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4" r:id="rId4"/>
  </p:sldMasterIdLst>
  <p:notesMasterIdLst>
    <p:notesMasterId r:id="rId34"/>
  </p:notesMasterIdLst>
  <p:sldIdLst>
    <p:sldId id="3545" r:id="rId5"/>
    <p:sldId id="3561" r:id="rId6"/>
    <p:sldId id="3526" r:id="rId7"/>
    <p:sldId id="3461" r:id="rId8"/>
    <p:sldId id="3469" r:id="rId9"/>
    <p:sldId id="3333" r:id="rId10"/>
    <p:sldId id="3335" r:id="rId11"/>
    <p:sldId id="3334" r:id="rId12"/>
    <p:sldId id="3331" r:id="rId13"/>
    <p:sldId id="3070" r:id="rId14"/>
    <p:sldId id="3570" r:id="rId15"/>
    <p:sldId id="3065" r:id="rId16"/>
    <p:sldId id="3325" r:id="rId17"/>
    <p:sldId id="3569" r:id="rId18"/>
    <p:sldId id="3071" r:id="rId19"/>
    <p:sldId id="3326" r:id="rId20"/>
    <p:sldId id="3327" r:id="rId21"/>
    <p:sldId id="3580" r:id="rId22"/>
    <p:sldId id="3332" r:id="rId23"/>
    <p:sldId id="3571" r:id="rId24"/>
    <p:sldId id="3577" r:id="rId25"/>
    <p:sldId id="3576" r:id="rId26"/>
    <p:sldId id="3572" r:id="rId27"/>
    <p:sldId id="3578" r:id="rId28"/>
    <p:sldId id="3574" r:id="rId29"/>
    <p:sldId id="3575" r:id="rId30"/>
    <p:sldId id="3568" r:id="rId31"/>
    <p:sldId id="3579" r:id="rId32"/>
    <p:sldId id="3540" r:id="rId33"/>
  </p:sldIdLst>
  <p:sldSz cx="12192000" cy="6858000"/>
  <p:notesSz cx="6954838" cy="9240838"/>
  <p:defaultTextStyle>
    <a:defPPr>
      <a:defRPr lang="es-C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atalina Barrios Cardenas" initials="CBC" lastIdx="2" clrIdx="0">
    <p:extLst>
      <p:ext uri="{19B8F6BF-5375-455C-9EA6-DF929625EA0E}">
        <p15:presenceInfo xmlns:p15="http://schemas.microsoft.com/office/powerpoint/2012/main" userId="S::cbarrios1@enterritorio.gov.co::abc9046d-3eec-4252-be71-cdef086de0ad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59E1F"/>
    <a:srgbClr val="4BD1F8"/>
    <a:srgbClr val="2B3D67"/>
    <a:srgbClr val="EAF2FA"/>
    <a:srgbClr val="4BAAE0"/>
    <a:srgbClr val="203864"/>
    <a:srgbClr val="163A68"/>
    <a:srgbClr val="FF9900"/>
    <a:srgbClr val="F59F16"/>
    <a:srgbClr val="D6E4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8FB837D-C827-4EFA-A057-4D05807E0F7C}" styleName="Estilo temático 1 - Énfasis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9CF1AB2-1976-4502-BF36-3FF5EA218861}" styleName="Estilo medio 4 - Énfasi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BC89EF96-8CEA-46FF-86C4-4CE0E7609802}" styleName="Estilo claro 3 - Acento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7DF18680-E054-41AD-8BC1-D1AEF772440D}" styleName="Estilo medio 2 - Énfasis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B301B821-A1FF-4177-AEE7-76D212191A09}" styleName="Estilo medio 1 - Énfasi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0660B408-B3CF-4A94-85FC-2B1E0A45F4A2}" styleName="Estilo oscuro 2 - Énfasis 1/Énfasis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525" autoAdjust="0"/>
    <p:restoredTop sz="96357" autoAdjust="0"/>
  </p:normalViewPr>
  <p:slideViewPr>
    <p:cSldViewPr snapToGrid="0">
      <p:cViewPr varScale="1">
        <p:scale>
          <a:sx n="65" d="100"/>
          <a:sy n="65" d="100"/>
        </p:scale>
        <p:origin x="954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commentAuthors" Target="commentAuthor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0_2">
  <dgm:title val=""/>
  <dgm:desc val=""/>
  <dgm:catLst>
    <dgm:cat type="mainScheme" pri="10200"/>
  </dgm:catLst>
  <dgm:styleLbl name="node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lig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l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f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con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align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trAlignAcc1">
    <dgm:fillClrLst meth="repeat">
      <a:schemeClr val="dk2">
        <a:alpha val="4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F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Align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B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fgAcc0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2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3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4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1"/>
    </dgm:linClrLst>
    <dgm:effectClrLst/>
    <dgm:txLinClrLst/>
    <dgm:txFillClrLst meth="repeat">
      <a:schemeClr val="dk2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2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14E945E-B139-49DD-AB20-FDDE00C68D31}" type="doc">
      <dgm:prSet loTypeId="urn:microsoft.com/office/officeart/2005/8/layout/cycle5" loCatId="cycle" qsTypeId="urn:microsoft.com/office/officeart/2005/8/quickstyle/simple1" qsCatId="simple" csTypeId="urn:microsoft.com/office/officeart/2005/8/colors/accent0_2" csCatId="mainScheme" phldr="1"/>
      <dgm:spPr/>
      <dgm:t>
        <a:bodyPr/>
        <a:lstStyle/>
        <a:p>
          <a:endParaRPr lang="es-CO"/>
        </a:p>
      </dgm:t>
    </dgm:pt>
    <dgm:pt modelId="{F9325811-7792-4749-B26D-3F8FDB45419D}">
      <dgm:prSet phldrT="[Texto]"/>
      <dgm:spPr/>
      <dgm:t>
        <a:bodyPr/>
        <a:lstStyle/>
        <a:p>
          <a:r>
            <a:rPr lang="es-ES" dirty="0"/>
            <a:t>DERECHO HUMANO A LA ALIMENTACIÓN</a:t>
          </a:r>
          <a:endParaRPr lang="es-CO" dirty="0"/>
        </a:p>
      </dgm:t>
    </dgm:pt>
    <dgm:pt modelId="{8013D22A-C8A4-483A-AD43-23B45842EBC1}" type="parTrans" cxnId="{5ADF91D5-B426-4A54-9224-F2AB29798ABE}">
      <dgm:prSet/>
      <dgm:spPr/>
      <dgm:t>
        <a:bodyPr/>
        <a:lstStyle/>
        <a:p>
          <a:endParaRPr lang="es-CO"/>
        </a:p>
      </dgm:t>
    </dgm:pt>
    <dgm:pt modelId="{7402A03B-3EFB-4ACC-92F6-360CB97D5E03}" type="sibTrans" cxnId="{5ADF91D5-B426-4A54-9224-F2AB29798ABE}">
      <dgm:prSet/>
      <dgm:spPr>
        <a:ln w="19050">
          <a:solidFill>
            <a:srgbClr val="F59F16"/>
          </a:solidFill>
        </a:ln>
      </dgm:spPr>
      <dgm:t>
        <a:bodyPr/>
        <a:lstStyle/>
        <a:p>
          <a:endParaRPr lang="es-CO"/>
        </a:p>
      </dgm:t>
    </dgm:pt>
    <dgm:pt modelId="{5DC6FA2E-6533-463D-B3B3-64E914CFA658}">
      <dgm:prSet phldrT="[Texto]"/>
      <dgm:spPr>
        <a:solidFill>
          <a:srgbClr val="00B0F0"/>
        </a:solidFill>
        <a:ln>
          <a:solidFill>
            <a:srgbClr val="00B0F0"/>
          </a:solidFill>
        </a:ln>
      </dgm:spPr>
      <dgm:t>
        <a:bodyPr/>
        <a:lstStyle/>
        <a:p>
          <a:r>
            <a:rPr lang="es-ES" b="1" dirty="0">
              <a:solidFill>
                <a:schemeClr val="bg1"/>
              </a:solidFill>
            </a:rPr>
            <a:t>ORDENAMIENTO TERRITORIAL ALREDEDOR DEL AGUA Y JUSTICIA AMBIENTAL</a:t>
          </a:r>
          <a:endParaRPr lang="es-CO" b="1" dirty="0">
            <a:solidFill>
              <a:schemeClr val="bg1"/>
            </a:solidFill>
          </a:endParaRPr>
        </a:p>
      </dgm:t>
    </dgm:pt>
    <dgm:pt modelId="{FC4982A4-5C4D-4AC2-A3C9-4D46AEB804DF}" type="parTrans" cxnId="{29568768-8F6D-41C3-99D2-4E5EDD076302}">
      <dgm:prSet/>
      <dgm:spPr/>
      <dgm:t>
        <a:bodyPr/>
        <a:lstStyle/>
        <a:p>
          <a:endParaRPr lang="es-CO"/>
        </a:p>
      </dgm:t>
    </dgm:pt>
    <dgm:pt modelId="{1BFB8B58-F8E3-427B-BD9F-841A6E9D5CD0}" type="sibTrans" cxnId="{29568768-8F6D-41C3-99D2-4E5EDD076302}">
      <dgm:prSet/>
      <dgm:spPr>
        <a:ln w="19050">
          <a:solidFill>
            <a:srgbClr val="F59F16"/>
          </a:solidFill>
        </a:ln>
      </dgm:spPr>
      <dgm:t>
        <a:bodyPr/>
        <a:lstStyle/>
        <a:p>
          <a:endParaRPr lang="es-CO"/>
        </a:p>
      </dgm:t>
    </dgm:pt>
    <dgm:pt modelId="{6EC78922-D517-4540-AD08-7B845CB946B6}">
      <dgm:prSet phldrT="[Texto]"/>
      <dgm:spPr>
        <a:solidFill>
          <a:srgbClr val="00B0F0"/>
        </a:solidFill>
        <a:ln>
          <a:solidFill>
            <a:srgbClr val="00B0F0"/>
          </a:solidFill>
        </a:ln>
      </dgm:spPr>
      <dgm:t>
        <a:bodyPr/>
        <a:lstStyle/>
        <a:p>
          <a:r>
            <a:rPr lang="es-ES" b="1" dirty="0">
              <a:solidFill>
                <a:schemeClr val="bg1"/>
              </a:solidFill>
            </a:rPr>
            <a:t>CONVERGENCIA REGIONAL</a:t>
          </a:r>
          <a:endParaRPr lang="es-CO" b="1" dirty="0">
            <a:solidFill>
              <a:schemeClr val="bg1"/>
            </a:solidFill>
          </a:endParaRPr>
        </a:p>
      </dgm:t>
    </dgm:pt>
    <dgm:pt modelId="{E0D0DCCC-D3EB-47A4-8497-A7D2DD389C91}" type="parTrans" cxnId="{38B8B5DB-A098-4671-8203-BDFFEEF63222}">
      <dgm:prSet/>
      <dgm:spPr/>
      <dgm:t>
        <a:bodyPr/>
        <a:lstStyle/>
        <a:p>
          <a:endParaRPr lang="es-CO"/>
        </a:p>
      </dgm:t>
    </dgm:pt>
    <dgm:pt modelId="{C067D85C-6B71-4F01-8EDE-CBAE9EA2AF52}" type="sibTrans" cxnId="{38B8B5DB-A098-4671-8203-BDFFEEF63222}">
      <dgm:prSet/>
      <dgm:spPr>
        <a:ln w="19050">
          <a:solidFill>
            <a:srgbClr val="F59F16"/>
          </a:solidFill>
        </a:ln>
      </dgm:spPr>
      <dgm:t>
        <a:bodyPr/>
        <a:lstStyle/>
        <a:p>
          <a:endParaRPr lang="es-CO"/>
        </a:p>
      </dgm:t>
    </dgm:pt>
    <dgm:pt modelId="{B630184A-EF9C-4D88-A8E7-4E9FE7FCD436}">
      <dgm:prSet phldrT="[Texto]"/>
      <dgm:spPr/>
      <dgm:t>
        <a:bodyPr/>
        <a:lstStyle/>
        <a:p>
          <a:r>
            <a:rPr lang="es-ES" dirty="0"/>
            <a:t>SEGURIDAD HUMANA Y JUSTICIA SOCIAL</a:t>
          </a:r>
          <a:endParaRPr lang="es-CO" dirty="0"/>
        </a:p>
      </dgm:t>
    </dgm:pt>
    <dgm:pt modelId="{340E1DD7-1CBE-4736-9EA4-5FFD699CF301}" type="parTrans" cxnId="{82635304-FF47-49B9-A614-BC6B5289277E}">
      <dgm:prSet/>
      <dgm:spPr/>
      <dgm:t>
        <a:bodyPr/>
        <a:lstStyle/>
        <a:p>
          <a:endParaRPr lang="es-CO"/>
        </a:p>
      </dgm:t>
    </dgm:pt>
    <dgm:pt modelId="{018D08B4-E095-4336-87A3-FFBC66197EE5}" type="sibTrans" cxnId="{82635304-FF47-49B9-A614-BC6B5289277E}">
      <dgm:prSet/>
      <dgm:spPr>
        <a:ln w="19050">
          <a:solidFill>
            <a:srgbClr val="F59F16"/>
          </a:solidFill>
        </a:ln>
      </dgm:spPr>
      <dgm:t>
        <a:bodyPr/>
        <a:lstStyle/>
        <a:p>
          <a:endParaRPr lang="es-CO"/>
        </a:p>
      </dgm:t>
    </dgm:pt>
    <dgm:pt modelId="{AAF8AA0C-D17F-451D-89EE-3047D6A1DD5B}">
      <dgm:prSet phldrT="[Texto]"/>
      <dgm:spPr>
        <a:solidFill>
          <a:srgbClr val="00B0F0"/>
        </a:solidFill>
        <a:ln>
          <a:solidFill>
            <a:srgbClr val="00B0F0"/>
          </a:solidFill>
        </a:ln>
      </dgm:spPr>
      <dgm:t>
        <a:bodyPr/>
        <a:lstStyle/>
        <a:p>
          <a:r>
            <a:rPr lang="es-ES" b="1" dirty="0">
              <a:solidFill>
                <a:schemeClr val="bg1"/>
              </a:solidFill>
            </a:rPr>
            <a:t>TRANSFORMACIÓN PRODUCTIVA, INTERNACIONALIZACIÓN Y ACCIÓN CLIMÁTICA</a:t>
          </a:r>
          <a:endParaRPr lang="es-CO" b="1" dirty="0">
            <a:solidFill>
              <a:schemeClr val="bg1"/>
            </a:solidFill>
          </a:endParaRPr>
        </a:p>
      </dgm:t>
    </dgm:pt>
    <dgm:pt modelId="{CD11AD9F-A7F7-4E70-97E0-6ABEC33CA3C8}" type="parTrans" cxnId="{BCE30C90-9FDA-412D-862E-E31327D32C67}">
      <dgm:prSet/>
      <dgm:spPr/>
      <dgm:t>
        <a:bodyPr/>
        <a:lstStyle/>
        <a:p>
          <a:endParaRPr lang="es-CO"/>
        </a:p>
      </dgm:t>
    </dgm:pt>
    <dgm:pt modelId="{56A6E25C-FABD-4D49-9F2B-C50757DC79E8}" type="sibTrans" cxnId="{BCE30C90-9FDA-412D-862E-E31327D32C67}">
      <dgm:prSet/>
      <dgm:spPr>
        <a:ln w="19050">
          <a:solidFill>
            <a:srgbClr val="F59F16"/>
          </a:solidFill>
        </a:ln>
      </dgm:spPr>
      <dgm:t>
        <a:bodyPr/>
        <a:lstStyle/>
        <a:p>
          <a:endParaRPr lang="es-CO"/>
        </a:p>
      </dgm:t>
    </dgm:pt>
    <dgm:pt modelId="{4805C9D9-B0F2-4F97-8A85-BB4CAC534AAF}" type="pres">
      <dgm:prSet presAssocID="{D14E945E-B139-49DD-AB20-FDDE00C68D31}" presName="cycle" presStyleCnt="0">
        <dgm:presLayoutVars>
          <dgm:dir/>
          <dgm:resizeHandles val="exact"/>
        </dgm:presLayoutVars>
      </dgm:prSet>
      <dgm:spPr/>
    </dgm:pt>
    <dgm:pt modelId="{12762A6E-E1AE-4325-8F6F-E95E36ED42EA}" type="pres">
      <dgm:prSet presAssocID="{F9325811-7792-4749-B26D-3F8FDB45419D}" presName="node" presStyleLbl="node1" presStyleIdx="0" presStyleCnt="5">
        <dgm:presLayoutVars>
          <dgm:bulletEnabled val="1"/>
        </dgm:presLayoutVars>
      </dgm:prSet>
      <dgm:spPr/>
    </dgm:pt>
    <dgm:pt modelId="{7862E4FE-3206-4E52-881A-4D9CEA71C508}" type="pres">
      <dgm:prSet presAssocID="{F9325811-7792-4749-B26D-3F8FDB45419D}" presName="spNode" presStyleCnt="0"/>
      <dgm:spPr/>
    </dgm:pt>
    <dgm:pt modelId="{F80FA0AD-02D0-4371-B471-BC9EA2E40653}" type="pres">
      <dgm:prSet presAssocID="{7402A03B-3EFB-4ACC-92F6-360CB97D5E03}" presName="sibTrans" presStyleLbl="sibTrans1D1" presStyleIdx="0" presStyleCnt="5"/>
      <dgm:spPr/>
    </dgm:pt>
    <dgm:pt modelId="{9C2863D7-1B04-46E0-B5FD-0FBB837241F4}" type="pres">
      <dgm:prSet presAssocID="{5DC6FA2E-6533-463D-B3B3-64E914CFA658}" presName="node" presStyleLbl="node1" presStyleIdx="1" presStyleCnt="5">
        <dgm:presLayoutVars>
          <dgm:bulletEnabled val="1"/>
        </dgm:presLayoutVars>
      </dgm:prSet>
      <dgm:spPr/>
    </dgm:pt>
    <dgm:pt modelId="{8F845864-0651-4242-B767-0D7052EF0385}" type="pres">
      <dgm:prSet presAssocID="{5DC6FA2E-6533-463D-B3B3-64E914CFA658}" presName="spNode" presStyleCnt="0"/>
      <dgm:spPr/>
    </dgm:pt>
    <dgm:pt modelId="{A4B948C1-A5C4-4A0E-96A8-ED38508A4976}" type="pres">
      <dgm:prSet presAssocID="{1BFB8B58-F8E3-427B-BD9F-841A6E9D5CD0}" presName="sibTrans" presStyleLbl="sibTrans1D1" presStyleIdx="1" presStyleCnt="5"/>
      <dgm:spPr/>
    </dgm:pt>
    <dgm:pt modelId="{042336C0-7B64-41A6-AE47-A528C87FC22D}" type="pres">
      <dgm:prSet presAssocID="{6EC78922-D517-4540-AD08-7B845CB946B6}" presName="node" presStyleLbl="node1" presStyleIdx="2" presStyleCnt="5">
        <dgm:presLayoutVars>
          <dgm:bulletEnabled val="1"/>
        </dgm:presLayoutVars>
      </dgm:prSet>
      <dgm:spPr/>
    </dgm:pt>
    <dgm:pt modelId="{2625573A-1964-4A4F-A1A9-4A23C572C2C2}" type="pres">
      <dgm:prSet presAssocID="{6EC78922-D517-4540-AD08-7B845CB946B6}" presName="spNode" presStyleCnt="0"/>
      <dgm:spPr/>
    </dgm:pt>
    <dgm:pt modelId="{A909C41B-DA7C-44ED-AA19-01601478FB29}" type="pres">
      <dgm:prSet presAssocID="{C067D85C-6B71-4F01-8EDE-CBAE9EA2AF52}" presName="sibTrans" presStyleLbl="sibTrans1D1" presStyleIdx="2" presStyleCnt="5"/>
      <dgm:spPr/>
    </dgm:pt>
    <dgm:pt modelId="{AF4BF4A6-52D1-4F98-85A1-BC83C17D7C2D}" type="pres">
      <dgm:prSet presAssocID="{B630184A-EF9C-4D88-A8E7-4E9FE7FCD436}" presName="node" presStyleLbl="node1" presStyleIdx="3" presStyleCnt="5">
        <dgm:presLayoutVars>
          <dgm:bulletEnabled val="1"/>
        </dgm:presLayoutVars>
      </dgm:prSet>
      <dgm:spPr/>
    </dgm:pt>
    <dgm:pt modelId="{ED0A2750-BBC9-4B1C-A145-D7D7593CDB16}" type="pres">
      <dgm:prSet presAssocID="{B630184A-EF9C-4D88-A8E7-4E9FE7FCD436}" presName="spNode" presStyleCnt="0"/>
      <dgm:spPr/>
    </dgm:pt>
    <dgm:pt modelId="{84A8D065-3188-49AC-B4C0-FF622D98D9BF}" type="pres">
      <dgm:prSet presAssocID="{018D08B4-E095-4336-87A3-FFBC66197EE5}" presName="sibTrans" presStyleLbl="sibTrans1D1" presStyleIdx="3" presStyleCnt="5"/>
      <dgm:spPr/>
    </dgm:pt>
    <dgm:pt modelId="{C4E3D93A-A3E6-4C50-B6BE-EDA935A41189}" type="pres">
      <dgm:prSet presAssocID="{AAF8AA0C-D17F-451D-89EE-3047D6A1DD5B}" presName="node" presStyleLbl="node1" presStyleIdx="4" presStyleCnt="5">
        <dgm:presLayoutVars>
          <dgm:bulletEnabled val="1"/>
        </dgm:presLayoutVars>
      </dgm:prSet>
      <dgm:spPr/>
    </dgm:pt>
    <dgm:pt modelId="{039BA5B9-C4F0-43C7-BA10-6C372D822AEC}" type="pres">
      <dgm:prSet presAssocID="{AAF8AA0C-D17F-451D-89EE-3047D6A1DD5B}" presName="spNode" presStyleCnt="0"/>
      <dgm:spPr/>
    </dgm:pt>
    <dgm:pt modelId="{AA3B6211-AA69-4CC6-98B6-9B68AD6B239D}" type="pres">
      <dgm:prSet presAssocID="{56A6E25C-FABD-4D49-9F2B-C50757DC79E8}" presName="sibTrans" presStyleLbl="sibTrans1D1" presStyleIdx="4" presStyleCnt="5"/>
      <dgm:spPr/>
    </dgm:pt>
  </dgm:ptLst>
  <dgm:cxnLst>
    <dgm:cxn modelId="{82635304-FF47-49B9-A614-BC6B5289277E}" srcId="{D14E945E-B139-49DD-AB20-FDDE00C68D31}" destId="{B630184A-EF9C-4D88-A8E7-4E9FE7FCD436}" srcOrd="3" destOrd="0" parTransId="{340E1DD7-1CBE-4736-9EA4-5FFD699CF301}" sibTransId="{018D08B4-E095-4336-87A3-FFBC66197EE5}"/>
    <dgm:cxn modelId="{2D147513-6C1D-466D-A4ED-99FF5FE0CF95}" type="presOf" srcId="{1BFB8B58-F8E3-427B-BD9F-841A6E9D5CD0}" destId="{A4B948C1-A5C4-4A0E-96A8-ED38508A4976}" srcOrd="0" destOrd="0" presId="urn:microsoft.com/office/officeart/2005/8/layout/cycle5"/>
    <dgm:cxn modelId="{FF50391C-4295-46E9-9C79-D21FE031E7E1}" type="presOf" srcId="{7402A03B-3EFB-4ACC-92F6-360CB97D5E03}" destId="{F80FA0AD-02D0-4371-B471-BC9EA2E40653}" srcOrd="0" destOrd="0" presId="urn:microsoft.com/office/officeart/2005/8/layout/cycle5"/>
    <dgm:cxn modelId="{56AC0C5D-919A-4AA6-96DD-9122B7F531E6}" type="presOf" srcId="{56A6E25C-FABD-4D49-9F2B-C50757DC79E8}" destId="{AA3B6211-AA69-4CC6-98B6-9B68AD6B239D}" srcOrd="0" destOrd="0" presId="urn:microsoft.com/office/officeart/2005/8/layout/cycle5"/>
    <dgm:cxn modelId="{6ADC6863-6357-482F-B4E8-5124EB1B38EA}" type="presOf" srcId="{018D08B4-E095-4336-87A3-FFBC66197EE5}" destId="{84A8D065-3188-49AC-B4C0-FF622D98D9BF}" srcOrd="0" destOrd="0" presId="urn:microsoft.com/office/officeart/2005/8/layout/cycle5"/>
    <dgm:cxn modelId="{DA1F7B48-06DD-461A-BCBC-9D1291847877}" type="presOf" srcId="{B630184A-EF9C-4D88-A8E7-4E9FE7FCD436}" destId="{AF4BF4A6-52D1-4F98-85A1-BC83C17D7C2D}" srcOrd="0" destOrd="0" presId="urn:microsoft.com/office/officeart/2005/8/layout/cycle5"/>
    <dgm:cxn modelId="{29568768-8F6D-41C3-99D2-4E5EDD076302}" srcId="{D14E945E-B139-49DD-AB20-FDDE00C68D31}" destId="{5DC6FA2E-6533-463D-B3B3-64E914CFA658}" srcOrd="1" destOrd="0" parTransId="{FC4982A4-5C4D-4AC2-A3C9-4D46AEB804DF}" sibTransId="{1BFB8B58-F8E3-427B-BD9F-841A6E9D5CD0}"/>
    <dgm:cxn modelId="{5005546E-F6BD-4504-9587-B3A89FB69EDC}" type="presOf" srcId="{6EC78922-D517-4540-AD08-7B845CB946B6}" destId="{042336C0-7B64-41A6-AE47-A528C87FC22D}" srcOrd="0" destOrd="0" presId="urn:microsoft.com/office/officeart/2005/8/layout/cycle5"/>
    <dgm:cxn modelId="{E4DFC055-A934-4211-B538-7203694C0870}" type="presOf" srcId="{5DC6FA2E-6533-463D-B3B3-64E914CFA658}" destId="{9C2863D7-1B04-46E0-B5FD-0FBB837241F4}" srcOrd="0" destOrd="0" presId="urn:microsoft.com/office/officeart/2005/8/layout/cycle5"/>
    <dgm:cxn modelId="{327AD375-3F97-4B5C-A3FA-1E99CE3709E1}" type="presOf" srcId="{AAF8AA0C-D17F-451D-89EE-3047D6A1DD5B}" destId="{C4E3D93A-A3E6-4C50-B6BE-EDA935A41189}" srcOrd="0" destOrd="0" presId="urn:microsoft.com/office/officeart/2005/8/layout/cycle5"/>
    <dgm:cxn modelId="{CDCCDD57-CE6A-49C7-B2F0-F974D3023BB3}" type="presOf" srcId="{C067D85C-6B71-4F01-8EDE-CBAE9EA2AF52}" destId="{A909C41B-DA7C-44ED-AA19-01601478FB29}" srcOrd="0" destOrd="0" presId="urn:microsoft.com/office/officeart/2005/8/layout/cycle5"/>
    <dgm:cxn modelId="{BCE30C90-9FDA-412D-862E-E31327D32C67}" srcId="{D14E945E-B139-49DD-AB20-FDDE00C68D31}" destId="{AAF8AA0C-D17F-451D-89EE-3047D6A1DD5B}" srcOrd="4" destOrd="0" parTransId="{CD11AD9F-A7F7-4E70-97E0-6ABEC33CA3C8}" sibTransId="{56A6E25C-FABD-4D49-9F2B-C50757DC79E8}"/>
    <dgm:cxn modelId="{99DA30C8-090D-43BD-A352-3918EE12321E}" type="presOf" srcId="{D14E945E-B139-49DD-AB20-FDDE00C68D31}" destId="{4805C9D9-B0F2-4F97-8A85-BB4CAC534AAF}" srcOrd="0" destOrd="0" presId="urn:microsoft.com/office/officeart/2005/8/layout/cycle5"/>
    <dgm:cxn modelId="{7ACD14D5-527C-436C-821F-566F989310E6}" type="presOf" srcId="{F9325811-7792-4749-B26D-3F8FDB45419D}" destId="{12762A6E-E1AE-4325-8F6F-E95E36ED42EA}" srcOrd="0" destOrd="0" presId="urn:microsoft.com/office/officeart/2005/8/layout/cycle5"/>
    <dgm:cxn modelId="{5ADF91D5-B426-4A54-9224-F2AB29798ABE}" srcId="{D14E945E-B139-49DD-AB20-FDDE00C68D31}" destId="{F9325811-7792-4749-B26D-3F8FDB45419D}" srcOrd="0" destOrd="0" parTransId="{8013D22A-C8A4-483A-AD43-23B45842EBC1}" sibTransId="{7402A03B-3EFB-4ACC-92F6-360CB97D5E03}"/>
    <dgm:cxn modelId="{38B8B5DB-A098-4671-8203-BDFFEEF63222}" srcId="{D14E945E-B139-49DD-AB20-FDDE00C68D31}" destId="{6EC78922-D517-4540-AD08-7B845CB946B6}" srcOrd="2" destOrd="0" parTransId="{E0D0DCCC-D3EB-47A4-8497-A7D2DD389C91}" sibTransId="{C067D85C-6B71-4F01-8EDE-CBAE9EA2AF52}"/>
    <dgm:cxn modelId="{6804A184-4723-40C0-B5C6-08EF43C6A11D}" type="presParOf" srcId="{4805C9D9-B0F2-4F97-8A85-BB4CAC534AAF}" destId="{12762A6E-E1AE-4325-8F6F-E95E36ED42EA}" srcOrd="0" destOrd="0" presId="urn:microsoft.com/office/officeart/2005/8/layout/cycle5"/>
    <dgm:cxn modelId="{2E0D31F0-FA51-409B-A010-76EFEDA8A82A}" type="presParOf" srcId="{4805C9D9-B0F2-4F97-8A85-BB4CAC534AAF}" destId="{7862E4FE-3206-4E52-881A-4D9CEA71C508}" srcOrd="1" destOrd="0" presId="urn:microsoft.com/office/officeart/2005/8/layout/cycle5"/>
    <dgm:cxn modelId="{8A03E86A-1AC0-4229-B003-FE16C8EED3BC}" type="presParOf" srcId="{4805C9D9-B0F2-4F97-8A85-BB4CAC534AAF}" destId="{F80FA0AD-02D0-4371-B471-BC9EA2E40653}" srcOrd="2" destOrd="0" presId="urn:microsoft.com/office/officeart/2005/8/layout/cycle5"/>
    <dgm:cxn modelId="{54BB9531-926B-4BBC-816B-B5F0C36CEDA5}" type="presParOf" srcId="{4805C9D9-B0F2-4F97-8A85-BB4CAC534AAF}" destId="{9C2863D7-1B04-46E0-B5FD-0FBB837241F4}" srcOrd="3" destOrd="0" presId="urn:microsoft.com/office/officeart/2005/8/layout/cycle5"/>
    <dgm:cxn modelId="{4E359FB2-2AFF-4A26-B34E-2E98B865F507}" type="presParOf" srcId="{4805C9D9-B0F2-4F97-8A85-BB4CAC534AAF}" destId="{8F845864-0651-4242-B767-0D7052EF0385}" srcOrd="4" destOrd="0" presId="urn:microsoft.com/office/officeart/2005/8/layout/cycle5"/>
    <dgm:cxn modelId="{24193744-ABD1-4721-A1DB-2271A4283035}" type="presParOf" srcId="{4805C9D9-B0F2-4F97-8A85-BB4CAC534AAF}" destId="{A4B948C1-A5C4-4A0E-96A8-ED38508A4976}" srcOrd="5" destOrd="0" presId="urn:microsoft.com/office/officeart/2005/8/layout/cycle5"/>
    <dgm:cxn modelId="{A9E08BEE-1353-4107-A0C4-54C926ED57AA}" type="presParOf" srcId="{4805C9D9-B0F2-4F97-8A85-BB4CAC534AAF}" destId="{042336C0-7B64-41A6-AE47-A528C87FC22D}" srcOrd="6" destOrd="0" presId="urn:microsoft.com/office/officeart/2005/8/layout/cycle5"/>
    <dgm:cxn modelId="{184A1146-80A8-4A52-A1AF-3A31DFAE7245}" type="presParOf" srcId="{4805C9D9-B0F2-4F97-8A85-BB4CAC534AAF}" destId="{2625573A-1964-4A4F-A1A9-4A23C572C2C2}" srcOrd="7" destOrd="0" presId="urn:microsoft.com/office/officeart/2005/8/layout/cycle5"/>
    <dgm:cxn modelId="{A4535A83-63D7-4702-9F28-CD1611890249}" type="presParOf" srcId="{4805C9D9-B0F2-4F97-8A85-BB4CAC534AAF}" destId="{A909C41B-DA7C-44ED-AA19-01601478FB29}" srcOrd="8" destOrd="0" presId="urn:microsoft.com/office/officeart/2005/8/layout/cycle5"/>
    <dgm:cxn modelId="{349DD183-8F61-44F1-BCC6-B31E1DC06422}" type="presParOf" srcId="{4805C9D9-B0F2-4F97-8A85-BB4CAC534AAF}" destId="{AF4BF4A6-52D1-4F98-85A1-BC83C17D7C2D}" srcOrd="9" destOrd="0" presId="urn:microsoft.com/office/officeart/2005/8/layout/cycle5"/>
    <dgm:cxn modelId="{16CF747B-12CC-49AF-88D2-ABF854D0A923}" type="presParOf" srcId="{4805C9D9-B0F2-4F97-8A85-BB4CAC534AAF}" destId="{ED0A2750-BBC9-4B1C-A145-D7D7593CDB16}" srcOrd="10" destOrd="0" presId="urn:microsoft.com/office/officeart/2005/8/layout/cycle5"/>
    <dgm:cxn modelId="{BD7976E4-71FF-4E1E-BAAB-D127043AB150}" type="presParOf" srcId="{4805C9D9-B0F2-4F97-8A85-BB4CAC534AAF}" destId="{84A8D065-3188-49AC-B4C0-FF622D98D9BF}" srcOrd="11" destOrd="0" presId="urn:microsoft.com/office/officeart/2005/8/layout/cycle5"/>
    <dgm:cxn modelId="{A0CAF3FD-ECE1-4AA3-9E1F-D602A6D8D0C3}" type="presParOf" srcId="{4805C9D9-B0F2-4F97-8A85-BB4CAC534AAF}" destId="{C4E3D93A-A3E6-4C50-B6BE-EDA935A41189}" srcOrd="12" destOrd="0" presId="urn:microsoft.com/office/officeart/2005/8/layout/cycle5"/>
    <dgm:cxn modelId="{9D64839F-3ABD-4399-BEFA-C1D477F10846}" type="presParOf" srcId="{4805C9D9-B0F2-4F97-8A85-BB4CAC534AAF}" destId="{039BA5B9-C4F0-43C7-BA10-6C372D822AEC}" srcOrd="13" destOrd="0" presId="urn:microsoft.com/office/officeart/2005/8/layout/cycle5"/>
    <dgm:cxn modelId="{8A0813B8-C853-4E6A-89E3-033D305637F1}" type="presParOf" srcId="{4805C9D9-B0F2-4F97-8A85-BB4CAC534AAF}" destId="{AA3B6211-AA69-4CC6-98B6-9B68AD6B239D}" srcOrd="14" destOrd="0" presId="urn:microsoft.com/office/officeart/2005/8/layout/cycle5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DFDD0EB-C079-4886-B14E-1C9BD3F1C641}" type="doc">
      <dgm:prSet loTypeId="urn:microsoft.com/office/officeart/2005/8/layout/radial6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O"/>
        </a:p>
      </dgm:t>
    </dgm:pt>
    <dgm:pt modelId="{3342415B-5D54-451B-84E8-8B20D03A5FB9}">
      <dgm:prSet phldrT="[Texto]"/>
      <dgm:spPr>
        <a:solidFill>
          <a:srgbClr val="2B3D67"/>
        </a:solidFill>
      </dgm:spPr>
      <dgm:t>
        <a:bodyPr/>
        <a:lstStyle/>
        <a:p>
          <a:r>
            <a:rPr lang="es-ES" dirty="0"/>
            <a:t>GESTION COMERCIAL</a:t>
          </a:r>
          <a:endParaRPr lang="es-CO" dirty="0"/>
        </a:p>
      </dgm:t>
    </dgm:pt>
    <dgm:pt modelId="{9A12E55A-3ACA-4EA1-BE1C-3726DDE0D26C}" type="parTrans" cxnId="{361169D9-22E0-4DA5-8277-81C7F71A636C}">
      <dgm:prSet/>
      <dgm:spPr/>
      <dgm:t>
        <a:bodyPr/>
        <a:lstStyle/>
        <a:p>
          <a:endParaRPr lang="es-CO"/>
        </a:p>
      </dgm:t>
    </dgm:pt>
    <dgm:pt modelId="{CCAA868B-3B64-4F0D-B9B7-E769770A39E2}" type="sibTrans" cxnId="{361169D9-22E0-4DA5-8277-81C7F71A636C}">
      <dgm:prSet/>
      <dgm:spPr/>
      <dgm:t>
        <a:bodyPr/>
        <a:lstStyle/>
        <a:p>
          <a:endParaRPr lang="es-CO"/>
        </a:p>
      </dgm:t>
    </dgm:pt>
    <dgm:pt modelId="{62B0B725-AE1A-4BCC-A700-9E47B96850A0}">
      <dgm:prSet phldrT="[Texto]"/>
      <dgm:spPr>
        <a:solidFill>
          <a:srgbClr val="4BD1F8"/>
        </a:solidFill>
      </dgm:spPr>
      <dgm:t>
        <a:bodyPr/>
        <a:lstStyle/>
        <a:p>
          <a:r>
            <a:rPr lang="es-ES" dirty="0"/>
            <a:t>Nuevos negocios con socios tradicionales</a:t>
          </a:r>
          <a:endParaRPr lang="es-CO" dirty="0"/>
        </a:p>
      </dgm:t>
    </dgm:pt>
    <dgm:pt modelId="{BB343BED-673A-4BF6-B6C2-53DF56033D02}" type="parTrans" cxnId="{4FCAA129-DC1F-4D97-AEEA-01CECE90EBCE}">
      <dgm:prSet/>
      <dgm:spPr/>
      <dgm:t>
        <a:bodyPr/>
        <a:lstStyle/>
        <a:p>
          <a:endParaRPr lang="es-CO"/>
        </a:p>
      </dgm:t>
    </dgm:pt>
    <dgm:pt modelId="{6B293E5E-A593-423C-9EDF-10C5F62404A1}" type="sibTrans" cxnId="{4FCAA129-DC1F-4D97-AEEA-01CECE90EBCE}">
      <dgm:prSet/>
      <dgm:spPr>
        <a:solidFill>
          <a:srgbClr val="F59E1F"/>
        </a:solidFill>
      </dgm:spPr>
      <dgm:t>
        <a:bodyPr/>
        <a:lstStyle/>
        <a:p>
          <a:endParaRPr lang="es-CO"/>
        </a:p>
      </dgm:t>
    </dgm:pt>
    <dgm:pt modelId="{03CB3213-C11A-4328-B146-4E552B4A6760}">
      <dgm:prSet phldrT="[Texto]"/>
      <dgm:spPr>
        <a:solidFill>
          <a:srgbClr val="4BD1F8"/>
        </a:solidFill>
      </dgm:spPr>
      <dgm:t>
        <a:bodyPr/>
        <a:lstStyle/>
        <a:p>
          <a:r>
            <a:rPr lang="es-ES" dirty="0"/>
            <a:t>Nueva línea de negocio</a:t>
          </a:r>
          <a:endParaRPr lang="es-CO" dirty="0"/>
        </a:p>
      </dgm:t>
    </dgm:pt>
    <dgm:pt modelId="{0F547637-B2E2-4519-B564-573A49D45F2B}" type="parTrans" cxnId="{07869374-DE2E-444B-B6DC-49FEDBD499EA}">
      <dgm:prSet/>
      <dgm:spPr/>
      <dgm:t>
        <a:bodyPr/>
        <a:lstStyle/>
        <a:p>
          <a:endParaRPr lang="es-CO"/>
        </a:p>
      </dgm:t>
    </dgm:pt>
    <dgm:pt modelId="{C194907F-0188-4516-9DA1-49C1AD958689}" type="sibTrans" cxnId="{07869374-DE2E-444B-B6DC-49FEDBD499EA}">
      <dgm:prSet/>
      <dgm:spPr>
        <a:solidFill>
          <a:srgbClr val="F59E1F"/>
        </a:solidFill>
      </dgm:spPr>
      <dgm:t>
        <a:bodyPr/>
        <a:lstStyle/>
        <a:p>
          <a:endParaRPr lang="es-CO"/>
        </a:p>
      </dgm:t>
    </dgm:pt>
    <dgm:pt modelId="{886722BA-1E1B-4CD4-BDB4-5C4F2CA61DC3}">
      <dgm:prSet phldrT="[Texto]"/>
      <dgm:spPr>
        <a:solidFill>
          <a:srgbClr val="4BD1F8"/>
        </a:solidFill>
      </dgm:spPr>
      <dgm:t>
        <a:bodyPr/>
        <a:lstStyle/>
        <a:p>
          <a:r>
            <a:rPr lang="es-ES" dirty="0"/>
            <a:t>Nuevos clientes</a:t>
          </a:r>
          <a:endParaRPr lang="es-CO" dirty="0"/>
        </a:p>
      </dgm:t>
    </dgm:pt>
    <dgm:pt modelId="{42F6BD3A-63A6-4F18-A7EA-8275A607B2EA}" type="parTrans" cxnId="{3F5EFF6B-D2CD-4388-B8F1-F358B4CC272F}">
      <dgm:prSet/>
      <dgm:spPr/>
      <dgm:t>
        <a:bodyPr/>
        <a:lstStyle/>
        <a:p>
          <a:endParaRPr lang="es-CO"/>
        </a:p>
      </dgm:t>
    </dgm:pt>
    <dgm:pt modelId="{6F430540-0DB2-4CC2-90F5-85F7CB37FF77}" type="sibTrans" cxnId="{3F5EFF6B-D2CD-4388-B8F1-F358B4CC272F}">
      <dgm:prSet/>
      <dgm:spPr>
        <a:solidFill>
          <a:srgbClr val="F59E1F"/>
        </a:solidFill>
      </dgm:spPr>
      <dgm:t>
        <a:bodyPr/>
        <a:lstStyle/>
        <a:p>
          <a:endParaRPr lang="es-CO"/>
        </a:p>
      </dgm:t>
    </dgm:pt>
    <dgm:pt modelId="{1CCA7CD3-5C23-4710-80A2-2CD2A3586C6A}">
      <dgm:prSet phldrT="[Texto]"/>
      <dgm:spPr>
        <a:solidFill>
          <a:srgbClr val="4BD1F8"/>
        </a:solidFill>
      </dgm:spPr>
      <dgm:t>
        <a:bodyPr/>
        <a:lstStyle/>
        <a:p>
          <a:r>
            <a:rPr lang="es-ES" dirty="0"/>
            <a:t>Nuevos espacios en el mercado</a:t>
          </a:r>
          <a:endParaRPr lang="es-CO" dirty="0"/>
        </a:p>
      </dgm:t>
    </dgm:pt>
    <dgm:pt modelId="{2256641A-4807-40A1-860E-C40C43B89E51}" type="parTrans" cxnId="{8B993A62-A112-4291-9DF5-BFC151751500}">
      <dgm:prSet/>
      <dgm:spPr/>
      <dgm:t>
        <a:bodyPr/>
        <a:lstStyle/>
        <a:p>
          <a:endParaRPr lang="es-CO"/>
        </a:p>
      </dgm:t>
    </dgm:pt>
    <dgm:pt modelId="{7EDF7FCC-0BD4-47A6-AC6B-1B3FC7B04C2B}" type="sibTrans" cxnId="{8B993A62-A112-4291-9DF5-BFC151751500}">
      <dgm:prSet/>
      <dgm:spPr>
        <a:solidFill>
          <a:srgbClr val="F59E1F"/>
        </a:solidFill>
      </dgm:spPr>
      <dgm:t>
        <a:bodyPr/>
        <a:lstStyle/>
        <a:p>
          <a:endParaRPr lang="es-CO"/>
        </a:p>
      </dgm:t>
    </dgm:pt>
    <dgm:pt modelId="{CBF98DC0-C198-46E9-AA87-8DBBC542B2B1}">
      <dgm:prSet phldrT="[Texto]"/>
      <dgm:spPr>
        <a:solidFill>
          <a:srgbClr val="4BD1F8"/>
        </a:solidFill>
      </dgm:spPr>
      <dgm:t>
        <a:bodyPr/>
        <a:lstStyle/>
        <a:p>
          <a:r>
            <a:rPr lang="es-ES" dirty="0"/>
            <a:t>Consolidar la marca</a:t>
          </a:r>
          <a:endParaRPr lang="es-CO" dirty="0"/>
        </a:p>
      </dgm:t>
    </dgm:pt>
    <dgm:pt modelId="{21D9C1CD-0E78-4D2D-B2D1-2E6BF7D49C1A}" type="parTrans" cxnId="{98B0F875-38B0-4C09-8D62-484807F245A1}">
      <dgm:prSet/>
      <dgm:spPr/>
      <dgm:t>
        <a:bodyPr/>
        <a:lstStyle/>
        <a:p>
          <a:endParaRPr lang="es-CO"/>
        </a:p>
      </dgm:t>
    </dgm:pt>
    <dgm:pt modelId="{24AAEE3C-7596-405A-8E05-33605A600D9D}" type="sibTrans" cxnId="{98B0F875-38B0-4C09-8D62-484807F245A1}">
      <dgm:prSet/>
      <dgm:spPr>
        <a:solidFill>
          <a:srgbClr val="F59E1F"/>
        </a:solidFill>
      </dgm:spPr>
      <dgm:t>
        <a:bodyPr/>
        <a:lstStyle/>
        <a:p>
          <a:endParaRPr lang="es-CO"/>
        </a:p>
      </dgm:t>
    </dgm:pt>
    <dgm:pt modelId="{8D88DCC5-4B2C-4AB8-832D-DC07644C9BD2}" type="pres">
      <dgm:prSet presAssocID="{7DFDD0EB-C079-4886-B14E-1C9BD3F1C641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2D473A9B-8226-4B30-9A26-CCE92E0F6A67}" type="pres">
      <dgm:prSet presAssocID="{3342415B-5D54-451B-84E8-8B20D03A5FB9}" presName="centerShape" presStyleLbl="node0" presStyleIdx="0" presStyleCnt="1"/>
      <dgm:spPr/>
    </dgm:pt>
    <dgm:pt modelId="{40A5381A-FC77-4AFA-BA96-C0A63884CD9A}" type="pres">
      <dgm:prSet presAssocID="{62B0B725-AE1A-4BCC-A700-9E47B96850A0}" presName="node" presStyleLbl="node1" presStyleIdx="0" presStyleCnt="5">
        <dgm:presLayoutVars>
          <dgm:bulletEnabled val="1"/>
        </dgm:presLayoutVars>
      </dgm:prSet>
      <dgm:spPr/>
    </dgm:pt>
    <dgm:pt modelId="{95C47082-3266-4A8E-9A8A-2DA5474E7885}" type="pres">
      <dgm:prSet presAssocID="{62B0B725-AE1A-4BCC-A700-9E47B96850A0}" presName="dummy" presStyleCnt="0"/>
      <dgm:spPr/>
    </dgm:pt>
    <dgm:pt modelId="{C6C9CE1B-95DE-4A5E-B0FB-8BF422FDA88D}" type="pres">
      <dgm:prSet presAssocID="{6B293E5E-A593-423C-9EDF-10C5F62404A1}" presName="sibTrans" presStyleLbl="sibTrans2D1" presStyleIdx="0" presStyleCnt="5"/>
      <dgm:spPr/>
    </dgm:pt>
    <dgm:pt modelId="{BA8C96CA-621B-44DB-BCBC-B2F7614986A6}" type="pres">
      <dgm:prSet presAssocID="{03CB3213-C11A-4328-B146-4E552B4A6760}" presName="node" presStyleLbl="node1" presStyleIdx="1" presStyleCnt="5">
        <dgm:presLayoutVars>
          <dgm:bulletEnabled val="1"/>
        </dgm:presLayoutVars>
      </dgm:prSet>
      <dgm:spPr/>
    </dgm:pt>
    <dgm:pt modelId="{312A9C45-63FD-4A74-8376-A8A9D40312BA}" type="pres">
      <dgm:prSet presAssocID="{03CB3213-C11A-4328-B146-4E552B4A6760}" presName="dummy" presStyleCnt="0"/>
      <dgm:spPr/>
    </dgm:pt>
    <dgm:pt modelId="{8265016D-5419-41BD-8DC2-BB47192C41B7}" type="pres">
      <dgm:prSet presAssocID="{C194907F-0188-4516-9DA1-49C1AD958689}" presName="sibTrans" presStyleLbl="sibTrans2D1" presStyleIdx="1" presStyleCnt="5"/>
      <dgm:spPr/>
    </dgm:pt>
    <dgm:pt modelId="{2FA4A3FC-6C25-4FFC-9560-B4D093F8ED6E}" type="pres">
      <dgm:prSet presAssocID="{886722BA-1E1B-4CD4-BDB4-5C4F2CA61DC3}" presName="node" presStyleLbl="node1" presStyleIdx="2" presStyleCnt="5">
        <dgm:presLayoutVars>
          <dgm:bulletEnabled val="1"/>
        </dgm:presLayoutVars>
      </dgm:prSet>
      <dgm:spPr/>
    </dgm:pt>
    <dgm:pt modelId="{AFFA60EC-0F4C-4ECF-B1B5-FAAD6C989C3B}" type="pres">
      <dgm:prSet presAssocID="{886722BA-1E1B-4CD4-BDB4-5C4F2CA61DC3}" presName="dummy" presStyleCnt="0"/>
      <dgm:spPr/>
    </dgm:pt>
    <dgm:pt modelId="{DDC9F20F-587D-49E8-8D11-1FF43C78856E}" type="pres">
      <dgm:prSet presAssocID="{6F430540-0DB2-4CC2-90F5-85F7CB37FF77}" presName="sibTrans" presStyleLbl="sibTrans2D1" presStyleIdx="2" presStyleCnt="5"/>
      <dgm:spPr/>
    </dgm:pt>
    <dgm:pt modelId="{6ACC20DD-54ED-4048-99CC-D1F4DD450074}" type="pres">
      <dgm:prSet presAssocID="{1CCA7CD3-5C23-4710-80A2-2CD2A3586C6A}" presName="node" presStyleLbl="node1" presStyleIdx="3" presStyleCnt="5">
        <dgm:presLayoutVars>
          <dgm:bulletEnabled val="1"/>
        </dgm:presLayoutVars>
      </dgm:prSet>
      <dgm:spPr/>
    </dgm:pt>
    <dgm:pt modelId="{12046522-E1F3-4C89-AA83-414CA89D1D52}" type="pres">
      <dgm:prSet presAssocID="{1CCA7CD3-5C23-4710-80A2-2CD2A3586C6A}" presName="dummy" presStyleCnt="0"/>
      <dgm:spPr/>
    </dgm:pt>
    <dgm:pt modelId="{B5894807-5C0B-41AA-A0E3-EF25DD312CC5}" type="pres">
      <dgm:prSet presAssocID="{7EDF7FCC-0BD4-47A6-AC6B-1B3FC7B04C2B}" presName="sibTrans" presStyleLbl="sibTrans2D1" presStyleIdx="3" presStyleCnt="5"/>
      <dgm:spPr/>
    </dgm:pt>
    <dgm:pt modelId="{B60BE7A7-28E1-40AF-A9F1-F1CE4CB6DE0D}" type="pres">
      <dgm:prSet presAssocID="{CBF98DC0-C198-46E9-AA87-8DBBC542B2B1}" presName="node" presStyleLbl="node1" presStyleIdx="4" presStyleCnt="5">
        <dgm:presLayoutVars>
          <dgm:bulletEnabled val="1"/>
        </dgm:presLayoutVars>
      </dgm:prSet>
      <dgm:spPr/>
    </dgm:pt>
    <dgm:pt modelId="{2D9CD9E2-B2DA-441A-8C60-BE5D27E31DA2}" type="pres">
      <dgm:prSet presAssocID="{CBF98DC0-C198-46E9-AA87-8DBBC542B2B1}" presName="dummy" presStyleCnt="0"/>
      <dgm:spPr/>
    </dgm:pt>
    <dgm:pt modelId="{2C5116D5-7071-4671-8A24-ED23CC8E7920}" type="pres">
      <dgm:prSet presAssocID="{24AAEE3C-7596-405A-8E05-33605A600D9D}" presName="sibTrans" presStyleLbl="sibTrans2D1" presStyleIdx="4" presStyleCnt="5"/>
      <dgm:spPr/>
    </dgm:pt>
  </dgm:ptLst>
  <dgm:cxnLst>
    <dgm:cxn modelId="{4FCAA129-DC1F-4D97-AEEA-01CECE90EBCE}" srcId="{3342415B-5D54-451B-84E8-8B20D03A5FB9}" destId="{62B0B725-AE1A-4BCC-A700-9E47B96850A0}" srcOrd="0" destOrd="0" parTransId="{BB343BED-673A-4BF6-B6C2-53DF56033D02}" sibTransId="{6B293E5E-A593-423C-9EDF-10C5F62404A1}"/>
    <dgm:cxn modelId="{F804712C-75A8-4196-BAF2-BD87C0F45FAF}" type="presOf" srcId="{886722BA-1E1B-4CD4-BDB4-5C4F2CA61DC3}" destId="{2FA4A3FC-6C25-4FFC-9560-B4D093F8ED6E}" srcOrd="0" destOrd="0" presId="urn:microsoft.com/office/officeart/2005/8/layout/radial6"/>
    <dgm:cxn modelId="{9B4FCD37-E0CB-4CF2-BE20-687224BB54B0}" type="presOf" srcId="{C194907F-0188-4516-9DA1-49C1AD958689}" destId="{8265016D-5419-41BD-8DC2-BB47192C41B7}" srcOrd="0" destOrd="0" presId="urn:microsoft.com/office/officeart/2005/8/layout/radial6"/>
    <dgm:cxn modelId="{6356DE5C-0C56-45DE-AD07-83BD317453DB}" type="presOf" srcId="{CBF98DC0-C198-46E9-AA87-8DBBC542B2B1}" destId="{B60BE7A7-28E1-40AF-A9F1-F1CE4CB6DE0D}" srcOrd="0" destOrd="0" presId="urn:microsoft.com/office/officeart/2005/8/layout/radial6"/>
    <dgm:cxn modelId="{1487385F-A7DF-4B2D-B724-D167B9A1C444}" type="presOf" srcId="{6F430540-0DB2-4CC2-90F5-85F7CB37FF77}" destId="{DDC9F20F-587D-49E8-8D11-1FF43C78856E}" srcOrd="0" destOrd="0" presId="urn:microsoft.com/office/officeart/2005/8/layout/radial6"/>
    <dgm:cxn modelId="{AF1B9F61-02BA-4595-8C07-F5518B04C9FA}" type="presOf" srcId="{62B0B725-AE1A-4BCC-A700-9E47B96850A0}" destId="{40A5381A-FC77-4AFA-BA96-C0A63884CD9A}" srcOrd="0" destOrd="0" presId="urn:microsoft.com/office/officeart/2005/8/layout/radial6"/>
    <dgm:cxn modelId="{8B993A62-A112-4291-9DF5-BFC151751500}" srcId="{3342415B-5D54-451B-84E8-8B20D03A5FB9}" destId="{1CCA7CD3-5C23-4710-80A2-2CD2A3586C6A}" srcOrd="3" destOrd="0" parTransId="{2256641A-4807-40A1-860E-C40C43B89E51}" sibTransId="{7EDF7FCC-0BD4-47A6-AC6B-1B3FC7B04C2B}"/>
    <dgm:cxn modelId="{2382C368-D807-4BE3-8378-A418D708E7CA}" type="presOf" srcId="{7EDF7FCC-0BD4-47A6-AC6B-1B3FC7B04C2B}" destId="{B5894807-5C0B-41AA-A0E3-EF25DD312CC5}" srcOrd="0" destOrd="0" presId="urn:microsoft.com/office/officeart/2005/8/layout/radial6"/>
    <dgm:cxn modelId="{3F5EFF6B-D2CD-4388-B8F1-F358B4CC272F}" srcId="{3342415B-5D54-451B-84E8-8B20D03A5FB9}" destId="{886722BA-1E1B-4CD4-BDB4-5C4F2CA61DC3}" srcOrd="2" destOrd="0" parTransId="{42F6BD3A-63A6-4F18-A7EA-8275A607B2EA}" sibTransId="{6F430540-0DB2-4CC2-90F5-85F7CB37FF77}"/>
    <dgm:cxn modelId="{07057E6E-88C7-42F9-80FB-40E512A30875}" type="presOf" srcId="{24AAEE3C-7596-405A-8E05-33605A600D9D}" destId="{2C5116D5-7071-4671-8A24-ED23CC8E7920}" srcOrd="0" destOrd="0" presId="urn:microsoft.com/office/officeart/2005/8/layout/radial6"/>
    <dgm:cxn modelId="{07869374-DE2E-444B-B6DC-49FEDBD499EA}" srcId="{3342415B-5D54-451B-84E8-8B20D03A5FB9}" destId="{03CB3213-C11A-4328-B146-4E552B4A6760}" srcOrd="1" destOrd="0" parTransId="{0F547637-B2E2-4519-B564-573A49D45F2B}" sibTransId="{C194907F-0188-4516-9DA1-49C1AD958689}"/>
    <dgm:cxn modelId="{98B0F875-38B0-4C09-8D62-484807F245A1}" srcId="{3342415B-5D54-451B-84E8-8B20D03A5FB9}" destId="{CBF98DC0-C198-46E9-AA87-8DBBC542B2B1}" srcOrd="4" destOrd="0" parTransId="{21D9C1CD-0E78-4D2D-B2D1-2E6BF7D49C1A}" sibTransId="{24AAEE3C-7596-405A-8E05-33605A600D9D}"/>
    <dgm:cxn modelId="{D42A459A-8518-4F4E-AA9D-B13B0B44AFB1}" type="presOf" srcId="{03CB3213-C11A-4328-B146-4E552B4A6760}" destId="{BA8C96CA-621B-44DB-BCBC-B2F7614986A6}" srcOrd="0" destOrd="0" presId="urn:microsoft.com/office/officeart/2005/8/layout/radial6"/>
    <dgm:cxn modelId="{C3C446C6-2861-4BEB-9E50-B2260F0C67F4}" type="presOf" srcId="{1CCA7CD3-5C23-4710-80A2-2CD2A3586C6A}" destId="{6ACC20DD-54ED-4048-99CC-D1F4DD450074}" srcOrd="0" destOrd="0" presId="urn:microsoft.com/office/officeart/2005/8/layout/radial6"/>
    <dgm:cxn modelId="{361169D9-22E0-4DA5-8277-81C7F71A636C}" srcId="{7DFDD0EB-C079-4886-B14E-1C9BD3F1C641}" destId="{3342415B-5D54-451B-84E8-8B20D03A5FB9}" srcOrd="0" destOrd="0" parTransId="{9A12E55A-3ACA-4EA1-BE1C-3726DDE0D26C}" sibTransId="{CCAA868B-3B64-4F0D-B9B7-E769770A39E2}"/>
    <dgm:cxn modelId="{295741DE-8E90-4882-8AF2-5D8E508F8031}" type="presOf" srcId="{3342415B-5D54-451B-84E8-8B20D03A5FB9}" destId="{2D473A9B-8226-4B30-9A26-CCE92E0F6A67}" srcOrd="0" destOrd="0" presId="urn:microsoft.com/office/officeart/2005/8/layout/radial6"/>
    <dgm:cxn modelId="{54A3DAE5-C21F-4D1B-BBA7-7DE11D3B42D7}" type="presOf" srcId="{7DFDD0EB-C079-4886-B14E-1C9BD3F1C641}" destId="{8D88DCC5-4B2C-4AB8-832D-DC07644C9BD2}" srcOrd="0" destOrd="0" presId="urn:microsoft.com/office/officeart/2005/8/layout/radial6"/>
    <dgm:cxn modelId="{BEED41FE-DB9F-449C-B4AB-6354709D5D3A}" type="presOf" srcId="{6B293E5E-A593-423C-9EDF-10C5F62404A1}" destId="{C6C9CE1B-95DE-4A5E-B0FB-8BF422FDA88D}" srcOrd="0" destOrd="0" presId="urn:microsoft.com/office/officeart/2005/8/layout/radial6"/>
    <dgm:cxn modelId="{A0B57784-CA94-4ABC-B6A4-80DC036F5701}" type="presParOf" srcId="{8D88DCC5-4B2C-4AB8-832D-DC07644C9BD2}" destId="{2D473A9B-8226-4B30-9A26-CCE92E0F6A67}" srcOrd="0" destOrd="0" presId="urn:microsoft.com/office/officeart/2005/8/layout/radial6"/>
    <dgm:cxn modelId="{AAC7C3D8-DAC6-4B32-A69F-8945B483D536}" type="presParOf" srcId="{8D88DCC5-4B2C-4AB8-832D-DC07644C9BD2}" destId="{40A5381A-FC77-4AFA-BA96-C0A63884CD9A}" srcOrd="1" destOrd="0" presId="urn:microsoft.com/office/officeart/2005/8/layout/radial6"/>
    <dgm:cxn modelId="{716504D5-157B-41B9-AEBA-05783CAADE7A}" type="presParOf" srcId="{8D88DCC5-4B2C-4AB8-832D-DC07644C9BD2}" destId="{95C47082-3266-4A8E-9A8A-2DA5474E7885}" srcOrd="2" destOrd="0" presId="urn:microsoft.com/office/officeart/2005/8/layout/radial6"/>
    <dgm:cxn modelId="{CA73E1C3-F541-4CB4-99FA-C879DBF1DAF5}" type="presParOf" srcId="{8D88DCC5-4B2C-4AB8-832D-DC07644C9BD2}" destId="{C6C9CE1B-95DE-4A5E-B0FB-8BF422FDA88D}" srcOrd="3" destOrd="0" presId="urn:microsoft.com/office/officeart/2005/8/layout/radial6"/>
    <dgm:cxn modelId="{0B507506-EEEA-4FCB-B2B7-71E4ECB1D0D5}" type="presParOf" srcId="{8D88DCC5-4B2C-4AB8-832D-DC07644C9BD2}" destId="{BA8C96CA-621B-44DB-BCBC-B2F7614986A6}" srcOrd="4" destOrd="0" presId="urn:microsoft.com/office/officeart/2005/8/layout/radial6"/>
    <dgm:cxn modelId="{47A92F46-DBC6-461E-8734-971D69B7A4A6}" type="presParOf" srcId="{8D88DCC5-4B2C-4AB8-832D-DC07644C9BD2}" destId="{312A9C45-63FD-4A74-8376-A8A9D40312BA}" srcOrd="5" destOrd="0" presId="urn:microsoft.com/office/officeart/2005/8/layout/radial6"/>
    <dgm:cxn modelId="{6631449F-E62E-4F44-854C-C4670DAEC694}" type="presParOf" srcId="{8D88DCC5-4B2C-4AB8-832D-DC07644C9BD2}" destId="{8265016D-5419-41BD-8DC2-BB47192C41B7}" srcOrd="6" destOrd="0" presId="urn:microsoft.com/office/officeart/2005/8/layout/radial6"/>
    <dgm:cxn modelId="{4595B198-7DE8-40BB-8FF6-0D5E39322171}" type="presParOf" srcId="{8D88DCC5-4B2C-4AB8-832D-DC07644C9BD2}" destId="{2FA4A3FC-6C25-4FFC-9560-B4D093F8ED6E}" srcOrd="7" destOrd="0" presId="urn:microsoft.com/office/officeart/2005/8/layout/radial6"/>
    <dgm:cxn modelId="{4418FE3C-9176-45A2-976D-0E1143218596}" type="presParOf" srcId="{8D88DCC5-4B2C-4AB8-832D-DC07644C9BD2}" destId="{AFFA60EC-0F4C-4ECF-B1B5-FAAD6C989C3B}" srcOrd="8" destOrd="0" presId="urn:microsoft.com/office/officeart/2005/8/layout/radial6"/>
    <dgm:cxn modelId="{16B7290E-A98F-4B17-9985-C7CD58122E24}" type="presParOf" srcId="{8D88DCC5-4B2C-4AB8-832D-DC07644C9BD2}" destId="{DDC9F20F-587D-49E8-8D11-1FF43C78856E}" srcOrd="9" destOrd="0" presId="urn:microsoft.com/office/officeart/2005/8/layout/radial6"/>
    <dgm:cxn modelId="{1455C78E-86DE-4773-BC57-5B520713C6B9}" type="presParOf" srcId="{8D88DCC5-4B2C-4AB8-832D-DC07644C9BD2}" destId="{6ACC20DD-54ED-4048-99CC-D1F4DD450074}" srcOrd="10" destOrd="0" presId="urn:microsoft.com/office/officeart/2005/8/layout/radial6"/>
    <dgm:cxn modelId="{6719840B-7378-4BF0-93E3-0E2C87361701}" type="presParOf" srcId="{8D88DCC5-4B2C-4AB8-832D-DC07644C9BD2}" destId="{12046522-E1F3-4C89-AA83-414CA89D1D52}" srcOrd="11" destOrd="0" presId="urn:microsoft.com/office/officeart/2005/8/layout/radial6"/>
    <dgm:cxn modelId="{DACD280E-26C5-42A9-9706-3B6FEA67AFB3}" type="presParOf" srcId="{8D88DCC5-4B2C-4AB8-832D-DC07644C9BD2}" destId="{B5894807-5C0B-41AA-A0E3-EF25DD312CC5}" srcOrd="12" destOrd="0" presId="urn:microsoft.com/office/officeart/2005/8/layout/radial6"/>
    <dgm:cxn modelId="{FD55137F-E115-4A99-8082-F8A2F0AB8288}" type="presParOf" srcId="{8D88DCC5-4B2C-4AB8-832D-DC07644C9BD2}" destId="{B60BE7A7-28E1-40AF-A9F1-F1CE4CB6DE0D}" srcOrd="13" destOrd="0" presId="urn:microsoft.com/office/officeart/2005/8/layout/radial6"/>
    <dgm:cxn modelId="{D7C96A01-B88A-4337-90F6-A596CD0D0847}" type="presParOf" srcId="{8D88DCC5-4B2C-4AB8-832D-DC07644C9BD2}" destId="{2D9CD9E2-B2DA-441A-8C60-BE5D27E31DA2}" srcOrd="14" destOrd="0" presId="urn:microsoft.com/office/officeart/2005/8/layout/radial6"/>
    <dgm:cxn modelId="{7789B2D9-9387-471C-BD14-C42C3D80B851}" type="presParOf" srcId="{8D88DCC5-4B2C-4AB8-832D-DC07644C9BD2}" destId="{2C5116D5-7071-4671-8A24-ED23CC8E7920}" srcOrd="15" destOrd="0" presId="urn:microsoft.com/office/officeart/2005/8/layout/radial6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060A910B-13AD-40BC-B9E9-6271A89EA12F}" type="doc">
      <dgm:prSet loTypeId="urn:microsoft.com/office/officeart/2005/8/layout/lProcess3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O"/>
        </a:p>
      </dgm:t>
    </dgm:pt>
    <dgm:pt modelId="{DA3083D9-644E-49B6-8B80-CD82A8F580F4}">
      <dgm:prSet phldrT="[Texto]" custT="1"/>
      <dgm:spPr>
        <a:solidFill>
          <a:srgbClr val="2B3D67"/>
        </a:solidFill>
      </dgm:spPr>
      <dgm:t>
        <a:bodyPr/>
        <a:lstStyle/>
        <a:p>
          <a:r>
            <a:rPr lang="es-ES" sz="1500" dirty="0">
              <a:solidFill>
                <a:schemeClr val="bg1"/>
              </a:solidFill>
            </a:rPr>
            <a:t>Nuevos clientes</a:t>
          </a:r>
          <a:endParaRPr lang="es-CO" sz="1500" dirty="0">
            <a:solidFill>
              <a:schemeClr val="bg1"/>
            </a:solidFill>
          </a:endParaRPr>
        </a:p>
      </dgm:t>
    </dgm:pt>
    <dgm:pt modelId="{53F9811D-E533-4470-AE80-B1719A6B29D9}" type="parTrans" cxnId="{23BA5585-05CE-4B6F-9D62-CF2BD211F7A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EBAB4E0D-738B-4030-AB9B-616C5E060716}" type="sibTrans" cxnId="{23BA5585-05CE-4B6F-9D62-CF2BD211F7A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D80C1A86-BAC2-40F7-9698-512D7D6C11EA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Estrategia Comercial acorde con Plan Nacional de Desarrollo 2022 – 2026</a:t>
          </a:r>
          <a:endParaRPr lang="es-CO" dirty="0">
            <a:solidFill>
              <a:srgbClr val="2B3D67"/>
            </a:solidFill>
          </a:endParaRPr>
        </a:p>
      </dgm:t>
    </dgm:pt>
    <dgm:pt modelId="{DA1CF0D2-B365-42DB-B205-A4413EE5C689}" type="parTrans" cxnId="{5895551A-0B4A-4A85-BDE7-B502BD7B56A5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91FC0A4-B8B5-49CF-8DFE-FBD4DC90F4C8}" type="sibTrans" cxnId="{5895551A-0B4A-4A85-BDE7-B502BD7B56A5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B972B2E7-85D9-47CC-AFB9-323931C9A822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Estrategia de seguimiento de negocios en ejecución. </a:t>
          </a:r>
        </a:p>
      </dgm:t>
    </dgm:pt>
    <dgm:pt modelId="{B9265A22-6621-431E-BD54-7A0804909C73}" type="parTrans" cxnId="{8011D87A-0311-46F6-A59B-7252835A6A8D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BD2D1C5A-0F96-4A7D-A548-FB642F4EEE57}" type="sibTrans" cxnId="{8011D87A-0311-46F6-A59B-7252835A6A8D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50BDA30-E1AA-4658-937B-C02C8D562FB8}">
      <dgm:prSet phldrT="[Texto]" custT="1"/>
      <dgm:spPr>
        <a:solidFill>
          <a:srgbClr val="2B3D67"/>
        </a:solidFill>
      </dgm:spPr>
      <dgm:t>
        <a:bodyPr/>
        <a:lstStyle/>
        <a:p>
          <a:r>
            <a:rPr lang="es-ES" sz="1500" dirty="0">
              <a:solidFill>
                <a:schemeClr val="bg1"/>
              </a:solidFill>
            </a:rPr>
            <a:t>Nueva linea de Negocios – Gerencia Operativa </a:t>
          </a:r>
        </a:p>
      </dgm:t>
    </dgm:pt>
    <dgm:pt modelId="{C055A866-30C6-4B24-B128-6149A68CF20E}" type="parTrans" cxnId="{5A8AF40D-53A0-4F50-9A55-6146FB4AEC82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82E84B19-471E-43F2-BB10-3FCD9200CBD9}" type="sibTrans" cxnId="{5A8AF40D-53A0-4F50-9A55-6146FB4AEC82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DBA63E79-EB8E-4B03-BE6C-9559C853DF30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Presentación Junta Directiva</a:t>
          </a:r>
        </a:p>
      </dgm:t>
    </dgm:pt>
    <dgm:pt modelId="{0605B59C-D56B-44E8-A361-F623ECBC6C87}" type="parTrans" cxnId="{1D553630-BA94-4692-B3A9-42CE78AF5B2F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C28B574A-6434-405B-BE0F-58DA63D4A5F2}" type="sibTrans" cxnId="{1D553630-BA94-4692-B3A9-42CE78AF5B2F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622D2FF1-2C35-4AB0-A63D-55472550C037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Modificación del Manual </a:t>
          </a:r>
        </a:p>
      </dgm:t>
    </dgm:pt>
    <dgm:pt modelId="{57A0B4D5-E623-4B0F-875F-5DC23802407B}" type="parTrans" cxnId="{5F0AFCAF-F115-4F59-BEBB-7F248457A1A4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24A76F9-430D-4D94-BFDE-4FEF954F6494}" type="sibTrans" cxnId="{5F0AFCAF-F115-4F59-BEBB-7F248457A1A4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73632B74-E85D-43FA-9020-3864F98FB90E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Constitución del Patrimonio Autónomo </a:t>
          </a:r>
        </a:p>
      </dgm:t>
    </dgm:pt>
    <dgm:pt modelId="{3BADBC81-B1C3-4A3D-9427-1DEA82005FD3}" type="parTrans" cxnId="{A8F45C15-4C89-4881-A779-DF28C2D331A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B71568B-3812-42A7-A87F-351EEAFF16E9}" type="sibTrans" cxnId="{A8F45C15-4C89-4881-A779-DF28C2D331A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D3AFA0F7-549E-4186-989E-3AA589480494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Ajuste de documentos y formatos internos y encargado internos</a:t>
          </a:r>
        </a:p>
      </dgm:t>
    </dgm:pt>
    <dgm:pt modelId="{E0B64CE9-FE9D-4130-AC56-CC43BF8B5ECA}" type="parTrans" cxnId="{FE810F56-2102-4A7E-9569-34C5C04BB650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D7A54321-EA47-4895-87B4-36638ADDF52E}" type="sibTrans" cxnId="{FE810F56-2102-4A7E-9569-34C5C04BB650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2238F6D5-8FC5-4552-BDE9-963098B97E65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Rueda de Negocios </a:t>
          </a:r>
        </a:p>
      </dgm:t>
    </dgm:pt>
    <dgm:pt modelId="{56B09CAA-1D6D-4311-B08C-2565D6679281}" type="parTrans" cxnId="{339C5791-AC32-4F10-9944-AB4AB4C861DE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79FCDDB-4A92-4AA6-A0A4-2CB1A541D776}" type="sibTrans" cxnId="{339C5791-AC32-4F10-9944-AB4AB4C861DE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DDC866A6-913C-4589-AC64-BDC9853BAA51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Plan Comercial para 2023: Mapeo y priorización de grupos de interés.  </a:t>
          </a:r>
          <a:endParaRPr lang="es-CO" dirty="0">
            <a:solidFill>
              <a:srgbClr val="2B3D67"/>
            </a:solidFill>
          </a:endParaRPr>
        </a:p>
      </dgm:t>
    </dgm:pt>
    <dgm:pt modelId="{31259937-944A-4384-96B3-D9E3885EE217}" type="parTrans" cxnId="{8C7C42F2-852E-46B9-A199-7332ABEC6115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F6F9A5D8-58BE-4173-B547-289E4C88AED1}" type="sibTrans" cxnId="{8C7C42F2-852E-46B9-A199-7332ABEC6115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008A1F67-0B30-43A8-AB09-B028E34C15FE}">
      <dgm:prSet phldrT="[Texto]"/>
      <dgm:spPr/>
      <dgm:t>
        <a:bodyPr/>
        <a:lstStyle/>
        <a:p>
          <a:pPr>
            <a:buClrTx/>
            <a:buSzTx/>
            <a:buFontTx/>
            <a:buAutoNum type="arabicPeriod"/>
          </a:pPr>
          <a:r>
            <a:rPr kumimoji="0" lang="es-ES" altLang="ko-KR" b="0" i="0" u="none" strike="noStrike" cap="none" spc="0" normalizeH="0" baseline="0" noProof="0" dirty="0">
              <a:ln>
                <a:noFill/>
              </a:ln>
              <a:solidFill>
                <a:srgbClr val="2B3D67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rPr>
            <a:t>Envío de comunicaciones a clientes potenciales.</a:t>
          </a:r>
          <a:endParaRPr lang="es-CO" dirty="0">
            <a:solidFill>
              <a:srgbClr val="2B3D67"/>
            </a:solidFill>
          </a:endParaRPr>
        </a:p>
      </dgm:t>
    </dgm:pt>
    <dgm:pt modelId="{1E442F2F-44CE-4D75-AB99-8C55965405DA}" type="parTrans" cxnId="{8EF6B5CA-2EEF-477E-8CAB-B08B40C5CB5A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2574F1C1-AB49-41F4-97AE-176BB114077D}" type="sibTrans" cxnId="{8EF6B5CA-2EEF-477E-8CAB-B08B40C5CB5A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620F49D2-F24D-4A05-883F-3D2EC0AF476E}">
      <dgm:prSet phldrT="[Texto]" custT="1"/>
      <dgm:spPr>
        <a:solidFill>
          <a:srgbClr val="2B3D67"/>
        </a:solidFill>
      </dgm:spPr>
      <dgm:t>
        <a:bodyPr/>
        <a:lstStyle/>
        <a:p>
          <a:r>
            <a:rPr lang="es-ES" sz="1500" dirty="0">
              <a:solidFill>
                <a:schemeClr val="bg1"/>
              </a:solidFill>
            </a:rPr>
            <a:t>Nuevos espacios en el mercado </a:t>
          </a:r>
          <a:endParaRPr lang="es-CO" sz="1500" dirty="0">
            <a:solidFill>
              <a:schemeClr val="bg1"/>
            </a:solidFill>
          </a:endParaRPr>
        </a:p>
      </dgm:t>
    </dgm:pt>
    <dgm:pt modelId="{719FE3FB-A979-4713-A812-592951AA6511}" type="parTrans" cxnId="{1230FE92-84D6-4CE2-BFF9-B38FE57D812B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AFCE9D6-30A5-4DCD-8635-0E4E0CD55509}" type="sibTrans" cxnId="{1230FE92-84D6-4CE2-BFF9-B38FE57D812B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BE206441-9649-42DE-80A8-D7EA885B6407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Benchmarking de la Entidad. </a:t>
          </a:r>
          <a:endParaRPr lang="es-CO" dirty="0">
            <a:solidFill>
              <a:srgbClr val="2B3D67"/>
            </a:solidFill>
          </a:endParaRPr>
        </a:p>
      </dgm:t>
    </dgm:pt>
    <dgm:pt modelId="{424073E6-810B-4CD2-925B-6B29DBC83C72}" type="parTrans" cxnId="{87CD9DFF-577C-48C1-BD93-0B97DDBDAD20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664A7BB2-7E24-46DD-A469-A1E5AEBD7AF9}" type="sibTrans" cxnId="{87CD9DFF-577C-48C1-BD93-0B97DDBDAD20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9BAE6EC3-E291-49F0-A5E5-EB41FCEB997C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Gestión de datos y estrategias de venta. </a:t>
          </a:r>
          <a:endParaRPr lang="es-CO" dirty="0">
            <a:solidFill>
              <a:srgbClr val="2B3D67"/>
            </a:solidFill>
          </a:endParaRPr>
        </a:p>
      </dgm:t>
    </dgm:pt>
    <dgm:pt modelId="{7A20FD1A-EEE9-4C26-8795-CC1655CB7D5E}" type="parTrans" cxnId="{FEEC7F56-F206-41C7-8C12-661BF4BF2390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A0B8C342-BA8F-4738-95F7-24C369671D6C}" type="sibTrans" cxnId="{FEEC7F56-F206-41C7-8C12-661BF4BF2390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52643148-6FA6-4967-970A-F13F99EB4D74}">
      <dgm:prSet phldrT="[Texto]" custT="1"/>
      <dgm:spPr>
        <a:solidFill>
          <a:srgbClr val="2B3D67"/>
        </a:solidFill>
      </dgm:spPr>
      <dgm:t>
        <a:bodyPr/>
        <a:lstStyle/>
        <a:p>
          <a:r>
            <a:rPr lang="es-ES" sz="1500" dirty="0">
              <a:solidFill>
                <a:schemeClr val="bg1"/>
              </a:solidFill>
            </a:rPr>
            <a:t>Consolidar la marca </a:t>
          </a:r>
        </a:p>
      </dgm:t>
    </dgm:pt>
    <dgm:pt modelId="{39C9442A-0923-452B-9D9D-076BDAC123FA}" type="parTrans" cxnId="{3CA6CC94-5C05-420F-A1F9-8FC1CF413451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8EE7B704-B790-452F-BD79-DEFD48C4B7E9}" type="sibTrans" cxnId="{3CA6CC94-5C05-420F-A1F9-8FC1CF413451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CF2181E1-022C-4AD2-92E6-82F8E942E6C0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Análisis de presupuesto general de la nación y plan operativo anual de inversiones.</a:t>
          </a:r>
          <a:endParaRPr lang="es-CO" dirty="0">
            <a:solidFill>
              <a:srgbClr val="2B3D67"/>
            </a:solidFill>
          </a:endParaRPr>
        </a:p>
      </dgm:t>
    </dgm:pt>
    <dgm:pt modelId="{BBC05DA6-9795-4DF9-B479-D4348F725E65}" type="parTrans" cxnId="{1D4B0F96-4EFD-40E5-809F-BE1922A3BA95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E08FA7CA-1D77-4A17-A8AF-E3561A01DDA1}" type="sibTrans" cxnId="{1D4B0F96-4EFD-40E5-809F-BE1922A3BA95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4F67FCD7-9B4D-4622-9D7F-EDBA5D901C00}">
      <dgm:prSet phldrT="[Texto]" custT="1"/>
      <dgm:spPr>
        <a:solidFill>
          <a:srgbClr val="2B3D67"/>
        </a:solidFill>
      </dgm:spPr>
      <dgm:t>
        <a:bodyPr/>
        <a:lstStyle/>
        <a:p>
          <a:r>
            <a:rPr lang="es-ES" sz="1500" dirty="0">
              <a:solidFill>
                <a:schemeClr val="bg1"/>
              </a:solidFill>
            </a:rPr>
            <a:t>Nuevos negocios con socios tradicionales</a:t>
          </a:r>
        </a:p>
      </dgm:t>
    </dgm:pt>
    <dgm:pt modelId="{CAD4FF3B-160E-47D3-8C0A-6116BDD3D1D4}" type="parTrans" cxnId="{07600AE4-CDE6-4AA0-89D5-86B9B6A4AB6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9F728F31-EB5C-444C-A4C4-BFDC902A8E96}" type="sibTrans" cxnId="{07600AE4-CDE6-4AA0-89D5-86B9B6A4AB6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2B0C7EA2-19E9-4FE4-930F-A3871A27C0D3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Intervención unánime a los negocios con calificaciones o falencias. </a:t>
          </a:r>
        </a:p>
      </dgm:t>
    </dgm:pt>
    <dgm:pt modelId="{32A32032-E6CA-4AA2-B00E-AD41440316B1}" type="parTrans" cxnId="{1DE7DD74-92BD-49C8-AD68-54015C4E7E58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913E2880-597E-4110-BF3F-F6DD22A9AAA2}" type="sibTrans" cxnId="{1DE7DD74-92BD-49C8-AD68-54015C4E7E58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88CF3D12-8A18-4BE3-952A-4959616609D3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r>
            <a:rPr kumimoji="0" lang="es-ES" altLang="ko-KR" b="0" i="0" u="none" strike="noStrike" cap="none" spc="0" normalizeH="0" baseline="0" noProof="0" dirty="0">
              <a:ln>
                <a:noFill/>
              </a:ln>
              <a:solidFill>
                <a:srgbClr val="2B3D67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rPr>
            <a:t>Estrategia de </a:t>
          </a:r>
          <a:r>
            <a:rPr lang="es-ES" altLang="ko-KR" dirty="0">
              <a:solidFill>
                <a:srgbClr val="2B3D67"/>
              </a:solidFill>
              <a:latin typeface="Calibri" panose="020F0502020204030204"/>
              <a:ea typeface="맑은 고딕" panose="020B0503020000020004" pitchFamily="34" charset="-127"/>
              <a:cs typeface="Arial" pitchFamily="34" charset="0"/>
            </a:rPr>
            <a:t>comisiones por éxito en la venta y tasación de beneficios en especie </a:t>
          </a:r>
          <a:endParaRPr lang="es-CO" dirty="0">
            <a:solidFill>
              <a:srgbClr val="2B3D67"/>
            </a:solidFill>
          </a:endParaRPr>
        </a:p>
      </dgm:t>
    </dgm:pt>
    <dgm:pt modelId="{DCFA41C9-B87A-4C24-B836-6B511B17C749}" type="parTrans" cxnId="{8E6EEC42-419B-4686-ADF7-068CFB72E359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B8B4E66D-C02D-4F94-8B18-741EDB80679E}" type="sibTrans" cxnId="{8E6EEC42-419B-4686-ADF7-068CFB72E359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36D4E1B0-9E3F-4FF2-92B4-1B60D4560EA0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Repositorio</a:t>
          </a:r>
          <a:r>
            <a:rPr lang="es-ES" baseline="0" dirty="0">
              <a:solidFill>
                <a:srgbClr val="2B3D67"/>
              </a:solidFill>
            </a:rPr>
            <a:t> de información y Gestión del conocimiento - lecciones aprendidas. </a:t>
          </a:r>
          <a:endParaRPr lang="es-ES" dirty="0">
            <a:solidFill>
              <a:srgbClr val="2B3D67"/>
            </a:solidFill>
          </a:endParaRPr>
        </a:p>
      </dgm:t>
    </dgm:pt>
    <dgm:pt modelId="{40654143-390C-4974-B9D1-85431C7DCC7A}" type="parTrans" cxnId="{4ADD68A9-A23B-4D26-861E-E99BD9982B5A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9EA3DC07-0F35-4C24-80E3-80B4CC1740F9}" type="sibTrans" cxnId="{4ADD68A9-A23B-4D26-861E-E99BD9982B5A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66F20A61-A3AB-4289-8C16-BEFD0DCA31A3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pPr>
            <a:buClrTx/>
            <a:buSzTx/>
            <a:buFontTx/>
            <a:buAutoNum type="arabicPeriod"/>
          </a:pPr>
          <a:r>
            <a:rPr lang="es-ES" dirty="0">
              <a:solidFill>
                <a:srgbClr val="2B3D67"/>
              </a:solidFill>
            </a:rPr>
            <a:t>Acercamientos de alto nivel. </a:t>
          </a:r>
        </a:p>
      </dgm:t>
    </dgm:pt>
    <dgm:pt modelId="{DDC8F55D-C634-49D6-8D18-2908410AF98E}" type="parTrans" cxnId="{60C060FD-E4AA-4071-81AE-D5F7C41ED9B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16A7A3F0-13E7-4AE2-B351-F753224A0C77}" type="sibTrans" cxnId="{60C060FD-E4AA-4071-81AE-D5F7C41ED9BC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CAA5FC34-DDC5-401B-A257-2ADAE71FFAF3}">
      <dgm:prSet phldrT="[Texto]"/>
      <dgm:spPr/>
      <dgm:t>
        <a:bodyPr/>
        <a:lstStyle/>
        <a:p>
          <a:pPr>
            <a:buClrTx/>
            <a:buSzTx/>
            <a:buFontTx/>
            <a:buAutoNum type="arabicPeriod"/>
          </a:pPr>
          <a:r>
            <a:rPr lang="es-ES" dirty="0">
              <a:solidFill>
                <a:srgbClr val="2B3D67"/>
              </a:solidFill>
            </a:rPr>
            <a:t>Asesoría y estrategia a Entes Territoriales. </a:t>
          </a:r>
        </a:p>
      </dgm:t>
    </dgm:pt>
    <dgm:pt modelId="{9D8950D9-3B58-4E20-9440-B36CECE2A7BB}" type="parTrans" cxnId="{DC96269E-F0D0-4C12-9703-0AF5BCE61024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00D40A04-2D0B-4C7D-B74A-E4B92C779844}" type="sibTrans" cxnId="{DC96269E-F0D0-4C12-9703-0AF5BCE61024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866BE5F6-6BAE-46B0-B73C-A17C8BF72B76}">
      <dgm:prSet phldrT="[Texto]"/>
      <dgm:spPr>
        <a:solidFill>
          <a:srgbClr val="EAF2FA">
            <a:alpha val="90000"/>
          </a:srgbClr>
        </a:solidFill>
        <a:ln>
          <a:noFill/>
        </a:ln>
      </dgm:spPr>
      <dgm:t>
        <a:bodyPr/>
        <a:lstStyle/>
        <a:p>
          <a:pPr>
            <a:buClrTx/>
            <a:buSzTx/>
            <a:buFontTx/>
            <a:buAutoNum type="arabicPeriod"/>
          </a:pPr>
          <a:r>
            <a:rPr lang="es-ES" dirty="0">
              <a:solidFill>
                <a:srgbClr val="2B3D67"/>
              </a:solidFill>
            </a:rPr>
            <a:t>Estrategia de comunicación</a:t>
          </a:r>
        </a:p>
      </dgm:t>
    </dgm:pt>
    <dgm:pt modelId="{FD1FDADF-96BC-497E-B371-14D950B5880F}" type="parTrans" cxnId="{FB0688EF-18B6-4A32-9D9E-5543AA6158AF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BE114C68-C1DB-4591-8435-361029A22ED8}" type="sibTrans" cxnId="{FB0688EF-18B6-4A32-9D9E-5543AA6158AF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4A0C3C5B-A90E-4155-A69F-E71A43E4DEE9}">
      <dgm:prSet phldrT="[Texto]"/>
      <dgm:spPr/>
      <dgm:t>
        <a:bodyPr/>
        <a:lstStyle/>
        <a:p>
          <a:r>
            <a:rPr lang="es-ES" dirty="0">
              <a:solidFill>
                <a:srgbClr val="2B3D67"/>
              </a:solidFill>
            </a:rPr>
            <a:t>Reuniones con potenciales clientes.</a:t>
          </a:r>
          <a:endParaRPr lang="es-CO" dirty="0">
            <a:solidFill>
              <a:srgbClr val="2B3D67"/>
            </a:solidFill>
          </a:endParaRPr>
        </a:p>
      </dgm:t>
    </dgm:pt>
    <dgm:pt modelId="{C3B6A482-A6B1-4348-A80C-9843303E094F}" type="parTrans" cxnId="{EEE66600-2B1C-4ED8-B576-98DEEE38F933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A7DF2130-44C3-4D88-B305-1E387B5D545D}" type="sibTrans" cxnId="{EEE66600-2B1C-4ED8-B576-98DEEE38F933}">
      <dgm:prSet/>
      <dgm:spPr/>
      <dgm:t>
        <a:bodyPr/>
        <a:lstStyle/>
        <a:p>
          <a:endParaRPr lang="es-CO">
            <a:solidFill>
              <a:srgbClr val="2B3D67"/>
            </a:solidFill>
          </a:endParaRPr>
        </a:p>
      </dgm:t>
    </dgm:pt>
    <dgm:pt modelId="{E25FCD75-9F71-4DE6-88F9-87E82830844D}" type="pres">
      <dgm:prSet presAssocID="{060A910B-13AD-40BC-B9E9-6271A89EA12F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2B0737F1-DBEC-4C35-A1A1-ED60165D48E2}" type="pres">
      <dgm:prSet presAssocID="{550BDA30-E1AA-4658-937B-C02C8D562FB8}" presName="horFlow" presStyleCnt="0"/>
      <dgm:spPr/>
    </dgm:pt>
    <dgm:pt modelId="{7EE19D26-AD87-4597-8440-1916D8CC28D7}" type="pres">
      <dgm:prSet presAssocID="{550BDA30-E1AA-4658-937B-C02C8D562FB8}" presName="bigChev" presStyleLbl="node1" presStyleIdx="0" presStyleCnt="5"/>
      <dgm:spPr/>
    </dgm:pt>
    <dgm:pt modelId="{DDBF1EA5-29B8-4C67-8BE4-BF894DDF8013}" type="pres">
      <dgm:prSet presAssocID="{0605B59C-D56B-44E8-A361-F623ECBC6C87}" presName="parTrans" presStyleCnt="0"/>
      <dgm:spPr/>
    </dgm:pt>
    <dgm:pt modelId="{7667EE97-08EE-4BC0-BE5E-77D2763F032D}" type="pres">
      <dgm:prSet presAssocID="{DBA63E79-EB8E-4B03-BE6C-9559C853DF30}" presName="node" presStyleLbl="alignAccFollowNode1" presStyleIdx="0" presStyleCnt="19">
        <dgm:presLayoutVars>
          <dgm:bulletEnabled val="1"/>
        </dgm:presLayoutVars>
      </dgm:prSet>
      <dgm:spPr/>
    </dgm:pt>
    <dgm:pt modelId="{45CCDA58-2A16-4BC6-ABFE-422D54218598}" type="pres">
      <dgm:prSet presAssocID="{C28B574A-6434-405B-BE0F-58DA63D4A5F2}" presName="sibTrans" presStyleCnt="0"/>
      <dgm:spPr/>
    </dgm:pt>
    <dgm:pt modelId="{5F732378-3E9E-4136-B5CD-AA4AFCC19491}" type="pres">
      <dgm:prSet presAssocID="{622D2FF1-2C35-4AB0-A63D-55472550C037}" presName="node" presStyleLbl="alignAccFollowNode1" presStyleIdx="1" presStyleCnt="19">
        <dgm:presLayoutVars>
          <dgm:bulletEnabled val="1"/>
        </dgm:presLayoutVars>
      </dgm:prSet>
      <dgm:spPr/>
    </dgm:pt>
    <dgm:pt modelId="{F67EFA9C-12E8-4CCF-9467-9C0D7640A097}" type="pres">
      <dgm:prSet presAssocID="{524A76F9-430D-4D94-BFDE-4FEF954F6494}" presName="sibTrans" presStyleCnt="0"/>
      <dgm:spPr/>
    </dgm:pt>
    <dgm:pt modelId="{FB2BB1B5-B334-4DB4-8978-C236EE95EFE7}" type="pres">
      <dgm:prSet presAssocID="{73632B74-E85D-43FA-9020-3864F98FB90E}" presName="node" presStyleLbl="alignAccFollowNode1" presStyleIdx="2" presStyleCnt="19">
        <dgm:presLayoutVars>
          <dgm:bulletEnabled val="1"/>
        </dgm:presLayoutVars>
      </dgm:prSet>
      <dgm:spPr/>
    </dgm:pt>
    <dgm:pt modelId="{BDC64150-C845-433F-BE36-5567986B2DB2}" type="pres">
      <dgm:prSet presAssocID="{5B71568B-3812-42A7-A87F-351EEAFF16E9}" presName="sibTrans" presStyleCnt="0"/>
      <dgm:spPr/>
    </dgm:pt>
    <dgm:pt modelId="{0A8989E3-024B-4B0D-A836-EA6C5012F5B6}" type="pres">
      <dgm:prSet presAssocID="{D3AFA0F7-549E-4186-989E-3AA589480494}" presName="node" presStyleLbl="alignAccFollowNode1" presStyleIdx="3" presStyleCnt="19">
        <dgm:presLayoutVars>
          <dgm:bulletEnabled val="1"/>
        </dgm:presLayoutVars>
      </dgm:prSet>
      <dgm:spPr/>
    </dgm:pt>
    <dgm:pt modelId="{BCAF51F0-8FAD-4BC3-814A-74C3A56B9CC7}" type="pres">
      <dgm:prSet presAssocID="{D7A54321-EA47-4895-87B4-36638ADDF52E}" presName="sibTrans" presStyleCnt="0"/>
      <dgm:spPr/>
    </dgm:pt>
    <dgm:pt modelId="{A0D4D748-6F1F-45D9-A1C6-63C9E7A0502C}" type="pres">
      <dgm:prSet presAssocID="{2238F6D5-8FC5-4552-BDE9-963098B97E65}" presName="node" presStyleLbl="alignAccFollowNode1" presStyleIdx="4" presStyleCnt="19">
        <dgm:presLayoutVars>
          <dgm:bulletEnabled val="1"/>
        </dgm:presLayoutVars>
      </dgm:prSet>
      <dgm:spPr/>
    </dgm:pt>
    <dgm:pt modelId="{BFD013EA-BD62-45AC-8584-7C1063436DDB}" type="pres">
      <dgm:prSet presAssocID="{550BDA30-E1AA-4658-937B-C02C8D562FB8}" presName="vSp" presStyleCnt="0"/>
      <dgm:spPr/>
    </dgm:pt>
    <dgm:pt modelId="{4B1362E6-D711-4162-9F1A-8E6134958731}" type="pres">
      <dgm:prSet presAssocID="{DA3083D9-644E-49B6-8B80-CD82A8F580F4}" presName="horFlow" presStyleCnt="0"/>
      <dgm:spPr/>
    </dgm:pt>
    <dgm:pt modelId="{27B797E3-1B22-45C8-84F8-18C32570A417}" type="pres">
      <dgm:prSet presAssocID="{DA3083D9-644E-49B6-8B80-CD82A8F580F4}" presName="bigChev" presStyleLbl="node1" presStyleIdx="1" presStyleCnt="5"/>
      <dgm:spPr/>
    </dgm:pt>
    <dgm:pt modelId="{8FA98329-B062-4E31-B27E-EA1C0087D0B0}" type="pres">
      <dgm:prSet presAssocID="{31259937-944A-4384-96B3-D9E3885EE217}" presName="parTrans" presStyleCnt="0"/>
      <dgm:spPr/>
    </dgm:pt>
    <dgm:pt modelId="{916CB960-60D6-441F-95BA-12398BC16C97}" type="pres">
      <dgm:prSet presAssocID="{DDC866A6-913C-4589-AC64-BDC9853BAA51}" presName="node" presStyleLbl="alignAccFollowNode1" presStyleIdx="5" presStyleCnt="19">
        <dgm:presLayoutVars>
          <dgm:bulletEnabled val="1"/>
        </dgm:presLayoutVars>
      </dgm:prSet>
      <dgm:spPr/>
    </dgm:pt>
    <dgm:pt modelId="{AB9E125D-206D-4DFD-AE2B-38C3D5875FEB}" type="pres">
      <dgm:prSet presAssocID="{F6F9A5D8-58BE-4173-B547-289E4C88AED1}" presName="sibTrans" presStyleCnt="0"/>
      <dgm:spPr/>
    </dgm:pt>
    <dgm:pt modelId="{A100DB44-5EF6-46E5-8EF1-19DF231F1267}" type="pres">
      <dgm:prSet presAssocID="{CF2181E1-022C-4AD2-92E6-82F8E942E6C0}" presName="node" presStyleLbl="alignAccFollowNode1" presStyleIdx="6" presStyleCnt="19">
        <dgm:presLayoutVars>
          <dgm:bulletEnabled val="1"/>
        </dgm:presLayoutVars>
      </dgm:prSet>
      <dgm:spPr/>
    </dgm:pt>
    <dgm:pt modelId="{F48E71AC-E2B7-452E-91A4-52497F4A0AE7}" type="pres">
      <dgm:prSet presAssocID="{E08FA7CA-1D77-4A17-A8AF-E3561A01DDA1}" presName="sibTrans" presStyleCnt="0"/>
      <dgm:spPr/>
    </dgm:pt>
    <dgm:pt modelId="{27EE8AA8-09B2-44AF-931B-ED0FB26BFD21}" type="pres">
      <dgm:prSet presAssocID="{008A1F67-0B30-43A8-AB09-B028E34C15FE}" presName="node" presStyleLbl="alignAccFollowNode1" presStyleIdx="7" presStyleCnt="19">
        <dgm:presLayoutVars>
          <dgm:bulletEnabled val="1"/>
        </dgm:presLayoutVars>
      </dgm:prSet>
      <dgm:spPr/>
    </dgm:pt>
    <dgm:pt modelId="{2E96B73B-4CDF-4F60-AE0D-CC19F28C38B6}" type="pres">
      <dgm:prSet presAssocID="{2574F1C1-AB49-41F4-97AE-176BB114077D}" presName="sibTrans" presStyleCnt="0"/>
      <dgm:spPr/>
    </dgm:pt>
    <dgm:pt modelId="{A97D30F9-3D67-4171-B5EB-8B9931C797D0}" type="pres">
      <dgm:prSet presAssocID="{88CF3D12-8A18-4BE3-952A-4959616609D3}" presName="node" presStyleLbl="alignAccFollowNode1" presStyleIdx="8" presStyleCnt="19">
        <dgm:presLayoutVars>
          <dgm:bulletEnabled val="1"/>
        </dgm:presLayoutVars>
      </dgm:prSet>
      <dgm:spPr/>
    </dgm:pt>
    <dgm:pt modelId="{02A72324-E580-4FB3-93B6-43B15C2244FE}" type="pres">
      <dgm:prSet presAssocID="{B8B4E66D-C02D-4F94-8B18-741EDB80679E}" presName="sibTrans" presStyleCnt="0"/>
      <dgm:spPr/>
    </dgm:pt>
    <dgm:pt modelId="{BD2A1140-4D97-433E-9713-2B77B26ACA54}" type="pres">
      <dgm:prSet presAssocID="{4A0C3C5B-A90E-4155-A69F-E71A43E4DEE9}" presName="node" presStyleLbl="alignAccFollowNode1" presStyleIdx="9" presStyleCnt="19">
        <dgm:presLayoutVars>
          <dgm:bulletEnabled val="1"/>
        </dgm:presLayoutVars>
      </dgm:prSet>
      <dgm:spPr/>
    </dgm:pt>
    <dgm:pt modelId="{6C87F079-9805-4778-B6C9-24D1CA51E881}" type="pres">
      <dgm:prSet presAssocID="{DA3083D9-644E-49B6-8B80-CD82A8F580F4}" presName="vSp" presStyleCnt="0"/>
      <dgm:spPr/>
    </dgm:pt>
    <dgm:pt modelId="{594783AB-C4ED-4721-960C-8B42EF194321}" type="pres">
      <dgm:prSet presAssocID="{620F49D2-F24D-4A05-883F-3D2EC0AF476E}" presName="horFlow" presStyleCnt="0"/>
      <dgm:spPr/>
    </dgm:pt>
    <dgm:pt modelId="{3EFE205D-3DE1-49B6-8F0F-FB35FAE1525A}" type="pres">
      <dgm:prSet presAssocID="{620F49D2-F24D-4A05-883F-3D2EC0AF476E}" presName="bigChev" presStyleLbl="node1" presStyleIdx="2" presStyleCnt="5"/>
      <dgm:spPr/>
    </dgm:pt>
    <dgm:pt modelId="{0B695AC5-84AA-4FC5-9CFE-82CFA7CCAF67}" type="pres">
      <dgm:prSet presAssocID="{DA1CF0D2-B365-42DB-B205-A4413EE5C689}" presName="parTrans" presStyleCnt="0"/>
      <dgm:spPr/>
    </dgm:pt>
    <dgm:pt modelId="{6AAF4FB1-80BA-4863-AA45-333A8D83FDC2}" type="pres">
      <dgm:prSet presAssocID="{D80C1A86-BAC2-40F7-9698-512D7D6C11EA}" presName="node" presStyleLbl="alignAccFollowNode1" presStyleIdx="10" presStyleCnt="19" custLinFactNeighborX="-3816">
        <dgm:presLayoutVars>
          <dgm:bulletEnabled val="1"/>
        </dgm:presLayoutVars>
      </dgm:prSet>
      <dgm:spPr/>
    </dgm:pt>
    <dgm:pt modelId="{0796F810-0218-4E79-9001-1D86F59971CE}" type="pres">
      <dgm:prSet presAssocID="{591FC0A4-B8B5-49CF-8DFE-FBD4DC90F4C8}" presName="sibTrans" presStyleCnt="0"/>
      <dgm:spPr/>
    </dgm:pt>
    <dgm:pt modelId="{8540F135-73F1-49A2-BD1D-F4419BAA87A6}" type="pres">
      <dgm:prSet presAssocID="{BE206441-9649-42DE-80A8-D7EA885B6407}" presName="node" presStyleLbl="alignAccFollowNode1" presStyleIdx="11" presStyleCnt="19">
        <dgm:presLayoutVars>
          <dgm:bulletEnabled val="1"/>
        </dgm:presLayoutVars>
      </dgm:prSet>
      <dgm:spPr/>
    </dgm:pt>
    <dgm:pt modelId="{8A8F459E-CB23-46D9-AF6E-027AE520A483}" type="pres">
      <dgm:prSet presAssocID="{664A7BB2-7E24-46DD-A469-A1E5AEBD7AF9}" presName="sibTrans" presStyleCnt="0"/>
      <dgm:spPr/>
    </dgm:pt>
    <dgm:pt modelId="{A9C0D84F-3C77-45E5-B5E0-54EDC25DC224}" type="pres">
      <dgm:prSet presAssocID="{9BAE6EC3-E291-49F0-A5E5-EB41FCEB997C}" presName="node" presStyleLbl="alignAccFollowNode1" presStyleIdx="12" presStyleCnt="19">
        <dgm:presLayoutVars>
          <dgm:bulletEnabled val="1"/>
        </dgm:presLayoutVars>
      </dgm:prSet>
      <dgm:spPr/>
    </dgm:pt>
    <dgm:pt modelId="{FF23A8C6-7939-446F-8CF8-5328095194B1}" type="pres">
      <dgm:prSet presAssocID="{620F49D2-F24D-4A05-883F-3D2EC0AF476E}" presName="vSp" presStyleCnt="0"/>
      <dgm:spPr/>
    </dgm:pt>
    <dgm:pt modelId="{E93029D7-1DAF-497D-AB60-E098AF2758BE}" type="pres">
      <dgm:prSet presAssocID="{52643148-6FA6-4967-970A-F13F99EB4D74}" presName="horFlow" presStyleCnt="0"/>
      <dgm:spPr/>
    </dgm:pt>
    <dgm:pt modelId="{F70A1340-ECB1-4926-BE54-92D74BCD51F7}" type="pres">
      <dgm:prSet presAssocID="{52643148-6FA6-4967-970A-F13F99EB4D74}" presName="bigChev" presStyleLbl="node1" presStyleIdx="3" presStyleCnt="5"/>
      <dgm:spPr/>
    </dgm:pt>
    <dgm:pt modelId="{A2F85864-AE58-44C0-A017-BEF56CB7474C}" type="pres">
      <dgm:prSet presAssocID="{40654143-390C-4974-B9D1-85431C7DCC7A}" presName="parTrans" presStyleCnt="0"/>
      <dgm:spPr/>
    </dgm:pt>
    <dgm:pt modelId="{EF484289-8605-475E-B4DB-804912069B00}" type="pres">
      <dgm:prSet presAssocID="{36D4E1B0-9E3F-4FF2-92B4-1B60D4560EA0}" presName="node" presStyleLbl="alignAccFollowNode1" presStyleIdx="13" presStyleCnt="19">
        <dgm:presLayoutVars>
          <dgm:bulletEnabled val="1"/>
        </dgm:presLayoutVars>
      </dgm:prSet>
      <dgm:spPr/>
    </dgm:pt>
    <dgm:pt modelId="{DDF5A972-320C-4897-98CD-9DB90606BA9A}" type="pres">
      <dgm:prSet presAssocID="{9EA3DC07-0F35-4C24-80E3-80B4CC1740F9}" presName="sibTrans" presStyleCnt="0"/>
      <dgm:spPr/>
    </dgm:pt>
    <dgm:pt modelId="{9EE628D8-39C2-4CD4-888C-15EB771484F4}" type="pres">
      <dgm:prSet presAssocID="{66F20A61-A3AB-4289-8C16-BEFD0DCA31A3}" presName="node" presStyleLbl="alignAccFollowNode1" presStyleIdx="14" presStyleCnt="19">
        <dgm:presLayoutVars>
          <dgm:bulletEnabled val="1"/>
        </dgm:presLayoutVars>
      </dgm:prSet>
      <dgm:spPr/>
    </dgm:pt>
    <dgm:pt modelId="{1AD9B3C1-0E39-4C13-A77E-F167E722F263}" type="pres">
      <dgm:prSet presAssocID="{16A7A3F0-13E7-4AE2-B351-F753224A0C77}" presName="sibTrans" presStyleCnt="0"/>
      <dgm:spPr/>
    </dgm:pt>
    <dgm:pt modelId="{5912620E-C088-4B44-A4B1-A5FFEEE90173}" type="pres">
      <dgm:prSet presAssocID="{CAA5FC34-DDC5-401B-A257-2ADAE71FFAF3}" presName="node" presStyleLbl="alignAccFollowNode1" presStyleIdx="15" presStyleCnt="19">
        <dgm:presLayoutVars>
          <dgm:bulletEnabled val="1"/>
        </dgm:presLayoutVars>
      </dgm:prSet>
      <dgm:spPr/>
    </dgm:pt>
    <dgm:pt modelId="{1DF2DBA1-2569-454A-82E5-D50055D79B79}" type="pres">
      <dgm:prSet presAssocID="{00D40A04-2D0B-4C7D-B74A-E4B92C779844}" presName="sibTrans" presStyleCnt="0"/>
      <dgm:spPr/>
    </dgm:pt>
    <dgm:pt modelId="{EC5CA16B-91CB-4DEE-8FA2-CFD9AC1BF715}" type="pres">
      <dgm:prSet presAssocID="{866BE5F6-6BAE-46B0-B73C-A17C8BF72B76}" presName="node" presStyleLbl="alignAccFollowNode1" presStyleIdx="16" presStyleCnt="19">
        <dgm:presLayoutVars>
          <dgm:bulletEnabled val="1"/>
        </dgm:presLayoutVars>
      </dgm:prSet>
      <dgm:spPr/>
    </dgm:pt>
    <dgm:pt modelId="{267BA8DA-A36D-4194-8F21-07C3DE7CE7A9}" type="pres">
      <dgm:prSet presAssocID="{52643148-6FA6-4967-970A-F13F99EB4D74}" presName="vSp" presStyleCnt="0"/>
      <dgm:spPr/>
    </dgm:pt>
    <dgm:pt modelId="{74DAF688-EA9A-4C68-B810-0D1EEE22B608}" type="pres">
      <dgm:prSet presAssocID="{4F67FCD7-9B4D-4622-9D7F-EDBA5D901C00}" presName="horFlow" presStyleCnt="0"/>
      <dgm:spPr/>
    </dgm:pt>
    <dgm:pt modelId="{5CC89C81-72EB-4CEA-AF97-066D731CFEDC}" type="pres">
      <dgm:prSet presAssocID="{4F67FCD7-9B4D-4622-9D7F-EDBA5D901C00}" presName="bigChev" presStyleLbl="node1" presStyleIdx="4" presStyleCnt="5"/>
      <dgm:spPr/>
    </dgm:pt>
    <dgm:pt modelId="{EC3717DD-5EF6-4FEF-A5B8-1C1CC185EC7C}" type="pres">
      <dgm:prSet presAssocID="{B9265A22-6621-431E-BD54-7A0804909C73}" presName="parTrans" presStyleCnt="0"/>
      <dgm:spPr/>
    </dgm:pt>
    <dgm:pt modelId="{297B6E78-C3D6-419A-B60B-1F1B930A6F1D}" type="pres">
      <dgm:prSet presAssocID="{B972B2E7-85D9-47CC-AFB9-323931C9A822}" presName="node" presStyleLbl="alignAccFollowNode1" presStyleIdx="17" presStyleCnt="19">
        <dgm:presLayoutVars>
          <dgm:bulletEnabled val="1"/>
        </dgm:presLayoutVars>
      </dgm:prSet>
      <dgm:spPr/>
    </dgm:pt>
    <dgm:pt modelId="{9967B9E0-2348-4C4C-81BA-F2DD06E702A2}" type="pres">
      <dgm:prSet presAssocID="{BD2D1C5A-0F96-4A7D-A548-FB642F4EEE57}" presName="sibTrans" presStyleCnt="0"/>
      <dgm:spPr/>
    </dgm:pt>
    <dgm:pt modelId="{EB236AF5-A96A-46EE-BCD6-B52B55580CE3}" type="pres">
      <dgm:prSet presAssocID="{2B0C7EA2-19E9-4FE4-930F-A3871A27C0D3}" presName="node" presStyleLbl="alignAccFollowNode1" presStyleIdx="18" presStyleCnt="19">
        <dgm:presLayoutVars>
          <dgm:bulletEnabled val="1"/>
        </dgm:presLayoutVars>
      </dgm:prSet>
      <dgm:spPr/>
    </dgm:pt>
  </dgm:ptLst>
  <dgm:cxnLst>
    <dgm:cxn modelId="{EEE66600-2B1C-4ED8-B576-98DEEE38F933}" srcId="{DA3083D9-644E-49B6-8B80-CD82A8F580F4}" destId="{4A0C3C5B-A90E-4155-A69F-E71A43E4DEE9}" srcOrd="4" destOrd="0" parTransId="{C3B6A482-A6B1-4348-A80C-9843303E094F}" sibTransId="{A7DF2130-44C3-4D88-B305-1E387B5D545D}"/>
    <dgm:cxn modelId="{0288100A-3530-4116-9AB5-51AA2D5BF151}" type="presOf" srcId="{2B0C7EA2-19E9-4FE4-930F-A3871A27C0D3}" destId="{EB236AF5-A96A-46EE-BCD6-B52B55580CE3}" srcOrd="0" destOrd="0" presId="urn:microsoft.com/office/officeart/2005/8/layout/lProcess3"/>
    <dgm:cxn modelId="{944CCC0B-CD70-4F00-99C2-4FABF873EA91}" type="presOf" srcId="{D80C1A86-BAC2-40F7-9698-512D7D6C11EA}" destId="{6AAF4FB1-80BA-4863-AA45-333A8D83FDC2}" srcOrd="0" destOrd="0" presId="urn:microsoft.com/office/officeart/2005/8/layout/lProcess3"/>
    <dgm:cxn modelId="{7992320C-0557-4900-A3D1-87E1A3105346}" type="presOf" srcId="{9BAE6EC3-E291-49F0-A5E5-EB41FCEB997C}" destId="{A9C0D84F-3C77-45E5-B5E0-54EDC25DC224}" srcOrd="0" destOrd="0" presId="urn:microsoft.com/office/officeart/2005/8/layout/lProcess3"/>
    <dgm:cxn modelId="{5A8AF40D-53A0-4F50-9A55-6146FB4AEC82}" srcId="{060A910B-13AD-40BC-B9E9-6271A89EA12F}" destId="{550BDA30-E1AA-4658-937B-C02C8D562FB8}" srcOrd="0" destOrd="0" parTransId="{C055A866-30C6-4B24-B128-6149A68CF20E}" sibTransId="{82E84B19-471E-43F2-BB10-3FCD9200CBD9}"/>
    <dgm:cxn modelId="{B72D3D11-01C5-49A4-B68B-249A5AC97B8B}" type="presOf" srcId="{88CF3D12-8A18-4BE3-952A-4959616609D3}" destId="{A97D30F9-3D67-4171-B5EB-8B9931C797D0}" srcOrd="0" destOrd="0" presId="urn:microsoft.com/office/officeart/2005/8/layout/lProcess3"/>
    <dgm:cxn modelId="{595D8D13-2106-46BD-BC50-62D16303D4A7}" type="presOf" srcId="{66F20A61-A3AB-4289-8C16-BEFD0DCA31A3}" destId="{9EE628D8-39C2-4CD4-888C-15EB771484F4}" srcOrd="0" destOrd="0" presId="urn:microsoft.com/office/officeart/2005/8/layout/lProcess3"/>
    <dgm:cxn modelId="{A8F45C15-4C89-4881-A779-DF28C2D331AC}" srcId="{550BDA30-E1AA-4658-937B-C02C8D562FB8}" destId="{73632B74-E85D-43FA-9020-3864F98FB90E}" srcOrd="2" destOrd="0" parTransId="{3BADBC81-B1C3-4A3D-9427-1DEA82005FD3}" sibTransId="{5B71568B-3812-42A7-A87F-351EEAFF16E9}"/>
    <dgm:cxn modelId="{16396A1A-01B2-43DC-8DBA-7F696C80AB2C}" type="presOf" srcId="{B972B2E7-85D9-47CC-AFB9-323931C9A822}" destId="{297B6E78-C3D6-419A-B60B-1F1B930A6F1D}" srcOrd="0" destOrd="0" presId="urn:microsoft.com/office/officeart/2005/8/layout/lProcess3"/>
    <dgm:cxn modelId="{5895551A-0B4A-4A85-BDE7-B502BD7B56A5}" srcId="{620F49D2-F24D-4A05-883F-3D2EC0AF476E}" destId="{D80C1A86-BAC2-40F7-9698-512D7D6C11EA}" srcOrd="0" destOrd="0" parTransId="{DA1CF0D2-B365-42DB-B205-A4413EE5C689}" sibTransId="{591FC0A4-B8B5-49CF-8DFE-FBD4DC90F4C8}"/>
    <dgm:cxn modelId="{1D553630-BA94-4692-B3A9-42CE78AF5B2F}" srcId="{550BDA30-E1AA-4658-937B-C02C8D562FB8}" destId="{DBA63E79-EB8E-4B03-BE6C-9559C853DF30}" srcOrd="0" destOrd="0" parTransId="{0605B59C-D56B-44E8-A361-F623ECBC6C87}" sibTransId="{C28B574A-6434-405B-BE0F-58DA63D4A5F2}"/>
    <dgm:cxn modelId="{D8025330-BE64-4418-B04E-25D16DD2F011}" type="presOf" srcId="{866BE5F6-6BAE-46B0-B73C-A17C8BF72B76}" destId="{EC5CA16B-91CB-4DEE-8FA2-CFD9AC1BF715}" srcOrd="0" destOrd="0" presId="urn:microsoft.com/office/officeart/2005/8/layout/lProcess3"/>
    <dgm:cxn modelId="{663D3234-E7D1-40F4-8665-A913F6099867}" type="presOf" srcId="{620F49D2-F24D-4A05-883F-3D2EC0AF476E}" destId="{3EFE205D-3DE1-49B6-8F0F-FB35FAE1525A}" srcOrd="0" destOrd="0" presId="urn:microsoft.com/office/officeart/2005/8/layout/lProcess3"/>
    <dgm:cxn modelId="{A2897835-CEFB-49A9-BD4F-27A7E24F43BB}" type="presOf" srcId="{DA3083D9-644E-49B6-8B80-CD82A8F580F4}" destId="{27B797E3-1B22-45C8-84F8-18C32570A417}" srcOrd="0" destOrd="0" presId="urn:microsoft.com/office/officeart/2005/8/layout/lProcess3"/>
    <dgm:cxn modelId="{8E6EEC42-419B-4686-ADF7-068CFB72E359}" srcId="{DA3083D9-644E-49B6-8B80-CD82A8F580F4}" destId="{88CF3D12-8A18-4BE3-952A-4959616609D3}" srcOrd="3" destOrd="0" parTransId="{DCFA41C9-B87A-4C24-B836-6B511B17C749}" sibTransId="{B8B4E66D-C02D-4F94-8B18-741EDB80679E}"/>
    <dgm:cxn modelId="{319BC845-767D-44BA-9B77-AA259233E093}" type="presOf" srcId="{4F67FCD7-9B4D-4622-9D7F-EDBA5D901C00}" destId="{5CC89C81-72EB-4CEA-AF97-066D731CFEDC}" srcOrd="0" destOrd="0" presId="urn:microsoft.com/office/officeart/2005/8/layout/lProcess3"/>
    <dgm:cxn modelId="{B1A9444E-C0F5-4FC5-99D8-5BE9DE0D7BC5}" type="presOf" srcId="{DBA63E79-EB8E-4B03-BE6C-9559C853DF30}" destId="{7667EE97-08EE-4BC0-BE5E-77D2763F032D}" srcOrd="0" destOrd="0" presId="urn:microsoft.com/office/officeart/2005/8/layout/lProcess3"/>
    <dgm:cxn modelId="{1A7C2C72-0CE9-41B8-81FD-30100D5668FC}" type="presOf" srcId="{622D2FF1-2C35-4AB0-A63D-55472550C037}" destId="{5F732378-3E9E-4136-B5CD-AA4AFCC19491}" srcOrd="0" destOrd="0" presId="urn:microsoft.com/office/officeart/2005/8/layout/lProcess3"/>
    <dgm:cxn modelId="{C9655774-83A4-4DEE-84BD-2BEC5587AD19}" type="presOf" srcId="{060A910B-13AD-40BC-B9E9-6271A89EA12F}" destId="{E25FCD75-9F71-4DE6-88F9-87E82830844D}" srcOrd="0" destOrd="0" presId="urn:microsoft.com/office/officeart/2005/8/layout/lProcess3"/>
    <dgm:cxn modelId="{1DE7DD74-92BD-49C8-AD68-54015C4E7E58}" srcId="{4F67FCD7-9B4D-4622-9D7F-EDBA5D901C00}" destId="{2B0C7EA2-19E9-4FE4-930F-A3871A27C0D3}" srcOrd="1" destOrd="0" parTransId="{32A32032-E6CA-4AA2-B00E-AD41440316B1}" sibTransId="{913E2880-597E-4110-BF3F-F6DD22A9AAA2}"/>
    <dgm:cxn modelId="{FE810F56-2102-4A7E-9569-34C5C04BB650}" srcId="{550BDA30-E1AA-4658-937B-C02C8D562FB8}" destId="{D3AFA0F7-549E-4186-989E-3AA589480494}" srcOrd="3" destOrd="0" parTransId="{E0B64CE9-FE9D-4130-AC56-CC43BF8B5ECA}" sibTransId="{D7A54321-EA47-4895-87B4-36638ADDF52E}"/>
    <dgm:cxn modelId="{FEEC7F56-F206-41C7-8C12-661BF4BF2390}" srcId="{620F49D2-F24D-4A05-883F-3D2EC0AF476E}" destId="{9BAE6EC3-E291-49F0-A5E5-EB41FCEB997C}" srcOrd="2" destOrd="0" parTransId="{7A20FD1A-EEE9-4C26-8795-CC1655CB7D5E}" sibTransId="{A0B8C342-BA8F-4738-95F7-24C369671D6C}"/>
    <dgm:cxn modelId="{C2A5F159-72AB-460F-9B1E-EF0023116A94}" type="presOf" srcId="{4A0C3C5B-A90E-4155-A69F-E71A43E4DEE9}" destId="{BD2A1140-4D97-433E-9713-2B77B26ACA54}" srcOrd="0" destOrd="0" presId="urn:microsoft.com/office/officeart/2005/8/layout/lProcess3"/>
    <dgm:cxn modelId="{8011D87A-0311-46F6-A59B-7252835A6A8D}" srcId="{4F67FCD7-9B4D-4622-9D7F-EDBA5D901C00}" destId="{B972B2E7-85D9-47CC-AFB9-323931C9A822}" srcOrd="0" destOrd="0" parTransId="{B9265A22-6621-431E-BD54-7A0804909C73}" sibTransId="{BD2D1C5A-0F96-4A7D-A548-FB642F4EEE57}"/>
    <dgm:cxn modelId="{0ABB437D-DC44-4E63-A535-5E978F30FC6D}" type="presOf" srcId="{008A1F67-0B30-43A8-AB09-B028E34C15FE}" destId="{27EE8AA8-09B2-44AF-931B-ED0FB26BFD21}" srcOrd="0" destOrd="0" presId="urn:microsoft.com/office/officeart/2005/8/layout/lProcess3"/>
    <dgm:cxn modelId="{23BA5585-05CE-4B6F-9D62-CF2BD211F7AC}" srcId="{060A910B-13AD-40BC-B9E9-6271A89EA12F}" destId="{DA3083D9-644E-49B6-8B80-CD82A8F580F4}" srcOrd="1" destOrd="0" parTransId="{53F9811D-E533-4470-AE80-B1719A6B29D9}" sibTransId="{EBAB4E0D-738B-4030-AB9B-616C5E060716}"/>
    <dgm:cxn modelId="{9DC6AE90-A0D0-46E7-A31B-E6EFFE9EF2F3}" type="presOf" srcId="{52643148-6FA6-4967-970A-F13F99EB4D74}" destId="{F70A1340-ECB1-4926-BE54-92D74BCD51F7}" srcOrd="0" destOrd="0" presId="urn:microsoft.com/office/officeart/2005/8/layout/lProcess3"/>
    <dgm:cxn modelId="{339C5791-AC32-4F10-9944-AB4AB4C861DE}" srcId="{550BDA30-E1AA-4658-937B-C02C8D562FB8}" destId="{2238F6D5-8FC5-4552-BDE9-963098B97E65}" srcOrd="4" destOrd="0" parTransId="{56B09CAA-1D6D-4311-B08C-2565D6679281}" sibTransId="{579FCDDB-4A92-4AA6-A0A4-2CB1A541D776}"/>
    <dgm:cxn modelId="{1230FE92-84D6-4CE2-BFF9-B38FE57D812B}" srcId="{060A910B-13AD-40BC-B9E9-6271A89EA12F}" destId="{620F49D2-F24D-4A05-883F-3D2EC0AF476E}" srcOrd="2" destOrd="0" parTransId="{719FE3FB-A979-4713-A812-592951AA6511}" sibTransId="{5AFCE9D6-30A5-4DCD-8635-0E4E0CD55509}"/>
    <dgm:cxn modelId="{3CA6CC94-5C05-420F-A1F9-8FC1CF413451}" srcId="{060A910B-13AD-40BC-B9E9-6271A89EA12F}" destId="{52643148-6FA6-4967-970A-F13F99EB4D74}" srcOrd="3" destOrd="0" parTransId="{39C9442A-0923-452B-9D9D-076BDAC123FA}" sibTransId="{8EE7B704-B790-452F-BD79-DEFD48C4B7E9}"/>
    <dgm:cxn modelId="{1D4B0F96-4EFD-40E5-809F-BE1922A3BA95}" srcId="{DA3083D9-644E-49B6-8B80-CD82A8F580F4}" destId="{CF2181E1-022C-4AD2-92E6-82F8E942E6C0}" srcOrd="1" destOrd="0" parTransId="{BBC05DA6-9795-4DF9-B479-D4348F725E65}" sibTransId="{E08FA7CA-1D77-4A17-A8AF-E3561A01DDA1}"/>
    <dgm:cxn modelId="{DC96269E-F0D0-4C12-9703-0AF5BCE61024}" srcId="{52643148-6FA6-4967-970A-F13F99EB4D74}" destId="{CAA5FC34-DDC5-401B-A257-2ADAE71FFAF3}" srcOrd="2" destOrd="0" parTransId="{9D8950D9-3B58-4E20-9440-B36CECE2A7BB}" sibTransId="{00D40A04-2D0B-4C7D-B74A-E4B92C779844}"/>
    <dgm:cxn modelId="{B1984A9E-40A3-4E35-A73F-4FFAFE9AC1CD}" type="presOf" srcId="{D3AFA0F7-549E-4186-989E-3AA589480494}" destId="{0A8989E3-024B-4B0D-A836-EA6C5012F5B6}" srcOrd="0" destOrd="0" presId="urn:microsoft.com/office/officeart/2005/8/layout/lProcess3"/>
    <dgm:cxn modelId="{4ADD68A9-A23B-4D26-861E-E99BD9982B5A}" srcId="{52643148-6FA6-4967-970A-F13F99EB4D74}" destId="{36D4E1B0-9E3F-4FF2-92B4-1B60D4560EA0}" srcOrd="0" destOrd="0" parTransId="{40654143-390C-4974-B9D1-85431C7DCC7A}" sibTransId="{9EA3DC07-0F35-4C24-80E3-80B4CC1740F9}"/>
    <dgm:cxn modelId="{5F0AFCAF-F115-4F59-BEBB-7F248457A1A4}" srcId="{550BDA30-E1AA-4658-937B-C02C8D562FB8}" destId="{622D2FF1-2C35-4AB0-A63D-55472550C037}" srcOrd="1" destOrd="0" parTransId="{57A0B4D5-E623-4B0F-875F-5DC23802407B}" sibTransId="{524A76F9-430D-4D94-BFDE-4FEF954F6494}"/>
    <dgm:cxn modelId="{98B4E9B2-5150-494C-BEA9-FBC6D9A53745}" type="presOf" srcId="{DDC866A6-913C-4589-AC64-BDC9853BAA51}" destId="{916CB960-60D6-441F-95BA-12398BC16C97}" srcOrd="0" destOrd="0" presId="urn:microsoft.com/office/officeart/2005/8/layout/lProcess3"/>
    <dgm:cxn modelId="{8F9E94C0-EC46-41B8-9AC2-00CB814ADD5F}" type="presOf" srcId="{CF2181E1-022C-4AD2-92E6-82F8E942E6C0}" destId="{A100DB44-5EF6-46E5-8EF1-19DF231F1267}" srcOrd="0" destOrd="0" presId="urn:microsoft.com/office/officeart/2005/8/layout/lProcess3"/>
    <dgm:cxn modelId="{907B0CC4-78FF-468D-AF5C-0454F6646FF7}" type="presOf" srcId="{2238F6D5-8FC5-4552-BDE9-963098B97E65}" destId="{A0D4D748-6F1F-45D9-A1C6-63C9E7A0502C}" srcOrd="0" destOrd="0" presId="urn:microsoft.com/office/officeart/2005/8/layout/lProcess3"/>
    <dgm:cxn modelId="{B2AB57C8-D8E8-41D2-AA77-4E47D2DE4CB6}" type="presOf" srcId="{550BDA30-E1AA-4658-937B-C02C8D562FB8}" destId="{7EE19D26-AD87-4597-8440-1916D8CC28D7}" srcOrd="0" destOrd="0" presId="urn:microsoft.com/office/officeart/2005/8/layout/lProcess3"/>
    <dgm:cxn modelId="{8EF6B5CA-2EEF-477E-8CAB-B08B40C5CB5A}" srcId="{DA3083D9-644E-49B6-8B80-CD82A8F580F4}" destId="{008A1F67-0B30-43A8-AB09-B028E34C15FE}" srcOrd="2" destOrd="0" parTransId="{1E442F2F-44CE-4D75-AB99-8C55965405DA}" sibTransId="{2574F1C1-AB49-41F4-97AE-176BB114077D}"/>
    <dgm:cxn modelId="{ECD984CF-4245-4726-BF28-0CD5EE68CF0C}" type="presOf" srcId="{BE206441-9649-42DE-80A8-D7EA885B6407}" destId="{8540F135-73F1-49A2-BD1D-F4419BAA87A6}" srcOrd="0" destOrd="0" presId="urn:microsoft.com/office/officeart/2005/8/layout/lProcess3"/>
    <dgm:cxn modelId="{DA7DBCE2-F5F0-49C6-BA97-B375F3D40D82}" type="presOf" srcId="{CAA5FC34-DDC5-401B-A257-2ADAE71FFAF3}" destId="{5912620E-C088-4B44-A4B1-A5FFEEE90173}" srcOrd="0" destOrd="0" presId="urn:microsoft.com/office/officeart/2005/8/layout/lProcess3"/>
    <dgm:cxn modelId="{07600AE4-CDE6-4AA0-89D5-86B9B6A4AB6C}" srcId="{060A910B-13AD-40BC-B9E9-6271A89EA12F}" destId="{4F67FCD7-9B4D-4622-9D7F-EDBA5D901C00}" srcOrd="4" destOrd="0" parTransId="{CAD4FF3B-160E-47D3-8C0A-6116BDD3D1D4}" sibTransId="{9F728F31-EB5C-444C-A4C4-BFDC902A8E96}"/>
    <dgm:cxn modelId="{2CF50AE5-CC46-4AA9-91A5-0E8C1E88BB57}" type="presOf" srcId="{36D4E1B0-9E3F-4FF2-92B4-1B60D4560EA0}" destId="{EF484289-8605-475E-B4DB-804912069B00}" srcOrd="0" destOrd="0" presId="urn:microsoft.com/office/officeart/2005/8/layout/lProcess3"/>
    <dgm:cxn modelId="{FB0688EF-18B6-4A32-9D9E-5543AA6158AF}" srcId="{52643148-6FA6-4967-970A-F13F99EB4D74}" destId="{866BE5F6-6BAE-46B0-B73C-A17C8BF72B76}" srcOrd="3" destOrd="0" parTransId="{FD1FDADF-96BC-497E-B371-14D950B5880F}" sibTransId="{BE114C68-C1DB-4591-8435-361029A22ED8}"/>
    <dgm:cxn modelId="{8C7C42F2-852E-46B9-A199-7332ABEC6115}" srcId="{DA3083D9-644E-49B6-8B80-CD82A8F580F4}" destId="{DDC866A6-913C-4589-AC64-BDC9853BAA51}" srcOrd="0" destOrd="0" parTransId="{31259937-944A-4384-96B3-D9E3885EE217}" sibTransId="{F6F9A5D8-58BE-4173-B547-289E4C88AED1}"/>
    <dgm:cxn modelId="{014839F3-99B1-43AD-A18B-BFCAEDE15D67}" type="presOf" srcId="{73632B74-E85D-43FA-9020-3864F98FB90E}" destId="{FB2BB1B5-B334-4DB4-8978-C236EE95EFE7}" srcOrd="0" destOrd="0" presId="urn:microsoft.com/office/officeart/2005/8/layout/lProcess3"/>
    <dgm:cxn modelId="{60C060FD-E4AA-4071-81AE-D5F7C41ED9BC}" srcId="{52643148-6FA6-4967-970A-F13F99EB4D74}" destId="{66F20A61-A3AB-4289-8C16-BEFD0DCA31A3}" srcOrd="1" destOrd="0" parTransId="{DDC8F55D-C634-49D6-8D18-2908410AF98E}" sibTransId="{16A7A3F0-13E7-4AE2-B351-F753224A0C77}"/>
    <dgm:cxn modelId="{87CD9DFF-577C-48C1-BD93-0B97DDBDAD20}" srcId="{620F49D2-F24D-4A05-883F-3D2EC0AF476E}" destId="{BE206441-9649-42DE-80A8-D7EA885B6407}" srcOrd="1" destOrd="0" parTransId="{424073E6-810B-4CD2-925B-6B29DBC83C72}" sibTransId="{664A7BB2-7E24-46DD-A469-A1E5AEBD7AF9}"/>
    <dgm:cxn modelId="{8C1915C1-B008-4431-85A0-3F2C21FF220C}" type="presParOf" srcId="{E25FCD75-9F71-4DE6-88F9-87E82830844D}" destId="{2B0737F1-DBEC-4C35-A1A1-ED60165D48E2}" srcOrd="0" destOrd="0" presId="urn:microsoft.com/office/officeart/2005/8/layout/lProcess3"/>
    <dgm:cxn modelId="{356A5859-D8F1-4584-B2A1-F1213633D70B}" type="presParOf" srcId="{2B0737F1-DBEC-4C35-A1A1-ED60165D48E2}" destId="{7EE19D26-AD87-4597-8440-1916D8CC28D7}" srcOrd="0" destOrd="0" presId="urn:microsoft.com/office/officeart/2005/8/layout/lProcess3"/>
    <dgm:cxn modelId="{B95AE087-B884-4B46-B2EC-4B0E24A81EC7}" type="presParOf" srcId="{2B0737F1-DBEC-4C35-A1A1-ED60165D48E2}" destId="{DDBF1EA5-29B8-4C67-8BE4-BF894DDF8013}" srcOrd="1" destOrd="0" presId="urn:microsoft.com/office/officeart/2005/8/layout/lProcess3"/>
    <dgm:cxn modelId="{824542CB-13C9-4634-A7BD-076D29F6DB4B}" type="presParOf" srcId="{2B0737F1-DBEC-4C35-A1A1-ED60165D48E2}" destId="{7667EE97-08EE-4BC0-BE5E-77D2763F032D}" srcOrd="2" destOrd="0" presId="urn:microsoft.com/office/officeart/2005/8/layout/lProcess3"/>
    <dgm:cxn modelId="{80C3D557-5D19-48E6-A2FD-0E9018CB40CF}" type="presParOf" srcId="{2B0737F1-DBEC-4C35-A1A1-ED60165D48E2}" destId="{45CCDA58-2A16-4BC6-ABFE-422D54218598}" srcOrd="3" destOrd="0" presId="urn:microsoft.com/office/officeart/2005/8/layout/lProcess3"/>
    <dgm:cxn modelId="{0759D93C-126B-4A04-85F6-056D6615F3F3}" type="presParOf" srcId="{2B0737F1-DBEC-4C35-A1A1-ED60165D48E2}" destId="{5F732378-3E9E-4136-B5CD-AA4AFCC19491}" srcOrd="4" destOrd="0" presId="urn:microsoft.com/office/officeart/2005/8/layout/lProcess3"/>
    <dgm:cxn modelId="{79BB891A-52A7-4758-B449-D903657C3FBE}" type="presParOf" srcId="{2B0737F1-DBEC-4C35-A1A1-ED60165D48E2}" destId="{F67EFA9C-12E8-4CCF-9467-9C0D7640A097}" srcOrd="5" destOrd="0" presId="urn:microsoft.com/office/officeart/2005/8/layout/lProcess3"/>
    <dgm:cxn modelId="{E9A26BE3-56F6-4641-ABAF-5BC235A526FB}" type="presParOf" srcId="{2B0737F1-DBEC-4C35-A1A1-ED60165D48E2}" destId="{FB2BB1B5-B334-4DB4-8978-C236EE95EFE7}" srcOrd="6" destOrd="0" presId="urn:microsoft.com/office/officeart/2005/8/layout/lProcess3"/>
    <dgm:cxn modelId="{9916B3EE-597A-4AE8-B25D-E48CE2D6C397}" type="presParOf" srcId="{2B0737F1-DBEC-4C35-A1A1-ED60165D48E2}" destId="{BDC64150-C845-433F-BE36-5567986B2DB2}" srcOrd="7" destOrd="0" presId="urn:microsoft.com/office/officeart/2005/8/layout/lProcess3"/>
    <dgm:cxn modelId="{63491FD2-3B7E-477A-A115-A0C84CFFAC18}" type="presParOf" srcId="{2B0737F1-DBEC-4C35-A1A1-ED60165D48E2}" destId="{0A8989E3-024B-4B0D-A836-EA6C5012F5B6}" srcOrd="8" destOrd="0" presId="urn:microsoft.com/office/officeart/2005/8/layout/lProcess3"/>
    <dgm:cxn modelId="{7A5C92CE-1843-4C33-A942-260B7E01A8D2}" type="presParOf" srcId="{2B0737F1-DBEC-4C35-A1A1-ED60165D48E2}" destId="{BCAF51F0-8FAD-4BC3-814A-74C3A56B9CC7}" srcOrd="9" destOrd="0" presId="urn:microsoft.com/office/officeart/2005/8/layout/lProcess3"/>
    <dgm:cxn modelId="{1819C4F2-72E6-4D65-9FB4-A93F7E6AB231}" type="presParOf" srcId="{2B0737F1-DBEC-4C35-A1A1-ED60165D48E2}" destId="{A0D4D748-6F1F-45D9-A1C6-63C9E7A0502C}" srcOrd="10" destOrd="0" presId="urn:microsoft.com/office/officeart/2005/8/layout/lProcess3"/>
    <dgm:cxn modelId="{C9AFC717-7C26-453A-B408-2B0B92B9EB24}" type="presParOf" srcId="{E25FCD75-9F71-4DE6-88F9-87E82830844D}" destId="{BFD013EA-BD62-45AC-8584-7C1063436DDB}" srcOrd="1" destOrd="0" presId="urn:microsoft.com/office/officeart/2005/8/layout/lProcess3"/>
    <dgm:cxn modelId="{B0E0C784-F030-43DB-B5DB-2D9590773503}" type="presParOf" srcId="{E25FCD75-9F71-4DE6-88F9-87E82830844D}" destId="{4B1362E6-D711-4162-9F1A-8E6134958731}" srcOrd="2" destOrd="0" presId="urn:microsoft.com/office/officeart/2005/8/layout/lProcess3"/>
    <dgm:cxn modelId="{E104CC0A-C5DA-43D3-AB1A-4BE4DC1E0664}" type="presParOf" srcId="{4B1362E6-D711-4162-9F1A-8E6134958731}" destId="{27B797E3-1B22-45C8-84F8-18C32570A417}" srcOrd="0" destOrd="0" presId="urn:microsoft.com/office/officeart/2005/8/layout/lProcess3"/>
    <dgm:cxn modelId="{A74FB82E-A269-45C0-92CF-EA269D1CFC35}" type="presParOf" srcId="{4B1362E6-D711-4162-9F1A-8E6134958731}" destId="{8FA98329-B062-4E31-B27E-EA1C0087D0B0}" srcOrd="1" destOrd="0" presId="urn:microsoft.com/office/officeart/2005/8/layout/lProcess3"/>
    <dgm:cxn modelId="{D9E41CD6-4816-4DFA-803F-F6F5D1E329D0}" type="presParOf" srcId="{4B1362E6-D711-4162-9F1A-8E6134958731}" destId="{916CB960-60D6-441F-95BA-12398BC16C97}" srcOrd="2" destOrd="0" presId="urn:microsoft.com/office/officeart/2005/8/layout/lProcess3"/>
    <dgm:cxn modelId="{23382CED-2E87-4986-90C2-4EF097D18A0A}" type="presParOf" srcId="{4B1362E6-D711-4162-9F1A-8E6134958731}" destId="{AB9E125D-206D-4DFD-AE2B-38C3D5875FEB}" srcOrd="3" destOrd="0" presId="urn:microsoft.com/office/officeart/2005/8/layout/lProcess3"/>
    <dgm:cxn modelId="{A5E5D087-2DE9-4092-AE64-66060751B711}" type="presParOf" srcId="{4B1362E6-D711-4162-9F1A-8E6134958731}" destId="{A100DB44-5EF6-46E5-8EF1-19DF231F1267}" srcOrd="4" destOrd="0" presId="urn:microsoft.com/office/officeart/2005/8/layout/lProcess3"/>
    <dgm:cxn modelId="{31025771-1FBA-46B9-9639-727D6128B4D9}" type="presParOf" srcId="{4B1362E6-D711-4162-9F1A-8E6134958731}" destId="{F48E71AC-E2B7-452E-91A4-52497F4A0AE7}" srcOrd="5" destOrd="0" presId="urn:microsoft.com/office/officeart/2005/8/layout/lProcess3"/>
    <dgm:cxn modelId="{EAC411EC-C0A7-49E9-830C-79E441874ECF}" type="presParOf" srcId="{4B1362E6-D711-4162-9F1A-8E6134958731}" destId="{27EE8AA8-09B2-44AF-931B-ED0FB26BFD21}" srcOrd="6" destOrd="0" presId="urn:microsoft.com/office/officeart/2005/8/layout/lProcess3"/>
    <dgm:cxn modelId="{C4466805-0CB9-4856-9D15-99D3F0356A69}" type="presParOf" srcId="{4B1362E6-D711-4162-9F1A-8E6134958731}" destId="{2E96B73B-4CDF-4F60-AE0D-CC19F28C38B6}" srcOrd="7" destOrd="0" presId="urn:microsoft.com/office/officeart/2005/8/layout/lProcess3"/>
    <dgm:cxn modelId="{BEC74DD6-CE7B-45CA-BD43-83BF1B28277C}" type="presParOf" srcId="{4B1362E6-D711-4162-9F1A-8E6134958731}" destId="{A97D30F9-3D67-4171-B5EB-8B9931C797D0}" srcOrd="8" destOrd="0" presId="urn:microsoft.com/office/officeart/2005/8/layout/lProcess3"/>
    <dgm:cxn modelId="{83D9CE29-DDA7-48BA-B1EE-7782DDB55B6B}" type="presParOf" srcId="{4B1362E6-D711-4162-9F1A-8E6134958731}" destId="{02A72324-E580-4FB3-93B6-43B15C2244FE}" srcOrd="9" destOrd="0" presId="urn:microsoft.com/office/officeart/2005/8/layout/lProcess3"/>
    <dgm:cxn modelId="{84855826-D394-4813-817B-80E869D9F86A}" type="presParOf" srcId="{4B1362E6-D711-4162-9F1A-8E6134958731}" destId="{BD2A1140-4D97-433E-9713-2B77B26ACA54}" srcOrd="10" destOrd="0" presId="urn:microsoft.com/office/officeart/2005/8/layout/lProcess3"/>
    <dgm:cxn modelId="{3FB6F4AE-518D-411C-BA9A-BA3212AF3A2E}" type="presParOf" srcId="{E25FCD75-9F71-4DE6-88F9-87E82830844D}" destId="{6C87F079-9805-4778-B6C9-24D1CA51E881}" srcOrd="3" destOrd="0" presId="urn:microsoft.com/office/officeart/2005/8/layout/lProcess3"/>
    <dgm:cxn modelId="{BF18AFC2-FB7A-470A-BABF-C32BA9EF1FE5}" type="presParOf" srcId="{E25FCD75-9F71-4DE6-88F9-87E82830844D}" destId="{594783AB-C4ED-4721-960C-8B42EF194321}" srcOrd="4" destOrd="0" presId="urn:microsoft.com/office/officeart/2005/8/layout/lProcess3"/>
    <dgm:cxn modelId="{2DBF52B8-382A-4BE4-ACB8-4B050956800C}" type="presParOf" srcId="{594783AB-C4ED-4721-960C-8B42EF194321}" destId="{3EFE205D-3DE1-49B6-8F0F-FB35FAE1525A}" srcOrd="0" destOrd="0" presId="urn:microsoft.com/office/officeart/2005/8/layout/lProcess3"/>
    <dgm:cxn modelId="{D5B0093D-A8BE-4933-AA54-B1B1FDF1BAC4}" type="presParOf" srcId="{594783AB-C4ED-4721-960C-8B42EF194321}" destId="{0B695AC5-84AA-4FC5-9CFE-82CFA7CCAF67}" srcOrd="1" destOrd="0" presId="urn:microsoft.com/office/officeart/2005/8/layout/lProcess3"/>
    <dgm:cxn modelId="{D15609DA-314E-46CD-93AD-489B2E973CE7}" type="presParOf" srcId="{594783AB-C4ED-4721-960C-8B42EF194321}" destId="{6AAF4FB1-80BA-4863-AA45-333A8D83FDC2}" srcOrd="2" destOrd="0" presId="urn:microsoft.com/office/officeart/2005/8/layout/lProcess3"/>
    <dgm:cxn modelId="{C5643DCE-AF5E-4968-8731-27840753DD95}" type="presParOf" srcId="{594783AB-C4ED-4721-960C-8B42EF194321}" destId="{0796F810-0218-4E79-9001-1D86F59971CE}" srcOrd="3" destOrd="0" presId="urn:microsoft.com/office/officeart/2005/8/layout/lProcess3"/>
    <dgm:cxn modelId="{C2259DF3-A120-44C0-AA76-926D582F78C4}" type="presParOf" srcId="{594783AB-C4ED-4721-960C-8B42EF194321}" destId="{8540F135-73F1-49A2-BD1D-F4419BAA87A6}" srcOrd="4" destOrd="0" presId="urn:microsoft.com/office/officeart/2005/8/layout/lProcess3"/>
    <dgm:cxn modelId="{4BE02A00-0F7B-4BEE-85DF-1A807882DB7C}" type="presParOf" srcId="{594783AB-C4ED-4721-960C-8B42EF194321}" destId="{8A8F459E-CB23-46D9-AF6E-027AE520A483}" srcOrd="5" destOrd="0" presId="urn:microsoft.com/office/officeart/2005/8/layout/lProcess3"/>
    <dgm:cxn modelId="{BDF640FD-F5E0-4021-A872-FD700CC9BC54}" type="presParOf" srcId="{594783AB-C4ED-4721-960C-8B42EF194321}" destId="{A9C0D84F-3C77-45E5-B5E0-54EDC25DC224}" srcOrd="6" destOrd="0" presId="urn:microsoft.com/office/officeart/2005/8/layout/lProcess3"/>
    <dgm:cxn modelId="{AA35F02F-00F2-4BD5-9AA2-7DE04033083B}" type="presParOf" srcId="{E25FCD75-9F71-4DE6-88F9-87E82830844D}" destId="{FF23A8C6-7939-446F-8CF8-5328095194B1}" srcOrd="5" destOrd="0" presId="urn:microsoft.com/office/officeart/2005/8/layout/lProcess3"/>
    <dgm:cxn modelId="{5C0988AE-074F-479E-BE27-3AA5478ADB55}" type="presParOf" srcId="{E25FCD75-9F71-4DE6-88F9-87E82830844D}" destId="{E93029D7-1DAF-497D-AB60-E098AF2758BE}" srcOrd="6" destOrd="0" presId="urn:microsoft.com/office/officeart/2005/8/layout/lProcess3"/>
    <dgm:cxn modelId="{792BD9FF-E73B-4ACA-8634-164355BD7EDC}" type="presParOf" srcId="{E93029D7-1DAF-497D-AB60-E098AF2758BE}" destId="{F70A1340-ECB1-4926-BE54-92D74BCD51F7}" srcOrd="0" destOrd="0" presId="urn:microsoft.com/office/officeart/2005/8/layout/lProcess3"/>
    <dgm:cxn modelId="{B2A4BB00-8BD7-4280-A05B-6FAACA02E8C7}" type="presParOf" srcId="{E93029D7-1DAF-497D-AB60-E098AF2758BE}" destId="{A2F85864-AE58-44C0-A017-BEF56CB7474C}" srcOrd="1" destOrd="0" presId="urn:microsoft.com/office/officeart/2005/8/layout/lProcess3"/>
    <dgm:cxn modelId="{EB0306CD-D132-4FC5-B9DA-4AA8FAA58236}" type="presParOf" srcId="{E93029D7-1DAF-497D-AB60-E098AF2758BE}" destId="{EF484289-8605-475E-B4DB-804912069B00}" srcOrd="2" destOrd="0" presId="urn:microsoft.com/office/officeart/2005/8/layout/lProcess3"/>
    <dgm:cxn modelId="{EDF0CECB-DC7B-4ED7-9DEE-18A9960212D4}" type="presParOf" srcId="{E93029D7-1DAF-497D-AB60-E098AF2758BE}" destId="{DDF5A972-320C-4897-98CD-9DB90606BA9A}" srcOrd="3" destOrd="0" presId="urn:microsoft.com/office/officeart/2005/8/layout/lProcess3"/>
    <dgm:cxn modelId="{48F8A1F0-4674-4B72-B158-72A69C713A9F}" type="presParOf" srcId="{E93029D7-1DAF-497D-AB60-E098AF2758BE}" destId="{9EE628D8-39C2-4CD4-888C-15EB771484F4}" srcOrd="4" destOrd="0" presId="urn:microsoft.com/office/officeart/2005/8/layout/lProcess3"/>
    <dgm:cxn modelId="{E26E0C58-F589-46B9-9240-C1555DD5DC2D}" type="presParOf" srcId="{E93029D7-1DAF-497D-AB60-E098AF2758BE}" destId="{1AD9B3C1-0E39-4C13-A77E-F167E722F263}" srcOrd="5" destOrd="0" presId="urn:microsoft.com/office/officeart/2005/8/layout/lProcess3"/>
    <dgm:cxn modelId="{6FA6CDCE-EF52-4428-A2AC-44A2FFB23941}" type="presParOf" srcId="{E93029D7-1DAF-497D-AB60-E098AF2758BE}" destId="{5912620E-C088-4B44-A4B1-A5FFEEE90173}" srcOrd="6" destOrd="0" presId="urn:microsoft.com/office/officeart/2005/8/layout/lProcess3"/>
    <dgm:cxn modelId="{0E2508B1-4D92-4451-AC15-D6113803C5FD}" type="presParOf" srcId="{E93029D7-1DAF-497D-AB60-E098AF2758BE}" destId="{1DF2DBA1-2569-454A-82E5-D50055D79B79}" srcOrd="7" destOrd="0" presId="urn:microsoft.com/office/officeart/2005/8/layout/lProcess3"/>
    <dgm:cxn modelId="{FE701CCF-1F6E-4BD2-8EC5-24E4B6BE5188}" type="presParOf" srcId="{E93029D7-1DAF-497D-AB60-E098AF2758BE}" destId="{EC5CA16B-91CB-4DEE-8FA2-CFD9AC1BF715}" srcOrd="8" destOrd="0" presId="urn:microsoft.com/office/officeart/2005/8/layout/lProcess3"/>
    <dgm:cxn modelId="{C8E012DF-3C1F-44BD-B2EC-7E9BDC05A202}" type="presParOf" srcId="{E25FCD75-9F71-4DE6-88F9-87E82830844D}" destId="{267BA8DA-A36D-4194-8F21-07C3DE7CE7A9}" srcOrd="7" destOrd="0" presId="urn:microsoft.com/office/officeart/2005/8/layout/lProcess3"/>
    <dgm:cxn modelId="{EF564B7F-3440-4DC8-B657-D8B9ACE8450B}" type="presParOf" srcId="{E25FCD75-9F71-4DE6-88F9-87E82830844D}" destId="{74DAF688-EA9A-4C68-B810-0D1EEE22B608}" srcOrd="8" destOrd="0" presId="urn:microsoft.com/office/officeart/2005/8/layout/lProcess3"/>
    <dgm:cxn modelId="{D0301B5E-CEF4-409E-B258-2E4103D5B8DD}" type="presParOf" srcId="{74DAF688-EA9A-4C68-B810-0D1EEE22B608}" destId="{5CC89C81-72EB-4CEA-AF97-066D731CFEDC}" srcOrd="0" destOrd="0" presId="urn:microsoft.com/office/officeart/2005/8/layout/lProcess3"/>
    <dgm:cxn modelId="{9A5D2B5B-7C22-4394-9643-B72C79876129}" type="presParOf" srcId="{74DAF688-EA9A-4C68-B810-0D1EEE22B608}" destId="{EC3717DD-5EF6-4FEF-A5B8-1C1CC185EC7C}" srcOrd="1" destOrd="0" presId="urn:microsoft.com/office/officeart/2005/8/layout/lProcess3"/>
    <dgm:cxn modelId="{F0716CB9-BA61-45EF-AAC5-4E089D91F1AC}" type="presParOf" srcId="{74DAF688-EA9A-4C68-B810-0D1EEE22B608}" destId="{297B6E78-C3D6-419A-B60B-1F1B930A6F1D}" srcOrd="2" destOrd="0" presId="urn:microsoft.com/office/officeart/2005/8/layout/lProcess3"/>
    <dgm:cxn modelId="{26C4464B-7146-43A7-9482-7F39F2B0DD7C}" type="presParOf" srcId="{74DAF688-EA9A-4C68-B810-0D1EEE22B608}" destId="{9967B9E0-2348-4C4C-81BA-F2DD06E702A2}" srcOrd="3" destOrd="0" presId="urn:microsoft.com/office/officeart/2005/8/layout/lProcess3"/>
    <dgm:cxn modelId="{690BE37F-9FA8-4484-8F3B-AE4C16616210}" type="presParOf" srcId="{74DAF688-EA9A-4C68-B810-0D1EEE22B608}" destId="{EB236AF5-A96A-46EE-BCD6-B52B55580CE3}" srcOrd="4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DC8E7491-4EF9-4674-BC59-C78490A82C40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O"/>
        </a:p>
      </dgm:t>
    </dgm:pt>
    <dgm:pt modelId="{DCF06FA4-B73D-4525-8AF5-32A4CD8FD721}">
      <dgm:prSet phldrT="[Texto]"/>
      <dgm:spPr>
        <a:solidFill>
          <a:srgbClr val="EAF2FA"/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Nuevo SGDA.</a:t>
          </a:r>
          <a:endParaRPr lang="es-CO" dirty="0">
            <a:solidFill>
              <a:srgbClr val="2B3D67"/>
            </a:solidFill>
          </a:endParaRPr>
        </a:p>
      </dgm:t>
    </dgm:pt>
    <dgm:pt modelId="{EF67C85D-B800-4F75-BCEB-80671816FEDB}" type="parTrans" cxnId="{3DABAFC8-982E-4221-BC98-18ABDBF889B6}">
      <dgm:prSet/>
      <dgm:spPr/>
      <dgm:t>
        <a:bodyPr/>
        <a:lstStyle/>
        <a:p>
          <a:endParaRPr lang="es-CO"/>
        </a:p>
      </dgm:t>
    </dgm:pt>
    <dgm:pt modelId="{7D501529-B07D-435C-B64D-DDD020229C91}" type="sibTrans" cxnId="{3DABAFC8-982E-4221-BC98-18ABDBF889B6}">
      <dgm:prSet/>
      <dgm:spPr>
        <a:solidFill>
          <a:srgbClr val="F59E1F"/>
        </a:solidFill>
      </dgm:spPr>
      <dgm:t>
        <a:bodyPr/>
        <a:lstStyle/>
        <a:p>
          <a:endParaRPr lang="es-CO"/>
        </a:p>
      </dgm:t>
    </dgm:pt>
    <dgm:pt modelId="{3065A050-8F6D-4703-AD0B-C2D4701444A0}">
      <dgm:prSet phldrT="[Texto]"/>
      <dgm:spPr>
        <a:solidFill>
          <a:srgbClr val="EAF2FA"/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Reducción de la litigiosidad</a:t>
          </a:r>
          <a:endParaRPr lang="es-CO" dirty="0">
            <a:solidFill>
              <a:srgbClr val="2B3D67"/>
            </a:solidFill>
          </a:endParaRPr>
        </a:p>
      </dgm:t>
    </dgm:pt>
    <dgm:pt modelId="{94B32C8A-9747-465A-9698-0287BCAB936D}" type="parTrans" cxnId="{6ECE5033-0CB6-439C-9AC4-39AC24C0DBF3}">
      <dgm:prSet/>
      <dgm:spPr/>
      <dgm:t>
        <a:bodyPr/>
        <a:lstStyle/>
        <a:p>
          <a:endParaRPr lang="es-CO"/>
        </a:p>
      </dgm:t>
    </dgm:pt>
    <dgm:pt modelId="{E4FB8F80-5B4C-4263-A08E-AA99E9660515}" type="sibTrans" cxnId="{6ECE5033-0CB6-439C-9AC4-39AC24C0DBF3}">
      <dgm:prSet/>
      <dgm:spPr/>
      <dgm:t>
        <a:bodyPr/>
        <a:lstStyle/>
        <a:p>
          <a:endParaRPr lang="es-CO"/>
        </a:p>
      </dgm:t>
    </dgm:pt>
    <dgm:pt modelId="{CB96B42E-3974-431B-977A-C599A06F58E7}">
      <dgm:prSet phldrT="[Texto]"/>
      <dgm:spPr>
        <a:solidFill>
          <a:srgbClr val="EAF2FA"/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Implementación del MIPG – Mejores resultados FURAG.</a:t>
          </a:r>
          <a:endParaRPr lang="es-CO" dirty="0">
            <a:solidFill>
              <a:srgbClr val="2B3D67"/>
            </a:solidFill>
          </a:endParaRPr>
        </a:p>
      </dgm:t>
    </dgm:pt>
    <dgm:pt modelId="{17FE270B-9FDB-4E6F-B073-1B09CFDA1E80}" type="parTrans" cxnId="{E1FFA002-79F4-4971-8741-0B9EE5ADA2AB}">
      <dgm:prSet/>
      <dgm:spPr/>
      <dgm:t>
        <a:bodyPr/>
        <a:lstStyle/>
        <a:p>
          <a:endParaRPr lang="es-CO"/>
        </a:p>
      </dgm:t>
    </dgm:pt>
    <dgm:pt modelId="{A238F79F-8D18-429D-B3EB-BB66243A9354}" type="sibTrans" cxnId="{E1FFA002-79F4-4971-8741-0B9EE5ADA2AB}">
      <dgm:prSet/>
      <dgm:spPr/>
      <dgm:t>
        <a:bodyPr/>
        <a:lstStyle/>
        <a:p>
          <a:endParaRPr lang="es-CO"/>
        </a:p>
      </dgm:t>
    </dgm:pt>
    <dgm:pt modelId="{51072148-CB6E-4008-9E5C-C1AEAD0396FA}">
      <dgm:prSet phldrT="[Texto]"/>
      <dgm:spPr>
        <a:solidFill>
          <a:srgbClr val="EAF2FA"/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Mantener los resultados del plan de liquidaciones</a:t>
          </a:r>
          <a:endParaRPr lang="es-CO" dirty="0">
            <a:solidFill>
              <a:srgbClr val="2B3D67"/>
            </a:solidFill>
          </a:endParaRPr>
        </a:p>
      </dgm:t>
    </dgm:pt>
    <dgm:pt modelId="{D6A803E4-2C27-423E-B2F2-AE5EFE542769}" type="parTrans" cxnId="{7E957261-B110-4C2D-901C-73D1A43C5E0C}">
      <dgm:prSet/>
      <dgm:spPr/>
      <dgm:t>
        <a:bodyPr/>
        <a:lstStyle/>
        <a:p>
          <a:endParaRPr lang="es-CO"/>
        </a:p>
      </dgm:t>
    </dgm:pt>
    <dgm:pt modelId="{8422D775-B999-43B2-A845-E5DADB0A2135}" type="sibTrans" cxnId="{7E957261-B110-4C2D-901C-73D1A43C5E0C}">
      <dgm:prSet/>
      <dgm:spPr/>
      <dgm:t>
        <a:bodyPr/>
        <a:lstStyle/>
        <a:p>
          <a:endParaRPr lang="es-CO"/>
        </a:p>
      </dgm:t>
    </dgm:pt>
    <dgm:pt modelId="{2B5A8129-08A8-4247-BC9B-96DAC76A7D55}">
      <dgm:prSet phldrT="[Texto]"/>
      <dgm:spPr>
        <a:solidFill>
          <a:srgbClr val="EAF2FA"/>
        </a:solidFill>
        <a:ln>
          <a:noFill/>
        </a:ln>
      </dgm:spPr>
      <dgm:t>
        <a:bodyPr/>
        <a:lstStyle/>
        <a:p>
          <a:r>
            <a:rPr lang="es-ES" dirty="0">
              <a:solidFill>
                <a:srgbClr val="2B3D67"/>
              </a:solidFill>
            </a:rPr>
            <a:t>Articulación efectiva de los sistemas de información.</a:t>
          </a:r>
          <a:endParaRPr lang="es-CO" dirty="0">
            <a:solidFill>
              <a:srgbClr val="2B3D67"/>
            </a:solidFill>
          </a:endParaRPr>
        </a:p>
      </dgm:t>
    </dgm:pt>
    <dgm:pt modelId="{B93BCD69-C1CD-4896-9AC8-5CF90034CA4B}" type="parTrans" cxnId="{B913CECE-7A43-41BE-AC60-FCCA8C0AEA5C}">
      <dgm:prSet/>
      <dgm:spPr/>
      <dgm:t>
        <a:bodyPr/>
        <a:lstStyle/>
        <a:p>
          <a:endParaRPr lang="es-CO"/>
        </a:p>
      </dgm:t>
    </dgm:pt>
    <dgm:pt modelId="{6BC59E2B-8D84-4B0D-97B5-BE0E52E25953}" type="sibTrans" cxnId="{B913CECE-7A43-41BE-AC60-FCCA8C0AEA5C}">
      <dgm:prSet/>
      <dgm:spPr/>
      <dgm:t>
        <a:bodyPr/>
        <a:lstStyle/>
        <a:p>
          <a:endParaRPr lang="es-CO"/>
        </a:p>
      </dgm:t>
    </dgm:pt>
    <dgm:pt modelId="{C3172E8D-FCF1-43BE-9670-701F6A89947F}" type="pres">
      <dgm:prSet presAssocID="{DC8E7491-4EF9-4674-BC59-C78490A82C40}" presName="Name0" presStyleCnt="0">
        <dgm:presLayoutVars>
          <dgm:chMax val="7"/>
          <dgm:chPref val="7"/>
          <dgm:dir/>
        </dgm:presLayoutVars>
      </dgm:prSet>
      <dgm:spPr/>
    </dgm:pt>
    <dgm:pt modelId="{E0AD9167-F61F-4611-B3FB-4C0124B6923B}" type="pres">
      <dgm:prSet presAssocID="{DC8E7491-4EF9-4674-BC59-C78490A82C40}" presName="Name1" presStyleCnt="0"/>
      <dgm:spPr/>
    </dgm:pt>
    <dgm:pt modelId="{532DD989-B034-40C7-9E89-78473B551B0C}" type="pres">
      <dgm:prSet presAssocID="{DC8E7491-4EF9-4674-BC59-C78490A82C40}" presName="cycle" presStyleCnt="0"/>
      <dgm:spPr/>
    </dgm:pt>
    <dgm:pt modelId="{2933EF92-F3EF-40A2-AE9E-321E0F32EC85}" type="pres">
      <dgm:prSet presAssocID="{DC8E7491-4EF9-4674-BC59-C78490A82C40}" presName="srcNode" presStyleLbl="node1" presStyleIdx="0" presStyleCnt="5"/>
      <dgm:spPr/>
    </dgm:pt>
    <dgm:pt modelId="{3BF63359-FB40-4526-AC48-B05DA881BEE9}" type="pres">
      <dgm:prSet presAssocID="{DC8E7491-4EF9-4674-BC59-C78490A82C40}" presName="conn" presStyleLbl="parChTrans1D2" presStyleIdx="0" presStyleCnt="1"/>
      <dgm:spPr/>
    </dgm:pt>
    <dgm:pt modelId="{B63BA18C-7E82-4297-B5FC-1FF3F5CF97BB}" type="pres">
      <dgm:prSet presAssocID="{DC8E7491-4EF9-4674-BC59-C78490A82C40}" presName="extraNode" presStyleLbl="node1" presStyleIdx="0" presStyleCnt="5"/>
      <dgm:spPr/>
    </dgm:pt>
    <dgm:pt modelId="{72A32E1A-5BB3-4D3E-B23E-B93BBABFA497}" type="pres">
      <dgm:prSet presAssocID="{DC8E7491-4EF9-4674-BC59-C78490A82C40}" presName="dstNode" presStyleLbl="node1" presStyleIdx="0" presStyleCnt="5"/>
      <dgm:spPr/>
    </dgm:pt>
    <dgm:pt modelId="{3986D98C-99E5-4136-9F98-86FD646913CD}" type="pres">
      <dgm:prSet presAssocID="{DCF06FA4-B73D-4525-8AF5-32A4CD8FD721}" presName="text_1" presStyleLbl="node1" presStyleIdx="0" presStyleCnt="5">
        <dgm:presLayoutVars>
          <dgm:bulletEnabled val="1"/>
        </dgm:presLayoutVars>
      </dgm:prSet>
      <dgm:spPr/>
    </dgm:pt>
    <dgm:pt modelId="{30F6AC2F-B54B-475E-A886-D2A6CFB362E5}" type="pres">
      <dgm:prSet presAssocID="{DCF06FA4-B73D-4525-8AF5-32A4CD8FD721}" presName="accent_1" presStyleCnt="0"/>
      <dgm:spPr/>
    </dgm:pt>
    <dgm:pt modelId="{B95CC406-8B91-4BFD-9700-1A94288ED56F}" type="pres">
      <dgm:prSet presAssocID="{DCF06FA4-B73D-4525-8AF5-32A4CD8FD721}" presName="accentRepeatNode" presStyleLbl="solidFgAcc1" presStyleIdx="0" presStyleCnt="5"/>
      <dgm:spPr>
        <a:solidFill>
          <a:srgbClr val="F59E1F"/>
        </a:solidFill>
        <a:ln>
          <a:noFill/>
        </a:ln>
      </dgm:spPr>
    </dgm:pt>
    <dgm:pt modelId="{B880DFA6-2B4E-4367-889E-BA3B023E8681}" type="pres">
      <dgm:prSet presAssocID="{3065A050-8F6D-4703-AD0B-C2D4701444A0}" presName="text_2" presStyleLbl="node1" presStyleIdx="1" presStyleCnt="5">
        <dgm:presLayoutVars>
          <dgm:bulletEnabled val="1"/>
        </dgm:presLayoutVars>
      </dgm:prSet>
      <dgm:spPr/>
    </dgm:pt>
    <dgm:pt modelId="{52D390C3-2A2D-4891-95F2-7011DB3ED2D5}" type="pres">
      <dgm:prSet presAssocID="{3065A050-8F6D-4703-AD0B-C2D4701444A0}" presName="accent_2" presStyleCnt="0"/>
      <dgm:spPr/>
    </dgm:pt>
    <dgm:pt modelId="{41C87D87-7451-4BC6-9E7D-AB1CA9A95C1F}" type="pres">
      <dgm:prSet presAssocID="{3065A050-8F6D-4703-AD0B-C2D4701444A0}" presName="accentRepeatNode" presStyleLbl="solidFgAcc1" presStyleIdx="1" presStyleCnt="5"/>
      <dgm:spPr>
        <a:solidFill>
          <a:srgbClr val="F59E1F"/>
        </a:solidFill>
        <a:ln>
          <a:noFill/>
        </a:ln>
      </dgm:spPr>
    </dgm:pt>
    <dgm:pt modelId="{1DCC96BF-8A77-4A27-B659-32F0C3A45E60}" type="pres">
      <dgm:prSet presAssocID="{CB96B42E-3974-431B-977A-C599A06F58E7}" presName="text_3" presStyleLbl="node1" presStyleIdx="2" presStyleCnt="5">
        <dgm:presLayoutVars>
          <dgm:bulletEnabled val="1"/>
        </dgm:presLayoutVars>
      </dgm:prSet>
      <dgm:spPr/>
    </dgm:pt>
    <dgm:pt modelId="{3E436C3F-5C5D-4CA6-A0E4-604B31CF3788}" type="pres">
      <dgm:prSet presAssocID="{CB96B42E-3974-431B-977A-C599A06F58E7}" presName="accent_3" presStyleCnt="0"/>
      <dgm:spPr/>
    </dgm:pt>
    <dgm:pt modelId="{81AFE668-5214-4D44-ACF2-2213C142CFA4}" type="pres">
      <dgm:prSet presAssocID="{CB96B42E-3974-431B-977A-C599A06F58E7}" presName="accentRepeatNode" presStyleLbl="solidFgAcc1" presStyleIdx="2" presStyleCnt="5"/>
      <dgm:spPr>
        <a:solidFill>
          <a:srgbClr val="F59E1F"/>
        </a:solidFill>
        <a:ln>
          <a:noFill/>
        </a:ln>
      </dgm:spPr>
    </dgm:pt>
    <dgm:pt modelId="{D860A2A1-6662-4C2A-A4F5-B4734D04BCB9}" type="pres">
      <dgm:prSet presAssocID="{51072148-CB6E-4008-9E5C-C1AEAD0396FA}" presName="text_4" presStyleLbl="node1" presStyleIdx="3" presStyleCnt="5">
        <dgm:presLayoutVars>
          <dgm:bulletEnabled val="1"/>
        </dgm:presLayoutVars>
      </dgm:prSet>
      <dgm:spPr/>
    </dgm:pt>
    <dgm:pt modelId="{8D1548E7-49A7-40FB-B4DA-B84BEFCC5025}" type="pres">
      <dgm:prSet presAssocID="{51072148-CB6E-4008-9E5C-C1AEAD0396FA}" presName="accent_4" presStyleCnt="0"/>
      <dgm:spPr/>
    </dgm:pt>
    <dgm:pt modelId="{F4A011E1-6C1C-4095-867E-CCB3F0F69FCA}" type="pres">
      <dgm:prSet presAssocID="{51072148-CB6E-4008-9E5C-C1AEAD0396FA}" presName="accentRepeatNode" presStyleLbl="solidFgAcc1" presStyleIdx="3" presStyleCnt="5"/>
      <dgm:spPr>
        <a:solidFill>
          <a:srgbClr val="F59E1F"/>
        </a:solidFill>
        <a:ln>
          <a:noFill/>
        </a:ln>
      </dgm:spPr>
    </dgm:pt>
    <dgm:pt modelId="{6260CE5E-41AF-45E1-BB34-61C95FD4527A}" type="pres">
      <dgm:prSet presAssocID="{2B5A8129-08A8-4247-BC9B-96DAC76A7D55}" presName="text_5" presStyleLbl="node1" presStyleIdx="4" presStyleCnt="5">
        <dgm:presLayoutVars>
          <dgm:bulletEnabled val="1"/>
        </dgm:presLayoutVars>
      </dgm:prSet>
      <dgm:spPr/>
    </dgm:pt>
    <dgm:pt modelId="{9F9F70A2-E735-490B-B741-66720ED9A382}" type="pres">
      <dgm:prSet presAssocID="{2B5A8129-08A8-4247-BC9B-96DAC76A7D55}" presName="accent_5" presStyleCnt="0"/>
      <dgm:spPr/>
    </dgm:pt>
    <dgm:pt modelId="{9FE639B6-4919-47D7-BCCF-A7530CC0E594}" type="pres">
      <dgm:prSet presAssocID="{2B5A8129-08A8-4247-BC9B-96DAC76A7D55}" presName="accentRepeatNode" presStyleLbl="solidFgAcc1" presStyleIdx="4" presStyleCnt="5"/>
      <dgm:spPr>
        <a:solidFill>
          <a:srgbClr val="F59E1F"/>
        </a:solidFill>
        <a:ln>
          <a:noFill/>
        </a:ln>
      </dgm:spPr>
    </dgm:pt>
  </dgm:ptLst>
  <dgm:cxnLst>
    <dgm:cxn modelId="{E1FFA002-79F4-4971-8741-0B9EE5ADA2AB}" srcId="{DC8E7491-4EF9-4674-BC59-C78490A82C40}" destId="{CB96B42E-3974-431B-977A-C599A06F58E7}" srcOrd="2" destOrd="0" parTransId="{17FE270B-9FDB-4E6F-B073-1B09CFDA1E80}" sibTransId="{A238F79F-8D18-429D-B3EB-BB66243A9354}"/>
    <dgm:cxn modelId="{2F5C4C03-DB92-4908-B2FD-B74A2ECF3AF6}" type="presOf" srcId="{CB96B42E-3974-431B-977A-C599A06F58E7}" destId="{1DCC96BF-8A77-4A27-B659-32F0C3A45E60}" srcOrd="0" destOrd="0" presId="urn:microsoft.com/office/officeart/2008/layout/VerticalCurvedList"/>
    <dgm:cxn modelId="{7F29A109-AAB2-49BD-BF41-56A7314E21CF}" type="presOf" srcId="{DC8E7491-4EF9-4674-BC59-C78490A82C40}" destId="{C3172E8D-FCF1-43BE-9670-701F6A89947F}" srcOrd="0" destOrd="0" presId="urn:microsoft.com/office/officeart/2008/layout/VerticalCurvedList"/>
    <dgm:cxn modelId="{A0085C1D-AA9F-4CB2-AC6D-3D60DE58A0F5}" type="presOf" srcId="{3065A050-8F6D-4703-AD0B-C2D4701444A0}" destId="{B880DFA6-2B4E-4367-889E-BA3B023E8681}" srcOrd="0" destOrd="0" presId="urn:microsoft.com/office/officeart/2008/layout/VerticalCurvedList"/>
    <dgm:cxn modelId="{6ECE5033-0CB6-439C-9AC4-39AC24C0DBF3}" srcId="{DC8E7491-4EF9-4674-BC59-C78490A82C40}" destId="{3065A050-8F6D-4703-AD0B-C2D4701444A0}" srcOrd="1" destOrd="0" parTransId="{94B32C8A-9747-465A-9698-0287BCAB936D}" sibTransId="{E4FB8F80-5B4C-4263-A08E-AA99E9660515}"/>
    <dgm:cxn modelId="{2C42F43C-6C96-4602-B912-7B27619ECEBA}" type="presOf" srcId="{51072148-CB6E-4008-9E5C-C1AEAD0396FA}" destId="{D860A2A1-6662-4C2A-A4F5-B4734D04BCB9}" srcOrd="0" destOrd="0" presId="urn:microsoft.com/office/officeart/2008/layout/VerticalCurvedList"/>
    <dgm:cxn modelId="{7E957261-B110-4C2D-901C-73D1A43C5E0C}" srcId="{DC8E7491-4EF9-4674-BC59-C78490A82C40}" destId="{51072148-CB6E-4008-9E5C-C1AEAD0396FA}" srcOrd="3" destOrd="0" parTransId="{D6A803E4-2C27-423E-B2F2-AE5EFE542769}" sibTransId="{8422D775-B999-43B2-A845-E5DADB0A2135}"/>
    <dgm:cxn modelId="{75512178-3B1F-4D22-9E60-BDA275F86E4E}" type="presOf" srcId="{DCF06FA4-B73D-4525-8AF5-32A4CD8FD721}" destId="{3986D98C-99E5-4136-9F98-86FD646913CD}" srcOrd="0" destOrd="0" presId="urn:microsoft.com/office/officeart/2008/layout/VerticalCurvedList"/>
    <dgm:cxn modelId="{3DABAFC8-982E-4221-BC98-18ABDBF889B6}" srcId="{DC8E7491-4EF9-4674-BC59-C78490A82C40}" destId="{DCF06FA4-B73D-4525-8AF5-32A4CD8FD721}" srcOrd="0" destOrd="0" parTransId="{EF67C85D-B800-4F75-BCEB-80671816FEDB}" sibTransId="{7D501529-B07D-435C-B64D-DDD020229C91}"/>
    <dgm:cxn modelId="{B913CECE-7A43-41BE-AC60-FCCA8C0AEA5C}" srcId="{DC8E7491-4EF9-4674-BC59-C78490A82C40}" destId="{2B5A8129-08A8-4247-BC9B-96DAC76A7D55}" srcOrd="4" destOrd="0" parTransId="{B93BCD69-C1CD-4896-9AC8-5CF90034CA4B}" sibTransId="{6BC59E2B-8D84-4B0D-97B5-BE0E52E25953}"/>
    <dgm:cxn modelId="{9A3DB1E8-67CD-43F8-B6E4-444D19CDF223}" type="presOf" srcId="{7D501529-B07D-435C-B64D-DDD020229C91}" destId="{3BF63359-FB40-4526-AC48-B05DA881BEE9}" srcOrd="0" destOrd="0" presId="urn:microsoft.com/office/officeart/2008/layout/VerticalCurvedList"/>
    <dgm:cxn modelId="{4D0482FC-E372-40F9-A7D9-F1FBDFCCA882}" type="presOf" srcId="{2B5A8129-08A8-4247-BC9B-96DAC76A7D55}" destId="{6260CE5E-41AF-45E1-BB34-61C95FD4527A}" srcOrd="0" destOrd="0" presId="urn:microsoft.com/office/officeart/2008/layout/VerticalCurvedList"/>
    <dgm:cxn modelId="{B9BAAFFD-77DD-4CFE-BBF6-95AF036AF626}" type="presParOf" srcId="{C3172E8D-FCF1-43BE-9670-701F6A89947F}" destId="{E0AD9167-F61F-4611-B3FB-4C0124B6923B}" srcOrd="0" destOrd="0" presId="urn:microsoft.com/office/officeart/2008/layout/VerticalCurvedList"/>
    <dgm:cxn modelId="{3F93E704-F14B-4EFC-BB9B-8C803DC3A777}" type="presParOf" srcId="{E0AD9167-F61F-4611-B3FB-4C0124B6923B}" destId="{532DD989-B034-40C7-9E89-78473B551B0C}" srcOrd="0" destOrd="0" presId="urn:microsoft.com/office/officeart/2008/layout/VerticalCurvedList"/>
    <dgm:cxn modelId="{2EB2DA0F-4C83-4DBB-81B4-6A04B5FD73D2}" type="presParOf" srcId="{532DD989-B034-40C7-9E89-78473B551B0C}" destId="{2933EF92-F3EF-40A2-AE9E-321E0F32EC85}" srcOrd="0" destOrd="0" presId="urn:microsoft.com/office/officeart/2008/layout/VerticalCurvedList"/>
    <dgm:cxn modelId="{ACB59BC3-8114-46EF-9038-A123F607E631}" type="presParOf" srcId="{532DD989-B034-40C7-9E89-78473B551B0C}" destId="{3BF63359-FB40-4526-AC48-B05DA881BEE9}" srcOrd="1" destOrd="0" presId="urn:microsoft.com/office/officeart/2008/layout/VerticalCurvedList"/>
    <dgm:cxn modelId="{7DB8C7D9-12F2-4D90-B8C3-C3E82B46B981}" type="presParOf" srcId="{532DD989-B034-40C7-9E89-78473B551B0C}" destId="{B63BA18C-7E82-4297-B5FC-1FF3F5CF97BB}" srcOrd="2" destOrd="0" presId="urn:microsoft.com/office/officeart/2008/layout/VerticalCurvedList"/>
    <dgm:cxn modelId="{4D7F05F7-4B58-4427-AA31-D2E2466916CF}" type="presParOf" srcId="{532DD989-B034-40C7-9E89-78473B551B0C}" destId="{72A32E1A-5BB3-4D3E-B23E-B93BBABFA497}" srcOrd="3" destOrd="0" presId="urn:microsoft.com/office/officeart/2008/layout/VerticalCurvedList"/>
    <dgm:cxn modelId="{FB0FB8A6-6DB4-4429-9C81-978392909D94}" type="presParOf" srcId="{E0AD9167-F61F-4611-B3FB-4C0124B6923B}" destId="{3986D98C-99E5-4136-9F98-86FD646913CD}" srcOrd="1" destOrd="0" presId="urn:microsoft.com/office/officeart/2008/layout/VerticalCurvedList"/>
    <dgm:cxn modelId="{34CDF896-06C3-46BF-8596-81DC8BD8D92E}" type="presParOf" srcId="{E0AD9167-F61F-4611-B3FB-4C0124B6923B}" destId="{30F6AC2F-B54B-475E-A886-D2A6CFB362E5}" srcOrd="2" destOrd="0" presId="urn:microsoft.com/office/officeart/2008/layout/VerticalCurvedList"/>
    <dgm:cxn modelId="{D10A7BD9-4AFD-4299-905B-EAA6EDC12962}" type="presParOf" srcId="{30F6AC2F-B54B-475E-A886-D2A6CFB362E5}" destId="{B95CC406-8B91-4BFD-9700-1A94288ED56F}" srcOrd="0" destOrd="0" presId="urn:microsoft.com/office/officeart/2008/layout/VerticalCurvedList"/>
    <dgm:cxn modelId="{12C27038-4471-4EF4-934C-90542F2D1833}" type="presParOf" srcId="{E0AD9167-F61F-4611-B3FB-4C0124B6923B}" destId="{B880DFA6-2B4E-4367-889E-BA3B023E8681}" srcOrd="3" destOrd="0" presId="urn:microsoft.com/office/officeart/2008/layout/VerticalCurvedList"/>
    <dgm:cxn modelId="{38A75762-64E4-47A2-BB52-09EC86950A7C}" type="presParOf" srcId="{E0AD9167-F61F-4611-B3FB-4C0124B6923B}" destId="{52D390C3-2A2D-4891-95F2-7011DB3ED2D5}" srcOrd="4" destOrd="0" presId="urn:microsoft.com/office/officeart/2008/layout/VerticalCurvedList"/>
    <dgm:cxn modelId="{19ABB739-E620-479F-A0CB-5A5FFCC2B1D9}" type="presParOf" srcId="{52D390C3-2A2D-4891-95F2-7011DB3ED2D5}" destId="{41C87D87-7451-4BC6-9E7D-AB1CA9A95C1F}" srcOrd="0" destOrd="0" presId="urn:microsoft.com/office/officeart/2008/layout/VerticalCurvedList"/>
    <dgm:cxn modelId="{E0CAF2A3-7995-4C2E-8DD5-2CBE9442072F}" type="presParOf" srcId="{E0AD9167-F61F-4611-B3FB-4C0124B6923B}" destId="{1DCC96BF-8A77-4A27-B659-32F0C3A45E60}" srcOrd="5" destOrd="0" presId="urn:microsoft.com/office/officeart/2008/layout/VerticalCurvedList"/>
    <dgm:cxn modelId="{CE5BCDC5-9FAA-4741-B387-3780082D6A2C}" type="presParOf" srcId="{E0AD9167-F61F-4611-B3FB-4C0124B6923B}" destId="{3E436C3F-5C5D-4CA6-A0E4-604B31CF3788}" srcOrd="6" destOrd="0" presId="urn:microsoft.com/office/officeart/2008/layout/VerticalCurvedList"/>
    <dgm:cxn modelId="{36DD07E5-711B-40B9-ACFE-75402A2D9651}" type="presParOf" srcId="{3E436C3F-5C5D-4CA6-A0E4-604B31CF3788}" destId="{81AFE668-5214-4D44-ACF2-2213C142CFA4}" srcOrd="0" destOrd="0" presId="urn:microsoft.com/office/officeart/2008/layout/VerticalCurvedList"/>
    <dgm:cxn modelId="{F4A51AE2-485C-4EA4-9D4A-98EF2482D9C0}" type="presParOf" srcId="{E0AD9167-F61F-4611-B3FB-4C0124B6923B}" destId="{D860A2A1-6662-4C2A-A4F5-B4734D04BCB9}" srcOrd="7" destOrd="0" presId="urn:microsoft.com/office/officeart/2008/layout/VerticalCurvedList"/>
    <dgm:cxn modelId="{DC3B48EB-FD55-4C8A-A638-BBCAB9E51CBF}" type="presParOf" srcId="{E0AD9167-F61F-4611-B3FB-4C0124B6923B}" destId="{8D1548E7-49A7-40FB-B4DA-B84BEFCC5025}" srcOrd="8" destOrd="0" presId="urn:microsoft.com/office/officeart/2008/layout/VerticalCurvedList"/>
    <dgm:cxn modelId="{EBFC2079-2A5C-4C53-8BBF-16D65BBA1652}" type="presParOf" srcId="{8D1548E7-49A7-40FB-B4DA-B84BEFCC5025}" destId="{F4A011E1-6C1C-4095-867E-CCB3F0F69FCA}" srcOrd="0" destOrd="0" presId="urn:microsoft.com/office/officeart/2008/layout/VerticalCurvedList"/>
    <dgm:cxn modelId="{20033635-54D0-4AFC-9C04-CFA9A0922DDC}" type="presParOf" srcId="{E0AD9167-F61F-4611-B3FB-4C0124B6923B}" destId="{6260CE5E-41AF-45E1-BB34-61C95FD4527A}" srcOrd="9" destOrd="0" presId="urn:microsoft.com/office/officeart/2008/layout/VerticalCurvedList"/>
    <dgm:cxn modelId="{66DD849D-2568-4835-8718-3CAEFF915A4F}" type="presParOf" srcId="{E0AD9167-F61F-4611-B3FB-4C0124B6923B}" destId="{9F9F70A2-E735-490B-B741-66720ED9A382}" srcOrd="10" destOrd="0" presId="urn:microsoft.com/office/officeart/2008/layout/VerticalCurvedList"/>
    <dgm:cxn modelId="{A52714D7-52F7-4F39-AD45-83EDD15286FF}" type="presParOf" srcId="{9F9F70A2-E735-490B-B741-66720ED9A382}" destId="{9FE639B6-4919-47D7-BCCF-A7530CC0E594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2762A6E-E1AE-4325-8F6F-E95E36ED42EA}">
      <dsp:nvSpPr>
        <dsp:cNvPr id="0" name=""/>
        <dsp:cNvSpPr/>
      </dsp:nvSpPr>
      <dsp:spPr>
        <a:xfrm>
          <a:off x="2792258" y="1249"/>
          <a:ext cx="1492890" cy="97037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000" kern="1200" dirty="0"/>
            <a:t>DERECHO HUMANO A LA ALIMENTACIÓN</a:t>
          </a:r>
          <a:endParaRPr lang="es-CO" sz="1000" kern="1200" dirty="0"/>
        </a:p>
      </dsp:txBody>
      <dsp:txXfrm>
        <a:off x="2839628" y="48619"/>
        <a:ext cx="1398150" cy="875638"/>
      </dsp:txXfrm>
    </dsp:sp>
    <dsp:sp modelId="{F80FA0AD-02D0-4371-B471-BC9EA2E40653}">
      <dsp:nvSpPr>
        <dsp:cNvPr id="0" name=""/>
        <dsp:cNvSpPr/>
      </dsp:nvSpPr>
      <dsp:spPr>
        <a:xfrm>
          <a:off x="1598845" y="486438"/>
          <a:ext cx="3879715" cy="3879715"/>
        </a:xfrm>
        <a:custGeom>
          <a:avLst/>
          <a:gdLst/>
          <a:ahLst/>
          <a:cxnLst/>
          <a:rect l="0" t="0" r="0" b="0"/>
          <a:pathLst>
            <a:path>
              <a:moveTo>
                <a:pt x="2886579" y="246705"/>
              </a:moveTo>
              <a:arcTo wR="1939857" hR="1939857" stAng="17952698" swAng="1212710"/>
            </a:path>
          </a:pathLst>
        </a:custGeom>
        <a:noFill/>
        <a:ln w="19050" cap="flat" cmpd="sng" algn="ctr">
          <a:solidFill>
            <a:srgbClr val="F59F16"/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C2863D7-1B04-46E0-B5FD-0FBB837241F4}">
      <dsp:nvSpPr>
        <dsp:cNvPr id="0" name=""/>
        <dsp:cNvSpPr/>
      </dsp:nvSpPr>
      <dsp:spPr>
        <a:xfrm>
          <a:off x="4637172" y="1341657"/>
          <a:ext cx="1492890" cy="970378"/>
        </a:xfrm>
        <a:prstGeom prst="roundRect">
          <a:avLst/>
        </a:prstGeom>
        <a:solidFill>
          <a:srgbClr val="00B0F0"/>
        </a:solidFill>
        <a:ln w="12700" cap="flat" cmpd="sng" algn="ctr">
          <a:solidFill>
            <a:srgbClr val="00B0F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000" b="1" kern="1200" dirty="0">
              <a:solidFill>
                <a:schemeClr val="bg1"/>
              </a:solidFill>
            </a:rPr>
            <a:t>ORDENAMIENTO TERRITORIAL ALREDEDOR DEL AGUA Y JUSTICIA AMBIENTAL</a:t>
          </a:r>
          <a:endParaRPr lang="es-CO" sz="1000" b="1" kern="1200" dirty="0">
            <a:solidFill>
              <a:schemeClr val="bg1"/>
            </a:solidFill>
          </a:endParaRPr>
        </a:p>
      </dsp:txBody>
      <dsp:txXfrm>
        <a:off x="4684542" y="1389027"/>
        <a:ext cx="1398150" cy="875638"/>
      </dsp:txXfrm>
    </dsp:sp>
    <dsp:sp modelId="{A4B948C1-A5C4-4A0E-96A8-ED38508A4976}">
      <dsp:nvSpPr>
        <dsp:cNvPr id="0" name=""/>
        <dsp:cNvSpPr/>
      </dsp:nvSpPr>
      <dsp:spPr>
        <a:xfrm>
          <a:off x="1598845" y="486438"/>
          <a:ext cx="3879715" cy="3879715"/>
        </a:xfrm>
        <a:custGeom>
          <a:avLst/>
          <a:gdLst/>
          <a:ahLst/>
          <a:cxnLst/>
          <a:rect l="0" t="0" r="0" b="0"/>
          <a:pathLst>
            <a:path>
              <a:moveTo>
                <a:pt x="3875076" y="2073923"/>
              </a:moveTo>
              <a:arcTo wR="1939857" hR="1939857" stAng="21837777" swAng="1360632"/>
            </a:path>
          </a:pathLst>
        </a:custGeom>
        <a:noFill/>
        <a:ln w="19050" cap="flat" cmpd="sng" algn="ctr">
          <a:solidFill>
            <a:srgbClr val="F59F16"/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42336C0-7B64-41A6-AE47-A528C87FC22D}">
      <dsp:nvSpPr>
        <dsp:cNvPr id="0" name=""/>
        <dsp:cNvSpPr/>
      </dsp:nvSpPr>
      <dsp:spPr>
        <a:xfrm>
          <a:off x="3932477" y="3510484"/>
          <a:ext cx="1492890" cy="970378"/>
        </a:xfrm>
        <a:prstGeom prst="roundRect">
          <a:avLst/>
        </a:prstGeom>
        <a:solidFill>
          <a:srgbClr val="00B0F0"/>
        </a:solidFill>
        <a:ln w="12700" cap="flat" cmpd="sng" algn="ctr">
          <a:solidFill>
            <a:srgbClr val="00B0F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000" b="1" kern="1200" dirty="0">
              <a:solidFill>
                <a:schemeClr val="bg1"/>
              </a:solidFill>
            </a:rPr>
            <a:t>CONVERGENCIA REGIONAL</a:t>
          </a:r>
          <a:endParaRPr lang="es-CO" sz="1000" b="1" kern="1200" dirty="0">
            <a:solidFill>
              <a:schemeClr val="bg1"/>
            </a:solidFill>
          </a:endParaRPr>
        </a:p>
      </dsp:txBody>
      <dsp:txXfrm>
        <a:off x="3979847" y="3557854"/>
        <a:ext cx="1398150" cy="875638"/>
      </dsp:txXfrm>
    </dsp:sp>
    <dsp:sp modelId="{A909C41B-DA7C-44ED-AA19-01601478FB29}">
      <dsp:nvSpPr>
        <dsp:cNvPr id="0" name=""/>
        <dsp:cNvSpPr/>
      </dsp:nvSpPr>
      <dsp:spPr>
        <a:xfrm>
          <a:off x="1598845" y="486438"/>
          <a:ext cx="3879715" cy="3879715"/>
        </a:xfrm>
        <a:custGeom>
          <a:avLst/>
          <a:gdLst/>
          <a:ahLst/>
          <a:cxnLst/>
          <a:rect l="0" t="0" r="0" b="0"/>
          <a:pathLst>
            <a:path>
              <a:moveTo>
                <a:pt x="2178273" y="3865008"/>
              </a:moveTo>
              <a:arcTo wR="1939857" hR="1939857" stAng="4976417" swAng="847167"/>
            </a:path>
          </a:pathLst>
        </a:custGeom>
        <a:noFill/>
        <a:ln w="19050" cap="flat" cmpd="sng" algn="ctr">
          <a:solidFill>
            <a:srgbClr val="F59F16"/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F4BF4A6-52D1-4F98-85A1-BC83C17D7C2D}">
      <dsp:nvSpPr>
        <dsp:cNvPr id="0" name=""/>
        <dsp:cNvSpPr/>
      </dsp:nvSpPr>
      <dsp:spPr>
        <a:xfrm>
          <a:off x="1652038" y="3510484"/>
          <a:ext cx="1492890" cy="97037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000" kern="1200" dirty="0"/>
            <a:t>SEGURIDAD HUMANA Y JUSTICIA SOCIAL</a:t>
          </a:r>
          <a:endParaRPr lang="es-CO" sz="1000" kern="1200" dirty="0"/>
        </a:p>
      </dsp:txBody>
      <dsp:txXfrm>
        <a:off x="1699408" y="3557854"/>
        <a:ext cx="1398150" cy="875638"/>
      </dsp:txXfrm>
    </dsp:sp>
    <dsp:sp modelId="{84A8D065-3188-49AC-B4C0-FF622D98D9BF}">
      <dsp:nvSpPr>
        <dsp:cNvPr id="0" name=""/>
        <dsp:cNvSpPr/>
      </dsp:nvSpPr>
      <dsp:spPr>
        <a:xfrm>
          <a:off x="1598845" y="486438"/>
          <a:ext cx="3879715" cy="3879715"/>
        </a:xfrm>
        <a:custGeom>
          <a:avLst/>
          <a:gdLst/>
          <a:ahLst/>
          <a:cxnLst/>
          <a:rect l="0" t="0" r="0" b="0"/>
          <a:pathLst>
            <a:path>
              <a:moveTo>
                <a:pt x="205934" y="2809661"/>
              </a:moveTo>
              <a:arcTo wR="1939857" hR="1939857" stAng="9201591" swAng="1360632"/>
            </a:path>
          </a:pathLst>
        </a:custGeom>
        <a:noFill/>
        <a:ln w="19050" cap="flat" cmpd="sng" algn="ctr">
          <a:solidFill>
            <a:srgbClr val="F59F16"/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4E3D93A-A3E6-4C50-B6BE-EDA935A41189}">
      <dsp:nvSpPr>
        <dsp:cNvPr id="0" name=""/>
        <dsp:cNvSpPr/>
      </dsp:nvSpPr>
      <dsp:spPr>
        <a:xfrm>
          <a:off x="947344" y="1341657"/>
          <a:ext cx="1492890" cy="970378"/>
        </a:xfrm>
        <a:prstGeom prst="roundRect">
          <a:avLst/>
        </a:prstGeom>
        <a:solidFill>
          <a:srgbClr val="00B0F0"/>
        </a:solidFill>
        <a:ln w="12700" cap="flat" cmpd="sng" algn="ctr">
          <a:solidFill>
            <a:srgbClr val="00B0F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000" b="1" kern="1200" dirty="0">
              <a:solidFill>
                <a:schemeClr val="bg1"/>
              </a:solidFill>
            </a:rPr>
            <a:t>TRANSFORMACIÓN PRODUCTIVA, INTERNACIONALIZACIÓN Y ACCIÓN CLIMÁTICA</a:t>
          </a:r>
          <a:endParaRPr lang="es-CO" sz="1000" b="1" kern="1200" dirty="0">
            <a:solidFill>
              <a:schemeClr val="bg1"/>
            </a:solidFill>
          </a:endParaRPr>
        </a:p>
      </dsp:txBody>
      <dsp:txXfrm>
        <a:off x="994714" y="1389027"/>
        <a:ext cx="1398150" cy="875638"/>
      </dsp:txXfrm>
    </dsp:sp>
    <dsp:sp modelId="{AA3B6211-AA69-4CC6-98B6-9B68AD6B239D}">
      <dsp:nvSpPr>
        <dsp:cNvPr id="0" name=""/>
        <dsp:cNvSpPr/>
      </dsp:nvSpPr>
      <dsp:spPr>
        <a:xfrm>
          <a:off x="1598845" y="486438"/>
          <a:ext cx="3879715" cy="3879715"/>
        </a:xfrm>
        <a:custGeom>
          <a:avLst/>
          <a:gdLst/>
          <a:ahLst/>
          <a:cxnLst/>
          <a:rect l="0" t="0" r="0" b="0"/>
          <a:pathLst>
            <a:path>
              <a:moveTo>
                <a:pt x="466462" y="678051"/>
              </a:moveTo>
              <a:arcTo wR="1939857" hR="1939857" stAng="13234593" swAng="1212710"/>
            </a:path>
          </a:pathLst>
        </a:custGeom>
        <a:noFill/>
        <a:ln w="19050" cap="flat" cmpd="sng" algn="ctr">
          <a:solidFill>
            <a:srgbClr val="F59F16"/>
          </a:solidFill>
          <a:prstDash val="solid"/>
          <a:miter lim="800000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5116D5-7071-4671-8A24-ED23CC8E7920}">
      <dsp:nvSpPr>
        <dsp:cNvPr id="0" name=""/>
        <dsp:cNvSpPr/>
      </dsp:nvSpPr>
      <dsp:spPr>
        <a:xfrm>
          <a:off x="1307722" y="667574"/>
          <a:ext cx="4462355" cy="4462355"/>
        </a:xfrm>
        <a:prstGeom prst="blockArc">
          <a:avLst>
            <a:gd name="adj1" fmla="val 11880000"/>
            <a:gd name="adj2" fmla="val 16200000"/>
            <a:gd name="adj3" fmla="val 4637"/>
          </a:avLst>
        </a:prstGeom>
        <a:solidFill>
          <a:srgbClr val="F59E1F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5894807-5C0B-41AA-A0E3-EF25DD312CC5}">
      <dsp:nvSpPr>
        <dsp:cNvPr id="0" name=""/>
        <dsp:cNvSpPr/>
      </dsp:nvSpPr>
      <dsp:spPr>
        <a:xfrm>
          <a:off x="1307722" y="667574"/>
          <a:ext cx="4462355" cy="4462355"/>
        </a:xfrm>
        <a:prstGeom prst="blockArc">
          <a:avLst>
            <a:gd name="adj1" fmla="val 7560000"/>
            <a:gd name="adj2" fmla="val 11880000"/>
            <a:gd name="adj3" fmla="val 4637"/>
          </a:avLst>
        </a:prstGeom>
        <a:solidFill>
          <a:srgbClr val="F59E1F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DC9F20F-587D-49E8-8D11-1FF43C78856E}">
      <dsp:nvSpPr>
        <dsp:cNvPr id="0" name=""/>
        <dsp:cNvSpPr/>
      </dsp:nvSpPr>
      <dsp:spPr>
        <a:xfrm>
          <a:off x="1307722" y="667574"/>
          <a:ext cx="4462355" cy="4462355"/>
        </a:xfrm>
        <a:prstGeom prst="blockArc">
          <a:avLst>
            <a:gd name="adj1" fmla="val 3240000"/>
            <a:gd name="adj2" fmla="val 7560000"/>
            <a:gd name="adj3" fmla="val 4637"/>
          </a:avLst>
        </a:prstGeom>
        <a:solidFill>
          <a:srgbClr val="F59E1F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265016D-5419-41BD-8DC2-BB47192C41B7}">
      <dsp:nvSpPr>
        <dsp:cNvPr id="0" name=""/>
        <dsp:cNvSpPr/>
      </dsp:nvSpPr>
      <dsp:spPr>
        <a:xfrm>
          <a:off x="1307722" y="667574"/>
          <a:ext cx="4462355" cy="4462355"/>
        </a:xfrm>
        <a:prstGeom prst="blockArc">
          <a:avLst>
            <a:gd name="adj1" fmla="val 20520000"/>
            <a:gd name="adj2" fmla="val 3240000"/>
            <a:gd name="adj3" fmla="val 4637"/>
          </a:avLst>
        </a:prstGeom>
        <a:solidFill>
          <a:srgbClr val="F59E1F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6C9CE1B-95DE-4A5E-B0FB-8BF422FDA88D}">
      <dsp:nvSpPr>
        <dsp:cNvPr id="0" name=""/>
        <dsp:cNvSpPr/>
      </dsp:nvSpPr>
      <dsp:spPr>
        <a:xfrm>
          <a:off x="1307722" y="667574"/>
          <a:ext cx="4462355" cy="4462355"/>
        </a:xfrm>
        <a:prstGeom prst="blockArc">
          <a:avLst>
            <a:gd name="adj1" fmla="val 16200000"/>
            <a:gd name="adj2" fmla="val 20520000"/>
            <a:gd name="adj3" fmla="val 4637"/>
          </a:avLst>
        </a:prstGeom>
        <a:solidFill>
          <a:srgbClr val="F59E1F"/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2D473A9B-8226-4B30-9A26-CCE92E0F6A67}">
      <dsp:nvSpPr>
        <dsp:cNvPr id="0" name=""/>
        <dsp:cNvSpPr/>
      </dsp:nvSpPr>
      <dsp:spPr>
        <a:xfrm>
          <a:off x="2512480" y="1872332"/>
          <a:ext cx="2052838" cy="2052838"/>
        </a:xfrm>
        <a:prstGeom prst="ellipse">
          <a:avLst/>
        </a:prstGeom>
        <a:solidFill>
          <a:srgbClr val="2B3D67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marL="0" lvl="0" indent="0" algn="ctr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200" kern="1200" dirty="0"/>
            <a:t>GESTION COMERCIAL</a:t>
          </a:r>
          <a:endParaRPr lang="es-CO" sz="2200" kern="1200" dirty="0"/>
        </a:p>
      </dsp:txBody>
      <dsp:txXfrm>
        <a:off x="2813111" y="2172963"/>
        <a:ext cx="1451576" cy="1451576"/>
      </dsp:txXfrm>
    </dsp:sp>
    <dsp:sp modelId="{40A5381A-FC77-4AFA-BA96-C0A63884CD9A}">
      <dsp:nvSpPr>
        <dsp:cNvPr id="0" name=""/>
        <dsp:cNvSpPr/>
      </dsp:nvSpPr>
      <dsp:spPr>
        <a:xfrm>
          <a:off x="2820406" y="812"/>
          <a:ext cx="1436986" cy="1436986"/>
        </a:xfrm>
        <a:prstGeom prst="ellipse">
          <a:avLst/>
        </a:prstGeom>
        <a:solidFill>
          <a:srgbClr val="4BD1F8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/>
            <a:t>Nuevos negocios con socios tradicionales</a:t>
          </a:r>
          <a:endParaRPr lang="es-CO" sz="1400" kern="1200" dirty="0"/>
        </a:p>
      </dsp:txBody>
      <dsp:txXfrm>
        <a:off x="3030848" y="211254"/>
        <a:ext cx="1016102" cy="1016102"/>
      </dsp:txXfrm>
    </dsp:sp>
    <dsp:sp modelId="{BA8C96CA-621B-44DB-BCBC-B2F7614986A6}">
      <dsp:nvSpPr>
        <dsp:cNvPr id="0" name=""/>
        <dsp:cNvSpPr/>
      </dsp:nvSpPr>
      <dsp:spPr>
        <a:xfrm>
          <a:off x="4893183" y="1506772"/>
          <a:ext cx="1436986" cy="1436986"/>
        </a:xfrm>
        <a:prstGeom prst="ellipse">
          <a:avLst/>
        </a:prstGeom>
        <a:solidFill>
          <a:srgbClr val="4BD1F8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/>
            <a:t>Nueva línea de negocio</a:t>
          </a:r>
          <a:endParaRPr lang="es-CO" sz="1400" kern="1200" dirty="0"/>
        </a:p>
      </dsp:txBody>
      <dsp:txXfrm>
        <a:off x="5103625" y="1717214"/>
        <a:ext cx="1016102" cy="1016102"/>
      </dsp:txXfrm>
    </dsp:sp>
    <dsp:sp modelId="{2FA4A3FC-6C25-4FFC-9560-B4D093F8ED6E}">
      <dsp:nvSpPr>
        <dsp:cNvPr id="0" name=""/>
        <dsp:cNvSpPr/>
      </dsp:nvSpPr>
      <dsp:spPr>
        <a:xfrm>
          <a:off x="4101452" y="3943467"/>
          <a:ext cx="1436986" cy="1436986"/>
        </a:xfrm>
        <a:prstGeom prst="ellipse">
          <a:avLst/>
        </a:prstGeom>
        <a:solidFill>
          <a:srgbClr val="4BD1F8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/>
            <a:t>Nuevos clientes</a:t>
          </a:r>
          <a:endParaRPr lang="es-CO" sz="1400" kern="1200" dirty="0"/>
        </a:p>
      </dsp:txBody>
      <dsp:txXfrm>
        <a:off x="4311894" y="4153909"/>
        <a:ext cx="1016102" cy="1016102"/>
      </dsp:txXfrm>
    </dsp:sp>
    <dsp:sp modelId="{6ACC20DD-54ED-4048-99CC-D1F4DD450074}">
      <dsp:nvSpPr>
        <dsp:cNvPr id="0" name=""/>
        <dsp:cNvSpPr/>
      </dsp:nvSpPr>
      <dsp:spPr>
        <a:xfrm>
          <a:off x="1539360" y="3943467"/>
          <a:ext cx="1436986" cy="1436986"/>
        </a:xfrm>
        <a:prstGeom prst="ellipse">
          <a:avLst/>
        </a:prstGeom>
        <a:solidFill>
          <a:srgbClr val="4BD1F8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/>
            <a:t>Nuevos espacios en el mercado</a:t>
          </a:r>
          <a:endParaRPr lang="es-CO" sz="1400" kern="1200" dirty="0"/>
        </a:p>
      </dsp:txBody>
      <dsp:txXfrm>
        <a:off x="1749802" y="4153909"/>
        <a:ext cx="1016102" cy="1016102"/>
      </dsp:txXfrm>
    </dsp:sp>
    <dsp:sp modelId="{B60BE7A7-28E1-40AF-A9F1-F1CE4CB6DE0D}">
      <dsp:nvSpPr>
        <dsp:cNvPr id="0" name=""/>
        <dsp:cNvSpPr/>
      </dsp:nvSpPr>
      <dsp:spPr>
        <a:xfrm>
          <a:off x="747630" y="1506772"/>
          <a:ext cx="1436986" cy="1436986"/>
        </a:xfrm>
        <a:prstGeom prst="ellipse">
          <a:avLst/>
        </a:prstGeom>
        <a:solidFill>
          <a:srgbClr val="4BD1F8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400" kern="1200" dirty="0"/>
            <a:t>Consolidar la marca</a:t>
          </a:r>
          <a:endParaRPr lang="es-CO" sz="1400" kern="1200" dirty="0"/>
        </a:p>
      </dsp:txBody>
      <dsp:txXfrm>
        <a:off x="958072" y="1717214"/>
        <a:ext cx="1016102" cy="101610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EE19D26-AD87-4597-8440-1916D8CC28D7}">
      <dsp:nvSpPr>
        <dsp:cNvPr id="0" name=""/>
        <dsp:cNvSpPr/>
      </dsp:nvSpPr>
      <dsp:spPr>
        <a:xfrm>
          <a:off x="163220" y="911"/>
          <a:ext cx="2486251" cy="994500"/>
        </a:xfrm>
        <a:prstGeom prst="chevron">
          <a:avLst/>
        </a:prstGeom>
        <a:solidFill>
          <a:srgbClr val="2B3D67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" tIns="9525" rIns="0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500" kern="1200" dirty="0">
              <a:solidFill>
                <a:schemeClr val="bg1"/>
              </a:solidFill>
            </a:rPr>
            <a:t>Nueva linea de Negocios – Gerencia Operativa </a:t>
          </a:r>
        </a:p>
      </dsp:txBody>
      <dsp:txXfrm>
        <a:off x="660470" y="911"/>
        <a:ext cx="1491751" cy="994500"/>
      </dsp:txXfrm>
    </dsp:sp>
    <dsp:sp modelId="{7667EE97-08EE-4BC0-BE5E-77D2763F032D}">
      <dsp:nvSpPr>
        <dsp:cNvPr id="0" name=""/>
        <dsp:cNvSpPr/>
      </dsp:nvSpPr>
      <dsp:spPr>
        <a:xfrm>
          <a:off x="2326259" y="85444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Presentación Junta Directiva</a:t>
          </a:r>
        </a:p>
      </dsp:txBody>
      <dsp:txXfrm>
        <a:off x="2738977" y="85444"/>
        <a:ext cx="1238153" cy="825435"/>
      </dsp:txXfrm>
    </dsp:sp>
    <dsp:sp modelId="{5F732378-3E9E-4136-B5CD-AA4AFCC19491}">
      <dsp:nvSpPr>
        <dsp:cNvPr id="0" name=""/>
        <dsp:cNvSpPr/>
      </dsp:nvSpPr>
      <dsp:spPr>
        <a:xfrm>
          <a:off x="4100945" y="85444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Modificación del Manual </a:t>
          </a:r>
        </a:p>
      </dsp:txBody>
      <dsp:txXfrm>
        <a:off x="4513663" y="85444"/>
        <a:ext cx="1238153" cy="825435"/>
      </dsp:txXfrm>
    </dsp:sp>
    <dsp:sp modelId="{FB2BB1B5-B334-4DB4-8978-C236EE95EFE7}">
      <dsp:nvSpPr>
        <dsp:cNvPr id="0" name=""/>
        <dsp:cNvSpPr/>
      </dsp:nvSpPr>
      <dsp:spPr>
        <a:xfrm>
          <a:off x="5875632" y="85444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Constitución del Patrimonio Autónomo </a:t>
          </a:r>
        </a:p>
      </dsp:txBody>
      <dsp:txXfrm>
        <a:off x="6288350" y="85444"/>
        <a:ext cx="1238153" cy="825435"/>
      </dsp:txXfrm>
    </dsp:sp>
    <dsp:sp modelId="{0A8989E3-024B-4B0D-A836-EA6C5012F5B6}">
      <dsp:nvSpPr>
        <dsp:cNvPr id="0" name=""/>
        <dsp:cNvSpPr/>
      </dsp:nvSpPr>
      <dsp:spPr>
        <a:xfrm>
          <a:off x="7650318" y="85444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Ajuste de documentos y formatos internos y encargado internos</a:t>
          </a:r>
        </a:p>
      </dsp:txBody>
      <dsp:txXfrm>
        <a:off x="8063036" y="85444"/>
        <a:ext cx="1238153" cy="825435"/>
      </dsp:txXfrm>
    </dsp:sp>
    <dsp:sp modelId="{A0D4D748-6F1F-45D9-A1C6-63C9E7A0502C}">
      <dsp:nvSpPr>
        <dsp:cNvPr id="0" name=""/>
        <dsp:cNvSpPr/>
      </dsp:nvSpPr>
      <dsp:spPr>
        <a:xfrm>
          <a:off x="9425004" y="85444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Rueda de Negocios </a:t>
          </a:r>
        </a:p>
      </dsp:txBody>
      <dsp:txXfrm>
        <a:off x="9837722" y="85444"/>
        <a:ext cx="1238153" cy="825435"/>
      </dsp:txXfrm>
    </dsp:sp>
    <dsp:sp modelId="{27B797E3-1B22-45C8-84F8-18C32570A417}">
      <dsp:nvSpPr>
        <dsp:cNvPr id="0" name=""/>
        <dsp:cNvSpPr/>
      </dsp:nvSpPr>
      <dsp:spPr>
        <a:xfrm>
          <a:off x="163220" y="1134642"/>
          <a:ext cx="2486251" cy="994500"/>
        </a:xfrm>
        <a:prstGeom prst="chevron">
          <a:avLst/>
        </a:prstGeom>
        <a:solidFill>
          <a:srgbClr val="2B3D67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" tIns="9525" rIns="0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500" kern="1200" dirty="0">
              <a:solidFill>
                <a:schemeClr val="bg1"/>
              </a:solidFill>
            </a:rPr>
            <a:t>Nuevos clientes</a:t>
          </a:r>
          <a:endParaRPr lang="es-CO" sz="1500" kern="1200" dirty="0">
            <a:solidFill>
              <a:schemeClr val="bg1"/>
            </a:solidFill>
          </a:endParaRPr>
        </a:p>
      </dsp:txBody>
      <dsp:txXfrm>
        <a:off x="660470" y="1134642"/>
        <a:ext cx="1491751" cy="994500"/>
      </dsp:txXfrm>
    </dsp:sp>
    <dsp:sp modelId="{916CB960-60D6-441F-95BA-12398BC16C97}">
      <dsp:nvSpPr>
        <dsp:cNvPr id="0" name=""/>
        <dsp:cNvSpPr/>
      </dsp:nvSpPr>
      <dsp:spPr>
        <a:xfrm>
          <a:off x="2326259" y="1219174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Plan Comercial para 2023: Mapeo y priorización de grupos de interés.  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2738977" y="1219174"/>
        <a:ext cx="1238153" cy="825435"/>
      </dsp:txXfrm>
    </dsp:sp>
    <dsp:sp modelId="{A100DB44-5EF6-46E5-8EF1-19DF231F1267}">
      <dsp:nvSpPr>
        <dsp:cNvPr id="0" name=""/>
        <dsp:cNvSpPr/>
      </dsp:nvSpPr>
      <dsp:spPr>
        <a:xfrm>
          <a:off x="4100945" y="1219174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Análisis de presupuesto general de la nación y plan operativo anual de inversiones.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4513663" y="1219174"/>
        <a:ext cx="1238153" cy="825435"/>
      </dsp:txXfrm>
    </dsp:sp>
    <dsp:sp modelId="{27EE8AA8-09B2-44AF-931B-ED0FB26BFD21}">
      <dsp:nvSpPr>
        <dsp:cNvPr id="0" name=""/>
        <dsp:cNvSpPr/>
      </dsp:nvSpPr>
      <dsp:spPr>
        <a:xfrm>
          <a:off x="5875632" y="1219174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kumimoji="0" lang="es-ES" altLang="ko-KR" sz="1100" b="0" i="0" u="none" strike="noStrike" kern="1200" cap="none" spc="0" normalizeH="0" baseline="0" noProof="0" dirty="0">
              <a:ln>
                <a:noFill/>
              </a:ln>
              <a:solidFill>
                <a:srgbClr val="2B3D67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rPr>
            <a:t>Envío de comunicaciones a clientes potenciales.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6288350" y="1219174"/>
        <a:ext cx="1238153" cy="825435"/>
      </dsp:txXfrm>
    </dsp:sp>
    <dsp:sp modelId="{A97D30F9-3D67-4171-B5EB-8B9931C797D0}">
      <dsp:nvSpPr>
        <dsp:cNvPr id="0" name=""/>
        <dsp:cNvSpPr/>
      </dsp:nvSpPr>
      <dsp:spPr>
        <a:xfrm>
          <a:off x="7650318" y="1219174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kumimoji="0" lang="es-ES" altLang="ko-KR" sz="1100" b="0" i="0" u="none" strike="noStrike" kern="1200" cap="none" spc="0" normalizeH="0" baseline="0" noProof="0" dirty="0">
              <a:ln>
                <a:noFill/>
              </a:ln>
              <a:solidFill>
                <a:srgbClr val="2B3D67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rPr>
            <a:t>Estrategia de </a:t>
          </a:r>
          <a:r>
            <a:rPr lang="es-ES" altLang="ko-KR" sz="1100" kern="1200" dirty="0">
              <a:solidFill>
                <a:srgbClr val="2B3D67"/>
              </a:solidFill>
              <a:latin typeface="Calibri" panose="020F0502020204030204"/>
              <a:ea typeface="맑은 고딕" panose="020B0503020000020004" pitchFamily="34" charset="-127"/>
              <a:cs typeface="Arial" pitchFamily="34" charset="0"/>
            </a:rPr>
            <a:t>comisiones por éxito en la venta y tasación de beneficios en especie 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8063036" y="1219174"/>
        <a:ext cx="1238153" cy="825435"/>
      </dsp:txXfrm>
    </dsp:sp>
    <dsp:sp modelId="{BD2A1140-4D97-433E-9713-2B77B26ACA54}">
      <dsp:nvSpPr>
        <dsp:cNvPr id="0" name=""/>
        <dsp:cNvSpPr/>
      </dsp:nvSpPr>
      <dsp:spPr>
        <a:xfrm>
          <a:off x="9425004" y="1219174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Reuniones con potenciales clientes.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9837722" y="1219174"/>
        <a:ext cx="1238153" cy="825435"/>
      </dsp:txXfrm>
    </dsp:sp>
    <dsp:sp modelId="{3EFE205D-3DE1-49B6-8F0F-FB35FAE1525A}">
      <dsp:nvSpPr>
        <dsp:cNvPr id="0" name=""/>
        <dsp:cNvSpPr/>
      </dsp:nvSpPr>
      <dsp:spPr>
        <a:xfrm>
          <a:off x="163220" y="2268372"/>
          <a:ext cx="2486251" cy="994500"/>
        </a:xfrm>
        <a:prstGeom prst="chevron">
          <a:avLst/>
        </a:prstGeom>
        <a:solidFill>
          <a:srgbClr val="2B3D67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" tIns="9525" rIns="0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500" kern="1200" dirty="0">
              <a:solidFill>
                <a:schemeClr val="bg1"/>
              </a:solidFill>
            </a:rPr>
            <a:t>Nuevos espacios en el mercado </a:t>
          </a:r>
          <a:endParaRPr lang="es-CO" sz="1500" kern="1200" dirty="0">
            <a:solidFill>
              <a:schemeClr val="bg1"/>
            </a:solidFill>
          </a:endParaRPr>
        </a:p>
      </dsp:txBody>
      <dsp:txXfrm>
        <a:off x="660470" y="2268372"/>
        <a:ext cx="1491751" cy="994500"/>
      </dsp:txXfrm>
    </dsp:sp>
    <dsp:sp modelId="{6AAF4FB1-80BA-4863-AA45-333A8D83FDC2}">
      <dsp:nvSpPr>
        <dsp:cNvPr id="0" name=""/>
        <dsp:cNvSpPr/>
      </dsp:nvSpPr>
      <dsp:spPr>
        <a:xfrm>
          <a:off x="2315235" y="2352905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Estrategia Comercial acorde con Plan Nacional de Desarrollo 2022 – 2026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2727953" y="2352905"/>
        <a:ext cx="1238153" cy="825435"/>
      </dsp:txXfrm>
    </dsp:sp>
    <dsp:sp modelId="{8540F135-73F1-49A2-BD1D-F4419BAA87A6}">
      <dsp:nvSpPr>
        <dsp:cNvPr id="0" name=""/>
        <dsp:cNvSpPr/>
      </dsp:nvSpPr>
      <dsp:spPr>
        <a:xfrm>
          <a:off x="4100945" y="2352905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Benchmarking de la Entidad. 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4513663" y="2352905"/>
        <a:ext cx="1238153" cy="825435"/>
      </dsp:txXfrm>
    </dsp:sp>
    <dsp:sp modelId="{A9C0D84F-3C77-45E5-B5E0-54EDC25DC224}">
      <dsp:nvSpPr>
        <dsp:cNvPr id="0" name=""/>
        <dsp:cNvSpPr/>
      </dsp:nvSpPr>
      <dsp:spPr>
        <a:xfrm>
          <a:off x="5875632" y="2352905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Gestión de datos y estrategias de venta. </a:t>
          </a:r>
          <a:endParaRPr lang="es-CO" sz="1100" kern="1200" dirty="0">
            <a:solidFill>
              <a:srgbClr val="2B3D67"/>
            </a:solidFill>
          </a:endParaRPr>
        </a:p>
      </dsp:txBody>
      <dsp:txXfrm>
        <a:off x="6288350" y="2352905"/>
        <a:ext cx="1238153" cy="825435"/>
      </dsp:txXfrm>
    </dsp:sp>
    <dsp:sp modelId="{F70A1340-ECB1-4926-BE54-92D74BCD51F7}">
      <dsp:nvSpPr>
        <dsp:cNvPr id="0" name=""/>
        <dsp:cNvSpPr/>
      </dsp:nvSpPr>
      <dsp:spPr>
        <a:xfrm>
          <a:off x="163220" y="3402103"/>
          <a:ext cx="2486251" cy="994500"/>
        </a:xfrm>
        <a:prstGeom prst="chevron">
          <a:avLst/>
        </a:prstGeom>
        <a:solidFill>
          <a:srgbClr val="2B3D67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" tIns="9525" rIns="0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500" kern="1200" dirty="0">
              <a:solidFill>
                <a:schemeClr val="bg1"/>
              </a:solidFill>
            </a:rPr>
            <a:t>Consolidar la marca </a:t>
          </a:r>
        </a:p>
      </dsp:txBody>
      <dsp:txXfrm>
        <a:off x="660470" y="3402103"/>
        <a:ext cx="1491751" cy="994500"/>
      </dsp:txXfrm>
    </dsp:sp>
    <dsp:sp modelId="{EF484289-8605-475E-B4DB-804912069B00}">
      <dsp:nvSpPr>
        <dsp:cNvPr id="0" name=""/>
        <dsp:cNvSpPr/>
      </dsp:nvSpPr>
      <dsp:spPr>
        <a:xfrm>
          <a:off x="2326259" y="3486635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Repositorio</a:t>
          </a:r>
          <a:r>
            <a:rPr lang="es-ES" sz="1100" kern="1200" baseline="0" dirty="0">
              <a:solidFill>
                <a:srgbClr val="2B3D67"/>
              </a:solidFill>
            </a:rPr>
            <a:t> de información y Gestión del conocimiento - lecciones aprendidas. </a:t>
          </a:r>
          <a:endParaRPr lang="es-ES" sz="1100" kern="1200" dirty="0">
            <a:solidFill>
              <a:srgbClr val="2B3D67"/>
            </a:solidFill>
          </a:endParaRPr>
        </a:p>
      </dsp:txBody>
      <dsp:txXfrm>
        <a:off x="2738977" y="3486635"/>
        <a:ext cx="1238153" cy="825435"/>
      </dsp:txXfrm>
    </dsp:sp>
    <dsp:sp modelId="{9EE628D8-39C2-4CD4-888C-15EB771484F4}">
      <dsp:nvSpPr>
        <dsp:cNvPr id="0" name=""/>
        <dsp:cNvSpPr/>
      </dsp:nvSpPr>
      <dsp:spPr>
        <a:xfrm>
          <a:off x="4100945" y="3486635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es-ES" sz="1100" kern="1200" dirty="0">
              <a:solidFill>
                <a:srgbClr val="2B3D67"/>
              </a:solidFill>
            </a:rPr>
            <a:t>Acercamientos de alto nivel. </a:t>
          </a:r>
        </a:p>
      </dsp:txBody>
      <dsp:txXfrm>
        <a:off x="4513663" y="3486635"/>
        <a:ext cx="1238153" cy="825435"/>
      </dsp:txXfrm>
    </dsp:sp>
    <dsp:sp modelId="{5912620E-C088-4B44-A4B1-A5FFEEE90173}">
      <dsp:nvSpPr>
        <dsp:cNvPr id="0" name=""/>
        <dsp:cNvSpPr/>
      </dsp:nvSpPr>
      <dsp:spPr>
        <a:xfrm>
          <a:off x="5875632" y="3486635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es-ES" sz="1100" kern="1200" dirty="0">
              <a:solidFill>
                <a:srgbClr val="2B3D67"/>
              </a:solidFill>
            </a:rPr>
            <a:t>Asesoría y estrategia a Entes Territoriales. </a:t>
          </a:r>
        </a:p>
      </dsp:txBody>
      <dsp:txXfrm>
        <a:off x="6288350" y="3486635"/>
        <a:ext cx="1238153" cy="825435"/>
      </dsp:txXfrm>
    </dsp:sp>
    <dsp:sp modelId="{EC5CA16B-91CB-4DEE-8FA2-CFD9AC1BF715}">
      <dsp:nvSpPr>
        <dsp:cNvPr id="0" name=""/>
        <dsp:cNvSpPr/>
      </dsp:nvSpPr>
      <dsp:spPr>
        <a:xfrm>
          <a:off x="7650318" y="3486635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ClrTx/>
            <a:buSzTx/>
            <a:buFontTx/>
            <a:buNone/>
          </a:pPr>
          <a:r>
            <a:rPr lang="es-ES" sz="1100" kern="1200" dirty="0">
              <a:solidFill>
                <a:srgbClr val="2B3D67"/>
              </a:solidFill>
            </a:rPr>
            <a:t>Estrategia de comunicación</a:t>
          </a:r>
        </a:p>
      </dsp:txBody>
      <dsp:txXfrm>
        <a:off x="8063036" y="3486635"/>
        <a:ext cx="1238153" cy="825435"/>
      </dsp:txXfrm>
    </dsp:sp>
    <dsp:sp modelId="{5CC89C81-72EB-4CEA-AF97-066D731CFEDC}">
      <dsp:nvSpPr>
        <dsp:cNvPr id="0" name=""/>
        <dsp:cNvSpPr/>
      </dsp:nvSpPr>
      <dsp:spPr>
        <a:xfrm>
          <a:off x="163220" y="4535833"/>
          <a:ext cx="2486251" cy="994500"/>
        </a:xfrm>
        <a:prstGeom prst="chevron">
          <a:avLst/>
        </a:prstGeom>
        <a:solidFill>
          <a:srgbClr val="2B3D67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050" tIns="9525" rIns="0" bIns="9525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500" kern="1200" dirty="0">
              <a:solidFill>
                <a:schemeClr val="bg1"/>
              </a:solidFill>
            </a:rPr>
            <a:t>Nuevos negocios con socios tradicionales</a:t>
          </a:r>
        </a:p>
      </dsp:txBody>
      <dsp:txXfrm>
        <a:off x="660470" y="4535833"/>
        <a:ext cx="1491751" cy="994500"/>
      </dsp:txXfrm>
    </dsp:sp>
    <dsp:sp modelId="{297B6E78-C3D6-419A-B60B-1F1B930A6F1D}">
      <dsp:nvSpPr>
        <dsp:cNvPr id="0" name=""/>
        <dsp:cNvSpPr/>
      </dsp:nvSpPr>
      <dsp:spPr>
        <a:xfrm>
          <a:off x="2326259" y="4620366"/>
          <a:ext cx="2063588" cy="825435"/>
        </a:xfrm>
        <a:prstGeom prst="chevron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Estrategia de seguimiento de negocios en ejecución. </a:t>
          </a:r>
        </a:p>
      </dsp:txBody>
      <dsp:txXfrm>
        <a:off x="2738977" y="4620366"/>
        <a:ext cx="1238153" cy="825435"/>
      </dsp:txXfrm>
    </dsp:sp>
    <dsp:sp modelId="{EB236AF5-A96A-46EE-BCD6-B52B55580CE3}">
      <dsp:nvSpPr>
        <dsp:cNvPr id="0" name=""/>
        <dsp:cNvSpPr/>
      </dsp:nvSpPr>
      <dsp:spPr>
        <a:xfrm>
          <a:off x="4100945" y="4620366"/>
          <a:ext cx="2063588" cy="825435"/>
        </a:xfrm>
        <a:prstGeom prst="chevron">
          <a:avLst/>
        </a:prstGeom>
        <a:solidFill>
          <a:srgbClr val="EAF2FA">
            <a:alpha val="90000"/>
          </a:srgbClr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970" tIns="6985" rIns="0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1100" kern="1200" dirty="0">
              <a:solidFill>
                <a:srgbClr val="2B3D67"/>
              </a:solidFill>
            </a:rPr>
            <a:t>Intervención unánime a los negocios con calificaciones o falencias. </a:t>
          </a:r>
        </a:p>
      </dsp:txBody>
      <dsp:txXfrm>
        <a:off x="4513663" y="4620366"/>
        <a:ext cx="1238153" cy="825435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BF63359-FB40-4526-AC48-B05DA881BEE9}">
      <dsp:nvSpPr>
        <dsp:cNvPr id="0" name=""/>
        <dsp:cNvSpPr/>
      </dsp:nvSpPr>
      <dsp:spPr>
        <a:xfrm>
          <a:off x="-6126981" y="-937410"/>
          <a:ext cx="7293488" cy="7293488"/>
        </a:xfrm>
        <a:prstGeom prst="blockArc">
          <a:avLst>
            <a:gd name="adj1" fmla="val 18900000"/>
            <a:gd name="adj2" fmla="val 2700000"/>
            <a:gd name="adj3" fmla="val 296"/>
          </a:avLst>
        </a:prstGeom>
        <a:solidFill>
          <a:srgbClr val="F59E1F"/>
        </a:solidFill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986D98C-99E5-4136-9F98-86FD646913CD}">
      <dsp:nvSpPr>
        <dsp:cNvPr id="0" name=""/>
        <dsp:cNvSpPr/>
      </dsp:nvSpPr>
      <dsp:spPr>
        <a:xfrm>
          <a:off x="509717" y="338558"/>
          <a:ext cx="7541700" cy="677550"/>
        </a:xfrm>
        <a:prstGeom prst="rect">
          <a:avLst/>
        </a:prstGeom>
        <a:solidFill>
          <a:srgbClr val="EAF2FA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7805" tIns="53340" rIns="53340" bIns="5334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 dirty="0">
              <a:solidFill>
                <a:srgbClr val="2B3D67"/>
              </a:solidFill>
            </a:rPr>
            <a:t>Nuevo SGDA.</a:t>
          </a:r>
          <a:endParaRPr lang="es-CO" sz="2100" kern="1200" dirty="0">
            <a:solidFill>
              <a:srgbClr val="2B3D67"/>
            </a:solidFill>
          </a:endParaRPr>
        </a:p>
      </dsp:txBody>
      <dsp:txXfrm>
        <a:off x="509717" y="338558"/>
        <a:ext cx="7541700" cy="677550"/>
      </dsp:txXfrm>
    </dsp:sp>
    <dsp:sp modelId="{B95CC406-8B91-4BFD-9700-1A94288ED56F}">
      <dsp:nvSpPr>
        <dsp:cNvPr id="0" name=""/>
        <dsp:cNvSpPr/>
      </dsp:nvSpPr>
      <dsp:spPr>
        <a:xfrm>
          <a:off x="86248" y="253864"/>
          <a:ext cx="846937" cy="846937"/>
        </a:xfrm>
        <a:prstGeom prst="ellipse">
          <a:avLst/>
        </a:prstGeom>
        <a:solidFill>
          <a:srgbClr val="F59E1F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880DFA6-2B4E-4367-889E-BA3B023E8681}">
      <dsp:nvSpPr>
        <dsp:cNvPr id="0" name=""/>
        <dsp:cNvSpPr/>
      </dsp:nvSpPr>
      <dsp:spPr>
        <a:xfrm>
          <a:off x="995230" y="1354558"/>
          <a:ext cx="7056187" cy="677550"/>
        </a:xfrm>
        <a:prstGeom prst="rect">
          <a:avLst/>
        </a:prstGeom>
        <a:solidFill>
          <a:srgbClr val="EAF2FA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7805" tIns="53340" rIns="53340" bIns="5334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 dirty="0">
              <a:solidFill>
                <a:srgbClr val="2B3D67"/>
              </a:solidFill>
            </a:rPr>
            <a:t>Reducción de la litigiosidad</a:t>
          </a:r>
          <a:endParaRPr lang="es-CO" sz="2100" kern="1200" dirty="0">
            <a:solidFill>
              <a:srgbClr val="2B3D67"/>
            </a:solidFill>
          </a:endParaRPr>
        </a:p>
      </dsp:txBody>
      <dsp:txXfrm>
        <a:off x="995230" y="1354558"/>
        <a:ext cx="7056187" cy="677550"/>
      </dsp:txXfrm>
    </dsp:sp>
    <dsp:sp modelId="{41C87D87-7451-4BC6-9E7D-AB1CA9A95C1F}">
      <dsp:nvSpPr>
        <dsp:cNvPr id="0" name=""/>
        <dsp:cNvSpPr/>
      </dsp:nvSpPr>
      <dsp:spPr>
        <a:xfrm>
          <a:off x="571761" y="1269864"/>
          <a:ext cx="846937" cy="846937"/>
        </a:xfrm>
        <a:prstGeom prst="ellipse">
          <a:avLst/>
        </a:prstGeom>
        <a:solidFill>
          <a:srgbClr val="F59E1F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DCC96BF-8A77-4A27-B659-32F0C3A45E60}">
      <dsp:nvSpPr>
        <dsp:cNvPr id="0" name=""/>
        <dsp:cNvSpPr/>
      </dsp:nvSpPr>
      <dsp:spPr>
        <a:xfrm>
          <a:off x="1144243" y="2370558"/>
          <a:ext cx="6907174" cy="677550"/>
        </a:xfrm>
        <a:prstGeom prst="rect">
          <a:avLst/>
        </a:prstGeom>
        <a:solidFill>
          <a:srgbClr val="EAF2FA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7805" tIns="53340" rIns="53340" bIns="5334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 dirty="0">
              <a:solidFill>
                <a:srgbClr val="2B3D67"/>
              </a:solidFill>
            </a:rPr>
            <a:t>Implementación del MIPG – Mejores resultados FURAG.</a:t>
          </a:r>
          <a:endParaRPr lang="es-CO" sz="2100" kern="1200" dirty="0">
            <a:solidFill>
              <a:srgbClr val="2B3D67"/>
            </a:solidFill>
          </a:endParaRPr>
        </a:p>
      </dsp:txBody>
      <dsp:txXfrm>
        <a:off x="1144243" y="2370558"/>
        <a:ext cx="6907174" cy="677550"/>
      </dsp:txXfrm>
    </dsp:sp>
    <dsp:sp modelId="{81AFE668-5214-4D44-ACF2-2213C142CFA4}">
      <dsp:nvSpPr>
        <dsp:cNvPr id="0" name=""/>
        <dsp:cNvSpPr/>
      </dsp:nvSpPr>
      <dsp:spPr>
        <a:xfrm>
          <a:off x="720774" y="2285864"/>
          <a:ext cx="846937" cy="846937"/>
        </a:xfrm>
        <a:prstGeom prst="ellipse">
          <a:avLst/>
        </a:prstGeom>
        <a:solidFill>
          <a:srgbClr val="F59E1F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860A2A1-6662-4C2A-A4F5-B4734D04BCB9}">
      <dsp:nvSpPr>
        <dsp:cNvPr id="0" name=""/>
        <dsp:cNvSpPr/>
      </dsp:nvSpPr>
      <dsp:spPr>
        <a:xfrm>
          <a:off x="995230" y="3386558"/>
          <a:ext cx="7056187" cy="677550"/>
        </a:xfrm>
        <a:prstGeom prst="rect">
          <a:avLst/>
        </a:prstGeom>
        <a:solidFill>
          <a:srgbClr val="EAF2FA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7805" tIns="53340" rIns="53340" bIns="5334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 dirty="0">
              <a:solidFill>
                <a:srgbClr val="2B3D67"/>
              </a:solidFill>
            </a:rPr>
            <a:t>Mantener los resultados del plan de liquidaciones</a:t>
          </a:r>
          <a:endParaRPr lang="es-CO" sz="2100" kern="1200" dirty="0">
            <a:solidFill>
              <a:srgbClr val="2B3D67"/>
            </a:solidFill>
          </a:endParaRPr>
        </a:p>
      </dsp:txBody>
      <dsp:txXfrm>
        <a:off x="995230" y="3386558"/>
        <a:ext cx="7056187" cy="677550"/>
      </dsp:txXfrm>
    </dsp:sp>
    <dsp:sp modelId="{F4A011E1-6C1C-4095-867E-CCB3F0F69FCA}">
      <dsp:nvSpPr>
        <dsp:cNvPr id="0" name=""/>
        <dsp:cNvSpPr/>
      </dsp:nvSpPr>
      <dsp:spPr>
        <a:xfrm>
          <a:off x="571761" y="3301864"/>
          <a:ext cx="846937" cy="846937"/>
        </a:xfrm>
        <a:prstGeom prst="ellipse">
          <a:avLst/>
        </a:prstGeom>
        <a:solidFill>
          <a:srgbClr val="F59E1F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260CE5E-41AF-45E1-BB34-61C95FD4527A}">
      <dsp:nvSpPr>
        <dsp:cNvPr id="0" name=""/>
        <dsp:cNvSpPr/>
      </dsp:nvSpPr>
      <dsp:spPr>
        <a:xfrm>
          <a:off x="509717" y="4402558"/>
          <a:ext cx="7541700" cy="677550"/>
        </a:xfrm>
        <a:prstGeom prst="rect">
          <a:avLst/>
        </a:prstGeom>
        <a:solidFill>
          <a:srgbClr val="EAF2FA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37805" tIns="53340" rIns="53340" bIns="53340" numCol="1" spcCol="1270" anchor="ctr" anchorCtr="0">
          <a:noAutofit/>
        </a:bodyPr>
        <a:lstStyle/>
        <a:p>
          <a:pPr marL="0" lvl="0" indent="0" algn="l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ES" sz="2100" kern="1200" dirty="0">
              <a:solidFill>
                <a:srgbClr val="2B3D67"/>
              </a:solidFill>
            </a:rPr>
            <a:t>Articulación efectiva de los sistemas de información.</a:t>
          </a:r>
          <a:endParaRPr lang="es-CO" sz="2100" kern="1200" dirty="0">
            <a:solidFill>
              <a:srgbClr val="2B3D67"/>
            </a:solidFill>
          </a:endParaRPr>
        </a:p>
      </dsp:txBody>
      <dsp:txXfrm>
        <a:off x="509717" y="4402558"/>
        <a:ext cx="7541700" cy="677550"/>
      </dsp:txXfrm>
    </dsp:sp>
    <dsp:sp modelId="{9FE639B6-4919-47D7-BCCF-A7530CC0E594}">
      <dsp:nvSpPr>
        <dsp:cNvPr id="0" name=""/>
        <dsp:cNvSpPr/>
      </dsp:nvSpPr>
      <dsp:spPr>
        <a:xfrm>
          <a:off x="86248" y="4317864"/>
          <a:ext cx="846937" cy="846937"/>
        </a:xfrm>
        <a:prstGeom prst="ellipse">
          <a:avLst/>
        </a:prstGeom>
        <a:solidFill>
          <a:srgbClr val="F59E1F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ycle5">
  <dgm:title val=""/>
  <dgm:desc val=""/>
  <dgm:catLst>
    <dgm:cat type="cycle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fact="-1"/>
          <dgm:constr type="diam" for="ch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2"/>
                <dgm:constr type="endPad" refType="connDist" fact="0.2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radial6">
  <dgm:title val=""/>
  <dgm:desc val=""/>
  <dgm:catLst>
    <dgm:cat type="cycle" pri="9000"/>
    <dgm:cat type="relationship" pri="2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choose name="Name3">
          <dgm:if name="Name4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5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6">
        <dgm:choose name="Name7">
          <dgm:if name="Name8" axis="ch ch" ptType="node node" st="1 1" cnt="1 0" func="cnt" op="lte" val="1">
            <dgm:alg type="cycle">
              <dgm:param type="stAng" val="-90"/>
              <dgm:param type="spanAng" val="360"/>
              <dgm:param type="ctrShpMap" val="fNode"/>
            </dgm:alg>
          </dgm:if>
          <dgm:else name="Name9">
            <dgm:alg type="cycle">
              <dgm:param type="stAng" val="0"/>
              <dgm:param type="spanAng" val="-360"/>
              <dgm:param type="ctrShpMap" val="fNode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10">
      <dgm:if name="Name11" func="var" arg="dir" op="equ" val="norm">
        <dgm:choose name="Name12">
          <dgm:if name="Name13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des" forName="oneNode" refType="primFontSz" refFor="ch" refForName="centerShape" op="lte" fact="0.95"/>
              <dgm:constr type="diam" for="ch" forName="singleconn" refType="diam" op="equ" fact="-1"/>
              <dgm:constr type="h" for="ch" forName="singleconn" refType="w" refFor="ch" refForName="oneComp" fact="0.24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4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forName="sibTrans" refType="diam" op="equ"/>
              <dgm:constr type="h" for="ch" forName="sibTrans" refType="w" refFor="ch" refForName="node" fact="0.24"/>
              <dgm:constr type="w" for="ch" forName="dummy" val="1"/>
            </dgm:constrLst>
          </dgm:else>
        </dgm:choose>
      </dgm:if>
      <dgm:else name="Name15">
        <dgm:choose name="Name16">
          <dgm:if name="Name17" axis="ch ch" ptType="node node" st="1 1" cnt="1 0" func="cnt" op="equ" val="1">
            <dgm:constrLst>
              <dgm:constr type="diam" val="170"/>
              <dgm:constr type="w" for="ch" forName="centerShape" refType="w"/>
              <dgm:constr type="w" for="ch" forName="oneComp" refType="w" refFor="ch" refForName="centerShape" op="equ" fact="0.7"/>
              <dgm:constr type="sp" refType="w" refFor="ch" refForName="oneComp" fact="0.3"/>
              <dgm:constr type="sibSp" refType="w" refFor="ch" refForName="oneComp" fact="0.3"/>
              <dgm:constr type="primFontSz" for="ch" forName="centerShape" val="65"/>
              <dgm:constr type="primFontSz" for="des" forName="oneNode" refType="primFontSz" refFor="ch" refForName="centerShape" fact="0.95"/>
              <dgm:constr type="primFontSz" for="ch" forName="oneNode" refType="primFontSz" refFor="ch" refForName="centerShape" op="lte" fact="0.95"/>
              <dgm:constr type="diam" for="ch" forName="singleconn" refType="diam"/>
              <dgm:constr type="h" for="ch" forName="singleconn" refType="w" refFor="ch" refForName="oneComp" fact="0.24"/>
              <dgm:constr type="diam" for="ch" refType="diam" op="equ"/>
              <dgm:constr type="w" for="ch" forName="dummya" refType="w" refFor="ch" refForName="oneComp" op="equ"/>
              <dgm:constr type="w" for="ch" forName="dummyb" refType="w" refFor="ch" refForName="oneComp" op="equ"/>
              <dgm:constr type="w" for="ch" forName="dummyc" refType="w" refFor="ch" refForName="oneComp" op="equ"/>
            </dgm:constrLst>
          </dgm:if>
          <dgm:else name="Name18">
            <dgm:constrLst>
              <dgm:constr type="diam" val="170"/>
              <dgm:constr type="w" for="ch" forName="centerShape" refType="w"/>
              <dgm:constr type="w" for="ch" forName="node" refType="w" refFor="ch" refForName="centerShape" op="equ" fact="0.7"/>
              <dgm:constr type="sp" refType="w" refFor="ch" refForName="node" fact="0.3"/>
              <dgm:constr type="sibSp" refType="w" refFor="ch" refForName="node" fact="0.3"/>
              <dgm:constr type="primFontSz" for="ch" forName="centerShape" val="65"/>
              <dgm:constr type="primFontSz" for="des" forName="node" refType="primFontSz" refFor="ch" refForName="centerShape" fact="0.78"/>
              <dgm:constr type="primFontSz" for="ch" forName="node" refType="primFontSz" refFor="ch" refForName="centerShape" op="lte" fact="0.95"/>
              <dgm:constr type="diam" for="ch" ptType="sibTrans" refType="diam" fact="-1"/>
              <dgm:constr type="h" for="ch" forName="sibTrans" refType="w" refFor="ch" refForName="node" fact="0.24"/>
              <dgm:constr type="diam" for="ch" refType="diam" op="equ" fact="-1"/>
              <dgm:constr type="w" for="ch" forName="dummy" val="1"/>
            </dgm:constrLst>
          </dgm:else>
        </dgm:choose>
      </dgm:else>
    </dgm:choose>
    <dgm:ruleLst>
      <dgm:rule type="diam" val="INF" fact="NaN" max="NaN"/>
    </dgm:ruleLst>
    <dgm:forEach name="Name19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20" axis="ch">
        <dgm:forEach name="Name21" axis="self" ptType="node">
          <dgm:choose name="Name22">
            <dgm:if name="Name23" axis="par ch" ptType="node node" func="cnt" op="gt" val="1">
              <dgm:layoutNode name="node" styleLbl="node1">
                <dgm:varLst>
                  <dgm:bulletEnabled val="1"/>
                </dgm:varLst>
                <dgm:alg type="tx">
                  <dgm:param type="txAnchorVertCh" val="mid"/>
                </dgm:alg>
                <dgm:shape xmlns:r="http://schemas.openxmlformats.org/officeDocument/2006/relationships" type="ellipse" r:blip="">
                  <dgm:adjLst/>
                </dgm:shape>
                <dgm:presOf axis="desOrSelf" ptType="node"/>
                <dgm:constrLst>
                  <dgm:constr type="h" refType="w"/>
                  <dgm:constr type="tMarg" refType="primFontSz" fact="0.1"/>
                  <dgm:constr type="bMarg" refType="primFontSz" fact="0.1"/>
                  <dgm:constr type="lMarg" refType="primFontSz" fact="0.1"/>
                  <dgm:constr type="rMarg" refType="primFontSz" fact="0.1"/>
                </dgm:constrLst>
                <dgm:ruleLst>
                  <dgm:rule type="primFontSz" val="5" fact="NaN" max="NaN"/>
                </dgm:ruleLst>
              </dgm:layoutNode>
              <dgm:layoutNode name="dummy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" axis="followSib" ptType="sibTrans" hideLastTrans="0" cnt="1">
                <dgm:layoutNode name="sibTrans" styleLbl="sibTrans2D1">
                  <dgm:alg type="conn">
                    <dgm:param type="connRout" val="curve"/>
                    <dgm:param type="begPts" val="ctr"/>
                    <dgm:param type="endPts" val="ctr"/>
                    <dgm:param type="begSty" val="noArr"/>
                    <dgm:param type="endSty" val="noArr"/>
                    <dgm:param type="dstNode" val="node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if name="Name24" axis="par ch" ptType="node node" func="cnt" op="equ" val="1">
              <dgm:layoutNode name="oneComp">
                <dgm:alg type="composite">
                  <dgm:param type="ar" val="1"/>
                </dgm:alg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  <dgm:constr type="l" for="ch" forName="dummyConnPt" refType="w" fact="0.5"/>
                  <dgm:constr type="t" for="ch" forName="dummyConnPt" refType="w" fact="0.5"/>
                  <dgm:constr type="l" for="ch" forName="oneNode"/>
                  <dgm:constr type="t" for="ch" forName="oneNode"/>
                  <dgm:constr type="h" for="ch" forName="oneNode" refType="h"/>
                  <dgm:constr type="w" for="ch" forName="oneNode" refType="w"/>
                </dgm:constrLst>
                <dgm:ruleLst/>
                <dgm:layoutNode name="dummyConnPt" styleLbl="node1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w" val="1"/>
                    <dgm:constr type="h" val="1"/>
                  </dgm:constrLst>
                  <dgm:ruleLst/>
                </dgm:layoutNode>
                <dgm:layoutNode name="oneNode" styleLbl="node1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h" refType="w"/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</dgm:layoutNode>
              <dgm:layoutNode name="dummya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b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layoutNode name="dummyc">
                <dgm:alg type="sp"/>
                <dgm:shape xmlns:r="http://schemas.openxmlformats.org/officeDocument/2006/relationships" r:blip="">
                  <dgm:adjLst/>
                </dgm:shape>
                <dgm:presOf/>
                <dgm:constrLst>
                  <dgm:constr type="h" refType="w"/>
                </dgm:constrLst>
                <dgm:ruleLst/>
              </dgm:layoutNode>
              <dgm:forEach name="sibTransForEach1" axis="followSib" ptType="sibTrans" hideLastTrans="0" cnt="1">
                <dgm:layoutNode name="singleconn" styleLbl="sibTrans2D1">
                  <dgm:alg type="conn">
                    <dgm:param type="connRout" val="longCurve"/>
                    <dgm:param type="begPts" val="bCtr"/>
                    <dgm:param type="endPts" val="tCtr"/>
                    <dgm:param type="begSty" val="noArr"/>
                    <dgm:param type="endSty" val="noArr"/>
                    <dgm:param type="srcNode" val="dummyConnPt"/>
                    <dgm:param type="dstNode" val="dummyConnPt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</dgm:if>
            <dgm:else name="Name25"/>
          </dgm:choose>
        </dgm:forEach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13763" cy="463647"/>
          </a:xfrm>
          <a:prstGeom prst="rect">
            <a:avLst/>
          </a:prstGeom>
        </p:spPr>
        <p:txBody>
          <a:bodyPr vert="horz" lIns="92546" tIns="46273" rIns="92546" bIns="46273" rtlCol="0"/>
          <a:lstStyle>
            <a:lvl1pPr algn="l">
              <a:defRPr sz="1200"/>
            </a:lvl1pPr>
          </a:lstStyle>
          <a:p>
            <a:endParaRPr lang="es-419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939466" y="0"/>
            <a:ext cx="3013763" cy="463647"/>
          </a:xfrm>
          <a:prstGeom prst="rect">
            <a:avLst/>
          </a:prstGeom>
        </p:spPr>
        <p:txBody>
          <a:bodyPr vert="horz" lIns="92546" tIns="46273" rIns="92546" bIns="46273" rtlCol="0"/>
          <a:lstStyle>
            <a:lvl1pPr algn="r">
              <a:defRPr sz="1200"/>
            </a:lvl1pPr>
          </a:lstStyle>
          <a:p>
            <a:fld id="{7543DE5A-F8C0-40E5-9D47-95F0B5383FA9}" type="datetimeFigureOut">
              <a:rPr lang="es-419" smtClean="0"/>
              <a:t>26/7/2023</a:t>
            </a:fld>
            <a:endParaRPr lang="es-419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706438" y="1155700"/>
            <a:ext cx="5541962" cy="31178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546" tIns="46273" rIns="92546" bIns="46273" rtlCol="0" anchor="ctr"/>
          <a:lstStyle/>
          <a:p>
            <a:endParaRPr lang="es-419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95484" y="4447153"/>
            <a:ext cx="5563870" cy="3638580"/>
          </a:xfrm>
          <a:prstGeom prst="rect">
            <a:avLst/>
          </a:prstGeom>
        </p:spPr>
        <p:txBody>
          <a:bodyPr vert="horz" lIns="92546" tIns="46273" rIns="92546" bIns="46273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419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777193"/>
            <a:ext cx="3013763" cy="463646"/>
          </a:xfrm>
          <a:prstGeom prst="rect">
            <a:avLst/>
          </a:prstGeom>
        </p:spPr>
        <p:txBody>
          <a:bodyPr vert="horz" lIns="92546" tIns="46273" rIns="92546" bIns="46273" rtlCol="0" anchor="b"/>
          <a:lstStyle>
            <a:lvl1pPr algn="l">
              <a:defRPr sz="1200"/>
            </a:lvl1pPr>
          </a:lstStyle>
          <a:p>
            <a:endParaRPr lang="es-419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939466" y="8777193"/>
            <a:ext cx="3013763" cy="463646"/>
          </a:xfrm>
          <a:prstGeom prst="rect">
            <a:avLst/>
          </a:prstGeom>
        </p:spPr>
        <p:txBody>
          <a:bodyPr vert="horz" lIns="92546" tIns="46273" rIns="92546" bIns="46273" rtlCol="0" anchor="b"/>
          <a:lstStyle>
            <a:lvl1pPr algn="r">
              <a:defRPr sz="1200"/>
            </a:lvl1pPr>
          </a:lstStyle>
          <a:p>
            <a:fld id="{2CB7AEF6-030A-42F1-9550-B2509D3A52D6}" type="slidenum">
              <a:rPr lang="es-419" smtClean="0"/>
              <a:t>‹Nº›</a:t>
            </a:fld>
            <a:endParaRPr lang="es-419"/>
          </a:p>
        </p:txBody>
      </p:sp>
    </p:spTree>
    <p:extLst>
      <p:ext uri="{BB962C8B-B14F-4D97-AF65-F5344CB8AC3E}">
        <p14:creationId xmlns:p14="http://schemas.microsoft.com/office/powerpoint/2010/main" val="5019546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_tradnl"/>
              <a:t>Haga clic para modificar el estilo de subtítulo del patrón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5963340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07743489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698571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838379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3696823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6301410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6972489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04802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3" name="Marcador de pie de pá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892386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0882077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imagen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ES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_tradnl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905626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_tradnl"/>
              <a:t>Clic para editar título</a:t>
            </a:r>
            <a:endParaRPr lang="es-ES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_tradnl"/>
              <a:t>Haga clic para modificar el estilo de texto del patrón</a:t>
            </a:r>
          </a:p>
          <a:p>
            <a:pPr lvl="1"/>
            <a:r>
              <a:rPr lang="es-ES_tradnl"/>
              <a:t>Segundo nivel</a:t>
            </a:r>
          </a:p>
          <a:p>
            <a:pPr lvl="2"/>
            <a:r>
              <a:rPr lang="es-ES_tradnl"/>
              <a:t>Tercer nivel</a:t>
            </a:r>
          </a:p>
          <a:p>
            <a:pPr lvl="3"/>
            <a:r>
              <a:rPr lang="es-ES_tradnl"/>
              <a:t>Cuarto nivel</a:t>
            </a:r>
          </a:p>
          <a:p>
            <a:pPr lvl="4"/>
            <a:r>
              <a:rPr lang="es-ES_tradnl"/>
              <a:t>Quinto nivel</a:t>
            </a:r>
            <a:endParaRPr lang="es-ES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D099D4-B411-6A4B-9506-A15F2200E0E9}" type="datetimeFigureOut">
              <a:rPr lang="es-ES" smtClean="0"/>
              <a:t>26/07/2023</a:t>
            </a:fld>
            <a:endParaRPr lang="es-ES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ES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B9B2D7-4CCC-CF48-97CC-5CC9F10C7054}" type="slidenum">
              <a:rPr lang="es-ES" smtClean="0"/>
              <a:t>‹Nº›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7796498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id="{38CC1853-732B-7373-ED14-6C957B08481A}"/>
              </a:ext>
            </a:extLst>
          </p:cNvPr>
          <p:cNvSpPr txBox="1"/>
          <p:nvPr/>
        </p:nvSpPr>
        <p:spPr>
          <a:xfrm>
            <a:off x="0" y="2707870"/>
            <a:ext cx="1219199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6000" b="1" dirty="0">
                <a:solidFill>
                  <a:srgbClr val="FFFFFF"/>
                </a:solidFill>
                <a:latin typeface="Calibri" panose="020F0502020204030204"/>
              </a:rPr>
              <a:t>PLAN DE ACCION INSTITUCIONAL 2023</a:t>
            </a:r>
            <a:endParaRPr kumimoji="0" lang="es-CO" sz="3600" b="1" i="0" u="none" strike="noStrike" kern="1200" cap="none" spc="0" normalizeH="0" baseline="0" noProof="0" dirty="0">
              <a:ln>
                <a:noFill/>
              </a:ln>
              <a:solidFill>
                <a:srgbClr val="F59F16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A18143A-660C-14E0-0C89-EEF37657C343}"/>
              </a:ext>
            </a:extLst>
          </p:cNvPr>
          <p:cNvSpPr txBox="1"/>
          <p:nvPr/>
        </p:nvSpPr>
        <p:spPr>
          <a:xfrm>
            <a:off x="6096000" y="5560142"/>
            <a:ext cx="50998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Aprobado</a:t>
            </a:r>
            <a:r>
              <a:rPr lang="en-US" dirty="0"/>
              <a:t> </a:t>
            </a:r>
            <a:r>
              <a:rPr lang="en-US" dirty="0" err="1"/>
              <a:t>por</a:t>
            </a:r>
            <a:r>
              <a:rPr lang="en-US" dirty="0"/>
              <a:t> Junta </a:t>
            </a:r>
            <a:r>
              <a:rPr lang="en-US" dirty="0" err="1"/>
              <a:t>Directiva</a:t>
            </a:r>
            <a:r>
              <a:rPr lang="en-US" dirty="0"/>
              <a:t> </a:t>
            </a:r>
            <a:r>
              <a:rPr lang="en-US" dirty="0" err="1"/>
              <a:t>el</a:t>
            </a:r>
            <a:r>
              <a:rPr lang="en-US" dirty="0"/>
              <a:t> 05 de mayo de 2023</a:t>
            </a:r>
            <a:endParaRPr lang="es-CO" dirty="0"/>
          </a:p>
        </p:txBody>
      </p:sp>
    </p:spTree>
    <p:extLst>
      <p:ext uri="{BB962C8B-B14F-4D97-AF65-F5344CB8AC3E}">
        <p14:creationId xmlns:p14="http://schemas.microsoft.com/office/powerpoint/2010/main" val="5835336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3743903" y="220158"/>
            <a:ext cx="46406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ES" sz="2400" b="1" dirty="0">
                <a:solidFill>
                  <a:srgbClr val="163A68"/>
                </a:solidFill>
                <a:cs typeface="Arial" charset="0"/>
              </a:rPr>
              <a:t>S</a:t>
            </a: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OMOS EL ALIADO TÉCNICO QUE…</a:t>
            </a:r>
          </a:p>
        </p:txBody>
      </p:sp>
      <p:sp>
        <p:nvSpPr>
          <p:cNvPr id="7" name="Rectángulo redondeado 6">
            <a:extLst>
              <a:ext uri="{FF2B5EF4-FFF2-40B4-BE49-F238E27FC236}">
                <a16:creationId xmlns:a16="http://schemas.microsoft.com/office/drawing/2014/main" id="{E98B4040-47A1-8160-3A8A-4B14DBA31894}"/>
              </a:ext>
            </a:extLst>
          </p:cNvPr>
          <p:cNvSpPr/>
          <p:nvPr/>
        </p:nvSpPr>
        <p:spPr>
          <a:xfrm>
            <a:off x="161565" y="1687688"/>
            <a:ext cx="2808000" cy="3982719"/>
          </a:xfrm>
          <a:prstGeom prst="roundRect">
            <a:avLst/>
          </a:prstGeom>
          <a:solidFill>
            <a:srgbClr val="EAF2F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400" b="1" dirty="0">
                <a:solidFill>
                  <a:srgbClr val="173B69"/>
                </a:solidFill>
              </a:rPr>
              <a:t>IMPULSA TERRITORIOS RESILIENTES Y SOSTENIBLES.</a:t>
            </a:r>
          </a:p>
          <a:p>
            <a:pPr algn="ctr"/>
            <a:endParaRPr lang="es-CO" sz="1600" dirty="0">
              <a:solidFill>
                <a:srgbClr val="173B69"/>
              </a:solidFill>
            </a:endParaRPr>
          </a:p>
          <a:p>
            <a:pPr algn="ctr"/>
            <a:r>
              <a:rPr lang="es-ES" sz="1400" dirty="0">
                <a:solidFill>
                  <a:srgbClr val="173B69"/>
                </a:solidFill>
              </a:rPr>
              <a:t>ENTerritorio por medio de sus proyectos genera desarrollo humano y socia, que permite reducir las brechas de desigualdad, especialmente en los municipios categoría 4, 5 y 6</a:t>
            </a:r>
            <a:r>
              <a:rPr lang="es-ES" sz="1600" dirty="0">
                <a:solidFill>
                  <a:srgbClr val="173B69"/>
                </a:solidFill>
              </a:rPr>
              <a:t>.</a:t>
            </a:r>
            <a:endParaRPr lang="es-CO" dirty="0"/>
          </a:p>
        </p:txBody>
      </p:sp>
      <p:sp>
        <p:nvSpPr>
          <p:cNvPr id="8" name="Rectángulo redondeado 7">
            <a:extLst>
              <a:ext uri="{FF2B5EF4-FFF2-40B4-BE49-F238E27FC236}">
                <a16:creationId xmlns:a16="http://schemas.microsoft.com/office/drawing/2014/main" id="{CB9D57A1-3516-5F5E-14B5-FF974B7552AA}"/>
              </a:ext>
            </a:extLst>
          </p:cNvPr>
          <p:cNvSpPr/>
          <p:nvPr/>
        </p:nvSpPr>
        <p:spPr>
          <a:xfrm>
            <a:off x="3170865" y="1687688"/>
            <a:ext cx="2808000" cy="3982719"/>
          </a:xfrm>
          <a:prstGeom prst="roundRect">
            <a:avLst/>
          </a:prstGeom>
          <a:solidFill>
            <a:srgbClr val="EAF2F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r>
              <a:rPr lang="es-CO" sz="1400" b="1" dirty="0">
                <a:solidFill>
                  <a:srgbClr val="173B69"/>
                </a:solidFill>
              </a:rPr>
              <a:t>CONTRIBUYE A LA “PAZ TOTAL”.</a:t>
            </a:r>
          </a:p>
          <a:p>
            <a:pPr algn="ctr"/>
            <a:endParaRPr lang="es-CO" dirty="0">
              <a:solidFill>
                <a:srgbClr val="173B69"/>
              </a:solidFill>
            </a:endParaRPr>
          </a:p>
          <a:p>
            <a:pPr algn="ctr"/>
            <a:r>
              <a:rPr lang="es-ES" sz="1400" dirty="0">
                <a:solidFill>
                  <a:srgbClr val="173B69"/>
                </a:solidFill>
              </a:rPr>
              <a:t>ENTerritorio como parte del grupo bicentenario aporta al fortalecimiento de la economía territorial, por medio de proyectos que apoyen a la consolidación de las economías populares, incluyentes y</a:t>
            </a:r>
          </a:p>
          <a:p>
            <a:pPr algn="ctr"/>
            <a:r>
              <a:rPr lang="es-ES" sz="1400" dirty="0">
                <a:solidFill>
                  <a:srgbClr val="173B69"/>
                </a:solidFill>
              </a:rPr>
              <a:t> democráticas, en las zonas más afectadas por el conflicto y priorizadas por el gobierno nacional.</a:t>
            </a:r>
            <a:endParaRPr lang="es-CO" sz="1400" dirty="0">
              <a:solidFill>
                <a:srgbClr val="173B69"/>
              </a:solidFill>
            </a:endParaRPr>
          </a:p>
        </p:txBody>
      </p:sp>
      <p:sp>
        <p:nvSpPr>
          <p:cNvPr id="9" name="Rectángulo redondeado 8">
            <a:extLst>
              <a:ext uri="{FF2B5EF4-FFF2-40B4-BE49-F238E27FC236}">
                <a16:creationId xmlns:a16="http://schemas.microsoft.com/office/drawing/2014/main" id="{BCA97FA8-2F3A-1E7D-19EE-732343033CFD}"/>
              </a:ext>
            </a:extLst>
          </p:cNvPr>
          <p:cNvSpPr/>
          <p:nvPr/>
        </p:nvSpPr>
        <p:spPr>
          <a:xfrm>
            <a:off x="6174018" y="1687688"/>
            <a:ext cx="2808000" cy="3982719"/>
          </a:xfrm>
          <a:prstGeom prst="roundRect">
            <a:avLst/>
          </a:prstGeom>
          <a:solidFill>
            <a:srgbClr val="EAF2F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r>
              <a:rPr lang="es-ES" sz="1400" b="1" dirty="0">
                <a:solidFill>
                  <a:srgbClr val="173B69"/>
                </a:solidFill>
              </a:rPr>
              <a:t>FORTALECE LA RELACIÓN ESTADO - CIUDADANO</a:t>
            </a:r>
            <a:endParaRPr lang="es-CO" sz="1400" b="1" dirty="0">
              <a:solidFill>
                <a:srgbClr val="173B69"/>
              </a:solidFill>
            </a:endParaRPr>
          </a:p>
          <a:p>
            <a:pPr algn="ctr"/>
            <a:endParaRPr lang="es-CO" sz="1600" dirty="0">
              <a:solidFill>
                <a:srgbClr val="173B69"/>
              </a:solidFill>
            </a:endParaRPr>
          </a:p>
          <a:p>
            <a:pPr algn="ctr"/>
            <a:r>
              <a:rPr lang="es-ES" sz="1400" dirty="0">
                <a:solidFill>
                  <a:srgbClr val="173B69"/>
                </a:solidFill>
              </a:rPr>
              <a:t>ENTerritorio fortalece su relacionamiento con el ciudadano por medio de la divulgación de información pública de calidad, el trato digno y cercano, el desarrollo de las instancias de participación y la prevención de cualquier delito contra el erario. 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E885D7CE-3503-7502-7D40-81A1F8DC28D7}"/>
              </a:ext>
            </a:extLst>
          </p:cNvPr>
          <p:cNvSpPr txBox="1"/>
          <p:nvPr/>
        </p:nvSpPr>
        <p:spPr>
          <a:xfrm>
            <a:off x="196564" y="863223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0727CA36-83C3-2A28-E0A4-8B03F4728611}"/>
              </a:ext>
            </a:extLst>
          </p:cNvPr>
          <p:cNvSpPr txBox="1"/>
          <p:nvPr/>
        </p:nvSpPr>
        <p:spPr>
          <a:xfrm>
            <a:off x="3664806" y="832286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5A30AEE8-1C72-5604-6825-162F41342E5B}"/>
              </a:ext>
            </a:extLst>
          </p:cNvPr>
          <p:cNvSpPr txBox="1"/>
          <p:nvPr/>
        </p:nvSpPr>
        <p:spPr>
          <a:xfrm>
            <a:off x="6698433" y="902858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pic>
        <p:nvPicPr>
          <p:cNvPr id="16" name="Imagen 15">
            <a:extLst>
              <a:ext uri="{FF2B5EF4-FFF2-40B4-BE49-F238E27FC236}">
                <a16:creationId xmlns:a16="http://schemas.microsoft.com/office/drawing/2014/main" id="{6B70B9B0-4A71-DFB5-F1FA-05DF66EA0AD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1088" t="24188" r="29325" b="63539"/>
          <a:stretch/>
        </p:blipFill>
        <p:spPr>
          <a:xfrm>
            <a:off x="7581083" y="1266821"/>
            <a:ext cx="850900" cy="841734"/>
          </a:xfrm>
          <a:prstGeom prst="ellipse">
            <a:avLst/>
          </a:prstGeom>
        </p:spPr>
      </p:pic>
      <p:pic>
        <p:nvPicPr>
          <p:cNvPr id="18" name="Imagen 17">
            <a:extLst>
              <a:ext uri="{FF2B5EF4-FFF2-40B4-BE49-F238E27FC236}">
                <a16:creationId xmlns:a16="http://schemas.microsoft.com/office/drawing/2014/main" id="{0F2A8F48-8E05-65C2-0211-092ABED54F0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4310" t="24188" r="6103" b="63539"/>
          <a:stretch/>
        </p:blipFill>
        <p:spPr>
          <a:xfrm>
            <a:off x="1002308" y="1227186"/>
            <a:ext cx="850900" cy="841734"/>
          </a:xfrm>
          <a:prstGeom prst="ellipse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2292D1EB-F518-1E9D-2916-DC14711B55FF}"/>
              </a:ext>
            </a:extLst>
          </p:cNvPr>
          <p:cNvSpPr txBox="1"/>
          <p:nvPr/>
        </p:nvSpPr>
        <p:spPr>
          <a:xfrm>
            <a:off x="1557064" y="5948295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4" name="Rectángulo redondeado 9">
            <a:extLst>
              <a:ext uri="{FF2B5EF4-FFF2-40B4-BE49-F238E27FC236}">
                <a16:creationId xmlns:a16="http://schemas.microsoft.com/office/drawing/2014/main" id="{F2A05EA0-8595-0F06-7015-E0A32D3AE221}"/>
              </a:ext>
            </a:extLst>
          </p:cNvPr>
          <p:cNvSpPr/>
          <p:nvPr/>
        </p:nvSpPr>
        <p:spPr>
          <a:xfrm>
            <a:off x="9204273" y="1716471"/>
            <a:ext cx="2808000" cy="398272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400" b="1" dirty="0">
                <a:solidFill>
                  <a:srgbClr val="173B69"/>
                </a:solidFill>
              </a:rPr>
              <a:t>SOSTENIBILIDAD EMPRESARIAL</a:t>
            </a:r>
          </a:p>
          <a:p>
            <a:pPr algn="ctr"/>
            <a:endParaRPr lang="es-CO" dirty="0">
              <a:solidFill>
                <a:srgbClr val="173B69"/>
              </a:solidFill>
            </a:endParaRPr>
          </a:p>
          <a:p>
            <a:pPr algn="ctr"/>
            <a:r>
              <a:rPr lang="es-ES" sz="1400" b="1" dirty="0">
                <a:solidFill>
                  <a:srgbClr val="173B69"/>
                </a:solidFill>
              </a:rPr>
              <a:t>¡Somos un aliado estratégico que genera valor público en las regiones!</a:t>
            </a:r>
          </a:p>
          <a:p>
            <a:pPr algn="ctr"/>
            <a:endParaRPr lang="es-ES" sz="1400" dirty="0">
              <a:solidFill>
                <a:srgbClr val="173B69"/>
              </a:solidFill>
            </a:endParaRPr>
          </a:p>
          <a:p>
            <a:pPr algn="ctr"/>
            <a:r>
              <a:rPr lang="es-ES" sz="1400" dirty="0">
                <a:solidFill>
                  <a:srgbClr val="173B69"/>
                </a:solidFill>
              </a:rPr>
              <a:t> Por eso desarrollamos una arquitectura institucional y operacional sostenible que nos permita cumplir nuestro propósito superior, transformando vidas. </a:t>
            </a:r>
            <a:endParaRPr lang="es-CO" sz="1400" dirty="0">
              <a:solidFill>
                <a:srgbClr val="173B69"/>
              </a:solidFill>
            </a:endParaRPr>
          </a:p>
        </p:txBody>
      </p:sp>
      <p:sp>
        <p:nvSpPr>
          <p:cNvPr id="26" name="Elipse 25">
            <a:extLst>
              <a:ext uri="{FF2B5EF4-FFF2-40B4-BE49-F238E27FC236}">
                <a16:creationId xmlns:a16="http://schemas.microsoft.com/office/drawing/2014/main" id="{9AA1F336-D24A-FAFA-2FE0-6CE89A790DAE}"/>
              </a:ext>
            </a:extLst>
          </p:cNvPr>
          <p:cNvSpPr/>
          <p:nvPr/>
        </p:nvSpPr>
        <p:spPr>
          <a:xfrm>
            <a:off x="4522009" y="1247342"/>
            <a:ext cx="807155" cy="801422"/>
          </a:xfrm>
          <a:prstGeom prst="ellipse">
            <a:avLst/>
          </a:prstGeom>
          <a:solidFill>
            <a:srgbClr val="F59F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pic>
        <p:nvPicPr>
          <p:cNvPr id="25" name="Imagen 24" descr="Icono&#10;&#10;Descripción generada automáticamente">
            <a:extLst>
              <a:ext uri="{FF2B5EF4-FFF2-40B4-BE49-F238E27FC236}">
                <a16:creationId xmlns:a16="http://schemas.microsoft.com/office/drawing/2014/main" id="{14DE537B-99AA-06BE-1D81-CE00BD901E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1762" y="1353656"/>
            <a:ext cx="606187" cy="606187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90F6AE40-D7B2-2B9D-BFFF-AB5CA7C96ED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847" t="24185" r="75566" b="63542"/>
          <a:stretch/>
        </p:blipFill>
        <p:spPr>
          <a:xfrm>
            <a:off x="10769747" y="1180778"/>
            <a:ext cx="839889" cy="830842"/>
          </a:xfrm>
          <a:prstGeom prst="ellipse">
            <a:avLst/>
          </a:prstGeom>
        </p:spPr>
      </p:pic>
      <p:sp>
        <p:nvSpPr>
          <p:cNvPr id="17" name="CuadroTexto 16">
            <a:extLst>
              <a:ext uri="{FF2B5EF4-FFF2-40B4-BE49-F238E27FC236}">
                <a16:creationId xmlns:a16="http://schemas.microsoft.com/office/drawing/2014/main" id="{31147818-59F8-9A54-E1F7-BE69213D1EE6}"/>
              </a:ext>
            </a:extLst>
          </p:cNvPr>
          <p:cNvSpPr txBox="1"/>
          <p:nvPr/>
        </p:nvSpPr>
        <p:spPr>
          <a:xfrm>
            <a:off x="10066850" y="811369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17985837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3743903" y="220158"/>
            <a:ext cx="46406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ES" sz="2400" b="1" dirty="0">
                <a:solidFill>
                  <a:srgbClr val="163A68"/>
                </a:solidFill>
                <a:cs typeface="Arial" charset="0"/>
              </a:rPr>
              <a:t>S</a:t>
            </a: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OMOS EL ALIADO TÉCNICO QUE…</a:t>
            </a:r>
          </a:p>
        </p:txBody>
      </p:sp>
      <p:sp>
        <p:nvSpPr>
          <p:cNvPr id="7" name="Rectángulo redondeado 6">
            <a:extLst>
              <a:ext uri="{FF2B5EF4-FFF2-40B4-BE49-F238E27FC236}">
                <a16:creationId xmlns:a16="http://schemas.microsoft.com/office/drawing/2014/main" id="{E98B4040-47A1-8160-3A8A-4B14DBA31894}"/>
              </a:ext>
            </a:extLst>
          </p:cNvPr>
          <p:cNvSpPr/>
          <p:nvPr/>
        </p:nvSpPr>
        <p:spPr>
          <a:xfrm>
            <a:off x="161565" y="1687688"/>
            <a:ext cx="2808000" cy="3982719"/>
          </a:xfrm>
          <a:prstGeom prst="roundRect">
            <a:avLst/>
          </a:prstGeom>
          <a:solidFill>
            <a:srgbClr val="EAF2F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400" b="1" dirty="0">
                <a:solidFill>
                  <a:srgbClr val="173B69"/>
                </a:solidFill>
              </a:rPr>
              <a:t>IMPULSA TERRITORIOS RESILIENTES Y SOSTENIBLES.</a:t>
            </a:r>
          </a:p>
          <a:p>
            <a:pPr algn="ctr"/>
            <a:endParaRPr lang="es-CO" sz="1600" dirty="0">
              <a:solidFill>
                <a:srgbClr val="173B69"/>
              </a:solidFill>
            </a:endParaRP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Estructuración de proyectos. 30%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Gerencia y gestión de Proyectos</a:t>
            </a:r>
            <a:r>
              <a:rPr lang="es-CO" sz="1200" kern="1200" noProof="0" dirty="0">
                <a:solidFill>
                  <a:srgbClr val="173B69"/>
                </a:solidFill>
                <a:effectLst/>
                <a:latin typeface="+mn-lt"/>
                <a:ea typeface="+mn-ea"/>
                <a:cs typeface="+mn-cs"/>
              </a:rPr>
              <a:t>. 30%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 de Direccionamiento Estratégico. 10%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dirty="0">
                <a:solidFill>
                  <a:srgbClr val="163A68"/>
                </a:solidFill>
              </a:rPr>
              <a:t>Gestión Comercial 20%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Riesgos 10%</a:t>
            </a:r>
          </a:p>
        </p:txBody>
      </p:sp>
      <p:sp>
        <p:nvSpPr>
          <p:cNvPr id="8" name="Rectángulo redondeado 7">
            <a:extLst>
              <a:ext uri="{FF2B5EF4-FFF2-40B4-BE49-F238E27FC236}">
                <a16:creationId xmlns:a16="http://schemas.microsoft.com/office/drawing/2014/main" id="{CB9D57A1-3516-5F5E-14B5-FF974B7552AA}"/>
              </a:ext>
            </a:extLst>
          </p:cNvPr>
          <p:cNvSpPr/>
          <p:nvPr/>
        </p:nvSpPr>
        <p:spPr>
          <a:xfrm>
            <a:off x="3170865" y="1687688"/>
            <a:ext cx="2808000" cy="3982719"/>
          </a:xfrm>
          <a:prstGeom prst="roundRect">
            <a:avLst/>
          </a:prstGeom>
          <a:solidFill>
            <a:srgbClr val="EAF2F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r>
              <a:rPr lang="es-CO" sz="1400" b="1" dirty="0">
                <a:solidFill>
                  <a:srgbClr val="173B69"/>
                </a:solidFill>
              </a:rPr>
              <a:t>CONTRIBUYE A LA “PAZ TOTAL”.</a:t>
            </a:r>
          </a:p>
          <a:p>
            <a:pPr algn="ctr"/>
            <a:endParaRPr lang="es-CO" dirty="0">
              <a:solidFill>
                <a:srgbClr val="173B69"/>
              </a:solidFill>
            </a:endParaRP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dirty="0">
                <a:solidFill>
                  <a:srgbClr val="173B69"/>
                </a:solidFill>
              </a:rPr>
              <a:t>Fondo proyecta </a:t>
            </a:r>
            <a:r>
              <a:rPr lang="es-CO" sz="1200" dirty="0" err="1">
                <a:solidFill>
                  <a:srgbClr val="173B69"/>
                </a:solidFill>
              </a:rPr>
              <a:t>ENTerritorio</a:t>
            </a:r>
            <a:r>
              <a:rPr lang="es-CO" sz="1200" dirty="0">
                <a:solidFill>
                  <a:srgbClr val="173B69"/>
                </a:solidFill>
              </a:rPr>
              <a:t>. 30% 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Gerencia y gestión de Proyectos</a:t>
            </a:r>
            <a:r>
              <a:rPr lang="es-CO" sz="1200" kern="1200" noProof="0" dirty="0">
                <a:solidFill>
                  <a:srgbClr val="173B69"/>
                </a:solidFill>
                <a:effectLst/>
                <a:latin typeface="+mn-lt"/>
                <a:ea typeface="+mn-ea"/>
                <a:cs typeface="+mn-cs"/>
              </a:rPr>
              <a:t>. 40%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dirty="0">
                <a:solidFill>
                  <a:srgbClr val="163A68"/>
                </a:solidFill>
              </a:rPr>
              <a:t>Gestión comercial. 15%</a:t>
            </a:r>
          </a:p>
          <a:p>
            <a:pPr marL="182563" indent="-182563" algn="just">
              <a:buFont typeface="Arial" panose="020B0604020202020204" pitchFamily="34" charset="0"/>
              <a:buChar char="•"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Riesgos 15%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s-CO" sz="1400" dirty="0">
              <a:solidFill>
                <a:srgbClr val="163A68"/>
              </a:solidFill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s-CO" sz="1400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endParaRPr lang="es-CO" sz="1400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9" name="Rectángulo redondeado 8">
            <a:extLst>
              <a:ext uri="{FF2B5EF4-FFF2-40B4-BE49-F238E27FC236}">
                <a16:creationId xmlns:a16="http://schemas.microsoft.com/office/drawing/2014/main" id="{BCA97FA8-2F3A-1E7D-19EE-732343033CFD}"/>
              </a:ext>
            </a:extLst>
          </p:cNvPr>
          <p:cNvSpPr/>
          <p:nvPr/>
        </p:nvSpPr>
        <p:spPr>
          <a:xfrm>
            <a:off x="6174018" y="1687688"/>
            <a:ext cx="2808000" cy="3982719"/>
          </a:xfrm>
          <a:prstGeom prst="roundRect">
            <a:avLst/>
          </a:prstGeom>
          <a:solidFill>
            <a:srgbClr val="EAF2F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endParaRPr lang="es-CO" sz="1400" b="1" dirty="0">
              <a:solidFill>
                <a:srgbClr val="173B69"/>
              </a:solidFill>
            </a:endParaRPr>
          </a:p>
          <a:p>
            <a:pPr algn="ctr"/>
            <a:r>
              <a:rPr lang="es-ES" sz="1400" b="1" dirty="0">
                <a:solidFill>
                  <a:srgbClr val="173B69"/>
                </a:solidFill>
              </a:rPr>
              <a:t>FORTALECE LA RELACIÓN ESTADO - CIUDADANO</a:t>
            </a:r>
            <a:endParaRPr lang="es-CO" sz="1400" b="1" dirty="0">
              <a:solidFill>
                <a:srgbClr val="173B69"/>
              </a:solidFill>
            </a:endParaRPr>
          </a:p>
          <a:p>
            <a:pPr algn="ctr"/>
            <a:endParaRPr lang="es-CO" sz="1600" dirty="0">
              <a:solidFill>
                <a:srgbClr val="173B69"/>
              </a:solidFill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 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de las Comunicaciones. 30%</a:t>
            </a: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es-CO" sz="1200" b="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Relacionamiento con el Ciudadano. 30%</a:t>
            </a: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 d</a:t>
            </a:r>
            <a:r>
              <a:rPr lang="en-US" sz="1200" kern="120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 de Proveedores 40%</a:t>
            </a: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es-CO" sz="1400" dirty="0">
              <a:solidFill>
                <a:srgbClr val="163A6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es-CO" sz="1400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es-CO" sz="1400" dirty="0">
              <a:solidFill>
                <a:srgbClr val="163A68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endParaRPr lang="es-CO" sz="1400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E885D7CE-3503-7502-7D40-81A1F8DC28D7}"/>
              </a:ext>
            </a:extLst>
          </p:cNvPr>
          <p:cNvSpPr txBox="1"/>
          <p:nvPr/>
        </p:nvSpPr>
        <p:spPr>
          <a:xfrm>
            <a:off x="196564" y="863223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0727CA36-83C3-2A28-E0A4-8B03F4728611}"/>
              </a:ext>
            </a:extLst>
          </p:cNvPr>
          <p:cNvSpPr txBox="1"/>
          <p:nvPr/>
        </p:nvSpPr>
        <p:spPr>
          <a:xfrm>
            <a:off x="3664806" y="832286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5A30AEE8-1C72-5604-6825-162F41342E5B}"/>
              </a:ext>
            </a:extLst>
          </p:cNvPr>
          <p:cNvSpPr txBox="1"/>
          <p:nvPr/>
        </p:nvSpPr>
        <p:spPr>
          <a:xfrm>
            <a:off x="6698433" y="902858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pic>
        <p:nvPicPr>
          <p:cNvPr id="16" name="Imagen 15">
            <a:extLst>
              <a:ext uri="{FF2B5EF4-FFF2-40B4-BE49-F238E27FC236}">
                <a16:creationId xmlns:a16="http://schemas.microsoft.com/office/drawing/2014/main" id="{6B70B9B0-4A71-DFB5-F1FA-05DF66EA0AD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1088" t="24188" r="29325" b="63539"/>
          <a:stretch/>
        </p:blipFill>
        <p:spPr>
          <a:xfrm>
            <a:off x="7581083" y="1266821"/>
            <a:ext cx="850900" cy="841734"/>
          </a:xfrm>
          <a:prstGeom prst="ellipse">
            <a:avLst/>
          </a:prstGeom>
        </p:spPr>
      </p:pic>
      <p:pic>
        <p:nvPicPr>
          <p:cNvPr id="18" name="Imagen 17">
            <a:extLst>
              <a:ext uri="{FF2B5EF4-FFF2-40B4-BE49-F238E27FC236}">
                <a16:creationId xmlns:a16="http://schemas.microsoft.com/office/drawing/2014/main" id="{0F2A8F48-8E05-65C2-0211-092ABED54F0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4310" t="24188" r="6103" b="63539"/>
          <a:stretch/>
        </p:blipFill>
        <p:spPr>
          <a:xfrm>
            <a:off x="1002308" y="1227186"/>
            <a:ext cx="850900" cy="841734"/>
          </a:xfrm>
          <a:prstGeom prst="ellipse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2292D1EB-F518-1E9D-2916-DC14711B55FF}"/>
              </a:ext>
            </a:extLst>
          </p:cNvPr>
          <p:cNvSpPr txBox="1"/>
          <p:nvPr/>
        </p:nvSpPr>
        <p:spPr>
          <a:xfrm>
            <a:off x="1605799" y="6081073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4" name="Rectángulo redondeado 9">
            <a:extLst>
              <a:ext uri="{FF2B5EF4-FFF2-40B4-BE49-F238E27FC236}">
                <a16:creationId xmlns:a16="http://schemas.microsoft.com/office/drawing/2014/main" id="{F2A05EA0-8595-0F06-7015-E0A32D3AE221}"/>
              </a:ext>
            </a:extLst>
          </p:cNvPr>
          <p:cNvSpPr/>
          <p:nvPr/>
        </p:nvSpPr>
        <p:spPr>
          <a:xfrm>
            <a:off x="9204273" y="1716471"/>
            <a:ext cx="2808000" cy="398272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400" b="1" dirty="0">
                <a:solidFill>
                  <a:srgbClr val="173B69"/>
                </a:solidFill>
              </a:rPr>
              <a:t>SOSTENIBILIDAD EMPRESARIAL</a:t>
            </a: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 de Gestión Financiera</a:t>
            </a:r>
            <a:r>
              <a:rPr lang="es-CO" sz="1200" kern="1200" noProof="0" dirty="0">
                <a:solidFill>
                  <a:srgbClr val="173B69"/>
                </a:solidFill>
                <a:effectLst/>
                <a:latin typeface="+mn-lt"/>
                <a:ea typeface="+mn-ea"/>
                <a:cs typeface="+mn-cs"/>
              </a:rPr>
              <a:t>. 20%</a:t>
            </a: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 d</a:t>
            </a:r>
            <a:r>
              <a:rPr lang="en-US" sz="1200" kern="120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 de Administrativa 10%</a:t>
            </a: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 de Gestión Documental 10%</a:t>
            </a: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sz="1200" kern="120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</a:t>
            </a:r>
            <a:r>
              <a:rPr lang="en-US" sz="1200" kern="120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de Talento Humano 10%</a:t>
            </a: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 de Gestión Integral de Procesos 10%</a:t>
            </a: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 de Tecnologías de la Información 10%</a:t>
            </a:r>
            <a:endParaRPr lang="es-CO" sz="1200" b="1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Modelo Integrado de Planeación y Gestión- PIGD 2023 20%</a:t>
            </a:r>
          </a:p>
          <a:p>
            <a:pPr marL="87313" indent="-87313">
              <a:buFont typeface="Arial" panose="020B0604020202020204" pitchFamily="34" charset="0"/>
              <a:buChar char="•"/>
              <a:tabLst>
                <a:tab pos="87313" algn="l"/>
              </a:tabLst>
              <a:defRPr/>
            </a:pP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sz="12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 Jurídica 10%</a:t>
            </a:r>
          </a:p>
          <a:p>
            <a:pPr algn="ctr"/>
            <a:r>
              <a:rPr lang="es-ES" sz="1400" dirty="0">
                <a:solidFill>
                  <a:srgbClr val="173B69"/>
                </a:solidFill>
              </a:rPr>
              <a:t>. </a:t>
            </a:r>
            <a:endParaRPr lang="es-CO" sz="1400" dirty="0">
              <a:solidFill>
                <a:srgbClr val="173B69"/>
              </a:solidFill>
            </a:endParaRPr>
          </a:p>
        </p:txBody>
      </p:sp>
      <p:sp>
        <p:nvSpPr>
          <p:cNvPr id="26" name="Elipse 25">
            <a:extLst>
              <a:ext uri="{FF2B5EF4-FFF2-40B4-BE49-F238E27FC236}">
                <a16:creationId xmlns:a16="http://schemas.microsoft.com/office/drawing/2014/main" id="{9AA1F336-D24A-FAFA-2FE0-6CE89A790DAE}"/>
              </a:ext>
            </a:extLst>
          </p:cNvPr>
          <p:cNvSpPr/>
          <p:nvPr/>
        </p:nvSpPr>
        <p:spPr>
          <a:xfrm>
            <a:off x="4522009" y="1247342"/>
            <a:ext cx="807155" cy="801422"/>
          </a:xfrm>
          <a:prstGeom prst="ellipse">
            <a:avLst/>
          </a:prstGeom>
          <a:solidFill>
            <a:srgbClr val="F59F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pic>
        <p:nvPicPr>
          <p:cNvPr id="25" name="Imagen 24" descr="Icono&#10;&#10;Descripción generada automáticamente">
            <a:extLst>
              <a:ext uri="{FF2B5EF4-FFF2-40B4-BE49-F238E27FC236}">
                <a16:creationId xmlns:a16="http://schemas.microsoft.com/office/drawing/2014/main" id="{14DE537B-99AA-06BE-1D81-CE00BD901E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21762" y="1353656"/>
            <a:ext cx="606187" cy="606187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90F6AE40-D7B2-2B9D-BFFF-AB5CA7C96ED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4847" t="24185" r="75566" b="63542"/>
          <a:stretch/>
        </p:blipFill>
        <p:spPr>
          <a:xfrm>
            <a:off x="10769747" y="1180778"/>
            <a:ext cx="839889" cy="830842"/>
          </a:xfrm>
          <a:prstGeom prst="ellipse">
            <a:avLst/>
          </a:prstGeom>
        </p:spPr>
      </p:pic>
      <p:sp>
        <p:nvSpPr>
          <p:cNvPr id="17" name="CuadroTexto 16">
            <a:extLst>
              <a:ext uri="{FF2B5EF4-FFF2-40B4-BE49-F238E27FC236}">
                <a16:creationId xmlns:a16="http://schemas.microsoft.com/office/drawing/2014/main" id="{31147818-59F8-9A54-E1F7-BE69213D1EE6}"/>
              </a:ext>
            </a:extLst>
          </p:cNvPr>
          <p:cNvSpPr txBox="1"/>
          <p:nvPr/>
        </p:nvSpPr>
        <p:spPr>
          <a:xfrm>
            <a:off x="10066850" y="811369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7F4B6DA1-0239-B02A-EE35-B20AC3CE895A}"/>
              </a:ext>
            </a:extLst>
          </p:cNvPr>
          <p:cNvSpPr txBox="1"/>
          <p:nvPr/>
        </p:nvSpPr>
        <p:spPr>
          <a:xfrm>
            <a:off x="918403" y="4991305"/>
            <a:ext cx="12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F59F16"/>
                </a:solidFill>
              </a:rPr>
              <a:t>40%</a:t>
            </a:r>
            <a:endParaRPr lang="es-419" sz="4000" b="1" dirty="0">
              <a:solidFill>
                <a:srgbClr val="F59F16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545A190C-05CD-1250-E671-5EB67D15C7F4}"/>
              </a:ext>
            </a:extLst>
          </p:cNvPr>
          <p:cNvSpPr txBox="1"/>
          <p:nvPr/>
        </p:nvSpPr>
        <p:spPr>
          <a:xfrm>
            <a:off x="3974600" y="4902772"/>
            <a:ext cx="12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F59F16"/>
                </a:solidFill>
              </a:rPr>
              <a:t>20%</a:t>
            </a:r>
            <a:endParaRPr lang="es-419" sz="4000" b="1" dirty="0">
              <a:solidFill>
                <a:srgbClr val="F59F16"/>
              </a:solidFill>
            </a:endParaRP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8EE1CDF4-0085-6A61-2FD6-12EC2BE78648}"/>
              </a:ext>
            </a:extLst>
          </p:cNvPr>
          <p:cNvSpPr txBox="1"/>
          <p:nvPr/>
        </p:nvSpPr>
        <p:spPr>
          <a:xfrm>
            <a:off x="7090274" y="4902772"/>
            <a:ext cx="12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F59F16"/>
                </a:solidFill>
              </a:rPr>
              <a:t>10%</a:t>
            </a:r>
            <a:endParaRPr lang="es-419" sz="4000" b="1" dirty="0">
              <a:solidFill>
                <a:srgbClr val="F59F16"/>
              </a:solidFill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A39A10F7-BEDC-7FC8-90E3-0E0E44E4BB49}"/>
              </a:ext>
            </a:extLst>
          </p:cNvPr>
          <p:cNvSpPr txBox="1"/>
          <p:nvPr/>
        </p:nvSpPr>
        <p:spPr>
          <a:xfrm>
            <a:off x="10044205" y="4902772"/>
            <a:ext cx="129432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F59F16"/>
                </a:solidFill>
              </a:rPr>
              <a:t>30%</a:t>
            </a:r>
            <a:endParaRPr lang="es-419" sz="4000" b="1" dirty="0">
              <a:solidFill>
                <a:srgbClr val="F59F1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62953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>
            <a:extLst>
              <a:ext uri="{FF2B5EF4-FFF2-40B4-BE49-F238E27FC236}">
                <a16:creationId xmlns:a16="http://schemas.microsoft.com/office/drawing/2014/main" id="{F83C51BB-0B0E-4027-878B-6DDF12481228}"/>
              </a:ext>
            </a:extLst>
          </p:cNvPr>
          <p:cNvSpPr txBox="1"/>
          <p:nvPr/>
        </p:nvSpPr>
        <p:spPr>
          <a:xfrm>
            <a:off x="684375" y="-10582"/>
            <a:ext cx="1219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4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PLAN DE ACCIÓN INSTITUCIONAL 2023</a:t>
            </a:r>
          </a:p>
        </p:txBody>
      </p:sp>
      <p:graphicFrame>
        <p:nvGraphicFramePr>
          <p:cNvPr id="2" name="Tabla 3">
            <a:extLst>
              <a:ext uri="{FF2B5EF4-FFF2-40B4-BE49-F238E27FC236}">
                <a16:creationId xmlns:a16="http://schemas.microsoft.com/office/drawing/2014/main" id="{139AE41E-7BAF-9601-C631-19DE998E1DF8}"/>
              </a:ext>
            </a:extLst>
          </p:cNvPr>
          <p:cNvGraphicFramePr>
            <a:graphicFrameLocks noGrp="1"/>
          </p:cNvGraphicFramePr>
          <p:nvPr/>
        </p:nvGraphicFramePr>
        <p:xfrm>
          <a:off x="1563679" y="616137"/>
          <a:ext cx="9766171" cy="2520012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025883">
                  <a:extLst>
                    <a:ext uri="{9D8B030D-6E8A-4147-A177-3AD203B41FA5}">
                      <a16:colId xmlns:a16="http://schemas.microsoft.com/office/drawing/2014/main" val="3546837169"/>
                    </a:ext>
                  </a:extLst>
                </a:gridCol>
                <a:gridCol w="4201391">
                  <a:extLst>
                    <a:ext uri="{9D8B030D-6E8A-4147-A177-3AD203B41FA5}">
                      <a16:colId xmlns:a16="http://schemas.microsoft.com/office/drawing/2014/main" val="955011846"/>
                    </a:ext>
                  </a:extLst>
                </a:gridCol>
                <a:gridCol w="1524685">
                  <a:extLst>
                    <a:ext uri="{9D8B030D-6E8A-4147-A177-3AD203B41FA5}">
                      <a16:colId xmlns:a16="http://schemas.microsoft.com/office/drawing/2014/main" val="330676159"/>
                    </a:ext>
                  </a:extLst>
                </a:gridCol>
                <a:gridCol w="1014212">
                  <a:extLst>
                    <a:ext uri="{9D8B030D-6E8A-4147-A177-3AD203B41FA5}">
                      <a16:colId xmlns:a16="http://schemas.microsoft.com/office/drawing/2014/main" val="92071415"/>
                    </a:ext>
                  </a:extLst>
                </a:gridCol>
              </a:tblGrid>
              <a:tr h="17770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POR FOCO PAI 2023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 EN PAI 2023</a:t>
                      </a:r>
                      <a:endParaRPr lang="es-CO" sz="14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81187"/>
                  </a:ext>
                </a:extLst>
              </a:tr>
              <a:tr h="204980"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b="1" dirty="0">
                        <a:solidFill>
                          <a:srgbClr val="163A68"/>
                        </a:solidFill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dirty="0">
                          <a:solidFill>
                            <a:srgbClr val="163A68"/>
                          </a:solidFill>
                        </a:rPr>
                        <a:t>IMPULSA TERRITORIOS RESCILENTES Y SOSTENIBLES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Estructuración de Proyectos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anchor="ctr"/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4794895"/>
                  </a:ext>
                </a:extLst>
              </a:tr>
              <a:tr h="204980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Gerencia y Gestión de Proyectos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1822433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Gestion </a:t>
                      </a: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Comercial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07846070"/>
                  </a:ext>
                </a:extLst>
              </a:tr>
              <a:tr h="39132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Direccionamiento Estratégico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35338625"/>
                  </a:ext>
                </a:extLst>
              </a:tr>
              <a:tr h="39132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de Riesgo</a:t>
                      </a:r>
                      <a:endParaRPr lang="es-CO" sz="1400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58161661"/>
                  </a:ext>
                </a:extLst>
              </a:tr>
              <a:tr h="28834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TOTAL PILAR ESTRATEGICO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b="1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4197405"/>
                  </a:ext>
                </a:extLst>
              </a:tr>
            </a:tbl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90AB3A7E-74D9-8012-4CB5-15338CDFF3FE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  <p:graphicFrame>
        <p:nvGraphicFramePr>
          <p:cNvPr id="6" name="Tabla 3">
            <a:extLst>
              <a:ext uri="{FF2B5EF4-FFF2-40B4-BE49-F238E27FC236}">
                <a16:creationId xmlns:a16="http://schemas.microsoft.com/office/drawing/2014/main" id="{A4C72BFE-D560-A385-CE4D-48D79E67FF9C}"/>
              </a:ext>
            </a:extLst>
          </p:cNvPr>
          <p:cNvGraphicFramePr>
            <a:graphicFrameLocks noGrp="1"/>
          </p:cNvGraphicFramePr>
          <p:nvPr/>
        </p:nvGraphicFramePr>
        <p:xfrm>
          <a:off x="1563678" y="3559628"/>
          <a:ext cx="9766171" cy="2555406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025883">
                  <a:extLst>
                    <a:ext uri="{9D8B030D-6E8A-4147-A177-3AD203B41FA5}">
                      <a16:colId xmlns:a16="http://schemas.microsoft.com/office/drawing/2014/main" val="3546837169"/>
                    </a:ext>
                  </a:extLst>
                </a:gridCol>
                <a:gridCol w="4243493">
                  <a:extLst>
                    <a:ext uri="{9D8B030D-6E8A-4147-A177-3AD203B41FA5}">
                      <a16:colId xmlns:a16="http://schemas.microsoft.com/office/drawing/2014/main" val="955011846"/>
                    </a:ext>
                  </a:extLst>
                </a:gridCol>
                <a:gridCol w="1482583">
                  <a:extLst>
                    <a:ext uri="{9D8B030D-6E8A-4147-A177-3AD203B41FA5}">
                      <a16:colId xmlns:a16="http://schemas.microsoft.com/office/drawing/2014/main" val="330676159"/>
                    </a:ext>
                  </a:extLst>
                </a:gridCol>
                <a:gridCol w="1014212">
                  <a:extLst>
                    <a:ext uri="{9D8B030D-6E8A-4147-A177-3AD203B41FA5}">
                      <a16:colId xmlns:a16="http://schemas.microsoft.com/office/drawing/2014/main" val="92071415"/>
                    </a:ext>
                  </a:extLst>
                </a:gridCol>
              </a:tblGrid>
              <a:tr h="17770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POR FOCO PAI 2023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 EN PAI 2023</a:t>
                      </a:r>
                      <a:endParaRPr lang="es-CO" sz="14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81187"/>
                  </a:ext>
                </a:extLst>
              </a:tr>
              <a:tr h="204980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b="1" dirty="0">
                        <a:solidFill>
                          <a:srgbClr val="163A68"/>
                        </a:solidFill>
                        <a:highlight>
                          <a:srgbClr val="FFFF00"/>
                        </a:highlight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dirty="0">
                          <a:solidFill>
                            <a:srgbClr val="163A68"/>
                          </a:solidFill>
                        </a:rPr>
                        <a:t>CONTRIBUYE A LA “PAZ TOTAL”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Estructuración de Proyectos “FONDO PROYECTA ENTERRITORIO”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anchor="ctr"/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4794895"/>
                  </a:ext>
                </a:extLst>
              </a:tr>
              <a:tr h="204980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Gerencia y gestión de Proyectos en municipios priorizados plan paz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1822433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Gestion </a:t>
                      </a: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Comercial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07846070"/>
                  </a:ext>
                </a:extLst>
              </a:tr>
              <a:tr h="39132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de Riesgo.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15%</a:t>
                      </a: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35338625"/>
                  </a:ext>
                </a:extLst>
              </a:tr>
              <a:tr h="28834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TOTAL PILAR ESTRATEGICO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b="1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4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41974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9037190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>
            <a:extLst>
              <a:ext uri="{FF2B5EF4-FFF2-40B4-BE49-F238E27FC236}">
                <a16:creationId xmlns:a16="http://schemas.microsoft.com/office/drawing/2014/main" id="{F83C51BB-0B0E-4027-878B-6DDF12481228}"/>
              </a:ext>
            </a:extLst>
          </p:cNvPr>
          <p:cNvSpPr txBox="1"/>
          <p:nvPr/>
        </p:nvSpPr>
        <p:spPr>
          <a:xfrm>
            <a:off x="127820" y="158037"/>
            <a:ext cx="1219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4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PLAN DE ACCIÓN INSTITUCIONAL 2023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0AB3A7E-74D9-8012-4CB5-15338CDFF3FE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AF730BA4-88DE-B5D9-89E9-FF6F74834112}"/>
              </a:ext>
            </a:extLst>
          </p:cNvPr>
          <p:cNvGraphicFramePr>
            <a:graphicFrameLocks noGrp="1"/>
          </p:cNvGraphicFramePr>
          <p:nvPr/>
        </p:nvGraphicFramePr>
        <p:xfrm>
          <a:off x="1676097" y="2249719"/>
          <a:ext cx="9743693" cy="2164080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023292">
                  <a:extLst>
                    <a:ext uri="{9D8B030D-6E8A-4147-A177-3AD203B41FA5}">
                      <a16:colId xmlns:a16="http://schemas.microsoft.com/office/drawing/2014/main" val="3546837169"/>
                    </a:ext>
                  </a:extLst>
                </a:gridCol>
                <a:gridCol w="3920756">
                  <a:extLst>
                    <a:ext uri="{9D8B030D-6E8A-4147-A177-3AD203B41FA5}">
                      <a16:colId xmlns:a16="http://schemas.microsoft.com/office/drawing/2014/main" val="955011846"/>
                    </a:ext>
                  </a:extLst>
                </a:gridCol>
                <a:gridCol w="1827772">
                  <a:extLst>
                    <a:ext uri="{9D8B030D-6E8A-4147-A177-3AD203B41FA5}">
                      <a16:colId xmlns:a16="http://schemas.microsoft.com/office/drawing/2014/main" val="330676159"/>
                    </a:ext>
                  </a:extLst>
                </a:gridCol>
                <a:gridCol w="971873">
                  <a:extLst>
                    <a:ext uri="{9D8B030D-6E8A-4147-A177-3AD203B41FA5}">
                      <a16:colId xmlns:a16="http://schemas.microsoft.com/office/drawing/2014/main" val="3182306519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POR FOCO PAI 2023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 EN PAI 2023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81187"/>
                  </a:ext>
                </a:extLst>
              </a:tr>
              <a:tr h="246278">
                <a:tc rowSpan="3">
                  <a:txBody>
                    <a:bodyPr/>
                    <a:lstStyle/>
                    <a:p>
                      <a:pPr algn="ctr"/>
                      <a:r>
                        <a:rPr lang="es-CO" sz="1600" b="1" dirty="0">
                          <a:solidFill>
                            <a:srgbClr val="173B69"/>
                          </a:solidFill>
                        </a:rPr>
                        <a:t>FORTALECE LA RELACIÓN ESTADO - CIUDADANO</a:t>
                      </a:r>
                      <a:endParaRPr lang="es-CO" sz="1400" dirty="0">
                        <a:solidFill>
                          <a:srgbClr val="173B69"/>
                        </a:solidFill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de las comunicaciones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anchor="ctr"/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4794895"/>
                  </a:ext>
                </a:extLst>
              </a:tr>
              <a:tr h="246278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Relacionamiento con el ciudadano.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18224333"/>
                  </a:ext>
                </a:extLst>
              </a:tr>
              <a:tr h="246278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de proveedores. </a:t>
                      </a:r>
                      <a:endParaRPr lang="es-CO" sz="1600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07846070"/>
                  </a:ext>
                </a:extLst>
              </a:tr>
              <a:tr h="24627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TOTAL PILAR ESTRATEGICO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9635105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998700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>
            <a:extLst>
              <a:ext uri="{FF2B5EF4-FFF2-40B4-BE49-F238E27FC236}">
                <a16:creationId xmlns:a16="http://schemas.microsoft.com/office/drawing/2014/main" id="{F83C51BB-0B0E-4027-878B-6DDF12481228}"/>
              </a:ext>
            </a:extLst>
          </p:cNvPr>
          <p:cNvSpPr txBox="1"/>
          <p:nvPr/>
        </p:nvSpPr>
        <p:spPr>
          <a:xfrm>
            <a:off x="127820" y="158037"/>
            <a:ext cx="12192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4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PLAN DE ACCIÓN INSTITUCIONAL 2023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90AB3A7E-74D9-8012-4CB5-15338CDFF3FE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60F895F9-1404-EAD3-3A62-C1436BBC7D58}"/>
              </a:ext>
            </a:extLst>
          </p:cNvPr>
          <p:cNvGraphicFramePr>
            <a:graphicFrameLocks noGrp="1"/>
          </p:cNvGraphicFramePr>
          <p:nvPr/>
        </p:nvGraphicFramePr>
        <p:xfrm>
          <a:off x="1563679" y="1261629"/>
          <a:ext cx="9743693" cy="4084320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023292">
                  <a:extLst>
                    <a:ext uri="{9D8B030D-6E8A-4147-A177-3AD203B41FA5}">
                      <a16:colId xmlns:a16="http://schemas.microsoft.com/office/drawing/2014/main" val="3546837169"/>
                    </a:ext>
                  </a:extLst>
                </a:gridCol>
                <a:gridCol w="3920756">
                  <a:extLst>
                    <a:ext uri="{9D8B030D-6E8A-4147-A177-3AD203B41FA5}">
                      <a16:colId xmlns:a16="http://schemas.microsoft.com/office/drawing/2014/main" val="955011846"/>
                    </a:ext>
                  </a:extLst>
                </a:gridCol>
                <a:gridCol w="1827772">
                  <a:extLst>
                    <a:ext uri="{9D8B030D-6E8A-4147-A177-3AD203B41FA5}">
                      <a16:colId xmlns:a16="http://schemas.microsoft.com/office/drawing/2014/main" val="330676159"/>
                    </a:ext>
                  </a:extLst>
                </a:gridCol>
                <a:gridCol w="971873">
                  <a:extLst>
                    <a:ext uri="{9D8B030D-6E8A-4147-A177-3AD203B41FA5}">
                      <a16:colId xmlns:a16="http://schemas.microsoft.com/office/drawing/2014/main" val="3182306519"/>
                    </a:ext>
                  </a:extLst>
                </a:gridCol>
              </a:tblGrid>
              <a:tr h="26754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POR FOCO PAI 2023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 EN PAI 2023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81187"/>
                  </a:ext>
                </a:extLst>
              </a:tr>
              <a:tr h="154894">
                <a:tc rowSpan="8">
                  <a:txBody>
                    <a:bodyPr/>
                    <a:lstStyle/>
                    <a:p>
                      <a:pPr algn="ctr"/>
                      <a:r>
                        <a:rPr lang="es-CO" sz="1600" b="1" dirty="0">
                          <a:solidFill>
                            <a:srgbClr val="173B69"/>
                          </a:solidFill>
                        </a:rPr>
                        <a:t>SOSTENBILIDAD EMPRESARIAL</a:t>
                      </a:r>
                      <a:endParaRPr lang="es-CO" sz="1400" dirty="0">
                        <a:solidFill>
                          <a:srgbClr val="173B69"/>
                        </a:solidFill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Financiera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anchor="ctr"/>
                </a:tc>
                <a:tc rowSpan="9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4794895"/>
                  </a:ext>
                </a:extLst>
              </a:tr>
              <a:tr h="154894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de Administrativa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80916808"/>
                  </a:ext>
                </a:extLst>
              </a:tr>
              <a:tr h="154894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Documental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53188336"/>
                  </a:ext>
                </a:extLst>
              </a:tr>
              <a:tr h="154894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Talento Humano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0412646"/>
                  </a:ext>
                </a:extLst>
              </a:tr>
              <a:tr h="154894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Integral de Procesos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5299743"/>
                  </a:ext>
                </a:extLst>
              </a:tr>
              <a:tr h="267545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de Tecnologías de la Información </a:t>
                      </a:r>
                      <a:endParaRPr lang="es-CO" sz="1600" b="1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18224333"/>
                  </a:ext>
                </a:extLst>
              </a:tr>
              <a:tr h="267545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Gestion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Jurídica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10%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41483119"/>
                  </a:ext>
                </a:extLst>
              </a:tr>
              <a:tr h="267545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Modelo Integrado de Planeacion y Gestión- PIGD 2023</a:t>
                      </a:r>
                      <a:endParaRPr lang="es-CO" sz="1600" b="1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07846070"/>
                  </a:ext>
                </a:extLst>
              </a:tr>
              <a:tr h="15489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accent5">
                              <a:lumMod val="50000"/>
                            </a:schemeClr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 TOTAL PILAR ESTRATEGICO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100%</a:t>
                      </a: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96351056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965574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A299063A-4675-37FD-37EC-2E7572FB0700}"/>
              </a:ext>
            </a:extLst>
          </p:cNvPr>
          <p:cNvGraphicFramePr>
            <a:graphicFrameLocks noGrp="1"/>
          </p:cNvGraphicFramePr>
          <p:nvPr/>
        </p:nvGraphicFramePr>
        <p:xfrm>
          <a:off x="1563679" y="1631076"/>
          <a:ext cx="10444480" cy="3667533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275207">
                  <a:extLst>
                    <a:ext uri="{9D8B030D-6E8A-4147-A177-3AD203B41FA5}">
                      <a16:colId xmlns:a16="http://schemas.microsoft.com/office/drawing/2014/main" val="3808834839"/>
                    </a:ext>
                  </a:extLst>
                </a:gridCol>
                <a:gridCol w="3017609">
                  <a:extLst>
                    <a:ext uri="{9D8B030D-6E8A-4147-A177-3AD203B41FA5}">
                      <a16:colId xmlns:a16="http://schemas.microsoft.com/office/drawing/2014/main" val="4141465705"/>
                    </a:ext>
                  </a:extLst>
                </a:gridCol>
                <a:gridCol w="1168944">
                  <a:extLst>
                    <a:ext uri="{9D8B030D-6E8A-4147-A177-3AD203B41FA5}">
                      <a16:colId xmlns:a16="http://schemas.microsoft.com/office/drawing/2014/main" val="1749793044"/>
                    </a:ext>
                  </a:extLst>
                </a:gridCol>
                <a:gridCol w="1406888">
                  <a:extLst>
                    <a:ext uri="{9D8B030D-6E8A-4147-A177-3AD203B41FA5}">
                      <a16:colId xmlns:a16="http://schemas.microsoft.com/office/drawing/2014/main" val="10301083"/>
                    </a:ext>
                  </a:extLst>
                </a:gridCol>
                <a:gridCol w="1287916">
                  <a:extLst>
                    <a:ext uri="{9D8B030D-6E8A-4147-A177-3AD203B41FA5}">
                      <a16:colId xmlns:a16="http://schemas.microsoft.com/office/drawing/2014/main" val="1551165815"/>
                    </a:ext>
                  </a:extLst>
                </a:gridCol>
                <a:gridCol w="1287916">
                  <a:extLst>
                    <a:ext uri="{9D8B030D-6E8A-4147-A177-3AD203B41FA5}">
                      <a16:colId xmlns:a16="http://schemas.microsoft.com/office/drawing/2014/main" val="1265302098"/>
                    </a:ext>
                  </a:extLst>
                </a:gridCol>
              </a:tblGrid>
              <a:tr h="6573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HITOS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INDICADORES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DE INCIO 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FIN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2301047"/>
                  </a:ext>
                </a:extLst>
              </a:tr>
              <a:tr h="657388"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dirty="0">
                          <a:solidFill>
                            <a:srgbClr val="163A68"/>
                          </a:solidFill>
                        </a:rPr>
                        <a:t>IMPULSA TERRITORIOS RESCILENTES Y SOSTENIBLES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Estructuración de Proyectos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4322150"/>
                  </a:ext>
                </a:extLst>
              </a:tr>
              <a:tr h="657388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Gerencia y gestión de Proyectos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46455338"/>
                  </a:ext>
                </a:extLst>
              </a:tr>
              <a:tr h="380593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Gestion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Comercial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29018089"/>
                  </a:ext>
                </a:extLst>
              </a:tr>
              <a:tr h="657388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Direccionamiento Estratégico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52613925"/>
                  </a:ext>
                </a:extLst>
              </a:tr>
              <a:tr h="657388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de Riesgo</a:t>
                      </a:r>
                      <a:endParaRPr lang="es-CO" sz="1600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3152149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F55414D9-3916-6869-7D94-6CA7ADA0073C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</p:spTree>
    <p:extLst>
      <p:ext uri="{BB962C8B-B14F-4D97-AF65-F5344CB8AC3E}">
        <p14:creationId xmlns:p14="http://schemas.microsoft.com/office/powerpoint/2010/main" val="18736552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A4669E5B-523C-4E3E-38B7-9C7AD3248190}"/>
              </a:ext>
            </a:extLst>
          </p:cNvPr>
          <p:cNvGraphicFramePr>
            <a:graphicFrameLocks noGrp="1"/>
          </p:cNvGraphicFramePr>
          <p:nvPr/>
        </p:nvGraphicFramePr>
        <p:xfrm>
          <a:off x="1563679" y="1470108"/>
          <a:ext cx="10160959" cy="2752961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213445">
                  <a:extLst>
                    <a:ext uri="{9D8B030D-6E8A-4147-A177-3AD203B41FA5}">
                      <a16:colId xmlns:a16="http://schemas.microsoft.com/office/drawing/2014/main" val="1704677669"/>
                    </a:ext>
                  </a:extLst>
                </a:gridCol>
                <a:gridCol w="2935694">
                  <a:extLst>
                    <a:ext uri="{9D8B030D-6E8A-4147-A177-3AD203B41FA5}">
                      <a16:colId xmlns:a16="http://schemas.microsoft.com/office/drawing/2014/main" val="3481956465"/>
                    </a:ext>
                  </a:extLst>
                </a:gridCol>
                <a:gridCol w="1140862">
                  <a:extLst>
                    <a:ext uri="{9D8B030D-6E8A-4147-A177-3AD203B41FA5}">
                      <a16:colId xmlns:a16="http://schemas.microsoft.com/office/drawing/2014/main" val="507958081"/>
                    </a:ext>
                  </a:extLst>
                </a:gridCol>
                <a:gridCol w="1365048">
                  <a:extLst>
                    <a:ext uri="{9D8B030D-6E8A-4147-A177-3AD203B41FA5}">
                      <a16:colId xmlns:a16="http://schemas.microsoft.com/office/drawing/2014/main" val="2007822480"/>
                    </a:ext>
                  </a:extLst>
                </a:gridCol>
                <a:gridCol w="1252955">
                  <a:extLst>
                    <a:ext uri="{9D8B030D-6E8A-4147-A177-3AD203B41FA5}">
                      <a16:colId xmlns:a16="http://schemas.microsoft.com/office/drawing/2014/main" val="2971367528"/>
                    </a:ext>
                  </a:extLst>
                </a:gridCol>
                <a:gridCol w="1252955">
                  <a:extLst>
                    <a:ext uri="{9D8B030D-6E8A-4147-A177-3AD203B41FA5}">
                      <a16:colId xmlns:a16="http://schemas.microsoft.com/office/drawing/2014/main" val="1218938874"/>
                    </a:ext>
                  </a:extLst>
                </a:gridCol>
              </a:tblGrid>
              <a:tr h="43648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HITOS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INDICADORES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DE INCIO 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FIN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1409147"/>
                  </a:ext>
                </a:extLst>
              </a:tr>
              <a:tr h="436481"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dirty="0">
                          <a:solidFill>
                            <a:srgbClr val="163A68"/>
                          </a:solidFill>
                        </a:rPr>
                        <a:t>CONTRIBUYE A LA “PAZ TOTAL”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Estructuración “FONDO PROYECTA ENTERRITORIO”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594611699"/>
                  </a:ext>
                </a:extLst>
              </a:tr>
              <a:tr h="436481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Gerencia y gestión de Proyectos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10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79443834"/>
                  </a:ext>
                </a:extLst>
              </a:tr>
              <a:tr h="25270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Gestion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Comercial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11462188"/>
                  </a:ext>
                </a:extLst>
              </a:tr>
              <a:tr h="436481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de Riesgo.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909548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204476CC-2876-45F3-DCA5-5409E479CCFC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</p:spTree>
    <p:extLst>
      <p:ext uri="{BB962C8B-B14F-4D97-AF65-F5344CB8AC3E}">
        <p14:creationId xmlns:p14="http://schemas.microsoft.com/office/powerpoint/2010/main" val="400403947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AB2692EF-18E7-FD56-D2F0-E3521E14AC92}"/>
              </a:ext>
            </a:extLst>
          </p:cNvPr>
          <p:cNvGraphicFramePr>
            <a:graphicFrameLocks noGrp="1"/>
          </p:cNvGraphicFramePr>
          <p:nvPr/>
        </p:nvGraphicFramePr>
        <p:xfrm>
          <a:off x="1444171" y="1977909"/>
          <a:ext cx="10223785" cy="2316480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227131">
                  <a:extLst>
                    <a:ext uri="{9D8B030D-6E8A-4147-A177-3AD203B41FA5}">
                      <a16:colId xmlns:a16="http://schemas.microsoft.com/office/drawing/2014/main" val="943519635"/>
                    </a:ext>
                  </a:extLst>
                </a:gridCol>
                <a:gridCol w="2953846">
                  <a:extLst>
                    <a:ext uri="{9D8B030D-6E8A-4147-A177-3AD203B41FA5}">
                      <a16:colId xmlns:a16="http://schemas.microsoft.com/office/drawing/2014/main" val="4055476001"/>
                    </a:ext>
                  </a:extLst>
                </a:gridCol>
                <a:gridCol w="1067424">
                  <a:extLst>
                    <a:ext uri="{9D8B030D-6E8A-4147-A177-3AD203B41FA5}">
                      <a16:colId xmlns:a16="http://schemas.microsoft.com/office/drawing/2014/main" val="2458876798"/>
                    </a:ext>
                  </a:extLst>
                </a:gridCol>
                <a:gridCol w="1453980">
                  <a:extLst>
                    <a:ext uri="{9D8B030D-6E8A-4147-A177-3AD203B41FA5}">
                      <a16:colId xmlns:a16="http://schemas.microsoft.com/office/drawing/2014/main" val="3322345211"/>
                    </a:ext>
                  </a:extLst>
                </a:gridCol>
                <a:gridCol w="1260702">
                  <a:extLst>
                    <a:ext uri="{9D8B030D-6E8A-4147-A177-3AD203B41FA5}">
                      <a16:colId xmlns:a16="http://schemas.microsoft.com/office/drawing/2014/main" val="2269848040"/>
                    </a:ext>
                  </a:extLst>
                </a:gridCol>
                <a:gridCol w="1260702">
                  <a:extLst>
                    <a:ext uri="{9D8B030D-6E8A-4147-A177-3AD203B41FA5}">
                      <a16:colId xmlns:a16="http://schemas.microsoft.com/office/drawing/2014/main" val="430669709"/>
                    </a:ext>
                  </a:extLst>
                </a:gridCol>
              </a:tblGrid>
              <a:tr h="43648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HITOS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INDICADORES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DE INCIO 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FIN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6472010"/>
                  </a:ext>
                </a:extLst>
              </a:tr>
              <a:tr h="436481">
                <a:tc rowSpan="3">
                  <a:txBody>
                    <a:bodyPr/>
                    <a:lstStyle/>
                    <a:p>
                      <a:pPr algn="ctr"/>
                      <a:r>
                        <a:rPr lang="es-CO" sz="1600" b="1" dirty="0">
                          <a:solidFill>
                            <a:srgbClr val="173B69"/>
                          </a:solidFill>
                        </a:rPr>
                        <a:t>FORTALECE LA RELACIÓN ESTADO - CIUDADANO</a:t>
                      </a:r>
                      <a:endParaRPr lang="es-CO" sz="1400" dirty="0">
                        <a:solidFill>
                          <a:srgbClr val="173B69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de las comunicaciones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52591276"/>
                  </a:ext>
                </a:extLst>
              </a:tr>
              <a:tr h="436481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Relacionamiento con el ciudadano.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46239842"/>
                  </a:ext>
                </a:extLst>
              </a:tr>
              <a:tr h="252700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de proveedores. </a:t>
                      </a:r>
                      <a:endParaRPr lang="es-CO" sz="1600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6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48889810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EC25AADB-3A2D-4F54-731E-9BF02F0705F4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</p:spTree>
    <p:extLst>
      <p:ext uri="{BB962C8B-B14F-4D97-AF65-F5344CB8AC3E}">
        <p14:creationId xmlns:p14="http://schemas.microsoft.com/office/powerpoint/2010/main" val="45173615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A299063A-4675-37FD-37EC-2E7572FB0700}"/>
              </a:ext>
            </a:extLst>
          </p:cNvPr>
          <p:cNvGraphicFramePr>
            <a:graphicFrameLocks noGrp="1"/>
          </p:cNvGraphicFramePr>
          <p:nvPr/>
        </p:nvGraphicFramePr>
        <p:xfrm>
          <a:off x="1311130" y="662308"/>
          <a:ext cx="10444480" cy="5298010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275207">
                  <a:extLst>
                    <a:ext uri="{9D8B030D-6E8A-4147-A177-3AD203B41FA5}">
                      <a16:colId xmlns:a16="http://schemas.microsoft.com/office/drawing/2014/main" val="3808834839"/>
                    </a:ext>
                  </a:extLst>
                </a:gridCol>
                <a:gridCol w="3017609">
                  <a:extLst>
                    <a:ext uri="{9D8B030D-6E8A-4147-A177-3AD203B41FA5}">
                      <a16:colId xmlns:a16="http://schemas.microsoft.com/office/drawing/2014/main" val="4141465705"/>
                    </a:ext>
                  </a:extLst>
                </a:gridCol>
                <a:gridCol w="1168944">
                  <a:extLst>
                    <a:ext uri="{9D8B030D-6E8A-4147-A177-3AD203B41FA5}">
                      <a16:colId xmlns:a16="http://schemas.microsoft.com/office/drawing/2014/main" val="1749793044"/>
                    </a:ext>
                  </a:extLst>
                </a:gridCol>
                <a:gridCol w="1406888">
                  <a:extLst>
                    <a:ext uri="{9D8B030D-6E8A-4147-A177-3AD203B41FA5}">
                      <a16:colId xmlns:a16="http://schemas.microsoft.com/office/drawing/2014/main" val="10301083"/>
                    </a:ext>
                  </a:extLst>
                </a:gridCol>
                <a:gridCol w="1287916">
                  <a:extLst>
                    <a:ext uri="{9D8B030D-6E8A-4147-A177-3AD203B41FA5}">
                      <a16:colId xmlns:a16="http://schemas.microsoft.com/office/drawing/2014/main" val="1551165815"/>
                    </a:ext>
                  </a:extLst>
                </a:gridCol>
                <a:gridCol w="1287916">
                  <a:extLst>
                    <a:ext uri="{9D8B030D-6E8A-4147-A177-3AD203B41FA5}">
                      <a16:colId xmlns:a16="http://schemas.microsoft.com/office/drawing/2014/main" val="1265302098"/>
                    </a:ext>
                  </a:extLst>
                </a:gridCol>
              </a:tblGrid>
              <a:tr h="67631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</a:t>
                      </a: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ILAR ESTRATEGICO</a:t>
                      </a: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HITOS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NO. INDICADORES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DE INCIO 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FECHA FIN</a:t>
                      </a:r>
                      <a:endParaRPr lang="es-CO" sz="1600" b="1" kern="1200" dirty="0">
                        <a:solidFill>
                          <a:schemeClr val="lt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2301047"/>
                  </a:ext>
                </a:extLst>
              </a:tr>
              <a:tr h="561031">
                <a:tc rowSpan="8">
                  <a:txBody>
                    <a:bodyPr/>
                    <a:lstStyle/>
                    <a:p>
                      <a:pPr algn="ctr"/>
                      <a:r>
                        <a:rPr lang="es-CO" sz="1600" b="1" dirty="0">
                          <a:solidFill>
                            <a:srgbClr val="173B69"/>
                          </a:solidFill>
                        </a:rPr>
                        <a:t>SOSTENBILIDAD EMPRESARIAL</a:t>
                      </a:r>
                      <a:endParaRPr lang="es-CO" sz="1400" dirty="0">
                        <a:solidFill>
                          <a:srgbClr val="173B69"/>
                        </a:solidFill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Financiera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8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4322150"/>
                  </a:ext>
                </a:extLst>
              </a:tr>
              <a:tr h="552593">
                <a:tc vMerge="1">
                  <a:txBody>
                    <a:bodyPr/>
                    <a:lstStyle/>
                    <a:p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de Administrativa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46455338"/>
                  </a:ext>
                </a:extLst>
              </a:tr>
              <a:tr h="391551"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8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Documental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29018089"/>
                  </a:ext>
                </a:extLst>
              </a:tr>
              <a:tr h="50309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</a:t>
                      </a: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de Talento Humano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7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52613925"/>
                  </a:ext>
                </a:extLst>
              </a:tr>
              <a:tr h="302645"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 de Gestión Integral de Procesos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81203421"/>
                  </a:ext>
                </a:extLst>
              </a:tr>
              <a:tr h="50309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de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Gestión de Tecnologías de la Información </a:t>
                      </a:r>
                      <a:endParaRPr lang="es-CO" sz="1600" b="1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3152149"/>
                  </a:ext>
                </a:extLst>
              </a:tr>
              <a:tr h="67631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Proceso</a:t>
                      </a:r>
                      <a:r>
                        <a:rPr lang="en-US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Gestion </a:t>
                      </a: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Jurídica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85059823"/>
                  </a:ext>
                </a:extLst>
              </a:tr>
              <a:tr h="67631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noProof="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Modelo Integrado de Planeacion y Gestión- PIGD 2023</a:t>
                      </a:r>
                      <a:endParaRPr lang="es-CO" sz="1600" b="1" kern="1200" noProof="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01/01/2023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rgbClr val="163A68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31/12/2023</a:t>
                      </a:r>
                      <a:endParaRPr lang="es-CO" sz="1600" kern="1200" dirty="0">
                        <a:solidFill>
                          <a:srgbClr val="163A68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61718772"/>
                  </a:ext>
                </a:extLst>
              </a:tr>
            </a:tbl>
          </a:graphicData>
        </a:graphic>
      </p:graphicFrame>
      <p:sp>
        <p:nvSpPr>
          <p:cNvPr id="2" name="CuadroTexto 1">
            <a:extLst>
              <a:ext uri="{FF2B5EF4-FFF2-40B4-BE49-F238E27FC236}">
                <a16:creationId xmlns:a16="http://schemas.microsoft.com/office/drawing/2014/main" id="{F55414D9-3916-6869-7D94-6CA7ADA0073C}"/>
              </a:ext>
            </a:extLst>
          </p:cNvPr>
          <p:cNvSpPr txBox="1"/>
          <p:nvPr/>
        </p:nvSpPr>
        <p:spPr>
          <a:xfrm rot="16200000">
            <a:off x="-1763471" y="2474430"/>
            <a:ext cx="53308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</p:spTree>
    <p:extLst>
      <p:ext uri="{BB962C8B-B14F-4D97-AF65-F5344CB8AC3E}">
        <p14:creationId xmlns:p14="http://schemas.microsoft.com/office/powerpoint/2010/main" val="8343612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C346FAFD-3A8D-58C2-E65B-F877D5E443BE}"/>
              </a:ext>
            </a:extLst>
          </p:cNvPr>
          <p:cNvGraphicFramePr>
            <a:graphicFrameLocks noGrp="1"/>
          </p:cNvGraphicFramePr>
          <p:nvPr/>
        </p:nvGraphicFramePr>
        <p:xfrm>
          <a:off x="232099" y="737997"/>
          <a:ext cx="11556778" cy="5723764"/>
        </p:xfrm>
        <a:graphic>
          <a:graphicData uri="http://schemas.openxmlformats.org/drawingml/2006/table">
            <a:tbl>
              <a:tblPr>
                <a:tableStyleId>{0660B408-B3CF-4A94-85FC-2B1E0A45F4A2}</a:tableStyleId>
              </a:tblPr>
              <a:tblGrid>
                <a:gridCol w="457910">
                  <a:extLst>
                    <a:ext uri="{9D8B030D-6E8A-4147-A177-3AD203B41FA5}">
                      <a16:colId xmlns:a16="http://schemas.microsoft.com/office/drawing/2014/main" val="3366963349"/>
                    </a:ext>
                  </a:extLst>
                </a:gridCol>
                <a:gridCol w="2754815">
                  <a:extLst>
                    <a:ext uri="{9D8B030D-6E8A-4147-A177-3AD203B41FA5}">
                      <a16:colId xmlns:a16="http://schemas.microsoft.com/office/drawing/2014/main" val="629419590"/>
                    </a:ext>
                  </a:extLst>
                </a:gridCol>
                <a:gridCol w="5285178">
                  <a:extLst>
                    <a:ext uri="{9D8B030D-6E8A-4147-A177-3AD203B41FA5}">
                      <a16:colId xmlns:a16="http://schemas.microsoft.com/office/drawing/2014/main" val="1219568803"/>
                    </a:ext>
                  </a:extLst>
                </a:gridCol>
                <a:gridCol w="1209026">
                  <a:extLst>
                    <a:ext uri="{9D8B030D-6E8A-4147-A177-3AD203B41FA5}">
                      <a16:colId xmlns:a16="http://schemas.microsoft.com/office/drawing/2014/main" val="1865562451"/>
                    </a:ext>
                  </a:extLst>
                </a:gridCol>
                <a:gridCol w="1849849">
                  <a:extLst>
                    <a:ext uri="{9D8B030D-6E8A-4147-A177-3AD203B41FA5}">
                      <a16:colId xmlns:a16="http://schemas.microsoft.com/office/drawing/2014/main" val="1161584413"/>
                    </a:ext>
                  </a:extLst>
                </a:gridCol>
              </a:tblGrid>
              <a:tr h="38617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 err="1">
                          <a:solidFill>
                            <a:schemeClr val="bg1"/>
                          </a:solidFill>
                          <a:effectLst/>
                        </a:rPr>
                        <a:t>Item</a:t>
                      </a:r>
                      <a:r>
                        <a:rPr lang="es-CO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endParaRPr lang="es-CO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Nombre del Indicador </a:t>
                      </a:r>
                      <a:endParaRPr lang="es-CO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Formula Indicador</a:t>
                      </a:r>
                      <a:endParaRPr lang="es-CO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 err="1">
                          <a:solidFill>
                            <a:schemeClr val="bg1"/>
                          </a:solidFill>
                          <a:effectLst/>
                        </a:rPr>
                        <a:t>Peirodicidad</a:t>
                      </a:r>
                      <a:r>
                        <a:rPr lang="es-CO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 de </a:t>
                      </a:r>
                      <a:r>
                        <a:rPr lang="es-CO" sz="1200" b="1" u="none" strike="noStrike" dirty="0" err="1">
                          <a:solidFill>
                            <a:schemeClr val="bg1"/>
                          </a:solidFill>
                          <a:effectLst/>
                        </a:rPr>
                        <a:t>Medicion</a:t>
                      </a:r>
                      <a:r>
                        <a:rPr lang="es-CO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endParaRPr lang="es-CO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63A68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Quien Reporta</a:t>
                      </a:r>
                      <a:endParaRPr lang="es-CO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163A6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5567282"/>
                  </a:ext>
                </a:extLst>
              </a:tr>
              <a:tr h="193085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de tramites Internos 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tramites devueltos/ Total de Tramites radicados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Todos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84201477"/>
                  </a:ext>
                </a:extLst>
              </a:tr>
              <a:tr h="38617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2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Mesas de trabajo por Área Asuntos precontractuales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No.  mesas desarrolladas / mesas de trabajo programadas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Subgerencia de operaciones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58267737"/>
                  </a:ext>
                </a:extLst>
              </a:tr>
              <a:tr h="234518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3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Procesos Contractuales  Subsanados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procesos Contractuales subsanados/ No.  Procesos  Contractuales Radicados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Todos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38757339"/>
                  </a:ext>
                </a:extLst>
              </a:tr>
              <a:tr h="234518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4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en radicaciones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No. Procesos Radicados a tiempo  </a:t>
                      </a:r>
                      <a:r>
                        <a:rPr lang="es-CO" sz="1200" b="0" u="none" strike="noStrike" dirty="0" err="1">
                          <a:solidFill>
                            <a:srgbClr val="163A68"/>
                          </a:solidFill>
                          <a:effectLst/>
                        </a:rPr>
                        <a:t>segun</a:t>
                      </a:r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 proceso/ No. Total de Procesos por Radicar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 Todos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4754867"/>
                  </a:ext>
                </a:extLst>
              </a:tr>
              <a:tr h="193085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5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Gestión del Conocimiento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Actividades de GC Realizadas/ No. Actividades de GC programadas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Trimestral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GPYGR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70514719"/>
                  </a:ext>
                </a:extLst>
              </a:tr>
              <a:tr h="193085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6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Participantes en actividades de GC/ No. Colaboradores de la Entidad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Trimestral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GPYGR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25581804"/>
                  </a:ext>
                </a:extLst>
              </a:tr>
              <a:tr h="38617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7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en la legalización de </a:t>
                      </a:r>
                      <a:r>
                        <a:rPr lang="es-CO" sz="1200" b="1" u="none" strike="noStrike" dirty="0" err="1">
                          <a:solidFill>
                            <a:srgbClr val="163A68"/>
                          </a:solidFill>
                          <a:effectLst/>
                        </a:rPr>
                        <a:t>contratatos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Contratos Legalizados a Tiempo/ No. Contratos firmados en SECOP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Todos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03141616"/>
                  </a:ext>
                </a:extLst>
              </a:tr>
              <a:tr h="38617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8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en el proceso de supervisión contractual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Informes formalizados/ No. informes a presentar para validar el cumplimiento de los contratos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Todos los grupos que ejercen supervisión de contratos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75270185"/>
                  </a:ext>
                </a:extLst>
              </a:tr>
              <a:tr h="193085">
                <a:tc vMerge="1">
                  <a:txBody>
                    <a:bodyPr/>
                    <a:lstStyle/>
                    <a:p>
                      <a:pPr algn="ctr" fontAlgn="b"/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de la Ejecución Contractual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de Actas de Inicio firmadas/ No. Contratos Legalizados en SECOP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 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01544034"/>
                  </a:ext>
                </a:extLst>
              </a:tr>
              <a:tr h="386170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9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en la liquidación Contractual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Actas de liquidacion de convenios firmadas/ No. convenios con ejecucion finalizada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Subgerencia de Operaciones- Post Contractual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0931592"/>
                  </a:ext>
                </a:extLst>
              </a:tr>
              <a:tr h="386170">
                <a:tc vMerge="1">
                  <a:txBody>
                    <a:bodyPr/>
                    <a:lstStyle/>
                    <a:p>
                      <a:pPr algn="ctr" fontAlgn="b"/>
                      <a:endParaRPr lang="es-CO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Actas de liquidacion de contratos derivados  firmadas/ No. contratos derivados con ejecucion finalizada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Subgerencia de Operaciones- Post Contractual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770262"/>
                  </a:ext>
                </a:extLst>
              </a:tr>
              <a:tr h="234518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10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convenios con perdida de competencia/ No. convenios terminados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Subgerencia de Operaciones- Post Contractual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230976"/>
                  </a:ext>
                </a:extLst>
              </a:tr>
              <a:tr h="193085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11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fontAlgn="b"/>
                      <a:r>
                        <a:rPr lang="es-CO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No. convenios con perdida de competencia/ No. convenios terminados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b"/>
                      <a:r>
                        <a:rPr lang="es-CO" sz="12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Mensual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algn="l" fontAlgn="b"/>
                      <a:r>
                        <a:rPr lang="es-CO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Subgerencia de Operaciones- Post Contractual</a:t>
                      </a:r>
                    </a:p>
                  </a:txBody>
                  <a:tcPr marL="0" marR="0" marT="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7601283"/>
                  </a:ext>
                </a:extLst>
              </a:tr>
              <a:tr h="38617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12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de medición de los Acuerdos de Niveles de Servicio por Proceso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No. ANS con medición/ No. Total de ANS definidos por proceso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Bimestral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Todos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11116880"/>
                  </a:ext>
                </a:extLst>
              </a:tr>
              <a:tr h="38617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13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Efectividad en formulación y seguimiento de Acuerdos de Gestión 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No. gerentes Públicos con Acuerdos de Gestión formalizados/ No Acuerdos de Gestión de gerentes públicos  que se deben formalizar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ES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S</a:t>
                      </a:r>
                      <a:r>
                        <a:rPr lang="es-CO" sz="1200" b="0" u="none" strike="noStrike" dirty="0" err="1">
                          <a:solidFill>
                            <a:srgbClr val="163A68"/>
                          </a:solidFill>
                          <a:effectLst/>
                        </a:rPr>
                        <a:t>emestral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GGTH - GPYGR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61394967"/>
                  </a:ext>
                </a:extLst>
              </a:tr>
              <a:tr h="386170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14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>
                          <a:solidFill>
                            <a:srgbClr val="163A68"/>
                          </a:solidFill>
                          <a:effectLst/>
                        </a:rPr>
                        <a:t>No.  de seguimientos gerentes Publicos con Acuerdos de gestion formalizados/ No  de seguimientos de Acuerdos de Gestion publicos formalizados</a:t>
                      </a:r>
                      <a:endParaRPr lang="es-CO" sz="1200" b="0" i="0" u="none" strike="noStrike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Semestral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GGTH - GPYGR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64861154"/>
                  </a:ext>
                </a:extLst>
              </a:tr>
              <a:tr h="579255"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15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F2F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1" u="none" strike="noStrike" dirty="0">
                          <a:solidFill>
                            <a:srgbClr val="163A68"/>
                          </a:solidFill>
                          <a:effectLst/>
                        </a:rPr>
                        <a:t>Oportunidad en la Ejecución de Proyectos</a:t>
                      </a:r>
                      <a:endParaRPr lang="es-CO" sz="1200" b="1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(Sumatoria de los hitos ejecutados /Sumatoria de los hitos proyectados)*100.</a:t>
                      </a:r>
                      <a:b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</a:b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Mensual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CO" sz="1200" b="0" u="none" strike="noStrike" dirty="0">
                          <a:solidFill>
                            <a:srgbClr val="163A68"/>
                          </a:solidFill>
                          <a:effectLst/>
                        </a:rPr>
                        <a:t>Subgerencia de Estructuración y Subgerencia de Desarrollo de Proyectos</a:t>
                      </a:r>
                      <a:endParaRPr lang="es-CO" sz="1200" b="0" i="0" u="none" strike="noStrike" dirty="0">
                        <a:solidFill>
                          <a:srgbClr val="163A68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82241649"/>
                  </a:ext>
                </a:extLst>
              </a:tr>
            </a:tbl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25EF6A72-2FEC-7D3F-04ED-61F2C4B66B21}"/>
              </a:ext>
            </a:extLst>
          </p:cNvPr>
          <p:cNvSpPr txBox="1"/>
          <p:nvPr/>
        </p:nvSpPr>
        <p:spPr>
          <a:xfrm>
            <a:off x="232099" y="166161"/>
            <a:ext cx="609306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4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INDICADORES GLOBALES 2023</a:t>
            </a:r>
          </a:p>
        </p:txBody>
      </p:sp>
    </p:spTree>
    <p:extLst>
      <p:ext uri="{BB962C8B-B14F-4D97-AF65-F5344CB8AC3E}">
        <p14:creationId xmlns:p14="http://schemas.microsoft.com/office/powerpoint/2010/main" val="51303518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>
            <a:extLst>
              <a:ext uri="{FF2B5EF4-FFF2-40B4-BE49-F238E27FC236}">
                <a16:creationId xmlns:a16="http://schemas.microsoft.com/office/drawing/2014/main" id="{43918A43-1875-D60A-15A2-10C3A398EBDF}"/>
              </a:ext>
            </a:extLst>
          </p:cNvPr>
          <p:cNvSpPr txBox="1"/>
          <p:nvPr/>
        </p:nvSpPr>
        <p:spPr>
          <a:xfrm>
            <a:off x="254000" y="758827"/>
            <a:ext cx="11487727" cy="5710089"/>
          </a:xfrm>
          <a:prstGeom prst="rect">
            <a:avLst/>
          </a:prstGeom>
          <a:noFill/>
        </p:spPr>
        <p:txBody>
          <a:bodyPr wrap="square" numCol="2" spcCol="360000">
            <a:spAutoFit/>
          </a:bodyPr>
          <a:lstStyle/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Consolidar a ENTerritorio como el aliado técnico para la estructuración de proyectos en las regiones.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Asegurar la presencia de la marca ENTerritorio en el mercado objetivo.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Fortalecer el Fondo Proyecta para que sea un aliado en los logros de Colombia potencia mundial de la vida. </a:t>
            </a:r>
          </a:p>
          <a:p>
            <a:pPr marL="34290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Continuar con el programa de fortalecimiento de capacidades territoriales que permitan la transferencia del conocimiento a las entidades territoriales, en materia de estructuración de proyectos. 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Continuar con la caracterización del impacto social de los proyectos</a:t>
            </a:r>
          </a:p>
          <a:p>
            <a:pPr marL="34290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Fortalecer la relación Estado - ciudadano: generando confianza a través del programa de transparencia y ética pública.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Gestionar la movilización de los recursos del SGR a través de la capacidad técnica en estructuración que facilite la inversión de las regiones.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Ampliar el nicho de mercado para fortalecer nuestra presencia en las regiones.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Priorizar la generación de empleo local en las regiones a través de los proyectos que se ejecuten.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Asegurar la sostenibilidad ambiental de los proyectos que estructure y desarrolle ENTerritorio.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32B61D4-B5E0-852B-B6F8-A98BCBBEB5D7}"/>
              </a:ext>
            </a:extLst>
          </p:cNvPr>
          <p:cNvSpPr txBox="1"/>
          <p:nvPr/>
        </p:nvSpPr>
        <p:spPr>
          <a:xfrm>
            <a:off x="254000" y="158251"/>
            <a:ext cx="11938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fontAlgn="auto">
              <a:lnSpc>
                <a:spcPct val="100000"/>
              </a:lnSpc>
              <a:spcBef>
                <a:spcPts val="500"/>
              </a:spcBef>
              <a:spcAft>
                <a:spcPts val="800"/>
              </a:spcAft>
              <a:buClrTx/>
              <a:buSzTx/>
              <a:tabLst/>
              <a:defRPr/>
            </a:pPr>
            <a:r>
              <a:rPr lang="es-ES" sz="2400" b="1" dirty="0">
                <a:solidFill>
                  <a:srgbClr val="193C69"/>
                </a:solidFill>
                <a:cs typeface="Arial" charset="0"/>
              </a:rPr>
              <a:t>PRINCIPALES RETOS MISIONALES 2023</a:t>
            </a:r>
          </a:p>
        </p:txBody>
      </p:sp>
    </p:spTree>
    <p:extLst>
      <p:ext uri="{BB962C8B-B14F-4D97-AF65-F5344CB8AC3E}">
        <p14:creationId xmlns:p14="http://schemas.microsoft.com/office/powerpoint/2010/main" val="10577529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0" y="0"/>
            <a:ext cx="30536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PLAN DE ACCIÓN 2023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292D1EB-F518-1E9D-2916-DC14711B55FF}"/>
              </a:ext>
            </a:extLst>
          </p:cNvPr>
          <p:cNvSpPr txBox="1"/>
          <p:nvPr/>
        </p:nvSpPr>
        <p:spPr>
          <a:xfrm>
            <a:off x="1145236" y="6028262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13CE08C5-6AA7-DBD3-3169-3FDD28D553D6}"/>
              </a:ext>
            </a:extLst>
          </p:cNvPr>
          <p:cNvSpPr txBox="1"/>
          <p:nvPr/>
        </p:nvSpPr>
        <p:spPr>
          <a:xfrm>
            <a:off x="1902850" y="1288353"/>
            <a:ext cx="30174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GERENCIA Y GESTIÓN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54B2E770-E267-6924-840D-700DF71D685F}"/>
              </a:ext>
            </a:extLst>
          </p:cNvPr>
          <p:cNvSpPr txBox="1"/>
          <p:nvPr/>
        </p:nvSpPr>
        <p:spPr>
          <a:xfrm>
            <a:off x="1835445" y="895679"/>
            <a:ext cx="585577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000" b="1" dirty="0">
                <a:solidFill>
                  <a:srgbClr val="173B69"/>
                </a:solidFill>
              </a:rPr>
              <a:t>IMPULSA TERRITORIOS RESILIENTES Y SOSTENIBLES.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D7885E12-7115-EDF8-5B64-D48DD501BA9F}"/>
              </a:ext>
            </a:extLst>
          </p:cNvPr>
          <p:cNvGrpSpPr/>
          <p:nvPr/>
        </p:nvGrpSpPr>
        <p:grpSpPr>
          <a:xfrm>
            <a:off x="8082505" y="870628"/>
            <a:ext cx="3594457" cy="5005920"/>
            <a:chOff x="7462264" y="603025"/>
            <a:chExt cx="3594457" cy="5005920"/>
          </a:xfrm>
        </p:grpSpPr>
        <p:sp>
          <p:nvSpPr>
            <p:cNvPr id="5" name="Forma libre: forma 74">
              <a:extLst>
                <a:ext uri="{FF2B5EF4-FFF2-40B4-BE49-F238E27FC236}">
                  <a16:creationId xmlns:a16="http://schemas.microsoft.com/office/drawing/2014/main" id="{4B80C5D9-3551-2BF3-2FE7-4898B4E5E556}"/>
                </a:ext>
              </a:extLst>
            </p:cNvPr>
            <p:cNvSpPr/>
            <p:nvPr/>
          </p:nvSpPr>
          <p:spPr>
            <a:xfrm>
              <a:off x="7462264" y="603025"/>
              <a:ext cx="194013" cy="454218"/>
            </a:xfrm>
            <a:custGeom>
              <a:avLst/>
              <a:gdLst>
                <a:gd name="connsiteX0" fmla="*/ 17763 w 252672"/>
                <a:gd name="connsiteY0" fmla="*/ 200059 h 591549"/>
                <a:gd name="connsiteX1" fmla="*/ 25999 w 252672"/>
                <a:gd name="connsiteY1" fmla="*/ 233695 h 591549"/>
                <a:gd name="connsiteX2" fmla="*/ 28462 w 252672"/>
                <a:gd name="connsiteY2" fmla="*/ 256786 h 591549"/>
                <a:gd name="connsiteX3" fmla="*/ 368 w 252672"/>
                <a:gd name="connsiteY3" fmla="*/ 338143 h 591549"/>
                <a:gd name="connsiteX4" fmla="*/ 27385 w 252672"/>
                <a:gd name="connsiteY4" fmla="*/ 354845 h 591549"/>
                <a:gd name="connsiteX5" fmla="*/ 42394 w 252672"/>
                <a:gd name="connsiteY5" fmla="*/ 358309 h 591549"/>
                <a:gd name="connsiteX6" fmla="*/ 34081 w 252672"/>
                <a:gd name="connsiteY6" fmla="*/ 375627 h 591549"/>
                <a:gd name="connsiteX7" fmla="*/ 28847 w 252672"/>
                <a:gd name="connsiteY7" fmla="*/ 407261 h 591549"/>
                <a:gd name="connsiteX8" fmla="*/ 32234 w 252672"/>
                <a:gd name="connsiteY8" fmla="*/ 439204 h 591549"/>
                <a:gd name="connsiteX9" fmla="*/ 33157 w 252672"/>
                <a:gd name="connsiteY9" fmla="*/ 464758 h 591549"/>
                <a:gd name="connsiteX10" fmla="*/ 13453 w 252672"/>
                <a:gd name="connsiteY10" fmla="*/ 498778 h 591549"/>
                <a:gd name="connsiteX11" fmla="*/ 4756 w 252672"/>
                <a:gd name="connsiteY11" fmla="*/ 538649 h 591549"/>
                <a:gd name="connsiteX12" fmla="*/ 34466 w 252672"/>
                <a:gd name="connsiteY12" fmla="*/ 589372 h 591549"/>
                <a:gd name="connsiteX13" fmla="*/ 111128 w 252672"/>
                <a:gd name="connsiteY13" fmla="*/ 399487 h 591549"/>
                <a:gd name="connsiteX14" fmla="*/ 109819 w 252672"/>
                <a:gd name="connsiteY14" fmla="*/ 382015 h 591549"/>
                <a:gd name="connsiteX15" fmla="*/ 116670 w 252672"/>
                <a:gd name="connsiteY15" fmla="*/ 364466 h 591549"/>
                <a:gd name="connsiteX16" fmla="*/ 142839 w 252672"/>
                <a:gd name="connsiteY16" fmla="*/ 333909 h 591549"/>
                <a:gd name="connsiteX17" fmla="*/ 147534 w 252672"/>
                <a:gd name="connsiteY17" fmla="*/ 310126 h 591549"/>
                <a:gd name="connsiteX18" fmla="*/ 144840 w 252672"/>
                <a:gd name="connsiteY18" fmla="*/ 285957 h 591549"/>
                <a:gd name="connsiteX19" fmla="*/ 154616 w 252672"/>
                <a:gd name="connsiteY19" fmla="*/ 267407 h 591549"/>
                <a:gd name="connsiteX20" fmla="*/ 161004 w 252672"/>
                <a:gd name="connsiteY20" fmla="*/ 239160 h 591549"/>
                <a:gd name="connsiteX21" fmla="*/ 166161 w 252672"/>
                <a:gd name="connsiteY21" fmla="*/ 190361 h 591549"/>
                <a:gd name="connsiteX22" fmla="*/ 155770 w 252672"/>
                <a:gd name="connsiteY22" fmla="*/ 174274 h 591549"/>
                <a:gd name="connsiteX23" fmla="*/ 151383 w 252672"/>
                <a:gd name="connsiteY23" fmla="*/ 174274 h 591549"/>
                <a:gd name="connsiteX24" fmla="*/ 150690 w 252672"/>
                <a:gd name="connsiteY24" fmla="*/ 167270 h 591549"/>
                <a:gd name="connsiteX25" fmla="*/ 155924 w 252672"/>
                <a:gd name="connsiteY25" fmla="*/ 161420 h 591549"/>
                <a:gd name="connsiteX26" fmla="*/ 161389 w 252672"/>
                <a:gd name="connsiteY26" fmla="*/ 161420 h 591549"/>
                <a:gd name="connsiteX27" fmla="*/ 175705 w 252672"/>
                <a:gd name="connsiteY27" fmla="*/ 156648 h 591549"/>
                <a:gd name="connsiteX28" fmla="*/ 179015 w 252672"/>
                <a:gd name="connsiteY28" fmla="*/ 154185 h 591549"/>
                <a:gd name="connsiteX29" fmla="*/ 178784 w 252672"/>
                <a:gd name="connsiteY29" fmla="*/ 145949 h 591549"/>
                <a:gd name="connsiteX30" fmla="*/ 176013 w 252672"/>
                <a:gd name="connsiteY30" fmla="*/ 144102 h 591549"/>
                <a:gd name="connsiteX31" fmla="*/ 175013 w 252672"/>
                <a:gd name="connsiteY31" fmla="*/ 133942 h 591549"/>
                <a:gd name="connsiteX32" fmla="*/ 181478 w 252672"/>
                <a:gd name="connsiteY32" fmla="*/ 127476 h 591549"/>
                <a:gd name="connsiteX33" fmla="*/ 181247 w 252672"/>
                <a:gd name="connsiteY33" fmla="*/ 116085 h 591549"/>
                <a:gd name="connsiteX34" fmla="*/ 173319 w 252672"/>
                <a:gd name="connsiteY34" fmla="*/ 108696 h 591549"/>
                <a:gd name="connsiteX35" fmla="*/ 173011 w 252672"/>
                <a:gd name="connsiteY35" fmla="*/ 97535 h 591549"/>
                <a:gd name="connsiteX36" fmla="*/ 207109 w 252672"/>
                <a:gd name="connsiteY36" fmla="*/ 77292 h 591549"/>
                <a:gd name="connsiteX37" fmla="*/ 250828 w 252672"/>
                <a:gd name="connsiteY37" fmla="*/ 73444 h 591549"/>
                <a:gd name="connsiteX38" fmla="*/ 207494 w 252672"/>
                <a:gd name="connsiteY38" fmla="*/ 47120 h 591549"/>
                <a:gd name="connsiteX39" fmla="*/ 183248 w 252672"/>
                <a:gd name="connsiteY39" fmla="*/ 24106 h 591549"/>
                <a:gd name="connsiteX40" fmla="*/ 155770 w 252672"/>
                <a:gd name="connsiteY40" fmla="*/ 246 h 591549"/>
                <a:gd name="connsiteX41" fmla="*/ 109511 w 252672"/>
                <a:gd name="connsiteY41" fmla="*/ 45196 h 591549"/>
                <a:gd name="connsiteX42" fmla="*/ 69718 w 252672"/>
                <a:gd name="connsiteY42" fmla="*/ 88915 h 591549"/>
                <a:gd name="connsiteX43" fmla="*/ 67563 w 252672"/>
                <a:gd name="connsiteY43" fmla="*/ 126322 h 591549"/>
                <a:gd name="connsiteX44" fmla="*/ 53477 w 252672"/>
                <a:gd name="connsiteY44" fmla="*/ 159419 h 591549"/>
                <a:gd name="connsiteX45" fmla="*/ 17763 w 252672"/>
                <a:gd name="connsiteY45" fmla="*/ 200059 h 59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2672" h="591549">
                  <a:moveTo>
                    <a:pt x="17763" y="200059"/>
                  </a:moveTo>
                  <a:cubicBezTo>
                    <a:pt x="13376" y="213913"/>
                    <a:pt x="20919" y="225921"/>
                    <a:pt x="25999" y="233695"/>
                  </a:cubicBezTo>
                  <a:cubicBezTo>
                    <a:pt x="30463" y="240545"/>
                    <a:pt x="31387" y="249166"/>
                    <a:pt x="28462" y="256786"/>
                  </a:cubicBezTo>
                  <a:cubicBezTo>
                    <a:pt x="18764" y="282109"/>
                    <a:pt x="-3095" y="333909"/>
                    <a:pt x="368" y="338143"/>
                  </a:cubicBezTo>
                  <a:cubicBezTo>
                    <a:pt x="6757" y="345840"/>
                    <a:pt x="27385" y="354845"/>
                    <a:pt x="27385" y="354845"/>
                  </a:cubicBezTo>
                  <a:lnTo>
                    <a:pt x="42394" y="358309"/>
                  </a:lnTo>
                  <a:cubicBezTo>
                    <a:pt x="38083" y="363158"/>
                    <a:pt x="35159" y="369161"/>
                    <a:pt x="34081" y="375627"/>
                  </a:cubicBezTo>
                  <a:lnTo>
                    <a:pt x="28847" y="407261"/>
                  </a:lnTo>
                  <a:cubicBezTo>
                    <a:pt x="27077" y="418037"/>
                    <a:pt x="28385" y="428967"/>
                    <a:pt x="32234" y="439204"/>
                  </a:cubicBezTo>
                  <a:cubicBezTo>
                    <a:pt x="34697" y="445669"/>
                    <a:pt x="36159" y="454521"/>
                    <a:pt x="33157" y="464758"/>
                  </a:cubicBezTo>
                  <a:cubicBezTo>
                    <a:pt x="29848" y="475995"/>
                    <a:pt x="21150" y="488849"/>
                    <a:pt x="13453" y="498778"/>
                  </a:cubicBezTo>
                  <a:cubicBezTo>
                    <a:pt x="4679" y="510093"/>
                    <a:pt x="1446" y="524717"/>
                    <a:pt x="4756" y="538649"/>
                  </a:cubicBezTo>
                  <a:cubicBezTo>
                    <a:pt x="10913" y="564510"/>
                    <a:pt x="22151" y="600840"/>
                    <a:pt x="34466" y="589372"/>
                  </a:cubicBezTo>
                  <a:cubicBezTo>
                    <a:pt x="79955" y="547038"/>
                    <a:pt x="105047" y="434893"/>
                    <a:pt x="111128" y="399487"/>
                  </a:cubicBezTo>
                  <a:cubicBezTo>
                    <a:pt x="112128" y="393638"/>
                    <a:pt x="111589" y="387711"/>
                    <a:pt x="109819" y="382015"/>
                  </a:cubicBezTo>
                  <a:cubicBezTo>
                    <a:pt x="107895" y="375935"/>
                    <a:pt x="107356" y="367622"/>
                    <a:pt x="116670" y="364466"/>
                  </a:cubicBezTo>
                  <a:cubicBezTo>
                    <a:pt x="126368" y="361233"/>
                    <a:pt x="136528" y="345301"/>
                    <a:pt x="142839" y="333909"/>
                  </a:cubicBezTo>
                  <a:cubicBezTo>
                    <a:pt x="146842" y="326674"/>
                    <a:pt x="148381" y="318361"/>
                    <a:pt x="147534" y="310126"/>
                  </a:cubicBezTo>
                  <a:lnTo>
                    <a:pt x="144840" y="285957"/>
                  </a:lnTo>
                  <a:cubicBezTo>
                    <a:pt x="144225" y="280492"/>
                    <a:pt x="149151" y="267946"/>
                    <a:pt x="154616" y="267407"/>
                  </a:cubicBezTo>
                  <a:cubicBezTo>
                    <a:pt x="168547" y="266022"/>
                    <a:pt x="169856" y="258325"/>
                    <a:pt x="161004" y="239160"/>
                  </a:cubicBezTo>
                  <a:cubicBezTo>
                    <a:pt x="153307" y="222457"/>
                    <a:pt x="163005" y="207833"/>
                    <a:pt x="166161" y="190361"/>
                  </a:cubicBezTo>
                  <a:cubicBezTo>
                    <a:pt x="166777" y="186743"/>
                    <a:pt x="159465" y="174274"/>
                    <a:pt x="155770" y="174274"/>
                  </a:cubicBezTo>
                  <a:lnTo>
                    <a:pt x="151383" y="174274"/>
                  </a:lnTo>
                  <a:lnTo>
                    <a:pt x="150690" y="167270"/>
                  </a:lnTo>
                  <a:cubicBezTo>
                    <a:pt x="150382" y="164191"/>
                    <a:pt x="152845" y="161420"/>
                    <a:pt x="155924" y="161420"/>
                  </a:cubicBezTo>
                  <a:lnTo>
                    <a:pt x="161389" y="161420"/>
                  </a:lnTo>
                  <a:cubicBezTo>
                    <a:pt x="166546" y="161420"/>
                    <a:pt x="171626" y="159727"/>
                    <a:pt x="175705" y="156648"/>
                  </a:cubicBezTo>
                  <a:lnTo>
                    <a:pt x="179015" y="154185"/>
                  </a:lnTo>
                  <a:cubicBezTo>
                    <a:pt x="181786" y="152107"/>
                    <a:pt x="181709" y="147873"/>
                    <a:pt x="178784" y="145949"/>
                  </a:cubicBezTo>
                  <a:lnTo>
                    <a:pt x="176013" y="144102"/>
                  </a:lnTo>
                  <a:cubicBezTo>
                    <a:pt x="172550" y="141793"/>
                    <a:pt x="172088" y="136867"/>
                    <a:pt x="175013" y="133942"/>
                  </a:cubicBezTo>
                  <a:lnTo>
                    <a:pt x="181478" y="127476"/>
                  </a:lnTo>
                  <a:cubicBezTo>
                    <a:pt x="184634" y="124321"/>
                    <a:pt x="184557" y="119164"/>
                    <a:pt x="181247" y="116085"/>
                  </a:cubicBezTo>
                  <a:lnTo>
                    <a:pt x="173319" y="108696"/>
                  </a:lnTo>
                  <a:cubicBezTo>
                    <a:pt x="170163" y="105694"/>
                    <a:pt x="170010" y="100691"/>
                    <a:pt x="173011" y="97535"/>
                  </a:cubicBezTo>
                  <a:cubicBezTo>
                    <a:pt x="178784" y="91532"/>
                    <a:pt x="189791" y="82526"/>
                    <a:pt x="207109" y="77292"/>
                  </a:cubicBezTo>
                  <a:cubicBezTo>
                    <a:pt x="245671" y="65747"/>
                    <a:pt x="242053" y="90916"/>
                    <a:pt x="250828" y="73444"/>
                  </a:cubicBezTo>
                  <a:cubicBezTo>
                    <a:pt x="261142" y="52893"/>
                    <a:pt x="225659" y="53047"/>
                    <a:pt x="207494" y="47120"/>
                  </a:cubicBezTo>
                  <a:cubicBezTo>
                    <a:pt x="196333" y="43503"/>
                    <a:pt x="187405" y="35036"/>
                    <a:pt x="183248" y="24106"/>
                  </a:cubicBezTo>
                  <a:cubicBezTo>
                    <a:pt x="178630" y="12099"/>
                    <a:pt x="162236" y="2401"/>
                    <a:pt x="155770" y="246"/>
                  </a:cubicBezTo>
                  <a:cubicBezTo>
                    <a:pt x="144225" y="-3603"/>
                    <a:pt x="119286" y="38961"/>
                    <a:pt x="109511" y="45196"/>
                  </a:cubicBezTo>
                  <a:cubicBezTo>
                    <a:pt x="84496" y="61283"/>
                    <a:pt x="70257" y="67055"/>
                    <a:pt x="69718" y="88915"/>
                  </a:cubicBezTo>
                  <a:cubicBezTo>
                    <a:pt x="69410" y="101307"/>
                    <a:pt x="68486" y="115315"/>
                    <a:pt x="67563" y="126322"/>
                  </a:cubicBezTo>
                  <a:cubicBezTo>
                    <a:pt x="66562" y="138560"/>
                    <a:pt x="61636" y="150260"/>
                    <a:pt x="53477" y="159419"/>
                  </a:cubicBezTo>
                  <a:lnTo>
                    <a:pt x="17763" y="200059"/>
                  </a:lnTo>
                  <a:close/>
                </a:path>
              </a:pathLst>
            </a:custGeom>
            <a:solidFill>
              <a:srgbClr val="173B69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grpSp>
          <p:nvGrpSpPr>
            <p:cNvPr id="7" name="Gráfico 72">
              <a:extLst>
                <a:ext uri="{FF2B5EF4-FFF2-40B4-BE49-F238E27FC236}">
                  <a16:creationId xmlns:a16="http://schemas.microsoft.com/office/drawing/2014/main" id="{DAF18B6B-BDF8-C3DD-35C4-841F53E16070}"/>
                </a:ext>
              </a:extLst>
            </p:cNvPr>
            <p:cNvGrpSpPr/>
            <p:nvPr/>
          </p:nvGrpSpPr>
          <p:grpSpPr>
            <a:xfrm>
              <a:off x="7725795" y="726614"/>
              <a:ext cx="160774" cy="252007"/>
              <a:chOff x="4501127" y="424870"/>
              <a:chExt cx="209383" cy="328200"/>
            </a:xfrm>
            <a:solidFill>
              <a:srgbClr val="173B69"/>
            </a:solidFill>
          </p:grpSpPr>
          <p:sp>
            <p:nvSpPr>
              <p:cNvPr id="9" name="Forma libre: forma 76">
                <a:extLst>
                  <a:ext uri="{FF2B5EF4-FFF2-40B4-BE49-F238E27FC236}">
                    <a16:creationId xmlns:a16="http://schemas.microsoft.com/office/drawing/2014/main" id="{6F49765E-8DC3-54A3-5EC8-758FC607F3B8}"/>
                  </a:ext>
                </a:extLst>
              </p:cNvPr>
              <p:cNvSpPr/>
              <p:nvPr/>
            </p:nvSpPr>
            <p:spPr>
              <a:xfrm>
                <a:off x="4501127" y="464055"/>
                <a:ext cx="209383" cy="289016"/>
              </a:xfrm>
              <a:custGeom>
                <a:avLst/>
                <a:gdLst>
                  <a:gd name="connsiteX0" fmla="*/ 132756 w 209383"/>
                  <a:gd name="connsiteY0" fmla="*/ 1919 h 289016"/>
                  <a:gd name="connsiteX1" fmla="*/ 117054 w 209383"/>
                  <a:gd name="connsiteY1" fmla="*/ 30629 h 289016"/>
                  <a:gd name="connsiteX2" fmla="*/ 70180 w 209383"/>
                  <a:gd name="connsiteY2" fmla="*/ 60263 h 289016"/>
                  <a:gd name="connsiteX3" fmla="*/ 14916 w 209383"/>
                  <a:gd name="connsiteY3" fmla="*/ 165634 h 289016"/>
                  <a:gd name="connsiteX4" fmla="*/ 753 w 209383"/>
                  <a:gd name="connsiteY4" fmla="*/ 208044 h 289016"/>
                  <a:gd name="connsiteX5" fmla="*/ 19996 w 209383"/>
                  <a:gd name="connsiteY5" fmla="*/ 258152 h 289016"/>
                  <a:gd name="connsiteX6" fmla="*/ 47012 w 209383"/>
                  <a:gd name="connsiteY6" fmla="*/ 289016 h 289016"/>
                  <a:gd name="connsiteX7" fmla="*/ 81725 w 209383"/>
                  <a:gd name="connsiteY7" fmla="*/ 276163 h 289016"/>
                  <a:gd name="connsiteX8" fmla="*/ 163929 w 209383"/>
                  <a:gd name="connsiteY8" fmla="*/ 227364 h 289016"/>
                  <a:gd name="connsiteX9" fmla="*/ 175320 w 209383"/>
                  <a:gd name="connsiteY9" fmla="*/ 150933 h 289016"/>
                  <a:gd name="connsiteX10" fmla="*/ 178322 w 209383"/>
                  <a:gd name="connsiteY10" fmla="*/ 141850 h 289016"/>
                  <a:gd name="connsiteX11" fmla="*/ 205108 w 209383"/>
                  <a:gd name="connsiteY11" fmla="*/ 128458 h 289016"/>
                  <a:gd name="connsiteX12" fmla="*/ 205108 w 209383"/>
                  <a:gd name="connsiteY12" fmla="*/ 106598 h 289016"/>
                  <a:gd name="connsiteX13" fmla="*/ 194178 w 209383"/>
                  <a:gd name="connsiteY13" fmla="*/ 112371 h 289016"/>
                  <a:gd name="connsiteX14" fmla="*/ 185557 w 209383"/>
                  <a:gd name="connsiteY14" fmla="*/ 107291 h 289016"/>
                  <a:gd name="connsiteX15" fmla="*/ 169240 w 209383"/>
                  <a:gd name="connsiteY15" fmla="*/ 74733 h 289016"/>
                  <a:gd name="connsiteX16" fmla="*/ 171472 w 209383"/>
                  <a:gd name="connsiteY16" fmla="*/ 61109 h 289016"/>
                  <a:gd name="connsiteX17" fmla="*/ 184557 w 209383"/>
                  <a:gd name="connsiteY17" fmla="*/ 38557 h 289016"/>
                  <a:gd name="connsiteX18" fmla="*/ 164622 w 209383"/>
                  <a:gd name="connsiteY18" fmla="*/ 32784 h 289016"/>
                  <a:gd name="connsiteX19" fmla="*/ 149228 w 209383"/>
                  <a:gd name="connsiteY19" fmla="*/ 21239 h 289016"/>
                  <a:gd name="connsiteX20" fmla="*/ 136989 w 209383"/>
                  <a:gd name="connsiteY20" fmla="*/ 72 h 289016"/>
                  <a:gd name="connsiteX21" fmla="*/ 132756 w 209383"/>
                  <a:gd name="connsiteY21" fmla="*/ 1919 h 28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9383" h="289016">
                    <a:moveTo>
                      <a:pt x="132756" y="1919"/>
                    </a:moveTo>
                    <a:cubicBezTo>
                      <a:pt x="123058" y="8231"/>
                      <a:pt x="117285" y="19084"/>
                      <a:pt x="117054" y="30629"/>
                    </a:cubicBezTo>
                    <a:cubicBezTo>
                      <a:pt x="116669" y="51103"/>
                      <a:pt x="110358" y="84354"/>
                      <a:pt x="70180" y="60263"/>
                    </a:cubicBezTo>
                    <a:cubicBezTo>
                      <a:pt x="54093" y="50641"/>
                      <a:pt x="6603" y="114834"/>
                      <a:pt x="14916" y="165634"/>
                    </a:cubicBezTo>
                    <a:cubicBezTo>
                      <a:pt x="18071" y="184953"/>
                      <a:pt x="-4327" y="201579"/>
                      <a:pt x="753" y="208044"/>
                    </a:cubicBezTo>
                    <a:cubicBezTo>
                      <a:pt x="5910" y="214433"/>
                      <a:pt x="35466" y="227287"/>
                      <a:pt x="19996" y="258152"/>
                    </a:cubicBezTo>
                    <a:cubicBezTo>
                      <a:pt x="4602" y="289016"/>
                      <a:pt x="47012" y="289016"/>
                      <a:pt x="47012" y="289016"/>
                    </a:cubicBezTo>
                    <a:cubicBezTo>
                      <a:pt x="47012" y="289016"/>
                      <a:pt x="57326" y="272314"/>
                      <a:pt x="81725" y="276163"/>
                    </a:cubicBezTo>
                    <a:cubicBezTo>
                      <a:pt x="106125" y="280011"/>
                      <a:pt x="87421" y="234291"/>
                      <a:pt x="163929" y="227364"/>
                    </a:cubicBezTo>
                    <a:cubicBezTo>
                      <a:pt x="170779" y="226748"/>
                      <a:pt x="190406" y="180643"/>
                      <a:pt x="175320" y="150933"/>
                    </a:cubicBezTo>
                    <a:cubicBezTo>
                      <a:pt x="173627" y="147623"/>
                      <a:pt x="174936" y="143467"/>
                      <a:pt x="178322" y="141850"/>
                    </a:cubicBezTo>
                    <a:lnTo>
                      <a:pt x="205108" y="128458"/>
                    </a:lnTo>
                    <a:cubicBezTo>
                      <a:pt x="205108" y="128458"/>
                      <a:pt x="214729" y="116219"/>
                      <a:pt x="205108" y="106598"/>
                    </a:cubicBezTo>
                    <a:cubicBezTo>
                      <a:pt x="204492" y="105983"/>
                      <a:pt x="199335" y="111063"/>
                      <a:pt x="194178" y="112371"/>
                    </a:cubicBezTo>
                    <a:cubicBezTo>
                      <a:pt x="192639" y="112756"/>
                      <a:pt x="186250" y="108676"/>
                      <a:pt x="185557" y="107291"/>
                    </a:cubicBezTo>
                    <a:lnTo>
                      <a:pt x="169240" y="74733"/>
                    </a:lnTo>
                    <a:cubicBezTo>
                      <a:pt x="166931" y="70192"/>
                      <a:pt x="167854" y="64650"/>
                      <a:pt x="171472" y="61109"/>
                    </a:cubicBezTo>
                    <a:cubicBezTo>
                      <a:pt x="178014" y="54721"/>
                      <a:pt x="187020" y="44407"/>
                      <a:pt x="184557" y="38557"/>
                    </a:cubicBezTo>
                    <a:cubicBezTo>
                      <a:pt x="182248" y="33092"/>
                      <a:pt x="172473" y="34016"/>
                      <a:pt x="164622" y="32784"/>
                    </a:cubicBezTo>
                    <a:cubicBezTo>
                      <a:pt x="159003" y="31938"/>
                      <a:pt x="151537" y="26396"/>
                      <a:pt x="149228" y="21239"/>
                    </a:cubicBezTo>
                    <a:cubicBezTo>
                      <a:pt x="145302" y="12618"/>
                      <a:pt x="147919" y="1996"/>
                      <a:pt x="136989" y="72"/>
                    </a:cubicBezTo>
                    <a:cubicBezTo>
                      <a:pt x="135835" y="-313"/>
                      <a:pt x="134373" y="919"/>
                      <a:pt x="132756" y="1919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orma libre: forma 77">
                <a:extLst>
                  <a:ext uri="{FF2B5EF4-FFF2-40B4-BE49-F238E27FC236}">
                    <a16:creationId xmlns:a16="http://schemas.microsoft.com/office/drawing/2014/main" id="{68068875-47FC-B7AC-7577-D68A7C71F062}"/>
                  </a:ext>
                </a:extLst>
              </p:cNvPr>
              <p:cNvSpPr/>
              <p:nvPr/>
            </p:nvSpPr>
            <p:spPr>
              <a:xfrm>
                <a:off x="4572076" y="424870"/>
                <a:ext cx="50566" cy="56122"/>
              </a:xfrm>
              <a:custGeom>
                <a:avLst/>
                <a:gdLst>
                  <a:gd name="connsiteX0" fmla="*/ 48106 w 50566"/>
                  <a:gd name="connsiteY0" fmla="*/ 39411 h 56122"/>
                  <a:gd name="connsiteX1" fmla="*/ 44796 w 50566"/>
                  <a:gd name="connsiteY1" fmla="*/ 45568 h 56122"/>
                  <a:gd name="connsiteX2" fmla="*/ 33251 w 50566"/>
                  <a:gd name="connsiteY2" fmla="*/ 54343 h 56122"/>
                  <a:gd name="connsiteX3" fmla="*/ 27016 w 50566"/>
                  <a:gd name="connsiteY3" fmla="*/ 55728 h 56122"/>
                  <a:gd name="connsiteX4" fmla="*/ 11392 w 50566"/>
                  <a:gd name="connsiteY4" fmla="*/ 51187 h 56122"/>
                  <a:gd name="connsiteX5" fmla="*/ 5850 w 50566"/>
                  <a:gd name="connsiteY5" fmla="*/ 45645 h 56122"/>
                  <a:gd name="connsiteX6" fmla="*/ 0 w 50566"/>
                  <a:gd name="connsiteY6" fmla="*/ 31483 h 56122"/>
                  <a:gd name="connsiteX7" fmla="*/ 0 w 50566"/>
                  <a:gd name="connsiteY7" fmla="*/ 23709 h 56122"/>
                  <a:gd name="connsiteX8" fmla="*/ 8621 w 50566"/>
                  <a:gd name="connsiteY8" fmla="*/ 8700 h 56122"/>
                  <a:gd name="connsiteX9" fmla="*/ 44950 w 50566"/>
                  <a:gd name="connsiteY9" fmla="*/ 2 h 56122"/>
                  <a:gd name="connsiteX10" fmla="*/ 47336 w 50566"/>
                  <a:gd name="connsiteY10" fmla="*/ 6621 h 56122"/>
                  <a:gd name="connsiteX11" fmla="*/ 41102 w 50566"/>
                  <a:gd name="connsiteY11" fmla="*/ 19398 h 56122"/>
                  <a:gd name="connsiteX12" fmla="*/ 39793 w 50566"/>
                  <a:gd name="connsiteY12" fmla="*/ 25710 h 56122"/>
                  <a:gd name="connsiteX13" fmla="*/ 43642 w 50566"/>
                  <a:gd name="connsiteY13" fmla="*/ 33407 h 56122"/>
                  <a:gd name="connsiteX14" fmla="*/ 46567 w 50566"/>
                  <a:gd name="connsiteY14" fmla="*/ 34023 h 56122"/>
                  <a:gd name="connsiteX15" fmla="*/ 48106 w 50566"/>
                  <a:gd name="connsiteY15" fmla="*/ 39411 h 5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566" h="56122">
                    <a:moveTo>
                      <a:pt x="48106" y="39411"/>
                    </a:moveTo>
                    <a:lnTo>
                      <a:pt x="44796" y="45568"/>
                    </a:lnTo>
                    <a:cubicBezTo>
                      <a:pt x="42410" y="50032"/>
                      <a:pt x="38177" y="53188"/>
                      <a:pt x="33251" y="54343"/>
                    </a:cubicBezTo>
                    <a:lnTo>
                      <a:pt x="27016" y="55728"/>
                    </a:lnTo>
                    <a:cubicBezTo>
                      <a:pt x="21398" y="56960"/>
                      <a:pt x="15471" y="55266"/>
                      <a:pt x="11392" y="51187"/>
                    </a:cubicBezTo>
                    <a:lnTo>
                      <a:pt x="5850" y="45645"/>
                    </a:lnTo>
                    <a:cubicBezTo>
                      <a:pt x="2078" y="41874"/>
                      <a:pt x="0" y="36794"/>
                      <a:pt x="0" y="31483"/>
                    </a:cubicBezTo>
                    <a:lnTo>
                      <a:pt x="0" y="23709"/>
                    </a:lnTo>
                    <a:cubicBezTo>
                      <a:pt x="0" y="17551"/>
                      <a:pt x="3310" y="11778"/>
                      <a:pt x="8621" y="8700"/>
                    </a:cubicBezTo>
                    <a:cubicBezTo>
                      <a:pt x="15702" y="4543"/>
                      <a:pt x="27478" y="2"/>
                      <a:pt x="44950" y="2"/>
                    </a:cubicBezTo>
                    <a:cubicBezTo>
                      <a:pt x="44950" y="2"/>
                      <a:pt x="55803" y="-306"/>
                      <a:pt x="47336" y="6621"/>
                    </a:cubicBezTo>
                    <a:cubicBezTo>
                      <a:pt x="43950" y="9392"/>
                      <a:pt x="42410" y="15473"/>
                      <a:pt x="41102" y="19398"/>
                    </a:cubicBezTo>
                    <a:lnTo>
                      <a:pt x="39793" y="25710"/>
                    </a:lnTo>
                    <a:cubicBezTo>
                      <a:pt x="39793" y="28481"/>
                      <a:pt x="41179" y="32021"/>
                      <a:pt x="43642" y="33407"/>
                    </a:cubicBezTo>
                    <a:lnTo>
                      <a:pt x="46567" y="34023"/>
                    </a:lnTo>
                    <a:cubicBezTo>
                      <a:pt x="48491" y="35023"/>
                      <a:pt x="49184" y="37486"/>
                      <a:pt x="48106" y="39411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" name="Forma libre: forma 78">
              <a:extLst>
                <a:ext uri="{FF2B5EF4-FFF2-40B4-BE49-F238E27FC236}">
                  <a16:creationId xmlns:a16="http://schemas.microsoft.com/office/drawing/2014/main" id="{99F653BA-EC99-D614-FBFB-354BC22D599B}"/>
                </a:ext>
              </a:extLst>
            </p:cNvPr>
            <p:cNvSpPr/>
            <p:nvPr/>
          </p:nvSpPr>
          <p:spPr>
            <a:xfrm>
              <a:off x="8625669" y="1147602"/>
              <a:ext cx="153662" cy="231498"/>
            </a:xfrm>
            <a:custGeom>
              <a:avLst/>
              <a:gdLst>
                <a:gd name="connsiteX0" fmla="*/ 15933 w 200121"/>
                <a:gd name="connsiteY0" fmla="*/ 128770 h 301490"/>
                <a:gd name="connsiteX1" fmla="*/ 7466 w 200121"/>
                <a:gd name="connsiteY1" fmla="*/ 136621 h 301490"/>
                <a:gd name="connsiteX2" fmla="*/ 5465 w 200121"/>
                <a:gd name="connsiteY2" fmla="*/ 139161 h 301490"/>
                <a:gd name="connsiteX3" fmla="*/ 2617 w 200121"/>
                <a:gd name="connsiteY3" fmla="*/ 140162 h 301490"/>
                <a:gd name="connsiteX4" fmla="*/ 2463 w 200121"/>
                <a:gd name="connsiteY4" fmla="*/ 140085 h 301490"/>
                <a:gd name="connsiteX5" fmla="*/ 1462 w 200121"/>
                <a:gd name="connsiteY5" fmla="*/ 141778 h 301490"/>
                <a:gd name="connsiteX6" fmla="*/ 539 w 200121"/>
                <a:gd name="connsiteY6" fmla="*/ 145935 h 301490"/>
                <a:gd name="connsiteX7" fmla="*/ 924 w 200121"/>
                <a:gd name="connsiteY7" fmla="*/ 149013 h 301490"/>
                <a:gd name="connsiteX8" fmla="*/ 2463 w 200121"/>
                <a:gd name="connsiteY8" fmla="*/ 150553 h 301490"/>
                <a:gd name="connsiteX9" fmla="*/ 10083 w 200121"/>
                <a:gd name="connsiteY9" fmla="*/ 156556 h 301490"/>
                <a:gd name="connsiteX10" fmla="*/ 10699 w 200121"/>
                <a:gd name="connsiteY10" fmla="*/ 157172 h 301490"/>
                <a:gd name="connsiteX11" fmla="*/ 12931 w 200121"/>
                <a:gd name="connsiteY11" fmla="*/ 160559 h 301490"/>
                <a:gd name="connsiteX12" fmla="*/ 13316 w 200121"/>
                <a:gd name="connsiteY12" fmla="*/ 161559 h 301490"/>
                <a:gd name="connsiteX13" fmla="*/ 14470 w 200121"/>
                <a:gd name="connsiteY13" fmla="*/ 167178 h 301490"/>
                <a:gd name="connsiteX14" fmla="*/ 14547 w 200121"/>
                <a:gd name="connsiteY14" fmla="*/ 176184 h 301490"/>
                <a:gd name="connsiteX15" fmla="*/ 14162 w 200121"/>
                <a:gd name="connsiteY15" fmla="*/ 177569 h 301490"/>
                <a:gd name="connsiteX16" fmla="*/ 11930 w 200121"/>
                <a:gd name="connsiteY16" fmla="*/ 181495 h 301490"/>
                <a:gd name="connsiteX17" fmla="*/ 10853 w 200121"/>
                <a:gd name="connsiteY17" fmla="*/ 182572 h 301490"/>
                <a:gd name="connsiteX18" fmla="*/ 6927 w 200121"/>
                <a:gd name="connsiteY18" fmla="*/ 184804 h 301490"/>
                <a:gd name="connsiteX19" fmla="*/ 4849 w 200121"/>
                <a:gd name="connsiteY19" fmla="*/ 186575 h 301490"/>
                <a:gd name="connsiteX20" fmla="*/ 4387 w 200121"/>
                <a:gd name="connsiteY20" fmla="*/ 191039 h 301490"/>
                <a:gd name="connsiteX21" fmla="*/ 0 w 200121"/>
                <a:gd name="connsiteY21" fmla="*/ 205509 h 301490"/>
                <a:gd name="connsiteX22" fmla="*/ 847 w 200121"/>
                <a:gd name="connsiteY22" fmla="*/ 209435 h 301490"/>
                <a:gd name="connsiteX23" fmla="*/ 5465 w 200121"/>
                <a:gd name="connsiteY23" fmla="*/ 218132 h 301490"/>
                <a:gd name="connsiteX24" fmla="*/ 6542 w 200121"/>
                <a:gd name="connsiteY24" fmla="*/ 218902 h 301490"/>
                <a:gd name="connsiteX25" fmla="*/ 20320 w 200121"/>
                <a:gd name="connsiteY25" fmla="*/ 219979 h 301490"/>
                <a:gd name="connsiteX26" fmla="*/ 27324 w 200121"/>
                <a:gd name="connsiteY26" fmla="*/ 221134 h 301490"/>
                <a:gd name="connsiteX27" fmla="*/ 34021 w 200121"/>
                <a:gd name="connsiteY27" fmla="*/ 223520 h 301490"/>
                <a:gd name="connsiteX28" fmla="*/ 35637 w 200121"/>
                <a:gd name="connsiteY28" fmla="*/ 225136 h 301490"/>
                <a:gd name="connsiteX29" fmla="*/ 36792 w 200121"/>
                <a:gd name="connsiteY29" fmla="*/ 227984 h 301490"/>
                <a:gd name="connsiteX30" fmla="*/ 36484 w 200121"/>
                <a:gd name="connsiteY30" fmla="*/ 230601 h 301490"/>
                <a:gd name="connsiteX31" fmla="*/ 34713 w 200121"/>
                <a:gd name="connsiteY31" fmla="*/ 233218 h 301490"/>
                <a:gd name="connsiteX32" fmla="*/ 37792 w 200121"/>
                <a:gd name="connsiteY32" fmla="*/ 235065 h 301490"/>
                <a:gd name="connsiteX33" fmla="*/ 38716 w 200121"/>
                <a:gd name="connsiteY33" fmla="*/ 235989 h 301490"/>
                <a:gd name="connsiteX34" fmla="*/ 48953 w 200121"/>
                <a:gd name="connsiteY34" fmla="*/ 251768 h 301490"/>
                <a:gd name="connsiteX35" fmla="*/ 68426 w 200121"/>
                <a:gd name="connsiteY35" fmla="*/ 247689 h 301490"/>
                <a:gd name="connsiteX36" fmla="*/ 70966 w 200121"/>
                <a:gd name="connsiteY36" fmla="*/ 248458 h 301490"/>
                <a:gd name="connsiteX37" fmla="*/ 87284 w 200121"/>
                <a:gd name="connsiteY37" fmla="*/ 264776 h 301490"/>
                <a:gd name="connsiteX38" fmla="*/ 94981 w 200121"/>
                <a:gd name="connsiteY38" fmla="*/ 266854 h 301490"/>
                <a:gd name="connsiteX39" fmla="*/ 95981 w 200121"/>
                <a:gd name="connsiteY39" fmla="*/ 267316 h 301490"/>
                <a:gd name="connsiteX40" fmla="*/ 106141 w 200121"/>
                <a:gd name="connsiteY40" fmla="*/ 275167 h 301490"/>
                <a:gd name="connsiteX41" fmla="*/ 106526 w 200121"/>
                <a:gd name="connsiteY41" fmla="*/ 275552 h 301490"/>
                <a:gd name="connsiteX42" fmla="*/ 128539 w 200121"/>
                <a:gd name="connsiteY42" fmla="*/ 301490 h 301490"/>
                <a:gd name="connsiteX43" fmla="*/ 146319 w 200121"/>
                <a:gd name="connsiteY43" fmla="*/ 266007 h 301490"/>
                <a:gd name="connsiteX44" fmla="*/ 146704 w 200121"/>
                <a:gd name="connsiteY44" fmla="*/ 265469 h 301490"/>
                <a:gd name="connsiteX45" fmla="*/ 152862 w 200121"/>
                <a:gd name="connsiteY45" fmla="*/ 258156 h 301490"/>
                <a:gd name="connsiteX46" fmla="*/ 156941 w 200121"/>
                <a:gd name="connsiteY46" fmla="*/ 252076 h 301490"/>
                <a:gd name="connsiteX47" fmla="*/ 159096 w 200121"/>
                <a:gd name="connsiteY47" fmla="*/ 244071 h 301490"/>
                <a:gd name="connsiteX48" fmla="*/ 161251 w 200121"/>
                <a:gd name="connsiteY48" fmla="*/ 226984 h 301490"/>
                <a:gd name="connsiteX49" fmla="*/ 161482 w 200121"/>
                <a:gd name="connsiteY49" fmla="*/ 226137 h 301490"/>
                <a:gd name="connsiteX50" fmla="*/ 168256 w 200121"/>
                <a:gd name="connsiteY50" fmla="*/ 212052 h 301490"/>
                <a:gd name="connsiteX51" fmla="*/ 169179 w 200121"/>
                <a:gd name="connsiteY51" fmla="*/ 210974 h 301490"/>
                <a:gd name="connsiteX52" fmla="*/ 184034 w 200121"/>
                <a:gd name="connsiteY52" fmla="*/ 200737 h 301490"/>
                <a:gd name="connsiteX53" fmla="*/ 190654 w 200121"/>
                <a:gd name="connsiteY53" fmla="*/ 196196 h 301490"/>
                <a:gd name="connsiteX54" fmla="*/ 197350 w 200121"/>
                <a:gd name="connsiteY54" fmla="*/ 184265 h 301490"/>
                <a:gd name="connsiteX55" fmla="*/ 198428 w 200121"/>
                <a:gd name="connsiteY55" fmla="*/ 176338 h 301490"/>
                <a:gd name="connsiteX56" fmla="*/ 197427 w 200121"/>
                <a:gd name="connsiteY56" fmla="*/ 153247 h 301490"/>
                <a:gd name="connsiteX57" fmla="*/ 197350 w 200121"/>
                <a:gd name="connsiteY57" fmla="*/ 152169 h 301490"/>
                <a:gd name="connsiteX58" fmla="*/ 197350 w 200121"/>
                <a:gd name="connsiteY58" fmla="*/ 152169 h 301490"/>
                <a:gd name="connsiteX59" fmla="*/ 197350 w 200121"/>
                <a:gd name="connsiteY59" fmla="*/ 152169 h 301490"/>
                <a:gd name="connsiteX60" fmla="*/ 198736 w 200121"/>
                <a:gd name="connsiteY60" fmla="*/ 135698 h 301490"/>
                <a:gd name="connsiteX61" fmla="*/ 200121 w 200121"/>
                <a:gd name="connsiteY61" fmla="*/ 119226 h 301490"/>
                <a:gd name="connsiteX62" fmla="*/ 200121 w 200121"/>
                <a:gd name="connsiteY62" fmla="*/ 112068 h 301490"/>
                <a:gd name="connsiteX63" fmla="*/ 199121 w 200121"/>
                <a:gd name="connsiteY63" fmla="*/ 109143 h 301490"/>
                <a:gd name="connsiteX64" fmla="*/ 192963 w 200121"/>
                <a:gd name="connsiteY64" fmla="*/ 91748 h 301490"/>
                <a:gd name="connsiteX65" fmla="*/ 192809 w 200121"/>
                <a:gd name="connsiteY65" fmla="*/ 91132 h 301490"/>
                <a:gd name="connsiteX66" fmla="*/ 192270 w 200121"/>
                <a:gd name="connsiteY66" fmla="*/ 86591 h 301490"/>
                <a:gd name="connsiteX67" fmla="*/ 192270 w 200121"/>
                <a:gd name="connsiteY67" fmla="*/ 85744 h 301490"/>
                <a:gd name="connsiteX68" fmla="*/ 193964 w 200121"/>
                <a:gd name="connsiteY68" fmla="*/ 76739 h 301490"/>
                <a:gd name="connsiteX69" fmla="*/ 194195 w 200121"/>
                <a:gd name="connsiteY69" fmla="*/ 76046 h 301490"/>
                <a:gd name="connsiteX70" fmla="*/ 197581 w 200121"/>
                <a:gd name="connsiteY70" fmla="*/ 68734 h 301490"/>
                <a:gd name="connsiteX71" fmla="*/ 198967 w 200121"/>
                <a:gd name="connsiteY71" fmla="*/ 63115 h 301490"/>
                <a:gd name="connsiteX72" fmla="*/ 197581 w 200121"/>
                <a:gd name="connsiteY72" fmla="*/ 57035 h 301490"/>
                <a:gd name="connsiteX73" fmla="*/ 194733 w 200121"/>
                <a:gd name="connsiteY73" fmla="*/ 53263 h 301490"/>
                <a:gd name="connsiteX74" fmla="*/ 190423 w 200121"/>
                <a:gd name="connsiteY74" fmla="*/ 49492 h 301490"/>
                <a:gd name="connsiteX75" fmla="*/ 189961 w 200121"/>
                <a:gd name="connsiteY75" fmla="*/ 48953 h 301490"/>
                <a:gd name="connsiteX76" fmla="*/ 186574 w 200121"/>
                <a:gd name="connsiteY76" fmla="*/ 43873 h 301490"/>
                <a:gd name="connsiteX77" fmla="*/ 186113 w 200121"/>
                <a:gd name="connsiteY77" fmla="*/ 42795 h 301490"/>
                <a:gd name="connsiteX78" fmla="*/ 183342 w 200121"/>
                <a:gd name="connsiteY78" fmla="*/ 27478 h 301490"/>
                <a:gd name="connsiteX79" fmla="*/ 180879 w 200121"/>
                <a:gd name="connsiteY79" fmla="*/ 22475 h 301490"/>
                <a:gd name="connsiteX80" fmla="*/ 176799 w 200121"/>
                <a:gd name="connsiteY80" fmla="*/ 17549 h 301490"/>
                <a:gd name="connsiteX81" fmla="*/ 172720 w 200121"/>
                <a:gd name="connsiteY81" fmla="*/ 12623 h 301490"/>
                <a:gd name="connsiteX82" fmla="*/ 165870 w 200121"/>
                <a:gd name="connsiteY82" fmla="*/ 6235 h 301490"/>
                <a:gd name="connsiteX83" fmla="*/ 159096 w 200121"/>
                <a:gd name="connsiteY83" fmla="*/ 0 h 301490"/>
                <a:gd name="connsiteX84" fmla="*/ 159096 w 200121"/>
                <a:gd name="connsiteY84" fmla="*/ 539 h 301490"/>
                <a:gd name="connsiteX85" fmla="*/ 158096 w 200121"/>
                <a:gd name="connsiteY85" fmla="*/ 2848 h 301490"/>
                <a:gd name="connsiteX86" fmla="*/ 151938 w 200121"/>
                <a:gd name="connsiteY86" fmla="*/ 7928 h 301490"/>
                <a:gd name="connsiteX87" fmla="*/ 150399 w 200121"/>
                <a:gd name="connsiteY87" fmla="*/ 8544 h 301490"/>
                <a:gd name="connsiteX88" fmla="*/ 137468 w 200121"/>
                <a:gd name="connsiteY88" fmla="*/ 9698 h 301490"/>
                <a:gd name="connsiteX89" fmla="*/ 129155 w 200121"/>
                <a:gd name="connsiteY89" fmla="*/ 9698 h 301490"/>
                <a:gd name="connsiteX90" fmla="*/ 128770 w 200121"/>
                <a:gd name="connsiteY90" fmla="*/ 13855 h 301490"/>
                <a:gd name="connsiteX91" fmla="*/ 127770 w 200121"/>
                <a:gd name="connsiteY91" fmla="*/ 15779 h 301490"/>
                <a:gd name="connsiteX92" fmla="*/ 118764 w 200121"/>
                <a:gd name="connsiteY92" fmla="*/ 23091 h 301490"/>
                <a:gd name="connsiteX93" fmla="*/ 113992 w 200121"/>
                <a:gd name="connsiteY93" fmla="*/ 28402 h 301490"/>
                <a:gd name="connsiteX94" fmla="*/ 112915 w 200121"/>
                <a:gd name="connsiteY94" fmla="*/ 29172 h 301490"/>
                <a:gd name="connsiteX95" fmla="*/ 105602 w 200121"/>
                <a:gd name="connsiteY95" fmla="*/ 32019 h 301490"/>
                <a:gd name="connsiteX96" fmla="*/ 104833 w 200121"/>
                <a:gd name="connsiteY96" fmla="*/ 32173 h 301490"/>
                <a:gd name="connsiteX97" fmla="*/ 98521 w 200121"/>
                <a:gd name="connsiteY97" fmla="*/ 32712 h 301490"/>
                <a:gd name="connsiteX98" fmla="*/ 93903 w 200121"/>
                <a:gd name="connsiteY98" fmla="*/ 34790 h 301490"/>
                <a:gd name="connsiteX99" fmla="*/ 90978 w 200121"/>
                <a:gd name="connsiteY99" fmla="*/ 36484 h 301490"/>
                <a:gd name="connsiteX100" fmla="*/ 89824 w 200121"/>
                <a:gd name="connsiteY100" fmla="*/ 38716 h 301490"/>
                <a:gd name="connsiteX101" fmla="*/ 88207 w 200121"/>
                <a:gd name="connsiteY101" fmla="*/ 47336 h 301490"/>
                <a:gd name="connsiteX102" fmla="*/ 88053 w 200121"/>
                <a:gd name="connsiteY102" fmla="*/ 47952 h 301490"/>
                <a:gd name="connsiteX103" fmla="*/ 86668 w 200121"/>
                <a:gd name="connsiteY103" fmla="*/ 51262 h 301490"/>
                <a:gd name="connsiteX104" fmla="*/ 87130 w 200121"/>
                <a:gd name="connsiteY104" fmla="*/ 56727 h 301490"/>
                <a:gd name="connsiteX105" fmla="*/ 86437 w 200121"/>
                <a:gd name="connsiteY105" fmla="*/ 58882 h 301490"/>
                <a:gd name="connsiteX106" fmla="*/ 81357 w 200121"/>
                <a:gd name="connsiteY106" fmla="*/ 64501 h 301490"/>
                <a:gd name="connsiteX107" fmla="*/ 80664 w 200121"/>
                <a:gd name="connsiteY107" fmla="*/ 65039 h 301490"/>
                <a:gd name="connsiteX108" fmla="*/ 72813 w 200121"/>
                <a:gd name="connsiteY108" fmla="*/ 69504 h 301490"/>
                <a:gd name="connsiteX109" fmla="*/ 72197 w 200121"/>
                <a:gd name="connsiteY109" fmla="*/ 69735 h 301490"/>
                <a:gd name="connsiteX110" fmla="*/ 58574 w 200121"/>
                <a:gd name="connsiteY110" fmla="*/ 73583 h 301490"/>
                <a:gd name="connsiteX111" fmla="*/ 34713 w 200121"/>
                <a:gd name="connsiteY111" fmla="*/ 89131 h 301490"/>
                <a:gd name="connsiteX112" fmla="*/ 30326 w 200121"/>
                <a:gd name="connsiteY112" fmla="*/ 91055 h 301490"/>
                <a:gd name="connsiteX113" fmla="*/ 25400 w 200121"/>
                <a:gd name="connsiteY113" fmla="*/ 92364 h 301490"/>
                <a:gd name="connsiteX114" fmla="*/ 24707 w 200121"/>
                <a:gd name="connsiteY114" fmla="*/ 92441 h 301490"/>
                <a:gd name="connsiteX115" fmla="*/ 20782 w 200121"/>
                <a:gd name="connsiteY115" fmla="*/ 92441 h 301490"/>
                <a:gd name="connsiteX116" fmla="*/ 18011 w 200121"/>
                <a:gd name="connsiteY116" fmla="*/ 93595 h 301490"/>
                <a:gd name="connsiteX117" fmla="*/ 14624 w 200121"/>
                <a:gd name="connsiteY117" fmla="*/ 97751 h 301490"/>
                <a:gd name="connsiteX118" fmla="*/ 15317 w 200121"/>
                <a:gd name="connsiteY118" fmla="*/ 98829 h 301490"/>
                <a:gd name="connsiteX119" fmla="*/ 15702 w 200121"/>
                <a:gd name="connsiteY119" fmla="*/ 99984 h 301490"/>
                <a:gd name="connsiteX120" fmla="*/ 16856 w 200121"/>
                <a:gd name="connsiteY120" fmla="*/ 109528 h 301490"/>
                <a:gd name="connsiteX121" fmla="*/ 16625 w 200121"/>
                <a:gd name="connsiteY121" fmla="*/ 110990 h 301490"/>
                <a:gd name="connsiteX122" fmla="*/ 14085 w 200121"/>
                <a:gd name="connsiteY122" fmla="*/ 116609 h 301490"/>
                <a:gd name="connsiteX123" fmla="*/ 14085 w 200121"/>
                <a:gd name="connsiteY123" fmla="*/ 120381 h 301490"/>
                <a:gd name="connsiteX124" fmla="*/ 16625 w 200121"/>
                <a:gd name="connsiteY124" fmla="*/ 125384 h 301490"/>
                <a:gd name="connsiteX125" fmla="*/ 15933 w 200121"/>
                <a:gd name="connsiteY125" fmla="*/ 128770 h 30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200121" h="301490">
                  <a:moveTo>
                    <a:pt x="15933" y="128770"/>
                  </a:moveTo>
                  <a:lnTo>
                    <a:pt x="7466" y="136621"/>
                  </a:lnTo>
                  <a:lnTo>
                    <a:pt x="5465" y="139161"/>
                  </a:lnTo>
                  <a:cubicBezTo>
                    <a:pt x="4772" y="140008"/>
                    <a:pt x="3695" y="140393"/>
                    <a:pt x="2617" y="140162"/>
                  </a:cubicBezTo>
                  <a:lnTo>
                    <a:pt x="2463" y="140085"/>
                  </a:lnTo>
                  <a:lnTo>
                    <a:pt x="1462" y="141778"/>
                  </a:lnTo>
                  <a:lnTo>
                    <a:pt x="539" y="145935"/>
                  </a:lnTo>
                  <a:lnTo>
                    <a:pt x="924" y="149013"/>
                  </a:lnTo>
                  <a:lnTo>
                    <a:pt x="2463" y="150553"/>
                  </a:lnTo>
                  <a:lnTo>
                    <a:pt x="10083" y="156556"/>
                  </a:lnTo>
                  <a:cubicBezTo>
                    <a:pt x="10314" y="156710"/>
                    <a:pt x="10545" y="156941"/>
                    <a:pt x="10699" y="157172"/>
                  </a:cubicBezTo>
                  <a:lnTo>
                    <a:pt x="12931" y="160559"/>
                  </a:lnTo>
                  <a:cubicBezTo>
                    <a:pt x="13162" y="160867"/>
                    <a:pt x="13239" y="161175"/>
                    <a:pt x="13316" y="161559"/>
                  </a:cubicBezTo>
                  <a:lnTo>
                    <a:pt x="14470" y="167178"/>
                  </a:lnTo>
                  <a:lnTo>
                    <a:pt x="14547" y="176184"/>
                  </a:lnTo>
                  <a:cubicBezTo>
                    <a:pt x="14547" y="176645"/>
                    <a:pt x="14393" y="177184"/>
                    <a:pt x="14162" y="177569"/>
                  </a:cubicBezTo>
                  <a:lnTo>
                    <a:pt x="11930" y="181495"/>
                  </a:lnTo>
                  <a:cubicBezTo>
                    <a:pt x="11699" y="181956"/>
                    <a:pt x="11315" y="182264"/>
                    <a:pt x="10853" y="182572"/>
                  </a:cubicBezTo>
                  <a:lnTo>
                    <a:pt x="6927" y="184804"/>
                  </a:lnTo>
                  <a:lnTo>
                    <a:pt x="4849" y="186575"/>
                  </a:lnTo>
                  <a:lnTo>
                    <a:pt x="4387" y="191039"/>
                  </a:lnTo>
                  <a:lnTo>
                    <a:pt x="0" y="205509"/>
                  </a:lnTo>
                  <a:lnTo>
                    <a:pt x="847" y="209435"/>
                  </a:lnTo>
                  <a:lnTo>
                    <a:pt x="5465" y="218132"/>
                  </a:lnTo>
                  <a:lnTo>
                    <a:pt x="6542" y="218902"/>
                  </a:lnTo>
                  <a:lnTo>
                    <a:pt x="20320" y="219979"/>
                  </a:lnTo>
                  <a:lnTo>
                    <a:pt x="27324" y="221134"/>
                  </a:lnTo>
                  <a:lnTo>
                    <a:pt x="34021" y="223520"/>
                  </a:lnTo>
                  <a:cubicBezTo>
                    <a:pt x="34790" y="223828"/>
                    <a:pt x="35406" y="224367"/>
                    <a:pt x="35637" y="225136"/>
                  </a:cubicBezTo>
                  <a:lnTo>
                    <a:pt x="36792" y="227984"/>
                  </a:lnTo>
                  <a:cubicBezTo>
                    <a:pt x="37099" y="228831"/>
                    <a:pt x="37022" y="229832"/>
                    <a:pt x="36484" y="230601"/>
                  </a:cubicBezTo>
                  <a:lnTo>
                    <a:pt x="34713" y="233218"/>
                  </a:lnTo>
                  <a:lnTo>
                    <a:pt x="37792" y="235065"/>
                  </a:lnTo>
                  <a:cubicBezTo>
                    <a:pt x="38177" y="235296"/>
                    <a:pt x="38485" y="235604"/>
                    <a:pt x="38716" y="235989"/>
                  </a:cubicBezTo>
                  <a:lnTo>
                    <a:pt x="48953" y="251768"/>
                  </a:lnTo>
                  <a:lnTo>
                    <a:pt x="68426" y="247689"/>
                  </a:lnTo>
                  <a:cubicBezTo>
                    <a:pt x="69350" y="247535"/>
                    <a:pt x="70350" y="247765"/>
                    <a:pt x="70966" y="248458"/>
                  </a:cubicBezTo>
                  <a:lnTo>
                    <a:pt x="87284" y="264776"/>
                  </a:lnTo>
                  <a:lnTo>
                    <a:pt x="94981" y="266854"/>
                  </a:lnTo>
                  <a:cubicBezTo>
                    <a:pt x="95365" y="266931"/>
                    <a:pt x="95673" y="267085"/>
                    <a:pt x="95981" y="267316"/>
                  </a:cubicBezTo>
                  <a:lnTo>
                    <a:pt x="106141" y="275167"/>
                  </a:lnTo>
                  <a:cubicBezTo>
                    <a:pt x="106295" y="275244"/>
                    <a:pt x="106449" y="275398"/>
                    <a:pt x="106526" y="275552"/>
                  </a:cubicBezTo>
                  <a:lnTo>
                    <a:pt x="128539" y="301490"/>
                  </a:lnTo>
                  <a:lnTo>
                    <a:pt x="146319" y="266007"/>
                  </a:lnTo>
                  <a:cubicBezTo>
                    <a:pt x="146396" y="265776"/>
                    <a:pt x="146550" y="265622"/>
                    <a:pt x="146704" y="265469"/>
                  </a:cubicBezTo>
                  <a:lnTo>
                    <a:pt x="152862" y="258156"/>
                  </a:lnTo>
                  <a:lnTo>
                    <a:pt x="156941" y="252076"/>
                  </a:lnTo>
                  <a:lnTo>
                    <a:pt x="159096" y="244071"/>
                  </a:lnTo>
                  <a:lnTo>
                    <a:pt x="161251" y="226984"/>
                  </a:lnTo>
                  <a:cubicBezTo>
                    <a:pt x="161328" y="226676"/>
                    <a:pt x="161405" y="226368"/>
                    <a:pt x="161482" y="226137"/>
                  </a:cubicBezTo>
                  <a:lnTo>
                    <a:pt x="168256" y="212052"/>
                  </a:lnTo>
                  <a:cubicBezTo>
                    <a:pt x="168487" y="211590"/>
                    <a:pt x="168794" y="211205"/>
                    <a:pt x="169179" y="210974"/>
                  </a:cubicBezTo>
                  <a:lnTo>
                    <a:pt x="184034" y="200737"/>
                  </a:lnTo>
                  <a:lnTo>
                    <a:pt x="190654" y="196196"/>
                  </a:lnTo>
                  <a:lnTo>
                    <a:pt x="197350" y="184265"/>
                  </a:lnTo>
                  <a:lnTo>
                    <a:pt x="198428" y="176338"/>
                  </a:lnTo>
                  <a:lnTo>
                    <a:pt x="197427" y="153247"/>
                  </a:lnTo>
                  <a:lnTo>
                    <a:pt x="197350" y="152169"/>
                  </a:lnTo>
                  <a:lnTo>
                    <a:pt x="197350" y="152169"/>
                  </a:lnTo>
                  <a:lnTo>
                    <a:pt x="197350" y="152169"/>
                  </a:lnTo>
                  <a:lnTo>
                    <a:pt x="198736" y="135698"/>
                  </a:lnTo>
                  <a:lnTo>
                    <a:pt x="200121" y="119226"/>
                  </a:lnTo>
                  <a:lnTo>
                    <a:pt x="200121" y="112068"/>
                  </a:lnTo>
                  <a:lnTo>
                    <a:pt x="199121" y="109143"/>
                  </a:lnTo>
                  <a:lnTo>
                    <a:pt x="192963" y="91748"/>
                  </a:lnTo>
                  <a:cubicBezTo>
                    <a:pt x="192886" y="91594"/>
                    <a:pt x="192809" y="91363"/>
                    <a:pt x="192809" y="91132"/>
                  </a:cubicBezTo>
                  <a:lnTo>
                    <a:pt x="192270" y="86591"/>
                  </a:lnTo>
                  <a:cubicBezTo>
                    <a:pt x="192270" y="86283"/>
                    <a:pt x="192270" y="85975"/>
                    <a:pt x="192270" y="85744"/>
                  </a:cubicBezTo>
                  <a:lnTo>
                    <a:pt x="193964" y="76739"/>
                  </a:lnTo>
                  <a:cubicBezTo>
                    <a:pt x="194041" y="76508"/>
                    <a:pt x="194118" y="76277"/>
                    <a:pt x="194195" y="76046"/>
                  </a:cubicBezTo>
                  <a:lnTo>
                    <a:pt x="197581" y="68734"/>
                  </a:lnTo>
                  <a:lnTo>
                    <a:pt x="198967" y="63115"/>
                  </a:lnTo>
                  <a:lnTo>
                    <a:pt x="197581" y="57035"/>
                  </a:lnTo>
                  <a:lnTo>
                    <a:pt x="194733" y="53263"/>
                  </a:lnTo>
                  <a:lnTo>
                    <a:pt x="190423" y="49492"/>
                  </a:lnTo>
                  <a:cubicBezTo>
                    <a:pt x="190269" y="49338"/>
                    <a:pt x="190038" y="49107"/>
                    <a:pt x="189961" y="48953"/>
                  </a:cubicBezTo>
                  <a:lnTo>
                    <a:pt x="186574" y="43873"/>
                  </a:lnTo>
                  <a:cubicBezTo>
                    <a:pt x="186344" y="43565"/>
                    <a:pt x="186190" y="43180"/>
                    <a:pt x="186113" y="42795"/>
                  </a:cubicBezTo>
                  <a:lnTo>
                    <a:pt x="183342" y="27478"/>
                  </a:lnTo>
                  <a:lnTo>
                    <a:pt x="180879" y="22475"/>
                  </a:lnTo>
                  <a:lnTo>
                    <a:pt x="176799" y="17549"/>
                  </a:lnTo>
                  <a:lnTo>
                    <a:pt x="172720" y="12623"/>
                  </a:lnTo>
                  <a:lnTo>
                    <a:pt x="165870" y="6235"/>
                  </a:lnTo>
                  <a:lnTo>
                    <a:pt x="159096" y="0"/>
                  </a:lnTo>
                  <a:lnTo>
                    <a:pt x="159096" y="539"/>
                  </a:lnTo>
                  <a:cubicBezTo>
                    <a:pt x="159173" y="1462"/>
                    <a:pt x="158788" y="2309"/>
                    <a:pt x="158096" y="2848"/>
                  </a:cubicBezTo>
                  <a:lnTo>
                    <a:pt x="151938" y="7928"/>
                  </a:lnTo>
                  <a:cubicBezTo>
                    <a:pt x="151476" y="8313"/>
                    <a:pt x="150938" y="8467"/>
                    <a:pt x="150399" y="8544"/>
                  </a:cubicBezTo>
                  <a:lnTo>
                    <a:pt x="137468" y="9698"/>
                  </a:lnTo>
                  <a:lnTo>
                    <a:pt x="129155" y="9698"/>
                  </a:lnTo>
                  <a:lnTo>
                    <a:pt x="128770" y="13855"/>
                  </a:lnTo>
                  <a:cubicBezTo>
                    <a:pt x="128693" y="14624"/>
                    <a:pt x="128308" y="15317"/>
                    <a:pt x="127770" y="15779"/>
                  </a:cubicBezTo>
                  <a:lnTo>
                    <a:pt x="118764" y="23091"/>
                  </a:lnTo>
                  <a:lnTo>
                    <a:pt x="113992" y="28402"/>
                  </a:lnTo>
                  <a:cubicBezTo>
                    <a:pt x="113684" y="28710"/>
                    <a:pt x="113299" y="29018"/>
                    <a:pt x="112915" y="29172"/>
                  </a:cubicBezTo>
                  <a:lnTo>
                    <a:pt x="105602" y="32019"/>
                  </a:lnTo>
                  <a:cubicBezTo>
                    <a:pt x="105371" y="32096"/>
                    <a:pt x="105064" y="32173"/>
                    <a:pt x="104833" y="32173"/>
                  </a:cubicBezTo>
                  <a:lnTo>
                    <a:pt x="98521" y="32712"/>
                  </a:lnTo>
                  <a:lnTo>
                    <a:pt x="93903" y="34790"/>
                  </a:lnTo>
                  <a:lnTo>
                    <a:pt x="90978" y="36484"/>
                  </a:lnTo>
                  <a:lnTo>
                    <a:pt x="89824" y="38716"/>
                  </a:lnTo>
                  <a:lnTo>
                    <a:pt x="88207" y="47336"/>
                  </a:lnTo>
                  <a:cubicBezTo>
                    <a:pt x="88207" y="47567"/>
                    <a:pt x="88130" y="47721"/>
                    <a:pt x="88053" y="47952"/>
                  </a:cubicBezTo>
                  <a:lnTo>
                    <a:pt x="86668" y="51262"/>
                  </a:lnTo>
                  <a:lnTo>
                    <a:pt x="87130" y="56727"/>
                  </a:lnTo>
                  <a:cubicBezTo>
                    <a:pt x="87207" y="57496"/>
                    <a:pt x="86976" y="58266"/>
                    <a:pt x="86437" y="58882"/>
                  </a:cubicBezTo>
                  <a:lnTo>
                    <a:pt x="81357" y="64501"/>
                  </a:lnTo>
                  <a:cubicBezTo>
                    <a:pt x="81126" y="64732"/>
                    <a:pt x="80895" y="64886"/>
                    <a:pt x="80664" y="65039"/>
                  </a:cubicBezTo>
                  <a:lnTo>
                    <a:pt x="72813" y="69504"/>
                  </a:lnTo>
                  <a:cubicBezTo>
                    <a:pt x="72582" y="69658"/>
                    <a:pt x="72428" y="69735"/>
                    <a:pt x="72197" y="69735"/>
                  </a:cubicBezTo>
                  <a:lnTo>
                    <a:pt x="58574" y="73583"/>
                  </a:lnTo>
                  <a:lnTo>
                    <a:pt x="34713" y="89131"/>
                  </a:lnTo>
                  <a:lnTo>
                    <a:pt x="30326" y="91055"/>
                  </a:lnTo>
                  <a:lnTo>
                    <a:pt x="25400" y="92364"/>
                  </a:lnTo>
                  <a:cubicBezTo>
                    <a:pt x="25169" y="92441"/>
                    <a:pt x="24938" y="92441"/>
                    <a:pt x="24707" y="92441"/>
                  </a:cubicBezTo>
                  <a:lnTo>
                    <a:pt x="20782" y="92441"/>
                  </a:lnTo>
                  <a:lnTo>
                    <a:pt x="18011" y="93595"/>
                  </a:lnTo>
                  <a:lnTo>
                    <a:pt x="14624" y="97751"/>
                  </a:lnTo>
                  <a:lnTo>
                    <a:pt x="15317" y="98829"/>
                  </a:lnTo>
                  <a:cubicBezTo>
                    <a:pt x="15548" y="99137"/>
                    <a:pt x="15625" y="99522"/>
                    <a:pt x="15702" y="99984"/>
                  </a:cubicBezTo>
                  <a:lnTo>
                    <a:pt x="16856" y="109528"/>
                  </a:lnTo>
                  <a:cubicBezTo>
                    <a:pt x="16933" y="110067"/>
                    <a:pt x="16856" y="110528"/>
                    <a:pt x="16625" y="110990"/>
                  </a:cubicBezTo>
                  <a:lnTo>
                    <a:pt x="14085" y="116609"/>
                  </a:lnTo>
                  <a:lnTo>
                    <a:pt x="14085" y="120381"/>
                  </a:lnTo>
                  <a:lnTo>
                    <a:pt x="16625" y="125384"/>
                  </a:lnTo>
                  <a:cubicBezTo>
                    <a:pt x="17087" y="126538"/>
                    <a:pt x="16856" y="127924"/>
                    <a:pt x="15933" y="128770"/>
                  </a:cubicBezTo>
                  <a:close/>
                </a:path>
              </a:pathLst>
            </a:custGeom>
            <a:solidFill>
              <a:srgbClr val="4BAAE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5" name="Forma libre: forma 79">
              <a:extLst>
                <a:ext uri="{FF2B5EF4-FFF2-40B4-BE49-F238E27FC236}">
                  <a16:creationId xmlns:a16="http://schemas.microsoft.com/office/drawing/2014/main" id="{44FAEEE1-7D4A-B6D7-FB89-BEF8A3E5123E}"/>
                </a:ext>
              </a:extLst>
            </p:cNvPr>
            <p:cNvSpPr/>
            <p:nvPr/>
          </p:nvSpPr>
          <p:spPr>
            <a:xfrm>
              <a:off x="9094692" y="733364"/>
              <a:ext cx="733500" cy="608501"/>
            </a:xfrm>
            <a:custGeom>
              <a:avLst/>
              <a:gdLst>
                <a:gd name="connsiteX0" fmla="*/ 25708 w 955270"/>
                <a:gd name="connsiteY0" fmla="*/ 490990 h 792479"/>
                <a:gd name="connsiteX1" fmla="*/ 23861 w 955270"/>
                <a:gd name="connsiteY1" fmla="*/ 494761 h 792479"/>
                <a:gd name="connsiteX2" fmla="*/ 22860 w 955270"/>
                <a:gd name="connsiteY2" fmla="*/ 495916 h 792479"/>
                <a:gd name="connsiteX3" fmla="*/ 18781 w 955270"/>
                <a:gd name="connsiteY3" fmla="*/ 498456 h 792479"/>
                <a:gd name="connsiteX4" fmla="*/ 14009 w 955270"/>
                <a:gd name="connsiteY4" fmla="*/ 504767 h 792479"/>
                <a:gd name="connsiteX5" fmla="*/ 12084 w 955270"/>
                <a:gd name="connsiteY5" fmla="*/ 506769 h 792479"/>
                <a:gd name="connsiteX6" fmla="*/ 10930 w 955270"/>
                <a:gd name="connsiteY6" fmla="*/ 507461 h 792479"/>
                <a:gd name="connsiteX7" fmla="*/ 6389 w 955270"/>
                <a:gd name="connsiteY7" fmla="*/ 508847 h 792479"/>
                <a:gd name="connsiteX8" fmla="*/ 5234 w 955270"/>
                <a:gd name="connsiteY8" fmla="*/ 510925 h 792479"/>
                <a:gd name="connsiteX9" fmla="*/ 6158 w 955270"/>
                <a:gd name="connsiteY9" fmla="*/ 515543 h 792479"/>
                <a:gd name="connsiteX10" fmla="*/ 6235 w 955270"/>
                <a:gd name="connsiteY10" fmla="*/ 520623 h 792479"/>
                <a:gd name="connsiteX11" fmla="*/ 5619 w 955270"/>
                <a:gd name="connsiteY11" fmla="*/ 525472 h 792479"/>
                <a:gd name="connsiteX12" fmla="*/ 4541 w 955270"/>
                <a:gd name="connsiteY12" fmla="*/ 545561 h 792479"/>
                <a:gd name="connsiteX13" fmla="*/ 4310 w 955270"/>
                <a:gd name="connsiteY13" fmla="*/ 546485 h 792479"/>
                <a:gd name="connsiteX14" fmla="*/ 2078 w 955270"/>
                <a:gd name="connsiteY14" fmla="*/ 552104 h 792479"/>
                <a:gd name="connsiteX15" fmla="*/ 0 w 955270"/>
                <a:gd name="connsiteY15" fmla="*/ 560955 h 792479"/>
                <a:gd name="connsiteX16" fmla="*/ 0 w 955270"/>
                <a:gd name="connsiteY16" fmla="*/ 564573 h 792479"/>
                <a:gd name="connsiteX17" fmla="*/ 385 w 955270"/>
                <a:gd name="connsiteY17" fmla="*/ 566343 h 792479"/>
                <a:gd name="connsiteX18" fmla="*/ 4618 w 955270"/>
                <a:gd name="connsiteY18" fmla="*/ 573270 h 792479"/>
                <a:gd name="connsiteX19" fmla="*/ 4926 w 955270"/>
                <a:gd name="connsiteY19" fmla="*/ 573886 h 792479"/>
                <a:gd name="connsiteX20" fmla="*/ 6620 w 955270"/>
                <a:gd name="connsiteY20" fmla="*/ 578966 h 792479"/>
                <a:gd name="connsiteX21" fmla="*/ 9006 w 955270"/>
                <a:gd name="connsiteY21" fmla="*/ 595207 h 792479"/>
                <a:gd name="connsiteX22" fmla="*/ 16164 w 955270"/>
                <a:gd name="connsiteY22" fmla="*/ 620607 h 792479"/>
                <a:gd name="connsiteX23" fmla="*/ 71659 w 955270"/>
                <a:gd name="connsiteY23" fmla="*/ 613064 h 792479"/>
                <a:gd name="connsiteX24" fmla="*/ 96905 w 955270"/>
                <a:gd name="connsiteY24" fmla="*/ 614141 h 792479"/>
                <a:gd name="connsiteX25" fmla="*/ 105757 w 955270"/>
                <a:gd name="connsiteY25" fmla="*/ 615912 h 792479"/>
                <a:gd name="connsiteX26" fmla="*/ 115455 w 955270"/>
                <a:gd name="connsiteY26" fmla="*/ 616450 h 792479"/>
                <a:gd name="connsiteX27" fmla="*/ 129001 w 955270"/>
                <a:gd name="connsiteY27" fmla="*/ 619221 h 792479"/>
                <a:gd name="connsiteX28" fmla="*/ 135313 w 955270"/>
                <a:gd name="connsiteY28" fmla="*/ 618682 h 792479"/>
                <a:gd name="connsiteX29" fmla="*/ 137083 w 955270"/>
                <a:gd name="connsiteY29" fmla="*/ 619144 h 792479"/>
                <a:gd name="connsiteX30" fmla="*/ 142163 w 955270"/>
                <a:gd name="connsiteY30" fmla="*/ 622531 h 792479"/>
                <a:gd name="connsiteX31" fmla="*/ 142856 w 955270"/>
                <a:gd name="connsiteY31" fmla="*/ 623224 h 792479"/>
                <a:gd name="connsiteX32" fmla="*/ 145704 w 955270"/>
                <a:gd name="connsiteY32" fmla="*/ 627149 h 792479"/>
                <a:gd name="connsiteX33" fmla="*/ 147320 w 955270"/>
                <a:gd name="connsiteY33" fmla="*/ 629381 h 792479"/>
                <a:gd name="connsiteX34" fmla="*/ 147782 w 955270"/>
                <a:gd name="connsiteY34" fmla="*/ 630382 h 792479"/>
                <a:gd name="connsiteX35" fmla="*/ 149475 w 955270"/>
                <a:gd name="connsiteY35" fmla="*/ 637155 h 792479"/>
                <a:gd name="connsiteX36" fmla="*/ 151169 w 955270"/>
                <a:gd name="connsiteY36" fmla="*/ 647469 h 792479"/>
                <a:gd name="connsiteX37" fmla="*/ 151169 w 955270"/>
                <a:gd name="connsiteY37" fmla="*/ 648316 h 792479"/>
                <a:gd name="connsiteX38" fmla="*/ 150630 w 955270"/>
                <a:gd name="connsiteY38" fmla="*/ 652780 h 792479"/>
                <a:gd name="connsiteX39" fmla="*/ 148859 w 955270"/>
                <a:gd name="connsiteY39" fmla="*/ 658399 h 792479"/>
                <a:gd name="connsiteX40" fmla="*/ 148552 w 955270"/>
                <a:gd name="connsiteY40" fmla="*/ 660939 h 792479"/>
                <a:gd name="connsiteX41" fmla="*/ 150399 w 955270"/>
                <a:gd name="connsiteY41" fmla="*/ 664710 h 792479"/>
                <a:gd name="connsiteX42" fmla="*/ 160482 w 955270"/>
                <a:gd name="connsiteY42" fmla="*/ 667712 h 792479"/>
                <a:gd name="connsiteX43" fmla="*/ 161175 w 955270"/>
                <a:gd name="connsiteY43" fmla="*/ 668020 h 792479"/>
                <a:gd name="connsiteX44" fmla="*/ 170950 w 955270"/>
                <a:gd name="connsiteY44" fmla="*/ 673947 h 792479"/>
                <a:gd name="connsiteX45" fmla="*/ 181802 w 955270"/>
                <a:gd name="connsiteY45" fmla="*/ 676641 h 792479"/>
                <a:gd name="connsiteX46" fmla="*/ 182572 w 955270"/>
                <a:gd name="connsiteY46" fmla="*/ 676949 h 792479"/>
                <a:gd name="connsiteX47" fmla="*/ 197735 w 955270"/>
                <a:gd name="connsiteY47" fmla="*/ 685954 h 792479"/>
                <a:gd name="connsiteX48" fmla="*/ 212744 w 955270"/>
                <a:gd name="connsiteY48" fmla="*/ 698577 h 792479"/>
                <a:gd name="connsiteX49" fmla="*/ 213283 w 955270"/>
                <a:gd name="connsiteY49" fmla="*/ 699193 h 792479"/>
                <a:gd name="connsiteX50" fmla="*/ 215977 w 955270"/>
                <a:gd name="connsiteY50" fmla="*/ 703426 h 792479"/>
                <a:gd name="connsiteX51" fmla="*/ 217208 w 955270"/>
                <a:gd name="connsiteY51" fmla="*/ 705427 h 792479"/>
                <a:gd name="connsiteX52" fmla="*/ 217670 w 955270"/>
                <a:gd name="connsiteY52" fmla="*/ 707044 h 792479"/>
                <a:gd name="connsiteX53" fmla="*/ 217132 w 955270"/>
                <a:gd name="connsiteY53" fmla="*/ 708583 h 792479"/>
                <a:gd name="connsiteX54" fmla="*/ 212821 w 955270"/>
                <a:gd name="connsiteY54" fmla="*/ 714433 h 792479"/>
                <a:gd name="connsiteX55" fmla="*/ 207895 w 955270"/>
                <a:gd name="connsiteY55" fmla="*/ 727595 h 792479"/>
                <a:gd name="connsiteX56" fmla="*/ 207433 w 955270"/>
                <a:gd name="connsiteY56" fmla="*/ 728364 h 792479"/>
                <a:gd name="connsiteX57" fmla="*/ 202661 w 955270"/>
                <a:gd name="connsiteY57" fmla="*/ 734137 h 792479"/>
                <a:gd name="connsiteX58" fmla="*/ 198351 w 955270"/>
                <a:gd name="connsiteY58" fmla="*/ 747145 h 792479"/>
                <a:gd name="connsiteX59" fmla="*/ 197042 w 955270"/>
                <a:gd name="connsiteY59" fmla="*/ 748684 h 792479"/>
                <a:gd name="connsiteX60" fmla="*/ 192732 w 955270"/>
                <a:gd name="connsiteY60" fmla="*/ 751070 h 792479"/>
                <a:gd name="connsiteX61" fmla="*/ 185805 w 955270"/>
                <a:gd name="connsiteY61" fmla="*/ 764386 h 792479"/>
                <a:gd name="connsiteX62" fmla="*/ 184573 w 955270"/>
                <a:gd name="connsiteY62" fmla="*/ 765618 h 792479"/>
                <a:gd name="connsiteX63" fmla="*/ 180802 w 955270"/>
                <a:gd name="connsiteY63" fmla="*/ 767465 h 792479"/>
                <a:gd name="connsiteX64" fmla="*/ 178262 w 955270"/>
                <a:gd name="connsiteY64" fmla="*/ 772083 h 792479"/>
                <a:gd name="connsiteX65" fmla="*/ 182418 w 955270"/>
                <a:gd name="connsiteY65" fmla="*/ 773392 h 792479"/>
                <a:gd name="connsiteX66" fmla="*/ 183727 w 955270"/>
                <a:gd name="connsiteY66" fmla="*/ 774238 h 792479"/>
                <a:gd name="connsiteX67" fmla="*/ 188191 w 955270"/>
                <a:gd name="connsiteY67" fmla="*/ 779318 h 792479"/>
                <a:gd name="connsiteX68" fmla="*/ 188730 w 955270"/>
                <a:gd name="connsiteY68" fmla="*/ 780165 h 792479"/>
                <a:gd name="connsiteX69" fmla="*/ 190962 w 955270"/>
                <a:gd name="connsiteY69" fmla="*/ 785784 h 792479"/>
                <a:gd name="connsiteX70" fmla="*/ 192886 w 955270"/>
                <a:gd name="connsiteY70" fmla="*/ 791556 h 792479"/>
                <a:gd name="connsiteX71" fmla="*/ 194195 w 955270"/>
                <a:gd name="connsiteY71" fmla="*/ 792249 h 792479"/>
                <a:gd name="connsiteX72" fmla="*/ 198736 w 955270"/>
                <a:gd name="connsiteY72" fmla="*/ 790864 h 792479"/>
                <a:gd name="connsiteX73" fmla="*/ 205201 w 955270"/>
                <a:gd name="connsiteY73" fmla="*/ 788170 h 792479"/>
                <a:gd name="connsiteX74" fmla="*/ 205817 w 955270"/>
                <a:gd name="connsiteY74" fmla="*/ 788016 h 792479"/>
                <a:gd name="connsiteX75" fmla="*/ 213129 w 955270"/>
                <a:gd name="connsiteY75" fmla="*/ 786861 h 792479"/>
                <a:gd name="connsiteX76" fmla="*/ 213591 w 955270"/>
                <a:gd name="connsiteY76" fmla="*/ 786861 h 792479"/>
                <a:gd name="connsiteX77" fmla="*/ 214130 w 955270"/>
                <a:gd name="connsiteY77" fmla="*/ 786938 h 792479"/>
                <a:gd name="connsiteX78" fmla="*/ 219749 w 955270"/>
                <a:gd name="connsiteY78" fmla="*/ 788093 h 792479"/>
                <a:gd name="connsiteX79" fmla="*/ 227061 w 955270"/>
                <a:gd name="connsiteY79" fmla="*/ 791095 h 792479"/>
                <a:gd name="connsiteX80" fmla="*/ 232141 w 955270"/>
                <a:gd name="connsiteY80" fmla="*/ 792018 h 792479"/>
                <a:gd name="connsiteX81" fmla="*/ 238221 w 955270"/>
                <a:gd name="connsiteY81" fmla="*/ 792480 h 792479"/>
                <a:gd name="connsiteX82" fmla="*/ 244610 w 955270"/>
                <a:gd name="connsiteY82" fmla="*/ 791402 h 792479"/>
                <a:gd name="connsiteX83" fmla="*/ 250536 w 955270"/>
                <a:gd name="connsiteY83" fmla="*/ 789786 h 792479"/>
                <a:gd name="connsiteX84" fmla="*/ 264776 w 955270"/>
                <a:gd name="connsiteY84" fmla="*/ 783705 h 792479"/>
                <a:gd name="connsiteX85" fmla="*/ 265392 w 955270"/>
                <a:gd name="connsiteY85" fmla="*/ 783552 h 792479"/>
                <a:gd name="connsiteX86" fmla="*/ 272781 w 955270"/>
                <a:gd name="connsiteY86" fmla="*/ 782089 h 792479"/>
                <a:gd name="connsiteX87" fmla="*/ 275013 w 955270"/>
                <a:gd name="connsiteY87" fmla="*/ 774315 h 792479"/>
                <a:gd name="connsiteX88" fmla="*/ 275475 w 955270"/>
                <a:gd name="connsiteY88" fmla="*/ 773315 h 792479"/>
                <a:gd name="connsiteX89" fmla="*/ 281632 w 955270"/>
                <a:gd name="connsiteY89" fmla="*/ 765464 h 792479"/>
                <a:gd name="connsiteX90" fmla="*/ 288021 w 955270"/>
                <a:gd name="connsiteY90" fmla="*/ 758998 h 792479"/>
                <a:gd name="connsiteX91" fmla="*/ 292562 w 955270"/>
                <a:gd name="connsiteY91" fmla="*/ 752379 h 792479"/>
                <a:gd name="connsiteX92" fmla="*/ 299720 w 955270"/>
                <a:gd name="connsiteY92" fmla="*/ 732444 h 792479"/>
                <a:gd name="connsiteX93" fmla="*/ 300259 w 955270"/>
                <a:gd name="connsiteY93" fmla="*/ 731597 h 792479"/>
                <a:gd name="connsiteX94" fmla="*/ 323350 w 955270"/>
                <a:gd name="connsiteY94" fmla="*/ 704581 h 792479"/>
                <a:gd name="connsiteX95" fmla="*/ 333202 w 955270"/>
                <a:gd name="connsiteY95" fmla="*/ 688109 h 792479"/>
                <a:gd name="connsiteX96" fmla="*/ 351521 w 955270"/>
                <a:gd name="connsiteY96" fmla="*/ 636309 h 792479"/>
                <a:gd name="connsiteX97" fmla="*/ 360064 w 955270"/>
                <a:gd name="connsiteY97" fmla="*/ 619144 h 792479"/>
                <a:gd name="connsiteX98" fmla="*/ 360449 w 955270"/>
                <a:gd name="connsiteY98" fmla="*/ 618605 h 792479"/>
                <a:gd name="connsiteX99" fmla="*/ 370609 w 955270"/>
                <a:gd name="connsiteY99" fmla="*/ 606829 h 792479"/>
                <a:gd name="connsiteX100" fmla="*/ 371148 w 955270"/>
                <a:gd name="connsiteY100" fmla="*/ 606367 h 792479"/>
                <a:gd name="connsiteX101" fmla="*/ 387465 w 955270"/>
                <a:gd name="connsiteY101" fmla="*/ 595130 h 792479"/>
                <a:gd name="connsiteX102" fmla="*/ 394239 w 955270"/>
                <a:gd name="connsiteY102" fmla="*/ 588818 h 792479"/>
                <a:gd name="connsiteX103" fmla="*/ 400627 w 955270"/>
                <a:gd name="connsiteY103" fmla="*/ 579736 h 792479"/>
                <a:gd name="connsiteX104" fmla="*/ 413404 w 955270"/>
                <a:gd name="connsiteY104" fmla="*/ 547409 h 792479"/>
                <a:gd name="connsiteX105" fmla="*/ 413866 w 955270"/>
                <a:gd name="connsiteY105" fmla="*/ 546639 h 792479"/>
                <a:gd name="connsiteX106" fmla="*/ 424026 w 955270"/>
                <a:gd name="connsiteY106" fmla="*/ 534862 h 792479"/>
                <a:gd name="connsiteX107" fmla="*/ 426412 w 955270"/>
                <a:gd name="connsiteY107" fmla="*/ 531553 h 792479"/>
                <a:gd name="connsiteX108" fmla="*/ 427413 w 955270"/>
                <a:gd name="connsiteY108" fmla="*/ 528089 h 792479"/>
                <a:gd name="connsiteX109" fmla="*/ 427875 w 955270"/>
                <a:gd name="connsiteY109" fmla="*/ 521316 h 792479"/>
                <a:gd name="connsiteX110" fmla="*/ 428182 w 955270"/>
                <a:gd name="connsiteY110" fmla="*/ 520238 h 792479"/>
                <a:gd name="connsiteX111" fmla="*/ 429876 w 955270"/>
                <a:gd name="connsiteY111" fmla="*/ 516852 h 792479"/>
                <a:gd name="connsiteX112" fmla="*/ 430799 w 955270"/>
                <a:gd name="connsiteY112" fmla="*/ 515774 h 792479"/>
                <a:gd name="connsiteX113" fmla="*/ 437573 w 955270"/>
                <a:gd name="connsiteY113" fmla="*/ 511310 h 792479"/>
                <a:gd name="connsiteX114" fmla="*/ 438727 w 955270"/>
                <a:gd name="connsiteY114" fmla="*/ 510848 h 792479"/>
                <a:gd name="connsiteX115" fmla="*/ 446578 w 955270"/>
                <a:gd name="connsiteY115" fmla="*/ 509693 h 792479"/>
                <a:gd name="connsiteX116" fmla="*/ 462665 w 955270"/>
                <a:gd name="connsiteY116" fmla="*/ 508539 h 792479"/>
                <a:gd name="connsiteX117" fmla="*/ 483678 w 955270"/>
                <a:gd name="connsiteY117" fmla="*/ 500765 h 792479"/>
                <a:gd name="connsiteX118" fmla="*/ 491529 w 955270"/>
                <a:gd name="connsiteY118" fmla="*/ 499533 h 792479"/>
                <a:gd name="connsiteX119" fmla="*/ 492144 w 955270"/>
                <a:gd name="connsiteY119" fmla="*/ 499533 h 792479"/>
                <a:gd name="connsiteX120" fmla="*/ 499456 w 955270"/>
                <a:gd name="connsiteY120" fmla="*/ 500072 h 792479"/>
                <a:gd name="connsiteX121" fmla="*/ 513234 w 955270"/>
                <a:gd name="connsiteY121" fmla="*/ 503844 h 792479"/>
                <a:gd name="connsiteX122" fmla="*/ 518468 w 955270"/>
                <a:gd name="connsiteY122" fmla="*/ 502073 h 792479"/>
                <a:gd name="connsiteX123" fmla="*/ 521701 w 955270"/>
                <a:gd name="connsiteY123" fmla="*/ 498379 h 792479"/>
                <a:gd name="connsiteX124" fmla="*/ 544022 w 955270"/>
                <a:gd name="connsiteY124" fmla="*/ 455892 h 792479"/>
                <a:gd name="connsiteX125" fmla="*/ 615450 w 955270"/>
                <a:gd name="connsiteY125" fmla="*/ 322041 h 792479"/>
                <a:gd name="connsiteX126" fmla="*/ 622377 w 955270"/>
                <a:gd name="connsiteY126" fmla="*/ 312189 h 792479"/>
                <a:gd name="connsiteX127" fmla="*/ 623224 w 955270"/>
                <a:gd name="connsiteY127" fmla="*/ 311419 h 792479"/>
                <a:gd name="connsiteX128" fmla="*/ 630536 w 955270"/>
                <a:gd name="connsiteY128" fmla="*/ 306955 h 792479"/>
                <a:gd name="connsiteX129" fmla="*/ 631306 w 955270"/>
                <a:gd name="connsiteY129" fmla="*/ 306647 h 792479"/>
                <a:gd name="connsiteX130" fmla="*/ 828194 w 955270"/>
                <a:gd name="connsiteY130" fmla="*/ 254924 h 792479"/>
                <a:gd name="connsiteX131" fmla="*/ 842587 w 955270"/>
                <a:gd name="connsiteY131" fmla="*/ 248458 h 792479"/>
                <a:gd name="connsiteX132" fmla="*/ 855210 w 955270"/>
                <a:gd name="connsiteY132" fmla="*/ 237990 h 792479"/>
                <a:gd name="connsiteX133" fmla="*/ 862369 w 955270"/>
                <a:gd name="connsiteY133" fmla="*/ 233757 h 792479"/>
                <a:gd name="connsiteX134" fmla="*/ 863754 w 955270"/>
                <a:gd name="connsiteY134" fmla="*/ 233372 h 792479"/>
                <a:gd name="connsiteX135" fmla="*/ 873375 w 955270"/>
                <a:gd name="connsiteY135" fmla="*/ 233372 h 792479"/>
                <a:gd name="connsiteX136" fmla="*/ 874222 w 955270"/>
                <a:gd name="connsiteY136" fmla="*/ 231910 h 792479"/>
                <a:gd name="connsiteX137" fmla="*/ 881842 w 955270"/>
                <a:gd name="connsiteY137" fmla="*/ 211513 h 792479"/>
                <a:gd name="connsiteX138" fmla="*/ 883612 w 955270"/>
                <a:gd name="connsiteY138" fmla="*/ 207895 h 792479"/>
                <a:gd name="connsiteX139" fmla="*/ 885536 w 955270"/>
                <a:gd name="connsiteY139" fmla="*/ 206433 h 792479"/>
                <a:gd name="connsiteX140" fmla="*/ 890617 w 955270"/>
                <a:gd name="connsiteY140" fmla="*/ 205278 h 792479"/>
                <a:gd name="connsiteX141" fmla="*/ 896466 w 955270"/>
                <a:gd name="connsiteY141" fmla="*/ 203123 h 792479"/>
                <a:gd name="connsiteX142" fmla="*/ 901315 w 955270"/>
                <a:gd name="connsiteY142" fmla="*/ 200660 h 792479"/>
                <a:gd name="connsiteX143" fmla="*/ 908242 w 955270"/>
                <a:gd name="connsiteY143" fmla="*/ 192655 h 792479"/>
                <a:gd name="connsiteX144" fmla="*/ 909012 w 955270"/>
                <a:gd name="connsiteY144" fmla="*/ 192039 h 792479"/>
                <a:gd name="connsiteX145" fmla="*/ 935413 w 955270"/>
                <a:gd name="connsiteY145" fmla="*/ 177415 h 792479"/>
                <a:gd name="connsiteX146" fmla="*/ 944880 w 955270"/>
                <a:gd name="connsiteY146" fmla="*/ 170026 h 792479"/>
                <a:gd name="connsiteX147" fmla="*/ 949190 w 955270"/>
                <a:gd name="connsiteY147" fmla="*/ 164638 h 792479"/>
                <a:gd name="connsiteX148" fmla="*/ 953270 w 955270"/>
                <a:gd name="connsiteY148" fmla="*/ 156941 h 792479"/>
                <a:gd name="connsiteX149" fmla="*/ 955271 w 955270"/>
                <a:gd name="connsiteY149" fmla="*/ 149552 h 792479"/>
                <a:gd name="connsiteX150" fmla="*/ 953347 w 955270"/>
                <a:gd name="connsiteY150" fmla="*/ 142856 h 792479"/>
                <a:gd name="connsiteX151" fmla="*/ 939492 w 955270"/>
                <a:gd name="connsiteY151" fmla="*/ 121843 h 792479"/>
                <a:gd name="connsiteX152" fmla="*/ 939107 w 955270"/>
                <a:gd name="connsiteY152" fmla="*/ 121073 h 792479"/>
                <a:gd name="connsiteX153" fmla="*/ 936413 w 955270"/>
                <a:gd name="connsiteY153" fmla="*/ 111298 h 792479"/>
                <a:gd name="connsiteX154" fmla="*/ 913553 w 955270"/>
                <a:gd name="connsiteY154" fmla="*/ 72275 h 792479"/>
                <a:gd name="connsiteX155" fmla="*/ 913169 w 955270"/>
                <a:gd name="connsiteY155" fmla="*/ 71274 h 792479"/>
                <a:gd name="connsiteX156" fmla="*/ 912168 w 955270"/>
                <a:gd name="connsiteY156" fmla="*/ 64501 h 792479"/>
                <a:gd name="connsiteX157" fmla="*/ 905395 w 955270"/>
                <a:gd name="connsiteY157" fmla="*/ 53648 h 792479"/>
                <a:gd name="connsiteX158" fmla="*/ 898698 w 955270"/>
                <a:gd name="connsiteY158" fmla="*/ 48491 h 792479"/>
                <a:gd name="connsiteX159" fmla="*/ 886383 w 955270"/>
                <a:gd name="connsiteY159" fmla="*/ 42564 h 792479"/>
                <a:gd name="connsiteX160" fmla="*/ 869296 w 955270"/>
                <a:gd name="connsiteY160" fmla="*/ 39255 h 792479"/>
                <a:gd name="connsiteX161" fmla="*/ 861522 w 955270"/>
                <a:gd name="connsiteY161" fmla="*/ 36330 h 792479"/>
                <a:gd name="connsiteX162" fmla="*/ 860829 w 955270"/>
                <a:gd name="connsiteY162" fmla="*/ 35945 h 792479"/>
                <a:gd name="connsiteX163" fmla="*/ 853363 w 955270"/>
                <a:gd name="connsiteY163" fmla="*/ 30095 h 792479"/>
                <a:gd name="connsiteX164" fmla="*/ 850900 w 955270"/>
                <a:gd name="connsiteY164" fmla="*/ 29248 h 792479"/>
                <a:gd name="connsiteX165" fmla="*/ 837892 w 955270"/>
                <a:gd name="connsiteY165" fmla="*/ 29248 h 792479"/>
                <a:gd name="connsiteX166" fmla="*/ 837276 w 955270"/>
                <a:gd name="connsiteY166" fmla="*/ 29172 h 792479"/>
                <a:gd name="connsiteX167" fmla="*/ 832196 w 955270"/>
                <a:gd name="connsiteY167" fmla="*/ 28017 h 792479"/>
                <a:gd name="connsiteX168" fmla="*/ 831119 w 955270"/>
                <a:gd name="connsiteY168" fmla="*/ 27555 h 792479"/>
                <a:gd name="connsiteX169" fmla="*/ 828887 w 955270"/>
                <a:gd name="connsiteY169" fmla="*/ 25862 h 792479"/>
                <a:gd name="connsiteX170" fmla="*/ 823499 w 955270"/>
                <a:gd name="connsiteY170" fmla="*/ 20551 h 792479"/>
                <a:gd name="connsiteX171" fmla="*/ 812107 w 955270"/>
                <a:gd name="connsiteY171" fmla="*/ 13008 h 792479"/>
                <a:gd name="connsiteX172" fmla="*/ 804949 w 955270"/>
                <a:gd name="connsiteY172" fmla="*/ 9467 h 792479"/>
                <a:gd name="connsiteX173" fmla="*/ 797483 w 955270"/>
                <a:gd name="connsiteY173" fmla="*/ 8390 h 792479"/>
                <a:gd name="connsiteX174" fmla="*/ 770851 w 955270"/>
                <a:gd name="connsiteY174" fmla="*/ 8390 h 792479"/>
                <a:gd name="connsiteX175" fmla="*/ 761846 w 955270"/>
                <a:gd name="connsiteY175" fmla="*/ 6619 h 792479"/>
                <a:gd name="connsiteX176" fmla="*/ 761153 w 955270"/>
                <a:gd name="connsiteY176" fmla="*/ 6388 h 792479"/>
                <a:gd name="connsiteX177" fmla="*/ 750301 w 955270"/>
                <a:gd name="connsiteY177" fmla="*/ 1001 h 792479"/>
                <a:gd name="connsiteX178" fmla="*/ 743373 w 955270"/>
                <a:gd name="connsiteY178" fmla="*/ 0 h 792479"/>
                <a:gd name="connsiteX179" fmla="*/ 736446 w 955270"/>
                <a:gd name="connsiteY179" fmla="*/ 1462 h 792479"/>
                <a:gd name="connsiteX180" fmla="*/ 734060 w 955270"/>
                <a:gd name="connsiteY180" fmla="*/ 2848 h 792479"/>
                <a:gd name="connsiteX181" fmla="*/ 737370 w 955270"/>
                <a:gd name="connsiteY181" fmla="*/ 1770 h 792479"/>
                <a:gd name="connsiteX182" fmla="*/ 740141 w 955270"/>
                <a:gd name="connsiteY182" fmla="*/ 2309 h 792479"/>
                <a:gd name="connsiteX183" fmla="*/ 741064 w 955270"/>
                <a:gd name="connsiteY183" fmla="*/ 5003 h 792479"/>
                <a:gd name="connsiteX184" fmla="*/ 740833 w 955270"/>
                <a:gd name="connsiteY184" fmla="*/ 6312 h 792479"/>
                <a:gd name="connsiteX185" fmla="*/ 740910 w 955270"/>
                <a:gd name="connsiteY185" fmla="*/ 6312 h 792479"/>
                <a:gd name="connsiteX186" fmla="*/ 744836 w 955270"/>
                <a:gd name="connsiteY186" fmla="*/ 5157 h 792479"/>
                <a:gd name="connsiteX187" fmla="*/ 745605 w 955270"/>
                <a:gd name="connsiteY187" fmla="*/ 5080 h 792479"/>
                <a:gd name="connsiteX188" fmla="*/ 750070 w 955270"/>
                <a:gd name="connsiteY188" fmla="*/ 5080 h 792479"/>
                <a:gd name="connsiteX189" fmla="*/ 752764 w 955270"/>
                <a:gd name="connsiteY189" fmla="*/ 7004 h 792479"/>
                <a:gd name="connsiteX190" fmla="*/ 751686 w 955270"/>
                <a:gd name="connsiteY190" fmla="*/ 10160 h 792479"/>
                <a:gd name="connsiteX191" fmla="*/ 747761 w 955270"/>
                <a:gd name="connsiteY191" fmla="*/ 13008 h 792479"/>
                <a:gd name="connsiteX192" fmla="*/ 745529 w 955270"/>
                <a:gd name="connsiteY192" fmla="*/ 15317 h 792479"/>
                <a:gd name="connsiteX193" fmla="*/ 745990 w 955270"/>
                <a:gd name="connsiteY193" fmla="*/ 15548 h 792479"/>
                <a:gd name="connsiteX194" fmla="*/ 754380 w 955270"/>
                <a:gd name="connsiteY194" fmla="*/ 11084 h 792479"/>
                <a:gd name="connsiteX195" fmla="*/ 755381 w 955270"/>
                <a:gd name="connsiteY195" fmla="*/ 10776 h 792479"/>
                <a:gd name="connsiteX196" fmla="*/ 760461 w 955270"/>
                <a:gd name="connsiteY196" fmla="*/ 10237 h 792479"/>
                <a:gd name="connsiteX197" fmla="*/ 763232 w 955270"/>
                <a:gd name="connsiteY197" fmla="*/ 11699 h 792479"/>
                <a:gd name="connsiteX198" fmla="*/ 762847 w 955270"/>
                <a:gd name="connsiteY198" fmla="*/ 14855 h 792479"/>
                <a:gd name="connsiteX199" fmla="*/ 758921 w 955270"/>
                <a:gd name="connsiteY199" fmla="*/ 19319 h 792479"/>
                <a:gd name="connsiteX200" fmla="*/ 757921 w 955270"/>
                <a:gd name="connsiteY200" fmla="*/ 20012 h 792479"/>
                <a:gd name="connsiteX201" fmla="*/ 752841 w 955270"/>
                <a:gd name="connsiteY201" fmla="*/ 22244 h 792479"/>
                <a:gd name="connsiteX202" fmla="*/ 747530 w 955270"/>
                <a:gd name="connsiteY202" fmla="*/ 24015 h 792479"/>
                <a:gd name="connsiteX203" fmla="*/ 740987 w 955270"/>
                <a:gd name="connsiteY203" fmla="*/ 27709 h 792479"/>
                <a:gd name="connsiteX204" fmla="*/ 741141 w 955270"/>
                <a:gd name="connsiteY204" fmla="*/ 27786 h 792479"/>
                <a:gd name="connsiteX205" fmla="*/ 742604 w 955270"/>
                <a:gd name="connsiteY205" fmla="*/ 30865 h 792479"/>
                <a:gd name="connsiteX206" fmla="*/ 742065 w 955270"/>
                <a:gd name="connsiteY206" fmla="*/ 33713 h 792479"/>
                <a:gd name="connsiteX207" fmla="*/ 741603 w 955270"/>
                <a:gd name="connsiteY207" fmla="*/ 34790 h 792479"/>
                <a:gd name="connsiteX208" fmla="*/ 738755 w 955270"/>
                <a:gd name="connsiteY208" fmla="*/ 38716 h 792479"/>
                <a:gd name="connsiteX209" fmla="*/ 736446 w 955270"/>
                <a:gd name="connsiteY209" fmla="*/ 39870 h 792479"/>
                <a:gd name="connsiteX210" fmla="*/ 734214 w 955270"/>
                <a:gd name="connsiteY210" fmla="*/ 39870 h 792479"/>
                <a:gd name="connsiteX211" fmla="*/ 731520 w 955270"/>
                <a:gd name="connsiteY211" fmla="*/ 37869 h 792479"/>
                <a:gd name="connsiteX212" fmla="*/ 730058 w 955270"/>
                <a:gd name="connsiteY212" fmla="*/ 33020 h 792479"/>
                <a:gd name="connsiteX213" fmla="*/ 727364 w 955270"/>
                <a:gd name="connsiteY213" fmla="*/ 30711 h 792479"/>
                <a:gd name="connsiteX214" fmla="*/ 726825 w 955270"/>
                <a:gd name="connsiteY214" fmla="*/ 30095 h 792479"/>
                <a:gd name="connsiteX215" fmla="*/ 724593 w 955270"/>
                <a:gd name="connsiteY215" fmla="*/ 26708 h 792479"/>
                <a:gd name="connsiteX216" fmla="*/ 724285 w 955270"/>
                <a:gd name="connsiteY216" fmla="*/ 24245 h 792479"/>
                <a:gd name="connsiteX217" fmla="*/ 725055 w 955270"/>
                <a:gd name="connsiteY217" fmla="*/ 21859 h 792479"/>
                <a:gd name="connsiteX218" fmla="*/ 722745 w 955270"/>
                <a:gd name="connsiteY218" fmla="*/ 22244 h 792479"/>
                <a:gd name="connsiteX219" fmla="*/ 720205 w 955270"/>
                <a:gd name="connsiteY219" fmla="*/ 23553 h 792479"/>
                <a:gd name="connsiteX220" fmla="*/ 718358 w 955270"/>
                <a:gd name="connsiteY220" fmla="*/ 25631 h 792479"/>
                <a:gd name="connsiteX221" fmla="*/ 720359 w 955270"/>
                <a:gd name="connsiteY221" fmla="*/ 26632 h 792479"/>
                <a:gd name="connsiteX222" fmla="*/ 721822 w 955270"/>
                <a:gd name="connsiteY222" fmla="*/ 29864 h 792479"/>
                <a:gd name="connsiteX223" fmla="*/ 720128 w 955270"/>
                <a:gd name="connsiteY223" fmla="*/ 36638 h 792479"/>
                <a:gd name="connsiteX224" fmla="*/ 719898 w 955270"/>
                <a:gd name="connsiteY224" fmla="*/ 37176 h 792479"/>
                <a:gd name="connsiteX225" fmla="*/ 717666 w 955270"/>
                <a:gd name="connsiteY225" fmla="*/ 41641 h 792479"/>
                <a:gd name="connsiteX226" fmla="*/ 716819 w 955270"/>
                <a:gd name="connsiteY226" fmla="*/ 42641 h 792479"/>
                <a:gd name="connsiteX227" fmla="*/ 712355 w 955270"/>
                <a:gd name="connsiteY227" fmla="*/ 46028 h 792479"/>
                <a:gd name="connsiteX228" fmla="*/ 704658 w 955270"/>
                <a:gd name="connsiteY228" fmla="*/ 50184 h 792479"/>
                <a:gd name="connsiteX229" fmla="*/ 703349 w 955270"/>
                <a:gd name="connsiteY229" fmla="*/ 50492 h 792479"/>
                <a:gd name="connsiteX230" fmla="*/ 698269 w 955270"/>
                <a:gd name="connsiteY230" fmla="*/ 50492 h 792479"/>
                <a:gd name="connsiteX231" fmla="*/ 698269 w 955270"/>
                <a:gd name="connsiteY231" fmla="*/ 53340 h 792479"/>
                <a:gd name="connsiteX232" fmla="*/ 696268 w 955270"/>
                <a:gd name="connsiteY232" fmla="*/ 56034 h 792479"/>
                <a:gd name="connsiteX233" fmla="*/ 690649 w 955270"/>
                <a:gd name="connsiteY233" fmla="*/ 57727 h 792479"/>
                <a:gd name="connsiteX234" fmla="*/ 688879 w 955270"/>
                <a:gd name="connsiteY234" fmla="*/ 57650 h 792479"/>
                <a:gd name="connsiteX235" fmla="*/ 684415 w 955270"/>
                <a:gd name="connsiteY235" fmla="*/ 55957 h 792479"/>
                <a:gd name="connsiteX236" fmla="*/ 683337 w 955270"/>
                <a:gd name="connsiteY236" fmla="*/ 55187 h 792479"/>
                <a:gd name="connsiteX237" fmla="*/ 678257 w 955270"/>
                <a:gd name="connsiteY237" fmla="*/ 49569 h 792479"/>
                <a:gd name="connsiteX238" fmla="*/ 677564 w 955270"/>
                <a:gd name="connsiteY238" fmla="*/ 47105 h 792479"/>
                <a:gd name="connsiteX239" fmla="*/ 678719 w 955270"/>
                <a:gd name="connsiteY239" fmla="*/ 41487 h 792479"/>
                <a:gd name="connsiteX240" fmla="*/ 679488 w 955270"/>
                <a:gd name="connsiteY240" fmla="*/ 40024 h 792479"/>
                <a:gd name="connsiteX241" fmla="*/ 679258 w 955270"/>
                <a:gd name="connsiteY241" fmla="*/ 40024 h 792479"/>
                <a:gd name="connsiteX242" fmla="*/ 678103 w 955270"/>
                <a:gd name="connsiteY242" fmla="*/ 40178 h 792479"/>
                <a:gd name="connsiteX243" fmla="*/ 672330 w 955270"/>
                <a:gd name="connsiteY243" fmla="*/ 39716 h 792479"/>
                <a:gd name="connsiteX244" fmla="*/ 672253 w 955270"/>
                <a:gd name="connsiteY244" fmla="*/ 39793 h 792479"/>
                <a:gd name="connsiteX245" fmla="*/ 670329 w 955270"/>
                <a:gd name="connsiteY245" fmla="*/ 45643 h 792479"/>
                <a:gd name="connsiteX246" fmla="*/ 669482 w 955270"/>
                <a:gd name="connsiteY246" fmla="*/ 46875 h 792479"/>
                <a:gd name="connsiteX247" fmla="*/ 655397 w 955270"/>
                <a:gd name="connsiteY247" fmla="*/ 58651 h 792479"/>
                <a:gd name="connsiteX248" fmla="*/ 639849 w 955270"/>
                <a:gd name="connsiteY248" fmla="*/ 69735 h 792479"/>
                <a:gd name="connsiteX249" fmla="*/ 640311 w 955270"/>
                <a:gd name="connsiteY249" fmla="*/ 70581 h 792479"/>
                <a:gd name="connsiteX250" fmla="*/ 641235 w 955270"/>
                <a:gd name="connsiteY250" fmla="*/ 69350 h 792479"/>
                <a:gd name="connsiteX251" fmla="*/ 642004 w 955270"/>
                <a:gd name="connsiteY251" fmla="*/ 68657 h 792479"/>
                <a:gd name="connsiteX252" fmla="*/ 645930 w 955270"/>
                <a:gd name="connsiteY252" fmla="*/ 66425 h 792479"/>
                <a:gd name="connsiteX253" fmla="*/ 647007 w 955270"/>
                <a:gd name="connsiteY253" fmla="*/ 66040 h 792479"/>
                <a:gd name="connsiteX254" fmla="*/ 651472 w 955270"/>
                <a:gd name="connsiteY254" fmla="*/ 65501 h 792479"/>
                <a:gd name="connsiteX255" fmla="*/ 652087 w 955270"/>
                <a:gd name="connsiteY255" fmla="*/ 65501 h 792479"/>
                <a:gd name="connsiteX256" fmla="*/ 657167 w 955270"/>
                <a:gd name="connsiteY256" fmla="*/ 66040 h 792479"/>
                <a:gd name="connsiteX257" fmla="*/ 657783 w 955270"/>
                <a:gd name="connsiteY257" fmla="*/ 66194 h 792479"/>
                <a:gd name="connsiteX258" fmla="*/ 662863 w 955270"/>
                <a:gd name="connsiteY258" fmla="*/ 67887 h 792479"/>
                <a:gd name="connsiteX259" fmla="*/ 664249 w 955270"/>
                <a:gd name="connsiteY259" fmla="*/ 68965 h 792479"/>
                <a:gd name="connsiteX260" fmla="*/ 667943 w 955270"/>
                <a:gd name="connsiteY260" fmla="*/ 74199 h 792479"/>
                <a:gd name="connsiteX261" fmla="*/ 671484 w 955270"/>
                <a:gd name="connsiteY261" fmla="*/ 76739 h 792479"/>
                <a:gd name="connsiteX262" fmla="*/ 672638 w 955270"/>
                <a:gd name="connsiteY262" fmla="*/ 78586 h 792479"/>
                <a:gd name="connsiteX263" fmla="*/ 672176 w 955270"/>
                <a:gd name="connsiteY263" fmla="*/ 80664 h 792479"/>
                <a:gd name="connsiteX264" fmla="*/ 670329 w 955270"/>
                <a:gd name="connsiteY264" fmla="*/ 83204 h 792479"/>
                <a:gd name="connsiteX265" fmla="*/ 671253 w 955270"/>
                <a:gd name="connsiteY265" fmla="*/ 85052 h 792479"/>
                <a:gd name="connsiteX266" fmla="*/ 673331 w 955270"/>
                <a:gd name="connsiteY266" fmla="*/ 88130 h 792479"/>
                <a:gd name="connsiteX267" fmla="*/ 675255 w 955270"/>
                <a:gd name="connsiteY267" fmla="*/ 92518 h 792479"/>
                <a:gd name="connsiteX268" fmla="*/ 675255 w 955270"/>
                <a:gd name="connsiteY268" fmla="*/ 94750 h 792479"/>
                <a:gd name="connsiteX269" fmla="*/ 673562 w 955270"/>
                <a:gd name="connsiteY269" fmla="*/ 98675 h 792479"/>
                <a:gd name="connsiteX270" fmla="*/ 671407 w 955270"/>
                <a:gd name="connsiteY270" fmla="*/ 100368 h 792479"/>
                <a:gd name="connsiteX271" fmla="*/ 667481 w 955270"/>
                <a:gd name="connsiteY271" fmla="*/ 100907 h 792479"/>
                <a:gd name="connsiteX272" fmla="*/ 666789 w 955270"/>
                <a:gd name="connsiteY272" fmla="*/ 100907 h 792479"/>
                <a:gd name="connsiteX273" fmla="*/ 661708 w 955270"/>
                <a:gd name="connsiteY273" fmla="*/ 100368 h 792479"/>
                <a:gd name="connsiteX274" fmla="*/ 657783 w 955270"/>
                <a:gd name="connsiteY274" fmla="*/ 100368 h 792479"/>
                <a:gd name="connsiteX275" fmla="*/ 655089 w 955270"/>
                <a:gd name="connsiteY275" fmla="*/ 102139 h 792479"/>
                <a:gd name="connsiteX276" fmla="*/ 652472 w 955270"/>
                <a:gd name="connsiteY276" fmla="*/ 104833 h 792479"/>
                <a:gd name="connsiteX277" fmla="*/ 650548 w 955270"/>
                <a:gd name="connsiteY277" fmla="*/ 108604 h 792479"/>
                <a:gd name="connsiteX278" fmla="*/ 649470 w 955270"/>
                <a:gd name="connsiteY278" fmla="*/ 113299 h 792479"/>
                <a:gd name="connsiteX279" fmla="*/ 648008 w 955270"/>
                <a:gd name="connsiteY279" fmla="*/ 115224 h 792479"/>
                <a:gd name="connsiteX280" fmla="*/ 645776 w 955270"/>
                <a:gd name="connsiteY280" fmla="*/ 116378 h 792479"/>
                <a:gd name="connsiteX281" fmla="*/ 634461 w 955270"/>
                <a:gd name="connsiteY281" fmla="*/ 121458 h 792479"/>
                <a:gd name="connsiteX282" fmla="*/ 632152 w 955270"/>
                <a:gd name="connsiteY282" fmla="*/ 121458 h 792479"/>
                <a:gd name="connsiteX283" fmla="*/ 625995 w 955270"/>
                <a:gd name="connsiteY283" fmla="*/ 118610 h 792479"/>
                <a:gd name="connsiteX284" fmla="*/ 624763 w 955270"/>
                <a:gd name="connsiteY284" fmla="*/ 117533 h 792479"/>
                <a:gd name="connsiteX285" fmla="*/ 618990 w 955270"/>
                <a:gd name="connsiteY285" fmla="*/ 108065 h 792479"/>
                <a:gd name="connsiteX286" fmla="*/ 614064 w 955270"/>
                <a:gd name="connsiteY286" fmla="*/ 105602 h 792479"/>
                <a:gd name="connsiteX287" fmla="*/ 612525 w 955270"/>
                <a:gd name="connsiteY287" fmla="*/ 103601 h 792479"/>
                <a:gd name="connsiteX288" fmla="*/ 613295 w 955270"/>
                <a:gd name="connsiteY288" fmla="*/ 101138 h 792479"/>
                <a:gd name="connsiteX289" fmla="*/ 628535 w 955270"/>
                <a:gd name="connsiteY289" fmla="*/ 85359 h 792479"/>
                <a:gd name="connsiteX290" fmla="*/ 629458 w 955270"/>
                <a:gd name="connsiteY290" fmla="*/ 81511 h 792479"/>
                <a:gd name="connsiteX291" fmla="*/ 619221 w 955270"/>
                <a:gd name="connsiteY291" fmla="*/ 78971 h 792479"/>
                <a:gd name="connsiteX292" fmla="*/ 580967 w 955270"/>
                <a:gd name="connsiteY292" fmla="*/ 86206 h 792479"/>
                <a:gd name="connsiteX293" fmla="*/ 579428 w 955270"/>
                <a:gd name="connsiteY293" fmla="*/ 86052 h 792479"/>
                <a:gd name="connsiteX294" fmla="*/ 568883 w 955270"/>
                <a:gd name="connsiteY294" fmla="*/ 82050 h 792479"/>
                <a:gd name="connsiteX295" fmla="*/ 561879 w 955270"/>
                <a:gd name="connsiteY295" fmla="*/ 86206 h 792479"/>
                <a:gd name="connsiteX296" fmla="*/ 559339 w 955270"/>
                <a:gd name="connsiteY296" fmla="*/ 88746 h 792479"/>
                <a:gd name="connsiteX297" fmla="*/ 559031 w 955270"/>
                <a:gd name="connsiteY297" fmla="*/ 90132 h 792479"/>
                <a:gd name="connsiteX298" fmla="*/ 561956 w 955270"/>
                <a:gd name="connsiteY298" fmla="*/ 91594 h 792479"/>
                <a:gd name="connsiteX299" fmla="*/ 562649 w 955270"/>
                <a:gd name="connsiteY299" fmla="*/ 92133 h 792479"/>
                <a:gd name="connsiteX300" fmla="*/ 566035 w 955270"/>
                <a:gd name="connsiteY300" fmla="*/ 95519 h 792479"/>
                <a:gd name="connsiteX301" fmla="*/ 568498 w 955270"/>
                <a:gd name="connsiteY301" fmla="*/ 98598 h 792479"/>
                <a:gd name="connsiteX302" fmla="*/ 569037 w 955270"/>
                <a:gd name="connsiteY302" fmla="*/ 99753 h 792479"/>
                <a:gd name="connsiteX303" fmla="*/ 570730 w 955270"/>
                <a:gd name="connsiteY303" fmla="*/ 107604 h 792479"/>
                <a:gd name="connsiteX304" fmla="*/ 571885 w 955270"/>
                <a:gd name="connsiteY304" fmla="*/ 130002 h 792479"/>
                <a:gd name="connsiteX305" fmla="*/ 571346 w 955270"/>
                <a:gd name="connsiteY305" fmla="*/ 137699 h 792479"/>
                <a:gd name="connsiteX306" fmla="*/ 571115 w 955270"/>
                <a:gd name="connsiteY306" fmla="*/ 138622 h 792479"/>
                <a:gd name="connsiteX307" fmla="*/ 568883 w 955270"/>
                <a:gd name="connsiteY307" fmla="*/ 143702 h 792479"/>
                <a:gd name="connsiteX308" fmla="*/ 568575 w 955270"/>
                <a:gd name="connsiteY308" fmla="*/ 144241 h 792479"/>
                <a:gd name="connsiteX309" fmla="*/ 560416 w 955270"/>
                <a:gd name="connsiteY309" fmla="*/ 155094 h 792479"/>
                <a:gd name="connsiteX310" fmla="*/ 556645 w 955270"/>
                <a:gd name="connsiteY310" fmla="*/ 167563 h 792479"/>
                <a:gd name="connsiteX311" fmla="*/ 556337 w 955270"/>
                <a:gd name="connsiteY311" fmla="*/ 168256 h 792479"/>
                <a:gd name="connsiteX312" fmla="*/ 543021 w 955270"/>
                <a:gd name="connsiteY312" fmla="*/ 189345 h 792479"/>
                <a:gd name="connsiteX313" fmla="*/ 538018 w 955270"/>
                <a:gd name="connsiteY313" fmla="*/ 202584 h 792479"/>
                <a:gd name="connsiteX314" fmla="*/ 537633 w 955270"/>
                <a:gd name="connsiteY314" fmla="*/ 205432 h 792479"/>
                <a:gd name="connsiteX315" fmla="*/ 537480 w 955270"/>
                <a:gd name="connsiteY315" fmla="*/ 206048 h 792479"/>
                <a:gd name="connsiteX316" fmla="*/ 535786 w 955270"/>
                <a:gd name="connsiteY316" fmla="*/ 209973 h 792479"/>
                <a:gd name="connsiteX317" fmla="*/ 535247 w 955270"/>
                <a:gd name="connsiteY317" fmla="*/ 210743 h 792479"/>
                <a:gd name="connsiteX318" fmla="*/ 528474 w 955270"/>
                <a:gd name="connsiteY318" fmla="*/ 218055 h 792479"/>
                <a:gd name="connsiteX319" fmla="*/ 524164 w 955270"/>
                <a:gd name="connsiteY319" fmla="*/ 223982 h 792479"/>
                <a:gd name="connsiteX320" fmla="*/ 522932 w 955270"/>
                <a:gd name="connsiteY320" fmla="*/ 224982 h 792479"/>
                <a:gd name="connsiteX321" fmla="*/ 502997 w 955270"/>
                <a:gd name="connsiteY321" fmla="*/ 232756 h 792479"/>
                <a:gd name="connsiteX322" fmla="*/ 486987 w 955270"/>
                <a:gd name="connsiteY322" fmla="*/ 244379 h 792479"/>
                <a:gd name="connsiteX323" fmla="*/ 486064 w 955270"/>
                <a:gd name="connsiteY323" fmla="*/ 244841 h 792479"/>
                <a:gd name="connsiteX324" fmla="*/ 474287 w 955270"/>
                <a:gd name="connsiteY324" fmla="*/ 248073 h 792479"/>
                <a:gd name="connsiteX325" fmla="*/ 465282 w 955270"/>
                <a:gd name="connsiteY325" fmla="*/ 255539 h 792479"/>
                <a:gd name="connsiteX326" fmla="*/ 458662 w 955270"/>
                <a:gd name="connsiteY326" fmla="*/ 259234 h 792479"/>
                <a:gd name="connsiteX327" fmla="*/ 451427 w 955270"/>
                <a:gd name="connsiteY327" fmla="*/ 261697 h 792479"/>
                <a:gd name="connsiteX328" fmla="*/ 450581 w 955270"/>
                <a:gd name="connsiteY328" fmla="*/ 261851 h 792479"/>
                <a:gd name="connsiteX329" fmla="*/ 428490 w 955270"/>
                <a:gd name="connsiteY329" fmla="*/ 262390 h 792479"/>
                <a:gd name="connsiteX330" fmla="*/ 420332 w 955270"/>
                <a:gd name="connsiteY330" fmla="*/ 264930 h 792479"/>
                <a:gd name="connsiteX331" fmla="*/ 412866 w 955270"/>
                <a:gd name="connsiteY331" fmla="*/ 270779 h 792479"/>
                <a:gd name="connsiteX332" fmla="*/ 412327 w 955270"/>
                <a:gd name="connsiteY332" fmla="*/ 271087 h 792479"/>
                <a:gd name="connsiteX333" fmla="*/ 403860 w 955270"/>
                <a:gd name="connsiteY333" fmla="*/ 275013 h 792479"/>
                <a:gd name="connsiteX334" fmla="*/ 401859 w 955270"/>
                <a:gd name="connsiteY334" fmla="*/ 275167 h 792479"/>
                <a:gd name="connsiteX335" fmla="*/ 395855 w 955270"/>
                <a:gd name="connsiteY335" fmla="*/ 273319 h 792479"/>
                <a:gd name="connsiteX336" fmla="*/ 385156 w 955270"/>
                <a:gd name="connsiteY336" fmla="*/ 280939 h 792479"/>
                <a:gd name="connsiteX337" fmla="*/ 379153 w 955270"/>
                <a:gd name="connsiteY337" fmla="*/ 284018 h 792479"/>
                <a:gd name="connsiteX338" fmla="*/ 378460 w 955270"/>
                <a:gd name="connsiteY338" fmla="*/ 284249 h 792479"/>
                <a:gd name="connsiteX339" fmla="*/ 355369 w 955270"/>
                <a:gd name="connsiteY339" fmla="*/ 288713 h 792479"/>
                <a:gd name="connsiteX340" fmla="*/ 341745 w 955270"/>
                <a:gd name="connsiteY340" fmla="*/ 293639 h 792479"/>
                <a:gd name="connsiteX341" fmla="*/ 335434 w 955270"/>
                <a:gd name="connsiteY341" fmla="*/ 297334 h 792479"/>
                <a:gd name="connsiteX342" fmla="*/ 270010 w 955270"/>
                <a:gd name="connsiteY342" fmla="*/ 351598 h 792479"/>
                <a:gd name="connsiteX343" fmla="*/ 269548 w 955270"/>
                <a:gd name="connsiteY343" fmla="*/ 351905 h 792479"/>
                <a:gd name="connsiteX344" fmla="*/ 223751 w 955270"/>
                <a:gd name="connsiteY344" fmla="*/ 375920 h 792479"/>
                <a:gd name="connsiteX345" fmla="*/ 202661 w 955270"/>
                <a:gd name="connsiteY345" fmla="*/ 396471 h 792479"/>
                <a:gd name="connsiteX346" fmla="*/ 201892 w 955270"/>
                <a:gd name="connsiteY346" fmla="*/ 397010 h 792479"/>
                <a:gd name="connsiteX347" fmla="*/ 189807 w 955270"/>
                <a:gd name="connsiteY347" fmla="*/ 402475 h 792479"/>
                <a:gd name="connsiteX348" fmla="*/ 185959 w 955270"/>
                <a:gd name="connsiteY348" fmla="*/ 405399 h 792479"/>
                <a:gd name="connsiteX349" fmla="*/ 181187 w 955270"/>
                <a:gd name="connsiteY349" fmla="*/ 412865 h 792479"/>
                <a:gd name="connsiteX350" fmla="*/ 180648 w 955270"/>
                <a:gd name="connsiteY350" fmla="*/ 413481 h 792479"/>
                <a:gd name="connsiteX351" fmla="*/ 177261 w 955270"/>
                <a:gd name="connsiteY351" fmla="*/ 416329 h 792479"/>
                <a:gd name="connsiteX352" fmla="*/ 176415 w 955270"/>
                <a:gd name="connsiteY352" fmla="*/ 416791 h 792479"/>
                <a:gd name="connsiteX353" fmla="*/ 171412 w 955270"/>
                <a:gd name="connsiteY353" fmla="*/ 418869 h 792479"/>
                <a:gd name="connsiteX354" fmla="*/ 167255 w 955270"/>
                <a:gd name="connsiteY354" fmla="*/ 427182 h 792479"/>
                <a:gd name="connsiteX355" fmla="*/ 166716 w 955270"/>
                <a:gd name="connsiteY355" fmla="*/ 427875 h 792479"/>
                <a:gd name="connsiteX356" fmla="*/ 161636 w 955270"/>
                <a:gd name="connsiteY356" fmla="*/ 432955 h 792479"/>
                <a:gd name="connsiteX357" fmla="*/ 161098 w 955270"/>
                <a:gd name="connsiteY357" fmla="*/ 433416 h 792479"/>
                <a:gd name="connsiteX358" fmla="*/ 151553 w 955270"/>
                <a:gd name="connsiteY358" fmla="*/ 439035 h 792479"/>
                <a:gd name="connsiteX359" fmla="*/ 140855 w 955270"/>
                <a:gd name="connsiteY359" fmla="*/ 447117 h 792479"/>
                <a:gd name="connsiteX360" fmla="*/ 138238 w 955270"/>
                <a:gd name="connsiteY360" fmla="*/ 450273 h 792479"/>
                <a:gd name="connsiteX361" fmla="*/ 137622 w 955270"/>
                <a:gd name="connsiteY361" fmla="*/ 450812 h 792479"/>
                <a:gd name="connsiteX362" fmla="*/ 134235 w 955270"/>
                <a:gd name="connsiteY362" fmla="*/ 453044 h 792479"/>
                <a:gd name="connsiteX363" fmla="*/ 133158 w 955270"/>
                <a:gd name="connsiteY363" fmla="*/ 453505 h 792479"/>
                <a:gd name="connsiteX364" fmla="*/ 91517 w 955270"/>
                <a:gd name="connsiteY364" fmla="*/ 460279 h 792479"/>
                <a:gd name="connsiteX365" fmla="*/ 32327 w 955270"/>
                <a:gd name="connsiteY365" fmla="*/ 460279 h 792479"/>
                <a:gd name="connsiteX366" fmla="*/ 33097 w 955270"/>
                <a:gd name="connsiteY366" fmla="*/ 467899 h 792479"/>
                <a:gd name="connsiteX367" fmla="*/ 32943 w 955270"/>
                <a:gd name="connsiteY367" fmla="*/ 469053 h 792479"/>
                <a:gd name="connsiteX368" fmla="*/ 25708 w 955270"/>
                <a:gd name="connsiteY368" fmla="*/ 490990 h 79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955270" h="792479">
                  <a:moveTo>
                    <a:pt x="25708" y="490990"/>
                  </a:moveTo>
                  <a:lnTo>
                    <a:pt x="23861" y="494761"/>
                  </a:lnTo>
                  <a:cubicBezTo>
                    <a:pt x="23630" y="495223"/>
                    <a:pt x="23245" y="495608"/>
                    <a:pt x="22860" y="495916"/>
                  </a:cubicBezTo>
                  <a:lnTo>
                    <a:pt x="18781" y="498456"/>
                  </a:lnTo>
                  <a:lnTo>
                    <a:pt x="14009" y="504767"/>
                  </a:lnTo>
                  <a:lnTo>
                    <a:pt x="12084" y="506769"/>
                  </a:lnTo>
                  <a:cubicBezTo>
                    <a:pt x="11776" y="507076"/>
                    <a:pt x="11315" y="507307"/>
                    <a:pt x="10930" y="507461"/>
                  </a:cubicBezTo>
                  <a:lnTo>
                    <a:pt x="6389" y="508847"/>
                  </a:lnTo>
                  <a:lnTo>
                    <a:pt x="5234" y="510925"/>
                  </a:lnTo>
                  <a:lnTo>
                    <a:pt x="6158" y="515543"/>
                  </a:lnTo>
                  <a:lnTo>
                    <a:pt x="6235" y="520623"/>
                  </a:lnTo>
                  <a:lnTo>
                    <a:pt x="5619" y="525472"/>
                  </a:lnTo>
                  <a:lnTo>
                    <a:pt x="4541" y="545561"/>
                  </a:lnTo>
                  <a:cubicBezTo>
                    <a:pt x="4541" y="545869"/>
                    <a:pt x="4464" y="546177"/>
                    <a:pt x="4310" y="546485"/>
                  </a:cubicBezTo>
                  <a:lnTo>
                    <a:pt x="2078" y="552104"/>
                  </a:lnTo>
                  <a:lnTo>
                    <a:pt x="0" y="560955"/>
                  </a:lnTo>
                  <a:lnTo>
                    <a:pt x="0" y="564573"/>
                  </a:lnTo>
                  <a:lnTo>
                    <a:pt x="385" y="566343"/>
                  </a:lnTo>
                  <a:lnTo>
                    <a:pt x="4618" y="573270"/>
                  </a:lnTo>
                  <a:cubicBezTo>
                    <a:pt x="4695" y="573424"/>
                    <a:pt x="4849" y="573655"/>
                    <a:pt x="4926" y="573886"/>
                  </a:cubicBezTo>
                  <a:lnTo>
                    <a:pt x="6620" y="578966"/>
                  </a:lnTo>
                  <a:lnTo>
                    <a:pt x="9006" y="595207"/>
                  </a:lnTo>
                  <a:lnTo>
                    <a:pt x="16164" y="620607"/>
                  </a:lnTo>
                  <a:lnTo>
                    <a:pt x="71659" y="613064"/>
                  </a:lnTo>
                  <a:lnTo>
                    <a:pt x="96905" y="614141"/>
                  </a:lnTo>
                  <a:lnTo>
                    <a:pt x="105757" y="615912"/>
                  </a:lnTo>
                  <a:lnTo>
                    <a:pt x="115455" y="616450"/>
                  </a:lnTo>
                  <a:lnTo>
                    <a:pt x="129001" y="619221"/>
                  </a:lnTo>
                  <a:lnTo>
                    <a:pt x="135313" y="618682"/>
                  </a:lnTo>
                  <a:cubicBezTo>
                    <a:pt x="136006" y="618605"/>
                    <a:pt x="136544" y="618759"/>
                    <a:pt x="137083" y="619144"/>
                  </a:cubicBezTo>
                  <a:lnTo>
                    <a:pt x="142163" y="622531"/>
                  </a:lnTo>
                  <a:cubicBezTo>
                    <a:pt x="142471" y="622685"/>
                    <a:pt x="142702" y="622916"/>
                    <a:pt x="142856" y="623224"/>
                  </a:cubicBezTo>
                  <a:lnTo>
                    <a:pt x="145704" y="627149"/>
                  </a:lnTo>
                  <a:lnTo>
                    <a:pt x="147320" y="629381"/>
                  </a:lnTo>
                  <a:cubicBezTo>
                    <a:pt x="147551" y="629689"/>
                    <a:pt x="147705" y="629997"/>
                    <a:pt x="147782" y="630382"/>
                  </a:cubicBezTo>
                  <a:lnTo>
                    <a:pt x="149475" y="637155"/>
                  </a:lnTo>
                  <a:lnTo>
                    <a:pt x="151169" y="647469"/>
                  </a:lnTo>
                  <a:cubicBezTo>
                    <a:pt x="151245" y="647700"/>
                    <a:pt x="151245" y="648008"/>
                    <a:pt x="151169" y="648316"/>
                  </a:cubicBezTo>
                  <a:lnTo>
                    <a:pt x="150630" y="652780"/>
                  </a:lnTo>
                  <a:lnTo>
                    <a:pt x="148859" y="658399"/>
                  </a:lnTo>
                  <a:lnTo>
                    <a:pt x="148552" y="660939"/>
                  </a:lnTo>
                  <a:lnTo>
                    <a:pt x="150399" y="664710"/>
                  </a:lnTo>
                  <a:lnTo>
                    <a:pt x="160482" y="667712"/>
                  </a:lnTo>
                  <a:cubicBezTo>
                    <a:pt x="160713" y="667789"/>
                    <a:pt x="160944" y="667866"/>
                    <a:pt x="161175" y="668020"/>
                  </a:cubicBezTo>
                  <a:lnTo>
                    <a:pt x="170950" y="673947"/>
                  </a:lnTo>
                  <a:lnTo>
                    <a:pt x="181802" y="676641"/>
                  </a:lnTo>
                  <a:cubicBezTo>
                    <a:pt x="182033" y="676718"/>
                    <a:pt x="182341" y="676795"/>
                    <a:pt x="182572" y="676949"/>
                  </a:cubicBezTo>
                  <a:lnTo>
                    <a:pt x="197735" y="685954"/>
                  </a:lnTo>
                  <a:lnTo>
                    <a:pt x="212744" y="698577"/>
                  </a:lnTo>
                  <a:cubicBezTo>
                    <a:pt x="212975" y="698731"/>
                    <a:pt x="213129" y="698962"/>
                    <a:pt x="213283" y="699193"/>
                  </a:cubicBezTo>
                  <a:lnTo>
                    <a:pt x="215977" y="703426"/>
                  </a:lnTo>
                  <a:lnTo>
                    <a:pt x="217208" y="705427"/>
                  </a:lnTo>
                  <a:cubicBezTo>
                    <a:pt x="217516" y="705889"/>
                    <a:pt x="217670" y="706505"/>
                    <a:pt x="217670" y="707044"/>
                  </a:cubicBezTo>
                  <a:cubicBezTo>
                    <a:pt x="217670" y="707582"/>
                    <a:pt x="217439" y="708121"/>
                    <a:pt x="217132" y="708583"/>
                  </a:cubicBezTo>
                  <a:lnTo>
                    <a:pt x="212821" y="714433"/>
                  </a:lnTo>
                  <a:lnTo>
                    <a:pt x="207895" y="727595"/>
                  </a:lnTo>
                  <a:cubicBezTo>
                    <a:pt x="207818" y="727902"/>
                    <a:pt x="207664" y="728133"/>
                    <a:pt x="207433" y="728364"/>
                  </a:cubicBezTo>
                  <a:lnTo>
                    <a:pt x="202661" y="734137"/>
                  </a:lnTo>
                  <a:lnTo>
                    <a:pt x="198351" y="747145"/>
                  </a:lnTo>
                  <a:cubicBezTo>
                    <a:pt x="198120" y="747838"/>
                    <a:pt x="197658" y="748376"/>
                    <a:pt x="197042" y="748684"/>
                  </a:cubicBezTo>
                  <a:lnTo>
                    <a:pt x="192732" y="751070"/>
                  </a:lnTo>
                  <a:lnTo>
                    <a:pt x="185805" y="764386"/>
                  </a:lnTo>
                  <a:cubicBezTo>
                    <a:pt x="185497" y="764925"/>
                    <a:pt x="185112" y="765310"/>
                    <a:pt x="184573" y="765618"/>
                  </a:cubicBezTo>
                  <a:lnTo>
                    <a:pt x="180802" y="767465"/>
                  </a:lnTo>
                  <a:lnTo>
                    <a:pt x="178262" y="772083"/>
                  </a:lnTo>
                  <a:lnTo>
                    <a:pt x="182418" y="773392"/>
                  </a:lnTo>
                  <a:cubicBezTo>
                    <a:pt x="182880" y="773546"/>
                    <a:pt x="183342" y="773853"/>
                    <a:pt x="183727" y="774238"/>
                  </a:cubicBezTo>
                  <a:lnTo>
                    <a:pt x="188191" y="779318"/>
                  </a:lnTo>
                  <a:cubicBezTo>
                    <a:pt x="188422" y="779549"/>
                    <a:pt x="188576" y="779857"/>
                    <a:pt x="188730" y="780165"/>
                  </a:cubicBezTo>
                  <a:lnTo>
                    <a:pt x="190962" y="785784"/>
                  </a:lnTo>
                  <a:lnTo>
                    <a:pt x="192886" y="791556"/>
                  </a:lnTo>
                  <a:lnTo>
                    <a:pt x="194195" y="792249"/>
                  </a:lnTo>
                  <a:lnTo>
                    <a:pt x="198736" y="790864"/>
                  </a:lnTo>
                  <a:lnTo>
                    <a:pt x="205201" y="788170"/>
                  </a:lnTo>
                  <a:cubicBezTo>
                    <a:pt x="205432" y="788093"/>
                    <a:pt x="205663" y="788016"/>
                    <a:pt x="205817" y="788016"/>
                  </a:cubicBezTo>
                  <a:lnTo>
                    <a:pt x="213129" y="786861"/>
                  </a:lnTo>
                  <a:cubicBezTo>
                    <a:pt x="213283" y="786861"/>
                    <a:pt x="213437" y="786861"/>
                    <a:pt x="213591" y="786861"/>
                  </a:cubicBezTo>
                  <a:cubicBezTo>
                    <a:pt x="213745" y="786861"/>
                    <a:pt x="213976" y="786861"/>
                    <a:pt x="214130" y="786938"/>
                  </a:cubicBezTo>
                  <a:lnTo>
                    <a:pt x="219749" y="788093"/>
                  </a:lnTo>
                  <a:lnTo>
                    <a:pt x="227061" y="791095"/>
                  </a:lnTo>
                  <a:lnTo>
                    <a:pt x="232141" y="792018"/>
                  </a:lnTo>
                  <a:lnTo>
                    <a:pt x="238221" y="792480"/>
                  </a:lnTo>
                  <a:lnTo>
                    <a:pt x="244610" y="791402"/>
                  </a:lnTo>
                  <a:lnTo>
                    <a:pt x="250536" y="789786"/>
                  </a:lnTo>
                  <a:lnTo>
                    <a:pt x="264776" y="783705"/>
                  </a:lnTo>
                  <a:cubicBezTo>
                    <a:pt x="264930" y="783629"/>
                    <a:pt x="265161" y="783552"/>
                    <a:pt x="265392" y="783552"/>
                  </a:cubicBezTo>
                  <a:lnTo>
                    <a:pt x="272781" y="782089"/>
                  </a:lnTo>
                  <a:lnTo>
                    <a:pt x="275013" y="774315"/>
                  </a:lnTo>
                  <a:cubicBezTo>
                    <a:pt x="275090" y="773930"/>
                    <a:pt x="275244" y="773622"/>
                    <a:pt x="275475" y="773315"/>
                  </a:cubicBezTo>
                  <a:lnTo>
                    <a:pt x="281632" y="765464"/>
                  </a:lnTo>
                  <a:lnTo>
                    <a:pt x="288021" y="758998"/>
                  </a:lnTo>
                  <a:lnTo>
                    <a:pt x="292562" y="752379"/>
                  </a:lnTo>
                  <a:lnTo>
                    <a:pt x="299720" y="732444"/>
                  </a:lnTo>
                  <a:cubicBezTo>
                    <a:pt x="299874" y="732136"/>
                    <a:pt x="300028" y="731828"/>
                    <a:pt x="300259" y="731597"/>
                  </a:cubicBezTo>
                  <a:lnTo>
                    <a:pt x="323350" y="704581"/>
                  </a:lnTo>
                  <a:lnTo>
                    <a:pt x="333202" y="688109"/>
                  </a:lnTo>
                  <a:lnTo>
                    <a:pt x="351521" y="636309"/>
                  </a:lnTo>
                  <a:lnTo>
                    <a:pt x="360064" y="619144"/>
                  </a:lnTo>
                  <a:cubicBezTo>
                    <a:pt x="360141" y="618913"/>
                    <a:pt x="360295" y="618759"/>
                    <a:pt x="360449" y="618605"/>
                  </a:cubicBezTo>
                  <a:lnTo>
                    <a:pt x="370609" y="606829"/>
                  </a:lnTo>
                  <a:cubicBezTo>
                    <a:pt x="370763" y="606675"/>
                    <a:pt x="370917" y="606521"/>
                    <a:pt x="371148" y="606367"/>
                  </a:cubicBezTo>
                  <a:lnTo>
                    <a:pt x="387465" y="595130"/>
                  </a:lnTo>
                  <a:lnTo>
                    <a:pt x="394239" y="588818"/>
                  </a:lnTo>
                  <a:lnTo>
                    <a:pt x="400627" y="579736"/>
                  </a:lnTo>
                  <a:lnTo>
                    <a:pt x="413404" y="547409"/>
                  </a:lnTo>
                  <a:cubicBezTo>
                    <a:pt x="413481" y="547101"/>
                    <a:pt x="413712" y="546870"/>
                    <a:pt x="413866" y="546639"/>
                  </a:cubicBezTo>
                  <a:lnTo>
                    <a:pt x="424026" y="534862"/>
                  </a:lnTo>
                  <a:lnTo>
                    <a:pt x="426412" y="531553"/>
                  </a:lnTo>
                  <a:lnTo>
                    <a:pt x="427413" y="528089"/>
                  </a:lnTo>
                  <a:lnTo>
                    <a:pt x="427875" y="521316"/>
                  </a:lnTo>
                  <a:cubicBezTo>
                    <a:pt x="427875" y="520931"/>
                    <a:pt x="428029" y="520623"/>
                    <a:pt x="428182" y="520238"/>
                  </a:cubicBezTo>
                  <a:lnTo>
                    <a:pt x="429876" y="516852"/>
                  </a:lnTo>
                  <a:cubicBezTo>
                    <a:pt x="430107" y="516390"/>
                    <a:pt x="430415" y="516005"/>
                    <a:pt x="430799" y="515774"/>
                  </a:cubicBezTo>
                  <a:lnTo>
                    <a:pt x="437573" y="511310"/>
                  </a:lnTo>
                  <a:cubicBezTo>
                    <a:pt x="437958" y="511079"/>
                    <a:pt x="438343" y="510925"/>
                    <a:pt x="438727" y="510848"/>
                  </a:cubicBezTo>
                  <a:lnTo>
                    <a:pt x="446578" y="509693"/>
                  </a:lnTo>
                  <a:lnTo>
                    <a:pt x="462665" y="508539"/>
                  </a:lnTo>
                  <a:lnTo>
                    <a:pt x="483678" y="500765"/>
                  </a:lnTo>
                  <a:lnTo>
                    <a:pt x="491529" y="499533"/>
                  </a:lnTo>
                  <a:cubicBezTo>
                    <a:pt x="491759" y="499533"/>
                    <a:pt x="491990" y="499456"/>
                    <a:pt x="492144" y="499533"/>
                  </a:cubicBezTo>
                  <a:lnTo>
                    <a:pt x="499456" y="500072"/>
                  </a:lnTo>
                  <a:lnTo>
                    <a:pt x="513234" y="503844"/>
                  </a:lnTo>
                  <a:lnTo>
                    <a:pt x="518468" y="502073"/>
                  </a:lnTo>
                  <a:lnTo>
                    <a:pt x="521701" y="498379"/>
                  </a:lnTo>
                  <a:lnTo>
                    <a:pt x="544022" y="455892"/>
                  </a:lnTo>
                  <a:lnTo>
                    <a:pt x="615450" y="322041"/>
                  </a:lnTo>
                  <a:lnTo>
                    <a:pt x="622377" y="312189"/>
                  </a:lnTo>
                  <a:cubicBezTo>
                    <a:pt x="622608" y="311881"/>
                    <a:pt x="622916" y="311650"/>
                    <a:pt x="623224" y="311419"/>
                  </a:cubicBezTo>
                  <a:lnTo>
                    <a:pt x="630536" y="306955"/>
                  </a:lnTo>
                  <a:cubicBezTo>
                    <a:pt x="630767" y="306801"/>
                    <a:pt x="630998" y="306724"/>
                    <a:pt x="631306" y="306647"/>
                  </a:cubicBezTo>
                  <a:lnTo>
                    <a:pt x="828194" y="254924"/>
                  </a:lnTo>
                  <a:lnTo>
                    <a:pt x="842587" y="248458"/>
                  </a:lnTo>
                  <a:lnTo>
                    <a:pt x="855210" y="237990"/>
                  </a:lnTo>
                  <a:lnTo>
                    <a:pt x="862369" y="233757"/>
                  </a:lnTo>
                  <a:cubicBezTo>
                    <a:pt x="862830" y="233526"/>
                    <a:pt x="863292" y="233372"/>
                    <a:pt x="863754" y="233372"/>
                  </a:cubicBezTo>
                  <a:lnTo>
                    <a:pt x="873375" y="233372"/>
                  </a:lnTo>
                  <a:lnTo>
                    <a:pt x="874222" y="231910"/>
                  </a:lnTo>
                  <a:lnTo>
                    <a:pt x="881842" y="211513"/>
                  </a:lnTo>
                  <a:lnTo>
                    <a:pt x="883612" y="207895"/>
                  </a:lnTo>
                  <a:cubicBezTo>
                    <a:pt x="883997" y="207125"/>
                    <a:pt x="884690" y="206587"/>
                    <a:pt x="885536" y="206433"/>
                  </a:cubicBezTo>
                  <a:lnTo>
                    <a:pt x="890617" y="205278"/>
                  </a:lnTo>
                  <a:lnTo>
                    <a:pt x="896466" y="203123"/>
                  </a:lnTo>
                  <a:lnTo>
                    <a:pt x="901315" y="200660"/>
                  </a:lnTo>
                  <a:lnTo>
                    <a:pt x="908242" y="192655"/>
                  </a:lnTo>
                  <a:cubicBezTo>
                    <a:pt x="908473" y="192424"/>
                    <a:pt x="908704" y="192193"/>
                    <a:pt x="909012" y="192039"/>
                  </a:cubicBezTo>
                  <a:lnTo>
                    <a:pt x="935413" y="177415"/>
                  </a:lnTo>
                  <a:lnTo>
                    <a:pt x="944880" y="170026"/>
                  </a:lnTo>
                  <a:lnTo>
                    <a:pt x="949190" y="164638"/>
                  </a:lnTo>
                  <a:lnTo>
                    <a:pt x="953270" y="156941"/>
                  </a:lnTo>
                  <a:lnTo>
                    <a:pt x="955271" y="149552"/>
                  </a:lnTo>
                  <a:lnTo>
                    <a:pt x="953347" y="142856"/>
                  </a:lnTo>
                  <a:lnTo>
                    <a:pt x="939492" y="121843"/>
                  </a:lnTo>
                  <a:cubicBezTo>
                    <a:pt x="939338" y="121612"/>
                    <a:pt x="939184" y="121304"/>
                    <a:pt x="939107" y="121073"/>
                  </a:cubicBezTo>
                  <a:lnTo>
                    <a:pt x="936413" y="111298"/>
                  </a:lnTo>
                  <a:lnTo>
                    <a:pt x="913553" y="72275"/>
                  </a:lnTo>
                  <a:cubicBezTo>
                    <a:pt x="913399" y="71967"/>
                    <a:pt x="913245" y="71659"/>
                    <a:pt x="913169" y="71274"/>
                  </a:cubicBezTo>
                  <a:lnTo>
                    <a:pt x="912168" y="64501"/>
                  </a:lnTo>
                  <a:lnTo>
                    <a:pt x="905395" y="53648"/>
                  </a:lnTo>
                  <a:lnTo>
                    <a:pt x="898698" y="48491"/>
                  </a:lnTo>
                  <a:lnTo>
                    <a:pt x="886383" y="42564"/>
                  </a:lnTo>
                  <a:lnTo>
                    <a:pt x="869296" y="39255"/>
                  </a:lnTo>
                  <a:lnTo>
                    <a:pt x="861522" y="36330"/>
                  </a:lnTo>
                  <a:cubicBezTo>
                    <a:pt x="861291" y="36253"/>
                    <a:pt x="860983" y="36099"/>
                    <a:pt x="860829" y="35945"/>
                  </a:cubicBezTo>
                  <a:lnTo>
                    <a:pt x="853363" y="30095"/>
                  </a:lnTo>
                  <a:lnTo>
                    <a:pt x="850900" y="29248"/>
                  </a:lnTo>
                  <a:lnTo>
                    <a:pt x="837892" y="29248"/>
                  </a:lnTo>
                  <a:cubicBezTo>
                    <a:pt x="837661" y="29248"/>
                    <a:pt x="837507" y="29248"/>
                    <a:pt x="837276" y="29172"/>
                  </a:cubicBezTo>
                  <a:lnTo>
                    <a:pt x="832196" y="28017"/>
                  </a:lnTo>
                  <a:cubicBezTo>
                    <a:pt x="831812" y="27940"/>
                    <a:pt x="831427" y="27786"/>
                    <a:pt x="831119" y="27555"/>
                  </a:cubicBezTo>
                  <a:lnTo>
                    <a:pt x="828887" y="25862"/>
                  </a:lnTo>
                  <a:lnTo>
                    <a:pt x="823499" y="20551"/>
                  </a:lnTo>
                  <a:lnTo>
                    <a:pt x="812107" y="13008"/>
                  </a:lnTo>
                  <a:lnTo>
                    <a:pt x="804949" y="9467"/>
                  </a:lnTo>
                  <a:lnTo>
                    <a:pt x="797483" y="8390"/>
                  </a:lnTo>
                  <a:lnTo>
                    <a:pt x="770851" y="8390"/>
                  </a:lnTo>
                  <a:lnTo>
                    <a:pt x="761846" y="6619"/>
                  </a:lnTo>
                  <a:cubicBezTo>
                    <a:pt x="761615" y="6542"/>
                    <a:pt x="761384" y="6465"/>
                    <a:pt x="761153" y="6388"/>
                  </a:cubicBezTo>
                  <a:lnTo>
                    <a:pt x="750301" y="1001"/>
                  </a:lnTo>
                  <a:lnTo>
                    <a:pt x="743373" y="0"/>
                  </a:lnTo>
                  <a:lnTo>
                    <a:pt x="736446" y="1462"/>
                  </a:lnTo>
                  <a:lnTo>
                    <a:pt x="734060" y="2848"/>
                  </a:lnTo>
                  <a:lnTo>
                    <a:pt x="737370" y="1770"/>
                  </a:lnTo>
                  <a:cubicBezTo>
                    <a:pt x="738293" y="1462"/>
                    <a:pt x="739371" y="1693"/>
                    <a:pt x="740141" y="2309"/>
                  </a:cubicBezTo>
                  <a:cubicBezTo>
                    <a:pt x="740910" y="3002"/>
                    <a:pt x="741218" y="4002"/>
                    <a:pt x="741064" y="5003"/>
                  </a:cubicBezTo>
                  <a:lnTo>
                    <a:pt x="740833" y="6312"/>
                  </a:lnTo>
                  <a:cubicBezTo>
                    <a:pt x="740833" y="6312"/>
                    <a:pt x="740910" y="6312"/>
                    <a:pt x="740910" y="6312"/>
                  </a:cubicBezTo>
                  <a:lnTo>
                    <a:pt x="744836" y="5157"/>
                  </a:lnTo>
                  <a:cubicBezTo>
                    <a:pt x="745067" y="5080"/>
                    <a:pt x="745375" y="5080"/>
                    <a:pt x="745605" y="5080"/>
                  </a:cubicBezTo>
                  <a:lnTo>
                    <a:pt x="750070" y="5080"/>
                  </a:lnTo>
                  <a:cubicBezTo>
                    <a:pt x="751301" y="5080"/>
                    <a:pt x="752379" y="5850"/>
                    <a:pt x="752764" y="7004"/>
                  </a:cubicBezTo>
                  <a:cubicBezTo>
                    <a:pt x="753149" y="8159"/>
                    <a:pt x="752687" y="9467"/>
                    <a:pt x="751686" y="10160"/>
                  </a:cubicBezTo>
                  <a:lnTo>
                    <a:pt x="747761" y="13008"/>
                  </a:lnTo>
                  <a:lnTo>
                    <a:pt x="745529" y="15317"/>
                  </a:lnTo>
                  <a:lnTo>
                    <a:pt x="745990" y="15548"/>
                  </a:lnTo>
                  <a:lnTo>
                    <a:pt x="754380" y="11084"/>
                  </a:lnTo>
                  <a:cubicBezTo>
                    <a:pt x="754688" y="10930"/>
                    <a:pt x="754996" y="10853"/>
                    <a:pt x="755381" y="10776"/>
                  </a:cubicBezTo>
                  <a:lnTo>
                    <a:pt x="760461" y="10237"/>
                  </a:lnTo>
                  <a:cubicBezTo>
                    <a:pt x="761615" y="10083"/>
                    <a:pt x="762693" y="10699"/>
                    <a:pt x="763232" y="11699"/>
                  </a:cubicBezTo>
                  <a:cubicBezTo>
                    <a:pt x="763770" y="12700"/>
                    <a:pt x="763617" y="14008"/>
                    <a:pt x="762847" y="14855"/>
                  </a:cubicBezTo>
                  <a:lnTo>
                    <a:pt x="758921" y="19319"/>
                  </a:lnTo>
                  <a:cubicBezTo>
                    <a:pt x="758690" y="19627"/>
                    <a:pt x="758306" y="19858"/>
                    <a:pt x="757921" y="20012"/>
                  </a:cubicBezTo>
                  <a:lnTo>
                    <a:pt x="752841" y="22244"/>
                  </a:lnTo>
                  <a:lnTo>
                    <a:pt x="747530" y="24015"/>
                  </a:lnTo>
                  <a:lnTo>
                    <a:pt x="740987" y="27709"/>
                  </a:lnTo>
                  <a:lnTo>
                    <a:pt x="741141" y="27786"/>
                  </a:lnTo>
                  <a:cubicBezTo>
                    <a:pt x="742296" y="28325"/>
                    <a:pt x="742912" y="29633"/>
                    <a:pt x="742604" y="30865"/>
                  </a:cubicBezTo>
                  <a:lnTo>
                    <a:pt x="742065" y="33713"/>
                  </a:lnTo>
                  <a:cubicBezTo>
                    <a:pt x="741988" y="34098"/>
                    <a:pt x="741834" y="34482"/>
                    <a:pt x="741603" y="34790"/>
                  </a:cubicBezTo>
                  <a:lnTo>
                    <a:pt x="738755" y="38716"/>
                  </a:lnTo>
                  <a:cubicBezTo>
                    <a:pt x="738216" y="39485"/>
                    <a:pt x="737370" y="39870"/>
                    <a:pt x="736446" y="39870"/>
                  </a:cubicBezTo>
                  <a:lnTo>
                    <a:pt x="734214" y="39870"/>
                  </a:lnTo>
                  <a:cubicBezTo>
                    <a:pt x="732982" y="39870"/>
                    <a:pt x="731905" y="39024"/>
                    <a:pt x="731520" y="37869"/>
                  </a:cubicBezTo>
                  <a:lnTo>
                    <a:pt x="730058" y="33020"/>
                  </a:lnTo>
                  <a:lnTo>
                    <a:pt x="727364" y="30711"/>
                  </a:lnTo>
                  <a:cubicBezTo>
                    <a:pt x="727133" y="30557"/>
                    <a:pt x="726979" y="30326"/>
                    <a:pt x="726825" y="30095"/>
                  </a:cubicBezTo>
                  <a:lnTo>
                    <a:pt x="724593" y="26708"/>
                  </a:lnTo>
                  <a:cubicBezTo>
                    <a:pt x="724131" y="26016"/>
                    <a:pt x="723977" y="25092"/>
                    <a:pt x="724285" y="24245"/>
                  </a:cubicBezTo>
                  <a:lnTo>
                    <a:pt x="725055" y="21859"/>
                  </a:lnTo>
                  <a:lnTo>
                    <a:pt x="722745" y="22244"/>
                  </a:lnTo>
                  <a:lnTo>
                    <a:pt x="720205" y="23553"/>
                  </a:lnTo>
                  <a:lnTo>
                    <a:pt x="718358" y="25631"/>
                  </a:lnTo>
                  <a:lnTo>
                    <a:pt x="720359" y="26632"/>
                  </a:lnTo>
                  <a:cubicBezTo>
                    <a:pt x="721514" y="27247"/>
                    <a:pt x="722130" y="28556"/>
                    <a:pt x="721822" y="29864"/>
                  </a:cubicBezTo>
                  <a:lnTo>
                    <a:pt x="720128" y="36638"/>
                  </a:lnTo>
                  <a:cubicBezTo>
                    <a:pt x="720052" y="36868"/>
                    <a:pt x="719975" y="37022"/>
                    <a:pt x="719898" y="37176"/>
                  </a:cubicBezTo>
                  <a:lnTo>
                    <a:pt x="717666" y="41641"/>
                  </a:lnTo>
                  <a:cubicBezTo>
                    <a:pt x="717435" y="42025"/>
                    <a:pt x="717204" y="42333"/>
                    <a:pt x="716819" y="42641"/>
                  </a:cubicBezTo>
                  <a:lnTo>
                    <a:pt x="712355" y="46028"/>
                  </a:lnTo>
                  <a:lnTo>
                    <a:pt x="704658" y="50184"/>
                  </a:lnTo>
                  <a:cubicBezTo>
                    <a:pt x="704273" y="50415"/>
                    <a:pt x="703811" y="50492"/>
                    <a:pt x="703349" y="50492"/>
                  </a:cubicBezTo>
                  <a:lnTo>
                    <a:pt x="698269" y="50492"/>
                  </a:lnTo>
                  <a:lnTo>
                    <a:pt x="698269" y="53340"/>
                  </a:lnTo>
                  <a:cubicBezTo>
                    <a:pt x="698269" y="54572"/>
                    <a:pt x="697423" y="55649"/>
                    <a:pt x="696268" y="56034"/>
                  </a:cubicBezTo>
                  <a:lnTo>
                    <a:pt x="690649" y="57727"/>
                  </a:lnTo>
                  <a:cubicBezTo>
                    <a:pt x="690033" y="57881"/>
                    <a:pt x="689418" y="57881"/>
                    <a:pt x="688879" y="57650"/>
                  </a:cubicBezTo>
                  <a:lnTo>
                    <a:pt x="684415" y="55957"/>
                  </a:lnTo>
                  <a:cubicBezTo>
                    <a:pt x="684030" y="55803"/>
                    <a:pt x="683645" y="55572"/>
                    <a:pt x="683337" y="55187"/>
                  </a:cubicBezTo>
                  <a:lnTo>
                    <a:pt x="678257" y="49569"/>
                  </a:lnTo>
                  <a:cubicBezTo>
                    <a:pt x="677641" y="48876"/>
                    <a:pt x="677410" y="48029"/>
                    <a:pt x="677564" y="47105"/>
                  </a:cubicBezTo>
                  <a:lnTo>
                    <a:pt x="678719" y="41487"/>
                  </a:lnTo>
                  <a:cubicBezTo>
                    <a:pt x="678796" y="40948"/>
                    <a:pt x="679104" y="40409"/>
                    <a:pt x="679488" y="40024"/>
                  </a:cubicBezTo>
                  <a:lnTo>
                    <a:pt x="679258" y="40024"/>
                  </a:lnTo>
                  <a:cubicBezTo>
                    <a:pt x="678873" y="40178"/>
                    <a:pt x="678565" y="40178"/>
                    <a:pt x="678103" y="40178"/>
                  </a:cubicBezTo>
                  <a:lnTo>
                    <a:pt x="672330" y="39716"/>
                  </a:lnTo>
                  <a:lnTo>
                    <a:pt x="672253" y="39793"/>
                  </a:lnTo>
                  <a:lnTo>
                    <a:pt x="670329" y="45643"/>
                  </a:lnTo>
                  <a:cubicBezTo>
                    <a:pt x="670175" y="46105"/>
                    <a:pt x="669867" y="46567"/>
                    <a:pt x="669482" y="46875"/>
                  </a:cubicBezTo>
                  <a:lnTo>
                    <a:pt x="655397" y="58651"/>
                  </a:lnTo>
                  <a:lnTo>
                    <a:pt x="639849" y="69735"/>
                  </a:lnTo>
                  <a:lnTo>
                    <a:pt x="640311" y="70581"/>
                  </a:lnTo>
                  <a:lnTo>
                    <a:pt x="641235" y="69350"/>
                  </a:lnTo>
                  <a:cubicBezTo>
                    <a:pt x="641465" y="69042"/>
                    <a:pt x="641696" y="68811"/>
                    <a:pt x="642004" y="68657"/>
                  </a:cubicBezTo>
                  <a:lnTo>
                    <a:pt x="645930" y="66425"/>
                  </a:lnTo>
                  <a:cubicBezTo>
                    <a:pt x="646238" y="66271"/>
                    <a:pt x="646622" y="66117"/>
                    <a:pt x="647007" y="66040"/>
                  </a:cubicBezTo>
                  <a:lnTo>
                    <a:pt x="651472" y="65501"/>
                  </a:lnTo>
                  <a:cubicBezTo>
                    <a:pt x="651703" y="65501"/>
                    <a:pt x="651933" y="65501"/>
                    <a:pt x="652087" y="65501"/>
                  </a:cubicBezTo>
                  <a:lnTo>
                    <a:pt x="657167" y="66040"/>
                  </a:lnTo>
                  <a:cubicBezTo>
                    <a:pt x="657398" y="66040"/>
                    <a:pt x="657552" y="66117"/>
                    <a:pt x="657783" y="66194"/>
                  </a:cubicBezTo>
                  <a:lnTo>
                    <a:pt x="662863" y="67887"/>
                  </a:lnTo>
                  <a:cubicBezTo>
                    <a:pt x="663402" y="68041"/>
                    <a:pt x="663941" y="68426"/>
                    <a:pt x="664249" y="68965"/>
                  </a:cubicBezTo>
                  <a:lnTo>
                    <a:pt x="667943" y="74199"/>
                  </a:lnTo>
                  <a:lnTo>
                    <a:pt x="671484" y="76739"/>
                  </a:lnTo>
                  <a:cubicBezTo>
                    <a:pt x="672099" y="77201"/>
                    <a:pt x="672484" y="77816"/>
                    <a:pt x="672638" y="78586"/>
                  </a:cubicBezTo>
                  <a:cubicBezTo>
                    <a:pt x="672792" y="79356"/>
                    <a:pt x="672561" y="80049"/>
                    <a:pt x="672176" y="80664"/>
                  </a:cubicBezTo>
                  <a:lnTo>
                    <a:pt x="670329" y="83204"/>
                  </a:lnTo>
                  <a:lnTo>
                    <a:pt x="671253" y="85052"/>
                  </a:lnTo>
                  <a:lnTo>
                    <a:pt x="673331" y="88130"/>
                  </a:lnTo>
                  <a:lnTo>
                    <a:pt x="675255" y="92518"/>
                  </a:lnTo>
                  <a:cubicBezTo>
                    <a:pt x="675563" y="93210"/>
                    <a:pt x="675563" y="94057"/>
                    <a:pt x="675255" y="94750"/>
                  </a:cubicBezTo>
                  <a:lnTo>
                    <a:pt x="673562" y="98675"/>
                  </a:lnTo>
                  <a:cubicBezTo>
                    <a:pt x="673177" y="99599"/>
                    <a:pt x="672330" y="100215"/>
                    <a:pt x="671407" y="100368"/>
                  </a:cubicBezTo>
                  <a:lnTo>
                    <a:pt x="667481" y="100907"/>
                  </a:lnTo>
                  <a:cubicBezTo>
                    <a:pt x="667250" y="100907"/>
                    <a:pt x="667019" y="100907"/>
                    <a:pt x="666789" y="100907"/>
                  </a:cubicBezTo>
                  <a:lnTo>
                    <a:pt x="661708" y="100368"/>
                  </a:lnTo>
                  <a:lnTo>
                    <a:pt x="657783" y="100368"/>
                  </a:lnTo>
                  <a:lnTo>
                    <a:pt x="655089" y="102139"/>
                  </a:lnTo>
                  <a:lnTo>
                    <a:pt x="652472" y="104833"/>
                  </a:lnTo>
                  <a:lnTo>
                    <a:pt x="650548" y="108604"/>
                  </a:lnTo>
                  <a:lnTo>
                    <a:pt x="649470" y="113299"/>
                  </a:lnTo>
                  <a:cubicBezTo>
                    <a:pt x="649316" y="114146"/>
                    <a:pt x="648778" y="114839"/>
                    <a:pt x="648008" y="115224"/>
                  </a:cubicBezTo>
                  <a:lnTo>
                    <a:pt x="645776" y="116378"/>
                  </a:lnTo>
                  <a:lnTo>
                    <a:pt x="634461" y="121458"/>
                  </a:lnTo>
                  <a:cubicBezTo>
                    <a:pt x="633692" y="121766"/>
                    <a:pt x="632922" y="121766"/>
                    <a:pt x="632152" y="121458"/>
                  </a:cubicBezTo>
                  <a:lnTo>
                    <a:pt x="625995" y="118610"/>
                  </a:lnTo>
                  <a:cubicBezTo>
                    <a:pt x="625456" y="118379"/>
                    <a:pt x="625071" y="117995"/>
                    <a:pt x="624763" y="117533"/>
                  </a:cubicBezTo>
                  <a:lnTo>
                    <a:pt x="618990" y="108065"/>
                  </a:lnTo>
                  <a:lnTo>
                    <a:pt x="614064" y="105602"/>
                  </a:lnTo>
                  <a:cubicBezTo>
                    <a:pt x="613295" y="105218"/>
                    <a:pt x="612679" y="104448"/>
                    <a:pt x="612525" y="103601"/>
                  </a:cubicBezTo>
                  <a:cubicBezTo>
                    <a:pt x="612371" y="102755"/>
                    <a:pt x="612679" y="101831"/>
                    <a:pt x="613295" y="101138"/>
                  </a:cubicBezTo>
                  <a:lnTo>
                    <a:pt x="628535" y="85359"/>
                  </a:lnTo>
                  <a:lnTo>
                    <a:pt x="629458" y="81511"/>
                  </a:lnTo>
                  <a:lnTo>
                    <a:pt x="619221" y="78971"/>
                  </a:lnTo>
                  <a:lnTo>
                    <a:pt x="580967" y="86206"/>
                  </a:lnTo>
                  <a:cubicBezTo>
                    <a:pt x="580429" y="86283"/>
                    <a:pt x="579967" y="86283"/>
                    <a:pt x="579428" y="86052"/>
                  </a:cubicBezTo>
                  <a:lnTo>
                    <a:pt x="568883" y="82050"/>
                  </a:lnTo>
                  <a:lnTo>
                    <a:pt x="561879" y="86206"/>
                  </a:lnTo>
                  <a:lnTo>
                    <a:pt x="559339" y="88746"/>
                  </a:lnTo>
                  <a:lnTo>
                    <a:pt x="559031" y="90132"/>
                  </a:lnTo>
                  <a:lnTo>
                    <a:pt x="561956" y="91594"/>
                  </a:lnTo>
                  <a:cubicBezTo>
                    <a:pt x="562187" y="91748"/>
                    <a:pt x="562495" y="91902"/>
                    <a:pt x="562649" y="92133"/>
                  </a:cubicBezTo>
                  <a:lnTo>
                    <a:pt x="566035" y="95519"/>
                  </a:lnTo>
                  <a:lnTo>
                    <a:pt x="568498" y="98598"/>
                  </a:lnTo>
                  <a:cubicBezTo>
                    <a:pt x="568806" y="98906"/>
                    <a:pt x="568960" y="99368"/>
                    <a:pt x="569037" y="99753"/>
                  </a:cubicBezTo>
                  <a:lnTo>
                    <a:pt x="570730" y="107604"/>
                  </a:lnTo>
                  <a:lnTo>
                    <a:pt x="571885" y="130002"/>
                  </a:lnTo>
                  <a:lnTo>
                    <a:pt x="571346" y="137699"/>
                  </a:lnTo>
                  <a:cubicBezTo>
                    <a:pt x="571346" y="138007"/>
                    <a:pt x="571269" y="138315"/>
                    <a:pt x="571115" y="138622"/>
                  </a:cubicBezTo>
                  <a:lnTo>
                    <a:pt x="568883" y="143702"/>
                  </a:lnTo>
                  <a:cubicBezTo>
                    <a:pt x="568806" y="143856"/>
                    <a:pt x="568652" y="144087"/>
                    <a:pt x="568575" y="144241"/>
                  </a:cubicBezTo>
                  <a:lnTo>
                    <a:pt x="560416" y="155094"/>
                  </a:lnTo>
                  <a:lnTo>
                    <a:pt x="556645" y="167563"/>
                  </a:lnTo>
                  <a:cubicBezTo>
                    <a:pt x="556568" y="167794"/>
                    <a:pt x="556491" y="168025"/>
                    <a:pt x="556337" y="168256"/>
                  </a:cubicBezTo>
                  <a:lnTo>
                    <a:pt x="543021" y="189345"/>
                  </a:lnTo>
                  <a:lnTo>
                    <a:pt x="538018" y="202584"/>
                  </a:lnTo>
                  <a:lnTo>
                    <a:pt x="537633" y="205432"/>
                  </a:lnTo>
                  <a:cubicBezTo>
                    <a:pt x="537556" y="205663"/>
                    <a:pt x="537556" y="205894"/>
                    <a:pt x="537480" y="206048"/>
                  </a:cubicBezTo>
                  <a:lnTo>
                    <a:pt x="535786" y="209973"/>
                  </a:lnTo>
                  <a:cubicBezTo>
                    <a:pt x="535632" y="210281"/>
                    <a:pt x="535478" y="210512"/>
                    <a:pt x="535247" y="210743"/>
                  </a:cubicBezTo>
                  <a:lnTo>
                    <a:pt x="528474" y="218055"/>
                  </a:lnTo>
                  <a:lnTo>
                    <a:pt x="524164" y="223982"/>
                  </a:lnTo>
                  <a:cubicBezTo>
                    <a:pt x="523856" y="224444"/>
                    <a:pt x="523394" y="224752"/>
                    <a:pt x="522932" y="224982"/>
                  </a:cubicBezTo>
                  <a:lnTo>
                    <a:pt x="502997" y="232756"/>
                  </a:lnTo>
                  <a:lnTo>
                    <a:pt x="486987" y="244379"/>
                  </a:lnTo>
                  <a:cubicBezTo>
                    <a:pt x="486679" y="244610"/>
                    <a:pt x="486372" y="244687"/>
                    <a:pt x="486064" y="244841"/>
                  </a:cubicBezTo>
                  <a:lnTo>
                    <a:pt x="474287" y="248073"/>
                  </a:lnTo>
                  <a:lnTo>
                    <a:pt x="465282" y="255539"/>
                  </a:lnTo>
                  <a:lnTo>
                    <a:pt x="458662" y="259234"/>
                  </a:lnTo>
                  <a:lnTo>
                    <a:pt x="451427" y="261697"/>
                  </a:lnTo>
                  <a:cubicBezTo>
                    <a:pt x="451196" y="261774"/>
                    <a:pt x="450889" y="261851"/>
                    <a:pt x="450581" y="261851"/>
                  </a:cubicBezTo>
                  <a:lnTo>
                    <a:pt x="428490" y="262390"/>
                  </a:lnTo>
                  <a:lnTo>
                    <a:pt x="420332" y="264930"/>
                  </a:lnTo>
                  <a:lnTo>
                    <a:pt x="412866" y="270779"/>
                  </a:lnTo>
                  <a:cubicBezTo>
                    <a:pt x="412711" y="270933"/>
                    <a:pt x="412481" y="271010"/>
                    <a:pt x="412327" y="271087"/>
                  </a:cubicBezTo>
                  <a:lnTo>
                    <a:pt x="403860" y="275013"/>
                  </a:lnTo>
                  <a:cubicBezTo>
                    <a:pt x="403244" y="275321"/>
                    <a:pt x="402475" y="275321"/>
                    <a:pt x="401859" y="275167"/>
                  </a:cubicBezTo>
                  <a:lnTo>
                    <a:pt x="395855" y="273319"/>
                  </a:lnTo>
                  <a:lnTo>
                    <a:pt x="385156" y="280939"/>
                  </a:lnTo>
                  <a:lnTo>
                    <a:pt x="379153" y="284018"/>
                  </a:lnTo>
                  <a:cubicBezTo>
                    <a:pt x="378922" y="284095"/>
                    <a:pt x="378691" y="284249"/>
                    <a:pt x="378460" y="284249"/>
                  </a:cubicBezTo>
                  <a:lnTo>
                    <a:pt x="355369" y="288713"/>
                  </a:lnTo>
                  <a:lnTo>
                    <a:pt x="341745" y="293639"/>
                  </a:lnTo>
                  <a:lnTo>
                    <a:pt x="335434" y="297334"/>
                  </a:lnTo>
                  <a:lnTo>
                    <a:pt x="270010" y="351598"/>
                  </a:lnTo>
                  <a:cubicBezTo>
                    <a:pt x="269856" y="351752"/>
                    <a:pt x="269702" y="351829"/>
                    <a:pt x="269548" y="351905"/>
                  </a:cubicBezTo>
                  <a:lnTo>
                    <a:pt x="223751" y="375920"/>
                  </a:lnTo>
                  <a:lnTo>
                    <a:pt x="202661" y="396471"/>
                  </a:lnTo>
                  <a:cubicBezTo>
                    <a:pt x="202430" y="396702"/>
                    <a:pt x="202200" y="396856"/>
                    <a:pt x="201892" y="397010"/>
                  </a:cubicBezTo>
                  <a:lnTo>
                    <a:pt x="189807" y="402475"/>
                  </a:lnTo>
                  <a:lnTo>
                    <a:pt x="185959" y="405399"/>
                  </a:lnTo>
                  <a:lnTo>
                    <a:pt x="181187" y="412865"/>
                  </a:lnTo>
                  <a:cubicBezTo>
                    <a:pt x="181033" y="413096"/>
                    <a:pt x="180879" y="413327"/>
                    <a:pt x="180648" y="413481"/>
                  </a:cubicBezTo>
                  <a:lnTo>
                    <a:pt x="177261" y="416329"/>
                  </a:lnTo>
                  <a:cubicBezTo>
                    <a:pt x="177030" y="416560"/>
                    <a:pt x="176723" y="416714"/>
                    <a:pt x="176415" y="416791"/>
                  </a:cubicBezTo>
                  <a:lnTo>
                    <a:pt x="171412" y="418869"/>
                  </a:lnTo>
                  <a:lnTo>
                    <a:pt x="167255" y="427182"/>
                  </a:lnTo>
                  <a:cubicBezTo>
                    <a:pt x="167101" y="427413"/>
                    <a:pt x="166947" y="427721"/>
                    <a:pt x="166716" y="427875"/>
                  </a:cubicBezTo>
                  <a:lnTo>
                    <a:pt x="161636" y="432955"/>
                  </a:lnTo>
                  <a:cubicBezTo>
                    <a:pt x="161483" y="433109"/>
                    <a:pt x="161252" y="433262"/>
                    <a:pt x="161098" y="433416"/>
                  </a:cubicBezTo>
                  <a:lnTo>
                    <a:pt x="151553" y="439035"/>
                  </a:lnTo>
                  <a:lnTo>
                    <a:pt x="140855" y="447117"/>
                  </a:lnTo>
                  <a:lnTo>
                    <a:pt x="138238" y="450273"/>
                  </a:lnTo>
                  <a:cubicBezTo>
                    <a:pt x="138084" y="450504"/>
                    <a:pt x="137853" y="450658"/>
                    <a:pt x="137622" y="450812"/>
                  </a:cubicBezTo>
                  <a:lnTo>
                    <a:pt x="134235" y="453044"/>
                  </a:lnTo>
                  <a:cubicBezTo>
                    <a:pt x="133927" y="453275"/>
                    <a:pt x="133542" y="453428"/>
                    <a:pt x="133158" y="453505"/>
                  </a:cubicBezTo>
                  <a:lnTo>
                    <a:pt x="91517" y="460279"/>
                  </a:lnTo>
                  <a:lnTo>
                    <a:pt x="32327" y="460279"/>
                  </a:lnTo>
                  <a:lnTo>
                    <a:pt x="33097" y="467899"/>
                  </a:lnTo>
                  <a:cubicBezTo>
                    <a:pt x="33174" y="468284"/>
                    <a:pt x="33097" y="468669"/>
                    <a:pt x="32943" y="469053"/>
                  </a:cubicBezTo>
                  <a:lnTo>
                    <a:pt x="25708" y="490990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6" name="Forma libre: forma 80">
              <a:extLst>
                <a:ext uri="{FF2B5EF4-FFF2-40B4-BE49-F238E27FC236}">
                  <a16:creationId xmlns:a16="http://schemas.microsoft.com/office/drawing/2014/main" id="{899E230E-DD3F-3855-E89B-4DD69EF94F94}"/>
                </a:ext>
              </a:extLst>
            </p:cNvPr>
            <p:cNvSpPr/>
            <p:nvPr/>
          </p:nvSpPr>
          <p:spPr>
            <a:xfrm>
              <a:off x="8718279" y="1062851"/>
              <a:ext cx="398102" cy="720734"/>
            </a:xfrm>
            <a:custGeom>
              <a:avLst/>
              <a:gdLst>
                <a:gd name="connsiteX0" fmla="*/ 40717 w 518467"/>
                <a:gd name="connsiteY0" fmla="*/ 104756 h 938645"/>
                <a:gd name="connsiteX1" fmla="*/ 56188 w 518467"/>
                <a:gd name="connsiteY1" fmla="*/ 119149 h 938645"/>
                <a:gd name="connsiteX2" fmla="*/ 64885 w 518467"/>
                <a:gd name="connsiteY2" fmla="*/ 129540 h 938645"/>
                <a:gd name="connsiteX3" fmla="*/ 65270 w 518467"/>
                <a:gd name="connsiteY3" fmla="*/ 130079 h 938645"/>
                <a:gd name="connsiteX4" fmla="*/ 68118 w 518467"/>
                <a:gd name="connsiteY4" fmla="*/ 135698 h 938645"/>
                <a:gd name="connsiteX5" fmla="*/ 68349 w 518467"/>
                <a:gd name="connsiteY5" fmla="*/ 136467 h 938645"/>
                <a:gd name="connsiteX6" fmla="*/ 71043 w 518467"/>
                <a:gd name="connsiteY6" fmla="*/ 151630 h 938645"/>
                <a:gd name="connsiteX7" fmla="*/ 73891 w 518467"/>
                <a:gd name="connsiteY7" fmla="*/ 155864 h 938645"/>
                <a:gd name="connsiteX8" fmla="*/ 78124 w 518467"/>
                <a:gd name="connsiteY8" fmla="*/ 159558 h 938645"/>
                <a:gd name="connsiteX9" fmla="*/ 78509 w 518467"/>
                <a:gd name="connsiteY9" fmla="*/ 160020 h 938645"/>
                <a:gd name="connsiteX10" fmla="*/ 81896 w 518467"/>
                <a:gd name="connsiteY10" fmla="*/ 164484 h 938645"/>
                <a:gd name="connsiteX11" fmla="*/ 82358 w 518467"/>
                <a:gd name="connsiteY11" fmla="*/ 165562 h 938645"/>
                <a:gd name="connsiteX12" fmla="*/ 84051 w 518467"/>
                <a:gd name="connsiteY12" fmla="*/ 172874 h 938645"/>
                <a:gd name="connsiteX13" fmla="*/ 84051 w 518467"/>
                <a:gd name="connsiteY13" fmla="*/ 174182 h 938645"/>
                <a:gd name="connsiteX14" fmla="*/ 82358 w 518467"/>
                <a:gd name="connsiteY14" fmla="*/ 180956 h 938645"/>
                <a:gd name="connsiteX15" fmla="*/ 78971 w 518467"/>
                <a:gd name="connsiteY15" fmla="*/ 188422 h 938645"/>
                <a:gd name="connsiteX16" fmla="*/ 77431 w 518467"/>
                <a:gd name="connsiteY16" fmla="*/ 196658 h 938645"/>
                <a:gd name="connsiteX17" fmla="*/ 77893 w 518467"/>
                <a:gd name="connsiteY17" fmla="*/ 200429 h 938645"/>
                <a:gd name="connsiteX18" fmla="*/ 85128 w 518467"/>
                <a:gd name="connsiteY18" fmla="*/ 220980 h 938645"/>
                <a:gd name="connsiteX19" fmla="*/ 85282 w 518467"/>
                <a:gd name="connsiteY19" fmla="*/ 221904 h 938645"/>
                <a:gd name="connsiteX20" fmla="*/ 85282 w 518467"/>
                <a:gd name="connsiteY20" fmla="*/ 229754 h 938645"/>
                <a:gd name="connsiteX21" fmla="*/ 82434 w 518467"/>
                <a:gd name="connsiteY21" fmla="*/ 262621 h 938645"/>
                <a:gd name="connsiteX22" fmla="*/ 83589 w 518467"/>
                <a:gd name="connsiteY22" fmla="*/ 287020 h 938645"/>
                <a:gd name="connsiteX23" fmla="*/ 82434 w 518467"/>
                <a:gd name="connsiteY23" fmla="*/ 295948 h 938645"/>
                <a:gd name="connsiteX24" fmla="*/ 82127 w 518467"/>
                <a:gd name="connsiteY24" fmla="*/ 296949 h 938645"/>
                <a:gd name="connsiteX25" fmla="*/ 74815 w 518467"/>
                <a:gd name="connsiteY25" fmla="*/ 309880 h 938645"/>
                <a:gd name="connsiteX26" fmla="*/ 73968 w 518467"/>
                <a:gd name="connsiteY26" fmla="*/ 310804 h 938645"/>
                <a:gd name="connsiteX27" fmla="*/ 52647 w 518467"/>
                <a:gd name="connsiteY27" fmla="*/ 325582 h 938645"/>
                <a:gd name="connsiteX28" fmla="*/ 46413 w 518467"/>
                <a:gd name="connsiteY28" fmla="*/ 338590 h 938645"/>
                <a:gd name="connsiteX29" fmla="*/ 44258 w 518467"/>
                <a:gd name="connsiteY29" fmla="*/ 355600 h 938645"/>
                <a:gd name="connsiteX30" fmla="*/ 41948 w 518467"/>
                <a:gd name="connsiteY30" fmla="*/ 364375 h 938645"/>
                <a:gd name="connsiteX31" fmla="*/ 41564 w 518467"/>
                <a:gd name="connsiteY31" fmla="*/ 365221 h 938645"/>
                <a:gd name="connsiteX32" fmla="*/ 37099 w 518467"/>
                <a:gd name="connsiteY32" fmla="*/ 371995 h 938645"/>
                <a:gd name="connsiteX33" fmla="*/ 30942 w 518467"/>
                <a:gd name="connsiteY33" fmla="*/ 379307 h 938645"/>
                <a:gd name="connsiteX34" fmla="*/ 8775 w 518467"/>
                <a:gd name="connsiteY34" fmla="*/ 423179 h 938645"/>
                <a:gd name="connsiteX35" fmla="*/ 6081 w 518467"/>
                <a:gd name="connsiteY35" fmla="*/ 436264 h 938645"/>
                <a:gd name="connsiteX36" fmla="*/ 1001 w 518467"/>
                <a:gd name="connsiteY36" fmla="*/ 448810 h 938645"/>
                <a:gd name="connsiteX37" fmla="*/ 0 w 518467"/>
                <a:gd name="connsiteY37" fmla="*/ 456507 h 938645"/>
                <a:gd name="connsiteX38" fmla="*/ 1462 w 518467"/>
                <a:gd name="connsiteY38" fmla="*/ 465898 h 938645"/>
                <a:gd name="connsiteX39" fmla="*/ 4849 w 518467"/>
                <a:gd name="connsiteY39" fmla="*/ 469284 h 938645"/>
                <a:gd name="connsiteX40" fmla="*/ 10468 w 518467"/>
                <a:gd name="connsiteY40" fmla="*/ 471285 h 938645"/>
                <a:gd name="connsiteX41" fmla="*/ 11084 w 518467"/>
                <a:gd name="connsiteY41" fmla="*/ 471593 h 938645"/>
                <a:gd name="connsiteX42" fmla="*/ 18165 w 518467"/>
                <a:gd name="connsiteY42" fmla="*/ 476442 h 938645"/>
                <a:gd name="connsiteX43" fmla="*/ 20705 w 518467"/>
                <a:gd name="connsiteY43" fmla="*/ 477443 h 938645"/>
                <a:gd name="connsiteX44" fmla="*/ 31481 w 518467"/>
                <a:gd name="connsiteY44" fmla="*/ 479521 h 938645"/>
                <a:gd name="connsiteX45" fmla="*/ 32789 w 518467"/>
                <a:gd name="connsiteY45" fmla="*/ 480137 h 938645"/>
                <a:gd name="connsiteX46" fmla="*/ 37253 w 518467"/>
                <a:gd name="connsiteY46" fmla="*/ 484062 h 938645"/>
                <a:gd name="connsiteX47" fmla="*/ 37638 w 518467"/>
                <a:gd name="connsiteY47" fmla="*/ 484524 h 938645"/>
                <a:gd name="connsiteX48" fmla="*/ 41025 w 518467"/>
                <a:gd name="connsiteY48" fmla="*/ 488988 h 938645"/>
                <a:gd name="connsiteX49" fmla="*/ 41333 w 518467"/>
                <a:gd name="connsiteY49" fmla="*/ 489604 h 938645"/>
                <a:gd name="connsiteX50" fmla="*/ 46644 w 518467"/>
                <a:gd name="connsiteY50" fmla="*/ 501381 h 938645"/>
                <a:gd name="connsiteX51" fmla="*/ 51339 w 518467"/>
                <a:gd name="connsiteY51" fmla="*/ 503998 h 938645"/>
                <a:gd name="connsiteX52" fmla="*/ 52493 w 518467"/>
                <a:gd name="connsiteY52" fmla="*/ 505229 h 938645"/>
                <a:gd name="connsiteX53" fmla="*/ 54187 w 518467"/>
                <a:gd name="connsiteY53" fmla="*/ 508616 h 938645"/>
                <a:gd name="connsiteX54" fmla="*/ 54495 w 518467"/>
                <a:gd name="connsiteY54" fmla="*/ 510155 h 938645"/>
                <a:gd name="connsiteX55" fmla="*/ 53340 w 518467"/>
                <a:gd name="connsiteY55" fmla="*/ 520315 h 938645"/>
                <a:gd name="connsiteX56" fmla="*/ 53186 w 518467"/>
                <a:gd name="connsiteY56" fmla="*/ 521085 h 938645"/>
                <a:gd name="connsiteX57" fmla="*/ 50954 w 518467"/>
                <a:gd name="connsiteY57" fmla="*/ 526704 h 938645"/>
                <a:gd name="connsiteX58" fmla="*/ 50030 w 518467"/>
                <a:gd name="connsiteY58" fmla="*/ 527935 h 938645"/>
                <a:gd name="connsiteX59" fmla="*/ 45566 w 518467"/>
                <a:gd name="connsiteY59" fmla="*/ 531322 h 938645"/>
                <a:gd name="connsiteX60" fmla="*/ 31635 w 518467"/>
                <a:gd name="connsiteY60" fmla="*/ 538326 h 938645"/>
                <a:gd name="connsiteX61" fmla="*/ 28710 w 518467"/>
                <a:gd name="connsiteY61" fmla="*/ 540481 h 938645"/>
                <a:gd name="connsiteX62" fmla="*/ 26939 w 518467"/>
                <a:gd name="connsiteY62" fmla="*/ 544407 h 938645"/>
                <a:gd name="connsiteX63" fmla="*/ 26401 w 518467"/>
                <a:gd name="connsiteY63" fmla="*/ 552335 h 938645"/>
                <a:gd name="connsiteX64" fmla="*/ 26401 w 518467"/>
                <a:gd name="connsiteY64" fmla="*/ 569807 h 938645"/>
                <a:gd name="connsiteX65" fmla="*/ 27940 w 518467"/>
                <a:gd name="connsiteY65" fmla="*/ 577119 h 938645"/>
                <a:gd name="connsiteX66" fmla="*/ 31173 w 518467"/>
                <a:gd name="connsiteY66" fmla="*/ 584123 h 938645"/>
                <a:gd name="connsiteX67" fmla="*/ 34175 w 518467"/>
                <a:gd name="connsiteY67" fmla="*/ 588510 h 938645"/>
                <a:gd name="connsiteX68" fmla="*/ 46875 w 518467"/>
                <a:gd name="connsiteY68" fmla="*/ 600133 h 938645"/>
                <a:gd name="connsiteX69" fmla="*/ 47644 w 518467"/>
                <a:gd name="connsiteY69" fmla="*/ 601287 h 938645"/>
                <a:gd name="connsiteX70" fmla="*/ 49876 w 518467"/>
                <a:gd name="connsiteY70" fmla="*/ 608061 h 938645"/>
                <a:gd name="connsiteX71" fmla="*/ 49953 w 518467"/>
                <a:gd name="connsiteY71" fmla="*/ 609523 h 938645"/>
                <a:gd name="connsiteX72" fmla="*/ 48260 w 518467"/>
                <a:gd name="connsiteY72" fmla="*/ 617374 h 938645"/>
                <a:gd name="connsiteX73" fmla="*/ 45335 w 518467"/>
                <a:gd name="connsiteY73" fmla="*/ 626148 h 938645"/>
                <a:gd name="connsiteX74" fmla="*/ 43873 w 518467"/>
                <a:gd name="connsiteY74" fmla="*/ 632691 h 938645"/>
                <a:gd name="connsiteX75" fmla="*/ 44873 w 518467"/>
                <a:gd name="connsiteY75" fmla="*/ 639464 h 938645"/>
                <a:gd name="connsiteX76" fmla="*/ 47721 w 518467"/>
                <a:gd name="connsiteY76" fmla="*/ 644236 h 938645"/>
                <a:gd name="connsiteX77" fmla="*/ 57496 w 518467"/>
                <a:gd name="connsiteY77" fmla="*/ 652934 h 938645"/>
                <a:gd name="connsiteX78" fmla="*/ 57881 w 518467"/>
                <a:gd name="connsiteY78" fmla="*/ 653396 h 938645"/>
                <a:gd name="connsiteX79" fmla="*/ 62345 w 518467"/>
                <a:gd name="connsiteY79" fmla="*/ 659553 h 938645"/>
                <a:gd name="connsiteX80" fmla="*/ 62807 w 518467"/>
                <a:gd name="connsiteY80" fmla="*/ 660708 h 938645"/>
                <a:gd name="connsiteX81" fmla="*/ 63962 w 518467"/>
                <a:gd name="connsiteY81" fmla="*/ 666865 h 938645"/>
                <a:gd name="connsiteX82" fmla="*/ 63885 w 518467"/>
                <a:gd name="connsiteY82" fmla="*/ 668174 h 938645"/>
                <a:gd name="connsiteX83" fmla="*/ 59421 w 518467"/>
                <a:gd name="connsiteY83" fmla="*/ 683337 h 938645"/>
                <a:gd name="connsiteX84" fmla="*/ 53956 w 518467"/>
                <a:gd name="connsiteY84" fmla="*/ 716896 h 938645"/>
                <a:gd name="connsiteX85" fmla="*/ 55726 w 518467"/>
                <a:gd name="connsiteY85" fmla="*/ 728287 h 938645"/>
                <a:gd name="connsiteX86" fmla="*/ 64193 w 518467"/>
                <a:gd name="connsiteY86" fmla="*/ 726979 h 938645"/>
                <a:gd name="connsiteX87" fmla="*/ 66733 w 518467"/>
                <a:gd name="connsiteY87" fmla="*/ 727979 h 938645"/>
                <a:gd name="connsiteX88" fmla="*/ 69581 w 518467"/>
                <a:gd name="connsiteY88" fmla="*/ 731366 h 938645"/>
                <a:gd name="connsiteX89" fmla="*/ 75584 w 518467"/>
                <a:gd name="connsiteY89" fmla="*/ 739602 h 938645"/>
                <a:gd name="connsiteX90" fmla="*/ 78432 w 518467"/>
                <a:gd name="connsiteY90" fmla="*/ 737985 h 938645"/>
                <a:gd name="connsiteX91" fmla="*/ 83974 w 518467"/>
                <a:gd name="connsiteY91" fmla="*/ 736061 h 938645"/>
                <a:gd name="connsiteX92" fmla="*/ 84898 w 518467"/>
                <a:gd name="connsiteY92" fmla="*/ 735907 h 938645"/>
                <a:gd name="connsiteX93" fmla="*/ 89978 w 518467"/>
                <a:gd name="connsiteY93" fmla="*/ 735907 h 938645"/>
                <a:gd name="connsiteX94" fmla="*/ 91440 w 518467"/>
                <a:gd name="connsiteY94" fmla="*/ 736369 h 938645"/>
                <a:gd name="connsiteX95" fmla="*/ 95981 w 518467"/>
                <a:gd name="connsiteY95" fmla="*/ 739217 h 938645"/>
                <a:gd name="connsiteX96" fmla="*/ 96905 w 518467"/>
                <a:gd name="connsiteY96" fmla="*/ 740141 h 938645"/>
                <a:gd name="connsiteX97" fmla="*/ 98598 w 518467"/>
                <a:gd name="connsiteY97" fmla="*/ 742989 h 938645"/>
                <a:gd name="connsiteX98" fmla="*/ 98906 w 518467"/>
                <a:gd name="connsiteY98" fmla="*/ 743604 h 938645"/>
                <a:gd name="connsiteX99" fmla="*/ 100445 w 518467"/>
                <a:gd name="connsiteY99" fmla="*/ 748761 h 938645"/>
                <a:gd name="connsiteX100" fmla="*/ 101215 w 518467"/>
                <a:gd name="connsiteY100" fmla="*/ 749839 h 938645"/>
                <a:gd name="connsiteX101" fmla="*/ 102139 w 518467"/>
                <a:gd name="connsiteY101" fmla="*/ 750070 h 938645"/>
                <a:gd name="connsiteX102" fmla="*/ 106834 w 518467"/>
                <a:gd name="connsiteY102" fmla="*/ 750070 h 938645"/>
                <a:gd name="connsiteX103" fmla="*/ 107757 w 518467"/>
                <a:gd name="connsiteY103" fmla="*/ 750224 h 938645"/>
                <a:gd name="connsiteX104" fmla="*/ 109451 w 518467"/>
                <a:gd name="connsiteY104" fmla="*/ 750762 h 938645"/>
                <a:gd name="connsiteX105" fmla="*/ 116070 w 518467"/>
                <a:gd name="connsiteY105" fmla="*/ 754303 h 938645"/>
                <a:gd name="connsiteX106" fmla="*/ 116686 w 518467"/>
                <a:gd name="connsiteY106" fmla="*/ 754765 h 938645"/>
                <a:gd name="connsiteX107" fmla="*/ 119534 w 518467"/>
                <a:gd name="connsiteY107" fmla="*/ 757613 h 938645"/>
                <a:gd name="connsiteX108" fmla="*/ 120150 w 518467"/>
                <a:gd name="connsiteY108" fmla="*/ 758536 h 938645"/>
                <a:gd name="connsiteX109" fmla="*/ 121304 w 518467"/>
                <a:gd name="connsiteY109" fmla="*/ 761384 h 938645"/>
                <a:gd name="connsiteX110" fmla="*/ 121458 w 518467"/>
                <a:gd name="connsiteY110" fmla="*/ 762154 h 938645"/>
                <a:gd name="connsiteX111" fmla="*/ 121920 w 518467"/>
                <a:gd name="connsiteY111" fmla="*/ 766541 h 938645"/>
                <a:gd name="connsiteX112" fmla="*/ 125845 w 518467"/>
                <a:gd name="connsiteY112" fmla="*/ 772391 h 938645"/>
                <a:gd name="connsiteX113" fmla="*/ 128924 w 518467"/>
                <a:gd name="connsiteY113" fmla="*/ 774931 h 938645"/>
                <a:gd name="connsiteX114" fmla="*/ 140470 w 518467"/>
                <a:gd name="connsiteY114" fmla="*/ 782628 h 938645"/>
                <a:gd name="connsiteX115" fmla="*/ 141008 w 518467"/>
                <a:gd name="connsiteY115" fmla="*/ 783090 h 938645"/>
                <a:gd name="connsiteX116" fmla="*/ 147166 w 518467"/>
                <a:gd name="connsiteY116" fmla="*/ 789863 h 938645"/>
                <a:gd name="connsiteX117" fmla="*/ 147782 w 518467"/>
                <a:gd name="connsiteY117" fmla="*/ 791018 h 938645"/>
                <a:gd name="connsiteX118" fmla="*/ 151015 w 518467"/>
                <a:gd name="connsiteY118" fmla="*/ 802948 h 938645"/>
                <a:gd name="connsiteX119" fmla="*/ 152785 w 518467"/>
                <a:gd name="connsiteY119" fmla="*/ 805642 h 938645"/>
                <a:gd name="connsiteX120" fmla="*/ 155402 w 518467"/>
                <a:gd name="connsiteY120" fmla="*/ 807797 h 938645"/>
                <a:gd name="connsiteX121" fmla="*/ 158404 w 518467"/>
                <a:gd name="connsiteY121" fmla="*/ 808644 h 938645"/>
                <a:gd name="connsiteX122" fmla="*/ 160790 w 518467"/>
                <a:gd name="connsiteY122" fmla="*/ 808644 h 938645"/>
                <a:gd name="connsiteX123" fmla="*/ 160790 w 518467"/>
                <a:gd name="connsiteY123" fmla="*/ 808644 h 938645"/>
                <a:gd name="connsiteX124" fmla="*/ 162252 w 518467"/>
                <a:gd name="connsiteY124" fmla="*/ 807181 h 938645"/>
                <a:gd name="connsiteX125" fmla="*/ 165870 w 518467"/>
                <a:gd name="connsiteY125" fmla="*/ 801947 h 938645"/>
                <a:gd name="connsiteX126" fmla="*/ 166793 w 518467"/>
                <a:gd name="connsiteY126" fmla="*/ 801101 h 938645"/>
                <a:gd name="connsiteX127" fmla="*/ 172951 w 518467"/>
                <a:gd name="connsiteY127" fmla="*/ 797714 h 938645"/>
                <a:gd name="connsiteX128" fmla="*/ 174028 w 518467"/>
                <a:gd name="connsiteY128" fmla="*/ 797406 h 938645"/>
                <a:gd name="connsiteX129" fmla="*/ 180186 w 518467"/>
                <a:gd name="connsiteY129" fmla="*/ 796867 h 938645"/>
                <a:gd name="connsiteX130" fmla="*/ 193040 w 518467"/>
                <a:gd name="connsiteY130" fmla="*/ 798022 h 938645"/>
                <a:gd name="connsiteX131" fmla="*/ 195041 w 518467"/>
                <a:gd name="connsiteY131" fmla="*/ 799099 h 938645"/>
                <a:gd name="connsiteX132" fmla="*/ 196734 w 518467"/>
                <a:gd name="connsiteY132" fmla="*/ 801332 h 938645"/>
                <a:gd name="connsiteX133" fmla="*/ 197196 w 518467"/>
                <a:gd name="connsiteY133" fmla="*/ 802255 h 938645"/>
                <a:gd name="connsiteX134" fmla="*/ 200044 w 518467"/>
                <a:gd name="connsiteY134" fmla="*/ 812415 h 938645"/>
                <a:gd name="connsiteX135" fmla="*/ 201045 w 518467"/>
                <a:gd name="connsiteY135" fmla="*/ 814339 h 938645"/>
                <a:gd name="connsiteX136" fmla="*/ 204200 w 518467"/>
                <a:gd name="connsiteY136" fmla="*/ 815725 h 938645"/>
                <a:gd name="connsiteX137" fmla="*/ 206202 w 518467"/>
                <a:gd name="connsiteY137" fmla="*/ 815032 h 938645"/>
                <a:gd name="connsiteX138" fmla="*/ 209281 w 518467"/>
                <a:gd name="connsiteY138" fmla="*/ 812954 h 938645"/>
                <a:gd name="connsiteX139" fmla="*/ 210050 w 518467"/>
                <a:gd name="connsiteY139" fmla="*/ 812569 h 938645"/>
                <a:gd name="connsiteX140" fmla="*/ 213976 w 518467"/>
                <a:gd name="connsiteY140" fmla="*/ 811415 h 938645"/>
                <a:gd name="connsiteX141" fmla="*/ 214976 w 518467"/>
                <a:gd name="connsiteY141" fmla="*/ 811338 h 938645"/>
                <a:gd name="connsiteX142" fmla="*/ 222288 w 518467"/>
                <a:gd name="connsiteY142" fmla="*/ 811876 h 938645"/>
                <a:gd name="connsiteX143" fmla="*/ 222981 w 518467"/>
                <a:gd name="connsiteY143" fmla="*/ 812030 h 938645"/>
                <a:gd name="connsiteX144" fmla="*/ 231448 w 518467"/>
                <a:gd name="connsiteY144" fmla="*/ 814878 h 938645"/>
                <a:gd name="connsiteX145" fmla="*/ 239222 w 518467"/>
                <a:gd name="connsiteY145" fmla="*/ 819035 h 938645"/>
                <a:gd name="connsiteX146" fmla="*/ 240145 w 518467"/>
                <a:gd name="connsiteY146" fmla="*/ 819881 h 938645"/>
                <a:gd name="connsiteX147" fmla="*/ 242993 w 518467"/>
                <a:gd name="connsiteY147" fmla="*/ 823807 h 938645"/>
                <a:gd name="connsiteX148" fmla="*/ 243532 w 518467"/>
                <a:gd name="connsiteY148" fmla="*/ 825269 h 938645"/>
                <a:gd name="connsiteX149" fmla="*/ 244071 w 518467"/>
                <a:gd name="connsiteY149" fmla="*/ 835044 h 938645"/>
                <a:gd name="connsiteX150" fmla="*/ 245456 w 518467"/>
                <a:gd name="connsiteY150" fmla="*/ 836738 h 938645"/>
                <a:gd name="connsiteX151" fmla="*/ 258849 w 518467"/>
                <a:gd name="connsiteY151" fmla="*/ 837276 h 938645"/>
                <a:gd name="connsiteX152" fmla="*/ 260311 w 518467"/>
                <a:gd name="connsiteY152" fmla="*/ 837738 h 938645"/>
                <a:gd name="connsiteX153" fmla="*/ 267085 w 518467"/>
                <a:gd name="connsiteY153" fmla="*/ 842202 h 938645"/>
                <a:gd name="connsiteX154" fmla="*/ 267855 w 518467"/>
                <a:gd name="connsiteY154" fmla="*/ 843049 h 938645"/>
                <a:gd name="connsiteX155" fmla="*/ 278015 w 518467"/>
                <a:gd name="connsiteY155" fmla="*/ 858828 h 938645"/>
                <a:gd name="connsiteX156" fmla="*/ 283171 w 518467"/>
                <a:gd name="connsiteY156" fmla="*/ 865524 h 938645"/>
                <a:gd name="connsiteX157" fmla="*/ 298412 w 518467"/>
                <a:gd name="connsiteY157" fmla="*/ 874222 h 938645"/>
                <a:gd name="connsiteX158" fmla="*/ 298873 w 518467"/>
                <a:gd name="connsiteY158" fmla="*/ 874530 h 938645"/>
                <a:gd name="connsiteX159" fmla="*/ 303953 w 518467"/>
                <a:gd name="connsiteY159" fmla="*/ 879071 h 938645"/>
                <a:gd name="connsiteX160" fmla="*/ 304877 w 518467"/>
                <a:gd name="connsiteY160" fmla="*/ 881303 h 938645"/>
                <a:gd name="connsiteX161" fmla="*/ 303722 w 518467"/>
                <a:gd name="connsiteY161" fmla="*/ 883458 h 938645"/>
                <a:gd name="connsiteX162" fmla="*/ 303107 w 518467"/>
                <a:gd name="connsiteY162" fmla="*/ 883920 h 938645"/>
                <a:gd name="connsiteX163" fmla="*/ 309264 w 518467"/>
                <a:gd name="connsiteY163" fmla="*/ 886537 h 938645"/>
                <a:gd name="connsiteX164" fmla="*/ 321348 w 518467"/>
                <a:gd name="connsiteY164" fmla="*/ 889693 h 938645"/>
                <a:gd name="connsiteX165" fmla="*/ 331355 w 518467"/>
                <a:gd name="connsiteY165" fmla="*/ 888769 h 938645"/>
                <a:gd name="connsiteX166" fmla="*/ 336819 w 518467"/>
                <a:gd name="connsiteY166" fmla="*/ 880841 h 938645"/>
                <a:gd name="connsiteX167" fmla="*/ 338897 w 518467"/>
                <a:gd name="connsiteY167" fmla="*/ 879610 h 938645"/>
                <a:gd name="connsiteX168" fmla="*/ 341130 w 518467"/>
                <a:gd name="connsiteY168" fmla="*/ 880456 h 938645"/>
                <a:gd name="connsiteX169" fmla="*/ 345055 w 518467"/>
                <a:gd name="connsiteY169" fmla="*/ 884382 h 938645"/>
                <a:gd name="connsiteX170" fmla="*/ 349827 w 518467"/>
                <a:gd name="connsiteY170" fmla="*/ 888076 h 938645"/>
                <a:gd name="connsiteX171" fmla="*/ 350366 w 518467"/>
                <a:gd name="connsiteY171" fmla="*/ 888615 h 938645"/>
                <a:gd name="connsiteX172" fmla="*/ 353753 w 518467"/>
                <a:gd name="connsiteY172" fmla="*/ 893079 h 938645"/>
                <a:gd name="connsiteX173" fmla="*/ 354138 w 518467"/>
                <a:gd name="connsiteY173" fmla="*/ 895696 h 938645"/>
                <a:gd name="connsiteX174" fmla="*/ 352752 w 518467"/>
                <a:gd name="connsiteY174" fmla="*/ 899622 h 938645"/>
                <a:gd name="connsiteX175" fmla="*/ 362450 w 518467"/>
                <a:gd name="connsiteY175" fmla="*/ 904933 h 938645"/>
                <a:gd name="connsiteX176" fmla="*/ 393315 w 518467"/>
                <a:gd name="connsiteY176" fmla="*/ 906626 h 938645"/>
                <a:gd name="connsiteX177" fmla="*/ 394239 w 518467"/>
                <a:gd name="connsiteY177" fmla="*/ 906857 h 938645"/>
                <a:gd name="connsiteX178" fmla="*/ 404938 w 518467"/>
                <a:gd name="connsiteY178" fmla="*/ 911321 h 938645"/>
                <a:gd name="connsiteX179" fmla="*/ 406477 w 518467"/>
                <a:gd name="connsiteY179" fmla="*/ 914939 h 938645"/>
                <a:gd name="connsiteX180" fmla="*/ 402244 w 518467"/>
                <a:gd name="connsiteY180" fmla="*/ 925638 h 938645"/>
                <a:gd name="connsiteX181" fmla="*/ 402782 w 518467"/>
                <a:gd name="connsiteY181" fmla="*/ 935721 h 938645"/>
                <a:gd name="connsiteX182" fmla="*/ 404091 w 518467"/>
                <a:gd name="connsiteY182" fmla="*/ 938645 h 938645"/>
                <a:gd name="connsiteX183" fmla="*/ 411942 w 518467"/>
                <a:gd name="connsiteY183" fmla="*/ 914169 h 938645"/>
                <a:gd name="connsiteX184" fmla="*/ 412173 w 518467"/>
                <a:gd name="connsiteY184" fmla="*/ 913630 h 938645"/>
                <a:gd name="connsiteX185" fmla="*/ 416098 w 518467"/>
                <a:gd name="connsiteY185" fmla="*/ 906857 h 938645"/>
                <a:gd name="connsiteX186" fmla="*/ 419793 w 518467"/>
                <a:gd name="connsiteY186" fmla="*/ 896081 h 938645"/>
                <a:gd name="connsiteX187" fmla="*/ 420024 w 518467"/>
                <a:gd name="connsiteY187" fmla="*/ 895542 h 938645"/>
                <a:gd name="connsiteX188" fmla="*/ 428028 w 518467"/>
                <a:gd name="connsiteY188" fmla="*/ 882535 h 938645"/>
                <a:gd name="connsiteX189" fmla="*/ 419562 w 518467"/>
                <a:gd name="connsiteY189" fmla="*/ 871143 h 938645"/>
                <a:gd name="connsiteX190" fmla="*/ 408555 w 518467"/>
                <a:gd name="connsiteY190" fmla="*/ 860213 h 938645"/>
                <a:gd name="connsiteX191" fmla="*/ 408170 w 518467"/>
                <a:gd name="connsiteY191" fmla="*/ 859752 h 938645"/>
                <a:gd name="connsiteX192" fmla="*/ 403090 w 518467"/>
                <a:gd name="connsiteY192" fmla="*/ 851901 h 938645"/>
                <a:gd name="connsiteX193" fmla="*/ 402705 w 518467"/>
                <a:gd name="connsiteY193" fmla="*/ 850977 h 938645"/>
                <a:gd name="connsiteX194" fmla="*/ 401012 w 518467"/>
                <a:gd name="connsiteY194" fmla="*/ 843126 h 938645"/>
                <a:gd name="connsiteX195" fmla="*/ 400473 w 518467"/>
                <a:gd name="connsiteY195" fmla="*/ 836276 h 938645"/>
                <a:gd name="connsiteX196" fmla="*/ 400088 w 518467"/>
                <a:gd name="connsiteY196" fmla="*/ 835814 h 938645"/>
                <a:gd name="connsiteX197" fmla="*/ 398703 w 518467"/>
                <a:gd name="connsiteY197" fmla="*/ 835814 h 938645"/>
                <a:gd name="connsiteX198" fmla="*/ 392776 w 518467"/>
                <a:gd name="connsiteY198" fmla="*/ 836353 h 938645"/>
                <a:gd name="connsiteX199" fmla="*/ 392007 w 518467"/>
                <a:gd name="connsiteY199" fmla="*/ 836353 h 938645"/>
                <a:gd name="connsiteX200" fmla="*/ 377382 w 518467"/>
                <a:gd name="connsiteY200" fmla="*/ 833505 h 938645"/>
                <a:gd name="connsiteX201" fmla="*/ 376767 w 518467"/>
                <a:gd name="connsiteY201" fmla="*/ 833274 h 938645"/>
                <a:gd name="connsiteX202" fmla="*/ 371687 w 518467"/>
                <a:gd name="connsiteY202" fmla="*/ 831042 h 938645"/>
                <a:gd name="connsiteX203" fmla="*/ 370378 w 518467"/>
                <a:gd name="connsiteY203" fmla="*/ 829810 h 938645"/>
                <a:gd name="connsiteX204" fmla="*/ 367530 w 518467"/>
                <a:gd name="connsiteY204" fmla="*/ 824730 h 938645"/>
                <a:gd name="connsiteX205" fmla="*/ 367145 w 518467"/>
                <a:gd name="connsiteY205" fmla="*/ 823345 h 938645"/>
                <a:gd name="connsiteX206" fmla="*/ 367145 w 518467"/>
                <a:gd name="connsiteY206" fmla="*/ 817726 h 938645"/>
                <a:gd name="connsiteX207" fmla="*/ 367145 w 518467"/>
                <a:gd name="connsiteY207" fmla="*/ 817726 h 938645"/>
                <a:gd name="connsiteX208" fmla="*/ 367684 w 518467"/>
                <a:gd name="connsiteY208" fmla="*/ 816110 h 938645"/>
                <a:gd name="connsiteX209" fmla="*/ 371148 w 518467"/>
                <a:gd name="connsiteY209" fmla="*/ 811184 h 938645"/>
                <a:gd name="connsiteX210" fmla="*/ 371148 w 518467"/>
                <a:gd name="connsiteY210" fmla="*/ 807566 h 938645"/>
                <a:gd name="connsiteX211" fmla="*/ 370609 w 518467"/>
                <a:gd name="connsiteY211" fmla="*/ 804641 h 938645"/>
                <a:gd name="connsiteX212" fmla="*/ 369531 w 518467"/>
                <a:gd name="connsiteY212" fmla="*/ 791556 h 938645"/>
                <a:gd name="connsiteX213" fmla="*/ 368377 w 518467"/>
                <a:gd name="connsiteY213" fmla="*/ 789632 h 938645"/>
                <a:gd name="connsiteX214" fmla="*/ 366376 w 518467"/>
                <a:gd name="connsiteY214" fmla="*/ 787631 h 938645"/>
                <a:gd name="connsiteX215" fmla="*/ 359833 w 518467"/>
                <a:gd name="connsiteY215" fmla="*/ 782166 h 938645"/>
                <a:gd name="connsiteX216" fmla="*/ 359141 w 518467"/>
                <a:gd name="connsiteY216" fmla="*/ 781242 h 938645"/>
                <a:gd name="connsiteX217" fmla="*/ 355215 w 518467"/>
                <a:gd name="connsiteY217" fmla="*/ 773392 h 938645"/>
                <a:gd name="connsiteX218" fmla="*/ 354907 w 518467"/>
                <a:gd name="connsiteY218" fmla="*/ 772391 h 938645"/>
                <a:gd name="connsiteX219" fmla="*/ 352752 w 518467"/>
                <a:gd name="connsiteY219" fmla="*/ 752071 h 938645"/>
                <a:gd name="connsiteX220" fmla="*/ 347056 w 518467"/>
                <a:gd name="connsiteY220" fmla="*/ 746837 h 938645"/>
                <a:gd name="connsiteX221" fmla="*/ 339436 w 518467"/>
                <a:gd name="connsiteY221" fmla="*/ 742527 h 938645"/>
                <a:gd name="connsiteX222" fmla="*/ 338897 w 518467"/>
                <a:gd name="connsiteY222" fmla="*/ 742142 h 938645"/>
                <a:gd name="connsiteX223" fmla="*/ 322811 w 518467"/>
                <a:gd name="connsiteY223" fmla="*/ 727133 h 938645"/>
                <a:gd name="connsiteX224" fmla="*/ 302260 w 518467"/>
                <a:gd name="connsiteY224" fmla="*/ 714894 h 938645"/>
                <a:gd name="connsiteX225" fmla="*/ 300874 w 518467"/>
                <a:gd name="connsiteY225" fmla="*/ 712585 h 938645"/>
                <a:gd name="connsiteX226" fmla="*/ 302106 w 518467"/>
                <a:gd name="connsiteY226" fmla="*/ 710199 h 938645"/>
                <a:gd name="connsiteX227" fmla="*/ 313036 w 518467"/>
                <a:gd name="connsiteY227" fmla="*/ 702502 h 938645"/>
                <a:gd name="connsiteX228" fmla="*/ 330816 w 518467"/>
                <a:gd name="connsiteY228" fmla="*/ 681413 h 938645"/>
                <a:gd name="connsiteX229" fmla="*/ 331585 w 518467"/>
                <a:gd name="connsiteY229" fmla="*/ 680797 h 938645"/>
                <a:gd name="connsiteX230" fmla="*/ 338359 w 518467"/>
                <a:gd name="connsiteY230" fmla="*/ 676872 h 938645"/>
                <a:gd name="connsiteX231" fmla="*/ 344362 w 518467"/>
                <a:gd name="connsiteY231" fmla="*/ 674408 h 938645"/>
                <a:gd name="connsiteX232" fmla="*/ 345055 w 518467"/>
                <a:gd name="connsiteY232" fmla="*/ 674255 h 938645"/>
                <a:gd name="connsiteX233" fmla="*/ 353522 w 518467"/>
                <a:gd name="connsiteY233" fmla="*/ 673100 h 938645"/>
                <a:gd name="connsiteX234" fmla="*/ 354368 w 518467"/>
                <a:gd name="connsiteY234" fmla="*/ 673100 h 938645"/>
                <a:gd name="connsiteX235" fmla="*/ 360526 w 518467"/>
                <a:gd name="connsiteY235" fmla="*/ 674255 h 938645"/>
                <a:gd name="connsiteX236" fmla="*/ 364759 w 518467"/>
                <a:gd name="connsiteY236" fmla="*/ 675409 h 938645"/>
                <a:gd name="connsiteX237" fmla="*/ 370455 w 518467"/>
                <a:gd name="connsiteY237" fmla="*/ 675871 h 938645"/>
                <a:gd name="connsiteX238" fmla="*/ 373534 w 518467"/>
                <a:gd name="connsiteY238" fmla="*/ 676487 h 938645"/>
                <a:gd name="connsiteX239" fmla="*/ 374689 w 518467"/>
                <a:gd name="connsiteY239" fmla="*/ 677025 h 938645"/>
                <a:gd name="connsiteX240" fmla="*/ 379768 w 518467"/>
                <a:gd name="connsiteY240" fmla="*/ 680951 h 938645"/>
                <a:gd name="connsiteX241" fmla="*/ 382078 w 518467"/>
                <a:gd name="connsiteY241" fmla="*/ 682029 h 938645"/>
                <a:gd name="connsiteX242" fmla="*/ 395470 w 518467"/>
                <a:gd name="connsiteY242" fmla="*/ 682029 h 938645"/>
                <a:gd name="connsiteX243" fmla="*/ 402090 w 518467"/>
                <a:gd name="connsiteY243" fmla="*/ 682567 h 938645"/>
                <a:gd name="connsiteX244" fmla="*/ 404168 w 518467"/>
                <a:gd name="connsiteY244" fmla="*/ 681336 h 938645"/>
                <a:gd name="connsiteX245" fmla="*/ 419947 w 518467"/>
                <a:gd name="connsiteY245" fmla="*/ 672330 h 938645"/>
                <a:gd name="connsiteX246" fmla="*/ 420793 w 518467"/>
                <a:gd name="connsiteY246" fmla="*/ 672022 h 938645"/>
                <a:gd name="connsiteX247" fmla="*/ 423641 w 518467"/>
                <a:gd name="connsiteY247" fmla="*/ 671484 h 938645"/>
                <a:gd name="connsiteX248" fmla="*/ 425412 w 518467"/>
                <a:gd name="connsiteY248" fmla="*/ 671715 h 938645"/>
                <a:gd name="connsiteX249" fmla="*/ 427643 w 518467"/>
                <a:gd name="connsiteY249" fmla="*/ 672869 h 938645"/>
                <a:gd name="connsiteX250" fmla="*/ 428721 w 518467"/>
                <a:gd name="connsiteY250" fmla="*/ 673793 h 938645"/>
                <a:gd name="connsiteX251" fmla="*/ 431030 w 518467"/>
                <a:gd name="connsiteY251" fmla="*/ 677333 h 938645"/>
                <a:gd name="connsiteX252" fmla="*/ 433878 w 518467"/>
                <a:gd name="connsiteY252" fmla="*/ 673716 h 938645"/>
                <a:gd name="connsiteX253" fmla="*/ 422025 w 518467"/>
                <a:gd name="connsiteY253" fmla="*/ 638618 h 938645"/>
                <a:gd name="connsiteX254" fmla="*/ 412635 w 518467"/>
                <a:gd name="connsiteY254" fmla="*/ 621069 h 938645"/>
                <a:gd name="connsiteX255" fmla="*/ 412480 w 518467"/>
                <a:gd name="connsiteY255" fmla="*/ 618759 h 938645"/>
                <a:gd name="connsiteX256" fmla="*/ 414482 w 518467"/>
                <a:gd name="connsiteY256" fmla="*/ 613218 h 938645"/>
                <a:gd name="connsiteX257" fmla="*/ 413019 w 518467"/>
                <a:gd name="connsiteY257" fmla="*/ 601980 h 938645"/>
                <a:gd name="connsiteX258" fmla="*/ 397472 w 518467"/>
                <a:gd name="connsiteY258" fmla="*/ 587510 h 938645"/>
                <a:gd name="connsiteX259" fmla="*/ 393854 w 518467"/>
                <a:gd name="connsiteY259" fmla="*/ 584893 h 938645"/>
                <a:gd name="connsiteX260" fmla="*/ 393238 w 518467"/>
                <a:gd name="connsiteY260" fmla="*/ 584277 h 938645"/>
                <a:gd name="connsiteX261" fmla="*/ 371302 w 518467"/>
                <a:gd name="connsiteY261" fmla="*/ 554490 h 938645"/>
                <a:gd name="connsiteX262" fmla="*/ 365452 w 518467"/>
                <a:gd name="connsiteY262" fmla="*/ 549256 h 938645"/>
                <a:gd name="connsiteX263" fmla="*/ 360064 w 518467"/>
                <a:gd name="connsiteY263" fmla="*/ 545561 h 938645"/>
                <a:gd name="connsiteX264" fmla="*/ 355446 w 518467"/>
                <a:gd name="connsiteY264" fmla="*/ 543560 h 938645"/>
                <a:gd name="connsiteX265" fmla="*/ 354368 w 518467"/>
                <a:gd name="connsiteY265" fmla="*/ 542713 h 938645"/>
                <a:gd name="connsiteX266" fmla="*/ 350443 w 518467"/>
                <a:gd name="connsiteY266" fmla="*/ 537633 h 938645"/>
                <a:gd name="connsiteX267" fmla="*/ 340206 w 518467"/>
                <a:gd name="connsiteY267" fmla="*/ 521701 h 938645"/>
                <a:gd name="connsiteX268" fmla="*/ 328353 w 518467"/>
                <a:gd name="connsiteY268" fmla="*/ 500765 h 938645"/>
                <a:gd name="connsiteX269" fmla="*/ 328045 w 518467"/>
                <a:gd name="connsiteY269" fmla="*/ 500072 h 938645"/>
                <a:gd name="connsiteX270" fmla="*/ 326890 w 518467"/>
                <a:gd name="connsiteY270" fmla="*/ 495608 h 938645"/>
                <a:gd name="connsiteX271" fmla="*/ 326813 w 518467"/>
                <a:gd name="connsiteY271" fmla="*/ 494915 h 938645"/>
                <a:gd name="connsiteX272" fmla="*/ 326813 w 518467"/>
                <a:gd name="connsiteY272" fmla="*/ 489296 h 938645"/>
                <a:gd name="connsiteX273" fmla="*/ 326813 w 518467"/>
                <a:gd name="connsiteY273" fmla="*/ 489296 h 938645"/>
                <a:gd name="connsiteX274" fmla="*/ 326890 w 518467"/>
                <a:gd name="connsiteY274" fmla="*/ 488527 h 938645"/>
                <a:gd name="connsiteX275" fmla="*/ 331355 w 518467"/>
                <a:gd name="connsiteY275" fmla="*/ 472286 h 938645"/>
                <a:gd name="connsiteX276" fmla="*/ 333510 w 518467"/>
                <a:gd name="connsiteY276" fmla="*/ 454660 h 938645"/>
                <a:gd name="connsiteX277" fmla="*/ 334049 w 518467"/>
                <a:gd name="connsiteY277" fmla="*/ 453351 h 938645"/>
                <a:gd name="connsiteX278" fmla="*/ 340591 w 518467"/>
                <a:gd name="connsiteY278" fmla="*/ 444577 h 938645"/>
                <a:gd name="connsiteX279" fmla="*/ 344439 w 518467"/>
                <a:gd name="connsiteY279" fmla="*/ 436418 h 938645"/>
                <a:gd name="connsiteX280" fmla="*/ 344978 w 518467"/>
                <a:gd name="connsiteY280" fmla="*/ 435648 h 938645"/>
                <a:gd name="connsiteX281" fmla="*/ 348904 w 518467"/>
                <a:gd name="connsiteY281" fmla="*/ 431723 h 938645"/>
                <a:gd name="connsiteX282" fmla="*/ 354138 w 518467"/>
                <a:gd name="connsiteY282" fmla="*/ 423718 h 938645"/>
                <a:gd name="connsiteX283" fmla="*/ 366068 w 518467"/>
                <a:gd name="connsiteY283" fmla="*/ 411172 h 938645"/>
                <a:gd name="connsiteX284" fmla="*/ 369301 w 518467"/>
                <a:gd name="connsiteY284" fmla="*/ 405784 h 938645"/>
                <a:gd name="connsiteX285" fmla="*/ 375843 w 518467"/>
                <a:gd name="connsiteY285" fmla="*/ 389236 h 938645"/>
                <a:gd name="connsiteX286" fmla="*/ 376459 w 518467"/>
                <a:gd name="connsiteY286" fmla="*/ 388312 h 938645"/>
                <a:gd name="connsiteX287" fmla="*/ 383771 w 518467"/>
                <a:gd name="connsiteY287" fmla="*/ 381000 h 938645"/>
                <a:gd name="connsiteX288" fmla="*/ 388928 w 518467"/>
                <a:gd name="connsiteY288" fmla="*/ 376382 h 938645"/>
                <a:gd name="connsiteX289" fmla="*/ 389928 w 518467"/>
                <a:gd name="connsiteY289" fmla="*/ 375843 h 938645"/>
                <a:gd name="connsiteX290" fmla="*/ 395008 w 518467"/>
                <a:gd name="connsiteY290" fmla="*/ 374150 h 938645"/>
                <a:gd name="connsiteX291" fmla="*/ 408863 w 518467"/>
                <a:gd name="connsiteY291" fmla="*/ 371225 h 938645"/>
                <a:gd name="connsiteX292" fmla="*/ 413635 w 518467"/>
                <a:gd name="connsiteY292" fmla="*/ 369609 h 938645"/>
                <a:gd name="connsiteX293" fmla="*/ 414559 w 518467"/>
                <a:gd name="connsiteY293" fmla="*/ 369455 h 938645"/>
                <a:gd name="connsiteX294" fmla="*/ 417945 w 518467"/>
                <a:gd name="connsiteY294" fmla="*/ 369455 h 938645"/>
                <a:gd name="connsiteX295" fmla="*/ 418715 w 518467"/>
                <a:gd name="connsiteY295" fmla="*/ 369531 h 938645"/>
                <a:gd name="connsiteX296" fmla="*/ 424565 w 518467"/>
                <a:gd name="connsiteY296" fmla="*/ 371148 h 938645"/>
                <a:gd name="connsiteX297" fmla="*/ 427721 w 518467"/>
                <a:gd name="connsiteY297" fmla="*/ 371148 h 938645"/>
                <a:gd name="connsiteX298" fmla="*/ 441498 w 518467"/>
                <a:gd name="connsiteY298" fmla="*/ 366915 h 938645"/>
                <a:gd name="connsiteX299" fmla="*/ 454660 w 518467"/>
                <a:gd name="connsiteY299" fmla="*/ 357601 h 938645"/>
                <a:gd name="connsiteX300" fmla="*/ 455661 w 518467"/>
                <a:gd name="connsiteY300" fmla="*/ 357139 h 938645"/>
                <a:gd name="connsiteX301" fmla="*/ 460433 w 518467"/>
                <a:gd name="connsiteY301" fmla="*/ 356062 h 938645"/>
                <a:gd name="connsiteX302" fmla="*/ 465744 w 518467"/>
                <a:gd name="connsiteY302" fmla="*/ 353676 h 938645"/>
                <a:gd name="connsiteX303" fmla="*/ 470362 w 518467"/>
                <a:gd name="connsiteY303" fmla="*/ 347980 h 938645"/>
                <a:gd name="connsiteX304" fmla="*/ 471439 w 518467"/>
                <a:gd name="connsiteY304" fmla="*/ 347210 h 938645"/>
                <a:gd name="connsiteX305" fmla="*/ 475365 w 518467"/>
                <a:gd name="connsiteY305" fmla="*/ 345517 h 938645"/>
                <a:gd name="connsiteX306" fmla="*/ 476135 w 518467"/>
                <a:gd name="connsiteY306" fmla="*/ 345286 h 938645"/>
                <a:gd name="connsiteX307" fmla="*/ 484909 w 518467"/>
                <a:gd name="connsiteY307" fmla="*/ 344209 h 938645"/>
                <a:gd name="connsiteX308" fmla="*/ 486525 w 518467"/>
                <a:gd name="connsiteY308" fmla="*/ 342900 h 938645"/>
                <a:gd name="connsiteX309" fmla="*/ 490220 w 518467"/>
                <a:gd name="connsiteY309" fmla="*/ 333972 h 938645"/>
                <a:gd name="connsiteX310" fmla="*/ 491759 w 518467"/>
                <a:gd name="connsiteY310" fmla="*/ 332432 h 938645"/>
                <a:gd name="connsiteX311" fmla="*/ 494607 w 518467"/>
                <a:gd name="connsiteY311" fmla="*/ 331278 h 938645"/>
                <a:gd name="connsiteX312" fmla="*/ 505460 w 518467"/>
                <a:gd name="connsiteY312" fmla="*/ 327814 h 938645"/>
                <a:gd name="connsiteX313" fmla="*/ 513465 w 518467"/>
                <a:gd name="connsiteY313" fmla="*/ 324273 h 938645"/>
                <a:gd name="connsiteX314" fmla="*/ 515158 w 518467"/>
                <a:gd name="connsiteY314" fmla="*/ 321887 h 938645"/>
                <a:gd name="connsiteX315" fmla="*/ 514927 w 518467"/>
                <a:gd name="connsiteY315" fmla="*/ 320425 h 938645"/>
                <a:gd name="connsiteX316" fmla="*/ 512926 w 518467"/>
                <a:gd name="connsiteY316" fmla="*/ 318039 h 938645"/>
                <a:gd name="connsiteX317" fmla="*/ 509462 w 518467"/>
                <a:gd name="connsiteY317" fmla="*/ 316038 h 938645"/>
                <a:gd name="connsiteX318" fmla="*/ 508847 w 518467"/>
                <a:gd name="connsiteY318" fmla="*/ 315576 h 938645"/>
                <a:gd name="connsiteX319" fmla="*/ 507153 w 518467"/>
                <a:gd name="connsiteY319" fmla="*/ 313882 h 938645"/>
                <a:gd name="connsiteX320" fmla="*/ 506461 w 518467"/>
                <a:gd name="connsiteY320" fmla="*/ 312805 h 938645"/>
                <a:gd name="connsiteX321" fmla="*/ 505306 w 518467"/>
                <a:gd name="connsiteY321" fmla="*/ 309418 h 938645"/>
                <a:gd name="connsiteX322" fmla="*/ 505229 w 518467"/>
                <a:gd name="connsiteY322" fmla="*/ 307956 h 938645"/>
                <a:gd name="connsiteX323" fmla="*/ 506384 w 518467"/>
                <a:gd name="connsiteY323" fmla="*/ 302337 h 938645"/>
                <a:gd name="connsiteX324" fmla="*/ 506307 w 518467"/>
                <a:gd name="connsiteY324" fmla="*/ 296718 h 938645"/>
                <a:gd name="connsiteX325" fmla="*/ 504075 w 518467"/>
                <a:gd name="connsiteY325" fmla="*/ 283095 h 938645"/>
                <a:gd name="connsiteX326" fmla="*/ 502458 w 518467"/>
                <a:gd name="connsiteY326" fmla="*/ 277861 h 938645"/>
                <a:gd name="connsiteX327" fmla="*/ 499225 w 518467"/>
                <a:gd name="connsiteY327" fmla="*/ 270933 h 938645"/>
                <a:gd name="connsiteX328" fmla="*/ 499302 w 518467"/>
                <a:gd name="connsiteY328" fmla="*/ 268470 h 938645"/>
                <a:gd name="connsiteX329" fmla="*/ 509462 w 518467"/>
                <a:gd name="connsiteY329" fmla="*/ 249382 h 938645"/>
                <a:gd name="connsiteX330" fmla="*/ 509924 w 518467"/>
                <a:gd name="connsiteY330" fmla="*/ 248689 h 938645"/>
                <a:gd name="connsiteX331" fmla="*/ 513850 w 518467"/>
                <a:gd name="connsiteY331" fmla="*/ 244764 h 938645"/>
                <a:gd name="connsiteX332" fmla="*/ 518468 w 518467"/>
                <a:gd name="connsiteY332" fmla="*/ 238298 h 938645"/>
                <a:gd name="connsiteX333" fmla="*/ 517775 w 518467"/>
                <a:gd name="connsiteY333" fmla="*/ 235142 h 938645"/>
                <a:gd name="connsiteX334" fmla="*/ 514696 w 518467"/>
                <a:gd name="connsiteY334" fmla="*/ 231602 h 938645"/>
                <a:gd name="connsiteX335" fmla="*/ 509847 w 518467"/>
                <a:gd name="connsiteY335" fmla="*/ 229139 h 938645"/>
                <a:gd name="connsiteX336" fmla="*/ 503382 w 518467"/>
                <a:gd name="connsiteY336" fmla="*/ 227522 h 938645"/>
                <a:gd name="connsiteX337" fmla="*/ 498148 w 518467"/>
                <a:gd name="connsiteY337" fmla="*/ 227061 h 938645"/>
                <a:gd name="connsiteX338" fmla="*/ 493068 w 518467"/>
                <a:gd name="connsiteY338" fmla="*/ 227599 h 938645"/>
                <a:gd name="connsiteX339" fmla="*/ 491528 w 518467"/>
                <a:gd name="connsiteY339" fmla="*/ 227292 h 938645"/>
                <a:gd name="connsiteX340" fmla="*/ 488142 w 518467"/>
                <a:gd name="connsiteY340" fmla="*/ 225598 h 938645"/>
                <a:gd name="connsiteX341" fmla="*/ 486756 w 518467"/>
                <a:gd name="connsiteY341" fmla="*/ 222058 h 938645"/>
                <a:gd name="connsiteX342" fmla="*/ 488988 w 518467"/>
                <a:gd name="connsiteY342" fmla="*/ 216439 h 938645"/>
                <a:gd name="connsiteX343" fmla="*/ 489296 w 518467"/>
                <a:gd name="connsiteY343" fmla="*/ 215900 h 938645"/>
                <a:gd name="connsiteX344" fmla="*/ 501304 w 518467"/>
                <a:gd name="connsiteY344" fmla="*/ 197889 h 938645"/>
                <a:gd name="connsiteX345" fmla="*/ 501689 w 518467"/>
                <a:gd name="connsiteY345" fmla="*/ 194579 h 938645"/>
                <a:gd name="connsiteX346" fmla="*/ 493992 w 518467"/>
                <a:gd name="connsiteY346" fmla="*/ 167024 h 938645"/>
                <a:gd name="connsiteX347" fmla="*/ 491682 w 518467"/>
                <a:gd name="connsiteY347" fmla="*/ 150938 h 938645"/>
                <a:gd name="connsiteX348" fmla="*/ 490220 w 518467"/>
                <a:gd name="connsiteY348" fmla="*/ 146704 h 938645"/>
                <a:gd name="connsiteX349" fmla="*/ 485910 w 518467"/>
                <a:gd name="connsiteY349" fmla="*/ 139623 h 938645"/>
                <a:gd name="connsiteX350" fmla="*/ 485525 w 518467"/>
                <a:gd name="connsiteY350" fmla="*/ 138699 h 938645"/>
                <a:gd name="connsiteX351" fmla="*/ 484986 w 518467"/>
                <a:gd name="connsiteY351" fmla="*/ 135851 h 938645"/>
                <a:gd name="connsiteX352" fmla="*/ 484909 w 518467"/>
                <a:gd name="connsiteY352" fmla="*/ 131387 h 938645"/>
                <a:gd name="connsiteX353" fmla="*/ 484986 w 518467"/>
                <a:gd name="connsiteY353" fmla="*/ 130772 h 938645"/>
                <a:gd name="connsiteX354" fmla="*/ 487218 w 518467"/>
                <a:gd name="connsiteY354" fmla="*/ 121227 h 938645"/>
                <a:gd name="connsiteX355" fmla="*/ 489450 w 518467"/>
                <a:gd name="connsiteY355" fmla="*/ 115608 h 938645"/>
                <a:gd name="connsiteX356" fmla="*/ 490528 w 518467"/>
                <a:gd name="connsiteY356" fmla="*/ 95827 h 938645"/>
                <a:gd name="connsiteX357" fmla="*/ 491143 w 518467"/>
                <a:gd name="connsiteY357" fmla="*/ 91132 h 938645"/>
                <a:gd name="connsiteX358" fmla="*/ 491143 w 518467"/>
                <a:gd name="connsiteY358" fmla="*/ 86976 h 938645"/>
                <a:gd name="connsiteX359" fmla="*/ 490066 w 518467"/>
                <a:gd name="connsiteY359" fmla="*/ 81896 h 938645"/>
                <a:gd name="connsiteX360" fmla="*/ 490374 w 518467"/>
                <a:gd name="connsiteY360" fmla="*/ 79972 h 938645"/>
                <a:gd name="connsiteX361" fmla="*/ 492606 w 518467"/>
                <a:gd name="connsiteY361" fmla="*/ 76046 h 938645"/>
                <a:gd name="connsiteX362" fmla="*/ 494222 w 518467"/>
                <a:gd name="connsiteY362" fmla="*/ 74738 h 938645"/>
                <a:gd name="connsiteX363" fmla="*/ 499148 w 518467"/>
                <a:gd name="connsiteY363" fmla="*/ 73275 h 938645"/>
                <a:gd name="connsiteX364" fmla="*/ 500303 w 518467"/>
                <a:gd name="connsiteY364" fmla="*/ 72121 h 938645"/>
                <a:gd name="connsiteX365" fmla="*/ 505075 w 518467"/>
                <a:gd name="connsiteY365" fmla="*/ 65655 h 938645"/>
                <a:gd name="connsiteX366" fmla="*/ 505845 w 518467"/>
                <a:gd name="connsiteY366" fmla="*/ 64962 h 938645"/>
                <a:gd name="connsiteX367" fmla="*/ 509693 w 518467"/>
                <a:gd name="connsiteY367" fmla="*/ 62576 h 938645"/>
                <a:gd name="connsiteX368" fmla="*/ 511002 w 518467"/>
                <a:gd name="connsiteY368" fmla="*/ 59882 h 938645"/>
                <a:gd name="connsiteX369" fmla="*/ 517929 w 518467"/>
                <a:gd name="connsiteY369" fmla="*/ 38870 h 938645"/>
                <a:gd name="connsiteX370" fmla="*/ 517159 w 518467"/>
                <a:gd name="connsiteY370" fmla="*/ 31327 h 938645"/>
                <a:gd name="connsiteX371" fmla="*/ 509539 w 518467"/>
                <a:gd name="connsiteY371" fmla="*/ 31327 h 938645"/>
                <a:gd name="connsiteX372" fmla="*/ 466975 w 518467"/>
                <a:gd name="connsiteY372" fmla="*/ 34713 h 938645"/>
                <a:gd name="connsiteX373" fmla="*/ 421024 w 518467"/>
                <a:gd name="connsiteY373" fmla="*/ 31327 h 938645"/>
                <a:gd name="connsiteX374" fmla="*/ 420409 w 518467"/>
                <a:gd name="connsiteY374" fmla="*/ 31173 h 938645"/>
                <a:gd name="connsiteX375" fmla="*/ 405784 w 518467"/>
                <a:gd name="connsiteY375" fmla="*/ 26708 h 938645"/>
                <a:gd name="connsiteX376" fmla="*/ 405168 w 518467"/>
                <a:gd name="connsiteY376" fmla="*/ 26478 h 938645"/>
                <a:gd name="connsiteX377" fmla="*/ 393161 w 518467"/>
                <a:gd name="connsiteY377" fmla="*/ 19396 h 938645"/>
                <a:gd name="connsiteX378" fmla="*/ 376151 w 518467"/>
                <a:gd name="connsiteY378" fmla="*/ 15548 h 938645"/>
                <a:gd name="connsiteX379" fmla="*/ 372918 w 518467"/>
                <a:gd name="connsiteY379" fmla="*/ 14316 h 938645"/>
                <a:gd name="connsiteX380" fmla="*/ 372071 w 518467"/>
                <a:gd name="connsiteY380" fmla="*/ 13778 h 938645"/>
                <a:gd name="connsiteX381" fmla="*/ 365298 w 518467"/>
                <a:gd name="connsiteY381" fmla="*/ 7620 h 938645"/>
                <a:gd name="connsiteX382" fmla="*/ 359679 w 518467"/>
                <a:gd name="connsiteY382" fmla="*/ 3541 h 938645"/>
                <a:gd name="connsiteX383" fmla="*/ 353060 w 518467"/>
                <a:gd name="connsiteY383" fmla="*/ 1001 h 938645"/>
                <a:gd name="connsiteX384" fmla="*/ 344439 w 518467"/>
                <a:gd name="connsiteY384" fmla="*/ 0 h 938645"/>
                <a:gd name="connsiteX385" fmla="*/ 339898 w 518467"/>
                <a:gd name="connsiteY385" fmla="*/ 1616 h 938645"/>
                <a:gd name="connsiteX386" fmla="*/ 339590 w 518467"/>
                <a:gd name="connsiteY386" fmla="*/ 3310 h 938645"/>
                <a:gd name="connsiteX387" fmla="*/ 336819 w 518467"/>
                <a:gd name="connsiteY387" fmla="*/ 5542 h 938645"/>
                <a:gd name="connsiteX388" fmla="*/ 333972 w 518467"/>
                <a:gd name="connsiteY388" fmla="*/ 5542 h 938645"/>
                <a:gd name="connsiteX389" fmla="*/ 331970 w 518467"/>
                <a:gd name="connsiteY389" fmla="*/ 4695 h 938645"/>
                <a:gd name="connsiteX390" fmla="*/ 331355 w 518467"/>
                <a:gd name="connsiteY390" fmla="*/ 4079 h 938645"/>
                <a:gd name="connsiteX391" fmla="*/ 329738 w 518467"/>
                <a:gd name="connsiteY391" fmla="*/ 7312 h 938645"/>
                <a:gd name="connsiteX392" fmla="*/ 328507 w 518467"/>
                <a:gd name="connsiteY392" fmla="*/ 8544 h 938645"/>
                <a:gd name="connsiteX393" fmla="*/ 325120 w 518467"/>
                <a:gd name="connsiteY393" fmla="*/ 10237 h 938645"/>
                <a:gd name="connsiteX394" fmla="*/ 322888 w 518467"/>
                <a:gd name="connsiteY394" fmla="*/ 10391 h 938645"/>
                <a:gd name="connsiteX395" fmla="*/ 318424 w 518467"/>
                <a:gd name="connsiteY395" fmla="*/ 8698 h 938645"/>
                <a:gd name="connsiteX396" fmla="*/ 316884 w 518467"/>
                <a:gd name="connsiteY396" fmla="*/ 7312 h 938645"/>
                <a:gd name="connsiteX397" fmla="*/ 315961 w 518467"/>
                <a:gd name="connsiteY397" fmla="*/ 5465 h 938645"/>
                <a:gd name="connsiteX398" fmla="*/ 313190 w 518467"/>
                <a:gd name="connsiteY398" fmla="*/ 7697 h 938645"/>
                <a:gd name="connsiteX399" fmla="*/ 310342 w 518467"/>
                <a:gd name="connsiteY399" fmla="*/ 7697 h 938645"/>
                <a:gd name="connsiteX400" fmla="*/ 308803 w 518467"/>
                <a:gd name="connsiteY400" fmla="*/ 7235 h 938645"/>
                <a:gd name="connsiteX401" fmla="*/ 305339 w 518467"/>
                <a:gd name="connsiteY401" fmla="*/ 12161 h 938645"/>
                <a:gd name="connsiteX402" fmla="*/ 302722 w 518467"/>
                <a:gd name="connsiteY402" fmla="*/ 13316 h 938645"/>
                <a:gd name="connsiteX403" fmla="*/ 300721 w 518467"/>
                <a:gd name="connsiteY403" fmla="*/ 12161 h 938645"/>
                <a:gd name="connsiteX404" fmla="*/ 299720 w 518467"/>
                <a:gd name="connsiteY404" fmla="*/ 13855 h 938645"/>
                <a:gd name="connsiteX405" fmla="*/ 296872 w 518467"/>
                <a:gd name="connsiteY405" fmla="*/ 16087 h 938645"/>
                <a:gd name="connsiteX406" fmla="*/ 294409 w 518467"/>
                <a:gd name="connsiteY406" fmla="*/ 16625 h 938645"/>
                <a:gd name="connsiteX407" fmla="*/ 290253 w 518467"/>
                <a:gd name="connsiteY407" fmla="*/ 15548 h 938645"/>
                <a:gd name="connsiteX408" fmla="*/ 286096 w 518467"/>
                <a:gd name="connsiteY408" fmla="*/ 15548 h 938645"/>
                <a:gd name="connsiteX409" fmla="*/ 282171 w 518467"/>
                <a:gd name="connsiteY409" fmla="*/ 23014 h 938645"/>
                <a:gd name="connsiteX410" fmla="*/ 282171 w 518467"/>
                <a:gd name="connsiteY410" fmla="*/ 26247 h 938645"/>
                <a:gd name="connsiteX411" fmla="*/ 281324 w 518467"/>
                <a:gd name="connsiteY411" fmla="*/ 28248 h 938645"/>
                <a:gd name="connsiteX412" fmla="*/ 276244 w 518467"/>
                <a:gd name="connsiteY412" fmla="*/ 33328 h 938645"/>
                <a:gd name="connsiteX413" fmla="*/ 269625 w 518467"/>
                <a:gd name="connsiteY413" fmla="*/ 43026 h 938645"/>
                <a:gd name="connsiteX414" fmla="*/ 269317 w 518467"/>
                <a:gd name="connsiteY414" fmla="*/ 45489 h 938645"/>
                <a:gd name="connsiteX415" fmla="*/ 270625 w 518467"/>
                <a:gd name="connsiteY415" fmla="*/ 46798 h 938645"/>
                <a:gd name="connsiteX416" fmla="*/ 271395 w 518467"/>
                <a:gd name="connsiteY416" fmla="*/ 49107 h 938645"/>
                <a:gd name="connsiteX417" fmla="*/ 270856 w 518467"/>
                <a:gd name="connsiteY417" fmla="*/ 53571 h 938645"/>
                <a:gd name="connsiteX418" fmla="*/ 270087 w 518467"/>
                <a:gd name="connsiteY418" fmla="*/ 55187 h 938645"/>
                <a:gd name="connsiteX419" fmla="*/ 266777 w 518467"/>
                <a:gd name="connsiteY419" fmla="*/ 58497 h 938645"/>
                <a:gd name="connsiteX420" fmla="*/ 267470 w 518467"/>
                <a:gd name="connsiteY420" fmla="*/ 60806 h 938645"/>
                <a:gd name="connsiteX421" fmla="*/ 270625 w 518467"/>
                <a:gd name="connsiteY421" fmla="*/ 67041 h 938645"/>
                <a:gd name="connsiteX422" fmla="*/ 271934 w 518467"/>
                <a:gd name="connsiteY422" fmla="*/ 71428 h 938645"/>
                <a:gd name="connsiteX423" fmla="*/ 272011 w 518467"/>
                <a:gd name="connsiteY423" fmla="*/ 72582 h 938645"/>
                <a:gd name="connsiteX424" fmla="*/ 271472 w 518467"/>
                <a:gd name="connsiteY424" fmla="*/ 76508 h 938645"/>
                <a:gd name="connsiteX425" fmla="*/ 271318 w 518467"/>
                <a:gd name="connsiteY425" fmla="*/ 77047 h 938645"/>
                <a:gd name="connsiteX426" fmla="*/ 269240 w 518467"/>
                <a:gd name="connsiteY426" fmla="*/ 82742 h 938645"/>
                <a:gd name="connsiteX427" fmla="*/ 269240 w 518467"/>
                <a:gd name="connsiteY427" fmla="*/ 86283 h 938645"/>
                <a:gd name="connsiteX428" fmla="*/ 270087 w 518467"/>
                <a:gd name="connsiteY428" fmla="*/ 88746 h 938645"/>
                <a:gd name="connsiteX429" fmla="*/ 275397 w 518467"/>
                <a:gd name="connsiteY429" fmla="*/ 95058 h 938645"/>
                <a:gd name="connsiteX430" fmla="*/ 275936 w 518467"/>
                <a:gd name="connsiteY430" fmla="*/ 96212 h 938645"/>
                <a:gd name="connsiteX431" fmla="*/ 277091 w 518467"/>
                <a:gd name="connsiteY431" fmla="*/ 100676 h 938645"/>
                <a:gd name="connsiteX432" fmla="*/ 276937 w 518467"/>
                <a:gd name="connsiteY432" fmla="*/ 102370 h 938645"/>
                <a:gd name="connsiteX433" fmla="*/ 275782 w 518467"/>
                <a:gd name="connsiteY433" fmla="*/ 105218 h 938645"/>
                <a:gd name="connsiteX434" fmla="*/ 275474 w 518467"/>
                <a:gd name="connsiteY434" fmla="*/ 105756 h 938645"/>
                <a:gd name="connsiteX435" fmla="*/ 251845 w 518467"/>
                <a:gd name="connsiteY435" fmla="*/ 140624 h 938645"/>
                <a:gd name="connsiteX436" fmla="*/ 248304 w 518467"/>
                <a:gd name="connsiteY436" fmla="*/ 148321 h 938645"/>
                <a:gd name="connsiteX437" fmla="*/ 245533 w 518467"/>
                <a:gd name="connsiteY437" fmla="*/ 162637 h 938645"/>
                <a:gd name="connsiteX438" fmla="*/ 245302 w 518467"/>
                <a:gd name="connsiteY438" fmla="*/ 163330 h 938645"/>
                <a:gd name="connsiteX439" fmla="*/ 244148 w 518467"/>
                <a:gd name="connsiteY439" fmla="*/ 165562 h 938645"/>
                <a:gd name="connsiteX440" fmla="*/ 243840 w 518467"/>
                <a:gd name="connsiteY440" fmla="*/ 166101 h 938645"/>
                <a:gd name="connsiteX441" fmla="*/ 238991 w 518467"/>
                <a:gd name="connsiteY441" fmla="*/ 172027 h 938645"/>
                <a:gd name="connsiteX442" fmla="*/ 233218 w 518467"/>
                <a:gd name="connsiteY442" fmla="*/ 184650 h 938645"/>
                <a:gd name="connsiteX443" fmla="*/ 233218 w 518467"/>
                <a:gd name="connsiteY443" fmla="*/ 197504 h 938645"/>
                <a:gd name="connsiteX444" fmla="*/ 232833 w 518467"/>
                <a:gd name="connsiteY444" fmla="*/ 198890 h 938645"/>
                <a:gd name="connsiteX445" fmla="*/ 221827 w 518467"/>
                <a:gd name="connsiteY445" fmla="*/ 218748 h 938645"/>
                <a:gd name="connsiteX446" fmla="*/ 221365 w 518467"/>
                <a:gd name="connsiteY446" fmla="*/ 221673 h 938645"/>
                <a:gd name="connsiteX447" fmla="*/ 220133 w 518467"/>
                <a:gd name="connsiteY447" fmla="*/ 223520 h 938645"/>
                <a:gd name="connsiteX448" fmla="*/ 218440 w 518467"/>
                <a:gd name="connsiteY448" fmla="*/ 224675 h 938645"/>
                <a:gd name="connsiteX449" fmla="*/ 211590 w 518467"/>
                <a:gd name="connsiteY449" fmla="*/ 231602 h 938645"/>
                <a:gd name="connsiteX450" fmla="*/ 210897 w 518467"/>
                <a:gd name="connsiteY450" fmla="*/ 232141 h 938645"/>
                <a:gd name="connsiteX451" fmla="*/ 207510 w 518467"/>
                <a:gd name="connsiteY451" fmla="*/ 233834 h 938645"/>
                <a:gd name="connsiteX452" fmla="*/ 206818 w 518467"/>
                <a:gd name="connsiteY452" fmla="*/ 234065 h 938645"/>
                <a:gd name="connsiteX453" fmla="*/ 203970 w 518467"/>
                <a:gd name="connsiteY453" fmla="*/ 234604 h 938645"/>
                <a:gd name="connsiteX454" fmla="*/ 188422 w 518467"/>
                <a:gd name="connsiteY454" fmla="*/ 235758 h 938645"/>
                <a:gd name="connsiteX455" fmla="*/ 187652 w 518467"/>
                <a:gd name="connsiteY455" fmla="*/ 235681 h 938645"/>
                <a:gd name="connsiteX456" fmla="*/ 182033 w 518467"/>
                <a:gd name="connsiteY456" fmla="*/ 234527 h 938645"/>
                <a:gd name="connsiteX457" fmla="*/ 180340 w 518467"/>
                <a:gd name="connsiteY457" fmla="*/ 233449 h 938645"/>
                <a:gd name="connsiteX458" fmla="*/ 176953 w 518467"/>
                <a:gd name="connsiteY458" fmla="*/ 228985 h 938645"/>
                <a:gd name="connsiteX459" fmla="*/ 176415 w 518467"/>
                <a:gd name="connsiteY459" fmla="*/ 227522 h 938645"/>
                <a:gd name="connsiteX460" fmla="*/ 174721 w 518467"/>
                <a:gd name="connsiteY460" fmla="*/ 209281 h 938645"/>
                <a:gd name="connsiteX461" fmla="*/ 172797 w 518467"/>
                <a:gd name="connsiteY461" fmla="*/ 202892 h 938645"/>
                <a:gd name="connsiteX462" fmla="*/ 168795 w 518467"/>
                <a:gd name="connsiteY462" fmla="*/ 198890 h 938645"/>
                <a:gd name="connsiteX463" fmla="*/ 166716 w 518467"/>
                <a:gd name="connsiteY463" fmla="*/ 198428 h 938645"/>
                <a:gd name="connsiteX464" fmla="*/ 166716 w 518467"/>
                <a:gd name="connsiteY464" fmla="*/ 198505 h 938645"/>
                <a:gd name="connsiteX465" fmla="*/ 166177 w 518467"/>
                <a:gd name="connsiteY465" fmla="*/ 200968 h 938645"/>
                <a:gd name="connsiteX466" fmla="*/ 161482 w 518467"/>
                <a:gd name="connsiteY466" fmla="*/ 207279 h 938645"/>
                <a:gd name="connsiteX467" fmla="*/ 160174 w 518467"/>
                <a:gd name="connsiteY467" fmla="*/ 211205 h 938645"/>
                <a:gd name="connsiteX468" fmla="*/ 161098 w 518467"/>
                <a:gd name="connsiteY468" fmla="*/ 215669 h 938645"/>
                <a:gd name="connsiteX469" fmla="*/ 162483 w 518467"/>
                <a:gd name="connsiteY469" fmla="*/ 218055 h 938645"/>
                <a:gd name="connsiteX470" fmla="*/ 163560 w 518467"/>
                <a:gd name="connsiteY470" fmla="*/ 218209 h 938645"/>
                <a:gd name="connsiteX471" fmla="*/ 166639 w 518467"/>
                <a:gd name="connsiteY471" fmla="*/ 216439 h 938645"/>
                <a:gd name="connsiteX472" fmla="*/ 169718 w 518467"/>
                <a:gd name="connsiteY472" fmla="*/ 216670 h 938645"/>
                <a:gd name="connsiteX473" fmla="*/ 170719 w 518467"/>
                <a:gd name="connsiteY473" fmla="*/ 219595 h 938645"/>
                <a:gd name="connsiteX474" fmla="*/ 169026 w 518467"/>
                <a:gd name="connsiteY474" fmla="*/ 226368 h 938645"/>
                <a:gd name="connsiteX475" fmla="*/ 167948 w 518467"/>
                <a:gd name="connsiteY475" fmla="*/ 227907 h 938645"/>
                <a:gd name="connsiteX476" fmla="*/ 163484 w 518467"/>
                <a:gd name="connsiteY476" fmla="*/ 231294 h 938645"/>
                <a:gd name="connsiteX477" fmla="*/ 161790 w 518467"/>
                <a:gd name="connsiteY477" fmla="*/ 231833 h 938645"/>
                <a:gd name="connsiteX478" fmla="*/ 155633 w 518467"/>
                <a:gd name="connsiteY478" fmla="*/ 231833 h 938645"/>
                <a:gd name="connsiteX479" fmla="*/ 154555 w 518467"/>
                <a:gd name="connsiteY479" fmla="*/ 231602 h 938645"/>
                <a:gd name="connsiteX480" fmla="*/ 148936 w 518467"/>
                <a:gd name="connsiteY480" fmla="*/ 229370 h 938645"/>
                <a:gd name="connsiteX481" fmla="*/ 147166 w 518467"/>
                <a:gd name="connsiteY481" fmla="*/ 226830 h 938645"/>
                <a:gd name="connsiteX482" fmla="*/ 146627 w 518467"/>
                <a:gd name="connsiteY482" fmla="*/ 212205 h 938645"/>
                <a:gd name="connsiteX483" fmla="*/ 146781 w 518467"/>
                <a:gd name="connsiteY483" fmla="*/ 210974 h 938645"/>
                <a:gd name="connsiteX484" fmla="*/ 146088 w 518467"/>
                <a:gd name="connsiteY484" fmla="*/ 210974 h 938645"/>
                <a:gd name="connsiteX485" fmla="*/ 144626 w 518467"/>
                <a:gd name="connsiteY485" fmla="*/ 210589 h 938645"/>
                <a:gd name="connsiteX486" fmla="*/ 141778 w 518467"/>
                <a:gd name="connsiteY486" fmla="*/ 208896 h 938645"/>
                <a:gd name="connsiteX487" fmla="*/ 140700 w 518467"/>
                <a:gd name="connsiteY487" fmla="*/ 207741 h 938645"/>
                <a:gd name="connsiteX488" fmla="*/ 140316 w 518467"/>
                <a:gd name="connsiteY488" fmla="*/ 207048 h 938645"/>
                <a:gd name="connsiteX489" fmla="*/ 139161 w 518467"/>
                <a:gd name="connsiteY489" fmla="*/ 211667 h 938645"/>
                <a:gd name="connsiteX490" fmla="*/ 136852 w 518467"/>
                <a:gd name="connsiteY490" fmla="*/ 218132 h 938645"/>
                <a:gd name="connsiteX491" fmla="*/ 135082 w 518467"/>
                <a:gd name="connsiteY491" fmla="*/ 219825 h 938645"/>
                <a:gd name="connsiteX492" fmla="*/ 130002 w 518467"/>
                <a:gd name="connsiteY492" fmla="*/ 221519 h 938645"/>
                <a:gd name="connsiteX493" fmla="*/ 126923 w 518467"/>
                <a:gd name="connsiteY493" fmla="*/ 220595 h 938645"/>
                <a:gd name="connsiteX494" fmla="*/ 124691 w 518467"/>
                <a:gd name="connsiteY494" fmla="*/ 217747 h 938645"/>
                <a:gd name="connsiteX495" fmla="*/ 124075 w 518467"/>
                <a:gd name="connsiteY495" fmla="*/ 216285 h 938645"/>
                <a:gd name="connsiteX496" fmla="*/ 123536 w 518467"/>
                <a:gd name="connsiteY496" fmla="*/ 210666 h 938645"/>
                <a:gd name="connsiteX497" fmla="*/ 123536 w 518467"/>
                <a:gd name="connsiteY497" fmla="*/ 198582 h 938645"/>
                <a:gd name="connsiteX498" fmla="*/ 123613 w 518467"/>
                <a:gd name="connsiteY498" fmla="*/ 197966 h 938645"/>
                <a:gd name="connsiteX499" fmla="*/ 124768 w 518467"/>
                <a:gd name="connsiteY499" fmla="*/ 192886 h 938645"/>
                <a:gd name="connsiteX500" fmla="*/ 127077 w 518467"/>
                <a:gd name="connsiteY500" fmla="*/ 184881 h 938645"/>
                <a:gd name="connsiteX501" fmla="*/ 130002 w 518467"/>
                <a:gd name="connsiteY501" fmla="*/ 178262 h 938645"/>
                <a:gd name="connsiteX502" fmla="*/ 131079 w 518467"/>
                <a:gd name="connsiteY502" fmla="*/ 177030 h 938645"/>
                <a:gd name="connsiteX503" fmla="*/ 133927 w 518467"/>
                <a:gd name="connsiteY503" fmla="*/ 175337 h 938645"/>
                <a:gd name="connsiteX504" fmla="*/ 136621 w 518467"/>
                <a:gd name="connsiteY504" fmla="*/ 175260 h 938645"/>
                <a:gd name="connsiteX505" fmla="*/ 141624 w 518467"/>
                <a:gd name="connsiteY505" fmla="*/ 177800 h 938645"/>
                <a:gd name="connsiteX506" fmla="*/ 149937 w 518467"/>
                <a:gd name="connsiteY506" fmla="*/ 177800 h 938645"/>
                <a:gd name="connsiteX507" fmla="*/ 152092 w 518467"/>
                <a:gd name="connsiteY507" fmla="*/ 178801 h 938645"/>
                <a:gd name="connsiteX508" fmla="*/ 152785 w 518467"/>
                <a:gd name="connsiteY508" fmla="*/ 179647 h 938645"/>
                <a:gd name="connsiteX509" fmla="*/ 154555 w 518467"/>
                <a:gd name="connsiteY509" fmla="*/ 177646 h 938645"/>
                <a:gd name="connsiteX510" fmla="*/ 158404 w 518467"/>
                <a:gd name="connsiteY510" fmla="*/ 177261 h 938645"/>
                <a:gd name="connsiteX511" fmla="*/ 165023 w 518467"/>
                <a:gd name="connsiteY511" fmla="*/ 182726 h 938645"/>
                <a:gd name="connsiteX512" fmla="*/ 161482 w 518467"/>
                <a:gd name="connsiteY512" fmla="*/ 175876 h 938645"/>
                <a:gd name="connsiteX513" fmla="*/ 156864 w 518467"/>
                <a:gd name="connsiteY513" fmla="*/ 164407 h 938645"/>
                <a:gd name="connsiteX514" fmla="*/ 156787 w 518467"/>
                <a:gd name="connsiteY514" fmla="*/ 162483 h 938645"/>
                <a:gd name="connsiteX515" fmla="*/ 158480 w 518467"/>
                <a:gd name="connsiteY515" fmla="*/ 157403 h 938645"/>
                <a:gd name="connsiteX516" fmla="*/ 159866 w 518467"/>
                <a:gd name="connsiteY516" fmla="*/ 155787 h 938645"/>
                <a:gd name="connsiteX517" fmla="*/ 161713 w 518467"/>
                <a:gd name="connsiteY517" fmla="*/ 154863 h 938645"/>
                <a:gd name="connsiteX518" fmla="*/ 161713 w 518467"/>
                <a:gd name="connsiteY518" fmla="*/ 152631 h 938645"/>
                <a:gd name="connsiteX519" fmla="*/ 161174 w 518467"/>
                <a:gd name="connsiteY519" fmla="*/ 148475 h 938645"/>
                <a:gd name="connsiteX520" fmla="*/ 161329 w 518467"/>
                <a:gd name="connsiteY520" fmla="*/ 147243 h 938645"/>
                <a:gd name="connsiteX521" fmla="*/ 162483 w 518467"/>
                <a:gd name="connsiteY521" fmla="*/ 143856 h 938645"/>
                <a:gd name="connsiteX522" fmla="*/ 164176 w 518467"/>
                <a:gd name="connsiteY522" fmla="*/ 142086 h 938645"/>
                <a:gd name="connsiteX523" fmla="*/ 168102 w 518467"/>
                <a:gd name="connsiteY523" fmla="*/ 140624 h 938645"/>
                <a:gd name="connsiteX524" fmla="*/ 157480 w 518467"/>
                <a:gd name="connsiteY524" fmla="*/ 139084 h 938645"/>
                <a:gd name="connsiteX525" fmla="*/ 138699 w 518467"/>
                <a:gd name="connsiteY525" fmla="*/ 134543 h 938645"/>
                <a:gd name="connsiteX526" fmla="*/ 110298 w 518467"/>
                <a:gd name="connsiteY526" fmla="*/ 124922 h 938645"/>
                <a:gd name="connsiteX527" fmla="*/ 73583 w 518467"/>
                <a:gd name="connsiteY527" fmla="*/ 109682 h 938645"/>
                <a:gd name="connsiteX528" fmla="*/ 45104 w 518467"/>
                <a:gd name="connsiteY528" fmla="*/ 100215 h 938645"/>
                <a:gd name="connsiteX529" fmla="*/ 37176 w 518467"/>
                <a:gd name="connsiteY529" fmla="*/ 96058 h 938645"/>
                <a:gd name="connsiteX530" fmla="*/ 37946 w 518467"/>
                <a:gd name="connsiteY530" fmla="*/ 100445 h 938645"/>
                <a:gd name="connsiteX531" fmla="*/ 40717 w 518467"/>
                <a:gd name="connsiteY531" fmla="*/ 104756 h 93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518467" h="938645">
                  <a:moveTo>
                    <a:pt x="40717" y="104756"/>
                  </a:moveTo>
                  <a:lnTo>
                    <a:pt x="56188" y="119149"/>
                  </a:lnTo>
                  <a:lnTo>
                    <a:pt x="64885" y="129540"/>
                  </a:lnTo>
                  <a:cubicBezTo>
                    <a:pt x="65039" y="129694"/>
                    <a:pt x="65116" y="129925"/>
                    <a:pt x="65270" y="130079"/>
                  </a:cubicBezTo>
                  <a:lnTo>
                    <a:pt x="68118" y="135698"/>
                  </a:lnTo>
                  <a:cubicBezTo>
                    <a:pt x="68272" y="135928"/>
                    <a:pt x="68349" y="136159"/>
                    <a:pt x="68349" y="136467"/>
                  </a:cubicBezTo>
                  <a:lnTo>
                    <a:pt x="71043" y="151630"/>
                  </a:lnTo>
                  <a:lnTo>
                    <a:pt x="73891" y="155864"/>
                  </a:lnTo>
                  <a:lnTo>
                    <a:pt x="78124" y="159558"/>
                  </a:lnTo>
                  <a:cubicBezTo>
                    <a:pt x="78278" y="159712"/>
                    <a:pt x="78432" y="159866"/>
                    <a:pt x="78509" y="160020"/>
                  </a:cubicBezTo>
                  <a:lnTo>
                    <a:pt x="81896" y="164484"/>
                  </a:lnTo>
                  <a:cubicBezTo>
                    <a:pt x="82127" y="164792"/>
                    <a:pt x="82281" y="165177"/>
                    <a:pt x="82358" y="165562"/>
                  </a:cubicBezTo>
                  <a:lnTo>
                    <a:pt x="84051" y="172874"/>
                  </a:lnTo>
                  <a:cubicBezTo>
                    <a:pt x="84128" y="173336"/>
                    <a:pt x="84128" y="173721"/>
                    <a:pt x="84051" y="174182"/>
                  </a:cubicBezTo>
                  <a:lnTo>
                    <a:pt x="82358" y="180956"/>
                  </a:lnTo>
                  <a:lnTo>
                    <a:pt x="78971" y="188422"/>
                  </a:lnTo>
                  <a:lnTo>
                    <a:pt x="77431" y="196658"/>
                  </a:lnTo>
                  <a:lnTo>
                    <a:pt x="77893" y="200429"/>
                  </a:lnTo>
                  <a:lnTo>
                    <a:pt x="85128" y="220980"/>
                  </a:lnTo>
                  <a:cubicBezTo>
                    <a:pt x="85205" y="221288"/>
                    <a:pt x="85282" y="221596"/>
                    <a:pt x="85282" y="221904"/>
                  </a:cubicBezTo>
                  <a:lnTo>
                    <a:pt x="85282" y="229754"/>
                  </a:lnTo>
                  <a:lnTo>
                    <a:pt x="82434" y="262621"/>
                  </a:lnTo>
                  <a:lnTo>
                    <a:pt x="83589" y="287020"/>
                  </a:lnTo>
                  <a:lnTo>
                    <a:pt x="82434" y="295948"/>
                  </a:lnTo>
                  <a:cubicBezTo>
                    <a:pt x="82358" y="296333"/>
                    <a:pt x="82281" y="296641"/>
                    <a:pt x="82127" y="296949"/>
                  </a:cubicBezTo>
                  <a:lnTo>
                    <a:pt x="74815" y="309880"/>
                  </a:lnTo>
                  <a:cubicBezTo>
                    <a:pt x="74584" y="310265"/>
                    <a:pt x="74353" y="310573"/>
                    <a:pt x="73968" y="310804"/>
                  </a:cubicBezTo>
                  <a:lnTo>
                    <a:pt x="52647" y="325582"/>
                  </a:lnTo>
                  <a:lnTo>
                    <a:pt x="46413" y="338590"/>
                  </a:lnTo>
                  <a:lnTo>
                    <a:pt x="44258" y="355600"/>
                  </a:lnTo>
                  <a:lnTo>
                    <a:pt x="41948" y="364375"/>
                  </a:lnTo>
                  <a:cubicBezTo>
                    <a:pt x="41872" y="364682"/>
                    <a:pt x="41718" y="364990"/>
                    <a:pt x="41564" y="365221"/>
                  </a:cubicBezTo>
                  <a:lnTo>
                    <a:pt x="37099" y="371995"/>
                  </a:lnTo>
                  <a:lnTo>
                    <a:pt x="30942" y="379307"/>
                  </a:lnTo>
                  <a:lnTo>
                    <a:pt x="8775" y="423179"/>
                  </a:lnTo>
                  <a:lnTo>
                    <a:pt x="6081" y="436264"/>
                  </a:lnTo>
                  <a:lnTo>
                    <a:pt x="1001" y="448810"/>
                  </a:lnTo>
                  <a:lnTo>
                    <a:pt x="0" y="456507"/>
                  </a:lnTo>
                  <a:lnTo>
                    <a:pt x="1462" y="465898"/>
                  </a:lnTo>
                  <a:lnTo>
                    <a:pt x="4849" y="469284"/>
                  </a:lnTo>
                  <a:lnTo>
                    <a:pt x="10468" y="471285"/>
                  </a:lnTo>
                  <a:cubicBezTo>
                    <a:pt x="10699" y="471362"/>
                    <a:pt x="10930" y="471439"/>
                    <a:pt x="11084" y="471593"/>
                  </a:cubicBezTo>
                  <a:lnTo>
                    <a:pt x="18165" y="476442"/>
                  </a:lnTo>
                  <a:lnTo>
                    <a:pt x="20705" y="477443"/>
                  </a:lnTo>
                  <a:lnTo>
                    <a:pt x="31481" y="479521"/>
                  </a:lnTo>
                  <a:cubicBezTo>
                    <a:pt x="31942" y="479598"/>
                    <a:pt x="32404" y="479829"/>
                    <a:pt x="32789" y="480137"/>
                  </a:cubicBezTo>
                  <a:lnTo>
                    <a:pt x="37253" y="484062"/>
                  </a:lnTo>
                  <a:cubicBezTo>
                    <a:pt x="37407" y="484216"/>
                    <a:pt x="37561" y="484370"/>
                    <a:pt x="37638" y="484524"/>
                  </a:cubicBezTo>
                  <a:lnTo>
                    <a:pt x="41025" y="488988"/>
                  </a:lnTo>
                  <a:cubicBezTo>
                    <a:pt x="41179" y="489142"/>
                    <a:pt x="41256" y="489373"/>
                    <a:pt x="41333" y="489604"/>
                  </a:cubicBezTo>
                  <a:lnTo>
                    <a:pt x="46644" y="501381"/>
                  </a:lnTo>
                  <a:lnTo>
                    <a:pt x="51339" y="503998"/>
                  </a:lnTo>
                  <a:cubicBezTo>
                    <a:pt x="51801" y="504306"/>
                    <a:pt x="52262" y="504690"/>
                    <a:pt x="52493" y="505229"/>
                  </a:cubicBezTo>
                  <a:lnTo>
                    <a:pt x="54187" y="508616"/>
                  </a:lnTo>
                  <a:cubicBezTo>
                    <a:pt x="54418" y="509078"/>
                    <a:pt x="54495" y="509616"/>
                    <a:pt x="54495" y="510155"/>
                  </a:cubicBezTo>
                  <a:lnTo>
                    <a:pt x="53340" y="520315"/>
                  </a:lnTo>
                  <a:cubicBezTo>
                    <a:pt x="53340" y="520546"/>
                    <a:pt x="53263" y="520854"/>
                    <a:pt x="53186" y="521085"/>
                  </a:cubicBezTo>
                  <a:lnTo>
                    <a:pt x="50954" y="526704"/>
                  </a:lnTo>
                  <a:cubicBezTo>
                    <a:pt x="50723" y="527165"/>
                    <a:pt x="50415" y="527627"/>
                    <a:pt x="50030" y="527935"/>
                  </a:cubicBezTo>
                  <a:lnTo>
                    <a:pt x="45566" y="531322"/>
                  </a:lnTo>
                  <a:lnTo>
                    <a:pt x="31635" y="538326"/>
                  </a:lnTo>
                  <a:lnTo>
                    <a:pt x="28710" y="540481"/>
                  </a:lnTo>
                  <a:lnTo>
                    <a:pt x="26939" y="544407"/>
                  </a:lnTo>
                  <a:lnTo>
                    <a:pt x="26401" y="552335"/>
                  </a:lnTo>
                  <a:lnTo>
                    <a:pt x="26401" y="569807"/>
                  </a:lnTo>
                  <a:lnTo>
                    <a:pt x="27940" y="577119"/>
                  </a:lnTo>
                  <a:lnTo>
                    <a:pt x="31173" y="584123"/>
                  </a:lnTo>
                  <a:lnTo>
                    <a:pt x="34175" y="588510"/>
                  </a:lnTo>
                  <a:lnTo>
                    <a:pt x="46875" y="600133"/>
                  </a:lnTo>
                  <a:cubicBezTo>
                    <a:pt x="47259" y="600441"/>
                    <a:pt x="47490" y="600825"/>
                    <a:pt x="47644" y="601287"/>
                  </a:cubicBezTo>
                  <a:lnTo>
                    <a:pt x="49876" y="608061"/>
                  </a:lnTo>
                  <a:cubicBezTo>
                    <a:pt x="50030" y="608522"/>
                    <a:pt x="50030" y="609061"/>
                    <a:pt x="49953" y="609523"/>
                  </a:cubicBezTo>
                  <a:lnTo>
                    <a:pt x="48260" y="617374"/>
                  </a:lnTo>
                  <a:lnTo>
                    <a:pt x="45335" y="626148"/>
                  </a:lnTo>
                  <a:lnTo>
                    <a:pt x="43873" y="632691"/>
                  </a:lnTo>
                  <a:lnTo>
                    <a:pt x="44873" y="639464"/>
                  </a:lnTo>
                  <a:lnTo>
                    <a:pt x="47721" y="644236"/>
                  </a:lnTo>
                  <a:lnTo>
                    <a:pt x="57496" y="652934"/>
                  </a:lnTo>
                  <a:cubicBezTo>
                    <a:pt x="57650" y="653088"/>
                    <a:pt x="57804" y="653242"/>
                    <a:pt x="57881" y="653396"/>
                  </a:cubicBezTo>
                  <a:lnTo>
                    <a:pt x="62345" y="659553"/>
                  </a:lnTo>
                  <a:cubicBezTo>
                    <a:pt x="62576" y="659861"/>
                    <a:pt x="62730" y="660323"/>
                    <a:pt x="62807" y="660708"/>
                  </a:cubicBezTo>
                  <a:lnTo>
                    <a:pt x="63962" y="666865"/>
                  </a:lnTo>
                  <a:cubicBezTo>
                    <a:pt x="64039" y="667327"/>
                    <a:pt x="64039" y="667712"/>
                    <a:pt x="63885" y="668174"/>
                  </a:cubicBezTo>
                  <a:lnTo>
                    <a:pt x="59421" y="683337"/>
                  </a:lnTo>
                  <a:lnTo>
                    <a:pt x="53956" y="716896"/>
                  </a:lnTo>
                  <a:lnTo>
                    <a:pt x="55726" y="728287"/>
                  </a:lnTo>
                  <a:lnTo>
                    <a:pt x="64193" y="726979"/>
                  </a:lnTo>
                  <a:cubicBezTo>
                    <a:pt x="65193" y="726825"/>
                    <a:pt x="66117" y="727210"/>
                    <a:pt x="66733" y="727979"/>
                  </a:cubicBezTo>
                  <a:lnTo>
                    <a:pt x="69581" y="731366"/>
                  </a:lnTo>
                  <a:lnTo>
                    <a:pt x="75584" y="739602"/>
                  </a:lnTo>
                  <a:lnTo>
                    <a:pt x="78432" y="737985"/>
                  </a:lnTo>
                  <a:lnTo>
                    <a:pt x="83974" y="736061"/>
                  </a:lnTo>
                  <a:cubicBezTo>
                    <a:pt x="84282" y="735984"/>
                    <a:pt x="84590" y="735907"/>
                    <a:pt x="84898" y="735907"/>
                  </a:cubicBezTo>
                  <a:lnTo>
                    <a:pt x="89978" y="735907"/>
                  </a:lnTo>
                  <a:cubicBezTo>
                    <a:pt x="90516" y="735907"/>
                    <a:pt x="91055" y="736061"/>
                    <a:pt x="91440" y="736369"/>
                  </a:cubicBezTo>
                  <a:lnTo>
                    <a:pt x="95981" y="739217"/>
                  </a:lnTo>
                  <a:cubicBezTo>
                    <a:pt x="96366" y="739448"/>
                    <a:pt x="96674" y="739756"/>
                    <a:pt x="96905" y="740141"/>
                  </a:cubicBezTo>
                  <a:lnTo>
                    <a:pt x="98598" y="742989"/>
                  </a:lnTo>
                  <a:cubicBezTo>
                    <a:pt x="98752" y="743219"/>
                    <a:pt x="98829" y="743373"/>
                    <a:pt x="98906" y="743604"/>
                  </a:cubicBezTo>
                  <a:lnTo>
                    <a:pt x="100445" y="748761"/>
                  </a:lnTo>
                  <a:lnTo>
                    <a:pt x="101215" y="749839"/>
                  </a:lnTo>
                  <a:lnTo>
                    <a:pt x="102139" y="750070"/>
                  </a:lnTo>
                  <a:lnTo>
                    <a:pt x="106834" y="750070"/>
                  </a:lnTo>
                  <a:cubicBezTo>
                    <a:pt x="107142" y="750070"/>
                    <a:pt x="107450" y="750147"/>
                    <a:pt x="107757" y="750224"/>
                  </a:cubicBezTo>
                  <a:lnTo>
                    <a:pt x="109451" y="750762"/>
                  </a:lnTo>
                  <a:lnTo>
                    <a:pt x="116070" y="754303"/>
                  </a:lnTo>
                  <a:cubicBezTo>
                    <a:pt x="116301" y="754457"/>
                    <a:pt x="116532" y="754611"/>
                    <a:pt x="116686" y="754765"/>
                  </a:cubicBezTo>
                  <a:lnTo>
                    <a:pt x="119534" y="757613"/>
                  </a:lnTo>
                  <a:cubicBezTo>
                    <a:pt x="119765" y="757844"/>
                    <a:pt x="119996" y="758228"/>
                    <a:pt x="120150" y="758536"/>
                  </a:cubicBezTo>
                  <a:lnTo>
                    <a:pt x="121304" y="761384"/>
                  </a:lnTo>
                  <a:cubicBezTo>
                    <a:pt x="121381" y="761615"/>
                    <a:pt x="121458" y="761846"/>
                    <a:pt x="121458" y="762154"/>
                  </a:cubicBezTo>
                  <a:lnTo>
                    <a:pt x="121920" y="766541"/>
                  </a:lnTo>
                  <a:lnTo>
                    <a:pt x="125845" y="772391"/>
                  </a:lnTo>
                  <a:lnTo>
                    <a:pt x="128924" y="774931"/>
                  </a:lnTo>
                  <a:lnTo>
                    <a:pt x="140470" y="782628"/>
                  </a:lnTo>
                  <a:cubicBezTo>
                    <a:pt x="140624" y="782782"/>
                    <a:pt x="140855" y="782936"/>
                    <a:pt x="141008" y="783090"/>
                  </a:cubicBezTo>
                  <a:lnTo>
                    <a:pt x="147166" y="789863"/>
                  </a:lnTo>
                  <a:cubicBezTo>
                    <a:pt x="147474" y="790171"/>
                    <a:pt x="147705" y="790556"/>
                    <a:pt x="147782" y="791018"/>
                  </a:cubicBezTo>
                  <a:lnTo>
                    <a:pt x="151015" y="802948"/>
                  </a:lnTo>
                  <a:lnTo>
                    <a:pt x="152785" y="805642"/>
                  </a:lnTo>
                  <a:lnTo>
                    <a:pt x="155402" y="807797"/>
                  </a:lnTo>
                  <a:lnTo>
                    <a:pt x="158404" y="808644"/>
                  </a:lnTo>
                  <a:lnTo>
                    <a:pt x="160790" y="808644"/>
                  </a:lnTo>
                  <a:lnTo>
                    <a:pt x="160790" y="808644"/>
                  </a:lnTo>
                  <a:lnTo>
                    <a:pt x="162252" y="807181"/>
                  </a:lnTo>
                  <a:lnTo>
                    <a:pt x="165870" y="801947"/>
                  </a:lnTo>
                  <a:cubicBezTo>
                    <a:pt x="166101" y="801562"/>
                    <a:pt x="166409" y="801332"/>
                    <a:pt x="166793" y="801101"/>
                  </a:cubicBezTo>
                  <a:lnTo>
                    <a:pt x="172951" y="797714"/>
                  </a:lnTo>
                  <a:cubicBezTo>
                    <a:pt x="173259" y="797560"/>
                    <a:pt x="173643" y="797406"/>
                    <a:pt x="174028" y="797406"/>
                  </a:cubicBezTo>
                  <a:lnTo>
                    <a:pt x="180186" y="796867"/>
                  </a:lnTo>
                  <a:lnTo>
                    <a:pt x="193040" y="798022"/>
                  </a:lnTo>
                  <a:cubicBezTo>
                    <a:pt x="193810" y="798099"/>
                    <a:pt x="194579" y="798484"/>
                    <a:pt x="195041" y="799099"/>
                  </a:cubicBezTo>
                  <a:lnTo>
                    <a:pt x="196734" y="801332"/>
                  </a:lnTo>
                  <a:cubicBezTo>
                    <a:pt x="196965" y="801639"/>
                    <a:pt x="197119" y="801947"/>
                    <a:pt x="197196" y="802255"/>
                  </a:cubicBezTo>
                  <a:lnTo>
                    <a:pt x="200044" y="812415"/>
                  </a:lnTo>
                  <a:lnTo>
                    <a:pt x="201045" y="814339"/>
                  </a:lnTo>
                  <a:lnTo>
                    <a:pt x="204200" y="815725"/>
                  </a:lnTo>
                  <a:lnTo>
                    <a:pt x="206202" y="815032"/>
                  </a:lnTo>
                  <a:lnTo>
                    <a:pt x="209281" y="812954"/>
                  </a:lnTo>
                  <a:cubicBezTo>
                    <a:pt x="209511" y="812800"/>
                    <a:pt x="209819" y="812646"/>
                    <a:pt x="210050" y="812569"/>
                  </a:cubicBezTo>
                  <a:lnTo>
                    <a:pt x="213976" y="811415"/>
                  </a:lnTo>
                  <a:cubicBezTo>
                    <a:pt x="214283" y="811338"/>
                    <a:pt x="214591" y="811261"/>
                    <a:pt x="214976" y="811338"/>
                  </a:cubicBezTo>
                  <a:lnTo>
                    <a:pt x="222288" y="811876"/>
                  </a:lnTo>
                  <a:cubicBezTo>
                    <a:pt x="222519" y="811876"/>
                    <a:pt x="222750" y="811953"/>
                    <a:pt x="222981" y="812030"/>
                  </a:cubicBezTo>
                  <a:lnTo>
                    <a:pt x="231448" y="814878"/>
                  </a:lnTo>
                  <a:lnTo>
                    <a:pt x="239222" y="819035"/>
                  </a:lnTo>
                  <a:cubicBezTo>
                    <a:pt x="239607" y="819266"/>
                    <a:pt x="239915" y="819496"/>
                    <a:pt x="240145" y="819881"/>
                  </a:cubicBezTo>
                  <a:lnTo>
                    <a:pt x="242993" y="823807"/>
                  </a:lnTo>
                  <a:cubicBezTo>
                    <a:pt x="243301" y="824268"/>
                    <a:pt x="243455" y="824730"/>
                    <a:pt x="243532" y="825269"/>
                  </a:cubicBezTo>
                  <a:lnTo>
                    <a:pt x="244071" y="835044"/>
                  </a:lnTo>
                  <a:lnTo>
                    <a:pt x="245456" y="836738"/>
                  </a:lnTo>
                  <a:lnTo>
                    <a:pt x="258849" y="837276"/>
                  </a:lnTo>
                  <a:cubicBezTo>
                    <a:pt x="259388" y="837276"/>
                    <a:pt x="259850" y="837430"/>
                    <a:pt x="260311" y="837738"/>
                  </a:cubicBezTo>
                  <a:lnTo>
                    <a:pt x="267085" y="842202"/>
                  </a:lnTo>
                  <a:cubicBezTo>
                    <a:pt x="267393" y="842433"/>
                    <a:pt x="267700" y="842664"/>
                    <a:pt x="267855" y="843049"/>
                  </a:cubicBezTo>
                  <a:lnTo>
                    <a:pt x="278015" y="858828"/>
                  </a:lnTo>
                  <a:lnTo>
                    <a:pt x="283171" y="865524"/>
                  </a:lnTo>
                  <a:lnTo>
                    <a:pt x="298412" y="874222"/>
                  </a:lnTo>
                  <a:cubicBezTo>
                    <a:pt x="298565" y="874299"/>
                    <a:pt x="298719" y="874453"/>
                    <a:pt x="298873" y="874530"/>
                  </a:cubicBezTo>
                  <a:lnTo>
                    <a:pt x="303953" y="879071"/>
                  </a:lnTo>
                  <a:cubicBezTo>
                    <a:pt x="304569" y="879610"/>
                    <a:pt x="304954" y="880456"/>
                    <a:pt x="304877" y="881303"/>
                  </a:cubicBezTo>
                  <a:cubicBezTo>
                    <a:pt x="304877" y="882150"/>
                    <a:pt x="304415" y="882919"/>
                    <a:pt x="303722" y="883458"/>
                  </a:cubicBezTo>
                  <a:lnTo>
                    <a:pt x="303107" y="883920"/>
                  </a:lnTo>
                  <a:lnTo>
                    <a:pt x="309264" y="886537"/>
                  </a:lnTo>
                  <a:lnTo>
                    <a:pt x="321348" y="889693"/>
                  </a:lnTo>
                  <a:lnTo>
                    <a:pt x="331355" y="888769"/>
                  </a:lnTo>
                  <a:lnTo>
                    <a:pt x="336819" y="880841"/>
                  </a:lnTo>
                  <a:cubicBezTo>
                    <a:pt x="337281" y="880148"/>
                    <a:pt x="338051" y="879687"/>
                    <a:pt x="338897" y="879610"/>
                  </a:cubicBezTo>
                  <a:cubicBezTo>
                    <a:pt x="339821" y="879533"/>
                    <a:pt x="340591" y="879841"/>
                    <a:pt x="341130" y="880456"/>
                  </a:cubicBezTo>
                  <a:lnTo>
                    <a:pt x="345055" y="884382"/>
                  </a:lnTo>
                  <a:lnTo>
                    <a:pt x="349827" y="888076"/>
                  </a:lnTo>
                  <a:cubicBezTo>
                    <a:pt x="349981" y="888230"/>
                    <a:pt x="350212" y="888384"/>
                    <a:pt x="350366" y="888615"/>
                  </a:cubicBezTo>
                  <a:lnTo>
                    <a:pt x="353753" y="893079"/>
                  </a:lnTo>
                  <a:cubicBezTo>
                    <a:pt x="354291" y="893849"/>
                    <a:pt x="354445" y="894850"/>
                    <a:pt x="354138" y="895696"/>
                  </a:cubicBezTo>
                  <a:lnTo>
                    <a:pt x="352752" y="899622"/>
                  </a:lnTo>
                  <a:lnTo>
                    <a:pt x="362450" y="904933"/>
                  </a:lnTo>
                  <a:lnTo>
                    <a:pt x="393315" y="906626"/>
                  </a:lnTo>
                  <a:cubicBezTo>
                    <a:pt x="393623" y="906626"/>
                    <a:pt x="393931" y="906703"/>
                    <a:pt x="394239" y="906857"/>
                  </a:cubicBezTo>
                  <a:lnTo>
                    <a:pt x="404938" y="911321"/>
                  </a:lnTo>
                  <a:cubicBezTo>
                    <a:pt x="406323" y="911937"/>
                    <a:pt x="407016" y="913553"/>
                    <a:pt x="406477" y="914939"/>
                  </a:cubicBezTo>
                  <a:lnTo>
                    <a:pt x="402244" y="925638"/>
                  </a:lnTo>
                  <a:lnTo>
                    <a:pt x="402782" y="935721"/>
                  </a:lnTo>
                  <a:lnTo>
                    <a:pt x="404091" y="938645"/>
                  </a:lnTo>
                  <a:lnTo>
                    <a:pt x="411942" y="914169"/>
                  </a:lnTo>
                  <a:cubicBezTo>
                    <a:pt x="412019" y="913938"/>
                    <a:pt x="412096" y="913784"/>
                    <a:pt x="412173" y="913630"/>
                  </a:cubicBezTo>
                  <a:lnTo>
                    <a:pt x="416098" y="906857"/>
                  </a:lnTo>
                  <a:lnTo>
                    <a:pt x="419793" y="896081"/>
                  </a:lnTo>
                  <a:cubicBezTo>
                    <a:pt x="419870" y="895850"/>
                    <a:pt x="419947" y="895696"/>
                    <a:pt x="420024" y="895542"/>
                  </a:cubicBezTo>
                  <a:lnTo>
                    <a:pt x="428028" y="882535"/>
                  </a:lnTo>
                  <a:lnTo>
                    <a:pt x="419562" y="871143"/>
                  </a:lnTo>
                  <a:lnTo>
                    <a:pt x="408555" y="860213"/>
                  </a:lnTo>
                  <a:cubicBezTo>
                    <a:pt x="408401" y="860059"/>
                    <a:pt x="408247" y="859905"/>
                    <a:pt x="408170" y="859752"/>
                  </a:cubicBezTo>
                  <a:lnTo>
                    <a:pt x="403090" y="851901"/>
                  </a:lnTo>
                  <a:cubicBezTo>
                    <a:pt x="402936" y="851593"/>
                    <a:pt x="402782" y="851285"/>
                    <a:pt x="402705" y="850977"/>
                  </a:cubicBezTo>
                  <a:lnTo>
                    <a:pt x="401012" y="843126"/>
                  </a:lnTo>
                  <a:lnTo>
                    <a:pt x="400473" y="836276"/>
                  </a:lnTo>
                  <a:lnTo>
                    <a:pt x="400088" y="835814"/>
                  </a:lnTo>
                  <a:lnTo>
                    <a:pt x="398703" y="835814"/>
                  </a:lnTo>
                  <a:lnTo>
                    <a:pt x="392776" y="836353"/>
                  </a:lnTo>
                  <a:cubicBezTo>
                    <a:pt x="392545" y="836353"/>
                    <a:pt x="392238" y="836353"/>
                    <a:pt x="392007" y="836353"/>
                  </a:cubicBezTo>
                  <a:lnTo>
                    <a:pt x="377382" y="833505"/>
                  </a:lnTo>
                  <a:cubicBezTo>
                    <a:pt x="377151" y="833428"/>
                    <a:pt x="376998" y="833428"/>
                    <a:pt x="376767" y="833274"/>
                  </a:cubicBezTo>
                  <a:lnTo>
                    <a:pt x="371687" y="831042"/>
                  </a:lnTo>
                  <a:cubicBezTo>
                    <a:pt x="371148" y="830811"/>
                    <a:pt x="370686" y="830349"/>
                    <a:pt x="370378" y="829810"/>
                  </a:cubicBezTo>
                  <a:lnTo>
                    <a:pt x="367530" y="824730"/>
                  </a:lnTo>
                  <a:cubicBezTo>
                    <a:pt x="367299" y="824345"/>
                    <a:pt x="367145" y="823807"/>
                    <a:pt x="367145" y="823345"/>
                  </a:cubicBezTo>
                  <a:lnTo>
                    <a:pt x="367145" y="817726"/>
                  </a:lnTo>
                  <a:lnTo>
                    <a:pt x="367145" y="817726"/>
                  </a:lnTo>
                  <a:cubicBezTo>
                    <a:pt x="367145" y="817187"/>
                    <a:pt x="367299" y="816572"/>
                    <a:pt x="367684" y="816110"/>
                  </a:cubicBezTo>
                  <a:lnTo>
                    <a:pt x="371148" y="811184"/>
                  </a:lnTo>
                  <a:lnTo>
                    <a:pt x="371148" y="807566"/>
                  </a:lnTo>
                  <a:lnTo>
                    <a:pt x="370609" y="804641"/>
                  </a:lnTo>
                  <a:lnTo>
                    <a:pt x="369531" y="791556"/>
                  </a:lnTo>
                  <a:lnTo>
                    <a:pt x="368377" y="789632"/>
                  </a:lnTo>
                  <a:lnTo>
                    <a:pt x="366376" y="787631"/>
                  </a:lnTo>
                  <a:lnTo>
                    <a:pt x="359833" y="782166"/>
                  </a:lnTo>
                  <a:cubicBezTo>
                    <a:pt x="359525" y="781935"/>
                    <a:pt x="359295" y="781627"/>
                    <a:pt x="359141" y="781242"/>
                  </a:cubicBezTo>
                  <a:lnTo>
                    <a:pt x="355215" y="773392"/>
                  </a:lnTo>
                  <a:cubicBezTo>
                    <a:pt x="355061" y="773084"/>
                    <a:pt x="354984" y="772776"/>
                    <a:pt x="354907" y="772391"/>
                  </a:cubicBezTo>
                  <a:lnTo>
                    <a:pt x="352752" y="752071"/>
                  </a:lnTo>
                  <a:lnTo>
                    <a:pt x="347056" y="746837"/>
                  </a:lnTo>
                  <a:lnTo>
                    <a:pt x="339436" y="742527"/>
                  </a:lnTo>
                  <a:cubicBezTo>
                    <a:pt x="339282" y="742450"/>
                    <a:pt x="339052" y="742296"/>
                    <a:pt x="338897" y="742142"/>
                  </a:cubicBezTo>
                  <a:lnTo>
                    <a:pt x="322811" y="727133"/>
                  </a:lnTo>
                  <a:lnTo>
                    <a:pt x="302260" y="714894"/>
                  </a:lnTo>
                  <a:cubicBezTo>
                    <a:pt x="301413" y="714433"/>
                    <a:pt x="300951" y="713509"/>
                    <a:pt x="300874" y="712585"/>
                  </a:cubicBezTo>
                  <a:cubicBezTo>
                    <a:pt x="300874" y="711662"/>
                    <a:pt x="301259" y="710738"/>
                    <a:pt x="302106" y="710199"/>
                  </a:cubicBezTo>
                  <a:lnTo>
                    <a:pt x="313036" y="702502"/>
                  </a:lnTo>
                  <a:lnTo>
                    <a:pt x="330816" y="681413"/>
                  </a:lnTo>
                  <a:cubicBezTo>
                    <a:pt x="331047" y="681182"/>
                    <a:pt x="331278" y="680951"/>
                    <a:pt x="331585" y="680797"/>
                  </a:cubicBezTo>
                  <a:lnTo>
                    <a:pt x="338359" y="676872"/>
                  </a:lnTo>
                  <a:lnTo>
                    <a:pt x="344362" y="674408"/>
                  </a:lnTo>
                  <a:cubicBezTo>
                    <a:pt x="344593" y="674332"/>
                    <a:pt x="344824" y="674255"/>
                    <a:pt x="345055" y="674255"/>
                  </a:cubicBezTo>
                  <a:lnTo>
                    <a:pt x="353522" y="673100"/>
                  </a:lnTo>
                  <a:cubicBezTo>
                    <a:pt x="353830" y="673100"/>
                    <a:pt x="354138" y="673100"/>
                    <a:pt x="354368" y="673100"/>
                  </a:cubicBezTo>
                  <a:lnTo>
                    <a:pt x="360526" y="674255"/>
                  </a:lnTo>
                  <a:lnTo>
                    <a:pt x="364759" y="675409"/>
                  </a:lnTo>
                  <a:lnTo>
                    <a:pt x="370455" y="675871"/>
                  </a:lnTo>
                  <a:lnTo>
                    <a:pt x="373534" y="676487"/>
                  </a:lnTo>
                  <a:cubicBezTo>
                    <a:pt x="373996" y="676564"/>
                    <a:pt x="374381" y="676718"/>
                    <a:pt x="374689" y="677025"/>
                  </a:cubicBezTo>
                  <a:lnTo>
                    <a:pt x="379768" y="680951"/>
                  </a:lnTo>
                  <a:lnTo>
                    <a:pt x="382078" y="682029"/>
                  </a:lnTo>
                  <a:lnTo>
                    <a:pt x="395470" y="682029"/>
                  </a:lnTo>
                  <a:lnTo>
                    <a:pt x="402090" y="682567"/>
                  </a:lnTo>
                  <a:lnTo>
                    <a:pt x="404168" y="681336"/>
                  </a:lnTo>
                  <a:lnTo>
                    <a:pt x="419947" y="672330"/>
                  </a:lnTo>
                  <a:cubicBezTo>
                    <a:pt x="420177" y="672176"/>
                    <a:pt x="420485" y="672099"/>
                    <a:pt x="420793" y="672022"/>
                  </a:cubicBezTo>
                  <a:lnTo>
                    <a:pt x="423641" y="671484"/>
                  </a:lnTo>
                  <a:cubicBezTo>
                    <a:pt x="424257" y="671330"/>
                    <a:pt x="424873" y="671407"/>
                    <a:pt x="425412" y="671715"/>
                  </a:cubicBezTo>
                  <a:lnTo>
                    <a:pt x="427643" y="672869"/>
                  </a:lnTo>
                  <a:cubicBezTo>
                    <a:pt x="428106" y="673100"/>
                    <a:pt x="428490" y="673408"/>
                    <a:pt x="428721" y="673793"/>
                  </a:cubicBezTo>
                  <a:lnTo>
                    <a:pt x="431030" y="677333"/>
                  </a:lnTo>
                  <a:lnTo>
                    <a:pt x="433878" y="673716"/>
                  </a:lnTo>
                  <a:lnTo>
                    <a:pt x="422025" y="638618"/>
                  </a:lnTo>
                  <a:lnTo>
                    <a:pt x="412635" y="621069"/>
                  </a:lnTo>
                  <a:cubicBezTo>
                    <a:pt x="412250" y="620376"/>
                    <a:pt x="412173" y="619529"/>
                    <a:pt x="412480" y="618759"/>
                  </a:cubicBezTo>
                  <a:lnTo>
                    <a:pt x="414482" y="613218"/>
                  </a:lnTo>
                  <a:lnTo>
                    <a:pt x="413019" y="601980"/>
                  </a:lnTo>
                  <a:lnTo>
                    <a:pt x="397472" y="587510"/>
                  </a:lnTo>
                  <a:lnTo>
                    <a:pt x="393854" y="584893"/>
                  </a:lnTo>
                  <a:cubicBezTo>
                    <a:pt x="393623" y="584739"/>
                    <a:pt x="393392" y="584508"/>
                    <a:pt x="393238" y="584277"/>
                  </a:cubicBezTo>
                  <a:lnTo>
                    <a:pt x="371302" y="554490"/>
                  </a:lnTo>
                  <a:lnTo>
                    <a:pt x="365452" y="549256"/>
                  </a:lnTo>
                  <a:lnTo>
                    <a:pt x="360064" y="545561"/>
                  </a:lnTo>
                  <a:lnTo>
                    <a:pt x="355446" y="543560"/>
                  </a:lnTo>
                  <a:cubicBezTo>
                    <a:pt x="355061" y="543406"/>
                    <a:pt x="354676" y="543098"/>
                    <a:pt x="354368" y="542713"/>
                  </a:cubicBezTo>
                  <a:lnTo>
                    <a:pt x="350443" y="537633"/>
                  </a:lnTo>
                  <a:lnTo>
                    <a:pt x="340206" y="521701"/>
                  </a:lnTo>
                  <a:lnTo>
                    <a:pt x="328353" y="500765"/>
                  </a:lnTo>
                  <a:cubicBezTo>
                    <a:pt x="328199" y="500534"/>
                    <a:pt x="328122" y="500303"/>
                    <a:pt x="328045" y="500072"/>
                  </a:cubicBezTo>
                  <a:lnTo>
                    <a:pt x="326890" y="495608"/>
                  </a:lnTo>
                  <a:cubicBezTo>
                    <a:pt x="326813" y="495377"/>
                    <a:pt x="326813" y="495146"/>
                    <a:pt x="326813" y="494915"/>
                  </a:cubicBezTo>
                  <a:lnTo>
                    <a:pt x="326813" y="489296"/>
                  </a:lnTo>
                  <a:lnTo>
                    <a:pt x="326813" y="489296"/>
                  </a:lnTo>
                  <a:cubicBezTo>
                    <a:pt x="326813" y="489065"/>
                    <a:pt x="326890" y="488758"/>
                    <a:pt x="326890" y="488527"/>
                  </a:cubicBezTo>
                  <a:lnTo>
                    <a:pt x="331355" y="472286"/>
                  </a:lnTo>
                  <a:lnTo>
                    <a:pt x="333510" y="454660"/>
                  </a:lnTo>
                  <a:cubicBezTo>
                    <a:pt x="333587" y="454198"/>
                    <a:pt x="333741" y="453736"/>
                    <a:pt x="334049" y="453351"/>
                  </a:cubicBezTo>
                  <a:lnTo>
                    <a:pt x="340591" y="444577"/>
                  </a:lnTo>
                  <a:lnTo>
                    <a:pt x="344439" y="436418"/>
                  </a:lnTo>
                  <a:cubicBezTo>
                    <a:pt x="344593" y="436110"/>
                    <a:pt x="344747" y="435879"/>
                    <a:pt x="344978" y="435648"/>
                  </a:cubicBezTo>
                  <a:lnTo>
                    <a:pt x="348904" y="431723"/>
                  </a:lnTo>
                  <a:lnTo>
                    <a:pt x="354138" y="423718"/>
                  </a:lnTo>
                  <a:lnTo>
                    <a:pt x="366068" y="411172"/>
                  </a:lnTo>
                  <a:lnTo>
                    <a:pt x="369301" y="405784"/>
                  </a:lnTo>
                  <a:lnTo>
                    <a:pt x="375843" y="389236"/>
                  </a:lnTo>
                  <a:cubicBezTo>
                    <a:pt x="375997" y="388928"/>
                    <a:pt x="376228" y="388620"/>
                    <a:pt x="376459" y="388312"/>
                  </a:cubicBezTo>
                  <a:lnTo>
                    <a:pt x="383771" y="381000"/>
                  </a:lnTo>
                  <a:lnTo>
                    <a:pt x="388928" y="376382"/>
                  </a:lnTo>
                  <a:cubicBezTo>
                    <a:pt x="389236" y="376151"/>
                    <a:pt x="389544" y="375920"/>
                    <a:pt x="389928" y="375843"/>
                  </a:cubicBezTo>
                  <a:lnTo>
                    <a:pt x="395008" y="374150"/>
                  </a:lnTo>
                  <a:lnTo>
                    <a:pt x="408863" y="371225"/>
                  </a:lnTo>
                  <a:lnTo>
                    <a:pt x="413635" y="369609"/>
                  </a:lnTo>
                  <a:cubicBezTo>
                    <a:pt x="413943" y="369531"/>
                    <a:pt x="414251" y="369455"/>
                    <a:pt x="414559" y="369455"/>
                  </a:cubicBezTo>
                  <a:lnTo>
                    <a:pt x="417945" y="369455"/>
                  </a:lnTo>
                  <a:cubicBezTo>
                    <a:pt x="418176" y="369455"/>
                    <a:pt x="418407" y="369455"/>
                    <a:pt x="418715" y="369531"/>
                  </a:cubicBezTo>
                  <a:lnTo>
                    <a:pt x="424565" y="371148"/>
                  </a:lnTo>
                  <a:lnTo>
                    <a:pt x="427721" y="371148"/>
                  </a:lnTo>
                  <a:lnTo>
                    <a:pt x="441498" y="366915"/>
                  </a:lnTo>
                  <a:lnTo>
                    <a:pt x="454660" y="357601"/>
                  </a:lnTo>
                  <a:cubicBezTo>
                    <a:pt x="454968" y="357370"/>
                    <a:pt x="455276" y="357216"/>
                    <a:pt x="455661" y="357139"/>
                  </a:cubicBezTo>
                  <a:lnTo>
                    <a:pt x="460433" y="356062"/>
                  </a:lnTo>
                  <a:lnTo>
                    <a:pt x="465744" y="353676"/>
                  </a:lnTo>
                  <a:lnTo>
                    <a:pt x="470362" y="347980"/>
                  </a:lnTo>
                  <a:cubicBezTo>
                    <a:pt x="470670" y="347595"/>
                    <a:pt x="470977" y="347364"/>
                    <a:pt x="471439" y="347210"/>
                  </a:cubicBezTo>
                  <a:lnTo>
                    <a:pt x="475365" y="345517"/>
                  </a:lnTo>
                  <a:cubicBezTo>
                    <a:pt x="475596" y="345440"/>
                    <a:pt x="475904" y="345363"/>
                    <a:pt x="476135" y="345286"/>
                  </a:cubicBezTo>
                  <a:lnTo>
                    <a:pt x="484909" y="344209"/>
                  </a:lnTo>
                  <a:lnTo>
                    <a:pt x="486525" y="342900"/>
                  </a:lnTo>
                  <a:lnTo>
                    <a:pt x="490220" y="333972"/>
                  </a:lnTo>
                  <a:cubicBezTo>
                    <a:pt x="490528" y="333279"/>
                    <a:pt x="491067" y="332740"/>
                    <a:pt x="491759" y="332432"/>
                  </a:cubicBezTo>
                  <a:lnTo>
                    <a:pt x="494607" y="331278"/>
                  </a:lnTo>
                  <a:lnTo>
                    <a:pt x="505460" y="327814"/>
                  </a:lnTo>
                  <a:lnTo>
                    <a:pt x="513465" y="324273"/>
                  </a:lnTo>
                  <a:lnTo>
                    <a:pt x="515158" y="321887"/>
                  </a:lnTo>
                  <a:lnTo>
                    <a:pt x="514927" y="320425"/>
                  </a:lnTo>
                  <a:lnTo>
                    <a:pt x="512926" y="318039"/>
                  </a:lnTo>
                  <a:lnTo>
                    <a:pt x="509462" y="316038"/>
                  </a:lnTo>
                  <a:cubicBezTo>
                    <a:pt x="509231" y="315884"/>
                    <a:pt x="509078" y="315730"/>
                    <a:pt x="508847" y="315576"/>
                  </a:cubicBezTo>
                  <a:lnTo>
                    <a:pt x="507153" y="313882"/>
                  </a:lnTo>
                  <a:cubicBezTo>
                    <a:pt x="506845" y="313574"/>
                    <a:pt x="506614" y="313190"/>
                    <a:pt x="506461" y="312805"/>
                  </a:cubicBezTo>
                  <a:lnTo>
                    <a:pt x="505306" y="309418"/>
                  </a:lnTo>
                  <a:cubicBezTo>
                    <a:pt x="505152" y="308956"/>
                    <a:pt x="505152" y="308495"/>
                    <a:pt x="505229" y="307956"/>
                  </a:cubicBezTo>
                  <a:lnTo>
                    <a:pt x="506384" y="302337"/>
                  </a:lnTo>
                  <a:lnTo>
                    <a:pt x="506307" y="296718"/>
                  </a:lnTo>
                  <a:lnTo>
                    <a:pt x="504075" y="283095"/>
                  </a:lnTo>
                  <a:lnTo>
                    <a:pt x="502458" y="277861"/>
                  </a:lnTo>
                  <a:lnTo>
                    <a:pt x="499225" y="270933"/>
                  </a:lnTo>
                  <a:cubicBezTo>
                    <a:pt x="498840" y="270164"/>
                    <a:pt x="498917" y="269240"/>
                    <a:pt x="499302" y="268470"/>
                  </a:cubicBezTo>
                  <a:lnTo>
                    <a:pt x="509462" y="249382"/>
                  </a:lnTo>
                  <a:cubicBezTo>
                    <a:pt x="509616" y="249151"/>
                    <a:pt x="509770" y="248920"/>
                    <a:pt x="509924" y="248689"/>
                  </a:cubicBezTo>
                  <a:lnTo>
                    <a:pt x="513850" y="244764"/>
                  </a:lnTo>
                  <a:lnTo>
                    <a:pt x="518468" y="238298"/>
                  </a:lnTo>
                  <a:lnTo>
                    <a:pt x="517775" y="235142"/>
                  </a:lnTo>
                  <a:lnTo>
                    <a:pt x="514696" y="231602"/>
                  </a:lnTo>
                  <a:lnTo>
                    <a:pt x="509847" y="229139"/>
                  </a:lnTo>
                  <a:lnTo>
                    <a:pt x="503382" y="227522"/>
                  </a:lnTo>
                  <a:lnTo>
                    <a:pt x="498148" y="227061"/>
                  </a:lnTo>
                  <a:lnTo>
                    <a:pt x="493068" y="227599"/>
                  </a:lnTo>
                  <a:cubicBezTo>
                    <a:pt x="492529" y="227676"/>
                    <a:pt x="491990" y="227522"/>
                    <a:pt x="491528" y="227292"/>
                  </a:cubicBezTo>
                  <a:lnTo>
                    <a:pt x="488142" y="225598"/>
                  </a:lnTo>
                  <a:cubicBezTo>
                    <a:pt x="486833" y="224982"/>
                    <a:pt x="486218" y="223366"/>
                    <a:pt x="486756" y="222058"/>
                  </a:cubicBezTo>
                  <a:lnTo>
                    <a:pt x="488988" y="216439"/>
                  </a:lnTo>
                  <a:cubicBezTo>
                    <a:pt x="489065" y="216285"/>
                    <a:pt x="489142" y="216054"/>
                    <a:pt x="489296" y="215900"/>
                  </a:cubicBezTo>
                  <a:lnTo>
                    <a:pt x="501304" y="197889"/>
                  </a:lnTo>
                  <a:lnTo>
                    <a:pt x="501689" y="194579"/>
                  </a:lnTo>
                  <a:lnTo>
                    <a:pt x="493992" y="167024"/>
                  </a:lnTo>
                  <a:lnTo>
                    <a:pt x="491682" y="150938"/>
                  </a:lnTo>
                  <a:lnTo>
                    <a:pt x="490220" y="146704"/>
                  </a:lnTo>
                  <a:lnTo>
                    <a:pt x="485910" y="139623"/>
                  </a:lnTo>
                  <a:cubicBezTo>
                    <a:pt x="485756" y="139315"/>
                    <a:pt x="485602" y="139007"/>
                    <a:pt x="485525" y="138699"/>
                  </a:cubicBezTo>
                  <a:lnTo>
                    <a:pt x="484986" y="135851"/>
                  </a:lnTo>
                  <a:lnTo>
                    <a:pt x="484909" y="131387"/>
                  </a:lnTo>
                  <a:cubicBezTo>
                    <a:pt x="484909" y="131156"/>
                    <a:pt x="484909" y="130925"/>
                    <a:pt x="484986" y="130772"/>
                  </a:cubicBezTo>
                  <a:lnTo>
                    <a:pt x="487218" y="121227"/>
                  </a:lnTo>
                  <a:lnTo>
                    <a:pt x="489450" y="115608"/>
                  </a:lnTo>
                  <a:lnTo>
                    <a:pt x="490528" y="95827"/>
                  </a:lnTo>
                  <a:lnTo>
                    <a:pt x="491143" y="91132"/>
                  </a:lnTo>
                  <a:lnTo>
                    <a:pt x="491143" y="86976"/>
                  </a:lnTo>
                  <a:lnTo>
                    <a:pt x="490066" y="81896"/>
                  </a:lnTo>
                  <a:cubicBezTo>
                    <a:pt x="489912" y="81203"/>
                    <a:pt x="490066" y="80510"/>
                    <a:pt x="490374" y="79972"/>
                  </a:cubicBezTo>
                  <a:lnTo>
                    <a:pt x="492606" y="76046"/>
                  </a:lnTo>
                  <a:cubicBezTo>
                    <a:pt x="492991" y="75430"/>
                    <a:pt x="493530" y="74968"/>
                    <a:pt x="494222" y="74738"/>
                  </a:cubicBezTo>
                  <a:lnTo>
                    <a:pt x="499148" y="73275"/>
                  </a:lnTo>
                  <a:lnTo>
                    <a:pt x="500303" y="72121"/>
                  </a:lnTo>
                  <a:lnTo>
                    <a:pt x="505075" y="65655"/>
                  </a:lnTo>
                  <a:cubicBezTo>
                    <a:pt x="505306" y="65347"/>
                    <a:pt x="505537" y="65116"/>
                    <a:pt x="505845" y="64962"/>
                  </a:cubicBezTo>
                  <a:lnTo>
                    <a:pt x="509693" y="62576"/>
                  </a:lnTo>
                  <a:lnTo>
                    <a:pt x="511002" y="59882"/>
                  </a:lnTo>
                  <a:lnTo>
                    <a:pt x="517929" y="38870"/>
                  </a:lnTo>
                  <a:lnTo>
                    <a:pt x="517159" y="31327"/>
                  </a:lnTo>
                  <a:lnTo>
                    <a:pt x="509539" y="31327"/>
                  </a:lnTo>
                  <a:lnTo>
                    <a:pt x="466975" y="34713"/>
                  </a:lnTo>
                  <a:lnTo>
                    <a:pt x="421024" y="31327"/>
                  </a:lnTo>
                  <a:cubicBezTo>
                    <a:pt x="420793" y="31327"/>
                    <a:pt x="420639" y="31250"/>
                    <a:pt x="420409" y="31173"/>
                  </a:cubicBezTo>
                  <a:lnTo>
                    <a:pt x="405784" y="26708"/>
                  </a:lnTo>
                  <a:cubicBezTo>
                    <a:pt x="405553" y="26632"/>
                    <a:pt x="405399" y="26555"/>
                    <a:pt x="405168" y="26478"/>
                  </a:cubicBezTo>
                  <a:lnTo>
                    <a:pt x="393161" y="19396"/>
                  </a:lnTo>
                  <a:lnTo>
                    <a:pt x="376151" y="15548"/>
                  </a:lnTo>
                  <a:lnTo>
                    <a:pt x="372918" y="14316"/>
                  </a:lnTo>
                  <a:cubicBezTo>
                    <a:pt x="372610" y="14162"/>
                    <a:pt x="372302" y="14008"/>
                    <a:pt x="372071" y="13778"/>
                  </a:cubicBezTo>
                  <a:lnTo>
                    <a:pt x="365298" y="7620"/>
                  </a:lnTo>
                  <a:lnTo>
                    <a:pt x="359679" y="3541"/>
                  </a:lnTo>
                  <a:lnTo>
                    <a:pt x="353060" y="1001"/>
                  </a:lnTo>
                  <a:lnTo>
                    <a:pt x="344439" y="0"/>
                  </a:lnTo>
                  <a:lnTo>
                    <a:pt x="339898" y="1616"/>
                  </a:lnTo>
                  <a:lnTo>
                    <a:pt x="339590" y="3310"/>
                  </a:lnTo>
                  <a:cubicBezTo>
                    <a:pt x="339359" y="4618"/>
                    <a:pt x="338205" y="5542"/>
                    <a:pt x="336819" y="5542"/>
                  </a:cubicBezTo>
                  <a:lnTo>
                    <a:pt x="333972" y="5542"/>
                  </a:lnTo>
                  <a:cubicBezTo>
                    <a:pt x="333202" y="5542"/>
                    <a:pt x="332509" y="5234"/>
                    <a:pt x="331970" y="4695"/>
                  </a:cubicBezTo>
                  <a:lnTo>
                    <a:pt x="331355" y="4079"/>
                  </a:lnTo>
                  <a:lnTo>
                    <a:pt x="329738" y="7312"/>
                  </a:lnTo>
                  <a:cubicBezTo>
                    <a:pt x="329430" y="7851"/>
                    <a:pt x="329045" y="8313"/>
                    <a:pt x="328507" y="8544"/>
                  </a:cubicBezTo>
                  <a:lnTo>
                    <a:pt x="325120" y="10237"/>
                  </a:lnTo>
                  <a:cubicBezTo>
                    <a:pt x="324427" y="10622"/>
                    <a:pt x="323581" y="10622"/>
                    <a:pt x="322888" y="10391"/>
                  </a:cubicBezTo>
                  <a:lnTo>
                    <a:pt x="318424" y="8698"/>
                  </a:lnTo>
                  <a:cubicBezTo>
                    <a:pt x="317731" y="8467"/>
                    <a:pt x="317192" y="7928"/>
                    <a:pt x="316884" y="7312"/>
                  </a:cubicBezTo>
                  <a:lnTo>
                    <a:pt x="315961" y="5465"/>
                  </a:lnTo>
                  <a:cubicBezTo>
                    <a:pt x="315730" y="6773"/>
                    <a:pt x="314575" y="7697"/>
                    <a:pt x="313190" y="7697"/>
                  </a:cubicBezTo>
                  <a:lnTo>
                    <a:pt x="310342" y="7697"/>
                  </a:lnTo>
                  <a:cubicBezTo>
                    <a:pt x="309803" y="7697"/>
                    <a:pt x="309264" y="7543"/>
                    <a:pt x="308803" y="7235"/>
                  </a:cubicBezTo>
                  <a:lnTo>
                    <a:pt x="305339" y="12161"/>
                  </a:lnTo>
                  <a:cubicBezTo>
                    <a:pt x="304723" y="13008"/>
                    <a:pt x="303799" y="13470"/>
                    <a:pt x="302722" y="13316"/>
                  </a:cubicBezTo>
                  <a:cubicBezTo>
                    <a:pt x="301952" y="13239"/>
                    <a:pt x="301182" y="12777"/>
                    <a:pt x="300721" y="12161"/>
                  </a:cubicBezTo>
                  <a:cubicBezTo>
                    <a:pt x="300567" y="12854"/>
                    <a:pt x="300259" y="13393"/>
                    <a:pt x="299720" y="13855"/>
                  </a:cubicBezTo>
                  <a:lnTo>
                    <a:pt x="296872" y="16087"/>
                  </a:lnTo>
                  <a:cubicBezTo>
                    <a:pt x="296179" y="16625"/>
                    <a:pt x="295256" y="16856"/>
                    <a:pt x="294409" y="16625"/>
                  </a:cubicBezTo>
                  <a:lnTo>
                    <a:pt x="290253" y="15548"/>
                  </a:lnTo>
                  <a:lnTo>
                    <a:pt x="286096" y="15548"/>
                  </a:lnTo>
                  <a:lnTo>
                    <a:pt x="282171" y="23014"/>
                  </a:lnTo>
                  <a:lnTo>
                    <a:pt x="282171" y="26247"/>
                  </a:lnTo>
                  <a:cubicBezTo>
                    <a:pt x="282171" y="27016"/>
                    <a:pt x="281863" y="27709"/>
                    <a:pt x="281324" y="28248"/>
                  </a:cubicBezTo>
                  <a:lnTo>
                    <a:pt x="276244" y="33328"/>
                  </a:lnTo>
                  <a:lnTo>
                    <a:pt x="269625" y="43026"/>
                  </a:lnTo>
                  <a:lnTo>
                    <a:pt x="269317" y="45489"/>
                  </a:lnTo>
                  <a:lnTo>
                    <a:pt x="270625" y="46798"/>
                  </a:lnTo>
                  <a:cubicBezTo>
                    <a:pt x="271241" y="47413"/>
                    <a:pt x="271549" y="48260"/>
                    <a:pt x="271395" y="49107"/>
                  </a:cubicBezTo>
                  <a:lnTo>
                    <a:pt x="270856" y="53571"/>
                  </a:lnTo>
                  <a:cubicBezTo>
                    <a:pt x="270779" y="54187"/>
                    <a:pt x="270472" y="54802"/>
                    <a:pt x="270087" y="55187"/>
                  </a:cubicBezTo>
                  <a:lnTo>
                    <a:pt x="266777" y="58497"/>
                  </a:lnTo>
                  <a:lnTo>
                    <a:pt x="267470" y="60806"/>
                  </a:lnTo>
                  <a:lnTo>
                    <a:pt x="270625" y="67041"/>
                  </a:lnTo>
                  <a:lnTo>
                    <a:pt x="271934" y="71428"/>
                  </a:lnTo>
                  <a:cubicBezTo>
                    <a:pt x="272011" y="71813"/>
                    <a:pt x="272088" y="72198"/>
                    <a:pt x="272011" y="72582"/>
                  </a:cubicBezTo>
                  <a:lnTo>
                    <a:pt x="271472" y="76508"/>
                  </a:lnTo>
                  <a:cubicBezTo>
                    <a:pt x="271472" y="76662"/>
                    <a:pt x="271395" y="76893"/>
                    <a:pt x="271318" y="77047"/>
                  </a:cubicBezTo>
                  <a:lnTo>
                    <a:pt x="269240" y="82742"/>
                  </a:lnTo>
                  <a:lnTo>
                    <a:pt x="269240" y="86283"/>
                  </a:lnTo>
                  <a:lnTo>
                    <a:pt x="270087" y="88746"/>
                  </a:lnTo>
                  <a:lnTo>
                    <a:pt x="275397" y="95058"/>
                  </a:lnTo>
                  <a:cubicBezTo>
                    <a:pt x="275705" y="95365"/>
                    <a:pt x="275859" y="95750"/>
                    <a:pt x="275936" y="96212"/>
                  </a:cubicBezTo>
                  <a:lnTo>
                    <a:pt x="277091" y="100676"/>
                  </a:lnTo>
                  <a:cubicBezTo>
                    <a:pt x="277245" y="101215"/>
                    <a:pt x="277168" y="101831"/>
                    <a:pt x="276937" y="102370"/>
                  </a:cubicBezTo>
                  <a:lnTo>
                    <a:pt x="275782" y="105218"/>
                  </a:lnTo>
                  <a:cubicBezTo>
                    <a:pt x="275705" y="105371"/>
                    <a:pt x="275628" y="105602"/>
                    <a:pt x="275474" y="105756"/>
                  </a:cubicBezTo>
                  <a:lnTo>
                    <a:pt x="251845" y="140624"/>
                  </a:lnTo>
                  <a:lnTo>
                    <a:pt x="248304" y="148321"/>
                  </a:lnTo>
                  <a:lnTo>
                    <a:pt x="245533" y="162637"/>
                  </a:lnTo>
                  <a:cubicBezTo>
                    <a:pt x="245456" y="162868"/>
                    <a:pt x="245379" y="163099"/>
                    <a:pt x="245302" y="163330"/>
                  </a:cubicBezTo>
                  <a:lnTo>
                    <a:pt x="244148" y="165562"/>
                  </a:lnTo>
                  <a:cubicBezTo>
                    <a:pt x="244071" y="165716"/>
                    <a:pt x="243917" y="165947"/>
                    <a:pt x="243840" y="166101"/>
                  </a:cubicBezTo>
                  <a:lnTo>
                    <a:pt x="238991" y="172027"/>
                  </a:lnTo>
                  <a:lnTo>
                    <a:pt x="233218" y="184650"/>
                  </a:lnTo>
                  <a:lnTo>
                    <a:pt x="233218" y="197504"/>
                  </a:lnTo>
                  <a:cubicBezTo>
                    <a:pt x="233218" y="197966"/>
                    <a:pt x="233064" y="198428"/>
                    <a:pt x="232833" y="198890"/>
                  </a:cubicBezTo>
                  <a:lnTo>
                    <a:pt x="221827" y="218748"/>
                  </a:lnTo>
                  <a:lnTo>
                    <a:pt x="221365" y="221673"/>
                  </a:lnTo>
                  <a:cubicBezTo>
                    <a:pt x="221211" y="222442"/>
                    <a:pt x="220826" y="223135"/>
                    <a:pt x="220133" y="223520"/>
                  </a:cubicBezTo>
                  <a:lnTo>
                    <a:pt x="218440" y="224675"/>
                  </a:lnTo>
                  <a:lnTo>
                    <a:pt x="211590" y="231602"/>
                  </a:lnTo>
                  <a:cubicBezTo>
                    <a:pt x="211359" y="231833"/>
                    <a:pt x="211128" y="231987"/>
                    <a:pt x="210897" y="232141"/>
                  </a:cubicBezTo>
                  <a:lnTo>
                    <a:pt x="207510" y="233834"/>
                  </a:lnTo>
                  <a:cubicBezTo>
                    <a:pt x="207279" y="233911"/>
                    <a:pt x="207049" y="233988"/>
                    <a:pt x="206818" y="234065"/>
                  </a:cubicBezTo>
                  <a:lnTo>
                    <a:pt x="203970" y="234604"/>
                  </a:lnTo>
                  <a:lnTo>
                    <a:pt x="188422" y="235758"/>
                  </a:lnTo>
                  <a:cubicBezTo>
                    <a:pt x="188191" y="235758"/>
                    <a:pt x="187883" y="235758"/>
                    <a:pt x="187652" y="235681"/>
                  </a:cubicBezTo>
                  <a:lnTo>
                    <a:pt x="182033" y="234527"/>
                  </a:lnTo>
                  <a:cubicBezTo>
                    <a:pt x="181340" y="234373"/>
                    <a:pt x="180725" y="233988"/>
                    <a:pt x="180340" y="233449"/>
                  </a:cubicBezTo>
                  <a:lnTo>
                    <a:pt x="176953" y="228985"/>
                  </a:lnTo>
                  <a:cubicBezTo>
                    <a:pt x="176645" y="228600"/>
                    <a:pt x="176415" y="228061"/>
                    <a:pt x="176415" y="227522"/>
                  </a:cubicBezTo>
                  <a:lnTo>
                    <a:pt x="174721" y="209281"/>
                  </a:lnTo>
                  <a:lnTo>
                    <a:pt x="172797" y="202892"/>
                  </a:lnTo>
                  <a:lnTo>
                    <a:pt x="168795" y="198890"/>
                  </a:lnTo>
                  <a:lnTo>
                    <a:pt x="166716" y="198428"/>
                  </a:lnTo>
                  <a:lnTo>
                    <a:pt x="166716" y="198505"/>
                  </a:lnTo>
                  <a:cubicBezTo>
                    <a:pt x="166947" y="199351"/>
                    <a:pt x="166716" y="200275"/>
                    <a:pt x="166177" y="200968"/>
                  </a:cubicBezTo>
                  <a:lnTo>
                    <a:pt x="161482" y="207279"/>
                  </a:lnTo>
                  <a:lnTo>
                    <a:pt x="160174" y="211205"/>
                  </a:lnTo>
                  <a:lnTo>
                    <a:pt x="161098" y="215669"/>
                  </a:lnTo>
                  <a:lnTo>
                    <a:pt x="162483" y="218055"/>
                  </a:lnTo>
                  <a:lnTo>
                    <a:pt x="163560" y="218209"/>
                  </a:lnTo>
                  <a:lnTo>
                    <a:pt x="166639" y="216439"/>
                  </a:lnTo>
                  <a:cubicBezTo>
                    <a:pt x="167640" y="215900"/>
                    <a:pt x="168871" y="215977"/>
                    <a:pt x="169718" y="216670"/>
                  </a:cubicBezTo>
                  <a:cubicBezTo>
                    <a:pt x="170642" y="217362"/>
                    <a:pt x="171027" y="218517"/>
                    <a:pt x="170719" y="219595"/>
                  </a:cubicBezTo>
                  <a:lnTo>
                    <a:pt x="169026" y="226368"/>
                  </a:lnTo>
                  <a:cubicBezTo>
                    <a:pt x="168871" y="226984"/>
                    <a:pt x="168487" y="227522"/>
                    <a:pt x="167948" y="227907"/>
                  </a:cubicBezTo>
                  <a:lnTo>
                    <a:pt x="163484" y="231294"/>
                  </a:lnTo>
                  <a:cubicBezTo>
                    <a:pt x="163022" y="231679"/>
                    <a:pt x="162406" y="231833"/>
                    <a:pt x="161790" y="231833"/>
                  </a:cubicBezTo>
                  <a:lnTo>
                    <a:pt x="155633" y="231833"/>
                  </a:lnTo>
                  <a:cubicBezTo>
                    <a:pt x="155248" y="231833"/>
                    <a:pt x="154940" y="231756"/>
                    <a:pt x="154555" y="231602"/>
                  </a:cubicBezTo>
                  <a:lnTo>
                    <a:pt x="148936" y="229370"/>
                  </a:lnTo>
                  <a:cubicBezTo>
                    <a:pt x="147936" y="228985"/>
                    <a:pt x="147243" y="227984"/>
                    <a:pt x="147166" y="226830"/>
                  </a:cubicBezTo>
                  <a:lnTo>
                    <a:pt x="146627" y="212205"/>
                  </a:lnTo>
                  <a:lnTo>
                    <a:pt x="146781" y="210974"/>
                  </a:lnTo>
                  <a:lnTo>
                    <a:pt x="146088" y="210974"/>
                  </a:lnTo>
                  <a:cubicBezTo>
                    <a:pt x="145550" y="210974"/>
                    <a:pt x="145088" y="210820"/>
                    <a:pt x="144626" y="210589"/>
                  </a:cubicBezTo>
                  <a:lnTo>
                    <a:pt x="141778" y="208896"/>
                  </a:lnTo>
                  <a:cubicBezTo>
                    <a:pt x="141316" y="208588"/>
                    <a:pt x="140931" y="208203"/>
                    <a:pt x="140700" y="207741"/>
                  </a:cubicBezTo>
                  <a:lnTo>
                    <a:pt x="140316" y="207048"/>
                  </a:lnTo>
                  <a:lnTo>
                    <a:pt x="139161" y="211667"/>
                  </a:lnTo>
                  <a:lnTo>
                    <a:pt x="136852" y="218132"/>
                  </a:lnTo>
                  <a:cubicBezTo>
                    <a:pt x="136544" y="218902"/>
                    <a:pt x="135928" y="219595"/>
                    <a:pt x="135082" y="219825"/>
                  </a:cubicBezTo>
                  <a:lnTo>
                    <a:pt x="130002" y="221519"/>
                  </a:lnTo>
                  <a:cubicBezTo>
                    <a:pt x="128847" y="221904"/>
                    <a:pt x="127616" y="221519"/>
                    <a:pt x="126923" y="220595"/>
                  </a:cubicBezTo>
                  <a:lnTo>
                    <a:pt x="124691" y="217747"/>
                  </a:lnTo>
                  <a:cubicBezTo>
                    <a:pt x="124383" y="217285"/>
                    <a:pt x="124152" y="216824"/>
                    <a:pt x="124075" y="216285"/>
                  </a:cubicBezTo>
                  <a:lnTo>
                    <a:pt x="123536" y="210666"/>
                  </a:lnTo>
                  <a:lnTo>
                    <a:pt x="123536" y="198582"/>
                  </a:lnTo>
                  <a:cubicBezTo>
                    <a:pt x="123536" y="198351"/>
                    <a:pt x="123536" y="198197"/>
                    <a:pt x="123613" y="197966"/>
                  </a:cubicBezTo>
                  <a:lnTo>
                    <a:pt x="124768" y="192886"/>
                  </a:lnTo>
                  <a:lnTo>
                    <a:pt x="127077" y="184881"/>
                  </a:lnTo>
                  <a:lnTo>
                    <a:pt x="130002" y="178262"/>
                  </a:lnTo>
                  <a:cubicBezTo>
                    <a:pt x="130233" y="177723"/>
                    <a:pt x="130617" y="177338"/>
                    <a:pt x="131079" y="177030"/>
                  </a:cubicBezTo>
                  <a:lnTo>
                    <a:pt x="133927" y="175337"/>
                  </a:lnTo>
                  <a:cubicBezTo>
                    <a:pt x="134774" y="174875"/>
                    <a:pt x="135775" y="174798"/>
                    <a:pt x="136621" y="175260"/>
                  </a:cubicBezTo>
                  <a:lnTo>
                    <a:pt x="141624" y="177800"/>
                  </a:lnTo>
                  <a:lnTo>
                    <a:pt x="149937" y="177800"/>
                  </a:lnTo>
                  <a:cubicBezTo>
                    <a:pt x="150783" y="177800"/>
                    <a:pt x="151553" y="178185"/>
                    <a:pt x="152092" y="178801"/>
                  </a:cubicBezTo>
                  <a:lnTo>
                    <a:pt x="152785" y="179647"/>
                  </a:lnTo>
                  <a:lnTo>
                    <a:pt x="154555" y="177646"/>
                  </a:lnTo>
                  <a:cubicBezTo>
                    <a:pt x="155556" y="176491"/>
                    <a:pt x="157249" y="176338"/>
                    <a:pt x="158404" y="177261"/>
                  </a:cubicBezTo>
                  <a:lnTo>
                    <a:pt x="165023" y="182726"/>
                  </a:lnTo>
                  <a:lnTo>
                    <a:pt x="161482" y="175876"/>
                  </a:lnTo>
                  <a:lnTo>
                    <a:pt x="156864" y="164407"/>
                  </a:lnTo>
                  <a:cubicBezTo>
                    <a:pt x="156633" y="163792"/>
                    <a:pt x="156633" y="163099"/>
                    <a:pt x="156787" y="162483"/>
                  </a:cubicBezTo>
                  <a:lnTo>
                    <a:pt x="158480" y="157403"/>
                  </a:lnTo>
                  <a:cubicBezTo>
                    <a:pt x="158712" y="156710"/>
                    <a:pt x="159250" y="156095"/>
                    <a:pt x="159866" y="155787"/>
                  </a:cubicBezTo>
                  <a:lnTo>
                    <a:pt x="161713" y="154863"/>
                  </a:lnTo>
                  <a:lnTo>
                    <a:pt x="161713" y="152631"/>
                  </a:lnTo>
                  <a:lnTo>
                    <a:pt x="161174" y="148475"/>
                  </a:lnTo>
                  <a:cubicBezTo>
                    <a:pt x="161098" y="148090"/>
                    <a:pt x="161174" y="147628"/>
                    <a:pt x="161329" y="147243"/>
                  </a:cubicBezTo>
                  <a:lnTo>
                    <a:pt x="162483" y="143856"/>
                  </a:lnTo>
                  <a:cubicBezTo>
                    <a:pt x="162714" y="143087"/>
                    <a:pt x="163330" y="142394"/>
                    <a:pt x="164176" y="142086"/>
                  </a:cubicBezTo>
                  <a:lnTo>
                    <a:pt x="168102" y="140624"/>
                  </a:lnTo>
                  <a:lnTo>
                    <a:pt x="157480" y="139084"/>
                  </a:lnTo>
                  <a:lnTo>
                    <a:pt x="138699" y="134543"/>
                  </a:lnTo>
                  <a:lnTo>
                    <a:pt x="110298" y="124922"/>
                  </a:lnTo>
                  <a:lnTo>
                    <a:pt x="73583" y="109682"/>
                  </a:lnTo>
                  <a:lnTo>
                    <a:pt x="45104" y="100215"/>
                  </a:lnTo>
                  <a:lnTo>
                    <a:pt x="37176" y="96058"/>
                  </a:lnTo>
                  <a:lnTo>
                    <a:pt x="37946" y="100445"/>
                  </a:lnTo>
                  <a:lnTo>
                    <a:pt x="40717" y="104756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7" name="Forma libre: forma 81">
              <a:extLst>
                <a:ext uri="{FF2B5EF4-FFF2-40B4-BE49-F238E27FC236}">
                  <a16:creationId xmlns:a16="http://schemas.microsoft.com/office/drawing/2014/main" id="{5330B98E-38C2-23E6-1C0F-0AF612ADA202}"/>
                </a:ext>
              </a:extLst>
            </p:cNvPr>
            <p:cNvSpPr/>
            <p:nvPr/>
          </p:nvSpPr>
          <p:spPr>
            <a:xfrm>
              <a:off x="8955156" y="1208003"/>
              <a:ext cx="348576" cy="934265"/>
            </a:xfrm>
            <a:custGeom>
              <a:avLst/>
              <a:gdLst>
                <a:gd name="connsiteX0" fmla="*/ 448579 w 453967"/>
                <a:gd name="connsiteY0" fmla="*/ 170565 h 1216736"/>
                <a:gd name="connsiteX1" fmla="*/ 434186 w 453967"/>
                <a:gd name="connsiteY1" fmla="*/ 176645 h 1216736"/>
                <a:gd name="connsiteX2" fmla="*/ 427644 w 453967"/>
                <a:gd name="connsiteY2" fmla="*/ 178493 h 1216736"/>
                <a:gd name="connsiteX3" fmla="*/ 420639 w 453967"/>
                <a:gd name="connsiteY3" fmla="*/ 179647 h 1216736"/>
                <a:gd name="connsiteX4" fmla="*/ 419947 w 453967"/>
                <a:gd name="connsiteY4" fmla="*/ 179647 h 1216736"/>
                <a:gd name="connsiteX5" fmla="*/ 413173 w 453967"/>
                <a:gd name="connsiteY5" fmla="*/ 179109 h 1216736"/>
                <a:gd name="connsiteX6" fmla="*/ 407247 w 453967"/>
                <a:gd name="connsiteY6" fmla="*/ 177954 h 1216736"/>
                <a:gd name="connsiteX7" fmla="*/ 399934 w 453967"/>
                <a:gd name="connsiteY7" fmla="*/ 174952 h 1216736"/>
                <a:gd name="connsiteX8" fmla="*/ 395316 w 453967"/>
                <a:gd name="connsiteY8" fmla="*/ 174105 h 1216736"/>
                <a:gd name="connsiteX9" fmla="*/ 388851 w 453967"/>
                <a:gd name="connsiteY9" fmla="*/ 175106 h 1216736"/>
                <a:gd name="connsiteX10" fmla="*/ 382462 w 453967"/>
                <a:gd name="connsiteY10" fmla="*/ 177800 h 1216736"/>
                <a:gd name="connsiteX11" fmla="*/ 376536 w 453967"/>
                <a:gd name="connsiteY11" fmla="*/ 179570 h 1216736"/>
                <a:gd name="connsiteX12" fmla="*/ 374458 w 453967"/>
                <a:gd name="connsiteY12" fmla="*/ 179416 h 1216736"/>
                <a:gd name="connsiteX13" fmla="*/ 371071 w 453967"/>
                <a:gd name="connsiteY13" fmla="*/ 177723 h 1216736"/>
                <a:gd name="connsiteX14" fmla="*/ 369685 w 453967"/>
                <a:gd name="connsiteY14" fmla="*/ 176107 h 1216736"/>
                <a:gd name="connsiteX15" fmla="*/ 367453 w 453967"/>
                <a:gd name="connsiteY15" fmla="*/ 169333 h 1216736"/>
                <a:gd name="connsiteX16" fmla="*/ 365452 w 453967"/>
                <a:gd name="connsiteY16" fmla="*/ 164330 h 1216736"/>
                <a:gd name="connsiteX17" fmla="*/ 361834 w 453967"/>
                <a:gd name="connsiteY17" fmla="*/ 160251 h 1216736"/>
                <a:gd name="connsiteX18" fmla="*/ 355292 w 453967"/>
                <a:gd name="connsiteY18" fmla="*/ 158250 h 1216736"/>
                <a:gd name="connsiteX19" fmla="*/ 353522 w 453967"/>
                <a:gd name="connsiteY19" fmla="*/ 156633 h 1216736"/>
                <a:gd name="connsiteX20" fmla="*/ 353599 w 453967"/>
                <a:gd name="connsiteY20" fmla="*/ 154247 h 1216736"/>
                <a:gd name="connsiteX21" fmla="*/ 358140 w 453967"/>
                <a:gd name="connsiteY21" fmla="*/ 145704 h 1216736"/>
                <a:gd name="connsiteX22" fmla="*/ 359294 w 453967"/>
                <a:gd name="connsiteY22" fmla="*/ 144549 h 1216736"/>
                <a:gd name="connsiteX23" fmla="*/ 362989 w 453967"/>
                <a:gd name="connsiteY23" fmla="*/ 142702 h 1216736"/>
                <a:gd name="connsiteX24" fmla="*/ 369916 w 453967"/>
                <a:gd name="connsiteY24" fmla="*/ 129463 h 1216736"/>
                <a:gd name="connsiteX25" fmla="*/ 371071 w 453967"/>
                <a:gd name="connsiteY25" fmla="*/ 128308 h 1216736"/>
                <a:gd name="connsiteX26" fmla="*/ 375150 w 453967"/>
                <a:gd name="connsiteY26" fmla="*/ 125999 h 1216736"/>
                <a:gd name="connsiteX27" fmla="*/ 379307 w 453967"/>
                <a:gd name="connsiteY27" fmla="*/ 113530 h 1216736"/>
                <a:gd name="connsiteX28" fmla="*/ 379768 w 453967"/>
                <a:gd name="connsiteY28" fmla="*/ 112607 h 1216736"/>
                <a:gd name="connsiteX29" fmla="*/ 384541 w 453967"/>
                <a:gd name="connsiteY29" fmla="*/ 106757 h 1216736"/>
                <a:gd name="connsiteX30" fmla="*/ 389467 w 453967"/>
                <a:gd name="connsiteY30" fmla="*/ 93672 h 1216736"/>
                <a:gd name="connsiteX31" fmla="*/ 389851 w 453967"/>
                <a:gd name="connsiteY31" fmla="*/ 92979 h 1216736"/>
                <a:gd name="connsiteX32" fmla="*/ 393238 w 453967"/>
                <a:gd name="connsiteY32" fmla="*/ 88361 h 1216736"/>
                <a:gd name="connsiteX33" fmla="*/ 390544 w 453967"/>
                <a:gd name="connsiteY33" fmla="*/ 84128 h 1216736"/>
                <a:gd name="connsiteX34" fmla="*/ 376228 w 453967"/>
                <a:gd name="connsiteY34" fmla="*/ 72044 h 1216736"/>
                <a:gd name="connsiteX35" fmla="*/ 361758 w 453967"/>
                <a:gd name="connsiteY35" fmla="*/ 63500 h 1216736"/>
                <a:gd name="connsiteX36" fmla="*/ 350905 w 453967"/>
                <a:gd name="connsiteY36" fmla="*/ 60806 h 1216736"/>
                <a:gd name="connsiteX37" fmla="*/ 350135 w 453967"/>
                <a:gd name="connsiteY37" fmla="*/ 60498 h 1216736"/>
                <a:gd name="connsiteX38" fmla="*/ 340283 w 453967"/>
                <a:gd name="connsiteY38" fmla="*/ 54495 h 1216736"/>
                <a:gd name="connsiteX39" fmla="*/ 329353 w 453967"/>
                <a:gd name="connsiteY39" fmla="*/ 51262 h 1216736"/>
                <a:gd name="connsiteX40" fmla="*/ 327660 w 453967"/>
                <a:gd name="connsiteY40" fmla="*/ 49799 h 1216736"/>
                <a:gd name="connsiteX41" fmla="*/ 324812 w 453967"/>
                <a:gd name="connsiteY41" fmla="*/ 44181 h 1216736"/>
                <a:gd name="connsiteX42" fmla="*/ 324581 w 453967"/>
                <a:gd name="connsiteY42" fmla="*/ 42487 h 1216736"/>
                <a:gd name="connsiteX43" fmla="*/ 325120 w 453967"/>
                <a:gd name="connsiteY43" fmla="*/ 38562 h 1216736"/>
                <a:gd name="connsiteX44" fmla="*/ 326890 w 453967"/>
                <a:gd name="connsiteY44" fmla="*/ 33020 h 1216736"/>
                <a:gd name="connsiteX45" fmla="*/ 327275 w 453967"/>
                <a:gd name="connsiteY45" fmla="*/ 29479 h 1216736"/>
                <a:gd name="connsiteX46" fmla="*/ 325659 w 453967"/>
                <a:gd name="connsiteY46" fmla="*/ 19704 h 1216736"/>
                <a:gd name="connsiteX47" fmla="*/ 324119 w 453967"/>
                <a:gd name="connsiteY47" fmla="*/ 13701 h 1216736"/>
                <a:gd name="connsiteX48" fmla="*/ 320271 w 453967"/>
                <a:gd name="connsiteY48" fmla="*/ 8390 h 1216736"/>
                <a:gd name="connsiteX49" fmla="*/ 316422 w 453967"/>
                <a:gd name="connsiteY49" fmla="*/ 5850 h 1216736"/>
                <a:gd name="connsiteX50" fmla="*/ 310650 w 453967"/>
                <a:gd name="connsiteY50" fmla="*/ 6311 h 1216736"/>
                <a:gd name="connsiteX51" fmla="*/ 309803 w 453967"/>
                <a:gd name="connsiteY51" fmla="*/ 6235 h 1216736"/>
                <a:gd name="connsiteX52" fmla="*/ 296333 w 453967"/>
                <a:gd name="connsiteY52" fmla="*/ 3387 h 1216736"/>
                <a:gd name="connsiteX53" fmla="*/ 286635 w 453967"/>
                <a:gd name="connsiteY53" fmla="*/ 2848 h 1216736"/>
                <a:gd name="connsiteX54" fmla="*/ 277784 w 453967"/>
                <a:gd name="connsiteY54" fmla="*/ 1078 h 1216736"/>
                <a:gd name="connsiteX55" fmla="*/ 253461 w 453967"/>
                <a:gd name="connsiteY55" fmla="*/ 0 h 1216736"/>
                <a:gd name="connsiteX56" fmla="*/ 198197 w 453967"/>
                <a:gd name="connsiteY56" fmla="*/ 7543 h 1216736"/>
                <a:gd name="connsiteX57" fmla="*/ 197889 w 453967"/>
                <a:gd name="connsiteY57" fmla="*/ 9929 h 1216736"/>
                <a:gd name="connsiteX58" fmla="*/ 197427 w 453967"/>
                <a:gd name="connsiteY58" fmla="*/ 11161 h 1216736"/>
                <a:gd name="connsiteX59" fmla="*/ 185189 w 453967"/>
                <a:gd name="connsiteY59" fmla="*/ 29479 h 1216736"/>
                <a:gd name="connsiteX60" fmla="*/ 184035 w 453967"/>
                <a:gd name="connsiteY60" fmla="*/ 32404 h 1216736"/>
                <a:gd name="connsiteX61" fmla="*/ 184342 w 453967"/>
                <a:gd name="connsiteY61" fmla="*/ 32558 h 1216736"/>
                <a:gd name="connsiteX62" fmla="*/ 189191 w 453967"/>
                <a:gd name="connsiteY62" fmla="*/ 32096 h 1216736"/>
                <a:gd name="connsiteX63" fmla="*/ 195349 w 453967"/>
                <a:gd name="connsiteY63" fmla="*/ 32635 h 1216736"/>
                <a:gd name="connsiteX64" fmla="*/ 202507 w 453967"/>
                <a:gd name="connsiteY64" fmla="*/ 34405 h 1216736"/>
                <a:gd name="connsiteX65" fmla="*/ 203123 w 453967"/>
                <a:gd name="connsiteY65" fmla="*/ 34636 h 1216736"/>
                <a:gd name="connsiteX66" fmla="*/ 208742 w 453967"/>
                <a:gd name="connsiteY66" fmla="*/ 37484 h 1216736"/>
                <a:gd name="connsiteX67" fmla="*/ 209588 w 453967"/>
                <a:gd name="connsiteY67" fmla="*/ 38177 h 1216736"/>
                <a:gd name="connsiteX68" fmla="*/ 213514 w 453967"/>
                <a:gd name="connsiteY68" fmla="*/ 42641 h 1216736"/>
                <a:gd name="connsiteX69" fmla="*/ 214130 w 453967"/>
                <a:gd name="connsiteY69" fmla="*/ 43873 h 1216736"/>
                <a:gd name="connsiteX70" fmla="*/ 215284 w 453967"/>
                <a:gd name="connsiteY70" fmla="*/ 48953 h 1216736"/>
                <a:gd name="connsiteX71" fmla="*/ 215284 w 453967"/>
                <a:gd name="connsiteY71" fmla="*/ 50107 h 1216736"/>
                <a:gd name="connsiteX72" fmla="*/ 214822 w 453967"/>
                <a:gd name="connsiteY72" fmla="*/ 51185 h 1216736"/>
                <a:gd name="connsiteX73" fmla="*/ 209204 w 453967"/>
                <a:gd name="connsiteY73" fmla="*/ 59036 h 1216736"/>
                <a:gd name="connsiteX74" fmla="*/ 205278 w 453967"/>
                <a:gd name="connsiteY74" fmla="*/ 63038 h 1216736"/>
                <a:gd name="connsiteX75" fmla="*/ 195965 w 453967"/>
                <a:gd name="connsiteY75" fmla="*/ 80587 h 1216736"/>
                <a:gd name="connsiteX76" fmla="*/ 197350 w 453967"/>
                <a:gd name="connsiteY76" fmla="*/ 83589 h 1216736"/>
                <a:gd name="connsiteX77" fmla="*/ 198736 w 453967"/>
                <a:gd name="connsiteY77" fmla="*/ 86591 h 1216736"/>
                <a:gd name="connsiteX78" fmla="*/ 200583 w 453967"/>
                <a:gd name="connsiteY78" fmla="*/ 92595 h 1216736"/>
                <a:gd name="connsiteX79" fmla="*/ 202892 w 453967"/>
                <a:gd name="connsiteY79" fmla="*/ 106988 h 1216736"/>
                <a:gd name="connsiteX80" fmla="*/ 202892 w 453967"/>
                <a:gd name="connsiteY80" fmla="*/ 113607 h 1216736"/>
                <a:gd name="connsiteX81" fmla="*/ 201891 w 453967"/>
                <a:gd name="connsiteY81" fmla="*/ 119072 h 1216736"/>
                <a:gd name="connsiteX82" fmla="*/ 202584 w 453967"/>
                <a:gd name="connsiteY82" fmla="*/ 121150 h 1216736"/>
                <a:gd name="connsiteX83" fmla="*/ 203508 w 453967"/>
                <a:gd name="connsiteY83" fmla="*/ 122074 h 1216736"/>
                <a:gd name="connsiteX84" fmla="*/ 207125 w 453967"/>
                <a:gd name="connsiteY84" fmla="*/ 124152 h 1216736"/>
                <a:gd name="connsiteX85" fmla="*/ 207895 w 453967"/>
                <a:gd name="connsiteY85" fmla="*/ 124768 h 1216736"/>
                <a:gd name="connsiteX86" fmla="*/ 210743 w 453967"/>
                <a:gd name="connsiteY86" fmla="*/ 128155 h 1216736"/>
                <a:gd name="connsiteX87" fmla="*/ 211359 w 453967"/>
                <a:gd name="connsiteY87" fmla="*/ 129463 h 1216736"/>
                <a:gd name="connsiteX88" fmla="*/ 211898 w 453967"/>
                <a:gd name="connsiteY88" fmla="*/ 132850 h 1216736"/>
                <a:gd name="connsiteX89" fmla="*/ 211436 w 453967"/>
                <a:gd name="connsiteY89" fmla="*/ 134928 h 1216736"/>
                <a:gd name="connsiteX90" fmla="*/ 208588 w 453967"/>
                <a:gd name="connsiteY90" fmla="*/ 138853 h 1216736"/>
                <a:gd name="connsiteX91" fmla="*/ 207433 w 453967"/>
                <a:gd name="connsiteY91" fmla="*/ 139777 h 1216736"/>
                <a:gd name="connsiteX92" fmla="*/ 198428 w 453967"/>
                <a:gd name="connsiteY92" fmla="*/ 143702 h 1216736"/>
                <a:gd name="connsiteX93" fmla="*/ 185959 w 453967"/>
                <a:gd name="connsiteY93" fmla="*/ 147782 h 1216736"/>
                <a:gd name="connsiteX94" fmla="*/ 182495 w 453967"/>
                <a:gd name="connsiteY94" fmla="*/ 156249 h 1216736"/>
                <a:gd name="connsiteX95" fmla="*/ 181649 w 453967"/>
                <a:gd name="connsiteY95" fmla="*/ 157403 h 1216736"/>
                <a:gd name="connsiteX96" fmla="*/ 178800 w 453967"/>
                <a:gd name="connsiteY96" fmla="*/ 159635 h 1216736"/>
                <a:gd name="connsiteX97" fmla="*/ 177338 w 453967"/>
                <a:gd name="connsiteY97" fmla="*/ 160251 h 1216736"/>
                <a:gd name="connsiteX98" fmla="*/ 168179 w 453967"/>
                <a:gd name="connsiteY98" fmla="*/ 161329 h 1216736"/>
                <a:gd name="connsiteX99" fmla="*/ 165254 w 453967"/>
                <a:gd name="connsiteY99" fmla="*/ 162560 h 1216736"/>
                <a:gd name="connsiteX100" fmla="*/ 160636 w 453967"/>
                <a:gd name="connsiteY100" fmla="*/ 168256 h 1216736"/>
                <a:gd name="connsiteX101" fmla="*/ 159635 w 453967"/>
                <a:gd name="connsiteY101" fmla="*/ 169026 h 1216736"/>
                <a:gd name="connsiteX102" fmla="*/ 153478 w 453967"/>
                <a:gd name="connsiteY102" fmla="*/ 171873 h 1216736"/>
                <a:gd name="connsiteX103" fmla="*/ 152939 w 453967"/>
                <a:gd name="connsiteY103" fmla="*/ 172027 h 1216736"/>
                <a:gd name="connsiteX104" fmla="*/ 148398 w 453967"/>
                <a:gd name="connsiteY104" fmla="*/ 173028 h 1216736"/>
                <a:gd name="connsiteX105" fmla="*/ 135390 w 453967"/>
                <a:gd name="connsiteY105" fmla="*/ 182264 h 1216736"/>
                <a:gd name="connsiteX106" fmla="*/ 134620 w 453967"/>
                <a:gd name="connsiteY106" fmla="*/ 182649 h 1216736"/>
                <a:gd name="connsiteX107" fmla="*/ 119996 w 453967"/>
                <a:gd name="connsiteY107" fmla="*/ 187190 h 1216736"/>
                <a:gd name="connsiteX108" fmla="*/ 119149 w 453967"/>
                <a:gd name="connsiteY108" fmla="*/ 187344 h 1216736"/>
                <a:gd name="connsiteX109" fmla="*/ 115224 w 453967"/>
                <a:gd name="connsiteY109" fmla="*/ 187344 h 1216736"/>
                <a:gd name="connsiteX110" fmla="*/ 114454 w 453967"/>
                <a:gd name="connsiteY110" fmla="*/ 187267 h 1216736"/>
                <a:gd name="connsiteX111" fmla="*/ 108604 w 453967"/>
                <a:gd name="connsiteY111" fmla="*/ 185651 h 1216736"/>
                <a:gd name="connsiteX112" fmla="*/ 106064 w 453967"/>
                <a:gd name="connsiteY112" fmla="*/ 185651 h 1216736"/>
                <a:gd name="connsiteX113" fmla="*/ 101446 w 453967"/>
                <a:gd name="connsiteY113" fmla="*/ 187190 h 1216736"/>
                <a:gd name="connsiteX114" fmla="*/ 87592 w 453967"/>
                <a:gd name="connsiteY114" fmla="*/ 190115 h 1216736"/>
                <a:gd name="connsiteX115" fmla="*/ 83435 w 453967"/>
                <a:gd name="connsiteY115" fmla="*/ 191501 h 1216736"/>
                <a:gd name="connsiteX116" fmla="*/ 78817 w 453967"/>
                <a:gd name="connsiteY116" fmla="*/ 195657 h 1216736"/>
                <a:gd name="connsiteX117" fmla="*/ 72044 w 453967"/>
                <a:gd name="connsiteY117" fmla="*/ 202430 h 1216736"/>
                <a:gd name="connsiteX118" fmla="*/ 65501 w 453967"/>
                <a:gd name="connsiteY118" fmla="*/ 218748 h 1216736"/>
                <a:gd name="connsiteX119" fmla="*/ 61884 w 453967"/>
                <a:gd name="connsiteY119" fmla="*/ 224829 h 1216736"/>
                <a:gd name="connsiteX120" fmla="*/ 61499 w 453967"/>
                <a:gd name="connsiteY120" fmla="*/ 225290 h 1216736"/>
                <a:gd name="connsiteX121" fmla="*/ 49722 w 453967"/>
                <a:gd name="connsiteY121" fmla="*/ 237682 h 1216736"/>
                <a:gd name="connsiteX122" fmla="*/ 44411 w 453967"/>
                <a:gd name="connsiteY122" fmla="*/ 245764 h 1216736"/>
                <a:gd name="connsiteX123" fmla="*/ 40486 w 453967"/>
                <a:gd name="connsiteY123" fmla="*/ 249767 h 1216736"/>
                <a:gd name="connsiteX124" fmla="*/ 36792 w 453967"/>
                <a:gd name="connsiteY124" fmla="*/ 257772 h 1216736"/>
                <a:gd name="connsiteX125" fmla="*/ 36484 w 453967"/>
                <a:gd name="connsiteY125" fmla="*/ 258233 h 1216736"/>
                <a:gd name="connsiteX126" fmla="*/ 30172 w 453967"/>
                <a:gd name="connsiteY126" fmla="*/ 266623 h 1216736"/>
                <a:gd name="connsiteX127" fmla="*/ 28017 w 453967"/>
                <a:gd name="connsiteY127" fmla="*/ 283864 h 1216736"/>
                <a:gd name="connsiteX128" fmla="*/ 23553 w 453967"/>
                <a:gd name="connsiteY128" fmla="*/ 300259 h 1216736"/>
                <a:gd name="connsiteX129" fmla="*/ 23553 w 453967"/>
                <a:gd name="connsiteY129" fmla="*/ 305108 h 1216736"/>
                <a:gd name="connsiteX130" fmla="*/ 24476 w 453967"/>
                <a:gd name="connsiteY130" fmla="*/ 308879 h 1216736"/>
                <a:gd name="connsiteX131" fmla="*/ 36099 w 453967"/>
                <a:gd name="connsiteY131" fmla="*/ 329353 h 1216736"/>
                <a:gd name="connsiteX132" fmla="*/ 46182 w 453967"/>
                <a:gd name="connsiteY132" fmla="*/ 344978 h 1216736"/>
                <a:gd name="connsiteX133" fmla="*/ 49569 w 453967"/>
                <a:gd name="connsiteY133" fmla="*/ 349289 h 1216736"/>
                <a:gd name="connsiteX134" fmla="*/ 53956 w 453967"/>
                <a:gd name="connsiteY134" fmla="*/ 351290 h 1216736"/>
                <a:gd name="connsiteX135" fmla="*/ 60036 w 453967"/>
                <a:gd name="connsiteY135" fmla="*/ 355523 h 1216736"/>
                <a:gd name="connsiteX136" fmla="*/ 66502 w 453967"/>
                <a:gd name="connsiteY136" fmla="*/ 361373 h 1216736"/>
                <a:gd name="connsiteX137" fmla="*/ 88515 w 453967"/>
                <a:gd name="connsiteY137" fmla="*/ 391237 h 1216736"/>
                <a:gd name="connsiteX138" fmla="*/ 92056 w 453967"/>
                <a:gd name="connsiteY138" fmla="*/ 393777 h 1216736"/>
                <a:gd name="connsiteX139" fmla="*/ 102831 w 453967"/>
                <a:gd name="connsiteY139" fmla="*/ 403783 h 1216736"/>
                <a:gd name="connsiteX140" fmla="*/ 108604 w 453967"/>
                <a:gd name="connsiteY140" fmla="*/ 409171 h 1216736"/>
                <a:gd name="connsiteX141" fmla="*/ 109451 w 453967"/>
                <a:gd name="connsiteY141" fmla="*/ 410864 h 1216736"/>
                <a:gd name="connsiteX142" fmla="*/ 111144 w 453967"/>
                <a:gd name="connsiteY142" fmla="*/ 423795 h 1216736"/>
                <a:gd name="connsiteX143" fmla="*/ 110990 w 453967"/>
                <a:gd name="connsiteY143" fmla="*/ 425104 h 1216736"/>
                <a:gd name="connsiteX144" fmla="*/ 109143 w 453967"/>
                <a:gd name="connsiteY144" fmla="*/ 430107 h 1216736"/>
                <a:gd name="connsiteX145" fmla="*/ 118149 w 453967"/>
                <a:gd name="connsiteY145" fmla="*/ 447040 h 1216736"/>
                <a:gd name="connsiteX146" fmla="*/ 130694 w 453967"/>
                <a:gd name="connsiteY146" fmla="*/ 483986 h 1216736"/>
                <a:gd name="connsiteX147" fmla="*/ 130233 w 453967"/>
                <a:gd name="connsiteY147" fmla="*/ 486602 h 1216736"/>
                <a:gd name="connsiteX148" fmla="*/ 124075 w 453967"/>
                <a:gd name="connsiteY148" fmla="*/ 494453 h 1216736"/>
                <a:gd name="connsiteX149" fmla="*/ 121766 w 453967"/>
                <a:gd name="connsiteY149" fmla="*/ 495531 h 1216736"/>
                <a:gd name="connsiteX150" fmla="*/ 119534 w 453967"/>
                <a:gd name="connsiteY150" fmla="*/ 494299 h 1216736"/>
                <a:gd name="connsiteX151" fmla="*/ 115455 w 453967"/>
                <a:gd name="connsiteY151" fmla="*/ 488142 h 1216736"/>
                <a:gd name="connsiteX152" fmla="*/ 114762 w 453967"/>
                <a:gd name="connsiteY152" fmla="*/ 487757 h 1216736"/>
                <a:gd name="connsiteX153" fmla="*/ 113376 w 453967"/>
                <a:gd name="connsiteY153" fmla="*/ 488065 h 1216736"/>
                <a:gd name="connsiteX154" fmla="*/ 95289 w 453967"/>
                <a:gd name="connsiteY154" fmla="*/ 498533 h 1216736"/>
                <a:gd name="connsiteX155" fmla="*/ 93595 w 453967"/>
                <a:gd name="connsiteY155" fmla="*/ 498918 h 1216736"/>
                <a:gd name="connsiteX156" fmla="*/ 86283 w 453967"/>
                <a:gd name="connsiteY156" fmla="*/ 498379 h 1216736"/>
                <a:gd name="connsiteX157" fmla="*/ 72429 w 453967"/>
                <a:gd name="connsiteY157" fmla="*/ 498379 h 1216736"/>
                <a:gd name="connsiteX158" fmla="*/ 71197 w 453967"/>
                <a:gd name="connsiteY158" fmla="*/ 498071 h 1216736"/>
                <a:gd name="connsiteX159" fmla="*/ 67810 w 453967"/>
                <a:gd name="connsiteY159" fmla="*/ 496378 h 1216736"/>
                <a:gd name="connsiteX160" fmla="*/ 62807 w 453967"/>
                <a:gd name="connsiteY160" fmla="*/ 492529 h 1216736"/>
                <a:gd name="connsiteX161" fmla="*/ 60652 w 453967"/>
                <a:gd name="connsiteY161" fmla="*/ 492067 h 1216736"/>
                <a:gd name="connsiteX162" fmla="*/ 54725 w 453967"/>
                <a:gd name="connsiteY162" fmla="*/ 491529 h 1216736"/>
                <a:gd name="connsiteX163" fmla="*/ 50261 w 453967"/>
                <a:gd name="connsiteY163" fmla="*/ 490297 h 1216736"/>
                <a:gd name="connsiteX164" fmla="*/ 44796 w 453967"/>
                <a:gd name="connsiteY164" fmla="*/ 489296 h 1216736"/>
                <a:gd name="connsiteX165" fmla="*/ 37176 w 453967"/>
                <a:gd name="connsiteY165" fmla="*/ 490297 h 1216736"/>
                <a:gd name="connsiteX166" fmla="*/ 31865 w 453967"/>
                <a:gd name="connsiteY166" fmla="*/ 492452 h 1216736"/>
                <a:gd name="connsiteX167" fmla="*/ 25939 w 453967"/>
                <a:gd name="connsiteY167" fmla="*/ 495993 h 1216736"/>
                <a:gd name="connsiteX168" fmla="*/ 8236 w 453967"/>
                <a:gd name="connsiteY168" fmla="*/ 517005 h 1216736"/>
                <a:gd name="connsiteX169" fmla="*/ 7697 w 453967"/>
                <a:gd name="connsiteY169" fmla="*/ 517467 h 1216736"/>
                <a:gd name="connsiteX170" fmla="*/ 0 w 453967"/>
                <a:gd name="connsiteY170" fmla="*/ 522855 h 1216736"/>
                <a:gd name="connsiteX171" fmla="*/ 17087 w 453967"/>
                <a:gd name="connsiteY171" fmla="*/ 533015 h 1216736"/>
                <a:gd name="connsiteX172" fmla="*/ 17549 w 453967"/>
                <a:gd name="connsiteY172" fmla="*/ 533400 h 1216736"/>
                <a:gd name="connsiteX173" fmla="*/ 33636 w 453967"/>
                <a:gd name="connsiteY173" fmla="*/ 548332 h 1216736"/>
                <a:gd name="connsiteX174" fmla="*/ 41256 w 453967"/>
                <a:gd name="connsiteY174" fmla="*/ 552642 h 1216736"/>
                <a:gd name="connsiteX175" fmla="*/ 41794 w 453967"/>
                <a:gd name="connsiteY175" fmla="*/ 553027 h 1216736"/>
                <a:gd name="connsiteX176" fmla="*/ 48568 w 453967"/>
                <a:gd name="connsiteY176" fmla="*/ 559185 h 1216736"/>
                <a:gd name="connsiteX177" fmla="*/ 49491 w 453967"/>
                <a:gd name="connsiteY177" fmla="*/ 560955 h 1216736"/>
                <a:gd name="connsiteX178" fmla="*/ 51724 w 453967"/>
                <a:gd name="connsiteY178" fmla="*/ 581814 h 1216736"/>
                <a:gd name="connsiteX179" fmla="*/ 55187 w 453967"/>
                <a:gd name="connsiteY179" fmla="*/ 588741 h 1216736"/>
                <a:gd name="connsiteX180" fmla="*/ 61499 w 453967"/>
                <a:gd name="connsiteY180" fmla="*/ 593975 h 1216736"/>
                <a:gd name="connsiteX181" fmla="*/ 63962 w 453967"/>
                <a:gd name="connsiteY181" fmla="*/ 596361 h 1216736"/>
                <a:gd name="connsiteX182" fmla="*/ 64424 w 453967"/>
                <a:gd name="connsiteY182" fmla="*/ 596900 h 1216736"/>
                <a:gd name="connsiteX183" fmla="*/ 66117 w 453967"/>
                <a:gd name="connsiteY183" fmla="*/ 599748 h 1216736"/>
                <a:gd name="connsiteX184" fmla="*/ 66502 w 453967"/>
                <a:gd name="connsiteY184" fmla="*/ 600979 h 1216736"/>
                <a:gd name="connsiteX185" fmla="*/ 68195 w 453967"/>
                <a:gd name="connsiteY185" fmla="*/ 617605 h 1216736"/>
                <a:gd name="connsiteX186" fmla="*/ 68272 w 453967"/>
                <a:gd name="connsiteY186" fmla="*/ 622531 h 1216736"/>
                <a:gd name="connsiteX187" fmla="*/ 68272 w 453967"/>
                <a:gd name="connsiteY187" fmla="*/ 622531 h 1216736"/>
                <a:gd name="connsiteX188" fmla="*/ 67733 w 453967"/>
                <a:gd name="connsiteY188" fmla="*/ 624147 h 1216736"/>
                <a:gd name="connsiteX189" fmla="*/ 64270 w 453967"/>
                <a:gd name="connsiteY189" fmla="*/ 629073 h 1216736"/>
                <a:gd name="connsiteX190" fmla="*/ 64270 w 453967"/>
                <a:gd name="connsiteY190" fmla="*/ 633076 h 1216736"/>
                <a:gd name="connsiteX191" fmla="*/ 66271 w 453967"/>
                <a:gd name="connsiteY191" fmla="*/ 636693 h 1216736"/>
                <a:gd name="connsiteX192" fmla="*/ 70196 w 453967"/>
                <a:gd name="connsiteY192" fmla="*/ 638464 h 1216736"/>
                <a:gd name="connsiteX193" fmla="*/ 84128 w 453967"/>
                <a:gd name="connsiteY193" fmla="*/ 641158 h 1216736"/>
                <a:gd name="connsiteX194" fmla="*/ 92979 w 453967"/>
                <a:gd name="connsiteY194" fmla="*/ 640619 h 1216736"/>
                <a:gd name="connsiteX195" fmla="*/ 95211 w 453967"/>
                <a:gd name="connsiteY195" fmla="*/ 641773 h 1216736"/>
                <a:gd name="connsiteX196" fmla="*/ 96905 w 453967"/>
                <a:gd name="connsiteY196" fmla="*/ 644005 h 1216736"/>
                <a:gd name="connsiteX197" fmla="*/ 97444 w 453967"/>
                <a:gd name="connsiteY197" fmla="*/ 645468 h 1216736"/>
                <a:gd name="connsiteX198" fmla="*/ 97982 w 453967"/>
                <a:gd name="connsiteY198" fmla="*/ 652780 h 1216736"/>
                <a:gd name="connsiteX199" fmla="*/ 99522 w 453967"/>
                <a:gd name="connsiteY199" fmla="*/ 659784 h 1216736"/>
                <a:gd name="connsiteX200" fmla="*/ 104140 w 453967"/>
                <a:gd name="connsiteY200" fmla="*/ 666942 h 1216736"/>
                <a:gd name="connsiteX201" fmla="*/ 115147 w 453967"/>
                <a:gd name="connsiteY201" fmla="*/ 677949 h 1216736"/>
                <a:gd name="connsiteX202" fmla="*/ 124999 w 453967"/>
                <a:gd name="connsiteY202" fmla="*/ 691188 h 1216736"/>
                <a:gd name="connsiteX203" fmla="*/ 125538 w 453967"/>
                <a:gd name="connsiteY203" fmla="*/ 692727 h 1216736"/>
                <a:gd name="connsiteX204" fmla="*/ 125153 w 453967"/>
                <a:gd name="connsiteY204" fmla="*/ 694344 h 1216736"/>
                <a:gd name="connsiteX205" fmla="*/ 116301 w 453967"/>
                <a:gd name="connsiteY205" fmla="*/ 708737 h 1216736"/>
                <a:gd name="connsiteX206" fmla="*/ 112453 w 453967"/>
                <a:gd name="connsiteY206" fmla="*/ 719667 h 1216736"/>
                <a:gd name="connsiteX207" fmla="*/ 108450 w 453967"/>
                <a:gd name="connsiteY207" fmla="*/ 726594 h 1216736"/>
                <a:gd name="connsiteX208" fmla="*/ 98906 w 453967"/>
                <a:gd name="connsiteY208" fmla="*/ 756381 h 1216736"/>
                <a:gd name="connsiteX209" fmla="*/ 104140 w 453967"/>
                <a:gd name="connsiteY209" fmla="*/ 763078 h 1216736"/>
                <a:gd name="connsiteX210" fmla="*/ 116840 w 453967"/>
                <a:gd name="connsiteY210" fmla="*/ 775162 h 1216736"/>
                <a:gd name="connsiteX211" fmla="*/ 117225 w 453967"/>
                <a:gd name="connsiteY211" fmla="*/ 775624 h 1216736"/>
                <a:gd name="connsiteX212" fmla="*/ 122305 w 453967"/>
                <a:gd name="connsiteY212" fmla="*/ 782936 h 1216736"/>
                <a:gd name="connsiteX213" fmla="*/ 122767 w 453967"/>
                <a:gd name="connsiteY213" fmla="*/ 784244 h 1216736"/>
                <a:gd name="connsiteX214" fmla="*/ 123921 w 453967"/>
                <a:gd name="connsiteY214" fmla="*/ 794943 h 1216736"/>
                <a:gd name="connsiteX215" fmla="*/ 123844 w 453967"/>
                <a:gd name="connsiteY215" fmla="*/ 795790 h 1216736"/>
                <a:gd name="connsiteX216" fmla="*/ 122151 w 453967"/>
                <a:gd name="connsiteY216" fmla="*/ 803641 h 1216736"/>
                <a:gd name="connsiteX217" fmla="*/ 121920 w 453967"/>
                <a:gd name="connsiteY217" fmla="*/ 804256 h 1216736"/>
                <a:gd name="connsiteX218" fmla="*/ 115300 w 453967"/>
                <a:gd name="connsiteY218" fmla="*/ 818034 h 1216736"/>
                <a:gd name="connsiteX219" fmla="*/ 113761 w 453967"/>
                <a:gd name="connsiteY219" fmla="*/ 825808 h 1216736"/>
                <a:gd name="connsiteX220" fmla="*/ 114300 w 453967"/>
                <a:gd name="connsiteY220" fmla="*/ 850284 h 1216736"/>
                <a:gd name="connsiteX221" fmla="*/ 115762 w 453967"/>
                <a:gd name="connsiteY221" fmla="*/ 857058 h 1216736"/>
                <a:gd name="connsiteX222" fmla="*/ 118225 w 453967"/>
                <a:gd name="connsiteY222" fmla="*/ 860521 h 1216736"/>
                <a:gd name="connsiteX223" fmla="*/ 124845 w 453967"/>
                <a:gd name="connsiteY223" fmla="*/ 868834 h 1216736"/>
                <a:gd name="connsiteX224" fmla="*/ 125384 w 453967"/>
                <a:gd name="connsiteY224" fmla="*/ 869912 h 1216736"/>
                <a:gd name="connsiteX225" fmla="*/ 126538 w 453967"/>
                <a:gd name="connsiteY225" fmla="*/ 874453 h 1216736"/>
                <a:gd name="connsiteX226" fmla="*/ 126615 w 453967"/>
                <a:gd name="connsiteY226" fmla="*/ 875145 h 1216736"/>
                <a:gd name="connsiteX227" fmla="*/ 126615 w 453967"/>
                <a:gd name="connsiteY227" fmla="*/ 888076 h 1216736"/>
                <a:gd name="connsiteX228" fmla="*/ 128154 w 453967"/>
                <a:gd name="connsiteY228" fmla="*/ 896081 h 1216736"/>
                <a:gd name="connsiteX229" fmla="*/ 136390 w 453967"/>
                <a:gd name="connsiteY229" fmla="*/ 910859 h 1216736"/>
                <a:gd name="connsiteX230" fmla="*/ 136621 w 453967"/>
                <a:gd name="connsiteY230" fmla="*/ 911398 h 1216736"/>
                <a:gd name="connsiteX231" fmla="*/ 139469 w 453967"/>
                <a:gd name="connsiteY231" fmla="*/ 920404 h 1216736"/>
                <a:gd name="connsiteX232" fmla="*/ 142394 w 453967"/>
                <a:gd name="connsiteY232" fmla="*/ 947959 h 1216736"/>
                <a:gd name="connsiteX233" fmla="*/ 142317 w 453967"/>
                <a:gd name="connsiteY233" fmla="*/ 949036 h 1216736"/>
                <a:gd name="connsiteX234" fmla="*/ 140624 w 453967"/>
                <a:gd name="connsiteY234" fmla="*/ 954655 h 1216736"/>
                <a:gd name="connsiteX235" fmla="*/ 138007 w 453967"/>
                <a:gd name="connsiteY235" fmla="*/ 959966 h 1216736"/>
                <a:gd name="connsiteX236" fmla="*/ 138315 w 453967"/>
                <a:gd name="connsiteY236" fmla="*/ 962121 h 1216736"/>
                <a:gd name="connsiteX237" fmla="*/ 140470 w 453967"/>
                <a:gd name="connsiteY237" fmla="*/ 964277 h 1216736"/>
                <a:gd name="connsiteX238" fmla="*/ 141239 w 453967"/>
                <a:gd name="connsiteY238" fmla="*/ 965585 h 1216736"/>
                <a:gd name="connsiteX239" fmla="*/ 142394 w 453967"/>
                <a:gd name="connsiteY239" fmla="*/ 970126 h 1216736"/>
                <a:gd name="connsiteX240" fmla="*/ 142240 w 453967"/>
                <a:gd name="connsiteY240" fmla="*/ 971819 h 1216736"/>
                <a:gd name="connsiteX241" fmla="*/ 141085 w 453967"/>
                <a:gd name="connsiteY241" fmla="*/ 974667 h 1216736"/>
                <a:gd name="connsiteX242" fmla="*/ 138007 w 453967"/>
                <a:gd name="connsiteY242" fmla="*/ 979593 h 1216736"/>
                <a:gd name="connsiteX243" fmla="*/ 136775 w 453967"/>
                <a:gd name="connsiteY243" fmla="*/ 983057 h 1216736"/>
                <a:gd name="connsiteX244" fmla="*/ 136775 w 453967"/>
                <a:gd name="connsiteY244" fmla="*/ 993217 h 1216736"/>
                <a:gd name="connsiteX245" fmla="*/ 136159 w 453967"/>
                <a:gd name="connsiteY245" fmla="*/ 997527 h 1216736"/>
                <a:gd name="connsiteX246" fmla="*/ 135929 w 453967"/>
                <a:gd name="connsiteY246" fmla="*/ 998297 h 1216736"/>
                <a:gd name="connsiteX247" fmla="*/ 132542 w 453967"/>
                <a:gd name="connsiteY247" fmla="*/ 1005609 h 1216736"/>
                <a:gd name="connsiteX248" fmla="*/ 131618 w 453967"/>
                <a:gd name="connsiteY248" fmla="*/ 1009612 h 1216736"/>
                <a:gd name="connsiteX249" fmla="*/ 130848 w 453967"/>
                <a:gd name="connsiteY249" fmla="*/ 1010920 h 1216736"/>
                <a:gd name="connsiteX250" fmla="*/ 127616 w 453967"/>
                <a:gd name="connsiteY250" fmla="*/ 1014153 h 1216736"/>
                <a:gd name="connsiteX251" fmla="*/ 127308 w 453967"/>
                <a:gd name="connsiteY251" fmla="*/ 1016847 h 1216736"/>
                <a:gd name="connsiteX252" fmla="*/ 128616 w 453967"/>
                <a:gd name="connsiteY252" fmla="*/ 1019464 h 1216736"/>
                <a:gd name="connsiteX253" fmla="*/ 128847 w 453967"/>
                <a:gd name="connsiteY253" fmla="*/ 1020233 h 1216736"/>
                <a:gd name="connsiteX254" fmla="*/ 130002 w 453967"/>
                <a:gd name="connsiteY254" fmla="*/ 1027007 h 1216736"/>
                <a:gd name="connsiteX255" fmla="*/ 131079 w 453967"/>
                <a:gd name="connsiteY255" fmla="*/ 1030624 h 1216736"/>
                <a:gd name="connsiteX256" fmla="*/ 131156 w 453967"/>
                <a:gd name="connsiteY256" fmla="*/ 1031856 h 1216736"/>
                <a:gd name="connsiteX257" fmla="*/ 130694 w 453967"/>
                <a:gd name="connsiteY257" fmla="*/ 1034858 h 1216736"/>
                <a:gd name="connsiteX258" fmla="*/ 133388 w 453967"/>
                <a:gd name="connsiteY258" fmla="*/ 1058333 h 1216736"/>
                <a:gd name="connsiteX259" fmla="*/ 136082 w 453967"/>
                <a:gd name="connsiteY259" fmla="*/ 1065876 h 1216736"/>
                <a:gd name="connsiteX260" fmla="*/ 151630 w 453967"/>
                <a:gd name="connsiteY260" fmla="*/ 1092970 h 1216736"/>
                <a:gd name="connsiteX261" fmla="*/ 152015 w 453967"/>
                <a:gd name="connsiteY261" fmla="*/ 1094124 h 1216736"/>
                <a:gd name="connsiteX262" fmla="*/ 152477 w 453967"/>
                <a:gd name="connsiteY262" fmla="*/ 1099974 h 1216736"/>
                <a:gd name="connsiteX263" fmla="*/ 154709 w 453967"/>
                <a:gd name="connsiteY263" fmla="*/ 1102514 h 1216736"/>
                <a:gd name="connsiteX264" fmla="*/ 158327 w 453967"/>
                <a:gd name="connsiteY264" fmla="*/ 1103438 h 1216736"/>
                <a:gd name="connsiteX265" fmla="*/ 158942 w 453967"/>
                <a:gd name="connsiteY265" fmla="*/ 1103669 h 1216736"/>
                <a:gd name="connsiteX266" fmla="*/ 161175 w 453967"/>
                <a:gd name="connsiteY266" fmla="*/ 1104823 h 1216736"/>
                <a:gd name="connsiteX267" fmla="*/ 162098 w 453967"/>
                <a:gd name="connsiteY267" fmla="*/ 1105516 h 1216736"/>
                <a:gd name="connsiteX268" fmla="*/ 164638 w 453967"/>
                <a:gd name="connsiteY268" fmla="*/ 1108518 h 1216736"/>
                <a:gd name="connsiteX269" fmla="*/ 168717 w 453967"/>
                <a:gd name="connsiteY269" fmla="*/ 1111058 h 1216736"/>
                <a:gd name="connsiteX270" fmla="*/ 169564 w 453967"/>
                <a:gd name="connsiteY270" fmla="*/ 1111904 h 1216736"/>
                <a:gd name="connsiteX271" fmla="*/ 171796 w 453967"/>
                <a:gd name="connsiteY271" fmla="*/ 1115291 h 1216736"/>
                <a:gd name="connsiteX272" fmla="*/ 172104 w 453967"/>
                <a:gd name="connsiteY272" fmla="*/ 1115984 h 1216736"/>
                <a:gd name="connsiteX273" fmla="*/ 174336 w 453967"/>
                <a:gd name="connsiteY273" fmla="*/ 1122757 h 1216736"/>
                <a:gd name="connsiteX274" fmla="*/ 174490 w 453967"/>
                <a:gd name="connsiteY274" fmla="*/ 1123681 h 1216736"/>
                <a:gd name="connsiteX275" fmla="*/ 174490 w 453967"/>
                <a:gd name="connsiteY275" fmla="*/ 1130454 h 1216736"/>
                <a:gd name="connsiteX276" fmla="*/ 174259 w 453967"/>
                <a:gd name="connsiteY276" fmla="*/ 1131532 h 1216736"/>
                <a:gd name="connsiteX277" fmla="*/ 171411 w 453967"/>
                <a:gd name="connsiteY277" fmla="*/ 1138305 h 1216736"/>
                <a:gd name="connsiteX278" fmla="*/ 170642 w 453967"/>
                <a:gd name="connsiteY278" fmla="*/ 1139383 h 1216736"/>
                <a:gd name="connsiteX279" fmla="*/ 159943 w 453967"/>
                <a:gd name="connsiteY279" fmla="*/ 1148388 h 1216736"/>
                <a:gd name="connsiteX280" fmla="*/ 153631 w 453967"/>
                <a:gd name="connsiteY280" fmla="*/ 1153006 h 1216736"/>
                <a:gd name="connsiteX281" fmla="*/ 147628 w 453967"/>
                <a:gd name="connsiteY281" fmla="*/ 1159087 h 1216736"/>
                <a:gd name="connsiteX282" fmla="*/ 146319 w 453967"/>
                <a:gd name="connsiteY282" fmla="*/ 1162242 h 1216736"/>
                <a:gd name="connsiteX283" fmla="*/ 145934 w 453967"/>
                <a:gd name="connsiteY283" fmla="*/ 1164783 h 1216736"/>
                <a:gd name="connsiteX284" fmla="*/ 146935 w 453967"/>
                <a:gd name="connsiteY284" fmla="*/ 1169939 h 1216736"/>
                <a:gd name="connsiteX285" fmla="*/ 148090 w 453967"/>
                <a:gd name="connsiteY285" fmla="*/ 1177405 h 1216736"/>
                <a:gd name="connsiteX286" fmla="*/ 147705 w 453967"/>
                <a:gd name="connsiteY286" fmla="*/ 1179253 h 1216736"/>
                <a:gd name="connsiteX287" fmla="*/ 144087 w 453967"/>
                <a:gd name="connsiteY287" fmla="*/ 1185410 h 1216736"/>
                <a:gd name="connsiteX288" fmla="*/ 143702 w 453967"/>
                <a:gd name="connsiteY288" fmla="*/ 1193184 h 1216736"/>
                <a:gd name="connsiteX289" fmla="*/ 181956 w 453967"/>
                <a:gd name="connsiteY289" fmla="*/ 1194954 h 1216736"/>
                <a:gd name="connsiteX290" fmla="*/ 181956 w 453967"/>
                <a:gd name="connsiteY290" fmla="*/ 1194724 h 1216736"/>
                <a:gd name="connsiteX291" fmla="*/ 181956 w 453967"/>
                <a:gd name="connsiteY291" fmla="*/ 1194339 h 1216736"/>
                <a:gd name="connsiteX292" fmla="*/ 182187 w 453967"/>
                <a:gd name="connsiteY292" fmla="*/ 1192876 h 1216736"/>
                <a:gd name="connsiteX293" fmla="*/ 182187 w 453967"/>
                <a:gd name="connsiteY293" fmla="*/ 1192876 h 1216736"/>
                <a:gd name="connsiteX294" fmla="*/ 182187 w 453967"/>
                <a:gd name="connsiteY294" fmla="*/ 1192876 h 1216736"/>
                <a:gd name="connsiteX295" fmla="*/ 185189 w 453967"/>
                <a:gd name="connsiteY295" fmla="*/ 1191491 h 1216736"/>
                <a:gd name="connsiteX296" fmla="*/ 199274 w 453967"/>
                <a:gd name="connsiteY296" fmla="*/ 1194339 h 1216736"/>
                <a:gd name="connsiteX297" fmla="*/ 199813 w 453967"/>
                <a:gd name="connsiteY297" fmla="*/ 1194493 h 1216736"/>
                <a:gd name="connsiteX298" fmla="*/ 203739 w 453967"/>
                <a:gd name="connsiteY298" fmla="*/ 1196186 h 1216736"/>
                <a:gd name="connsiteX299" fmla="*/ 206895 w 453967"/>
                <a:gd name="connsiteY299" fmla="*/ 1198033 h 1216736"/>
                <a:gd name="connsiteX300" fmla="*/ 207587 w 453967"/>
                <a:gd name="connsiteY300" fmla="*/ 1198572 h 1216736"/>
                <a:gd name="connsiteX301" fmla="*/ 209896 w 453967"/>
                <a:gd name="connsiteY301" fmla="*/ 1201112 h 1216736"/>
                <a:gd name="connsiteX302" fmla="*/ 214207 w 453967"/>
                <a:gd name="connsiteY302" fmla="*/ 1205807 h 1216736"/>
                <a:gd name="connsiteX303" fmla="*/ 220749 w 453967"/>
                <a:gd name="connsiteY303" fmla="*/ 1207347 h 1216736"/>
                <a:gd name="connsiteX304" fmla="*/ 221596 w 453967"/>
                <a:gd name="connsiteY304" fmla="*/ 1207655 h 1216736"/>
                <a:gd name="connsiteX305" fmla="*/ 224444 w 453967"/>
                <a:gd name="connsiteY305" fmla="*/ 1209348 h 1216736"/>
                <a:gd name="connsiteX306" fmla="*/ 231756 w 453967"/>
                <a:gd name="connsiteY306" fmla="*/ 1214967 h 1216736"/>
                <a:gd name="connsiteX307" fmla="*/ 235066 w 453967"/>
                <a:gd name="connsiteY307" fmla="*/ 1216352 h 1216736"/>
                <a:gd name="connsiteX308" fmla="*/ 237528 w 453967"/>
                <a:gd name="connsiteY308" fmla="*/ 1216737 h 1216736"/>
                <a:gd name="connsiteX309" fmla="*/ 241454 w 453967"/>
                <a:gd name="connsiteY309" fmla="*/ 1215736 h 1216736"/>
                <a:gd name="connsiteX310" fmla="*/ 247227 w 453967"/>
                <a:gd name="connsiteY310" fmla="*/ 1212966 h 1216736"/>
                <a:gd name="connsiteX311" fmla="*/ 252768 w 453967"/>
                <a:gd name="connsiteY311" fmla="*/ 1210272 h 1216736"/>
                <a:gd name="connsiteX312" fmla="*/ 259696 w 453967"/>
                <a:gd name="connsiteY312" fmla="*/ 1205422 h 1216736"/>
                <a:gd name="connsiteX313" fmla="*/ 265007 w 453967"/>
                <a:gd name="connsiteY313" fmla="*/ 1200573 h 1216736"/>
                <a:gd name="connsiteX314" fmla="*/ 268624 w 453967"/>
                <a:gd name="connsiteY314" fmla="*/ 1195878 h 1216736"/>
                <a:gd name="connsiteX315" fmla="*/ 273088 w 453967"/>
                <a:gd name="connsiteY315" fmla="*/ 1191337 h 1216736"/>
                <a:gd name="connsiteX316" fmla="*/ 276321 w 453967"/>
                <a:gd name="connsiteY316" fmla="*/ 1186026 h 1216736"/>
                <a:gd name="connsiteX317" fmla="*/ 284942 w 453967"/>
                <a:gd name="connsiteY317" fmla="*/ 1174558 h 1216736"/>
                <a:gd name="connsiteX318" fmla="*/ 286327 w 453967"/>
                <a:gd name="connsiteY318" fmla="*/ 1171633 h 1216736"/>
                <a:gd name="connsiteX319" fmla="*/ 287174 w 453967"/>
                <a:gd name="connsiteY319" fmla="*/ 1168477 h 1216736"/>
                <a:gd name="connsiteX320" fmla="*/ 287713 w 453967"/>
                <a:gd name="connsiteY320" fmla="*/ 1160857 h 1216736"/>
                <a:gd name="connsiteX321" fmla="*/ 286558 w 453967"/>
                <a:gd name="connsiteY321" fmla="*/ 1147772 h 1216736"/>
                <a:gd name="connsiteX322" fmla="*/ 286635 w 453967"/>
                <a:gd name="connsiteY322" fmla="*/ 1146848 h 1216736"/>
                <a:gd name="connsiteX323" fmla="*/ 288328 w 453967"/>
                <a:gd name="connsiteY323" fmla="*/ 1140075 h 1216736"/>
                <a:gd name="connsiteX324" fmla="*/ 290099 w 453967"/>
                <a:gd name="connsiteY324" fmla="*/ 1135303 h 1216736"/>
                <a:gd name="connsiteX325" fmla="*/ 290945 w 453967"/>
                <a:gd name="connsiteY325" fmla="*/ 1134072 h 1216736"/>
                <a:gd name="connsiteX326" fmla="*/ 293793 w 453967"/>
                <a:gd name="connsiteY326" fmla="*/ 1131839 h 1216736"/>
                <a:gd name="connsiteX327" fmla="*/ 294486 w 453967"/>
                <a:gd name="connsiteY327" fmla="*/ 1131454 h 1216736"/>
                <a:gd name="connsiteX328" fmla="*/ 300875 w 453967"/>
                <a:gd name="connsiteY328" fmla="*/ 1128761 h 1216736"/>
                <a:gd name="connsiteX329" fmla="*/ 304877 w 453967"/>
                <a:gd name="connsiteY329" fmla="*/ 1125759 h 1216736"/>
                <a:gd name="connsiteX330" fmla="*/ 308033 w 453967"/>
                <a:gd name="connsiteY330" fmla="*/ 1122064 h 1216736"/>
                <a:gd name="connsiteX331" fmla="*/ 312651 w 453967"/>
                <a:gd name="connsiteY331" fmla="*/ 1115907 h 1216736"/>
                <a:gd name="connsiteX332" fmla="*/ 313652 w 453967"/>
                <a:gd name="connsiteY332" fmla="*/ 1111443 h 1216736"/>
                <a:gd name="connsiteX333" fmla="*/ 314113 w 453967"/>
                <a:gd name="connsiteY333" fmla="*/ 1107132 h 1216736"/>
                <a:gd name="connsiteX334" fmla="*/ 313421 w 453967"/>
                <a:gd name="connsiteY334" fmla="*/ 1103899 h 1216736"/>
                <a:gd name="connsiteX335" fmla="*/ 308494 w 453967"/>
                <a:gd name="connsiteY335" fmla="*/ 1101667 h 1216736"/>
                <a:gd name="connsiteX336" fmla="*/ 307417 w 453967"/>
                <a:gd name="connsiteY336" fmla="*/ 1100821 h 1216736"/>
                <a:gd name="connsiteX337" fmla="*/ 305724 w 453967"/>
                <a:gd name="connsiteY337" fmla="*/ 1098589 h 1216736"/>
                <a:gd name="connsiteX338" fmla="*/ 303030 w 453967"/>
                <a:gd name="connsiteY338" fmla="*/ 1095048 h 1216736"/>
                <a:gd name="connsiteX339" fmla="*/ 287944 w 453967"/>
                <a:gd name="connsiteY339" fmla="*/ 1093508 h 1216736"/>
                <a:gd name="connsiteX340" fmla="*/ 286173 w 453967"/>
                <a:gd name="connsiteY340" fmla="*/ 1092585 h 1216736"/>
                <a:gd name="connsiteX341" fmla="*/ 281093 w 453967"/>
                <a:gd name="connsiteY341" fmla="*/ 1086966 h 1216736"/>
                <a:gd name="connsiteX342" fmla="*/ 280478 w 453967"/>
                <a:gd name="connsiteY342" fmla="*/ 1085966 h 1216736"/>
                <a:gd name="connsiteX343" fmla="*/ 278784 w 453967"/>
                <a:gd name="connsiteY343" fmla="*/ 1080886 h 1216736"/>
                <a:gd name="connsiteX344" fmla="*/ 278630 w 453967"/>
                <a:gd name="connsiteY344" fmla="*/ 1079808 h 1216736"/>
                <a:gd name="connsiteX345" fmla="*/ 278630 w 453967"/>
                <a:gd name="connsiteY345" fmla="*/ 1079808 h 1216736"/>
                <a:gd name="connsiteX346" fmla="*/ 278630 w 453967"/>
                <a:gd name="connsiteY346" fmla="*/ 1079808 h 1216736"/>
                <a:gd name="connsiteX347" fmla="*/ 278630 w 453967"/>
                <a:gd name="connsiteY347" fmla="*/ 1079500 h 1216736"/>
                <a:gd name="connsiteX348" fmla="*/ 279169 w 453967"/>
                <a:gd name="connsiteY348" fmla="*/ 1070187 h 1216736"/>
                <a:gd name="connsiteX349" fmla="*/ 278707 w 453967"/>
                <a:gd name="connsiteY349" fmla="*/ 1065107 h 1216736"/>
                <a:gd name="connsiteX350" fmla="*/ 278707 w 453967"/>
                <a:gd name="connsiteY350" fmla="*/ 1064876 h 1216736"/>
                <a:gd name="connsiteX351" fmla="*/ 273627 w 453967"/>
                <a:gd name="connsiteY351" fmla="*/ 1053099 h 1216736"/>
                <a:gd name="connsiteX352" fmla="*/ 269240 w 453967"/>
                <a:gd name="connsiteY352" fmla="*/ 1050175 h 1216736"/>
                <a:gd name="connsiteX353" fmla="*/ 268009 w 453967"/>
                <a:gd name="connsiteY353" fmla="*/ 1048019 h 1216736"/>
                <a:gd name="connsiteX354" fmla="*/ 266315 w 453967"/>
                <a:gd name="connsiteY354" fmla="*/ 1018232 h 1216736"/>
                <a:gd name="connsiteX355" fmla="*/ 267470 w 453967"/>
                <a:gd name="connsiteY355" fmla="*/ 1009227 h 1216736"/>
                <a:gd name="connsiteX356" fmla="*/ 267624 w 453967"/>
                <a:gd name="connsiteY356" fmla="*/ 1008688 h 1216736"/>
                <a:gd name="connsiteX357" fmla="*/ 270471 w 453967"/>
                <a:gd name="connsiteY357" fmla="*/ 1000837 h 1216736"/>
                <a:gd name="connsiteX358" fmla="*/ 270702 w 453967"/>
                <a:gd name="connsiteY358" fmla="*/ 1000298 h 1216736"/>
                <a:gd name="connsiteX359" fmla="*/ 274936 w 453967"/>
                <a:gd name="connsiteY359" fmla="*/ 993371 h 1216736"/>
                <a:gd name="connsiteX360" fmla="*/ 277630 w 453967"/>
                <a:gd name="connsiteY360" fmla="*/ 982518 h 1216736"/>
                <a:gd name="connsiteX361" fmla="*/ 283864 w 453967"/>
                <a:gd name="connsiteY361" fmla="*/ 968818 h 1216736"/>
                <a:gd name="connsiteX362" fmla="*/ 288790 w 453967"/>
                <a:gd name="connsiteY362" fmla="*/ 945342 h 1216736"/>
                <a:gd name="connsiteX363" fmla="*/ 287790 w 453967"/>
                <a:gd name="connsiteY363" fmla="*/ 930102 h 1216736"/>
                <a:gd name="connsiteX364" fmla="*/ 282710 w 453967"/>
                <a:gd name="connsiteY364" fmla="*/ 926330 h 1216736"/>
                <a:gd name="connsiteX365" fmla="*/ 269779 w 453967"/>
                <a:gd name="connsiteY365" fmla="*/ 924791 h 1216736"/>
                <a:gd name="connsiteX366" fmla="*/ 268393 w 453967"/>
                <a:gd name="connsiteY366" fmla="*/ 925022 h 1216736"/>
                <a:gd name="connsiteX367" fmla="*/ 267624 w 453967"/>
                <a:gd name="connsiteY367" fmla="*/ 927177 h 1216736"/>
                <a:gd name="connsiteX368" fmla="*/ 269086 w 453967"/>
                <a:gd name="connsiteY368" fmla="*/ 932488 h 1216736"/>
                <a:gd name="connsiteX369" fmla="*/ 271780 w 453967"/>
                <a:gd name="connsiteY369" fmla="*/ 938261 h 1216736"/>
                <a:gd name="connsiteX370" fmla="*/ 272011 w 453967"/>
                <a:gd name="connsiteY370" fmla="*/ 939030 h 1216736"/>
                <a:gd name="connsiteX371" fmla="*/ 274243 w 453967"/>
                <a:gd name="connsiteY371" fmla="*/ 953655 h 1216736"/>
                <a:gd name="connsiteX372" fmla="*/ 273242 w 453967"/>
                <a:gd name="connsiteY372" fmla="*/ 956272 h 1216736"/>
                <a:gd name="connsiteX373" fmla="*/ 262313 w 453967"/>
                <a:gd name="connsiteY373" fmla="*/ 964969 h 1216736"/>
                <a:gd name="connsiteX374" fmla="*/ 256925 w 453967"/>
                <a:gd name="connsiteY374" fmla="*/ 973051 h 1216736"/>
                <a:gd name="connsiteX375" fmla="*/ 256155 w 453967"/>
                <a:gd name="connsiteY375" fmla="*/ 973821 h 1216736"/>
                <a:gd name="connsiteX376" fmla="*/ 254462 w 453967"/>
                <a:gd name="connsiteY376" fmla="*/ 974975 h 1216736"/>
                <a:gd name="connsiteX377" fmla="*/ 252768 w 453967"/>
                <a:gd name="connsiteY377" fmla="*/ 975437 h 1216736"/>
                <a:gd name="connsiteX378" fmla="*/ 251229 w 453967"/>
                <a:gd name="connsiteY378" fmla="*/ 974821 h 1216736"/>
                <a:gd name="connsiteX379" fmla="*/ 251075 w 453967"/>
                <a:gd name="connsiteY379" fmla="*/ 974744 h 1216736"/>
                <a:gd name="connsiteX380" fmla="*/ 251075 w 453967"/>
                <a:gd name="connsiteY380" fmla="*/ 974744 h 1216736"/>
                <a:gd name="connsiteX381" fmla="*/ 251075 w 453967"/>
                <a:gd name="connsiteY381" fmla="*/ 974744 h 1216736"/>
                <a:gd name="connsiteX382" fmla="*/ 247150 w 453967"/>
                <a:gd name="connsiteY382" fmla="*/ 971358 h 1216736"/>
                <a:gd name="connsiteX383" fmla="*/ 246149 w 453967"/>
                <a:gd name="connsiteY383" fmla="*/ 969587 h 1216736"/>
                <a:gd name="connsiteX384" fmla="*/ 245149 w 453967"/>
                <a:gd name="connsiteY384" fmla="*/ 961813 h 1216736"/>
                <a:gd name="connsiteX385" fmla="*/ 238529 w 453967"/>
                <a:gd name="connsiteY385" fmla="*/ 957041 h 1216736"/>
                <a:gd name="connsiteX386" fmla="*/ 233603 w 453967"/>
                <a:gd name="connsiteY386" fmla="*/ 955040 h 1216736"/>
                <a:gd name="connsiteX387" fmla="*/ 225521 w 453967"/>
                <a:gd name="connsiteY387" fmla="*/ 953962 h 1216736"/>
                <a:gd name="connsiteX388" fmla="*/ 223212 w 453967"/>
                <a:gd name="connsiteY388" fmla="*/ 952038 h 1216736"/>
                <a:gd name="connsiteX389" fmla="*/ 222673 w 453967"/>
                <a:gd name="connsiteY389" fmla="*/ 950345 h 1216736"/>
                <a:gd name="connsiteX390" fmla="*/ 222596 w 453967"/>
                <a:gd name="connsiteY390" fmla="*/ 948882 h 1216736"/>
                <a:gd name="connsiteX391" fmla="*/ 222596 w 453967"/>
                <a:gd name="connsiteY391" fmla="*/ 948882 h 1216736"/>
                <a:gd name="connsiteX392" fmla="*/ 222596 w 453967"/>
                <a:gd name="connsiteY392" fmla="*/ 948882 h 1216736"/>
                <a:gd name="connsiteX393" fmla="*/ 222750 w 453967"/>
                <a:gd name="connsiteY393" fmla="*/ 948036 h 1216736"/>
                <a:gd name="connsiteX394" fmla="*/ 223135 w 453967"/>
                <a:gd name="connsiteY394" fmla="*/ 946112 h 1216736"/>
                <a:gd name="connsiteX395" fmla="*/ 223751 w 453967"/>
                <a:gd name="connsiteY395" fmla="*/ 944803 h 1216736"/>
                <a:gd name="connsiteX396" fmla="*/ 232294 w 453967"/>
                <a:gd name="connsiteY396" fmla="*/ 935182 h 1216736"/>
                <a:gd name="connsiteX397" fmla="*/ 236297 w 453967"/>
                <a:gd name="connsiteY397" fmla="*/ 920635 h 1216736"/>
                <a:gd name="connsiteX398" fmla="*/ 234450 w 453967"/>
                <a:gd name="connsiteY398" fmla="*/ 917325 h 1216736"/>
                <a:gd name="connsiteX399" fmla="*/ 232987 w 453967"/>
                <a:gd name="connsiteY399" fmla="*/ 916555 h 1216736"/>
                <a:gd name="connsiteX400" fmla="*/ 231679 w 453967"/>
                <a:gd name="connsiteY400" fmla="*/ 915093 h 1216736"/>
                <a:gd name="connsiteX401" fmla="*/ 225752 w 453967"/>
                <a:gd name="connsiteY401" fmla="*/ 900930 h 1216736"/>
                <a:gd name="connsiteX402" fmla="*/ 224520 w 453967"/>
                <a:gd name="connsiteY402" fmla="*/ 897929 h 1216736"/>
                <a:gd name="connsiteX403" fmla="*/ 221750 w 453967"/>
                <a:gd name="connsiteY403" fmla="*/ 894003 h 1216736"/>
                <a:gd name="connsiteX404" fmla="*/ 213976 w 453967"/>
                <a:gd name="connsiteY404" fmla="*/ 882919 h 1216736"/>
                <a:gd name="connsiteX405" fmla="*/ 213668 w 453967"/>
                <a:gd name="connsiteY405" fmla="*/ 882381 h 1216736"/>
                <a:gd name="connsiteX406" fmla="*/ 209742 w 453967"/>
                <a:gd name="connsiteY406" fmla="*/ 872836 h 1216736"/>
                <a:gd name="connsiteX407" fmla="*/ 209512 w 453967"/>
                <a:gd name="connsiteY407" fmla="*/ 871759 h 1216736"/>
                <a:gd name="connsiteX408" fmla="*/ 209512 w 453967"/>
                <a:gd name="connsiteY408" fmla="*/ 863908 h 1216736"/>
                <a:gd name="connsiteX409" fmla="*/ 209588 w 453967"/>
                <a:gd name="connsiteY409" fmla="*/ 863292 h 1216736"/>
                <a:gd name="connsiteX410" fmla="*/ 210743 w 453967"/>
                <a:gd name="connsiteY410" fmla="*/ 858212 h 1216736"/>
                <a:gd name="connsiteX411" fmla="*/ 210974 w 453967"/>
                <a:gd name="connsiteY411" fmla="*/ 857596 h 1216736"/>
                <a:gd name="connsiteX412" fmla="*/ 213206 w 453967"/>
                <a:gd name="connsiteY412" fmla="*/ 853132 h 1216736"/>
                <a:gd name="connsiteX413" fmla="*/ 218440 w 453967"/>
                <a:gd name="connsiteY413" fmla="*/ 844973 h 1216736"/>
                <a:gd name="connsiteX414" fmla="*/ 218902 w 453967"/>
                <a:gd name="connsiteY414" fmla="*/ 844435 h 1216736"/>
                <a:gd name="connsiteX415" fmla="*/ 224520 w 453967"/>
                <a:gd name="connsiteY415" fmla="*/ 839355 h 1216736"/>
                <a:gd name="connsiteX416" fmla="*/ 238144 w 453967"/>
                <a:gd name="connsiteY416" fmla="*/ 828579 h 1216736"/>
                <a:gd name="connsiteX417" fmla="*/ 241454 w 453967"/>
                <a:gd name="connsiteY417" fmla="*/ 825269 h 1216736"/>
                <a:gd name="connsiteX418" fmla="*/ 242070 w 453967"/>
                <a:gd name="connsiteY418" fmla="*/ 823730 h 1216736"/>
                <a:gd name="connsiteX419" fmla="*/ 241069 w 453967"/>
                <a:gd name="connsiteY419" fmla="*/ 818342 h 1216736"/>
                <a:gd name="connsiteX420" fmla="*/ 241223 w 453967"/>
                <a:gd name="connsiteY420" fmla="*/ 816802 h 1216736"/>
                <a:gd name="connsiteX421" fmla="*/ 242377 w 453967"/>
                <a:gd name="connsiteY421" fmla="*/ 813955 h 1216736"/>
                <a:gd name="connsiteX422" fmla="*/ 242993 w 453967"/>
                <a:gd name="connsiteY422" fmla="*/ 813031 h 1216736"/>
                <a:gd name="connsiteX423" fmla="*/ 244148 w 453967"/>
                <a:gd name="connsiteY423" fmla="*/ 811876 h 1216736"/>
                <a:gd name="connsiteX424" fmla="*/ 245302 w 453967"/>
                <a:gd name="connsiteY424" fmla="*/ 810722 h 1216736"/>
                <a:gd name="connsiteX425" fmla="*/ 245764 w 453967"/>
                <a:gd name="connsiteY425" fmla="*/ 810337 h 1216736"/>
                <a:gd name="connsiteX426" fmla="*/ 255308 w 453967"/>
                <a:gd name="connsiteY426" fmla="*/ 804179 h 1216736"/>
                <a:gd name="connsiteX427" fmla="*/ 260081 w 453967"/>
                <a:gd name="connsiteY427" fmla="*/ 799792 h 1216736"/>
                <a:gd name="connsiteX428" fmla="*/ 261235 w 453967"/>
                <a:gd name="connsiteY428" fmla="*/ 797175 h 1216736"/>
                <a:gd name="connsiteX429" fmla="*/ 260850 w 453967"/>
                <a:gd name="connsiteY429" fmla="*/ 794404 h 1216736"/>
                <a:gd name="connsiteX430" fmla="*/ 260773 w 453967"/>
                <a:gd name="connsiteY430" fmla="*/ 794019 h 1216736"/>
                <a:gd name="connsiteX431" fmla="*/ 258079 w 453967"/>
                <a:gd name="connsiteY431" fmla="*/ 785476 h 1216736"/>
                <a:gd name="connsiteX432" fmla="*/ 252999 w 453967"/>
                <a:gd name="connsiteY432" fmla="*/ 766233 h 1216736"/>
                <a:gd name="connsiteX433" fmla="*/ 252999 w 453967"/>
                <a:gd name="connsiteY433" fmla="*/ 764771 h 1216736"/>
                <a:gd name="connsiteX434" fmla="*/ 255693 w 453967"/>
                <a:gd name="connsiteY434" fmla="*/ 754457 h 1216736"/>
                <a:gd name="connsiteX435" fmla="*/ 255693 w 453967"/>
                <a:gd name="connsiteY435" fmla="*/ 751994 h 1216736"/>
                <a:gd name="connsiteX436" fmla="*/ 254000 w 453967"/>
                <a:gd name="connsiteY436" fmla="*/ 737139 h 1216736"/>
                <a:gd name="connsiteX437" fmla="*/ 254000 w 453967"/>
                <a:gd name="connsiteY437" fmla="*/ 736523 h 1216736"/>
                <a:gd name="connsiteX438" fmla="*/ 259003 w 453967"/>
                <a:gd name="connsiteY438" fmla="*/ 683953 h 1216736"/>
                <a:gd name="connsiteX439" fmla="*/ 257387 w 453967"/>
                <a:gd name="connsiteY439" fmla="*/ 669636 h 1216736"/>
                <a:gd name="connsiteX440" fmla="*/ 257694 w 453967"/>
                <a:gd name="connsiteY440" fmla="*/ 667943 h 1216736"/>
                <a:gd name="connsiteX441" fmla="*/ 265007 w 453967"/>
                <a:gd name="connsiteY441" fmla="*/ 655012 h 1216736"/>
                <a:gd name="connsiteX442" fmla="*/ 266161 w 453967"/>
                <a:gd name="connsiteY442" fmla="*/ 653858 h 1216736"/>
                <a:gd name="connsiteX443" fmla="*/ 269548 w 453967"/>
                <a:gd name="connsiteY443" fmla="*/ 652164 h 1216736"/>
                <a:gd name="connsiteX444" fmla="*/ 270164 w 453967"/>
                <a:gd name="connsiteY444" fmla="*/ 651933 h 1216736"/>
                <a:gd name="connsiteX445" fmla="*/ 273088 w 453967"/>
                <a:gd name="connsiteY445" fmla="*/ 651241 h 1216736"/>
                <a:gd name="connsiteX446" fmla="*/ 276013 w 453967"/>
                <a:gd name="connsiteY446" fmla="*/ 650548 h 1216736"/>
                <a:gd name="connsiteX447" fmla="*/ 275628 w 453967"/>
                <a:gd name="connsiteY447" fmla="*/ 650317 h 1216736"/>
                <a:gd name="connsiteX448" fmla="*/ 274166 w 453967"/>
                <a:gd name="connsiteY448" fmla="*/ 647700 h 1216736"/>
                <a:gd name="connsiteX449" fmla="*/ 274705 w 453967"/>
                <a:gd name="connsiteY449" fmla="*/ 639233 h 1216736"/>
                <a:gd name="connsiteX450" fmla="*/ 275090 w 453967"/>
                <a:gd name="connsiteY450" fmla="*/ 637925 h 1216736"/>
                <a:gd name="connsiteX451" fmla="*/ 279631 w 453967"/>
                <a:gd name="connsiteY451" fmla="*/ 630613 h 1216736"/>
                <a:gd name="connsiteX452" fmla="*/ 280401 w 453967"/>
                <a:gd name="connsiteY452" fmla="*/ 629766 h 1216736"/>
                <a:gd name="connsiteX453" fmla="*/ 293870 w 453967"/>
                <a:gd name="connsiteY453" fmla="*/ 620222 h 1216736"/>
                <a:gd name="connsiteX454" fmla="*/ 300028 w 453967"/>
                <a:gd name="connsiteY454" fmla="*/ 613987 h 1216736"/>
                <a:gd name="connsiteX455" fmla="*/ 304954 w 453967"/>
                <a:gd name="connsiteY455" fmla="*/ 606367 h 1216736"/>
                <a:gd name="connsiteX456" fmla="*/ 317654 w 453967"/>
                <a:gd name="connsiteY456" fmla="*/ 574194 h 1216736"/>
                <a:gd name="connsiteX457" fmla="*/ 317962 w 453967"/>
                <a:gd name="connsiteY457" fmla="*/ 573655 h 1216736"/>
                <a:gd name="connsiteX458" fmla="*/ 348134 w 453967"/>
                <a:gd name="connsiteY458" fmla="*/ 528936 h 1216736"/>
                <a:gd name="connsiteX459" fmla="*/ 354753 w 453967"/>
                <a:gd name="connsiteY459" fmla="*/ 512310 h 1216736"/>
                <a:gd name="connsiteX460" fmla="*/ 355446 w 453967"/>
                <a:gd name="connsiteY460" fmla="*/ 511233 h 1216736"/>
                <a:gd name="connsiteX461" fmla="*/ 361065 w 453967"/>
                <a:gd name="connsiteY461" fmla="*/ 506153 h 1216736"/>
                <a:gd name="connsiteX462" fmla="*/ 376382 w 453967"/>
                <a:gd name="connsiteY462" fmla="*/ 496455 h 1216736"/>
                <a:gd name="connsiteX463" fmla="*/ 382077 w 453967"/>
                <a:gd name="connsiteY463" fmla="*/ 490759 h 1216736"/>
                <a:gd name="connsiteX464" fmla="*/ 385849 w 453967"/>
                <a:gd name="connsiteY464" fmla="*/ 483832 h 1216736"/>
                <a:gd name="connsiteX465" fmla="*/ 395239 w 453967"/>
                <a:gd name="connsiteY465" fmla="*/ 458355 h 1216736"/>
                <a:gd name="connsiteX466" fmla="*/ 395470 w 453967"/>
                <a:gd name="connsiteY466" fmla="*/ 457816 h 1216736"/>
                <a:gd name="connsiteX467" fmla="*/ 416252 w 453967"/>
                <a:gd name="connsiteY467" fmla="*/ 425181 h 1216736"/>
                <a:gd name="connsiteX468" fmla="*/ 427875 w 453967"/>
                <a:gd name="connsiteY468" fmla="*/ 401243 h 1216736"/>
                <a:gd name="connsiteX469" fmla="*/ 430338 w 453967"/>
                <a:gd name="connsiteY469" fmla="*/ 392238 h 1216736"/>
                <a:gd name="connsiteX470" fmla="*/ 429337 w 453967"/>
                <a:gd name="connsiteY470" fmla="*/ 386465 h 1216736"/>
                <a:gd name="connsiteX471" fmla="*/ 426104 w 453967"/>
                <a:gd name="connsiteY471" fmla="*/ 379461 h 1216736"/>
                <a:gd name="connsiteX472" fmla="*/ 423102 w 453967"/>
                <a:gd name="connsiteY472" fmla="*/ 368916 h 1216736"/>
                <a:gd name="connsiteX473" fmla="*/ 423025 w 453967"/>
                <a:gd name="connsiteY473" fmla="*/ 367992 h 1216736"/>
                <a:gd name="connsiteX474" fmla="*/ 423564 w 453967"/>
                <a:gd name="connsiteY474" fmla="*/ 360141 h 1216736"/>
                <a:gd name="connsiteX475" fmla="*/ 426412 w 453967"/>
                <a:gd name="connsiteY475" fmla="*/ 345209 h 1216736"/>
                <a:gd name="connsiteX476" fmla="*/ 426951 w 453967"/>
                <a:gd name="connsiteY476" fmla="*/ 330431 h 1216736"/>
                <a:gd name="connsiteX477" fmla="*/ 427028 w 453967"/>
                <a:gd name="connsiteY477" fmla="*/ 329738 h 1216736"/>
                <a:gd name="connsiteX478" fmla="*/ 446732 w 453967"/>
                <a:gd name="connsiteY478" fmla="*/ 262236 h 1216736"/>
                <a:gd name="connsiteX479" fmla="*/ 453967 w 453967"/>
                <a:gd name="connsiteY479" fmla="*/ 178416 h 1216736"/>
                <a:gd name="connsiteX480" fmla="*/ 453967 w 453967"/>
                <a:gd name="connsiteY480" fmla="*/ 169102 h 1216736"/>
                <a:gd name="connsiteX481" fmla="*/ 448579 w 453967"/>
                <a:gd name="connsiteY481" fmla="*/ 170565 h 121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</a:cxnLst>
              <a:rect l="l" t="t" r="r" b="b"/>
              <a:pathLst>
                <a:path w="453967" h="1216736">
                  <a:moveTo>
                    <a:pt x="448579" y="170565"/>
                  </a:moveTo>
                  <a:lnTo>
                    <a:pt x="434186" y="176645"/>
                  </a:lnTo>
                  <a:lnTo>
                    <a:pt x="427644" y="178493"/>
                  </a:lnTo>
                  <a:lnTo>
                    <a:pt x="420639" y="179647"/>
                  </a:lnTo>
                  <a:cubicBezTo>
                    <a:pt x="420408" y="179647"/>
                    <a:pt x="420178" y="179724"/>
                    <a:pt x="419947" y="179647"/>
                  </a:cubicBezTo>
                  <a:lnTo>
                    <a:pt x="413173" y="179109"/>
                  </a:lnTo>
                  <a:lnTo>
                    <a:pt x="407247" y="177954"/>
                  </a:lnTo>
                  <a:lnTo>
                    <a:pt x="399934" y="174952"/>
                  </a:lnTo>
                  <a:lnTo>
                    <a:pt x="395316" y="174105"/>
                  </a:lnTo>
                  <a:lnTo>
                    <a:pt x="388851" y="175106"/>
                  </a:lnTo>
                  <a:lnTo>
                    <a:pt x="382462" y="177800"/>
                  </a:lnTo>
                  <a:lnTo>
                    <a:pt x="376536" y="179570"/>
                  </a:lnTo>
                  <a:cubicBezTo>
                    <a:pt x="375843" y="179801"/>
                    <a:pt x="375073" y="179724"/>
                    <a:pt x="374458" y="179416"/>
                  </a:cubicBezTo>
                  <a:lnTo>
                    <a:pt x="371071" y="177723"/>
                  </a:lnTo>
                  <a:cubicBezTo>
                    <a:pt x="370378" y="177415"/>
                    <a:pt x="369916" y="176799"/>
                    <a:pt x="369685" y="176107"/>
                  </a:cubicBezTo>
                  <a:lnTo>
                    <a:pt x="367453" y="169333"/>
                  </a:lnTo>
                  <a:lnTo>
                    <a:pt x="365452" y="164330"/>
                  </a:lnTo>
                  <a:lnTo>
                    <a:pt x="361834" y="160251"/>
                  </a:lnTo>
                  <a:lnTo>
                    <a:pt x="355292" y="158250"/>
                  </a:lnTo>
                  <a:cubicBezTo>
                    <a:pt x="354522" y="158019"/>
                    <a:pt x="353830" y="157403"/>
                    <a:pt x="353522" y="156633"/>
                  </a:cubicBezTo>
                  <a:cubicBezTo>
                    <a:pt x="353214" y="155864"/>
                    <a:pt x="353214" y="155017"/>
                    <a:pt x="353599" y="154247"/>
                  </a:cubicBezTo>
                  <a:lnTo>
                    <a:pt x="358140" y="145704"/>
                  </a:lnTo>
                  <a:cubicBezTo>
                    <a:pt x="358448" y="145242"/>
                    <a:pt x="358833" y="144857"/>
                    <a:pt x="359294" y="144549"/>
                  </a:cubicBezTo>
                  <a:lnTo>
                    <a:pt x="362989" y="142702"/>
                  </a:lnTo>
                  <a:lnTo>
                    <a:pt x="369916" y="129463"/>
                  </a:lnTo>
                  <a:cubicBezTo>
                    <a:pt x="370147" y="129001"/>
                    <a:pt x="370532" y="128539"/>
                    <a:pt x="371071" y="128308"/>
                  </a:cubicBezTo>
                  <a:lnTo>
                    <a:pt x="375150" y="125999"/>
                  </a:lnTo>
                  <a:lnTo>
                    <a:pt x="379307" y="113530"/>
                  </a:lnTo>
                  <a:cubicBezTo>
                    <a:pt x="379384" y="113222"/>
                    <a:pt x="379615" y="112915"/>
                    <a:pt x="379768" y="112607"/>
                  </a:cubicBezTo>
                  <a:lnTo>
                    <a:pt x="384541" y="106757"/>
                  </a:lnTo>
                  <a:lnTo>
                    <a:pt x="389467" y="93672"/>
                  </a:lnTo>
                  <a:cubicBezTo>
                    <a:pt x="389544" y="93441"/>
                    <a:pt x="389698" y="93210"/>
                    <a:pt x="389851" y="92979"/>
                  </a:cubicBezTo>
                  <a:lnTo>
                    <a:pt x="393238" y="88361"/>
                  </a:lnTo>
                  <a:lnTo>
                    <a:pt x="390544" y="84128"/>
                  </a:lnTo>
                  <a:lnTo>
                    <a:pt x="376228" y="72044"/>
                  </a:lnTo>
                  <a:lnTo>
                    <a:pt x="361758" y="63500"/>
                  </a:lnTo>
                  <a:lnTo>
                    <a:pt x="350905" y="60806"/>
                  </a:lnTo>
                  <a:cubicBezTo>
                    <a:pt x="350597" y="60729"/>
                    <a:pt x="350366" y="60652"/>
                    <a:pt x="350135" y="60498"/>
                  </a:cubicBezTo>
                  <a:lnTo>
                    <a:pt x="340283" y="54495"/>
                  </a:lnTo>
                  <a:lnTo>
                    <a:pt x="329353" y="51262"/>
                  </a:lnTo>
                  <a:cubicBezTo>
                    <a:pt x="328584" y="51031"/>
                    <a:pt x="327968" y="50492"/>
                    <a:pt x="327660" y="49799"/>
                  </a:cubicBezTo>
                  <a:lnTo>
                    <a:pt x="324812" y="44181"/>
                  </a:lnTo>
                  <a:cubicBezTo>
                    <a:pt x="324581" y="43642"/>
                    <a:pt x="324427" y="43103"/>
                    <a:pt x="324581" y="42487"/>
                  </a:cubicBezTo>
                  <a:lnTo>
                    <a:pt x="325120" y="38562"/>
                  </a:lnTo>
                  <a:lnTo>
                    <a:pt x="326890" y="33020"/>
                  </a:lnTo>
                  <a:lnTo>
                    <a:pt x="327275" y="29479"/>
                  </a:lnTo>
                  <a:lnTo>
                    <a:pt x="325659" y="19704"/>
                  </a:lnTo>
                  <a:lnTo>
                    <a:pt x="324119" y="13701"/>
                  </a:lnTo>
                  <a:lnTo>
                    <a:pt x="320271" y="8390"/>
                  </a:lnTo>
                  <a:lnTo>
                    <a:pt x="316422" y="5850"/>
                  </a:lnTo>
                  <a:lnTo>
                    <a:pt x="310650" y="6311"/>
                  </a:lnTo>
                  <a:cubicBezTo>
                    <a:pt x="310342" y="6311"/>
                    <a:pt x="310111" y="6311"/>
                    <a:pt x="309803" y="6235"/>
                  </a:cubicBezTo>
                  <a:lnTo>
                    <a:pt x="296333" y="3387"/>
                  </a:lnTo>
                  <a:lnTo>
                    <a:pt x="286635" y="2848"/>
                  </a:lnTo>
                  <a:lnTo>
                    <a:pt x="277784" y="1078"/>
                  </a:lnTo>
                  <a:lnTo>
                    <a:pt x="253461" y="0"/>
                  </a:lnTo>
                  <a:lnTo>
                    <a:pt x="198197" y="7543"/>
                  </a:lnTo>
                  <a:lnTo>
                    <a:pt x="197889" y="9929"/>
                  </a:lnTo>
                  <a:cubicBezTo>
                    <a:pt x="197812" y="10391"/>
                    <a:pt x="197658" y="10776"/>
                    <a:pt x="197427" y="11161"/>
                  </a:cubicBezTo>
                  <a:lnTo>
                    <a:pt x="185189" y="29479"/>
                  </a:lnTo>
                  <a:lnTo>
                    <a:pt x="184035" y="32404"/>
                  </a:lnTo>
                  <a:lnTo>
                    <a:pt x="184342" y="32558"/>
                  </a:lnTo>
                  <a:lnTo>
                    <a:pt x="189191" y="32096"/>
                  </a:lnTo>
                  <a:lnTo>
                    <a:pt x="195349" y="32635"/>
                  </a:lnTo>
                  <a:lnTo>
                    <a:pt x="202507" y="34405"/>
                  </a:lnTo>
                  <a:cubicBezTo>
                    <a:pt x="202738" y="34482"/>
                    <a:pt x="202892" y="34559"/>
                    <a:pt x="203123" y="34636"/>
                  </a:cubicBezTo>
                  <a:lnTo>
                    <a:pt x="208742" y="37484"/>
                  </a:lnTo>
                  <a:cubicBezTo>
                    <a:pt x="209050" y="37638"/>
                    <a:pt x="209357" y="37869"/>
                    <a:pt x="209588" y="38177"/>
                  </a:cubicBezTo>
                  <a:lnTo>
                    <a:pt x="213514" y="42641"/>
                  </a:lnTo>
                  <a:cubicBezTo>
                    <a:pt x="213822" y="43026"/>
                    <a:pt x="214053" y="43411"/>
                    <a:pt x="214130" y="43873"/>
                  </a:cubicBezTo>
                  <a:lnTo>
                    <a:pt x="215284" y="48953"/>
                  </a:lnTo>
                  <a:cubicBezTo>
                    <a:pt x="215361" y="49338"/>
                    <a:pt x="215361" y="49722"/>
                    <a:pt x="215284" y="50107"/>
                  </a:cubicBezTo>
                  <a:cubicBezTo>
                    <a:pt x="215207" y="50492"/>
                    <a:pt x="215053" y="50877"/>
                    <a:pt x="214822" y="51185"/>
                  </a:cubicBezTo>
                  <a:lnTo>
                    <a:pt x="209204" y="59036"/>
                  </a:lnTo>
                  <a:lnTo>
                    <a:pt x="205278" y="63038"/>
                  </a:lnTo>
                  <a:lnTo>
                    <a:pt x="195965" y="80587"/>
                  </a:lnTo>
                  <a:lnTo>
                    <a:pt x="197350" y="83589"/>
                  </a:lnTo>
                  <a:lnTo>
                    <a:pt x="198736" y="86591"/>
                  </a:lnTo>
                  <a:lnTo>
                    <a:pt x="200583" y="92595"/>
                  </a:lnTo>
                  <a:lnTo>
                    <a:pt x="202892" y="106988"/>
                  </a:lnTo>
                  <a:lnTo>
                    <a:pt x="202892" y="113607"/>
                  </a:lnTo>
                  <a:lnTo>
                    <a:pt x="201891" y="119072"/>
                  </a:lnTo>
                  <a:lnTo>
                    <a:pt x="202584" y="121150"/>
                  </a:lnTo>
                  <a:lnTo>
                    <a:pt x="203508" y="122074"/>
                  </a:lnTo>
                  <a:lnTo>
                    <a:pt x="207125" y="124152"/>
                  </a:lnTo>
                  <a:cubicBezTo>
                    <a:pt x="207433" y="124306"/>
                    <a:pt x="207664" y="124537"/>
                    <a:pt x="207895" y="124768"/>
                  </a:cubicBezTo>
                  <a:lnTo>
                    <a:pt x="210743" y="128155"/>
                  </a:lnTo>
                  <a:cubicBezTo>
                    <a:pt x="211051" y="128539"/>
                    <a:pt x="211282" y="129001"/>
                    <a:pt x="211359" y="129463"/>
                  </a:cubicBezTo>
                  <a:lnTo>
                    <a:pt x="211898" y="132850"/>
                  </a:lnTo>
                  <a:cubicBezTo>
                    <a:pt x="212051" y="133619"/>
                    <a:pt x="211821" y="134312"/>
                    <a:pt x="211436" y="134928"/>
                  </a:cubicBezTo>
                  <a:lnTo>
                    <a:pt x="208588" y="138853"/>
                  </a:lnTo>
                  <a:cubicBezTo>
                    <a:pt x="208280" y="139238"/>
                    <a:pt x="207895" y="139623"/>
                    <a:pt x="207433" y="139777"/>
                  </a:cubicBezTo>
                  <a:lnTo>
                    <a:pt x="198428" y="143702"/>
                  </a:lnTo>
                  <a:lnTo>
                    <a:pt x="185959" y="147782"/>
                  </a:lnTo>
                  <a:lnTo>
                    <a:pt x="182495" y="156249"/>
                  </a:lnTo>
                  <a:cubicBezTo>
                    <a:pt x="182341" y="156710"/>
                    <a:pt x="182033" y="157095"/>
                    <a:pt x="181649" y="157403"/>
                  </a:cubicBezTo>
                  <a:lnTo>
                    <a:pt x="178800" y="159635"/>
                  </a:lnTo>
                  <a:cubicBezTo>
                    <a:pt x="178416" y="159943"/>
                    <a:pt x="177877" y="160174"/>
                    <a:pt x="177338" y="160251"/>
                  </a:cubicBezTo>
                  <a:lnTo>
                    <a:pt x="168179" y="161329"/>
                  </a:lnTo>
                  <a:lnTo>
                    <a:pt x="165254" y="162560"/>
                  </a:lnTo>
                  <a:lnTo>
                    <a:pt x="160636" y="168256"/>
                  </a:lnTo>
                  <a:cubicBezTo>
                    <a:pt x="160328" y="168564"/>
                    <a:pt x="160020" y="168872"/>
                    <a:pt x="159635" y="169026"/>
                  </a:cubicBezTo>
                  <a:lnTo>
                    <a:pt x="153478" y="171873"/>
                  </a:lnTo>
                  <a:cubicBezTo>
                    <a:pt x="153324" y="171950"/>
                    <a:pt x="153093" y="172027"/>
                    <a:pt x="152939" y="172027"/>
                  </a:cubicBezTo>
                  <a:lnTo>
                    <a:pt x="148398" y="173028"/>
                  </a:lnTo>
                  <a:lnTo>
                    <a:pt x="135390" y="182264"/>
                  </a:lnTo>
                  <a:cubicBezTo>
                    <a:pt x="135159" y="182418"/>
                    <a:pt x="134851" y="182572"/>
                    <a:pt x="134620" y="182649"/>
                  </a:cubicBezTo>
                  <a:lnTo>
                    <a:pt x="119996" y="187190"/>
                  </a:lnTo>
                  <a:cubicBezTo>
                    <a:pt x="119688" y="187267"/>
                    <a:pt x="119457" y="187344"/>
                    <a:pt x="119149" y="187344"/>
                  </a:cubicBezTo>
                  <a:lnTo>
                    <a:pt x="115224" y="187344"/>
                  </a:lnTo>
                  <a:cubicBezTo>
                    <a:pt x="114993" y="187344"/>
                    <a:pt x="114762" y="187344"/>
                    <a:pt x="114454" y="187267"/>
                  </a:cubicBezTo>
                  <a:lnTo>
                    <a:pt x="108604" y="185651"/>
                  </a:lnTo>
                  <a:lnTo>
                    <a:pt x="106064" y="185651"/>
                  </a:lnTo>
                  <a:lnTo>
                    <a:pt x="101446" y="187190"/>
                  </a:lnTo>
                  <a:lnTo>
                    <a:pt x="87592" y="190115"/>
                  </a:lnTo>
                  <a:lnTo>
                    <a:pt x="83435" y="191501"/>
                  </a:lnTo>
                  <a:lnTo>
                    <a:pt x="78817" y="195657"/>
                  </a:lnTo>
                  <a:lnTo>
                    <a:pt x="72044" y="202430"/>
                  </a:lnTo>
                  <a:lnTo>
                    <a:pt x="65501" y="218748"/>
                  </a:lnTo>
                  <a:lnTo>
                    <a:pt x="61884" y="224829"/>
                  </a:lnTo>
                  <a:cubicBezTo>
                    <a:pt x="61807" y="224982"/>
                    <a:pt x="61653" y="225136"/>
                    <a:pt x="61499" y="225290"/>
                  </a:cubicBezTo>
                  <a:lnTo>
                    <a:pt x="49722" y="237682"/>
                  </a:lnTo>
                  <a:lnTo>
                    <a:pt x="44411" y="245764"/>
                  </a:lnTo>
                  <a:lnTo>
                    <a:pt x="40486" y="249767"/>
                  </a:lnTo>
                  <a:lnTo>
                    <a:pt x="36792" y="257772"/>
                  </a:lnTo>
                  <a:cubicBezTo>
                    <a:pt x="36714" y="257925"/>
                    <a:pt x="36637" y="258079"/>
                    <a:pt x="36484" y="258233"/>
                  </a:cubicBezTo>
                  <a:lnTo>
                    <a:pt x="30172" y="266623"/>
                  </a:lnTo>
                  <a:lnTo>
                    <a:pt x="28017" y="283864"/>
                  </a:lnTo>
                  <a:lnTo>
                    <a:pt x="23553" y="300259"/>
                  </a:lnTo>
                  <a:lnTo>
                    <a:pt x="23553" y="305108"/>
                  </a:lnTo>
                  <a:lnTo>
                    <a:pt x="24476" y="308879"/>
                  </a:lnTo>
                  <a:lnTo>
                    <a:pt x="36099" y="329353"/>
                  </a:lnTo>
                  <a:lnTo>
                    <a:pt x="46182" y="344978"/>
                  </a:lnTo>
                  <a:lnTo>
                    <a:pt x="49569" y="349289"/>
                  </a:lnTo>
                  <a:lnTo>
                    <a:pt x="53956" y="351290"/>
                  </a:lnTo>
                  <a:lnTo>
                    <a:pt x="60036" y="355523"/>
                  </a:lnTo>
                  <a:lnTo>
                    <a:pt x="66502" y="361373"/>
                  </a:lnTo>
                  <a:lnTo>
                    <a:pt x="88515" y="391237"/>
                  </a:lnTo>
                  <a:lnTo>
                    <a:pt x="92056" y="393777"/>
                  </a:lnTo>
                  <a:lnTo>
                    <a:pt x="102831" y="403783"/>
                  </a:lnTo>
                  <a:lnTo>
                    <a:pt x="108604" y="409171"/>
                  </a:lnTo>
                  <a:cubicBezTo>
                    <a:pt x="109066" y="409633"/>
                    <a:pt x="109374" y="410249"/>
                    <a:pt x="109451" y="410864"/>
                  </a:cubicBezTo>
                  <a:lnTo>
                    <a:pt x="111144" y="423795"/>
                  </a:lnTo>
                  <a:cubicBezTo>
                    <a:pt x="111221" y="424257"/>
                    <a:pt x="111144" y="424719"/>
                    <a:pt x="110990" y="425104"/>
                  </a:cubicBezTo>
                  <a:lnTo>
                    <a:pt x="109143" y="430107"/>
                  </a:lnTo>
                  <a:lnTo>
                    <a:pt x="118149" y="447040"/>
                  </a:lnTo>
                  <a:lnTo>
                    <a:pt x="130694" y="483986"/>
                  </a:lnTo>
                  <a:cubicBezTo>
                    <a:pt x="131002" y="484909"/>
                    <a:pt x="130848" y="485910"/>
                    <a:pt x="130233" y="486602"/>
                  </a:cubicBezTo>
                  <a:lnTo>
                    <a:pt x="124075" y="494453"/>
                  </a:lnTo>
                  <a:cubicBezTo>
                    <a:pt x="123536" y="495146"/>
                    <a:pt x="122690" y="495608"/>
                    <a:pt x="121766" y="495531"/>
                  </a:cubicBezTo>
                  <a:cubicBezTo>
                    <a:pt x="120842" y="495531"/>
                    <a:pt x="120073" y="494992"/>
                    <a:pt x="119534" y="494299"/>
                  </a:cubicBezTo>
                  <a:lnTo>
                    <a:pt x="115455" y="488142"/>
                  </a:lnTo>
                  <a:lnTo>
                    <a:pt x="114762" y="487757"/>
                  </a:lnTo>
                  <a:lnTo>
                    <a:pt x="113376" y="488065"/>
                  </a:lnTo>
                  <a:lnTo>
                    <a:pt x="95289" y="498533"/>
                  </a:lnTo>
                  <a:cubicBezTo>
                    <a:pt x="94750" y="498841"/>
                    <a:pt x="94211" y="498995"/>
                    <a:pt x="93595" y="498918"/>
                  </a:cubicBezTo>
                  <a:lnTo>
                    <a:pt x="86283" y="498379"/>
                  </a:lnTo>
                  <a:lnTo>
                    <a:pt x="72429" y="498379"/>
                  </a:lnTo>
                  <a:cubicBezTo>
                    <a:pt x="71967" y="498379"/>
                    <a:pt x="71582" y="498302"/>
                    <a:pt x="71197" y="498071"/>
                  </a:cubicBezTo>
                  <a:lnTo>
                    <a:pt x="67810" y="496378"/>
                  </a:lnTo>
                  <a:lnTo>
                    <a:pt x="62807" y="492529"/>
                  </a:lnTo>
                  <a:lnTo>
                    <a:pt x="60652" y="492067"/>
                  </a:lnTo>
                  <a:lnTo>
                    <a:pt x="54725" y="491529"/>
                  </a:lnTo>
                  <a:lnTo>
                    <a:pt x="50261" y="490297"/>
                  </a:lnTo>
                  <a:lnTo>
                    <a:pt x="44796" y="489296"/>
                  </a:lnTo>
                  <a:lnTo>
                    <a:pt x="37176" y="490297"/>
                  </a:lnTo>
                  <a:lnTo>
                    <a:pt x="31865" y="492452"/>
                  </a:lnTo>
                  <a:lnTo>
                    <a:pt x="25939" y="495993"/>
                  </a:lnTo>
                  <a:lnTo>
                    <a:pt x="8236" y="517005"/>
                  </a:lnTo>
                  <a:cubicBezTo>
                    <a:pt x="8082" y="517159"/>
                    <a:pt x="7928" y="517390"/>
                    <a:pt x="7697" y="517467"/>
                  </a:cubicBezTo>
                  <a:lnTo>
                    <a:pt x="0" y="522855"/>
                  </a:lnTo>
                  <a:lnTo>
                    <a:pt x="17087" y="533015"/>
                  </a:lnTo>
                  <a:cubicBezTo>
                    <a:pt x="17241" y="533092"/>
                    <a:pt x="17395" y="533246"/>
                    <a:pt x="17549" y="533400"/>
                  </a:cubicBezTo>
                  <a:lnTo>
                    <a:pt x="33636" y="548332"/>
                  </a:lnTo>
                  <a:lnTo>
                    <a:pt x="41256" y="552642"/>
                  </a:lnTo>
                  <a:cubicBezTo>
                    <a:pt x="41410" y="552719"/>
                    <a:pt x="41641" y="552873"/>
                    <a:pt x="41794" y="553027"/>
                  </a:cubicBezTo>
                  <a:lnTo>
                    <a:pt x="48568" y="559185"/>
                  </a:lnTo>
                  <a:cubicBezTo>
                    <a:pt x="49107" y="559647"/>
                    <a:pt x="49414" y="560262"/>
                    <a:pt x="49491" y="560955"/>
                  </a:cubicBezTo>
                  <a:lnTo>
                    <a:pt x="51724" y="581814"/>
                  </a:lnTo>
                  <a:lnTo>
                    <a:pt x="55187" y="588741"/>
                  </a:lnTo>
                  <a:lnTo>
                    <a:pt x="61499" y="593975"/>
                  </a:lnTo>
                  <a:lnTo>
                    <a:pt x="63962" y="596361"/>
                  </a:lnTo>
                  <a:cubicBezTo>
                    <a:pt x="64116" y="596515"/>
                    <a:pt x="64270" y="596669"/>
                    <a:pt x="64424" y="596900"/>
                  </a:cubicBezTo>
                  <a:lnTo>
                    <a:pt x="66117" y="599748"/>
                  </a:lnTo>
                  <a:cubicBezTo>
                    <a:pt x="66348" y="600133"/>
                    <a:pt x="66502" y="600518"/>
                    <a:pt x="66502" y="600979"/>
                  </a:cubicBezTo>
                  <a:lnTo>
                    <a:pt x="68195" y="617605"/>
                  </a:lnTo>
                  <a:lnTo>
                    <a:pt x="68272" y="622531"/>
                  </a:lnTo>
                  <a:lnTo>
                    <a:pt x="68272" y="622531"/>
                  </a:lnTo>
                  <a:cubicBezTo>
                    <a:pt x="68272" y="623070"/>
                    <a:pt x="68118" y="623685"/>
                    <a:pt x="67733" y="624147"/>
                  </a:cubicBezTo>
                  <a:lnTo>
                    <a:pt x="64270" y="629073"/>
                  </a:lnTo>
                  <a:lnTo>
                    <a:pt x="64270" y="633076"/>
                  </a:lnTo>
                  <a:lnTo>
                    <a:pt x="66271" y="636693"/>
                  </a:lnTo>
                  <a:lnTo>
                    <a:pt x="70196" y="638464"/>
                  </a:lnTo>
                  <a:lnTo>
                    <a:pt x="84128" y="641158"/>
                  </a:lnTo>
                  <a:lnTo>
                    <a:pt x="92979" y="640619"/>
                  </a:lnTo>
                  <a:cubicBezTo>
                    <a:pt x="93826" y="640619"/>
                    <a:pt x="94673" y="641004"/>
                    <a:pt x="95211" y="641773"/>
                  </a:cubicBezTo>
                  <a:lnTo>
                    <a:pt x="96905" y="644005"/>
                  </a:lnTo>
                  <a:cubicBezTo>
                    <a:pt x="97213" y="644467"/>
                    <a:pt x="97444" y="644929"/>
                    <a:pt x="97444" y="645468"/>
                  </a:cubicBezTo>
                  <a:lnTo>
                    <a:pt x="97982" y="652780"/>
                  </a:lnTo>
                  <a:lnTo>
                    <a:pt x="99522" y="659784"/>
                  </a:lnTo>
                  <a:lnTo>
                    <a:pt x="104140" y="666942"/>
                  </a:lnTo>
                  <a:lnTo>
                    <a:pt x="115147" y="677949"/>
                  </a:lnTo>
                  <a:lnTo>
                    <a:pt x="124999" y="691188"/>
                  </a:lnTo>
                  <a:cubicBezTo>
                    <a:pt x="125307" y="691650"/>
                    <a:pt x="125538" y="692188"/>
                    <a:pt x="125538" y="692727"/>
                  </a:cubicBezTo>
                  <a:cubicBezTo>
                    <a:pt x="125538" y="693266"/>
                    <a:pt x="125461" y="693805"/>
                    <a:pt x="125153" y="694344"/>
                  </a:cubicBezTo>
                  <a:lnTo>
                    <a:pt x="116301" y="708737"/>
                  </a:lnTo>
                  <a:lnTo>
                    <a:pt x="112453" y="719667"/>
                  </a:lnTo>
                  <a:lnTo>
                    <a:pt x="108450" y="726594"/>
                  </a:lnTo>
                  <a:lnTo>
                    <a:pt x="98906" y="756381"/>
                  </a:lnTo>
                  <a:lnTo>
                    <a:pt x="104140" y="763078"/>
                  </a:lnTo>
                  <a:lnTo>
                    <a:pt x="116840" y="775162"/>
                  </a:lnTo>
                  <a:cubicBezTo>
                    <a:pt x="116994" y="775316"/>
                    <a:pt x="117071" y="775470"/>
                    <a:pt x="117225" y="775624"/>
                  </a:cubicBezTo>
                  <a:lnTo>
                    <a:pt x="122305" y="782936"/>
                  </a:lnTo>
                  <a:cubicBezTo>
                    <a:pt x="122613" y="783321"/>
                    <a:pt x="122767" y="783782"/>
                    <a:pt x="122767" y="784244"/>
                  </a:cubicBezTo>
                  <a:lnTo>
                    <a:pt x="123921" y="794943"/>
                  </a:lnTo>
                  <a:cubicBezTo>
                    <a:pt x="123921" y="795251"/>
                    <a:pt x="123921" y="795559"/>
                    <a:pt x="123844" y="795790"/>
                  </a:cubicBezTo>
                  <a:lnTo>
                    <a:pt x="122151" y="803641"/>
                  </a:lnTo>
                  <a:cubicBezTo>
                    <a:pt x="122074" y="803872"/>
                    <a:pt x="121997" y="804102"/>
                    <a:pt x="121920" y="804256"/>
                  </a:cubicBezTo>
                  <a:lnTo>
                    <a:pt x="115300" y="818034"/>
                  </a:lnTo>
                  <a:lnTo>
                    <a:pt x="113761" y="825808"/>
                  </a:lnTo>
                  <a:lnTo>
                    <a:pt x="114300" y="850284"/>
                  </a:lnTo>
                  <a:lnTo>
                    <a:pt x="115762" y="857058"/>
                  </a:lnTo>
                  <a:lnTo>
                    <a:pt x="118225" y="860521"/>
                  </a:lnTo>
                  <a:lnTo>
                    <a:pt x="124845" y="868834"/>
                  </a:lnTo>
                  <a:cubicBezTo>
                    <a:pt x="125076" y="869142"/>
                    <a:pt x="125307" y="869527"/>
                    <a:pt x="125384" y="869912"/>
                  </a:cubicBezTo>
                  <a:lnTo>
                    <a:pt x="126538" y="874453"/>
                  </a:lnTo>
                  <a:cubicBezTo>
                    <a:pt x="126615" y="874684"/>
                    <a:pt x="126615" y="874915"/>
                    <a:pt x="126615" y="875145"/>
                  </a:cubicBezTo>
                  <a:lnTo>
                    <a:pt x="126615" y="888076"/>
                  </a:lnTo>
                  <a:lnTo>
                    <a:pt x="128154" y="896081"/>
                  </a:lnTo>
                  <a:lnTo>
                    <a:pt x="136390" y="910859"/>
                  </a:lnTo>
                  <a:cubicBezTo>
                    <a:pt x="136467" y="911013"/>
                    <a:pt x="136544" y="911167"/>
                    <a:pt x="136621" y="911398"/>
                  </a:cubicBezTo>
                  <a:lnTo>
                    <a:pt x="139469" y="920404"/>
                  </a:lnTo>
                  <a:lnTo>
                    <a:pt x="142394" y="947959"/>
                  </a:lnTo>
                  <a:cubicBezTo>
                    <a:pt x="142471" y="948344"/>
                    <a:pt x="142394" y="948728"/>
                    <a:pt x="142317" y="949036"/>
                  </a:cubicBezTo>
                  <a:lnTo>
                    <a:pt x="140624" y="954655"/>
                  </a:lnTo>
                  <a:lnTo>
                    <a:pt x="138007" y="959966"/>
                  </a:lnTo>
                  <a:lnTo>
                    <a:pt x="138315" y="962121"/>
                  </a:lnTo>
                  <a:lnTo>
                    <a:pt x="140470" y="964277"/>
                  </a:lnTo>
                  <a:cubicBezTo>
                    <a:pt x="140854" y="964661"/>
                    <a:pt x="141085" y="965123"/>
                    <a:pt x="141239" y="965585"/>
                  </a:cubicBezTo>
                  <a:lnTo>
                    <a:pt x="142394" y="970126"/>
                  </a:lnTo>
                  <a:cubicBezTo>
                    <a:pt x="142548" y="970665"/>
                    <a:pt x="142471" y="971281"/>
                    <a:pt x="142240" y="971819"/>
                  </a:cubicBezTo>
                  <a:lnTo>
                    <a:pt x="141085" y="974667"/>
                  </a:lnTo>
                  <a:lnTo>
                    <a:pt x="138007" y="979593"/>
                  </a:lnTo>
                  <a:lnTo>
                    <a:pt x="136775" y="983057"/>
                  </a:lnTo>
                  <a:lnTo>
                    <a:pt x="136775" y="993217"/>
                  </a:lnTo>
                  <a:lnTo>
                    <a:pt x="136159" y="997527"/>
                  </a:lnTo>
                  <a:cubicBezTo>
                    <a:pt x="136082" y="997835"/>
                    <a:pt x="136082" y="998066"/>
                    <a:pt x="135929" y="998297"/>
                  </a:cubicBezTo>
                  <a:lnTo>
                    <a:pt x="132542" y="1005609"/>
                  </a:lnTo>
                  <a:lnTo>
                    <a:pt x="131618" y="1009612"/>
                  </a:lnTo>
                  <a:cubicBezTo>
                    <a:pt x="131464" y="1010073"/>
                    <a:pt x="131233" y="1010535"/>
                    <a:pt x="130848" y="1010920"/>
                  </a:cubicBezTo>
                  <a:lnTo>
                    <a:pt x="127616" y="1014153"/>
                  </a:lnTo>
                  <a:lnTo>
                    <a:pt x="127308" y="1016847"/>
                  </a:lnTo>
                  <a:lnTo>
                    <a:pt x="128616" y="1019464"/>
                  </a:lnTo>
                  <a:cubicBezTo>
                    <a:pt x="128770" y="1019695"/>
                    <a:pt x="128847" y="1020002"/>
                    <a:pt x="128847" y="1020233"/>
                  </a:cubicBezTo>
                  <a:lnTo>
                    <a:pt x="130002" y="1027007"/>
                  </a:lnTo>
                  <a:lnTo>
                    <a:pt x="131079" y="1030624"/>
                  </a:lnTo>
                  <a:cubicBezTo>
                    <a:pt x="131233" y="1031009"/>
                    <a:pt x="131233" y="1031471"/>
                    <a:pt x="131156" y="1031856"/>
                  </a:cubicBezTo>
                  <a:lnTo>
                    <a:pt x="130694" y="1034858"/>
                  </a:lnTo>
                  <a:lnTo>
                    <a:pt x="133388" y="1058333"/>
                  </a:lnTo>
                  <a:lnTo>
                    <a:pt x="136082" y="1065876"/>
                  </a:lnTo>
                  <a:lnTo>
                    <a:pt x="151630" y="1092970"/>
                  </a:lnTo>
                  <a:cubicBezTo>
                    <a:pt x="151861" y="1093355"/>
                    <a:pt x="151938" y="1093739"/>
                    <a:pt x="152015" y="1094124"/>
                  </a:cubicBezTo>
                  <a:lnTo>
                    <a:pt x="152477" y="1099974"/>
                  </a:lnTo>
                  <a:lnTo>
                    <a:pt x="154709" y="1102514"/>
                  </a:lnTo>
                  <a:lnTo>
                    <a:pt x="158327" y="1103438"/>
                  </a:lnTo>
                  <a:cubicBezTo>
                    <a:pt x="158558" y="1103515"/>
                    <a:pt x="158711" y="1103591"/>
                    <a:pt x="158942" y="1103669"/>
                  </a:cubicBezTo>
                  <a:lnTo>
                    <a:pt x="161175" y="1104823"/>
                  </a:lnTo>
                  <a:cubicBezTo>
                    <a:pt x="161559" y="1104977"/>
                    <a:pt x="161867" y="1105208"/>
                    <a:pt x="162098" y="1105516"/>
                  </a:cubicBezTo>
                  <a:lnTo>
                    <a:pt x="164638" y="1108518"/>
                  </a:lnTo>
                  <a:lnTo>
                    <a:pt x="168717" y="1111058"/>
                  </a:lnTo>
                  <a:cubicBezTo>
                    <a:pt x="169025" y="1111288"/>
                    <a:pt x="169333" y="1111519"/>
                    <a:pt x="169564" y="1111904"/>
                  </a:cubicBezTo>
                  <a:lnTo>
                    <a:pt x="171796" y="1115291"/>
                  </a:lnTo>
                  <a:cubicBezTo>
                    <a:pt x="171950" y="1115522"/>
                    <a:pt x="172027" y="1115753"/>
                    <a:pt x="172104" y="1115984"/>
                  </a:cubicBezTo>
                  <a:lnTo>
                    <a:pt x="174336" y="1122757"/>
                  </a:lnTo>
                  <a:cubicBezTo>
                    <a:pt x="174413" y="1123065"/>
                    <a:pt x="174490" y="1123373"/>
                    <a:pt x="174490" y="1123681"/>
                  </a:cubicBezTo>
                  <a:lnTo>
                    <a:pt x="174490" y="1130454"/>
                  </a:lnTo>
                  <a:cubicBezTo>
                    <a:pt x="174490" y="1130839"/>
                    <a:pt x="174413" y="1131224"/>
                    <a:pt x="174259" y="1131532"/>
                  </a:cubicBezTo>
                  <a:lnTo>
                    <a:pt x="171411" y="1138305"/>
                  </a:lnTo>
                  <a:cubicBezTo>
                    <a:pt x="171258" y="1138690"/>
                    <a:pt x="170950" y="1139075"/>
                    <a:pt x="170642" y="1139383"/>
                  </a:cubicBezTo>
                  <a:lnTo>
                    <a:pt x="159943" y="1148388"/>
                  </a:lnTo>
                  <a:lnTo>
                    <a:pt x="153631" y="1153006"/>
                  </a:lnTo>
                  <a:lnTo>
                    <a:pt x="147628" y="1159087"/>
                  </a:lnTo>
                  <a:lnTo>
                    <a:pt x="146319" y="1162242"/>
                  </a:lnTo>
                  <a:lnTo>
                    <a:pt x="145934" y="1164783"/>
                  </a:lnTo>
                  <a:lnTo>
                    <a:pt x="146935" y="1169939"/>
                  </a:lnTo>
                  <a:lnTo>
                    <a:pt x="148090" y="1177405"/>
                  </a:lnTo>
                  <a:cubicBezTo>
                    <a:pt x="148167" y="1178021"/>
                    <a:pt x="148090" y="1178714"/>
                    <a:pt x="147705" y="1179253"/>
                  </a:cubicBezTo>
                  <a:lnTo>
                    <a:pt x="144087" y="1185410"/>
                  </a:lnTo>
                  <a:lnTo>
                    <a:pt x="143702" y="1193184"/>
                  </a:lnTo>
                  <a:lnTo>
                    <a:pt x="181956" y="1194954"/>
                  </a:lnTo>
                  <a:cubicBezTo>
                    <a:pt x="181956" y="1194878"/>
                    <a:pt x="181956" y="1194801"/>
                    <a:pt x="181956" y="1194724"/>
                  </a:cubicBezTo>
                  <a:cubicBezTo>
                    <a:pt x="181956" y="1194570"/>
                    <a:pt x="181956" y="1194493"/>
                    <a:pt x="181956" y="1194339"/>
                  </a:cubicBezTo>
                  <a:cubicBezTo>
                    <a:pt x="181879" y="1193800"/>
                    <a:pt x="181956" y="1193338"/>
                    <a:pt x="182187" y="1192876"/>
                  </a:cubicBezTo>
                  <a:cubicBezTo>
                    <a:pt x="182187" y="1192876"/>
                    <a:pt x="182187" y="1192876"/>
                    <a:pt x="182187" y="1192876"/>
                  </a:cubicBezTo>
                  <a:cubicBezTo>
                    <a:pt x="182187" y="1192876"/>
                    <a:pt x="182187" y="1192876"/>
                    <a:pt x="182187" y="1192876"/>
                  </a:cubicBezTo>
                  <a:cubicBezTo>
                    <a:pt x="182803" y="1191799"/>
                    <a:pt x="184035" y="1191183"/>
                    <a:pt x="185189" y="1191491"/>
                  </a:cubicBezTo>
                  <a:lnTo>
                    <a:pt x="199274" y="1194339"/>
                  </a:lnTo>
                  <a:cubicBezTo>
                    <a:pt x="199429" y="1194416"/>
                    <a:pt x="199659" y="1194416"/>
                    <a:pt x="199813" y="1194493"/>
                  </a:cubicBezTo>
                  <a:lnTo>
                    <a:pt x="203739" y="1196186"/>
                  </a:lnTo>
                  <a:lnTo>
                    <a:pt x="206895" y="1198033"/>
                  </a:lnTo>
                  <a:cubicBezTo>
                    <a:pt x="207125" y="1198187"/>
                    <a:pt x="207356" y="1198341"/>
                    <a:pt x="207587" y="1198572"/>
                  </a:cubicBezTo>
                  <a:lnTo>
                    <a:pt x="209896" y="1201112"/>
                  </a:lnTo>
                  <a:lnTo>
                    <a:pt x="214207" y="1205807"/>
                  </a:lnTo>
                  <a:lnTo>
                    <a:pt x="220749" y="1207347"/>
                  </a:lnTo>
                  <a:cubicBezTo>
                    <a:pt x="221057" y="1207424"/>
                    <a:pt x="221288" y="1207501"/>
                    <a:pt x="221596" y="1207655"/>
                  </a:cubicBezTo>
                  <a:lnTo>
                    <a:pt x="224444" y="1209348"/>
                  </a:lnTo>
                  <a:lnTo>
                    <a:pt x="231756" y="1214967"/>
                  </a:lnTo>
                  <a:lnTo>
                    <a:pt x="235066" y="1216352"/>
                  </a:lnTo>
                  <a:lnTo>
                    <a:pt x="237528" y="1216737"/>
                  </a:lnTo>
                  <a:lnTo>
                    <a:pt x="241454" y="1215736"/>
                  </a:lnTo>
                  <a:lnTo>
                    <a:pt x="247227" y="1212966"/>
                  </a:lnTo>
                  <a:lnTo>
                    <a:pt x="252768" y="1210272"/>
                  </a:lnTo>
                  <a:lnTo>
                    <a:pt x="259696" y="1205422"/>
                  </a:lnTo>
                  <a:lnTo>
                    <a:pt x="265007" y="1200573"/>
                  </a:lnTo>
                  <a:lnTo>
                    <a:pt x="268624" y="1195878"/>
                  </a:lnTo>
                  <a:lnTo>
                    <a:pt x="273088" y="1191337"/>
                  </a:lnTo>
                  <a:lnTo>
                    <a:pt x="276321" y="1186026"/>
                  </a:lnTo>
                  <a:lnTo>
                    <a:pt x="284942" y="1174558"/>
                  </a:lnTo>
                  <a:lnTo>
                    <a:pt x="286327" y="1171633"/>
                  </a:lnTo>
                  <a:lnTo>
                    <a:pt x="287174" y="1168477"/>
                  </a:lnTo>
                  <a:lnTo>
                    <a:pt x="287713" y="1160857"/>
                  </a:lnTo>
                  <a:lnTo>
                    <a:pt x="286558" y="1147772"/>
                  </a:lnTo>
                  <a:cubicBezTo>
                    <a:pt x="286558" y="1147464"/>
                    <a:pt x="286558" y="1147156"/>
                    <a:pt x="286635" y="1146848"/>
                  </a:cubicBezTo>
                  <a:lnTo>
                    <a:pt x="288328" y="1140075"/>
                  </a:lnTo>
                  <a:lnTo>
                    <a:pt x="290099" y="1135303"/>
                  </a:lnTo>
                  <a:cubicBezTo>
                    <a:pt x="290253" y="1134841"/>
                    <a:pt x="290561" y="1134379"/>
                    <a:pt x="290945" y="1134072"/>
                  </a:cubicBezTo>
                  <a:lnTo>
                    <a:pt x="293793" y="1131839"/>
                  </a:lnTo>
                  <a:cubicBezTo>
                    <a:pt x="294024" y="1131686"/>
                    <a:pt x="294255" y="1131532"/>
                    <a:pt x="294486" y="1131454"/>
                  </a:cubicBezTo>
                  <a:lnTo>
                    <a:pt x="300875" y="1128761"/>
                  </a:lnTo>
                  <a:lnTo>
                    <a:pt x="304877" y="1125759"/>
                  </a:lnTo>
                  <a:lnTo>
                    <a:pt x="308033" y="1122064"/>
                  </a:lnTo>
                  <a:lnTo>
                    <a:pt x="312651" y="1115907"/>
                  </a:lnTo>
                  <a:lnTo>
                    <a:pt x="313652" y="1111443"/>
                  </a:lnTo>
                  <a:lnTo>
                    <a:pt x="314113" y="1107132"/>
                  </a:lnTo>
                  <a:lnTo>
                    <a:pt x="313421" y="1103899"/>
                  </a:lnTo>
                  <a:lnTo>
                    <a:pt x="308494" y="1101667"/>
                  </a:lnTo>
                  <a:cubicBezTo>
                    <a:pt x="308033" y="1101436"/>
                    <a:pt x="307725" y="1101205"/>
                    <a:pt x="307417" y="1100821"/>
                  </a:cubicBezTo>
                  <a:lnTo>
                    <a:pt x="305724" y="1098589"/>
                  </a:lnTo>
                  <a:lnTo>
                    <a:pt x="303030" y="1095048"/>
                  </a:lnTo>
                  <a:lnTo>
                    <a:pt x="287944" y="1093508"/>
                  </a:lnTo>
                  <a:cubicBezTo>
                    <a:pt x="287251" y="1093432"/>
                    <a:pt x="286635" y="1093124"/>
                    <a:pt x="286173" y="1092585"/>
                  </a:cubicBezTo>
                  <a:lnTo>
                    <a:pt x="281093" y="1086966"/>
                  </a:lnTo>
                  <a:cubicBezTo>
                    <a:pt x="280862" y="1086658"/>
                    <a:pt x="280631" y="1086350"/>
                    <a:pt x="280478" y="1085966"/>
                  </a:cubicBezTo>
                  <a:lnTo>
                    <a:pt x="278784" y="1080886"/>
                  </a:lnTo>
                  <a:cubicBezTo>
                    <a:pt x="278707" y="1080578"/>
                    <a:pt x="278630" y="1080193"/>
                    <a:pt x="278630" y="1079808"/>
                  </a:cubicBezTo>
                  <a:lnTo>
                    <a:pt x="278630" y="1079808"/>
                  </a:lnTo>
                  <a:lnTo>
                    <a:pt x="278630" y="1079808"/>
                  </a:lnTo>
                  <a:lnTo>
                    <a:pt x="278630" y="1079500"/>
                  </a:lnTo>
                  <a:lnTo>
                    <a:pt x="279169" y="1070187"/>
                  </a:lnTo>
                  <a:lnTo>
                    <a:pt x="278707" y="1065107"/>
                  </a:lnTo>
                  <a:lnTo>
                    <a:pt x="278707" y="1064876"/>
                  </a:lnTo>
                  <a:lnTo>
                    <a:pt x="273627" y="1053099"/>
                  </a:lnTo>
                  <a:lnTo>
                    <a:pt x="269240" y="1050175"/>
                  </a:lnTo>
                  <a:cubicBezTo>
                    <a:pt x="268470" y="1049713"/>
                    <a:pt x="268009" y="1048866"/>
                    <a:pt x="268009" y="1048019"/>
                  </a:cubicBezTo>
                  <a:lnTo>
                    <a:pt x="266315" y="1018232"/>
                  </a:lnTo>
                  <a:lnTo>
                    <a:pt x="267470" y="1009227"/>
                  </a:lnTo>
                  <a:cubicBezTo>
                    <a:pt x="267470" y="1008996"/>
                    <a:pt x="267547" y="1008842"/>
                    <a:pt x="267624" y="1008688"/>
                  </a:cubicBezTo>
                  <a:lnTo>
                    <a:pt x="270471" y="1000837"/>
                  </a:lnTo>
                  <a:cubicBezTo>
                    <a:pt x="270548" y="1000683"/>
                    <a:pt x="270625" y="1000452"/>
                    <a:pt x="270702" y="1000298"/>
                  </a:cubicBezTo>
                  <a:lnTo>
                    <a:pt x="274936" y="993371"/>
                  </a:lnTo>
                  <a:lnTo>
                    <a:pt x="277630" y="982518"/>
                  </a:lnTo>
                  <a:lnTo>
                    <a:pt x="283864" y="968818"/>
                  </a:lnTo>
                  <a:lnTo>
                    <a:pt x="288790" y="945342"/>
                  </a:lnTo>
                  <a:lnTo>
                    <a:pt x="287790" y="930102"/>
                  </a:lnTo>
                  <a:lnTo>
                    <a:pt x="282710" y="926330"/>
                  </a:lnTo>
                  <a:lnTo>
                    <a:pt x="269779" y="924791"/>
                  </a:lnTo>
                  <a:lnTo>
                    <a:pt x="268393" y="925022"/>
                  </a:lnTo>
                  <a:lnTo>
                    <a:pt x="267624" y="927177"/>
                  </a:lnTo>
                  <a:lnTo>
                    <a:pt x="269086" y="932488"/>
                  </a:lnTo>
                  <a:lnTo>
                    <a:pt x="271780" y="938261"/>
                  </a:lnTo>
                  <a:cubicBezTo>
                    <a:pt x="271857" y="938491"/>
                    <a:pt x="271934" y="938723"/>
                    <a:pt x="272011" y="939030"/>
                  </a:cubicBezTo>
                  <a:lnTo>
                    <a:pt x="274243" y="953655"/>
                  </a:lnTo>
                  <a:cubicBezTo>
                    <a:pt x="274397" y="954655"/>
                    <a:pt x="274012" y="955656"/>
                    <a:pt x="273242" y="956272"/>
                  </a:cubicBezTo>
                  <a:lnTo>
                    <a:pt x="262313" y="964969"/>
                  </a:lnTo>
                  <a:lnTo>
                    <a:pt x="256925" y="973051"/>
                  </a:lnTo>
                  <a:cubicBezTo>
                    <a:pt x="256694" y="973359"/>
                    <a:pt x="256463" y="973590"/>
                    <a:pt x="256155" y="973821"/>
                  </a:cubicBezTo>
                  <a:lnTo>
                    <a:pt x="254462" y="974975"/>
                  </a:lnTo>
                  <a:cubicBezTo>
                    <a:pt x="253923" y="975360"/>
                    <a:pt x="253307" y="975514"/>
                    <a:pt x="252768" y="975437"/>
                  </a:cubicBezTo>
                  <a:cubicBezTo>
                    <a:pt x="252230" y="975437"/>
                    <a:pt x="251691" y="975206"/>
                    <a:pt x="251229" y="974821"/>
                  </a:cubicBezTo>
                  <a:cubicBezTo>
                    <a:pt x="251152" y="974821"/>
                    <a:pt x="251152" y="974821"/>
                    <a:pt x="251075" y="974744"/>
                  </a:cubicBezTo>
                  <a:lnTo>
                    <a:pt x="251075" y="974744"/>
                  </a:lnTo>
                  <a:lnTo>
                    <a:pt x="251075" y="974744"/>
                  </a:lnTo>
                  <a:lnTo>
                    <a:pt x="247150" y="971358"/>
                  </a:lnTo>
                  <a:cubicBezTo>
                    <a:pt x="246611" y="970896"/>
                    <a:pt x="246303" y="970280"/>
                    <a:pt x="246149" y="969587"/>
                  </a:cubicBezTo>
                  <a:lnTo>
                    <a:pt x="245149" y="961813"/>
                  </a:lnTo>
                  <a:lnTo>
                    <a:pt x="238529" y="957041"/>
                  </a:lnTo>
                  <a:lnTo>
                    <a:pt x="233603" y="955040"/>
                  </a:lnTo>
                  <a:lnTo>
                    <a:pt x="225521" y="953962"/>
                  </a:lnTo>
                  <a:cubicBezTo>
                    <a:pt x="224444" y="953809"/>
                    <a:pt x="223597" y="953116"/>
                    <a:pt x="223212" y="952038"/>
                  </a:cubicBezTo>
                  <a:lnTo>
                    <a:pt x="222673" y="950345"/>
                  </a:lnTo>
                  <a:cubicBezTo>
                    <a:pt x="222519" y="949883"/>
                    <a:pt x="222519" y="949421"/>
                    <a:pt x="222596" y="948882"/>
                  </a:cubicBezTo>
                  <a:lnTo>
                    <a:pt x="222596" y="948882"/>
                  </a:lnTo>
                  <a:cubicBezTo>
                    <a:pt x="222596" y="948882"/>
                    <a:pt x="222596" y="948882"/>
                    <a:pt x="222596" y="948882"/>
                  </a:cubicBezTo>
                  <a:lnTo>
                    <a:pt x="222750" y="948036"/>
                  </a:lnTo>
                  <a:lnTo>
                    <a:pt x="223135" y="946112"/>
                  </a:lnTo>
                  <a:cubicBezTo>
                    <a:pt x="223212" y="945650"/>
                    <a:pt x="223443" y="945188"/>
                    <a:pt x="223751" y="944803"/>
                  </a:cubicBezTo>
                  <a:lnTo>
                    <a:pt x="232294" y="935182"/>
                  </a:lnTo>
                  <a:lnTo>
                    <a:pt x="236297" y="920635"/>
                  </a:lnTo>
                  <a:lnTo>
                    <a:pt x="234450" y="917325"/>
                  </a:lnTo>
                  <a:lnTo>
                    <a:pt x="232987" y="916555"/>
                  </a:lnTo>
                  <a:cubicBezTo>
                    <a:pt x="232372" y="916247"/>
                    <a:pt x="231910" y="915785"/>
                    <a:pt x="231679" y="915093"/>
                  </a:cubicBezTo>
                  <a:lnTo>
                    <a:pt x="225752" y="900930"/>
                  </a:lnTo>
                  <a:lnTo>
                    <a:pt x="224520" y="897929"/>
                  </a:lnTo>
                  <a:lnTo>
                    <a:pt x="221750" y="894003"/>
                  </a:lnTo>
                  <a:lnTo>
                    <a:pt x="213976" y="882919"/>
                  </a:lnTo>
                  <a:cubicBezTo>
                    <a:pt x="213822" y="882766"/>
                    <a:pt x="213745" y="882535"/>
                    <a:pt x="213668" y="882381"/>
                  </a:cubicBezTo>
                  <a:lnTo>
                    <a:pt x="209742" y="872836"/>
                  </a:lnTo>
                  <a:cubicBezTo>
                    <a:pt x="209588" y="872529"/>
                    <a:pt x="209512" y="872144"/>
                    <a:pt x="209512" y="871759"/>
                  </a:cubicBezTo>
                  <a:lnTo>
                    <a:pt x="209512" y="863908"/>
                  </a:lnTo>
                  <a:cubicBezTo>
                    <a:pt x="209512" y="863677"/>
                    <a:pt x="209512" y="863523"/>
                    <a:pt x="209588" y="863292"/>
                  </a:cubicBezTo>
                  <a:lnTo>
                    <a:pt x="210743" y="858212"/>
                  </a:lnTo>
                  <a:cubicBezTo>
                    <a:pt x="210820" y="857981"/>
                    <a:pt x="210897" y="857750"/>
                    <a:pt x="210974" y="857596"/>
                  </a:cubicBezTo>
                  <a:lnTo>
                    <a:pt x="213206" y="853132"/>
                  </a:lnTo>
                  <a:lnTo>
                    <a:pt x="218440" y="844973"/>
                  </a:lnTo>
                  <a:cubicBezTo>
                    <a:pt x="218594" y="844742"/>
                    <a:pt x="218748" y="844588"/>
                    <a:pt x="218902" y="844435"/>
                  </a:cubicBezTo>
                  <a:lnTo>
                    <a:pt x="224520" y="839355"/>
                  </a:lnTo>
                  <a:lnTo>
                    <a:pt x="238144" y="828579"/>
                  </a:lnTo>
                  <a:lnTo>
                    <a:pt x="241454" y="825269"/>
                  </a:lnTo>
                  <a:lnTo>
                    <a:pt x="242070" y="823730"/>
                  </a:lnTo>
                  <a:lnTo>
                    <a:pt x="241069" y="818342"/>
                  </a:lnTo>
                  <a:cubicBezTo>
                    <a:pt x="240992" y="817803"/>
                    <a:pt x="240992" y="817264"/>
                    <a:pt x="241223" y="816802"/>
                  </a:cubicBezTo>
                  <a:lnTo>
                    <a:pt x="242377" y="813955"/>
                  </a:lnTo>
                  <a:cubicBezTo>
                    <a:pt x="242531" y="813570"/>
                    <a:pt x="242762" y="813262"/>
                    <a:pt x="242993" y="813031"/>
                  </a:cubicBezTo>
                  <a:lnTo>
                    <a:pt x="244148" y="811876"/>
                  </a:lnTo>
                  <a:lnTo>
                    <a:pt x="245302" y="810722"/>
                  </a:lnTo>
                  <a:cubicBezTo>
                    <a:pt x="245456" y="810568"/>
                    <a:pt x="245610" y="810491"/>
                    <a:pt x="245764" y="810337"/>
                  </a:cubicBezTo>
                  <a:lnTo>
                    <a:pt x="255308" y="804179"/>
                  </a:lnTo>
                  <a:lnTo>
                    <a:pt x="260081" y="799792"/>
                  </a:lnTo>
                  <a:lnTo>
                    <a:pt x="261235" y="797175"/>
                  </a:lnTo>
                  <a:lnTo>
                    <a:pt x="260850" y="794404"/>
                  </a:lnTo>
                  <a:lnTo>
                    <a:pt x="260773" y="794019"/>
                  </a:lnTo>
                  <a:lnTo>
                    <a:pt x="258079" y="785476"/>
                  </a:lnTo>
                  <a:lnTo>
                    <a:pt x="252999" y="766233"/>
                  </a:lnTo>
                  <a:cubicBezTo>
                    <a:pt x="252845" y="765772"/>
                    <a:pt x="252845" y="765233"/>
                    <a:pt x="252999" y="764771"/>
                  </a:cubicBezTo>
                  <a:lnTo>
                    <a:pt x="255693" y="754457"/>
                  </a:lnTo>
                  <a:lnTo>
                    <a:pt x="255693" y="751994"/>
                  </a:lnTo>
                  <a:lnTo>
                    <a:pt x="254000" y="737139"/>
                  </a:lnTo>
                  <a:cubicBezTo>
                    <a:pt x="254000" y="736985"/>
                    <a:pt x="254000" y="736754"/>
                    <a:pt x="254000" y="736523"/>
                  </a:cubicBezTo>
                  <a:lnTo>
                    <a:pt x="259003" y="683953"/>
                  </a:lnTo>
                  <a:lnTo>
                    <a:pt x="257387" y="669636"/>
                  </a:lnTo>
                  <a:cubicBezTo>
                    <a:pt x="257310" y="669021"/>
                    <a:pt x="257463" y="668482"/>
                    <a:pt x="257694" y="667943"/>
                  </a:cubicBezTo>
                  <a:lnTo>
                    <a:pt x="265007" y="655012"/>
                  </a:lnTo>
                  <a:cubicBezTo>
                    <a:pt x="265315" y="654550"/>
                    <a:pt x="265699" y="654166"/>
                    <a:pt x="266161" y="653858"/>
                  </a:cubicBezTo>
                  <a:lnTo>
                    <a:pt x="269548" y="652164"/>
                  </a:lnTo>
                  <a:cubicBezTo>
                    <a:pt x="269779" y="652087"/>
                    <a:pt x="269933" y="652010"/>
                    <a:pt x="270164" y="651933"/>
                  </a:cubicBezTo>
                  <a:lnTo>
                    <a:pt x="273088" y="651241"/>
                  </a:lnTo>
                  <a:lnTo>
                    <a:pt x="276013" y="650548"/>
                  </a:lnTo>
                  <a:lnTo>
                    <a:pt x="275628" y="650317"/>
                  </a:lnTo>
                  <a:cubicBezTo>
                    <a:pt x="274705" y="649778"/>
                    <a:pt x="274089" y="648778"/>
                    <a:pt x="274166" y="647700"/>
                  </a:cubicBezTo>
                  <a:lnTo>
                    <a:pt x="274705" y="639233"/>
                  </a:lnTo>
                  <a:cubicBezTo>
                    <a:pt x="274705" y="638772"/>
                    <a:pt x="274859" y="638310"/>
                    <a:pt x="275090" y="637925"/>
                  </a:cubicBezTo>
                  <a:lnTo>
                    <a:pt x="279631" y="630613"/>
                  </a:lnTo>
                  <a:cubicBezTo>
                    <a:pt x="279862" y="630305"/>
                    <a:pt x="280093" y="629997"/>
                    <a:pt x="280401" y="629766"/>
                  </a:cubicBezTo>
                  <a:lnTo>
                    <a:pt x="293870" y="620222"/>
                  </a:lnTo>
                  <a:lnTo>
                    <a:pt x="300028" y="613987"/>
                  </a:lnTo>
                  <a:lnTo>
                    <a:pt x="304954" y="606367"/>
                  </a:lnTo>
                  <a:lnTo>
                    <a:pt x="317654" y="574194"/>
                  </a:lnTo>
                  <a:cubicBezTo>
                    <a:pt x="317731" y="574040"/>
                    <a:pt x="317808" y="573809"/>
                    <a:pt x="317962" y="573655"/>
                  </a:cubicBezTo>
                  <a:lnTo>
                    <a:pt x="348134" y="528936"/>
                  </a:lnTo>
                  <a:lnTo>
                    <a:pt x="354753" y="512310"/>
                  </a:lnTo>
                  <a:cubicBezTo>
                    <a:pt x="354907" y="511925"/>
                    <a:pt x="355138" y="511541"/>
                    <a:pt x="355446" y="511233"/>
                  </a:cubicBezTo>
                  <a:lnTo>
                    <a:pt x="361065" y="506153"/>
                  </a:lnTo>
                  <a:lnTo>
                    <a:pt x="376382" y="496455"/>
                  </a:lnTo>
                  <a:lnTo>
                    <a:pt x="382077" y="490759"/>
                  </a:lnTo>
                  <a:lnTo>
                    <a:pt x="385849" y="483832"/>
                  </a:lnTo>
                  <a:lnTo>
                    <a:pt x="395239" y="458355"/>
                  </a:lnTo>
                  <a:cubicBezTo>
                    <a:pt x="395316" y="458201"/>
                    <a:pt x="395393" y="457970"/>
                    <a:pt x="395470" y="457816"/>
                  </a:cubicBezTo>
                  <a:lnTo>
                    <a:pt x="416252" y="425181"/>
                  </a:lnTo>
                  <a:lnTo>
                    <a:pt x="427875" y="401243"/>
                  </a:lnTo>
                  <a:lnTo>
                    <a:pt x="430338" y="392238"/>
                  </a:lnTo>
                  <a:lnTo>
                    <a:pt x="429337" y="386465"/>
                  </a:lnTo>
                  <a:lnTo>
                    <a:pt x="426104" y="379461"/>
                  </a:lnTo>
                  <a:lnTo>
                    <a:pt x="423102" y="368916"/>
                  </a:lnTo>
                  <a:cubicBezTo>
                    <a:pt x="423025" y="368608"/>
                    <a:pt x="422948" y="368300"/>
                    <a:pt x="423025" y="367992"/>
                  </a:cubicBezTo>
                  <a:lnTo>
                    <a:pt x="423564" y="360141"/>
                  </a:lnTo>
                  <a:lnTo>
                    <a:pt x="426412" y="345209"/>
                  </a:lnTo>
                  <a:lnTo>
                    <a:pt x="426951" y="330431"/>
                  </a:lnTo>
                  <a:cubicBezTo>
                    <a:pt x="426951" y="330200"/>
                    <a:pt x="427028" y="329969"/>
                    <a:pt x="427028" y="329738"/>
                  </a:cubicBezTo>
                  <a:lnTo>
                    <a:pt x="446732" y="262236"/>
                  </a:lnTo>
                  <a:lnTo>
                    <a:pt x="453967" y="178416"/>
                  </a:lnTo>
                  <a:lnTo>
                    <a:pt x="453967" y="169102"/>
                  </a:lnTo>
                  <a:lnTo>
                    <a:pt x="448579" y="170565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18" name="Forma libre: forma 82">
              <a:extLst>
                <a:ext uri="{FF2B5EF4-FFF2-40B4-BE49-F238E27FC236}">
                  <a16:creationId xmlns:a16="http://schemas.microsoft.com/office/drawing/2014/main" id="{2DEDD001-C594-C1F0-2194-EC1134209599}"/>
                </a:ext>
              </a:extLst>
            </p:cNvPr>
            <p:cNvSpPr/>
            <p:nvPr/>
          </p:nvSpPr>
          <p:spPr>
            <a:xfrm>
              <a:off x="8499842" y="1244881"/>
              <a:ext cx="560275" cy="1097384"/>
            </a:xfrm>
            <a:custGeom>
              <a:avLst/>
              <a:gdLst>
                <a:gd name="connsiteX0" fmla="*/ 43334 w 729672"/>
                <a:gd name="connsiteY0" fmla="*/ 243455 h 1429173"/>
                <a:gd name="connsiteX1" fmla="*/ 61268 w 729672"/>
                <a:gd name="connsiteY1" fmla="*/ 233757 h 1429173"/>
                <a:gd name="connsiteX2" fmla="*/ 76970 w 729672"/>
                <a:gd name="connsiteY2" fmla="*/ 225290 h 1429173"/>
                <a:gd name="connsiteX3" fmla="*/ 77816 w 729672"/>
                <a:gd name="connsiteY3" fmla="*/ 225136 h 1429173"/>
                <a:gd name="connsiteX4" fmla="*/ 78663 w 729672"/>
                <a:gd name="connsiteY4" fmla="*/ 224982 h 1429173"/>
                <a:gd name="connsiteX5" fmla="*/ 80279 w 729672"/>
                <a:gd name="connsiteY5" fmla="*/ 225752 h 1429173"/>
                <a:gd name="connsiteX6" fmla="*/ 80741 w 729672"/>
                <a:gd name="connsiteY6" fmla="*/ 229139 h 1429173"/>
                <a:gd name="connsiteX7" fmla="*/ 63269 w 729672"/>
                <a:gd name="connsiteY7" fmla="*/ 260081 h 1429173"/>
                <a:gd name="connsiteX8" fmla="*/ 61499 w 729672"/>
                <a:gd name="connsiteY8" fmla="*/ 264468 h 1429173"/>
                <a:gd name="connsiteX9" fmla="*/ 61961 w 729672"/>
                <a:gd name="connsiteY9" fmla="*/ 266238 h 1429173"/>
                <a:gd name="connsiteX10" fmla="*/ 64270 w 729672"/>
                <a:gd name="connsiteY10" fmla="*/ 267239 h 1429173"/>
                <a:gd name="connsiteX11" fmla="*/ 68272 w 729672"/>
                <a:gd name="connsiteY11" fmla="*/ 267701 h 1429173"/>
                <a:gd name="connsiteX12" fmla="*/ 74430 w 729672"/>
                <a:gd name="connsiteY12" fmla="*/ 265622 h 1429173"/>
                <a:gd name="connsiteX13" fmla="*/ 75045 w 729672"/>
                <a:gd name="connsiteY13" fmla="*/ 265468 h 1429173"/>
                <a:gd name="connsiteX14" fmla="*/ 81203 w 729672"/>
                <a:gd name="connsiteY14" fmla="*/ 264930 h 1429173"/>
                <a:gd name="connsiteX15" fmla="*/ 83281 w 729672"/>
                <a:gd name="connsiteY15" fmla="*/ 265622 h 1429173"/>
                <a:gd name="connsiteX16" fmla="*/ 84205 w 729672"/>
                <a:gd name="connsiteY16" fmla="*/ 267624 h 1429173"/>
                <a:gd name="connsiteX17" fmla="*/ 84744 w 729672"/>
                <a:gd name="connsiteY17" fmla="*/ 280555 h 1429173"/>
                <a:gd name="connsiteX18" fmla="*/ 85206 w 729672"/>
                <a:gd name="connsiteY18" fmla="*/ 284942 h 1429173"/>
                <a:gd name="connsiteX19" fmla="*/ 88361 w 729672"/>
                <a:gd name="connsiteY19" fmla="*/ 291253 h 1429173"/>
                <a:gd name="connsiteX20" fmla="*/ 88669 w 729672"/>
                <a:gd name="connsiteY20" fmla="*/ 292485 h 1429173"/>
                <a:gd name="connsiteX21" fmla="*/ 88669 w 729672"/>
                <a:gd name="connsiteY21" fmla="*/ 296410 h 1429173"/>
                <a:gd name="connsiteX22" fmla="*/ 88515 w 729672"/>
                <a:gd name="connsiteY22" fmla="*/ 297334 h 1429173"/>
                <a:gd name="connsiteX23" fmla="*/ 87361 w 729672"/>
                <a:gd name="connsiteY23" fmla="*/ 300721 h 1429173"/>
                <a:gd name="connsiteX24" fmla="*/ 86976 w 729672"/>
                <a:gd name="connsiteY24" fmla="*/ 301490 h 1429173"/>
                <a:gd name="connsiteX25" fmla="*/ 81588 w 729672"/>
                <a:gd name="connsiteY25" fmla="*/ 309033 h 1429173"/>
                <a:gd name="connsiteX26" fmla="*/ 81049 w 729672"/>
                <a:gd name="connsiteY26" fmla="*/ 310650 h 1429173"/>
                <a:gd name="connsiteX27" fmla="*/ 82665 w 729672"/>
                <a:gd name="connsiteY27" fmla="*/ 312882 h 1429173"/>
                <a:gd name="connsiteX28" fmla="*/ 90516 w 729672"/>
                <a:gd name="connsiteY28" fmla="*/ 317038 h 1429173"/>
                <a:gd name="connsiteX29" fmla="*/ 120458 w 729672"/>
                <a:gd name="connsiteY29" fmla="*/ 326967 h 1429173"/>
                <a:gd name="connsiteX30" fmla="*/ 124229 w 729672"/>
                <a:gd name="connsiteY30" fmla="*/ 327814 h 1429173"/>
                <a:gd name="connsiteX31" fmla="*/ 128386 w 729672"/>
                <a:gd name="connsiteY31" fmla="*/ 325505 h 1429173"/>
                <a:gd name="connsiteX32" fmla="*/ 129925 w 729672"/>
                <a:gd name="connsiteY32" fmla="*/ 325197 h 1429173"/>
                <a:gd name="connsiteX33" fmla="*/ 137776 w 729672"/>
                <a:gd name="connsiteY33" fmla="*/ 325736 h 1429173"/>
                <a:gd name="connsiteX34" fmla="*/ 140393 w 729672"/>
                <a:gd name="connsiteY34" fmla="*/ 328276 h 1429173"/>
                <a:gd name="connsiteX35" fmla="*/ 140931 w 729672"/>
                <a:gd name="connsiteY35" fmla="*/ 333894 h 1429173"/>
                <a:gd name="connsiteX36" fmla="*/ 140701 w 729672"/>
                <a:gd name="connsiteY36" fmla="*/ 335357 h 1429173"/>
                <a:gd name="connsiteX37" fmla="*/ 138007 w 729672"/>
                <a:gd name="connsiteY37" fmla="*/ 341284 h 1429173"/>
                <a:gd name="connsiteX38" fmla="*/ 135390 w 729672"/>
                <a:gd name="connsiteY38" fmla="*/ 352829 h 1429173"/>
                <a:gd name="connsiteX39" fmla="*/ 136929 w 729672"/>
                <a:gd name="connsiteY39" fmla="*/ 361219 h 1429173"/>
                <a:gd name="connsiteX40" fmla="*/ 136929 w 729672"/>
                <a:gd name="connsiteY40" fmla="*/ 362219 h 1429173"/>
                <a:gd name="connsiteX41" fmla="*/ 135775 w 729672"/>
                <a:gd name="connsiteY41" fmla="*/ 368377 h 1429173"/>
                <a:gd name="connsiteX42" fmla="*/ 131772 w 729672"/>
                <a:gd name="connsiteY42" fmla="*/ 380538 h 1429173"/>
                <a:gd name="connsiteX43" fmla="*/ 130156 w 729672"/>
                <a:gd name="connsiteY43" fmla="*/ 387619 h 1429173"/>
                <a:gd name="connsiteX44" fmla="*/ 129078 w 729672"/>
                <a:gd name="connsiteY44" fmla="*/ 399627 h 1429173"/>
                <a:gd name="connsiteX45" fmla="*/ 128693 w 729672"/>
                <a:gd name="connsiteY45" fmla="*/ 400858 h 1429173"/>
                <a:gd name="connsiteX46" fmla="*/ 126153 w 729672"/>
                <a:gd name="connsiteY46" fmla="*/ 404938 h 1429173"/>
                <a:gd name="connsiteX47" fmla="*/ 124229 w 729672"/>
                <a:gd name="connsiteY47" fmla="*/ 413096 h 1429173"/>
                <a:gd name="connsiteX48" fmla="*/ 124614 w 729672"/>
                <a:gd name="connsiteY48" fmla="*/ 412711 h 1429173"/>
                <a:gd name="connsiteX49" fmla="*/ 124999 w 729672"/>
                <a:gd name="connsiteY49" fmla="*/ 412327 h 1429173"/>
                <a:gd name="connsiteX50" fmla="*/ 125615 w 729672"/>
                <a:gd name="connsiteY50" fmla="*/ 412019 h 1429173"/>
                <a:gd name="connsiteX51" fmla="*/ 127770 w 729672"/>
                <a:gd name="connsiteY51" fmla="*/ 411788 h 1429173"/>
                <a:gd name="connsiteX52" fmla="*/ 134081 w 729672"/>
                <a:gd name="connsiteY52" fmla="*/ 414020 h 1429173"/>
                <a:gd name="connsiteX53" fmla="*/ 141701 w 729672"/>
                <a:gd name="connsiteY53" fmla="*/ 406785 h 1429173"/>
                <a:gd name="connsiteX54" fmla="*/ 142548 w 729672"/>
                <a:gd name="connsiteY54" fmla="*/ 406169 h 1429173"/>
                <a:gd name="connsiteX55" fmla="*/ 147628 w 729672"/>
                <a:gd name="connsiteY55" fmla="*/ 403937 h 1429173"/>
                <a:gd name="connsiteX56" fmla="*/ 149013 w 729672"/>
                <a:gd name="connsiteY56" fmla="*/ 403706 h 1429173"/>
                <a:gd name="connsiteX57" fmla="*/ 149013 w 729672"/>
                <a:gd name="connsiteY57" fmla="*/ 403706 h 1429173"/>
                <a:gd name="connsiteX58" fmla="*/ 149013 w 729672"/>
                <a:gd name="connsiteY58" fmla="*/ 403706 h 1429173"/>
                <a:gd name="connsiteX59" fmla="*/ 154632 w 729672"/>
                <a:gd name="connsiteY59" fmla="*/ 404245 h 1429173"/>
                <a:gd name="connsiteX60" fmla="*/ 155248 w 729672"/>
                <a:gd name="connsiteY60" fmla="*/ 404399 h 1429173"/>
                <a:gd name="connsiteX61" fmla="*/ 162021 w 729672"/>
                <a:gd name="connsiteY61" fmla="*/ 406631 h 1429173"/>
                <a:gd name="connsiteX62" fmla="*/ 162714 w 729672"/>
                <a:gd name="connsiteY62" fmla="*/ 407016 h 1429173"/>
                <a:gd name="connsiteX63" fmla="*/ 173413 w 729672"/>
                <a:gd name="connsiteY63" fmla="*/ 414482 h 1429173"/>
                <a:gd name="connsiteX64" fmla="*/ 177261 w 729672"/>
                <a:gd name="connsiteY64" fmla="*/ 414944 h 1429173"/>
                <a:gd name="connsiteX65" fmla="*/ 181264 w 729672"/>
                <a:gd name="connsiteY65" fmla="*/ 413943 h 1429173"/>
                <a:gd name="connsiteX66" fmla="*/ 182264 w 729672"/>
                <a:gd name="connsiteY66" fmla="*/ 413866 h 1429173"/>
                <a:gd name="connsiteX67" fmla="*/ 186729 w 729672"/>
                <a:gd name="connsiteY67" fmla="*/ 414405 h 1429173"/>
                <a:gd name="connsiteX68" fmla="*/ 187421 w 729672"/>
                <a:gd name="connsiteY68" fmla="*/ 414559 h 1429173"/>
                <a:gd name="connsiteX69" fmla="*/ 193040 w 729672"/>
                <a:gd name="connsiteY69" fmla="*/ 416791 h 1429173"/>
                <a:gd name="connsiteX70" fmla="*/ 193810 w 729672"/>
                <a:gd name="connsiteY70" fmla="*/ 417253 h 1429173"/>
                <a:gd name="connsiteX71" fmla="*/ 208973 w 729672"/>
                <a:gd name="connsiteY71" fmla="*/ 429645 h 1429173"/>
                <a:gd name="connsiteX72" fmla="*/ 209435 w 729672"/>
                <a:gd name="connsiteY72" fmla="*/ 430107 h 1429173"/>
                <a:gd name="connsiteX73" fmla="*/ 217285 w 729672"/>
                <a:gd name="connsiteY73" fmla="*/ 440267 h 1429173"/>
                <a:gd name="connsiteX74" fmla="*/ 233218 w 729672"/>
                <a:gd name="connsiteY74" fmla="*/ 453890 h 1429173"/>
                <a:gd name="connsiteX75" fmla="*/ 236836 w 729672"/>
                <a:gd name="connsiteY75" fmla="*/ 456584 h 1429173"/>
                <a:gd name="connsiteX76" fmla="*/ 246611 w 729672"/>
                <a:gd name="connsiteY76" fmla="*/ 456584 h 1429173"/>
                <a:gd name="connsiteX77" fmla="*/ 247381 w 729672"/>
                <a:gd name="connsiteY77" fmla="*/ 456738 h 1429173"/>
                <a:gd name="connsiteX78" fmla="*/ 258618 w 729672"/>
                <a:gd name="connsiteY78" fmla="*/ 460125 h 1429173"/>
                <a:gd name="connsiteX79" fmla="*/ 260388 w 729672"/>
                <a:gd name="connsiteY79" fmla="*/ 461664 h 1429173"/>
                <a:gd name="connsiteX80" fmla="*/ 260388 w 729672"/>
                <a:gd name="connsiteY80" fmla="*/ 463973 h 1429173"/>
                <a:gd name="connsiteX81" fmla="*/ 252922 w 729672"/>
                <a:gd name="connsiteY81" fmla="*/ 480984 h 1429173"/>
                <a:gd name="connsiteX82" fmla="*/ 253538 w 729672"/>
                <a:gd name="connsiteY82" fmla="*/ 482831 h 1429173"/>
                <a:gd name="connsiteX83" fmla="*/ 255001 w 729672"/>
                <a:gd name="connsiteY83" fmla="*/ 484601 h 1429173"/>
                <a:gd name="connsiteX84" fmla="*/ 260465 w 729672"/>
                <a:gd name="connsiteY84" fmla="*/ 486602 h 1429173"/>
                <a:gd name="connsiteX85" fmla="*/ 266777 w 729672"/>
                <a:gd name="connsiteY85" fmla="*/ 488065 h 1429173"/>
                <a:gd name="connsiteX86" fmla="*/ 274859 w 729672"/>
                <a:gd name="connsiteY86" fmla="*/ 486064 h 1429173"/>
                <a:gd name="connsiteX87" fmla="*/ 279092 w 729672"/>
                <a:gd name="connsiteY87" fmla="*/ 483985 h 1429173"/>
                <a:gd name="connsiteX88" fmla="*/ 280324 w 729672"/>
                <a:gd name="connsiteY88" fmla="*/ 483678 h 1429173"/>
                <a:gd name="connsiteX89" fmla="*/ 283172 w 729672"/>
                <a:gd name="connsiteY89" fmla="*/ 483678 h 1429173"/>
                <a:gd name="connsiteX90" fmla="*/ 285481 w 729672"/>
                <a:gd name="connsiteY90" fmla="*/ 484909 h 1429173"/>
                <a:gd name="connsiteX91" fmla="*/ 288559 w 729672"/>
                <a:gd name="connsiteY91" fmla="*/ 489527 h 1429173"/>
                <a:gd name="connsiteX92" fmla="*/ 296026 w 729672"/>
                <a:gd name="connsiteY92" fmla="*/ 494838 h 1429173"/>
                <a:gd name="connsiteX93" fmla="*/ 299027 w 729672"/>
                <a:gd name="connsiteY93" fmla="*/ 496301 h 1429173"/>
                <a:gd name="connsiteX94" fmla="*/ 300182 w 729672"/>
                <a:gd name="connsiteY94" fmla="*/ 497378 h 1429173"/>
                <a:gd name="connsiteX95" fmla="*/ 301875 w 729672"/>
                <a:gd name="connsiteY95" fmla="*/ 500226 h 1429173"/>
                <a:gd name="connsiteX96" fmla="*/ 301721 w 729672"/>
                <a:gd name="connsiteY96" fmla="*/ 503382 h 1429173"/>
                <a:gd name="connsiteX97" fmla="*/ 300028 w 729672"/>
                <a:gd name="connsiteY97" fmla="*/ 505614 h 1429173"/>
                <a:gd name="connsiteX98" fmla="*/ 295102 w 729672"/>
                <a:gd name="connsiteY98" fmla="*/ 513311 h 1429173"/>
                <a:gd name="connsiteX99" fmla="*/ 286866 w 729672"/>
                <a:gd name="connsiteY99" fmla="*/ 532707 h 1429173"/>
                <a:gd name="connsiteX100" fmla="*/ 289483 w 729672"/>
                <a:gd name="connsiteY100" fmla="*/ 536633 h 1429173"/>
                <a:gd name="connsiteX101" fmla="*/ 289868 w 729672"/>
                <a:gd name="connsiteY101" fmla="*/ 538865 h 1429173"/>
                <a:gd name="connsiteX102" fmla="*/ 289560 w 729672"/>
                <a:gd name="connsiteY102" fmla="*/ 540173 h 1429173"/>
                <a:gd name="connsiteX103" fmla="*/ 288251 w 729672"/>
                <a:gd name="connsiteY103" fmla="*/ 545869 h 1429173"/>
                <a:gd name="connsiteX104" fmla="*/ 288251 w 729672"/>
                <a:gd name="connsiteY104" fmla="*/ 549718 h 1429173"/>
                <a:gd name="connsiteX105" fmla="*/ 289791 w 729672"/>
                <a:gd name="connsiteY105" fmla="*/ 556414 h 1429173"/>
                <a:gd name="connsiteX106" fmla="*/ 294717 w 729672"/>
                <a:gd name="connsiteY106" fmla="*/ 566805 h 1429173"/>
                <a:gd name="connsiteX107" fmla="*/ 294871 w 729672"/>
                <a:gd name="connsiteY107" fmla="*/ 567344 h 1429173"/>
                <a:gd name="connsiteX108" fmla="*/ 298796 w 729672"/>
                <a:gd name="connsiteY108" fmla="*/ 583661 h 1429173"/>
                <a:gd name="connsiteX109" fmla="*/ 298873 w 729672"/>
                <a:gd name="connsiteY109" fmla="*/ 584354 h 1429173"/>
                <a:gd name="connsiteX110" fmla="*/ 298873 w 729672"/>
                <a:gd name="connsiteY110" fmla="*/ 589434 h 1429173"/>
                <a:gd name="connsiteX111" fmla="*/ 299874 w 729672"/>
                <a:gd name="connsiteY111" fmla="*/ 594129 h 1429173"/>
                <a:gd name="connsiteX112" fmla="*/ 301182 w 729672"/>
                <a:gd name="connsiteY112" fmla="*/ 596669 h 1429173"/>
                <a:gd name="connsiteX113" fmla="*/ 304415 w 729672"/>
                <a:gd name="connsiteY113" fmla="*/ 599440 h 1429173"/>
                <a:gd name="connsiteX114" fmla="*/ 307494 w 729672"/>
                <a:gd name="connsiteY114" fmla="*/ 600979 h 1429173"/>
                <a:gd name="connsiteX115" fmla="*/ 308033 w 729672"/>
                <a:gd name="connsiteY115" fmla="*/ 601364 h 1429173"/>
                <a:gd name="connsiteX116" fmla="*/ 314806 w 729672"/>
                <a:gd name="connsiteY116" fmla="*/ 606983 h 1429173"/>
                <a:gd name="connsiteX117" fmla="*/ 315499 w 729672"/>
                <a:gd name="connsiteY117" fmla="*/ 607830 h 1429173"/>
                <a:gd name="connsiteX118" fmla="*/ 322811 w 729672"/>
                <a:gd name="connsiteY118" fmla="*/ 621915 h 1429173"/>
                <a:gd name="connsiteX119" fmla="*/ 329276 w 729672"/>
                <a:gd name="connsiteY119" fmla="*/ 635308 h 1429173"/>
                <a:gd name="connsiteX120" fmla="*/ 344901 w 729672"/>
                <a:gd name="connsiteY120" fmla="*/ 645006 h 1429173"/>
                <a:gd name="connsiteX121" fmla="*/ 355215 w 729672"/>
                <a:gd name="connsiteY121" fmla="*/ 649316 h 1429173"/>
                <a:gd name="connsiteX122" fmla="*/ 355831 w 729672"/>
                <a:gd name="connsiteY122" fmla="*/ 649701 h 1429173"/>
                <a:gd name="connsiteX123" fmla="*/ 391853 w 729672"/>
                <a:gd name="connsiteY123" fmla="*/ 677256 h 1429173"/>
                <a:gd name="connsiteX124" fmla="*/ 410248 w 729672"/>
                <a:gd name="connsiteY124" fmla="*/ 697268 h 1429173"/>
                <a:gd name="connsiteX125" fmla="*/ 429491 w 729672"/>
                <a:gd name="connsiteY125" fmla="*/ 726671 h 1429173"/>
                <a:gd name="connsiteX126" fmla="*/ 434340 w 729672"/>
                <a:gd name="connsiteY126" fmla="*/ 731520 h 1429173"/>
                <a:gd name="connsiteX127" fmla="*/ 434802 w 729672"/>
                <a:gd name="connsiteY127" fmla="*/ 732136 h 1429173"/>
                <a:gd name="connsiteX128" fmla="*/ 437034 w 729672"/>
                <a:gd name="connsiteY128" fmla="*/ 736061 h 1429173"/>
                <a:gd name="connsiteX129" fmla="*/ 437419 w 729672"/>
                <a:gd name="connsiteY129" fmla="*/ 737447 h 1429173"/>
                <a:gd name="connsiteX130" fmla="*/ 437419 w 729672"/>
                <a:gd name="connsiteY130" fmla="*/ 740295 h 1429173"/>
                <a:gd name="connsiteX131" fmla="*/ 436572 w 729672"/>
                <a:gd name="connsiteY131" fmla="*/ 742296 h 1429173"/>
                <a:gd name="connsiteX132" fmla="*/ 431800 w 729672"/>
                <a:gd name="connsiteY132" fmla="*/ 747068 h 1429173"/>
                <a:gd name="connsiteX133" fmla="*/ 426951 w 729672"/>
                <a:gd name="connsiteY133" fmla="*/ 755765 h 1429173"/>
                <a:gd name="connsiteX134" fmla="*/ 426335 w 729672"/>
                <a:gd name="connsiteY134" fmla="*/ 756458 h 1429173"/>
                <a:gd name="connsiteX135" fmla="*/ 417253 w 729672"/>
                <a:gd name="connsiteY135" fmla="*/ 764463 h 1429173"/>
                <a:gd name="connsiteX136" fmla="*/ 414482 w 729672"/>
                <a:gd name="connsiteY136" fmla="*/ 771005 h 1429173"/>
                <a:gd name="connsiteX137" fmla="*/ 421101 w 729672"/>
                <a:gd name="connsiteY137" fmla="*/ 814647 h 1429173"/>
                <a:gd name="connsiteX138" fmla="*/ 424719 w 729672"/>
                <a:gd name="connsiteY138" fmla="*/ 824807 h 1429173"/>
                <a:gd name="connsiteX139" fmla="*/ 428798 w 729672"/>
                <a:gd name="connsiteY139" fmla="*/ 828887 h 1429173"/>
                <a:gd name="connsiteX140" fmla="*/ 429568 w 729672"/>
                <a:gd name="connsiteY140" fmla="*/ 830195 h 1429173"/>
                <a:gd name="connsiteX141" fmla="*/ 429568 w 729672"/>
                <a:gd name="connsiteY141" fmla="*/ 830580 h 1429173"/>
                <a:gd name="connsiteX142" fmla="*/ 429491 w 729672"/>
                <a:gd name="connsiteY142" fmla="*/ 831735 h 1429173"/>
                <a:gd name="connsiteX143" fmla="*/ 429106 w 729672"/>
                <a:gd name="connsiteY143" fmla="*/ 832966 h 1429173"/>
                <a:gd name="connsiteX144" fmla="*/ 429106 w 729672"/>
                <a:gd name="connsiteY144" fmla="*/ 840971 h 1429173"/>
                <a:gd name="connsiteX145" fmla="*/ 430184 w 729672"/>
                <a:gd name="connsiteY145" fmla="*/ 851978 h 1429173"/>
                <a:gd name="connsiteX146" fmla="*/ 433493 w 729672"/>
                <a:gd name="connsiteY146" fmla="*/ 864447 h 1429173"/>
                <a:gd name="connsiteX147" fmla="*/ 434109 w 729672"/>
                <a:gd name="connsiteY147" fmla="*/ 871682 h 1429173"/>
                <a:gd name="connsiteX148" fmla="*/ 434032 w 729672"/>
                <a:gd name="connsiteY148" fmla="*/ 872605 h 1429173"/>
                <a:gd name="connsiteX149" fmla="*/ 432877 w 729672"/>
                <a:gd name="connsiteY149" fmla="*/ 877070 h 1429173"/>
                <a:gd name="connsiteX150" fmla="*/ 427721 w 729672"/>
                <a:gd name="connsiteY150" fmla="*/ 891925 h 1429173"/>
                <a:gd name="connsiteX151" fmla="*/ 427413 w 729672"/>
                <a:gd name="connsiteY151" fmla="*/ 892464 h 1429173"/>
                <a:gd name="connsiteX152" fmla="*/ 424565 w 729672"/>
                <a:gd name="connsiteY152" fmla="*/ 896928 h 1429173"/>
                <a:gd name="connsiteX153" fmla="*/ 421948 w 729672"/>
                <a:gd name="connsiteY153" fmla="*/ 898236 h 1429173"/>
                <a:gd name="connsiteX154" fmla="*/ 415790 w 729672"/>
                <a:gd name="connsiteY154" fmla="*/ 897698 h 1429173"/>
                <a:gd name="connsiteX155" fmla="*/ 415175 w 729672"/>
                <a:gd name="connsiteY155" fmla="*/ 897544 h 1429173"/>
                <a:gd name="connsiteX156" fmla="*/ 412942 w 729672"/>
                <a:gd name="connsiteY156" fmla="*/ 896774 h 1429173"/>
                <a:gd name="connsiteX157" fmla="*/ 412635 w 729672"/>
                <a:gd name="connsiteY157" fmla="*/ 897698 h 1429173"/>
                <a:gd name="connsiteX158" fmla="*/ 411557 w 729672"/>
                <a:gd name="connsiteY158" fmla="*/ 906934 h 1429173"/>
                <a:gd name="connsiteX159" fmla="*/ 411326 w 729672"/>
                <a:gd name="connsiteY159" fmla="*/ 907704 h 1429173"/>
                <a:gd name="connsiteX160" fmla="*/ 407401 w 729672"/>
                <a:gd name="connsiteY160" fmla="*/ 916709 h 1429173"/>
                <a:gd name="connsiteX161" fmla="*/ 406939 w 729672"/>
                <a:gd name="connsiteY161" fmla="*/ 917479 h 1429173"/>
                <a:gd name="connsiteX162" fmla="*/ 401320 w 729672"/>
                <a:gd name="connsiteY162" fmla="*/ 923636 h 1429173"/>
                <a:gd name="connsiteX163" fmla="*/ 400858 w 729672"/>
                <a:gd name="connsiteY163" fmla="*/ 924021 h 1429173"/>
                <a:gd name="connsiteX164" fmla="*/ 393007 w 729672"/>
                <a:gd name="connsiteY164" fmla="*/ 929640 h 1429173"/>
                <a:gd name="connsiteX165" fmla="*/ 392238 w 729672"/>
                <a:gd name="connsiteY165" fmla="*/ 930025 h 1429173"/>
                <a:gd name="connsiteX166" fmla="*/ 383232 w 729672"/>
                <a:gd name="connsiteY166" fmla="*/ 932873 h 1429173"/>
                <a:gd name="connsiteX167" fmla="*/ 382539 w 729672"/>
                <a:gd name="connsiteY167" fmla="*/ 933027 h 1429173"/>
                <a:gd name="connsiteX168" fmla="*/ 372379 w 729672"/>
                <a:gd name="connsiteY168" fmla="*/ 933566 h 1429173"/>
                <a:gd name="connsiteX169" fmla="*/ 372379 w 729672"/>
                <a:gd name="connsiteY169" fmla="*/ 933566 h 1429173"/>
                <a:gd name="connsiteX170" fmla="*/ 372379 w 729672"/>
                <a:gd name="connsiteY170" fmla="*/ 933566 h 1429173"/>
                <a:gd name="connsiteX171" fmla="*/ 360141 w 729672"/>
                <a:gd name="connsiteY171" fmla="*/ 932488 h 1429173"/>
                <a:gd name="connsiteX172" fmla="*/ 357293 w 729672"/>
                <a:gd name="connsiteY172" fmla="*/ 933334 h 1429173"/>
                <a:gd name="connsiteX173" fmla="*/ 349904 w 729672"/>
                <a:gd name="connsiteY173" fmla="*/ 939723 h 1429173"/>
                <a:gd name="connsiteX174" fmla="*/ 346287 w 729672"/>
                <a:gd name="connsiteY174" fmla="*/ 942186 h 1429173"/>
                <a:gd name="connsiteX175" fmla="*/ 345363 w 729672"/>
                <a:gd name="connsiteY175" fmla="*/ 942571 h 1429173"/>
                <a:gd name="connsiteX176" fmla="*/ 338667 w 729672"/>
                <a:gd name="connsiteY176" fmla="*/ 944187 h 1429173"/>
                <a:gd name="connsiteX177" fmla="*/ 340129 w 729672"/>
                <a:gd name="connsiteY177" fmla="*/ 949883 h 1429173"/>
                <a:gd name="connsiteX178" fmla="*/ 340129 w 729672"/>
                <a:gd name="connsiteY178" fmla="*/ 951115 h 1429173"/>
                <a:gd name="connsiteX179" fmla="*/ 339590 w 729672"/>
                <a:gd name="connsiteY179" fmla="*/ 953962 h 1429173"/>
                <a:gd name="connsiteX180" fmla="*/ 338898 w 729672"/>
                <a:gd name="connsiteY180" fmla="*/ 955271 h 1429173"/>
                <a:gd name="connsiteX181" fmla="*/ 333279 w 729672"/>
                <a:gd name="connsiteY181" fmla="*/ 961429 h 1429173"/>
                <a:gd name="connsiteX182" fmla="*/ 329507 w 729672"/>
                <a:gd name="connsiteY182" fmla="*/ 966662 h 1429173"/>
                <a:gd name="connsiteX183" fmla="*/ 329507 w 729672"/>
                <a:gd name="connsiteY183" fmla="*/ 970819 h 1429173"/>
                <a:gd name="connsiteX184" fmla="*/ 329276 w 729672"/>
                <a:gd name="connsiteY184" fmla="*/ 971973 h 1429173"/>
                <a:gd name="connsiteX185" fmla="*/ 327352 w 729672"/>
                <a:gd name="connsiteY185" fmla="*/ 976207 h 1429173"/>
                <a:gd name="connsiteX186" fmla="*/ 414559 w 729672"/>
                <a:gd name="connsiteY186" fmla="*/ 1047404 h 1429173"/>
                <a:gd name="connsiteX187" fmla="*/ 415252 w 729672"/>
                <a:gd name="connsiteY187" fmla="*/ 1048173 h 1429173"/>
                <a:gd name="connsiteX188" fmla="*/ 422025 w 729672"/>
                <a:gd name="connsiteY188" fmla="*/ 1059950 h 1429173"/>
                <a:gd name="connsiteX189" fmla="*/ 429183 w 729672"/>
                <a:gd name="connsiteY189" fmla="*/ 1069802 h 1429173"/>
                <a:gd name="connsiteX190" fmla="*/ 432955 w 729672"/>
                <a:gd name="connsiteY190" fmla="*/ 1074112 h 1429173"/>
                <a:gd name="connsiteX191" fmla="*/ 433493 w 729672"/>
                <a:gd name="connsiteY191" fmla="*/ 1074959 h 1429173"/>
                <a:gd name="connsiteX192" fmla="*/ 437419 w 729672"/>
                <a:gd name="connsiteY192" fmla="*/ 1085658 h 1429173"/>
                <a:gd name="connsiteX193" fmla="*/ 437573 w 729672"/>
                <a:gd name="connsiteY193" fmla="*/ 1086350 h 1429173"/>
                <a:gd name="connsiteX194" fmla="*/ 441498 w 729672"/>
                <a:gd name="connsiteY194" fmla="*/ 1124604 h 1429173"/>
                <a:gd name="connsiteX195" fmla="*/ 444654 w 729672"/>
                <a:gd name="connsiteY195" fmla="*/ 1134995 h 1429173"/>
                <a:gd name="connsiteX196" fmla="*/ 448579 w 729672"/>
                <a:gd name="connsiteY196" fmla="*/ 1141384 h 1429173"/>
                <a:gd name="connsiteX197" fmla="*/ 457662 w 729672"/>
                <a:gd name="connsiteY197" fmla="*/ 1146694 h 1429173"/>
                <a:gd name="connsiteX198" fmla="*/ 458816 w 729672"/>
                <a:gd name="connsiteY198" fmla="*/ 1148157 h 1429173"/>
                <a:gd name="connsiteX199" fmla="*/ 460510 w 729672"/>
                <a:gd name="connsiteY199" fmla="*/ 1153237 h 1429173"/>
                <a:gd name="connsiteX200" fmla="*/ 460587 w 729672"/>
                <a:gd name="connsiteY200" fmla="*/ 1154622 h 1429173"/>
                <a:gd name="connsiteX201" fmla="*/ 459432 w 729672"/>
                <a:gd name="connsiteY201" fmla="*/ 1161396 h 1429173"/>
                <a:gd name="connsiteX202" fmla="*/ 459124 w 729672"/>
                <a:gd name="connsiteY202" fmla="*/ 1162242 h 1429173"/>
                <a:gd name="connsiteX203" fmla="*/ 453506 w 729672"/>
                <a:gd name="connsiteY203" fmla="*/ 1172941 h 1429173"/>
                <a:gd name="connsiteX204" fmla="*/ 452967 w 729672"/>
                <a:gd name="connsiteY204" fmla="*/ 1173634 h 1429173"/>
                <a:gd name="connsiteX205" fmla="*/ 446193 w 729672"/>
                <a:gd name="connsiteY205" fmla="*/ 1180407 h 1429173"/>
                <a:gd name="connsiteX206" fmla="*/ 445654 w 729672"/>
                <a:gd name="connsiteY206" fmla="*/ 1180792 h 1429173"/>
                <a:gd name="connsiteX207" fmla="*/ 437188 w 729672"/>
                <a:gd name="connsiteY207" fmla="*/ 1185872 h 1429173"/>
                <a:gd name="connsiteX208" fmla="*/ 429568 w 729672"/>
                <a:gd name="connsiteY208" fmla="*/ 1191491 h 1429173"/>
                <a:gd name="connsiteX209" fmla="*/ 425566 w 729672"/>
                <a:gd name="connsiteY209" fmla="*/ 1200035 h 1429173"/>
                <a:gd name="connsiteX210" fmla="*/ 420563 w 729672"/>
                <a:gd name="connsiteY210" fmla="*/ 1231130 h 1429173"/>
                <a:gd name="connsiteX211" fmla="*/ 420563 w 729672"/>
                <a:gd name="connsiteY211" fmla="*/ 1242522 h 1429173"/>
                <a:gd name="connsiteX212" fmla="*/ 422179 w 729672"/>
                <a:gd name="connsiteY212" fmla="*/ 1251835 h 1429173"/>
                <a:gd name="connsiteX213" fmla="*/ 429183 w 729672"/>
                <a:gd name="connsiteY213" fmla="*/ 1267460 h 1429173"/>
                <a:gd name="connsiteX214" fmla="*/ 441883 w 729672"/>
                <a:gd name="connsiteY214" fmla="*/ 1282931 h 1429173"/>
                <a:gd name="connsiteX215" fmla="*/ 449041 w 729672"/>
                <a:gd name="connsiteY215" fmla="*/ 1289550 h 1429173"/>
                <a:gd name="connsiteX216" fmla="*/ 455045 w 729672"/>
                <a:gd name="connsiteY216" fmla="*/ 1291398 h 1429173"/>
                <a:gd name="connsiteX217" fmla="*/ 460972 w 729672"/>
                <a:gd name="connsiteY217" fmla="*/ 1290012 h 1429173"/>
                <a:gd name="connsiteX218" fmla="*/ 468899 w 729672"/>
                <a:gd name="connsiteY218" fmla="*/ 1283162 h 1429173"/>
                <a:gd name="connsiteX219" fmla="*/ 473364 w 729672"/>
                <a:gd name="connsiteY219" fmla="*/ 1277620 h 1429173"/>
                <a:gd name="connsiteX220" fmla="*/ 479983 w 729672"/>
                <a:gd name="connsiteY220" fmla="*/ 1261687 h 1429173"/>
                <a:gd name="connsiteX221" fmla="*/ 484063 w 729672"/>
                <a:gd name="connsiteY221" fmla="*/ 1254606 h 1429173"/>
                <a:gd name="connsiteX222" fmla="*/ 484755 w 729672"/>
                <a:gd name="connsiteY222" fmla="*/ 1253836 h 1429173"/>
                <a:gd name="connsiteX223" fmla="*/ 499918 w 729672"/>
                <a:gd name="connsiteY223" fmla="*/ 1242060 h 1429173"/>
                <a:gd name="connsiteX224" fmla="*/ 502458 w 729672"/>
                <a:gd name="connsiteY224" fmla="*/ 1241598 h 1429173"/>
                <a:gd name="connsiteX225" fmla="*/ 504305 w 729672"/>
                <a:gd name="connsiteY225" fmla="*/ 1243445 h 1429173"/>
                <a:gd name="connsiteX226" fmla="*/ 511079 w 729672"/>
                <a:gd name="connsiteY226" fmla="*/ 1264843 h 1429173"/>
                <a:gd name="connsiteX227" fmla="*/ 511156 w 729672"/>
                <a:gd name="connsiteY227" fmla="*/ 1266382 h 1429173"/>
                <a:gd name="connsiteX228" fmla="*/ 508924 w 729672"/>
                <a:gd name="connsiteY228" fmla="*/ 1275388 h 1429173"/>
                <a:gd name="connsiteX229" fmla="*/ 506615 w 729672"/>
                <a:gd name="connsiteY229" fmla="*/ 1281853 h 1429173"/>
                <a:gd name="connsiteX230" fmla="*/ 506307 w 729672"/>
                <a:gd name="connsiteY230" fmla="*/ 1282469 h 1429173"/>
                <a:gd name="connsiteX231" fmla="*/ 502920 w 729672"/>
                <a:gd name="connsiteY231" fmla="*/ 1287549 h 1429173"/>
                <a:gd name="connsiteX232" fmla="*/ 494992 w 729672"/>
                <a:gd name="connsiteY232" fmla="*/ 1296093 h 1429173"/>
                <a:gd name="connsiteX233" fmla="*/ 492529 w 729672"/>
                <a:gd name="connsiteY233" fmla="*/ 1300480 h 1429173"/>
                <a:gd name="connsiteX234" fmla="*/ 491067 w 729672"/>
                <a:gd name="connsiteY234" fmla="*/ 1307946 h 1429173"/>
                <a:gd name="connsiteX235" fmla="*/ 492683 w 729672"/>
                <a:gd name="connsiteY235" fmla="*/ 1316413 h 1429173"/>
                <a:gd name="connsiteX236" fmla="*/ 492760 w 729672"/>
                <a:gd name="connsiteY236" fmla="*/ 1332115 h 1429173"/>
                <a:gd name="connsiteX237" fmla="*/ 492606 w 729672"/>
                <a:gd name="connsiteY237" fmla="*/ 1332961 h 1429173"/>
                <a:gd name="connsiteX238" fmla="*/ 488835 w 729672"/>
                <a:gd name="connsiteY238" fmla="*/ 1345430 h 1429173"/>
                <a:gd name="connsiteX239" fmla="*/ 489373 w 729672"/>
                <a:gd name="connsiteY239" fmla="*/ 1354513 h 1429173"/>
                <a:gd name="connsiteX240" fmla="*/ 492144 w 729672"/>
                <a:gd name="connsiteY240" fmla="*/ 1365827 h 1429173"/>
                <a:gd name="connsiteX241" fmla="*/ 498225 w 729672"/>
                <a:gd name="connsiteY241" fmla="*/ 1380605 h 1429173"/>
                <a:gd name="connsiteX242" fmla="*/ 501688 w 729672"/>
                <a:gd name="connsiteY242" fmla="*/ 1392690 h 1429173"/>
                <a:gd name="connsiteX243" fmla="*/ 505537 w 729672"/>
                <a:gd name="connsiteY243" fmla="*/ 1403158 h 1429173"/>
                <a:gd name="connsiteX244" fmla="*/ 505691 w 729672"/>
                <a:gd name="connsiteY244" fmla="*/ 1403773 h 1429173"/>
                <a:gd name="connsiteX245" fmla="*/ 506845 w 729672"/>
                <a:gd name="connsiteY245" fmla="*/ 1412240 h 1429173"/>
                <a:gd name="connsiteX246" fmla="*/ 508385 w 729672"/>
                <a:gd name="connsiteY246" fmla="*/ 1419937 h 1429173"/>
                <a:gd name="connsiteX247" fmla="*/ 511541 w 729672"/>
                <a:gd name="connsiteY247" fmla="*/ 1424401 h 1429173"/>
                <a:gd name="connsiteX248" fmla="*/ 519468 w 729672"/>
                <a:gd name="connsiteY248" fmla="*/ 1427865 h 1429173"/>
                <a:gd name="connsiteX249" fmla="*/ 526088 w 729672"/>
                <a:gd name="connsiteY249" fmla="*/ 1428865 h 1429173"/>
                <a:gd name="connsiteX250" fmla="*/ 537017 w 729672"/>
                <a:gd name="connsiteY250" fmla="*/ 1427788 h 1429173"/>
                <a:gd name="connsiteX251" fmla="*/ 537325 w 729672"/>
                <a:gd name="connsiteY251" fmla="*/ 1427788 h 1429173"/>
                <a:gd name="connsiteX252" fmla="*/ 538018 w 729672"/>
                <a:gd name="connsiteY252" fmla="*/ 1427865 h 1429173"/>
                <a:gd name="connsiteX253" fmla="*/ 543252 w 729672"/>
                <a:gd name="connsiteY253" fmla="*/ 1429173 h 1429173"/>
                <a:gd name="connsiteX254" fmla="*/ 663479 w 729672"/>
                <a:gd name="connsiteY254" fmla="*/ 1314489 h 1429173"/>
                <a:gd name="connsiteX255" fmla="*/ 665557 w 729672"/>
                <a:gd name="connsiteY255" fmla="*/ 1299710 h 1429173"/>
                <a:gd name="connsiteX256" fmla="*/ 670175 w 729672"/>
                <a:gd name="connsiteY256" fmla="*/ 1283547 h 1429173"/>
                <a:gd name="connsiteX257" fmla="*/ 674639 w 729672"/>
                <a:gd name="connsiteY257" fmla="*/ 1272848 h 1429173"/>
                <a:gd name="connsiteX258" fmla="*/ 675024 w 729672"/>
                <a:gd name="connsiteY258" fmla="*/ 1270385 h 1429173"/>
                <a:gd name="connsiteX259" fmla="*/ 674178 w 729672"/>
                <a:gd name="connsiteY259" fmla="*/ 1266921 h 1429173"/>
                <a:gd name="connsiteX260" fmla="*/ 671099 w 729672"/>
                <a:gd name="connsiteY260" fmla="*/ 1262303 h 1429173"/>
                <a:gd name="connsiteX261" fmla="*/ 670637 w 729672"/>
                <a:gd name="connsiteY261" fmla="*/ 1261149 h 1429173"/>
                <a:gd name="connsiteX262" fmla="*/ 670098 w 729672"/>
                <a:gd name="connsiteY262" fmla="*/ 1257223 h 1429173"/>
                <a:gd name="connsiteX263" fmla="*/ 670098 w 729672"/>
                <a:gd name="connsiteY263" fmla="*/ 1242214 h 1429173"/>
                <a:gd name="connsiteX264" fmla="*/ 670175 w 729672"/>
                <a:gd name="connsiteY264" fmla="*/ 1241444 h 1429173"/>
                <a:gd name="connsiteX265" fmla="*/ 671869 w 729672"/>
                <a:gd name="connsiteY265" fmla="*/ 1235287 h 1429173"/>
                <a:gd name="connsiteX266" fmla="*/ 672407 w 729672"/>
                <a:gd name="connsiteY266" fmla="*/ 1234286 h 1429173"/>
                <a:gd name="connsiteX267" fmla="*/ 693497 w 729672"/>
                <a:gd name="connsiteY267" fmla="*/ 1208270 h 1429173"/>
                <a:gd name="connsiteX268" fmla="*/ 694421 w 729672"/>
                <a:gd name="connsiteY268" fmla="*/ 1205346 h 1429173"/>
                <a:gd name="connsiteX269" fmla="*/ 695729 w 729672"/>
                <a:gd name="connsiteY269" fmla="*/ 1203806 h 1429173"/>
                <a:gd name="connsiteX270" fmla="*/ 699809 w 729672"/>
                <a:gd name="connsiteY270" fmla="*/ 1201574 h 1429173"/>
                <a:gd name="connsiteX271" fmla="*/ 701040 w 729672"/>
                <a:gd name="connsiteY271" fmla="*/ 1197418 h 1429173"/>
                <a:gd name="connsiteX272" fmla="*/ 701040 w 729672"/>
                <a:gd name="connsiteY272" fmla="*/ 1184872 h 1429173"/>
                <a:gd name="connsiteX273" fmla="*/ 701194 w 729672"/>
                <a:gd name="connsiteY273" fmla="*/ 1183948 h 1429173"/>
                <a:gd name="connsiteX274" fmla="*/ 703426 w 729672"/>
                <a:gd name="connsiteY274" fmla="*/ 1177175 h 1429173"/>
                <a:gd name="connsiteX275" fmla="*/ 703734 w 729672"/>
                <a:gd name="connsiteY275" fmla="*/ 1174634 h 1429173"/>
                <a:gd name="connsiteX276" fmla="*/ 702426 w 729672"/>
                <a:gd name="connsiteY276" fmla="*/ 1172018 h 1429173"/>
                <a:gd name="connsiteX277" fmla="*/ 699193 w 729672"/>
                <a:gd name="connsiteY277" fmla="*/ 1167245 h 1429173"/>
                <a:gd name="connsiteX278" fmla="*/ 698885 w 729672"/>
                <a:gd name="connsiteY278" fmla="*/ 1164782 h 1429173"/>
                <a:gd name="connsiteX279" fmla="*/ 700039 w 729672"/>
                <a:gd name="connsiteY279" fmla="*/ 1161396 h 1429173"/>
                <a:gd name="connsiteX280" fmla="*/ 700501 w 729672"/>
                <a:gd name="connsiteY280" fmla="*/ 1160549 h 1429173"/>
                <a:gd name="connsiteX281" fmla="*/ 702348 w 729672"/>
                <a:gd name="connsiteY281" fmla="*/ 1158240 h 1429173"/>
                <a:gd name="connsiteX282" fmla="*/ 703349 w 729672"/>
                <a:gd name="connsiteY282" fmla="*/ 1154315 h 1429173"/>
                <a:gd name="connsiteX283" fmla="*/ 706659 w 729672"/>
                <a:gd name="connsiteY283" fmla="*/ 1132917 h 1429173"/>
                <a:gd name="connsiteX284" fmla="*/ 706120 w 729672"/>
                <a:gd name="connsiteY284" fmla="*/ 1125374 h 1429173"/>
                <a:gd name="connsiteX285" fmla="*/ 701733 w 729672"/>
                <a:gd name="connsiteY285" fmla="*/ 1103053 h 1429173"/>
                <a:gd name="connsiteX286" fmla="*/ 700501 w 729672"/>
                <a:gd name="connsiteY286" fmla="*/ 1100513 h 1429173"/>
                <a:gd name="connsiteX287" fmla="*/ 696960 w 729672"/>
                <a:gd name="connsiteY287" fmla="*/ 1097511 h 1429173"/>
                <a:gd name="connsiteX288" fmla="*/ 696037 w 729672"/>
                <a:gd name="connsiteY288" fmla="*/ 1095971 h 1429173"/>
                <a:gd name="connsiteX289" fmla="*/ 690957 w 729672"/>
                <a:gd name="connsiteY289" fmla="*/ 1072881 h 1429173"/>
                <a:gd name="connsiteX290" fmla="*/ 690957 w 729672"/>
                <a:gd name="connsiteY290" fmla="*/ 1071572 h 1429173"/>
                <a:gd name="connsiteX291" fmla="*/ 691881 w 729672"/>
                <a:gd name="connsiteY291" fmla="*/ 1067801 h 1429173"/>
                <a:gd name="connsiteX292" fmla="*/ 685338 w 729672"/>
                <a:gd name="connsiteY292" fmla="*/ 1047173 h 1429173"/>
                <a:gd name="connsiteX293" fmla="*/ 685184 w 729672"/>
                <a:gd name="connsiteY293" fmla="*/ 1046557 h 1429173"/>
                <a:gd name="connsiteX294" fmla="*/ 684646 w 729672"/>
                <a:gd name="connsiteY294" fmla="*/ 1039245 h 1429173"/>
                <a:gd name="connsiteX295" fmla="*/ 685184 w 729672"/>
                <a:gd name="connsiteY295" fmla="*/ 1031471 h 1429173"/>
                <a:gd name="connsiteX296" fmla="*/ 688032 w 729672"/>
                <a:gd name="connsiteY296" fmla="*/ 1019233 h 1429173"/>
                <a:gd name="connsiteX297" fmla="*/ 691650 w 729672"/>
                <a:gd name="connsiteY297" fmla="*/ 1009919 h 1429173"/>
                <a:gd name="connsiteX298" fmla="*/ 691650 w 729672"/>
                <a:gd name="connsiteY298" fmla="*/ 1009919 h 1429173"/>
                <a:gd name="connsiteX299" fmla="*/ 691496 w 729672"/>
                <a:gd name="connsiteY299" fmla="*/ 1007687 h 1429173"/>
                <a:gd name="connsiteX300" fmla="*/ 693035 w 729672"/>
                <a:gd name="connsiteY300" fmla="*/ 1006071 h 1429173"/>
                <a:gd name="connsiteX301" fmla="*/ 701887 w 729672"/>
                <a:gd name="connsiteY301" fmla="*/ 1002376 h 1429173"/>
                <a:gd name="connsiteX302" fmla="*/ 704196 w 729672"/>
                <a:gd name="connsiteY302" fmla="*/ 998759 h 1429173"/>
                <a:gd name="connsiteX303" fmla="*/ 707121 w 729672"/>
                <a:gd name="connsiteY303" fmla="*/ 994679 h 1429173"/>
                <a:gd name="connsiteX304" fmla="*/ 710815 w 729672"/>
                <a:gd name="connsiteY304" fmla="*/ 990985 h 1429173"/>
                <a:gd name="connsiteX305" fmla="*/ 712047 w 729672"/>
                <a:gd name="connsiteY305" fmla="*/ 990292 h 1429173"/>
                <a:gd name="connsiteX306" fmla="*/ 715203 w 729672"/>
                <a:gd name="connsiteY306" fmla="*/ 989369 h 1429173"/>
                <a:gd name="connsiteX307" fmla="*/ 718050 w 729672"/>
                <a:gd name="connsiteY307" fmla="*/ 986136 h 1429173"/>
                <a:gd name="connsiteX308" fmla="*/ 718358 w 729672"/>
                <a:gd name="connsiteY308" fmla="*/ 984212 h 1429173"/>
                <a:gd name="connsiteX309" fmla="*/ 717434 w 729672"/>
                <a:gd name="connsiteY309" fmla="*/ 980902 h 1429173"/>
                <a:gd name="connsiteX310" fmla="*/ 716280 w 729672"/>
                <a:gd name="connsiteY310" fmla="*/ 974282 h 1429173"/>
                <a:gd name="connsiteX311" fmla="*/ 714818 w 729672"/>
                <a:gd name="connsiteY311" fmla="*/ 971281 h 1429173"/>
                <a:gd name="connsiteX312" fmla="*/ 714510 w 729672"/>
                <a:gd name="connsiteY312" fmla="*/ 969664 h 1429173"/>
                <a:gd name="connsiteX313" fmla="*/ 715048 w 729672"/>
                <a:gd name="connsiteY313" fmla="*/ 965200 h 1429173"/>
                <a:gd name="connsiteX314" fmla="*/ 715818 w 729672"/>
                <a:gd name="connsiteY314" fmla="*/ 963584 h 1429173"/>
                <a:gd name="connsiteX315" fmla="*/ 719205 w 729672"/>
                <a:gd name="connsiteY315" fmla="*/ 960197 h 1429173"/>
                <a:gd name="connsiteX316" fmla="*/ 720128 w 729672"/>
                <a:gd name="connsiteY316" fmla="*/ 956425 h 1429173"/>
                <a:gd name="connsiteX317" fmla="*/ 723515 w 729672"/>
                <a:gd name="connsiteY317" fmla="*/ 949036 h 1429173"/>
                <a:gd name="connsiteX318" fmla="*/ 724054 w 729672"/>
                <a:gd name="connsiteY318" fmla="*/ 945496 h 1429173"/>
                <a:gd name="connsiteX319" fmla="*/ 724054 w 729672"/>
                <a:gd name="connsiteY319" fmla="*/ 935182 h 1429173"/>
                <a:gd name="connsiteX320" fmla="*/ 724054 w 729672"/>
                <a:gd name="connsiteY320" fmla="*/ 935182 h 1429173"/>
                <a:gd name="connsiteX321" fmla="*/ 724208 w 729672"/>
                <a:gd name="connsiteY321" fmla="*/ 934181 h 1429173"/>
                <a:gd name="connsiteX322" fmla="*/ 724747 w 729672"/>
                <a:gd name="connsiteY322" fmla="*/ 932796 h 1429173"/>
                <a:gd name="connsiteX323" fmla="*/ 725901 w 729672"/>
                <a:gd name="connsiteY323" fmla="*/ 929717 h 1429173"/>
                <a:gd name="connsiteX324" fmla="*/ 728980 w 729672"/>
                <a:gd name="connsiteY324" fmla="*/ 924714 h 1429173"/>
                <a:gd name="connsiteX325" fmla="*/ 729519 w 729672"/>
                <a:gd name="connsiteY325" fmla="*/ 923251 h 1429173"/>
                <a:gd name="connsiteX326" fmla="*/ 728826 w 729672"/>
                <a:gd name="connsiteY326" fmla="*/ 920327 h 1429173"/>
                <a:gd name="connsiteX327" fmla="*/ 726594 w 729672"/>
                <a:gd name="connsiteY327" fmla="*/ 918095 h 1429173"/>
                <a:gd name="connsiteX328" fmla="*/ 725824 w 729672"/>
                <a:gd name="connsiteY328" fmla="*/ 916478 h 1429173"/>
                <a:gd name="connsiteX329" fmla="*/ 725362 w 729672"/>
                <a:gd name="connsiteY329" fmla="*/ 913092 h 1429173"/>
                <a:gd name="connsiteX330" fmla="*/ 725286 w 729672"/>
                <a:gd name="connsiteY330" fmla="*/ 912553 h 1429173"/>
                <a:gd name="connsiteX331" fmla="*/ 725286 w 729672"/>
                <a:gd name="connsiteY331" fmla="*/ 912553 h 1429173"/>
                <a:gd name="connsiteX332" fmla="*/ 725286 w 729672"/>
                <a:gd name="connsiteY332" fmla="*/ 912553 h 1429173"/>
                <a:gd name="connsiteX333" fmla="*/ 725516 w 729672"/>
                <a:gd name="connsiteY333" fmla="*/ 910936 h 1429173"/>
                <a:gd name="connsiteX334" fmla="*/ 728364 w 729672"/>
                <a:gd name="connsiteY334" fmla="*/ 905318 h 1429173"/>
                <a:gd name="connsiteX335" fmla="*/ 729673 w 729672"/>
                <a:gd name="connsiteY335" fmla="*/ 900699 h 1429173"/>
                <a:gd name="connsiteX336" fmla="*/ 726902 w 729672"/>
                <a:gd name="connsiteY336" fmla="*/ 874222 h 1429173"/>
                <a:gd name="connsiteX337" fmla="*/ 724285 w 729672"/>
                <a:gd name="connsiteY337" fmla="*/ 866063 h 1429173"/>
                <a:gd name="connsiteX338" fmla="*/ 715972 w 729672"/>
                <a:gd name="connsiteY338" fmla="*/ 851131 h 1429173"/>
                <a:gd name="connsiteX339" fmla="*/ 715664 w 729672"/>
                <a:gd name="connsiteY339" fmla="*/ 850284 h 1429173"/>
                <a:gd name="connsiteX340" fmla="*/ 713971 w 729672"/>
                <a:gd name="connsiteY340" fmla="*/ 841279 h 1429173"/>
                <a:gd name="connsiteX341" fmla="*/ 713894 w 729672"/>
                <a:gd name="connsiteY341" fmla="*/ 828194 h 1429173"/>
                <a:gd name="connsiteX342" fmla="*/ 712970 w 729672"/>
                <a:gd name="connsiteY342" fmla="*/ 824653 h 1429173"/>
                <a:gd name="connsiteX343" fmla="*/ 703734 w 729672"/>
                <a:gd name="connsiteY343" fmla="*/ 812646 h 1429173"/>
                <a:gd name="connsiteX344" fmla="*/ 703272 w 729672"/>
                <a:gd name="connsiteY344" fmla="*/ 811568 h 1429173"/>
                <a:gd name="connsiteX345" fmla="*/ 701733 w 729672"/>
                <a:gd name="connsiteY345" fmla="*/ 804564 h 1429173"/>
                <a:gd name="connsiteX346" fmla="*/ 701579 w 729672"/>
                <a:gd name="connsiteY346" fmla="*/ 803718 h 1429173"/>
                <a:gd name="connsiteX347" fmla="*/ 700963 w 729672"/>
                <a:gd name="connsiteY347" fmla="*/ 778472 h 1429173"/>
                <a:gd name="connsiteX348" fmla="*/ 701040 w 729672"/>
                <a:gd name="connsiteY348" fmla="*/ 777856 h 1429173"/>
                <a:gd name="connsiteX349" fmla="*/ 702733 w 729672"/>
                <a:gd name="connsiteY349" fmla="*/ 769389 h 1429173"/>
                <a:gd name="connsiteX350" fmla="*/ 702964 w 729672"/>
                <a:gd name="connsiteY350" fmla="*/ 768696 h 1429173"/>
                <a:gd name="connsiteX351" fmla="*/ 709584 w 729672"/>
                <a:gd name="connsiteY351" fmla="*/ 754919 h 1429173"/>
                <a:gd name="connsiteX352" fmla="*/ 711123 w 729672"/>
                <a:gd name="connsiteY352" fmla="*/ 747838 h 1429173"/>
                <a:gd name="connsiteX353" fmla="*/ 710122 w 729672"/>
                <a:gd name="connsiteY353" fmla="*/ 738293 h 1429173"/>
                <a:gd name="connsiteX354" fmla="*/ 705658 w 729672"/>
                <a:gd name="connsiteY354" fmla="*/ 731828 h 1429173"/>
                <a:gd name="connsiteX355" fmla="*/ 699270 w 729672"/>
                <a:gd name="connsiteY355" fmla="*/ 725747 h 1429173"/>
                <a:gd name="connsiteX356" fmla="*/ 692881 w 729672"/>
                <a:gd name="connsiteY356" fmla="*/ 719667 h 1429173"/>
                <a:gd name="connsiteX357" fmla="*/ 686416 w 729672"/>
                <a:gd name="connsiteY357" fmla="*/ 711508 h 1429173"/>
                <a:gd name="connsiteX358" fmla="*/ 686031 w 729672"/>
                <a:gd name="connsiteY358" fmla="*/ 710892 h 1429173"/>
                <a:gd name="connsiteX359" fmla="*/ 681567 w 729672"/>
                <a:gd name="connsiteY359" fmla="*/ 700732 h 1429173"/>
                <a:gd name="connsiteX360" fmla="*/ 681336 w 729672"/>
                <a:gd name="connsiteY360" fmla="*/ 699731 h 1429173"/>
                <a:gd name="connsiteX361" fmla="*/ 680797 w 729672"/>
                <a:gd name="connsiteY361" fmla="*/ 688494 h 1429173"/>
                <a:gd name="connsiteX362" fmla="*/ 681028 w 729672"/>
                <a:gd name="connsiteY362" fmla="*/ 687339 h 1429173"/>
                <a:gd name="connsiteX363" fmla="*/ 684491 w 729672"/>
                <a:gd name="connsiteY363" fmla="*/ 678642 h 1429173"/>
                <a:gd name="connsiteX364" fmla="*/ 676794 w 729672"/>
                <a:gd name="connsiteY364" fmla="*/ 675409 h 1429173"/>
                <a:gd name="connsiteX365" fmla="*/ 645776 w 729672"/>
                <a:gd name="connsiteY365" fmla="*/ 673716 h 1429173"/>
                <a:gd name="connsiteX366" fmla="*/ 644544 w 729672"/>
                <a:gd name="connsiteY366" fmla="*/ 673408 h 1429173"/>
                <a:gd name="connsiteX367" fmla="*/ 632152 w 729672"/>
                <a:gd name="connsiteY367" fmla="*/ 666635 h 1429173"/>
                <a:gd name="connsiteX368" fmla="*/ 630844 w 729672"/>
                <a:gd name="connsiteY368" fmla="*/ 663171 h 1429173"/>
                <a:gd name="connsiteX369" fmla="*/ 632537 w 729672"/>
                <a:gd name="connsiteY369" fmla="*/ 658399 h 1429173"/>
                <a:gd name="connsiteX370" fmla="*/ 630305 w 729672"/>
                <a:gd name="connsiteY370" fmla="*/ 655397 h 1429173"/>
                <a:gd name="connsiteX371" fmla="*/ 625533 w 729672"/>
                <a:gd name="connsiteY371" fmla="*/ 651702 h 1429173"/>
                <a:gd name="connsiteX372" fmla="*/ 623762 w 729672"/>
                <a:gd name="connsiteY372" fmla="*/ 649932 h 1429173"/>
                <a:gd name="connsiteX373" fmla="*/ 619452 w 729672"/>
                <a:gd name="connsiteY373" fmla="*/ 656167 h 1429173"/>
                <a:gd name="connsiteX374" fmla="*/ 617374 w 729672"/>
                <a:gd name="connsiteY374" fmla="*/ 657398 h 1429173"/>
                <a:gd name="connsiteX375" fmla="*/ 605598 w 729672"/>
                <a:gd name="connsiteY375" fmla="*/ 658553 h 1429173"/>
                <a:gd name="connsiteX376" fmla="*/ 604597 w 729672"/>
                <a:gd name="connsiteY376" fmla="*/ 658476 h 1429173"/>
                <a:gd name="connsiteX377" fmla="*/ 591666 w 729672"/>
                <a:gd name="connsiteY377" fmla="*/ 655089 h 1429173"/>
                <a:gd name="connsiteX378" fmla="*/ 580582 w 729672"/>
                <a:gd name="connsiteY378" fmla="*/ 650471 h 1429173"/>
                <a:gd name="connsiteX379" fmla="*/ 578889 w 729672"/>
                <a:gd name="connsiteY379" fmla="*/ 648239 h 1429173"/>
                <a:gd name="connsiteX380" fmla="*/ 579967 w 729672"/>
                <a:gd name="connsiteY380" fmla="*/ 645622 h 1429173"/>
                <a:gd name="connsiteX381" fmla="*/ 581737 w 729672"/>
                <a:gd name="connsiteY381" fmla="*/ 644313 h 1429173"/>
                <a:gd name="connsiteX382" fmla="*/ 579505 w 729672"/>
                <a:gd name="connsiteY382" fmla="*/ 642312 h 1429173"/>
                <a:gd name="connsiteX383" fmla="*/ 564034 w 729672"/>
                <a:gd name="connsiteY383" fmla="*/ 633461 h 1429173"/>
                <a:gd name="connsiteX384" fmla="*/ 563187 w 729672"/>
                <a:gd name="connsiteY384" fmla="*/ 632768 h 1429173"/>
                <a:gd name="connsiteX385" fmla="*/ 557568 w 729672"/>
                <a:gd name="connsiteY385" fmla="*/ 625456 h 1429173"/>
                <a:gd name="connsiteX386" fmla="*/ 547639 w 729672"/>
                <a:gd name="connsiteY386" fmla="*/ 609985 h 1429173"/>
                <a:gd name="connsiteX387" fmla="*/ 542021 w 729672"/>
                <a:gd name="connsiteY387" fmla="*/ 606213 h 1429173"/>
                <a:gd name="connsiteX388" fmla="*/ 528166 w 729672"/>
                <a:gd name="connsiteY388" fmla="*/ 605674 h 1429173"/>
                <a:gd name="connsiteX389" fmla="*/ 526088 w 729672"/>
                <a:gd name="connsiteY389" fmla="*/ 604674 h 1429173"/>
                <a:gd name="connsiteX390" fmla="*/ 523240 w 729672"/>
                <a:gd name="connsiteY390" fmla="*/ 601287 h 1429173"/>
                <a:gd name="connsiteX391" fmla="*/ 522624 w 729672"/>
                <a:gd name="connsiteY391" fmla="*/ 599671 h 1429173"/>
                <a:gd name="connsiteX392" fmla="*/ 522086 w 729672"/>
                <a:gd name="connsiteY392" fmla="*/ 589819 h 1429173"/>
                <a:gd name="connsiteX393" fmla="*/ 520161 w 729672"/>
                <a:gd name="connsiteY393" fmla="*/ 587048 h 1429173"/>
                <a:gd name="connsiteX394" fmla="*/ 513465 w 729672"/>
                <a:gd name="connsiteY394" fmla="*/ 583430 h 1429173"/>
                <a:gd name="connsiteX395" fmla="*/ 505768 w 729672"/>
                <a:gd name="connsiteY395" fmla="*/ 580890 h 1429173"/>
                <a:gd name="connsiteX396" fmla="*/ 499302 w 729672"/>
                <a:gd name="connsiteY396" fmla="*/ 580428 h 1429173"/>
                <a:gd name="connsiteX397" fmla="*/ 496301 w 729672"/>
                <a:gd name="connsiteY397" fmla="*/ 581275 h 1429173"/>
                <a:gd name="connsiteX398" fmla="*/ 493299 w 729672"/>
                <a:gd name="connsiteY398" fmla="*/ 583276 h 1429173"/>
                <a:gd name="connsiteX399" fmla="*/ 492606 w 729672"/>
                <a:gd name="connsiteY399" fmla="*/ 583584 h 1429173"/>
                <a:gd name="connsiteX400" fmla="*/ 489219 w 729672"/>
                <a:gd name="connsiteY400" fmla="*/ 584739 h 1429173"/>
                <a:gd name="connsiteX401" fmla="*/ 488835 w 729672"/>
                <a:gd name="connsiteY401" fmla="*/ 584816 h 1429173"/>
                <a:gd name="connsiteX402" fmla="*/ 487449 w 729672"/>
                <a:gd name="connsiteY402" fmla="*/ 584739 h 1429173"/>
                <a:gd name="connsiteX403" fmla="*/ 487218 w 729672"/>
                <a:gd name="connsiteY403" fmla="*/ 584662 h 1429173"/>
                <a:gd name="connsiteX404" fmla="*/ 482138 w 729672"/>
                <a:gd name="connsiteY404" fmla="*/ 582430 h 1429173"/>
                <a:gd name="connsiteX405" fmla="*/ 480753 w 729672"/>
                <a:gd name="connsiteY405" fmla="*/ 581121 h 1429173"/>
                <a:gd name="connsiteX406" fmla="*/ 479059 w 729672"/>
                <a:gd name="connsiteY406" fmla="*/ 577735 h 1429173"/>
                <a:gd name="connsiteX407" fmla="*/ 476211 w 729672"/>
                <a:gd name="connsiteY407" fmla="*/ 567652 h 1429173"/>
                <a:gd name="connsiteX408" fmla="*/ 475596 w 729672"/>
                <a:gd name="connsiteY408" fmla="*/ 566805 h 1429173"/>
                <a:gd name="connsiteX409" fmla="*/ 464435 w 729672"/>
                <a:gd name="connsiteY409" fmla="*/ 565804 h 1429173"/>
                <a:gd name="connsiteX410" fmla="*/ 459355 w 729672"/>
                <a:gd name="connsiteY410" fmla="*/ 566343 h 1429173"/>
                <a:gd name="connsiteX411" fmla="*/ 454275 w 729672"/>
                <a:gd name="connsiteY411" fmla="*/ 569114 h 1429173"/>
                <a:gd name="connsiteX412" fmla="*/ 450735 w 729672"/>
                <a:gd name="connsiteY412" fmla="*/ 574194 h 1429173"/>
                <a:gd name="connsiteX413" fmla="*/ 448195 w 729672"/>
                <a:gd name="connsiteY413" fmla="*/ 576811 h 1429173"/>
                <a:gd name="connsiteX414" fmla="*/ 448195 w 729672"/>
                <a:gd name="connsiteY414" fmla="*/ 576811 h 1429173"/>
                <a:gd name="connsiteX415" fmla="*/ 448195 w 729672"/>
                <a:gd name="connsiteY415" fmla="*/ 576811 h 1429173"/>
                <a:gd name="connsiteX416" fmla="*/ 447964 w 729672"/>
                <a:gd name="connsiteY416" fmla="*/ 576965 h 1429173"/>
                <a:gd name="connsiteX417" fmla="*/ 446270 w 729672"/>
                <a:gd name="connsiteY417" fmla="*/ 577581 h 1429173"/>
                <a:gd name="connsiteX418" fmla="*/ 446270 w 729672"/>
                <a:gd name="connsiteY418" fmla="*/ 577581 h 1429173"/>
                <a:gd name="connsiteX419" fmla="*/ 442345 w 729672"/>
                <a:gd name="connsiteY419" fmla="*/ 577581 h 1429173"/>
                <a:gd name="connsiteX420" fmla="*/ 441575 w 729672"/>
                <a:gd name="connsiteY420" fmla="*/ 577504 h 1429173"/>
                <a:gd name="connsiteX421" fmla="*/ 437650 w 729672"/>
                <a:gd name="connsiteY421" fmla="*/ 576349 h 1429173"/>
                <a:gd name="connsiteX422" fmla="*/ 436649 w 729672"/>
                <a:gd name="connsiteY422" fmla="*/ 575810 h 1429173"/>
                <a:gd name="connsiteX423" fmla="*/ 433262 w 729672"/>
                <a:gd name="connsiteY423" fmla="*/ 572962 h 1429173"/>
                <a:gd name="connsiteX424" fmla="*/ 432724 w 729672"/>
                <a:gd name="connsiteY424" fmla="*/ 572347 h 1429173"/>
                <a:gd name="connsiteX425" fmla="*/ 430491 w 729672"/>
                <a:gd name="connsiteY425" fmla="*/ 568960 h 1429173"/>
                <a:gd name="connsiteX426" fmla="*/ 430107 w 729672"/>
                <a:gd name="connsiteY426" fmla="*/ 568113 h 1429173"/>
                <a:gd name="connsiteX427" fmla="*/ 426874 w 729672"/>
                <a:gd name="connsiteY427" fmla="*/ 556414 h 1429173"/>
                <a:gd name="connsiteX428" fmla="*/ 421409 w 729672"/>
                <a:gd name="connsiteY428" fmla="*/ 550410 h 1429173"/>
                <a:gd name="connsiteX429" fmla="*/ 409864 w 729672"/>
                <a:gd name="connsiteY429" fmla="*/ 542713 h 1429173"/>
                <a:gd name="connsiteX430" fmla="*/ 406246 w 729672"/>
                <a:gd name="connsiteY430" fmla="*/ 539712 h 1429173"/>
                <a:gd name="connsiteX431" fmla="*/ 405707 w 729672"/>
                <a:gd name="connsiteY431" fmla="*/ 539096 h 1429173"/>
                <a:gd name="connsiteX432" fmla="*/ 401243 w 729672"/>
                <a:gd name="connsiteY432" fmla="*/ 532322 h 1429173"/>
                <a:gd name="connsiteX433" fmla="*/ 400781 w 729672"/>
                <a:gd name="connsiteY433" fmla="*/ 531091 h 1429173"/>
                <a:gd name="connsiteX434" fmla="*/ 400242 w 729672"/>
                <a:gd name="connsiteY434" fmla="*/ 526396 h 1429173"/>
                <a:gd name="connsiteX435" fmla="*/ 399473 w 729672"/>
                <a:gd name="connsiteY435" fmla="*/ 524472 h 1429173"/>
                <a:gd name="connsiteX436" fmla="*/ 397318 w 729672"/>
                <a:gd name="connsiteY436" fmla="*/ 522316 h 1429173"/>
                <a:gd name="connsiteX437" fmla="*/ 390775 w 729672"/>
                <a:gd name="connsiteY437" fmla="*/ 518930 h 1429173"/>
                <a:gd name="connsiteX438" fmla="*/ 386080 w 729672"/>
                <a:gd name="connsiteY438" fmla="*/ 518930 h 1429173"/>
                <a:gd name="connsiteX439" fmla="*/ 385387 w 729672"/>
                <a:gd name="connsiteY439" fmla="*/ 518853 h 1429173"/>
                <a:gd name="connsiteX440" fmla="*/ 384464 w 729672"/>
                <a:gd name="connsiteY440" fmla="*/ 518622 h 1429173"/>
                <a:gd name="connsiteX441" fmla="*/ 383078 w 729672"/>
                <a:gd name="connsiteY441" fmla="*/ 518314 h 1429173"/>
                <a:gd name="connsiteX442" fmla="*/ 382693 w 729672"/>
                <a:gd name="connsiteY442" fmla="*/ 518083 h 1429173"/>
                <a:gd name="connsiteX443" fmla="*/ 381539 w 729672"/>
                <a:gd name="connsiteY443" fmla="*/ 517313 h 1429173"/>
                <a:gd name="connsiteX444" fmla="*/ 379845 w 729672"/>
                <a:gd name="connsiteY444" fmla="*/ 515081 h 1429173"/>
                <a:gd name="connsiteX445" fmla="*/ 379384 w 729672"/>
                <a:gd name="connsiteY445" fmla="*/ 514235 h 1429173"/>
                <a:gd name="connsiteX446" fmla="*/ 377767 w 729672"/>
                <a:gd name="connsiteY446" fmla="*/ 508924 h 1429173"/>
                <a:gd name="connsiteX447" fmla="*/ 376613 w 729672"/>
                <a:gd name="connsiteY447" fmla="*/ 506999 h 1429173"/>
                <a:gd name="connsiteX448" fmla="*/ 373380 w 729672"/>
                <a:gd name="connsiteY448" fmla="*/ 504998 h 1429173"/>
                <a:gd name="connsiteX449" fmla="*/ 369609 w 729672"/>
                <a:gd name="connsiteY449" fmla="*/ 504998 h 1429173"/>
                <a:gd name="connsiteX450" fmla="*/ 364990 w 729672"/>
                <a:gd name="connsiteY450" fmla="*/ 506538 h 1429173"/>
                <a:gd name="connsiteX451" fmla="*/ 360372 w 729672"/>
                <a:gd name="connsiteY451" fmla="*/ 509155 h 1429173"/>
                <a:gd name="connsiteX452" fmla="*/ 356755 w 729672"/>
                <a:gd name="connsiteY452" fmla="*/ 508308 h 1429173"/>
                <a:gd name="connsiteX453" fmla="*/ 347749 w 729672"/>
                <a:gd name="connsiteY453" fmla="*/ 496147 h 1429173"/>
                <a:gd name="connsiteX454" fmla="*/ 338051 w 729672"/>
                <a:gd name="connsiteY454" fmla="*/ 497609 h 1429173"/>
                <a:gd name="connsiteX455" fmla="*/ 334818 w 729672"/>
                <a:gd name="connsiteY455" fmla="*/ 495223 h 1429173"/>
                <a:gd name="connsiteX456" fmla="*/ 332586 w 729672"/>
                <a:gd name="connsiteY456" fmla="*/ 480599 h 1429173"/>
                <a:gd name="connsiteX457" fmla="*/ 332586 w 729672"/>
                <a:gd name="connsiteY457" fmla="*/ 479752 h 1429173"/>
                <a:gd name="connsiteX458" fmla="*/ 338205 w 729672"/>
                <a:gd name="connsiteY458" fmla="*/ 445424 h 1429173"/>
                <a:gd name="connsiteX459" fmla="*/ 339206 w 729672"/>
                <a:gd name="connsiteY459" fmla="*/ 442037 h 1429173"/>
                <a:gd name="connsiteX460" fmla="*/ 342592 w 729672"/>
                <a:gd name="connsiteY460" fmla="*/ 430568 h 1429173"/>
                <a:gd name="connsiteX461" fmla="*/ 341668 w 729672"/>
                <a:gd name="connsiteY461" fmla="*/ 425642 h 1429173"/>
                <a:gd name="connsiteX462" fmla="*/ 337743 w 729672"/>
                <a:gd name="connsiteY462" fmla="*/ 420254 h 1429173"/>
                <a:gd name="connsiteX463" fmla="*/ 327814 w 729672"/>
                <a:gd name="connsiteY463" fmla="*/ 411480 h 1429173"/>
                <a:gd name="connsiteX464" fmla="*/ 327275 w 729672"/>
                <a:gd name="connsiteY464" fmla="*/ 410864 h 1429173"/>
                <a:gd name="connsiteX465" fmla="*/ 323888 w 729672"/>
                <a:gd name="connsiteY465" fmla="*/ 405245 h 1429173"/>
                <a:gd name="connsiteX466" fmla="*/ 323504 w 729672"/>
                <a:gd name="connsiteY466" fmla="*/ 404168 h 1429173"/>
                <a:gd name="connsiteX467" fmla="*/ 322349 w 729672"/>
                <a:gd name="connsiteY467" fmla="*/ 396317 h 1429173"/>
                <a:gd name="connsiteX468" fmla="*/ 322426 w 729672"/>
                <a:gd name="connsiteY468" fmla="*/ 395316 h 1429173"/>
                <a:gd name="connsiteX469" fmla="*/ 324119 w 729672"/>
                <a:gd name="connsiteY469" fmla="*/ 388004 h 1429173"/>
                <a:gd name="connsiteX470" fmla="*/ 327044 w 729672"/>
                <a:gd name="connsiteY470" fmla="*/ 379307 h 1429173"/>
                <a:gd name="connsiteX471" fmla="*/ 328507 w 729672"/>
                <a:gd name="connsiteY471" fmla="*/ 372456 h 1429173"/>
                <a:gd name="connsiteX472" fmla="*/ 326736 w 729672"/>
                <a:gd name="connsiteY472" fmla="*/ 367145 h 1429173"/>
                <a:gd name="connsiteX473" fmla="*/ 314344 w 729672"/>
                <a:gd name="connsiteY473" fmla="*/ 355831 h 1429173"/>
                <a:gd name="connsiteX474" fmla="*/ 313882 w 729672"/>
                <a:gd name="connsiteY474" fmla="*/ 355292 h 1429173"/>
                <a:gd name="connsiteX475" fmla="*/ 310496 w 729672"/>
                <a:gd name="connsiteY475" fmla="*/ 350212 h 1429173"/>
                <a:gd name="connsiteX476" fmla="*/ 306878 w 729672"/>
                <a:gd name="connsiteY476" fmla="*/ 342515 h 1429173"/>
                <a:gd name="connsiteX477" fmla="*/ 306647 w 729672"/>
                <a:gd name="connsiteY477" fmla="*/ 341899 h 1429173"/>
                <a:gd name="connsiteX478" fmla="*/ 304954 w 729672"/>
                <a:gd name="connsiteY478" fmla="*/ 334048 h 1429173"/>
                <a:gd name="connsiteX479" fmla="*/ 304877 w 729672"/>
                <a:gd name="connsiteY479" fmla="*/ 333433 h 1429173"/>
                <a:gd name="connsiteX480" fmla="*/ 304877 w 729672"/>
                <a:gd name="connsiteY480" fmla="*/ 333433 h 1429173"/>
                <a:gd name="connsiteX481" fmla="*/ 304877 w 729672"/>
                <a:gd name="connsiteY481" fmla="*/ 315422 h 1429173"/>
                <a:gd name="connsiteX482" fmla="*/ 305416 w 729672"/>
                <a:gd name="connsiteY482" fmla="*/ 306801 h 1429173"/>
                <a:gd name="connsiteX483" fmla="*/ 305647 w 729672"/>
                <a:gd name="connsiteY483" fmla="*/ 305878 h 1429173"/>
                <a:gd name="connsiteX484" fmla="*/ 307879 w 729672"/>
                <a:gd name="connsiteY484" fmla="*/ 300797 h 1429173"/>
                <a:gd name="connsiteX485" fmla="*/ 308802 w 729672"/>
                <a:gd name="connsiteY485" fmla="*/ 299643 h 1429173"/>
                <a:gd name="connsiteX486" fmla="*/ 312728 w 729672"/>
                <a:gd name="connsiteY486" fmla="*/ 296795 h 1429173"/>
                <a:gd name="connsiteX487" fmla="*/ 326582 w 729672"/>
                <a:gd name="connsiteY487" fmla="*/ 289791 h 1429173"/>
                <a:gd name="connsiteX488" fmla="*/ 330046 w 729672"/>
                <a:gd name="connsiteY488" fmla="*/ 287174 h 1429173"/>
                <a:gd name="connsiteX489" fmla="*/ 331893 w 729672"/>
                <a:gd name="connsiteY489" fmla="*/ 282633 h 1429173"/>
                <a:gd name="connsiteX490" fmla="*/ 332894 w 729672"/>
                <a:gd name="connsiteY490" fmla="*/ 273704 h 1429173"/>
                <a:gd name="connsiteX491" fmla="*/ 331970 w 729672"/>
                <a:gd name="connsiteY491" fmla="*/ 271857 h 1429173"/>
                <a:gd name="connsiteX492" fmla="*/ 327660 w 729672"/>
                <a:gd name="connsiteY492" fmla="*/ 269471 h 1429173"/>
                <a:gd name="connsiteX493" fmla="*/ 327044 w 729672"/>
                <a:gd name="connsiteY493" fmla="*/ 269009 h 1429173"/>
                <a:gd name="connsiteX494" fmla="*/ 325890 w 729672"/>
                <a:gd name="connsiteY494" fmla="*/ 267854 h 1429173"/>
                <a:gd name="connsiteX495" fmla="*/ 325274 w 729672"/>
                <a:gd name="connsiteY495" fmla="*/ 267008 h 1429173"/>
                <a:gd name="connsiteX496" fmla="*/ 320348 w 729672"/>
                <a:gd name="connsiteY496" fmla="*/ 255539 h 1429173"/>
                <a:gd name="connsiteX497" fmla="*/ 317346 w 729672"/>
                <a:gd name="connsiteY497" fmla="*/ 251537 h 1429173"/>
                <a:gd name="connsiteX498" fmla="*/ 313652 w 729672"/>
                <a:gd name="connsiteY498" fmla="*/ 248304 h 1429173"/>
                <a:gd name="connsiteX499" fmla="*/ 303107 w 729672"/>
                <a:gd name="connsiteY499" fmla="*/ 246226 h 1429173"/>
                <a:gd name="connsiteX500" fmla="*/ 299797 w 729672"/>
                <a:gd name="connsiteY500" fmla="*/ 244918 h 1429173"/>
                <a:gd name="connsiteX501" fmla="*/ 299258 w 729672"/>
                <a:gd name="connsiteY501" fmla="*/ 244610 h 1429173"/>
                <a:gd name="connsiteX502" fmla="*/ 292254 w 729672"/>
                <a:gd name="connsiteY502" fmla="*/ 239761 h 1429173"/>
                <a:gd name="connsiteX503" fmla="*/ 286404 w 729672"/>
                <a:gd name="connsiteY503" fmla="*/ 237605 h 1429173"/>
                <a:gd name="connsiteX504" fmla="*/ 285404 w 729672"/>
                <a:gd name="connsiteY504" fmla="*/ 236990 h 1429173"/>
                <a:gd name="connsiteX505" fmla="*/ 280939 w 729672"/>
                <a:gd name="connsiteY505" fmla="*/ 232448 h 1429173"/>
                <a:gd name="connsiteX506" fmla="*/ 280170 w 729672"/>
                <a:gd name="connsiteY506" fmla="*/ 230909 h 1429173"/>
                <a:gd name="connsiteX507" fmla="*/ 278476 w 729672"/>
                <a:gd name="connsiteY507" fmla="*/ 220210 h 1429173"/>
                <a:gd name="connsiteX508" fmla="*/ 278476 w 729672"/>
                <a:gd name="connsiteY508" fmla="*/ 219364 h 1429173"/>
                <a:gd name="connsiteX509" fmla="*/ 279631 w 729672"/>
                <a:gd name="connsiteY509" fmla="*/ 210897 h 1429173"/>
                <a:gd name="connsiteX510" fmla="*/ 279785 w 729672"/>
                <a:gd name="connsiteY510" fmla="*/ 210204 h 1429173"/>
                <a:gd name="connsiteX511" fmla="*/ 284865 w 729672"/>
                <a:gd name="connsiteY511" fmla="*/ 197812 h 1429173"/>
                <a:gd name="connsiteX512" fmla="*/ 287559 w 729672"/>
                <a:gd name="connsiteY512" fmla="*/ 184804 h 1429173"/>
                <a:gd name="connsiteX513" fmla="*/ 287867 w 729672"/>
                <a:gd name="connsiteY513" fmla="*/ 184034 h 1429173"/>
                <a:gd name="connsiteX514" fmla="*/ 289714 w 729672"/>
                <a:gd name="connsiteY514" fmla="*/ 180648 h 1429173"/>
                <a:gd name="connsiteX515" fmla="*/ 283018 w 729672"/>
                <a:gd name="connsiteY515" fmla="*/ 172566 h 1429173"/>
                <a:gd name="connsiteX516" fmla="*/ 266392 w 729672"/>
                <a:gd name="connsiteY516" fmla="*/ 153170 h 1429173"/>
                <a:gd name="connsiteX517" fmla="*/ 256925 w 729672"/>
                <a:gd name="connsiteY517" fmla="*/ 145858 h 1429173"/>
                <a:gd name="connsiteX518" fmla="*/ 249074 w 729672"/>
                <a:gd name="connsiteY518" fmla="*/ 143779 h 1429173"/>
                <a:gd name="connsiteX519" fmla="*/ 247842 w 729672"/>
                <a:gd name="connsiteY519" fmla="*/ 143087 h 1429173"/>
                <a:gd name="connsiteX520" fmla="*/ 232064 w 729672"/>
                <a:gd name="connsiteY520" fmla="*/ 127308 h 1429173"/>
                <a:gd name="connsiteX521" fmla="*/ 212206 w 729672"/>
                <a:gd name="connsiteY521" fmla="*/ 131464 h 1429173"/>
                <a:gd name="connsiteX522" fmla="*/ 209281 w 729672"/>
                <a:gd name="connsiteY522" fmla="*/ 130233 h 1429173"/>
                <a:gd name="connsiteX523" fmla="*/ 198351 w 729672"/>
                <a:gd name="connsiteY523" fmla="*/ 113376 h 1429173"/>
                <a:gd name="connsiteX524" fmla="*/ 193271 w 729672"/>
                <a:gd name="connsiteY524" fmla="*/ 110375 h 1429173"/>
                <a:gd name="connsiteX525" fmla="*/ 191962 w 729672"/>
                <a:gd name="connsiteY525" fmla="*/ 108604 h 1429173"/>
                <a:gd name="connsiteX526" fmla="*/ 192347 w 729672"/>
                <a:gd name="connsiteY526" fmla="*/ 106449 h 1429173"/>
                <a:gd name="connsiteX527" fmla="*/ 194887 w 729672"/>
                <a:gd name="connsiteY527" fmla="*/ 102601 h 1429173"/>
                <a:gd name="connsiteX528" fmla="*/ 194810 w 729672"/>
                <a:gd name="connsiteY528" fmla="*/ 102293 h 1429173"/>
                <a:gd name="connsiteX529" fmla="*/ 189807 w 729672"/>
                <a:gd name="connsiteY529" fmla="*/ 100445 h 1429173"/>
                <a:gd name="connsiteX530" fmla="*/ 183573 w 729672"/>
                <a:gd name="connsiteY530" fmla="*/ 99445 h 1429173"/>
                <a:gd name="connsiteX531" fmla="*/ 169179 w 729672"/>
                <a:gd name="connsiteY531" fmla="*/ 98367 h 1429173"/>
                <a:gd name="connsiteX532" fmla="*/ 167717 w 729672"/>
                <a:gd name="connsiteY532" fmla="*/ 97828 h 1429173"/>
                <a:gd name="connsiteX533" fmla="*/ 165485 w 729672"/>
                <a:gd name="connsiteY533" fmla="*/ 96135 h 1429173"/>
                <a:gd name="connsiteX534" fmla="*/ 164638 w 729672"/>
                <a:gd name="connsiteY534" fmla="*/ 95135 h 1429173"/>
                <a:gd name="connsiteX535" fmla="*/ 159635 w 729672"/>
                <a:gd name="connsiteY535" fmla="*/ 85667 h 1429173"/>
                <a:gd name="connsiteX536" fmla="*/ 159327 w 729672"/>
                <a:gd name="connsiteY536" fmla="*/ 84898 h 1429173"/>
                <a:gd name="connsiteX537" fmla="*/ 158173 w 729672"/>
                <a:gd name="connsiteY537" fmla="*/ 79818 h 1429173"/>
                <a:gd name="connsiteX538" fmla="*/ 158250 w 729672"/>
                <a:gd name="connsiteY538" fmla="*/ 78355 h 1429173"/>
                <a:gd name="connsiteX539" fmla="*/ 162714 w 729672"/>
                <a:gd name="connsiteY539" fmla="*/ 63731 h 1429173"/>
                <a:gd name="connsiteX540" fmla="*/ 163176 w 729672"/>
                <a:gd name="connsiteY540" fmla="*/ 58651 h 1429173"/>
                <a:gd name="connsiteX541" fmla="*/ 164176 w 729672"/>
                <a:gd name="connsiteY541" fmla="*/ 56804 h 1429173"/>
                <a:gd name="connsiteX542" fmla="*/ 167563 w 729672"/>
                <a:gd name="connsiteY542" fmla="*/ 53956 h 1429173"/>
                <a:gd name="connsiteX543" fmla="*/ 171258 w 729672"/>
                <a:gd name="connsiteY543" fmla="*/ 51801 h 1429173"/>
                <a:gd name="connsiteX544" fmla="*/ 172797 w 729672"/>
                <a:gd name="connsiteY544" fmla="*/ 49184 h 1429173"/>
                <a:gd name="connsiteX545" fmla="*/ 172797 w 729672"/>
                <a:gd name="connsiteY545" fmla="*/ 41487 h 1429173"/>
                <a:gd name="connsiteX546" fmla="*/ 171873 w 729672"/>
                <a:gd name="connsiteY546" fmla="*/ 36945 h 1429173"/>
                <a:gd name="connsiteX547" fmla="*/ 170180 w 729672"/>
                <a:gd name="connsiteY547" fmla="*/ 34405 h 1429173"/>
                <a:gd name="connsiteX548" fmla="*/ 162637 w 729672"/>
                <a:gd name="connsiteY548" fmla="*/ 28479 h 1429173"/>
                <a:gd name="connsiteX549" fmla="*/ 160097 w 729672"/>
                <a:gd name="connsiteY549" fmla="*/ 26016 h 1429173"/>
                <a:gd name="connsiteX550" fmla="*/ 159327 w 729672"/>
                <a:gd name="connsiteY550" fmla="*/ 24399 h 1429173"/>
                <a:gd name="connsiteX551" fmla="*/ 158789 w 729672"/>
                <a:gd name="connsiteY551" fmla="*/ 19935 h 1429173"/>
                <a:gd name="connsiteX552" fmla="*/ 158865 w 729672"/>
                <a:gd name="connsiteY552" fmla="*/ 19012 h 1429173"/>
                <a:gd name="connsiteX553" fmla="*/ 160020 w 729672"/>
                <a:gd name="connsiteY553" fmla="*/ 13931 h 1429173"/>
                <a:gd name="connsiteX554" fmla="*/ 160328 w 729672"/>
                <a:gd name="connsiteY554" fmla="*/ 13162 h 1429173"/>
                <a:gd name="connsiteX555" fmla="*/ 162098 w 729672"/>
                <a:gd name="connsiteY555" fmla="*/ 10006 h 1429173"/>
                <a:gd name="connsiteX556" fmla="*/ 160174 w 729672"/>
                <a:gd name="connsiteY556" fmla="*/ 8082 h 1429173"/>
                <a:gd name="connsiteX557" fmla="*/ 159866 w 729672"/>
                <a:gd name="connsiteY557" fmla="*/ 4464 h 1429173"/>
                <a:gd name="connsiteX558" fmla="*/ 161790 w 729672"/>
                <a:gd name="connsiteY558" fmla="*/ 1770 h 1429173"/>
                <a:gd name="connsiteX559" fmla="*/ 157942 w 729672"/>
                <a:gd name="connsiteY559" fmla="*/ 0 h 1429173"/>
                <a:gd name="connsiteX560" fmla="*/ 157557 w 729672"/>
                <a:gd name="connsiteY560" fmla="*/ 77 h 1429173"/>
                <a:gd name="connsiteX561" fmla="*/ 155325 w 729672"/>
                <a:gd name="connsiteY561" fmla="*/ 2771 h 1429173"/>
                <a:gd name="connsiteX562" fmla="*/ 151630 w 729672"/>
                <a:gd name="connsiteY562" fmla="*/ 8697 h 1429173"/>
                <a:gd name="connsiteX563" fmla="*/ 151246 w 729672"/>
                <a:gd name="connsiteY563" fmla="*/ 9159 h 1429173"/>
                <a:gd name="connsiteX564" fmla="*/ 147859 w 729672"/>
                <a:gd name="connsiteY564" fmla="*/ 12546 h 1429173"/>
                <a:gd name="connsiteX565" fmla="*/ 146550 w 729672"/>
                <a:gd name="connsiteY565" fmla="*/ 13316 h 1429173"/>
                <a:gd name="connsiteX566" fmla="*/ 121535 w 729672"/>
                <a:gd name="connsiteY566" fmla="*/ 19396 h 1429173"/>
                <a:gd name="connsiteX567" fmla="*/ 112838 w 729672"/>
                <a:gd name="connsiteY567" fmla="*/ 23784 h 1429173"/>
                <a:gd name="connsiteX568" fmla="*/ 112222 w 729672"/>
                <a:gd name="connsiteY568" fmla="*/ 24015 h 1429173"/>
                <a:gd name="connsiteX569" fmla="*/ 112068 w 729672"/>
                <a:gd name="connsiteY569" fmla="*/ 24091 h 1429173"/>
                <a:gd name="connsiteX570" fmla="*/ 111760 w 729672"/>
                <a:gd name="connsiteY570" fmla="*/ 24938 h 1429173"/>
                <a:gd name="connsiteX571" fmla="*/ 109528 w 729672"/>
                <a:gd name="connsiteY571" fmla="*/ 28864 h 1429173"/>
                <a:gd name="connsiteX572" fmla="*/ 109066 w 729672"/>
                <a:gd name="connsiteY572" fmla="*/ 29479 h 1429173"/>
                <a:gd name="connsiteX573" fmla="*/ 105679 w 729672"/>
                <a:gd name="connsiteY573" fmla="*/ 32866 h 1429173"/>
                <a:gd name="connsiteX574" fmla="*/ 104987 w 729672"/>
                <a:gd name="connsiteY574" fmla="*/ 33405 h 1429173"/>
                <a:gd name="connsiteX575" fmla="*/ 104140 w 729672"/>
                <a:gd name="connsiteY575" fmla="*/ 36638 h 1429173"/>
                <a:gd name="connsiteX576" fmla="*/ 101985 w 729672"/>
                <a:gd name="connsiteY576" fmla="*/ 38716 h 1429173"/>
                <a:gd name="connsiteX577" fmla="*/ 99137 w 729672"/>
                <a:gd name="connsiteY577" fmla="*/ 39254 h 1429173"/>
                <a:gd name="connsiteX578" fmla="*/ 96443 w 729672"/>
                <a:gd name="connsiteY578" fmla="*/ 39332 h 1429173"/>
                <a:gd name="connsiteX579" fmla="*/ 90285 w 729672"/>
                <a:gd name="connsiteY579" fmla="*/ 42179 h 1429173"/>
                <a:gd name="connsiteX580" fmla="*/ 91902 w 729672"/>
                <a:gd name="connsiteY580" fmla="*/ 44411 h 1429173"/>
                <a:gd name="connsiteX581" fmla="*/ 92441 w 729672"/>
                <a:gd name="connsiteY581" fmla="*/ 46028 h 1429173"/>
                <a:gd name="connsiteX582" fmla="*/ 92441 w 729672"/>
                <a:gd name="connsiteY582" fmla="*/ 48260 h 1429173"/>
                <a:gd name="connsiteX583" fmla="*/ 91594 w 729672"/>
                <a:gd name="connsiteY583" fmla="*/ 50261 h 1429173"/>
                <a:gd name="connsiteX584" fmla="*/ 88207 w 729672"/>
                <a:gd name="connsiteY584" fmla="*/ 53648 h 1429173"/>
                <a:gd name="connsiteX585" fmla="*/ 87592 w 729672"/>
                <a:gd name="connsiteY585" fmla="*/ 54110 h 1429173"/>
                <a:gd name="connsiteX586" fmla="*/ 83666 w 729672"/>
                <a:gd name="connsiteY586" fmla="*/ 56342 h 1429173"/>
                <a:gd name="connsiteX587" fmla="*/ 78124 w 729672"/>
                <a:gd name="connsiteY587" fmla="*/ 58266 h 1429173"/>
                <a:gd name="connsiteX588" fmla="*/ 73506 w 729672"/>
                <a:gd name="connsiteY588" fmla="*/ 58882 h 1429173"/>
                <a:gd name="connsiteX589" fmla="*/ 70504 w 729672"/>
                <a:gd name="connsiteY589" fmla="*/ 60190 h 1429173"/>
                <a:gd name="connsiteX590" fmla="*/ 67810 w 729672"/>
                <a:gd name="connsiteY590" fmla="*/ 63346 h 1429173"/>
                <a:gd name="connsiteX591" fmla="*/ 67272 w 729672"/>
                <a:gd name="connsiteY591" fmla="*/ 64501 h 1429173"/>
                <a:gd name="connsiteX592" fmla="*/ 70581 w 729672"/>
                <a:gd name="connsiteY592" fmla="*/ 65270 h 1429173"/>
                <a:gd name="connsiteX593" fmla="*/ 72659 w 729672"/>
                <a:gd name="connsiteY593" fmla="*/ 67118 h 1429173"/>
                <a:gd name="connsiteX594" fmla="*/ 73814 w 729672"/>
                <a:gd name="connsiteY594" fmla="*/ 70504 h 1429173"/>
                <a:gd name="connsiteX595" fmla="*/ 73968 w 729672"/>
                <a:gd name="connsiteY595" fmla="*/ 71197 h 1429173"/>
                <a:gd name="connsiteX596" fmla="*/ 74507 w 729672"/>
                <a:gd name="connsiteY596" fmla="*/ 79664 h 1429173"/>
                <a:gd name="connsiteX597" fmla="*/ 74276 w 729672"/>
                <a:gd name="connsiteY597" fmla="*/ 80895 h 1429173"/>
                <a:gd name="connsiteX598" fmla="*/ 72429 w 729672"/>
                <a:gd name="connsiteY598" fmla="*/ 85436 h 1429173"/>
                <a:gd name="connsiteX599" fmla="*/ 76046 w 729672"/>
                <a:gd name="connsiteY599" fmla="*/ 86052 h 1429173"/>
                <a:gd name="connsiteX600" fmla="*/ 77893 w 729672"/>
                <a:gd name="connsiteY600" fmla="*/ 87284 h 1429173"/>
                <a:gd name="connsiteX601" fmla="*/ 79048 w 729672"/>
                <a:gd name="connsiteY601" fmla="*/ 88977 h 1429173"/>
                <a:gd name="connsiteX602" fmla="*/ 79510 w 729672"/>
                <a:gd name="connsiteY602" fmla="*/ 90131 h 1429173"/>
                <a:gd name="connsiteX603" fmla="*/ 80664 w 729672"/>
                <a:gd name="connsiteY603" fmla="*/ 97982 h 1429173"/>
                <a:gd name="connsiteX604" fmla="*/ 80664 w 729672"/>
                <a:gd name="connsiteY604" fmla="*/ 107911 h 1429173"/>
                <a:gd name="connsiteX605" fmla="*/ 80587 w 729672"/>
                <a:gd name="connsiteY605" fmla="*/ 108604 h 1429173"/>
                <a:gd name="connsiteX606" fmla="*/ 78355 w 729672"/>
                <a:gd name="connsiteY606" fmla="*/ 117071 h 1429173"/>
                <a:gd name="connsiteX607" fmla="*/ 77201 w 729672"/>
                <a:gd name="connsiteY607" fmla="*/ 118687 h 1429173"/>
                <a:gd name="connsiteX608" fmla="*/ 72121 w 729672"/>
                <a:gd name="connsiteY608" fmla="*/ 122074 h 1429173"/>
                <a:gd name="connsiteX609" fmla="*/ 69427 w 729672"/>
                <a:gd name="connsiteY609" fmla="*/ 122305 h 1429173"/>
                <a:gd name="connsiteX610" fmla="*/ 63269 w 729672"/>
                <a:gd name="connsiteY610" fmla="*/ 119457 h 1429173"/>
                <a:gd name="connsiteX611" fmla="*/ 61730 w 729672"/>
                <a:gd name="connsiteY611" fmla="*/ 116224 h 1429173"/>
                <a:gd name="connsiteX612" fmla="*/ 63423 w 729672"/>
                <a:gd name="connsiteY612" fmla="*/ 109451 h 1429173"/>
                <a:gd name="connsiteX613" fmla="*/ 63654 w 729672"/>
                <a:gd name="connsiteY613" fmla="*/ 108912 h 1429173"/>
                <a:gd name="connsiteX614" fmla="*/ 65193 w 729672"/>
                <a:gd name="connsiteY614" fmla="*/ 105833 h 1429173"/>
                <a:gd name="connsiteX615" fmla="*/ 59882 w 729672"/>
                <a:gd name="connsiteY615" fmla="*/ 111991 h 1429173"/>
                <a:gd name="connsiteX616" fmla="*/ 56727 w 729672"/>
                <a:gd name="connsiteY616" fmla="*/ 114608 h 1429173"/>
                <a:gd name="connsiteX617" fmla="*/ 56265 w 729672"/>
                <a:gd name="connsiteY617" fmla="*/ 114916 h 1429173"/>
                <a:gd name="connsiteX618" fmla="*/ 52185 w 729672"/>
                <a:gd name="connsiteY618" fmla="*/ 116994 h 1429173"/>
                <a:gd name="connsiteX619" fmla="*/ 50107 w 729672"/>
                <a:gd name="connsiteY619" fmla="*/ 119380 h 1429173"/>
                <a:gd name="connsiteX620" fmla="*/ 51108 w 729672"/>
                <a:gd name="connsiteY620" fmla="*/ 119226 h 1429173"/>
                <a:gd name="connsiteX621" fmla="*/ 53956 w 729672"/>
                <a:gd name="connsiteY621" fmla="*/ 119226 h 1429173"/>
                <a:gd name="connsiteX622" fmla="*/ 56727 w 729672"/>
                <a:gd name="connsiteY622" fmla="*/ 121458 h 1429173"/>
                <a:gd name="connsiteX623" fmla="*/ 58959 w 729672"/>
                <a:gd name="connsiteY623" fmla="*/ 131079 h 1429173"/>
                <a:gd name="connsiteX624" fmla="*/ 59575 w 729672"/>
                <a:gd name="connsiteY624" fmla="*/ 130618 h 1429173"/>
                <a:gd name="connsiteX625" fmla="*/ 61345 w 729672"/>
                <a:gd name="connsiteY625" fmla="*/ 130002 h 1429173"/>
                <a:gd name="connsiteX626" fmla="*/ 64193 w 729672"/>
                <a:gd name="connsiteY626" fmla="*/ 130002 h 1429173"/>
                <a:gd name="connsiteX627" fmla="*/ 66964 w 729672"/>
                <a:gd name="connsiteY627" fmla="*/ 132619 h 1429173"/>
                <a:gd name="connsiteX628" fmla="*/ 67502 w 729672"/>
                <a:gd name="connsiteY628" fmla="*/ 141624 h 1429173"/>
                <a:gd name="connsiteX629" fmla="*/ 69658 w 729672"/>
                <a:gd name="connsiteY629" fmla="*/ 151322 h 1429173"/>
                <a:gd name="connsiteX630" fmla="*/ 69735 w 729672"/>
                <a:gd name="connsiteY630" fmla="*/ 151938 h 1429173"/>
                <a:gd name="connsiteX631" fmla="*/ 69735 w 729672"/>
                <a:gd name="connsiteY631" fmla="*/ 160944 h 1429173"/>
                <a:gd name="connsiteX632" fmla="*/ 68734 w 729672"/>
                <a:gd name="connsiteY632" fmla="*/ 163099 h 1429173"/>
                <a:gd name="connsiteX633" fmla="*/ 64808 w 729672"/>
                <a:gd name="connsiteY633" fmla="*/ 166485 h 1429173"/>
                <a:gd name="connsiteX634" fmla="*/ 50415 w 729672"/>
                <a:gd name="connsiteY634" fmla="*/ 175722 h 1429173"/>
                <a:gd name="connsiteX635" fmla="*/ 49492 w 729672"/>
                <a:gd name="connsiteY635" fmla="*/ 176107 h 1429173"/>
                <a:gd name="connsiteX636" fmla="*/ 42179 w 729672"/>
                <a:gd name="connsiteY636" fmla="*/ 177800 h 1429173"/>
                <a:gd name="connsiteX637" fmla="*/ 39332 w 729672"/>
                <a:gd name="connsiteY637" fmla="*/ 176799 h 1429173"/>
                <a:gd name="connsiteX638" fmla="*/ 40486 w 729672"/>
                <a:gd name="connsiteY638" fmla="*/ 178570 h 1429173"/>
                <a:gd name="connsiteX639" fmla="*/ 40640 w 729672"/>
                <a:gd name="connsiteY639" fmla="*/ 181494 h 1429173"/>
                <a:gd name="connsiteX640" fmla="*/ 38177 w 729672"/>
                <a:gd name="connsiteY640" fmla="*/ 182957 h 1429173"/>
                <a:gd name="connsiteX641" fmla="*/ 31635 w 729672"/>
                <a:gd name="connsiteY641" fmla="*/ 183034 h 1429173"/>
                <a:gd name="connsiteX642" fmla="*/ 33020 w 729672"/>
                <a:gd name="connsiteY642" fmla="*/ 187113 h 1429173"/>
                <a:gd name="connsiteX643" fmla="*/ 33020 w 729672"/>
                <a:gd name="connsiteY643" fmla="*/ 188807 h 1429173"/>
                <a:gd name="connsiteX644" fmla="*/ 31865 w 729672"/>
                <a:gd name="connsiteY644" fmla="*/ 192732 h 1429173"/>
                <a:gd name="connsiteX645" fmla="*/ 31404 w 729672"/>
                <a:gd name="connsiteY645" fmla="*/ 193656 h 1429173"/>
                <a:gd name="connsiteX646" fmla="*/ 28248 w 729672"/>
                <a:gd name="connsiteY646" fmla="*/ 197889 h 1429173"/>
                <a:gd name="connsiteX647" fmla="*/ 26093 w 729672"/>
                <a:gd name="connsiteY647" fmla="*/ 202661 h 1429173"/>
                <a:gd name="connsiteX648" fmla="*/ 25785 w 729672"/>
                <a:gd name="connsiteY648" fmla="*/ 203123 h 1429173"/>
                <a:gd name="connsiteX649" fmla="*/ 20166 w 729672"/>
                <a:gd name="connsiteY649" fmla="*/ 210974 h 1429173"/>
                <a:gd name="connsiteX650" fmla="*/ 19319 w 729672"/>
                <a:gd name="connsiteY650" fmla="*/ 211744 h 1429173"/>
                <a:gd name="connsiteX651" fmla="*/ 3772 w 729672"/>
                <a:gd name="connsiteY651" fmla="*/ 220903 h 1429173"/>
                <a:gd name="connsiteX652" fmla="*/ 0 w 729672"/>
                <a:gd name="connsiteY652" fmla="*/ 229678 h 1429173"/>
                <a:gd name="connsiteX653" fmla="*/ 2694 w 729672"/>
                <a:gd name="connsiteY653" fmla="*/ 230062 h 1429173"/>
                <a:gd name="connsiteX654" fmla="*/ 16702 w 729672"/>
                <a:gd name="connsiteY654" fmla="*/ 221750 h 1429173"/>
                <a:gd name="connsiteX655" fmla="*/ 31635 w 729672"/>
                <a:gd name="connsiteY655" fmla="*/ 206279 h 1429173"/>
                <a:gd name="connsiteX656" fmla="*/ 32096 w 729672"/>
                <a:gd name="connsiteY656" fmla="*/ 205894 h 1429173"/>
                <a:gd name="connsiteX657" fmla="*/ 47875 w 729672"/>
                <a:gd name="connsiteY657" fmla="*/ 195195 h 1429173"/>
                <a:gd name="connsiteX658" fmla="*/ 59882 w 729672"/>
                <a:gd name="connsiteY658" fmla="*/ 188345 h 1429173"/>
                <a:gd name="connsiteX659" fmla="*/ 63115 w 729672"/>
                <a:gd name="connsiteY659" fmla="*/ 188653 h 1429173"/>
                <a:gd name="connsiteX660" fmla="*/ 63808 w 729672"/>
                <a:gd name="connsiteY660" fmla="*/ 191885 h 1429173"/>
                <a:gd name="connsiteX661" fmla="*/ 62345 w 729672"/>
                <a:gd name="connsiteY661" fmla="*/ 195272 h 1429173"/>
                <a:gd name="connsiteX662" fmla="*/ 62345 w 729672"/>
                <a:gd name="connsiteY662" fmla="*/ 202584 h 1429173"/>
                <a:gd name="connsiteX663" fmla="*/ 61730 w 729672"/>
                <a:gd name="connsiteY663" fmla="*/ 206894 h 1429173"/>
                <a:gd name="connsiteX664" fmla="*/ 60575 w 729672"/>
                <a:gd name="connsiteY664" fmla="*/ 211667 h 1429173"/>
                <a:gd name="connsiteX665" fmla="*/ 60190 w 729672"/>
                <a:gd name="connsiteY665" fmla="*/ 212513 h 1429173"/>
                <a:gd name="connsiteX666" fmla="*/ 56265 w 729672"/>
                <a:gd name="connsiteY666" fmla="*/ 218671 h 1429173"/>
                <a:gd name="connsiteX667" fmla="*/ 52493 w 729672"/>
                <a:gd name="connsiteY667" fmla="*/ 226753 h 1429173"/>
                <a:gd name="connsiteX668" fmla="*/ 52185 w 729672"/>
                <a:gd name="connsiteY668" fmla="*/ 227214 h 1429173"/>
                <a:gd name="connsiteX669" fmla="*/ 50492 w 729672"/>
                <a:gd name="connsiteY669" fmla="*/ 229447 h 1429173"/>
                <a:gd name="connsiteX670" fmla="*/ 49261 w 729672"/>
                <a:gd name="connsiteY670" fmla="*/ 230370 h 1429173"/>
                <a:gd name="connsiteX671" fmla="*/ 44258 w 729672"/>
                <a:gd name="connsiteY671" fmla="*/ 232371 h 1429173"/>
                <a:gd name="connsiteX672" fmla="*/ 42102 w 729672"/>
                <a:gd name="connsiteY672" fmla="*/ 234911 h 1429173"/>
                <a:gd name="connsiteX673" fmla="*/ 42564 w 729672"/>
                <a:gd name="connsiteY673" fmla="*/ 241223 h 1429173"/>
                <a:gd name="connsiteX674" fmla="*/ 43334 w 729672"/>
                <a:gd name="connsiteY674" fmla="*/ 243455 h 142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</a:cxnLst>
              <a:rect l="l" t="t" r="r" b="b"/>
              <a:pathLst>
                <a:path w="729672" h="1429173">
                  <a:moveTo>
                    <a:pt x="43334" y="243455"/>
                  </a:moveTo>
                  <a:lnTo>
                    <a:pt x="61268" y="233757"/>
                  </a:lnTo>
                  <a:lnTo>
                    <a:pt x="76970" y="225290"/>
                  </a:lnTo>
                  <a:cubicBezTo>
                    <a:pt x="77278" y="225136"/>
                    <a:pt x="77585" y="225213"/>
                    <a:pt x="77816" y="225136"/>
                  </a:cubicBezTo>
                  <a:cubicBezTo>
                    <a:pt x="78047" y="225059"/>
                    <a:pt x="78432" y="224905"/>
                    <a:pt x="78663" y="224982"/>
                  </a:cubicBezTo>
                  <a:cubicBezTo>
                    <a:pt x="79279" y="225059"/>
                    <a:pt x="79818" y="225367"/>
                    <a:pt x="80279" y="225752"/>
                  </a:cubicBezTo>
                  <a:cubicBezTo>
                    <a:pt x="81126" y="226676"/>
                    <a:pt x="81357" y="227984"/>
                    <a:pt x="80741" y="229139"/>
                  </a:cubicBezTo>
                  <a:lnTo>
                    <a:pt x="63269" y="260081"/>
                  </a:lnTo>
                  <a:lnTo>
                    <a:pt x="61499" y="264468"/>
                  </a:lnTo>
                  <a:lnTo>
                    <a:pt x="61961" y="266238"/>
                  </a:lnTo>
                  <a:lnTo>
                    <a:pt x="64270" y="267239"/>
                  </a:lnTo>
                  <a:lnTo>
                    <a:pt x="68272" y="267701"/>
                  </a:lnTo>
                  <a:lnTo>
                    <a:pt x="74430" y="265622"/>
                  </a:lnTo>
                  <a:cubicBezTo>
                    <a:pt x="74661" y="265545"/>
                    <a:pt x="74815" y="265468"/>
                    <a:pt x="75045" y="265468"/>
                  </a:cubicBezTo>
                  <a:lnTo>
                    <a:pt x="81203" y="264930"/>
                  </a:lnTo>
                  <a:cubicBezTo>
                    <a:pt x="81973" y="264853"/>
                    <a:pt x="82742" y="265084"/>
                    <a:pt x="83281" y="265622"/>
                  </a:cubicBezTo>
                  <a:cubicBezTo>
                    <a:pt x="83897" y="266161"/>
                    <a:pt x="84205" y="266854"/>
                    <a:pt x="84205" y="267624"/>
                  </a:cubicBezTo>
                  <a:lnTo>
                    <a:pt x="84744" y="280555"/>
                  </a:lnTo>
                  <a:lnTo>
                    <a:pt x="85206" y="284942"/>
                  </a:lnTo>
                  <a:lnTo>
                    <a:pt x="88361" y="291253"/>
                  </a:lnTo>
                  <a:cubicBezTo>
                    <a:pt x="88592" y="291638"/>
                    <a:pt x="88669" y="292100"/>
                    <a:pt x="88669" y="292485"/>
                  </a:cubicBezTo>
                  <a:lnTo>
                    <a:pt x="88669" y="296410"/>
                  </a:lnTo>
                  <a:cubicBezTo>
                    <a:pt x="88669" y="296718"/>
                    <a:pt x="88592" y="297026"/>
                    <a:pt x="88515" y="297334"/>
                  </a:cubicBezTo>
                  <a:lnTo>
                    <a:pt x="87361" y="300721"/>
                  </a:lnTo>
                  <a:cubicBezTo>
                    <a:pt x="87284" y="300951"/>
                    <a:pt x="87130" y="301259"/>
                    <a:pt x="86976" y="301490"/>
                  </a:cubicBezTo>
                  <a:lnTo>
                    <a:pt x="81588" y="309033"/>
                  </a:lnTo>
                  <a:lnTo>
                    <a:pt x="81049" y="310650"/>
                  </a:lnTo>
                  <a:lnTo>
                    <a:pt x="82665" y="312882"/>
                  </a:lnTo>
                  <a:lnTo>
                    <a:pt x="90516" y="317038"/>
                  </a:lnTo>
                  <a:lnTo>
                    <a:pt x="120458" y="326967"/>
                  </a:lnTo>
                  <a:lnTo>
                    <a:pt x="124229" y="327814"/>
                  </a:lnTo>
                  <a:lnTo>
                    <a:pt x="128386" y="325505"/>
                  </a:lnTo>
                  <a:cubicBezTo>
                    <a:pt x="128847" y="325274"/>
                    <a:pt x="129386" y="325120"/>
                    <a:pt x="129925" y="325197"/>
                  </a:cubicBezTo>
                  <a:lnTo>
                    <a:pt x="137776" y="325736"/>
                  </a:lnTo>
                  <a:cubicBezTo>
                    <a:pt x="139161" y="325813"/>
                    <a:pt x="140239" y="326890"/>
                    <a:pt x="140393" y="328276"/>
                  </a:cubicBezTo>
                  <a:lnTo>
                    <a:pt x="140931" y="333894"/>
                  </a:lnTo>
                  <a:cubicBezTo>
                    <a:pt x="141009" y="334356"/>
                    <a:pt x="140931" y="334895"/>
                    <a:pt x="140701" y="335357"/>
                  </a:cubicBezTo>
                  <a:lnTo>
                    <a:pt x="138007" y="341284"/>
                  </a:lnTo>
                  <a:lnTo>
                    <a:pt x="135390" y="352829"/>
                  </a:lnTo>
                  <a:lnTo>
                    <a:pt x="136929" y="361219"/>
                  </a:lnTo>
                  <a:cubicBezTo>
                    <a:pt x="137006" y="361527"/>
                    <a:pt x="137006" y="361911"/>
                    <a:pt x="136929" y="362219"/>
                  </a:cubicBezTo>
                  <a:lnTo>
                    <a:pt x="135775" y="368377"/>
                  </a:lnTo>
                  <a:lnTo>
                    <a:pt x="131772" y="380538"/>
                  </a:lnTo>
                  <a:lnTo>
                    <a:pt x="130156" y="387619"/>
                  </a:lnTo>
                  <a:lnTo>
                    <a:pt x="129078" y="399627"/>
                  </a:lnTo>
                  <a:cubicBezTo>
                    <a:pt x="129001" y="400088"/>
                    <a:pt x="128924" y="400473"/>
                    <a:pt x="128693" y="400858"/>
                  </a:cubicBezTo>
                  <a:lnTo>
                    <a:pt x="126153" y="404938"/>
                  </a:lnTo>
                  <a:lnTo>
                    <a:pt x="124229" y="413096"/>
                  </a:lnTo>
                  <a:lnTo>
                    <a:pt x="124614" y="412711"/>
                  </a:lnTo>
                  <a:lnTo>
                    <a:pt x="124999" y="412327"/>
                  </a:lnTo>
                  <a:cubicBezTo>
                    <a:pt x="125153" y="412173"/>
                    <a:pt x="125461" y="412096"/>
                    <a:pt x="125615" y="412019"/>
                  </a:cubicBezTo>
                  <a:cubicBezTo>
                    <a:pt x="126307" y="411711"/>
                    <a:pt x="127000" y="411557"/>
                    <a:pt x="127770" y="411788"/>
                  </a:cubicBezTo>
                  <a:lnTo>
                    <a:pt x="134081" y="414020"/>
                  </a:lnTo>
                  <a:lnTo>
                    <a:pt x="141701" y="406785"/>
                  </a:lnTo>
                  <a:cubicBezTo>
                    <a:pt x="141932" y="406554"/>
                    <a:pt x="142240" y="406323"/>
                    <a:pt x="142548" y="406169"/>
                  </a:cubicBezTo>
                  <a:lnTo>
                    <a:pt x="147628" y="403937"/>
                  </a:lnTo>
                  <a:cubicBezTo>
                    <a:pt x="148090" y="403706"/>
                    <a:pt x="148552" y="403706"/>
                    <a:pt x="149013" y="403706"/>
                  </a:cubicBezTo>
                  <a:lnTo>
                    <a:pt x="149013" y="403706"/>
                  </a:lnTo>
                  <a:lnTo>
                    <a:pt x="149013" y="403706"/>
                  </a:lnTo>
                  <a:lnTo>
                    <a:pt x="154632" y="404245"/>
                  </a:lnTo>
                  <a:cubicBezTo>
                    <a:pt x="154863" y="404245"/>
                    <a:pt x="155017" y="404322"/>
                    <a:pt x="155248" y="404399"/>
                  </a:cubicBezTo>
                  <a:lnTo>
                    <a:pt x="162021" y="406631"/>
                  </a:lnTo>
                  <a:cubicBezTo>
                    <a:pt x="162252" y="406708"/>
                    <a:pt x="162560" y="406862"/>
                    <a:pt x="162714" y="407016"/>
                  </a:cubicBezTo>
                  <a:lnTo>
                    <a:pt x="173413" y="414482"/>
                  </a:lnTo>
                  <a:lnTo>
                    <a:pt x="177261" y="414944"/>
                  </a:lnTo>
                  <a:lnTo>
                    <a:pt x="181264" y="413943"/>
                  </a:lnTo>
                  <a:cubicBezTo>
                    <a:pt x="181571" y="413866"/>
                    <a:pt x="181956" y="413866"/>
                    <a:pt x="182264" y="413866"/>
                  </a:cubicBezTo>
                  <a:lnTo>
                    <a:pt x="186729" y="414405"/>
                  </a:lnTo>
                  <a:cubicBezTo>
                    <a:pt x="186959" y="414405"/>
                    <a:pt x="187190" y="414482"/>
                    <a:pt x="187421" y="414559"/>
                  </a:cubicBezTo>
                  <a:lnTo>
                    <a:pt x="193040" y="416791"/>
                  </a:lnTo>
                  <a:cubicBezTo>
                    <a:pt x="193271" y="416868"/>
                    <a:pt x="193579" y="417022"/>
                    <a:pt x="193810" y="417253"/>
                  </a:cubicBezTo>
                  <a:lnTo>
                    <a:pt x="208973" y="429645"/>
                  </a:lnTo>
                  <a:cubicBezTo>
                    <a:pt x="209127" y="429799"/>
                    <a:pt x="209281" y="429953"/>
                    <a:pt x="209435" y="430107"/>
                  </a:cubicBezTo>
                  <a:lnTo>
                    <a:pt x="217285" y="440267"/>
                  </a:lnTo>
                  <a:lnTo>
                    <a:pt x="233218" y="453890"/>
                  </a:lnTo>
                  <a:lnTo>
                    <a:pt x="236836" y="456584"/>
                  </a:lnTo>
                  <a:lnTo>
                    <a:pt x="246611" y="456584"/>
                  </a:lnTo>
                  <a:cubicBezTo>
                    <a:pt x="246919" y="456584"/>
                    <a:pt x="247150" y="456661"/>
                    <a:pt x="247381" y="456738"/>
                  </a:cubicBezTo>
                  <a:lnTo>
                    <a:pt x="258618" y="460125"/>
                  </a:lnTo>
                  <a:cubicBezTo>
                    <a:pt x="259388" y="460356"/>
                    <a:pt x="260004" y="460894"/>
                    <a:pt x="260388" y="461664"/>
                  </a:cubicBezTo>
                  <a:cubicBezTo>
                    <a:pt x="260696" y="462357"/>
                    <a:pt x="260773" y="463204"/>
                    <a:pt x="260388" y="463973"/>
                  </a:cubicBezTo>
                  <a:lnTo>
                    <a:pt x="252922" y="480984"/>
                  </a:lnTo>
                  <a:lnTo>
                    <a:pt x="253538" y="482831"/>
                  </a:lnTo>
                  <a:lnTo>
                    <a:pt x="255001" y="484601"/>
                  </a:lnTo>
                  <a:lnTo>
                    <a:pt x="260465" y="486602"/>
                  </a:lnTo>
                  <a:lnTo>
                    <a:pt x="266777" y="488065"/>
                  </a:lnTo>
                  <a:lnTo>
                    <a:pt x="274859" y="486064"/>
                  </a:lnTo>
                  <a:lnTo>
                    <a:pt x="279092" y="483985"/>
                  </a:lnTo>
                  <a:cubicBezTo>
                    <a:pt x="279477" y="483754"/>
                    <a:pt x="279939" y="483678"/>
                    <a:pt x="280324" y="483678"/>
                  </a:cubicBezTo>
                  <a:lnTo>
                    <a:pt x="283172" y="483678"/>
                  </a:lnTo>
                  <a:cubicBezTo>
                    <a:pt x="284095" y="483678"/>
                    <a:pt x="285019" y="484139"/>
                    <a:pt x="285481" y="484909"/>
                  </a:cubicBezTo>
                  <a:lnTo>
                    <a:pt x="288559" y="489527"/>
                  </a:lnTo>
                  <a:lnTo>
                    <a:pt x="296026" y="494838"/>
                  </a:lnTo>
                  <a:lnTo>
                    <a:pt x="299027" y="496301"/>
                  </a:lnTo>
                  <a:cubicBezTo>
                    <a:pt x="299489" y="496531"/>
                    <a:pt x="299874" y="496916"/>
                    <a:pt x="300182" y="497378"/>
                  </a:cubicBezTo>
                  <a:lnTo>
                    <a:pt x="301875" y="500226"/>
                  </a:lnTo>
                  <a:cubicBezTo>
                    <a:pt x="302491" y="501227"/>
                    <a:pt x="302414" y="502458"/>
                    <a:pt x="301721" y="503382"/>
                  </a:cubicBezTo>
                  <a:lnTo>
                    <a:pt x="300028" y="505614"/>
                  </a:lnTo>
                  <a:lnTo>
                    <a:pt x="295102" y="513311"/>
                  </a:lnTo>
                  <a:lnTo>
                    <a:pt x="286866" y="532707"/>
                  </a:lnTo>
                  <a:lnTo>
                    <a:pt x="289483" y="536633"/>
                  </a:lnTo>
                  <a:cubicBezTo>
                    <a:pt x="289945" y="537248"/>
                    <a:pt x="290022" y="538095"/>
                    <a:pt x="289868" y="538865"/>
                  </a:cubicBezTo>
                  <a:lnTo>
                    <a:pt x="289560" y="540173"/>
                  </a:lnTo>
                  <a:lnTo>
                    <a:pt x="288251" y="545869"/>
                  </a:lnTo>
                  <a:lnTo>
                    <a:pt x="288251" y="549718"/>
                  </a:lnTo>
                  <a:lnTo>
                    <a:pt x="289791" y="556414"/>
                  </a:lnTo>
                  <a:lnTo>
                    <a:pt x="294717" y="566805"/>
                  </a:lnTo>
                  <a:cubicBezTo>
                    <a:pt x="294794" y="566959"/>
                    <a:pt x="294871" y="567190"/>
                    <a:pt x="294871" y="567344"/>
                  </a:cubicBezTo>
                  <a:lnTo>
                    <a:pt x="298796" y="583661"/>
                  </a:lnTo>
                  <a:cubicBezTo>
                    <a:pt x="298873" y="583892"/>
                    <a:pt x="298873" y="584123"/>
                    <a:pt x="298873" y="584354"/>
                  </a:cubicBezTo>
                  <a:lnTo>
                    <a:pt x="298873" y="589434"/>
                  </a:lnTo>
                  <a:lnTo>
                    <a:pt x="299874" y="594129"/>
                  </a:lnTo>
                  <a:lnTo>
                    <a:pt x="301182" y="596669"/>
                  </a:lnTo>
                  <a:lnTo>
                    <a:pt x="304415" y="599440"/>
                  </a:lnTo>
                  <a:lnTo>
                    <a:pt x="307494" y="600979"/>
                  </a:lnTo>
                  <a:cubicBezTo>
                    <a:pt x="307648" y="601056"/>
                    <a:pt x="307879" y="601210"/>
                    <a:pt x="308033" y="601364"/>
                  </a:cubicBezTo>
                  <a:lnTo>
                    <a:pt x="314806" y="606983"/>
                  </a:lnTo>
                  <a:cubicBezTo>
                    <a:pt x="315114" y="607214"/>
                    <a:pt x="315345" y="607522"/>
                    <a:pt x="315499" y="607830"/>
                  </a:cubicBezTo>
                  <a:lnTo>
                    <a:pt x="322811" y="621915"/>
                  </a:lnTo>
                  <a:lnTo>
                    <a:pt x="329276" y="635308"/>
                  </a:lnTo>
                  <a:lnTo>
                    <a:pt x="344901" y="645006"/>
                  </a:lnTo>
                  <a:lnTo>
                    <a:pt x="355215" y="649316"/>
                  </a:lnTo>
                  <a:cubicBezTo>
                    <a:pt x="355446" y="649393"/>
                    <a:pt x="355677" y="649547"/>
                    <a:pt x="355831" y="649701"/>
                  </a:cubicBezTo>
                  <a:lnTo>
                    <a:pt x="391853" y="677256"/>
                  </a:lnTo>
                  <a:lnTo>
                    <a:pt x="410248" y="697268"/>
                  </a:lnTo>
                  <a:lnTo>
                    <a:pt x="429491" y="726671"/>
                  </a:lnTo>
                  <a:lnTo>
                    <a:pt x="434340" y="731520"/>
                  </a:lnTo>
                  <a:cubicBezTo>
                    <a:pt x="434494" y="731674"/>
                    <a:pt x="434648" y="731905"/>
                    <a:pt x="434802" y="732136"/>
                  </a:cubicBezTo>
                  <a:lnTo>
                    <a:pt x="437034" y="736061"/>
                  </a:lnTo>
                  <a:cubicBezTo>
                    <a:pt x="437265" y="736523"/>
                    <a:pt x="437419" y="736985"/>
                    <a:pt x="437419" y="737447"/>
                  </a:cubicBezTo>
                  <a:lnTo>
                    <a:pt x="437419" y="740295"/>
                  </a:lnTo>
                  <a:cubicBezTo>
                    <a:pt x="437419" y="741064"/>
                    <a:pt x="437111" y="741757"/>
                    <a:pt x="436572" y="742296"/>
                  </a:cubicBezTo>
                  <a:lnTo>
                    <a:pt x="431800" y="747068"/>
                  </a:lnTo>
                  <a:lnTo>
                    <a:pt x="426951" y="755765"/>
                  </a:lnTo>
                  <a:cubicBezTo>
                    <a:pt x="426797" y="756073"/>
                    <a:pt x="426566" y="756304"/>
                    <a:pt x="426335" y="756458"/>
                  </a:cubicBezTo>
                  <a:lnTo>
                    <a:pt x="417253" y="764463"/>
                  </a:lnTo>
                  <a:lnTo>
                    <a:pt x="414482" y="771005"/>
                  </a:lnTo>
                  <a:lnTo>
                    <a:pt x="421101" y="814647"/>
                  </a:lnTo>
                  <a:lnTo>
                    <a:pt x="424719" y="824807"/>
                  </a:lnTo>
                  <a:lnTo>
                    <a:pt x="428798" y="828887"/>
                  </a:lnTo>
                  <a:cubicBezTo>
                    <a:pt x="429183" y="829271"/>
                    <a:pt x="429414" y="829733"/>
                    <a:pt x="429568" y="830195"/>
                  </a:cubicBezTo>
                  <a:cubicBezTo>
                    <a:pt x="429568" y="830349"/>
                    <a:pt x="429568" y="830426"/>
                    <a:pt x="429568" y="830580"/>
                  </a:cubicBezTo>
                  <a:cubicBezTo>
                    <a:pt x="429645" y="830965"/>
                    <a:pt x="429645" y="831350"/>
                    <a:pt x="429491" y="831735"/>
                  </a:cubicBezTo>
                  <a:lnTo>
                    <a:pt x="429106" y="832966"/>
                  </a:lnTo>
                  <a:lnTo>
                    <a:pt x="429106" y="840971"/>
                  </a:lnTo>
                  <a:lnTo>
                    <a:pt x="430184" y="851978"/>
                  </a:lnTo>
                  <a:lnTo>
                    <a:pt x="433493" y="864447"/>
                  </a:lnTo>
                  <a:lnTo>
                    <a:pt x="434109" y="871682"/>
                  </a:lnTo>
                  <a:cubicBezTo>
                    <a:pt x="434109" y="871990"/>
                    <a:pt x="434109" y="872298"/>
                    <a:pt x="434032" y="872605"/>
                  </a:cubicBezTo>
                  <a:lnTo>
                    <a:pt x="432877" y="877070"/>
                  </a:lnTo>
                  <a:lnTo>
                    <a:pt x="427721" y="891925"/>
                  </a:lnTo>
                  <a:cubicBezTo>
                    <a:pt x="427644" y="892156"/>
                    <a:pt x="427567" y="892310"/>
                    <a:pt x="427413" y="892464"/>
                  </a:cubicBezTo>
                  <a:lnTo>
                    <a:pt x="424565" y="896928"/>
                  </a:lnTo>
                  <a:cubicBezTo>
                    <a:pt x="424026" y="897851"/>
                    <a:pt x="423025" y="898390"/>
                    <a:pt x="421948" y="898236"/>
                  </a:cubicBezTo>
                  <a:lnTo>
                    <a:pt x="415790" y="897698"/>
                  </a:lnTo>
                  <a:cubicBezTo>
                    <a:pt x="415559" y="897698"/>
                    <a:pt x="415328" y="897621"/>
                    <a:pt x="415175" y="897544"/>
                  </a:cubicBezTo>
                  <a:lnTo>
                    <a:pt x="412942" y="896774"/>
                  </a:lnTo>
                  <a:lnTo>
                    <a:pt x="412635" y="897698"/>
                  </a:lnTo>
                  <a:lnTo>
                    <a:pt x="411557" y="906934"/>
                  </a:lnTo>
                  <a:cubicBezTo>
                    <a:pt x="411557" y="907242"/>
                    <a:pt x="411480" y="907473"/>
                    <a:pt x="411326" y="907704"/>
                  </a:cubicBezTo>
                  <a:lnTo>
                    <a:pt x="407401" y="916709"/>
                  </a:lnTo>
                  <a:cubicBezTo>
                    <a:pt x="407247" y="917017"/>
                    <a:pt x="407093" y="917248"/>
                    <a:pt x="406939" y="917479"/>
                  </a:cubicBezTo>
                  <a:lnTo>
                    <a:pt x="401320" y="923636"/>
                  </a:lnTo>
                  <a:cubicBezTo>
                    <a:pt x="401166" y="923790"/>
                    <a:pt x="401012" y="923944"/>
                    <a:pt x="400858" y="924021"/>
                  </a:cubicBezTo>
                  <a:lnTo>
                    <a:pt x="393007" y="929640"/>
                  </a:lnTo>
                  <a:cubicBezTo>
                    <a:pt x="392776" y="929794"/>
                    <a:pt x="392468" y="929948"/>
                    <a:pt x="392238" y="930025"/>
                  </a:cubicBezTo>
                  <a:lnTo>
                    <a:pt x="383232" y="932873"/>
                  </a:lnTo>
                  <a:cubicBezTo>
                    <a:pt x="383001" y="932950"/>
                    <a:pt x="382770" y="932950"/>
                    <a:pt x="382539" y="933027"/>
                  </a:cubicBezTo>
                  <a:lnTo>
                    <a:pt x="372379" y="933566"/>
                  </a:lnTo>
                  <a:lnTo>
                    <a:pt x="372379" y="933566"/>
                  </a:lnTo>
                  <a:lnTo>
                    <a:pt x="372379" y="933566"/>
                  </a:lnTo>
                  <a:lnTo>
                    <a:pt x="360141" y="932488"/>
                  </a:lnTo>
                  <a:lnTo>
                    <a:pt x="357293" y="933334"/>
                  </a:lnTo>
                  <a:lnTo>
                    <a:pt x="349904" y="939723"/>
                  </a:lnTo>
                  <a:lnTo>
                    <a:pt x="346287" y="942186"/>
                  </a:lnTo>
                  <a:cubicBezTo>
                    <a:pt x="345979" y="942340"/>
                    <a:pt x="345671" y="942494"/>
                    <a:pt x="345363" y="942571"/>
                  </a:cubicBezTo>
                  <a:lnTo>
                    <a:pt x="338667" y="944187"/>
                  </a:lnTo>
                  <a:lnTo>
                    <a:pt x="340129" y="949883"/>
                  </a:lnTo>
                  <a:cubicBezTo>
                    <a:pt x="340206" y="950268"/>
                    <a:pt x="340206" y="950730"/>
                    <a:pt x="340129" y="951115"/>
                  </a:cubicBezTo>
                  <a:lnTo>
                    <a:pt x="339590" y="953962"/>
                  </a:lnTo>
                  <a:cubicBezTo>
                    <a:pt x="339513" y="954501"/>
                    <a:pt x="339282" y="954963"/>
                    <a:pt x="338898" y="955271"/>
                  </a:cubicBezTo>
                  <a:lnTo>
                    <a:pt x="333279" y="961429"/>
                  </a:lnTo>
                  <a:lnTo>
                    <a:pt x="329507" y="966662"/>
                  </a:lnTo>
                  <a:lnTo>
                    <a:pt x="329507" y="970819"/>
                  </a:lnTo>
                  <a:cubicBezTo>
                    <a:pt x="329507" y="971204"/>
                    <a:pt x="329430" y="971588"/>
                    <a:pt x="329276" y="971973"/>
                  </a:cubicBezTo>
                  <a:lnTo>
                    <a:pt x="327352" y="976207"/>
                  </a:lnTo>
                  <a:lnTo>
                    <a:pt x="414559" y="1047404"/>
                  </a:lnTo>
                  <a:cubicBezTo>
                    <a:pt x="414790" y="1047634"/>
                    <a:pt x="415021" y="1047865"/>
                    <a:pt x="415252" y="1048173"/>
                  </a:cubicBezTo>
                  <a:lnTo>
                    <a:pt x="422025" y="1059950"/>
                  </a:lnTo>
                  <a:lnTo>
                    <a:pt x="429183" y="1069802"/>
                  </a:lnTo>
                  <a:lnTo>
                    <a:pt x="432955" y="1074112"/>
                  </a:lnTo>
                  <a:cubicBezTo>
                    <a:pt x="433185" y="1074343"/>
                    <a:pt x="433339" y="1074651"/>
                    <a:pt x="433493" y="1074959"/>
                  </a:cubicBezTo>
                  <a:lnTo>
                    <a:pt x="437419" y="1085658"/>
                  </a:lnTo>
                  <a:cubicBezTo>
                    <a:pt x="437496" y="1085888"/>
                    <a:pt x="437573" y="1086119"/>
                    <a:pt x="437573" y="1086350"/>
                  </a:cubicBezTo>
                  <a:lnTo>
                    <a:pt x="441498" y="1124604"/>
                  </a:lnTo>
                  <a:lnTo>
                    <a:pt x="444654" y="1134995"/>
                  </a:lnTo>
                  <a:lnTo>
                    <a:pt x="448579" y="1141384"/>
                  </a:lnTo>
                  <a:lnTo>
                    <a:pt x="457662" y="1146694"/>
                  </a:lnTo>
                  <a:cubicBezTo>
                    <a:pt x="458201" y="1147002"/>
                    <a:pt x="458662" y="1147541"/>
                    <a:pt x="458816" y="1148157"/>
                  </a:cubicBezTo>
                  <a:lnTo>
                    <a:pt x="460510" y="1153237"/>
                  </a:lnTo>
                  <a:cubicBezTo>
                    <a:pt x="460664" y="1153699"/>
                    <a:pt x="460664" y="1154161"/>
                    <a:pt x="460587" y="1154622"/>
                  </a:cubicBezTo>
                  <a:lnTo>
                    <a:pt x="459432" y="1161396"/>
                  </a:lnTo>
                  <a:cubicBezTo>
                    <a:pt x="459355" y="1161704"/>
                    <a:pt x="459278" y="1162012"/>
                    <a:pt x="459124" y="1162242"/>
                  </a:cubicBezTo>
                  <a:lnTo>
                    <a:pt x="453506" y="1172941"/>
                  </a:lnTo>
                  <a:cubicBezTo>
                    <a:pt x="453351" y="1173172"/>
                    <a:pt x="453198" y="1173403"/>
                    <a:pt x="452967" y="1173634"/>
                  </a:cubicBezTo>
                  <a:lnTo>
                    <a:pt x="446193" y="1180407"/>
                  </a:lnTo>
                  <a:cubicBezTo>
                    <a:pt x="446039" y="1180561"/>
                    <a:pt x="445885" y="1180715"/>
                    <a:pt x="445654" y="1180792"/>
                  </a:cubicBezTo>
                  <a:lnTo>
                    <a:pt x="437188" y="1185872"/>
                  </a:lnTo>
                  <a:lnTo>
                    <a:pt x="429568" y="1191491"/>
                  </a:lnTo>
                  <a:lnTo>
                    <a:pt x="425566" y="1200035"/>
                  </a:lnTo>
                  <a:lnTo>
                    <a:pt x="420563" y="1231130"/>
                  </a:lnTo>
                  <a:lnTo>
                    <a:pt x="420563" y="1242522"/>
                  </a:lnTo>
                  <a:lnTo>
                    <a:pt x="422179" y="1251835"/>
                  </a:lnTo>
                  <a:lnTo>
                    <a:pt x="429183" y="1267460"/>
                  </a:lnTo>
                  <a:lnTo>
                    <a:pt x="441883" y="1282931"/>
                  </a:lnTo>
                  <a:lnTo>
                    <a:pt x="449041" y="1289550"/>
                  </a:lnTo>
                  <a:lnTo>
                    <a:pt x="455045" y="1291398"/>
                  </a:lnTo>
                  <a:lnTo>
                    <a:pt x="460972" y="1290012"/>
                  </a:lnTo>
                  <a:lnTo>
                    <a:pt x="468899" y="1283162"/>
                  </a:lnTo>
                  <a:lnTo>
                    <a:pt x="473364" y="1277620"/>
                  </a:lnTo>
                  <a:lnTo>
                    <a:pt x="479983" y="1261687"/>
                  </a:lnTo>
                  <a:lnTo>
                    <a:pt x="484063" y="1254606"/>
                  </a:lnTo>
                  <a:cubicBezTo>
                    <a:pt x="484216" y="1254298"/>
                    <a:pt x="484447" y="1253990"/>
                    <a:pt x="484755" y="1253836"/>
                  </a:cubicBezTo>
                  <a:lnTo>
                    <a:pt x="499918" y="1242060"/>
                  </a:lnTo>
                  <a:cubicBezTo>
                    <a:pt x="500611" y="1241521"/>
                    <a:pt x="501612" y="1241290"/>
                    <a:pt x="502458" y="1241598"/>
                  </a:cubicBezTo>
                  <a:cubicBezTo>
                    <a:pt x="503305" y="1241906"/>
                    <a:pt x="503998" y="1242522"/>
                    <a:pt x="504305" y="1243445"/>
                  </a:cubicBezTo>
                  <a:lnTo>
                    <a:pt x="511079" y="1264843"/>
                  </a:lnTo>
                  <a:cubicBezTo>
                    <a:pt x="511233" y="1265305"/>
                    <a:pt x="511233" y="1265844"/>
                    <a:pt x="511156" y="1266382"/>
                  </a:cubicBezTo>
                  <a:lnTo>
                    <a:pt x="508924" y="1275388"/>
                  </a:lnTo>
                  <a:lnTo>
                    <a:pt x="506615" y="1281853"/>
                  </a:lnTo>
                  <a:cubicBezTo>
                    <a:pt x="506538" y="1282084"/>
                    <a:pt x="506460" y="1282238"/>
                    <a:pt x="506307" y="1282469"/>
                  </a:cubicBezTo>
                  <a:lnTo>
                    <a:pt x="502920" y="1287549"/>
                  </a:lnTo>
                  <a:lnTo>
                    <a:pt x="494992" y="1296093"/>
                  </a:lnTo>
                  <a:lnTo>
                    <a:pt x="492529" y="1300480"/>
                  </a:lnTo>
                  <a:lnTo>
                    <a:pt x="491067" y="1307946"/>
                  </a:lnTo>
                  <a:lnTo>
                    <a:pt x="492683" y="1316413"/>
                  </a:lnTo>
                  <a:lnTo>
                    <a:pt x="492760" y="1332115"/>
                  </a:lnTo>
                  <a:cubicBezTo>
                    <a:pt x="492760" y="1332422"/>
                    <a:pt x="492683" y="1332653"/>
                    <a:pt x="492606" y="1332961"/>
                  </a:cubicBezTo>
                  <a:lnTo>
                    <a:pt x="488835" y="1345430"/>
                  </a:lnTo>
                  <a:lnTo>
                    <a:pt x="489373" y="1354513"/>
                  </a:lnTo>
                  <a:lnTo>
                    <a:pt x="492144" y="1365827"/>
                  </a:lnTo>
                  <a:lnTo>
                    <a:pt x="498225" y="1380605"/>
                  </a:lnTo>
                  <a:lnTo>
                    <a:pt x="501688" y="1392690"/>
                  </a:lnTo>
                  <a:lnTo>
                    <a:pt x="505537" y="1403158"/>
                  </a:lnTo>
                  <a:cubicBezTo>
                    <a:pt x="505614" y="1403388"/>
                    <a:pt x="505691" y="1403543"/>
                    <a:pt x="505691" y="1403773"/>
                  </a:cubicBezTo>
                  <a:lnTo>
                    <a:pt x="506845" y="1412240"/>
                  </a:lnTo>
                  <a:lnTo>
                    <a:pt x="508385" y="1419937"/>
                  </a:lnTo>
                  <a:lnTo>
                    <a:pt x="511541" y="1424401"/>
                  </a:lnTo>
                  <a:lnTo>
                    <a:pt x="519468" y="1427865"/>
                  </a:lnTo>
                  <a:lnTo>
                    <a:pt x="526088" y="1428865"/>
                  </a:lnTo>
                  <a:lnTo>
                    <a:pt x="537017" y="1427788"/>
                  </a:lnTo>
                  <a:cubicBezTo>
                    <a:pt x="537095" y="1427788"/>
                    <a:pt x="537172" y="1427788"/>
                    <a:pt x="537325" y="1427788"/>
                  </a:cubicBezTo>
                  <a:cubicBezTo>
                    <a:pt x="537556" y="1427788"/>
                    <a:pt x="537787" y="1427788"/>
                    <a:pt x="538018" y="1427865"/>
                  </a:cubicBezTo>
                  <a:lnTo>
                    <a:pt x="543252" y="1429173"/>
                  </a:lnTo>
                  <a:lnTo>
                    <a:pt x="663479" y="1314489"/>
                  </a:lnTo>
                  <a:lnTo>
                    <a:pt x="665557" y="1299710"/>
                  </a:lnTo>
                  <a:lnTo>
                    <a:pt x="670175" y="1283547"/>
                  </a:lnTo>
                  <a:lnTo>
                    <a:pt x="674639" y="1272848"/>
                  </a:lnTo>
                  <a:lnTo>
                    <a:pt x="675024" y="1270385"/>
                  </a:lnTo>
                  <a:lnTo>
                    <a:pt x="674178" y="1266921"/>
                  </a:lnTo>
                  <a:lnTo>
                    <a:pt x="671099" y="1262303"/>
                  </a:lnTo>
                  <a:cubicBezTo>
                    <a:pt x="670868" y="1261918"/>
                    <a:pt x="670714" y="1261533"/>
                    <a:pt x="670637" y="1261149"/>
                  </a:cubicBezTo>
                  <a:lnTo>
                    <a:pt x="670098" y="1257223"/>
                  </a:lnTo>
                  <a:lnTo>
                    <a:pt x="670098" y="1242214"/>
                  </a:lnTo>
                  <a:cubicBezTo>
                    <a:pt x="670098" y="1241983"/>
                    <a:pt x="670098" y="1241752"/>
                    <a:pt x="670175" y="1241444"/>
                  </a:cubicBezTo>
                  <a:lnTo>
                    <a:pt x="671869" y="1235287"/>
                  </a:lnTo>
                  <a:cubicBezTo>
                    <a:pt x="671945" y="1234902"/>
                    <a:pt x="672176" y="1234594"/>
                    <a:pt x="672407" y="1234286"/>
                  </a:cubicBezTo>
                  <a:lnTo>
                    <a:pt x="693497" y="1208270"/>
                  </a:lnTo>
                  <a:lnTo>
                    <a:pt x="694421" y="1205346"/>
                  </a:lnTo>
                  <a:cubicBezTo>
                    <a:pt x="694652" y="1204653"/>
                    <a:pt x="695113" y="1204114"/>
                    <a:pt x="695729" y="1203806"/>
                  </a:cubicBezTo>
                  <a:lnTo>
                    <a:pt x="699809" y="1201574"/>
                  </a:lnTo>
                  <a:lnTo>
                    <a:pt x="701040" y="1197418"/>
                  </a:lnTo>
                  <a:lnTo>
                    <a:pt x="701040" y="1184872"/>
                  </a:lnTo>
                  <a:cubicBezTo>
                    <a:pt x="701040" y="1184564"/>
                    <a:pt x="701117" y="1184256"/>
                    <a:pt x="701194" y="1183948"/>
                  </a:cubicBezTo>
                  <a:lnTo>
                    <a:pt x="703426" y="1177175"/>
                  </a:lnTo>
                  <a:lnTo>
                    <a:pt x="703734" y="1174634"/>
                  </a:lnTo>
                  <a:lnTo>
                    <a:pt x="702426" y="1172018"/>
                  </a:lnTo>
                  <a:lnTo>
                    <a:pt x="699193" y="1167245"/>
                  </a:lnTo>
                  <a:cubicBezTo>
                    <a:pt x="698731" y="1166553"/>
                    <a:pt x="698577" y="1165629"/>
                    <a:pt x="698885" y="1164782"/>
                  </a:cubicBezTo>
                  <a:lnTo>
                    <a:pt x="700039" y="1161396"/>
                  </a:lnTo>
                  <a:cubicBezTo>
                    <a:pt x="700116" y="1161088"/>
                    <a:pt x="700270" y="1160780"/>
                    <a:pt x="700501" y="1160549"/>
                  </a:cubicBezTo>
                  <a:lnTo>
                    <a:pt x="702348" y="1158240"/>
                  </a:lnTo>
                  <a:lnTo>
                    <a:pt x="703349" y="1154315"/>
                  </a:lnTo>
                  <a:lnTo>
                    <a:pt x="706659" y="1132917"/>
                  </a:lnTo>
                  <a:lnTo>
                    <a:pt x="706120" y="1125374"/>
                  </a:lnTo>
                  <a:lnTo>
                    <a:pt x="701733" y="1103053"/>
                  </a:lnTo>
                  <a:lnTo>
                    <a:pt x="700501" y="1100513"/>
                  </a:lnTo>
                  <a:lnTo>
                    <a:pt x="696960" y="1097511"/>
                  </a:lnTo>
                  <a:cubicBezTo>
                    <a:pt x="696499" y="1097126"/>
                    <a:pt x="696191" y="1096587"/>
                    <a:pt x="696037" y="1095971"/>
                  </a:cubicBezTo>
                  <a:lnTo>
                    <a:pt x="690957" y="1072881"/>
                  </a:lnTo>
                  <a:cubicBezTo>
                    <a:pt x="690880" y="1072419"/>
                    <a:pt x="690880" y="1072034"/>
                    <a:pt x="690957" y="1071572"/>
                  </a:cubicBezTo>
                  <a:lnTo>
                    <a:pt x="691881" y="1067801"/>
                  </a:lnTo>
                  <a:lnTo>
                    <a:pt x="685338" y="1047173"/>
                  </a:lnTo>
                  <a:cubicBezTo>
                    <a:pt x="685261" y="1046942"/>
                    <a:pt x="685261" y="1046788"/>
                    <a:pt x="685184" y="1046557"/>
                  </a:cubicBezTo>
                  <a:lnTo>
                    <a:pt x="684646" y="1039245"/>
                  </a:lnTo>
                  <a:lnTo>
                    <a:pt x="685184" y="1031471"/>
                  </a:lnTo>
                  <a:lnTo>
                    <a:pt x="688032" y="1019233"/>
                  </a:lnTo>
                  <a:lnTo>
                    <a:pt x="691650" y="1009919"/>
                  </a:lnTo>
                  <a:lnTo>
                    <a:pt x="691650" y="1009919"/>
                  </a:lnTo>
                  <a:cubicBezTo>
                    <a:pt x="691265" y="1009227"/>
                    <a:pt x="691265" y="1008457"/>
                    <a:pt x="691496" y="1007687"/>
                  </a:cubicBezTo>
                  <a:cubicBezTo>
                    <a:pt x="691727" y="1006994"/>
                    <a:pt x="692343" y="1006379"/>
                    <a:pt x="693035" y="1006071"/>
                  </a:cubicBezTo>
                  <a:lnTo>
                    <a:pt x="701887" y="1002376"/>
                  </a:lnTo>
                  <a:lnTo>
                    <a:pt x="704196" y="998759"/>
                  </a:lnTo>
                  <a:lnTo>
                    <a:pt x="707121" y="994679"/>
                  </a:lnTo>
                  <a:lnTo>
                    <a:pt x="710815" y="990985"/>
                  </a:lnTo>
                  <a:cubicBezTo>
                    <a:pt x="711123" y="990677"/>
                    <a:pt x="711585" y="990369"/>
                    <a:pt x="712047" y="990292"/>
                  </a:cubicBezTo>
                  <a:lnTo>
                    <a:pt x="715203" y="989369"/>
                  </a:lnTo>
                  <a:lnTo>
                    <a:pt x="718050" y="986136"/>
                  </a:lnTo>
                  <a:lnTo>
                    <a:pt x="718358" y="984212"/>
                  </a:lnTo>
                  <a:lnTo>
                    <a:pt x="717434" y="980902"/>
                  </a:lnTo>
                  <a:lnTo>
                    <a:pt x="716280" y="974282"/>
                  </a:lnTo>
                  <a:lnTo>
                    <a:pt x="714818" y="971281"/>
                  </a:lnTo>
                  <a:cubicBezTo>
                    <a:pt x="714587" y="970819"/>
                    <a:pt x="714510" y="970203"/>
                    <a:pt x="714510" y="969664"/>
                  </a:cubicBezTo>
                  <a:lnTo>
                    <a:pt x="715048" y="965200"/>
                  </a:lnTo>
                  <a:cubicBezTo>
                    <a:pt x="715125" y="964584"/>
                    <a:pt x="715433" y="963968"/>
                    <a:pt x="715818" y="963584"/>
                  </a:cubicBezTo>
                  <a:lnTo>
                    <a:pt x="719205" y="960197"/>
                  </a:lnTo>
                  <a:lnTo>
                    <a:pt x="720128" y="956425"/>
                  </a:lnTo>
                  <a:lnTo>
                    <a:pt x="723515" y="949036"/>
                  </a:lnTo>
                  <a:lnTo>
                    <a:pt x="724054" y="945496"/>
                  </a:lnTo>
                  <a:lnTo>
                    <a:pt x="724054" y="935182"/>
                  </a:lnTo>
                  <a:lnTo>
                    <a:pt x="724054" y="935182"/>
                  </a:lnTo>
                  <a:cubicBezTo>
                    <a:pt x="724054" y="934874"/>
                    <a:pt x="724131" y="934489"/>
                    <a:pt x="724208" y="934181"/>
                  </a:cubicBezTo>
                  <a:lnTo>
                    <a:pt x="724747" y="932796"/>
                  </a:lnTo>
                  <a:lnTo>
                    <a:pt x="725901" y="929717"/>
                  </a:lnTo>
                  <a:lnTo>
                    <a:pt x="728980" y="924714"/>
                  </a:lnTo>
                  <a:lnTo>
                    <a:pt x="729519" y="923251"/>
                  </a:lnTo>
                  <a:lnTo>
                    <a:pt x="728826" y="920327"/>
                  </a:lnTo>
                  <a:lnTo>
                    <a:pt x="726594" y="918095"/>
                  </a:lnTo>
                  <a:cubicBezTo>
                    <a:pt x="726132" y="917633"/>
                    <a:pt x="725901" y="917094"/>
                    <a:pt x="725824" y="916478"/>
                  </a:cubicBezTo>
                  <a:lnTo>
                    <a:pt x="725362" y="913092"/>
                  </a:lnTo>
                  <a:lnTo>
                    <a:pt x="725286" y="912553"/>
                  </a:lnTo>
                  <a:lnTo>
                    <a:pt x="725286" y="912553"/>
                  </a:lnTo>
                  <a:lnTo>
                    <a:pt x="725286" y="912553"/>
                  </a:lnTo>
                  <a:cubicBezTo>
                    <a:pt x="725208" y="912014"/>
                    <a:pt x="725286" y="911398"/>
                    <a:pt x="725516" y="910936"/>
                  </a:cubicBezTo>
                  <a:lnTo>
                    <a:pt x="728364" y="905318"/>
                  </a:lnTo>
                  <a:lnTo>
                    <a:pt x="729673" y="900699"/>
                  </a:lnTo>
                  <a:lnTo>
                    <a:pt x="726902" y="874222"/>
                  </a:lnTo>
                  <a:lnTo>
                    <a:pt x="724285" y="866063"/>
                  </a:lnTo>
                  <a:lnTo>
                    <a:pt x="715972" y="851131"/>
                  </a:lnTo>
                  <a:cubicBezTo>
                    <a:pt x="715818" y="850900"/>
                    <a:pt x="715741" y="850592"/>
                    <a:pt x="715664" y="850284"/>
                  </a:cubicBezTo>
                  <a:lnTo>
                    <a:pt x="713971" y="841279"/>
                  </a:lnTo>
                  <a:lnTo>
                    <a:pt x="713894" y="828194"/>
                  </a:lnTo>
                  <a:lnTo>
                    <a:pt x="712970" y="824653"/>
                  </a:lnTo>
                  <a:lnTo>
                    <a:pt x="703734" y="812646"/>
                  </a:lnTo>
                  <a:cubicBezTo>
                    <a:pt x="703503" y="812338"/>
                    <a:pt x="703349" y="811953"/>
                    <a:pt x="703272" y="811568"/>
                  </a:cubicBezTo>
                  <a:lnTo>
                    <a:pt x="701733" y="804564"/>
                  </a:lnTo>
                  <a:lnTo>
                    <a:pt x="701579" y="803718"/>
                  </a:lnTo>
                  <a:lnTo>
                    <a:pt x="700963" y="778472"/>
                  </a:lnTo>
                  <a:cubicBezTo>
                    <a:pt x="700963" y="778241"/>
                    <a:pt x="700963" y="778087"/>
                    <a:pt x="701040" y="777856"/>
                  </a:cubicBezTo>
                  <a:lnTo>
                    <a:pt x="702733" y="769389"/>
                  </a:lnTo>
                  <a:cubicBezTo>
                    <a:pt x="702810" y="769158"/>
                    <a:pt x="702887" y="768927"/>
                    <a:pt x="702964" y="768696"/>
                  </a:cubicBezTo>
                  <a:lnTo>
                    <a:pt x="709584" y="754919"/>
                  </a:lnTo>
                  <a:lnTo>
                    <a:pt x="711123" y="747838"/>
                  </a:lnTo>
                  <a:lnTo>
                    <a:pt x="710122" y="738293"/>
                  </a:lnTo>
                  <a:lnTo>
                    <a:pt x="705658" y="731828"/>
                  </a:lnTo>
                  <a:lnTo>
                    <a:pt x="699270" y="725747"/>
                  </a:lnTo>
                  <a:lnTo>
                    <a:pt x="692881" y="719667"/>
                  </a:lnTo>
                  <a:lnTo>
                    <a:pt x="686416" y="711508"/>
                  </a:lnTo>
                  <a:cubicBezTo>
                    <a:pt x="686262" y="711354"/>
                    <a:pt x="686185" y="711123"/>
                    <a:pt x="686031" y="710892"/>
                  </a:cubicBezTo>
                  <a:lnTo>
                    <a:pt x="681567" y="700732"/>
                  </a:lnTo>
                  <a:cubicBezTo>
                    <a:pt x="681413" y="700424"/>
                    <a:pt x="681336" y="700039"/>
                    <a:pt x="681336" y="699731"/>
                  </a:cubicBezTo>
                  <a:lnTo>
                    <a:pt x="680797" y="688494"/>
                  </a:lnTo>
                  <a:cubicBezTo>
                    <a:pt x="680797" y="688109"/>
                    <a:pt x="680874" y="687724"/>
                    <a:pt x="681028" y="687339"/>
                  </a:cubicBezTo>
                  <a:lnTo>
                    <a:pt x="684491" y="678642"/>
                  </a:lnTo>
                  <a:lnTo>
                    <a:pt x="676794" y="675409"/>
                  </a:lnTo>
                  <a:lnTo>
                    <a:pt x="645776" y="673716"/>
                  </a:lnTo>
                  <a:cubicBezTo>
                    <a:pt x="645314" y="673716"/>
                    <a:pt x="644929" y="673562"/>
                    <a:pt x="644544" y="673408"/>
                  </a:cubicBezTo>
                  <a:lnTo>
                    <a:pt x="632152" y="666635"/>
                  </a:lnTo>
                  <a:cubicBezTo>
                    <a:pt x="630921" y="665942"/>
                    <a:pt x="630382" y="664479"/>
                    <a:pt x="630844" y="663171"/>
                  </a:cubicBezTo>
                  <a:lnTo>
                    <a:pt x="632537" y="658399"/>
                  </a:lnTo>
                  <a:lnTo>
                    <a:pt x="630305" y="655397"/>
                  </a:lnTo>
                  <a:lnTo>
                    <a:pt x="625533" y="651702"/>
                  </a:lnTo>
                  <a:lnTo>
                    <a:pt x="623762" y="649932"/>
                  </a:lnTo>
                  <a:lnTo>
                    <a:pt x="619452" y="656167"/>
                  </a:lnTo>
                  <a:cubicBezTo>
                    <a:pt x="618990" y="656859"/>
                    <a:pt x="618221" y="657321"/>
                    <a:pt x="617374" y="657398"/>
                  </a:cubicBezTo>
                  <a:lnTo>
                    <a:pt x="605598" y="658553"/>
                  </a:lnTo>
                  <a:cubicBezTo>
                    <a:pt x="605213" y="658553"/>
                    <a:pt x="604905" y="658553"/>
                    <a:pt x="604597" y="658476"/>
                  </a:cubicBezTo>
                  <a:lnTo>
                    <a:pt x="591666" y="655089"/>
                  </a:lnTo>
                  <a:lnTo>
                    <a:pt x="580582" y="650471"/>
                  </a:lnTo>
                  <a:cubicBezTo>
                    <a:pt x="579659" y="650086"/>
                    <a:pt x="579043" y="649239"/>
                    <a:pt x="578889" y="648239"/>
                  </a:cubicBezTo>
                  <a:cubicBezTo>
                    <a:pt x="578735" y="647238"/>
                    <a:pt x="579197" y="646238"/>
                    <a:pt x="579967" y="645622"/>
                  </a:cubicBezTo>
                  <a:lnTo>
                    <a:pt x="581737" y="644313"/>
                  </a:lnTo>
                  <a:lnTo>
                    <a:pt x="579505" y="642312"/>
                  </a:lnTo>
                  <a:lnTo>
                    <a:pt x="564034" y="633461"/>
                  </a:lnTo>
                  <a:cubicBezTo>
                    <a:pt x="563726" y="633307"/>
                    <a:pt x="563418" y="632999"/>
                    <a:pt x="563187" y="632768"/>
                  </a:cubicBezTo>
                  <a:lnTo>
                    <a:pt x="557568" y="625456"/>
                  </a:lnTo>
                  <a:lnTo>
                    <a:pt x="547639" y="609985"/>
                  </a:lnTo>
                  <a:lnTo>
                    <a:pt x="542021" y="606213"/>
                  </a:lnTo>
                  <a:lnTo>
                    <a:pt x="528166" y="605674"/>
                  </a:lnTo>
                  <a:cubicBezTo>
                    <a:pt x="527396" y="605674"/>
                    <a:pt x="526627" y="605290"/>
                    <a:pt x="526088" y="604674"/>
                  </a:cubicBezTo>
                  <a:lnTo>
                    <a:pt x="523240" y="601287"/>
                  </a:lnTo>
                  <a:cubicBezTo>
                    <a:pt x="522855" y="600825"/>
                    <a:pt x="522624" y="600210"/>
                    <a:pt x="522624" y="599671"/>
                  </a:cubicBezTo>
                  <a:lnTo>
                    <a:pt x="522086" y="589819"/>
                  </a:lnTo>
                  <a:lnTo>
                    <a:pt x="520161" y="587048"/>
                  </a:lnTo>
                  <a:lnTo>
                    <a:pt x="513465" y="583430"/>
                  </a:lnTo>
                  <a:lnTo>
                    <a:pt x="505768" y="580890"/>
                  </a:lnTo>
                  <a:lnTo>
                    <a:pt x="499302" y="580428"/>
                  </a:lnTo>
                  <a:lnTo>
                    <a:pt x="496301" y="581275"/>
                  </a:lnTo>
                  <a:lnTo>
                    <a:pt x="493299" y="583276"/>
                  </a:lnTo>
                  <a:cubicBezTo>
                    <a:pt x="493068" y="583430"/>
                    <a:pt x="492837" y="583507"/>
                    <a:pt x="492606" y="583584"/>
                  </a:cubicBezTo>
                  <a:lnTo>
                    <a:pt x="489219" y="584739"/>
                  </a:lnTo>
                  <a:cubicBezTo>
                    <a:pt x="489066" y="584816"/>
                    <a:pt x="488988" y="584739"/>
                    <a:pt x="488835" y="584816"/>
                  </a:cubicBezTo>
                  <a:cubicBezTo>
                    <a:pt x="488373" y="584893"/>
                    <a:pt x="487911" y="584893"/>
                    <a:pt x="487449" y="584739"/>
                  </a:cubicBezTo>
                  <a:cubicBezTo>
                    <a:pt x="487372" y="584739"/>
                    <a:pt x="487295" y="584739"/>
                    <a:pt x="487218" y="584662"/>
                  </a:cubicBezTo>
                  <a:lnTo>
                    <a:pt x="482138" y="582430"/>
                  </a:lnTo>
                  <a:cubicBezTo>
                    <a:pt x="481522" y="582199"/>
                    <a:pt x="481061" y="581737"/>
                    <a:pt x="480753" y="581121"/>
                  </a:cubicBezTo>
                  <a:lnTo>
                    <a:pt x="479059" y="577735"/>
                  </a:lnTo>
                  <a:lnTo>
                    <a:pt x="476211" y="567652"/>
                  </a:lnTo>
                  <a:lnTo>
                    <a:pt x="475596" y="566805"/>
                  </a:lnTo>
                  <a:lnTo>
                    <a:pt x="464435" y="565804"/>
                  </a:lnTo>
                  <a:lnTo>
                    <a:pt x="459355" y="566343"/>
                  </a:lnTo>
                  <a:lnTo>
                    <a:pt x="454275" y="569114"/>
                  </a:lnTo>
                  <a:lnTo>
                    <a:pt x="450735" y="574194"/>
                  </a:lnTo>
                  <a:lnTo>
                    <a:pt x="448195" y="576811"/>
                  </a:lnTo>
                  <a:lnTo>
                    <a:pt x="448195" y="576811"/>
                  </a:lnTo>
                  <a:lnTo>
                    <a:pt x="448195" y="576811"/>
                  </a:lnTo>
                  <a:cubicBezTo>
                    <a:pt x="448118" y="576888"/>
                    <a:pt x="448041" y="576888"/>
                    <a:pt x="447964" y="576965"/>
                  </a:cubicBezTo>
                  <a:cubicBezTo>
                    <a:pt x="447502" y="577350"/>
                    <a:pt x="446886" y="577581"/>
                    <a:pt x="446270" y="577581"/>
                  </a:cubicBezTo>
                  <a:lnTo>
                    <a:pt x="446270" y="577581"/>
                  </a:lnTo>
                  <a:lnTo>
                    <a:pt x="442345" y="577581"/>
                  </a:lnTo>
                  <a:cubicBezTo>
                    <a:pt x="442114" y="577581"/>
                    <a:pt x="441806" y="577581"/>
                    <a:pt x="441575" y="577504"/>
                  </a:cubicBezTo>
                  <a:lnTo>
                    <a:pt x="437650" y="576349"/>
                  </a:lnTo>
                  <a:cubicBezTo>
                    <a:pt x="437265" y="576272"/>
                    <a:pt x="436957" y="576041"/>
                    <a:pt x="436649" y="575810"/>
                  </a:cubicBezTo>
                  <a:lnTo>
                    <a:pt x="433262" y="572962"/>
                  </a:lnTo>
                  <a:cubicBezTo>
                    <a:pt x="433032" y="572809"/>
                    <a:pt x="432877" y="572578"/>
                    <a:pt x="432724" y="572347"/>
                  </a:cubicBezTo>
                  <a:lnTo>
                    <a:pt x="430491" y="568960"/>
                  </a:lnTo>
                  <a:cubicBezTo>
                    <a:pt x="430338" y="568729"/>
                    <a:pt x="430184" y="568421"/>
                    <a:pt x="430107" y="568113"/>
                  </a:cubicBezTo>
                  <a:lnTo>
                    <a:pt x="426874" y="556414"/>
                  </a:lnTo>
                  <a:lnTo>
                    <a:pt x="421409" y="550410"/>
                  </a:lnTo>
                  <a:lnTo>
                    <a:pt x="409864" y="542713"/>
                  </a:lnTo>
                  <a:lnTo>
                    <a:pt x="406246" y="539712"/>
                  </a:lnTo>
                  <a:cubicBezTo>
                    <a:pt x="406015" y="539558"/>
                    <a:pt x="405861" y="539327"/>
                    <a:pt x="405707" y="539096"/>
                  </a:cubicBezTo>
                  <a:lnTo>
                    <a:pt x="401243" y="532322"/>
                  </a:lnTo>
                  <a:cubicBezTo>
                    <a:pt x="401012" y="531938"/>
                    <a:pt x="400858" y="531553"/>
                    <a:pt x="400781" y="531091"/>
                  </a:cubicBezTo>
                  <a:lnTo>
                    <a:pt x="400242" y="526396"/>
                  </a:lnTo>
                  <a:lnTo>
                    <a:pt x="399473" y="524472"/>
                  </a:lnTo>
                  <a:lnTo>
                    <a:pt x="397318" y="522316"/>
                  </a:lnTo>
                  <a:lnTo>
                    <a:pt x="390775" y="518930"/>
                  </a:lnTo>
                  <a:lnTo>
                    <a:pt x="386080" y="518930"/>
                  </a:lnTo>
                  <a:cubicBezTo>
                    <a:pt x="385849" y="518930"/>
                    <a:pt x="385618" y="518930"/>
                    <a:pt x="385387" y="518853"/>
                  </a:cubicBezTo>
                  <a:lnTo>
                    <a:pt x="384464" y="518622"/>
                  </a:lnTo>
                  <a:lnTo>
                    <a:pt x="383078" y="518314"/>
                  </a:lnTo>
                  <a:cubicBezTo>
                    <a:pt x="382924" y="518237"/>
                    <a:pt x="382847" y="518083"/>
                    <a:pt x="382693" y="518083"/>
                  </a:cubicBezTo>
                  <a:cubicBezTo>
                    <a:pt x="382232" y="517852"/>
                    <a:pt x="381847" y="517698"/>
                    <a:pt x="381539" y="517313"/>
                  </a:cubicBezTo>
                  <a:lnTo>
                    <a:pt x="379845" y="515081"/>
                  </a:lnTo>
                  <a:cubicBezTo>
                    <a:pt x="379615" y="514850"/>
                    <a:pt x="379461" y="514542"/>
                    <a:pt x="379384" y="514235"/>
                  </a:cubicBezTo>
                  <a:lnTo>
                    <a:pt x="377767" y="508924"/>
                  </a:lnTo>
                  <a:lnTo>
                    <a:pt x="376613" y="506999"/>
                  </a:lnTo>
                  <a:lnTo>
                    <a:pt x="373380" y="504998"/>
                  </a:lnTo>
                  <a:lnTo>
                    <a:pt x="369609" y="504998"/>
                  </a:lnTo>
                  <a:lnTo>
                    <a:pt x="364990" y="506538"/>
                  </a:lnTo>
                  <a:lnTo>
                    <a:pt x="360372" y="509155"/>
                  </a:lnTo>
                  <a:cubicBezTo>
                    <a:pt x="359141" y="509847"/>
                    <a:pt x="357601" y="509462"/>
                    <a:pt x="356755" y="508308"/>
                  </a:cubicBezTo>
                  <a:lnTo>
                    <a:pt x="347749" y="496147"/>
                  </a:lnTo>
                  <a:lnTo>
                    <a:pt x="338051" y="497609"/>
                  </a:lnTo>
                  <a:cubicBezTo>
                    <a:pt x="336512" y="497840"/>
                    <a:pt x="335049" y="496762"/>
                    <a:pt x="334818" y="495223"/>
                  </a:cubicBezTo>
                  <a:lnTo>
                    <a:pt x="332586" y="480599"/>
                  </a:lnTo>
                  <a:cubicBezTo>
                    <a:pt x="332509" y="480291"/>
                    <a:pt x="332509" y="479983"/>
                    <a:pt x="332586" y="479752"/>
                  </a:cubicBezTo>
                  <a:lnTo>
                    <a:pt x="338205" y="445424"/>
                  </a:lnTo>
                  <a:lnTo>
                    <a:pt x="339206" y="442037"/>
                  </a:lnTo>
                  <a:lnTo>
                    <a:pt x="342592" y="430568"/>
                  </a:lnTo>
                  <a:lnTo>
                    <a:pt x="341668" y="425642"/>
                  </a:lnTo>
                  <a:lnTo>
                    <a:pt x="337743" y="420254"/>
                  </a:lnTo>
                  <a:lnTo>
                    <a:pt x="327814" y="411480"/>
                  </a:lnTo>
                  <a:cubicBezTo>
                    <a:pt x="327583" y="411326"/>
                    <a:pt x="327429" y="411095"/>
                    <a:pt x="327275" y="410864"/>
                  </a:cubicBezTo>
                  <a:lnTo>
                    <a:pt x="323888" y="405245"/>
                  </a:lnTo>
                  <a:cubicBezTo>
                    <a:pt x="323735" y="404938"/>
                    <a:pt x="323581" y="404553"/>
                    <a:pt x="323504" y="404168"/>
                  </a:cubicBezTo>
                  <a:lnTo>
                    <a:pt x="322349" y="396317"/>
                  </a:lnTo>
                  <a:cubicBezTo>
                    <a:pt x="322272" y="396009"/>
                    <a:pt x="322349" y="395624"/>
                    <a:pt x="322426" y="395316"/>
                  </a:cubicBezTo>
                  <a:lnTo>
                    <a:pt x="324119" y="388004"/>
                  </a:lnTo>
                  <a:lnTo>
                    <a:pt x="327044" y="379307"/>
                  </a:lnTo>
                  <a:lnTo>
                    <a:pt x="328507" y="372456"/>
                  </a:lnTo>
                  <a:lnTo>
                    <a:pt x="326736" y="367145"/>
                  </a:lnTo>
                  <a:lnTo>
                    <a:pt x="314344" y="355831"/>
                  </a:lnTo>
                  <a:cubicBezTo>
                    <a:pt x="314190" y="355677"/>
                    <a:pt x="314036" y="355523"/>
                    <a:pt x="313882" y="355292"/>
                  </a:cubicBezTo>
                  <a:lnTo>
                    <a:pt x="310496" y="350212"/>
                  </a:lnTo>
                  <a:lnTo>
                    <a:pt x="306878" y="342515"/>
                  </a:lnTo>
                  <a:cubicBezTo>
                    <a:pt x="306801" y="342361"/>
                    <a:pt x="306724" y="342130"/>
                    <a:pt x="306647" y="341899"/>
                  </a:cubicBezTo>
                  <a:lnTo>
                    <a:pt x="304954" y="334048"/>
                  </a:lnTo>
                  <a:cubicBezTo>
                    <a:pt x="304877" y="333894"/>
                    <a:pt x="304877" y="333664"/>
                    <a:pt x="304877" y="333433"/>
                  </a:cubicBezTo>
                  <a:lnTo>
                    <a:pt x="304877" y="333433"/>
                  </a:lnTo>
                  <a:lnTo>
                    <a:pt x="304877" y="315422"/>
                  </a:lnTo>
                  <a:lnTo>
                    <a:pt x="305416" y="306801"/>
                  </a:lnTo>
                  <a:cubicBezTo>
                    <a:pt x="305416" y="306493"/>
                    <a:pt x="305493" y="306185"/>
                    <a:pt x="305647" y="305878"/>
                  </a:cubicBezTo>
                  <a:lnTo>
                    <a:pt x="307879" y="300797"/>
                  </a:lnTo>
                  <a:cubicBezTo>
                    <a:pt x="308110" y="300336"/>
                    <a:pt x="308418" y="299951"/>
                    <a:pt x="308802" y="299643"/>
                  </a:cubicBezTo>
                  <a:lnTo>
                    <a:pt x="312728" y="296795"/>
                  </a:lnTo>
                  <a:lnTo>
                    <a:pt x="326582" y="289791"/>
                  </a:lnTo>
                  <a:lnTo>
                    <a:pt x="330046" y="287174"/>
                  </a:lnTo>
                  <a:lnTo>
                    <a:pt x="331893" y="282633"/>
                  </a:lnTo>
                  <a:lnTo>
                    <a:pt x="332894" y="273704"/>
                  </a:lnTo>
                  <a:lnTo>
                    <a:pt x="331970" y="271857"/>
                  </a:lnTo>
                  <a:lnTo>
                    <a:pt x="327660" y="269471"/>
                  </a:lnTo>
                  <a:cubicBezTo>
                    <a:pt x="327429" y="269317"/>
                    <a:pt x="327198" y="269163"/>
                    <a:pt x="327044" y="269009"/>
                  </a:cubicBezTo>
                  <a:lnTo>
                    <a:pt x="325890" y="267854"/>
                  </a:lnTo>
                  <a:cubicBezTo>
                    <a:pt x="325659" y="267624"/>
                    <a:pt x="325428" y="267316"/>
                    <a:pt x="325274" y="267008"/>
                  </a:cubicBezTo>
                  <a:lnTo>
                    <a:pt x="320348" y="255539"/>
                  </a:lnTo>
                  <a:lnTo>
                    <a:pt x="317346" y="251537"/>
                  </a:lnTo>
                  <a:lnTo>
                    <a:pt x="313652" y="248304"/>
                  </a:lnTo>
                  <a:lnTo>
                    <a:pt x="303107" y="246226"/>
                  </a:lnTo>
                  <a:lnTo>
                    <a:pt x="299797" y="244918"/>
                  </a:lnTo>
                  <a:cubicBezTo>
                    <a:pt x="299566" y="244841"/>
                    <a:pt x="299412" y="244764"/>
                    <a:pt x="299258" y="244610"/>
                  </a:cubicBezTo>
                  <a:lnTo>
                    <a:pt x="292254" y="239761"/>
                  </a:lnTo>
                  <a:lnTo>
                    <a:pt x="286404" y="237605"/>
                  </a:lnTo>
                  <a:cubicBezTo>
                    <a:pt x="286019" y="237451"/>
                    <a:pt x="285635" y="237221"/>
                    <a:pt x="285404" y="236990"/>
                  </a:cubicBezTo>
                  <a:lnTo>
                    <a:pt x="280939" y="232448"/>
                  </a:lnTo>
                  <a:cubicBezTo>
                    <a:pt x="280555" y="232064"/>
                    <a:pt x="280247" y="231448"/>
                    <a:pt x="280170" y="230909"/>
                  </a:cubicBezTo>
                  <a:lnTo>
                    <a:pt x="278476" y="220210"/>
                  </a:lnTo>
                  <a:cubicBezTo>
                    <a:pt x="278399" y="219902"/>
                    <a:pt x="278399" y="219671"/>
                    <a:pt x="278476" y="219364"/>
                  </a:cubicBezTo>
                  <a:lnTo>
                    <a:pt x="279631" y="210897"/>
                  </a:lnTo>
                  <a:cubicBezTo>
                    <a:pt x="279631" y="210666"/>
                    <a:pt x="279708" y="210435"/>
                    <a:pt x="279785" y="210204"/>
                  </a:cubicBezTo>
                  <a:lnTo>
                    <a:pt x="284865" y="197812"/>
                  </a:lnTo>
                  <a:lnTo>
                    <a:pt x="287559" y="184804"/>
                  </a:lnTo>
                  <a:cubicBezTo>
                    <a:pt x="287636" y="184496"/>
                    <a:pt x="287713" y="184265"/>
                    <a:pt x="287867" y="184034"/>
                  </a:cubicBezTo>
                  <a:lnTo>
                    <a:pt x="289714" y="180648"/>
                  </a:lnTo>
                  <a:lnTo>
                    <a:pt x="283018" y="172566"/>
                  </a:lnTo>
                  <a:lnTo>
                    <a:pt x="266392" y="153170"/>
                  </a:lnTo>
                  <a:lnTo>
                    <a:pt x="256925" y="145858"/>
                  </a:lnTo>
                  <a:lnTo>
                    <a:pt x="249074" y="143779"/>
                  </a:lnTo>
                  <a:cubicBezTo>
                    <a:pt x="248612" y="143625"/>
                    <a:pt x="248150" y="143394"/>
                    <a:pt x="247842" y="143087"/>
                  </a:cubicBezTo>
                  <a:lnTo>
                    <a:pt x="232064" y="127308"/>
                  </a:lnTo>
                  <a:lnTo>
                    <a:pt x="212206" y="131464"/>
                  </a:lnTo>
                  <a:cubicBezTo>
                    <a:pt x="211051" y="131695"/>
                    <a:pt x="209896" y="131233"/>
                    <a:pt x="209281" y="130233"/>
                  </a:cubicBezTo>
                  <a:lnTo>
                    <a:pt x="198351" y="113376"/>
                  </a:lnTo>
                  <a:lnTo>
                    <a:pt x="193271" y="110375"/>
                  </a:lnTo>
                  <a:cubicBezTo>
                    <a:pt x="192578" y="109990"/>
                    <a:pt x="192116" y="109297"/>
                    <a:pt x="191962" y="108604"/>
                  </a:cubicBezTo>
                  <a:cubicBezTo>
                    <a:pt x="191808" y="107835"/>
                    <a:pt x="191962" y="107065"/>
                    <a:pt x="192347" y="106449"/>
                  </a:cubicBezTo>
                  <a:lnTo>
                    <a:pt x="194887" y="102601"/>
                  </a:lnTo>
                  <a:lnTo>
                    <a:pt x="194810" y="102293"/>
                  </a:lnTo>
                  <a:lnTo>
                    <a:pt x="189807" y="100445"/>
                  </a:lnTo>
                  <a:lnTo>
                    <a:pt x="183573" y="99445"/>
                  </a:lnTo>
                  <a:lnTo>
                    <a:pt x="169179" y="98367"/>
                  </a:lnTo>
                  <a:cubicBezTo>
                    <a:pt x="168641" y="98290"/>
                    <a:pt x="168102" y="98136"/>
                    <a:pt x="167717" y="97828"/>
                  </a:cubicBezTo>
                  <a:lnTo>
                    <a:pt x="165485" y="96135"/>
                  </a:lnTo>
                  <a:cubicBezTo>
                    <a:pt x="165100" y="95904"/>
                    <a:pt x="164869" y="95519"/>
                    <a:pt x="164638" y="95135"/>
                  </a:cubicBezTo>
                  <a:lnTo>
                    <a:pt x="159635" y="85667"/>
                  </a:lnTo>
                  <a:cubicBezTo>
                    <a:pt x="159481" y="85436"/>
                    <a:pt x="159404" y="85205"/>
                    <a:pt x="159327" y="84898"/>
                  </a:cubicBezTo>
                  <a:lnTo>
                    <a:pt x="158173" y="79818"/>
                  </a:lnTo>
                  <a:cubicBezTo>
                    <a:pt x="158096" y="79356"/>
                    <a:pt x="158096" y="78817"/>
                    <a:pt x="158250" y="78355"/>
                  </a:cubicBezTo>
                  <a:lnTo>
                    <a:pt x="162714" y="63731"/>
                  </a:lnTo>
                  <a:lnTo>
                    <a:pt x="163176" y="58651"/>
                  </a:lnTo>
                  <a:cubicBezTo>
                    <a:pt x="163253" y="57881"/>
                    <a:pt x="163638" y="57265"/>
                    <a:pt x="164176" y="56804"/>
                  </a:cubicBezTo>
                  <a:lnTo>
                    <a:pt x="167563" y="53956"/>
                  </a:lnTo>
                  <a:lnTo>
                    <a:pt x="171258" y="51801"/>
                  </a:lnTo>
                  <a:lnTo>
                    <a:pt x="172797" y="49184"/>
                  </a:lnTo>
                  <a:lnTo>
                    <a:pt x="172797" y="41487"/>
                  </a:lnTo>
                  <a:lnTo>
                    <a:pt x="171873" y="36945"/>
                  </a:lnTo>
                  <a:lnTo>
                    <a:pt x="170180" y="34405"/>
                  </a:lnTo>
                  <a:lnTo>
                    <a:pt x="162637" y="28479"/>
                  </a:lnTo>
                  <a:lnTo>
                    <a:pt x="160097" y="26016"/>
                  </a:lnTo>
                  <a:cubicBezTo>
                    <a:pt x="159635" y="25554"/>
                    <a:pt x="159404" y="25015"/>
                    <a:pt x="159327" y="24399"/>
                  </a:cubicBezTo>
                  <a:lnTo>
                    <a:pt x="158789" y="19935"/>
                  </a:lnTo>
                  <a:cubicBezTo>
                    <a:pt x="158711" y="19627"/>
                    <a:pt x="158789" y="19319"/>
                    <a:pt x="158865" y="19012"/>
                  </a:cubicBezTo>
                  <a:lnTo>
                    <a:pt x="160020" y="13931"/>
                  </a:lnTo>
                  <a:cubicBezTo>
                    <a:pt x="160097" y="13624"/>
                    <a:pt x="160174" y="13393"/>
                    <a:pt x="160328" y="13162"/>
                  </a:cubicBezTo>
                  <a:lnTo>
                    <a:pt x="162098" y="10006"/>
                  </a:lnTo>
                  <a:lnTo>
                    <a:pt x="160174" y="8082"/>
                  </a:lnTo>
                  <a:cubicBezTo>
                    <a:pt x="159173" y="7081"/>
                    <a:pt x="159096" y="5542"/>
                    <a:pt x="159866" y="4464"/>
                  </a:cubicBezTo>
                  <a:lnTo>
                    <a:pt x="161790" y="1770"/>
                  </a:lnTo>
                  <a:lnTo>
                    <a:pt x="157942" y="0"/>
                  </a:lnTo>
                  <a:lnTo>
                    <a:pt x="157557" y="77"/>
                  </a:lnTo>
                  <a:lnTo>
                    <a:pt x="155325" y="2771"/>
                  </a:lnTo>
                  <a:lnTo>
                    <a:pt x="151630" y="8697"/>
                  </a:lnTo>
                  <a:cubicBezTo>
                    <a:pt x="151553" y="8851"/>
                    <a:pt x="151399" y="9005"/>
                    <a:pt x="151246" y="9159"/>
                  </a:cubicBezTo>
                  <a:lnTo>
                    <a:pt x="147859" y="12546"/>
                  </a:lnTo>
                  <a:cubicBezTo>
                    <a:pt x="147474" y="12931"/>
                    <a:pt x="147012" y="13162"/>
                    <a:pt x="146550" y="13316"/>
                  </a:cubicBezTo>
                  <a:lnTo>
                    <a:pt x="121535" y="19396"/>
                  </a:lnTo>
                  <a:lnTo>
                    <a:pt x="112838" y="23784"/>
                  </a:lnTo>
                  <a:cubicBezTo>
                    <a:pt x="112684" y="23861"/>
                    <a:pt x="112453" y="23938"/>
                    <a:pt x="112222" y="24015"/>
                  </a:cubicBezTo>
                  <a:lnTo>
                    <a:pt x="112068" y="24091"/>
                  </a:lnTo>
                  <a:cubicBezTo>
                    <a:pt x="111991" y="24399"/>
                    <a:pt x="111914" y="24707"/>
                    <a:pt x="111760" y="24938"/>
                  </a:cubicBezTo>
                  <a:lnTo>
                    <a:pt x="109528" y="28864"/>
                  </a:lnTo>
                  <a:cubicBezTo>
                    <a:pt x="109374" y="29095"/>
                    <a:pt x="109220" y="29248"/>
                    <a:pt x="109066" y="29479"/>
                  </a:cubicBezTo>
                  <a:lnTo>
                    <a:pt x="105679" y="32866"/>
                  </a:lnTo>
                  <a:cubicBezTo>
                    <a:pt x="105448" y="33097"/>
                    <a:pt x="105218" y="33251"/>
                    <a:pt x="104987" y="33405"/>
                  </a:cubicBezTo>
                  <a:lnTo>
                    <a:pt x="104140" y="36638"/>
                  </a:lnTo>
                  <a:cubicBezTo>
                    <a:pt x="103909" y="37715"/>
                    <a:pt x="103062" y="38485"/>
                    <a:pt x="101985" y="38716"/>
                  </a:cubicBezTo>
                  <a:lnTo>
                    <a:pt x="99137" y="39254"/>
                  </a:lnTo>
                  <a:lnTo>
                    <a:pt x="96443" y="39332"/>
                  </a:lnTo>
                  <a:lnTo>
                    <a:pt x="90285" y="42179"/>
                  </a:lnTo>
                  <a:lnTo>
                    <a:pt x="91902" y="44411"/>
                  </a:lnTo>
                  <a:cubicBezTo>
                    <a:pt x="92210" y="44873"/>
                    <a:pt x="92441" y="45489"/>
                    <a:pt x="92441" y="46028"/>
                  </a:cubicBezTo>
                  <a:lnTo>
                    <a:pt x="92441" y="48260"/>
                  </a:lnTo>
                  <a:cubicBezTo>
                    <a:pt x="92441" y="49030"/>
                    <a:pt x="92133" y="49722"/>
                    <a:pt x="91594" y="50261"/>
                  </a:cubicBezTo>
                  <a:lnTo>
                    <a:pt x="88207" y="53648"/>
                  </a:lnTo>
                  <a:cubicBezTo>
                    <a:pt x="88053" y="53802"/>
                    <a:pt x="87822" y="53956"/>
                    <a:pt x="87592" y="54110"/>
                  </a:cubicBezTo>
                  <a:lnTo>
                    <a:pt x="83666" y="56342"/>
                  </a:lnTo>
                  <a:lnTo>
                    <a:pt x="78124" y="58266"/>
                  </a:lnTo>
                  <a:lnTo>
                    <a:pt x="73506" y="58882"/>
                  </a:lnTo>
                  <a:lnTo>
                    <a:pt x="70504" y="60190"/>
                  </a:lnTo>
                  <a:lnTo>
                    <a:pt x="67810" y="63346"/>
                  </a:lnTo>
                  <a:lnTo>
                    <a:pt x="67272" y="64501"/>
                  </a:lnTo>
                  <a:lnTo>
                    <a:pt x="70581" y="65270"/>
                  </a:lnTo>
                  <a:cubicBezTo>
                    <a:pt x="71582" y="65501"/>
                    <a:pt x="72352" y="66194"/>
                    <a:pt x="72659" y="67118"/>
                  </a:cubicBezTo>
                  <a:lnTo>
                    <a:pt x="73814" y="70504"/>
                  </a:lnTo>
                  <a:cubicBezTo>
                    <a:pt x="73891" y="70735"/>
                    <a:pt x="73968" y="70966"/>
                    <a:pt x="73968" y="71197"/>
                  </a:cubicBezTo>
                  <a:lnTo>
                    <a:pt x="74507" y="79664"/>
                  </a:lnTo>
                  <a:cubicBezTo>
                    <a:pt x="74507" y="80048"/>
                    <a:pt x="74430" y="80510"/>
                    <a:pt x="74276" y="80895"/>
                  </a:cubicBezTo>
                  <a:lnTo>
                    <a:pt x="72429" y="85436"/>
                  </a:lnTo>
                  <a:lnTo>
                    <a:pt x="76046" y="86052"/>
                  </a:lnTo>
                  <a:cubicBezTo>
                    <a:pt x="76816" y="86206"/>
                    <a:pt x="77509" y="86591"/>
                    <a:pt x="77893" y="87284"/>
                  </a:cubicBezTo>
                  <a:lnTo>
                    <a:pt x="79048" y="88977"/>
                  </a:lnTo>
                  <a:cubicBezTo>
                    <a:pt x="79279" y="89362"/>
                    <a:pt x="79433" y="89747"/>
                    <a:pt x="79510" y="90131"/>
                  </a:cubicBezTo>
                  <a:lnTo>
                    <a:pt x="80664" y="97982"/>
                  </a:lnTo>
                  <a:lnTo>
                    <a:pt x="80664" y="107911"/>
                  </a:lnTo>
                  <a:cubicBezTo>
                    <a:pt x="80664" y="108142"/>
                    <a:pt x="80664" y="108373"/>
                    <a:pt x="80587" y="108604"/>
                  </a:cubicBezTo>
                  <a:lnTo>
                    <a:pt x="78355" y="117071"/>
                  </a:lnTo>
                  <a:cubicBezTo>
                    <a:pt x="78201" y="117764"/>
                    <a:pt x="77739" y="118302"/>
                    <a:pt x="77201" y="118687"/>
                  </a:cubicBezTo>
                  <a:lnTo>
                    <a:pt x="72121" y="122074"/>
                  </a:lnTo>
                  <a:cubicBezTo>
                    <a:pt x="71351" y="122613"/>
                    <a:pt x="70273" y="122690"/>
                    <a:pt x="69427" y="122305"/>
                  </a:cubicBezTo>
                  <a:lnTo>
                    <a:pt x="63269" y="119457"/>
                  </a:lnTo>
                  <a:cubicBezTo>
                    <a:pt x="62038" y="118918"/>
                    <a:pt x="61345" y="117533"/>
                    <a:pt x="61730" y="116224"/>
                  </a:cubicBezTo>
                  <a:lnTo>
                    <a:pt x="63423" y="109451"/>
                  </a:lnTo>
                  <a:cubicBezTo>
                    <a:pt x="63500" y="109220"/>
                    <a:pt x="63577" y="109066"/>
                    <a:pt x="63654" y="108912"/>
                  </a:cubicBezTo>
                  <a:lnTo>
                    <a:pt x="65193" y="105833"/>
                  </a:lnTo>
                  <a:lnTo>
                    <a:pt x="59882" y="111991"/>
                  </a:lnTo>
                  <a:lnTo>
                    <a:pt x="56727" y="114608"/>
                  </a:lnTo>
                  <a:cubicBezTo>
                    <a:pt x="56573" y="114762"/>
                    <a:pt x="56419" y="114839"/>
                    <a:pt x="56265" y="114916"/>
                  </a:cubicBezTo>
                  <a:lnTo>
                    <a:pt x="52185" y="116994"/>
                  </a:lnTo>
                  <a:lnTo>
                    <a:pt x="50107" y="119380"/>
                  </a:lnTo>
                  <a:cubicBezTo>
                    <a:pt x="50415" y="119303"/>
                    <a:pt x="50723" y="119226"/>
                    <a:pt x="51108" y="119226"/>
                  </a:cubicBezTo>
                  <a:lnTo>
                    <a:pt x="53956" y="119226"/>
                  </a:lnTo>
                  <a:cubicBezTo>
                    <a:pt x="55264" y="119226"/>
                    <a:pt x="56419" y="120150"/>
                    <a:pt x="56727" y="121458"/>
                  </a:cubicBezTo>
                  <a:lnTo>
                    <a:pt x="58959" y="131079"/>
                  </a:lnTo>
                  <a:lnTo>
                    <a:pt x="59575" y="130618"/>
                  </a:lnTo>
                  <a:cubicBezTo>
                    <a:pt x="60036" y="130233"/>
                    <a:pt x="60729" y="130002"/>
                    <a:pt x="61345" y="130002"/>
                  </a:cubicBezTo>
                  <a:lnTo>
                    <a:pt x="64193" y="130002"/>
                  </a:lnTo>
                  <a:cubicBezTo>
                    <a:pt x="65655" y="130002"/>
                    <a:pt x="66887" y="131156"/>
                    <a:pt x="66964" y="132619"/>
                  </a:cubicBezTo>
                  <a:lnTo>
                    <a:pt x="67502" y="141624"/>
                  </a:lnTo>
                  <a:lnTo>
                    <a:pt x="69658" y="151322"/>
                  </a:lnTo>
                  <a:cubicBezTo>
                    <a:pt x="69735" y="151553"/>
                    <a:pt x="69735" y="151707"/>
                    <a:pt x="69735" y="151938"/>
                  </a:cubicBezTo>
                  <a:lnTo>
                    <a:pt x="69735" y="160944"/>
                  </a:lnTo>
                  <a:cubicBezTo>
                    <a:pt x="69735" y="161790"/>
                    <a:pt x="69350" y="162560"/>
                    <a:pt x="68734" y="163099"/>
                  </a:cubicBezTo>
                  <a:lnTo>
                    <a:pt x="64808" y="166485"/>
                  </a:lnTo>
                  <a:lnTo>
                    <a:pt x="50415" y="175722"/>
                  </a:lnTo>
                  <a:cubicBezTo>
                    <a:pt x="50107" y="175876"/>
                    <a:pt x="49876" y="176030"/>
                    <a:pt x="49492" y="176107"/>
                  </a:cubicBezTo>
                  <a:lnTo>
                    <a:pt x="42179" y="177800"/>
                  </a:lnTo>
                  <a:cubicBezTo>
                    <a:pt x="41102" y="178031"/>
                    <a:pt x="40024" y="177646"/>
                    <a:pt x="39332" y="176799"/>
                  </a:cubicBezTo>
                  <a:lnTo>
                    <a:pt x="40486" y="178570"/>
                  </a:lnTo>
                  <a:cubicBezTo>
                    <a:pt x="41025" y="179416"/>
                    <a:pt x="41102" y="180571"/>
                    <a:pt x="40640" y="181494"/>
                  </a:cubicBezTo>
                  <a:cubicBezTo>
                    <a:pt x="40178" y="182418"/>
                    <a:pt x="39178" y="182957"/>
                    <a:pt x="38177" y="182957"/>
                  </a:cubicBezTo>
                  <a:lnTo>
                    <a:pt x="31635" y="183034"/>
                  </a:lnTo>
                  <a:lnTo>
                    <a:pt x="33020" y="187113"/>
                  </a:lnTo>
                  <a:cubicBezTo>
                    <a:pt x="33174" y="187652"/>
                    <a:pt x="33174" y="188268"/>
                    <a:pt x="33020" y="188807"/>
                  </a:cubicBezTo>
                  <a:lnTo>
                    <a:pt x="31865" y="192732"/>
                  </a:lnTo>
                  <a:cubicBezTo>
                    <a:pt x="31789" y="193040"/>
                    <a:pt x="31635" y="193348"/>
                    <a:pt x="31404" y="193656"/>
                  </a:cubicBezTo>
                  <a:lnTo>
                    <a:pt x="28248" y="197889"/>
                  </a:lnTo>
                  <a:lnTo>
                    <a:pt x="26093" y="202661"/>
                  </a:lnTo>
                  <a:cubicBezTo>
                    <a:pt x="26016" y="202815"/>
                    <a:pt x="25939" y="202969"/>
                    <a:pt x="25785" y="203123"/>
                  </a:cubicBezTo>
                  <a:lnTo>
                    <a:pt x="20166" y="210974"/>
                  </a:lnTo>
                  <a:cubicBezTo>
                    <a:pt x="19935" y="211282"/>
                    <a:pt x="19627" y="211590"/>
                    <a:pt x="19319" y="211744"/>
                  </a:cubicBezTo>
                  <a:lnTo>
                    <a:pt x="3772" y="220903"/>
                  </a:lnTo>
                  <a:lnTo>
                    <a:pt x="0" y="229678"/>
                  </a:lnTo>
                  <a:lnTo>
                    <a:pt x="2694" y="230062"/>
                  </a:lnTo>
                  <a:lnTo>
                    <a:pt x="16702" y="221750"/>
                  </a:lnTo>
                  <a:lnTo>
                    <a:pt x="31635" y="206279"/>
                  </a:lnTo>
                  <a:cubicBezTo>
                    <a:pt x="31789" y="206125"/>
                    <a:pt x="31942" y="206048"/>
                    <a:pt x="32096" y="205894"/>
                  </a:cubicBezTo>
                  <a:lnTo>
                    <a:pt x="47875" y="195195"/>
                  </a:lnTo>
                  <a:lnTo>
                    <a:pt x="59882" y="188345"/>
                  </a:lnTo>
                  <a:cubicBezTo>
                    <a:pt x="60960" y="187729"/>
                    <a:pt x="62268" y="187883"/>
                    <a:pt x="63115" y="188653"/>
                  </a:cubicBezTo>
                  <a:cubicBezTo>
                    <a:pt x="64039" y="189422"/>
                    <a:pt x="64270" y="190731"/>
                    <a:pt x="63808" y="191885"/>
                  </a:cubicBezTo>
                  <a:lnTo>
                    <a:pt x="62345" y="195272"/>
                  </a:lnTo>
                  <a:lnTo>
                    <a:pt x="62345" y="202584"/>
                  </a:lnTo>
                  <a:lnTo>
                    <a:pt x="61730" y="206894"/>
                  </a:lnTo>
                  <a:lnTo>
                    <a:pt x="60575" y="211667"/>
                  </a:lnTo>
                  <a:cubicBezTo>
                    <a:pt x="60498" y="211975"/>
                    <a:pt x="60344" y="212205"/>
                    <a:pt x="60190" y="212513"/>
                  </a:cubicBezTo>
                  <a:lnTo>
                    <a:pt x="56265" y="218671"/>
                  </a:lnTo>
                  <a:lnTo>
                    <a:pt x="52493" y="226753"/>
                  </a:lnTo>
                  <a:cubicBezTo>
                    <a:pt x="52416" y="226907"/>
                    <a:pt x="52339" y="227061"/>
                    <a:pt x="52185" y="227214"/>
                  </a:cubicBezTo>
                  <a:lnTo>
                    <a:pt x="50492" y="229447"/>
                  </a:lnTo>
                  <a:cubicBezTo>
                    <a:pt x="50184" y="229832"/>
                    <a:pt x="49799" y="230216"/>
                    <a:pt x="49261" y="230370"/>
                  </a:cubicBezTo>
                  <a:lnTo>
                    <a:pt x="44258" y="232371"/>
                  </a:lnTo>
                  <a:lnTo>
                    <a:pt x="42102" y="234911"/>
                  </a:lnTo>
                  <a:lnTo>
                    <a:pt x="42564" y="241223"/>
                  </a:lnTo>
                  <a:lnTo>
                    <a:pt x="43334" y="243455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9" name="Forma libre: forma 83">
              <a:extLst>
                <a:ext uri="{FF2B5EF4-FFF2-40B4-BE49-F238E27FC236}">
                  <a16:creationId xmlns:a16="http://schemas.microsoft.com/office/drawing/2014/main" id="{65363662-4BFD-A72B-B218-ACCAB9DFE39C}"/>
                </a:ext>
              </a:extLst>
            </p:cNvPr>
            <p:cNvSpPr/>
            <p:nvPr/>
          </p:nvSpPr>
          <p:spPr>
            <a:xfrm>
              <a:off x="8499842" y="1425317"/>
              <a:ext cx="332028" cy="540299"/>
            </a:xfrm>
            <a:custGeom>
              <a:avLst/>
              <a:gdLst>
                <a:gd name="connsiteX0" fmla="*/ 9005 w 432415"/>
                <a:gd name="connsiteY0" fmla="*/ 297026 h 703656"/>
                <a:gd name="connsiteX1" fmla="*/ 12007 w 432415"/>
                <a:gd name="connsiteY1" fmla="*/ 299027 h 703656"/>
                <a:gd name="connsiteX2" fmla="*/ 22783 w 432415"/>
                <a:gd name="connsiteY2" fmla="*/ 301721 h 703656"/>
                <a:gd name="connsiteX3" fmla="*/ 43565 w 432415"/>
                <a:gd name="connsiteY3" fmla="*/ 311496 h 703656"/>
                <a:gd name="connsiteX4" fmla="*/ 44642 w 432415"/>
                <a:gd name="connsiteY4" fmla="*/ 312420 h 703656"/>
                <a:gd name="connsiteX5" fmla="*/ 49722 w 432415"/>
                <a:gd name="connsiteY5" fmla="*/ 319732 h 703656"/>
                <a:gd name="connsiteX6" fmla="*/ 55649 w 432415"/>
                <a:gd name="connsiteY6" fmla="*/ 326121 h 703656"/>
                <a:gd name="connsiteX7" fmla="*/ 68888 w 432415"/>
                <a:gd name="connsiteY7" fmla="*/ 329276 h 703656"/>
                <a:gd name="connsiteX8" fmla="*/ 70735 w 432415"/>
                <a:gd name="connsiteY8" fmla="*/ 330739 h 703656"/>
                <a:gd name="connsiteX9" fmla="*/ 72121 w 432415"/>
                <a:gd name="connsiteY9" fmla="*/ 333125 h 703656"/>
                <a:gd name="connsiteX10" fmla="*/ 79664 w 432415"/>
                <a:gd name="connsiteY10" fmla="*/ 333664 h 703656"/>
                <a:gd name="connsiteX11" fmla="*/ 80972 w 432415"/>
                <a:gd name="connsiteY11" fmla="*/ 334125 h 703656"/>
                <a:gd name="connsiteX12" fmla="*/ 87130 w 432415"/>
                <a:gd name="connsiteY12" fmla="*/ 338051 h 703656"/>
                <a:gd name="connsiteX13" fmla="*/ 88361 w 432415"/>
                <a:gd name="connsiteY13" fmla="*/ 339975 h 703656"/>
                <a:gd name="connsiteX14" fmla="*/ 91055 w 432415"/>
                <a:gd name="connsiteY14" fmla="*/ 355754 h 703656"/>
                <a:gd name="connsiteX15" fmla="*/ 100984 w 432415"/>
                <a:gd name="connsiteY15" fmla="*/ 370917 h 703656"/>
                <a:gd name="connsiteX16" fmla="*/ 166101 w 432415"/>
                <a:gd name="connsiteY16" fmla="*/ 400935 h 703656"/>
                <a:gd name="connsiteX17" fmla="*/ 182880 w 432415"/>
                <a:gd name="connsiteY17" fmla="*/ 413019 h 703656"/>
                <a:gd name="connsiteX18" fmla="*/ 183804 w 432415"/>
                <a:gd name="connsiteY18" fmla="*/ 416483 h 703656"/>
                <a:gd name="connsiteX19" fmla="*/ 180956 w 432415"/>
                <a:gd name="connsiteY19" fmla="*/ 422718 h 703656"/>
                <a:gd name="connsiteX20" fmla="*/ 181495 w 432415"/>
                <a:gd name="connsiteY20" fmla="*/ 424103 h 703656"/>
                <a:gd name="connsiteX21" fmla="*/ 188114 w 432415"/>
                <a:gd name="connsiteY21" fmla="*/ 433955 h 703656"/>
                <a:gd name="connsiteX22" fmla="*/ 189422 w 432415"/>
                <a:gd name="connsiteY22" fmla="*/ 436495 h 703656"/>
                <a:gd name="connsiteX23" fmla="*/ 189268 w 432415"/>
                <a:gd name="connsiteY23" fmla="*/ 439266 h 703656"/>
                <a:gd name="connsiteX24" fmla="*/ 186805 w 432415"/>
                <a:gd name="connsiteY24" fmla="*/ 443192 h 703656"/>
                <a:gd name="connsiteX25" fmla="*/ 185189 w 432415"/>
                <a:gd name="connsiteY25" fmla="*/ 461125 h 703656"/>
                <a:gd name="connsiteX26" fmla="*/ 184035 w 432415"/>
                <a:gd name="connsiteY26" fmla="*/ 463127 h 703656"/>
                <a:gd name="connsiteX27" fmla="*/ 180109 w 432415"/>
                <a:gd name="connsiteY27" fmla="*/ 465975 h 703656"/>
                <a:gd name="connsiteX28" fmla="*/ 179185 w 432415"/>
                <a:gd name="connsiteY28" fmla="*/ 466436 h 703656"/>
                <a:gd name="connsiteX29" fmla="*/ 160097 w 432415"/>
                <a:gd name="connsiteY29" fmla="*/ 471516 h 703656"/>
                <a:gd name="connsiteX30" fmla="*/ 154478 w 432415"/>
                <a:gd name="connsiteY30" fmla="*/ 472132 h 703656"/>
                <a:gd name="connsiteX31" fmla="*/ 151168 w 432415"/>
                <a:gd name="connsiteY31" fmla="*/ 473518 h 703656"/>
                <a:gd name="connsiteX32" fmla="*/ 146012 w 432415"/>
                <a:gd name="connsiteY32" fmla="*/ 477135 h 703656"/>
                <a:gd name="connsiteX33" fmla="*/ 138930 w 432415"/>
                <a:gd name="connsiteY33" fmla="*/ 484755 h 703656"/>
                <a:gd name="connsiteX34" fmla="*/ 131541 w 432415"/>
                <a:gd name="connsiteY34" fmla="*/ 490528 h 703656"/>
                <a:gd name="connsiteX35" fmla="*/ 129463 w 432415"/>
                <a:gd name="connsiteY35" fmla="*/ 492991 h 703656"/>
                <a:gd name="connsiteX36" fmla="*/ 128462 w 432415"/>
                <a:gd name="connsiteY36" fmla="*/ 506768 h 703656"/>
                <a:gd name="connsiteX37" fmla="*/ 135621 w 432415"/>
                <a:gd name="connsiteY37" fmla="*/ 529859 h 703656"/>
                <a:gd name="connsiteX38" fmla="*/ 135698 w 432415"/>
                <a:gd name="connsiteY38" fmla="*/ 531322 h 703656"/>
                <a:gd name="connsiteX39" fmla="*/ 133542 w 432415"/>
                <a:gd name="connsiteY39" fmla="*/ 541174 h 703656"/>
                <a:gd name="connsiteX40" fmla="*/ 133542 w 432415"/>
                <a:gd name="connsiteY40" fmla="*/ 546485 h 703656"/>
                <a:gd name="connsiteX41" fmla="*/ 134620 w 432415"/>
                <a:gd name="connsiteY41" fmla="*/ 553951 h 703656"/>
                <a:gd name="connsiteX42" fmla="*/ 141855 w 432415"/>
                <a:gd name="connsiteY42" fmla="*/ 578273 h 703656"/>
                <a:gd name="connsiteX43" fmla="*/ 141932 w 432415"/>
                <a:gd name="connsiteY43" fmla="*/ 579043 h 703656"/>
                <a:gd name="connsiteX44" fmla="*/ 141932 w 432415"/>
                <a:gd name="connsiteY44" fmla="*/ 595361 h 703656"/>
                <a:gd name="connsiteX45" fmla="*/ 144164 w 432415"/>
                <a:gd name="connsiteY45" fmla="*/ 613833 h 703656"/>
                <a:gd name="connsiteX46" fmla="*/ 146319 w 432415"/>
                <a:gd name="connsiteY46" fmla="*/ 620299 h 703656"/>
                <a:gd name="connsiteX47" fmla="*/ 148706 w 432415"/>
                <a:gd name="connsiteY47" fmla="*/ 624532 h 703656"/>
                <a:gd name="connsiteX48" fmla="*/ 152015 w 432415"/>
                <a:gd name="connsiteY48" fmla="*/ 627842 h 703656"/>
                <a:gd name="connsiteX49" fmla="*/ 167332 w 432415"/>
                <a:gd name="connsiteY49" fmla="*/ 634923 h 703656"/>
                <a:gd name="connsiteX50" fmla="*/ 180109 w 432415"/>
                <a:gd name="connsiteY50" fmla="*/ 643621 h 703656"/>
                <a:gd name="connsiteX51" fmla="*/ 180571 w 432415"/>
                <a:gd name="connsiteY51" fmla="*/ 644005 h 703656"/>
                <a:gd name="connsiteX52" fmla="*/ 193194 w 432415"/>
                <a:gd name="connsiteY52" fmla="*/ 657167 h 703656"/>
                <a:gd name="connsiteX53" fmla="*/ 231294 w 432415"/>
                <a:gd name="connsiteY53" fmla="*/ 638387 h 703656"/>
                <a:gd name="connsiteX54" fmla="*/ 247996 w 432415"/>
                <a:gd name="connsiteY54" fmla="*/ 633153 h 703656"/>
                <a:gd name="connsiteX55" fmla="*/ 268701 w 432415"/>
                <a:gd name="connsiteY55" fmla="*/ 625841 h 703656"/>
                <a:gd name="connsiteX56" fmla="*/ 269471 w 432415"/>
                <a:gd name="connsiteY56" fmla="*/ 625687 h 703656"/>
                <a:gd name="connsiteX57" fmla="*/ 277938 w 432415"/>
                <a:gd name="connsiteY57" fmla="*/ 625148 h 703656"/>
                <a:gd name="connsiteX58" fmla="*/ 283172 w 432415"/>
                <a:gd name="connsiteY58" fmla="*/ 625148 h 703656"/>
                <a:gd name="connsiteX59" fmla="*/ 285019 w 432415"/>
                <a:gd name="connsiteY59" fmla="*/ 625841 h 703656"/>
                <a:gd name="connsiteX60" fmla="*/ 292870 w 432415"/>
                <a:gd name="connsiteY60" fmla="*/ 632614 h 703656"/>
                <a:gd name="connsiteX61" fmla="*/ 306801 w 432415"/>
                <a:gd name="connsiteY61" fmla="*/ 643159 h 703656"/>
                <a:gd name="connsiteX62" fmla="*/ 307494 w 432415"/>
                <a:gd name="connsiteY62" fmla="*/ 643928 h 703656"/>
                <a:gd name="connsiteX63" fmla="*/ 318039 w 432415"/>
                <a:gd name="connsiteY63" fmla="*/ 661093 h 703656"/>
                <a:gd name="connsiteX64" fmla="*/ 326275 w 432415"/>
                <a:gd name="connsiteY64" fmla="*/ 669328 h 703656"/>
                <a:gd name="connsiteX65" fmla="*/ 330893 w 432415"/>
                <a:gd name="connsiteY65" fmla="*/ 672330 h 703656"/>
                <a:gd name="connsiteX66" fmla="*/ 331431 w 432415"/>
                <a:gd name="connsiteY66" fmla="*/ 672792 h 703656"/>
                <a:gd name="connsiteX67" fmla="*/ 335973 w 432415"/>
                <a:gd name="connsiteY67" fmla="*/ 677872 h 703656"/>
                <a:gd name="connsiteX68" fmla="*/ 336512 w 432415"/>
                <a:gd name="connsiteY68" fmla="*/ 678796 h 703656"/>
                <a:gd name="connsiteX69" fmla="*/ 338744 w 432415"/>
                <a:gd name="connsiteY69" fmla="*/ 684953 h 703656"/>
                <a:gd name="connsiteX70" fmla="*/ 338898 w 432415"/>
                <a:gd name="connsiteY70" fmla="*/ 685954 h 703656"/>
                <a:gd name="connsiteX71" fmla="*/ 338436 w 432415"/>
                <a:gd name="connsiteY71" fmla="*/ 703657 h 703656"/>
                <a:gd name="connsiteX72" fmla="*/ 343978 w 432415"/>
                <a:gd name="connsiteY72" fmla="*/ 702349 h 703656"/>
                <a:gd name="connsiteX73" fmla="*/ 346902 w 432415"/>
                <a:gd name="connsiteY73" fmla="*/ 700347 h 703656"/>
                <a:gd name="connsiteX74" fmla="*/ 354522 w 432415"/>
                <a:gd name="connsiteY74" fmla="*/ 693805 h 703656"/>
                <a:gd name="connsiteX75" fmla="*/ 355600 w 432415"/>
                <a:gd name="connsiteY75" fmla="*/ 693266 h 703656"/>
                <a:gd name="connsiteX76" fmla="*/ 359525 w 432415"/>
                <a:gd name="connsiteY76" fmla="*/ 692111 h 703656"/>
                <a:gd name="connsiteX77" fmla="*/ 360526 w 432415"/>
                <a:gd name="connsiteY77" fmla="*/ 692035 h 703656"/>
                <a:gd name="connsiteX78" fmla="*/ 372918 w 432415"/>
                <a:gd name="connsiteY78" fmla="*/ 693189 h 703656"/>
                <a:gd name="connsiteX79" fmla="*/ 382308 w 432415"/>
                <a:gd name="connsiteY79" fmla="*/ 692650 h 703656"/>
                <a:gd name="connsiteX80" fmla="*/ 390544 w 432415"/>
                <a:gd name="connsiteY80" fmla="*/ 690110 h 703656"/>
                <a:gd name="connsiteX81" fmla="*/ 397779 w 432415"/>
                <a:gd name="connsiteY81" fmla="*/ 684953 h 703656"/>
                <a:gd name="connsiteX82" fmla="*/ 402859 w 432415"/>
                <a:gd name="connsiteY82" fmla="*/ 679335 h 703656"/>
                <a:gd name="connsiteX83" fmla="*/ 406477 w 432415"/>
                <a:gd name="connsiteY83" fmla="*/ 671176 h 703656"/>
                <a:gd name="connsiteX84" fmla="*/ 407555 w 432415"/>
                <a:gd name="connsiteY84" fmla="*/ 662016 h 703656"/>
                <a:gd name="connsiteX85" fmla="*/ 407708 w 432415"/>
                <a:gd name="connsiteY85" fmla="*/ 661478 h 703656"/>
                <a:gd name="connsiteX86" fmla="*/ 408863 w 432415"/>
                <a:gd name="connsiteY86" fmla="*/ 658091 h 703656"/>
                <a:gd name="connsiteX87" fmla="*/ 411557 w 432415"/>
                <a:gd name="connsiteY87" fmla="*/ 656167 h 703656"/>
                <a:gd name="connsiteX88" fmla="*/ 413250 w 432415"/>
                <a:gd name="connsiteY88" fmla="*/ 656167 h 703656"/>
                <a:gd name="connsiteX89" fmla="*/ 414174 w 432415"/>
                <a:gd name="connsiteY89" fmla="*/ 656321 h 703656"/>
                <a:gd name="connsiteX90" fmla="*/ 417253 w 432415"/>
                <a:gd name="connsiteY90" fmla="*/ 657321 h 703656"/>
                <a:gd name="connsiteX91" fmla="*/ 421409 w 432415"/>
                <a:gd name="connsiteY91" fmla="*/ 657706 h 703656"/>
                <a:gd name="connsiteX92" fmla="*/ 423102 w 432415"/>
                <a:gd name="connsiteY92" fmla="*/ 654935 h 703656"/>
                <a:gd name="connsiteX93" fmla="*/ 428029 w 432415"/>
                <a:gd name="connsiteY93" fmla="*/ 640619 h 703656"/>
                <a:gd name="connsiteX94" fmla="*/ 428952 w 432415"/>
                <a:gd name="connsiteY94" fmla="*/ 636847 h 703656"/>
                <a:gd name="connsiteX95" fmla="*/ 428413 w 432415"/>
                <a:gd name="connsiteY95" fmla="*/ 630536 h 703656"/>
                <a:gd name="connsiteX96" fmla="*/ 425104 w 432415"/>
                <a:gd name="connsiteY96" fmla="*/ 618067 h 703656"/>
                <a:gd name="connsiteX97" fmla="*/ 423872 w 432415"/>
                <a:gd name="connsiteY97" fmla="*/ 606367 h 703656"/>
                <a:gd name="connsiteX98" fmla="*/ 423872 w 432415"/>
                <a:gd name="connsiteY98" fmla="*/ 597670 h 703656"/>
                <a:gd name="connsiteX99" fmla="*/ 424026 w 432415"/>
                <a:gd name="connsiteY99" fmla="*/ 596746 h 703656"/>
                <a:gd name="connsiteX100" fmla="*/ 424026 w 432415"/>
                <a:gd name="connsiteY100" fmla="*/ 596669 h 703656"/>
                <a:gd name="connsiteX101" fmla="*/ 420793 w 432415"/>
                <a:gd name="connsiteY101" fmla="*/ 593359 h 703656"/>
                <a:gd name="connsiteX102" fmla="*/ 420101 w 432415"/>
                <a:gd name="connsiteY102" fmla="*/ 592282 h 703656"/>
                <a:gd name="connsiteX103" fmla="*/ 416175 w 432415"/>
                <a:gd name="connsiteY103" fmla="*/ 581044 h 703656"/>
                <a:gd name="connsiteX104" fmla="*/ 409325 w 432415"/>
                <a:gd name="connsiteY104" fmla="*/ 536094 h 703656"/>
                <a:gd name="connsiteX105" fmla="*/ 409556 w 432415"/>
                <a:gd name="connsiteY105" fmla="*/ 534555 h 703656"/>
                <a:gd name="connsiteX106" fmla="*/ 412942 w 432415"/>
                <a:gd name="connsiteY106" fmla="*/ 526704 h 703656"/>
                <a:gd name="connsiteX107" fmla="*/ 413635 w 432415"/>
                <a:gd name="connsiteY107" fmla="*/ 525703 h 703656"/>
                <a:gd name="connsiteX108" fmla="*/ 422872 w 432415"/>
                <a:gd name="connsiteY108" fmla="*/ 517544 h 703656"/>
                <a:gd name="connsiteX109" fmla="*/ 427721 w 432415"/>
                <a:gd name="connsiteY109" fmla="*/ 508924 h 703656"/>
                <a:gd name="connsiteX110" fmla="*/ 428182 w 432415"/>
                <a:gd name="connsiteY110" fmla="*/ 508308 h 703656"/>
                <a:gd name="connsiteX111" fmla="*/ 432416 w 432415"/>
                <a:gd name="connsiteY111" fmla="*/ 504074 h 703656"/>
                <a:gd name="connsiteX112" fmla="*/ 432416 w 432415"/>
                <a:gd name="connsiteY112" fmla="*/ 503151 h 703656"/>
                <a:gd name="connsiteX113" fmla="*/ 430722 w 432415"/>
                <a:gd name="connsiteY113" fmla="*/ 500149 h 703656"/>
                <a:gd name="connsiteX114" fmla="*/ 425950 w 432415"/>
                <a:gd name="connsiteY114" fmla="*/ 495377 h 703656"/>
                <a:gd name="connsiteX115" fmla="*/ 425566 w 432415"/>
                <a:gd name="connsiteY115" fmla="*/ 494915 h 703656"/>
                <a:gd name="connsiteX116" fmla="*/ 406477 w 432415"/>
                <a:gd name="connsiteY116" fmla="*/ 465667 h 703656"/>
                <a:gd name="connsiteX117" fmla="*/ 388774 w 432415"/>
                <a:gd name="connsiteY117" fmla="*/ 446347 h 703656"/>
                <a:gd name="connsiteX118" fmla="*/ 353445 w 432415"/>
                <a:gd name="connsiteY118" fmla="*/ 419331 h 703656"/>
                <a:gd name="connsiteX119" fmla="*/ 343054 w 432415"/>
                <a:gd name="connsiteY119" fmla="*/ 414944 h 703656"/>
                <a:gd name="connsiteX120" fmla="*/ 326352 w 432415"/>
                <a:gd name="connsiteY120" fmla="*/ 404630 h 703656"/>
                <a:gd name="connsiteX121" fmla="*/ 325274 w 432415"/>
                <a:gd name="connsiteY121" fmla="*/ 403475 h 703656"/>
                <a:gd name="connsiteX122" fmla="*/ 318501 w 432415"/>
                <a:gd name="connsiteY122" fmla="*/ 389390 h 703656"/>
                <a:gd name="connsiteX123" fmla="*/ 311496 w 432415"/>
                <a:gd name="connsiteY123" fmla="*/ 375920 h 703656"/>
                <a:gd name="connsiteX124" fmla="*/ 305416 w 432415"/>
                <a:gd name="connsiteY124" fmla="*/ 370840 h 703656"/>
                <a:gd name="connsiteX125" fmla="*/ 302337 w 432415"/>
                <a:gd name="connsiteY125" fmla="*/ 369301 h 703656"/>
                <a:gd name="connsiteX126" fmla="*/ 301798 w 432415"/>
                <a:gd name="connsiteY126" fmla="*/ 368916 h 703656"/>
                <a:gd name="connsiteX127" fmla="*/ 297873 w 432415"/>
                <a:gd name="connsiteY127" fmla="*/ 365529 h 703656"/>
                <a:gd name="connsiteX128" fmla="*/ 297180 w 432415"/>
                <a:gd name="connsiteY128" fmla="*/ 364682 h 703656"/>
                <a:gd name="connsiteX129" fmla="*/ 295487 w 432415"/>
                <a:gd name="connsiteY129" fmla="*/ 361296 h 703656"/>
                <a:gd name="connsiteX130" fmla="*/ 295256 w 432415"/>
                <a:gd name="connsiteY130" fmla="*/ 360603 h 703656"/>
                <a:gd name="connsiteX131" fmla="*/ 294101 w 432415"/>
                <a:gd name="connsiteY131" fmla="*/ 354984 h 703656"/>
                <a:gd name="connsiteX132" fmla="*/ 294024 w 432415"/>
                <a:gd name="connsiteY132" fmla="*/ 349750 h 703656"/>
                <a:gd name="connsiteX133" fmla="*/ 290253 w 432415"/>
                <a:gd name="connsiteY133" fmla="*/ 334048 h 703656"/>
                <a:gd name="connsiteX134" fmla="*/ 285327 w 432415"/>
                <a:gd name="connsiteY134" fmla="*/ 323657 h 703656"/>
                <a:gd name="connsiteX135" fmla="*/ 285096 w 432415"/>
                <a:gd name="connsiteY135" fmla="*/ 323119 h 703656"/>
                <a:gd name="connsiteX136" fmla="*/ 283402 w 432415"/>
                <a:gd name="connsiteY136" fmla="*/ 315807 h 703656"/>
                <a:gd name="connsiteX137" fmla="*/ 283325 w 432415"/>
                <a:gd name="connsiteY137" fmla="*/ 315191 h 703656"/>
                <a:gd name="connsiteX138" fmla="*/ 283325 w 432415"/>
                <a:gd name="connsiteY138" fmla="*/ 310727 h 703656"/>
                <a:gd name="connsiteX139" fmla="*/ 283402 w 432415"/>
                <a:gd name="connsiteY139" fmla="*/ 310111 h 703656"/>
                <a:gd name="connsiteX140" fmla="*/ 284788 w 432415"/>
                <a:gd name="connsiteY140" fmla="*/ 303953 h 703656"/>
                <a:gd name="connsiteX141" fmla="*/ 282094 w 432415"/>
                <a:gd name="connsiteY141" fmla="*/ 299874 h 703656"/>
                <a:gd name="connsiteX142" fmla="*/ 281786 w 432415"/>
                <a:gd name="connsiteY142" fmla="*/ 297411 h 703656"/>
                <a:gd name="connsiteX143" fmla="*/ 282941 w 432415"/>
                <a:gd name="connsiteY143" fmla="*/ 294024 h 703656"/>
                <a:gd name="connsiteX144" fmla="*/ 290869 w 432415"/>
                <a:gd name="connsiteY144" fmla="*/ 275782 h 703656"/>
                <a:gd name="connsiteX145" fmla="*/ 296795 w 432415"/>
                <a:gd name="connsiteY145" fmla="*/ 266623 h 703656"/>
                <a:gd name="connsiteX146" fmla="*/ 296487 w 432415"/>
                <a:gd name="connsiteY146" fmla="*/ 266161 h 703656"/>
                <a:gd name="connsiteX147" fmla="*/ 293870 w 432415"/>
                <a:gd name="connsiteY147" fmla="*/ 264853 h 703656"/>
                <a:gd name="connsiteX148" fmla="*/ 285635 w 432415"/>
                <a:gd name="connsiteY148" fmla="*/ 259003 h 703656"/>
                <a:gd name="connsiteX149" fmla="*/ 284942 w 432415"/>
                <a:gd name="connsiteY149" fmla="*/ 258310 h 703656"/>
                <a:gd name="connsiteX150" fmla="*/ 282402 w 432415"/>
                <a:gd name="connsiteY150" fmla="*/ 254462 h 703656"/>
                <a:gd name="connsiteX151" fmla="*/ 281786 w 432415"/>
                <a:gd name="connsiteY151" fmla="*/ 254462 h 703656"/>
                <a:gd name="connsiteX152" fmla="*/ 277861 w 432415"/>
                <a:gd name="connsiteY152" fmla="*/ 256386 h 703656"/>
                <a:gd name="connsiteX153" fmla="*/ 277322 w 432415"/>
                <a:gd name="connsiteY153" fmla="*/ 256617 h 703656"/>
                <a:gd name="connsiteX154" fmla="*/ 268316 w 432415"/>
                <a:gd name="connsiteY154" fmla="*/ 258849 h 703656"/>
                <a:gd name="connsiteX155" fmla="*/ 267008 w 432415"/>
                <a:gd name="connsiteY155" fmla="*/ 258849 h 703656"/>
                <a:gd name="connsiteX156" fmla="*/ 259696 w 432415"/>
                <a:gd name="connsiteY156" fmla="*/ 257156 h 703656"/>
                <a:gd name="connsiteX157" fmla="*/ 253153 w 432415"/>
                <a:gd name="connsiteY157" fmla="*/ 254770 h 703656"/>
                <a:gd name="connsiteX158" fmla="*/ 251922 w 432415"/>
                <a:gd name="connsiteY158" fmla="*/ 253923 h 703656"/>
                <a:gd name="connsiteX159" fmla="*/ 249690 w 432415"/>
                <a:gd name="connsiteY159" fmla="*/ 251075 h 703656"/>
                <a:gd name="connsiteX160" fmla="*/ 249228 w 432415"/>
                <a:gd name="connsiteY160" fmla="*/ 250228 h 703656"/>
                <a:gd name="connsiteX161" fmla="*/ 248073 w 432415"/>
                <a:gd name="connsiteY161" fmla="*/ 246842 h 703656"/>
                <a:gd name="connsiteX162" fmla="*/ 248150 w 432415"/>
                <a:gd name="connsiteY162" fmla="*/ 244841 h 703656"/>
                <a:gd name="connsiteX163" fmla="*/ 254770 w 432415"/>
                <a:gd name="connsiteY163" fmla="*/ 229754 h 703656"/>
                <a:gd name="connsiteX164" fmla="*/ 246919 w 432415"/>
                <a:gd name="connsiteY164" fmla="*/ 227445 h 703656"/>
                <a:gd name="connsiteX165" fmla="*/ 236682 w 432415"/>
                <a:gd name="connsiteY165" fmla="*/ 227445 h 703656"/>
                <a:gd name="connsiteX166" fmla="*/ 234988 w 432415"/>
                <a:gd name="connsiteY166" fmla="*/ 226907 h 703656"/>
                <a:gd name="connsiteX167" fmla="*/ 230524 w 432415"/>
                <a:gd name="connsiteY167" fmla="*/ 223520 h 703656"/>
                <a:gd name="connsiteX168" fmla="*/ 214053 w 432415"/>
                <a:gd name="connsiteY168" fmla="*/ 209358 h 703656"/>
                <a:gd name="connsiteX169" fmla="*/ 205971 w 432415"/>
                <a:gd name="connsiteY169" fmla="*/ 199121 h 703656"/>
                <a:gd name="connsiteX170" fmla="*/ 191347 w 432415"/>
                <a:gd name="connsiteY170" fmla="*/ 187190 h 703656"/>
                <a:gd name="connsiteX171" fmla="*/ 186421 w 432415"/>
                <a:gd name="connsiteY171" fmla="*/ 185266 h 703656"/>
                <a:gd name="connsiteX172" fmla="*/ 182803 w 432415"/>
                <a:gd name="connsiteY172" fmla="*/ 184804 h 703656"/>
                <a:gd name="connsiteX173" fmla="*/ 178801 w 432415"/>
                <a:gd name="connsiteY173" fmla="*/ 185805 h 703656"/>
                <a:gd name="connsiteX174" fmla="*/ 177800 w 432415"/>
                <a:gd name="connsiteY174" fmla="*/ 185882 h 703656"/>
                <a:gd name="connsiteX175" fmla="*/ 172720 w 432415"/>
                <a:gd name="connsiteY175" fmla="*/ 185343 h 703656"/>
                <a:gd name="connsiteX176" fmla="*/ 171412 w 432415"/>
                <a:gd name="connsiteY176" fmla="*/ 184881 h 703656"/>
                <a:gd name="connsiteX177" fmla="*/ 160482 w 432415"/>
                <a:gd name="connsiteY177" fmla="*/ 177261 h 703656"/>
                <a:gd name="connsiteX178" fmla="*/ 154401 w 432415"/>
                <a:gd name="connsiteY178" fmla="*/ 175260 h 703656"/>
                <a:gd name="connsiteX179" fmla="*/ 149860 w 432415"/>
                <a:gd name="connsiteY179" fmla="*/ 174798 h 703656"/>
                <a:gd name="connsiteX180" fmla="*/ 145935 w 432415"/>
                <a:gd name="connsiteY180" fmla="*/ 176569 h 703656"/>
                <a:gd name="connsiteX181" fmla="*/ 143472 w 432415"/>
                <a:gd name="connsiteY181" fmla="*/ 179031 h 703656"/>
                <a:gd name="connsiteX182" fmla="*/ 137160 w 432415"/>
                <a:gd name="connsiteY182" fmla="*/ 184727 h 703656"/>
                <a:gd name="connsiteX183" fmla="*/ 134312 w 432415"/>
                <a:gd name="connsiteY183" fmla="*/ 185266 h 703656"/>
                <a:gd name="connsiteX184" fmla="*/ 127924 w 432415"/>
                <a:gd name="connsiteY184" fmla="*/ 183034 h 703656"/>
                <a:gd name="connsiteX185" fmla="*/ 121843 w 432415"/>
                <a:gd name="connsiteY185" fmla="*/ 188191 h 703656"/>
                <a:gd name="connsiteX186" fmla="*/ 118533 w 432415"/>
                <a:gd name="connsiteY186" fmla="*/ 188422 h 703656"/>
                <a:gd name="connsiteX187" fmla="*/ 117225 w 432415"/>
                <a:gd name="connsiteY187" fmla="*/ 185343 h 703656"/>
                <a:gd name="connsiteX188" fmla="*/ 121150 w 432415"/>
                <a:gd name="connsiteY188" fmla="*/ 168487 h 703656"/>
                <a:gd name="connsiteX189" fmla="*/ 121535 w 432415"/>
                <a:gd name="connsiteY189" fmla="*/ 167640 h 703656"/>
                <a:gd name="connsiteX190" fmla="*/ 123998 w 432415"/>
                <a:gd name="connsiteY190" fmla="*/ 163714 h 703656"/>
                <a:gd name="connsiteX191" fmla="*/ 125076 w 432415"/>
                <a:gd name="connsiteY191" fmla="*/ 152015 h 703656"/>
                <a:gd name="connsiteX192" fmla="*/ 126846 w 432415"/>
                <a:gd name="connsiteY192" fmla="*/ 144318 h 703656"/>
                <a:gd name="connsiteX193" fmla="*/ 130848 w 432415"/>
                <a:gd name="connsiteY193" fmla="*/ 132234 h 703656"/>
                <a:gd name="connsiteX194" fmla="*/ 131772 w 432415"/>
                <a:gd name="connsiteY194" fmla="*/ 126923 h 703656"/>
                <a:gd name="connsiteX195" fmla="*/ 130156 w 432415"/>
                <a:gd name="connsiteY195" fmla="*/ 118456 h 703656"/>
                <a:gd name="connsiteX196" fmla="*/ 130156 w 432415"/>
                <a:gd name="connsiteY196" fmla="*/ 117302 h 703656"/>
                <a:gd name="connsiteX197" fmla="*/ 133004 w 432415"/>
                <a:gd name="connsiteY197" fmla="*/ 104910 h 703656"/>
                <a:gd name="connsiteX198" fmla="*/ 133158 w 432415"/>
                <a:gd name="connsiteY198" fmla="*/ 104371 h 703656"/>
                <a:gd name="connsiteX199" fmla="*/ 135621 w 432415"/>
                <a:gd name="connsiteY199" fmla="*/ 98906 h 703656"/>
                <a:gd name="connsiteX200" fmla="*/ 135390 w 432415"/>
                <a:gd name="connsiteY200" fmla="*/ 96366 h 703656"/>
                <a:gd name="connsiteX201" fmla="*/ 130695 w 432415"/>
                <a:gd name="connsiteY201" fmla="*/ 96058 h 703656"/>
                <a:gd name="connsiteX202" fmla="*/ 126384 w 432415"/>
                <a:gd name="connsiteY202" fmla="*/ 98444 h 703656"/>
                <a:gd name="connsiteX203" fmla="*/ 124383 w 432415"/>
                <a:gd name="connsiteY203" fmla="*/ 98752 h 703656"/>
                <a:gd name="connsiteX204" fmla="*/ 119303 w 432415"/>
                <a:gd name="connsiteY204" fmla="*/ 97598 h 703656"/>
                <a:gd name="connsiteX205" fmla="*/ 88669 w 432415"/>
                <a:gd name="connsiteY205" fmla="*/ 87361 h 703656"/>
                <a:gd name="connsiteX206" fmla="*/ 79818 w 432415"/>
                <a:gd name="connsiteY206" fmla="*/ 82665 h 703656"/>
                <a:gd name="connsiteX207" fmla="*/ 78817 w 432415"/>
                <a:gd name="connsiteY207" fmla="*/ 81819 h 703656"/>
                <a:gd name="connsiteX208" fmla="*/ 75969 w 432415"/>
                <a:gd name="connsiteY208" fmla="*/ 77893 h 703656"/>
                <a:gd name="connsiteX209" fmla="*/ 75584 w 432415"/>
                <a:gd name="connsiteY209" fmla="*/ 75353 h 703656"/>
                <a:gd name="connsiteX210" fmla="*/ 76739 w 432415"/>
                <a:gd name="connsiteY210" fmla="*/ 71967 h 703656"/>
                <a:gd name="connsiteX211" fmla="*/ 77124 w 432415"/>
                <a:gd name="connsiteY211" fmla="*/ 71197 h 703656"/>
                <a:gd name="connsiteX212" fmla="*/ 82512 w 432415"/>
                <a:gd name="connsiteY212" fmla="*/ 63654 h 703656"/>
                <a:gd name="connsiteX213" fmla="*/ 83358 w 432415"/>
                <a:gd name="connsiteY213" fmla="*/ 61114 h 703656"/>
                <a:gd name="connsiteX214" fmla="*/ 83358 w 432415"/>
                <a:gd name="connsiteY214" fmla="*/ 58266 h 703656"/>
                <a:gd name="connsiteX215" fmla="*/ 80279 w 432415"/>
                <a:gd name="connsiteY215" fmla="*/ 52108 h 703656"/>
                <a:gd name="connsiteX216" fmla="*/ 79972 w 432415"/>
                <a:gd name="connsiteY216" fmla="*/ 51185 h 703656"/>
                <a:gd name="connsiteX217" fmla="*/ 79433 w 432415"/>
                <a:gd name="connsiteY217" fmla="*/ 46105 h 703656"/>
                <a:gd name="connsiteX218" fmla="*/ 78971 w 432415"/>
                <a:gd name="connsiteY218" fmla="*/ 35945 h 703656"/>
                <a:gd name="connsiteX219" fmla="*/ 76046 w 432415"/>
                <a:gd name="connsiteY219" fmla="*/ 36176 h 703656"/>
                <a:gd name="connsiteX220" fmla="*/ 69581 w 432415"/>
                <a:gd name="connsiteY220" fmla="*/ 38331 h 703656"/>
                <a:gd name="connsiteX221" fmla="*/ 68349 w 432415"/>
                <a:gd name="connsiteY221" fmla="*/ 38485 h 703656"/>
                <a:gd name="connsiteX222" fmla="*/ 63269 w 432415"/>
                <a:gd name="connsiteY222" fmla="*/ 37946 h 703656"/>
                <a:gd name="connsiteX223" fmla="*/ 62499 w 432415"/>
                <a:gd name="connsiteY223" fmla="*/ 37715 h 703656"/>
                <a:gd name="connsiteX224" fmla="*/ 58574 w 432415"/>
                <a:gd name="connsiteY224" fmla="*/ 36022 h 703656"/>
                <a:gd name="connsiteX225" fmla="*/ 56958 w 432415"/>
                <a:gd name="connsiteY225" fmla="*/ 34175 h 703656"/>
                <a:gd name="connsiteX226" fmla="*/ 55803 w 432415"/>
                <a:gd name="connsiteY226" fmla="*/ 30249 h 703656"/>
                <a:gd name="connsiteX227" fmla="*/ 55880 w 432415"/>
                <a:gd name="connsiteY227" fmla="*/ 28402 h 703656"/>
                <a:gd name="connsiteX228" fmla="*/ 58112 w 432415"/>
                <a:gd name="connsiteY228" fmla="*/ 22783 h 703656"/>
                <a:gd name="connsiteX229" fmla="*/ 70966 w 432415"/>
                <a:gd name="connsiteY229" fmla="*/ 0 h 703656"/>
                <a:gd name="connsiteX230" fmla="*/ 45181 w 432415"/>
                <a:gd name="connsiteY230" fmla="*/ 13854 h 703656"/>
                <a:gd name="connsiteX231" fmla="*/ 47028 w 432415"/>
                <a:gd name="connsiteY231" fmla="*/ 18242 h 703656"/>
                <a:gd name="connsiteX232" fmla="*/ 47259 w 432415"/>
                <a:gd name="connsiteY232" fmla="*/ 19473 h 703656"/>
                <a:gd name="connsiteX233" fmla="*/ 46721 w 432415"/>
                <a:gd name="connsiteY233" fmla="*/ 31865 h 703656"/>
                <a:gd name="connsiteX234" fmla="*/ 41641 w 432415"/>
                <a:gd name="connsiteY234" fmla="*/ 54033 h 703656"/>
                <a:gd name="connsiteX235" fmla="*/ 41641 w 432415"/>
                <a:gd name="connsiteY235" fmla="*/ 61576 h 703656"/>
                <a:gd name="connsiteX236" fmla="*/ 41564 w 432415"/>
                <a:gd name="connsiteY236" fmla="*/ 62192 h 703656"/>
                <a:gd name="connsiteX237" fmla="*/ 39870 w 432415"/>
                <a:gd name="connsiteY237" fmla="*/ 70042 h 703656"/>
                <a:gd name="connsiteX238" fmla="*/ 35868 w 432415"/>
                <a:gd name="connsiteY238" fmla="*/ 83204 h 703656"/>
                <a:gd name="connsiteX239" fmla="*/ 30634 w 432415"/>
                <a:gd name="connsiteY239" fmla="*/ 94288 h 703656"/>
                <a:gd name="connsiteX240" fmla="*/ 28633 w 432415"/>
                <a:gd name="connsiteY240" fmla="*/ 101369 h 703656"/>
                <a:gd name="connsiteX241" fmla="*/ 28633 w 432415"/>
                <a:gd name="connsiteY241" fmla="*/ 109990 h 703656"/>
                <a:gd name="connsiteX242" fmla="*/ 28556 w 432415"/>
                <a:gd name="connsiteY242" fmla="*/ 110759 h 703656"/>
                <a:gd name="connsiteX243" fmla="*/ 22398 w 432415"/>
                <a:gd name="connsiteY243" fmla="*/ 132157 h 703656"/>
                <a:gd name="connsiteX244" fmla="*/ 19012 w 432415"/>
                <a:gd name="connsiteY244" fmla="*/ 142394 h 703656"/>
                <a:gd name="connsiteX245" fmla="*/ 18319 w 432415"/>
                <a:gd name="connsiteY245" fmla="*/ 143472 h 703656"/>
                <a:gd name="connsiteX246" fmla="*/ 2463 w 432415"/>
                <a:gd name="connsiteY246" fmla="*/ 159404 h 703656"/>
                <a:gd name="connsiteX247" fmla="*/ 3848 w 432415"/>
                <a:gd name="connsiteY247" fmla="*/ 158711 h 703656"/>
                <a:gd name="connsiteX248" fmla="*/ 5080 w 432415"/>
                <a:gd name="connsiteY248" fmla="*/ 158404 h 703656"/>
                <a:gd name="connsiteX249" fmla="*/ 12931 w 432415"/>
                <a:gd name="connsiteY249" fmla="*/ 158404 h 703656"/>
                <a:gd name="connsiteX250" fmla="*/ 14316 w 432415"/>
                <a:gd name="connsiteY250" fmla="*/ 158788 h 703656"/>
                <a:gd name="connsiteX251" fmla="*/ 18242 w 432415"/>
                <a:gd name="connsiteY251" fmla="*/ 161021 h 703656"/>
                <a:gd name="connsiteX252" fmla="*/ 22860 w 432415"/>
                <a:gd name="connsiteY252" fmla="*/ 164561 h 703656"/>
                <a:gd name="connsiteX253" fmla="*/ 28094 w 432415"/>
                <a:gd name="connsiteY253" fmla="*/ 164561 h 703656"/>
                <a:gd name="connsiteX254" fmla="*/ 30557 w 432415"/>
                <a:gd name="connsiteY254" fmla="*/ 166024 h 703656"/>
                <a:gd name="connsiteX255" fmla="*/ 34329 w 432415"/>
                <a:gd name="connsiteY255" fmla="*/ 172951 h 703656"/>
                <a:gd name="connsiteX256" fmla="*/ 36869 w 432415"/>
                <a:gd name="connsiteY256" fmla="*/ 175491 h 703656"/>
                <a:gd name="connsiteX257" fmla="*/ 41564 w 432415"/>
                <a:gd name="connsiteY257" fmla="*/ 181341 h 703656"/>
                <a:gd name="connsiteX258" fmla="*/ 41948 w 432415"/>
                <a:gd name="connsiteY258" fmla="*/ 181956 h 703656"/>
                <a:gd name="connsiteX259" fmla="*/ 46413 w 432415"/>
                <a:gd name="connsiteY259" fmla="*/ 192116 h 703656"/>
                <a:gd name="connsiteX260" fmla="*/ 46644 w 432415"/>
                <a:gd name="connsiteY260" fmla="*/ 193348 h 703656"/>
                <a:gd name="connsiteX261" fmla="*/ 46105 w 432415"/>
                <a:gd name="connsiteY261" fmla="*/ 215823 h 703656"/>
                <a:gd name="connsiteX262" fmla="*/ 45951 w 432415"/>
                <a:gd name="connsiteY262" fmla="*/ 216516 h 703656"/>
                <a:gd name="connsiteX263" fmla="*/ 38639 w 432415"/>
                <a:gd name="connsiteY263" fmla="*/ 241300 h 703656"/>
                <a:gd name="connsiteX264" fmla="*/ 29479 w 432415"/>
                <a:gd name="connsiteY264" fmla="*/ 259234 h 703656"/>
                <a:gd name="connsiteX265" fmla="*/ 28864 w 432415"/>
                <a:gd name="connsiteY265" fmla="*/ 260081 h 703656"/>
                <a:gd name="connsiteX266" fmla="*/ 14239 w 432415"/>
                <a:gd name="connsiteY266" fmla="*/ 273012 h 703656"/>
                <a:gd name="connsiteX267" fmla="*/ 8852 w 432415"/>
                <a:gd name="connsiteY267" fmla="*/ 276629 h 703656"/>
                <a:gd name="connsiteX268" fmla="*/ 6619 w 432415"/>
                <a:gd name="connsiteY268" fmla="*/ 277014 h 703656"/>
                <a:gd name="connsiteX269" fmla="*/ 462 w 432415"/>
                <a:gd name="connsiteY269" fmla="*/ 275551 h 703656"/>
                <a:gd name="connsiteX270" fmla="*/ 0 w 432415"/>
                <a:gd name="connsiteY270" fmla="*/ 293716 h 703656"/>
                <a:gd name="connsiteX271" fmla="*/ 8313 w 432415"/>
                <a:gd name="connsiteY271" fmla="*/ 296949 h 703656"/>
                <a:gd name="connsiteX272" fmla="*/ 9005 w 432415"/>
                <a:gd name="connsiteY272" fmla="*/ 297026 h 70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</a:cxnLst>
              <a:rect l="l" t="t" r="r" b="b"/>
              <a:pathLst>
                <a:path w="432415" h="703656">
                  <a:moveTo>
                    <a:pt x="9005" y="297026"/>
                  </a:moveTo>
                  <a:lnTo>
                    <a:pt x="12007" y="299027"/>
                  </a:lnTo>
                  <a:lnTo>
                    <a:pt x="22783" y="301721"/>
                  </a:lnTo>
                  <a:lnTo>
                    <a:pt x="43565" y="311496"/>
                  </a:lnTo>
                  <a:cubicBezTo>
                    <a:pt x="44027" y="311727"/>
                    <a:pt x="44412" y="312035"/>
                    <a:pt x="44642" y="312420"/>
                  </a:cubicBezTo>
                  <a:lnTo>
                    <a:pt x="49722" y="319732"/>
                  </a:lnTo>
                  <a:lnTo>
                    <a:pt x="55649" y="326121"/>
                  </a:lnTo>
                  <a:lnTo>
                    <a:pt x="68888" y="329276"/>
                  </a:lnTo>
                  <a:cubicBezTo>
                    <a:pt x="69735" y="329507"/>
                    <a:pt x="70350" y="330046"/>
                    <a:pt x="70735" y="330739"/>
                  </a:cubicBezTo>
                  <a:lnTo>
                    <a:pt x="72121" y="333125"/>
                  </a:lnTo>
                  <a:lnTo>
                    <a:pt x="79664" y="333664"/>
                  </a:lnTo>
                  <a:cubicBezTo>
                    <a:pt x="80125" y="333664"/>
                    <a:pt x="80587" y="333818"/>
                    <a:pt x="80972" y="334125"/>
                  </a:cubicBezTo>
                  <a:lnTo>
                    <a:pt x="87130" y="338051"/>
                  </a:lnTo>
                  <a:cubicBezTo>
                    <a:pt x="87822" y="338513"/>
                    <a:pt x="88284" y="339128"/>
                    <a:pt x="88361" y="339975"/>
                  </a:cubicBezTo>
                  <a:lnTo>
                    <a:pt x="91055" y="355754"/>
                  </a:lnTo>
                  <a:lnTo>
                    <a:pt x="100984" y="370917"/>
                  </a:lnTo>
                  <a:lnTo>
                    <a:pt x="166101" y="400935"/>
                  </a:lnTo>
                  <a:lnTo>
                    <a:pt x="182880" y="413019"/>
                  </a:lnTo>
                  <a:cubicBezTo>
                    <a:pt x="183958" y="413789"/>
                    <a:pt x="184342" y="415252"/>
                    <a:pt x="183804" y="416483"/>
                  </a:cubicBezTo>
                  <a:lnTo>
                    <a:pt x="180956" y="422718"/>
                  </a:lnTo>
                  <a:lnTo>
                    <a:pt x="181495" y="424103"/>
                  </a:lnTo>
                  <a:lnTo>
                    <a:pt x="188114" y="433955"/>
                  </a:lnTo>
                  <a:lnTo>
                    <a:pt x="189422" y="436495"/>
                  </a:lnTo>
                  <a:cubicBezTo>
                    <a:pt x="189884" y="437342"/>
                    <a:pt x="189807" y="438419"/>
                    <a:pt x="189268" y="439266"/>
                  </a:cubicBezTo>
                  <a:lnTo>
                    <a:pt x="186805" y="443192"/>
                  </a:lnTo>
                  <a:lnTo>
                    <a:pt x="185189" y="461125"/>
                  </a:lnTo>
                  <a:cubicBezTo>
                    <a:pt x="185112" y="461972"/>
                    <a:pt x="184650" y="462665"/>
                    <a:pt x="184035" y="463127"/>
                  </a:cubicBezTo>
                  <a:lnTo>
                    <a:pt x="180109" y="465975"/>
                  </a:lnTo>
                  <a:cubicBezTo>
                    <a:pt x="179801" y="466205"/>
                    <a:pt x="179493" y="466282"/>
                    <a:pt x="179185" y="466436"/>
                  </a:cubicBezTo>
                  <a:lnTo>
                    <a:pt x="160097" y="471516"/>
                  </a:lnTo>
                  <a:lnTo>
                    <a:pt x="154478" y="472132"/>
                  </a:lnTo>
                  <a:lnTo>
                    <a:pt x="151168" y="473518"/>
                  </a:lnTo>
                  <a:lnTo>
                    <a:pt x="146012" y="477135"/>
                  </a:lnTo>
                  <a:lnTo>
                    <a:pt x="138930" y="484755"/>
                  </a:lnTo>
                  <a:lnTo>
                    <a:pt x="131541" y="490528"/>
                  </a:lnTo>
                  <a:lnTo>
                    <a:pt x="129463" y="492991"/>
                  </a:lnTo>
                  <a:lnTo>
                    <a:pt x="128462" y="506768"/>
                  </a:lnTo>
                  <a:lnTo>
                    <a:pt x="135621" y="529859"/>
                  </a:lnTo>
                  <a:cubicBezTo>
                    <a:pt x="135775" y="530321"/>
                    <a:pt x="135775" y="530860"/>
                    <a:pt x="135698" y="531322"/>
                  </a:cubicBezTo>
                  <a:lnTo>
                    <a:pt x="133542" y="541174"/>
                  </a:lnTo>
                  <a:lnTo>
                    <a:pt x="133542" y="546485"/>
                  </a:lnTo>
                  <a:lnTo>
                    <a:pt x="134620" y="553951"/>
                  </a:lnTo>
                  <a:lnTo>
                    <a:pt x="141855" y="578273"/>
                  </a:lnTo>
                  <a:cubicBezTo>
                    <a:pt x="141932" y="578504"/>
                    <a:pt x="141932" y="578812"/>
                    <a:pt x="141932" y="579043"/>
                  </a:cubicBezTo>
                  <a:lnTo>
                    <a:pt x="141932" y="595361"/>
                  </a:lnTo>
                  <a:lnTo>
                    <a:pt x="144164" y="613833"/>
                  </a:lnTo>
                  <a:lnTo>
                    <a:pt x="146319" y="620299"/>
                  </a:lnTo>
                  <a:lnTo>
                    <a:pt x="148706" y="624532"/>
                  </a:lnTo>
                  <a:lnTo>
                    <a:pt x="152015" y="627842"/>
                  </a:lnTo>
                  <a:lnTo>
                    <a:pt x="167332" y="634923"/>
                  </a:lnTo>
                  <a:lnTo>
                    <a:pt x="180109" y="643621"/>
                  </a:lnTo>
                  <a:cubicBezTo>
                    <a:pt x="180263" y="643698"/>
                    <a:pt x="180417" y="643851"/>
                    <a:pt x="180571" y="644005"/>
                  </a:cubicBezTo>
                  <a:lnTo>
                    <a:pt x="193194" y="657167"/>
                  </a:lnTo>
                  <a:lnTo>
                    <a:pt x="231294" y="638387"/>
                  </a:lnTo>
                  <a:lnTo>
                    <a:pt x="247996" y="633153"/>
                  </a:lnTo>
                  <a:lnTo>
                    <a:pt x="268701" y="625841"/>
                  </a:lnTo>
                  <a:cubicBezTo>
                    <a:pt x="268932" y="625764"/>
                    <a:pt x="269163" y="625687"/>
                    <a:pt x="269471" y="625687"/>
                  </a:cubicBezTo>
                  <a:lnTo>
                    <a:pt x="277938" y="625148"/>
                  </a:lnTo>
                  <a:lnTo>
                    <a:pt x="283172" y="625148"/>
                  </a:lnTo>
                  <a:cubicBezTo>
                    <a:pt x="283864" y="625148"/>
                    <a:pt x="284480" y="625379"/>
                    <a:pt x="285019" y="625841"/>
                  </a:cubicBezTo>
                  <a:lnTo>
                    <a:pt x="292870" y="632614"/>
                  </a:lnTo>
                  <a:lnTo>
                    <a:pt x="306801" y="643159"/>
                  </a:lnTo>
                  <a:cubicBezTo>
                    <a:pt x="307109" y="643390"/>
                    <a:pt x="307340" y="643621"/>
                    <a:pt x="307494" y="643928"/>
                  </a:cubicBezTo>
                  <a:lnTo>
                    <a:pt x="318039" y="661093"/>
                  </a:lnTo>
                  <a:lnTo>
                    <a:pt x="326275" y="669328"/>
                  </a:lnTo>
                  <a:lnTo>
                    <a:pt x="330893" y="672330"/>
                  </a:lnTo>
                  <a:cubicBezTo>
                    <a:pt x="331124" y="672484"/>
                    <a:pt x="331278" y="672638"/>
                    <a:pt x="331431" y="672792"/>
                  </a:cubicBezTo>
                  <a:lnTo>
                    <a:pt x="335973" y="677872"/>
                  </a:lnTo>
                  <a:cubicBezTo>
                    <a:pt x="336204" y="678103"/>
                    <a:pt x="336358" y="678411"/>
                    <a:pt x="336512" y="678796"/>
                  </a:cubicBezTo>
                  <a:lnTo>
                    <a:pt x="338744" y="684953"/>
                  </a:lnTo>
                  <a:cubicBezTo>
                    <a:pt x="338898" y="685261"/>
                    <a:pt x="338898" y="685646"/>
                    <a:pt x="338898" y="685954"/>
                  </a:cubicBezTo>
                  <a:lnTo>
                    <a:pt x="338436" y="703657"/>
                  </a:lnTo>
                  <a:lnTo>
                    <a:pt x="343978" y="702349"/>
                  </a:lnTo>
                  <a:lnTo>
                    <a:pt x="346902" y="700347"/>
                  </a:lnTo>
                  <a:lnTo>
                    <a:pt x="354522" y="693805"/>
                  </a:lnTo>
                  <a:cubicBezTo>
                    <a:pt x="354830" y="693574"/>
                    <a:pt x="355215" y="693343"/>
                    <a:pt x="355600" y="693266"/>
                  </a:cubicBezTo>
                  <a:lnTo>
                    <a:pt x="359525" y="692111"/>
                  </a:lnTo>
                  <a:cubicBezTo>
                    <a:pt x="359833" y="692035"/>
                    <a:pt x="360218" y="691958"/>
                    <a:pt x="360526" y="692035"/>
                  </a:cubicBezTo>
                  <a:lnTo>
                    <a:pt x="372918" y="693189"/>
                  </a:lnTo>
                  <a:lnTo>
                    <a:pt x="382308" y="692650"/>
                  </a:lnTo>
                  <a:lnTo>
                    <a:pt x="390544" y="690110"/>
                  </a:lnTo>
                  <a:lnTo>
                    <a:pt x="397779" y="684953"/>
                  </a:lnTo>
                  <a:lnTo>
                    <a:pt x="402859" y="679335"/>
                  </a:lnTo>
                  <a:lnTo>
                    <a:pt x="406477" y="671176"/>
                  </a:lnTo>
                  <a:lnTo>
                    <a:pt x="407555" y="662016"/>
                  </a:lnTo>
                  <a:cubicBezTo>
                    <a:pt x="407555" y="661862"/>
                    <a:pt x="407631" y="661631"/>
                    <a:pt x="407708" y="661478"/>
                  </a:cubicBezTo>
                  <a:lnTo>
                    <a:pt x="408863" y="658091"/>
                  </a:lnTo>
                  <a:cubicBezTo>
                    <a:pt x="409248" y="656936"/>
                    <a:pt x="410325" y="656167"/>
                    <a:pt x="411557" y="656167"/>
                  </a:cubicBezTo>
                  <a:lnTo>
                    <a:pt x="413250" y="656167"/>
                  </a:lnTo>
                  <a:cubicBezTo>
                    <a:pt x="413558" y="656167"/>
                    <a:pt x="413866" y="656244"/>
                    <a:pt x="414174" y="656321"/>
                  </a:cubicBezTo>
                  <a:lnTo>
                    <a:pt x="417253" y="657321"/>
                  </a:lnTo>
                  <a:lnTo>
                    <a:pt x="421409" y="657706"/>
                  </a:lnTo>
                  <a:lnTo>
                    <a:pt x="423102" y="654935"/>
                  </a:lnTo>
                  <a:lnTo>
                    <a:pt x="428029" y="640619"/>
                  </a:lnTo>
                  <a:lnTo>
                    <a:pt x="428952" y="636847"/>
                  </a:lnTo>
                  <a:lnTo>
                    <a:pt x="428413" y="630536"/>
                  </a:lnTo>
                  <a:lnTo>
                    <a:pt x="425104" y="618067"/>
                  </a:lnTo>
                  <a:lnTo>
                    <a:pt x="423872" y="606367"/>
                  </a:lnTo>
                  <a:lnTo>
                    <a:pt x="423872" y="597670"/>
                  </a:lnTo>
                  <a:cubicBezTo>
                    <a:pt x="423872" y="597362"/>
                    <a:pt x="423949" y="597054"/>
                    <a:pt x="424026" y="596746"/>
                  </a:cubicBezTo>
                  <a:lnTo>
                    <a:pt x="424026" y="596669"/>
                  </a:lnTo>
                  <a:lnTo>
                    <a:pt x="420793" y="593359"/>
                  </a:lnTo>
                  <a:cubicBezTo>
                    <a:pt x="420485" y="593051"/>
                    <a:pt x="420255" y="592667"/>
                    <a:pt x="420101" y="592282"/>
                  </a:cubicBezTo>
                  <a:lnTo>
                    <a:pt x="416175" y="581044"/>
                  </a:lnTo>
                  <a:lnTo>
                    <a:pt x="409325" y="536094"/>
                  </a:lnTo>
                  <a:cubicBezTo>
                    <a:pt x="409248" y="535555"/>
                    <a:pt x="409325" y="535016"/>
                    <a:pt x="409556" y="534555"/>
                  </a:cubicBezTo>
                  <a:lnTo>
                    <a:pt x="412942" y="526704"/>
                  </a:lnTo>
                  <a:cubicBezTo>
                    <a:pt x="413096" y="526319"/>
                    <a:pt x="413327" y="526011"/>
                    <a:pt x="413635" y="525703"/>
                  </a:cubicBezTo>
                  <a:lnTo>
                    <a:pt x="422872" y="517544"/>
                  </a:lnTo>
                  <a:lnTo>
                    <a:pt x="427721" y="508924"/>
                  </a:lnTo>
                  <a:cubicBezTo>
                    <a:pt x="427875" y="508693"/>
                    <a:pt x="428029" y="508462"/>
                    <a:pt x="428182" y="508308"/>
                  </a:cubicBezTo>
                  <a:lnTo>
                    <a:pt x="432416" y="504074"/>
                  </a:lnTo>
                  <a:lnTo>
                    <a:pt x="432416" y="503151"/>
                  </a:lnTo>
                  <a:lnTo>
                    <a:pt x="430722" y="500149"/>
                  </a:lnTo>
                  <a:lnTo>
                    <a:pt x="425950" y="495377"/>
                  </a:lnTo>
                  <a:cubicBezTo>
                    <a:pt x="425796" y="495223"/>
                    <a:pt x="425719" y="495069"/>
                    <a:pt x="425566" y="494915"/>
                  </a:cubicBezTo>
                  <a:lnTo>
                    <a:pt x="406477" y="465667"/>
                  </a:lnTo>
                  <a:lnTo>
                    <a:pt x="388774" y="446347"/>
                  </a:lnTo>
                  <a:lnTo>
                    <a:pt x="353445" y="419331"/>
                  </a:lnTo>
                  <a:lnTo>
                    <a:pt x="343054" y="414944"/>
                  </a:lnTo>
                  <a:lnTo>
                    <a:pt x="326352" y="404630"/>
                  </a:lnTo>
                  <a:cubicBezTo>
                    <a:pt x="325890" y="404322"/>
                    <a:pt x="325505" y="403937"/>
                    <a:pt x="325274" y="403475"/>
                  </a:cubicBezTo>
                  <a:lnTo>
                    <a:pt x="318501" y="389390"/>
                  </a:lnTo>
                  <a:lnTo>
                    <a:pt x="311496" y="375920"/>
                  </a:lnTo>
                  <a:lnTo>
                    <a:pt x="305416" y="370840"/>
                  </a:lnTo>
                  <a:lnTo>
                    <a:pt x="302337" y="369301"/>
                  </a:lnTo>
                  <a:cubicBezTo>
                    <a:pt x="302106" y="369224"/>
                    <a:pt x="301952" y="369070"/>
                    <a:pt x="301798" y="368916"/>
                  </a:cubicBezTo>
                  <a:lnTo>
                    <a:pt x="297873" y="365529"/>
                  </a:lnTo>
                  <a:cubicBezTo>
                    <a:pt x="297565" y="365298"/>
                    <a:pt x="297334" y="364990"/>
                    <a:pt x="297180" y="364682"/>
                  </a:cubicBezTo>
                  <a:lnTo>
                    <a:pt x="295487" y="361296"/>
                  </a:lnTo>
                  <a:cubicBezTo>
                    <a:pt x="295410" y="361065"/>
                    <a:pt x="295333" y="360834"/>
                    <a:pt x="295256" y="360603"/>
                  </a:cubicBezTo>
                  <a:lnTo>
                    <a:pt x="294101" y="354984"/>
                  </a:lnTo>
                  <a:lnTo>
                    <a:pt x="294024" y="349750"/>
                  </a:lnTo>
                  <a:lnTo>
                    <a:pt x="290253" y="334048"/>
                  </a:lnTo>
                  <a:lnTo>
                    <a:pt x="285327" y="323657"/>
                  </a:lnTo>
                  <a:cubicBezTo>
                    <a:pt x="285250" y="323504"/>
                    <a:pt x="285173" y="323273"/>
                    <a:pt x="285096" y="323119"/>
                  </a:cubicBezTo>
                  <a:lnTo>
                    <a:pt x="283402" y="315807"/>
                  </a:lnTo>
                  <a:cubicBezTo>
                    <a:pt x="283325" y="315576"/>
                    <a:pt x="283325" y="315422"/>
                    <a:pt x="283325" y="315191"/>
                  </a:cubicBezTo>
                  <a:lnTo>
                    <a:pt x="283325" y="310727"/>
                  </a:lnTo>
                  <a:cubicBezTo>
                    <a:pt x="283325" y="310496"/>
                    <a:pt x="283325" y="310265"/>
                    <a:pt x="283402" y="310111"/>
                  </a:cubicBezTo>
                  <a:lnTo>
                    <a:pt x="284788" y="303953"/>
                  </a:lnTo>
                  <a:lnTo>
                    <a:pt x="282094" y="299874"/>
                  </a:lnTo>
                  <a:cubicBezTo>
                    <a:pt x="281632" y="299181"/>
                    <a:pt x="281478" y="298258"/>
                    <a:pt x="281786" y="297411"/>
                  </a:cubicBezTo>
                  <a:lnTo>
                    <a:pt x="282941" y="294024"/>
                  </a:lnTo>
                  <a:lnTo>
                    <a:pt x="290869" y="275782"/>
                  </a:lnTo>
                  <a:lnTo>
                    <a:pt x="296795" y="266623"/>
                  </a:lnTo>
                  <a:lnTo>
                    <a:pt x="296487" y="266161"/>
                  </a:lnTo>
                  <a:lnTo>
                    <a:pt x="293870" y="264853"/>
                  </a:lnTo>
                  <a:lnTo>
                    <a:pt x="285635" y="259003"/>
                  </a:lnTo>
                  <a:cubicBezTo>
                    <a:pt x="285327" y="258772"/>
                    <a:pt x="285096" y="258541"/>
                    <a:pt x="284942" y="258310"/>
                  </a:cubicBezTo>
                  <a:lnTo>
                    <a:pt x="282402" y="254462"/>
                  </a:lnTo>
                  <a:lnTo>
                    <a:pt x="281786" y="254462"/>
                  </a:lnTo>
                  <a:lnTo>
                    <a:pt x="277861" y="256386"/>
                  </a:lnTo>
                  <a:cubicBezTo>
                    <a:pt x="277707" y="256463"/>
                    <a:pt x="277476" y="256540"/>
                    <a:pt x="277322" y="256617"/>
                  </a:cubicBezTo>
                  <a:lnTo>
                    <a:pt x="268316" y="258849"/>
                  </a:lnTo>
                  <a:cubicBezTo>
                    <a:pt x="267855" y="258926"/>
                    <a:pt x="267470" y="258926"/>
                    <a:pt x="267008" y="258849"/>
                  </a:cubicBezTo>
                  <a:lnTo>
                    <a:pt x="259696" y="257156"/>
                  </a:lnTo>
                  <a:lnTo>
                    <a:pt x="253153" y="254770"/>
                  </a:lnTo>
                  <a:cubicBezTo>
                    <a:pt x="252692" y="254616"/>
                    <a:pt x="252230" y="254308"/>
                    <a:pt x="251922" y="253923"/>
                  </a:cubicBezTo>
                  <a:lnTo>
                    <a:pt x="249690" y="251075"/>
                  </a:lnTo>
                  <a:cubicBezTo>
                    <a:pt x="249459" y="250844"/>
                    <a:pt x="249305" y="250536"/>
                    <a:pt x="249228" y="250228"/>
                  </a:cubicBezTo>
                  <a:lnTo>
                    <a:pt x="248073" y="246842"/>
                  </a:lnTo>
                  <a:cubicBezTo>
                    <a:pt x="247842" y="246149"/>
                    <a:pt x="247919" y="245456"/>
                    <a:pt x="248150" y="244841"/>
                  </a:cubicBezTo>
                  <a:lnTo>
                    <a:pt x="254770" y="229754"/>
                  </a:lnTo>
                  <a:lnTo>
                    <a:pt x="246919" y="227445"/>
                  </a:lnTo>
                  <a:lnTo>
                    <a:pt x="236682" y="227445"/>
                  </a:lnTo>
                  <a:cubicBezTo>
                    <a:pt x="236066" y="227445"/>
                    <a:pt x="235450" y="227214"/>
                    <a:pt x="234988" y="226907"/>
                  </a:cubicBezTo>
                  <a:lnTo>
                    <a:pt x="230524" y="223520"/>
                  </a:lnTo>
                  <a:lnTo>
                    <a:pt x="214053" y="209358"/>
                  </a:lnTo>
                  <a:lnTo>
                    <a:pt x="205971" y="199121"/>
                  </a:lnTo>
                  <a:lnTo>
                    <a:pt x="191347" y="187190"/>
                  </a:lnTo>
                  <a:lnTo>
                    <a:pt x="186421" y="185266"/>
                  </a:lnTo>
                  <a:lnTo>
                    <a:pt x="182803" y="184804"/>
                  </a:lnTo>
                  <a:lnTo>
                    <a:pt x="178801" y="185805"/>
                  </a:lnTo>
                  <a:cubicBezTo>
                    <a:pt x="178493" y="185882"/>
                    <a:pt x="178108" y="185882"/>
                    <a:pt x="177800" y="185882"/>
                  </a:cubicBezTo>
                  <a:lnTo>
                    <a:pt x="172720" y="185343"/>
                  </a:lnTo>
                  <a:cubicBezTo>
                    <a:pt x="172258" y="185266"/>
                    <a:pt x="171796" y="185112"/>
                    <a:pt x="171412" y="184881"/>
                  </a:cubicBezTo>
                  <a:lnTo>
                    <a:pt x="160482" y="177261"/>
                  </a:lnTo>
                  <a:lnTo>
                    <a:pt x="154401" y="175260"/>
                  </a:lnTo>
                  <a:lnTo>
                    <a:pt x="149860" y="174798"/>
                  </a:lnTo>
                  <a:lnTo>
                    <a:pt x="145935" y="176569"/>
                  </a:lnTo>
                  <a:lnTo>
                    <a:pt x="143472" y="179031"/>
                  </a:lnTo>
                  <a:lnTo>
                    <a:pt x="137160" y="184727"/>
                  </a:lnTo>
                  <a:cubicBezTo>
                    <a:pt x="136390" y="185420"/>
                    <a:pt x="135313" y="185651"/>
                    <a:pt x="134312" y="185266"/>
                  </a:cubicBezTo>
                  <a:lnTo>
                    <a:pt x="127924" y="183034"/>
                  </a:lnTo>
                  <a:lnTo>
                    <a:pt x="121843" y="188191"/>
                  </a:lnTo>
                  <a:cubicBezTo>
                    <a:pt x="120919" y="188961"/>
                    <a:pt x="119611" y="189038"/>
                    <a:pt x="118533" y="188422"/>
                  </a:cubicBezTo>
                  <a:cubicBezTo>
                    <a:pt x="117533" y="187806"/>
                    <a:pt x="116994" y="186574"/>
                    <a:pt x="117225" y="185343"/>
                  </a:cubicBezTo>
                  <a:lnTo>
                    <a:pt x="121150" y="168487"/>
                  </a:lnTo>
                  <a:cubicBezTo>
                    <a:pt x="121227" y="168179"/>
                    <a:pt x="121304" y="167871"/>
                    <a:pt x="121535" y="167640"/>
                  </a:cubicBezTo>
                  <a:lnTo>
                    <a:pt x="123998" y="163714"/>
                  </a:lnTo>
                  <a:lnTo>
                    <a:pt x="125076" y="152015"/>
                  </a:lnTo>
                  <a:lnTo>
                    <a:pt x="126846" y="144318"/>
                  </a:lnTo>
                  <a:lnTo>
                    <a:pt x="130848" y="132234"/>
                  </a:lnTo>
                  <a:lnTo>
                    <a:pt x="131772" y="126923"/>
                  </a:lnTo>
                  <a:lnTo>
                    <a:pt x="130156" y="118456"/>
                  </a:lnTo>
                  <a:cubicBezTo>
                    <a:pt x="130079" y="118071"/>
                    <a:pt x="130079" y="117687"/>
                    <a:pt x="130156" y="117302"/>
                  </a:cubicBezTo>
                  <a:lnTo>
                    <a:pt x="133004" y="104910"/>
                  </a:lnTo>
                  <a:cubicBezTo>
                    <a:pt x="133081" y="104756"/>
                    <a:pt x="133081" y="104525"/>
                    <a:pt x="133158" y="104371"/>
                  </a:cubicBezTo>
                  <a:lnTo>
                    <a:pt x="135621" y="98906"/>
                  </a:lnTo>
                  <a:lnTo>
                    <a:pt x="135390" y="96366"/>
                  </a:lnTo>
                  <a:lnTo>
                    <a:pt x="130695" y="96058"/>
                  </a:lnTo>
                  <a:lnTo>
                    <a:pt x="126384" y="98444"/>
                  </a:lnTo>
                  <a:cubicBezTo>
                    <a:pt x="125768" y="98752"/>
                    <a:pt x="125076" y="98906"/>
                    <a:pt x="124383" y="98752"/>
                  </a:cubicBezTo>
                  <a:lnTo>
                    <a:pt x="119303" y="97598"/>
                  </a:lnTo>
                  <a:lnTo>
                    <a:pt x="88669" y="87361"/>
                  </a:lnTo>
                  <a:lnTo>
                    <a:pt x="79818" y="82665"/>
                  </a:lnTo>
                  <a:cubicBezTo>
                    <a:pt x="79433" y="82434"/>
                    <a:pt x="79125" y="82204"/>
                    <a:pt x="78817" y="81819"/>
                  </a:cubicBezTo>
                  <a:lnTo>
                    <a:pt x="75969" y="77893"/>
                  </a:lnTo>
                  <a:cubicBezTo>
                    <a:pt x="75430" y="77201"/>
                    <a:pt x="75276" y="76200"/>
                    <a:pt x="75584" y="75353"/>
                  </a:cubicBezTo>
                  <a:lnTo>
                    <a:pt x="76739" y="71967"/>
                  </a:lnTo>
                  <a:cubicBezTo>
                    <a:pt x="76816" y="71736"/>
                    <a:pt x="76970" y="71428"/>
                    <a:pt x="77124" y="71197"/>
                  </a:cubicBezTo>
                  <a:lnTo>
                    <a:pt x="82512" y="63654"/>
                  </a:lnTo>
                  <a:lnTo>
                    <a:pt x="83358" y="61114"/>
                  </a:lnTo>
                  <a:lnTo>
                    <a:pt x="83358" y="58266"/>
                  </a:lnTo>
                  <a:lnTo>
                    <a:pt x="80279" y="52108"/>
                  </a:lnTo>
                  <a:cubicBezTo>
                    <a:pt x="80125" y="51801"/>
                    <a:pt x="80049" y="51493"/>
                    <a:pt x="79972" y="51185"/>
                  </a:cubicBezTo>
                  <a:lnTo>
                    <a:pt x="79433" y="46105"/>
                  </a:lnTo>
                  <a:lnTo>
                    <a:pt x="78971" y="35945"/>
                  </a:lnTo>
                  <a:lnTo>
                    <a:pt x="76046" y="36176"/>
                  </a:lnTo>
                  <a:lnTo>
                    <a:pt x="69581" y="38331"/>
                  </a:lnTo>
                  <a:cubicBezTo>
                    <a:pt x="69196" y="38485"/>
                    <a:pt x="68811" y="38485"/>
                    <a:pt x="68349" y="38485"/>
                  </a:cubicBezTo>
                  <a:lnTo>
                    <a:pt x="63269" y="37946"/>
                  </a:lnTo>
                  <a:cubicBezTo>
                    <a:pt x="62961" y="37946"/>
                    <a:pt x="62730" y="37869"/>
                    <a:pt x="62499" y="37715"/>
                  </a:cubicBezTo>
                  <a:lnTo>
                    <a:pt x="58574" y="36022"/>
                  </a:lnTo>
                  <a:cubicBezTo>
                    <a:pt x="57804" y="35714"/>
                    <a:pt x="57189" y="35021"/>
                    <a:pt x="56958" y="34175"/>
                  </a:cubicBezTo>
                  <a:lnTo>
                    <a:pt x="55803" y="30249"/>
                  </a:lnTo>
                  <a:cubicBezTo>
                    <a:pt x="55649" y="29633"/>
                    <a:pt x="55649" y="29017"/>
                    <a:pt x="55880" y="28402"/>
                  </a:cubicBezTo>
                  <a:lnTo>
                    <a:pt x="58112" y="22783"/>
                  </a:lnTo>
                  <a:lnTo>
                    <a:pt x="70966" y="0"/>
                  </a:lnTo>
                  <a:lnTo>
                    <a:pt x="45181" y="13854"/>
                  </a:lnTo>
                  <a:lnTo>
                    <a:pt x="47028" y="18242"/>
                  </a:lnTo>
                  <a:cubicBezTo>
                    <a:pt x="47182" y="18627"/>
                    <a:pt x="47259" y="19012"/>
                    <a:pt x="47259" y="19473"/>
                  </a:cubicBezTo>
                  <a:lnTo>
                    <a:pt x="46721" y="31865"/>
                  </a:lnTo>
                  <a:lnTo>
                    <a:pt x="41641" y="54033"/>
                  </a:lnTo>
                  <a:lnTo>
                    <a:pt x="41641" y="61576"/>
                  </a:lnTo>
                  <a:cubicBezTo>
                    <a:pt x="41641" y="61807"/>
                    <a:pt x="41641" y="61961"/>
                    <a:pt x="41564" y="62192"/>
                  </a:cubicBezTo>
                  <a:lnTo>
                    <a:pt x="39870" y="70042"/>
                  </a:lnTo>
                  <a:lnTo>
                    <a:pt x="35868" y="83204"/>
                  </a:lnTo>
                  <a:lnTo>
                    <a:pt x="30634" y="94288"/>
                  </a:lnTo>
                  <a:lnTo>
                    <a:pt x="28633" y="101369"/>
                  </a:lnTo>
                  <a:lnTo>
                    <a:pt x="28633" y="109990"/>
                  </a:lnTo>
                  <a:cubicBezTo>
                    <a:pt x="28633" y="110221"/>
                    <a:pt x="28633" y="110528"/>
                    <a:pt x="28556" y="110759"/>
                  </a:cubicBezTo>
                  <a:lnTo>
                    <a:pt x="22398" y="132157"/>
                  </a:lnTo>
                  <a:lnTo>
                    <a:pt x="19012" y="142394"/>
                  </a:lnTo>
                  <a:cubicBezTo>
                    <a:pt x="18858" y="142779"/>
                    <a:pt x="18627" y="143164"/>
                    <a:pt x="18319" y="143472"/>
                  </a:cubicBezTo>
                  <a:lnTo>
                    <a:pt x="2463" y="159404"/>
                  </a:lnTo>
                  <a:lnTo>
                    <a:pt x="3848" y="158711"/>
                  </a:lnTo>
                  <a:cubicBezTo>
                    <a:pt x="4233" y="158481"/>
                    <a:pt x="4695" y="158404"/>
                    <a:pt x="5080" y="158404"/>
                  </a:cubicBezTo>
                  <a:lnTo>
                    <a:pt x="12931" y="158404"/>
                  </a:lnTo>
                  <a:cubicBezTo>
                    <a:pt x="13393" y="158404"/>
                    <a:pt x="13931" y="158558"/>
                    <a:pt x="14316" y="158788"/>
                  </a:cubicBezTo>
                  <a:lnTo>
                    <a:pt x="18242" y="161021"/>
                  </a:lnTo>
                  <a:lnTo>
                    <a:pt x="22860" y="164561"/>
                  </a:lnTo>
                  <a:lnTo>
                    <a:pt x="28094" y="164561"/>
                  </a:lnTo>
                  <a:cubicBezTo>
                    <a:pt x="29095" y="164561"/>
                    <a:pt x="30095" y="165100"/>
                    <a:pt x="30557" y="166024"/>
                  </a:cubicBezTo>
                  <a:lnTo>
                    <a:pt x="34329" y="172951"/>
                  </a:lnTo>
                  <a:lnTo>
                    <a:pt x="36869" y="175491"/>
                  </a:lnTo>
                  <a:lnTo>
                    <a:pt x="41564" y="181341"/>
                  </a:lnTo>
                  <a:cubicBezTo>
                    <a:pt x="41718" y="181495"/>
                    <a:pt x="41872" y="181725"/>
                    <a:pt x="41948" y="181956"/>
                  </a:cubicBezTo>
                  <a:lnTo>
                    <a:pt x="46413" y="192116"/>
                  </a:lnTo>
                  <a:cubicBezTo>
                    <a:pt x="46567" y="192501"/>
                    <a:pt x="46644" y="192886"/>
                    <a:pt x="46644" y="193348"/>
                  </a:cubicBezTo>
                  <a:lnTo>
                    <a:pt x="46105" y="215823"/>
                  </a:lnTo>
                  <a:cubicBezTo>
                    <a:pt x="46105" y="216054"/>
                    <a:pt x="46028" y="216285"/>
                    <a:pt x="45951" y="216516"/>
                  </a:cubicBezTo>
                  <a:lnTo>
                    <a:pt x="38639" y="241300"/>
                  </a:lnTo>
                  <a:lnTo>
                    <a:pt x="29479" y="259234"/>
                  </a:lnTo>
                  <a:cubicBezTo>
                    <a:pt x="29325" y="259542"/>
                    <a:pt x="29095" y="259850"/>
                    <a:pt x="28864" y="260081"/>
                  </a:cubicBezTo>
                  <a:lnTo>
                    <a:pt x="14239" y="273012"/>
                  </a:lnTo>
                  <a:lnTo>
                    <a:pt x="8852" y="276629"/>
                  </a:lnTo>
                  <a:cubicBezTo>
                    <a:pt x="8236" y="277091"/>
                    <a:pt x="7389" y="277168"/>
                    <a:pt x="6619" y="277014"/>
                  </a:cubicBezTo>
                  <a:lnTo>
                    <a:pt x="462" y="275551"/>
                  </a:lnTo>
                  <a:lnTo>
                    <a:pt x="0" y="293716"/>
                  </a:lnTo>
                  <a:lnTo>
                    <a:pt x="8313" y="296949"/>
                  </a:lnTo>
                  <a:cubicBezTo>
                    <a:pt x="8698" y="296872"/>
                    <a:pt x="8852" y="296949"/>
                    <a:pt x="9005" y="297026"/>
                  </a:cubicBezTo>
                  <a:close/>
                </a:path>
              </a:pathLst>
            </a:custGeom>
            <a:solidFill>
              <a:srgbClr val="173B69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0" name="Forma libre: forma 84">
              <a:extLst>
                <a:ext uri="{FF2B5EF4-FFF2-40B4-BE49-F238E27FC236}">
                  <a16:creationId xmlns:a16="http://schemas.microsoft.com/office/drawing/2014/main" id="{93328B7F-D6A1-D4CF-CA79-44B9284A1C8B}"/>
                </a:ext>
              </a:extLst>
            </p:cNvPr>
            <p:cNvSpPr/>
            <p:nvPr/>
          </p:nvSpPr>
          <p:spPr>
            <a:xfrm>
              <a:off x="8265803" y="1628859"/>
              <a:ext cx="490832" cy="605488"/>
            </a:xfrm>
            <a:custGeom>
              <a:avLst/>
              <a:gdLst>
                <a:gd name="connsiteX0" fmla="*/ 35329 w 639233"/>
                <a:gd name="connsiteY0" fmla="*/ 226830 h 788554"/>
                <a:gd name="connsiteX1" fmla="*/ 38177 w 639233"/>
                <a:gd name="connsiteY1" fmla="*/ 234681 h 788554"/>
                <a:gd name="connsiteX2" fmla="*/ 44335 w 639233"/>
                <a:gd name="connsiteY2" fmla="*/ 264853 h 788554"/>
                <a:gd name="connsiteX3" fmla="*/ 53032 w 639233"/>
                <a:gd name="connsiteY3" fmla="*/ 277322 h 788554"/>
                <a:gd name="connsiteX4" fmla="*/ 59728 w 639233"/>
                <a:gd name="connsiteY4" fmla="*/ 289021 h 788554"/>
                <a:gd name="connsiteX5" fmla="*/ 64654 w 639233"/>
                <a:gd name="connsiteY5" fmla="*/ 293947 h 788554"/>
                <a:gd name="connsiteX6" fmla="*/ 84282 w 639233"/>
                <a:gd name="connsiteY6" fmla="*/ 301028 h 788554"/>
                <a:gd name="connsiteX7" fmla="*/ 85205 w 639233"/>
                <a:gd name="connsiteY7" fmla="*/ 301567 h 788554"/>
                <a:gd name="connsiteX8" fmla="*/ 91363 w 639233"/>
                <a:gd name="connsiteY8" fmla="*/ 307186 h 788554"/>
                <a:gd name="connsiteX9" fmla="*/ 91825 w 639233"/>
                <a:gd name="connsiteY9" fmla="*/ 307725 h 788554"/>
                <a:gd name="connsiteX10" fmla="*/ 104217 w 639233"/>
                <a:gd name="connsiteY10" fmla="*/ 326275 h 788554"/>
                <a:gd name="connsiteX11" fmla="*/ 104679 w 639233"/>
                <a:gd name="connsiteY11" fmla="*/ 327352 h 788554"/>
                <a:gd name="connsiteX12" fmla="*/ 109759 w 639233"/>
                <a:gd name="connsiteY12" fmla="*/ 358833 h 788554"/>
                <a:gd name="connsiteX13" fmla="*/ 110375 w 639233"/>
                <a:gd name="connsiteY13" fmla="*/ 375535 h 788554"/>
                <a:gd name="connsiteX14" fmla="*/ 109220 w 639233"/>
                <a:gd name="connsiteY14" fmla="*/ 392161 h 788554"/>
                <a:gd name="connsiteX15" fmla="*/ 108527 w 639233"/>
                <a:gd name="connsiteY15" fmla="*/ 393777 h 788554"/>
                <a:gd name="connsiteX16" fmla="*/ 88284 w 639233"/>
                <a:gd name="connsiteY16" fmla="*/ 417407 h 788554"/>
                <a:gd name="connsiteX17" fmla="*/ 70427 w 639233"/>
                <a:gd name="connsiteY17" fmla="*/ 443038 h 788554"/>
                <a:gd name="connsiteX18" fmla="*/ 50954 w 639233"/>
                <a:gd name="connsiteY18" fmla="*/ 482061 h 788554"/>
                <a:gd name="connsiteX19" fmla="*/ 39562 w 639233"/>
                <a:gd name="connsiteY19" fmla="*/ 499764 h 788554"/>
                <a:gd name="connsiteX20" fmla="*/ 32712 w 639233"/>
                <a:gd name="connsiteY20" fmla="*/ 511849 h 788554"/>
                <a:gd name="connsiteX21" fmla="*/ 33790 w 639233"/>
                <a:gd name="connsiteY21" fmla="*/ 546485 h 788554"/>
                <a:gd name="connsiteX22" fmla="*/ 32635 w 639233"/>
                <a:gd name="connsiteY22" fmla="*/ 557030 h 788554"/>
                <a:gd name="connsiteX23" fmla="*/ 27478 w 639233"/>
                <a:gd name="connsiteY23" fmla="*/ 575502 h 788554"/>
                <a:gd name="connsiteX24" fmla="*/ 27170 w 639233"/>
                <a:gd name="connsiteY24" fmla="*/ 576195 h 788554"/>
                <a:gd name="connsiteX25" fmla="*/ 13854 w 639233"/>
                <a:gd name="connsiteY25" fmla="*/ 597824 h 788554"/>
                <a:gd name="connsiteX26" fmla="*/ 0 w 639233"/>
                <a:gd name="connsiteY26" fmla="*/ 648239 h 788554"/>
                <a:gd name="connsiteX27" fmla="*/ 0 w 639233"/>
                <a:gd name="connsiteY27" fmla="*/ 684414 h 788554"/>
                <a:gd name="connsiteX28" fmla="*/ 0 w 639233"/>
                <a:gd name="connsiteY28" fmla="*/ 684414 h 788554"/>
                <a:gd name="connsiteX29" fmla="*/ 3233 w 639233"/>
                <a:gd name="connsiteY29" fmla="*/ 700424 h 788554"/>
                <a:gd name="connsiteX30" fmla="*/ 26708 w 639233"/>
                <a:gd name="connsiteY30" fmla="*/ 751917 h 788554"/>
                <a:gd name="connsiteX31" fmla="*/ 36330 w 639233"/>
                <a:gd name="connsiteY31" fmla="*/ 782397 h 788554"/>
                <a:gd name="connsiteX32" fmla="*/ 201353 w 639233"/>
                <a:gd name="connsiteY32" fmla="*/ 786861 h 788554"/>
                <a:gd name="connsiteX33" fmla="*/ 238067 w 639233"/>
                <a:gd name="connsiteY33" fmla="*/ 788554 h 788554"/>
                <a:gd name="connsiteX34" fmla="*/ 241146 w 639233"/>
                <a:gd name="connsiteY34" fmla="*/ 787631 h 788554"/>
                <a:gd name="connsiteX35" fmla="*/ 244225 w 639233"/>
                <a:gd name="connsiteY35" fmla="*/ 785707 h 788554"/>
                <a:gd name="connsiteX36" fmla="*/ 244610 w 639233"/>
                <a:gd name="connsiteY36" fmla="*/ 783090 h 788554"/>
                <a:gd name="connsiteX37" fmla="*/ 246380 w 639233"/>
                <a:gd name="connsiteY37" fmla="*/ 777086 h 788554"/>
                <a:gd name="connsiteX38" fmla="*/ 246765 w 639233"/>
                <a:gd name="connsiteY38" fmla="*/ 776316 h 788554"/>
                <a:gd name="connsiteX39" fmla="*/ 273165 w 639233"/>
                <a:gd name="connsiteY39" fmla="*/ 738601 h 788554"/>
                <a:gd name="connsiteX40" fmla="*/ 273781 w 639233"/>
                <a:gd name="connsiteY40" fmla="*/ 737986 h 788554"/>
                <a:gd name="connsiteX41" fmla="*/ 284480 w 639233"/>
                <a:gd name="connsiteY41" fmla="*/ 730134 h 788554"/>
                <a:gd name="connsiteX42" fmla="*/ 285250 w 639233"/>
                <a:gd name="connsiteY42" fmla="*/ 729750 h 788554"/>
                <a:gd name="connsiteX43" fmla="*/ 298719 w 639233"/>
                <a:gd name="connsiteY43" fmla="*/ 725285 h 788554"/>
                <a:gd name="connsiteX44" fmla="*/ 321579 w 639233"/>
                <a:gd name="connsiteY44" fmla="*/ 720667 h 788554"/>
                <a:gd name="connsiteX45" fmla="*/ 335126 w 639233"/>
                <a:gd name="connsiteY45" fmla="*/ 715202 h 788554"/>
                <a:gd name="connsiteX46" fmla="*/ 341438 w 639233"/>
                <a:gd name="connsiteY46" fmla="*/ 711277 h 788554"/>
                <a:gd name="connsiteX47" fmla="*/ 349827 w 639233"/>
                <a:gd name="connsiteY47" fmla="*/ 698192 h 788554"/>
                <a:gd name="connsiteX48" fmla="*/ 357062 w 639233"/>
                <a:gd name="connsiteY48" fmla="*/ 667173 h 788554"/>
                <a:gd name="connsiteX49" fmla="*/ 357447 w 639233"/>
                <a:gd name="connsiteY49" fmla="*/ 666250 h 788554"/>
                <a:gd name="connsiteX50" fmla="*/ 361911 w 639233"/>
                <a:gd name="connsiteY50" fmla="*/ 659476 h 788554"/>
                <a:gd name="connsiteX51" fmla="*/ 362373 w 639233"/>
                <a:gd name="connsiteY51" fmla="*/ 658937 h 788554"/>
                <a:gd name="connsiteX52" fmla="*/ 369147 w 639233"/>
                <a:gd name="connsiteY52" fmla="*/ 652780 h 788554"/>
                <a:gd name="connsiteX53" fmla="*/ 378922 w 639233"/>
                <a:gd name="connsiteY53" fmla="*/ 646699 h 788554"/>
                <a:gd name="connsiteX54" fmla="*/ 390390 w 639233"/>
                <a:gd name="connsiteY54" fmla="*/ 621069 h 788554"/>
                <a:gd name="connsiteX55" fmla="*/ 391006 w 639233"/>
                <a:gd name="connsiteY55" fmla="*/ 620222 h 788554"/>
                <a:gd name="connsiteX56" fmla="*/ 397164 w 639233"/>
                <a:gd name="connsiteY56" fmla="*/ 614064 h 788554"/>
                <a:gd name="connsiteX57" fmla="*/ 417253 w 639233"/>
                <a:gd name="connsiteY57" fmla="*/ 600210 h 788554"/>
                <a:gd name="connsiteX58" fmla="*/ 427490 w 639233"/>
                <a:gd name="connsiteY58" fmla="*/ 591589 h 788554"/>
                <a:gd name="connsiteX59" fmla="*/ 441344 w 639233"/>
                <a:gd name="connsiteY59" fmla="*/ 573809 h 788554"/>
                <a:gd name="connsiteX60" fmla="*/ 464589 w 639233"/>
                <a:gd name="connsiteY60" fmla="*/ 548871 h 788554"/>
                <a:gd name="connsiteX61" fmla="*/ 477212 w 639233"/>
                <a:gd name="connsiteY61" fmla="*/ 529551 h 788554"/>
                <a:gd name="connsiteX62" fmla="*/ 478521 w 639233"/>
                <a:gd name="connsiteY62" fmla="*/ 528474 h 788554"/>
                <a:gd name="connsiteX63" fmla="*/ 484139 w 639233"/>
                <a:gd name="connsiteY63" fmla="*/ 526242 h 788554"/>
                <a:gd name="connsiteX64" fmla="*/ 493915 w 639233"/>
                <a:gd name="connsiteY64" fmla="*/ 523317 h 788554"/>
                <a:gd name="connsiteX65" fmla="*/ 522547 w 639233"/>
                <a:gd name="connsiteY65" fmla="*/ 520392 h 788554"/>
                <a:gd name="connsiteX66" fmla="*/ 531476 w 639233"/>
                <a:gd name="connsiteY66" fmla="*/ 520931 h 788554"/>
                <a:gd name="connsiteX67" fmla="*/ 542944 w 639233"/>
                <a:gd name="connsiteY67" fmla="*/ 523625 h 788554"/>
                <a:gd name="connsiteX68" fmla="*/ 546947 w 639233"/>
                <a:gd name="connsiteY68" fmla="*/ 522316 h 788554"/>
                <a:gd name="connsiteX69" fmla="*/ 552334 w 639233"/>
                <a:gd name="connsiteY69" fmla="*/ 519084 h 788554"/>
                <a:gd name="connsiteX70" fmla="*/ 553258 w 639233"/>
                <a:gd name="connsiteY70" fmla="*/ 518776 h 788554"/>
                <a:gd name="connsiteX71" fmla="*/ 558877 w 639233"/>
                <a:gd name="connsiteY71" fmla="*/ 517621 h 788554"/>
                <a:gd name="connsiteX72" fmla="*/ 567113 w 639233"/>
                <a:gd name="connsiteY72" fmla="*/ 517005 h 788554"/>
                <a:gd name="connsiteX73" fmla="*/ 586740 w 639233"/>
                <a:gd name="connsiteY73" fmla="*/ 518083 h 788554"/>
                <a:gd name="connsiteX74" fmla="*/ 597054 w 639233"/>
                <a:gd name="connsiteY74" fmla="*/ 504074 h 788554"/>
                <a:gd name="connsiteX75" fmla="*/ 607060 w 639233"/>
                <a:gd name="connsiteY75" fmla="*/ 488450 h 788554"/>
                <a:gd name="connsiteX76" fmla="*/ 613525 w 639233"/>
                <a:gd name="connsiteY76" fmla="*/ 481292 h 788554"/>
                <a:gd name="connsiteX77" fmla="*/ 620145 w 639233"/>
                <a:gd name="connsiteY77" fmla="*/ 476442 h 788554"/>
                <a:gd name="connsiteX78" fmla="*/ 621145 w 639233"/>
                <a:gd name="connsiteY78" fmla="*/ 475981 h 788554"/>
                <a:gd name="connsiteX79" fmla="*/ 626610 w 639233"/>
                <a:gd name="connsiteY79" fmla="*/ 474595 h 788554"/>
                <a:gd name="connsiteX80" fmla="*/ 628611 w 639233"/>
                <a:gd name="connsiteY80" fmla="*/ 470208 h 788554"/>
                <a:gd name="connsiteX81" fmla="*/ 628611 w 639233"/>
                <a:gd name="connsiteY81" fmla="*/ 465743 h 788554"/>
                <a:gd name="connsiteX82" fmla="*/ 629150 w 639233"/>
                <a:gd name="connsiteY82" fmla="*/ 464127 h 788554"/>
                <a:gd name="connsiteX83" fmla="*/ 633614 w 639233"/>
                <a:gd name="connsiteY83" fmla="*/ 457970 h 788554"/>
                <a:gd name="connsiteX84" fmla="*/ 638925 w 639233"/>
                <a:gd name="connsiteY84" fmla="*/ 452120 h 788554"/>
                <a:gd name="connsiteX85" fmla="*/ 639233 w 639233"/>
                <a:gd name="connsiteY85" fmla="*/ 450657 h 788554"/>
                <a:gd name="connsiteX86" fmla="*/ 637155 w 639233"/>
                <a:gd name="connsiteY86" fmla="*/ 442883 h 788554"/>
                <a:gd name="connsiteX87" fmla="*/ 637078 w 639233"/>
                <a:gd name="connsiteY87" fmla="*/ 442037 h 788554"/>
                <a:gd name="connsiteX88" fmla="*/ 637617 w 639233"/>
                <a:gd name="connsiteY88" fmla="*/ 421178 h 788554"/>
                <a:gd name="connsiteX89" fmla="*/ 635770 w 639233"/>
                <a:gd name="connsiteY89" fmla="*/ 416021 h 788554"/>
                <a:gd name="connsiteX90" fmla="*/ 631844 w 639233"/>
                <a:gd name="connsiteY90" fmla="*/ 411634 h 788554"/>
                <a:gd name="connsiteX91" fmla="*/ 627072 w 639233"/>
                <a:gd name="connsiteY91" fmla="*/ 408478 h 788554"/>
                <a:gd name="connsiteX92" fmla="*/ 618221 w 639233"/>
                <a:gd name="connsiteY92" fmla="*/ 399704 h 788554"/>
                <a:gd name="connsiteX93" fmla="*/ 617836 w 639233"/>
                <a:gd name="connsiteY93" fmla="*/ 399165 h 788554"/>
                <a:gd name="connsiteX94" fmla="*/ 607445 w 639233"/>
                <a:gd name="connsiteY94" fmla="*/ 382155 h 788554"/>
                <a:gd name="connsiteX95" fmla="*/ 593821 w 639233"/>
                <a:gd name="connsiteY95" fmla="*/ 371764 h 788554"/>
                <a:gd name="connsiteX96" fmla="*/ 586586 w 639233"/>
                <a:gd name="connsiteY96" fmla="*/ 365606 h 788554"/>
                <a:gd name="connsiteX97" fmla="*/ 582584 w 639233"/>
                <a:gd name="connsiteY97" fmla="*/ 365606 h 788554"/>
                <a:gd name="connsiteX98" fmla="*/ 574733 w 639233"/>
                <a:gd name="connsiteY98" fmla="*/ 366145 h 788554"/>
                <a:gd name="connsiteX99" fmla="*/ 554259 w 639233"/>
                <a:gd name="connsiteY99" fmla="*/ 373303 h 788554"/>
                <a:gd name="connsiteX100" fmla="*/ 537864 w 639233"/>
                <a:gd name="connsiteY100" fmla="*/ 378383 h 788554"/>
                <a:gd name="connsiteX101" fmla="*/ 498302 w 639233"/>
                <a:gd name="connsiteY101" fmla="*/ 397933 h 788554"/>
                <a:gd name="connsiteX102" fmla="*/ 495069 w 639233"/>
                <a:gd name="connsiteY102" fmla="*/ 397394 h 788554"/>
                <a:gd name="connsiteX103" fmla="*/ 481214 w 639233"/>
                <a:gd name="connsiteY103" fmla="*/ 383001 h 788554"/>
                <a:gd name="connsiteX104" fmla="*/ 469053 w 639233"/>
                <a:gd name="connsiteY104" fmla="*/ 374765 h 788554"/>
                <a:gd name="connsiteX105" fmla="*/ 453736 w 639233"/>
                <a:gd name="connsiteY105" fmla="*/ 367684 h 788554"/>
                <a:gd name="connsiteX106" fmla="*/ 452967 w 639233"/>
                <a:gd name="connsiteY106" fmla="*/ 367145 h 788554"/>
                <a:gd name="connsiteX107" fmla="*/ 449041 w 639233"/>
                <a:gd name="connsiteY107" fmla="*/ 363220 h 788554"/>
                <a:gd name="connsiteX108" fmla="*/ 448579 w 639233"/>
                <a:gd name="connsiteY108" fmla="*/ 362604 h 788554"/>
                <a:gd name="connsiteX109" fmla="*/ 445731 w 639233"/>
                <a:gd name="connsiteY109" fmla="*/ 357524 h 788554"/>
                <a:gd name="connsiteX110" fmla="*/ 443268 w 639233"/>
                <a:gd name="connsiteY110" fmla="*/ 350289 h 788554"/>
                <a:gd name="connsiteX111" fmla="*/ 443114 w 639233"/>
                <a:gd name="connsiteY111" fmla="*/ 349750 h 788554"/>
                <a:gd name="connsiteX112" fmla="*/ 440882 w 639233"/>
                <a:gd name="connsiteY112" fmla="*/ 330662 h 788554"/>
                <a:gd name="connsiteX113" fmla="*/ 440882 w 639233"/>
                <a:gd name="connsiteY113" fmla="*/ 314421 h 788554"/>
                <a:gd name="connsiteX114" fmla="*/ 433647 w 639233"/>
                <a:gd name="connsiteY114" fmla="*/ 290022 h 788554"/>
                <a:gd name="connsiteX115" fmla="*/ 432416 w 639233"/>
                <a:gd name="connsiteY115" fmla="*/ 281786 h 788554"/>
                <a:gd name="connsiteX116" fmla="*/ 432416 w 639233"/>
                <a:gd name="connsiteY116" fmla="*/ 275782 h 788554"/>
                <a:gd name="connsiteX117" fmla="*/ 432493 w 639233"/>
                <a:gd name="connsiteY117" fmla="*/ 275167 h 788554"/>
                <a:gd name="connsiteX118" fmla="*/ 434571 w 639233"/>
                <a:gd name="connsiteY118" fmla="*/ 265776 h 788554"/>
                <a:gd name="connsiteX119" fmla="*/ 427490 w 639233"/>
                <a:gd name="connsiteY119" fmla="*/ 242839 h 788554"/>
                <a:gd name="connsiteX120" fmla="*/ 427336 w 639233"/>
                <a:gd name="connsiteY120" fmla="*/ 241762 h 788554"/>
                <a:gd name="connsiteX121" fmla="*/ 428490 w 639233"/>
                <a:gd name="connsiteY121" fmla="*/ 226599 h 788554"/>
                <a:gd name="connsiteX122" fmla="*/ 429106 w 639233"/>
                <a:gd name="connsiteY122" fmla="*/ 224982 h 788554"/>
                <a:gd name="connsiteX123" fmla="*/ 431954 w 639233"/>
                <a:gd name="connsiteY123" fmla="*/ 221596 h 788554"/>
                <a:gd name="connsiteX124" fmla="*/ 432416 w 639233"/>
                <a:gd name="connsiteY124" fmla="*/ 221134 h 788554"/>
                <a:gd name="connsiteX125" fmla="*/ 439728 w 639233"/>
                <a:gd name="connsiteY125" fmla="*/ 215515 h 788554"/>
                <a:gd name="connsiteX126" fmla="*/ 446655 w 639233"/>
                <a:gd name="connsiteY126" fmla="*/ 207972 h 788554"/>
                <a:gd name="connsiteX127" fmla="*/ 447117 w 639233"/>
                <a:gd name="connsiteY127" fmla="*/ 207587 h 788554"/>
                <a:gd name="connsiteX128" fmla="*/ 452736 w 639233"/>
                <a:gd name="connsiteY128" fmla="*/ 203662 h 788554"/>
                <a:gd name="connsiteX129" fmla="*/ 453275 w 639233"/>
                <a:gd name="connsiteY129" fmla="*/ 203354 h 788554"/>
                <a:gd name="connsiteX130" fmla="*/ 457200 w 639233"/>
                <a:gd name="connsiteY130" fmla="*/ 201661 h 788554"/>
                <a:gd name="connsiteX131" fmla="*/ 458047 w 639233"/>
                <a:gd name="connsiteY131" fmla="*/ 201430 h 788554"/>
                <a:gd name="connsiteX132" fmla="*/ 463665 w 639233"/>
                <a:gd name="connsiteY132" fmla="*/ 200891 h 788554"/>
                <a:gd name="connsiteX133" fmla="*/ 481830 w 639233"/>
                <a:gd name="connsiteY133" fmla="*/ 196042 h 788554"/>
                <a:gd name="connsiteX134" fmla="*/ 484293 w 639233"/>
                <a:gd name="connsiteY134" fmla="*/ 194271 h 788554"/>
                <a:gd name="connsiteX135" fmla="*/ 485833 w 639233"/>
                <a:gd name="connsiteY135" fmla="*/ 176953 h 788554"/>
                <a:gd name="connsiteX136" fmla="*/ 486218 w 639233"/>
                <a:gd name="connsiteY136" fmla="*/ 175722 h 788554"/>
                <a:gd name="connsiteX137" fmla="*/ 488219 w 639233"/>
                <a:gd name="connsiteY137" fmla="*/ 172566 h 788554"/>
                <a:gd name="connsiteX138" fmla="*/ 487834 w 639233"/>
                <a:gd name="connsiteY138" fmla="*/ 171719 h 788554"/>
                <a:gd name="connsiteX139" fmla="*/ 481291 w 639233"/>
                <a:gd name="connsiteY139" fmla="*/ 161867 h 788554"/>
                <a:gd name="connsiteX140" fmla="*/ 480984 w 639233"/>
                <a:gd name="connsiteY140" fmla="*/ 161328 h 788554"/>
                <a:gd name="connsiteX141" fmla="*/ 479829 w 639233"/>
                <a:gd name="connsiteY141" fmla="*/ 158481 h 788554"/>
                <a:gd name="connsiteX142" fmla="*/ 479906 w 639233"/>
                <a:gd name="connsiteY142" fmla="*/ 156248 h 788554"/>
                <a:gd name="connsiteX143" fmla="*/ 482292 w 639233"/>
                <a:gd name="connsiteY143" fmla="*/ 151015 h 788554"/>
                <a:gd name="connsiteX144" fmla="*/ 467822 w 639233"/>
                <a:gd name="connsiteY144" fmla="*/ 140547 h 788554"/>
                <a:gd name="connsiteX145" fmla="*/ 402474 w 639233"/>
                <a:gd name="connsiteY145" fmla="*/ 110451 h 788554"/>
                <a:gd name="connsiteX146" fmla="*/ 401320 w 639233"/>
                <a:gd name="connsiteY146" fmla="*/ 109451 h 788554"/>
                <a:gd name="connsiteX147" fmla="*/ 390621 w 639233"/>
                <a:gd name="connsiteY147" fmla="*/ 93133 h 788554"/>
                <a:gd name="connsiteX148" fmla="*/ 390236 w 639233"/>
                <a:gd name="connsiteY148" fmla="*/ 92056 h 788554"/>
                <a:gd name="connsiteX149" fmla="*/ 387619 w 639233"/>
                <a:gd name="connsiteY149" fmla="*/ 76970 h 788554"/>
                <a:gd name="connsiteX150" fmla="*/ 383078 w 639233"/>
                <a:gd name="connsiteY150" fmla="*/ 74045 h 788554"/>
                <a:gd name="connsiteX151" fmla="*/ 375920 w 639233"/>
                <a:gd name="connsiteY151" fmla="*/ 73506 h 788554"/>
                <a:gd name="connsiteX152" fmla="*/ 375227 w 639233"/>
                <a:gd name="connsiteY152" fmla="*/ 73352 h 788554"/>
                <a:gd name="connsiteX153" fmla="*/ 373534 w 639233"/>
                <a:gd name="connsiteY153" fmla="*/ 72813 h 788554"/>
                <a:gd name="connsiteX154" fmla="*/ 371918 w 639233"/>
                <a:gd name="connsiteY154" fmla="*/ 71428 h 788554"/>
                <a:gd name="connsiteX155" fmla="*/ 370840 w 639233"/>
                <a:gd name="connsiteY155" fmla="*/ 69196 h 788554"/>
                <a:gd name="connsiteX156" fmla="*/ 358063 w 639233"/>
                <a:gd name="connsiteY156" fmla="*/ 66117 h 788554"/>
                <a:gd name="connsiteX157" fmla="*/ 356678 w 639233"/>
                <a:gd name="connsiteY157" fmla="*/ 65270 h 788554"/>
                <a:gd name="connsiteX158" fmla="*/ 349904 w 639233"/>
                <a:gd name="connsiteY158" fmla="*/ 57958 h 788554"/>
                <a:gd name="connsiteX159" fmla="*/ 345055 w 639233"/>
                <a:gd name="connsiteY159" fmla="*/ 50954 h 788554"/>
                <a:gd name="connsiteX160" fmla="*/ 325505 w 639233"/>
                <a:gd name="connsiteY160" fmla="*/ 41718 h 788554"/>
                <a:gd name="connsiteX161" fmla="*/ 314806 w 639233"/>
                <a:gd name="connsiteY161" fmla="*/ 39101 h 788554"/>
                <a:gd name="connsiteX162" fmla="*/ 313959 w 639233"/>
                <a:gd name="connsiteY162" fmla="*/ 38716 h 788554"/>
                <a:gd name="connsiteX163" fmla="*/ 310804 w 639233"/>
                <a:gd name="connsiteY163" fmla="*/ 36638 h 788554"/>
                <a:gd name="connsiteX164" fmla="*/ 300951 w 639233"/>
                <a:gd name="connsiteY164" fmla="*/ 32789 h 788554"/>
                <a:gd name="connsiteX165" fmla="*/ 299181 w 639233"/>
                <a:gd name="connsiteY165" fmla="*/ 30095 h 788554"/>
                <a:gd name="connsiteX166" fmla="*/ 299720 w 639233"/>
                <a:gd name="connsiteY166" fmla="*/ 8621 h 788554"/>
                <a:gd name="connsiteX167" fmla="*/ 294409 w 639233"/>
                <a:gd name="connsiteY167" fmla="*/ 7004 h 788554"/>
                <a:gd name="connsiteX168" fmla="*/ 286789 w 639233"/>
                <a:gd name="connsiteY168" fmla="*/ 6004 h 788554"/>
                <a:gd name="connsiteX169" fmla="*/ 279246 w 639233"/>
                <a:gd name="connsiteY169" fmla="*/ 7004 h 788554"/>
                <a:gd name="connsiteX170" fmla="*/ 272396 w 639233"/>
                <a:gd name="connsiteY170" fmla="*/ 10699 h 788554"/>
                <a:gd name="connsiteX171" fmla="*/ 260850 w 639233"/>
                <a:gd name="connsiteY171" fmla="*/ 18473 h 788554"/>
                <a:gd name="connsiteX172" fmla="*/ 258002 w 639233"/>
                <a:gd name="connsiteY172" fmla="*/ 18627 h 788554"/>
                <a:gd name="connsiteX173" fmla="*/ 256540 w 639233"/>
                <a:gd name="connsiteY173" fmla="*/ 16164 h 788554"/>
                <a:gd name="connsiteX174" fmla="*/ 256540 w 639233"/>
                <a:gd name="connsiteY174" fmla="*/ 13931 h 788554"/>
                <a:gd name="connsiteX175" fmla="*/ 254462 w 639233"/>
                <a:gd name="connsiteY175" fmla="*/ 11853 h 788554"/>
                <a:gd name="connsiteX176" fmla="*/ 252999 w 639233"/>
                <a:gd name="connsiteY176" fmla="*/ 12854 h 788554"/>
                <a:gd name="connsiteX177" fmla="*/ 252153 w 639233"/>
                <a:gd name="connsiteY177" fmla="*/ 13239 h 788554"/>
                <a:gd name="connsiteX178" fmla="*/ 249920 w 639233"/>
                <a:gd name="connsiteY178" fmla="*/ 13778 h 788554"/>
                <a:gd name="connsiteX179" fmla="*/ 247842 w 639233"/>
                <a:gd name="connsiteY179" fmla="*/ 13470 h 788554"/>
                <a:gd name="connsiteX180" fmla="*/ 242762 w 639233"/>
                <a:gd name="connsiteY180" fmla="*/ 10622 h 788554"/>
                <a:gd name="connsiteX181" fmla="*/ 241300 w 639233"/>
                <a:gd name="connsiteY181" fmla="*/ 8467 h 788554"/>
                <a:gd name="connsiteX182" fmla="*/ 242224 w 639233"/>
                <a:gd name="connsiteY182" fmla="*/ 6081 h 788554"/>
                <a:gd name="connsiteX183" fmla="*/ 246688 w 639233"/>
                <a:gd name="connsiteY183" fmla="*/ 2155 h 788554"/>
                <a:gd name="connsiteX184" fmla="*/ 247611 w 639233"/>
                <a:gd name="connsiteY184" fmla="*/ 1616 h 788554"/>
                <a:gd name="connsiteX185" fmla="*/ 247996 w 639233"/>
                <a:gd name="connsiteY185" fmla="*/ 1462 h 788554"/>
                <a:gd name="connsiteX186" fmla="*/ 234988 w 639233"/>
                <a:gd name="connsiteY186" fmla="*/ 4233 h 788554"/>
                <a:gd name="connsiteX187" fmla="*/ 222135 w 639233"/>
                <a:gd name="connsiteY187" fmla="*/ 4849 h 788554"/>
                <a:gd name="connsiteX188" fmla="*/ 219979 w 639233"/>
                <a:gd name="connsiteY188" fmla="*/ 4002 h 788554"/>
                <a:gd name="connsiteX189" fmla="*/ 216747 w 639233"/>
                <a:gd name="connsiteY189" fmla="*/ 770 h 788554"/>
                <a:gd name="connsiteX190" fmla="*/ 211205 w 639233"/>
                <a:gd name="connsiteY190" fmla="*/ 0 h 788554"/>
                <a:gd name="connsiteX191" fmla="*/ 209511 w 639233"/>
                <a:gd name="connsiteY191" fmla="*/ 3387 h 788554"/>
                <a:gd name="connsiteX192" fmla="*/ 208434 w 639233"/>
                <a:gd name="connsiteY192" fmla="*/ 12469 h 788554"/>
                <a:gd name="connsiteX193" fmla="*/ 207433 w 639233"/>
                <a:gd name="connsiteY193" fmla="*/ 14316 h 788554"/>
                <a:gd name="connsiteX194" fmla="*/ 198428 w 639233"/>
                <a:gd name="connsiteY194" fmla="*/ 21628 h 788554"/>
                <a:gd name="connsiteX195" fmla="*/ 187344 w 639233"/>
                <a:gd name="connsiteY195" fmla="*/ 28094 h 788554"/>
                <a:gd name="connsiteX196" fmla="*/ 186805 w 639233"/>
                <a:gd name="connsiteY196" fmla="*/ 28325 h 788554"/>
                <a:gd name="connsiteX197" fmla="*/ 175029 w 639233"/>
                <a:gd name="connsiteY197" fmla="*/ 32250 h 788554"/>
                <a:gd name="connsiteX198" fmla="*/ 159789 w 639233"/>
                <a:gd name="connsiteY198" fmla="*/ 36792 h 788554"/>
                <a:gd name="connsiteX199" fmla="*/ 156864 w 639233"/>
                <a:gd name="connsiteY199" fmla="*/ 38331 h 788554"/>
                <a:gd name="connsiteX200" fmla="*/ 153555 w 639233"/>
                <a:gd name="connsiteY200" fmla="*/ 40717 h 788554"/>
                <a:gd name="connsiteX201" fmla="*/ 150091 w 639233"/>
                <a:gd name="connsiteY201" fmla="*/ 44719 h 788554"/>
                <a:gd name="connsiteX202" fmla="*/ 148782 w 639233"/>
                <a:gd name="connsiteY202" fmla="*/ 47259 h 788554"/>
                <a:gd name="connsiteX203" fmla="*/ 148244 w 639233"/>
                <a:gd name="connsiteY203" fmla="*/ 53494 h 788554"/>
                <a:gd name="connsiteX204" fmla="*/ 148244 w 639233"/>
                <a:gd name="connsiteY204" fmla="*/ 60036 h 788554"/>
                <a:gd name="connsiteX205" fmla="*/ 148090 w 639233"/>
                <a:gd name="connsiteY205" fmla="*/ 61037 h 788554"/>
                <a:gd name="connsiteX206" fmla="*/ 146396 w 639233"/>
                <a:gd name="connsiteY206" fmla="*/ 65501 h 788554"/>
                <a:gd name="connsiteX207" fmla="*/ 144703 w 639233"/>
                <a:gd name="connsiteY207" fmla="*/ 67117 h 788554"/>
                <a:gd name="connsiteX208" fmla="*/ 138545 w 639233"/>
                <a:gd name="connsiteY208" fmla="*/ 69350 h 788554"/>
                <a:gd name="connsiteX209" fmla="*/ 128001 w 639233"/>
                <a:gd name="connsiteY209" fmla="*/ 73814 h 788554"/>
                <a:gd name="connsiteX210" fmla="*/ 126923 w 639233"/>
                <a:gd name="connsiteY210" fmla="*/ 74045 h 788554"/>
                <a:gd name="connsiteX211" fmla="*/ 126384 w 639233"/>
                <a:gd name="connsiteY211" fmla="*/ 74045 h 788554"/>
                <a:gd name="connsiteX212" fmla="*/ 124537 w 639233"/>
                <a:gd name="connsiteY212" fmla="*/ 77662 h 788554"/>
                <a:gd name="connsiteX213" fmla="*/ 120688 w 639233"/>
                <a:gd name="connsiteY213" fmla="*/ 109220 h 788554"/>
                <a:gd name="connsiteX214" fmla="*/ 120534 w 639233"/>
                <a:gd name="connsiteY214" fmla="*/ 109913 h 788554"/>
                <a:gd name="connsiteX215" fmla="*/ 118302 w 639233"/>
                <a:gd name="connsiteY215" fmla="*/ 115531 h 788554"/>
                <a:gd name="connsiteX216" fmla="*/ 117841 w 639233"/>
                <a:gd name="connsiteY216" fmla="*/ 116301 h 788554"/>
                <a:gd name="connsiteX217" fmla="*/ 113915 w 639233"/>
                <a:gd name="connsiteY217" fmla="*/ 120765 h 788554"/>
                <a:gd name="connsiteX218" fmla="*/ 101292 w 639233"/>
                <a:gd name="connsiteY218" fmla="*/ 132234 h 788554"/>
                <a:gd name="connsiteX219" fmla="*/ 94596 w 639233"/>
                <a:gd name="connsiteY219" fmla="*/ 140008 h 788554"/>
                <a:gd name="connsiteX220" fmla="*/ 91132 w 639233"/>
                <a:gd name="connsiteY220" fmla="*/ 149937 h 788554"/>
                <a:gd name="connsiteX221" fmla="*/ 94288 w 639233"/>
                <a:gd name="connsiteY221" fmla="*/ 162637 h 788554"/>
                <a:gd name="connsiteX222" fmla="*/ 93672 w 639233"/>
                <a:gd name="connsiteY222" fmla="*/ 165177 h 788554"/>
                <a:gd name="connsiteX223" fmla="*/ 90285 w 639233"/>
                <a:gd name="connsiteY223" fmla="*/ 169102 h 788554"/>
                <a:gd name="connsiteX224" fmla="*/ 89824 w 639233"/>
                <a:gd name="connsiteY224" fmla="*/ 169487 h 788554"/>
                <a:gd name="connsiteX225" fmla="*/ 76662 w 639233"/>
                <a:gd name="connsiteY225" fmla="*/ 179416 h 788554"/>
                <a:gd name="connsiteX226" fmla="*/ 72967 w 639233"/>
                <a:gd name="connsiteY226" fmla="*/ 184188 h 788554"/>
                <a:gd name="connsiteX227" fmla="*/ 71582 w 639233"/>
                <a:gd name="connsiteY227" fmla="*/ 187113 h 788554"/>
                <a:gd name="connsiteX228" fmla="*/ 70889 w 639233"/>
                <a:gd name="connsiteY228" fmla="*/ 188037 h 788554"/>
                <a:gd name="connsiteX229" fmla="*/ 67502 w 639233"/>
                <a:gd name="connsiteY229" fmla="*/ 190885 h 788554"/>
                <a:gd name="connsiteX230" fmla="*/ 65963 w 639233"/>
                <a:gd name="connsiteY230" fmla="*/ 191501 h 788554"/>
                <a:gd name="connsiteX231" fmla="*/ 59805 w 639233"/>
                <a:gd name="connsiteY231" fmla="*/ 192039 h 788554"/>
                <a:gd name="connsiteX232" fmla="*/ 51339 w 639233"/>
                <a:gd name="connsiteY232" fmla="*/ 196811 h 788554"/>
                <a:gd name="connsiteX233" fmla="*/ 50723 w 639233"/>
                <a:gd name="connsiteY233" fmla="*/ 197042 h 788554"/>
                <a:gd name="connsiteX234" fmla="*/ 28248 w 639233"/>
                <a:gd name="connsiteY234" fmla="*/ 203046 h 788554"/>
                <a:gd name="connsiteX235" fmla="*/ 27247 w 639233"/>
                <a:gd name="connsiteY235" fmla="*/ 203893 h 788554"/>
                <a:gd name="connsiteX236" fmla="*/ 28787 w 639233"/>
                <a:gd name="connsiteY236" fmla="*/ 206279 h 788554"/>
                <a:gd name="connsiteX237" fmla="*/ 29248 w 639233"/>
                <a:gd name="connsiteY237" fmla="*/ 207741 h 788554"/>
                <a:gd name="connsiteX238" fmla="*/ 29248 w 639233"/>
                <a:gd name="connsiteY238" fmla="*/ 209973 h 788554"/>
                <a:gd name="connsiteX239" fmla="*/ 28325 w 639233"/>
                <a:gd name="connsiteY239" fmla="*/ 212051 h 788554"/>
                <a:gd name="connsiteX240" fmla="*/ 24630 w 639233"/>
                <a:gd name="connsiteY240" fmla="*/ 215438 h 788554"/>
                <a:gd name="connsiteX241" fmla="*/ 34636 w 639233"/>
                <a:gd name="connsiteY241" fmla="*/ 225444 h 788554"/>
                <a:gd name="connsiteX242" fmla="*/ 35329 w 639233"/>
                <a:gd name="connsiteY242" fmla="*/ 226830 h 78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639233" h="788554">
                  <a:moveTo>
                    <a:pt x="35329" y="226830"/>
                  </a:moveTo>
                  <a:lnTo>
                    <a:pt x="38177" y="234681"/>
                  </a:lnTo>
                  <a:lnTo>
                    <a:pt x="44335" y="264853"/>
                  </a:lnTo>
                  <a:lnTo>
                    <a:pt x="53032" y="277322"/>
                  </a:lnTo>
                  <a:lnTo>
                    <a:pt x="59728" y="289021"/>
                  </a:lnTo>
                  <a:lnTo>
                    <a:pt x="64654" y="293947"/>
                  </a:lnTo>
                  <a:lnTo>
                    <a:pt x="84282" y="301028"/>
                  </a:lnTo>
                  <a:cubicBezTo>
                    <a:pt x="84590" y="301182"/>
                    <a:pt x="84974" y="301336"/>
                    <a:pt x="85205" y="301567"/>
                  </a:cubicBezTo>
                  <a:lnTo>
                    <a:pt x="91363" y="307186"/>
                  </a:lnTo>
                  <a:cubicBezTo>
                    <a:pt x="91517" y="307340"/>
                    <a:pt x="91671" y="307494"/>
                    <a:pt x="91825" y="307725"/>
                  </a:cubicBezTo>
                  <a:lnTo>
                    <a:pt x="104217" y="326275"/>
                  </a:lnTo>
                  <a:cubicBezTo>
                    <a:pt x="104448" y="326582"/>
                    <a:pt x="104602" y="326967"/>
                    <a:pt x="104679" y="327352"/>
                  </a:cubicBezTo>
                  <a:lnTo>
                    <a:pt x="109759" y="358833"/>
                  </a:lnTo>
                  <a:lnTo>
                    <a:pt x="110375" y="375535"/>
                  </a:lnTo>
                  <a:lnTo>
                    <a:pt x="109220" y="392161"/>
                  </a:lnTo>
                  <a:cubicBezTo>
                    <a:pt x="109143" y="392776"/>
                    <a:pt x="108912" y="393315"/>
                    <a:pt x="108527" y="393777"/>
                  </a:cubicBezTo>
                  <a:lnTo>
                    <a:pt x="88284" y="417407"/>
                  </a:lnTo>
                  <a:lnTo>
                    <a:pt x="70427" y="443038"/>
                  </a:lnTo>
                  <a:lnTo>
                    <a:pt x="50954" y="482061"/>
                  </a:lnTo>
                  <a:lnTo>
                    <a:pt x="39562" y="499764"/>
                  </a:lnTo>
                  <a:lnTo>
                    <a:pt x="32712" y="511849"/>
                  </a:lnTo>
                  <a:lnTo>
                    <a:pt x="33790" y="546485"/>
                  </a:lnTo>
                  <a:lnTo>
                    <a:pt x="32635" y="557030"/>
                  </a:lnTo>
                  <a:lnTo>
                    <a:pt x="27478" y="575502"/>
                  </a:lnTo>
                  <a:cubicBezTo>
                    <a:pt x="27401" y="575733"/>
                    <a:pt x="27324" y="575964"/>
                    <a:pt x="27170" y="576195"/>
                  </a:cubicBezTo>
                  <a:lnTo>
                    <a:pt x="13854" y="597824"/>
                  </a:lnTo>
                  <a:lnTo>
                    <a:pt x="0" y="648239"/>
                  </a:lnTo>
                  <a:lnTo>
                    <a:pt x="0" y="684414"/>
                  </a:lnTo>
                  <a:lnTo>
                    <a:pt x="0" y="684414"/>
                  </a:lnTo>
                  <a:lnTo>
                    <a:pt x="3233" y="700424"/>
                  </a:lnTo>
                  <a:lnTo>
                    <a:pt x="26708" y="751917"/>
                  </a:lnTo>
                  <a:lnTo>
                    <a:pt x="36330" y="782397"/>
                  </a:lnTo>
                  <a:lnTo>
                    <a:pt x="201353" y="786861"/>
                  </a:lnTo>
                  <a:lnTo>
                    <a:pt x="238067" y="788554"/>
                  </a:lnTo>
                  <a:lnTo>
                    <a:pt x="241146" y="787631"/>
                  </a:lnTo>
                  <a:lnTo>
                    <a:pt x="244225" y="785707"/>
                  </a:lnTo>
                  <a:lnTo>
                    <a:pt x="244610" y="783090"/>
                  </a:lnTo>
                  <a:lnTo>
                    <a:pt x="246380" y="777086"/>
                  </a:lnTo>
                  <a:cubicBezTo>
                    <a:pt x="246457" y="776778"/>
                    <a:pt x="246611" y="776547"/>
                    <a:pt x="246765" y="776316"/>
                  </a:cubicBezTo>
                  <a:lnTo>
                    <a:pt x="273165" y="738601"/>
                  </a:lnTo>
                  <a:cubicBezTo>
                    <a:pt x="273319" y="738370"/>
                    <a:pt x="273550" y="738139"/>
                    <a:pt x="273781" y="737986"/>
                  </a:cubicBezTo>
                  <a:lnTo>
                    <a:pt x="284480" y="730134"/>
                  </a:lnTo>
                  <a:cubicBezTo>
                    <a:pt x="284711" y="729981"/>
                    <a:pt x="284942" y="729827"/>
                    <a:pt x="285250" y="729750"/>
                  </a:cubicBezTo>
                  <a:lnTo>
                    <a:pt x="298719" y="725285"/>
                  </a:lnTo>
                  <a:lnTo>
                    <a:pt x="321579" y="720667"/>
                  </a:lnTo>
                  <a:lnTo>
                    <a:pt x="335126" y="715202"/>
                  </a:lnTo>
                  <a:lnTo>
                    <a:pt x="341438" y="711277"/>
                  </a:lnTo>
                  <a:lnTo>
                    <a:pt x="349827" y="698192"/>
                  </a:lnTo>
                  <a:lnTo>
                    <a:pt x="357062" y="667173"/>
                  </a:lnTo>
                  <a:cubicBezTo>
                    <a:pt x="357139" y="666865"/>
                    <a:pt x="357293" y="666558"/>
                    <a:pt x="357447" y="666250"/>
                  </a:cubicBezTo>
                  <a:lnTo>
                    <a:pt x="361911" y="659476"/>
                  </a:lnTo>
                  <a:cubicBezTo>
                    <a:pt x="362065" y="659322"/>
                    <a:pt x="362219" y="659092"/>
                    <a:pt x="362373" y="658937"/>
                  </a:cubicBezTo>
                  <a:lnTo>
                    <a:pt x="369147" y="652780"/>
                  </a:lnTo>
                  <a:lnTo>
                    <a:pt x="378922" y="646699"/>
                  </a:lnTo>
                  <a:lnTo>
                    <a:pt x="390390" y="621069"/>
                  </a:lnTo>
                  <a:cubicBezTo>
                    <a:pt x="390544" y="620761"/>
                    <a:pt x="390698" y="620453"/>
                    <a:pt x="391006" y="620222"/>
                  </a:cubicBezTo>
                  <a:lnTo>
                    <a:pt x="397164" y="614064"/>
                  </a:lnTo>
                  <a:lnTo>
                    <a:pt x="417253" y="600210"/>
                  </a:lnTo>
                  <a:lnTo>
                    <a:pt x="427490" y="591589"/>
                  </a:lnTo>
                  <a:lnTo>
                    <a:pt x="441344" y="573809"/>
                  </a:lnTo>
                  <a:lnTo>
                    <a:pt x="464589" y="548871"/>
                  </a:lnTo>
                  <a:lnTo>
                    <a:pt x="477212" y="529551"/>
                  </a:lnTo>
                  <a:cubicBezTo>
                    <a:pt x="477520" y="529090"/>
                    <a:pt x="477982" y="528705"/>
                    <a:pt x="478521" y="528474"/>
                  </a:cubicBezTo>
                  <a:lnTo>
                    <a:pt x="484139" y="526242"/>
                  </a:lnTo>
                  <a:lnTo>
                    <a:pt x="493915" y="523317"/>
                  </a:lnTo>
                  <a:lnTo>
                    <a:pt x="522547" y="520392"/>
                  </a:lnTo>
                  <a:lnTo>
                    <a:pt x="531476" y="520931"/>
                  </a:lnTo>
                  <a:lnTo>
                    <a:pt x="542944" y="523625"/>
                  </a:lnTo>
                  <a:lnTo>
                    <a:pt x="546947" y="522316"/>
                  </a:lnTo>
                  <a:lnTo>
                    <a:pt x="552334" y="519084"/>
                  </a:lnTo>
                  <a:cubicBezTo>
                    <a:pt x="552642" y="518930"/>
                    <a:pt x="552950" y="518776"/>
                    <a:pt x="553258" y="518776"/>
                  </a:cubicBezTo>
                  <a:lnTo>
                    <a:pt x="558877" y="517621"/>
                  </a:lnTo>
                  <a:lnTo>
                    <a:pt x="567113" y="517005"/>
                  </a:lnTo>
                  <a:lnTo>
                    <a:pt x="586740" y="518083"/>
                  </a:lnTo>
                  <a:lnTo>
                    <a:pt x="597054" y="504074"/>
                  </a:lnTo>
                  <a:lnTo>
                    <a:pt x="607060" y="488450"/>
                  </a:lnTo>
                  <a:lnTo>
                    <a:pt x="613525" y="481292"/>
                  </a:lnTo>
                  <a:lnTo>
                    <a:pt x="620145" y="476442"/>
                  </a:lnTo>
                  <a:cubicBezTo>
                    <a:pt x="620453" y="476211"/>
                    <a:pt x="620761" y="476058"/>
                    <a:pt x="621145" y="475981"/>
                  </a:cubicBezTo>
                  <a:lnTo>
                    <a:pt x="626610" y="474595"/>
                  </a:lnTo>
                  <a:lnTo>
                    <a:pt x="628611" y="470208"/>
                  </a:lnTo>
                  <a:lnTo>
                    <a:pt x="628611" y="465743"/>
                  </a:lnTo>
                  <a:cubicBezTo>
                    <a:pt x="628611" y="465128"/>
                    <a:pt x="628765" y="464589"/>
                    <a:pt x="629150" y="464127"/>
                  </a:cubicBezTo>
                  <a:lnTo>
                    <a:pt x="633614" y="457970"/>
                  </a:lnTo>
                  <a:lnTo>
                    <a:pt x="638925" y="452120"/>
                  </a:lnTo>
                  <a:lnTo>
                    <a:pt x="639233" y="450657"/>
                  </a:lnTo>
                  <a:lnTo>
                    <a:pt x="637155" y="442883"/>
                  </a:lnTo>
                  <a:cubicBezTo>
                    <a:pt x="637078" y="442653"/>
                    <a:pt x="637078" y="442345"/>
                    <a:pt x="637078" y="442037"/>
                  </a:cubicBezTo>
                  <a:lnTo>
                    <a:pt x="637617" y="421178"/>
                  </a:lnTo>
                  <a:lnTo>
                    <a:pt x="635770" y="416021"/>
                  </a:lnTo>
                  <a:lnTo>
                    <a:pt x="631844" y="411634"/>
                  </a:lnTo>
                  <a:lnTo>
                    <a:pt x="627072" y="408478"/>
                  </a:lnTo>
                  <a:lnTo>
                    <a:pt x="618221" y="399704"/>
                  </a:lnTo>
                  <a:cubicBezTo>
                    <a:pt x="618067" y="399550"/>
                    <a:pt x="617913" y="399396"/>
                    <a:pt x="617836" y="399165"/>
                  </a:cubicBezTo>
                  <a:lnTo>
                    <a:pt x="607445" y="382155"/>
                  </a:lnTo>
                  <a:lnTo>
                    <a:pt x="593821" y="371764"/>
                  </a:lnTo>
                  <a:lnTo>
                    <a:pt x="586586" y="365606"/>
                  </a:lnTo>
                  <a:lnTo>
                    <a:pt x="582584" y="365606"/>
                  </a:lnTo>
                  <a:lnTo>
                    <a:pt x="574733" y="366145"/>
                  </a:lnTo>
                  <a:lnTo>
                    <a:pt x="554259" y="373303"/>
                  </a:lnTo>
                  <a:lnTo>
                    <a:pt x="537864" y="378383"/>
                  </a:lnTo>
                  <a:lnTo>
                    <a:pt x="498302" y="397933"/>
                  </a:lnTo>
                  <a:cubicBezTo>
                    <a:pt x="497224" y="398472"/>
                    <a:pt x="495916" y="398241"/>
                    <a:pt x="495069" y="397394"/>
                  </a:cubicBezTo>
                  <a:lnTo>
                    <a:pt x="481214" y="383001"/>
                  </a:lnTo>
                  <a:lnTo>
                    <a:pt x="469053" y="374765"/>
                  </a:lnTo>
                  <a:lnTo>
                    <a:pt x="453736" y="367684"/>
                  </a:lnTo>
                  <a:cubicBezTo>
                    <a:pt x="453428" y="367530"/>
                    <a:pt x="453197" y="367376"/>
                    <a:pt x="452967" y="367145"/>
                  </a:cubicBezTo>
                  <a:lnTo>
                    <a:pt x="449041" y="363220"/>
                  </a:lnTo>
                  <a:cubicBezTo>
                    <a:pt x="448887" y="363066"/>
                    <a:pt x="448733" y="362835"/>
                    <a:pt x="448579" y="362604"/>
                  </a:cubicBezTo>
                  <a:lnTo>
                    <a:pt x="445731" y="357524"/>
                  </a:lnTo>
                  <a:lnTo>
                    <a:pt x="443268" y="350289"/>
                  </a:lnTo>
                  <a:cubicBezTo>
                    <a:pt x="443191" y="350135"/>
                    <a:pt x="443191" y="349904"/>
                    <a:pt x="443114" y="349750"/>
                  </a:cubicBezTo>
                  <a:lnTo>
                    <a:pt x="440882" y="330662"/>
                  </a:lnTo>
                  <a:lnTo>
                    <a:pt x="440882" y="314421"/>
                  </a:lnTo>
                  <a:lnTo>
                    <a:pt x="433647" y="290022"/>
                  </a:lnTo>
                  <a:lnTo>
                    <a:pt x="432416" y="281786"/>
                  </a:lnTo>
                  <a:lnTo>
                    <a:pt x="432416" y="275782"/>
                  </a:lnTo>
                  <a:cubicBezTo>
                    <a:pt x="432416" y="275551"/>
                    <a:pt x="432416" y="275398"/>
                    <a:pt x="432493" y="275167"/>
                  </a:cubicBezTo>
                  <a:lnTo>
                    <a:pt x="434571" y="265776"/>
                  </a:lnTo>
                  <a:lnTo>
                    <a:pt x="427490" y="242839"/>
                  </a:lnTo>
                  <a:cubicBezTo>
                    <a:pt x="427413" y="242531"/>
                    <a:pt x="427336" y="242147"/>
                    <a:pt x="427336" y="241762"/>
                  </a:cubicBezTo>
                  <a:lnTo>
                    <a:pt x="428490" y="226599"/>
                  </a:lnTo>
                  <a:cubicBezTo>
                    <a:pt x="428567" y="225983"/>
                    <a:pt x="428721" y="225444"/>
                    <a:pt x="429106" y="224982"/>
                  </a:cubicBezTo>
                  <a:lnTo>
                    <a:pt x="431954" y="221596"/>
                  </a:lnTo>
                  <a:cubicBezTo>
                    <a:pt x="432108" y="221442"/>
                    <a:pt x="432262" y="221288"/>
                    <a:pt x="432416" y="221134"/>
                  </a:cubicBezTo>
                  <a:lnTo>
                    <a:pt x="439728" y="215515"/>
                  </a:lnTo>
                  <a:lnTo>
                    <a:pt x="446655" y="207972"/>
                  </a:lnTo>
                  <a:cubicBezTo>
                    <a:pt x="446809" y="207818"/>
                    <a:pt x="446963" y="207664"/>
                    <a:pt x="447117" y="207587"/>
                  </a:cubicBezTo>
                  <a:lnTo>
                    <a:pt x="452736" y="203662"/>
                  </a:lnTo>
                  <a:cubicBezTo>
                    <a:pt x="452890" y="203585"/>
                    <a:pt x="453044" y="203431"/>
                    <a:pt x="453275" y="203354"/>
                  </a:cubicBezTo>
                  <a:lnTo>
                    <a:pt x="457200" y="201661"/>
                  </a:lnTo>
                  <a:cubicBezTo>
                    <a:pt x="457431" y="201584"/>
                    <a:pt x="457739" y="201507"/>
                    <a:pt x="458047" y="201430"/>
                  </a:cubicBezTo>
                  <a:lnTo>
                    <a:pt x="463665" y="200891"/>
                  </a:lnTo>
                  <a:lnTo>
                    <a:pt x="481830" y="196042"/>
                  </a:lnTo>
                  <a:lnTo>
                    <a:pt x="484293" y="194271"/>
                  </a:lnTo>
                  <a:lnTo>
                    <a:pt x="485833" y="176953"/>
                  </a:lnTo>
                  <a:cubicBezTo>
                    <a:pt x="485910" y="176491"/>
                    <a:pt x="485987" y="176107"/>
                    <a:pt x="486218" y="175722"/>
                  </a:cubicBezTo>
                  <a:lnTo>
                    <a:pt x="488219" y="172566"/>
                  </a:lnTo>
                  <a:lnTo>
                    <a:pt x="487834" y="171719"/>
                  </a:lnTo>
                  <a:lnTo>
                    <a:pt x="481291" y="161867"/>
                  </a:lnTo>
                  <a:cubicBezTo>
                    <a:pt x="481214" y="161713"/>
                    <a:pt x="481061" y="161559"/>
                    <a:pt x="480984" y="161328"/>
                  </a:cubicBezTo>
                  <a:lnTo>
                    <a:pt x="479829" y="158481"/>
                  </a:lnTo>
                  <a:cubicBezTo>
                    <a:pt x="479521" y="157788"/>
                    <a:pt x="479598" y="156941"/>
                    <a:pt x="479906" y="156248"/>
                  </a:cubicBezTo>
                  <a:lnTo>
                    <a:pt x="482292" y="151015"/>
                  </a:lnTo>
                  <a:lnTo>
                    <a:pt x="467822" y="140547"/>
                  </a:lnTo>
                  <a:lnTo>
                    <a:pt x="402474" y="110451"/>
                  </a:lnTo>
                  <a:cubicBezTo>
                    <a:pt x="402013" y="110221"/>
                    <a:pt x="401551" y="109913"/>
                    <a:pt x="401320" y="109451"/>
                  </a:cubicBezTo>
                  <a:lnTo>
                    <a:pt x="390621" y="93133"/>
                  </a:lnTo>
                  <a:cubicBezTo>
                    <a:pt x="390390" y="92825"/>
                    <a:pt x="390236" y="92441"/>
                    <a:pt x="390236" y="92056"/>
                  </a:cubicBezTo>
                  <a:lnTo>
                    <a:pt x="387619" y="76970"/>
                  </a:lnTo>
                  <a:lnTo>
                    <a:pt x="383078" y="74045"/>
                  </a:lnTo>
                  <a:lnTo>
                    <a:pt x="375920" y="73506"/>
                  </a:lnTo>
                  <a:cubicBezTo>
                    <a:pt x="375689" y="73506"/>
                    <a:pt x="375458" y="73429"/>
                    <a:pt x="375227" y="73352"/>
                  </a:cubicBezTo>
                  <a:lnTo>
                    <a:pt x="373534" y="72813"/>
                  </a:lnTo>
                  <a:cubicBezTo>
                    <a:pt x="372841" y="72582"/>
                    <a:pt x="372225" y="72044"/>
                    <a:pt x="371918" y="71428"/>
                  </a:cubicBezTo>
                  <a:lnTo>
                    <a:pt x="370840" y="69196"/>
                  </a:lnTo>
                  <a:lnTo>
                    <a:pt x="358063" y="66117"/>
                  </a:lnTo>
                  <a:cubicBezTo>
                    <a:pt x="357524" y="65963"/>
                    <a:pt x="357062" y="65732"/>
                    <a:pt x="356678" y="65270"/>
                  </a:cubicBezTo>
                  <a:lnTo>
                    <a:pt x="349904" y="57958"/>
                  </a:lnTo>
                  <a:lnTo>
                    <a:pt x="345055" y="50954"/>
                  </a:lnTo>
                  <a:lnTo>
                    <a:pt x="325505" y="41718"/>
                  </a:lnTo>
                  <a:lnTo>
                    <a:pt x="314806" y="39101"/>
                  </a:lnTo>
                  <a:cubicBezTo>
                    <a:pt x="314498" y="39024"/>
                    <a:pt x="314190" y="38870"/>
                    <a:pt x="313959" y="38716"/>
                  </a:cubicBezTo>
                  <a:lnTo>
                    <a:pt x="310804" y="36638"/>
                  </a:lnTo>
                  <a:lnTo>
                    <a:pt x="300951" y="32789"/>
                  </a:lnTo>
                  <a:cubicBezTo>
                    <a:pt x="299874" y="32327"/>
                    <a:pt x="299104" y="31250"/>
                    <a:pt x="299181" y="30095"/>
                  </a:cubicBezTo>
                  <a:lnTo>
                    <a:pt x="299720" y="8621"/>
                  </a:lnTo>
                  <a:lnTo>
                    <a:pt x="294409" y="7004"/>
                  </a:lnTo>
                  <a:lnTo>
                    <a:pt x="286789" y="6004"/>
                  </a:lnTo>
                  <a:lnTo>
                    <a:pt x="279246" y="7004"/>
                  </a:lnTo>
                  <a:lnTo>
                    <a:pt x="272396" y="10699"/>
                  </a:lnTo>
                  <a:lnTo>
                    <a:pt x="260850" y="18473"/>
                  </a:lnTo>
                  <a:cubicBezTo>
                    <a:pt x="260004" y="19011"/>
                    <a:pt x="258849" y="19088"/>
                    <a:pt x="258002" y="18627"/>
                  </a:cubicBezTo>
                  <a:cubicBezTo>
                    <a:pt x="257079" y="18165"/>
                    <a:pt x="256540" y="17164"/>
                    <a:pt x="256540" y="16164"/>
                  </a:cubicBezTo>
                  <a:lnTo>
                    <a:pt x="256540" y="13931"/>
                  </a:lnTo>
                  <a:lnTo>
                    <a:pt x="254462" y="11853"/>
                  </a:lnTo>
                  <a:lnTo>
                    <a:pt x="252999" y="12854"/>
                  </a:lnTo>
                  <a:cubicBezTo>
                    <a:pt x="252768" y="13008"/>
                    <a:pt x="252461" y="13162"/>
                    <a:pt x="252153" y="13239"/>
                  </a:cubicBezTo>
                  <a:lnTo>
                    <a:pt x="249920" y="13778"/>
                  </a:lnTo>
                  <a:cubicBezTo>
                    <a:pt x="249228" y="13931"/>
                    <a:pt x="248535" y="13854"/>
                    <a:pt x="247842" y="13470"/>
                  </a:cubicBezTo>
                  <a:lnTo>
                    <a:pt x="242762" y="10622"/>
                  </a:lnTo>
                  <a:cubicBezTo>
                    <a:pt x="241993" y="10160"/>
                    <a:pt x="241454" y="9390"/>
                    <a:pt x="241300" y="8467"/>
                  </a:cubicBezTo>
                  <a:cubicBezTo>
                    <a:pt x="241223" y="7543"/>
                    <a:pt x="241531" y="6619"/>
                    <a:pt x="242224" y="6081"/>
                  </a:cubicBezTo>
                  <a:lnTo>
                    <a:pt x="246688" y="2155"/>
                  </a:lnTo>
                  <a:cubicBezTo>
                    <a:pt x="246996" y="1924"/>
                    <a:pt x="247304" y="1693"/>
                    <a:pt x="247611" y="1616"/>
                  </a:cubicBezTo>
                  <a:lnTo>
                    <a:pt x="247996" y="1462"/>
                  </a:lnTo>
                  <a:lnTo>
                    <a:pt x="234988" y="4233"/>
                  </a:lnTo>
                  <a:lnTo>
                    <a:pt x="222135" y="4849"/>
                  </a:lnTo>
                  <a:cubicBezTo>
                    <a:pt x="221288" y="4926"/>
                    <a:pt x="220595" y="4618"/>
                    <a:pt x="219979" y="4002"/>
                  </a:cubicBezTo>
                  <a:lnTo>
                    <a:pt x="216747" y="770"/>
                  </a:lnTo>
                  <a:lnTo>
                    <a:pt x="211205" y="0"/>
                  </a:lnTo>
                  <a:lnTo>
                    <a:pt x="209511" y="3387"/>
                  </a:lnTo>
                  <a:lnTo>
                    <a:pt x="208434" y="12469"/>
                  </a:lnTo>
                  <a:cubicBezTo>
                    <a:pt x="208357" y="13162"/>
                    <a:pt x="207972" y="13854"/>
                    <a:pt x="207433" y="14316"/>
                  </a:cubicBezTo>
                  <a:lnTo>
                    <a:pt x="198428" y="21628"/>
                  </a:lnTo>
                  <a:lnTo>
                    <a:pt x="187344" y="28094"/>
                  </a:lnTo>
                  <a:cubicBezTo>
                    <a:pt x="187190" y="28171"/>
                    <a:pt x="187036" y="28248"/>
                    <a:pt x="186805" y="28325"/>
                  </a:cubicBezTo>
                  <a:lnTo>
                    <a:pt x="175029" y="32250"/>
                  </a:lnTo>
                  <a:lnTo>
                    <a:pt x="159789" y="36792"/>
                  </a:lnTo>
                  <a:lnTo>
                    <a:pt x="156864" y="38331"/>
                  </a:lnTo>
                  <a:lnTo>
                    <a:pt x="153555" y="40717"/>
                  </a:lnTo>
                  <a:lnTo>
                    <a:pt x="150091" y="44719"/>
                  </a:lnTo>
                  <a:lnTo>
                    <a:pt x="148782" y="47259"/>
                  </a:lnTo>
                  <a:lnTo>
                    <a:pt x="148244" y="53494"/>
                  </a:lnTo>
                  <a:lnTo>
                    <a:pt x="148244" y="60036"/>
                  </a:lnTo>
                  <a:cubicBezTo>
                    <a:pt x="148244" y="60344"/>
                    <a:pt x="148167" y="60729"/>
                    <a:pt x="148090" y="61037"/>
                  </a:cubicBezTo>
                  <a:lnTo>
                    <a:pt x="146396" y="65501"/>
                  </a:lnTo>
                  <a:cubicBezTo>
                    <a:pt x="146088" y="66271"/>
                    <a:pt x="145473" y="66887"/>
                    <a:pt x="144703" y="67117"/>
                  </a:cubicBezTo>
                  <a:lnTo>
                    <a:pt x="138545" y="69350"/>
                  </a:lnTo>
                  <a:lnTo>
                    <a:pt x="128001" y="73814"/>
                  </a:lnTo>
                  <a:cubicBezTo>
                    <a:pt x="127693" y="73968"/>
                    <a:pt x="127308" y="74045"/>
                    <a:pt x="126923" y="74045"/>
                  </a:cubicBezTo>
                  <a:lnTo>
                    <a:pt x="126384" y="74045"/>
                  </a:lnTo>
                  <a:lnTo>
                    <a:pt x="124537" y="77662"/>
                  </a:lnTo>
                  <a:lnTo>
                    <a:pt x="120688" y="109220"/>
                  </a:lnTo>
                  <a:cubicBezTo>
                    <a:pt x="120688" y="109451"/>
                    <a:pt x="120611" y="109682"/>
                    <a:pt x="120534" y="109913"/>
                  </a:cubicBezTo>
                  <a:lnTo>
                    <a:pt x="118302" y="115531"/>
                  </a:lnTo>
                  <a:cubicBezTo>
                    <a:pt x="118148" y="115839"/>
                    <a:pt x="117994" y="116070"/>
                    <a:pt x="117841" y="116301"/>
                  </a:cubicBezTo>
                  <a:lnTo>
                    <a:pt x="113915" y="120765"/>
                  </a:lnTo>
                  <a:lnTo>
                    <a:pt x="101292" y="132234"/>
                  </a:lnTo>
                  <a:lnTo>
                    <a:pt x="94596" y="140008"/>
                  </a:lnTo>
                  <a:lnTo>
                    <a:pt x="91132" y="149937"/>
                  </a:lnTo>
                  <a:lnTo>
                    <a:pt x="94288" y="162637"/>
                  </a:lnTo>
                  <a:cubicBezTo>
                    <a:pt x="94519" y="163484"/>
                    <a:pt x="94288" y="164484"/>
                    <a:pt x="93672" y="165177"/>
                  </a:cubicBezTo>
                  <a:lnTo>
                    <a:pt x="90285" y="169102"/>
                  </a:lnTo>
                  <a:cubicBezTo>
                    <a:pt x="90131" y="169256"/>
                    <a:pt x="89977" y="169410"/>
                    <a:pt x="89824" y="169487"/>
                  </a:cubicBezTo>
                  <a:lnTo>
                    <a:pt x="76662" y="179416"/>
                  </a:lnTo>
                  <a:lnTo>
                    <a:pt x="72967" y="184188"/>
                  </a:lnTo>
                  <a:lnTo>
                    <a:pt x="71582" y="187113"/>
                  </a:lnTo>
                  <a:cubicBezTo>
                    <a:pt x="71428" y="187421"/>
                    <a:pt x="71197" y="187729"/>
                    <a:pt x="70889" y="188037"/>
                  </a:cubicBezTo>
                  <a:lnTo>
                    <a:pt x="67502" y="190885"/>
                  </a:lnTo>
                  <a:cubicBezTo>
                    <a:pt x="67041" y="191270"/>
                    <a:pt x="66502" y="191501"/>
                    <a:pt x="65963" y="191501"/>
                  </a:cubicBezTo>
                  <a:lnTo>
                    <a:pt x="59805" y="192039"/>
                  </a:lnTo>
                  <a:lnTo>
                    <a:pt x="51339" y="196811"/>
                  </a:lnTo>
                  <a:cubicBezTo>
                    <a:pt x="51108" y="196888"/>
                    <a:pt x="50877" y="197042"/>
                    <a:pt x="50723" y="197042"/>
                  </a:cubicBezTo>
                  <a:lnTo>
                    <a:pt x="28248" y="203046"/>
                  </a:lnTo>
                  <a:lnTo>
                    <a:pt x="27247" y="203893"/>
                  </a:lnTo>
                  <a:lnTo>
                    <a:pt x="28787" y="206279"/>
                  </a:lnTo>
                  <a:cubicBezTo>
                    <a:pt x="29095" y="206741"/>
                    <a:pt x="29248" y="207279"/>
                    <a:pt x="29248" y="207741"/>
                  </a:cubicBezTo>
                  <a:lnTo>
                    <a:pt x="29248" y="209973"/>
                  </a:lnTo>
                  <a:cubicBezTo>
                    <a:pt x="29248" y="210743"/>
                    <a:pt x="28941" y="211513"/>
                    <a:pt x="28325" y="212051"/>
                  </a:cubicBezTo>
                  <a:lnTo>
                    <a:pt x="24630" y="215438"/>
                  </a:lnTo>
                  <a:lnTo>
                    <a:pt x="34636" y="225444"/>
                  </a:lnTo>
                  <a:cubicBezTo>
                    <a:pt x="34944" y="226137"/>
                    <a:pt x="35175" y="226445"/>
                    <a:pt x="35329" y="226830"/>
                  </a:cubicBezTo>
                  <a:close/>
                </a:path>
              </a:pathLst>
            </a:custGeom>
            <a:solidFill>
              <a:srgbClr val="FFC00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1" name="Forma libre: forma 85">
              <a:extLst>
                <a:ext uri="{FF2B5EF4-FFF2-40B4-BE49-F238E27FC236}">
                  <a16:creationId xmlns:a16="http://schemas.microsoft.com/office/drawing/2014/main" id="{02AD03FA-0A00-E85B-CBAE-C653EAAF3792}"/>
                </a:ext>
              </a:extLst>
            </p:cNvPr>
            <p:cNvSpPr/>
            <p:nvPr/>
          </p:nvSpPr>
          <p:spPr>
            <a:xfrm>
              <a:off x="9103380" y="1671648"/>
              <a:ext cx="463350" cy="706137"/>
            </a:xfrm>
            <a:custGeom>
              <a:avLst/>
              <a:gdLst>
                <a:gd name="connsiteX0" fmla="*/ 76200 w 603442"/>
                <a:gd name="connsiteY0" fmla="*/ 54956 h 919634"/>
                <a:gd name="connsiteX1" fmla="*/ 69735 w 603442"/>
                <a:gd name="connsiteY1" fmla="*/ 66348 h 919634"/>
                <a:gd name="connsiteX2" fmla="*/ 71351 w 603442"/>
                <a:gd name="connsiteY2" fmla="*/ 80049 h 919634"/>
                <a:gd name="connsiteX3" fmla="*/ 71351 w 603442"/>
                <a:gd name="connsiteY3" fmla="*/ 80664 h 919634"/>
                <a:gd name="connsiteX4" fmla="*/ 66348 w 603442"/>
                <a:gd name="connsiteY4" fmla="*/ 133235 h 919634"/>
                <a:gd name="connsiteX5" fmla="*/ 67964 w 603442"/>
                <a:gd name="connsiteY5" fmla="*/ 148167 h 919634"/>
                <a:gd name="connsiteX6" fmla="*/ 67964 w 603442"/>
                <a:gd name="connsiteY6" fmla="*/ 151322 h 919634"/>
                <a:gd name="connsiteX7" fmla="*/ 67887 w 603442"/>
                <a:gd name="connsiteY7" fmla="*/ 152015 h 919634"/>
                <a:gd name="connsiteX8" fmla="*/ 65270 w 603442"/>
                <a:gd name="connsiteY8" fmla="*/ 161944 h 919634"/>
                <a:gd name="connsiteX9" fmla="*/ 70120 w 603442"/>
                <a:gd name="connsiteY9" fmla="*/ 180340 h 919634"/>
                <a:gd name="connsiteX10" fmla="*/ 72890 w 603442"/>
                <a:gd name="connsiteY10" fmla="*/ 189192 h 919634"/>
                <a:gd name="connsiteX11" fmla="*/ 73583 w 603442"/>
                <a:gd name="connsiteY11" fmla="*/ 193579 h 919634"/>
                <a:gd name="connsiteX12" fmla="*/ 73352 w 603442"/>
                <a:gd name="connsiteY12" fmla="*/ 195118 h 919634"/>
                <a:gd name="connsiteX13" fmla="*/ 71659 w 603442"/>
                <a:gd name="connsiteY13" fmla="*/ 199044 h 919634"/>
                <a:gd name="connsiteX14" fmla="*/ 70966 w 603442"/>
                <a:gd name="connsiteY14" fmla="*/ 200044 h 919634"/>
                <a:gd name="connsiteX15" fmla="*/ 65347 w 603442"/>
                <a:gd name="connsiteY15" fmla="*/ 205124 h 919634"/>
                <a:gd name="connsiteX16" fmla="*/ 55649 w 603442"/>
                <a:gd name="connsiteY16" fmla="*/ 211436 h 919634"/>
                <a:gd name="connsiteX17" fmla="*/ 54033 w 603442"/>
                <a:gd name="connsiteY17" fmla="*/ 213052 h 919634"/>
                <a:gd name="connsiteX18" fmla="*/ 53417 w 603442"/>
                <a:gd name="connsiteY18" fmla="*/ 214592 h 919634"/>
                <a:gd name="connsiteX19" fmla="*/ 54418 w 603442"/>
                <a:gd name="connsiteY19" fmla="*/ 219979 h 919634"/>
                <a:gd name="connsiteX20" fmla="*/ 54264 w 603442"/>
                <a:gd name="connsiteY20" fmla="*/ 221519 h 919634"/>
                <a:gd name="connsiteX21" fmla="*/ 53109 w 603442"/>
                <a:gd name="connsiteY21" fmla="*/ 224367 h 919634"/>
                <a:gd name="connsiteX22" fmla="*/ 52493 w 603442"/>
                <a:gd name="connsiteY22" fmla="*/ 225290 h 919634"/>
                <a:gd name="connsiteX23" fmla="*/ 48568 w 603442"/>
                <a:gd name="connsiteY23" fmla="*/ 229216 h 919634"/>
                <a:gd name="connsiteX24" fmla="*/ 34867 w 603442"/>
                <a:gd name="connsiteY24" fmla="*/ 240145 h 919634"/>
                <a:gd name="connsiteX25" fmla="*/ 29633 w 603442"/>
                <a:gd name="connsiteY25" fmla="*/ 244841 h 919634"/>
                <a:gd name="connsiteX26" fmla="*/ 24784 w 603442"/>
                <a:gd name="connsiteY26" fmla="*/ 252384 h 919634"/>
                <a:gd name="connsiteX27" fmla="*/ 22860 w 603442"/>
                <a:gd name="connsiteY27" fmla="*/ 256309 h 919634"/>
                <a:gd name="connsiteX28" fmla="*/ 21859 w 603442"/>
                <a:gd name="connsiteY28" fmla="*/ 260773 h 919634"/>
                <a:gd name="connsiteX29" fmla="*/ 21859 w 603442"/>
                <a:gd name="connsiteY29" fmla="*/ 267778 h 919634"/>
                <a:gd name="connsiteX30" fmla="*/ 25477 w 603442"/>
                <a:gd name="connsiteY30" fmla="*/ 276552 h 919634"/>
                <a:gd name="connsiteX31" fmla="*/ 36022 w 603442"/>
                <a:gd name="connsiteY31" fmla="*/ 291484 h 919634"/>
                <a:gd name="connsiteX32" fmla="*/ 36330 w 603442"/>
                <a:gd name="connsiteY32" fmla="*/ 292023 h 919634"/>
                <a:gd name="connsiteX33" fmla="*/ 43257 w 603442"/>
                <a:gd name="connsiteY33" fmla="*/ 308495 h 919634"/>
                <a:gd name="connsiteX34" fmla="*/ 44566 w 603442"/>
                <a:gd name="connsiteY34" fmla="*/ 309187 h 919634"/>
                <a:gd name="connsiteX35" fmla="*/ 45797 w 603442"/>
                <a:gd name="connsiteY35" fmla="*/ 310342 h 919634"/>
                <a:gd name="connsiteX36" fmla="*/ 48645 w 603442"/>
                <a:gd name="connsiteY36" fmla="*/ 315422 h 919634"/>
                <a:gd name="connsiteX37" fmla="*/ 48876 w 603442"/>
                <a:gd name="connsiteY37" fmla="*/ 317500 h 919634"/>
                <a:gd name="connsiteX38" fmla="*/ 44412 w 603442"/>
                <a:gd name="connsiteY38" fmla="*/ 333818 h 919634"/>
                <a:gd name="connsiteX39" fmla="*/ 43796 w 603442"/>
                <a:gd name="connsiteY39" fmla="*/ 334972 h 919634"/>
                <a:gd name="connsiteX40" fmla="*/ 35329 w 603442"/>
                <a:gd name="connsiteY40" fmla="*/ 344516 h 919634"/>
                <a:gd name="connsiteX41" fmla="*/ 35175 w 603442"/>
                <a:gd name="connsiteY41" fmla="*/ 345209 h 919634"/>
                <a:gd name="connsiteX42" fmla="*/ 41487 w 603442"/>
                <a:gd name="connsiteY42" fmla="*/ 346056 h 919634"/>
                <a:gd name="connsiteX43" fmla="*/ 42179 w 603442"/>
                <a:gd name="connsiteY43" fmla="*/ 346210 h 919634"/>
                <a:gd name="connsiteX44" fmla="*/ 47798 w 603442"/>
                <a:gd name="connsiteY44" fmla="*/ 348442 h 919634"/>
                <a:gd name="connsiteX45" fmla="*/ 48414 w 603442"/>
                <a:gd name="connsiteY45" fmla="*/ 348827 h 919634"/>
                <a:gd name="connsiteX46" fmla="*/ 56188 w 603442"/>
                <a:gd name="connsiteY46" fmla="*/ 354369 h 919634"/>
                <a:gd name="connsiteX47" fmla="*/ 57343 w 603442"/>
                <a:gd name="connsiteY47" fmla="*/ 356293 h 919634"/>
                <a:gd name="connsiteX48" fmla="*/ 58343 w 603442"/>
                <a:gd name="connsiteY48" fmla="*/ 364221 h 919634"/>
                <a:gd name="connsiteX49" fmla="*/ 59652 w 603442"/>
                <a:gd name="connsiteY49" fmla="*/ 365298 h 919634"/>
                <a:gd name="connsiteX50" fmla="*/ 64578 w 603442"/>
                <a:gd name="connsiteY50" fmla="*/ 357832 h 919634"/>
                <a:gd name="connsiteX51" fmla="*/ 65193 w 603442"/>
                <a:gd name="connsiteY51" fmla="*/ 357216 h 919634"/>
                <a:gd name="connsiteX52" fmla="*/ 75200 w 603442"/>
                <a:gd name="connsiteY52" fmla="*/ 349211 h 919634"/>
                <a:gd name="connsiteX53" fmla="*/ 73275 w 603442"/>
                <a:gd name="connsiteY53" fmla="*/ 336588 h 919634"/>
                <a:gd name="connsiteX54" fmla="*/ 70658 w 603442"/>
                <a:gd name="connsiteY54" fmla="*/ 330739 h 919634"/>
                <a:gd name="connsiteX55" fmla="*/ 68811 w 603442"/>
                <a:gd name="connsiteY55" fmla="*/ 324119 h 919634"/>
                <a:gd name="connsiteX56" fmla="*/ 68888 w 603442"/>
                <a:gd name="connsiteY56" fmla="*/ 322426 h 919634"/>
                <a:gd name="connsiteX57" fmla="*/ 70581 w 603442"/>
                <a:gd name="connsiteY57" fmla="*/ 317962 h 919634"/>
                <a:gd name="connsiteX58" fmla="*/ 72736 w 603442"/>
                <a:gd name="connsiteY58" fmla="*/ 316192 h 919634"/>
                <a:gd name="connsiteX59" fmla="*/ 76123 w 603442"/>
                <a:gd name="connsiteY59" fmla="*/ 315653 h 919634"/>
                <a:gd name="connsiteX60" fmla="*/ 76893 w 603442"/>
                <a:gd name="connsiteY60" fmla="*/ 315653 h 919634"/>
                <a:gd name="connsiteX61" fmla="*/ 90978 w 603442"/>
                <a:gd name="connsiteY61" fmla="*/ 317346 h 919634"/>
                <a:gd name="connsiteX62" fmla="*/ 92287 w 603442"/>
                <a:gd name="connsiteY62" fmla="*/ 317885 h 919634"/>
                <a:gd name="connsiteX63" fmla="*/ 99137 w 603442"/>
                <a:gd name="connsiteY63" fmla="*/ 323042 h 919634"/>
                <a:gd name="connsiteX64" fmla="*/ 100215 w 603442"/>
                <a:gd name="connsiteY64" fmla="*/ 325043 h 919634"/>
                <a:gd name="connsiteX65" fmla="*/ 101369 w 603442"/>
                <a:gd name="connsiteY65" fmla="*/ 341899 h 919634"/>
                <a:gd name="connsiteX66" fmla="*/ 101292 w 603442"/>
                <a:gd name="connsiteY66" fmla="*/ 342669 h 919634"/>
                <a:gd name="connsiteX67" fmla="*/ 96212 w 603442"/>
                <a:gd name="connsiteY67" fmla="*/ 366838 h 919634"/>
                <a:gd name="connsiteX68" fmla="*/ 95981 w 603442"/>
                <a:gd name="connsiteY68" fmla="*/ 367453 h 919634"/>
                <a:gd name="connsiteX69" fmla="*/ 89824 w 603442"/>
                <a:gd name="connsiteY69" fmla="*/ 380923 h 919634"/>
                <a:gd name="connsiteX70" fmla="*/ 87207 w 603442"/>
                <a:gd name="connsiteY70" fmla="*/ 391699 h 919634"/>
                <a:gd name="connsiteX71" fmla="*/ 86899 w 603442"/>
                <a:gd name="connsiteY71" fmla="*/ 392468 h 919634"/>
                <a:gd name="connsiteX72" fmla="*/ 82589 w 603442"/>
                <a:gd name="connsiteY72" fmla="*/ 399550 h 919634"/>
                <a:gd name="connsiteX73" fmla="*/ 79972 w 603442"/>
                <a:gd name="connsiteY73" fmla="*/ 406862 h 919634"/>
                <a:gd name="connsiteX74" fmla="*/ 78894 w 603442"/>
                <a:gd name="connsiteY74" fmla="*/ 415021 h 919634"/>
                <a:gd name="connsiteX75" fmla="*/ 80510 w 603442"/>
                <a:gd name="connsiteY75" fmla="*/ 442884 h 919634"/>
                <a:gd name="connsiteX76" fmla="*/ 84436 w 603442"/>
                <a:gd name="connsiteY76" fmla="*/ 445501 h 919634"/>
                <a:gd name="connsiteX77" fmla="*/ 85436 w 603442"/>
                <a:gd name="connsiteY77" fmla="*/ 446732 h 919634"/>
                <a:gd name="connsiteX78" fmla="*/ 91055 w 603442"/>
                <a:gd name="connsiteY78" fmla="*/ 459663 h 919634"/>
                <a:gd name="connsiteX79" fmla="*/ 91286 w 603442"/>
                <a:gd name="connsiteY79" fmla="*/ 460510 h 919634"/>
                <a:gd name="connsiteX80" fmla="*/ 91825 w 603442"/>
                <a:gd name="connsiteY80" fmla="*/ 466667 h 919634"/>
                <a:gd name="connsiteX81" fmla="*/ 91286 w 603442"/>
                <a:gd name="connsiteY81" fmla="*/ 476135 h 919634"/>
                <a:gd name="connsiteX82" fmla="*/ 92595 w 603442"/>
                <a:gd name="connsiteY82" fmla="*/ 480137 h 919634"/>
                <a:gd name="connsiteX83" fmla="*/ 96520 w 603442"/>
                <a:gd name="connsiteY83" fmla="*/ 484524 h 919634"/>
                <a:gd name="connsiteX84" fmla="*/ 111760 w 603442"/>
                <a:gd name="connsiteY84" fmla="*/ 486064 h 919634"/>
                <a:gd name="connsiteX85" fmla="*/ 113684 w 603442"/>
                <a:gd name="connsiteY85" fmla="*/ 487141 h 919634"/>
                <a:gd name="connsiteX86" fmla="*/ 118302 w 603442"/>
                <a:gd name="connsiteY86" fmla="*/ 493299 h 919634"/>
                <a:gd name="connsiteX87" fmla="*/ 123844 w 603442"/>
                <a:gd name="connsiteY87" fmla="*/ 495839 h 919634"/>
                <a:gd name="connsiteX88" fmla="*/ 125461 w 603442"/>
                <a:gd name="connsiteY88" fmla="*/ 497763 h 919634"/>
                <a:gd name="connsiteX89" fmla="*/ 126615 w 603442"/>
                <a:gd name="connsiteY89" fmla="*/ 502843 h 919634"/>
                <a:gd name="connsiteX90" fmla="*/ 126692 w 603442"/>
                <a:gd name="connsiteY90" fmla="*/ 503767 h 919634"/>
                <a:gd name="connsiteX91" fmla="*/ 126153 w 603442"/>
                <a:gd name="connsiteY91" fmla="*/ 508847 h 919634"/>
                <a:gd name="connsiteX92" fmla="*/ 124999 w 603442"/>
                <a:gd name="connsiteY92" fmla="*/ 514235 h 919634"/>
                <a:gd name="connsiteX93" fmla="*/ 124460 w 603442"/>
                <a:gd name="connsiteY93" fmla="*/ 515312 h 919634"/>
                <a:gd name="connsiteX94" fmla="*/ 119380 w 603442"/>
                <a:gd name="connsiteY94" fmla="*/ 522086 h 919634"/>
                <a:gd name="connsiteX95" fmla="*/ 115916 w 603442"/>
                <a:gd name="connsiteY95" fmla="*/ 526165 h 919634"/>
                <a:gd name="connsiteX96" fmla="*/ 115455 w 603442"/>
                <a:gd name="connsiteY96" fmla="*/ 526550 h 919634"/>
                <a:gd name="connsiteX97" fmla="*/ 110990 w 603442"/>
                <a:gd name="connsiteY97" fmla="*/ 529936 h 919634"/>
                <a:gd name="connsiteX98" fmla="*/ 110375 w 603442"/>
                <a:gd name="connsiteY98" fmla="*/ 530244 h 919634"/>
                <a:gd name="connsiteX99" fmla="*/ 103986 w 603442"/>
                <a:gd name="connsiteY99" fmla="*/ 532938 h 919634"/>
                <a:gd name="connsiteX100" fmla="*/ 102062 w 603442"/>
                <a:gd name="connsiteY100" fmla="*/ 534478 h 919634"/>
                <a:gd name="connsiteX101" fmla="*/ 100676 w 603442"/>
                <a:gd name="connsiteY101" fmla="*/ 538249 h 919634"/>
                <a:gd name="connsiteX102" fmla="*/ 99214 w 603442"/>
                <a:gd name="connsiteY102" fmla="*/ 544253 h 919634"/>
                <a:gd name="connsiteX103" fmla="*/ 100292 w 603442"/>
                <a:gd name="connsiteY103" fmla="*/ 557261 h 919634"/>
                <a:gd name="connsiteX104" fmla="*/ 99753 w 603442"/>
                <a:gd name="connsiteY104" fmla="*/ 565573 h 919634"/>
                <a:gd name="connsiteX105" fmla="*/ 99676 w 603442"/>
                <a:gd name="connsiteY105" fmla="*/ 566112 h 919634"/>
                <a:gd name="connsiteX106" fmla="*/ 98521 w 603442"/>
                <a:gd name="connsiteY106" fmla="*/ 570038 h 919634"/>
                <a:gd name="connsiteX107" fmla="*/ 96674 w 603442"/>
                <a:gd name="connsiteY107" fmla="*/ 573886 h 919634"/>
                <a:gd name="connsiteX108" fmla="*/ 87976 w 603442"/>
                <a:gd name="connsiteY108" fmla="*/ 585586 h 919634"/>
                <a:gd name="connsiteX109" fmla="*/ 84744 w 603442"/>
                <a:gd name="connsiteY109" fmla="*/ 590973 h 919634"/>
                <a:gd name="connsiteX110" fmla="*/ 84359 w 603442"/>
                <a:gd name="connsiteY110" fmla="*/ 591512 h 919634"/>
                <a:gd name="connsiteX111" fmla="*/ 79895 w 603442"/>
                <a:gd name="connsiteY111" fmla="*/ 595976 h 919634"/>
                <a:gd name="connsiteX112" fmla="*/ 76200 w 603442"/>
                <a:gd name="connsiteY112" fmla="*/ 600748 h 919634"/>
                <a:gd name="connsiteX113" fmla="*/ 70273 w 603442"/>
                <a:gd name="connsiteY113" fmla="*/ 606213 h 919634"/>
                <a:gd name="connsiteX114" fmla="*/ 62653 w 603442"/>
                <a:gd name="connsiteY114" fmla="*/ 611524 h 919634"/>
                <a:gd name="connsiteX115" fmla="*/ 50492 w 603442"/>
                <a:gd name="connsiteY115" fmla="*/ 617374 h 919634"/>
                <a:gd name="connsiteX116" fmla="*/ 45489 w 603442"/>
                <a:gd name="connsiteY116" fmla="*/ 618682 h 919634"/>
                <a:gd name="connsiteX117" fmla="*/ 44335 w 603442"/>
                <a:gd name="connsiteY117" fmla="*/ 618760 h 919634"/>
                <a:gd name="connsiteX118" fmla="*/ 40948 w 603442"/>
                <a:gd name="connsiteY118" fmla="*/ 618221 h 919634"/>
                <a:gd name="connsiteX119" fmla="*/ 40332 w 603442"/>
                <a:gd name="connsiteY119" fmla="*/ 618067 h 919634"/>
                <a:gd name="connsiteX120" fmla="*/ 36407 w 603442"/>
                <a:gd name="connsiteY120" fmla="*/ 616373 h 919634"/>
                <a:gd name="connsiteX121" fmla="*/ 35791 w 603442"/>
                <a:gd name="connsiteY121" fmla="*/ 615989 h 919634"/>
                <a:gd name="connsiteX122" fmla="*/ 28479 w 603442"/>
                <a:gd name="connsiteY122" fmla="*/ 610370 h 919634"/>
                <a:gd name="connsiteX123" fmla="*/ 26324 w 603442"/>
                <a:gd name="connsiteY123" fmla="*/ 609061 h 919634"/>
                <a:gd name="connsiteX124" fmla="*/ 19473 w 603442"/>
                <a:gd name="connsiteY124" fmla="*/ 607445 h 919634"/>
                <a:gd name="connsiteX125" fmla="*/ 18088 w 603442"/>
                <a:gd name="connsiteY125" fmla="*/ 606675 h 919634"/>
                <a:gd name="connsiteX126" fmla="*/ 15240 w 603442"/>
                <a:gd name="connsiteY126" fmla="*/ 603827 h 919634"/>
                <a:gd name="connsiteX127" fmla="*/ 10930 w 603442"/>
                <a:gd name="connsiteY127" fmla="*/ 598978 h 919634"/>
                <a:gd name="connsiteX128" fmla="*/ 8467 w 603442"/>
                <a:gd name="connsiteY128" fmla="*/ 597516 h 919634"/>
                <a:gd name="connsiteX129" fmla="*/ 5157 w 603442"/>
                <a:gd name="connsiteY129" fmla="*/ 596130 h 919634"/>
                <a:gd name="connsiteX130" fmla="*/ 0 w 603442"/>
                <a:gd name="connsiteY130" fmla="*/ 595130 h 919634"/>
                <a:gd name="connsiteX131" fmla="*/ 3695 w 603442"/>
                <a:gd name="connsiteY131" fmla="*/ 599517 h 919634"/>
                <a:gd name="connsiteX132" fmla="*/ 9852 w 603442"/>
                <a:gd name="connsiteY132" fmla="*/ 604597 h 919634"/>
                <a:gd name="connsiteX133" fmla="*/ 18550 w 603442"/>
                <a:gd name="connsiteY133" fmla="*/ 608984 h 919634"/>
                <a:gd name="connsiteX134" fmla="*/ 19166 w 603442"/>
                <a:gd name="connsiteY134" fmla="*/ 609369 h 919634"/>
                <a:gd name="connsiteX135" fmla="*/ 28171 w 603442"/>
                <a:gd name="connsiteY135" fmla="*/ 617220 h 919634"/>
                <a:gd name="connsiteX136" fmla="*/ 37946 w 603442"/>
                <a:gd name="connsiteY136" fmla="*/ 628150 h 919634"/>
                <a:gd name="connsiteX137" fmla="*/ 38331 w 603442"/>
                <a:gd name="connsiteY137" fmla="*/ 628766 h 919634"/>
                <a:gd name="connsiteX138" fmla="*/ 39485 w 603442"/>
                <a:gd name="connsiteY138" fmla="*/ 630998 h 919634"/>
                <a:gd name="connsiteX139" fmla="*/ 39793 w 603442"/>
                <a:gd name="connsiteY139" fmla="*/ 632229 h 919634"/>
                <a:gd name="connsiteX140" fmla="*/ 39793 w 603442"/>
                <a:gd name="connsiteY140" fmla="*/ 634769 h 919634"/>
                <a:gd name="connsiteX141" fmla="*/ 39793 w 603442"/>
                <a:gd name="connsiteY141" fmla="*/ 634769 h 919634"/>
                <a:gd name="connsiteX142" fmla="*/ 43719 w 603442"/>
                <a:gd name="connsiteY142" fmla="*/ 641158 h 919634"/>
                <a:gd name="connsiteX143" fmla="*/ 46028 w 603442"/>
                <a:gd name="connsiteY143" fmla="*/ 643467 h 919634"/>
                <a:gd name="connsiteX144" fmla="*/ 51339 w 603442"/>
                <a:gd name="connsiteY144" fmla="*/ 646699 h 919634"/>
                <a:gd name="connsiteX145" fmla="*/ 56573 w 603442"/>
                <a:gd name="connsiteY145" fmla="*/ 648778 h 919634"/>
                <a:gd name="connsiteX146" fmla="*/ 63500 w 603442"/>
                <a:gd name="connsiteY146" fmla="*/ 650317 h 919634"/>
                <a:gd name="connsiteX147" fmla="*/ 84051 w 603442"/>
                <a:gd name="connsiteY147" fmla="*/ 653088 h 919634"/>
                <a:gd name="connsiteX148" fmla="*/ 85052 w 603442"/>
                <a:gd name="connsiteY148" fmla="*/ 653473 h 919634"/>
                <a:gd name="connsiteX149" fmla="*/ 91825 w 603442"/>
                <a:gd name="connsiteY149" fmla="*/ 657398 h 919634"/>
                <a:gd name="connsiteX150" fmla="*/ 92980 w 603442"/>
                <a:gd name="connsiteY150" fmla="*/ 658707 h 919634"/>
                <a:gd name="connsiteX151" fmla="*/ 94134 w 603442"/>
                <a:gd name="connsiteY151" fmla="*/ 661401 h 919634"/>
                <a:gd name="connsiteX152" fmla="*/ 96751 w 603442"/>
                <a:gd name="connsiteY152" fmla="*/ 662170 h 919634"/>
                <a:gd name="connsiteX153" fmla="*/ 103755 w 603442"/>
                <a:gd name="connsiteY153" fmla="*/ 663248 h 919634"/>
                <a:gd name="connsiteX154" fmla="*/ 115609 w 603442"/>
                <a:gd name="connsiteY154" fmla="*/ 662632 h 919634"/>
                <a:gd name="connsiteX155" fmla="*/ 131926 w 603442"/>
                <a:gd name="connsiteY155" fmla="*/ 664172 h 919634"/>
                <a:gd name="connsiteX156" fmla="*/ 132234 w 603442"/>
                <a:gd name="connsiteY156" fmla="*/ 663325 h 919634"/>
                <a:gd name="connsiteX157" fmla="*/ 136006 w 603442"/>
                <a:gd name="connsiteY157" fmla="*/ 646315 h 919634"/>
                <a:gd name="connsiteX158" fmla="*/ 136390 w 603442"/>
                <a:gd name="connsiteY158" fmla="*/ 645468 h 919634"/>
                <a:gd name="connsiteX159" fmla="*/ 142009 w 603442"/>
                <a:gd name="connsiteY159" fmla="*/ 636462 h 919634"/>
                <a:gd name="connsiteX160" fmla="*/ 142625 w 603442"/>
                <a:gd name="connsiteY160" fmla="*/ 635770 h 919634"/>
                <a:gd name="connsiteX161" fmla="*/ 146012 w 603442"/>
                <a:gd name="connsiteY161" fmla="*/ 632922 h 919634"/>
                <a:gd name="connsiteX162" fmla="*/ 147243 w 603442"/>
                <a:gd name="connsiteY162" fmla="*/ 632306 h 919634"/>
                <a:gd name="connsiteX163" fmla="*/ 150091 w 603442"/>
                <a:gd name="connsiteY163" fmla="*/ 631767 h 919634"/>
                <a:gd name="connsiteX164" fmla="*/ 151015 w 603442"/>
                <a:gd name="connsiteY164" fmla="*/ 631767 h 919634"/>
                <a:gd name="connsiteX165" fmla="*/ 155479 w 603442"/>
                <a:gd name="connsiteY165" fmla="*/ 632306 h 919634"/>
                <a:gd name="connsiteX166" fmla="*/ 156172 w 603442"/>
                <a:gd name="connsiteY166" fmla="*/ 632460 h 919634"/>
                <a:gd name="connsiteX167" fmla="*/ 161175 w 603442"/>
                <a:gd name="connsiteY167" fmla="*/ 634461 h 919634"/>
                <a:gd name="connsiteX168" fmla="*/ 167871 w 603442"/>
                <a:gd name="connsiteY168" fmla="*/ 633923 h 919634"/>
                <a:gd name="connsiteX169" fmla="*/ 168487 w 603442"/>
                <a:gd name="connsiteY169" fmla="*/ 633923 h 919634"/>
                <a:gd name="connsiteX170" fmla="*/ 180340 w 603442"/>
                <a:gd name="connsiteY170" fmla="*/ 635616 h 919634"/>
                <a:gd name="connsiteX171" fmla="*/ 188345 w 603442"/>
                <a:gd name="connsiteY171" fmla="*/ 635616 h 919634"/>
                <a:gd name="connsiteX172" fmla="*/ 192655 w 603442"/>
                <a:gd name="connsiteY172" fmla="*/ 636232 h 919634"/>
                <a:gd name="connsiteX173" fmla="*/ 193348 w 603442"/>
                <a:gd name="connsiteY173" fmla="*/ 636462 h 919634"/>
                <a:gd name="connsiteX174" fmla="*/ 196812 w 603442"/>
                <a:gd name="connsiteY174" fmla="*/ 637925 h 919634"/>
                <a:gd name="connsiteX175" fmla="*/ 205355 w 603442"/>
                <a:gd name="connsiteY175" fmla="*/ 638464 h 919634"/>
                <a:gd name="connsiteX176" fmla="*/ 205971 w 603442"/>
                <a:gd name="connsiteY176" fmla="*/ 638541 h 919634"/>
                <a:gd name="connsiteX177" fmla="*/ 210281 w 603442"/>
                <a:gd name="connsiteY177" fmla="*/ 639849 h 919634"/>
                <a:gd name="connsiteX178" fmla="*/ 213129 w 603442"/>
                <a:gd name="connsiteY178" fmla="*/ 637848 h 919634"/>
                <a:gd name="connsiteX179" fmla="*/ 213899 w 603442"/>
                <a:gd name="connsiteY179" fmla="*/ 637463 h 919634"/>
                <a:gd name="connsiteX180" fmla="*/ 221211 w 603442"/>
                <a:gd name="connsiteY180" fmla="*/ 635231 h 919634"/>
                <a:gd name="connsiteX181" fmla="*/ 222596 w 603442"/>
                <a:gd name="connsiteY181" fmla="*/ 635154 h 919634"/>
                <a:gd name="connsiteX182" fmla="*/ 236066 w 603442"/>
                <a:gd name="connsiteY182" fmla="*/ 638002 h 919634"/>
                <a:gd name="connsiteX183" fmla="*/ 237913 w 603442"/>
                <a:gd name="connsiteY183" fmla="*/ 639310 h 919634"/>
                <a:gd name="connsiteX184" fmla="*/ 238221 w 603442"/>
                <a:gd name="connsiteY184" fmla="*/ 641543 h 919634"/>
                <a:gd name="connsiteX185" fmla="*/ 237067 w 603442"/>
                <a:gd name="connsiteY185" fmla="*/ 645468 h 919634"/>
                <a:gd name="connsiteX186" fmla="*/ 236682 w 603442"/>
                <a:gd name="connsiteY186" fmla="*/ 648547 h 919634"/>
                <a:gd name="connsiteX187" fmla="*/ 239376 w 603442"/>
                <a:gd name="connsiteY187" fmla="*/ 660400 h 919634"/>
                <a:gd name="connsiteX188" fmla="*/ 240915 w 603442"/>
                <a:gd name="connsiteY188" fmla="*/ 664864 h 919634"/>
                <a:gd name="connsiteX189" fmla="*/ 243840 w 603442"/>
                <a:gd name="connsiteY189" fmla="*/ 669790 h 919634"/>
                <a:gd name="connsiteX190" fmla="*/ 270472 w 603442"/>
                <a:gd name="connsiteY190" fmla="*/ 690880 h 919634"/>
                <a:gd name="connsiteX191" fmla="*/ 271472 w 603442"/>
                <a:gd name="connsiteY191" fmla="*/ 692496 h 919634"/>
                <a:gd name="connsiteX192" fmla="*/ 272627 w 603442"/>
                <a:gd name="connsiteY192" fmla="*/ 698115 h 919634"/>
                <a:gd name="connsiteX193" fmla="*/ 272627 w 603442"/>
                <a:gd name="connsiteY193" fmla="*/ 699270 h 919634"/>
                <a:gd name="connsiteX194" fmla="*/ 271626 w 603442"/>
                <a:gd name="connsiteY194" fmla="*/ 703580 h 919634"/>
                <a:gd name="connsiteX195" fmla="*/ 273550 w 603442"/>
                <a:gd name="connsiteY195" fmla="*/ 709815 h 919634"/>
                <a:gd name="connsiteX196" fmla="*/ 284557 w 603442"/>
                <a:gd name="connsiteY196" fmla="*/ 726902 h 919634"/>
                <a:gd name="connsiteX197" fmla="*/ 288252 w 603442"/>
                <a:gd name="connsiteY197" fmla="*/ 731058 h 919634"/>
                <a:gd name="connsiteX198" fmla="*/ 288867 w 603442"/>
                <a:gd name="connsiteY198" fmla="*/ 732444 h 919634"/>
                <a:gd name="connsiteX199" fmla="*/ 289175 w 603442"/>
                <a:gd name="connsiteY199" fmla="*/ 734291 h 919634"/>
                <a:gd name="connsiteX200" fmla="*/ 292870 w 603442"/>
                <a:gd name="connsiteY200" fmla="*/ 735907 h 919634"/>
                <a:gd name="connsiteX201" fmla="*/ 294563 w 603442"/>
                <a:gd name="connsiteY201" fmla="*/ 738524 h 919634"/>
                <a:gd name="connsiteX202" fmla="*/ 294024 w 603442"/>
                <a:gd name="connsiteY202" fmla="*/ 759922 h 919634"/>
                <a:gd name="connsiteX203" fmla="*/ 293408 w 603442"/>
                <a:gd name="connsiteY203" fmla="*/ 761615 h 919634"/>
                <a:gd name="connsiteX204" fmla="*/ 280708 w 603442"/>
                <a:gd name="connsiteY204" fmla="*/ 776855 h 919634"/>
                <a:gd name="connsiteX205" fmla="*/ 289868 w 603442"/>
                <a:gd name="connsiteY205" fmla="*/ 789940 h 919634"/>
                <a:gd name="connsiteX206" fmla="*/ 291484 w 603442"/>
                <a:gd name="connsiteY206" fmla="*/ 791172 h 919634"/>
                <a:gd name="connsiteX207" fmla="*/ 295102 w 603442"/>
                <a:gd name="connsiteY207" fmla="*/ 792711 h 919634"/>
                <a:gd name="connsiteX208" fmla="*/ 296718 w 603442"/>
                <a:gd name="connsiteY208" fmla="*/ 794712 h 919634"/>
                <a:gd name="connsiteX209" fmla="*/ 297873 w 603442"/>
                <a:gd name="connsiteY209" fmla="*/ 799792 h 919634"/>
                <a:gd name="connsiteX210" fmla="*/ 297950 w 603442"/>
                <a:gd name="connsiteY210" fmla="*/ 800716 h 919634"/>
                <a:gd name="connsiteX211" fmla="*/ 297411 w 603442"/>
                <a:gd name="connsiteY211" fmla="*/ 805719 h 919634"/>
                <a:gd name="connsiteX212" fmla="*/ 299489 w 603442"/>
                <a:gd name="connsiteY212" fmla="*/ 811876 h 919634"/>
                <a:gd name="connsiteX213" fmla="*/ 299258 w 603442"/>
                <a:gd name="connsiteY213" fmla="*/ 814108 h 919634"/>
                <a:gd name="connsiteX214" fmla="*/ 296410 w 603442"/>
                <a:gd name="connsiteY214" fmla="*/ 819188 h 919634"/>
                <a:gd name="connsiteX215" fmla="*/ 291792 w 603442"/>
                <a:gd name="connsiteY215" fmla="*/ 826116 h 919634"/>
                <a:gd name="connsiteX216" fmla="*/ 278553 w 603442"/>
                <a:gd name="connsiteY216" fmla="*/ 846821 h 919634"/>
                <a:gd name="connsiteX217" fmla="*/ 279939 w 603442"/>
                <a:gd name="connsiteY217" fmla="*/ 850284 h 919634"/>
                <a:gd name="connsiteX218" fmla="*/ 280863 w 603442"/>
                <a:gd name="connsiteY218" fmla="*/ 850900 h 919634"/>
                <a:gd name="connsiteX219" fmla="*/ 290176 w 603442"/>
                <a:gd name="connsiteY219" fmla="*/ 854980 h 919634"/>
                <a:gd name="connsiteX220" fmla="*/ 298181 w 603442"/>
                <a:gd name="connsiteY220" fmla="*/ 856057 h 919634"/>
                <a:gd name="connsiteX221" fmla="*/ 308033 w 603442"/>
                <a:gd name="connsiteY221" fmla="*/ 858366 h 919634"/>
                <a:gd name="connsiteX222" fmla="*/ 308802 w 603442"/>
                <a:gd name="connsiteY222" fmla="*/ 858674 h 919634"/>
                <a:gd name="connsiteX223" fmla="*/ 311650 w 603442"/>
                <a:gd name="connsiteY223" fmla="*/ 860367 h 919634"/>
                <a:gd name="connsiteX224" fmla="*/ 312343 w 603442"/>
                <a:gd name="connsiteY224" fmla="*/ 860906 h 919634"/>
                <a:gd name="connsiteX225" fmla="*/ 316038 w 603442"/>
                <a:gd name="connsiteY225" fmla="*/ 865063 h 919634"/>
                <a:gd name="connsiteX226" fmla="*/ 320194 w 603442"/>
                <a:gd name="connsiteY226" fmla="*/ 867680 h 919634"/>
                <a:gd name="connsiteX227" fmla="*/ 329200 w 603442"/>
                <a:gd name="connsiteY227" fmla="*/ 875146 h 919634"/>
                <a:gd name="connsiteX228" fmla="*/ 336589 w 603442"/>
                <a:gd name="connsiteY228" fmla="*/ 871451 h 919634"/>
                <a:gd name="connsiteX229" fmla="*/ 337127 w 603442"/>
                <a:gd name="connsiteY229" fmla="*/ 871220 h 919634"/>
                <a:gd name="connsiteX230" fmla="*/ 339359 w 603442"/>
                <a:gd name="connsiteY230" fmla="*/ 870681 h 919634"/>
                <a:gd name="connsiteX231" fmla="*/ 340052 w 603442"/>
                <a:gd name="connsiteY231" fmla="*/ 870604 h 919634"/>
                <a:gd name="connsiteX232" fmla="*/ 344516 w 603442"/>
                <a:gd name="connsiteY232" fmla="*/ 870604 h 919634"/>
                <a:gd name="connsiteX233" fmla="*/ 349289 w 603442"/>
                <a:gd name="connsiteY233" fmla="*/ 870066 h 919634"/>
                <a:gd name="connsiteX234" fmla="*/ 350674 w 603442"/>
                <a:gd name="connsiteY234" fmla="*/ 870219 h 919634"/>
                <a:gd name="connsiteX235" fmla="*/ 353522 w 603442"/>
                <a:gd name="connsiteY235" fmla="*/ 871374 h 919634"/>
                <a:gd name="connsiteX236" fmla="*/ 355061 w 603442"/>
                <a:gd name="connsiteY236" fmla="*/ 872913 h 919634"/>
                <a:gd name="connsiteX237" fmla="*/ 356755 w 603442"/>
                <a:gd name="connsiteY237" fmla="*/ 876839 h 919634"/>
                <a:gd name="connsiteX238" fmla="*/ 357678 w 603442"/>
                <a:gd name="connsiteY238" fmla="*/ 879918 h 919634"/>
                <a:gd name="connsiteX239" fmla="*/ 360141 w 603442"/>
                <a:gd name="connsiteY239" fmla="*/ 875453 h 919634"/>
                <a:gd name="connsiteX240" fmla="*/ 361681 w 603442"/>
                <a:gd name="connsiteY240" fmla="*/ 874145 h 919634"/>
                <a:gd name="connsiteX241" fmla="*/ 363374 w 603442"/>
                <a:gd name="connsiteY241" fmla="*/ 873606 h 919634"/>
                <a:gd name="connsiteX242" fmla="*/ 364836 w 603442"/>
                <a:gd name="connsiteY242" fmla="*/ 873529 h 919634"/>
                <a:gd name="connsiteX243" fmla="*/ 372687 w 603442"/>
                <a:gd name="connsiteY243" fmla="*/ 875069 h 919634"/>
                <a:gd name="connsiteX244" fmla="*/ 382847 w 603442"/>
                <a:gd name="connsiteY244" fmla="*/ 872913 h 919634"/>
                <a:gd name="connsiteX245" fmla="*/ 386234 w 603442"/>
                <a:gd name="connsiteY245" fmla="*/ 871374 h 919634"/>
                <a:gd name="connsiteX246" fmla="*/ 387004 w 603442"/>
                <a:gd name="connsiteY246" fmla="*/ 871143 h 919634"/>
                <a:gd name="connsiteX247" fmla="*/ 392084 w 603442"/>
                <a:gd name="connsiteY247" fmla="*/ 870604 h 919634"/>
                <a:gd name="connsiteX248" fmla="*/ 392930 w 603442"/>
                <a:gd name="connsiteY248" fmla="*/ 870604 h 919634"/>
                <a:gd name="connsiteX249" fmla="*/ 399088 w 603442"/>
                <a:gd name="connsiteY249" fmla="*/ 871759 h 919634"/>
                <a:gd name="connsiteX250" fmla="*/ 401089 w 603442"/>
                <a:gd name="connsiteY250" fmla="*/ 873298 h 919634"/>
                <a:gd name="connsiteX251" fmla="*/ 404553 w 603442"/>
                <a:gd name="connsiteY251" fmla="*/ 880764 h 919634"/>
                <a:gd name="connsiteX252" fmla="*/ 404784 w 603442"/>
                <a:gd name="connsiteY252" fmla="*/ 881534 h 919634"/>
                <a:gd name="connsiteX253" fmla="*/ 406477 w 603442"/>
                <a:gd name="connsiteY253" fmla="*/ 896851 h 919634"/>
                <a:gd name="connsiteX254" fmla="*/ 406477 w 603442"/>
                <a:gd name="connsiteY254" fmla="*/ 897544 h 919634"/>
                <a:gd name="connsiteX255" fmla="*/ 404861 w 603442"/>
                <a:gd name="connsiteY255" fmla="*/ 908320 h 919634"/>
                <a:gd name="connsiteX256" fmla="*/ 406015 w 603442"/>
                <a:gd name="connsiteY256" fmla="*/ 915478 h 919634"/>
                <a:gd name="connsiteX257" fmla="*/ 409941 w 603442"/>
                <a:gd name="connsiteY257" fmla="*/ 915170 h 919634"/>
                <a:gd name="connsiteX258" fmla="*/ 411326 w 603442"/>
                <a:gd name="connsiteY258" fmla="*/ 914169 h 919634"/>
                <a:gd name="connsiteX259" fmla="*/ 414328 w 603442"/>
                <a:gd name="connsiteY259" fmla="*/ 910706 h 919634"/>
                <a:gd name="connsiteX260" fmla="*/ 417022 w 603442"/>
                <a:gd name="connsiteY260" fmla="*/ 905933 h 919634"/>
                <a:gd name="connsiteX261" fmla="*/ 419947 w 603442"/>
                <a:gd name="connsiteY261" fmla="*/ 904548 h 919634"/>
                <a:gd name="connsiteX262" fmla="*/ 429491 w 603442"/>
                <a:gd name="connsiteY262" fmla="*/ 906241 h 919634"/>
                <a:gd name="connsiteX263" fmla="*/ 430338 w 603442"/>
                <a:gd name="connsiteY263" fmla="*/ 906549 h 919634"/>
                <a:gd name="connsiteX264" fmla="*/ 451350 w 603442"/>
                <a:gd name="connsiteY264" fmla="*/ 918172 h 919634"/>
                <a:gd name="connsiteX265" fmla="*/ 458893 w 603442"/>
                <a:gd name="connsiteY265" fmla="*/ 919634 h 919634"/>
                <a:gd name="connsiteX266" fmla="*/ 464666 w 603442"/>
                <a:gd name="connsiteY266" fmla="*/ 918710 h 919634"/>
                <a:gd name="connsiteX267" fmla="*/ 470670 w 603442"/>
                <a:gd name="connsiteY267" fmla="*/ 915170 h 919634"/>
                <a:gd name="connsiteX268" fmla="*/ 480522 w 603442"/>
                <a:gd name="connsiteY268" fmla="*/ 905856 h 919634"/>
                <a:gd name="connsiteX269" fmla="*/ 484755 w 603442"/>
                <a:gd name="connsiteY269" fmla="*/ 900545 h 919634"/>
                <a:gd name="connsiteX270" fmla="*/ 488373 w 603442"/>
                <a:gd name="connsiteY270" fmla="*/ 895389 h 919634"/>
                <a:gd name="connsiteX271" fmla="*/ 492221 w 603442"/>
                <a:gd name="connsiteY271" fmla="*/ 885075 h 919634"/>
                <a:gd name="connsiteX272" fmla="*/ 499071 w 603442"/>
                <a:gd name="connsiteY272" fmla="*/ 871297 h 919634"/>
                <a:gd name="connsiteX273" fmla="*/ 502304 w 603442"/>
                <a:gd name="connsiteY273" fmla="*/ 869835 h 919634"/>
                <a:gd name="connsiteX274" fmla="*/ 510771 w 603442"/>
                <a:gd name="connsiteY274" fmla="*/ 872067 h 919634"/>
                <a:gd name="connsiteX275" fmla="*/ 512695 w 603442"/>
                <a:gd name="connsiteY275" fmla="*/ 873760 h 919634"/>
                <a:gd name="connsiteX276" fmla="*/ 515235 w 603442"/>
                <a:gd name="connsiteY276" fmla="*/ 880302 h 919634"/>
                <a:gd name="connsiteX277" fmla="*/ 515697 w 603442"/>
                <a:gd name="connsiteY277" fmla="*/ 880687 h 919634"/>
                <a:gd name="connsiteX278" fmla="*/ 517852 w 603442"/>
                <a:gd name="connsiteY278" fmla="*/ 880072 h 919634"/>
                <a:gd name="connsiteX279" fmla="*/ 520854 w 603442"/>
                <a:gd name="connsiteY279" fmla="*/ 878070 h 919634"/>
                <a:gd name="connsiteX280" fmla="*/ 526011 w 603442"/>
                <a:gd name="connsiteY280" fmla="*/ 872452 h 919634"/>
                <a:gd name="connsiteX281" fmla="*/ 527012 w 603442"/>
                <a:gd name="connsiteY281" fmla="*/ 867525 h 919634"/>
                <a:gd name="connsiteX282" fmla="*/ 527242 w 603442"/>
                <a:gd name="connsiteY282" fmla="*/ 866833 h 919634"/>
                <a:gd name="connsiteX283" fmla="*/ 528936 w 603442"/>
                <a:gd name="connsiteY283" fmla="*/ 863446 h 919634"/>
                <a:gd name="connsiteX284" fmla="*/ 529475 w 603442"/>
                <a:gd name="connsiteY284" fmla="*/ 862677 h 919634"/>
                <a:gd name="connsiteX285" fmla="*/ 531707 w 603442"/>
                <a:gd name="connsiteY285" fmla="*/ 860444 h 919634"/>
                <a:gd name="connsiteX286" fmla="*/ 532784 w 603442"/>
                <a:gd name="connsiteY286" fmla="*/ 859752 h 919634"/>
                <a:gd name="connsiteX287" fmla="*/ 540635 w 603442"/>
                <a:gd name="connsiteY287" fmla="*/ 856904 h 919634"/>
                <a:gd name="connsiteX288" fmla="*/ 541636 w 603442"/>
                <a:gd name="connsiteY288" fmla="*/ 856750 h 919634"/>
                <a:gd name="connsiteX289" fmla="*/ 572578 w 603442"/>
                <a:gd name="connsiteY289" fmla="*/ 857289 h 919634"/>
                <a:gd name="connsiteX290" fmla="*/ 573270 w 603442"/>
                <a:gd name="connsiteY290" fmla="*/ 857366 h 919634"/>
                <a:gd name="connsiteX291" fmla="*/ 583969 w 603442"/>
                <a:gd name="connsiteY291" fmla="*/ 860213 h 919634"/>
                <a:gd name="connsiteX292" fmla="*/ 591589 w 603442"/>
                <a:gd name="connsiteY292" fmla="*/ 863138 h 919634"/>
                <a:gd name="connsiteX293" fmla="*/ 598593 w 603442"/>
                <a:gd name="connsiteY293" fmla="*/ 866910 h 919634"/>
                <a:gd name="connsiteX294" fmla="*/ 603442 w 603442"/>
                <a:gd name="connsiteY294" fmla="*/ 866910 h 919634"/>
                <a:gd name="connsiteX295" fmla="*/ 597824 w 603442"/>
                <a:gd name="connsiteY295" fmla="*/ 862369 h 919634"/>
                <a:gd name="connsiteX296" fmla="*/ 592975 w 603442"/>
                <a:gd name="connsiteY296" fmla="*/ 859136 h 919634"/>
                <a:gd name="connsiteX297" fmla="*/ 583276 w 603442"/>
                <a:gd name="connsiteY297" fmla="*/ 854903 h 919634"/>
                <a:gd name="connsiteX298" fmla="*/ 578427 w 603442"/>
                <a:gd name="connsiteY298" fmla="*/ 851901 h 919634"/>
                <a:gd name="connsiteX299" fmla="*/ 577812 w 603442"/>
                <a:gd name="connsiteY299" fmla="*/ 851362 h 919634"/>
                <a:gd name="connsiteX300" fmla="*/ 571038 w 603442"/>
                <a:gd name="connsiteY300" fmla="*/ 843511 h 919634"/>
                <a:gd name="connsiteX301" fmla="*/ 570653 w 603442"/>
                <a:gd name="connsiteY301" fmla="*/ 842972 h 919634"/>
                <a:gd name="connsiteX302" fmla="*/ 549872 w 603442"/>
                <a:gd name="connsiteY302" fmla="*/ 803025 h 919634"/>
                <a:gd name="connsiteX303" fmla="*/ 545792 w 603442"/>
                <a:gd name="connsiteY303" fmla="*/ 791403 h 919634"/>
                <a:gd name="connsiteX304" fmla="*/ 542944 w 603442"/>
                <a:gd name="connsiteY304" fmla="*/ 780473 h 919634"/>
                <a:gd name="connsiteX305" fmla="*/ 541713 w 603442"/>
                <a:gd name="connsiteY305" fmla="*/ 768773 h 919634"/>
                <a:gd name="connsiteX306" fmla="*/ 541713 w 603442"/>
                <a:gd name="connsiteY306" fmla="*/ 768004 h 919634"/>
                <a:gd name="connsiteX307" fmla="*/ 542252 w 603442"/>
                <a:gd name="connsiteY307" fmla="*/ 764617 h 919634"/>
                <a:gd name="connsiteX308" fmla="*/ 545484 w 603442"/>
                <a:gd name="connsiteY308" fmla="*/ 749531 h 919634"/>
                <a:gd name="connsiteX309" fmla="*/ 545407 w 603442"/>
                <a:gd name="connsiteY309" fmla="*/ 749377 h 919634"/>
                <a:gd name="connsiteX310" fmla="*/ 543868 w 603442"/>
                <a:gd name="connsiteY310" fmla="*/ 748222 h 919634"/>
                <a:gd name="connsiteX311" fmla="*/ 543329 w 603442"/>
                <a:gd name="connsiteY311" fmla="*/ 747684 h 919634"/>
                <a:gd name="connsiteX312" fmla="*/ 531014 w 603442"/>
                <a:gd name="connsiteY312" fmla="*/ 731597 h 919634"/>
                <a:gd name="connsiteX313" fmla="*/ 519392 w 603442"/>
                <a:gd name="connsiteY313" fmla="*/ 728595 h 919634"/>
                <a:gd name="connsiteX314" fmla="*/ 488835 w 603442"/>
                <a:gd name="connsiteY314" fmla="*/ 729134 h 919634"/>
                <a:gd name="connsiteX315" fmla="*/ 469746 w 603442"/>
                <a:gd name="connsiteY315" fmla="*/ 725747 h 919634"/>
                <a:gd name="connsiteX316" fmla="*/ 453044 w 603442"/>
                <a:gd name="connsiteY316" fmla="*/ 720051 h 919634"/>
                <a:gd name="connsiteX317" fmla="*/ 452351 w 603442"/>
                <a:gd name="connsiteY317" fmla="*/ 719667 h 919634"/>
                <a:gd name="connsiteX318" fmla="*/ 438265 w 603442"/>
                <a:gd name="connsiteY318" fmla="*/ 709507 h 919634"/>
                <a:gd name="connsiteX319" fmla="*/ 437496 w 603442"/>
                <a:gd name="connsiteY319" fmla="*/ 708660 h 919634"/>
                <a:gd name="connsiteX320" fmla="*/ 427336 w 603442"/>
                <a:gd name="connsiteY320" fmla="*/ 691804 h 919634"/>
                <a:gd name="connsiteX321" fmla="*/ 426951 w 603442"/>
                <a:gd name="connsiteY321" fmla="*/ 690880 h 919634"/>
                <a:gd name="connsiteX322" fmla="*/ 425258 w 603442"/>
                <a:gd name="connsiteY322" fmla="*/ 681875 h 919634"/>
                <a:gd name="connsiteX323" fmla="*/ 425335 w 603442"/>
                <a:gd name="connsiteY323" fmla="*/ 680412 h 919634"/>
                <a:gd name="connsiteX324" fmla="*/ 430953 w 603442"/>
                <a:gd name="connsiteY324" fmla="*/ 664633 h 919634"/>
                <a:gd name="connsiteX325" fmla="*/ 432416 w 603442"/>
                <a:gd name="connsiteY325" fmla="*/ 657090 h 919634"/>
                <a:gd name="connsiteX326" fmla="*/ 431338 w 603442"/>
                <a:gd name="connsiteY326" fmla="*/ 650240 h 919634"/>
                <a:gd name="connsiteX327" fmla="*/ 426412 w 603442"/>
                <a:gd name="connsiteY327" fmla="*/ 636078 h 919634"/>
                <a:gd name="connsiteX328" fmla="*/ 425181 w 603442"/>
                <a:gd name="connsiteY328" fmla="*/ 627688 h 919634"/>
                <a:gd name="connsiteX329" fmla="*/ 425181 w 603442"/>
                <a:gd name="connsiteY329" fmla="*/ 627072 h 919634"/>
                <a:gd name="connsiteX330" fmla="*/ 428567 w 603442"/>
                <a:gd name="connsiteY330" fmla="*/ 587125 h 919634"/>
                <a:gd name="connsiteX331" fmla="*/ 428644 w 603442"/>
                <a:gd name="connsiteY331" fmla="*/ 586509 h 919634"/>
                <a:gd name="connsiteX332" fmla="*/ 435956 w 603442"/>
                <a:gd name="connsiteY332" fmla="*/ 562879 h 919634"/>
                <a:gd name="connsiteX333" fmla="*/ 436957 w 603442"/>
                <a:gd name="connsiteY333" fmla="*/ 556799 h 919634"/>
                <a:gd name="connsiteX334" fmla="*/ 435879 w 603442"/>
                <a:gd name="connsiteY334" fmla="*/ 540789 h 919634"/>
                <a:gd name="connsiteX335" fmla="*/ 434417 w 603442"/>
                <a:gd name="connsiteY335" fmla="*/ 535016 h 919634"/>
                <a:gd name="connsiteX336" fmla="*/ 431877 w 603442"/>
                <a:gd name="connsiteY336" fmla="*/ 531476 h 919634"/>
                <a:gd name="connsiteX337" fmla="*/ 424103 w 603442"/>
                <a:gd name="connsiteY337" fmla="*/ 522086 h 919634"/>
                <a:gd name="connsiteX338" fmla="*/ 423795 w 603442"/>
                <a:gd name="connsiteY338" fmla="*/ 521547 h 919634"/>
                <a:gd name="connsiteX339" fmla="*/ 422102 w 603442"/>
                <a:gd name="connsiteY339" fmla="*/ 518160 h 919634"/>
                <a:gd name="connsiteX340" fmla="*/ 422025 w 603442"/>
                <a:gd name="connsiteY340" fmla="*/ 515928 h 919634"/>
                <a:gd name="connsiteX341" fmla="*/ 423718 w 603442"/>
                <a:gd name="connsiteY341" fmla="*/ 511464 h 919634"/>
                <a:gd name="connsiteX342" fmla="*/ 424796 w 603442"/>
                <a:gd name="connsiteY342" fmla="*/ 510078 h 919634"/>
                <a:gd name="connsiteX343" fmla="*/ 428182 w 603442"/>
                <a:gd name="connsiteY343" fmla="*/ 507846 h 919634"/>
                <a:gd name="connsiteX344" fmla="*/ 436110 w 603442"/>
                <a:gd name="connsiteY344" fmla="*/ 504382 h 919634"/>
                <a:gd name="connsiteX345" fmla="*/ 441421 w 603442"/>
                <a:gd name="connsiteY345" fmla="*/ 499610 h 919634"/>
                <a:gd name="connsiteX346" fmla="*/ 445501 w 603442"/>
                <a:gd name="connsiteY346" fmla="*/ 494992 h 919634"/>
                <a:gd name="connsiteX347" fmla="*/ 448503 w 603442"/>
                <a:gd name="connsiteY347" fmla="*/ 489450 h 919634"/>
                <a:gd name="connsiteX348" fmla="*/ 450119 w 603442"/>
                <a:gd name="connsiteY348" fmla="*/ 482523 h 919634"/>
                <a:gd name="connsiteX349" fmla="*/ 450427 w 603442"/>
                <a:gd name="connsiteY349" fmla="*/ 481753 h 919634"/>
                <a:gd name="connsiteX350" fmla="*/ 454352 w 603442"/>
                <a:gd name="connsiteY350" fmla="*/ 474980 h 919634"/>
                <a:gd name="connsiteX351" fmla="*/ 456353 w 603442"/>
                <a:gd name="connsiteY351" fmla="*/ 473595 h 919634"/>
                <a:gd name="connsiteX352" fmla="*/ 463127 w 603442"/>
                <a:gd name="connsiteY352" fmla="*/ 472440 h 919634"/>
                <a:gd name="connsiteX353" fmla="*/ 464127 w 603442"/>
                <a:gd name="connsiteY353" fmla="*/ 472440 h 919634"/>
                <a:gd name="connsiteX354" fmla="*/ 472594 w 603442"/>
                <a:gd name="connsiteY354" fmla="*/ 474133 h 919634"/>
                <a:gd name="connsiteX355" fmla="*/ 476750 w 603442"/>
                <a:gd name="connsiteY355" fmla="*/ 474056 h 919634"/>
                <a:gd name="connsiteX356" fmla="*/ 481599 w 603442"/>
                <a:gd name="connsiteY356" fmla="*/ 467052 h 919634"/>
                <a:gd name="connsiteX357" fmla="*/ 481061 w 603442"/>
                <a:gd name="connsiteY357" fmla="*/ 453736 h 919634"/>
                <a:gd name="connsiteX358" fmla="*/ 472748 w 603442"/>
                <a:gd name="connsiteY358" fmla="*/ 428260 h 919634"/>
                <a:gd name="connsiteX359" fmla="*/ 460587 w 603442"/>
                <a:gd name="connsiteY359" fmla="*/ 405092 h 919634"/>
                <a:gd name="connsiteX360" fmla="*/ 460356 w 603442"/>
                <a:gd name="connsiteY360" fmla="*/ 404476 h 919634"/>
                <a:gd name="connsiteX361" fmla="*/ 458124 w 603442"/>
                <a:gd name="connsiteY361" fmla="*/ 395470 h 919634"/>
                <a:gd name="connsiteX362" fmla="*/ 458047 w 603442"/>
                <a:gd name="connsiteY362" fmla="*/ 394547 h 919634"/>
                <a:gd name="connsiteX363" fmla="*/ 458586 w 603442"/>
                <a:gd name="connsiteY363" fmla="*/ 388389 h 919634"/>
                <a:gd name="connsiteX364" fmla="*/ 462049 w 603442"/>
                <a:gd name="connsiteY364" fmla="*/ 375535 h 919634"/>
                <a:gd name="connsiteX365" fmla="*/ 462511 w 603442"/>
                <a:gd name="connsiteY365" fmla="*/ 370224 h 919634"/>
                <a:gd name="connsiteX366" fmla="*/ 461433 w 603442"/>
                <a:gd name="connsiteY366" fmla="*/ 364375 h 919634"/>
                <a:gd name="connsiteX367" fmla="*/ 459432 w 603442"/>
                <a:gd name="connsiteY367" fmla="*/ 358448 h 919634"/>
                <a:gd name="connsiteX368" fmla="*/ 455738 w 603442"/>
                <a:gd name="connsiteY368" fmla="*/ 353137 h 919634"/>
                <a:gd name="connsiteX369" fmla="*/ 451581 w 603442"/>
                <a:gd name="connsiteY369" fmla="*/ 348981 h 919634"/>
                <a:gd name="connsiteX370" fmla="*/ 448964 w 603442"/>
                <a:gd name="connsiteY370" fmla="*/ 347287 h 919634"/>
                <a:gd name="connsiteX371" fmla="*/ 442037 w 603442"/>
                <a:gd name="connsiteY371" fmla="*/ 345132 h 919634"/>
                <a:gd name="connsiteX372" fmla="*/ 441036 w 603442"/>
                <a:gd name="connsiteY372" fmla="*/ 344593 h 919634"/>
                <a:gd name="connsiteX373" fmla="*/ 436572 w 603442"/>
                <a:gd name="connsiteY373" fmla="*/ 340668 h 919634"/>
                <a:gd name="connsiteX374" fmla="*/ 397548 w 603442"/>
                <a:gd name="connsiteY374" fmla="*/ 298873 h 919634"/>
                <a:gd name="connsiteX375" fmla="*/ 360988 w 603442"/>
                <a:gd name="connsiteY375" fmla="*/ 258926 h 919634"/>
                <a:gd name="connsiteX376" fmla="*/ 352752 w 603442"/>
                <a:gd name="connsiteY376" fmla="*/ 245533 h 919634"/>
                <a:gd name="connsiteX377" fmla="*/ 352444 w 603442"/>
                <a:gd name="connsiteY377" fmla="*/ 244764 h 919634"/>
                <a:gd name="connsiteX378" fmla="*/ 335588 w 603442"/>
                <a:gd name="connsiteY378" fmla="*/ 178955 h 919634"/>
                <a:gd name="connsiteX379" fmla="*/ 312112 w 603442"/>
                <a:gd name="connsiteY379" fmla="*/ 89054 h 919634"/>
                <a:gd name="connsiteX380" fmla="*/ 306340 w 603442"/>
                <a:gd name="connsiteY380" fmla="*/ 82204 h 919634"/>
                <a:gd name="connsiteX381" fmla="*/ 306032 w 603442"/>
                <a:gd name="connsiteY381" fmla="*/ 79048 h 919634"/>
                <a:gd name="connsiteX382" fmla="*/ 310419 w 603442"/>
                <a:gd name="connsiteY382" fmla="*/ 71197 h 919634"/>
                <a:gd name="connsiteX383" fmla="*/ 309495 w 603442"/>
                <a:gd name="connsiteY383" fmla="*/ 68811 h 919634"/>
                <a:gd name="connsiteX384" fmla="*/ 304107 w 603442"/>
                <a:gd name="connsiteY384" fmla="*/ 65347 h 919634"/>
                <a:gd name="connsiteX385" fmla="*/ 298566 w 603442"/>
                <a:gd name="connsiteY385" fmla="*/ 60267 h 919634"/>
                <a:gd name="connsiteX386" fmla="*/ 297642 w 603442"/>
                <a:gd name="connsiteY386" fmla="*/ 61345 h 919634"/>
                <a:gd name="connsiteX387" fmla="*/ 295487 w 603442"/>
                <a:gd name="connsiteY387" fmla="*/ 62346 h 919634"/>
                <a:gd name="connsiteX388" fmla="*/ 292639 w 603442"/>
                <a:gd name="connsiteY388" fmla="*/ 62346 h 919634"/>
                <a:gd name="connsiteX389" fmla="*/ 291715 w 603442"/>
                <a:gd name="connsiteY389" fmla="*/ 62192 h 919634"/>
                <a:gd name="connsiteX390" fmla="*/ 288329 w 603442"/>
                <a:gd name="connsiteY390" fmla="*/ 61037 h 919634"/>
                <a:gd name="connsiteX391" fmla="*/ 285096 w 603442"/>
                <a:gd name="connsiteY391" fmla="*/ 60652 h 919634"/>
                <a:gd name="connsiteX392" fmla="*/ 281247 w 603442"/>
                <a:gd name="connsiteY392" fmla="*/ 62115 h 919634"/>
                <a:gd name="connsiteX393" fmla="*/ 278861 w 603442"/>
                <a:gd name="connsiteY393" fmla="*/ 63577 h 919634"/>
                <a:gd name="connsiteX394" fmla="*/ 266007 w 603442"/>
                <a:gd name="connsiteY394" fmla="*/ 71967 h 919634"/>
                <a:gd name="connsiteX395" fmla="*/ 265392 w 603442"/>
                <a:gd name="connsiteY395" fmla="*/ 72275 h 919634"/>
                <a:gd name="connsiteX396" fmla="*/ 257541 w 603442"/>
                <a:gd name="connsiteY396" fmla="*/ 75123 h 919634"/>
                <a:gd name="connsiteX397" fmla="*/ 256001 w 603442"/>
                <a:gd name="connsiteY397" fmla="*/ 75199 h 919634"/>
                <a:gd name="connsiteX398" fmla="*/ 248689 w 603442"/>
                <a:gd name="connsiteY398" fmla="*/ 73506 h 919634"/>
                <a:gd name="connsiteX399" fmla="*/ 246996 w 603442"/>
                <a:gd name="connsiteY399" fmla="*/ 72352 h 919634"/>
                <a:gd name="connsiteX400" fmla="*/ 240223 w 603442"/>
                <a:gd name="connsiteY400" fmla="*/ 62807 h 919634"/>
                <a:gd name="connsiteX401" fmla="*/ 239761 w 603442"/>
                <a:gd name="connsiteY401" fmla="*/ 61730 h 919634"/>
                <a:gd name="connsiteX402" fmla="*/ 238067 w 603442"/>
                <a:gd name="connsiteY402" fmla="*/ 53263 h 919634"/>
                <a:gd name="connsiteX403" fmla="*/ 237990 w 603442"/>
                <a:gd name="connsiteY403" fmla="*/ 52647 h 919634"/>
                <a:gd name="connsiteX404" fmla="*/ 238529 w 603442"/>
                <a:gd name="connsiteY404" fmla="*/ 36869 h 919634"/>
                <a:gd name="connsiteX405" fmla="*/ 237529 w 603442"/>
                <a:gd name="connsiteY405" fmla="*/ 28633 h 919634"/>
                <a:gd name="connsiteX406" fmla="*/ 233603 w 603442"/>
                <a:gd name="connsiteY406" fmla="*/ 24246 h 919634"/>
                <a:gd name="connsiteX407" fmla="*/ 233218 w 603442"/>
                <a:gd name="connsiteY407" fmla="*/ 23630 h 919634"/>
                <a:gd name="connsiteX408" fmla="*/ 231525 w 603442"/>
                <a:gd name="connsiteY408" fmla="*/ 20243 h 919634"/>
                <a:gd name="connsiteX409" fmla="*/ 231371 w 603442"/>
                <a:gd name="connsiteY409" fmla="*/ 18088 h 919634"/>
                <a:gd name="connsiteX410" fmla="*/ 232757 w 603442"/>
                <a:gd name="connsiteY410" fmla="*/ 13931 h 919634"/>
                <a:gd name="connsiteX411" fmla="*/ 228677 w 603442"/>
                <a:gd name="connsiteY411" fmla="*/ 1693 h 919634"/>
                <a:gd name="connsiteX412" fmla="*/ 227522 w 603442"/>
                <a:gd name="connsiteY412" fmla="*/ 0 h 919634"/>
                <a:gd name="connsiteX413" fmla="*/ 221134 w 603442"/>
                <a:gd name="connsiteY413" fmla="*/ 385 h 919634"/>
                <a:gd name="connsiteX414" fmla="*/ 205586 w 603442"/>
                <a:gd name="connsiteY414" fmla="*/ 14855 h 919634"/>
                <a:gd name="connsiteX415" fmla="*/ 205124 w 603442"/>
                <a:gd name="connsiteY415" fmla="*/ 15240 h 919634"/>
                <a:gd name="connsiteX416" fmla="*/ 196658 w 603442"/>
                <a:gd name="connsiteY416" fmla="*/ 20320 h 919634"/>
                <a:gd name="connsiteX417" fmla="*/ 196042 w 603442"/>
                <a:gd name="connsiteY417" fmla="*/ 20628 h 919634"/>
                <a:gd name="connsiteX418" fmla="*/ 186882 w 603442"/>
                <a:gd name="connsiteY418" fmla="*/ 23322 h 919634"/>
                <a:gd name="connsiteX419" fmla="*/ 180494 w 603442"/>
                <a:gd name="connsiteY419" fmla="*/ 27555 h 919634"/>
                <a:gd name="connsiteX420" fmla="*/ 167948 w 603442"/>
                <a:gd name="connsiteY420" fmla="*/ 39639 h 919634"/>
                <a:gd name="connsiteX421" fmla="*/ 167255 w 603442"/>
                <a:gd name="connsiteY421" fmla="*/ 40101 h 919634"/>
                <a:gd name="connsiteX422" fmla="*/ 153786 w 603442"/>
                <a:gd name="connsiteY422" fmla="*/ 46875 h 919634"/>
                <a:gd name="connsiteX423" fmla="*/ 152862 w 603442"/>
                <a:gd name="connsiteY423" fmla="*/ 47182 h 919634"/>
                <a:gd name="connsiteX424" fmla="*/ 137083 w 603442"/>
                <a:gd name="connsiteY424" fmla="*/ 48876 h 919634"/>
                <a:gd name="connsiteX425" fmla="*/ 95519 w 603442"/>
                <a:gd name="connsiteY425" fmla="*/ 50030 h 919634"/>
                <a:gd name="connsiteX426" fmla="*/ 79279 w 603442"/>
                <a:gd name="connsiteY426" fmla="*/ 53802 h 919634"/>
                <a:gd name="connsiteX427" fmla="*/ 76200 w 603442"/>
                <a:gd name="connsiteY427" fmla="*/ 54956 h 91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</a:cxnLst>
              <a:rect l="l" t="t" r="r" b="b"/>
              <a:pathLst>
                <a:path w="603442" h="919634">
                  <a:moveTo>
                    <a:pt x="76200" y="54956"/>
                  </a:moveTo>
                  <a:lnTo>
                    <a:pt x="69735" y="66348"/>
                  </a:lnTo>
                  <a:lnTo>
                    <a:pt x="71351" y="80049"/>
                  </a:lnTo>
                  <a:cubicBezTo>
                    <a:pt x="71351" y="80279"/>
                    <a:pt x="71351" y="80433"/>
                    <a:pt x="71351" y="80664"/>
                  </a:cubicBezTo>
                  <a:lnTo>
                    <a:pt x="66348" y="133235"/>
                  </a:lnTo>
                  <a:lnTo>
                    <a:pt x="67964" y="148167"/>
                  </a:lnTo>
                  <a:lnTo>
                    <a:pt x="67964" y="151322"/>
                  </a:lnTo>
                  <a:cubicBezTo>
                    <a:pt x="67964" y="151553"/>
                    <a:pt x="67964" y="151784"/>
                    <a:pt x="67887" y="152015"/>
                  </a:cubicBezTo>
                  <a:lnTo>
                    <a:pt x="65270" y="161944"/>
                  </a:lnTo>
                  <a:lnTo>
                    <a:pt x="70120" y="180340"/>
                  </a:lnTo>
                  <a:lnTo>
                    <a:pt x="72890" y="189192"/>
                  </a:lnTo>
                  <a:lnTo>
                    <a:pt x="73583" y="193579"/>
                  </a:lnTo>
                  <a:cubicBezTo>
                    <a:pt x="73660" y="194118"/>
                    <a:pt x="73583" y="194579"/>
                    <a:pt x="73352" y="195118"/>
                  </a:cubicBezTo>
                  <a:lnTo>
                    <a:pt x="71659" y="199044"/>
                  </a:lnTo>
                  <a:cubicBezTo>
                    <a:pt x="71505" y="199429"/>
                    <a:pt x="71274" y="199736"/>
                    <a:pt x="70966" y="200044"/>
                  </a:cubicBezTo>
                  <a:lnTo>
                    <a:pt x="65347" y="205124"/>
                  </a:lnTo>
                  <a:lnTo>
                    <a:pt x="55649" y="211436"/>
                  </a:lnTo>
                  <a:lnTo>
                    <a:pt x="54033" y="213052"/>
                  </a:lnTo>
                  <a:lnTo>
                    <a:pt x="53417" y="214592"/>
                  </a:lnTo>
                  <a:lnTo>
                    <a:pt x="54418" y="219979"/>
                  </a:lnTo>
                  <a:cubicBezTo>
                    <a:pt x="54495" y="220518"/>
                    <a:pt x="54495" y="221057"/>
                    <a:pt x="54264" y="221519"/>
                  </a:cubicBezTo>
                  <a:lnTo>
                    <a:pt x="53109" y="224367"/>
                  </a:lnTo>
                  <a:cubicBezTo>
                    <a:pt x="52955" y="224751"/>
                    <a:pt x="52724" y="225059"/>
                    <a:pt x="52493" y="225290"/>
                  </a:cubicBezTo>
                  <a:lnTo>
                    <a:pt x="48568" y="229216"/>
                  </a:lnTo>
                  <a:lnTo>
                    <a:pt x="34867" y="240145"/>
                  </a:lnTo>
                  <a:lnTo>
                    <a:pt x="29633" y="244841"/>
                  </a:lnTo>
                  <a:lnTo>
                    <a:pt x="24784" y="252384"/>
                  </a:lnTo>
                  <a:lnTo>
                    <a:pt x="22860" y="256309"/>
                  </a:lnTo>
                  <a:lnTo>
                    <a:pt x="21859" y="260773"/>
                  </a:lnTo>
                  <a:lnTo>
                    <a:pt x="21859" y="267778"/>
                  </a:lnTo>
                  <a:lnTo>
                    <a:pt x="25477" y="276552"/>
                  </a:lnTo>
                  <a:lnTo>
                    <a:pt x="36022" y="291484"/>
                  </a:lnTo>
                  <a:cubicBezTo>
                    <a:pt x="36176" y="291638"/>
                    <a:pt x="36253" y="291792"/>
                    <a:pt x="36330" y="292023"/>
                  </a:cubicBezTo>
                  <a:lnTo>
                    <a:pt x="43257" y="308495"/>
                  </a:lnTo>
                  <a:lnTo>
                    <a:pt x="44566" y="309187"/>
                  </a:lnTo>
                  <a:cubicBezTo>
                    <a:pt x="45104" y="309418"/>
                    <a:pt x="45489" y="309803"/>
                    <a:pt x="45797" y="310342"/>
                  </a:cubicBezTo>
                  <a:lnTo>
                    <a:pt x="48645" y="315422"/>
                  </a:lnTo>
                  <a:cubicBezTo>
                    <a:pt x="49030" y="316038"/>
                    <a:pt x="49107" y="316807"/>
                    <a:pt x="48876" y="317500"/>
                  </a:cubicBezTo>
                  <a:lnTo>
                    <a:pt x="44412" y="333818"/>
                  </a:lnTo>
                  <a:cubicBezTo>
                    <a:pt x="44258" y="334202"/>
                    <a:pt x="44104" y="334587"/>
                    <a:pt x="43796" y="334972"/>
                  </a:cubicBezTo>
                  <a:lnTo>
                    <a:pt x="35329" y="344516"/>
                  </a:lnTo>
                  <a:lnTo>
                    <a:pt x="35175" y="345209"/>
                  </a:lnTo>
                  <a:lnTo>
                    <a:pt x="41487" y="346056"/>
                  </a:lnTo>
                  <a:cubicBezTo>
                    <a:pt x="41718" y="346056"/>
                    <a:pt x="41949" y="346133"/>
                    <a:pt x="42179" y="346210"/>
                  </a:cubicBezTo>
                  <a:lnTo>
                    <a:pt x="47798" y="348442"/>
                  </a:lnTo>
                  <a:cubicBezTo>
                    <a:pt x="48029" y="348519"/>
                    <a:pt x="48260" y="348673"/>
                    <a:pt x="48414" y="348827"/>
                  </a:cubicBezTo>
                  <a:lnTo>
                    <a:pt x="56188" y="354369"/>
                  </a:lnTo>
                  <a:cubicBezTo>
                    <a:pt x="56804" y="354830"/>
                    <a:pt x="57265" y="355523"/>
                    <a:pt x="57343" y="356293"/>
                  </a:cubicBezTo>
                  <a:lnTo>
                    <a:pt x="58343" y="364221"/>
                  </a:lnTo>
                  <a:lnTo>
                    <a:pt x="59652" y="365298"/>
                  </a:lnTo>
                  <a:lnTo>
                    <a:pt x="64578" y="357832"/>
                  </a:lnTo>
                  <a:cubicBezTo>
                    <a:pt x="64732" y="357601"/>
                    <a:pt x="64962" y="357370"/>
                    <a:pt x="65193" y="357216"/>
                  </a:cubicBezTo>
                  <a:lnTo>
                    <a:pt x="75200" y="349211"/>
                  </a:lnTo>
                  <a:lnTo>
                    <a:pt x="73275" y="336588"/>
                  </a:lnTo>
                  <a:lnTo>
                    <a:pt x="70658" y="330739"/>
                  </a:lnTo>
                  <a:lnTo>
                    <a:pt x="68811" y="324119"/>
                  </a:lnTo>
                  <a:cubicBezTo>
                    <a:pt x="68657" y="323581"/>
                    <a:pt x="68657" y="322965"/>
                    <a:pt x="68888" y="322426"/>
                  </a:cubicBezTo>
                  <a:lnTo>
                    <a:pt x="70581" y="317962"/>
                  </a:lnTo>
                  <a:cubicBezTo>
                    <a:pt x="70966" y="317038"/>
                    <a:pt x="71736" y="316346"/>
                    <a:pt x="72736" y="316192"/>
                  </a:cubicBezTo>
                  <a:lnTo>
                    <a:pt x="76123" y="315653"/>
                  </a:lnTo>
                  <a:cubicBezTo>
                    <a:pt x="76354" y="315576"/>
                    <a:pt x="76662" y="315576"/>
                    <a:pt x="76893" y="315653"/>
                  </a:cubicBezTo>
                  <a:lnTo>
                    <a:pt x="90978" y="317346"/>
                  </a:lnTo>
                  <a:cubicBezTo>
                    <a:pt x="91440" y="317423"/>
                    <a:pt x="91902" y="317577"/>
                    <a:pt x="92287" y="317885"/>
                  </a:cubicBezTo>
                  <a:lnTo>
                    <a:pt x="99137" y="323042"/>
                  </a:lnTo>
                  <a:cubicBezTo>
                    <a:pt x="99753" y="323504"/>
                    <a:pt x="100138" y="324273"/>
                    <a:pt x="100215" y="325043"/>
                  </a:cubicBezTo>
                  <a:lnTo>
                    <a:pt x="101369" y="341899"/>
                  </a:lnTo>
                  <a:cubicBezTo>
                    <a:pt x="101369" y="342130"/>
                    <a:pt x="101369" y="342438"/>
                    <a:pt x="101292" y="342669"/>
                  </a:cubicBezTo>
                  <a:lnTo>
                    <a:pt x="96212" y="366838"/>
                  </a:lnTo>
                  <a:cubicBezTo>
                    <a:pt x="96135" y="367069"/>
                    <a:pt x="96135" y="367222"/>
                    <a:pt x="95981" y="367453"/>
                  </a:cubicBezTo>
                  <a:lnTo>
                    <a:pt x="89824" y="380923"/>
                  </a:lnTo>
                  <a:lnTo>
                    <a:pt x="87207" y="391699"/>
                  </a:lnTo>
                  <a:cubicBezTo>
                    <a:pt x="87130" y="392007"/>
                    <a:pt x="87053" y="392238"/>
                    <a:pt x="86899" y="392468"/>
                  </a:cubicBezTo>
                  <a:lnTo>
                    <a:pt x="82589" y="399550"/>
                  </a:lnTo>
                  <a:lnTo>
                    <a:pt x="79972" y="406862"/>
                  </a:lnTo>
                  <a:lnTo>
                    <a:pt x="78894" y="415021"/>
                  </a:lnTo>
                  <a:lnTo>
                    <a:pt x="80510" y="442884"/>
                  </a:lnTo>
                  <a:lnTo>
                    <a:pt x="84436" y="445501"/>
                  </a:lnTo>
                  <a:cubicBezTo>
                    <a:pt x="84898" y="445809"/>
                    <a:pt x="85206" y="446193"/>
                    <a:pt x="85436" y="446732"/>
                  </a:cubicBezTo>
                  <a:lnTo>
                    <a:pt x="91055" y="459663"/>
                  </a:lnTo>
                  <a:cubicBezTo>
                    <a:pt x="91132" y="459971"/>
                    <a:pt x="91209" y="460202"/>
                    <a:pt x="91286" y="460510"/>
                  </a:cubicBezTo>
                  <a:lnTo>
                    <a:pt x="91825" y="466667"/>
                  </a:lnTo>
                  <a:lnTo>
                    <a:pt x="91286" y="476135"/>
                  </a:lnTo>
                  <a:lnTo>
                    <a:pt x="92595" y="480137"/>
                  </a:lnTo>
                  <a:lnTo>
                    <a:pt x="96520" y="484524"/>
                  </a:lnTo>
                  <a:lnTo>
                    <a:pt x="111760" y="486064"/>
                  </a:lnTo>
                  <a:cubicBezTo>
                    <a:pt x="112530" y="486141"/>
                    <a:pt x="113223" y="486525"/>
                    <a:pt x="113684" y="487141"/>
                  </a:cubicBezTo>
                  <a:lnTo>
                    <a:pt x="118302" y="493299"/>
                  </a:lnTo>
                  <a:lnTo>
                    <a:pt x="123844" y="495839"/>
                  </a:lnTo>
                  <a:cubicBezTo>
                    <a:pt x="124614" y="496224"/>
                    <a:pt x="125230" y="496916"/>
                    <a:pt x="125461" y="497763"/>
                  </a:cubicBezTo>
                  <a:lnTo>
                    <a:pt x="126615" y="502843"/>
                  </a:lnTo>
                  <a:cubicBezTo>
                    <a:pt x="126692" y="503151"/>
                    <a:pt x="126692" y="503459"/>
                    <a:pt x="126692" y="503767"/>
                  </a:cubicBezTo>
                  <a:lnTo>
                    <a:pt x="126153" y="508847"/>
                  </a:lnTo>
                  <a:lnTo>
                    <a:pt x="124999" y="514235"/>
                  </a:lnTo>
                  <a:cubicBezTo>
                    <a:pt x="124922" y="514620"/>
                    <a:pt x="124768" y="515004"/>
                    <a:pt x="124460" y="515312"/>
                  </a:cubicBezTo>
                  <a:lnTo>
                    <a:pt x="119380" y="522086"/>
                  </a:lnTo>
                  <a:lnTo>
                    <a:pt x="115916" y="526165"/>
                  </a:lnTo>
                  <a:cubicBezTo>
                    <a:pt x="115762" y="526319"/>
                    <a:pt x="115609" y="526473"/>
                    <a:pt x="115455" y="526550"/>
                  </a:cubicBezTo>
                  <a:lnTo>
                    <a:pt x="110990" y="529936"/>
                  </a:lnTo>
                  <a:cubicBezTo>
                    <a:pt x="110836" y="530090"/>
                    <a:pt x="110605" y="530167"/>
                    <a:pt x="110375" y="530244"/>
                  </a:cubicBezTo>
                  <a:lnTo>
                    <a:pt x="103986" y="532938"/>
                  </a:lnTo>
                  <a:lnTo>
                    <a:pt x="102062" y="534478"/>
                  </a:lnTo>
                  <a:lnTo>
                    <a:pt x="100676" y="538249"/>
                  </a:lnTo>
                  <a:lnTo>
                    <a:pt x="99214" y="544253"/>
                  </a:lnTo>
                  <a:lnTo>
                    <a:pt x="100292" y="557261"/>
                  </a:lnTo>
                  <a:lnTo>
                    <a:pt x="99753" y="565573"/>
                  </a:lnTo>
                  <a:cubicBezTo>
                    <a:pt x="99753" y="565804"/>
                    <a:pt x="99676" y="565958"/>
                    <a:pt x="99676" y="566112"/>
                  </a:cubicBezTo>
                  <a:lnTo>
                    <a:pt x="98521" y="570038"/>
                  </a:lnTo>
                  <a:lnTo>
                    <a:pt x="96674" y="573886"/>
                  </a:lnTo>
                  <a:lnTo>
                    <a:pt x="87976" y="585586"/>
                  </a:lnTo>
                  <a:lnTo>
                    <a:pt x="84744" y="590973"/>
                  </a:lnTo>
                  <a:cubicBezTo>
                    <a:pt x="84590" y="591204"/>
                    <a:pt x="84513" y="591358"/>
                    <a:pt x="84359" y="591512"/>
                  </a:cubicBezTo>
                  <a:lnTo>
                    <a:pt x="79895" y="595976"/>
                  </a:lnTo>
                  <a:lnTo>
                    <a:pt x="76200" y="600748"/>
                  </a:lnTo>
                  <a:lnTo>
                    <a:pt x="70273" y="606213"/>
                  </a:lnTo>
                  <a:lnTo>
                    <a:pt x="62653" y="611524"/>
                  </a:lnTo>
                  <a:lnTo>
                    <a:pt x="50492" y="617374"/>
                  </a:lnTo>
                  <a:lnTo>
                    <a:pt x="45489" y="618682"/>
                  </a:lnTo>
                  <a:cubicBezTo>
                    <a:pt x="45104" y="618760"/>
                    <a:pt x="44719" y="618760"/>
                    <a:pt x="44335" y="618760"/>
                  </a:cubicBezTo>
                  <a:lnTo>
                    <a:pt x="40948" y="618221"/>
                  </a:lnTo>
                  <a:cubicBezTo>
                    <a:pt x="40717" y="618221"/>
                    <a:pt x="40486" y="618144"/>
                    <a:pt x="40332" y="618067"/>
                  </a:cubicBezTo>
                  <a:lnTo>
                    <a:pt x="36407" y="616373"/>
                  </a:lnTo>
                  <a:cubicBezTo>
                    <a:pt x="36176" y="616296"/>
                    <a:pt x="36022" y="616142"/>
                    <a:pt x="35791" y="615989"/>
                  </a:cubicBezTo>
                  <a:lnTo>
                    <a:pt x="28479" y="610370"/>
                  </a:lnTo>
                  <a:lnTo>
                    <a:pt x="26324" y="609061"/>
                  </a:lnTo>
                  <a:lnTo>
                    <a:pt x="19473" y="607445"/>
                  </a:lnTo>
                  <a:cubicBezTo>
                    <a:pt x="18935" y="607291"/>
                    <a:pt x="18473" y="607060"/>
                    <a:pt x="18088" y="606675"/>
                  </a:cubicBezTo>
                  <a:lnTo>
                    <a:pt x="15240" y="603827"/>
                  </a:lnTo>
                  <a:lnTo>
                    <a:pt x="10930" y="598978"/>
                  </a:lnTo>
                  <a:lnTo>
                    <a:pt x="8467" y="597516"/>
                  </a:lnTo>
                  <a:lnTo>
                    <a:pt x="5157" y="596130"/>
                  </a:lnTo>
                  <a:lnTo>
                    <a:pt x="0" y="595130"/>
                  </a:lnTo>
                  <a:lnTo>
                    <a:pt x="3695" y="599517"/>
                  </a:lnTo>
                  <a:lnTo>
                    <a:pt x="9852" y="604597"/>
                  </a:lnTo>
                  <a:lnTo>
                    <a:pt x="18550" y="608984"/>
                  </a:lnTo>
                  <a:cubicBezTo>
                    <a:pt x="18781" y="609061"/>
                    <a:pt x="18935" y="609215"/>
                    <a:pt x="19166" y="609369"/>
                  </a:cubicBezTo>
                  <a:lnTo>
                    <a:pt x="28171" y="617220"/>
                  </a:lnTo>
                  <a:lnTo>
                    <a:pt x="37946" y="628150"/>
                  </a:lnTo>
                  <a:cubicBezTo>
                    <a:pt x="38100" y="628304"/>
                    <a:pt x="38254" y="628535"/>
                    <a:pt x="38331" y="628766"/>
                  </a:cubicBezTo>
                  <a:lnTo>
                    <a:pt x="39485" y="630998"/>
                  </a:lnTo>
                  <a:cubicBezTo>
                    <a:pt x="39716" y="631382"/>
                    <a:pt x="39793" y="631844"/>
                    <a:pt x="39793" y="632229"/>
                  </a:cubicBezTo>
                  <a:lnTo>
                    <a:pt x="39793" y="634769"/>
                  </a:lnTo>
                  <a:lnTo>
                    <a:pt x="39793" y="634769"/>
                  </a:lnTo>
                  <a:lnTo>
                    <a:pt x="43719" y="641158"/>
                  </a:lnTo>
                  <a:lnTo>
                    <a:pt x="46028" y="643467"/>
                  </a:lnTo>
                  <a:lnTo>
                    <a:pt x="51339" y="646699"/>
                  </a:lnTo>
                  <a:lnTo>
                    <a:pt x="56573" y="648778"/>
                  </a:lnTo>
                  <a:lnTo>
                    <a:pt x="63500" y="650317"/>
                  </a:lnTo>
                  <a:lnTo>
                    <a:pt x="84051" y="653088"/>
                  </a:lnTo>
                  <a:cubicBezTo>
                    <a:pt x="84436" y="653165"/>
                    <a:pt x="84744" y="653242"/>
                    <a:pt x="85052" y="653473"/>
                  </a:cubicBezTo>
                  <a:lnTo>
                    <a:pt x="91825" y="657398"/>
                  </a:lnTo>
                  <a:cubicBezTo>
                    <a:pt x="92364" y="657706"/>
                    <a:pt x="92749" y="658168"/>
                    <a:pt x="92980" y="658707"/>
                  </a:cubicBezTo>
                  <a:lnTo>
                    <a:pt x="94134" y="661401"/>
                  </a:lnTo>
                  <a:lnTo>
                    <a:pt x="96751" y="662170"/>
                  </a:lnTo>
                  <a:lnTo>
                    <a:pt x="103755" y="663248"/>
                  </a:lnTo>
                  <a:lnTo>
                    <a:pt x="115609" y="662632"/>
                  </a:lnTo>
                  <a:lnTo>
                    <a:pt x="131926" y="664172"/>
                  </a:lnTo>
                  <a:lnTo>
                    <a:pt x="132234" y="663325"/>
                  </a:lnTo>
                  <a:lnTo>
                    <a:pt x="136006" y="646315"/>
                  </a:lnTo>
                  <a:cubicBezTo>
                    <a:pt x="136082" y="646007"/>
                    <a:pt x="136159" y="645699"/>
                    <a:pt x="136390" y="645468"/>
                  </a:cubicBezTo>
                  <a:lnTo>
                    <a:pt x="142009" y="636462"/>
                  </a:lnTo>
                  <a:cubicBezTo>
                    <a:pt x="142163" y="636232"/>
                    <a:pt x="142394" y="636001"/>
                    <a:pt x="142625" y="635770"/>
                  </a:cubicBezTo>
                  <a:lnTo>
                    <a:pt x="146012" y="632922"/>
                  </a:lnTo>
                  <a:cubicBezTo>
                    <a:pt x="146397" y="632614"/>
                    <a:pt x="146781" y="632383"/>
                    <a:pt x="147243" y="632306"/>
                  </a:cubicBezTo>
                  <a:lnTo>
                    <a:pt x="150091" y="631767"/>
                  </a:lnTo>
                  <a:cubicBezTo>
                    <a:pt x="150399" y="631690"/>
                    <a:pt x="150707" y="631690"/>
                    <a:pt x="151015" y="631767"/>
                  </a:cubicBezTo>
                  <a:lnTo>
                    <a:pt x="155479" y="632306"/>
                  </a:lnTo>
                  <a:cubicBezTo>
                    <a:pt x="155710" y="632306"/>
                    <a:pt x="155941" y="632383"/>
                    <a:pt x="156172" y="632460"/>
                  </a:cubicBezTo>
                  <a:lnTo>
                    <a:pt x="161175" y="634461"/>
                  </a:lnTo>
                  <a:lnTo>
                    <a:pt x="167871" y="633923"/>
                  </a:lnTo>
                  <a:cubicBezTo>
                    <a:pt x="168102" y="633923"/>
                    <a:pt x="168256" y="633923"/>
                    <a:pt x="168487" y="633923"/>
                  </a:cubicBezTo>
                  <a:lnTo>
                    <a:pt x="180340" y="635616"/>
                  </a:lnTo>
                  <a:lnTo>
                    <a:pt x="188345" y="635616"/>
                  </a:lnTo>
                  <a:lnTo>
                    <a:pt x="192655" y="636232"/>
                  </a:lnTo>
                  <a:cubicBezTo>
                    <a:pt x="192886" y="636232"/>
                    <a:pt x="193117" y="636309"/>
                    <a:pt x="193348" y="636462"/>
                  </a:cubicBezTo>
                  <a:lnTo>
                    <a:pt x="196812" y="637925"/>
                  </a:lnTo>
                  <a:lnTo>
                    <a:pt x="205355" y="638464"/>
                  </a:lnTo>
                  <a:cubicBezTo>
                    <a:pt x="205586" y="638464"/>
                    <a:pt x="205817" y="638541"/>
                    <a:pt x="205971" y="638541"/>
                  </a:cubicBezTo>
                  <a:lnTo>
                    <a:pt x="210281" y="639849"/>
                  </a:lnTo>
                  <a:lnTo>
                    <a:pt x="213129" y="637848"/>
                  </a:lnTo>
                  <a:cubicBezTo>
                    <a:pt x="213360" y="637694"/>
                    <a:pt x="213668" y="637540"/>
                    <a:pt x="213899" y="637463"/>
                  </a:cubicBezTo>
                  <a:lnTo>
                    <a:pt x="221211" y="635231"/>
                  </a:lnTo>
                  <a:cubicBezTo>
                    <a:pt x="221673" y="635077"/>
                    <a:pt x="222135" y="635077"/>
                    <a:pt x="222596" y="635154"/>
                  </a:cubicBezTo>
                  <a:lnTo>
                    <a:pt x="236066" y="638002"/>
                  </a:lnTo>
                  <a:cubicBezTo>
                    <a:pt x="236836" y="638156"/>
                    <a:pt x="237529" y="638618"/>
                    <a:pt x="237913" y="639310"/>
                  </a:cubicBezTo>
                  <a:cubicBezTo>
                    <a:pt x="238298" y="640003"/>
                    <a:pt x="238452" y="640773"/>
                    <a:pt x="238221" y="641543"/>
                  </a:cubicBezTo>
                  <a:lnTo>
                    <a:pt x="237067" y="645468"/>
                  </a:lnTo>
                  <a:lnTo>
                    <a:pt x="236682" y="648547"/>
                  </a:lnTo>
                  <a:lnTo>
                    <a:pt x="239376" y="660400"/>
                  </a:lnTo>
                  <a:lnTo>
                    <a:pt x="240915" y="664864"/>
                  </a:lnTo>
                  <a:lnTo>
                    <a:pt x="243840" y="669790"/>
                  </a:lnTo>
                  <a:lnTo>
                    <a:pt x="270472" y="690880"/>
                  </a:lnTo>
                  <a:cubicBezTo>
                    <a:pt x="271010" y="691265"/>
                    <a:pt x="271318" y="691881"/>
                    <a:pt x="271472" y="692496"/>
                  </a:cubicBezTo>
                  <a:lnTo>
                    <a:pt x="272627" y="698115"/>
                  </a:lnTo>
                  <a:cubicBezTo>
                    <a:pt x="272704" y="698500"/>
                    <a:pt x="272704" y="698885"/>
                    <a:pt x="272627" y="699270"/>
                  </a:cubicBezTo>
                  <a:lnTo>
                    <a:pt x="271626" y="703580"/>
                  </a:lnTo>
                  <a:lnTo>
                    <a:pt x="273550" y="709815"/>
                  </a:lnTo>
                  <a:lnTo>
                    <a:pt x="284557" y="726902"/>
                  </a:lnTo>
                  <a:lnTo>
                    <a:pt x="288252" y="731058"/>
                  </a:lnTo>
                  <a:cubicBezTo>
                    <a:pt x="288560" y="731443"/>
                    <a:pt x="288790" y="731905"/>
                    <a:pt x="288867" y="732444"/>
                  </a:cubicBezTo>
                  <a:lnTo>
                    <a:pt x="289175" y="734291"/>
                  </a:lnTo>
                  <a:lnTo>
                    <a:pt x="292870" y="735907"/>
                  </a:lnTo>
                  <a:cubicBezTo>
                    <a:pt x="293870" y="736369"/>
                    <a:pt x="294563" y="737447"/>
                    <a:pt x="294563" y="738524"/>
                  </a:cubicBezTo>
                  <a:lnTo>
                    <a:pt x="294024" y="759922"/>
                  </a:lnTo>
                  <a:cubicBezTo>
                    <a:pt x="294024" y="760538"/>
                    <a:pt x="293793" y="761153"/>
                    <a:pt x="293408" y="761615"/>
                  </a:cubicBezTo>
                  <a:lnTo>
                    <a:pt x="280708" y="776855"/>
                  </a:lnTo>
                  <a:lnTo>
                    <a:pt x="289868" y="789940"/>
                  </a:lnTo>
                  <a:lnTo>
                    <a:pt x="291484" y="791172"/>
                  </a:lnTo>
                  <a:lnTo>
                    <a:pt x="295102" y="792711"/>
                  </a:lnTo>
                  <a:cubicBezTo>
                    <a:pt x="295949" y="793096"/>
                    <a:pt x="296564" y="793789"/>
                    <a:pt x="296718" y="794712"/>
                  </a:cubicBezTo>
                  <a:lnTo>
                    <a:pt x="297873" y="799792"/>
                  </a:lnTo>
                  <a:cubicBezTo>
                    <a:pt x="297950" y="800100"/>
                    <a:pt x="297950" y="800408"/>
                    <a:pt x="297950" y="800716"/>
                  </a:cubicBezTo>
                  <a:lnTo>
                    <a:pt x="297411" y="805719"/>
                  </a:lnTo>
                  <a:lnTo>
                    <a:pt x="299489" y="811876"/>
                  </a:lnTo>
                  <a:cubicBezTo>
                    <a:pt x="299720" y="812646"/>
                    <a:pt x="299643" y="813416"/>
                    <a:pt x="299258" y="814108"/>
                  </a:cubicBezTo>
                  <a:lnTo>
                    <a:pt x="296410" y="819188"/>
                  </a:lnTo>
                  <a:lnTo>
                    <a:pt x="291792" y="826116"/>
                  </a:lnTo>
                  <a:lnTo>
                    <a:pt x="278553" y="846821"/>
                  </a:lnTo>
                  <a:lnTo>
                    <a:pt x="279939" y="850284"/>
                  </a:lnTo>
                  <a:lnTo>
                    <a:pt x="280863" y="850900"/>
                  </a:lnTo>
                  <a:lnTo>
                    <a:pt x="290176" y="854980"/>
                  </a:lnTo>
                  <a:lnTo>
                    <a:pt x="298181" y="856057"/>
                  </a:lnTo>
                  <a:lnTo>
                    <a:pt x="308033" y="858366"/>
                  </a:lnTo>
                  <a:cubicBezTo>
                    <a:pt x="308341" y="858443"/>
                    <a:pt x="308571" y="858520"/>
                    <a:pt x="308802" y="858674"/>
                  </a:cubicBezTo>
                  <a:lnTo>
                    <a:pt x="311650" y="860367"/>
                  </a:lnTo>
                  <a:cubicBezTo>
                    <a:pt x="311881" y="860521"/>
                    <a:pt x="312112" y="860675"/>
                    <a:pt x="312343" y="860906"/>
                  </a:cubicBezTo>
                  <a:lnTo>
                    <a:pt x="316038" y="865063"/>
                  </a:lnTo>
                  <a:lnTo>
                    <a:pt x="320194" y="867680"/>
                  </a:lnTo>
                  <a:lnTo>
                    <a:pt x="329200" y="875146"/>
                  </a:lnTo>
                  <a:lnTo>
                    <a:pt x="336589" y="871451"/>
                  </a:lnTo>
                  <a:cubicBezTo>
                    <a:pt x="336742" y="871374"/>
                    <a:pt x="336973" y="871297"/>
                    <a:pt x="337127" y="871220"/>
                  </a:cubicBezTo>
                  <a:lnTo>
                    <a:pt x="339359" y="870681"/>
                  </a:lnTo>
                  <a:cubicBezTo>
                    <a:pt x="339590" y="870604"/>
                    <a:pt x="339821" y="870604"/>
                    <a:pt x="340052" y="870604"/>
                  </a:cubicBezTo>
                  <a:lnTo>
                    <a:pt x="344516" y="870604"/>
                  </a:lnTo>
                  <a:lnTo>
                    <a:pt x="349289" y="870066"/>
                  </a:lnTo>
                  <a:cubicBezTo>
                    <a:pt x="349750" y="869989"/>
                    <a:pt x="350212" y="870066"/>
                    <a:pt x="350674" y="870219"/>
                  </a:cubicBezTo>
                  <a:lnTo>
                    <a:pt x="353522" y="871374"/>
                  </a:lnTo>
                  <a:cubicBezTo>
                    <a:pt x="354215" y="871682"/>
                    <a:pt x="354753" y="872221"/>
                    <a:pt x="355061" y="872913"/>
                  </a:cubicBezTo>
                  <a:lnTo>
                    <a:pt x="356755" y="876839"/>
                  </a:lnTo>
                  <a:lnTo>
                    <a:pt x="357678" y="879918"/>
                  </a:lnTo>
                  <a:lnTo>
                    <a:pt x="360141" y="875453"/>
                  </a:lnTo>
                  <a:cubicBezTo>
                    <a:pt x="360449" y="874838"/>
                    <a:pt x="361065" y="874376"/>
                    <a:pt x="361681" y="874145"/>
                  </a:cubicBezTo>
                  <a:lnTo>
                    <a:pt x="363374" y="873606"/>
                  </a:lnTo>
                  <a:cubicBezTo>
                    <a:pt x="363836" y="873452"/>
                    <a:pt x="364298" y="873452"/>
                    <a:pt x="364836" y="873529"/>
                  </a:cubicBezTo>
                  <a:lnTo>
                    <a:pt x="372687" y="875069"/>
                  </a:lnTo>
                  <a:lnTo>
                    <a:pt x="382847" y="872913"/>
                  </a:lnTo>
                  <a:lnTo>
                    <a:pt x="386234" y="871374"/>
                  </a:lnTo>
                  <a:cubicBezTo>
                    <a:pt x="386465" y="871297"/>
                    <a:pt x="386773" y="871220"/>
                    <a:pt x="387004" y="871143"/>
                  </a:cubicBezTo>
                  <a:lnTo>
                    <a:pt x="392084" y="870604"/>
                  </a:lnTo>
                  <a:cubicBezTo>
                    <a:pt x="392392" y="870604"/>
                    <a:pt x="392622" y="870604"/>
                    <a:pt x="392930" y="870604"/>
                  </a:cubicBezTo>
                  <a:lnTo>
                    <a:pt x="399088" y="871759"/>
                  </a:lnTo>
                  <a:cubicBezTo>
                    <a:pt x="399935" y="871913"/>
                    <a:pt x="400704" y="872452"/>
                    <a:pt x="401089" y="873298"/>
                  </a:cubicBezTo>
                  <a:lnTo>
                    <a:pt x="404553" y="880764"/>
                  </a:lnTo>
                  <a:cubicBezTo>
                    <a:pt x="404630" y="880995"/>
                    <a:pt x="404707" y="881226"/>
                    <a:pt x="404784" y="881534"/>
                  </a:cubicBezTo>
                  <a:lnTo>
                    <a:pt x="406477" y="896851"/>
                  </a:lnTo>
                  <a:cubicBezTo>
                    <a:pt x="406477" y="897082"/>
                    <a:pt x="406477" y="897313"/>
                    <a:pt x="406477" y="897544"/>
                  </a:cubicBezTo>
                  <a:lnTo>
                    <a:pt x="404861" y="908320"/>
                  </a:lnTo>
                  <a:lnTo>
                    <a:pt x="406015" y="915478"/>
                  </a:lnTo>
                  <a:lnTo>
                    <a:pt x="409941" y="915170"/>
                  </a:lnTo>
                  <a:lnTo>
                    <a:pt x="411326" y="914169"/>
                  </a:lnTo>
                  <a:lnTo>
                    <a:pt x="414328" y="910706"/>
                  </a:lnTo>
                  <a:lnTo>
                    <a:pt x="417022" y="905933"/>
                  </a:lnTo>
                  <a:cubicBezTo>
                    <a:pt x="417638" y="904856"/>
                    <a:pt x="418792" y="904317"/>
                    <a:pt x="419947" y="904548"/>
                  </a:cubicBezTo>
                  <a:lnTo>
                    <a:pt x="429491" y="906241"/>
                  </a:lnTo>
                  <a:cubicBezTo>
                    <a:pt x="429799" y="906318"/>
                    <a:pt x="430107" y="906395"/>
                    <a:pt x="430338" y="906549"/>
                  </a:cubicBezTo>
                  <a:lnTo>
                    <a:pt x="451350" y="918172"/>
                  </a:lnTo>
                  <a:lnTo>
                    <a:pt x="458893" y="919634"/>
                  </a:lnTo>
                  <a:lnTo>
                    <a:pt x="464666" y="918710"/>
                  </a:lnTo>
                  <a:lnTo>
                    <a:pt x="470670" y="915170"/>
                  </a:lnTo>
                  <a:lnTo>
                    <a:pt x="480522" y="905856"/>
                  </a:lnTo>
                  <a:lnTo>
                    <a:pt x="484755" y="900545"/>
                  </a:lnTo>
                  <a:lnTo>
                    <a:pt x="488373" y="895389"/>
                  </a:lnTo>
                  <a:lnTo>
                    <a:pt x="492221" y="885075"/>
                  </a:lnTo>
                  <a:lnTo>
                    <a:pt x="499071" y="871297"/>
                  </a:lnTo>
                  <a:cubicBezTo>
                    <a:pt x="499687" y="870066"/>
                    <a:pt x="500996" y="869450"/>
                    <a:pt x="502304" y="869835"/>
                  </a:cubicBezTo>
                  <a:lnTo>
                    <a:pt x="510771" y="872067"/>
                  </a:lnTo>
                  <a:cubicBezTo>
                    <a:pt x="511618" y="872298"/>
                    <a:pt x="512310" y="872913"/>
                    <a:pt x="512695" y="873760"/>
                  </a:cubicBezTo>
                  <a:lnTo>
                    <a:pt x="515235" y="880302"/>
                  </a:lnTo>
                  <a:lnTo>
                    <a:pt x="515697" y="880687"/>
                  </a:lnTo>
                  <a:lnTo>
                    <a:pt x="517852" y="880072"/>
                  </a:lnTo>
                  <a:lnTo>
                    <a:pt x="520854" y="878070"/>
                  </a:lnTo>
                  <a:lnTo>
                    <a:pt x="526011" y="872452"/>
                  </a:lnTo>
                  <a:lnTo>
                    <a:pt x="527012" y="867525"/>
                  </a:lnTo>
                  <a:cubicBezTo>
                    <a:pt x="527089" y="867295"/>
                    <a:pt x="527166" y="867064"/>
                    <a:pt x="527242" y="866833"/>
                  </a:cubicBezTo>
                  <a:lnTo>
                    <a:pt x="528936" y="863446"/>
                  </a:lnTo>
                  <a:cubicBezTo>
                    <a:pt x="529090" y="863215"/>
                    <a:pt x="529244" y="862907"/>
                    <a:pt x="529475" y="862677"/>
                  </a:cubicBezTo>
                  <a:lnTo>
                    <a:pt x="531707" y="860444"/>
                  </a:lnTo>
                  <a:cubicBezTo>
                    <a:pt x="532015" y="860136"/>
                    <a:pt x="532322" y="859905"/>
                    <a:pt x="532784" y="859752"/>
                  </a:cubicBezTo>
                  <a:lnTo>
                    <a:pt x="540635" y="856904"/>
                  </a:lnTo>
                  <a:cubicBezTo>
                    <a:pt x="540943" y="856750"/>
                    <a:pt x="541251" y="856750"/>
                    <a:pt x="541636" y="856750"/>
                  </a:cubicBezTo>
                  <a:lnTo>
                    <a:pt x="572578" y="857289"/>
                  </a:lnTo>
                  <a:cubicBezTo>
                    <a:pt x="572809" y="857289"/>
                    <a:pt x="573039" y="857289"/>
                    <a:pt x="573270" y="857366"/>
                  </a:cubicBezTo>
                  <a:lnTo>
                    <a:pt x="583969" y="860213"/>
                  </a:lnTo>
                  <a:lnTo>
                    <a:pt x="591589" y="863138"/>
                  </a:lnTo>
                  <a:lnTo>
                    <a:pt x="598593" y="866910"/>
                  </a:lnTo>
                  <a:lnTo>
                    <a:pt x="603442" y="866910"/>
                  </a:lnTo>
                  <a:lnTo>
                    <a:pt x="597824" y="862369"/>
                  </a:lnTo>
                  <a:lnTo>
                    <a:pt x="592975" y="859136"/>
                  </a:lnTo>
                  <a:lnTo>
                    <a:pt x="583276" y="854903"/>
                  </a:lnTo>
                  <a:lnTo>
                    <a:pt x="578427" y="851901"/>
                  </a:lnTo>
                  <a:cubicBezTo>
                    <a:pt x="578196" y="851747"/>
                    <a:pt x="577965" y="851593"/>
                    <a:pt x="577812" y="851362"/>
                  </a:cubicBezTo>
                  <a:lnTo>
                    <a:pt x="571038" y="843511"/>
                  </a:lnTo>
                  <a:cubicBezTo>
                    <a:pt x="570884" y="843357"/>
                    <a:pt x="570807" y="843203"/>
                    <a:pt x="570653" y="842972"/>
                  </a:cubicBezTo>
                  <a:lnTo>
                    <a:pt x="549872" y="803025"/>
                  </a:lnTo>
                  <a:lnTo>
                    <a:pt x="545792" y="791403"/>
                  </a:lnTo>
                  <a:lnTo>
                    <a:pt x="542944" y="780473"/>
                  </a:lnTo>
                  <a:lnTo>
                    <a:pt x="541713" y="768773"/>
                  </a:lnTo>
                  <a:cubicBezTo>
                    <a:pt x="541713" y="768543"/>
                    <a:pt x="541713" y="768312"/>
                    <a:pt x="541713" y="768004"/>
                  </a:cubicBezTo>
                  <a:lnTo>
                    <a:pt x="542252" y="764617"/>
                  </a:lnTo>
                  <a:lnTo>
                    <a:pt x="545484" y="749531"/>
                  </a:lnTo>
                  <a:lnTo>
                    <a:pt x="545407" y="749377"/>
                  </a:lnTo>
                  <a:lnTo>
                    <a:pt x="543868" y="748222"/>
                  </a:lnTo>
                  <a:cubicBezTo>
                    <a:pt x="543637" y="748069"/>
                    <a:pt x="543483" y="747915"/>
                    <a:pt x="543329" y="747684"/>
                  </a:cubicBezTo>
                  <a:lnTo>
                    <a:pt x="531014" y="731597"/>
                  </a:lnTo>
                  <a:lnTo>
                    <a:pt x="519392" y="728595"/>
                  </a:lnTo>
                  <a:lnTo>
                    <a:pt x="488835" y="729134"/>
                  </a:lnTo>
                  <a:lnTo>
                    <a:pt x="469746" y="725747"/>
                  </a:lnTo>
                  <a:lnTo>
                    <a:pt x="453044" y="720051"/>
                  </a:lnTo>
                  <a:cubicBezTo>
                    <a:pt x="452813" y="719975"/>
                    <a:pt x="452505" y="719821"/>
                    <a:pt x="452351" y="719667"/>
                  </a:cubicBezTo>
                  <a:lnTo>
                    <a:pt x="438265" y="709507"/>
                  </a:lnTo>
                  <a:cubicBezTo>
                    <a:pt x="437958" y="709276"/>
                    <a:pt x="437727" y="708968"/>
                    <a:pt x="437496" y="708660"/>
                  </a:cubicBezTo>
                  <a:lnTo>
                    <a:pt x="427336" y="691804"/>
                  </a:lnTo>
                  <a:cubicBezTo>
                    <a:pt x="427182" y="691496"/>
                    <a:pt x="427028" y="691188"/>
                    <a:pt x="426951" y="690880"/>
                  </a:cubicBezTo>
                  <a:lnTo>
                    <a:pt x="425258" y="681875"/>
                  </a:lnTo>
                  <a:cubicBezTo>
                    <a:pt x="425181" y="681413"/>
                    <a:pt x="425181" y="680874"/>
                    <a:pt x="425335" y="680412"/>
                  </a:cubicBezTo>
                  <a:lnTo>
                    <a:pt x="430953" y="664633"/>
                  </a:lnTo>
                  <a:lnTo>
                    <a:pt x="432416" y="657090"/>
                  </a:lnTo>
                  <a:lnTo>
                    <a:pt x="431338" y="650240"/>
                  </a:lnTo>
                  <a:lnTo>
                    <a:pt x="426412" y="636078"/>
                  </a:lnTo>
                  <a:lnTo>
                    <a:pt x="425181" y="627688"/>
                  </a:lnTo>
                  <a:cubicBezTo>
                    <a:pt x="425181" y="627457"/>
                    <a:pt x="425181" y="627303"/>
                    <a:pt x="425181" y="627072"/>
                  </a:cubicBezTo>
                  <a:lnTo>
                    <a:pt x="428567" y="587125"/>
                  </a:lnTo>
                  <a:cubicBezTo>
                    <a:pt x="428567" y="586894"/>
                    <a:pt x="428644" y="586740"/>
                    <a:pt x="428644" y="586509"/>
                  </a:cubicBezTo>
                  <a:lnTo>
                    <a:pt x="435956" y="562879"/>
                  </a:lnTo>
                  <a:lnTo>
                    <a:pt x="436957" y="556799"/>
                  </a:lnTo>
                  <a:lnTo>
                    <a:pt x="435879" y="540789"/>
                  </a:lnTo>
                  <a:lnTo>
                    <a:pt x="434417" y="535016"/>
                  </a:lnTo>
                  <a:lnTo>
                    <a:pt x="431877" y="531476"/>
                  </a:lnTo>
                  <a:lnTo>
                    <a:pt x="424103" y="522086"/>
                  </a:lnTo>
                  <a:cubicBezTo>
                    <a:pt x="423949" y="521932"/>
                    <a:pt x="423872" y="521778"/>
                    <a:pt x="423795" y="521547"/>
                  </a:cubicBezTo>
                  <a:lnTo>
                    <a:pt x="422102" y="518160"/>
                  </a:lnTo>
                  <a:cubicBezTo>
                    <a:pt x="421717" y="517467"/>
                    <a:pt x="421717" y="516621"/>
                    <a:pt x="422025" y="515928"/>
                  </a:cubicBezTo>
                  <a:lnTo>
                    <a:pt x="423718" y="511464"/>
                  </a:lnTo>
                  <a:cubicBezTo>
                    <a:pt x="423949" y="510925"/>
                    <a:pt x="424334" y="510463"/>
                    <a:pt x="424796" y="510078"/>
                  </a:cubicBezTo>
                  <a:lnTo>
                    <a:pt x="428182" y="507846"/>
                  </a:lnTo>
                  <a:lnTo>
                    <a:pt x="436110" y="504382"/>
                  </a:lnTo>
                  <a:lnTo>
                    <a:pt x="441421" y="499610"/>
                  </a:lnTo>
                  <a:lnTo>
                    <a:pt x="445501" y="494992"/>
                  </a:lnTo>
                  <a:lnTo>
                    <a:pt x="448503" y="489450"/>
                  </a:lnTo>
                  <a:lnTo>
                    <a:pt x="450119" y="482523"/>
                  </a:lnTo>
                  <a:cubicBezTo>
                    <a:pt x="450196" y="482215"/>
                    <a:pt x="450273" y="481984"/>
                    <a:pt x="450427" y="481753"/>
                  </a:cubicBezTo>
                  <a:lnTo>
                    <a:pt x="454352" y="474980"/>
                  </a:lnTo>
                  <a:cubicBezTo>
                    <a:pt x="454737" y="474287"/>
                    <a:pt x="455507" y="473748"/>
                    <a:pt x="456353" y="473595"/>
                  </a:cubicBezTo>
                  <a:lnTo>
                    <a:pt x="463127" y="472440"/>
                  </a:lnTo>
                  <a:cubicBezTo>
                    <a:pt x="463435" y="472363"/>
                    <a:pt x="463819" y="472363"/>
                    <a:pt x="464127" y="472440"/>
                  </a:cubicBezTo>
                  <a:lnTo>
                    <a:pt x="472594" y="474133"/>
                  </a:lnTo>
                  <a:lnTo>
                    <a:pt x="476750" y="474056"/>
                  </a:lnTo>
                  <a:lnTo>
                    <a:pt x="481599" y="467052"/>
                  </a:lnTo>
                  <a:lnTo>
                    <a:pt x="481061" y="453736"/>
                  </a:lnTo>
                  <a:lnTo>
                    <a:pt x="472748" y="428260"/>
                  </a:lnTo>
                  <a:lnTo>
                    <a:pt x="460587" y="405092"/>
                  </a:lnTo>
                  <a:cubicBezTo>
                    <a:pt x="460510" y="404861"/>
                    <a:pt x="460433" y="404707"/>
                    <a:pt x="460356" y="404476"/>
                  </a:cubicBezTo>
                  <a:lnTo>
                    <a:pt x="458124" y="395470"/>
                  </a:lnTo>
                  <a:cubicBezTo>
                    <a:pt x="458047" y="395162"/>
                    <a:pt x="458047" y="394854"/>
                    <a:pt x="458047" y="394547"/>
                  </a:cubicBezTo>
                  <a:lnTo>
                    <a:pt x="458586" y="388389"/>
                  </a:lnTo>
                  <a:lnTo>
                    <a:pt x="462049" y="375535"/>
                  </a:lnTo>
                  <a:lnTo>
                    <a:pt x="462511" y="370224"/>
                  </a:lnTo>
                  <a:lnTo>
                    <a:pt x="461433" y="364375"/>
                  </a:lnTo>
                  <a:lnTo>
                    <a:pt x="459432" y="358448"/>
                  </a:lnTo>
                  <a:lnTo>
                    <a:pt x="455738" y="353137"/>
                  </a:lnTo>
                  <a:lnTo>
                    <a:pt x="451581" y="348981"/>
                  </a:lnTo>
                  <a:lnTo>
                    <a:pt x="448964" y="347287"/>
                  </a:lnTo>
                  <a:lnTo>
                    <a:pt x="442037" y="345132"/>
                  </a:lnTo>
                  <a:cubicBezTo>
                    <a:pt x="441652" y="344978"/>
                    <a:pt x="441344" y="344824"/>
                    <a:pt x="441036" y="344593"/>
                  </a:cubicBezTo>
                  <a:lnTo>
                    <a:pt x="436572" y="340668"/>
                  </a:lnTo>
                  <a:lnTo>
                    <a:pt x="397548" y="298873"/>
                  </a:lnTo>
                  <a:lnTo>
                    <a:pt x="360988" y="258926"/>
                  </a:lnTo>
                  <a:lnTo>
                    <a:pt x="352752" y="245533"/>
                  </a:lnTo>
                  <a:cubicBezTo>
                    <a:pt x="352598" y="245302"/>
                    <a:pt x="352521" y="245071"/>
                    <a:pt x="352444" y="244764"/>
                  </a:cubicBezTo>
                  <a:lnTo>
                    <a:pt x="335588" y="178955"/>
                  </a:lnTo>
                  <a:lnTo>
                    <a:pt x="312112" y="89054"/>
                  </a:lnTo>
                  <a:lnTo>
                    <a:pt x="306340" y="82204"/>
                  </a:lnTo>
                  <a:cubicBezTo>
                    <a:pt x="305570" y="81280"/>
                    <a:pt x="305493" y="80049"/>
                    <a:pt x="306032" y="79048"/>
                  </a:cubicBezTo>
                  <a:lnTo>
                    <a:pt x="310419" y="71197"/>
                  </a:lnTo>
                  <a:lnTo>
                    <a:pt x="309495" y="68811"/>
                  </a:lnTo>
                  <a:lnTo>
                    <a:pt x="304107" y="65347"/>
                  </a:lnTo>
                  <a:lnTo>
                    <a:pt x="298566" y="60267"/>
                  </a:lnTo>
                  <a:lnTo>
                    <a:pt x="297642" y="61345"/>
                  </a:lnTo>
                  <a:cubicBezTo>
                    <a:pt x="297103" y="61961"/>
                    <a:pt x="296333" y="62346"/>
                    <a:pt x="295487" y="62346"/>
                  </a:cubicBezTo>
                  <a:lnTo>
                    <a:pt x="292639" y="62346"/>
                  </a:lnTo>
                  <a:cubicBezTo>
                    <a:pt x="292331" y="62346"/>
                    <a:pt x="292023" y="62268"/>
                    <a:pt x="291715" y="62192"/>
                  </a:cubicBezTo>
                  <a:lnTo>
                    <a:pt x="288329" y="61037"/>
                  </a:lnTo>
                  <a:lnTo>
                    <a:pt x="285096" y="60652"/>
                  </a:lnTo>
                  <a:lnTo>
                    <a:pt x="281247" y="62115"/>
                  </a:lnTo>
                  <a:lnTo>
                    <a:pt x="278861" y="63577"/>
                  </a:lnTo>
                  <a:lnTo>
                    <a:pt x="266007" y="71967"/>
                  </a:lnTo>
                  <a:cubicBezTo>
                    <a:pt x="265853" y="72121"/>
                    <a:pt x="265622" y="72198"/>
                    <a:pt x="265392" y="72275"/>
                  </a:cubicBezTo>
                  <a:lnTo>
                    <a:pt x="257541" y="75123"/>
                  </a:lnTo>
                  <a:cubicBezTo>
                    <a:pt x="257002" y="75276"/>
                    <a:pt x="256463" y="75353"/>
                    <a:pt x="256001" y="75199"/>
                  </a:cubicBezTo>
                  <a:lnTo>
                    <a:pt x="248689" y="73506"/>
                  </a:lnTo>
                  <a:cubicBezTo>
                    <a:pt x="247996" y="73352"/>
                    <a:pt x="247458" y="72967"/>
                    <a:pt x="246996" y="72352"/>
                  </a:cubicBezTo>
                  <a:lnTo>
                    <a:pt x="240223" y="62807"/>
                  </a:lnTo>
                  <a:cubicBezTo>
                    <a:pt x="239991" y="62499"/>
                    <a:pt x="239838" y="62115"/>
                    <a:pt x="239761" y="61730"/>
                  </a:cubicBezTo>
                  <a:lnTo>
                    <a:pt x="238067" y="53263"/>
                  </a:lnTo>
                  <a:cubicBezTo>
                    <a:pt x="237990" y="53032"/>
                    <a:pt x="237990" y="52801"/>
                    <a:pt x="237990" y="52647"/>
                  </a:cubicBezTo>
                  <a:lnTo>
                    <a:pt x="238529" y="36869"/>
                  </a:lnTo>
                  <a:lnTo>
                    <a:pt x="237529" y="28633"/>
                  </a:lnTo>
                  <a:lnTo>
                    <a:pt x="233603" y="24246"/>
                  </a:lnTo>
                  <a:cubicBezTo>
                    <a:pt x="233449" y="24092"/>
                    <a:pt x="233295" y="23861"/>
                    <a:pt x="233218" y="23630"/>
                  </a:cubicBezTo>
                  <a:lnTo>
                    <a:pt x="231525" y="20243"/>
                  </a:lnTo>
                  <a:cubicBezTo>
                    <a:pt x="231217" y="19550"/>
                    <a:pt x="231140" y="18781"/>
                    <a:pt x="231371" y="18088"/>
                  </a:cubicBezTo>
                  <a:lnTo>
                    <a:pt x="232757" y="13931"/>
                  </a:lnTo>
                  <a:lnTo>
                    <a:pt x="228677" y="1693"/>
                  </a:lnTo>
                  <a:lnTo>
                    <a:pt x="227522" y="0"/>
                  </a:lnTo>
                  <a:lnTo>
                    <a:pt x="221134" y="385"/>
                  </a:lnTo>
                  <a:lnTo>
                    <a:pt x="205586" y="14855"/>
                  </a:lnTo>
                  <a:cubicBezTo>
                    <a:pt x="205432" y="15009"/>
                    <a:pt x="205278" y="15086"/>
                    <a:pt x="205124" y="15240"/>
                  </a:cubicBezTo>
                  <a:lnTo>
                    <a:pt x="196658" y="20320"/>
                  </a:lnTo>
                  <a:cubicBezTo>
                    <a:pt x="196427" y="20474"/>
                    <a:pt x="196196" y="20551"/>
                    <a:pt x="196042" y="20628"/>
                  </a:cubicBezTo>
                  <a:lnTo>
                    <a:pt x="186882" y="23322"/>
                  </a:lnTo>
                  <a:lnTo>
                    <a:pt x="180494" y="27555"/>
                  </a:lnTo>
                  <a:lnTo>
                    <a:pt x="167948" y="39639"/>
                  </a:lnTo>
                  <a:cubicBezTo>
                    <a:pt x="167717" y="39870"/>
                    <a:pt x="167486" y="40024"/>
                    <a:pt x="167255" y="40101"/>
                  </a:cubicBezTo>
                  <a:lnTo>
                    <a:pt x="153786" y="46875"/>
                  </a:lnTo>
                  <a:cubicBezTo>
                    <a:pt x="153478" y="47028"/>
                    <a:pt x="153170" y="47105"/>
                    <a:pt x="152862" y="47182"/>
                  </a:cubicBezTo>
                  <a:lnTo>
                    <a:pt x="137083" y="48876"/>
                  </a:lnTo>
                  <a:lnTo>
                    <a:pt x="95519" y="50030"/>
                  </a:lnTo>
                  <a:lnTo>
                    <a:pt x="79279" y="53802"/>
                  </a:lnTo>
                  <a:lnTo>
                    <a:pt x="76200" y="54956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2" name="Forma libre: forma 86">
              <a:extLst>
                <a:ext uri="{FF2B5EF4-FFF2-40B4-BE49-F238E27FC236}">
                  <a16:creationId xmlns:a16="http://schemas.microsoft.com/office/drawing/2014/main" id="{0394A962-BB56-5A51-9201-6D3C08C46F4A}"/>
                </a:ext>
              </a:extLst>
            </p:cNvPr>
            <p:cNvSpPr/>
            <p:nvPr/>
          </p:nvSpPr>
          <p:spPr>
            <a:xfrm>
              <a:off x="8842745" y="2008405"/>
              <a:ext cx="587994" cy="707555"/>
            </a:xfrm>
            <a:custGeom>
              <a:avLst/>
              <a:gdLst>
                <a:gd name="connsiteX0" fmla="*/ 50646 w 765771"/>
                <a:gd name="connsiteY0" fmla="*/ 661478 h 921481"/>
                <a:gd name="connsiteX1" fmla="*/ 50184 w 765771"/>
                <a:gd name="connsiteY1" fmla="*/ 662324 h 921481"/>
                <a:gd name="connsiteX2" fmla="*/ 47337 w 765771"/>
                <a:gd name="connsiteY2" fmla="*/ 665711 h 921481"/>
                <a:gd name="connsiteX3" fmla="*/ 45951 w 765771"/>
                <a:gd name="connsiteY3" fmla="*/ 666634 h 921481"/>
                <a:gd name="connsiteX4" fmla="*/ 42026 w 765771"/>
                <a:gd name="connsiteY4" fmla="*/ 667789 h 921481"/>
                <a:gd name="connsiteX5" fmla="*/ 40255 w 765771"/>
                <a:gd name="connsiteY5" fmla="*/ 667712 h 921481"/>
                <a:gd name="connsiteX6" fmla="*/ 37869 w 765771"/>
                <a:gd name="connsiteY6" fmla="*/ 666789 h 921481"/>
                <a:gd name="connsiteX7" fmla="*/ 21706 w 765771"/>
                <a:gd name="connsiteY7" fmla="*/ 691342 h 921481"/>
                <a:gd name="connsiteX8" fmla="*/ 11930 w 765771"/>
                <a:gd name="connsiteY8" fmla="*/ 702349 h 921481"/>
                <a:gd name="connsiteX9" fmla="*/ 11469 w 765771"/>
                <a:gd name="connsiteY9" fmla="*/ 702810 h 921481"/>
                <a:gd name="connsiteX10" fmla="*/ 0 w 765771"/>
                <a:gd name="connsiteY10" fmla="*/ 710738 h 921481"/>
                <a:gd name="connsiteX11" fmla="*/ 1924 w 765771"/>
                <a:gd name="connsiteY11" fmla="*/ 720744 h 921481"/>
                <a:gd name="connsiteX12" fmla="*/ 5157 w 765771"/>
                <a:gd name="connsiteY12" fmla="*/ 731982 h 921481"/>
                <a:gd name="connsiteX13" fmla="*/ 8929 w 765771"/>
                <a:gd name="connsiteY13" fmla="*/ 739063 h 921481"/>
                <a:gd name="connsiteX14" fmla="*/ 14624 w 765771"/>
                <a:gd name="connsiteY14" fmla="*/ 756612 h 921481"/>
                <a:gd name="connsiteX15" fmla="*/ 29018 w 765771"/>
                <a:gd name="connsiteY15" fmla="*/ 778779 h 921481"/>
                <a:gd name="connsiteX16" fmla="*/ 36561 w 765771"/>
                <a:gd name="connsiteY16" fmla="*/ 786861 h 921481"/>
                <a:gd name="connsiteX17" fmla="*/ 41410 w 765771"/>
                <a:gd name="connsiteY17" fmla="*/ 791171 h 921481"/>
                <a:gd name="connsiteX18" fmla="*/ 49415 w 765771"/>
                <a:gd name="connsiteY18" fmla="*/ 795944 h 921481"/>
                <a:gd name="connsiteX19" fmla="*/ 58112 w 765771"/>
                <a:gd name="connsiteY19" fmla="*/ 799330 h 921481"/>
                <a:gd name="connsiteX20" fmla="*/ 62423 w 765771"/>
                <a:gd name="connsiteY20" fmla="*/ 798022 h 921481"/>
                <a:gd name="connsiteX21" fmla="*/ 71582 w 765771"/>
                <a:gd name="connsiteY21" fmla="*/ 791018 h 921481"/>
                <a:gd name="connsiteX22" fmla="*/ 76970 w 765771"/>
                <a:gd name="connsiteY22" fmla="*/ 788016 h 921481"/>
                <a:gd name="connsiteX23" fmla="*/ 78047 w 765771"/>
                <a:gd name="connsiteY23" fmla="*/ 787708 h 921481"/>
                <a:gd name="connsiteX24" fmla="*/ 83127 w 765771"/>
                <a:gd name="connsiteY24" fmla="*/ 787169 h 921481"/>
                <a:gd name="connsiteX25" fmla="*/ 84898 w 765771"/>
                <a:gd name="connsiteY25" fmla="*/ 787554 h 921481"/>
                <a:gd name="connsiteX26" fmla="*/ 89439 w 765771"/>
                <a:gd name="connsiteY26" fmla="*/ 790402 h 921481"/>
                <a:gd name="connsiteX27" fmla="*/ 90286 w 765771"/>
                <a:gd name="connsiteY27" fmla="*/ 791248 h 921481"/>
                <a:gd name="connsiteX28" fmla="*/ 93672 w 765771"/>
                <a:gd name="connsiteY28" fmla="*/ 796328 h 921481"/>
                <a:gd name="connsiteX29" fmla="*/ 93903 w 765771"/>
                <a:gd name="connsiteY29" fmla="*/ 796867 h 921481"/>
                <a:gd name="connsiteX30" fmla="*/ 98367 w 765771"/>
                <a:gd name="connsiteY30" fmla="*/ 808105 h 921481"/>
                <a:gd name="connsiteX31" fmla="*/ 102139 w 765771"/>
                <a:gd name="connsiteY31" fmla="*/ 815109 h 921481"/>
                <a:gd name="connsiteX32" fmla="*/ 105064 w 765771"/>
                <a:gd name="connsiteY32" fmla="*/ 822729 h 921481"/>
                <a:gd name="connsiteX33" fmla="*/ 105218 w 765771"/>
                <a:gd name="connsiteY33" fmla="*/ 823730 h 921481"/>
                <a:gd name="connsiteX34" fmla="*/ 105218 w 765771"/>
                <a:gd name="connsiteY34" fmla="*/ 823730 h 921481"/>
                <a:gd name="connsiteX35" fmla="*/ 105218 w 765771"/>
                <a:gd name="connsiteY35" fmla="*/ 830503 h 921481"/>
                <a:gd name="connsiteX36" fmla="*/ 104910 w 765771"/>
                <a:gd name="connsiteY36" fmla="*/ 831811 h 921481"/>
                <a:gd name="connsiteX37" fmla="*/ 95904 w 765771"/>
                <a:gd name="connsiteY37" fmla="*/ 849284 h 921481"/>
                <a:gd name="connsiteX38" fmla="*/ 93826 w 765771"/>
                <a:gd name="connsiteY38" fmla="*/ 856673 h 921481"/>
                <a:gd name="connsiteX39" fmla="*/ 93441 w 765771"/>
                <a:gd name="connsiteY39" fmla="*/ 861137 h 921481"/>
                <a:gd name="connsiteX40" fmla="*/ 97752 w 765771"/>
                <a:gd name="connsiteY40" fmla="*/ 872528 h 921481"/>
                <a:gd name="connsiteX41" fmla="*/ 101831 w 765771"/>
                <a:gd name="connsiteY41" fmla="*/ 873298 h 921481"/>
                <a:gd name="connsiteX42" fmla="*/ 103601 w 765771"/>
                <a:gd name="connsiteY42" fmla="*/ 872913 h 921481"/>
                <a:gd name="connsiteX43" fmla="*/ 107681 w 765771"/>
                <a:gd name="connsiteY43" fmla="*/ 870373 h 921481"/>
                <a:gd name="connsiteX44" fmla="*/ 112607 w 765771"/>
                <a:gd name="connsiteY44" fmla="*/ 866371 h 921481"/>
                <a:gd name="connsiteX45" fmla="*/ 117379 w 765771"/>
                <a:gd name="connsiteY45" fmla="*/ 858366 h 921481"/>
                <a:gd name="connsiteX46" fmla="*/ 118226 w 765771"/>
                <a:gd name="connsiteY46" fmla="*/ 857519 h 921481"/>
                <a:gd name="connsiteX47" fmla="*/ 125538 w 765771"/>
                <a:gd name="connsiteY47" fmla="*/ 852439 h 921481"/>
                <a:gd name="connsiteX48" fmla="*/ 129078 w 765771"/>
                <a:gd name="connsiteY48" fmla="*/ 852670 h 921481"/>
                <a:gd name="connsiteX49" fmla="*/ 136467 w 765771"/>
                <a:gd name="connsiteY49" fmla="*/ 859521 h 921481"/>
                <a:gd name="connsiteX50" fmla="*/ 152092 w 765771"/>
                <a:gd name="connsiteY50" fmla="*/ 863831 h 921481"/>
                <a:gd name="connsiteX51" fmla="*/ 153401 w 765771"/>
                <a:gd name="connsiteY51" fmla="*/ 864678 h 921481"/>
                <a:gd name="connsiteX52" fmla="*/ 158481 w 765771"/>
                <a:gd name="connsiteY52" fmla="*/ 870296 h 921481"/>
                <a:gd name="connsiteX53" fmla="*/ 159096 w 765771"/>
                <a:gd name="connsiteY53" fmla="*/ 871374 h 921481"/>
                <a:gd name="connsiteX54" fmla="*/ 161867 w 765771"/>
                <a:gd name="connsiteY54" fmla="*/ 881149 h 921481"/>
                <a:gd name="connsiteX55" fmla="*/ 166485 w 765771"/>
                <a:gd name="connsiteY55" fmla="*/ 881149 h 921481"/>
                <a:gd name="connsiteX56" fmla="*/ 167255 w 765771"/>
                <a:gd name="connsiteY56" fmla="*/ 881226 h 921481"/>
                <a:gd name="connsiteX57" fmla="*/ 171181 w 765771"/>
                <a:gd name="connsiteY57" fmla="*/ 882381 h 921481"/>
                <a:gd name="connsiteX58" fmla="*/ 172027 w 765771"/>
                <a:gd name="connsiteY58" fmla="*/ 882766 h 921481"/>
                <a:gd name="connsiteX59" fmla="*/ 175953 w 765771"/>
                <a:gd name="connsiteY59" fmla="*/ 885613 h 921481"/>
                <a:gd name="connsiteX60" fmla="*/ 176799 w 765771"/>
                <a:gd name="connsiteY60" fmla="*/ 886537 h 921481"/>
                <a:gd name="connsiteX61" fmla="*/ 183573 w 765771"/>
                <a:gd name="connsiteY61" fmla="*/ 898929 h 921481"/>
                <a:gd name="connsiteX62" fmla="*/ 191962 w 765771"/>
                <a:gd name="connsiteY62" fmla="*/ 909320 h 921481"/>
                <a:gd name="connsiteX63" fmla="*/ 203662 w 765771"/>
                <a:gd name="connsiteY63" fmla="*/ 915939 h 921481"/>
                <a:gd name="connsiteX64" fmla="*/ 206895 w 765771"/>
                <a:gd name="connsiteY64" fmla="*/ 915554 h 921481"/>
                <a:gd name="connsiteX65" fmla="*/ 211051 w 765771"/>
                <a:gd name="connsiteY65" fmla="*/ 914015 h 921481"/>
                <a:gd name="connsiteX66" fmla="*/ 214284 w 765771"/>
                <a:gd name="connsiteY66" fmla="*/ 913322 h 921481"/>
                <a:gd name="connsiteX67" fmla="*/ 221750 w 765771"/>
                <a:gd name="connsiteY67" fmla="*/ 910628 h 921481"/>
                <a:gd name="connsiteX68" fmla="*/ 222443 w 765771"/>
                <a:gd name="connsiteY68" fmla="*/ 910474 h 921481"/>
                <a:gd name="connsiteX69" fmla="*/ 228600 w 765771"/>
                <a:gd name="connsiteY69" fmla="*/ 909936 h 921481"/>
                <a:gd name="connsiteX70" fmla="*/ 229216 w 765771"/>
                <a:gd name="connsiteY70" fmla="*/ 909936 h 921481"/>
                <a:gd name="connsiteX71" fmla="*/ 233141 w 765771"/>
                <a:gd name="connsiteY71" fmla="*/ 910474 h 921481"/>
                <a:gd name="connsiteX72" fmla="*/ 233834 w 765771"/>
                <a:gd name="connsiteY72" fmla="*/ 910705 h 921481"/>
                <a:gd name="connsiteX73" fmla="*/ 237759 w 765771"/>
                <a:gd name="connsiteY73" fmla="*/ 912399 h 921481"/>
                <a:gd name="connsiteX74" fmla="*/ 238375 w 765771"/>
                <a:gd name="connsiteY74" fmla="*/ 912784 h 921481"/>
                <a:gd name="connsiteX75" fmla="*/ 241223 w 765771"/>
                <a:gd name="connsiteY75" fmla="*/ 915016 h 921481"/>
                <a:gd name="connsiteX76" fmla="*/ 242301 w 765771"/>
                <a:gd name="connsiteY76" fmla="*/ 917402 h 921481"/>
                <a:gd name="connsiteX77" fmla="*/ 242070 w 765771"/>
                <a:gd name="connsiteY77" fmla="*/ 921481 h 921481"/>
                <a:gd name="connsiteX78" fmla="*/ 254308 w 765771"/>
                <a:gd name="connsiteY78" fmla="*/ 913707 h 921481"/>
                <a:gd name="connsiteX79" fmla="*/ 255155 w 765771"/>
                <a:gd name="connsiteY79" fmla="*/ 913322 h 921481"/>
                <a:gd name="connsiteX80" fmla="*/ 279939 w 765771"/>
                <a:gd name="connsiteY80" fmla="*/ 907165 h 921481"/>
                <a:gd name="connsiteX81" fmla="*/ 292023 w 765771"/>
                <a:gd name="connsiteY81" fmla="*/ 905395 h 921481"/>
                <a:gd name="connsiteX82" fmla="*/ 292408 w 765771"/>
                <a:gd name="connsiteY82" fmla="*/ 905395 h 921481"/>
                <a:gd name="connsiteX83" fmla="*/ 292562 w 765771"/>
                <a:gd name="connsiteY83" fmla="*/ 905395 h 921481"/>
                <a:gd name="connsiteX84" fmla="*/ 301029 w 765771"/>
                <a:gd name="connsiteY84" fmla="*/ 905933 h 921481"/>
                <a:gd name="connsiteX85" fmla="*/ 301798 w 765771"/>
                <a:gd name="connsiteY85" fmla="*/ 906087 h 921481"/>
                <a:gd name="connsiteX86" fmla="*/ 309649 w 765771"/>
                <a:gd name="connsiteY86" fmla="*/ 908935 h 921481"/>
                <a:gd name="connsiteX87" fmla="*/ 316884 w 765771"/>
                <a:gd name="connsiteY87" fmla="*/ 913092 h 921481"/>
                <a:gd name="connsiteX88" fmla="*/ 324581 w 765771"/>
                <a:gd name="connsiteY88" fmla="*/ 919557 h 921481"/>
                <a:gd name="connsiteX89" fmla="*/ 326198 w 765771"/>
                <a:gd name="connsiteY89" fmla="*/ 921481 h 921481"/>
                <a:gd name="connsiteX90" fmla="*/ 327121 w 765771"/>
                <a:gd name="connsiteY90" fmla="*/ 920942 h 921481"/>
                <a:gd name="connsiteX91" fmla="*/ 328969 w 765771"/>
                <a:gd name="connsiteY91" fmla="*/ 914554 h 921481"/>
                <a:gd name="connsiteX92" fmla="*/ 328969 w 765771"/>
                <a:gd name="connsiteY92" fmla="*/ 906472 h 921481"/>
                <a:gd name="connsiteX93" fmla="*/ 332355 w 765771"/>
                <a:gd name="connsiteY93" fmla="*/ 886845 h 921481"/>
                <a:gd name="connsiteX94" fmla="*/ 336281 w 765771"/>
                <a:gd name="connsiteY94" fmla="*/ 875607 h 921481"/>
                <a:gd name="connsiteX95" fmla="*/ 336281 w 765771"/>
                <a:gd name="connsiteY95" fmla="*/ 860136 h 921481"/>
                <a:gd name="connsiteX96" fmla="*/ 334664 w 765771"/>
                <a:gd name="connsiteY96" fmla="*/ 853748 h 921481"/>
                <a:gd name="connsiteX97" fmla="*/ 334664 w 765771"/>
                <a:gd name="connsiteY97" fmla="*/ 852362 h 921481"/>
                <a:gd name="connsiteX98" fmla="*/ 336358 w 765771"/>
                <a:gd name="connsiteY98" fmla="*/ 846205 h 921481"/>
                <a:gd name="connsiteX99" fmla="*/ 336666 w 765771"/>
                <a:gd name="connsiteY99" fmla="*/ 845435 h 921481"/>
                <a:gd name="connsiteX100" fmla="*/ 343670 w 765771"/>
                <a:gd name="connsiteY100" fmla="*/ 834121 h 921481"/>
                <a:gd name="connsiteX101" fmla="*/ 345286 w 765771"/>
                <a:gd name="connsiteY101" fmla="*/ 821267 h 921481"/>
                <a:gd name="connsiteX102" fmla="*/ 345671 w 765771"/>
                <a:gd name="connsiteY102" fmla="*/ 820112 h 921481"/>
                <a:gd name="connsiteX103" fmla="*/ 350135 w 765771"/>
                <a:gd name="connsiteY103" fmla="*/ 812800 h 921481"/>
                <a:gd name="connsiteX104" fmla="*/ 350751 w 765771"/>
                <a:gd name="connsiteY104" fmla="*/ 812107 h 921481"/>
                <a:gd name="connsiteX105" fmla="*/ 366299 w 765771"/>
                <a:gd name="connsiteY105" fmla="*/ 799792 h 921481"/>
                <a:gd name="connsiteX106" fmla="*/ 367223 w 765771"/>
                <a:gd name="connsiteY106" fmla="*/ 796251 h 921481"/>
                <a:gd name="connsiteX107" fmla="*/ 367530 w 765771"/>
                <a:gd name="connsiteY107" fmla="*/ 795482 h 921481"/>
                <a:gd name="connsiteX108" fmla="*/ 379923 w 765771"/>
                <a:gd name="connsiteY108" fmla="*/ 775239 h 921481"/>
                <a:gd name="connsiteX109" fmla="*/ 382001 w 765771"/>
                <a:gd name="connsiteY109" fmla="*/ 773930 h 921481"/>
                <a:gd name="connsiteX110" fmla="*/ 384310 w 765771"/>
                <a:gd name="connsiteY110" fmla="*/ 774700 h 921481"/>
                <a:gd name="connsiteX111" fmla="*/ 389621 w 765771"/>
                <a:gd name="connsiteY111" fmla="*/ 780011 h 921481"/>
                <a:gd name="connsiteX112" fmla="*/ 406631 w 765771"/>
                <a:gd name="connsiteY112" fmla="*/ 788247 h 921481"/>
                <a:gd name="connsiteX113" fmla="*/ 407324 w 765771"/>
                <a:gd name="connsiteY113" fmla="*/ 788709 h 921481"/>
                <a:gd name="connsiteX114" fmla="*/ 422487 w 765771"/>
                <a:gd name="connsiteY114" fmla="*/ 802794 h 921481"/>
                <a:gd name="connsiteX115" fmla="*/ 422949 w 765771"/>
                <a:gd name="connsiteY115" fmla="*/ 803410 h 921481"/>
                <a:gd name="connsiteX116" fmla="*/ 427490 w 765771"/>
                <a:gd name="connsiteY116" fmla="*/ 810722 h 921481"/>
                <a:gd name="connsiteX117" fmla="*/ 429414 w 765771"/>
                <a:gd name="connsiteY117" fmla="*/ 815725 h 921481"/>
                <a:gd name="connsiteX118" fmla="*/ 429568 w 765771"/>
                <a:gd name="connsiteY118" fmla="*/ 816725 h 921481"/>
                <a:gd name="connsiteX119" fmla="*/ 429568 w 765771"/>
                <a:gd name="connsiteY119" fmla="*/ 816725 h 921481"/>
                <a:gd name="connsiteX120" fmla="*/ 429568 w 765771"/>
                <a:gd name="connsiteY120" fmla="*/ 823499 h 921481"/>
                <a:gd name="connsiteX121" fmla="*/ 429491 w 765771"/>
                <a:gd name="connsiteY121" fmla="*/ 824114 h 921481"/>
                <a:gd name="connsiteX122" fmla="*/ 427798 w 765771"/>
                <a:gd name="connsiteY122" fmla="*/ 831965 h 921481"/>
                <a:gd name="connsiteX123" fmla="*/ 422102 w 765771"/>
                <a:gd name="connsiteY123" fmla="*/ 848052 h 921481"/>
                <a:gd name="connsiteX124" fmla="*/ 421871 w 765771"/>
                <a:gd name="connsiteY124" fmla="*/ 848591 h 921481"/>
                <a:gd name="connsiteX125" fmla="*/ 416252 w 765771"/>
                <a:gd name="connsiteY125" fmla="*/ 857596 h 921481"/>
                <a:gd name="connsiteX126" fmla="*/ 415098 w 765771"/>
                <a:gd name="connsiteY126" fmla="*/ 858674 h 921481"/>
                <a:gd name="connsiteX127" fmla="*/ 407939 w 765771"/>
                <a:gd name="connsiteY127" fmla="*/ 861984 h 921481"/>
                <a:gd name="connsiteX128" fmla="*/ 406554 w 765771"/>
                <a:gd name="connsiteY128" fmla="*/ 868526 h 921481"/>
                <a:gd name="connsiteX129" fmla="*/ 405322 w 765771"/>
                <a:gd name="connsiteY129" fmla="*/ 870296 h 921481"/>
                <a:gd name="connsiteX130" fmla="*/ 395547 w 765771"/>
                <a:gd name="connsiteY130" fmla="*/ 876608 h 921481"/>
                <a:gd name="connsiteX131" fmla="*/ 396933 w 765771"/>
                <a:gd name="connsiteY131" fmla="*/ 887076 h 921481"/>
                <a:gd name="connsiteX132" fmla="*/ 410787 w 765771"/>
                <a:gd name="connsiteY132" fmla="*/ 905241 h 921481"/>
                <a:gd name="connsiteX133" fmla="*/ 414559 w 765771"/>
                <a:gd name="connsiteY133" fmla="*/ 907781 h 921481"/>
                <a:gd name="connsiteX134" fmla="*/ 416329 w 765771"/>
                <a:gd name="connsiteY134" fmla="*/ 907550 h 921481"/>
                <a:gd name="connsiteX135" fmla="*/ 420793 w 765771"/>
                <a:gd name="connsiteY135" fmla="*/ 895619 h 921481"/>
                <a:gd name="connsiteX136" fmla="*/ 421486 w 765771"/>
                <a:gd name="connsiteY136" fmla="*/ 894542 h 921481"/>
                <a:gd name="connsiteX137" fmla="*/ 428875 w 765771"/>
                <a:gd name="connsiteY137" fmla="*/ 887614 h 921481"/>
                <a:gd name="connsiteX138" fmla="*/ 432570 w 765771"/>
                <a:gd name="connsiteY138" fmla="*/ 878609 h 921481"/>
                <a:gd name="connsiteX139" fmla="*/ 434109 w 765771"/>
                <a:gd name="connsiteY139" fmla="*/ 870681 h 921481"/>
                <a:gd name="connsiteX140" fmla="*/ 434494 w 765771"/>
                <a:gd name="connsiteY140" fmla="*/ 869681 h 921481"/>
                <a:gd name="connsiteX141" fmla="*/ 435649 w 765771"/>
                <a:gd name="connsiteY141" fmla="*/ 867987 h 921481"/>
                <a:gd name="connsiteX142" fmla="*/ 437342 w 765771"/>
                <a:gd name="connsiteY142" fmla="*/ 866833 h 921481"/>
                <a:gd name="connsiteX143" fmla="*/ 439574 w 765771"/>
                <a:gd name="connsiteY143" fmla="*/ 866294 h 921481"/>
                <a:gd name="connsiteX144" fmla="*/ 441036 w 765771"/>
                <a:gd name="connsiteY144" fmla="*/ 866371 h 921481"/>
                <a:gd name="connsiteX145" fmla="*/ 453506 w 765771"/>
                <a:gd name="connsiteY145" fmla="*/ 870142 h 921481"/>
                <a:gd name="connsiteX146" fmla="*/ 461125 w 765771"/>
                <a:gd name="connsiteY146" fmla="*/ 869681 h 921481"/>
                <a:gd name="connsiteX147" fmla="*/ 478752 w 765771"/>
                <a:gd name="connsiteY147" fmla="*/ 841895 h 921481"/>
                <a:gd name="connsiteX148" fmla="*/ 485371 w 765771"/>
                <a:gd name="connsiteY148" fmla="*/ 823037 h 921481"/>
                <a:gd name="connsiteX149" fmla="*/ 486757 w 765771"/>
                <a:gd name="connsiteY149" fmla="*/ 821497 h 921481"/>
                <a:gd name="connsiteX150" fmla="*/ 493530 w 765771"/>
                <a:gd name="connsiteY150" fmla="*/ 818111 h 921481"/>
                <a:gd name="connsiteX151" fmla="*/ 494761 w 765771"/>
                <a:gd name="connsiteY151" fmla="*/ 817803 h 921481"/>
                <a:gd name="connsiteX152" fmla="*/ 496993 w 765771"/>
                <a:gd name="connsiteY152" fmla="*/ 817803 h 921481"/>
                <a:gd name="connsiteX153" fmla="*/ 497686 w 765771"/>
                <a:gd name="connsiteY153" fmla="*/ 817880 h 921481"/>
                <a:gd name="connsiteX154" fmla="*/ 502150 w 765771"/>
                <a:gd name="connsiteY154" fmla="*/ 819035 h 921481"/>
                <a:gd name="connsiteX155" fmla="*/ 503074 w 765771"/>
                <a:gd name="connsiteY155" fmla="*/ 819419 h 921481"/>
                <a:gd name="connsiteX156" fmla="*/ 512079 w 765771"/>
                <a:gd name="connsiteY156" fmla="*/ 825577 h 921481"/>
                <a:gd name="connsiteX157" fmla="*/ 523702 w 765771"/>
                <a:gd name="connsiteY157" fmla="*/ 831350 h 921481"/>
                <a:gd name="connsiteX158" fmla="*/ 558184 w 765771"/>
                <a:gd name="connsiteY158" fmla="*/ 836891 h 921481"/>
                <a:gd name="connsiteX159" fmla="*/ 563341 w 765771"/>
                <a:gd name="connsiteY159" fmla="*/ 836891 h 921481"/>
                <a:gd name="connsiteX160" fmla="*/ 565958 w 765771"/>
                <a:gd name="connsiteY160" fmla="*/ 834274 h 921481"/>
                <a:gd name="connsiteX161" fmla="*/ 570807 w 765771"/>
                <a:gd name="connsiteY161" fmla="*/ 816417 h 921481"/>
                <a:gd name="connsiteX162" fmla="*/ 571346 w 765771"/>
                <a:gd name="connsiteY162" fmla="*/ 815340 h 921481"/>
                <a:gd name="connsiteX163" fmla="*/ 600056 w 765771"/>
                <a:gd name="connsiteY163" fmla="*/ 781627 h 921481"/>
                <a:gd name="connsiteX164" fmla="*/ 603674 w 765771"/>
                <a:gd name="connsiteY164" fmla="*/ 775316 h 921481"/>
                <a:gd name="connsiteX165" fmla="*/ 608984 w 765771"/>
                <a:gd name="connsiteY165" fmla="*/ 768773 h 921481"/>
                <a:gd name="connsiteX166" fmla="*/ 610139 w 765771"/>
                <a:gd name="connsiteY166" fmla="*/ 767927 h 921481"/>
                <a:gd name="connsiteX167" fmla="*/ 620299 w 765771"/>
                <a:gd name="connsiteY167" fmla="*/ 764001 h 921481"/>
                <a:gd name="connsiteX168" fmla="*/ 631921 w 765771"/>
                <a:gd name="connsiteY168" fmla="*/ 761230 h 921481"/>
                <a:gd name="connsiteX169" fmla="*/ 637540 w 765771"/>
                <a:gd name="connsiteY169" fmla="*/ 756997 h 921481"/>
                <a:gd name="connsiteX170" fmla="*/ 644006 w 765771"/>
                <a:gd name="connsiteY170" fmla="*/ 739217 h 921481"/>
                <a:gd name="connsiteX171" fmla="*/ 645237 w 765771"/>
                <a:gd name="connsiteY171" fmla="*/ 737755 h 921481"/>
                <a:gd name="connsiteX172" fmla="*/ 652010 w 765771"/>
                <a:gd name="connsiteY172" fmla="*/ 733829 h 921481"/>
                <a:gd name="connsiteX173" fmla="*/ 656475 w 765771"/>
                <a:gd name="connsiteY173" fmla="*/ 732136 h 921481"/>
                <a:gd name="connsiteX174" fmla="*/ 661401 w 765771"/>
                <a:gd name="connsiteY174" fmla="*/ 728210 h 921481"/>
                <a:gd name="connsiteX175" fmla="*/ 663787 w 765771"/>
                <a:gd name="connsiteY175" fmla="*/ 724439 h 921481"/>
                <a:gd name="connsiteX176" fmla="*/ 664633 w 765771"/>
                <a:gd name="connsiteY176" fmla="*/ 721360 h 921481"/>
                <a:gd name="connsiteX177" fmla="*/ 664095 w 765771"/>
                <a:gd name="connsiteY177" fmla="*/ 714587 h 921481"/>
                <a:gd name="connsiteX178" fmla="*/ 664095 w 765771"/>
                <a:gd name="connsiteY178" fmla="*/ 713894 h 921481"/>
                <a:gd name="connsiteX179" fmla="*/ 665095 w 765771"/>
                <a:gd name="connsiteY179" fmla="*/ 707890 h 921481"/>
                <a:gd name="connsiteX180" fmla="*/ 660862 w 765771"/>
                <a:gd name="connsiteY180" fmla="*/ 696807 h 921481"/>
                <a:gd name="connsiteX181" fmla="*/ 660862 w 765771"/>
                <a:gd name="connsiteY181" fmla="*/ 694882 h 921481"/>
                <a:gd name="connsiteX182" fmla="*/ 667943 w 765771"/>
                <a:gd name="connsiteY182" fmla="*/ 674101 h 921481"/>
                <a:gd name="connsiteX183" fmla="*/ 666327 w 765771"/>
                <a:gd name="connsiteY183" fmla="*/ 658399 h 921481"/>
                <a:gd name="connsiteX184" fmla="*/ 666327 w 765771"/>
                <a:gd name="connsiteY184" fmla="*/ 657552 h 921481"/>
                <a:gd name="connsiteX185" fmla="*/ 669021 w 765771"/>
                <a:gd name="connsiteY185" fmla="*/ 643621 h 921481"/>
                <a:gd name="connsiteX186" fmla="*/ 667558 w 765771"/>
                <a:gd name="connsiteY186" fmla="*/ 639233 h 921481"/>
                <a:gd name="connsiteX187" fmla="*/ 665018 w 765771"/>
                <a:gd name="connsiteY187" fmla="*/ 633691 h 921481"/>
                <a:gd name="connsiteX188" fmla="*/ 662247 w 765771"/>
                <a:gd name="connsiteY188" fmla="*/ 630459 h 921481"/>
                <a:gd name="connsiteX189" fmla="*/ 658707 w 765771"/>
                <a:gd name="connsiteY189" fmla="*/ 628458 h 921481"/>
                <a:gd name="connsiteX190" fmla="*/ 658091 w 765771"/>
                <a:gd name="connsiteY190" fmla="*/ 627919 h 921481"/>
                <a:gd name="connsiteX191" fmla="*/ 646853 w 765771"/>
                <a:gd name="connsiteY191" fmla="*/ 616142 h 921481"/>
                <a:gd name="connsiteX192" fmla="*/ 646315 w 765771"/>
                <a:gd name="connsiteY192" fmla="*/ 615296 h 921481"/>
                <a:gd name="connsiteX193" fmla="*/ 643467 w 765771"/>
                <a:gd name="connsiteY193" fmla="*/ 608522 h 921481"/>
                <a:gd name="connsiteX194" fmla="*/ 643621 w 765771"/>
                <a:gd name="connsiteY194" fmla="*/ 606059 h 921481"/>
                <a:gd name="connsiteX195" fmla="*/ 647007 w 765771"/>
                <a:gd name="connsiteY195" fmla="*/ 599902 h 921481"/>
                <a:gd name="connsiteX196" fmla="*/ 648701 w 765771"/>
                <a:gd name="connsiteY196" fmla="*/ 598516 h 921481"/>
                <a:gd name="connsiteX197" fmla="*/ 656552 w 765771"/>
                <a:gd name="connsiteY197" fmla="*/ 596284 h 921481"/>
                <a:gd name="connsiteX198" fmla="*/ 657321 w 765771"/>
                <a:gd name="connsiteY198" fmla="*/ 596207 h 921481"/>
                <a:gd name="connsiteX199" fmla="*/ 660708 w 765771"/>
                <a:gd name="connsiteY199" fmla="*/ 596207 h 921481"/>
                <a:gd name="connsiteX200" fmla="*/ 662632 w 765771"/>
                <a:gd name="connsiteY200" fmla="*/ 596977 h 921481"/>
                <a:gd name="connsiteX201" fmla="*/ 669944 w 765771"/>
                <a:gd name="connsiteY201" fmla="*/ 603750 h 921481"/>
                <a:gd name="connsiteX202" fmla="*/ 682721 w 765771"/>
                <a:gd name="connsiteY202" fmla="*/ 613756 h 921481"/>
                <a:gd name="connsiteX203" fmla="*/ 683260 w 765771"/>
                <a:gd name="connsiteY203" fmla="*/ 614295 h 921481"/>
                <a:gd name="connsiteX204" fmla="*/ 689418 w 765771"/>
                <a:gd name="connsiteY204" fmla="*/ 622762 h 921481"/>
                <a:gd name="connsiteX205" fmla="*/ 693574 w 765771"/>
                <a:gd name="connsiteY205" fmla="*/ 631075 h 921481"/>
                <a:gd name="connsiteX206" fmla="*/ 701040 w 765771"/>
                <a:gd name="connsiteY206" fmla="*/ 649624 h 921481"/>
                <a:gd name="connsiteX207" fmla="*/ 705658 w 765771"/>
                <a:gd name="connsiteY207" fmla="*/ 650779 h 921481"/>
                <a:gd name="connsiteX208" fmla="*/ 714356 w 765771"/>
                <a:gd name="connsiteY208" fmla="*/ 648393 h 921481"/>
                <a:gd name="connsiteX209" fmla="*/ 727287 w 765771"/>
                <a:gd name="connsiteY209" fmla="*/ 634923 h 921481"/>
                <a:gd name="connsiteX210" fmla="*/ 728133 w 765771"/>
                <a:gd name="connsiteY210" fmla="*/ 634307 h 921481"/>
                <a:gd name="connsiteX211" fmla="*/ 735446 w 765771"/>
                <a:gd name="connsiteY211" fmla="*/ 630921 h 921481"/>
                <a:gd name="connsiteX212" fmla="*/ 738601 w 765771"/>
                <a:gd name="connsiteY212" fmla="*/ 628611 h 921481"/>
                <a:gd name="connsiteX213" fmla="*/ 741141 w 765771"/>
                <a:gd name="connsiteY213" fmla="*/ 625225 h 921481"/>
                <a:gd name="connsiteX214" fmla="*/ 741141 w 765771"/>
                <a:gd name="connsiteY214" fmla="*/ 603673 h 921481"/>
                <a:gd name="connsiteX215" fmla="*/ 741141 w 765771"/>
                <a:gd name="connsiteY215" fmla="*/ 603673 h 921481"/>
                <a:gd name="connsiteX216" fmla="*/ 741372 w 765771"/>
                <a:gd name="connsiteY216" fmla="*/ 602519 h 921481"/>
                <a:gd name="connsiteX217" fmla="*/ 744220 w 765771"/>
                <a:gd name="connsiteY217" fmla="*/ 596361 h 921481"/>
                <a:gd name="connsiteX218" fmla="*/ 758151 w 765771"/>
                <a:gd name="connsiteY218" fmla="*/ 570653 h 921481"/>
                <a:gd name="connsiteX219" fmla="*/ 764232 w 765771"/>
                <a:gd name="connsiteY219" fmla="*/ 542328 h 921481"/>
                <a:gd name="connsiteX220" fmla="*/ 765772 w 765771"/>
                <a:gd name="connsiteY220" fmla="*/ 528551 h 921481"/>
                <a:gd name="connsiteX221" fmla="*/ 762000 w 765771"/>
                <a:gd name="connsiteY221" fmla="*/ 516159 h 921481"/>
                <a:gd name="connsiteX222" fmla="*/ 761846 w 765771"/>
                <a:gd name="connsiteY222" fmla="*/ 515312 h 921481"/>
                <a:gd name="connsiteX223" fmla="*/ 761846 w 765771"/>
                <a:gd name="connsiteY223" fmla="*/ 509155 h 921481"/>
                <a:gd name="connsiteX224" fmla="*/ 762462 w 765771"/>
                <a:gd name="connsiteY224" fmla="*/ 503767 h 921481"/>
                <a:gd name="connsiteX225" fmla="*/ 762616 w 765771"/>
                <a:gd name="connsiteY225" fmla="*/ 503151 h 921481"/>
                <a:gd name="connsiteX226" fmla="*/ 765079 w 765771"/>
                <a:gd name="connsiteY226" fmla="*/ 496224 h 921481"/>
                <a:gd name="connsiteX227" fmla="*/ 757459 w 765771"/>
                <a:gd name="connsiteY227" fmla="*/ 475904 h 921481"/>
                <a:gd name="connsiteX228" fmla="*/ 757305 w 765771"/>
                <a:gd name="connsiteY228" fmla="*/ 476134 h 921481"/>
                <a:gd name="connsiteX229" fmla="*/ 753918 w 765771"/>
                <a:gd name="connsiteY229" fmla="*/ 480060 h 921481"/>
                <a:gd name="connsiteX230" fmla="*/ 753456 w 765771"/>
                <a:gd name="connsiteY230" fmla="*/ 480522 h 921481"/>
                <a:gd name="connsiteX231" fmla="*/ 751224 w 765771"/>
                <a:gd name="connsiteY231" fmla="*/ 482215 h 921481"/>
                <a:gd name="connsiteX232" fmla="*/ 749762 w 765771"/>
                <a:gd name="connsiteY232" fmla="*/ 482754 h 921481"/>
                <a:gd name="connsiteX233" fmla="*/ 742450 w 765771"/>
                <a:gd name="connsiteY233" fmla="*/ 483293 h 921481"/>
                <a:gd name="connsiteX234" fmla="*/ 739448 w 765771"/>
                <a:gd name="connsiteY234" fmla="*/ 480984 h 921481"/>
                <a:gd name="connsiteX235" fmla="*/ 737755 w 765771"/>
                <a:gd name="connsiteY235" fmla="*/ 470824 h 921481"/>
                <a:gd name="connsiteX236" fmla="*/ 737755 w 765771"/>
                <a:gd name="connsiteY236" fmla="*/ 469977 h 921481"/>
                <a:gd name="connsiteX237" fmla="*/ 737755 w 765771"/>
                <a:gd name="connsiteY237" fmla="*/ 469977 h 921481"/>
                <a:gd name="connsiteX238" fmla="*/ 739371 w 765771"/>
                <a:gd name="connsiteY238" fmla="*/ 459047 h 921481"/>
                <a:gd name="connsiteX239" fmla="*/ 738832 w 765771"/>
                <a:gd name="connsiteY239" fmla="*/ 453198 h 921481"/>
                <a:gd name="connsiteX240" fmla="*/ 737755 w 765771"/>
                <a:gd name="connsiteY240" fmla="*/ 444654 h 921481"/>
                <a:gd name="connsiteX241" fmla="*/ 735215 w 765771"/>
                <a:gd name="connsiteY241" fmla="*/ 439112 h 921481"/>
                <a:gd name="connsiteX242" fmla="*/ 730827 w 765771"/>
                <a:gd name="connsiteY242" fmla="*/ 438342 h 921481"/>
                <a:gd name="connsiteX243" fmla="*/ 726594 w 765771"/>
                <a:gd name="connsiteY243" fmla="*/ 438804 h 921481"/>
                <a:gd name="connsiteX244" fmla="*/ 723053 w 765771"/>
                <a:gd name="connsiteY244" fmla="*/ 440344 h 921481"/>
                <a:gd name="connsiteX245" fmla="*/ 711816 w 765771"/>
                <a:gd name="connsiteY245" fmla="*/ 442730 h 921481"/>
                <a:gd name="connsiteX246" fmla="*/ 710661 w 765771"/>
                <a:gd name="connsiteY246" fmla="*/ 442730 h 921481"/>
                <a:gd name="connsiteX247" fmla="*/ 702964 w 765771"/>
                <a:gd name="connsiteY247" fmla="*/ 441190 h 921481"/>
                <a:gd name="connsiteX248" fmla="*/ 700732 w 765771"/>
                <a:gd name="connsiteY248" fmla="*/ 445270 h 921481"/>
                <a:gd name="connsiteX249" fmla="*/ 700270 w 765771"/>
                <a:gd name="connsiteY249" fmla="*/ 445885 h 921481"/>
                <a:gd name="connsiteX250" fmla="*/ 697423 w 765771"/>
                <a:gd name="connsiteY250" fmla="*/ 448733 h 921481"/>
                <a:gd name="connsiteX251" fmla="*/ 693420 w 765771"/>
                <a:gd name="connsiteY251" fmla="*/ 448733 h 921481"/>
                <a:gd name="connsiteX252" fmla="*/ 692265 w 765771"/>
                <a:gd name="connsiteY252" fmla="*/ 447579 h 921481"/>
                <a:gd name="connsiteX253" fmla="*/ 691573 w 765771"/>
                <a:gd name="connsiteY253" fmla="*/ 446424 h 921481"/>
                <a:gd name="connsiteX254" fmla="*/ 689879 w 765771"/>
                <a:gd name="connsiteY254" fmla="*/ 440805 h 921481"/>
                <a:gd name="connsiteX255" fmla="*/ 688802 w 765771"/>
                <a:gd name="connsiteY255" fmla="*/ 438265 h 921481"/>
                <a:gd name="connsiteX256" fmla="*/ 687724 w 765771"/>
                <a:gd name="connsiteY256" fmla="*/ 437804 h 921481"/>
                <a:gd name="connsiteX257" fmla="*/ 683337 w 765771"/>
                <a:gd name="connsiteY257" fmla="*/ 438265 h 921481"/>
                <a:gd name="connsiteX258" fmla="*/ 678873 w 765771"/>
                <a:gd name="connsiteY258" fmla="*/ 438265 h 921481"/>
                <a:gd name="connsiteX259" fmla="*/ 677257 w 765771"/>
                <a:gd name="connsiteY259" fmla="*/ 438650 h 921481"/>
                <a:gd name="connsiteX260" fmla="*/ 668559 w 765771"/>
                <a:gd name="connsiteY260" fmla="*/ 443038 h 921481"/>
                <a:gd name="connsiteX261" fmla="*/ 665480 w 765771"/>
                <a:gd name="connsiteY261" fmla="*/ 442653 h 921481"/>
                <a:gd name="connsiteX262" fmla="*/ 655320 w 765771"/>
                <a:gd name="connsiteY262" fmla="*/ 434186 h 921481"/>
                <a:gd name="connsiteX263" fmla="*/ 651164 w 765771"/>
                <a:gd name="connsiteY263" fmla="*/ 431569 h 921481"/>
                <a:gd name="connsiteX264" fmla="*/ 650548 w 765771"/>
                <a:gd name="connsiteY264" fmla="*/ 431030 h 921481"/>
                <a:gd name="connsiteX265" fmla="*/ 646930 w 765771"/>
                <a:gd name="connsiteY265" fmla="*/ 426874 h 921481"/>
                <a:gd name="connsiteX266" fmla="*/ 644852 w 765771"/>
                <a:gd name="connsiteY266" fmla="*/ 425642 h 921481"/>
                <a:gd name="connsiteX267" fmla="*/ 635693 w 765771"/>
                <a:gd name="connsiteY267" fmla="*/ 423487 h 921481"/>
                <a:gd name="connsiteX268" fmla="*/ 627534 w 765771"/>
                <a:gd name="connsiteY268" fmla="*/ 422410 h 921481"/>
                <a:gd name="connsiteX269" fmla="*/ 626764 w 765771"/>
                <a:gd name="connsiteY269" fmla="*/ 422179 h 921481"/>
                <a:gd name="connsiteX270" fmla="*/ 616604 w 765771"/>
                <a:gd name="connsiteY270" fmla="*/ 417714 h 921481"/>
                <a:gd name="connsiteX271" fmla="*/ 614526 w 765771"/>
                <a:gd name="connsiteY271" fmla="*/ 416329 h 921481"/>
                <a:gd name="connsiteX272" fmla="*/ 613449 w 765771"/>
                <a:gd name="connsiteY272" fmla="*/ 415020 h 921481"/>
                <a:gd name="connsiteX273" fmla="*/ 611216 w 765771"/>
                <a:gd name="connsiteY273" fmla="*/ 409402 h 921481"/>
                <a:gd name="connsiteX274" fmla="*/ 611063 w 765771"/>
                <a:gd name="connsiteY274" fmla="*/ 408093 h 921481"/>
                <a:gd name="connsiteX275" fmla="*/ 611524 w 765771"/>
                <a:gd name="connsiteY275" fmla="*/ 406862 h 921481"/>
                <a:gd name="connsiteX276" fmla="*/ 632229 w 765771"/>
                <a:gd name="connsiteY276" fmla="*/ 374380 h 921481"/>
                <a:gd name="connsiteX277" fmla="*/ 630382 w 765771"/>
                <a:gd name="connsiteY277" fmla="*/ 368839 h 921481"/>
                <a:gd name="connsiteX278" fmla="*/ 630228 w 765771"/>
                <a:gd name="connsiteY278" fmla="*/ 367684 h 921481"/>
                <a:gd name="connsiteX279" fmla="*/ 630228 w 765771"/>
                <a:gd name="connsiteY279" fmla="*/ 367684 h 921481"/>
                <a:gd name="connsiteX280" fmla="*/ 630228 w 765771"/>
                <a:gd name="connsiteY280" fmla="*/ 367684 h 921481"/>
                <a:gd name="connsiteX281" fmla="*/ 630767 w 765771"/>
                <a:gd name="connsiteY281" fmla="*/ 362527 h 921481"/>
                <a:gd name="connsiteX282" fmla="*/ 630074 w 765771"/>
                <a:gd name="connsiteY282" fmla="*/ 359295 h 921481"/>
                <a:gd name="connsiteX283" fmla="*/ 627457 w 765771"/>
                <a:gd name="connsiteY283" fmla="*/ 358140 h 921481"/>
                <a:gd name="connsiteX284" fmla="*/ 626918 w 765771"/>
                <a:gd name="connsiteY284" fmla="*/ 357832 h 921481"/>
                <a:gd name="connsiteX285" fmla="*/ 624686 w 765771"/>
                <a:gd name="connsiteY285" fmla="*/ 356139 h 921481"/>
                <a:gd name="connsiteX286" fmla="*/ 624070 w 765771"/>
                <a:gd name="connsiteY286" fmla="*/ 355523 h 921481"/>
                <a:gd name="connsiteX287" fmla="*/ 613372 w 765771"/>
                <a:gd name="connsiteY287" fmla="*/ 340360 h 921481"/>
                <a:gd name="connsiteX288" fmla="*/ 613526 w 765771"/>
                <a:gd name="connsiteY288" fmla="*/ 336896 h 921481"/>
                <a:gd name="connsiteX289" fmla="*/ 626995 w 765771"/>
                <a:gd name="connsiteY289" fmla="*/ 320810 h 921481"/>
                <a:gd name="connsiteX290" fmla="*/ 627457 w 765771"/>
                <a:gd name="connsiteY290" fmla="*/ 302260 h 921481"/>
                <a:gd name="connsiteX291" fmla="*/ 624147 w 765771"/>
                <a:gd name="connsiteY291" fmla="*/ 300797 h 921481"/>
                <a:gd name="connsiteX292" fmla="*/ 622531 w 765771"/>
                <a:gd name="connsiteY292" fmla="*/ 298719 h 921481"/>
                <a:gd name="connsiteX293" fmla="*/ 622069 w 765771"/>
                <a:gd name="connsiteY293" fmla="*/ 296102 h 921481"/>
                <a:gd name="connsiteX294" fmla="*/ 618682 w 765771"/>
                <a:gd name="connsiteY294" fmla="*/ 292177 h 921481"/>
                <a:gd name="connsiteX295" fmla="*/ 607214 w 765771"/>
                <a:gd name="connsiteY295" fmla="*/ 274397 h 921481"/>
                <a:gd name="connsiteX296" fmla="*/ 606906 w 765771"/>
                <a:gd name="connsiteY296" fmla="*/ 273704 h 921481"/>
                <a:gd name="connsiteX297" fmla="*/ 604674 w 765771"/>
                <a:gd name="connsiteY297" fmla="*/ 266392 h 921481"/>
                <a:gd name="connsiteX298" fmla="*/ 604597 w 765771"/>
                <a:gd name="connsiteY298" fmla="*/ 264930 h 921481"/>
                <a:gd name="connsiteX299" fmla="*/ 605598 w 765771"/>
                <a:gd name="connsiteY299" fmla="*/ 260465 h 921481"/>
                <a:gd name="connsiteX300" fmla="*/ 604751 w 765771"/>
                <a:gd name="connsiteY300" fmla="*/ 256463 h 921481"/>
                <a:gd name="connsiteX301" fmla="*/ 578581 w 765771"/>
                <a:gd name="connsiteY301" fmla="*/ 235758 h 921481"/>
                <a:gd name="connsiteX302" fmla="*/ 577889 w 765771"/>
                <a:gd name="connsiteY302" fmla="*/ 234988 h 921481"/>
                <a:gd name="connsiteX303" fmla="*/ 574502 w 765771"/>
                <a:gd name="connsiteY303" fmla="*/ 229370 h 921481"/>
                <a:gd name="connsiteX304" fmla="*/ 574271 w 765771"/>
                <a:gd name="connsiteY304" fmla="*/ 228831 h 921481"/>
                <a:gd name="connsiteX305" fmla="*/ 572578 w 765771"/>
                <a:gd name="connsiteY305" fmla="*/ 223751 h 921481"/>
                <a:gd name="connsiteX306" fmla="*/ 569730 w 765771"/>
                <a:gd name="connsiteY306" fmla="*/ 211128 h 921481"/>
                <a:gd name="connsiteX307" fmla="*/ 569653 w 765771"/>
                <a:gd name="connsiteY307" fmla="*/ 210127 h 921481"/>
                <a:gd name="connsiteX308" fmla="*/ 570576 w 765771"/>
                <a:gd name="connsiteY308" fmla="*/ 204816 h 921481"/>
                <a:gd name="connsiteX309" fmla="*/ 560724 w 765771"/>
                <a:gd name="connsiteY309" fmla="*/ 202738 h 921481"/>
                <a:gd name="connsiteX310" fmla="*/ 554567 w 765771"/>
                <a:gd name="connsiteY310" fmla="*/ 204662 h 921481"/>
                <a:gd name="connsiteX311" fmla="*/ 551026 w 765771"/>
                <a:gd name="connsiteY311" fmla="*/ 207202 h 921481"/>
                <a:gd name="connsiteX312" fmla="*/ 548563 w 765771"/>
                <a:gd name="connsiteY312" fmla="*/ 207587 h 921481"/>
                <a:gd name="connsiteX313" fmla="*/ 543252 w 765771"/>
                <a:gd name="connsiteY313" fmla="*/ 205971 h 921481"/>
                <a:gd name="connsiteX314" fmla="*/ 534555 w 765771"/>
                <a:gd name="connsiteY314" fmla="*/ 205432 h 921481"/>
                <a:gd name="connsiteX315" fmla="*/ 533631 w 765771"/>
                <a:gd name="connsiteY315" fmla="*/ 205201 h 921481"/>
                <a:gd name="connsiteX316" fmla="*/ 531938 w 765771"/>
                <a:gd name="connsiteY316" fmla="*/ 204508 h 921481"/>
                <a:gd name="connsiteX317" fmla="*/ 530013 w 765771"/>
                <a:gd name="connsiteY317" fmla="*/ 203662 h 921481"/>
                <a:gd name="connsiteX318" fmla="*/ 526473 w 765771"/>
                <a:gd name="connsiteY318" fmla="*/ 203123 h 921481"/>
                <a:gd name="connsiteX319" fmla="*/ 518468 w 765771"/>
                <a:gd name="connsiteY319" fmla="*/ 203123 h 921481"/>
                <a:gd name="connsiteX320" fmla="*/ 506538 w 765771"/>
                <a:gd name="connsiteY320" fmla="*/ 201430 h 921481"/>
                <a:gd name="connsiteX321" fmla="*/ 499534 w 765771"/>
                <a:gd name="connsiteY321" fmla="*/ 201968 h 921481"/>
                <a:gd name="connsiteX322" fmla="*/ 498302 w 765771"/>
                <a:gd name="connsiteY322" fmla="*/ 201815 h 921481"/>
                <a:gd name="connsiteX323" fmla="*/ 492991 w 765771"/>
                <a:gd name="connsiteY323" fmla="*/ 199736 h 921481"/>
                <a:gd name="connsiteX324" fmla="*/ 489296 w 765771"/>
                <a:gd name="connsiteY324" fmla="*/ 199274 h 921481"/>
                <a:gd name="connsiteX325" fmla="*/ 487603 w 765771"/>
                <a:gd name="connsiteY325" fmla="*/ 199582 h 921481"/>
                <a:gd name="connsiteX326" fmla="*/ 485140 w 765771"/>
                <a:gd name="connsiteY326" fmla="*/ 201660 h 921481"/>
                <a:gd name="connsiteX327" fmla="*/ 479983 w 765771"/>
                <a:gd name="connsiteY327" fmla="*/ 209896 h 921481"/>
                <a:gd name="connsiteX328" fmla="*/ 476135 w 765771"/>
                <a:gd name="connsiteY328" fmla="*/ 226830 h 921481"/>
                <a:gd name="connsiteX329" fmla="*/ 474903 w 765771"/>
                <a:gd name="connsiteY329" fmla="*/ 230062 h 921481"/>
                <a:gd name="connsiteX330" fmla="*/ 472055 w 765771"/>
                <a:gd name="connsiteY330" fmla="*/ 231833 h 921481"/>
                <a:gd name="connsiteX331" fmla="*/ 454044 w 765771"/>
                <a:gd name="connsiteY331" fmla="*/ 230139 h 921481"/>
                <a:gd name="connsiteX332" fmla="*/ 442037 w 765771"/>
                <a:gd name="connsiteY332" fmla="*/ 230678 h 921481"/>
                <a:gd name="connsiteX333" fmla="*/ 442037 w 765771"/>
                <a:gd name="connsiteY333" fmla="*/ 230678 h 921481"/>
                <a:gd name="connsiteX334" fmla="*/ 442037 w 765771"/>
                <a:gd name="connsiteY334" fmla="*/ 230678 h 921481"/>
                <a:gd name="connsiteX335" fmla="*/ 434186 w 765771"/>
                <a:gd name="connsiteY335" fmla="*/ 229523 h 921481"/>
                <a:gd name="connsiteX336" fmla="*/ 429876 w 765771"/>
                <a:gd name="connsiteY336" fmla="*/ 228292 h 921481"/>
                <a:gd name="connsiteX337" fmla="*/ 428029 w 765771"/>
                <a:gd name="connsiteY337" fmla="*/ 226676 h 921481"/>
                <a:gd name="connsiteX338" fmla="*/ 426720 w 765771"/>
                <a:gd name="connsiteY338" fmla="*/ 223597 h 921481"/>
                <a:gd name="connsiteX339" fmla="*/ 421255 w 765771"/>
                <a:gd name="connsiteY339" fmla="*/ 220441 h 921481"/>
                <a:gd name="connsiteX340" fmla="*/ 401012 w 765771"/>
                <a:gd name="connsiteY340" fmla="*/ 217670 h 921481"/>
                <a:gd name="connsiteX341" fmla="*/ 393469 w 765771"/>
                <a:gd name="connsiteY341" fmla="*/ 215900 h 921481"/>
                <a:gd name="connsiteX342" fmla="*/ 387466 w 765771"/>
                <a:gd name="connsiteY342" fmla="*/ 213514 h 921481"/>
                <a:gd name="connsiteX343" fmla="*/ 381462 w 765771"/>
                <a:gd name="connsiteY343" fmla="*/ 209973 h 921481"/>
                <a:gd name="connsiteX344" fmla="*/ 380923 w 765771"/>
                <a:gd name="connsiteY344" fmla="*/ 209588 h 921481"/>
                <a:gd name="connsiteX345" fmla="*/ 378075 w 765771"/>
                <a:gd name="connsiteY345" fmla="*/ 206741 h 921481"/>
                <a:gd name="connsiteX346" fmla="*/ 377690 w 765771"/>
                <a:gd name="connsiteY346" fmla="*/ 206202 h 921481"/>
                <a:gd name="connsiteX347" fmla="*/ 373226 w 765771"/>
                <a:gd name="connsiteY347" fmla="*/ 198890 h 921481"/>
                <a:gd name="connsiteX348" fmla="*/ 372841 w 765771"/>
                <a:gd name="connsiteY348" fmla="*/ 197427 h 921481"/>
                <a:gd name="connsiteX349" fmla="*/ 372841 w 765771"/>
                <a:gd name="connsiteY349" fmla="*/ 197427 h 921481"/>
                <a:gd name="connsiteX350" fmla="*/ 372841 w 765771"/>
                <a:gd name="connsiteY350" fmla="*/ 194733 h 921481"/>
                <a:gd name="connsiteX351" fmla="*/ 372149 w 765771"/>
                <a:gd name="connsiteY351" fmla="*/ 193425 h 921481"/>
                <a:gd name="connsiteX352" fmla="*/ 362835 w 765771"/>
                <a:gd name="connsiteY352" fmla="*/ 183034 h 921481"/>
                <a:gd name="connsiteX353" fmla="*/ 354369 w 765771"/>
                <a:gd name="connsiteY353" fmla="*/ 175645 h 921481"/>
                <a:gd name="connsiteX354" fmla="*/ 345671 w 765771"/>
                <a:gd name="connsiteY354" fmla="*/ 171334 h 921481"/>
                <a:gd name="connsiteX355" fmla="*/ 345132 w 765771"/>
                <a:gd name="connsiteY355" fmla="*/ 170950 h 921481"/>
                <a:gd name="connsiteX356" fmla="*/ 338359 w 765771"/>
                <a:gd name="connsiteY356" fmla="*/ 165331 h 921481"/>
                <a:gd name="connsiteX357" fmla="*/ 333202 w 765771"/>
                <a:gd name="connsiteY357" fmla="*/ 159173 h 921481"/>
                <a:gd name="connsiteX358" fmla="*/ 286635 w 765771"/>
                <a:gd name="connsiteY358" fmla="*/ 157018 h 921481"/>
                <a:gd name="connsiteX359" fmla="*/ 284711 w 765771"/>
                <a:gd name="connsiteY359" fmla="*/ 156095 h 921481"/>
                <a:gd name="connsiteX360" fmla="*/ 284018 w 765771"/>
                <a:gd name="connsiteY360" fmla="*/ 154093 h 921481"/>
                <a:gd name="connsiteX361" fmla="*/ 284557 w 765771"/>
                <a:gd name="connsiteY361" fmla="*/ 142856 h 921481"/>
                <a:gd name="connsiteX362" fmla="*/ 284942 w 765771"/>
                <a:gd name="connsiteY362" fmla="*/ 141547 h 921481"/>
                <a:gd name="connsiteX363" fmla="*/ 285712 w 765771"/>
                <a:gd name="connsiteY363" fmla="*/ 140239 h 921481"/>
                <a:gd name="connsiteX364" fmla="*/ 288329 w 765771"/>
                <a:gd name="connsiteY364" fmla="*/ 135698 h 921481"/>
                <a:gd name="connsiteX365" fmla="*/ 286250 w 765771"/>
                <a:gd name="connsiteY365" fmla="*/ 123844 h 921481"/>
                <a:gd name="connsiteX366" fmla="*/ 286250 w 765771"/>
                <a:gd name="connsiteY366" fmla="*/ 122844 h 921481"/>
                <a:gd name="connsiteX367" fmla="*/ 286789 w 765771"/>
                <a:gd name="connsiteY367" fmla="*/ 119457 h 921481"/>
                <a:gd name="connsiteX368" fmla="*/ 286943 w 765771"/>
                <a:gd name="connsiteY368" fmla="*/ 118841 h 921481"/>
                <a:gd name="connsiteX369" fmla="*/ 288636 w 765771"/>
                <a:gd name="connsiteY369" fmla="*/ 114916 h 921481"/>
                <a:gd name="connsiteX370" fmla="*/ 289252 w 765771"/>
                <a:gd name="connsiteY370" fmla="*/ 114069 h 921481"/>
                <a:gd name="connsiteX371" fmla="*/ 296026 w 765771"/>
                <a:gd name="connsiteY371" fmla="*/ 107296 h 921481"/>
                <a:gd name="connsiteX372" fmla="*/ 302568 w 765771"/>
                <a:gd name="connsiteY372" fmla="*/ 102523 h 921481"/>
                <a:gd name="connsiteX373" fmla="*/ 312574 w 765771"/>
                <a:gd name="connsiteY373" fmla="*/ 94057 h 921481"/>
                <a:gd name="connsiteX374" fmla="*/ 314883 w 765771"/>
                <a:gd name="connsiteY374" fmla="*/ 88438 h 921481"/>
                <a:gd name="connsiteX375" fmla="*/ 314883 w 765771"/>
                <a:gd name="connsiteY375" fmla="*/ 82742 h 921481"/>
                <a:gd name="connsiteX376" fmla="*/ 312882 w 765771"/>
                <a:gd name="connsiteY376" fmla="*/ 76816 h 921481"/>
                <a:gd name="connsiteX377" fmla="*/ 311189 w 765771"/>
                <a:gd name="connsiteY377" fmla="*/ 74276 h 921481"/>
                <a:gd name="connsiteX378" fmla="*/ 307186 w 765771"/>
                <a:gd name="connsiteY378" fmla="*/ 71813 h 921481"/>
                <a:gd name="connsiteX379" fmla="*/ 306493 w 765771"/>
                <a:gd name="connsiteY379" fmla="*/ 71197 h 921481"/>
                <a:gd name="connsiteX380" fmla="*/ 304030 w 765771"/>
                <a:gd name="connsiteY380" fmla="*/ 68272 h 921481"/>
                <a:gd name="connsiteX381" fmla="*/ 302568 w 765771"/>
                <a:gd name="connsiteY381" fmla="*/ 67579 h 921481"/>
                <a:gd name="connsiteX382" fmla="*/ 298335 w 765771"/>
                <a:gd name="connsiteY382" fmla="*/ 66502 h 921481"/>
                <a:gd name="connsiteX383" fmla="*/ 296872 w 765771"/>
                <a:gd name="connsiteY383" fmla="*/ 65578 h 921481"/>
                <a:gd name="connsiteX384" fmla="*/ 293485 w 765771"/>
                <a:gd name="connsiteY384" fmla="*/ 61653 h 921481"/>
                <a:gd name="connsiteX385" fmla="*/ 292793 w 765771"/>
                <a:gd name="connsiteY385" fmla="*/ 60036 h 921481"/>
                <a:gd name="connsiteX386" fmla="*/ 292254 w 765771"/>
                <a:gd name="connsiteY386" fmla="*/ 53879 h 921481"/>
                <a:gd name="connsiteX387" fmla="*/ 276783 w 765771"/>
                <a:gd name="connsiteY387" fmla="*/ 26862 h 921481"/>
                <a:gd name="connsiteX388" fmla="*/ 273781 w 765771"/>
                <a:gd name="connsiteY388" fmla="*/ 18550 h 921481"/>
                <a:gd name="connsiteX389" fmla="*/ 273627 w 765771"/>
                <a:gd name="connsiteY389" fmla="*/ 17934 h 921481"/>
                <a:gd name="connsiteX390" fmla="*/ 271549 w 765771"/>
                <a:gd name="connsiteY390" fmla="*/ 0 h 921481"/>
                <a:gd name="connsiteX391" fmla="*/ 270472 w 765771"/>
                <a:gd name="connsiteY391" fmla="*/ 616 h 921481"/>
                <a:gd name="connsiteX392" fmla="*/ 267239 w 765771"/>
                <a:gd name="connsiteY392" fmla="*/ 1539 h 921481"/>
                <a:gd name="connsiteX393" fmla="*/ 264391 w 765771"/>
                <a:gd name="connsiteY393" fmla="*/ 4387 h 921481"/>
                <a:gd name="connsiteX394" fmla="*/ 259157 w 765771"/>
                <a:gd name="connsiteY394" fmla="*/ 12315 h 921481"/>
                <a:gd name="connsiteX395" fmla="*/ 257695 w 765771"/>
                <a:gd name="connsiteY395" fmla="*/ 13470 h 921481"/>
                <a:gd name="connsiteX396" fmla="*/ 256001 w 765771"/>
                <a:gd name="connsiteY396" fmla="*/ 14008 h 921481"/>
                <a:gd name="connsiteX397" fmla="*/ 250536 w 765771"/>
                <a:gd name="connsiteY397" fmla="*/ 16318 h 921481"/>
                <a:gd name="connsiteX398" fmla="*/ 250382 w 765771"/>
                <a:gd name="connsiteY398" fmla="*/ 16856 h 921481"/>
                <a:gd name="connsiteX399" fmla="*/ 246457 w 765771"/>
                <a:gd name="connsiteY399" fmla="*/ 27016 h 921481"/>
                <a:gd name="connsiteX400" fmla="*/ 243763 w 765771"/>
                <a:gd name="connsiteY400" fmla="*/ 38485 h 921481"/>
                <a:gd name="connsiteX401" fmla="*/ 243301 w 765771"/>
                <a:gd name="connsiteY401" fmla="*/ 45335 h 921481"/>
                <a:gd name="connsiteX402" fmla="*/ 243840 w 765771"/>
                <a:gd name="connsiteY402" fmla="*/ 51878 h 921481"/>
                <a:gd name="connsiteX403" fmla="*/ 250459 w 765771"/>
                <a:gd name="connsiteY403" fmla="*/ 72967 h 921481"/>
                <a:gd name="connsiteX404" fmla="*/ 250536 w 765771"/>
                <a:gd name="connsiteY404" fmla="*/ 74507 h 921481"/>
                <a:gd name="connsiteX405" fmla="*/ 250536 w 765771"/>
                <a:gd name="connsiteY405" fmla="*/ 74507 h 921481"/>
                <a:gd name="connsiteX406" fmla="*/ 250536 w 765771"/>
                <a:gd name="connsiteY406" fmla="*/ 74507 h 921481"/>
                <a:gd name="connsiteX407" fmla="*/ 250075 w 765771"/>
                <a:gd name="connsiteY407" fmla="*/ 76431 h 921481"/>
                <a:gd name="connsiteX408" fmla="*/ 249613 w 765771"/>
                <a:gd name="connsiteY408" fmla="*/ 78355 h 921481"/>
                <a:gd name="connsiteX409" fmla="*/ 254308 w 765771"/>
                <a:gd name="connsiteY409" fmla="*/ 99830 h 921481"/>
                <a:gd name="connsiteX410" fmla="*/ 257541 w 765771"/>
                <a:gd name="connsiteY410" fmla="*/ 102601 h 921481"/>
                <a:gd name="connsiteX411" fmla="*/ 258233 w 765771"/>
                <a:gd name="connsiteY411" fmla="*/ 103447 h 921481"/>
                <a:gd name="connsiteX412" fmla="*/ 259927 w 765771"/>
                <a:gd name="connsiteY412" fmla="*/ 106834 h 921481"/>
                <a:gd name="connsiteX413" fmla="*/ 260158 w 765771"/>
                <a:gd name="connsiteY413" fmla="*/ 107527 h 921481"/>
                <a:gd name="connsiteX414" fmla="*/ 264622 w 765771"/>
                <a:gd name="connsiteY414" fmla="*/ 130618 h 921481"/>
                <a:gd name="connsiteX415" fmla="*/ 265238 w 765771"/>
                <a:gd name="connsiteY415" fmla="*/ 138853 h 921481"/>
                <a:gd name="connsiteX416" fmla="*/ 265238 w 765771"/>
                <a:gd name="connsiteY416" fmla="*/ 139469 h 921481"/>
                <a:gd name="connsiteX417" fmla="*/ 261851 w 765771"/>
                <a:gd name="connsiteY417" fmla="*/ 161405 h 921481"/>
                <a:gd name="connsiteX418" fmla="*/ 260697 w 765771"/>
                <a:gd name="connsiteY418" fmla="*/ 166178 h 921481"/>
                <a:gd name="connsiteX419" fmla="*/ 260158 w 765771"/>
                <a:gd name="connsiteY419" fmla="*/ 167255 h 921481"/>
                <a:gd name="connsiteX420" fmla="*/ 258233 w 765771"/>
                <a:gd name="connsiteY420" fmla="*/ 169641 h 921481"/>
                <a:gd name="connsiteX421" fmla="*/ 257695 w 765771"/>
                <a:gd name="connsiteY421" fmla="*/ 171258 h 921481"/>
                <a:gd name="connsiteX422" fmla="*/ 260312 w 765771"/>
                <a:gd name="connsiteY422" fmla="*/ 175183 h 921481"/>
                <a:gd name="connsiteX423" fmla="*/ 262159 w 765771"/>
                <a:gd name="connsiteY423" fmla="*/ 178878 h 921481"/>
                <a:gd name="connsiteX424" fmla="*/ 262390 w 765771"/>
                <a:gd name="connsiteY424" fmla="*/ 180494 h 921481"/>
                <a:gd name="connsiteX425" fmla="*/ 262390 w 765771"/>
                <a:gd name="connsiteY425" fmla="*/ 180494 h 921481"/>
                <a:gd name="connsiteX426" fmla="*/ 262390 w 765771"/>
                <a:gd name="connsiteY426" fmla="*/ 180494 h 921481"/>
                <a:gd name="connsiteX427" fmla="*/ 262313 w 765771"/>
                <a:gd name="connsiteY427" fmla="*/ 181264 h 921481"/>
                <a:gd name="connsiteX428" fmla="*/ 261851 w 765771"/>
                <a:gd name="connsiteY428" fmla="*/ 184419 h 921481"/>
                <a:gd name="connsiteX429" fmla="*/ 260081 w 765771"/>
                <a:gd name="connsiteY429" fmla="*/ 189884 h 921481"/>
                <a:gd name="connsiteX430" fmla="*/ 259619 w 765771"/>
                <a:gd name="connsiteY430" fmla="*/ 191193 h 921481"/>
                <a:gd name="connsiteX431" fmla="*/ 259619 w 765771"/>
                <a:gd name="connsiteY431" fmla="*/ 203662 h 921481"/>
                <a:gd name="connsiteX432" fmla="*/ 259465 w 765771"/>
                <a:gd name="connsiteY432" fmla="*/ 204432 h 921481"/>
                <a:gd name="connsiteX433" fmla="*/ 257772 w 765771"/>
                <a:gd name="connsiteY433" fmla="*/ 210050 h 921481"/>
                <a:gd name="connsiteX434" fmla="*/ 256463 w 765771"/>
                <a:gd name="connsiteY434" fmla="*/ 211667 h 921481"/>
                <a:gd name="connsiteX435" fmla="*/ 252384 w 765771"/>
                <a:gd name="connsiteY435" fmla="*/ 213976 h 921481"/>
                <a:gd name="connsiteX436" fmla="*/ 251614 w 765771"/>
                <a:gd name="connsiteY436" fmla="*/ 216285 h 921481"/>
                <a:gd name="connsiteX437" fmla="*/ 251152 w 765771"/>
                <a:gd name="connsiteY437" fmla="*/ 217131 h 921481"/>
                <a:gd name="connsiteX438" fmla="*/ 230140 w 765771"/>
                <a:gd name="connsiteY438" fmla="*/ 243147 h 921481"/>
                <a:gd name="connsiteX439" fmla="*/ 228677 w 765771"/>
                <a:gd name="connsiteY439" fmla="*/ 248381 h 921481"/>
                <a:gd name="connsiteX440" fmla="*/ 228677 w 765771"/>
                <a:gd name="connsiteY440" fmla="*/ 262621 h 921481"/>
                <a:gd name="connsiteX441" fmla="*/ 229139 w 765771"/>
                <a:gd name="connsiteY441" fmla="*/ 265545 h 921481"/>
                <a:gd name="connsiteX442" fmla="*/ 232141 w 765771"/>
                <a:gd name="connsiteY442" fmla="*/ 270087 h 921481"/>
                <a:gd name="connsiteX443" fmla="*/ 232526 w 765771"/>
                <a:gd name="connsiteY443" fmla="*/ 270933 h 921481"/>
                <a:gd name="connsiteX444" fmla="*/ 233680 w 765771"/>
                <a:gd name="connsiteY444" fmla="*/ 275398 h 921481"/>
                <a:gd name="connsiteX445" fmla="*/ 233757 w 765771"/>
                <a:gd name="connsiteY445" fmla="*/ 276552 h 921481"/>
                <a:gd name="connsiteX446" fmla="*/ 233218 w 765771"/>
                <a:gd name="connsiteY446" fmla="*/ 279939 h 921481"/>
                <a:gd name="connsiteX447" fmla="*/ 233064 w 765771"/>
                <a:gd name="connsiteY447" fmla="*/ 280554 h 921481"/>
                <a:gd name="connsiteX448" fmla="*/ 228600 w 765771"/>
                <a:gd name="connsiteY448" fmla="*/ 291253 h 921481"/>
                <a:gd name="connsiteX449" fmla="*/ 224213 w 765771"/>
                <a:gd name="connsiteY449" fmla="*/ 306647 h 921481"/>
                <a:gd name="connsiteX450" fmla="*/ 222058 w 765771"/>
                <a:gd name="connsiteY450" fmla="*/ 322041 h 921481"/>
                <a:gd name="connsiteX451" fmla="*/ 221904 w 765771"/>
                <a:gd name="connsiteY451" fmla="*/ 322349 h 921481"/>
                <a:gd name="connsiteX452" fmla="*/ 219287 w 765771"/>
                <a:gd name="connsiteY452" fmla="*/ 339744 h 921481"/>
                <a:gd name="connsiteX453" fmla="*/ 223212 w 765771"/>
                <a:gd name="connsiteY453" fmla="*/ 388312 h 921481"/>
                <a:gd name="connsiteX454" fmla="*/ 224752 w 765771"/>
                <a:gd name="connsiteY454" fmla="*/ 395239 h 921481"/>
                <a:gd name="connsiteX455" fmla="*/ 228369 w 765771"/>
                <a:gd name="connsiteY455" fmla="*/ 400396 h 921481"/>
                <a:gd name="connsiteX456" fmla="*/ 232757 w 765771"/>
                <a:gd name="connsiteY456" fmla="*/ 405861 h 921481"/>
                <a:gd name="connsiteX457" fmla="*/ 233064 w 765771"/>
                <a:gd name="connsiteY457" fmla="*/ 406323 h 921481"/>
                <a:gd name="connsiteX458" fmla="*/ 235912 w 765771"/>
                <a:gd name="connsiteY458" fmla="*/ 411942 h 921481"/>
                <a:gd name="connsiteX459" fmla="*/ 236220 w 765771"/>
                <a:gd name="connsiteY459" fmla="*/ 412789 h 921481"/>
                <a:gd name="connsiteX460" fmla="*/ 238452 w 765771"/>
                <a:gd name="connsiteY460" fmla="*/ 428567 h 921481"/>
                <a:gd name="connsiteX461" fmla="*/ 238221 w 765771"/>
                <a:gd name="connsiteY461" fmla="*/ 430261 h 921481"/>
                <a:gd name="connsiteX462" fmla="*/ 233141 w 765771"/>
                <a:gd name="connsiteY462" fmla="*/ 440421 h 921481"/>
                <a:gd name="connsiteX463" fmla="*/ 232295 w 765771"/>
                <a:gd name="connsiteY463" fmla="*/ 441421 h 921481"/>
                <a:gd name="connsiteX464" fmla="*/ 223289 w 765771"/>
                <a:gd name="connsiteY464" fmla="*/ 448194 h 921481"/>
                <a:gd name="connsiteX465" fmla="*/ 191886 w 765771"/>
                <a:gd name="connsiteY465" fmla="*/ 463665 h 921481"/>
                <a:gd name="connsiteX466" fmla="*/ 189038 w 765771"/>
                <a:gd name="connsiteY466" fmla="*/ 465743 h 921481"/>
                <a:gd name="connsiteX467" fmla="*/ 187114 w 765771"/>
                <a:gd name="connsiteY467" fmla="*/ 470593 h 921481"/>
                <a:gd name="connsiteX468" fmla="*/ 186575 w 765771"/>
                <a:gd name="connsiteY468" fmla="*/ 471439 h 921481"/>
                <a:gd name="connsiteX469" fmla="*/ 171104 w 765771"/>
                <a:gd name="connsiteY469" fmla="*/ 487988 h 921481"/>
                <a:gd name="connsiteX470" fmla="*/ 159481 w 765771"/>
                <a:gd name="connsiteY470" fmla="*/ 510694 h 921481"/>
                <a:gd name="connsiteX471" fmla="*/ 154170 w 765771"/>
                <a:gd name="connsiteY471" fmla="*/ 517852 h 921481"/>
                <a:gd name="connsiteX472" fmla="*/ 153632 w 765771"/>
                <a:gd name="connsiteY472" fmla="*/ 518391 h 921481"/>
                <a:gd name="connsiteX473" fmla="*/ 83897 w 765771"/>
                <a:gd name="connsiteY473" fmla="*/ 570114 h 921481"/>
                <a:gd name="connsiteX474" fmla="*/ 69350 w 765771"/>
                <a:gd name="connsiteY474" fmla="*/ 577119 h 921481"/>
                <a:gd name="connsiteX475" fmla="*/ 68580 w 765771"/>
                <a:gd name="connsiteY475" fmla="*/ 577350 h 921481"/>
                <a:gd name="connsiteX476" fmla="*/ 53417 w 765771"/>
                <a:gd name="connsiteY476" fmla="*/ 579582 h 921481"/>
                <a:gd name="connsiteX477" fmla="*/ 48876 w 765771"/>
                <a:gd name="connsiteY477" fmla="*/ 580813 h 921481"/>
                <a:gd name="connsiteX478" fmla="*/ 47106 w 765771"/>
                <a:gd name="connsiteY478" fmla="*/ 585124 h 921481"/>
                <a:gd name="connsiteX479" fmla="*/ 46721 w 765771"/>
                <a:gd name="connsiteY479" fmla="*/ 587433 h 921481"/>
                <a:gd name="connsiteX480" fmla="*/ 41179 w 765771"/>
                <a:gd name="connsiteY480" fmla="*/ 601441 h 921481"/>
                <a:gd name="connsiteX481" fmla="*/ 42257 w 765771"/>
                <a:gd name="connsiteY481" fmla="*/ 635693 h 921481"/>
                <a:gd name="connsiteX482" fmla="*/ 43180 w 765771"/>
                <a:gd name="connsiteY482" fmla="*/ 639464 h 921481"/>
                <a:gd name="connsiteX483" fmla="*/ 48876 w 765771"/>
                <a:gd name="connsiteY483" fmla="*/ 645699 h 921481"/>
                <a:gd name="connsiteX484" fmla="*/ 49261 w 765771"/>
                <a:gd name="connsiteY484" fmla="*/ 646238 h 921481"/>
                <a:gd name="connsiteX485" fmla="*/ 51493 w 765771"/>
                <a:gd name="connsiteY485" fmla="*/ 650163 h 921481"/>
                <a:gd name="connsiteX486" fmla="*/ 51878 w 765771"/>
                <a:gd name="connsiteY486" fmla="*/ 651241 h 921481"/>
                <a:gd name="connsiteX487" fmla="*/ 52417 w 765771"/>
                <a:gd name="connsiteY487" fmla="*/ 655705 h 921481"/>
                <a:gd name="connsiteX488" fmla="*/ 52262 w 765771"/>
                <a:gd name="connsiteY488" fmla="*/ 657013 h 921481"/>
                <a:gd name="connsiteX489" fmla="*/ 50646 w 765771"/>
                <a:gd name="connsiteY489" fmla="*/ 661478 h 9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</a:cxnLst>
              <a:rect l="l" t="t" r="r" b="b"/>
              <a:pathLst>
                <a:path w="765771" h="921481">
                  <a:moveTo>
                    <a:pt x="50646" y="661478"/>
                  </a:moveTo>
                  <a:cubicBezTo>
                    <a:pt x="50569" y="661785"/>
                    <a:pt x="50338" y="662016"/>
                    <a:pt x="50184" y="662324"/>
                  </a:cubicBezTo>
                  <a:lnTo>
                    <a:pt x="47337" y="665711"/>
                  </a:lnTo>
                  <a:cubicBezTo>
                    <a:pt x="46952" y="666173"/>
                    <a:pt x="46490" y="666481"/>
                    <a:pt x="45951" y="666634"/>
                  </a:cubicBezTo>
                  <a:lnTo>
                    <a:pt x="42026" y="667789"/>
                  </a:lnTo>
                  <a:cubicBezTo>
                    <a:pt x="41410" y="667943"/>
                    <a:pt x="40794" y="667943"/>
                    <a:pt x="40255" y="667712"/>
                  </a:cubicBezTo>
                  <a:lnTo>
                    <a:pt x="37869" y="666789"/>
                  </a:lnTo>
                  <a:lnTo>
                    <a:pt x="21706" y="691342"/>
                  </a:lnTo>
                  <a:lnTo>
                    <a:pt x="11930" y="702349"/>
                  </a:lnTo>
                  <a:cubicBezTo>
                    <a:pt x="11776" y="702502"/>
                    <a:pt x="11622" y="702656"/>
                    <a:pt x="11469" y="702810"/>
                  </a:cubicBezTo>
                  <a:lnTo>
                    <a:pt x="0" y="710738"/>
                  </a:lnTo>
                  <a:lnTo>
                    <a:pt x="1924" y="720744"/>
                  </a:lnTo>
                  <a:lnTo>
                    <a:pt x="5157" y="731982"/>
                  </a:lnTo>
                  <a:lnTo>
                    <a:pt x="8929" y="739063"/>
                  </a:lnTo>
                  <a:lnTo>
                    <a:pt x="14624" y="756612"/>
                  </a:lnTo>
                  <a:lnTo>
                    <a:pt x="29018" y="778779"/>
                  </a:lnTo>
                  <a:lnTo>
                    <a:pt x="36561" y="786861"/>
                  </a:lnTo>
                  <a:lnTo>
                    <a:pt x="41410" y="791171"/>
                  </a:lnTo>
                  <a:lnTo>
                    <a:pt x="49415" y="795944"/>
                  </a:lnTo>
                  <a:lnTo>
                    <a:pt x="58112" y="799330"/>
                  </a:lnTo>
                  <a:lnTo>
                    <a:pt x="62423" y="798022"/>
                  </a:lnTo>
                  <a:lnTo>
                    <a:pt x="71582" y="791018"/>
                  </a:lnTo>
                  <a:lnTo>
                    <a:pt x="76970" y="788016"/>
                  </a:lnTo>
                  <a:cubicBezTo>
                    <a:pt x="77278" y="787862"/>
                    <a:pt x="77663" y="787708"/>
                    <a:pt x="78047" y="787708"/>
                  </a:cubicBezTo>
                  <a:lnTo>
                    <a:pt x="83127" y="787169"/>
                  </a:lnTo>
                  <a:cubicBezTo>
                    <a:pt x="83743" y="787092"/>
                    <a:pt x="84436" y="787246"/>
                    <a:pt x="84898" y="787554"/>
                  </a:cubicBezTo>
                  <a:lnTo>
                    <a:pt x="89439" y="790402"/>
                  </a:lnTo>
                  <a:cubicBezTo>
                    <a:pt x="89747" y="790633"/>
                    <a:pt x="90055" y="790864"/>
                    <a:pt x="90286" y="791248"/>
                  </a:cubicBezTo>
                  <a:lnTo>
                    <a:pt x="93672" y="796328"/>
                  </a:lnTo>
                  <a:cubicBezTo>
                    <a:pt x="93749" y="796482"/>
                    <a:pt x="93903" y="796636"/>
                    <a:pt x="93903" y="796867"/>
                  </a:cubicBezTo>
                  <a:lnTo>
                    <a:pt x="98367" y="808105"/>
                  </a:lnTo>
                  <a:lnTo>
                    <a:pt x="102139" y="815109"/>
                  </a:lnTo>
                  <a:lnTo>
                    <a:pt x="105064" y="822729"/>
                  </a:lnTo>
                  <a:cubicBezTo>
                    <a:pt x="105218" y="823037"/>
                    <a:pt x="105218" y="823422"/>
                    <a:pt x="105218" y="823730"/>
                  </a:cubicBezTo>
                  <a:lnTo>
                    <a:pt x="105218" y="823730"/>
                  </a:lnTo>
                  <a:lnTo>
                    <a:pt x="105218" y="830503"/>
                  </a:lnTo>
                  <a:cubicBezTo>
                    <a:pt x="105218" y="830965"/>
                    <a:pt x="105141" y="831427"/>
                    <a:pt x="104910" y="831811"/>
                  </a:cubicBezTo>
                  <a:lnTo>
                    <a:pt x="95904" y="849284"/>
                  </a:lnTo>
                  <a:lnTo>
                    <a:pt x="93826" y="856673"/>
                  </a:lnTo>
                  <a:lnTo>
                    <a:pt x="93441" y="861137"/>
                  </a:lnTo>
                  <a:lnTo>
                    <a:pt x="97752" y="872528"/>
                  </a:lnTo>
                  <a:lnTo>
                    <a:pt x="101831" y="873298"/>
                  </a:lnTo>
                  <a:lnTo>
                    <a:pt x="103601" y="872913"/>
                  </a:lnTo>
                  <a:lnTo>
                    <a:pt x="107681" y="870373"/>
                  </a:lnTo>
                  <a:lnTo>
                    <a:pt x="112607" y="866371"/>
                  </a:lnTo>
                  <a:lnTo>
                    <a:pt x="117379" y="858366"/>
                  </a:lnTo>
                  <a:cubicBezTo>
                    <a:pt x="117610" y="858058"/>
                    <a:pt x="117841" y="857750"/>
                    <a:pt x="118226" y="857519"/>
                  </a:cubicBezTo>
                  <a:lnTo>
                    <a:pt x="125538" y="852439"/>
                  </a:lnTo>
                  <a:cubicBezTo>
                    <a:pt x="126615" y="851670"/>
                    <a:pt x="128078" y="851824"/>
                    <a:pt x="129078" y="852670"/>
                  </a:cubicBezTo>
                  <a:lnTo>
                    <a:pt x="136467" y="859521"/>
                  </a:lnTo>
                  <a:lnTo>
                    <a:pt x="152092" y="863831"/>
                  </a:lnTo>
                  <a:cubicBezTo>
                    <a:pt x="152631" y="863985"/>
                    <a:pt x="153093" y="864293"/>
                    <a:pt x="153401" y="864678"/>
                  </a:cubicBezTo>
                  <a:lnTo>
                    <a:pt x="158481" y="870296"/>
                  </a:lnTo>
                  <a:cubicBezTo>
                    <a:pt x="158789" y="870604"/>
                    <a:pt x="158943" y="870989"/>
                    <a:pt x="159096" y="871374"/>
                  </a:cubicBezTo>
                  <a:lnTo>
                    <a:pt x="161867" y="881149"/>
                  </a:lnTo>
                  <a:lnTo>
                    <a:pt x="166485" y="881149"/>
                  </a:lnTo>
                  <a:cubicBezTo>
                    <a:pt x="166716" y="881149"/>
                    <a:pt x="167024" y="881149"/>
                    <a:pt x="167255" y="881226"/>
                  </a:cubicBezTo>
                  <a:lnTo>
                    <a:pt x="171181" y="882381"/>
                  </a:lnTo>
                  <a:cubicBezTo>
                    <a:pt x="171488" y="882458"/>
                    <a:pt x="171796" y="882611"/>
                    <a:pt x="172027" y="882766"/>
                  </a:cubicBezTo>
                  <a:lnTo>
                    <a:pt x="175953" y="885613"/>
                  </a:lnTo>
                  <a:cubicBezTo>
                    <a:pt x="176261" y="885844"/>
                    <a:pt x="176569" y="886152"/>
                    <a:pt x="176799" y="886537"/>
                  </a:cubicBezTo>
                  <a:lnTo>
                    <a:pt x="183573" y="898929"/>
                  </a:lnTo>
                  <a:lnTo>
                    <a:pt x="191962" y="909320"/>
                  </a:lnTo>
                  <a:lnTo>
                    <a:pt x="203662" y="915939"/>
                  </a:lnTo>
                  <a:lnTo>
                    <a:pt x="206895" y="915554"/>
                  </a:lnTo>
                  <a:lnTo>
                    <a:pt x="211051" y="914015"/>
                  </a:lnTo>
                  <a:lnTo>
                    <a:pt x="214284" y="913322"/>
                  </a:lnTo>
                  <a:lnTo>
                    <a:pt x="221750" y="910628"/>
                  </a:lnTo>
                  <a:cubicBezTo>
                    <a:pt x="221981" y="910551"/>
                    <a:pt x="222212" y="910474"/>
                    <a:pt x="222443" y="910474"/>
                  </a:cubicBezTo>
                  <a:lnTo>
                    <a:pt x="228600" y="909936"/>
                  </a:lnTo>
                  <a:cubicBezTo>
                    <a:pt x="228831" y="909936"/>
                    <a:pt x="229062" y="909936"/>
                    <a:pt x="229216" y="909936"/>
                  </a:cubicBezTo>
                  <a:lnTo>
                    <a:pt x="233141" y="910474"/>
                  </a:lnTo>
                  <a:cubicBezTo>
                    <a:pt x="233372" y="910474"/>
                    <a:pt x="233603" y="910551"/>
                    <a:pt x="233834" y="910705"/>
                  </a:cubicBezTo>
                  <a:lnTo>
                    <a:pt x="237759" y="912399"/>
                  </a:lnTo>
                  <a:cubicBezTo>
                    <a:pt x="237990" y="912476"/>
                    <a:pt x="238221" y="912630"/>
                    <a:pt x="238375" y="912784"/>
                  </a:cubicBezTo>
                  <a:lnTo>
                    <a:pt x="241223" y="915016"/>
                  </a:lnTo>
                  <a:cubicBezTo>
                    <a:pt x="241916" y="915554"/>
                    <a:pt x="242301" y="916478"/>
                    <a:pt x="242301" y="917402"/>
                  </a:cubicBezTo>
                  <a:lnTo>
                    <a:pt x="242070" y="921481"/>
                  </a:lnTo>
                  <a:lnTo>
                    <a:pt x="254308" y="913707"/>
                  </a:lnTo>
                  <a:cubicBezTo>
                    <a:pt x="254539" y="913553"/>
                    <a:pt x="254847" y="913399"/>
                    <a:pt x="255155" y="913322"/>
                  </a:cubicBezTo>
                  <a:lnTo>
                    <a:pt x="279939" y="907165"/>
                  </a:lnTo>
                  <a:lnTo>
                    <a:pt x="292023" y="905395"/>
                  </a:lnTo>
                  <a:cubicBezTo>
                    <a:pt x="292177" y="905395"/>
                    <a:pt x="292254" y="905395"/>
                    <a:pt x="292408" y="905395"/>
                  </a:cubicBezTo>
                  <a:cubicBezTo>
                    <a:pt x="292485" y="905395"/>
                    <a:pt x="292562" y="905395"/>
                    <a:pt x="292562" y="905395"/>
                  </a:cubicBezTo>
                  <a:lnTo>
                    <a:pt x="301029" y="905933"/>
                  </a:lnTo>
                  <a:cubicBezTo>
                    <a:pt x="301260" y="905933"/>
                    <a:pt x="301567" y="906010"/>
                    <a:pt x="301798" y="906087"/>
                  </a:cubicBezTo>
                  <a:lnTo>
                    <a:pt x="309649" y="908935"/>
                  </a:lnTo>
                  <a:lnTo>
                    <a:pt x="316884" y="913092"/>
                  </a:lnTo>
                  <a:lnTo>
                    <a:pt x="324581" y="919557"/>
                  </a:lnTo>
                  <a:lnTo>
                    <a:pt x="326198" y="921481"/>
                  </a:lnTo>
                  <a:lnTo>
                    <a:pt x="327121" y="920942"/>
                  </a:lnTo>
                  <a:lnTo>
                    <a:pt x="328969" y="914554"/>
                  </a:lnTo>
                  <a:lnTo>
                    <a:pt x="328969" y="906472"/>
                  </a:lnTo>
                  <a:lnTo>
                    <a:pt x="332355" y="886845"/>
                  </a:lnTo>
                  <a:lnTo>
                    <a:pt x="336281" y="875607"/>
                  </a:lnTo>
                  <a:lnTo>
                    <a:pt x="336281" y="860136"/>
                  </a:lnTo>
                  <a:lnTo>
                    <a:pt x="334664" y="853748"/>
                  </a:lnTo>
                  <a:cubicBezTo>
                    <a:pt x="334510" y="853286"/>
                    <a:pt x="334587" y="852824"/>
                    <a:pt x="334664" y="852362"/>
                  </a:cubicBezTo>
                  <a:lnTo>
                    <a:pt x="336358" y="846205"/>
                  </a:lnTo>
                  <a:cubicBezTo>
                    <a:pt x="336435" y="845974"/>
                    <a:pt x="336512" y="845666"/>
                    <a:pt x="336666" y="845435"/>
                  </a:cubicBezTo>
                  <a:lnTo>
                    <a:pt x="343670" y="834121"/>
                  </a:lnTo>
                  <a:lnTo>
                    <a:pt x="345286" y="821267"/>
                  </a:lnTo>
                  <a:cubicBezTo>
                    <a:pt x="345363" y="820882"/>
                    <a:pt x="345440" y="820497"/>
                    <a:pt x="345671" y="820112"/>
                  </a:cubicBezTo>
                  <a:lnTo>
                    <a:pt x="350135" y="812800"/>
                  </a:lnTo>
                  <a:cubicBezTo>
                    <a:pt x="350289" y="812492"/>
                    <a:pt x="350520" y="812261"/>
                    <a:pt x="350751" y="812107"/>
                  </a:cubicBezTo>
                  <a:lnTo>
                    <a:pt x="366299" y="799792"/>
                  </a:lnTo>
                  <a:lnTo>
                    <a:pt x="367223" y="796251"/>
                  </a:lnTo>
                  <a:cubicBezTo>
                    <a:pt x="367299" y="795944"/>
                    <a:pt x="367376" y="795713"/>
                    <a:pt x="367530" y="795482"/>
                  </a:cubicBezTo>
                  <a:lnTo>
                    <a:pt x="379923" y="775239"/>
                  </a:lnTo>
                  <a:cubicBezTo>
                    <a:pt x="380384" y="774469"/>
                    <a:pt x="381154" y="774007"/>
                    <a:pt x="382001" y="773930"/>
                  </a:cubicBezTo>
                  <a:cubicBezTo>
                    <a:pt x="382847" y="773853"/>
                    <a:pt x="383694" y="774161"/>
                    <a:pt x="384310" y="774700"/>
                  </a:cubicBezTo>
                  <a:lnTo>
                    <a:pt x="389621" y="780011"/>
                  </a:lnTo>
                  <a:lnTo>
                    <a:pt x="406631" y="788247"/>
                  </a:lnTo>
                  <a:cubicBezTo>
                    <a:pt x="406862" y="788401"/>
                    <a:pt x="407093" y="788554"/>
                    <a:pt x="407324" y="788709"/>
                  </a:cubicBezTo>
                  <a:lnTo>
                    <a:pt x="422487" y="802794"/>
                  </a:lnTo>
                  <a:cubicBezTo>
                    <a:pt x="422641" y="802948"/>
                    <a:pt x="422872" y="803179"/>
                    <a:pt x="422949" y="803410"/>
                  </a:cubicBezTo>
                  <a:lnTo>
                    <a:pt x="427490" y="810722"/>
                  </a:lnTo>
                  <a:lnTo>
                    <a:pt x="429414" y="815725"/>
                  </a:lnTo>
                  <a:cubicBezTo>
                    <a:pt x="429568" y="816033"/>
                    <a:pt x="429568" y="816341"/>
                    <a:pt x="429568" y="816725"/>
                  </a:cubicBezTo>
                  <a:lnTo>
                    <a:pt x="429568" y="816725"/>
                  </a:lnTo>
                  <a:lnTo>
                    <a:pt x="429568" y="823499"/>
                  </a:lnTo>
                  <a:cubicBezTo>
                    <a:pt x="429568" y="823730"/>
                    <a:pt x="429568" y="823883"/>
                    <a:pt x="429491" y="824114"/>
                  </a:cubicBezTo>
                  <a:lnTo>
                    <a:pt x="427798" y="831965"/>
                  </a:lnTo>
                  <a:lnTo>
                    <a:pt x="422102" y="848052"/>
                  </a:lnTo>
                  <a:cubicBezTo>
                    <a:pt x="422025" y="848206"/>
                    <a:pt x="421948" y="848437"/>
                    <a:pt x="421871" y="848591"/>
                  </a:cubicBezTo>
                  <a:lnTo>
                    <a:pt x="416252" y="857596"/>
                  </a:lnTo>
                  <a:cubicBezTo>
                    <a:pt x="415944" y="858058"/>
                    <a:pt x="415560" y="858443"/>
                    <a:pt x="415098" y="858674"/>
                  </a:cubicBezTo>
                  <a:lnTo>
                    <a:pt x="407939" y="861984"/>
                  </a:lnTo>
                  <a:lnTo>
                    <a:pt x="406554" y="868526"/>
                  </a:lnTo>
                  <a:cubicBezTo>
                    <a:pt x="406400" y="869219"/>
                    <a:pt x="405938" y="869911"/>
                    <a:pt x="405322" y="870296"/>
                  </a:cubicBezTo>
                  <a:lnTo>
                    <a:pt x="395547" y="876608"/>
                  </a:lnTo>
                  <a:lnTo>
                    <a:pt x="396933" y="887076"/>
                  </a:lnTo>
                  <a:lnTo>
                    <a:pt x="410787" y="905241"/>
                  </a:lnTo>
                  <a:lnTo>
                    <a:pt x="414559" y="907781"/>
                  </a:lnTo>
                  <a:lnTo>
                    <a:pt x="416329" y="907550"/>
                  </a:lnTo>
                  <a:lnTo>
                    <a:pt x="420793" y="895619"/>
                  </a:lnTo>
                  <a:cubicBezTo>
                    <a:pt x="420947" y="895235"/>
                    <a:pt x="421178" y="894850"/>
                    <a:pt x="421486" y="894542"/>
                  </a:cubicBezTo>
                  <a:lnTo>
                    <a:pt x="428875" y="887614"/>
                  </a:lnTo>
                  <a:lnTo>
                    <a:pt x="432570" y="878609"/>
                  </a:lnTo>
                  <a:lnTo>
                    <a:pt x="434109" y="870681"/>
                  </a:lnTo>
                  <a:cubicBezTo>
                    <a:pt x="434186" y="870296"/>
                    <a:pt x="434340" y="869989"/>
                    <a:pt x="434494" y="869681"/>
                  </a:cubicBezTo>
                  <a:lnTo>
                    <a:pt x="435649" y="867987"/>
                  </a:lnTo>
                  <a:cubicBezTo>
                    <a:pt x="436034" y="867372"/>
                    <a:pt x="436649" y="866987"/>
                    <a:pt x="437342" y="866833"/>
                  </a:cubicBezTo>
                  <a:lnTo>
                    <a:pt x="439574" y="866294"/>
                  </a:lnTo>
                  <a:cubicBezTo>
                    <a:pt x="440036" y="866140"/>
                    <a:pt x="440575" y="866217"/>
                    <a:pt x="441036" y="866371"/>
                  </a:cubicBezTo>
                  <a:lnTo>
                    <a:pt x="453506" y="870142"/>
                  </a:lnTo>
                  <a:lnTo>
                    <a:pt x="461125" y="869681"/>
                  </a:lnTo>
                  <a:lnTo>
                    <a:pt x="478752" y="841895"/>
                  </a:lnTo>
                  <a:lnTo>
                    <a:pt x="485371" y="823037"/>
                  </a:lnTo>
                  <a:cubicBezTo>
                    <a:pt x="485602" y="822344"/>
                    <a:pt x="486141" y="821805"/>
                    <a:pt x="486757" y="821497"/>
                  </a:cubicBezTo>
                  <a:lnTo>
                    <a:pt x="493530" y="818111"/>
                  </a:lnTo>
                  <a:cubicBezTo>
                    <a:pt x="493915" y="817880"/>
                    <a:pt x="494376" y="817803"/>
                    <a:pt x="494761" y="817803"/>
                  </a:cubicBezTo>
                  <a:lnTo>
                    <a:pt x="496993" y="817803"/>
                  </a:lnTo>
                  <a:cubicBezTo>
                    <a:pt x="497224" y="817803"/>
                    <a:pt x="497455" y="817803"/>
                    <a:pt x="497686" y="817880"/>
                  </a:cubicBezTo>
                  <a:lnTo>
                    <a:pt x="502150" y="819035"/>
                  </a:lnTo>
                  <a:cubicBezTo>
                    <a:pt x="502458" y="819111"/>
                    <a:pt x="502766" y="819266"/>
                    <a:pt x="503074" y="819419"/>
                  </a:cubicBezTo>
                  <a:lnTo>
                    <a:pt x="512079" y="825577"/>
                  </a:lnTo>
                  <a:lnTo>
                    <a:pt x="523702" y="831350"/>
                  </a:lnTo>
                  <a:lnTo>
                    <a:pt x="558184" y="836891"/>
                  </a:lnTo>
                  <a:lnTo>
                    <a:pt x="563341" y="836891"/>
                  </a:lnTo>
                  <a:lnTo>
                    <a:pt x="565958" y="834274"/>
                  </a:lnTo>
                  <a:lnTo>
                    <a:pt x="570807" y="816417"/>
                  </a:lnTo>
                  <a:cubicBezTo>
                    <a:pt x="570884" y="816033"/>
                    <a:pt x="571115" y="815648"/>
                    <a:pt x="571346" y="815340"/>
                  </a:cubicBezTo>
                  <a:lnTo>
                    <a:pt x="600056" y="781627"/>
                  </a:lnTo>
                  <a:lnTo>
                    <a:pt x="603674" y="775316"/>
                  </a:lnTo>
                  <a:lnTo>
                    <a:pt x="608984" y="768773"/>
                  </a:lnTo>
                  <a:cubicBezTo>
                    <a:pt x="609292" y="768388"/>
                    <a:pt x="609677" y="768080"/>
                    <a:pt x="610139" y="767927"/>
                  </a:cubicBezTo>
                  <a:lnTo>
                    <a:pt x="620299" y="764001"/>
                  </a:lnTo>
                  <a:lnTo>
                    <a:pt x="631921" y="761230"/>
                  </a:lnTo>
                  <a:lnTo>
                    <a:pt x="637540" y="756997"/>
                  </a:lnTo>
                  <a:lnTo>
                    <a:pt x="644006" y="739217"/>
                  </a:lnTo>
                  <a:cubicBezTo>
                    <a:pt x="644236" y="738601"/>
                    <a:pt x="644698" y="738062"/>
                    <a:pt x="645237" y="737755"/>
                  </a:cubicBezTo>
                  <a:lnTo>
                    <a:pt x="652010" y="733829"/>
                  </a:lnTo>
                  <a:lnTo>
                    <a:pt x="656475" y="732136"/>
                  </a:lnTo>
                  <a:lnTo>
                    <a:pt x="661401" y="728210"/>
                  </a:lnTo>
                  <a:lnTo>
                    <a:pt x="663787" y="724439"/>
                  </a:lnTo>
                  <a:lnTo>
                    <a:pt x="664633" y="721360"/>
                  </a:lnTo>
                  <a:lnTo>
                    <a:pt x="664095" y="714587"/>
                  </a:lnTo>
                  <a:cubicBezTo>
                    <a:pt x="664095" y="714356"/>
                    <a:pt x="664095" y="714125"/>
                    <a:pt x="664095" y="713894"/>
                  </a:cubicBezTo>
                  <a:lnTo>
                    <a:pt x="665095" y="707890"/>
                  </a:lnTo>
                  <a:lnTo>
                    <a:pt x="660862" y="696807"/>
                  </a:lnTo>
                  <a:cubicBezTo>
                    <a:pt x="660631" y="696191"/>
                    <a:pt x="660631" y="695498"/>
                    <a:pt x="660862" y="694882"/>
                  </a:cubicBezTo>
                  <a:lnTo>
                    <a:pt x="667943" y="674101"/>
                  </a:lnTo>
                  <a:lnTo>
                    <a:pt x="666327" y="658399"/>
                  </a:lnTo>
                  <a:cubicBezTo>
                    <a:pt x="666327" y="658091"/>
                    <a:pt x="666327" y="657860"/>
                    <a:pt x="666327" y="657552"/>
                  </a:cubicBezTo>
                  <a:lnTo>
                    <a:pt x="669021" y="643621"/>
                  </a:lnTo>
                  <a:lnTo>
                    <a:pt x="667558" y="639233"/>
                  </a:lnTo>
                  <a:lnTo>
                    <a:pt x="665018" y="633691"/>
                  </a:lnTo>
                  <a:lnTo>
                    <a:pt x="662247" y="630459"/>
                  </a:lnTo>
                  <a:lnTo>
                    <a:pt x="658707" y="628458"/>
                  </a:lnTo>
                  <a:cubicBezTo>
                    <a:pt x="658476" y="628304"/>
                    <a:pt x="658245" y="628150"/>
                    <a:pt x="658091" y="627919"/>
                  </a:cubicBezTo>
                  <a:lnTo>
                    <a:pt x="646853" y="616142"/>
                  </a:lnTo>
                  <a:cubicBezTo>
                    <a:pt x="646622" y="615911"/>
                    <a:pt x="646469" y="615604"/>
                    <a:pt x="646315" y="615296"/>
                  </a:cubicBezTo>
                  <a:lnTo>
                    <a:pt x="643467" y="608522"/>
                  </a:lnTo>
                  <a:cubicBezTo>
                    <a:pt x="643159" y="607753"/>
                    <a:pt x="643159" y="606829"/>
                    <a:pt x="643621" y="606059"/>
                  </a:cubicBezTo>
                  <a:lnTo>
                    <a:pt x="647007" y="599902"/>
                  </a:lnTo>
                  <a:cubicBezTo>
                    <a:pt x="647392" y="599209"/>
                    <a:pt x="648008" y="598747"/>
                    <a:pt x="648701" y="598516"/>
                  </a:cubicBezTo>
                  <a:lnTo>
                    <a:pt x="656552" y="596284"/>
                  </a:lnTo>
                  <a:cubicBezTo>
                    <a:pt x="656783" y="596207"/>
                    <a:pt x="657090" y="596207"/>
                    <a:pt x="657321" y="596207"/>
                  </a:cubicBezTo>
                  <a:lnTo>
                    <a:pt x="660708" y="596207"/>
                  </a:lnTo>
                  <a:cubicBezTo>
                    <a:pt x="661401" y="596207"/>
                    <a:pt x="662093" y="596438"/>
                    <a:pt x="662632" y="596977"/>
                  </a:cubicBezTo>
                  <a:lnTo>
                    <a:pt x="669944" y="603750"/>
                  </a:lnTo>
                  <a:lnTo>
                    <a:pt x="682721" y="613756"/>
                  </a:lnTo>
                  <a:cubicBezTo>
                    <a:pt x="682952" y="613910"/>
                    <a:pt x="683106" y="614064"/>
                    <a:pt x="683260" y="614295"/>
                  </a:cubicBezTo>
                  <a:lnTo>
                    <a:pt x="689418" y="622762"/>
                  </a:lnTo>
                  <a:lnTo>
                    <a:pt x="693574" y="631075"/>
                  </a:lnTo>
                  <a:lnTo>
                    <a:pt x="701040" y="649624"/>
                  </a:lnTo>
                  <a:lnTo>
                    <a:pt x="705658" y="650779"/>
                  </a:lnTo>
                  <a:lnTo>
                    <a:pt x="714356" y="648393"/>
                  </a:lnTo>
                  <a:lnTo>
                    <a:pt x="727287" y="634923"/>
                  </a:lnTo>
                  <a:cubicBezTo>
                    <a:pt x="727518" y="634692"/>
                    <a:pt x="727826" y="634461"/>
                    <a:pt x="728133" y="634307"/>
                  </a:cubicBezTo>
                  <a:lnTo>
                    <a:pt x="735446" y="630921"/>
                  </a:lnTo>
                  <a:lnTo>
                    <a:pt x="738601" y="628611"/>
                  </a:lnTo>
                  <a:lnTo>
                    <a:pt x="741141" y="625225"/>
                  </a:lnTo>
                  <a:lnTo>
                    <a:pt x="741141" y="603673"/>
                  </a:lnTo>
                  <a:lnTo>
                    <a:pt x="741141" y="603673"/>
                  </a:lnTo>
                  <a:cubicBezTo>
                    <a:pt x="741141" y="603289"/>
                    <a:pt x="741218" y="602904"/>
                    <a:pt x="741372" y="602519"/>
                  </a:cubicBezTo>
                  <a:lnTo>
                    <a:pt x="744220" y="596361"/>
                  </a:lnTo>
                  <a:lnTo>
                    <a:pt x="758151" y="570653"/>
                  </a:lnTo>
                  <a:lnTo>
                    <a:pt x="764232" y="542328"/>
                  </a:lnTo>
                  <a:lnTo>
                    <a:pt x="765772" y="528551"/>
                  </a:lnTo>
                  <a:lnTo>
                    <a:pt x="762000" y="516159"/>
                  </a:lnTo>
                  <a:cubicBezTo>
                    <a:pt x="761923" y="515928"/>
                    <a:pt x="761846" y="515620"/>
                    <a:pt x="761846" y="515312"/>
                  </a:cubicBezTo>
                  <a:lnTo>
                    <a:pt x="761846" y="509155"/>
                  </a:lnTo>
                  <a:lnTo>
                    <a:pt x="762462" y="503767"/>
                  </a:lnTo>
                  <a:cubicBezTo>
                    <a:pt x="762462" y="503536"/>
                    <a:pt x="762539" y="503305"/>
                    <a:pt x="762616" y="503151"/>
                  </a:cubicBezTo>
                  <a:lnTo>
                    <a:pt x="765079" y="496224"/>
                  </a:lnTo>
                  <a:lnTo>
                    <a:pt x="757459" y="475904"/>
                  </a:lnTo>
                  <a:cubicBezTo>
                    <a:pt x="757382" y="475981"/>
                    <a:pt x="757382" y="476058"/>
                    <a:pt x="757305" y="476134"/>
                  </a:cubicBezTo>
                  <a:lnTo>
                    <a:pt x="753918" y="480060"/>
                  </a:lnTo>
                  <a:cubicBezTo>
                    <a:pt x="753764" y="480214"/>
                    <a:pt x="753610" y="480368"/>
                    <a:pt x="753456" y="480522"/>
                  </a:cubicBezTo>
                  <a:lnTo>
                    <a:pt x="751224" y="482215"/>
                  </a:lnTo>
                  <a:cubicBezTo>
                    <a:pt x="750762" y="482523"/>
                    <a:pt x="750301" y="482754"/>
                    <a:pt x="749762" y="482754"/>
                  </a:cubicBezTo>
                  <a:lnTo>
                    <a:pt x="742450" y="483293"/>
                  </a:lnTo>
                  <a:cubicBezTo>
                    <a:pt x="740987" y="483370"/>
                    <a:pt x="739679" y="482369"/>
                    <a:pt x="739448" y="480984"/>
                  </a:cubicBezTo>
                  <a:lnTo>
                    <a:pt x="737755" y="470824"/>
                  </a:lnTo>
                  <a:cubicBezTo>
                    <a:pt x="737678" y="470516"/>
                    <a:pt x="737678" y="470208"/>
                    <a:pt x="737755" y="469977"/>
                  </a:cubicBezTo>
                  <a:lnTo>
                    <a:pt x="737755" y="469977"/>
                  </a:lnTo>
                  <a:lnTo>
                    <a:pt x="739371" y="459047"/>
                  </a:lnTo>
                  <a:lnTo>
                    <a:pt x="738832" y="453198"/>
                  </a:lnTo>
                  <a:lnTo>
                    <a:pt x="737755" y="444654"/>
                  </a:lnTo>
                  <a:lnTo>
                    <a:pt x="735215" y="439112"/>
                  </a:lnTo>
                  <a:lnTo>
                    <a:pt x="730827" y="438342"/>
                  </a:lnTo>
                  <a:lnTo>
                    <a:pt x="726594" y="438804"/>
                  </a:lnTo>
                  <a:lnTo>
                    <a:pt x="723053" y="440344"/>
                  </a:lnTo>
                  <a:lnTo>
                    <a:pt x="711816" y="442730"/>
                  </a:lnTo>
                  <a:cubicBezTo>
                    <a:pt x="711431" y="442807"/>
                    <a:pt x="711046" y="442807"/>
                    <a:pt x="710661" y="442730"/>
                  </a:cubicBezTo>
                  <a:lnTo>
                    <a:pt x="702964" y="441190"/>
                  </a:lnTo>
                  <a:lnTo>
                    <a:pt x="700732" y="445270"/>
                  </a:lnTo>
                  <a:cubicBezTo>
                    <a:pt x="700578" y="445501"/>
                    <a:pt x="700424" y="445732"/>
                    <a:pt x="700270" y="445885"/>
                  </a:cubicBezTo>
                  <a:lnTo>
                    <a:pt x="697423" y="448733"/>
                  </a:lnTo>
                  <a:cubicBezTo>
                    <a:pt x="696345" y="449811"/>
                    <a:pt x="694575" y="449811"/>
                    <a:pt x="693420" y="448733"/>
                  </a:cubicBezTo>
                  <a:lnTo>
                    <a:pt x="692265" y="447579"/>
                  </a:lnTo>
                  <a:cubicBezTo>
                    <a:pt x="691958" y="447271"/>
                    <a:pt x="691727" y="446809"/>
                    <a:pt x="691573" y="446424"/>
                  </a:cubicBezTo>
                  <a:lnTo>
                    <a:pt x="689879" y="440805"/>
                  </a:lnTo>
                  <a:lnTo>
                    <a:pt x="688802" y="438265"/>
                  </a:lnTo>
                  <a:lnTo>
                    <a:pt x="687724" y="437804"/>
                  </a:lnTo>
                  <a:lnTo>
                    <a:pt x="683337" y="438265"/>
                  </a:lnTo>
                  <a:lnTo>
                    <a:pt x="678873" y="438265"/>
                  </a:lnTo>
                  <a:lnTo>
                    <a:pt x="677257" y="438650"/>
                  </a:lnTo>
                  <a:lnTo>
                    <a:pt x="668559" y="443038"/>
                  </a:lnTo>
                  <a:cubicBezTo>
                    <a:pt x="667558" y="443499"/>
                    <a:pt x="666327" y="443422"/>
                    <a:pt x="665480" y="442653"/>
                  </a:cubicBezTo>
                  <a:lnTo>
                    <a:pt x="655320" y="434186"/>
                  </a:lnTo>
                  <a:lnTo>
                    <a:pt x="651164" y="431569"/>
                  </a:lnTo>
                  <a:cubicBezTo>
                    <a:pt x="650933" y="431415"/>
                    <a:pt x="650702" y="431261"/>
                    <a:pt x="650548" y="431030"/>
                  </a:cubicBezTo>
                  <a:lnTo>
                    <a:pt x="646930" y="426874"/>
                  </a:lnTo>
                  <a:lnTo>
                    <a:pt x="644852" y="425642"/>
                  </a:lnTo>
                  <a:lnTo>
                    <a:pt x="635693" y="423487"/>
                  </a:lnTo>
                  <a:lnTo>
                    <a:pt x="627534" y="422410"/>
                  </a:lnTo>
                  <a:cubicBezTo>
                    <a:pt x="627303" y="422410"/>
                    <a:pt x="626995" y="422333"/>
                    <a:pt x="626764" y="422179"/>
                  </a:cubicBezTo>
                  <a:lnTo>
                    <a:pt x="616604" y="417714"/>
                  </a:lnTo>
                  <a:lnTo>
                    <a:pt x="614526" y="416329"/>
                  </a:lnTo>
                  <a:cubicBezTo>
                    <a:pt x="614064" y="416021"/>
                    <a:pt x="613679" y="415559"/>
                    <a:pt x="613449" y="415020"/>
                  </a:cubicBezTo>
                  <a:lnTo>
                    <a:pt x="611216" y="409402"/>
                  </a:lnTo>
                  <a:cubicBezTo>
                    <a:pt x="611063" y="409017"/>
                    <a:pt x="610985" y="408555"/>
                    <a:pt x="611063" y="408093"/>
                  </a:cubicBezTo>
                  <a:cubicBezTo>
                    <a:pt x="611140" y="407631"/>
                    <a:pt x="611216" y="407247"/>
                    <a:pt x="611524" y="406862"/>
                  </a:cubicBezTo>
                  <a:lnTo>
                    <a:pt x="632229" y="374380"/>
                  </a:lnTo>
                  <a:lnTo>
                    <a:pt x="630382" y="368839"/>
                  </a:lnTo>
                  <a:cubicBezTo>
                    <a:pt x="630228" y="368454"/>
                    <a:pt x="630228" y="368069"/>
                    <a:pt x="630228" y="367684"/>
                  </a:cubicBezTo>
                  <a:lnTo>
                    <a:pt x="630228" y="367684"/>
                  </a:lnTo>
                  <a:lnTo>
                    <a:pt x="630228" y="367684"/>
                  </a:lnTo>
                  <a:lnTo>
                    <a:pt x="630767" y="362527"/>
                  </a:lnTo>
                  <a:lnTo>
                    <a:pt x="630074" y="359295"/>
                  </a:lnTo>
                  <a:lnTo>
                    <a:pt x="627457" y="358140"/>
                  </a:lnTo>
                  <a:cubicBezTo>
                    <a:pt x="627226" y="358063"/>
                    <a:pt x="627072" y="357909"/>
                    <a:pt x="626918" y="357832"/>
                  </a:cubicBezTo>
                  <a:lnTo>
                    <a:pt x="624686" y="356139"/>
                  </a:lnTo>
                  <a:cubicBezTo>
                    <a:pt x="624455" y="355985"/>
                    <a:pt x="624224" y="355754"/>
                    <a:pt x="624070" y="355523"/>
                  </a:cubicBezTo>
                  <a:lnTo>
                    <a:pt x="613372" y="340360"/>
                  </a:lnTo>
                  <a:cubicBezTo>
                    <a:pt x="612602" y="339282"/>
                    <a:pt x="612679" y="337897"/>
                    <a:pt x="613526" y="336896"/>
                  </a:cubicBezTo>
                  <a:lnTo>
                    <a:pt x="626995" y="320810"/>
                  </a:lnTo>
                  <a:lnTo>
                    <a:pt x="627457" y="302260"/>
                  </a:lnTo>
                  <a:lnTo>
                    <a:pt x="624147" y="300797"/>
                  </a:lnTo>
                  <a:cubicBezTo>
                    <a:pt x="623301" y="300413"/>
                    <a:pt x="622685" y="299643"/>
                    <a:pt x="622531" y="298719"/>
                  </a:cubicBezTo>
                  <a:lnTo>
                    <a:pt x="622069" y="296102"/>
                  </a:lnTo>
                  <a:lnTo>
                    <a:pt x="618682" y="292177"/>
                  </a:lnTo>
                  <a:lnTo>
                    <a:pt x="607214" y="274397"/>
                  </a:lnTo>
                  <a:cubicBezTo>
                    <a:pt x="607060" y="274166"/>
                    <a:pt x="606983" y="273935"/>
                    <a:pt x="606906" y="273704"/>
                  </a:cubicBezTo>
                  <a:lnTo>
                    <a:pt x="604674" y="266392"/>
                  </a:lnTo>
                  <a:cubicBezTo>
                    <a:pt x="604520" y="265930"/>
                    <a:pt x="604520" y="265468"/>
                    <a:pt x="604597" y="264930"/>
                  </a:cubicBezTo>
                  <a:lnTo>
                    <a:pt x="605598" y="260465"/>
                  </a:lnTo>
                  <a:lnTo>
                    <a:pt x="604751" y="256463"/>
                  </a:lnTo>
                  <a:lnTo>
                    <a:pt x="578581" y="235758"/>
                  </a:lnTo>
                  <a:cubicBezTo>
                    <a:pt x="578350" y="235527"/>
                    <a:pt x="578120" y="235296"/>
                    <a:pt x="577889" y="234988"/>
                  </a:cubicBezTo>
                  <a:lnTo>
                    <a:pt x="574502" y="229370"/>
                  </a:lnTo>
                  <a:cubicBezTo>
                    <a:pt x="574425" y="229216"/>
                    <a:pt x="574271" y="228985"/>
                    <a:pt x="574271" y="228831"/>
                  </a:cubicBezTo>
                  <a:lnTo>
                    <a:pt x="572578" y="223751"/>
                  </a:lnTo>
                  <a:lnTo>
                    <a:pt x="569730" y="211128"/>
                  </a:lnTo>
                  <a:cubicBezTo>
                    <a:pt x="569653" y="210820"/>
                    <a:pt x="569653" y="210435"/>
                    <a:pt x="569653" y="210127"/>
                  </a:cubicBezTo>
                  <a:lnTo>
                    <a:pt x="570576" y="204816"/>
                  </a:lnTo>
                  <a:lnTo>
                    <a:pt x="560724" y="202738"/>
                  </a:lnTo>
                  <a:lnTo>
                    <a:pt x="554567" y="204662"/>
                  </a:lnTo>
                  <a:lnTo>
                    <a:pt x="551026" y="207202"/>
                  </a:lnTo>
                  <a:cubicBezTo>
                    <a:pt x="550333" y="207741"/>
                    <a:pt x="549410" y="207895"/>
                    <a:pt x="548563" y="207587"/>
                  </a:cubicBezTo>
                  <a:lnTo>
                    <a:pt x="543252" y="205971"/>
                  </a:lnTo>
                  <a:lnTo>
                    <a:pt x="534555" y="205432"/>
                  </a:lnTo>
                  <a:cubicBezTo>
                    <a:pt x="534247" y="205432"/>
                    <a:pt x="533939" y="205355"/>
                    <a:pt x="533631" y="205201"/>
                  </a:cubicBezTo>
                  <a:lnTo>
                    <a:pt x="531938" y="204508"/>
                  </a:lnTo>
                  <a:lnTo>
                    <a:pt x="530013" y="203662"/>
                  </a:lnTo>
                  <a:lnTo>
                    <a:pt x="526473" y="203123"/>
                  </a:lnTo>
                  <a:lnTo>
                    <a:pt x="518468" y="203123"/>
                  </a:lnTo>
                  <a:lnTo>
                    <a:pt x="506538" y="201430"/>
                  </a:lnTo>
                  <a:lnTo>
                    <a:pt x="499534" y="201968"/>
                  </a:lnTo>
                  <a:cubicBezTo>
                    <a:pt x="499072" y="202045"/>
                    <a:pt x="498687" y="201968"/>
                    <a:pt x="498302" y="201815"/>
                  </a:cubicBezTo>
                  <a:lnTo>
                    <a:pt x="492991" y="199736"/>
                  </a:lnTo>
                  <a:lnTo>
                    <a:pt x="489296" y="199274"/>
                  </a:lnTo>
                  <a:lnTo>
                    <a:pt x="487603" y="199582"/>
                  </a:lnTo>
                  <a:lnTo>
                    <a:pt x="485140" y="201660"/>
                  </a:lnTo>
                  <a:lnTo>
                    <a:pt x="479983" y="209896"/>
                  </a:lnTo>
                  <a:lnTo>
                    <a:pt x="476135" y="226830"/>
                  </a:lnTo>
                  <a:lnTo>
                    <a:pt x="474903" y="230062"/>
                  </a:lnTo>
                  <a:cubicBezTo>
                    <a:pt x="474441" y="231217"/>
                    <a:pt x="473287" y="231987"/>
                    <a:pt x="472055" y="231833"/>
                  </a:cubicBezTo>
                  <a:lnTo>
                    <a:pt x="454044" y="230139"/>
                  </a:lnTo>
                  <a:lnTo>
                    <a:pt x="442037" y="230678"/>
                  </a:lnTo>
                  <a:lnTo>
                    <a:pt x="442037" y="230678"/>
                  </a:lnTo>
                  <a:lnTo>
                    <a:pt x="442037" y="230678"/>
                  </a:lnTo>
                  <a:lnTo>
                    <a:pt x="434186" y="229523"/>
                  </a:lnTo>
                  <a:lnTo>
                    <a:pt x="429876" y="228292"/>
                  </a:lnTo>
                  <a:cubicBezTo>
                    <a:pt x="429029" y="228061"/>
                    <a:pt x="428413" y="227445"/>
                    <a:pt x="428029" y="226676"/>
                  </a:cubicBezTo>
                  <a:lnTo>
                    <a:pt x="426720" y="223597"/>
                  </a:lnTo>
                  <a:lnTo>
                    <a:pt x="421255" y="220441"/>
                  </a:lnTo>
                  <a:lnTo>
                    <a:pt x="401012" y="217670"/>
                  </a:lnTo>
                  <a:lnTo>
                    <a:pt x="393469" y="215900"/>
                  </a:lnTo>
                  <a:lnTo>
                    <a:pt x="387466" y="213514"/>
                  </a:lnTo>
                  <a:lnTo>
                    <a:pt x="381462" y="209973"/>
                  </a:lnTo>
                  <a:cubicBezTo>
                    <a:pt x="381231" y="209819"/>
                    <a:pt x="381077" y="209742"/>
                    <a:pt x="380923" y="209588"/>
                  </a:cubicBezTo>
                  <a:lnTo>
                    <a:pt x="378075" y="206741"/>
                  </a:lnTo>
                  <a:cubicBezTo>
                    <a:pt x="377921" y="206587"/>
                    <a:pt x="377767" y="206433"/>
                    <a:pt x="377690" y="206202"/>
                  </a:cubicBezTo>
                  <a:lnTo>
                    <a:pt x="373226" y="198890"/>
                  </a:lnTo>
                  <a:cubicBezTo>
                    <a:pt x="372918" y="198428"/>
                    <a:pt x="372841" y="197966"/>
                    <a:pt x="372841" y="197427"/>
                  </a:cubicBezTo>
                  <a:lnTo>
                    <a:pt x="372841" y="197427"/>
                  </a:lnTo>
                  <a:lnTo>
                    <a:pt x="372841" y="194733"/>
                  </a:lnTo>
                  <a:lnTo>
                    <a:pt x="372149" y="193425"/>
                  </a:lnTo>
                  <a:lnTo>
                    <a:pt x="362835" y="183034"/>
                  </a:lnTo>
                  <a:lnTo>
                    <a:pt x="354369" y="175645"/>
                  </a:lnTo>
                  <a:lnTo>
                    <a:pt x="345671" y="171334"/>
                  </a:lnTo>
                  <a:cubicBezTo>
                    <a:pt x="345517" y="171258"/>
                    <a:pt x="345286" y="171103"/>
                    <a:pt x="345132" y="170950"/>
                  </a:cubicBezTo>
                  <a:lnTo>
                    <a:pt x="338359" y="165331"/>
                  </a:lnTo>
                  <a:lnTo>
                    <a:pt x="333202" y="159173"/>
                  </a:lnTo>
                  <a:lnTo>
                    <a:pt x="286635" y="157018"/>
                  </a:lnTo>
                  <a:cubicBezTo>
                    <a:pt x="285866" y="157018"/>
                    <a:pt x="285173" y="156633"/>
                    <a:pt x="284711" y="156095"/>
                  </a:cubicBezTo>
                  <a:cubicBezTo>
                    <a:pt x="284172" y="155556"/>
                    <a:pt x="283941" y="154786"/>
                    <a:pt x="284018" y="154093"/>
                  </a:cubicBezTo>
                  <a:lnTo>
                    <a:pt x="284557" y="142856"/>
                  </a:lnTo>
                  <a:cubicBezTo>
                    <a:pt x="284557" y="142394"/>
                    <a:pt x="284711" y="141932"/>
                    <a:pt x="284942" y="141547"/>
                  </a:cubicBezTo>
                  <a:lnTo>
                    <a:pt x="285712" y="140239"/>
                  </a:lnTo>
                  <a:lnTo>
                    <a:pt x="288329" y="135698"/>
                  </a:lnTo>
                  <a:lnTo>
                    <a:pt x="286250" y="123844"/>
                  </a:lnTo>
                  <a:cubicBezTo>
                    <a:pt x="286174" y="123536"/>
                    <a:pt x="286174" y="123152"/>
                    <a:pt x="286250" y="122844"/>
                  </a:cubicBezTo>
                  <a:lnTo>
                    <a:pt x="286789" y="119457"/>
                  </a:lnTo>
                  <a:cubicBezTo>
                    <a:pt x="286866" y="119226"/>
                    <a:pt x="286866" y="118995"/>
                    <a:pt x="286943" y="118841"/>
                  </a:cubicBezTo>
                  <a:lnTo>
                    <a:pt x="288636" y="114916"/>
                  </a:lnTo>
                  <a:cubicBezTo>
                    <a:pt x="288790" y="114608"/>
                    <a:pt x="289021" y="114300"/>
                    <a:pt x="289252" y="114069"/>
                  </a:cubicBezTo>
                  <a:lnTo>
                    <a:pt x="296026" y="107296"/>
                  </a:lnTo>
                  <a:lnTo>
                    <a:pt x="302568" y="102523"/>
                  </a:lnTo>
                  <a:lnTo>
                    <a:pt x="312574" y="94057"/>
                  </a:lnTo>
                  <a:lnTo>
                    <a:pt x="314883" y="88438"/>
                  </a:lnTo>
                  <a:lnTo>
                    <a:pt x="314883" y="82742"/>
                  </a:lnTo>
                  <a:lnTo>
                    <a:pt x="312882" y="76816"/>
                  </a:lnTo>
                  <a:lnTo>
                    <a:pt x="311189" y="74276"/>
                  </a:lnTo>
                  <a:lnTo>
                    <a:pt x="307186" y="71813"/>
                  </a:lnTo>
                  <a:cubicBezTo>
                    <a:pt x="306955" y="71659"/>
                    <a:pt x="306724" y="71428"/>
                    <a:pt x="306493" y="71197"/>
                  </a:cubicBezTo>
                  <a:lnTo>
                    <a:pt x="304030" y="68272"/>
                  </a:lnTo>
                  <a:lnTo>
                    <a:pt x="302568" y="67579"/>
                  </a:lnTo>
                  <a:lnTo>
                    <a:pt x="298335" y="66502"/>
                  </a:lnTo>
                  <a:cubicBezTo>
                    <a:pt x="297796" y="66348"/>
                    <a:pt x="297257" y="66040"/>
                    <a:pt x="296872" y="65578"/>
                  </a:cubicBezTo>
                  <a:lnTo>
                    <a:pt x="293485" y="61653"/>
                  </a:lnTo>
                  <a:cubicBezTo>
                    <a:pt x="293101" y="61191"/>
                    <a:pt x="292870" y="60652"/>
                    <a:pt x="292793" y="60036"/>
                  </a:cubicBezTo>
                  <a:lnTo>
                    <a:pt x="292254" y="53879"/>
                  </a:lnTo>
                  <a:lnTo>
                    <a:pt x="276783" y="26862"/>
                  </a:lnTo>
                  <a:lnTo>
                    <a:pt x="273781" y="18550"/>
                  </a:lnTo>
                  <a:cubicBezTo>
                    <a:pt x="273704" y="18319"/>
                    <a:pt x="273627" y="18165"/>
                    <a:pt x="273627" y="17934"/>
                  </a:cubicBezTo>
                  <a:lnTo>
                    <a:pt x="271549" y="0"/>
                  </a:lnTo>
                  <a:cubicBezTo>
                    <a:pt x="271241" y="308"/>
                    <a:pt x="270856" y="462"/>
                    <a:pt x="270472" y="616"/>
                  </a:cubicBezTo>
                  <a:lnTo>
                    <a:pt x="267239" y="1539"/>
                  </a:lnTo>
                  <a:lnTo>
                    <a:pt x="264391" y="4387"/>
                  </a:lnTo>
                  <a:lnTo>
                    <a:pt x="259157" y="12315"/>
                  </a:lnTo>
                  <a:cubicBezTo>
                    <a:pt x="258849" y="12854"/>
                    <a:pt x="258311" y="13316"/>
                    <a:pt x="257695" y="13470"/>
                  </a:cubicBezTo>
                  <a:lnTo>
                    <a:pt x="256001" y="14008"/>
                  </a:lnTo>
                  <a:lnTo>
                    <a:pt x="250536" y="16318"/>
                  </a:lnTo>
                  <a:cubicBezTo>
                    <a:pt x="250536" y="16471"/>
                    <a:pt x="250459" y="16702"/>
                    <a:pt x="250382" y="16856"/>
                  </a:cubicBezTo>
                  <a:lnTo>
                    <a:pt x="246457" y="27016"/>
                  </a:lnTo>
                  <a:lnTo>
                    <a:pt x="243763" y="38485"/>
                  </a:lnTo>
                  <a:lnTo>
                    <a:pt x="243301" y="45335"/>
                  </a:lnTo>
                  <a:lnTo>
                    <a:pt x="243840" y="51878"/>
                  </a:lnTo>
                  <a:lnTo>
                    <a:pt x="250459" y="72967"/>
                  </a:lnTo>
                  <a:cubicBezTo>
                    <a:pt x="250614" y="73429"/>
                    <a:pt x="250614" y="73968"/>
                    <a:pt x="250536" y="74507"/>
                  </a:cubicBezTo>
                  <a:lnTo>
                    <a:pt x="250536" y="74507"/>
                  </a:lnTo>
                  <a:lnTo>
                    <a:pt x="250536" y="74507"/>
                  </a:lnTo>
                  <a:lnTo>
                    <a:pt x="250075" y="76431"/>
                  </a:lnTo>
                  <a:lnTo>
                    <a:pt x="249613" y="78355"/>
                  </a:lnTo>
                  <a:lnTo>
                    <a:pt x="254308" y="99830"/>
                  </a:lnTo>
                  <a:lnTo>
                    <a:pt x="257541" y="102601"/>
                  </a:lnTo>
                  <a:cubicBezTo>
                    <a:pt x="257848" y="102831"/>
                    <a:pt x="258079" y="103139"/>
                    <a:pt x="258233" y="103447"/>
                  </a:cubicBezTo>
                  <a:lnTo>
                    <a:pt x="259927" y="106834"/>
                  </a:lnTo>
                  <a:cubicBezTo>
                    <a:pt x="260081" y="107065"/>
                    <a:pt x="260158" y="107296"/>
                    <a:pt x="260158" y="107527"/>
                  </a:cubicBezTo>
                  <a:lnTo>
                    <a:pt x="264622" y="130618"/>
                  </a:lnTo>
                  <a:lnTo>
                    <a:pt x="265238" y="138853"/>
                  </a:lnTo>
                  <a:cubicBezTo>
                    <a:pt x="265238" y="139084"/>
                    <a:pt x="265238" y="139238"/>
                    <a:pt x="265238" y="139469"/>
                  </a:cubicBezTo>
                  <a:lnTo>
                    <a:pt x="261851" y="161405"/>
                  </a:lnTo>
                  <a:lnTo>
                    <a:pt x="260697" y="166178"/>
                  </a:lnTo>
                  <a:cubicBezTo>
                    <a:pt x="260620" y="166562"/>
                    <a:pt x="260389" y="166947"/>
                    <a:pt x="260158" y="167255"/>
                  </a:cubicBezTo>
                  <a:lnTo>
                    <a:pt x="258233" y="169641"/>
                  </a:lnTo>
                  <a:lnTo>
                    <a:pt x="257695" y="171258"/>
                  </a:lnTo>
                  <a:lnTo>
                    <a:pt x="260312" y="175183"/>
                  </a:lnTo>
                  <a:lnTo>
                    <a:pt x="262159" y="178878"/>
                  </a:lnTo>
                  <a:cubicBezTo>
                    <a:pt x="262390" y="179416"/>
                    <a:pt x="262544" y="179955"/>
                    <a:pt x="262390" y="180494"/>
                  </a:cubicBezTo>
                  <a:lnTo>
                    <a:pt x="262390" y="180494"/>
                  </a:lnTo>
                  <a:lnTo>
                    <a:pt x="262390" y="180494"/>
                  </a:lnTo>
                  <a:lnTo>
                    <a:pt x="262313" y="181264"/>
                  </a:lnTo>
                  <a:lnTo>
                    <a:pt x="261851" y="184419"/>
                  </a:lnTo>
                  <a:lnTo>
                    <a:pt x="260081" y="189884"/>
                  </a:lnTo>
                  <a:lnTo>
                    <a:pt x="259619" y="191193"/>
                  </a:lnTo>
                  <a:lnTo>
                    <a:pt x="259619" y="203662"/>
                  </a:lnTo>
                  <a:cubicBezTo>
                    <a:pt x="259619" y="203970"/>
                    <a:pt x="259542" y="204201"/>
                    <a:pt x="259465" y="204432"/>
                  </a:cubicBezTo>
                  <a:lnTo>
                    <a:pt x="257772" y="210050"/>
                  </a:lnTo>
                  <a:cubicBezTo>
                    <a:pt x="257541" y="210743"/>
                    <a:pt x="257079" y="211359"/>
                    <a:pt x="256463" y="211667"/>
                  </a:cubicBezTo>
                  <a:lnTo>
                    <a:pt x="252384" y="213976"/>
                  </a:lnTo>
                  <a:lnTo>
                    <a:pt x="251614" y="216285"/>
                  </a:lnTo>
                  <a:cubicBezTo>
                    <a:pt x="251537" y="216593"/>
                    <a:pt x="251383" y="216901"/>
                    <a:pt x="251152" y="217131"/>
                  </a:cubicBezTo>
                  <a:lnTo>
                    <a:pt x="230140" y="243147"/>
                  </a:lnTo>
                  <a:lnTo>
                    <a:pt x="228677" y="248381"/>
                  </a:lnTo>
                  <a:lnTo>
                    <a:pt x="228677" y="262621"/>
                  </a:lnTo>
                  <a:lnTo>
                    <a:pt x="229139" y="265545"/>
                  </a:lnTo>
                  <a:lnTo>
                    <a:pt x="232141" y="270087"/>
                  </a:lnTo>
                  <a:cubicBezTo>
                    <a:pt x="232295" y="270318"/>
                    <a:pt x="232449" y="270625"/>
                    <a:pt x="232526" y="270933"/>
                  </a:cubicBezTo>
                  <a:lnTo>
                    <a:pt x="233680" y="275398"/>
                  </a:lnTo>
                  <a:cubicBezTo>
                    <a:pt x="233757" y="275782"/>
                    <a:pt x="233757" y="276167"/>
                    <a:pt x="233757" y="276552"/>
                  </a:cubicBezTo>
                  <a:lnTo>
                    <a:pt x="233218" y="279939"/>
                  </a:lnTo>
                  <a:cubicBezTo>
                    <a:pt x="233141" y="280170"/>
                    <a:pt x="233141" y="280401"/>
                    <a:pt x="233064" y="280554"/>
                  </a:cubicBezTo>
                  <a:lnTo>
                    <a:pt x="228600" y="291253"/>
                  </a:lnTo>
                  <a:lnTo>
                    <a:pt x="224213" y="306647"/>
                  </a:lnTo>
                  <a:lnTo>
                    <a:pt x="222058" y="322041"/>
                  </a:lnTo>
                  <a:cubicBezTo>
                    <a:pt x="222058" y="322195"/>
                    <a:pt x="221904" y="322272"/>
                    <a:pt x="221904" y="322349"/>
                  </a:cubicBezTo>
                  <a:lnTo>
                    <a:pt x="219287" y="339744"/>
                  </a:lnTo>
                  <a:lnTo>
                    <a:pt x="223212" y="388312"/>
                  </a:lnTo>
                  <a:lnTo>
                    <a:pt x="224752" y="395239"/>
                  </a:lnTo>
                  <a:lnTo>
                    <a:pt x="228369" y="400396"/>
                  </a:lnTo>
                  <a:lnTo>
                    <a:pt x="232757" y="405861"/>
                  </a:lnTo>
                  <a:cubicBezTo>
                    <a:pt x="232910" y="406015"/>
                    <a:pt x="232987" y="406169"/>
                    <a:pt x="233064" y="406323"/>
                  </a:cubicBezTo>
                  <a:lnTo>
                    <a:pt x="235912" y="411942"/>
                  </a:lnTo>
                  <a:cubicBezTo>
                    <a:pt x="236066" y="412173"/>
                    <a:pt x="236143" y="412481"/>
                    <a:pt x="236220" y="412789"/>
                  </a:cubicBezTo>
                  <a:lnTo>
                    <a:pt x="238452" y="428567"/>
                  </a:lnTo>
                  <a:cubicBezTo>
                    <a:pt x="238529" y="429106"/>
                    <a:pt x="238452" y="429722"/>
                    <a:pt x="238221" y="430261"/>
                  </a:cubicBezTo>
                  <a:lnTo>
                    <a:pt x="233141" y="440421"/>
                  </a:lnTo>
                  <a:cubicBezTo>
                    <a:pt x="232910" y="440805"/>
                    <a:pt x="232679" y="441113"/>
                    <a:pt x="232295" y="441421"/>
                  </a:cubicBezTo>
                  <a:lnTo>
                    <a:pt x="223289" y="448194"/>
                  </a:lnTo>
                  <a:lnTo>
                    <a:pt x="191886" y="463665"/>
                  </a:lnTo>
                  <a:lnTo>
                    <a:pt x="189038" y="465743"/>
                  </a:lnTo>
                  <a:lnTo>
                    <a:pt x="187114" y="470593"/>
                  </a:lnTo>
                  <a:cubicBezTo>
                    <a:pt x="186959" y="470901"/>
                    <a:pt x="186806" y="471209"/>
                    <a:pt x="186575" y="471439"/>
                  </a:cubicBezTo>
                  <a:lnTo>
                    <a:pt x="171104" y="487988"/>
                  </a:lnTo>
                  <a:lnTo>
                    <a:pt x="159481" y="510694"/>
                  </a:lnTo>
                  <a:lnTo>
                    <a:pt x="154170" y="517852"/>
                  </a:lnTo>
                  <a:cubicBezTo>
                    <a:pt x="154016" y="518083"/>
                    <a:pt x="153786" y="518237"/>
                    <a:pt x="153632" y="518391"/>
                  </a:cubicBezTo>
                  <a:lnTo>
                    <a:pt x="83897" y="570114"/>
                  </a:lnTo>
                  <a:lnTo>
                    <a:pt x="69350" y="577119"/>
                  </a:lnTo>
                  <a:cubicBezTo>
                    <a:pt x="69119" y="577273"/>
                    <a:pt x="68811" y="577350"/>
                    <a:pt x="68580" y="577350"/>
                  </a:cubicBezTo>
                  <a:lnTo>
                    <a:pt x="53417" y="579582"/>
                  </a:lnTo>
                  <a:lnTo>
                    <a:pt x="48876" y="580813"/>
                  </a:lnTo>
                  <a:lnTo>
                    <a:pt x="47106" y="585124"/>
                  </a:lnTo>
                  <a:lnTo>
                    <a:pt x="46721" y="587433"/>
                  </a:lnTo>
                  <a:lnTo>
                    <a:pt x="41179" y="601441"/>
                  </a:lnTo>
                  <a:lnTo>
                    <a:pt x="42257" y="635693"/>
                  </a:lnTo>
                  <a:lnTo>
                    <a:pt x="43180" y="639464"/>
                  </a:lnTo>
                  <a:lnTo>
                    <a:pt x="48876" y="645699"/>
                  </a:lnTo>
                  <a:cubicBezTo>
                    <a:pt x="49030" y="645853"/>
                    <a:pt x="49107" y="646007"/>
                    <a:pt x="49261" y="646238"/>
                  </a:cubicBezTo>
                  <a:lnTo>
                    <a:pt x="51493" y="650163"/>
                  </a:lnTo>
                  <a:cubicBezTo>
                    <a:pt x="51647" y="650471"/>
                    <a:pt x="51801" y="650856"/>
                    <a:pt x="51878" y="651241"/>
                  </a:cubicBezTo>
                  <a:lnTo>
                    <a:pt x="52417" y="655705"/>
                  </a:lnTo>
                  <a:cubicBezTo>
                    <a:pt x="52493" y="656167"/>
                    <a:pt x="52417" y="656628"/>
                    <a:pt x="52262" y="657013"/>
                  </a:cubicBezTo>
                  <a:lnTo>
                    <a:pt x="50646" y="661478"/>
                  </a:lnTo>
                  <a:close/>
                </a:path>
              </a:pathLst>
            </a:custGeom>
            <a:solidFill>
              <a:srgbClr val="FFC00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3" name="Forma libre: forma 87">
              <a:extLst>
                <a:ext uri="{FF2B5EF4-FFF2-40B4-BE49-F238E27FC236}">
                  <a16:creationId xmlns:a16="http://schemas.microsoft.com/office/drawing/2014/main" id="{B6526E75-56D0-8EA3-AA94-74D45D470080}"/>
                </a:ext>
              </a:extLst>
            </p:cNvPr>
            <p:cNvSpPr/>
            <p:nvPr/>
          </p:nvSpPr>
          <p:spPr>
            <a:xfrm>
              <a:off x="9472110" y="2316084"/>
              <a:ext cx="839468" cy="309215"/>
            </a:xfrm>
            <a:custGeom>
              <a:avLst/>
              <a:gdLst>
                <a:gd name="connsiteX0" fmla="*/ 124768 w 1093277"/>
                <a:gd name="connsiteY0" fmla="*/ 89208 h 402705"/>
                <a:gd name="connsiteX1" fmla="*/ 116917 w 1093277"/>
                <a:gd name="connsiteY1" fmla="*/ 103370 h 402705"/>
                <a:gd name="connsiteX2" fmla="*/ 112530 w 1093277"/>
                <a:gd name="connsiteY2" fmla="*/ 119380 h 402705"/>
                <a:gd name="connsiteX3" fmla="*/ 112068 w 1093277"/>
                <a:gd name="connsiteY3" fmla="*/ 120304 h 402705"/>
                <a:gd name="connsiteX4" fmla="*/ 104756 w 1093277"/>
                <a:gd name="connsiteY4" fmla="*/ 129848 h 402705"/>
                <a:gd name="connsiteX5" fmla="*/ 103678 w 1093277"/>
                <a:gd name="connsiteY5" fmla="*/ 130694 h 402705"/>
                <a:gd name="connsiteX6" fmla="*/ 96212 w 1093277"/>
                <a:gd name="connsiteY6" fmla="*/ 134158 h 402705"/>
                <a:gd name="connsiteX7" fmla="*/ 93980 w 1093277"/>
                <a:gd name="connsiteY7" fmla="*/ 139546 h 402705"/>
                <a:gd name="connsiteX8" fmla="*/ 85051 w 1093277"/>
                <a:gd name="connsiteY8" fmla="*/ 211128 h 402705"/>
                <a:gd name="connsiteX9" fmla="*/ 81049 w 1093277"/>
                <a:gd name="connsiteY9" fmla="*/ 225059 h 402705"/>
                <a:gd name="connsiteX10" fmla="*/ 80741 w 1093277"/>
                <a:gd name="connsiteY10" fmla="*/ 225752 h 402705"/>
                <a:gd name="connsiteX11" fmla="*/ 77354 w 1093277"/>
                <a:gd name="connsiteY11" fmla="*/ 231371 h 402705"/>
                <a:gd name="connsiteX12" fmla="*/ 72659 w 1093277"/>
                <a:gd name="connsiteY12" fmla="*/ 237297 h 402705"/>
                <a:gd name="connsiteX13" fmla="*/ 71582 w 1093277"/>
                <a:gd name="connsiteY13" fmla="*/ 238144 h 402705"/>
                <a:gd name="connsiteX14" fmla="*/ 64808 w 1093277"/>
                <a:gd name="connsiteY14" fmla="*/ 240992 h 402705"/>
                <a:gd name="connsiteX15" fmla="*/ 64039 w 1093277"/>
                <a:gd name="connsiteY15" fmla="*/ 241223 h 402705"/>
                <a:gd name="connsiteX16" fmla="*/ 58959 w 1093277"/>
                <a:gd name="connsiteY16" fmla="*/ 241762 h 402705"/>
                <a:gd name="connsiteX17" fmla="*/ 55418 w 1093277"/>
                <a:gd name="connsiteY17" fmla="*/ 242685 h 402705"/>
                <a:gd name="connsiteX18" fmla="*/ 52878 w 1093277"/>
                <a:gd name="connsiteY18" fmla="*/ 244841 h 402705"/>
                <a:gd name="connsiteX19" fmla="*/ 49722 w 1093277"/>
                <a:gd name="connsiteY19" fmla="*/ 249536 h 402705"/>
                <a:gd name="connsiteX20" fmla="*/ 45412 w 1093277"/>
                <a:gd name="connsiteY20" fmla="*/ 253923 h 402705"/>
                <a:gd name="connsiteX21" fmla="*/ 42333 w 1093277"/>
                <a:gd name="connsiteY21" fmla="*/ 256386 h 402705"/>
                <a:gd name="connsiteX22" fmla="*/ 40101 w 1093277"/>
                <a:gd name="connsiteY22" fmla="*/ 257002 h 402705"/>
                <a:gd name="connsiteX23" fmla="*/ 36714 w 1093277"/>
                <a:gd name="connsiteY23" fmla="*/ 256463 h 402705"/>
                <a:gd name="connsiteX24" fmla="*/ 35329 w 1093277"/>
                <a:gd name="connsiteY24" fmla="*/ 255847 h 402705"/>
                <a:gd name="connsiteX25" fmla="*/ 32019 w 1093277"/>
                <a:gd name="connsiteY25" fmla="*/ 252999 h 402705"/>
                <a:gd name="connsiteX26" fmla="*/ 30480 w 1093277"/>
                <a:gd name="connsiteY26" fmla="*/ 252768 h 402705"/>
                <a:gd name="connsiteX27" fmla="*/ 28017 w 1093277"/>
                <a:gd name="connsiteY27" fmla="*/ 254385 h 402705"/>
                <a:gd name="connsiteX28" fmla="*/ 25323 w 1093277"/>
                <a:gd name="connsiteY28" fmla="*/ 257156 h 402705"/>
                <a:gd name="connsiteX29" fmla="*/ 23630 w 1093277"/>
                <a:gd name="connsiteY29" fmla="*/ 260157 h 402705"/>
                <a:gd name="connsiteX30" fmla="*/ 23630 w 1093277"/>
                <a:gd name="connsiteY30" fmla="*/ 264468 h 402705"/>
                <a:gd name="connsiteX31" fmla="*/ 23476 w 1093277"/>
                <a:gd name="connsiteY31" fmla="*/ 265315 h 402705"/>
                <a:gd name="connsiteX32" fmla="*/ 20628 w 1093277"/>
                <a:gd name="connsiteY32" fmla="*/ 274320 h 402705"/>
                <a:gd name="connsiteX33" fmla="*/ 19781 w 1093277"/>
                <a:gd name="connsiteY33" fmla="*/ 275551 h 402705"/>
                <a:gd name="connsiteX34" fmla="*/ 10006 w 1093277"/>
                <a:gd name="connsiteY34" fmla="*/ 284249 h 402705"/>
                <a:gd name="connsiteX35" fmla="*/ 924 w 1093277"/>
                <a:gd name="connsiteY35" fmla="*/ 299258 h 402705"/>
                <a:gd name="connsiteX36" fmla="*/ 0 w 1093277"/>
                <a:gd name="connsiteY36" fmla="*/ 303569 h 402705"/>
                <a:gd name="connsiteX37" fmla="*/ 0 w 1093277"/>
                <a:gd name="connsiteY37" fmla="*/ 306647 h 402705"/>
                <a:gd name="connsiteX38" fmla="*/ 1539 w 1093277"/>
                <a:gd name="connsiteY38" fmla="*/ 315191 h 402705"/>
                <a:gd name="connsiteX39" fmla="*/ 9544 w 1093277"/>
                <a:gd name="connsiteY39" fmla="*/ 328507 h 402705"/>
                <a:gd name="connsiteX40" fmla="*/ 23937 w 1093277"/>
                <a:gd name="connsiteY40" fmla="*/ 343439 h 402705"/>
                <a:gd name="connsiteX41" fmla="*/ 24399 w 1093277"/>
                <a:gd name="connsiteY41" fmla="*/ 344054 h 402705"/>
                <a:gd name="connsiteX42" fmla="*/ 33713 w 1093277"/>
                <a:gd name="connsiteY42" fmla="*/ 361604 h 402705"/>
                <a:gd name="connsiteX43" fmla="*/ 36022 w 1093277"/>
                <a:gd name="connsiteY43" fmla="*/ 363682 h 402705"/>
                <a:gd name="connsiteX44" fmla="*/ 38331 w 1093277"/>
                <a:gd name="connsiteY44" fmla="*/ 365760 h 402705"/>
                <a:gd name="connsiteX45" fmla="*/ 41564 w 1093277"/>
                <a:gd name="connsiteY45" fmla="*/ 367915 h 402705"/>
                <a:gd name="connsiteX46" fmla="*/ 44796 w 1093277"/>
                <a:gd name="connsiteY46" fmla="*/ 370070 h 402705"/>
                <a:gd name="connsiteX47" fmla="*/ 59652 w 1093277"/>
                <a:gd name="connsiteY47" fmla="*/ 377228 h 402705"/>
                <a:gd name="connsiteX48" fmla="*/ 71351 w 1093277"/>
                <a:gd name="connsiteY48" fmla="*/ 385541 h 402705"/>
                <a:gd name="connsiteX49" fmla="*/ 80279 w 1093277"/>
                <a:gd name="connsiteY49" fmla="*/ 387081 h 402705"/>
                <a:gd name="connsiteX50" fmla="*/ 85128 w 1093277"/>
                <a:gd name="connsiteY50" fmla="*/ 387542 h 402705"/>
                <a:gd name="connsiteX51" fmla="*/ 105679 w 1093277"/>
                <a:gd name="connsiteY51" fmla="*/ 372456 h 402705"/>
                <a:gd name="connsiteX52" fmla="*/ 106680 w 1093277"/>
                <a:gd name="connsiteY52" fmla="*/ 371994 h 402705"/>
                <a:gd name="connsiteX53" fmla="*/ 127231 w 1093277"/>
                <a:gd name="connsiteY53" fmla="*/ 366991 h 402705"/>
                <a:gd name="connsiteX54" fmla="*/ 148321 w 1093277"/>
                <a:gd name="connsiteY54" fmla="*/ 356986 h 402705"/>
                <a:gd name="connsiteX55" fmla="*/ 148936 w 1093277"/>
                <a:gd name="connsiteY55" fmla="*/ 356755 h 402705"/>
                <a:gd name="connsiteX56" fmla="*/ 156787 w 1093277"/>
                <a:gd name="connsiteY56" fmla="*/ 355061 h 402705"/>
                <a:gd name="connsiteX57" fmla="*/ 157403 w 1093277"/>
                <a:gd name="connsiteY57" fmla="*/ 354984 h 402705"/>
                <a:gd name="connsiteX58" fmla="*/ 165254 w 1093277"/>
                <a:gd name="connsiteY58" fmla="*/ 354984 h 402705"/>
                <a:gd name="connsiteX59" fmla="*/ 172258 w 1093277"/>
                <a:gd name="connsiteY59" fmla="*/ 355523 h 402705"/>
                <a:gd name="connsiteX60" fmla="*/ 183265 w 1093277"/>
                <a:gd name="connsiteY60" fmla="*/ 354984 h 402705"/>
                <a:gd name="connsiteX61" fmla="*/ 223905 w 1093277"/>
                <a:gd name="connsiteY61" fmla="*/ 339975 h 402705"/>
                <a:gd name="connsiteX62" fmla="*/ 233834 w 1093277"/>
                <a:gd name="connsiteY62" fmla="*/ 337589 h 402705"/>
                <a:gd name="connsiteX63" fmla="*/ 234450 w 1093277"/>
                <a:gd name="connsiteY63" fmla="*/ 337512 h 402705"/>
                <a:gd name="connsiteX64" fmla="*/ 262621 w 1093277"/>
                <a:gd name="connsiteY64" fmla="*/ 337512 h 402705"/>
                <a:gd name="connsiteX65" fmla="*/ 270548 w 1093277"/>
                <a:gd name="connsiteY65" fmla="*/ 334356 h 402705"/>
                <a:gd name="connsiteX66" fmla="*/ 271318 w 1093277"/>
                <a:gd name="connsiteY66" fmla="*/ 334202 h 402705"/>
                <a:gd name="connsiteX67" fmla="*/ 276937 w 1093277"/>
                <a:gd name="connsiteY67" fmla="*/ 333664 h 402705"/>
                <a:gd name="connsiteX68" fmla="*/ 278015 w 1093277"/>
                <a:gd name="connsiteY68" fmla="*/ 333741 h 402705"/>
                <a:gd name="connsiteX69" fmla="*/ 281940 w 1093277"/>
                <a:gd name="connsiteY69" fmla="*/ 334895 h 402705"/>
                <a:gd name="connsiteX70" fmla="*/ 292177 w 1093277"/>
                <a:gd name="connsiteY70" fmla="*/ 339975 h 402705"/>
                <a:gd name="connsiteX71" fmla="*/ 296795 w 1093277"/>
                <a:gd name="connsiteY71" fmla="*/ 340899 h 402705"/>
                <a:gd name="connsiteX72" fmla="*/ 307417 w 1093277"/>
                <a:gd name="connsiteY72" fmla="*/ 338205 h 402705"/>
                <a:gd name="connsiteX73" fmla="*/ 308110 w 1093277"/>
                <a:gd name="connsiteY73" fmla="*/ 338128 h 402705"/>
                <a:gd name="connsiteX74" fmla="*/ 314883 w 1093277"/>
                <a:gd name="connsiteY74" fmla="*/ 338128 h 402705"/>
                <a:gd name="connsiteX75" fmla="*/ 323350 w 1093277"/>
                <a:gd name="connsiteY75" fmla="*/ 339206 h 402705"/>
                <a:gd name="connsiteX76" fmla="*/ 332201 w 1093277"/>
                <a:gd name="connsiteY76" fmla="*/ 338128 h 402705"/>
                <a:gd name="connsiteX77" fmla="*/ 357678 w 1093277"/>
                <a:gd name="connsiteY77" fmla="*/ 328122 h 402705"/>
                <a:gd name="connsiteX78" fmla="*/ 358294 w 1093277"/>
                <a:gd name="connsiteY78" fmla="*/ 327968 h 402705"/>
                <a:gd name="connsiteX79" fmla="*/ 365606 w 1093277"/>
                <a:gd name="connsiteY79" fmla="*/ 326813 h 402705"/>
                <a:gd name="connsiteX80" fmla="*/ 377228 w 1093277"/>
                <a:gd name="connsiteY80" fmla="*/ 326813 h 402705"/>
                <a:gd name="connsiteX81" fmla="*/ 390159 w 1093277"/>
                <a:gd name="connsiteY81" fmla="*/ 320887 h 402705"/>
                <a:gd name="connsiteX82" fmla="*/ 398857 w 1093277"/>
                <a:gd name="connsiteY82" fmla="*/ 315422 h 402705"/>
                <a:gd name="connsiteX83" fmla="*/ 399627 w 1093277"/>
                <a:gd name="connsiteY83" fmla="*/ 315114 h 402705"/>
                <a:gd name="connsiteX84" fmla="*/ 404091 w 1093277"/>
                <a:gd name="connsiteY84" fmla="*/ 313959 h 402705"/>
                <a:gd name="connsiteX85" fmla="*/ 405476 w 1093277"/>
                <a:gd name="connsiteY85" fmla="*/ 313959 h 402705"/>
                <a:gd name="connsiteX86" fmla="*/ 409402 w 1093277"/>
                <a:gd name="connsiteY86" fmla="*/ 314960 h 402705"/>
                <a:gd name="connsiteX87" fmla="*/ 415020 w 1093277"/>
                <a:gd name="connsiteY87" fmla="*/ 313959 h 402705"/>
                <a:gd name="connsiteX88" fmla="*/ 415790 w 1093277"/>
                <a:gd name="connsiteY88" fmla="*/ 313959 h 402705"/>
                <a:gd name="connsiteX89" fmla="*/ 415790 w 1093277"/>
                <a:gd name="connsiteY89" fmla="*/ 313959 h 402705"/>
                <a:gd name="connsiteX90" fmla="*/ 415790 w 1093277"/>
                <a:gd name="connsiteY90" fmla="*/ 313959 h 402705"/>
                <a:gd name="connsiteX91" fmla="*/ 420947 w 1093277"/>
                <a:gd name="connsiteY91" fmla="*/ 314421 h 402705"/>
                <a:gd name="connsiteX92" fmla="*/ 427413 w 1093277"/>
                <a:gd name="connsiteY92" fmla="*/ 309957 h 402705"/>
                <a:gd name="connsiteX93" fmla="*/ 429491 w 1093277"/>
                <a:gd name="connsiteY93" fmla="*/ 309495 h 402705"/>
                <a:gd name="connsiteX94" fmla="*/ 442422 w 1093277"/>
                <a:gd name="connsiteY94" fmla="*/ 311727 h 402705"/>
                <a:gd name="connsiteX95" fmla="*/ 454429 w 1093277"/>
                <a:gd name="connsiteY95" fmla="*/ 316268 h 402705"/>
                <a:gd name="connsiteX96" fmla="*/ 463127 w 1093277"/>
                <a:gd name="connsiteY96" fmla="*/ 317346 h 402705"/>
                <a:gd name="connsiteX97" fmla="*/ 482908 w 1093277"/>
                <a:gd name="connsiteY97" fmla="*/ 316730 h 402705"/>
                <a:gd name="connsiteX98" fmla="*/ 483524 w 1093277"/>
                <a:gd name="connsiteY98" fmla="*/ 316807 h 402705"/>
                <a:gd name="connsiteX99" fmla="*/ 495916 w 1093277"/>
                <a:gd name="connsiteY99" fmla="*/ 319039 h 402705"/>
                <a:gd name="connsiteX100" fmla="*/ 523548 w 1093277"/>
                <a:gd name="connsiteY100" fmla="*/ 329122 h 402705"/>
                <a:gd name="connsiteX101" fmla="*/ 559108 w 1093277"/>
                <a:gd name="connsiteY101" fmla="*/ 331354 h 402705"/>
                <a:gd name="connsiteX102" fmla="*/ 562341 w 1093277"/>
                <a:gd name="connsiteY102" fmla="*/ 331354 h 402705"/>
                <a:gd name="connsiteX103" fmla="*/ 570268 w 1093277"/>
                <a:gd name="connsiteY103" fmla="*/ 328199 h 402705"/>
                <a:gd name="connsiteX104" fmla="*/ 578581 w 1093277"/>
                <a:gd name="connsiteY104" fmla="*/ 326351 h 402705"/>
                <a:gd name="connsiteX105" fmla="*/ 586663 w 1093277"/>
                <a:gd name="connsiteY105" fmla="*/ 325197 h 402705"/>
                <a:gd name="connsiteX106" fmla="*/ 586663 w 1093277"/>
                <a:gd name="connsiteY106" fmla="*/ 325197 h 402705"/>
                <a:gd name="connsiteX107" fmla="*/ 586663 w 1093277"/>
                <a:gd name="connsiteY107" fmla="*/ 325197 h 402705"/>
                <a:gd name="connsiteX108" fmla="*/ 587510 w 1093277"/>
                <a:gd name="connsiteY108" fmla="*/ 325197 h 402705"/>
                <a:gd name="connsiteX109" fmla="*/ 594283 w 1093277"/>
                <a:gd name="connsiteY109" fmla="*/ 326351 h 402705"/>
                <a:gd name="connsiteX110" fmla="*/ 594899 w 1093277"/>
                <a:gd name="connsiteY110" fmla="*/ 326505 h 402705"/>
                <a:gd name="connsiteX111" fmla="*/ 609523 w 1093277"/>
                <a:gd name="connsiteY111" fmla="*/ 332663 h 402705"/>
                <a:gd name="connsiteX112" fmla="*/ 610139 w 1093277"/>
                <a:gd name="connsiteY112" fmla="*/ 332971 h 402705"/>
                <a:gd name="connsiteX113" fmla="*/ 611601 w 1093277"/>
                <a:gd name="connsiteY113" fmla="*/ 334125 h 402705"/>
                <a:gd name="connsiteX114" fmla="*/ 631459 w 1093277"/>
                <a:gd name="connsiteY114" fmla="*/ 334125 h 402705"/>
                <a:gd name="connsiteX115" fmla="*/ 660246 w 1093277"/>
                <a:gd name="connsiteY115" fmla="*/ 329122 h 402705"/>
                <a:gd name="connsiteX116" fmla="*/ 680181 w 1093277"/>
                <a:gd name="connsiteY116" fmla="*/ 327429 h 402705"/>
                <a:gd name="connsiteX117" fmla="*/ 694113 w 1093277"/>
                <a:gd name="connsiteY117" fmla="*/ 327968 h 402705"/>
                <a:gd name="connsiteX118" fmla="*/ 701579 w 1093277"/>
                <a:gd name="connsiteY118" fmla="*/ 325813 h 402705"/>
                <a:gd name="connsiteX119" fmla="*/ 716819 w 1093277"/>
                <a:gd name="connsiteY119" fmla="*/ 318116 h 402705"/>
                <a:gd name="connsiteX120" fmla="*/ 743527 w 1093277"/>
                <a:gd name="connsiteY120" fmla="*/ 308418 h 402705"/>
                <a:gd name="connsiteX121" fmla="*/ 744143 w 1093277"/>
                <a:gd name="connsiteY121" fmla="*/ 308264 h 402705"/>
                <a:gd name="connsiteX122" fmla="*/ 753687 w 1093277"/>
                <a:gd name="connsiteY122" fmla="*/ 307109 h 402705"/>
                <a:gd name="connsiteX123" fmla="*/ 762077 w 1093277"/>
                <a:gd name="connsiteY123" fmla="*/ 307648 h 402705"/>
                <a:gd name="connsiteX124" fmla="*/ 762770 w 1093277"/>
                <a:gd name="connsiteY124" fmla="*/ 307802 h 402705"/>
                <a:gd name="connsiteX125" fmla="*/ 774315 w 1093277"/>
                <a:gd name="connsiteY125" fmla="*/ 311650 h 402705"/>
                <a:gd name="connsiteX126" fmla="*/ 779626 w 1093277"/>
                <a:gd name="connsiteY126" fmla="*/ 312189 h 402705"/>
                <a:gd name="connsiteX127" fmla="*/ 789478 w 1093277"/>
                <a:gd name="connsiteY127" fmla="*/ 312189 h 402705"/>
                <a:gd name="connsiteX128" fmla="*/ 799869 w 1093277"/>
                <a:gd name="connsiteY128" fmla="*/ 311111 h 402705"/>
                <a:gd name="connsiteX129" fmla="*/ 813570 w 1093277"/>
                <a:gd name="connsiteY129" fmla="*/ 310496 h 402705"/>
                <a:gd name="connsiteX130" fmla="*/ 823576 w 1093277"/>
                <a:gd name="connsiteY130" fmla="*/ 311650 h 402705"/>
                <a:gd name="connsiteX131" fmla="*/ 828887 w 1093277"/>
                <a:gd name="connsiteY131" fmla="*/ 312805 h 402705"/>
                <a:gd name="connsiteX132" fmla="*/ 829425 w 1093277"/>
                <a:gd name="connsiteY132" fmla="*/ 312959 h 402705"/>
                <a:gd name="connsiteX133" fmla="*/ 841818 w 1093277"/>
                <a:gd name="connsiteY133" fmla="*/ 318577 h 402705"/>
                <a:gd name="connsiteX134" fmla="*/ 842433 w 1093277"/>
                <a:gd name="connsiteY134" fmla="*/ 318962 h 402705"/>
                <a:gd name="connsiteX135" fmla="*/ 845820 w 1093277"/>
                <a:gd name="connsiteY135" fmla="*/ 321810 h 402705"/>
                <a:gd name="connsiteX136" fmla="*/ 846282 w 1093277"/>
                <a:gd name="connsiteY136" fmla="*/ 322349 h 402705"/>
                <a:gd name="connsiteX137" fmla="*/ 850823 w 1093277"/>
                <a:gd name="connsiteY137" fmla="*/ 328507 h 402705"/>
                <a:gd name="connsiteX138" fmla="*/ 853055 w 1093277"/>
                <a:gd name="connsiteY138" fmla="*/ 330739 h 402705"/>
                <a:gd name="connsiteX139" fmla="*/ 863985 w 1093277"/>
                <a:gd name="connsiteY139" fmla="*/ 337358 h 402705"/>
                <a:gd name="connsiteX140" fmla="*/ 864524 w 1093277"/>
                <a:gd name="connsiteY140" fmla="*/ 337743 h 402705"/>
                <a:gd name="connsiteX141" fmla="*/ 867372 w 1093277"/>
                <a:gd name="connsiteY141" fmla="*/ 340591 h 402705"/>
                <a:gd name="connsiteX142" fmla="*/ 867833 w 1093277"/>
                <a:gd name="connsiteY142" fmla="*/ 341207 h 402705"/>
                <a:gd name="connsiteX143" fmla="*/ 870065 w 1093277"/>
                <a:gd name="connsiteY143" fmla="*/ 345132 h 402705"/>
                <a:gd name="connsiteX144" fmla="*/ 873375 w 1093277"/>
                <a:gd name="connsiteY144" fmla="*/ 353291 h 402705"/>
                <a:gd name="connsiteX145" fmla="*/ 876993 w 1093277"/>
                <a:gd name="connsiteY145" fmla="*/ 356447 h 402705"/>
                <a:gd name="connsiteX146" fmla="*/ 901854 w 1093277"/>
                <a:gd name="connsiteY146" fmla="*/ 365837 h 402705"/>
                <a:gd name="connsiteX147" fmla="*/ 909474 w 1093277"/>
                <a:gd name="connsiteY147" fmla="*/ 369916 h 402705"/>
                <a:gd name="connsiteX148" fmla="*/ 918941 w 1093277"/>
                <a:gd name="connsiteY148" fmla="*/ 377536 h 402705"/>
                <a:gd name="connsiteX149" fmla="*/ 922174 w 1093277"/>
                <a:gd name="connsiteY149" fmla="*/ 381308 h 402705"/>
                <a:gd name="connsiteX150" fmla="*/ 922713 w 1093277"/>
                <a:gd name="connsiteY150" fmla="*/ 382308 h 402705"/>
                <a:gd name="connsiteX151" fmla="*/ 923867 w 1093277"/>
                <a:gd name="connsiteY151" fmla="*/ 386234 h 402705"/>
                <a:gd name="connsiteX152" fmla="*/ 924483 w 1093277"/>
                <a:gd name="connsiteY152" fmla="*/ 392084 h 402705"/>
                <a:gd name="connsiteX153" fmla="*/ 929717 w 1093277"/>
                <a:gd name="connsiteY153" fmla="*/ 398703 h 402705"/>
                <a:gd name="connsiteX154" fmla="*/ 939415 w 1093277"/>
                <a:gd name="connsiteY154" fmla="*/ 402706 h 402705"/>
                <a:gd name="connsiteX155" fmla="*/ 941570 w 1093277"/>
                <a:gd name="connsiteY155" fmla="*/ 400319 h 402705"/>
                <a:gd name="connsiteX156" fmla="*/ 942263 w 1093277"/>
                <a:gd name="connsiteY156" fmla="*/ 399704 h 402705"/>
                <a:gd name="connsiteX157" fmla="*/ 953501 w 1093277"/>
                <a:gd name="connsiteY157" fmla="*/ 392930 h 402705"/>
                <a:gd name="connsiteX158" fmla="*/ 954270 w 1093277"/>
                <a:gd name="connsiteY158" fmla="*/ 392622 h 402705"/>
                <a:gd name="connsiteX159" fmla="*/ 966046 w 1093277"/>
                <a:gd name="connsiteY159" fmla="*/ 389774 h 402705"/>
                <a:gd name="connsiteX160" fmla="*/ 966816 w 1093277"/>
                <a:gd name="connsiteY160" fmla="*/ 389698 h 402705"/>
                <a:gd name="connsiteX161" fmla="*/ 1046942 w 1093277"/>
                <a:gd name="connsiteY161" fmla="*/ 392468 h 402705"/>
                <a:gd name="connsiteX162" fmla="*/ 1061335 w 1093277"/>
                <a:gd name="connsiteY162" fmla="*/ 389774 h 402705"/>
                <a:gd name="connsiteX163" fmla="*/ 1070956 w 1093277"/>
                <a:gd name="connsiteY163" fmla="*/ 383925 h 402705"/>
                <a:gd name="connsiteX164" fmla="*/ 1093277 w 1093277"/>
                <a:gd name="connsiteY164" fmla="*/ 370301 h 402705"/>
                <a:gd name="connsiteX165" fmla="*/ 996680 w 1093277"/>
                <a:gd name="connsiteY165" fmla="*/ 248535 h 402705"/>
                <a:gd name="connsiteX166" fmla="*/ 967971 w 1093277"/>
                <a:gd name="connsiteY166" fmla="*/ 211975 h 402705"/>
                <a:gd name="connsiteX167" fmla="*/ 847051 w 1093277"/>
                <a:gd name="connsiteY167" fmla="*/ 58420 h 402705"/>
                <a:gd name="connsiteX168" fmla="*/ 835506 w 1093277"/>
                <a:gd name="connsiteY168" fmla="*/ 48568 h 402705"/>
                <a:gd name="connsiteX169" fmla="*/ 825885 w 1093277"/>
                <a:gd name="connsiteY169" fmla="*/ 46028 h 402705"/>
                <a:gd name="connsiteX170" fmla="*/ 812261 w 1093277"/>
                <a:gd name="connsiteY170" fmla="*/ 46567 h 402705"/>
                <a:gd name="connsiteX171" fmla="*/ 799176 w 1093277"/>
                <a:gd name="connsiteY171" fmla="*/ 49799 h 402705"/>
                <a:gd name="connsiteX172" fmla="*/ 778164 w 1093277"/>
                <a:gd name="connsiteY172" fmla="*/ 61961 h 402705"/>
                <a:gd name="connsiteX173" fmla="*/ 776624 w 1093277"/>
                <a:gd name="connsiteY173" fmla="*/ 62346 h 402705"/>
                <a:gd name="connsiteX174" fmla="*/ 764848 w 1093277"/>
                <a:gd name="connsiteY174" fmla="*/ 61807 h 402705"/>
                <a:gd name="connsiteX175" fmla="*/ 763770 w 1093277"/>
                <a:gd name="connsiteY175" fmla="*/ 61499 h 402705"/>
                <a:gd name="connsiteX176" fmla="*/ 724362 w 1093277"/>
                <a:gd name="connsiteY176" fmla="*/ 42410 h 402705"/>
                <a:gd name="connsiteX177" fmla="*/ 719128 w 1093277"/>
                <a:gd name="connsiteY177" fmla="*/ 40871 h 402705"/>
                <a:gd name="connsiteX178" fmla="*/ 717665 w 1093277"/>
                <a:gd name="connsiteY178" fmla="*/ 39870 h 402705"/>
                <a:gd name="connsiteX179" fmla="*/ 714587 w 1093277"/>
                <a:gd name="connsiteY179" fmla="*/ 35791 h 402705"/>
                <a:gd name="connsiteX180" fmla="*/ 713817 w 1093277"/>
                <a:gd name="connsiteY180" fmla="*/ 35252 h 402705"/>
                <a:gd name="connsiteX181" fmla="*/ 711508 w 1093277"/>
                <a:gd name="connsiteY181" fmla="*/ 34867 h 402705"/>
                <a:gd name="connsiteX182" fmla="*/ 702964 w 1093277"/>
                <a:gd name="connsiteY182" fmla="*/ 36484 h 402705"/>
                <a:gd name="connsiteX183" fmla="*/ 702041 w 1093277"/>
                <a:gd name="connsiteY183" fmla="*/ 36484 h 402705"/>
                <a:gd name="connsiteX184" fmla="*/ 691804 w 1093277"/>
                <a:gd name="connsiteY184" fmla="*/ 34790 h 402705"/>
                <a:gd name="connsiteX185" fmla="*/ 690726 w 1093277"/>
                <a:gd name="connsiteY185" fmla="*/ 34328 h 402705"/>
                <a:gd name="connsiteX186" fmla="*/ 687339 w 1093277"/>
                <a:gd name="connsiteY186" fmla="*/ 32096 h 402705"/>
                <a:gd name="connsiteX187" fmla="*/ 686647 w 1093277"/>
                <a:gd name="connsiteY187" fmla="*/ 31481 h 402705"/>
                <a:gd name="connsiteX188" fmla="*/ 667712 w 1093277"/>
                <a:gd name="connsiteY188" fmla="*/ 7004 h 402705"/>
                <a:gd name="connsiteX189" fmla="*/ 666173 w 1093277"/>
                <a:gd name="connsiteY189" fmla="*/ 5773 h 402705"/>
                <a:gd name="connsiteX190" fmla="*/ 661247 w 1093277"/>
                <a:gd name="connsiteY190" fmla="*/ 6696 h 402705"/>
                <a:gd name="connsiteX191" fmla="*/ 650933 w 1093277"/>
                <a:gd name="connsiteY191" fmla="*/ 10006 h 402705"/>
                <a:gd name="connsiteX192" fmla="*/ 650086 w 1093277"/>
                <a:gd name="connsiteY192" fmla="*/ 10160 h 402705"/>
                <a:gd name="connsiteX193" fmla="*/ 643929 w 1093277"/>
                <a:gd name="connsiteY193" fmla="*/ 10160 h 402705"/>
                <a:gd name="connsiteX194" fmla="*/ 643313 w 1093277"/>
                <a:gd name="connsiteY194" fmla="*/ 10083 h 402705"/>
                <a:gd name="connsiteX195" fmla="*/ 630382 w 1093277"/>
                <a:gd name="connsiteY195" fmla="*/ 7235 h 402705"/>
                <a:gd name="connsiteX196" fmla="*/ 626687 w 1093277"/>
                <a:gd name="connsiteY196" fmla="*/ 6004 h 402705"/>
                <a:gd name="connsiteX197" fmla="*/ 625841 w 1093277"/>
                <a:gd name="connsiteY197" fmla="*/ 5542 h 402705"/>
                <a:gd name="connsiteX198" fmla="*/ 618836 w 1093277"/>
                <a:gd name="connsiteY198" fmla="*/ 0 h 402705"/>
                <a:gd name="connsiteX199" fmla="*/ 608599 w 1093277"/>
                <a:gd name="connsiteY199" fmla="*/ 539 h 402705"/>
                <a:gd name="connsiteX200" fmla="*/ 586586 w 1093277"/>
                <a:gd name="connsiteY200" fmla="*/ 5542 h 402705"/>
                <a:gd name="connsiteX201" fmla="*/ 569653 w 1093277"/>
                <a:gd name="connsiteY201" fmla="*/ 7235 h 402705"/>
                <a:gd name="connsiteX202" fmla="*/ 555875 w 1093277"/>
                <a:gd name="connsiteY202" fmla="*/ 11622 h 402705"/>
                <a:gd name="connsiteX203" fmla="*/ 555182 w 1093277"/>
                <a:gd name="connsiteY203" fmla="*/ 11776 h 402705"/>
                <a:gd name="connsiteX204" fmla="*/ 547870 w 1093277"/>
                <a:gd name="connsiteY204" fmla="*/ 12315 h 402705"/>
                <a:gd name="connsiteX205" fmla="*/ 545946 w 1093277"/>
                <a:gd name="connsiteY205" fmla="*/ 13316 h 402705"/>
                <a:gd name="connsiteX206" fmla="*/ 544637 w 1093277"/>
                <a:gd name="connsiteY206" fmla="*/ 16318 h 402705"/>
                <a:gd name="connsiteX207" fmla="*/ 544253 w 1093277"/>
                <a:gd name="connsiteY207" fmla="*/ 16933 h 402705"/>
                <a:gd name="connsiteX208" fmla="*/ 540327 w 1093277"/>
                <a:gd name="connsiteY208" fmla="*/ 22013 h 402705"/>
                <a:gd name="connsiteX209" fmla="*/ 539789 w 1093277"/>
                <a:gd name="connsiteY209" fmla="*/ 22552 h 402705"/>
                <a:gd name="connsiteX210" fmla="*/ 524010 w 1093277"/>
                <a:gd name="connsiteY210" fmla="*/ 34328 h 402705"/>
                <a:gd name="connsiteX211" fmla="*/ 523240 w 1093277"/>
                <a:gd name="connsiteY211" fmla="*/ 34713 h 402705"/>
                <a:gd name="connsiteX212" fmla="*/ 504151 w 1093277"/>
                <a:gd name="connsiteY212" fmla="*/ 41487 h 402705"/>
                <a:gd name="connsiteX213" fmla="*/ 503613 w 1093277"/>
                <a:gd name="connsiteY213" fmla="*/ 41641 h 402705"/>
                <a:gd name="connsiteX214" fmla="*/ 483370 w 1093277"/>
                <a:gd name="connsiteY214" fmla="*/ 44488 h 402705"/>
                <a:gd name="connsiteX215" fmla="*/ 482600 w 1093277"/>
                <a:gd name="connsiteY215" fmla="*/ 44488 h 402705"/>
                <a:gd name="connsiteX216" fmla="*/ 456661 w 1093277"/>
                <a:gd name="connsiteY216" fmla="*/ 41256 h 402705"/>
                <a:gd name="connsiteX217" fmla="*/ 454506 w 1093277"/>
                <a:gd name="connsiteY217" fmla="*/ 42718 h 402705"/>
                <a:gd name="connsiteX218" fmla="*/ 451350 w 1093277"/>
                <a:gd name="connsiteY218" fmla="*/ 46336 h 402705"/>
                <a:gd name="connsiteX219" fmla="*/ 450888 w 1093277"/>
                <a:gd name="connsiteY219" fmla="*/ 46721 h 402705"/>
                <a:gd name="connsiteX220" fmla="*/ 446347 w 1093277"/>
                <a:gd name="connsiteY220" fmla="*/ 50107 h 402705"/>
                <a:gd name="connsiteX221" fmla="*/ 445347 w 1093277"/>
                <a:gd name="connsiteY221" fmla="*/ 50569 h 402705"/>
                <a:gd name="connsiteX222" fmla="*/ 438573 w 1093277"/>
                <a:gd name="connsiteY222" fmla="*/ 52262 h 402705"/>
                <a:gd name="connsiteX223" fmla="*/ 437496 w 1093277"/>
                <a:gd name="connsiteY223" fmla="*/ 52339 h 402705"/>
                <a:gd name="connsiteX224" fmla="*/ 433570 w 1093277"/>
                <a:gd name="connsiteY224" fmla="*/ 51800 h 402705"/>
                <a:gd name="connsiteX225" fmla="*/ 431954 w 1093277"/>
                <a:gd name="connsiteY225" fmla="*/ 51031 h 402705"/>
                <a:gd name="connsiteX226" fmla="*/ 429491 w 1093277"/>
                <a:gd name="connsiteY226" fmla="*/ 48568 h 402705"/>
                <a:gd name="connsiteX227" fmla="*/ 426027 w 1093277"/>
                <a:gd name="connsiteY227" fmla="*/ 46797 h 402705"/>
                <a:gd name="connsiteX228" fmla="*/ 408093 w 1093277"/>
                <a:gd name="connsiteY228" fmla="*/ 46797 h 402705"/>
                <a:gd name="connsiteX229" fmla="*/ 406939 w 1093277"/>
                <a:gd name="connsiteY229" fmla="*/ 46567 h 402705"/>
                <a:gd name="connsiteX230" fmla="*/ 401859 w 1093277"/>
                <a:gd name="connsiteY230" fmla="*/ 44334 h 402705"/>
                <a:gd name="connsiteX231" fmla="*/ 400396 w 1093277"/>
                <a:gd name="connsiteY231" fmla="*/ 42872 h 402705"/>
                <a:gd name="connsiteX232" fmla="*/ 398703 w 1093277"/>
                <a:gd name="connsiteY232" fmla="*/ 38947 h 402705"/>
                <a:gd name="connsiteX233" fmla="*/ 398472 w 1093277"/>
                <a:gd name="connsiteY233" fmla="*/ 38177 h 402705"/>
                <a:gd name="connsiteX234" fmla="*/ 397471 w 1093277"/>
                <a:gd name="connsiteY234" fmla="*/ 29941 h 402705"/>
                <a:gd name="connsiteX235" fmla="*/ 395778 w 1093277"/>
                <a:gd name="connsiteY235" fmla="*/ 28787 h 402705"/>
                <a:gd name="connsiteX236" fmla="*/ 391237 w 1093277"/>
                <a:gd name="connsiteY236" fmla="*/ 28325 h 402705"/>
                <a:gd name="connsiteX237" fmla="*/ 375843 w 1093277"/>
                <a:gd name="connsiteY237" fmla="*/ 31096 h 402705"/>
                <a:gd name="connsiteX238" fmla="*/ 375073 w 1093277"/>
                <a:gd name="connsiteY238" fmla="*/ 31096 h 402705"/>
                <a:gd name="connsiteX239" fmla="*/ 368916 w 1093277"/>
                <a:gd name="connsiteY239" fmla="*/ 30557 h 402705"/>
                <a:gd name="connsiteX240" fmla="*/ 356062 w 1093277"/>
                <a:gd name="connsiteY240" fmla="*/ 27093 h 402705"/>
                <a:gd name="connsiteX241" fmla="*/ 350751 w 1093277"/>
                <a:gd name="connsiteY241" fmla="*/ 26631 h 402705"/>
                <a:gd name="connsiteX242" fmla="*/ 345825 w 1093277"/>
                <a:gd name="connsiteY242" fmla="*/ 27632 h 402705"/>
                <a:gd name="connsiteX243" fmla="*/ 335973 w 1093277"/>
                <a:gd name="connsiteY243" fmla="*/ 32019 h 402705"/>
                <a:gd name="connsiteX244" fmla="*/ 331354 w 1093277"/>
                <a:gd name="connsiteY244" fmla="*/ 33790 h 402705"/>
                <a:gd name="connsiteX245" fmla="*/ 328584 w 1093277"/>
                <a:gd name="connsiteY245" fmla="*/ 33328 h 402705"/>
                <a:gd name="connsiteX246" fmla="*/ 321733 w 1093277"/>
                <a:gd name="connsiteY246" fmla="*/ 27555 h 402705"/>
                <a:gd name="connsiteX247" fmla="*/ 314575 w 1093277"/>
                <a:gd name="connsiteY247" fmla="*/ 25631 h 402705"/>
                <a:gd name="connsiteX248" fmla="*/ 309803 w 1093277"/>
                <a:gd name="connsiteY248" fmla="*/ 26862 h 402705"/>
                <a:gd name="connsiteX249" fmla="*/ 307109 w 1093277"/>
                <a:gd name="connsiteY249" fmla="*/ 28402 h 402705"/>
                <a:gd name="connsiteX250" fmla="*/ 299797 w 1093277"/>
                <a:gd name="connsiteY250" fmla="*/ 27863 h 402705"/>
                <a:gd name="connsiteX251" fmla="*/ 297642 w 1093277"/>
                <a:gd name="connsiteY251" fmla="*/ 26631 h 402705"/>
                <a:gd name="connsiteX252" fmla="*/ 295102 w 1093277"/>
                <a:gd name="connsiteY252" fmla="*/ 23014 h 402705"/>
                <a:gd name="connsiteX253" fmla="*/ 293716 w 1093277"/>
                <a:gd name="connsiteY253" fmla="*/ 23245 h 402705"/>
                <a:gd name="connsiteX254" fmla="*/ 289175 w 1093277"/>
                <a:gd name="connsiteY254" fmla="*/ 26247 h 402705"/>
                <a:gd name="connsiteX255" fmla="*/ 288175 w 1093277"/>
                <a:gd name="connsiteY255" fmla="*/ 26631 h 402705"/>
                <a:gd name="connsiteX256" fmla="*/ 285327 w 1093277"/>
                <a:gd name="connsiteY256" fmla="*/ 27170 h 402705"/>
                <a:gd name="connsiteX257" fmla="*/ 282556 w 1093277"/>
                <a:gd name="connsiteY257" fmla="*/ 27247 h 402705"/>
                <a:gd name="connsiteX258" fmla="*/ 280862 w 1093277"/>
                <a:gd name="connsiteY258" fmla="*/ 26708 h 402705"/>
                <a:gd name="connsiteX259" fmla="*/ 276398 w 1093277"/>
                <a:gd name="connsiteY259" fmla="*/ 23322 h 402705"/>
                <a:gd name="connsiteX260" fmla="*/ 275859 w 1093277"/>
                <a:gd name="connsiteY260" fmla="*/ 22860 h 402705"/>
                <a:gd name="connsiteX261" fmla="*/ 273781 w 1093277"/>
                <a:gd name="connsiteY261" fmla="*/ 20320 h 402705"/>
                <a:gd name="connsiteX262" fmla="*/ 271934 w 1093277"/>
                <a:gd name="connsiteY262" fmla="*/ 18857 h 402705"/>
                <a:gd name="connsiteX263" fmla="*/ 259927 w 1093277"/>
                <a:gd name="connsiteY263" fmla="*/ 18319 h 402705"/>
                <a:gd name="connsiteX264" fmla="*/ 256463 w 1093277"/>
                <a:gd name="connsiteY264" fmla="*/ 18704 h 402705"/>
                <a:gd name="connsiteX265" fmla="*/ 255847 w 1093277"/>
                <a:gd name="connsiteY265" fmla="*/ 19473 h 402705"/>
                <a:gd name="connsiteX266" fmla="*/ 257156 w 1093277"/>
                <a:gd name="connsiteY266" fmla="*/ 24245 h 402705"/>
                <a:gd name="connsiteX267" fmla="*/ 256463 w 1093277"/>
                <a:gd name="connsiteY267" fmla="*/ 26939 h 402705"/>
                <a:gd name="connsiteX268" fmla="*/ 253769 w 1093277"/>
                <a:gd name="connsiteY268" fmla="*/ 27709 h 402705"/>
                <a:gd name="connsiteX269" fmla="*/ 242916 w 1093277"/>
                <a:gd name="connsiteY269" fmla="*/ 25015 h 402705"/>
                <a:gd name="connsiteX270" fmla="*/ 234911 w 1093277"/>
                <a:gd name="connsiteY270" fmla="*/ 25554 h 402705"/>
                <a:gd name="connsiteX271" fmla="*/ 226214 w 1093277"/>
                <a:gd name="connsiteY271" fmla="*/ 27170 h 402705"/>
                <a:gd name="connsiteX272" fmla="*/ 217747 w 1093277"/>
                <a:gd name="connsiteY272" fmla="*/ 27632 h 402705"/>
                <a:gd name="connsiteX273" fmla="*/ 218363 w 1093277"/>
                <a:gd name="connsiteY273" fmla="*/ 31250 h 402705"/>
                <a:gd name="connsiteX274" fmla="*/ 216823 w 1093277"/>
                <a:gd name="connsiteY274" fmla="*/ 34251 h 402705"/>
                <a:gd name="connsiteX275" fmla="*/ 214592 w 1093277"/>
                <a:gd name="connsiteY275" fmla="*/ 35406 h 402705"/>
                <a:gd name="connsiteX276" fmla="*/ 212898 w 1093277"/>
                <a:gd name="connsiteY276" fmla="*/ 35637 h 402705"/>
                <a:gd name="connsiteX277" fmla="*/ 208973 w 1093277"/>
                <a:gd name="connsiteY277" fmla="*/ 35098 h 402705"/>
                <a:gd name="connsiteX278" fmla="*/ 205663 w 1093277"/>
                <a:gd name="connsiteY278" fmla="*/ 35098 h 402705"/>
                <a:gd name="connsiteX279" fmla="*/ 201815 w 1093277"/>
                <a:gd name="connsiteY279" fmla="*/ 37484 h 402705"/>
                <a:gd name="connsiteX280" fmla="*/ 198197 w 1093277"/>
                <a:gd name="connsiteY280" fmla="*/ 40640 h 402705"/>
                <a:gd name="connsiteX281" fmla="*/ 193810 w 1093277"/>
                <a:gd name="connsiteY281" fmla="*/ 43180 h 402705"/>
                <a:gd name="connsiteX282" fmla="*/ 192886 w 1093277"/>
                <a:gd name="connsiteY282" fmla="*/ 43488 h 402705"/>
                <a:gd name="connsiteX283" fmla="*/ 186728 w 1093277"/>
                <a:gd name="connsiteY283" fmla="*/ 44642 h 402705"/>
                <a:gd name="connsiteX284" fmla="*/ 185959 w 1093277"/>
                <a:gd name="connsiteY284" fmla="*/ 44642 h 402705"/>
                <a:gd name="connsiteX285" fmla="*/ 173567 w 1093277"/>
                <a:gd name="connsiteY285" fmla="*/ 43488 h 402705"/>
                <a:gd name="connsiteX286" fmla="*/ 144780 w 1093277"/>
                <a:gd name="connsiteY286" fmla="*/ 36714 h 402705"/>
                <a:gd name="connsiteX287" fmla="*/ 142163 w 1093277"/>
                <a:gd name="connsiteY287" fmla="*/ 44873 h 402705"/>
                <a:gd name="connsiteX288" fmla="*/ 138084 w 1093277"/>
                <a:gd name="connsiteY288" fmla="*/ 53186 h 402705"/>
                <a:gd name="connsiteX289" fmla="*/ 124768 w 1093277"/>
                <a:gd name="connsiteY289" fmla="*/ 89208 h 40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1093277" h="402705">
                  <a:moveTo>
                    <a:pt x="124768" y="89208"/>
                  </a:moveTo>
                  <a:lnTo>
                    <a:pt x="116917" y="103370"/>
                  </a:lnTo>
                  <a:lnTo>
                    <a:pt x="112530" y="119380"/>
                  </a:lnTo>
                  <a:cubicBezTo>
                    <a:pt x="112453" y="119765"/>
                    <a:pt x="112299" y="120073"/>
                    <a:pt x="112068" y="120304"/>
                  </a:cubicBezTo>
                  <a:lnTo>
                    <a:pt x="104756" y="129848"/>
                  </a:lnTo>
                  <a:cubicBezTo>
                    <a:pt x="104448" y="130233"/>
                    <a:pt x="104140" y="130463"/>
                    <a:pt x="103678" y="130694"/>
                  </a:cubicBezTo>
                  <a:lnTo>
                    <a:pt x="96212" y="134158"/>
                  </a:lnTo>
                  <a:lnTo>
                    <a:pt x="93980" y="139546"/>
                  </a:lnTo>
                  <a:lnTo>
                    <a:pt x="85051" y="211128"/>
                  </a:lnTo>
                  <a:lnTo>
                    <a:pt x="81049" y="225059"/>
                  </a:lnTo>
                  <a:cubicBezTo>
                    <a:pt x="80972" y="225290"/>
                    <a:pt x="80895" y="225521"/>
                    <a:pt x="80741" y="225752"/>
                  </a:cubicBezTo>
                  <a:lnTo>
                    <a:pt x="77354" y="231371"/>
                  </a:lnTo>
                  <a:lnTo>
                    <a:pt x="72659" y="237297"/>
                  </a:lnTo>
                  <a:cubicBezTo>
                    <a:pt x="72351" y="237682"/>
                    <a:pt x="71967" y="237990"/>
                    <a:pt x="71582" y="238144"/>
                  </a:cubicBezTo>
                  <a:lnTo>
                    <a:pt x="64808" y="240992"/>
                  </a:lnTo>
                  <a:cubicBezTo>
                    <a:pt x="64577" y="241069"/>
                    <a:pt x="64270" y="241146"/>
                    <a:pt x="64039" y="241223"/>
                  </a:cubicBezTo>
                  <a:lnTo>
                    <a:pt x="58959" y="241762"/>
                  </a:lnTo>
                  <a:lnTo>
                    <a:pt x="55418" y="242685"/>
                  </a:lnTo>
                  <a:lnTo>
                    <a:pt x="52878" y="244841"/>
                  </a:lnTo>
                  <a:lnTo>
                    <a:pt x="49722" y="249536"/>
                  </a:lnTo>
                  <a:lnTo>
                    <a:pt x="45412" y="253923"/>
                  </a:lnTo>
                  <a:lnTo>
                    <a:pt x="42333" y="256386"/>
                  </a:lnTo>
                  <a:cubicBezTo>
                    <a:pt x="41717" y="256848"/>
                    <a:pt x="40871" y="257079"/>
                    <a:pt x="40101" y="257002"/>
                  </a:cubicBezTo>
                  <a:lnTo>
                    <a:pt x="36714" y="256463"/>
                  </a:lnTo>
                  <a:cubicBezTo>
                    <a:pt x="36176" y="256386"/>
                    <a:pt x="35714" y="256155"/>
                    <a:pt x="35329" y="255847"/>
                  </a:cubicBezTo>
                  <a:lnTo>
                    <a:pt x="32019" y="252999"/>
                  </a:lnTo>
                  <a:lnTo>
                    <a:pt x="30480" y="252768"/>
                  </a:lnTo>
                  <a:lnTo>
                    <a:pt x="28017" y="254385"/>
                  </a:lnTo>
                  <a:lnTo>
                    <a:pt x="25323" y="257156"/>
                  </a:lnTo>
                  <a:lnTo>
                    <a:pt x="23630" y="260157"/>
                  </a:lnTo>
                  <a:lnTo>
                    <a:pt x="23630" y="264468"/>
                  </a:lnTo>
                  <a:cubicBezTo>
                    <a:pt x="23630" y="264776"/>
                    <a:pt x="23553" y="265007"/>
                    <a:pt x="23476" y="265315"/>
                  </a:cubicBezTo>
                  <a:lnTo>
                    <a:pt x="20628" y="274320"/>
                  </a:lnTo>
                  <a:cubicBezTo>
                    <a:pt x="20474" y="274782"/>
                    <a:pt x="20166" y="275243"/>
                    <a:pt x="19781" y="275551"/>
                  </a:cubicBezTo>
                  <a:lnTo>
                    <a:pt x="10006" y="284249"/>
                  </a:lnTo>
                  <a:lnTo>
                    <a:pt x="924" y="299258"/>
                  </a:lnTo>
                  <a:lnTo>
                    <a:pt x="0" y="303569"/>
                  </a:lnTo>
                  <a:lnTo>
                    <a:pt x="0" y="306647"/>
                  </a:lnTo>
                  <a:lnTo>
                    <a:pt x="1539" y="315191"/>
                  </a:lnTo>
                  <a:lnTo>
                    <a:pt x="9544" y="328507"/>
                  </a:lnTo>
                  <a:lnTo>
                    <a:pt x="23937" y="343439"/>
                  </a:lnTo>
                  <a:cubicBezTo>
                    <a:pt x="24092" y="343593"/>
                    <a:pt x="24245" y="343824"/>
                    <a:pt x="24399" y="344054"/>
                  </a:cubicBezTo>
                  <a:lnTo>
                    <a:pt x="33713" y="361604"/>
                  </a:lnTo>
                  <a:lnTo>
                    <a:pt x="36022" y="363682"/>
                  </a:lnTo>
                  <a:lnTo>
                    <a:pt x="38331" y="365760"/>
                  </a:lnTo>
                  <a:lnTo>
                    <a:pt x="41564" y="367915"/>
                  </a:lnTo>
                  <a:lnTo>
                    <a:pt x="44796" y="370070"/>
                  </a:lnTo>
                  <a:lnTo>
                    <a:pt x="59652" y="377228"/>
                  </a:lnTo>
                  <a:lnTo>
                    <a:pt x="71351" y="385541"/>
                  </a:lnTo>
                  <a:lnTo>
                    <a:pt x="80279" y="387081"/>
                  </a:lnTo>
                  <a:lnTo>
                    <a:pt x="85128" y="387542"/>
                  </a:lnTo>
                  <a:lnTo>
                    <a:pt x="105679" y="372456"/>
                  </a:lnTo>
                  <a:cubicBezTo>
                    <a:pt x="105987" y="372225"/>
                    <a:pt x="106295" y="372072"/>
                    <a:pt x="106680" y="371994"/>
                  </a:cubicBezTo>
                  <a:lnTo>
                    <a:pt x="127231" y="366991"/>
                  </a:lnTo>
                  <a:lnTo>
                    <a:pt x="148321" y="356986"/>
                  </a:lnTo>
                  <a:cubicBezTo>
                    <a:pt x="148551" y="356908"/>
                    <a:pt x="148706" y="356831"/>
                    <a:pt x="148936" y="356755"/>
                  </a:cubicBezTo>
                  <a:lnTo>
                    <a:pt x="156787" y="355061"/>
                  </a:lnTo>
                  <a:cubicBezTo>
                    <a:pt x="156941" y="354984"/>
                    <a:pt x="157172" y="354984"/>
                    <a:pt x="157403" y="354984"/>
                  </a:cubicBezTo>
                  <a:lnTo>
                    <a:pt x="165254" y="354984"/>
                  </a:lnTo>
                  <a:lnTo>
                    <a:pt x="172258" y="355523"/>
                  </a:lnTo>
                  <a:lnTo>
                    <a:pt x="183265" y="354984"/>
                  </a:lnTo>
                  <a:lnTo>
                    <a:pt x="223905" y="339975"/>
                  </a:lnTo>
                  <a:lnTo>
                    <a:pt x="233834" y="337589"/>
                  </a:lnTo>
                  <a:cubicBezTo>
                    <a:pt x="234065" y="337512"/>
                    <a:pt x="234296" y="337512"/>
                    <a:pt x="234450" y="337512"/>
                  </a:cubicBezTo>
                  <a:lnTo>
                    <a:pt x="262621" y="337512"/>
                  </a:lnTo>
                  <a:lnTo>
                    <a:pt x="270548" y="334356"/>
                  </a:lnTo>
                  <a:cubicBezTo>
                    <a:pt x="270779" y="334279"/>
                    <a:pt x="271087" y="334202"/>
                    <a:pt x="271318" y="334202"/>
                  </a:cubicBezTo>
                  <a:lnTo>
                    <a:pt x="276937" y="333664"/>
                  </a:lnTo>
                  <a:cubicBezTo>
                    <a:pt x="277322" y="333664"/>
                    <a:pt x="277630" y="333664"/>
                    <a:pt x="278015" y="333741"/>
                  </a:cubicBezTo>
                  <a:lnTo>
                    <a:pt x="281940" y="334895"/>
                  </a:lnTo>
                  <a:lnTo>
                    <a:pt x="292177" y="339975"/>
                  </a:lnTo>
                  <a:lnTo>
                    <a:pt x="296795" y="340899"/>
                  </a:lnTo>
                  <a:lnTo>
                    <a:pt x="307417" y="338205"/>
                  </a:lnTo>
                  <a:cubicBezTo>
                    <a:pt x="307648" y="338128"/>
                    <a:pt x="307879" y="338128"/>
                    <a:pt x="308110" y="338128"/>
                  </a:cubicBezTo>
                  <a:lnTo>
                    <a:pt x="314883" y="338128"/>
                  </a:lnTo>
                  <a:lnTo>
                    <a:pt x="323350" y="339206"/>
                  </a:lnTo>
                  <a:lnTo>
                    <a:pt x="332201" y="338128"/>
                  </a:lnTo>
                  <a:lnTo>
                    <a:pt x="357678" y="328122"/>
                  </a:lnTo>
                  <a:cubicBezTo>
                    <a:pt x="357909" y="328045"/>
                    <a:pt x="358063" y="327968"/>
                    <a:pt x="358294" y="327968"/>
                  </a:cubicBezTo>
                  <a:lnTo>
                    <a:pt x="365606" y="326813"/>
                  </a:lnTo>
                  <a:lnTo>
                    <a:pt x="377228" y="326813"/>
                  </a:lnTo>
                  <a:lnTo>
                    <a:pt x="390159" y="320887"/>
                  </a:lnTo>
                  <a:lnTo>
                    <a:pt x="398857" y="315422"/>
                  </a:lnTo>
                  <a:cubicBezTo>
                    <a:pt x="399088" y="315268"/>
                    <a:pt x="399396" y="315114"/>
                    <a:pt x="399627" y="315114"/>
                  </a:cubicBezTo>
                  <a:lnTo>
                    <a:pt x="404091" y="313959"/>
                  </a:lnTo>
                  <a:cubicBezTo>
                    <a:pt x="404553" y="313882"/>
                    <a:pt x="405014" y="313882"/>
                    <a:pt x="405476" y="313959"/>
                  </a:cubicBezTo>
                  <a:lnTo>
                    <a:pt x="409402" y="314960"/>
                  </a:lnTo>
                  <a:lnTo>
                    <a:pt x="415020" y="313959"/>
                  </a:lnTo>
                  <a:cubicBezTo>
                    <a:pt x="415251" y="313882"/>
                    <a:pt x="415559" y="313882"/>
                    <a:pt x="415790" y="313959"/>
                  </a:cubicBezTo>
                  <a:lnTo>
                    <a:pt x="415790" y="313959"/>
                  </a:lnTo>
                  <a:lnTo>
                    <a:pt x="415790" y="313959"/>
                  </a:lnTo>
                  <a:lnTo>
                    <a:pt x="420947" y="314421"/>
                  </a:lnTo>
                  <a:lnTo>
                    <a:pt x="427413" y="309957"/>
                  </a:lnTo>
                  <a:cubicBezTo>
                    <a:pt x="428028" y="309572"/>
                    <a:pt x="428798" y="309341"/>
                    <a:pt x="429491" y="309495"/>
                  </a:cubicBezTo>
                  <a:lnTo>
                    <a:pt x="442422" y="311727"/>
                  </a:lnTo>
                  <a:lnTo>
                    <a:pt x="454429" y="316268"/>
                  </a:lnTo>
                  <a:lnTo>
                    <a:pt x="463127" y="317346"/>
                  </a:lnTo>
                  <a:lnTo>
                    <a:pt x="482908" y="316730"/>
                  </a:lnTo>
                  <a:cubicBezTo>
                    <a:pt x="483139" y="316730"/>
                    <a:pt x="483293" y="316730"/>
                    <a:pt x="483524" y="316807"/>
                  </a:cubicBezTo>
                  <a:lnTo>
                    <a:pt x="495916" y="319039"/>
                  </a:lnTo>
                  <a:lnTo>
                    <a:pt x="523548" y="329122"/>
                  </a:lnTo>
                  <a:lnTo>
                    <a:pt x="559108" y="331354"/>
                  </a:lnTo>
                  <a:lnTo>
                    <a:pt x="562341" y="331354"/>
                  </a:lnTo>
                  <a:lnTo>
                    <a:pt x="570268" y="328199"/>
                  </a:lnTo>
                  <a:lnTo>
                    <a:pt x="578581" y="326351"/>
                  </a:lnTo>
                  <a:lnTo>
                    <a:pt x="586663" y="325197"/>
                  </a:lnTo>
                  <a:cubicBezTo>
                    <a:pt x="586663" y="325197"/>
                    <a:pt x="586663" y="325197"/>
                    <a:pt x="586663" y="325197"/>
                  </a:cubicBezTo>
                  <a:lnTo>
                    <a:pt x="586663" y="325197"/>
                  </a:lnTo>
                  <a:cubicBezTo>
                    <a:pt x="586971" y="325120"/>
                    <a:pt x="587202" y="325120"/>
                    <a:pt x="587510" y="325197"/>
                  </a:cubicBezTo>
                  <a:lnTo>
                    <a:pt x="594283" y="326351"/>
                  </a:lnTo>
                  <a:cubicBezTo>
                    <a:pt x="594514" y="326351"/>
                    <a:pt x="594745" y="326429"/>
                    <a:pt x="594899" y="326505"/>
                  </a:cubicBezTo>
                  <a:lnTo>
                    <a:pt x="609523" y="332663"/>
                  </a:lnTo>
                  <a:cubicBezTo>
                    <a:pt x="609754" y="332740"/>
                    <a:pt x="609908" y="332894"/>
                    <a:pt x="610139" y="332971"/>
                  </a:cubicBezTo>
                  <a:lnTo>
                    <a:pt x="611601" y="334125"/>
                  </a:lnTo>
                  <a:lnTo>
                    <a:pt x="631459" y="334125"/>
                  </a:lnTo>
                  <a:lnTo>
                    <a:pt x="660246" y="329122"/>
                  </a:lnTo>
                  <a:lnTo>
                    <a:pt x="680181" y="327429"/>
                  </a:lnTo>
                  <a:lnTo>
                    <a:pt x="694113" y="327968"/>
                  </a:lnTo>
                  <a:lnTo>
                    <a:pt x="701579" y="325813"/>
                  </a:lnTo>
                  <a:lnTo>
                    <a:pt x="716819" y="318116"/>
                  </a:lnTo>
                  <a:lnTo>
                    <a:pt x="743527" y="308418"/>
                  </a:lnTo>
                  <a:cubicBezTo>
                    <a:pt x="743758" y="308341"/>
                    <a:pt x="743912" y="308264"/>
                    <a:pt x="744143" y="308264"/>
                  </a:cubicBezTo>
                  <a:lnTo>
                    <a:pt x="753687" y="307109"/>
                  </a:lnTo>
                  <a:lnTo>
                    <a:pt x="762077" y="307648"/>
                  </a:lnTo>
                  <a:cubicBezTo>
                    <a:pt x="762308" y="307648"/>
                    <a:pt x="762539" y="307725"/>
                    <a:pt x="762770" y="307802"/>
                  </a:cubicBezTo>
                  <a:lnTo>
                    <a:pt x="774315" y="311650"/>
                  </a:lnTo>
                  <a:lnTo>
                    <a:pt x="779626" y="312189"/>
                  </a:lnTo>
                  <a:lnTo>
                    <a:pt x="789478" y="312189"/>
                  </a:lnTo>
                  <a:lnTo>
                    <a:pt x="799869" y="311111"/>
                  </a:lnTo>
                  <a:lnTo>
                    <a:pt x="813570" y="310496"/>
                  </a:lnTo>
                  <a:lnTo>
                    <a:pt x="823576" y="311650"/>
                  </a:lnTo>
                  <a:lnTo>
                    <a:pt x="828887" y="312805"/>
                  </a:lnTo>
                  <a:cubicBezTo>
                    <a:pt x="829118" y="312882"/>
                    <a:pt x="829271" y="312882"/>
                    <a:pt x="829425" y="312959"/>
                  </a:cubicBezTo>
                  <a:lnTo>
                    <a:pt x="841818" y="318577"/>
                  </a:lnTo>
                  <a:cubicBezTo>
                    <a:pt x="842048" y="318655"/>
                    <a:pt x="842279" y="318808"/>
                    <a:pt x="842433" y="318962"/>
                  </a:cubicBezTo>
                  <a:lnTo>
                    <a:pt x="845820" y="321810"/>
                  </a:lnTo>
                  <a:cubicBezTo>
                    <a:pt x="845974" y="321964"/>
                    <a:pt x="846128" y="322118"/>
                    <a:pt x="846282" y="322349"/>
                  </a:cubicBezTo>
                  <a:lnTo>
                    <a:pt x="850823" y="328507"/>
                  </a:lnTo>
                  <a:lnTo>
                    <a:pt x="853055" y="330739"/>
                  </a:lnTo>
                  <a:lnTo>
                    <a:pt x="863985" y="337358"/>
                  </a:lnTo>
                  <a:cubicBezTo>
                    <a:pt x="864216" y="337512"/>
                    <a:pt x="864370" y="337589"/>
                    <a:pt x="864524" y="337743"/>
                  </a:cubicBezTo>
                  <a:lnTo>
                    <a:pt x="867372" y="340591"/>
                  </a:lnTo>
                  <a:cubicBezTo>
                    <a:pt x="867525" y="340745"/>
                    <a:pt x="867679" y="340976"/>
                    <a:pt x="867833" y="341207"/>
                  </a:cubicBezTo>
                  <a:lnTo>
                    <a:pt x="870065" y="345132"/>
                  </a:lnTo>
                  <a:lnTo>
                    <a:pt x="873375" y="353291"/>
                  </a:lnTo>
                  <a:lnTo>
                    <a:pt x="876993" y="356447"/>
                  </a:lnTo>
                  <a:lnTo>
                    <a:pt x="901854" y="365837"/>
                  </a:lnTo>
                  <a:lnTo>
                    <a:pt x="909474" y="369916"/>
                  </a:lnTo>
                  <a:lnTo>
                    <a:pt x="918941" y="377536"/>
                  </a:lnTo>
                  <a:lnTo>
                    <a:pt x="922174" y="381308"/>
                  </a:lnTo>
                  <a:cubicBezTo>
                    <a:pt x="922405" y="381616"/>
                    <a:pt x="922636" y="381924"/>
                    <a:pt x="922713" y="382308"/>
                  </a:cubicBezTo>
                  <a:lnTo>
                    <a:pt x="923867" y="386234"/>
                  </a:lnTo>
                  <a:lnTo>
                    <a:pt x="924483" y="392084"/>
                  </a:lnTo>
                  <a:lnTo>
                    <a:pt x="929717" y="398703"/>
                  </a:lnTo>
                  <a:lnTo>
                    <a:pt x="939415" y="402706"/>
                  </a:lnTo>
                  <a:lnTo>
                    <a:pt x="941570" y="400319"/>
                  </a:lnTo>
                  <a:cubicBezTo>
                    <a:pt x="941801" y="400088"/>
                    <a:pt x="942032" y="399857"/>
                    <a:pt x="942263" y="399704"/>
                  </a:cubicBezTo>
                  <a:lnTo>
                    <a:pt x="953501" y="392930"/>
                  </a:lnTo>
                  <a:cubicBezTo>
                    <a:pt x="953732" y="392776"/>
                    <a:pt x="954039" y="392699"/>
                    <a:pt x="954270" y="392622"/>
                  </a:cubicBezTo>
                  <a:lnTo>
                    <a:pt x="966046" y="389774"/>
                  </a:lnTo>
                  <a:cubicBezTo>
                    <a:pt x="966277" y="389698"/>
                    <a:pt x="966509" y="389698"/>
                    <a:pt x="966816" y="389698"/>
                  </a:cubicBezTo>
                  <a:lnTo>
                    <a:pt x="1046942" y="392468"/>
                  </a:lnTo>
                  <a:lnTo>
                    <a:pt x="1061335" y="389774"/>
                  </a:lnTo>
                  <a:lnTo>
                    <a:pt x="1070956" y="383925"/>
                  </a:lnTo>
                  <a:lnTo>
                    <a:pt x="1093277" y="370301"/>
                  </a:lnTo>
                  <a:lnTo>
                    <a:pt x="996680" y="248535"/>
                  </a:lnTo>
                  <a:lnTo>
                    <a:pt x="967971" y="211975"/>
                  </a:lnTo>
                  <a:lnTo>
                    <a:pt x="847051" y="58420"/>
                  </a:lnTo>
                  <a:lnTo>
                    <a:pt x="835506" y="48568"/>
                  </a:lnTo>
                  <a:lnTo>
                    <a:pt x="825885" y="46028"/>
                  </a:lnTo>
                  <a:lnTo>
                    <a:pt x="812261" y="46567"/>
                  </a:lnTo>
                  <a:lnTo>
                    <a:pt x="799176" y="49799"/>
                  </a:lnTo>
                  <a:lnTo>
                    <a:pt x="778164" y="61961"/>
                  </a:lnTo>
                  <a:cubicBezTo>
                    <a:pt x="777702" y="62268"/>
                    <a:pt x="777163" y="62346"/>
                    <a:pt x="776624" y="62346"/>
                  </a:cubicBezTo>
                  <a:lnTo>
                    <a:pt x="764848" y="61807"/>
                  </a:lnTo>
                  <a:cubicBezTo>
                    <a:pt x="764463" y="61807"/>
                    <a:pt x="764078" y="61730"/>
                    <a:pt x="763770" y="61499"/>
                  </a:cubicBezTo>
                  <a:lnTo>
                    <a:pt x="724362" y="42410"/>
                  </a:lnTo>
                  <a:lnTo>
                    <a:pt x="719128" y="40871"/>
                  </a:lnTo>
                  <a:cubicBezTo>
                    <a:pt x="718512" y="40717"/>
                    <a:pt x="718050" y="40332"/>
                    <a:pt x="717665" y="39870"/>
                  </a:cubicBezTo>
                  <a:lnTo>
                    <a:pt x="714587" y="35791"/>
                  </a:lnTo>
                  <a:lnTo>
                    <a:pt x="713817" y="35252"/>
                  </a:lnTo>
                  <a:lnTo>
                    <a:pt x="711508" y="34867"/>
                  </a:lnTo>
                  <a:lnTo>
                    <a:pt x="702964" y="36484"/>
                  </a:lnTo>
                  <a:cubicBezTo>
                    <a:pt x="702656" y="36561"/>
                    <a:pt x="702348" y="36561"/>
                    <a:pt x="702041" y="36484"/>
                  </a:cubicBezTo>
                  <a:lnTo>
                    <a:pt x="691804" y="34790"/>
                  </a:lnTo>
                  <a:cubicBezTo>
                    <a:pt x="691419" y="34713"/>
                    <a:pt x="691034" y="34559"/>
                    <a:pt x="690726" y="34328"/>
                  </a:cubicBezTo>
                  <a:lnTo>
                    <a:pt x="687339" y="32096"/>
                  </a:lnTo>
                  <a:cubicBezTo>
                    <a:pt x="687108" y="31942"/>
                    <a:pt x="686877" y="31711"/>
                    <a:pt x="686647" y="31481"/>
                  </a:cubicBezTo>
                  <a:lnTo>
                    <a:pt x="667712" y="7004"/>
                  </a:lnTo>
                  <a:lnTo>
                    <a:pt x="666173" y="5773"/>
                  </a:lnTo>
                  <a:lnTo>
                    <a:pt x="661247" y="6696"/>
                  </a:lnTo>
                  <a:lnTo>
                    <a:pt x="650933" y="10006"/>
                  </a:lnTo>
                  <a:cubicBezTo>
                    <a:pt x="650625" y="10083"/>
                    <a:pt x="650394" y="10160"/>
                    <a:pt x="650086" y="10160"/>
                  </a:cubicBezTo>
                  <a:lnTo>
                    <a:pt x="643929" y="10160"/>
                  </a:lnTo>
                  <a:cubicBezTo>
                    <a:pt x="643698" y="10160"/>
                    <a:pt x="643544" y="10160"/>
                    <a:pt x="643313" y="10083"/>
                  </a:cubicBezTo>
                  <a:lnTo>
                    <a:pt x="630382" y="7235"/>
                  </a:lnTo>
                  <a:lnTo>
                    <a:pt x="626687" y="6004"/>
                  </a:lnTo>
                  <a:cubicBezTo>
                    <a:pt x="626379" y="5927"/>
                    <a:pt x="626071" y="5773"/>
                    <a:pt x="625841" y="5542"/>
                  </a:cubicBezTo>
                  <a:lnTo>
                    <a:pt x="618836" y="0"/>
                  </a:lnTo>
                  <a:lnTo>
                    <a:pt x="608599" y="539"/>
                  </a:lnTo>
                  <a:lnTo>
                    <a:pt x="586586" y="5542"/>
                  </a:lnTo>
                  <a:lnTo>
                    <a:pt x="569653" y="7235"/>
                  </a:lnTo>
                  <a:lnTo>
                    <a:pt x="555875" y="11622"/>
                  </a:lnTo>
                  <a:cubicBezTo>
                    <a:pt x="555644" y="11699"/>
                    <a:pt x="555413" y="11699"/>
                    <a:pt x="555182" y="11776"/>
                  </a:cubicBezTo>
                  <a:lnTo>
                    <a:pt x="547870" y="12315"/>
                  </a:lnTo>
                  <a:lnTo>
                    <a:pt x="545946" y="13316"/>
                  </a:lnTo>
                  <a:lnTo>
                    <a:pt x="544637" y="16318"/>
                  </a:lnTo>
                  <a:cubicBezTo>
                    <a:pt x="544561" y="16548"/>
                    <a:pt x="544407" y="16779"/>
                    <a:pt x="544253" y="16933"/>
                  </a:cubicBezTo>
                  <a:lnTo>
                    <a:pt x="540327" y="22013"/>
                  </a:lnTo>
                  <a:cubicBezTo>
                    <a:pt x="540173" y="22244"/>
                    <a:pt x="540019" y="22398"/>
                    <a:pt x="539789" y="22552"/>
                  </a:cubicBezTo>
                  <a:lnTo>
                    <a:pt x="524010" y="34328"/>
                  </a:lnTo>
                  <a:cubicBezTo>
                    <a:pt x="523779" y="34482"/>
                    <a:pt x="523548" y="34636"/>
                    <a:pt x="523240" y="34713"/>
                  </a:cubicBezTo>
                  <a:lnTo>
                    <a:pt x="504151" y="41487"/>
                  </a:lnTo>
                  <a:cubicBezTo>
                    <a:pt x="503997" y="41564"/>
                    <a:pt x="503767" y="41564"/>
                    <a:pt x="503613" y="41641"/>
                  </a:cubicBezTo>
                  <a:lnTo>
                    <a:pt x="483370" y="44488"/>
                  </a:lnTo>
                  <a:cubicBezTo>
                    <a:pt x="483139" y="44488"/>
                    <a:pt x="482908" y="44488"/>
                    <a:pt x="482600" y="44488"/>
                  </a:cubicBezTo>
                  <a:lnTo>
                    <a:pt x="456661" y="41256"/>
                  </a:lnTo>
                  <a:lnTo>
                    <a:pt x="454506" y="42718"/>
                  </a:lnTo>
                  <a:lnTo>
                    <a:pt x="451350" y="46336"/>
                  </a:lnTo>
                  <a:cubicBezTo>
                    <a:pt x="451196" y="46490"/>
                    <a:pt x="451042" y="46644"/>
                    <a:pt x="450888" y="46721"/>
                  </a:cubicBezTo>
                  <a:lnTo>
                    <a:pt x="446347" y="50107"/>
                  </a:lnTo>
                  <a:cubicBezTo>
                    <a:pt x="446039" y="50338"/>
                    <a:pt x="445732" y="50492"/>
                    <a:pt x="445347" y="50569"/>
                  </a:cubicBezTo>
                  <a:lnTo>
                    <a:pt x="438573" y="52262"/>
                  </a:lnTo>
                  <a:cubicBezTo>
                    <a:pt x="438188" y="52339"/>
                    <a:pt x="437880" y="52339"/>
                    <a:pt x="437496" y="52339"/>
                  </a:cubicBezTo>
                  <a:lnTo>
                    <a:pt x="433570" y="51800"/>
                  </a:lnTo>
                  <a:cubicBezTo>
                    <a:pt x="432955" y="51724"/>
                    <a:pt x="432416" y="51416"/>
                    <a:pt x="431954" y="51031"/>
                  </a:cubicBezTo>
                  <a:lnTo>
                    <a:pt x="429491" y="48568"/>
                  </a:lnTo>
                  <a:lnTo>
                    <a:pt x="426027" y="46797"/>
                  </a:lnTo>
                  <a:lnTo>
                    <a:pt x="408093" y="46797"/>
                  </a:lnTo>
                  <a:cubicBezTo>
                    <a:pt x="407708" y="46797"/>
                    <a:pt x="407323" y="46721"/>
                    <a:pt x="406939" y="46567"/>
                  </a:cubicBezTo>
                  <a:lnTo>
                    <a:pt x="401859" y="44334"/>
                  </a:lnTo>
                  <a:cubicBezTo>
                    <a:pt x="401243" y="44027"/>
                    <a:pt x="400704" y="43488"/>
                    <a:pt x="400396" y="42872"/>
                  </a:cubicBezTo>
                  <a:lnTo>
                    <a:pt x="398703" y="38947"/>
                  </a:lnTo>
                  <a:cubicBezTo>
                    <a:pt x="398626" y="38716"/>
                    <a:pt x="398549" y="38408"/>
                    <a:pt x="398472" y="38177"/>
                  </a:cubicBezTo>
                  <a:lnTo>
                    <a:pt x="397471" y="29941"/>
                  </a:lnTo>
                  <a:lnTo>
                    <a:pt x="395778" y="28787"/>
                  </a:lnTo>
                  <a:lnTo>
                    <a:pt x="391237" y="28325"/>
                  </a:lnTo>
                  <a:lnTo>
                    <a:pt x="375843" y="31096"/>
                  </a:lnTo>
                  <a:cubicBezTo>
                    <a:pt x="375612" y="31173"/>
                    <a:pt x="375304" y="31173"/>
                    <a:pt x="375073" y="31096"/>
                  </a:cubicBezTo>
                  <a:lnTo>
                    <a:pt x="368916" y="30557"/>
                  </a:lnTo>
                  <a:lnTo>
                    <a:pt x="356062" y="27093"/>
                  </a:lnTo>
                  <a:lnTo>
                    <a:pt x="350751" y="26631"/>
                  </a:lnTo>
                  <a:lnTo>
                    <a:pt x="345825" y="27632"/>
                  </a:lnTo>
                  <a:lnTo>
                    <a:pt x="335973" y="32019"/>
                  </a:lnTo>
                  <a:lnTo>
                    <a:pt x="331354" y="33790"/>
                  </a:lnTo>
                  <a:cubicBezTo>
                    <a:pt x="330431" y="34175"/>
                    <a:pt x="329353" y="33944"/>
                    <a:pt x="328584" y="33328"/>
                  </a:cubicBezTo>
                  <a:lnTo>
                    <a:pt x="321733" y="27555"/>
                  </a:lnTo>
                  <a:lnTo>
                    <a:pt x="314575" y="25631"/>
                  </a:lnTo>
                  <a:lnTo>
                    <a:pt x="309803" y="26862"/>
                  </a:lnTo>
                  <a:cubicBezTo>
                    <a:pt x="309264" y="27863"/>
                    <a:pt x="308186" y="28479"/>
                    <a:pt x="307109" y="28402"/>
                  </a:cubicBezTo>
                  <a:lnTo>
                    <a:pt x="299797" y="27863"/>
                  </a:lnTo>
                  <a:cubicBezTo>
                    <a:pt x="298950" y="27786"/>
                    <a:pt x="298181" y="27324"/>
                    <a:pt x="297642" y="26631"/>
                  </a:cubicBezTo>
                  <a:lnTo>
                    <a:pt x="295102" y="23014"/>
                  </a:lnTo>
                  <a:lnTo>
                    <a:pt x="293716" y="23245"/>
                  </a:lnTo>
                  <a:lnTo>
                    <a:pt x="289175" y="26247"/>
                  </a:lnTo>
                  <a:cubicBezTo>
                    <a:pt x="288867" y="26478"/>
                    <a:pt x="288559" y="26554"/>
                    <a:pt x="288175" y="26631"/>
                  </a:cubicBezTo>
                  <a:lnTo>
                    <a:pt x="285327" y="27170"/>
                  </a:lnTo>
                  <a:lnTo>
                    <a:pt x="282556" y="27247"/>
                  </a:lnTo>
                  <a:cubicBezTo>
                    <a:pt x="281940" y="27247"/>
                    <a:pt x="281324" y="27016"/>
                    <a:pt x="280862" y="26708"/>
                  </a:cubicBezTo>
                  <a:lnTo>
                    <a:pt x="276398" y="23322"/>
                  </a:lnTo>
                  <a:cubicBezTo>
                    <a:pt x="276244" y="23168"/>
                    <a:pt x="276013" y="23014"/>
                    <a:pt x="275859" y="22860"/>
                  </a:cubicBezTo>
                  <a:lnTo>
                    <a:pt x="273781" y="20320"/>
                  </a:lnTo>
                  <a:lnTo>
                    <a:pt x="271934" y="18857"/>
                  </a:lnTo>
                  <a:lnTo>
                    <a:pt x="259927" y="18319"/>
                  </a:lnTo>
                  <a:lnTo>
                    <a:pt x="256463" y="18704"/>
                  </a:lnTo>
                  <a:lnTo>
                    <a:pt x="255847" y="19473"/>
                  </a:lnTo>
                  <a:lnTo>
                    <a:pt x="257156" y="24245"/>
                  </a:lnTo>
                  <a:cubicBezTo>
                    <a:pt x="257387" y="25246"/>
                    <a:pt x="257156" y="26247"/>
                    <a:pt x="256463" y="26939"/>
                  </a:cubicBezTo>
                  <a:cubicBezTo>
                    <a:pt x="255770" y="27632"/>
                    <a:pt x="254770" y="27940"/>
                    <a:pt x="253769" y="27709"/>
                  </a:cubicBezTo>
                  <a:lnTo>
                    <a:pt x="242916" y="25015"/>
                  </a:lnTo>
                  <a:lnTo>
                    <a:pt x="234911" y="25554"/>
                  </a:lnTo>
                  <a:lnTo>
                    <a:pt x="226214" y="27170"/>
                  </a:lnTo>
                  <a:lnTo>
                    <a:pt x="217747" y="27632"/>
                  </a:lnTo>
                  <a:lnTo>
                    <a:pt x="218363" y="31250"/>
                  </a:lnTo>
                  <a:cubicBezTo>
                    <a:pt x="218594" y="32481"/>
                    <a:pt x="217978" y="33713"/>
                    <a:pt x="216823" y="34251"/>
                  </a:cubicBezTo>
                  <a:lnTo>
                    <a:pt x="214592" y="35406"/>
                  </a:lnTo>
                  <a:cubicBezTo>
                    <a:pt x="214053" y="35637"/>
                    <a:pt x="213514" y="35791"/>
                    <a:pt x="212898" y="35637"/>
                  </a:cubicBezTo>
                  <a:lnTo>
                    <a:pt x="208973" y="35098"/>
                  </a:lnTo>
                  <a:lnTo>
                    <a:pt x="205663" y="35098"/>
                  </a:lnTo>
                  <a:lnTo>
                    <a:pt x="201815" y="37484"/>
                  </a:lnTo>
                  <a:lnTo>
                    <a:pt x="198197" y="40640"/>
                  </a:lnTo>
                  <a:lnTo>
                    <a:pt x="193810" y="43180"/>
                  </a:lnTo>
                  <a:cubicBezTo>
                    <a:pt x="193502" y="43334"/>
                    <a:pt x="193194" y="43411"/>
                    <a:pt x="192886" y="43488"/>
                  </a:cubicBezTo>
                  <a:lnTo>
                    <a:pt x="186728" y="44642"/>
                  </a:lnTo>
                  <a:cubicBezTo>
                    <a:pt x="186497" y="44719"/>
                    <a:pt x="186190" y="44719"/>
                    <a:pt x="185959" y="44642"/>
                  </a:cubicBezTo>
                  <a:lnTo>
                    <a:pt x="173567" y="43488"/>
                  </a:lnTo>
                  <a:lnTo>
                    <a:pt x="144780" y="36714"/>
                  </a:lnTo>
                  <a:lnTo>
                    <a:pt x="142163" y="44873"/>
                  </a:lnTo>
                  <a:lnTo>
                    <a:pt x="138084" y="53186"/>
                  </a:lnTo>
                  <a:lnTo>
                    <a:pt x="124768" y="89208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5" name="Forma libre: forma 88">
              <a:extLst>
                <a:ext uri="{FF2B5EF4-FFF2-40B4-BE49-F238E27FC236}">
                  <a16:creationId xmlns:a16="http://schemas.microsoft.com/office/drawing/2014/main" id="{26988E05-93BD-0BF1-3BE9-6187911AEE40}"/>
                </a:ext>
              </a:extLst>
            </p:cNvPr>
            <p:cNvSpPr/>
            <p:nvPr/>
          </p:nvSpPr>
          <p:spPr>
            <a:xfrm>
              <a:off x="9263602" y="2538540"/>
              <a:ext cx="926582" cy="591303"/>
            </a:xfrm>
            <a:custGeom>
              <a:avLst/>
              <a:gdLst>
                <a:gd name="connsiteX0" fmla="*/ 55418 w 1206730"/>
                <a:gd name="connsiteY0" fmla="*/ 486910 h 770081"/>
                <a:gd name="connsiteX1" fmla="*/ 53263 w 1206730"/>
                <a:gd name="connsiteY1" fmla="*/ 495069 h 770081"/>
                <a:gd name="connsiteX2" fmla="*/ 53032 w 1206730"/>
                <a:gd name="connsiteY2" fmla="*/ 495608 h 770081"/>
                <a:gd name="connsiteX3" fmla="*/ 50800 w 1206730"/>
                <a:gd name="connsiteY3" fmla="*/ 500072 h 770081"/>
                <a:gd name="connsiteX4" fmla="*/ 50184 w 1206730"/>
                <a:gd name="connsiteY4" fmla="*/ 500919 h 770081"/>
                <a:gd name="connsiteX5" fmla="*/ 44027 w 1206730"/>
                <a:gd name="connsiteY5" fmla="*/ 506538 h 770081"/>
                <a:gd name="connsiteX6" fmla="*/ 35252 w 1206730"/>
                <a:gd name="connsiteY6" fmla="*/ 516467 h 770081"/>
                <a:gd name="connsiteX7" fmla="*/ 32019 w 1206730"/>
                <a:gd name="connsiteY7" fmla="*/ 517159 h 770081"/>
                <a:gd name="connsiteX8" fmla="*/ 18627 w 1206730"/>
                <a:gd name="connsiteY8" fmla="*/ 511310 h 770081"/>
                <a:gd name="connsiteX9" fmla="*/ 15240 w 1206730"/>
                <a:gd name="connsiteY9" fmla="*/ 511618 h 770081"/>
                <a:gd name="connsiteX10" fmla="*/ 14393 w 1206730"/>
                <a:gd name="connsiteY10" fmla="*/ 513311 h 770081"/>
                <a:gd name="connsiteX11" fmla="*/ 8313 w 1206730"/>
                <a:gd name="connsiteY11" fmla="*/ 537787 h 770081"/>
                <a:gd name="connsiteX12" fmla="*/ 7235 w 1206730"/>
                <a:gd name="connsiteY12" fmla="*/ 554721 h 770081"/>
                <a:gd name="connsiteX13" fmla="*/ 7081 w 1206730"/>
                <a:gd name="connsiteY13" fmla="*/ 555567 h 770081"/>
                <a:gd name="connsiteX14" fmla="*/ 1001 w 1206730"/>
                <a:gd name="connsiteY14" fmla="*/ 571577 h 770081"/>
                <a:gd name="connsiteX15" fmla="*/ 0 w 1206730"/>
                <a:gd name="connsiteY15" fmla="*/ 577965 h 770081"/>
                <a:gd name="connsiteX16" fmla="*/ 7081 w 1206730"/>
                <a:gd name="connsiteY16" fmla="*/ 599825 h 770081"/>
                <a:gd name="connsiteX17" fmla="*/ 7158 w 1206730"/>
                <a:gd name="connsiteY17" fmla="*/ 601133 h 770081"/>
                <a:gd name="connsiteX18" fmla="*/ 6080 w 1206730"/>
                <a:gd name="connsiteY18" fmla="*/ 607368 h 770081"/>
                <a:gd name="connsiteX19" fmla="*/ 6773 w 1206730"/>
                <a:gd name="connsiteY19" fmla="*/ 610986 h 770081"/>
                <a:gd name="connsiteX20" fmla="*/ 8082 w 1206730"/>
                <a:gd name="connsiteY20" fmla="*/ 617682 h 770081"/>
                <a:gd name="connsiteX21" fmla="*/ 9929 w 1206730"/>
                <a:gd name="connsiteY21" fmla="*/ 620838 h 770081"/>
                <a:gd name="connsiteX22" fmla="*/ 27093 w 1206730"/>
                <a:gd name="connsiteY22" fmla="*/ 637463 h 770081"/>
                <a:gd name="connsiteX23" fmla="*/ 27632 w 1206730"/>
                <a:gd name="connsiteY23" fmla="*/ 638156 h 770081"/>
                <a:gd name="connsiteX24" fmla="*/ 42256 w 1206730"/>
                <a:gd name="connsiteY24" fmla="*/ 664941 h 770081"/>
                <a:gd name="connsiteX25" fmla="*/ 53340 w 1206730"/>
                <a:gd name="connsiteY25" fmla="*/ 685107 h 770081"/>
                <a:gd name="connsiteX26" fmla="*/ 85975 w 1206730"/>
                <a:gd name="connsiteY26" fmla="*/ 719975 h 770081"/>
                <a:gd name="connsiteX27" fmla="*/ 90362 w 1206730"/>
                <a:gd name="connsiteY27" fmla="*/ 719975 h 770081"/>
                <a:gd name="connsiteX28" fmla="*/ 91594 w 1206730"/>
                <a:gd name="connsiteY28" fmla="*/ 720283 h 770081"/>
                <a:gd name="connsiteX29" fmla="*/ 94981 w 1206730"/>
                <a:gd name="connsiteY29" fmla="*/ 721976 h 770081"/>
                <a:gd name="connsiteX30" fmla="*/ 96366 w 1206730"/>
                <a:gd name="connsiteY30" fmla="*/ 723515 h 770081"/>
                <a:gd name="connsiteX31" fmla="*/ 97905 w 1206730"/>
                <a:gd name="connsiteY31" fmla="*/ 727595 h 770081"/>
                <a:gd name="connsiteX32" fmla="*/ 98829 w 1206730"/>
                <a:gd name="connsiteY32" fmla="*/ 728672 h 770081"/>
                <a:gd name="connsiteX33" fmla="*/ 103832 w 1206730"/>
                <a:gd name="connsiteY33" fmla="*/ 734522 h 770081"/>
                <a:gd name="connsiteX34" fmla="*/ 104371 w 1206730"/>
                <a:gd name="connsiteY34" fmla="*/ 735446 h 770081"/>
                <a:gd name="connsiteX35" fmla="*/ 105987 w 1206730"/>
                <a:gd name="connsiteY35" fmla="*/ 740833 h 770081"/>
                <a:gd name="connsiteX36" fmla="*/ 106757 w 1206730"/>
                <a:gd name="connsiteY36" fmla="*/ 741988 h 770081"/>
                <a:gd name="connsiteX37" fmla="*/ 107911 w 1206730"/>
                <a:gd name="connsiteY37" fmla="*/ 743758 h 770081"/>
                <a:gd name="connsiteX38" fmla="*/ 108373 w 1206730"/>
                <a:gd name="connsiteY38" fmla="*/ 745682 h 770081"/>
                <a:gd name="connsiteX39" fmla="*/ 107681 w 1206730"/>
                <a:gd name="connsiteY39" fmla="*/ 750763 h 770081"/>
                <a:gd name="connsiteX40" fmla="*/ 111991 w 1206730"/>
                <a:gd name="connsiteY40" fmla="*/ 749993 h 770081"/>
                <a:gd name="connsiteX41" fmla="*/ 112991 w 1206730"/>
                <a:gd name="connsiteY41" fmla="*/ 749839 h 770081"/>
                <a:gd name="connsiteX42" fmla="*/ 112991 w 1206730"/>
                <a:gd name="connsiteY42" fmla="*/ 749839 h 770081"/>
                <a:gd name="connsiteX43" fmla="*/ 112991 w 1206730"/>
                <a:gd name="connsiteY43" fmla="*/ 749839 h 770081"/>
                <a:gd name="connsiteX44" fmla="*/ 114531 w 1206730"/>
                <a:gd name="connsiteY44" fmla="*/ 749993 h 770081"/>
                <a:gd name="connsiteX45" fmla="*/ 117379 w 1206730"/>
                <a:gd name="connsiteY45" fmla="*/ 751147 h 770081"/>
                <a:gd name="connsiteX46" fmla="*/ 119072 w 1206730"/>
                <a:gd name="connsiteY46" fmla="*/ 753302 h 770081"/>
                <a:gd name="connsiteX47" fmla="*/ 120842 w 1206730"/>
                <a:gd name="connsiteY47" fmla="*/ 763770 h 770081"/>
                <a:gd name="connsiteX48" fmla="*/ 121150 w 1206730"/>
                <a:gd name="connsiteY48" fmla="*/ 765541 h 770081"/>
                <a:gd name="connsiteX49" fmla="*/ 125461 w 1206730"/>
                <a:gd name="connsiteY49" fmla="*/ 768158 h 770081"/>
                <a:gd name="connsiteX50" fmla="*/ 128077 w 1206730"/>
                <a:gd name="connsiteY50" fmla="*/ 769697 h 770081"/>
                <a:gd name="connsiteX51" fmla="*/ 128385 w 1206730"/>
                <a:gd name="connsiteY51" fmla="*/ 769774 h 770081"/>
                <a:gd name="connsiteX52" fmla="*/ 129925 w 1206730"/>
                <a:gd name="connsiteY52" fmla="*/ 770082 h 770081"/>
                <a:gd name="connsiteX53" fmla="*/ 132696 w 1206730"/>
                <a:gd name="connsiteY53" fmla="*/ 769697 h 770081"/>
                <a:gd name="connsiteX54" fmla="*/ 134389 w 1206730"/>
                <a:gd name="connsiteY54" fmla="*/ 768465 h 770081"/>
                <a:gd name="connsiteX55" fmla="*/ 139238 w 1206730"/>
                <a:gd name="connsiteY55" fmla="*/ 764078 h 770081"/>
                <a:gd name="connsiteX56" fmla="*/ 139854 w 1206730"/>
                <a:gd name="connsiteY56" fmla="*/ 763693 h 770081"/>
                <a:gd name="connsiteX57" fmla="*/ 143240 w 1206730"/>
                <a:gd name="connsiteY57" fmla="*/ 762000 h 770081"/>
                <a:gd name="connsiteX58" fmla="*/ 144934 w 1206730"/>
                <a:gd name="connsiteY58" fmla="*/ 761769 h 770081"/>
                <a:gd name="connsiteX59" fmla="*/ 162868 w 1206730"/>
                <a:gd name="connsiteY59" fmla="*/ 764540 h 770081"/>
                <a:gd name="connsiteX60" fmla="*/ 164176 w 1206730"/>
                <a:gd name="connsiteY60" fmla="*/ 764540 h 770081"/>
                <a:gd name="connsiteX61" fmla="*/ 166793 w 1206730"/>
                <a:gd name="connsiteY61" fmla="*/ 762385 h 770081"/>
                <a:gd name="connsiteX62" fmla="*/ 170026 w 1206730"/>
                <a:gd name="connsiteY62" fmla="*/ 762154 h 770081"/>
                <a:gd name="connsiteX63" fmla="*/ 172874 w 1206730"/>
                <a:gd name="connsiteY63" fmla="*/ 763847 h 770081"/>
                <a:gd name="connsiteX64" fmla="*/ 176569 w 1206730"/>
                <a:gd name="connsiteY64" fmla="*/ 767003 h 770081"/>
                <a:gd name="connsiteX65" fmla="*/ 177338 w 1206730"/>
                <a:gd name="connsiteY65" fmla="*/ 766772 h 770081"/>
                <a:gd name="connsiteX66" fmla="*/ 184650 w 1206730"/>
                <a:gd name="connsiteY66" fmla="*/ 752610 h 770081"/>
                <a:gd name="connsiteX67" fmla="*/ 185189 w 1206730"/>
                <a:gd name="connsiteY67" fmla="*/ 751917 h 770081"/>
                <a:gd name="connsiteX68" fmla="*/ 187421 w 1206730"/>
                <a:gd name="connsiteY68" fmla="*/ 749685 h 770081"/>
                <a:gd name="connsiteX69" fmla="*/ 189730 w 1206730"/>
                <a:gd name="connsiteY69" fmla="*/ 748915 h 770081"/>
                <a:gd name="connsiteX70" fmla="*/ 194194 w 1206730"/>
                <a:gd name="connsiteY70" fmla="*/ 749454 h 770081"/>
                <a:gd name="connsiteX71" fmla="*/ 198505 w 1206730"/>
                <a:gd name="connsiteY71" fmla="*/ 750685 h 770081"/>
                <a:gd name="connsiteX72" fmla="*/ 200275 w 1206730"/>
                <a:gd name="connsiteY72" fmla="*/ 751224 h 770081"/>
                <a:gd name="connsiteX73" fmla="*/ 202661 w 1206730"/>
                <a:gd name="connsiteY73" fmla="*/ 752379 h 770081"/>
                <a:gd name="connsiteX74" fmla="*/ 205201 w 1206730"/>
                <a:gd name="connsiteY74" fmla="*/ 753610 h 770081"/>
                <a:gd name="connsiteX75" fmla="*/ 205894 w 1206730"/>
                <a:gd name="connsiteY75" fmla="*/ 754149 h 770081"/>
                <a:gd name="connsiteX76" fmla="*/ 205894 w 1206730"/>
                <a:gd name="connsiteY76" fmla="*/ 754149 h 770081"/>
                <a:gd name="connsiteX77" fmla="*/ 208126 w 1206730"/>
                <a:gd name="connsiteY77" fmla="*/ 756381 h 770081"/>
                <a:gd name="connsiteX78" fmla="*/ 208511 w 1206730"/>
                <a:gd name="connsiteY78" fmla="*/ 756843 h 770081"/>
                <a:gd name="connsiteX79" fmla="*/ 211282 w 1206730"/>
                <a:gd name="connsiteY79" fmla="*/ 761231 h 770081"/>
                <a:gd name="connsiteX80" fmla="*/ 217978 w 1206730"/>
                <a:gd name="connsiteY80" fmla="*/ 759152 h 770081"/>
                <a:gd name="connsiteX81" fmla="*/ 235758 w 1206730"/>
                <a:gd name="connsiteY81" fmla="*/ 749146 h 770081"/>
                <a:gd name="connsiteX82" fmla="*/ 238760 w 1206730"/>
                <a:gd name="connsiteY82" fmla="*/ 749300 h 770081"/>
                <a:gd name="connsiteX83" fmla="*/ 242762 w 1206730"/>
                <a:gd name="connsiteY83" fmla="*/ 752071 h 770081"/>
                <a:gd name="connsiteX84" fmla="*/ 245533 w 1206730"/>
                <a:gd name="connsiteY84" fmla="*/ 753995 h 770081"/>
                <a:gd name="connsiteX85" fmla="*/ 253846 w 1206730"/>
                <a:gd name="connsiteY85" fmla="*/ 755458 h 770081"/>
                <a:gd name="connsiteX86" fmla="*/ 260619 w 1206730"/>
                <a:gd name="connsiteY86" fmla="*/ 753610 h 770081"/>
                <a:gd name="connsiteX87" fmla="*/ 276321 w 1206730"/>
                <a:gd name="connsiteY87" fmla="*/ 729211 h 770081"/>
                <a:gd name="connsiteX88" fmla="*/ 277553 w 1206730"/>
                <a:gd name="connsiteY88" fmla="*/ 728133 h 770081"/>
                <a:gd name="connsiteX89" fmla="*/ 282633 w 1206730"/>
                <a:gd name="connsiteY89" fmla="*/ 725901 h 770081"/>
                <a:gd name="connsiteX90" fmla="*/ 343901 w 1206730"/>
                <a:gd name="connsiteY90" fmla="*/ 712201 h 770081"/>
                <a:gd name="connsiteX91" fmla="*/ 344516 w 1206730"/>
                <a:gd name="connsiteY91" fmla="*/ 712124 h 770081"/>
                <a:gd name="connsiteX92" fmla="*/ 344516 w 1206730"/>
                <a:gd name="connsiteY92" fmla="*/ 712124 h 770081"/>
                <a:gd name="connsiteX93" fmla="*/ 348442 w 1206730"/>
                <a:gd name="connsiteY93" fmla="*/ 712124 h 770081"/>
                <a:gd name="connsiteX94" fmla="*/ 348442 w 1206730"/>
                <a:gd name="connsiteY94" fmla="*/ 712124 h 770081"/>
                <a:gd name="connsiteX95" fmla="*/ 349442 w 1206730"/>
                <a:gd name="connsiteY95" fmla="*/ 712278 h 770081"/>
                <a:gd name="connsiteX96" fmla="*/ 351136 w 1206730"/>
                <a:gd name="connsiteY96" fmla="*/ 712893 h 770081"/>
                <a:gd name="connsiteX97" fmla="*/ 353907 w 1206730"/>
                <a:gd name="connsiteY97" fmla="*/ 713971 h 770081"/>
                <a:gd name="connsiteX98" fmla="*/ 354445 w 1206730"/>
                <a:gd name="connsiteY98" fmla="*/ 714202 h 770081"/>
                <a:gd name="connsiteX99" fmla="*/ 368531 w 1206730"/>
                <a:gd name="connsiteY99" fmla="*/ 723207 h 770081"/>
                <a:gd name="connsiteX100" fmla="*/ 368531 w 1206730"/>
                <a:gd name="connsiteY100" fmla="*/ 723207 h 770081"/>
                <a:gd name="connsiteX101" fmla="*/ 368531 w 1206730"/>
                <a:gd name="connsiteY101" fmla="*/ 723207 h 770081"/>
                <a:gd name="connsiteX102" fmla="*/ 368531 w 1206730"/>
                <a:gd name="connsiteY102" fmla="*/ 723207 h 770081"/>
                <a:gd name="connsiteX103" fmla="*/ 369377 w 1206730"/>
                <a:gd name="connsiteY103" fmla="*/ 724131 h 770081"/>
                <a:gd name="connsiteX104" fmla="*/ 372764 w 1206730"/>
                <a:gd name="connsiteY104" fmla="*/ 729750 h 770081"/>
                <a:gd name="connsiteX105" fmla="*/ 375997 w 1206730"/>
                <a:gd name="connsiteY105" fmla="*/ 734368 h 770081"/>
                <a:gd name="connsiteX106" fmla="*/ 382154 w 1206730"/>
                <a:gd name="connsiteY106" fmla="*/ 736138 h 770081"/>
                <a:gd name="connsiteX107" fmla="*/ 395085 w 1206730"/>
                <a:gd name="connsiteY107" fmla="*/ 732521 h 770081"/>
                <a:gd name="connsiteX108" fmla="*/ 409402 w 1206730"/>
                <a:gd name="connsiteY108" fmla="*/ 723746 h 770081"/>
                <a:gd name="connsiteX109" fmla="*/ 437727 w 1206730"/>
                <a:gd name="connsiteY109" fmla="*/ 699809 h 770081"/>
                <a:gd name="connsiteX110" fmla="*/ 467283 w 1206730"/>
                <a:gd name="connsiteY110" fmla="*/ 667943 h 770081"/>
                <a:gd name="connsiteX111" fmla="*/ 467668 w 1206730"/>
                <a:gd name="connsiteY111" fmla="*/ 667558 h 770081"/>
                <a:gd name="connsiteX112" fmla="*/ 471593 w 1206730"/>
                <a:gd name="connsiteY112" fmla="*/ 664710 h 770081"/>
                <a:gd name="connsiteX113" fmla="*/ 472825 w 1206730"/>
                <a:gd name="connsiteY113" fmla="*/ 664249 h 770081"/>
                <a:gd name="connsiteX114" fmla="*/ 476750 w 1206730"/>
                <a:gd name="connsiteY114" fmla="*/ 663710 h 770081"/>
                <a:gd name="connsiteX115" fmla="*/ 481061 w 1206730"/>
                <a:gd name="connsiteY115" fmla="*/ 663710 h 770081"/>
                <a:gd name="connsiteX116" fmla="*/ 485217 w 1206730"/>
                <a:gd name="connsiteY116" fmla="*/ 663171 h 770081"/>
                <a:gd name="connsiteX117" fmla="*/ 519084 w 1206730"/>
                <a:gd name="connsiteY117" fmla="*/ 653165 h 770081"/>
                <a:gd name="connsiteX118" fmla="*/ 534401 w 1206730"/>
                <a:gd name="connsiteY118" fmla="*/ 645468 h 770081"/>
                <a:gd name="connsiteX119" fmla="*/ 563880 w 1206730"/>
                <a:gd name="connsiteY119" fmla="*/ 624840 h 770081"/>
                <a:gd name="connsiteX120" fmla="*/ 564342 w 1206730"/>
                <a:gd name="connsiteY120" fmla="*/ 624532 h 770081"/>
                <a:gd name="connsiteX121" fmla="*/ 674023 w 1206730"/>
                <a:gd name="connsiteY121" fmla="*/ 577273 h 770081"/>
                <a:gd name="connsiteX122" fmla="*/ 674716 w 1206730"/>
                <a:gd name="connsiteY122" fmla="*/ 577042 h 770081"/>
                <a:gd name="connsiteX123" fmla="*/ 696422 w 1206730"/>
                <a:gd name="connsiteY123" fmla="*/ 573809 h 770081"/>
                <a:gd name="connsiteX124" fmla="*/ 717204 w 1206730"/>
                <a:gd name="connsiteY124" fmla="*/ 556876 h 770081"/>
                <a:gd name="connsiteX125" fmla="*/ 728210 w 1206730"/>
                <a:gd name="connsiteY125" fmla="*/ 550410 h 770081"/>
                <a:gd name="connsiteX126" fmla="*/ 734676 w 1206730"/>
                <a:gd name="connsiteY126" fmla="*/ 547486 h 770081"/>
                <a:gd name="connsiteX127" fmla="*/ 735214 w 1206730"/>
                <a:gd name="connsiteY127" fmla="*/ 547332 h 770081"/>
                <a:gd name="connsiteX128" fmla="*/ 740294 w 1206730"/>
                <a:gd name="connsiteY128" fmla="*/ 546177 h 770081"/>
                <a:gd name="connsiteX129" fmla="*/ 744374 w 1206730"/>
                <a:gd name="connsiteY129" fmla="*/ 544330 h 770081"/>
                <a:gd name="connsiteX130" fmla="*/ 754149 w 1206730"/>
                <a:gd name="connsiteY130" fmla="*/ 535094 h 770081"/>
                <a:gd name="connsiteX131" fmla="*/ 754226 w 1206730"/>
                <a:gd name="connsiteY131" fmla="*/ 535094 h 770081"/>
                <a:gd name="connsiteX132" fmla="*/ 754226 w 1206730"/>
                <a:gd name="connsiteY132" fmla="*/ 535016 h 770081"/>
                <a:gd name="connsiteX133" fmla="*/ 758459 w 1206730"/>
                <a:gd name="connsiteY133" fmla="*/ 531322 h 770081"/>
                <a:gd name="connsiteX134" fmla="*/ 766002 w 1206730"/>
                <a:gd name="connsiteY134" fmla="*/ 520623 h 770081"/>
                <a:gd name="connsiteX135" fmla="*/ 791171 w 1206730"/>
                <a:gd name="connsiteY135" fmla="*/ 460741 h 770081"/>
                <a:gd name="connsiteX136" fmla="*/ 791710 w 1206730"/>
                <a:gd name="connsiteY136" fmla="*/ 459894 h 770081"/>
                <a:gd name="connsiteX137" fmla="*/ 797868 w 1206730"/>
                <a:gd name="connsiteY137" fmla="*/ 453121 h 770081"/>
                <a:gd name="connsiteX138" fmla="*/ 799176 w 1206730"/>
                <a:gd name="connsiteY138" fmla="*/ 452274 h 770081"/>
                <a:gd name="connsiteX139" fmla="*/ 813493 w 1206730"/>
                <a:gd name="connsiteY139" fmla="*/ 448426 h 770081"/>
                <a:gd name="connsiteX140" fmla="*/ 819650 w 1206730"/>
                <a:gd name="connsiteY140" fmla="*/ 445347 h 770081"/>
                <a:gd name="connsiteX141" fmla="*/ 885767 w 1206730"/>
                <a:gd name="connsiteY141" fmla="*/ 387620 h 770081"/>
                <a:gd name="connsiteX142" fmla="*/ 886691 w 1206730"/>
                <a:gd name="connsiteY142" fmla="*/ 387081 h 770081"/>
                <a:gd name="connsiteX143" fmla="*/ 892156 w 1206730"/>
                <a:gd name="connsiteY143" fmla="*/ 385079 h 770081"/>
                <a:gd name="connsiteX144" fmla="*/ 894465 w 1206730"/>
                <a:gd name="connsiteY144" fmla="*/ 382386 h 770081"/>
                <a:gd name="connsiteX145" fmla="*/ 895542 w 1206730"/>
                <a:gd name="connsiteY145" fmla="*/ 365298 h 770081"/>
                <a:gd name="connsiteX146" fmla="*/ 895696 w 1206730"/>
                <a:gd name="connsiteY146" fmla="*/ 364605 h 770081"/>
                <a:gd name="connsiteX147" fmla="*/ 896158 w 1206730"/>
                <a:gd name="connsiteY147" fmla="*/ 363220 h 770081"/>
                <a:gd name="connsiteX148" fmla="*/ 897928 w 1206730"/>
                <a:gd name="connsiteY148" fmla="*/ 357832 h 770081"/>
                <a:gd name="connsiteX149" fmla="*/ 898698 w 1206730"/>
                <a:gd name="connsiteY149" fmla="*/ 356601 h 770081"/>
                <a:gd name="connsiteX150" fmla="*/ 901469 w 1206730"/>
                <a:gd name="connsiteY150" fmla="*/ 354061 h 770081"/>
                <a:gd name="connsiteX151" fmla="*/ 904856 w 1206730"/>
                <a:gd name="connsiteY151" fmla="*/ 350982 h 770081"/>
                <a:gd name="connsiteX152" fmla="*/ 905702 w 1206730"/>
                <a:gd name="connsiteY152" fmla="*/ 350443 h 770081"/>
                <a:gd name="connsiteX153" fmla="*/ 914631 w 1206730"/>
                <a:gd name="connsiteY153" fmla="*/ 346749 h 770081"/>
                <a:gd name="connsiteX154" fmla="*/ 922020 w 1206730"/>
                <a:gd name="connsiteY154" fmla="*/ 343670 h 770081"/>
                <a:gd name="connsiteX155" fmla="*/ 925637 w 1206730"/>
                <a:gd name="connsiteY155" fmla="*/ 341207 h 770081"/>
                <a:gd name="connsiteX156" fmla="*/ 928331 w 1206730"/>
                <a:gd name="connsiteY156" fmla="*/ 339436 h 770081"/>
                <a:gd name="connsiteX157" fmla="*/ 936028 w 1206730"/>
                <a:gd name="connsiteY157" fmla="*/ 333356 h 770081"/>
                <a:gd name="connsiteX158" fmla="*/ 961736 w 1206730"/>
                <a:gd name="connsiteY158" fmla="*/ 319578 h 770081"/>
                <a:gd name="connsiteX159" fmla="*/ 985597 w 1206730"/>
                <a:gd name="connsiteY159" fmla="*/ 301798 h 770081"/>
                <a:gd name="connsiteX160" fmla="*/ 986367 w 1206730"/>
                <a:gd name="connsiteY160" fmla="*/ 301413 h 770081"/>
                <a:gd name="connsiteX161" fmla="*/ 994217 w 1206730"/>
                <a:gd name="connsiteY161" fmla="*/ 298566 h 770081"/>
                <a:gd name="connsiteX162" fmla="*/ 994756 w 1206730"/>
                <a:gd name="connsiteY162" fmla="*/ 298412 h 770081"/>
                <a:gd name="connsiteX163" fmla="*/ 996911 w 1206730"/>
                <a:gd name="connsiteY163" fmla="*/ 298104 h 770081"/>
                <a:gd name="connsiteX164" fmla="*/ 1002838 w 1206730"/>
                <a:gd name="connsiteY164" fmla="*/ 297334 h 770081"/>
                <a:gd name="connsiteX165" fmla="*/ 1007302 w 1206730"/>
                <a:gd name="connsiteY165" fmla="*/ 295564 h 770081"/>
                <a:gd name="connsiteX166" fmla="*/ 1026160 w 1206730"/>
                <a:gd name="connsiteY166" fmla="*/ 287944 h 770081"/>
                <a:gd name="connsiteX167" fmla="*/ 1040707 w 1206730"/>
                <a:gd name="connsiteY167" fmla="*/ 284942 h 770081"/>
                <a:gd name="connsiteX168" fmla="*/ 1070956 w 1206730"/>
                <a:gd name="connsiteY168" fmla="*/ 283787 h 770081"/>
                <a:gd name="connsiteX169" fmla="*/ 1075497 w 1206730"/>
                <a:gd name="connsiteY169" fmla="*/ 282787 h 770081"/>
                <a:gd name="connsiteX170" fmla="*/ 1085965 w 1206730"/>
                <a:gd name="connsiteY170" fmla="*/ 280555 h 770081"/>
                <a:gd name="connsiteX171" fmla="*/ 1096972 w 1206730"/>
                <a:gd name="connsiteY171" fmla="*/ 275628 h 770081"/>
                <a:gd name="connsiteX172" fmla="*/ 1108979 w 1206730"/>
                <a:gd name="connsiteY172" fmla="*/ 267932 h 770081"/>
                <a:gd name="connsiteX173" fmla="*/ 1120602 w 1206730"/>
                <a:gd name="connsiteY173" fmla="*/ 259080 h 770081"/>
                <a:gd name="connsiteX174" fmla="*/ 1129068 w 1206730"/>
                <a:gd name="connsiteY174" fmla="*/ 250537 h 770081"/>
                <a:gd name="connsiteX175" fmla="*/ 1141614 w 1206730"/>
                <a:gd name="connsiteY175" fmla="*/ 230832 h 770081"/>
                <a:gd name="connsiteX176" fmla="*/ 1143231 w 1206730"/>
                <a:gd name="connsiteY176" fmla="*/ 226137 h 770081"/>
                <a:gd name="connsiteX177" fmla="*/ 1143847 w 1206730"/>
                <a:gd name="connsiteY177" fmla="*/ 225060 h 770081"/>
                <a:gd name="connsiteX178" fmla="*/ 1151621 w 1206730"/>
                <a:gd name="connsiteY178" fmla="*/ 217055 h 770081"/>
                <a:gd name="connsiteX179" fmla="*/ 1159933 w 1206730"/>
                <a:gd name="connsiteY179" fmla="*/ 208434 h 770081"/>
                <a:gd name="connsiteX180" fmla="*/ 1165937 w 1206730"/>
                <a:gd name="connsiteY180" fmla="*/ 198043 h 770081"/>
                <a:gd name="connsiteX181" fmla="*/ 1192799 w 1206730"/>
                <a:gd name="connsiteY181" fmla="*/ 136467 h 770081"/>
                <a:gd name="connsiteX182" fmla="*/ 1201420 w 1206730"/>
                <a:gd name="connsiteY182" fmla="*/ 123152 h 770081"/>
                <a:gd name="connsiteX183" fmla="*/ 1206731 w 1206730"/>
                <a:gd name="connsiteY183" fmla="*/ 117302 h 770081"/>
                <a:gd name="connsiteX184" fmla="*/ 1198187 w 1206730"/>
                <a:gd name="connsiteY184" fmla="*/ 113838 h 770081"/>
                <a:gd name="connsiteX185" fmla="*/ 1197033 w 1206730"/>
                <a:gd name="connsiteY185" fmla="*/ 112992 h 770081"/>
                <a:gd name="connsiteX186" fmla="*/ 1190875 w 1206730"/>
                <a:gd name="connsiteY186" fmla="*/ 105141 h 770081"/>
                <a:gd name="connsiteX187" fmla="*/ 1190259 w 1206730"/>
                <a:gd name="connsiteY187" fmla="*/ 103678 h 770081"/>
                <a:gd name="connsiteX188" fmla="*/ 1189720 w 1206730"/>
                <a:gd name="connsiteY188" fmla="*/ 97521 h 770081"/>
                <a:gd name="connsiteX189" fmla="*/ 1188874 w 1206730"/>
                <a:gd name="connsiteY189" fmla="*/ 94673 h 770081"/>
                <a:gd name="connsiteX190" fmla="*/ 1186411 w 1206730"/>
                <a:gd name="connsiteY190" fmla="*/ 91748 h 770081"/>
                <a:gd name="connsiteX191" fmla="*/ 1177790 w 1206730"/>
                <a:gd name="connsiteY191" fmla="*/ 84821 h 770081"/>
                <a:gd name="connsiteX192" fmla="*/ 1170940 w 1206730"/>
                <a:gd name="connsiteY192" fmla="*/ 81203 h 770081"/>
                <a:gd name="connsiteX193" fmla="*/ 1146002 w 1206730"/>
                <a:gd name="connsiteY193" fmla="*/ 71813 h 770081"/>
                <a:gd name="connsiteX194" fmla="*/ 1145155 w 1206730"/>
                <a:gd name="connsiteY194" fmla="*/ 71274 h 770081"/>
                <a:gd name="connsiteX195" fmla="*/ 1140691 w 1206730"/>
                <a:gd name="connsiteY195" fmla="*/ 67348 h 770081"/>
                <a:gd name="connsiteX196" fmla="*/ 1139921 w 1206730"/>
                <a:gd name="connsiteY196" fmla="*/ 66271 h 770081"/>
                <a:gd name="connsiteX197" fmla="*/ 1136535 w 1206730"/>
                <a:gd name="connsiteY197" fmla="*/ 57804 h 770081"/>
                <a:gd name="connsiteX198" fmla="*/ 1134687 w 1206730"/>
                <a:gd name="connsiteY198" fmla="*/ 54571 h 770081"/>
                <a:gd name="connsiteX199" fmla="*/ 1132378 w 1206730"/>
                <a:gd name="connsiteY199" fmla="*/ 52262 h 770081"/>
                <a:gd name="connsiteX200" fmla="*/ 1121448 w 1206730"/>
                <a:gd name="connsiteY200" fmla="*/ 45720 h 770081"/>
                <a:gd name="connsiteX201" fmla="*/ 1120910 w 1206730"/>
                <a:gd name="connsiteY201" fmla="*/ 45335 h 770081"/>
                <a:gd name="connsiteX202" fmla="*/ 1118062 w 1206730"/>
                <a:gd name="connsiteY202" fmla="*/ 42487 h 770081"/>
                <a:gd name="connsiteX203" fmla="*/ 1113444 w 1206730"/>
                <a:gd name="connsiteY203" fmla="*/ 36253 h 770081"/>
                <a:gd name="connsiteX204" fmla="*/ 1110596 w 1206730"/>
                <a:gd name="connsiteY204" fmla="*/ 33867 h 770081"/>
                <a:gd name="connsiteX205" fmla="*/ 1098819 w 1206730"/>
                <a:gd name="connsiteY205" fmla="*/ 28556 h 770081"/>
                <a:gd name="connsiteX206" fmla="*/ 1094047 w 1206730"/>
                <a:gd name="connsiteY206" fmla="*/ 27478 h 770081"/>
                <a:gd name="connsiteX207" fmla="*/ 1084734 w 1206730"/>
                <a:gd name="connsiteY207" fmla="*/ 26401 h 770081"/>
                <a:gd name="connsiteX208" fmla="*/ 1071649 w 1206730"/>
                <a:gd name="connsiteY208" fmla="*/ 27016 h 770081"/>
                <a:gd name="connsiteX209" fmla="*/ 1061181 w 1206730"/>
                <a:gd name="connsiteY209" fmla="*/ 28094 h 770081"/>
                <a:gd name="connsiteX210" fmla="*/ 1050790 w 1206730"/>
                <a:gd name="connsiteY210" fmla="*/ 28094 h 770081"/>
                <a:gd name="connsiteX211" fmla="*/ 1044864 w 1206730"/>
                <a:gd name="connsiteY211" fmla="*/ 27555 h 770081"/>
                <a:gd name="connsiteX212" fmla="*/ 1044248 w 1206730"/>
                <a:gd name="connsiteY212" fmla="*/ 27401 h 770081"/>
                <a:gd name="connsiteX213" fmla="*/ 1032779 w 1206730"/>
                <a:gd name="connsiteY213" fmla="*/ 23553 h 770081"/>
                <a:gd name="connsiteX214" fmla="*/ 1025236 w 1206730"/>
                <a:gd name="connsiteY214" fmla="*/ 23014 h 770081"/>
                <a:gd name="connsiteX215" fmla="*/ 1016539 w 1206730"/>
                <a:gd name="connsiteY215" fmla="*/ 24092 h 770081"/>
                <a:gd name="connsiteX216" fmla="*/ 990369 w 1206730"/>
                <a:gd name="connsiteY216" fmla="*/ 33559 h 770081"/>
                <a:gd name="connsiteX217" fmla="*/ 974898 w 1206730"/>
                <a:gd name="connsiteY217" fmla="*/ 41333 h 770081"/>
                <a:gd name="connsiteX218" fmla="*/ 966508 w 1206730"/>
                <a:gd name="connsiteY218" fmla="*/ 43796 h 770081"/>
                <a:gd name="connsiteX219" fmla="*/ 965585 w 1206730"/>
                <a:gd name="connsiteY219" fmla="*/ 43873 h 770081"/>
                <a:gd name="connsiteX220" fmla="*/ 951499 w 1206730"/>
                <a:gd name="connsiteY220" fmla="*/ 43334 h 770081"/>
                <a:gd name="connsiteX221" fmla="*/ 932180 w 1206730"/>
                <a:gd name="connsiteY221" fmla="*/ 45027 h 770081"/>
                <a:gd name="connsiteX222" fmla="*/ 903162 w 1206730"/>
                <a:gd name="connsiteY222" fmla="*/ 50030 h 770081"/>
                <a:gd name="connsiteX223" fmla="*/ 881842 w 1206730"/>
                <a:gd name="connsiteY223" fmla="*/ 50107 h 770081"/>
                <a:gd name="connsiteX224" fmla="*/ 880149 w 1206730"/>
                <a:gd name="connsiteY224" fmla="*/ 49569 h 770081"/>
                <a:gd name="connsiteX225" fmla="*/ 878147 w 1206730"/>
                <a:gd name="connsiteY225" fmla="*/ 48106 h 770081"/>
                <a:gd name="connsiteX226" fmla="*/ 864139 w 1206730"/>
                <a:gd name="connsiteY226" fmla="*/ 42179 h 770081"/>
                <a:gd name="connsiteX227" fmla="*/ 858135 w 1206730"/>
                <a:gd name="connsiteY227" fmla="*/ 41179 h 770081"/>
                <a:gd name="connsiteX228" fmla="*/ 850669 w 1206730"/>
                <a:gd name="connsiteY228" fmla="*/ 42257 h 770081"/>
                <a:gd name="connsiteX229" fmla="*/ 842972 w 1206730"/>
                <a:gd name="connsiteY229" fmla="*/ 43873 h 770081"/>
                <a:gd name="connsiteX230" fmla="*/ 834967 w 1206730"/>
                <a:gd name="connsiteY230" fmla="*/ 47105 h 770081"/>
                <a:gd name="connsiteX231" fmla="*/ 833890 w 1206730"/>
                <a:gd name="connsiteY231" fmla="*/ 47337 h 770081"/>
                <a:gd name="connsiteX232" fmla="*/ 829964 w 1206730"/>
                <a:gd name="connsiteY232" fmla="*/ 47337 h 770081"/>
                <a:gd name="connsiteX233" fmla="*/ 829964 w 1206730"/>
                <a:gd name="connsiteY233" fmla="*/ 47337 h 770081"/>
                <a:gd name="connsiteX234" fmla="*/ 793789 w 1206730"/>
                <a:gd name="connsiteY234" fmla="*/ 45104 h 770081"/>
                <a:gd name="connsiteX235" fmla="*/ 793019 w 1206730"/>
                <a:gd name="connsiteY235" fmla="*/ 44950 h 770081"/>
                <a:gd name="connsiteX236" fmla="*/ 765463 w 1206730"/>
                <a:gd name="connsiteY236" fmla="*/ 34790 h 770081"/>
                <a:gd name="connsiteX237" fmla="*/ 753841 w 1206730"/>
                <a:gd name="connsiteY237" fmla="*/ 32712 h 770081"/>
                <a:gd name="connsiteX238" fmla="*/ 733906 w 1206730"/>
                <a:gd name="connsiteY238" fmla="*/ 33251 h 770081"/>
                <a:gd name="connsiteX239" fmla="*/ 724516 w 1206730"/>
                <a:gd name="connsiteY239" fmla="*/ 32096 h 770081"/>
                <a:gd name="connsiteX240" fmla="*/ 723900 w 1206730"/>
                <a:gd name="connsiteY240" fmla="*/ 31943 h 770081"/>
                <a:gd name="connsiteX241" fmla="*/ 712124 w 1206730"/>
                <a:gd name="connsiteY241" fmla="*/ 27478 h 770081"/>
                <a:gd name="connsiteX242" fmla="*/ 700809 w 1206730"/>
                <a:gd name="connsiteY242" fmla="*/ 25554 h 770081"/>
                <a:gd name="connsiteX243" fmla="*/ 694421 w 1206730"/>
                <a:gd name="connsiteY243" fmla="*/ 29941 h 770081"/>
                <a:gd name="connsiteX244" fmla="*/ 692573 w 1206730"/>
                <a:gd name="connsiteY244" fmla="*/ 30403 h 770081"/>
                <a:gd name="connsiteX245" fmla="*/ 686724 w 1206730"/>
                <a:gd name="connsiteY245" fmla="*/ 29864 h 770081"/>
                <a:gd name="connsiteX246" fmla="*/ 680951 w 1206730"/>
                <a:gd name="connsiteY246" fmla="*/ 30942 h 770081"/>
                <a:gd name="connsiteX247" fmla="*/ 679796 w 1206730"/>
                <a:gd name="connsiteY247" fmla="*/ 30865 h 770081"/>
                <a:gd name="connsiteX248" fmla="*/ 675948 w 1206730"/>
                <a:gd name="connsiteY248" fmla="*/ 29941 h 770081"/>
                <a:gd name="connsiteX249" fmla="*/ 672561 w 1206730"/>
                <a:gd name="connsiteY249" fmla="*/ 30788 h 770081"/>
                <a:gd name="connsiteX250" fmla="*/ 663940 w 1206730"/>
                <a:gd name="connsiteY250" fmla="*/ 36176 h 770081"/>
                <a:gd name="connsiteX251" fmla="*/ 650163 w 1206730"/>
                <a:gd name="connsiteY251" fmla="*/ 42564 h 770081"/>
                <a:gd name="connsiteX252" fmla="*/ 649008 w 1206730"/>
                <a:gd name="connsiteY252" fmla="*/ 42795 h 770081"/>
                <a:gd name="connsiteX253" fmla="*/ 637155 w 1206730"/>
                <a:gd name="connsiteY253" fmla="*/ 42795 h 770081"/>
                <a:gd name="connsiteX254" fmla="*/ 630613 w 1206730"/>
                <a:gd name="connsiteY254" fmla="*/ 43873 h 770081"/>
                <a:gd name="connsiteX255" fmla="*/ 604982 w 1206730"/>
                <a:gd name="connsiteY255" fmla="*/ 53879 h 770081"/>
                <a:gd name="connsiteX256" fmla="*/ 604289 w 1206730"/>
                <a:gd name="connsiteY256" fmla="*/ 54033 h 770081"/>
                <a:gd name="connsiteX257" fmla="*/ 594745 w 1206730"/>
                <a:gd name="connsiteY257" fmla="*/ 55187 h 770081"/>
                <a:gd name="connsiteX258" fmla="*/ 594052 w 1206730"/>
                <a:gd name="connsiteY258" fmla="*/ 55187 h 770081"/>
                <a:gd name="connsiteX259" fmla="*/ 585585 w 1206730"/>
                <a:gd name="connsiteY259" fmla="*/ 54033 h 770081"/>
                <a:gd name="connsiteX260" fmla="*/ 579582 w 1206730"/>
                <a:gd name="connsiteY260" fmla="*/ 54033 h 770081"/>
                <a:gd name="connsiteX261" fmla="*/ 568652 w 1206730"/>
                <a:gd name="connsiteY261" fmla="*/ 56727 h 770081"/>
                <a:gd name="connsiteX262" fmla="*/ 567421 w 1206730"/>
                <a:gd name="connsiteY262" fmla="*/ 56727 h 770081"/>
                <a:gd name="connsiteX263" fmla="*/ 561802 w 1206730"/>
                <a:gd name="connsiteY263" fmla="*/ 55572 h 770081"/>
                <a:gd name="connsiteX264" fmla="*/ 561109 w 1206730"/>
                <a:gd name="connsiteY264" fmla="*/ 55341 h 770081"/>
                <a:gd name="connsiteX265" fmla="*/ 550949 w 1206730"/>
                <a:gd name="connsiteY265" fmla="*/ 50261 h 770081"/>
                <a:gd name="connsiteX266" fmla="*/ 548024 w 1206730"/>
                <a:gd name="connsiteY266" fmla="*/ 49492 h 770081"/>
                <a:gd name="connsiteX267" fmla="*/ 543329 w 1206730"/>
                <a:gd name="connsiteY267" fmla="*/ 49953 h 770081"/>
                <a:gd name="connsiteX268" fmla="*/ 535247 w 1206730"/>
                <a:gd name="connsiteY268" fmla="*/ 53186 h 770081"/>
                <a:gd name="connsiteX269" fmla="*/ 534170 w 1206730"/>
                <a:gd name="connsiteY269" fmla="*/ 53417 h 770081"/>
                <a:gd name="connsiteX270" fmla="*/ 505845 w 1206730"/>
                <a:gd name="connsiteY270" fmla="*/ 53417 h 770081"/>
                <a:gd name="connsiteX271" fmla="*/ 496608 w 1206730"/>
                <a:gd name="connsiteY271" fmla="*/ 55572 h 770081"/>
                <a:gd name="connsiteX272" fmla="*/ 455891 w 1206730"/>
                <a:gd name="connsiteY272" fmla="*/ 70658 h 770081"/>
                <a:gd name="connsiteX273" fmla="*/ 455045 w 1206730"/>
                <a:gd name="connsiteY273" fmla="*/ 70812 h 770081"/>
                <a:gd name="connsiteX274" fmla="*/ 443191 w 1206730"/>
                <a:gd name="connsiteY274" fmla="*/ 71351 h 770081"/>
                <a:gd name="connsiteX275" fmla="*/ 436110 w 1206730"/>
                <a:gd name="connsiteY275" fmla="*/ 70812 h 770081"/>
                <a:gd name="connsiteX276" fmla="*/ 428798 w 1206730"/>
                <a:gd name="connsiteY276" fmla="*/ 70812 h 770081"/>
                <a:gd name="connsiteX277" fmla="*/ 421563 w 1206730"/>
                <a:gd name="connsiteY277" fmla="*/ 72352 h 770081"/>
                <a:gd name="connsiteX278" fmla="*/ 400473 w 1206730"/>
                <a:gd name="connsiteY278" fmla="*/ 82358 h 770081"/>
                <a:gd name="connsiteX279" fmla="*/ 399934 w 1206730"/>
                <a:gd name="connsiteY279" fmla="*/ 82512 h 770081"/>
                <a:gd name="connsiteX280" fmla="*/ 379691 w 1206730"/>
                <a:gd name="connsiteY280" fmla="*/ 87438 h 770081"/>
                <a:gd name="connsiteX281" fmla="*/ 358756 w 1206730"/>
                <a:gd name="connsiteY281" fmla="*/ 102832 h 770081"/>
                <a:gd name="connsiteX282" fmla="*/ 356831 w 1206730"/>
                <a:gd name="connsiteY282" fmla="*/ 103370 h 770081"/>
                <a:gd name="connsiteX283" fmla="*/ 350674 w 1206730"/>
                <a:gd name="connsiteY283" fmla="*/ 102832 h 770081"/>
                <a:gd name="connsiteX284" fmla="*/ 340899 w 1206730"/>
                <a:gd name="connsiteY284" fmla="*/ 101138 h 770081"/>
                <a:gd name="connsiteX285" fmla="*/ 339744 w 1206730"/>
                <a:gd name="connsiteY285" fmla="*/ 100676 h 770081"/>
                <a:gd name="connsiteX286" fmla="*/ 327968 w 1206730"/>
                <a:gd name="connsiteY286" fmla="*/ 92210 h 770081"/>
                <a:gd name="connsiteX287" fmla="*/ 313190 w 1206730"/>
                <a:gd name="connsiteY287" fmla="*/ 85128 h 770081"/>
                <a:gd name="connsiteX288" fmla="*/ 306108 w 1206730"/>
                <a:gd name="connsiteY288" fmla="*/ 80433 h 770081"/>
                <a:gd name="connsiteX289" fmla="*/ 300720 w 1206730"/>
                <a:gd name="connsiteY289" fmla="*/ 75661 h 770081"/>
                <a:gd name="connsiteX290" fmla="*/ 300105 w 1206730"/>
                <a:gd name="connsiteY290" fmla="*/ 74892 h 770081"/>
                <a:gd name="connsiteX291" fmla="*/ 290714 w 1206730"/>
                <a:gd name="connsiteY291" fmla="*/ 57265 h 770081"/>
                <a:gd name="connsiteX292" fmla="*/ 276398 w 1206730"/>
                <a:gd name="connsiteY292" fmla="*/ 42333 h 770081"/>
                <a:gd name="connsiteX293" fmla="*/ 276013 w 1206730"/>
                <a:gd name="connsiteY293" fmla="*/ 41795 h 770081"/>
                <a:gd name="connsiteX294" fmla="*/ 267547 w 1206730"/>
                <a:gd name="connsiteY294" fmla="*/ 27709 h 770081"/>
                <a:gd name="connsiteX295" fmla="*/ 267162 w 1206730"/>
                <a:gd name="connsiteY295" fmla="*/ 26786 h 770081"/>
                <a:gd name="connsiteX296" fmla="*/ 265468 w 1206730"/>
                <a:gd name="connsiteY296" fmla="*/ 17241 h 770081"/>
                <a:gd name="connsiteX297" fmla="*/ 265391 w 1206730"/>
                <a:gd name="connsiteY297" fmla="*/ 13393 h 770081"/>
                <a:gd name="connsiteX298" fmla="*/ 265468 w 1206730"/>
                <a:gd name="connsiteY298" fmla="*/ 12777 h 770081"/>
                <a:gd name="connsiteX299" fmla="*/ 266623 w 1206730"/>
                <a:gd name="connsiteY299" fmla="*/ 7697 h 770081"/>
                <a:gd name="connsiteX300" fmla="*/ 266931 w 1206730"/>
                <a:gd name="connsiteY300" fmla="*/ 6850 h 770081"/>
                <a:gd name="connsiteX301" fmla="*/ 271087 w 1206730"/>
                <a:gd name="connsiteY301" fmla="*/ 0 h 770081"/>
                <a:gd name="connsiteX302" fmla="*/ 268547 w 1206730"/>
                <a:gd name="connsiteY302" fmla="*/ 1386 h 770081"/>
                <a:gd name="connsiteX303" fmla="*/ 253384 w 1206730"/>
                <a:gd name="connsiteY303" fmla="*/ 25785 h 770081"/>
                <a:gd name="connsiteX304" fmla="*/ 246149 w 1206730"/>
                <a:gd name="connsiteY304" fmla="*/ 49646 h 770081"/>
                <a:gd name="connsiteX305" fmla="*/ 245764 w 1206730"/>
                <a:gd name="connsiteY305" fmla="*/ 52416 h 770081"/>
                <a:gd name="connsiteX306" fmla="*/ 246226 w 1206730"/>
                <a:gd name="connsiteY306" fmla="*/ 53571 h 770081"/>
                <a:gd name="connsiteX307" fmla="*/ 250921 w 1206730"/>
                <a:gd name="connsiteY307" fmla="*/ 55880 h 770081"/>
                <a:gd name="connsiteX308" fmla="*/ 251845 w 1206730"/>
                <a:gd name="connsiteY308" fmla="*/ 56650 h 770081"/>
                <a:gd name="connsiteX309" fmla="*/ 254077 w 1206730"/>
                <a:gd name="connsiteY309" fmla="*/ 59498 h 770081"/>
                <a:gd name="connsiteX310" fmla="*/ 254616 w 1206730"/>
                <a:gd name="connsiteY310" fmla="*/ 60575 h 770081"/>
                <a:gd name="connsiteX311" fmla="*/ 256848 w 1206730"/>
                <a:gd name="connsiteY311" fmla="*/ 69581 h 770081"/>
                <a:gd name="connsiteX312" fmla="*/ 258926 w 1206730"/>
                <a:gd name="connsiteY312" fmla="*/ 74199 h 770081"/>
                <a:gd name="connsiteX313" fmla="*/ 260696 w 1206730"/>
                <a:gd name="connsiteY313" fmla="*/ 79510 h 770081"/>
                <a:gd name="connsiteX314" fmla="*/ 262621 w 1206730"/>
                <a:gd name="connsiteY314" fmla="*/ 83281 h 770081"/>
                <a:gd name="connsiteX315" fmla="*/ 273550 w 1206730"/>
                <a:gd name="connsiteY315" fmla="*/ 94827 h 770081"/>
                <a:gd name="connsiteX316" fmla="*/ 274320 w 1206730"/>
                <a:gd name="connsiteY316" fmla="*/ 97213 h 770081"/>
                <a:gd name="connsiteX317" fmla="*/ 273165 w 1206730"/>
                <a:gd name="connsiteY317" fmla="*/ 104525 h 770081"/>
                <a:gd name="connsiteX318" fmla="*/ 272934 w 1206730"/>
                <a:gd name="connsiteY318" fmla="*/ 105372 h 770081"/>
                <a:gd name="connsiteX319" fmla="*/ 268085 w 1206730"/>
                <a:gd name="connsiteY319" fmla="*/ 115147 h 770081"/>
                <a:gd name="connsiteX320" fmla="*/ 264776 w 1206730"/>
                <a:gd name="connsiteY320" fmla="*/ 133850 h 770081"/>
                <a:gd name="connsiteX321" fmla="*/ 256232 w 1206730"/>
                <a:gd name="connsiteY321" fmla="*/ 162329 h 770081"/>
                <a:gd name="connsiteX322" fmla="*/ 255924 w 1206730"/>
                <a:gd name="connsiteY322" fmla="*/ 162945 h 770081"/>
                <a:gd name="connsiteX323" fmla="*/ 254231 w 1206730"/>
                <a:gd name="connsiteY323" fmla="*/ 165793 h 770081"/>
                <a:gd name="connsiteX324" fmla="*/ 252383 w 1206730"/>
                <a:gd name="connsiteY324" fmla="*/ 167101 h 770081"/>
                <a:gd name="connsiteX325" fmla="*/ 243917 w 1206730"/>
                <a:gd name="connsiteY325" fmla="*/ 168795 h 770081"/>
                <a:gd name="connsiteX326" fmla="*/ 238760 w 1206730"/>
                <a:gd name="connsiteY326" fmla="*/ 170719 h 770081"/>
                <a:gd name="connsiteX327" fmla="*/ 234373 w 1206730"/>
                <a:gd name="connsiteY327" fmla="*/ 175491 h 770081"/>
                <a:gd name="connsiteX328" fmla="*/ 234373 w 1206730"/>
                <a:gd name="connsiteY328" fmla="*/ 180725 h 770081"/>
                <a:gd name="connsiteX329" fmla="*/ 268855 w 1206730"/>
                <a:gd name="connsiteY329" fmla="*/ 199044 h 770081"/>
                <a:gd name="connsiteX330" fmla="*/ 284403 w 1206730"/>
                <a:gd name="connsiteY330" fmla="*/ 210512 h 770081"/>
                <a:gd name="connsiteX331" fmla="*/ 285404 w 1206730"/>
                <a:gd name="connsiteY331" fmla="*/ 211898 h 770081"/>
                <a:gd name="connsiteX332" fmla="*/ 287944 w 1206730"/>
                <a:gd name="connsiteY332" fmla="*/ 219980 h 770081"/>
                <a:gd name="connsiteX333" fmla="*/ 295025 w 1206730"/>
                <a:gd name="connsiteY333" fmla="*/ 225060 h 770081"/>
                <a:gd name="connsiteX334" fmla="*/ 295717 w 1206730"/>
                <a:gd name="connsiteY334" fmla="*/ 225752 h 770081"/>
                <a:gd name="connsiteX335" fmla="*/ 303953 w 1206730"/>
                <a:gd name="connsiteY335" fmla="*/ 237760 h 770081"/>
                <a:gd name="connsiteX336" fmla="*/ 312651 w 1206730"/>
                <a:gd name="connsiteY336" fmla="*/ 244841 h 770081"/>
                <a:gd name="connsiteX337" fmla="*/ 313652 w 1206730"/>
                <a:gd name="connsiteY337" fmla="*/ 246919 h 770081"/>
                <a:gd name="connsiteX338" fmla="*/ 312728 w 1206730"/>
                <a:gd name="connsiteY338" fmla="*/ 249074 h 770081"/>
                <a:gd name="connsiteX339" fmla="*/ 307109 w 1206730"/>
                <a:gd name="connsiteY339" fmla="*/ 254154 h 770081"/>
                <a:gd name="connsiteX340" fmla="*/ 306262 w 1206730"/>
                <a:gd name="connsiteY340" fmla="*/ 254693 h 770081"/>
                <a:gd name="connsiteX341" fmla="*/ 303953 w 1206730"/>
                <a:gd name="connsiteY341" fmla="*/ 255617 h 770081"/>
                <a:gd name="connsiteX342" fmla="*/ 301952 w 1206730"/>
                <a:gd name="connsiteY342" fmla="*/ 257618 h 770081"/>
                <a:gd name="connsiteX343" fmla="*/ 300490 w 1206730"/>
                <a:gd name="connsiteY343" fmla="*/ 261081 h 770081"/>
                <a:gd name="connsiteX344" fmla="*/ 298950 w 1206730"/>
                <a:gd name="connsiteY344" fmla="*/ 267393 h 770081"/>
                <a:gd name="connsiteX345" fmla="*/ 296102 w 1206730"/>
                <a:gd name="connsiteY345" fmla="*/ 277091 h 770081"/>
                <a:gd name="connsiteX346" fmla="*/ 295256 w 1206730"/>
                <a:gd name="connsiteY346" fmla="*/ 278400 h 770081"/>
                <a:gd name="connsiteX347" fmla="*/ 290637 w 1206730"/>
                <a:gd name="connsiteY347" fmla="*/ 282479 h 770081"/>
                <a:gd name="connsiteX348" fmla="*/ 287636 w 1206730"/>
                <a:gd name="connsiteY348" fmla="*/ 288944 h 770081"/>
                <a:gd name="connsiteX349" fmla="*/ 282633 w 1206730"/>
                <a:gd name="connsiteY349" fmla="*/ 315037 h 770081"/>
                <a:gd name="connsiteX350" fmla="*/ 281632 w 1206730"/>
                <a:gd name="connsiteY350" fmla="*/ 316731 h 770081"/>
                <a:gd name="connsiteX351" fmla="*/ 278784 w 1206730"/>
                <a:gd name="connsiteY351" fmla="*/ 318962 h 770081"/>
                <a:gd name="connsiteX352" fmla="*/ 276552 w 1206730"/>
                <a:gd name="connsiteY352" fmla="*/ 319501 h 770081"/>
                <a:gd name="connsiteX353" fmla="*/ 273165 w 1206730"/>
                <a:gd name="connsiteY353" fmla="*/ 318962 h 770081"/>
                <a:gd name="connsiteX354" fmla="*/ 271934 w 1206730"/>
                <a:gd name="connsiteY354" fmla="*/ 318424 h 770081"/>
                <a:gd name="connsiteX355" fmla="*/ 259003 w 1206730"/>
                <a:gd name="connsiteY355" fmla="*/ 308879 h 770081"/>
                <a:gd name="connsiteX356" fmla="*/ 255847 w 1206730"/>
                <a:gd name="connsiteY356" fmla="*/ 305801 h 770081"/>
                <a:gd name="connsiteX357" fmla="*/ 255385 w 1206730"/>
                <a:gd name="connsiteY357" fmla="*/ 305185 h 770081"/>
                <a:gd name="connsiteX358" fmla="*/ 251999 w 1206730"/>
                <a:gd name="connsiteY358" fmla="*/ 299027 h 770081"/>
                <a:gd name="connsiteX359" fmla="*/ 250152 w 1206730"/>
                <a:gd name="connsiteY359" fmla="*/ 296257 h 770081"/>
                <a:gd name="connsiteX360" fmla="*/ 249074 w 1206730"/>
                <a:gd name="connsiteY360" fmla="*/ 295410 h 770081"/>
                <a:gd name="connsiteX361" fmla="*/ 246765 w 1206730"/>
                <a:gd name="connsiteY361" fmla="*/ 295410 h 770081"/>
                <a:gd name="connsiteX362" fmla="*/ 243301 w 1206730"/>
                <a:gd name="connsiteY362" fmla="*/ 297103 h 770081"/>
                <a:gd name="connsiteX363" fmla="*/ 234681 w 1206730"/>
                <a:gd name="connsiteY363" fmla="*/ 306801 h 770081"/>
                <a:gd name="connsiteX364" fmla="*/ 193194 w 1206730"/>
                <a:gd name="connsiteY364" fmla="*/ 351598 h 770081"/>
                <a:gd name="connsiteX365" fmla="*/ 179878 w 1206730"/>
                <a:gd name="connsiteY365" fmla="*/ 373842 h 770081"/>
                <a:gd name="connsiteX366" fmla="*/ 178877 w 1206730"/>
                <a:gd name="connsiteY366" fmla="*/ 374843 h 770081"/>
                <a:gd name="connsiteX367" fmla="*/ 163407 w 1206730"/>
                <a:gd name="connsiteY367" fmla="*/ 383694 h 770081"/>
                <a:gd name="connsiteX368" fmla="*/ 141701 w 1206730"/>
                <a:gd name="connsiteY368" fmla="*/ 403167 h 770081"/>
                <a:gd name="connsiteX369" fmla="*/ 139623 w 1206730"/>
                <a:gd name="connsiteY369" fmla="*/ 403860 h 770081"/>
                <a:gd name="connsiteX370" fmla="*/ 132311 w 1206730"/>
                <a:gd name="connsiteY370" fmla="*/ 403321 h 770081"/>
                <a:gd name="connsiteX371" fmla="*/ 130310 w 1206730"/>
                <a:gd name="connsiteY371" fmla="*/ 402244 h 770081"/>
                <a:gd name="connsiteX372" fmla="*/ 119842 w 1206730"/>
                <a:gd name="connsiteY372" fmla="*/ 388466 h 770081"/>
                <a:gd name="connsiteX373" fmla="*/ 112838 w 1206730"/>
                <a:gd name="connsiteY373" fmla="*/ 383078 h 770081"/>
                <a:gd name="connsiteX374" fmla="*/ 112222 w 1206730"/>
                <a:gd name="connsiteY374" fmla="*/ 382386 h 770081"/>
                <a:gd name="connsiteX375" fmla="*/ 103216 w 1206730"/>
                <a:gd name="connsiteY375" fmla="*/ 368916 h 770081"/>
                <a:gd name="connsiteX376" fmla="*/ 100984 w 1206730"/>
                <a:gd name="connsiteY376" fmla="*/ 366299 h 770081"/>
                <a:gd name="connsiteX377" fmla="*/ 95365 w 1206730"/>
                <a:gd name="connsiteY377" fmla="*/ 363913 h 770081"/>
                <a:gd name="connsiteX378" fmla="*/ 88284 w 1206730"/>
                <a:gd name="connsiteY378" fmla="*/ 370070 h 770081"/>
                <a:gd name="connsiteX379" fmla="*/ 87668 w 1206730"/>
                <a:gd name="connsiteY379" fmla="*/ 370455 h 770081"/>
                <a:gd name="connsiteX380" fmla="*/ 83512 w 1206730"/>
                <a:gd name="connsiteY380" fmla="*/ 372534 h 770081"/>
                <a:gd name="connsiteX381" fmla="*/ 78201 w 1206730"/>
                <a:gd name="connsiteY381" fmla="*/ 377306 h 770081"/>
                <a:gd name="connsiteX382" fmla="*/ 72274 w 1206730"/>
                <a:gd name="connsiteY382" fmla="*/ 384310 h 770081"/>
                <a:gd name="connsiteX383" fmla="*/ 48876 w 1206730"/>
                <a:gd name="connsiteY383" fmla="*/ 416021 h 770081"/>
                <a:gd name="connsiteX384" fmla="*/ 49876 w 1206730"/>
                <a:gd name="connsiteY384" fmla="*/ 428413 h 770081"/>
                <a:gd name="connsiteX385" fmla="*/ 49261 w 1206730"/>
                <a:gd name="connsiteY385" fmla="*/ 430415 h 770081"/>
                <a:gd name="connsiteX386" fmla="*/ 46720 w 1206730"/>
                <a:gd name="connsiteY386" fmla="*/ 433493 h 770081"/>
                <a:gd name="connsiteX387" fmla="*/ 44719 w 1206730"/>
                <a:gd name="connsiteY387" fmla="*/ 437881 h 770081"/>
                <a:gd name="connsiteX388" fmla="*/ 43103 w 1206730"/>
                <a:gd name="connsiteY388" fmla="*/ 446040 h 770081"/>
                <a:gd name="connsiteX389" fmla="*/ 43180 w 1206730"/>
                <a:gd name="connsiteY389" fmla="*/ 450658 h 770081"/>
                <a:gd name="connsiteX390" fmla="*/ 44642 w 1206730"/>
                <a:gd name="connsiteY390" fmla="*/ 455045 h 770081"/>
                <a:gd name="connsiteX391" fmla="*/ 48183 w 1206730"/>
                <a:gd name="connsiteY391" fmla="*/ 461125 h 770081"/>
                <a:gd name="connsiteX392" fmla="*/ 56804 w 1206730"/>
                <a:gd name="connsiteY392" fmla="*/ 468130 h 770081"/>
                <a:gd name="connsiteX393" fmla="*/ 57496 w 1206730"/>
                <a:gd name="connsiteY393" fmla="*/ 468977 h 770081"/>
                <a:gd name="connsiteX394" fmla="*/ 60344 w 1206730"/>
                <a:gd name="connsiteY394" fmla="*/ 474056 h 770081"/>
                <a:gd name="connsiteX395" fmla="*/ 60344 w 1206730"/>
                <a:gd name="connsiteY395" fmla="*/ 476750 h 770081"/>
                <a:gd name="connsiteX396" fmla="*/ 55418 w 1206730"/>
                <a:gd name="connsiteY396" fmla="*/ 486910 h 77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206730" h="770081">
                  <a:moveTo>
                    <a:pt x="55418" y="486910"/>
                  </a:moveTo>
                  <a:lnTo>
                    <a:pt x="53263" y="495069"/>
                  </a:lnTo>
                  <a:cubicBezTo>
                    <a:pt x="53186" y="495223"/>
                    <a:pt x="53109" y="495454"/>
                    <a:pt x="53032" y="495608"/>
                  </a:cubicBezTo>
                  <a:lnTo>
                    <a:pt x="50800" y="500072"/>
                  </a:lnTo>
                  <a:cubicBezTo>
                    <a:pt x="50646" y="500380"/>
                    <a:pt x="50415" y="500688"/>
                    <a:pt x="50184" y="500919"/>
                  </a:cubicBezTo>
                  <a:lnTo>
                    <a:pt x="44027" y="506538"/>
                  </a:lnTo>
                  <a:lnTo>
                    <a:pt x="35252" y="516467"/>
                  </a:lnTo>
                  <a:cubicBezTo>
                    <a:pt x="34405" y="517390"/>
                    <a:pt x="33097" y="517698"/>
                    <a:pt x="32019" y="517159"/>
                  </a:cubicBezTo>
                  <a:lnTo>
                    <a:pt x="18627" y="511310"/>
                  </a:lnTo>
                  <a:lnTo>
                    <a:pt x="15240" y="511618"/>
                  </a:lnTo>
                  <a:lnTo>
                    <a:pt x="14393" y="513311"/>
                  </a:lnTo>
                  <a:lnTo>
                    <a:pt x="8313" y="537787"/>
                  </a:lnTo>
                  <a:lnTo>
                    <a:pt x="7235" y="554721"/>
                  </a:lnTo>
                  <a:cubicBezTo>
                    <a:pt x="7235" y="555029"/>
                    <a:pt x="7158" y="555260"/>
                    <a:pt x="7081" y="555567"/>
                  </a:cubicBezTo>
                  <a:lnTo>
                    <a:pt x="1001" y="571577"/>
                  </a:lnTo>
                  <a:lnTo>
                    <a:pt x="0" y="577965"/>
                  </a:lnTo>
                  <a:lnTo>
                    <a:pt x="7081" y="599825"/>
                  </a:lnTo>
                  <a:cubicBezTo>
                    <a:pt x="7235" y="600287"/>
                    <a:pt x="7235" y="600672"/>
                    <a:pt x="7158" y="601133"/>
                  </a:cubicBezTo>
                  <a:lnTo>
                    <a:pt x="6080" y="607368"/>
                  </a:lnTo>
                  <a:lnTo>
                    <a:pt x="6773" y="610986"/>
                  </a:lnTo>
                  <a:lnTo>
                    <a:pt x="8082" y="617682"/>
                  </a:lnTo>
                  <a:lnTo>
                    <a:pt x="9929" y="620838"/>
                  </a:lnTo>
                  <a:lnTo>
                    <a:pt x="27093" y="637463"/>
                  </a:lnTo>
                  <a:cubicBezTo>
                    <a:pt x="27324" y="637694"/>
                    <a:pt x="27478" y="637848"/>
                    <a:pt x="27632" y="638156"/>
                  </a:cubicBezTo>
                  <a:lnTo>
                    <a:pt x="42256" y="664941"/>
                  </a:lnTo>
                  <a:lnTo>
                    <a:pt x="53340" y="685107"/>
                  </a:lnTo>
                  <a:lnTo>
                    <a:pt x="85975" y="719975"/>
                  </a:lnTo>
                  <a:lnTo>
                    <a:pt x="90362" y="719975"/>
                  </a:lnTo>
                  <a:cubicBezTo>
                    <a:pt x="90824" y="719975"/>
                    <a:pt x="91209" y="720052"/>
                    <a:pt x="91594" y="720283"/>
                  </a:cubicBezTo>
                  <a:lnTo>
                    <a:pt x="94981" y="721976"/>
                  </a:lnTo>
                  <a:cubicBezTo>
                    <a:pt x="95596" y="722284"/>
                    <a:pt x="96135" y="722822"/>
                    <a:pt x="96366" y="723515"/>
                  </a:cubicBezTo>
                  <a:lnTo>
                    <a:pt x="97905" y="727595"/>
                  </a:lnTo>
                  <a:lnTo>
                    <a:pt x="98829" y="728672"/>
                  </a:lnTo>
                  <a:lnTo>
                    <a:pt x="103832" y="734522"/>
                  </a:lnTo>
                  <a:cubicBezTo>
                    <a:pt x="104063" y="734830"/>
                    <a:pt x="104217" y="735138"/>
                    <a:pt x="104371" y="735446"/>
                  </a:cubicBezTo>
                  <a:lnTo>
                    <a:pt x="105987" y="740833"/>
                  </a:lnTo>
                  <a:lnTo>
                    <a:pt x="106757" y="741988"/>
                  </a:lnTo>
                  <a:lnTo>
                    <a:pt x="107911" y="743758"/>
                  </a:lnTo>
                  <a:cubicBezTo>
                    <a:pt x="108296" y="744297"/>
                    <a:pt x="108450" y="745067"/>
                    <a:pt x="108373" y="745682"/>
                  </a:cubicBezTo>
                  <a:lnTo>
                    <a:pt x="107681" y="750763"/>
                  </a:lnTo>
                  <a:lnTo>
                    <a:pt x="111991" y="749993"/>
                  </a:lnTo>
                  <a:lnTo>
                    <a:pt x="112991" y="749839"/>
                  </a:lnTo>
                  <a:lnTo>
                    <a:pt x="112991" y="749839"/>
                  </a:lnTo>
                  <a:lnTo>
                    <a:pt x="112991" y="749839"/>
                  </a:lnTo>
                  <a:cubicBezTo>
                    <a:pt x="113530" y="749762"/>
                    <a:pt x="114069" y="749762"/>
                    <a:pt x="114531" y="749993"/>
                  </a:cubicBezTo>
                  <a:lnTo>
                    <a:pt x="117379" y="751147"/>
                  </a:lnTo>
                  <a:cubicBezTo>
                    <a:pt x="118302" y="751532"/>
                    <a:pt x="118918" y="752302"/>
                    <a:pt x="119072" y="753302"/>
                  </a:cubicBezTo>
                  <a:lnTo>
                    <a:pt x="120842" y="763770"/>
                  </a:lnTo>
                  <a:lnTo>
                    <a:pt x="121150" y="765541"/>
                  </a:lnTo>
                  <a:lnTo>
                    <a:pt x="125461" y="768158"/>
                  </a:lnTo>
                  <a:lnTo>
                    <a:pt x="128077" y="769697"/>
                  </a:lnTo>
                  <a:lnTo>
                    <a:pt x="128385" y="769774"/>
                  </a:lnTo>
                  <a:lnTo>
                    <a:pt x="129925" y="770082"/>
                  </a:lnTo>
                  <a:lnTo>
                    <a:pt x="132696" y="769697"/>
                  </a:lnTo>
                  <a:lnTo>
                    <a:pt x="134389" y="768465"/>
                  </a:lnTo>
                  <a:lnTo>
                    <a:pt x="139238" y="764078"/>
                  </a:lnTo>
                  <a:cubicBezTo>
                    <a:pt x="139392" y="763924"/>
                    <a:pt x="139623" y="763770"/>
                    <a:pt x="139854" y="763693"/>
                  </a:cubicBezTo>
                  <a:lnTo>
                    <a:pt x="143240" y="762000"/>
                  </a:lnTo>
                  <a:cubicBezTo>
                    <a:pt x="143779" y="761769"/>
                    <a:pt x="144395" y="761615"/>
                    <a:pt x="144934" y="761769"/>
                  </a:cubicBezTo>
                  <a:lnTo>
                    <a:pt x="162868" y="764540"/>
                  </a:lnTo>
                  <a:lnTo>
                    <a:pt x="164176" y="764540"/>
                  </a:lnTo>
                  <a:lnTo>
                    <a:pt x="166793" y="762385"/>
                  </a:lnTo>
                  <a:cubicBezTo>
                    <a:pt x="167717" y="761615"/>
                    <a:pt x="169025" y="761538"/>
                    <a:pt x="170026" y="762154"/>
                  </a:cubicBezTo>
                  <a:lnTo>
                    <a:pt x="172874" y="763847"/>
                  </a:lnTo>
                  <a:lnTo>
                    <a:pt x="176569" y="767003"/>
                  </a:lnTo>
                  <a:lnTo>
                    <a:pt x="177338" y="766772"/>
                  </a:lnTo>
                  <a:lnTo>
                    <a:pt x="184650" y="752610"/>
                  </a:lnTo>
                  <a:cubicBezTo>
                    <a:pt x="184804" y="752379"/>
                    <a:pt x="184958" y="752148"/>
                    <a:pt x="185189" y="751917"/>
                  </a:cubicBezTo>
                  <a:lnTo>
                    <a:pt x="187421" y="749685"/>
                  </a:lnTo>
                  <a:cubicBezTo>
                    <a:pt x="188037" y="749069"/>
                    <a:pt x="188883" y="748761"/>
                    <a:pt x="189730" y="748915"/>
                  </a:cubicBezTo>
                  <a:lnTo>
                    <a:pt x="194194" y="749454"/>
                  </a:lnTo>
                  <a:lnTo>
                    <a:pt x="198505" y="750685"/>
                  </a:lnTo>
                  <a:lnTo>
                    <a:pt x="200275" y="751224"/>
                  </a:lnTo>
                  <a:lnTo>
                    <a:pt x="202661" y="752379"/>
                  </a:lnTo>
                  <a:lnTo>
                    <a:pt x="205201" y="753610"/>
                  </a:lnTo>
                  <a:cubicBezTo>
                    <a:pt x="205432" y="753764"/>
                    <a:pt x="205740" y="753918"/>
                    <a:pt x="205894" y="754149"/>
                  </a:cubicBezTo>
                  <a:lnTo>
                    <a:pt x="205894" y="754149"/>
                  </a:lnTo>
                  <a:lnTo>
                    <a:pt x="208126" y="756381"/>
                  </a:lnTo>
                  <a:cubicBezTo>
                    <a:pt x="208280" y="756535"/>
                    <a:pt x="208434" y="756689"/>
                    <a:pt x="208511" y="756843"/>
                  </a:cubicBezTo>
                  <a:lnTo>
                    <a:pt x="211282" y="761231"/>
                  </a:lnTo>
                  <a:lnTo>
                    <a:pt x="217978" y="759152"/>
                  </a:lnTo>
                  <a:lnTo>
                    <a:pt x="235758" y="749146"/>
                  </a:lnTo>
                  <a:cubicBezTo>
                    <a:pt x="236682" y="748607"/>
                    <a:pt x="237836" y="748684"/>
                    <a:pt x="238760" y="749300"/>
                  </a:cubicBezTo>
                  <a:lnTo>
                    <a:pt x="242762" y="752071"/>
                  </a:lnTo>
                  <a:lnTo>
                    <a:pt x="245533" y="753995"/>
                  </a:lnTo>
                  <a:lnTo>
                    <a:pt x="253846" y="755458"/>
                  </a:lnTo>
                  <a:lnTo>
                    <a:pt x="260619" y="753610"/>
                  </a:lnTo>
                  <a:lnTo>
                    <a:pt x="276321" y="729211"/>
                  </a:lnTo>
                  <a:cubicBezTo>
                    <a:pt x="276629" y="728749"/>
                    <a:pt x="277014" y="728364"/>
                    <a:pt x="277553" y="728133"/>
                  </a:cubicBezTo>
                  <a:lnTo>
                    <a:pt x="282633" y="725901"/>
                  </a:lnTo>
                  <a:lnTo>
                    <a:pt x="343901" y="712201"/>
                  </a:lnTo>
                  <a:cubicBezTo>
                    <a:pt x="344131" y="712124"/>
                    <a:pt x="344285" y="712124"/>
                    <a:pt x="344516" y="712124"/>
                  </a:cubicBezTo>
                  <a:lnTo>
                    <a:pt x="344516" y="712124"/>
                  </a:lnTo>
                  <a:lnTo>
                    <a:pt x="348442" y="712124"/>
                  </a:lnTo>
                  <a:lnTo>
                    <a:pt x="348442" y="712124"/>
                  </a:lnTo>
                  <a:cubicBezTo>
                    <a:pt x="348750" y="712124"/>
                    <a:pt x="349134" y="712201"/>
                    <a:pt x="349442" y="712278"/>
                  </a:cubicBezTo>
                  <a:lnTo>
                    <a:pt x="351136" y="712893"/>
                  </a:lnTo>
                  <a:lnTo>
                    <a:pt x="353907" y="713971"/>
                  </a:lnTo>
                  <a:cubicBezTo>
                    <a:pt x="354061" y="714048"/>
                    <a:pt x="354291" y="714125"/>
                    <a:pt x="354445" y="714202"/>
                  </a:cubicBezTo>
                  <a:lnTo>
                    <a:pt x="368531" y="723207"/>
                  </a:lnTo>
                  <a:lnTo>
                    <a:pt x="368531" y="723207"/>
                  </a:lnTo>
                  <a:lnTo>
                    <a:pt x="368531" y="723207"/>
                  </a:lnTo>
                  <a:cubicBezTo>
                    <a:pt x="368531" y="723207"/>
                    <a:pt x="368531" y="723207"/>
                    <a:pt x="368531" y="723207"/>
                  </a:cubicBezTo>
                  <a:cubicBezTo>
                    <a:pt x="368916" y="723438"/>
                    <a:pt x="369224" y="723746"/>
                    <a:pt x="369377" y="724131"/>
                  </a:cubicBezTo>
                  <a:lnTo>
                    <a:pt x="372764" y="729750"/>
                  </a:lnTo>
                  <a:lnTo>
                    <a:pt x="375997" y="734368"/>
                  </a:lnTo>
                  <a:lnTo>
                    <a:pt x="382154" y="736138"/>
                  </a:lnTo>
                  <a:lnTo>
                    <a:pt x="395085" y="732521"/>
                  </a:lnTo>
                  <a:lnTo>
                    <a:pt x="409402" y="723746"/>
                  </a:lnTo>
                  <a:lnTo>
                    <a:pt x="437727" y="699809"/>
                  </a:lnTo>
                  <a:lnTo>
                    <a:pt x="467283" y="667943"/>
                  </a:lnTo>
                  <a:cubicBezTo>
                    <a:pt x="467437" y="667789"/>
                    <a:pt x="467514" y="667712"/>
                    <a:pt x="467668" y="667558"/>
                  </a:cubicBezTo>
                  <a:lnTo>
                    <a:pt x="471593" y="664710"/>
                  </a:lnTo>
                  <a:cubicBezTo>
                    <a:pt x="471978" y="664480"/>
                    <a:pt x="472363" y="664249"/>
                    <a:pt x="472825" y="664249"/>
                  </a:cubicBezTo>
                  <a:lnTo>
                    <a:pt x="476750" y="663710"/>
                  </a:lnTo>
                  <a:lnTo>
                    <a:pt x="481061" y="663710"/>
                  </a:lnTo>
                  <a:lnTo>
                    <a:pt x="485217" y="663171"/>
                  </a:lnTo>
                  <a:lnTo>
                    <a:pt x="519084" y="653165"/>
                  </a:lnTo>
                  <a:lnTo>
                    <a:pt x="534401" y="645468"/>
                  </a:lnTo>
                  <a:lnTo>
                    <a:pt x="563880" y="624840"/>
                  </a:lnTo>
                  <a:cubicBezTo>
                    <a:pt x="564034" y="624763"/>
                    <a:pt x="564188" y="624609"/>
                    <a:pt x="564342" y="624532"/>
                  </a:cubicBezTo>
                  <a:lnTo>
                    <a:pt x="674023" y="577273"/>
                  </a:lnTo>
                  <a:cubicBezTo>
                    <a:pt x="674255" y="577196"/>
                    <a:pt x="674485" y="577119"/>
                    <a:pt x="674716" y="577042"/>
                  </a:cubicBezTo>
                  <a:lnTo>
                    <a:pt x="696422" y="573809"/>
                  </a:lnTo>
                  <a:lnTo>
                    <a:pt x="717204" y="556876"/>
                  </a:lnTo>
                  <a:lnTo>
                    <a:pt x="728210" y="550410"/>
                  </a:lnTo>
                  <a:lnTo>
                    <a:pt x="734676" y="547486"/>
                  </a:lnTo>
                  <a:cubicBezTo>
                    <a:pt x="734830" y="547408"/>
                    <a:pt x="735061" y="547332"/>
                    <a:pt x="735214" y="547332"/>
                  </a:cubicBezTo>
                  <a:lnTo>
                    <a:pt x="740294" y="546177"/>
                  </a:lnTo>
                  <a:lnTo>
                    <a:pt x="744374" y="544330"/>
                  </a:lnTo>
                  <a:lnTo>
                    <a:pt x="754149" y="535094"/>
                  </a:lnTo>
                  <a:cubicBezTo>
                    <a:pt x="754149" y="535094"/>
                    <a:pt x="754149" y="535094"/>
                    <a:pt x="754226" y="535094"/>
                  </a:cubicBezTo>
                  <a:cubicBezTo>
                    <a:pt x="754226" y="535094"/>
                    <a:pt x="754226" y="535094"/>
                    <a:pt x="754226" y="535016"/>
                  </a:cubicBezTo>
                  <a:lnTo>
                    <a:pt x="758459" y="531322"/>
                  </a:lnTo>
                  <a:lnTo>
                    <a:pt x="766002" y="520623"/>
                  </a:lnTo>
                  <a:lnTo>
                    <a:pt x="791171" y="460741"/>
                  </a:lnTo>
                  <a:cubicBezTo>
                    <a:pt x="791325" y="460433"/>
                    <a:pt x="791479" y="460202"/>
                    <a:pt x="791710" y="459894"/>
                  </a:cubicBezTo>
                  <a:lnTo>
                    <a:pt x="797868" y="453121"/>
                  </a:lnTo>
                  <a:cubicBezTo>
                    <a:pt x="798253" y="452736"/>
                    <a:pt x="798714" y="452428"/>
                    <a:pt x="799176" y="452274"/>
                  </a:cubicBezTo>
                  <a:lnTo>
                    <a:pt x="813493" y="448426"/>
                  </a:lnTo>
                  <a:lnTo>
                    <a:pt x="819650" y="445347"/>
                  </a:lnTo>
                  <a:lnTo>
                    <a:pt x="885767" y="387620"/>
                  </a:lnTo>
                  <a:cubicBezTo>
                    <a:pt x="885998" y="387389"/>
                    <a:pt x="886306" y="387235"/>
                    <a:pt x="886691" y="387081"/>
                  </a:cubicBezTo>
                  <a:lnTo>
                    <a:pt x="892156" y="385079"/>
                  </a:lnTo>
                  <a:lnTo>
                    <a:pt x="894465" y="382386"/>
                  </a:lnTo>
                  <a:lnTo>
                    <a:pt x="895542" y="365298"/>
                  </a:lnTo>
                  <a:cubicBezTo>
                    <a:pt x="895542" y="365067"/>
                    <a:pt x="895619" y="364837"/>
                    <a:pt x="895696" y="364605"/>
                  </a:cubicBezTo>
                  <a:lnTo>
                    <a:pt x="896158" y="363220"/>
                  </a:lnTo>
                  <a:lnTo>
                    <a:pt x="897928" y="357832"/>
                  </a:lnTo>
                  <a:cubicBezTo>
                    <a:pt x="898082" y="357370"/>
                    <a:pt x="898313" y="356986"/>
                    <a:pt x="898698" y="356601"/>
                  </a:cubicBezTo>
                  <a:lnTo>
                    <a:pt x="901469" y="354061"/>
                  </a:lnTo>
                  <a:lnTo>
                    <a:pt x="904856" y="350982"/>
                  </a:lnTo>
                  <a:cubicBezTo>
                    <a:pt x="905087" y="350751"/>
                    <a:pt x="905395" y="350597"/>
                    <a:pt x="905702" y="350443"/>
                  </a:cubicBezTo>
                  <a:lnTo>
                    <a:pt x="914631" y="346749"/>
                  </a:lnTo>
                  <a:lnTo>
                    <a:pt x="922020" y="343670"/>
                  </a:lnTo>
                  <a:lnTo>
                    <a:pt x="925637" y="341207"/>
                  </a:lnTo>
                  <a:lnTo>
                    <a:pt x="928331" y="339436"/>
                  </a:lnTo>
                  <a:lnTo>
                    <a:pt x="936028" y="333356"/>
                  </a:lnTo>
                  <a:lnTo>
                    <a:pt x="961736" y="319578"/>
                  </a:lnTo>
                  <a:lnTo>
                    <a:pt x="985597" y="301798"/>
                  </a:lnTo>
                  <a:cubicBezTo>
                    <a:pt x="985828" y="301644"/>
                    <a:pt x="986059" y="301490"/>
                    <a:pt x="986367" y="301413"/>
                  </a:cubicBezTo>
                  <a:lnTo>
                    <a:pt x="994217" y="298566"/>
                  </a:lnTo>
                  <a:cubicBezTo>
                    <a:pt x="994372" y="298488"/>
                    <a:pt x="994602" y="298412"/>
                    <a:pt x="994756" y="298412"/>
                  </a:cubicBezTo>
                  <a:lnTo>
                    <a:pt x="996911" y="298104"/>
                  </a:lnTo>
                  <a:lnTo>
                    <a:pt x="1002838" y="297334"/>
                  </a:lnTo>
                  <a:lnTo>
                    <a:pt x="1007302" y="295564"/>
                  </a:lnTo>
                  <a:lnTo>
                    <a:pt x="1026160" y="287944"/>
                  </a:lnTo>
                  <a:lnTo>
                    <a:pt x="1040707" y="284942"/>
                  </a:lnTo>
                  <a:lnTo>
                    <a:pt x="1070956" y="283787"/>
                  </a:lnTo>
                  <a:lnTo>
                    <a:pt x="1075497" y="282787"/>
                  </a:lnTo>
                  <a:lnTo>
                    <a:pt x="1085965" y="280555"/>
                  </a:lnTo>
                  <a:lnTo>
                    <a:pt x="1096972" y="275628"/>
                  </a:lnTo>
                  <a:lnTo>
                    <a:pt x="1108979" y="267932"/>
                  </a:lnTo>
                  <a:lnTo>
                    <a:pt x="1120602" y="259080"/>
                  </a:lnTo>
                  <a:lnTo>
                    <a:pt x="1129068" y="250537"/>
                  </a:lnTo>
                  <a:lnTo>
                    <a:pt x="1141614" y="230832"/>
                  </a:lnTo>
                  <a:lnTo>
                    <a:pt x="1143231" y="226137"/>
                  </a:lnTo>
                  <a:cubicBezTo>
                    <a:pt x="1143385" y="225752"/>
                    <a:pt x="1143616" y="225367"/>
                    <a:pt x="1143847" y="225060"/>
                  </a:cubicBezTo>
                  <a:lnTo>
                    <a:pt x="1151621" y="217055"/>
                  </a:lnTo>
                  <a:lnTo>
                    <a:pt x="1159933" y="208434"/>
                  </a:lnTo>
                  <a:lnTo>
                    <a:pt x="1165937" y="198043"/>
                  </a:lnTo>
                  <a:lnTo>
                    <a:pt x="1192799" y="136467"/>
                  </a:lnTo>
                  <a:lnTo>
                    <a:pt x="1201420" y="123152"/>
                  </a:lnTo>
                  <a:lnTo>
                    <a:pt x="1206731" y="117302"/>
                  </a:lnTo>
                  <a:lnTo>
                    <a:pt x="1198187" y="113838"/>
                  </a:lnTo>
                  <a:cubicBezTo>
                    <a:pt x="1197725" y="113684"/>
                    <a:pt x="1197341" y="113376"/>
                    <a:pt x="1197033" y="112992"/>
                  </a:cubicBezTo>
                  <a:lnTo>
                    <a:pt x="1190875" y="105141"/>
                  </a:lnTo>
                  <a:cubicBezTo>
                    <a:pt x="1190567" y="104679"/>
                    <a:pt x="1190336" y="104217"/>
                    <a:pt x="1190259" y="103678"/>
                  </a:cubicBezTo>
                  <a:lnTo>
                    <a:pt x="1189720" y="97521"/>
                  </a:lnTo>
                  <a:lnTo>
                    <a:pt x="1188874" y="94673"/>
                  </a:lnTo>
                  <a:lnTo>
                    <a:pt x="1186411" y="91748"/>
                  </a:lnTo>
                  <a:lnTo>
                    <a:pt x="1177790" y="84821"/>
                  </a:lnTo>
                  <a:lnTo>
                    <a:pt x="1170940" y="81203"/>
                  </a:lnTo>
                  <a:lnTo>
                    <a:pt x="1146002" y="71813"/>
                  </a:lnTo>
                  <a:cubicBezTo>
                    <a:pt x="1145694" y="71659"/>
                    <a:pt x="1145386" y="71505"/>
                    <a:pt x="1145155" y="71274"/>
                  </a:cubicBezTo>
                  <a:lnTo>
                    <a:pt x="1140691" y="67348"/>
                  </a:lnTo>
                  <a:cubicBezTo>
                    <a:pt x="1140383" y="67041"/>
                    <a:pt x="1140075" y="66656"/>
                    <a:pt x="1139921" y="66271"/>
                  </a:cubicBezTo>
                  <a:lnTo>
                    <a:pt x="1136535" y="57804"/>
                  </a:lnTo>
                  <a:lnTo>
                    <a:pt x="1134687" y="54571"/>
                  </a:lnTo>
                  <a:lnTo>
                    <a:pt x="1132378" y="52262"/>
                  </a:lnTo>
                  <a:lnTo>
                    <a:pt x="1121448" y="45720"/>
                  </a:lnTo>
                  <a:cubicBezTo>
                    <a:pt x="1121217" y="45566"/>
                    <a:pt x="1121064" y="45489"/>
                    <a:pt x="1120910" y="45335"/>
                  </a:cubicBezTo>
                  <a:lnTo>
                    <a:pt x="1118062" y="42487"/>
                  </a:lnTo>
                  <a:lnTo>
                    <a:pt x="1113444" y="36253"/>
                  </a:lnTo>
                  <a:lnTo>
                    <a:pt x="1110596" y="33867"/>
                  </a:lnTo>
                  <a:lnTo>
                    <a:pt x="1098819" y="28556"/>
                  </a:lnTo>
                  <a:lnTo>
                    <a:pt x="1094047" y="27478"/>
                  </a:lnTo>
                  <a:lnTo>
                    <a:pt x="1084734" y="26401"/>
                  </a:lnTo>
                  <a:lnTo>
                    <a:pt x="1071649" y="27016"/>
                  </a:lnTo>
                  <a:lnTo>
                    <a:pt x="1061181" y="28094"/>
                  </a:lnTo>
                  <a:lnTo>
                    <a:pt x="1050790" y="28094"/>
                  </a:lnTo>
                  <a:lnTo>
                    <a:pt x="1044864" y="27555"/>
                  </a:lnTo>
                  <a:cubicBezTo>
                    <a:pt x="1044633" y="27555"/>
                    <a:pt x="1044479" y="27478"/>
                    <a:pt x="1044248" y="27401"/>
                  </a:cubicBezTo>
                  <a:lnTo>
                    <a:pt x="1032779" y="23553"/>
                  </a:lnTo>
                  <a:lnTo>
                    <a:pt x="1025236" y="23014"/>
                  </a:lnTo>
                  <a:lnTo>
                    <a:pt x="1016539" y="24092"/>
                  </a:lnTo>
                  <a:lnTo>
                    <a:pt x="990369" y="33559"/>
                  </a:lnTo>
                  <a:lnTo>
                    <a:pt x="974898" y="41333"/>
                  </a:lnTo>
                  <a:lnTo>
                    <a:pt x="966508" y="43796"/>
                  </a:lnTo>
                  <a:cubicBezTo>
                    <a:pt x="966201" y="43873"/>
                    <a:pt x="965893" y="43950"/>
                    <a:pt x="965585" y="43873"/>
                  </a:cubicBezTo>
                  <a:lnTo>
                    <a:pt x="951499" y="43334"/>
                  </a:lnTo>
                  <a:lnTo>
                    <a:pt x="932180" y="45027"/>
                  </a:lnTo>
                  <a:lnTo>
                    <a:pt x="903162" y="50030"/>
                  </a:lnTo>
                  <a:lnTo>
                    <a:pt x="881842" y="50107"/>
                  </a:lnTo>
                  <a:cubicBezTo>
                    <a:pt x="881226" y="50107"/>
                    <a:pt x="880610" y="49876"/>
                    <a:pt x="880149" y="49569"/>
                  </a:cubicBezTo>
                  <a:lnTo>
                    <a:pt x="878147" y="48106"/>
                  </a:lnTo>
                  <a:lnTo>
                    <a:pt x="864139" y="42179"/>
                  </a:lnTo>
                  <a:lnTo>
                    <a:pt x="858135" y="41179"/>
                  </a:lnTo>
                  <a:lnTo>
                    <a:pt x="850669" y="42257"/>
                  </a:lnTo>
                  <a:lnTo>
                    <a:pt x="842972" y="43873"/>
                  </a:lnTo>
                  <a:lnTo>
                    <a:pt x="834967" y="47105"/>
                  </a:lnTo>
                  <a:cubicBezTo>
                    <a:pt x="834659" y="47260"/>
                    <a:pt x="834274" y="47337"/>
                    <a:pt x="833890" y="47337"/>
                  </a:cubicBezTo>
                  <a:lnTo>
                    <a:pt x="829964" y="47337"/>
                  </a:lnTo>
                  <a:lnTo>
                    <a:pt x="829964" y="47337"/>
                  </a:lnTo>
                  <a:lnTo>
                    <a:pt x="793789" y="45104"/>
                  </a:lnTo>
                  <a:cubicBezTo>
                    <a:pt x="793481" y="45104"/>
                    <a:pt x="793250" y="45027"/>
                    <a:pt x="793019" y="44950"/>
                  </a:cubicBezTo>
                  <a:lnTo>
                    <a:pt x="765463" y="34790"/>
                  </a:lnTo>
                  <a:lnTo>
                    <a:pt x="753841" y="32712"/>
                  </a:lnTo>
                  <a:lnTo>
                    <a:pt x="733906" y="33251"/>
                  </a:lnTo>
                  <a:lnTo>
                    <a:pt x="724516" y="32096"/>
                  </a:lnTo>
                  <a:cubicBezTo>
                    <a:pt x="724285" y="32096"/>
                    <a:pt x="724054" y="32019"/>
                    <a:pt x="723900" y="31943"/>
                  </a:cubicBezTo>
                  <a:lnTo>
                    <a:pt x="712124" y="27478"/>
                  </a:lnTo>
                  <a:lnTo>
                    <a:pt x="700809" y="25554"/>
                  </a:lnTo>
                  <a:lnTo>
                    <a:pt x="694421" y="29941"/>
                  </a:lnTo>
                  <a:cubicBezTo>
                    <a:pt x="693882" y="30326"/>
                    <a:pt x="693189" y="30480"/>
                    <a:pt x="692573" y="30403"/>
                  </a:cubicBezTo>
                  <a:lnTo>
                    <a:pt x="686724" y="29864"/>
                  </a:lnTo>
                  <a:lnTo>
                    <a:pt x="680951" y="30942"/>
                  </a:lnTo>
                  <a:cubicBezTo>
                    <a:pt x="680566" y="31019"/>
                    <a:pt x="680181" y="31019"/>
                    <a:pt x="679796" y="30865"/>
                  </a:cubicBezTo>
                  <a:lnTo>
                    <a:pt x="675948" y="29941"/>
                  </a:lnTo>
                  <a:lnTo>
                    <a:pt x="672561" y="30788"/>
                  </a:lnTo>
                  <a:lnTo>
                    <a:pt x="663940" y="36176"/>
                  </a:lnTo>
                  <a:lnTo>
                    <a:pt x="650163" y="42564"/>
                  </a:lnTo>
                  <a:cubicBezTo>
                    <a:pt x="649778" y="42718"/>
                    <a:pt x="649393" y="42795"/>
                    <a:pt x="649008" y="42795"/>
                  </a:cubicBezTo>
                  <a:lnTo>
                    <a:pt x="637155" y="42795"/>
                  </a:lnTo>
                  <a:lnTo>
                    <a:pt x="630613" y="43873"/>
                  </a:lnTo>
                  <a:lnTo>
                    <a:pt x="604982" y="53879"/>
                  </a:lnTo>
                  <a:cubicBezTo>
                    <a:pt x="604751" y="53956"/>
                    <a:pt x="604520" y="54033"/>
                    <a:pt x="604289" y="54033"/>
                  </a:cubicBezTo>
                  <a:lnTo>
                    <a:pt x="594745" y="55187"/>
                  </a:lnTo>
                  <a:cubicBezTo>
                    <a:pt x="594514" y="55187"/>
                    <a:pt x="594283" y="55187"/>
                    <a:pt x="594052" y="55187"/>
                  </a:cubicBezTo>
                  <a:lnTo>
                    <a:pt x="585585" y="54033"/>
                  </a:lnTo>
                  <a:lnTo>
                    <a:pt x="579582" y="54033"/>
                  </a:lnTo>
                  <a:lnTo>
                    <a:pt x="568652" y="56727"/>
                  </a:lnTo>
                  <a:cubicBezTo>
                    <a:pt x="568267" y="56804"/>
                    <a:pt x="567805" y="56804"/>
                    <a:pt x="567421" y="56727"/>
                  </a:cubicBezTo>
                  <a:lnTo>
                    <a:pt x="561802" y="55572"/>
                  </a:lnTo>
                  <a:cubicBezTo>
                    <a:pt x="561571" y="55495"/>
                    <a:pt x="561340" y="55418"/>
                    <a:pt x="561109" y="55341"/>
                  </a:cubicBezTo>
                  <a:lnTo>
                    <a:pt x="550949" y="50261"/>
                  </a:lnTo>
                  <a:lnTo>
                    <a:pt x="548024" y="49492"/>
                  </a:lnTo>
                  <a:lnTo>
                    <a:pt x="543329" y="49953"/>
                  </a:lnTo>
                  <a:lnTo>
                    <a:pt x="535247" y="53186"/>
                  </a:lnTo>
                  <a:cubicBezTo>
                    <a:pt x="534939" y="53340"/>
                    <a:pt x="534554" y="53417"/>
                    <a:pt x="534170" y="53417"/>
                  </a:cubicBezTo>
                  <a:lnTo>
                    <a:pt x="505845" y="53417"/>
                  </a:lnTo>
                  <a:lnTo>
                    <a:pt x="496608" y="55572"/>
                  </a:lnTo>
                  <a:lnTo>
                    <a:pt x="455891" y="70658"/>
                  </a:lnTo>
                  <a:cubicBezTo>
                    <a:pt x="455584" y="70735"/>
                    <a:pt x="455353" y="70812"/>
                    <a:pt x="455045" y="70812"/>
                  </a:cubicBezTo>
                  <a:lnTo>
                    <a:pt x="443191" y="71351"/>
                  </a:lnTo>
                  <a:lnTo>
                    <a:pt x="436110" y="70812"/>
                  </a:lnTo>
                  <a:lnTo>
                    <a:pt x="428798" y="70812"/>
                  </a:lnTo>
                  <a:lnTo>
                    <a:pt x="421563" y="72352"/>
                  </a:lnTo>
                  <a:lnTo>
                    <a:pt x="400473" y="82358"/>
                  </a:lnTo>
                  <a:cubicBezTo>
                    <a:pt x="400319" y="82435"/>
                    <a:pt x="400088" y="82512"/>
                    <a:pt x="399934" y="82512"/>
                  </a:cubicBezTo>
                  <a:lnTo>
                    <a:pt x="379691" y="87438"/>
                  </a:lnTo>
                  <a:lnTo>
                    <a:pt x="358756" y="102832"/>
                  </a:lnTo>
                  <a:cubicBezTo>
                    <a:pt x="358217" y="103216"/>
                    <a:pt x="357524" y="103447"/>
                    <a:pt x="356831" y="103370"/>
                  </a:cubicBezTo>
                  <a:lnTo>
                    <a:pt x="350674" y="102832"/>
                  </a:lnTo>
                  <a:lnTo>
                    <a:pt x="340899" y="101138"/>
                  </a:lnTo>
                  <a:cubicBezTo>
                    <a:pt x="340514" y="101061"/>
                    <a:pt x="340129" y="100907"/>
                    <a:pt x="339744" y="100676"/>
                  </a:cubicBezTo>
                  <a:lnTo>
                    <a:pt x="327968" y="92210"/>
                  </a:lnTo>
                  <a:lnTo>
                    <a:pt x="313190" y="85128"/>
                  </a:lnTo>
                  <a:lnTo>
                    <a:pt x="306108" y="80433"/>
                  </a:lnTo>
                  <a:lnTo>
                    <a:pt x="300720" y="75661"/>
                  </a:lnTo>
                  <a:cubicBezTo>
                    <a:pt x="300490" y="75430"/>
                    <a:pt x="300259" y="75200"/>
                    <a:pt x="300105" y="74892"/>
                  </a:cubicBezTo>
                  <a:lnTo>
                    <a:pt x="290714" y="57265"/>
                  </a:lnTo>
                  <a:lnTo>
                    <a:pt x="276398" y="42333"/>
                  </a:lnTo>
                  <a:cubicBezTo>
                    <a:pt x="276244" y="42179"/>
                    <a:pt x="276090" y="42026"/>
                    <a:pt x="276013" y="41795"/>
                  </a:cubicBezTo>
                  <a:lnTo>
                    <a:pt x="267547" y="27709"/>
                  </a:lnTo>
                  <a:cubicBezTo>
                    <a:pt x="267393" y="27401"/>
                    <a:pt x="267239" y="27093"/>
                    <a:pt x="267162" y="26786"/>
                  </a:cubicBezTo>
                  <a:lnTo>
                    <a:pt x="265468" y="17241"/>
                  </a:lnTo>
                  <a:lnTo>
                    <a:pt x="265391" y="13393"/>
                  </a:lnTo>
                  <a:cubicBezTo>
                    <a:pt x="265391" y="13162"/>
                    <a:pt x="265391" y="13008"/>
                    <a:pt x="265468" y="12777"/>
                  </a:cubicBezTo>
                  <a:lnTo>
                    <a:pt x="266623" y="7697"/>
                  </a:lnTo>
                  <a:cubicBezTo>
                    <a:pt x="266700" y="7389"/>
                    <a:pt x="266777" y="7081"/>
                    <a:pt x="266931" y="6850"/>
                  </a:cubicBezTo>
                  <a:lnTo>
                    <a:pt x="271087" y="0"/>
                  </a:lnTo>
                  <a:lnTo>
                    <a:pt x="268547" y="1386"/>
                  </a:lnTo>
                  <a:lnTo>
                    <a:pt x="253384" y="25785"/>
                  </a:lnTo>
                  <a:lnTo>
                    <a:pt x="246149" y="49646"/>
                  </a:lnTo>
                  <a:lnTo>
                    <a:pt x="245764" y="52416"/>
                  </a:lnTo>
                  <a:lnTo>
                    <a:pt x="246226" y="53571"/>
                  </a:lnTo>
                  <a:lnTo>
                    <a:pt x="250921" y="55880"/>
                  </a:lnTo>
                  <a:cubicBezTo>
                    <a:pt x="251306" y="56034"/>
                    <a:pt x="251614" y="56342"/>
                    <a:pt x="251845" y="56650"/>
                  </a:cubicBezTo>
                  <a:lnTo>
                    <a:pt x="254077" y="59498"/>
                  </a:lnTo>
                  <a:cubicBezTo>
                    <a:pt x="254308" y="59806"/>
                    <a:pt x="254539" y="60190"/>
                    <a:pt x="254616" y="60575"/>
                  </a:cubicBezTo>
                  <a:lnTo>
                    <a:pt x="256848" y="69581"/>
                  </a:lnTo>
                  <a:lnTo>
                    <a:pt x="258926" y="74199"/>
                  </a:lnTo>
                  <a:lnTo>
                    <a:pt x="260696" y="79510"/>
                  </a:lnTo>
                  <a:lnTo>
                    <a:pt x="262621" y="83281"/>
                  </a:lnTo>
                  <a:lnTo>
                    <a:pt x="273550" y="94827"/>
                  </a:lnTo>
                  <a:cubicBezTo>
                    <a:pt x="274166" y="95443"/>
                    <a:pt x="274397" y="96366"/>
                    <a:pt x="274320" y="97213"/>
                  </a:cubicBezTo>
                  <a:lnTo>
                    <a:pt x="273165" y="104525"/>
                  </a:lnTo>
                  <a:cubicBezTo>
                    <a:pt x="273088" y="104833"/>
                    <a:pt x="273012" y="105064"/>
                    <a:pt x="272934" y="105372"/>
                  </a:cubicBezTo>
                  <a:lnTo>
                    <a:pt x="268085" y="115147"/>
                  </a:lnTo>
                  <a:lnTo>
                    <a:pt x="264776" y="133850"/>
                  </a:lnTo>
                  <a:lnTo>
                    <a:pt x="256232" y="162329"/>
                  </a:lnTo>
                  <a:cubicBezTo>
                    <a:pt x="256155" y="162560"/>
                    <a:pt x="256078" y="162791"/>
                    <a:pt x="255924" y="162945"/>
                  </a:cubicBezTo>
                  <a:lnTo>
                    <a:pt x="254231" y="165793"/>
                  </a:lnTo>
                  <a:cubicBezTo>
                    <a:pt x="253846" y="166485"/>
                    <a:pt x="253153" y="166947"/>
                    <a:pt x="252383" y="167101"/>
                  </a:cubicBezTo>
                  <a:lnTo>
                    <a:pt x="243917" y="168795"/>
                  </a:lnTo>
                  <a:lnTo>
                    <a:pt x="238760" y="170719"/>
                  </a:lnTo>
                  <a:lnTo>
                    <a:pt x="234373" y="175491"/>
                  </a:lnTo>
                  <a:lnTo>
                    <a:pt x="234373" y="180725"/>
                  </a:lnTo>
                  <a:lnTo>
                    <a:pt x="268855" y="199044"/>
                  </a:lnTo>
                  <a:lnTo>
                    <a:pt x="284403" y="210512"/>
                  </a:lnTo>
                  <a:cubicBezTo>
                    <a:pt x="284865" y="210897"/>
                    <a:pt x="285250" y="211359"/>
                    <a:pt x="285404" y="211898"/>
                  </a:cubicBezTo>
                  <a:lnTo>
                    <a:pt x="287944" y="219980"/>
                  </a:lnTo>
                  <a:lnTo>
                    <a:pt x="295025" y="225060"/>
                  </a:lnTo>
                  <a:cubicBezTo>
                    <a:pt x="295256" y="225290"/>
                    <a:pt x="295564" y="225521"/>
                    <a:pt x="295717" y="225752"/>
                  </a:cubicBezTo>
                  <a:lnTo>
                    <a:pt x="303953" y="237760"/>
                  </a:lnTo>
                  <a:lnTo>
                    <a:pt x="312651" y="244841"/>
                  </a:lnTo>
                  <a:cubicBezTo>
                    <a:pt x="313267" y="245379"/>
                    <a:pt x="313652" y="246149"/>
                    <a:pt x="313652" y="246919"/>
                  </a:cubicBezTo>
                  <a:cubicBezTo>
                    <a:pt x="313652" y="247765"/>
                    <a:pt x="313344" y="248535"/>
                    <a:pt x="312728" y="249074"/>
                  </a:cubicBezTo>
                  <a:lnTo>
                    <a:pt x="307109" y="254154"/>
                  </a:lnTo>
                  <a:cubicBezTo>
                    <a:pt x="306878" y="254385"/>
                    <a:pt x="306570" y="254539"/>
                    <a:pt x="306262" y="254693"/>
                  </a:cubicBezTo>
                  <a:lnTo>
                    <a:pt x="303953" y="255617"/>
                  </a:lnTo>
                  <a:lnTo>
                    <a:pt x="301952" y="257618"/>
                  </a:lnTo>
                  <a:lnTo>
                    <a:pt x="300490" y="261081"/>
                  </a:lnTo>
                  <a:lnTo>
                    <a:pt x="298950" y="267393"/>
                  </a:lnTo>
                  <a:lnTo>
                    <a:pt x="296102" y="277091"/>
                  </a:lnTo>
                  <a:cubicBezTo>
                    <a:pt x="295948" y="277630"/>
                    <a:pt x="295641" y="278015"/>
                    <a:pt x="295256" y="278400"/>
                  </a:cubicBezTo>
                  <a:lnTo>
                    <a:pt x="290637" y="282479"/>
                  </a:lnTo>
                  <a:lnTo>
                    <a:pt x="287636" y="288944"/>
                  </a:lnTo>
                  <a:lnTo>
                    <a:pt x="282633" y="315037"/>
                  </a:lnTo>
                  <a:cubicBezTo>
                    <a:pt x="282479" y="315730"/>
                    <a:pt x="282171" y="316268"/>
                    <a:pt x="281632" y="316731"/>
                  </a:cubicBezTo>
                  <a:lnTo>
                    <a:pt x="278784" y="318962"/>
                  </a:lnTo>
                  <a:cubicBezTo>
                    <a:pt x="278168" y="319424"/>
                    <a:pt x="277322" y="319655"/>
                    <a:pt x="276552" y="319501"/>
                  </a:cubicBezTo>
                  <a:lnTo>
                    <a:pt x="273165" y="318962"/>
                  </a:lnTo>
                  <a:cubicBezTo>
                    <a:pt x="272704" y="318886"/>
                    <a:pt x="272319" y="318732"/>
                    <a:pt x="271934" y="318424"/>
                  </a:cubicBezTo>
                  <a:lnTo>
                    <a:pt x="259003" y="308879"/>
                  </a:lnTo>
                  <a:lnTo>
                    <a:pt x="255847" y="305801"/>
                  </a:lnTo>
                  <a:cubicBezTo>
                    <a:pt x="255693" y="305647"/>
                    <a:pt x="255462" y="305416"/>
                    <a:pt x="255385" y="305185"/>
                  </a:cubicBezTo>
                  <a:lnTo>
                    <a:pt x="251999" y="299027"/>
                  </a:lnTo>
                  <a:lnTo>
                    <a:pt x="250152" y="296257"/>
                  </a:lnTo>
                  <a:lnTo>
                    <a:pt x="249074" y="295410"/>
                  </a:lnTo>
                  <a:lnTo>
                    <a:pt x="246765" y="295410"/>
                  </a:lnTo>
                  <a:lnTo>
                    <a:pt x="243301" y="297103"/>
                  </a:lnTo>
                  <a:lnTo>
                    <a:pt x="234681" y="306801"/>
                  </a:lnTo>
                  <a:lnTo>
                    <a:pt x="193194" y="351598"/>
                  </a:lnTo>
                  <a:lnTo>
                    <a:pt x="179878" y="373842"/>
                  </a:lnTo>
                  <a:cubicBezTo>
                    <a:pt x="179647" y="374227"/>
                    <a:pt x="179262" y="374612"/>
                    <a:pt x="178877" y="374843"/>
                  </a:cubicBezTo>
                  <a:lnTo>
                    <a:pt x="163407" y="383694"/>
                  </a:lnTo>
                  <a:lnTo>
                    <a:pt x="141701" y="403167"/>
                  </a:lnTo>
                  <a:cubicBezTo>
                    <a:pt x="141162" y="403706"/>
                    <a:pt x="140316" y="403937"/>
                    <a:pt x="139623" y="403860"/>
                  </a:cubicBezTo>
                  <a:lnTo>
                    <a:pt x="132311" y="403321"/>
                  </a:lnTo>
                  <a:cubicBezTo>
                    <a:pt x="131541" y="403244"/>
                    <a:pt x="130771" y="402859"/>
                    <a:pt x="130310" y="402244"/>
                  </a:cubicBezTo>
                  <a:lnTo>
                    <a:pt x="119842" y="388466"/>
                  </a:lnTo>
                  <a:lnTo>
                    <a:pt x="112838" y="383078"/>
                  </a:lnTo>
                  <a:cubicBezTo>
                    <a:pt x="112607" y="382924"/>
                    <a:pt x="112376" y="382693"/>
                    <a:pt x="112222" y="382386"/>
                  </a:cubicBezTo>
                  <a:lnTo>
                    <a:pt x="103216" y="368916"/>
                  </a:lnTo>
                  <a:lnTo>
                    <a:pt x="100984" y="366299"/>
                  </a:lnTo>
                  <a:lnTo>
                    <a:pt x="95365" y="363913"/>
                  </a:lnTo>
                  <a:lnTo>
                    <a:pt x="88284" y="370070"/>
                  </a:lnTo>
                  <a:cubicBezTo>
                    <a:pt x="88130" y="370224"/>
                    <a:pt x="87899" y="370378"/>
                    <a:pt x="87668" y="370455"/>
                  </a:cubicBezTo>
                  <a:lnTo>
                    <a:pt x="83512" y="372534"/>
                  </a:lnTo>
                  <a:lnTo>
                    <a:pt x="78201" y="377306"/>
                  </a:lnTo>
                  <a:lnTo>
                    <a:pt x="72274" y="384310"/>
                  </a:lnTo>
                  <a:lnTo>
                    <a:pt x="48876" y="416021"/>
                  </a:lnTo>
                  <a:lnTo>
                    <a:pt x="49876" y="428413"/>
                  </a:lnTo>
                  <a:cubicBezTo>
                    <a:pt x="49953" y="429183"/>
                    <a:pt x="49722" y="429876"/>
                    <a:pt x="49261" y="430415"/>
                  </a:cubicBezTo>
                  <a:lnTo>
                    <a:pt x="46720" y="433493"/>
                  </a:lnTo>
                  <a:lnTo>
                    <a:pt x="44719" y="437881"/>
                  </a:lnTo>
                  <a:lnTo>
                    <a:pt x="43103" y="446040"/>
                  </a:lnTo>
                  <a:lnTo>
                    <a:pt x="43180" y="450658"/>
                  </a:lnTo>
                  <a:lnTo>
                    <a:pt x="44642" y="455045"/>
                  </a:lnTo>
                  <a:lnTo>
                    <a:pt x="48183" y="461125"/>
                  </a:lnTo>
                  <a:lnTo>
                    <a:pt x="56804" y="468130"/>
                  </a:lnTo>
                  <a:cubicBezTo>
                    <a:pt x="57111" y="468361"/>
                    <a:pt x="57342" y="468669"/>
                    <a:pt x="57496" y="468977"/>
                  </a:cubicBezTo>
                  <a:lnTo>
                    <a:pt x="60344" y="474056"/>
                  </a:lnTo>
                  <a:cubicBezTo>
                    <a:pt x="60806" y="474903"/>
                    <a:pt x="60806" y="475904"/>
                    <a:pt x="60344" y="476750"/>
                  </a:cubicBezTo>
                  <a:lnTo>
                    <a:pt x="55418" y="486910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6" name="Forma libre: forma 89">
              <a:extLst>
                <a:ext uri="{FF2B5EF4-FFF2-40B4-BE49-F238E27FC236}">
                  <a16:creationId xmlns:a16="http://schemas.microsoft.com/office/drawing/2014/main" id="{DC0AEB13-A460-B688-216A-FF2A21985251}"/>
                </a:ext>
              </a:extLst>
            </p:cNvPr>
            <p:cNvSpPr/>
            <p:nvPr/>
          </p:nvSpPr>
          <p:spPr>
            <a:xfrm>
              <a:off x="8800902" y="2333755"/>
              <a:ext cx="777944" cy="690947"/>
            </a:xfrm>
            <a:custGeom>
              <a:avLst/>
              <a:gdLst>
                <a:gd name="connsiteX0" fmla="*/ 989907 w 1013152"/>
                <a:gd name="connsiteY0" fmla="*/ 9775 h 899852"/>
                <a:gd name="connsiteX1" fmla="*/ 989907 w 1013152"/>
                <a:gd name="connsiteY1" fmla="*/ 9775 h 899852"/>
                <a:gd name="connsiteX2" fmla="*/ 989907 w 1013152"/>
                <a:gd name="connsiteY2" fmla="*/ 9775 h 899852"/>
                <a:gd name="connsiteX3" fmla="*/ 982595 w 1013152"/>
                <a:gd name="connsiteY3" fmla="*/ 5850 h 899852"/>
                <a:gd name="connsiteX4" fmla="*/ 975591 w 1013152"/>
                <a:gd name="connsiteY4" fmla="*/ 3156 h 899852"/>
                <a:gd name="connsiteX5" fmla="*/ 965508 w 1013152"/>
                <a:gd name="connsiteY5" fmla="*/ 539 h 899852"/>
                <a:gd name="connsiteX6" fmla="*/ 964430 w 1013152"/>
                <a:gd name="connsiteY6" fmla="*/ 539 h 899852"/>
                <a:gd name="connsiteX7" fmla="*/ 935413 w 1013152"/>
                <a:gd name="connsiteY7" fmla="*/ 0 h 899852"/>
                <a:gd name="connsiteX8" fmla="*/ 928639 w 1013152"/>
                <a:gd name="connsiteY8" fmla="*/ 2463 h 899852"/>
                <a:gd name="connsiteX9" fmla="*/ 927177 w 1013152"/>
                <a:gd name="connsiteY9" fmla="*/ 3926 h 899852"/>
                <a:gd name="connsiteX10" fmla="*/ 925869 w 1013152"/>
                <a:gd name="connsiteY10" fmla="*/ 6542 h 899852"/>
                <a:gd name="connsiteX11" fmla="*/ 924791 w 1013152"/>
                <a:gd name="connsiteY11" fmla="*/ 11776 h 899852"/>
                <a:gd name="connsiteX12" fmla="*/ 924175 w 1013152"/>
                <a:gd name="connsiteY12" fmla="*/ 13008 h 899852"/>
                <a:gd name="connsiteX13" fmla="*/ 921327 w 1013152"/>
                <a:gd name="connsiteY13" fmla="*/ 16395 h 899852"/>
                <a:gd name="connsiteX14" fmla="*/ 917787 w 1013152"/>
                <a:gd name="connsiteY14" fmla="*/ 19935 h 899852"/>
                <a:gd name="connsiteX15" fmla="*/ 914015 w 1013152"/>
                <a:gd name="connsiteY15" fmla="*/ 22552 h 899852"/>
                <a:gd name="connsiteX16" fmla="*/ 913245 w 1013152"/>
                <a:gd name="connsiteY16" fmla="*/ 22937 h 899852"/>
                <a:gd name="connsiteX17" fmla="*/ 909320 w 1013152"/>
                <a:gd name="connsiteY17" fmla="*/ 24092 h 899852"/>
                <a:gd name="connsiteX18" fmla="*/ 908011 w 1013152"/>
                <a:gd name="connsiteY18" fmla="*/ 24169 h 899852"/>
                <a:gd name="connsiteX19" fmla="*/ 907781 w 1013152"/>
                <a:gd name="connsiteY19" fmla="*/ 24092 h 899852"/>
                <a:gd name="connsiteX20" fmla="*/ 906780 w 1013152"/>
                <a:gd name="connsiteY20" fmla="*/ 23707 h 899852"/>
                <a:gd name="connsiteX21" fmla="*/ 904548 w 1013152"/>
                <a:gd name="connsiteY21" fmla="*/ 22013 h 899852"/>
                <a:gd name="connsiteX22" fmla="*/ 903624 w 1013152"/>
                <a:gd name="connsiteY22" fmla="*/ 20782 h 899852"/>
                <a:gd name="connsiteX23" fmla="*/ 901315 w 1013152"/>
                <a:gd name="connsiteY23" fmla="*/ 14778 h 899852"/>
                <a:gd name="connsiteX24" fmla="*/ 896466 w 1013152"/>
                <a:gd name="connsiteY24" fmla="*/ 13470 h 899852"/>
                <a:gd name="connsiteX25" fmla="*/ 890770 w 1013152"/>
                <a:gd name="connsiteY25" fmla="*/ 24938 h 899852"/>
                <a:gd name="connsiteX26" fmla="*/ 886922 w 1013152"/>
                <a:gd name="connsiteY26" fmla="*/ 35329 h 899852"/>
                <a:gd name="connsiteX27" fmla="*/ 886614 w 1013152"/>
                <a:gd name="connsiteY27" fmla="*/ 35945 h 899852"/>
                <a:gd name="connsiteX28" fmla="*/ 882688 w 1013152"/>
                <a:gd name="connsiteY28" fmla="*/ 41564 h 899852"/>
                <a:gd name="connsiteX29" fmla="*/ 878070 w 1013152"/>
                <a:gd name="connsiteY29" fmla="*/ 47336 h 899852"/>
                <a:gd name="connsiteX30" fmla="*/ 867679 w 1013152"/>
                <a:gd name="connsiteY30" fmla="*/ 57188 h 899852"/>
                <a:gd name="connsiteX31" fmla="*/ 867141 w 1013152"/>
                <a:gd name="connsiteY31" fmla="*/ 57573 h 899852"/>
                <a:gd name="connsiteX32" fmla="*/ 860367 w 1013152"/>
                <a:gd name="connsiteY32" fmla="*/ 61499 h 899852"/>
                <a:gd name="connsiteX33" fmla="*/ 859444 w 1013152"/>
                <a:gd name="connsiteY33" fmla="*/ 61807 h 899852"/>
                <a:gd name="connsiteX34" fmla="*/ 852670 w 1013152"/>
                <a:gd name="connsiteY34" fmla="*/ 62961 h 899852"/>
                <a:gd name="connsiteX35" fmla="*/ 852670 w 1013152"/>
                <a:gd name="connsiteY35" fmla="*/ 62961 h 899852"/>
                <a:gd name="connsiteX36" fmla="*/ 852208 w 1013152"/>
                <a:gd name="connsiteY36" fmla="*/ 62961 h 899852"/>
                <a:gd name="connsiteX37" fmla="*/ 851670 w 1013152"/>
                <a:gd name="connsiteY37" fmla="*/ 62884 h 899852"/>
                <a:gd name="connsiteX38" fmla="*/ 851670 w 1013152"/>
                <a:gd name="connsiteY38" fmla="*/ 62884 h 899852"/>
                <a:gd name="connsiteX39" fmla="*/ 843203 w 1013152"/>
                <a:gd name="connsiteY39" fmla="*/ 61191 h 899852"/>
                <a:gd name="connsiteX40" fmla="*/ 842356 w 1013152"/>
                <a:gd name="connsiteY40" fmla="*/ 60883 h 899852"/>
                <a:gd name="connsiteX41" fmla="*/ 842356 w 1013152"/>
                <a:gd name="connsiteY41" fmla="*/ 60883 h 899852"/>
                <a:gd name="connsiteX42" fmla="*/ 842356 w 1013152"/>
                <a:gd name="connsiteY42" fmla="*/ 60883 h 899852"/>
                <a:gd name="connsiteX43" fmla="*/ 821421 w 1013152"/>
                <a:gd name="connsiteY43" fmla="*/ 49338 h 899852"/>
                <a:gd name="connsiteX44" fmla="*/ 817187 w 1013152"/>
                <a:gd name="connsiteY44" fmla="*/ 48568 h 899852"/>
                <a:gd name="connsiteX45" fmla="*/ 823730 w 1013152"/>
                <a:gd name="connsiteY45" fmla="*/ 66040 h 899852"/>
                <a:gd name="connsiteX46" fmla="*/ 825577 w 1013152"/>
                <a:gd name="connsiteY46" fmla="*/ 70966 h 899852"/>
                <a:gd name="connsiteX47" fmla="*/ 825731 w 1013152"/>
                <a:gd name="connsiteY47" fmla="*/ 71967 h 899852"/>
                <a:gd name="connsiteX48" fmla="*/ 825577 w 1013152"/>
                <a:gd name="connsiteY48" fmla="*/ 72967 h 899852"/>
                <a:gd name="connsiteX49" fmla="*/ 822883 w 1013152"/>
                <a:gd name="connsiteY49" fmla="*/ 80510 h 899852"/>
                <a:gd name="connsiteX50" fmla="*/ 822344 w 1013152"/>
                <a:gd name="connsiteY50" fmla="*/ 85283 h 899852"/>
                <a:gd name="connsiteX51" fmla="*/ 822344 w 1013152"/>
                <a:gd name="connsiteY51" fmla="*/ 90747 h 899852"/>
                <a:gd name="connsiteX52" fmla="*/ 826193 w 1013152"/>
                <a:gd name="connsiteY52" fmla="*/ 103293 h 899852"/>
                <a:gd name="connsiteX53" fmla="*/ 826270 w 1013152"/>
                <a:gd name="connsiteY53" fmla="*/ 104448 h 899852"/>
                <a:gd name="connsiteX54" fmla="*/ 824576 w 1013152"/>
                <a:gd name="connsiteY54" fmla="*/ 119072 h 899852"/>
                <a:gd name="connsiteX55" fmla="*/ 823884 w 1013152"/>
                <a:gd name="connsiteY55" fmla="*/ 122151 h 899852"/>
                <a:gd name="connsiteX56" fmla="*/ 818342 w 1013152"/>
                <a:gd name="connsiteY56" fmla="*/ 148013 h 899852"/>
                <a:gd name="connsiteX57" fmla="*/ 818111 w 1013152"/>
                <a:gd name="connsiteY57" fmla="*/ 148628 h 899852"/>
                <a:gd name="connsiteX58" fmla="*/ 818034 w 1013152"/>
                <a:gd name="connsiteY58" fmla="*/ 148783 h 899852"/>
                <a:gd name="connsiteX59" fmla="*/ 803949 w 1013152"/>
                <a:gd name="connsiteY59" fmla="*/ 174644 h 899852"/>
                <a:gd name="connsiteX60" fmla="*/ 801485 w 1013152"/>
                <a:gd name="connsiteY60" fmla="*/ 180109 h 899852"/>
                <a:gd name="connsiteX61" fmla="*/ 801485 w 1013152"/>
                <a:gd name="connsiteY61" fmla="*/ 201968 h 899852"/>
                <a:gd name="connsiteX62" fmla="*/ 801485 w 1013152"/>
                <a:gd name="connsiteY62" fmla="*/ 201968 h 899852"/>
                <a:gd name="connsiteX63" fmla="*/ 800947 w 1013152"/>
                <a:gd name="connsiteY63" fmla="*/ 203662 h 899852"/>
                <a:gd name="connsiteX64" fmla="*/ 797560 w 1013152"/>
                <a:gd name="connsiteY64" fmla="*/ 208126 h 899852"/>
                <a:gd name="connsiteX65" fmla="*/ 796944 w 1013152"/>
                <a:gd name="connsiteY65" fmla="*/ 208742 h 899852"/>
                <a:gd name="connsiteX66" fmla="*/ 793019 w 1013152"/>
                <a:gd name="connsiteY66" fmla="*/ 211590 h 899852"/>
                <a:gd name="connsiteX67" fmla="*/ 785707 w 1013152"/>
                <a:gd name="connsiteY67" fmla="*/ 214976 h 899852"/>
                <a:gd name="connsiteX68" fmla="*/ 772545 w 1013152"/>
                <a:gd name="connsiteY68" fmla="*/ 228677 h 899852"/>
                <a:gd name="connsiteX69" fmla="*/ 771236 w 1013152"/>
                <a:gd name="connsiteY69" fmla="*/ 229447 h 899852"/>
                <a:gd name="connsiteX70" fmla="*/ 761076 w 1013152"/>
                <a:gd name="connsiteY70" fmla="*/ 232294 h 899852"/>
                <a:gd name="connsiteX71" fmla="*/ 759614 w 1013152"/>
                <a:gd name="connsiteY71" fmla="*/ 232294 h 899852"/>
                <a:gd name="connsiteX72" fmla="*/ 752841 w 1013152"/>
                <a:gd name="connsiteY72" fmla="*/ 230601 h 899852"/>
                <a:gd name="connsiteX73" fmla="*/ 750916 w 1013152"/>
                <a:gd name="connsiteY73" fmla="*/ 228908 h 899852"/>
                <a:gd name="connsiteX74" fmla="*/ 743066 w 1013152"/>
                <a:gd name="connsiteY74" fmla="*/ 209204 h 899852"/>
                <a:gd name="connsiteX75" fmla="*/ 742065 w 1013152"/>
                <a:gd name="connsiteY75" fmla="*/ 207279 h 899852"/>
                <a:gd name="connsiteX76" fmla="*/ 739217 w 1013152"/>
                <a:gd name="connsiteY76" fmla="*/ 201507 h 899852"/>
                <a:gd name="connsiteX77" fmla="*/ 735599 w 1013152"/>
                <a:gd name="connsiteY77" fmla="*/ 196658 h 899852"/>
                <a:gd name="connsiteX78" fmla="*/ 733521 w 1013152"/>
                <a:gd name="connsiteY78" fmla="*/ 193810 h 899852"/>
                <a:gd name="connsiteX79" fmla="*/ 720898 w 1013152"/>
                <a:gd name="connsiteY79" fmla="*/ 183881 h 899852"/>
                <a:gd name="connsiteX80" fmla="*/ 717281 w 1013152"/>
                <a:gd name="connsiteY80" fmla="*/ 180571 h 899852"/>
                <a:gd name="connsiteX81" fmla="*/ 714202 w 1013152"/>
                <a:gd name="connsiteY81" fmla="*/ 177800 h 899852"/>
                <a:gd name="connsiteX82" fmla="*/ 712354 w 1013152"/>
                <a:gd name="connsiteY82" fmla="*/ 177800 h 899852"/>
                <a:gd name="connsiteX83" fmla="*/ 705966 w 1013152"/>
                <a:gd name="connsiteY83" fmla="*/ 179647 h 899852"/>
                <a:gd name="connsiteX84" fmla="*/ 703811 w 1013152"/>
                <a:gd name="connsiteY84" fmla="*/ 183650 h 899852"/>
                <a:gd name="connsiteX85" fmla="*/ 705889 w 1013152"/>
                <a:gd name="connsiteY85" fmla="*/ 188653 h 899852"/>
                <a:gd name="connsiteX86" fmla="*/ 716511 w 1013152"/>
                <a:gd name="connsiteY86" fmla="*/ 199813 h 899852"/>
                <a:gd name="connsiteX87" fmla="*/ 716973 w 1013152"/>
                <a:gd name="connsiteY87" fmla="*/ 200044 h 899852"/>
                <a:gd name="connsiteX88" fmla="*/ 720128 w 1013152"/>
                <a:gd name="connsiteY88" fmla="*/ 201815 h 899852"/>
                <a:gd name="connsiteX89" fmla="*/ 720898 w 1013152"/>
                <a:gd name="connsiteY89" fmla="*/ 202430 h 899852"/>
                <a:gd name="connsiteX90" fmla="*/ 724285 w 1013152"/>
                <a:gd name="connsiteY90" fmla="*/ 206356 h 899852"/>
                <a:gd name="connsiteX91" fmla="*/ 724670 w 1013152"/>
                <a:gd name="connsiteY91" fmla="*/ 207048 h 899852"/>
                <a:gd name="connsiteX92" fmla="*/ 727517 w 1013152"/>
                <a:gd name="connsiteY92" fmla="*/ 213206 h 899852"/>
                <a:gd name="connsiteX93" fmla="*/ 729288 w 1013152"/>
                <a:gd name="connsiteY93" fmla="*/ 218517 h 899852"/>
                <a:gd name="connsiteX94" fmla="*/ 729365 w 1013152"/>
                <a:gd name="connsiteY94" fmla="*/ 219902 h 899852"/>
                <a:gd name="connsiteX95" fmla="*/ 726594 w 1013152"/>
                <a:gd name="connsiteY95" fmla="*/ 234142 h 899852"/>
                <a:gd name="connsiteX96" fmla="*/ 728056 w 1013152"/>
                <a:gd name="connsiteY96" fmla="*/ 248458 h 899852"/>
                <a:gd name="connsiteX97" fmla="*/ 728210 w 1013152"/>
                <a:gd name="connsiteY97" fmla="*/ 249998 h 899852"/>
                <a:gd name="connsiteX98" fmla="*/ 728210 w 1013152"/>
                <a:gd name="connsiteY98" fmla="*/ 249998 h 899852"/>
                <a:gd name="connsiteX99" fmla="*/ 728210 w 1013152"/>
                <a:gd name="connsiteY99" fmla="*/ 249998 h 899852"/>
                <a:gd name="connsiteX100" fmla="*/ 728056 w 1013152"/>
                <a:gd name="connsiteY100" fmla="*/ 251229 h 899852"/>
                <a:gd name="connsiteX101" fmla="*/ 721052 w 1013152"/>
                <a:gd name="connsiteY101" fmla="*/ 271626 h 899852"/>
                <a:gd name="connsiteX102" fmla="*/ 723900 w 1013152"/>
                <a:gd name="connsiteY102" fmla="*/ 279015 h 899852"/>
                <a:gd name="connsiteX103" fmla="*/ 725208 w 1013152"/>
                <a:gd name="connsiteY103" fmla="*/ 282479 h 899852"/>
                <a:gd name="connsiteX104" fmla="*/ 725362 w 1013152"/>
                <a:gd name="connsiteY104" fmla="*/ 283941 h 899852"/>
                <a:gd name="connsiteX105" fmla="*/ 725362 w 1013152"/>
                <a:gd name="connsiteY105" fmla="*/ 283941 h 899852"/>
                <a:gd name="connsiteX106" fmla="*/ 725362 w 1013152"/>
                <a:gd name="connsiteY106" fmla="*/ 283941 h 899852"/>
                <a:gd name="connsiteX107" fmla="*/ 724285 w 1013152"/>
                <a:gd name="connsiteY107" fmla="*/ 290330 h 899852"/>
                <a:gd name="connsiteX108" fmla="*/ 724824 w 1013152"/>
                <a:gd name="connsiteY108" fmla="*/ 297334 h 899852"/>
                <a:gd name="connsiteX109" fmla="*/ 724747 w 1013152"/>
                <a:gd name="connsiteY109" fmla="*/ 298335 h 899852"/>
                <a:gd name="connsiteX110" fmla="*/ 723592 w 1013152"/>
                <a:gd name="connsiteY110" fmla="*/ 302260 h 899852"/>
                <a:gd name="connsiteX111" fmla="*/ 723284 w 1013152"/>
                <a:gd name="connsiteY111" fmla="*/ 302953 h 899852"/>
                <a:gd name="connsiteX112" fmla="*/ 720436 w 1013152"/>
                <a:gd name="connsiteY112" fmla="*/ 307417 h 899852"/>
                <a:gd name="connsiteX113" fmla="*/ 719821 w 1013152"/>
                <a:gd name="connsiteY113" fmla="*/ 308110 h 899852"/>
                <a:gd name="connsiteX114" fmla="*/ 714202 w 1013152"/>
                <a:gd name="connsiteY114" fmla="*/ 312574 h 899852"/>
                <a:gd name="connsiteX115" fmla="*/ 713432 w 1013152"/>
                <a:gd name="connsiteY115" fmla="*/ 313036 h 899852"/>
                <a:gd name="connsiteX116" fmla="*/ 708968 w 1013152"/>
                <a:gd name="connsiteY116" fmla="*/ 314729 h 899852"/>
                <a:gd name="connsiteX117" fmla="*/ 703503 w 1013152"/>
                <a:gd name="connsiteY117" fmla="*/ 317962 h 899852"/>
                <a:gd name="connsiteX118" fmla="*/ 697115 w 1013152"/>
                <a:gd name="connsiteY118" fmla="*/ 335588 h 899852"/>
                <a:gd name="connsiteX119" fmla="*/ 696191 w 1013152"/>
                <a:gd name="connsiteY119" fmla="*/ 336896 h 899852"/>
                <a:gd name="connsiteX120" fmla="*/ 689418 w 1013152"/>
                <a:gd name="connsiteY120" fmla="*/ 341976 h 899852"/>
                <a:gd name="connsiteX121" fmla="*/ 688417 w 1013152"/>
                <a:gd name="connsiteY121" fmla="*/ 342438 h 899852"/>
                <a:gd name="connsiteX122" fmla="*/ 676641 w 1013152"/>
                <a:gd name="connsiteY122" fmla="*/ 345286 h 899852"/>
                <a:gd name="connsiteX123" fmla="*/ 667558 w 1013152"/>
                <a:gd name="connsiteY123" fmla="*/ 348827 h 899852"/>
                <a:gd name="connsiteX124" fmla="*/ 662940 w 1013152"/>
                <a:gd name="connsiteY124" fmla="*/ 354446 h 899852"/>
                <a:gd name="connsiteX125" fmla="*/ 659245 w 1013152"/>
                <a:gd name="connsiteY125" fmla="*/ 360834 h 899852"/>
                <a:gd name="connsiteX126" fmla="*/ 630690 w 1013152"/>
                <a:gd name="connsiteY126" fmla="*/ 394547 h 899852"/>
                <a:gd name="connsiteX127" fmla="*/ 625764 w 1013152"/>
                <a:gd name="connsiteY127" fmla="*/ 412481 h 899852"/>
                <a:gd name="connsiteX128" fmla="*/ 625071 w 1013152"/>
                <a:gd name="connsiteY128" fmla="*/ 413712 h 899852"/>
                <a:gd name="connsiteX129" fmla="*/ 621146 w 1013152"/>
                <a:gd name="connsiteY129" fmla="*/ 417638 h 899852"/>
                <a:gd name="connsiteX130" fmla="*/ 619144 w 1013152"/>
                <a:gd name="connsiteY130" fmla="*/ 418484 h 899852"/>
                <a:gd name="connsiteX131" fmla="*/ 612371 w 1013152"/>
                <a:gd name="connsiteY131" fmla="*/ 418484 h 899852"/>
                <a:gd name="connsiteX132" fmla="*/ 577042 w 1013152"/>
                <a:gd name="connsiteY132" fmla="*/ 412789 h 899852"/>
                <a:gd name="connsiteX133" fmla="*/ 576272 w 1013152"/>
                <a:gd name="connsiteY133" fmla="*/ 412558 h 899852"/>
                <a:gd name="connsiteX134" fmla="*/ 576272 w 1013152"/>
                <a:gd name="connsiteY134" fmla="*/ 412558 h 899852"/>
                <a:gd name="connsiteX135" fmla="*/ 563880 w 1013152"/>
                <a:gd name="connsiteY135" fmla="*/ 406400 h 899852"/>
                <a:gd name="connsiteX136" fmla="*/ 563880 w 1013152"/>
                <a:gd name="connsiteY136" fmla="*/ 406400 h 899852"/>
                <a:gd name="connsiteX137" fmla="*/ 554952 w 1013152"/>
                <a:gd name="connsiteY137" fmla="*/ 400319 h 899852"/>
                <a:gd name="connsiteX138" fmla="*/ 551257 w 1013152"/>
                <a:gd name="connsiteY138" fmla="*/ 399396 h 899852"/>
                <a:gd name="connsiteX139" fmla="*/ 550025 w 1013152"/>
                <a:gd name="connsiteY139" fmla="*/ 399396 h 899852"/>
                <a:gd name="connsiteX140" fmla="*/ 544869 w 1013152"/>
                <a:gd name="connsiteY140" fmla="*/ 401936 h 899852"/>
                <a:gd name="connsiteX141" fmla="*/ 538480 w 1013152"/>
                <a:gd name="connsiteY141" fmla="*/ 420024 h 899852"/>
                <a:gd name="connsiteX142" fmla="*/ 538172 w 1013152"/>
                <a:gd name="connsiteY142" fmla="*/ 420563 h 899852"/>
                <a:gd name="connsiteX143" fmla="*/ 519622 w 1013152"/>
                <a:gd name="connsiteY143" fmla="*/ 449811 h 899852"/>
                <a:gd name="connsiteX144" fmla="*/ 517390 w 1013152"/>
                <a:gd name="connsiteY144" fmla="*/ 451120 h 899852"/>
                <a:gd name="connsiteX145" fmla="*/ 507846 w 1013152"/>
                <a:gd name="connsiteY145" fmla="*/ 451658 h 899852"/>
                <a:gd name="connsiteX146" fmla="*/ 506845 w 1013152"/>
                <a:gd name="connsiteY146" fmla="*/ 451581 h 899852"/>
                <a:gd name="connsiteX147" fmla="*/ 501381 w 1013152"/>
                <a:gd name="connsiteY147" fmla="*/ 449888 h 899852"/>
                <a:gd name="connsiteX148" fmla="*/ 494684 w 1013152"/>
                <a:gd name="connsiteY148" fmla="*/ 447887 h 899852"/>
                <a:gd name="connsiteX149" fmla="*/ 493991 w 1013152"/>
                <a:gd name="connsiteY149" fmla="*/ 448349 h 899852"/>
                <a:gd name="connsiteX150" fmla="*/ 492452 w 1013152"/>
                <a:gd name="connsiteY150" fmla="*/ 456276 h 899852"/>
                <a:gd name="connsiteX151" fmla="*/ 488373 w 1013152"/>
                <a:gd name="connsiteY151" fmla="*/ 466359 h 899852"/>
                <a:gd name="connsiteX152" fmla="*/ 487680 w 1013152"/>
                <a:gd name="connsiteY152" fmla="*/ 467360 h 899852"/>
                <a:gd name="connsiteX153" fmla="*/ 480291 w 1013152"/>
                <a:gd name="connsiteY153" fmla="*/ 474210 h 899852"/>
                <a:gd name="connsiteX154" fmla="*/ 475442 w 1013152"/>
                <a:gd name="connsiteY154" fmla="*/ 487064 h 899852"/>
                <a:gd name="connsiteX155" fmla="*/ 473133 w 1013152"/>
                <a:gd name="connsiteY155" fmla="*/ 488835 h 899852"/>
                <a:gd name="connsiteX156" fmla="*/ 468669 w 1013152"/>
                <a:gd name="connsiteY156" fmla="*/ 489373 h 899852"/>
                <a:gd name="connsiteX157" fmla="*/ 466744 w 1013152"/>
                <a:gd name="connsiteY157" fmla="*/ 488911 h 899852"/>
                <a:gd name="connsiteX158" fmla="*/ 461664 w 1013152"/>
                <a:gd name="connsiteY158" fmla="*/ 485525 h 899852"/>
                <a:gd name="connsiteX159" fmla="*/ 460972 w 1013152"/>
                <a:gd name="connsiteY159" fmla="*/ 484909 h 899852"/>
                <a:gd name="connsiteX160" fmla="*/ 446347 w 1013152"/>
                <a:gd name="connsiteY160" fmla="*/ 465821 h 899852"/>
                <a:gd name="connsiteX161" fmla="*/ 445809 w 1013152"/>
                <a:gd name="connsiteY161" fmla="*/ 464512 h 899852"/>
                <a:gd name="connsiteX162" fmla="*/ 444115 w 1013152"/>
                <a:gd name="connsiteY162" fmla="*/ 451581 h 899852"/>
                <a:gd name="connsiteX163" fmla="*/ 445347 w 1013152"/>
                <a:gd name="connsiteY163" fmla="*/ 448887 h 899852"/>
                <a:gd name="connsiteX164" fmla="*/ 455661 w 1013152"/>
                <a:gd name="connsiteY164" fmla="*/ 442191 h 899852"/>
                <a:gd name="connsiteX165" fmla="*/ 457123 w 1013152"/>
                <a:gd name="connsiteY165" fmla="*/ 435418 h 899852"/>
                <a:gd name="connsiteX166" fmla="*/ 458662 w 1013152"/>
                <a:gd name="connsiteY166" fmla="*/ 433493 h 899852"/>
                <a:gd name="connsiteX167" fmla="*/ 466359 w 1013152"/>
                <a:gd name="connsiteY167" fmla="*/ 429876 h 899852"/>
                <a:gd name="connsiteX168" fmla="*/ 471362 w 1013152"/>
                <a:gd name="connsiteY168" fmla="*/ 421871 h 899852"/>
                <a:gd name="connsiteX169" fmla="*/ 476904 w 1013152"/>
                <a:gd name="connsiteY169" fmla="*/ 406400 h 899852"/>
                <a:gd name="connsiteX170" fmla="*/ 478444 w 1013152"/>
                <a:gd name="connsiteY170" fmla="*/ 399165 h 899852"/>
                <a:gd name="connsiteX171" fmla="*/ 478444 w 1013152"/>
                <a:gd name="connsiteY171" fmla="*/ 393238 h 899852"/>
                <a:gd name="connsiteX172" fmla="*/ 476904 w 1013152"/>
                <a:gd name="connsiteY172" fmla="*/ 389236 h 899852"/>
                <a:gd name="connsiteX173" fmla="*/ 475673 w 1013152"/>
                <a:gd name="connsiteY173" fmla="*/ 387235 h 899852"/>
                <a:gd name="connsiteX174" fmla="*/ 472902 w 1013152"/>
                <a:gd name="connsiteY174" fmla="*/ 382770 h 899852"/>
                <a:gd name="connsiteX175" fmla="*/ 466205 w 1013152"/>
                <a:gd name="connsiteY175" fmla="*/ 376536 h 899852"/>
                <a:gd name="connsiteX176" fmla="*/ 458354 w 1013152"/>
                <a:gd name="connsiteY176" fmla="*/ 369224 h 899852"/>
                <a:gd name="connsiteX177" fmla="*/ 441267 w 1013152"/>
                <a:gd name="connsiteY177" fmla="*/ 360988 h 899852"/>
                <a:gd name="connsiteX178" fmla="*/ 441267 w 1013152"/>
                <a:gd name="connsiteY178" fmla="*/ 360988 h 899852"/>
                <a:gd name="connsiteX179" fmla="*/ 441267 w 1013152"/>
                <a:gd name="connsiteY179" fmla="*/ 360988 h 899852"/>
                <a:gd name="connsiteX180" fmla="*/ 440498 w 1013152"/>
                <a:gd name="connsiteY180" fmla="*/ 360449 h 899852"/>
                <a:gd name="connsiteX181" fmla="*/ 437419 w 1013152"/>
                <a:gd name="connsiteY181" fmla="*/ 357370 h 899852"/>
                <a:gd name="connsiteX182" fmla="*/ 427105 w 1013152"/>
                <a:gd name="connsiteY182" fmla="*/ 374227 h 899852"/>
                <a:gd name="connsiteX183" fmla="*/ 426104 w 1013152"/>
                <a:gd name="connsiteY183" fmla="*/ 378306 h 899852"/>
                <a:gd name="connsiteX184" fmla="*/ 425104 w 1013152"/>
                <a:gd name="connsiteY184" fmla="*/ 379846 h 899852"/>
                <a:gd name="connsiteX185" fmla="*/ 409171 w 1013152"/>
                <a:gd name="connsiteY185" fmla="*/ 392468 h 899852"/>
                <a:gd name="connsiteX186" fmla="*/ 405245 w 1013152"/>
                <a:gd name="connsiteY186" fmla="*/ 398857 h 899852"/>
                <a:gd name="connsiteX187" fmla="*/ 403629 w 1013152"/>
                <a:gd name="connsiteY187" fmla="*/ 411788 h 899852"/>
                <a:gd name="connsiteX188" fmla="*/ 403244 w 1013152"/>
                <a:gd name="connsiteY188" fmla="*/ 412942 h 899852"/>
                <a:gd name="connsiteX189" fmla="*/ 396163 w 1013152"/>
                <a:gd name="connsiteY189" fmla="*/ 424411 h 899852"/>
                <a:gd name="connsiteX190" fmla="*/ 394778 w 1013152"/>
                <a:gd name="connsiteY190" fmla="*/ 429491 h 899852"/>
                <a:gd name="connsiteX191" fmla="*/ 396317 w 1013152"/>
                <a:gd name="connsiteY191" fmla="*/ 435495 h 899852"/>
                <a:gd name="connsiteX192" fmla="*/ 396394 w 1013152"/>
                <a:gd name="connsiteY192" fmla="*/ 436187 h 899852"/>
                <a:gd name="connsiteX193" fmla="*/ 396394 w 1013152"/>
                <a:gd name="connsiteY193" fmla="*/ 452505 h 899852"/>
                <a:gd name="connsiteX194" fmla="*/ 396240 w 1013152"/>
                <a:gd name="connsiteY194" fmla="*/ 453429 h 899852"/>
                <a:gd name="connsiteX195" fmla="*/ 392315 w 1013152"/>
                <a:gd name="connsiteY195" fmla="*/ 464666 h 899852"/>
                <a:gd name="connsiteX196" fmla="*/ 389082 w 1013152"/>
                <a:gd name="connsiteY196" fmla="*/ 483370 h 899852"/>
                <a:gd name="connsiteX197" fmla="*/ 389159 w 1013152"/>
                <a:gd name="connsiteY197" fmla="*/ 491298 h 899852"/>
                <a:gd name="connsiteX198" fmla="*/ 389082 w 1013152"/>
                <a:gd name="connsiteY198" fmla="*/ 492067 h 899852"/>
                <a:gd name="connsiteX199" fmla="*/ 386850 w 1013152"/>
                <a:gd name="connsiteY199" fmla="*/ 499918 h 899852"/>
                <a:gd name="connsiteX200" fmla="*/ 385541 w 1013152"/>
                <a:gd name="connsiteY200" fmla="*/ 501612 h 899852"/>
                <a:gd name="connsiteX201" fmla="*/ 381616 w 1013152"/>
                <a:gd name="connsiteY201" fmla="*/ 503844 h 899852"/>
                <a:gd name="connsiteX202" fmla="*/ 380692 w 1013152"/>
                <a:gd name="connsiteY202" fmla="*/ 504152 h 899852"/>
                <a:gd name="connsiteX203" fmla="*/ 378075 w 1013152"/>
                <a:gd name="connsiteY203" fmla="*/ 503151 h 899852"/>
                <a:gd name="connsiteX204" fmla="*/ 375227 w 1013152"/>
                <a:gd name="connsiteY204" fmla="*/ 499764 h 899852"/>
                <a:gd name="connsiteX205" fmla="*/ 368223 w 1013152"/>
                <a:gd name="connsiteY205" fmla="*/ 493915 h 899852"/>
                <a:gd name="connsiteX206" fmla="*/ 361835 w 1013152"/>
                <a:gd name="connsiteY206" fmla="*/ 490220 h 899852"/>
                <a:gd name="connsiteX207" fmla="*/ 354830 w 1013152"/>
                <a:gd name="connsiteY207" fmla="*/ 487757 h 899852"/>
                <a:gd name="connsiteX208" fmla="*/ 347056 w 1013152"/>
                <a:gd name="connsiteY208" fmla="*/ 487218 h 899852"/>
                <a:gd name="connsiteX209" fmla="*/ 335511 w 1013152"/>
                <a:gd name="connsiteY209" fmla="*/ 488835 h 899852"/>
                <a:gd name="connsiteX210" fmla="*/ 311496 w 1013152"/>
                <a:gd name="connsiteY210" fmla="*/ 494838 h 899852"/>
                <a:gd name="connsiteX211" fmla="*/ 295025 w 1013152"/>
                <a:gd name="connsiteY211" fmla="*/ 505306 h 899852"/>
                <a:gd name="connsiteX212" fmla="*/ 293563 w 1013152"/>
                <a:gd name="connsiteY212" fmla="*/ 505768 h 899852"/>
                <a:gd name="connsiteX213" fmla="*/ 293563 w 1013152"/>
                <a:gd name="connsiteY213" fmla="*/ 505768 h 899852"/>
                <a:gd name="connsiteX214" fmla="*/ 292331 w 1013152"/>
                <a:gd name="connsiteY214" fmla="*/ 505460 h 899852"/>
                <a:gd name="connsiteX215" fmla="*/ 292177 w 1013152"/>
                <a:gd name="connsiteY215" fmla="*/ 505383 h 899852"/>
                <a:gd name="connsiteX216" fmla="*/ 292177 w 1013152"/>
                <a:gd name="connsiteY216" fmla="*/ 505383 h 899852"/>
                <a:gd name="connsiteX217" fmla="*/ 292177 w 1013152"/>
                <a:gd name="connsiteY217" fmla="*/ 505383 h 899852"/>
                <a:gd name="connsiteX218" fmla="*/ 290792 w 1013152"/>
                <a:gd name="connsiteY218" fmla="*/ 502766 h 899852"/>
                <a:gd name="connsiteX219" fmla="*/ 291253 w 1013152"/>
                <a:gd name="connsiteY219" fmla="*/ 494684 h 899852"/>
                <a:gd name="connsiteX220" fmla="*/ 289868 w 1013152"/>
                <a:gd name="connsiteY220" fmla="*/ 493607 h 899852"/>
                <a:gd name="connsiteX221" fmla="*/ 286635 w 1013152"/>
                <a:gd name="connsiteY221" fmla="*/ 492221 h 899852"/>
                <a:gd name="connsiteX222" fmla="*/ 283402 w 1013152"/>
                <a:gd name="connsiteY222" fmla="*/ 491760 h 899852"/>
                <a:gd name="connsiteX223" fmla="*/ 277937 w 1013152"/>
                <a:gd name="connsiteY223" fmla="*/ 492298 h 899852"/>
                <a:gd name="connsiteX224" fmla="*/ 270395 w 1013152"/>
                <a:gd name="connsiteY224" fmla="*/ 494992 h 899852"/>
                <a:gd name="connsiteX225" fmla="*/ 268162 w 1013152"/>
                <a:gd name="connsiteY225" fmla="*/ 495454 h 899852"/>
                <a:gd name="connsiteX226" fmla="*/ 267239 w 1013152"/>
                <a:gd name="connsiteY226" fmla="*/ 495685 h 899852"/>
                <a:gd name="connsiteX227" fmla="*/ 265468 w 1013152"/>
                <a:gd name="connsiteY227" fmla="*/ 496378 h 899852"/>
                <a:gd name="connsiteX228" fmla="*/ 263159 w 1013152"/>
                <a:gd name="connsiteY228" fmla="*/ 497224 h 899852"/>
                <a:gd name="connsiteX229" fmla="*/ 262544 w 1013152"/>
                <a:gd name="connsiteY229" fmla="*/ 497378 h 899852"/>
                <a:gd name="connsiteX230" fmla="*/ 258079 w 1013152"/>
                <a:gd name="connsiteY230" fmla="*/ 497917 h 899852"/>
                <a:gd name="connsiteX231" fmla="*/ 256309 w 1013152"/>
                <a:gd name="connsiteY231" fmla="*/ 497609 h 899852"/>
                <a:gd name="connsiteX232" fmla="*/ 244841 w 1013152"/>
                <a:gd name="connsiteY232" fmla="*/ 491144 h 899852"/>
                <a:gd name="connsiteX233" fmla="*/ 243378 w 1013152"/>
                <a:gd name="connsiteY233" fmla="*/ 490297 h 899852"/>
                <a:gd name="connsiteX234" fmla="*/ 242532 w 1013152"/>
                <a:gd name="connsiteY234" fmla="*/ 489604 h 899852"/>
                <a:gd name="connsiteX235" fmla="*/ 237144 w 1013152"/>
                <a:gd name="connsiteY235" fmla="*/ 482831 h 899852"/>
                <a:gd name="connsiteX236" fmla="*/ 233526 w 1013152"/>
                <a:gd name="connsiteY236" fmla="*/ 478367 h 899852"/>
                <a:gd name="connsiteX237" fmla="*/ 231679 w 1013152"/>
                <a:gd name="connsiteY237" fmla="*/ 474980 h 899852"/>
                <a:gd name="connsiteX238" fmla="*/ 226830 w 1013152"/>
                <a:gd name="connsiteY238" fmla="*/ 466128 h 899852"/>
                <a:gd name="connsiteX239" fmla="*/ 223828 w 1013152"/>
                <a:gd name="connsiteY239" fmla="*/ 463973 h 899852"/>
                <a:gd name="connsiteX240" fmla="*/ 220749 w 1013152"/>
                <a:gd name="connsiteY240" fmla="*/ 463127 h 899852"/>
                <a:gd name="connsiteX241" fmla="*/ 214361 w 1013152"/>
                <a:gd name="connsiteY241" fmla="*/ 463127 h 899852"/>
                <a:gd name="connsiteX242" fmla="*/ 211667 w 1013152"/>
                <a:gd name="connsiteY242" fmla="*/ 461125 h 899852"/>
                <a:gd name="connsiteX243" fmla="*/ 208434 w 1013152"/>
                <a:gd name="connsiteY243" fmla="*/ 449965 h 899852"/>
                <a:gd name="connsiteX244" fmla="*/ 204354 w 1013152"/>
                <a:gd name="connsiteY244" fmla="*/ 445424 h 899852"/>
                <a:gd name="connsiteX245" fmla="*/ 188807 w 1013152"/>
                <a:gd name="connsiteY245" fmla="*/ 441113 h 899852"/>
                <a:gd name="connsiteX246" fmla="*/ 188807 w 1013152"/>
                <a:gd name="connsiteY246" fmla="*/ 441113 h 899852"/>
                <a:gd name="connsiteX247" fmla="*/ 188807 w 1013152"/>
                <a:gd name="connsiteY247" fmla="*/ 441113 h 899852"/>
                <a:gd name="connsiteX248" fmla="*/ 187652 w 1013152"/>
                <a:gd name="connsiteY248" fmla="*/ 440498 h 899852"/>
                <a:gd name="connsiteX249" fmla="*/ 181418 w 1013152"/>
                <a:gd name="connsiteY249" fmla="*/ 434725 h 899852"/>
                <a:gd name="connsiteX250" fmla="*/ 176491 w 1013152"/>
                <a:gd name="connsiteY250" fmla="*/ 438188 h 899852"/>
                <a:gd name="connsiteX251" fmla="*/ 171719 w 1013152"/>
                <a:gd name="connsiteY251" fmla="*/ 446116 h 899852"/>
                <a:gd name="connsiteX252" fmla="*/ 171104 w 1013152"/>
                <a:gd name="connsiteY252" fmla="*/ 446886 h 899852"/>
                <a:gd name="connsiteX253" fmla="*/ 165485 w 1013152"/>
                <a:gd name="connsiteY253" fmla="*/ 451350 h 899852"/>
                <a:gd name="connsiteX254" fmla="*/ 160713 w 1013152"/>
                <a:gd name="connsiteY254" fmla="*/ 454352 h 899852"/>
                <a:gd name="connsiteX255" fmla="*/ 159789 w 1013152"/>
                <a:gd name="connsiteY255" fmla="*/ 454737 h 899852"/>
                <a:gd name="connsiteX256" fmla="*/ 156941 w 1013152"/>
                <a:gd name="connsiteY256" fmla="*/ 455276 h 899852"/>
                <a:gd name="connsiteX257" fmla="*/ 155864 w 1013152"/>
                <a:gd name="connsiteY257" fmla="*/ 455276 h 899852"/>
                <a:gd name="connsiteX258" fmla="*/ 149706 w 1013152"/>
                <a:gd name="connsiteY258" fmla="*/ 454121 h 899852"/>
                <a:gd name="connsiteX259" fmla="*/ 148398 w 1013152"/>
                <a:gd name="connsiteY259" fmla="*/ 453506 h 899852"/>
                <a:gd name="connsiteX260" fmla="*/ 147551 w 1013152"/>
                <a:gd name="connsiteY260" fmla="*/ 452351 h 899852"/>
                <a:gd name="connsiteX261" fmla="*/ 144395 w 1013152"/>
                <a:gd name="connsiteY261" fmla="*/ 443884 h 899852"/>
                <a:gd name="connsiteX262" fmla="*/ 142471 w 1013152"/>
                <a:gd name="connsiteY262" fmla="*/ 438804 h 899852"/>
                <a:gd name="connsiteX263" fmla="*/ 142317 w 1013152"/>
                <a:gd name="connsiteY263" fmla="*/ 437573 h 899852"/>
                <a:gd name="connsiteX264" fmla="*/ 142317 w 1013152"/>
                <a:gd name="connsiteY264" fmla="*/ 437573 h 899852"/>
                <a:gd name="connsiteX265" fmla="*/ 142317 w 1013152"/>
                <a:gd name="connsiteY265" fmla="*/ 437573 h 899852"/>
                <a:gd name="connsiteX266" fmla="*/ 142856 w 1013152"/>
                <a:gd name="connsiteY266" fmla="*/ 431954 h 899852"/>
                <a:gd name="connsiteX267" fmla="*/ 145165 w 1013152"/>
                <a:gd name="connsiteY267" fmla="*/ 423564 h 899852"/>
                <a:gd name="connsiteX268" fmla="*/ 154016 w 1013152"/>
                <a:gd name="connsiteY268" fmla="*/ 406246 h 899852"/>
                <a:gd name="connsiteX269" fmla="*/ 154016 w 1013152"/>
                <a:gd name="connsiteY269" fmla="*/ 400704 h 899852"/>
                <a:gd name="connsiteX270" fmla="*/ 151399 w 1013152"/>
                <a:gd name="connsiteY270" fmla="*/ 393854 h 899852"/>
                <a:gd name="connsiteX271" fmla="*/ 150553 w 1013152"/>
                <a:gd name="connsiteY271" fmla="*/ 392392 h 899852"/>
                <a:gd name="connsiteX272" fmla="*/ 147551 w 1013152"/>
                <a:gd name="connsiteY272" fmla="*/ 386927 h 899852"/>
                <a:gd name="connsiteX273" fmla="*/ 143779 w 1013152"/>
                <a:gd name="connsiteY273" fmla="*/ 377537 h 899852"/>
                <a:gd name="connsiteX274" fmla="*/ 143010 w 1013152"/>
                <a:gd name="connsiteY274" fmla="*/ 375689 h 899852"/>
                <a:gd name="connsiteX275" fmla="*/ 140162 w 1013152"/>
                <a:gd name="connsiteY275" fmla="*/ 371379 h 899852"/>
                <a:gd name="connsiteX276" fmla="*/ 137006 w 1013152"/>
                <a:gd name="connsiteY276" fmla="*/ 369378 h 899852"/>
                <a:gd name="connsiteX277" fmla="*/ 133465 w 1013152"/>
                <a:gd name="connsiteY277" fmla="*/ 369763 h 899852"/>
                <a:gd name="connsiteX278" fmla="*/ 128924 w 1013152"/>
                <a:gd name="connsiteY278" fmla="*/ 372302 h 899852"/>
                <a:gd name="connsiteX279" fmla="*/ 119688 w 1013152"/>
                <a:gd name="connsiteY279" fmla="*/ 379384 h 899852"/>
                <a:gd name="connsiteX280" fmla="*/ 118764 w 1013152"/>
                <a:gd name="connsiteY280" fmla="*/ 379846 h 899852"/>
                <a:gd name="connsiteX281" fmla="*/ 113146 w 1013152"/>
                <a:gd name="connsiteY281" fmla="*/ 381539 h 899852"/>
                <a:gd name="connsiteX282" fmla="*/ 111452 w 1013152"/>
                <a:gd name="connsiteY282" fmla="*/ 381539 h 899852"/>
                <a:gd name="connsiteX283" fmla="*/ 108066 w 1013152"/>
                <a:gd name="connsiteY283" fmla="*/ 380384 h 899852"/>
                <a:gd name="connsiteX284" fmla="*/ 101138 w 1013152"/>
                <a:gd name="connsiteY284" fmla="*/ 377537 h 899852"/>
                <a:gd name="connsiteX285" fmla="*/ 92364 w 1013152"/>
                <a:gd name="connsiteY285" fmla="*/ 372302 h 899852"/>
                <a:gd name="connsiteX286" fmla="*/ 86899 w 1013152"/>
                <a:gd name="connsiteY286" fmla="*/ 367530 h 899852"/>
                <a:gd name="connsiteX287" fmla="*/ 86899 w 1013152"/>
                <a:gd name="connsiteY287" fmla="*/ 367530 h 899852"/>
                <a:gd name="connsiteX288" fmla="*/ 86899 w 1013152"/>
                <a:gd name="connsiteY288" fmla="*/ 367530 h 899852"/>
                <a:gd name="connsiteX289" fmla="*/ 78817 w 1013152"/>
                <a:gd name="connsiteY289" fmla="*/ 358910 h 899852"/>
                <a:gd name="connsiteX290" fmla="*/ 63885 w 1013152"/>
                <a:gd name="connsiteY290" fmla="*/ 336050 h 899852"/>
                <a:gd name="connsiteX291" fmla="*/ 63577 w 1013152"/>
                <a:gd name="connsiteY291" fmla="*/ 335357 h 899852"/>
                <a:gd name="connsiteX292" fmla="*/ 57958 w 1013152"/>
                <a:gd name="connsiteY292" fmla="*/ 317885 h 899852"/>
                <a:gd name="connsiteX293" fmla="*/ 54187 w 1013152"/>
                <a:gd name="connsiteY293" fmla="*/ 311035 h 899852"/>
                <a:gd name="connsiteX294" fmla="*/ 53956 w 1013152"/>
                <a:gd name="connsiteY294" fmla="*/ 310496 h 899852"/>
                <a:gd name="connsiteX295" fmla="*/ 50569 w 1013152"/>
                <a:gd name="connsiteY295" fmla="*/ 298719 h 899852"/>
                <a:gd name="connsiteX296" fmla="*/ 49107 w 1013152"/>
                <a:gd name="connsiteY296" fmla="*/ 290869 h 899852"/>
                <a:gd name="connsiteX297" fmla="*/ 42256 w 1013152"/>
                <a:gd name="connsiteY297" fmla="*/ 295564 h 899852"/>
                <a:gd name="connsiteX298" fmla="*/ 35406 w 1013152"/>
                <a:gd name="connsiteY298" fmla="*/ 303415 h 899852"/>
                <a:gd name="connsiteX299" fmla="*/ 31250 w 1013152"/>
                <a:gd name="connsiteY299" fmla="*/ 312343 h 899852"/>
                <a:gd name="connsiteX300" fmla="*/ 27940 w 1013152"/>
                <a:gd name="connsiteY300" fmla="*/ 328353 h 899852"/>
                <a:gd name="connsiteX301" fmla="*/ 27632 w 1013152"/>
                <a:gd name="connsiteY301" fmla="*/ 329199 h 899852"/>
                <a:gd name="connsiteX302" fmla="*/ 22783 w 1013152"/>
                <a:gd name="connsiteY302" fmla="*/ 337820 h 899852"/>
                <a:gd name="connsiteX303" fmla="*/ 21782 w 1013152"/>
                <a:gd name="connsiteY303" fmla="*/ 342207 h 899852"/>
                <a:gd name="connsiteX304" fmla="*/ 21782 w 1013152"/>
                <a:gd name="connsiteY304" fmla="*/ 346749 h 899852"/>
                <a:gd name="connsiteX305" fmla="*/ 23630 w 1013152"/>
                <a:gd name="connsiteY305" fmla="*/ 350058 h 899852"/>
                <a:gd name="connsiteX306" fmla="*/ 28402 w 1013152"/>
                <a:gd name="connsiteY306" fmla="*/ 355831 h 899852"/>
                <a:gd name="connsiteX307" fmla="*/ 28787 w 1013152"/>
                <a:gd name="connsiteY307" fmla="*/ 356447 h 899852"/>
                <a:gd name="connsiteX308" fmla="*/ 31634 w 1013152"/>
                <a:gd name="connsiteY308" fmla="*/ 362604 h 899852"/>
                <a:gd name="connsiteX309" fmla="*/ 31866 w 1013152"/>
                <a:gd name="connsiteY309" fmla="*/ 363528 h 899852"/>
                <a:gd name="connsiteX310" fmla="*/ 32404 w 1013152"/>
                <a:gd name="connsiteY310" fmla="*/ 369147 h 899852"/>
                <a:gd name="connsiteX311" fmla="*/ 31866 w 1013152"/>
                <a:gd name="connsiteY311" fmla="*/ 385310 h 899852"/>
                <a:gd name="connsiteX312" fmla="*/ 32943 w 1013152"/>
                <a:gd name="connsiteY312" fmla="*/ 392699 h 899852"/>
                <a:gd name="connsiteX313" fmla="*/ 32789 w 1013152"/>
                <a:gd name="connsiteY313" fmla="*/ 394008 h 899852"/>
                <a:gd name="connsiteX314" fmla="*/ 31634 w 1013152"/>
                <a:gd name="connsiteY314" fmla="*/ 397395 h 899852"/>
                <a:gd name="connsiteX315" fmla="*/ 30249 w 1013152"/>
                <a:gd name="connsiteY315" fmla="*/ 399011 h 899852"/>
                <a:gd name="connsiteX316" fmla="*/ 21551 w 1013152"/>
                <a:gd name="connsiteY316" fmla="*/ 403398 h 899852"/>
                <a:gd name="connsiteX317" fmla="*/ 21090 w 1013152"/>
                <a:gd name="connsiteY317" fmla="*/ 408478 h 899852"/>
                <a:gd name="connsiteX318" fmla="*/ 26478 w 1013152"/>
                <a:gd name="connsiteY318" fmla="*/ 423641 h 899852"/>
                <a:gd name="connsiteX319" fmla="*/ 26324 w 1013152"/>
                <a:gd name="connsiteY319" fmla="*/ 425873 h 899852"/>
                <a:gd name="connsiteX320" fmla="*/ 24630 w 1013152"/>
                <a:gd name="connsiteY320" fmla="*/ 429260 h 899852"/>
                <a:gd name="connsiteX321" fmla="*/ 23091 w 1013152"/>
                <a:gd name="connsiteY321" fmla="*/ 430646 h 899852"/>
                <a:gd name="connsiteX322" fmla="*/ 19165 w 1013152"/>
                <a:gd name="connsiteY322" fmla="*/ 432108 h 899852"/>
                <a:gd name="connsiteX323" fmla="*/ 14547 w 1013152"/>
                <a:gd name="connsiteY323" fmla="*/ 436726 h 899852"/>
                <a:gd name="connsiteX324" fmla="*/ 10314 w 1013152"/>
                <a:gd name="connsiteY324" fmla="*/ 442576 h 899852"/>
                <a:gd name="connsiteX325" fmla="*/ 7928 w 1013152"/>
                <a:gd name="connsiteY325" fmla="*/ 447425 h 899852"/>
                <a:gd name="connsiteX326" fmla="*/ 4618 w 1013152"/>
                <a:gd name="connsiteY326" fmla="*/ 470593 h 899852"/>
                <a:gd name="connsiteX327" fmla="*/ 4387 w 1013152"/>
                <a:gd name="connsiteY327" fmla="*/ 471439 h 899852"/>
                <a:gd name="connsiteX328" fmla="*/ 0 w 1013152"/>
                <a:gd name="connsiteY328" fmla="*/ 480214 h 899852"/>
                <a:gd name="connsiteX329" fmla="*/ 693 w 1013152"/>
                <a:gd name="connsiteY329" fmla="*/ 481369 h 899852"/>
                <a:gd name="connsiteX330" fmla="*/ 3695 w 1013152"/>
                <a:gd name="connsiteY330" fmla="*/ 484370 h 899852"/>
                <a:gd name="connsiteX331" fmla="*/ 8236 w 1013152"/>
                <a:gd name="connsiteY331" fmla="*/ 482754 h 899852"/>
                <a:gd name="connsiteX332" fmla="*/ 28633 w 1013152"/>
                <a:gd name="connsiteY332" fmla="*/ 478752 h 899852"/>
                <a:gd name="connsiteX333" fmla="*/ 37022 w 1013152"/>
                <a:gd name="connsiteY333" fmla="*/ 475057 h 899852"/>
                <a:gd name="connsiteX334" fmla="*/ 41256 w 1013152"/>
                <a:gd name="connsiteY334" fmla="*/ 471901 h 899852"/>
                <a:gd name="connsiteX335" fmla="*/ 42256 w 1013152"/>
                <a:gd name="connsiteY335" fmla="*/ 471439 h 899852"/>
                <a:gd name="connsiteX336" fmla="*/ 44488 w 1013152"/>
                <a:gd name="connsiteY336" fmla="*/ 470901 h 899852"/>
                <a:gd name="connsiteX337" fmla="*/ 45643 w 1013152"/>
                <a:gd name="connsiteY337" fmla="*/ 470824 h 899852"/>
                <a:gd name="connsiteX338" fmla="*/ 52416 w 1013152"/>
                <a:gd name="connsiteY338" fmla="*/ 471978 h 899852"/>
                <a:gd name="connsiteX339" fmla="*/ 53032 w 1013152"/>
                <a:gd name="connsiteY339" fmla="*/ 472132 h 899852"/>
                <a:gd name="connsiteX340" fmla="*/ 58651 w 1013152"/>
                <a:gd name="connsiteY340" fmla="*/ 474364 h 899852"/>
                <a:gd name="connsiteX341" fmla="*/ 64039 w 1013152"/>
                <a:gd name="connsiteY341" fmla="*/ 475981 h 899852"/>
                <a:gd name="connsiteX342" fmla="*/ 80587 w 1013152"/>
                <a:gd name="connsiteY342" fmla="*/ 479136 h 899852"/>
                <a:gd name="connsiteX343" fmla="*/ 88900 w 1013152"/>
                <a:gd name="connsiteY343" fmla="*/ 477212 h 899852"/>
                <a:gd name="connsiteX344" fmla="*/ 91748 w 1013152"/>
                <a:gd name="connsiteY344" fmla="*/ 474826 h 899852"/>
                <a:gd name="connsiteX345" fmla="*/ 97598 w 1013152"/>
                <a:gd name="connsiteY345" fmla="*/ 470747 h 899852"/>
                <a:gd name="connsiteX346" fmla="*/ 108604 w 1013152"/>
                <a:gd name="connsiteY346" fmla="*/ 461356 h 899852"/>
                <a:gd name="connsiteX347" fmla="*/ 114454 w 1013152"/>
                <a:gd name="connsiteY347" fmla="*/ 457277 h 899852"/>
                <a:gd name="connsiteX348" fmla="*/ 116609 w 1013152"/>
                <a:gd name="connsiteY348" fmla="*/ 456815 h 899852"/>
                <a:gd name="connsiteX349" fmla="*/ 119457 w 1013152"/>
                <a:gd name="connsiteY349" fmla="*/ 457354 h 899852"/>
                <a:gd name="connsiteX350" fmla="*/ 120688 w 1013152"/>
                <a:gd name="connsiteY350" fmla="*/ 457893 h 899852"/>
                <a:gd name="connsiteX351" fmla="*/ 123536 w 1013152"/>
                <a:gd name="connsiteY351" fmla="*/ 460125 h 899852"/>
                <a:gd name="connsiteX352" fmla="*/ 124383 w 1013152"/>
                <a:gd name="connsiteY352" fmla="*/ 461356 h 899852"/>
                <a:gd name="connsiteX353" fmla="*/ 124383 w 1013152"/>
                <a:gd name="connsiteY353" fmla="*/ 461356 h 899852"/>
                <a:gd name="connsiteX354" fmla="*/ 124383 w 1013152"/>
                <a:gd name="connsiteY354" fmla="*/ 461356 h 899852"/>
                <a:gd name="connsiteX355" fmla="*/ 126307 w 1013152"/>
                <a:gd name="connsiteY355" fmla="*/ 466744 h 899852"/>
                <a:gd name="connsiteX356" fmla="*/ 129540 w 1013152"/>
                <a:gd name="connsiteY356" fmla="*/ 469053 h 899852"/>
                <a:gd name="connsiteX357" fmla="*/ 130387 w 1013152"/>
                <a:gd name="connsiteY357" fmla="*/ 470054 h 899852"/>
                <a:gd name="connsiteX358" fmla="*/ 131541 w 1013152"/>
                <a:gd name="connsiteY358" fmla="*/ 472286 h 899852"/>
                <a:gd name="connsiteX359" fmla="*/ 131541 w 1013152"/>
                <a:gd name="connsiteY359" fmla="*/ 472286 h 899852"/>
                <a:gd name="connsiteX360" fmla="*/ 131849 w 1013152"/>
                <a:gd name="connsiteY360" fmla="*/ 473825 h 899852"/>
                <a:gd name="connsiteX361" fmla="*/ 131310 w 1013152"/>
                <a:gd name="connsiteY361" fmla="*/ 479444 h 899852"/>
                <a:gd name="connsiteX362" fmla="*/ 132080 w 1013152"/>
                <a:gd name="connsiteY362" fmla="*/ 481830 h 899852"/>
                <a:gd name="connsiteX363" fmla="*/ 134620 w 1013152"/>
                <a:gd name="connsiteY363" fmla="*/ 485448 h 899852"/>
                <a:gd name="connsiteX364" fmla="*/ 135159 w 1013152"/>
                <a:gd name="connsiteY364" fmla="*/ 486910 h 899852"/>
                <a:gd name="connsiteX365" fmla="*/ 135698 w 1013152"/>
                <a:gd name="connsiteY365" fmla="*/ 494761 h 899852"/>
                <a:gd name="connsiteX366" fmla="*/ 135698 w 1013152"/>
                <a:gd name="connsiteY366" fmla="*/ 501304 h 899852"/>
                <a:gd name="connsiteX367" fmla="*/ 136159 w 1013152"/>
                <a:gd name="connsiteY367" fmla="*/ 502766 h 899852"/>
                <a:gd name="connsiteX368" fmla="*/ 137160 w 1013152"/>
                <a:gd name="connsiteY368" fmla="*/ 506153 h 899852"/>
                <a:gd name="connsiteX369" fmla="*/ 139700 w 1013152"/>
                <a:gd name="connsiteY369" fmla="*/ 509693 h 899852"/>
                <a:gd name="connsiteX370" fmla="*/ 140162 w 1013152"/>
                <a:gd name="connsiteY370" fmla="*/ 510848 h 899852"/>
                <a:gd name="connsiteX371" fmla="*/ 140624 w 1013152"/>
                <a:gd name="connsiteY371" fmla="*/ 513619 h 899852"/>
                <a:gd name="connsiteX372" fmla="*/ 140701 w 1013152"/>
                <a:gd name="connsiteY372" fmla="*/ 514235 h 899852"/>
                <a:gd name="connsiteX373" fmla="*/ 140701 w 1013152"/>
                <a:gd name="connsiteY373" fmla="*/ 514235 h 899852"/>
                <a:gd name="connsiteX374" fmla="*/ 140701 w 1013152"/>
                <a:gd name="connsiteY374" fmla="*/ 514235 h 899852"/>
                <a:gd name="connsiteX375" fmla="*/ 140701 w 1013152"/>
                <a:gd name="connsiteY375" fmla="*/ 515312 h 899852"/>
                <a:gd name="connsiteX376" fmla="*/ 139546 w 1013152"/>
                <a:gd name="connsiteY376" fmla="*/ 520392 h 899852"/>
                <a:gd name="connsiteX377" fmla="*/ 138930 w 1013152"/>
                <a:gd name="connsiteY377" fmla="*/ 521624 h 899852"/>
                <a:gd name="connsiteX378" fmla="*/ 135775 w 1013152"/>
                <a:gd name="connsiteY378" fmla="*/ 525318 h 899852"/>
                <a:gd name="connsiteX379" fmla="*/ 131618 w 1013152"/>
                <a:gd name="connsiteY379" fmla="*/ 533169 h 899852"/>
                <a:gd name="connsiteX380" fmla="*/ 130695 w 1013152"/>
                <a:gd name="connsiteY380" fmla="*/ 536787 h 899852"/>
                <a:gd name="connsiteX381" fmla="*/ 131079 w 1013152"/>
                <a:gd name="connsiteY381" fmla="*/ 539712 h 899852"/>
                <a:gd name="connsiteX382" fmla="*/ 132696 w 1013152"/>
                <a:gd name="connsiteY382" fmla="*/ 542790 h 899852"/>
                <a:gd name="connsiteX383" fmla="*/ 136236 w 1013152"/>
                <a:gd name="connsiteY383" fmla="*/ 549564 h 899852"/>
                <a:gd name="connsiteX384" fmla="*/ 152246 w 1013152"/>
                <a:gd name="connsiteY384" fmla="*/ 564958 h 899852"/>
                <a:gd name="connsiteX385" fmla="*/ 152939 w 1013152"/>
                <a:gd name="connsiteY385" fmla="*/ 566035 h 899852"/>
                <a:gd name="connsiteX386" fmla="*/ 155787 w 1013152"/>
                <a:gd name="connsiteY386" fmla="*/ 573886 h 899852"/>
                <a:gd name="connsiteX387" fmla="*/ 155941 w 1013152"/>
                <a:gd name="connsiteY387" fmla="*/ 575195 h 899852"/>
                <a:gd name="connsiteX388" fmla="*/ 155941 w 1013152"/>
                <a:gd name="connsiteY388" fmla="*/ 575195 h 899852"/>
                <a:gd name="connsiteX389" fmla="*/ 155941 w 1013152"/>
                <a:gd name="connsiteY389" fmla="*/ 575195 h 899852"/>
                <a:gd name="connsiteX390" fmla="*/ 154863 w 1013152"/>
                <a:gd name="connsiteY390" fmla="*/ 584277 h 899852"/>
                <a:gd name="connsiteX391" fmla="*/ 155171 w 1013152"/>
                <a:gd name="connsiteY391" fmla="*/ 585970 h 899852"/>
                <a:gd name="connsiteX392" fmla="*/ 155864 w 1013152"/>
                <a:gd name="connsiteY392" fmla="*/ 586817 h 899852"/>
                <a:gd name="connsiteX393" fmla="*/ 156017 w 1013152"/>
                <a:gd name="connsiteY393" fmla="*/ 587048 h 899852"/>
                <a:gd name="connsiteX394" fmla="*/ 159558 w 1013152"/>
                <a:gd name="connsiteY394" fmla="*/ 586663 h 899852"/>
                <a:gd name="connsiteX395" fmla="*/ 168487 w 1013152"/>
                <a:gd name="connsiteY395" fmla="*/ 587202 h 899852"/>
                <a:gd name="connsiteX396" fmla="*/ 169718 w 1013152"/>
                <a:gd name="connsiteY396" fmla="*/ 587587 h 899852"/>
                <a:gd name="connsiteX397" fmla="*/ 181571 w 1013152"/>
                <a:gd name="connsiteY397" fmla="*/ 594360 h 899852"/>
                <a:gd name="connsiteX398" fmla="*/ 191885 w 1013152"/>
                <a:gd name="connsiteY398" fmla="*/ 598978 h 899852"/>
                <a:gd name="connsiteX399" fmla="*/ 209742 w 1013152"/>
                <a:gd name="connsiteY399" fmla="*/ 597901 h 899852"/>
                <a:gd name="connsiteX400" fmla="*/ 211821 w 1013152"/>
                <a:gd name="connsiteY400" fmla="*/ 598670 h 899852"/>
                <a:gd name="connsiteX401" fmla="*/ 212667 w 1013152"/>
                <a:gd name="connsiteY401" fmla="*/ 600749 h 899852"/>
                <a:gd name="connsiteX402" fmla="*/ 212667 w 1013152"/>
                <a:gd name="connsiteY402" fmla="*/ 600749 h 899852"/>
                <a:gd name="connsiteX403" fmla="*/ 212667 w 1013152"/>
                <a:gd name="connsiteY403" fmla="*/ 607753 h 899852"/>
                <a:gd name="connsiteX404" fmla="*/ 215900 w 1013152"/>
                <a:gd name="connsiteY404" fmla="*/ 612371 h 899852"/>
                <a:gd name="connsiteX405" fmla="*/ 219595 w 1013152"/>
                <a:gd name="connsiteY405" fmla="*/ 615527 h 899852"/>
                <a:gd name="connsiteX406" fmla="*/ 224290 w 1013152"/>
                <a:gd name="connsiteY406" fmla="*/ 618298 h 899852"/>
                <a:gd name="connsiteX407" fmla="*/ 229831 w 1013152"/>
                <a:gd name="connsiteY407" fmla="*/ 618836 h 899852"/>
                <a:gd name="connsiteX408" fmla="*/ 230986 w 1013152"/>
                <a:gd name="connsiteY408" fmla="*/ 619221 h 899852"/>
                <a:gd name="connsiteX409" fmla="*/ 246611 w 1013152"/>
                <a:gd name="connsiteY409" fmla="*/ 628304 h 899852"/>
                <a:gd name="connsiteX410" fmla="*/ 269856 w 1013152"/>
                <a:gd name="connsiteY410" fmla="*/ 607214 h 899852"/>
                <a:gd name="connsiteX411" fmla="*/ 270933 w 1013152"/>
                <a:gd name="connsiteY411" fmla="*/ 606598 h 899852"/>
                <a:gd name="connsiteX412" fmla="*/ 280324 w 1013152"/>
                <a:gd name="connsiteY412" fmla="*/ 603673 h 899852"/>
                <a:gd name="connsiteX413" fmla="*/ 282479 w 1013152"/>
                <a:gd name="connsiteY413" fmla="*/ 597593 h 899852"/>
                <a:gd name="connsiteX414" fmla="*/ 282479 w 1013152"/>
                <a:gd name="connsiteY414" fmla="*/ 590742 h 899852"/>
                <a:gd name="connsiteX415" fmla="*/ 282479 w 1013152"/>
                <a:gd name="connsiteY415" fmla="*/ 590742 h 899852"/>
                <a:gd name="connsiteX416" fmla="*/ 283248 w 1013152"/>
                <a:gd name="connsiteY416" fmla="*/ 588818 h 899852"/>
                <a:gd name="connsiteX417" fmla="*/ 304030 w 1013152"/>
                <a:gd name="connsiteY417" fmla="*/ 567421 h 899852"/>
                <a:gd name="connsiteX418" fmla="*/ 312651 w 1013152"/>
                <a:gd name="connsiteY418" fmla="*/ 559955 h 899852"/>
                <a:gd name="connsiteX419" fmla="*/ 313267 w 1013152"/>
                <a:gd name="connsiteY419" fmla="*/ 559570 h 899852"/>
                <a:gd name="connsiteX420" fmla="*/ 316653 w 1013152"/>
                <a:gd name="connsiteY420" fmla="*/ 557876 h 899852"/>
                <a:gd name="connsiteX421" fmla="*/ 317654 w 1013152"/>
                <a:gd name="connsiteY421" fmla="*/ 557569 h 899852"/>
                <a:gd name="connsiteX422" fmla="*/ 323273 w 1013152"/>
                <a:gd name="connsiteY422" fmla="*/ 557030 h 899852"/>
                <a:gd name="connsiteX423" fmla="*/ 325274 w 1013152"/>
                <a:gd name="connsiteY423" fmla="*/ 557569 h 899852"/>
                <a:gd name="connsiteX424" fmla="*/ 326736 w 1013152"/>
                <a:gd name="connsiteY424" fmla="*/ 558723 h 899852"/>
                <a:gd name="connsiteX425" fmla="*/ 327506 w 1013152"/>
                <a:gd name="connsiteY425" fmla="*/ 559262 h 899852"/>
                <a:gd name="connsiteX426" fmla="*/ 328661 w 1013152"/>
                <a:gd name="connsiteY426" fmla="*/ 561494 h 899852"/>
                <a:gd name="connsiteX427" fmla="*/ 328661 w 1013152"/>
                <a:gd name="connsiteY427" fmla="*/ 579428 h 899852"/>
                <a:gd name="connsiteX428" fmla="*/ 345825 w 1013152"/>
                <a:gd name="connsiteY428" fmla="*/ 587741 h 899852"/>
                <a:gd name="connsiteX429" fmla="*/ 353291 w 1013152"/>
                <a:gd name="connsiteY429" fmla="*/ 585739 h 899852"/>
                <a:gd name="connsiteX430" fmla="*/ 355831 w 1013152"/>
                <a:gd name="connsiteY430" fmla="*/ 586355 h 899852"/>
                <a:gd name="connsiteX431" fmla="*/ 355985 w 1013152"/>
                <a:gd name="connsiteY431" fmla="*/ 586432 h 899852"/>
                <a:gd name="connsiteX432" fmla="*/ 363990 w 1013152"/>
                <a:gd name="connsiteY432" fmla="*/ 594437 h 899852"/>
                <a:gd name="connsiteX433" fmla="*/ 368608 w 1013152"/>
                <a:gd name="connsiteY433" fmla="*/ 596284 h 899852"/>
                <a:gd name="connsiteX434" fmla="*/ 372149 w 1013152"/>
                <a:gd name="connsiteY434" fmla="*/ 596284 h 899852"/>
                <a:gd name="connsiteX435" fmla="*/ 375073 w 1013152"/>
                <a:gd name="connsiteY435" fmla="*/ 595284 h 899852"/>
                <a:gd name="connsiteX436" fmla="*/ 376613 w 1013152"/>
                <a:gd name="connsiteY436" fmla="*/ 595207 h 899852"/>
                <a:gd name="connsiteX437" fmla="*/ 378845 w 1013152"/>
                <a:gd name="connsiteY437" fmla="*/ 595745 h 899852"/>
                <a:gd name="connsiteX438" fmla="*/ 380923 w 1013152"/>
                <a:gd name="connsiteY438" fmla="*/ 598055 h 899852"/>
                <a:gd name="connsiteX439" fmla="*/ 381385 w 1013152"/>
                <a:gd name="connsiteY439" fmla="*/ 601518 h 899852"/>
                <a:gd name="connsiteX440" fmla="*/ 384848 w 1013152"/>
                <a:gd name="connsiteY440" fmla="*/ 608522 h 899852"/>
                <a:gd name="connsiteX441" fmla="*/ 400165 w 1013152"/>
                <a:gd name="connsiteY441" fmla="*/ 622223 h 899852"/>
                <a:gd name="connsiteX442" fmla="*/ 403860 w 1013152"/>
                <a:gd name="connsiteY442" fmla="*/ 624840 h 899852"/>
                <a:gd name="connsiteX443" fmla="*/ 405014 w 1013152"/>
                <a:gd name="connsiteY443" fmla="*/ 627149 h 899852"/>
                <a:gd name="connsiteX444" fmla="*/ 405014 w 1013152"/>
                <a:gd name="connsiteY444" fmla="*/ 627149 h 899852"/>
                <a:gd name="connsiteX445" fmla="*/ 405014 w 1013152"/>
                <a:gd name="connsiteY445" fmla="*/ 629612 h 899852"/>
                <a:gd name="connsiteX446" fmla="*/ 407324 w 1013152"/>
                <a:gd name="connsiteY446" fmla="*/ 632845 h 899852"/>
                <a:gd name="connsiteX447" fmla="*/ 407862 w 1013152"/>
                <a:gd name="connsiteY447" fmla="*/ 634230 h 899852"/>
                <a:gd name="connsiteX448" fmla="*/ 407555 w 1013152"/>
                <a:gd name="connsiteY448" fmla="*/ 635693 h 899852"/>
                <a:gd name="connsiteX449" fmla="*/ 405322 w 1013152"/>
                <a:gd name="connsiteY449" fmla="*/ 640157 h 899852"/>
                <a:gd name="connsiteX450" fmla="*/ 403398 w 1013152"/>
                <a:gd name="connsiteY450" fmla="*/ 645083 h 899852"/>
                <a:gd name="connsiteX451" fmla="*/ 403398 w 1013152"/>
                <a:gd name="connsiteY451" fmla="*/ 648008 h 899852"/>
                <a:gd name="connsiteX452" fmla="*/ 406323 w 1013152"/>
                <a:gd name="connsiteY452" fmla="*/ 656321 h 899852"/>
                <a:gd name="connsiteX453" fmla="*/ 422025 w 1013152"/>
                <a:gd name="connsiteY453" fmla="*/ 668790 h 899852"/>
                <a:gd name="connsiteX454" fmla="*/ 422025 w 1013152"/>
                <a:gd name="connsiteY454" fmla="*/ 668790 h 899852"/>
                <a:gd name="connsiteX455" fmla="*/ 422025 w 1013152"/>
                <a:gd name="connsiteY455" fmla="*/ 668790 h 899852"/>
                <a:gd name="connsiteX456" fmla="*/ 422179 w 1013152"/>
                <a:gd name="connsiteY456" fmla="*/ 669021 h 899852"/>
                <a:gd name="connsiteX457" fmla="*/ 422641 w 1013152"/>
                <a:gd name="connsiteY457" fmla="*/ 669559 h 899852"/>
                <a:gd name="connsiteX458" fmla="*/ 422641 w 1013152"/>
                <a:gd name="connsiteY458" fmla="*/ 669559 h 899852"/>
                <a:gd name="connsiteX459" fmla="*/ 422641 w 1013152"/>
                <a:gd name="connsiteY459" fmla="*/ 669559 h 899852"/>
                <a:gd name="connsiteX460" fmla="*/ 430491 w 1013152"/>
                <a:gd name="connsiteY460" fmla="*/ 682490 h 899852"/>
                <a:gd name="connsiteX461" fmla="*/ 430876 w 1013152"/>
                <a:gd name="connsiteY461" fmla="*/ 684415 h 899852"/>
                <a:gd name="connsiteX462" fmla="*/ 429260 w 1013152"/>
                <a:gd name="connsiteY462" fmla="*/ 693343 h 899852"/>
                <a:gd name="connsiteX463" fmla="*/ 431800 w 1013152"/>
                <a:gd name="connsiteY463" fmla="*/ 703041 h 899852"/>
                <a:gd name="connsiteX464" fmla="*/ 441190 w 1013152"/>
                <a:gd name="connsiteY464" fmla="*/ 718435 h 899852"/>
                <a:gd name="connsiteX465" fmla="*/ 441498 w 1013152"/>
                <a:gd name="connsiteY465" fmla="*/ 719205 h 899852"/>
                <a:gd name="connsiteX466" fmla="*/ 442653 w 1013152"/>
                <a:gd name="connsiteY466" fmla="*/ 723669 h 899852"/>
                <a:gd name="connsiteX467" fmla="*/ 442576 w 1013152"/>
                <a:gd name="connsiteY467" fmla="*/ 725131 h 899852"/>
                <a:gd name="connsiteX468" fmla="*/ 441036 w 1013152"/>
                <a:gd name="connsiteY468" fmla="*/ 730135 h 899852"/>
                <a:gd name="connsiteX469" fmla="*/ 442037 w 1013152"/>
                <a:gd name="connsiteY469" fmla="*/ 736908 h 899852"/>
                <a:gd name="connsiteX470" fmla="*/ 447425 w 1013152"/>
                <a:gd name="connsiteY470" fmla="*/ 747145 h 899852"/>
                <a:gd name="connsiteX471" fmla="*/ 447733 w 1013152"/>
                <a:gd name="connsiteY471" fmla="*/ 748761 h 899852"/>
                <a:gd name="connsiteX472" fmla="*/ 447194 w 1013152"/>
                <a:gd name="connsiteY472" fmla="*/ 753841 h 899852"/>
                <a:gd name="connsiteX473" fmla="*/ 446039 w 1013152"/>
                <a:gd name="connsiteY473" fmla="*/ 755766 h 899852"/>
                <a:gd name="connsiteX474" fmla="*/ 432185 w 1013152"/>
                <a:gd name="connsiteY474" fmla="*/ 766002 h 899852"/>
                <a:gd name="connsiteX475" fmla="*/ 432339 w 1013152"/>
                <a:gd name="connsiteY475" fmla="*/ 767311 h 899852"/>
                <a:gd name="connsiteX476" fmla="*/ 433647 w 1013152"/>
                <a:gd name="connsiteY476" fmla="*/ 776778 h 899852"/>
                <a:gd name="connsiteX477" fmla="*/ 433339 w 1013152"/>
                <a:gd name="connsiteY477" fmla="*/ 778472 h 899852"/>
                <a:gd name="connsiteX478" fmla="*/ 421871 w 1013152"/>
                <a:gd name="connsiteY478" fmla="*/ 799792 h 899852"/>
                <a:gd name="connsiteX479" fmla="*/ 421871 w 1013152"/>
                <a:gd name="connsiteY479" fmla="*/ 803256 h 899852"/>
                <a:gd name="connsiteX480" fmla="*/ 428952 w 1013152"/>
                <a:gd name="connsiteY480" fmla="*/ 813185 h 899852"/>
                <a:gd name="connsiteX481" fmla="*/ 458509 w 1013152"/>
                <a:gd name="connsiteY481" fmla="*/ 813724 h 899852"/>
                <a:gd name="connsiteX482" fmla="*/ 459278 w 1013152"/>
                <a:gd name="connsiteY482" fmla="*/ 813878 h 899852"/>
                <a:gd name="connsiteX483" fmla="*/ 470516 w 1013152"/>
                <a:gd name="connsiteY483" fmla="*/ 817264 h 899852"/>
                <a:gd name="connsiteX484" fmla="*/ 471516 w 1013152"/>
                <a:gd name="connsiteY484" fmla="*/ 817803 h 899852"/>
                <a:gd name="connsiteX485" fmla="*/ 474903 w 1013152"/>
                <a:gd name="connsiteY485" fmla="*/ 820651 h 899852"/>
                <a:gd name="connsiteX486" fmla="*/ 475519 w 1013152"/>
                <a:gd name="connsiteY486" fmla="*/ 821344 h 899852"/>
                <a:gd name="connsiteX487" fmla="*/ 481138 w 1013152"/>
                <a:gd name="connsiteY487" fmla="*/ 830349 h 899852"/>
                <a:gd name="connsiteX488" fmla="*/ 486449 w 1013152"/>
                <a:gd name="connsiteY488" fmla="*/ 836122 h 899852"/>
                <a:gd name="connsiteX489" fmla="*/ 486833 w 1013152"/>
                <a:gd name="connsiteY489" fmla="*/ 836584 h 899852"/>
                <a:gd name="connsiteX490" fmla="*/ 489066 w 1013152"/>
                <a:gd name="connsiteY490" fmla="*/ 840509 h 899852"/>
                <a:gd name="connsiteX491" fmla="*/ 489373 w 1013152"/>
                <a:gd name="connsiteY491" fmla="*/ 841279 h 899852"/>
                <a:gd name="connsiteX492" fmla="*/ 489450 w 1013152"/>
                <a:gd name="connsiteY492" fmla="*/ 841433 h 899852"/>
                <a:gd name="connsiteX493" fmla="*/ 489450 w 1013152"/>
                <a:gd name="connsiteY493" fmla="*/ 842433 h 899852"/>
                <a:gd name="connsiteX494" fmla="*/ 488450 w 1013152"/>
                <a:gd name="connsiteY494" fmla="*/ 848052 h 899852"/>
                <a:gd name="connsiteX495" fmla="*/ 488527 w 1013152"/>
                <a:gd name="connsiteY495" fmla="*/ 848283 h 899852"/>
                <a:gd name="connsiteX496" fmla="*/ 501765 w 1013152"/>
                <a:gd name="connsiteY496" fmla="*/ 853363 h 899852"/>
                <a:gd name="connsiteX497" fmla="*/ 503228 w 1013152"/>
                <a:gd name="connsiteY497" fmla="*/ 854595 h 899852"/>
                <a:gd name="connsiteX498" fmla="*/ 506768 w 1013152"/>
                <a:gd name="connsiteY498" fmla="*/ 861060 h 899852"/>
                <a:gd name="connsiteX499" fmla="*/ 512618 w 1013152"/>
                <a:gd name="connsiteY499" fmla="*/ 871759 h 899852"/>
                <a:gd name="connsiteX500" fmla="*/ 514388 w 1013152"/>
                <a:gd name="connsiteY500" fmla="*/ 873529 h 899852"/>
                <a:gd name="connsiteX501" fmla="*/ 517313 w 1013152"/>
                <a:gd name="connsiteY501" fmla="*/ 873914 h 899852"/>
                <a:gd name="connsiteX502" fmla="*/ 523471 w 1013152"/>
                <a:gd name="connsiteY502" fmla="*/ 871836 h 899852"/>
                <a:gd name="connsiteX503" fmla="*/ 524548 w 1013152"/>
                <a:gd name="connsiteY503" fmla="*/ 871682 h 899852"/>
                <a:gd name="connsiteX504" fmla="*/ 531861 w 1013152"/>
                <a:gd name="connsiteY504" fmla="*/ 872221 h 899852"/>
                <a:gd name="connsiteX505" fmla="*/ 532399 w 1013152"/>
                <a:gd name="connsiteY505" fmla="*/ 872298 h 899852"/>
                <a:gd name="connsiteX506" fmla="*/ 536325 w 1013152"/>
                <a:gd name="connsiteY506" fmla="*/ 873452 h 899852"/>
                <a:gd name="connsiteX507" fmla="*/ 537095 w 1013152"/>
                <a:gd name="connsiteY507" fmla="*/ 873837 h 899852"/>
                <a:gd name="connsiteX508" fmla="*/ 540481 w 1013152"/>
                <a:gd name="connsiteY508" fmla="*/ 876069 h 899852"/>
                <a:gd name="connsiteX509" fmla="*/ 541713 w 1013152"/>
                <a:gd name="connsiteY509" fmla="*/ 878147 h 899852"/>
                <a:gd name="connsiteX510" fmla="*/ 542790 w 1013152"/>
                <a:gd name="connsiteY510" fmla="*/ 888461 h 899852"/>
                <a:gd name="connsiteX511" fmla="*/ 544792 w 1013152"/>
                <a:gd name="connsiteY511" fmla="*/ 893234 h 899852"/>
                <a:gd name="connsiteX512" fmla="*/ 551488 w 1013152"/>
                <a:gd name="connsiteY512" fmla="*/ 893695 h 899852"/>
                <a:gd name="connsiteX513" fmla="*/ 552335 w 1013152"/>
                <a:gd name="connsiteY513" fmla="*/ 893926 h 899852"/>
                <a:gd name="connsiteX514" fmla="*/ 566882 w 1013152"/>
                <a:gd name="connsiteY514" fmla="*/ 899853 h 899852"/>
                <a:gd name="connsiteX515" fmla="*/ 581352 w 1013152"/>
                <a:gd name="connsiteY515" fmla="*/ 898852 h 899852"/>
                <a:gd name="connsiteX516" fmla="*/ 585509 w 1013152"/>
                <a:gd name="connsiteY516" fmla="*/ 896543 h 899852"/>
                <a:gd name="connsiteX517" fmla="*/ 587587 w 1013152"/>
                <a:gd name="connsiteY517" fmla="*/ 894465 h 899852"/>
                <a:gd name="connsiteX518" fmla="*/ 588510 w 1013152"/>
                <a:gd name="connsiteY518" fmla="*/ 891694 h 899852"/>
                <a:gd name="connsiteX519" fmla="*/ 588741 w 1013152"/>
                <a:gd name="connsiteY519" fmla="*/ 891155 h 899852"/>
                <a:gd name="connsiteX520" fmla="*/ 593975 w 1013152"/>
                <a:gd name="connsiteY520" fmla="*/ 882227 h 899852"/>
                <a:gd name="connsiteX521" fmla="*/ 593975 w 1013152"/>
                <a:gd name="connsiteY521" fmla="*/ 878455 h 899852"/>
                <a:gd name="connsiteX522" fmla="*/ 594514 w 1013152"/>
                <a:gd name="connsiteY522" fmla="*/ 876839 h 899852"/>
                <a:gd name="connsiteX523" fmla="*/ 597362 w 1013152"/>
                <a:gd name="connsiteY523" fmla="*/ 872913 h 899852"/>
                <a:gd name="connsiteX524" fmla="*/ 599671 w 1013152"/>
                <a:gd name="connsiteY524" fmla="*/ 871759 h 899852"/>
                <a:gd name="connsiteX525" fmla="*/ 602904 w 1013152"/>
                <a:gd name="connsiteY525" fmla="*/ 871759 h 899852"/>
                <a:gd name="connsiteX526" fmla="*/ 603519 w 1013152"/>
                <a:gd name="connsiteY526" fmla="*/ 868064 h 899852"/>
                <a:gd name="connsiteX527" fmla="*/ 596438 w 1013152"/>
                <a:gd name="connsiteY527" fmla="*/ 846205 h 899852"/>
                <a:gd name="connsiteX528" fmla="*/ 596361 w 1013152"/>
                <a:gd name="connsiteY528" fmla="*/ 844896 h 899852"/>
                <a:gd name="connsiteX529" fmla="*/ 597516 w 1013152"/>
                <a:gd name="connsiteY529" fmla="*/ 837584 h 899852"/>
                <a:gd name="connsiteX530" fmla="*/ 597670 w 1013152"/>
                <a:gd name="connsiteY530" fmla="*/ 837045 h 899852"/>
                <a:gd name="connsiteX531" fmla="*/ 603673 w 1013152"/>
                <a:gd name="connsiteY531" fmla="*/ 821113 h 899852"/>
                <a:gd name="connsiteX532" fmla="*/ 604751 w 1013152"/>
                <a:gd name="connsiteY532" fmla="*/ 804102 h 899852"/>
                <a:gd name="connsiteX533" fmla="*/ 610985 w 1013152"/>
                <a:gd name="connsiteY533" fmla="*/ 778856 h 899852"/>
                <a:gd name="connsiteX534" fmla="*/ 611216 w 1013152"/>
                <a:gd name="connsiteY534" fmla="*/ 778241 h 899852"/>
                <a:gd name="connsiteX535" fmla="*/ 612910 w 1013152"/>
                <a:gd name="connsiteY535" fmla="*/ 774854 h 899852"/>
                <a:gd name="connsiteX536" fmla="*/ 615142 w 1013152"/>
                <a:gd name="connsiteY536" fmla="*/ 773315 h 899852"/>
                <a:gd name="connsiteX537" fmla="*/ 620761 w 1013152"/>
                <a:gd name="connsiteY537" fmla="*/ 772776 h 899852"/>
                <a:gd name="connsiteX538" fmla="*/ 622146 w 1013152"/>
                <a:gd name="connsiteY538" fmla="*/ 773007 h 899852"/>
                <a:gd name="connsiteX539" fmla="*/ 634307 w 1013152"/>
                <a:gd name="connsiteY539" fmla="*/ 778395 h 899852"/>
                <a:gd name="connsiteX540" fmla="*/ 641927 w 1013152"/>
                <a:gd name="connsiteY540" fmla="*/ 769774 h 899852"/>
                <a:gd name="connsiteX541" fmla="*/ 647931 w 1013152"/>
                <a:gd name="connsiteY541" fmla="*/ 764309 h 899852"/>
                <a:gd name="connsiteX542" fmla="*/ 649855 w 1013152"/>
                <a:gd name="connsiteY542" fmla="*/ 760538 h 899852"/>
                <a:gd name="connsiteX543" fmla="*/ 652010 w 1013152"/>
                <a:gd name="connsiteY543" fmla="*/ 752379 h 899852"/>
                <a:gd name="connsiteX544" fmla="*/ 652241 w 1013152"/>
                <a:gd name="connsiteY544" fmla="*/ 751763 h 899852"/>
                <a:gd name="connsiteX545" fmla="*/ 657167 w 1013152"/>
                <a:gd name="connsiteY545" fmla="*/ 742450 h 899852"/>
                <a:gd name="connsiteX546" fmla="*/ 655320 w 1013152"/>
                <a:gd name="connsiteY546" fmla="*/ 739217 h 899852"/>
                <a:gd name="connsiteX547" fmla="*/ 646776 w 1013152"/>
                <a:gd name="connsiteY547" fmla="*/ 732213 h 899852"/>
                <a:gd name="connsiteX548" fmla="*/ 646161 w 1013152"/>
                <a:gd name="connsiteY548" fmla="*/ 731443 h 899852"/>
                <a:gd name="connsiteX549" fmla="*/ 642235 w 1013152"/>
                <a:gd name="connsiteY549" fmla="*/ 724670 h 899852"/>
                <a:gd name="connsiteX550" fmla="*/ 642004 w 1013152"/>
                <a:gd name="connsiteY550" fmla="*/ 724131 h 899852"/>
                <a:gd name="connsiteX551" fmla="*/ 640619 w 1013152"/>
                <a:gd name="connsiteY551" fmla="*/ 719898 h 899852"/>
                <a:gd name="connsiteX552" fmla="*/ 640311 w 1013152"/>
                <a:gd name="connsiteY552" fmla="*/ 719051 h 899852"/>
                <a:gd name="connsiteX553" fmla="*/ 640157 w 1013152"/>
                <a:gd name="connsiteY553" fmla="*/ 718127 h 899852"/>
                <a:gd name="connsiteX554" fmla="*/ 640157 w 1013152"/>
                <a:gd name="connsiteY554" fmla="*/ 712509 h 899852"/>
                <a:gd name="connsiteX555" fmla="*/ 641927 w 1013152"/>
                <a:gd name="connsiteY555" fmla="*/ 703503 h 899852"/>
                <a:gd name="connsiteX556" fmla="*/ 642081 w 1013152"/>
                <a:gd name="connsiteY556" fmla="*/ 702887 h 899852"/>
                <a:gd name="connsiteX557" fmla="*/ 644313 w 1013152"/>
                <a:gd name="connsiteY557" fmla="*/ 697807 h 899852"/>
                <a:gd name="connsiteX558" fmla="*/ 644698 w 1013152"/>
                <a:gd name="connsiteY558" fmla="*/ 697115 h 899852"/>
                <a:gd name="connsiteX559" fmla="*/ 646776 w 1013152"/>
                <a:gd name="connsiteY559" fmla="*/ 694652 h 899852"/>
                <a:gd name="connsiteX560" fmla="*/ 645776 w 1013152"/>
                <a:gd name="connsiteY560" fmla="*/ 682336 h 899852"/>
                <a:gd name="connsiteX561" fmla="*/ 645776 w 1013152"/>
                <a:gd name="connsiteY561" fmla="*/ 682336 h 899852"/>
                <a:gd name="connsiteX562" fmla="*/ 645776 w 1013152"/>
                <a:gd name="connsiteY562" fmla="*/ 682336 h 899852"/>
                <a:gd name="connsiteX563" fmla="*/ 646392 w 1013152"/>
                <a:gd name="connsiteY563" fmla="*/ 680335 h 899852"/>
                <a:gd name="connsiteX564" fmla="*/ 649239 w 1013152"/>
                <a:gd name="connsiteY564" fmla="*/ 676949 h 899852"/>
                <a:gd name="connsiteX565" fmla="*/ 670483 w 1013152"/>
                <a:gd name="connsiteY565" fmla="*/ 647854 h 899852"/>
                <a:gd name="connsiteX566" fmla="*/ 676794 w 1013152"/>
                <a:gd name="connsiteY566" fmla="*/ 640388 h 899852"/>
                <a:gd name="connsiteX567" fmla="*/ 682644 w 1013152"/>
                <a:gd name="connsiteY567" fmla="*/ 635077 h 899852"/>
                <a:gd name="connsiteX568" fmla="*/ 683260 w 1013152"/>
                <a:gd name="connsiteY568" fmla="*/ 634615 h 899852"/>
                <a:gd name="connsiteX569" fmla="*/ 687416 w 1013152"/>
                <a:gd name="connsiteY569" fmla="*/ 632537 h 899852"/>
                <a:gd name="connsiteX570" fmla="*/ 695575 w 1013152"/>
                <a:gd name="connsiteY570" fmla="*/ 625456 h 899852"/>
                <a:gd name="connsiteX571" fmla="*/ 696960 w 1013152"/>
                <a:gd name="connsiteY571" fmla="*/ 624840 h 899852"/>
                <a:gd name="connsiteX572" fmla="*/ 698500 w 1013152"/>
                <a:gd name="connsiteY572" fmla="*/ 625071 h 899852"/>
                <a:gd name="connsiteX573" fmla="*/ 706351 w 1013152"/>
                <a:gd name="connsiteY573" fmla="*/ 628458 h 899852"/>
                <a:gd name="connsiteX574" fmla="*/ 707428 w 1013152"/>
                <a:gd name="connsiteY574" fmla="*/ 629227 h 899852"/>
                <a:gd name="connsiteX575" fmla="*/ 710276 w 1013152"/>
                <a:gd name="connsiteY575" fmla="*/ 632614 h 899852"/>
                <a:gd name="connsiteX576" fmla="*/ 719205 w 1013152"/>
                <a:gd name="connsiteY576" fmla="*/ 646007 h 899852"/>
                <a:gd name="connsiteX577" fmla="*/ 726132 w 1013152"/>
                <a:gd name="connsiteY577" fmla="*/ 651318 h 899852"/>
                <a:gd name="connsiteX578" fmla="*/ 726671 w 1013152"/>
                <a:gd name="connsiteY578" fmla="*/ 651856 h 899852"/>
                <a:gd name="connsiteX579" fmla="*/ 736600 w 1013152"/>
                <a:gd name="connsiteY579" fmla="*/ 664941 h 899852"/>
                <a:gd name="connsiteX580" fmla="*/ 741449 w 1013152"/>
                <a:gd name="connsiteY580" fmla="*/ 665326 h 899852"/>
                <a:gd name="connsiteX581" fmla="*/ 762462 w 1013152"/>
                <a:gd name="connsiteY581" fmla="*/ 646468 h 899852"/>
                <a:gd name="connsiteX582" fmla="*/ 762924 w 1013152"/>
                <a:gd name="connsiteY582" fmla="*/ 646084 h 899852"/>
                <a:gd name="connsiteX583" fmla="*/ 778010 w 1013152"/>
                <a:gd name="connsiteY583" fmla="*/ 637463 h 899852"/>
                <a:gd name="connsiteX584" fmla="*/ 791095 w 1013152"/>
                <a:gd name="connsiteY584" fmla="*/ 615604 h 899852"/>
                <a:gd name="connsiteX585" fmla="*/ 791402 w 1013152"/>
                <a:gd name="connsiteY585" fmla="*/ 615142 h 899852"/>
                <a:gd name="connsiteX586" fmla="*/ 841972 w 1013152"/>
                <a:gd name="connsiteY586" fmla="*/ 560032 h 899852"/>
                <a:gd name="connsiteX587" fmla="*/ 842818 w 1013152"/>
                <a:gd name="connsiteY587" fmla="*/ 559416 h 899852"/>
                <a:gd name="connsiteX588" fmla="*/ 847359 w 1013152"/>
                <a:gd name="connsiteY588" fmla="*/ 557184 h 899852"/>
                <a:gd name="connsiteX589" fmla="*/ 848591 w 1013152"/>
                <a:gd name="connsiteY589" fmla="*/ 556876 h 899852"/>
                <a:gd name="connsiteX590" fmla="*/ 852516 w 1013152"/>
                <a:gd name="connsiteY590" fmla="*/ 556876 h 899852"/>
                <a:gd name="connsiteX591" fmla="*/ 852516 w 1013152"/>
                <a:gd name="connsiteY591" fmla="*/ 556876 h 899852"/>
                <a:gd name="connsiteX592" fmla="*/ 853363 w 1013152"/>
                <a:gd name="connsiteY592" fmla="*/ 557184 h 899852"/>
                <a:gd name="connsiteX593" fmla="*/ 854210 w 1013152"/>
                <a:gd name="connsiteY593" fmla="*/ 557491 h 899852"/>
                <a:gd name="connsiteX594" fmla="*/ 854210 w 1013152"/>
                <a:gd name="connsiteY594" fmla="*/ 557491 h 899852"/>
                <a:gd name="connsiteX595" fmla="*/ 854210 w 1013152"/>
                <a:gd name="connsiteY595" fmla="*/ 557491 h 899852"/>
                <a:gd name="connsiteX596" fmla="*/ 855133 w 1013152"/>
                <a:gd name="connsiteY596" fmla="*/ 558184 h 899852"/>
                <a:gd name="connsiteX597" fmla="*/ 856519 w 1013152"/>
                <a:gd name="connsiteY597" fmla="*/ 559185 h 899852"/>
                <a:gd name="connsiteX598" fmla="*/ 857134 w 1013152"/>
                <a:gd name="connsiteY598" fmla="*/ 559878 h 899852"/>
                <a:gd name="connsiteX599" fmla="*/ 859367 w 1013152"/>
                <a:gd name="connsiteY599" fmla="*/ 563264 h 899852"/>
                <a:gd name="connsiteX600" fmla="*/ 862676 w 1013152"/>
                <a:gd name="connsiteY600" fmla="*/ 569345 h 899852"/>
                <a:gd name="connsiteX601" fmla="*/ 865216 w 1013152"/>
                <a:gd name="connsiteY601" fmla="*/ 571885 h 899852"/>
                <a:gd name="connsiteX602" fmla="*/ 877301 w 1013152"/>
                <a:gd name="connsiteY602" fmla="*/ 580736 h 899852"/>
                <a:gd name="connsiteX603" fmla="*/ 878763 w 1013152"/>
                <a:gd name="connsiteY603" fmla="*/ 580967 h 899852"/>
                <a:gd name="connsiteX604" fmla="*/ 879764 w 1013152"/>
                <a:gd name="connsiteY604" fmla="*/ 580121 h 899852"/>
                <a:gd name="connsiteX605" fmla="*/ 884613 w 1013152"/>
                <a:gd name="connsiteY605" fmla="*/ 554721 h 899852"/>
                <a:gd name="connsiteX606" fmla="*/ 884844 w 1013152"/>
                <a:gd name="connsiteY606" fmla="*/ 554028 h 899852"/>
                <a:gd name="connsiteX607" fmla="*/ 888230 w 1013152"/>
                <a:gd name="connsiteY607" fmla="*/ 546716 h 899852"/>
                <a:gd name="connsiteX608" fmla="*/ 888923 w 1013152"/>
                <a:gd name="connsiteY608" fmla="*/ 545792 h 899852"/>
                <a:gd name="connsiteX609" fmla="*/ 893387 w 1013152"/>
                <a:gd name="connsiteY609" fmla="*/ 541790 h 899852"/>
                <a:gd name="connsiteX610" fmla="*/ 896004 w 1013152"/>
                <a:gd name="connsiteY610" fmla="*/ 533015 h 899852"/>
                <a:gd name="connsiteX611" fmla="*/ 897621 w 1013152"/>
                <a:gd name="connsiteY611" fmla="*/ 526396 h 899852"/>
                <a:gd name="connsiteX612" fmla="*/ 898621 w 1013152"/>
                <a:gd name="connsiteY612" fmla="*/ 523933 h 899852"/>
                <a:gd name="connsiteX613" fmla="*/ 899391 w 1013152"/>
                <a:gd name="connsiteY613" fmla="*/ 522009 h 899852"/>
                <a:gd name="connsiteX614" fmla="*/ 900007 w 1013152"/>
                <a:gd name="connsiteY614" fmla="*/ 521162 h 899852"/>
                <a:gd name="connsiteX615" fmla="*/ 902854 w 1013152"/>
                <a:gd name="connsiteY615" fmla="*/ 518314 h 899852"/>
                <a:gd name="connsiteX616" fmla="*/ 903778 w 1013152"/>
                <a:gd name="connsiteY616" fmla="*/ 517698 h 899852"/>
                <a:gd name="connsiteX617" fmla="*/ 906087 w 1013152"/>
                <a:gd name="connsiteY617" fmla="*/ 516775 h 899852"/>
                <a:gd name="connsiteX618" fmla="*/ 908858 w 1013152"/>
                <a:gd name="connsiteY618" fmla="*/ 514235 h 899852"/>
                <a:gd name="connsiteX619" fmla="*/ 902393 w 1013152"/>
                <a:gd name="connsiteY619" fmla="*/ 509001 h 899852"/>
                <a:gd name="connsiteX620" fmla="*/ 901854 w 1013152"/>
                <a:gd name="connsiteY620" fmla="*/ 508385 h 899852"/>
                <a:gd name="connsiteX621" fmla="*/ 893695 w 1013152"/>
                <a:gd name="connsiteY621" fmla="*/ 496455 h 899852"/>
                <a:gd name="connsiteX622" fmla="*/ 886229 w 1013152"/>
                <a:gd name="connsiteY622" fmla="*/ 491144 h 899852"/>
                <a:gd name="connsiteX623" fmla="*/ 885151 w 1013152"/>
                <a:gd name="connsiteY623" fmla="*/ 489681 h 899852"/>
                <a:gd name="connsiteX624" fmla="*/ 882612 w 1013152"/>
                <a:gd name="connsiteY624" fmla="*/ 481522 h 899852"/>
                <a:gd name="connsiteX625" fmla="*/ 868141 w 1013152"/>
                <a:gd name="connsiteY625" fmla="*/ 470824 h 899852"/>
                <a:gd name="connsiteX626" fmla="*/ 832504 w 1013152"/>
                <a:gd name="connsiteY626" fmla="*/ 451889 h 899852"/>
                <a:gd name="connsiteX627" fmla="*/ 831042 w 1013152"/>
                <a:gd name="connsiteY627" fmla="*/ 449426 h 899852"/>
                <a:gd name="connsiteX628" fmla="*/ 831042 w 1013152"/>
                <a:gd name="connsiteY628" fmla="*/ 441575 h 899852"/>
                <a:gd name="connsiteX629" fmla="*/ 831657 w 1013152"/>
                <a:gd name="connsiteY629" fmla="*/ 439805 h 899852"/>
                <a:gd name="connsiteX630" fmla="*/ 833890 w 1013152"/>
                <a:gd name="connsiteY630" fmla="*/ 436957 h 899852"/>
                <a:gd name="connsiteX631" fmla="*/ 837507 w 1013152"/>
                <a:gd name="connsiteY631" fmla="*/ 433340 h 899852"/>
                <a:gd name="connsiteX632" fmla="*/ 838508 w 1013152"/>
                <a:gd name="connsiteY632" fmla="*/ 432724 h 899852"/>
                <a:gd name="connsiteX633" fmla="*/ 844665 w 1013152"/>
                <a:gd name="connsiteY633" fmla="*/ 430491 h 899852"/>
                <a:gd name="connsiteX634" fmla="*/ 852286 w 1013152"/>
                <a:gd name="connsiteY634" fmla="*/ 428952 h 899852"/>
                <a:gd name="connsiteX635" fmla="*/ 853132 w 1013152"/>
                <a:gd name="connsiteY635" fmla="*/ 427490 h 899852"/>
                <a:gd name="connsiteX636" fmla="*/ 861445 w 1013152"/>
                <a:gd name="connsiteY636" fmla="*/ 399704 h 899852"/>
                <a:gd name="connsiteX637" fmla="*/ 864755 w 1013152"/>
                <a:gd name="connsiteY637" fmla="*/ 380923 h 899852"/>
                <a:gd name="connsiteX638" fmla="*/ 864985 w 1013152"/>
                <a:gd name="connsiteY638" fmla="*/ 380153 h 899852"/>
                <a:gd name="connsiteX639" fmla="*/ 869835 w 1013152"/>
                <a:gd name="connsiteY639" fmla="*/ 370455 h 899852"/>
                <a:gd name="connsiteX640" fmla="*/ 870681 w 1013152"/>
                <a:gd name="connsiteY640" fmla="*/ 364913 h 899852"/>
                <a:gd name="connsiteX641" fmla="*/ 860367 w 1013152"/>
                <a:gd name="connsiteY641" fmla="*/ 354138 h 899852"/>
                <a:gd name="connsiteX642" fmla="*/ 859905 w 1013152"/>
                <a:gd name="connsiteY642" fmla="*/ 353445 h 899852"/>
                <a:gd name="connsiteX643" fmla="*/ 857673 w 1013152"/>
                <a:gd name="connsiteY643" fmla="*/ 348981 h 899852"/>
                <a:gd name="connsiteX644" fmla="*/ 855826 w 1013152"/>
                <a:gd name="connsiteY644" fmla="*/ 343516 h 899852"/>
                <a:gd name="connsiteX645" fmla="*/ 853671 w 1013152"/>
                <a:gd name="connsiteY645" fmla="*/ 338744 h 899852"/>
                <a:gd name="connsiteX646" fmla="*/ 851439 w 1013152"/>
                <a:gd name="connsiteY646" fmla="*/ 329892 h 899852"/>
                <a:gd name="connsiteX647" fmla="*/ 849976 w 1013152"/>
                <a:gd name="connsiteY647" fmla="*/ 328045 h 899852"/>
                <a:gd name="connsiteX648" fmla="*/ 844896 w 1013152"/>
                <a:gd name="connsiteY648" fmla="*/ 325505 h 899852"/>
                <a:gd name="connsiteX649" fmla="*/ 843511 w 1013152"/>
                <a:gd name="connsiteY649" fmla="*/ 324042 h 899852"/>
                <a:gd name="connsiteX650" fmla="*/ 842356 w 1013152"/>
                <a:gd name="connsiteY650" fmla="*/ 321195 h 899852"/>
                <a:gd name="connsiteX651" fmla="*/ 842203 w 1013152"/>
                <a:gd name="connsiteY651" fmla="*/ 319732 h 899852"/>
                <a:gd name="connsiteX652" fmla="*/ 842203 w 1013152"/>
                <a:gd name="connsiteY652" fmla="*/ 319732 h 899852"/>
                <a:gd name="connsiteX653" fmla="*/ 842203 w 1013152"/>
                <a:gd name="connsiteY653" fmla="*/ 319732 h 899852"/>
                <a:gd name="connsiteX654" fmla="*/ 842279 w 1013152"/>
                <a:gd name="connsiteY654" fmla="*/ 319193 h 899852"/>
                <a:gd name="connsiteX655" fmla="*/ 842741 w 1013152"/>
                <a:gd name="connsiteY655" fmla="*/ 315807 h 899852"/>
                <a:gd name="connsiteX656" fmla="*/ 850130 w 1013152"/>
                <a:gd name="connsiteY656" fmla="*/ 291177 h 899852"/>
                <a:gd name="connsiteX657" fmla="*/ 850438 w 1013152"/>
                <a:gd name="connsiteY657" fmla="*/ 290484 h 899852"/>
                <a:gd name="connsiteX658" fmla="*/ 866217 w 1013152"/>
                <a:gd name="connsiteY658" fmla="*/ 265161 h 899852"/>
                <a:gd name="connsiteX659" fmla="*/ 867294 w 1013152"/>
                <a:gd name="connsiteY659" fmla="*/ 264160 h 899852"/>
                <a:gd name="connsiteX660" fmla="*/ 879379 w 1013152"/>
                <a:gd name="connsiteY660" fmla="*/ 257541 h 899852"/>
                <a:gd name="connsiteX661" fmla="*/ 888692 w 1013152"/>
                <a:gd name="connsiteY661" fmla="*/ 249305 h 899852"/>
                <a:gd name="connsiteX662" fmla="*/ 891155 w 1013152"/>
                <a:gd name="connsiteY662" fmla="*/ 241454 h 899852"/>
                <a:gd name="connsiteX663" fmla="*/ 891155 w 1013152"/>
                <a:gd name="connsiteY663" fmla="*/ 236836 h 899852"/>
                <a:gd name="connsiteX664" fmla="*/ 891540 w 1013152"/>
                <a:gd name="connsiteY664" fmla="*/ 235450 h 899852"/>
                <a:gd name="connsiteX665" fmla="*/ 893772 w 1013152"/>
                <a:gd name="connsiteY665" fmla="*/ 231525 h 899852"/>
                <a:gd name="connsiteX666" fmla="*/ 894234 w 1013152"/>
                <a:gd name="connsiteY666" fmla="*/ 230909 h 899852"/>
                <a:gd name="connsiteX667" fmla="*/ 897621 w 1013152"/>
                <a:gd name="connsiteY667" fmla="*/ 227522 h 899852"/>
                <a:gd name="connsiteX668" fmla="*/ 901392 w 1013152"/>
                <a:gd name="connsiteY668" fmla="*/ 224905 h 899852"/>
                <a:gd name="connsiteX669" fmla="*/ 903393 w 1013152"/>
                <a:gd name="connsiteY669" fmla="*/ 224444 h 899852"/>
                <a:gd name="connsiteX670" fmla="*/ 906780 w 1013152"/>
                <a:gd name="connsiteY670" fmla="*/ 224983 h 899852"/>
                <a:gd name="connsiteX671" fmla="*/ 908165 w 1013152"/>
                <a:gd name="connsiteY671" fmla="*/ 225598 h 899852"/>
                <a:gd name="connsiteX672" fmla="*/ 911475 w 1013152"/>
                <a:gd name="connsiteY672" fmla="*/ 228446 h 899852"/>
                <a:gd name="connsiteX673" fmla="*/ 912861 w 1013152"/>
                <a:gd name="connsiteY673" fmla="*/ 228677 h 899852"/>
                <a:gd name="connsiteX674" fmla="*/ 914708 w 1013152"/>
                <a:gd name="connsiteY674" fmla="*/ 227214 h 899852"/>
                <a:gd name="connsiteX675" fmla="*/ 918402 w 1013152"/>
                <a:gd name="connsiteY675" fmla="*/ 223520 h 899852"/>
                <a:gd name="connsiteX676" fmla="*/ 921404 w 1013152"/>
                <a:gd name="connsiteY676" fmla="*/ 218902 h 899852"/>
                <a:gd name="connsiteX677" fmla="*/ 921943 w 1013152"/>
                <a:gd name="connsiteY677" fmla="*/ 218286 h 899852"/>
                <a:gd name="connsiteX678" fmla="*/ 925330 w 1013152"/>
                <a:gd name="connsiteY678" fmla="*/ 215438 h 899852"/>
                <a:gd name="connsiteX679" fmla="*/ 926484 w 1013152"/>
                <a:gd name="connsiteY679" fmla="*/ 214900 h 899852"/>
                <a:gd name="connsiteX680" fmla="*/ 931025 w 1013152"/>
                <a:gd name="connsiteY680" fmla="*/ 213745 h 899852"/>
                <a:gd name="connsiteX681" fmla="*/ 936028 w 1013152"/>
                <a:gd name="connsiteY681" fmla="*/ 213129 h 899852"/>
                <a:gd name="connsiteX682" fmla="*/ 941724 w 1013152"/>
                <a:gd name="connsiteY682" fmla="*/ 210743 h 899852"/>
                <a:gd name="connsiteX683" fmla="*/ 945804 w 1013152"/>
                <a:gd name="connsiteY683" fmla="*/ 205663 h 899852"/>
                <a:gd name="connsiteX684" fmla="*/ 948805 w 1013152"/>
                <a:gd name="connsiteY684" fmla="*/ 200660 h 899852"/>
                <a:gd name="connsiteX685" fmla="*/ 952654 w 1013152"/>
                <a:gd name="connsiteY685" fmla="*/ 187498 h 899852"/>
                <a:gd name="connsiteX686" fmla="*/ 961582 w 1013152"/>
                <a:gd name="connsiteY686" fmla="*/ 115916 h 899852"/>
                <a:gd name="connsiteX687" fmla="*/ 961813 w 1013152"/>
                <a:gd name="connsiteY687" fmla="*/ 115147 h 899852"/>
                <a:gd name="connsiteX688" fmla="*/ 964661 w 1013152"/>
                <a:gd name="connsiteY688" fmla="*/ 108373 h 899852"/>
                <a:gd name="connsiteX689" fmla="*/ 966047 w 1013152"/>
                <a:gd name="connsiteY689" fmla="*/ 106911 h 899852"/>
                <a:gd name="connsiteX690" fmla="*/ 973898 w 1013152"/>
                <a:gd name="connsiteY690" fmla="*/ 103293 h 899852"/>
                <a:gd name="connsiteX691" fmla="*/ 980440 w 1013152"/>
                <a:gd name="connsiteY691" fmla="*/ 94750 h 899852"/>
                <a:gd name="connsiteX692" fmla="*/ 984827 w 1013152"/>
                <a:gd name="connsiteY692" fmla="*/ 78971 h 899852"/>
                <a:gd name="connsiteX693" fmla="*/ 985058 w 1013152"/>
                <a:gd name="connsiteY693" fmla="*/ 78355 h 899852"/>
                <a:gd name="connsiteX694" fmla="*/ 992909 w 1013152"/>
                <a:gd name="connsiteY694" fmla="*/ 64270 h 899852"/>
                <a:gd name="connsiteX695" fmla="*/ 1006764 w 1013152"/>
                <a:gd name="connsiteY695" fmla="*/ 28094 h 899852"/>
                <a:gd name="connsiteX696" fmla="*/ 1010843 w 1013152"/>
                <a:gd name="connsiteY696" fmla="*/ 19935 h 899852"/>
                <a:gd name="connsiteX697" fmla="*/ 1013152 w 1013152"/>
                <a:gd name="connsiteY697" fmla="*/ 12546 h 899852"/>
                <a:gd name="connsiteX698" fmla="*/ 1005147 w 1013152"/>
                <a:gd name="connsiteY698" fmla="*/ 10545 h 899852"/>
                <a:gd name="connsiteX699" fmla="*/ 990292 w 1013152"/>
                <a:gd name="connsiteY699" fmla="*/ 10545 h 899852"/>
                <a:gd name="connsiteX700" fmla="*/ 989907 w 1013152"/>
                <a:gd name="connsiteY700" fmla="*/ 9775 h 89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</a:cxnLst>
              <a:rect l="l" t="t" r="r" b="b"/>
              <a:pathLst>
                <a:path w="1013152" h="899852">
                  <a:moveTo>
                    <a:pt x="989907" y="9775"/>
                  </a:moveTo>
                  <a:lnTo>
                    <a:pt x="989907" y="9775"/>
                  </a:lnTo>
                  <a:lnTo>
                    <a:pt x="989907" y="9775"/>
                  </a:lnTo>
                  <a:lnTo>
                    <a:pt x="982595" y="5850"/>
                  </a:lnTo>
                  <a:lnTo>
                    <a:pt x="975591" y="3156"/>
                  </a:lnTo>
                  <a:lnTo>
                    <a:pt x="965508" y="539"/>
                  </a:lnTo>
                  <a:lnTo>
                    <a:pt x="964430" y="539"/>
                  </a:lnTo>
                  <a:lnTo>
                    <a:pt x="935413" y="0"/>
                  </a:lnTo>
                  <a:lnTo>
                    <a:pt x="928639" y="2463"/>
                  </a:lnTo>
                  <a:lnTo>
                    <a:pt x="927177" y="3926"/>
                  </a:lnTo>
                  <a:lnTo>
                    <a:pt x="925869" y="6542"/>
                  </a:lnTo>
                  <a:lnTo>
                    <a:pt x="924791" y="11776"/>
                  </a:lnTo>
                  <a:cubicBezTo>
                    <a:pt x="924714" y="12238"/>
                    <a:pt x="924483" y="12700"/>
                    <a:pt x="924175" y="13008"/>
                  </a:cubicBezTo>
                  <a:lnTo>
                    <a:pt x="921327" y="16395"/>
                  </a:lnTo>
                  <a:lnTo>
                    <a:pt x="917787" y="19935"/>
                  </a:lnTo>
                  <a:lnTo>
                    <a:pt x="914015" y="22552"/>
                  </a:lnTo>
                  <a:cubicBezTo>
                    <a:pt x="913784" y="22706"/>
                    <a:pt x="913476" y="22860"/>
                    <a:pt x="913245" y="22937"/>
                  </a:cubicBezTo>
                  <a:lnTo>
                    <a:pt x="909320" y="24092"/>
                  </a:lnTo>
                  <a:cubicBezTo>
                    <a:pt x="908858" y="24245"/>
                    <a:pt x="908473" y="24245"/>
                    <a:pt x="908011" y="24169"/>
                  </a:cubicBezTo>
                  <a:cubicBezTo>
                    <a:pt x="907934" y="24169"/>
                    <a:pt x="907858" y="24092"/>
                    <a:pt x="907781" y="24092"/>
                  </a:cubicBezTo>
                  <a:cubicBezTo>
                    <a:pt x="907473" y="24015"/>
                    <a:pt x="907088" y="23861"/>
                    <a:pt x="906780" y="23707"/>
                  </a:cubicBezTo>
                  <a:lnTo>
                    <a:pt x="904548" y="22013"/>
                  </a:lnTo>
                  <a:cubicBezTo>
                    <a:pt x="904086" y="21706"/>
                    <a:pt x="903778" y="21244"/>
                    <a:pt x="903624" y="20782"/>
                  </a:cubicBezTo>
                  <a:lnTo>
                    <a:pt x="901315" y="14778"/>
                  </a:lnTo>
                  <a:lnTo>
                    <a:pt x="896466" y="13470"/>
                  </a:lnTo>
                  <a:lnTo>
                    <a:pt x="890770" y="24938"/>
                  </a:lnTo>
                  <a:lnTo>
                    <a:pt x="886922" y="35329"/>
                  </a:lnTo>
                  <a:cubicBezTo>
                    <a:pt x="886845" y="35560"/>
                    <a:pt x="886768" y="35791"/>
                    <a:pt x="886614" y="35945"/>
                  </a:cubicBezTo>
                  <a:lnTo>
                    <a:pt x="882688" y="41564"/>
                  </a:lnTo>
                  <a:lnTo>
                    <a:pt x="878070" y="47336"/>
                  </a:lnTo>
                  <a:lnTo>
                    <a:pt x="867679" y="57188"/>
                  </a:lnTo>
                  <a:cubicBezTo>
                    <a:pt x="867525" y="57343"/>
                    <a:pt x="867372" y="57496"/>
                    <a:pt x="867141" y="57573"/>
                  </a:cubicBezTo>
                  <a:lnTo>
                    <a:pt x="860367" y="61499"/>
                  </a:lnTo>
                  <a:cubicBezTo>
                    <a:pt x="860059" y="61653"/>
                    <a:pt x="859752" y="61807"/>
                    <a:pt x="859444" y="61807"/>
                  </a:cubicBezTo>
                  <a:lnTo>
                    <a:pt x="852670" y="62961"/>
                  </a:lnTo>
                  <a:cubicBezTo>
                    <a:pt x="852670" y="62961"/>
                    <a:pt x="852670" y="62961"/>
                    <a:pt x="852670" y="62961"/>
                  </a:cubicBezTo>
                  <a:cubicBezTo>
                    <a:pt x="852516" y="62961"/>
                    <a:pt x="852362" y="62961"/>
                    <a:pt x="852208" y="62961"/>
                  </a:cubicBezTo>
                  <a:cubicBezTo>
                    <a:pt x="852055" y="62961"/>
                    <a:pt x="851901" y="62961"/>
                    <a:pt x="851670" y="62884"/>
                  </a:cubicBezTo>
                  <a:lnTo>
                    <a:pt x="851670" y="62884"/>
                  </a:lnTo>
                  <a:lnTo>
                    <a:pt x="843203" y="61191"/>
                  </a:lnTo>
                  <a:cubicBezTo>
                    <a:pt x="842895" y="61114"/>
                    <a:pt x="842664" y="61037"/>
                    <a:pt x="842356" y="60883"/>
                  </a:cubicBezTo>
                  <a:lnTo>
                    <a:pt x="842356" y="60883"/>
                  </a:lnTo>
                  <a:lnTo>
                    <a:pt x="842356" y="60883"/>
                  </a:lnTo>
                  <a:lnTo>
                    <a:pt x="821421" y="49338"/>
                  </a:lnTo>
                  <a:lnTo>
                    <a:pt x="817187" y="48568"/>
                  </a:lnTo>
                  <a:lnTo>
                    <a:pt x="823730" y="66040"/>
                  </a:lnTo>
                  <a:lnTo>
                    <a:pt x="825577" y="70966"/>
                  </a:lnTo>
                  <a:cubicBezTo>
                    <a:pt x="825731" y="71274"/>
                    <a:pt x="825731" y="71582"/>
                    <a:pt x="825731" y="71967"/>
                  </a:cubicBezTo>
                  <a:cubicBezTo>
                    <a:pt x="825731" y="72275"/>
                    <a:pt x="825654" y="72659"/>
                    <a:pt x="825577" y="72967"/>
                  </a:cubicBezTo>
                  <a:lnTo>
                    <a:pt x="822883" y="80510"/>
                  </a:lnTo>
                  <a:lnTo>
                    <a:pt x="822344" y="85283"/>
                  </a:lnTo>
                  <a:lnTo>
                    <a:pt x="822344" y="90747"/>
                  </a:lnTo>
                  <a:lnTo>
                    <a:pt x="826193" y="103293"/>
                  </a:lnTo>
                  <a:cubicBezTo>
                    <a:pt x="826270" y="103678"/>
                    <a:pt x="826347" y="104063"/>
                    <a:pt x="826270" y="104448"/>
                  </a:cubicBezTo>
                  <a:lnTo>
                    <a:pt x="824576" y="119072"/>
                  </a:lnTo>
                  <a:lnTo>
                    <a:pt x="823884" y="122151"/>
                  </a:lnTo>
                  <a:lnTo>
                    <a:pt x="818342" y="148013"/>
                  </a:lnTo>
                  <a:cubicBezTo>
                    <a:pt x="818265" y="148244"/>
                    <a:pt x="818188" y="148398"/>
                    <a:pt x="818111" y="148628"/>
                  </a:cubicBezTo>
                  <a:cubicBezTo>
                    <a:pt x="818111" y="148706"/>
                    <a:pt x="818111" y="148706"/>
                    <a:pt x="818034" y="148783"/>
                  </a:cubicBezTo>
                  <a:lnTo>
                    <a:pt x="803949" y="174644"/>
                  </a:lnTo>
                  <a:lnTo>
                    <a:pt x="801485" y="180109"/>
                  </a:lnTo>
                  <a:lnTo>
                    <a:pt x="801485" y="201968"/>
                  </a:lnTo>
                  <a:lnTo>
                    <a:pt x="801485" y="201968"/>
                  </a:lnTo>
                  <a:cubicBezTo>
                    <a:pt x="801485" y="202584"/>
                    <a:pt x="801255" y="203200"/>
                    <a:pt x="800947" y="203662"/>
                  </a:cubicBezTo>
                  <a:lnTo>
                    <a:pt x="797560" y="208126"/>
                  </a:lnTo>
                  <a:cubicBezTo>
                    <a:pt x="797406" y="208357"/>
                    <a:pt x="797175" y="208588"/>
                    <a:pt x="796944" y="208742"/>
                  </a:cubicBezTo>
                  <a:lnTo>
                    <a:pt x="793019" y="211590"/>
                  </a:lnTo>
                  <a:lnTo>
                    <a:pt x="785707" y="214976"/>
                  </a:lnTo>
                  <a:lnTo>
                    <a:pt x="772545" y="228677"/>
                  </a:lnTo>
                  <a:cubicBezTo>
                    <a:pt x="772237" y="229062"/>
                    <a:pt x="771775" y="229293"/>
                    <a:pt x="771236" y="229447"/>
                  </a:cubicBezTo>
                  <a:lnTo>
                    <a:pt x="761076" y="232294"/>
                  </a:lnTo>
                  <a:cubicBezTo>
                    <a:pt x="760615" y="232449"/>
                    <a:pt x="760076" y="232449"/>
                    <a:pt x="759614" y="232294"/>
                  </a:cubicBezTo>
                  <a:lnTo>
                    <a:pt x="752841" y="230601"/>
                  </a:lnTo>
                  <a:cubicBezTo>
                    <a:pt x="751994" y="230370"/>
                    <a:pt x="751224" y="229755"/>
                    <a:pt x="750916" y="228908"/>
                  </a:cubicBezTo>
                  <a:lnTo>
                    <a:pt x="743066" y="209204"/>
                  </a:lnTo>
                  <a:lnTo>
                    <a:pt x="742065" y="207279"/>
                  </a:lnTo>
                  <a:lnTo>
                    <a:pt x="739217" y="201507"/>
                  </a:lnTo>
                  <a:lnTo>
                    <a:pt x="735599" y="196658"/>
                  </a:lnTo>
                  <a:lnTo>
                    <a:pt x="733521" y="193810"/>
                  </a:lnTo>
                  <a:lnTo>
                    <a:pt x="720898" y="183881"/>
                  </a:lnTo>
                  <a:lnTo>
                    <a:pt x="717281" y="180571"/>
                  </a:lnTo>
                  <a:lnTo>
                    <a:pt x="714202" y="177800"/>
                  </a:lnTo>
                  <a:lnTo>
                    <a:pt x="712354" y="177800"/>
                  </a:lnTo>
                  <a:lnTo>
                    <a:pt x="705966" y="179647"/>
                  </a:lnTo>
                  <a:lnTo>
                    <a:pt x="703811" y="183650"/>
                  </a:lnTo>
                  <a:lnTo>
                    <a:pt x="705889" y="188653"/>
                  </a:lnTo>
                  <a:lnTo>
                    <a:pt x="716511" y="199813"/>
                  </a:lnTo>
                  <a:lnTo>
                    <a:pt x="716973" y="200044"/>
                  </a:lnTo>
                  <a:lnTo>
                    <a:pt x="720128" y="201815"/>
                  </a:lnTo>
                  <a:cubicBezTo>
                    <a:pt x="720436" y="201968"/>
                    <a:pt x="720667" y="202199"/>
                    <a:pt x="720898" y="202430"/>
                  </a:cubicBezTo>
                  <a:lnTo>
                    <a:pt x="724285" y="206356"/>
                  </a:lnTo>
                  <a:cubicBezTo>
                    <a:pt x="724439" y="206587"/>
                    <a:pt x="724593" y="206818"/>
                    <a:pt x="724670" y="207048"/>
                  </a:cubicBezTo>
                  <a:lnTo>
                    <a:pt x="727517" y="213206"/>
                  </a:lnTo>
                  <a:lnTo>
                    <a:pt x="729288" y="218517"/>
                  </a:lnTo>
                  <a:cubicBezTo>
                    <a:pt x="729442" y="218979"/>
                    <a:pt x="729442" y="219441"/>
                    <a:pt x="729365" y="219902"/>
                  </a:cubicBezTo>
                  <a:lnTo>
                    <a:pt x="726594" y="234142"/>
                  </a:lnTo>
                  <a:lnTo>
                    <a:pt x="728056" y="248458"/>
                  </a:lnTo>
                  <a:lnTo>
                    <a:pt x="728210" y="249998"/>
                  </a:lnTo>
                  <a:lnTo>
                    <a:pt x="728210" y="249998"/>
                  </a:lnTo>
                  <a:lnTo>
                    <a:pt x="728210" y="249998"/>
                  </a:lnTo>
                  <a:cubicBezTo>
                    <a:pt x="728287" y="250382"/>
                    <a:pt x="728210" y="250844"/>
                    <a:pt x="728056" y="251229"/>
                  </a:cubicBezTo>
                  <a:lnTo>
                    <a:pt x="721052" y="271626"/>
                  </a:lnTo>
                  <a:lnTo>
                    <a:pt x="723900" y="279015"/>
                  </a:lnTo>
                  <a:lnTo>
                    <a:pt x="725208" y="282479"/>
                  </a:lnTo>
                  <a:cubicBezTo>
                    <a:pt x="725362" y="282941"/>
                    <a:pt x="725439" y="283480"/>
                    <a:pt x="725362" y="283941"/>
                  </a:cubicBezTo>
                  <a:lnTo>
                    <a:pt x="725362" y="283941"/>
                  </a:lnTo>
                  <a:lnTo>
                    <a:pt x="725362" y="283941"/>
                  </a:lnTo>
                  <a:lnTo>
                    <a:pt x="724285" y="290330"/>
                  </a:lnTo>
                  <a:lnTo>
                    <a:pt x="724824" y="297334"/>
                  </a:lnTo>
                  <a:cubicBezTo>
                    <a:pt x="724824" y="297642"/>
                    <a:pt x="724824" y="298027"/>
                    <a:pt x="724747" y="298335"/>
                  </a:cubicBezTo>
                  <a:lnTo>
                    <a:pt x="723592" y="302260"/>
                  </a:lnTo>
                  <a:cubicBezTo>
                    <a:pt x="723515" y="302491"/>
                    <a:pt x="723438" y="302722"/>
                    <a:pt x="723284" y="302953"/>
                  </a:cubicBezTo>
                  <a:lnTo>
                    <a:pt x="720436" y="307417"/>
                  </a:lnTo>
                  <a:cubicBezTo>
                    <a:pt x="720282" y="307725"/>
                    <a:pt x="720051" y="307956"/>
                    <a:pt x="719821" y="308110"/>
                  </a:cubicBezTo>
                  <a:lnTo>
                    <a:pt x="714202" y="312574"/>
                  </a:lnTo>
                  <a:cubicBezTo>
                    <a:pt x="713971" y="312728"/>
                    <a:pt x="713740" y="312882"/>
                    <a:pt x="713432" y="313036"/>
                  </a:cubicBezTo>
                  <a:lnTo>
                    <a:pt x="708968" y="314729"/>
                  </a:lnTo>
                  <a:lnTo>
                    <a:pt x="703503" y="317962"/>
                  </a:lnTo>
                  <a:lnTo>
                    <a:pt x="697115" y="335588"/>
                  </a:lnTo>
                  <a:cubicBezTo>
                    <a:pt x="696960" y="336127"/>
                    <a:pt x="696576" y="336589"/>
                    <a:pt x="696191" y="336896"/>
                  </a:cubicBezTo>
                  <a:lnTo>
                    <a:pt x="689418" y="341976"/>
                  </a:lnTo>
                  <a:cubicBezTo>
                    <a:pt x="689110" y="342207"/>
                    <a:pt x="688725" y="342361"/>
                    <a:pt x="688417" y="342438"/>
                  </a:cubicBezTo>
                  <a:lnTo>
                    <a:pt x="676641" y="345286"/>
                  </a:lnTo>
                  <a:lnTo>
                    <a:pt x="667558" y="348827"/>
                  </a:lnTo>
                  <a:lnTo>
                    <a:pt x="662940" y="354446"/>
                  </a:lnTo>
                  <a:lnTo>
                    <a:pt x="659245" y="360834"/>
                  </a:lnTo>
                  <a:lnTo>
                    <a:pt x="630690" y="394547"/>
                  </a:lnTo>
                  <a:lnTo>
                    <a:pt x="625764" y="412481"/>
                  </a:lnTo>
                  <a:cubicBezTo>
                    <a:pt x="625610" y="412942"/>
                    <a:pt x="625379" y="413404"/>
                    <a:pt x="625071" y="413712"/>
                  </a:cubicBezTo>
                  <a:lnTo>
                    <a:pt x="621146" y="417638"/>
                  </a:lnTo>
                  <a:cubicBezTo>
                    <a:pt x="620607" y="418177"/>
                    <a:pt x="619914" y="418484"/>
                    <a:pt x="619144" y="418484"/>
                  </a:cubicBezTo>
                  <a:lnTo>
                    <a:pt x="612371" y="418484"/>
                  </a:lnTo>
                  <a:lnTo>
                    <a:pt x="577042" y="412789"/>
                  </a:lnTo>
                  <a:cubicBezTo>
                    <a:pt x="576734" y="412711"/>
                    <a:pt x="576503" y="412635"/>
                    <a:pt x="576272" y="412558"/>
                  </a:cubicBezTo>
                  <a:lnTo>
                    <a:pt x="576272" y="412558"/>
                  </a:lnTo>
                  <a:lnTo>
                    <a:pt x="563880" y="406400"/>
                  </a:lnTo>
                  <a:lnTo>
                    <a:pt x="563880" y="406400"/>
                  </a:lnTo>
                  <a:lnTo>
                    <a:pt x="554952" y="400319"/>
                  </a:lnTo>
                  <a:lnTo>
                    <a:pt x="551257" y="399396"/>
                  </a:lnTo>
                  <a:lnTo>
                    <a:pt x="550025" y="399396"/>
                  </a:lnTo>
                  <a:lnTo>
                    <a:pt x="544869" y="401936"/>
                  </a:lnTo>
                  <a:lnTo>
                    <a:pt x="538480" y="420024"/>
                  </a:lnTo>
                  <a:cubicBezTo>
                    <a:pt x="538403" y="420255"/>
                    <a:pt x="538326" y="420408"/>
                    <a:pt x="538172" y="420563"/>
                  </a:cubicBezTo>
                  <a:lnTo>
                    <a:pt x="519622" y="449811"/>
                  </a:lnTo>
                  <a:cubicBezTo>
                    <a:pt x="519161" y="450581"/>
                    <a:pt x="518314" y="451042"/>
                    <a:pt x="517390" y="451120"/>
                  </a:cubicBezTo>
                  <a:lnTo>
                    <a:pt x="507846" y="451658"/>
                  </a:lnTo>
                  <a:cubicBezTo>
                    <a:pt x="507538" y="451658"/>
                    <a:pt x="507153" y="451658"/>
                    <a:pt x="506845" y="451581"/>
                  </a:cubicBezTo>
                  <a:lnTo>
                    <a:pt x="501381" y="449888"/>
                  </a:lnTo>
                  <a:lnTo>
                    <a:pt x="494684" y="447887"/>
                  </a:lnTo>
                  <a:lnTo>
                    <a:pt x="493991" y="448349"/>
                  </a:lnTo>
                  <a:lnTo>
                    <a:pt x="492452" y="456276"/>
                  </a:lnTo>
                  <a:lnTo>
                    <a:pt x="488373" y="466359"/>
                  </a:lnTo>
                  <a:cubicBezTo>
                    <a:pt x="488219" y="466744"/>
                    <a:pt x="487988" y="467052"/>
                    <a:pt x="487680" y="467360"/>
                  </a:cubicBezTo>
                  <a:lnTo>
                    <a:pt x="480291" y="474210"/>
                  </a:lnTo>
                  <a:lnTo>
                    <a:pt x="475442" y="487064"/>
                  </a:lnTo>
                  <a:cubicBezTo>
                    <a:pt x="475057" y="488065"/>
                    <a:pt x="474210" y="488758"/>
                    <a:pt x="473133" y="488835"/>
                  </a:cubicBezTo>
                  <a:lnTo>
                    <a:pt x="468669" y="489373"/>
                  </a:lnTo>
                  <a:cubicBezTo>
                    <a:pt x="467976" y="489450"/>
                    <a:pt x="467283" y="489296"/>
                    <a:pt x="466744" y="488911"/>
                  </a:cubicBezTo>
                  <a:lnTo>
                    <a:pt x="461664" y="485525"/>
                  </a:lnTo>
                  <a:cubicBezTo>
                    <a:pt x="461433" y="485371"/>
                    <a:pt x="461203" y="485140"/>
                    <a:pt x="460972" y="484909"/>
                  </a:cubicBezTo>
                  <a:lnTo>
                    <a:pt x="446347" y="465821"/>
                  </a:lnTo>
                  <a:cubicBezTo>
                    <a:pt x="446039" y="465436"/>
                    <a:pt x="445885" y="464974"/>
                    <a:pt x="445809" y="464512"/>
                  </a:cubicBezTo>
                  <a:lnTo>
                    <a:pt x="444115" y="451581"/>
                  </a:lnTo>
                  <a:cubicBezTo>
                    <a:pt x="443961" y="450504"/>
                    <a:pt x="444500" y="449426"/>
                    <a:pt x="445347" y="448887"/>
                  </a:cubicBezTo>
                  <a:lnTo>
                    <a:pt x="455661" y="442191"/>
                  </a:lnTo>
                  <a:lnTo>
                    <a:pt x="457123" y="435418"/>
                  </a:lnTo>
                  <a:cubicBezTo>
                    <a:pt x="457277" y="434571"/>
                    <a:pt x="457893" y="433801"/>
                    <a:pt x="458662" y="433493"/>
                  </a:cubicBezTo>
                  <a:lnTo>
                    <a:pt x="466359" y="429876"/>
                  </a:lnTo>
                  <a:lnTo>
                    <a:pt x="471362" y="421871"/>
                  </a:lnTo>
                  <a:lnTo>
                    <a:pt x="476904" y="406400"/>
                  </a:lnTo>
                  <a:lnTo>
                    <a:pt x="478444" y="399165"/>
                  </a:lnTo>
                  <a:lnTo>
                    <a:pt x="478444" y="393238"/>
                  </a:lnTo>
                  <a:lnTo>
                    <a:pt x="476904" y="389236"/>
                  </a:lnTo>
                  <a:lnTo>
                    <a:pt x="475673" y="387235"/>
                  </a:lnTo>
                  <a:lnTo>
                    <a:pt x="472902" y="382770"/>
                  </a:lnTo>
                  <a:lnTo>
                    <a:pt x="466205" y="376536"/>
                  </a:lnTo>
                  <a:lnTo>
                    <a:pt x="458354" y="369224"/>
                  </a:lnTo>
                  <a:lnTo>
                    <a:pt x="441267" y="360988"/>
                  </a:lnTo>
                  <a:lnTo>
                    <a:pt x="441267" y="360988"/>
                  </a:lnTo>
                  <a:lnTo>
                    <a:pt x="441267" y="360988"/>
                  </a:lnTo>
                  <a:cubicBezTo>
                    <a:pt x="440959" y="360834"/>
                    <a:pt x="440729" y="360680"/>
                    <a:pt x="440498" y="360449"/>
                  </a:cubicBezTo>
                  <a:lnTo>
                    <a:pt x="437419" y="357370"/>
                  </a:lnTo>
                  <a:lnTo>
                    <a:pt x="427105" y="374227"/>
                  </a:lnTo>
                  <a:lnTo>
                    <a:pt x="426104" y="378306"/>
                  </a:lnTo>
                  <a:cubicBezTo>
                    <a:pt x="425950" y="378922"/>
                    <a:pt x="425642" y="379461"/>
                    <a:pt x="425104" y="379846"/>
                  </a:cubicBezTo>
                  <a:lnTo>
                    <a:pt x="409171" y="392468"/>
                  </a:lnTo>
                  <a:lnTo>
                    <a:pt x="405245" y="398857"/>
                  </a:lnTo>
                  <a:lnTo>
                    <a:pt x="403629" y="411788"/>
                  </a:lnTo>
                  <a:cubicBezTo>
                    <a:pt x="403552" y="412173"/>
                    <a:pt x="403475" y="412558"/>
                    <a:pt x="403244" y="412942"/>
                  </a:cubicBezTo>
                  <a:lnTo>
                    <a:pt x="396163" y="424411"/>
                  </a:lnTo>
                  <a:lnTo>
                    <a:pt x="394778" y="429491"/>
                  </a:lnTo>
                  <a:lnTo>
                    <a:pt x="396317" y="435495"/>
                  </a:lnTo>
                  <a:cubicBezTo>
                    <a:pt x="396394" y="435726"/>
                    <a:pt x="396394" y="435956"/>
                    <a:pt x="396394" y="436187"/>
                  </a:cubicBezTo>
                  <a:lnTo>
                    <a:pt x="396394" y="452505"/>
                  </a:lnTo>
                  <a:cubicBezTo>
                    <a:pt x="396394" y="452813"/>
                    <a:pt x="396317" y="453121"/>
                    <a:pt x="396240" y="453429"/>
                  </a:cubicBezTo>
                  <a:lnTo>
                    <a:pt x="392315" y="464666"/>
                  </a:lnTo>
                  <a:lnTo>
                    <a:pt x="389082" y="483370"/>
                  </a:lnTo>
                  <a:lnTo>
                    <a:pt x="389159" y="491298"/>
                  </a:lnTo>
                  <a:cubicBezTo>
                    <a:pt x="389159" y="491529"/>
                    <a:pt x="389082" y="491836"/>
                    <a:pt x="389082" y="492067"/>
                  </a:cubicBezTo>
                  <a:lnTo>
                    <a:pt x="386850" y="499918"/>
                  </a:lnTo>
                  <a:cubicBezTo>
                    <a:pt x="386619" y="500611"/>
                    <a:pt x="386157" y="501227"/>
                    <a:pt x="385541" y="501612"/>
                  </a:cubicBezTo>
                  <a:lnTo>
                    <a:pt x="381616" y="503844"/>
                  </a:lnTo>
                  <a:cubicBezTo>
                    <a:pt x="381308" y="503998"/>
                    <a:pt x="381000" y="504152"/>
                    <a:pt x="380692" y="504152"/>
                  </a:cubicBezTo>
                  <a:cubicBezTo>
                    <a:pt x="379768" y="504305"/>
                    <a:pt x="378691" y="503998"/>
                    <a:pt x="378075" y="503151"/>
                  </a:cubicBezTo>
                  <a:lnTo>
                    <a:pt x="375227" y="499764"/>
                  </a:lnTo>
                  <a:lnTo>
                    <a:pt x="368223" y="493915"/>
                  </a:lnTo>
                  <a:lnTo>
                    <a:pt x="361835" y="490220"/>
                  </a:lnTo>
                  <a:lnTo>
                    <a:pt x="354830" y="487757"/>
                  </a:lnTo>
                  <a:lnTo>
                    <a:pt x="347056" y="487218"/>
                  </a:lnTo>
                  <a:lnTo>
                    <a:pt x="335511" y="488835"/>
                  </a:lnTo>
                  <a:lnTo>
                    <a:pt x="311496" y="494838"/>
                  </a:lnTo>
                  <a:lnTo>
                    <a:pt x="295025" y="505306"/>
                  </a:lnTo>
                  <a:cubicBezTo>
                    <a:pt x="294563" y="505614"/>
                    <a:pt x="294024" y="505768"/>
                    <a:pt x="293563" y="505768"/>
                  </a:cubicBezTo>
                  <a:cubicBezTo>
                    <a:pt x="293563" y="505768"/>
                    <a:pt x="293563" y="505768"/>
                    <a:pt x="293563" y="505768"/>
                  </a:cubicBezTo>
                  <a:cubicBezTo>
                    <a:pt x="293100" y="505768"/>
                    <a:pt x="292716" y="505614"/>
                    <a:pt x="292331" y="505460"/>
                  </a:cubicBezTo>
                  <a:cubicBezTo>
                    <a:pt x="292254" y="505460"/>
                    <a:pt x="292177" y="505460"/>
                    <a:pt x="292177" y="505383"/>
                  </a:cubicBezTo>
                  <a:lnTo>
                    <a:pt x="292177" y="505383"/>
                  </a:lnTo>
                  <a:lnTo>
                    <a:pt x="292177" y="505383"/>
                  </a:lnTo>
                  <a:cubicBezTo>
                    <a:pt x="291253" y="504844"/>
                    <a:pt x="290714" y="503844"/>
                    <a:pt x="290792" y="502766"/>
                  </a:cubicBezTo>
                  <a:lnTo>
                    <a:pt x="291253" y="494684"/>
                  </a:lnTo>
                  <a:lnTo>
                    <a:pt x="289868" y="493607"/>
                  </a:lnTo>
                  <a:lnTo>
                    <a:pt x="286635" y="492221"/>
                  </a:lnTo>
                  <a:lnTo>
                    <a:pt x="283402" y="491760"/>
                  </a:lnTo>
                  <a:lnTo>
                    <a:pt x="277937" y="492298"/>
                  </a:lnTo>
                  <a:lnTo>
                    <a:pt x="270395" y="494992"/>
                  </a:lnTo>
                  <a:lnTo>
                    <a:pt x="268162" y="495454"/>
                  </a:lnTo>
                  <a:lnTo>
                    <a:pt x="267239" y="495685"/>
                  </a:lnTo>
                  <a:lnTo>
                    <a:pt x="265468" y="496378"/>
                  </a:lnTo>
                  <a:lnTo>
                    <a:pt x="263159" y="497224"/>
                  </a:lnTo>
                  <a:cubicBezTo>
                    <a:pt x="262929" y="497301"/>
                    <a:pt x="262775" y="497378"/>
                    <a:pt x="262544" y="497378"/>
                  </a:cubicBezTo>
                  <a:lnTo>
                    <a:pt x="258079" y="497917"/>
                  </a:lnTo>
                  <a:cubicBezTo>
                    <a:pt x="257464" y="497994"/>
                    <a:pt x="256848" y="497840"/>
                    <a:pt x="256309" y="497609"/>
                  </a:cubicBezTo>
                  <a:lnTo>
                    <a:pt x="244841" y="491144"/>
                  </a:lnTo>
                  <a:lnTo>
                    <a:pt x="243378" y="490297"/>
                  </a:lnTo>
                  <a:cubicBezTo>
                    <a:pt x="243070" y="490143"/>
                    <a:pt x="242762" y="489912"/>
                    <a:pt x="242532" y="489604"/>
                  </a:cubicBezTo>
                  <a:lnTo>
                    <a:pt x="237144" y="482831"/>
                  </a:lnTo>
                  <a:lnTo>
                    <a:pt x="233526" y="478367"/>
                  </a:lnTo>
                  <a:lnTo>
                    <a:pt x="231679" y="474980"/>
                  </a:lnTo>
                  <a:lnTo>
                    <a:pt x="226830" y="466128"/>
                  </a:lnTo>
                  <a:lnTo>
                    <a:pt x="223828" y="463973"/>
                  </a:lnTo>
                  <a:lnTo>
                    <a:pt x="220749" y="463127"/>
                  </a:lnTo>
                  <a:lnTo>
                    <a:pt x="214361" y="463127"/>
                  </a:lnTo>
                  <a:cubicBezTo>
                    <a:pt x="213129" y="463127"/>
                    <a:pt x="211975" y="462280"/>
                    <a:pt x="211667" y="461125"/>
                  </a:cubicBezTo>
                  <a:lnTo>
                    <a:pt x="208434" y="449965"/>
                  </a:lnTo>
                  <a:lnTo>
                    <a:pt x="204354" y="445424"/>
                  </a:lnTo>
                  <a:lnTo>
                    <a:pt x="188807" y="441113"/>
                  </a:lnTo>
                  <a:lnTo>
                    <a:pt x="188807" y="441113"/>
                  </a:lnTo>
                  <a:lnTo>
                    <a:pt x="188807" y="441113"/>
                  </a:lnTo>
                  <a:cubicBezTo>
                    <a:pt x="188345" y="440959"/>
                    <a:pt x="187960" y="440805"/>
                    <a:pt x="187652" y="440498"/>
                  </a:cubicBezTo>
                  <a:lnTo>
                    <a:pt x="181418" y="434725"/>
                  </a:lnTo>
                  <a:lnTo>
                    <a:pt x="176491" y="438188"/>
                  </a:lnTo>
                  <a:lnTo>
                    <a:pt x="171719" y="446116"/>
                  </a:lnTo>
                  <a:cubicBezTo>
                    <a:pt x="171566" y="446424"/>
                    <a:pt x="171335" y="446655"/>
                    <a:pt x="171104" y="446886"/>
                  </a:cubicBezTo>
                  <a:lnTo>
                    <a:pt x="165485" y="451350"/>
                  </a:lnTo>
                  <a:lnTo>
                    <a:pt x="160713" y="454352"/>
                  </a:lnTo>
                  <a:cubicBezTo>
                    <a:pt x="160405" y="454506"/>
                    <a:pt x="160097" y="454660"/>
                    <a:pt x="159789" y="454737"/>
                  </a:cubicBezTo>
                  <a:lnTo>
                    <a:pt x="156941" y="455276"/>
                  </a:lnTo>
                  <a:cubicBezTo>
                    <a:pt x="156633" y="455353"/>
                    <a:pt x="156248" y="455353"/>
                    <a:pt x="155864" y="455276"/>
                  </a:cubicBezTo>
                  <a:lnTo>
                    <a:pt x="149706" y="454121"/>
                  </a:lnTo>
                  <a:cubicBezTo>
                    <a:pt x="149244" y="454044"/>
                    <a:pt x="148782" y="453813"/>
                    <a:pt x="148398" y="453506"/>
                  </a:cubicBezTo>
                  <a:cubicBezTo>
                    <a:pt x="148013" y="453198"/>
                    <a:pt x="147705" y="452813"/>
                    <a:pt x="147551" y="452351"/>
                  </a:cubicBezTo>
                  <a:lnTo>
                    <a:pt x="144395" y="443884"/>
                  </a:lnTo>
                  <a:lnTo>
                    <a:pt x="142471" y="438804"/>
                  </a:lnTo>
                  <a:cubicBezTo>
                    <a:pt x="142317" y="438419"/>
                    <a:pt x="142240" y="437958"/>
                    <a:pt x="142317" y="437573"/>
                  </a:cubicBezTo>
                  <a:lnTo>
                    <a:pt x="142317" y="437573"/>
                  </a:lnTo>
                  <a:lnTo>
                    <a:pt x="142317" y="437573"/>
                  </a:lnTo>
                  <a:lnTo>
                    <a:pt x="142856" y="431954"/>
                  </a:lnTo>
                  <a:lnTo>
                    <a:pt x="145165" y="423564"/>
                  </a:lnTo>
                  <a:lnTo>
                    <a:pt x="154016" y="406246"/>
                  </a:lnTo>
                  <a:lnTo>
                    <a:pt x="154016" y="400704"/>
                  </a:lnTo>
                  <a:lnTo>
                    <a:pt x="151399" y="393854"/>
                  </a:lnTo>
                  <a:lnTo>
                    <a:pt x="150553" y="392392"/>
                  </a:lnTo>
                  <a:lnTo>
                    <a:pt x="147551" y="386927"/>
                  </a:lnTo>
                  <a:lnTo>
                    <a:pt x="143779" y="377537"/>
                  </a:lnTo>
                  <a:lnTo>
                    <a:pt x="143010" y="375689"/>
                  </a:lnTo>
                  <a:lnTo>
                    <a:pt x="140162" y="371379"/>
                  </a:lnTo>
                  <a:lnTo>
                    <a:pt x="137006" y="369378"/>
                  </a:lnTo>
                  <a:lnTo>
                    <a:pt x="133465" y="369763"/>
                  </a:lnTo>
                  <a:lnTo>
                    <a:pt x="128924" y="372302"/>
                  </a:lnTo>
                  <a:lnTo>
                    <a:pt x="119688" y="379384"/>
                  </a:lnTo>
                  <a:cubicBezTo>
                    <a:pt x="119380" y="379615"/>
                    <a:pt x="119149" y="379768"/>
                    <a:pt x="118764" y="379846"/>
                  </a:cubicBezTo>
                  <a:lnTo>
                    <a:pt x="113146" y="381539"/>
                  </a:lnTo>
                  <a:cubicBezTo>
                    <a:pt x="112607" y="381693"/>
                    <a:pt x="111991" y="381693"/>
                    <a:pt x="111452" y="381539"/>
                  </a:cubicBezTo>
                  <a:lnTo>
                    <a:pt x="108066" y="380384"/>
                  </a:lnTo>
                  <a:lnTo>
                    <a:pt x="101138" y="377537"/>
                  </a:lnTo>
                  <a:lnTo>
                    <a:pt x="92364" y="372302"/>
                  </a:lnTo>
                  <a:lnTo>
                    <a:pt x="86899" y="367530"/>
                  </a:lnTo>
                  <a:lnTo>
                    <a:pt x="86899" y="367530"/>
                  </a:lnTo>
                  <a:lnTo>
                    <a:pt x="86899" y="367530"/>
                  </a:lnTo>
                  <a:lnTo>
                    <a:pt x="78817" y="358910"/>
                  </a:lnTo>
                  <a:lnTo>
                    <a:pt x="63885" y="336050"/>
                  </a:lnTo>
                  <a:cubicBezTo>
                    <a:pt x="63731" y="335819"/>
                    <a:pt x="63654" y="335588"/>
                    <a:pt x="63577" y="335357"/>
                  </a:cubicBezTo>
                  <a:lnTo>
                    <a:pt x="57958" y="317885"/>
                  </a:lnTo>
                  <a:lnTo>
                    <a:pt x="54187" y="311035"/>
                  </a:lnTo>
                  <a:cubicBezTo>
                    <a:pt x="54110" y="310881"/>
                    <a:pt x="54033" y="310650"/>
                    <a:pt x="53956" y="310496"/>
                  </a:cubicBezTo>
                  <a:lnTo>
                    <a:pt x="50569" y="298719"/>
                  </a:lnTo>
                  <a:lnTo>
                    <a:pt x="49107" y="290869"/>
                  </a:lnTo>
                  <a:lnTo>
                    <a:pt x="42256" y="295564"/>
                  </a:lnTo>
                  <a:lnTo>
                    <a:pt x="35406" y="303415"/>
                  </a:lnTo>
                  <a:lnTo>
                    <a:pt x="31250" y="312343"/>
                  </a:lnTo>
                  <a:lnTo>
                    <a:pt x="27940" y="328353"/>
                  </a:lnTo>
                  <a:cubicBezTo>
                    <a:pt x="27863" y="328661"/>
                    <a:pt x="27786" y="328892"/>
                    <a:pt x="27632" y="329199"/>
                  </a:cubicBezTo>
                  <a:lnTo>
                    <a:pt x="22783" y="337820"/>
                  </a:lnTo>
                  <a:lnTo>
                    <a:pt x="21782" y="342207"/>
                  </a:lnTo>
                  <a:lnTo>
                    <a:pt x="21782" y="346749"/>
                  </a:lnTo>
                  <a:lnTo>
                    <a:pt x="23630" y="350058"/>
                  </a:lnTo>
                  <a:lnTo>
                    <a:pt x="28402" y="355831"/>
                  </a:lnTo>
                  <a:cubicBezTo>
                    <a:pt x="28556" y="355985"/>
                    <a:pt x="28710" y="356216"/>
                    <a:pt x="28787" y="356447"/>
                  </a:cubicBezTo>
                  <a:lnTo>
                    <a:pt x="31634" y="362604"/>
                  </a:lnTo>
                  <a:cubicBezTo>
                    <a:pt x="31789" y="362912"/>
                    <a:pt x="31866" y="363220"/>
                    <a:pt x="31866" y="363528"/>
                  </a:cubicBezTo>
                  <a:lnTo>
                    <a:pt x="32404" y="369147"/>
                  </a:lnTo>
                  <a:lnTo>
                    <a:pt x="31866" y="385310"/>
                  </a:lnTo>
                  <a:lnTo>
                    <a:pt x="32943" y="392699"/>
                  </a:lnTo>
                  <a:cubicBezTo>
                    <a:pt x="33020" y="393161"/>
                    <a:pt x="32943" y="393546"/>
                    <a:pt x="32789" y="394008"/>
                  </a:cubicBezTo>
                  <a:lnTo>
                    <a:pt x="31634" y="397395"/>
                  </a:lnTo>
                  <a:cubicBezTo>
                    <a:pt x="31404" y="398087"/>
                    <a:pt x="30865" y="398703"/>
                    <a:pt x="30249" y="399011"/>
                  </a:cubicBezTo>
                  <a:lnTo>
                    <a:pt x="21551" y="403398"/>
                  </a:lnTo>
                  <a:lnTo>
                    <a:pt x="21090" y="408478"/>
                  </a:lnTo>
                  <a:lnTo>
                    <a:pt x="26478" y="423641"/>
                  </a:lnTo>
                  <a:cubicBezTo>
                    <a:pt x="26708" y="424334"/>
                    <a:pt x="26708" y="425181"/>
                    <a:pt x="26324" y="425873"/>
                  </a:cubicBezTo>
                  <a:lnTo>
                    <a:pt x="24630" y="429260"/>
                  </a:lnTo>
                  <a:cubicBezTo>
                    <a:pt x="24322" y="429876"/>
                    <a:pt x="23784" y="430415"/>
                    <a:pt x="23091" y="430646"/>
                  </a:cubicBezTo>
                  <a:lnTo>
                    <a:pt x="19165" y="432108"/>
                  </a:lnTo>
                  <a:lnTo>
                    <a:pt x="14547" y="436726"/>
                  </a:lnTo>
                  <a:lnTo>
                    <a:pt x="10314" y="442576"/>
                  </a:lnTo>
                  <a:lnTo>
                    <a:pt x="7928" y="447425"/>
                  </a:lnTo>
                  <a:lnTo>
                    <a:pt x="4618" y="470593"/>
                  </a:lnTo>
                  <a:cubicBezTo>
                    <a:pt x="4541" y="470901"/>
                    <a:pt x="4464" y="471209"/>
                    <a:pt x="4387" y="471439"/>
                  </a:cubicBezTo>
                  <a:lnTo>
                    <a:pt x="0" y="480214"/>
                  </a:lnTo>
                  <a:lnTo>
                    <a:pt x="693" y="481369"/>
                  </a:lnTo>
                  <a:lnTo>
                    <a:pt x="3695" y="484370"/>
                  </a:lnTo>
                  <a:lnTo>
                    <a:pt x="8236" y="482754"/>
                  </a:lnTo>
                  <a:lnTo>
                    <a:pt x="28633" y="478752"/>
                  </a:lnTo>
                  <a:lnTo>
                    <a:pt x="37022" y="475057"/>
                  </a:lnTo>
                  <a:lnTo>
                    <a:pt x="41256" y="471901"/>
                  </a:lnTo>
                  <a:cubicBezTo>
                    <a:pt x="41564" y="471670"/>
                    <a:pt x="41872" y="471516"/>
                    <a:pt x="42256" y="471439"/>
                  </a:cubicBezTo>
                  <a:lnTo>
                    <a:pt x="44488" y="470901"/>
                  </a:lnTo>
                  <a:cubicBezTo>
                    <a:pt x="44873" y="470824"/>
                    <a:pt x="45258" y="470824"/>
                    <a:pt x="45643" y="470824"/>
                  </a:cubicBezTo>
                  <a:lnTo>
                    <a:pt x="52416" y="471978"/>
                  </a:lnTo>
                  <a:cubicBezTo>
                    <a:pt x="52647" y="471978"/>
                    <a:pt x="52801" y="472055"/>
                    <a:pt x="53032" y="472132"/>
                  </a:cubicBezTo>
                  <a:lnTo>
                    <a:pt x="58651" y="474364"/>
                  </a:lnTo>
                  <a:lnTo>
                    <a:pt x="64039" y="475981"/>
                  </a:lnTo>
                  <a:lnTo>
                    <a:pt x="80587" y="479136"/>
                  </a:lnTo>
                  <a:lnTo>
                    <a:pt x="88900" y="477212"/>
                  </a:lnTo>
                  <a:lnTo>
                    <a:pt x="91748" y="474826"/>
                  </a:lnTo>
                  <a:lnTo>
                    <a:pt x="97598" y="470747"/>
                  </a:lnTo>
                  <a:lnTo>
                    <a:pt x="108604" y="461356"/>
                  </a:lnTo>
                  <a:lnTo>
                    <a:pt x="114454" y="457277"/>
                  </a:lnTo>
                  <a:cubicBezTo>
                    <a:pt x="115070" y="456815"/>
                    <a:pt x="115839" y="456661"/>
                    <a:pt x="116609" y="456815"/>
                  </a:cubicBezTo>
                  <a:lnTo>
                    <a:pt x="119457" y="457354"/>
                  </a:lnTo>
                  <a:cubicBezTo>
                    <a:pt x="119919" y="457431"/>
                    <a:pt x="120304" y="457662"/>
                    <a:pt x="120688" y="457893"/>
                  </a:cubicBezTo>
                  <a:lnTo>
                    <a:pt x="123536" y="460125"/>
                  </a:lnTo>
                  <a:cubicBezTo>
                    <a:pt x="123921" y="460433"/>
                    <a:pt x="124229" y="460895"/>
                    <a:pt x="124383" y="461356"/>
                  </a:cubicBezTo>
                  <a:lnTo>
                    <a:pt x="124383" y="461356"/>
                  </a:lnTo>
                  <a:lnTo>
                    <a:pt x="124383" y="461356"/>
                  </a:lnTo>
                  <a:lnTo>
                    <a:pt x="126307" y="466744"/>
                  </a:lnTo>
                  <a:lnTo>
                    <a:pt x="129540" y="469053"/>
                  </a:lnTo>
                  <a:cubicBezTo>
                    <a:pt x="129925" y="469284"/>
                    <a:pt x="130233" y="469669"/>
                    <a:pt x="130387" y="470054"/>
                  </a:cubicBezTo>
                  <a:lnTo>
                    <a:pt x="131541" y="472286"/>
                  </a:lnTo>
                  <a:lnTo>
                    <a:pt x="131541" y="472286"/>
                  </a:lnTo>
                  <a:cubicBezTo>
                    <a:pt x="131772" y="472748"/>
                    <a:pt x="131849" y="473287"/>
                    <a:pt x="131849" y="473825"/>
                  </a:cubicBezTo>
                  <a:lnTo>
                    <a:pt x="131310" y="479444"/>
                  </a:lnTo>
                  <a:lnTo>
                    <a:pt x="132080" y="481830"/>
                  </a:lnTo>
                  <a:lnTo>
                    <a:pt x="134620" y="485448"/>
                  </a:lnTo>
                  <a:cubicBezTo>
                    <a:pt x="134928" y="485833"/>
                    <a:pt x="135082" y="486372"/>
                    <a:pt x="135159" y="486910"/>
                  </a:cubicBezTo>
                  <a:lnTo>
                    <a:pt x="135698" y="494761"/>
                  </a:lnTo>
                  <a:lnTo>
                    <a:pt x="135698" y="501304"/>
                  </a:lnTo>
                  <a:lnTo>
                    <a:pt x="136159" y="502766"/>
                  </a:lnTo>
                  <a:lnTo>
                    <a:pt x="137160" y="506153"/>
                  </a:lnTo>
                  <a:lnTo>
                    <a:pt x="139700" y="509693"/>
                  </a:lnTo>
                  <a:cubicBezTo>
                    <a:pt x="139931" y="510078"/>
                    <a:pt x="140085" y="510463"/>
                    <a:pt x="140162" y="510848"/>
                  </a:cubicBezTo>
                  <a:lnTo>
                    <a:pt x="140624" y="513619"/>
                  </a:lnTo>
                  <a:lnTo>
                    <a:pt x="140701" y="514235"/>
                  </a:lnTo>
                  <a:lnTo>
                    <a:pt x="140701" y="514235"/>
                  </a:lnTo>
                  <a:lnTo>
                    <a:pt x="140701" y="514235"/>
                  </a:lnTo>
                  <a:cubicBezTo>
                    <a:pt x="140778" y="514620"/>
                    <a:pt x="140778" y="514927"/>
                    <a:pt x="140701" y="515312"/>
                  </a:cubicBezTo>
                  <a:lnTo>
                    <a:pt x="139546" y="520392"/>
                  </a:lnTo>
                  <a:cubicBezTo>
                    <a:pt x="139469" y="520854"/>
                    <a:pt x="139238" y="521239"/>
                    <a:pt x="138930" y="521624"/>
                  </a:cubicBezTo>
                  <a:lnTo>
                    <a:pt x="135775" y="525318"/>
                  </a:lnTo>
                  <a:lnTo>
                    <a:pt x="131618" y="533169"/>
                  </a:lnTo>
                  <a:lnTo>
                    <a:pt x="130695" y="536787"/>
                  </a:lnTo>
                  <a:lnTo>
                    <a:pt x="131079" y="539712"/>
                  </a:lnTo>
                  <a:lnTo>
                    <a:pt x="132696" y="542790"/>
                  </a:lnTo>
                  <a:lnTo>
                    <a:pt x="136236" y="549564"/>
                  </a:lnTo>
                  <a:lnTo>
                    <a:pt x="152246" y="564958"/>
                  </a:lnTo>
                  <a:cubicBezTo>
                    <a:pt x="152554" y="565266"/>
                    <a:pt x="152785" y="565650"/>
                    <a:pt x="152939" y="566035"/>
                  </a:cubicBezTo>
                  <a:lnTo>
                    <a:pt x="155787" y="573886"/>
                  </a:lnTo>
                  <a:cubicBezTo>
                    <a:pt x="155941" y="574271"/>
                    <a:pt x="156017" y="574733"/>
                    <a:pt x="155941" y="575195"/>
                  </a:cubicBezTo>
                  <a:lnTo>
                    <a:pt x="155941" y="575195"/>
                  </a:lnTo>
                  <a:lnTo>
                    <a:pt x="155941" y="575195"/>
                  </a:lnTo>
                  <a:lnTo>
                    <a:pt x="154863" y="584277"/>
                  </a:lnTo>
                  <a:lnTo>
                    <a:pt x="155171" y="585970"/>
                  </a:lnTo>
                  <a:lnTo>
                    <a:pt x="155864" y="586817"/>
                  </a:lnTo>
                  <a:lnTo>
                    <a:pt x="156017" y="587048"/>
                  </a:lnTo>
                  <a:lnTo>
                    <a:pt x="159558" y="586663"/>
                  </a:lnTo>
                  <a:lnTo>
                    <a:pt x="168487" y="587202"/>
                  </a:lnTo>
                  <a:cubicBezTo>
                    <a:pt x="168949" y="587202"/>
                    <a:pt x="169333" y="587356"/>
                    <a:pt x="169718" y="587587"/>
                  </a:cubicBezTo>
                  <a:lnTo>
                    <a:pt x="181571" y="594360"/>
                  </a:lnTo>
                  <a:lnTo>
                    <a:pt x="191885" y="598978"/>
                  </a:lnTo>
                  <a:lnTo>
                    <a:pt x="209742" y="597901"/>
                  </a:lnTo>
                  <a:cubicBezTo>
                    <a:pt x="210512" y="597901"/>
                    <a:pt x="211282" y="598131"/>
                    <a:pt x="211821" y="598670"/>
                  </a:cubicBezTo>
                  <a:cubicBezTo>
                    <a:pt x="212359" y="599209"/>
                    <a:pt x="212667" y="599979"/>
                    <a:pt x="212667" y="600749"/>
                  </a:cubicBezTo>
                  <a:lnTo>
                    <a:pt x="212667" y="600749"/>
                  </a:lnTo>
                  <a:lnTo>
                    <a:pt x="212667" y="607753"/>
                  </a:lnTo>
                  <a:lnTo>
                    <a:pt x="215900" y="612371"/>
                  </a:lnTo>
                  <a:lnTo>
                    <a:pt x="219595" y="615527"/>
                  </a:lnTo>
                  <a:lnTo>
                    <a:pt x="224290" y="618298"/>
                  </a:lnTo>
                  <a:lnTo>
                    <a:pt x="229831" y="618836"/>
                  </a:lnTo>
                  <a:cubicBezTo>
                    <a:pt x="230216" y="618836"/>
                    <a:pt x="230601" y="618990"/>
                    <a:pt x="230986" y="619221"/>
                  </a:cubicBezTo>
                  <a:lnTo>
                    <a:pt x="246611" y="628304"/>
                  </a:lnTo>
                  <a:lnTo>
                    <a:pt x="269856" y="607214"/>
                  </a:lnTo>
                  <a:cubicBezTo>
                    <a:pt x="270164" y="606906"/>
                    <a:pt x="270548" y="606752"/>
                    <a:pt x="270933" y="606598"/>
                  </a:cubicBezTo>
                  <a:lnTo>
                    <a:pt x="280324" y="603673"/>
                  </a:lnTo>
                  <a:lnTo>
                    <a:pt x="282479" y="597593"/>
                  </a:lnTo>
                  <a:lnTo>
                    <a:pt x="282479" y="590742"/>
                  </a:lnTo>
                  <a:lnTo>
                    <a:pt x="282479" y="590742"/>
                  </a:lnTo>
                  <a:cubicBezTo>
                    <a:pt x="282479" y="589973"/>
                    <a:pt x="282787" y="589280"/>
                    <a:pt x="283248" y="588818"/>
                  </a:cubicBezTo>
                  <a:lnTo>
                    <a:pt x="304030" y="567421"/>
                  </a:lnTo>
                  <a:lnTo>
                    <a:pt x="312651" y="559955"/>
                  </a:lnTo>
                  <a:cubicBezTo>
                    <a:pt x="312805" y="559801"/>
                    <a:pt x="313036" y="559647"/>
                    <a:pt x="313267" y="559570"/>
                  </a:cubicBezTo>
                  <a:lnTo>
                    <a:pt x="316653" y="557876"/>
                  </a:lnTo>
                  <a:cubicBezTo>
                    <a:pt x="316961" y="557722"/>
                    <a:pt x="317269" y="557646"/>
                    <a:pt x="317654" y="557569"/>
                  </a:cubicBezTo>
                  <a:lnTo>
                    <a:pt x="323273" y="557030"/>
                  </a:lnTo>
                  <a:cubicBezTo>
                    <a:pt x="323965" y="556953"/>
                    <a:pt x="324658" y="557184"/>
                    <a:pt x="325274" y="557569"/>
                  </a:cubicBezTo>
                  <a:lnTo>
                    <a:pt x="326736" y="558723"/>
                  </a:lnTo>
                  <a:lnTo>
                    <a:pt x="327506" y="559262"/>
                  </a:lnTo>
                  <a:cubicBezTo>
                    <a:pt x="328199" y="559801"/>
                    <a:pt x="328661" y="560647"/>
                    <a:pt x="328661" y="561494"/>
                  </a:cubicBezTo>
                  <a:lnTo>
                    <a:pt x="328661" y="579428"/>
                  </a:lnTo>
                  <a:lnTo>
                    <a:pt x="345825" y="587741"/>
                  </a:lnTo>
                  <a:lnTo>
                    <a:pt x="353291" y="585739"/>
                  </a:lnTo>
                  <a:cubicBezTo>
                    <a:pt x="354214" y="585509"/>
                    <a:pt x="355138" y="585739"/>
                    <a:pt x="355831" y="586355"/>
                  </a:cubicBezTo>
                  <a:cubicBezTo>
                    <a:pt x="355908" y="586432"/>
                    <a:pt x="355985" y="586432"/>
                    <a:pt x="355985" y="586432"/>
                  </a:cubicBezTo>
                  <a:lnTo>
                    <a:pt x="363990" y="594437"/>
                  </a:lnTo>
                  <a:lnTo>
                    <a:pt x="368608" y="596284"/>
                  </a:lnTo>
                  <a:lnTo>
                    <a:pt x="372149" y="596284"/>
                  </a:lnTo>
                  <a:lnTo>
                    <a:pt x="375073" y="595284"/>
                  </a:lnTo>
                  <a:cubicBezTo>
                    <a:pt x="375612" y="595130"/>
                    <a:pt x="376151" y="595130"/>
                    <a:pt x="376613" y="595207"/>
                  </a:cubicBezTo>
                  <a:lnTo>
                    <a:pt x="378845" y="595745"/>
                  </a:lnTo>
                  <a:cubicBezTo>
                    <a:pt x="379922" y="596053"/>
                    <a:pt x="380769" y="596977"/>
                    <a:pt x="380923" y="598055"/>
                  </a:cubicBezTo>
                  <a:lnTo>
                    <a:pt x="381385" y="601518"/>
                  </a:lnTo>
                  <a:lnTo>
                    <a:pt x="384848" y="608522"/>
                  </a:lnTo>
                  <a:lnTo>
                    <a:pt x="400165" y="622223"/>
                  </a:lnTo>
                  <a:lnTo>
                    <a:pt x="403860" y="624840"/>
                  </a:lnTo>
                  <a:cubicBezTo>
                    <a:pt x="404630" y="625379"/>
                    <a:pt x="405014" y="626226"/>
                    <a:pt x="405014" y="627149"/>
                  </a:cubicBezTo>
                  <a:lnTo>
                    <a:pt x="405014" y="627149"/>
                  </a:lnTo>
                  <a:lnTo>
                    <a:pt x="405014" y="629612"/>
                  </a:lnTo>
                  <a:lnTo>
                    <a:pt x="407324" y="632845"/>
                  </a:lnTo>
                  <a:cubicBezTo>
                    <a:pt x="407631" y="633230"/>
                    <a:pt x="407786" y="633768"/>
                    <a:pt x="407862" y="634230"/>
                  </a:cubicBezTo>
                  <a:cubicBezTo>
                    <a:pt x="407939" y="634769"/>
                    <a:pt x="407786" y="635231"/>
                    <a:pt x="407555" y="635693"/>
                  </a:cubicBezTo>
                  <a:lnTo>
                    <a:pt x="405322" y="640157"/>
                  </a:lnTo>
                  <a:lnTo>
                    <a:pt x="403398" y="645083"/>
                  </a:lnTo>
                  <a:lnTo>
                    <a:pt x="403398" y="648008"/>
                  </a:lnTo>
                  <a:lnTo>
                    <a:pt x="406323" y="656321"/>
                  </a:lnTo>
                  <a:lnTo>
                    <a:pt x="422025" y="668790"/>
                  </a:lnTo>
                  <a:lnTo>
                    <a:pt x="422025" y="668790"/>
                  </a:lnTo>
                  <a:lnTo>
                    <a:pt x="422025" y="668790"/>
                  </a:lnTo>
                  <a:cubicBezTo>
                    <a:pt x="422102" y="668867"/>
                    <a:pt x="422179" y="668944"/>
                    <a:pt x="422179" y="669021"/>
                  </a:cubicBezTo>
                  <a:cubicBezTo>
                    <a:pt x="422333" y="669175"/>
                    <a:pt x="422487" y="669328"/>
                    <a:pt x="422641" y="669559"/>
                  </a:cubicBezTo>
                  <a:lnTo>
                    <a:pt x="422641" y="669559"/>
                  </a:lnTo>
                  <a:lnTo>
                    <a:pt x="422641" y="669559"/>
                  </a:lnTo>
                  <a:lnTo>
                    <a:pt x="430491" y="682490"/>
                  </a:lnTo>
                  <a:cubicBezTo>
                    <a:pt x="430876" y="683106"/>
                    <a:pt x="430953" y="683799"/>
                    <a:pt x="430876" y="684415"/>
                  </a:cubicBezTo>
                  <a:lnTo>
                    <a:pt x="429260" y="693343"/>
                  </a:lnTo>
                  <a:lnTo>
                    <a:pt x="431800" y="703041"/>
                  </a:lnTo>
                  <a:lnTo>
                    <a:pt x="441190" y="718435"/>
                  </a:lnTo>
                  <a:cubicBezTo>
                    <a:pt x="441344" y="718666"/>
                    <a:pt x="441421" y="718974"/>
                    <a:pt x="441498" y="719205"/>
                  </a:cubicBezTo>
                  <a:lnTo>
                    <a:pt x="442653" y="723669"/>
                  </a:lnTo>
                  <a:cubicBezTo>
                    <a:pt x="442807" y="724131"/>
                    <a:pt x="442730" y="724670"/>
                    <a:pt x="442576" y="725131"/>
                  </a:cubicBezTo>
                  <a:lnTo>
                    <a:pt x="441036" y="730135"/>
                  </a:lnTo>
                  <a:lnTo>
                    <a:pt x="442037" y="736908"/>
                  </a:lnTo>
                  <a:lnTo>
                    <a:pt x="447425" y="747145"/>
                  </a:lnTo>
                  <a:cubicBezTo>
                    <a:pt x="447656" y="747607"/>
                    <a:pt x="447810" y="748222"/>
                    <a:pt x="447733" y="748761"/>
                  </a:cubicBezTo>
                  <a:lnTo>
                    <a:pt x="447194" y="753841"/>
                  </a:lnTo>
                  <a:cubicBezTo>
                    <a:pt x="447117" y="754611"/>
                    <a:pt x="446732" y="755304"/>
                    <a:pt x="446039" y="755766"/>
                  </a:cubicBezTo>
                  <a:lnTo>
                    <a:pt x="432185" y="766002"/>
                  </a:lnTo>
                  <a:lnTo>
                    <a:pt x="432339" y="767311"/>
                  </a:lnTo>
                  <a:lnTo>
                    <a:pt x="433647" y="776778"/>
                  </a:lnTo>
                  <a:cubicBezTo>
                    <a:pt x="433724" y="777394"/>
                    <a:pt x="433647" y="777933"/>
                    <a:pt x="433339" y="778472"/>
                  </a:cubicBezTo>
                  <a:lnTo>
                    <a:pt x="421871" y="799792"/>
                  </a:lnTo>
                  <a:lnTo>
                    <a:pt x="421871" y="803256"/>
                  </a:lnTo>
                  <a:lnTo>
                    <a:pt x="428952" y="813185"/>
                  </a:lnTo>
                  <a:lnTo>
                    <a:pt x="458509" y="813724"/>
                  </a:lnTo>
                  <a:cubicBezTo>
                    <a:pt x="458739" y="813724"/>
                    <a:pt x="459047" y="813801"/>
                    <a:pt x="459278" y="813878"/>
                  </a:cubicBezTo>
                  <a:lnTo>
                    <a:pt x="470516" y="817264"/>
                  </a:lnTo>
                  <a:cubicBezTo>
                    <a:pt x="470901" y="817341"/>
                    <a:pt x="471208" y="817572"/>
                    <a:pt x="471516" y="817803"/>
                  </a:cubicBezTo>
                  <a:lnTo>
                    <a:pt x="474903" y="820651"/>
                  </a:lnTo>
                  <a:cubicBezTo>
                    <a:pt x="475134" y="820882"/>
                    <a:pt x="475288" y="821036"/>
                    <a:pt x="475519" y="821344"/>
                  </a:cubicBezTo>
                  <a:lnTo>
                    <a:pt x="481138" y="830349"/>
                  </a:lnTo>
                  <a:lnTo>
                    <a:pt x="486449" y="836122"/>
                  </a:lnTo>
                  <a:cubicBezTo>
                    <a:pt x="486602" y="836276"/>
                    <a:pt x="486679" y="836430"/>
                    <a:pt x="486833" y="836584"/>
                  </a:cubicBezTo>
                  <a:lnTo>
                    <a:pt x="489066" y="840509"/>
                  </a:lnTo>
                  <a:cubicBezTo>
                    <a:pt x="489219" y="840740"/>
                    <a:pt x="489296" y="841048"/>
                    <a:pt x="489373" y="841279"/>
                  </a:cubicBezTo>
                  <a:cubicBezTo>
                    <a:pt x="489373" y="841356"/>
                    <a:pt x="489373" y="841356"/>
                    <a:pt x="489450" y="841433"/>
                  </a:cubicBezTo>
                  <a:cubicBezTo>
                    <a:pt x="489527" y="841741"/>
                    <a:pt x="489527" y="842048"/>
                    <a:pt x="489450" y="842433"/>
                  </a:cubicBezTo>
                  <a:lnTo>
                    <a:pt x="488450" y="848052"/>
                  </a:lnTo>
                  <a:lnTo>
                    <a:pt x="488527" y="848283"/>
                  </a:lnTo>
                  <a:lnTo>
                    <a:pt x="501765" y="853363"/>
                  </a:lnTo>
                  <a:cubicBezTo>
                    <a:pt x="502381" y="853594"/>
                    <a:pt x="502843" y="854056"/>
                    <a:pt x="503228" y="854595"/>
                  </a:cubicBezTo>
                  <a:lnTo>
                    <a:pt x="506768" y="861060"/>
                  </a:lnTo>
                  <a:lnTo>
                    <a:pt x="512618" y="871759"/>
                  </a:lnTo>
                  <a:lnTo>
                    <a:pt x="514388" y="873529"/>
                  </a:lnTo>
                  <a:lnTo>
                    <a:pt x="517313" y="873914"/>
                  </a:lnTo>
                  <a:lnTo>
                    <a:pt x="523471" y="871836"/>
                  </a:lnTo>
                  <a:cubicBezTo>
                    <a:pt x="523856" y="871682"/>
                    <a:pt x="524164" y="871682"/>
                    <a:pt x="524548" y="871682"/>
                  </a:cubicBezTo>
                  <a:lnTo>
                    <a:pt x="531861" y="872221"/>
                  </a:lnTo>
                  <a:cubicBezTo>
                    <a:pt x="532092" y="872221"/>
                    <a:pt x="532245" y="872298"/>
                    <a:pt x="532399" y="872298"/>
                  </a:cubicBezTo>
                  <a:lnTo>
                    <a:pt x="536325" y="873452"/>
                  </a:lnTo>
                  <a:cubicBezTo>
                    <a:pt x="536633" y="873529"/>
                    <a:pt x="536864" y="873683"/>
                    <a:pt x="537095" y="873837"/>
                  </a:cubicBezTo>
                  <a:lnTo>
                    <a:pt x="540481" y="876069"/>
                  </a:lnTo>
                  <a:cubicBezTo>
                    <a:pt x="541174" y="876531"/>
                    <a:pt x="541636" y="877301"/>
                    <a:pt x="541713" y="878147"/>
                  </a:cubicBezTo>
                  <a:lnTo>
                    <a:pt x="542790" y="888461"/>
                  </a:lnTo>
                  <a:lnTo>
                    <a:pt x="544792" y="893234"/>
                  </a:lnTo>
                  <a:lnTo>
                    <a:pt x="551488" y="893695"/>
                  </a:lnTo>
                  <a:cubicBezTo>
                    <a:pt x="551796" y="893695"/>
                    <a:pt x="552104" y="893772"/>
                    <a:pt x="552335" y="893926"/>
                  </a:cubicBezTo>
                  <a:lnTo>
                    <a:pt x="566882" y="899853"/>
                  </a:lnTo>
                  <a:lnTo>
                    <a:pt x="581352" y="898852"/>
                  </a:lnTo>
                  <a:lnTo>
                    <a:pt x="585509" y="896543"/>
                  </a:lnTo>
                  <a:lnTo>
                    <a:pt x="587587" y="894465"/>
                  </a:lnTo>
                  <a:lnTo>
                    <a:pt x="588510" y="891694"/>
                  </a:lnTo>
                  <a:cubicBezTo>
                    <a:pt x="588587" y="891540"/>
                    <a:pt x="588664" y="891309"/>
                    <a:pt x="588741" y="891155"/>
                  </a:cubicBezTo>
                  <a:lnTo>
                    <a:pt x="593975" y="882227"/>
                  </a:lnTo>
                  <a:lnTo>
                    <a:pt x="593975" y="878455"/>
                  </a:lnTo>
                  <a:cubicBezTo>
                    <a:pt x="593975" y="877840"/>
                    <a:pt x="594129" y="877301"/>
                    <a:pt x="594514" y="876839"/>
                  </a:cubicBezTo>
                  <a:lnTo>
                    <a:pt x="597362" y="872913"/>
                  </a:lnTo>
                  <a:cubicBezTo>
                    <a:pt x="597901" y="872144"/>
                    <a:pt x="598747" y="871759"/>
                    <a:pt x="599671" y="871759"/>
                  </a:cubicBezTo>
                  <a:lnTo>
                    <a:pt x="602904" y="871759"/>
                  </a:lnTo>
                  <a:lnTo>
                    <a:pt x="603519" y="868064"/>
                  </a:lnTo>
                  <a:lnTo>
                    <a:pt x="596438" y="846205"/>
                  </a:lnTo>
                  <a:cubicBezTo>
                    <a:pt x="596284" y="845820"/>
                    <a:pt x="596284" y="845358"/>
                    <a:pt x="596361" y="844896"/>
                  </a:cubicBezTo>
                  <a:lnTo>
                    <a:pt x="597516" y="837584"/>
                  </a:lnTo>
                  <a:cubicBezTo>
                    <a:pt x="597516" y="837353"/>
                    <a:pt x="597593" y="837199"/>
                    <a:pt x="597670" y="837045"/>
                  </a:cubicBezTo>
                  <a:lnTo>
                    <a:pt x="603673" y="821113"/>
                  </a:lnTo>
                  <a:lnTo>
                    <a:pt x="604751" y="804102"/>
                  </a:lnTo>
                  <a:lnTo>
                    <a:pt x="610985" y="778856"/>
                  </a:lnTo>
                  <a:cubicBezTo>
                    <a:pt x="611063" y="778626"/>
                    <a:pt x="611139" y="778472"/>
                    <a:pt x="611216" y="778241"/>
                  </a:cubicBezTo>
                  <a:lnTo>
                    <a:pt x="612910" y="774854"/>
                  </a:lnTo>
                  <a:cubicBezTo>
                    <a:pt x="613372" y="774007"/>
                    <a:pt x="614218" y="773392"/>
                    <a:pt x="615142" y="773315"/>
                  </a:cubicBezTo>
                  <a:lnTo>
                    <a:pt x="620761" y="772776"/>
                  </a:lnTo>
                  <a:cubicBezTo>
                    <a:pt x="621222" y="772699"/>
                    <a:pt x="621761" y="772776"/>
                    <a:pt x="622146" y="773007"/>
                  </a:cubicBezTo>
                  <a:lnTo>
                    <a:pt x="634307" y="778395"/>
                  </a:lnTo>
                  <a:lnTo>
                    <a:pt x="641927" y="769774"/>
                  </a:lnTo>
                  <a:lnTo>
                    <a:pt x="647931" y="764309"/>
                  </a:lnTo>
                  <a:lnTo>
                    <a:pt x="649855" y="760538"/>
                  </a:lnTo>
                  <a:lnTo>
                    <a:pt x="652010" y="752379"/>
                  </a:lnTo>
                  <a:cubicBezTo>
                    <a:pt x="652087" y="752148"/>
                    <a:pt x="652164" y="751994"/>
                    <a:pt x="652241" y="751763"/>
                  </a:cubicBezTo>
                  <a:lnTo>
                    <a:pt x="657167" y="742450"/>
                  </a:lnTo>
                  <a:lnTo>
                    <a:pt x="655320" y="739217"/>
                  </a:lnTo>
                  <a:lnTo>
                    <a:pt x="646776" y="732213"/>
                  </a:lnTo>
                  <a:cubicBezTo>
                    <a:pt x="646545" y="731982"/>
                    <a:pt x="646315" y="731751"/>
                    <a:pt x="646161" y="731443"/>
                  </a:cubicBezTo>
                  <a:lnTo>
                    <a:pt x="642235" y="724670"/>
                  </a:lnTo>
                  <a:cubicBezTo>
                    <a:pt x="642158" y="724516"/>
                    <a:pt x="642081" y="724362"/>
                    <a:pt x="642004" y="724131"/>
                  </a:cubicBezTo>
                  <a:lnTo>
                    <a:pt x="640619" y="719898"/>
                  </a:lnTo>
                  <a:lnTo>
                    <a:pt x="640311" y="719051"/>
                  </a:lnTo>
                  <a:cubicBezTo>
                    <a:pt x="640234" y="718743"/>
                    <a:pt x="640157" y="718435"/>
                    <a:pt x="640157" y="718127"/>
                  </a:cubicBezTo>
                  <a:lnTo>
                    <a:pt x="640157" y="712509"/>
                  </a:lnTo>
                  <a:lnTo>
                    <a:pt x="641927" y="703503"/>
                  </a:lnTo>
                  <a:cubicBezTo>
                    <a:pt x="642004" y="703272"/>
                    <a:pt x="642004" y="703118"/>
                    <a:pt x="642081" y="702887"/>
                  </a:cubicBezTo>
                  <a:lnTo>
                    <a:pt x="644313" y="697807"/>
                  </a:lnTo>
                  <a:cubicBezTo>
                    <a:pt x="644390" y="697576"/>
                    <a:pt x="644544" y="697346"/>
                    <a:pt x="644698" y="697115"/>
                  </a:cubicBezTo>
                  <a:lnTo>
                    <a:pt x="646776" y="694652"/>
                  </a:lnTo>
                  <a:lnTo>
                    <a:pt x="645776" y="682336"/>
                  </a:lnTo>
                  <a:lnTo>
                    <a:pt x="645776" y="682336"/>
                  </a:lnTo>
                  <a:lnTo>
                    <a:pt x="645776" y="682336"/>
                  </a:lnTo>
                  <a:cubicBezTo>
                    <a:pt x="645699" y="681567"/>
                    <a:pt x="645930" y="680874"/>
                    <a:pt x="646392" y="680335"/>
                  </a:cubicBezTo>
                  <a:lnTo>
                    <a:pt x="649239" y="676949"/>
                  </a:lnTo>
                  <a:lnTo>
                    <a:pt x="670483" y="647854"/>
                  </a:lnTo>
                  <a:lnTo>
                    <a:pt x="676794" y="640388"/>
                  </a:lnTo>
                  <a:lnTo>
                    <a:pt x="682644" y="635077"/>
                  </a:lnTo>
                  <a:cubicBezTo>
                    <a:pt x="682875" y="634923"/>
                    <a:pt x="683029" y="634769"/>
                    <a:pt x="683260" y="634615"/>
                  </a:cubicBezTo>
                  <a:lnTo>
                    <a:pt x="687416" y="632537"/>
                  </a:lnTo>
                  <a:lnTo>
                    <a:pt x="695575" y="625456"/>
                  </a:lnTo>
                  <a:cubicBezTo>
                    <a:pt x="695960" y="625071"/>
                    <a:pt x="696499" y="624917"/>
                    <a:pt x="696960" y="624840"/>
                  </a:cubicBezTo>
                  <a:cubicBezTo>
                    <a:pt x="697499" y="624763"/>
                    <a:pt x="698038" y="624840"/>
                    <a:pt x="698500" y="625071"/>
                  </a:cubicBezTo>
                  <a:lnTo>
                    <a:pt x="706351" y="628458"/>
                  </a:lnTo>
                  <a:cubicBezTo>
                    <a:pt x="706736" y="628612"/>
                    <a:pt x="707121" y="628919"/>
                    <a:pt x="707428" y="629227"/>
                  </a:cubicBezTo>
                  <a:lnTo>
                    <a:pt x="710276" y="632614"/>
                  </a:lnTo>
                  <a:lnTo>
                    <a:pt x="719205" y="646007"/>
                  </a:lnTo>
                  <a:lnTo>
                    <a:pt x="726132" y="651318"/>
                  </a:lnTo>
                  <a:cubicBezTo>
                    <a:pt x="726363" y="651472"/>
                    <a:pt x="726517" y="651626"/>
                    <a:pt x="726671" y="651856"/>
                  </a:cubicBezTo>
                  <a:lnTo>
                    <a:pt x="736600" y="664941"/>
                  </a:lnTo>
                  <a:lnTo>
                    <a:pt x="741449" y="665326"/>
                  </a:lnTo>
                  <a:lnTo>
                    <a:pt x="762462" y="646468"/>
                  </a:lnTo>
                  <a:cubicBezTo>
                    <a:pt x="762616" y="646315"/>
                    <a:pt x="762770" y="646238"/>
                    <a:pt x="762924" y="646084"/>
                  </a:cubicBezTo>
                  <a:lnTo>
                    <a:pt x="778010" y="637463"/>
                  </a:lnTo>
                  <a:lnTo>
                    <a:pt x="791095" y="615604"/>
                  </a:lnTo>
                  <a:cubicBezTo>
                    <a:pt x="791172" y="615450"/>
                    <a:pt x="791325" y="615296"/>
                    <a:pt x="791402" y="615142"/>
                  </a:cubicBezTo>
                  <a:lnTo>
                    <a:pt x="841972" y="560032"/>
                  </a:lnTo>
                  <a:cubicBezTo>
                    <a:pt x="842203" y="559801"/>
                    <a:pt x="842510" y="559570"/>
                    <a:pt x="842818" y="559416"/>
                  </a:cubicBezTo>
                  <a:lnTo>
                    <a:pt x="847359" y="557184"/>
                  </a:lnTo>
                  <a:cubicBezTo>
                    <a:pt x="847744" y="556953"/>
                    <a:pt x="848206" y="556876"/>
                    <a:pt x="848591" y="556876"/>
                  </a:cubicBezTo>
                  <a:lnTo>
                    <a:pt x="852516" y="556876"/>
                  </a:lnTo>
                  <a:lnTo>
                    <a:pt x="852516" y="556876"/>
                  </a:lnTo>
                  <a:cubicBezTo>
                    <a:pt x="852824" y="556876"/>
                    <a:pt x="853055" y="557030"/>
                    <a:pt x="853363" y="557184"/>
                  </a:cubicBezTo>
                  <a:cubicBezTo>
                    <a:pt x="853671" y="557261"/>
                    <a:pt x="853979" y="557261"/>
                    <a:pt x="854210" y="557491"/>
                  </a:cubicBezTo>
                  <a:lnTo>
                    <a:pt x="854210" y="557491"/>
                  </a:lnTo>
                  <a:cubicBezTo>
                    <a:pt x="854210" y="557491"/>
                    <a:pt x="854210" y="557491"/>
                    <a:pt x="854210" y="557491"/>
                  </a:cubicBezTo>
                  <a:lnTo>
                    <a:pt x="855133" y="558184"/>
                  </a:lnTo>
                  <a:lnTo>
                    <a:pt x="856519" y="559185"/>
                  </a:lnTo>
                  <a:cubicBezTo>
                    <a:pt x="856750" y="559416"/>
                    <a:pt x="856981" y="559647"/>
                    <a:pt x="857134" y="559878"/>
                  </a:cubicBezTo>
                  <a:lnTo>
                    <a:pt x="859367" y="563264"/>
                  </a:lnTo>
                  <a:lnTo>
                    <a:pt x="862676" y="569345"/>
                  </a:lnTo>
                  <a:lnTo>
                    <a:pt x="865216" y="571885"/>
                  </a:lnTo>
                  <a:lnTo>
                    <a:pt x="877301" y="580736"/>
                  </a:lnTo>
                  <a:lnTo>
                    <a:pt x="878763" y="580967"/>
                  </a:lnTo>
                  <a:lnTo>
                    <a:pt x="879764" y="580121"/>
                  </a:lnTo>
                  <a:lnTo>
                    <a:pt x="884613" y="554721"/>
                  </a:lnTo>
                  <a:cubicBezTo>
                    <a:pt x="884690" y="554490"/>
                    <a:pt x="884767" y="554259"/>
                    <a:pt x="884844" y="554028"/>
                  </a:cubicBezTo>
                  <a:lnTo>
                    <a:pt x="888230" y="546716"/>
                  </a:lnTo>
                  <a:cubicBezTo>
                    <a:pt x="888384" y="546331"/>
                    <a:pt x="888615" y="546023"/>
                    <a:pt x="888923" y="545792"/>
                  </a:cubicBezTo>
                  <a:lnTo>
                    <a:pt x="893387" y="541790"/>
                  </a:lnTo>
                  <a:lnTo>
                    <a:pt x="896004" y="533015"/>
                  </a:lnTo>
                  <a:lnTo>
                    <a:pt x="897621" y="526396"/>
                  </a:lnTo>
                  <a:lnTo>
                    <a:pt x="898621" y="523933"/>
                  </a:lnTo>
                  <a:lnTo>
                    <a:pt x="899391" y="522009"/>
                  </a:lnTo>
                  <a:cubicBezTo>
                    <a:pt x="899545" y="521701"/>
                    <a:pt x="899699" y="521393"/>
                    <a:pt x="900007" y="521162"/>
                  </a:cubicBezTo>
                  <a:lnTo>
                    <a:pt x="902854" y="518314"/>
                  </a:lnTo>
                  <a:cubicBezTo>
                    <a:pt x="903085" y="518006"/>
                    <a:pt x="903470" y="517852"/>
                    <a:pt x="903778" y="517698"/>
                  </a:cubicBezTo>
                  <a:lnTo>
                    <a:pt x="906087" y="516775"/>
                  </a:lnTo>
                  <a:lnTo>
                    <a:pt x="908858" y="514235"/>
                  </a:lnTo>
                  <a:lnTo>
                    <a:pt x="902393" y="509001"/>
                  </a:lnTo>
                  <a:cubicBezTo>
                    <a:pt x="902162" y="508847"/>
                    <a:pt x="902008" y="508616"/>
                    <a:pt x="901854" y="508385"/>
                  </a:cubicBezTo>
                  <a:lnTo>
                    <a:pt x="893695" y="496455"/>
                  </a:lnTo>
                  <a:lnTo>
                    <a:pt x="886229" y="491144"/>
                  </a:lnTo>
                  <a:cubicBezTo>
                    <a:pt x="885767" y="490759"/>
                    <a:pt x="885382" y="490297"/>
                    <a:pt x="885151" y="489681"/>
                  </a:cubicBezTo>
                  <a:lnTo>
                    <a:pt x="882612" y="481522"/>
                  </a:lnTo>
                  <a:lnTo>
                    <a:pt x="868141" y="470824"/>
                  </a:lnTo>
                  <a:lnTo>
                    <a:pt x="832504" y="451889"/>
                  </a:lnTo>
                  <a:cubicBezTo>
                    <a:pt x="831581" y="451427"/>
                    <a:pt x="831042" y="450427"/>
                    <a:pt x="831042" y="449426"/>
                  </a:cubicBezTo>
                  <a:lnTo>
                    <a:pt x="831042" y="441575"/>
                  </a:lnTo>
                  <a:cubicBezTo>
                    <a:pt x="831042" y="440959"/>
                    <a:pt x="831273" y="440344"/>
                    <a:pt x="831657" y="439805"/>
                  </a:cubicBezTo>
                  <a:lnTo>
                    <a:pt x="833890" y="436957"/>
                  </a:lnTo>
                  <a:lnTo>
                    <a:pt x="837507" y="433340"/>
                  </a:lnTo>
                  <a:cubicBezTo>
                    <a:pt x="837815" y="433032"/>
                    <a:pt x="838123" y="432801"/>
                    <a:pt x="838508" y="432724"/>
                  </a:cubicBezTo>
                  <a:lnTo>
                    <a:pt x="844665" y="430491"/>
                  </a:lnTo>
                  <a:lnTo>
                    <a:pt x="852286" y="428952"/>
                  </a:lnTo>
                  <a:lnTo>
                    <a:pt x="853132" y="427490"/>
                  </a:lnTo>
                  <a:lnTo>
                    <a:pt x="861445" y="399704"/>
                  </a:lnTo>
                  <a:lnTo>
                    <a:pt x="864755" y="380923"/>
                  </a:lnTo>
                  <a:cubicBezTo>
                    <a:pt x="864831" y="380692"/>
                    <a:pt x="864908" y="380384"/>
                    <a:pt x="864985" y="380153"/>
                  </a:cubicBezTo>
                  <a:lnTo>
                    <a:pt x="869835" y="370455"/>
                  </a:lnTo>
                  <a:lnTo>
                    <a:pt x="870681" y="364913"/>
                  </a:lnTo>
                  <a:lnTo>
                    <a:pt x="860367" y="354138"/>
                  </a:lnTo>
                  <a:cubicBezTo>
                    <a:pt x="860213" y="353907"/>
                    <a:pt x="859982" y="353676"/>
                    <a:pt x="859905" y="353445"/>
                  </a:cubicBezTo>
                  <a:lnTo>
                    <a:pt x="857673" y="348981"/>
                  </a:lnTo>
                  <a:lnTo>
                    <a:pt x="855826" y="343516"/>
                  </a:lnTo>
                  <a:lnTo>
                    <a:pt x="853671" y="338744"/>
                  </a:lnTo>
                  <a:lnTo>
                    <a:pt x="851439" y="329892"/>
                  </a:lnTo>
                  <a:lnTo>
                    <a:pt x="849976" y="328045"/>
                  </a:lnTo>
                  <a:lnTo>
                    <a:pt x="844896" y="325505"/>
                  </a:lnTo>
                  <a:cubicBezTo>
                    <a:pt x="844281" y="325197"/>
                    <a:pt x="843819" y="324658"/>
                    <a:pt x="843511" y="324042"/>
                  </a:cubicBezTo>
                  <a:lnTo>
                    <a:pt x="842356" y="321195"/>
                  </a:lnTo>
                  <a:cubicBezTo>
                    <a:pt x="842203" y="320733"/>
                    <a:pt x="842125" y="320271"/>
                    <a:pt x="842203" y="319732"/>
                  </a:cubicBezTo>
                  <a:lnTo>
                    <a:pt x="842203" y="319732"/>
                  </a:lnTo>
                  <a:lnTo>
                    <a:pt x="842203" y="319732"/>
                  </a:lnTo>
                  <a:lnTo>
                    <a:pt x="842279" y="319193"/>
                  </a:lnTo>
                  <a:lnTo>
                    <a:pt x="842741" y="315807"/>
                  </a:lnTo>
                  <a:lnTo>
                    <a:pt x="850130" y="291177"/>
                  </a:lnTo>
                  <a:cubicBezTo>
                    <a:pt x="850207" y="290946"/>
                    <a:pt x="850284" y="290714"/>
                    <a:pt x="850438" y="290484"/>
                  </a:cubicBezTo>
                  <a:lnTo>
                    <a:pt x="866217" y="265161"/>
                  </a:lnTo>
                  <a:cubicBezTo>
                    <a:pt x="866448" y="264776"/>
                    <a:pt x="866833" y="264391"/>
                    <a:pt x="867294" y="264160"/>
                  </a:cubicBezTo>
                  <a:lnTo>
                    <a:pt x="879379" y="257541"/>
                  </a:lnTo>
                  <a:lnTo>
                    <a:pt x="888692" y="249305"/>
                  </a:lnTo>
                  <a:lnTo>
                    <a:pt x="891155" y="241454"/>
                  </a:lnTo>
                  <a:lnTo>
                    <a:pt x="891155" y="236836"/>
                  </a:lnTo>
                  <a:cubicBezTo>
                    <a:pt x="891155" y="236374"/>
                    <a:pt x="891309" y="235835"/>
                    <a:pt x="891540" y="235450"/>
                  </a:cubicBezTo>
                  <a:lnTo>
                    <a:pt x="893772" y="231525"/>
                  </a:lnTo>
                  <a:cubicBezTo>
                    <a:pt x="893926" y="231294"/>
                    <a:pt x="894080" y="231140"/>
                    <a:pt x="894234" y="230909"/>
                  </a:cubicBezTo>
                  <a:lnTo>
                    <a:pt x="897621" y="227522"/>
                  </a:lnTo>
                  <a:lnTo>
                    <a:pt x="901392" y="224905"/>
                  </a:lnTo>
                  <a:cubicBezTo>
                    <a:pt x="902008" y="224521"/>
                    <a:pt x="902701" y="224367"/>
                    <a:pt x="903393" y="224444"/>
                  </a:cubicBezTo>
                  <a:lnTo>
                    <a:pt x="906780" y="224983"/>
                  </a:lnTo>
                  <a:cubicBezTo>
                    <a:pt x="907319" y="225059"/>
                    <a:pt x="907781" y="225290"/>
                    <a:pt x="908165" y="225598"/>
                  </a:cubicBezTo>
                  <a:lnTo>
                    <a:pt x="911475" y="228446"/>
                  </a:lnTo>
                  <a:lnTo>
                    <a:pt x="912861" y="228677"/>
                  </a:lnTo>
                  <a:lnTo>
                    <a:pt x="914708" y="227214"/>
                  </a:lnTo>
                  <a:lnTo>
                    <a:pt x="918402" y="223520"/>
                  </a:lnTo>
                  <a:lnTo>
                    <a:pt x="921404" y="218902"/>
                  </a:lnTo>
                  <a:cubicBezTo>
                    <a:pt x="921558" y="218671"/>
                    <a:pt x="921712" y="218440"/>
                    <a:pt x="921943" y="218286"/>
                  </a:cubicBezTo>
                  <a:lnTo>
                    <a:pt x="925330" y="215438"/>
                  </a:lnTo>
                  <a:cubicBezTo>
                    <a:pt x="925638" y="215130"/>
                    <a:pt x="926022" y="214976"/>
                    <a:pt x="926484" y="214900"/>
                  </a:cubicBezTo>
                  <a:lnTo>
                    <a:pt x="931025" y="213745"/>
                  </a:lnTo>
                  <a:lnTo>
                    <a:pt x="936028" y="213129"/>
                  </a:lnTo>
                  <a:lnTo>
                    <a:pt x="941724" y="210743"/>
                  </a:lnTo>
                  <a:lnTo>
                    <a:pt x="945804" y="205663"/>
                  </a:lnTo>
                  <a:lnTo>
                    <a:pt x="948805" y="200660"/>
                  </a:lnTo>
                  <a:lnTo>
                    <a:pt x="952654" y="187498"/>
                  </a:lnTo>
                  <a:lnTo>
                    <a:pt x="961582" y="115916"/>
                  </a:lnTo>
                  <a:cubicBezTo>
                    <a:pt x="961582" y="115685"/>
                    <a:pt x="961659" y="115455"/>
                    <a:pt x="961813" y="115147"/>
                  </a:cubicBezTo>
                  <a:lnTo>
                    <a:pt x="964661" y="108373"/>
                  </a:lnTo>
                  <a:cubicBezTo>
                    <a:pt x="964892" y="107758"/>
                    <a:pt x="965431" y="107219"/>
                    <a:pt x="966047" y="106911"/>
                  </a:cubicBezTo>
                  <a:lnTo>
                    <a:pt x="973898" y="103293"/>
                  </a:lnTo>
                  <a:lnTo>
                    <a:pt x="980440" y="94750"/>
                  </a:lnTo>
                  <a:lnTo>
                    <a:pt x="984827" y="78971"/>
                  </a:lnTo>
                  <a:cubicBezTo>
                    <a:pt x="984904" y="78740"/>
                    <a:pt x="984981" y="78509"/>
                    <a:pt x="985058" y="78355"/>
                  </a:cubicBezTo>
                  <a:lnTo>
                    <a:pt x="992909" y="64270"/>
                  </a:lnTo>
                  <a:lnTo>
                    <a:pt x="1006764" y="28094"/>
                  </a:lnTo>
                  <a:lnTo>
                    <a:pt x="1010843" y="19935"/>
                  </a:lnTo>
                  <a:lnTo>
                    <a:pt x="1013152" y="12546"/>
                  </a:lnTo>
                  <a:lnTo>
                    <a:pt x="1005147" y="10545"/>
                  </a:lnTo>
                  <a:lnTo>
                    <a:pt x="990292" y="10545"/>
                  </a:lnTo>
                  <a:cubicBezTo>
                    <a:pt x="990754" y="10083"/>
                    <a:pt x="990292" y="9929"/>
                    <a:pt x="989907" y="9775"/>
                  </a:cubicBezTo>
                  <a:close/>
                </a:path>
              </a:pathLst>
            </a:custGeom>
            <a:solidFill>
              <a:srgbClr val="4BAAE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7" name="Forma libre: forma 91">
              <a:extLst>
                <a:ext uri="{FF2B5EF4-FFF2-40B4-BE49-F238E27FC236}">
                  <a16:creationId xmlns:a16="http://schemas.microsoft.com/office/drawing/2014/main" id="{661A0595-6FCC-DFE8-BAF4-D590FB27C6A8}"/>
                </a:ext>
              </a:extLst>
            </p:cNvPr>
            <p:cNvSpPr/>
            <p:nvPr/>
          </p:nvSpPr>
          <p:spPr>
            <a:xfrm>
              <a:off x="8734945" y="2688064"/>
              <a:ext cx="525701" cy="613998"/>
            </a:xfrm>
            <a:custGeom>
              <a:avLst/>
              <a:gdLst>
                <a:gd name="connsiteX0" fmla="*/ 93056 w 684645"/>
                <a:gd name="connsiteY0" fmla="*/ 55033 h 799638"/>
                <a:gd name="connsiteX1" fmla="*/ 90362 w 684645"/>
                <a:gd name="connsiteY1" fmla="*/ 59190 h 799638"/>
                <a:gd name="connsiteX2" fmla="*/ 91440 w 684645"/>
                <a:gd name="connsiteY2" fmla="*/ 59574 h 799638"/>
                <a:gd name="connsiteX3" fmla="*/ 93133 w 684645"/>
                <a:gd name="connsiteY3" fmla="*/ 61114 h 799638"/>
                <a:gd name="connsiteX4" fmla="*/ 95366 w 684645"/>
                <a:gd name="connsiteY4" fmla="*/ 66194 h 799638"/>
                <a:gd name="connsiteX5" fmla="*/ 95519 w 684645"/>
                <a:gd name="connsiteY5" fmla="*/ 67964 h 799638"/>
                <a:gd name="connsiteX6" fmla="*/ 93287 w 684645"/>
                <a:gd name="connsiteY6" fmla="*/ 78124 h 799638"/>
                <a:gd name="connsiteX7" fmla="*/ 87592 w 684645"/>
                <a:gd name="connsiteY7" fmla="*/ 91979 h 799638"/>
                <a:gd name="connsiteX8" fmla="*/ 90747 w 684645"/>
                <a:gd name="connsiteY8" fmla="*/ 92825 h 799638"/>
                <a:gd name="connsiteX9" fmla="*/ 92441 w 684645"/>
                <a:gd name="connsiteY9" fmla="*/ 94057 h 799638"/>
                <a:gd name="connsiteX10" fmla="*/ 94134 w 684645"/>
                <a:gd name="connsiteY10" fmla="*/ 96905 h 799638"/>
                <a:gd name="connsiteX11" fmla="*/ 93518 w 684645"/>
                <a:gd name="connsiteY11" fmla="*/ 100522 h 799638"/>
                <a:gd name="connsiteX12" fmla="*/ 90670 w 684645"/>
                <a:gd name="connsiteY12" fmla="*/ 102755 h 799638"/>
                <a:gd name="connsiteX13" fmla="*/ 89439 w 684645"/>
                <a:gd name="connsiteY13" fmla="*/ 103293 h 799638"/>
                <a:gd name="connsiteX14" fmla="*/ 83281 w 684645"/>
                <a:gd name="connsiteY14" fmla="*/ 104448 h 799638"/>
                <a:gd name="connsiteX15" fmla="*/ 79972 w 684645"/>
                <a:gd name="connsiteY15" fmla="*/ 105602 h 799638"/>
                <a:gd name="connsiteX16" fmla="*/ 79741 w 684645"/>
                <a:gd name="connsiteY16" fmla="*/ 106295 h 799638"/>
                <a:gd name="connsiteX17" fmla="*/ 81203 w 684645"/>
                <a:gd name="connsiteY17" fmla="*/ 108373 h 799638"/>
                <a:gd name="connsiteX18" fmla="*/ 84898 w 684645"/>
                <a:gd name="connsiteY18" fmla="*/ 109759 h 799638"/>
                <a:gd name="connsiteX19" fmla="*/ 86514 w 684645"/>
                <a:gd name="connsiteY19" fmla="*/ 111221 h 799638"/>
                <a:gd name="connsiteX20" fmla="*/ 86591 w 684645"/>
                <a:gd name="connsiteY20" fmla="*/ 113376 h 799638"/>
                <a:gd name="connsiteX21" fmla="*/ 84513 w 684645"/>
                <a:gd name="connsiteY21" fmla="*/ 118610 h 799638"/>
                <a:gd name="connsiteX22" fmla="*/ 84051 w 684645"/>
                <a:gd name="connsiteY22" fmla="*/ 124614 h 799638"/>
                <a:gd name="connsiteX23" fmla="*/ 85128 w 684645"/>
                <a:gd name="connsiteY23" fmla="*/ 131618 h 799638"/>
                <a:gd name="connsiteX24" fmla="*/ 86745 w 684645"/>
                <a:gd name="connsiteY24" fmla="*/ 136852 h 799638"/>
                <a:gd name="connsiteX25" fmla="*/ 86514 w 684645"/>
                <a:gd name="connsiteY25" fmla="*/ 139084 h 799638"/>
                <a:gd name="connsiteX26" fmla="*/ 84667 w 684645"/>
                <a:gd name="connsiteY26" fmla="*/ 140393 h 799638"/>
                <a:gd name="connsiteX27" fmla="*/ 80356 w 684645"/>
                <a:gd name="connsiteY27" fmla="*/ 141624 h 799638"/>
                <a:gd name="connsiteX28" fmla="*/ 82281 w 684645"/>
                <a:gd name="connsiteY28" fmla="*/ 148705 h 799638"/>
                <a:gd name="connsiteX29" fmla="*/ 81819 w 684645"/>
                <a:gd name="connsiteY29" fmla="*/ 151092 h 799638"/>
                <a:gd name="connsiteX30" fmla="*/ 80125 w 684645"/>
                <a:gd name="connsiteY30" fmla="*/ 153324 h 799638"/>
                <a:gd name="connsiteX31" fmla="*/ 79741 w 684645"/>
                <a:gd name="connsiteY31" fmla="*/ 153709 h 799638"/>
                <a:gd name="connsiteX32" fmla="*/ 75276 w 684645"/>
                <a:gd name="connsiteY32" fmla="*/ 157634 h 799638"/>
                <a:gd name="connsiteX33" fmla="*/ 72659 w 684645"/>
                <a:gd name="connsiteY33" fmla="*/ 166947 h 799638"/>
                <a:gd name="connsiteX34" fmla="*/ 72352 w 684645"/>
                <a:gd name="connsiteY34" fmla="*/ 167640 h 799638"/>
                <a:gd name="connsiteX35" fmla="*/ 65270 w 684645"/>
                <a:gd name="connsiteY35" fmla="*/ 179647 h 799638"/>
                <a:gd name="connsiteX36" fmla="*/ 63654 w 684645"/>
                <a:gd name="connsiteY36" fmla="*/ 187113 h 799638"/>
                <a:gd name="connsiteX37" fmla="*/ 63269 w 684645"/>
                <a:gd name="connsiteY37" fmla="*/ 188114 h 799638"/>
                <a:gd name="connsiteX38" fmla="*/ 62115 w 684645"/>
                <a:gd name="connsiteY38" fmla="*/ 189807 h 799638"/>
                <a:gd name="connsiteX39" fmla="*/ 61730 w 684645"/>
                <a:gd name="connsiteY39" fmla="*/ 190269 h 799638"/>
                <a:gd name="connsiteX40" fmla="*/ 53263 w 684645"/>
                <a:gd name="connsiteY40" fmla="*/ 198274 h 799638"/>
                <a:gd name="connsiteX41" fmla="*/ 53571 w 684645"/>
                <a:gd name="connsiteY41" fmla="*/ 200583 h 799638"/>
                <a:gd name="connsiteX42" fmla="*/ 55803 w 684645"/>
                <a:gd name="connsiteY42" fmla="*/ 208819 h 799638"/>
                <a:gd name="connsiteX43" fmla="*/ 55880 w 684645"/>
                <a:gd name="connsiteY43" fmla="*/ 209434 h 799638"/>
                <a:gd name="connsiteX44" fmla="*/ 58728 w 684645"/>
                <a:gd name="connsiteY44" fmla="*/ 270779 h 799638"/>
                <a:gd name="connsiteX45" fmla="*/ 58651 w 684645"/>
                <a:gd name="connsiteY45" fmla="*/ 271549 h 799638"/>
                <a:gd name="connsiteX46" fmla="*/ 53571 w 684645"/>
                <a:gd name="connsiteY46" fmla="*/ 294640 h 799638"/>
                <a:gd name="connsiteX47" fmla="*/ 53109 w 684645"/>
                <a:gd name="connsiteY47" fmla="*/ 301490 h 799638"/>
                <a:gd name="connsiteX48" fmla="*/ 54110 w 684645"/>
                <a:gd name="connsiteY48" fmla="*/ 304107 h 799638"/>
                <a:gd name="connsiteX49" fmla="*/ 54495 w 684645"/>
                <a:gd name="connsiteY49" fmla="*/ 305108 h 799638"/>
                <a:gd name="connsiteX50" fmla="*/ 59959 w 684645"/>
                <a:gd name="connsiteY50" fmla="*/ 313267 h 799638"/>
                <a:gd name="connsiteX51" fmla="*/ 60344 w 684645"/>
                <a:gd name="connsiteY51" fmla="*/ 314267 h 799638"/>
                <a:gd name="connsiteX52" fmla="*/ 60883 w 684645"/>
                <a:gd name="connsiteY52" fmla="*/ 317115 h 799638"/>
                <a:gd name="connsiteX53" fmla="*/ 60883 w 684645"/>
                <a:gd name="connsiteY53" fmla="*/ 317115 h 799638"/>
                <a:gd name="connsiteX54" fmla="*/ 60883 w 684645"/>
                <a:gd name="connsiteY54" fmla="*/ 317115 h 799638"/>
                <a:gd name="connsiteX55" fmla="*/ 60113 w 684645"/>
                <a:gd name="connsiteY55" fmla="*/ 319655 h 799638"/>
                <a:gd name="connsiteX56" fmla="*/ 58420 w 684645"/>
                <a:gd name="connsiteY56" fmla="*/ 321349 h 799638"/>
                <a:gd name="connsiteX57" fmla="*/ 57650 w 684645"/>
                <a:gd name="connsiteY57" fmla="*/ 321887 h 799638"/>
                <a:gd name="connsiteX58" fmla="*/ 49645 w 684645"/>
                <a:gd name="connsiteY58" fmla="*/ 325582 h 799638"/>
                <a:gd name="connsiteX59" fmla="*/ 48568 w 684645"/>
                <a:gd name="connsiteY59" fmla="*/ 326659 h 799638"/>
                <a:gd name="connsiteX60" fmla="*/ 48568 w 684645"/>
                <a:gd name="connsiteY60" fmla="*/ 327814 h 799638"/>
                <a:gd name="connsiteX61" fmla="*/ 49492 w 684645"/>
                <a:gd name="connsiteY61" fmla="*/ 330354 h 799638"/>
                <a:gd name="connsiteX62" fmla="*/ 52955 w 684645"/>
                <a:gd name="connsiteY62" fmla="*/ 340283 h 799638"/>
                <a:gd name="connsiteX63" fmla="*/ 53109 w 684645"/>
                <a:gd name="connsiteY63" fmla="*/ 341207 h 799638"/>
                <a:gd name="connsiteX64" fmla="*/ 53109 w 684645"/>
                <a:gd name="connsiteY64" fmla="*/ 345132 h 799638"/>
                <a:gd name="connsiteX65" fmla="*/ 52955 w 684645"/>
                <a:gd name="connsiteY65" fmla="*/ 345979 h 799638"/>
                <a:gd name="connsiteX66" fmla="*/ 51570 w 684645"/>
                <a:gd name="connsiteY66" fmla="*/ 350520 h 799638"/>
                <a:gd name="connsiteX67" fmla="*/ 52724 w 684645"/>
                <a:gd name="connsiteY67" fmla="*/ 352906 h 799638"/>
                <a:gd name="connsiteX68" fmla="*/ 52801 w 684645"/>
                <a:gd name="connsiteY68" fmla="*/ 355369 h 799638"/>
                <a:gd name="connsiteX69" fmla="*/ 50954 w 684645"/>
                <a:gd name="connsiteY69" fmla="*/ 356908 h 799638"/>
                <a:gd name="connsiteX70" fmla="*/ 47644 w 684645"/>
                <a:gd name="connsiteY70" fmla="*/ 357755 h 799638"/>
                <a:gd name="connsiteX71" fmla="*/ 46182 w 684645"/>
                <a:gd name="connsiteY71" fmla="*/ 360295 h 799638"/>
                <a:gd name="connsiteX72" fmla="*/ 45258 w 684645"/>
                <a:gd name="connsiteY72" fmla="*/ 364067 h 799638"/>
                <a:gd name="connsiteX73" fmla="*/ 45258 w 684645"/>
                <a:gd name="connsiteY73" fmla="*/ 369378 h 799638"/>
                <a:gd name="connsiteX74" fmla="*/ 48568 w 684645"/>
                <a:gd name="connsiteY74" fmla="*/ 387465 h 799638"/>
                <a:gd name="connsiteX75" fmla="*/ 48568 w 684645"/>
                <a:gd name="connsiteY75" fmla="*/ 387465 h 799638"/>
                <a:gd name="connsiteX76" fmla="*/ 48568 w 684645"/>
                <a:gd name="connsiteY76" fmla="*/ 387465 h 799638"/>
                <a:gd name="connsiteX77" fmla="*/ 48491 w 684645"/>
                <a:gd name="connsiteY77" fmla="*/ 388851 h 799638"/>
                <a:gd name="connsiteX78" fmla="*/ 46798 w 684645"/>
                <a:gd name="connsiteY78" fmla="*/ 393931 h 799638"/>
                <a:gd name="connsiteX79" fmla="*/ 46105 w 684645"/>
                <a:gd name="connsiteY79" fmla="*/ 395008 h 799638"/>
                <a:gd name="connsiteX80" fmla="*/ 41487 w 684645"/>
                <a:gd name="connsiteY80" fmla="*/ 399627 h 799638"/>
                <a:gd name="connsiteX81" fmla="*/ 38870 w 684645"/>
                <a:gd name="connsiteY81" fmla="*/ 407401 h 799638"/>
                <a:gd name="connsiteX82" fmla="*/ 37561 w 684645"/>
                <a:gd name="connsiteY82" fmla="*/ 408940 h 799638"/>
                <a:gd name="connsiteX83" fmla="*/ 33636 w 684645"/>
                <a:gd name="connsiteY83" fmla="*/ 411172 h 799638"/>
                <a:gd name="connsiteX84" fmla="*/ 32943 w 684645"/>
                <a:gd name="connsiteY84" fmla="*/ 411480 h 799638"/>
                <a:gd name="connsiteX85" fmla="*/ 28864 w 684645"/>
                <a:gd name="connsiteY85" fmla="*/ 412481 h 799638"/>
                <a:gd name="connsiteX86" fmla="*/ 25400 w 684645"/>
                <a:gd name="connsiteY86" fmla="*/ 414636 h 799638"/>
                <a:gd name="connsiteX87" fmla="*/ 23861 w 684645"/>
                <a:gd name="connsiteY87" fmla="*/ 417637 h 799638"/>
                <a:gd name="connsiteX88" fmla="*/ 24246 w 684645"/>
                <a:gd name="connsiteY88" fmla="*/ 420562 h 799638"/>
                <a:gd name="connsiteX89" fmla="*/ 29479 w 684645"/>
                <a:gd name="connsiteY89" fmla="*/ 427875 h 799638"/>
                <a:gd name="connsiteX90" fmla="*/ 30018 w 684645"/>
                <a:gd name="connsiteY90" fmla="*/ 429799 h 799638"/>
                <a:gd name="connsiteX91" fmla="*/ 30018 w 684645"/>
                <a:gd name="connsiteY91" fmla="*/ 429799 h 799638"/>
                <a:gd name="connsiteX92" fmla="*/ 30018 w 684645"/>
                <a:gd name="connsiteY92" fmla="*/ 429799 h 799638"/>
                <a:gd name="connsiteX93" fmla="*/ 29479 w 684645"/>
                <a:gd name="connsiteY93" fmla="*/ 434340 h 799638"/>
                <a:gd name="connsiteX94" fmla="*/ 29787 w 684645"/>
                <a:gd name="connsiteY94" fmla="*/ 435572 h 799638"/>
                <a:gd name="connsiteX95" fmla="*/ 30634 w 684645"/>
                <a:gd name="connsiteY95" fmla="*/ 436649 h 799638"/>
                <a:gd name="connsiteX96" fmla="*/ 34867 w 684645"/>
                <a:gd name="connsiteY96" fmla="*/ 438035 h 799638"/>
                <a:gd name="connsiteX97" fmla="*/ 36561 w 684645"/>
                <a:gd name="connsiteY97" fmla="*/ 439651 h 799638"/>
                <a:gd name="connsiteX98" fmla="*/ 37715 w 684645"/>
                <a:gd name="connsiteY98" fmla="*/ 442499 h 799638"/>
                <a:gd name="connsiteX99" fmla="*/ 37946 w 684645"/>
                <a:gd name="connsiteY99" fmla="*/ 443499 h 799638"/>
                <a:gd name="connsiteX100" fmla="*/ 37792 w 684645"/>
                <a:gd name="connsiteY100" fmla="*/ 444500 h 799638"/>
                <a:gd name="connsiteX101" fmla="*/ 36099 w 684645"/>
                <a:gd name="connsiteY101" fmla="*/ 449041 h 799638"/>
                <a:gd name="connsiteX102" fmla="*/ 35637 w 684645"/>
                <a:gd name="connsiteY102" fmla="*/ 449811 h 799638"/>
                <a:gd name="connsiteX103" fmla="*/ 29479 w 684645"/>
                <a:gd name="connsiteY103" fmla="*/ 457662 h 799638"/>
                <a:gd name="connsiteX104" fmla="*/ 28094 w 684645"/>
                <a:gd name="connsiteY104" fmla="*/ 459894 h 799638"/>
                <a:gd name="connsiteX105" fmla="*/ 30788 w 684645"/>
                <a:gd name="connsiteY105" fmla="*/ 462280 h 799638"/>
                <a:gd name="connsiteX106" fmla="*/ 31481 w 684645"/>
                <a:gd name="connsiteY106" fmla="*/ 463127 h 799638"/>
                <a:gd name="connsiteX107" fmla="*/ 32635 w 684645"/>
                <a:gd name="connsiteY107" fmla="*/ 465359 h 799638"/>
                <a:gd name="connsiteX108" fmla="*/ 32943 w 684645"/>
                <a:gd name="connsiteY108" fmla="*/ 466513 h 799638"/>
                <a:gd name="connsiteX109" fmla="*/ 32712 w 684645"/>
                <a:gd name="connsiteY109" fmla="*/ 467745 h 799638"/>
                <a:gd name="connsiteX110" fmla="*/ 30942 w 684645"/>
                <a:gd name="connsiteY110" fmla="*/ 469284 h 799638"/>
                <a:gd name="connsiteX111" fmla="*/ 28017 w 684645"/>
                <a:gd name="connsiteY111" fmla="*/ 470131 h 799638"/>
                <a:gd name="connsiteX112" fmla="*/ 32250 w 684645"/>
                <a:gd name="connsiteY112" fmla="*/ 483755 h 799638"/>
                <a:gd name="connsiteX113" fmla="*/ 32404 w 684645"/>
                <a:gd name="connsiteY113" fmla="*/ 484601 h 799638"/>
                <a:gd name="connsiteX114" fmla="*/ 32404 w 684645"/>
                <a:gd name="connsiteY114" fmla="*/ 499764 h 799638"/>
                <a:gd name="connsiteX115" fmla="*/ 32327 w 684645"/>
                <a:gd name="connsiteY115" fmla="*/ 500457 h 799638"/>
                <a:gd name="connsiteX116" fmla="*/ 28402 w 684645"/>
                <a:gd name="connsiteY116" fmla="*/ 515081 h 799638"/>
                <a:gd name="connsiteX117" fmla="*/ 1386 w 684645"/>
                <a:gd name="connsiteY117" fmla="*/ 574810 h 799638"/>
                <a:gd name="connsiteX118" fmla="*/ 0 w 684645"/>
                <a:gd name="connsiteY118" fmla="*/ 584277 h 799638"/>
                <a:gd name="connsiteX119" fmla="*/ 2001 w 684645"/>
                <a:gd name="connsiteY119" fmla="*/ 586278 h 799638"/>
                <a:gd name="connsiteX120" fmla="*/ 8929 w 684645"/>
                <a:gd name="connsiteY120" fmla="*/ 585816 h 799638"/>
                <a:gd name="connsiteX121" fmla="*/ 9159 w 684645"/>
                <a:gd name="connsiteY121" fmla="*/ 585816 h 799638"/>
                <a:gd name="connsiteX122" fmla="*/ 19319 w 684645"/>
                <a:gd name="connsiteY122" fmla="*/ 583122 h 799638"/>
                <a:gd name="connsiteX123" fmla="*/ 28248 w 684645"/>
                <a:gd name="connsiteY123" fmla="*/ 582507 h 799638"/>
                <a:gd name="connsiteX124" fmla="*/ 36945 w 684645"/>
                <a:gd name="connsiteY124" fmla="*/ 580890 h 799638"/>
                <a:gd name="connsiteX125" fmla="*/ 39101 w 684645"/>
                <a:gd name="connsiteY125" fmla="*/ 581352 h 799638"/>
                <a:gd name="connsiteX126" fmla="*/ 40255 w 684645"/>
                <a:gd name="connsiteY126" fmla="*/ 583276 h 799638"/>
                <a:gd name="connsiteX127" fmla="*/ 40640 w 684645"/>
                <a:gd name="connsiteY127" fmla="*/ 586355 h 799638"/>
                <a:gd name="connsiteX128" fmla="*/ 50030 w 684645"/>
                <a:gd name="connsiteY128" fmla="*/ 591281 h 799638"/>
                <a:gd name="connsiteX129" fmla="*/ 51339 w 684645"/>
                <a:gd name="connsiteY129" fmla="*/ 592744 h 799638"/>
                <a:gd name="connsiteX130" fmla="*/ 52570 w 684645"/>
                <a:gd name="connsiteY130" fmla="*/ 595822 h 799638"/>
                <a:gd name="connsiteX131" fmla="*/ 56188 w 684645"/>
                <a:gd name="connsiteY131" fmla="*/ 594514 h 799638"/>
                <a:gd name="connsiteX132" fmla="*/ 59036 w 684645"/>
                <a:gd name="connsiteY132" fmla="*/ 595053 h 799638"/>
                <a:gd name="connsiteX133" fmla="*/ 71043 w 684645"/>
                <a:gd name="connsiteY133" fmla="*/ 605905 h 799638"/>
                <a:gd name="connsiteX134" fmla="*/ 77970 w 684645"/>
                <a:gd name="connsiteY134" fmla="*/ 608214 h 799638"/>
                <a:gd name="connsiteX135" fmla="*/ 81126 w 684645"/>
                <a:gd name="connsiteY135" fmla="*/ 607291 h 799638"/>
                <a:gd name="connsiteX136" fmla="*/ 81203 w 684645"/>
                <a:gd name="connsiteY136" fmla="*/ 607291 h 799638"/>
                <a:gd name="connsiteX137" fmla="*/ 82896 w 684645"/>
                <a:gd name="connsiteY137" fmla="*/ 607368 h 799638"/>
                <a:gd name="connsiteX138" fmla="*/ 82896 w 684645"/>
                <a:gd name="connsiteY138" fmla="*/ 607368 h 799638"/>
                <a:gd name="connsiteX139" fmla="*/ 86360 w 684645"/>
                <a:gd name="connsiteY139" fmla="*/ 608676 h 799638"/>
                <a:gd name="connsiteX140" fmla="*/ 88592 w 684645"/>
                <a:gd name="connsiteY140" fmla="*/ 607753 h 799638"/>
                <a:gd name="connsiteX141" fmla="*/ 94134 w 684645"/>
                <a:gd name="connsiteY141" fmla="*/ 600210 h 799638"/>
                <a:gd name="connsiteX142" fmla="*/ 96289 w 684645"/>
                <a:gd name="connsiteY142" fmla="*/ 594899 h 799638"/>
                <a:gd name="connsiteX143" fmla="*/ 96905 w 684645"/>
                <a:gd name="connsiteY143" fmla="*/ 593975 h 799638"/>
                <a:gd name="connsiteX144" fmla="*/ 99137 w 684645"/>
                <a:gd name="connsiteY144" fmla="*/ 591743 h 799638"/>
                <a:gd name="connsiteX145" fmla="*/ 99676 w 684645"/>
                <a:gd name="connsiteY145" fmla="*/ 591358 h 799638"/>
                <a:gd name="connsiteX146" fmla="*/ 102524 w 684645"/>
                <a:gd name="connsiteY146" fmla="*/ 589665 h 799638"/>
                <a:gd name="connsiteX147" fmla="*/ 113069 w 684645"/>
                <a:gd name="connsiteY147" fmla="*/ 585508 h 799638"/>
                <a:gd name="connsiteX148" fmla="*/ 119226 w 684645"/>
                <a:gd name="connsiteY148" fmla="*/ 584354 h 799638"/>
                <a:gd name="connsiteX149" fmla="*/ 119842 w 684645"/>
                <a:gd name="connsiteY149" fmla="*/ 584277 h 799638"/>
                <a:gd name="connsiteX150" fmla="*/ 119842 w 684645"/>
                <a:gd name="connsiteY150" fmla="*/ 584277 h 799638"/>
                <a:gd name="connsiteX151" fmla="*/ 121766 w 684645"/>
                <a:gd name="connsiteY151" fmla="*/ 584585 h 799638"/>
                <a:gd name="connsiteX152" fmla="*/ 125692 w 684645"/>
                <a:gd name="connsiteY152" fmla="*/ 586817 h 799638"/>
                <a:gd name="connsiteX153" fmla="*/ 126307 w 684645"/>
                <a:gd name="connsiteY153" fmla="*/ 587279 h 799638"/>
                <a:gd name="connsiteX154" fmla="*/ 131387 w 684645"/>
                <a:gd name="connsiteY154" fmla="*/ 592359 h 799638"/>
                <a:gd name="connsiteX155" fmla="*/ 137853 w 684645"/>
                <a:gd name="connsiteY155" fmla="*/ 597131 h 799638"/>
                <a:gd name="connsiteX156" fmla="*/ 138699 w 684645"/>
                <a:gd name="connsiteY156" fmla="*/ 598209 h 799638"/>
                <a:gd name="connsiteX157" fmla="*/ 147166 w 684645"/>
                <a:gd name="connsiteY157" fmla="*/ 616219 h 799638"/>
                <a:gd name="connsiteX158" fmla="*/ 149706 w 684645"/>
                <a:gd name="connsiteY158" fmla="*/ 619683 h 799638"/>
                <a:gd name="connsiteX159" fmla="*/ 150014 w 684645"/>
                <a:gd name="connsiteY159" fmla="*/ 620299 h 799638"/>
                <a:gd name="connsiteX160" fmla="*/ 151784 w 684645"/>
                <a:gd name="connsiteY160" fmla="*/ 624763 h 799638"/>
                <a:gd name="connsiteX161" fmla="*/ 152246 w 684645"/>
                <a:gd name="connsiteY161" fmla="*/ 625917 h 799638"/>
                <a:gd name="connsiteX162" fmla="*/ 152400 w 684645"/>
                <a:gd name="connsiteY162" fmla="*/ 626610 h 799638"/>
                <a:gd name="connsiteX163" fmla="*/ 152400 w 684645"/>
                <a:gd name="connsiteY163" fmla="*/ 626610 h 799638"/>
                <a:gd name="connsiteX164" fmla="*/ 152400 w 684645"/>
                <a:gd name="connsiteY164" fmla="*/ 626610 h 799638"/>
                <a:gd name="connsiteX165" fmla="*/ 152400 w 684645"/>
                <a:gd name="connsiteY165" fmla="*/ 626610 h 799638"/>
                <a:gd name="connsiteX166" fmla="*/ 152708 w 684645"/>
                <a:gd name="connsiteY166" fmla="*/ 628842 h 799638"/>
                <a:gd name="connsiteX167" fmla="*/ 153016 w 684645"/>
                <a:gd name="connsiteY167" fmla="*/ 631075 h 799638"/>
                <a:gd name="connsiteX168" fmla="*/ 154093 w 684645"/>
                <a:gd name="connsiteY168" fmla="*/ 635462 h 799638"/>
                <a:gd name="connsiteX169" fmla="*/ 155171 w 684645"/>
                <a:gd name="connsiteY169" fmla="*/ 639772 h 799638"/>
                <a:gd name="connsiteX170" fmla="*/ 155248 w 684645"/>
                <a:gd name="connsiteY170" fmla="*/ 640619 h 799638"/>
                <a:gd name="connsiteX171" fmla="*/ 154709 w 684645"/>
                <a:gd name="connsiteY171" fmla="*/ 649624 h 799638"/>
                <a:gd name="connsiteX172" fmla="*/ 154016 w 684645"/>
                <a:gd name="connsiteY172" fmla="*/ 651318 h 799638"/>
                <a:gd name="connsiteX173" fmla="*/ 142163 w 684645"/>
                <a:gd name="connsiteY173" fmla="*/ 664248 h 799638"/>
                <a:gd name="connsiteX174" fmla="*/ 139931 w 684645"/>
                <a:gd name="connsiteY174" fmla="*/ 667943 h 799638"/>
                <a:gd name="connsiteX175" fmla="*/ 138007 w 684645"/>
                <a:gd name="connsiteY175" fmla="*/ 676102 h 799638"/>
                <a:gd name="connsiteX176" fmla="*/ 140393 w 684645"/>
                <a:gd name="connsiteY176" fmla="*/ 681413 h 799638"/>
                <a:gd name="connsiteX177" fmla="*/ 140547 w 684645"/>
                <a:gd name="connsiteY177" fmla="*/ 683414 h 799638"/>
                <a:gd name="connsiteX178" fmla="*/ 136390 w 684645"/>
                <a:gd name="connsiteY178" fmla="*/ 696883 h 799638"/>
                <a:gd name="connsiteX179" fmla="*/ 143087 w 684645"/>
                <a:gd name="connsiteY179" fmla="*/ 708737 h 799638"/>
                <a:gd name="connsiteX180" fmla="*/ 143472 w 684645"/>
                <a:gd name="connsiteY180" fmla="*/ 709815 h 799638"/>
                <a:gd name="connsiteX181" fmla="*/ 144010 w 684645"/>
                <a:gd name="connsiteY181" fmla="*/ 714895 h 799638"/>
                <a:gd name="connsiteX182" fmla="*/ 143933 w 684645"/>
                <a:gd name="connsiteY182" fmla="*/ 715895 h 799638"/>
                <a:gd name="connsiteX183" fmla="*/ 142240 w 684645"/>
                <a:gd name="connsiteY183" fmla="*/ 722668 h 799638"/>
                <a:gd name="connsiteX184" fmla="*/ 138776 w 684645"/>
                <a:gd name="connsiteY184" fmla="*/ 732521 h 799638"/>
                <a:gd name="connsiteX185" fmla="*/ 128693 w 684645"/>
                <a:gd name="connsiteY185" fmla="*/ 751070 h 799638"/>
                <a:gd name="connsiteX186" fmla="*/ 123921 w 684645"/>
                <a:gd name="connsiteY186" fmla="*/ 776932 h 799638"/>
                <a:gd name="connsiteX187" fmla="*/ 135851 w 684645"/>
                <a:gd name="connsiteY187" fmla="*/ 791402 h 799638"/>
                <a:gd name="connsiteX188" fmla="*/ 146781 w 684645"/>
                <a:gd name="connsiteY188" fmla="*/ 799638 h 799638"/>
                <a:gd name="connsiteX189" fmla="*/ 172643 w 684645"/>
                <a:gd name="connsiteY189" fmla="*/ 763693 h 799638"/>
                <a:gd name="connsiteX190" fmla="*/ 182033 w 684645"/>
                <a:gd name="connsiteY190" fmla="*/ 746529 h 799638"/>
                <a:gd name="connsiteX191" fmla="*/ 191501 w 684645"/>
                <a:gd name="connsiteY191" fmla="*/ 724824 h 799638"/>
                <a:gd name="connsiteX192" fmla="*/ 193656 w 684645"/>
                <a:gd name="connsiteY192" fmla="*/ 717281 h 799638"/>
                <a:gd name="connsiteX193" fmla="*/ 194656 w 684645"/>
                <a:gd name="connsiteY193" fmla="*/ 711739 h 799638"/>
                <a:gd name="connsiteX194" fmla="*/ 194195 w 684645"/>
                <a:gd name="connsiteY194" fmla="*/ 705043 h 799638"/>
                <a:gd name="connsiteX195" fmla="*/ 194118 w 684645"/>
                <a:gd name="connsiteY195" fmla="*/ 704042 h 799638"/>
                <a:gd name="connsiteX196" fmla="*/ 192809 w 684645"/>
                <a:gd name="connsiteY196" fmla="*/ 699732 h 799638"/>
                <a:gd name="connsiteX197" fmla="*/ 191962 w 684645"/>
                <a:gd name="connsiteY197" fmla="*/ 697038 h 799638"/>
                <a:gd name="connsiteX198" fmla="*/ 191424 w 684645"/>
                <a:gd name="connsiteY198" fmla="*/ 692188 h 799638"/>
                <a:gd name="connsiteX199" fmla="*/ 191270 w 684645"/>
                <a:gd name="connsiteY199" fmla="*/ 690880 h 799638"/>
                <a:gd name="connsiteX200" fmla="*/ 191270 w 684645"/>
                <a:gd name="connsiteY200" fmla="*/ 686647 h 799638"/>
                <a:gd name="connsiteX201" fmla="*/ 190731 w 684645"/>
                <a:gd name="connsiteY201" fmla="*/ 678950 h 799638"/>
                <a:gd name="connsiteX202" fmla="*/ 190885 w 684645"/>
                <a:gd name="connsiteY202" fmla="*/ 677718 h 799638"/>
                <a:gd name="connsiteX203" fmla="*/ 202122 w 684645"/>
                <a:gd name="connsiteY203" fmla="*/ 647931 h 799638"/>
                <a:gd name="connsiteX204" fmla="*/ 202584 w 684645"/>
                <a:gd name="connsiteY204" fmla="*/ 647161 h 799638"/>
                <a:gd name="connsiteX205" fmla="*/ 204816 w 684645"/>
                <a:gd name="connsiteY205" fmla="*/ 644313 h 799638"/>
                <a:gd name="connsiteX206" fmla="*/ 205201 w 684645"/>
                <a:gd name="connsiteY206" fmla="*/ 643929 h 799638"/>
                <a:gd name="connsiteX207" fmla="*/ 208588 w 684645"/>
                <a:gd name="connsiteY207" fmla="*/ 641080 h 799638"/>
                <a:gd name="connsiteX208" fmla="*/ 212206 w 684645"/>
                <a:gd name="connsiteY208" fmla="*/ 641080 h 799638"/>
                <a:gd name="connsiteX209" fmla="*/ 219210 w 684645"/>
                <a:gd name="connsiteY209" fmla="*/ 647007 h 799638"/>
                <a:gd name="connsiteX210" fmla="*/ 219517 w 684645"/>
                <a:gd name="connsiteY210" fmla="*/ 647161 h 799638"/>
                <a:gd name="connsiteX211" fmla="*/ 222750 w 684645"/>
                <a:gd name="connsiteY211" fmla="*/ 648547 h 799638"/>
                <a:gd name="connsiteX212" fmla="*/ 230909 w 684645"/>
                <a:gd name="connsiteY212" fmla="*/ 650933 h 799638"/>
                <a:gd name="connsiteX213" fmla="*/ 231448 w 684645"/>
                <a:gd name="connsiteY213" fmla="*/ 650702 h 799638"/>
                <a:gd name="connsiteX214" fmla="*/ 232525 w 684645"/>
                <a:gd name="connsiteY214" fmla="*/ 648932 h 799638"/>
                <a:gd name="connsiteX215" fmla="*/ 236836 w 684645"/>
                <a:gd name="connsiteY215" fmla="*/ 632768 h 799638"/>
                <a:gd name="connsiteX216" fmla="*/ 236836 w 684645"/>
                <a:gd name="connsiteY216" fmla="*/ 616835 h 799638"/>
                <a:gd name="connsiteX217" fmla="*/ 237452 w 684645"/>
                <a:gd name="connsiteY217" fmla="*/ 615065 h 799638"/>
                <a:gd name="connsiteX218" fmla="*/ 244533 w 684645"/>
                <a:gd name="connsiteY218" fmla="*/ 606290 h 799638"/>
                <a:gd name="connsiteX219" fmla="*/ 248304 w 684645"/>
                <a:gd name="connsiteY219" fmla="*/ 598670 h 799638"/>
                <a:gd name="connsiteX220" fmla="*/ 250382 w 684645"/>
                <a:gd name="connsiteY220" fmla="*/ 593513 h 799638"/>
                <a:gd name="connsiteX221" fmla="*/ 251460 w 684645"/>
                <a:gd name="connsiteY221" fmla="*/ 587587 h 799638"/>
                <a:gd name="connsiteX222" fmla="*/ 251383 w 684645"/>
                <a:gd name="connsiteY222" fmla="*/ 581891 h 799638"/>
                <a:gd name="connsiteX223" fmla="*/ 254770 w 684645"/>
                <a:gd name="connsiteY223" fmla="*/ 561725 h 799638"/>
                <a:gd name="connsiteX224" fmla="*/ 258772 w 684645"/>
                <a:gd name="connsiteY224" fmla="*/ 547408 h 799638"/>
                <a:gd name="connsiteX225" fmla="*/ 259157 w 684645"/>
                <a:gd name="connsiteY225" fmla="*/ 542636 h 799638"/>
                <a:gd name="connsiteX226" fmla="*/ 258849 w 684645"/>
                <a:gd name="connsiteY226" fmla="*/ 542098 h 799638"/>
                <a:gd name="connsiteX227" fmla="*/ 252692 w 684645"/>
                <a:gd name="connsiteY227" fmla="*/ 542559 h 799638"/>
                <a:gd name="connsiteX228" fmla="*/ 250229 w 684645"/>
                <a:gd name="connsiteY228" fmla="*/ 541482 h 799638"/>
                <a:gd name="connsiteX229" fmla="*/ 249844 w 684645"/>
                <a:gd name="connsiteY229" fmla="*/ 538788 h 799638"/>
                <a:gd name="connsiteX230" fmla="*/ 263775 w 684645"/>
                <a:gd name="connsiteY230" fmla="*/ 500996 h 799638"/>
                <a:gd name="connsiteX231" fmla="*/ 264314 w 684645"/>
                <a:gd name="connsiteY231" fmla="*/ 486679 h 799638"/>
                <a:gd name="connsiteX232" fmla="*/ 260004 w 684645"/>
                <a:gd name="connsiteY232" fmla="*/ 471670 h 799638"/>
                <a:gd name="connsiteX233" fmla="*/ 258233 w 684645"/>
                <a:gd name="connsiteY233" fmla="*/ 468515 h 799638"/>
                <a:gd name="connsiteX234" fmla="*/ 254231 w 684645"/>
                <a:gd name="connsiteY234" fmla="*/ 465513 h 799638"/>
                <a:gd name="connsiteX235" fmla="*/ 253692 w 684645"/>
                <a:gd name="connsiteY235" fmla="*/ 464974 h 799638"/>
                <a:gd name="connsiteX236" fmla="*/ 251999 w 684645"/>
                <a:gd name="connsiteY236" fmla="*/ 462742 h 799638"/>
                <a:gd name="connsiteX237" fmla="*/ 246765 w 684645"/>
                <a:gd name="connsiteY237" fmla="*/ 454044 h 799638"/>
                <a:gd name="connsiteX238" fmla="*/ 246380 w 684645"/>
                <a:gd name="connsiteY238" fmla="*/ 453044 h 799638"/>
                <a:gd name="connsiteX239" fmla="*/ 247458 w 684645"/>
                <a:gd name="connsiteY239" fmla="*/ 450350 h 799638"/>
                <a:gd name="connsiteX240" fmla="*/ 257618 w 684645"/>
                <a:gd name="connsiteY240" fmla="*/ 442499 h 799638"/>
                <a:gd name="connsiteX241" fmla="*/ 258233 w 684645"/>
                <a:gd name="connsiteY241" fmla="*/ 442114 h 799638"/>
                <a:gd name="connsiteX242" fmla="*/ 267855 w 684645"/>
                <a:gd name="connsiteY242" fmla="*/ 437804 h 799638"/>
                <a:gd name="connsiteX243" fmla="*/ 269471 w 684645"/>
                <a:gd name="connsiteY243" fmla="*/ 436187 h 799638"/>
                <a:gd name="connsiteX244" fmla="*/ 270087 w 684645"/>
                <a:gd name="connsiteY244" fmla="*/ 435110 h 799638"/>
                <a:gd name="connsiteX245" fmla="*/ 268316 w 684645"/>
                <a:gd name="connsiteY245" fmla="*/ 435110 h 799638"/>
                <a:gd name="connsiteX246" fmla="*/ 266161 w 684645"/>
                <a:gd name="connsiteY246" fmla="*/ 434109 h 799638"/>
                <a:gd name="connsiteX247" fmla="*/ 265545 w 684645"/>
                <a:gd name="connsiteY247" fmla="*/ 431800 h 799638"/>
                <a:gd name="connsiteX248" fmla="*/ 265545 w 684645"/>
                <a:gd name="connsiteY248" fmla="*/ 431800 h 799638"/>
                <a:gd name="connsiteX249" fmla="*/ 265545 w 684645"/>
                <a:gd name="connsiteY249" fmla="*/ 431800 h 799638"/>
                <a:gd name="connsiteX250" fmla="*/ 266007 w 684645"/>
                <a:gd name="connsiteY250" fmla="*/ 428952 h 799638"/>
                <a:gd name="connsiteX251" fmla="*/ 265545 w 684645"/>
                <a:gd name="connsiteY251" fmla="*/ 426643 h 799638"/>
                <a:gd name="connsiteX252" fmla="*/ 265545 w 684645"/>
                <a:gd name="connsiteY252" fmla="*/ 426643 h 799638"/>
                <a:gd name="connsiteX253" fmla="*/ 265545 w 684645"/>
                <a:gd name="connsiteY253" fmla="*/ 426643 h 799638"/>
                <a:gd name="connsiteX254" fmla="*/ 266777 w 684645"/>
                <a:gd name="connsiteY254" fmla="*/ 423718 h 799638"/>
                <a:gd name="connsiteX255" fmla="*/ 272781 w 684645"/>
                <a:gd name="connsiteY255" fmla="*/ 419716 h 799638"/>
                <a:gd name="connsiteX256" fmla="*/ 274705 w 684645"/>
                <a:gd name="connsiteY256" fmla="*/ 414405 h 799638"/>
                <a:gd name="connsiteX257" fmla="*/ 276629 w 684645"/>
                <a:gd name="connsiteY257" fmla="*/ 412634 h 799638"/>
                <a:gd name="connsiteX258" fmla="*/ 281786 w 684645"/>
                <a:gd name="connsiteY258" fmla="*/ 411249 h 799638"/>
                <a:gd name="connsiteX259" fmla="*/ 282171 w 684645"/>
                <a:gd name="connsiteY259" fmla="*/ 410710 h 799638"/>
                <a:gd name="connsiteX260" fmla="*/ 282325 w 684645"/>
                <a:gd name="connsiteY260" fmla="*/ 410402 h 799638"/>
                <a:gd name="connsiteX261" fmla="*/ 289945 w 684645"/>
                <a:gd name="connsiteY261" fmla="*/ 392315 h 799638"/>
                <a:gd name="connsiteX262" fmla="*/ 290330 w 684645"/>
                <a:gd name="connsiteY262" fmla="*/ 391622 h 799638"/>
                <a:gd name="connsiteX263" fmla="*/ 292562 w 684645"/>
                <a:gd name="connsiteY263" fmla="*/ 388774 h 799638"/>
                <a:gd name="connsiteX264" fmla="*/ 293639 w 684645"/>
                <a:gd name="connsiteY264" fmla="*/ 387927 h 799638"/>
                <a:gd name="connsiteX265" fmla="*/ 297873 w 684645"/>
                <a:gd name="connsiteY265" fmla="*/ 386003 h 799638"/>
                <a:gd name="connsiteX266" fmla="*/ 300413 w 684645"/>
                <a:gd name="connsiteY266" fmla="*/ 381770 h 799638"/>
                <a:gd name="connsiteX267" fmla="*/ 300413 w 684645"/>
                <a:gd name="connsiteY267" fmla="*/ 378537 h 799638"/>
                <a:gd name="connsiteX268" fmla="*/ 299643 w 684645"/>
                <a:gd name="connsiteY268" fmla="*/ 376305 h 799638"/>
                <a:gd name="connsiteX269" fmla="*/ 299412 w 684645"/>
                <a:gd name="connsiteY269" fmla="*/ 375612 h 799638"/>
                <a:gd name="connsiteX270" fmla="*/ 299258 w 684645"/>
                <a:gd name="connsiteY270" fmla="*/ 374535 h 799638"/>
                <a:gd name="connsiteX271" fmla="*/ 301182 w 684645"/>
                <a:gd name="connsiteY271" fmla="*/ 372072 h 799638"/>
                <a:gd name="connsiteX272" fmla="*/ 302876 w 684645"/>
                <a:gd name="connsiteY272" fmla="*/ 371533 h 799638"/>
                <a:gd name="connsiteX273" fmla="*/ 304877 w 684645"/>
                <a:gd name="connsiteY273" fmla="*/ 371610 h 799638"/>
                <a:gd name="connsiteX274" fmla="*/ 309418 w 684645"/>
                <a:gd name="connsiteY274" fmla="*/ 373611 h 799638"/>
                <a:gd name="connsiteX275" fmla="*/ 312728 w 684645"/>
                <a:gd name="connsiteY275" fmla="*/ 373611 h 799638"/>
                <a:gd name="connsiteX276" fmla="*/ 319732 w 684645"/>
                <a:gd name="connsiteY276" fmla="*/ 374150 h 799638"/>
                <a:gd name="connsiteX277" fmla="*/ 320579 w 684645"/>
                <a:gd name="connsiteY277" fmla="*/ 374380 h 799638"/>
                <a:gd name="connsiteX278" fmla="*/ 331278 w 684645"/>
                <a:gd name="connsiteY278" fmla="*/ 378845 h 799638"/>
                <a:gd name="connsiteX279" fmla="*/ 332894 w 684645"/>
                <a:gd name="connsiteY279" fmla="*/ 382077 h 799638"/>
                <a:gd name="connsiteX280" fmla="*/ 330662 w 684645"/>
                <a:gd name="connsiteY280" fmla="*/ 391622 h 799638"/>
                <a:gd name="connsiteX281" fmla="*/ 330662 w 684645"/>
                <a:gd name="connsiteY281" fmla="*/ 391853 h 799638"/>
                <a:gd name="connsiteX282" fmla="*/ 330200 w 684645"/>
                <a:gd name="connsiteY282" fmla="*/ 398472 h 799638"/>
                <a:gd name="connsiteX283" fmla="*/ 330739 w 684645"/>
                <a:gd name="connsiteY283" fmla="*/ 428182 h 799638"/>
                <a:gd name="connsiteX284" fmla="*/ 331739 w 684645"/>
                <a:gd name="connsiteY284" fmla="*/ 431800 h 799638"/>
                <a:gd name="connsiteX285" fmla="*/ 331739 w 684645"/>
                <a:gd name="connsiteY285" fmla="*/ 431800 h 799638"/>
                <a:gd name="connsiteX286" fmla="*/ 331739 w 684645"/>
                <a:gd name="connsiteY286" fmla="*/ 433339 h 799638"/>
                <a:gd name="connsiteX287" fmla="*/ 331739 w 684645"/>
                <a:gd name="connsiteY287" fmla="*/ 433339 h 799638"/>
                <a:gd name="connsiteX288" fmla="*/ 330585 w 684645"/>
                <a:gd name="connsiteY288" fmla="*/ 437265 h 799638"/>
                <a:gd name="connsiteX289" fmla="*/ 329661 w 684645"/>
                <a:gd name="connsiteY289" fmla="*/ 438650 h 799638"/>
                <a:gd name="connsiteX290" fmla="*/ 326506 w 684645"/>
                <a:gd name="connsiteY290" fmla="*/ 441267 h 799638"/>
                <a:gd name="connsiteX291" fmla="*/ 325428 w 684645"/>
                <a:gd name="connsiteY291" fmla="*/ 442730 h 799638"/>
                <a:gd name="connsiteX292" fmla="*/ 325120 w 684645"/>
                <a:gd name="connsiteY292" fmla="*/ 444115 h 799638"/>
                <a:gd name="connsiteX293" fmla="*/ 325659 w 684645"/>
                <a:gd name="connsiteY293" fmla="*/ 445424 h 799638"/>
                <a:gd name="connsiteX294" fmla="*/ 329815 w 684645"/>
                <a:gd name="connsiteY294" fmla="*/ 448733 h 799638"/>
                <a:gd name="connsiteX295" fmla="*/ 336050 w 684645"/>
                <a:gd name="connsiteY295" fmla="*/ 448271 h 799638"/>
                <a:gd name="connsiteX296" fmla="*/ 338436 w 684645"/>
                <a:gd name="connsiteY296" fmla="*/ 449272 h 799638"/>
                <a:gd name="connsiteX297" fmla="*/ 338975 w 684645"/>
                <a:gd name="connsiteY297" fmla="*/ 450504 h 799638"/>
                <a:gd name="connsiteX298" fmla="*/ 338898 w 684645"/>
                <a:gd name="connsiteY298" fmla="*/ 451812 h 799638"/>
                <a:gd name="connsiteX299" fmla="*/ 331586 w 684645"/>
                <a:gd name="connsiteY299" fmla="*/ 476519 h 799638"/>
                <a:gd name="connsiteX300" fmla="*/ 330123 w 684645"/>
                <a:gd name="connsiteY300" fmla="*/ 478213 h 799638"/>
                <a:gd name="connsiteX301" fmla="*/ 324889 w 684645"/>
                <a:gd name="connsiteY301" fmla="*/ 480830 h 799638"/>
                <a:gd name="connsiteX302" fmla="*/ 323196 w 684645"/>
                <a:gd name="connsiteY302" fmla="*/ 482523 h 799638"/>
                <a:gd name="connsiteX303" fmla="*/ 312112 w 684645"/>
                <a:gd name="connsiteY303" fmla="*/ 500765 h 799638"/>
                <a:gd name="connsiteX304" fmla="*/ 307494 w 684645"/>
                <a:gd name="connsiteY304" fmla="*/ 507153 h 799638"/>
                <a:gd name="connsiteX305" fmla="*/ 303184 w 684645"/>
                <a:gd name="connsiteY305" fmla="*/ 514773 h 799638"/>
                <a:gd name="connsiteX306" fmla="*/ 302568 w 684645"/>
                <a:gd name="connsiteY306" fmla="*/ 515543 h 799638"/>
                <a:gd name="connsiteX307" fmla="*/ 295794 w 684645"/>
                <a:gd name="connsiteY307" fmla="*/ 521162 h 799638"/>
                <a:gd name="connsiteX308" fmla="*/ 293793 w 684645"/>
                <a:gd name="connsiteY308" fmla="*/ 523625 h 799638"/>
                <a:gd name="connsiteX309" fmla="*/ 292870 w 684645"/>
                <a:gd name="connsiteY309" fmla="*/ 527704 h 799638"/>
                <a:gd name="connsiteX310" fmla="*/ 292870 w 684645"/>
                <a:gd name="connsiteY310" fmla="*/ 537018 h 799638"/>
                <a:gd name="connsiteX311" fmla="*/ 296102 w 684645"/>
                <a:gd name="connsiteY311" fmla="*/ 545561 h 799638"/>
                <a:gd name="connsiteX312" fmla="*/ 297565 w 684645"/>
                <a:gd name="connsiteY312" fmla="*/ 547947 h 799638"/>
                <a:gd name="connsiteX313" fmla="*/ 297950 w 684645"/>
                <a:gd name="connsiteY313" fmla="*/ 549795 h 799638"/>
                <a:gd name="connsiteX314" fmla="*/ 297950 w 684645"/>
                <a:gd name="connsiteY314" fmla="*/ 549795 h 799638"/>
                <a:gd name="connsiteX315" fmla="*/ 297950 w 684645"/>
                <a:gd name="connsiteY315" fmla="*/ 549795 h 799638"/>
                <a:gd name="connsiteX316" fmla="*/ 296256 w 684645"/>
                <a:gd name="connsiteY316" fmla="*/ 561571 h 799638"/>
                <a:gd name="connsiteX317" fmla="*/ 295872 w 684645"/>
                <a:gd name="connsiteY317" fmla="*/ 562649 h 799638"/>
                <a:gd name="connsiteX318" fmla="*/ 280401 w 684645"/>
                <a:gd name="connsiteY318" fmla="*/ 586971 h 799638"/>
                <a:gd name="connsiteX319" fmla="*/ 279400 w 684645"/>
                <a:gd name="connsiteY319" fmla="*/ 591512 h 799638"/>
                <a:gd name="connsiteX320" fmla="*/ 278938 w 684645"/>
                <a:gd name="connsiteY320" fmla="*/ 596130 h 799638"/>
                <a:gd name="connsiteX321" fmla="*/ 284172 w 684645"/>
                <a:gd name="connsiteY321" fmla="*/ 609677 h 799638"/>
                <a:gd name="connsiteX322" fmla="*/ 292870 w 684645"/>
                <a:gd name="connsiteY322" fmla="*/ 619991 h 799638"/>
                <a:gd name="connsiteX323" fmla="*/ 297642 w 684645"/>
                <a:gd name="connsiteY323" fmla="*/ 627611 h 799638"/>
                <a:gd name="connsiteX324" fmla="*/ 301182 w 684645"/>
                <a:gd name="connsiteY324" fmla="*/ 635847 h 799638"/>
                <a:gd name="connsiteX325" fmla="*/ 301336 w 684645"/>
                <a:gd name="connsiteY325" fmla="*/ 637386 h 799638"/>
                <a:gd name="connsiteX326" fmla="*/ 300798 w 684645"/>
                <a:gd name="connsiteY326" fmla="*/ 640773 h 799638"/>
                <a:gd name="connsiteX327" fmla="*/ 300413 w 684645"/>
                <a:gd name="connsiteY327" fmla="*/ 641773 h 799638"/>
                <a:gd name="connsiteX328" fmla="*/ 297026 w 684645"/>
                <a:gd name="connsiteY328" fmla="*/ 647392 h 799638"/>
                <a:gd name="connsiteX329" fmla="*/ 293947 w 684645"/>
                <a:gd name="connsiteY329" fmla="*/ 651087 h 799638"/>
                <a:gd name="connsiteX330" fmla="*/ 293332 w 684645"/>
                <a:gd name="connsiteY330" fmla="*/ 651626 h 799638"/>
                <a:gd name="connsiteX331" fmla="*/ 287405 w 684645"/>
                <a:gd name="connsiteY331" fmla="*/ 655628 h 799638"/>
                <a:gd name="connsiteX332" fmla="*/ 286712 w 684645"/>
                <a:gd name="connsiteY332" fmla="*/ 657783 h 799638"/>
                <a:gd name="connsiteX333" fmla="*/ 285635 w 684645"/>
                <a:gd name="connsiteY333" fmla="*/ 669251 h 799638"/>
                <a:gd name="connsiteX334" fmla="*/ 285481 w 684645"/>
                <a:gd name="connsiteY334" fmla="*/ 670021 h 799638"/>
                <a:gd name="connsiteX335" fmla="*/ 279554 w 684645"/>
                <a:gd name="connsiteY335" fmla="*/ 685492 h 799638"/>
                <a:gd name="connsiteX336" fmla="*/ 286250 w 684645"/>
                <a:gd name="connsiteY336" fmla="*/ 685800 h 799638"/>
                <a:gd name="connsiteX337" fmla="*/ 303953 w 684645"/>
                <a:gd name="connsiteY337" fmla="*/ 668636 h 799638"/>
                <a:gd name="connsiteX338" fmla="*/ 317577 w 684645"/>
                <a:gd name="connsiteY338" fmla="*/ 659476 h 799638"/>
                <a:gd name="connsiteX339" fmla="*/ 323504 w 684645"/>
                <a:gd name="connsiteY339" fmla="*/ 653011 h 799638"/>
                <a:gd name="connsiteX340" fmla="*/ 324196 w 684645"/>
                <a:gd name="connsiteY340" fmla="*/ 652472 h 799638"/>
                <a:gd name="connsiteX341" fmla="*/ 330354 w 684645"/>
                <a:gd name="connsiteY341" fmla="*/ 649085 h 799638"/>
                <a:gd name="connsiteX342" fmla="*/ 331124 w 684645"/>
                <a:gd name="connsiteY342" fmla="*/ 648777 h 799638"/>
                <a:gd name="connsiteX343" fmla="*/ 336742 w 684645"/>
                <a:gd name="connsiteY343" fmla="*/ 647623 h 799638"/>
                <a:gd name="connsiteX344" fmla="*/ 342669 w 684645"/>
                <a:gd name="connsiteY344" fmla="*/ 647007 h 799638"/>
                <a:gd name="connsiteX345" fmla="*/ 347441 w 684645"/>
                <a:gd name="connsiteY345" fmla="*/ 645699 h 799638"/>
                <a:gd name="connsiteX346" fmla="*/ 350212 w 684645"/>
                <a:gd name="connsiteY346" fmla="*/ 641927 h 799638"/>
                <a:gd name="connsiteX347" fmla="*/ 353907 w 684645"/>
                <a:gd name="connsiteY347" fmla="*/ 635000 h 799638"/>
                <a:gd name="connsiteX348" fmla="*/ 355061 w 684645"/>
                <a:gd name="connsiteY348" fmla="*/ 633846 h 799638"/>
                <a:gd name="connsiteX349" fmla="*/ 363528 w 684645"/>
                <a:gd name="connsiteY349" fmla="*/ 629381 h 799638"/>
                <a:gd name="connsiteX350" fmla="*/ 364375 w 684645"/>
                <a:gd name="connsiteY350" fmla="*/ 629073 h 799638"/>
                <a:gd name="connsiteX351" fmla="*/ 370763 w 684645"/>
                <a:gd name="connsiteY351" fmla="*/ 627996 h 799638"/>
                <a:gd name="connsiteX352" fmla="*/ 395239 w 684645"/>
                <a:gd name="connsiteY352" fmla="*/ 617066 h 799638"/>
                <a:gd name="connsiteX353" fmla="*/ 398241 w 684645"/>
                <a:gd name="connsiteY353" fmla="*/ 614064 h 799638"/>
                <a:gd name="connsiteX354" fmla="*/ 402552 w 684645"/>
                <a:gd name="connsiteY354" fmla="*/ 610986 h 799638"/>
                <a:gd name="connsiteX355" fmla="*/ 404168 w 684645"/>
                <a:gd name="connsiteY355" fmla="*/ 610447 h 799638"/>
                <a:gd name="connsiteX356" fmla="*/ 412635 w 684645"/>
                <a:gd name="connsiteY356" fmla="*/ 610447 h 799638"/>
                <a:gd name="connsiteX357" fmla="*/ 413327 w 684645"/>
                <a:gd name="connsiteY357" fmla="*/ 610523 h 799638"/>
                <a:gd name="connsiteX358" fmla="*/ 417407 w 684645"/>
                <a:gd name="connsiteY358" fmla="*/ 611524 h 799638"/>
                <a:gd name="connsiteX359" fmla="*/ 424026 w 684645"/>
                <a:gd name="connsiteY359" fmla="*/ 611139 h 799638"/>
                <a:gd name="connsiteX360" fmla="*/ 421178 w 684645"/>
                <a:gd name="connsiteY360" fmla="*/ 602211 h 799638"/>
                <a:gd name="connsiteX361" fmla="*/ 420485 w 684645"/>
                <a:gd name="connsiteY361" fmla="*/ 597208 h 799638"/>
                <a:gd name="connsiteX362" fmla="*/ 420485 w 684645"/>
                <a:gd name="connsiteY362" fmla="*/ 591820 h 799638"/>
                <a:gd name="connsiteX363" fmla="*/ 418176 w 684645"/>
                <a:gd name="connsiteY363" fmla="*/ 586740 h 799638"/>
                <a:gd name="connsiteX364" fmla="*/ 415328 w 684645"/>
                <a:gd name="connsiteY364" fmla="*/ 584123 h 799638"/>
                <a:gd name="connsiteX365" fmla="*/ 412481 w 684645"/>
                <a:gd name="connsiteY365" fmla="*/ 581506 h 799638"/>
                <a:gd name="connsiteX366" fmla="*/ 411557 w 684645"/>
                <a:gd name="connsiteY366" fmla="*/ 579813 h 799638"/>
                <a:gd name="connsiteX367" fmla="*/ 410402 w 684645"/>
                <a:gd name="connsiteY367" fmla="*/ 571962 h 799638"/>
                <a:gd name="connsiteX368" fmla="*/ 410402 w 684645"/>
                <a:gd name="connsiteY368" fmla="*/ 571115 h 799638"/>
                <a:gd name="connsiteX369" fmla="*/ 411480 w 684645"/>
                <a:gd name="connsiteY369" fmla="*/ 564342 h 799638"/>
                <a:gd name="connsiteX370" fmla="*/ 408016 w 684645"/>
                <a:gd name="connsiteY370" fmla="*/ 548871 h 799638"/>
                <a:gd name="connsiteX371" fmla="*/ 407247 w 684645"/>
                <a:gd name="connsiteY371" fmla="*/ 545407 h 799638"/>
                <a:gd name="connsiteX372" fmla="*/ 405014 w 684645"/>
                <a:gd name="connsiteY372" fmla="*/ 543175 h 799638"/>
                <a:gd name="connsiteX373" fmla="*/ 402783 w 684645"/>
                <a:gd name="connsiteY373" fmla="*/ 540943 h 799638"/>
                <a:gd name="connsiteX374" fmla="*/ 401936 w 684645"/>
                <a:gd name="connsiteY374" fmla="*/ 538788 h 799638"/>
                <a:gd name="connsiteX375" fmla="*/ 402475 w 684645"/>
                <a:gd name="connsiteY375" fmla="*/ 530937 h 799638"/>
                <a:gd name="connsiteX376" fmla="*/ 403013 w 684645"/>
                <a:gd name="connsiteY376" fmla="*/ 529474 h 799638"/>
                <a:gd name="connsiteX377" fmla="*/ 409864 w 684645"/>
                <a:gd name="connsiteY377" fmla="*/ 520392 h 799638"/>
                <a:gd name="connsiteX378" fmla="*/ 410325 w 684645"/>
                <a:gd name="connsiteY378" fmla="*/ 519930 h 799638"/>
                <a:gd name="connsiteX379" fmla="*/ 413173 w 684645"/>
                <a:gd name="connsiteY379" fmla="*/ 517698 h 799638"/>
                <a:gd name="connsiteX380" fmla="*/ 413789 w 684645"/>
                <a:gd name="connsiteY380" fmla="*/ 517313 h 799638"/>
                <a:gd name="connsiteX381" fmla="*/ 422794 w 684645"/>
                <a:gd name="connsiteY381" fmla="*/ 513388 h 799638"/>
                <a:gd name="connsiteX382" fmla="*/ 430184 w 684645"/>
                <a:gd name="connsiteY382" fmla="*/ 508924 h 799638"/>
                <a:gd name="connsiteX383" fmla="*/ 432108 w 684645"/>
                <a:gd name="connsiteY383" fmla="*/ 505152 h 799638"/>
                <a:gd name="connsiteX384" fmla="*/ 437881 w 684645"/>
                <a:gd name="connsiteY384" fmla="*/ 495916 h 799638"/>
                <a:gd name="connsiteX385" fmla="*/ 438265 w 684645"/>
                <a:gd name="connsiteY385" fmla="*/ 495454 h 799638"/>
                <a:gd name="connsiteX386" fmla="*/ 441652 w 684645"/>
                <a:gd name="connsiteY386" fmla="*/ 492067 h 799638"/>
                <a:gd name="connsiteX387" fmla="*/ 443038 w 684645"/>
                <a:gd name="connsiteY387" fmla="*/ 491297 h 799638"/>
                <a:gd name="connsiteX388" fmla="*/ 448118 w 684645"/>
                <a:gd name="connsiteY388" fmla="*/ 490143 h 799638"/>
                <a:gd name="connsiteX389" fmla="*/ 449503 w 684645"/>
                <a:gd name="connsiteY389" fmla="*/ 490220 h 799638"/>
                <a:gd name="connsiteX390" fmla="*/ 453428 w 684645"/>
                <a:gd name="connsiteY390" fmla="*/ 491375 h 799638"/>
                <a:gd name="connsiteX391" fmla="*/ 453659 w 684645"/>
                <a:gd name="connsiteY391" fmla="*/ 491452 h 799638"/>
                <a:gd name="connsiteX392" fmla="*/ 454044 w 684645"/>
                <a:gd name="connsiteY392" fmla="*/ 491605 h 799638"/>
                <a:gd name="connsiteX393" fmla="*/ 457970 w 684645"/>
                <a:gd name="connsiteY393" fmla="*/ 493838 h 799638"/>
                <a:gd name="connsiteX394" fmla="*/ 458816 w 684645"/>
                <a:gd name="connsiteY394" fmla="*/ 494530 h 799638"/>
                <a:gd name="connsiteX395" fmla="*/ 458816 w 684645"/>
                <a:gd name="connsiteY395" fmla="*/ 494530 h 799638"/>
                <a:gd name="connsiteX396" fmla="*/ 458816 w 684645"/>
                <a:gd name="connsiteY396" fmla="*/ 494530 h 799638"/>
                <a:gd name="connsiteX397" fmla="*/ 459663 w 684645"/>
                <a:gd name="connsiteY397" fmla="*/ 495608 h 799638"/>
                <a:gd name="connsiteX398" fmla="*/ 462588 w 684645"/>
                <a:gd name="connsiteY398" fmla="*/ 499379 h 799638"/>
                <a:gd name="connsiteX399" fmla="*/ 465513 w 684645"/>
                <a:gd name="connsiteY399" fmla="*/ 501919 h 799638"/>
                <a:gd name="connsiteX400" fmla="*/ 470131 w 684645"/>
                <a:gd name="connsiteY400" fmla="*/ 501919 h 799638"/>
                <a:gd name="connsiteX401" fmla="*/ 473980 w 684645"/>
                <a:gd name="connsiteY401" fmla="*/ 502535 h 799638"/>
                <a:gd name="connsiteX402" fmla="*/ 474749 w 684645"/>
                <a:gd name="connsiteY402" fmla="*/ 502766 h 799638"/>
                <a:gd name="connsiteX403" fmla="*/ 478136 w 684645"/>
                <a:gd name="connsiteY403" fmla="*/ 504459 h 799638"/>
                <a:gd name="connsiteX404" fmla="*/ 479290 w 684645"/>
                <a:gd name="connsiteY404" fmla="*/ 505614 h 799638"/>
                <a:gd name="connsiteX405" fmla="*/ 483678 w 684645"/>
                <a:gd name="connsiteY405" fmla="*/ 513234 h 799638"/>
                <a:gd name="connsiteX406" fmla="*/ 487988 w 684645"/>
                <a:gd name="connsiteY406" fmla="*/ 518083 h 799638"/>
                <a:gd name="connsiteX407" fmla="*/ 493299 w 684645"/>
                <a:gd name="connsiteY407" fmla="*/ 525626 h 799638"/>
                <a:gd name="connsiteX408" fmla="*/ 495223 w 684645"/>
                <a:gd name="connsiteY408" fmla="*/ 529321 h 799638"/>
                <a:gd name="connsiteX409" fmla="*/ 495531 w 684645"/>
                <a:gd name="connsiteY409" fmla="*/ 530552 h 799638"/>
                <a:gd name="connsiteX410" fmla="*/ 495531 w 684645"/>
                <a:gd name="connsiteY410" fmla="*/ 535324 h 799638"/>
                <a:gd name="connsiteX411" fmla="*/ 495993 w 684645"/>
                <a:gd name="connsiteY411" fmla="*/ 537479 h 799638"/>
                <a:gd name="connsiteX412" fmla="*/ 497686 w 684645"/>
                <a:gd name="connsiteY412" fmla="*/ 545484 h 799638"/>
                <a:gd name="connsiteX413" fmla="*/ 505460 w 684645"/>
                <a:gd name="connsiteY413" fmla="*/ 563187 h 799638"/>
                <a:gd name="connsiteX414" fmla="*/ 505691 w 684645"/>
                <a:gd name="connsiteY414" fmla="*/ 563957 h 799638"/>
                <a:gd name="connsiteX415" fmla="*/ 506153 w 684645"/>
                <a:gd name="connsiteY415" fmla="*/ 567882 h 799638"/>
                <a:gd name="connsiteX416" fmla="*/ 507307 w 684645"/>
                <a:gd name="connsiteY416" fmla="*/ 569807 h 799638"/>
                <a:gd name="connsiteX417" fmla="*/ 510078 w 684645"/>
                <a:gd name="connsiteY417" fmla="*/ 572116 h 799638"/>
                <a:gd name="connsiteX418" fmla="*/ 514312 w 684645"/>
                <a:gd name="connsiteY418" fmla="*/ 574194 h 799638"/>
                <a:gd name="connsiteX419" fmla="*/ 516467 w 684645"/>
                <a:gd name="connsiteY419" fmla="*/ 575041 h 799638"/>
                <a:gd name="connsiteX420" fmla="*/ 519699 w 684645"/>
                <a:gd name="connsiteY420" fmla="*/ 576349 h 799638"/>
                <a:gd name="connsiteX421" fmla="*/ 521931 w 684645"/>
                <a:gd name="connsiteY421" fmla="*/ 577427 h 799638"/>
                <a:gd name="connsiteX422" fmla="*/ 524087 w 684645"/>
                <a:gd name="connsiteY422" fmla="*/ 578504 h 799638"/>
                <a:gd name="connsiteX423" fmla="*/ 528243 w 684645"/>
                <a:gd name="connsiteY423" fmla="*/ 579428 h 799638"/>
                <a:gd name="connsiteX424" fmla="*/ 533554 w 684645"/>
                <a:gd name="connsiteY424" fmla="*/ 578504 h 799638"/>
                <a:gd name="connsiteX425" fmla="*/ 539173 w 684645"/>
                <a:gd name="connsiteY425" fmla="*/ 575964 h 799638"/>
                <a:gd name="connsiteX426" fmla="*/ 548486 w 684645"/>
                <a:gd name="connsiteY426" fmla="*/ 568883 h 799638"/>
                <a:gd name="connsiteX427" fmla="*/ 549872 w 684645"/>
                <a:gd name="connsiteY427" fmla="*/ 568344 h 799638"/>
                <a:gd name="connsiteX428" fmla="*/ 574040 w 684645"/>
                <a:gd name="connsiteY428" fmla="*/ 565496 h 799638"/>
                <a:gd name="connsiteX429" fmla="*/ 575041 w 684645"/>
                <a:gd name="connsiteY429" fmla="*/ 565573 h 799638"/>
                <a:gd name="connsiteX430" fmla="*/ 621146 w 684645"/>
                <a:gd name="connsiteY430" fmla="*/ 577350 h 799638"/>
                <a:gd name="connsiteX431" fmla="*/ 629920 w 684645"/>
                <a:gd name="connsiteY431" fmla="*/ 580813 h 799638"/>
                <a:gd name="connsiteX432" fmla="*/ 630536 w 684645"/>
                <a:gd name="connsiteY432" fmla="*/ 581198 h 799638"/>
                <a:gd name="connsiteX433" fmla="*/ 635000 w 684645"/>
                <a:gd name="connsiteY433" fmla="*/ 584585 h 799638"/>
                <a:gd name="connsiteX434" fmla="*/ 635847 w 684645"/>
                <a:gd name="connsiteY434" fmla="*/ 585585 h 799638"/>
                <a:gd name="connsiteX435" fmla="*/ 637925 w 684645"/>
                <a:gd name="connsiteY435" fmla="*/ 589665 h 799638"/>
                <a:gd name="connsiteX436" fmla="*/ 638926 w 684645"/>
                <a:gd name="connsiteY436" fmla="*/ 590665 h 799638"/>
                <a:gd name="connsiteX437" fmla="*/ 643005 w 684645"/>
                <a:gd name="connsiteY437" fmla="*/ 592744 h 799638"/>
                <a:gd name="connsiteX438" fmla="*/ 653396 w 684645"/>
                <a:gd name="connsiteY438" fmla="*/ 599671 h 799638"/>
                <a:gd name="connsiteX439" fmla="*/ 657321 w 684645"/>
                <a:gd name="connsiteY439" fmla="*/ 601595 h 799638"/>
                <a:gd name="connsiteX440" fmla="*/ 658091 w 684645"/>
                <a:gd name="connsiteY440" fmla="*/ 601133 h 799638"/>
                <a:gd name="connsiteX441" fmla="*/ 659169 w 684645"/>
                <a:gd name="connsiteY441" fmla="*/ 598901 h 799638"/>
                <a:gd name="connsiteX442" fmla="*/ 660246 w 684645"/>
                <a:gd name="connsiteY442" fmla="*/ 590357 h 799638"/>
                <a:gd name="connsiteX443" fmla="*/ 672638 w 684645"/>
                <a:gd name="connsiteY443" fmla="*/ 508154 h 799638"/>
                <a:gd name="connsiteX444" fmla="*/ 684646 w 684645"/>
                <a:gd name="connsiteY444" fmla="*/ 424411 h 799638"/>
                <a:gd name="connsiteX445" fmla="*/ 680797 w 684645"/>
                <a:gd name="connsiteY445" fmla="*/ 430953 h 799638"/>
                <a:gd name="connsiteX446" fmla="*/ 679796 w 684645"/>
                <a:gd name="connsiteY446" fmla="*/ 434032 h 799638"/>
                <a:gd name="connsiteX447" fmla="*/ 679104 w 684645"/>
                <a:gd name="connsiteY447" fmla="*/ 435110 h 799638"/>
                <a:gd name="connsiteX448" fmla="*/ 676256 w 684645"/>
                <a:gd name="connsiteY448" fmla="*/ 437958 h 799638"/>
                <a:gd name="connsiteX449" fmla="*/ 675640 w 684645"/>
                <a:gd name="connsiteY449" fmla="*/ 438419 h 799638"/>
                <a:gd name="connsiteX450" fmla="*/ 670560 w 684645"/>
                <a:gd name="connsiteY450" fmla="*/ 441267 h 799638"/>
                <a:gd name="connsiteX451" fmla="*/ 669405 w 684645"/>
                <a:gd name="connsiteY451" fmla="*/ 441575 h 799638"/>
                <a:gd name="connsiteX452" fmla="*/ 653627 w 684645"/>
                <a:gd name="connsiteY452" fmla="*/ 442730 h 799638"/>
                <a:gd name="connsiteX453" fmla="*/ 652395 w 684645"/>
                <a:gd name="connsiteY453" fmla="*/ 442499 h 799638"/>
                <a:gd name="connsiteX454" fmla="*/ 637617 w 684645"/>
                <a:gd name="connsiteY454" fmla="*/ 436495 h 799638"/>
                <a:gd name="connsiteX455" fmla="*/ 629612 w 684645"/>
                <a:gd name="connsiteY455" fmla="*/ 435956 h 799638"/>
                <a:gd name="connsiteX456" fmla="*/ 627226 w 684645"/>
                <a:gd name="connsiteY456" fmla="*/ 434263 h 799638"/>
                <a:gd name="connsiteX457" fmla="*/ 624378 w 684645"/>
                <a:gd name="connsiteY457" fmla="*/ 427490 h 799638"/>
                <a:gd name="connsiteX458" fmla="*/ 624147 w 684645"/>
                <a:gd name="connsiteY458" fmla="*/ 426720 h 799638"/>
                <a:gd name="connsiteX459" fmla="*/ 623147 w 684645"/>
                <a:gd name="connsiteY459" fmla="*/ 417330 h 799638"/>
                <a:gd name="connsiteX460" fmla="*/ 621222 w 684645"/>
                <a:gd name="connsiteY460" fmla="*/ 416021 h 799638"/>
                <a:gd name="connsiteX461" fmla="*/ 617990 w 684645"/>
                <a:gd name="connsiteY461" fmla="*/ 415098 h 799638"/>
                <a:gd name="connsiteX462" fmla="*/ 611524 w 684645"/>
                <a:gd name="connsiteY462" fmla="*/ 414636 h 799638"/>
                <a:gd name="connsiteX463" fmla="*/ 605290 w 684645"/>
                <a:gd name="connsiteY463" fmla="*/ 416714 h 799638"/>
                <a:gd name="connsiteX464" fmla="*/ 604058 w 684645"/>
                <a:gd name="connsiteY464" fmla="*/ 416868 h 799638"/>
                <a:gd name="connsiteX465" fmla="*/ 599517 w 684645"/>
                <a:gd name="connsiteY465" fmla="*/ 416329 h 799638"/>
                <a:gd name="connsiteX466" fmla="*/ 597901 w 684645"/>
                <a:gd name="connsiteY466" fmla="*/ 415559 h 799638"/>
                <a:gd name="connsiteX467" fmla="*/ 595130 w 684645"/>
                <a:gd name="connsiteY467" fmla="*/ 412789 h 799638"/>
                <a:gd name="connsiteX468" fmla="*/ 595130 w 684645"/>
                <a:gd name="connsiteY468" fmla="*/ 412789 h 799638"/>
                <a:gd name="connsiteX469" fmla="*/ 594591 w 684645"/>
                <a:gd name="connsiteY469" fmla="*/ 412019 h 799638"/>
                <a:gd name="connsiteX470" fmla="*/ 592359 w 684645"/>
                <a:gd name="connsiteY470" fmla="*/ 407554 h 799638"/>
                <a:gd name="connsiteX471" fmla="*/ 585586 w 684645"/>
                <a:gd name="connsiteY471" fmla="*/ 395624 h 799638"/>
                <a:gd name="connsiteX472" fmla="*/ 571885 w 684645"/>
                <a:gd name="connsiteY472" fmla="*/ 390390 h 799638"/>
                <a:gd name="connsiteX473" fmla="*/ 570192 w 684645"/>
                <a:gd name="connsiteY473" fmla="*/ 388466 h 799638"/>
                <a:gd name="connsiteX474" fmla="*/ 569653 w 684645"/>
                <a:gd name="connsiteY474" fmla="*/ 386234 h 799638"/>
                <a:gd name="connsiteX475" fmla="*/ 569576 w 684645"/>
                <a:gd name="connsiteY475" fmla="*/ 385079 h 799638"/>
                <a:gd name="connsiteX476" fmla="*/ 570499 w 684645"/>
                <a:gd name="connsiteY476" fmla="*/ 379922 h 799638"/>
                <a:gd name="connsiteX477" fmla="*/ 568883 w 684645"/>
                <a:gd name="connsiteY477" fmla="*/ 377152 h 799638"/>
                <a:gd name="connsiteX478" fmla="*/ 563495 w 684645"/>
                <a:gd name="connsiteY478" fmla="*/ 371225 h 799638"/>
                <a:gd name="connsiteX479" fmla="*/ 557799 w 684645"/>
                <a:gd name="connsiteY479" fmla="*/ 362219 h 799638"/>
                <a:gd name="connsiteX480" fmla="*/ 555182 w 684645"/>
                <a:gd name="connsiteY480" fmla="*/ 360064 h 799638"/>
                <a:gd name="connsiteX481" fmla="*/ 544869 w 684645"/>
                <a:gd name="connsiteY481" fmla="*/ 356986 h 799638"/>
                <a:gd name="connsiteX482" fmla="*/ 514312 w 684645"/>
                <a:gd name="connsiteY482" fmla="*/ 356447 h 799638"/>
                <a:gd name="connsiteX483" fmla="*/ 512079 w 684645"/>
                <a:gd name="connsiteY483" fmla="*/ 355292 h 799638"/>
                <a:gd name="connsiteX484" fmla="*/ 503613 w 684645"/>
                <a:gd name="connsiteY484" fmla="*/ 343516 h 799638"/>
                <a:gd name="connsiteX485" fmla="*/ 503074 w 684645"/>
                <a:gd name="connsiteY485" fmla="*/ 341899 h 799638"/>
                <a:gd name="connsiteX486" fmla="*/ 503074 w 684645"/>
                <a:gd name="connsiteY486" fmla="*/ 336819 h 799638"/>
                <a:gd name="connsiteX487" fmla="*/ 503074 w 684645"/>
                <a:gd name="connsiteY487" fmla="*/ 336819 h 799638"/>
                <a:gd name="connsiteX488" fmla="*/ 503382 w 684645"/>
                <a:gd name="connsiteY488" fmla="*/ 335511 h 799638"/>
                <a:gd name="connsiteX489" fmla="*/ 514773 w 684645"/>
                <a:gd name="connsiteY489" fmla="*/ 314344 h 799638"/>
                <a:gd name="connsiteX490" fmla="*/ 513234 w 684645"/>
                <a:gd name="connsiteY490" fmla="*/ 302876 h 799638"/>
                <a:gd name="connsiteX491" fmla="*/ 514312 w 684645"/>
                <a:gd name="connsiteY491" fmla="*/ 300259 h 799638"/>
                <a:gd name="connsiteX492" fmla="*/ 528551 w 684645"/>
                <a:gd name="connsiteY492" fmla="*/ 289714 h 799638"/>
                <a:gd name="connsiteX493" fmla="*/ 528859 w 684645"/>
                <a:gd name="connsiteY493" fmla="*/ 286712 h 799638"/>
                <a:gd name="connsiteX494" fmla="*/ 523625 w 684645"/>
                <a:gd name="connsiteY494" fmla="*/ 276783 h 799638"/>
                <a:gd name="connsiteX495" fmla="*/ 523317 w 684645"/>
                <a:gd name="connsiteY495" fmla="*/ 275859 h 799638"/>
                <a:gd name="connsiteX496" fmla="*/ 522162 w 684645"/>
                <a:gd name="connsiteY496" fmla="*/ 268008 h 799638"/>
                <a:gd name="connsiteX497" fmla="*/ 522239 w 684645"/>
                <a:gd name="connsiteY497" fmla="*/ 266777 h 799638"/>
                <a:gd name="connsiteX498" fmla="*/ 523702 w 684645"/>
                <a:gd name="connsiteY498" fmla="*/ 261928 h 799638"/>
                <a:gd name="connsiteX499" fmla="*/ 522855 w 684645"/>
                <a:gd name="connsiteY499" fmla="*/ 258618 h 799638"/>
                <a:gd name="connsiteX500" fmla="*/ 513542 w 684645"/>
                <a:gd name="connsiteY500" fmla="*/ 243224 h 799638"/>
                <a:gd name="connsiteX501" fmla="*/ 513234 w 684645"/>
                <a:gd name="connsiteY501" fmla="*/ 242455 h 799638"/>
                <a:gd name="connsiteX502" fmla="*/ 510386 w 684645"/>
                <a:gd name="connsiteY502" fmla="*/ 231756 h 799638"/>
                <a:gd name="connsiteX503" fmla="*/ 510309 w 684645"/>
                <a:gd name="connsiteY503" fmla="*/ 230524 h 799638"/>
                <a:gd name="connsiteX504" fmla="*/ 511771 w 684645"/>
                <a:gd name="connsiteY504" fmla="*/ 221981 h 799638"/>
                <a:gd name="connsiteX505" fmla="*/ 504690 w 684645"/>
                <a:gd name="connsiteY505" fmla="*/ 210358 h 799638"/>
                <a:gd name="connsiteX506" fmla="*/ 498918 w 684645"/>
                <a:gd name="connsiteY506" fmla="*/ 205586 h 799638"/>
                <a:gd name="connsiteX507" fmla="*/ 488835 w 684645"/>
                <a:gd name="connsiteY507" fmla="*/ 197735 h 799638"/>
                <a:gd name="connsiteX508" fmla="*/ 487911 w 684645"/>
                <a:gd name="connsiteY508" fmla="*/ 196504 h 799638"/>
                <a:gd name="connsiteX509" fmla="*/ 484524 w 684645"/>
                <a:gd name="connsiteY509" fmla="*/ 186882 h 799638"/>
                <a:gd name="connsiteX510" fmla="*/ 484370 w 684645"/>
                <a:gd name="connsiteY510" fmla="*/ 185959 h 799638"/>
                <a:gd name="connsiteX511" fmla="*/ 484370 w 684645"/>
                <a:gd name="connsiteY511" fmla="*/ 182033 h 799638"/>
                <a:gd name="connsiteX512" fmla="*/ 484370 w 684645"/>
                <a:gd name="connsiteY512" fmla="*/ 182033 h 799638"/>
                <a:gd name="connsiteX513" fmla="*/ 484601 w 684645"/>
                <a:gd name="connsiteY513" fmla="*/ 180956 h 799638"/>
                <a:gd name="connsiteX514" fmla="*/ 486833 w 684645"/>
                <a:gd name="connsiteY514" fmla="*/ 175337 h 799638"/>
                <a:gd name="connsiteX515" fmla="*/ 488450 w 684645"/>
                <a:gd name="connsiteY515" fmla="*/ 172104 h 799638"/>
                <a:gd name="connsiteX516" fmla="*/ 486602 w 684645"/>
                <a:gd name="connsiteY516" fmla="*/ 169564 h 799638"/>
                <a:gd name="connsiteX517" fmla="*/ 486064 w 684645"/>
                <a:gd name="connsiteY517" fmla="*/ 167948 h 799638"/>
                <a:gd name="connsiteX518" fmla="*/ 486064 w 684645"/>
                <a:gd name="connsiteY518" fmla="*/ 166023 h 799638"/>
                <a:gd name="connsiteX519" fmla="*/ 486064 w 684645"/>
                <a:gd name="connsiteY519" fmla="*/ 166023 h 799638"/>
                <a:gd name="connsiteX520" fmla="*/ 483293 w 684645"/>
                <a:gd name="connsiteY520" fmla="*/ 164022 h 799638"/>
                <a:gd name="connsiteX521" fmla="*/ 467283 w 684645"/>
                <a:gd name="connsiteY521" fmla="*/ 149783 h 799638"/>
                <a:gd name="connsiteX522" fmla="*/ 466667 w 684645"/>
                <a:gd name="connsiteY522" fmla="*/ 148936 h 799638"/>
                <a:gd name="connsiteX523" fmla="*/ 462742 w 684645"/>
                <a:gd name="connsiteY523" fmla="*/ 141085 h 799638"/>
                <a:gd name="connsiteX524" fmla="*/ 462434 w 684645"/>
                <a:gd name="connsiteY524" fmla="*/ 140239 h 799638"/>
                <a:gd name="connsiteX525" fmla="*/ 462203 w 684645"/>
                <a:gd name="connsiteY525" fmla="*/ 138391 h 799638"/>
                <a:gd name="connsiteX526" fmla="*/ 459971 w 684645"/>
                <a:gd name="connsiteY526" fmla="*/ 139161 h 799638"/>
                <a:gd name="connsiteX527" fmla="*/ 459047 w 684645"/>
                <a:gd name="connsiteY527" fmla="*/ 139315 h 799638"/>
                <a:gd name="connsiteX528" fmla="*/ 454583 w 684645"/>
                <a:gd name="connsiteY528" fmla="*/ 139315 h 799638"/>
                <a:gd name="connsiteX529" fmla="*/ 453506 w 684645"/>
                <a:gd name="connsiteY529" fmla="*/ 139084 h 799638"/>
                <a:gd name="connsiteX530" fmla="*/ 447887 w 684645"/>
                <a:gd name="connsiteY530" fmla="*/ 136852 h 799638"/>
                <a:gd name="connsiteX531" fmla="*/ 446963 w 684645"/>
                <a:gd name="connsiteY531" fmla="*/ 136236 h 799638"/>
                <a:gd name="connsiteX532" fmla="*/ 439651 w 684645"/>
                <a:gd name="connsiteY532" fmla="*/ 128924 h 799638"/>
                <a:gd name="connsiteX533" fmla="*/ 432801 w 684645"/>
                <a:gd name="connsiteY533" fmla="*/ 130771 h 799638"/>
                <a:gd name="connsiteX534" fmla="*/ 430876 w 684645"/>
                <a:gd name="connsiteY534" fmla="*/ 130618 h 799638"/>
                <a:gd name="connsiteX535" fmla="*/ 411172 w 684645"/>
                <a:gd name="connsiteY535" fmla="*/ 121073 h 799638"/>
                <a:gd name="connsiteX536" fmla="*/ 409556 w 684645"/>
                <a:gd name="connsiteY536" fmla="*/ 118533 h 799638"/>
                <a:gd name="connsiteX537" fmla="*/ 409325 w 684645"/>
                <a:gd name="connsiteY537" fmla="*/ 100061 h 799638"/>
                <a:gd name="connsiteX538" fmla="*/ 405322 w 684645"/>
                <a:gd name="connsiteY538" fmla="*/ 100445 h 799638"/>
                <a:gd name="connsiteX539" fmla="*/ 402706 w 684645"/>
                <a:gd name="connsiteY539" fmla="*/ 101754 h 799638"/>
                <a:gd name="connsiteX540" fmla="*/ 394547 w 684645"/>
                <a:gd name="connsiteY540" fmla="*/ 108835 h 799638"/>
                <a:gd name="connsiteX541" fmla="*/ 374688 w 684645"/>
                <a:gd name="connsiteY541" fmla="*/ 129232 h 799638"/>
                <a:gd name="connsiteX542" fmla="*/ 374688 w 684645"/>
                <a:gd name="connsiteY542" fmla="*/ 129232 h 799638"/>
                <a:gd name="connsiteX543" fmla="*/ 374688 w 684645"/>
                <a:gd name="connsiteY543" fmla="*/ 135390 h 799638"/>
                <a:gd name="connsiteX544" fmla="*/ 374535 w 684645"/>
                <a:gd name="connsiteY544" fmla="*/ 136313 h 799638"/>
                <a:gd name="connsiteX545" fmla="*/ 371687 w 684645"/>
                <a:gd name="connsiteY545" fmla="*/ 144164 h 799638"/>
                <a:gd name="connsiteX546" fmla="*/ 369916 w 684645"/>
                <a:gd name="connsiteY546" fmla="*/ 145934 h 799638"/>
                <a:gd name="connsiteX547" fmla="*/ 359833 w 684645"/>
                <a:gd name="connsiteY547" fmla="*/ 149090 h 799638"/>
                <a:gd name="connsiteX548" fmla="*/ 335511 w 684645"/>
                <a:gd name="connsiteY548" fmla="*/ 171181 h 799638"/>
                <a:gd name="connsiteX549" fmla="*/ 332201 w 684645"/>
                <a:gd name="connsiteY549" fmla="*/ 171565 h 799638"/>
                <a:gd name="connsiteX550" fmla="*/ 315268 w 684645"/>
                <a:gd name="connsiteY550" fmla="*/ 161790 h 799638"/>
                <a:gd name="connsiteX551" fmla="*/ 309726 w 684645"/>
                <a:gd name="connsiteY551" fmla="*/ 161251 h 799638"/>
                <a:gd name="connsiteX552" fmla="*/ 308571 w 684645"/>
                <a:gd name="connsiteY552" fmla="*/ 160867 h 799638"/>
                <a:gd name="connsiteX553" fmla="*/ 302953 w 684645"/>
                <a:gd name="connsiteY553" fmla="*/ 157480 h 799638"/>
                <a:gd name="connsiteX554" fmla="*/ 298643 w 684645"/>
                <a:gd name="connsiteY554" fmla="*/ 153862 h 799638"/>
                <a:gd name="connsiteX555" fmla="*/ 298181 w 684645"/>
                <a:gd name="connsiteY555" fmla="*/ 153324 h 799638"/>
                <a:gd name="connsiteX556" fmla="*/ 294255 w 684645"/>
                <a:gd name="connsiteY556" fmla="*/ 147705 h 799638"/>
                <a:gd name="connsiteX557" fmla="*/ 293716 w 684645"/>
                <a:gd name="connsiteY557" fmla="*/ 146088 h 799638"/>
                <a:gd name="connsiteX558" fmla="*/ 293716 w 684645"/>
                <a:gd name="connsiteY558" fmla="*/ 141239 h 799638"/>
                <a:gd name="connsiteX559" fmla="*/ 293716 w 684645"/>
                <a:gd name="connsiteY559" fmla="*/ 141239 h 799638"/>
                <a:gd name="connsiteX560" fmla="*/ 278169 w 684645"/>
                <a:gd name="connsiteY560" fmla="*/ 142163 h 799638"/>
                <a:gd name="connsiteX561" fmla="*/ 276860 w 684645"/>
                <a:gd name="connsiteY561" fmla="*/ 141932 h 799638"/>
                <a:gd name="connsiteX562" fmla="*/ 265545 w 684645"/>
                <a:gd name="connsiteY562" fmla="*/ 136852 h 799638"/>
                <a:gd name="connsiteX563" fmla="*/ 254077 w 684645"/>
                <a:gd name="connsiteY563" fmla="*/ 130310 h 799638"/>
                <a:gd name="connsiteX564" fmla="*/ 246303 w 684645"/>
                <a:gd name="connsiteY564" fmla="*/ 129771 h 799638"/>
                <a:gd name="connsiteX565" fmla="*/ 241762 w 684645"/>
                <a:gd name="connsiteY565" fmla="*/ 130310 h 799638"/>
                <a:gd name="connsiteX566" fmla="*/ 239222 w 684645"/>
                <a:gd name="connsiteY566" fmla="*/ 129309 h 799638"/>
                <a:gd name="connsiteX567" fmla="*/ 236990 w 684645"/>
                <a:gd name="connsiteY567" fmla="*/ 126461 h 799638"/>
                <a:gd name="connsiteX568" fmla="*/ 236451 w 684645"/>
                <a:gd name="connsiteY568" fmla="*/ 125230 h 799638"/>
                <a:gd name="connsiteX569" fmla="*/ 235912 w 684645"/>
                <a:gd name="connsiteY569" fmla="*/ 122382 h 799638"/>
                <a:gd name="connsiteX570" fmla="*/ 235912 w 684645"/>
                <a:gd name="connsiteY570" fmla="*/ 121535 h 799638"/>
                <a:gd name="connsiteX571" fmla="*/ 236990 w 684645"/>
                <a:gd name="connsiteY571" fmla="*/ 112607 h 799638"/>
                <a:gd name="connsiteX572" fmla="*/ 234604 w 684645"/>
                <a:gd name="connsiteY572" fmla="*/ 105987 h 799638"/>
                <a:gd name="connsiteX573" fmla="*/ 218748 w 684645"/>
                <a:gd name="connsiteY573" fmla="*/ 90670 h 799638"/>
                <a:gd name="connsiteX574" fmla="*/ 218209 w 684645"/>
                <a:gd name="connsiteY574" fmla="*/ 89978 h 799638"/>
                <a:gd name="connsiteX575" fmla="*/ 212590 w 684645"/>
                <a:gd name="connsiteY575" fmla="*/ 79279 h 799638"/>
                <a:gd name="connsiteX576" fmla="*/ 212283 w 684645"/>
                <a:gd name="connsiteY576" fmla="*/ 78355 h 799638"/>
                <a:gd name="connsiteX577" fmla="*/ 211744 w 684645"/>
                <a:gd name="connsiteY577" fmla="*/ 74430 h 799638"/>
                <a:gd name="connsiteX578" fmla="*/ 211821 w 684645"/>
                <a:gd name="connsiteY578" fmla="*/ 73352 h 799638"/>
                <a:gd name="connsiteX579" fmla="*/ 212975 w 684645"/>
                <a:gd name="connsiteY579" fmla="*/ 68888 h 799638"/>
                <a:gd name="connsiteX580" fmla="*/ 213206 w 684645"/>
                <a:gd name="connsiteY580" fmla="*/ 68272 h 799638"/>
                <a:gd name="connsiteX581" fmla="*/ 217670 w 684645"/>
                <a:gd name="connsiteY581" fmla="*/ 59805 h 799638"/>
                <a:gd name="connsiteX582" fmla="*/ 217978 w 684645"/>
                <a:gd name="connsiteY582" fmla="*/ 59267 h 799638"/>
                <a:gd name="connsiteX583" fmla="*/ 220903 w 684645"/>
                <a:gd name="connsiteY583" fmla="*/ 55880 h 799638"/>
                <a:gd name="connsiteX584" fmla="*/ 221750 w 684645"/>
                <a:gd name="connsiteY584" fmla="*/ 52031 h 799638"/>
                <a:gd name="connsiteX585" fmla="*/ 221365 w 684645"/>
                <a:gd name="connsiteY585" fmla="*/ 49876 h 799638"/>
                <a:gd name="connsiteX586" fmla="*/ 218902 w 684645"/>
                <a:gd name="connsiteY586" fmla="*/ 46490 h 799638"/>
                <a:gd name="connsiteX587" fmla="*/ 218517 w 684645"/>
                <a:gd name="connsiteY587" fmla="*/ 45643 h 799638"/>
                <a:gd name="connsiteX588" fmla="*/ 216824 w 684645"/>
                <a:gd name="connsiteY588" fmla="*/ 40024 h 799638"/>
                <a:gd name="connsiteX589" fmla="*/ 216670 w 684645"/>
                <a:gd name="connsiteY589" fmla="*/ 39178 h 799638"/>
                <a:gd name="connsiteX590" fmla="*/ 216670 w 684645"/>
                <a:gd name="connsiteY590" fmla="*/ 32404 h 799638"/>
                <a:gd name="connsiteX591" fmla="*/ 216208 w 684645"/>
                <a:gd name="connsiteY591" fmla="*/ 25554 h 799638"/>
                <a:gd name="connsiteX592" fmla="*/ 213822 w 684645"/>
                <a:gd name="connsiteY592" fmla="*/ 22244 h 799638"/>
                <a:gd name="connsiteX593" fmla="*/ 213437 w 684645"/>
                <a:gd name="connsiteY593" fmla="*/ 21474 h 799638"/>
                <a:gd name="connsiteX594" fmla="*/ 212283 w 684645"/>
                <a:gd name="connsiteY594" fmla="*/ 18088 h 799638"/>
                <a:gd name="connsiteX595" fmla="*/ 212128 w 684645"/>
                <a:gd name="connsiteY595" fmla="*/ 16933 h 799638"/>
                <a:gd name="connsiteX596" fmla="*/ 212590 w 684645"/>
                <a:gd name="connsiteY596" fmla="*/ 11545 h 799638"/>
                <a:gd name="connsiteX597" fmla="*/ 212128 w 684645"/>
                <a:gd name="connsiteY597" fmla="*/ 10622 h 799638"/>
                <a:gd name="connsiteX598" fmla="*/ 208742 w 684645"/>
                <a:gd name="connsiteY598" fmla="*/ 8236 h 799638"/>
                <a:gd name="connsiteX599" fmla="*/ 207741 w 684645"/>
                <a:gd name="connsiteY599" fmla="*/ 6927 h 799638"/>
                <a:gd name="connsiteX600" fmla="*/ 205740 w 684645"/>
                <a:gd name="connsiteY600" fmla="*/ 1462 h 799638"/>
                <a:gd name="connsiteX601" fmla="*/ 204047 w 684645"/>
                <a:gd name="connsiteY601" fmla="*/ 154 h 799638"/>
                <a:gd name="connsiteX602" fmla="*/ 203046 w 684645"/>
                <a:gd name="connsiteY602" fmla="*/ 0 h 799638"/>
                <a:gd name="connsiteX603" fmla="*/ 198428 w 684645"/>
                <a:gd name="connsiteY603" fmla="*/ 3233 h 799638"/>
                <a:gd name="connsiteX604" fmla="*/ 187421 w 684645"/>
                <a:gd name="connsiteY604" fmla="*/ 12623 h 799638"/>
                <a:gd name="connsiteX605" fmla="*/ 181571 w 684645"/>
                <a:gd name="connsiteY605" fmla="*/ 16702 h 799638"/>
                <a:gd name="connsiteX606" fmla="*/ 178416 w 684645"/>
                <a:gd name="connsiteY606" fmla="*/ 19396 h 799638"/>
                <a:gd name="connsiteX607" fmla="*/ 177261 w 684645"/>
                <a:gd name="connsiteY607" fmla="*/ 19935 h 799638"/>
                <a:gd name="connsiteX608" fmla="*/ 167717 w 684645"/>
                <a:gd name="connsiteY608" fmla="*/ 22167 h 799638"/>
                <a:gd name="connsiteX609" fmla="*/ 166563 w 684645"/>
                <a:gd name="connsiteY609" fmla="*/ 22167 h 799638"/>
                <a:gd name="connsiteX610" fmla="*/ 149090 w 684645"/>
                <a:gd name="connsiteY610" fmla="*/ 18781 h 799638"/>
                <a:gd name="connsiteX611" fmla="*/ 143164 w 684645"/>
                <a:gd name="connsiteY611" fmla="*/ 17010 h 799638"/>
                <a:gd name="connsiteX612" fmla="*/ 137622 w 684645"/>
                <a:gd name="connsiteY612" fmla="*/ 14778 h 799638"/>
                <a:gd name="connsiteX613" fmla="*/ 131772 w 684645"/>
                <a:gd name="connsiteY613" fmla="*/ 13777 h 799638"/>
                <a:gd name="connsiteX614" fmla="*/ 130618 w 684645"/>
                <a:gd name="connsiteY614" fmla="*/ 14085 h 799638"/>
                <a:gd name="connsiteX615" fmla="*/ 126538 w 684645"/>
                <a:gd name="connsiteY615" fmla="*/ 17087 h 799638"/>
                <a:gd name="connsiteX616" fmla="*/ 125999 w 684645"/>
                <a:gd name="connsiteY616" fmla="*/ 17395 h 799638"/>
                <a:gd name="connsiteX617" fmla="*/ 116994 w 684645"/>
                <a:gd name="connsiteY617" fmla="*/ 21321 h 799638"/>
                <a:gd name="connsiteX618" fmla="*/ 116378 w 684645"/>
                <a:gd name="connsiteY618" fmla="*/ 21474 h 799638"/>
                <a:gd name="connsiteX619" fmla="*/ 96135 w 684645"/>
                <a:gd name="connsiteY619" fmla="*/ 25400 h 799638"/>
                <a:gd name="connsiteX620" fmla="*/ 92210 w 684645"/>
                <a:gd name="connsiteY620" fmla="*/ 26862 h 799638"/>
                <a:gd name="connsiteX621" fmla="*/ 92210 w 684645"/>
                <a:gd name="connsiteY621" fmla="*/ 37099 h 799638"/>
                <a:gd name="connsiteX622" fmla="*/ 94211 w 684645"/>
                <a:gd name="connsiteY622" fmla="*/ 40640 h 799638"/>
                <a:gd name="connsiteX623" fmla="*/ 96135 w 684645"/>
                <a:gd name="connsiteY623" fmla="*/ 41410 h 799638"/>
                <a:gd name="connsiteX624" fmla="*/ 97752 w 684645"/>
                <a:gd name="connsiteY624" fmla="*/ 43026 h 799638"/>
                <a:gd name="connsiteX625" fmla="*/ 97675 w 684645"/>
                <a:gd name="connsiteY625" fmla="*/ 45258 h 799638"/>
                <a:gd name="connsiteX626" fmla="*/ 93056 w 684645"/>
                <a:gd name="connsiteY626" fmla="*/ 55033 h 79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</a:cxnLst>
              <a:rect l="l" t="t" r="r" b="b"/>
              <a:pathLst>
                <a:path w="684645" h="799638">
                  <a:moveTo>
                    <a:pt x="93056" y="55033"/>
                  </a:moveTo>
                  <a:lnTo>
                    <a:pt x="90362" y="59190"/>
                  </a:lnTo>
                  <a:lnTo>
                    <a:pt x="91440" y="59574"/>
                  </a:lnTo>
                  <a:cubicBezTo>
                    <a:pt x="92210" y="59805"/>
                    <a:pt x="92825" y="60344"/>
                    <a:pt x="93133" y="61114"/>
                  </a:cubicBezTo>
                  <a:lnTo>
                    <a:pt x="95366" y="66194"/>
                  </a:lnTo>
                  <a:cubicBezTo>
                    <a:pt x="95596" y="66733"/>
                    <a:pt x="95673" y="67348"/>
                    <a:pt x="95519" y="67964"/>
                  </a:cubicBezTo>
                  <a:lnTo>
                    <a:pt x="93287" y="78124"/>
                  </a:lnTo>
                  <a:lnTo>
                    <a:pt x="87592" y="91979"/>
                  </a:lnTo>
                  <a:lnTo>
                    <a:pt x="90747" y="92825"/>
                  </a:lnTo>
                  <a:cubicBezTo>
                    <a:pt x="91440" y="92979"/>
                    <a:pt x="92056" y="93441"/>
                    <a:pt x="92441" y="94057"/>
                  </a:cubicBezTo>
                  <a:lnTo>
                    <a:pt x="94134" y="96905"/>
                  </a:lnTo>
                  <a:cubicBezTo>
                    <a:pt x="94827" y="98136"/>
                    <a:pt x="94596" y="99676"/>
                    <a:pt x="93518" y="100522"/>
                  </a:cubicBezTo>
                  <a:lnTo>
                    <a:pt x="90670" y="102755"/>
                  </a:lnTo>
                  <a:cubicBezTo>
                    <a:pt x="90286" y="103062"/>
                    <a:pt x="89901" y="103216"/>
                    <a:pt x="89439" y="103293"/>
                  </a:cubicBezTo>
                  <a:lnTo>
                    <a:pt x="83281" y="104448"/>
                  </a:lnTo>
                  <a:lnTo>
                    <a:pt x="79972" y="105602"/>
                  </a:lnTo>
                  <a:lnTo>
                    <a:pt x="79741" y="106295"/>
                  </a:lnTo>
                  <a:lnTo>
                    <a:pt x="81203" y="108373"/>
                  </a:lnTo>
                  <a:lnTo>
                    <a:pt x="84898" y="109759"/>
                  </a:lnTo>
                  <a:cubicBezTo>
                    <a:pt x="85590" y="109990"/>
                    <a:pt x="86206" y="110528"/>
                    <a:pt x="86514" y="111221"/>
                  </a:cubicBezTo>
                  <a:cubicBezTo>
                    <a:pt x="86822" y="111914"/>
                    <a:pt x="86822" y="112684"/>
                    <a:pt x="86591" y="113376"/>
                  </a:cubicBezTo>
                  <a:lnTo>
                    <a:pt x="84513" y="118610"/>
                  </a:lnTo>
                  <a:lnTo>
                    <a:pt x="84051" y="124614"/>
                  </a:lnTo>
                  <a:lnTo>
                    <a:pt x="85128" y="131618"/>
                  </a:lnTo>
                  <a:lnTo>
                    <a:pt x="86745" y="136852"/>
                  </a:lnTo>
                  <a:cubicBezTo>
                    <a:pt x="86976" y="137622"/>
                    <a:pt x="86899" y="138391"/>
                    <a:pt x="86514" y="139084"/>
                  </a:cubicBezTo>
                  <a:cubicBezTo>
                    <a:pt x="86129" y="139777"/>
                    <a:pt x="85436" y="140239"/>
                    <a:pt x="84667" y="140393"/>
                  </a:cubicBezTo>
                  <a:lnTo>
                    <a:pt x="80356" y="141624"/>
                  </a:lnTo>
                  <a:lnTo>
                    <a:pt x="82281" y="148705"/>
                  </a:lnTo>
                  <a:cubicBezTo>
                    <a:pt x="82512" y="149552"/>
                    <a:pt x="82358" y="150399"/>
                    <a:pt x="81819" y="151092"/>
                  </a:cubicBezTo>
                  <a:lnTo>
                    <a:pt x="80125" y="153324"/>
                  </a:lnTo>
                  <a:cubicBezTo>
                    <a:pt x="80049" y="153478"/>
                    <a:pt x="79895" y="153631"/>
                    <a:pt x="79741" y="153709"/>
                  </a:cubicBezTo>
                  <a:lnTo>
                    <a:pt x="75276" y="157634"/>
                  </a:lnTo>
                  <a:lnTo>
                    <a:pt x="72659" y="166947"/>
                  </a:lnTo>
                  <a:cubicBezTo>
                    <a:pt x="72582" y="167178"/>
                    <a:pt x="72505" y="167409"/>
                    <a:pt x="72352" y="167640"/>
                  </a:cubicBezTo>
                  <a:lnTo>
                    <a:pt x="65270" y="179647"/>
                  </a:lnTo>
                  <a:lnTo>
                    <a:pt x="63654" y="187113"/>
                  </a:lnTo>
                  <a:cubicBezTo>
                    <a:pt x="63577" y="187498"/>
                    <a:pt x="63423" y="187806"/>
                    <a:pt x="63269" y="188114"/>
                  </a:cubicBezTo>
                  <a:lnTo>
                    <a:pt x="62115" y="189807"/>
                  </a:lnTo>
                  <a:cubicBezTo>
                    <a:pt x="61961" y="189961"/>
                    <a:pt x="61884" y="190115"/>
                    <a:pt x="61730" y="190269"/>
                  </a:cubicBezTo>
                  <a:lnTo>
                    <a:pt x="53263" y="198274"/>
                  </a:lnTo>
                  <a:lnTo>
                    <a:pt x="53571" y="200583"/>
                  </a:lnTo>
                  <a:lnTo>
                    <a:pt x="55803" y="208819"/>
                  </a:lnTo>
                  <a:cubicBezTo>
                    <a:pt x="55880" y="209050"/>
                    <a:pt x="55880" y="209204"/>
                    <a:pt x="55880" y="209434"/>
                  </a:cubicBezTo>
                  <a:lnTo>
                    <a:pt x="58728" y="270779"/>
                  </a:lnTo>
                  <a:cubicBezTo>
                    <a:pt x="58728" y="271010"/>
                    <a:pt x="58728" y="271241"/>
                    <a:pt x="58651" y="271549"/>
                  </a:cubicBezTo>
                  <a:lnTo>
                    <a:pt x="53571" y="294640"/>
                  </a:lnTo>
                  <a:lnTo>
                    <a:pt x="53109" y="301490"/>
                  </a:lnTo>
                  <a:lnTo>
                    <a:pt x="54110" y="304107"/>
                  </a:lnTo>
                  <a:lnTo>
                    <a:pt x="54495" y="305108"/>
                  </a:lnTo>
                  <a:lnTo>
                    <a:pt x="59959" y="313267"/>
                  </a:lnTo>
                  <a:cubicBezTo>
                    <a:pt x="60190" y="313574"/>
                    <a:pt x="60267" y="313882"/>
                    <a:pt x="60344" y="314267"/>
                  </a:cubicBezTo>
                  <a:lnTo>
                    <a:pt x="60883" y="317115"/>
                  </a:lnTo>
                  <a:lnTo>
                    <a:pt x="60883" y="317115"/>
                  </a:lnTo>
                  <a:lnTo>
                    <a:pt x="60883" y="317115"/>
                  </a:lnTo>
                  <a:cubicBezTo>
                    <a:pt x="61037" y="318039"/>
                    <a:pt x="60806" y="318962"/>
                    <a:pt x="60113" y="319655"/>
                  </a:cubicBezTo>
                  <a:lnTo>
                    <a:pt x="58420" y="321349"/>
                  </a:lnTo>
                  <a:cubicBezTo>
                    <a:pt x="58189" y="321579"/>
                    <a:pt x="57958" y="321733"/>
                    <a:pt x="57650" y="321887"/>
                  </a:cubicBezTo>
                  <a:lnTo>
                    <a:pt x="49645" y="325582"/>
                  </a:lnTo>
                  <a:lnTo>
                    <a:pt x="48568" y="326659"/>
                  </a:lnTo>
                  <a:lnTo>
                    <a:pt x="48568" y="327814"/>
                  </a:lnTo>
                  <a:lnTo>
                    <a:pt x="49492" y="330354"/>
                  </a:lnTo>
                  <a:lnTo>
                    <a:pt x="52955" y="340283"/>
                  </a:lnTo>
                  <a:cubicBezTo>
                    <a:pt x="53032" y="340591"/>
                    <a:pt x="53109" y="340899"/>
                    <a:pt x="53109" y="341207"/>
                  </a:cubicBezTo>
                  <a:lnTo>
                    <a:pt x="53109" y="345132"/>
                  </a:lnTo>
                  <a:cubicBezTo>
                    <a:pt x="53109" y="345440"/>
                    <a:pt x="53032" y="345671"/>
                    <a:pt x="52955" y="345979"/>
                  </a:cubicBezTo>
                  <a:lnTo>
                    <a:pt x="51570" y="350520"/>
                  </a:lnTo>
                  <a:lnTo>
                    <a:pt x="52724" y="352906"/>
                  </a:lnTo>
                  <a:cubicBezTo>
                    <a:pt x="53109" y="353676"/>
                    <a:pt x="53109" y="354599"/>
                    <a:pt x="52801" y="355369"/>
                  </a:cubicBezTo>
                  <a:cubicBezTo>
                    <a:pt x="52416" y="356139"/>
                    <a:pt x="51724" y="356678"/>
                    <a:pt x="50954" y="356908"/>
                  </a:cubicBezTo>
                  <a:lnTo>
                    <a:pt x="47644" y="357755"/>
                  </a:lnTo>
                  <a:lnTo>
                    <a:pt x="46182" y="360295"/>
                  </a:lnTo>
                  <a:lnTo>
                    <a:pt x="45258" y="364067"/>
                  </a:lnTo>
                  <a:lnTo>
                    <a:pt x="45258" y="369378"/>
                  </a:lnTo>
                  <a:lnTo>
                    <a:pt x="48568" y="387465"/>
                  </a:lnTo>
                  <a:lnTo>
                    <a:pt x="48568" y="387465"/>
                  </a:lnTo>
                  <a:lnTo>
                    <a:pt x="48568" y="387465"/>
                  </a:lnTo>
                  <a:cubicBezTo>
                    <a:pt x="48645" y="387927"/>
                    <a:pt x="48645" y="388389"/>
                    <a:pt x="48491" y="388851"/>
                  </a:cubicBezTo>
                  <a:lnTo>
                    <a:pt x="46798" y="393931"/>
                  </a:lnTo>
                  <a:cubicBezTo>
                    <a:pt x="46644" y="394316"/>
                    <a:pt x="46413" y="394701"/>
                    <a:pt x="46105" y="395008"/>
                  </a:cubicBezTo>
                  <a:lnTo>
                    <a:pt x="41487" y="399627"/>
                  </a:lnTo>
                  <a:lnTo>
                    <a:pt x="38870" y="407401"/>
                  </a:lnTo>
                  <a:cubicBezTo>
                    <a:pt x="38639" y="408093"/>
                    <a:pt x="38177" y="408632"/>
                    <a:pt x="37561" y="408940"/>
                  </a:cubicBezTo>
                  <a:lnTo>
                    <a:pt x="33636" y="411172"/>
                  </a:lnTo>
                  <a:cubicBezTo>
                    <a:pt x="33405" y="411326"/>
                    <a:pt x="33174" y="411403"/>
                    <a:pt x="32943" y="411480"/>
                  </a:cubicBezTo>
                  <a:lnTo>
                    <a:pt x="28864" y="412481"/>
                  </a:lnTo>
                  <a:lnTo>
                    <a:pt x="25400" y="414636"/>
                  </a:lnTo>
                  <a:lnTo>
                    <a:pt x="23861" y="417637"/>
                  </a:lnTo>
                  <a:lnTo>
                    <a:pt x="24246" y="420562"/>
                  </a:lnTo>
                  <a:lnTo>
                    <a:pt x="29479" y="427875"/>
                  </a:lnTo>
                  <a:cubicBezTo>
                    <a:pt x="29864" y="428413"/>
                    <a:pt x="30095" y="429106"/>
                    <a:pt x="30018" y="429799"/>
                  </a:cubicBezTo>
                  <a:lnTo>
                    <a:pt x="30018" y="429799"/>
                  </a:lnTo>
                  <a:lnTo>
                    <a:pt x="30018" y="429799"/>
                  </a:lnTo>
                  <a:lnTo>
                    <a:pt x="29479" y="434340"/>
                  </a:lnTo>
                  <a:lnTo>
                    <a:pt x="29787" y="435572"/>
                  </a:lnTo>
                  <a:lnTo>
                    <a:pt x="30634" y="436649"/>
                  </a:lnTo>
                  <a:lnTo>
                    <a:pt x="34867" y="438035"/>
                  </a:lnTo>
                  <a:cubicBezTo>
                    <a:pt x="35637" y="438265"/>
                    <a:pt x="36253" y="438881"/>
                    <a:pt x="36561" y="439651"/>
                  </a:cubicBezTo>
                  <a:lnTo>
                    <a:pt x="37715" y="442499"/>
                  </a:lnTo>
                  <a:cubicBezTo>
                    <a:pt x="37869" y="442807"/>
                    <a:pt x="37946" y="443191"/>
                    <a:pt x="37946" y="443499"/>
                  </a:cubicBezTo>
                  <a:cubicBezTo>
                    <a:pt x="37946" y="443807"/>
                    <a:pt x="37869" y="444192"/>
                    <a:pt x="37792" y="444500"/>
                  </a:cubicBezTo>
                  <a:lnTo>
                    <a:pt x="36099" y="449041"/>
                  </a:lnTo>
                  <a:cubicBezTo>
                    <a:pt x="36022" y="449349"/>
                    <a:pt x="35868" y="449580"/>
                    <a:pt x="35637" y="449811"/>
                  </a:cubicBezTo>
                  <a:lnTo>
                    <a:pt x="29479" y="457662"/>
                  </a:lnTo>
                  <a:lnTo>
                    <a:pt x="28094" y="459894"/>
                  </a:lnTo>
                  <a:lnTo>
                    <a:pt x="30788" y="462280"/>
                  </a:lnTo>
                  <a:cubicBezTo>
                    <a:pt x="31096" y="462511"/>
                    <a:pt x="31327" y="462819"/>
                    <a:pt x="31481" y="463127"/>
                  </a:cubicBezTo>
                  <a:lnTo>
                    <a:pt x="32635" y="465359"/>
                  </a:lnTo>
                  <a:cubicBezTo>
                    <a:pt x="32789" y="465743"/>
                    <a:pt x="32943" y="466128"/>
                    <a:pt x="32943" y="466513"/>
                  </a:cubicBezTo>
                  <a:cubicBezTo>
                    <a:pt x="32943" y="466898"/>
                    <a:pt x="32866" y="467360"/>
                    <a:pt x="32712" y="467745"/>
                  </a:cubicBezTo>
                  <a:cubicBezTo>
                    <a:pt x="32404" y="468515"/>
                    <a:pt x="31712" y="469053"/>
                    <a:pt x="30942" y="469284"/>
                  </a:cubicBezTo>
                  <a:lnTo>
                    <a:pt x="28017" y="470131"/>
                  </a:lnTo>
                  <a:lnTo>
                    <a:pt x="32250" y="483755"/>
                  </a:lnTo>
                  <a:cubicBezTo>
                    <a:pt x="32327" y="483986"/>
                    <a:pt x="32404" y="484293"/>
                    <a:pt x="32404" y="484601"/>
                  </a:cubicBezTo>
                  <a:lnTo>
                    <a:pt x="32404" y="499764"/>
                  </a:lnTo>
                  <a:cubicBezTo>
                    <a:pt x="32404" y="499995"/>
                    <a:pt x="32404" y="500226"/>
                    <a:pt x="32327" y="500457"/>
                  </a:cubicBezTo>
                  <a:lnTo>
                    <a:pt x="28402" y="515081"/>
                  </a:lnTo>
                  <a:lnTo>
                    <a:pt x="1386" y="574810"/>
                  </a:lnTo>
                  <a:lnTo>
                    <a:pt x="0" y="584277"/>
                  </a:lnTo>
                  <a:lnTo>
                    <a:pt x="2001" y="586278"/>
                  </a:lnTo>
                  <a:lnTo>
                    <a:pt x="8929" y="585816"/>
                  </a:lnTo>
                  <a:lnTo>
                    <a:pt x="9159" y="585816"/>
                  </a:lnTo>
                  <a:lnTo>
                    <a:pt x="19319" y="583122"/>
                  </a:lnTo>
                  <a:lnTo>
                    <a:pt x="28248" y="582507"/>
                  </a:lnTo>
                  <a:lnTo>
                    <a:pt x="36945" y="580890"/>
                  </a:lnTo>
                  <a:cubicBezTo>
                    <a:pt x="37715" y="580736"/>
                    <a:pt x="38485" y="580890"/>
                    <a:pt x="39101" y="581352"/>
                  </a:cubicBezTo>
                  <a:cubicBezTo>
                    <a:pt x="39716" y="581814"/>
                    <a:pt x="40101" y="582507"/>
                    <a:pt x="40255" y="583276"/>
                  </a:cubicBezTo>
                  <a:lnTo>
                    <a:pt x="40640" y="586355"/>
                  </a:lnTo>
                  <a:lnTo>
                    <a:pt x="50030" y="591281"/>
                  </a:lnTo>
                  <a:cubicBezTo>
                    <a:pt x="50646" y="591589"/>
                    <a:pt x="51108" y="592128"/>
                    <a:pt x="51339" y="592744"/>
                  </a:cubicBezTo>
                  <a:lnTo>
                    <a:pt x="52570" y="595822"/>
                  </a:lnTo>
                  <a:lnTo>
                    <a:pt x="56188" y="594514"/>
                  </a:lnTo>
                  <a:cubicBezTo>
                    <a:pt x="57189" y="594129"/>
                    <a:pt x="58266" y="594360"/>
                    <a:pt x="59036" y="595053"/>
                  </a:cubicBezTo>
                  <a:lnTo>
                    <a:pt x="71043" y="605905"/>
                  </a:lnTo>
                  <a:lnTo>
                    <a:pt x="77970" y="608214"/>
                  </a:lnTo>
                  <a:lnTo>
                    <a:pt x="81126" y="607291"/>
                  </a:lnTo>
                  <a:cubicBezTo>
                    <a:pt x="81126" y="607291"/>
                    <a:pt x="81126" y="607291"/>
                    <a:pt x="81203" y="607291"/>
                  </a:cubicBezTo>
                  <a:cubicBezTo>
                    <a:pt x="81742" y="607137"/>
                    <a:pt x="82358" y="607137"/>
                    <a:pt x="82896" y="607368"/>
                  </a:cubicBezTo>
                  <a:cubicBezTo>
                    <a:pt x="82896" y="607368"/>
                    <a:pt x="82896" y="607368"/>
                    <a:pt x="82896" y="607368"/>
                  </a:cubicBezTo>
                  <a:lnTo>
                    <a:pt x="86360" y="608676"/>
                  </a:lnTo>
                  <a:lnTo>
                    <a:pt x="88592" y="607753"/>
                  </a:lnTo>
                  <a:lnTo>
                    <a:pt x="94134" y="600210"/>
                  </a:lnTo>
                  <a:lnTo>
                    <a:pt x="96289" y="594899"/>
                  </a:lnTo>
                  <a:cubicBezTo>
                    <a:pt x="96443" y="594514"/>
                    <a:pt x="96674" y="594206"/>
                    <a:pt x="96905" y="593975"/>
                  </a:cubicBezTo>
                  <a:lnTo>
                    <a:pt x="99137" y="591743"/>
                  </a:lnTo>
                  <a:cubicBezTo>
                    <a:pt x="99291" y="591589"/>
                    <a:pt x="99445" y="591435"/>
                    <a:pt x="99676" y="591358"/>
                  </a:cubicBezTo>
                  <a:lnTo>
                    <a:pt x="102524" y="589665"/>
                  </a:lnTo>
                  <a:lnTo>
                    <a:pt x="113069" y="585508"/>
                  </a:lnTo>
                  <a:lnTo>
                    <a:pt x="119226" y="584354"/>
                  </a:lnTo>
                  <a:lnTo>
                    <a:pt x="119842" y="584277"/>
                  </a:lnTo>
                  <a:lnTo>
                    <a:pt x="119842" y="584277"/>
                  </a:lnTo>
                  <a:cubicBezTo>
                    <a:pt x="120458" y="584200"/>
                    <a:pt x="121150" y="584277"/>
                    <a:pt x="121766" y="584585"/>
                  </a:cubicBezTo>
                  <a:lnTo>
                    <a:pt x="125692" y="586817"/>
                  </a:lnTo>
                  <a:cubicBezTo>
                    <a:pt x="125923" y="586971"/>
                    <a:pt x="126076" y="587125"/>
                    <a:pt x="126307" y="587279"/>
                  </a:cubicBezTo>
                  <a:lnTo>
                    <a:pt x="131387" y="592359"/>
                  </a:lnTo>
                  <a:lnTo>
                    <a:pt x="137853" y="597131"/>
                  </a:lnTo>
                  <a:cubicBezTo>
                    <a:pt x="138238" y="597439"/>
                    <a:pt x="138545" y="597747"/>
                    <a:pt x="138699" y="598209"/>
                  </a:cubicBezTo>
                  <a:lnTo>
                    <a:pt x="147166" y="616219"/>
                  </a:lnTo>
                  <a:lnTo>
                    <a:pt x="149706" y="619683"/>
                  </a:lnTo>
                  <a:cubicBezTo>
                    <a:pt x="149860" y="619837"/>
                    <a:pt x="149937" y="620068"/>
                    <a:pt x="150014" y="620299"/>
                  </a:cubicBezTo>
                  <a:lnTo>
                    <a:pt x="151784" y="624763"/>
                  </a:lnTo>
                  <a:lnTo>
                    <a:pt x="152246" y="625917"/>
                  </a:lnTo>
                  <a:cubicBezTo>
                    <a:pt x="152323" y="626149"/>
                    <a:pt x="152400" y="626379"/>
                    <a:pt x="152400" y="626610"/>
                  </a:cubicBezTo>
                  <a:lnTo>
                    <a:pt x="152400" y="626610"/>
                  </a:lnTo>
                  <a:lnTo>
                    <a:pt x="152400" y="626610"/>
                  </a:lnTo>
                  <a:cubicBezTo>
                    <a:pt x="152400" y="626610"/>
                    <a:pt x="152400" y="626610"/>
                    <a:pt x="152400" y="626610"/>
                  </a:cubicBezTo>
                  <a:lnTo>
                    <a:pt x="152708" y="628842"/>
                  </a:lnTo>
                  <a:lnTo>
                    <a:pt x="153016" y="631075"/>
                  </a:lnTo>
                  <a:lnTo>
                    <a:pt x="154093" y="635462"/>
                  </a:lnTo>
                  <a:lnTo>
                    <a:pt x="155171" y="639772"/>
                  </a:lnTo>
                  <a:cubicBezTo>
                    <a:pt x="155248" y="640080"/>
                    <a:pt x="155248" y="640311"/>
                    <a:pt x="155248" y="640619"/>
                  </a:cubicBezTo>
                  <a:lnTo>
                    <a:pt x="154709" y="649624"/>
                  </a:lnTo>
                  <a:cubicBezTo>
                    <a:pt x="154632" y="650240"/>
                    <a:pt x="154401" y="650856"/>
                    <a:pt x="154016" y="651318"/>
                  </a:cubicBezTo>
                  <a:lnTo>
                    <a:pt x="142163" y="664248"/>
                  </a:lnTo>
                  <a:lnTo>
                    <a:pt x="139931" y="667943"/>
                  </a:lnTo>
                  <a:lnTo>
                    <a:pt x="138007" y="676102"/>
                  </a:lnTo>
                  <a:lnTo>
                    <a:pt x="140393" y="681413"/>
                  </a:lnTo>
                  <a:cubicBezTo>
                    <a:pt x="140701" y="682028"/>
                    <a:pt x="140701" y="682721"/>
                    <a:pt x="140547" y="683414"/>
                  </a:cubicBezTo>
                  <a:lnTo>
                    <a:pt x="136390" y="696883"/>
                  </a:lnTo>
                  <a:lnTo>
                    <a:pt x="143087" y="708737"/>
                  </a:lnTo>
                  <a:cubicBezTo>
                    <a:pt x="143241" y="709045"/>
                    <a:pt x="143395" y="709430"/>
                    <a:pt x="143472" y="709815"/>
                  </a:cubicBezTo>
                  <a:lnTo>
                    <a:pt x="144010" y="714895"/>
                  </a:lnTo>
                  <a:cubicBezTo>
                    <a:pt x="144010" y="715202"/>
                    <a:pt x="144010" y="715587"/>
                    <a:pt x="143933" y="715895"/>
                  </a:cubicBezTo>
                  <a:lnTo>
                    <a:pt x="142240" y="722668"/>
                  </a:lnTo>
                  <a:lnTo>
                    <a:pt x="138776" y="732521"/>
                  </a:lnTo>
                  <a:lnTo>
                    <a:pt x="128693" y="751070"/>
                  </a:lnTo>
                  <a:lnTo>
                    <a:pt x="123921" y="776932"/>
                  </a:lnTo>
                  <a:lnTo>
                    <a:pt x="135851" y="791402"/>
                  </a:lnTo>
                  <a:lnTo>
                    <a:pt x="146781" y="799638"/>
                  </a:lnTo>
                  <a:lnTo>
                    <a:pt x="172643" y="763693"/>
                  </a:lnTo>
                  <a:lnTo>
                    <a:pt x="182033" y="746529"/>
                  </a:lnTo>
                  <a:lnTo>
                    <a:pt x="191501" y="724824"/>
                  </a:lnTo>
                  <a:lnTo>
                    <a:pt x="193656" y="717281"/>
                  </a:lnTo>
                  <a:lnTo>
                    <a:pt x="194656" y="711739"/>
                  </a:lnTo>
                  <a:lnTo>
                    <a:pt x="194195" y="705043"/>
                  </a:lnTo>
                  <a:lnTo>
                    <a:pt x="194118" y="704042"/>
                  </a:lnTo>
                  <a:lnTo>
                    <a:pt x="192809" y="699732"/>
                  </a:lnTo>
                  <a:lnTo>
                    <a:pt x="191962" y="697038"/>
                  </a:lnTo>
                  <a:lnTo>
                    <a:pt x="191424" y="692188"/>
                  </a:lnTo>
                  <a:lnTo>
                    <a:pt x="191270" y="690880"/>
                  </a:lnTo>
                  <a:lnTo>
                    <a:pt x="191270" y="686647"/>
                  </a:lnTo>
                  <a:lnTo>
                    <a:pt x="190731" y="678950"/>
                  </a:lnTo>
                  <a:cubicBezTo>
                    <a:pt x="190731" y="678565"/>
                    <a:pt x="190731" y="678103"/>
                    <a:pt x="190885" y="677718"/>
                  </a:cubicBezTo>
                  <a:lnTo>
                    <a:pt x="202122" y="647931"/>
                  </a:lnTo>
                  <a:cubicBezTo>
                    <a:pt x="202199" y="647623"/>
                    <a:pt x="202353" y="647392"/>
                    <a:pt x="202584" y="647161"/>
                  </a:cubicBezTo>
                  <a:lnTo>
                    <a:pt x="204816" y="644313"/>
                  </a:lnTo>
                  <a:cubicBezTo>
                    <a:pt x="204970" y="644159"/>
                    <a:pt x="205047" y="644005"/>
                    <a:pt x="205201" y="643929"/>
                  </a:cubicBezTo>
                  <a:lnTo>
                    <a:pt x="208588" y="641080"/>
                  </a:lnTo>
                  <a:cubicBezTo>
                    <a:pt x="209665" y="640234"/>
                    <a:pt x="211128" y="640234"/>
                    <a:pt x="212206" y="641080"/>
                  </a:cubicBezTo>
                  <a:lnTo>
                    <a:pt x="219210" y="647007"/>
                  </a:lnTo>
                  <a:lnTo>
                    <a:pt x="219517" y="647161"/>
                  </a:lnTo>
                  <a:lnTo>
                    <a:pt x="222750" y="648547"/>
                  </a:lnTo>
                  <a:lnTo>
                    <a:pt x="230909" y="650933"/>
                  </a:lnTo>
                  <a:lnTo>
                    <a:pt x="231448" y="650702"/>
                  </a:lnTo>
                  <a:lnTo>
                    <a:pt x="232525" y="648932"/>
                  </a:lnTo>
                  <a:lnTo>
                    <a:pt x="236836" y="632768"/>
                  </a:lnTo>
                  <a:lnTo>
                    <a:pt x="236836" y="616835"/>
                  </a:lnTo>
                  <a:cubicBezTo>
                    <a:pt x="236836" y="616219"/>
                    <a:pt x="237067" y="615527"/>
                    <a:pt x="237452" y="615065"/>
                  </a:cubicBezTo>
                  <a:lnTo>
                    <a:pt x="244533" y="606290"/>
                  </a:lnTo>
                  <a:lnTo>
                    <a:pt x="248304" y="598670"/>
                  </a:lnTo>
                  <a:lnTo>
                    <a:pt x="250382" y="593513"/>
                  </a:lnTo>
                  <a:lnTo>
                    <a:pt x="251460" y="587587"/>
                  </a:lnTo>
                  <a:lnTo>
                    <a:pt x="251383" y="581891"/>
                  </a:lnTo>
                  <a:lnTo>
                    <a:pt x="254770" y="561725"/>
                  </a:lnTo>
                  <a:lnTo>
                    <a:pt x="258772" y="547408"/>
                  </a:lnTo>
                  <a:lnTo>
                    <a:pt x="259157" y="542636"/>
                  </a:lnTo>
                  <a:lnTo>
                    <a:pt x="258849" y="542098"/>
                  </a:lnTo>
                  <a:lnTo>
                    <a:pt x="252692" y="542559"/>
                  </a:lnTo>
                  <a:cubicBezTo>
                    <a:pt x="251691" y="542636"/>
                    <a:pt x="250844" y="542175"/>
                    <a:pt x="250229" y="541482"/>
                  </a:cubicBezTo>
                  <a:cubicBezTo>
                    <a:pt x="249690" y="540712"/>
                    <a:pt x="249536" y="539712"/>
                    <a:pt x="249844" y="538788"/>
                  </a:cubicBezTo>
                  <a:lnTo>
                    <a:pt x="263775" y="500996"/>
                  </a:lnTo>
                  <a:lnTo>
                    <a:pt x="264314" y="486679"/>
                  </a:lnTo>
                  <a:lnTo>
                    <a:pt x="260004" y="471670"/>
                  </a:lnTo>
                  <a:lnTo>
                    <a:pt x="258233" y="468515"/>
                  </a:lnTo>
                  <a:lnTo>
                    <a:pt x="254231" y="465513"/>
                  </a:lnTo>
                  <a:cubicBezTo>
                    <a:pt x="254000" y="465359"/>
                    <a:pt x="253846" y="465128"/>
                    <a:pt x="253692" y="464974"/>
                  </a:cubicBezTo>
                  <a:lnTo>
                    <a:pt x="251999" y="462742"/>
                  </a:lnTo>
                  <a:lnTo>
                    <a:pt x="246765" y="454044"/>
                  </a:lnTo>
                  <a:cubicBezTo>
                    <a:pt x="246611" y="453736"/>
                    <a:pt x="246457" y="453429"/>
                    <a:pt x="246380" y="453044"/>
                  </a:cubicBezTo>
                  <a:cubicBezTo>
                    <a:pt x="246226" y="452043"/>
                    <a:pt x="246611" y="450965"/>
                    <a:pt x="247458" y="450350"/>
                  </a:cubicBezTo>
                  <a:lnTo>
                    <a:pt x="257618" y="442499"/>
                  </a:lnTo>
                  <a:cubicBezTo>
                    <a:pt x="257771" y="442345"/>
                    <a:pt x="258002" y="442268"/>
                    <a:pt x="258233" y="442114"/>
                  </a:cubicBezTo>
                  <a:lnTo>
                    <a:pt x="267855" y="437804"/>
                  </a:lnTo>
                  <a:lnTo>
                    <a:pt x="269471" y="436187"/>
                  </a:lnTo>
                  <a:lnTo>
                    <a:pt x="270087" y="435110"/>
                  </a:lnTo>
                  <a:lnTo>
                    <a:pt x="268316" y="435110"/>
                  </a:lnTo>
                  <a:cubicBezTo>
                    <a:pt x="267470" y="435110"/>
                    <a:pt x="266700" y="434725"/>
                    <a:pt x="266161" y="434109"/>
                  </a:cubicBezTo>
                  <a:cubicBezTo>
                    <a:pt x="265622" y="433493"/>
                    <a:pt x="265392" y="432647"/>
                    <a:pt x="265545" y="431800"/>
                  </a:cubicBezTo>
                  <a:lnTo>
                    <a:pt x="265545" y="431800"/>
                  </a:lnTo>
                  <a:lnTo>
                    <a:pt x="265545" y="431800"/>
                  </a:lnTo>
                  <a:lnTo>
                    <a:pt x="266007" y="428952"/>
                  </a:lnTo>
                  <a:lnTo>
                    <a:pt x="265545" y="426643"/>
                  </a:lnTo>
                  <a:lnTo>
                    <a:pt x="265545" y="426643"/>
                  </a:lnTo>
                  <a:lnTo>
                    <a:pt x="265545" y="426643"/>
                  </a:lnTo>
                  <a:cubicBezTo>
                    <a:pt x="265315" y="425488"/>
                    <a:pt x="265776" y="424411"/>
                    <a:pt x="266777" y="423718"/>
                  </a:cubicBezTo>
                  <a:lnTo>
                    <a:pt x="272781" y="419716"/>
                  </a:lnTo>
                  <a:lnTo>
                    <a:pt x="274705" y="414405"/>
                  </a:lnTo>
                  <a:cubicBezTo>
                    <a:pt x="275013" y="413558"/>
                    <a:pt x="275706" y="412865"/>
                    <a:pt x="276629" y="412634"/>
                  </a:cubicBezTo>
                  <a:lnTo>
                    <a:pt x="281786" y="411249"/>
                  </a:lnTo>
                  <a:lnTo>
                    <a:pt x="282171" y="410710"/>
                  </a:lnTo>
                  <a:lnTo>
                    <a:pt x="282325" y="410402"/>
                  </a:lnTo>
                  <a:lnTo>
                    <a:pt x="289945" y="392315"/>
                  </a:lnTo>
                  <a:cubicBezTo>
                    <a:pt x="290022" y="392084"/>
                    <a:pt x="290176" y="391853"/>
                    <a:pt x="290330" y="391622"/>
                  </a:cubicBezTo>
                  <a:lnTo>
                    <a:pt x="292562" y="388774"/>
                  </a:lnTo>
                  <a:cubicBezTo>
                    <a:pt x="292870" y="388389"/>
                    <a:pt x="293178" y="388158"/>
                    <a:pt x="293639" y="387927"/>
                  </a:cubicBezTo>
                  <a:lnTo>
                    <a:pt x="297873" y="386003"/>
                  </a:lnTo>
                  <a:lnTo>
                    <a:pt x="300413" y="381770"/>
                  </a:lnTo>
                  <a:lnTo>
                    <a:pt x="300413" y="378537"/>
                  </a:lnTo>
                  <a:lnTo>
                    <a:pt x="299643" y="376305"/>
                  </a:lnTo>
                  <a:lnTo>
                    <a:pt x="299412" y="375612"/>
                  </a:lnTo>
                  <a:cubicBezTo>
                    <a:pt x="299258" y="375227"/>
                    <a:pt x="299258" y="374842"/>
                    <a:pt x="299258" y="374535"/>
                  </a:cubicBezTo>
                  <a:cubicBezTo>
                    <a:pt x="299335" y="373457"/>
                    <a:pt x="300105" y="372456"/>
                    <a:pt x="301182" y="372072"/>
                  </a:cubicBezTo>
                  <a:lnTo>
                    <a:pt x="302876" y="371533"/>
                  </a:lnTo>
                  <a:cubicBezTo>
                    <a:pt x="303568" y="371302"/>
                    <a:pt x="304261" y="371379"/>
                    <a:pt x="304877" y="371610"/>
                  </a:cubicBezTo>
                  <a:lnTo>
                    <a:pt x="309418" y="373611"/>
                  </a:lnTo>
                  <a:lnTo>
                    <a:pt x="312728" y="373611"/>
                  </a:lnTo>
                  <a:lnTo>
                    <a:pt x="319732" y="374150"/>
                  </a:lnTo>
                  <a:cubicBezTo>
                    <a:pt x="320040" y="374150"/>
                    <a:pt x="320348" y="374227"/>
                    <a:pt x="320579" y="374380"/>
                  </a:cubicBezTo>
                  <a:lnTo>
                    <a:pt x="331278" y="378845"/>
                  </a:lnTo>
                  <a:cubicBezTo>
                    <a:pt x="332509" y="379383"/>
                    <a:pt x="333202" y="380769"/>
                    <a:pt x="332894" y="382077"/>
                  </a:cubicBezTo>
                  <a:lnTo>
                    <a:pt x="330662" y="391622"/>
                  </a:lnTo>
                  <a:lnTo>
                    <a:pt x="330662" y="391853"/>
                  </a:lnTo>
                  <a:lnTo>
                    <a:pt x="330200" y="398472"/>
                  </a:lnTo>
                  <a:lnTo>
                    <a:pt x="330739" y="428182"/>
                  </a:lnTo>
                  <a:lnTo>
                    <a:pt x="331739" y="431800"/>
                  </a:lnTo>
                  <a:lnTo>
                    <a:pt x="331739" y="431800"/>
                  </a:lnTo>
                  <a:cubicBezTo>
                    <a:pt x="331893" y="432339"/>
                    <a:pt x="331893" y="432800"/>
                    <a:pt x="331739" y="433339"/>
                  </a:cubicBezTo>
                  <a:lnTo>
                    <a:pt x="331739" y="433339"/>
                  </a:lnTo>
                  <a:lnTo>
                    <a:pt x="330585" y="437265"/>
                  </a:lnTo>
                  <a:cubicBezTo>
                    <a:pt x="330431" y="437804"/>
                    <a:pt x="330123" y="438265"/>
                    <a:pt x="329661" y="438650"/>
                  </a:cubicBezTo>
                  <a:lnTo>
                    <a:pt x="326506" y="441267"/>
                  </a:lnTo>
                  <a:lnTo>
                    <a:pt x="325428" y="442730"/>
                  </a:lnTo>
                  <a:lnTo>
                    <a:pt x="325120" y="444115"/>
                  </a:lnTo>
                  <a:lnTo>
                    <a:pt x="325659" y="445424"/>
                  </a:lnTo>
                  <a:lnTo>
                    <a:pt x="329815" y="448733"/>
                  </a:lnTo>
                  <a:lnTo>
                    <a:pt x="336050" y="448271"/>
                  </a:lnTo>
                  <a:cubicBezTo>
                    <a:pt x="336973" y="448194"/>
                    <a:pt x="337897" y="448579"/>
                    <a:pt x="338436" y="449272"/>
                  </a:cubicBezTo>
                  <a:cubicBezTo>
                    <a:pt x="338744" y="449657"/>
                    <a:pt x="338898" y="450042"/>
                    <a:pt x="338975" y="450504"/>
                  </a:cubicBezTo>
                  <a:cubicBezTo>
                    <a:pt x="339052" y="450965"/>
                    <a:pt x="339052" y="451427"/>
                    <a:pt x="338898" y="451812"/>
                  </a:cubicBezTo>
                  <a:lnTo>
                    <a:pt x="331586" y="476519"/>
                  </a:lnTo>
                  <a:cubicBezTo>
                    <a:pt x="331355" y="477289"/>
                    <a:pt x="330816" y="477905"/>
                    <a:pt x="330123" y="478213"/>
                  </a:cubicBezTo>
                  <a:lnTo>
                    <a:pt x="324889" y="480830"/>
                  </a:lnTo>
                  <a:lnTo>
                    <a:pt x="323196" y="482523"/>
                  </a:lnTo>
                  <a:lnTo>
                    <a:pt x="312112" y="500765"/>
                  </a:lnTo>
                  <a:lnTo>
                    <a:pt x="307494" y="507153"/>
                  </a:lnTo>
                  <a:lnTo>
                    <a:pt x="303184" y="514773"/>
                  </a:lnTo>
                  <a:cubicBezTo>
                    <a:pt x="303030" y="515081"/>
                    <a:pt x="302799" y="515312"/>
                    <a:pt x="302568" y="515543"/>
                  </a:cubicBezTo>
                  <a:lnTo>
                    <a:pt x="295794" y="521162"/>
                  </a:lnTo>
                  <a:lnTo>
                    <a:pt x="293793" y="523625"/>
                  </a:lnTo>
                  <a:lnTo>
                    <a:pt x="292870" y="527704"/>
                  </a:lnTo>
                  <a:lnTo>
                    <a:pt x="292870" y="537018"/>
                  </a:lnTo>
                  <a:lnTo>
                    <a:pt x="296102" y="545561"/>
                  </a:lnTo>
                  <a:lnTo>
                    <a:pt x="297565" y="547947"/>
                  </a:lnTo>
                  <a:cubicBezTo>
                    <a:pt x="297873" y="548486"/>
                    <a:pt x="298027" y="549179"/>
                    <a:pt x="297950" y="549795"/>
                  </a:cubicBezTo>
                  <a:lnTo>
                    <a:pt x="297950" y="549795"/>
                  </a:lnTo>
                  <a:lnTo>
                    <a:pt x="297950" y="549795"/>
                  </a:lnTo>
                  <a:lnTo>
                    <a:pt x="296256" y="561571"/>
                  </a:lnTo>
                  <a:cubicBezTo>
                    <a:pt x="296179" y="561956"/>
                    <a:pt x="296025" y="562341"/>
                    <a:pt x="295872" y="562649"/>
                  </a:cubicBezTo>
                  <a:lnTo>
                    <a:pt x="280401" y="586971"/>
                  </a:lnTo>
                  <a:lnTo>
                    <a:pt x="279400" y="591512"/>
                  </a:lnTo>
                  <a:lnTo>
                    <a:pt x="278938" y="596130"/>
                  </a:lnTo>
                  <a:lnTo>
                    <a:pt x="284172" y="609677"/>
                  </a:lnTo>
                  <a:lnTo>
                    <a:pt x="292870" y="619991"/>
                  </a:lnTo>
                  <a:lnTo>
                    <a:pt x="297642" y="627611"/>
                  </a:lnTo>
                  <a:lnTo>
                    <a:pt x="301182" y="635847"/>
                  </a:lnTo>
                  <a:cubicBezTo>
                    <a:pt x="301413" y="636308"/>
                    <a:pt x="301490" y="636924"/>
                    <a:pt x="301336" y="637386"/>
                  </a:cubicBezTo>
                  <a:lnTo>
                    <a:pt x="300798" y="640773"/>
                  </a:lnTo>
                  <a:cubicBezTo>
                    <a:pt x="300721" y="641080"/>
                    <a:pt x="300644" y="641465"/>
                    <a:pt x="300413" y="641773"/>
                  </a:cubicBezTo>
                  <a:lnTo>
                    <a:pt x="297026" y="647392"/>
                  </a:lnTo>
                  <a:lnTo>
                    <a:pt x="293947" y="651087"/>
                  </a:lnTo>
                  <a:cubicBezTo>
                    <a:pt x="293793" y="651318"/>
                    <a:pt x="293563" y="651471"/>
                    <a:pt x="293332" y="651626"/>
                  </a:cubicBezTo>
                  <a:lnTo>
                    <a:pt x="287405" y="655628"/>
                  </a:lnTo>
                  <a:lnTo>
                    <a:pt x="286712" y="657783"/>
                  </a:lnTo>
                  <a:lnTo>
                    <a:pt x="285635" y="669251"/>
                  </a:lnTo>
                  <a:cubicBezTo>
                    <a:pt x="285635" y="669482"/>
                    <a:pt x="285558" y="669790"/>
                    <a:pt x="285481" y="670021"/>
                  </a:cubicBezTo>
                  <a:lnTo>
                    <a:pt x="279554" y="685492"/>
                  </a:lnTo>
                  <a:lnTo>
                    <a:pt x="286250" y="685800"/>
                  </a:lnTo>
                  <a:lnTo>
                    <a:pt x="303953" y="668636"/>
                  </a:lnTo>
                  <a:lnTo>
                    <a:pt x="317577" y="659476"/>
                  </a:lnTo>
                  <a:lnTo>
                    <a:pt x="323504" y="653011"/>
                  </a:lnTo>
                  <a:cubicBezTo>
                    <a:pt x="323735" y="652780"/>
                    <a:pt x="323965" y="652626"/>
                    <a:pt x="324196" y="652472"/>
                  </a:cubicBezTo>
                  <a:lnTo>
                    <a:pt x="330354" y="649085"/>
                  </a:lnTo>
                  <a:cubicBezTo>
                    <a:pt x="330585" y="648932"/>
                    <a:pt x="330893" y="648854"/>
                    <a:pt x="331124" y="648777"/>
                  </a:cubicBezTo>
                  <a:lnTo>
                    <a:pt x="336742" y="647623"/>
                  </a:lnTo>
                  <a:lnTo>
                    <a:pt x="342669" y="647007"/>
                  </a:lnTo>
                  <a:lnTo>
                    <a:pt x="347441" y="645699"/>
                  </a:lnTo>
                  <a:lnTo>
                    <a:pt x="350212" y="641927"/>
                  </a:lnTo>
                  <a:lnTo>
                    <a:pt x="353907" y="635000"/>
                  </a:lnTo>
                  <a:cubicBezTo>
                    <a:pt x="354138" y="634538"/>
                    <a:pt x="354599" y="634076"/>
                    <a:pt x="355061" y="633846"/>
                  </a:cubicBezTo>
                  <a:lnTo>
                    <a:pt x="363528" y="629381"/>
                  </a:lnTo>
                  <a:cubicBezTo>
                    <a:pt x="363836" y="629227"/>
                    <a:pt x="364067" y="629150"/>
                    <a:pt x="364375" y="629073"/>
                  </a:cubicBezTo>
                  <a:lnTo>
                    <a:pt x="370763" y="627996"/>
                  </a:lnTo>
                  <a:lnTo>
                    <a:pt x="395239" y="617066"/>
                  </a:lnTo>
                  <a:lnTo>
                    <a:pt x="398241" y="614064"/>
                  </a:lnTo>
                  <a:lnTo>
                    <a:pt x="402552" y="610986"/>
                  </a:lnTo>
                  <a:cubicBezTo>
                    <a:pt x="403013" y="610678"/>
                    <a:pt x="403629" y="610447"/>
                    <a:pt x="404168" y="610447"/>
                  </a:cubicBezTo>
                  <a:lnTo>
                    <a:pt x="412635" y="610447"/>
                  </a:lnTo>
                  <a:cubicBezTo>
                    <a:pt x="412866" y="610447"/>
                    <a:pt x="413096" y="610447"/>
                    <a:pt x="413327" y="610523"/>
                  </a:cubicBezTo>
                  <a:lnTo>
                    <a:pt x="417407" y="611524"/>
                  </a:lnTo>
                  <a:lnTo>
                    <a:pt x="424026" y="611139"/>
                  </a:lnTo>
                  <a:lnTo>
                    <a:pt x="421178" y="602211"/>
                  </a:lnTo>
                  <a:lnTo>
                    <a:pt x="420485" y="597208"/>
                  </a:lnTo>
                  <a:lnTo>
                    <a:pt x="420485" y="591820"/>
                  </a:lnTo>
                  <a:lnTo>
                    <a:pt x="418176" y="586740"/>
                  </a:lnTo>
                  <a:lnTo>
                    <a:pt x="415328" y="584123"/>
                  </a:lnTo>
                  <a:lnTo>
                    <a:pt x="412481" y="581506"/>
                  </a:lnTo>
                  <a:cubicBezTo>
                    <a:pt x="412019" y="581044"/>
                    <a:pt x="411711" y="580505"/>
                    <a:pt x="411557" y="579813"/>
                  </a:cubicBezTo>
                  <a:lnTo>
                    <a:pt x="410402" y="571962"/>
                  </a:lnTo>
                  <a:cubicBezTo>
                    <a:pt x="410402" y="571731"/>
                    <a:pt x="410402" y="571423"/>
                    <a:pt x="410402" y="571115"/>
                  </a:cubicBezTo>
                  <a:lnTo>
                    <a:pt x="411480" y="564342"/>
                  </a:lnTo>
                  <a:lnTo>
                    <a:pt x="408016" y="548871"/>
                  </a:lnTo>
                  <a:lnTo>
                    <a:pt x="407247" y="545407"/>
                  </a:lnTo>
                  <a:lnTo>
                    <a:pt x="405014" y="543175"/>
                  </a:lnTo>
                  <a:lnTo>
                    <a:pt x="402783" y="540943"/>
                  </a:lnTo>
                  <a:cubicBezTo>
                    <a:pt x="402244" y="540327"/>
                    <a:pt x="401936" y="539558"/>
                    <a:pt x="401936" y="538788"/>
                  </a:cubicBezTo>
                  <a:lnTo>
                    <a:pt x="402475" y="530937"/>
                  </a:lnTo>
                  <a:cubicBezTo>
                    <a:pt x="402552" y="530398"/>
                    <a:pt x="402706" y="529936"/>
                    <a:pt x="403013" y="529474"/>
                  </a:cubicBezTo>
                  <a:lnTo>
                    <a:pt x="409864" y="520392"/>
                  </a:lnTo>
                  <a:cubicBezTo>
                    <a:pt x="410017" y="520238"/>
                    <a:pt x="410172" y="520084"/>
                    <a:pt x="410325" y="519930"/>
                  </a:cubicBezTo>
                  <a:lnTo>
                    <a:pt x="413173" y="517698"/>
                  </a:lnTo>
                  <a:cubicBezTo>
                    <a:pt x="413327" y="517544"/>
                    <a:pt x="413558" y="517390"/>
                    <a:pt x="413789" y="517313"/>
                  </a:cubicBezTo>
                  <a:lnTo>
                    <a:pt x="422794" y="513388"/>
                  </a:lnTo>
                  <a:lnTo>
                    <a:pt x="430184" y="508924"/>
                  </a:lnTo>
                  <a:lnTo>
                    <a:pt x="432108" y="505152"/>
                  </a:lnTo>
                  <a:lnTo>
                    <a:pt x="437881" y="495916"/>
                  </a:lnTo>
                  <a:cubicBezTo>
                    <a:pt x="437958" y="495762"/>
                    <a:pt x="438112" y="495531"/>
                    <a:pt x="438265" y="495454"/>
                  </a:cubicBezTo>
                  <a:lnTo>
                    <a:pt x="441652" y="492067"/>
                  </a:lnTo>
                  <a:cubicBezTo>
                    <a:pt x="442037" y="491682"/>
                    <a:pt x="442499" y="491452"/>
                    <a:pt x="443038" y="491297"/>
                  </a:cubicBezTo>
                  <a:lnTo>
                    <a:pt x="448118" y="490143"/>
                  </a:lnTo>
                  <a:cubicBezTo>
                    <a:pt x="448579" y="490066"/>
                    <a:pt x="449041" y="490066"/>
                    <a:pt x="449503" y="490220"/>
                  </a:cubicBezTo>
                  <a:lnTo>
                    <a:pt x="453428" y="491375"/>
                  </a:lnTo>
                  <a:cubicBezTo>
                    <a:pt x="453506" y="491375"/>
                    <a:pt x="453582" y="491452"/>
                    <a:pt x="453659" y="491452"/>
                  </a:cubicBezTo>
                  <a:cubicBezTo>
                    <a:pt x="453813" y="491528"/>
                    <a:pt x="453890" y="491528"/>
                    <a:pt x="454044" y="491605"/>
                  </a:cubicBezTo>
                  <a:lnTo>
                    <a:pt x="457970" y="493838"/>
                  </a:lnTo>
                  <a:cubicBezTo>
                    <a:pt x="458278" y="493991"/>
                    <a:pt x="458586" y="494299"/>
                    <a:pt x="458816" y="494530"/>
                  </a:cubicBezTo>
                  <a:lnTo>
                    <a:pt x="458816" y="494530"/>
                  </a:lnTo>
                  <a:lnTo>
                    <a:pt x="458816" y="494530"/>
                  </a:lnTo>
                  <a:lnTo>
                    <a:pt x="459663" y="495608"/>
                  </a:lnTo>
                  <a:lnTo>
                    <a:pt x="462588" y="499379"/>
                  </a:lnTo>
                  <a:lnTo>
                    <a:pt x="465513" y="501919"/>
                  </a:lnTo>
                  <a:lnTo>
                    <a:pt x="470131" y="501919"/>
                  </a:lnTo>
                  <a:lnTo>
                    <a:pt x="473980" y="502535"/>
                  </a:lnTo>
                  <a:cubicBezTo>
                    <a:pt x="474287" y="502612"/>
                    <a:pt x="474518" y="502689"/>
                    <a:pt x="474749" y="502766"/>
                  </a:cubicBezTo>
                  <a:lnTo>
                    <a:pt x="478136" y="504459"/>
                  </a:lnTo>
                  <a:cubicBezTo>
                    <a:pt x="478598" y="504690"/>
                    <a:pt x="479059" y="505075"/>
                    <a:pt x="479290" y="505614"/>
                  </a:cubicBezTo>
                  <a:lnTo>
                    <a:pt x="483678" y="513234"/>
                  </a:lnTo>
                  <a:lnTo>
                    <a:pt x="487988" y="518083"/>
                  </a:lnTo>
                  <a:lnTo>
                    <a:pt x="493299" y="525626"/>
                  </a:lnTo>
                  <a:lnTo>
                    <a:pt x="495223" y="529321"/>
                  </a:lnTo>
                  <a:cubicBezTo>
                    <a:pt x="495454" y="529705"/>
                    <a:pt x="495531" y="530167"/>
                    <a:pt x="495531" y="530552"/>
                  </a:cubicBezTo>
                  <a:lnTo>
                    <a:pt x="495531" y="535324"/>
                  </a:lnTo>
                  <a:lnTo>
                    <a:pt x="495993" y="537479"/>
                  </a:lnTo>
                  <a:lnTo>
                    <a:pt x="497686" y="545484"/>
                  </a:lnTo>
                  <a:lnTo>
                    <a:pt x="505460" y="563187"/>
                  </a:lnTo>
                  <a:cubicBezTo>
                    <a:pt x="505537" y="563418"/>
                    <a:pt x="505614" y="563726"/>
                    <a:pt x="505691" y="563957"/>
                  </a:cubicBezTo>
                  <a:lnTo>
                    <a:pt x="506153" y="567882"/>
                  </a:lnTo>
                  <a:lnTo>
                    <a:pt x="507307" y="569807"/>
                  </a:lnTo>
                  <a:lnTo>
                    <a:pt x="510078" y="572116"/>
                  </a:lnTo>
                  <a:lnTo>
                    <a:pt x="514312" y="574194"/>
                  </a:lnTo>
                  <a:lnTo>
                    <a:pt x="516467" y="575041"/>
                  </a:lnTo>
                  <a:lnTo>
                    <a:pt x="519699" y="576349"/>
                  </a:lnTo>
                  <a:lnTo>
                    <a:pt x="521931" y="577427"/>
                  </a:lnTo>
                  <a:lnTo>
                    <a:pt x="524087" y="578504"/>
                  </a:lnTo>
                  <a:lnTo>
                    <a:pt x="528243" y="579428"/>
                  </a:lnTo>
                  <a:lnTo>
                    <a:pt x="533554" y="578504"/>
                  </a:lnTo>
                  <a:lnTo>
                    <a:pt x="539173" y="575964"/>
                  </a:lnTo>
                  <a:lnTo>
                    <a:pt x="548486" y="568883"/>
                  </a:lnTo>
                  <a:cubicBezTo>
                    <a:pt x="548871" y="568575"/>
                    <a:pt x="549333" y="568421"/>
                    <a:pt x="549872" y="568344"/>
                  </a:cubicBezTo>
                  <a:lnTo>
                    <a:pt x="574040" y="565496"/>
                  </a:lnTo>
                  <a:cubicBezTo>
                    <a:pt x="574348" y="565419"/>
                    <a:pt x="574733" y="565496"/>
                    <a:pt x="575041" y="565573"/>
                  </a:cubicBezTo>
                  <a:lnTo>
                    <a:pt x="621146" y="577350"/>
                  </a:lnTo>
                  <a:lnTo>
                    <a:pt x="629920" y="580813"/>
                  </a:lnTo>
                  <a:cubicBezTo>
                    <a:pt x="630151" y="580890"/>
                    <a:pt x="630382" y="581044"/>
                    <a:pt x="630536" y="581198"/>
                  </a:cubicBezTo>
                  <a:lnTo>
                    <a:pt x="635000" y="584585"/>
                  </a:lnTo>
                  <a:cubicBezTo>
                    <a:pt x="635385" y="584816"/>
                    <a:pt x="635616" y="585201"/>
                    <a:pt x="635847" y="585585"/>
                  </a:cubicBezTo>
                  <a:lnTo>
                    <a:pt x="637925" y="589665"/>
                  </a:lnTo>
                  <a:lnTo>
                    <a:pt x="638926" y="590665"/>
                  </a:lnTo>
                  <a:lnTo>
                    <a:pt x="643005" y="592744"/>
                  </a:lnTo>
                  <a:lnTo>
                    <a:pt x="653396" y="599671"/>
                  </a:lnTo>
                  <a:lnTo>
                    <a:pt x="657321" y="601595"/>
                  </a:lnTo>
                  <a:lnTo>
                    <a:pt x="658091" y="601133"/>
                  </a:lnTo>
                  <a:lnTo>
                    <a:pt x="659169" y="598901"/>
                  </a:lnTo>
                  <a:lnTo>
                    <a:pt x="660246" y="590357"/>
                  </a:lnTo>
                  <a:lnTo>
                    <a:pt x="672638" y="508154"/>
                  </a:lnTo>
                  <a:lnTo>
                    <a:pt x="684646" y="424411"/>
                  </a:lnTo>
                  <a:lnTo>
                    <a:pt x="680797" y="430953"/>
                  </a:lnTo>
                  <a:lnTo>
                    <a:pt x="679796" y="434032"/>
                  </a:lnTo>
                  <a:cubicBezTo>
                    <a:pt x="679643" y="434417"/>
                    <a:pt x="679411" y="434802"/>
                    <a:pt x="679104" y="435110"/>
                  </a:cubicBezTo>
                  <a:lnTo>
                    <a:pt x="676256" y="437958"/>
                  </a:lnTo>
                  <a:cubicBezTo>
                    <a:pt x="676102" y="438111"/>
                    <a:pt x="675871" y="438265"/>
                    <a:pt x="675640" y="438419"/>
                  </a:cubicBezTo>
                  <a:lnTo>
                    <a:pt x="670560" y="441267"/>
                  </a:lnTo>
                  <a:cubicBezTo>
                    <a:pt x="670175" y="441498"/>
                    <a:pt x="669790" y="441575"/>
                    <a:pt x="669405" y="441575"/>
                  </a:cubicBezTo>
                  <a:lnTo>
                    <a:pt x="653627" y="442730"/>
                  </a:lnTo>
                  <a:cubicBezTo>
                    <a:pt x="653165" y="442730"/>
                    <a:pt x="652780" y="442653"/>
                    <a:pt x="652395" y="442499"/>
                  </a:cubicBezTo>
                  <a:lnTo>
                    <a:pt x="637617" y="436495"/>
                  </a:lnTo>
                  <a:lnTo>
                    <a:pt x="629612" y="435956"/>
                  </a:lnTo>
                  <a:cubicBezTo>
                    <a:pt x="628535" y="435879"/>
                    <a:pt x="627611" y="435187"/>
                    <a:pt x="627226" y="434263"/>
                  </a:cubicBezTo>
                  <a:lnTo>
                    <a:pt x="624378" y="427490"/>
                  </a:lnTo>
                  <a:cubicBezTo>
                    <a:pt x="624301" y="427259"/>
                    <a:pt x="624224" y="426951"/>
                    <a:pt x="624147" y="426720"/>
                  </a:cubicBezTo>
                  <a:lnTo>
                    <a:pt x="623147" y="417330"/>
                  </a:lnTo>
                  <a:lnTo>
                    <a:pt x="621222" y="416021"/>
                  </a:lnTo>
                  <a:lnTo>
                    <a:pt x="617990" y="415098"/>
                  </a:lnTo>
                  <a:lnTo>
                    <a:pt x="611524" y="414636"/>
                  </a:lnTo>
                  <a:lnTo>
                    <a:pt x="605290" y="416714"/>
                  </a:lnTo>
                  <a:cubicBezTo>
                    <a:pt x="604905" y="416868"/>
                    <a:pt x="604520" y="416868"/>
                    <a:pt x="604058" y="416868"/>
                  </a:cubicBezTo>
                  <a:lnTo>
                    <a:pt x="599517" y="416329"/>
                  </a:lnTo>
                  <a:cubicBezTo>
                    <a:pt x="598901" y="416252"/>
                    <a:pt x="598286" y="415944"/>
                    <a:pt x="597901" y="415559"/>
                  </a:cubicBezTo>
                  <a:lnTo>
                    <a:pt x="595130" y="412789"/>
                  </a:lnTo>
                  <a:lnTo>
                    <a:pt x="595130" y="412789"/>
                  </a:lnTo>
                  <a:cubicBezTo>
                    <a:pt x="594899" y="412558"/>
                    <a:pt x="594745" y="412327"/>
                    <a:pt x="594591" y="412019"/>
                  </a:cubicBezTo>
                  <a:lnTo>
                    <a:pt x="592359" y="407554"/>
                  </a:lnTo>
                  <a:lnTo>
                    <a:pt x="585586" y="395624"/>
                  </a:lnTo>
                  <a:lnTo>
                    <a:pt x="571885" y="390390"/>
                  </a:lnTo>
                  <a:cubicBezTo>
                    <a:pt x="571038" y="390082"/>
                    <a:pt x="570423" y="389313"/>
                    <a:pt x="570192" y="388466"/>
                  </a:cubicBezTo>
                  <a:lnTo>
                    <a:pt x="569653" y="386234"/>
                  </a:lnTo>
                  <a:cubicBezTo>
                    <a:pt x="569576" y="385849"/>
                    <a:pt x="569576" y="385464"/>
                    <a:pt x="569576" y="385079"/>
                  </a:cubicBezTo>
                  <a:lnTo>
                    <a:pt x="570499" y="379922"/>
                  </a:lnTo>
                  <a:lnTo>
                    <a:pt x="568883" y="377152"/>
                  </a:lnTo>
                  <a:lnTo>
                    <a:pt x="563495" y="371225"/>
                  </a:lnTo>
                  <a:lnTo>
                    <a:pt x="557799" y="362219"/>
                  </a:lnTo>
                  <a:lnTo>
                    <a:pt x="555182" y="360064"/>
                  </a:lnTo>
                  <a:lnTo>
                    <a:pt x="544869" y="356986"/>
                  </a:lnTo>
                  <a:lnTo>
                    <a:pt x="514312" y="356447"/>
                  </a:lnTo>
                  <a:cubicBezTo>
                    <a:pt x="513388" y="356447"/>
                    <a:pt x="512618" y="355985"/>
                    <a:pt x="512079" y="355292"/>
                  </a:cubicBezTo>
                  <a:lnTo>
                    <a:pt x="503613" y="343516"/>
                  </a:lnTo>
                  <a:cubicBezTo>
                    <a:pt x="503305" y="343054"/>
                    <a:pt x="503074" y="342438"/>
                    <a:pt x="503074" y="341899"/>
                  </a:cubicBezTo>
                  <a:lnTo>
                    <a:pt x="503074" y="336819"/>
                  </a:lnTo>
                  <a:lnTo>
                    <a:pt x="503074" y="336819"/>
                  </a:lnTo>
                  <a:cubicBezTo>
                    <a:pt x="503074" y="336357"/>
                    <a:pt x="503228" y="335896"/>
                    <a:pt x="503382" y="335511"/>
                  </a:cubicBezTo>
                  <a:lnTo>
                    <a:pt x="514773" y="314344"/>
                  </a:lnTo>
                  <a:lnTo>
                    <a:pt x="513234" y="302876"/>
                  </a:lnTo>
                  <a:cubicBezTo>
                    <a:pt x="513080" y="301875"/>
                    <a:pt x="513542" y="300875"/>
                    <a:pt x="514312" y="300259"/>
                  </a:cubicBezTo>
                  <a:lnTo>
                    <a:pt x="528551" y="289714"/>
                  </a:lnTo>
                  <a:lnTo>
                    <a:pt x="528859" y="286712"/>
                  </a:lnTo>
                  <a:lnTo>
                    <a:pt x="523625" y="276783"/>
                  </a:lnTo>
                  <a:cubicBezTo>
                    <a:pt x="523471" y="276475"/>
                    <a:pt x="523394" y="276167"/>
                    <a:pt x="523317" y="275859"/>
                  </a:cubicBezTo>
                  <a:lnTo>
                    <a:pt x="522162" y="268008"/>
                  </a:lnTo>
                  <a:cubicBezTo>
                    <a:pt x="522086" y="267624"/>
                    <a:pt x="522162" y="267162"/>
                    <a:pt x="522239" y="266777"/>
                  </a:cubicBezTo>
                  <a:lnTo>
                    <a:pt x="523702" y="261928"/>
                  </a:lnTo>
                  <a:lnTo>
                    <a:pt x="522855" y="258618"/>
                  </a:lnTo>
                  <a:lnTo>
                    <a:pt x="513542" y="243224"/>
                  </a:lnTo>
                  <a:cubicBezTo>
                    <a:pt x="513388" y="242993"/>
                    <a:pt x="513311" y="242762"/>
                    <a:pt x="513234" y="242455"/>
                  </a:cubicBezTo>
                  <a:lnTo>
                    <a:pt x="510386" y="231756"/>
                  </a:lnTo>
                  <a:cubicBezTo>
                    <a:pt x="510309" y="231371"/>
                    <a:pt x="510232" y="230986"/>
                    <a:pt x="510309" y="230524"/>
                  </a:cubicBezTo>
                  <a:lnTo>
                    <a:pt x="511771" y="221981"/>
                  </a:lnTo>
                  <a:lnTo>
                    <a:pt x="504690" y="210358"/>
                  </a:lnTo>
                  <a:lnTo>
                    <a:pt x="498918" y="205586"/>
                  </a:lnTo>
                  <a:lnTo>
                    <a:pt x="488835" y="197735"/>
                  </a:lnTo>
                  <a:cubicBezTo>
                    <a:pt x="488450" y="197427"/>
                    <a:pt x="488142" y="196965"/>
                    <a:pt x="487911" y="196504"/>
                  </a:cubicBezTo>
                  <a:lnTo>
                    <a:pt x="484524" y="186882"/>
                  </a:lnTo>
                  <a:cubicBezTo>
                    <a:pt x="484447" y="186574"/>
                    <a:pt x="484370" y="186267"/>
                    <a:pt x="484370" y="185959"/>
                  </a:cubicBezTo>
                  <a:lnTo>
                    <a:pt x="484370" y="182033"/>
                  </a:lnTo>
                  <a:lnTo>
                    <a:pt x="484370" y="182033"/>
                  </a:lnTo>
                  <a:cubicBezTo>
                    <a:pt x="484370" y="181649"/>
                    <a:pt x="484447" y="181341"/>
                    <a:pt x="484601" y="180956"/>
                  </a:cubicBezTo>
                  <a:lnTo>
                    <a:pt x="486833" y="175337"/>
                  </a:lnTo>
                  <a:lnTo>
                    <a:pt x="488450" y="172104"/>
                  </a:lnTo>
                  <a:lnTo>
                    <a:pt x="486602" y="169564"/>
                  </a:lnTo>
                  <a:cubicBezTo>
                    <a:pt x="486294" y="169102"/>
                    <a:pt x="486064" y="168487"/>
                    <a:pt x="486064" y="167948"/>
                  </a:cubicBezTo>
                  <a:lnTo>
                    <a:pt x="486064" y="166023"/>
                  </a:lnTo>
                  <a:lnTo>
                    <a:pt x="486064" y="166023"/>
                  </a:lnTo>
                  <a:lnTo>
                    <a:pt x="483293" y="164022"/>
                  </a:lnTo>
                  <a:lnTo>
                    <a:pt x="467283" y="149783"/>
                  </a:lnTo>
                  <a:cubicBezTo>
                    <a:pt x="467052" y="149552"/>
                    <a:pt x="466821" y="149244"/>
                    <a:pt x="466667" y="148936"/>
                  </a:cubicBezTo>
                  <a:lnTo>
                    <a:pt x="462742" y="141085"/>
                  </a:lnTo>
                  <a:cubicBezTo>
                    <a:pt x="462588" y="140777"/>
                    <a:pt x="462511" y="140547"/>
                    <a:pt x="462434" y="140239"/>
                  </a:cubicBezTo>
                  <a:lnTo>
                    <a:pt x="462203" y="138391"/>
                  </a:lnTo>
                  <a:lnTo>
                    <a:pt x="459971" y="139161"/>
                  </a:lnTo>
                  <a:cubicBezTo>
                    <a:pt x="459663" y="139238"/>
                    <a:pt x="459355" y="139315"/>
                    <a:pt x="459047" y="139315"/>
                  </a:cubicBezTo>
                  <a:lnTo>
                    <a:pt x="454583" y="139315"/>
                  </a:lnTo>
                  <a:cubicBezTo>
                    <a:pt x="454198" y="139315"/>
                    <a:pt x="453890" y="139238"/>
                    <a:pt x="453506" y="139084"/>
                  </a:cubicBezTo>
                  <a:lnTo>
                    <a:pt x="447887" y="136852"/>
                  </a:lnTo>
                  <a:cubicBezTo>
                    <a:pt x="447502" y="136698"/>
                    <a:pt x="447194" y="136467"/>
                    <a:pt x="446963" y="136236"/>
                  </a:cubicBezTo>
                  <a:lnTo>
                    <a:pt x="439651" y="128924"/>
                  </a:lnTo>
                  <a:lnTo>
                    <a:pt x="432801" y="130771"/>
                  </a:lnTo>
                  <a:cubicBezTo>
                    <a:pt x="432185" y="130925"/>
                    <a:pt x="431492" y="130848"/>
                    <a:pt x="430876" y="130618"/>
                  </a:cubicBezTo>
                  <a:lnTo>
                    <a:pt x="411172" y="121073"/>
                  </a:lnTo>
                  <a:cubicBezTo>
                    <a:pt x="410172" y="120611"/>
                    <a:pt x="409556" y="119611"/>
                    <a:pt x="409556" y="118533"/>
                  </a:cubicBezTo>
                  <a:lnTo>
                    <a:pt x="409325" y="100061"/>
                  </a:lnTo>
                  <a:lnTo>
                    <a:pt x="405322" y="100445"/>
                  </a:lnTo>
                  <a:lnTo>
                    <a:pt x="402706" y="101754"/>
                  </a:lnTo>
                  <a:lnTo>
                    <a:pt x="394547" y="108835"/>
                  </a:lnTo>
                  <a:lnTo>
                    <a:pt x="374688" y="129232"/>
                  </a:lnTo>
                  <a:lnTo>
                    <a:pt x="374688" y="129232"/>
                  </a:lnTo>
                  <a:lnTo>
                    <a:pt x="374688" y="135390"/>
                  </a:lnTo>
                  <a:cubicBezTo>
                    <a:pt x="374688" y="135698"/>
                    <a:pt x="374612" y="136005"/>
                    <a:pt x="374535" y="136313"/>
                  </a:cubicBezTo>
                  <a:lnTo>
                    <a:pt x="371687" y="144164"/>
                  </a:lnTo>
                  <a:cubicBezTo>
                    <a:pt x="371379" y="145011"/>
                    <a:pt x="370763" y="145627"/>
                    <a:pt x="369916" y="145934"/>
                  </a:cubicBezTo>
                  <a:lnTo>
                    <a:pt x="359833" y="149090"/>
                  </a:lnTo>
                  <a:lnTo>
                    <a:pt x="335511" y="171181"/>
                  </a:lnTo>
                  <a:cubicBezTo>
                    <a:pt x="334587" y="172027"/>
                    <a:pt x="333279" y="172104"/>
                    <a:pt x="332201" y="171565"/>
                  </a:cubicBezTo>
                  <a:lnTo>
                    <a:pt x="315268" y="161790"/>
                  </a:lnTo>
                  <a:lnTo>
                    <a:pt x="309726" y="161251"/>
                  </a:lnTo>
                  <a:cubicBezTo>
                    <a:pt x="309341" y="161175"/>
                    <a:pt x="308879" y="161098"/>
                    <a:pt x="308571" y="160867"/>
                  </a:cubicBezTo>
                  <a:lnTo>
                    <a:pt x="302953" y="157480"/>
                  </a:lnTo>
                  <a:lnTo>
                    <a:pt x="298643" y="153862"/>
                  </a:lnTo>
                  <a:cubicBezTo>
                    <a:pt x="298488" y="153709"/>
                    <a:pt x="298335" y="153554"/>
                    <a:pt x="298181" y="153324"/>
                  </a:cubicBezTo>
                  <a:lnTo>
                    <a:pt x="294255" y="147705"/>
                  </a:lnTo>
                  <a:cubicBezTo>
                    <a:pt x="293947" y="147243"/>
                    <a:pt x="293716" y="146704"/>
                    <a:pt x="293716" y="146088"/>
                  </a:cubicBezTo>
                  <a:lnTo>
                    <a:pt x="293716" y="141239"/>
                  </a:lnTo>
                  <a:lnTo>
                    <a:pt x="293716" y="141239"/>
                  </a:lnTo>
                  <a:lnTo>
                    <a:pt x="278169" y="142163"/>
                  </a:lnTo>
                  <a:cubicBezTo>
                    <a:pt x="277707" y="142163"/>
                    <a:pt x="277322" y="142086"/>
                    <a:pt x="276860" y="141932"/>
                  </a:cubicBezTo>
                  <a:lnTo>
                    <a:pt x="265545" y="136852"/>
                  </a:lnTo>
                  <a:lnTo>
                    <a:pt x="254077" y="130310"/>
                  </a:lnTo>
                  <a:lnTo>
                    <a:pt x="246303" y="129771"/>
                  </a:lnTo>
                  <a:lnTo>
                    <a:pt x="241762" y="130310"/>
                  </a:lnTo>
                  <a:cubicBezTo>
                    <a:pt x="240838" y="130387"/>
                    <a:pt x="239838" y="130002"/>
                    <a:pt x="239222" y="129309"/>
                  </a:cubicBezTo>
                  <a:lnTo>
                    <a:pt x="236990" y="126461"/>
                  </a:lnTo>
                  <a:cubicBezTo>
                    <a:pt x="236682" y="126076"/>
                    <a:pt x="236528" y="125691"/>
                    <a:pt x="236451" y="125230"/>
                  </a:cubicBezTo>
                  <a:lnTo>
                    <a:pt x="235912" y="122382"/>
                  </a:lnTo>
                  <a:cubicBezTo>
                    <a:pt x="235835" y="122074"/>
                    <a:pt x="235835" y="121766"/>
                    <a:pt x="235912" y="121535"/>
                  </a:cubicBezTo>
                  <a:lnTo>
                    <a:pt x="236990" y="112607"/>
                  </a:lnTo>
                  <a:lnTo>
                    <a:pt x="234604" y="105987"/>
                  </a:lnTo>
                  <a:lnTo>
                    <a:pt x="218748" y="90670"/>
                  </a:lnTo>
                  <a:cubicBezTo>
                    <a:pt x="218517" y="90439"/>
                    <a:pt x="218363" y="90208"/>
                    <a:pt x="218209" y="89978"/>
                  </a:cubicBezTo>
                  <a:lnTo>
                    <a:pt x="212590" y="79279"/>
                  </a:lnTo>
                  <a:cubicBezTo>
                    <a:pt x="212436" y="78971"/>
                    <a:pt x="212359" y="78663"/>
                    <a:pt x="212283" y="78355"/>
                  </a:cubicBezTo>
                  <a:lnTo>
                    <a:pt x="211744" y="74430"/>
                  </a:lnTo>
                  <a:cubicBezTo>
                    <a:pt x="211667" y="74045"/>
                    <a:pt x="211744" y="73737"/>
                    <a:pt x="211821" y="73352"/>
                  </a:cubicBezTo>
                  <a:lnTo>
                    <a:pt x="212975" y="68888"/>
                  </a:lnTo>
                  <a:cubicBezTo>
                    <a:pt x="213052" y="68657"/>
                    <a:pt x="213129" y="68426"/>
                    <a:pt x="213206" y="68272"/>
                  </a:cubicBezTo>
                  <a:lnTo>
                    <a:pt x="217670" y="59805"/>
                  </a:lnTo>
                  <a:cubicBezTo>
                    <a:pt x="217747" y="59652"/>
                    <a:pt x="217901" y="59421"/>
                    <a:pt x="217978" y="59267"/>
                  </a:cubicBezTo>
                  <a:lnTo>
                    <a:pt x="220903" y="55880"/>
                  </a:lnTo>
                  <a:lnTo>
                    <a:pt x="221750" y="52031"/>
                  </a:lnTo>
                  <a:lnTo>
                    <a:pt x="221365" y="49876"/>
                  </a:lnTo>
                  <a:lnTo>
                    <a:pt x="218902" y="46490"/>
                  </a:lnTo>
                  <a:cubicBezTo>
                    <a:pt x="218748" y="46259"/>
                    <a:pt x="218594" y="45951"/>
                    <a:pt x="218517" y="45643"/>
                  </a:cubicBezTo>
                  <a:lnTo>
                    <a:pt x="216824" y="40024"/>
                  </a:lnTo>
                  <a:cubicBezTo>
                    <a:pt x="216747" y="39793"/>
                    <a:pt x="216670" y="39485"/>
                    <a:pt x="216670" y="39178"/>
                  </a:cubicBezTo>
                  <a:lnTo>
                    <a:pt x="216670" y="32404"/>
                  </a:lnTo>
                  <a:lnTo>
                    <a:pt x="216208" y="25554"/>
                  </a:lnTo>
                  <a:lnTo>
                    <a:pt x="213822" y="22244"/>
                  </a:lnTo>
                  <a:cubicBezTo>
                    <a:pt x="213668" y="22013"/>
                    <a:pt x="213514" y="21782"/>
                    <a:pt x="213437" y="21474"/>
                  </a:cubicBezTo>
                  <a:lnTo>
                    <a:pt x="212283" y="18088"/>
                  </a:lnTo>
                  <a:cubicBezTo>
                    <a:pt x="212128" y="17703"/>
                    <a:pt x="212128" y="17318"/>
                    <a:pt x="212128" y="16933"/>
                  </a:cubicBezTo>
                  <a:lnTo>
                    <a:pt x="212590" y="11545"/>
                  </a:lnTo>
                  <a:lnTo>
                    <a:pt x="212128" y="10622"/>
                  </a:lnTo>
                  <a:lnTo>
                    <a:pt x="208742" y="8236"/>
                  </a:lnTo>
                  <a:cubicBezTo>
                    <a:pt x="208280" y="7928"/>
                    <a:pt x="207895" y="7466"/>
                    <a:pt x="207741" y="6927"/>
                  </a:cubicBezTo>
                  <a:lnTo>
                    <a:pt x="205740" y="1462"/>
                  </a:lnTo>
                  <a:lnTo>
                    <a:pt x="204047" y="154"/>
                  </a:lnTo>
                  <a:lnTo>
                    <a:pt x="203046" y="0"/>
                  </a:lnTo>
                  <a:lnTo>
                    <a:pt x="198428" y="3233"/>
                  </a:lnTo>
                  <a:lnTo>
                    <a:pt x="187421" y="12623"/>
                  </a:lnTo>
                  <a:lnTo>
                    <a:pt x="181571" y="16702"/>
                  </a:lnTo>
                  <a:lnTo>
                    <a:pt x="178416" y="19396"/>
                  </a:lnTo>
                  <a:cubicBezTo>
                    <a:pt x="178108" y="19704"/>
                    <a:pt x="177723" y="19858"/>
                    <a:pt x="177261" y="19935"/>
                  </a:cubicBezTo>
                  <a:lnTo>
                    <a:pt x="167717" y="22167"/>
                  </a:lnTo>
                  <a:cubicBezTo>
                    <a:pt x="167332" y="22244"/>
                    <a:pt x="166947" y="22244"/>
                    <a:pt x="166563" y="22167"/>
                  </a:cubicBezTo>
                  <a:lnTo>
                    <a:pt x="149090" y="18781"/>
                  </a:lnTo>
                  <a:lnTo>
                    <a:pt x="143164" y="17010"/>
                  </a:lnTo>
                  <a:lnTo>
                    <a:pt x="137622" y="14778"/>
                  </a:lnTo>
                  <a:lnTo>
                    <a:pt x="131772" y="13777"/>
                  </a:lnTo>
                  <a:lnTo>
                    <a:pt x="130618" y="14085"/>
                  </a:lnTo>
                  <a:lnTo>
                    <a:pt x="126538" y="17087"/>
                  </a:lnTo>
                  <a:cubicBezTo>
                    <a:pt x="126384" y="17241"/>
                    <a:pt x="126153" y="17318"/>
                    <a:pt x="125999" y="17395"/>
                  </a:cubicBezTo>
                  <a:lnTo>
                    <a:pt x="116994" y="21321"/>
                  </a:lnTo>
                  <a:cubicBezTo>
                    <a:pt x="116763" y="21398"/>
                    <a:pt x="116609" y="21474"/>
                    <a:pt x="116378" y="21474"/>
                  </a:cubicBezTo>
                  <a:lnTo>
                    <a:pt x="96135" y="25400"/>
                  </a:lnTo>
                  <a:lnTo>
                    <a:pt x="92210" y="26862"/>
                  </a:lnTo>
                  <a:lnTo>
                    <a:pt x="92210" y="37099"/>
                  </a:lnTo>
                  <a:lnTo>
                    <a:pt x="94211" y="40640"/>
                  </a:lnTo>
                  <a:lnTo>
                    <a:pt x="96135" y="41410"/>
                  </a:lnTo>
                  <a:cubicBezTo>
                    <a:pt x="96828" y="41717"/>
                    <a:pt x="97444" y="42256"/>
                    <a:pt x="97752" y="43026"/>
                  </a:cubicBezTo>
                  <a:cubicBezTo>
                    <a:pt x="98059" y="43796"/>
                    <a:pt x="97983" y="44565"/>
                    <a:pt x="97675" y="45258"/>
                  </a:cubicBezTo>
                  <a:lnTo>
                    <a:pt x="93056" y="55033"/>
                  </a:lnTo>
                  <a:close/>
                </a:path>
              </a:pathLst>
            </a:custGeom>
            <a:solidFill>
              <a:srgbClr val="FF9C14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8" name="Forma libre: forma 90">
              <a:extLst>
                <a:ext uri="{FF2B5EF4-FFF2-40B4-BE49-F238E27FC236}">
                  <a16:creationId xmlns:a16="http://schemas.microsoft.com/office/drawing/2014/main" id="{D3DAB9A5-F96A-1762-94E1-1528AC19483A}"/>
                </a:ext>
              </a:extLst>
            </p:cNvPr>
            <p:cNvSpPr/>
            <p:nvPr/>
          </p:nvSpPr>
          <p:spPr>
            <a:xfrm>
              <a:off x="8850487" y="2978663"/>
              <a:ext cx="139123" cy="332501"/>
            </a:xfrm>
            <a:custGeom>
              <a:avLst/>
              <a:gdLst>
                <a:gd name="connsiteX0" fmla="*/ 47952 w 181186"/>
                <a:gd name="connsiteY0" fmla="*/ 340129 h 433031"/>
                <a:gd name="connsiteX1" fmla="*/ 45643 w 181186"/>
                <a:gd name="connsiteY1" fmla="*/ 348288 h 433031"/>
                <a:gd name="connsiteX2" fmla="*/ 35945 w 181186"/>
                <a:gd name="connsiteY2" fmla="*/ 370609 h 433031"/>
                <a:gd name="connsiteX3" fmla="*/ 26246 w 181186"/>
                <a:gd name="connsiteY3" fmla="*/ 388312 h 433031"/>
                <a:gd name="connsiteX4" fmla="*/ 0 w 181186"/>
                <a:gd name="connsiteY4" fmla="*/ 424796 h 433031"/>
                <a:gd name="connsiteX5" fmla="*/ 6004 w 181186"/>
                <a:gd name="connsiteY5" fmla="*/ 430261 h 433031"/>
                <a:gd name="connsiteX6" fmla="*/ 8621 w 181186"/>
                <a:gd name="connsiteY6" fmla="*/ 432570 h 433031"/>
                <a:gd name="connsiteX7" fmla="*/ 8851 w 181186"/>
                <a:gd name="connsiteY7" fmla="*/ 432570 h 433031"/>
                <a:gd name="connsiteX8" fmla="*/ 17549 w 181186"/>
                <a:gd name="connsiteY8" fmla="*/ 433032 h 433031"/>
                <a:gd name="connsiteX9" fmla="*/ 19319 w 181186"/>
                <a:gd name="connsiteY9" fmla="*/ 432108 h 433031"/>
                <a:gd name="connsiteX10" fmla="*/ 21167 w 181186"/>
                <a:gd name="connsiteY10" fmla="*/ 427952 h 433031"/>
                <a:gd name="connsiteX11" fmla="*/ 21551 w 181186"/>
                <a:gd name="connsiteY11" fmla="*/ 427336 h 433031"/>
                <a:gd name="connsiteX12" fmla="*/ 23553 w 181186"/>
                <a:gd name="connsiteY12" fmla="*/ 424796 h 433031"/>
                <a:gd name="connsiteX13" fmla="*/ 28479 w 181186"/>
                <a:gd name="connsiteY13" fmla="*/ 413866 h 433031"/>
                <a:gd name="connsiteX14" fmla="*/ 28864 w 181186"/>
                <a:gd name="connsiteY14" fmla="*/ 413250 h 433031"/>
                <a:gd name="connsiteX15" fmla="*/ 53648 w 181186"/>
                <a:gd name="connsiteY15" fmla="*/ 382847 h 433031"/>
                <a:gd name="connsiteX16" fmla="*/ 60729 w 181186"/>
                <a:gd name="connsiteY16" fmla="*/ 370840 h 433031"/>
                <a:gd name="connsiteX17" fmla="*/ 63654 w 181186"/>
                <a:gd name="connsiteY17" fmla="*/ 363374 h 433031"/>
                <a:gd name="connsiteX18" fmla="*/ 63115 w 181186"/>
                <a:gd name="connsiteY18" fmla="*/ 356139 h 433031"/>
                <a:gd name="connsiteX19" fmla="*/ 63654 w 181186"/>
                <a:gd name="connsiteY19" fmla="*/ 354215 h 433031"/>
                <a:gd name="connsiteX20" fmla="*/ 67041 w 181186"/>
                <a:gd name="connsiteY20" fmla="*/ 349750 h 433031"/>
                <a:gd name="connsiteX21" fmla="*/ 74583 w 181186"/>
                <a:gd name="connsiteY21" fmla="*/ 342130 h 433031"/>
                <a:gd name="connsiteX22" fmla="*/ 83974 w 181186"/>
                <a:gd name="connsiteY22" fmla="*/ 331047 h 433031"/>
                <a:gd name="connsiteX23" fmla="*/ 88746 w 181186"/>
                <a:gd name="connsiteY23" fmla="*/ 322965 h 433031"/>
                <a:gd name="connsiteX24" fmla="*/ 95904 w 181186"/>
                <a:gd name="connsiteY24" fmla="*/ 308033 h 433031"/>
                <a:gd name="connsiteX25" fmla="*/ 96828 w 181186"/>
                <a:gd name="connsiteY25" fmla="*/ 306955 h 433031"/>
                <a:gd name="connsiteX26" fmla="*/ 102447 w 181186"/>
                <a:gd name="connsiteY26" fmla="*/ 303030 h 433031"/>
                <a:gd name="connsiteX27" fmla="*/ 104756 w 181186"/>
                <a:gd name="connsiteY27" fmla="*/ 302568 h 433031"/>
                <a:gd name="connsiteX28" fmla="*/ 119765 w 181186"/>
                <a:gd name="connsiteY28" fmla="*/ 306340 h 433031"/>
                <a:gd name="connsiteX29" fmla="*/ 122613 w 181186"/>
                <a:gd name="connsiteY29" fmla="*/ 307032 h 433031"/>
                <a:gd name="connsiteX30" fmla="*/ 128924 w 181186"/>
                <a:gd name="connsiteY30" fmla="*/ 290561 h 433031"/>
                <a:gd name="connsiteX31" fmla="*/ 130002 w 181186"/>
                <a:gd name="connsiteY31" fmla="*/ 279169 h 433031"/>
                <a:gd name="connsiteX32" fmla="*/ 130156 w 181186"/>
                <a:gd name="connsiteY32" fmla="*/ 278553 h 433031"/>
                <a:gd name="connsiteX33" fmla="*/ 131310 w 181186"/>
                <a:gd name="connsiteY33" fmla="*/ 275167 h 433031"/>
                <a:gd name="connsiteX34" fmla="*/ 132388 w 181186"/>
                <a:gd name="connsiteY34" fmla="*/ 273704 h 433031"/>
                <a:gd name="connsiteX35" fmla="*/ 138776 w 181186"/>
                <a:gd name="connsiteY35" fmla="*/ 269394 h 433031"/>
                <a:gd name="connsiteX36" fmla="*/ 141316 w 181186"/>
                <a:gd name="connsiteY36" fmla="*/ 266315 h 433031"/>
                <a:gd name="connsiteX37" fmla="*/ 144164 w 181186"/>
                <a:gd name="connsiteY37" fmla="*/ 261543 h 433031"/>
                <a:gd name="connsiteX38" fmla="*/ 144472 w 181186"/>
                <a:gd name="connsiteY38" fmla="*/ 259465 h 433031"/>
                <a:gd name="connsiteX39" fmla="*/ 141393 w 181186"/>
                <a:gd name="connsiteY39" fmla="*/ 252384 h 433031"/>
                <a:gd name="connsiteX40" fmla="*/ 137083 w 181186"/>
                <a:gd name="connsiteY40" fmla="*/ 245456 h 433031"/>
                <a:gd name="connsiteX41" fmla="*/ 128308 w 181186"/>
                <a:gd name="connsiteY41" fmla="*/ 235143 h 433031"/>
                <a:gd name="connsiteX42" fmla="*/ 127847 w 181186"/>
                <a:gd name="connsiteY42" fmla="*/ 234373 h 433031"/>
                <a:gd name="connsiteX43" fmla="*/ 122228 w 181186"/>
                <a:gd name="connsiteY43" fmla="*/ 219749 h 433031"/>
                <a:gd name="connsiteX44" fmla="*/ 122074 w 181186"/>
                <a:gd name="connsiteY44" fmla="*/ 218440 h 433031"/>
                <a:gd name="connsiteX45" fmla="*/ 122613 w 181186"/>
                <a:gd name="connsiteY45" fmla="*/ 212821 h 433031"/>
                <a:gd name="connsiteX46" fmla="*/ 123767 w 181186"/>
                <a:gd name="connsiteY46" fmla="*/ 207433 h 433031"/>
                <a:gd name="connsiteX47" fmla="*/ 124152 w 181186"/>
                <a:gd name="connsiteY47" fmla="*/ 206510 h 433031"/>
                <a:gd name="connsiteX48" fmla="*/ 139546 w 181186"/>
                <a:gd name="connsiteY48" fmla="*/ 182264 h 433031"/>
                <a:gd name="connsiteX49" fmla="*/ 141008 w 181186"/>
                <a:gd name="connsiteY49" fmla="*/ 172027 h 433031"/>
                <a:gd name="connsiteX50" fmla="*/ 139854 w 181186"/>
                <a:gd name="connsiteY50" fmla="*/ 170103 h 433031"/>
                <a:gd name="connsiteX51" fmla="*/ 136236 w 181186"/>
                <a:gd name="connsiteY51" fmla="*/ 160636 h 433031"/>
                <a:gd name="connsiteX52" fmla="*/ 136082 w 181186"/>
                <a:gd name="connsiteY52" fmla="*/ 159635 h 433031"/>
                <a:gd name="connsiteX53" fmla="*/ 136082 w 181186"/>
                <a:gd name="connsiteY53" fmla="*/ 149475 h 433031"/>
                <a:gd name="connsiteX54" fmla="*/ 136159 w 181186"/>
                <a:gd name="connsiteY54" fmla="*/ 148859 h 433031"/>
                <a:gd name="connsiteX55" fmla="*/ 137314 w 181186"/>
                <a:gd name="connsiteY55" fmla="*/ 143780 h 433031"/>
                <a:gd name="connsiteX56" fmla="*/ 137930 w 181186"/>
                <a:gd name="connsiteY56" fmla="*/ 142625 h 433031"/>
                <a:gd name="connsiteX57" fmla="*/ 140777 w 181186"/>
                <a:gd name="connsiteY57" fmla="*/ 139238 h 433031"/>
                <a:gd name="connsiteX58" fmla="*/ 147474 w 181186"/>
                <a:gd name="connsiteY58" fmla="*/ 133620 h 433031"/>
                <a:gd name="connsiteX59" fmla="*/ 151707 w 181186"/>
                <a:gd name="connsiteY59" fmla="*/ 126153 h 433031"/>
                <a:gd name="connsiteX60" fmla="*/ 156402 w 181186"/>
                <a:gd name="connsiteY60" fmla="*/ 119688 h 433031"/>
                <a:gd name="connsiteX61" fmla="*/ 167486 w 181186"/>
                <a:gd name="connsiteY61" fmla="*/ 101292 h 433031"/>
                <a:gd name="connsiteX62" fmla="*/ 167871 w 181186"/>
                <a:gd name="connsiteY62" fmla="*/ 100753 h 433031"/>
                <a:gd name="connsiteX63" fmla="*/ 170103 w 181186"/>
                <a:gd name="connsiteY63" fmla="*/ 98521 h 433031"/>
                <a:gd name="connsiteX64" fmla="*/ 170796 w 181186"/>
                <a:gd name="connsiteY64" fmla="*/ 97983 h 433031"/>
                <a:gd name="connsiteX65" fmla="*/ 175337 w 181186"/>
                <a:gd name="connsiteY65" fmla="*/ 95750 h 433031"/>
                <a:gd name="connsiteX66" fmla="*/ 181186 w 181186"/>
                <a:gd name="connsiteY66" fmla="*/ 76123 h 433031"/>
                <a:gd name="connsiteX67" fmla="*/ 177954 w 181186"/>
                <a:gd name="connsiteY67" fmla="*/ 76354 h 433031"/>
                <a:gd name="connsiteX68" fmla="*/ 175953 w 181186"/>
                <a:gd name="connsiteY68" fmla="*/ 75738 h 433031"/>
                <a:gd name="connsiteX69" fmla="*/ 170334 w 181186"/>
                <a:gd name="connsiteY69" fmla="*/ 71274 h 433031"/>
                <a:gd name="connsiteX70" fmla="*/ 169487 w 181186"/>
                <a:gd name="connsiteY70" fmla="*/ 70120 h 433031"/>
                <a:gd name="connsiteX71" fmla="*/ 168333 w 181186"/>
                <a:gd name="connsiteY71" fmla="*/ 67272 h 433031"/>
                <a:gd name="connsiteX72" fmla="*/ 168179 w 181186"/>
                <a:gd name="connsiteY72" fmla="*/ 65655 h 433031"/>
                <a:gd name="connsiteX73" fmla="*/ 168717 w 181186"/>
                <a:gd name="connsiteY73" fmla="*/ 62807 h 433031"/>
                <a:gd name="connsiteX74" fmla="*/ 169256 w 181186"/>
                <a:gd name="connsiteY74" fmla="*/ 61653 h 433031"/>
                <a:gd name="connsiteX75" fmla="*/ 170950 w 181186"/>
                <a:gd name="connsiteY75" fmla="*/ 59421 h 433031"/>
                <a:gd name="connsiteX76" fmla="*/ 171411 w 181186"/>
                <a:gd name="connsiteY76" fmla="*/ 58959 h 433031"/>
                <a:gd name="connsiteX77" fmla="*/ 174105 w 181186"/>
                <a:gd name="connsiteY77" fmla="*/ 56727 h 433031"/>
                <a:gd name="connsiteX78" fmla="*/ 174798 w 181186"/>
                <a:gd name="connsiteY78" fmla="*/ 54418 h 433031"/>
                <a:gd name="connsiteX79" fmla="*/ 173875 w 181186"/>
                <a:gd name="connsiteY79" fmla="*/ 51262 h 433031"/>
                <a:gd name="connsiteX80" fmla="*/ 173797 w 181186"/>
                <a:gd name="connsiteY80" fmla="*/ 50569 h 433031"/>
                <a:gd name="connsiteX81" fmla="*/ 173259 w 181186"/>
                <a:gd name="connsiteY81" fmla="*/ 20166 h 433031"/>
                <a:gd name="connsiteX82" fmla="*/ 173797 w 181186"/>
                <a:gd name="connsiteY82" fmla="*/ 12623 h 433031"/>
                <a:gd name="connsiteX83" fmla="*/ 175568 w 181186"/>
                <a:gd name="connsiteY83" fmla="*/ 4926 h 433031"/>
                <a:gd name="connsiteX84" fmla="*/ 167486 w 181186"/>
                <a:gd name="connsiteY84" fmla="*/ 1539 h 433031"/>
                <a:gd name="connsiteX85" fmla="*/ 161174 w 181186"/>
                <a:gd name="connsiteY85" fmla="*/ 1001 h 433031"/>
                <a:gd name="connsiteX86" fmla="*/ 157480 w 181186"/>
                <a:gd name="connsiteY86" fmla="*/ 1001 h 433031"/>
                <a:gd name="connsiteX87" fmla="*/ 156325 w 181186"/>
                <a:gd name="connsiteY87" fmla="*/ 770 h 433031"/>
                <a:gd name="connsiteX88" fmla="*/ 154632 w 181186"/>
                <a:gd name="connsiteY88" fmla="*/ 0 h 433031"/>
                <a:gd name="connsiteX89" fmla="*/ 154632 w 181186"/>
                <a:gd name="connsiteY89" fmla="*/ 4387 h 433031"/>
                <a:gd name="connsiteX90" fmla="*/ 154247 w 181186"/>
                <a:gd name="connsiteY90" fmla="*/ 5850 h 433031"/>
                <a:gd name="connsiteX91" fmla="*/ 150860 w 181186"/>
                <a:gd name="connsiteY91" fmla="*/ 11469 h 433031"/>
                <a:gd name="connsiteX92" fmla="*/ 149629 w 181186"/>
                <a:gd name="connsiteY92" fmla="*/ 12623 h 433031"/>
                <a:gd name="connsiteX93" fmla="*/ 145165 w 181186"/>
                <a:gd name="connsiteY93" fmla="*/ 14624 h 433031"/>
                <a:gd name="connsiteX94" fmla="*/ 143548 w 181186"/>
                <a:gd name="connsiteY94" fmla="*/ 16625 h 433031"/>
                <a:gd name="connsiteX95" fmla="*/ 135851 w 181186"/>
                <a:gd name="connsiteY95" fmla="*/ 34790 h 433031"/>
                <a:gd name="connsiteX96" fmla="*/ 134466 w 181186"/>
                <a:gd name="connsiteY96" fmla="*/ 36946 h 433031"/>
                <a:gd name="connsiteX97" fmla="*/ 132850 w 181186"/>
                <a:gd name="connsiteY97" fmla="*/ 38100 h 433031"/>
                <a:gd name="connsiteX98" fmla="*/ 128077 w 181186"/>
                <a:gd name="connsiteY98" fmla="*/ 39408 h 433031"/>
                <a:gd name="connsiteX99" fmla="*/ 126307 w 181186"/>
                <a:gd name="connsiteY99" fmla="*/ 44258 h 433031"/>
                <a:gd name="connsiteX100" fmla="*/ 125230 w 181186"/>
                <a:gd name="connsiteY100" fmla="*/ 45643 h 433031"/>
                <a:gd name="connsiteX101" fmla="*/ 120073 w 181186"/>
                <a:gd name="connsiteY101" fmla="*/ 49107 h 433031"/>
                <a:gd name="connsiteX102" fmla="*/ 120227 w 181186"/>
                <a:gd name="connsiteY102" fmla="*/ 50107 h 433031"/>
                <a:gd name="connsiteX103" fmla="*/ 120227 w 181186"/>
                <a:gd name="connsiteY103" fmla="*/ 51108 h 433031"/>
                <a:gd name="connsiteX104" fmla="*/ 120227 w 181186"/>
                <a:gd name="connsiteY104" fmla="*/ 51185 h 433031"/>
                <a:gd name="connsiteX105" fmla="*/ 120842 w 181186"/>
                <a:gd name="connsiteY105" fmla="*/ 51185 h 433031"/>
                <a:gd name="connsiteX106" fmla="*/ 123459 w 181186"/>
                <a:gd name="connsiteY106" fmla="*/ 52955 h 433031"/>
                <a:gd name="connsiteX107" fmla="*/ 124614 w 181186"/>
                <a:gd name="connsiteY107" fmla="*/ 55803 h 433031"/>
                <a:gd name="connsiteX108" fmla="*/ 124383 w 181186"/>
                <a:gd name="connsiteY108" fmla="*/ 58266 h 433031"/>
                <a:gd name="connsiteX109" fmla="*/ 122689 w 181186"/>
                <a:gd name="connsiteY109" fmla="*/ 61114 h 433031"/>
                <a:gd name="connsiteX110" fmla="*/ 122305 w 181186"/>
                <a:gd name="connsiteY110" fmla="*/ 61653 h 433031"/>
                <a:gd name="connsiteX111" fmla="*/ 120073 w 181186"/>
                <a:gd name="connsiteY111" fmla="*/ 63885 h 433031"/>
                <a:gd name="connsiteX112" fmla="*/ 119226 w 181186"/>
                <a:gd name="connsiteY112" fmla="*/ 64501 h 433031"/>
                <a:gd name="connsiteX113" fmla="*/ 109374 w 181186"/>
                <a:gd name="connsiteY113" fmla="*/ 68888 h 433031"/>
                <a:gd name="connsiteX114" fmla="*/ 101523 w 181186"/>
                <a:gd name="connsiteY114" fmla="*/ 75045 h 433031"/>
                <a:gd name="connsiteX115" fmla="*/ 106603 w 181186"/>
                <a:gd name="connsiteY115" fmla="*/ 83050 h 433031"/>
                <a:gd name="connsiteX116" fmla="*/ 110759 w 181186"/>
                <a:gd name="connsiteY116" fmla="*/ 86206 h 433031"/>
                <a:gd name="connsiteX117" fmla="*/ 111529 w 181186"/>
                <a:gd name="connsiteY117" fmla="*/ 87053 h 433031"/>
                <a:gd name="connsiteX118" fmla="*/ 113761 w 181186"/>
                <a:gd name="connsiteY118" fmla="*/ 90978 h 433031"/>
                <a:gd name="connsiteX119" fmla="*/ 113992 w 181186"/>
                <a:gd name="connsiteY119" fmla="*/ 91594 h 433031"/>
                <a:gd name="connsiteX120" fmla="*/ 118456 w 181186"/>
                <a:gd name="connsiteY120" fmla="*/ 107373 h 433031"/>
                <a:gd name="connsiteX121" fmla="*/ 118533 w 181186"/>
                <a:gd name="connsiteY121" fmla="*/ 108219 h 433031"/>
                <a:gd name="connsiteX122" fmla="*/ 117994 w 181186"/>
                <a:gd name="connsiteY122" fmla="*/ 123382 h 433031"/>
                <a:gd name="connsiteX123" fmla="*/ 117841 w 181186"/>
                <a:gd name="connsiteY123" fmla="*/ 124229 h 433031"/>
                <a:gd name="connsiteX124" fmla="*/ 105294 w 181186"/>
                <a:gd name="connsiteY124" fmla="*/ 158404 h 433031"/>
                <a:gd name="connsiteX125" fmla="*/ 108835 w 181186"/>
                <a:gd name="connsiteY125" fmla="*/ 158173 h 433031"/>
                <a:gd name="connsiteX126" fmla="*/ 111452 w 181186"/>
                <a:gd name="connsiteY126" fmla="*/ 159558 h 433031"/>
                <a:gd name="connsiteX127" fmla="*/ 113145 w 181186"/>
                <a:gd name="connsiteY127" fmla="*/ 162406 h 433031"/>
                <a:gd name="connsiteX128" fmla="*/ 113530 w 181186"/>
                <a:gd name="connsiteY128" fmla="*/ 164099 h 433031"/>
                <a:gd name="connsiteX129" fmla="*/ 112991 w 181186"/>
                <a:gd name="connsiteY129" fmla="*/ 170257 h 433031"/>
                <a:gd name="connsiteX130" fmla="*/ 108989 w 181186"/>
                <a:gd name="connsiteY130" fmla="*/ 184804 h 433031"/>
                <a:gd name="connsiteX131" fmla="*/ 105679 w 181186"/>
                <a:gd name="connsiteY131" fmla="*/ 204201 h 433031"/>
                <a:gd name="connsiteX132" fmla="*/ 105756 w 181186"/>
                <a:gd name="connsiteY132" fmla="*/ 209897 h 433031"/>
                <a:gd name="connsiteX133" fmla="*/ 104602 w 181186"/>
                <a:gd name="connsiteY133" fmla="*/ 216593 h 433031"/>
                <a:gd name="connsiteX134" fmla="*/ 104448 w 181186"/>
                <a:gd name="connsiteY134" fmla="*/ 217132 h 433031"/>
                <a:gd name="connsiteX135" fmla="*/ 102216 w 181186"/>
                <a:gd name="connsiteY135" fmla="*/ 222750 h 433031"/>
                <a:gd name="connsiteX136" fmla="*/ 98213 w 181186"/>
                <a:gd name="connsiteY136" fmla="*/ 230832 h 433031"/>
                <a:gd name="connsiteX137" fmla="*/ 97905 w 181186"/>
                <a:gd name="connsiteY137" fmla="*/ 231371 h 433031"/>
                <a:gd name="connsiteX138" fmla="*/ 91209 w 181186"/>
                <a:gd name="connsiteY138" fmla="*/ 239607 h 433031"/>
                <a:gd name="connsiteX139" fmla="*/ 91209 w 181186"/>
                <a:gd name="connsiteY139" fmla="*/ 254924 h 433031"/>
                <a:gd name="connsiteX140" fmla="*/ 91209 w 181186"/>
                <a:gd name="connsiteY140" fmla="*/ 254924 h 433031"/>
                <a:gd name="connsiteX141" fmla="*/ 91132 w 181186"/>
                <a:gd name="connsiteY141" fmla="*/ 255617 h 433031"/>
                <a:gd name="connsiteX142" fmla="*/ 86668 w 181186"/>
                <a:gd name="connsiteY142" fmla="*/ 272473 h 433031"/>
                <a:gd name="connsiteX143" fmla="*/ 86360 w 181186"/>
                <a:gd name="connsiteY143" fmla="*/ 273166 h 433031"/>
                <a:gd name="connsiteX144" fmla="*/ 84667 w 181186"/>
                <a:gd name="connsiteY144" fmla="*/ 276013 h 433031"/>
                <a:gd name="connsiteX145" fmla="*/ 83512 w 181186"/>
                <a:gd name="connsiteY145" fmla="*/ 277091 h 433031"/>
                <a:gd name="connsiteX146" fmla="*/ 81280 w 181186"/>
                <a:gd name="connsiteY146" fmla="*/ 278245 h 433031"/>
                <a:gd name="connsiteX147" fmla="*/ 79202 w 181186"/>
                <a:gd name="connsiteY147" fmla="*/ 278400 h 433031"/>
                <a:gd name="connsiteX148" fmla="*/ 69657 w 181186"/>
                <a:gd name="connsiteY148" fmla="*/ 275552 h 433031"/>
                <a:gd name="connsiteX149" fmla="*/ 65424 w 181186"/>
                <a:gd name="connsiteY149" fmla="*/ 273781 h 433031"/>
                <a:gd name="connsiteX150" fmla="*/ 64731 w 181186"/>
                <a:gd name="connsiteY150" fmla="*/ 273319 h 433031"/>
                <a:gd name="connsiteX151" fmla="*/ 59189 w 181186"/>
                <a:gd name="connsiteY151" fmla="*/ 268624 h 433031"/>
                <a:gd name="connsiteX152" fmla="*/ 57881 w 181186"/>
                <a:gd name="connsiteY152" fmla="*/ 269702 h 433031"/>
                <a:gd name="connsiteX153" fmla="*/ 56111 w 181186"/>
                <a:gd name="connsiteY153" fmla="*/ 271934 h 433031"/>
                <a:gd name="connsiteX154" fmla="*/ 45258 w 181186"/>
                <a:gd name="connsiteY154" fmla="*/ 300721 h 433031"/>
                <a:gd name="connsiteX155" fmla="*/ 45797 w 181186"/>
                <a:gd name="connsiteY155" fmla="*/ 307956 h 433031"/>
                <a:gd name="connsiteX156" fmla="*/ 45797 w 181186"/>
                <a:gd name="connsiteY156" fmla="*/ 312112 h 433031"/>
                <a:gd name="connsiteX157" fmla="*/ 46336 w 181186"/>
                <a:gd name="connsiteY157" fmla="*/ 317423 h 433031"/>
                <a:gd name="connsiteX158" fmla="*/ 48491 w 181186"/>
                <a:gd name="connsiteY158" fmla="*/ 324196 h 433031"/>
                <a:gd name="connsiteX159" fmla="*/ 48645 w 181186"/>
                <a:gd name="connsiteY159" fmla="*/ 324812 h 433031"/>
                <a:gd name="connsiteX160" fmla="*/ 49184 w 181186"/>
                <a:gd name="connsiteY160" fmla="*/ 333279 h 433031"/>
                <a:gd name="connsiteX161" fmla="*/ 49106 w 181186"/>
                <a:gd name="connsiteY161" fmla="*/ 333972 h 433031"/>
                <a:gd name="connsiteX162" fmla="*/ 47952 w 181186"/>
                <a:gd name="connsiteY162" fmla="*/ 340129 h 43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81186" h="433031">
                  <a:moveTo>
                    <a:pt x="47952" y="340129"/>
                  </a:moveTo>
                  <a:lnTo>
                    <a:pt x="45643" y="348288"/>
                  </a:lnTo>
                  <a:lnTo>
                    <a:pt x="35945" y="370609"/>
                  </a:lnTo>
                  <a:lnTo>
                    <a:pt x="26246" y="388312"/>
                  </a:lnTo>
                  <a:lnTo>
                    <a:pt x="0" y="424796"/>
                  </a:lnTo>
                  <a:lnTo>
                    <a:pt x="6004" y="430261"/>
                  </a:lnTo>
                  <a:lnTo>
                    <a:pt x="8621" y="432570"/>
                  </a:lnTo>
                  <a:lnTo>
                    <a:pt x="8851" y="432570"/>
                  </a:lnTo>
                  <a:lnTo>
                    <a:pt x="17549" y="433032"/>
                  </a:lnTo>
                  <a:lnTo>
                    <a:pt x="19319" y="432108"/>
                  </a:lnTo>
                  <a:lnTo>
                    <a:pt x="21167" y="427952"/>
                  </a:lnTo>
                  <a:cubicBezTo>
                    <a:pt x="21243" y="427721"/>
                    <a:pt x="21398" y="427490"/>
                    <a:pt x="21551" y="427336"/>
                  </a:cubicBezTo>
                  <a:lnTo>
                    <a:pt x="23553" y="424796"/>
                  </a:lnTo>
                  <a:lnTo>
                    <a:pt x="28479" y="413866"/>
                  </a:lnTo>
                  <a:cubicBezTo>
                    <a:pt x="28556" y="413635"/>
                    <a:pt x="28710" y="413404"/>
                    <a:pt x="28864" y="413250"/>
                  </a:cubicBezTo>
                  <a:lnTo>
                    <a:pt x="53648" y="382847"/>
                  </a:lnTo>
                  <a:lnTo>
                    <a:pt x="60729" y="370840"/>
                  </a:lnTo>
                  <a:lnTo>
                    <a:pt x="63654" y="363374"/>
                  </a:lnTo>
                  <a:lnTo>
                    <a:pt x="63115" y="356139"/>
                  </a:lnTo>
                  <a:cubicBezTo>
                    <a:pt x="63038" y="355446"/>
                    <a:pt x="63269" y="354753"/>
                    <a:pt x="63654" y="354215"/>
                  </a:cubicBezTo>
                  <a:lnTo>
                    <a:pt x="67041" y="349750"/>
                  </a:lnTo>
                  <a:lnTo>
                    <a:pt x="74583" y="342130"/>
                  </a:lnTo>
                  <a:lnTo>
                    <a:pt x="83974" y="331047"/>
                  </a:lnTo>
                  <a:lnTo>
                    <a:pt x="88746" y="322965"/>
                  </a:lnTo>
                  <a:lnTo>
                    <a:pt x="95904" y="308033"/>
                  </a:lnTo>
                  <a:cubicBezTo>
                    <a:pt x="96135" y="307571"/>
                    <a:pt x="96443" y="307186"/>
                    <a:pt x="96828" y="306955"/>
                  </a:cubicBezTo>
                  <a:lnTo>
                    <a:pt x="102447" y="303030"/>
                  </a:lnTo>
                  <a:cubicBezTo>
                    <a:pt x="103139" y="302568"/>
                    <a:pt x="103986" y="302414"/>
                    <a:pt x="104756" y="302568"/>
                  </a:cubicBezTo>
                  <a:lnTo>
                    <a:pt x="119765" y="306340"/>
                  </a:lnTo>
                  <a:lnTo>
                    <a:pt x="122613" y="307032"/>
                  </a:lnTo>
                  <a:lnTo>
                    <a:pt x="128924" y="290561"/>
                  </a:lnTo>
                  <a:lnTo>
                    <a:pt x="130002" y="279169"/>
                  </a:lnTo>
                  <a:cubicBezTo>
                    <a:pt x="130002" y="278938"/>
                    <a:pt x="130079" y="278784"/>
                    <a:pt x="130156" y="278553"/>
                  </a:cubicBezTo>
                  <a:lnTo>
                    <a:pt x="131310" y="275167"/>
                  </a:lnTo>
                  <a:cubicBezTo>
                    <a:pt x="131541" y="274551"/>
                    <a:pt x="131926" y="274089"/>
                    <a:pt x="132388" y="273704"/>
                  </a:cubicBezTo>
                  <a:lnTo>
                    <a:pt x="138776" y="269394"/>
                  </a:lnTo>
                  <a:lnTo>
                    <a:pt x="141316" y="266315"/>
                  </a:lnTo>
                  <a:lnTo>
                    <a:pt x="144164" y="261543"/>
                  </a:lnTo>
                  <a:lnTo>
                    <a:pt x="144472" y="259465"/>
                  </a:lnTo>
                  <a:lnTo>
                    <a:pt x="141393" y="252384"/>
                  </a:lnTo>
                  <a:lnTo>
                    <a:pt x="137083" y="245456"/>
                  </a:lnTo>
                  <a:lnTo>
                    <a:pt x="128308" y="235143"/>
                  </a:lnTo>
                  <a:cubicBezTo>
                    <a:pt x="128077" y="234912"/>
                    <a:pt x="127924" y="234604"/>
                    <a:pt x="127847" y="234373"/>
                  </a:cubicBezTo>
                  <a:lnTo>
                    <a:pt x="122228" y="219749"/>
                  </a:lnTo>
                  <a:cubicBezTo>
                    <a:pt x="122074" y="219364"/>
                    <a:pt x="121997" y="218902"/>
                    <a:pt x="122074" y="218440"/>
                  </a:cubicBezTo>
                  <a:lnTo>
                    <a:pt x="122613" y="212821"/>
                  </a:lnTo>
                  <a:lnTo>
                    <a:pt x="123767" y="207433"/>
                  </a:lnTo>
                  <a:cubicBezTo>
                    <a:pt x="123844" y="207125"/>
                    <a:pt x="123998" y="206818"/>
                    <a:pt x="124152" y="206510"/>
                  </a:cubicBezTo>
                  <a:lnTo>
                    <a:pt x="139546" y="182264"/>
                  </a:lnTo>
                  <a:lnTo>
                    <a:pt x="141008" y="172027"/>
                  </a:lnTo>
                  <a:lnTo>
                    <a:pt x="139854" y="170103"/>
                  </a:lnTo>
                  <a:lnTo>
                    <a:pt x="136236" y="160636"/>
                  </a:lnTo>
                  <a:cubicBezTo>
                    <a:pt x="136082" y="160328"/>
                    <a:pt x="136082" y="160020"/>
                    <a:pt x="136082" y="159635"/>
                  </a:cubicBezTo>
                  <a:lnTo>
                    <a:pt x="136082" y="149475"/>
                  </a:lnTo>
                  <a:cubicBezTo>
                    <a:pt x="136082" y="149244"/>
                    <a:pt x="136082" y="149090"/>
                    <a:pt x="136159" y="148859"/>
                  </a:cubicBezTo>
                  <a:lnTo>
                    <a:pt x="137314" y="143780"/>
                  </a:lnTo>
                  <a:cubicBezTo>
                    <a:pt x="137391" y="143318"/>
                    <a:pt x="137622" y="142933"/>
                    <a:pt x="137930" y="142625"/>
                  </a:cubicBezTo>
                  <a:lnTo>
                    <a:pt x="140777" y="139238"/>
                  </a:lnTo>
                  <a:lnTo>
                    <a:pt x="147474" y="133620"/>
                  </a:lnTo>
                  <a:lnTo>
                    <a:pt x="151707" y="126153"/>
                  </a:lnTo>
                  <a:lnTo>
                    <a:pt x="156402" y="119688"/>
                  </a:lnTo>
                  <a:lnTo>
                    <a:pt x="167486" y="101292"/>
                  </a:lnTo>
                  <a:cubicBezTo>
                    <a:pt x="167640" y="101061"/>
                    <a:pt x="167717" y="100907"/>
                    <a:pt x="167871" y="100753"/>
                  </a:cubicBezTo>
                  <a:lnTo>
                    <a:pt x="170103" y="98521"/>
                  </a:lnTo>
                  <a:cubicBezTo>
                    <a:pt x="170334" y="98290"/>
                    <a:pt x="170565" y="98136"/>
                    <a:pt x="170796" y="97983"/>
                  </a:cubicBezTo>
                  <a:lnTo>
                    <a:pt x="175337" y="95750"/>
                  </a:lnTo>
                  <a:lnTo>
                    <a:pt x="181186" y="76123"/>
                  </a:lnTo>
                  <a:lnTo>
                    <a:pt x="177954" y="76354"/>
                  </a:lnTo>
                  <a:cubicBezTo>
                    <a:pt x="177261" y="76431"/>
                    <a:pt x="176568" y="76200"/>
                    <a:pt x="175953" y="75738"/>
                  </a:cubicBezTo>
                  <a:lnTo>
                    <a:pt x="170334" y="71274"/>
                  </a:lnTo>
                  <a:cubicBezTo>
                    <a:pt x="169949" y="70966"/>
                    <a:pt x="169641" y="70581"/>
                    <a:pt x="169487" y="70120"/>
                  </a:cubicBezTo>
                  <a:lnTo>
                    <a:pt x="168333" y="67272"/>
                  </a:lnTo>
                  <a:cubicBezTo>
                    <a:pt x="168102" y="66733"/>
                    <a:pt x="168102" y="66194"/>
                    <a:pt x="168179" y="65655"/>
                  </a:cubicBezTo>
                  <a:lnTo>
                    <a:pt x="168717" y="62807"/>
                  </a:lnTo>
                  <a:cubicBezTo>
                    <a:pt x="168794" y="62423"/>
                    <a:pt x="168948" y="62038"/>
                    <a:pt x="169256" y="61653"/>
                  </a:cubicBezTo>
                  <a:lnTo>
                    <a:pt x="170950" y="59421"/>
                  </a:lnTo>
                  <a:cubicBezTo>
                    <a:pt x="171103" y="59267"/>
                    <a:pt x="171258" y="59113"/>
                    <a:pt x="171411" y="58959"/>
                  </a:cubicBezTo>
                  <a:lnTo>
                    <a:pt x="174105" y="56727"/>
                  </a:lnTo>
                  <a:lnTo>
                    <a:pt x="174798" y="54418"/>
                  </a:lnTo>
                  <a:lnTo>
                    <a:pt x="173875" y="51262"/>
                  </a:lnTo>
                  <a:cubicBezTo>
                    <a:pt x="173797" y="51031"/>
                    <a:pt x="173797" y="50800"/>
                    <a:pt x="173797" y="50569"/>
                  </a:cubicBezTo>
                  <a:lnTo>
                    <a:pt x="173259" y="20166"/>
                  </a:lnTo>
                  <a:lnTo>
                    <a:pt x="173797" y="12623"/>
                  </a:lnTo>
                  <a:lnTo>
                    <a:pt x="175568" y="4926"/>
                  </a:lnTo>
                  <a:lnTo>
                    <a:pt x="167486" y="1539"/>
                  </a:lnTo>
                  <a:lnTo>
                    <a:pt x="161174" y="1001"/>
                  </a:lnTo>
                  <a:lnTo>
                    <a:pt x="157480" y="1001"/>
                  </a:lnTo>
                  <a:cubicBezTo>
                    <a:pt x="157095" y="1001"/>
                    <a:pt x="156710" y="924"/>
                    <a:pt x="156325" y="770"/>
                  </a:cubicBezTo>
                  <a:lnTo>
                    <a:pt x="154632" y="0"/>
                  </a:lnTo>
                  <a:lnTo>
                    <a:pt x="154632" y="4387"/>
                  </a:lnTo>
                  <a:cubicBezTo>
                    <a:pt x="154632" y="4926"/>
                    <a:pt x="154478" y="5388"/>
                    <a:pt x="154247" y="5850"/>
                  </a:cubicBezTo>
                  <a:lnTo>
                    <a:pt x="150860" y="11469"/>
                  </a:lnTo>
                  <a:cubicBezTo>
                    <a:pt x="150553" y="11930"/>
                    <a:pt x="150091" y="12392"/>
                    <a:pt x="149629" y="12623"/>
                  </a:cubicBezTo>
                  <a:lnTo>
                    <a:pt x="145165" y="14624"/>
                  </a:lnTo>
                  <a:lnTo>
                    <a:pt x="143548" y="16625"/>
                  </a:lnTo>
                  <a:lnTo>
                    <a:pt x="135851" y="34790"/>
                  </a:lnTo>
                  <a:lnTo>
                    <a:pt x="134466" y="36946"/>
                  </a:lnTo>
                  <a:cubicBezTo>
                    <a:pt x="134081" y="37484"/>
                    <a:pt x="133542" y="37946"/>
                    <a:pt x="132850" y="38100"/>
                  </a:cubicBezTo>
                  <a:lnTo>
                    <a:pt x="128077" y="39408"/>
                  </a:lnTo>
                  <a:lnTo>
                    <a:pt x="126307" y="44258"/>
                  </a:lnTo>
                  <a:cubicBezTo>
                    <a:pt x="126076" y="44796"/>
                    <a:pt x="125691" y="45335"/>
                    <a:pt x="125230" y="45643"/>
                  </a:cubicBezTo>
                  <a:lnTo>
                    <a:pt x="120073" y="49107"/>
                  </a:lnTo>
                  <a:lnTo>
                    <a:pt x="120227" y="50107"/>
                  </a:lnTo>
                  <a:cubicBezTo>
                    <a:pt x="120303" y="50415"/>
                    <a:pt x="120303" y="50800"/>
                    <a:pt x="120227" y="51108"/>
                  </a:cubicBezTo>
                  <a:lnTo>
                    <a:pt x="120227" y="51185"/>
                  </a:lnTo>
                  <a:lnTo>
                    <a:pt x="120842" y="51185"/>
                  </a:lnTo>
                  <a:cubicBezTo>
                    <a:pt x="121997" y="51185"/>
                    <a:pt x="122997" y="51878"/>
                    <a:pt x="123459" y="52955"/>
                  </a:cubicBezTo>
                  <a:lnTo>
                    <a:pt x="124614" y="55803"/>
                  </a:lnTo>
                  <a:cubicBezTo>
                    <a:pt x="124922" y="56650"/>
                    <a:pt x="124845" y="57573"/>
                    <a:pt x="124383" y="58266"/>
                  </a:cubicBezTo>
                  <a:lnTo>
                    <a:pt x="122689" y="61114"/>
                  </a:lnTo>
                  <a:cubicBezTo>
                    <a:pt x="122536" y="61345"/>
                    <a:pt x="122459" y="61499"/>
                    <a:pt x="122305" y="61653"/>
                  </a:cubicBezTo>
                  <a:lnTo>
                    <a:pt x="120073" y="63885"/>
                  </a:lnTo>
                  <a:cubicBezTo>
                    <a:pt x="119842" y="64116"/>
                    <a:pt x="119534" y="64347"/>
                    <a:pt x="119226" y="64501"/>
                  </a:cubicBezTo>
                  <a:lnTo>
                    <a:pt x="109374" y="68888"/>
                  </a:lnTo>
                  <a:lnTo>
                    <a:pt x="101523" y="75045"/>
                  </a:lnTo>
                  <a:lnTo>
                    <a:pt x="106603" y="83050"/>
                  </a:lnTo>
                  <a:lnTo>
                    <a:pt x="110759" y="86206"/>
                  </a:lnTo>
                  <a:cubicBezTo>
                    <a:pt x="111067" y="86437"/>
                    <a:pt x="111298" y="86745"/>
                    <a:pt x="111529" y="87053"/>
                  </a:cubicBezTo>
                  <a:lnTo>
                    <a:pt x="113761" y="90978"/>
                  </a:lnTo>
                  <a:cubicBezTo>
                    <a:pt x="113915" y="91209"/>
                    <a:pt x="113992" y="91363"/>
                    <a:pt x="113992" y="91594"/>
                  </a:cubicBezTo>
                  <a:lnTo>
                    <a:pt x="118456" y="107373"/>
                  </a:lnTo>
                  <a:cubicBezTo>
                    <a:pt x="118533" y="107681"/>
                    <a:pt x="118610" y="107988"/>
                    <a:pt x="118533" y="108219"/>
                  </a:cubicBezTo>
                  <a:lnTo>
                    <a:pt x="117994" y="123382"/>
                  </a:lnTo>
                  <a:cubicBezTo>
                    <a:pt x="117994" y="123690"/>
                    <a:pt x="117917" y="123998"/>
                    <a:pt x="117841" y="124229"/>
                  </a:cubicBezTo>
                  <a:lnTo>
                    <a:pt x="105294" y="158404"/>
                  </a:lnTo>
                  <a:lnTo>
                    <a:pt x="108835" y="158173"/>
                  </a:lnTo>
                  <a:cubicBezTo>
                    <a:pt x="109913" y="158096"/>
                    <a:pt x="110913" y="158635"/>
                    <a:pt x="111452" y="159558"/>
                  </a:cubicBezTo>
                  <a:lnTo>
                    <a:pt x="113145" y="162406"/>
                  </a:lnTo>
                  <a:cubicBezTo>
                    <a:pt x="113453" y="162945"/>
                    <a:pt x="113607" y="163484"/>
                    <a:pt x="113530" y="164099"/>
                  </a:cubicBezTo>
                  <a:lnTo>
                    <a:pt x="112991" y="170257"/>
                  </a:lnTo>
                  <a:lnTo>
                    <a:pt x="108989" y="184804"/>
                  </a:lnTo>
                  <a:lnTo>
                    <a:pt x="105679" y="204201"/>
                  </a:lnTo>
                  <a:lnTo>
                    <a:pt x="105756" y="209897"/>
                  </a:lnTo>
                  <a:lnTo>
                    <a:pt x="104602" y="216593"/>
                  </a:lnTo>
                  <a:cubicBezTo>
                    <a:pt x="104602" y="216747"/>
                    <a:pt x="104525" y="216978"/>
                    <a:pt x="104448" y="217132"/>
                  </a:cubicBezTo>
                  <a:lnTo>
                    <a:pt x="102216" y="222750"/>
                  </a:lnTo>
                  <a:lnTo>
                    <a:pt x="98213" y="230832"/>
                  </a:lnTo>
                  <a:cubicBezTo>
                    <a:pt x="98136" y="230986"/>
                    <a:pt x="97982" y="231217"/>
                    <a:pt x="97905" y="231371"/>
                  </a:cubicBezTo>
                  <a:lnTo>
                    <a:pt x="91209" y="239607"/>
                  </a:lnTo>
                  <a:lnTo>
                    <a:pt x="91209" y="254924"/>
                  </a:lnTo>
                  <a:lnTo>
                    <a:pt x="91209" y="254924"/>
                  </a:lnTo>
                  <a:cubicBezTo>
                    <a:pt x="91209" y="255155"/>
                    <a:pt x="91209" y="255386"/>
                    <a:pt x="91132" y="255617"/>
                  </a:cubicBezTo>
                  <a:lnTo>
                    <a:pt x="86668" y="272473"/>
                  </a:lnTo>
                  <a:cubicBezTo>
                    <a:pt x="86591" y="272704"/>
                    <a:pt x="86514" y="272935"/>
                    <a:pt x="86360" y="273166"/>
                  </a:cubicBezTo>
                  <a:lnTo>
                    <a:pt x="84667" y="276013"/>
                  </a:lnTo>
                  <a:cubicBezTo>
                    <a:pt x="84359" y="276475"/>
                    <a:pt x="83974" y="276860"/>
                    <a:pt x="83512" y="277091"/>
                  </a:cubicBezTo>
                  <a:lnTo>
                    <a:pt x="81280" y="278245"/>
                  </a:lnTo>
                  <a:cubicBezTo>
                    <a:pt x="80664" y="278553"/>
                    <a:pt x="79894" y="278630"/>
                    <a:pt x="79202" y="278400"/>
                  </a:cubicBezTo>
                  <a:lnTo>
                    <a:pt x="69657" y="275552"/>
                  </a:lnTo>
                  <a:lnTo>
                    <a:pt x="65424" y="273781"/>
                  </a:lnTo>
                  <a:cubicBezTo>
                    <a:pt x="65193" y="273704"/>
                    <a:pt x="64962" y="273550"/>
                    <a:pt x="64731" y="273319"/>
                  </a:cubicBezTo>
                  <a:lnTo>
                    <a:pt x="59189" y="268624"/>
                  </a:lnTo>
                  <a:lnTo>
                    <a:pt x="57881" y="269702"/>
                  </a:lnTo>
                  <a:lnTo>
                    <a:pt x="56111" y="271934"/>
                  </a:lnTo>
                  <a:lnTo>
                    <a:pt x="45258" y="300721"/>
                  </a:lnTo>
                  <a:lnTo>
                    <a:pt x="45797" y="307956"/>
                  </a:lnTo>
                  <a:lnTo>
                    <a:pt x="45797" y="312112"/>
                  </a:lnTo>
                  <a:lnTo>
                    <a:pt x="46336" y="317423"/>
                  </a:lnTo>
                  <a:lnTo>
                    <a:pt x="48491" y="324196"/>
                  </a:lnTo>
                  <a:cubicBezTo>
                    <a:pt x="48568" y="324427"/>
                    <a:pt x="48568" y="324581"/>
                    <a:pt x="48645" y="324812"/>
                  </a:cubicBezTo>
                  <a:lnTo>
                    <a:pt x="49184" y="333279"/>
                  </a:lnTo>
                  <a:cubicBezTo>
                    <a:pt x="49184" y="333510"/>
                    <a:pt x="49184" y="333741"/>
                    <a:pt x="49106" y="333972"/>
                  </a:cubicBezTo>
                  <a:lnTo>
                    <a:pt x="47952" y="340129"/>
                  </a:lnTo>
                  <a:close/>
                </a:path>
              </a:pathLst>
            </a:custGeom>
            <a:solidFill>
              <a:srgbClr val="4BAAE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9" name="Forma libre: forma 92">
              <a:extLst>
                <a:ext uri="{FF2B5EF4-FFF2-40B4-BE49-F238E27FC236}">
                  <a16:creationId xmlns:a16="http://schemas.microsoft.com/office/drawing/2014/main" id="{BBF9EDDE-1E06-8B2E-A129-994AB8361F8A}"/>
                </a:ext>
              </a:extLst>
            </p:cNvPr>
            <p:cNvSpPr/>
            <p:nvPr/>
          </p:nvSpPr>
          <p:spPr>
            <a:xfrm>
              <a:off x="8086432" y="1796883"/>
              <a:ext cx="935270" cy="1000813"/>
            </a:xfrm>
            <a:custGeom>
              <a:avLst/>
              <a:gdLst>
                <a:gd name="connsiteX0" fmla="*/ 63038 w 1218045"/>
                <a:gd name="connsiteY0" fmla="*/ 282017 h 1303404"/>
                <a:gd name="connsiteX1" fmla="*/ 64193 w 1218045"/>
                <a:gd name="connsiteY1" fmla="*/ 294794 h 1303404"/>
                <a:gd name="connsiteX2" fmla="*/ 64347 w 1218045"/>
                <a:gd name="connsiteY2" fmla="*/ 296718 h 1303404"/>
                <a:gd name="connsiteX3" fmla="*/ 64347 w 1218045"/>
                <a:gd name="connsiteY3" fmla="*/ 296718 h 1303404"/>
                <a:gd name="connsiteX4" fmla="*/ 64347 w 1218045"/>
                <a:gd name="connsiteY4" fmla="*/ 296718 h 1303404"/>
                <a:gd name="connsiteX5" fmla="*/ 64270 w 1218045"/>
                <a:gd name="connsiteY5" fmla="*/ 297719 h 1303404"/>
                <a:gd name="connsiteX6" fmla="*/ 62038 w 1218045"/>
                <a:gd name="connsiteY6" fmla="*/ 305570 h 1303404"/>
                <a:gd name="connsiteX7" fmla="*/ 61653 w 1218045"/>
                <a:gd name="connsiteY7" fmla="*/ 306416 h 1303404"/>
                <a:gd name="connsiteX8" fmla="*/ 59267 w 1218045"/>
                <a:gd name="connsiteY8" fmla="*/ 309803 h 1303404"/>
                <a:gd name="connsiteX9" fmla="*/ 58266 w 1218045"/>
                <a:gd name="connsiteY9" fmla="*/ 316422 h 1303404"/>
                <a:gd name="connsiteX10" fmla="*/ 56958 w 1218045"/>
                <a:gd name="connsiteY10" fmla="*/ 318424 h 1303404"/>
                <a:gd name="connsiteX11" fmla="*/ 50107 w 1218045"/>
                <a:gd name="connsiteY11" fmla="*/ 322657 h 1303404"/>
                <a:gd name="connsiteX12" fmla="*/ 47798 w 1218045"/>
                <a:gd name="connsiteY12" fmla="*/ 325890 h 1303404"/>
                <a:gd name="connsiteX13" fmla="*/ 45643 w 1218045"/>
                <a:gd name="connsiteY13" fmla="*/ 331201 h 1303404"/>
                <a:gd name="connsiteX14" fmla="*/ 38485 w 1218045"/>
                <a:gd name="connsiteY14" fmla="*/ 369455 h 1303404"/>
                <a:gd name="connsiteX15" fmla="*/ 37792 w 1218045"/>
                <a:gd name="connsiteY15" fmla="*/ 370840 h 1303404"/>
                <a:gd name="connsiteX16" fmla="*/ 32712 w 1218045"/>
                <a:gd name="connsiteY16" fmla="*/ 376459 h 1303404"/>
                <a:gd name="connsiteX17" fmla="*/ 32250 w 1218045"/>
                <a:gd name="connsiteY17" fmla="*/ 376921 h 1303404"/>
                <a:gd name="connsiteX18" fmla="*/ 26632 w 1218045"/>
                <a:gd name="connsiteY18" fmla="*/ 380846 h 1303404"/>
                <a:gd name="connsiteX19" fmla="*/ 19165 w 1218045"/>
                <a:gd name="connsiteY19" fmla="*/ 388389 h 1303404"/>
                <a:gd name="connsiteX20" fmla="*/ 10314 w 1218045"/>
                <a:gd name="connsiteY20" fmla="*/ 394393 h 1303404"/>
                <a:gd name="connsiteX21" fmla="*/ 8313 w 1218045"/>
                <a:gd name="connsiteY21" fmla="*/ 394854 h 1303404"/>
                <a:gd name="connsiteX22" fmla="*/ 1462 w 1218045"/>
                <a:gd name="connsiteY22" fmla="*/ 393700 h 1303404"/>
                <a:gd name="connsiteX23" fmla="*/ 1462 w 1218045"/>
                <a:gd name="connsiteY23" fmla="*/ 404091 h 1303404"/>
                <a:gd name="connsiteX24" fmla="*/ 3079 w 1218045"/>
                <a:gd name="connsiteY24" fmla="*/ 405861 h 1303404"/>
                <a:gd name="connsiteX25" fmla="*/ 4233 w 1218045"/>
                <a:gd name="connsiteY25" fmla="*/ 409787 h 1303404"/>
                <a:gd name="connsiteX26" fmla="*/ 4002 w 1218045"/>
                <a:gd name="connsiteY26" fmla="*/ 411942 h 1303404"/>
                <a:gd name="connsiteX27" fmla="*/ 2232 w 1218045"/>
                <a:gd name="connsiteY27" fmla="*/ 413250 h 1303404"/>
                <a:gd name="connsiteX28" fmla="*/ 539 w 1218045"/>
                <a:gd name="connsiteY28" fmla="*/ 413635 h 1303404"/>
                <a:gd name="connsiteX29" fmla="*/ 0 w 1218045"/>
                <a:gd name="connsiteY29" fmla="*/ 414097 h 1303404"/>
                <a:gd name="connsiteX30" fmla="*/ 1616 w 1218045"/>
                <a:gd name="connsiteY30" fmla="*/ 417330 h 1303404"/>
                <a:gd name="connsiteX31" fmla="*/ 5311 w 1218045"/>
                <a:gd name="connsiteY31" fmla="*/ 421563 h 1303404"/>
                <a:gd name="connsiteX32" fmla="*/ 53494 w 1218045"/>
                <a:gd name="connsiteY32" fmla="*/ 465821 h 1303404"/>
                <a:gd name="connsiteX33" fmla="*/ 92595 w 1218045"/>
                <a:gd name="connsiteY33" fmla="*/ 493761 h 1303404"/>
                <a:gd name="connsiteX34" fmla="*/ 93056 w 1218045"/>
                <a:gd name="connsiteY34" fmla="*/ 494146 h 1303404"/>
                <a:gd name="connsiteX35" fmla="*/ 132465 w 1218045"/>
                <a:gd name="connsiteY35" fmla="*/ 536864 h 1303404"/>
                <a:gd name="connsiteX36" fmla="*/ 162945 w 1218045"/>
                <a:gd name="connsiteY36" fmla="*/ 574656 h 1303404"/>
                <a:gd name="connsiteX37" fmla="*/ 169872 w 1218045"/>
                <a:gd name="connsiteY37" fmla="*/ 580429 h 1303404"/>
                <a:gd name="connsiteX38" fmla="*/ 179109 w 1218045"/>
                <a:gd name="connsiteY38" fmla="*/ 586047 h 1303404"/>
                <a:gd name="connsiteX39" fmla="*/ 191424 w 1218045"/>
                <a:gd name="connsiteY39" fmla="*/ 587664 h 1303404"/>
                <a:gd name="connsiteX40" fmla="*/ 197042 w 1218045"/>
                <a:gd name="connsiteY40" fmla="*/ 589434 h 1303404"/>
                <a:gd name="connsiteX41" fmla="*/ 197812 w 1218045"/>
                <a:gd name="connsiteY41" fmla="*/ 589819 h 1303404"/>
                <a:gd name="connsiteX42" fmla="*/ 202353 w 1218045"/>
                <a:gd name="connsiteY42" fmla="*/ 593206 h 1303404"/>
                <a:gd name="connsiteX43" fmla="*/ 218825 w 1218045"/>
                <a:gd name="connsiteY43" fmla="*/ 607368 h 1303404"/>
                <a:gd name="connsiteX44" fmla="*/ 219287 w 1218045"/>
                <a:gd name="connsiteY44" fmla="*/ 607907 h 1303404"/>
                <a:gd name="connsiteX45" fmla="*/ 224367 w 1218045"/>
                <a:gd name="connsiteY45" fmla="*/ 615219 h 1303404"/>
                <a:gd name="connsiteX46" fmla="*/ 224751 w 1218045"/>
                <a:gd name="connsiteY46" fmla="*/ 615911 h 1303404"/>
                <a:gd name="connsiteX47" fmla="*/ 232602 w 1218045"/>
                <a:gd name="connsiteY47" fmla="*/ 639541 h 1303404"/>
                <a:gd name="connsiteX48" fmla="*/ 232756 w 1218045"/>
                <a:gd name="connsiteY48" fmla="*/ 640388 h 1303404"/>
                <a:gd name="connsiteX49" fmla="*/ 233911 w 1218045"/>
                <a:gd name="connsiteY49" fmla="*/ 683106 h 1303404"/>
                <a:gd name="connsiteX50" fmla="*/ 232756 w 1218045"/>
                <a:gd name="connsiteY50" fmla="*/ 690957 h 1303404"/>
                <a:gd name="connsiteX51" fmla="*/ 232525 w 1218045"/>
                <a:gd name="connsiteY51" fmla="*/ 691804 h 1303404"/>
                <a:gd name="connsiteX52" fmla="*/ 230832 w 1218045"/>
                <a:gd name="connsiteY52" fmla="*/ 695190 h 1303404"/>
                <a:gd name="connsiteX53" fmla="*/ 218363 w 1218045"/>
                <a:gd name="connsiteY53" fmla="*/ 716203 h 1303404"/>
                <a:gd name="connsiteX54" fmla="*/ 215746 w 1218045"/>
                <a:gd name="connsiteY54" fmla="*/ 717589 h 1303404"/>
                <a:gd name="connsiteX55" fmla="*/ 206741 w 1218045"/>
                <a:gd name="connsiteY55" fmla="*/ 717050 h 1303404"/>
                <a:gd name="connsiteX56" fmla="*/ 205586 w 1218045"/>
                <a:gd name="connsiteY56" fmla="*/ 716665 h 1303404"/>
                <a:gd name="connsiteX57" fmla="*/ 200506 w 1218045"/>
                <a:gd name="connsiteY57" fmla="*/ 713817 h 1303404"/>
                <a:gd name="connsiteX58" fmla="*/ 194195 w 1218045"/>
                <a:gd name="connsiteY58" fmla="*/ 711739 h 1303404"/>
                <a:gd name="connsiteX59" fmla="*/ 163792 w 1218045"/>
                <a:gd name="connsiteY59" fmla="*/ 704042 h 1303404"/>
                <a:gd name="connsiteX60" fmla="*/ 156249 w 1218045"/>
                <a:gd name="connsiteY60" fmla="*/ 704042 h 1303404"/>
                <a:gd name="connsiteX61" fmla="*/ 132311 w 1218045"/>
                <a:gd name="connsiteY61" fmla="*/ 706274 h 1303404"/>
                <a:gd name="connsiteX62" fmla="*/ 121535 w 1218045"/>
                <a:gd name="connsiteY62" fmla="*/ 707890 h 1303404"/>
                <a:gd name="connsiteX63" fmla="*/ 114531 w 1218045"/>
                <a:gd name="connsiteY63" fmla="*/ 710584 h 1303404"/>
                <a:gd name="connsiteX64" fmla="*/ 112838 w 1218045"/>
                <a:gd name="connsiteY64" fmla="*/ 711585 h 1303404"/>
                <a:gd name="connsiteX65" fmla="*/ 110221 w 1218045"/>
                <a:gd name="connsiteY65" fmla="*/ 713124 h 1303404"/>
                <a:gd name="connsiteX66" fmla="*/ 109143 w 1218045"/>
                <a:gd name="connsiteY66" fmla="*/ 716742 h 1303404"/>
                <a:gd name="connsiteX67" fmla="*/ 112453 w 1218045"/>
                <a:gd name="connsiteY67" fmla="*/ 723669 h 1303404"/>
                <a:gd name="connsiteX68" fmla="*/ 116686 w 1218045"/>
                <a:gd name="connsiteY68" fmla="*/ 726286 h 1303404"/>
                <a:gd name="connsiteX69" fmla="*/ 117687 w 1218045"/>
                <a:gd name="connsiteY69" fmla="*/ 727441 h 1303404"/>
                <a:gd name="connsiteX70" fmla="*/ 119919 w 1218045"/>
                <a:gd name="connsiteY70" fmla="*/ 731905 h 1303404"/>
                <a:gd name="connsiteX71" fmla="*/ 121843 w 1218045"/>
                <a:gd name="connsiteY71" fmla="*/ 738601 h 1303404"/>
                <a:gd name="connsiteX72" fmla="*/ 123613 w 1218045"/>
                <a:gd name="connsiteY72" fmla="*/ 753072 h 1303404"/>
                <a:gd name="connsiteX73" fmla="*/ 123536 w 1218045"/>
                <a:gd name="connsiteY73" fmla="*/ 754226 h 1303404"/>
                <a:gd name="connsiteX74" fmla="*/ 121843 w 1218045"/>
                <a:gd name="connsiteY74" fmla="*/ 759845 h 1303404"/>
                <a:gd name="connsiteX75" fmla="*/ 121381 w 1218045"/>
                <a:gd name="connsiteY75" fmla="*/ 760691 h 1303404"/>
                <a:gd name="connsiteX76" fmla="*/ 119919 w 1218045"/>
                <a:gd name="connsiteY76" fmla="*/ 762616 h 1303404"/>
                <a:gd name="connsiteX77" fmla="*/ 117995 w 1218045"/>
                <a:gd name="connsiteY77" fmla="*/ 765156 h 1303404"/>
                <a:gd name="connsiteX78" fmla="*/ 113222 w 1218045"/>
                <a:gd name="connsiteY78" fmla="*/ 769928 h 1303404"/>
                <a:gd name="connsiteX79" fmla="*/ 111760 w 1218045"/>
                <a:gd name="connsiteY79" fmla="*/ 771852 h 1303404"/>
                <a:gd name="connsiteX80" fmla="*/ 110759 w 1218045"/>
                <a:gd name="connsiteY80" fmla="*/ 772699 h 1303404"/>
                <a:gd name="connsiteX81" fmla="*/ 107373 w 1218045"/>
                <a:gd name="connsiteY81" fmla="*/ 774392 h 1303404"/>
                <a:gd name="connsiteX82" fmla="*/ 105833 w 1218045"/>
                <a:gd name="connsiteY82" fmla="*/ 774700 h 1303404"/>
                <a:gd name="connsiteX83" fmla="*/ 88746 w 1218045"/>
                <a:gd name="connsiteY83" fmla="*/ 773084 h 1303404"/>
                <a:gd name="connsiteX84" fmla="*/ 84513 w 1218045"/>
                <a:gd name="connsiteY84" fmla="*/ 775701 h 1303404"/>
                <a:gd name="connsiteX85" fmla="*/ 77739 w 1218045"/>
                <a:gd name="connsiteY85" fmla="*/ 779934 h 1303404"/>
                <a:gd name="connsiteX86" fmla="*/ 76585 w 1218045"/>
                <a:gd name="connsiteY86" fmla="*/ 780319 h 1303404"/>
                <a:gd name="connsiteX87" fmla="*/ 71813 w 1218045"/>
                <a:gd name="connsiteY87" fmla="*/ 780858 h 1303404"/>
                <a:gd name="connsiteX88" fmla="*/ 57881 w 1218045"/>
                <a:gd name="connsiteY88" fmla="*/ 785476 h 1303404"/>
                <a:gd name="connsiteX89" fmla="*/ 58112 w 1218045"/>
                <a:gd name="connsiteY89" fmla="*/ 786169 h 1303404"/>
                <a:gd name="connsiteX90" fmla="*/ 58266 w 1218045"/>
                <a:gd name="connsiteY90" fmla="*/ 787092 h 1303404"/>
                <a:gd name="connsiteX91" fmla="*/ 58266 w 1218045"/>
                <a:gd name="connsiteY91" fmla="*/ 800793 h 1303404"/>
                <a:gd name="connsiteX92" fmla="*/ 59036 w 1218045"/>
                <a:gd name="connsiteY92" fmla="*/ 803949 h 1303404"/>
                <a:gd name="connsiteX93" fmla="*/ 63808 w 1218045"/>
                <a:gd name="connsiteY93" fmla="*/ 807258 h 1303404"/>
                <a:gd name="connsiteX94" fmla="*/ 64885 w 1218045"/>
                <a:gd name="connsiteY94" fmla="*/ 808798 h 1303404"/>
                <a:gd name="connsiteX95" fmla="*/ 66040 w 1218045"/>
                <a:gd name="connsiteY95" fmla="*/ 812723 h 1303404"/>
                <a:gd name="connsiteX96" fmla="*/ 65886 w 1218045"/>
                <a:gd name="connsiteY96" fmla="*/ 814724 h 1303404"/>
                <a:gd name="connsiteX97" fmla="*/ 64732 w 1218045"/>
                <a:gd name="connsiteY97" fmla="*/ 816957 h 1303404"/>
                <a:gd name="connsiteX98" fmla="*/ 64347 w 1218045"/>
                <a:gd name="connsiteY98" fmla="*/ 817495 h 1303404"/>
                <a:gd name="connsiteX99" fmla="*/ 61191 w 1218045"/>
                <a:gd name="connsiteY99" fmla="*/ 821190 h 1303404"/>
                <a:gd name="connsiteX100" fmla="*/ 62422 w 1218045"/>
                <a:gd name="connsiteY100" fmla="*/ 821267 h 1303404"/>
                <a:gd name="connsiteX101" fmla="*/ 65578 w 1218045"/>
                <a:gd name="connsiteY101" fmla="*/ 821882 h 1303404"/>
                <a:gd name="connsiteX102" fmla="*/ 66810 w 1218045"/>
                <a:gd name="connsiteY102" fmla="*/ 822498 h 1303404"/>
                <a:gd name="connsiteX103" fmla="*/ 66810 w 1218045"/>
                <a:gd name="connsiteY103" fmla="*/ 822498 h 1303404"/>
                <a:gd name="connsiteX104" fmla="*/ 67579 w 1218045"/>
                <a:gd name="connsiteY104" fmla="*/ 823576 h 1303404"/>
                <a:gd name="connsiteX105" fmla="*/ 68734 w 1218045"/>
                <a:gd name="connsiteY105" fmla="*/ 826424 h 1303404"/>
                <a:gd name="connsiteX106" fmla="*/ 68965 w 1218045"/>
                <a:gd name="connsiteY106" fmla="*/ 827501 h 1303404"/>
                <a:gd name="connsiteX107" fmla="*/ 68965 w 1218045"/>
                <a:gd name="connsiteY107" fmla="*/ 830888 h 1303404"/>
                <a:gd name="connsiteX108" fmla="*/ 69581 w 1218045"/>
                <a:gd name="connsiteY108" fmla="*/ 832504 h 1303404"/>
                <a:gd name="connsiteX109" fmla="*/ 70812 w 1218045"/>
                <a:gd name="connsiteY109" fmla="*/ 833274 h 1303404"/>
                <a:gd name="connsiteX110" fmla="*/ 71120 w 1218045"/>
                <a:gd name="connsiteY110" fmla="*/ 832658 h 1303404"/>
                <a:gd name="connsiteX111" fmla="*/ 73968 w 1218045"/>
                <a:gd name="connsiteY111" fmla="*/ 828733 h 1303404"/>
                <a:gd name="connsiteX112" fmla="*/ 74661 w 1218045"/>
                <a:gd name="connsiteY112" fmla="*/ 828040 h 1303404"/>
                <a:gd name="connsiteX113" fmla="*/ 78047 w 1218045"/>
                <a:gd name="connsiteY113" fmla="*/ 825808 h 1303404"/>
                <a:gd name="connsiteX114" fmla="*/ 78663 w 1218045"/>
                <a:gd name="connsiteY114" fmla="*/ 825577 h 1303404"/>
                <a:gd name="connsiteX115" fmla="*/ 79048 w 1218045"/>
                <a:gd name="connsiteY115" fmla="*/ 825423 h 1303404"/>
                <a:gd name="connsiteX116" fmla="*/ 79510 w 1218045"/>
                <a:gd name="connsiteY116" fmla="*/ 825423 h 1303404"/>
                <a:gd name="connsiteX117" fmla="*/ 80048 w 1218045"/>
                <a:gd name="connsiteY117" fmla="*/ 825423 h 1303404"/>
                <a:gd name="connsiteX118" fmla="*/ 81819 w 1218045"/>
                <a:gd name="connsiteY118" fmla="*/ 826501 h 1303404"/>
                <a:gd name="connsiteX119" fmla="*/ 83512 w 1218045"/>
                <a:gd name="connsiteY119" fmla="*/ 828733 h 1303404"/>
                <a:gd name="connsiteX120" fmla="*/ 83820 w 1218045"/>
                <a:gd name="connsiteY120" fmla="*/ 829426 h 1303404"/>
                <a:gd name="connsiteX121" fmla="*/ 83897 w 1218045"/>
                <a:gd name="connsiteY121" fmla="*/ 831350 h 1303404"/>
                <a:gd name="connsiteX122" fmla="*/ 81819 w 1218045"/>
                <a:gd name="connsiteY122" fmla="*/ 837045 h 1303404"/>
                <a:gd name="connsiteX123" fmla="*/ 81819 w 1218045"/>
                <a:gd name="connsiteY123" fmla="*/ 839739 h 1303404"/>
                <a:gd name="connsiteX124" fmla="*/ 83204 w 1218045"/>
                <a:gd name="connsiteY124" fmla="*/ 842126 h 1303404"/>
                <a:gd name="connsiteX125" fmla="*/ 85590 w 1218045"/>
                <a:gd name="connsiteY125" fmla="*/ 842895 h 1303404"/>
                <a:gd name="connsiteX126" fmla="*/ 93518 w 1218045"/>
                <a:gd name="connsiteY126" fmla="*/ 843896 h 1303404"/>
                <a:gd name="connsiteX127" fmla="*/ 95135 w 1218045"/>
                <a:gd name="connsiteY127" fmla="*/ 844665 h 1303404"/>
                <a:gd name="connsiteX128" fmla="*/ 96828 w 1218045"/>
                <a:gd name="connsiteY128" fmla="*/ 846359 h 1303404"/>
                <a:gd name="connsiteX129" fmla="*/ 97521 w 1218045"/>
                <a:gd name="connsiteY129" fmla="*/ 847513 h 1303404"/>
                <a:gd name="connsiteX130" fmla="*/ 97521 w 1218045"/>
                <a:gd name="connsiteY130" fmla="*/ 848206 h 1303404"/>
                <a:gd name="connsiteX131" fmla="*/ 97521 w 1218045"/>
                <a:gd name="connsiteY131" fmla="*/ 848822 h 1303404"/>
                <a:gd name="connsiteX132" fmla="*/ 97521 w 1218045"/>
                <a:gd name="connsiteY132" fmla="*/ 848822 h 1303404"/>
                <a:gd name="connsiteX133" fmla="*/ 97521 w 1218045"/>
                <a:gd name="connsiteY133" fmla="*/ 848822 h 1303404"/>
                <a:gd name="connsiteX134" fmla="*/ 97290 w 1218045"/>
                <a:gd name="connsiteY134" fmla="*/ 849976 h 1303404"/>
                <a:gd name="connsiteX135" fmla="*/ 96366 w 1218045"/>
                <a:gd name="connsiteY135" fmla="*/ 854441 h 1303404"/>
                <a:gd name="connsiteX136" fmla="*/ 95365 w 1218045"/>
                <a:gd name="connsiteY136" fmla="*/ 856057 h 1303404"/>
                <a:gd name="connsiteX137" fmla="*/ 93595 w 1218045"/>
                <a:gd name="connsiteY137" fmla="*/ 856673 h 1303404"/>
                <a:gd name="connsiteX138" fmla="*/ 91363 w 1218045"/>
                <a:gd name="connsiteY138" fmla="*/ 856673 h 1303404"/>
                <a:gd name="connsiteX139" fmla="*/ 89670 w 1218045"/>
                <a:gd name="connsiteY139" fmla="*/ 856134 h 1303404"/>
                <a:gd name="connsiteX140" fmla="*/ 88361 w 1218045"/>
                <a:gd name="connsiteY140" fmla="*/ 855133 h 1303404"/>
                <a:gd name="connsiteX141" fmla="*/ 86206 w 1218045"/>
                <a:gd name="connsiteY141" fmla="*/ 858751 h 1303404"/>
                <a:gd name="connsiteX142" fmla="*/ 86129 w 1218045"/>
                <a:gd name="connsiteY142" fmla="*/ 859521 h 1303404"/>
                <a:gd name="connsiteX143" fmla="*/ 85359 w 1218045"/>
                <a:gd name="connsiteY143" fmla="*/ 865139 h 1303404"/>
                <a:gd name="connsiteX144" fmla="*/ 85975 w 1218045"/>
                <a:gd name="connsiteY144" fmla="*/ 866371 h 1303404"/>
                <a:gd name="connsiteX145" fmla="*/ 87976 w 1218045"/>
                <a:gd name="connsiteY145" fmla="*/ 865370 h 1303404"/>
                <a:gd name="connsiteX146" fmla="*/ 90285 w 1218045"/>
                <a:gd name="connsiteY146" fmla="*/ 865293 h 1303404"/>
                <a:gd name="connsiteX147" fmla="*/ 95904 w 1218045"/>
                <a:gd name="connsiteY147" fmla="*/ 867525 h 1303404"/>
                <a:gd name="connsiteX148" fmla="*/ 96982 w 1218045"/>
                <a:gd name="connsiteY148" fmla="*/ 868295 h 1303404"/>
                <a:gd name="connsiteX149" fmla="*/ 100368 w 1218045"/>
                <a:gd name="connsiteY149" fmla="*/ 872221 h 1303404"/>
                <a:gd name="connsiteX150" fmla="*/ 100907 w 1218045"/>
                <a:gd name="connsiteY150" fmla="*/ 873221 h 1303404"/>
                <a:gd name="connsiteX151" fmla="*/ 102601 w 1218045"/>
                <a:gd name="connsiteY151" fmla="*/ 878840 h 1303404"/>
                <a:gd name="connsiteX152" fmla="*/ 102755 w 1218045"/>
                <a:gd name="connsiteY152" fmla="*/ 879610 h 1303404"/>
                <a:gd name="connsiteX153" fmla="*/ 102755 w 1218045"/>
                <a:gd name="connsiteY153" fmla="*/ 885075 h 1303404"/>
                <a:gd name="connsiteX154" fmla="*/ 105679 w 1218045"/>
                <a:gd name="connsiteY154" fmla="*/ 887615 h 1303404"/>
                <a:gd name="connsiteX155" fmla="*/ 106295 w 1218045"/>
                <a:gd name="connsiteY155" fmla="*/ 888384 h 1303404"/>
                <a:gd name="connsiteX156" fmla="*/ 107219 w 1218045"/>
                <a:gd name="connsiteY156" fmla="*/ 890078 h 1303404"/>
                <a:gd name="connsiteX157" fmla="*/ 108912 w 1218045"/>
                <a:gd name="connsiteY157" fmla="*/ 893079 h 1303404"/>
                <a:gd name="connsiteX158" fmla="*/ 110759 w 1218045"/>
                <a:gd name="connsiteY158" fmla="*/ 894927 h 1303404"/>
                <a:gd name="connsiteX159" fmla="*/ 114146 w 1218045"/>
                <a:gd name="connsiteY159" fmla="*/ 893772 h 1303404"/>
                <a:gd name="connsiteX160" fmla="*/ 117225 w 1218045"/>
                <a:gd name="connsiteY160" fmla="*/ 894696 h 1303404"/>
                <a:gd name="connsiteX161" fmla="*/ 126230 w 1218045"/>
                <a:gd name="connsiteY161" fmla="*/ 905933 h 1303404"/>
                <a:gd name="connsiteX162" fmla="*/ 126769 w 1218045"/>
                <a:gd name="connsiteY162" fmla="*/ 907165 h 1303404"/>
                <a:gd name="connsiteX163" fmla="*/ 127308 w 1218045"/>
                <a:gd name="connsiteY163" fmla="*/ 910013 h 1303404"/>
                <a:gd name="connsiteX164" fmla="*/ 126692 w 1218045"/>
                <a:gd name="connsiteY164" fmla="*/ 912399 h 1303404"/>
                <a:gd name="connsiteX165" fmla="*/ 123075 w 1218045"/>
                <a:gd name="connsiteY165" fmla="*/ 916555 h 1303404"/>
                <a:gd name="connsiteX166" fmla="*/ 121458 w 1218045"/>
                <a:gd name="connsiteY166" fmla="*/ 920250 h 1303404"/>
                <a:gd name="connsiteX167" fmla="*/ 121766 w 1218045"/>
                <a:gd name="connsiteY167" fmla="*/ 921173 h 1303404"/>
                <a:gd name="connsiteX168" fmla="*/ 126538 w 1218045"/>
                <a:gd name="connsiteY168" fmla="*/ 922482 h 1303404"/>
                <a:gd name="connsiteX169" fmla="*/ 128001 w 1218045"/>
                <a:gd name="connsiteY169" fmla="*/ 923559 h 1303404"/>
                <a:gd name="connsiteX170" fmla="*/ 128462 w 1218045"/>
                <a:gd name="connsiteY170" fmla="*/ 924252 h 1303404"/>
                <a:gd name="connsiteX171" fmla="*/ 128616 w 1218045"/>
                <a:gd name="connsiteY171" fmla="*/ 925561 h 1303404"/>
                <a:gd name="connsiteX172" fmla="*/ 128154 w 1218045"/>
                <a:gd name="connsiteY172" fmla="*/ 926792 h 1303404"/>
                <a:gd name="connsiteX173" fmla="*/ 125307 w 1218045"/>
                <a:gd name="connsiteY173" fmla="*/ 930718 h 1303404"/>
                <a:gd name="connsiteX174" fmla="*/ 123921 w 1218045"/>
                <a:gd name="connsiteY174" fmla="*/ 931718 h 1303404"/>
                <a:gd name="connsiteX175" fmla="*/ 121843 w 1218045"/>
                <a:gd name="connsiteY175" fmla="*/ 932411 h 1303404"/>
                <a:gd name="connsiteX176" fmla="*/ 123228 w 1218045"/>
                <a:gd name="connsiteY176" fmla="*/ 935413 h 1303404"/>
                <a:gd name="connsiteX177" fmla="*/ 126307 w 1218045"/>
                <a:gd name="connsiteY177" fmla="*/ 939030 h 1303404"/>
                <a:gd name="connsiteX178" fmla="*/ 126307 w 1218045"/>
                <a:gd name="connsiteY178" fmla="*/ 939030 h 1303404"/>
                <a:gd name="connsiteX179" fmla="*/ 126307 w 1218045"/>
                <a:gd name="connsiteY179" fmla="*/ 939030 h 1303404"/>
                <a:gd name="connsiteX180" fmla="*/ 126461 w 1218045"/>
                <a:gd name="connsiteY180" fmla="*/ 939338 h 1303404"/>
                <a:gd name="connsiteX181" fmla="*/ 127000 w 1218045"/>
                <a:gd name="connsiteY181" fmla="*/ 940493 h 1303404"/>
                <a:gd name="connsiteX182" fmla="*/ 127539 w 1218045"/>
                <a:gd name="connsiteY182" fmla="*/ 944957 h 1303404"/>
                <a:gd name="connsiteX183" fmla="*/ 127154 w 1218045"/>
                <a:gd name="connsiteY183" fmla="*/ 946804 h 1303404"/>
                <a:gd name="connsiteX184" fmla="*/ 124999 w 1218045"/>
                <a:gd name="connsiteY184" fmla="*/ 950268 h 1303404"/>
                <a:gd name="connsiteX185" fmla="*/ 127077 w 1218045"/>
                <a:gd name="connsiteY185" fmla="*/ 951191 h 1303404"/>
                <a:gd name="connsiteX186" fmla="*/ 128154 w 1218045"/>
                <a:gd name="connsiteY186" fmla="*/ 952038 h 1303404"/>
                <a:gd name="connsiteX187" fmla="*/ 128693 w 1218045"/>
                <a:gd name="connsiteY187" fmla="*/ 953270 h 1303404"/>
                <a:gd name="connsiteX188" fmla="*/ 127924 w 1218045"/>
                <a:gd name="connsiteY188" fmla="*/ 955810 h 1303404"/>
                <a:gd name="connsiteX189" fmla="*/ 124999 w 1218045"/>
                <a:gd name="connsiteY189" fmla="*/ 958735 h 1303404"/>
                <a:gd name="connsiteX190" fmla="*/ 122998 w 1218045"/>
                <a:gd name="connsiteY190" fmla="*/ 964892 h 1303404"/>
                <a:gd name="connsiteX191" fmla="*/ 122844 w 1218045"/>
                <a:gd name="connsiteY191" fmla="*/ 965816 h 1303404"/>
                <a:gd name="connsiteX192" fmla="*/ 122074 w 1218045"/>
                <a:gd name="connsiteY192" fmla="*/ 971127 h 1303404"/>
                <a:gd name="connsiteX193" fmla="*/ 123382 w 1218045"/>
                <a:gd name="connsiteY193" fmla="*/ 976053 h 1303404"/>
                <a:gd name="connsiteX194" fmla="*/ 124537 w 1218045"/>
                <a:gd name="connsiteY194" fmla="*/ 977207 h 1303404"/>
                <a:gd name="connsiteX195" fmla="*/ 130002 w 1218045"/>
                <a:gd name="connsiteY195" fmla="*/ 978670 h 1303404"/>
                <a:gd name="connsiteX196" fmla="*/ 130387 w 1218045"/>
                <a:gd name="connsiteY196" fmla="*/ 978824 h 1303404"/>
                <a:gd name="connsiteX197" fmla="*/ 130772 w 1218045"/>
                <a:gd name="connsiteY197" fmla="*/ 978978 h 1303404"/>
                <a:gd name="connsiteX198" fmla="*/ 131926 w 1218045"/>
                <a:gd name="connsiteY198" fmla="*/ 979747 h 1303404"/>
                <a:gd name="connsiteX199" fmla="*/ 132465 w 1218045"/>
                <a:gd name="connsiteY199" fmla="*/ 980132 h 1303404"/>
                <a:gd name="connsiteX200" fmla="*/ 133696 w 1218045"/>
                <a:gd name="connsiteY200" fmla="*/ 981903 h 1303404"/>
                <a:gd name="connsiteX201" fmla="*/ 135775 w 1218045"/>
                <a:gd name="connsiteY201" fmla="*/ 991755 h 1303404"/>
                <a:gd name="connsiteX202" fmla="*/ 145935 w 1218045"/>
                <a:gd name="connsiteY202" fmla="*/ 1002453 h 1303404"/>
                <a:gd name="connsiteX203" fmla="*/ 146319 w 1218045"/>
                <a:gd name="connsiteY203" fmla="*/ 1002992 h 1303404"/>
                <a:gd name="connsiteX204" fmla="*/ 150245 w 1218045"/>
                <a:gd name="connsiteY204" fmla="*/ 1009766 h 1303404"/>
                <a:gd name="connsiteX205" fmla="*/ 150630 w 1218045"/>
                <a:gd name="connsiteY205" fmla="*/ 1010766 h 1303404"/>
                <a:gd name="connsiteX206" fmla="*/ 151630 w 1218045"/>
                <a:gd name="connsiteY206" fmla="*/ 1017924 h 1303404"/>
                <a:gd name="connsiteX207" fmla="*/ 154324 w 1218045"/>
                <a:gd name="connsiteY207" fmla="*/ 1021542 h 1303404"/>
                <a:gd name="connsiteX208" fmla="*/ 158635 w 1218045"/>
                <a:gd name="connsiteY208" fmla="*/ 1024929 h 1303404"/>
                <a:gd name="connsiteX209" fmla="*/ 168256 w 1218045"/>
                <a:gd name="connsiteY209" fmla="*/ 1027623 h 1303404"/>
                <a:gd name="connsiteX210" fmla="*/ 177415 w 1218045"/>
                <a:gd name="connsiteY210" fmla="*/ 1028700 h 1303404"/>
                <a:gd name="connsiteX211" fmla="*/ 206818 w 1218045"/>
                <a:gd name="connsiteY211" fmla="*/ 1027545 h 1303404"/>
                <a:gd name="connsiteX212" fmla="*/ 223135 w 1218045"/>
                <a:gd name="connsiteY212" fmla="*/ 1023697 h 1303404"/>
                <a:gd name="connsiteX213" fmla="*/ 262851 w 1218045"/>
                <a:gd name="connsiteY213" fmla="*/ 1020233 h 1303404"/>
                <a:gd name="connsiteX214" fmla="*/ 274859 w 1218045"/>
                <a:gd name="connsiteY214" fmla="*/ 1017462 h 1303404"/>
                <a:gd name="connsiteX215" fmla="*/ 289791 w 1218045"/>
                <a:gd name="connsiteY215" fmla="*/ 1015692 h 1303404"/>
                <a:gd name="connsiteX216" fmla="*/ 304184 w 1218045"/>
                <a:gd name="connsiteY216" fmla="*/ 1015692 h 1303404"/>
                <a:gd name="connsiteX217" fmla="*/ 318039 w 1218045"/>
                <a:gd name="connsiteY217" fmla="*/ 1017385 h 1303404"/>
                <a:gd name="connsiteX218" fmla="*/ 319347 w 1218045"/>
                <a:gd name="connsiteY218" fmla="*/ 1017924 h 1303404"/>
                <a:gd name="connsiteX219" fmla="*/ 326121 w 1218045"/>
                <a:gd name="connsiteY219" fmla="*/ 1023004 h 1303404"/>
                <a:gd name="connsiteX220" fmla="*/ 326813 w 1218045"/>
                <a:gd name="connsiteY220" fmla="*/ 1023774 h 1303404"/>
                <a:gd name="connsiteX221" fmla="*/ 330739 w 1218045"/>
                <a:gd name="connsiteY221" fmla="*/ 1029932 h 1303404"/>
                <a:gd name="connsiteX222" fmla="*/ 331124 w 1218045"/>
                <a:gd name="connsiteY222" fmla="*/ 1031086 h 1303404"/>
                <a:gd name="connsiteX223" fmla="*/ 333895 w 1218045"/>
                <a:gd name="connsiteY223" fmla="*/ 1054331 h 1303404"/>
                <a:gd name="connsiteX224" fmla="*/ 342592 w 1218045"/>
                <a:gd name="connsiteY224" fmla="*/ 1077191 h 1303404"/>
                <a:gd name="connsiteX225" fmla="*/ 352521 w 1218045"/>
                <a:gd name="connsiteY225" fmla="*/ 1089814 h 1303404"/>
                <a:gd name="connsiteX226" fmla="*/ 360911 w 1218045"/>
                <a:gd name="connsiteY226" fmla="*/ 1093278 h 1303404"/>
                <a:gd name="connsiteX227" fmla="*/ 370455 w 1218045"/>
                <a:gd name="connsiteY227" fmla="*/ 1093278 h 1303404"/>
                <a:gd name="connsiteX228" fmla="*/ 371764 w 1218045"/>
                <a:gd name="connsiteY228" fmla="*/ 1093585 h 1303404"/>
                <a:gd name="connsiteX229" fmla="*/ 381308 w 1218045"/>
                <a:gd name="connsiteY229" fmla="*/ 1098665 h 1303404"/>
                <a:gd name="connsiteX230" fmla="*/ 382770 w 1218045"/>
                <a:gd name="connsiteY230" fmla="*/ 1100744 h 1303404"/>
                <a:gd name="connsiteX231" fmla="*/ 385002 w 1218045"/>
                <a:gd name="connsiteY231" fmla="*/ 1117600 h 1303404"/>
                <a:gd name="connsiteX232" fmla="*/ 385002 w 1218045"/>
                <a:gd name="connsiteY232" fmla="*/ 1117600 h 1303404"/>
                <a:gd name="connsiteX233" fmla="*/ 385002 w 1218045"/>
                <a:gd name="connsiteY233" fmla="*/ 1117600 h 1303404"/>
                <a:gd name="connsiteX234" fmla="*/ 384848 w 1218045"/>
                <a:gd name="connsiteY234" fmla="*/ 1118986 h 1303404"/>
                <a:gd name="connsiteX235" fmla="*/ 382078 w 1218045"/>
                <a:gd name="connsiteY235" fmla="*/ 1126221 h 1303404"/>
                <a:gd name="connsiteX236" fmla="*/ 374842 w 1218045"/>
                <a:gd name="connsiteY236" fmla="*/ 1145078 h 1303404"/>
                <a:gd name="connsiteX237" fmla="*/ 373842 w 1218045"/>
                <a:gd name="connsiteY237" fmla="*/ 1153314 h 1303404"/>
                <a:gd name="connsiteX238" fmla="*/ 375458 w 1218045"/>
                <a:gd name="connsiteY238" fmla="*/ 1163012 h 1303404"/>
                <a:gd name="connsiteX239" fmla="*/ 378075 w 1218045"/>
                <a:gd name="connsiteY239" fmla="*/ 1170709 h 1303404"/>
                <a:gd name="connsiteX240" fmla="*/ 391468 w 1218045"/>
                <a:gd name="connsiteY240" fmla="*/ 1193569 h 1303404"/>
                <a:gd name="connsiteX241" fmla="*/ 391776 w 1218045"/>
                <a:gd name="connsiteY241" fmla="*/ 1194570 h 1303404"/>
                <a:gd name="connsiteX242" fmla="*/ 392776 w 1218045"/>
                <a:gd name="connsiteY242" fmla="*/ 1203036 h 1303404"/>
                <a:gd name="connsiteX243" fmla="*/ 392930 w 1218045"/>
                <a:gd name="connsiteY243" fmla="*/ 1204191 h 1303404"/>
                <a:gd name="connsiteX244" fmla="*/ 392930 w 1218045"/>
                <a:gd name="connsiteY244" fmla="*/ 1204191 h 1303404"/>
                <a:gd name="connsiteX245" fmla="*/ 392930 w 1218045"/>
                <a:gd name="connsiteY245" fmla="*/ 1204191 h 1303404"/>
                <a:gd name="connsiteX246" fmla="*/ 392853 w 1218045"/>
                <a:gd name="connsiteY246" fmla="*/ 1205269 h 1303404"/>
                <a:gd name="connsiteX247" fmla="*/ 388389 w 1218045"/>
                <a:gd name="connsiteY247" fmla="*/ 1221586 h 1303404"/>
                <a:gd name="connsiteX248" fmla="*/ 388004 w 1218045"/>
                <a:gd name="connsiteY248" fmla="*/ 1226435 h 1303404"/>
                <a:gd name="connsiteX249" fmla="*/ 391545 w 1218045"/>
                <a:gd name="connsiteY249" fmla="*/ 1232978 h 1303404"/>
                <a:gd name="connsiteX250" fmla="*/ 393546 w 1218045"/>
                <a:gd name="connsiteY250" fmla="*/ 1235364 h 1303404"/>
                <a:gd name="connsiteX251" fmla="*/ 407632 w 1218045"/>
                <a:gd name="connsiteY251" fmla="*/ 1249988 h 1303404"/>
                <a:gd name="connsiteX252" fmla="*/ 418484 w 1218045"/>
                <a:gd name="connsiteY252" fmla="*/ 1255376 h 1303404"/>
                <a:gd name="connsiteX253" fmla="*/ 419716 w 1218045"/>
                <a:gd name="connsiteY253" fmla="*/ 1256607 h 1303404"/>
                <a:gd name="connsiteX254" fmla="*/ 423949 w 1218045"/>
                <a:gd name="connsiteY254" fmla="*/ 1265151 h 1303404"/>
                <a:gd name="connsiteX255" fmla="*/ 430645 w 1218045"/>
                <a:gd name="connsiteY255" fmla="*/ 1271385 h 1303404"/>
                <a:gd name="connsiteX256" fmla="*/ 438804 w 1218045"/>
                <a:gd name="connsiteY256" fmla="*/ 1276312 h 1303404"/>
                <a:gd name="connsiteX257" fmla="*/ 451042 w 1218045"/>
                <a:gd name="connsiteY257" fmla="*/ 1281084 h 1303404"/>
                <a:gd name="connsiteX258" fmla="*/ 467745 w 1218045"/>
                <a:gd name="connsiteY258" fmla="*/ 1283778 h 1303404"/>
                <a:gd name="connsiteX259" fmla="*/ 475365 w 1218045"/>
                <a:gd name="connsiteY259" fmla="*/ 1282777 h 1303404"/>
                <a:gd name="connsiteX260" fmla="*/ 494453 w 1218045"/>
                <a:gd name="connsiteY260" fmla="*/ 1274618 h 1303404"/>
                <a:gd name="connsiteX261" fmla="*/ 511694 w 1218045"/>
                <a:gd name="connsiteY261" fmla="*/ 1262457 h 1303404"/>
                <a:gd name="connsiteX262" fmla="*/ 518930 w 1218045"/>
                <a:gd name="connsiteY262" fmla="*/ 1257377 h 1303404"/>
                <a:gd name="connsiteX263" fmla="*/ 520238 w 1218045"/>
                <a:gd name="connsiteY263" fmla="*/ 1256915 h 1303404"/>
                <a:gd name="connsiteX264" fmla="*/ 525857 w 1218045"/>
                <a:gd name="connsiteY264" fmla="*/ 1256377 h 1303404"/>
                <a:gd name="connsiteX265" fmla="*/ 527781 w 1218045"/>
                <a:gd name="connsiteY265" fmla="*/ 1256915 h 1303404"/>
                <a:gd name="connsiteX266" fmla="*/ 537941 w 1218045"/>
                <a:gd name="connsiteY266" fmla="*/ 1264227 h 1303404"/>
                <a:gd name="connsiteX267" fmla="*/ 541713 w 1218045"/>
                <a:gd name="connsiteY267" fmla="*/ 1267999 h 1303404"/>
                <a:gd name="connsiteX268" fmla="*/ 543945 w 1218045"/>
                <a:gd name="connsiteY268" fmla="*/ 1268769 h 1303404"/>
                <a:gd name="connsiteX269" fmla="*/ 544484 w 1218045"/>
                <a:gd name="connsiteY269" fmla="*/ 1268769 h 1303404"/>
                <a:gd name="connsiteX270" fmla="*/ 551873 w 1218045"/>
                <a:gd name="connsiteY270" fmla="*/ 1268307 h 1303404"/>
                <a:gd name="connsiteX271" fmla="*/ 552488 w 1218045"/>
                <a:gd name="connsiteY271" fmla="*/ 1268307 h 1303404"/>
                <a:gd name="connsiteX272" fmla="*/ 560109 w 1218045"/>
                <a:gd name="connsiteY272" fmla="*/ 1269384 h 1303404"/>
                <a:gd name="connsiteX273" fmla="*/ 568806 w 1218045"/>
                <a:gd name="connsiteY273" fmla="*/ 1268846 h 1303404"/>
                <a:gd name="connsiteX274" fmla="*/ 568806 w 1218045"/>
                <a:gd name="connsiteY274" fmla="*/ 1268846 h 1303404"/>
                <a:gd name="connsiteX275" fmla="*/ 568806 w 1218045"/>
                <a:gd name="connsiteY275" fmla="*/ 1268846 h 1303404"/>
                <a:gd name="connsiteX276" fmla="*/ 569807 w 1218045"/>
                <a:gd name="connsiteY276" fmla="*/ 1268922 h 1303404"/>
                <a:gd name="connsiteX277" fmla="*/ 576349 w 1218045"/>
                <a:gd name="connsiteY277" fmla="*/ 1270847 h 1303404"/>
                <a:gd name="connsiteX278" fmla="*/ 577427 w 1218045"/>
                <a:gd name="connsiteY278" fmla="*/ 1264920 h 1303404"/>
                <a:gd name="connsiteX279" fmla="*/ 577965 w 1218045"/>
                <a:gd name="connsiteY279" fmla="*/ 1257916 h 1303404"/>
                <a:gd name="connsiteX280" fmla="*/ 577888 w 1218045"/>
                <a:gd name="connsiteY280" fmla="*/ 1257377 h 1303404"/>
                <a:gd name="connsiteX281" fmla="*/ 577350 w 1218045"/>
                <a:gd name="connsiteY281" fmla="*/ 1250758 h 1303404"/>
                <a:gd name="connsiteX282" fmla="*/ 571269 w 1218045"/>
                <a:gd name="connsiteY282" fmla="*/ 1230207 h 1303404"/>
                <a:gd name="connsiteX283" fmla="*/ 571192 w 1218045"/>
                <a:gd name="connsiteY283" fmla="*/ 1229437 h 1303404"/>
                <a:gd name="connsiteX284" fmla="*/ 571192 w 1218045"/>
                <a:gd name="connsiteY284" fmla="*/ 1223818 h 1303404"/>
                <a:gd name="connsiteX285" fmla="*/ 573039 w 1218045"/>
                <a:gd name="connsiteY285" fmla="*/ 1213966 h 1303404"/>
                <a:gd name="connsiteX286" fmla="*/ 569807 w 1218045"/>
                <a:gd name="connsiteY286" fmla="*/ 1213043 h 1303404"/>
                <a:gd name="connsiteX287" fmla="*/ 568960 w 1218045"/>
                <a:gd name="connsiteY287" fmla="*/ 1212581 h 1303404"/>
                <a:gd name="connsiteX288" fmla="*/ 568036 w 1218045"/>
                <a:gd name="connsiteY288" fmla="*/ 1211503 h 1303404"/>
                <a:gd name="connsiteX289" fmla="*/ 565804 w 1218045"/>
                <a:gd name="connsiteY289" fmla="*/ 1206423 h 1303404"/>
                <a:gd name="connsiteX290" fmla="*/ 565573 w 1218045"/>
                <a:gd name="connsiteY290" fmla="*/ 1205269 h 1303404"/>
                <a:gd name="connsiteX291" fmla="*/ 565573 w 1218045"/>
                <a:gd name="connsiteY291" fmla="*/ 1192338 h 1303404"/>
                <a:gd name="connsiteX292" fmla="*/ 566420 w 1218045"/>
                <a:gd name="connsiteY292" fmla="*/ 1190336 h 1303404"/>
                <a:gd name="connsiteX293" fmla="*/ 568421 w 1218045"/>
                <a:gd name="connsiteY293" fmla="*/ 1189490 h 1303404"/>
                <a:gd name="connsiteX294" fmla="*/ 572885 w 1218045"/>
                <a:gd name="connsiteY294" fmla="*/ 1189490 h 1303404"/>
                <a:gd name="connsiteX295" fmla="*/ 573809 w 1218045"/>
                <a:gd name="connsiteY295" fmla="*/ 1189644 h 1303404"/>
                <a:gd name="connsiteX296" fmla="*/ 586201 w 1218045"/>
                <a:gd name="connsiteY296" fmla="*/ 1194108 h 1303404"/>
                <a:gd name="connsiteX297" fmla="*/ 590435 w 1218045"/>
                <a:gd name="connsiteY297" fmla="*/ 1195108 h 1303404"/>
                <a:gd name="connsiteX298" fmla="*/ 591435 w 1218045"/>
                <a:gd name="connsiteY298" fmla="*/ 1195570 h 1303404"/>
                <a:gd name="connsiteX299" fmla="*/ 595976 w 1218045"/>
                <a:gd name="connsiteY299" fmla="*/ 1198957 h 1303404"/>
                <a:gd name="connsiteX300" fmla="*/ 596977 w 1218045"/>
                <a:gd name="connsiteY300" fmla="*/ 1200419 h 1303404"/>
                <a:gd name="connsiteX301" fmla="*/ 598439 w 1218045"/>
                <a:gd name="connsiteY301" fmla="*/ 1205346 h 1303404"/>
                <a:gd name="connsiteX302" fmla="*/ 600902 w 1218045"/>
                <a:gd name="connsiteY302" fmla="*/ 1207809 h 1303404"/>
                <a:gd name="connsiteX303" fmla="*/ 616835 w 1218045"/>
                <a:gd name="connsiteY303" fmla="*/ 1214120 h 1303404"/>
                <a:gd name="connsiteX304" fmla="*/ 621684 w 1218045"/>
                <a:gd name="connsiteY304" fmla="*/ 1214120 h 1303404"/>
                <a:gd name="connsiteX305" fmla="*/ 629304 w 1218045"/>
                <a:gd name="connsiteY305" fmla="*/ 1210041 h 1303404"/>
                <a:gd name="connsiteX306" fmla="*/ 638002 w 1218045"/>
                <a:gd name="connsiteY306" fmla="*/ 1205422 h 1303404"/>
                <a:gd name="connsiteX307" fmla="*/ 639233 w 1218045"/>
                <a:gd name="connsiteY307" fmla="*/ 1205115 h 1303404"/>
                <a:gd name="connsiteX308" fmla="*/ 640465 w 1218045"/>
                <a:gd name="connsiteY308" fmla="*/ 1205346 h 1303404"/>
                <a:gd name="connsiteX309" fmla="*/ 644390 w 1218045"/>
                <a:gd name="connsiteY309" fmla="*/ 1207039 h 1303404"/>
                <a:gd name="connsiteX310" fmla="*/ 645083 w 1218045"/>
                <a:gd name="connsiteY310" fmla="*/ 1207424 h 1303404"/>
                <a:gd name="connsiteX311" fmla="*/ 648085 w 1218045"/>
                <a:gd name="connsiteY311" fmla="*/ 1209887 h 1303404"/>
                <a:gd name="connsiteX312" fmla="*/ 656013 w 1218045"/>
                <a:gd name="connsiteY312" fmla="*/ 1212504 h 1303404"/>
                <a:gd name="connsiteX313" fmla="*/ 657398 w 1218045"/>
                <a:gd name="connsiteY313" fmla="*/ 1213504 h 1303404"/>
                <a:gd name="connsiteX314" fmla="*/ 659092 w 1218045"/>
                <a:gd name="connsiteY314" fmla="*/ 1215737 h 1303404"/>
                <a:gd name="connsiteX315" fmla="*/ 659245 w 1218045"/>
                <a:gd name="connsiteY315" fmla="*/ 1216044 h 1303404"/>
                <a:gd name="connsiteX316" fmla="*/ 659553 w 1218045"/>
                <a:gd name="connsiteY316" fmla="*/ 1216660 h 1303404"/>
                <a:gd name="connsiteX317" fmla="*/ 660400 w 1218045"/>
                <a:gd name="connsiteY317" fmla="*/ 1219739 h 1303404"/>
                <a:gd name="connsiteX318" fmla="*/ 660631 w 1218045"/>
                <a:gd name="connsiteY318" fmla="*/ 1220585 h 1303404"/>
                <a:gd name="connsiteX319" fmla="*/ 660708 w 1218045"/>
                <a:gd name="connsiteY319" fmla="*/ 1221586 h 1303404"/>
                <a:gd name="connsiteX320" fmla="*/ 659630 w 1218045"/>
                <a:gd name="connsiteY320" fmla="*/ 1232593 h 1303404"/>
                <a:gd name="connsiteX321" fmla="*/ 660015 w 1218045"/>
                <a:gd name="connsiteY321" fmla="*/ 1234748 h 1303404"/>
                <a:gd name="connsiteX322" fmla="*/ 663171 w 1218045"/>
                <a:gd name="connsiteY322" fmla="*/ 1238289 h 1303404"/>
                <a:gd name="connsiteX323" fmla="*/ 665634 w 1218045"/>
                <a:gd name="connsiteY323" fmla="*/ 1239751 h 1303404"/>
                <a:gd name="connsiteX324" fmla="*/ 670406 w 1218045"/>
                <a:gd name="connsiteY324" fmla="*/ 1241829 h 1303404"/>
                <a:gd name="connsiteX325" fmla="*/ 671638 w 1218045"/>
                <a:gd name="connsiteY325" fmla="*/ 1242907 h 1303404"/>
                <a:gd name="connsiteX326" fmla="*/ 674485 w 1218045"/>
                <a:gd name="connsiteY326" fmla="*/ 1247371 h 1303404"/>
                <a:gd name="connsiteX327" fmla="*/ 674793 w 1218045"/>
                <a:gd name="connsiteY327" fmla="*/ 1247910 h 1303404"/>
                <a:gd name="connsiteX328" fmla="*/ 683799 w 1218045"/>
                <a:gd name="connsiteY328" fmla="*/ 1273772 h 1303404"/>
                <a:gd name="connsiteX329" fmla="*/ 683953 w 1218045"/>
                <a:gd name="connsiteY329" fmla="*/ 1274464 h 1303404"/>
                <a:gd name="connsiteX330" fmla="*/ 684491 w 1218045"/>
                <a:gd name="connsiteY330" fmla="*/ 1281238 h 1303404"/>
                <a:gd name="connsiteX331" fmla="*/ 684491 w 1218045"/>
                <a:gd name="connsiteY331" fmla="*/ 1281776 h 1303404"/>
                <a:gd name="connsiteX332" fmla="*/ 683491 w 1218045"/>
                <a:gd name="connsiteY332" fmla="*/ 1290089 h 1303404"/>
                <a:gd name="connsiteX333" fmla="*/ 683337 w 1218045"/>
                <a:gd name="connsiteY333" fmla="*/ 1291244 h 1303404"/>
                <a:gd name="connsiteX334" fmla="*/ 687493 w 1218045"/>
                <a:gd name="connsiteY334" fmla="*/ 1289627 h 1303404"/>
                <a:gd name="connsiteX335" fmla="*/ 689110 w 1218045"/>
                <a:gd name="connsiteY335" fmla="*/ 1289012 h 1303404"/>
                <a:gd name="connsiteX336" fmla="*/ 689187 w 1218045"/>
                <a:gd name="connsiteY336" fmla="*/ 1289012 h 1303404"/>
                <a:gd name="connsiteX337" fmla="*/ 690187 w 1218045"/>
                <a:gd name="connsiteY337" fmla="*/ 1288858 h 1303404"/>
                <a:gd name="connsiteX338" fmla="*/ 690187 w 1218045"/>
                <a:gd name="connsiteY338" fmla="*/ 1288858 h 1303404"/>
                <a:gd name="connsiteX339" fmla="*/ 691573 w 1218045"/>
                <a:gd name="connsiteY339" fmla="*/ 1289242 h 1303404"/>
                <a:gd name="connsiteX340" fmla="*/ 691881 w 1218045"/>
                <a:gd name="connsiteY340" fmla="*/ 1289396 h 1303404"/>
                <a:gd name="connsiteX341" fmla="*/ 692804 w 1218045"/>
                <a:gd name="connsiteY341" fmla="*/ 1290551 h 1303404"/>
                <a:gd name="connsiteX342" fmla="*/ 692804 w 1218045"/>
                <a:gd name="connsiteY342" fmla="*/ 1290551 h 1303404"/>
                <a:gd name="connsiteX343" fmla="*/ 698038 w 1218045"/>
                <a:gd name="connsiteY343" fmla="*/ 1303405 h 1303404"/>
                <a:gd name="connsiteX344" fmla="*/ 698500 w 1218045"/>
                <a:gd name="connsiteY344" fmla="*/ 1303251 h 1303404"/>
                <a:gd name="connsiteX345" fmla="*/ 702425 w 1218045"/>
                <a:gd name="connsiteY345" fmla="*/ 1296862 h 1303404"/>
                <a:gd name="connsiteX346" fmla="*/ 705966 w 1218045"/>
                <a:gd name="connsiteY346" fmla="*/ 1292398 h 1303404"/>
                <a:gd name="connsiteX347" fmla="*/ 706890 w 1218045"/>
                <a:gd name="connsiteY347" fmla="*/ 1291244 h 1303404"/>
                <a:gd name="connsiteX348" fmla="*/ 710122 w 1218045"/>
                <a:gd name="connsiteY348" fmla="*/ 1284240 h 1303404"/>
                <a:gd name="connsiteX349" fmla="*/ 710892 w 1218045"/>
                <a:gd name="connsiteY349" fmla="*/ 1283239 h 1303404"/>
                <a:gd name="connsiteX350" fmla="*/ 717050 w 1218045"/>
                <a:gd name="connsiteY350" fmla="*/ 1278159 h 1303404"/>
                <a:gd name="connsiteX351" fmla="*/ 725208 w 1218045"/>
                <a:gd name="connsiteY351" fmla="*/ 1272925 h 1303404"/>
                <a:gd name="connsiteX352" fmla="*/ 731058 w 1218045"/>
                <a:gd name="connsiteY352" fmla="*/ 1269923 h 1303404"/>
                <a:gd name="connsiteX353" fmla="*/ 732059 w 1218045"/>
                <a:gd name="connsiteY353" fmla="*/ 1269538 h 1303404"/>
                <a:gd name="connsiteX354" fmla="*/ 735830 w 1218045"/>
                <a:gd name="connsiteY354" fmla="*/ 1268153 h 1303404"/>
                <a:gd name="connsiteX355" fmla="*/ 736677 w 1218045"/>
                <a:gd name="connsiteY355" fmla="*/ 1267999 h 1303404"/>
                <a:gd name="connsiteX356" fmla="*/ 745452 w 1218045"/>
                <a:gd name="connsiteY356" fmla="*/ 1267460 h 1303404"/>
                <a:gd name="connsiteX357" fmla="*/ 746914 w 1218045"/>
                <a:gd name="connsiteY357" fmla="*/ 1266460 h 1303404"/>
                <a:gd name="connsiteX358" fmla="*/ 746914 w 1218045"/>
                <a:gd name="connsiteY358" fmla="*/ 1265151 h 1303404"/>
                <a:gd name="connsiteX359" fmla="*/ 746914 w 1218045"/>
                <a:gd name="connsiteY359" fmla="*/ 1265151 h 1303404"/>
                <a:gd name="connsiteX360" fmla="*/ 747607 w 1218045"/>
                <a:gd name="connsiteY360" fmla="*/ 1263304 h 1303404"/>
                <a:gd name="connsiteX361" fmla="*/ 759537 w 1218045"/>
                <a:gd name="connsiteY361" fmla="*/ 1249834 h 1303404"/>
                <a:gd name="connsiteX362" fmla="*/ 760307 w 1218045"/>
                <a:gd name="connsiteY362" fmla="*/ 1248987 h 1303404"/>
                <a:gd name="connsiteX363" fmla="*/ 762616 w 1218045"/>
                <a:gd name="connsiteY363" fmla="*/ 1244369 h 1303404"/>
                <a:gd name="connsiteX364" fmla="*/ 762077 w 1218045"/>
                <a:gd name="connsiteY364" fmla="*/ 1231053 h 1303404"/>
                <a:gd name="connsiteX365" fmla="*/ 762077 w 1218045"/>
                <a:gd name="connsiteY365" fmla="*/ 1231053 h 1303404"/>
                <a:gd name="connsiteX366" fmla="*/ 762077 w 1218045"/>
                <a:gd name="connsiteY366" fmla="*/ 1231053 h 1303404"/>
                <a:gd name="connsiteX367" fmla="*/ 762154 w 1218045"/>
                <a:gd name="connsiteY367" fmla="*/ 1230053 h 1303404"/>
                <a:gd name="connsiteX368" fmla="*/ 763154 w 1218045"/>
                <a:gd name="connsiteY368" fmla="*/ 1220509 h 1303404"/>
                <a:gd name="connsiteX369" fmla="*/ 765694 w 1218045"/>
                <a:gd name="connsiteY369" fmla="*/ 1218046 h 1303404"/>
                <a:gd name="connsiteX370" fmla="*/ 766772 w 1218045"/>
                <a:gd name="connsiteY370" fmla="*/ 1217968 h 1303404"/>
                <a:gd name="connsiteX371" fmla="*/ 779318 w 1218045"/>
                <a:gd name="connsiteY371" fmla="*/ 1216968 h 1303404"/>
                <a:gd name="connsiteX372" fmla="*/ 786245 w 1218045"/>
                <a:gd name="connsiteY372" fmla="*/ 1214274 h 1303404"/>
                <a:gd name="connsiteX373" fmla="*/ 792788 w 1218045"/>
                <a:gd name="connsiteY373" fmla="*/ 1210733 h 1303404"/>
                <a:gd name="connsiteX374" fmla="*/ 796405 w 1218045"/>
                <a:gd name="connsiteY374" fmla="*/ 1206577 h 1303404"/>
                <a:gd name="connsiteX375" fmla="*/ 801255 w 1218045"/>
                <a:gd name="connsiteY375" fmla="*/ 1199034 h 1303404"/>
                <a:gd name="connsiteX376" fmla="*/ 802794 w 1218045"/>
                <a:gd name="connsiteY376" fmla="*/ 1197879 h 1303404"/>
                <a:gd name="connsiteX377" fmla="*/ 821344 w 1218045"/>
                <a:gd name="connsiteY377" fmla="*/ 1192261 h 1303404"/>
                <a:gd name="connsiteX378" fmla="*/ 826962 w 1218045"/>
                <a:gd name="connsiteY378" fmla="*/ 1190567 h 1303404"/>
                <a:gd name="connsiteX379" fmla="*/ 830811 w 1218045"/>
                <a:gd name="connsiteY379" fmla="*/ 1189798 h 1303404"/>
                <a:gd name="connsiteX380" fmla="*/ 850361 w 1218045"/>
                <a:gd name="connsiteY380" fmla="*/ 1185949 h 1303404"/>
                <a:gd name="connsiteX381" fmla="*/ 851747 w 1218045"/>
                <a:gd name="connsiteY381" fmla="*/ 1186026 h 1303404"/>
                <a:gd name="connsiteX382" fmla="*/ 859059 w 1218045"/>
                <a:gd name="connsiteY382" fmla="*/ 1188258 h 1303404"/>
                <a:gd name="connsiteX383" fmla="*/ 860136 w 1218045"/>
                <a:gd name="connsiteY383" fmla="*/ 1188874 h 1303404"/>
                <a:gd name="connsiteX384" fmla="*/ 866910 w 1218045"/>
                <a:gd name="connsiteY384" fmla="*/ 1195032 h 1303404"/>
                <a:gd name="connsiteX385" fmla="*/ 882304 w 1218045"/>
                <a:gd name="connsiteY385" fmla="*/ 1205499 h 1303404"/>
                <a:gd name="connsiteX386" fmla="*/ 884767 w 1218045"/>
                <a:gd name="connsiteY386" fmla="*/ 1206500 h 1303404"/>
                <a:gd name="connsiteX387" fmla="*/ 895081 w 1218045"/>
                <a:gd name="connsiteY387" fmla="*/ 1203190 h 1303404"/>
                <a:gd name="connsiteX388" fmla="*/ 899391 w 1218045"/>
                <a:gd name="connsiteY388" fmla="*/ 1195493 h 1303404"/>
                <a:gd name="connsiteX389" fmla="*/ 899853 w 1218045"/>
                <a:gd name="connsiteY389" fmla="*/ 1193492 h 1303404"/>
                <a:gd name="connsiteX390" fmla="*/ 901007 w 1218045"/>
                <a:gd name="connsiteY390" fmla="*/ 1188104 h 1303404"/>
                <a:gd name="connsiteX391" fmla="*/ 904009 w 1218045"/>
                <a:gd name="connsiteY391" fmla="*/ 1180869 h 1303404"/>
                <a:gd name="connsiteX392" fmla="*/ 904394 w 1218045"/>
                <a:gd name="connsiteY392" fmla="*/ 1178560 h 1303404"/>
                <a:gd name="connsiteX393" fmla="*/ 904779 w 1218045"/>
                <a:gd name="connsiteY393" fmla="*/ 1177867 h 1303404"/>
                <a:gd name="connsiteX394" fmla="*/ 905164 w 1218045"/>
                <a:gd name="connsiteY394" fmla="*/ 1177175 h 1303404"/>
                <a:gd name="connsiteX395" fmla="*/ 907396 w 1218045"/>
                <a:gd name="connsiteY395" fmla="*/ 1174942 h 1303404"/>
                <a:gd name="connsiteX396" fmla="*/ 907396 w 1218045"/>
                <a:gd name="connsiteY396" fmla="*/ 1174942 h 1303404"/>
                <a:gd name="connsiteX397" fmla="*/ 909089 w 1218045"/>
                <a:gd name="connsiteY397" fmla="*/ 1174173 h 1303404"/>
                <a:gd name="connsiteX398" fmla="*/ 913861 w 1218045"/>
                <a:gd name="connsiteY398" fmla="*/ 1173634 h 1303404"/>
                <a:gd name="connsiteX399" fmla="*/ 916940 w 1218045"/>
                <a:gd name="connsiteY399" fmla="*/ 1172633 h 1303404"/>
                <a:gd name="connsiteX400" fmla="*/ 918018 w 1218045"/>
                <a:gd name="connsiteY400" fmla="*/ 1172479 h 1303404"/>
                <a:gd name="connsiteX401" fmla="*/ 919095 w 1218045"/>
                <a:gd name="connsiteY401" fmla="*/ 1172787 h 1303404"/>
                <a:gd name="connsiteX402" fmla="*/ 921327 w 1218045"/>
                <a:gd name="connsiteY402" fmla="*/ 1173942 h 1303404"/>
                <a:gd name="connsiteX403" fmla="*/ 921943 w 1218045"/>
                <a:gd name="connsiteY403" fmla="*/ 1174327 h 1303404"/>
                <a:gd name="connsiteX404" fmla="*/ 924791 w 1218045"/>
                <a:gd name="connsiteY404" fmla="*/ 1176867 h 1303404"/>
                <a:gd name="connsiteX405" fmla="*/ 925791 w 1218045"/>
                <a:gd name="connsiteY405" fmla="*/ 1176251 h 1303404"/>
                <a:gd name="connsiteX406" fmla="*/ 930333 w 1218045"/>
                <a:gd name="connsiteY406" fmla="*/ 1167169 h 1303404"/>
                <a:gd name="connsiteX407" fmla="*/ 933642 w 1218045"/>
                <a:gd name="connsiteY407" fmla="*/ 1144001 h 1303404"/>
                <a:gd name="connsiteX408" fmla="*/ 933873 w 1218045"/>
                <a:gd name="connsiteY408" fmla="*/ 1143154 h 1303404"/>
                <a:gd name="connsiteX409" fmla="*/ 936721 w 1218045"/>
                <a:gd name="connsiteY409" fmla="*/ 1137535 h 1303404"/>
                <a:gd name="connsiteX410" fmla="*/ 941493 w 1218045"/>
                <a:gd name="connsiteY410" fmla="*/ 1130916 h 1303404"/>
                <a:gd name="connsiteX411" fmla="*/ 946804 w 1218045"/>
                <a:gd name="connsiteY411" fmla="*/ 1125528 h 1303404"/>
                <a:gd name="connsiteX412" fmla="*/ 947805 w 1218045"/>
                <a:gd name="connsiteY412" fmla="*/ 1124912 h 1303404"/>
                <a:gd name="connsiteX413" fmla="*/ 951269 w 1218045"/>
                <a:gd name="connsiteY413" fmla="*/ 1123604 h 1303404"/>
                <a:gd name="connsiteX414" fmla="*/ 951961 w 1218045"/>
                <a:gd name="connsiteY414" fmla="*/ 1122295 h 1303404"/>
                <a:gd name="connsiteX415" fmla="*/ 946727 w 1218045"/>
                <a:gd name="connsiteY415" fmla="*/ 1107671 h 1303404"/>
                <a:gd name="connsiteX416" fmla="*/ 946573 w 1218045"/>
                <a:gd name="connsiteY416" fmla="*/ 1106517 h 1303404"/>
                <a:gd name="connsiteX417" fmla="*/ 947112 w 1218045"/>
                <a:gd name="connsiteY417" fmla="*/ 1099743 h 1303404"/>
                <a:gd name="connsiteX418" fmla="*/ 947959 w 1218045"/>
                <a:gd name="connsiteY418" fmla="*/ 1097973 h 1303404"/>
                <a:gd name="connsiteX419" fmla="*/ 949652 w 1218045"/>
                <a:gd name="connsiteY419" fmla="*/ 1096279 h 1303404"/>
                <a:gd name="connsiteX420" fmla="*/ 950499 w 1218045"/>
                <a:gd name="connsiteY420" fmla="*/ 1095741 h 1303404"/>
                <a:gd name="connsiteX421" fmla="*/ 957811 w 1218045"/>
                <a:gd name="connsiteY421" fmla="*/ 1092354 h 1303404"/>
                <a:gd name="connsiteX422" fmla="*/ 958350 w 1218045"/>
                <a:gd name="connsiteY422" fmla="*/ 1090738 h 1303404"/>
                <a:gd name="connsiteX423" fmla="*/ 957349 w 1218045"/>
                <a:gd name="connsiteY423" fmla="*/ 1083502 h 1303404"/>
                <a:gd name="connsiteX424" fmla="*/ 957888 w 1218045"/>
                <a:gd name="connsiteY424" fmla="*/ 1067262 h 1303404"/>
                <a:gd name="connsiteX425" fmla="*/ 957349 w 1218045"/>
                <a:gd name="connsiteY425" fmla="*/ 1062490 h 1303404"/>
                <a:gd name="connsiteX426" fmla="*/ 954886 w 1218045"/>
                <a:gd name="connsiteY426" fmla="*/ 1057025 h 1303404"/>
                <a:gd name="connsiteX427" fmla="*/ 950037 w 1218045"/>
                <a:gd name="connsiteY427" fmla="*/ 1051098 h 1303404"/>
                <a:gd name="connsiteX428" fmla="*/ 947497 w 1218045"/>
                <a:gd name="connsiteY428" fmla="*/ 1046788 h 1303404"/>
                <a:gd name="connsiteX429" fmla="*/ 947112 w 1218045"/>
                <a:gd name="connsiteY429" fmla="*/ 1045403 h 1303404"/>
                <a:gd name="connsiteX430" fmla="*/ 947112 w 1218045"/>
                <a:gd name="connsiteY430" fmla="*/ 1039784 h 1303404"/>
                <a:gd name="connsiteX431" fmla="*/ 947189 w 1218045"/>
                <a:gd name="connsiteY431" fmla="*/ 1039168 h 1303404"/>
                <a:gd name="connsiteX432" fmla="*/ 948344 w 1218045"/>
                <a:gd name="connsiteY432" fmla="*/ 1034088 h 1303404"/>
                <a:gd name="connsiteX433" fmla="*/ 948651 w 1218045"/>
                <a:gd name="connsiteY433" fmla="*/ 1033318 h 1303404"/>
                <a:gd name="connsiteX434" fmla="*/ 953500 w 1218045"/>
                <a:gd name="connsiteY434" fmla="*/ 1024698 h 1303404"/>
                <a:gd name="connsiteX435" fmla="*/ 956810 w 1218045"/>
                <a:gd name="connsiteY435" fmla="*/ 1008842 h 1303404"/>
                <a:gd name="connsiteX436" fmla="*/ 957041 w 1218045"/>
                <a:gd name="connsiteY436" fmla="*/ 1008226 h 1303404"/>
                <a:gd name="connsiteX437" fmla="*/ 961505 w 1218045"/>
                <a:gd name="connsiteY437" fmla="*/ 998682 h 1303404"/>
                <a:gd name="connsiteX438" fmla="*/ 961890 w 1218045"/>
                <a:gd name="connsiteY438" fmla="*/ 998066 h 1303404"/>
                <a:gd name="connsiteX439" fmla="*/ 969202 w 1218045"/>
                <a:gd name="connsiteY439" fmla="*/ 989599 h 1303404"/>
                <a:gd name="connsiteX440" fmla="*/ 969741 w 1218045"/>
                <a:gd name="connsiteY440" fmla="*/ 989138 h 1303404"/>
                <a:gd name="connsiteX441" fmla="*/ 993063 w 1218045"/>
                <a:gd name="connsiteY441" fmla="*/ 973051 h 1303404"/>
                <a:gd name="connsiteX442" fmla="*/ 1002376 w 1218045"/>
                <a:gd name="connsiteY442" fmla="*/ 962583 h 1303404"/>
                <a:gd name="connsiteX443" fmla="*/ 1019541 w 1218045"/>
                <a:gd name="connsiteY443" fmla="*/ 936490 h 1303404"/>
                <a:gd name="connsiteX444" fmla="*/ 1022850 w 1218045"/>
                <a:gd name="connsiteY444" fmla="*/ 935413 h 1303404"/>
                <a:gd name="connsiteX445" fmla="*/ 1026468 w 1218045"/>
                <a:gd name="connsiteY445" fmla="*/ 936798 h 1303404"/>
                <a:gd name="connsiteX446" fmla="*/ 1028700 w 1218045"/>
                <a:gd name="connsiteY446" fmla="*/ 936182 h 1303404"/>
                <a:gd name="connsiteX447" fmla="*/ 1030624 w 1218045"/>
                <a:gd name="connsiteY447" fmla="*/ 933873 h 1303404"/>
                <a:gd name="connsiteX448" fmla="*/ 1031933 w 1218045"/>
                <a:gd name="connsiteY448" fmla="*/ 930487 h 1303404"/>
                <a:gd name="connsiteX449" fmla="*/ 1031548 w 1218045"/>
                <a:gd name="connsiteY449" fmla="*/ 927254 h 1303404"/>
                <a:gd name="connsiteX450" fmla="*/ 1029701 w 1218045"/>
                <a:gd name="connsiteY450" fmla="*/ 924098 h 1303404"/>
                <a:gd name="connsiteX451" fmla="*/ 1023697 w 1218045"/>
                <a:gd name="connsiteY451" fmla="*/ 917556 h 1303404"/>
                <a:gd name="connsiteX452" fmla="*/ 1023004 w 1218045"/>
                <a:gd name="connsiteY452" fmla="*/ 916247 h 1303404"/>
                <a:gd name="connsiteX453" fmla="*/ 1021850 w 1218045"/>
                <a:gd name="connsiteY453" fmla="*/ 911167 h 1303404"/>
                <a:gd name="connsiteX454" fmla="*/ 1020695 w 1218045"/>
                <a:gd name="connsiteY454" fmla="*/ 875761 h 1303404"/>
                <a:gd name="connsiteX455" fmla="*/ 1020695 w 1218045"/>
                <a:gd name="connsiteY455" fmla="*/ 875761 h 1303404"/>
                <a:gd name="connsiteX456" fmla="*/ 1020695 w 1218045"/>
                <a:gd name="connsiteY456" fmla="*/ 875761 h 1303404"/>
                <a:gd name="connsiteX457" fmla="*/ 1020926 w 1218045"/>
                <a:gd name="connsiteY457" fmla="*/ 874607 h 1303404"/>
                <a:gd name="connsiteX458" fmla="*/ 1026545 w 1218045"/>
                <a:gd name="connsiteY458" fmla="*/ 860521 h 1303404"/>
                <a:gd name="connsiteX459" fmla="*/ 1026930 w 1218045"/>
                <a:gd name="connsiteY459" fmla="*/ 858212 h 1303404"/>
                <a:gd name="connsiteX460" fmla="*/ 1029316 w 1218045"/>
                <a:gd name="connsiteY460" fmla="*/ 852055 h 1303404"/>
                <a:gd name="connsiteX461" fmla="*/ 1031163 w 1218045"/>
                <a:gd name="connsiteY461" fmla="*/ 850361 h 1303404"/>
                <a:gd name="connsiteX462" fmla="*/ 1037321 w 1218045"/>
                <a:gd name="connsiteY462" fmla="*/ 848668 h 1303404"/>
                <a:gd name="connsiteX463" fmla="*/ 1052407 w 1218045"/>
                <a:gd name="connsiteY463" fmla="*/ 846436 h 1303404"/>
                <a:gd name="connsiteX464" fmla="*/ 1066107 w 1218045"/>
                <a:gd name="connsiteY464" fmla="*/ 839893 h 1303404"/>
                <a:gd name="connsiteX465" fmla="*/ 1135072 w 1218045"/>
                <a:gd name="connsiteY465" fmla="*/ 788631 h 1303404"/>
                <a:gd name="connsiteX466" fmla="*/ 1139921 w 1218045"/>
                <a:gd name="connsiteY466" fmla="*/ 782243 h 1303404"/>
                <a:gd name="connsiteX467" fmla="*/ 1151467 w 1218045"/>
                <a:gd name="connsiteY467" fmla="*/ 759614 h 1303404"/>
                <a:gd name="connsiteX468" fmla="*/ 1151928 w 1218045"/>
                <a:gd name="connsiteY468" fmla="*/ 758998 h 1303404"/>
                <a:gd name="connsiteX469" fmla="*/ 1167322 w 1218045"/>
                <a:gd name="connsiteY469" fmla="*/ 742527 h 1303404"/>
                <a:gd name="connsiteX470" fmla="*/ 1169401 w 1218045"/>
                <a:gd name="connsiteY470" fmla="*/ 737370 h 1303404"/>
                <a:gd name="connsiteX471" fmla="*/ 1170401 w 1218045"/>
                <a:gd name="connsiteY471" fmla="*/ 736138 h 1303404"/>
                <a:gd name="connsiteX472" fmla="*/ 1174327 w 1218045"/>
                <a:gd name="connsiteY472" fmla="*/ 733290 h 1303404"/>
                <a:gd name="connsiteX473" fmla="*/ 1205653 w 1218045"/>
                <a:gd name="connsiteY473" fmla="*/ 717896 h 1303404"/>
                <a:gd name="connsiteX474" fmla="*/ 1213658 w 1218045"/>
                <a:gd name="connsiteY474" fmla="*/ 711816 h 1303404"/>
                <a:gd name="connsiteX475" fmla="*/ 1218045 w 1218045"/>
                <a:gd name="connsiteY475" fmla="*/ 703041 h 1303404"/>
                <a:gd name="connsiteX476" fmla="*/ 1215967 w 1218045"/>
                <a:gd name="connsiteY476" fmla="*/ 688648 h 1303404"/>
                <a:gd name="connsiteX477" fmla="*/ 1213504 w 1218045"/>
                <a:gd name="connsiteY477" fmla="*/ 683722 h 1303404"/>
                <a:gd name="connsiteX478" fmla="*/ 1209194 w 1218045"/>
                <a:gd name="connsiteY478" fmla="*/ 678334 h 1303404"/>
                <a:gd name="connsiteX479" fmla="*/ 1205114 w 1218045"/>
                <a:gd name="connsiteY479" fmla="*/ 672561 h 1303404"/>
                <a:gd name="connsiteX480" fmla="*/ 1204653 w 1218045"/>
                <a:gd name="connsiteY480" fmla="*/ 671561 h 1303404"/>
                <a:gd name="connsiteX481" fmla="*/ 1202959 w 1218045"/>
                <a:gd name="connsiteY481" fmla="*/ 663710 h 1303404"/>
                <a:gd name="connsiteX482" fmla="*/ 1198957 w 1218045"/>
                <a:gd name="connsiteY482" fmla="*/ 614449 h 1303404"/>
                <a:gd name="connsiteX483" fmla="*/ 1198957 w 1218045"/>
                <a:gd name="connsiteY483" fmla="*/ 614449 h 1303404"/>
                <a:gd name="connsiteX484" fmla="*/ 1198957 w 1218045"/>
                <a:gd name="connsiteY484" fmla="*/ 614449 h 1303404"/>
                <a:gd name="connsiteX485" fmla="*/ 1198957 w 1218045"/>
                <a:gd name="connsiteY485" fmla="*/ 613756 h 1303404"/>
                <a:gd name="connsiteX486" fmla="*/ 1200419 w 1218045"/>
                <a:gd name="connsiteY486" fmla="*/ 603981 h 1303404"/>
                <a:gd name="connsiteX487" fmla="*/ 1084426 w 1218045"/>
                <a:gd name="connsiteY487" fmla="*/ 715279 h 1303404"/>
                <a:gd name="connsiteX488" fmla="*/ 1083348 w 1218045"/>
                <a:gd name="connsiteY488" fmla="*/ 715895 h 1303404"/>
                <a:gd name="connsiteX489" fmla="*/ 1082964 w 1218045"/>
                <a:gd name="connsiteY489" fmla="*/ 715972 h 1303404"/>
                <a:gd name="connsiteX490" fmla="*/ 1082502 w 1218045"/>
                <a:gd name="connsiteY490" fmla="*/ 716049 h 1303404"/>
                <a:gd name="connsiteX491" fmla="*/ 1081809 w 1218045"/>
                <a:gd name="connsiteY491" fmla="*/ 715972 h 1303404"/>
                <a:gd name="connsiteX492" fmla="*/ 1075498 w 1218045"/>
                <a:gd name="connsiteY492" fmla="*/ 714433 h 1303404"/>
                <a:gd name="connsiteX493" fmla="*/ 1064722 w 1218045"/>
                <a:gd name="connsiteY493" fmla="*/ 715510 h 1303404"/>
                <a:gd name="connsiteX494" fmla="*/ 1064029 w 1218045"/>
                <a:gd name="connsiteY494" fmla="*/ 715510 h 1303404"/>
                <a:gd name="connsiteX495" fmla="*/ 1056717 w 1218045"/>
                <a:gd name="connsiteY495" fmla="*/ 714356 h 1303404"/>
                <a:gd name="connsiteX496" fmla="*/ 1056024 w 1218045"/>
                <a:gd name="connsiteY496" fmla="*/ 714125 h 1303404"/>
                <a:gd name="connsiteX497" fmla="*/ 1047019 w 1218045"/>
                <a:gd name="connsiteY497" fmla="*/ 710199 h 1303404"/>
                <a:gd name="connsiteX498" fmla="*/ 1045864 w 1218045"/>
                <a:gd name="connsiteY498" fmla="*/ 709199 h 1303404"/>
                <a:gd name="connsiteX499" fmla="*/ 1041939 w 1218045"/>
                <a:gd name="connsiteY499" fmla="*/ 703580 h 1303404"/>
                <a:gd name="connsiteX500" fmla="*/ 1041477 w 1218045"/>
                <a:gd name="connsiteY500" fmla="*/ 702502 h 1303404"/>
                <a:gd name="connsiteX501" fmla="*/ 1039784 w 1218045"/>
                <a:gd name="connsiteY501" fmla="*/ 694036 h 1303404"/>
                <a:gd name="connsiteX502" fmla="*/ 1038706 w 1218045"/>
                <a:gd name="connsiteY502" fmla="*/ 685723 h 1303404"/>
                <a:gd name="connsiteX503" fmla="*/ 1034858 w 1218045"/>
                <a:gd name="connsiteY503" fmla="*/ 675332 h 1303404"/>
                <a:gd name="connsiteX504" fmla="*/ 1031394 w 1218045"/>
                <a:gd name="connsiteY504" fmla="*/ 663325 h 1303404"/>
                <a:gd name="connsiteX505" fmla="*/ 1025313 w 1218045"/>
                <a:gd name="connsiteY505" fmla="*/ 648393 h 1303404"/>
                <a:gd name="connsiteX506" fmla="*/ 1022388 w 1218045"/>
                <a:gd name="connsiteY506" fmla="*/ 636155 h 1303404"/>
                <a:gd name="connsiteX507" fmla="*/ 1021773 w 1218045"/>
                <a:gd name="connsiteY507" fmla="*/ 626072 h 1303404"/>
                <a:gd name="connsiteX508" fmla="*/ 1021927 w 1218045"/>
                <a:gd name="connsiteY508" fmla="*/ 625071 h 1303404"/>
                <a:gd name="connsiteX509" fmla="*/ 1025775 w 1218045"/>
                <a:gd name="connsiteY509" fmla="*/ 612525 h 1303404"/>
                <a:gd name="connsiteX510" fmla="*/ 1025775 w 1218045"/>
                <a:gd name="connsiteY510" fmla="*/ 597747 h 1303404"/>
                <a:gd name="connsiteX511" fmla="*/ 1024159 w 1218045"/>
                <a:gd name="connsiteY511" fmla="*/ 589280 h 1303404"/>
                <a:gd name="connsiteX512" fmla="*/ 1024159 w 1218045"/>
                <a:gd name="connsiteY512" fmla="*/ 588203 h 1303404"/>
                <a:gd name="connsiteX513" fmla="*/ 1025852 w 1218045"/>
                <a:gd name="connsiteY513" fmla="*/ 579736 h 1303404"/>
                <a:gd name="connsiteX514" fmla="*/ 1026160 w 1218045"/>
                <a:gd name="connsiteY514" fmla="*/ 578889 h 1303404"/>
                <a:gd name="connsiteX515" fmla="*/ 1029008 w 1218045"/>
                <a:gd name="connsiteY515" fmla="*/ 573809 h 1303404"/>
                <a:gd name="connsiteX516" fmla="*/ 1029393 w 1218045"/>
                <a:gd name="connsiteY516" fmla="*/ 573270 h 1303404"/>
                <a:gd name="connsiteX517" fmla="*/ 1037244 w 1218045"/>
                <a:gd name="connsiteY517" fmla="*/ 564804 h 1303404"/>
                <a:gd name="connsiteX518" fmla="*/ 1040168 w 1218045"/>
                <a:gd name="connsiteY518" fmla="*/ 560416 h 1303404"/>
                <a:gd name="connsiteX519" fmla="*/ 1042324 w 1218045"/>
                <a:gd name="connsiteY519" fmla="*/ 554567 h 1303404"/>
                <a:gd name="connsiteX520" fmla="*/ 1044325 w 1218045"/>
                <a:gd name="connsiteY520" fmla="*/ 546639 h 1303404"/>
                <a:gd name="connsiteX521" fmla="*/ 1039014 w 1218045"/>
                <a:gd name="connsiteY521" fmla="*/ 529859 h 1303404"/>
                <a:gd name="connsiteX522" fmla="*/ 1027468 w 1218045"/>
                <a:gd name="connsiteY522" fmla="*/ 538865 h 1303404"/>
                <a:gd name="connsiteX523" fmla="*/ 1023774 w 1218045"/>
                <a:gd name="connsiteY523" fmla="*/ 545176 h 1303404"/>
                <a:gd name="connsiteX524" fmla="*/ 1017155 w 1218045"/>
                <a:gd name="connsiteY524" fmla="*/ 561109 h 1303404"/>
                <a:gd name="connsiteX525" fmla="*/ 1016770 w 1218045"/>
                <a:gd name="connsiteY525" fmla="*/ 561802 h 1303404"/>
                <a:gd name="connsiteX526" fmla="*/ 1011690 w 1218045"/>
                <a:gd name="connsiteY526" fmla="*/ 567959 h 1303404"/>
                <a:gd name="connsiteX527" fmla="*/ 1002915 w 1218045"/>
                <a:gd name="connsiteY527" fmla="*/ 575579 h 1303404"/>
                <a:gd name="connsiteX528" fmla="*/ 1001684 w 1218045"/>
                <a:gd name="connsiteY528" fmla="*/ 576195 h 1303404"/>
                <a:gd name="connsiteX529" fmla="*/ 994371 w 1218045"/>
                <a:gd name="connsiteY529" fmla="*/ 577888 h 1303404"/>
                <a:gd name="connsiteX530" fmla="*/ 992909 w 1218045"/>
                <a:gd name="connsiteY530" fmla="*/ 577812 h 1303404"/>
                <a:gd name="connsiteX531" fmla="*/ 985597 w 1218045"/>
                <a:gd name="connsiteY531" fmla="*/ 575579 h 1303404"/>
                <a:gd name="connsiteX532" fmla="*/ 984519 w 1218045"/>
                <a:gd name="connsiteY532" fmla="*/ 574964 h 1303404"/>
                <a:gd name="connsiteX533" fmla="*/ 976668 w 1218045"/>
                <a:gd name="connsiteY533" fmla="*/ 567652 h 1303404"/>
                <a:gd name="connsiteX534" fmla="*/ 963507 w 1218045"/>
                <a:gd name="connsiteY534" fmla="*/ 551642 h 1303404"/>
                <a:gd name="connsiteX535" fmla="*/ 963122 w 1218045"/>
                <a:gd name="connsiteY535" fmla="*/ 551026 h 1303404"/>
                <a:gd name="connsiteX536" fmla="*/ 955810 w 1218045"/>
                <a:gd name="connsiteY536" fmla="*/ 534709 h 1303404"/>
                <a:gd name="connsiteX537" fmla="*/ 955579 w 1218045"/>
                <a:gd name="connsiteY537" fmla="*/ 534016 h 1303404"/>
                <a:gd name="connsiteX538" fmla="*/ 953885 w 1218045"/>
                <a:gd name="connsiteY538" fmla="*/ 523856 h 1303404"/>
                <a:gd name="connsiteX539" fmla="*/ 953885 w 1218045"/>
                <a:gd name="connsiteY539" fmla="*/ 511618 h 1303404"/>
                <a:gd name="connsiteX540" fmla="*/ 958966 w 1218045"/>
                <a:gd name="connsiteY540" fmla="*/ 479675 h 1303404"/>
                <a:gd name="connsiteX541" fmla="*/ 959196 w 1218045"/>
                <a:gd name="connsiteY541" fmla="*/ 478905 h 1303404"/>
                <a:gd name="connsiteX542" fmla="*/ 963661 w 1218045"/>
                <a:gd name="connsiteY542" fmla="*/ 469361 h 1303404"/>
                <a:gd name="connsiteX543" fmla="*/ 964507 w 1218045"/>
                <a:gd name="connsiteY543" fmla="*/ 468284 h 1303404"/>
                <a:gd name="connsiteX544" fmla="*/ 972974 w 1218045"/>
                <a:gd name="connsiteY544" fmla="*/ 462126 h 1303404"/>
                <a:gd name="connsiteX545" fmla="*/ 981363 w 1218045"/>
                <a:gd name="connsiteY545" fmla="*/ 457123 h 1303404"/>
                <a:gd name="connsiteX546" fmla="*/ 987598 w 1218045"/>
                <a:gd name="connsiteY546" fmla="*/ 450888 h 1303404"/>
                <a:gd name="connsiteX547" fmla="*/ 992832 w 1218045"/>
                <a:gd name="connsiteY547" fmla="*/ 440959 h 1303404"/>
                <a:gd name="connsiteX548" fmla="*/ 993756 w 1218045"/>
                <a:gd name="connsiteY548" fmla="*/ 435341 h 1303404"/>
                <a:gd name="connsiteX549" fmla="*/ 992601 w 1218045"/>
                <a:gd name="connsiteY549" fmla="*/ 431877 h 1303404"/>
                <a:gd name="connsiteX550" fmla="*/ 988984 w 1218045"/>
                <a:gd name="connsiteY550" fmla="*/ 429568 h 1303404"/>
                <a:gd name="connsiteX551" fmla="*/ 984057 w 1218045"/>
                <a:gd name="connsiteY551" fmla="*/ 426797 h 1303404"/>
                <a:gd name="connsiteX552" fmla="*/ 983057 w 1218045"/>
                <a:gd name="connsiteY552" fmla="*/ 425796 h 1303404"/>
                <a:gd name="connsiteX553" fmla="*/ 978593 w 1218045"/>
                <a:gd name="connsiteY553" fmla="*/ 418484 h 1303404"/>
                <a:gd name="connsiteX554" fmla="*/ 978285 w 1218045"/>
                <a:gd name="connsiteY554" fmla="*/ 417792 h 1303404"/>
                <a:gd name="connsiteX555" fmla="*/ 974898 w 1218045"/>
                <a:gd name="connsiteY555" fmla="*/ 406554 h 1303404"/>
                <a:gd name="connsiteX556" fmla="*/ 970896 w 1218045"/>
                <a:gd name="connsiteY556" fmla="*/ 368146 h 1303404"/>
                <a:gd name="connsiteX557" fmla="*/ 967278 w 1218045"/>
                <a:gd name="connsiteY557" fmla="*/ 358294 h 1303404"/>
                <a:gd name="connsiteX558" fmla="*/ 963661 w 1218045"/>
                <a:gd name="connsiteY558" fmla="*/ 354214 h 1303404"/>
                <a:gd name="connsiteX559" fmla="*/ 956194 w 1218045"/>
                <a:gd name="connsiteY559" fmla="*/ 343901 h 1303404"/>
                <a:gd name="connsiteX560" fmla="*/ 949575 w 1218045"/>
                <a:gd name="connsiteY560" fmla="*/ 332278 h 1303404"/>
                <a:gd name="connsiteX561" fmla="*/ 862215 w 1218045"/>
                <a:gd name="connsiteY561" fmla="*/ 260927 h 1303404"/>
                <a:gd name="connsiteX562" fmla="*/ 860136 w 1218045"/>
                <a:gd name="connsiteY562" fmla="*/ 261466 h 1303404"/>
                <a:gd name="connsiteX563" fmla="*/ 857365 w 1218045"/>
                <a:gd name="connsiteY563" fmla="*/ 262159 h 1303404"/>
                <a:gd name="connsiteX564" fmla="*/ 851593 w 1218045"/>
                <a:gd name="connsiteY564" fmla="*/ 266315 h 1303404"/>
                <a:gd name="connsiteX565" fmla="*/ 845820 w 1218045"/>
                <a:gd name="connsiteY565" fmla="*/ 272704 h 1303404"/>
                <a:gd name="connsiteX566" fmla="*/ 841971 w 1218045"/>
                <a:gd name="connsiteY566" fmla="*/ 278707 h 1303404"/>
                <a:gd name="connsiteX567" fmla="*/ 835968 w 1218045"/>
                <a:gd name="connsiteY567" fmla="*/ 288098 h 1303404"/>
                <a:gd name="connsiteX568" fmla="*/ 824576 w 1218045"/>
                <a:gd name="connsiteY568" fmla="*/ 303415 h 1303404"/>
                <a:gd name="connsiteX569" fmla="*/ 823499 w 1218045"/>
                <a:gd name="connsiteY569" fmla="*/ 304261 h 1303404"/>
                <a:gd name="connsiteX570" fmla="*/ 822113 w 1218045"/>
                <a:gd name="connsiteY570" fmla="*/ 304492 h 1303404"/>
                <a:gd name="connsiteX571" fmla="*/ 801332 w 1218045"/>
                <a:gd name="connsiteY571" fmla="*/ 303338 h 1303404"/>
                <a:gd name="connsiteX572" fmla="*/ 793789 w 1218045"/>
                <a:gd name="connsiteY572" fmla="*/ 303876 h 1303404"/>
                <a:gd name="connsiteX573" fmla="*/ 789016 w 1218045"/>
                <a:gd name="connsiteY573" fmla="*/ 304877 h 1303404"/>
                <a:gd name="connsiteX574" fmla="*/ 783782 w 1218045"/>
                <a:gd name="connsiteY574" fmla="*/ 308033 h 1303404"/>
                <a:gd name="connsiteX575" fmla="*/ 783244 w 1218045"/>
                <a:gd name="connsiteY575" fmla="*/ 308264 h 1303404"/>
                <a:gd name="connsiteX576" fmla="*/ 778164 w 1218045"/>
                <a:gd name="connsiteY576" fmla="*/ 309957 h 1303404"/>
                <a:gd name="connsiteX577" fmla="*/ 776701 w 1218045"/>
                <a:gd name="connsiteY577" fmla="*/ 310034 h 1303404"/>
                <a:gd name="connsiteX578" fmla="*/ 764848 w 1218045"/>
                <a:gd name="connsiteY578" fmla="*/ 307186 h 1303404"/>
                <a:gd name="connsiteX579" fmla="*/ 756920 w 1218045"/>
                <a:gd name="connsiteY579" fmla="*/ 306724 h 1303404"/>
                <a:gd name="connsiteX580" fmla="*/ 729288 w 1218045"/>
                <a:gd name="connsiteY580" fmla="*/ 309495 h 1303404"/>
                <a:gd name="connsiteX581" fmla="*/ 720205 w 1218045"/>
                <a:gd name="connsiteY581" fmla="*/ 312189 h 1303404"/>
                <a:gd name="connsiteX582" fmla="*/ 715664 w 1218045"/>
                <a:gd name="connsiteY582" fmla="*/ 314036 h 1303404"/>
                <a:gd name="connsiteX583" fmla="*/ 703195 w 1218045"/>
                <a:gd name="connsiteY583" fmla="*/ 332971 h 1303404"/>
                <a:gd name="connsiteX584" fmla="*/ 679873 w 1218045"/>
                <a:gd name="connsiteY584" fmla="*/ 358063 h 1303404"/>
                <a:gd name="connsiteX585" fmla="*/ 665942 w 1218045"/>
                <a:gd name="connsiteY585" fmla="*/ 375843 h 1303404"/>
                <a:gd name="connsiteX586" fmla="*/ 665557 w 1218045"/>
                <a:gd name="connsiteY586" fmla="*/ 376228 h 1303404"/>
                <a:gd name="connsiteX587" fmla="*/ 654858 w 1218045"/>
                <a:gd name="connsiteY587" fmla="*/ 385233 h 1303404"/>
                <a:gd name="connsiteX588" fmla="*/ 634923 w 1218045"/>
                <a:gd name="connsiteY588" fmla="*/ 398934 h 1303404"/>
                <a:gd name="connsiteX589" fmla="*/ 629535 w 1218045"/>
                <a:gd name="connsiteY589" fmla="*/ 404399 h 1303404"/>
                <a:gd name="connsiteX590" fmla="*/ 617913 w 1218045"/>
                <a:gd name="connsiteY590" fmla="*/ 430338 h 1303404"/>
                <a:gd name="connsiteX591" fmla="*/ 616835 w 1218045"/>
                <a:gd name="connsiteY591" fmla="*/ 431569 h 1303404"/>
                <a:gd name="connsiteX592" fmla="*/ 606675 w 1218045"/>
                <a:gd name="connsiteY592" fmla="*/ 437727 h 1303404"/>
                <a:gd name="connsiteX593" fmla="*/ 600595 w 1218045"/>
                <a:gd name="connsiteY593" fmla="*/ 443346 h 1303404"/>
                <a:gd name="connsiteX594" fmla="*/ 596592 w 1218045"/>
                <a:gd name="connsiteY594" fmla="*/ 449426 h 1303404"/>
                <a:gd name="connsiteX595" fmla="*/ 594899 w 1218045"/>
                <a:gd name="connsiteY595" fmla="*/ 456584 h 1303404"/>
                <a:gd name="connsiteX596" fmla="*/ 589357 w 1218045"/>
                <a:gd name="connsiteY596" fmla="*/ 480368 h 1303404"/>
                <a:gd name="connsiteX597" fmla="*/ 588972 w 1218045"/>
                <a:gd name="connsiteY597" fmla="*/ 481214 h 1303404"/>
                <a:gd name="connsiteX598" fmla="*/ 579967 w 1218045"/>
                <a:gd name="connsiteY598" fmla="*/ 495300 h 1303404"/>
                <a:gd name="connsiteX599" fmla="*/ 579967 w 1218045"/>
                <a:gd name="connsiteY599" fmla="*/ 495300 h 1303404"/>
                <a:gd name="connsiteX600" fmla="*/ 579043 w 1218045"/>
                <a:gd name="connsiteY600" fmla="*/ 496147 h 1303404"/>
                <a:gd name="connsiteX601" fmla="*/ 571731 w 1218045"/>
                <a:gd name="connsiteY601" fmla="*/ 500611 h 1303404"/>
                <a:gd name="connsiteX602" fmla="*/ 557261 w 1218045"/>
                <a:gd name="connsiteY602" fmla="*/ 506461 h 1303404"/>
                <a:gd name="connsiteX603" fmla="*/ 534247 w 1218045"/>
                <a:gd name="connsiteY603" fmla="*/ 511079 h 1303404"/>
                <a:gd name="connsiteX604" fmla="*/ 521470 w 1218045"/>
                <a:gd name="connsiteY604" fmla="*/ 515389 h 1303404"/>
                <a:gd name="connsiteX605" fmla="*/ 511541 w 1218045"/>
                <a:gd name="connsiteY605" fmla="*/ 522701 h 1303404"/>
                <a:gd name="connsiteX606" fmla="*/ 485602 w 1218045"/>
                <a:gd name="connsiteY606" fmla="*/ 559647 h 1303404"/>
                <a:gd name="connsiteX607" fmla="*/ 484062 w 1218045"/>
                <a:gd name="connsiteY607" fmla="*/ 564804 h 1303404"/>
                <a:gd name="connsiteX608" fmla="*/ 483601 w 1218045"/>
                <a:gd name="connsiteY608" fmla="*/ 568344 h 1303404"/>
                <a:gd name="connsiteX609" fmla="*/ 482292 w 1218045"/>
                <a:gd name="connsiteY609" fmla="*/ 570346 h 1303404"/>
                <a:gd name="connsiteX610" fmla="*/ 477828 w 1218045"/>
                <a:gd name="connsiteY610" fmla="*/ 573193 h 1303404"/>
                <a:gd name="connsiteX611" fmla="*/ 477135 w 1218045"/>
                <a:gd name="connsiteY611" fmla="*/ 573501 h 1303404"/>
                <a:gd name="connsiteX612" fmla="*/ 474056 w 1218045"/>
                <a:gd name="connsiteY612" fmla="*/ 574348 h 1303404"/>
                <a:gd name="connsiteX613" fmla="*/ 473210 w 1218045"/>
                <a:gd name="connsiteY613" fmla="*/ 574579 h 1303404"/>
                <a:gd name="connsiteX614" fmla="*/ 472440 w 1218045"/>
                <a:gd name="connsiteY614" fmla="*/ 574656 h 1303404"/>
                <a:gd name="connsiteX615" fmla="*/ 472286 w 1218045"/>
                <a:gd name="connsiteY615" fmla="*/ 574656 h 1303404"/>
                <a:gd name="connsiteX616" fmla="*/ 435187 w 1218045"/>
                <a:gd name="connsiteY616" fmla="*/ 572962 h 1303404"/>
                <a:gd name="connsiteX617" fmla="*/ 410479 w 1218045"/>
                <a:gd name="connsiteY617" fmla="*/ 572424 h 1303404"/>
                <a:gd name="connsiteX618" fmla="*/ 268162 w 1218045"/>
                <a:gd name="connsiteY618" fmla="*/ 568498 h 1303404"/>
                <a:gd name="connsiteX619" fmla="*/ 265545 w 1218045"/>
                <a:gd name="connsiteY619" fmla="*/ 566497 h 1303404"/>
                <a:gd name="connsiteX620" fmla="*/ 255385 w 1218045"/>
                <a:gd name="connsiteY620" fmla="*/ 534401 h 1303404"/>
                <a:gd name="connsiteX621" fmla="*/ 231910 w 1218045"/>
                <a:gd name="connsiteY621" fmla="*/ 482985 h 1303404"/>
                <a:gd name="connsiteX622" fmla="*/ 231679 w 1218045"/>
                <a:gd name="connsiteY622" fmla="*/ 482369 h 1303404"/>
                <a:gd name="connsiteX623" fmla="*/ 228292 w 1218045"/>
                <a:gd name="connsiteY623" fmla="*/ 465513 h 1303404"/>
                <a:gd name="connsiteX624" fmla="*/ 228215 w 1218045"/>
                <a:gd name="connsiteY624" fmla="*/ 428413 h 1303404"/>
                <a:gd name="connsiteX625" fmla="*/ 228215 w 1218045"/>
                <a:gd name="connsiteY625" fmla="*/ 428413 h 1303404"/>
                <a:gd name="connsiteX626" fmla="*/ 228292 w 1218045"/>
                <a:gd name="connsiteY626" fmla="*/ 427644 h 1303404"/>
                <a:gd name="connsiteX627" fmla="*/ 242378 w 1218045"/>
                <a:gd name="connsiteY627" fmla="*/ 376459 h 1303404"/>
                <a:gd name="connsiteX628" fmla="*/ 242685 w 1218045"/>
                <a:gd name="connsiteY628" fmla="*/ 375766 h 1303404"/>
                <a:gd name="connsiteX629" fmla="*/ 256001 w 1218045"/>
                <a:gd name="connsiteY629" fmla="*/ 354138 h 1303404"/>
                <a:gd name="connsiteX630" fmla="*/ 260927 w 1218045"/>
                <a:gd name="connsiteY630" fmla="*/ 336512 h 1303404"/>
                <a:gd name="connsiteX631" fmla="*/ 261928 w 1218045"/>
                <a:gd name="connsiteY631" fmla="*/ 326813 h 1303404"/>
                <a:gd name="connsiteX632" fmla="*/ 260773 w 1218045"/>
                <a:gd name="connsiteY632" fmla="*/ 291792 h 1303404"/>
                <a:gd name="connsiteX633" fmla="*/ 261158 w 1218045"/>
                <a:gd name="connsiteY633" fmla="*/ 290330 h 1303404"/>
                <a:gd name="connsiteX634" fmla="*/ 268470 w 1218045"/>
                <a:gd name="connsiteY634" fmla="*/ 277399 h 1303404"/>
                <a:gd name="connsiteX635" fmla="*/ 279785 w 1218045"/>
                <a:gd name="connsiteY635" fmla="*/ 259850 h 1303404"/>
                <a:gd name="connsiteX636" fmla="*/ 299335 w 1218045"/>
                <a:gd name="connsiteY636" fmla="*/ 220749 h 1303404"/>
                <a:gd name="connsiteX637" fmla="*/ 317577 w 1218045"/>
                <a:gd name="connsiteY637" fmla="*/ 194502 h 1303404"/>
                <a:gd name="connsiteX638" fmla="*/ 337358 w 1218045"/>
                <a:gd name="connsiteY638" fmla="*/ 171335 h 1303404"/>
                <a:gd name="connsiteX639" fmla="*/ 337435 w 1218045"/>
                <a:gd name="connsiteY639" fmla="*/ 170180 h 1303404"/>
                <a:gd name="connsiteX640" fmla="*/ 338436 w 1218045"/>
                <a:gd name="connsiteY640" fmla="*/ 155941 h 1303404"/>
                <a:gd name="connsiteX641" fmla="*/ 337897 w 1218045"/>
                <a:gd name="connsiteY641" fmla="*/ 139931 h 1303404"/>
                <a:gd name="connsiteX642" fmla="*/ 332971 w 1218045"/>
                <a:gd name="connsiteY642" fmla="*/ 109374 h 1303404"/>
                <a:gd name="connsiteX643" fmla="*/ 321118 w 1218045"/>
                <a:gd name="connsiteY643" fmla="*/ 91594 h 1303404"/>
                <a:gd name="connsiteX644" fmla="*/ 315576 w 1218045"/>
                <a:gd name="connsiteY644" fmla="*/ 86591 h 1303404"/>
                <a:gd name="connsiteX645" fmla="*/ 295872 w 1218045"/>
                <a:gd name="connsiteY645" fmla="*/ 79433 h 1303404"/>
                <a:gd name="connsiteX646" fmla="*/ 294871 w 1218045"/>
                <a:gd name="connsiteY646" fmla="*/ 78740 h 1303404"/>
                <a:gd name="connsiteX647" fmla="*/ 289252 w 1218045"/>
                <a:gd name="connsiteY647" fmla="*/ 73121 h 1303404"/>
                <a:gd name="connsiteX648" fmla="*/ 288790 w 1218045"/>
                <a:gd name="connsiteY648" fmla="*/ 72505 h 1303404"/>
                <a:gd name="connsiteX649" fmla="*/ 282017 w 1218045"/>
                <a:gd name="connsiteY649" fmla="*/ 60729 h 1303404"/>
                <a:gd name="connsiteX650" fmla="*/ 273165 w 1218045"/>
                <a:gd name="connsiteY650" fmla="*/ 48029 h 1303404"/>
                <a:gd name="connsiteX651" fmla="*/ 272704 w 1218045"/>
                <a:gd name="connsiteY651" fmla="*/ 46952 h 1303404"/>
                <a:gd name="connsiteX652" fmla="*/ 266546 w 1218045"/>
                <a:gd name="connsiteY652" fmla="*/ 16548 h 1303404"/>
                <a:gd name="connsiteX653" fmla="*/ 264083 w 1218045"/>
                <a:gd name="connsiteY653" fmla="*/ 9698 h 1303404"/>
                <a:gd name="connsiteX654" fmla="*/ 254462 w 1218045"/>
                <a:gd name="connsiteY654" fmla="*/ 0 h 1303404"/>
                <a:gd name="connsiteX655" fmla="*/ 253923 w 1218045"/>
                <a:gd name="connsiteY655" fmla="*/ 539 h 1303404"/>
                <a:gd name="connsiteX656" fmla="*/ 233834 w 1218045"/>
                <a:gd name="connsiteY656" fmla="*/ 14393 h 1303404"/>
                <a:gd name="connsiteX657" fmla="*/ 217362 w 1218045"/>
                <a:gd name="connsiteY657" fmla="*/ 30942 h 1303404"/>
                <a:gd name="connsiteX658" fmla="*/ 212052 w 1218045"/>
                <a:gd name="connsiteY658" fmla="*/ 35098 h 1303404"/>
                <a:gd name="connsiteX659" fmla="*/ 211282 w 1218045"/>
                <a:gd name="connsiteY659" fmla="*/ 35483 h 1303404"/>
                <a:gd name="connsiteX660" fmla="*/ 185959 w 1218045"/>
                <a:gd name="connsiteY660" fmla="*/ 45027 h 1303404"/>
                <a:gd name="connsiteX661" fmla="*/ 185420 w 1218045"/>
                <a:gd name="connsiteY661" fmla="*/ 45181 h 1303404"/>
                <a:gd name="connsiteX662" fmla="*/ 183188 w 1218045"/>
                <a:gd name="connsiteY662" fmla="*/ 45489 h 1303404"/>
                <a:gd name="connsiteX663" fmla="*/ 183342 w 1218045"/>
                <a:gd name="connsiteY663" fmla="*/ 46336 h 1303404"/>
                <a:gd name="connsiteX664" fmla="*/ 183342 w 1218045"/>
                <a:gd name="connsiteY664" fmla="*/ 48568 h 1303404"/>
                <a:gd name="connsiteX665" fmla="*/ 182110 w 1218045"/>
                <a:gd name="connsiteY665" fmla="*/ 50877 h 1303404"/>
                <a:gd name="connsiteX666" fmla="*/ 179339 w 1218045"/>
                <a:gd name="connsiteY666" fmla="*/ 52724 h 1303404"/>
                <a:gd name="connsiteX667" fmla="*/ 178262 w 1218045"/>
                <a:gd name="connsiteY667" fmla="*/ 54956 h 1303404"/>
                <a:gd name="connsiteX668" fmla="*/ 177723 w 1218045"/>
                <a:gd name="connsiteY668" fmla="*/ 63346 h 1303404"/>
                <a:gd name="connsiteX669" fmla="*/ 177107 w 1218045"/>
                <a:gd name="connsiteY669" fmla="*/ 64962 h 1303404"/>
                <a:gd name="connsiteX670" fmla="*/ 174875 w 1218045"/>
                <a:gd name="connsiteY670" fmla="*/ 67810 h 1303404"/>
                <a:gd name="connsiteX671" fmla="*/ 174182 w 1218045"/>
                <a:gd name="connsiteY671" fmla="*/ 68426 h 1303404"/>
                <a:gd name="connsiteX672" fmla="*/ 169718 w 1218045"/>
                <a:gd name="connsiteY672" fmla="*/ 71274 h 1303404"/>
                <a:gd name="connsiteX673" fmla="*/ 169026 w 1218045"/>
                <a:gd name="connsiteY673" fmla="*/ 71582 h 1303404"/>
                <a:gd name="connsiteX674" fmla="*/ 131926 w 1218045"/>
                <a:gd name="connsiteY674" fmla="*/ 82281 h 1303404"/>
                <a:gd name="connsiteX675" fmla="*/ 131310 w 1218045"/>
                <a:gd name="connsiteY675" fmla="*/ 82358 h 1303404"/>
                <a:gd name="connsiteX676" fmla="*/ 122613 w 1218045"/>
                <a:gd name="connsiteY676" fmla="*/ 82896 h 1303404"/>
                <a:gd name="connsiteX677" fmla="*/ 86283 w 1218045"/>
                <a:gd name="connsiteY677" fmla="*/ 94288 h 1303404"/>
                <a:gd name="connsiteX678" fmla="*/ 82358 w 1218045"/>
                <a:gd name="connsiteY678" fmla="*/ 101215 h 1303404"/>
                <a:gd name="connsiteX679" fmla="*/ 72505 w 1218045"/>
                <a:gd name="connsiteY679" fmla="*/ 112915 h 1303404"/>
                <a:gd name="connsiteX680" fmla="*/ 68580 w 1218045"/>
                <a:gd name="connsiteY680" fmla="*/ 118995 h 1303404"/>
                <a:gd name="connsiteX681" fmla="*/ 69042 w 1218045"/>
                <a:gd name="connsiteY681" fmla="*/ 118995 h 1303404"/>
                <a:gd name="connsiteX682" fmla="*/ 80279 w 1218045"/>
                <a:gd name="connsiteY682" fmla="*/ 120688 h 1303404"/>
                <a:gd name="connsiteX683" fmla="*/ 81049 w 1218045"/>
                <a:gd name="connsiteY683" fmla="*/ 120919 h 1303404"/>
                <a:gd name="connsiteX684" fmla="*/ 94519 w 1218045"/>
                <a:gd name="connsiteY684" fmla="*/ 127077 h 1303404"/>
                <a:gd name="connsiteX685" fmla="*/ 106757 w 1218045"/>
                <a:gd name="connsiteY685" fmla="*/ 135775 h 1303404"/>
                <a:gd name="connsiteX686" fmla="*/ 114993 w 1218045"/>
                <a:gd name="connsiteY686" fmla="*/ 143933 h 1303404"/>
                <a:gd name="connsiteX687" fmla="*/ 115685 w 1218045"/>
                <a:gd name="connsiteY687" fmla="*/ 145011 h 1303404"/>
                <a:gd name="connsiteX688" fmla="*/ 117918 w 1218045"/>
                <a:gd name="connsiteY688" fmla="*/ 151784 h 1303404"/>
                <a:gd name="connsiteX689" fmla="*/ 119688 w 1218045"/>
                <a:gd name="connsiteY689" fmla="*/ 158711 h 1303404"/>
                <a:gd name="connsiteX690" fmla="*/ 121304 w 1218045"/>
                <a:gd name="connsiteY690" fmla="*/ 162329 h 1303404"/>
                <a:gd name="connsiteX691" fmla="*/ 125384 w 1218045"/>
                <a:gd name="connsiteY691" fmla="*/ 164176 h 1303404"/>
                <a:gd name="connsiteX692" fmla="*/ 130848 w 1218045"/>
                <a:gd name="connsiteY692" fmla="*/ 167794 h 1303404"/>
                <a:gd name="connsiteX693" fmla="*/ 132003 w 1218045"/>
                <a:gd name="connsiteY693" fmla="*/ 169487 h 1303404"/>
                <a:gd name="connsiteX694" fmla="*/ 133696 w 1218045"/>
                <a:gd name="connsiteY694" fmla="*/ 176261 h 1303404"/>
                <a:gd name="connsiteX695" fmla="*/ 133773 w 1218045"/>
                <a:gd name="connsiteY695" fmla="*/ 176953 h 1303404"/>
                <a:gd name="connsiteX696" fmla="*/ 133773 w 1218045"/>
                <a:gd name="connsiteY696" fmla="*/ 230370 h 1303404"/>
                <a:gd name="connsiteX697" fmla="*/ 136005 w 1218045"/>
                <a:gd name="connsiteY697" fmla="*/ 242224 h 1303404"/>
                <a:gd name="connsiteX698" fmla="*/ 140931 w 1218045"/>
                <a:gd name="connsiteY698" fmla="*/ 254616 h 1303404"/>
                <a:gd name="connsiteX699" fmla="*/ 141085 w 1218045"/>
                <a:gd name="connsiteY699" fmla="*/ 255232 h 1303404"/>
                <a:gd name="connsiteX700" fmla="*/ 142240 w 1218045"/>
                <a:gd name="connsiteY700" fmla="*/ 263082 h 1303404"/>
                <a:gd name="connsiteX701" fmla="*/ 142163 w 1218045"/>
                <a:gd name="connsiteY701" fmla="*/ 264314 h 1303404"/>
                <a:gd name="connsiteX702" fmla="*/ 138315 w 1218045"/>
                <a:gd name="connsiteY702" fmla="*/ 276860 h 1303404"/>
                <a:gd name="connsiteX703" fmla="*/ 138315 w 1218045"/>
                <a:gd name="connsiteY703" fmla="*/ 285481 h 1303404"/>
                <a:gd name="connsiteX704" fmla="*/ 138699 w 1218045"/>
                <a:gd name="connsiteY704" fmla="*/ 288483 h 1303404"/>
                <a:gd name="connsiteX705" fmla="*/ 140931 w 1218045"/>
                <a:gd name="connsiteY705" fmla="*/ 287174 h 1303404"/>
                <a:gd name="connsiteX706" fmla="*/ 143625 w 1218045"/>
                <a:gd name="connsiteY706" fmla="*/ 288713 h 1303404"/>
                <a:gd name="connsiteX707" fmla="*/ 148090 w 1218045"/>
                <a:gd name="connsiteY707" fmla="*/ 297719 h 1303404"/>
                <a:gd name="connsiteX708" fmla="*/ 148398 w 1218045"/>
                <a:gd name="connsiteY708" fmla="*/ 298796 h 1303404"/>
                <a:gd name="connsiteX709" fmla="*/ 148936 w 1218045"/>
                <a:gd name="connsiteY709" fmla="*/ 309495 h 1303404"/>
                <a:gd name="connsiteX710" fmla="*/ 146704 w 1218045"/>
                <a:gd name="connsiteY710" fmla="*/ 333510 h 1303404"/>
                <a:gd name="connsiteX711" fmla="*/ 146550 w 1218045"/>
                <a:gd name="connsiteY711" fmla="*/ 334125 h 1303404"/>
                <a:gd name="connsiteX712" fmla="*/ 145396 w 1218045"/>
                <a:gd name="connsiteY712" fmla="*/ 337512 h 1303404"/>
                <a:gd name="connsiteX713" fmla="*/ 144857 w 1218045"/>
                <a:gd name="connsiteY713" fmla="*/ 338436 h 1303404"/>
                <a:gd name="connsiteX714" fmla="*/ 141932 w 1218045"/>
                <a:gd name="connsiteY714" fmla="*/ 341822 h 1303404"/>
                <a:gd name="connsiteX715" fmla="*/ 141624 w 1218045"/>
                <a:gd name="connsiteY715" fmla="*/ 343439 h 1303404"/>
                <a:gd name="connsiteX716" fmla="*/ 142702 w 1218045"/>
                <a:gd name="connsiteY716" fmla="*/ 351444 h 1303404"/>
                <a:gd name="connsiteX717" fmla="*/ 142548 w 1218045"/>
                <a:gd name="connsiteY717" fmla="*/ 352675 h 1303404"/>
                <a:gd name="connsiteX718" fmla="*/ 141393 w 1218045"/>
                <a:gd name="connsiteY718" fmla="*/ 356062 h 1303404"/>
                <a:gd name="connsiteX719" fmla="*/ 140855 w 1218045"/>
                <a:gd name="connsiteY719" fmla="*/ 356986 h 1303404"/>
                <a:gd name="connsiteX720" fmla="*/ 138007 w 1218045"/>
                <a:gd name="connsiteY720" fmla="*/ 360372 h 1303404"/>
                <a:gd name="connsiteX721" fmla="*/ 137237 w 1218045"/>
                <a:gd name="connsiteY721" fmla="*/ 360988 h 1303404"/>
                <a:gd name="connsiteX722" fmla="*/ 133311 w 1218045"/>
                <a:gd name="connsiteY722" fmla="*/ 363220 h 1303404"/>
                <a:gd name="connsiteX723" fmla="*/ 128385 w 1218045"/>
                <a:gd name="connsiteY723" fmla="*/ 365067 h 1303404"/>
                <a:gd name="connsiteX724" fmla="*/ 127770 w 1218045"/>
                <a:gd name="connsiteY724" fmla="*/ 365221 h 1303404"/>
                <a:gd name="connsiteX725" fmla="*/ 123305 w 1218045"/>
                <a:gd name="connsiteY725" fmla="*/ 365760 h 1303404"/>
                <a:gd name="connsiteX726" fmla="*/ 99291 w 1218045"/>
                <a:gd name="connsiteY726" fmla="*/ 365221 h 1303404"/>
                <a:gd name="connsiteX727" fmla="*/ 98521 w 1218045"/>
                <a:gd name="connsiteY727" fmla="*/ 365067 h 1303404"/>
                <a:gd name="connsiteX728" fmla="*/ 78278 w 1218045"/>
                <a:gd name="connsiteY728" fmla="*/ 358910 h 1303404"/>
                <a:gd name="connsiteX729" fmla="*/ 76816 w 1218045"/>
                <a:gd name="connsiteY729" fmla="*/ 357909 h 1303404"/>
                <a:gd name="connsiteX730" fmla="*/ 66656 w 1218045"/>
                <a:gd name="connsiteY730" fmla="*/ 344439 h 1303404"/>
                <a:gd name="connsiteX731" fmla="*/ 66271 w 1218045"/>
                <a:gd name="connsiteY731" fmla="*/ 341822 h 1303404"/>
                <a:gd name="connsiteX732" fmla="*/ 72582 w 1218045"/>
                <a:gd name="connsiteY732" fmla="*/ 322888 h 1303404"/>
                <a:gd name="connsiteX733" fmla="*/ 70658 w 1218045"/>
                <a:gd name="connsiteY733" fmla="*/ 320194 h 1303404"/>
                <a:gd name="connsiteX734" fmla="*/ 70658 w 1218045"/>
                <a:gd name="connsiteY734" fmla="*/ 318501 h 1303404"/>
                <a:gd name="connsiteX735" fmla="*/ 71351 w 1218045"/>
                <a:gd name="connsiteY735" fmla="*/ 316576 h 1303404"/>
                <a:gd name="connsiteX736" fmla="*/ 76970 w 1218045"/>
                <a:gd name="connsiteY736" fmla="*/ 310419 h 1303404"/>
                <a:gd name="connsiteX737" fmla="*/ 78740 w 1218045"/>
                <a:gd name="connsiteY737" fmla="*/ 309495 h 1303404"/>
                <a:gd name="connsiteX738" fmla="*/ 87745 w 1218045"/>
                <a:gd name="connsiteY738" fmla="*/ 308341 h 1303404"/>
                <a:gd name="connsiteX739" fmla="*/ 88823 w 1218045"/>
                <a:gd name="connsiteY739" fmla="*/ 308418 h 1303404"/>
                <a:gd name="connsiteX740" fmla="*/ 95058 w 1218045"/>
                <a:gd name="connsiteY740" fmla="*/ 310111 h 1303404"/>
                <a:gd name="connsiteX741" fmla="*/ 92671 w 1218045"/>
                <a:gd name="connsiteY741" fmla="*/ 307263 h 1303404"/>
                <a:gd name="connsiteX742" fmla="*/ 92210 w 1218045"/>
                <a:gd name="connsiteY742" fmla="*/ 304415 h 1303404"/>
                <a:gd name="connsiteX743" fmla="*/ 94519 w 1218045"/>
                <a:gd name="connsiteY743" fmla="*/ 302722 h 1303404"/>
                <a:gd name="connsiteX744" fmla="*/ 96135 w 1218045"/>
                <a:gd name="connsiteY744" fmla="*/ 302568 h 1303404"/>
                <a:gd name="connsiteX745" fmla="*/ 94211 w 1218045"/>
                <a:gd name="connsiteY745" fmla="*/ 299874 h 1303404"/>
                <a:gd name="connsiteX746" fmla="*/ 94211 w 1218045"/>
                <a:gd name="connsiteY746" fmla="*/ 297642 h 1303404"/>
                <a:gd name="connsiteX747" fmla="*/ 95981 w 1218045"/>
                <a:gd name="connsiteY747" fmla="*/ 295025 h 1303404"/>
                <a:gd name="connsiteX748" fmla="*/ 99445 w 1218045"/>
                <a:gd name="connsiteY748" fmla="*/ 293639 h 1303404"/>
                <a:gd name="connsiteX749" fmla="*/ 99214 w 1218045"/>
                <a:gd name="connsiteY749" fmla="*/ 292562 h 1303404"/>
                <a:gd name="connsiteX750" fmla="*/ 99214 w 1218045"/>
                <a:gd name="connsiteY750" fmla="*/ 288098 h 1303404"/>
                <a:gd name="connsiteX751" fmla="*/ 99291 w 1218045"/>
                <a:gd name="connsiteY751" fmla="*/ 287328 h 1303404"/>
                <a:gd name="connsiteX752" fmla="*/ 100445 w 1218045"/>
                <a:gd name="connsiteY752" fmla="*/ 283402 h 1303404"/>
                <a:gd name="connsiteX753" fmla="*/ 100753 w 1218045"/>
                <a:gd name="connsiteY753" fmla="*/ 282710 h 1303404"/>
                <a:gd name="connsiteX754" fmla="*/ 102601 w 1218045"/>
                <a:gd name="connsiteY754" fmla="*/ 279708 h 1303404"/>
                <a:gd name="connsiteX755" fmla="*/ 86591 w 1218045"/>
                <a:gd name="connsiteY755" fmla="*/ 279708 h 1303404"/>
                <a:gd name="connsiteX756" fmla="*/ 86206 w 1218045"/>
                <a:gd name="connsiteY756" fmla="*/ 284403 h 1303404"/>
                <a:gd name="connsiteX757" fmla="*/ 83743 w 1218045"/>
                <a:gd name="connsiteY757" fmla="*/ 286943 h 1303404"/>
                <a:gd name="connsiteX758" fmla="*/ 75276 w 1218045"/>
                <a:gd name="connsiteY758" fmla="*/ 288098 h 1303404"/>
                <a:gd name="connsiteX759" fmla="*/ 73506 w 1218045"/>
                <a:gd name="connsiteY759" fmla="*/ 287713 h 1303404"/>
                <a:gd name="connsiteX760" fmla="*/ 63962 w 1218045"/>
                <a:gd name="connsiteY760" fmla="*/ 282094 h 1303404"/>
                <a:gd name="connsiteX761" fmla="*/ 63038 w 1218045"/>
                <a:gd name="connsiteY761" fmla="*/ 282017 h 1303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</a:cxnLst>
              <a:rect l="l" t="t" r="r" b="b"/>
              <a:pathLst>
                <a:path w="1218045" h="1303404">
                  <a:moveTo>
                    <a:pt x="63038" y="282017"/>
                  </a:moveTo>
                  <a:lnTo>
                    <a:pt x="64193" y="294794"/>
                  </a:lnTo>
                  <a:lnTo>
                    <a:pt x="64347" y="296718"/>
                  </a:lnTo>
                  <a:lnTo>
                    <a:pt x="64347" y="296718"/>
                  </a:lnTo>
                  <a:lnTo>
                    <a:pt x="64347" y="296718"/>
                  </a:lnTo>
                  <a:cubicBezTo>
                    <a:pt x="64347" y="297026"/>
                    <a:pt x="64347" y="297411"/>
                    <a:pt x="64270" y="297719"/>
                  </a:cubicBezTo>
                  <a:lnTo>
                    <a:pt x="62038" y="305570"/>
                  </a:lnTo>
                  <a:cubicBezTo>
                    <a:pt x="61961" y="305878"/>
                    <a:pt x="61807" y="306185"/>
                    <a:pt x="61653" y="306416"/>
                  </a:cubicBezTo>
                  <a:lnTo>
                    <a:pt x="59267" y="309803"/>
                  </a:lnTo>
                  <a:lnTo>
                    <a:pt x="58266" y="316422"/>
                  </a:lnTo>
                  <a:cubicBezTo>
                    <a:pt x="58112" y="317269"/>
                    <a:pt x="57650" y="317962"/>
                    <a:pt x="56958" y="318424"/>
                  </a:cubicBezTo>
                  <a:lnTo>
                    <a:pt x="50107" y="322657"/>
                  </a:lnTo>
                  <a:lnTo>
                    <a:pt x="47798" y="325890"/>
                  </a:lnTo>
                  <a:lnTo>
                    <a:pt x="45643" y="331201"/>
                  </a:lnTo>
                  <a:lnTo>
                    <a:pt x="38485" y="369455"/>
                  </a:lnTo>
                  <a:cubicBezTo>
                    <a:pt x="38408" y="369993"/>
                    <a:pt x="38177" y="370455"/>
                    <a:pt x="37792" y="370840"/>
                  </a:cubicBezTo>
                  <a:lnTo>
                    <a:pt x="32712" y="376459"/>
                  </a:lnTo>
                  <a:cubicBezTo>
                    <a:pt x="32558" y="376613"/>
                    <a:pt x="32404" y="376767"/>
                    <a:pt x="32250" y="376921"/>
                  </a:cubicBezTo>
                  <a:lnTo>
                    <a:pt x="26632" y="380846"/>
                  </a:lnTo>
                  <a:lnTo>
                    <a:pt x="19165" y="388389"/>
                  </a:lnTo>
                  <a:lnTo>
                    <a:pt x="10314" y="394393"/>
                  </a:lnTo>
                  <a:cubicBezTo>
                    <a:pt x="9698" y="394778"/>
                    <a:pt x="9005" y="394932"/>
                    <a:pt x="8313" y="394854"/>
                  </a:cubicBezTo>
                  <a:lnTo>
                    <a:pt x="1462" y="393700"/>
                  </a:lnTo>
                  <a:lnTo>
                    <a:pt x="1462" y="404091"/>
                  </a:lnTo>
                  <a:cubicBezTo>
                    <a:pt x="2232" y="404399"/>
                    <a:pt x="2771" y="405092"/>
                    <a:pt x="3079" y="405861"/>
                  </a:cubicBezTo>
                  <a:lnTo>
                    <a:pt x="4233" y="409787"/>
                  </a:lnTo>
                  <a:cubicBezTo>
                    <a:pt x="4464" y="410479"/>
                    <a:pt x="4310" y="411326"/>
                    <a:pt x="4002" y="411942"/>
                  </a:cubicBezTo>
                  <a:cubicBezTo>
                    <a:pt x="3618" y="412634"/>
                    <a:pt x="3002" y="413096"/>
                    <a:pt x="2232" y="413250"/>
                  </a:cubicBezTo>
                  <a:lnTo>
                    <a:pt x="539" y="413635"/>
                  </a:lnTo>
                  <a:lnTo>
                    <a:pt x="0" y="414097"/>
                  </a:lnTo>
                  <a:lnTo>
                    <a:pt x="1616" y="417330"/>
                  </a:lnTo>
                  <a:lnTo>
                    <a:pt x="5311" y="421563"/>
                  </a:lnTo>
                  <a:lnTo>
                    <a:pt x="53494" y="465821"/>
                  </a:lnTo>
                  <a:lnTo>
                    <a:pt x="92595" y="493761"/>
                  </a:lnTo>
                  <a:cubicBezTo>
                    <a:pt x="92749" y="493838"/>
                    <a:pt x="92902" y="493991"/>
                    <a:pt x="93056" y="494146"/>
                  </a:cubicBezTo>
                  <a:lnTo>
                    <a:pt x="132465" y="536864"/>
                  </a:lnTo>
                  <a:lnTo>
                    <a:pt x="162945" y="574656"/>
                  </a:lnTo>
                  <a:lnTo>
                    <a:pt x="169872" y="580429"/>
                  </a:lnTo>
                  <a:lnTo>
                    <a:pt x="179109" y="586047"/>
                  </a:lnTo>
                  <a:lnTo>
                    <a:pt x="191424" y="587664"/>
                  </a:lnTo>
                  <a:lnTo>
                    <a:pt x="197042" y="589434"/>
                  </a:lnTo>
                  <a:cubicBezTo>
                    <a:pt x="197350" y="589511"/>
                    <a:pt x="197581" y="589665"/>
                    <a:pt x="197812" y="589819"/>
                  </a:cubicBezTo>
                  <a:lnTo>
                    <a:pt x="202353" y="593206"/>
                  </a:lnTo>
                  <a:lnTo>
                    <a:pt x="218825" y="607368"/>
                  </a:lnTo>
                  <a:cubicBezTo>
                    <a:pt x="218979" y="607522"/>
                    <a:pt x="219133" y="607676"/>
                    <a:pt x="219287" y="607907"/>
                  </a:cubicBezTo>
                  <a:lnTo>
                    <a:pt x="224367" y="615219"/>
                  </a:lnTo>
                  <a:cubicBezTo>
                    <a:pt x="224521" y="615450"/>
                    <a:pt x="224675" y="615681"/>
                    <a:pt x="224751" y="615911"/>
                  </a:cubicBezTo>
                  <a:lnTo>
                    <a:pt x="232602" y="639541"/>
                  </a:lnTo>
                  <a:cubicBezTo>
                    <a:pt x="232679" y="639772"/>
                    <a:pt x="232756" y="640080"/>
                    <a:pt x="232756" y="640388"/>
                  </a:cubicBezTo>
                  <a:lnTo>
                    <a:pt x="233911" y="683106"/>
                  </a:lnTo>
                  <a:lnTo>
                    <a:pt x="232756" y="690957"/>
                  </a:lnTo>
                  <a:cubicBezTo>
                    <a:pt x="232679" y="691265"/>
                    <a:pt x="232602" y="691496"/>
                    <a:pt x="232525" y="691804"/>
                  </a:cubicBezTo>
                  <a:lnTo>
                    <a:pt x="230832" y="695190"/>
                  </a:lnTo>
                  <a:lnTo>
                    <a:pt x="218363" y="716203"/>
                  </a:lnTo>
                  <a:cubicBezTo>
                    <a:pt x="217824" y="717127"/>
                    <a:pt x="216901" y="717589"/>
                    <a:pt x="215746" y="717589"/>
                  </a:cubicBezTo>
                  <a:lnTo>
                    <a:pt x="206741" y="717050"/>
                  </a:lnTo>
                  <a:cubicBezTo>
                    <a:pt x="206356" y="717050"/>
                    <a:pt x="205894" y="716896"/>
                    <a:pt x="205586" y="716665"/>
                  </a:cubicBezTo>
                  <a:lnTo>
                    <a:pt x="200506" y="713817"/>
                  </a:lnTo>
                  <a:lnTo>
                    <a:pt x="194195" y="711739"/>
                  </a:lnTo>
                  <a:lnTo>
                    <a:pt x="163792" y="704042"/>
                  </a:lnTo>
                  <a:lnTo>
                    <a:pt x="156249" y="704042"/>
                  </a:lnTo>
                  <a:lnTo>
                    <a:pt x="132311" y="706274"/>
                  </a:lnTo>
                  <a:lnTo>
                    <a:pt x="121535" y="707890"/>
                  </a:lnTo>
                  <a:lnTo>
                    <a:pt x="114531" y="710584"/>
                  </a:lnTo>
                  <a:lnTo>
                    <a:pt x="112838" y="711585"/>
                  </a:lnTo>
                  <a:lnTo>
                    <a:pt x="110221" y="713124"/>
                  </a:lnTo>
                  <a:lnTo>
                    <a:pt x="109143" y="716742"/>
                  </a:lnTo>
                  <a:lnTo>
                    <a:pt x="112453" y="723669"/>
                  </a:lnTo>
                  <a:lnTo>
                    <a:pt x="116686" y="726286"/>
                  </a:lnTo>
                  <a:cubicBezTo>
                    <a:pt x="117148" y="726594"/>
                    <a:pt x="117456" y="726979"/>
                    <a:pt x="117687" y="727441"/>
                  </a:cubicBezTo>
                  <a:lnTo>
                    <a:pt x="119919" y="731905"/>
                  </a:lnTo>
                  <a:lnTo>
                    <a:pt x="121843" y="738601"/>
                  </a:lnTo>
                  <a:lnTo>
                    <a:pt x="123613" y="753072"/>
                  </a:lnTo>
                  <a:cubicBezTo>
                    <a:pt x="123690" y="753457"/>
                    <a:pt x="123613" y="753841"/>
                    <a:pt x="123536" y="754226"/>
                  </a:cubicBezTo>
                  <a:lnTo>
                    <a:pt x="121843" y="759845"/>
                  </a:lnTo>
                  <a:cubicBezTo>
                    <a:pt x="121766" y="760153"/>
                    <a:pt x="121612" y="760461"/>
                    <a:pt x="121381" y="760691"/>
                  </a:cubicBezTo>
                  <a:lnTo>
                    <a:pt x="119919" y="762616"/>
                  </a:lnTo>
                  <a:lnTo>
                    <a:pt x="117995" y="765156"/>
                  </a:lnTo>
                  <a:lnTo>
                    <a:pt x="113222" y="769928"/>
                  </a:lnTo>
                  <a:lnTo>
                    <a:pt x="111760" y="771852"/>
                  </a:lnTo>
                  <a:cubicBezTo>
                    <a:pt x="111529" y="772237"/>
                    <a:pt x="111144" y="772468"/>
                    <a:pt x="110759" y="772699"/>
                  </a:cubicBezTo>
                  <a:lnTo>
                    <a:pt x="107373" y="774392"/>
                  </a:lnTo>
                  <a:cubicBezTo>
                    <a:pt x="106911" y="774623"/>
                    <a:pt x="106372" y="774700"/>
                    <a:pt x="105833" y="774700"/>
                  </a:cubicBezTo>
                  <a:lnTo>
                    <a:pt x="88746" y="773084"/>
                  </a:lnTo>
                  <a:lnTo>
                    <a:pt x="84513" y="775701"/>
                  </a:lnTo>
                  <a:lnTo>
                    <a:pt x="77739" y="779934"/>
                  </a:lnTo>
                  <a:cubicBezTo>
                    <a:pt x="77355" y="780165"/>
                    <a:pt x="76970" y="780319"/>
                    <a:pt x="76585" y="780319"/>
                  </a:cubicBezTo>
                  <a:lnTo>
                    <a:pt x="71813" y="780858"/>
                  </a:lnTo>
                  <a:lnTo>
                    <a:pt x="57881" y="785476"/>
                  </a:lnTo>
                  <a:lnTo>
                    <a:pt x="58112" y="786169"/>
                  </a:lnTo>
                  <a:cubicBezTo>
                    <a:pt x="58189" y="786476"/>
                    <a:pt x="58266" y="786784"/>
                    <a:pt x="58266" y="787092"/>
                  </a:cubicBezTo>
                  <a:lnTo>
                    <a:pt x="58266" y="800793"/>
                  </a:lnTo>
                  <a:lnTo>
                    <a:pt x="59036" y="803949"/>
                  </a:lnTo>
                  <a:lnTo>
                    <a:pt x="63808" y="807258"/>
                  </a:lnTo>
                  <a:cubicBezTo>
                    <a:pt x="64347" y="807643"/>
                    <a:pt x="64732" y="808182"/>
                    <a:pt x="64885" y="808798"/>
                  </a:cubicBezTo>
                  <a:lnTo>
                    <a:pt x="66040" y="812723"/>
                  </a:lnTo>
                  <a:cubicBezTo>
                    <a:pt x="66194" y="813416"/>
                    <a:pt x="66194" y="814108"/>
                    <a:pt x="65886" y="814724"/>
                  </a:cubicBezTo>
                  <a:lnTo>
                    <a:pt x="64732" y="816957"/>
                  </a:lnTo>
                  <a:cubicBezTo>
                    <a:pt x="64654" y="817187"/>
                    <a:pt x="64501" y="817341"/>
                    <a:pt x="64347" y="817495"/>
                  </a:cubicBezTo>
                  <a:lnTo>
                    <a:pt x="61191" y="821190"/>
                  </a:lnTo>
                  <a:lnTo>
                    <a:pt x="62422" y="821267"/>
                  </a:lnTo>
                  <a:lnTo>
                    <a:pt x="65578" y="821882"/>
                  </a:lnTo>
                  <a:cubicBezTo>
                    <a:pt x="66040" y="821959"/>
                    <a:pt x="66502" y="822190"/>
                    <a:pt x="66810" y="822498"/>
                  </a:cubicBezTo>
                  <a:cubicBezTo>
                    <a:pt x="66810" y="822498"/>
                    <a:pt x="66810" y="822498"/>
                    <a:pt x="66810" y="822498"/>
                  </a:cubicBezTo>
                  <a:cubicBezTo>
                    <a:pt x="67118" y="822806"/>
                    <a:pt x="67425" y="823191"/>
                    <a:pt x="67579" y="823576"/>
                  </a:cubicBezTo>
                  <a:lnTo>
                    <a:pt x="68734" y="826424"/>
                  </a:lnTo>
                  <a:cubicBezTo>
                    <a:pt x="68888" y="826732"/>
                    <a:pt x="68965" y="827116"/>
                    <a:pt x="68965" y="827501"/>
                  </a:cubicBezTo>
                  <a:lnTo>
                    <a:pt x="68965" y="830888"/>
                  </a:lnTo>
                  <a:lnTo>
                    <a:pt x="69581" y="832504"/>
                  </a:lnTo>
                  <a:lnTo>
                    <a:pt x="70812" y="833274"/>
                  </a:lnTo>
                  <a:cubicBezTo>
                    <a:pt x="70889" y="833043"/>
                    <a:pt x="71043" y="832812"/>
                    <a:pt x="71120" y="832658"/>
                  </a:cubicBezTo>
                  <a:lnTo>
                    <a:pt x="73968" y="828733"/>
                  </a:lnTo>
                  <a:cubicBezTo>
                    <a:pt x="74199" y="828425"/>
                    <a:pt x="74430" y="828194"/>
                    <a:pt x="74661" y="828040"/>
                  </a:cubicBezTo>
                  <a:lnTo>
                    <a:pt x="78047" y="825808"/>
                  </a:lnTo>
                  <a:cubicBezTo>
                    <a:pt x="78201" y="825654"/>
                    <a:pt x="78432" y="825654"/>
                    <a:pt x="78663" y="825577"/>
                  </a:cubicBezTo>
                  <a:cubicBezTo>
                    <a:pt x="78817" y="825500"/>
                    <a:pt x="78894" y="825423"/>
                    <a:pt x="79048" y="825423"/>
                  </a:cubicBezTo>
                  <a:cubicBezTo>
                    <a:pt x="79202" y="825423"/>
                    <a:pt x="79356" y="825423"/>
                    <a:pt x="79510" y="825423"/>
                  </a:cubicBezTo>
                  <a:cubicBezTo>
                    <a:pt x="79741" y="825423"/>
                    <a:pt x="79895" y="825346"/>
                    <a:pt x="80048" y="825423"/>
                  </a:cubicBezTo>
                  <a:cubicBezTo>
                    <a:pt x="80741" y="825577"/>
                    <a:pt x="81357" y="825885"/>
                    <a:pt x="81819" y="826501"/>
                  </a:cubicBezTo>
                  <a:lnTo>
                    <a:pt x="83512" y="828733"/>
                  </a:lnTo>
                  <a:cubicBezTo>
                    <a:pt x="83666" y="828964"/>
                    <a:pt x="83743" y="829195"/>
                    <a:pt x="83820" y="829426"/>
                  </a:cubicBezTo>
                  <a:cubicBezTo>
                    <a:pt x="84051" y="830041"/>
                    <a:pt x="84128" y="830734"/>
                    <a:pt x="83897" y="831350"/>
                  </a:cubicBezTo>
                  <a:lnTo>
                    <a:pt x="81819" y="837045"/>
                  </a:lnTo>
                  <a:lnTo>
                    <a:pt x="81819" y="839739"/>
                  </a:lnTo>
                  <a:lnTo>
                    <a:pt x="83204" y="842126"/>
                  </a:lnTo>
                  <a:lnTo>
                    <a:pt x="85590" y="842895"/>
                  </a:lnTo>
                  <a:lnTo>
                    <a:pt x="93518" y="843896"/>
                  </a:lnTo>
                  <a:cubicBezTo>
                    <a:pt x="94134" y="843973"/>
                    <a:pt x="94673" y="844281"/>
                    <a:pt x="95135" y="844665"/>
                  </a:cubicBezTo>
                  <a:lnTo>
                    <a:pt x="96828" y="846359"/>
                  </a:lnTo>
                  <a:cubicBezTo>
                    <a:pt x="97136" y="846667"/>
                    <a:pt x="97367" y="847128"/>
                    <a:pt x="97521" y="847513"/>
                  </a:cubicBezTo>
                  <a:cubicBezTo>
                    <a:pt x="97598" y="847744"/>
                    <a:pt x="97521" y="847975"/>
                    <a:pt x="97521" y="848206"/>
                  </a:cubicBezTo>
                  <a:cubicBezTo>
                    <a:pt x="97521" y="848437"/>
                    <a:pt x="97598" y="848668"/>
                    <a:pt x="97521" y="848822"/>
                  </a:cubicBezTo>
                  <a:lnTo>
                    <a:pt x="97521" y="848822"/>
                  </a:lnTo>
                  <a:lnTo>
                    <a:pt x="97521" y="848822"/>
                  </a:lnTo>
                  <a:lnTo>
                    <a:pt x="97290" y="849976"/>
                  </a:lnTo>
                  <a:lnTo>
                    <a:pt x="96366" y="854441"/>
                  </a:lnTo>
                  <a:cubicBezTo>
                    <a:pt x="96212" y="855133"/>
                    <a:pt x="95904" y="855672"/>
                    <a:pt x="95365" y="856057"/>
                  </a:cubicBezTo>
                  <a:cubicBezTo>
                    <a:pt x="94904" y="856442"/>
                    <a:pt x="94288" y="856673"/>
                    <a:pt x="93595" y="856673"/>
                  </a:cubicBezTo>
                  <a:lnTo>
                    <a:pt x="91363" y="856673"/>
                  </a:lnTo>
                  <a:cubicBezTo>
                    <a:pt x="90747" y="856673"/>
                    <a:pt x="90132" y="856442"/>
                    <a:pt x="89670" y="856134"/>
                  </a:cubicBezTo>
                  <a:lnTo>
                    <a:pt x="88361" y="855133"/>
                  </a:lnTo>
                  <a:lnTo>
                    <a:pt x="86206" y="858751"/>
                  </a:lnTo>
                  <a:lnTo>
                    <a:pt x="86129" y="859521"/>
                  </a:lnTo>
                  <a:lnTo>
                    <a:pt x="85359" y="865139"/>
                  </a:lnTo>
                  <a:lnTo>
                    <a:pt x="85975" y="866371"/>
                  </a:lnTo>
                  <a:lnTo>
                    <a:pt x="87976" y="865370"/>
                  </a:lnTo>
                  <a:cubicBezTo>
                    <a:pt x="88669" y="864986"/>
                    <a:pt x="89516" y="864986"/>
                    <a:pt x="90285" y="865293"/>
                  </a:cubicBezTo>
                  <a:lnTo>
                    <a:pt x="95904" y="867525"/>
                  </a:lnTo>
                  <a:cubicBezTo>
                    <a:pt x="96366" y="867680"/>
                    <a:pt x="96674" y="867987"/>
                    <a:pt x="96982" y="868295"/>
                  </a:cubicBezTo>
                  <a:lnTo>
                    <a:pt x="100368" y="872221"/>
                  </a:lnTo>
                  <a:cubicBezTo>
                    <a:pt x="100599" y="872528"/>
                    <a:pt x="100830" y="872836"/>
                    <a:pt x="100907" y="873221"/>
                  </a:cubicBezTo>
                  <a:lnTo>
                    <a:pt x="102601" y="878840"/>
                  </a:lnTo>
                  <a:cubicBezTo>
                    <a:pt x="102678" y="879071"/>
                    <a:pt x="102755" y="879379"/>
                    <a:pt x="102755" y="879610"/>
                  </a:cubicBezTo>
                  <a:lnTo>
                    <a:pt x="102755" y="885075"/>
                  </a:lnTo>
                  <a:lnTo>
                    <a:pt x="105679" y="887615"/>
                  </a:lnTo>
                  <a:cubicBezTo>
                    <a:pt x="105910" y="887846"/>
                    <a:pt x="106141" y="888076"/>
                    <a:pt x="106295" y="888384"/>
                  </a:cubicBezTo>
                  <a:lnTo>
                    <a:pt x="107219" y="890078"/>
                  </a:lnTo>
                  <a:lnTo>
                    <a:pt x="108912" y="893079"/>
                  </a:lnTo>
                  <a:lnTo>
                    <a:pt x="110759" y="894927"/>
                  </a:lnTo>
                  <a:lnTo>
                    <a:pt x="114146" y="893772"/>
                  </a:lnTo>
                  <a:cubicBezTo>
                    <a:pt x="115301" y="893387"/>
                    <a:pt x="116532" y="893772"/>
                    <a:pt x="117225" y="894696"/>
                  </a:cubicBezTo>
                  <a:lnTo>
                    <a:pt x="126230" y="905933"/>
                  </a:lnTo>
                  <a:cubicBezTo>
                    <a:pt x="126538" y="906318"/>
                    <a:pt x="126692" y="906703"/>
                    <a:pt x="126769" y="907165"/>
                  </a:cubicBezTo>
                  <a:lnTo>
                    <a:pt x="127308" y="910013"/>
                  </a:lnTo>
                  <a:cubicBezTo>
                    <a:pt x="127462" y="910859"/>
                    <a:pt x="127231" y="911783"/>
                    <a:pt x="126692" y="912399"/>
                  </a:cubicBezTo>
                  <a:lnTo>
                    <a:pt x="123075" y="916555"/>
                  </a:lnTo>
                  <a:lnTo>
                    <a:pt x="121458" y="920250"/>
                  </a:lnTo>
                  <a:lnTo>
                    <a:pt x="121766" y="921173"/>
                  </a:lnTo>
                  <a:lnTo>
                    <a:pt x="126538" y="922482"/>
                  </a:lnTo>
                  <a:cubicBezTo>
                    <a:pt x="127154" y="922636"/>
                    <a:pt x="127616" y="923098"/>
                    <a:pt x="128001" y="923559"/>
                  </a:cubicBezTo>
                  <a:cubicBezTo>
                    <a:pt x="128154" y="923790"/>
                    <a:pt x="128385" y="923944"/>
                    <a:pt x="128462" y="924252"/>
                  </a:cubicBezTo>
                  <a:cubicBezTo>
                    <a:pt x="128616" y="924714"/>
                    <a:pt x="128693" y="925176"/>
                    <a:pt x="128616" y="925561"/>
                  </a:cubicBezTo>
                  <a:cubicBezTo>
                    <a:pt x="128539" y="925945"/>
                    <a:pt x="128385" y="926407"/>
                    <a:pt x="128154" y="926792"/>
                  </a:cubicBezTo>
                  <a:lnTo>
                    <a:pt x="125307" y="930718"/>
                  </a:lnTo>
                  <a:cubicBezTo>
                    <a:pt x="124999" y="931180"/>
                    <a:pt x="124460" y="931564"/>
                    <a:pt x="123921" y="931718"/>
                  </a:cubicBezTo>
                  <a:lnTo>
                    <a:pt x="121843" y="932411"/>
                  </a:lnTo>
                  <a:lnTo>
                    <a:pt x="123228" y="935413"/>
                  </a:lnTo>
                  <a:lnTo>
                    <a:pt x="126307" y="939030"/>
                  </a:lnTo>
                  <a:lnTo>
                    <a:pt x="126307" y="939030"/>
                  </a:lnTo>
                  <a:lnTo>
                    <a:pt x="126307" y="939030"/>
                  </a:lnTo>
                  <a:cubicBezTo>
                    <a:pt x="126384" y="939107"/>
                    <a:pt x="126384" y="939261"/>
                    <a:pt x="126461" y="939338"/>
                  </a:cubicBezTo>
                  <a:cubicBezTo>
                    <a:pt x="126692" y="939723"/>
                    <a:pt x="126923" y="940108"/>
                    <a:pt x="127000" y="940493"/>
                  </a:cubicBezTo>
                  <a:lnTo>
                    <a:pt x="127539" y="944957"/>
                  </a:lnTo>
                  <a:cubicBezTo>
                    <a:pt x="127616" y="945573"/>
                    <a:pt x="127462" y="946266"/>
                    <a:pt x="127154" y="946804"/>
                  </a:cubicBezTo>
                  <a:lnTo>
                    <a:pt x="124999" y="950268"/>
                  </a:lnTo>
                  <a:lnTo>
                    <a:pt x="127077" y="951191"/>
                  </a:lnTo>
                  <a:cubicBezTo>
                    <a:pt x="127539" y="951346"/>
                    <a:pt x="127847" y="951653"/>
                    <a:pt x="128154" y="952038"/>
                  </a:cubicBezTo>
                  <a:cubicBezTo>
                    <a:pt x="128462" y="952423"/>
                    <a:pt x="128616" y="952808"/>
                    <a:pt x="128693" y="953270"/>
                  </a:cubicBezTo>
                  <a:cubicBezTo>
                    <a:pt x="128847" y="954193"/>
                    <a:pt x="128539" y="955117"/>
                    <a:pt x="127924" y="955810"/>
                  </a:cubicBezTo>
                  <a:lnTo>
                    <a:pt x="124999" y="958735"/>
                  </a:lnTo>
                  <a:lnTo>
                    <a:pt x="122998" y="964892"/>
                  </a:lnTo>
                  <a:lnTo>
                    <a:pt x="122844" y="965816"/>
                  </a:lnTo>
                  <a:lnTo>
                    <a:pt x="122074" y="971127"/>
                  </a:lnTo>
                  <a:lnTo>
                    <a:pt x="123382" y="976053"/>
                  </a:lnTo>
                  <a:lnTo>
                    <a:pt x="124537" y="977207"/>
                  </a:lnTo>
                  <a:lnTo>
                    <a:pt x="130002" y="978670"/>
                  </a:lnTo>
                  <a:cubicBezTo>
                    <a:pt x="130156" y="978747"/>
                    <a:pt x="130310" y="978824"/>
                    <a:pt x="130387" y="978824"/>
                  </a:cubicBezTo>
                  <a:cubicBezTo>
                    <a:pt x="130541" y="978901"/>
                    <a:pt x="130695" y="978901"/>
                    <a:pt x="130772" y="978978"/>
                  </a:cubicBezTo>
                  <a:lnTo>
                    <a:pt x="131926" y="979747"/>
                  </a:lnTo>
                  <a:lnTo>
                    <a:pt x="132465" y="980132"/>
                  </a:lnTo>
                  <a:cubicBezTo>
                    <a:pt x="133081" y="980517"/>
                    <a:pt x="133542" y="981210"/>
                    <a:pt x="133696" y="981903"/>
                  </a:cubicBezTo>
                  <a:lnTo>
                    <a:pt x="135775" y="991755"/>
                  </a:lnTo>
                  <a:lnTo>
                    <a:pt x="145935" y="1002453"/>
                  </a:lnTo>
                  <a:cubicBezTo>
                    <a:pt x="146088" y="1002607"/>
                    <a:pt x="146242" y="1002761"/>
                    <a:pt x="146319" y="1002992"/>
                  </a:cubicBezTo>
                  <a:lnTo>
                    <a:pt x="150245" y="1009766"/>
                  </a:lnTo>
                  <a:cubicBezTo>
                    <a:pt x="150399" y="1010073"/>
                    <a:pt x="150553" y="1010458"/>
                    <a:pt x="150630" y="1010766"/>
                  </a:cubicBezTo>
                  <a:lnTo>
                    <a:pt x="151630" y="1017924"/>
                  </a:lnTo>
                  <a:lnTo>
                    <a:pt x="154324" y="1021542"/>
                  </a:lnTo>
                  <a:lnTo>
                    <a:pt x="158635" y="1024929"/>
                  </a:lnTo>
                  <a:lnTo>
                    <a:pt x="168256" y="1027623"/>
                  </a:lnTo>
                  <a:lnTo>
                    <a:pt x="177415" y="1028700"/>
                  </a:lnTo>
                  <a:lnTo>
                    <a:pt x="206818" y="1027545"/>
                  </a:lnTo>
                  <a:lnTo>
                    <a:pt x="223135" y="1023697"/>
                  </a:lnTo>
                  <a:lnTo>
                    <a:pt x="262851" y="1020233"/>
                  </a:lnTo>
                  <a:lnTo>
                    <a:pt x="274859" y="1017462"/>
                  </a:lnTo>
                  <a:lnTo>
                    <a:pt x="289791" y="1015692"/>
                  </a:lnTo>
                  <a:lnTo>
                    <a:pt x="304184" y="1015692"/>
                  </a:lnTo>
                  <a:lnTo>
                    <a:pt x="318039" y="1017385"/>
                  </a:lnTo>
                  <a:cubicBezTo>
                    <a:pt x="318501" y="1017462"/>
                    <a:pt x="318962" y="1017616"/>
                    <a:pt x="319347" y="1017924"/>
                  </a:cubicBezTo>
                  <a:lnTo>
                    <a:pt x="326121" y="1023004"/>
                  </a:lnTo>
                  <a:cubicBezTo>
                    <a:pt x="326429" y="1023235"/>
                    <a:pt x="326659" y="1023466"/>
                    <a:pt x="326813" y="1023774"/>
                  </a:cubicBezTo>
                  <a:lnTo>
                    <a:pt x="330739" y="1029932"/>
                  </a:lnTo>
                  <a:cubicBezTo>
                    <a:pt x="330970" y="1030316"/>
                    <a:pt x="331124" y="1030701"/>
                    <a:pt x="331124" y="1031086"/>
                  </a:cubicBezTo>
                  <a:lnTo>
                    <a:pt x="333895" y="1054331"/>
                  </a:lnTo>
                  <a:lnTo>
                    <a:pt x="342592" y="1077191"/>
                  </a:lnTo>
                  <a:lnTo>
                    <a:pt x="352521" y="1089814"/>
                  </a:lnTo>
                  <a:lnTo>
                    <a:pt x="360911" y="1093278"/>
                  </a:lnTo>
                  <a:lnTo>
                    <a:pt x="370455" y="1093278"/>
                  </a:lnTo>
                  <a:cubicBezTo>
                    <a:pt x="370917" y="1093278"/>
                    <a:pt x="371379" y="1093355"/>
                    <a:pt x="371764" y="1093585"/>
                  </a:cubicBezTo>
                  <a:lnTo>
                    <a:pt x="381308" y="1098665"/>
                  </a:lnTo>
                  <a:cubicBezTo>
                    <a:pt x="382078" y="1099127"/>
                    <a:pt x="382693" y="1099897"/>
                    <a:pt x="382770" y="1100744"/>
                  </a:cubicBezTo>
                  <a:lnTo>
                    <a:pt x="385002" y="1117600"/>
                  </a:lnTo>
                  <a:lnTo>
                    <a:pt x="385002" y="1117600"/>
                  </a:lnTo>
                  <a:lnTo>
                    <a:pt x="385002" y="1117600"/>
                  </a:lnTo>
                  <a:cubicBezTo>
                    <a:pt x="385079" y="1118062"/>
                    <a:pt x="385002" y="1118524"/>
                    <a:pt x="384848" y="1118986"/>
                  </a:cubicBezTo>
                  <a:lnTo>
                    <a:pt x="382078" y="1126221"/>
                  </a:lnTo>
                  <a:lnTo>
                    <a:pt x="374842" y="1145078"/>
                  </a:lnTo>
                  <a:lnTo>
                    <a:pt x="373842" y="1153314"/>
                  </a:lnTo>
                  <a:lnTo>
                    <a:pt x="375458" y="1163012"/>
                  </a:lnTo>
                  <a:lnTo>
                    <a:pt x="378075" y="1170709"/>
                  </a:lnTo>
                  <a:lnTo>
                    <a:pt x="391468" y="1193569"/>
                  </a:lnTo>
                  <a:cubicBezTo>
                    <a:pt x="391622" y="1193877"/>
                    <a:pt x="391776" y="1194262"/>
                    <a:pt x="391776" y="1194570"/>
                  </a:cubicBezTo>
                  <a:lnTo>
                    <a:pt x="392776" y="1203036"/>
                  </a:lnTo>
                  <a:lnTo>
                    <a:pt x="392930" y="1204191"/>
                  </a:lnTo>
                  <a:lnTo>
                    <a:pt x="392930" y="1204191"/>
                  </a:lnTo>
                  <a:lnTo>
                    <a:pt x="392930" y="1204191"/>
                  </a:lnTo>
                  <a:cubicBezTo>
                    <a:pt x="393007" y="1204576"/>
                    <a:pt x="392930" y="1204884"/>
                    <a:pt x="392853" y="1205269"/>
                  </a:cubicBezTo>
                  <a:lnTo>
                    <a:pt x="388389" y="1221586"/>
                  </a:lnTo>
                  <a:lnTo>
                    <a:pt x="388004" y="1226435"/>
                  </a:lnTo>
                  <a:lnTo>
                    <a:pt x="391545" y="1232978"/>
                  </a:lnTo>
                  <a:lnTo>
                    <a:pt x="393546" y="1235364"/>
                  </a:lnTo>
                  <a:lnTo>
                    <a:pt x="407632" y="1249988"/>
                  </a:lnTo>
                  <a:lnTo>
                    <a:pt x="418484" y="1255376"/>
                  </a:lnTo>
                  <a:cubicBezTo>
                    <a:pt x="419023" y="1255684"/>
                    <a:pt x="419485" y="1256069"/>
                    <a:pt x="419716" y="1256607"/>
                  </a:cubicBezTo>
                  <a:lnTo>
                    <a:pt x="423949" y="1265151"/>
                  </a:lnTo>
                  <a:lnTo>
                    <a:pt x="430645" y="1271385"/>
                  </a:lnTo>
                  <a:lnTo>
                    <a:pt x="438804" y="1276312"/>
                  </a:lnTo>
                  <a:lnTo>
                    <a:pt x="451042" y="1281084"/>
                  </a:lnTo>
                  <a:lnTo>
                    <a:pt x="467745" y="1283778"/>
                  </a:lnTo>
                  <a:lnTo>
                    <a:pt x="475365" y="1282777"/>
                  </a:lnTo>
                  <a:lnTo>
                    <a:pt x="494453" y="1274618"/>
                  </a:lnTo>
                  <a:lnTo>
                    <a:pt x="511694" y="1262457"/>
                  </a:lnTo>
                  <a:lnTo>
                    <a:pt x="518930" y="1257377"/>
                  </a:lnTo>
                  <a:cubicBezTo>
                    <a:pt x="519315" y="1257069"/>
                    <a:pt x="519776" y="1256915"/>
                    <a:pt x="520238" y="1256915"/>
                  </a:cubicBezTo>
                  <a:lnTo>
                    <a:pt x="525857" y="1256377"/>
                  </a:lnTo>
                  <a:cubicBezTo>
                    <a:pt x="526550" y="1256299"/>
                    <a:pt x="527242" y="1256530"/>
                    <a:pt x="527781" y="1256915"/>
                  </a:cubicBezTo>
                  <a:lnTo>
                    <a:pt x="537941" y="1264227"/>
                  </a:lnTo>
                  <a:lnTo>
                    <a:pt x="541713" y="1267999"/>
                  </a:lnTo>
                  <a:lnTo>
                    <a:pt x="543945" y="1268769"/>
                  </a:lnTo>
                  <a:lnTo>
                    <a:pt x="544484" y="1268769"/>
                  </a:lnTo>
                  <a:lnTo>
                    <a:pt x="551873" y="1268307"/>
                  </a:lnTo>
                  <a:cubicBezTo>
                    <a:pt x="552104" y="1268307"/>
                    <a:pt x="552258" y="1268307"/>
                    <a:pt x="552488" y="1268307"/>
                  </a:cubicBezTo>
                  <a:lnTo>
                    <a:pt x="560109" y="1269384"/>
                  </a:lnTo>
                  <a:lnTo>
                    <a:pt x="568806" y="1268846"/>
                  </a:lnTo>
                  <a:lnTo>
                    <a:pt x="568806" y="1268846"/>
                  </a:lnTo>
                  <a:lnTo>
                    <a:pt x="568806" y="1268846"/>
                  </a:lnTo>
                  <a:cubicBezTo>
                    <a:pt x="569114" y="1268846"/>
                    <a:pt x="569499" y="1268846"/>
                    <a:pt x="569807" y="1268922"/>
                  </a:cubicBezTo>
                  <a:lnTo>
                    <a:pt x="576349" y="1270847"/>
                  </a:lnTo>
                  <a:lnTo>
                    <a:pt x="577427" y="1264920"/>
                  </a:lnTo>
                  <a:lnTo>
                    <a:pt x="577965" y="1257916"/>
                  </a:lnTo>
                  <a:lnTo>
                    <a:pt x="577888" y="1257377"/>
                  </a:lnTo>
                  <a:lnTo>
                    <a:pt x="577350" y="1250758"/>
                  </a:lnTo>
                  <a:lnTo>
                    <a:pt x="571269" y="1230207"/>
                  </a:lnTo>
                  <a:cubicBezTo>
                    <a:pt x="571192" y="1229976"/>
                    <a:pt x="571192" y="1229668"/>
                    <a:pt x="571192" y="1229437"/>
                  </a:cubicBezTo>
                  <a:lnTo>
                    <a:pt x="571192" y="1223818"/>
                  </a:lnTo>
                  <a:lnTo>
                    <a:pt x="573039" y="1213966"/>
                  </a:lnTo>
                  <a:lnTo>
                    <a:pt x="569807" y="1213043"/>
                  </a:lnTo>
                  <a:cubicBezTo>
                    <a:pt x="569499" y="1212965"/>
                    <a:pt x="569191" y="1212735"/>
                    <a:pt x="568960" y="1212581"/>
                  </a:cubicBezTo>
                  <a:cubicBezTo>
                    <a:pt x="568575" y="1212273"/>
                    <a:pt x="568267" y="1211965"/>
                    <a:pt x="568036" y="1211503"/>
                  </a:cubicBezTo>
                  <a:lnTo>
                    <a:pt x="565804" y="1206423"/>
                  </a:lnTo>
                  <a:cubicBezTo>
                    <a:pt x="565650" y="1206038"/>
                    <a:pt x="565573" y="1205654"/>
                    <a:pt x="565573" y="1205269"/>
                  </a:cubicBezTo>
                  <a:lnTo>
                    <a:pt x="565573" y="1192338"/>
                  </a:lnTo>
                  <a:cubicBezTo>
                    <a:pt x="565573" y="1191568"/>
                    <a:pt x="565881" y="1190875"/>
                    <a:pt x="566420" y="1190336"/>
                  </a:cubicBezTo>
                  <a:cubicBezTo>
                    <a:pt x="566959" y="1189798"/>
                    <a:pt x="567652" y="1189490"/>
                    <a:pt x="568421" y="1189490"/>
                  </a:cubicBezTo>
                  <a:lnTo>
                    <a:pt x="572885" y="1189490"/>
                  </a:lnTo>
                  <a:cubicBezTo>
                    <a:pt x="573193" y="1189490"/>
                    <a:pt x="573501" y="1189567"/>
                    <a:pt x="573809" y="1189644"/>
                  </a:cubicBezTo>
                  <a:lnTo>
                    <a:pt x="586201" y="1194108"/>
                  </a:lnTo>
                  <a:lnTo>
                    <a:pt x="590435" y="1195108"/>
                  </a:lnTo>
                  <a:cubicBezTo>
                    <a:pt x="590819" y="1195186"/>
                    <a:pt x="591127" y="1195339"/>
                    <a:pt x="591435" y="1195570"/>
                  </a:cubicBezTo>
                  <a:lnTo>
                    <a:pt x="595976" y="1198957"/>
                  </a:lnTo>
                  <a:cubicBezTo>
                    <a:pt x="596438" y="1199342"/>
                    <a:pt x="596823" y="1199804"/>
                    <a:pt x="596977" y="1200419"/>
                  </a:cubicBezTo>
                  <a:lnTo>
                    <a:pt x="598439" y="1205346"/>
                  </a:lnTo>
                  <a:lnTo>
                    <a:pt x="600902" y="1207809"/>
                  </a:lnTo>
                  <a:lnTo>
                    <a:pt x="616835" y="1214120"/>
                  </a:lnTo>
                  <a:lnTo>
                    <a:pt x="621684" y="1214120"/>
                  </a:lnTo>
                  <a:lnTo>
                    <a:pt x="629304" y="1210041"/>
                  </a:lnTo>
                  <a:lnTo>
                    <a:pt x="638002" y="1205422"/>
                  </a:lnTo>
                  <a:cubicBezTo>
                    <a:pt x="638387" y="1205191"/>
                    <a:pt x="638772" y="1205115"/>
                    <a:pt x="639233" y="1205115"/>
                  </a:cubicBezTo>
                  <a:cubicBezTo>
                    <a:pt x="639618" y="1205115"/>
                    <a:pt x="640080" y="1205191"/>
                    <a:pt x="640465" y="1205346"/>
                  </a:cubicBezTo>
                  <a:lnTo>
                    <a:pt x="644390" y="1207039"/>
                  </a:lnTo>
                  <a:cubicBezTo>
                    <a:pt x="644621" y="1207116"/>
                    <a:pt x="644852" y="1207270"/>
                    <a:pt x="645083" y="1207424"/>
                  </a:cubicBezTo>
                  <a:lnTo>
                    <a:pt x="648085" y="1209887"/>
                  </a:lnTo>
                  <a:lnTo>
                    <a:pt x="656013" y="1212504"/>
                  </a:lnTo>
                  <a:cubicBezTo>
                    <a:pt x="656552" y="1212658"/>
                    <a:pt x="657013" y="1213043"/>
                    <a:pt x="657398" y="1213504"/>
                  </a:cubicBezTo>
                  <a:lnTo>
                    <a:pt x="659092" y="1215737"/>
                  </a:lnTo>
                  <a:cubicBezTo>
                    <a:pt x="659168" y="1215813"/>
                    <a:pt x="659168" y="1215967"/>
                    <a:pt x="659245" y="1216044"/>
                  </a:cubicBezTo>
                  <a:cubicBezTo>
                    <a:pt x="659322" y="1216275"/>
                    <a:pt x="659476" y="1216429"/>
                    <a:pt x="659553" y="1216660"/>
                  </a:cubicBezTo>
                  <a:lnTo>
                    <a:pt x="660400" y="1219739"/>
                  </a:lnTo>
                  <a:lnTo>
                    <a:pt x="660631" y="1220585"/>
                  </a:lnTo>
                  <a:cubicBezTo>
                    <a:pt x="660708" y="1220893"/>
                    <a:pt x="660785" y="1221278"/>
                    <a:pt x="660708" y="1221586"/>
                  </a:cubicBezTo>
                  <a:lnTo>
                    <a:pt x="659630" y="1232593"/>
                  </a:lnTo>
                  <a:lnTo>
                    <a:pt x="660015" y="1234748"/>
                  </a:lnTo>
                  <a:lnTo>
                    <a:pt x="663171" y="1238289"/>
                  </a:lnTo>
                  <a:lnTo>
                    <a:pt x="665634" y="1239751"/>
                  </a:lnTo>
                  <a:lnTo>
                    <a:pt x="670406" y="1241829"/>
                  </a:lnTo>
                  <a:cubicBezTo>
                    <a:pt x="670945" y="1242060"/>
                    <a:pt x="671330" y="1242445"/>
                    <a:pt x="671638" y="1242907"/>
                  </a:cubicBezTo>
                  <a:lnTo>
                    <a:pt x="674485" y="1247371"/>
                  </a:lnTo>
                  <a:cubicBezTo>
                    <a:pt x="674562" y="1247525"/>
                    <a:pt x="674716" y="1247756"/>
                    <a:pt x="674793" y="1247910"/>
                  </a:cubicBezTo>
                  <a:lnTo>
                    <a:pt x="683799" y="1273772"/>
                  </a:lnTo>
                  <a:cubicBezTo>
                    <a:pt x="683876" y="1274002"/>
                    <a:pt x="683953" y="1274233"/>
                    <a:pt x="683953" y="1274464"/>
                  </a:cubicBezTo>
                  <a:lnTo>
                    <a:pt x="684491" y="1281238"/>
                  </a:lnTo>
                  <a:cubicBezTo>
                    <a:pt x="684491" y="1281392"/>
                    <a:pt x="684491" y="1281623"/>
                    <a:pt x="684491" y="1281776"/>
                  </a:cubicBezTo>
                  <a:lnTo>
                    <a:pt x="683491" y="1290089"/>
                  </a:lnTo>
                  <a:lnTo>
                    <a:pt x="683337" y="1291244"/>
                  </a:lnTo>
                  <a:lnTo>
                    <a:pt x="687493" y="1289627"/>
                  </a:lnTo>
                  <a:lnTo>
                    <a:pt x="689110" y="1289012"/>
                  </a:lnTo>
                  <a:cubicBezTo>
                    <a:pt x="689110" y="1289012"/>
                    <a:pt x="689110" y="1289012"/>
                    <a:pt x="689187" y="1289012"/>
                  </a:cubicBezTo>
                  <a:cubicBezTo>
                    <a:pt x="689495" y="1288858"/>
                    <a:pt x="689802" y="1288858"/>
                    <a:pt x="690187" y="1288858"/>
                  </a:cubicBezTo>
                  <a:cubicBezTo>
                    <a:pt x="690187" y="1288858"/>
                    <a:pt x="690187" y="1288858"/>
                    <a:pt x="690187" y="1288858"/>
                  </a:cubicBezTo>
                  <a:cubicBezTo>
                    <a:pt x="690726" y="1288858"/>
                    <a:pt x="691111" y="1289012"/>
                    <a:pt x="691573" y="1289242"/>
                  </a:cubicBezTo>
                  <a:cubicBezTo>
                    <a:pt x="691650" y="1289320"/>
                    <a:pt x="691727" y="1289396"/>
                    <a:pt x="691881" y="1289396"/>
                  </a:cubicBezTo>
                  <a:cubicBezTo>
                    <a:pt x="692265" y="1289704"/>
                    <a:pt x="692573" y="1290012"/>
                    <a:pt x="692804" y="1290551"/>
                  </a:cubicBezTo>
                  <a:cubicBezTo>
                    <a:pt x="692804" y="1290551"/>
                    <a:pt x="692804" y="1290551"/>
                    <a:pt x="692804" y="1290551"/>
                  </a:cubicBezTo>
                  <a:lnTo>
                    <a:pt x="698038" y="1303405"/>
                  </a:lnTo>
                  <a:lnTo>
                    <a:pt x="698500" y="1303251"/>
                  </a:lnTo>
                  <a:lnTo>
                    <a:pt x="702425" y="1296862"/>
                  </a:lnTo>
                  <a:lnTo>
                    <a:pt x="705966" y="1292398"/>
                  </a:lnTo>
                  <a:lnTo>
                    <a:pt x="706890" y="1291244"/>
                  </a:lnTo>
                  <a:lnTo>
                    <a:pt x="710122" y="1284240"/>
                  </a:lnTo>
                  <a:cubicBezTo>
                    <a:pt x="710276" y="1283855"/>
                    <a:pt x="710584" y="1283547"/>
                    <a:pt x="710892" y="1283239"/>
                  </a:cubicBezTo>
                  <a:lnTo>
                    <a:pt x="717050" y="1278159"/>
                  </a:lnTo>
                  <a:lnTo>
                    <a:pt x="725208" y="1272925"/>
                  </a:lnTo>
                  <a:lnTo>
                    <a:pt x="731058" y="1269923"/>
                  </a:lnTo>
                  <a:lnTo>
                    <a:pt x="732059" y="1269538"/>
                  </a:lnTo>
                  <a:lnTo>
                    <a:pt x="735830" y="1268153"/>
                  </a:lnTo>
                  <a:cubicBezTo>
                    <a:pt x="736061" y="1268076"/>
                    <a:pt x="736369" y="1267999"/>
                    <a:pt x="736677" y="1267999"/>
                  </a:cubicBezTo>
                  <a:lnTo>
                    <a:pt x="745452" y="1267460"/>
                  </a:lnTo>
                  <a:lnTo>
                    <a:pt x="746914" y="1266460"/>
                  </a:lnTo>
                  <a:lnTo>
                    <a:pt x="746914" y="1265151"/>
                  </a:lnTo>
                  <a:lnTo>
                    <a:pt x="746914" y="1265151"/>
                  </a:lnTo>
                  <a:cubicBezTo>
                    <a:pt x="746914" y="1264458"/>
                    <a:pt x="747145" y="1263766"/>
                    <a:pt x="747607" y="1263304"/>
                  </a:cubicBezTo>
                  <a:lnTo>
                    <a:pt x="759537" y="1249834"/>
                  </a:lnTo>
                  <a:lnTo>
                    <a:pt x="760307" y="1248987"/>
                  </a:lnTo>
                  <a:lnTo>
                    <a:pt x="762616" y="1244369"/>
                  </a:lnTo>
                  <a:lnTo>
                    <a:pt x="762077" y="1231053"/>
                  </a:lnTo>
                  <a:lnTo>
                    <a:pt x="762077" y="1231053"/>
                  </a:lnTo>
                  <a:lnTo>
                    <a:pt x="762077" y="1231053"/>
                  </a:lnTo>
                  <a:lnTo>
                    <a:pt x="762154" y="1230053"/>
                  </a:lnTo>
                  <a:lnTo>
                    <a:pt x="763154" y="1220509"/>
                  </a:lnTo>
                  <a:cubicBezTo>
                    <a:pt x="763308" y="1219200"/>
                    <a:pt x="764386" y="1218123"/>
                    <a:pt x="765694" y="1218046"/>
                  </a:cubicBezTo>
                  <a:lnTo>
                    <a:pt x="766772" y="1217968"/>
                  </a:lnTo>
                  <a:lnTo>
                    <a:pt x="779318" y="1216968"/>
                  </a:lnTo>
                  <a:lnTo>
                    <a:pt x="786245" y="1214274"/>
                  </a:lnTo>
                  <a:lnTo>
                    <a:pt x="792788" y="1210733"/>
                  </a:lnTo>
                  <a:lnTo>
                    <a:pt x="796405" y="1206577"/>
                  </a:lnTo>
                  <a:lnTo>
                    <a:pt x="801255" y="1199034"/>
                  </a:lnTo>
                  <a:cubicBezTo>
                    <a:pt x="801639" y="1198495"/>
                    <a:pt x="802178" y="1198033"/>
                    <a:pt x="802794" y="1197879"/>
                  </a:cubicBezTo>
                  <a:lnTo>
                    <a:pt x="821344" y="1192261"/>
                  </a:lnTo>
                  <a:lnTo>
                    <a:pt x="826962" y="1190567"/>
                  </a:lnTo>
                  <a:lnTo>
                    <a:pt x="830811" y="1189798"/>
                  </a:lnTo>
                  <a:lnTo>
                    <a:pt x="850361" y="1185949"/>
                  </a:lnTo>
                  <a:cubicBezTo>
                    <a:pt x="850823" y="1185872"/>
                    <a:pt x="851285" y="1185872"/>
                    <a:pt x="851747" y="1186026"/>
                  </a:cubicBezTo>
                  <a:lnTo>
                    <a:pt x="859059" y="1188258"/>
                  </a:lnTo>
                  <a:cubicBezTo>
                    <a:pt x="859444" y="1188412"/>
                    <a:pt x="859829" y="1188566"/>
                    <a:pt x="860136" y="1188874"/>
                  </a:cubicBezTo>
                  <a:lnTo>
                    <a:pt x="866910" y="1195032"/>
                  </a:lnTo>
                  <a:lnTo>
                    <a:pt x="882304" y="1205499"/>
                  </a:lnTo>
                  <a:lnTo>
                    <a:pt x="884767" y="1206500"/>
                  </a:lnTo>
                  <a:lnTo>
                    <a:pt x="895081" y="1203190"/>
                  </a:lnTo>
                  <a:lnTo>
                    <a:pt x="899391" y="1195493"/>
                  </a:lnTo>
                  <a:lnTo>
                    <a:pt x="899853" y="1193492"/>
                  </a:lnTo>
                  <a:lnTo>
                    <a:pt x="901007" y="1188104"/>
                  </a:lnTo>
                  <a:lnTo>
                    <a:pt x="904009" y="1180869"/>
                  </a:lnTo>
                  <a:lnTo>
                    <a:pt x="904394" y="1178560"/>
                  </a:lnTo>
                  <a:cubicBezTo>
                    <a:pt x="904471" y="1178252"/>
                    <a:pt x="904625" y="1178098"/>
                    <a:pt x="904779" y="1177867"/>
                  </a:cubicBezTo>
                  <a:cubicBezTo>
                    <a:pt x="904933" y="1177636"/>
                    <a:pt x="904933" y="1177328"/>
                    <a:pt x="905164" y="1177175"/>
                  </a:cubicBezTo>
                  <a:lnTo>
                    <a:pt x="907396" y="1174942"/>
                  </a:lnTo>
                  <a:lnTo>
                    <a:pt x="907396" y="1174942"/>
                  </a:lnTo>
                  <a:cubicBezTo>
                    <a:pt x="907858" y="1174481"/>
                    <a:pt x="908473" y="1174250"/>
                    <a:pt x="909089" y="1174173"/>
                  </a:cubicBezTo>
                  <a:lnTo>
                    <a:pt x="913861" y="1173634"/>
                  </a:lnTo>
                  <a:lnTo>
                    <a:pt x="916940" y="1172633"/>
                  </a:lnTo>
                  <a:cubicBezTo>
                    <a:pt x="917325" y="1172479"/>
                    <a:pt x="917633" y="1172479"/>
                    <a:pt x="918018" y="1172479"/>
                  </a:cubicBezTo>
                  <a:cubicBezTo>
                    <a:pt x="918402" y="1172479"/>
                    <a:pt x="918710" y="1172633"/>
                    <a:pt x="919095" y="1172787"/>
                  </a:cubicBezTo>
                  <a:lnTo>
                    <a:pt x="921327" y="1173942"/>
                  </a:lnTo>
                  <a:cubicBezTo>
                    <a:pt x="921558" y="1174019"/>
                    <a:pt x="921712" y="1174173"/>
                    <a:pt x="921943" y="1174327"/>
                  </a:cubicBezTo>
                  <a:lnTo>
                    <a:pt x="924791" y="1176867"/>
                  </a:lnTo>
                  <a:lnTo>
                    <a:pt x="925791" y="1176251"/>
                  </a:lnTo>
                  <a:lnTo>
                    <a:pt x="930333" y="1167169"/>
                  </a:lnTo>
                  <a:lnTo>
                    <a:pt x="933642" y="1144001"/>
                  </a:lnTo>
                  <a:cubicBezTo>
                    <a:pt x="933719" y="1143693"/>
                    <a:pt x="933796" y="1143385"/>
                    <a:pt x="933873" y="1143154"/>
                  </a:cubicBezTo>
                  <a:lnTo>
                    <a:pt x="936721" y="1137535"/>
                  </a:lnTo>
                  <a:lnTo>
                    <a:pt x="941493" y="1130916"/>
                  </a:lnTo>
                  <a:lnTo>
                    <a:pt x="946804" y="1125528"/>
                  </a:lnTo>
                  <a:cubicBezTo>
                    <a:pt x="947112" y="1125220"/>
                    <a:pt x="947420" y="1124989"/>
                    <a:pt x="947805" y="1124912"/>
                  </a:cubicBezTo>
                  <a:lnTo>
                    <a:pt x="951269" y="1123604"/>
                  </a:lnTo>
                  <a:lnTo>
                    <a:pt x="951961" y="1122295"/>
                  </a:lnTo>
                  <a:lnTo>
                    <a:pt x="946727" y="1107671"/>
                  </a:lnTo>
                  <a:cubicBezTo>
                    <a:pt x="946573" y="1107286"/>
                    <a:pt x="946573" y="1106901"/>
                    <a:pt x="946573" y="1106517"/>
                  </a:cubicBezTo>
                  <a:lnTo>
                    <a:pt x="947112" y="1099743"/>
                  </a:lnTo>
                  <a:cubicBezTo>
                    <a:pt x="947189" y="1099050"/>
                    <a:pt x="947420" y="1098435"/>
                    <a:pt x="947959" y="1097973"/>
                  </a:cubicBezTo>
                  <a:lnTo>
                    <a:pt x="949652" y="1096279"/>
                  </a:lnTo>
                  <a:cubicBezTo>
                    <a:pt x="949883" y="1096049"/>
                    <a:pt x="950191" y="1095818"/>
                    <a:pt x="950499" y="1095741"/>
                  </a:cubicBezTo>
                  <a:lnTo>
                    <a:pt x="957811" y="1092354"/>
                  </a:lnTo>
                  <a:lnTo>
                    <a:pt x="958350" y="1090738"/>
                  </a:lnTo>
                  <a:lnTo>
                    <a:pt x="957349" y="1083502"/>
                  </a:lnTo>
                  <a:lnTo>
                    <a:pt x="957888" y="1067262"/>
                  </a:lnTo>
                  <a:lnTo>
                    <a:pt x="957349" y="1062490"/>
                  </a:lnTo>
                  <a:lnTo>
                    <a:pt x="954886" y="1057025"/>
                  </a:lnTo>
                  <a:lnTo>
                    <a:pt x="950037" y="1051098"/>
                  </a:lnTo>
                  <a:lnTo>
                    <a:pt x="947497" y="1046788"/>
                  </a:lnTo>
                  <a:cubicBezTo>
                    <a:pt x="947266" y="1046326"/>
                    <a:pt x="947112" y="1045864"/>
                    <a:pt x="947112" y="1045403"/>
                  </a:cubicBezTo>
                  <a:lnTo>
                    <a:pt x="947112" y="1039784"/>
                  </a:lnTo>
                  <a:cubicBezTo>
                    <a:pt x="947112" y="1039553"/>
                    <a:pt x="947112" y="1039399"/>
                    <a:pt x="947189" y="1039168"/>
                  </a:cubicBezTo>
                  <a:lnTo>
                    <a:pt x="948344" y="1034088"/>
                  </a:lnTo>
                  <a:cubicBezTo>
                    <a:pt x="948420" y="1033857"/>
                    <a:pt x="948498" y="1033549"/>
                    <a:pt x="948651" y="1033318"/>
                  </a:cubicBezTo>
                  <a:lnTo>
                    <a:pt x="953500" y="1024698"/>
                  </a:lnTo>
                  <a:lnTo>
                    <a:pt x="956810" y="1008842"/>
                  </a:lnTo>
                  <a:cubicBezTo>
                    <a:pt x="956887" y="1008611"/>
                    <a:pt x="956964" y="1008380"/>
                    <a:pt x="957041" y="1008226"/>
                  </a:cubicBezTo>
                  <a:lnTo>
                    <a:pt x="961505" y="998682"/>
                  </a:lnTo>
                  <a:cubicBezTo>
                    <a:pt x="961582" y="998451"/>
                    <a:pt x="961736" y="998220"/>
                    <a:pt x="961890" y="998066"/>
                  </a:cubicBezTo>
                  <a:lnTo>
                    <a:pt x="969202" y="989599"/>
                  </a:lnTo>
                  <a:cubicBezTo>
                    <a:pt x="969356" y="989445"/>
                    <a:pt x="969510" y="989292"/>
                    <a:pt x="969741" y="989138"/>
                  </a:cubicBezTo>
                  <a:lnTo>
                    <a:pt x="993063" y="973051"/>
                  </a:lnTo>
                  <a:lnTo>
                    <a:pt x="1002376" y="962583"/>
                  </a:lnTo>
                  <a:lnTo>
                    <a:pt x="1019541" y="936490"/>
                  </a:lnTo>
                  <a:cubicBezTo>
                    <a:pt x="1020233" y="935413"/>
                    <a:pt x="1021619" y="934951"/>
                    <a:pt x="1022850" y="935413"/>
                  </a:cubicBezTo>
                  <a:lnTo>
                    <a:pt x="1026468" y="936798"/>
                  </a:lnTo>
                  <a:lnTo>
                    <a:pt x="1028700" y="936182"/>
                  </a:lnTo>
                  <a:lnTo>
                    <a:pt x="1030624" y="933873"/>
                  </a:lnTo>
                  <a:lnTo>
                    <a:pt x="1031933" y="930487"/>
                  </a:lnTo>
                  <a:lnTo>
                    <a:pt x="1031548" y="927254"/>
                  </a:lnTo>
                  <a:lnTo>
                    <a:pt x="1029701" y="924098"/>
                  </a:lnTo>
                  <a:lnTo>
                    <a:pt x="1023697" y="917556"/>
                  </a:lnTo>
                  <a:cubicBezTo>
                    <a:pt x="1023389" y="917171"/>
                    <a:pt x="1023158" y="916786"/>
                    <a:pt x="1023004" y="916247"/>
                  </a:cubicBezTo>
                  <a:lnTo>
                    <a:pt x="1021850" y="911167"/>
                  </a:lnTo>
                  <a:lnTo>
                    <a:pt x="1020695" y="875761"/>
                  </a:lnTo>
                  <a:lnTo>
                    <a:pt x="1020695" y="875761"/>
                  </a:lnTo>
                  <a:lnTo>
                    <a:pt x="1020695" y="875761"/>
                  </a:lnTo>
                  <a:cubicBezTo>
                    <a:pt x="1020695" y="875376"/>
                    <a:pt x="1020772" y="874991"/>
                    <a:pt x="1020926" y="874607"/>
                  </a:cubicBezTo>
                  <a:lnTo>
                    <a:pt x="1026545" y="860521"/>
                  </a:lnTo>
                  <a:lnTo>
                    <a:pt x="1026930" y="858212"/>
                  </a:lnTo>
                  <a:lnTo>
                    <a:pt x="1029316" y="852055"/>
                  </a:lnTo>
                  <a:cubicBezTo>
                    <a:pt x="1029624" y="851208"/>
                    <a:pt x="1030316" y="850592"/>
                    <a:pt x="1031163" y="850361"/>
                  </a:cubicBezTo>
                  <a:lnTo>
                    <a:pt x="1037321" y="848668"/>
                  </a:lnTo>
                  <a:lnTo>
                    <a:pt x="1052407" y="846436"/>
                  </a:lnTo>
                  <a:lnTo>
                    <a:pt x="1066107" y="839893"/>
                  </a:lnTo>
                  <a:lnTo>
                    <a:pt x="1135072" y="788631"/>
                  </a:lnTo>
                  <a:lnTo>
                    <a:pt x="1139921" y="782243"/>
                  </a:lnTo>
                  <a:lnTo>
                    <a:pt x="1151467" y="759614"/>
                  </a:lnTo>
                  <a:cubicBezTo>
                    <a:pt x="1151621" y="759383"/>
                    <a:pt x="1151697" y="759152"/>
                    <a:pt x="1151928" y="758998"/>
                  </a:cubicBezTo>
                  <a:lnTo>
                    <a:pt x="1167322" y="742527"/>
                  </a:lnTo>
                  <a:lnTo>
                    <a:pt x="1169401" y="737370"/>
                  </a:lnTo>
                  <a:cubicBezTo>
                    <a:pt x="1169632" y="736908"/>
                    <a:pt x="1169939" y="736446"/>
                    <a:pt x="1170401" y="736138"/>
                  </a:cubicBezTo>
                  <a:lnTo>
                    <a:pt x="1174327" y="733290"/>
                  </a:lnTo>
                  <a:lnTo>
                    <a:pt x="1205653" y="717896"/>
                  </a:lnTo>
                  <a:lnTo>
                    <a:pt x="1213658" y="711816"/>
                  </a:lnTo>
                  <a:lnTo>
                    <a:pt x="1218045" y="703041"/>
                  </a:lnTo>
                  <a:lnTo>
                    <a:pt x="1215967" y="688648"/>
                  </a:lnTo>
                  <a:lnTo>
                    <a:pt x="1213504" y="683722"/>
                  </a:lnTo>
                  <a:lnTo>
                    <a:pt x="1209194" y="678334"/>
                  </a:lnTo>
                  <a:lnTo>
                    <a:pt x="1205114" y="672561"/>
                  </a:lnTo>
                  <a:cubicBezTo>
                    <a:pt x="1204884" y="672253"/>
                    <a:pt x="1204730" y="671869"/>
                    <a:pt x="1204653" y="671561"/>
                  </a:cubicBezTo>
                  <a:lnTo>
                    <a:pt x="1202959" y="663710"/>
                  </a:lnTo>
                  <a:lnTo>
                    <a:pt x="1198957" y="614449"/>
                  </a:lnTo>
                  <a:lnTo>
                    <a:pt x="1198957" y="614449"/>
                  </a:lnTo>
                  <a:lnTo>
                    <a:pt x="1198957" y="614449"/>
                  </a:lnTo>
                  <a:cubicBezTo>
                    <a:pt x="1198957" y="614218"/>
                    <a:pt x="1198957" y="613987"/>
                    <a:pt x="1198957" y="613756"/>
                  </a:cubicBezTo>
                  <a:lnTo>
                    <a:pt x="1200419" y="603981"/>
                  </a:lnTo>
                  <a:lnTo>
                    <a:pt x="1084426" y="715279"/>
                  </a:lnTo>
                  <a:cubicBezTo>
                    <a:pt x="1084118" y="715587"/>
                    <a:pt x="1083733" y="715741"/>
                    <a:pt x="1083348" y="715895"/>
                  </a:cubicBezTo>
                  <a:cubicBezTo>
                    <a:pt x="1083195" y="715972"/>
                    <a:pt x="1083117" y="715972"/>
                    <a:pt x="1082964" y="715972"/>
                  </a:cubicBezTo>
                  <a:cubicBezTo>
                    <a:pt x="1082810" y="715972"/>
                    <a:pt x="1082656" y="716049"/>
                    <a:pt x="1082502" y="716049"/>
                  </a:cubicBezTo>
                  <a:cubicBezTo>
                    <a:pt x="1082271" y="716049"/>
                    <a:pt x="1082040" y="716049"/>
                    <a:pt x="1081809" y="715972"/>
                  </a:cubicBezTo>
                  <a:lnTo>
                    <a:pt x="1075498" y="714433"/>
                  </a:lnTo>
                  <a:lnTo>
                    <a:pt x="1064722" y="715510"/>
                  </a:lnTo>
                  <a:cubicBezTo>
                    <a:pt x="1064491" y="715510"/>
                    <a:pt x="1064260" y="715510"/>
                    <a:pt x="1064029" y="715510"/>
                  </a:cubicBezTo>
                  <a:lnTo>
                    <a:pt x="1056717" y="714356"/>
                  </a:lnTo>
                  <a:cubicBezTo>
                    <a:pt x="1056486" y="714356"/>
                    <a:pt x="1056255" y="714279"/>
                    <a:pt x="1056024" y="714125"/>
                  </a:cubicBezTo>
                  <a:lnTo>
                    <a:pt x="1047019" y="710199"/>
                  </a:lnTo>
                  <a:cubicBezTo>
                    <a:pt x="1046557" y="709968"/>
                    <a:pt x="1046172" y="709661"/>
                    <a:pt x="1045864" y="709199"/>
                  </a:cubicBezTo>
                  <a:lnTo>
                    <a:pt x="1041939" y="703580"/>
                  </a:lnTo>
                  <a:cubicBezTo>
                    <a:pt x="1041708" y="703272"/>
                    <a:pt x="1041554" y="702887"/>
                    <a:pt x="1041477" y="702502"/>
                  </a:cubicBezTo>
                  <a:lnTo>
                    <a:pt x="1039784" y="694036"/>
                  </a:lnTo>
                  <a:lnTo>
                    <a:pt x="1038706" y="685723"/>
                  </a:lnTo>
                  <a:lnTo>
                    <a:pt x="1034858" y="675332"/>
                  </a:lnTo>
                  <a:lnTo>
                    <a:pt x="1031394" y="663325"/>
                  </a:lnTo>
                  <a:lnTo>
                    <a:pt x="1025313" y="648393"/>
                  </a:lnTo>
                  <a:lnTo>
                    <a:pt x="1022388" y="636155"/>
                  </a:lnTo>
                  <a:lnTo>
                    <a:pt x="1021773" y="626072"/>
                  </a:lnTo>
                  <a:cubicBezTo>
                    <a:pt x="1021773" y="625764"/>
                    <a:pt x="1021773" y="625379"/>
                    <a:pt x="1021927" y="625071"/>
                  </a:cubicBezTo>
                  <a:lnTo>
                    <a:pt x="1025775" y="612525"/>
                  </a:lnTo>
                  <a:lnTo>
                    <a:pt x="1025775" y="597747"/>
                  </a:lnTo>
                  <a:lnTo>
                    <a:pt x="1024159" y="589280"/>
                  </a:lnTo>
                  <a:cubicBezTo>
                    <a:pt x="1024082" y="588895"/>
                    <a:pt x="1024082" y="588587"/>
                    <a:pt x="1024159" y="588203"/>
                  </a:cubicBezTo>
                  <a:lnTo>
                    <a:pt x="1025852" y="579736"/>
                  </a:lnTo>
                  <a:cubicBezTo>
                    <a:pt x="1025929" y="579428"/>
                    <a:pt x="1026006" y="579197"/>
                    <a:pt x="1026160" y="578889"/>
                  </a:cubicBezTo>
                  <a:lnTo>
                    <a:pt x="1029008" y="573809"/>
                  </a:lnTo>
                  <a:cubicBezTo>
                    <a:pt x="1029085" y="573578"/>
                    <a:pt x="1029239" y="573424"/>
                    <a:pt x="1029393" y="573270"/>
                  </a:cubicBezTo>
                  <a:lnTo>
                    <a:pt x="1037244" y="564804"/>
                  </a:lnTo>
                  <a:lnTo>
                    <a:pt x="1040168" y="560416"/>
                  </a:lnTo>
                  <a:lnTo>
                    <a:pt x="1042324" y="554567"/>
                  </a:lnTo>
                  <a:lnTo>
                    <a:pt x="1044325" y="546639"/>
                  </a:lnTo>
                  <a:lnTo>
                    <a:pt x="1039014" y="529859"/>
                  </a:lnTo>
                  <a:lnTo>
                    <a:pt x="1027468" y="538865"/>
                  </a:lnTo>
                  <a:lnTo>
                    <a:pt x="1023774" y="545176"/>
                  </a:lnTo>
                  <a:lnTo>
                    <a:pt x="1017155" y="561109"/>
                  </a:lnTo>
                  <a:cubicBezTo>
                    <a:pt x="1017078" y="561340"/>
                    <a:pt x="1016924" y="561571"/>
                    <a:pt x="1016770" y="561802"/>
                  </a:cubicBezTo>
                  <a:lnTo>
                    <a:pt x="1011690" y="567959"/>
                  </a:lnTo>
                  <a:lnTo>
                    <a:pt x="1002915" y="575579"/>
                  </a:lnTo>
                  <a:cubicBezTo>
                    <a:pt x="1002530" y="575887"/>
                    <a:pt x="1002145" y="576118"/>
                    <a:pt x="1001684" y="576195"/>
                  </a:cubicBezTo>
                  <a:lnTo>
                    <a:pt x="994371" y="577888"/>
                  </a:lnTo>
                  <a:cubicBezTo>
                    <a:pt x="993910" y="577965"/>
                    <a:pt x="993371" y="577965"/>
                    <a:pt x="992909" y="577812"/>
                  </a:cubicBezTo>
                  <a:lnTo>
                    <a:pt x="985597" y="575579"/>
                  </a:lnTo>
                  <a:cubicBezTo>
                    <a:pt x="985212" y="575426"/>
                    <a:pt x="984827" y="575271"/>
                    <a:pt x="984519" y="574964"/>
                  </a:cubicBezTo>
                  <a:lnTo>
                    <a:pt x="976668" y="567652"/>
                  </a:lnTo>
                  <a:lnTo>
                    <a:pt x="963507" y="551642"/>
                  </a:lnTo>
                  <a:cubicBezTo>
                    <a:pt x="963353" y="551411"/>
                    <a:pt x="963199" y="551257"/>
                    <a:pt x="963122" y="551026"/>
                  </a:cubicBezTo>
                  <a:lnTo>
                    <a:pt x="955810" y="534709"/>
                  </a:lnTo>
                  <a:cubicBezTo>
                    <a:pt x="955733" y="534478"/>
                    <a:pt x="955656" y="534247"/>
                    <a:pt x="955579" y="534016"/>
                  </a:cubicBezTo>
                  <a:lnTo>
                    <a:pt x="953885" y="523856"/>
                  </a:lnTo>
                  <a:lnTo>
                    <a:pt x="953885" y="511618"/>
                  </a:lnTo>
                  <a:lnTo>
                    <a:pt x="958966" y="479675"/>
                  </a:lnTo>
                  <a:cubicBezTo>
                    <a:pt x="959042" y="479444"/>
                    <a:pt x="959119" y="479136"/>
                    <a:pt x="959196" y="478905"/>
                  </a:cubicBezTo>
                  <a:lnTo>
                    <a:pt x="963661" y="469361"/>
                  </a:lnTo>
                  <a:cubicBezTo>
                    <a:pt x="963891" y="468900"/>
                    <a:pt x="964199" y="468592"/>
                    <a:pt x="964507" y="468284"/>
                  </a:cubicBezTo>
                  <a:lnTo>
                    <a:pt x="972974" y="462126"/>
                  </a:lnTo>
                  <a:lnTo>
                    <a:pt x="981363" y="457123"/>
                  </a:lnTo>
                  <a:lnTo>
                    <a:pt x="987598" y="450888"/>
                  </a:lnTo>
                  <a:lnTo>
                    <a:pt x="992832" y="440959"/>
                  </a:lnTo>
                  <a:lnTo>
                    <a:pt x="993756" y="435341"/>
                  </a:lnTo>
                  <a:lnTo>
                    <a:pt x="992601" y="431877"/>
                  </a:lnTo>
                  <a:lnTo>
                    <a:pt x="988984" y="429568"/>
                  </a:lnTo>
                  <a:lnTo>
                    <a:pt x="984057" y="426797"/>
                  </a:lnTo>
                  <a:cubicBezTo>
                    <a:pt x="983673" y="426566"/>
                    <a:pt x="983288" y="426258"/>
                    <a:pt x="983057" y="425796"/>
                  </a:cubicBezTo>
                  <a:lnTo>
                    <a:pt x="978593" y="418484"/>
                  </a:lnTo>
                  <a:cubicBezTo>
                    <a:pt x="978439" y="418253"/>
                    <a:pt x="978362" y="418022"/>
                    <a:pt x="978285" y="417792"/>
                  </a:cubicBezTo>
                  <a:lnTo>
                    <a:pt x="974898" y="406554"/>
                  </a:lnTo>
                  <a:lnTo>
                    <a:pt x="970896" y="368146"/>
                  </a:lnTo>
                  <a:lnTo>
                    <a:pt x="967278" y="358294"/>
                  </a:lnTo>
                  <a:lnTo>
                    <a:pt x="963661" y="354214"/>
                  </a:lnTo>
                  <a:lnTo>
                    <a:pt x="956194" y="343901"/>
                  </a:lnTo>
                  <a:lnTo>
                    <a:pt x="949575" y="332278"/>
                  </a:lnTo>
                  <a:lnTo>
                    <a:pt x="862215" y="260927"/>
                  </a:lnTo>
                  <a:lnTo>
                    <a:pt x="860136" y="261466"/>
                  </a:lnTo>
                  <a:lnTo>
                    <a:pt x="857365" y="262159"/>
                  </a:lnTo>
                  <a:lnTo>
                    <a:pt x="851593" y="266315"/>
                  </a:lnTo>
                  <a:lnTo>
                    <a:pt x="845820" y="272704"/>
                  </a:lnTo>
                  <a:lnTo>
                    <a:pt x="841971" y="278707"/>
                  </a:lnTo>
                  <a:lnTo>
                    <a:pt x="835968" y="288098"/>
                  </a:lnTo>
                  <a:lnTo>
                    <a:pt x="824576" y="303415"/>
                  </a:lnTo>
                  <a:cubicBezTo>
                    <a:pt x="824268" y="303799"/>
                    <a:pt x="823961" y="304107"/>
                    <a:pt x="823499" y="304261"/>
                  </a:cubicBezTo>
                  <a:cubicBezTo>
                    <a:pt x="823114" y="304492"/>
                    <a:pt x="822652" y="304569"/>
                    <a:pt x="822113" y="304492"/>
                  </a:cubicBezTo>
                  <a:lnTo>
                    <a:pt x="801332" y="303338"/>
                  </a:lnTo>
                  <a:lnTo>
                    <a:pt x="793789" y="303876"/>
                  </a:lnTo>
                  <a:lnTo>
                    <a:pt x="789016" y="304877"/>
                  </a:lnTo>
                  <a:lnTo>
                    <a:pt x="783782" y="308033"/>
                  </a:lnTo>
                  <a:cubicBezTo>
                    <a:pt x="783628" y="308110"/>
                    <a:pt x="783398" y="308187"/>
                    <a:pt x="783244" y="308264"/>
                  </a:cubicBezTo>
                  <a:lnTo>
                    <a:pt x="778164" y="309957"/>
                  </a:lnTo>
                  <a:cubicBezTo>
                    <a:pt x="777702" y="310111"/>
                    <a:pt x="777163" y="310111"/>
                    <a:pt x="776701" y="310034"/>
                  </a:cubicBezTo>
                  <a:lnTo>
                    <a:pt x="764848" y="307186"/>
                  </a:lnTo>
                  <a:lnTo>
                    <a:pt x="756920" y="306724"/>
                  </a:lnTo>
                  <a:lnTo>
                    <a:pt x="729288" y="309495"/>
                  </a:lnTo>
                  <a:lnTo>
                    <a:pt x="720205" y="312189"/>
                  </a:lnTo>
                  <a:lnTo>
                    <a:pt x="715664" y="314036"/>
                  </a:lnTo>
                  <a:lnTo>
                    <a:pt x="703195" y="332971"/>
                  </a:lnTo>
                  <a:lnTo>
                    <a:pt x="679873" y="358063"/>
                  </a:lnTo>
                  <a:lnTo>
                    <a:pt x="665942" y="375843"/>
                  </a:lnTo>
                  <a:cubicBezTo>
                    <a:pt x="665788" y="375997"/>
                    <a:pt x="665711" y="376151"/>
                    <a:pt x="665557" y="376228"/>
                  </a:cubicBezTo>
                  <a:lnTo>
                    <a:pt x="654858" y="385233"/>
                  </a:lnTo>
                  <a:lnTo>
                    <a:pt x="634923" y="398934"/>
                  </a:lnTo>
                  <a:lnTo>
                    <a:pt x="629535" y="404399"/>
                  </a:lnTo>
                  <a:lnTo>
                    <a:pt x="617913" y="430338"/>
                  </a:lnTo>
                  <a:cubicBezTo>
                    <a:pt x="617682" y="430876"/>
                    <a:pt x="617297" y="431261"/>
                    <a:pt x="616835" y="431569"/>
                  </a:cubicBezTo>
                  <a:lnTo>
                    <a:pt x="606675" y="437727"/>
                  </a:lnTo>
                  <a:lnTo>
                    <a:pt x="600595" y="443346"/>
                  </a:lnTo>
                  <a:lnTo>
                    <a:pt x="596592" y="449426"/>
                  </a:lnTo>
                  <a:lnTo>
                    <a:pt x="594899" y="456584"/>
                  </a:lnTo>
                  <a:lnTo>
                    <a:pt x="589357" y="480368"/>
                  </a:lnTo>
                  <a:cubicBezTo>
                    <a:pt x="589280" y="480676"/>
                    <a:pt x="589126" y="480984"/>
                    <a:pt x="588972" y="481214"/>
                  </a:cubicBezTo>
                  <a:lnTo>
                    <a:pt x="579967" y="495300"/>
                  </a:lnTo>
                  <a:lnTo>
                    <a:pt x="579967" y="495300"/>
                  </a:lnTo>
                  <a:cubicBezTo>
                    <a:pt x="579736" y="495685"/>
                    <a:pt x="579428" y="495993"/>
                    <a:pt x="579043" y="496147"/>
                  </a:cubicBezTo>
                  <a:lnTo>
                    <a:pt x="571731" y="500611"/>
                  </a:lnTo>
                  <a:lnTo>
                    <a:pt x="557261" y="506461"/>
                  </a:lnTo>
                  <a:lnTo>
                    <a:pt x="534247" y="511079"/>
                  </a:lnTo>
                  <a:lnTo>
                    <a:pt x="521470" y="515389"/>
                  </a:lnTo>
                  <a:lnTo>
                    <a:pt x="511541" y="522701"/>
                  </a:lnTo>
                  <a:lnTo>
                    <a:pt x="485602" y="559647"/>
                  </a:lnTo>
                  <a:lnTo>
                    <a:pt x="484062" y="564804"/>
                  </a:lnTo>
                  <a:lnTo>
                    <a:pt x="483601" y="568344"/>
                  </a:lnTo>
                  <a:cubicBezTo>
                    <a:pt x="483447" y="569191"/>
                    <a:pt x="482985" y="569884"/>
                    <a:pt x="482292" y="570346"/>
                  </a:cubicBezTo>
                  <a:lnTo>
                    <a:pt x="477828" y="573193"/>
                  </a:lnTo>
                  <a:cubicBezTo>
                    <a:pt x="477597" y="573347"/>
                    <a:pt x="477366" y="573424"/>
                    <a:pt x="477135" y="573501"/>
                  </a:cubicBezTo>
                  <a:lnTo>
                    <a:pt x="474056" y="574348"/>
                  </a:lnTo>
                  <a:lnTo>
                    <a:pt x="473210" y="574579"/>
                  </a:lnTo>
                  <a:cubicBezTo>
                    <a:pt x="472979" y="574656"/>
                    <a:pt x="472671" y="574656"/>
                    <a:pt x="472440" y="574656"/>
                  </a:cubicBezTo>
                  <a:cubicBezTo>
                    <a:pt x="472363" y="574656"/>
                    <a:pt x="472363" y="574656"/>
                    <a:pt x="472286" y="574656"/>
                  </a:cubicBezTo>
                  <a:lnTo>
                    <a:pt x="435187" y="572962"/>
                  </a:lnTo>
                  <a:lnTo>
                    <a:pt x="410479" y="572424"/>
                  </a:lnTo>
                  <a:lnTo>
                    <a:pt x="268162" y="568498"/>
                  </a:lnTo>
                  <a:cubicBezTo>
                    <a:pt x="266931" y="568498"/>
                    <a:pt x="265930" y="567652"/>
                    <a:pt x="265545" y="566497"/>
                  </a:cubicBezTo>
                  <a:lnTo>
                    <a:pt x="255385" y="534401"/>
                  </a:lnTo>
                  <a:lnTo>
                    <a:pt x="231910" y="482985"/>
                  </a:lnTo>
                  <a:cubicBezTo>
                    <a:pt x="231833" y="482754"/>
                    <a:pt x="231756" y="482600"/>
                    <a:pt x="231679" y="482369"/>
                  </a:cubicBezTo>
                  <a:lnTo>
                    <a:pt x="228292" y="465513"/>
                  </a:lnTo>
                  <a:lnTo>
                    <a:pt x="228215" y="428413"/>
                  </a:lnTo>
                  <a:lnTo>
                    <a:pt x="228215" y="428413"/>
                  </a:lnTo>
                  <a:cubicBezTo>
                    <a:pt x="228215" y="428182"/>
                    <a:pt x="228215" y="427875"/>
                    <a:pt x="228292" y="427644"/>
                  </a:cubicBezTo>
                  <a:lnTo>
                    <a:pt x="242378" y="376459"/>
                  </a:lnTo>
                  <a:cubicBezTo>
                    <a:pt x="242455" y="376228"/>
                    <a:pt x="242531" y="375920"/>
                    <a:pt x="242685" y="375766"/>
                  </a:cubicBezTo>
                  <a:lnTo>
                    <a:pt x="256001" y="354138"/>
                  </a:lnTo>
                  <a:lnTo>
                    <a:pt x="260927" y="336512"/>
                  </a:lnTo>
                  <a:lnTo>
                    <a:pt x="261928" y="326813"/>
                  </a:lnTo>
                  <a:lnTo>
                    <a:pt x="260773" y="291792"/>
                  </a:lnTo>
                  <a:cubicBezTo>
                    <a:pt x="260773" y="291253"/>
                    <a:pt x="260850" y="290792"/>
                    <a:pt x="261158" y="290330"/>
                  </a:cubicBezTo>
                  <a:lnTo>
                    <a:pt x="268470" y="277399"/>
                  </a:lnTo>
                  <a:lnTo>
                    <a:pt x="279785" y="259850"/>
                  </a:lnTo>
                  <a:lnTo>
                    <a:pt x="299335" y="220749"/>
                  </a:lnTo>
                  <a:lnTo>
                    <a:pt x="317577" y="194502"/>
                  </a:lnTo>
                  <a:lnTo>
                    <a:pt x="337358" y="171335"/>
                  </a:lnTo>
                  <a:lnTo>
                    <a:pt x="337435" y="170180"/>
                  </a:lnTo>
                  <a:lnTo>
                    <a:pt x="338436" y="155941"/>
                  </a:lnTo>
                  <a:lnTo>
                    <a:pt x="337897" y="139931"/>
                  </a:lnTo>
                  <a:lnTo>
                    <a:pt x="332971" y="109374"/>
                  </a:lnTo>
                  <a:lnTo>
                    <a:pt x="321118" y="91594"/>
                  </a:lnTo>
                  <a:lnTo>
                    <a:pt x="315576" y="86591"/>
                  </a:lnTo>
                  <a:lnTo>
                    <a:pt x="295872" y="79433"/>
                  </a:lnTo>
                  <a:cubicBezTo>
                    <a:pt x="295487" y="79279"/>
                    <a:pt x="295102" y="79048"/>
                    <a:pt x="294871" y="78740"/>
                  </a:cubicBezTo>
                  <a:lnTo>
                    <a:pt x="289252" y="73121"/>
                  </a:lnTo>
                  <a:cubicBezTo>
                    <a:pt x="289098" y="72967"/>
                    <a:pt x="288944" y="72736"/>
                    <a:pt x="288790" y="72505"/>
                  </a:cubicBezTo>
                  <a:lnTo>
                    <a:pt x="282017" y="60729"/>
                  </a:lnTo>
                  <a:lnTo>
                    <a:pt x="273165" y="48029"/>
                  </a:lnTo>
                  <a:cubicBezTo>
                    <a:pt x="272935" y="47721"/>
                    <a:pt x="272781" y="47336"/>
                    <a:pt x="272704" y="46952"/>
                  </a:cubicBezTo>
                  <a:lnTo>
                    <a:pt x="266546" y="16548"/>
                  </a:lnTo>
                  <a:lnTo>
                    <a:pt x="264083" y="9698"/>
                  </a:lnTo>
                  <a:lnTo>
                    <a:pt x="254462" y="0"/>
                  </a:lnTo>
                  <a:lnTo>
                    <a:pt x="253923" y="539"/>
                  </a:lnTo>
                  <a:lnTo>
                    <a:pt x="233834" y="14393"/>
                  </a:lnTo>
                  <a:lnTo>
                    <a:pt x="217362" y="30942"/>
                  </a:lnTo>
                  <a:lnTo>
                    <a:pt x="212052" y="35098"/>
                  </a:lnTo>
                  <a:cubicBezTo>
                    <a:pt x="211821" y="35252"/>
                    <a:pt x="211590" y="35406"/>
                    <a:pt x="211282" y="35483"/>
                  </a:cubicBezTo>
                  <a:lnTo>
                    <a:pt x="185959" y="45027"/>
                  </a:lnTo>
                  <a:cubicBezTo>
                    <a:pt x="185805" y="45104"/>
                    <a:pt x="185574" y="45181"/>
                    <a:pt x="185420" y="45181"/>
                  </a:cubicBezTo>
                  <a:lnTo>
                    <a:pt x="183188" y="45489"/>
                  </a:lnTo>
                  <a:cubicBezTo>
                    <a:pt x="183265" y="45720"/>
                    <a:pt x="183342" y="46028"/>
                    <a:pt x="183342" y="46336"/>
                  </a:cubicBezTo>
                  <a:lnTo>
                    <a:pt x="183342" y="48568"/>
                  </a:lnTo>
                  <a:cubicBezTo>
                    <a:pt x="183342" y="49491"/>
                    <a:pt x="182880" y="50415"/>
                    <a:pt x="182110" y="50877"/>
                  </a:cubicBezTo>
                  <a:lnTo>
                    <a:pt x="179339" y="52724"/>
                  </a:lnTo>
                  <a:lnTo>
                    <a:pt x="178262" y="54956"/>
                  </a:lnTo>
                  <a:lnTo>
                    <a:pt x="177723" y="63346"/>
                  </a:lnTo>
                  <a:cubicBezTo>
                    <a:pt x="177723" y="63962"/>
                    <a:pt x="177492" y="64501"/>
                    <a:pt x="177107" y="64962"/>
                  </a:cubicBezTo>
                  <a:lnTo>
                    <a:pt x="174875" y="67810"/>
                  </a:lnTo>
                  <a:cubicBezTo>
                    <a:pt x="174644" y="68041"/>
                    <a:pt x="174413" y="68272"/>
                    <a:pt x="174182" y="68426"/>
                  </a:cubicBezTo>
                  <a:lnTo>
                    <a:pt x="169718" y="71274"/>
                  </a:lnTo>
                  <a:cubicBezTo>
                    <a:pt x="169487" y="71428"/>
                    <a:pt x="169256" y="71505"/>
                    <a:pt x="169026" y="71582"/>
                  </a:cubicBezTo>
                  <a:lnTo>
                    <a:pt x="131926" y="82281"/>
                  </a:lnTo>
                  <a:cubicBezTo>
                    <a:pt x="131695" y="82358"/>
                    <a:pt x="131541" y="82358"/>
                    <a:pt x="131310" y="82358"/>
                  </a:cubicBezTo>
                  <a:lnTo>
                    <a:pt x="122613" y="82896"/>
                  </a:lnTo>
                  <a:lnTo>
                    <a:pt x="86283" y="94288"/>
                  </a:lnTo>
                  <a:lnTo>
                    <a:pt x="82358" y="101215"/>
                  </a:lnTo>
                  <a:lnTo>
                    <a:pt x="72505" y="112915"/>
                  </a:lnTo>
                  <a:lnTo>
                    <a:pt x="68580" y="118995"/>
                  </a:lnTo>
                  <a:cubicBezTo>
                    <a:pt x="68734" y="118995"/>
                    <a:pt x="68888" y="118995"/>
                    <a:pt x="69042" y="118995"/>
                  </a:cubicBezTo>
                  <a:lnTo>
                    <a:pt x="80279" y="120688"/>
                  </a:lnTo>
                  <a:cubicBezTo>
                    <a:pt x="80510" y="120765"/>
                    <a:pt x="80818" y="120765"/>
                    <a:pt x="81049" y="120919"/>
                  </a:cubicBezTo>
                  <a:lnTo>
                    <a:pt x="94519" y="127077"/>
                  </a:lnTo>
                  <a:lnTo>
                    <a:pt x="106757" y="135775"/>
                  </a:lnTo>
                  <a:lnTo>
                    <a:pt x="114993" y="143933"/>
                  </a:lnTo>
                  <a:cubicBezTo>
                    <a:pt x="115301" y="144241"/>
                    <a:pt x="115531" y="144626"/>
                    <a:pt x="115685" y="145011"/>
                  </a:cubicBezTo>
                  <a:lnTo>
                    <a:pt x="117918" y="151784"/>
                  </a:lnTo>
                  <a:lnTo>
                    <a:pt x="119688" y="158711"/>
                  </a:lnTo>
                  <a:lnTo>
                    <a:pt x="121304" y="162329"/>
                  </a:lnTo>
                  <a:lnTo>
                    <a:pt x="125384" y="164176"/>
                  </a:lnTo>
                  <a:lnTo>
                    <a:pt x="130848" y="167794"/>
                  </a:lnTo>
                  <a:cubicBezTo>
                    <a:pt x="131464" y="168179"/>
                    <a:pt x="131849" y="168794"/>
                    <a:pt x="132003" y="169487"/>
                  </a:cubicBezTo>
                  <a:lnTo>
                    <a:pt x="133696" y="176261"/>
                  </a:lnTo>
                  <a:cubicBezTo>
                    <a:pt x="133773" y="176491"/>
                    <a:pt x="133773" y="176722"/>
                    <a:pt x="133773" y="176953"/>
                  </a:cubicBezTo>
                  <a:lnTo>
                    <a:pt x="133773" y="230370"/>
                  </a:lnTo>
                  <a:lnTo>
                    <a:pt x="136005" y="242224"/>
                  </a:lnTo>
                  <a:lnTo>
                    <a:pt x="140931" y="254616"/>
                  </a:lnTo>
                  <a:cubicBezTo>
                    <a:pt x="141008" y="254847"/>
                    <a:pt x="141085" y="255001"/>
                    <a:pt x="141085" y="255232"/>
                  </a:cubicBezTo>
                  <a:lnTo>
                    <a:pt x="142240" y="263082"/>
                  </a:lnTo>
                  <a:cubicBezTo>
                    <a:pt x="142317" y="263467"/>
                    <a:pt x="142240" y="263929"/>
                    <a:pt x="142163" y="264314"/>
                  </a:cubicBezTo>
                  <a:lnTo>
                    <a:pt x="138315" y="276860"/>
                  </a:lnTo>
                  <a:lnTo>
                    <a:pt x="138315" y="285481"/>
                  </a:lnTo>
                  <a:lnTo>
                    <a:pt x="138699" y="288483"/>
                  </a:lnTo>
                  <a:cubicBezTo>
                    <a:pt x="139161" y="287713"/>
                    <a:pt x="140008" y="287174"/>
                    <a:pt x="140931" y="287174"/>
                  </a:cubicBezTo>
                  <a:cubicBezTo>
                    <a:pt x="142086" y="287097"/>
                    <a:pt x="143164" y="287713"/>
                    <a:pt x="143625" y="288713"/>
                  </a:cubicBezTo>
                  <a:lnTo>
                    <a:pt x="148090" y="297719"/>
                  </a:lnTo>
                  <a:cubicBezTo>
                    <a:pt x="148244" y="298027"/>
                    <a:pt x="148398" y="298411"/>
                    <a:pt x="148398" y="298796"/>
                  </a:cubicBezTo>
                  <a:lnTo>
                    <a:pt x="148936" y="309495"/>
                  </a:lnTo>
                  <a:lnTo>
                    <a:pt x="146704" y="333510"/>
                  </a:lnTo>
                  <a:cubicBezTo>
                    <a:pt x="146704" y="333741"/>
                    <a:pt x="146627" y="333895"/>
                    <a:pt x="146550" y="334125"/>
                  </a:cubicBezTo>
                  <a:lnTo>
                    <a:pt x="145396" y="337512"/>
                  </a:lnTo>
                  <a:cubicBezTo>
                    <a:pt x="145319" y="337820"/>
                    <a:pt x="145088" y="338205"/>
                    <a:pt x="144857" y="338436"/>
                  </a:cubicBezTo>
                  <a:lnTo>
                    <a:pt x="141932" y="341822"/>
                  </a:lnTo>
                  <a:lnTo>
                    <a:pt x="141624" y="343439"/>
                  </a:lnTo>
                  <a:lnTo>
                    <a:pt x="142702" y="351444"/>
                  </a:lnTo>
                  <a:cubicBezTo>
                    <a:pt x="142779" y="351828"/>
                    <a:pt x="142702" y="352290"/>
                    <a:pt x="142548" y="352675"/>
                  </a:cubicBezTo>
                  <a:lnTo>
                    <a:pt x="141393" y="356062"/>
                  </a:lnTo>
                  <a:cubicBezTo>
                    <a:pt x="141316" y="356370"/>
                    <a:pt x="141085" y="356678"/>
                    <a:pt x="140855" y="356986"/>
                  </a:cubicBezTo>
                  <a:lnTo>
                    <a:pt x="138007" y="360372"/>
                  </a:lnTo>
                  <a:cubicBezTo>
                    <a:pt x="137776" y="360603"/>
                    <a:pt x="137545" y="360834"/>
                    <a:pt x="137237" y="360988"/>
                  </a:cubicBezTo>
                  <a:lnTo>
                    <a:pt x="133311" y="363220"/>
                  </a:lnTo>
                  <a:lnTo>
                    <a:pt x="128385" y="365067"/>
                  </a:lnTo>
                  <a:cubicBezTo>
                    <a:pt x="128154" y="365144"/>
                    <a:pt x="128001" y="365221"/>
                    <a:pt x="127770" y="365221"/>
                  </a:cubicBezTo>
                  <a:lnTo>
                    <a:pt x="123305" y="365760"/>
                  </a:lnTo>
                  <a:lnTo>
                    <a:pt x="99291" y="365221"/>
                  </a:lnTo>
                  <a:cubicBezTo>
                    <a:pt x="99060" y="365221"/>
                    <a:pt x="98752" y="365144"/>
                    <a:pt x="98521" y="365067"/>
                  </a:cubicBezTo>
                  <a:lnTo>
                    <a:pt x="78278" y="358910"/>
                  </a:lnTo>
                  <a:cubicBezTo>
                    <a:pt x="77739" y="358756"/>
                    <a:pt x="77201" y="358371"/>
                    <a:pt x="76816" y="357909"/>
                  </a:cubicBezTo>
                  <a:lnTo>
                    <a:pt x="66656" y="344439"/>
                  </a:lnTo>
                  <a:cubicBezTo>
                    <a:pt x="66117" y="343670"/>
                    <a:pt x="65963" y="342746"/>
                    <a:pt x="66271" y="341822"/>
                  </a:cubicBezTo>
                  <a:lnTo>
                    <a:pt x="72582" y="322888"/>
                  </a:lnTo>
                  <a:cubicBezTo>
                    <a:pt x="71428" y="322503"/>
                    <a:pt x="70658" y="321426"/>
                    <a:pt x="70658" y="320194"/>
                  </a:cubicBezTo>
                  <a:lnTo>
                    <a:pt x="70658" y="318501"/>
                  </a:lnTo>
                  <a:cubicBezTo>
                    <a:pt x="70658" y="317808"/>
                    <a:pt x="70889" y="317115"/>
                    <a:pt x="71351" y="316576"/>
                  </a:cubicBezTo>
                  <a:lnTo>
                    <a:pt x="76970" y="310419"/>
                  </a:lnTo>
                  <a:cubicBezTo>
                    <a:pt x="77431" y="309957"/>
                    <a:pt x="78047" y="309572"/>
                    <a:pt x="78740" y="309495"/>
                  </a:cubicBezTo>
                  <a:lnTo>
                    <a:pt x="87745" y="308341"/>
                  </a:lnTo>
                  <a:cubicBezTo>
                    <a:pt x="88130" y="308264"/>
                    <a:pt x="88515" y="308341"/>
                    <a:pt x="88823" y="308418"/>
                  </a:cubicBezTo>
                  <a:lnTo>
                    <a:pt x="95058" y="310111"/>
                  </a:lnTo>
                  <a:lnTo>
                    <a:pt x="92671" y="307263"/>
                  </a:lnTo>
                  <a:cubicBezTo>
                    <a:pt x="91979" y="306493"/>
                    <a:pt x="91825" y="305339"/>
                    <a:pt x="92210" y="304415"/>
                  </a:cubicBezTo>
                  <a:cubicBezTo>
                    <a:pt x="92595" y="303415"/>
                    <a:pt x="93518" y="302799"/>
                    <a:pt x="94519" y="302722"/>
                  </a:cubicBezTo>
                  <a:lnTo>
                    <a:pt x="96135" y="302568"/>
                  </a:lnTo>
                  <a:cubicBezTo>
                    <a:pt x="94981" y="302183"/>
                    <a:pt x="94211" y="301105"/>
                    <a:pt x="94211" y="299874"/>
                  </a:cubicBezTo>
                  <a:lnTo>
                    <a:pt x="94211" y="297642"/>
                  </a:lnTo>
                  <a:cubicBezTo>
                    <a:pt x="94211" y="296487"/>
                    <a:pt x="94904" y="295410"/>
                    <a:pt x="95981" y="295025"/>
                  </a:cubicBezTo>
                  <a:lnTo>
                    <a:pt x="99445" y="293639"/>
                  </a:lnTo>
                  <a:cubicBezTo>
                    <a:pt x="99291" y="293331"/>
                    <a:pt x="99214" y="292947"/>
                    <a:pt x="99214" y="292562"/>
                  </a:cubicBezTo>
                  <a:lnTo>
                    <a:pt x="99214" y="288098"/>
                  </a:lnTo>
                  <a:cubicBezTo>
                    <a:pt x="99214" y="287867"/>
                    <a:pt x="99214" y="287559"/>
                    <a:pt x="99291" y="287328"/>
                  </a:cubicBezTo>
                  <a:lnTo>
                    <a:pt x="100445" y="283402"/>
                  </a:lnTo>
                  <a:cubicBezTo>
                    <a:pt x="100522" y="283172"/>
                    <a:pt x="100599" y="282941"/>
                    <a:pt x="100753" y="282710"/>
                  </a:cubicBezTo>
                  <a:lnTo>
                    <a:pt x="102601" y="279708"/>
                  </a:lnTo>
                  <a:lnTo>
                    <a:pt x="86591" y="279708"/>
                  </a:lnTo>
                  <a:lnTo>
                    <a:pt x="86206" y="284403"/>
                  </a:lnTo>
                  <a:cubicBezTo>
                    <a:pt x="86129" y="285711"/>
                    <a:pt x="85052" y="286789"/>
                    <a:pt x="83743" y="286943"/>
                  </a:cubicBezTo>
                  <a:lnTo>
                    <a:pt x="75276" y="288098"/>
                  </a:lnTo>
                  <a:cubicBezTo>
                    <a:pt x="74661" y="288175"/>
                    <a:pt x="74045" y="288021"/>
                    <a:pt x="73506" y="287713"/>
                  </a:cubicBezTo>
                  <a:lnTo>
                    <a:pt x="63962" y="282094"/>
                  </a:lnTo>
                  <a:cubicBezTo>
                    <a:pt x="63654" y="282787"/>
                    <a:pt x="63269" y="282479"/>
                    <a:pt x="63038" y="282017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0" name="Forma libre: forma 93">
              <a:extLst>
                <a:ext uri="{FF2B5EF4-FFF2-40B4-BE49-F238E27FC236}">
                  <a16:creationId xmlns:a16="http://schemas.microsoft.com/office/drawing/2014/main" id="{A0A6847B-D6A8-5C60-3BF9-EB3907D1FD96}"/>
                </a:ext>
              </a:extLst>
            </p:cNvPr>
            <p:cNvSpPr/>
            <p:nvPr/>
          </p:nvSpPr>
          <p:spPr>
            <a:xfrm>
              <a:off x="7863091" y="1854093"/>
              <a:ext cx="531789" cy="1364283"/>
            </a:xfrm>
            <a:custGeom>
              <a:avLst/>
              <a:gdLst>
                <a:gd name="connsiteX0" fmla="*/ 209358 w 692573"/>
                <a:gd name="connsiteY0" fmla="*/ 1672783 h 1776768"/>
                <a:gd name="connsiteX1" fmla="*/ 214053 w 692573"/>
                <a:gd name="connsiteY1" fmla="*/ 1673706 h 1776768"/>
                <a:gd name="connsiteX2" fmla="*/ 245610 w 692573"/>
                <a:gd name="connsiteY2" fmla="*/ 1674245 h 1776768"/>
                <a:gd name="connsiteX3" fmla="*/ 248073 w 692573"/>
                <a:gd name="connsiteY3" fmla="*/ 1675861 h 1776768"/>
                <a:gd name="connsiteX4" fmla="*/ 247688 w 692573"/>
                <a:gd name="connsiteY4" fmla="*/ 1678786 h 1776768"/>
                <a:gd name="connsiteX5" fmla="*/ 241993 w 692573"/>
                <a:gd name="connsiteY5" fmla="*/ 1685867 h 1776768"/>
                <a:gd name="connsiteX6" fmla="*/ 244071 w 692573"/>
                <a:gd name="connsiteY6" fmla="*/ 1690486 h 1776768"/>
                <a:gd name="connsiteX7" fmla="*/ 244302 w 692573"/>
                <a:gd name="connsiteY7" fmla="*/ 1691640 h 1776768"/>
                <a:gd name="connsiteX8" fmla="*/ 244302 w 692573"/>
                <a:gd name="connsiteY8" fmla="*/ 1700799 h 1776768"/>
                <a:gd name="connsiteX9" fmla="*/ 245148 w 692573"/>
                <a:gd name="connsiteY9" fmla="*/ 1703801 h 1776768"/>
                <a:gd name="connsiteX10" fmla="*/ 249613 w 692573"/>
                <a:gd name="connsiteY10" fmla="*/ 1709189 h 1776768"/>
                <a:gd name="connsiteX11" fmla="*/ 252153 w 692573"/>
                <a:gd name="connsiteY11" fmla="*/ 1710882 h 1776768"/>
                <a:gd name="connsiteX12" fmla="*/ 253307 w 692573"/>
                <a:gd name="connsiteY12" fmla="*/ 1711113 h 1776768"/>
                <a:gd name="connsiteX13" fmla="*/ 258541 w 692573"/>
                <a:gd name="connsiteY13" fmla="*/ 1707804 h 1776768"/>
                <a:gd name="connsiteX14" fmla="*/ 259157 w 692573"/>
                <a:gd name="connsiteY14" fmla="*/ 1707496 h 1776768"/>
                <a:gd name="connsiteX15" fmla="*/ 267624 w 692573"/>
                <a:gd name="connsiteY15" fmla="*/ 1704648 h 1776768"/>
                <a:gd name="connsiteX16" fmla="*/ 268547 w 692573"/>
                <a:gd name="connsiteY16" fmla="*/ 1704494 h 1776768"/>
                <a:gd name="connsiteX17" fmla="*/ 272473 w 692573"/>
                <a:gd name="connsiteY17" fmla="*/ 1704494 h 1776768"/>
                <a:gd name="connsiteX18" fmla="*/ 276321 w 692573"/>
                <a:gd name="connsiteY18" fmla="*/ 1705110 h 1776768"/>
                <a:gd name="connsiteX19" fmla="*/ 277476 w 692573"/>
                <a:gd name="connsiteY19" fmla="*/ 1705572 h 1776768"/>
                <a:gd name="connsiteX20" fmla="*/ 284403 w 692573"/>
                <a:gd name="connsiteY20" fmla="*/ 1710344 h 1776768"/>
                <a:gd name="connsiteX21" fmla="*/ 288405 w 692573"/>
                <a:gd name="connsiteY21" fmla="*/ 1711344 h 1776768"/>
                <a:gd name="connsiteX22" fmla="*/ 289714 w 692573"/>
                <a:gd name="connsiteY22" fmla="*/ 1712114 h 1776768"/>
                <a:gd name="connsiteX23" fmla="*/ 306032 w 692573"/>
                <a:gd name="connsiteY23" fmla="*/ 1728970 h 1776768"/>
                <a:gd name="connsiteX24" fmla="*/ 311035 w 692573"/>
                <a:gd name="connsiteY24" fmla="*/ 1734897 h 1776768"/>
                <a:gd name="connsiteX25" fmla="*/ 316345 w 692573"/>
                <a:gd name="connsiteY25" fmla="*/ 1734897 h 1776768"/>
                <a:gd name="connsiteX26" fmla="*/ 324581 w 692573"/>
                <a:gd name="connsiteY26" fmla="*/ 1736052 h 1776768"/>
                <a:gd name="connsiteX27" fmla="*/ 327660 w 692573"/>
                <a:gd name="connsiteY27" fmla="*/ 1736052 h 1776768"/>
                <a:gd name="connsiteX28" fmla="*/ 330354 w 692573"/>
                <a:gd name="connsiteY28" fmla="*/ 1735128 h 1776768"/>
                <a:gd name="connsiteX29" fmla="*/ 332432 w 692573"/>
                <a:gd name="connsiteY29" fmla="*/ 1733897 h 1776768"/>
                <a:gd name="connsiteX30" fmla="*/ 335511 w 692573"/>
                <a:gd name="connsiteY30" fmla="*/ 1729817 h 1776768"/>
                <a:gd name="connsiteX31" fmla="*/ 336204 w 692573"/>
                <a:gd name="connsiteY31" fmla="*/ 1729201 h 1776768"/>
                <a:gd name="connsiteX32" fmla="*/ 337897 w 692573"/>
                <a:gd name="connsiteY32" fmla="*/ 1728047 h 1776768"/>
                <a:gd name="connsiteX33" fmla="*/ 339436 w 692573"/>
                <a:gd name="connsiteY33" fmla="*/ 1727585 h 1776768"/>
                <a:gd name="connsiteX34" fmla="*/ 342284 w 692573"/>
                <a:gd name="connsiteY34" fmla="*/ 1727585 h 1776768"/>
                <a:gd name="connsiteX35" fmla="*/ 347672 w 692573"/>
                <a:gd name="connsiteY35" fmla="*/ 1728201 h 1776768"/>
                <a:gd name="connsiteX36" fmla="*/ 351290 w 692573"/>
                <a:gd name="connsiteY36" fmla="*/ 1728201 h 1776768"/>
                <a:gd name="connsiteX37" fmla="*/ 352367 w 692573"/>
                <a:gd name="connsiteY37" fmla="*/ 1728432 h 1776768"/>
                <a:gd name="connsiteX38" fmla="*/ 356293 w 692573"/>
                <a:gd name="connsiteY38" fmla="*/ 1730125 h 1776768"/>
                <a:gd name="connsiteX39" fmla="*/ 357139 w 692573"/>
                <a:gd name="connsiteY39" fmla="*/ 1730741 h 1776768"/>
                <a:gd name="connsiteX40" fmla="*/ 361681 w 692573"/>
                <a:gd name="connsiteY40" fmla="*/ 1735282 h 1776768"/>
                <a:gd name="connsiteX41" fmla="*/ 362065 w 692573"/>
                <a:gd name="connsiteY41" fmla="*/ 1735744 h 1776768"/>
                <a:gd name="connsiteX42" fmla="*/ 377382 w 692573"/>
                <a:gd name="connsiteY42" fmla="*/ 1759296 h 1776768"/>
                <a:gd name="connsiteX43" fmla="*/ 385541 w 692573"/>
                <a:gd name="connsiteY43" fmla="*/ 1763145 h 1776768"/>
                <a:gd name="connsiteX44" fmla="*/ 396548 w 692573"/>
                <a:gd name="connsiteY44" fmla="*/ 1762067 h 1776768"/>
                <a:gd name="connsiteX45" fmla="*/ 397395 w 692573"/>
                <a:gd name="connsiteY45" fmla="*/ 1762144 h 1776768"/>
                <a:gd name="connsiteX46" fmla="*/ 402475 w 692573"/>
                <a:gd name="connsiteY46" fmla="*/ 1763299 h 1776768"/>
                <a:gd name="connsiteX47" fmla="*/ 404322 w 692573"/>
                <a:gd name="connsiteY47" fmla="*/ 1764684 h 1776768"/>
                <a:gd name="connsiteX48" fmla="*/ 406169 w 692573"/>
                <a:gd name="connsiteY48" fmla="*/ 1767994 h 1776768"/>
                <a:gd name="connsiteX49" fmla="*/ 409479 w 692573"/>
                <a:gd name="connsiteY49" fmla="*/ 1769841 h 1776768"/>
                <a:gd name="connsiteX50" fmla="*/ 414020 w 692573"/>
                <a:gd name="connsiteY50" fmla="*/ 1771304 h 1776768"/>
                <a:gd name="connsiteX51" fmla="*/ 425642 w 692573"/>
                <a:gd name="connsiteY51" fmla="*/ 1776307 h 1776768"/>
                <a:gd name="connsiteX52" fmla="*/ 431338 w 692573"/>
                <a:gd name="connsiteY52" fmla="*/ 1776769 h 1776768"/>
                <a:gd name="connsiteX53" fmla="*/ 435264 w 692573"/>
                <a:gd name="connsiteY53" fmla="*/ 1775460 h 1776768"/>
                <a:gd name="connsiteX54" fmla="*/ 447194 w 692573"/>
                <a:gd name="connsiteY54" fmla="*/ 1764069 h 1776768"/>
                <a:gd name="connsiteX55" fmla="*/ 454198 w 692573"/>
                <a:gd name="connsiteY55" fmla="*/ 1758758 h 1776768"/>
                <a:gd name="connsiteX56" fmla="*/ 459509 w 692573"/>
                <a:gd name="connsiteY56" fmla="*/ 1753370 h 1776768"/>
                <a:gd name="connsiteX57" fmla="*/ 460356 w 692573"/>
                <a:gd name="connsiteY57" fmla="*/ 1752754 h 1776768"/>
                <a:gd name="connsiteX58" fmla="*/ 464281 w 692573"/>
                <a:gd name="connsiteY58" fmla="*/ 1751061 h 1776768"/>
                <a:gd name="connsiteX59" fmla="*/ 465051 w 692573"/>
                <a:gd name="connsiteY59" fmla="*/ 1750830 h 1776768"/>
                <a:gd name="connsiteX60" fmla="*/ 469515 w 692573"/>
                <a:gd name="connsiteY60" fmla="*/ 1750291 h 1776768"/>
                <a:gd name="connsiteX61" fmla="*/ 470593 w 692573"/>
                <a:gd name="connsiteY61" fmla="*/ 1750368 h 1776768"/>
                <a:gd name="connsiteX62" fmla="*/ 488758 w 692573"/>
                <a:gd name="connsiteY62" fmla="*/ 1755294 h 1776768"/>
                <a:gd name="connsiteX63" fmla="*/ 492067 w 692573"/>
                <a:gd name="connsiteY63" fmla="*/ 1755294 h 1776768"/>
                <a:gd name="connsiteX64" fmla="*/ 492991 w 692573"/>
                <a:gd name="connsiteY64" fmla="*/ 1754755 h 1776768"/>
                <a:gd name="connsiteX65" fmla="*/ 493376 w 692573"/>
                <a:gd name="connsiteY65" fmla="*/ 1751061 h 1776768"/>
                <a:gd name="connsiteX66" fmla="*/ 493607 w 692573"/>
                <a:gd name="connsiteY66" fmla="*/ 1750291 h 1776768"/>
                <a:gd name="connsiteX67" fmla="*/ 495300 w 692573"/>
                <a:gd name="connsiteY67" fmla="*/ 1746366 h 1776768"/>
                <a:gd name="connsiteX68" fmla="*/ 495608 w 692573"/>
                <a:gd name="connsiteY68" fmla="*/ 1745827 h 1776768"/>
                <a:gd name="connsiteX69" fmla="*/ 504075 w 692573"/>
                <a:gd name="connsiteY69" fmla="*/ 1733973 h 1776768"/>
                <a:gd name="connsiteX70" fmla="*/ 513850 w 692573"/>
                <a:gd name="connsiteY70" fmla="*/ 1723582 h 1776768"/>
                <a:gd name="connsiteX71" fmla="*/ 514619 w 692573"/>
                <a:gd name="connsiteY71" fmla="*/ 1722967 h 1776768"/>
                <a:gd name="connsiteX72" fmla="*/ 523625 w 692573"/>
                <a:gd name="connsiteY72" fmla="*/ 1718503 h 1776768"/>
                <a:gd name="connsiteX73" fmla="*/ 532399 w 692573"/>
                <a:gd name="connsiteY73" fmla="*/ 1715732 h 1776768"/>
                <a:gd name="connsiteX74" fmla="*/ 541559 w 692573"/>
                <a:gd name="connsiteY74" fmla="*/ 1707111 h 1776768"/>
                <a:gd name="connsiteX75" fmla="*/ 543098 w 692573"/>
                <a:gd name="connsiteY75" fmla="*/ 1702108 h 1776768"/>
                <a:gd name="connsiteX76" fmla="*/ 538942 w 692573"/>
                <a:gd name="connsiteY76" fmla="*/ 1697952 h 1776768"/>
                <a:gd name="connsiteX77" fmla="*/ 523548 w 692573"/>
                <a:gd name="connsiteY77" fmla="*/ 1689716 h 1776768"/>
                <a:gd name="connsiteX78" fmla="*/ 522085 w 692573"/>
                <a:gd name="connsiteY78" fmla="*/ 1687715 h 1776768"/>
                <a:gd name="connsiteX79" fmla="*/ 520392 w 692573"/>
                <a:gd name="connsiteY79" fmla="*/ 1678170 h 1776768"/>
                <a:gd name="connsiteX80" fmla="*/ 520392 w 692573"/>
                <a:gd name="connsiteY80" fmla="*/ 1677247 h 1776768"/>
                <a:gd name="connsiteX81" fmla="*/ 523163 w 692573"/>
                <a:gd name="connsiteY81" fmla="*/ 1659159 h 1776768"/>
                <a:gd name="connsiteX82" fmla="*/ 522855 w 692573"/>
                <a:gd name="connsiteY82" fmla="*/ 1657773 h 1776768"/>
                <a:gd name="connsiteX83" fmla="*/ 514542 w 692573"/>
                <a:gd name="connsiteY83" fmla="*/ 1650538 h 1776768"/>
                <a:gd name="connsiteX84" fmla="*/ 514081 w 692573"/>
                <a:gd name="connsiteY84" fmla="*/ 1649999 h 1776768"/>
                <a:gd name="connsiteX85" fmla="*/ 510694 w 692573"/>
                <a:gd name="connsiteY85" fmla="*/ 1644920 h 1776768"/>
                <a:gd name="connsiteX86" fmla="*/ 503844 w 692573"/>
                <a:gd name="connsiteY86" fmla="*/ 1632912 h 1776768"/>
                <a:gd name="connsiteX87" fmla="*/ 503536 w 692573"/>
                <a:gd name="connsiteY87" fmla="*/ 1632066 h 1776768"/>
                <a:gd name="connsiteX88" fmla="*/ 502997 w 692573"/>
                <a:gd name="connsiteY88" fmla="*/ 1629218 h 1776768"/>
                <a:gd name="connsiteX89" fmla="*/ 504536 w 692573"/>
                <a:gd name="connsiteY89" fmla="*/ 1626139 h 1776768"/>
                <a:gd name="connsiteX90" fmla="*/ 506768 w 692573"/>
                <a:gd name="connsiteY90" fmla="*/ 1624984 h 1776768"/>
                <a:gd name="connsiteX91" fmla="*/ 508693 w 692573"/>
                <a:gd name="connsiteY91" fmla="*/ 1624753 h 1776768"/>
                <a:gd name="connsiteX92" fmla="*/ 512849 w 692573"/>
                <a:gd name="connsiteY92" fmla="*/ 1625754 h 1776768"/>
                <a:gd name="connsiteX93" fmla="*/ 512849 w 692573"/>
                <a:gd name="connsiteY93" fmla="*/ 1625754 h 1776768"/>
                <a:gd name="connsiteX94" fmla="*/ 515004 w 692573"/>
                <a:gd name="connsiteY94" fmla="*/ 1625754 h 1776768"/>
                <a:gd name="connsiteX95" fmla="*/ 521393 w 692573"/>
                <a:gd name="connsiteY95" fmla="*/ 1624138 h 1776768"/>
                <a:gd name="connsiteX96" fmla="*/ 531476 w 692573"/>
                <a:gd name="connsiteY96" fmla="*/ 1620982 h 1776768"/>
                <a:gd name="connsiteX97" fmla="*/ 538172 w 692573"/>
                <a:gd name="connsiteY97" fmla="*/ 1616210 h 1776768"/>
                <a:gd name="connsiteX98" fmla="*/ 542790 w 692573"/>
                <a:gd name="connsiteY98" fmla="*/ 1600200 h 1776768"/>
                <a:gd name="connsiteX99" fmla="*/ 542328 w 692573"/>
                <a:gd name="connsiteY99" fmla="*/ 1593889 h 1776768"/>
                <a:gd name="connsiteX100" fmla="*/ 539712 w 692573"/>
                <a:gd name="connsiteY100" fmla="*/ 1588193 h 1776768"/>
                <a:gd name="connsiteX101" fmla="*/ 539481 w 692573"/>
                <a:gd name="connsiteY101" fmla="*/ 1587038 h 1776768"/>
                <a:gd name="connsiteX102" fmla="*/ 539481 w 692573"/>
                <a:gd name="connsiteY102" fmla="*/ 1582574 h 1776768"/>
                <a:gd name="connsiteX103" fmla="*/ 539558 w 692573"/>
                <a:gd name="connsiteY103" fmla="*/ 1581804 h 1776768"/>
                <a:gd name="connsiteX104" fmla="*/ 545176 w 692573"/>
                <a:gd name="connsiteY104" fmla="*/ 1562100 h 1776768"/>
                <a:gd name="connsiteX105" fmla="*/ 545407 w 692573"/>
                <a:gd name="connsiteY105" fmla="*/ 1561561 h 1776768"/>
                <a:gd name="connsiteX106" fmla="*/ 548794 w 692573"/>
                <a:gd name="connsiteY106" fmla="*/ 1555404 h 1776768"/>
                <a:gd name="connsiteX107" fmla="*/ 549410 w 692573"/>
                <a:gd name="connsiteY107" fmla="*/ 1554634 h 1776768"/>
                <a:gd name="connsiteX108" fmla="*/ 569653 w 692573"/>
                <a:gd name="connsiteY108" fmla="*/ 1536623 h 1776768"/>
                <a:gd name="connsiteX109" fmla="*/ 579967 w 692573"/>
                <a:gd name="connsiteY109" fmla="*/ 1529157 h 1776768"/>
                <a:gd name="connsiteX110" fmla="*/ 590819 w 692573"/>
                <a:gd name="connsiteY110" fmla="*/ 1517688 h 1776768"/>
                <a:gd name="connsiteX111" fmla="*/ 594976 w 692573"/>
                <a:gd name="connsiteY111" fmla="*/ 1511223 h 1776768"/>
                <a:gd name="connsiteX112" fmla="*/ 594129 w 692573"/>
                <a:gd name="connsiteY112" fmla="*/ 1507144 h 1776768"/>
                <a:gd name="connsiteX113" fmla="*/ 592128 w 692573"/>
                <a:gd name="connsiteY113" fmla="*/ 1503603 h 1776768"/>
                <a:gd name="connsiteX114" fmla="*/ 591743 w 692573"/>
                <a:gd name="connsiteY114" fmla="*/ 1502218 h 1776768"/>
                <a:gd name="connsiteX115" fmla="*/ 591743 w 692573"/>
                <a:gd name="connsiteY115" fmla="*/ 1497600 h 1776768"/>
                <a:gd name="connsiteX116" fmla="*/ 591974 w 692573"/>
                <a:gd name="connsiteY116" fmla="*/ 1496445 h 1776768"/>
                <a:gd name="connsiteX117" fmla="*/ 594206 w 692573"/>
                <a:gd name="connsiteY117" fmla="*/ 1491365 h 1776768"/>
                <a:gd name="connsiteX118" fmla="*/ 597131 w 692573"/>
                <a:gd name="connsiteY118" fmla="*/ 1486054 h 1776768"/>
                <a:gd name="connsiteX119" fmla="*/ 600210 w 692573"/>
                <a:gd name="connsiteY119" fmla="*/ 1482283 h 1776768"/>
                <a:gd name="connsiteX120" fmla="*/ 631459 w 692573"/>
                <a:gd name="connsiteY120" fmla="*/ 1455497 h 1776768"/>
                <a:gd name="connsiteX121" fmla="*/ 646007 w 692573"/>
                <a:gd name="connsiteY121" fmla="*/ 1438179 h 1776768"/>
                <a:gd name="connsiteX122" fmla="*/ 656551 w 692573"/>
                <a:gd name="connsiteY122" fmla="*/ 1408315 h 1776768"/>
                <a:gd name="connsiteX123" fmla="*/ 656859 w 692573"/>
                <a:gd name="connsiteY123" fmla="*/ 1407699 h 1776768"/>
                <a:gd name="connsiteX124" fmla="*/ 660246 w 692573"/>
                <a:gd name="connsiteY124" fmla="*/ 1402619 h 1776768"/>
                <a:gd name="connsiteX125" fmla="*/ 666788 w 692573"/>
                <a:gd name="connsiteY125" fmla="*/ 1395999 h 1776768"/>
                <a:gd name="connsiteX126" fmla="*/ 671099 w 692573"/>
                <a:gd name="connsiteY126" fmla="*/ 1392921 h 1776768"/>
                <a:gd name="connsiteX127" fmla="*/ 681182 w 692573"/>
                <a:gd name="connsiteY127" fmla="*/ 1383299 h 1776768"/>
                <a:gd name="connsiteX128" fmla="*/ 681721 w 692573"/>
                <a:gd name="connsiteY128" fmla="*/ 1366674 h 1776768"/>
                <a:gd name="connsiteX129" fmla="*/ 676487 w 692573"/>
                <a:gd name="connsiteY129" fmla="*/ 1357823 h 1776768"/>
                <a:gd name="connsiteX130" fmla="*/ 676102 w 692573"/>
                <a:gd name="connsiteY130" fmla="*/ 1356283 h 1776768"/>
                <a:gd name="connsiteX131" fmla="*/ 676641 w 692573"/>
                <a:gd name="connsiteY131" fmla="*/ 1345507 h 1776768"/>
                <a:gd name="connsiteX132" fmla="*/ 672946 w 692573"/>
                <a:gd name="connsiteY132" fmla="*/ 1332807 h 1776768"/>
                <a:gd name="connsiteX133" fmla="*/ 642235 w 692573"/>
                <a:gd name="connsiteY133" fmla="*/ 1281931 h 1776768"/>
                <a:gd name="connsiteX134" fmla="*/ 641850 w 692573"/>
                <a:gd name="connsiteY134" fmla="*/ 1280699 h 1776768"/>
                <a:gd name="connsiteX135" fmla="*/ 640696 w 692573"/>
                <a:gd name="connsiteY135" fmla="*/ 1264381 h 1776768"/>
                <a:gd name="connsiteX136" fmla="*/ 640850 w 692573"/>
                <a:gd name="connsiteY136" fmla="*/ 1263381 h 1776768"/>
                <a:gd name="connsiteX137" fmla="*/ 647623 w 692573"/>
                <a:gd name="connsiteY137" fmla="*/ 1241983 h 1776768"/>
                <a:gd name="connsiteX138" fmla="*/ 648470 w 692573"/>
                <a:gd name="connsiteY138" fmla="*/ 1240675 h 1776768"/>
                <a:gd name="connsiteX139" fmla="*/ 655782 w 692573"/>
                <a:gd name="connsiteY139" fmla="*/ 1234517 h 1776768"/>
                <a:gd name="connsiteX140" fmla="*/ 674793 w 692573"/>
                <a:gd name="connsiteY140" fmla="*/ 1223049 h 1776768"/>
                <a:gd name="connsiteX141" fmla="*/ 679027 w 692573"/>
                <a:gd name="connsiteY141" fmla="*/ 1203421 h 1776768"/>
                <a:gd name="connsiteX142" fmla="*/ 679565 w 692573"/>
                <a:gd name="connsiteY142" fmla="*/ 1193723 h 1776768"/>
                <a:gd name="connsiteX143" fmla="*/ 680335 w 692573"/>
                <a:gd name="connsiteY143" fmla="*/ 1191953 h 1776768"/>
                <a:gd name="connsiteX144" fmla="*/ 692573 w 692573"/>
                <a:gd name="connsiteY144" fmla="*/ 1178714 h 1776768"/>
                <a:gd name="connsiteX145" fmla="*/ 679796 w 692573"/>
                <a:gd name="connsiteY145" fmla="*/ 1165475 h 1776768"/>
                <a:gd name="connsiteX146" fmla="*/ 677410 w 692573"/>
                <a:gd name="connsiteY146" fmla="*/ 1162473 h 1776768"/>
                <a:gd name="connsiteX147" fmla="*/ 673177 w 692573"/>
                <a:gd name="connsiteY147" fmla="*/ 1154700 h 1776768"/>
                <a:gd name="connsiteX148" fmla="*/ 672869 w 692573"/>
                <a:gd name="connsiteY148" fmla="*/ 1153083 h 1776768"/>
                <a:gd name="connsiteX149" fmla="*/ 673408 w 692573"/>
                <a:gd name="connsiteY149" fmla="*/ 1146926 h 1776768"/>
                <a:gd name="connsiteX150" fmla="*/ 677872 w 692573"/>
                <a:gd name="connsiteY150" fmla="*/ 1130685 h 1776768"/>
                <a:gd name="connsiteX151" fmla="*/ 676871 w 692573"/>
                <a:gd name="connsiteY151" fmla="*/ 1122218 h 1776768"/>
                <a:gd name="connsiteX152" fmla="*/ 674331 w 692573"/>
                <a:gd name="connsiteY152" fmla="*/ 1117677 h 1776768"/>
                <a:gd name="connsiteX153" fmla="*/ 663710 w 692573"/>
                <a:gd name="connsiteY153" fmla="*/ 1099743 h 1776768"/>
                <a:gd name="connsiteX154" fmla="*/ 663479 w 692573"/>
                <a:gd name="connsiteY154" fmla="*/ 1099204 h 1776768"/>
                <a:gd name="connsiteX155" fmla="*/ 660631 w 692573"/>
                <a:gd name="connsiteY155" fmla="*/ 1090738 h 1776768"/>
                <a:gd name="connsiteX156" fmla="*/ 658861 w 692573"/>
                <a:gd name="connsiteY156" fmla="*/ 1080193 h 1776768"/>
                <a:gd name="connsiteX157" fmla="*/ 658861 w 692573"/>
                <a:gd name="connsiteY157" fmla="*/ 1079346 h 1776768"/>
                <a:gd name="connsiteX158" fmla="*/ 660015 w 692573"/>
                <a:gd name="connsiteY158" fmla="*/ 1070341 h 1776768"/>
                <a:gd name="connsiteX159" fmla="*/ 660169 w 692573"/>
                <a:gd name="connsiteY159" fmla="*/ 1069648 h 1776768"/>
                <a:gd name="connsiteX160" fmla="*/ 670021 w 692573"/>
                <a:gd name="connsiteY160" fmla="*/ 1043863 h 1776768"/>
                <a:gd name="connsiteX161" fmla="*/ 668020 w 692573"/>
                <a:gd name="connsiteY161" fmla="*/ 1029162 h 1776768"/>
                <a:gd name="connsiteX162" fmla="*/ 660323 w 692573"/>
                <a:gd name="connsiteY162" fmla="*/ 1025082 h 1776768"/>
                <a:gd name="connsiteX163" fmla="*/ 650933 w 692573"/>
                <a:gd name="connsiteY163" fmla="*/ 1025082 h 1776768"/>
                <a:gd name="connsiteX164" fmla="*/ 649855 w 692573"/>
                <a:gd name="connsiteY164" fmla="*/ 1024851 h 1776768"/>
                <a:gd name="connsiteX165" fmla="*/ 640311 w 692573"/>
                <a:gd name="connsiteY165" fmla="*/ 1020926 h 1776768"/>
                <a:gd name="connsiteX166" fmla="*/ 639156 w 692573"/>
                <a:gd name="connsiteY166" fmla="*/ 1020079 h 1776768"/>
                <a:gd name="connsiteX167" fmla="*/ 628458 w 692573"/>
                <a:gd name="connsiteY167" fmla="*/ 1006610 h 1776768"/>
                <a:gd name="connsiteX168" fmla="*/ 627996 w 692573"/>
                <a:gd name="connsiteY168" fmla="*/ 1005840 h 1776768"/>
                <a:gd name="connsiteX169" fmla="*/ 618990 w 692573"/>
                <a:gd name="connsiteY169" fmla="*/ 982210 h 1776768"/>
                <a:gd name="connsiteX170" fmla="*/ 618836 w 692573"/>
                <a:gd name="connsiteY170" fmla="*/ 981518 h 1776768"/>
                <a:gd name="connsiteX171" fmla="*/ 616065 w 692573"/>
                <a:gd name="connsiteY171" fmla="*/ 958504 h 1776768"/>
                <a:gd name="connsiteX172" fmla="*/ 612756 w 692573"/>
                <a:gd name="connsiteY172" fmla="*/ 953270 h 1776768"/>
                <a:gd name="connsiteX173" fmla="*/ 606983 w 692573"/>
                <a:gd name="connsiteY173" fmla="*/ 948959 h 1776768"/>
                <a:gd name="connsiteX174" fmla="*/ 594206 w 692573"/>
                <a:gd name="connsiteY174" fmla="*/ 947343 h 1776768"/>
                <a:gd name="connsiteX175" fmla="*/ 580505 w 692573"/>
                <a:gd name="connsiteY175" fmla="*/ 947343 h 1776768"/>
                <a:gd name="connsiteX176" fmla="*/ 566189 w 692573"/>
                <a:gd name="connsiteY176" fmla="*/ 949037 h 1776768"/>
                <a:gd name="connsiteX177" fmla="*/ 554105 w 692573"/>
                <a:gd name="connsiteY177" fmla="*/ 951807 h 1776768"/>
                <a:gd name="connsiteX178" fmla="*/ 535786 w 692573"/>
                <a:gd name="connsiteY178" fmla="*/ 953578 h 1776768"/>
                <a:gd name="connsiteX179" fmla="*/ 514388 w 692573"/>
                <a:gd name="connsiteY179" fmla="*/ 955271 h 1776768"/>
                <a:gd name="connsiteX180" fmla="*/ 497917 w 692573"/>
                <a:gd name="connsiteY180" fmla="*/ 959120 h 1776768"/>
                <a:gd name="connsiteX181" fmla="*/ 467591 w 692573"/>
                <a:gd name="connsiteY181" fmla="*/ 960351 h 1776768"/>
                <a:gd name="connsiteX182" fmla="*/ 457585 w 692573"/>
                <a:gd name="connsiteY182" fmla="*/ 959196 h 1776768"/>
                <a:gd name="connsiteX183" fmla="*/ 447040 w 692573"/>
                <a:gd name="connsiteY183" fmla="*/ 956272 h 1776768"/>
                <a:gd name="connsiteX184" fmla="*/ 446039 w 692573"/>
                <a:gd name="connsiteY184" fmla="*/ 955810 h 1776768"/>
                <a:gd name="connsiteX185" fmla="*/ 440959 w 692573"/>
                <a:gd name="connsiteY185" fmla="*/ 951884 h 1776768"/>
                <a:gd name="connsiteX186" fmla="*/ 440421 w 692573"/>
                <a:gd name="connsiteY186" fmla="*/ 951346 h 1776768"/>
                <a:gd name="connsiteX187" fmla="*/ 437034 w 692573"/>
                <a:gd name="connsiteY187" fmla="*/ 946881 h 1776768"/>
                <a:gd name="connsiteX188" fmla="*/ 436495 w 692573"/>
                <a:gd name="connsiteY188" fmla="*/ 945573 h 1776768"/>
                <a:gd name="connsiteX189" fmla="*/ 435418 w 692573"/>
                <a:gd name="connsiteY189" fmla="*/ 938261 h 1776768"/>
                <a:gd name="connsiteX190" fmla="*/ 431954 w 692573"/>
                <a:gd name="connsiteY190" fmla="*/ 932257 h 1776768"/>
                <a:gd name="connsiteX191" fmla="*/ 421486 w 692573"/>
                <a:gd name="connsiteY191" fmla="*/ 921250 h 1776768"/>
                <a:gd name="connsiteX192" fmla="*/ 420793 w 692573"/>
                <a:gd name="connsiteY192" fmla="*/ 920019 h 1776768"/>
                <a:gd name="connsiteX193" fmla="*/ 420255 w 692573"/>
                <a:gd name="connsiteY193" fmla="*/ 917787 h 1776768"/>
                <a:gd name="connsiteX194" fmla="*/ 418792 w 692573"/>
                <a:gd name="connsiteY194" fmla="*/ 910398 h 1776768"/>
                <a:gd name="connsiteX195" fmla="*/ 418484 w 692573"/>
                <a:gd name="connsiteY195" fmla="*/ 910167 h 1776768"/>
                <a:gd name="connsiteX196" fmla="*/ 412712 w 692573"/>
                <a:gd name="connsiteY196" fmla="*/ 908627 h 1776768"/>
                <a:gd name="connsiteX197" fmla="*/ 411480 w 692573"/>
                <a:gd name="connsiteY197" fmla="*/ 907935 h 1776768"/>
                <a:gd name="connsiteX198" fmla="*/ 409248 w 692573"/>
                <a:gd name="connsiteY198" fmla="*/ 905703 h 1776768"/>
                <a:gd name="connsiteX199" fmla="*/ 408555 w 692573"/>
                <a:gd name="connsiteY199" fmla="*/ 904471 h 1776768"/>
                <a:gd name="connsiteX200" fmla="*/ 406862 w 692573"/>
                <a:gd name="connsiteY200" fmla="*/ 898314 h 1776768"/>
                <a:gd name="connsiteX201" fmla="*/ 406785 w 692573"/>
                <a:gd name="connsiteY201" fmla="*/ 897159 h 1776768"/>
                <a:gd name="connsiteX202" fmla="*/ 407939 w 692573"/>
                <a:gd name="connsiteY202" fmla="*/ 889847 h 1776768"/>
                <a:gd name="connsiteX203" fmla="*/ 410325 w 692573"/>
                <a:gd name="connsiteY203" fmla="*/ 882612 h 1776768"/>
                <a:gd name="connsiteX204" fmla="*/ 411018 w 692573"/>
                <a:gd name="connsiteY204" fmla="*/ 881534 h 1776768"/>
                <a:gd name="connsiteX205" fmla="*/ 411480 w 692573"/>
                <a:gd name="connsiteY205" fmla="*/ 881072 h 1776768"/>
                <a:gd name="connsiteX206" fmla="*/ 410172 w 692573"/>
                <a:gd name="connsiteY206" fmla="*/ 880457 h 1776768"/>
                <a:gd name="connsiteX207" fmla="*/ 408632 w 692573"/>
                <a:gd name="connsiteY207" fmla="*/ 878686 h 1776768"/>
                <a:gd name="connsiteX208" fmla="*/ 408940 w 692573"/>
                <a:gd name="connsiteY208" fmla="*/ 876377 h 1776768"/>
                <a:gd name="connsiteX209" fmla="*/ 412327 w 692573"/>
                <a:gd name="connsiteY209" fmla="*/ 871066 h 1776768"/>
                <a:gd name="connsiteX210" fmla="*/ 412019 w 692573"/>
                <a:gd name="connsiteY210" fmla="*/ 868449 h 1776768"/>
                <a:gd name="connsiteX211" fmla="*/ 409171 w 692573"/>
                <a:gd name="connsiteY211" fmla="*/ 865139 h 1776768"/>
                <a:gd name="connsiteX212" fmla="*/ 408709 w 692573"/>
                <a:gd name="connsiteY212" fmla="*/ 864447 h 1776768"/>
                <a:gd name="connsiteX213" fmla="*/ 405861 w 692573"/>
                <a:gd name="connsiteY213" fmla="*/ 858289 h 1776768"/>
                <a:gd name="connsiteX214" fmla="*/ 405861 w 692573"/>
                <a:gd name="connsiteY214" fmla="*/ 855980 h 1776768"/>
                <a:gd name="connsiteX215" fmla="*/ 407555 w 692573"/>
                <a:gd name="connsiteY215" fmla="*/ 854441 h 1776768"/>
                <a:gd name="connsiteX216" fmla="*/ 411557 w 692573"/>
                <a:gd name="connsiteY216" fmla="*/ 853132 h 1776768"/>
                <a:gd name="connsiteX217" fmla="*/ 409402 w 692573"/>
                <a:gd name="connsiteY217" fmla="*/ 852516 h 1776768"/>
                <a:gd name="connsiteX218" fmla="*/ 407478 w 692573"/>
                <a:gd name="connsiteY218" fmla="*/ 850669 h 1776768"/>
                <a:gd name="connsiteX219" fmla="*/ 406323 w 692573"/>
                <a:gd name="connsiteY219" fmla="*/ 847283 h 1776768"/>
                <a:gd name="connsiteX220" fmla="*/ 406400 w 692573"/>
                <a:gd name="connsiteY220" fmla="*/ 845281 h 1776768"/>
                <a:gd name="connsiteX221" fmla="*/ 408632 w 692573"/>
                <a:gd name="connsiteY221" fmla="*/ 840201 h 1776768"/>
                <a:gd name="connsiteX222" fmla="*/ 409094 w 692573"/>
                <a:gd name="connsiteY222" fmla="*/ 839509 h 1776768"/>
                <a:gd name="connsiteX223" fmla="*/ 412096 w 692573"/>
                <a:gd name="connsiteY223" fmla="*/ 836045 h 1776768"/>
                <a:gd name="connsiteX224" fmla="*/ 411942 w 692573"/>
                <a:gd name="connsiteY224" fmla="*/ 835275 h 1776768"/>
                <a:gd name="connsiteX225" fmla="*/ 404630 w 692573"/>
                <a:gd name="connsiteY225" fmla="*/ 826116 h 1776768"/>
                <a:gd name="connsiteX226" fmla="*/ 401397 w 692573"/>
                <a:gd name="connsiteY226" fmla="*/ 827193 h 1776768"/>
                <a:gd name="connsiteX227" fmla="*/ 398549 w 692573"/>
                <a:gd name="connsiteY227" fmla="*/ 826501 h 1776768"/>
                <a:gd name="connsiteX228" fmla="*/ 395162 w 692573"/>
                <a:gd name="connsiteY228" fmla="*/ 823114 h 1776768"/>
                <a:gd name="connsiteX229" fmla="*/ 394701 w 692573"/>
                <a:gd name="connsiteY229" fmla="*/ 822498 h 1776768"/>
                <a:gd name="connsiteX230" fmla="*/ 392161 w 692573"/>
                <a:gd name="connsiteY230" fmla="*/ 817880 h 1776768"/>
                <a:gd name="connsiteX231" fmla="*/ 388620 w 692573"/>
                <a:gd name="connsiteY231" fmla="*/ 814801 h 1776768"/>
                <a:gd name="connsiteX232" fmla="*/ 387619 w 692573"/>
                <a:gd name="connsiteY232" fmla="*/ 812646 h 1776768"/>
                <a:gd name="connsiteX233" fmla="*/ 387619 w 692573"/>
                <a:gd name="connsiteY233" fmla="*/ 806335 h 1776768"/>
                <a:gd name="connsiteX234" fmla="*/ 386234 w 692573"/>
                <a:gd name="connsiteY234" fmla="*/ 801639 h 1776768"/>
                <a:gd name="connsiteX235" fmla="*/ 383694 w 692573"/>
                <a:gd name="connsiteY235" fmla="*/ 798715 h 1776768"/>
                <a:gd name="connsiteX236" fmla="*/ 379922 w 692573"/>
                <a:gd name="connsiteY236" fmla="*/ 797175 h 1776768"/>
                <a:gd name="connsiteX237" fmla="*/ 376536 w 692573"/>
                <a:gd name="connsiteY237" fmla="*/ 798869 h 1776768"/>
                <a:gd name="connsiteX238" fmla="*/ 372764 w 692573"/>
                <a:gd name="connsiteY238" fmla="*/ 797637 h 1776768"/>
                <a:gd name="connsiteX239" fmla="*/ 370532 w 692573"/>
                <a:gd name="connsiteY239" fmla="*/ 793173 h 1776768"/>
                <a:gd name="connsiteX240" fmla="*/ 370301 w 692573"/>
                <a:gd name="connsiteY240" fmla="*/ 791480 h 1776768"/>
                <a:gd name="connsiteX241" fmla="*/ 371456 w 692573"/>
                <a:gd name="connsiteY241" fmla="*/ 783628 h 1776768"/>
                <a:gd name="connsiteX242" fmla="*/ 371841 w 692573"/>
                <a:gd name="connsiteY242" fmla="*/ 782551 h 1776768"/>
                <a:gd name="connsiteX243" fmla="*/ 375227 w 692573"/>
                <a:gd name="connsiteY243" fmla="*/ 776932 h 1776768"/>
                <a:gd name="connsiteX244" fmla="*/ 377613 w 692573"/>
                <a:gd name="connsiteY244" fmla="*/ 775547 h 1776768"/>
                <a:gd name="connsiteX245" fmla="*/ 379845 w 692573"/>
                <a:gd name="connsiteY245" fmla="*/ 775547 h 1776768"/>
                <a:gd name="connsiteX246" fmla="*/ 381539 w 692573"/>
                <a:gd name="connsiteY246" fmla="*/ 776086 h 1776768"/>
                <a:gd name="connsiteX247" fmla="*/ 382155 w 692573"/>
                <a:gd name="connsiteY247" fmla="*/ 776547 h 1776768"/>
                <a:gd name="connsiteX248" fmla="*/ 382385 w 692573"/>
                <a:gd name="connsiteY248" fmla="*/ 775316 h 1776768"/>
                <a:gd name="connsiteX249" fmla="*/ 374919 w 692573"/>
                <a:gd name="connsiteY249" fmla="*/ 774315 h 1776768"/>
                <a:gd name="connsiteX250" fmla="*/ 370994 w 692573"/>
                <a:gd name="connsiteY250" fmla="*/ 773084 h 1776768"/>
                <a:gd name="connsiteX251" fmla="*/ 369455 w 692573"/>
                <a:gd name="connsiteY251" fmla="*/ 771775 h 1776768"/>
                <a:gd name="connsiteX252" fmla="*/ 367222 w 692573"/>
                <a:gd name="connsiteY252" fmla="*/ 767850 h 1776768"/>
                <a:gd name="connsiteX253" fmla="*/ 366838 w 692573"/>
                <a:gd name="connsiteY253" fmla="*/ 766464 h 1776768"/>
                <a:gd name="connsiteX254" fmla="*/ 366838 w 692573"/>
                <a:gd name="connsiteY254" fmla="*/ 764232 h 1776768"/>
                <a:gd name="connsiteX255" fmla="*/ 366838 w 692573"/>
                <a:gd name="connsiteY255" fmla="*/ 764232 h 1776768"/>
                <a:gd name="connsiteX256" fmla="*/ 366684 w 692573"/>
                <a:gd name="connsiteY256" fmla="*/ 764386 h 1776768"/>
                <a:gd name="connsiteX257" fmla="*/ 364221 w 692573"/>
                <a:gd name="connsiteY257" fmla="*/ 765310 h 1776768"/>
                <a:gd name="connsiteX258" fmla="*/ 359756 w 692573"/>
                <a:gd name="connsiteY258" fmla="*/ 764771 h 1776768"/>
                <a:gd name="connsiteX259" fmla="*/ 358448 w 692573"/>
                <a:gd name="connsiteY259" fmla="*/ 764232 h 1776768"/>
                <a:gd name="connsiteX260" fmla="*/ 356216 w 692573"/>
                <a:gd name="connsiteY260" fmla="*/ 762539 h 1776768"/>
                <a:gd name="connsiteX261" fmla="*/ 355292 w 692573"/>
                <a:gd name="connsiteY261" fmla="*/ 761307 h 1776768"/>
                <a:gd name="connsiteX262" fmla="*/ 354138 w 692573"/>
                <a:gd name="connsiteY262" fmla="*/ 758459 h 1776768"/>
                <a:gd name="connsiteX263" fmla="*/ 353907 w 692573"/>
                <a:gd name="connsiteY263" fmla="*/ 757382 h 1776768"/>
                <a:gd name="connsiteX264" fmla="*/ 353907 w 692573"/>
                <a:gd name="connsiteY264" fmla="*/ 753995 h 1776768"/>
                <a:gd name="connsiteX265" fmla="*/ 353522 w 692573"/>
                <a:gd name="connsiteY265" fmla="*/ 753072 h 1776768"/>
                <a:gd name="connsiteX266" fmla="*/ 352213 w 692573"/>
                <a:gd name="connsiteY266" fmla="*/ 752841 h 1776768"/>
                <a:gd name="connsiteX267" fmla="*/ 345748 w 692573"/>
                <a:gd name="connsiteY267" fmla="*/ 752302 h 1776768"/>
                <a:gd name="connsiteX268" fmla="*/ 343362 w 692573"/>
                <a:gd name="connsiteY268" fmla="*/ 750532 h 1776768"/>
                <a:gd name="connsiteX269" fmla="*/ 343824 w 692573"/>
                <a:gd name="connsiteY269" fmla="*/ 747607 h 1776768"/>
                <a:gd name="connsiteX270" fmla="*/ 350828 w 692573"/>
                <a:gd name="connsiteY270" fmla="*/ 739063 h 1776768"/>
                <a:gd name="connsiteX271" fmla="*/ 350289 w 692573"/>
                <a:gd name="connsiteY271" fmla="*/ 737139 h 1776768"/>
                <a:gd name="connsiteX272" fmla="*/ 345517 w 692573"/>
                <a:gd name="connsiteY272" fmla="*/ 733752 h 1776768"/>
                <a:gd name="connsiteX273" fmla="*/ 344439 w 692573"/>
                <a:gd name="connsiteY273" fmla="*/ 732136 h 1776768"/>
                <a:gd name="connsiteX274" fmla="*/ 343285 w 692573"/>
                <a:gd name="connsiteY274" fmla="*/ 727672 h 1776768"/>
                <a:gd name="connsiteX275" fmla="*/ 343208 w 692573"/>
                <a:gd name="connsiteY275" fmla="*/ 726979 h 1776768"/>
                <a:gd name="connsiteX276" fmla="*/ 343208 w 692573"/>
                <a:gd name="connsiteY276" fmla="*/ 713355 h 1776768"/>
                <a:gd name="connsiteX277" fmla="*/ 342207 w 692573"/>
                <a:gd name="connsiteY277" fmla="*/ 710430 h 1776768"/>
                <a:gd name="connsiteX278" fmla="*/ 342361 w 692573"/>
                <a:gd name="connsiteY278" fmla="*/ 708275 h 1776768"/>
                <a:gd name="connsiteX279" fmla="*/ 343978 w 692573"/>
                <a:gd name="connsiteY279" fmla="*/ 706890 h 1776768"/>
                <a:gd name="connsiteX280" fmla="*/ 360834 w 692573"/>
                <a:gd name="connsiteY280" fmla="*/ 701271 h 1776768"/>
                <a:gd name="connsiteX281" fmla="*/ 361450 w 692573"/>
                <a:gd name="connsiteY281" fmla="*/ 701117 h 1776768"/>
                <a:gd name="connsiteX282" fmla="*/ 365914 w 692573"/>
                <a:gd name="connsiteY282" fmla="*/ 700655 h 1776768"/>
                <a:gd name="connsiteX283" fmla="*/ 377152 w 692573"/>
                <a:gd name="connsiteY283" fmla="*/ 693651 h 1776768"/>
                <a:gd name="connsiteX284" fmla="*/ 378922 w 692573"/>
                <a:gd name="connsiteY284" fmla="*/ 693266 h 1776768"/>
                <a:gd name="connsiteX285" fmla="*/ 396086 w 692573"/>
                <a:gd name="connsiteY285" fmla="*/ 694882 h 1776768"/>
                <a:gd name="connsiteX286" fmla="*/ 398164 w 692573"/>
                <a:gd name="connsiteY286" fmla="*/ 693882 h 1776768"/>
                <a:gd name="connsiteX287" fmla="*/ 399473 w 692573"/>
                <a:gd name="connsiteY287" fmla="*/ 692188 h 1776768"/>
                <a:gd name="connsiteX288" fmla="*/ 404245 w 692573"/>
                <a:gd name="connsiteY288" fmla="*/ 687416 h 1776768"/>
                <a:gd name="connsiteX289" fmla="*/ 407016 w 692573"/>
                <a:gd name="connsiteY289" fmla="*/ 683645 h 1776768"/>
                <a:gd name="connsiteX290" fmla="*/ 408401 w 692573"/>
                <a:gd name="connsiteY290" fmla="*/ 679027 h 1776768"/>
                <a:gd name="connsiteX291" fmla="*/ 406785 w 692573"/>
                <a:gd name="connsiteY291" fmla="*/ 665557 h 1776768"/>
                <a:gd name="connsiteX292" fmla="*/ 405169 w 692573"/>
                <a:gd name="connsiteY292" fmla="*/ 659784 h 1776768"/>
                <a:gd name="connsiteX293" fmla="*/ 403475 w 692573"/>
                <a:gd name="connsiteY293" fmla="*/ 656552 h 1776768"/>
                <a:gd name="connsiteX294" fmla="*/ 399627 w 692573"/>
                <a:gd name="connsiteY294" fmla="*/ 654166 h 1776768"/>
                <a:gd name="connsiteX295" fmla="*/ 399165 w 692573"/>
                <a:gd name="connsiteY295" fmla="*/ 653781 h 1776768"/>
                <a:gd name="connsiteX296" fmla="*/ 398010 w 692573"/>
                <a:gd name="connsiteY296" fmla="*/ 652626 h 1776768"/>
                <a:gd name="connsiteX297" fmla="*/ 397395 w 692573"/>
                <a:gd name="connsiteY297" fmla="*/ 651779 h 1776768"/>
                <a:gd name="connsiteX298" fmla="*/ 394008 w 692573"/>
                <a:gd name="connsiteY298" fmla="*/ 643929 h 1776768"/>
                <a:gd name="connsiteX299" fmla="*/ 393931 w 692573"/>
                <a:gd name="connsiteY299" fmla="*/ 642004 h 1776768"/>
                <a:gd name="connsiteX300" fmla="*/ 395624 w 692573"/>
                <a:gd name="connsiteY300" fmla="*/ 636385 h 1776768"/>
                <a:gd name="connsiteX301" fmla="*/ 396856 w 692573"/>
                <a:gd name="connsiteY301" fmla="*/ 634769 h 1776768"/>
                <a:gd name="connsiteX302" fmla="*/ 402475 w 692573"/>
                <a:gd name="connsiteY302" fmla="*/ 631382 h 1776768"/>
                <a:gd name="connsiteX303" fmla="*/ 410248 w 692573"/>
                <a:gd name="connsiteY303" fmla="*/ 628381 h 1776768"/>
                <a:gd name="connsiteX304" fmla="*/ 410864 w 692573"/>
                <a:gd name="connsiteY304" fmla="*/ 628227 h 1776768"/>
                <a:gd name="connsiteX305" fmla="*/ 422102 w 692573"/>
                <a:gd name="connsiteY305" fmla="*/ 626533 h 1776768"/>
                <a:gd name="connsiteX306" fmla="*/ 446424 w 692573"/>
                <a:gd name="connsiteY306" fmla="*/ 624301 h 1776768"/>
                <a:gd name="connsiteX307" fmla="*/ 454583 w 692573"/>
                <a:gd name="connsiteY307" fmla="*/ 624301 h 1776768"/>
                <a:gd name="connsiteX308" fmla="*/ 455276 w 692573"/>
                <a:gd name="connsiteY308" fmla="*/ 624378 h 1776768"/>
                <a:gd name="connsiteX309" fmla="*/ 486218 w 692573"/>
                <a:gd name="connsiteY309" fmla="*/ 632229 h 1776768"/>
                <a:gd name="connsiteX310" fmla="*/ 493145 w 692573"/>
                <a:gd name="connsiteY310" fmla="*/ 634538 h 1776768"/>
                <a:gd name="connsiteX311" fmla="*/ 498148 w 692573"/>
                <a:gd name="connsiteY311" fmla="*/ 637232 h 1776768"/>
                <a:gd name="connsiteX312" fmla="*/ 504844 w 692573"/>
                <a:gd name="connsiteY312" fmla="*/ 637617 h 1776768"/>
                <a:gd name="connsiteX313" fmla="*/ 517698 w 692573"/>
                <a:gd name="connsiteY313" fmla="*/ 615450 h 1776768"/>
                <a:gd name="connsiteX314" fmla="*/ 518776 w 692573"/>
                <a:gd name="connsiteY314" fmla="*/ 608599 h 1776768"/>
                <a:gd name="connsiteX315" fmla="*/ 517621 w 692573"/>
                <a:gd name="connsiteY315" fmla="*/ 566805 h 1776768"/>
                <a:gd name="connsiteX316" fmla="*/ 510001 w 692573"/>
                <a:gd name="connsiteY316" fmla="*/ 543945 h 1776768"/>
                <a:gd name="connsiteX317" fmla="*/ 505383 w 692573"/>
                <a:gd name="connsiteY317" fmla="*/ 537249 h 1776768"/>
                <a:gd name="connsiteX318" fmla="*/ 489373 w 692573"/>
                <a:gd name="connsiteY318" fmla="*/ 523394 h 1776768"/>
                <a:gd name="connsiteX319" fmla="*/ 485371 w 692573"/>
                <a:gd name="connsiteY319" fmla="*/ 520392 h 1776768"/>
                <a:gd name="connsiteX320" fmla="*/ 480753 w 692573"/>
                <a:gd name="connsiteY320" fmla="*/ 518853 h 1776768"/>
                <a:gd name="connsiteX321" fmla="*/ 468361 w 692573"/>
                <a:gd name="connsiteY321" fmla="*/ 517314 h 1776768"/>
                <a:gd name="connsiteX322" fmla="*/ 467283 w 692573"/>
                <a:gd name="connsiteY322" fmla="*/ 516929 h 1776768"/>
                <a:gd name="connsiteX323" fmla="*/ 457123 w 692573"/>
                <a:gd name="connsiteY323" fmla="*/ 510771 h 1776768"/>
                <a:gd name="connsiteX324" fmla="*/ 449426 w 692573"/>
                <a:gd name="connsiteY324" fmla="*/ 504306 h 1776768"/>
                <a:gd name="connsiteX325" fmla="*/ 418715 w 692573"/>
                <a:gd name="connsiteY325" fmla="*/ 466206 h 1776768"/>
                <a:gd name="connsiteX326" fmla="*/ 379691 w 692573"/>
                <a:gd name="connsiteY326" fmla="*/ 423795 h 1776768"/>
                <a:gd name="connsiteX327" fmla="*/ 340591 w 692573"/>
                <a:gd name="connsiteY327" fmla="*/ 395855 h 1776768"/>
                <a:gd name="connsiteX328" fmla="*/ 291946 w 692573"/>
                <a:gd name="connsiteY328" fmla="*/ 351213 h 1776768"/>
                <a:gd name="connsiteX329" fmla="*/ 287790 w 692573"/>
                <a:gd name="connsiteY329" fmla="*/ 346518 h 1776768"/>
                <a:gd name="connsiteX330" fmla="*/ 287405 w 692573"/>
                <a:gd name="connsiteY330" fmla="*/ 345902 h 1776768"/>
                <a:gd name="connsiteX331" fmla="*/ 284557 w 692573"/>
                <a:gd name="connsiteY331" fmla="*/ 340283 h 1776768"/>
                <a:gd name="connsiteX332" fmla="*/ 285327 w 692573"/>
                <a:gd name="connsiteY332" fmla="*/ 336819 h 1776768"/>
                <a:gd name="connsiteX333" fmla="*/ 288175 w 692573"/>
                <a:gd name="connsiteY333" fmla="*/ 334587 h 1776768"/>
                <a:gd name="connsiteX334" fmla="*/ 288482 w 692573"/>
                <a:gd name="connsiteY334" fmla="*/ 334356 h 1776768"/>
                <a:gd name="connsiteX335" fmla="*/ 286558 w 692573"/>
                <a:gd name="connsiteY335" fmla="*/ 331662 h 1776768"/>
                <a:gd name="connsiteX336" fmla="*/ 286558 w 692573"/>
                <a:gd name="connsiteY336" fmla="*/ 315884 h 1776768"/>
                <a:gd name="connsiteX337" fmla="*/ 287559 w 692573"/>
                <a:gd name="connsiteY337" fmla="*/ 313729 h 1776768"/>
                <a:gd name="connsiteX338" fmla="*/ 289868 w 692573"/>
                <a:gd name="connsiteY338" fmla="*/ 313113 h 1776768"/>
                <a:gd name="connsiteX339" fmla="*/ 298873 w 692573"/>
                <a:gd name="connsiteY339" fmla="*/ 314652 h 1776768"/>
                <a:gd name="connsiteX340" fmla="*/ 306416 w 692573"/>
                <a:gd name="connsiteY340" fmla="*/ 309649 h 1776768"/>
                <a:gd name="connsiteX341" fmla="*/ 313882 w 692573"/>
                <a:gd name="connsiteY341" fmla="*/ 302106 h 1776768"/>
                <a:gd name="connsiteX342" fmla="*/ 319578 w 692573"/>
                <a:gd name="connsiteY342" fmla="*/ 298027 h 1776768"/>
                <a:gd name="connsiteX343" fmla="*/ 323888 w 692573"/>
                <a:gd name="connsiteY343" fmla="*/ 293255 h 1776768"/>
                <a:gd name="connsiteX344" fmla="*/ 331047 w 692573"/>
                <a:gd name="connsiteY344" fmla="*/ 255232 h 1776768"/>
                <a:gd name="connsiteX345" fmla="*/ 333433 w 692573"/>
                <a:gd name="connsiteY345" fmla="*/ 249074 h 1776768"/>
                <a:gd name="connsiteX346" fmla="*/ 333741 w 692573"/>
                <a:gd name="connsiteY346" fmla="*/ 248458 h 1776768"/>
                <a:gd name="connsiteX347" fmla="*/ 336589 w 692573"/>
                <a:gd name="connsiteY347" fmla="*/ 244533 h 1776768"/>
                <a:gd name="connsiteX348" fmla="*/ 337435 w 692573"/>
                <a:gd name="connsiteY348" fmla="*/ 243763 h 1776768"/>
                <a:gd name="connsiteX349" fmla="*/ 343670 w 692573"/>
                <a:gd name="connsiteY349" fmla="*/ 239915 h 1776768"/>
                <a:gd name="connsiteX350" fmla="*/ 344593 w 692573"/>
                <a:gd name="connsiteY350" fmla="*/ 233911 h 1776768"/>
                <a:gd name="connsiteX351" fmla="*/ 345055 w 692573"/>
                <a:gd name="connsiteY351" fmla="*/ 232679 h 1776768"/>
                <a:gd name="connsiteX352" fmla="*/ 347595 w 692573"/>
                <a:gd name="connsiteY352" fmla="*/ 229139 h 1776768"/>
                <a:gd name="connsiteX353" fmla="*/ 349596 w 692573"/>
                <a:gd name="connsiteY353" fmla="*/ 222211 h 1776768"/>
                <a:gd name="connsiteX354" fmla="*/ 346825 w 692573"/>
                <a:gd name="connsiteY354" fmla="*/ 191193 h 1776768"/>
                <a:gd name="connsiteX355" fmla="*/ 345209 w 692573"/>
                <a:gd name="connsiteY355" fmla="*/ 184265 h 1776768"/>
                <a:gd name="connsiteX356" fmla="*/ 342592 w 692573"/>
                <a:gd name="connsiteY356" fmla="*/ 178570 h 1776768"/>
                <a:gd name="connsiteX357" fmla="*/ 338051 w 692573"/>
                <a:gd name="connsiteY357" fmla="*/ 159943 h 1776768"/>
                <a:gd name="connsiteX358" fmla="*/ 328276 w 692573"/>
                <a:gd name="connsiteY358" fmla="*/ 159943 h 1776768"/>
                <a:gd name="connsiteX359" fmla="*/ 327660 w 692573"/>
                <a:gd name="connsiteY359" fmla="*/ 159866 h 1776768"/>
                <a:gd name="connsiteX360" fmla="*/ 322580 w 692573"/>
                <a:gd name="connsiteY360" fmla="*/ 158711 h 1776768"/>
                <a:gd name="connsiteX361" fmla="*/ 321502 w 692573"/>
                <a:gd name="connsiteY361" fmla="*/ 158250 h 1776768"/>
                <a:gd name="connsiteX362" fmla="*/ 313036 w 692573"/>
                <a:gd name="connsiteY362" fmla="*/ 152092 h 1776768"/>
                <a:gd name="connsiteX363" fmla="*/ 312266 w 692573"/>
                <a:gd name="connsiteY363" fmla="*/ 151245 h 1776768"/>
                <a:gd name="connsiteX364" fmla="*/ 281863 w 692573"/>
                <a:gd name="connsiteY364" fmla="*/ 100599 h 1776768"/>
                <a:gd name="connsiteX365" fmla="*/ 278245 w 692573"/>
                <a:gd name="connsiteY365" fmla="*/ 96520 h 1776768"/>
                <a:gd name="connsiteX366" fmla="*/ 273319 w 692573"/>
                <a:gd name="connsiteY366" fmla="*/ 92672 h 1776768"/>
                <a:gd name="connsiteX367" fmla="*/ 254616 w 692573"/>
                <a:gd name="connsiteY367" fmla="*/ 85513 h 1776768"/>
                <a:gd name="connsiteX368" fmla="*/ 254000 w 692573"/>
                <a:gd name="connsiteY368" fmla="*/ 85206 h 1776768"/>
                <a:gd name="connsiteX369" fmla="*/ 229216 w 692573"/>
                <a:gd name="connsiteY369" fmla="*/ 68349 h 1776768"/>
                <a:gd name="connsiteX370" fmla="*/ 228138 w 692573"/>
                <a:gd name="connsiteY370" fmla="*/ 66887 h 1776768"/>
                <a:gd name="connsiteX371" fmla="*/ 225290 w 692573"/>
                <a:gd name="connsiteY371" fmla="*/ 58420 h 1776768"/>
                <a:gd name="connsiteX372" fmla="*/ 221827 w 692573"/>
                <a:gd name="connsiteY372" fmla="*/ 43565 h 1776768"/>
                <a:gd name="connsiteX373" fmla="*/ 219133 w 692573"/>
                <a:gd name="connsiteY373" fmla="*/ 36638 h 1776768"/>
                <a:gd name="connsiteX374" fmla="*/ 215977 w 692573"/>
                <a:gd name="connsiteY374" fmla="*/ 31481 h 1776768"/>
                <a:gd name="connsiteX375" fmla="*/ 212975 w 692573"/>
                <a:gd name="connsiteY375" fmla="*/ 27478 h 1776768"/>
                <a:gd name="connsiteX376" fmla="*/ 208126 w 692573"/>
                <a:gd name="connsiteY376" fmla="*/ 23168 h 1776768"/>
                <a:gd name="connsiteX377" fmla="*/ 207587 w 692573"/>
                <a:gd name="connsiteY377" fmla="*/ 22552 h 1776768"/>
                <a:gd name="connsiteX378" fmla="*/ 203123 w 692573"/>
                <a:gd name="connsiteY378" fmla="*/ 15240 h 1776768"/>
                <a:gd name="connsiteX379" fmla="*/ 202815 w 692573"/>
                <a:gd name="connsiteY379" fmla="*/ 14393 h 1776768"/>
                <a:gd name="connsiteX380" fmla="*/ 199736 w 692573"/>
                <a:gd name="connsiteY380" fmla="*/ 1539 h 1776768"/>
                <a:gd name="connsiteX381" fmla="*/ 196888 w 692573"/>
                <a:gd name="connsiteY381" fmla="*/ 0 h 1776768"/>
                <a:gd name="connsiteX382" fmla="*/ 196504 w 692573"/>
                <a:gd name="connsiteY382" fmla="*/ 616 h 1776768"/>
                <a:gd name="connsiteX383" fmla="*/ 195965 w 692573"/>
                <a:gd name="connsiteY383" fmla="*/ 6619 h 1776768"/>
                <a:gd name="connsiteX384" fmla="*/ 194810 w 692573"/>
                <a:gd name="connsiteY384" fmla="*/ 8698 h 1776768"/>
                <a:gd name="connsiteX385" fmla="*/ 190885 w 692573"/>
                <a:gd name="connsiteY385" fmla="*/ 11545 h 1776768"/>
                <a:gd name="connsiteX386" fmla="*/ 189499 w 692573"/>
                <a:gd name="connsiteY386" fmla="*/ 12084 h 1776768"/>
                <a:gd name="connsiteX387" fmla="*/ 183342 w 692573"/>
                <a:gd name="connsiteY387" fmla="*/ 12623 h 1776768"/>
                <a:gd name="connsiteX388" fmla="*/ 178031 w 692573"/>
                <a:gd name="connsiteY388" fmla="*/ 14085 h 1776768"/>
                <a:gd name="connsiteX389" fmla="*/ 173182 w 692573"/>
                <a:gd name="connsiteY389" fmla="*/ 17164 h 1776768"/>
                <a:gd name="connsiteX390" fmla="*/ 173028 w 692573"/>
                <a:gd name="connsiteY390" fmla="*/ 17780 h 1776768"/>
                <a:gd name="connsiteX391" fmla="*/ 174721 w 692573"/>
                <a:gd name="connsiteY391" fmla="*/ 20782 h 1776768"/>
                <a:gd name="connsiteX392" fmla="*/ 175106 w 692573"/>
                <a:gd name="connsiteY392" fmla="*/ 22167 h 1776768"/>
                <a:gd name="connsiteX393" fmla="*/ 175106 w 692573"/>
                <a:gd name="connsiteY393" fmla="*/ 28941 h 1776768"/>
                <a:gd name="connsiteX394" fmla="*/ 174875 w 692573"/>
                <a:gd name="connsiteY394" fmla="*/ 30172 h 1776768"/>
                <a:gd name="connsiteX395" fmla="*/ 170411 w 692573"/>
                <a:gd name="connsiteY395" fmla="*/ 39716 h 1776768"/>
                <a:gd name="connsiteX396" fmla="*/ 169949 w 692573"/>
                <a:gd name="connsiteY396" fmla="*/ 40409 h 1776768"/>
                <a:gd name="connsiteX397" fmla="*/ 155787 w 692573"/>
                <a:gd name="connsiteY397" fmla="*/ 55649 h 1776768"/>
                <a:gd name="connsiteX398" fmla="*/ 152708 w 692573"/>
                <a:gd name="connsiteY398" fmla="*/ 65886 h 1776768"/>
                <a:gd name="connsiteX399" fmla="*/ 152708 w 692573"/>
                <a:gd name="connsiteY399" fmla="*/ 72967 h 1776768"/>
                <a:gd name="connsiteX400" fmla="*/ 154016 w 692573"/>
                <a:gd name="connsiteY400" fmla="*/ 73814 h 1776768"/>
                <a:gd name="connsiteX401" fmla="*/ 164869 w 692573"/>
                <a:gd name="connsiteY401" fmla="*/ 72813 h 1776768"/>
                <a:gd name="connsiteX402" fmla="*/ 166101 w 692573"/>
                <a:gd name="connsiteY402" fmla="*/ 72967 h 1776768"/>
                <a:gd name="connsiteX403" fmla="*/ 172258 w 692573"/>
                <a:gd name="connsiteY403" fmla="*/ 75199 h 1776768"/>
                <a:gd name="connsiteX404" fmla="*/ 173105 w 692573"/>
                <a:gd name="connsiteY404" fmla="*/ 75738 h 1776768"/>
                <a:gd name="connsiteX405" fmla="*/ 177030 w 692573"/>
                <a:gd name="connsiteY405" fmla="*/ 79125 h 1776768"/>
                <a:gd name="connsiteX406" fmla="*/ 177646 w 692573"/>
                <a:gd name="connsiteY406" fmla="*/ 79818 h 1776768"/>
                <a:gd name="connsiteX407" fmla="*/ 183804 w 692573"/>
                <a:gd name="connsiteY407" fmla="*/ 90516 h 1776768"/>
                <a:gd name="connsiteX408" fmla="*/ 189576 w 692573"/>
                <a:gd name="connsiteY408" fmla="*/ 103755 h 1776768"/>
                <a:gd name="connsiteX409" fmla="*/ 189807 w 692573"/>
                <a:gd name="connsiteY409" fmla="*/ 104602 h 1776768"/>
                <a:gd name="connsiteX410" fmla="*/ 192655 w 692573"/>
                <a:gd name="connsiteY410" fmla="*/ 131003 h 1776768"/>
                <a:gd name="connsiteX411" fmla="*/ 195811 w 692573"/>
                <a:gd name="connsiteY411" fmla="*/ 143625 h 1776768"/>
                <a:gd name="connsiteX412" fmla="*/ 199505 w 692573"/>
                <a:gd name="connsiteY412" fmla="*/ 149244 h 1776768"/>
                <a:gd name="connsiteX413" fmla="*/ 202815 w 692573"/>
                <a:gd name="connsiteY413" fmla="*/ 150476 h 1776768"/>
                <a:gd name="connsiteX414" fmla="*/ 207510 w 692573"/>
                <a:gd name="connsiteY414" fmla="*/ 151015 h 1776768"/>
                <a:gd name="connsiteX415" fmla="*/ 208049 w 692573"/>
                <a:gd name="connsiteY415" fmla="*/ 151169 h 1776768"/>
                <a:gd name="connsiteX416" fmla="*/ 213129 w 692573"/>
                <a:gd name="connsiteY416" fmla="*/ 152862 h 1776768"/>
                <a:gd name="connsiteX417" fmla="*/ 214515 w 692573"/>
                <a:gd name="connsiteY417" fmla="*/ 153863 h 1776768"/>
                <a:gd name="connsiteX418" fmla="*/ 217362 w 692573"/>
                <a:gd name="connsiteY418" fmla="*/ 157788 h 1776768"/>
                <a:gd name="connsiteX419" fmla="*/ 225521 w 692573"/>
                <a:gd name="connsiteY419" fmla="*/ 175722 h 1776768"/>
                <a:gd name="connsiteX420" fmla="*/ 238760 w 692573"/>
                <a:gd name="connsiteY420" fmla="*/ 194964 h 1776768"/>
                <a:gd name="connsiteX421" fmla="*/ 250152 w 692573"/>
                <a:gd name="connsiteY421" fmla="*/ 216593 h 1776768"/>
                <a:gd name="connsiteX422" fmla="*/ 250382 w 692573"/>
                <a:gd name="connsiteY422" fmla="*/ 217209 h 1776768"/>
                <a:gd name="connsiteX423" fmla="*/ 258233 w 692573"/>
                <a:gd name="connsiteY423" fmla="*/ 246996 h 1776768"/>
                <a:gd name="connsiteX424" fmla="*/ 258849 w 692573"/>
                <a:gd name="connsiteY424" fmla="*/ 255924 h 1776768"/>
                <a:gd name="connsiteX425" fmla="*/ 261235 w 692573"/>
                <a:gd name="connsiteY425" fmla="*/ 260620 h 1776768"/>
                <a:gd name="connsiteX426" fmla="*/ 264314 w 692573"/>
                <a:gd name="connsiteY426" fmla="*/ 263698 h 1776768"/>
                <a:gd name="connsiteX427" fmla="*/ 267932 w 692573"/>
                <a:gd name="connsiteY427" fmla="*/ 266238 h 1776768"/>
                <a:gd name="connsiteX428" fmla="*/ 272242 w 692573"/>
                <a:gd name="connsiteY428" fmla="*/ 270472 h 1776768"/>
                <a:gd name="connsiteX429" fmla="*/ 272781 w 692573"/>
                <a:gd name="connsiteY429" fmla="*/ 271318 h 1776768"/>
                <a:gd name="connsiteX430" fmla="*/ 275629 w 692573"/>
                <a:gd name="connsiteY430" fmla="*/ 277476 h 1776768"/>
                <a:gd name="connsiteX431" fmla="*/ 274782 w 692573"/>
                <a:gd name="connsiteY431" fmla="*/ 280863 h 1776768"/>
                <a:gd name="connsiteX432" fmla="*/ 272550 w 692573"/>
                <a:gd name="connsiteY432" fmla="*/ 282556 h 1776768"/>
                <a:gd name="connsiteX433" fmla="*/ 270856 w 692573"/>
                <a:gd name="connsiteY433" fmla="*/ 283095 h 1776768"/>
                <a:gd name="connsiteX434" fmla="*/ 256771 w 692573"/>
                <a:gd name="connsiteY434" fmla="*/ 283095 h 1776768"/>
                <a:gd name="connsiteX435" fmla="*/ 246072 w 692573"/>
                <a:gd name="connsiteY435" fmla="*/ 285327 h 1776768"/>
                <a:gd name="connsiteX436" fmla="*/ 233988 w 692573"/>
                <a:gd name="connsiteY436" fmla="*/ 289175 h 1776768"/>
                <a:gd name="connsiteX437" fmla="*/ 223058 w 692573"/>
                <a:gd name="connsiteY437" fmla="*/ 294948 h 1776768"/>
                <a:gd name="connsiteX438" fmla="*/ 215823 w 692573"/>
                <a:gd name="connsiteY438" fmla="*/ 302722 h 1776768"/>
                <a:gd name="connsiteX439" fmla="*/ 206433 w 692573"/>
                <a:gd name="connsiteY439" fmla="*/ 323658 h 1776768"/>
                <a:gd name="connsiteX440" fmla="*/ 206125 w 692573"/>
                <a:gd name="connsiteY440" fmla="*/ 324196 h 1776768"/>
                <a:gd name="connsiteX441" fmla="*/ 195195 w 692573"/>
                <a:gd name="connsiteY441" fmla="*/ 338359 h 1776768"/>
                <a:gd name="connsiteX442" fmla="*/ 194425 w 692573"/>
                <a:gd name="connsiteY442" fmla="*/ 341361 h 1776768"/>
                <a:gd name="connsiteX443" fmla="*/ 198890 w 692573"/>
                <a:gd name="connsiteY443" fmla="*/ 351290 h 1776768"/>
                <a:gd name="connsiteX444" fmla="*/ 205817 w 692573"/>
                <a:gd name="connsiteY444" fmla="*/ 358217 h 1776768"/>
                <a:gd name="connsiteX445" fmla="*/ 206433 w 692573"/>
                <a:gd name="connsiteY445" fmla="*/ 359141 h 1776768"/>
                <a:gd name="connsiteX446" fmla="*/ 209281 w 692573"/>
                <a:gd name="connsiteY446" fmla="*/ 365914 h 1776768"/>
                <a:gd name="connsiteX447" fmla="*/ 208588 w 692573"/>
                <a:gd name="connsiteY447" fmla="*/ 369070 h 1776768"/>
                <a:gd name="connsiteX448" fmla="*/ 197350 w 692573"/>
                <a:gd name="connsiteY448" fmla="*/ 379230 h 1776768"/>
                <a:gd name="connsiteX449" fmla="*/ 144395 w 692573"/>
                <a:gd name="connsiteY449" fmla="*/ 412558 h 1776768"/>
                <a:gd name="connsiteX450" fmla="*/ 127154 w 692573"/>
                <a:gd name="connsiteY450" fmla="*/ 429799 h 1776768"/>
                <a:gd name="connsiteX451" fmla="*/ 117379 w 692573"/>
                <a:gd name="connsiteY451" fmla="*/ 437881 h 1776768"/>
                <a:gd name="connsiteX452" fmla="*/ 115762 w 692573"/>
                <a:gd name="connsiteY452" fmla="*/ 438496 h 1776768"/>
                <a:gd name="connsiteX453" fmla="*/ 107296 w 692573"/>
                <a:gd name="connsiteY453" fmla="*/ 439035 h 1776768"/>
                <a:gd name="connsiteX454" fmla="*/ 105141 w 692573"/>
                <a:gd name="connsiteY454" fmla="*/ 438188 h 1776768"/>
                <a:gd name="connsiteX455" fmla="*/ 101215 w 692573"/>
                <a:gd name="connsiteY455" fmla="*/ 434263 h 1776768"/>
                <a:gd name="connsiteX456" fmla="*/ 100522 w 692573"/>
                <a:gd name="connsiteY456" fmla="*/ 433032 h 1776768"/>
                <a:gd name="connsiteX457" fmla="*/ 95519 w 692573"/>
                <a:gd name="connsiteY457" fmla="*/ 414251 h 1776768"/>
                <a:gd name="connsiteX458" fmla="*/ 92902 w 692573"/>
                <a:gd name="connsiteY458" fmla="*/ 409479 h 1776768"/>
                <a:gd name="connsiteX459" fmla="*/ 83512 w 692573"/>
                <a:gd name="connsiteY459" fmla="*/ 395932 h 1776768"/>
                <a:gd name="connsiteX460" fmla="*/ 80048 w 692573"/>
                <a:gd name="connsiteY460" fmla="*/ 395086 h 1776768"/>
                <a:gd name="connsiteX461" fmla="*/ 78124 w 692573"/>
                <a:gd name="connsiteY461" fmla="*/ 393392 h 1776768"/>
                <a:gd name="connsiteX462" fmla="*/ 76970 w 692573"/>
                <a:gd name="connsiteY462" fmla="*/ 390544 h 1776768"/>
                <a:gd name="connsiteX463" fmla="*/ 76970 w 692573"/>
                <a:gd name="connsiteY463" fmla="*/ 388389 h 1776768"/>
                <a:gd name="connsiteX464" fmla="*/ 78047 w 692573"/>
                <a:gd name="connsiteY464" fmla="*/ 385926 h 1776768"/>
                <a:gd name="connsiteX465" fmla="*/ 75815 w 692573"/>
                <a:gd name="connsiteY465" fmla="*/ 383001 h 1776768"/>
                <a:gd name="connsiteX466" fmla="*/ 57265 w 692573"/>
                <a:gd name="connsiteY466" fmla="*/ 367146 h 1776768"/>
                <a:gd name="connsiteX467" fmla="*/ 55033 w 692573"/>
                <a:gd name="connsiteY467" fmla="*/ 366145 h 1776768"/>
                <a:gd name="connsiteX468" fmla="*/ 48414 w 692573"/>
                <a:gd name="connsiteY468" fmla="*/ 369840 h 1776768"/>
                <a:gd name="connsiteX469" fmla="*/ 46490 w 692573"/>
                <a:gd name="connsiteY469" fmla="*/ 381616 h 1776768"/>
                <a:gd name="connsiteX470" fmla="*/ 48106 w 692573"/>
                <a:gd name="connsiteY470" fmla="*/ 397548 h 1776768"/>
                <a:gd name="connsiteX471" fmla="*/ 51416 w 692573"/>
                <a:gd name="connsiteY471" fmla="*/ 408863 h 1776768"/>
                <a:gd name="connsiteX472" fmla="*/ 59652 w 692573"/>
                <a:gd name="connsiteY472" fmla="*/ 425258 h 1776768"/>
                <a:gd name="connsiteX473" fmla="*/ 59959 w 692573"/>
                <a:gd name="connsiteY473" fmla="*/ 426181 h 1776768"/>
                <a:gd name="connsiteX474" fmla="*/ 61114 w 692573"/>
                <a:gd name="connsiteY474" fmla="*/ 434648 h 1776768"/>
                <a:gd name="connsiteX475" fmla="*/ 60960 w 692573"/>
                <a:gd name="connsiteY475" fmla="*/ 435956 h 1776768"/>
                <a:gd name="connsiteX476" fmla="*/ 57573 w 692573"/>
                <a:gd name="connsiteY476" fmla="*/ 445501 h 1776768"/>
                <a:gd name="connsiteX477" fmla="*/ 57111 w 692573"/>
                <a:gd name="connsiteY477" fmla="*/ 446270 h 1776768"/>
                <a:gd name="connsiteX478" fmla="*/ 51493 w 692573"/>
                <a:gd name="connsiteY478" fmla="*/ 453582 h 1776768"/>
                <a:gd name="connsiteX479" fmla="*/ 50569 w 692573"/>
                <a:gd name="connsiteY479" fmla="*/ 454352 h 1776768"/>
                <a:gd name="connsiteX480" fmla="*/ 43257 w 692573"/>
                <a:gd name="connsiteY480" fmla="*/ 458278 h 1776768"/>
                <a:gd name="connsiteX481" fmla="*/ 42487 w 692573"/>
                <a:gd name="connsiteY481" fmla="*/ 458586 h 1776768"/>
                <a:gd name="connsiteX482" fmla="*/ 34636 w 692573"/>
                <a:gd name="connsiteY482" fmla="*/ 460279 h 1776768"/>
                <a:gd name="connsiteX483" fmla="*/ 33328 w 692573"/>
                <a:gd name="connsiteY483" fmla="*/ 460279 h 1776768"/>
                <a:gd name="connsiteX484" fmla="*/ 26939 w 692573"/>
                <a:gd name="connsiteY484" fmla="*/ 458662 h 1776768"/>
                <a:gd name="connsiteX485" fmla="*/ 0 w 692573"/>
                <a:gd name="connsiteY485" fmla="*/ 545407 h 1776768"/>
                <a:gd name="connsiteX486" fmla="*/ 1462 w 692573"/>
                <a:gd name="connsiteY486" fmla="*/ 546408 h 1776768"/>
                <a:gd name="connsiteX487" fmla="*/ 7389 w 692573"/>
                <a:gd name="connsiteY487" fmla="*/ 554490 h 1776768"/>
                <a:gd name="connsiteX488" fmla="*/ 11161 w 692573"/>
                <a:gd name="connsiteY488" fmla="*/ 557338 h 1776768"/>
                <a:gd name="connsiteX489" fmla="*/ 15779 w 692573"/>
                <a:gd name="connsiteY489" fmla="*/ 558877 h 1776768"/>
                <a:gd name="connsiteX490" fmla="*/ 17626 w 692573"/>
                <a:gd name="connsiteY490" fmla="*/ 561032 h 1776768"/>
                <a:gd name="connsiteX491" fmla="*/ 17472 w 692573"/>
                <a:gd name="connsiteY491" fmla="*/ 562495 h 1776768"/>
                <a:gd name="connsiteX492" fmla="*/ 18473 w 692573"/>
                <a:gd name="connsiteY492" fmla="*/ 562802 h 1776768"/>
                <a:gd name="connsiteX493" fmla="*/ 20012 w 692573"/>
                <a:gd name="connsiteY493" fmla="*/ 564034 h 1776768"/>
                <a:gd name="connsiteX494" fmla="*/ 22860 w 692573"/>
                <a:gd name="connsiteY494" fmla="*/ 568498 h 1776768"/>
                <a:gd name="connsiteX495" fmla="*/ 24938 w 692573"/>
                <a:gd name="connsiteY495" fmla="*/ 573040 h 1776768"/>
                <a:gd name="connsiteX496" fmla="*/ 27555 w 692573"/>
                <a:gd name="connsiteY496" fmla="*/ 574502 h 1776768"/>
                <a:gd name="connsiteX497" fmla="*/ 33713 w 692573"/>
                <a:gd name="connsiteY497" fmla="*/ 575041 h 1776768"/>
                <a:gd name="connsiteX498" fmla="*/ 34867 w 692573"/>
                <a:gd name="connsiteY498" fmla="*/ 575426 h 1776768"/>
                <a:gd name="connsiteX499" fmla="*/ 38793 w 692573"/>
                <a:gd name="connsiteY499" fmla="*/ 577658 h 1776768"/>
                <a:gd name="connsiteX500" fmla="*/ 39485 w 692573"/>
                <a:gd name="connsiteY500" fmla="*/ 578196 h 1776768"/>
                <a:gd name="connsiteX501" fmla="*/ 66502 w 692573"/>
                <a:gd name="connsiteY501" fmla="*/ 607368 h 1776768"/>
                <a:gd name="connsiteX502" fmla="*/ 68965 w 692573"/>
                <a:gd name="connsiteY502" fmla="*/ 605983 h 1776768"/>
                <a:gd name="connsiteX503" fmla="*/ 71813 w 692573"/>
                <a:gd name="connsiteY503" fmla="*/ 605983 h 1776768"/>
                <a:gd name="connsiteX504" fmla="*/ 74276 w 692573"/>
                <a:gd name="connsiteY504" fmla="*/ 607522 h 1776768"/>
                <a:gd name="connsiteX505" fmla="*/ 86052 w 692573"/>
                <a:gd name="connsiteY505" fmla="*/ 629997 h 1776768"/>
                <a:gd name="connsiteX506" fmla="*/ 90747 w 692573"/>
                <a:gd name="connsiteY506" fmla="*/ 645083 h 1776768"/>
                <a:gd name="connsiteX507" fmla="*/ 90362 w 692573"/>
                <a:gd name="connsiteY507" fmla="*/ 647469 h 1776768"/>
                <a:gd name="connsiteX508" fmla="*/ 85898 w 692573"/>
                <a:gd name="connsiteY508" fmla="*/ 654242 h 1776768"/>
                <a:gd name="connsiteX509" fmla="*/ 84667 w 692573"/>
                <a:gd name="connsiteY509" fmla="*/ 655243 h 1776768"/>
                <a:gd name="connsiteX510" fmla="*/ 75738 w 692573"/>
                <a:gd name="connsiteY510" fmla="*/ 659245 h 1776768"/>
                <a:gd name="connsiteX511" fmla="*/ 72890 w 692573"/>
                <a:gd name="connsiteY511" fmla="*/ 668251 h 1776768"/>
                <a:gd name="connsiteX512" fmla="*/ 73891 w 692573"/>
                <a:gd name="connsiteY512" fmla="*/ 683799 h 1776768"/>
                <a:gd name="connsiteX513" fmla="*/ 74276 w 692573"/>
                <a:gd name="connsiteY513" fmla="*/ 683029 h 1776768"/>
                <a:gd name="connsiteX514" fmla="*/ 76123 w 692573"/>
                <a:gd name="connsiteY514" fmla="*/ 681567 h 1776768"/>
                <a:gd name="connsiteX515" fmla="*/ 80587 w 692573"/>
                <a:gd name="connsiteY515" fmla="*/ 680412 h 1776768"/>
                <a:gd name="connsiteX516" fmla="*/ 83050 w 692573"/>
                <a:gd name="connsiteY516" fmla="*/ 680951 h 1776768"/>
                <a:gd name="connsiteX517" fmla="*/ 85898 w 692573"/>
                <a:gd name="connsiteY517" fmla="*/ 683337 h 1776768"/>
                <a:gd name="connsiteX518" fmla="*/ 94827 w 692573"/>
                <a:gd name="connsiteY518" fmla="*/ 685415 h 1776768"/>
                <a:gd name="connsiteX519" fmla="*/ 95827 w 692573"/>
                <a:gd name="connsiteY519" fmla="*/ 685877 h 1776768"/>
                <a:gd name="connsiteX520" fmla="*/ 101446 w 692573"/>
                <a:gd name="connsiteY520" fmla="*/ 689802 h 1776768"/>
                <a:gd name="connsiteX521" fmla="*/ 112530 w 692573"/>
                <a:gd name="connsiteY521" fmla="*/ 700809 h 1776768"/>
                <a:gd name="connsiteX522" fmla="*/ 120611 w 692573"/>
                <a:gd name="connsiteY522" fmla="*/ 711200 h 1776768"/>
                <a:gd name="connsiteX523" fmla="*/ 120919 w 692573"/>
                <a:gd name="connsiteY523" fmla="*/ 711739 h 1776768"/>
                <a:gd name="connsiteX524" fmla="*/ 136082 w 692573"/>
                <a:gd name="connsiteY524" fmla="*/ 745452 h 1776768"/>
                <a:gd name="connsiteX525" fmla="*/ 136159 w 692573"/>
                <a:gd name="connsiteY525" fmla="*/ 747607 h 1776768"/>
                <a:gd name="connsiteX526" fmla="*/ 134620 w 692573"/>
                <a:gd name="connsiteY526" fmla="*/ 751763 h 1776768"/>
                <a:gd name="connsiteX527" fmla="*/ 134081 w 692573"/>
                <a:gd name="connsiteY527" fmla="*/ 755920 h 1776768"/>
                <a:gd name="connsiteX528" fmla="*/ 134081 w 692573"/>
                <a:gd name="connsiteY528" fmla="*/ 761846 h 1776768"/>
                <a:gd name="connsiteX529" fmla="*/ 137468 w 692573"/>
                <a:gd name="connsiteY529" fmla="*/ 760384 h 1776768"/>
                <a:gd name="connsiteX530" fmla="*/ 137622 w 692573"/>
                <a:gd name="connsiteY530" fmla="*/ 760307 h 1776768"/>
                <a:gd name="connsiteX531" fmla="*/ 136698 w 692573"/>
                <a:gd name="connsiteY531" fmla="*/ 758690 h 1776768"/>
                <a:gd name="connsiteX532" fmla="*/ 136852 w 692573"/>
                <a:gd name="connsiteY532" fmla="*/ 755688 h 1776768"/>
                <a:gd name="connsiteX533" fmla="*/ 141316 w 692573"/>
                <a:gd name="connsiteY533" fmla="*/ 749531 h 1776768"/>
                <a:gd name="connsiteX534" fmla="*/ 141855 w 692573"/>
                <a:gd name="connsiteY534" fmla="*/ 748992 h 1776768"/>
                <a:gd name="connsiteX535" fmla="*/ 149167 w 692573"/>
                <a:gd name="connsiteY535" fmla="*/ 743373 h 1776768"/>
                <a:gd name="connsiteX536" fmla="*/ 150168 w 692573"/>
                <a:gd name="connsiteY536" fmla="*/ 742912 h 1776768"/>
                <a:gd name="connsiteX537" fmla="*/ 159173 w 692573"/>
                <a:gd name="connsiteY537" fmla="*/ 740680 h 1776768"/>
                <a:gd name="connsiteX538" fmla="*/ 161251 w 692573"/>
                <a:gd name="connsiteY538" fmla="*/ 740987 h 1776768"/>
                <a:gd name="connsiteX539" fmla="*/ 174182 w 692573"/>
                <a:gd name="connsiteY539" fmla="*/ 748299 h 1776768"/>
                <a:gd name="connsiteX540" fmla="*/ 177030 w 692573"/>
                <a:gd name="connsiteY540" fmla="*/ 749223 h 1776768"/>
                <a:gd name="connsiteX541" fmla="*/ 177877 w 692573"/>
                <a:gd name="connsiteY541" fmla="*/ 749685 h 1776768"/>
                <a:gd name="connsiteX542" fmla="*/ 180725 w 692573"/>
                <a:gd name="connsiteY542" fmla="*/ 751917 h 1776768"/>
                <a:gd name="connsiteX543" fmla="*/ 181725 w 692573"/>
                <a:gd name="connsiteY543" fmla="*/ 753457 h 1776768"/>
                <a:gd name="connsiteX544" fmla="*/ 182880 w 692573"/>
                <a:gd name="connsiteY544" fmla="*/ 757921 h 1776768"/>
                <a:gd name="connsiteX545" fmla="*/ 182957 w 692573"/>
                <a:gd name="connsiteY545" fmla="*/ 758613 h 1776768"/>
                <a:gd name="connsiteX546" fmla="*/ 182957 w 692573"/>
                <a:gd name="connsiteY546" fmla="*/ 763693 h 1776768"/>
                <a:gd name="connsiteX547" fmla="*/ 182880 w 692573"/>
                <a:gd name="connsiteY547" fmla="*/ 764463 h 1776768"/>
                <a:gd name="connsiteX548" fmla="*/ 180725 w 692573"/>
                <a:gd name="connsiteY548" fmla="*/ 771929 h 1776768"/>
                <a:gd name="connsiteX549" fmla="*/ 180725 w 692573"/>
                <a:gd name="connsiteY549" fmla="*/ 774007 h 1776768"/>
                <a:gd name="connsiteX550" fmla="*/ 183496 w 692573"/>
                <a:gd name="connsiteY550" fmla="*/ 776009 h 1776768"/>
                <a:gd name="connsiteX551" fmla="*/ 184035 w 692573"/>
                <a:gd name="connsiteY551" fmla="*/ 776470 h 1776768"/>
                <a:gd name="connsiteX552" fmla="*/ 190808 w 692573"/>
                <a:gd name="connsiteY552" fmla="*/ 784321 h 1776768"/>
                <a:gd name="connsiteX553" fmla="*/ 203354 w 692573"/>
                <a:gd name="connsiteY553" fmla="*/ 794096 h 1776768"/>
                <a:gd name="connsiteX554" fmla="*/ 204201 w 692573"/>
                <a:gd name="connsiteY554" fmla="*/ 795174 h 1776768"/>
                <a:gd name="connsiteX555" fmla="*/ 207048 w 692573"/>
                <a:gd name="connsiteY555" fmla="*/ 801332 h 1776768"/>
                <a:gd name="connsiteX556" fmla="*/ 207279 w 692573"/>
                <a:gd name="connsiteY556" fmla="*/ 802332 h 1776768"/>
                <a:gd name="connsiteX557" fmla="*/ 207818 w 692573"/>
                <a:gd name="connsiteY557" fmla="*/ 810799 h 1776768"/>
                <a:gd name="connsiteX558" fmla="*/ 207741 w 692573"/>
                <a:gd name="connsiteY558" fmla="*/ 811569 h 1776768"/>
                <a:gd name="connsiteX559" fmla="*/ 206048 w 692573"/>
                <a:gd name="connsiteY559" fmla="*/ 820035 h 1776768"/>
                <a:gd name="connsiteX560" fmla="*/ 205509 w 692573"/>
                <a:gd name="connsiteY560" fmla="*/ 821267 h 1776768"/>
                <a:gd name="connsiteX561" fmla="*/ 201584 w 692573"/>
                <a:gd name="connsiteY561" fmla="*/ 826193 h 1776768"/>
                <a:gd name="connsiteX562" fmla="*/ 201045 w 692573"/>
                <a:gd name="connsiteY562" fmla="*/ 833197 h 1776768"/>
                <a:gd name="connsiteX563" fmla="*/ 199275 w 692573"/>
                <a:gd name="connsiteY563" fmla="*/ 839893 h 1776768"/>
                <a:gd name="connsiteX564" fmla="*/ 198967 w 692573"/>
                <a:gd name="connsiteY564" fmla="*/ 840586 h 1776768"/>
                <a:gd name="connsiteX565" fmla="*/ 193733 w 692573"/>
                <a:gd name="connsiteY565" fmla="*/ 849976 h 1776768"/>
                <a:gd name="connsiteX566" fmla="*/ 196888 w 692573"/>
                <a:gd name="connsiteY566" fmla="*/ 851978 h 1776768"/>
                <a:gd name="connsiteX567" fmla="*/ 197504 w 692573"/>
                <a:gd name="connsiteY567" fmla="*/ 852516 h 1776768"/>
                <a:gd name="connsiteX568" fmla="*/ 200891 w 692573"/>
                <a:gd name="connsiteY568" fmla="*/ 856442 h 1776768"/>
                <a:gd name="connsiteX569" fmla="*/ 201507 w 692573"/>
                <a:gd name="connsiteY569" fmla="*/ 857750 h 1776768"/>
                <a:gd name="connsiteX570" fmla="*/ 202661 w 692573"/>
                <a:gd name="connsiteY570" fmla="*/ 863369 h 1776768"/>
                <a:gd name="connsiteX571" fmla="*/ 202661 w 692573"/>
                <a:gd name="connsiteY571" fmla="*/ 864447 h 1776768"/>
                <a:gd name="connsiteX572" fmla="*/ 201507 w 692573"/>
                <a:gd name="connsiteY572" fmla="*/ 870066 h 1776768"/>
                <a:gd name="connsiteX573" fmla="*/ 199813 w 692573"/>
                <a:gd name="connsiteY573" fmla="*/ 872144 h 1776768"/>
                <a:gd name="connsiteX574" fmla="*/ 197119 w 692573"/>
                <a:gd name="connsiteY574" fmla="*/ 871836 h 1776768"/>
                <a:gd name="connsiteX575" fmla="*/ 193194 w 692573"/>
                <a:gd name="connsiteY575" fmla="*/ 868988 h 1776768"/>
                <a:gd name="connsiteX576" fmla="*/ 192347 w 692573"/>
                <a:gd name="connsiteY576" fmla="*/ 867987 h 1776768"/>
                <a:gd name="connsiteX577" fmla="*/ 192270 w 692573"/>
                <a:gd name="connsiteY577" fmla="*/ 867910 h 1776768"/>
                <a:gd name="connsiteX578" fmla="*/ 187190 w 692573"/>
                <a:gd name="connsiteY578" fmla="*/ 869527 h 1776768"/>
                <a:gd name="connsiteX579" fmla="*/ 187113 w 692573"/>
                <a:gd name="connsiteY579" fmla="*/ 870066 h 1776768"/>
                <a:gd name="connsiteX580" fmla="*/ 193194 w 692573"/>
                <a:gd name="connsiteY580" fmla="*/ 878686 h 1776768"/>
                <a:gd name="connsiteX581" fmla="*/ 193579 w 692573"/>
                <a:gd name="connsiteY581" fmla="*/ 879533 h 1776768"/>
                <a:gd name="connsiteX582" fmla="*/ 194733 w 692573"/>
                <a:gd name="connsiteY582" fmla="*/ 883458 h 1776768"/>
                <a:gd name="connsiteX583" fmla="*/ 195426 w 692573"/>
                <a:gd name="connsiteY583" fmla="*/ 889539 h 1776768"/>
                <a:gd name="connsiteX584" fmla="*/ 194887 w 692573"/>
                <a:gd name="connsiteY584" fmla="*/ 896774 h 1776768"/>
                <a:gd name="connsiteX585" fmla="*/ 193733 w 692573"/>
                <a:gd name="connsiteY585" fmla="*/ 904317 h 1776768"/>
                <a:gd name="connsiteX586" fmla="*/ 193579 w 692573"/>
                <a:gd name="connsiteY586" fmla="*/ 904933 h 1776768"/>
                <a:gd name="connsiteX587" fmla="*/ 187960 w 692573"/>
                <a:gd name="connsiteY587" fmla="*/ 919018 h 1776768"/>
                <a:gd name="connsiteX588" fmla="*/ 184419 w 692573"/>
                <a:gd name="connsiteY588" fmla="*/ 925484 h 1776768"/>
                <a:gd name="connsiteX589" fmla="*/ 183573 w 692573"/>
                <a:gd name="connsiteY589" fmla="*/ 926407 h 1776768"/>
                <a:gd name="connsiteX590" fmla="*/ 179647 w 692573"/>
                <a:gd name="connsiteY590" fmla="*/ 929255 h 1776768"/>
                <a:gd name="connsiteX591" fmla="*/ 175799 w 692573"/>
                <a:gd name="connsiteY591" fmla="*/ 928716 h 1776768"/>
                <a:gd name="connsiteX592" fmla="*/ 166793 w 692573"/>
                <a:gd name="connsiteY592" fmla="*/ 917479 h 1776768"/>
                <a:gd name="connsiteX593" fmla="*/ 157172 w 692573"/>
                <a:gd name="connsiteY593" fmla="*/ 909397 h 1776768"/>
                <a:gd name="connsiteX594" fmla="*/ 157403 w 692573"/>
                <a:gd name="connsiteY594" fmla="*/ 909859 h 1776768"/>
                <a:gd name="connsiteX595" fmla="*/ 157788 w 692573"/>
                <a:gd name="connsiteY595" fmla="*/ 911244 h 1776768"/>
                <a:gd name="connsiteX596" fmla="*/ 157788 w 692573"/>
                <a:gd name="connsiteY596" fmla="*/ 917402 h 1776768"/>
                <a:gd name="connsiteX597" fmla="*/ 157711 w 692573"/>
                <a:gd name="connsiteY597" fmla="*/ 917941 h 1776768"/>
                <a:gd name="connsiteX598" fmla="*/ 154863 w 692573"/>
                <a:gd name="connsiteY598" fmla="*/ 931410 h 1776768"/>
                <a:gd name="connsiteX599" fmla="*/ 154401 w 692573"/>
                <a:gd name="connsiteY599" fmla="*/ 945650 h 1776768"/>
                <a:gd name="connsiteX600" fmla="*/ 155864 w 692573"/>
                <a:gd name="connsiteY600" fmla="*/ 950499 h 1776768"/>
                <a:gd name="connsiteX601" fmla="*/ 159635 w 692573"/>
                <a:gd name="connsiteY601" fmla="*/ 956964 h 1776768"/>
                <a:gd name="connsiteX602" fmla="*/ 182495 w 692573"/>
                <a:gd name="connsiteY602" fmla="*/ 985289 h 1776768"/>
                <a:gd name="connsiteX603" fmla="*/ 192732 w 692573"/>
                <a:gd name="connsiteY603" fmla="*/ 1000067 h 1776768"/>
                <a:gd name="connsiteX604" fmla="*/ 193117 w 692573"/>
                <a:gd name="connsiteY604" fmla="*/ 1000760 h 1776768"/>
                <a:gd name="connsiteX605" fmla="*/ 196042 w 692573"/>
                <a:gd name="connsiteY605" fmla="*/ 1009612 h 1776768"/>
                <a:gd name="connsiteX606" fmla="*/ 196042 w 692573"/>
                <a:gd name="connsiteY606" fmla="*/ 1007841 h 1776768"/>
                <a:gd name="connsiteX607" fmla="*/ 198890 w 692573"/>
                <a:gd name="connsiteY607" fmla="*/ 1004993 h 1776768"/>
                <a:gd name="connsiteX608" fmla="*/ 201738 w 692573"/>
                <a:gd name="connsiteY608" fmla="*/ 1004993 h 1776768"/>
                <a:gd name="connsiteX609" fmla="*/ 204355 w 692573"/>
                <a:gd name="connsiteY609" fmla="*/ 1006841 h 1776768"/>
                <a:gd name="connsiteX610" fmla="*/ 218979 w 692573"/>
                <a:gd name="connsiteY610" fmla="*/ 1047866 h 1776768"/>
                <a:gd name="connsiteX611" fmla="*/ 219133 w 692573"/>
                <a:gd name="connsiteY611" fmla="*/ 1048635 h 1776768"/>
                <a:gd name="connsiteX612" fmla="*/ 219595 w 692573"/>
                <a:gd name="connsiteY612" fmla="*/ 1055870 h 1776768"/>
                <a:gd name="connsiteX613" fmla="*/ 222673 w 692573"/>
                <a:gd name="connsiteY613" fmla="*/ 1058487 h 1776768"/>
                <a:gd name="connsiteX614" fmla="*/ 223212 w 692573"/>
                <a:gd name="connsiteY614" fmla="*/ 1059180 h 1776768"/>
                <a:gd name="connsiteX615" fmla="*/ 238375 w 692573"/>
                <a:gd name="connsiteY615" fmla="*/ 1083964 h 1776768"/>
                <a:gd name="connsiteX616" fmla="*/ 244225 w 692573"/>
                <a:gd name="connsiteY616" fmla="*/ 1097819 h 1776768"/>
                <a:gd name="connsiteX617" fmla="*/ 244456 w 692573"/>
                <a:gd name="connsiteY617" fmla="*/ 1098666 h 1776768"/>
                <a:gd name="connsiteX618" fmla="*/ 245610 w 692573"/>
                <a:gd name="connsiteY618" fmla="*/ 1114444 h 1776768"/>
                <a:gd name="connsiteX619" fmla="*/ 245533 w 692573"/>
                <a:gd name="connsiteY619" fmla="*/ 1115291 h 1776768"/>
                <a:gd name="connsiteX620" fmla="*/ 243301 w 692573"/>
                <a:gd name="connsiteY620" fmla="*/ 1124296 h 1776768"/>
                <a:gd name="connsiteX621" fmla="*/ 241531 w 692573"/>
                <a:gd name="connsiteY621" fmla="*/ 1129069 h 1776768"/>
                <a:gd name="connsiteX622" fmla="*/ 241069 w 692573"/>
                <a:gd name="connsiteY622" fmla="*/ 1129915 h 1776768"/>
                <a:gd name="connsiteX623" fmla="*/ 238221 w 692573"/>
                <a:gd name="connsiteY623" fmla="*/ 1133302 h 1776768"/>
                <a:gd name="connsiteX624" fmla="*/ 234450 w 692573"/>
                <a:gd name="connsiteY624" fmla="*/ 1136458 h 1776768"/>
                <a:gd name="connsiteX625" fmla="*/ 225829 w 692573"/>
                <a:gd name="connsiteY625" fmla="*/ 1142384 h 1776768"/>
                <a:gd name="connsiteX626" fmla="*/ 223366 w 692573"/>
                <a:gd name="connsiteY626" fmla="*/ 1147387 h 1776768"/>
                <a:gd name="connsiteX627" fmla="*/ 220518 w 692573"/>
                <a:gd name="connsiteY627" fmla="*/ 1148927 h 1776768"/>
                <a:gd name="connsiteX628" fmla="*/ 217362 w 692573"/>
                <a:gd name="connsiteY628" fmla="*/ 1148542 h 1776768"/>
                <a:gd name="connsiteX629" fmla="*/ 217055 w 692573"/>
                <a:gd name="connsiteY629" fmla="*/ 1148850 h 1776768"/>
                <a:gd name="connsiteX630" fmla="*/ 217439 w 692573"/>
                <a:gd name="connsiteY630" fmla="*/ 1152006 h 1776768"/>
                <a:gd name="connsiteX631" fmla="*/ 217285 w 692573"/>
                <a:gd name="connsiteY631" fmla="*/ 1153314 h 1776768"/>
                <a:gd name="connsiteX632" fmla="*/ 213976 w 692573"/>
                <a:gd name="connsiteY632" fmla="*/ 1162781 h 1776768"/>
                <a:gd name="connsiteX633" fmla="*/ 213283 w 692573"/>
                <a:gd name="connsiteY633" fmla="*/ 1163859 h 1776768"/>
                <a:gd name="connsiteX634" fmla="*/ 211051 w 692573"/>
                <a:gd name="connsiteY634" fmla="*/ 1166091 h 1776768"/>
                <a:gd name="connsiteX635" fmla="*/ 209973 w 692573"/>
                <a:gd name="connsiteY635" fmla="*/ 1166784 h 1776768"/>
                <a:gd name="connsiteX636" fmla="*/ 201507 w 692573"/>
                <a:gd name="connsiteY636" fmla="*/ 1169632 h 1776768"/>
                <a:gd name="connsiteX637" fmla="*/ 199659 w 692573"/>
                <a:gd name="connsiteY637" fmla="*/ 1169632 h 1776768"/>
                <a:gd name="connsiteX638" fmla="*/ 193502 w 692573"/>
                <a:gd name="connsiteY638" fmla="*/ 1167400 h 1776768"/>
                <a:gd name="connsiteX639" fmla="*/ 187652 w 692573"/>
                <a:gd name="connsiteY639" fmla="*/ 1163936 h 1776768"/>
                <a:gd name="connsiteX640" fmla="*/ 181879 w 692573"/>
                <a:gd name="connsiteY640" fmla="*/ 1162012 h 1776768"/>
                <a:gd name="connsiteX641" fmla="*/ 177569 w 692573"/>
                <a:gd name="connsiteY641" fmla="*/ 1162858 h 1776768"/>
                <a:gd name="connsiteX642" fmla="*/ 174413 w 692573"/>
                <a:gd name="connsiteY642" fmla="*/ 1165090 h 1776768"/>
                <a:gd name="connsiteX643" fmla="*/ 171796 w 692573"/>
                <a:gd name="connsiteY643" fmla="*/ 1168169 h 1776768"/>
                <a:gd name="connsiteX644" fmla="*/ 171104 w 692573"/>
                <a:gd name="connsiteY644" fmla="*/ 1168785 h 1776768"/>
                <a:gd name="connsiteX645" fmla="*/ 166639 w 692573"/>
                <a:gd name="connsiteY645" fmla="*/ 1171633 h 1776768"/>
                <a:gd name="connsiteX646" fmla="*/ 165947 w 692573"/>
                <a:gd name="connsiteY646" fmla="*/ 1171941 h 1776768"/>
                <a:gd name="connsiteX647" fmla="*/ 162021 w 692573"/>
                <a:gd name="connsiteY647" fmla="*/ 1173095 h 1776768"/>
                <a:gd name="connsiteX648" fmla="*/ 161405 w 692573"/>
                <a:gd name="connsiteY648" fmla="*/ 1173172 h 1776768"/>
                <a:gd name="connsiteX649" fmla="*/ 153324 w 692573"/>
                <a:gd name="connsiteY649" fmla="*/ 1173711 h 1776768"/>
                <a:gd name="connsiteX650" fmla="*/ 151168 w 692573"/>
                <a:gd name="connsiteY650" fmla="*/ 1174404 h 1776768"/>
                <a:gd name="connsiteX651" fmla="*/ 147166 w 692573"/>
                <a:gd name="connsiteY651" fmla="*/ 1179869 h 1776768"/>
                <a:gd name="connsiteX652" fmla="*/ 138392 w 692573"/>
                <a:gd name="connsiteY652" fmla="*/ 1198033 h 1776768"/>
                <a:gd name="connsiteX653" fmla="*/ 138007 w 692573"/>
                <a:gd name="connsiteY653" fmla="*/ 1198649 h 1776768"/>
                <a:gd name="connsiteX654" fmla="*/ 134620 w 692573"/>
                <a:gd name="connsiteY654" fmla="*/ 1202575 h 1776768"/>
                <a:gd name="connsiteX655" fmla="*/ 132850 w 692573"/>
                <a:gd name="connsiteY655" fmla="*/ 1203498 h 1776768"/>
                <a:gd name="connsiteX656" fmla="*/ 129001 w 692573"/>
                <a:gd name="connsiteY656" fmla="*/ 1203960 h 1776768"/>
                <a:gd name="connsiteX657" fmla="*/ 127000 w 692573"/>
                <a:gd name="connsiteY657" fmla="*/ 1205346 h 1776768"/>
                <a:gd name="connsiteX658" fmla="*/ 126615 w 692573"/>
                <a:gd name="connsiteY658" fmla="*/ 1206577 h 1776768"/>
                <a:gd name="connsiteX659" fmla="*/ 127924 w 692573"/>
                <a:gd name="connsiteY659" fmla="*/ 1208655 h 1776768"/>
                <a:gd name="connsiteX660" fmla="*/ 128616 w 692573"/>
                <a:gd name="connsiteY660" fmla="*/ 1208655 h 1776768"/>
                <a:gd name="connsiteX661" fmla="*/ 132003 w 692573"/>
                <a:gd name="connsiteY661" fmla="*/ 1207193 h 1776768"/>
                <a:gd name="connsiteX662" fmla="*/ 133081 w 692573"/>
                <a:gd name="connsiteY662" fmla="*/ 1206962 h 1776768"/>
                <a:gd name="connsiteX663" fmla="*/ 137545 w 692573"/>
                <a:gd name="connsiteY663" fmla="*/ 1206962 h 1776768"/>
                <a:gd name="connsiteX664" fmla="*/ 139392 w 692573"/>
                <a:gd name="connsiteY664" fmla="*/ 1207655 h 1776768"/>
                <a:gd name="connsiteX665" fmla="*/ 140162 w 692573"/>
                <a:gd name="connsiteY665" fmla="*/ 1208347 h 1776768"/>
                <a:gd name="connsiteX666" fmla="*/ 140624 w 692573"/>
                <a:gd name="connsiteY666" fmla="*/ 1207809 h 1776768"/>
                <a:gd name="connsiteX667" fmla="*/ 143472 w 692573"/>
                <a:gd name="connsiteY667" fmla="*/ 1204961 h 1776768"/>
                <a:gd name="connsiteX668" fmla="*/ 144703 w 692573"/>
                <a:gd name="connsiteY668" fmla="*/ 1204268 h 1776768"/>
                <a:gd name="connsiteX669" fmla="*/ 148628 w 692573"/>
                <a:gd name="connsiteY669" fmla="*/ 1203113 h 1776768"/>
                <a:gd name="connsiteX670" fmla="*/ 149398 w 692573"/>
                <a:gd name="connsiteY670" fmla="*/ 1203037 h 1776768"/>
                <a:gd name="connsiteX671" fmla="*/ 155017 w 692573"/>
                <a:gd name="connsiteY671" fmla="*/ 1203037 h 1776768"/>
                <a:gd name="connsiteX672" fmla="*/ 155941 w 692573"/>
                <a:gd name="connsiteY672" fmla="*/ 1203190 h 1776768"/>
                <a:gd name="connsiteX673" fmla="*/ 161021 w 692573"/>
                <a:gd name="connsiteY673" fmla="*/ 1204884 h 1776768"/>
                <a:gd name="connsiteX674" fmla="*/ 162098 w 692573"/>
                <a:gd name="connsiteY674" fmla="*/ 1205576 h 1776768"/>
                <a:gd name="connsiteX675" fmla="*/ 165485 w 692573"/>
                <a:gd name="connsiteY675" fmla="*/ 1208963 h 1776768"/>
                <a:gd name="connsiteX676" fmla="*/ 168564 w 692573"/>
                <a:gd name="connsiteY676" fmla="*/ 1213273 h 1776768"/>
                <a:gd name="connsiteX677" fmla="*/ 171873 w 692573"/>
                <a:gd name="connsiteY677" fmla="*/ 1216506 h 1776768"/>
                <a:gd name="connsiteX678" fmla="*/ 173413 w 692573"/>
                <a:gd name="connsiteY678" fmla="*/ 1217276 h 1776768"/>
                <a:gd name="connsiteX679" fmla="*/ 180956 w 692573"/>
                <a:gd name="connsiteY679" fmla="*/ 1218892 h 1776768"/>
                <a:gd name="connsiteX680" fmla="*/ 182341 w 692573"/>
                <a:gd name="connsiteY680" fmla="*/ 1219662 h 1776768"/>
                <a:gd name="connsiteX681" fmla="*/ 185189 w 692573"/>
                <a:gd name="connsiteY681" fmla="*/ 1222510 h 1776768"/>
                <a:gd name="connsiteX682" fmla="*/ 185959 w 692573"/>
                <a:gd name="connsiteY682" fmla="*/ 1225050 h 1776768"/>
                <a:gd name="connsiteX683" fmla="*/ 185497 w 692573"/>
                <a:gd name="connsiteY683" fmla="*/ 1227282 h 1776768"/>
                <a:gd name="connsiteX684" fmla="*/ 188114 w 692573"/>
                <a:gd name="connsiteY684" fmla="*/ 1238212 h 1776768"/>
                <a:gd name="connsiteX685" fmla="*/ 189345 w 692573"/>
                <a:gd name="connsiteY685" fmla="*/ 1240675 h 1776768"/>
                <a:gd name="connsiteX686" fmla="*/ 192732 w 692573"/>
                <a:gd name="connsiteY686" fmla="*/ 1243061 h 1776768"/>
                <a:gd name="connsiteX687" fmla="*/ 193887 w 692573"/>
                <a:gd name="connsiteY687" fmla="*/ 1245293 h 1776768"/>
                <a:gd name="connsiteX688" fmla="*/ 192809 w 692573"/>
                <a:gd name="connsiteY688" fmla="*/ 1247602 h 1776768"/>
                <a:gd name="connsiteX689" fmla="*/ 189961 w 692573"/>
                <a:gd name="connsiteY689" fmla="*/ 1249834 h 1776768"/>
                <a:gd name="connsiteX690" fmla="*/ 188191 w 692573"/>
                <a:gd name="connsiteY690" fmla="*/ 1250450 h 1776768"/>
                <a:gd name="connsiteX691" fmla="*/ 185959 w 692573"/>
                <a:gd name="connsiteY691" fmla="*/ 1250450 h 1776768"/>
                <a:gd name="connsiteX692" fmla="*/ 184188 w 692573"/>
                <a:gd name="connsiteY692" fmla="*/ 1249834 h 1776768"/>
                <a:gd name="connsiteX693" fmla="*/ 183111 w 692573"/>
                <a:gd name="connsiteY693" fmla="*/ 1248987 h 1776768"/>
                <a:gd name="connsiteX694" fmla="*/ 183111 w 692573"/>
                <a:gd name="connsiteY694" fmla="*/ 1251066 h 1776768"/>
                <a:gd name="connsiteX695" fmla="*/ 184265 w 692573"/>
                <a:gd name="connsiteY695" fmla="*/ 1254067 h 1776768"/>
                <a:gd name="connsiteX696" fmla="*/ 185497 w 692573"/>
                <a:gd name="connsiteY696" fmla="*/ 1254683 h 1776768"/>
                <a:gd name="connsiteX697" fmla="*/ 189961 w 692573"/>
                <a:gd name="connsiteY697" fmla="*/ 1252913 h 1776768"/>
                <a:gd name="connsiteX698" fmla="*/ 192501 w 692573"/>
                <a:gd name="connsiteY698" fmla="*/ 1253144 h 1776768"/>
                <a:gd name="connsiteX699" fmla="*/ 193810 w 692573"/>
                <a:gd name="connsiteY699" fmla="*/ 1255299 h 1776768"/>
                <a:gd name="connsiteX700" fmla="*/ 194964 w 692573"/>
                <a:gd name="connsiteY700" fmla="*/ 1270462 h 1776768"/>
                <a:gd name="connsiteX701" fmla="*/ 196427 w 692573"/>
                <a:gd name="connsiteY701" fmla="*/ 1277004 h 1776768"/>
                <a:gd name="connsiteX702" fmla="*/ 199044 w 692573"/>
                <a:gd name="connsiteY702" fmla="*/ 1279237 h 1776768"/>
                <a:gd name="connsiteX703" fmla="*/ 199813 w 692573"/>
                <a:gd name="connsiteY703" fmla="*/ 1280314 h 1776768"/>
                <a:gd name="connsiteX704" fmla="*/ 201507 w 692573"/>
                <a:gd name="connsiteY704" fmla="*/ 1284240 h 1776768"/>
                <a:gd name="connsiteX705" fmla="*/ 201738 w 692573"/>
                <a:gd name="connsiteY705" fmla="*/ 1285548 h 1776768"/>
                <a:gd name="connsiteX706" fmla="*/ 201199 w 692573"/>
                <a:gd name="connsiteY706" fmla="*/ 1294015 h 1776768"/>
                <a:gd name="connsiteX707" fmla="*/ 201661 w 692573"/>
                <a:gd name="connsiteY707" fmla="*/ 1300557 h 1776768"/>
                <a:gd name="connsiteX708" fmla="*/ 205355 w 692573"/>
                <a:gd name="connsiteY708" fmla="*/ 1302635 h 1776768"/>
                <a:gd name="connsiteX709" fmla="*/ 206587 w 692573"/>
                <a:gd name="connsiteY709" fmla="*/ 1306099 h 1776768"/>
                <a:gd name="connsiteX710" fmla="*/ 202122 w 692573"/>
                <a:gd name="connsiteY710" fmla="*/ 1317336 h 1776768"/>
                <a:gd name="connsiteX711" fmla="*/ 198890 w 692573"/>
                <a:gd name="connsiteY711" fmla="*/ 1329421 h 1776768"/>
                <a:gd name="connsiteX712" fmla="*/ 196735 w 692573"/>
                <a:gd name="connsiteY712" fmla="*/ 1341813 h 1776768"/>
                <a:gd name="connsiteX713" fmla="*/ 198967 w 692573"/>
                <a:gd name="connsiteY713" fmla="*/ 1397847 h 1776768"/>
                <a:gd name="connsiteX714" fmla="*/ 201584 w 692573"/>
                <a:gd name="connsiteY714" fmla="*/ 1404158 h 1776768"/>
                <a:gd name="connsiteX715" fmla="*/ 201815 w 692573"/>
                <a:gd name="connsiteY715" fmla="*/ 1405005 h 1776768"/>
                <a:gd name="connsiteX716" fmla="*/ 206279 w 692573"/>
                <a:gd name="connsiteY716" fmla="*/ 1453342 h 1776768"/>
                <a:gd name="connsiteX717" fmla="*/ 208511 w 692573"/>
                <a:gd name="connsiteY717" fmla="*/ 1465657 h 1776768"/>
                <a:gd name="connsiteX718" fmla="*/ 213899 w 692573"/>
                <a:gd name="connsiteY718" fmla="*/ 1463887 h 1776768"/>
                <a:gd name="connsiteX719" fmla="*/ 216208 w 692573"/>
                <a:gd name="connsiteY719" fmla="*/ 1464118 h 1776768"/>
                <a:gd name="connsiteX720" fmla="*/ 217516 w 692573"/>
                <a:gd name="connsiteY720" fmla="*/ 1466042 h 1776768"/>
                <a:gd name="connsiteX721" fmla="*/ 219672 w 692573"/>
                <a:gd name="connsiteY721" fmla="*/ 1477664 h 1776768"/>
                <a:gd name="connsiteX722" fmla="*/ 235527 w 692573"/>
                <a:gd name="connsiteY722" fmla="*/ 1496753 h 1776768"/>
                <a:gd name="connsiteX723" fmla="*/ 236066 w 692573"/>
                <a:gd name="connsiteY723" fmla="*/ 1497677 h 1776768"/>
                <a:gd name="connsiteX724" fmla="*/ 239992 w 692573"/>
                <a:gd name="connsiteY724" fmla="*/ 1510069 h 1776768"/>
                <a:gd name="connsiteX725" fmla="*/ 239607 w 692573"/>
                <a:gd name="connsiteY725" fmla="*/ 1512609 h 1776768"/>
                <a:gd name="connsiteX726" fmla="*/ 237298 w 692573"/>
                <a:gd name="connsiteY726" fmla="*/ 1513763 h 1776768"/>
                <a:gd name="connsiteX727" fmla="*/ 235065 w 692573"/>
                <a:gd name="connsiteY727" fmla="*/ 1513763 h 1776768"/>
                <a:gd name="connsiteX728" fmla="*/ 232525 w 692573"/>
                <a:gd name="connsiteY728" fmla="*/ 1512224 h 1776768"/>
                <a:gd name="connsiteX729" fmla="*/ 229139 w 692573"/>
                <a:gd name="connsiteY729" fmla="*/ 1505450 h 1776768"/>
                <a:gd name="connsiteX730" fmla="*/ 225213 w 692573"/>
                <a:gd name="connsiteY730" fmla="*/ 1500063 h 1776768"/>
                <a:gd name="connsiteX731" fmla="*/ 219441 w 692573"/>
                <a:gd name="connsiteY731" fmla="*/ 1496214 h 1776768"/>
                <a:gd name="connsiteX732" fmla="*/ 215669 w 692573"/>
                <a:gd name="connsiteY732" fmla="*/ 1495675 h 1776768"/>
                <a:gd name="connsiteX733" fmla="*/ 215900 w 692573"/>
                <a:gd name="connsiteY733" fmla="*/ 1496830 h 1776768"/>
                <a:gd name="connsiteX734" fmla="*/ 215977 w 692573"/>
                <a:gd name="connsiteY734" fmla="*/ 1497446 h 1776768"/>
                <a:gd name="connsiteX735" fmla="*/ 215977 w 692573"/>
                <a:gd name="connsiteY735" fmla="*/ 1503141 h 1776768"/>
                <a:gd name="connsiteX736" fmla="*/ 217132 w 692573"/>
                <a:gd name="connsiteY736" fmla="*/ 1506682 h 1776768"/>
                <a:gd name="connsiteX737" fmla="*/ 225059 w 692573"/>
                <a:gd name="connsiteY737" fmla="*/ 1510684 h 1776768"/>
                <a:gd name="connsiteX738" fmla="*/ 226522 w 692573"/>
                <a:gd name="connsiteY738" fmla="*/ 1512686 h 1776768"/>
                <a:gd name="connsiteX739" fmla="*/ 227676 w 692573"/>
                <a:gd name="connsiteY739" fmla="*/ 1518304 h 1776768"/>
                <a:gd name="connsiteX740" fmla="*/ 227676 w 692573"/>
                <a:gd name="connsiteY740" fmla="*/ 1519382 h 1776768"/>
                <a:gd name="connsiteX741" fmla="*/ 226522 w 692573"/>
                <a:gd name="connsiteY741" fmla="*/ 1525540 h 1776768"/>
                <a:gd name="connsiteX742" fmla="*/ 226368 w 692573"/>
                <a:gd name="connsiteY742" fmla="*/ 1526155 h 1776768"/>
                <a:gd name="connsiteX743" fmla="*/ 224675 w 692573"/>
                <a:gd name="connsiteY743" fmla="*/ 1530081 h 1776768"/>
                <a:gd name="connsiteX744" fmla="*/ 222673 w 692573"/>
                <a:gd name="connsiteY744" fmla="*/ 1531697 h 1776768"/>
                <a:gd name="connsiteX745" fmla="*/ 220210 w 692573"/>
                <a:gd name="connsiteY745" fmla="*/ 1531081 h 1776768"/>
                <a:gd name="connsiteX746" fmla="*/ 217439 w 692573"/>
                <a:gd name="connsiteY746" fmla="*/ 1528618 h 1776768"/>
                <a:gd name="connsiteX747" fmla="*/ 216978 w 692573"/>
                <a:gd name="connsiteY747" fmla="*/ 1570644 h 1776768"/>
                <a:gd name="connsiteX748" fmla="*/ 216901 w 692573"/>
                <a:gd name="connsiteY748" fmla="*/ 1571260 h 1776768"/>
                <a:gd name="connsiteX749" fmla="*/ 212975 w 692573"/>
                <a:gd name="connsiteY749" fmla="*/ 1588732 h 1776768"/>
                <a:gd name="connsiteX750" fmla="*/ 212359 w 692573"/>
                <a:gd name="connsiteY750" fmla="*/ 1595197 h 1776768"/>
                <a:gd name="connsiteX751" fmla="*/ 216054 w 692573"/>
                <a:gd name="connsiteY751" fmla="*/ 1593889 h 1776768"/>
                <a:gd name="connsiteX752" fmla="*/ 218594 w 692573"/>
                <a:gd name="connsiteY752" fmla="*/ 1594196 h 1776768"/>
                <a:gd name="connsiteX753" fmla="*/ 219749 w 692573"/>
                <a:gd name="connsiteY753" fmla="*/ 1596506 h 1776768"/>
                <a:gd name="connsiteX754" fmla="*/ 219749 w 692573"/>
                <a:gd name="connsiteY754" fmla="*/ 1599353 h 1776768"/>
                <a:gd name="connsiteX755" fmla="*/ 218132 w 692573"/>
                <a:gd name="connsiteY755" fmla="*/ 1601893 h 1776768"/>
                <a:gd name="connsiteX756" fmla="*/ 210358 w 692573"/>
                <a:gd name="connsiteY756" fmla="*/ 1605511 h 1776768"/>
                <a:gd name="connsiteX757" fmla="*/ 207202 w 692573"/>
                <a:gd name="connsiteY757" fmla="*/ 1609975 h 1776768"/>
                <a:gd name="connsiteX758" fmla="*/ 204508 w 692573"/>
                <a:gd name="connsiteY758" fmla="*/ 1625677 h 1776768"/>
                <a:gd name="connsiteX759" fmla="*/ 204355 w 692573"/>
                <a:gd name="connsiteY759" fmla="*/ 1626216 h 1776768"/>
                <a:gd name="connsiteX760" fmla="*/ 202122 w 692573"/>
                <a:gd name="connsiteY760" fmla="*/ 1631835 h 1776768"/>
                <a:gd name="connsiteX761" fmla="*/ 201815 w 692573"/>
                <a:gd name="connsiteY761" fmla="*/ 1632374 h 1776768"/>
                <a:gd name="connsiteX762" fmla="*/ 192193 w 692573"/>
                <a:gd name="connsiteY762" fmla="*/ 1646074 h 1776768"/>
                <a:gd name="connsiteX763" fmla="*/ 204662 w 692573"/>
                <a:gd name="connsiteY763" fmla="*/ 1667856 h 1776768"/>
                <a:gd name="connsiteX764" fmla="*/ 209358 w 692573"/>
                <a:gd name="connsiteY764" fmla="*/ 1672783 h 177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</a:cxnLst>
              <a:rect l="l" t="t" r="r" b="b"/>
              <a:pathLst>
                <a:path w="692573" h="1776768">
                  <a:moveTo>
                    <a:pt x="209358" y="1672783"/>
                  </a:moveTo>
                  <a:lnTo>
                    <a:pt x="214053" y="1673706"/>
                  </a:lnTo>
                  <a:lnTo>
                    <a:pt x="245610" y="1674245"/>
                  </a:lnTo>
                  <a:cubicBezTo>
                    <a:pt x="246688" y="1674245"/>
                    <a:pt x="247612" y="1674861"/>
                    <a:pt x="248073" y="1675861"/>
                  </a:cubicBezTo>
                  <a:cubicBezTo>
                    <a:pt x="248535" y="1676862"/>
                    <a:pt x="248381" y="1677939"/>
                    <a:pt x="247688" y="1678786"/>
                  </a:cubicBezTo>
                  <a:lnTo>
                    <a:pt x="241993" y="1685867"/>
                  </a:lnTo>
                  <a:lnTo>
                    <a:pt x="244071" y="1690486"/>
                  </a:lnTo>
                  <a:cubicBezTo>
                    <a:pt x="244225" y="1690870"/>
                    <a:pt x="244302" y="1691255"/>
                    <a:pt x="244302" y="1691640"/>
                  </a:cubicBezTo>
                  <a:lnTo>
                    <a:pt x="244302" y="1700799"/>
                  </a:lnTo>
                  <a:lnTo>
                    <a:pt x="245148" y="1703801"/>
                  </a:lnTo>
                  <a:lnTo>
                    <a:pt x="249613" y="1709189"/>
                  </a:lnTo>
                  <a:lnTo>
                    <a:pt x="252153" y="1710882"/>
                  </a:lnTo>
                  <a:lnTo>
                    <a:pt x="253307" y="1711113"/>
                  </a:lnTo>
                  <a:lnTo>
                    <a:pt x="258541" y="1707804"/>
                  </a:lnTo>
                  <a:cubicBezTo>
                    <a:pt x="258772" y="1707650"/>
                    <a:pt x="258926" y="1707573"/>
                    <a:pt x="259157" y="1707496"/>
                  </a:cubicBezTo>
                  <a:lnTo>
                    <a:pt x="267624" y="1704648"/>
                  </a:lnTo>
                  <a:cubicBezTo>
                    <a:pt x="267932" y="1704571"/>
                    <a:pt x="268239" y="1704494"/>
                    <a:pt x="268547" y="1704494"/>
                  </a:cubicBezTo>
                  <a:lnTo>
                    <a:pt x="272473" y="1704494"/>
                  </a:lnTo>
                  <a:lnTo>
                    <a:pt x="276321" y="1705110"/>
                  </a:lnTo>
                  <a:cubicBezTo>
                    <a:pt x="276706" y="1705187"/>
                    <a:pt x="277091" y="1705341"/>
                    <a:pt x="277476" y="1705572"/>
                  </a:cubicBezTo>
                  <a:lnTo>
                    <a:pt x="284403" y="1710344"/>
                  </a:lnTo>
                  <a:lnTo>
                    <a:pt x="288405" y="1711344"/>
                  </a:lnTo>
                  <a:cubicBezTo>
                    <a:pt x="288944" y="1711498"/>
                    <a:pt x="289406" y="1711729"/>
                    <a:pt x="289714" y="1712114"/>
                  </a:cubicBezTo>
                  <a:lnTo>
                    <a:pt x="306032" y="1728970"/>
                  </a:lnTo>
                  <a:lnTo>
                    <a:pt x="311035" y="1734897"/>
                  </a:lnTo>
                  <a:lnTo>
                    <a:pt x="316345" y="1734897"/>
                  </a:lnTo>
                  <a:lnTo>
                    <a:pt x="324581" y="1736052"/>
                  </a:lnTo>
                  <a:lnTo>
                    <a:pt x="327660" y="1736052"/>
                  </a:lnTo>
                  <a:lnTo>
                    <a:pt x="330354" y="1735128"/>
                  </a:lnTo>
                  <a:lnTo>
                    <a:pt x="332432" y="1733897"/>
                  </a:lnTo>
                  <a:lnTo>
                    <a:pt x="335511" y="1729817"/>
                  </a:lnTo>
                  <a:cubicBezTo>
                    <a:pt x="335665" y="1729586"/>
                    <a:pt x="335973" y="1729355"/>
                    <a:pt x="336204" y="1729201"/>
                  </a:cubicBezTo>
                  <a:lnTo>
                    <a:pt x="337897" y="1728047"/>
                  </a:lnTo>
                  <a:cubicBezTo>
                    <a:pt x="338359" y="1727739"/>
                    <a:pt x="338898" y="1727585"/>
                    <a:pt x="339436" y="1727585"/>
                  </a:cubicBezTo>
                  <a:lnTo>
                    <a:pt x="342284" y="1727585"/>
                  </a:lnTo>
                  <a:lnTo>
                    <a:pt x="347672" y="1728201"/>
                  </a:lnTo>
                  <a:lnTo>
                    <a:pt x="351290" y="1728201"/>
                  </a:lnTo>
                  <a:cubicBezTo>
                    <a:pt x="351674" y="1728201"/>
                    <a:pt x="352059" y="1728278"/>
                    <a:pt x="352367" y="1728432"/>
                  </a:cubicBezTo>
                  <a:lnTo>
                    <a:pt x="356293" y="1730125"/>
                  </a:lnTo>
                  <a:cubicBezTo>
                    <a:pt x="356601" y="1730279"/>
                    <a:pt x="356908" y="1730433"/>
                    <a:pt x="357139" y="1730741"/>
                  </a:cubicBezTo>
                  <a:lnTo>
                    <a:pt x="361681" y="1735282"/>
                  </a:lnTo>
                  <a:cubicBezTo>
                    <a:pt x="361835" y="1735436"/>
                    <a:pt x="361911" y="1735590"/>
                    <a:pt x="362065" y="1735744"/>
                  </a:cubicBezTo>
                  <a:lnTo>
                    <a:pt x="377382" y="1759296"/>
                  </a:lnTo>
                  <a:lnTo>
                    <a:pt x="385541" y="1763145"/>
                  </a:lnTo>
                  <a:lnTo>
                    <a:pt x="396548" y="1762067"/>
                  </a:lnTo>
                  <a:cubicBezTo>
                    <a:pt x="396856" y="1762067"/>
                    <a:pt x="397164" y="1762067"/>
                    <a:pt x="397395" y="1762144"/>
                  </a:cubicBezTo>
                  <a:lnTo>
                    <a:pt x="402475" y="1763299"/>
                  </a:lnTo>
                  <a:cubicBezTo>
                    <a:pt x="403244" y="1763453"/>
                    <a:pt x="403937" y="1763992"/>
                    <a:pt x="404322" y="1764684"/>
                  </a:cubicBezTo>
                  <a:lnTo>
                    <a:pt x="406169" y="1767994"/>
                  </a:lnTo>
                  <a:lnTo>
                    <a:pt x="409479" y="1769841"/>
                  </a:lnTo>
                  <a:lnTo>
                    <a:pt x="414020" y="1771304"/>
                  </a:lnTo>
                  <a:lnTo>
                    <a:pt x="425642" y="1776307"/>
                  </a:lnTo>
                  <a:lnTo>
                    <a:pt x="431338" y="1776769"/>
                  </a:lnTo>
                  <a:lnTo>
                    <a:pt x="435264" y="1775460"/>
                  </a:lnTo>
                  <a:lnTo>
                    <a:pt x="447194" y="1764069"/>
                  </a:lnTo>
                  <a:lnTo>
                    <a:pt x="454198" y="1758758"/>
                  </a:lnTo>
                  <a:lnTo>
                    <a:pt x="459509" y="1753370"/>
                  </a:lnTo>
                  <a:cubicBezTo>
                    <a:pt x="459740" y="1753139"/>
                    <a:pt x="460048" y="1752908"/>
                    <a:pt x="460356" y="1752754"/>
                  </a:cubicBezTo>
                  <a:lnTo>
                    <a:pt x="464281" y="1751061"/>
                  </a:lnTo>
                  <a:cubicBezTo>
                    <a:pt x="464512" y="1750984"/>
                    <a:pt x="464743" y="1750907"/>
                    <a:pt x="465051" y="1750830"/>
                  </a:cubicBezTo>
                  <a:lnTo>
                    <a:pt x="469515" y="1750291"/>
                  </a:lnTo>
                  <a:cubicBezTo>
                    <a:pt x="469900" y="1750214"/>
                    <a:pt x="470285" y="1750291"/>
                    <a:pt x="470593" y="1750368"/>
                  </a:cubicBezTo>
                  <a:lnTo>
                    <a:pt x="488758" y="1755294"/>
                  </a:lnTo>
                  <a:lnTo>
                    <a:pt x="492067" y="1755294"/>
                  </a:lnTo>
                  <a:lnTo>
                    <a:pt x="492991" y="1754755"/>
                  </a:lnTo>
                  <a:lnTo>
                    <a:pt x="493376" y="1751061"/>
                  </a:lnTo>
                  <a:cubicBezTo>
                    <a:pt x="493376" y="1750753"/>
                    <a:pt x="493453" y="1750522"/>
                    <a:pt x="493607" y="1750291"/>
                  </a:cubicBezTo>
                  <a:lnTo>
                    <a:pt x="495300" y="1746366"/>
                  </a:lnTo>
                  <a:cubicBezTo>
                    <a:pt x="495377" y="1746212"/>
                    <a:pt x="495454" y="1745981"/>
                    <a:pt x="495608" y="1745827"/>
                  </a:cubicBezTo>
                  <a:lnTo>
                    <a:pt x="504075" y="1733973"/>
                  </a:lnTo>
                  <a:lnTo>
                    <a:pt x="513850" y="1723582"/>
                  </a:lnTo>
                  <a:cubicBezTo>
                    <a:pt x="514081" y="1723352"/>
                    <a:pt x="514311" y="1723121"/>
                    <a:pt x="514619" y="1722967"/>
                  </a:cubicBezTo>
                  <a:lnTo>
                    <a:pt x="523625" y="1718503"/>
                  </a:lnTo>
                  <a:lnTo>
                    <a:pt x="532399" y="1715732"/>
                  </a:lnTo>
                  <a:lnTo>
                    <a:pt x="541559" y="1707111"/>
                  </a:lnTo>
                  <a:lnTo>
                    <a:pt x="543098" y="1702108"/>
                  </a:lnTo>
                  <a:lnTo>
                    <a:pt x="538942" y="1697952"/>
                  </a:lnTo>
                  <a:lnTo>
                    <a:pt x="523548" y="1689716"/>
                  </a:lnTo>
                  <a:cubicBezTo>
                    <a:pt x="522778" y="1689331"/>
                    <a:pt x="522239" y="1688561"/>
                    <a:pt x="522085" y="1687715"/>
                  </a:cubicBezTo>
                  <a:lnTo>
                    <a:pt x="520392" y="1678170"/>
                  </a:lnTo>
                  <a:cubicBezTo>
                    <a:pt x="520315" y="1677863"/>
                    <a:pt x="520315" y="1677555"/>
                    <a:pt x="520392" y="1677247"/>
                  </a:cubicBezTo>
                  <a:lnTo>
                    <a:pt x="523163" y="1659159"/>
                  </a:lnTo>
                  <a:lnTo>
                    <a:pt x="522855" y="1657773"/>
                  </a:lnTo>
                  <a:lnTo>
                    <a:pt x="514542" y="1650538"/>
                  </a:lnTo>
                  <a:cubicBezTo>
                    <a:pt x="514388" y="1650384"/>
                    <a:pt x="514158" y="1650230"/>
                    <a:pt x="514081" y="1649999"/>
                  </a:cubicBezTo>
                  <a:lnTo>
                    <a:pt x="510694" y="1644920"/>
                  </a:lnTo>
                  <a:lnTo>
                    <a:pt x="503844" y="1632912"/>
                  </a:lnTo>
                  <a:cubicBezTo>
                    <a:pt x="503690" y="1632681"/>
                    <a:pt x="503613" y="1632374"/>
                    <a:pt x="503536" y="1632066"/>
                  </a:cubicBezTo>
                  <a:lnTo>
                    <a:pt x="502997" y="1629218"/>
                  </a:lnTo>
                  <a:cubicBezTo>
                    <a:pt x="502766" y="1627986"/>
                    <a:pt x="503382" y="1626678"/>
                    <a:pt x="504536" y="1626139"/>
                  </a:cubicBezTo>
                  <a:lnTo>
                    <a:pt x="506768" y="1624984"/>
                  </a:lnTo>
                  <a:cubicBezTo>
                    <a:pt x="507384" y="1624677"/>
                    <a:pt x="508077" y="1624600"/>
                    <a:pt x="508693" y="1624753"/>
                  </a:cubicBezTo>
                  <a:lnTo>
                    <a:pt x="512849" y="1625754"/>
                  </a:lnTo>
                  <a:lnTo>
                    <a:pt x="512849" y="1625754"/>
                  </a:lnTo>
                  <a:lnTo>
                    <a:pt x="515004" y="1625754"/>
                  </a:lnTo>
                  <a:lnTo>
                    <a:pt x="521393" y="1624138"/>
                  </a:lnTo>
                  <a:lnTo>
                    <a:pt x="531476" y="1620982"/>
                  </a:lnTo>
                  <a:lnTo>
                    <a:pt x="538172" y="1616210"/>
                  </a:lnTo>
                  <a:lnTo>
                    <a:pt x="542790" y="1600200"/>
                  </a:lnTo>
                  <a:lnTo>
                    <a:pt x="542328" y="1593889"/>
                  </a:lnTo>
                  <a:lnTo>
                    <a:pt x="539712" y="1588193"/>
                  </a:lnTo>
                  <a:cubicBezTo>
                    <a:pt x="539558" y="1587808"/>
                    <a:pt x="539481" y="1587423"/>
                    <a:pt x="539481" y="1587038"/>
                  </a:cubicBezTo>
                  <a:lnTo>
                    <a:pt x="539481" y="1582574"/>
                  </a:lnTo>
                  <a:cubicBezTo>
                    <a:pt x="539481" y="1582343"/>
                    <a:pt x="539481" y="1582035"/>
                    <a:pt x="539558" y="1581804"/>
                  </a:cubicBezTo>
                  <a:lnTo>
                    <a:pt x="545176" y="1562100"/>
                  </a:lnTo>
                  <a:cubicBezTo>
                    <a:pt x="545253" y="1561869"/>
                    <a:pt x="545330" y="1561715"/>
                    <a:pt x="545407" y="1561561"/>
                  </a:cubicBezTo>
                  <a:lnTo>
                    <a:pt x="548794" y="1555404"/>
                  </a:lnTo>
                  <a:cubicBezTo>
                    <a:pt x="548948" y="1555096"/>
                    <a:pt x="549179" y="1554865"/>
                    <a:pt x="549410" y="1554634"/>
                  </a:cubicBezTo>
                  <a:lnTo>
                    <a:pt x="569653" y="1536623"/>
                  </a:lnTo>
                  <a:lnTo>
                    <a:pt x="579967" y="1529157"/>
                  </a:lnTo>
                  <a:lnTo>
                    <a:pt x="590819" y="1517688"/>
                  </a:lnTo>
                  <a:lnTo>
                    <a:pt x="594976" y="1511223"/>
                  </a:lnTo>
                  <a:lnTo>
                    <a:pt x="594129" y="1507144"/>
                  </a:lnTo>
                  <a:lnTo>
                    <a:pt x="592128" y="1503603"/>
                  </a:lnTo>
                  <a:cubicBezTo>
                    <a:pt x="591897" y="1503141"/>
                    <a:pt x="591743" y="1502680"/>
                    <a:pt x="591743" y="1502218"/>
                  </a:cubicBezTo>
                  <a:lnTo>
                    <a:pt x="591743" y="1497600"/>
                  </a:lnTo>
                  <a:cubicBezTo>
                    <a:pt x="591743" y="1497215"/>
                    <a:pt x="591820" y="1496830"/>
                    <a:pt x="591974" y="1496445"/>
                  </a:cubicBezTo>
                  <a:lnTo>
                    <a:pt x="594206" y="1491365"/>
                  </a:lnTo>
                  <a:lnTo>
                    <a:pt x="597131" y="1486054"/>
                  </a:lnTo>
                  <a:lnTo>
                    <a:pt x="600210" y="1482283"/>
                  </a:lnTo>
                  <a:lnTo>
                    <a:pt x="631459" y="1455497"/>
                  </a:lnTo>
                  <a:lnTo>
                    <a:pt x="646007" y="1438179"/>
                  </a:lnTo>
                  <a:lnTo>
                    <a:pt x="656551" y="1408315"/>
                  </a:lnTo>
                  <a:cubicBezTo>
                    <a:pt x="656629" y="1408084"/>
                    <a:pt x="656705" y="1407853"/>
                    <a:pt x="656859" y="1407699"/>
                  </a:cubicBezTo>
                  <a:lnTo>
                    <a:pt x="660246" y="1402619"/>
                  </a:lnTo>
                  <a:lnTo>
                    <a:pt x="666788" y="1395999"/>
                  </a:lnTo>
                  <a:lnTo>
                    <a:pt x="671099" y="1392921"/>
                  </a:lnTo>
                  <a:lnTo>
                    <a:pt x="681182" y="1383299"/>
                  </a:lnTo>
                  <a:lnTo>
                    <a:pt x="681721" y="1366674"/>
                  </a:lnTo>
                  <a:lnTo>
                    <a:pt x="676487" y="1357823"/>
                  </a:lnTo>
                  <a:cubicBezTo>
                    <a:pt x="676179" y="1357361"/>
                    <a:pt x="676102" y="1356822"/>
                    <a:pt x="676102" y="1356283"/>
                  </a:cubicBezTo>
                  <a:lnTo>
                    <a:pt x="676641" y="1345507"/>
                  </a:lnTo>
                  <a:lnTo>
                    <a:pt x="672946" y="1332807"/>
                  </a:lnTo>
                  <a:lnTo>
                    <a:pt x="642235" y="1281931"/>
                  </a:lnTo>
                  <a:cubicBezTo>
                    <a:pt x="642004" y="1281546"/>
                    <a:pt x="641850" y="1281084"/>
                    <a:pt x="641850" y="1280699"/>
                  </a:cubicBezTo>
                  <a:lnTo>
                    <a:pt x="640696" y="1264381"/>
                  </a:lnTo>
                  <a:cubicBezTo>
                    <a:pt x="640696" y="1263996"/>
                    <a:pt x="640696" y="1263688"/>
                    <a:pt x="640850" y="1263381"/>
                  </a:cubicBezTo>
                  <a:lnTo>
                    <a:pt x="647623" y="1241983"/>
                  </a:lnTo>
                  <a:cubicBezTo>
                    <a:pt x="647777" y="1241444"/>
                    <a:pt x="648085" y="1241060"/>
                    <a:pt x="648470" y="1240675"/>
                  </a:cubicBezTo>
                  <a:lnTo>
                    <a:pt x="655782" y="1234517"/>
                  </a:lnTo>
                  <a:lnTo>
                    <a:pt x="674793" y="1223049"/>
                  </a:lnTo>
                  <a:lnTo>
                    <a:pt x="679027" y="1203421"/>
                  </a:lnTo>
                  <a:lnTo>
                    <a:pt x="679565" y="1193723"/>
                  </a:lnTo>
                  <a:cubicBezTo>
                    <a:pt x="679565" y="1193107"/>
                    <a:pt x="679873" y="1192415"/>
                    <a:pt x="680335" y="1191953"/>
                  </a:cubicBezTo>
                  <a:lnTo>
                    <a:pt x="692573" y="1178714"/>
                  </a:lnTo>
                  <a:lnTo>
                    <a:pt x="679796" y="1165475"/>
                  </a:lnTo>
                  <a:lnTo>
                    <a:pt x="677410" y="1162473"/>
                  </a:lnTo>
                  <a:lnTo>
                    <a:pt x="673177" y="1154700"/>
                  </a:lnTo>
                  <a:cubicBezTo>
                    <a:pt x="672946" y="1154238"/>
                    <a:pt x="672792" y="1153699"/>
                    <a:pt x="672869" y="1153083"/>
                  </a:cubicBezTo>
                  <a:lnTo>
                    <a:pt x="673408" y="1146926"/>
                  </a:lnTo>
                  <a:lnTo>
                    <a:pt x="677872" y="1130685"/>
                  </a:lnTo>
                  <a:lnTo>
                    <a:pt x="676871" y="1122218"/>
                  </a:lnTo>
                  <a:lnTo>
                    <a:pt x="674331" y="1117677"/>
                  </a:lnTo>
                  <a:lnTo>
                    <a:pt x="663710" y="1099743"/>
                  </a:lnTo>
                  <a:cubicBezTo>
                    <a:pt x="663633" y="1099589"/>
                    <a:pt x="663556" y="1099358"/>
                    <a:pt x="663479" y="1099204"/>
                  </a:cubicBezTo>
                  <a:lnTo>
                    <a:pt x="660631" y="1090738"/>
                  </a:lnTo>
                  <a:lnTo>
                    <a:pt x="658861" y="1080193"/>
                  </a:lnTo>
                  <a:cubicBezTo>
                    <a:pt x="658784" y="1079962"/>
                    <a:pt x="658784" y="1079654"/>
                    <a:pt x="658861" y="1079346"/>
                  </a:cubicBezTo>
                  <a:lnTo>
                    <a:pt x="660015" y="1070341"/>
                  </a:lnTo>
                  <a:cubicBezTo>
                    <a:pt x="660015" y="1070110"/>
                    <a:pt x="660092" y="1069879"/>
                    <a:pt x="660169" y="1069648"/>
                  </a:cubicBezTo>
                  <a:lnTo>
                    <a:pt x="670021" y="1043863"/>
                  </a:lnTo>
                  <a:lnTo>
                    <a:pt x="668020" y="1029162"/>
                  </a:lnTo>
                  <a:lnTo>
                    <a:pt x="660323" y="1025082"/>
                  </a:lnTo>
                  <a:lnTo>
                    <a:pt x="650933" y="1025082"/>
                  </a:lnTo>
                  <a:cubicBezTo>
                    <a:pt x="650548" y="1025082"/>
                    <a:pt x="650240" y="1025006"/>
                    <a:pt x="649855" y="1024851"/>
                  </a:cubicBezTo>
                  <a:lnTo>
                    <a:pt x="640311" y="1020926"/>
                  </a:lnTo>
                  <a:cubicBezTo>
                    <a:pt x="639849" y="1020772"/>
                    <a:pt x="639464" y="1020464"/>
                    <a:pt x="639156" y="1020079"/>
                  </a:cubicBezTo>
                  <a:lnTo>
                    <a:pt x="628458" y="1006610"/>
                  </a:lnTo>
                  <a:cubicBezTo>
                    <a:pt x="628304" y="1006379"/>
                    <a:pt x="628150" y="1006148"/>
                    <a:pt x="627996" y="1005840"/>
                  </a:cubicBezTo>
                  <a:lnTo>
                    <a:pt x="618990" y="982210"/>
                  </a:lnTo>
                  <a:cubicBezTo>
                    <a:pt x="618913" y="981980"/>
                    <a:pt x="618836" y="981749"/>
                    <a:pt x="618836" y="981518"/>
                  </a:cubicBezTo>
                  <a:lnTo>
                    <a:pt x="616065" y="958504"/>
                  </a:lnTo>
                  <a:lnTo>
                    <a:pt x="612756" y="953270"/>
                  </a:lnTo>
                  <a:lnTo>
                    <a:pt x="606983" y="948959"/>
                  </a:lnTo>
                  <a:lnTo>
                    <a:pt x="594206" y="947343"/>
                  </a:lnTo>
                  <a:lnTo>
                    <a:pt x="580505" y="947343"/>
                  </a:lnTo>
                  <a:lnTo>
                    <a:pt x="566189" y="949037"/>
                  </a:lnTo>
                  <a:lnTo>
                    <a:pt x="554105" y="951807"/>
                  </a:lnTo>
                  <a:lnTo>
                    <a:pt x="535786" y="953578"/>
                  </a:lnTo>
                  <a:lnTo>
                    <a:pt x="514388" y="955271"/>
                  </a:lnTo>
                  <a:lnTo>
                    <a:pt x="497917" y="959120"/>
                  </a:lnTo>
                  <a:lnTo>
                    <a:pt x="467591" y="960351"/>
                  </a:lnTo>
                  <a:lnTo>
                    <a:pt x="457585" y="959196"/>
                  </a:lnTo>
                  <a:lnTo>
                    <a:pt x="447040" y="956272"/>
                  </a:lnTo>
                  <a:cubicBezTo>
                    <a:pt x="446655" y="956195"/>
                    <a:pt x="446347" y="956041"/>
                    <a:pt x="446039" y="955810"/>
                  </a:cubicBezTo>
                  <a:lnTo>
                    <a:pt x="440959" y="951884"/>
                  </a:lnTo>
                  <a:cubicBezTo>
                    <a:pt x="440728" y="951730"/>
                    <a:pt x="440575" y="951576"/>
                    <a:pt x="440421" y="951346"/>
                  </a:cubicBezTo>
                  <a:lnTo>
                    <a:pt x="437034" y="946881"/>
                  </a:lnTo>
                  <a:cubicBezTo>
                    <a:pt x="436726" y="946496"/>
                    <a:pt x="436572" y="946035"/>
                    <a:pt x="436495" y="945573"/>
                  </a:cubicBezTo>
                  <a:lnTo>
                    <a:pt x="435418" y="938261"/>
                  </a:lnTo>
                  <a:lnTo>
                    <a:pt x="431954" y="932257"/>
                  </a:lnTo>
                  <a:lnTo>
                    <a:pt x="421486" y="921250"/>
                  </a:lnTo>
                  <a:cubicBezTo>
                    <a:pt x="421178" y="920866"/>
                    <a:pt x="420947" y="920481"/>
                    <a:pt x="420793" y="920019"/>
                  </a:cubicBezTo>
                  <a:lnTo>
                    <a:pt x="420255" y="917787"/>
                  </a:lnTo>
                  <a:lnTo>
                    <a:pt x="418792" y="910398"/>
                  </a:lnTo>
                  <a:lnTo>
                    <a:pt x="418484" y="910167"/>
                  </a:lnTo>
                  <a:lnTo>
                    <a:pt x="412712" y="908627"/>
                  </a:lnTo>
                  <a:cubicBezTo>
                    <a:pt x="412250" y="908473"/>
                    <a:pt x="411788" y="908242"/>
                    <a:pt x="411480" y="907935"/>
                  </a:cubicBezTo>
                  <a:lnTo>
                    <a:pt x="409248" y="905703"/>
                  </a:lnTo>
                  <a:cubicBezTo>
                    <a:pt x="408940" y="905395"/>
                    <a:pt x="408632" y="904933"/>
                    <a:pt x="408555" y="904471"/>
                  </a:cubicBezTo>
                  <a:lnTo>
                    <a:pt x="406862" y="898314"/>
                  </a:lnTo>
                  <a:cubicBezTo>
                    <a:pt x="406785" y="897929"/>
                    <a:pt x="406708" y="897544"/>
                    <a:pt x="406785" y="897159"/>
                  </a:cubicBezTo>
                  <a:lnTo>
                    <a:pt x="407939" y="889847"/>
                  </a:lnTo>
                  <a:lnTo>
                    <a:pt x="410325" y="882612"/>
                  </a:lnTo>
                  <a:cubicBezTo>
                    <a:pt x="410479" y="882227"/>
                    <a:pt x="410710" y="881842"/>
                    <a:pt x="411018" y="881534"/>
                  </a:cubicBezTo>
                  <a:lnTo>
                    <a:pt x="411480" y="881072"/>
                  </a:lnTo>
                  <a:lnTo>
                    <a:pt x="410172" y="880457"/>
                  </a:lnTo>
                  <a:cubicBezTo>
                    <a:pt x="409402" y="880149"/>
                    <a:pt x="408863" y="879456"/>
                    <a:pt x="408632" y="878686"/>
                  </a:cubicBezTo>
                  <a:cubicBezTo>
                    <a:pt x="408401" y="877916"/>
                    <a:pt x="408478" y="877070"/>
                    <a:pt x="408940" y="876377"/>
                  </a:cubicBezTo>
                  <a:lnTo>
                    <a:pt x="412327" y="871066"/>
                  </a:lnTo>
                  <a:lnTo>
                    <a:pt x="412019" y="868449"/>
                  </a:lnTo>
                  <a:lnTo>
                    <a:pt x="409171" y="865139"/>
                  </a:lnTo>
                  <a:cubicBezTo>
                    <a:pt x="409017" y="864908"/>
                    <a:pt x="408863" y="864678"/>
                    <a:pt x="408709" y="864447"/>
                  </a:cubicBezTo>
                  <a:lnTo>
                    <a:pt x="405861" y="858289"/>
                  </a:lnTo>
                  <a:cubicBezTo>
                    <a:pt x="405553" y="857596"/>
                    <a:pt x="405553" y="856750"/>
                    <a:pt x="405861" y="855980"/>
                  </a:cubicBezTo>
                  <a:cubicBezTo>
                    <a:pt x="406169" y="855287"/>
                    <a:pt x="406785" y="854672"/>
                    <a:pt x="407555" y="854441"/>
                  </a:cubicBezTo>
                  <a:lnTo>
                    <a:pt x="411557" y="853132"/>
                  </a:lnTo>
                  <a:lnTo>
                    <a:pt x="409402" y="852516"/>
                  </a:lnTo>
                  <a:cubicBezTo>
                    <a:pt x="408478" y="852286"/>
                    <a:pt x="407785" y="851593"/>
                    <a:pt x="407478" y="850669"/>
                  </a:cubicBezTo>
                  <a:lnTo>
                    <a:pt x="406323" y="847283"/>
                  </a:lnTo>
                  <a:cubicBezTo>
                    <a:pt x="406092" y="846590"/>
                    <a:pt x="406169" y="845897"/>
                    <a:pt x="406400" y="845281"/>
                  </a:cubicBezTo>
                  <a:lnTo>
                    <a:pt x="408632" y="840201"/>
                  </a:lnTo>
                  <a:cubicBezTo>
                    <a:pt x="408786" y="839970"/>
                    <a:pt x="408863" y="839739"/>
                    <a:pt x="409094" y="839509"/>
                  </a:cubicBezTo>
                  <a:lnTo>
                    <a:pt x="412096" y="836045"/>
                  </a:lnTo>
                  <a:lnTo>
                    <a:pt x="411942" y="835275"/>
                  </a:lnTo>
                  <a:lnTo>
                    <a:pt x="404630" y="826116"/>
                  </a:lnTo>
                  <a:lnTo>
                    <a:pt x="401397" y="827193"/>
                  </a:lnTo>
                  <a:cubicBezTo>
                    <a:pt x="400396" y="827501"/>
                    <a:pt x="399242" y="827270"/>
                    <a:pt x="398549" y="826501"/>
                  </a:cubicBezTo>
                  <a:lnTo>
                    <a:pt x="395162" y="823114"/>
                  </a:lnTo>
                  <a:cubicBezTo>
                    <a:pt x="395008" y="822960"/>
                    <a:pt x="394855" y="822729"/>
                    <a:pt x="394701" y="822498"/>
                  </a:cubicBezTo>
                  <a:lnTo>
                    <a:pt x="392161" y="817880"/>
                  </a:lnTo>
                  <a:lnTo>
                    <a:pt x="388620" y="814801"/>
                  </a:lnTo>
                  <a:cubicBezTo>
                    <a:pt x="388004" y="814263"/>
                    <a:pt x="387619" y="813493"/>
                    <a:pt x="387619" y="812646"/>
                  </a:cubicBezTo>
                  <a:lnTo>
                    <a:pt x="387619" y="806335"/>
                  </a:lnTo>
                  <a:lnTo>
                    <a:pt x="386234" y="801639"/>
                  </a:lnTo>
                  <a:lnTo>
                    <a:pt x="383694" y="798715"/>
                  </a:lnTo>
                  <a:lnTo>
                    <a:pt x="379922" y="797175"/>
                  </a:lnTo>
                  <a:lnTo>
                    <a:pt x="376536" y="798869"/>
                  </a:lnTo>
                  <a:cubicBezTo>
                    <a:pt x="375150" y="799561"/>
                    <a:pt x="373457" y="799022"/>
                    <a:pt x="372764" y="797637"/>
                  </a:cubicBezTo>
                  <a:lnTo>
                    <a:pt x="370532" y="793173"/>
                  </a:lnTo>
                  <a:cubicBezTo>
                    <a:pt x="370301" y="792634"/>
                    <a:pt x="370147" y="792095"/>
                    <a:pt x="370301" y="791480"/>
                  </a:cubicBezTo>
                  <a:lnTo>
                    <a:pt x="371456" y="783628"/>
                  </a:lnTo>
                  <a:cubicBezTo>
                    <a:pt x="371533" y="783244"/>
                    <a:pt x="371610" y="782936"/>
                    <a:pt x="371841" y="782551"/>
                  </a:cubicBezTo>
                  <a:lnTo>
                    <a:pt x="375227" y="776932"/>
                  </a:lnTo>
                  <a:cubicBezTo>
                    <a:pt x="375766" y="776086"/>
                    <a:pt x="376613" y="775547"/>
                    <a:pt x="377613" y="775547"/>
                  </a:cubicBezTo>
                  <a:lnTo>
                    <a:pt x="379845" y="775547"/>
                  </a:lnTo>
                  <a:cubicBezTo>
                    <a:pt x="380461" y="775547"/>
                    <a:pt x="381077" y="775778"/>
                    <a:pt x="381539" y="776086"/>
                  </a:cubicBezTo>
                  <a:lnTo>
                    <a:pt x="382155" y="776547"/>
                  </a:lnTo>
                  <a:lnTo>
                    <a:pt x="382385" y="775316"/>
                  </a:lnTo>
                  <a:lnTo>
                    <a:pt x="374919" y="774315"/>
                  </a:lnTo>
                  <a:lnTo>
                    <a:pt x="370994" y="773084"/>
                  </a:lnTo>
                  <a:cubicBezTo>
                    <a:pt x="370301" y="772853"/>
                    <a:pt x="369762" y="772391"/>
                    <a:pt x="369455" y="771775"/>
                  </a:cubicBezTo>
                  <a:lnTo>
                    <a:pt x="367222" y="767850"/>
                  </a:lnTo>
                  <a:cubicBezTo>
                    <a:pt x="366992" y="767388"/>
                    <a:pt x="366838" y="766926"/>
                    <a:pt x="366838" y="766464"/>
                  </a:cubicBezTo>
                  <a:lnTo>
                    <a:pt x="366838" y="764232"/>
                  </a:lnTo>
                  <a:lnTo>
                    <a:pt x="366838" y="764232"/>
                  </a:lnTo>
                  <a:cubicBezTo>
                    <a:pt x="366761" y="764309"/>
                    <a:pt x="366761" y="764386"/>
                    <a:pt x="366684" y="764386"/>
                  </a:cubicBezTo>
                  <a:cubicBezTo>
                    <a:pt x="366068" y="765079"/>
                    <a:pt x="365144" y="765387"/>
                    <a:pt x="364221" y="765310"/>
                  </a:cubicBezTo>
                  <a:lnTo>
                    <a:pt x="359756" y="764771"/>
                  </a:lnTo>
                  <a:cubicBezTo>
                    <a:pt x="359295" y="764694"/>
                    <a:pt x="358833" y="764540"/>
                    <a:pt x="358448" y="764232"/>
                  </a:cubicBezTo>
                  <a:lnTo>
                    <a:pt x="356216" y="762539"/>
                  </a:lnTo>
                  <a:cubicBezTo>
                    <a:pt x="355831" y="762231"/>
                    <a:pt x="355446" y="761846"/>
                    <a:pt x="355292" y="761307"/>
                  </a:cubicBezTo>
                  <a:lnTo>
                    <a:pt x="354138" y="758459"/>
                  </a:lnTo>
                  <a:cubicBezTo>
                    <a:pt x="353984" y="758152"/>
                    <a:pt x="353907" y="757767"/>
                    <a:pt x="353907" y="757382"/>
                  </a:cubicBezTo>
                  <a:lnTo>
                    <a:pt x="353907" y="753995"/>
                  </a:lnTo>
                  <a:lnTo>
                    <a:pt x="353522" y="753072"/>
                  </a:lnTo>
                  <a:lnTo>
                    <a:pt x="352213" y="752841"/>
                  </a:lnTo>
                  <a:lnTo>
                    <a:pt x="345748" y="752302"/>
                  </a:lnTo>
                  <a:cubicBezTo>
                    <a:pt x="344670" y="752225"/>
                    <a:pt x="343747" y="751532"/>
                    <a:pt x="343362" y="750532"/>
                  </a:cubicBezTo>
                  <a:cubicBezTo>
                    <a:pt x="342977" y="749531"/>
                    <a:pt x="343131" y="748454"/>
                    <a:pt x="343824" y="747607"/>
                  </a:cubicBezTo>
                  <a:lnTo>
                    <a:pt x="350828" y="739063"/>
                  </a:lnTo>
                  <a:lnTo>
                    <a:pt x="350289" y="737139"/>
                  </a:lnTo>
                  <a:lnTo>
                    <a:pt x="345517" y="733752"/>
                  </a:lnTo>
                  <a:cubicBezTo>
                    <a:pt x="344978" y="733367"/>
                    <a:pt x="344593" y="732752"/>
                    <a:pt x="344439" y="732136"/>
                  </a:cubicBezTo>
                  <a:lnTo>
                    <a:pt x="343285" y="727672"/>
                  </a:lnTo>
                  <a:cubicBezTo>
                    <a:pt x="343208" y="727441"/>
                    <a:pt x="343208" y="727210"/>
                    <a:pt x="343208" y="726979"/>
                  </a:cubicBezTo>
                  <a:lnTo>
                    <a:pt x="343208" y="713355"/>
                  </a:lnTo>
                  <a:lnTo>
                    <a:pt x="342207" y="710430"/>
                  </a:lnTo>
                  <a:cubicBezTo>
                    <a:pt x="341976" y="709738"/>
                    <a:pt x="342053" y="708968"/>
                    <a:pt x="342361" y="708275"/>
                  </a:cubicBezTo>
                  <a:cubicBezTo>
                    <a:pt x="342669" y="707582"/>
                    <a:pt x="343285" y="707121"/>
                    <a:pt x="343978" y="706890"/>
                  </a:cubicBezTo>
                  <a:lnTo>
                    <a:pt x="360834" y="701271"/>
                  </a:lnTo>
                  <a:cubicBezTo>
                    <a:pt x="360988" y="701194"/>
                    <a:pt x="361219" y="701194"/>
                    <a:pt x="361450" y="701117"/>
                  </a:cubicBezTo>
                  <a:lnTo>
                    <a:pt x="365914" y="700655"/>
                  </a:lnTo>
                  <a:lnTo>
                    <a:pt x="377152" y="693651"/>
                  </a:lnTo>
                  <a:cubicBezTo>
                    <a:pt x="377690" y="693343"/>
                    <a:pt x="378306" y="693189"/>
                    <a:pt x="378922" y="693266"/>
                  </a:cubicBezTo>
                  <a:lnTo>
                    <a:pt x="396086" y="694882"/>
                  </a:lnTo>
                  <a:lnTo>
                    <a:pt x="398164" y="693882"/>
                  </a:lnTo>
                  <a:lnTo>
                    <a:pt x="399473" y="692188"/>
                  </a:lnTo>
                  <a:lnTo>
                    <a:pt x="404245" y="687416"/>
                  </a:lnTo>
                  <a:lnTo>
                    <a:pt x="407016" y="683645"/>
                  </a:lnTo>
                  <a:lnTo>
                    <a:pt x="408401" y="679027"/>
                  </a:lnTo>
                  <a:lnTo>
                    <a:pt x="406785" y="665557"/>
                  </a:lnTo>
                  <a:lnTo>
                    <a:pt x="405169" y="659784"/>
                  </a:lnTo>
                  <a:lnTo>
                    <a:pt x="403475" y="656552"/>
                  </a:lnTo>
                  <a:lnTo>
                    <a:pt x="399627" y="654166"/>
                  </a:lnTo>
                  <a:cubicBezTo>
                    <a:pt x="399473" y="654089"/>
                    <a:pt x="399242" y="653935"/>
                    <a:pt x="399165" y="653781"/>
                  </a:cubicBezTo>
                  <a:lnTo>
                    <a:pt x="398010" y="652626"/>
                  </a:lnTo>
                  <a:cubicBezTo>
                    <a:pt x="397779" y="652395"/>
                    <a:pt x="397548" y="652087"/>
                    <a:pt x="397395" y="651779"/>
                  </a:cubicBezTo>
                  <a:lnTo>
                    <a:pt x="394008" y="643929"/>
                  </a:lnTo>
                  <a:cubicBezTo>
                    <a:pt x="393777" y="643313"/>
                    <a:pt x="393700" y="642620"/>
                    <a:pt x="393931" y="642004"/>
                  </a:cubicBezTo>
                  <a:lnTo>
                    <a:pt x="395624" y="636385"/>
                  </a:lnTo>
                  <a:cubicBezTo>
                    <a:pt x="395855" y="635693"/>
                    <a:pt x="396240" y="635154"/>
                    <a:pt x="396856" y="634769"/>
                  </a:cubicBezTo>
                  <a:lnTo>
                    <a:pt x="402475" y="631382"/>
                  </a:lnTo>
                  <a:lnTo>
                    <a:pt x="410248" y="628381"/>
                  </a:lnTo>
                  <a:cubicBezTo>
                    <a:pt x="410402" y="628304"/>
                    <a:pt x="410633" y="628227"/>
                    <a:pt x="410864" y="628227"/>
                  </a:cubicBezTo>
                  <a:lnTo>
                    <a:pt x="422102" y="626533"/>
                  </a:lnTo>
                  <a:lnTo>
                    <a:pt x="446424" y="624301"/>
                  </a:lnTo>
                  <a:lnTo>
                    <a:pt x="454583" y="624301"/>
                  </a:lnTo>
                  <a:cubicBezTo>
                    <a:pt x="454814" y="624301"/>
                    <a:pt x="455045" y="624301"/>
                    <a:pt x="455276" y="624378"/>
                  </a:cubicBezTo>
                  <a:lnTo>
                    <a:pt x="486218" y="632229"/>
                  </a:lnTo>
                  <a:lnTo>
                    <a:pt x="493145" y="634538"/>
                  </a:lnTo>
                  <a:lnTo>
                    <a:pt x="498148" y="637232"/>
                  </a:lnTo>
                  <a:lnTo>
                    <a:pt x="504844" y="637617"/>
                  </a:lnTo>
                  <a:lnTo>
                    <a:pt x="517698" y="615450"/>
                  </a:lnTo>
                  <a:lnTo>
                    <a:pt x="518776" y="608599"/>
                  </a:lnTo>
                  <a:lnTo>
                    <a:pt x="517621" y="566805"/>
                  </a:lnTo>
                  <a:lnTo>
                    <a:pt x="510001" y="543945"/>
                  </a:lnTo>
                  <a:lnTo>
                    <a:pt x="505383" y="537249"/>
                  </a:lnTo>
                  <a:lnTo>
                    <a:pt x="489373" y="523394"/>
                  </a:lnTo>
                  <a:lnTo>
                    <a:pt x="485371" y="520392"/>
                  </a:lnTo>
                  <a:lnTo>
                    <a:pt x="480753" y="518853"/>
                  </a:lnTo>
                  <a:lnTo>
                    <a:pt x="468361" y="517314"/>
                  </a:lnTo>
                  <a:cubicBezTo>
                    <a:pt x="467976" y="517236"/>
                    <a:pt x="467591" y="517159"/>
                    <a:pt x="467283" y="516929"/>
                  </a:cubicBezTo>
                  <a:lnTo>
                    <a:pt x="457123" y="510771"/>
                  </a:lnTo>
                  <a:lnTo>
                    <a:pt x="449426" y="504306"/>
                  </a:lnTo>
                  <a:lnTo>
                    <a:pt x="418715" y="466206"/>
                  </a:lnTo>
                  <a:lnTo>
                    <a:pt x="379691" y="423795"/>
                  </a:lnTo>
                  <a:lnTo>
                    <a:pt x="340591" y="395855"/>
                  </a:lnTo>
                  <a:lnTo>
                    <a:pt x="291946" y="351213"/>
                  </a:lnTo>
                  <a:lnTo>
                    <a:pt x="287790" y="346518"/>
                  </a:lnTo>
                  <a:cubicBezTo>
                    <a:pt x="287636" y="346364"/>
                    <a:pt x="287482" y="346133"/>
                    <a:pt x="287405" y="345902"/>
                  </a:cubicBezTo>
                  <a:lnTo>
                    <a:pt x="284557" y="340283"/>
                  </a:lnTo>
                  <a:cubicBezTo>
                    <a:pt x="283941" y="339128"/>
                    <a:pt x="284249" y="337666"/>
                    <a:pt x="285327" y="336819"/>
                  </a:cubicBezTo>
                  <a:lnTo>
                    <a:pt x="288175" y="334587"/>
                  </a:lnTo>
                  <a:cubicBezTo>
                    <a:pt x="288252" y="334510"/>
                    <a:pt x="288328" y="334433"/>
                    <a:pt x="288482" y="334356"/>
                  </a:cubicBezTo>
                  <a:cubicBezTo>
                    <a:pt x="287328" y="333972"/>
                    <a:pt x="286558" y="332894"/>
                    <a:pt x="286558" y="331662"/>
                  </a:cubicBezTo>
                  <a:lnTo>
                    <a:pt x="286558" y="315884"/>
                  </a:lnTo>
                  <a:cubicBezTo>
                    <a:pt x="286558" y="315037"/>
                    <a:pt x="286943" y="314267"/>
                    <a:pt x="287559" y="313729"/>
                  </a:cubicBezTo>
                  <a:cubicBezTo>
                    <a:pt x="288175" y="313190"/>
                    <a:pt x="289021" y="312959"/>
                    <a:pt x="289868" y="313113"/>
                  </a:cubicBezTo>
                  <a:lnTo>
                    <a:pt x="298873" y="314652"/>
                  </a:lnTo>
                  <a:lnTo>
                    <a:pt x="306416" y="309649"/>
                  </a:lnTo>
                  <a:lnTo>
                    <a:pt x="313882" y="302106"/>
                  </a:lnTo>
                  <a:lnTo>
                    <a:pt x="319578" y="298027"/>
                  </a:lnTo>
                  <a:lnTo>
                    <a:pt x="323888" y="293255"/>
                  </a:lnTo>
                  <a:lnTo>
                    <a:pt x="331047" y="255232"/>
                  </a:lnTo>
                  <a:lnTo>
                    <a:pt x="333433" y="249074"/>
                  </a:lnTo>
                  <a:cubicBezTo>
                    <a:pt x="333510" y="248843"/>
                    <a:pt x="333587" y="248689"/>
                    <a:pt x="333741" y="248458"/>
                  </a:cubicBezTo>
                  <a:lnTo>
                    <a:pt x="336589" y="244533"/>
                  </a:lnTo>
                  <a:cubicBezTo>
                    <a:pt x="336819" y="244225"/>
                    <a:pt x="337050" y="243994"/>
                    <a:pt x="337435" y="243763"/>
                  </a:cubicBezTo>
                  <a:lnTo>
                    <a:pt x="343670" y="239915"/>
                  </a:lnTo>
                  <a:lnTo>
                    <a:pt x="344593" y="233911"/>
                  </a:lnTo>
                  <a:cubicBezTo>
                    <a:pt x="344670" y="233449"/>
                    <a:pt x="344824" y="233064"/>
                    <a:pt x="345055" y="232679"/>
                  </a:cubicBezTo>
                  <a:lnTo>
                    <a:pt x="347595" y="229139"/>
                  </a:lnTo>
                  <a:lnTo>
                    <a:pt x="349596" y="222211"/>
                  </a:lnTo>
                  <a:lnTo>
                    <a:pt x="346825" y="191193"/>
                  </a:lnTo>
                  <a:lnTo>
                    <a:pt x="345209" y="184265"/>
                  </a:lnTo>
                  <a:lnTo>
                    <a:pt x="342592" y="178570"/>
                  </a:lnTo>
                  <a:lnTo>
                    <a:pt x="338051" y="159943"/>
                  </a:lnTo>
                  <a:lnTo>
                    <a:pt x="328276" y="159943"/>
                  </a:lnTo>
                  <a:cubicBezTo>
                    <a:pt x="328045" y="159943"/>
                    <a:pt x="327891" y="159943"/>
                    <a:pt x="327660" y="159866"/>
                  </a:cubicBezTo>
                  <a:lnTo>
                    <a:pt x="322580" y="158711"/>
                  </a:lnTo>
                  <a:cubicBezTo>
                    <a:pt x="322195" y="158635"/>
                    <a:pt x="321810" y="158481"/>
                    <a:pt x="321502" y="158250"/>
                  </a:cubicBezTo>
                  <a:lnTo>
                    <a:pt x="313036" y="152092"/>
                  </a:lnTo>
                  <a:cubicBezTo>
                    <a:pt x="312728" y="151861"/>
                    <a:pt x="312497" y="151630"/>
                    <a:pt x="312266" y="151245"/>
                  </a:cubicBezTo>
                  <a:lnTo>
                    <a:pt x="281863" y="100599"/>
                  </a:lnTo>
                  <a:lnTo>
                    <a:pt x="278245" y="96520"/>
                  </a:lnTo>
                  <a:lnTo>
                    <a:pt x="273319" y="92672"/>
                  </a:lnTo>
                  <a:lnTo>
                    <a:pt x="254616" y="85513"/>
                  </a:lnTo>
                  <a:cubicBezTo>
                    <a:pt x="254385" y="85436"/>
                    <a:pt x="254231" y="85359"/>
                    <a:pt x="254000" y="85206"/>
                  </a:cubicBezTo>
                  <a:lnTo>
                    <a:pt x="229216" y="68349"/>
                  </a:lnTo>
                  <a:cubicBezTo>
                    <a:pt x="228677" y="68041"/>
                    <a:pt x="228292" y="67502"/>
                    <a:pt x="228138" y="66887"/>
                  </a:cubicBezTo>
                  <a:lnTo>
                    <a:pt x="225290" y="58420"/>
                  </a:lnTo>
                  <a:lnTo>
                    <a:pt x="221827" y="43565"/>
                  </a:lnTo>
                  <a:lnTo>
                    <a:pt x="219133" y="36638"/>
                  </a:lnTo>
                  <a:lnTo>
                    <a:pt x="215977" y="31481"/>
                  </a:lnTo>
                  <a:lnTo>
                    <a:pt x="212975" y="27478"/>
                  </a:lnTo>
                  <a:lnTo>
                    <a:pt x="208126" y="23168"/>
                  </a:lnTo>
                  <a:cubicBezTo>
                    <a:pt x="207895" y="23014"/>
                    <a:pt x="207741" y="22783"/>
                    <a:pt x="207587" y="22552"/>
                  </a:cubicBezTo>
                  <a:lnTo>
                    <a:pt x="203123" y="15240"/>
                  </a:lnTo>
                  <a:cubicBezTo>
                    <a:pt x="202969" y="15009"/>
                    <a:pt x="202892" y="14701"/>
                    <a:pt x="202815" y="14393"/>
                  </a:cubicBezTo>
                  <a:lnTo>
                    <a:pt x="199736" y="1539"/>
                  </a:lnTo>
                  <a:lnTo>
                    <a:pt x="196888" y="0"/>
                  </a:lnTo>
                  <a:lnTo>
                    <a:pt x="196504" y="616"/>
                  </a:lnTo>
                  <a:lnTo>
                    <a:pt x="195965" y="6619"/>
                  </a:lnTo>
                  <a:cubicBezTo>
                    <a:pt x="195888" y="7466"/>
                    <a:pt x="195503" y="8159"/>
                    <a:pt x="194810" y="8698"/>
                  </a:cubicBezTo>
                  <a:lnTo>
                    <a:pt x="190885" y="11545"/>
                  </a:lnTo>
                  <a:cubicBezTo>
                    <a:pt x="190500" y="11853"/>
                    <a:pt x="190038" y="12007"/>
                    <a:pt x="189499" y="12084"/>
                  </a:cubicBezTo>
                  <a:lnTo>
                    <a:pt x="183342" y="12623"/>
                  </a:lnTo>
                  <a:lnTo>
                    <a:pt x="178031" y="14085"/>
                  </a:lnTo>
                  <a:lnTo>
                    <a:pt x="173182" y="17164"/>
                  </a:lnTo>
                  <a:lnTo>
                    <a:pt x="173028" y="17780"/>
                  </a:lnTo>
                  <a:lnTo>
                    <a:pt x="174721" y="20782"/>
                  </a:lnTo>
                  <a:cubicBezTo>
                    <a:pt x="174952" y="21244"/>
                    <a:pt x="175106" y="21706"/>
                    <a:pt x="175106" y="22167"/>
                  </a:cubicBezTo>
                  <a:lnTo>
                    <a:pt x="175106" y="28941"/>
                  </a:lnTo>
                  <a:cubicBezTo>
                    <a:pt x="175106" y="29326"/>
                    <a:pt x="175029" y="29787"/>
                    <a:pt x="174875" y="30172"/>
                  </a:cubicBezTo>
                  <a:lnTo>
                    <a:pt x="170411" y="39716"/>
                  </a:lnTo>
                  <a:cubicBezTo>
                    <a:pt x="170257" y="39947"/>
                    <a:pt x="170103" y="40255"/>
                    <a:pt x="169949" y="40409"/>
                  </a:cubicBezTo>
                  <a:lnTo>
                    <a:pt x="155787" y="55649"/>
                  </a:lnTo>
                  <a:lnTo>
                    <a:pt x="152708" y="65886"/>
                  </a:lnTo>
                  <a:lnTo>
                    <a:pt x="152708" y="72967"/>
                  </a:lnTo>
                  <a:lnTo>
                    <a:pt x="154016" y="73814"/>
                  </a:lnTo>
                  <a:lnTo>
                    <a:pt x="164869" y="72813"/>
                  </a:lnTo>
                  <a:cubicBezTo>
                    <a:pt x="165331" y="72813"/>
                    <a:pt x="165716" y="72813"/>
                    <a:pt x="166101" y="72967"/>
                  </a:cubicBezTo>
                  <a:lnTo>
                    <a:pt x="172258" y="75199"/>
                  </a:lnTo>
                  <a:cubicBezTo>
                    <a:pt x="172566" y="75353"/>
                    <a:pt x="172874" y="75507"/>
                    <a:pt x="173105" y="75738"/>
                  </a:cubicBezTo>
                  <a:lnTo>
                    <a:pt x="177030" y="79125"/>
                  </a:lnTo>
                  <a:cubicBezTo>
                    <a:pt x="177261" y="79356"/>
                    <a:pt x="177492" y="79587"/>
                    <a:pt x="177646" y="79818"/>
                  </a:cubicBezTo>
                  <a:lnTo>
                    <a:pt x="183804" y="90516"/>
                  </a:lnTo>
                  <a:lnTo>
                    <a:pt x="189576" y="103755"/>
                  </a:lnTo>
                  <a:cubicBezTo>
                    <a:pt x="189730" y="103986"/>
                    <a:pt x="189730" y="104294"/>
                    <a:pt x="189807" y="104602"/>
                  </a:cubicBezTo>
                  <a:lnTo>
                    <a:pt x="192655" y="131003"/>
                  </a:lnTo>
                  <a:lnTo>
                    <a:pt x="195811" y="143625"/>
                  </a:lnTo>
                  <a:lnTo>
                    <a:pt x="199505" y="149244"/>
                  </a:lnTo>
                  <a:lnTo>
                    <a:pt x="202815" y="150476"/>
                  </a:lnTo>
                  <a:lnTo>
                    <a:pt x="207510" y="151015"/>
                  </a:lnTo>
                  <a:cubicBezTo>
                    <a:pt x="207741" y="151015"/>
                    <a:pt x="207895" y="151092"/>
                    <a:pt x="208049" y="151169"/>
                  </a:cubicBezTo>
                  <a:lnTo>
                    <a:pt x="213129" y="152862"/>
                  </a:lnTo>
                  <a:cubicBezTo>
                    <a:pt x="213668" y="153016"/>
                    <a:pt x="214207" y="153401"/>
                    <a:pt x="214515" y="153863"/>
                  </a:cubicBezTo>
                  <a:lnTo>
                    <a:pt x="217362" y="157788"/>
                  </a:lnTo>
                  <a:lnTo>
                    <a:pt x="225521" y="175722"/>
                  </a:lnTo>
                  <a:lnTo>
                    <a:pt x="238760" y="194964"/>
                  </a:lnTo>
                  <a:lnTo>
                    <a:pt x="250152" y="216593"/>
                  </a:lnTo>
                  <a:cubicBezTo>
                    <a:pt x="250228" y="216747"/>
                    <a:pt x="250305" y="216978"/>
                    <a:pt x="250382" y="217209"/>
                  </a:cubicBezTo>
                  <a:lnTo>
                    <a:pt x="258233" y="246996"/>
                  </a:lnTo>
                  <a:lnTo>
                    <a:pt x="258849" y="255924"/>
                  </a:lnTo>
                  <a:lnTo>
                    <a:pt x="261235" y="260620"/>
                  </a:lnTo>
                  <a:lnTo>
                    <a:pt x="264314" y="263698"/>
                  </a:lnTo>
                  <a:lnTo>
                    <a:pt x="267932" y="266238"/>
                  </a:lnTo>
                  <a:lnTo>
                    <a:pt x="272242" y="270472"/>
                  </a:lnTo>
                  <a:cubicBezTo>
                    <a:pt x="272473" y="270703"/>
                    <a:pt x="272704" y="271010"/>
                    <a:pt x="272781" y="271318"/>
                  </a:cubicBezTo>
                  <a:lnTo>
                    <a:pt x="275629" y="277476"/>
                  </a:lnTo>
                  <a:cubicBezTo>
                    <a:pt x="276167" y="278707"/>
                    <a:pt x="275782" y="280093"/>
                    <a:pt x="274782" y="280863"/>
                  </a:cubicBezTo>
                  <a:lnTo>
                    <a:pt x="272550" y="282556"/>
                  </a:lnTo>
                  <a:cubicBezTo>
                    <a:pt x="272088" y="282941"/>
                    <a:pt x="271472" y="283095"/>
                    <a:pt x="270856" y="283095"/>
                  </a:cubicBezTo>
                  <a:lnTo>
                    <a:pt x="256771" y="283095"/>
                  </a:lnTo>
                  <a:lnTo>
                    <a:pt x="246072" y="285327"/>
                  </a:lnTo>
                  <a:lnTo>
                    <a:pt x="233988" y="289175"/>
                  </a:lnTo>
                  <a:lnTo>
                    <a:pt x="223058" y="294948"/>
                  </a:lnTo>
                  <a:lnTo>
                    <a:pt x="215823" y="302722"/>
                  </a:lnTo>
                  <a:lnTo>
                    <a:pt x="206433" y="323658"/>
                  </a:lnTo>
                  <a:cubicBezTo>
                    <a:pt x="206356" y="323889"/>
                    <a:pt x="206202" y="324042"/>
                    <a:pt x="206125" y="324196"/>
                  </a:cubicBezTo>
                  <a:lnTo>
                    <a:pt x="195195" y="338359"/>
                  </a:lnTo>
                  <a:lnTo>
                    <a:pt x="194425" y="341361"/>
                  </a:lnTo>
                  <a:lnTo>
                    <a:pt x="198890" y="351290"/>
                  </a:lnTo>
                  <a:lnTo>
                    <a:pt x="205817" y="358217"/>
                  </a:lnTo>
                  <a:cubicBezTo>
                    <a:pt x="206048" y="358448"/>
                    <a:pt x="206279" y="358756"/>
                    <a:pt x="206433" y="359141"/>
                  </a:cubicBezTo>
                  <a:lnTo>
                    <a:pt x="209281" y="365914"/>
                  </a:lnTo>
                  <a:cubicBezTo>
                    <a:pt x="209742" y="366991"/>
                    <a:pt x="209435" y="368300"/>
                    <a:pt x="208588" y="369070"/>
                  </a:cubicBezTo>
                  <a:lnTo>
                    <a:pt x="197350" y="379230"/>
                  </a:lnTo>
                  <a:lnTo>
                    <a:pt x="144395" y="412558"/>
                  </a:lnTo>
                  <a:lnTo>
                    <a:pt x="127154" y="429799"/>
                  </a:lnTo>
                  <a:lnTo>
                    <a:pt x="117379" y="437881"/>
                  </a:lnTo>
                  <a:cubicBezTo>
                    <a:pt x="116917" y="438265"/>
                    <a:pt x="116378" y="438496"/>
                    <a:pt x="115762" y="438496"/>
                  </a:cubicBezTo>
                  <a:lnTo>
                    <a:pt x="107296" y="439035"/>
                  </a:lnTo>
                  <a:cubicBezTo>
                    <a:pt x="106449" y="439035"/>
                    <a:pt x="105679" y="438804"/>
                    <a:pt x="105141" y="438188"/>
                  </a:cubicBezTo>
                  <a:lnTo>
                    <a:pt x="101215" y="434263"/>
                  </a:lnTo>
                  <a:cubicBezTo>
                    <a:pt x="100830" y="433878"/>
                    <a:pt x="100599" y="433493"/>
                    <a:pt x="100522" y="433032"/>
                  </a:cubicBezTo>
                  <a:lnTo>
                    <a:pt x="95519" y="414251"/>
                  </a:lnTo>
                  <a:lnTo>
                    <a:pt x="92902" y="409479"/>
                  </a:lnTo>
                  <a:lnTo>
                    <a:pt x="83512" y="395932"/>
                  </a:lnTo>
                  <a:lnTo>
                    <a:pt x="80048" y="395086"/>
                  </a:lnTo>
                  <a:cubicBezTo>
                    <a:pt x="79202" y="394855"/>
                    <a:pt x="78432" y="394239"/>
                    <a:pt x="78124" y="393392"/>
                  </a:cubicBezTo>
                  <a:lnTo>
                    <a:pt x="76970" y="390544"/>
                  </a:lnTo>
                  <a:cubicBezTo>
                    <a:pt x="76662" y="389851"/>
                    <a:pt x="76739" y="389082"/>
                    <a:pt x="76970" y="388389"/>
                  </a:cubicBezTo>
                  <a:lnTo>
                    <a:pt x="78047" y="385926"/>
                  </a:lnTo>
                  <a:lnTo>
                    <a:pt x="75815" y="383001"/>
                  </a:lnTo>
                  <a:lnTo>
                    <a:pt x="57265" y="367146"/>
                  </a:lnTo>
                  <a:lnTo>
                    <a:pt x="55033" y="366145"/>
                  </a:lnTo>
                  <a:lnTo>
                    <a:pt x="48414" y="369840"/>
                  </a:lnTo>
                  <a:lnTo>
                    <a:pt x="46490" y="381616"/>
                  </a:lnTo>
                  <a:lnTo>
                    <a:pt x="48106" y="397548"/>
                  </a:lnTo>
                  <a:lnTo>
                    <a:pt x="51416" y="408863"/>
                  </a:lnTo>
                  <a:lnTo>
                    <a:pt x="59652" y="425258"/>
                  </a:lnTo>
                  <a:cubicBezTo>
                    <a:pt x="59805" y="425566"/>
                    <a:pt x="59882" y="425873"/>
                    <a:pt x="59959" y="426181"/>
                  </a:cubicBezTo>
                  <a:lnTo>
                    <a:pt x="61114" y="434648"/>
                  </a:lnTo>
                  <a:cubicBezTo>
                    <a:pt x="61191" y="435110"/>
                    <a:pt x="61114" y="435572"/>
                    <a:pt x="60960" y="435956"/>
                  </a:cubicBezTo>
                  <a:lnTo>
                    <a:pt x="57573" y="445501"/>
                  </a:lnTo>
                  <a:cubicBezTo>
                    <a:pt x="57496" y="445809"/>
                    <a:pt x="57342" y="446040"/>
                    <a:pt x="57111" y="446270"/>
                  </a:cubicBezTo>
                  <a:lnTo>
                    <a:pt x="51493" y="453582"/>
                  </a:lnTo>
                  <a:cubicBezTo>
                    <a:pt x="51262" y="453890"/>
                    <a:pt x="50954" y="454121"/>
                    <a:pt x="50569" y="454352"/>
                  </a:cubicBezTo>
                  <a:lnTo>
                    <a:pt x="43257" y="458278"/>
                  </a:lnTo>
                  <a:cubicBezTo>
                    <a:pt x="43026" y="458432"/>
                    <a:pt x="42795" y="458509"/>
                    <a:pt x="42487" y="458586"/>
                  </a:cubicBezTo>
                  <a:lnTo>
                    <a:pt x="34636" y="460279"/>
                  </a:lnTo>
                  <a:cubicBezTo>
                    <a:pt x="34251" y="460356"/>
                    <a:pt x="33790" y="460356"/>
                    <a:pt x="33328" y="460279"/>
                  </a:cubicBezTo>
                  <a:lnTo>
                    <a:pt x="26939" y="458662"/>
                  </a:lnTo>
                  <a:lnTo>
                    <a:pt x="0" y="545407"/>
                  </a:lnTo>
                  <a:cubicBezTo>
                    <a:pt x="616" y="545561"/>
                    <a:pt x="1078" y="545946"/>
                    <a:pt x="1462" y="546408"/>
                  </a:cubicBezTo>
                  <a:lnTo>
                    <a:pt x="7389" y="554490"/>
                  </a:lnTo>
                  <a:lnTo>
                    <a:pt x="11161" y="557338"/>
                  </a:lnTo>
                  <a:lnTo>
                    <a:pt x="15779" y="558877"/>
                  </a:lnTo>
                  <a:cubicBezTo>
                    <a:pt x="16779" y="559185"/>
                    <a:pt x="17472" y="560032"/>
                    <a:pt x="17626" y="561032"/>
                  </a:cubicBezTo>
                  <a:cubicBezTo>
                    <a:pt x="17703" y="561494"/>
                    <a:pt x="17703" y="562033"/>
                    <a:pt x="17472" y="562495"/>
                  </a:cubicBezTo>
                  <a:lnTo>
                    <a:pt x="18473" y="562802"/>
                  </a:lnTo>
                  <a:cubicBezTo>
                    <a:pt x="19165" y="563033"/>
                    <a:pt x="19704" y="563418"/>
                    <a:pt x="20012" y="564034"/>
                  </a:cubicBezTo>
                  <a:lnTo>
                    <a:pt x="22860" y="568498"/>
                  </a:lnTo>
                  <a:lnTo>
                    <a:pt x="24938" y="573040"/>
                  </a:lnTo>
                  <a:lnTo>
                    <a:pt x="27555" y="574502"/>
                  </a:lnTo>
                  <a:lnTo>
                    <a:pt x="33713" y="575041"/>
                  </a:lnTo>
                  <a:cubicBezTo>
                    <a:pt x="34098" y="575041"/>
                    <a:pt x="34482" y="575195"/>
                    <a:pt x="34867" y="575426"/>
                  </a:cubicBezTo>
                  <a:lnTo>
                    <a:pt x="38793" y="577658"/>
                  </a:lnTo>
                  <a:cubicBezTo>
                    <a:pt x="39024" y="577812"/>
                    <a:pt x="39255" y="577965"/>
                    <a:pt x="39485" y="578196"/>
                  </a:cubicBezTo>
                  <a:lnTo>
                    <a:pt x="66502" y="607368"/>
                  </a:lnTo>
                  <a:cubicBezTo>
                    <a:pt x="66964" y="606521"/>
                    <a:pt x="67964" y="605983"/>
                    <a:pt x="68965" y="605983"/>
                  </a:cubicBezTo>
                  <a:lnTo>
                    <a:pt x="71813" y="605983"/>
                  </a:lnTo>
                  <a:cubicBezTo>
                    <a:pt x="72890" y="605983"/>
                    <a:pt x="73814" y="606598"/>
                    <a:pt x="74276" y="607522"/>
                  </a:cubicBezTo>
                  <a:lnTo>
                    <a:pt x="86052" y="629997"/>
                  </a:lnTo>
                  <a:lnTo>
                    <a:pt x="90747" y="645083"/>
                  </a:lnTo>
                  <a:cubicBezTo>
                    <a:pt x="90978" y="645853"/>
                    <a:pt x="90901" y="646776"/>
                    <a:pt x="90362" y="647469"/>
                  </a:cubicBezTo>
                  <a:lnTo>
                    <a:pt x="85898" y="654242"/>
                  </a:lnTo>
                  <a:cubicBezTo>
                    <a:pt x="85590" y="654704"/>
                    <a:pt x="85205" y="655012"/>
                    <a:pt x="84667" y="655243"/>
                  </a:cubicBezTo>
                  <a:lnTo>
                    <a:pt x="75738" y="659245"/>
                  </a:lnTo>
                  <a:lnTo>
                    <a:pt x="72890" y="668251"/>
                  </a:lnTo>
                  <a:lnTo>
                    <a:pt x="73891" y="683799"/>
                  </a:lnTo>
                  <a:lnTo>
                    <a:pt x="74276" y="683029"/>
                  </a:lnTo>
                  <a:cubicBezTo>
                    <a:pt x="74661" y="682260"/>
                    <a:pt x="75353" y="681721"/>
                    <a:pt x="76123" y="681567"/>
                  </a:cubicBezTo>
                  <a:lnTo>
                    <a:pt x="80587" y="680412"/>
                  </a:lnTo>
                  <a:cubicBezTo>
                    <a:pt x="81434" y="680181"/>
                    <a:pt x="82358" y="680412"/>
                    <a:pt x="83050" y="680951"/>
                  </a:cubicBezTo>
                  <a:lnTo>
                    <a:pt x="85898" y="683337"/>
                  </a:lnTo>
                  <a:lnTo>
                    <a:pt x="94827" y="685415"/>
                  </a:lnTo>
                  <a:cubicBezTo>
                    <a:pt x="95212" y="685492"/>
                    <a:pt x="95519" y="685646"/>
                    <a:pt x="95827" y="685877"/>
                  </a:cubicBezTo>
                  <a:lnTo>
                    <a:pt x="101446" y="689802"/>
                  </a:lnTo>
                  <a:lnTo>
                    <a:pt x="112530" y="700809"/>
                  </a:lnTo>
                  <a:lnTo>
                    <a:pt x="120611" y="711200"/>
                  </a:lnTo>
                  <a:cubicBezTo>
                    <a:pt x="120765" y="711354"/>
                    <a:pt x="120842" y="711585"/>
                    <a:pt x="120919" y="711739"/>
                  </a:cubicBezTo>
                  <a:lnTo>
                    <a:pt x="136082" y="745452"/>
                  </a:lnTo>
                  <a:cubicBezTo>
                    <a:pt x="136390" y="746144"/>
                    <a:pt x="136390" y="746914"/>
                    <a:pt x="136159" y="747607"/>
                  </a:cubicBezTo>
                  <a:lnTo>
                    <a:pt x="134620" y="751763"/>
                  </a:lnTo>
                  <a:lnTo>
                    <a:pt x="134081" y="755920"/>
                  </a:lnTo>
                  <a:lnTo>
                    <a:pt x="134081" y="761846"/>
                  </a:lnTo>
                  <a:lnTo>
                    <a:pt x="137468" y="760384"/>
                  </a:lnTo>
                  <a:cubicBezTo>
                    <a:pt x="137545" y="760384"/>
                    <a:pt x="137545" y="760307"/>
                    <a:pt x="137622" y="760307"/>
                  </a:cubicBezTo>
                  <a:lnTo>
                    <a:pt x="136698" y="758690"/>
                  </a:lnTo>
                  <a:cubicBezTo>
                    <a:pt x="136159" y="757767"/>
                    <a:pt x="136236" y="756535"/>
                    <a:pt x="136852" y="755688"/>
                  </a:cubicBezTo>
                  <a:lnTo>
                    <a:pt x="141316" y="749531"/>
                  </a:lnTo>
                  <a:cubicBezTo>
                    <a:pt x="141470" y="749300"/>
                    <a:pt x="141624" y="749146"/>
                    <a:pt x="141855" y="748992"/>
                  </a:cubicBezTo>
                  <a:lnTo>
                    <a:pt x="149167" y="743373"/>
                  </a:lnTo>
                  <a:cubicBezTo>
                    <a:pt x="149475" y="743143"/>
                    <a:pt x="149860" y="742989"/>
                    <a:pt x="150168" y="742912"/>
                  </a:cubicBezTo>
                  <a:lnTo>
                    <a:pt x="159173" y="740680"/>
                  </a:lnTo>
                  <a:cubicBezTo>
                    <a:pt x="159866" y="740526"/>
                    <a:pt x="160636" y="740602"/>
                    <a:pt x="161251" y="740987"/>
                  </a:cubicBezTo>
                  <a:lnTo>
                    <a:pt x="174182" y="748299"/>
                  </a:lnTo>
                  <a:lnTo>
                    <a:pt x="177030" y="749223"/>
                  </a:lnTo>
                  <a:cubicBezTo>
                    <a:pt x="177338" y="749300"/>
                    <a:pt x="177646" y="749454"/>
                    <a:pt x="177877" y="749685"/>
                  </a:cubicBezTo>
                  <a:lnTo>
                    <a:pt x="180725" y="751917"/>
                  </a:lnTo>
                  <a:cubicBezTo>
                    <a:pt x="181187" y="752302"/>
                    <a:pt x="181572" y="752841"/>
                    <a:pt x="181725" y="753457"/>
                  </a:cubicBezTo>
                  <a:lnTo>
                    <a:pt x="182880" y="757921"/>
                  </a:lnTo>
                  <a:cubicBezTo>
                    <a:pt x="182957" y="758152"/>
                    <a:pt x="182957" y="758382"/>
                    <a:pt x="182957" y="758613"/>
                  </a:cubicBezTo>
                  <a:lnTo>
                    <a:pt x="182957" y="763693"/>
                  </a:lnTo>
                  <a:cubicBezTo>
                    <a:pt x="182957" y="763924"/>
                    <a:pt x="182957" y="764232"/>
                    <a:pt x="182880" y="764463"/>
                  </a:cubicBezTo>
                  <a:lnTo>
                    <a:pt x="180725" y="771929"/>
                  </a:lnTo>
                  <a:lnTo>
                    <a:pt x="180725" y="774007"/>
                  </a:lnTo>
                  <a:lnTo>
                    <a:pt x="183496" y="776009"/>
                  </a:lnTo>
                  <a:cubicBezTo>
                    <a:pt x="183650" y="776162"/>
                    <a:pt x="183881" y="776317"/>
                    <a:pt x="184035" y="776470"/>
                  </a:cubicBezTo>
                  <a:lnTo>
                    <a:pt x="190808" y="784321"/>
                  </a:lnTo>
                  <a:lnTo>
                    <a:pt x="203354" y="794096"/>
                  </a:lnTo>
                  <a:cubicBezTo>
                    <a:pt x="203739" y="794404"/>
                    <a:pt x="203970" y="794712"/>
                    <a:pt x="204201" y="795174"/>
                  </a:cubicBezTo>
                  <a:lnTo>
                    <a:pt x="207048" y="801332"/>
                  </a:lnTo>
                  <a:cubicBezTo>
                    <a:pt x="207202" y="801639"/>
                    <a:pt x="207279" y="801947"/>
                    <a:pt x="207279" y="802332"/>
                  </a:cubicBezTo>
                  <a:lnTo>
                    <a:pt x="207818" y="810799"/>
                  </a:lnTo>
                  <a:cubicBezTo>
                    <a:pt x="207818" y="811030"/>
                    <a:pt x="207818" y="811261"/>
                    <a:pt x="207741" y="811569"/>
                  </a:cubicBezTo>
                  <a:lnTo>
                    <a:pt x="206048" y="820035"/>
                  </a:lnTo>
                  <a:cubicBezTo>
                    <a:pt x="205971" y="820497"/>
                    <a:pt x="205740" y="820882"/>
                    <a:pt x="205509" y="821267"/>
                  </a:cubicBezTo>
                  <a:lnTo>
                    <a:pt x="201584" y="826193"/>
                  </a:lnTo>
                  <a:lnTo>
                    <a:pt x="201045" y="833197"/>
                  </a:lnTo>
                  <a:lnTo>
                    <a:pt x="199275" y="839893"/>
                  </a:lnTo>
                  <a:cubicBezTo>
                    <a:pt x="199198" y="840124"/>
                    <a:pt x="199121" y="840355"/>
                    <a:pt x="198967" y="840586"/>
                  </a:cubicBezTo>
                  <a:lnTo>
                    <a:pt x="193733" y="849976"/>
                  </a:lnTo>
                  <a:lnTo>
                    <a:pt x="196888" y="851978"/>
                  </a:lnTo>
                  <a:cubicBezTo>
                    <a:pt x="197119" y="852132"/>
                    <a:pt x="197350" y="852286"/>
                    <a:pt x="197504" y="852516"/>
                  </a:cubicBezTo>
                  <a:lnTo>
                    <a:pt x="200891" y="856442"/>
                  </a:lnTo>
                  <a:cubicBezTo>
                    <a:pt x="201199" y="856827"/>
                    <a:pt x="201430" y="857212"/>
                    <a:pt x="201507" y="857750"/>
                  </a:cubicBezTo>
                  <a:lnTo>
                    <a:pt x="202661" y="863369"/>
                  </a:lnTo>
                  <a:cubicBezTo>
                    <a:pt x="202738" y="863754"/>
                    <a:pt x="202738" y="864139"/>
                    <a:pt x="202661" y="864447"/>
                  </a:cubicBezTo>
                  <a:lnTo>
                    <a:pt x="201507" y="870066"/>
                  </a:lnTo>
                  <a:cubicBezTo>
                    <a:pt x="201353" y="870989"/>
                    <a:pt x="200660" y="871759"/>
                    <a:pt x="199813" y="872144"/>
                  </a:cubicBezTo>
                  <a:cubicBezTo>
                    <a:pt x="198890" y="872529"/>
                    <a:pt x="197889" y="872375"/>
                    <a:pt x="197119" y="871836"/>
                  </a:cubicBezTo>
                  <a:lnTo>
                    <a:pt x="193194" y="868988"/>
                  </a:lnTo>
                  <a:cubicBezTo>
                    <a:pt x="192809" y="868757"/>
                    <a:pt x="192501" y="868372"/>
                    <a:pt x="192347" y="867987"/>
                  </a:cubicBezTo>
                  <a:lnTo>
                    <a:pt x="192270" y="867910"/>
                  </a:lnTo>
                  <a:lnTo>
                    <a:pt x="187190" y="869527"/>
                  </a:lnTo>
                  <a:lnTo>
                    <a:pt x="187113" y="870066"/>
                  </a:lnTo>
                  <a:lnTo>
                    <a:pt x="193194" y="878686"/>
                  </a:lnTo>
                  <a:cubicBezTo>
                    <a:pt x="193348" y="878917"/>
                    <a:pt x="193502" y="879225"/>
                    <a:pt x="193579" y="879533"/>
                  </a:cubicBezTo>
                  <a:lnTo>
                    <a:pt x="194733" y="883458"/>
                  </a:lnTo>
                  <a:lnTo>
                    <a:pt x="195426" y="889539"/>
                  </a:lnTo>
                  <a:lnTo>
                    <a:pt x="194887" y="896774"/>
                  </a:lnTo>
                  <a:lnTo>
                    <a:pt x="193733" y="904317"/>
                  </a:lnTo>
                  <a:cubicBezTo>
                    <a:pt x="193733" y="904548"/>
                    <a:pt x="193656" y="904702"/>
                    <a:pt x="193579" y="904933"/>
                  </a:cubicBezTo>
                  <a:lnTo>
                    <a:pt x="187960" y="919018"/>
                  </a:lnTo>
                  <a:lnTo>
                    <a:pt x="184419" y="925484"/>
                  </a:lnTo>
                  <a:cubicBezTo>
                    <a:pt x="184188" y="925869"/>
                    <a:pt x="183958" y="926177"/>
                    <a:pt x="183573" y="926407"/>
                  </a:cubicBezTo>
                  <a:lnTo>
                    <a:pt x="179647" y="929255"/>
                  </a:lnTo>
                  <a:cubicBezTo>
                    <a:pt x="178416" y="930102"/>
                    <a:pt x="176722" y="929871"/>
                    <a:pt x="175799" y="928716"/>
                  </a:cubicBezTo>
                  <a:lnTo>
                    <a:pt x="166793" y="917479"/>
                  </a:lnTo>
                  <a:lnTo>
                    <a:pt x="157172" y="909397"/>
                  </a:lnTo>
                  <a:lnTo>
                    <a:pt x="157403" y="909859"/>
                  </a:lnTo>
                  <a:cubicBezTo>
                    <a:pt x="157634" y="910244"/>
                    <a:pt x="157788" y="910783"/>
                    <a:pt x="157788" y="911244"/>
                  </a:cubicBezTo>
                  <a:lnTo>
                    <a:pt x="157788" y="917402"/>
                  </a:lnTo>
                  <a:cubicBezTo>
                    <a:pt x="157788" y="917556"/>
                    <a:pt x="157788" y="917787"/>
                    <a:pt x="157711" y="917941"/>
                  </a:cubicBezTo>
                  <a:lnTo>
                    <a:pt x="154863" y="931410"/>
                  </a:lnTo>
                  <a:lnTo>
                    <a:pt x="154401" y="945650"/>
                  </a:lnTo>
                  <a:lnTo>
                    <a:pt x="155864" y="950499"/>
                  </a:lnTo>
                  <a:lnTo>
                    <a:pt x="159635" y="956964"/>
                  </a:lnTo>
                  <a:lnTo>
                    <a:pt x="182495" y="985289"/>
                  </a:lnTo>
                  <a:lnTo>
                    <a:pt x="192732" y="1000067"/>
                  </a:lnTo>
                  <a:cubicBezTo>
                    <a:pt x="192886" y="1000298"/>
                    <a:pt x="193040" y="1000529"/>
                    <a:pt x="193117" y="1000760"/>
                  </a:cubicBezTo>
                  <a:lnTo>
                    <a:pt x="196042" y="1009612"/>
                  </a:lnTo>
                  <a:lnTo>
                    <a:pt x="196042" y="1007841"/>
                  </a:lnTo>
                  <a:cubicBezTo>
                    <a:pt x="196042" y="1006302"/>
                    <a:pt x="197273" y="1004993"/>
                    <a:pt x="198890" y="1004993"/>
                  </a:cubicBezTo>
                  <a:lnTo>
                    <a:pt x="201738" y="1004993"/>
                  </a:lnTo>
                  <a:cubicBezTo>
                    <a:pt x="202892" y="1004993"/>
                    <a:pt x="203970" y="1005763"/>
                    <a:pt x="204355" y="1006841"/>
                  </a:cubicBezTo>
                  <a:lnTo>
                    <a:pt x="218979" y="1047866"/>
                  </a:lnTo>
                  <a:cubicBezTo>
                    <a:pt x="219056" y="1048096"/>
                    <a:pt x="219133" y="1048404"/>
                    <a:pt x="219133" y="1048635"/>
                  </a:cubicBezTo>
                  <a:lnTo>
                    <a:pt x="219595" y="1055870"/>
                  </a:lnTo>
                  <a:lnTo>
                    <a:pt x="222673" y="1058487"/>
                  </a:lnTo>
                  <a:cubicBezTo>
                    <a:pt x="222904" y="1058718"/>
                    <a:pt x="223058" y="1058872"/>
                    <a:pt x="223212" y="1059180"/>
                  </a:cubicBezTo>
                  <a:lnTo>
                    <a:pt x="238375" y="1083964"/>
                  </a:lnTo>
                  <a:lnTo>
                    <a:pt x="244225" y="1097819"/>
                  </a:lnTo>
                  <a:cubicBezTo>
                    <a:pt x="244379" y="1098127"/>
                    <a:pt x="244379" y="1098435"/>
                    <a:pt x="244456" y="1098666"/>
                  </a:cubicBezTo>
                  <a:lnTo>
                    <a:pt x="245610" y="1114444"/>
                  </a:lnTo>
                  <a:cubicBezTo>
                    <a:pt x="245610" y="1114752"/>
                    <a:pt x="245610" y="1115060"/>
                    <a:pt x="245533" y="1115291"/>
                  </a:cubicBezTo>
                  <a:lnTo>
                    <a:pt x="243301" y="1124296"/>
                  </a:lnTo>
                  <a:lnTo>
                    <a:pt x="241531" y="1129069"/>
                  </a:lnTo>
                  <a:cubicBezTo>
                    <a:pt x="241454" y="1129377"/>
                    <a:pt x="241223" y="1129607"/>
                    <a:pt x="241069" y="1129915"/>
                  </a:cubicBezTo>
                  <a:lnTo>
                    <a:pt x="238221" y="1133302"/>
                  </a:lnTo>
                  <a:lnTo>
                    <a:pt x="234450" y="1136458"/>
                  </a:lnTo>
                  <a:lnTo>
                    <a:pt x="225829" y="1142384"/>
                  </a:lnTo>
                  <a:lnTo>
                    <a:pt x="223366" y="1147387"/>
                  </a:lnTo>
                  <a:cubicBezTo>
                    <a:pt x="222827" y="1148465"/>
                    <a:pt x="221673" y="1149081"/>
                    <a:pt x="220518" y="1148927"/>
                  </a:cubicBezTo>
                  <a:lnTo>
                    <a:pt x="217362" y="1148542"/>
                  </a:lnTo>
                  <a:lnTo>
                    <a:pt x="217055" y="1148850"/>
                  </a:lnTo>
                  <a:lnTo>
                    <a:pt x="217439" y="1152006"/>
                  </a:lnTo>
                  <a:cubicBezTo>
                    <a:pt x="217516" y="1152467"/>
                    <a:pt x="217439" y="1152929"/>
                    <a:pt x="217285" y="1153314"/>
                  </a:cubicBezTo>
                  <a:lnTo>
                    <a:pt x="213976" y="1162781"/>
                  </a:lnTo>
                  <a:cubicBezTo>
                    <a:pt x="213822" y="1163166"/>
                    <a:pt x="213591" y="1163551"/>
                    <a:pt x="213283" y="1163859"/>
                  </a:cubicBezTo>
                  <a:lnTo>
                    <a:pt x="211051" y="1166091"/>
                  </a:lnTo>
                  <a:cubicBezTo>
                    <a:pt x="210743" y="1166399"/>
                    <a:pt x="210358" y="1166630"/>
                    <a:pt x="209973" y="1166784"/>
                  </a:cubicBezTo>
                  <a:lnTo>
                    <a:pt x="201507" y="1169632"/>
                  </a:lnTo>
                  <a:cubicBezTo>
                    <a:pt x="200891" y="1169863"/>
                    <a:pt x="200275" y="1169786"/>
                    <a:pt x="199659" y="1169632"/>
                  </a:cubicBezTo>
                  <a:lnTo>
                    <a:pt x="193502" y="1167400"/>
                  </a:lnTo>
                  <a:lnTo>
                    <a:pt x="187652" y="1163936"/>
                  </a:lnTo>
                  <a:lnTo>
                    <a:pt x="181879" y="1162012"/>
                  </a:lnTo>
                  <a:lnTo>
                    <a:pt x="177569" y="1162858"/>
                  </a:lnTo>
                  <a:lnTo>
                    <a:pt x="174413" y="1165090"/>
                  </a:lnTo>
                  <a:lnTo>
                    <a:pt x="171796" y="1168169"/>
                  </a:lnTo>
                  <a:cubicBezTo>
                    <a:pt x="171565" y="1168400"/>
                    <a:pt x="171411" y="1168631"/>
                    <a:pt x="171104" y="1168785"/>
                  </a:cubicBezTo>
                  <a:lnTo>
                    <a:pt x="166639" y="1171633"/>
                  </a:lnTo>
                  <a:cubicBezTo>
                    <a:pt x="166409" y="1171787"/>
                    <a:pt x="166178" y="1171864"/>
                    <a:pt x="165947" y="1171941"/>
                  </a:cubicBezTo>
                  <a:lnTo>
                    <a:pt x="162021" y="1173095"/>
                  </a:lnTo>
                  <a:cubicBezTo>
                    <a:pt x="161790" y="1173172"/>
                    <a:pt x="161636" y="1173172"/>
                    <a:pt x="161405" y="1173172"/>
                  </a:cubicBezTo>
                  <a:lnTo>
                    <a:pt x="153324" y="1173711"/>
                  </a:lnTo>
                  <a:lnTo>
                    <a:pt x="151168" y="1174404"/>
                  </a:lnTo>
                  <a:lnTo>
                    <a:pt x="147166" y="1179869"/>
                  </a:lnTo>
                  <a:lnTo>
                    <a:pt x="138392" y="1198033"/>
                  </a:lnTo>
                  <a:cubicBezTo>
                    <a:pt x="138315" y="1198264"/>
                    <a:pt x="138161" y="1198418"/>
                    <a:pt x="138007" y="1198649"/>
                  </a:cubicBezTo>
                  <a:lnTo>
                    <a:pt x="134620" y="1202575"/>
                  </a:lnTo>
                  <a:cubicBezTo>
                    <a:pt x="134158" y="1203113"/>
                    <a:pt x="133542" y="1203421"/>
                    <a:pt x="132850" y="1203498"/>
                  </a:cubicBezTo>
                  <a:lnTo>
                    <a:pt x="129001" y="1203960"/>
                  </a:lnTo>
                  <a:lnTo>
                    <a:pt x="127000" y="1205346"/>
                  </a:lnTo>
                  <a:lnTo>
                    <a:pt x="126615" y="1206577"/>
                  </a:lnTo>
                  <a:lnTo>
                    <a:pt x="127924" y="1208655"/>
                  </a:lnTo>
                  <a:lnTo>
                    <a:pt x="128616" y="1208655"/>
                  </a:lnTo>
                  <a:lnTo>
                    <a:pt x="132003" y="1207193"/>
                  </a:lnTo>
                  <a:cubicBezTo>
                    <a:pt x="132388" y="1207039"/>
                    <a:pt x="132696" y="1206962"/>
                    <a:pt x="133081" y="1206962"/>
                  </a:cubicBezTo>
                  <a:lnTo>
                    <a:pt x="137545" y="1206962"/>
                  </a:lnTo>
                  <a:cubicBezTo>
                    <a:pt x="138238" y="1206962"/>
                    <a:pt x="138853" y="1207193"/>
                    <a:pt x="139392" y="1207655"/>
                  </a:cubicBezTo>
                  <a:lnTo>
                    <a:pt x="140162" y="1208347"/>
                  </a:lnTo>
                  <a:cubicBezTo>
                    <a:pt x="140316" y="1208117"/>
                    <a:pt x="140393" y="1207963"/>
                    <a:pt x="140624" y="1207809"/>
                  </a:cubicBezTo>
                  <a:lnTo>
                    <a:pt x="143472" y="1204961"/>
                  </a:lnTo>
                  <a:cubicBezTo>
                    <a:pt x="143779" y="1204653"/>
                    <a:pt x="144241" y="1204345"/>
                    <a:pt x="144703" y="1204268"/>
                  </a:cubicBezTo>
                  <a:lnTo>
                    <a:pt x="148628" y="1203113"/>
                  </a:lnTo>
                  <a:cubicBezTo>
                    <a:pt x="148859" y="1203037"/>
                    <a:pt x="149167" y="1203037"/>
                    <a:pt x="149398" y="1203037"/>
                  </a:cubicBezTo>
                  <a:lnTo>
                    <a:pt x="155017" y="1203037"/>
                  </a:lnTo>
                  <a:cubicBezTo>
                    <a:pt x="155325" y="1203037"/>
                    <a:pt x="155633" y="1203113"/>
                    <a:pt x="155941" y="1203190"/>
                  </a:cubicBezTo>
                  <a:lnTo>
                    <a:pt x="161021" y="1204884"/>
                  </a:lnTo>
                  <a:cubicBezTo>
                    <a:pt x="161405" y="1205038"/>
                    <a:pt x="161790" y="1205269"/>
                    <a:pt x="162098" y="1205576"/>
                  </a:cubicBezTo>
                  <a:lnTo>
                    <a:pt x="165485" y="1208963"/>
                  </a:lnTo>
                  <a:lnTo>
                    <a:pt x="168564" y="1213273"/>
                  </a:lnTo>
                  <a:lnTo>
                    <a:pt x="171873" y="1216506"/>
                  </a:lnTo>
                  <a:lnTo>
                    <a:pt x="173413" y="1217276"/>
                  </a:lnTo>
                  <a:lnTo>
                    <a:pt x="180956" y="1218892"/>
                  </a:lnTo>
                  <a:cubicBezTo>
                    <a:pt x="181495" y="1218969"/>
                    <a:pt x="181956" y="1219277"/>
                    <a:pt x="182341" y="1219662"/>
                  </a:cubicBezTo>
                  <a:lnTo>
                    <a:pt x="185189" y="1222510"/>
                  </a:lnTo>
                  <a:cubicBezTo>
                    <a:pt x="185882" y="1223203"/>
                    <a:pt x="186113" y="1224126"/>
                    <a:pt x="185959" y="1225050"/>
                  </a:cubicBezTo>
                  <a:lnTo>
                    <a:pt x="185497" y="1227282"/>
                  </a:lnTo>
                  <a:lnTo>
                    <a:pt x="188114" y="1238212"/>
                  </a:lnTo>
                  <a:lnTo>
                    <a:pt x="189345" y="1240675"/>
                  </a:lnTo>
                  <a:lnTo>
                    <a:pt x="192732" y="1243061"/>
                  </a:lnTo>
                  <a:cubicBezTo>
                    <a:pt x="193425" y="1243600"/>
                    <a:pt x="193887" y="1244369"/>
                    <a:pt x="193887" y="1245293"/>
                  </a:cubicBezTo>
                  <a:cubicBezTo>
                    <a:pt x="193887" y="1246139"/>
                    <a:pt x="193502" y="1246986"/>
                    <a:pt x="192809" y="1247602"/>
                  </a:cubicBezTo>
                  <a:lnTo>
                    <a:pt x="189961" y="1249834"/>
                  </a:lnTo>
                  <a:cubicBezTo>
                    <a:pt x="189422" y="1250219"/>
                    <a:pt x="188807" y="1250450"/>
                    <a:pt x="188191" y="1250450"/>
                  </a:cubicBezTo>
                  <a:lnTo>
                    <a:pt x="185959" y="1250450"/>
                  </a:lnTo>
                  <a:cubicBezTo>
                    <a:pt x="185343" y="1250450"/>
                    <a:pt x="184727" y="1250219"/>
                    <a:pt x="184188" y="1249834"/>
                  </a:cubicBezTo>
                  <a:lnTo>
                    <a:pt x="183111" y="1248987"/>
                  </a:lnTo>
                  <a:lnTo>
                    <a:pt x="183111" y="1251066"/>
                  </a:lnTo>
                  <a:lnTo>
                    <a:pt x="184265" y="1254067"/>
                  </a:lnTo>
                  <a:lnTo>
                    <a:pt x="185497" y="1254683"/>
                  </a:lnTo>
                  <a:lnTo>
                    <a:pt x="189961" y="1252913"/>
                  </a:lnTo>
                  <a:cubicBezTo>
                    <a:pt x="190808" y="1252605"/>
                    <a:pt x="191732" y="1252682"/>
                    <a:pt x="192501" y="1253144"/>
                  </a:cubicBezTo>
                  <a:cubicBezTo>
                    <a:pt x="193271" y="1253605"/>
                    <a:pt x="193733" y="1254452"/>
                    <a:pt x="193810" y="1255299"/>
                  </a:cubicBezTo>
                  <a:lnTo>
                    <a:pt x="194964" y="1270462"/>
                  </a:lnTo>
                  <a:lnTo>
                    <a:pt x="196427" y="1277004"/>
                  </a:lnTo>
                  <a:lnTo>
                    <a:pt x="199044" y="1279237"/>
                  </a:lnTo>
                  <a:cubicBezTo>
                    <a:pt x="199352" y="1279544"/>
                    <a:pt x="199659" y="1279852"/>
                    <a:pt x="199813" y="1280314"/>
                  </a:cubicBezTo>
                  <a:lnTo>
                    <a:pt x="201507" y="1284240"/>
                  </a:lnTo>
                  <a:cubicBezTo>
                    <a:pt x="201661" y="1284624"/>
                    <a:pt x="201738" y="1285086"/>
                    <a:pt x="201738" y="1285548"/>
                  </a:cubicBezTo>
                  <a:lnTo>
                    <a:pt x="201199" y="1294015"/>
                  </a:lnTo>
                  <a:lnTo>
                    <a:pt x="201661" y="1300557"/>
                  </a:lnTo>
                  <a:lnTo>
                    <a:pt x="205355" y="1302635"/>
                  </a:lnTo>
                  <a:cubicBezTo>
                    <a:pt x="206587" y="1303328"/>
                    <a:pt x="207125" y="1304791"/>
                    <a:pt x="206587" y="1306099"/>
                  </a:cubicBezTo>
                  <a:lnTo>
                    <a:pt x="202122" y="1317336"/>
                  </a:lnTo>
                  <a:lnTo>
                    <a:pt x="198890" y="1329421"/>
                  </a:lnTo>
                  <a:lnTo>
                    <a:pt x="196735" y="1341813"/>
                  </a:lnTo>
                  <a:lnTo>
                    <a:pt x="198967" y="1397847"/>
                  </a:lnTo>
                  <a:lnTo>
                    <a:pt x="201584" y="1404158"/>
                  </a:lnTo>
                  <a:cubicBezTo>
                    <a:pt x="201661" y="1404389"/>
                    <a:pt x="201738" y="1404697"/>
                    <a:pt x="201815" y="1405005"/>
                  </a:cubicBezTo>
                  <a:lnTo>
                    <a:pt x="206279" y="1453342"/>
                  </a:lnTo>
                  <a:lnTo>
                    <a:pt x="208511" y="1465657"/>
                  </a:lnTo>
                  <a:lnTo>
                    <a:pt x="213899" y="1463887"/>
                  </a:lnTo>
                  <a:cubicBezTo>
                    <a:pt x="214668" y="1463656"/>
                    <a:pt x="215515" y="1463733"/>
                    <a:pt x="216208" y="1464118"/>
                  </a:cubicBezTo>
                  <a:cubicBezTo>
                    <a:pt x="216901" y="1464503"/>
                    <a:pt x="217362" y="1465195"/>
                    <a:pt x="217516" y="1466042"/>
                  </a:cubicBezTo>
                  <a:lnTo>
                    <a:pt x="219672" y="1477664"/>
                  </a:lnTo>
                  <a:lnTo>
                    <a:pt x="235527" y="1496753"/>
                  </a:lnTo>
                  <a:cubicBezTo>
                    <a:pt x="235758" y="1497061"/>
                    <a:pt x="235912" y="1497369"/>
                    <a:pt x="236066" y="1497677"/>
                  </a:cubicBezTo>
                  <a:lnTo>
                    <a:pt x="239992" y="1510069"/>
                  </a:lnTo>
                  <a:cubicBezTo>
                    <a:pt x="240299" y="1510915"/>
                    <a:pt x="240145" y="1511839"/>
                    <a:pt x="239607" y="1512609"/>
                  </a:cubicBezTo>
                  <a:cubicBezTo>
                    <a:pt x="239068" y="1513301"/>
                    <a:pt x="238221" y="1513763"/>
                    <a:pt x="237298" y="1513763"/>
                  </a:cubicBezTo>
                  <a:lnTo>
                    <a:pt x="235065" y="1513763"/>
                  </a:lnTo>
                  <a:cubicBezTo>
                    <a:pt x="233988" y="1513763"/>
                    <a:pt x="233064" y="1513147"/>
                    <a:pt x="232525" y="1512224"/>
                  </a:cubicBezTo>
                  <a:lnTo>
                    <a:pt x="229139" y="1505450"/>
                  </a:lnTo>
                  <a:lnTo>
                    <a:pt x="225213" y="1500063"/>
                  </a:lnTo>
                  <a:lnTo>
                    <a:pt x="219441" y="1496214"/>
                  </a:lnTo>
                  <a:lnTo>
                    <a:pt x="215669" y="1495675"/>
                  </a:lnTo>
                  <a:lnTo>
                    <a:pt x="215900" y="1496830"/>
                  </a:lnTo>
                  <a:cubicBezTo>
                    <a:pt x="215977" y="1497061"/>
                    <a:pt x="215977" y="1497215"/>
                    <a:pt x="215977" y="1497446"/>
                  </a:cubicBezTo>
                  <a:lnTo>
                    <a:pt x="215977" y="1503141"/>
                  </a:lnTo>
                  <a:lnTo>
                    <a:pt x="217132" y="1506682"/>
                  </a:lnTo>
                  <a:lnTo>
                    <a:pt x="225059" y="1510684"/>
                  </a:lnTo>
                  <a:cubicBezTo>
                    <a:pt x="225829" y="1511069"/>
                    <a:pt x="226368" y="1511762"/>
                    <a:pt x="226522" y="1512686"/>
                  </a:cubicBezTo>
                  <a:lnTo>
                    <a:pt x="227676" y="1518304"/>
                  </a:lnTo>
                  <a:cubicBezTo>
                    <a:pt x="227753" y="1518689"/>
                    <a:pt x="227753" y="1518997"/>
                    <a:pt x="227676" y="1519382"/>
                  </a:cubicBezTo>
                  <a:lnTo>
                    <a:pt x="226522" y="1525540"/>
                  </a:lnTo>
                  <a:cubicBezTo>
                    <a:pt x="226522" y="1525770"/>
                    <a:pt x="226445" y="1525924"/>
                    <a:pt x="226368" y="1526155"/>
                  </a:cubicBezTo>
                  <a:lnTo>
                    <a:pt x="224675" y="1530081"/>
                  </a:lnTo>
                  <a:cubicBezTo>
                    <a:pt x="224290" y="1530927"/>
                    <a:pt x="223597" y="1531543"/>
                    <a:pt x="222673" y="1531697"/>
                  </a:cubicBezTo>
                  <a:cubicBezTo>
                    <a:pt x="221750" y="1531928"/>
                    <a:pt x="220903" y="1531620"/>
                    <a:pt x="220210" y="1531081"/>
                  </a:cubicBezTo>
                  <a:lnTo>
                    <a:pt x="217439" y="1528618"/>
                  </a:lnTo>
                  <a:lnTo>
                    <a:pt x="216978" y="1570644"/>
                  </a:lnTo>
                  <a:cubicBezTo>
                    <a:pt x="216978" y="1570875"/>
                    <a:pt x="216978" y="1571029"/>
                    <a:pt x="216901" y="1571260"/>
                  </a:cubicBezTo>
                  <a:lnTo>
                    <a:pt x="212975" y="1588732"/>
                  </a:lnTo>
                  <a:lnTo>
                    <a:pt x="212359" y="1595197"/>
                  </a:lnTo>
                  <a:lnTo>
                    <a:pt x="216054" y="1593889"/>
                  </a:lnTo>
                  <a:cubicBezTo>
                    <a:pt x="216901" y="1593581"/>
                    <a:pt x="217901" y="1593735"/>
                    <a:pt x="218594" y="1594196"/>
                  </a:cubicBezTo>
                  <a:cubicBezTo>
                    <a:pt x="219364" y="1594735"/>
                    <a:pt x="219749" y="1595582"/>
                    <a:pt x="219749" y="1596506"/>
                  </a:cubicBezTo>
                  <a:lnTo>
                    <a:pt x="219749" y="1599353"/>
                  </a:lnTo>
                  <a:cubicBezTo>
                    <a:pt x="219749" y="1600431"/>
                    <a:pt x="219133" y="1601432"/>
                    <a:pt x="218132" y="1601893"/>
                  </a:cubicBezTo>
                  <a:lnTo>
                    <a:pt x="210358" y="1605511"/>
                  </a:lnTo>
                  <a:lnTo>
                    <a:pt x="207202" y="1609975"/>
                  </a:lnTo>
                  <a:lnTo>
                    <a:pt x="204508" y="1625677"/>
                  </a:lnTo>
                  <a:cubicBezTo>
                    <a:pt x="204508" y="1625831"/>
                    <a:pt x="204431" y="1626062"/>
                    <a:pt x="204355" y="1626216"/>
                  </a:cubicBezTo>
                  <a:lnTo>
                    <a:pt x="202122" y="1631835"/>
                  </a:lnTo>
                  <a:cubicBezTo>
                    <a:pt x="202045" y="1632066"/>
                    <a:pt x="201968" y="1632219"/>
                    <a:pt x="201815" y="1632374"/>
                  </a:cubicBezTo>
                  <a:lnTo>
                    <a:pt x="192193" y="1646074"/>
                  </a:lnTo>
                  <a:lnTo>
                    <a:pt x="204662" y="1667856"/>
                  </a:lnTo>
                  <a:lnTo>
                    <a:pt x="209358" y="1672783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1" name="Forma libre: forma 94">
              <a:extLst>
                <a:ext uri="{FF2B5EF4-FFF2-40B4-BE49-F238E27FC236}">
                  <a16:creationId xmlns:a16="http://schemas.microsoft.com/office/drawing/2014/main" id="{B6F7840F-11E4-F366-3829-67D8E65EECC8}"/>
                </a:ext>
              </a:extLst>
            </p:cNvPr>
            <p:cNvSpPr/>
            <p:nvPr/>
          </p:nvSpPr>
          <p:spPr>
            <a:xfrm>
              <a:off x="8434241" y="2701776"/>
              <a:ext cx="370326" cy="280492"/>
            </a:xfrm>
            <a:custGeom>
              <a:avLst/>
              <a:gdLst>
                <a:gd name="connsiteX0" fmla="*/ 128308 w 482292"/>
                <a:gd name="connsiteY0" fmla="*/ 97136 h 365298"/>
                <a:gd name="connsiteX1" fmla="*/ 127000 w 482292"/>
                <a:gd name="connsiteY1" fmla="*/ 98983 h 365298"/>
                <a:gd name="connsiteX2" fmla="*/ 124768 w 482292"/>
                <a:gd name="connsiteY2" fmla="*/ 99291 h 365298"/>
                <a:gd name="connsiteX3" fmla="*/ 115685 w 482292"/>
                <a:gd name="connsiteY3" fmla="*/ 96597 h 365298"/>
                <a:gd name="connsiteX4" fmla="*/ 107142 w 482292"/>
                <a:gd name="connsiteY4" fmla="*/ 97136 h 365298"/>
                <a:gd name="connsiteX5" fmla="*/ 106603 w 482292"/>
                <a:gd name="connsiteY5" fmla="*/ 97136 h 365298"/>
                <a:gd name="connsiteX6" fmla="*/ 98983 w 482292"/>
                <a:gd name="connsiteY6" fmla="*/ 96058 h 365298"/>
                <a:gd name="connsiteX7" fmla="*/ 90824 w 482292"/>
                <a:gd name="connsiteY7" fmla="*/ 96597 h 365298"/>
                <a:gd name="connsiteX8" fmla="*/ 89747 w 482292"/>
                <a:gd name="connsiteY8" fmla="*/ 96443 h 365298"/>
                <a:gd name="connsiteX9" fmla="*/ 86360 w 482292"/>
                <a:gd name="connsiteY9" fmla="*/ 95289 h 365298"/>
                <a:gd name="connsiteX10" fmla="*/ 85282 w 482292"/>
                <a:gd name="connsiteY10" fmla="*/ 94596 h 365298"/>
                <a:gd name="connsiteX11" fmla="*/ 81357 w 482292"/>
                <a:gd name="connsiteY11" fmla="*/ 90671 h 365298"/>
                <a:gd name="connsiteX12" fmla="*/ 72428 w 482292"/>
                <a:gd name="connsiteY12" fmla="*/ 84282 h 365298"/>
                <a:gd name="connsiteX13" fmla="*/ 68580 w 482292"/>
                <a:gd name="connsiteY13" fmla="*/ 84667 h 365298"/>
                <a:gd name="connsiteX14" fmla="*/ 44411 w 482292"/>
                <a:gd name="connsiteY14" fmla="*/ 101677 h 365298"/>
                <a:gd name="connsiteX15" fmla="*/ 43873 w 482292"/>
                <a:gd name="connsiteY15" fmla="*/ 101985 h 365298"/>
                <a:gd name="connsiteX16" fmla="*/ 25862 w 482292"/>
                <a:gd name="connsiteY16" fmla="*/ 109682 h 365298"/>
                <a:gd name="connsiteX17" fmla="*/ 25862 w 482292"/>
                <a:gd name="connsiteY17" fmla="*/ 146627 h 365298"/>
                <a:gd name="connsiteX18" fmla="*/ 26247 w 482292"/>
                <a:gd name="connsiteY18" fmla="*/ 150245 h 365298"/>
                <a:gd name="connsiteX19" fmla="*/ 30634 w 482292"/>
                <a:gd name="connsiteY19" fmla="*/ 153863 h 365298"/>
                <a:gd name="connsiteX20" fmla="*/ 45797 w 482292"/>
                <a:gd name="connsiteY20" fmla="*/ 151861 h 365298"/>
                <a:gd name="connsiteX21" fmla="*/ 60113 w 482292"/>
                <a:gd name="connsiteY21" fmla="*/ 145242 h 365298"/>
                <a:gd name="connsiteX22" fmla="*/ 61268 w 482292"/>
                <a:gd name="connsiteY22" fmla="*/ 145011 h 365298"/>
                <a:gd name="connsiteX23" fmla="*/ 64885 w 482292"/>
                <a:gd name="connsiteY23" fmla="*/ 145011 h 365298"/>
                <a:gd name="connsiteX24" fmla="*/ 69811 w 482292"/>
                <a:gd name="connsiteY24" fmla="*/ 141547 h 365298"/>
                <a:gd name="connsiteX25" fmla="*/ 71043 w 482292"/>
                <a:gd name="connsiteY25" fmla="*/ 141086 h 365298"/>
                <a:gd name="connsiteX26" fmla="*/ 74968 w 482292"/>
                <a:gd name="connsiteY26" fmla="*/ 140547 h 365298"/>
                <a:gd name="connsiteX27" fmla="*/ 76662 w 482292"/>
                <a:gd name="connsiteY27" fmla="*/ 140778 h 365298"/>
                <a:gd name="connsiteX28" fmla="*/ 80048 w 482292"/>
                <a:gd name="connsiteY28" fmla="*/ 142471 h 365298"/>
                <a:gd name="connsiteX29" fmla="*/ 84974 w 482292"/>
                <a:gd name="connsiteY29" fmla="*/ 146089 h 365298"/>
                <a:gd name="connsiteX30" fmla="*/ 98444 w 482292"/>
                <a:gd name="connsiteY30" fmla="*/ 161175 h 365298"/>
                <a:gd name="connsiteX31" fmla="*/ 99060 w 482292"/>
                <a:gd name="connsiteY31" fmla="*/ 162945 h 365298"/>
                <a:gd name="connsiteX32" fmla="*/ 99060 w 482292"/>
                <a:gd name="connsiteY32" fmla="*/ 162945 h 365298"/>
                <a:gd name="connsiteX33" fmla="*/ 99060 w 482292"/>
                <a:gd name="connsiteY33" fmla="*/ 165408 h 365298"/>
                <a:gd name="connsiteX34" fmla="*/ 99984 w 482292"/>
                <a:gd name="connsiteY34" fmla="*/ 169102 h 365298"/>
                <a:gd name="connsiteX35" fmla="*/ 101985 w 482292"/>
                <a:gd name="connsiteY35" fmla="*/ 172104 h 365298"/>
                <a:gd name="connsiteX36" fmla="*/ 105679 w 482292"/>
                <a:gd name="connsiteY36" fmla="*/ 176338 h 365298"/>
                <a:gd name="connsiteX37" fmla="*/ 106372 w 482292"/>
                <a:gd name="connsiteY37" fmla="*/ 177723 h 365298"/>
                <a:gd name="connsiteX38" fmla="*/ 106218 w 482292"/>
                <a:gd name="connsiteY38" fmla="*/ 179262 h 365298"/>
                <a:gd name="connsiteX39" fmla="*/ 104525 w 482292"/>
                <a:gd name="connsiteY39" fmla="*/ 183188 h 365298"/>
                <a:gd name="connsiteX40" fmla="*/ 96982 w 482292"/>
                <a:gd name="connsiteY40" fmla="*/ 194348 h 365298"/>
                <a:gd name="connsiteX41" fmla="*/ 95673 w 482292"/>
                <a:gd name="connsiteY41" fmla="*/ 195426 h 365298"/>
                <a:gd name="connsiteX42" fmla="*/ 86668 w 482292"/>
                <a:gd name="connsiteY42" fmla="*/ 198813 h 365298"/>
                <a:gd name="connsiteX43" fmla="*/ 85205 w 482292"/>
                <a:gd name="connsiteY43" fmla="*/ 198967 h 365298"/>
                <a:gd name="connsiteX44" fmla="*/ 72813 w 482292"/>
                <a:gd name="connsiteY44" fmla="*/ 196735 h 365298"/>
                <a:gd name="connsiteX45" fmla="*/ 72197 w 482292"/>
                <a:gd name="connsiteY45" fmla="*/ 196504 h 365298"/>
                <a:gd name="connsiteX46" fmla="*/ 67117 w 482292"/>
                <a:gd name="connsiteY46" fmla="*/ 194272 h 365298"/>
                <a:gd name="connsiteX47" fmla="*/ 66194 w 482292"/>
                <a:gd name="connsiteY47" fmla="*/ 193579 h 365298"/>
                <a:gd name="connsiteX48" fmla="*/ 62268 w 482292"/>
                <a:gd name="connsiteY48" fmla="*/ 189269 h 365298"/>
                <a:gd name="connsiteX49" fmla="*/ 57727 w 482292"/>
                <a:gd name="connsiteY49" fmla="*/ 190500 h 365298"/>
                <a:gd name="connsiteX50" fmla="*/ 57727 w 482292"/>
                <a:gd name="connsiteY50" fmla="*/ 190500 h 365298"/>
                <a:gd name="connsiteX51" fmla="*/ 55957 w 482292"/>
                <a:gd name="connsiteY51" fmla="*/ 190346 h 365298"/>
                <a:gd name="connsiteX52" fmla="*/ 55957 w 482292"/>
                <a:gd name="connsiteY52" fmla="*/ 190346 h 365298"/>
                <a:gd name="connsiteX53" fmla="*/ 49568 w 482292"/>
                <a:gd name="connsiteY53" fmla="*/ 187652 h 365298"/>
                <a:gd name="connsiteX54" fmla="*/ 46490 w 482292"/>
                <a:gd name="connsiteY54" fmla="*/ 187344 h 365298"/>
                <a:gd name="connsiteX55" fmla="*/ 40640 w 482292"/>
                <a:gd name="connsiteY55" fmla="*/ 192270 h 365298"/>
                <a:gd name="connsiteX56" fmla="*/ 39562 w 482292"/>
                <a:gd name="connsiteY56" fmla="*/ 194887 h 365298"/>
                <a:gd name="connsiteX57" fmla="*/ 40409 w 482292"/>
                <a:gd name="connsiteY57" fmla="*/ 200275 h 365298"/>
                <a:gd name="connsiteX58" fmla="*/ 42179 w 482292"/>
                <a:gd name="connsiteY58" fmla="*/ 201584 h 365298"/>
                <a:gd name="connsiteX59" fmla="*/ 43950 w 482292"/>
                <a:gd name="connsiteY59" fmla="*/ 202892 h 365298"/>
                <a:gd name="connsiteX60" fmla="*/ 45027 w 482292"/>
                <a:gd name="connsiteY60" fmla="*/ 204432 h 365298"/>
                <a:gd name="connsiteX61" fmla="*/ 45566 w 482292"/>
                <a:gd name="connsiteY61" fmla="*/ 206664 h 365298"/>
                <a:gd name="connsiteX62" fmla="*/ 46182 w 482292"/>
                <a:gd name="connsiteY62" fmla="*/ 214438 h 365298"/>
                <a:gd name="connsiteX63" fmla="*/ 46105 w 482292"/>
                <a:gd name="connsiteY63" fmla="*/ 215361 h 365298"/>
                <a:gd name="connsiteX64" fmla="*/ 44411 w 482292"/>
                <a:gd name="connsiteY64" fmla="*/ 221519 h 365298"/>
                <a:gd name="connsiteX65" fmla="*/ 44181 w 482292"/>
                <a:gd name="connsiteY65" fmla="*/ 222058 h 365298"/>
                <a:gd name="connsiteX66" fmla="*/ 35945 w 482292"/>
                <a:gd name="connsiteY66" fmla="*/ 237990 h 365298"/>
                <a:gd name="connsiteX67" fmla="*/ 33174 w 482292"/>
                <a:gd name="connsiteY67" fmla="*/ 252230 h 365298"/>
                <a:gd name="connsiteX68" fmla="*/ 31481 w 482292"/>
                <a:gd name="connsiteY68" fmla="*/ 254308 h 365298"/>
                <a:gd name="connsiteX69" fmla="*/ 28864 w 482292"/>
                <a:gd name="connsiteY69" fmla="*/ 254077 h 365298"/>
                <a:gd name="connsiteX70" fmla="*/ 22552 w 482292"/>
                <a:gd name="connsiteY70" fmla="*/ 249844 h 365298"/>
                <a:gd name="connsiteX71" fmla="*/ 20782 w 482292"/>
                <a:gd name="connsiteY71" fmla="*/ 249382 h 365298"/>
                <a:gd name="connsiteX72" fmla="*/ 14855 w 482292"/>
                <a:gd name="connsiteY72" fmla="*/ 248920 h 365298"/>
                <a:gd name="connsiteX73" fmla="*/ 13008 w 482292"/>
                <a:gd name="connsiteY73" fmla="*/ 249305 h 365298"/>
                <a:gd name="connsiteX74" fmla="*/ 12700 w 482292"/>
                <a:gd name="connsiteY74" fmla="*/ 249536 h 365298"/>
                <a:gd name="connsiteX75" fmla="*/ 12238 w 482292"/>
                <a:gd name="connsiteY75" fmla="*/ 249844 h 365298"/>
                <a:gd name="connsiteX76" fmla="*/ 7466 w 482292"/>
                <a:gd name="connsiteY76" fmla="*/ 257233 h 365298"/>
                <a:gd name="connsiteX77" fmla="*/ 0 w 482292"/>
                <a:gd name="connsiteY77" fmla="*/ 276321 h 365298"/>
                <a:gd name="connsiteX78" fmla="*/ 3617 w 482292"/>
                <a:gd name="connsiteY78" fmla="*/ 279554 h 365298"/>
                <a:gd name="connsiteX79" fmla="*/ 4233 w 482292"/>
                <a:gd name="connsiteY79" fmla="*/ 280401 h 365298"/>
                <a:gd name="connsiteX80" fmla="*/ 7081 w 482292"/>
                <a:gd name="connsiteY80" fmla="*/ 286019 h 365298"/>
                <a:gd name="connsiteX81" fmla="*/ 7389 w 482292"/>
                <a:gd name="connsiteY81" fmla="*/ 287020 h 365298"/>
                <a:gd name="connsiteX82" fmla="*/ 7928 w 482292"/>
                <a:gd name="connsiteY82" fmla="*/ 293178 h 365298"/>
                <a:gd name="connsiteX83" fmla="*/ 9005 w 482292"/>
                <a:gd name="connsiteY83" fmla="*/ 297873 h 365298"/>
                <a:gd name="connsiteX84" fmla="*/ 11007 w 482292"/>
                <a:gd name="connsiteY84" fmla="*/ 302722 h 365298"/>
                <a:gd name="connsiteX85" fmla="*/ 14470 w 482292"/>
                <a:gd name="connsiteY85" fmla="*/ 307725 h 365298"/>
                <a:gd name="connsiteX86" fmla="*/ 23091 w 482292"/>
                <a:gd name="connsiteY86" fmla="*/ 314190 h 365298"/>
                <a:gd name="connsiteX87" fmla="*/ 24015 w 482292"/>
                <a:gd name="connsiteY87" fmla="*/ 315422 h 365298"/>
                <a:gd name="connsiteX88" fmla="*/ 24707 w 482292"/>
                <a:gd name="connsiteY88" fmla="*/ 317269 h 365298"/>
                <a:gd name="connsiteX89" fmla="*/ 30172 w 482292"/>
                <a:gd name="connsiteY89" fmla="*/ 319963 h 365298"/>
                <a:gd name="connsiteX90" fmla="*/ 36022 w 482292"/>
                <a:gd name="connsiteY90" fmla="*/ 321118 h 365298"/>
                <a:gd name="connsiteX91" fmla="*/ 37176 w 482292"/>
                <a:gd name="connsiteY91" fmla="*/ 321349 h 365298"/>
                <a:gd name="connsiteX92" fmla="*/ 38793 w 482292"/>
                <a:gd name="connsiteY92" fmla="*/ 320425 h 365298"/>
                <a:gd name="connsiteX93" fmla="*/ 44181 w 482292"/>
                <a:gd name="connsiteY93" fmla="*/ 315037 h 365298"/>
                <a:gd name="connsiteX94" fmla="*/ 44796 w 482292"/>
                <a:gd name="connsiteY94" fmla="*/ 314037 h 365298"/>
                <a:gd name="connsiteX95" fmla="*/ 45797 w 482292"/>
                <a:gd name="connsiteY95" fmla="*/ 312497 h 365298"/>
                <a:gd name="connsiteX96" fmla="*/ 46721 w 482292"/>
                <a:gd name="connsiteY96" fmla="*/ 309264 h 365298"/>
                <a:gd name="connsiteX97" fmla="*/ 47259 w 482292"/>
                <a:gd name="connsiteY97" fmla="*/ 296641 h 365298"/>
                <a:gd name="connsiteX98" fmla="*/ 47490 w 482292"/>
                <a:gd name="connsiteY98" fmla="*/ 295718 h 365298"/>
                <a:gd name="connsiteX99" fmla="*/ 47952 w 482292"/>
                <a:gd name="connsiteY99" fmla="*/ 294563 h 365298"/>
                <a:gd name="connsiteX100" fmla="*/ 48645 w 482292"/>
                <a:gd name="connsiteY100" fmla="*/ 292870 h 365298"/>
                <a:gd name="connsiteX101" fmla="*/ 59574 w 482292"/>
                <a:gd name="connsiteY101" fmla="*/ 275552 h 365298"/>
                <a:gd name="connsiteX102" fmla="*/ 61268 w 482292"/>
                <a:gd name="connsiteY102" fmla="*/ 274320 h 365298"/>
                <a:gd name="connsiteX103" fmla="*/ 63500 w 482292"/>
                <a:gd name="connsiteY103" fmla="*/ 273781 h 365298"/>
                <a:gd name="connsiteX104" fmla="*/ 66810 w 482292"/>
                <a:gd name="connsiteY104" fmla="*/ 275475 h 365298"/>
                <a:gd name="connsiteX105" fmla="*/ 81049 w 482292"/>
                <a:gd name="connsiteY105" fmla="*/ 310034 h 365298"/>
                <a:gd name="connsiteX106" fmla="*/ 84282 w 482292"/>
                <a:gd name="connsiteY106" fmla="*/ 312035 h 365298"/>
                <a:gd name="connsiteX107" fmla="*/ 87284 w 482292"/>
                <a:gd name="connsiteY107" fmla="*/ 312497 h 365298"/>
                <a:gd name="connsiteX108" fmla="*/ 91517 w 482292"/>
                <a:gd name="connsiteY108" fmla="*/ 312035 h 365298"/>
                <a:gd name="connsiteX109" fmla="*/ 95288 w 482292"/>
                <a:gd name="connsiteY109" fmla="*/ 310188 h 365298"/>
                <a:gd name="connsiteX110" fmla="*/ 102601 w 482292"/>
                <a:gd name="connsiteY110" fmla="*/ 303954 h 365298"/>
                <a:gd name="connsiteX111" fmla="*/ 103524 w 482292"/>
                <a:gd name="connsiteY111" fmla="*/ 302568 h 365298"/>
                <a:gd name="connsiteX112" fmla="*/ 106141 w 482292"/>
                <a:gd name="connsiteY112" fmla="*/ 301337 h 365298"/>
                <a:gd name="connsiteX113" fmla="*/ 107142 w 482292"/>
                <a:gd name="connsiteY113" fmla="*/ 301644 h 365298"/>
                <a:gd name="connsiteX114" fmla="*/ 111606 w 482292"/>
                <a:gd name="connsiteY114" fmla="*/ 303876 h 365298"/>
                <a:gd name="connsiteX115" fmla="*/ 112684 w 482292"/>
                <a:gd name="connsiteY115" fmla="*/ 304877 h 365298"/>
                <a:gd name="connsiteX116" fmla="*/ 116609 w 482292"/>
                <a:gd name="connsiteY116" fmla="*/ 311035 h 365298"/>
                <a:gd name="connsiteX117" fmla="*/ 116994 w 482292"/>
                <a:gd name="connsiteY117" fmla="*/ 312112 h 365298"/>
                <a:gd name="connsiteX118" fmla="*/ 117456 w 482292"/>
                <a:gd name="connsiteY118" fmla="*/ 315499 h 365298"/>
                <a:gd name="connsiteX119" fmla="*/ 118148 w 482292"/>
                <a:gd name="connsiteY119" fmla="*/ 316653 h 365298"/>
                <a:gd name="connsiteX120" fmla="*/ 126307 w 482292"/>
                <a:gd name="connsiteY120" fmla="*/ 317654 h 365298"/>
                <a:gd name="connsiteX121" fmla="*/ 134235 w 482292"/>
                <a:gd name="connsiteY121" fmla="*/ 317115 h 365298"/>
                <a:gd name="connsiteX122" fmla="*/ 138930 w 482292"/>
                <a:gd name="connsiteY122" fmla="*/ 317115 h 365298"/>
                <a:gd name="connsiteX123" fmla="*/ 139700 w 482292"/>
                <a:gd name="connsiteY123" fmla="*/ 317192 h 365298"/>
                <a:gd name="connsiteX124" fmla="*/ 149860 w 482292"/>
                <a:gd name="connsiteY124" fmla="*/ 320040 h 365298"/>
                <a:gd name="connsiteX125" fmla="*/ 157172 w 482292"/>
                <a:gd name="connsiteY125" fmla="*/ 320502 h 365298"/>
                <a:gd name="connsiteX126" fmla="*/ 157711 w 482292"/>
                <a:gd name="connsiteY126" fmla="*/ 320579 h 365298"/>
                <a:gd name="connsiteX127" fmla="*/ 158404 w 482292"/>
                <a:gd name="connsiteY127" fmla="*/ 320810 h 365298"/>
                <a:gd name="connsiteX128" fmla="*/ 161636 w 482292"/>
                <a:gd name="connsiteY128" fmla="*/ 321733 h 365298"/>
                <a:gd name="connsiteX129" fmla="*/ 162637 w 482292"/>
                <a:gd name="connsiteY129" fmla="*/ 322272 h 365298"/>
                <a:gd name="connsiteX130" fmla="*/ 165331 w 482292"/>
                <a:gd name="connsiteY130" fmla="*/ 324504 h 365298"/>
                <a:gd name="connsiteX131" fmla="*/ 166024 w 482292"/>
                <a:gd name="connsiteY131" fmla="*/ 325043 h 365298"/>
                <a:gd name="connsiteX132" fmla="*/ 166024 w 482292"/>
                <a:gd name="connsiteY132" fmla="*/ 325043 h 365298"/>
                <a:gd name="connsiteX133" fmla="*/ 166024 w 482292"/>
                <a:gd name="connsiteY133" fmla="*/ 325043 h 365298"/>
                <a:gd name="connsiteX134" fmla="*/ 166562 w 482292"/>
                <a:gd name="connsiteY134" fmla="*/ 325659 h 365298"/>
                <a:gd name="connsiteX135" fmla="*/ 173875 w 482292"/>
                <a:gd name="connsiteY135" fmla="*/ 336897 h 365298"/>
                <a:gd name="connsiteX136" fmla="*/ 178724 w 482292"/>
                <a:gd name="connsiteY136" fmla="*/ 342823 h 365298"/>
                <a:gd name="connsiteX137" fmla="*/ 185266 w 482292"/>
                <a:gd name="connsiteY137" fmla="*/ 349366 h 365298"/>
                <a:gd name="connsiteX138" fmla="*/ 196273 w 482292"/>
                <a:gd name="connsiteY138" fmla="*/ 358140 h 365298"/>
                <a:gd name="connsiteX139" fmla="*/ 203431 w 482292"/>
                <a:gd name="connsiteY139" fmla="*/ 365298 h 365298"/>
                <a:gd name="connsiteX140" fmla="*/ 210050 w 482292"/>
                <a:gd name="connsiteY140" fmla="*/ 353830 h 365298"/>
                <a:gd name="connsiteX141" fmla="*/ 216901 w 482292"/>
                <a:gd name="connsiteY141" fmla="*/ 344055 h 365298"/>
                <a:gd name="connsiteX142" fmla="*/ 219287 w 482292"/>
                <a:gd name="connsiteY142" fmla="*/ 339283 h 365298"/>
                <a:gd name="connsiteX143" fmla="*/ 219748 w 482292"/>
                <a:gd name="connsiteY143" fmla="*/ 334510 h 365298"/>
                <a:gd name="connsiteX144" fmla="*/ 216824 w 482292"/>
                <a:gd name="connsiteY144" fmla="*/ 329661 h 365298"/>
                <a:gd name="connsiteX145" fmla="*/ 210589 w 482292"/>
                <a:gd name="connsiteY145" fmla="*/ 318347 h 365298"/>
                <a:gd name="connsiteX146" fmla="*/ 210281 w 482292"/>
                <a:gd name="connsiteY146" fmla="*/ 316653 h 365298"/>
                <a:gd name="connsiteX147" fmla="*/ 210820 w 482292"/>
                <a:gd name="connsiteY147" fmla="*/ 311573 h 365298"/>
                <a:gd name="connsiteX148" fmla="*/ 212590 w 482292"/>
                <a:gd name="connsiteY148" fmla="*/ 305416 h 365298"/>
                <a:gd name="connsiteX149" fmla="*/ 223905 w 482292"/>
                <a:gd name="connsiteY149" fmla="*/ 283249 h 365298"/>
                <a:gd name="connsiteX150" fmla="*/ 219979 w 482292"/>
                <a:gd name="connsiteY150" fmla="*/ 276321 h 365298"/>
                <a:gd name="connsiteX151" fmla="*/ 213976 w 482292"/>
                <a:gd name="connsiteY151" fmla="*/ 273319 h 365298"/>
                <a:gd name="connsiteX152" fmla="*/ 213129 w 482292"/>
                <a:gd name="connsiteY152" fmla="*/ 272704 h 365298"/>
                <a:gd name="connsiteX153" fmla="*/ 212513 w 482292"/>
                <a:gd name="connsiteY153" fmla="*/ 269856 h 365298"/>
                <a:gd name="connsiteX154" fmla="*/ 215900 w 482292"/>
                <a:gd name="connsiteY154" fmla="*/ 260312 h 365298"/>
                <a:gd name="connsiteX155" fmla="*/ 216439 w 482292"/>
                <a:gd name="connsiteY155" fmla="*/ 259388 h 365298"/>
                <a:gd name="connsiteX156" fmla="*/ 225444 w 482292"/>
                <a:gd name="connsiteY156" fmla="*/ 249228 h 365298"/>
                <a:gd name="connsiteX157" fmla="*/ 233526 w 482292"/>
                <a:gd name="connsiteY157" fmla="*/ 241685 h 365298"/>
                <a:gd name="connsiteX158" fmla="*/ 234219 w 482292"/>
                <a:gd name="connsiteY158" fmla="*/ 241223 h 365298"/>
                <a:gd name="connsiteX159" fmla="*/ 239837 w 482292"/>
                <a:gd name="connsiteY159" fmla="*/ 238375 h 365298"/>
                <a:gd name="connsiteX160" fmla="*/ 240761 w 482292"/>
                <a:gd name="connsiteY160" fmla="*/ 238067 h 365298"/>
                <a:gd name="connsiteX161" fmla="*/ 245225 w 482292"/>
                <a:gd name="connsiteY161" fmla="*/ 237529 h 365298"/>
                <a:gd name="connsiteX162" fmla="*/ 246534 w 482292"/>
                <a:gd name="connsiteY162" fmla="*/ 237682 h 365298"/>
                <a:gd name="connsiteX163" fmla="*/ 250536 w 482292"/>
                <a:gd name="connsiteY163" fmla="*/ 239222 h 365298"/>
                <a:gd name="connsiteX164" fmla="*/ 255231 w 482292"/>
                <a:gd name="connsiteY164" fmla="*/ 239222 h 365298"/>
                <a:gd name="connsiteX165" fmla="*/ 261235 w 482292"/>
                <a:gd name="connsiteY165" fmla="*/ 237221 h 365298"/>
                <a:gd name="connsiteX166" fmla="*/ 266238 w 482292"/>
                <a:gd name="connsiteY166" fmla="*/ 234219 h 365298"/>
                <a:gd name="connsiteX167" fmla="*/ 269317 w 482292"/>
                <a:gd name="connsiteY167" fmla="*/ 230601 h 365298"/>
                <a:gd name="connsiteX168" fmla="*/ 270241 w 482292"/>
                <a:gd name="connsiteY168" fmla="*/ 229909 h 365298"/>
                <a:gd name="connsiteX169" fmla="*/ 280939 w 482292"/>
                <a:gd name="connsiteY169" fmla="*/ 224829 h 365298"/>
                <a:gd name="connsiteX170" fmla="*/ 282171 w 482292"/>
                <a:gd name="connsiteY170" fmla="*/ 224521 h 365298"/>
                <a:gd name="connsiteX171" fmla="*/ 283402 w 482292"/>
                <a:gd name="connsiteY171" fmla="*/ 224752 h 365298"/>
                <a:gd name="connsiteX172" fmla="*/ 286019 w 482292"/>
                <a:gd name="connsiteY172" fmla="*/ 225983 h 365298"/>
                <a:gd name="connsiteX173" fmla="*/ 291561 w 482292"/>
                <a:gd name="connsiteY173" fmla="*/ 228600 h 365298"/>
                <a:gd name="connsiteX174" fmla="*/ 296102 w 482292"/>
                <a:gd name="connsiteY174" fmla="*/ 229524 h 365298"/>
                <a:gd name="connsiteX175" fmla="*/ 299720 w 482292"/>
                <a:gd name="connsiteY175" fmla="*/ 228138 h 365298"/>
                <a:gd name="connsiteX176" fmla="*/ 302722 w 482292"/>
                <a:gd name="connsiteY176" fmla="*/ 220672 h 365298"/>
                <a:gd name="connsiteX177" fmla="*/ 303030 w 482292"/>
                <a:gd name="connsiteY177" fmla="*/ 220133 h 365298"/>
                <a:gd name="connsiteX178" fmla="*/ 318578 w 482292"/>
                <a:gd name="connsiteY178" fmla="*/ 196812 h 365298"/>
                <a:gd name="connsiteX179" fmla="*/ 320733 w 482292"/>
                <a:gd name="connsiteY179" fmla="*/ 190423 h 365298"/>
                <a:gd name="connsiteX180" fmla="*/ 322272 w 482292"/>
                <a:gd name="connsiteY180" fmla="*/ 188730 h 365298"/>
                <a:gd name="connsiteX181" fmla="*/ 330893 w 482292"/>
                <a:gd name="connsiteY181" fmla="*/ 184958 h 365298"/>
                <a:gd name="connsiteX182" fmla="*/ 333972 w 482292"/>
                <a:gd name="connsiteY182" fmla="*/ 182418 h 365298"/>
                <a:gd name="connsiteX183" fmla="*/ 334664 w 482292"/>
                <a:gd name="connsiteY183" fmla="*/ 181956 h 365298"/>
                <a:gd name="connsiteX184" fmla="*/ 341438 w 482292"/>
                <a:gd name="connsiteY184" fmla="*/ 179109 h 365298"/>
                <a:gd name="connsiteX185" fmla="*/ 342515 w 482292"/>
                <a:gd name="connsiteY185" fmla="*/ 178878 h 365298"/>
                <a:gd name="connsiteX186" fmla="*/ 347595 w 482292"/>
                <a:gd name="connsiteY186" fmla="*/ 178878 h 365298"/>
                <a:gd name="connsiteX187" fmla="*/ 355061 w 482292"/>
                <a:gd name="connsiteY187" fmla="*/ 177800 h 365298"/>
                <a:gd name="connsiteX188" fmla="*/ 368685 w 482292"/>
                <a:gd name="connsiteY188" fmla="*/ 173413 h 365298"/>
                <a:gd name="connsiteX189" fmla="*/ 369531 w 482292"/>
                <a:gd name="connsiteY189" fmla="*/ 173259 h 365298"/>
                <a:gd name="connsiteX190" fmla="*/ 369531 w 482292"/>
                <a:gd name="connsiteY190" fmla="*/ 173259 h 365298"/>
                <a:gd name="connsiteX191" fmla="*/ 377382 w 482292"/>
                <a:gd name="connsiteY191" fmla="*/ 173259 h 365298"/>
                <a:gd name="connsiteX192" fmla="*/ 377382 w 482292"/>
                <a:gd name="connsiteY192" fmla="*/ 173259 h 365298"/>
                <a:gd name="connsiteX193" fmla="*/ 391083 w 482292"/>
                <a:gd name="connsiteY193" fmla="*/ 175953 h 365298"/>
                <a:gd name="connsiteX194" fmla="*/ 397548 w 482292"/>
                <a:gd name="connsiteY194" fmla="*/ 172951 h 365298"/>
                <a:gd name="connsiteX195" fmla="*/ 398318 w 482292"/>
                <a:gd name="connsiteY195" fmla="*/ 172720 h 365298"/>
                <a:gd name="connsiteX196" fmla="*/ 409479 w 482292"/>
                <a:gd name="connsiteY196" fmla="*/ 171027 h 365298"/>
                <a:gd name="connsiteX197" fmla="*/ 410710 w 482292"/>
                <a:gd name="connsiteY197" fmla="*/ 171104 h 365298"/>
                <a:gd name="connsiteX198" fmla="*/ 424180 w 482292"/>
                <a:gd name="connsiteY198" fmla="*/ 175029 h 365298"/>
                <a:gd name="connsiteX199" fmla="*/ 438188 w 482292"/>
                <a:gd name="connsiteY199" fmla="*/ 180956 h 365298"/>
                <a:gd name="connsiteX200" fmla="*/ 438804 w 482292"/>
                <a:gd name="connsiteY200" fmla="*/ 180802 h 365298"/>
                <a:gd name="connsiteX201" fmla="*/ 438650 w 482292"/>
                <a:gd name="connsiteY201" fmla="*/ 179724 h 365298"/>
                <a:gd name="connsiteX202" fmla="*/ 438573 w 482292"/>
                <a:gd name="connsiteY202" fmla="*/ 179262 h 365298"/>
                <a:gd name="connsiteX203" fmla="*/ 439420 w 482292"/>
                <a:gd name="connsiteY203" fmla="*/ 176799 h 365298"/>
                <a:gd name="connsiteX204" fmla="*/ 449426 w 482292"/>
                <a:gd name="connsiteY204" fmla="*/ 167024 h 365298"/>
                <a:gd name="connsiteX205" fmla="*/ 450965 w 482292"/>
                <a:gd name="connsiteY205" fmla="*/ 159712 h 365298"/>
                <a:gd name="connsiteX206" fmla="*/ 451273 w 482292"/>
                <a:gd name="connsiteY206" fmla="*/ 158866 h 365298"/>
                <a:gd name="connsiteX207" fmla="*/ 458431 w 482292"/>
                <a:gd name="connsiteY207" fmla="*/ 146781 h 365298"/>
                <a:gd name="connsiteX208" fmla="*/ 461125 w 482292"/>
                <a:gd name="connsiteY208" fmla="*/ 137006 h 365298"/>
                <a:gd name="connsiteX209" fmla="*/ 461972 w 482292"/>
                <a:gd name="connsiteY209" fmla="*/ 135621 h 365298"/>
                <a:gd name="connsiteX210" fmla="*/ 467514 w 482292"/>
                <a:gd name="connsiteY210" fmla="*/ 130387 h 365298"/>
                <a:gd name="connsiteX211" fmla="*/ 465590 w 482292"/>
                <a:gd name="connsiteY211" fmla="*/ 123306 h 365298"/>
                <a:gd name="connsiteX212" fmla="*/ 465513 w 482292"/>
                <a:gd name="connsiteY212" fmla="*/ 122074 h 365298"/>
                <a:gd name="connsiteX213" fmla="*/ 466051 w 482292"/>
                <a:gd name="connsiteY213" fmla="*/ 120920 h 365298"/>
                <a:gd name="connsiteX214" fmla="*/ 467745 w 482292"/>
                <a:gd name="connsiteY214" fmla="*/ 118687 h 365298"/>
                <a:gd name="connsiteX215" fmla="*/ 469361 w 482292"/>
                <a:gd name="connsiteY215" fmla="*/ 117610 h 365298"/>
                <a:gd name="connsiteX216" fmla="*/ 471439 w 482292"/>
                <a:gd name="connsiteY216" fmla="*/ 117148 h 365298"/>
                <a:gd name="connsiteX217" fmla="*/ 470593 w 482292"/>
                <a:gd name="connsiteY217" fmla="*/ 114454 h 365298"/>
                <a:gd name="connsiteX218" fmla="*/ 470285 w 482292"/>
                <a:gd name="connsiteY218" fmla="*/ 112607 h 365298"/>
                <a:gd name="connsiteX219" fmla="*/ 469361 w 482292"/>
                <a:gd name="connsiteY219" fmla="*/ 106757 h 365298"/>
                <a:gd name="connsiteX220" fmla="*/ 469361 w 482292"/>
                <a:gd name="connsiteY220" fmla="*/ 106064 h 365298"/>
                <a:gd name="connsiteX221" fmla="*/ 469900 w 482292"/>
                <a:gd name="connsiteY221" fmla="*/ 99291 h 365298"/>
                <a:gd name="connsiteX222" fmla="*/ 470054 w 482292"/>
                <a:gd name="connsiteY222" fmla="*/ 98444 h 365298"/>
                <a:gd name="connsiteX223" fmla="*/ 471208 w 482292"/>
                <a:gd name="connsiteY223" fmla="*/ 95519 h 365298"/>
                <a:gd name="connsiteX224" fmla="*/ 469438 w 482292"/>
                <a:gd name="connsiteY224" fmla="*/ 94827 h 365298"/>
                <a:gd name="connsiteX225" fmla="*/ 468130 w 482292"/>
                <a:gd name="connsiteY225" fmla="*/ 93826 h 365298"/>
                <a:gd name="connsiteX226" fmla="*/ 465282 w 482292"/>
                <a:gd name="connsiteY226" fmla="*/ 89901 h 365298"/>
                <a:gd name="connsiteX227" fmla="*/ 464820 w 482292"/>
                <a:gd name="connsiteY227" fmla="*/ 88669 h 365298"/>
                <a:gd name="connsiteX228" fmla="*/ 464897 w 482292"/>
                <a:gd name="connsiteY228" fmla="*/ 87361 h 365298"/>
                <a:gd name="connsiteX229" fmla="*/ 466051 w 482292"/>
                <a:gd name="connsiteY229" fmla="*/ 83974 h 365298"/>
                <a:gd name="connsiteX230" fmla="*/ 467822 w 482292"/>
                <a:gd name="connsiteY230" fmla="*/ 82204 h 365298"/>
                <a:gd name="connsiteX231" fmla="*/ 472902 w 482292"/>
                <a:gd name="connsiteY231" fmla="*/ 80510 h 365298"/>
                <a:gd name="connsiteX232" fmla="*/ 478905 w 482292"/>
                <a:gd name="connsiteY232" fmla="*/ 79279 h 365298"/>
                <a:gd name="connsiteX233" fmla="*/ 474210 w 482292"/>
                <a:gd name="connsiteY233" fmla="*/ 77970 h 365298"/>
                <a:gd name="connsiteX234" fmla="*/ 473133 w 482292"/>
                <a:gd name="connsiteY234" fmla="*/ 77432 h 365298"/>
                <a:gd name="connsiteX235" fmla="*/ 472363 w 482292"/>
                <a:gd name="connsiteY235" fmla="*/ 76508 h 365298"/>
                <a:gd name="connsiteX236" fmla="*/ 472286 w 482292"/>
                <a:gd name="connsiteY236" fmla="*/ 74199 h 365298"/>
                <a:gd name="connsiteX237" fmla="*/ 479059 w 482292"/>
                <a:gd name="connsiteY237" fmla="*/ 57881 h 365298"/>
                <a:gd name="connsiteX238" fmla="*/ 480984 w 482292"/>
                <a:gd name="connsiteY238" fmla="*/ 49107 h 365298"/>
                <a:gd name="connsiteX239" fmla="*/ 479598 w 482292"/>
                <a:gd name="connsiteY239" fmla="*/ 46028 h 365298"/>
                <a:gd name="connsiteX240" fmla="*/ 477366 w 482292"/>
                <a:gd name="connsiteY240" fmla="*/ 45258 h 365298"/>
                <a:gd name="connsiteX241" fmla="*/ 475519 w 482292"/>
                <a:gd name="connsiteY241" fmla="*/ 42102 h 365298"/>
                <a:gd name="connsiteX242" fmla="*/ 475519 w 482292"/>
                <a:gd name="connsiteY242" fmla="*/ 42102 h 365298"/>
                <a:gd name="connsiteX243" fmla="*/ 475519 w 482292"/>
                <a:gd name="connsiteY243" fmla="*/ 42102 h 365298"/>
                <a:gd name="connsiteX244" fmla="*/ 476057 w 482292"/>
                <a:gd name="connsiteY244" fmla="*/ 38716 h 365298"/>
                <a:gd name="connsiteX245" fmla="*/ 476519 w 482292"/>
                <a:gd name="connsiteY245" fmla="*/ 37561 h 365298"/>
                <a:gd name="connsiteX246" fmla="*/ 479367 w 482292"/>
                <a:gd name="connsiteY246" fmla="*/ 33636 h 365298"/>
                <a:gd name="connsiteX247" fmla="*/ 482292 w 482292"/>
                <a:gd name="connsiteY247" fmla="*/ 27786 h 365298"/>
                <a:gd name="connsiteX248" fmla="*/ 480907 w 482292"/>
                <a:gd name="connsiteY248" fmla="*/ 26555 h 365298"/>
                <a:gd name="connsiteX249" fmla="*/ 480907 w 482292"/>
                <a:gd name="connsiteY249" fmla="*/ 26555 h 365298"/>
                <a:gd name="connsiteX250" fmla="*/ 480907 w 482292"/>
                <a:gd name="connsiteY250" fmla="*/ 26555 h 365298"/>
                <a:gd name="connsiteX251" fmla="*/ 478059 w 482292"/>
                <a:gd name="connsiteY251" fmla="*/ 21475 h 365298"/>
                <a:gd name="connsiteX252" fmla="*/ 477674 w 482292"/>
                <a:gd name="connsiteY252" fmla="*/ 20089 h 365298"/>
                <a:gd name="connsiteX253" fmla="*/ 477674 w 482292"/>
                <a:gd name="connsiteY253" fmla="*/ 8313 h 365298"/>
                <a:gd name="connsiteX254" fmla="*/ 473979 w 482292"/>
                <a:gd name="connsiteY254" fmla="*/ 4618 h 365298"/>
                <a:gd name="connsiteX255" fmla="*/ 473979 w 482292"/>
                <a:gd name="connsiteY255" fmla="*/ 4618 h 365298"/>
                <a:gd name="connsiteX256" fmla="*/ 473517 w 482292"/>
                <a:gd name="connsiteY256" fmla="*/ 4080 h 365298"/>
                <a:gd name="connsiteX257" fmla="*/ 473364 w 482292"/>
                <a:gd name="connsiteY257" fmla="*/ 3772 h 365298"/>
                <a:gd name="connsiteX258" fmla="*/ 472440 w 482292"/>
                <a:gd name="connsiteY258" fmla="*/ 4387 h 365298"/>
                <a:gd name="connsiteX259" fmla="*/ 469053 w 482292"/>
                <a:gd name="connsiteY259" fmla="*/ 4156 h 365298"/>
                <a:gd name="connsiteX260" fmla="*/ 463973 w 482292"/>
                <a:gd name="connsiteY260" fmla="*/ 0 h 365298"/>
                <a:gd name="connsiteX261" fmla="*/ 461664 w 482292"/>
                <a:gd name="connsiteY261" fmla="*/ 770 h 365298"/>
                <a:gd name="connsiteX262" fmla="*/ 461125 w 482292"/>
                <a:gd name="connsiteY262" fmla="*/ 924 h 365298"/>
                <a:gd name="connsiteX263" fmla="*/ 457046 w 482292"/>
                <a:gd name="connsiteY263" fmla="*/ 1386 h 365298"/>
                <a:gd name="connsiteX264" fmla="*/ 456122 w 482292"/>
                <a:gd name="connsiteY264" fmla="*/ 2309 h 365298"/>
                <a:gd name="connsiteX265" fmla="*/ 455737 w 482292"/>
                <a:gd name="connsiteY265" fmla="*/ 4311 h 365298"/>
                <a:gd name="connsiteX266" fmla="*/ 452736 w 482292"/>
                <a:gd name="connsiteY266" fmla="*/ 11622 h 365298"/>
                <a:gd name="connsiteX267" fmla="*/ 451196 w 482292"/>
                <a:gd name="connsiteY267" fmla="*/ 19012 h 365298"/>
                <a:gd name="connsiteX268" fmla="*/ 450888 w 482292"/>
                <a:gd name="connsiteY268" fmla="*/ 19781 h 365298"/>
                <a:gd name="connsiteX269" fmla="*/ 445808 w 482292"/>
                <a:gd name="connsiteY269" fmla="*/ 28787 h 365298"/>
                <a:gd name="connsiteX270" fmla="*/ 444192 w 482292"/>
                <a:gd name="connsiteY270" fmla="*/ 30095 h 365298"/>
                <a:gd name="connsiteX271" fmla="*/ 431800 w 482292"/>
                <a:gd name="connsiteY271" fmla="*/ 34021 h 365298"/>
                <a:gd name="connsiteX272" fmla="*/ 429876 w 482292"/>
                <a:gd name="connsiteY272" fmla="*/ 33944 h 365298"/>
                <a:gd name="connsiteX273" fmla="*/ 425950 w 482292"/>
                <a:gd name="connsiteY273" fmla="*/ 32250 h 365298"/>
                <a:gd name="connsiteX274" fmla="*/ 409710 w 482292"/>
                <a:gd name="connsiteY274" fmla="*/ 21321 h 365298"/>
                <a:gd name="connsiteX275" fmla="*/ 403090 w 482292"/>
                <a:gd name="connsiteY275" fmla="*/ 15317 h 365298"/>
                <a:gd name="connsiteX276" fmla="*/ 397087 w 482292"/>
                <a:gd name="connsiteY276" fmla="*/ 13470 h 365298"/>
                <a:gd name="connsiteX277" fmla="*/ 374688 w 482292"/>
                <a:gd name="connsiteY277" fmla="*/ 17857 h 365298"/>
                <a:gd name="connsiteX278" fmla="*/ 351751 w 482292"/>
                <a:gd name="connsiteY278" fmla="*/ 24784 h 365298"/>
                <a:gd name="connsiteX279" fmla="*/ 347210 w 482292"/>
                <a:gd name="connsiteY279" fmla="*/ 31789 h 365298"/>
                <a:gd name="connsiteX280" fmla="*/ 343054 w 482292"/>
                <a:gd name="connsiteY280" fmla="*/ 36638 h 365298"/>
                <a:gd name="connsiteX281" fmla="*/ 342284 w 482292"/>
                <a:gd name="connsiteY281" fmla="*/ 37254 h 365298"/>
                <a:gd name="connsiteX282" fmla="*/ 334972 w 482292"/>
                <a:gd name="connsiteY282" fmla="*/ 41179 h 365298"/>
                <a:gd name="connsiteX283" fmla="*/ 327352 w 482292"/>
                <a:gd name="connsiteY283" fmla="*/ 44104 h 365298"/>
                <a:gd name="connsiteX284" fmla="*/ 326582 w 482292"/>
                <a:gd name="connsiteY284" fmla="*/ 44258 h 365298"/>
                <a:gd name="connsiteX285" fmla="*/ 314806 w 482292"/>
                <a:gd name="connsiteY285" fmla="*/ 45181 h 365298"/>
                <a:gd name="connsiteX286" fmla="*/ 313959 w 482292"/>
                <a:gd name="connsiteY286" fmla="*/ 53032 h 365298"/>
                <a:gd name="connsiteX287" fmla="*/ 314498 w 482292"/>
                <a:gd name="connsiteY287" fmla="*/ 66656 h 365298"/>
                <a:gd name="connsiteX288" fmla="*/ 314190 w 482292"/>
                <a:gd name="connsiteY288" fmla="*/ 68041 h 365298"/>
                <a:gd name="connsiteX289" fmla="*/ 311342 w 482292"/>
                <a:gd name="connsiteY289" fmla="*/ 73660 h 365298"/>
                <a:gd name="connsiteX290" fmla="*/ 310958 w 482292"/>
                <a:gd name="connsiteY290" fmla="*/ 74276 h 365298"/>
                <a:gd name="connsiteX291" fmla="*/ 298719 w 482292"/>
                <a:gd name="connsiteY291" fmla="*/ 88130 h 365298"/>
                <a:gd name="connsiteX292" fmla="*/ 298719 w 482292"/>
                <a:gd name="connsiteY292" fmla="*/ 89901 h 365298"/>
                <a:gd name="connsiteX293" fmla="*/ 298719 w 482292"/>
                <a:gd name="connsiteY293" fmla="*/ 89901 h 365298"/>
                <a:gd name="connsiteX294" fmla="*/ 297488 w 482292"/>
                <a:gd name="connsiteY294" fmla="*/ 92210 h 365298"/>
                <a:gd name="connsiteX295" fmla="*/ 294101 w 482292"/>
                <a:gd name="connsiteY295" fmla="*/ 94442 h 365298"/>
                <a:gd name="connsiteX296" fmla="*/ 292716 w 482292"/>
                <a:gd name="connsiteY296" fmla="*/ 94904 h 365298"/>
                <a:gd name="connsiteX297" fmla="*/ 283556 w 482292"/>
                <a:gd name="connsiteY297" fmla="*/ 95443 h 365298"/>
                <a:gd name="connsiteX298" fmla="*/ 279477 w 482292"/>
                <a:gd name="connsiteY298" fmla="*/ 96982 h 365298"/>
                <a:gd name="connsiteX299" fmla="*/ 274089 w 482292"/>
                <a:gd name="connsiteY299" fmla="*/ 99676 h 365298"/>
                <a:gd name="connsiteX300" fmla="*/ 266469 w 482292"/>
                <a:gd name="connsiteY300" fmla="*/ 104602 h 365298"/>
                <a:gd name="connsiteX301" fmla="*/ 261004 w 482292"/>
                <a:gd name="connsiteY301" fmla="*/ 109066 h 365298"/>
                <a:gd name="connsiteX302" fmla="*/ 257925 w 482292"/>
                <a:gd name="connsiteY302" fmla="*/ 115762 h 365298"/>
                <a:gd name="connsiteX303" fmla="*/ 257541 w 482292"/>
                <a:gd name="connsiteY303" fmla="*/ 116378 h 365298"/>
                <a:gd name="connsiteX304" fmla="*/ 253076 w 482292"/>
                <a:gd name="connsiteY304" fmla="*/ 121997 h 365298"/>
                <a:gd name="connsiteX305" fmla="*/ 248766 w 482292"/>
                <a:gd name="connsiteY305" fmla="*/ 129001 h 365298"/>
                <a:gd name="connsiteX306" fmla="*/ 247150 w 482292"/>
                <a:gd name="connsiteY306" fmla="*/ 130233 h 365298"/>
                <a:gd name="connsiteX307" fmla="*/ 243224 w 482292"/>
                <a:gd name="connsiteY307" fmla="*/ 131387 h 365298"/>
                <a:gd name="connsiteX308" fmla="*/ 239837 w 482292"/>
                <a:gd name="connsiteY308" fmla="*/ 129771 h 365298"/>
                <a:gd name="connsiteX309" fmla="*/ 234681 w 482292"/>
                <a:gd name="connsiteY309" fmla="*/ 117148 h 365298"/>
                <a:gd name="connsiteX310" fmla="*/ 227138 w 482292"/>
                <a:gd name="connsiteY310" fmla="*/ 120073 h 365298"/>
                <a:gd name="connsiteX311" fmla="*/ 224367 w 482292"/>
                <a:gd name="connsiteY311" fmla="*/ 119688 h 365298"/>
                <a:gd name="connsiteX312" fmla="*/ 223289 w 482292"/>
                <a:gd name="connsiteY312" fmla="*/ 117148 h 365298"/>
                <a:gd name="connsiteX313" fmla="*/ 224905 w 482292"/>
                <a:gd name="connsiteY313" fmla="*/ 103370 h 365298"/>
                <a:gd name="connsiteX314" fmla="*/ 224367 w 482292"/>
                <a:gd name="connsiteY314" fmla="*/ 97290 h 365298"/>
                <a:gd name="connsiteX315" fmla="*/ 215592 w 482292"/>
                <a:gd name="connsiteY315" fmla="*/ 72044 h 365298"/>
                <a:gd name="connsiteX316" fmla="*/ 213437 w 482292"/>
                <a:gd name="connsiteY316" fmla="*/ 68580 h 365298"/>
                <a:gd name="connsiteX317" fmla="*/ 209127 w 482292"/>
                <a:gd name="connsiteY317" fmla="*/ 66656 h 365298"/>
                <a:gd name="connsiteX318" fmla="*/ 206048 w 482292"/>
                <a:gd name="connsiteY318" fmla="*/ 64809 h 365298"/>
                <a:gd name="connsiteX319" fmla="*/ 205355 w 482292"/>
                <a:gd name="connsiteY319" fmla="*/ 64270 h 365298"/>
                <a:gd name="connsiteX320" fmla="*/ 201430 w 482292"/>
                <a:gd name="connsiteY320" fmla="*/ 59806 h 365298"/>
                <a:gd name="connsiteX321" fmla="*/ 200737 w 482292"/>
                <a:gd name="connsiteY321" fmla="*/ 58420 h 365298"/>
                <a:gd name="connsiteX322" fmla="*/ 200198 w 482292"/>
                <a:gd name="connsiteY322" fmla="*/ 55034 h 365298"/>
                <a:gd name="connsiteX323" fmla="*/ 200198 w 482292"/>
                <a:gd name="connsiteY323" fmla="*/ 54187 h 365298"/>
                <a:gd name="connsiteX324" fmla="*/ 200737 w 482292"/>
                <a:gd name="connsiteY324" fmla="*/ 50261 h 365298"/>
                <a:gd name="connsiteX325" fmla="*/ 201276 w 482292"/>
                <a:gd name="connsiteY325" fmla="*/ 43642 h 365298"/>
                <a:gd name="connsiteX326" fmla="*/ 200429 w 482292"/>
                <a:gd name="connsiteY326" fmla="*/ 40717 h 365298"/>
                <a:gd name="connsiteX327" fmla="*/ 199582 w 482292"/>
                <a:gd name="connsiteY327" fmla="*/ 39563 h 365298"/>
                <a:gd name="connsiteX328" fmla="*/ 191962 w 482292"/>
                <a:gd name="connsiteY328" fmla="*/ 37023 h 365298"/>
                <a:gd name="connsiteX329" fmla="*/ 191039 w 482292"/>
                <a:gd name="connsiteY329" fmla="*/ 36484 h 365298"/>
                <a:gd name="connsiteX330" fmla="*/ 187960 w 482292"/>
                <a:gd name="connsiteY330" fmla="*/ 33944 h 365298"/>
                <a:gd name="connsiteX331" fmla="*/ 185651 w 482292"/>
                <a:gd name="connsiteY331" fmla="*/ 32943 h 365298"/>
                <a:gd name="connsiteX332" fmla="*/ 169949 w 482292"/>
                <a:gd name="connsiteY332" fmla="*/ 41333 h 365298"/>
                <a:gd name="connsiteX333" fmla="*/ 168641 w 482292"/>
                <a:gd name="connsiteY333" fmla="*/ 41641 h 365298"/>
                <a:gd name="connsiteX334" fmla="*/ 162483 w 482292"/>
                <a:gd name="connsiteY334" fmla="*/ 41641 h 365298"/>
                <a:gd name="connsiteX335" fmla="*/ 161251 w 482292"/>
                <a:gd name="connsiteY335" fmla="*/ 41333 h 365298"/>
                <a:gd name="connsiteX336" fmla="*/ 159019 w 482292"/>
                <a:gd name="connsiteY336" fmla="*/ 40178 h 365298"/>
                <a:gd name="connsiteX337" fmla="*/ 144626 w 482292"/>
                <a:gd name="connsiteY337" fmla="*/ 34636 h 365298"/>
                <a:gd name="connsiteX338" fmla="*/ 143625 w 482292"/>
                <a:gd name="connsiteY338" fmla="*/ 34021 h 365298"/>
                <a:gd name="connsiteX339" fmla="*/ 140239 w 482292"/>
                <a:gd name="connsiteY339" fmla="*/ 30634 h 365298"/>
                <a:gd name="connsiteX340" fmla="*/ 139546 w 482292"/>
                <a:gd name="connsiteY340" fmla="*/ 29480 h 365298"/>
                <a:gd name="connsiteX341" fmla="*/ 138161 w 482292"/>
                <a:gd name="connsiteY341" fmla="*/ 24707 h 365298"/>
                <a:gd name="connsiteX342" fmla="*/ 134851 w 482292"/>
                <a:gd name="connsiteY342" fmla="*/ 22244 h 365298"/>
                <a:gd name="connsiteX343" fmla="*/ 130925 w 482292"/>
                <a:gd name="connsiteY343" fmla="*/ 21244 h 365298"/>
                <a:gd name="connsiteX344" fmla="*/ 118764 w 482292"/>
                <a:gd name="connsiteY344" fmla="*/ 16856 h 365298"/>
                <a:gd name="connsiteX345" fmla="*/ 117533 w 482292"/>
                <a:gd name="connsiteY345" fmla="*/ 16856 h 365298"/>
                <a:gd name="connsiteX346" fmla="*/ 117533 w 482292"/>
                <a:gd name="connsiteY346" fmla="*/ 26401 h 365298"/>
                <a:gd name="connsiteX347" fmla="*/ 118995 w 482292"/>
                <a:gd name="connsiteY347" fmla="*/ 29710 h 365298"/>
                <a:gd name="connsiteX348" fmla="*/ 123382 w 482292"/>
                <a:gd name="connsiteY348" fmla="*/ 31019 h 365298"/>
                <a:gd name="connsiteX349" fmla="*/ 125307 w 482292"/>
                <a:gd name="connsiteY349" fmla="*/ 34252 h 365298"/>
                <a:gd name="connsiteX350" fmla="*/ 123074 w 482292"/>
                <a:gd name="connsiteY350" fmla="*/ 46028 h 365298"/>
                <a:gd name="connsiteX351" fmla="*/ 123152 w 482292"/>
                <a:gd name="connsiteY351" fmla="*/ 50723 h 365298"/>
                <a:gd name="connsiteX352" fmla="*/ 129232 w 482292"/>
                <a:gd name="connsiteY352" fmla="*/ 71120 h 365298"/>
                <a:gd name="connsiteX353" fmla="*/ 129309 w 482292"/>
                <a:gd name="connsiteY353" fmla="*/ 71736 h 365298"/>
                <a:gd name="connsiteX354" fmla="*/ 129848 w 482292"/>
                <a:gd name="connsiteY354" fmla="*/ 79587 h 365298"/>
                <a:gd name="connsiteX355" fmla="*/ 129309 w 482292"/>
                <a:gd name="connsiteY355" fmla="*/ 87284 h 365298"/>
                <a:gd name="connsiteX356" fmla="*/ 128308 w 482292"/>
                <a:gd name="connsiteY356" fmla="*/ 97136 h 36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482292" h="365298">
                  <a:moveTo>
                    <a:pt x="128308" y="97136"/>
                  </a:moveTo>
                  <a:cubicBezTo>
                    <a:pt x="128154" y="97905"/>
                    <a:pt x="127693" y="98598"/>
                    <a:pt x="127000" y="98983"/>
                  </a:cubicBezTo>
                  <a:cubicBezTo>
                    <a:pt x="126307" y="99368"/>
                    <a:pt x="125461" y="99522"/>
                    <a:pt x="124768" y="99291"/>
                  </a:cubicBezTo>
                  <a:lnTo>
                    <a:pt x="115685" y="96597"/>
                  </a:lnTo>
                  <a:lnTo>
                    <a:pt x="107142" y="97136"/>
                  </a:lnTo>
                  <a:cubicBezTo>
                    <a:pt x="106988" y="97136"/>
                    <a:pt x="106757" y="97136"/>
                    <a:pt x="106603" y="97136"/>
                  </a:cubicBezTo>
                  <a:lnTo>
                    <a:pt x="98983" y="96058"/>
                  </a:lnTo>
                  <a:lnTo>
                    <a:pt x="90824" y="96597"/>
                  </a:lnTo>
                  <a:cubicBezTo>
                    <a:pt x="90439" y="96597"/>
                    <a:pt x="90131" y="96597"/>
                    <a:pt x="89747" y="96443"/>
                  </a:cubicBezTo>
                  <a:lnTo>
                    <a:pt x="86360" y="95289"/>
                  </a:lnTo>
                  <a:cubicBezTo>
                    <a:pt x="85975" y="95135"/>
                    <a:pt x="85590" y="94904"/>
                    <a:pt x="85282" y="94596"/>
                  </a:cubicBezTo>
                  <a:lnTo>
                    <a:pt x="81357" y="90671"/>
                  </a:lnTo>
                  <a:lnTo>
                    <a:pt x="72428" y="84282"/>
                  </a:lnTo>
                  <a:lnTo>
                    <a:pt x="68580" y="84667"/>
                  </a:lnTo>
                  <a:lnTo>
                    <a:pt x="44411" y="101677"/>
                  </a:lnTo>
                  <a:cubicBezTo>
                    <a:pt x="44258" y="101754"/>
                    <a:pt x="44104" y="101908"/>
                    <a:pt x="43873" y="101985"/>
                  </a:cubicBezTo>
                  <a:lnTo>
                    <a:pt x="25862" y="109682"/>
                  </a:lnTo>
                  <a:lnTo>
                    <a:pt x="25862" y="146627"/>
                  </a:lnTo>
                  <a:lnTo>
                    <a:pt x="26247" y="150245"/>
                  </a:lnTo>
                  <a:lnTo>
                    <a:pt x="30634" y="153863"/>
                  </a:lnTo>
                  <a:lnTo>
                    <a:pt x="45797" y="151861"/>
                  </a:lnTo>
                  <a:lnTo>
                    <a:pt x="60113" y="145242"/>
                  </a:lnTo>
                  <a:cubicBezTo>
                    <a:pt x="60498" y="145088"/>
                    <a:pt x="60883" y="145011"/>
                    <a:pt x="61268" y="145011"/>
                  </a:cubicBezTo>
                  <a:lnTo>
                    <a:pt x="64885" y="145011"/>
                  </a:lnTo>
                  <a:lnTo>
                    <a:pt x="69811" y="141547"/>
                  </a:lnTo>
                  <a:cubicBezTo>
                    <a:pt x="70196" y="141316"/>
                    <a:pt x="70581" y="141163"/>
                    <a:pt x="71043" y="141086"/>
                  </a:cubicBezTo>
                  <a:lnTo>
                    <a:pt x="74968" y="140547"/>
                  </a:lnTo>
                  <a:cubicBezTo>
                    <a:pt x="75507" y="140470"/>
                    <a:pt x="76123" y="140547"/>
                    <a:pt x="76662" y="140778"/>
                  </a:cubicBezTo>
                  <a:lnTo>
                    <a:pt x="80048" y="142471"/>
                  </a:lnTo>
                  <a:lnTo>
                    <a:pt x="84974" y="146089"/>
                  </a:lnTo>
                  <a:lnTo>
                    <a:pt x="98444" y="161175"/>
                  </a:lnTo>
                  <a:cubicBezTo>
                    <a:pt x="98829" y="161713"/>
                    <a:pt x="99060" y="162329"/>
                    <a:pt x="99060" y="162945"/>
                  </a:cubicBezTo>
                  <a:lnTo>
                    <a:pt x="99060" y="162945"/>
                  </a:lnTo>
                  <a:lnTo>
                    <a:pt x="99060" y="165408"/>
                  </a:lnTo>
                  <a:lnTo>
                    <a:pt x="99984" y="169102"/>
                  </a:lnTo>
                  <a:lnTo>
                    <a:pt x="101985" y="172104"/>
                  </a:lnTo>
                  <a:lnTo>
                    <a:pt x="105679" y="176338"/>
                  </a:lnTo>
                  <a:cubicBezTo>
                    <a:pt x="106064" y="176723"/>
                    <a:pt x="106295" y="177261"/>
                    <a:pt x="106372" y="177723"/>
                  </a:cubicBezTo>
                  <a:cubicBezTo>
                    <a:pt x="106449" y="178262"/>
                    <a:pt x="106372" y="178801"/>
                    <a:pt x="106218" y="179262"/>
                  </a:cubicBezTo>
                  <a:lnTo>
                    <a:pt x="104525" y="183188"/>
                  </a:lnTo>
                  <a:lnTo>
                    <a:pt x="96982" y="194348"/>
                  </a:lnTo>
                  <a:cubicBezTo>
                    <a:pt x="96674" y="194811"/>
                    <a:pt x="96212" y="195195"/>
                    <a:pt x="95673" y="195426"/>
                  </a:cubicBezTo>
                  <a:lnTo>
                    <a:pt x="86668" y="198813"/>
                  </a:lnTo>
                  <a:cubicBezTo>
                    <a:pt x="86206" y="198967"/>
                    <a:pt x="85667" y="199044"/>
                    <a:pt x="85205" y="198967"/>
                  </a:cubicBezTo>
                  <a:lnTo>
                    <a:pt x="72813" y="196735"/>
                  </a:lnTo>
                  <a:cubicBezTo>
                    <a:pt x="72582" y="196658"/>
                    <a:pt x="72351" y="196658"/>
                    <a:pt x="72197" y="196504"/>
                  </a:cubicBezTo>
                  <a:lnTo>
                    <a:pt x="67117" y="194272"/>
                  </a:lnTo>
                  <a:cubicBezTo>
                    <a:pt x="66733" y="194118"/>
                    <a:pt x="66425" y="193887"/>
                    <a:pt x="66194" y="193579"/>
                  </a:cubicBezTo>
                  <a:lnTo>
                    <a:pt x="62268" y="189269"/>
                  </a:lnTo>
                  <a:lnTo>
                    <a:pt x="57727" y="190500"/>
                  </a:lnTo>
                  <a:lnTo>
                    <a:pt x="57727" y="190500"/>
                  </a:lnTo>
                  <a:cubicBezTo>
                    <a:pt x="57111" y="190654"/>
                    <a:pt x="56496" y="190654"/>
                    <a:pt x="55957" y="190346"/>
                  </a:cubicBezTo>
                  <a:lnTo>
                    <a:pt x="55957" y="190346"/>
                  </a:lnTo>
                  <a:lnTo>
                    <a:pt x="49568" y="187652"/>
                  </a:lnTo>
                  <a:lnTo>
                    <a:pt x="46490" y="187344"/>
                  </a:lnTo>
                  <a:lnTo>
                    <a:pt x="40640" y="192270"/>
                  </a:lnTo>
                  <a:lnTo>
                    <a:pt x="39562" y="194887"/>
                  </a:lnTo>
                  <a:lnTo>
                    <a:pt x="40409" y="200275"/>
                  </a:lnTo>
                  <a:lnTo>
                    <a:pt x="42179" y="201584"/>
                  </a:lnTo>
                  <a:lnTo>
                    <a:pt x="43950" y="202892"/>
                  </a:lnTo>
                  <a:cubicBezTo>
                    <a:pt x="44488" y="203277"/>
                    <a:pt x="44873" y="203816"/>
                    <a:pt x="45027" y="204432"/>
                  </a:cubicBezTo>
                  <a:lnTo>
                    <a:pt x="45566" y="206664"/>
                  </a:lnTo>
                  <a:lnTo>
                    <a:pt x="46182" y="214438"/>
                  </a:lnTo>
                  <a:cubicBezTo>
                    <a:pt x="46182" y="214746"/>
                    <a:pt x="46182" y="215053"/>
                    <a:pt x="46105" y="215361"/>
                  </a:cubicBezTo>
                  <a:lnTo>
                    <a:pt x="44411" y="221519"/>
                  </a:lnTo>
                  <a:cubicBezTo>
                    <a:pt x="44335" y="221750"/>
                    <a:pt x="44258" y="221904"/>
                    <a:pt x="44181" y="222058"/>
                  </a:cubicBezTo>
                  <a:lnTo>
                    <a:pt x="35945" y="237990"/>
                  </a:lnTo>
                  <a:lnTo>
                    <a:pt x="33174" y="252230"/>
                  </a:lnTo>
                  <a:cubicBezTo>
                    <a:pt x="33020" y="253153"/>
                    <a:pt x="32404" y="253923"/>
                    <a:pt x="31481" y="254308"/>
                  </a:cubicBezTo>
                  <a:cubicBezTo>
                    <a:pt x="30634" y="254693"/>
                    <a:pt x="29633" y="254539"/>
                    <a:pt x="28864" y="254077"/>
                  </a:cubicBezTo>
                  <a:lnTo>
                    <a:pt x="22552" y="249844"/>
                  </a:lnTo>
                  <a:lnTo>
                    <a:pt x="20782" y="249382"/>
                  </a:lnTo>
                  <a:lnTo>
                    <a:pt x="14855" y="248920"/>
                  </a:lnTo>
                  <a:lnTo>
                    <a:pt x="13008" y="249305"/>
                  </a:lnTo>
                  <a:lnTo>
                    <a:pt x="12700" y="249536"/>
                  </a:lnTo>
                  <a:lnTo>
                    <a:pt x="12238" y="249844"/>
                  </a:lnTo>
                  <a:lnTo>
                    <a:pt x="7466" y="257233"/>
                  </a:lnTo>
                  <a:lnTo>
                    <a:pt x="0" y="276321"/>
                  </a:lnTo>
                  <a:lnTo>
                    <a:pt x="3617" y="279554"/>
                  </a:lnTo>
                  <a:cubicBezTo>
                    <a:pt x="3848" y="279785"/>
                    <a:pt x="4079" y="280093"/>
                    <a:pt x="4233" y="280401"/>
                  </a:cubicBezTo>
                  <a:lnTo>
                    <a:pt x="7081" y="286019"/>
                  </a:lnTo>
                  <a:cubicBezTo>
                    <a:pt x="7235" y="286327"/>
                    <a:pt x="7312" y="286712"/>
                    <a:pt x="7389" y="287020"/>
                  </a:cubicBezTo>
                  <a:lnTo>
                    <a:pt x="7928" y="293178"/>
                  </a:lnTo>
                  <a:lnTo>
                    <a:pt x="9005" y="297873"/>
                  </a:lnTo>
                  <a:lnTo>
                    <a:pt x="11007" y="302722"/>
                  </a:lnTo>
                  <a:lnTo>
                    <a:pt x="14470" y="307725"/>
                  </a:lnTo>
                  <a:lnTo>
                    <a:pt x="23091" y="314190"/>
                  </a:lnTo>
                  <a:cubicBezTo>
                    <a:pt x="23476" y="314498"/>
                    <a:pt x="23861" y="314883"/>
                    <a:pt x="24015" y="315422"/>
                  </a:cubicBezTo>
                  <a:lnTo>
                    <a:pt x="24707" y="317269"/>
                  </a:lnTo>
                  <a:lnTo>
                    <a:pt x="30172" y="319963"/>
                  </a:lnTo>
                  <a:lnTo>
                    <a:pt x="36022" y="321118"/>
                  </a:lnTo>
                  <a:lnTo>
                    <a:pt x="37176" y="321349"/>
                  </a:lnTo>
                  <a:lnTo>
                    <a:pt x="38793" y="320425"/>
                  </a:lnTo>
                  <a:lnTo>
                    <a:pt x="44181" y="315037"/>
                  </a:lnTo>
                  <a:lnTo>
                    <a:pt x="44796" y="314037"/>
                  </a:lnTo>
                  <a:lnTo>
                    <a:pt x="45797" y="312497"/>
                  </a:lnTo>
                  <a:lnTo>
                    <a:pt x="46721" y="309264"/>
                  </a:lnTo>
                  <a:lnTo>
                    <a:pt x="47259" y="296641"/>
                  </a:lnTo>
                  <a:cubicBezTo>
                    <a:pt x="47259" y="296333"/>
                    <a:pt x="47336" y="296026"/>
                    <a:pt x="47490" y="295718"/>
                  </a:cubicBezTo>
                  <a:lnTo>
                    <a:pt x="47952" y="294563"/>
                  </a:lnTo>
                  <a:lnTo>
                    <a:pt x="48645" y="292870"/>
                  </a:lnTo>
                  <a:lnTo>
                    <a:pt x="59574" y="275552"/>
                  </a:lnTo>
                  <a:cubicBezTo>
                    <a:pt x="59959" y="274936"/>
                    <a:pt x="60575" y="274474"/>
                    <a:pt x="61268" y="274320"/>
                  </a:cubicBezTo>
                  <a:lnTo>
                    <a:pt x="63500" y="273781"/>
                  </a:lnTo>
                  <a:cubicBezTo>
                    <a:pt x="64885" y="273397"/>
                    <a:pt x="66271" y="274166"/>
                    <a:pt x="66810" y="275475"/>
                  </a:cubicBezTo>
                  <a:lnTo>
                    <a:pt x="81049" y="310034"/>
                  </a:lnTo>
                  <a:lnTo>
                    <a:pt x="84282" y="312035"/>
                  </a:lnTo>
                  <a:lnTo>
                    <a:pt x="87284" y="312497"/>
                  </a:lnTo>
                  <a:lnTo>
                    <a:pt x="91517" y="312035"/>
                  </a:lnTo>
                  <a:lnTo>
                    <a:pt x="95288" y="310188"/>
                  </a:lnTo>
                  <a:lnTo>
                    <a:pt x="102601" y="303954"/>
                  </a:lnTo>
                  <a:lnTo>
                    <a:pt x="103524" y="302568"/>
                  </a:lnTo>
                  <a:cubicBezTo>
                    <a:pt x="104140" y="301721"/>
                    <a:pt x="105141" y="301260"/>
                    <a:pt x="106141" y="301337"/>
                  </a:cubicBezTo>
                  <a:cubicBezTo>
                    <a:pt x="106449" y="301337"/>
                    <a:pt x="106834" y="301490"/>
                    <a:pt x="107142" y="301644"/>
                  </a:cubicBezTo>
                  <a:lnTo>
                    <a:pt x="111606" y="303876"/>
                  </a:lnTo>
                  <a:cubicBezTo>
                    <a:pt x="112068" y="304107"/>
                    <a:pt x="112453" y="304415"/>
                    <a:pt x="112684" y="304877"/>
                  </a:cubicBezTo>
                  <a:lnTo>
                    <a:pt x="116609" y="311035"/>
                  </a:lnTo>
                  <a:cubicBezTo>
                    <a:pt x="116840" y="311343"/>
                    <a:pt x="116994" y="311727"/>
                    <a:pt x="116994" y="312112"/>
                  </a:cubicBezTo>
                  <a:lnTo>
                    <a:pt x="117456" y="315499"/>
                  </a:lnTo>
                  <a:lnTo>
                    <a:pt x="118148" y="316653"/>
                  </a:lnTo>
                  <a:lnTo>
                    <a:pt x="126307" y="317654"/>
                  </a:lnTo>
                  <a:lnTo>
                    <a:pt x="134235" y="317115"/>
                  </a:lnTo>
                  <a:lnTo>
                    <a:pt x="138930" y="317115"/>
                  </a:lnTo>
                  <a:cubicBezTo>
                    <a:pt x="139161" y="317115"/>
                    <a:pt x="139469" y="317115"/>
                    <a:pt x="139700" y="317192"/>
                  </a:cubicBezTo>
                  <a:lnTo>
                    <a:pt x="149860" y="320040"/>
                  </a:lnTo>
                  <a:lnTo>
                    <a:pt x="157172" y="320502"/>
                  </a:lnTo>
                  <a:cubicBezTo>
                    <a:pt x="157326" y="320502"/>
                    <a:pt x="157557" y="320579"/>
                    <a:pt x="157711" y="320579"/>
                  </a:cubicBezTo>
                  <a:lnTo>
                    <a:pt x="158404" y="320810"/>
                  </a:lnTo>
                  <a:lnTo>
                    <a:pt x="161636" y="321733"/>
                  </a:lnTo>
                  <a:cubicBezTo>
                    <a:pt x="162021" y="321811"/>
                    <a:pt x="162329" y="322041"/>
                    <a:pt x="162637" y="322272"/>
                  </a:cubicBezTo>
                  <a:lnTo>
                    <a:pt x="165331" y="324504"/>
                  </a:lnTo>
                  <a:lnTo>
                    <a:pt x="166024" y="325043"/>
                  </a:lnTo>
                  <a:lnTo>
                    <a:pt x="166024" y="325043"/>
                  </a:lnTo>
                  <a:lnTo>
                    <a:pt x="166024" y="325043"/>
                  </a:lnTo>
                  <a:cubicBezTo>
                    <a:pt x="166254" y="325197"/>
                    <a:pt x="166408" y="325428"/>
                    <a:pt x="166562" y="325659"/>
                  </a:cubicBezTo>
                  <a:lnTo>
                    <a:pt x="173875" y="336897"/>
                  </a:lnTo>
                  <a:lnTo>
                    <a:pt x="178724" y="342823"/>
                  </a:lnTo>
                  <a:lnTo>
                    <a:pt x="185266" y="349366"/>
                  </a:lnTo>
                  <a:lnTo>
                    <a:pt x="196273" y="358140"/>
                  </a:lnTo>
                  <a:lnTo>
                    <a:pt x="203431" y="365298"/>
                  </a:lnTo>
                  <a:lnTo>
                    <a:pt x="210050" y="353830"/>
                  </a:lnTo>
                  <a:lnTo>
                    <a:pt x="216901" y="344055"/>
                  </a:lnTo>
                  <a:lnTo>
                    <a:pt x="219287" y="339283"/>
                  </a:lnTo>
                  <a:lnTo>
                    <a:pt x="219748" y="334510"/>
                  </a:lnTo>
                  <a:lnTo>
                    <a:pt x="216824" y="329661"/>
                  </a:lnTo>
                  <a:lnTo>
                    <a:pt x="210589" y="318347"/>
                  </a:lnTo>
                  <a:cubicBezTo>
                    <a:pt x="210281" y="317808"/>
                    <a:pt x="210204" y="317269"/>
                    <a:pt x="210281" y="316653"/>
                  </a:cubicBezTo>
                  <a:lnTo>
                    <a:pt x="210820" y="311573"/>
                  </a:lnTo>
                  <a:lnTo>
                    <a:pt x="212590" y="305416"/>
                  </a:lnTo>
                  <a:lnTo>
                    <a:pt x="223905" y="283249"/>
                  </a:lnTo>
                  <a:lnTo>
                    <a:pt x="219979" y="276321"/>
                  </a:lnTo>
                  <a:lnTo>
                    <a:pt x="213976" y="273319"/>
                  </a:lnTo>
                  <a:cubicBezTo>
                    <a:pt x="213668" y="273166"/>
                    <a:pt x="213360" y="272935"/>
                    <a:pt x="213129" y="272704"/>
                  </a:cubicBezTo>
                  <a:cubicBezTo>
                    <a:pt x="212436" y="271934"/>
                    <a:pt x="212205" y="270856"/>
                    <a:pt x="212513" y="269856"/>
                  </a:cubicBezTo>
                  <a:lnTo>
                    <a:pt x="215900" y="260312"/>
                  </a:lnTo>
                  <a:cubicBezTo>
                    <a:pt x="216054" y="260004"/>
                    <a:pt x="216208" y="259619"/>
                    <a:pt x="216439" y="259388"/>
                  </a:cubicBezTo>
                  <a:lnTo>
                    <a:pt x="225444" y="249228"/>
                  </a:lnTo>
                  <a:lnTo>
                    <a:pt x="233526" y="241685"/>
                  </a:lnTo>
                  <a:cubicBezTo>
                    <a:pt x="233757" y="241531"/>
                    <a:pt x="233911" y="241377"/>
                    <a:pt x="234219" y="241223"/>
                  </a:cubicBezTo>
                  <a:lnTo>
                    <a:pt x="239837" y="238375"/>
                  </a:lnTo>
                  <a:cubicBezTo>
                    <a:pt x="240145" y="238221"/>
                    <a:pt x="240453" y="238144"/>
                    <a:pt x="240761" y="238067"/>
                  </a:cubicBezTo>
                  <a:lnTo>
                    <a:pt x="245225" y="237529"/>
                  </a:lnTo>
                  <a:cubicBezTo>
                    <a:pt x="245687" y="237452"/>
                    <a:pt x="246149" y="237529"/>
                    <a:pt x="246534" y="237682"/>
                  </a:cubicBezTo>
                  <a:lnTo>
                    <a:pt x="250536" y="239222"/>
                  </a:lnTo>
                  <a:lnTo>
                    <a:pt x="255231" y="239222"/>
                  </a:lnTo>
                  <a:lnTo>
                    <a:pt x="261235" y="237221"/>
                  </a:lnTo>
                  <a:lnTo>
                    <a:pt x="266238" y="234219"/>
                  </a:lnTo>
                  <a:lnTo>
                    <a:pt x="269317" y="230601"/>
                  </a:lnTo>
                  <a:cubicBezTo>
                    <a:pt x="269548" y="230293"/>
                    <a:pt x="269856" y="230063"/>
                    <a:pt x="270241" y="229909"/>
                  </a:cubicBezTo>
                  <a:lnTo>
                    <a:pt x="280939" y="224829"/>
                  </a:lnTo>
                  <a:cubicBezTo>
                    <a:pt x="281324" y="224675"/>
                    <a:pt x="281709" y="224521"/>
                    <a:pt x="282171" y="224521"/>
                  </a:cubicBezTo>
                  <a:cubicBezTo>
                    <a:pt x="282556" y="224521"/>
                    <a:pt x="283017" y="224598"/>
                    <a:pt x="283402" y="224752"/>
                  </a:cubicBezTo>
                  <a:lnTo>
                    <a:pt x="286019" y="225983"/>
                  </a:lnTo>
                  <a:lnTo>
                    <a:pt x="291561" y="228600"/>
                  </a:lnTo>
                  <a:lnTo>
                    <a:pt x="296102" y="229524"/>
                  </a:lnTo>
                  <a:lnTo>
                    <a:pt x="299720" y="228138"/>
                  </a:lnTo>
                  <a:lnTo>
                    <a:pt x="302722" y="220672"/>
                  </a:lnTo>
                  <a:cubicBezTo>
                    <a:pt x="302799" y="220518"/>
                    <a:pt x="302876" y="220287"/>
                    <a:pt x="303030" y="220133"/>
                  </a:cubicBezTo>
                  <a:lnTo>
                    <a:pt x="318578" y="196812"/>
                  </a:lnTo>
                  <a:lnTo>
                    <a:pt x="320733" y="190423"/>
                  </a:lnTo>
                  <a:cubicBezTo>
                    <a:pt x="320964" y="189653"/>
                    <a:pt x="321579" y="189038"/>
                    <a:pt x="322272" y="188730"/>
                  </a:cubicBezTo>
                  <a:lnTo>
                    <a:pt x="330893" y="184958"/>
                  </a:lnTo>
                  <a:lnTo>
                    <a:pt x="333972" y="182418"/>
                  </a:lnTo>
                  <a:cubicBezTo>
                    <a:pt x="334202" y="182264"/>
                    <a:pt x="334433" y="182110"/>
                    <a:pt x="334664" y="181956"/>
                  </a:cubicBezTo>
                  <a:lnTo>
                    <a:pt x="341438" y="179109"/>
                  </a:lnTo>
                  <a:cubicBezTo>
                    <a:pt x="341745" y="178955"/>
                    <a:pt x="342130" y="178878"/>
                    <a:pt x="342515" y="178878"/>
                  </a:cubicBezTo>
                  <a:lnTo>
                    <a:pt x="347595" y="178878"/>
                  </a:lnTo>
                  <a:lnTo>
                    <a:pt x="355061" y="177800"/>
                  </a:lnTo>
                  <a:lnTo>
                    <a:pt x="368685" y="173413"/>
                  </a:lnTo>
                  <a:cubicBezTo>
                    <a:pt x="368993" y="173336"/>
                    <a:pt x="369224" y="173259"/>
                    <a:pt x="369531" y="173259"/>
                  </a:cubicBezTo>
                  <a:lnTo>
                    <a:pt x="369531" y="173259"/>
                  </a:lnTo>
                  <a:lnTo>
                    <a:pt x="377382" y="173259"/>
                  </a:lnTo>
                  <a:lnTo>
                    <a:pt x="377382" y="173259"/>
                  </a:lnTo>
                  <a:lnTo>
                    <a:pt x="391083" y="175953"/>
                  </a:lnTo>
                  <a:lnTo>
                    <a:pt x="397548" y="172951"/>
                  </a:lnTo>
                  <a:cubicBezTo>
                    <a:pt x="397779" y="172874"/>
                    <a:pt x="398087" y="172797"/>
                    <a:pt x="398318" y="172720"/>
                  </a:cubicBezTo>
                  <a:lnTo>
                    <a:pt x="409479" y="171027"/>
                  </a:lnTo>
                  <a:cubicBezTo>
                    <a:pt x="409864" y="170950"/>
                    <a:pt x="410325" y="170950"/>
                    <a:pt x="410710" y="171104"/>
                  </a:cubicBezTo>
                  <a:lnTo>
                    <a:pt x="424180" y="175029"/>
                  </a:lnTo>
                  <a:lnTo>
                    <a:pt x="438188" y="180956"/>
                  </a:lnTo>
                  <a:lnTo>
                    <a:pt x="438804" y="180802"/>
                  </a:lnTo>
                  <a:lnTo>
                    <a:pt x="438650" y="179724"/>
                  </a:lnTo>
                  <a:lnTo>
                    <a:pt x="438573" y="179262"/>
                  </a:lnTo>
                  <a:cubicBezTo>
                    <a:pt x="438419" y="178339"/>
                    <a:pt x="438727" y="177415"/>
                    <a:pt x="439420" y="176799"/>
                  </a:cubicBezTo>
                  <a:lnTo>
                    <a:pt x="449426" y="167024"/>
                  </a:lnTo>
                  <a:lnTo>
                    <a:pt x="450965" y="159712"/>
                  </a:lnTo>
                  <a:cubicBezTo>
                    <a:pt x="451042" y="159404"/>
                    <a:pt x="451119" y="159096"/>
                    <a:pt x="451273" y="158866"/>
                  </a:cubicBezTo>
                  <a:lnTo>
                    <a:pt x="458431" y="146781"/>
                  </a:lnTo>
                  <a:lnTo>
                    <a:pt x="461125" y="137006"/>
                  </a:lnTo>
                  <a:cubicBezTo>
                    <a:pt x="461279" y="136467"/>
                    <a:pt x="461587" y="136006"/>
                    <a:pt x="461972" y="135621"/>
                  </a:cubicBezTo>
                  <a:lnTo>
                    <a:pt x="467514" y="130387"/>
                  </a:lnTo>
                  <a:lnTo>
                    <a:pt x="465590" y="123306"/>
                  </a:lnTo>
                  <a:cubicBezTo>
                    <a:pt x="465513" y="122921"/>
                    <a:pt x="465436" y="122459"/>
                    <a:pt x="465513" y="122074"/>
                  </a:cubicBezTo>
                  <a:cubicBezTo>
                    <a:pt x="465590" y="121689"/>
                    <a:pt x="465744" y="121227"/>
                    <a:pt x="466051" y="120920"/>
                  </a:cubicBezTo>
                  <a:lnTo>
                    <a:pt x="467745" y="118687"/>
                  </a:lnTo>
                  <a:cubicBezTo>
                    <a:pt x="468130" y="118149"/>
                    <a:pt x="468745" y="117764"/>
                    <a:pt x="469361" y="117610"/>
                  </a:cubicBezTo>
                  <a:lnTo>
                    <a:pt x="471439" y="117148"/>
                  </a:lnTo>
                  <a:lnTo>
                    <a:pt x="470593" y="114454"/>
                  </a:lnTo>
                  <a:lnTo>
                    <a:pt x="470285" y="112607"/>
                  </a:lnTo>
                  <a:lnTo>
                    <a:pt x="469361" y="106757"/>
                  </a:lnTo>
                  <a:cubicBezTo>
                    <a:pt x="469361" y="106526"/>
                    <a:pt x="469284" y="106295"/>
                    <a:pt x="469361" y="106064"/>
                  </a:cubicBezTo>
                  <a:lnTo>
                    <a:pt x="469900" y="99291"/>
                  </a:lnTo>
                  <a:cubicBezTo>
                    <a:pt x="469900" y="98983"/>
                    <a:pt x="469977" y="98752"/>
                    <a:pt x="470054" y="98444"/>
                  </a:cubicBezTo>
                  <a:lnTo>
                    <a:pt x="471208" y="95519"/>
                  </a:lnTo>
                  <a:lnTo>
                    <a:pt x="469438" y="94827"/>
                  </a:lnTo>
                  <a:cubicBezTo>
                    <a:pt x="468899" y="94596"/>
                    <a:pt x="468438" y="94288"/>
                    <a:pt x="468130" y="93826"/>
                  </a:cubicBezTo>
                  <a:lnTo>
                    <a:pt x="465282" y="89901"/>
                  </a:lnTo>
                  <a:cubicBezTo>
                    <a:pt x="465051" y="89516"/>
                    <a:pt x="464820" y="89131"/>
                    <a:pt x="464820" y="88669"/>
                  </a:cubicBezTo>
                  <a:cubicBezTo>
                    <a:pt x="464743" y="88207"/>
                    <a:pt x="464820" y="87822"/>
                    <a:pt x="464897" y="87361"/>
                  </a:cubicBezTo>
                  <a:lnTo>
                    <a:pt x="466051" y="83974"/>
                  </a:lnTo>
                  <a:cubicBezTo>
                    <a:pt x="466359" y="83127"/>
                    <a:pt x="466975" y="82512"/>
                    <a:pt x="467822" y="82204"/>
                  </a:cubicBezTo>
                  <a:lnTo>
                    <a:pt x="472902" y="80510"/>
                  </a:lnTo>
                  <a:lnTo>
                    <a:pt x="478905" y="79279"/>
                  </a:lnTo>
                  <a:lnTo>
                    <a:pt x="474210" y="77970"/>
                  </a:lnTo>
                  <a:cubicBezTo>
                    <a:pt x="473825" y="77894"/>
                    <a:pt x="473441" y="77663"/>
                    <a:pt x="473133" y="77432"/>
                  </a:cubicBezTo>
                  <a:cubicBezTo>
                    <a:pt x="472825" y="77201"/>
                    <a:pt x="472594" y="76893"/>
                    <a:pt x="472363" y="76508"/>
                  </a:cubicBezTo>
                  <a:cubicBezTo>
                    <a:pt x="471978" y="75815"/>
                    <a:pt x="471978" y="74969"/>
                    <a:pt x="472286" y="74199"/>
                  </a:cubicBezTo>
                  <a:lnTo>
                    <a:pt x="479059" y="57881"/>
                  </a:lnTo>
                  <a:lnTo>
                    <a:pt x="480984" y="49107"/>
                  </a:lnTo>
                  <a:lnTo>
                    <a:pt x="479598" y="46028"/>
                  </a:lnTo>
                  <a:lnTo>
                    <a:pt x="477366" y="45258"/>
                  </a:lnTo>
                  <a:cubicBezTo>
                    <a:pt x="476057" y="44796"/>
                    <a:pt x="475288" y="43488"/>
                    <a:pt x="475519" y="42102"/>
                  </a:cubicBezTo>
                  <a:lnTo>
                    <a:pt x="475519" y="42102"/>
                  </a:lnTo>
                  <a:lnTo>
                    <a:pt x="475519" y="42102"/>
                  </a:lnTo>
                  <a:lnTo>
                    <a:pt x="476057" y="38716"/>
                  </a:lnTo>
                  <a:cubicBezTo>
                    <a:pt x="476135" y="38254"/>
                    <a:pt x="476288" y="37869"/>
                    <a:pt x="476519" y="37561"/>
                  </a:cubicBezTo>
                  <a:lnTo>
                    <a:pt x="479367" y="33636"/>
                  </a:lnTo>
                  <a:lnTo>
                    <a:pt x="482292" y="27786"/>
                  </a:lnTo>
                  <a:cubicBezTo>
                    <a:pt x="481676" y="27555"/>
                    <a:pt x="481215" y="27093"/>
                    <a:pt x="480907" y="26555"/>
                  </a:cubicBezTo>
                  <a:lnTo>
                    <a:pt x="480907" y="26555"/>
                  </a:lnTo>
                  <a:lnTo>
                    <a:pt x="480907" y="26555"/>
                  </a:lnTo>
                  <a:lnTo>
                    <a:pt x="478059" y="21475"/>
                  </a:lnTo>
                  <a:cubicBezTo>
                    <a:pt x="477828" y="21090"/>
                    <a:pt x="477674" y="20551"/>
                    <a:pt x="477674" y="20089"/>
                  </a:cubicBezTo>
                  <a:lnTo>
                    <a:pt x="477674" y="8313"/>
                  </a:lnTo>
                  <a:lnTo>
                    <a:pt x="473979" y="4618"/>
                  </a:lnTo>
                  <a:lnTo>
                    <a:pt x="473979" y="4618"/>
                  </a:lnTo>
                  <a:cubicBezTo>
                    <a:pt x="473825" y="4464"/>
                    <a:pt x="473671" y="4311"/>
                    <a:pt x="473517" y="4080"/>
                  </a:cubicBezTo>
                  <a:lnTo>
                    <a:pt x="473364" y="3772"/>
                  </a:lnTo>
                  <a:lnTo>
                    <a:pt x="472440" y="4387"/>
                  </a:lnTo>
                  <a:cubicBezTo>
                    <a:pt x="471362" y="5080"/>
                    <a:pt x="469977" y="5003"/>
                    <a:pt x="469053" y="4156"/>
                  </a:cubicBezTo>
                  <a:lnTo>
                    <a:pt x="463973" y="0"/>
                  </a:lnTo>
                  <a:lnTo>
                    <a:pt x="461664" y="770"/>
                  </a:lnTo>
                  <a:cubicBezTo>
                    <a:pt x="461510" y="847"/>
                    <a:pt x="461279" y="847"/>
                    <a:pt x="461125" y="924"/>
                  </a:cubicBezTo>
                  <a:lnTo>
                    <a:pt x="457046" y="1386"/>
                  </a:lnTo>
                  <a:lnTo>
                    <a:pt x="456122" y="2309"/>
                  </a:lnTo>
                  <a:lnTo>
                    <a:pt x="455737" y="4311"/>
                  </a:lnTo>
                  <a:lnTo>
                    <a:pt x="452736" y="11622"/>
                  </a:lnTo>
                  <a:lnTo>
                    <a:pt x="451196" y="19012"/>
                  </a:lnTo>
                  <a:cubicBezTo>
                    <a:pt x="451119" y="19319"/>
                    <a:pt x="451042" y="19550"/>
                    <a:pt x="450888" y="19781"/>
                  </a:cubicBezTo>
                  <a:lnTo>
                    <a:pt x="445808" y="28787"/>
                  </a:lnTo>
                  <a:cubicBezTo>
                    <a:pt x="445424" y="29402"/>
                    <a:pt x="444885" y="29864"/>
                    <a:pt x="444192" y="30095"/>
                  </a:cubicBezTo>
                  <a:lnTo>
                    <a:pt x="431800" y="34021"/>
                  </a:lnTo>
                  <a:cubicBezTo>
                    <a:pt x="431184" y="34252"/>
                    <a:pt x="430491" y="34175"/>
                    <a:pt x="429876" y="33944"/>
                  </a:cubicBezTo>
                  <a:lnTo>
                    <a:pt x="425950" y="32250"/>
                  </a:lnTo>
                  <a:lnTo>
                    <a:pt x="409710" y="21321"/>
                  </a:lnTo>
                  <a:lnTo>
                    <a:pt x="403090" y="15317"/>
                  </a:lnTo>
                  <a:lnTo>
                    <a:pt x="397087" y="13470"/>
                  </a:lnTo>
                  <a:lnTo>
                    <a:pt x="374688" y="17857"/>
                  </a:lnTo>
                  <a:lnTo>
                    <a:pt x="351751" y="24784"/>
                  </a:lnTo>
                  <a:lnTo>
                    <a:pt x="347210" y="31789"/>
                  </a:lnTo>
                  <a:lnTo>
                    <a:pt x="343054" y="36638"/>
                  </a:lnTo>
                  <a:cubicBezTo>
                    <a:pt x="342823" y="36869"/>
                    <a:pt x="342592" y="37099"/>
                    <a:pt x="342284" y="37254"/>
                  </a:cubicBezTo>
                  <a:lnTo>
                    <a:pt x="334972" y="41179"/>
                  </a:lnTo>
                  <a:lnTo>
                    <a:pt x="327352" y="44104"/>
                  </a:lnTo>
                  <a:cubicBezTo>
                    <a:pt x="327121" y="44181"/>
                    <a:pt x="326813" y="44258"/>
                    <a:pt x="326582" y="44258"/>
                  </a:cubicBezTo>
                  <a:lnTo>
                    <a:pt x="314806" y="45181"/>
                  </a:lnTo>
                  <a:lnTo>
                    <a:pt x="313959" y="53032"/>
                  </a:lnTo>
                  <a:lnTo>
                    <a:pt x="314498" y="66656"/>
                  </a:lnTo>
                  <a:cubicBezTo>
                    <a:pt x="314498" y="67118"/>
                    <a:pt x="314421" y="67580"/>
                    <a:pt x="314190" y="68041"/>
                  </a:cubicBezTo>
                  <a:lnTo>
                    <a:pt x="311342" y="73660"/>
                  </a:lnTo>
                  <a:cubicBezTo>
                    <a:pt x="311265" y="73891"/>
                    <a:pt x="311111" y="74045"/>
                    <a:pt x="310958" y="74276"/>
                  </a:cubicBezTo>
                  <a:lnTo>
                    <a:pt x="298719" y="88130"/>
                  </a:lnTo>
                  <a:lnTo>
                    <a:pt x="298719" y="89901"/>
                  </a:lnTo>
                  <a:lnTo>
                    <a:pt x="298719" y="89901"/>
                  </a:lnTo>
                  <a:cubicBezTo>
                    <a:pt x="298719" y="90824"/>
                    <a:pt x="298258" y="91748"/>
                    <a:pt x="297488" y="92210"/>
                  </a:cubicBezTo>
                  <a:lnTo>
                    <a:pt x="294101" y="94442"/>
                  </a:lnTo>
                  <a:cubicBezTo>
                    <a:pt x="293716" y="94750"/>
                    <a:pt x="293178" y="94904"/>
                    <a:pt x="292716" y="94904"/>
                  </a:cubicBezTo>
                  <a:lnTo>
                    <a:pt x="283556" y="95443"/>
                  </a:lnTo>
                  <a:lnTo>
                    <a:pt x="279477" y="96982"/>
                  </a:lnTo>
                  <a:lnTo>
                    <a:pt x="274089" y="99676"/>
                  </a:lnTo>
                  <a:lnTo>
                    <a:pt x="266469" y="104602"/>
                  </a:lnTo>
                  <a:lnTo>
                    <a:pt x="261004" y="109066"/>
                  </a:lnTo>
                  <a:lnTo>
                    <a:pt x="257925" y="115762"/>
                  </a:lnTo>
                  <a:cubicBezTo>
                    <a:pt x="257848" y="115993"/>
                    <a:pt x="257695" y="116147"/>
                    <a:pt x="257541" y="116378"/>
                  </a:cubicBezTo>
                  <a:lnTo>
                    <a:pt x="253076" y="121997"/>
                  </a:lnTo>
                  <a:lnTo>
                    <a:pt x="248766" y="129001"/>
                  </a:lnTo>
                  <a:cubicBezTo>
                    <a:pt x="248381" y="129617"/>
                    <a:pt x="247842" y="130002"/>
                    <a:pt x="247150" y="130233"/>
                  </a:cubicBezTo>
                  <a:lnTo>
                    <a:pt x="243224" y="131387"/>
                  </a:lnTo>
                  <a:cubicBezTo>
                    <a:pt x="241839" y="131772"/>
                    <a:pt x="240376" y="131080"/>
                    <a:pt x="239837" y="129771"/>
                  </a:cubicBezTo>
                  <a:lnTo>
                    <a:pt x="234681" y="117148"/>
                  </a:lnTo>
                  <a:lnTo>
                    <a:pt x="227138" y="120073"/>
                  </a:lnTo>
                  <a:cubicBezTo>
                    <a:pt x="226214" y="120458"/>
                    <a:pt x="225213" y="120304"/>
                    <a:pt x="224367" y="119688"/>
                  </a:cubicBezTo>
                  <a:cubicBezTo>
                    <a:pt x="223597" y="119072"/>
                    <a:pt x="223212" y="118149"/>
                    <a:pt x="223289" y="117148"/>
                  </a:cubicBezTo>
                  <a:lnTo>
                    <a:pt x="224905" y="103370"/>
                  </a:lnTo>
                  <a:lnTo>
                    <a:pt x="224367" y="97290"/>
                  </a:lnTo>
                  <a:lnTo>
                    <a:pt x="215592" y="72044"/>
                  </a:lnTo>
                  <a:lnTo>
                    <a:pt x="213437" y="68580"/>
                  </a:lnTo>
                  <a:lnTo>
                    <a:pt x="209127" y="66656"/>
                  </a:lnTo>
                  <a:lnTo>
                    <a:pt x="206048" y="64809"/>
                  </a:lnTo>
                  <a:cubicBezTo>
                    <a:pt x="205817" y="64655"/>
                    <a:pt x="205586" y="64501"/>
                    <a:pt x="205355" y="64270"/>
                  </a:cubicBezTo>
                  <a:lnTo>
                    <a:pt x="201430" y="59806"/>
                  </a:lnTo>
                  <a:cubicBezTo>
                    <a:pt x="201122" y="59421"/>
                    <a:pt x="200891" y="58959"/>
                    <a:pt x="200737" y="58420"/>
                  </a:cubicBezTo>
                  <a:lnTo>
                    <a:pt x="200198" y="55034"/>
                  </a:lnTo>
                  <a:cubicBezTo>
                    <a:pt x="200121" y="54726"/>
                    <a:pt x="200121" y="54495"/>
                    <a:pt x="200198" y="54187"/>
                  </a:cubicBezTo>
                  <a:lnTo>
                    <a:pt x="200737" y="50261"/>
                  </a:lnTo>
                  <a:lnTo>
                    <a:pt x="201276" y="43642"/>
                  </a:lnTo>
                  <a:lnTo>
                    <a:pt x="200429" y="40717"/>
                  </a:lnTo>
                  <a:lnTo>
                    <a:pt x="199582" y="39563"/>
                  </a:lnTo>
                  <a:lnTo>
                    <a:pt x="191962" y="37023"/>
                  </a:lnTo>
                  <a:cubicBezTo>
                    <a:pt x="191654" y="36946"/>
                    <a:pt x="191347" y="36715"/>
                    <a:pt x="191039" y="36484"/>
                  </a:cubicBezTo>
                  <a:lnTo>
                    <a:pt x="187960" y="33944"/>
                  </a:lnTo>
                  <a:lnTo>
                    <a:pt x="185651" y="32943"/>
                  </a:lnTo>
                  <a:lnTo>
                    <a:pt x="169949" y="41333"/>
                  </a:lnTo>
                  <a:cubicBezTo>
                    <a:pt x="169564" y="41564"/>
                    <a:pt x="169102" y="41641"/>
                    <a:pt x="168641" y="41641"/>
                  </a:cubicBezTo>
                  <a:lnTo>
                    <a:pt x="162483" y="41641"/>
                  </a:lnTo>
                  <a:cubicBezTo>
                    <a:pt x="162021" y="41641"/>
                    <a:pt x="161636" y="41564"/>
                    <a:pt x="161251" y="41333"/>
                  </a:cubicBezTo>
                  <a:lnTo>
                    <a:pt x="159019" y="40178"/>
                  </a:lnTo>
                  <a:lnTo>
                    <a:pt x="144626" y="34636"/>
                  </a:lnTo>
                  <a:cubicBezTo>
                    <a:pt x="144241" y="34483"/>
                    <a:pt x="143933" y="34252"/>
                    <a:pt x="143625" y="34021"/>
                  </a:cubicBezTo>
                  <a:lnTo>
                    <a:pt x="140239" y="30634"/>
                  </a:lnTo>
                  <a:cubicBezTo>
                    <a:pt x="139931" y="30326"/>
                    <a:pt x="139700" y="29864"/>
                    <a:pt x="139546" y="29480"/>
                  </a:cubicBezTo>
                  <a:lnTo>
                    <a:pt x="138161" y="24707"/>
                  </a:lnTo>
                  <a:lnTo>
                    <a:pt x="134851" y="22244"/>
                  </a:lnTo>
                  <a:lnTo>
                    <a:pt x="130925" y="21244"/>
                  </a:lnTo>
                  <a:lnTo>
                    <a:pt x="118764" y="16856"/>
                  </a:lnTo>
                  <a:lnTo>
                    <a:pt x="117533" y="16856"/>
                  </a:lnTo>
                  <a:lnTo>
                    <a:pt x="117533" y="26401"/>
                  </a:lnTo>
                  <a:lnTo>
                    <a:pt x="118995" y="29710"/>
                  </a:lnTo>
                  <a:lnTo>
                    <a:pt x="123382" y="31019"/>
                  </a:lnTo>
                  <a:cubicBezTo>
                    <a:pt x="124768" y="31404"/>
                    <a:pt x="125614" y="32789"/>
                    <a:pt x="125307" y="34252"/>
                  </a:cubicBezTo>
                  <a:lnTo>
                    <a:pt x="123074" y="46028"/>
                  </a:lnTo>
                  <a:lnTo>
                    <a:pt x="123152" y="50723"/>
                  </a:lnTo>
                  <a:lnTo>
                    <a:pt x="129232" y="71120"/>
                  </a:lnTo>
                  <a:cubicBezTo>
                    <a:pt x="129309" y="71351"/>
                    <a:pt x="129309" y="71505"/>
                    <a:pt x="129309" y="71736"/>
                  </a:cubicBezTo>
                  <a:lnTo>
                    <a:pt x="129848" y="79587"/>
                  </a:lnTo>
                  <a:lnTo>
                    <a:pt x="129309" y="87284"/>
                  </a:lnTo>
                  <a:lnTo>
                    <a:pt x="128308" y="97136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2" name="Forma libre: forma 95">
              <a:extLst>
                <a:ext uri="{FF2B5EF4-FFF2-40B4-BE49-F238E27FC236}">
                  <a16:creationId xmlns:a16="http://schemas.microsoft.com/office/drawing/2014/main" id="{66AF9445-7965-5E0B-E79D-E220E4843D73}"/>
                </a:ext>
              </a:extLst>
            </p:cNvPr>
            <p:cNvSpPr/>
            <p:nvPr/>
          </p:nvSpPr>
          <p:spPr>
            <a:xfrm>
              <a:off x="8359833" y="2761705"/>
              <a:ext cx="228897" cy="259629"/>
            </a:xfrm>
            <a:custGeom>
              <a:avLst/>
              <a:gdLst>
                <a:gd name="connsiteX0" fmla="*/ 127154 w 298103"/>
                <a:gd name="connsiteY0" fmla="*/ 311112 h 338127"/>
                <a:gd name="connsiteX1" fmla="*/ 125922 w 298103"/>
                <a:gd name="connsiteY1" fmla="*/ 314113 h 338127"/>
                <a:gd name="connsiteX2" fmla="*/ 129078 w 298103"/>
                <a:gd name="connsiteY2" fmla="*/ 313498 h 338127"/>
                <a:gd name="connsiteX3" fmla="*/ 130002 w 298103"/>
                <a:gd name="connsiteY3" fmla="*/ 313498 h 338127"/>
                <a:gd name="connsiteX4" fmla="*/ 133927 w 298103"/>
                <a:gd name="connsiteY4" fmla="*/ 314036 h 338127"/>
                <a:gd name="connsiteX5" fmla="*/ 149013 w 298103"/>
                <a:gd name="connsiteY5" fmla="*/ 318655 h 338127"/>
                <a:gd name="connsiteX6" fmla="*/ 173413 w 298103"/>
                <a:gd name="connsiteY6" fmla="*/ 322349 h 338127"/>
                <a:gd name="connsiteX7" fmla="*/ 177030 w 298103"/>
                <a:gd name="connsiteY7" fmla="*/ 320117 h 338127"/>
                <a:gd name="connsiteX8" fmla="*/ 178493 w 298103"/>
                <a:gd name="connsiteY8" fmla="*/ 319655 h 338127"/>
                <a:gd name="connsiteX9" fmla="*/ 181341 w 298103"/>
                <a:gd name="connsiteY9" fmla="*/ 319655 h 338127"/>
                <a:gd name="connsiteX10" fmla="*/ 182726 w 298103"/>
                <a:gd name="connsiteY10" fmla="*/ 320040 h 338127"/>
                <a:gd name="connsiteX11" fmla="*/ 192424 w 298103"/>
                <a:gd name="connsiteY11" fmla="*/ 325428 h 338127"/>
                <a:gd name="connsiteX12" fmla="*/ 195349 w 298103"/>
                <a:gd name="connsiteY12" fmla="*/ 325890 h 338127"/>
                <a:gd name="connsiteX13" fmla="*/ 228600 w 298103"/>
                <a:gd name="connsiteY13" fmla="*/ 325813 h 338127"/>
                <a:gd name="connsiteX14" fmla="*/ 242993 w 298103"/>
                <a:gd name="connsiteY14" fmla="*/ 327506 h 338127"/>
                <a:gd name="connsiteX15" fmla="*/ 244379 w 298103"/>
                <a:gd name="connsiteY15" fmla="*/ 328045 h 338127"/>
                <a:gd name="connsiteX16" fmla="*/ 257310 w 298103"/>
                <a:gd name="connsiteY16" fmla="*/ 337743 h 338127"/>
                <a:gd name="connsiteX17" fmla="*/ 260158 w 298103"/>
                <a:gd name="connsiteY17" fmla="*/ 338128 h 338127"/>
                <a:gd name="connsiteX18" fmla="*/ 264391 w 298103"/>
                <a:gd name="connsiteY18" fmla="*/ 335742 h 338127"/>
                <a:gd name="connsiteX19" fmla="*/ 265469 w 298103"/>
                <a:gd name="connsiteY19" fmla="*/ 335434 h 338127"/>
                <a:gd name="connsiteX20" fmla="*/ 271164 w 298103"/>
                <a:gd name="connsiteY20" fmla="*/ 334895 h 338127"/>
                <a:gd name="connsiteX21" fmla="*/ 275475 w 298103"/>
                <a:gd name="connsiteY21" fmla="*/ 332971 h 338127"/>
                <a:gd name="connsiteX22" fmla="*/ 277476 w 298103"/>
                <a:gd name="connsiteY22" fmla="*/ 331509 h 338127"/>
                <a:gd name="connsiteX23" fmla="*/ 278246 w 298103"/>
                <a:gd name="connsiteY23" fmla="*/ 331124 h 338127"/>
                <a:gd name="connsiteX24" fmla="*/ 282787 w 298103"/>
                <a:gd name="connsiteY24" fmla="*/ 329584 h 338127"/>
                <a:gd name="connsiteX25" fmla="*/ 286327 w 298103"/>
                <a:gd name="connsiteY25" fmla="*/ 326582 h 338127"/>
                <a:gd name="connsiteX26" fmla="*/ 294024 w 298103"/>
                <a:gd name="connsiteY26" fmla="*/ 321964 h 338127"/>
                <a:gd name="connsiteX27" fmla="*/ 298104 w 298103"/>
                <a:gd name="connsiteY27" fmla="*/ 293178 h 338127"/>
                <a:gd name="connsiteX28" fmla="*/ 289560 w 298103"/>
                <a:gd name="connsiteY28" fmla="*/ 284634 h 338127"/>
                <a:gd name="connsiteX29" fmla="*/ 278553 w 298103"/>
                <a:gd name="connsiteY29" fmla="*/ 275859 h 338127"/>
                <a:gd name="connsiteX30" fmla="*/ 271549 w 298103"/>
                <a:gd name="connsiteY30" fmla="*/ 268932 h 338127"/>
                <a:gd name="connsiteX31" fmla="*/ 266315 w 298103"/>
                <a:gd name="connsiteY31" fmla="*/ 262544 h 338127"/>
                <a:gd name="connsiteX32" fmla="*/ 259080 w 298103"/>
                <a:gd name="connsiteY32" fmla="*/ 251383 h 338127"/>
                <a:gd name="connsiteX33" fmla="*/ 256463 w 298103"/>
                <a:gd name="connsiteY33" fmla="*/ 249228 h 338127"/>
                <a:gd name="connsiteX34" fmla="*/ 253384 w 298103"/>
                <a:gd name="connsiteY34" fmla="*/ 248381 h 338127"/>
                <a:gd name="connsiteX35" fmla="*/ 245764 w 298103"/>
                <a:gd name="connsiteY35" fmla="*/ 247843 h 338127"/>
                <a:gd name="connsiteX36" fmla="*/ 235450 w 298103"/>
                <a:gd name="connsiteY36" fmla="*/ 245071 h 338127"/>
                <a:gd name="connsiteX37" fmla="*/ 231294 w 298103"/>
                <a:gd name="connsiteY37" fmla="*/ 245071 h 338127"/>
                <a:gd name="connsiteX38" fmla="*/ 223058 w 298103"/>
                <a:gd name="connsiteY38" fmla="*/ 245610 h 338127"/>
                <a:gd name="connsiteX39" fmla="*/ 212975 w 298103"/>
                <a:gd name="connsiteY39" fmla="*/ 244456 h 338127"/>
                <a:gd name="connsiteX40" fmla="*/ 210897 w 298103"/>
                <a:gd name="connsiteY40" fmla="*/ 243147 h 338127"/>
                <a:gd name="connsiteX41" fmla="*/ 209204 w 298103"/>
                <a:gd name="connsiteY41" fmla="*/ 240299 h 338127"/>
                <a:gd name="connsiteX42" fmla="*/ 208819 w 298103"/>
                <a:gd name="connsiteY42" fmla="*/ 239222 h 338127"/>
                <a:gd name="connsiteX43" fmla="*/ 208357 w 298103"/>
                <a:gd name="connsiteY43" fmla="*/ 235912 h 338127"/>
                <a:gd name="connsiteX44" fmla="*/ 205124 w 298103"/>
                <a:gd name="connsiteY44" fmla="*/ 230909 h 338127"/>
                <a:gd name="connsiteX45" fmla="*/ 203508 w 298103"/>
                <a:gd name="connsiteY45" fmla="*/ 230063 h 338127"/>
                <a:gd name="connsiteX46" fmla="*/ 203277 w 298103"/>
                <a:gd name="connsiteY46" fmla="*/ 230293 h 338127"/>
                <a:gd name="connsiteX47" fmla="*/ 195426 w 298103"/>
                <a:gd name="connsiteY47" fmla="*/ 237067 h 338127"/>
                <a:gd name="connsiteX48" fmla="*/ 194887 w 298103"/>
                <a:gd name="connsiteY48" fmla="*/ 237452 h 338127"/>
                <a:gd name="connsiteX49" fmla="*/ 190423 w 298103"/>
                <a:gd name="connsiteY49" fmla="*/ 239684 h 338127"/>
                <a:gd name="connsiteX50" fmla="*/ 189499 w 298103"/>
                <a:gd name="connsiteY50" fmla="*/ 239991 h 338127"/>
                <a:gd name="connsiteX51" fmla="*/ 184419 w 298103"/>
                <a:gd name="connsiteY51" fmla="*/ 240530 h 338127"/>
                <a:gd name="connsiteX52" fmla="*/ 183727 w 298103"/>
                <a:gd name="connsiteY52" fmla="*/ 240530 h 338127"/>
                <a:gd name="connsiteX53" fmla="*/ 179801 w 298103"/>
                <a:gd name="connsiteY53" fmla="*/ 239991 h 338127"/>
                <a:gd name="connsiteX54" fmla="*/ 178724 w 298103"/>
                <a:gd name="connsiteY54" fmla="*/ 239607 h 338127"/>
                <a:gd name="connsiteX55" fmla="*/ 174259 w 298103"/>
                <a:gd name="connsiteY55" fmla="*/ 236759 h 338127"/>
                <a:gd name="connsiteX56" fmla="*/ 173182 w 298103"/>
                <a:gd name="connsiteY56" fmla="*/ 235450 h 338127"/>
                <a:gd name="connsiteX57" fmla="*/ 171488 w 298103"/>
                <a:gd name="connsiteY57" fmla="*/ 231525 h 338127"/>
                <a:gd name="connsiteX58" fmla="*/ 159866 w 298103"/>
                <a:gd name="connsiteY58" fmla="*/ 203200 h 338127"/>
                <a:gd name="connsiteX59" fmla="*/ 150553 w 298103"/>
                <a:gd name="connsiteY59" fmla="*/ 217824 h 338127"/>
                <a:gd name="connsiteX60" fmla="*/ 149860 w 298103"/>
                <a:gd name="connsiteY60" fmla="*/ 219672 h 338127"/>
                <a:gd name="connsiteX61" fmla="*/ 149321 w 298103"/>
                <a:gd name="connsiteY61" fmla="*/ 232141 h 338127"/>
                <a:gd name="connsiteX62" fmla="*/ 149244 w 298103"/>
                <a:gd name="connsiteY62" fmla="*/ 232756 h 338127"/>
                <a:gd name="connsiteX63" fmla="*/ 148090 w 298103"/>
                <a:gd name="connsiteY63" fmla="*/ 236682 h 338127"/>
                <a:gd name="connsiteX64" fmla="*/ 147705 w 298103"/>
                <a:gd name="connsiteY64" fmla="*/ 237452 h 338127"/>
                <a:gd name="connsiteX65" fmla="*/ 145473 w 298103"/>
                <a:gd name="connsiteY65" fmla="*/ 240838 h 338127"/>
                <a:gd name="connsiteX66" fmla="*/ 139469 w 298103"/>
                <a:gd name="connsiteY66" fmla="*/ 246919 h 338127"/>
                <a:gd name="connsiteX67" fmla="*/ 138930 w 298103"/>
                <a:gd name="connsiteY67" fmla="*/ 247304 h 338127"/>
                <a:gd name="connsiteX68" fmla="*/ 136082 w 298103"/>
                <a:gd name="connsiteY68" fmla="*/ 248997 h 338127"/>
                <a:gd name="connsiteX69" fmla="*/ 134081 w 298103"/>
                <a:gd name="connsiteY69" fmla="*/ 249305 h 338127"/>
                <a:gd name="connsiteX70" fmla="*/ 125615 w 298103"/>
                <a:gd name="connsiteY70" fmla="*/ 247612 h 338127"/>
                <a:gd name="connsiteX71" fmla="*/ 124922 w 298103"/>
                <a:gd name="connsiteY71" fmla="*/ 247381 h 338127"/>
                <a:gd name="connsiteX72" fmla="*/ 118149 w 298103"/>
                <a:gd name="connsiteY72" fmla="*/ 243994 h 338127"/>
                <a:gd name="connsiteX73" fmla="*/ 116763 w 298103"/>
                <a:gd name="connsiteY73" fmla="*/ 242532 h 338127"/>
                <a:gd name="connsiteX74" fmla="*/ 115916 w 298103"/>
                <a:gd name="connsiteY74" fmla="*/ 240453 h 338127"/>
                <a:gd name="connsiteX75" fmla="*/ 107527 w 298103"/>
                <a:gd name="connsiteY75" fmla="*/ 234142 h 338127"/>
                <a:gd name="connsiteX76" fmla="*/ 106911 w 298103"/>
                <a:gd name="connsiteY76" fmla="*/ 233526 h 338127"/>
                <a:gd name="connsiteX77" fmla="*/ 102985 w 298103"/>
                <a:gd name="connsiteY77" fmla="*/ 227907 h 338127"/>
                <a:gd name="connsiteX78" fmla="*/ 102678 w 298103"/>
                <a:gd name="connsiteY78" fmla="*/ 227369 h 338127"/>
                <a:gd name="connsiteX79" fmla="*/ 100445 w 298103"/>
                <a:gd name="connsiteY79" fmla="*/ 221750 h 338127"/>
                <a:gd name="connsiteX80" fmla="*/ 99214 w 298103"/>
                <a:gd name="connsiteY80" fmla="*/ 216285 h 338127"/>
                <a:gd name="connsiteX81" fmla="*/ 98675 w 298103"/>
                <a:gd name="connsiteY81" fmla="*/ 210281 h 338127"/>
                <a:gd name="connsiteX82" fmla="*/ 96366 w 298103"/>
                <a:gd name="connsiteY82" fmla="*/ 205586 h 338127"/>
                <a:gd name="connsiteX83" fmla="*/ 91748 w 298103"/>
                <a:gd name="connsiteY83" fmla="*/ 201430 h 338127"/>
                <a:gd name="connsiteX84" fmla="*/ 90978 w 298103"/>
                <a:gd name="connsiteY84" fmla="*/ 198274 h 338127"/>
                <a:gd name="connsiteX85" fmla="*/ 99445 w 298103"/>
                <a:gd name="connsiteY85" fmla="*/ 176876 h 338127"/>
                <a:gd name="connsiteX86" fmla="*/ 104756 w 298103"/>
                <a:gd name="connsiteY86" fmla="*/ 168487 h 338127"/>
                <a:gd name="connsiteX87" fmla="*/ 105526 w 298103"/>
                <a:gd name="connsiteY87" fmla="*/ 167640 h 338127"/>
                <a:gd name="connsiteX88" fmla="*/ 107219 w 298103"/>
                <a:gd name="connsiteY88" fmla="*/ 166485 h 338127"/>
                <a:gd name="connsiteX89" fmla="*/ 108219 w 298103"/>
                <a:gd name="connsiteY89" fmla="*/ 166101 h 338127"/>
                <a:gd name="connsiteX90" fmla="*/ 111067 w 298103"/>
                <a:gd name="connsiteY90" fmla="*/ 165562 h 338127"/>
                <a:gd name="connsiteX91" fmla="*/ 111837 w 298103"/>
                <a:gd name="connsiteY91" fmla="*/ 165485 h 338127"/>
                <a:gd name="connsiteX92" fmla="*/ 118610 w 298103"/>
                <a:gd name="connsiteY92" fmla="*/ 166024 h 338127"/>
                <a:gd name="connsiteX93" fmla="*/ 121304 w 298103"/>
                <a:gd name="connsiteY93" fmla="*/ 166639 h 338127"/>
                <a:gd name="connsiteX94" fmla="*/ 122151 w 298103"/>
                <a:gd name="connsiteY94" fmla="*/ 167024 h 338127"/>
                <a:gd name="connsiteX95" fmla="*/ 125384 w 298103"/>
                <a:gd name="connsiteY95" fmla="*/ 169179 h 338127"/>
                <a:gd name="connsiteX96" fmla="*/ 127385 w 298103"/>
                <a:gd name="connsiteY96" fmla="*/ 158711 h 338127"/>
                <a:gd name="connsiteX97" fmla="*/ 127616 w 298103"/>
                <a:gd name="connsiteY97" fmla="*/ 157942 h 338127"/>
                <a:gd name="connsiteX98" fmla="*/ 135929 w 298103"/>
                <a:gd name="connsiteY98" fmla="*/ 141855 h 338127"/>
                <a:gd name="connsiteX99" fmla="*/ 137391 w 298103"/>
                <a:gd name="connsiteY99" fmla="*/ 136390 h 338127"/>
                <a:gd name="connsiteX100" fmla="*/ 136621 w 298103"/>
                <a:gd name="connsiteY100" fmla="*/ 128770 h 338127"/>
                <a:gd name="connsiteX101" fmla="*/ 132927 w 298103"/>
                <a:gd name="connsiteY101" fmla="*/ 125999 h 338127"/>
                <a:gd name="connsiteX102" fmla="*/ 131849 w 298103"/>
                <a:gd name="connsiteY102" fmla="*/ 124152 h 338127"/>
                <a:gd name="connsiteX103" fmla="*/ 130695 w 298103"/>
                <a:gd name="connsiteY103" fmla="*/ 116840 h 338127"/>
                <a:gd name="connsiteX104" fmla="*/ 130926 w 298103"/>
                <a:gd name="connsiteY104" fmla="*/ 115301 h 338127"/>
                <a:gd name="connsiteX105" fmla="*/ 132619 w 298103"/>
                <a:gd name="connsiteY105" fmla="*/ 111375 h 338127"/>
                <a:gd name="connsiteX106" fmla="*/ 133388 w 298103"/>
                <a:gd name="connsiteY106" fmla="*/ 110297 h 338127"/>
                <a:gd name="connsiteX107" fmla="*/ 140701 w 298103"/>
                <a:gd name="connsiteY107" fmla="*/ 104140 h 338127"/>
                <a:gd name="connsiteX108" fmla="*/ 142856 w 298103"/>
                <a:gd name="connsiteY108" fmla="*/ 103524 h 338127"/>
                <a:gd name="connsiteX109" fmla="*/ 147397 w 298103"/>
                <a:gd name="connsiteY109" fmla="*/ 104063 h 338127"/>
                <a:gd name="connsiteX110" fmla="*/ 148167 w 298103"/>
                <a:gd name="connsiteY110" fmla="*/ 104294 h 338127"/>
                <a:gd name="connsiteX111" fmla="*/ 154016 w 298103"/>
                <a:gd name="connsiteY111" fmla="*/ 106757 h 338127"/>
                <a:gd name="connsiteX112" fmla="*/ 159250 w 298103"/>
                <a:gd name="connsiteY112" fmla="*/ 105294 h 338127"/>
                <a:gd name="connsiteX113" fmla="*/ 162098 w 298103"/>
                <a:gd name="connsiteY113" fmla="*/ 106141 h 338127"/>
                <a:gd name="connsiteX114" fmla="*/ 166793 w 298103"/>
                <a:gd name="connsiteY114" fmla="*/ 111298 h 338127"/>
                <a:gd name="connsiteX115" fmla="*/ 171027 w 298103"/>
                <a:gd name="connsiteY115" fmla="*/ 113146 h 338127"/>
                <a:gd name="connsiteX116" fmla="*/ 182341 w 298103"/>
                <a:gd name="connsiteY116" fmla="*/ 115224 h 338127"/>
                <a:gd name="connsiteX117" fmla="*/ 189807 w 298103"/>
                <a:gd name="connsiteY117" fmla="*/ 112453 h 338127"/>
                <a:gd name="connsiteX118" fmla="*/ 196581 w 298103"/>
                <a:gd name="connsiteY118" fmla="*/ 102524 h 338127"/>
                <a:gd name="connsiteX119" fmla="*/ 197350 w 298103"/>
                <a:gd name="connsiteY119" fmla="*/ 100676 h 338127"/>
                <a:gd name="connsiteX120" fmla="*/ 194579 w 298103"/>
                <a:gd name="connsiteY120" fmla="*/ 97521 h 338127"/>
                <a:gd name="connsiteX121" fmla="*/ 192116 w 298103"/>
                <a:gd name="connsiteY121" fmla="*/ 93826 h 338127"/>
                <a:gd name="connsiteX122" fmla="*/ 191732 w 298103"/>
                <a:gd name="connsiteY122" fmla="*/ 92979 h 338127"/>
                <a:gd name="connsiteX123" fmla="*/ 190577 w 298103"/>
                <a:gd name="connsiteY123" fmla="*/ 88515 h 338127"/>
                <a:gd name="connsiteX124" fmla="*/ 190500 w 298103"/>
                <a:gd name="connsiteY124" fmla="*/ 87822 h 338127"/>
                <a:gd name="connsiteX125" fmla="*/ 190500 w 298103"/>
                <a:gd name="connsiteY125" fmla="*/ 85975 h 338127"/>
                <a:gd name="connsiteX126" fmla="*/ 190500 w 298103"/>
                <a:gd name="connsiteY126" fmla="*/ 85975 h 338127"/>
                <a:gd name="connsiteX127" fmla="*/ 188884 w 298103"/>
                <a:gd name="connsiteY127" fmla="*/ 83897 h 338127"/>
                <a:gd name="connsiteX128" fmla="*/ 178339 w 298103"/>
                <a:gd name="connsiteY128" fmla="*/ 72198 h 338127"/>
                <a:gd name="connsiteX129" fmla="*/ 174259 w 298103"/>
                <a:gd name="connsiteY129" fmla="*/ 69196 h 338127"/>
                <a:gd name="connsiteX130" fmla="*/ 172104 w 298103"/>
                <a:gd name="connsiteY130" fmla="*/ 68195 h 338127"/>
                <a:gd name="connsiteX131" fmla="*/ 169718 w 298103"/>
                <a:gd name="connsiteY131" fmla="*/ 68503 h 338127"/>
                <a:gd name="connsiteX132" fmla="*/ 164638 w 298103"/>
                <a:gd name="connsiteY132" fmla="*/ 72044 h 338127"/>
                <a:gd name="connsiteX133" fmla="*/ 163022 w 298103"/>
                <a:gd name="connsiteY133" fmla="*/ 72582 h 338127"/>
                <a:gd name="connsiteX134" fmla="*/ 159173 w 298103"/>
                <a:gd name="connsiteY134" fmla="*/ 72582 h 338127"/>
                <a:gd name="connsiteX135" fmla="*/ 145088 w 298103"/>
                <a:gd name="connsiteY135" fmla="*/ 79048 h 338127"/>
                <a:gd name="connsiteX136" fmla="*/ 144472 w 298103"/>
                <a:gd name="connsiteY136" fmla="*/ 79279 h 338127"/>
                <a:gd name="connsiteX137" fmla="*/ 141624 w 298103"/>
                <a:gd name="connsiteY137" fmla="*/ 79818 h 338127"/>
                <a:gd name="connsiteX138" fmla="*/ 127308 w 298103"/>
                <a:gd name="connsiteY138" fmla="*/ 81511 h 338127"/>
                <a:gd name="connsiteX139" fmla="*/ 125153 w 298103"/>
                <a:gd name="connsiteY139" fmla="*/ 80895 h 338127"/>
                <a:gd name="connsiteX140" fmla="*/ 118995 w 298103"/>
                <a:gd name="connsiteY140" fmla="*/ 75815 h 338127"/>
                <a:gd name="connsiteX141" fmla="*/ 117995 w 298103"/>
                <a:gd name="connsiteY141" fmla="*/ 73968 h 338127"/>
                <a:gd name="connsiteX142" fmla="*/ 117456 w 298103"/>
                <a:gd name="connsiteY142" fmla="*/ 68888 h 338127"/>
                <a:gd name="connsiteX143" fmla="*/ 117456 w 298103"/>
                <a:gd name="connsiteY143" fmla="*/ 32943 h 338127"/>
                <a:gd name="connsiteX144" fmla="*/ 112222 w 298103"/>
                <a:gd name="connsiteY144" fmla="*/ 33636 h 338127"/>
                <a:gd name="connsiteX145" fmla="*/ 111375 w 298103"/>
                <a:gd name="connsiteY145" fmla="*/ 33636 h 338127"/>
                <a:gd name="connsiteX146" fmla="*/ 93903 w 298103"/>
                <a:gd name="connsiteY146" fmla="*/ 30788 h 338127"/>
                <a:gd name="connsiteX147" fmla="*/ 93364 w 298103"/>
                <a:gd name="connsiteY147" fmla="*/ 30634 h 338127"/>
                <a:gd name="connsiteX148" fmla="*/ 80433 w 298103"/>
                <a:gd name="connsiteY148" fmla="*/ 25554 h 338127"/>
                <a:gd name="connsiteX149" fmla="*/ 71582 w 298103"/>
                <a:gd name="connsiteY149" fmla="*/ 20320 h 338127"/>
                <a:gd name="connsiteX150" fmla="*/ 71120 w 298103"/>
                <a:gd name="connsiteY150" fmla="*/ 20012 h 338127"/>
                <a:gd name="connsiteX151" fmla="*/ 63808 w 298103"/>
                <a:gd name="connsiteY151" fmla="*/ 13239 h 338127"/>
                <a:gd name="connsiteX152" fmla="*/ 63192 w 298103"/>
                <a:gd name="connsiteY152" fmla="*/ 12392 h 338127"/>
                <a:gd name="connsiteX153" fmla="*/ 59113 w 298103"/>
                <a:gd name="connsiteY153" fmla="*/ 4233 h 338127"/>
                <a:gd name="connsiteX154" fmla="*/ 50569 w 298103"/>
                <a:gd name="connsiteY154" fmla="*/ 0 h 338127"/>
                <a:gd name="connsiteX155" fmla="*/ 38639 w 298103"/>
                <a:gd name="connsiteY155" fmla="*/ 12931 h 338127"/>
                <a:gd name="connsiteX156" fmla="*/ 38100 w 298103"/>
                <a:gd name="connsiteY156" fmla="*/ 22013 h 338127"/>
                <a:gd name="connsiteX157" fmla="*/ 33559 w 298103"/>
                <a:gd name="connsiteY157" fmla="*/ 43257 h 338127"/>
                <a:gd name="connsiteX158" fmla="*/ 33097 w 298103"/>
                <a:gd name="connsiteY158" fmla="*/ 44335 h 338127"/>
                <a:gd name="connsiteX159" fmla="*/ 32250 w 298103"/>
                <a:gd name="connsiteY159" fmla="*/ 45104 h 338127"/>
                <a:gd name="connsiteX160" fmla="*/ 24399 w 298103"/>
                <a:gd name="connsiteY160" fmla="*/ 49799 h 338127"/>
                <a:gd name="connsiteX161" fmla="*/ 12623 w 298103"/>
                <a:gd name="connsiteY161" fmla="*/ 56881 h 338127"/>
                <a:gd name="connsiteX162" fmla="*/ 6312 w 298103"/>
                <a:gd name="connsiteY162" fmla="*/ 62268 h 338127"/>
                <a:gd name="connsiteX163" fmla="*/ 0 w 298103"/>
                <a:gd name="connsiteY163" fmla="*/ 82358 h 338127"/>
                <a:gd name="connsiteX164" fmla="*/ 1078 w 298103"/>
                <a:gd name="connsiteY164" fmla="*/ 97444 h 338127"/>
                <a:gd name="connsiteX165" fmla="*/ 31635 w 298103"/>
                <a:gd name="connsiteY165" fmla="*/ 148013 h 338127"/>
                <a:gd name="connsiteX166" fmla="*/ 31942 w 298103"/>
                <a:gd name="connsiteY166" fmla="*/ 148706 h 338127"/>
                <a:gd name="connsiteX167" fmla="*/ 35868 w 298103"/>
                <a:gd name="connsiteY167" fmla="*/ 162175 h 338127"/>
                <a:gd name="connsiteX168" fmla="*/ 35945 w 298103"/>
                <a:gd name="connsiteY168" fmla="*/ 163099 h 338127"/>
                <a:gd name="connsiteX169" fmla="*/ 35406 w 298103"/>
                <a:gd name="connsiteY169" fmla="*/ 173490 h 338127"/>
                <a:gd name="connsiteX170" fmla="*/ 40640 w 298103"/>
                <a:gd name="connsiteY170" fmla="*/ 182341 h 338127"/>
                <a:gd name="connsiteX171" fmla="*/ 41025 w 298103"/>
                <a:gd name="connsiteY171" fmla="*/ 183881 h 338127"/>
                <a:gd name="connsiteX172" fmla="*/ 40486 w 298103"/>
                <a:gd name="connsiteY172" fmla="*/ 201199 h 338127"/>
                <a:gd name="connsiteX173" fmla="*/ 42410 w 298103"/>
                <a:gd name="connsiteY173" fmla="*/ 203123 h 338127"/>
                <a:gd name="connsiteX174" fmla="*/ 42949 w 298103"/>
                <a:gd name="connsiteY174" fmla="*/ 203816 h 338127"/>
                <a:gd name="connsiteX175" fmla="*/ 55880 w 298103"/>
                <a:gd name="connsiteY175" fmla="*/ 229139 h 338127"/>
                <a:gd name="connsiteX176" fmla="*/ 60036 w 298103"/>
                <a:gd name="connsiteY176" fmla="*/ 235835 h 338127"/>
                <a:gd name="connsiteX177" fmla="*/ 73198 w 298103"/>
                <a:gd name="connsiteY177" fmla="*/ 247381 h 338127"/>
                <a:gd name="connsiteX178" fmla="*/ 74122 w 298103"/>
                <a:gd name="connsiteY178" fmla="*/ 249536 h 338127"/>
                <a:gd name="connsiteX179" fmla="*/ 74122 w 298103"/>
                <a:gd name="connsiteY179" fmla="*/ 259465 h 338127"/>
                <a:gd name="connsiteX180" fmla="*/ 75661 w 298103"/>
                <a:gd name="connsiteY180" fmla="*/ 262082 h 338127"/>
                <a:gd name="connsiteX181" fmla="*/ 77585 w 298103"/>
                <a:gd name="connsiteY181" fmla="*/ 263236 h 338127"/>
                <a:gd name="connsiteX182" fmla="*/ 80202 w 298103"/>
                <a:gd name="connsiteY182" fmla="*/ 264160 h 338127"/>
                <a:gd name="connsiteX183" fmla="*/ 88592 w 298103"/>
                <a:gd name="connsiteY183" fmla="*/ 264160 h 338127"/>
                <a:gd name="connsiteX184" fmla="*/ 93056 w 298103"/>
                <a:gd name="connsiteY184" fmla="*/ 261697 h 338127"/>
                <a:gd name="connsiteX185" fmla="*/ 96828 w 298103"/>
                <a:gd name="connsiteY185" fmla="*/ 262698 h 338127"/>
                <a:gd name="connsiteX186" fmla="*/ 98521 w 298103"/>
                <a:gd name="connsiteY186" fmla="*/ 265545 h 338127"/>
                <a:gd name="connsiteX187" fmla="*/ 98906 w 298103"/>
                <a:gd name="connsiteY187" fmla="*/ 267393 h 338127"/>
                <a:gd name="connsiteX188" fmla="*/ 97752 w 298103"/>
                <a:gd name="connsiteY188" fmla="*/ 275859 h 338127"/>
                <a:gd name="connsiteX189" fmla="*/ 97521 w 298103"/>
                <a:gd name="connsiteY189" fmla="*/ 276629 h 338127"/>
                <a:gd name="connsiteX190" fmla="*/ 95289 w 298103"/>
                <a:gd name="connsiteY190" fmla="*/ 281709 h 338127"/>
                <a:gd name="connsiteX191" fmla="*/ 94365 w 298103"/>
                <a:gd name="connsiteY191" fmla="*/ 282864 h 338127"/>
                <a:gd name="connsiteX192" fmla="*/ 92518 w 298103"/>
                <a:gd name="connsiteY192" fmla="*/ 284172 h 338127"/>
                <a:gd name="connsiteX193" fmla="*/ 97444 w 298103"/>
                <a:gd name="connsiteY193" fmla="*/ 292639 h 338127"/>
                <a:gd name="connsiteX194" fmla="*/ 97829 w 298103"/>
                <a:gd name="connsiteY194" fmla="*/ 294332 h 338127"/>
                <a:gd name="connsiteX195" fmla="*/ 97367 w 298103"/>
                <a:gd name="connsiteY195" fmla="*/ 298950 h 338127"/>
                <a:gd name="connsiteX196" fmla="*/ 98752 w 298103"/>
                <a:gd name="connsiteY196" fmla="*/ 301028 h 338127"/>
                <a:gd name="connsiteX197" fmla="*/ 101677 w 298103"/>
                <a:gd name="connsiteY197" fmla="*/ 303107 h 338127"/>
                <a:gd name="connsiteX198" fmla="*/ 106526 w 298103"/>
                <a:gd name="connsiteY198" fmla="*/ 303569 h 338127"/>
                <a:gd name="connsiteX199" fmla="*/ 108527 w 298103"/>
                <a:gd name="connsiteY199" fmla="*/ 303569 h 338127"/>
                <a:gd name="connsiteX200" fmla="*/ 113376 w 298103"/>
                <a:gd name="connsiteY200" fmla="*/ 299258 h 338127"/>
                <a:gd name="connsiteX201" fmla="*/ 114685 w 298103"/>
                <a:gd name="connsiteY201" fmla="*/ 298566 h 338127"/>
                <a:gd name="connsiteX202" fmla="*/ 118841 w 298103"/>
                <a:gd name="connsiteY202" fmla="*/ 297642 h 338127"/>
                <a:gd name="connsiteX203" fmla="*/ 119765 w 298103"/>
                <a:gd name="connsiteY203" fmla="*/ 297411 h 338127"/>
                <a:gd name="connsiteX204" fmla="*/ 120689 w 298103"/>
                <a:gd name="connsiteY204" fmla="*/ 297334 h 338127"/>
                <a:gd name="connsiteX205" fmla="*/ 121612 w 298103"/>
                <a:gd name="connsiteY205" fmla="*/ 297642 h 338127"/>
                <a:gd name="connsiteX206" fmla="*/ 124999 w 298103"/>
                <a:gd name="connsiteY206" fmla="*/ 299335 h 338127"/>
                <a:gd name="connsiteX207" fmla="*/ 126461 w 298103"/>
                <a:gd name="connsiteY207" fmla="*/ 301182 h 338127"/>
                <a:gd name="connsiteX208" fmla="*/ 127000 w 298103"/>
                <a:gd name="connsiteY208" fmla="*/ 303415 h 338127"/>
                <a:gd name="connsiteX209" fmla="*/ 127539 w 298103"/>
                <a:gd name="connsiteY209" fmla="*/ 305647 h 338127"/>
                <a:gd name="connsiteX210" fmla="*/ 127616 w 298103"/>
                <a:gd name="connsiteY210" fmla="*/ 306339 h 338127"/>
                <a:gd name="connsiteX211" fmla="*/ 127616 w 298103"/>
                <a:gd name="connsiteY211" fmla="*/ 309726 h 338127"/>
                <a:gd name="connsiteX212" fmla="*/ 127154 w 298103"/>
                <a:gd name="connsiteY212" fmla="*/ 311112 h 33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98103" h="338127">
                  <a:moveTo>
                    <a:pt x="127154" y="311112"/>
                  </a:moveTo>
                  <a:lnTo>
                    <a:pt x="125922" y="314113"/>
                  </a:lnTo>
                  <a:lnTo>
                    <a:pt x="129078" y="313498"/>
                  </a:lnTo>
                  <a:cubicBezTo>
                    <a:pt x="129386" y="313421"/>
                    <a:pt x="129694" y="313421"/>
                    <a:pt x="130002" y="313498"/>
                  </a:cubicBezTo>
                  <a:lnTo>
                    <a:pt x="133927" y="314036"/>
                  </a:lnTo>
                  <a:lnTo>
                    <a:pt x="149013" y="318655"/>
                  </a:lnTo>
                  <a:lnTo>
                    <a:pt x="173413" y="322349"/>
                  </a:lnTo>
                  <a:lnTo>
                    <a:pt x="177030" y="320117"/>
                  </a:lnTo>
                  <a:cubicBezTo>
                    <a:pt x="177492" y="319809"/>
                    <a:pt x="178031" y="319655"/>
                    <a:pt x="178493" y="319655"/>
                  </a:cubicBezTo>
                  <a:lnTo>
                    <a:pt x="181341" y="319655"/>
                  </a:lnTo>
                  <a:cubicBezTo>
                    <a:pt x="181803" y="319655"/>
                    <a:pt x="182264" y="319809"/>
                    <a:pt x="182726" y="320040"/>
                  </a:cubicBezTo>
                  <a:lnTo>
                    <a:pt x="192424" y="325428"/>
                  </a:lnTo>
                  <a:lnTo>
                    <a:pt x="195349" y="325890"/>
                  </a:lnTo>
                  <a:lnTo>
                    <a:pt x="228600" y="325813"/>
                  </a:lnTo>
                  <a:lnTo>
                    <a:pt x="242993" y="327506"/>
                  </a:lnTo>
                  <a:cubicBezTo>
                    <a:pt x="243455" y="327583"/>
                    <a:pt x="243917" y="327737"/>
                    <a:pt x="244379" y="328045"/>
                  </a:cubicBezTo>
                  <a:lnTo>
                    <a:pt x="257310" y="337743"/>
                  </a:lnTo>
                  <a:lnTo>
                    <a:pt x="260158" y="338128"/>
                  </a:lnTo>
                  <a:lnTo>
                    <a:pt x="264391" y="335742"/>
                  </a:lnTo>
                  <a:cubicBezTo>
                    <a:pt x="264699" y="335588"/>
                    <a:pt x="265084" y="335434"/>
                    <a:pt x="265469" y="335434"/>
                  </a:cubicBezTo>
                  <a:lnTo>
                    <a:pt x="271164" y="334895"/>
                  </a:lnTo>
                  <a:lnTo>
                    <a:pt x="275475" y="332971"/>
                  </a:lnTo>
                  <a:lnTo>
                    <a:pt x="277476" y="331509"/>
                  </a:lnTo>
                  <a:cubicBezTo>
                    <a:pt x="277707" y="331354"/>
                    <a:pt x="278015" y="331201"/>
                    <a:pt x="278246" y="331124"/>
                  </a:cubicBezTo>
                  <a:lnTo>
                    <a:pt x="282787" y="329584"/>
                  </a:lnTo>
                  <a:lnTo>
                    <a:pt x="286327" y="326582"/>
                  </a:lnTo>
                  <a:lnTo>
                    <a:pt x="294024" y="321964"/>
                  </a:lnTo>
                  <a:lnTo>
                    <a:pt x="298104" y="293178"/>
                  </a:lnTo>
                  <a:lnTo>
                    <a:pt x="289560" y="284634"/>
                  </a:lnTo>
                  <a:lnTo>
                    <a:pt x="278553" y="275859"/>
                  </a:lnTo>
                  <a:lnTo>
                    <a:pt x="271549" y="268932"/>
                  </a:lnTo>
                  <a:lnTo>
                    <a:pt x="266315" y="262544"/>
                  </a:lnTo>
                  <a:lnTo>
                    <a:pt x="259080" y="251383"/>
                  </a:lnTo>
                  <a:lnTo>
                    <a:pt x="256463" y="249228"/>
                  </a:lnTo>
                  <a:lnTo>
                    <a:pt x="253384" y="248381"/>
                  </a:lnTo>
                  <a:lnTo>
                    <a:pt x="245764" y="247843"/>
                  </a:lnTo>
                  <a:lnTo>
                    <a:pt x="235450" y="245071"/>
                  </a:lnTo>
                  <a:lnTo>
                    <a:pt x="231294" y="245071"/>
                  </a:lnTo>
                  <a:lnTo>
                    <a:pt x="223058" y="245610"/>
                  </a:lnTo>
                  <a:lnTo>
                    <a:pt x="212975" y="244456"/>
                  </a:lnTo>
                  <a:cubicBezTo>
                    <a:pt x="212128" y="244379"/>
                    <a:pt x="211359" y="243840"/>
                    <a:pt x="210897" y="243147"/>
                  </a:cubicBezTo>
                  <a:lnTo>
                    <a:pt x="209204" y="240299"/>
                  </a:lnTo>
                  <a:cubicBezTo>
                    <a:pt x="209050" y="239991"/>
                    <a:pt x="208896" y="239607"/>
                    <a:pt x="208819" y="239222"/>
                  </a:cubicBezTo>
                  <a:lnTo>
                    <a:pt x="208357" y="235912"/>
                  </a:lnTo>
                  <a:lnTo>
                    <a:pt x="205124" y="230909"/>
                  </a:lnTo>
                  <a:lnTo>
                    <a:pt x="203508" y="230063"/>
                  </a:lnTo>
                  <a:cubicBezTo>
                    <a:pt x="203431" y="230139"/>
                    <a:pt x="203354" y="230216"/>
                    <a:pt x="203277" y="230293"/>
                  </a:cubicBezTo>
                  <a:lnTo>
                    <a:pt x="195426" y="237067"/>
                  </a:lnTo>
                  <a:cubicBezTo>
                    <a:pt x="195272" y="237221"/>
                    <a:pt x="195041" y="237375"/>
                    <a:pt x="194887" y="237452"/>
                  </a:cubicBezTo>
                  <a:lnTo>
                    <a:pt x="190423" y="239684"/>
                  </a:lnTo>
                  <a:cubicBezTo>
                    <a:pt x="190115" y="239838"/>
                    <a:pt x="189807" y="239915"/>
                    <a:pt x="189499" y="239991"/>
                  </a:cubicBezTo>
                  <a:lnTo>
                    <a:pt x="184419" y="240530"/>
                  </a:lnTo>
                  <a:cubicBezTo>
                    <a:pt x="184189" y="240530"/>
                    <a:pt x="183958" y="240530"/>
                    <a:pt x="183727" y="240530"/>
                  </a:cubicBezTo>
                  <a:lnTo>
                    <a:pt x="179801" y="239991"/>
                  </a:lnTo>
                  <a:cubicBezTo>
                    <a:pt x="179416" y="239915"/>
                    <a:pt x="179032" y="239761"/>
                    <a:pt x="178724" y="239607"/>
                  </a:cubicBezTo>
                  <a:lnTo>
                    <a:pt x="174259" y="236759"/>
                  </a:lnTo>
                  <a:cubicBezTo>
                    <a:pt x="173798" y="236451"/>
                    <a:pt x="173413" y="235989"/>
                    <a:pt x="173182" y="235450"/>
                  </a:cubicBezTo>
                  <a:lnTo>
                    <a:pt x="171488" y="231525"/>
                  </a:lnTo>
                  <a:lnTo>
                    <a:pt x="159866" y="203200"/>
                  </a:lnTo>
                  <a:lnTo>
                    <a:pt x="150553" y="217824"/>
                  </a:lnTo>
                  <a:lnTo>
                    <a:pt x="149860" y="219672"/>
                  </a:lnTo>
                  <a:lnTo>
                    <a:pt x="149321" y="232141"/>
                  </a:lnTo>
                  <a:cubicBezTo>
                    <a:pt x="149321" y="232372"/>
                    <a:pt x="149244" y="232602"/>
                    <a:pt x="149244" y="232756"/>
                  </a:cubicBezTo>
                  <a:lnTo>
                    <a:pt x="148090" y="236682"/>
                  </a:lnTo>
                  <a:cubicBezTo>
                    <a:pt x="148013" y="236990"/>
                    <a:pt x="147859" y="237221"/>
                    <a:pt x="147705" y="237452"/>
                  </a:cubicBezTo>
                  <a:lnTo>
                    <a:pt x="145473" y="240838"/>
                  </a:lnTo>
                  <a:lnTo>
                    <a:pt x="139469" y="246919"/>
                  </a:lnTo>
                  <a:cubicBezTo>
                    <a:pt x="139315" y="247073"/>
                    <a:pt x="139161" y="247227"/>
                    <a:pt x="138930" y="247304"/>
                  </a:cubicBezTo>
                  <a:lnTo>
                    <a:pt x="136082" y="248997"/>
                  </a:lnTo>
                  <a:cubicBezTo>
                    <a:pt x="135467" y="249382"/>
                    <a:pt x="134774" y="249459"/>
                    <a:pt x="134081" y="249305"/>
                  </a:cubicBezTo>
                  <a:lnTo>
                    <a:pt x="125615" y="247612"/>
                  </a:lnTo>
                  <a:cubicBezTo>
                    <a:pt x="125384" y="247535"/>
                    <a:pt x="125153" y="247458"/>
                    <a:pt x="124922" y="247381"/>
                  </a:cubicBezTo>
                  <a:lnTo>
                    <a:pt x="118149" y="243994"/>
                  </a:lnTo>
                  <a:cubicBezTo>
                    <a:pt x="117533" y="243686"/>
                    <a:pt x="117071" y="243147"/>
                    <a:pt x="116763" y="242532"/>
                  </a:cubicBezTo>
                  <a:lnTo>
                    <a:pt x="115916" y="240453"/>
                  </a:lnTo>
                  <a:lnTo>
                    <a:pt x="107527" y="234142"/>
                  </a:lnTo>
                  <a:cubicBezTo>
                    <a:pt x="107296" y="233988"/>
                    <a:pt x="107065" y="233757"/>
                    <a:pt x="106911" y="233526"/>
                  </a:cubicBezTo>
                  <a:lnTo>
                    <a:pt x="102985" y="227907"/>
                  </a:lnTo>
                  <a:cubicBezTo>
                    <a:pt x="102832" y="227753"/>
                    <a:pt x="102755" y="227522"/>
                    <a:pt x="102678" y="227369"/>
                  </a:cubicBezTo>
                  <a:lnTo>
                    <a:pt x="100445" y="221750"/>
                  </a:lnTo>
                  <a:lnTo>
                    <a:pt x="99214" y="216285"/>
                  </a:lnTo>
                  <a:lnTo>
                    <a:pt x="98675" y="210281"/>
                  </a:lnTo>
                  <a:lnTo>
                    <a:pt x="96366" y="205586"/>
                  </a:lnTo>
                  <a:lnTo>
                    <a:pt x="91748" y="201430"/>
                  </a:lnTo>
                  <a:cubicBezTo>
                    <a:pt x="90824" y="200660"/>
                    <a:pt x="90593" y="199429"/>
                    <a:pt x="90978" y="198274"/>
                  </a:cubicBezTo>
                  <a:lnTo>
                    <a:pt x="99445" y="176876"/>
                  </a:lnTo>
                  <a:lnTo>
                    <a:pt x="104756" y="168487"/>
                  </a:lnTo>
                  <a:cubicBezTo>
                    <a:pt x="104987" y="168179"/>
                    <a:pt x="105218" y="167871"/>
                    <a:pt x="105526" y="167640"/>
                  </a:cubicBezTo>
                  <a:lnTo>
                    <a:pt x="107219" y="166485"/>
                  </a:lnTo>
                  <a:cubicBezTo>
                    <a:pt x="107527" y="166255"/>
                    <a:pt x="107835" y="166178"/>
                    <a:pt x="108219" y="166101"/>
                  </a:cubicBezTo>
                  <a:lnTo>
                    <a:pt x="111067" y="165562"/>
                  </a:lnTo>
                  <a:cubicBezTo>
                    <a:pt x="111298" y="165485"/>
                    <a:pt x="111606" y="165485"/>
                    <a:pt x="111837" y="165485"/>
                  </a:cubicBezTo>
                  <a:lnTo>
                    <a:pt x="118610" y="166024"/>
                  </a:lnTo>
                  <a:lnTo>
                    <a:pt x="121304" y="166639"/>
                  </a:lnTo>
                  <a:cubicBezTo>
                    <a:pt x="121612" y="166716"/>
                    <a:pt x="121920" y="166870"/>
                    <a:pt x="122151" y="167024"/>
                  </a:cubicBezTo>
                  <a:lnTo>
                    <a:pt x="125384" y="169179"/>
                  </a:lnTo>
                  <a:lnTo>
                    <a:pt x="127385" y="158711"/>
                  </a:lnTo>
                  <a:cubicBezTo>
                    <a:pt x="127462" y="158481"/>
                    <a:pt x="127539" y="158173"/>
                    <a:pt x="127616" y="157942"/>
                  </a:cubicBezTo>
                  <a:lnTo>
                    <a:pt x="135929" y="141855"/>
                  </a:lnTo>
                  <a:lnTo>
                    <a:pt x="137391" y="136390"/>
                  </a:lnTo>
                  <a:lnTo>
                    <a:pt x="136621" y="128770"/>
                  </a:lnTo>
                  <a:lnTo>
                    <a:pt x="132927" y="125999"/>
                  </a:lnTo>
                  <a:cubicBezTo>
                    <a:pt x="132311" y="125538"/>
                    <a:pt x="131926" y="124922"/>
                    <a:pt x="131849" y="124152"/>
                  </a:cubicBezTo>
                  <a:lnTo>
                    <a:pt x="130695" y="116840"/>
                  </a:lnTo>
                  <a:cubicBezTo>
                    <a:pt x="130618" y="116301"/>
                    <a:pt x="130695" y="115762"/>
                    <a:pt x="130926" y="115301"/>
                  </a:cubicBezTo>
                  <a:lnTo>
                    <a:pt x="132619" y="111375"/>
                  </a:lnTo>
                  <a:cubicBezTo>
                    <a:pt x="132773" y="110990"/>
                    <a:pt x="133081" y="110605"/>
                    <a:pt x="133388" y="110297"/>
                  </a:cubicBezTo>
                  <a:lnTo>
                    <a:pt x="140701" y="104140"/>
                  </a:lnTo>
                  <a:cubicBezTo>
                    <a:pt x="141316" y="103601"/>
                    <a:pt x="142086" y="103370"/>
                    <a:pt x="142856" y="103524"/>
                  </a:cubicBezTo>
                  <a:lnTo>
                    <a:pt x="147397" y="104063"/>
                  </a:lnTo>
                  <a:cubicBezTo>
                    <a:pt x="147628" y="104063"/>
                    <a:pt x="147936" y="104140"/>
                    <a:pt x="148167" y="104294"/>
                  </a:cubicBezTo>
                  <a:lnTo>
                    <a:pt x="154016" y="106757"/>
                  </a:lnTo>
                  <a:lnTo>
                    <a:pt x="159250" y="105294"/>
                  </a:lnTo>
                  <a:cubicBezTo>
                    <a:pt x="160251" y="104987"/>
                    <a:pt x="161405" y="105294"/>
                    <a:pt x="162098" y="106141"/>
                  </a:cubicBezTo>
                  <a:lnTo>
                    <a:pt x="166793" y="111298"/>
                  </a:lnTo>
                  <a:lnTo>
                    <a:pt x="171027" y="113146"/>
                  </a:lnTo>
                  <a:lnTo>
                    <a:pt x="182341" y="115224"/>
                  </a:lnTo>
                  <a:lnTo>
                    <a:pt x="189807" y="112453"/>
                  </a:lnTo>
                  <a:lnTo>
                    <a:pt x="196581" y="102524"/>
                  </a:lnTo>
                  <a:lnTo>
                    <a:pt x="197350" y="100676"/>
                  </a:lnTo>
                  <a:lnTo>
                    <a:pt x="194579" y="97521"/>
                  </a:lnTo>
                  <a:lnTo>
                    <a:pt x="192116" y="93826"/>
                  </a:lnTo>
                  <a:cubicBezTo>
                    <a:pt x="191962" y="93595"/>
                    <a:pt x="191808" y="93287"/>
                    <a:pt x="191732" y="92979"/>
                  </a:cubicBezTo>
                  <a:lnTo>
                    <a:pt x="190577" y="88515"/>
                  </a:lnTo>
                  <a:cubicBezTo>
                    <a:pt x="190500" y="88284"/>
                    <a:pt x="190500" y="88053"/>
                    <a:pt x="190500" y="87822"/>
                  </a:cubicBezTo>
                  <a:lnTo>
                    <a:pt x="190500" y="85975"/>
                  </a:lnTo>
                  <a:lnTo>
                    <a:pt x="190500" y="85975"/>
                  </a:lnTo>
                  <a:lnTo>
                    <a:pt x="188884" y="83897"/>
                  </a:lnTo>
                  <a:lnTo>
                    <a:pt x="178339" y="72198"/>
                  </a:lnTo>
                  <a:lnTo>
                    <a:pt x="174259" y="69196"/>
                  </a:lnTo>
                  <a:lnTo>
                    <a:pt x="172104" y="68195"/>
                  </a:lnTo>
                  <a:lnTo>
                    <a:pt x="169718" y="68503"/>
                  </a:lnTo>
                  <a:lnTo>
                    <a:pt x="164638" y="72044"/>
                  </a:lnTo>
                  <a:cubicBezTo>
                    <a:pt x="164176" y="72351"/>
                    <a:pt x="163638" y="72582"/>
                    <a:pt x="163022" y="72582"/>
                  </a:cubicBezTo>
                  <a:lnTo>
                    <a:pt x="159173" y="72582"/>
                  </a:lnTo>
                  <a:lnTo>
                    <a:pt x="145088" y="79048"/>
                  </a:lnTo>
                  <a:cubicBezTo>
                    <a:pt x="144857" y="79125"/>
                    <a:pt x="144703" y="79202"/>
                    <a:pt x="144472" y="79279"/>
                  </a:cubicBezTo>
                  <a:lnTo>
                    <a:pt x="141624" y="79818"/>
                  </a:lnTo>
                  <a:lnTo>
                    <a:pt x="127308" y="81511"/>
                  </a:lnTo>
                  <a:cubicBezTo>
                    <a:pt x="126538" y="81588"/>
                    <a:pt x="125769" y="81357"/>
                    <a:pt x="125153" y="80895"/>
                  </a:cubicBezTo>
                  <a:lnTo>
                    <a:pt x="118995" y="75815"/>
                  </a:lnTo>
                  <a:cubicBezTo>
                    <a:pt x="118456" y="75353"/>
                    <a:pt x="118072" y="74661"/>
                    <a:pt x="117995" y="73968"/>
                  </a:cubicBezTo>
                  <a:lnTo>
                    <a:pt x="117456" y="68888"/>
                  </a:lnTo>
                  <a:lnTo>
                    <a:pt x="117456" y="32943"/>
                  </a:lnTo>
                  <a:lnTo>
                    <a:pt x="112222" y="33636"/>
                  </a:lnTo>
                  <a:cubicBezTo>
                    <a:pt x="111914" y="33713"/>
                    <a:pt x="111683" y="33636"/>
                    <a:pt x="111375" y="33636"/>
                  </a:cubicBezTo>
                  <a:lnTo>
                    <a:pt x="93903" y="30788"/>
                  </a:lnTo>
                  <a:cubicBezTo>
                    <a:pt x="93672" y="30788"/>
                    <a:pt x="93518" y="30711"/>
                    <a:pt x="93364" y="30634"/>
                  </a:cubicBezTo>
                  <a:lnTo>
                    <a:pt x="80433" y="25554"/>
                  </a:lnTo>
                  <a:lnTo>
                    <a:pt x="71582" y="20320"/>
                  </a:lnTo>
                  <a:cubicBezTo>
                    <a:pt x="71428" y="20243"/>
                    <a:pt x="71274" y="20089"/>
                    <a:pt x="71120" y="20012"/>
                  </a:cubicBezTo>
                  <a:lnTo>
                    <a:pt x="63808" y="13239"/>
                  </a:lnTo>
                  <a:cubicBezTo>
                    <a:pt x="63577" y="13008"/>
                    <a:pt x="63346" y="12700"/>
                    <a:pt x="63192" y="12392"/>
                  </a:cubicBezTo>
                  <a:lnTo>
                    <a:pt x="59113" y="4233"/>
                  </a:lnTo>
                  <a:lnTo>
                    <a:pt x="50569" y="0"/>
                  </a:lnTo>
                  <a:lnTo>
                    <a:pt x="38639" y="12931"/>
                  </a:lnTo>
                  <a:lnTo>
                    <a:pt x="38100" y="22013"/>
                  </a:lnTo>
                  <a:lnTo>
                    <a:pt x="33559" y="43257"/>
                  </a:lnTo>
                  <a:cubicBezTo>
                    <a:pt x="33482" y="43642"/>
                    <a:pt x="33328" y="44027"/>
                    <a:pt x="33097" y="44335"/>
                  </a:cubicBezTo>
                  <a:cubicBezTo>
                    <a:pt x="32866" y="44642"/>
                    <a:pt x="32558" y="44873"/>
                    <a:pt x="32250" y="45104"/>
                  </a:cubicBezTo>
                  <a:lnTo>
                    <a:pt x="24399" y="49799"/>
                  </a:lnTo>
                  <a:lnTo>
                    <a:pt x="12623" y="56881"/>
                  </a:lnTo>
                  <a:lnTo>
                    <a:pt x="6312" y="62268"/>
                  </a:lnTo>
                  <a:lnTo>
                    <a:pt x="0" y="82358"/>
                  </a:lnTo>
                  <a:lnTo>
                    <a:pt x="1078" y="97444"/>
                  </a:lnTo>
                  <a:lnTo>
                    <a:pt x="31635" y="148013"/>
                  </a:lnTo>
                  <a:cubicBezTo>
                    <a:pt x="31789" y="148244"/>
                    <a:pt x="31865" y="148475"/>
                    <a:pt x="31942" y="148706"/>
                  </a:cubicBezTo>
                  <a:lnTo>
                    <a:pt x="35868" y="162175"/>
                  </a:lnTo>
                  <a:cubicBezTo>
                    <a:pt x="35945" y="162483"/>
                    <a:pt x="36022" y="162791"/>
                    <a:pt x="35945" y="163099"/>
                  </a:cubicBezTo>
                  <a:lnTo>
                    <a:pt x="35406" y="173490"/>
                  </a:lnTo>
                  <a:lnTo>
                    <a:pt x="40640" y="182341"/>
                  </a:lnTo>
                  <a:cubicBezTo>
                    <a:pt x="40871" y="182803"/>
                    <a:pt x="41025" y="183342"/>
                    <a:pt x="41025" y="183881"/>
                  </a:cubicBezTo>
                  <a:lnTo>
                    <a:pt x="40486" y="201199"/>
                  </a:lnTo>
                  <a:lnTo>
                    <a:pt x="42410" y="203123"/>
                  </a:lnTo>
                  <a:cubicBezTo>
                    <a:pt x="42641" y="203354"/>
                    <a:pt x="42795" y="203585"/>
                    <a:pt x="42949" y="203816"/>
                  </a:cubicBezTo>
                  <a:lnTo>
                    <a:pt x="55880" y="229139"/>
                  </a:lnTo>
                  <a:lnTo>
                    <a:pt x="60036" y="235835"/>
                  </a:lnTo>
                  <a:lnTo>
                    <a:pt x="73198" y="247381"/>
                  </a:lnTo>
                  <a:cubicBezTo>
                    <a:pt x="73814" y="247919"/>
                    <a:pt x="74122" y="248689"/>
                    <a:pt x="74122" y="249536"/>
                  </a:cubicBezTo>
                  <a:lnTo>
                    <a:pt x="74122" y="259465"/>
                  </a:lnTo>
                  <a:lnTo>
                    <a:pt x="75661" y="262082"/>
                  </a:lnTo>
                  <a:lnTo>
                    <a:pt x="77585" y="263236"/>
                  </a:lnTo>
                  <a:lnTo>
                    <a:pt x="80202" y="264160"/>
                  </a:lnTo>
                  <a:lnTo>
                    <a:pt x="88592" y="264160"/>
                  </a:lnTo>
                  <a:lnTo>
                    <a:pt x="93056" y="261697"/>
                  </a:lnTo>
                  <a:cubicBezTo>
                    <a:pt x="94365" y="260927"/>
                    <a:pt x="96058" y="261389"/>
                    <a:pt x="96828" y="262698"/>
                  </a:cubicBezTo>
                  <a:lnTo>
                    <a:pt x="98521" y="265545"/>
                  </a:lnTo>
                  <a:cubicBezTo>
                    <a:pt x="98829" y="266084"/>
                    <a:pt x="98983" y="266700"/>
                    <a:pt x="98906" y="267393"/>
                  </a:cubicBezTo>
                  <a:lnTo>
                    <a:pt x="97752" y="275859"/>
                  </a:lnTo>
                  <a:cubicBezTo>
                    <a:pt x="97752" y="276090"/>
                    <a:pt x="97675" y="276398"/>
                    <a:pt x="97521" y="276629"/>
                  </a:cubicBezTo>
                  <a:lnTo>
                    <a:pt x="95289" y="281709"/>
                  </a:lnTo>
                  <a:cubicBezTo>
                    <a:pt x="95058" y="282171"/>
                    <a:pt x="94750" y="282556"/>
                    <a:pt x="94365" y="282864"/>
                  </a:cubicBezTo>
                  <a:lnTo>
                    <a:pt x="92518" y="284172"/>
                  </a:lnTo>
                  <a:lnTo>
                    <a:pt x="97444" y="292639"/>
                  </a:lnTo>
                  <a:cubicBezTo>
                    <a:pt x="97752" y="293178"/>
                    <a:pt x="97829" y="293716"/>
                    <a:pt x="97829" y="294332"/>
                  </a:cubicBezTo>
                  <a:lnTo>
                    <a:pt x="97367" y="298950"/>
                  </a:lnTo>
                  <a:lnTo>
                    <a:pt x="98752" y="301028"/>
                  </a:lnTo>
                  <a:lnTo>
                    <a:pt x="101677" y="303107"/>
                  </a:lnTo>
                  <a:lnTo>
                    <a:pt x="106526" y="303569"/>
                  </a:lnTo>
                  <a:lnTo>
                    <a:pt x="108527" y="303569"/>
                  </a:lnTo>
                  <a:lnTo>
                    <a:pt x="113376" y="299258"/>
                  </a:lnTo>
                  <a:cubicBezTo>
                    <a:pt x="113761" y="298950"/>
                    <a:pt x="114146" y="298719"/>
                    <a:pt x="114685" y="298566"/>
                  </a:cubicBezTo>
                  <a:lnTo>
                    <a:pt x="118841" y="297642"/>
                  </a:lnTo>
                  <a:lnTo>
                    <a:pt x="119765" y="297411"/>
                  </a:lnTo>
                  <a:cubicBezTo>
                    <a:pt x="120073" y="297334"/>
                    <a:pt x="120381" y="297334"/>
                    <a:pt x="120689" y="297334"/>
                  </a:cubicBezTo>
                  <a:cubicBezTo>
                    <a:pt x="120996" y="297411"/>
                    <a:pt x="121304" y="297488"/>
                    <a:pt x="121612" y="297642"/>
                  </a:cubicBezTo>
                  <a:lnTo>
                    <a:pt x="124999" y="299335"/>
                  </a:lnTo>
                  <a:cubicBezTo>
                    <a:pt x="125769" y="299720"/>
                    <a:pt x="126307" y="300336"/>
                    <a:pt x="126461" y="301182"/>
                  </a:cubicBezTo>
                  <a:lnTo>
                    <a:pt x="127000" y="303415"/>
                  </a:lnTo>
                  <a:lnTo>
                    <a:pt x="127539" y="305647"/>
                  </a:lnTo>
                  <a:cubicBezTo>
                    <a:pt x="127616" y="305878"/>
                    <a:pt x="127616" y="306108"/>
                    <a:pt x="127616" y="306339"/>
                  </a:cubicBezTo>
                  <a:lnTo>
                    <a:pt x="127616" y="309726"/>
                  </a:lnTo>
                  <a:cubicBezTo>
                    <a:pt x="127385" y="310342"/>
                    <a:pt x="127308" y="310727"/>
                    <a:pt x="127154" y="311112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3" name="Forma libre: forma 96">
              <a:extLst>
                <a:ext uri="{FF2B5EF4-FFF2-40B4-BE49-F238E27FC236}">
                  <a16:creationId xmlns:a16="http://schemas.microsoft.com/office/drawing/2014/main" id="{1BF1B150-59BD-16A2-AEA2-43523BDF9991}"/>
                </a:ext>
              </a:extLst>
            </p:cNvPr>
            <p:cNvSpPr/>
            <p:nvPr/>
          </p:nvSpPr>
          <p:spPr>
            <a:xfrm>
              <a:off x="8445233" y="3011287"/>
              <a:ext cx="138591" cy="182267"/>
            </a:xfrm>
            <a:custGeom>
              <a:avLst/>
              <a:gdLst>
                <a:gd name="connsiteX0" fmla="*/ 21167 w 180493"/>
                <a:gd name="connsiteY0" fmla="*/ 207587 h 237374"/>
                <a:gd name="connsiteX1" fmla="*/ 20936 w 180493"/>
                <a:gd name="connsiteY1" fmla="*/ 208357 h 237374"/>
                <a:gd name="connsiteX2" fmla="*/ 18934 w 180493"/>
                <a:gd name="connsiteY2" fmla="*/ 212359 h 237374"/>
                <a:gd name="connsiteX3" fmla="*/ 18396 w 180493"/>
                <a:gd name="connsiteY3" fmla="*/ 218594 h 237374"/>
                <a:gd name="connsiteX4" fmla="*/ 18934 w 180493"/>
                <a:gd name="connsiteY4" fmla="*/ 223289 h 237374"/>
                <a:gd name="connsiteX5" fmla="*/ 19781 w 180493"/>
                <a:gd name="connsiteY5" fmla="*/ 225367 h 237374"/>
                <a:gd name="connsiteX6" fmla="*/ 20705 w 180493"/>
                <a:gd name="connsiteY6" fmla="*/ 226599 h 237374"/>
                <a:gd name="connsiteX7" fmla="*/ 31711 w 180493"/>
                <a:gd name="connsiteY7" fmla="*/ 230293 h 237374"/>
                <a:gd name="connsiteX8" fmla="*/ 32404 w 180493"/>
                <a:gd name="connsiteY8" fmla="*/ 230601 h 237374"/>
                <a:gd name="connsiteX9" fmla="*/ 39178 w 180493"/>
                <a:gd name="connsiteY9" fmla="*/ 235065 h 237374"/>
                <a:gd name="connsiteX10" fmla="*/ 44181 w 180493"/>
                <a:gd name="connsiteY10" fmla="*/ 237375 h 237374"/>
                <a:gd name="connsiteX11" fmla="*/ 62499 w 180493"/>
                <a:gd name="connsiteY11" fmla="*/ 216439 h 237374"/>
                <a:gd name="connsiteX12" fmla="*/ 68349 w 180493"/>
                <a:gd name="connsiteY12" fmla="*/ 206202 h 237374"/>
                <a:gd name="connsiteX13" fmla="*/ 71043 w 180493"/>
                <a:gd name="connsiteY13" fmla="*/ 200737 h 237374"/>
                <a:gd name="connsiteX14" fmla="*/ 78894 w 180493"/>
                <a:gd name="connsiteY14" fmla="*/ 189961 h 237374"/>
                <a:gd name="connsiteX15" fmla="*/ 80972 w 180493"/>
                <a:gd name="connsiteY15" fmla="*/ 183650 h 237374"/>
                <a:gd name="connsiteX16" fmla="*/ 81973 w 180493"/>
                <a:gd name="connsiteY16" fmla="*/ 182264 h 237374"/>
                <a:gd name="connsiteX17" fmla="*/ 89977 w 180493"/>
                <a:gd name="connsiteY17" fmla="*/ 176414 h 237374"/>
                <a:gd name="connsiteX18" fmla="*/ 102908 w 180493"/>
                <a:gd name="connsiteY18" fmla="*/ 157018 h 237374"/>
                <a:gd name="connsiteX19" fmla="*/ 107296 w 180493"/>
                <a:gd name="connsiteY19" fmla="*/ 133388 h 237374"/>
                <a:gd name="connsiteX20" fmla="*/ 110067 w 180493"/>
                <a:gd name="connsiteY20" fmla="*/ 107758 h 237374"/>
                <a:gd name="connsiteX21" fmla="*/ 110297 w 180493"/>
                <a:gd name="connsiteY21" fmla="*/ 106834 h 237374"/>
                <a:gd name="connsiteX22" fmla="*/ 118764 w 180493"/>
                <a:gd name="connsiteY22" fmla="*/ 88823 h 237374"/>
                <a:gd name="connsiteX23" fmla="*/ 119149 w 180493"/>
                <a:gd name="connsiteY23" fmla="*/ 88284 h 237374"/>
                <a:gd name="connsiteX24" fmla="*/ 130156 w 180493"/>
                <a:gd name="connsiteY24" fmla="*/ 74584 h 237374"/>
                <a:gd name="connsiteX25" fmla="*/ 136775 w 180493"/>
                <a:gd name="connsiteY25" fmla="*/ 57035 h 237374"/>
                <a:gd name="connsiteX26" fmla="*/ 137083 w 180493"/>
                <a:gd name="connsiteY26" fmla="*/ 56419 h 237374"/>
                <a:gd name="connsiteX27" fmla="*/ 139931 w 180493"/>
                <a:gd name="connsiteY27" fmla="*/ 52493 h 237374"/>
                <a:gd name="connsiteX28" fmla="*/ 148628 w 180493"/>
                <a:gd name="connsiteY28" fmla="*/ 43180 h 237374"/>
                <a:gd name="connsiteX29" fmla="*/ 149398 w 180493"/>
                <a:gd name="connsiteY29" fmla="*/ 42641 h 237374"/>
                <a:gd name="connsiteX30" fmla="*/ 166793 w 180493"/>
                <a:gd name="connsiteY30" fmla="*/ 33405 h 237374"/>
                <a:gd name="connsiteX31" fmla="*/ 170642 w 180493"/>
                <a:gd name="connsiteY31" fmla="*/ 27632 h 237374"/>
                <a:gd name="connsiteX32" fmla="*/ 172797 w 180493"/>
                <a:gd name="connsiteY32" fmla="*/ 19088 h 237374"/>
                <a:gd name="connsiteX33" fmla="*/ 173028 w 180493"/>
                <a:gd name="connsiteY33" fmla="*/ 18396 h 237374"/>
                <a:gd name="connsiteX34" fmla="*/ 180494 w 180493"/>
                <a:gd name="connsiteY34" fmla="*/ 4695 h 237374"/>
                <a:gd name="connsiteX35" fmla="*/ 178647 w 180493"/>
                <a:gd name="connsiteY35" fmla="*/ 5773 h 237374"/>
                <a:gd name="connsiteX36" fmla="*/ 175106 w 180493"/>
                <a:gd name="connsiteY36" fmla="*/ 8851 h 237374"/>
                <a:gd name="connsiteX37" fmla="*/ 174182 w 180493"/>
                <a:gd name="connsiteY37" fmla="*/ 9390 h 237374"/>
                <a:gd name="connsiteX38" fmla="*/ 169564 w 180493"/>
                <a:gd name="connsiteY38" fmla="*/ 10930 h 237374"/>
                <a:gd name="connsiteX39" fmla="*/ 167717 w 180493"/>
                <a:gd name="connsiteY39" fmla="*/ 12315 h 237374"/>
                <a:gd name="connsiteX40" fmla="*/ 167178 w 180493"/>
                <a:gd name="connsiteY40" fmla="*/ 12623 h 237374"/>
                <a:gd name="connsiteX41" fmla="*/ 162098 w 180493"/>
                <a:gd name="connsiteY41" fmla="*/ 14855 h 237374"/>
                <a:gd name="connsiteX42" fmla="*/ 161174 w 180493"/>
                <a:gd name="connsiteY42" fmla="*/ 15086 h 237374"/>
                <a:gd name="connsiteX43" fmla="*/ 155556 w 180493"/>
                <a:gd name="connsiteY43" fmla="*/ 15625 h 237374"/>
                <a:gd name="connsiteX44" fmla="*/ 151015 w 180493"/>
                <a:gd name="connsiteY44" fmla="*/ 18165 h 237374"/>
                <a:gd name="connsiteX45" fmla="*/ 149629 w 180493"/>
                <a:gd name="connsiteY45" fmla="*/ 18550 h 237374"/>
                <a:gd name="connsiteX46" fmla="*/ 149244 w 180493"/>
                <a:gd name="connsiteY46" fmla="*/ 18550 h 237374"/>
                <a:gd name="connsiteX47" fmla="*/ 149244 w 180493"/>
                <a:gd name="connsiteY47" fmla="*/ 18550 h 237374"/>
                <a:gd name="connsiteX48" fmla="*/ 149244 w 180493"/>
                <a:gd name="connsiteY48" fmla="*/ 18550 h 237374"/>
                <a:gd name="connsiteX49" fmla="*/ 144780 w 180493"/>
                <a:gd name="connsiteY49" fmla="*/ 18011 h 237374"/>
                <a:gd name="connsiteX50" fmla="*/ 143472 w 180493"/>
                <a:gd name="connsiteY50" fmla="*/ 17472 h 237374"/>
                <a:gd name="connsiteX51" fmla="*/ 130541 w 180493"/>
                <a:gd name="connsiteY51" fmla="*/ 7774 h 237374"/>
                <a:gd name="connsiteX52" fmla="*/ 117225 w 180493"/>
                <a:gd name="connsiteY52" fmla="*/ 6157 h 237374"/>
                <a:gd name="connsiteX53" fmla="*/ 83820 w 180493"/>
                <a:gd name="connsiteY53" fmla="*/ 6157 h 237374"/>
                <a:gd name="connsiteX54" fmla="*/ 79972 w 180493"/>
                <a:gd name="connsiteY54" fmla="*/ 5542 h 237374"/>
                <a:gd name="connsiteX55" fmla="*/ 79048 w 180493"/>
                <a:gd name="connsiteY55" fmla="*/ 5234 h 237374"/>
                <a:gd name="connsiteX56" fmla="*/ 69581 w 180493"/>
                <a:gd name="connsiteY56" fmla="*/ 0 h 237374"/>
                <a:gd name="connsiteX57" fmla="*/ 68272 w 180493"/>
                <a:gd name="connsiteY57" fmla="*/ 0 h 237374"/>
                <a:gd name="connsiteX58" fmla="*/ 66040 w 180493"/>
                <a:gd name="connsiteY58" fmla="*/ 1385 h 237374"/>
                <a:gd name="connsiteX59" fmla="*/ 67425 w 180493"/>
                <a:gd name="connsiteY59" fmla="*/ 10237 h 237374"/>
                <a:gd name="connsiteX60" fmla="*/ 68041 w 180493"/>
                <a:gd name="connsiteY60" fmla="*/ 16625 h 237374"/>
                <a:gd name="connsiteX61" fmla="*/ 67425 w 180493"/>
                <a:gd name="connsiteY61" fmla="*/ 18704 h 237374"/>
                <a:gd name="connsiteX62" fmla="*/ 64578 w 180493"/>
                <a:gd name="connsiteY62" fmla="*/ 22090 h 237374"/>
                <a:gd name="connsiteX63" fmla="*/ 62422 w 180493"/>
                <a:gd name="connsiteY63" fmla="*/ 23091 h 237374"/>
                <a:gd name="connsiteX64" fmla="*/ 51724 w 180493"/>
                <a:gd name="connsiteY64" fmla="*/ 23091 h 237374"/>
                <a:gd name="connsiteX65" fmla="*/ 48337 w 180493"/>
                <a:gd name="connsiteY65" fmla="*/ 24553 h 237374"/>
                <a:gd name="connsiteX66" fmla="*/ 46797 w 180493"/>
                <a:gd name="connsiteY66" fmla="*/ 24784 h 237374"/>
                <a:gd name="connsiteX67" fmla="*/ 22629 w 180493"/>
                <a:gd name="connsiteY67" fmla="*/ 21090 h 237374"/>
                <a:gd name="connsiteX68" fmla="*/ 10160 w 180493"/>
                <a:gd name="connsiteY68" fmla="*/ 38485 h 237374"/>
                <a:gd name="connsiteX69" fmla="*/ 10622 w 180493"/>
                <a:gd name="connsiteY69" fmla="*/ 42487 h 237374"/>
                <a:gd name="connsiteX70" fmla="*/ 10160 w 180493"/>
                <a:gd name="connsiteY70" fmla="*/ 44334 h 237374"/>
                <a:gd name="connsiteX71" fmla="*/ 7235 w 180493"/>
                <a:gd name="connsiteY71" fmla="*/ 48722 h 237374"/>
                <a:gd name="connsiteX72" fmla="*/ 7235 w 180493"/>
                <a:gd name="connsiteY72" fmla="*/ 51262 h 237374"/>
                <a:gd name="connsiteX73" fmla="*/ 7081 w 180493"/>
                <a:gd name="connsiteY73" fmla="*/ 52031 h 237374"/>
                <a:gd name="connsiteX74" fmla="*/ 4387 w 180493"/>
                <a:gd name="connsiteY74" fmla="*/ 61191 h 237374"/>
                <a:gd name="connsiteX75" fmla="*/ 4926 w 180493"/>
                <a:gd name="connsiteY75" fmla="*/ 88900 h 237374"/>
                <a:gd name="connsiteX76" fmla="*/ 7543 w 180493"/>
                <a:gd name="connsiteY76" fmla="*/ 95134 h 237374"/>
                <a:gd name="connsiteX77" fmla="*/ 6619 w 180493"/>
                <a:gd name="connsiteY77" fmla="*/ 98521 h 237374"/>
                <a:gd name="connsiteX78" fmla="*/ 3002 w 180493"/>
                <a:gd name="connsiteY78" fmla="*/ 101138 h 237374"/>
                <a:gd name="connsiteX79" fmla="*/ 1385 w 180493"/>
                <a:gd name="connsiteY79" fmla="*/ 103216 h 237374"/>
                <a:gd name="connsiteX80" fmla="*/ 0 w 180493"/>
                <a:gd name="connsiteY80" fmla="*/ 108142 h 237374"/>
                <a:gd name="connsiteX81" fmla="*/ 3925 w 180493"/>
                <a:gd name="connsiteY81" fmla="*/ 109759 h 237374"/>
                <a:gd name="connsiteX82" fmla="*/ 10083 w 180493"/>
                <a:gd name="connsiteY82" fmla="*/ 109759 h 237374"/>
                <a:gd name="connsiteX83" fmla="*/ 11161 w 180493"/>
                <a:gd name="connsiteY83" fmla="*/ 109990 h 237374"/>
                <a:gd name="connsiteX84" fmla="*/ 28017 w 180493"/>
                <a:gd name="connsiteY84" fmla="*/ 116763 h 237374"/>
                <a:gd name="connsiteX85" fmla="*/ 29556 w 180493"/>
                <a:gd name="connsiteY85" fmla="*/ 118148 h 237374"/>
                <a:gd name="connsiteX86" fmla="*/ 38023 w 180493"/>
                <a:gd name="connsiteY86" fmla="*/ 136159 h 237374"/>
                <a:gd name="connsiteX87" fmla="*/ 37484 w 180493"/>
                <a:gd name="connsiteY87" fmla="*/ 139315 h 237374"/>
                <a:gd name="connsiteX88" fmla="*/ 37176 w 180493"/>
                <a:gd name="connsiteY88" fmla="*/ 139623 h 237374"/>
                <a:gd name="connsiteX89" fmla="*/ 37176 w 180493"/>
                <a:gd name="connsiteY89" fmla="*/ 153631 h 237374"/>
                <a:gd name="connsiteX90" fmla="*/ 37715 w 180493"/>
                <a:gd name="connsiteY90" fmla="*/ 158404 h 237374"/>
                <a:gd name="connsiteX91" fmla="*/ 37638 w 180493"/>
                <a:gd name="connsiteY91" fmla="*/ 159404 h 237374"/>
                <a:gd name="connsiteX92" fmla="*/ 37099 w 180493"/>
                <a:gd name="connsiteY92" fmla="*/ 161636 h 237374"/>
                <a:gd name="connsiteX93" fmla="*/ 30788 w 180493"/>
                <a:gd name="connsiteY93" fmla="*/ 176184 h 237374"/>
                <a:gd name="connsiteX94" fmla="*/ 26093 w 180493"/>
                <a:gd name="connsiteY94" fmla="*/ 183803 h 237374"/>
                <a:gd name="connsiteX95" fmla="*/ 22013 w 180493"/>
                <a:gd name="connsiteY95" fmla="*/ 194502 h 237374"/>
                <a:gd name="connsiteX96" fmla="*/ 22552 w 180493"/>
                <a:gd name="connsiteY96" fmla="*/ 200660 h 237374"/>
                <a:gd name="connsiteX97" fmla="*/ 22552 w 180493"/>
                <a:gd name="connsiteY97" fmla="*/ 201430 h 237374"/>
                <a:gd name="connsiteX98" fmla="*/ 21167 w 180493"/>
                <a:gd name="connsiteY98" fmla="*/ 207587 h 23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0493" h="237374">
                  <a:moveTo>
                    <a:pt x="21167" y="207587"/>
                  </a:moveTo>
                  <a:cubicBezTo>
                    <a:pt x="21090" y="207818"/>
                    <a:pt x="21013" y="208126"/>
                    <a:pt x="20936" y="208357"/>
                  </a:cubicBezTo>
                  <a:lnTo>
                    <a:pt x="18934" y="212359"/>
                  </a:lnTo>
                  <a:lnTo>
                    <a:pt x="18396" y="218594"/>
                  </a:lnTo>
                  <a:lnTo>
                    <a:pt x="18934" y="223289"/>
                  </a:lnTo>
                  <a:lnTo>
                    <a:pt x="19781" y="225367"/>
                  </a:lnTo>
                  <a:lnTo>
                    <a:pt x="20705" y="226599"/>
                  </a:lnTo>
                  <a:lnTo>
                    <a:pt x="31711" y="230293"/>
                  </a:lnTo>
                  <a:cubicBezTo>
                    <a:pt x="31942" y="230370"/>
                    <a:pt x="32173" y="230524"/>
                    <a:pt x="32404" y="230601"/>
                  </a:cubicBezTo>
                  <a:lnTo>
                    <a:pt x="39178" y="235065"/>
                  </a:lnTo>
                  <a:lnTo>
                    <a:pt x="44181" y="237375"/>
                  </a:lnTo>
                  <a:lnTo>
                    <a:pt x="62499" y="216439"/>
                  </a:lnTo>
                  <a:lnTo>
                    <a:pt x="68349" y="206202"/>
                  </a:lnTo>
                  <a:lnTo>
                    <a:pt x="71043" y="200737"/>
                  </a:lnTo>
                  <a:lnTo>
                    <a:pt x="78894" y="189961"/>
                  </a:lnTo>
                  <a:lnTo>
                    <a:pt x="80972" y="183650"/>
                  </a:lnTo>
                  <a:cubicBezTo>
                    <a:pt x="81126" y="183111"/>
                    <a:pt x="81511" y="182649"/>
                    <a:pt x="81973" y="182264"/>
                  </a:cubicBezTo>
                  <a:lnTo>
                    <a:pt x="89977" y="176414"/>
                  </a:lnTo>
                  <a:lnTo>
                    <a:pt x="102908" y="157018"/>
                  </a:lnTo>
                  <a:lnTo>
                    <a:pt x="107296" y="133388"/>
                  </a:lnTo>
                  <a:lnTo>
                    <a:pt x="110067" y="107758"/>
                  </a:lnTo>
                  <a:cubicBezTo>
                    <a:pt x="110067" y="107450"/>
                    <a:pt x="110221" y="107142"/>
                    <a:pt x="110297" y="106834"/>
                  </a:cubicBezTo>
                  <a:lnTo>
                    <a:pt x="118764" y="88823"/>
                  </a:lnTo>
                  <a:cubicBezTo>
                    <a:pt x="118841" y="88592"/>
                    <a:pt x="118995" y="88438"/>
                    <a:pt x="119149" y="88284"/>
                  </a:cubicBezTo>
                  <a:lnTo>
                    <a:pt x="130156" y="74584"/>
                  </a:lnTo>
                  <a:lnTo>
                    <a:pt x="136775" y="57035"/>
                  </a:lnTo>
                  <a:cubicBezTo>
                    <a:pt x="136852" y="56803"/>
                    <a:pt x="137006" y="56573"/>
                    <a:pt x="137083" y="56419"/>
                  </a:cubicBezTo>
                  <a:lnTo>
                    <a:pt x="139931" y="52493"/>
                  </a:lnTo>
                  <a:lnTo>
                    <a:pt x="148628" y="43180"/>
                  </a:lnTo>
                  <a:cubicBezTo>
                    <a:pt x="148859" y="42949"/>
                    <a:pt x="149090" y="42795"/>
                    <a:pt x="149398" y="42641"/>
                  </a:cubicBezTo>
                  <a:lnTo>
                    <a:pt x="166793" y="33405"/>
                  </a:lnTo>
                  <a:lnTo>
                    <a:pt x="170642" y="27632"/>
                  </a:lnTo>
                  <a:lnTo>
                    <a:pt x="172797" y="19088"/>
                  </a:lnTo>
                  <a:cubicBezTo>
                    <a:pt x="172874" y="18857"/>
                    <a:pt x="172951" y="18627"/>
                    <a:pt x="173028" y="18396"/>
                  </a:cubicBezTo>
                  <a:lnTo>
                    <a:pt x="180494" y="4695"/>
                  </a:lnTo>
                  <a:lnTo>
                    <a:pt x="178647" y="5773"/>
                  </a:lnTo>
                  <a:lnTo>
                    <a:pt x="175106" y="8851"/>
                  </a:lnTo>
                  <a:cubicBezTo>
                    <a:pt x="174798" y="9082"/>
                    <a:pt x="174490" y="9236"/>
                    <a:pt x="174182" y="9390"/>
                  </a:cubicBezTo>
                  <a:lnTo>
                    <a:pt x="169564" y="10930"/>
                  </a:lnTo>
                  <a:lnTo>
                    <a:pt x="167717" y="12315"/>
                  </a:lnTo>
                  <a:cubicBezTo>
                    <a:pt x="167563" y="12469"/>
                    <a:pt x="167332" y="12546"/>
                    <a:pt x="167178" y="12623"/>
                  </a:cubicBezTo>
                  <a:lnTo>
                    <a:pt x="162098" y="14855"/>
                  </a:lnTo>
                  <a:cubicBezTo>
                    <a:pt x="161790" y="15009"/>
                    <a:pt x="161482" y="15086"/>
                    <a:pt x="161174" y="15086"/>
                  </a:cubicBezTo>
                  <a:lnTo>
                    <a:pt x="155556" y="15625"/>
                  </a:lnTo>
                  <a:lnTo>
                    <a:pt x="151015" y="18165"/>
                  </a:lnTo>
                  <a:cubicBezTo>
                    <a:pt x="150630" y="18396"/>
                    <a:pt x="150091" y="18550"/>
                    <a:pt x="149629" y="18550"/>
                  </a:cubicBezTo>
                  <a:cubicBezTo>
                    <a:pt x="149475" y="18550"/>
                    <a:pt x="149398" y="18550"/>
                    <a:pt x="149244" y="18550"/>
                  </a:cubicBezTo>
                  <a:lnTo>
                    <a:pt x="149244" y="18550"/>
                  </a:lnTo>
                  <a:lnTo>
                    <a:pt x="149244" y="18550"/>
                  </a:lnTo>
                  <a:lnTo>
                    <a:pt x="144780" y="18011"/>
                  </a:lnTo>
                  <a:cubicBezTo>
                    <a:pt x="144318" y="17934"/>
                    <a:pt x="143856" y="17780"/>
                    <a:pt x="143472" y="17472"/>
                  </a:cubicBezTo>
                  <a:lnTo>
                    <a:pt x="130541" y="7774"/>
                  </a:lnTo>
                  <a:lnTo>
                    <a:pt x="117225" y="6157"/>
                  </a:lnTo>
                  <a:lnTo>
                    <a:pt x="83820" y="6157"/>
                  </a:lnTo>
                  <a:lnTo>
                    <a:pt x="79972" y="5542"/>
                  </a:lnTo>
                  <a:cubicBezTo>
                    <a:pt x="79664" y="5465"/>
                    <a:pt x="79356" y="5388"/>
                    <a:pt x="79048" y="5234"/>
                  </a:cubicBezTo>
                  <a:lnTo>
                    <a:pt x="69581" y="0"/>
                  </a:lnTo>
                  <a:lnTo>
                    <a:pt x="68272" y="0"/>
                  </a:lnTo>
                  <a:lnTo>
                    <a:pt x="66040" y="1385"/>
                  </a:lnTo>
                  <a:lnTo>
                    <a:pt x="67425" y="10237"/>
                  </a:lnTo>
                  <a:lnTo>
                    <a:pt x="68041" y="16625"/>
                  </a:lnTo>
                  <a:cubicBezTo>
                    <a:pt x="68118" y="17395"/>
                    <a:pt x="67887" y="18088"/>
                    <a:pt x="67425" y="18704"/>
                  </a:cubicBezTo>
                  <a:lnTo>
                    <a:pt x="64578" y="22090"/>
                  </a:lnTo>
                  <a:cubicBezTo>
                    <a:pt x="64039" y="22706"/>
                    <a:pt x="63269" y="23091"/>
                    <a:pt x="62422" y="23091"/>
                  </a:cubicBezTo>
                  <a:lnTo>
                    <a:pt x="51724" y="23091"/>
                  </a:lnTo>
                  <a:lnTo>
                    <a:pt x="48337" y="24553"/>
                  </a:lnTo>
                  <a:cubicBezTo>
                    <a:pt x="47875" y="24784"/>
                    <a:pt x="47336" y="24861"/>
                    <a:pt x="46797" y="24784"/>
                  </a:cubicBezTo>
                  <a:lnTo>
                    <a:pt x="22629" y="21090"/>
                  </a:lnTo>
                  <a:lnTo>
                    <a:pt x="10160" y="38485"/>
                  </a:lnTo>
                  <a:lnTo>
                    <a:pt x="10622" y="42487"/>
                  </a:lnTo>
                  <a:cubicBezTo>
                    <a:pt x="10699" y="43180"/>
                    <a:pt x="10545" y="43796"/>
                    <a:pt x="10160" y="44334"/>
                  </a:cubicBezTo>
                  <a:lnTo>
                    <a:pt x="7235" y="48722"/>
                  </a:lnTo>
                  <a:lnTo>
                    <a:pt x="7235" y="51262"/>
                  </a:lnTo>
                  <a:cubicBezTo>
                    <a:pt x="7235" y="51570"/>
                    <a:pt x="7158" y="51800"/>
                    <a:pt x="7081" y="52031"/>
                  </a:cubicBezTo>
                  <a:lnTo>
                    <a:pt x="4387" y="61191"/>
                  </a:lnTo>
                  <a:lnTo>
                    <a:pt x="4926" y="88900"/>
                  </a:lnTo>
                  <a:lnTo>
                    <a:pt x="7543" y="95134"/>
                  </a:lnTo>
                  <a:cubicBezTo>
                    <a:pt x="8082" y="96366"/>
                    <a:pt x="7620" y="97751"/>
                    <a:pt x="6619" y="98521"/>
                  </a:cubicBezTo>
                  <a:lnTo>
                    <a:pt x="3002" y="101138"/>
                  </a:lnTo>
                  <a:lnTo>
                    <a:pt x="1385" y="103216"/>
                  </a:lnTo>
                  <a:lnTo>
                    <a:pt x="0" y="108142"/>
                  </a:lnTo>
                  <a:lnTo>
                    <a:pt x="3925" y="109759"/>
                  </a:lnTo>
                  <a:lnTo>
                    <a:pt x="10083" y="109759"/>
                  </a:lnTo>
                  <a:cubicBezTo>
                    <a:pt x="10468" y="109759"/>
                    <a:pt x="10776" y="109836"/>
                    <a:pt x="11161" y="109990"/>
                  </a:cubicBezTo>
                  <a:lnTo>
                    <a:pt x="28017" y="116763"/>
                  </a:lnTo>
                  <a:cubicBezTo>
                    <a:pt x="28710" y="116994"/>
                    <a:pt x="29248" y="117533"/>
                    <a:pt x="29556" y="118148"/>
                  </a:cubicBezTo>
                  <a:lnTo>
                    <a:pt x="38023" y="136159"/>
                  </a:lnTo>
                  <a:cubicBezTo>
                    <a:pt x="38562" y="137237"/>
                    <a:pt x="38331" y="138545"/>
                    <a:pt x="37484" y="139315"/>
                  </a:cubicBezTo>
                  <a:lnTo>
                    <a:pt x="37176" y="139623"/>
                  </a:lnTo>
                  <a:lnTo>
                    <a:pt x="37176" y="153631"/>
                  </a:lnTo>
                  <a:lnTo>
                    <a:pt x="37715" y="158404"/>
                  </a:lnTo>
                  <a:cubicBezTo>
                    <a:pt x="37715" y="158711"/>
                    <a:pt x="37715" y="159096"/>
                    <a:pt x="37638" y="159404"/>
                  </a:cubicBezTo>
                  <a:lnTo>
                    <a:pt x="37099" y="161636"/>
                  </a:lnTo>
                  <a:lnTo>
                    <a:pt x="30788" y="176184"/>
                  </a:lnTo>
                  <a:lnTo>
                    <a:pt x="26093" y="183803"/>
                  </a:lnTo>
                  <a:lnTo>
                    <a:pt x="22013" y="194502"/>
                  </a:lnTo>
                  <a:lnTo>
                    <a:pt x="22552" y="200660"/>
                  </a:lnTo>
                  <a:cubicBezTo>
                    <a:pt x="22552" y="200891"/>
                    <a:pt x="22552" y="201122"/>
                    <a:pt x="22552" y="201430"/>
                  </a:cubicBezTo>
                  <a:lnTo>
                    <a:pt x="21167" y="207587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4" name="Forma libre: forma 97">
              <a:extLst>
                <a:ext uri="{FF2B5EF4-FFF2-40B4-BE49-F238E27FC236}">
                  <a16:creationId xmlns:a16="http://schemas.microsoft.com/office/drawing/2014/main" id="{6FB0CCD1-303F-02B7-2118-087A90FF294B}"/>
                </a:ext>
              </a:extLst>
            </p:cNvPr>
            <p:cNvSpPr/>
            <p:nvPr/>
          </p:nvSpPr>
          <p:spPr>
            <a:xfrm>
              <a:off x="7983834" y="2920035"/>
              <a:ext cx="509153" cy="560748"/>
            </a:xfrm>
            <a:custGeom>
              <a:avLst/>
              <a:gdLst>
                <a:gd name="connsiteX0" fmla="*/ 19396 w 663093"/>
                <a:gd name="connsiteY0" fmla="*/ 667019 h 730288"/>
                <a:gd name="connsiteX1" fmla="*/ 20705 w 663093"/>
                <a:gd name="connsiteY1" fmla="*/ 667866 h 730288"/>
                <a:gd name="connsiteX2" fmla="*/ 21552 w 663093"/>
                <a:gd name="connsiteY2" fmla="*/ 668790 h 730288"/>
                <a:gd name="connsiteX3" fmla="*/ 27170 w 663093"/>
                <a:gd name="connsiteY3" fmla="*/ 678334 h 730288"/>
                <a:gd name="connsiteX4" fmla="*/ 30788 w 663093"/>
                <a:gd name="connsiteY4" fmla="*/ 682413 h 730288"/>
                <a:gd name="connsiteX5" fmla="*/ 31404 w 663093"/>
                <a:gd name="connsiteY5" fmla="*/ 683491 h 730288"/>
                <a:gd name="connsiteX6" fmla="*/ 32558 w 663093"/>
                <a:gd name="connsiteY6" fmla="*/ 687416 h 730288"/>
                <a:gd name="connsiteX7" fmla="*/ 33713 w 663093"/>
                <a:gd name="connsiteY7" fmla="*/ 692650 h 730288"/>
                <a:gd name="connsiteX8" fmla="*/ 34713 w 663093"/>
                <a:gd name="connsiteY8" fmla="*/ 695037 h 730288"/>
                <a:gd name="connsiteX9" fmla="*/ 39178 w 663093"/>
                <a:gd name="connsiteY9" fmla="*/ 701886 h 730288"/>
                <a:gd name="connsiteX10" fmla="*/ 40640 w 663093"/>
                <a:gd name="connsiteY10" fmla="*/ 702734 h 730288"/>
                <a:gd name="connsiteX11" fmla="*/ 44950 w 663093"/>
                <a:gd name="connsiteY11" fmla="*/ 702272 h 730288"/>
                <a:gd name="connsiteX12" fmla="*/ 51339 w 663093"/>
                <a:gd name="connsiteY12" fmla="*/ 699655 h 730288"/>
                <a:gd name="connsiteX13" fmla="*/ 52108 w 663093"/>
                <a:gd name="connsiteY13" fmla="*/ 699423 h 730288"/>
                <a:gd name="connsiteX14" fmla="*/ 56573 w 663093"/>
                <a:gd name="connsiteY14" fmla="*/ 698885 h 730288"/>
                <a:gd name="connsiteX15" fmla="*/ 58112 w 663093"/>
                <a:gd name="connsiteY15" fmla="*/ 699116 h 730288"/>
                <a:gd name="connsiteX16" fmla="*/ 67656 w 663093"/>
                <a:gd name="connsiteY16" fmla="*/ 703580 h 730288"/>
                <a:gd name="connsiteX17" fmla="*/ 69119 w 663093"/>
                <a:gd name="connsiteY17" fmla="*/ 705273 h 730288"/>
                <a:gd name="connsiteX18" fmla="*/ 69658 w 663093"/>
                <a:gd name="connsiteY18" fmla="*/ 706967 h 730288"/>
                <a:gd name="connsiteX19" fmla="*/ 69273 w 663093"/>
                <a:gd name="connsiteY19" fmla="*/ 709506 h 730288"/>
                <a:gd name="connsiteX20" fmla="*/ 68657 w 663093"/>
                <a:gd name="connsiteY20" fmla="*/ 710353 h 730288"/>
                <a:gd name="connsiteX21" fmla="*/ 69735 w 663093"/>
                <a:gd name="connsiteY21" fmla="*/ 711200 h 730288"/>
                <a:gd name="connsiteX22" fmla="*/ 73275 w 663093"/>
                <a:gd name="connsiteY22" fmla="*/ 711200 h 730288"/>
                <a:gd name="connsiteX23" fmla="*/ 75507 w 663093"/>
                <a:gd name="connsiteY23" fmla="*/ 712278 h 730288"/>
                <a:gd name="connsiteX24" fmla="*/ 78740 w 663093"/>
                <a:gd name="connsiteY24" fmla="*/ 716511 h 730288"/>
                <a:gd name="connsiteX25" fmla="*/ 79510 w 663093"/>
                <a:gd name="connsiteY25" fmla="*/ 716280 h 730288"/>
                <a:gd name="connsiteX26" fmla="*/ 81973 w 663093"/>
                <a:gd name="connsiteY26" fmla="*/ 717050 h 730288"/>
                <a:gd name="connsiteX27" fmla="*/ 83589 w 663093"/>
                <a:gd name="connsiteY27" fmla="*/ 718666 h 730288"/>
                <a:gd name="connsiteX28" fmla="*/ 84898 w 663093"/>
                <a:gd name="connsiteY28" fmla="*/ 718897 h 730288"/>
                <a:gd name="connsiteX29" fmla="*/ 87592 w 663093"/>
                <a:gd name="connsiteY29" fmla="*/ 718127 h 730288"/>
                <a:gd name="connsiteX30" fmla="*/ 105679 w 663093"/>
                <a:gd name="connsiteY30" fmla="*/ 701656 h 730288"/>
                <a:gd name="connsiteX31" fmla="*/ 106834 w 663093"/>
                <a:gd name="connsiteY31" fmla="*/ 701040 h 730288"/>
                <a:gd name="connsiteX32" fmla="*/ 109066 w 663093"/>
                <a:gd name="connsiteY32" fmla="*/ 700501 h 730288"/>
                <a:gd name="connsiteX33" fmla="*/ 109990 w 663093"/>
                <a:gd name="connsiteY33" fmla="*/ 700424 h 730288"/>
                <a:gd name="connsiteX34" fmla="*/ 114531 w 663093"/>
                <a:gd name="connsiteY34" fmla="*/ 700886 h 730288"/>
                <a:gd name="connsiteX35" fmla="*/ 119842 w 663093"/>
                <a:gd name="connsiteY35" fmla="*/ 697037 h 730288"/>
                <a:gd name="connsiteX36" fmla="*/ 120535 w 663093"/>
                <a:gd name="connsiteY36" fmla="*/ 696653 h 730288"/>
                <a:gd name="connsiteX37" fmla="*/ 128385 w 663093"/>
                <a:gd name="connsiteY37" fmla="*/ 693805 h 730288"/>
                <a:gd name="connsiteX38" fmla="*/ 135621 w 663093"/>
                <a:gd name="connsiteY38" fmla="*/ 692573 h 730288"/>
                <a:gd name="connsiteX39" fmla="*/ 136621 w 663093"/>
                <a:gd name="connsiteY39" fmla="*/ 692573 h 730288"/>
                <a:gd name="connsiteX40" fmla="*/ 154093 w 663093"/>
                <a:gd name="connsiteY40" fmla="*/ 695960 h 730288"/>
                <a:gd name="connsiteX41" fmla="*/ 172951 w 663093"/>
                <a:gd name="connsiteY41" fmla="*/ 701656 h 730288"/>
                <a:gd name="connsiteX42" fmla="*/ 173567 w 663093"/>
                <a:gd name="connsiteY42" fmla="*/ 701964 h 730288"/>
                <a:gd name="connsiteX43" fmla="*/ 176415 w 663093"/>
                <a:gd name="connsiteY43" fmla="*/ 703657 h 730288"/>
                <a:gd name="connsiteX44" fmla="*/ 183034 w 663093"/>
                <a:gd name="connsiteY44" fmla="*/ 709583 h 730288"/>
                <a:gd name="connsiteX45" fmla="*/ 183496 w 663093"/>
                <a:gd name="connsiteY45" fmla="*/ 710122 h 730288"/>
                <a:gd name="connsiteX46" fmla="*/ 185266 w 663093"/>
                <a:gd name="connsiteY46" fmla="*/ 712817 h 730288"/>
                <a:gd name="connsiteX47" fmla="*/ 188422 w 663093"/>
                <a:gd name="connsiteY47" fmla="*/ 714202 h 730288"/>
                <a:gd name="connsiteX48" fmla="*/ 210358 w 663093"/>
                <a:gd name="connsiteY48" fmla="*/ 725978 h 730288"/>
                <a:gd name="connsiteX49" fmla="*/ 221365 w 663093"/>
                <a:gd name="connsiteY49" fmla="*/ 729288 h 730288"/>
                <a:gd name="connsiteX50" fmla="*/ 227291 w 663093"/>
                <a:gd name="connsiteY50" fmla="*/ 730288 h 730288"/>
                <a:gd name="connsiteX51" fmla="*/ 232448 w 663093"/>
                <a:gd name="connsiteY51" fmla="*/ 729288 h 730288"/>
                <a:gd name="connsiteX52" fmla="*/ 238452 w 663093"/>
                <a:gd name="connsiteY52" fmla="*/ 727749 h 730288"/>
                <a:gd name="connsiteX53" fmla="*/ 240761 w 663093"/>
                <a:gd name="connsiteY53" fmla="*/ 725901 h 730288"/>
                <a:gd name="connsiteX54" fmla="*/ 246996 w 663093"/>
                <a:gd name="connsiteY54" fmla="*/ 719128 h 730288"/>
                <a:gd name="connsiteX55" fmla="*/ 259234 w 663093"/>
                <a:gd name="connsiteY55" fmla="*/ 696961 h 730288"/>
                <a:gd name="connsiteX56" fmla="*/ 261389 w 663093"/>
                <a:gd name="connsiteY56" fmla="*/ 695498 h 730288"/>
                <a:gd name="connsiteX57" fmla="*/ 263775 w 663093"/>
                <a:gd name="connsiteY57" fmla="*/ 696422 h 730288"/>
                <a:gd name="connsiteX58" fmla="*/ 268009 w 663093"/>
                <a:gd name="connsiteY58" fmla="*/ 701194 h 730288"/>
                <a:gd name="connsiteX59" fmla="*/ 287944 w 663093"/>
                <a:gd name="connsiteY59" fmla="*/ 714510 h 730288"/>
                <a:gd name="connsiteX60" fmla="*/ 295872 w 663093"/>
                <a:gd name="connsiteY60" fmla="*/ 721822 h 730288"/>
                <a:gd name="connsiteX61" fmla="*/ 302337 w 663093"/>
                <a:gd name="connsiteY61" fmla="*/ 724824 h 730288"/>
                <a:gd name="connsiteX62" fmla="*/ 306031 w 663093"/>
                <a:gd name="connsiteY62" fmla="*/ 725209 h 730288"/>
                <a:gd name="connsiteX63" fmla="*/ 307725 w 663093"/>
                <a:gd name="connsiteY63" fmla="*/ 724208 h 730288"/>
                <a:gd name="connsiteX64" fmla="*/ 312574 w 663093"/>
                <a:gd name="connsiteY64" fmla="*/ 719359 h 730288"/>
                <a:gd name="connsiteX65" fmla="*/ 313882 w 663093"/>
                <a:gd name="connsiteY65" fmla="*/ 718589 h 730288"/>
                <a:gd name="connsiteX66" fmla="*/ 316115 w 663093"/>
                <a:gd name="connsiteY66" fmla="*/ 718050 h 730288"/>
                <a:gd name="connsiteX67" fmla="*/ 319270 w 663093"/>
                <a:gd name="connsiteY67" fmla="*/ 719513 h 730288"/>
                <a:gd name="connsiteX68" fmla="*/ 321887 w 663093"/>
                <a:gd name="connsiteY68" fmla="*/ 724747 h 730288"/>
                <a:gd name="connsiteX69" fmla="*/ 324350 w 663093"/>
                <a:gd name="connsiteY69" fmla="*/ 727210 h 730288"/>
                <a:gd name="connsiteX70" fmla="*/ 326198 w 663093"/>
                <a:gd name="connsiteY70" fmla="*/ 727672 h 730288"/>
                <a:gd name="connsiteX71" fmla="*/ 327352 w 663093"/>
                <a:gd name="connsiteY71" fmla="*/ 725978 h 730288"/>
                <a:gd name="connsiteX72" fmla="*/ 330816 w 663093"/>
                <a:gd name="connsiteY72" fmla="*/ 721360 h 730288"/>
                <a:gd name="connsiteX73" fmla="*/ 332047 w 663093"/>
                <a:gd name="connsiteY73" fmla="*/ 720436 h 730288"/>
                <a:gd name="connsiteX74" fmla="*/ 336512 w 663093"/>
                <a:gd name="connsiteY74" fmla="*/ 718743 h 730288"/>
                <a:gd name="connsiteX75" fmla="*/ 338051 w 663093"/>
                <a:gd name="connsiteY75" fmla="*/ 718589 h 730288"/>
                <a:gd name="connsiteX76" fmla="*/ 340899 w 663093"/>
                <a:gd name="connsiteY76" fmla="*/ 719128 h 730288"/>
                <a:gd name="connsiteX77" fmla="*/ 341976 w 663093"/>
                <a:gd name="connsiteY77" fmla="*/ 719590 h 730288"/>
                <a:gd name="connsiteX78" fmla="*/ 346287 w 663093"/>
                <a:gd name="connsiteY78" fmla="*/ 722745 h 730288"/>
                <a:gd name="connsiteX79" fmla="*/ 350520 w 663093"/>
                <a:gd name="connsiteY79" fmla="*/ 718897 h 730288"/>
                <a:gd name="connsiteX80" fmla="*/ 352444 w 663093"/>
                <a:gd name="connsiteY80" fmla="*/ 716049 h 730288"/>
                <a:gd name="connsiteX81" fmla="*/ 355677 w 663093"/>
                <a:gd name="connsiteY81" fmla="*/ 707890 h 730288"/>
                <a:gd name="connsiteX82" fmla="*/ 356293 w 663093"/>
                <a:gd name="connsiteY82" fmla="*/ 706967 h 730288"/>
                <a:gd name="connsiteX83" fmla="*/ 359141 w 663093"/>
                <a:gd name="connsiteY83" fmla="*/ 704119 h 730288"/>
                <a:gd name="connsiteX84" fmla="*/ 360141 w 663093"/>
                <a:gd name="connsiteY84" fmla="*/ 703503 h 730288"/>
                <a:gd name="connsiteX85" fmla="*/ 364605 w 663093"/>
                <a:gd name="connsiteY85" fmla="*/ 701809 h 730288"/>
                <a:gd name="connsiteX86" fmla="*/ 374535 w 663093"/>
                <a:gd name="connsiteY86" fmla="*/ 699423 h 730288"/>
                <a:gd name="connsiteX87" fmla="*/ 377536 w 663093"/>
                <a:gd name="connsiteY87" fmla="*/ 698115 h 730288"/>
                <a:gd name="connsiteX88" fmla="*/ 380846 w 663093"/>
                <a:gd name="connsiteY88" fmla="*/ 694805 h 730288"/>
                <a:gd name="connsiteX89" fmla="*/ 383848 w 663093"/>
                <a:gd name="connsiteY89" fmla="*/ 689802 h 730288"/>
                <a:gd name="connsiteX90" fmla="*/ 385387 w 663093"/>
                <a:gd name="connsiteY90" fmla="*/ 684261 h 730288"/>
                <a:gd name="connsiteX91" fmla="*/ 385926 w 663093"/>
                <a:gd name="connsiteY91" fmla="*/ 672330 h 730288"/>
                <a:gd name="connsiteX92" fmla="*/ 384772 w 663093"/>
                <a:gd name="connsiteY92" fmla="*/ 670021 h 730288"/>
                <a:gd name="connsiteX93" fmla="*/ 379999 w 663093"/>
                <a:gd name="connsiteY93" fmla="*/ 665249 h 730288"/>
                <a:gd name="connsiteX94" fmla="*/ 379307 w 663093"/>
                <a:gd name="connsiteY94" fmla="*/ 664171 h 730288"/>
                <a:gd name="connsiteX95" fmla="*/ 378152 w 663093"/>
                <a:gd name="connsiteY95" fmla="*/ 660785 h 730288"/>
                <a:gd name="connsiteX96" fmla="*/ 378383 w 663093"/>
                <a:gd name="connsiteY96" fmla="*/ 658476 h 730288"/>
                <a:gd name="connsiteX97" fmla="*/ 380076 w 663093"/>
                <a:gd name="connsiteY97" fmla="*/ 655628 h 730288"/>
                <a:gd name="connsiteX98" fmla="*/ 388158 w 663093"/>
                <a:gd name="connsiteY98" fmla="*/ 645699 h 730288"/>
                <a:gd name="connsiteX99" fmla="*/ 390698 w 663093"/>
                <a:gd name="connsiteY99" fmla="*/ 644698 h 730288"/>
                <a:gd name="connsiteX100" fmla="*/ 391622 w 663093"/>
                <a:gd name="connsiteY100" fmla="*/ 645006 h 730288"/>
                <a:gd name="connsiteX101" fmla="*/ 405938 w 663093"/>
                <a:gd name="connsiteY101" fmla="*/ 652164 h 730288"/>
                <a:gd name="connsiteX102" fmla="*/ 422410 w 663093"/>
                <a:gd name="connsiteY102" fmla="*/ 655474 h 730288"/>
                <a:gd name="connsiteX103" fmla="*/ 459201 w 663093"/>
                <a:gd name="connsiteY103" fmla="*/ 658245 h 730288"/>
                <a:gd name="connsiteX104" fmla="*/ 459894 w 663093"/>
                <a:gd name="connsiteY104" fmla="*/ 658399 h 730288"/>
                <a:gd name="connsiteX105" fmla="*/ 470054 w 663093"/>
                <a:gd name="connsiteY105" fmla="*/ 661785 h 730288"/>
                <a:gd name="connsiteX106" fmla="*/ 470824 w 663093"/>
                <a:gd name="connsiteY106" fmla="*/ 662170 h 730288"/>
                <a:gd name="connsiteX107" fmla="*/ 484601 w 663093"/>
                <a:gd name="connsiteY107" fmla="*/ 672099 h 730288"/>
                <a:gd name="connsiteX108" fmla="*/ 489912 w 663093"/>
                <a:gd name="connsiteY108" fmla="*/ 674255 h 730288"/>
                <a:gd name="connsiteX109" fmla="*/ 513619 w 663093"/>
                <a:gd name="connsiteY109" fmla="*/ 679181 h 730288"/>
                <a:gd name="connsiteX110" fmla="*/ 526088 w 663093"/>
                <a:gd name="connsiteY110" fmla="*/ 684107 h 730288"/>
                <a:gd name="connsiteX111" fmla="*/ 528243 w 663093"/>
                <a:gd name="connsiteY111" fmla="*/ 681028 h 730288"/>
                <a:gd name="connsiteX112" fmla="*/ 528782 w 663093"/>
                <a:gd name="connsiteY112" fmla="*/ 661093 h 730288"/>
                <a:gd name="connsiteX113" fmla="*/ 528859 w 663093"/>
                <a:gd name="connsiteY113" fmla="*/ 660477 h 730288"/>
                <a:gd name="connsiteX114" fmla="*/ 530013 w 663093"/>
                <a:gd name="connsiteY114" fmla="*/ 656013 h 730288"/>
                <a:gd name="connsiteX115" fmla="*/ 530552 w 663093"/>
                <a:gd name="connsiteY115" fmla="*/ 654935 h 730288"/>
                <a:gd name="connsiteX116" fmla="*/ 532784 w 663093"/>
                <a:gd name="connsiteY116" fmla="*/ 652087 h 730288"/>
                <a:gd name="connsiteX117" fmla="*/ 533246 w 663093"/>
                <a:gd name="connsiteY117" fmla="*/ 651626 h 730288"/>
                <a:gd name="connsiteX118" fmla="*/ 536402 w 663093"/>
                <a:gd name="connsiteY118" fmla="*/ 648777 h 730288"/>
                <a:gd name="connsiteX119" fmla="*/ 535863 w 663093"/>
                <a:gd name="connsiteY119" fmla="*/ 646776 h 730288"/>
                <a:gd name="connsiteX120" fmla="*/ 533400 w 663093"/>
                <a:gd name="connsiteY120" fmla="*/ 643851 h 730288"/>
                <a:gd name="connsiteX121" fmla="*/ 533015 w 663093"/>
                <a:gd name="connsiteY121" fmla="*/ 643236 h 730288"/>
                <a:gd name="connsiteX122" fmla="*/ 528474 w 663093"/>
                <a:gd name="connsiteY122" fmla="*/ 633691 h 730288"/>
                <a:gd name="connsiteX123" fmla="*/ 528474 w 663093"/>
                <a:gd name="connsiteY123" fmla="*/ 631228 h 730288"/>
                <a:gd name="connsiteX124" fmla="*/ 533246 w 663093"/>
                <a:gd name="connsiteY124" fmla="*/ 621607 h 730288"/>
                <a:gd name="connsiteX125" fmla="*/ 534324 w 663093"/>
                <a:gd name="connsiteY125" fmla="*/ 600287 h 730288"/>
                <a:gd name="connsiteX126" fmla="*/ 534478 w 663093"/>
                <a:gd name="connsiteY126" fmla="*/ 599594 h 730288"/>
                <a:gd name="connsiteX127" fmla="*/ 536710 w 663093"/>
                <a:gd name="connsiteY127" fmla="*/ 592282 h 730288"/>
                <a:gd name="connsiteX128" fmla="*/ 540712 w 663093"/>
                <a:gd name="connsiteY128" fmla="*/ 582507 h 730288"/>
                <a:gd name="connsiteX129" fmla="*/ 542329 w 663093"/>
                <a:gd name="connsiteY129" fmla="*/ 577119 h 730288"/>
                <a:gd name="connsiteX130" fmla="*/ 544638 w 663093"/>
                <a:gd name="connsiteY130" fmla="*/ 571269 h 730288"/>
                <a:gd name="connsiteX131" fmla="*/ 545022 w 663093"/>
                <a:gd name="connsiteY131" fmla="*/ 570576 h 730288"/>
                <a:gd name="connsiteX132" fmla="*/ 549256 w 663093"/>
                <a:gd name="connsiteY132" fmla="*/ 565266 h 730288"/>
                <a:gd name="connsiteX133" fmla="*/ 551334 w 663093"/>
                <a:gd name="connsiteY133" fmla="*/ 560031 h 730288"/>
                <a:gd name="connsiteX134" fmla="*/ 554028 w 663093"/>
                <a:gd name="connsiteY134" fmla="*/ 555644 h 730288"/>
                <a:gd name="connsiteX135" fmla="*/ 554490 w 663093"/>
                <a:gd name="connsiteY135" fmla="*/ 551180 h 730288"/>
                <a:gd name="connsiteX136" fmla="*/ 553951 w 663093"/>
                <a:gd name="connsiteY136" fmla="*/ 544407 h 730288"/>
                <a:gd name="connsiteX137" fmla="*/ 553951 w 663093"/>
                <a:gd name="connsiteY137" fmla="*/ 543714 h 730288"/>
                <a:gd name="connsiteX138" fmla="*/ 557338 w 663093"/>
                <a:gd name="connsiteY138" fmla="*/ 522932 h 730288"/>
                <a:gd name="connsiteX139" fmla="*/ 557568 w 663093"/>
                <a:gd name="connsiteY139" fmla="*/ 522239 h 730288"/>
                <a:gd name="connsiteX140" fmla="*/ 560955 w 663093"/>
                <a:gd name="connsiteY140" fmla="*/ 514927 h 730288"/>
                <a:gd name="connsiteX141" fmla="*/ 563726 w 663093"/>
                <a:gd name="connsiteY141" fmla="*/ 510463 h 730288"/>
                <a:gd name="connsiteX142" fmla="*/ 567575 w 663093"/>
                <a:gd name="connsiteY142" fmla="*/ 497301 h 730288"/>
                <a:gd name="connsiteX143" fmla="*/ 568729 w 663093"/>
                <a:gd name="connsiteY143" fmla="*/ 495762 h 730288"/>
                <a:gd name="connsiteX144" fmla="*/ 570038 w 663093"/>
                <a:gd name="connsiteY144" fmla="*/ 494838 h 730288"/>
                <a:gd name="connsiteX145" fmla="*/ 576349 w 663093"/>
                <a:gd name="connsiteY145" fmla="*/ 486987 h 730288"/>
                <a:gd name="connsiteX146" fmla="*/ 581814 w 663093"/>
                <a:gd name="connsiteY146" fmla="*/ 475519 h 730288"/>
                <a:gd name="connsiteX147" fmla="*/ 607291 w 663093"/>
                <a:gd name="connsiteY147" fmla="*/ 436880 h 730288"/>
                <a:gd name="connsiteX148" fmla="*/ 615450 w 663093"/>
                <a:gd name="connsiteY148" fmla="*/ 416560 h 730288"/>
                <a:gd name="connsiteX149" fmla="*/ 621145 w 663093"/>
                <a:gd name="connsiteY149" fmla="*/ 405092 h 730288"/>
                <a:gd name="connsiteX150" fmla="*/ 625071 w 663093"/>
                <a:gd name="connsiteY150" fmla="*/ 399473 h 730288"/>
                <a:gd name="connsiteX151" fmla="*/ 629997 w 663093"/>
                <a:gd name="connsiteY151" fmla="*/ 385233 h 730288"/>
                <a:gd name="connsiteX152" fmla="*/ 630305 w 663093"/>
                <a:gd name="connsiteY152" fmla="*/ 384694 h 730288"/>
                <a:gd name="connsiteX153" fmla="*/ 633153 w 663093"/>
                <a:gd name="connsiteY153" fmla="*/ 380230 h 730288"/>
                <a:gd name="connsiteX154" fmla="*/ 634076 w 663093"/>
                <a:gd name="connsiteY154" fmla="*/ 379307 h 730288"/>
                <a:gd name="connsiteX155" fmla="*/ 638618 w 663093"/>
                <a:gd name="connsiteY155" fmla="*/ 376459 h 730288"/>
                <a:gd name="connsiteX156" fmla="*/ 649085 w 663093"/>
                <a:gd name="connsiteY156" fmla="*/ 371456 h 730288"/>
                <a:gd name="connsiteX157" fmla="*/ 649085 w 663093"/>
                <a:gd name="connsiteY157" fmla="*/ 370147 h 730288"/>
                <a:gd name="connsiteX158" fmla="*/ 643775 w 663093"/>
                <a:gd name="connsiteY158" fmla="*/ 361988 h 730288"/>
                <a:gd name="connsiteX159" fmla="*/ 637232 w 663093"/>
                <a:gd name="connsiteY159" fmla="*/ 358987 h 730288"/>
                <a:gd name="connsiteX160" fmla="*/ 630459 w 663093"/>
                <a:gd name="connsiteY160" fmla="*/ 354445 h 730288"/>
                <a:gd name="connsiteX161" fmla="*/ 618990 w 663093"/>
                <a:gd name="connsiteY161" fmla="*/ 350597 h 730288"/>
                <a:gd name="connsiteX162" fmla="*/ 617605 w 663093"/>
                <a:gd name="connsiteY162" fmla="*/ 349596 h 730288"/>
                <a:gd name="connsiteX163" fmla="*/ 615912 w 663093"/>
                <a:gd name="connsiteY163" fmla="*/ 347364 h 730288"/>
                <a:gd name="connsiteX164" fmla="*/ 615527 w 663093"/>
                <a:gd name="connsiteY164" fmla="*/ 346748 h 730288"/>
                <a:gd name="connsiteX165" fmla="*/ 614372 w 663093"/>
                <a:gd name="connsiteY165" fmla="*/ 343901 h 730288"/>
                <a:gd name="connsiteX166" fmla="*/ 614218 w 663093"/>
                <a:gd name="connsiteY166" fmla="*/ 343131 h 730288"/>
                <a:gd name="connsiteX167" fmla="*/ 613679 w 663093"/>
                <a:gd name="connsiteY167" fmla="*/ 337512 h 730288"/>
                <a:gd name="connsiteX168" fmla="*/ 614218 w 663093"/>
                <a:gd name="connsiteY168" fmla="*/ 330277 h 730288"/>
                <a:gd name="connsiteX169" fmla="*/ 614526 w 663093"/>
                <a:gd name="connsiteY169" fmla="*/ 329276 h 730288"/>
                <a:gd name="connsiteX170" fmla="*/ 616604 w 663093"/>
                <a:gd name="connsiteY170" fmla="*/ 325120 h 730288"/>
                <a:gd name="connsiteX171" fmla="*/ 617605 w 663093"/>
                <a:gd name="connsiteY171" fmla="*/ 319732 h 730288"/>
                <a:gd name="connsiteX172" fmla="*/ 617066 w 663093"/>
                <a:gd name="connsiteY172" fmla="*/ 313344 h 730288"/>
                <a:gd name="connsiteX173" fmla="*/ 617220 w 663093"/>
                <a:gd name="connsiteY173" fmla="*/ 312189 h 730288"/>
                <a:gd name="connsiteX174" fmla="*/ 618375 w 663093"/>
                <a:gd name="connsiteY174" fmla="*/ 308802 h 730288"/>
                <a:gd name="connsiteX175" fmla="*/ 621838 w 663093"/>
                <a:gd name="connsiteY175" fmla="*/ 300182 h 730288"/>
                <a:gd name="connsiteX176" fmla="*/ 626533 w 663093"/>
                <a:gd name="connsiteY176" fmla="*/ 292408 h 730288"/>
                <a:gd name="connsiteX177" fmla="*/ 632845 w 663093"/>
                <a:gd name="connsiteY177" fmla="*/ 277399 h 730288"/>
                <a:gd name="connsiteX178" fmla="*/ 632306 w 663093"/>
                <a:gd name="connsiteY178" fmla="*/ 272781 h 730288"/>
                <a:gd name="connsiteX179" fmla="*/ 632306 w 663093"/>
                <a:gd name="connsiteY179" fmla="*/ 257310 h 730288"/>
                <a:gd name="connsiteX180" fmla="*/ 632845 w 663093"/>
                <a:gd name="connsiteY180" fmla="*/ 255616 h 730288"/>
                <a:gd name="connsiteX181" fmla="*/ 625687 w 663093"/>
                <a:gd name="connsiteY181" fmla="*/ 240376 h 730288"/>
                <a:gd name="connsiteX182" fmla="*/ 610370 w 663093"/>
                <a:gd name="connsiteY182" fmla="*/ 234219 h 730288"/>
                <a:gd name="connsiteX183" fmla="*/ 604135 w 663093"/>
                <a:gd name="connsiteY183" fmla="*/ 234219 h 730288"/>
                <a:gd name="connsiteX184" fmla="*/ 603058 w 663093"/>
                <a:gd name="connsiteY184" fmla="*/ 233988 h 730288"/>
                <a:gd name="connsiteX185" fmla="*/ 596284 w 663093"/>
                <a:gd name="connsiteY185" fmla="*/ 231140 h 730288"/>
                <a:gd name="connsiteX186" fmla="*/ 594668 w 663093"/>
                <a:gd name="connsiteY186" fmla="*/ 227753 h 730288"/>
                <a:gd name="connsiteX187" fmla="*/ 596900 w 663093"/>
                <a:gd name="connsiteY187" fmla="*/ 219902 h 730288"/>
                <a:gd name="connsiteX188" fmla="*/ 597439 w 663093"/>
                <a:gd name="connsiteY188" fmla="*/ 218902 h 730288"/>
                <a:gd name="connsiteX189" fmla="*/ 599671 w 663093"/>
                <a:gd name="connsiteY189" fmla="*/ 216054 h 730288"/>
                <a:gd name="connsiteX190" fmla="*/ 600210 w 663093"/>
                <a:gd name="connsiteY190" fmla="*/ 215515 h 730288"/>
                <a:gd name="connsiteX191" fmla="*/ 602288 w 663093"/>
                <a:gd name="connsiteY191" fmla="*/ 213976 h 730288"/>
                <a:gd name="connsiteX192" fmla="*/ 600364 w 663093"/>
                <a:gd name="connsiteY192" fmla="*/ 209281 h 730288"/>
                <a:gd name="connsiteX193" fmla="*/ 600133 w 663093"/>
                <a:gd name="connsiteY193" fmla="*/ 208280 h 730288"/>
                <a:gd name="connsiteX194" fmla="*/ 599594 w 663093"/>
                <a:gd name="connsiteY194" fmla="*/ 179570 h 730288"/>
                <a:gd name="connsiteX195" fmla="*/ 599748 w 663093"/>
                <a:gd name="connsiteY195" fmla="*/ 178724 h 730288"/>
                <a:gd name="connsiteX196" fmla="*/ 602442 w 663093"/>
                <a:gd name="connsiteY196" fmla="*/ 169564 h 730288"/>
                <a:gd name="connsiteX197" fmla="*/ 602442 w 663093"/>
                <a:gd name="connsiteY197" fmla="*/ 166562 h 730288"/>
                <a:gd name="connsiteX198" fmla="*/ 602904 w 663093"/>
                <a:gd name="connsiteY198" fmla="*/ 165023 h 730288"/>
                <a:gd name="connsiteX199" fmla="*/ 605675 w 663093"/>
                <a:gd name="connsiteY199" fmla="*/ 160790 h 730288"/>
                <a:gd name="connsiteX200" fmla="*/ 605213 w 663093"/>
                <a:gd name="connsiteY200" fmla="*/ 156787 h 730288"/>
                <a:gd name="connsiteX201" fmla="*/ 605751 w 663093"/>
                <a:gd name="connsiteY201" fmla="*/ 154863 h 730288"/>
                <a:gd name="connsiteX202" fmla="*/ 619837 w 663093"/>
                <a:gd name="connsiteY202" fmla="*/ 135159 h 730288"/>
                <a:gd name="connsiteX203" fmla="*/ 622531 w 663093"/>
                <a:gd name="connsiteY203" fmla="*/ 134004 h 730288"/>
                <a:gd name="connsiteX204" fmla="*/ 647623 w 663093"/>
                <a:gd name="connsiteY204" fmla="*/ 137853 h 730288"/>
                <a:gd name="connsiteX205" fmla="*/ 650856 w 663093"/>
                <a:gd name="connsiteY205" fmla="*/ 136467 h 730288"/>
                <a:gd name="connsiteX206" fmla="*/ 651933 w 663093"/>
                <a:gd name="connsiteY206" fmla="*/ 136236 h 730288"/>
                <a:gd name="connsiteX207" fmla="*/ 661862 w 663093"/>
                <a:gd name="connsiteY207" fmla="*/ 136236 h 730288"/>
                <a:gd name="connsiteX208" fmla="*/ 663094 w 663093"/>
                <a:gd name="connsiteY208" fmla="*/ 134774 h 730288"/>
                <a:gd name="connsiteX209" fmla="*/ 662632 w 663093"/>
                <a:gd name="connsiteY209" fmla="*/ 129771 h 730288"/>
                <a:gd name="connsiteX210" fmla="*/ 661324 w 663093"/>
                <a:gd name="connsiteY210" fmla="*/ 121304 h 730288"/>
                <a:gd name="connsiteX211" fmla="*/ 637463 w 663093"/>
                <a:gd name="connsiteY211" fmla="*/ 117687 h 730288"/>
                <a:gd name="connsiteX212" fmla="*/ 622454 w 663093"/>
                <a:gd name="connsiteY212" fmla="*/ 113069 h 730288"/>
                <a:gd name="connsiteX213" fmla="*/ 619452 w 663093"/>
                <a:gd name="connsiteY213" fmla="*/ 112684 h 730288"/>
                <a:gd name="connsiteX214" fmla="*/ 611447 w 663093"/>
                <a:gd name="connsiteY214" fmla="*/ 114300 h 730288"/>
                <a:gd name="connsiteX215" fmla="*/ 608676 w 663093"/>
                <a:gd name="connsiteY215" fmla="*/ 113299 h 730288"/>
                <a:gd name="connsiteX216" fmla="*/ 608291 w 663093"/>
                <a:gd name="connsiteY216" fmla="*/ 110452 h 730288"/>
                <a:gd name="connsiteX217" fmla="*/ 611447 w 663093"/>
                <a:gd name="connsiteY217" fmla="*/ 103139 h 730288"/>
                <a:gd name="connsiteX218" fmla="*/ 611447 w 663093"/>
                <a:gd name="connsiteY218" fmla="*/ 100676 h 730288"/>
                <a:gd name="connsiteX219" fmla="*/ 610755 w 663093"/>
                <a:gd name="connsiteY219" fmla="*/ 97751 h 730288"/>
                <a:gd name="connsiteX220" fmla="*/ 609446 w 663093"/>
                <a:gd name="connsiteY220" fmla="*/ 97059 h 730288"/>
                <a:gd name="connsiteX221" fmla="*/ 606059 w 663093"/>
                <a:gd name="connsiteY221" fmla="*/ 97828 h 730288"/>
                <a:gd name="connsiteX222" fmla="*/ 600979 w 663093"/>
                <a:gd name="connsiteY222" fmla="*/ 102370 h 730288"/>
                <a:gd name="connsiteX223" fmla="*/ 599132 w 663093"/>
                <a:gd name="connsiteY223" fmla="*/ 103062 h 730288"/>
                <a:gd name="connsiteX224" fmla="*/ 595745 w 663093"/>
                <a:gd name="connsiteY224" fmla="*/ 103062 h 730288"/>
                <a:gd name="connsiteX225" fmla="*/ 595745 w 663093"/>
                <a:gd name="connsiteY225" fmla="*/ 103062 h 730288"/>
                <a:gd name="connsiteX226" fmla="*/ 589819 w 663093"/>
                <a:gd name="connsiteY226" fmla="*/ 102447 h 730288"/>
                <a:gd name="connsiteX227" fmla="*/ 588433 w 663093"/>
                <a:gd name="connsiteY227" fmla="*/ 101908 h 730288"/>
                <a:gd name="connsiteX228" fmla="*/ 584508 w 663093"/>
                <a:gd name="connsiteY228" fmla="*/ 99060 h 730288"/>
                <a:gd name="connsiteX229" fmla="*/ 583815 w 663093"/>
                <a:gd name="connsiteY229" fmla="*/ 98367 h 730288"/>
                <a:gd name="connsiteX230" fmla="*/ 581583 w 663093"/>
                <a:gd name="connsiteY230" fmla="*/ 94981 h 730288"/>
                <a:gd name="connsiteX231" fmla="*/ 581121 w 663093"/>
                <a:gd name="connsiteY231" fmla="*/ 93133 h 730288"/>
                <a:gd name="connsiteX232" fmla="*/ 581583 w 663093"/>
                <a:gd name="connsiteY232" fmla="*/ 88438 h 730288"/>
                <a:gd name="connsiteX233" fmla="*/ 575887 w 663093"/>
                <a:gd name="connsiteY233" fmla="*/ 78509 h 730288"/>
                <a:gd name="connsiteX234" fmla="*/ 576657 w 663093"/>
                <a:gd name="connsiteY234" fmla="*/ 74815 h 730288"/>
                <a:gd name="connsiteX235" fmla="*/ 579967 w 663093"/>
                <a:gd name="connsiteY235" fmla="*/ 72429 h 730288"/>
                <a:gd name="connsiteX236" fmla="*/ 581737 w 663093"/>
                <a:gd name="connsiteY236" fmla="*/ 68426 h 730288"/>
                <a:gd name="connsiteX237" fmla="*/ 582584 w 663093"/>
                <a:gd name="connsiteY237" fmla="*/ 61883 h 730288"/>
                <a:gd name="connsiteX238" fmla="*/ 580198 w 663093"/>
                <a:gd name="connsiteY238" fmla="*/ 63192 h 730288"/>
                <a:gd name="connsiteX239" fmla="*/ 578812 w 663093"/>
                <a:gd name="connsiteY239" fmla="*/ 63577 h 730288"/>
                <a:gd name="connsiteX240" fmla="*/ 569268 w 663093"/>
                <a:gd name="connsiteY240" fmla="*/ 63577 h 730288"/>
                <a:gd name="connsiteX241" fmla="*/ 568344 w 663093"/>
                <a:gd name="connsiteY241" fmla="*/ 63423 h 730288"/>
                <a:gd name="connsiteX242" fmla="*/ 564958 w 663093"/>
                <a:gd name="connsiteY242" fmla="*/ 62268 h 730288"/>
                <a:gd name="connsiteX243" fmla="*/ 564419 w 663093"/>
                <a:gd name="connsiteY243" fmla="*/ 62038 h 730288"/>
                <a:gd name="connsiteX244" fmla="*/ 561571 w 663093"/>
                <a:gd name="connsiteY244" fmla="*/ 60344 h 730288"/>
                <a:gd name="connsiteX245" fmla="*/ 560570 w 663093"/>
                <a:gd name="connsiteY245" fmla="*/ 59344 h 730288"/>
                <a:gd name="connsiteX246" fmla="*/ 558338 w 663093"/>
                <a:gd name="connsiteY246" fmla="*/ 55418 h 730288"/>
                <a:gd name="connsiteX247" fmla="*/ 557953 w 663093"/>
                <a:gd name="connsiteY247" fmla="*/ 54033 h 730288"/>
                <a:gd name="connsiteX248" fmla="*/ 557953 w 663093"/>
                <a:gd name="connsiteY248" fmla="*/ 44642 h 730288"/>
                <a:gd name="connsiteX249" fmla="*/ 545407 w 663093"/>
                <a:gd name="connsiteY249" fmla="*/ 33636 h 730288"/>
                <a:gd name="connsiteX250" fmla="*/ 544868 w 663093"/>
                <a:gd name="connsiteY250" fmla="*/ 33020 h 730288"/>
                <a:gd name="connsiteX251" fmla="*/ 540404 w 663093"/>
                <a:gd name="connsiteY251" fmla="*/ 25708 h 730288"/>
                <a:gd name="connsiteX252" fmla="*/ 527012 w 663093"/>
                <a:gd name="connsiteY252" fmla="*/ 0 h 730288"/>
                <a:gd name="connsiteX253" fmla="*/ 517775 w 663093"/>
                <a:gd name="connsiteY253" fmla="*/ 8774 h 730288"/>
                <a:gd name="connsiteX254" fmla="*/ 513542 w 663093"/>
                <a:gd name="connsiteY254" fmla="*/ 11853 h 730288"/>
                <a:gd name="connsiteX255" fmla="*/ 507692 w 663093"/>
                <a:gd name="connsiteY255" fmla="*/ 17780 h 730288"/>
                <a:gd name="connsiteX256" fmla="*/ 504844 w 663093"/>
                <a:gd name="connsiteY256" fmla="*/ 22090 h 730288"/>
                <a:gd name="connsiteX257" fmla="*/ 494299 w 663093"/>
                <a:gd name="connsiteY257" fmla="*/ 52108 h 730288"/>
                <a:gd name="connsiteX258" fmla="*/ 493761 w 663093"/>
                <a:gd name="connsiteY258" fmla="*/ 52955 h 730288"/>
                <a:gd name="connsiteX259" fmla="*/ 478598 w 663093"/>
                <a:gd name="connsiteY259" fmla="*/ 70966 h 730288"/>
                <a:gd name="connsiteX260" fmla="*/ 447348 w 663093"/>
                <a:gd name="connsiteY260" fmla="*/ 97751 h 730288"/>
                <a:gd name="connsiteX261" fmla="*/ 444885 w 663093"/>
                <a:gd name="connsiteY261" fmla="*/ 100753 h 730288"/>
                <a:gd name="connsiteX262" fmla="*/ 442345 w 663093"/>
                <a:gd name="connsiteY262" fmla="*/ 105372 h 730288"/>
                <a:gd name="connsiteX263" fmla="*/ 440421 w 663093"/>
                <a:gd name="connsiteY263" fmla="*/ 109682 h 730288"/>
                <a:gd name="connsiteX264" fmla="*/ 440421 w 663093"/>
                <a:gd name="connsiteY264" fmla="*/ 112838 h 730288"/>
                <a:gd name="connsiteX265" fmla="*/ 442268 w 663093"/>
                <a:gd name="connsiteY265" fmla="*/ 116147 h 730288"/>
                <a:gd name="connsiteX266" fmla="*/ 442576 w 663093"/>
                <a:gd name="connsiteY266" fmla="*/ 116994 h 730288"/>
                <a:gd name="connsiteX267" fmla="*/ 443730 w 663093"/>
                <a:gd name="connsiteY267" fmla="*/ 122613 h 730288"/>
                <a:gd name="connsiteX268" fmla="*/ 443345 w 663093"/>
                <a:gd name="connsiteY268" fmla="*/ 124691 h 730288"/>
                <a:gd name="connsiteX269" fmla="*/ 438265 w 663093"/>
                <a:gd name="connsiteY269" fmla="*/ 132542 h 730288"/>
                <a:gd name="connsiteX270" fmla="*/ 426720 w 663093"/>
                <a:gd name="connsiteY270" fmla="*/ 144780 h 730288"/>
                <a:gd name="connsiteX271" fmla="*/ 416175 w 663093"/>
                <a:gd name="connsiteY271" fmla="*/ 152400 h 730288"/>
                <a:gd name="connsiteX272" fmla="*/ 396548 w 663093"/>
                <a:gd name="connsiteY272" fmla="*/ 169872 h 730288"/>
                <a:gd name="connsiteX273" fmla="*/ 393546 w 663093"/>
                <a:gd name="connsiteY273" fmla="*/ 175337 h 730288"/>
                <a:gd name="connsiteX274" fmla="*/ 388081 w 663093"/>
                <a:gd name="connsiteY274" fmla="*/ 194348 h 730288"/>
                <a:gd name="connsiteX275" fmla="*/ 388081 w 663093"/>
                <a:gd name="connsiteY275" fmla="*/ 197812 h 730288"/>
                <a:gd name="connsiteX276" fmla="*/ 390621 w 663093"/>
                <a:gd name="connsiteY276" fmla="*/ 203431 h 730288"/>
                <a:gd name="connsiteX277" fmla="*/ 390852 w 663093"/>
                <a:gd name="connsiteY277" fmla="*/ 204354 h 730288"/>
                <a:gd name="connsiteX278" fmla="*/ 391391 w 663093"/>
                <a:gd name="connsiteY278" fmla="*/ 211667 h 730288"/>
                <a:gd name="connsiteX279" fmla="*/ 391391 w 663093"/>
                <a:gd name="connsiteY279" fmla="*/ 211667 h 730288"/>
                <a:gd name="connsiteX280" fmla="*/ 391391 w 663093"/>
                <a:gd name="connsiteY280" fmla="*/ 211667 h 730288"/>
                <a:gd name="connsiteX281" fmla="*/ 391314 w 663093"/>
                <a:gd name="connsiteY281" fmla="*/ 212667 h 730288"/>
                <a:gd name="connsiteX282" fmla="*/ 386234 w 663093"/>
                <a:gd name="connsiteY282" fmla="*/ 230062 h 730288"/>
                <a:gd name="connsiteX283" fmla="*/ 385156 w 663093"/>
                <a:gd name="connsiteY283" fmla="*/ 231602 h 730288"/>
                <a:gd name="connsiteX284" fmla="*/ 377305 w 663093"/>
                <a:gd name="connsiteY284" fmla="*/ 237220 h 730288"/>
                <a:gd name="connsiteX285" fmla="*/ 376536 w 663093"/>
                <a:gd name="connsiteY285" fmla="*/ 237605 h 730288"/>
                <a:gd name="connsiteX286" fmla="*/ 365837 w 663093"/>
                <a:gd name="connsiteY286" fmla="*/ 240992 h 730288"/>
                <a:gd name="connsiteX287" fmla="*/ 358910 w 663093"/>
                <a:gd name="connsiteY287" fmla="*/ 242762 h 730288"/>
                <a:gd name="connsiteX288" fmla="*/ 358217 w 663093"/>
                <a:gd name="connsiteY288" fmla="*/ 242839 h 730288"/>
                <a:gd name="connsiteX289" fmla="*/ 355369 w 663093"/>
                <a:gd name="connsiteY289" fmla="*/ 242839 h 730288"/>
                <a:gd name="connsiteX290" fmla="*/ 354676 w 663093"/>
                <a:gd name="connsiteY290" fmla="*/ 242762 h 730288"/>
                <a:gd name="connsiteX291" fmla="*/ 351982 w 663093"/>
                <a:gd name="connsiteY291" fmla="*/ 242070 h 730288"/>
                <a:gd name="connsiteX292" fmla="*/ 358371 w 663093"/>
                <a:gd name="connsiteY292" fmla="*/ 253230 h 730288"/>
                <a:gd name="connsiteX293" fmla="*/ 361450 w 663093"/>
                <a:gd name="connsiteY293" fmla="*/ 257848 h 730288"/>
                <a:gd name="connsiteX294" fmla="*/ 370147 w 663093"/>
                <a:gd name="connsiteY294" fmla="*/ 265468 h 730288"/>
                <a:gd name="connsiteX295" fmla="*/ 371071 w 663093"/>
                <a:gd name="connsiteY295" fmla="*/ 267008 h 730288"/>
                <a:gd name="connsiteX296" fmla="*/ 371610 w 663093"/>
                <a:gd name="connsiteY296" fmla="*/ 269856 h 730288"/>
                <a:gd name="connsiteX297" fmla="*/ 371610 w 663093"/>
                <a:gd name="connsiteY297" fmla="*/ 270856 h 730288"/>
                <a:gd name="connsiteX298" fmla="*/ 368839 w 663093"/>
                <a:gd name="connsiteY298" fmla="*/ 288944 h 730288"/>
                <a:gd name="connsiteX299" fmla="*/ 370224 w 663093"/>
                <a:gd name="connsiteY299" fmla="*/ 296718 h 730288"/>
                <a:gd name="connsiteX300" fmla="*/ 384772 w 663093"/>
                <a:gd name="connsiteY300" fmla="*/ 304492 h 730288"/>
                <a:gd name="connsiteX301" fmla="*/ 385464 w 663093"/>
                <a:gd name="connsiteY301" fmla="*/ 304954 h 730288"/>
                <a:gd name="connsiteX302" fmla="*/ 391083 w 663093"/>
                <a:gd name="connsiteY302" fmla="*/ 310573 h 730288"/>
                <a:gd name="connsiteX303" fmla="*/ 391776 w 663093"/>
                <a:gd name="connsiteY303" fmla="*/ 313421 h 730288"/>
                <a:gd name="connsiteX304" fmla="*/ 389544 w 663093"/>
                <a:gd name="connsiteY304" fmla="*/ 320733 h 730288"/>
                <a:gd name="connsiteX305" fmla="*/ 388774 w 663093"/>
                <a:gd name="connsiteY305" fmla="*/ 321964 h 730288"/>
                <a:gd name="connsiteX306" fmla="*/ 378614 w 663093"/>
                <a:gd name="connsiteY306" fmla="*/ 331508 h 730288"/>
                <a:gd name="connsiteX307" fmla="*/ 377536 w 663093"/>
                <a:gd name="connsiteY307" fmla="*/ 332124 h 730288"/>
                <a:gd name="connsiteX308" fmla="*/ 368531 w 663093"/>
                <a:gd name="connsiteY308" fmla="*/ 334972 h 730288"/>
                <a:gd name="connsiteX309" fmla="*/ 360372 w 663093"/>
                <a:gd name="connsiteY309" fmla="*/ 339051 h 730288"/>
                <a:gd name="connsiteX310" fmla="*/ 351136 w 663093"/>
                <a:gd name="connsiteY310" fmla="*/ 348827 h 730288"/>
                <a:gd name="connsiteX311" fmla="*/ 343131 w 663093"/>
                <a:gd name="connsiteY311" fmla="*/ 360064 h 730288"/>
                <a:gd name="connsiteX312" fmla="*/ 341745 w 663093"/>
                <a:gd name="connsiteY312" fmla="*/ 363374 h 730288"/>
                <a:gd name="connsiteX313" fmla="*/ 341207 w 663093"/>
                <a:gd name="connsiteY313" fmla="*/ 367992 h 730288"/>
                <a:gd name="connsiteX314" fmla="*/ 339821 w 663093"/>
                <a:gd name="connsiteY314" fmla="*/ 370070 h 730288"/>
                <a:gd name="connsiteX315" fmla="*/ 336973 w 663093"/>
                <a:gd name="connsiteY315" fmla="*/ 371764 h 730288"/>
                <a:gd name="connsiteX316" fmla="*/ 335511 w 663093"/>
                <a:gd name="connsiteY316" fmla="*/ 372149 h 730288"/>
                <a:gd name="connsiteX317" fmla="*/ 331047 w 663093"/>
                <a:gd name="connsiteY317" fmla="*/ 372149 h 730288"/>
                <a:gd name="connsiteX318" fmla="*/ 331047 w 663093"/>
                <a:gd name="connsiteY318" fmla="*/ 372149 h 730288"/>
                <a:gd name="connsiteX319" fmla="*/ 330277 w 663093"/>
                <a:gd name="connsiteY319" fmla="*/ 372072 h 730288"/>
                <a:gd name="connsiteX320" fmla="*/ 312266 w 663093"/>
                <a:gd name="connsiteY320" fmla="*/ 367145 h 730288"/>
                <a:gd name="connsiteX321" fmla="*/ 308725 w 663093"/>
                <a:gd name="connsiteY321" fmla="*/ 367607 h 730288"/>
                <a:gd name="connsiteX322" fmla="*/ 305647 w 663093"/>
                <a:gd name="connsiteY322" fmla="*/ 368916 h 730288"/>
                <a:gd name="connsiteX323" fmla="*/ 300413 w 663093"/>
                <a:gd name="connsiteY323" fmla="*/ 374150 h 730288"/>
                <a:gd name="connsiteX324" fmla="*/ 293332 w 663093"/>
                <a:gd name="connsiteY324" fmla="*/ 379461 h 730288"/>
                <a:gd name="connsiteX325" fmla="*/ 281247 w 663093"/>
                <a:gd name="connsiteY325" fmla="*/ 391083 h 730288"/>
                <a:gd name="connsiteX326" fmla="*/ 280170 w 663093"/>
                <a:gd name="connsiteY326" fmla="*/ 391699 h 730288"/>
                <a:gd name="connsiteX327" fmla="*/ 275090 w 663093"/>
                <a:gd name="connsiteY327" fmla="*/ 393392 h 730288"/>
                <a:gd name="connsiteX328" fmla="*/ 274166 w 663093"/>
                <a:gd name="connsiteY328" fmla="*/ 393546 h 730288"/>
                <a:gd name="connsiteX329" fmla="*/ 273935 w 663093"/>
                <a:gd name="connsiteY329" fmla="*/ 393546 h 730288"/>
                <a:gd name="connsiteX330" fmla="*/ 267162 w 663093"/>
                <a:gd name="connsiteY330" fmla="*/ 393007 h 730288"/>
                <a:gd name="connsiteX331" fmla="*/ 266315 w 663093"/>
                <a:gd name="connsiteY331" fmla="*/ 392776 h 730288"/>
                <a:gd name="connsiteX332" fmla="*/ 254539 w 663093"/>
                <a:gd name="connsiteY332" fmla="*/ 387696 h 730288"/>
                <a:gd name="connsiteX333" fmla="*/ 249690 w 663093"/>
                <a:gd name="connsiteY333" fmla="*/ 386080 h 730288"/>
                <a:gd name="connsiteX334" fmla="*/ 245225 w 663093"/>
                <a:gd name="connsiteY334" fmla="*/ 383617 h 730288"/>
                <a:gd name="connsiteX335" fmla="*/ 244148 w 663093"/>
                <a:gd name="connsiteY335" fmla="*/ 382539 h 730288"/>
                <a:gd name="connsiteX336" fmla="*/ 242531 w 663093"/>
                <a:gd name="connsiteY336" fmla="*/ 379691 h 730288"/>
                <a:gd name="connsiteX337" fmla="*/ 239145 w 663093"/>
                <a:gd name="connsiteY337" fmla="*/ 378922 h 730288"/>
                <a:gd name="connsiteX338" fmla="*/ 227753 w 663093"/>
                <a:gd name="connsiteY338" fmla="*/ 379999 h 730288"/>
                <a:gd name="connsiteX339" fmla="*/ 226291 w 663093"/>
                <a:gd name="connsiteY339" fmla="*/ 379768 h 730288"/>
                <a:gd name="connsiteX340" fmla="*/ 216747 w 663093"/>
                <a:gd name="connsiteY340" fmla="*/ 375304 h 730288"/>
                <a:gd name="connsiteX341" fmla="*/ 215592 w 663093"/>
                <a:gd name="connsiteY341" fmla="*/ 374304 h 730288"/>
                <a:gd name="connsiteX342" fmla="*/ 199967 w 663093"/>
                <a:gd name="connsiteY342" fmla="*/ 350366 h 730288"/>
                <a:gd name="connsiteX343" fmla="*/ 196042 w 663093"/>
                <a:gd name="connsiteY343" fmla="*/ 346440 h 730288"/>
                <a:gd name="connsiteX344" fmla="*/ 193117 w 663093"/>
                <a:gd name="connsiteY344" fmla="*/ 345209 h 730288"/>
                <a:gd name="connsiteX345" fmla="*/ 189730 w 663093"/>
                <a:gd name="connsiteY345" fmla="*/ 345209 h 730288"/>
                <a:gd name="connsiteX346" fmla="*/ 184342 w 663093"/>
                <a:gd name="connsiteY346" fmla="*/ 344670 h 730288"/>
                <a:gd name="connsiteX347" fmla="*/ 182726 w 663093"/>
                <a:gd name="connsiteY347" fmla="*/ 344670 h 730288"/>
                <a:gd name="connsiteX348" fmla="*/ 182110 w 663093"/>
                <a:gd name="connsiteY348" fmla="*/ 345055 h 730288"/>
                <a:gd name="connsiteX349" fmla="*/ 179031 w 663093"/>
                <a:gd name="connsiteY349" fmla="*/ 349134 h 730288"/>
                <a:gd name="connsiteX350" fmla="*/ 178262 w 663093"/>
                <a:gd name="connsiteY350" fmla="*/ 349827 h 730288"/>
                <a:gd name="connsiteX351" fmla="*/ 175414 w 663093"/>
                <a:gd name="connsiteY351" fmla="*/ 351520 h 730288"/>
                <a:gd name="connsiteX352" fmla="*/ 174875 w 663093"/>
                <a:gd name="connsiteY352" fmla="*/ 351751 h 730288"/>
                <a:gd name="connsiteX353" fmla="*/ 171488 w 663093"/>
                <a:gd name="connsiteY353" fmla="*/ 352906 h 730288"/>
                <a:gd name="connsiteX354" fmla="*/ 170565 w 663093"/>
                <a:gd name="connsiteY354" fmla="*/ 353060 h 730288"/>
                <a:gd name="connsiteX355" fmla="*/ 166639 w 663093"/>
                <a:gd name="connsiteY355" fmla="*/ 353060 h 730288"/>
                <a:gd name="connsiteX356" fmla="*/ 158404 w 663093"/>
                <a:gd name="connsiteY356" fmla="*/ 351905 h 730288"/>
                <a:gd name="connsiteX357" fmla="*/ 152631 w 663093"/>
                <a:gd name="connsiteY357" fmla="*/ 351905 h 730288"/>
                <a:gd name="connsiteX358" fmla="*/ 151092 w 663093"/>
                <a:gd name="connsiteY358" fmla="*/ 351444 h 730288"/>
                <a:gd name="connsiteX359" fmla="*/ 149398 w 663093"/>
                <a:gd name="connsiteY359" fmla="*/ 350289 h 730288"/>
                <a:gd name="connsiteX360" fmla="*/ 148782 w 663093"/>
                <a:gd name="connsiteY360" fmla="*/ 349673 h 730288"/>
                <a:gd name="connsiteX361" fmla="*/ 144318 w 663093"/>
                <a:gd name="connsiteY361" fmla="*/ 344054 h 730288"/>
                <a:gd name="connsiteX362" fmla="*/ 128770 w 663093"/>
                <a:gd name="connsiteY362" fmla="*/ 327968 h 730288"/>
                <a:gd name="connsiteX363" fmla="*/ 125076 w 663093"/>
                <a:gd name="connsiteY363" fmla="*/ 327044 h 730288"/>
                <a:gd name="connsiteX364" fmla="*/ 124152 w 663093"/>
                <a:gd name="connsiteY364" fmla="*/ 326659 h 730288"/>
                <a:gd name="connsiteX365" fmla="*/ 117379 w 663093"/>
                <a:gd name="connsiteY365" fmla="*/ 321964 h 730288"/>
                <a:gd name="connsiteX366" fmla="*/ 114608 w 663093"/>
                <a:gd name="connsiteY366" fmla="*/ 321502 h 730288"/>
                <a:gd name="connsiteX367" fmla="*/ 111606 w 663093"/>
                <a:gd name="connsiteY367" fmla="*/ 321502 h 730288"/>
                <a:gd name="connsiteX368" fmla="*/ 103909 w 663093"/>
                <a:gd name="connsiteY368" fmla="*/ 324042 h 730288"/>
                <a:gd name="connsiteX369" fmla="*/ 97982 w 663093"/>
                <a:gd name="connsiteY369" fmla="*/ 327814 h 730288"/>
                <a:gd name="connsiteX370" fmla="*/ 95904 w 663093"/>
                <a:gd name="connsiteY370" fmla="*/ 328199 h 730288"/>
                <a:gd name="connsiteX371" fmla="*/ 93056 w 663093"/>
                <a:gd name="connsiteY371" fmla="*/ 327660 h 730288"/>
                <a:gd name="connsiteX372" fmla="*/ 92056 w 663093"/>
                <a:gd name="connsiteY372" fmla="*/ 327275 h 730288"/>
                <a:gd name="connsiteX373" fmla="*/ 88669 w 663093"/>
                <a:gd name="connsiteY373" fmla="*/ 325043 h 730288"/>
                <a:gd name="connsiteX374" fmla="*/ 88053 w 663093"/>
                <a:gd name="connsiteY374" fmla="*/ 324504 h 730288"/>
                <a:gd name="connsiteX375" fmla="*/ 82973 w 663093"/>
                <a:gd name="connsiteY375" fmla="*/ 318347 h 730288"/>
                <a:gd name="connsiteX376" fmla="*/ 82435 w 663093"/>
                <a:gd name="connsiteY376" fmla="*/ 317346 h 730288"/>
                <a:gd name="connsiteX377" fmla="*/ 81280 w 663093"/>
                <a:gd name="connsiteY377" fmla="*/ 313421 h 730288"/>
                <a:gd name="connsiteX378" fmla="*/ 81203 w 663093"/>
                <a:gd name="connsiteY378" fmla="*/ 312651 h 730288"/>
                <a:gd name="connsiteX379" fmla="*/ 81203 w 663093"/>
                <a:gd name="connsiteY379" fmla="*/ 303722 h 730288"/>
                <a:gd name="connsiteX380" fmla="*/ 80587 w 663093"/>
                <a:gd name="connsiteY380" fmla="*/ 302337 h 730288"/>
                <a:gd name="connsiteX381" fmla="*/ 79510 w 663093"/>
                <a:gd name="connsiteY381" fmla="*/ 303722 h 730288"/>
                <a:gd name="connsiteX382" fmla="*/ 72352 w 663093"/>
                <a:gd name="connsiteY382" fmla="*/ 310111 h 730288"/>
                <a:gd name="connsiteX383" fmla="*/ 72813 w 663093"/>
                <a:gd name="connsiteY383" fmla="*/ 315268 h 730288"/>
                <a:gd name="connsiteX384" fmla="*/ 72275 w 663093"/>
                <a:gd name="connsiteY384" fmla="*/ 317115 h 730288"/>
                <a:gd name="connsiteX385" fmla="*/ 69427 w 663093"/>
                <a:gd name="connsiteY385" fmla="*/ 321041 h 730288"/>
                <a:gd name="connsiteX386" fmla="*/ 68272 w 663093"/>
                <a:gd name="connsiteY386" fmla="*/ 321964 h 730288"/>
                <a:gd name="connsiteX387" fmla="*/ 63192 w 663093"/>
                <a:gd name="connsiteY387" fmla="*/ 324196 h 730288"/>
                <a:gd name="connsiteX388" fmla="*/ 61037 w 663093"/>
                <a:gd name="connsiteY388" fmla="*/ 324273 h 730288"/>
                <a:gd name="connsiteX389" fmla="*/ 56573 w 663093"/>
                <a:gd name="connsiteY389" fmla="*/ 322580 h 730288"/>
                <a:gd name="connsiteX390" fmla="*/ 55572 w 663093"/>
                <a:gd name="connsiteY390" fmla="*/ 321964 h 730288"/>
                <a:gd name="connsiteX391" fmla="*/ 51570 w 663093"/>
                <a:gd name="connsiteY391" fmla="*/ 317962 h 730288"/>
                <a:gd name="connsiteX392" fmla="*/ 49415 w 663093"/>
                <a:gd name="connsiteY392" fmla="*/ 317269 h 730288"/>
                <a:gd name="connsiteX393" fmla="*/ 45797 w 663093"/>
                <a:gd name="connsiteY393" fmla="*/ 317654 h 730288"/>
                <a:gd name="connsiteX394" fmla="*/ 30095 w 663093"/>
                <a:gd name="connsiteY394" fmla="*/ 330585 h 730288"/>
                <a:gd name="connsiteX395" fmla="*/ 28710 w 663093"/>
                <a:gd name="connsiteY395" fmla="*/ 331201 h 730288"/>
                <a:gd name="connsiteX396" fmla="*/ 15394 w 663093"/>
                <a:gd name="connsiteY396" fmla="*/ 333125 h 730288"/>
                <a:gd name="connsiteX397" fmla="*/ 15394 w 663093"/>
                <a:gd name="connsiteY397" fmla="*/ 341361 h 730288"/>
                <a:gd name="connsiteX398" fmla="*/ 17087 w 663093"/>
                <a:gd name="connsiteY398" fmla="*/ 352752 h 730288"/>
                <a:gd name="connsiteX399" fmla="*/ 19704 w 663093"/>
                <a:gd name="connsiteY399" fmla="*/ 362142 h 730288"/>
                <a:gd name="connsiteX400" fmla="*/ 21167 w 663093"/>
                <a:gd name="connsiteY400" fmla="*/ 364605 h 730288"/>
                <a:gd name="connsiteX401" fmla="*/ 25015 w 663093"/>
                <a:gd name="connsiteY401" fmla="*/ 370070 h 730288"/>
                <a:gd name="connsiteX402" fmla="*/ 25246 w 663093"/>
                <a:gd name="connsiteY402" fmla="*/ 372918 h 730288"/>
                <a:gd name="connsiteX403" fmla="*/ 22937 w 663093"/>
                <a:gd name="connsiteY403" fmla="*/ 374535 h 730288"/>
                <a:gd name="connsiteX404" fmla="*/ 16856 w 663093"/>
                <a:gd name="connsiteY404" fmla="*/ 374996 h 730288"/>
                <a:gd name="connsiteX405" fmla="*/ 15625 w 663093"/>
                <a:gd name="connsiteY405" fmla="*/ 378075 h 730288"/>
                <a:gd name="connsiteX406" fmla="*/ 16933 w 663093"/>
                <a:gd name="connsiteY406" fmla="*/ 382770 h 730288"/>
                <a:gd name="connsiteX407" fmla="*/ 18627 w 663093"/>
                <a:gd name="connsiteY407" fmla="*/ 384849 h 730288"/>
                <a:gd name="connsiteX408" fmla="*/ 38100 w 663093"/>
                <a:gd name="connsiteY408" fmla="*/ 400396 h 730288"/>
                <a:gd name="connsiteX409" fmla="*/ 38947 w 663093"/>
                <a:gd name="connsiteY409" fmla="*/ 403706 h 730288"/>
                <a:gd name="connsiteX410" fmla="*/ 37176 w 663093"/>
                <a:gd name="connsiteY410" fmla="*/ 407785 h 730288"/>
                <a:gd name="connsiteX411" fmla="*/ 38254 w 663093"/>
                <a:gd name="connsiteY411" fmla="*/ 410941 h 730288"/>
                <a:gd name="connsiteX412" fmla="*/ 41179 w 663093"/>
                <a:gd name="connsiteY412" fmla="*/ 413173 h 730288"/>
                <a:gd name="connsiteX413" fmla="*/ 44565 w 663093"/>
                <a:gd name="connsiteY413" fmla="*/ 412865 h 730288"/>
                <a:gd name="connsiteX414" fmla="*/ 44950 w 663093"/>
                <a:gd name="connsiteY414" fmla="*/ 411942 h 730288"/>
                <a:gd name="connsiteX415" fmla="*/ 46567 w 663093"/>
                <a:gd name="connsiteY415" fmla="*/ 401551 h 730288"/>
                <a:gd name="connsiteX416" fmla="*/ 46798 w 663093"/>
                <a:gd name="connsiteY416" fmla="*/ 400704 h 730288"/>
                <a:gd name="connsiteX417" fmla="*/ 47952 w 663093"/>
                <a:gd name="connsiteY417" fmla="*/ 398472 h 730288"/>
                <a:gd name="connsiteX418" fmla="*/ 48491 w 663093"/>
                <a:gd name="connsiteY418" fmla="*/ 397779 h 730288"/>
                <a:gd name="connsiteX419" fmla="*/ 51955 w 663093"/>
                <a:gd name="connsiteY419" fmla="*/ 394316 h 730288"/>
                <a:gd name="connsiteX420" fmla="*/ 54571 w 663093"/>
                <a:gd name="connsiteY420" fmla="*/ 385464 h 730288"/>
                <a:gd name="connsiteX421" fmla="*/ 55572 w 663093"/>
                <a:gd name="connsiteY421" fmla="*/ 375689 h 730288"/>
                <a:gd name="connsiteX422" fmla="*/ 54495 w 663093"/>
                <a:gd name="connsiteY422" fmla="*/ 369300 h 730288"/>
                <a:gd name="connsiteX423" fmla="*/ 55341 w 663093"/>
                <a:gd name="connsiteY423" fmla="*/ 366838 h 730288"/>
                <a:gd name="connsiteX424" fmla="*/ 57881 w 663093"/>
                <a:gd name="connsiteY424" fmla="*/ 366068 h 730288"/>
                <a:gd name="connsiteX425" fmla="*/ 61961 w 663093"/>
                <a:gd name="connsiteY425" fmla="*/ 366914 h 730288"/>
                <a:gd name="connsiteX426" fmla="*/ 61807 w 663093"/>
                <a:gd name="connsiteY426" fmla="*/ 366068 h 730288"/>
                <a:gd name="connsiteX427" fmla="*/ 61807 w 663093"/>
                <a:gd name="connsiteY427" fmla="*/ 363220 h 730288"/>
                <a:gd name="connsiteX428" fmla="*/ 63346 w 663093"/>
                <a:gd name="connsiteY428" fmla="*/ 360680 h 730288"/>
                <a:gd name="connsiteX429" fmla="*/ 66733 w 663093"/>
                <a:gd name="connsiteY429" fmla="*/ 358987 h 730288"/>
                <a:gd name="connsiteX430" fmla="*/ 67502 w 663093"/>
                <a:gd name="connsiteY430" fmla="*/ 358756 h 730288"/>
                <a:gd name="connsiteX431" fmla="*/ 70889 w 663093"/>
                <a:gd name="connsiteY431" fmla="*/ 358217 h 730288"/>
                <a:gd name="connsiteX432" fmla="*/ 71890 w 663093"/>
                <a:gd name="connsiteY432" fmla="*/ 358217 h 730288"/>
                <a:gd name="connsiteX433" fmla="*/ 74738 w 663093"/>
                <a:gd name="connsiteY433" fmla="*/ 358756 h 730288"/>
                <a:gd name="connsiteX434" fmla="*/ 75430 w 663093"/>
                <a:gd name="connsiteY434" fmla="*/ 358987 h 730288"/>
                <a:gd name="connsiteX435" fmla="*/ 76277 w 663093"/>
                <a:gd name="connsiteY435" fmla="*/ 359448 h 730288"/>
                <a:gd name="connsiteX436" fmla="*/ 76508 w 663093"/>
                <a:gd name="connsiteY436" fmla="*/ 358987 h 730288"/>
                <a:gd name="connsiteX437" fmla="*/ 76970 w 663093"/>
                <a:gd name="connsiteY437" fmla="*/ 355369 h 730288"/>
                <a:gd name="connsiteX438" fmla="*/ 76508 w 663093"/>
                <a:gd name="connsiteY438" fmla="*/ 352136 h 730288"/>
                <a:gd name="connsiteX439" fmla="*/ 74968 w 663093"/>
                <a:gd name="connsiteY439" fmla="*/ 348519 h 730288"/>
                <a:gd name="connsiteX440" fmla="*/ 75738 w 663093"/>
                <a:gd name="connsiteY440" fmla="*/ 345286 h 730288"/>
                <a:gd name="connsiteX441" fmla="*/ 79048 w 663093"/>
                <a:gd name="connsiteY441" fmla="*/ 345055 h 730288"/>
                <a:gd name="connsiteX442" fmla="*/ 85206 w 663093"/>
                <a:gd name="connsiteY442" fmla="*/ 348981 h 730288"/>
                <a:gd name="connsiteX443" fmla="*/ 85821 w 663093"/>
                <a:gd name="connsiteY443" fmla="*/ 349519 h 730288"/>
                <a:gd name="connsiteX444" fmla="*/ 90285 w 663093"/>
                <a:gd name="connsiteY444" fmla="*/ 354599 h 730288"/>
                <a:gd name="connsiteX445" fmla="*/ 93210 w 663093"/>
                <a:gd name="connsiteY445" fmla="*/ 356755 h 730288"/>
                <a:gd name="connsiteX446" fmla="*/ 97521 w 663093"/>
                <a:gd name="connsiteY446" fmla="*/ 355446 h 730288"/>
                <a:gd name="connsiteX447" fmla="*/ 100984 w 663093"/>
                <a:gd name="connsiteY447" fmla="*/ 357216 h 730288"/>
                <a:gd name="connsiteX448" fmla="*/ 102062 w 663093"/>
                <a:gd name="connsiteY448" fmla="*/ 360372 h 730288"/>
                <a:gd name="connsiteX449" fmla="*/ 106218 w 663093"/>
                <a:gd name="connsiteY449" fmla="*/ 360372 h 730288"/>
                <a:gd name="connsiteX450" fmla="*/ 108604 w 663093"/>
                <a:gd name="connsiteY450" fmla="*/ 361681 h 730288"/>
                <a:gd name="connsiteX451" fmla="*/ 108758 w 663093"/>
                <a:gd name="connsiteY451" fmla="*/ 364375 h 730288"/>
                <a:gd name="connsiteX452" fmla="*/ 102601 w 663093"/>
                <a:gd name="connsiteY452" fmla="*/ 377305 h 730288"/>
                <a:gd name="connsiteX453" fmla="*/ 102216 w 663093"/>
                <a:gd name="connsiteY453" fmla="*/ 377844 h 730288"/>
                <a:gd name="connsiteX454" fmla="*/ 89670 w 663093"/>
                <a:gd name="connsiteY454" fmla="*/ 393623 h 730288"/>
                <a:gd name="connsiteX455" fmla="*/ 97751 w 663093"/>
                <a:gd name="connsiteY455" fmla="*/ 391853 h 730288"/>
                <a:gd name="connsiteX456" fmla="*/ 100138 w 663093"/>
                <a:gd name="connsiteY456" fmla="*/ 392391 h 730288"/>
                <a:gd name="connsiteX457" fmla="*/ 101215 w 663093"/>
                <a:gd name="connsiteY457" fmla="*/ 394547 h 730288"/>
                <a:gd name="connsiteX458" fmla="*/ 101215 w 663093"/>
                <a:gd name="connsiteY458" fmla="*/ 397395 h 730288"/>
                <a:gd name="connsiteX459" fmla="*/ 99214 w 663093"/>
                <a:gd name="connsiteY459" fmla="*/ 400088 h 730288"/>
                <a:gd name="connsiteX460" fmla="*/ 93595 w 663093"/>
                <a:gd name="connsiteY460" fmla="*/ 401782 h 730288"/>
                <a:gd name="connsiteX461" fmla="*/ 75276 w 663093"/>
                <a:gd name="connsiteY461" fmla="*/ 405245 h 730288"/>
                <a:gd name="connsiteX462" fmla="*/ 72275 w 663093"/>
                <a:gd name="connsiteY462" fmla="*/ 403783 h 730288"/>
                <a:gd name="connsiteX463" fmla="*/ 72813 w 663093"/>
                <a:gd name="connsiteY463" fmla="*/ 400473 h 730288"/>
                <a:gd name="connsiteX464" fmla="*/ 76123 w 663093"/>
                <a:gd name="connsiteY464" fmla="*/ 397164 h 730288"/>
                <a:gd name="connsiteX465" fmla="*/ 75122 w 663093"/>
                <a:gd name="connsiteY465" fmla="*/ 396856 h 730288"/>
                <a:gd name="connsiteX466" fmla="*/ 70735 w 663093"/>
                <a:gd name="connsiteY466" fmla="*/ 397318 h 730288"/>
                <a:gd name="connsiteX467" fmla="*/ 68426 w 663093"/>
                <a:gd name="connsiteY467" fmla="*/ 398857 h 730288"/>
                <a:gd name="connsiteX468" fmla="*/ 66810 w 663093"/>
                <a:gd name="connsiteY468" fmla="*/ 401243 h 730288"/>
                <a:gd name="connsiteX469" fmla="*/ 65193 w 663093"/>
                <a:gd name="connsiteY469" fmla="*/ 410787 h 730288"/>
                <a:gd name="connsiteX470" fmla="*/ 64962 w 663093"/>
                <a:gd name="connsiteY470" fmla="*/ 411557 h 730288"/>
                <a:gd name="connsiteX471" fmla="*/ 62422 w 663093"/>
                <a:gd name="connsiteY471" fmla="*/ 416560 h 730288"/>
                <a:gd name="connsiteX472" fmla="*/ 62422 w 663093"/>
                <a:gd name="connsiteY472" fmla="*/ 421332 h 730288"/>
                <a:gd name="connsiteX473" fmla="*/ 63500 w 663093"/>
                <a:gd name="connsiteY473" fmla="*/ 421794 h 730288"/>
                <a:gd name="connsiteX474" fmla="*/ 68426 w 663093"/>
                <a:gd name="connsiteY474" fmla="*/ 424796 h 730288"/>
                <a:gd name="connsiteX475" fmla="*/ 74968 w 663093"/>
                <a:gd name="connsiteY475" fmla="*/ 428028 h 730288"/>
                <a:gd name="connsiteX476" fmla="*/ 76046 w 663093"/>
                <a:gd name="connsiteY476" fmla="*/ 428952 h 730288"/>
                <a:gd name="connsiteX477" fmla="*/ 77201 w 663093"/>
                <a:gd name="connsiteY477" fmla="*/ 430645 h 730288"/>
                <a:gd name="connsiteX478" fmla="*/ 77508 w 663093"/>
                <a:gd name="connsiteY478" fmla="*/ 433262 h 730288"/>
                <a:gd name="connsiteX479" fmla="*/ 76354 w 663093"/>
                <a:gd name="connsiteY479" fmla="*/ 436110 h 730288"/>
                <a:gd name="connsiteX480" fmla="*/ 74968 w 663093"/>
                <a:gd name="connsiteY480" fmla="*/ 437573 h 730288"/>
                <a:gd name="connsiteX481" fmla="*/ 70658 w 663093"/>
                <a:gd name="connsiteY481" fmla="*/ 439728 h 730288"/>
                <a:gd name="connsiteX482" fmla="*/ 82665 w 663093"/>
                <a:gd name="connsiteY482" fmla="*/ 446193 h 730288"/>
                <a:gd name="connsiteX483" fmla="*/ 108219 w 663093"/>
                <a:gd name="connsiteY483" fmla="*/ 441960 h 730288"/>
                <a:gd name="connsiteX484" fmla="*/ 128232 w 663093"/>
                <a:gd name="connsiteY484" fmla="*/ 430184 h 730288"/>
                <a:gd name="connsiteX485" fmla="*/ 127231 w 663093"/>
                <a:gd name="connsiteY485" fmla="*/ 415636 h 730288"/>
                <a:gd name="connsiteX486" fmla="*/ 128539 w 663093"/>
                <a:gd name="connsiteY486" fmla="*/ 413096 h 730288"/>
                <a:gd name="connsiteX487" fmla="*/ 131464 w 663093"/>
                <a:gd name="connsiteY487" fmla="*/ 413019 h 730288"/>
                <a:gd name="connsiteX488" fmla="*/ 134928 w 663093"/>
                <a:gd name="connsiteY488" fmla="*/ 415020 h 730288"/>
                <a:gd name="connsiteX489" fmla="*/ 138853 w 663093"/>
                <a:gd name="connsiteY489" fmla="*/ 415482 h 730288"/>
                <a:gd name="connsiteX490" fmla="*/ 148090 w 663093"/>
                <a:gd name="connsiteY490" fmla="*/ 415482 h 730288"/>
                <a:gd name="connsiteX491" fmla="*/ 150861 w 663093"/>
                <a:gd name="connsiteY491" fmla="*/ 417792 h 730288"/>
                <a:gd name="connsiteX492" fmla="*/ 150861 w 663093"/>
                <a:gd name="connsiteY492" fmla="*/ 418715 h 730288"/>
                <a:gd name="connsiteX493" fmla="*/ 165485 w 663093"/>
                <a:gd name="connsiteY493" fmla="*/ 415559 h 730288"/>
                <a:gd name="connsiteX494" fmla="*/ 167871 w 663093"/>
                <a:gd name="connsiteY494" fmla="*/ 416098 h 730288"/>
                <a:gd name="connsiteX495" fmla="*/ 168948 w 663093"/>
                <a:gd name="connsiteY495" fmla="*/ 418253 h 730288"/>
                <a:gd name="connsiteX496" fmla="*/ 168948 w 663093"/>
                <a:gd name="connsiteY496" fmla="*/ 420486 h 730288"/>
                <a:gd name="connsiteX497" fmla="*/ 168025 w 663093"/>
                <a:gd name="connsiteY497" fmla="*/ 422564 h 730288"/>
                <a:gd name="connsiteX498" fmla="*/ 162714 w 663093"/>
                <a:gd name="connsiteY498" fmla="*/ 427336 h 730288"/>
                <a:gd name="connsiteX499" fmla="*/ 159019 w 663093"/>
                <a:gd name="connsiteY499" fmla="*/ 433724 h 730288"/>
                <a:gd name="connsiteX500" fmla="*/ 154401 w 663093"/>
                <a:gd name="connsiteY500" fmla="*/ 440652 h 730288"/>
                <a:gd name="connsiteX501" fmla="*/ 152939 w 663093"/>
                <a:gd name="connsiteY501" fmla="*/ 441729 h 730288"/>
                <a:gd name="connsiteX502" fmla="*/ 137776 w 663093"/>
                <a:gd name="connsiteY502" fmla="*/ 446578 h 730288"/>
                <a:gd name="connsiteX503" fmla="*/ 138469 w 663093"/>
                <a:gd name="connsiteY503" fmla="*/ 450965 h 730288"/>
                <a:gd name="connsiteX504" fmla="*/ 140624 w 663093"/>
                <a:gd name="connsiteY504" fmla="*/ 458508 h 730288"/>
                <a:gd name="connsiteX505" fmla="*/ 139931 w 663093"/>
                <a:gd name="connsiteY505" fmla="*/ 461279 h 730288"/>
                <a:gd name="connsiteX506" fmla="*/ 134312 w 663093"/>
                <a:gd name="connsiteY506" fmla="*/ 466898 h 730288"/>
                <a:gd name="connsiteX507" fmla="*/ 131233 w 663093"/>
                <a:gd name="connsiteY507" fmla="*/ 467514 h 730288"/>
                <a:gd name="connsiteX508" fmla="*/ 129463 w 663093"/>
                <a:gd name="connsiteY508" fmla="*/ 464897 h 730288"/>
                <a:gd name="connsiteX509" fmla="*/ 129463 w 663093"/>
                <a:gd name="connsiteY509" fmla="*/ 460971 h 730288"/>
                <a:gd name="connsiteX510" fmla="*/ 129155 w 663093"/>
                <a:gd name="connsiteY510" fmla="*/ 459663 h 730288"/>
                <a:gd name="connsiteX511" fmla="*/ 127154 w 663093"/>
                <a:gd name="connsiteY511" fmla="*/ 457893 h 730288"/>
                <a:gd name="connsiteX512" fmla="*/ 123690 w 663093"/>
                <a:gd name="connsiteY512" fmla="*/ 460741 h 730288"/>
                <a:gd name="connsiteX513" fmla="*/ 123382 w 663093"/>
                <a:gd name="connsiteY513" fmla="*/ 463588 h 730288"/>
                <a:gd name="connsiteX514" fmla="*/ 125768 w 663093"/>
                <a:gd name="connsiteY514" fmla="*/ 466821 h 730288"/>
                <a:gd name="connsiteX515" fmla="*/ 131541 w 663093"/>
                <a:gd name="connsiteY515" fmla="*/ 470516 h 730288"/>
                <a:gd name="connsiteX516" fmla="*/ 132388 w 663093"/>
                <a:gd name="connsiteY516" fmla="*/ 474364 h 730288"/>
                <a:gd name="connsiteX517" fmla="*/ 129540 w 663093"/>
                <a:gd name="connsiteY517" fmla="*/ 478828 h 730288"/>
                <a:gd name="connsiteX518" fmla="*/ 128770 w 663093"/>
                <a:gd name="connsiteY518" fmla="*/ 479598 h 730288"/>
                <a:gd name="connsiteX519" fmla="*/ 124845 w 663093"/>
                <a:gd name="connsiteY519" fmla="*/ 482446 h 730288"/>
                <a:gd name="connsiteX520" fmla="*/ 123459 w 663093"/>
                <a:gd name="connsiteY520" fmla="*/ 482985 h 730288"/>
                <a:gd name="connsiteX521" fmla="*/ 123305 w 663093"/>
                <a:gd name="connsiteY521" fmla="*/ 482985 h 730288"/>
                <a:gd name="connsiteX522" fmla="*/ 123382 w 663093"/>
                <a:gd name="connsiteY522" fmla="*/ 482985 h 730288"/>
                <a:gd name="connsiteX523" fmla="*/ 127000 w 663093"/>
                <a:gd name="connsiteY523" fmla="*/ 483601 h 730288"/>
                <a:gd name="connsiteX524" fmla="*/ 128001 w 663093"/>
                <a:gd name="connsiteY524" fmla="*/ 483986 h 730288"/>
                <a:gd name="connsiteX525" fmla="*/ 130848 w 663093"/>
                <a:gd name="connsiteY525" fmla="*/ 485679 h 730288"/>
                <a:gd name="connsiteX526" fmla="*/ 131926 w 663093"/>
                <a:gd name="connsiteY526" fmla="*/ 489373 h 730288"/>
                <a:gd name="connsiteX527" fmla="*/ 130772 w 663093"/>
                <a:gd name="connsiteY527" fmla="*/ 491605 h 730288"/>
                <a:gd name="connsiteX528" fmla="*/ 128078 w 663093"/>
                <a:gd name="connsiteY528" fmla="*/ 493145 h 730288"/>
                <a:gd name="connsiteX529" fmla="*/ 119611 w 663093"/>
                <a:gd name="connsiteY529" fmla="*/ 492606 h 730288"/>
                <a:gd name="connsiteX530" fmla="*/ 118995 w 663093"/>
                <a:gd name="connsiteY530" fmla="*/ 492452 h 730288"/>
                <a:gd name="connsiteX531" fmla="*/ 113376 w 663093"/>
                <a:gd name="connsiteY531" fmla="*/ 490759 h 730288"/>
                <a:gd name="connsiteX532" fmla="*/ 112453 w 663093"/>
                <a:gd name="connsiteY532" fmla="*/ 490297 h 730288"/>
                <a:gd name="connsiteX533" fmla="*/ 105294 w 663093"/>
                <a:gd name="connsiteY533" fmla="*/ 484678 h 730288"/>
                <a:gd name="connsiteX534" fmla="*/ 104525 w 663093"/>
                <a:gd name="connsiteY534" fmla="*/ 486525 h 730288"/>
                <a:gd name="connsiteX535" fmla="*/ 103524 w 663093"/>
                <a:gd name="connsiteY535" fmla="*/ 492375 h 730288"/>
                <a:gd name="connsiteX536" fmla="*/ 104679 w 663093"/>
                <a:gd name="connsiteY536" fmla="*/ 496685 h 730288"/>
                <a:gd name="connsiteX537" fmla="*/ 107604 w 663093"/>
                <a:gd name="connsiteY537" fmla="*/ 497994 h 730288"/>
                <a:gd name="connsiteX538" fmla="*/ 122382 w 663093"/>
                <a:gd name="connsiteY538" fmla="*/ 494299 h 730288"/>
                <a:gd name="connsiteX539" fmla="*/ 129386 w 663093"/>
                <a:gd name="connsiteY539" fmla="*/ 493145 h 730288"/>
                <a:gd name="connsiteX540" fmla="*/ 132234 w 663093"/>
                <a:gd name="connsiteY540" fmla="*/ 494376 h 730288"/>
                <a:gd name="connsiteX541" fmla="*/ 132234 w 663093"/>
                <a:gd name="connsiteY541" fmla="*/ 497455 h 730288"/>
                <a:gd name="connsiteX542" fmla="*/ 128847 w 663093"/>
                <a:gd name="connsiteY542" fmla="*/ 502535 h 730288"/>
                <a:gd name="connsiteX543" fmla="*/ 127462 w 663093"/>
                <a:gd name="connsiteY543" fmla="*/ 503613 h 730288"/>
                <a:gd name="connsiteX544" fmla="*/ 121304 w 663093"/>
                <a:gd name="connsiteY544" fmla="*/ 505845 h 730288"/>
                <a:gd name="connsiteX545" fmla="*/ 114916 w 663093"/>
                <a:gd name="connsiteY545" fmla="*/ 507461 h 730288"/>
                <a:gd name="connsiteX546" fmla="*/ 115224 w 663093"/>
                <a:gd name="connsiteY546" fmla="*/ 508539 h 730288"/>
                <a:gd name="connsiteX547" fmla="*/ 116609 w 663093"/>
                <a:gd name="connsiteY547" fmla="*/ 508693 h 730288"/>
                <a:gd name="connsiteX548" fmla="*/ 120919 w 663093"/>
                <a:gd name="connsiteY548" fmla="*/ 506768 h 730288"/>
                <a:gd name="connsiteX549" fmla="*/ 121766 w 663093"/>
                <a:gd name="connsiteY549" fmla="*/ 506538 h 730288"/>
                <a:gd name="connsiteX550" fmla="*/ 126846 w 663093"/>
                <a:gd name="connsiteY550" fmla="*/ 505999 h 730288"/>
                <a:gd name="connsiteX551" fmla="*/ 128001 w 663093"/>
                <a:gd name="connsiteY551" fmla="*/ 506076 h 730288"/>
                <a:gd name="connsiteX552" fmla="*/ 133619 w 663093"/>
                <a:gd name="connsiteY552" fmla="*/ 507769 h 730288"/>
                <a:gd name="connsiteX553" fmla="*/ 135544 w 663093"/>
                <a:gd name="connsiteY553" fmla="*/ 510001 h 730288"/>
                <a:gd name="connsiteX554" fmla="*/ 134466 w 663093"/>
                <a:gd name="connsiteY554" fmla="*/ 512772 h 730288"/>
                <a:gd name="connsiteX555" fmla="*/ 132234 w 663093"/>
                <a:gd name="connsiteY555" fmla="*/ 514465 h 730288"/>
                <a:gd name="connsiteX556" fmla="*/ 131387 w 663093"/>
                <a:gd name="connsiteY556" fmla="*/ 514927 h 730288"/>
                <a:gd name="connsiteX557" fmla="*/ 125768 w 663093"/>
                <a:gd name="connsiteY557" fmla="*/ 516621 h 730288"/>
                <a:gd name="connsiteX558" fmla="*/ 121920 w 663093"/>
                <a:gd name="connsiteY558" fmla="*/ 518083 h 730288"/>
                <a:gd name="connsiteX559" fmla="*/ 118379 w 663093"/>
                <a:gd name="connsiteY559" fmla="*/ 521162 h 730288"/>
                <a:gd name="connsiteX560" fmla="*/ 115147 w 663093"/>
                <a:gd name="connsiteY560" fmla="*/ 523086 h 730288"/>
                <a:gd name="connsiteX561" fmla="*/ 112838 w 663093"/>
                <a:gd name="connsiteY561" fmla="*/ 523317 h 730288"/>
                <a:gd name="connsiteX562" fmla="*/ 109451 w 663093"/>
                <a:gd name="connsiteY562" fmla="*/ 522162 h 730288"/>
                <a:gd name="connsiteX563" fmla="*/ 108681 w 663093"/>
                <a:gd name="connsiteY563" fmla="*/ 521777 h 730288"/>
                <a:gd name="connsiteX564" fmla="*/ 107758 w 663093"/>
                <a:gd name="connsiteY564" fmla="*/ 521085 h 730288"/>
                <a:gd name="connsiteX565" fmla="*/ 105064 w 663093"/>
                <a:gd name="connsiteY565" fmla="*/ 528320 h 730288"/>
                <a:gd name="connsiteX566" fmla="*/ 102755 w 663093"/>
                <a:gd name="connsiteY566" fmla="*/ 533554 h 730288"/>
                <a:gd name="connsiteX567" fmla="*/ 102293 w 663093"/>
                <a:gd name="connsiteY567" fmla="*/ 534247 h 730288"/>
                <a:gd name="connsiteX568" fmla="*/ 95750 w 663093"/>
                <a:gd name="connsiteY568" fmla="*/ 541867 h 730288"/>
                <a:gd name="connsiteX569" fmla="*/ 94750 w 663093"/>
                <a:gd name="connsiteY569" fmla="*/ 543791 h 730288"/>
                <a:gd name="connsiteX570" fmla="*/ 94827 w 663093"/>
                <a:gd name="connsiteY570" fmla="*/ 544022 h 730288"/>
                <a:gd name="connsiteX571" fmla="*/ 98983 w 663093"/>
                <a:gd name="connsiteY571" fmla="*/ 544868 h 730288"/>
                <a:gd name="connsiteX572" fmla="*/ 101215 w 663093"/>
                <a:gd name="connsiteY572" fmla="*/ 547486 h 730288"/>
                <a:gd name="connsiteX573" fmla="*/ 99214 w 663093"/>
                <a:gd name="connsiteY573" fmla="*/ 550333 h 730288"/>
                <a:gd name="connsiteX574" fmla="*/ 87976 w 663093"/>
                <a:gd name="connsiteY574" fmla="*/ 553720 h 730288"/>
                <a:gd name="connsiteX575" fmla="*/ 87130 w 663093"/>
                <a:gd name="connsiteY575" fmla="*/ 553874 h 730288"/>
                <a:gd name="connsiteX576" fmla="*/ 83743 w 663093"/>
                <a:gd name="connsiteY576" fmla="*/ 553874 h 730288"/>
                <a:gd name="connsiteX577" fmla="*/ 81357 w 663093"/>
                <a:gd name="connsiteY577" fmla="*/ 552565 h 730288"/>
                <a:gd name="connsiteX578" fmla="*/ 81203 w 663093"/>
                <a:gd name="connsiteY578" fmla="*/ 549795 h 730288"/>
                <a:gd name="connsiteX579" fmla="*/ 81819 w 663093"/>
                <a:gd name="connsiteY579" fmla="*/ 548486 h 730288"/>
                <a:gd name="connsiteX580" fmla="*/ 77662 w 663093"/>
                <a:gd name="connsiteY580" fmla="*/ 548794 h 730288"/>
                <a:gd name="connsiteX581" fmla="*/ 73506 w 663093"/>
                <a:gd name="connsiteY581" fmla="*/ 549717 h 730288"/>
                <a:gd name="connsiteX582" fmla="*/ 73814 w 663093"/>
                <a:gd name="connsiteY582" fmla="*/ 550487 h 730288"/>
                <a:gd name="connsiteX583" fmla="*/ 73198 w 663093"/>
                <a:gd name="connsiteY583" fmla="*/ 553566 h 730288"/>
                <a:gd name="connsiteX584" fmla="*/ 71505 w 663093"/>
                <a:gd name="connsiteY584" fmla="*/ 555259 h 730288"/>
                <a:gd name="connsiteX585" fmla="*/ 70889 w 663093"/>
                <a:gd name="connsiteY585" fmla="*/ 555721 h 730288"/>
                <a:gd name="connsiteX586" fmla="*/ 69965 w 663093"/>
                <a:gd name="connsiteY586" fmla="*/ 556260 h 730288"/>
                <a:gd name="connsiteX587" fmla="*/ 72198 w 663093"/>
                <a:gd name="connsiteY587" fmla="*/ 557645 h 730288"/>
                <a:gd name="connsiteX588" fmla="*/ 73429 w 663093"/>
                <a:gd name="connsiteY588" fmla="*/ 560647 h 730288"/>
                <a:gd name="connsiteX589" fmla="*/ 72352 w 663093"/>
                <a:gd name="connsiteY589" fmla="*/ 562341 h 730288"/>
                <a:gd name="connsiteX590" fmla="*/ 74430 w 663093"/>
                <a:gd name="connsiteY590" fmla="*/ 563033 h 730288"/>
                <a:gd name="connsiteX591" fmla="*/ 76277 w 663093"/>
                <a:gd name="connsiteY591" fmla="*/ 566266 h 730288"/>
                <a:gd name="connsiteX592" fmla="*/ 75122 w 663093"/>
                <a:gd name="connsiteY592" fmla="*/ 571885 h 730288"/>
                <a:gd name="connsiteX593" fmla="*/ 74353 w 663093"/>
                <a:gd name="connsiteY593" fmla="*/ 573347 h 730288"/>
                <a:gd name="connsiteX594" fmla="*/ 75507 w 663093"/>
                <a:gd name="connsiteY594" fmla="*/ 573732 h 730288"/>
                <a:gd name="connsiteX595" fmla="*/ 77431 w 663093"/>
                <a:gd name="connsiteY595" fmla="*/ 576118 h 730288"/>
                <a:gd name="connsiteX596" fmla="*/ 75969 w 663093"/>
                <a:gd name="connsiteY596" fmla="*/ 578812 h 730288"/>
                <a:gd name="connsiteX597" fmla="*/ 75353 w 663093"/>
                <a:gd name="connsiteY597" fmla="*/ 579197 h 730288"/>
                <a:gd name="connsiteX598" fmla="*/ 77508 w 663093"/>
                <a:gd name="connsiteY598" fmla="*/ 580890 h 730288"/>
                <a:gd name="connsiteX599" fmla="*/ 78355 w 663093"/>
                <a:gd name="connsiteY599" fmla="*/ 582045 h 730288"/>
                <a:gd name="connsiteX600" fmla="*/ 79510 w 663093"/>
                <a:gd name="connsiteY600" fmla="*/ 584893 h 730288"/>
                <a:gd name="connsiteX601" fmla="*/ 79433 w 663093"/>
                <a:gd name="connsiteY601" fmla="*/ 587202 h 730288"/>
                <a:gd name="connsiteX602" fmla="*/ 78278 w 663093"/>
                <a:gd name="connsiteY602" fmla="*/ 589434 h 730288"/>
                <a:gd name="connsiteX603" fmla="*/ 76277 w 663093"/>
                <a:gd name="connsiteY603" fmla="*/ 590973 h 730288"/>
                <a:gd name="connsiteX604" fmla="*/ 73891 w 663093"/>
                <a:gd name="connsiteY604" fmla="*/ 590281 h 730288"/>
                <a:gd name="connsiteX605" fmla="*/ 69658 w 663093"/>
                <a:gd name="connsiteY605" fmla="*/ 586509 h 730288"/>
                <a:gd name="connsiteX606" fmla="*/ 64808 w 663093"/>
                <a:gd name="connsiteY606" fmla="*/ 586509 h 730288"/>
                <a:gd name="connsiteX607" fmla="*/ 62115 w 663093"/>
                <a:gd name="connsiteY607" fmla="*/ 588279 h 730288"/>
                <a:gd name="connsiteX608" fmla="*/ 60575 w 663093"/>
                <a:gd name="connsiteY608" fmla="*/ 588741 h 730288"/>
                <a:gd name="connsiteX609" fmla="*/ 57727 w 663093"/>
                <a:gd name="connsiteY609" fmla="*/ 588741 h 730288"/>
                <a:gd name="connsiteX610" fmla="*/ 55341 w 663093"/>
                <a:gd name="connsiteY610" fmla="*/ 587433 h 730288"/>
                <a:gd name="connsiteX611" fmla="*/ 54725 w 663093"/>
                <a:gd name="connsiteY611" fmla="*/ 589126 h 730288"/>
                <a:gd name="connsiteX612" fmla="*/ 51262 w 663093"/>
                <a:gd name="connsiteY612" fmla="*/ 596207 h 730288"/>
                <a:gd name="connsiteX613" fmla="*/ 49569 w 663093"/>
                <a:gd name="connsiteY613" fmla="*/ 602288 h 730288"/>
                <a:gd name="connsiteX614" fmla="*/ 53263 w 663093"/>
                <a:gd name="connsiteY614" fmla="*/ 607368 h 730288"/>
                <a:gd name="connsiteX615" fmla="*/ 53725 w 663093"/>
                <a:gd name="connsiteY615" fmla="*/ 608445 h 730288"/>
                <a:gd name="connsiteX616" fmla="*/ 54264 w 663093"/>
                <a:gd name="connsiteY616" fmla="*/ 611293 h 730288"/>
                <a:gd name="connsiteX617" fmla="*/ 53879 w 663093"/>
                <a:gd name="connsiteY617" fmla="*/ 613372 h 730288"/>
                <a:gd name="connsiteX618" fmla="*/ 52724 w 663093"/>
                <a:gd name="connsiteY618" fmla="*/ 615065 h 730288"/>
                <a:gd name="connsiteX619" fmla="*/ 50877 w 663093"/>
                <a:gd name="connsiteY619" fmla="*/ 616296 h 730288"/>
                <a:gd name="connsiteX620" fmla="*/ 48722 w 663093"/>
                <a:gd name="connsiteY620" fmla="*/ 615758 h 730288"/>
                <a:gd name="connsiteX621" fmla="*/ 46490 w 663093"/>
                <a:gd name="connsiteY621" fmla="*/ 614064 h 730288"/>
                <a:gd name="connsiteX622" fmla="*/ 45874 w 663093"/>
                <a:gd name="connsiteY622" fmla="*/ 613448 h 730288"/>
                <a:gd name="connsiteX623" fmla="*/ 43488 w 663093"/>
                <a:gd name="connsiteY623" fmla="*/ 610139 h 730288"/>
                <a:gd name="connsiteX624" fmla="*/ 42795 w 663093"/>
                <a:gd name="connsiteY624" fmla="*/ 610986 h 730288"/>
                <a:gd name="connsiteX625" fmla="*/ 41410 w 663093"/>
                <a:gd name="connsiteY625" fmla="*/ 615527 h 730288"/>
                <a:gd name="connsiteX626" fmla="*/ 41872 w 663093"/>
                <a:gd name="connsiteY626" fmla="*/ 620991 h 730288"/>
                <a:gd name="connsiteX627" fmla="*/ 44873 w 663093"/>
                <a:gd name="connsiteY627" fmla="*/ 625456 h 730288"/>
                <a:gd name="connsiteX628" fmla="*/ 57111 w 663093"/>
                <a:gd name="connsiteY628" fmla="*/ 640465 h 730288"/>
                <a:gd name="connsiteX629" fmla="*/ 57419 w 663093"/>
                <a:gd name="connsiteY629" fmla="*/ 641004 h 730288"/>
                <a:gd name="connsiteX630" fmla="*/ 59652 w 663093"/>
                <a:gd name="connsiteY630" fmla="*/ 645468 h 730288"/>
                <a:gd name="connsiteX631" fmla="*/ 59190 w 663093"/>
                <a:gd name="connsiteY631" fmla="*/ 648624 h 730288"/>
                <a:gd name="connsiteX632" fmla="*/ 56034 w 663093"/>
                <a:gd name="connsiteY632" fmla="*/ 649316 h 730288"/>
                <a:gd name="connsiteX633" fmla="*/ 46490 w 663093"/>
                <a:gd name="connsiteY633" fmla="*/ 645391 h 730288"/>
                <a:gd name="connsiteX634" fmla="*/ 45489 w 663093"/>
                <a:gd name="connsiteY634" fmla="*/ 644698 h 730288"/>
                <a:gd name="connsiteX635" fmla="*/ 39870 w 663093"/>
                <a:gd name="connsiteY635" fmla="*/ 638541 h 730288"/>
                <a:gd name="connsiteX636" fmla="*/ 39485 w 663093"/>
                <a:gd name="connsiteY636" fmla="*/ 638002 h 730288"/>
                <a:gd name="connsiteX637" fmla="*/ 32789 w 663093"/>
                <a:gd name="connsiteY637" fmla="*/ 625456 h 730288"/>
                <a:gd name="connsiteX638" fmla="*/ 28171 w 663093"/>
                <a:gd name="connsiteY638" fmla="*/ 629766 h 730288"/>
                <a:gd name="connsiteX639" fmla="*/ 26170 w 663093"/>
                <a:gd name="connsiteY639" fmla="*/ 631152 h 730288"/>
                <a:gd name="connsiteX640" fmla="*/ 24861 w 663093"/>
                <a:gd name="connsiteY640" fmla="*/ 631613 h 730288"/>
                <a:gd name="connsiteX641" fmla="*/ 19242 w 663093"/>
                <a:gd name="connsiteY641" fmla="*/ 632152 h 730288"/>
                <a:gd name="connsiteX642" fmla="*/ 13547 w 663093"/>
                <a:gd name="connsiteY642" fmla="*/ 633768 h 730288"/>
                <a:gd name="connsiteX643" fmla="*/ 12392 w 663093"/>
                <a:gd name="connsiteY643" fmla="*/ 633846 h 730288"/>
                <a:gd name="connsiteX644" fmla="*/ 9313 w 663093"/>
                <a:gd name="connsiteY644" fmla="*/ 633383 h 730288"/>
                <a:gd name="connsiteX645" fmla="*/ 6081 w 663093"/>
                <a:gd name="connsiteY645" fmla="*/ 635000 h 730288"/>
                <a:gd name="connsiteX646" fmla="*/ 2540 w 663093"/>
                <a:gd name="connsiteY646" fmla="*/ 639079 h 730288"/>
                <a:gd name="connsiteX647" fmla="*/ 385 w 663093"/>
                <a:gd name="connsiteY647" fmla="*/ 642620 h 730288"/>
                <a:gd name="connsiteX648" fmla="*/ 0 w 663093"/>
                <a:gd name="connsiteY648" fmla="*/ 647931 h 730288"/>
                <a:gd name="connsiteX649" fmla="*/ 3618 w 663093"/>
                <a:gd name="connsiteY649" fmla="*/ 651548 h 730288"/>
                <a:gd name="connsiteX650" fmla="*/ 19396 w 663093"/>
                <a:gd name="connsiteY650" fmla="*/ 667019 h 7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</a:cxnLst>
              <a:rect l="l" t="t" r="r" b="b"/>
              <a:pathLst>
                <a:path w="663093" h="730288">
                  <a:moveTo>
                    <a:pt x="19396" y="667019"/>
                  </a:moveTo>
                  <a:lnTo>
                    <a:pt x="20705" y="667866"/>
                  </a:lnTo>
                  <a:cubicBezTo>
                    <a:pt x="21090" y="668097"/>
                    <a:pt x="21321" y="668405"/>
                    <a:pt x="21552" y="668790"/>
                  </a:cubicBezTo>
                  <a:lnTo>
                    <a:pt x="27170" y="678334"/>
                  </a:lnTo>
                  <a:lnTo>
                    <a:pt x="30788" y="682413"/>
                  </a:lnTo>
                  <a:cubicBezTo>
                    <a:pt x="31096" y="682721"/>
                    <a:pt x="31250" y="683106"/>
                    <a:pt x="31404" y="683491"/>
                  </a:cubicBezTo>
                  <a:lnTo>
                    <a:pt x="32558" y="687416"/>
                  </a:lnTo>
                  <a:lnTo>
                    <a:pt x="33713" y="692650"/>
                  </a:lnTo>
                  <a:lnTo>
                    <a:pt x="34713" y="695037"/>
                  </a:lnTo>
                  <a:lnTo>
                    <a:pt x="39178" y="701886"/>
                  </a:lnTo>
                  <a:lnTo>
                    <a:pt x="40640" y="702734"/>
                  </a:lnTo>
                  <a:lnTo>
                    <a:pt x="44950" y="702272"/>
                  </a:lnTo>
                  <a:lnTo>
                    <a:pt x="51339" y="699655"/>
                  </a:lnTo>
                  <a:cubicBezTo>
                    <a:pt x="51570" y="699577"/>
                    <a:pt x="51801" y="699500"/>
                    <a:pt x="52108" y="699423"/>
                  </a:cubicBezTo>
                  <a:lnTo>
                    <a:pt x="56573" y="698885"/>
                  </a:lnTo>
                  <a:cubicBezTo>
                    <a:pt x="57111" y="698808"/>
                    <a:pt x="57650" y="698885"/>
                    <a:pt x="58112" y="699116"/>
                  </a:cubicBezTo>
                  <a:lnTo>
                    <a:pt x="67656" y="703580"/>
                  </a:lnTo>
                  <a:cubicBezTo>
                    <a:pt x="68349" y="703888"/>
                    <a:pt x="68888" y="704504"/>
                    <a:pt x="69119" y="705273"/>
                  </a:cubicBezTo>
                  <a:lnTo>
                    <a:pt x="69658" y="706967"/>
                  </a:lnTo>
                  <a:cubicBezTo>
                    <a:pt x="69965" y="707813"/>
                    <a:pt x="69812" y="708814"/>
                    <a:pt x="69273" y="709506"/>
                  </a:cubicBezTo>
                  <a:lnTo>
                    <a:pt x="68657" y="710353"/>
                  </a:lnTo>
                  <a:lnTo>
                    <a:pt x="69735" y="711200"/>
                  </a:lnTo>
                  <a:lnTo>
                    <a:pt x="73275" y="711200"/>
                  </a:lnTo>
                  <a:cubicBezTo>
                    <a:pt x="74122" y="711200"/>
                    <a:pt x="74968" y="711585"/>
                    <a:pt x="75507" y="712278"/>
                  </a:cubicBezTo>
                  <a:lnTo>
                    <a:pt x="78740" y="716511"/>
                  </a:lnTo>
                  <a:cubicBezTo>
                    <a:pt x="78971" y="716357"/>
                    <a:pt x="79279" y="716280"/>
                    <a:pt x="79510" y="716280"/>
                  </a:cubicBezTo>
                  <a:cubicBezTo>
                    <a:pt x="80433" y="716126"/>
                    <a:pt x="81280" y="716434"/>
                    <a:pt x="81973" y="717050"/>
                  </a:cubicBezTo>
                  <a:lnTo>
                    <a:pt x="83589" y="718666"/>
                  </a:lnTo>
                  <a:lnTo>
                    <a:pt x="84898" y="718897"/>
                  </a:lnTo>
                  <a:lnTo>
                    <a:pt x="87592" y="718127"/>
                  </a:lnTo>
                  <a:lnTo>
                    <a:pt x="105679" y="701656"/>
                  </a:lnTo>
                  <a:cubicBezTo>
                    <a:pt x="105987" y="701348"/>
                    <a:pt x="106449" y="701117"/>
                    <a:pt x="106834" y="701040"/>
                  </a:cubicBezTo>
                  <a:lnTo>
                    <a:pt x="109066" y="700501"/>
                  </a:lnTo>
                  <a:cubicBezTo>
                    <a:pt x="109374" y="700424"/>
                    <a:pt x="109682" y="700424"/>
                    <a:pt x="109990" y="700424"/>
                  </a:cubicBezTo>
                  <a:lnTo>
                    <a:pt x="114531" y="700886"/>
                  </a:lnTo>
                  <a:lnTo>
                    <a:pt x="119842" y="697037"/>
                  </a:lnTo>
                  <a:cubicBezTo>
                    <a:pt x="120073" y="696884"/>
                    <a:pt x="120304" y="696730"/>
                    <a:pt x="120535" y="696653"/>
                  </a:cubicBezTo>
                  <a:lnTo>
                    <a:pt x="128385" y="693805"/>
                  </a:lnTo>
                  <a:lnTo>
                    <a:pt x="135621" y="692573"/>
                  </a:lnTo>
                  <a:cubicBezTo>
                    <a:pt x="135929" y="692496"/>
                    <a:pt x="136313" y="692496"/>
                    <a:pt x="136621" y="692573"/>
                  </a:cubicBezTo>
                  <a:lnTo>
                    <a:pt x="154093" y="695960"/>
                  </a:lnTo>
                  <a:lnTo>
                    <a:pt x="172951" y="701656"/>
                  </a:lnTo>
                  <a:cubicBezTo>
                    <a:pt x="173182" y="701733"/>
                    <a:pt x="173413" y="701809"/>
                    <a:pt x="173567" y="701964"/>
                  </a:cubicBezTo>
                  <a:lnTo>
                    <a:pt x="176415" y="703657"/>
                  </a:lnTo>
                  <a:lnTo>
                    <a:pt x="183034" y="709583"/>
                  </a:lnTo>
                  <a:cubicBezTo>
                    <a:pt x="183188" y="709738"/>
                    <a:pt x="183342" y="709892"/>
                    <a:pt x="183496" y="710122"/>
                  </a:cubicBezTo>
                  <a:lnTo>
                    <a:pt x="185266" y="712817"/>
                  </a:lnTo>
                  <a:lnTo>
                    <a:pt x="188422" y="714202"/>
                  </a:lnTo>
                  <a:lnTo>
                    <a:pt x="210358" y="725978"/>
                  </a:lnTo>
                  <a:lnTo>
                    <a:pt x="221365" y="729288"/>
                  </a:lnTo>
                  <a:lnTo>
                    <a:pt x="227291" y="730288"/>
                  </a:lnTo>
                  <a:lnTo>
                    <a:pt x="232448" y="729288"/>
                  </a:lnTo>
                  <a:lnTo>
                    <a:pt x="238452" y="727749"/>
                  </a:lnTo>
                  <a:lnTo>
                    <a:pt x="240761" y="725901"/>
                  </a:lnTo>
                  <a:lnTo>
                    <a:pt x="246996" y="719128"/>
                  </a:lnTo>
                  <a:lnTo>
                    <a:pt x="259234" y="696961"/>
                  </a:lnTo>
                  <a:cubicBezTo>
                    <a:pt x="259696" y="696191"/>
                    <a:pt x="260465" y="695652"/>
                    <a:pt x="261389" y="695498"/>
                  </a:cubicBezTo>
                  <a:cubicBezTo>
                    <a:pt x="262313" y="695421"/>
                    <a:pt x="263236" y="695729"/>
                    <a:pt x="263775" y="696422"/>
                  </a:cubicBezTo>
                  <a:lnTo>
                    <a:pt x="268009" y="701194"/>
                  </a:lnTo>
                  <a:lnTo>
                    <a:pt x="287944" y="714510"/>
                  </a:lnTo>
                  <a:lnTo>
                    <a:pt x="295872" y="721822"/>
                  </a:lnTo>
                  <a:lnTo>
                    <a:pt x="302337" y="724824"/>
                  </a:lnTo>
                  <a:lnTo>
                    <a:pt x="306031" y="725209"/>
                  </a:lnTo>
                  <a:lnTo>
                    <a:pt x="307725" y="724208"/>
                  </a:lnTo>
                  <a:lnTo>
                    <a:pt x="312574" y="719359"/>
                  </a:lnTo>
                  <a:cubicBezTo>
                    <a:pt x="312959" y="718974"/>
                    <a:pt x="313421" y="718743"/>
                    <a:pt x="313882" y="718589"/>
                  </a:cubicBezTo>
                  <a:lnTo>
                    <a:pt x="316115" y="718050"/>
                  </a:lnTo>
                  <a:cubicBezTo>
                    <a:pt x="317423" y="717742"/>
                    <a:pt x="318732" y="718358"/>
                    <a:pt x="319270" y="719513"/>
                  </a:cubicBezTo>
                  <a:lnTo>
                    <a:pt x="321887" y="724747"/>
                  </a:lnTo>
                  <a:lnTo>
                    <a:pt x="324350" y="727210"/>
                  </a:lnTo>
                  <a:lnTo>
                    <a:pt x="326198" y="727672"/>
                  </a:lnTo>
                  <a:lnTo>
                    <a:pt x="327352" y="725978"/>
                  </a:lnTo>
                  <a:lnTo>
                    <a:pt x="330816" y="721360"/>
                  </a:lnTo>
                  <a:cubicBezTo>
                    <a:pt x="331124" y="720898"/>
                    <a:pt x="331585" y="720590"/>
                    <a:pt x="332047" y="720436"/>
                  </a:cubicBezTo>
                  <a:lnTo>
                    <a:pt x="336512" y="718743"/>
                  </a:lnTo>
                  <a:cubicBezTo>
                    <a:pt x="336973" y="718589"/>
                    <a:pt x="337512" y="718512"/>
                    <a:pt x="338051" y="718589"/>
                  </a:cubicBezTo>
                  <a:lnTo>
                    <a:pt x="340899" y="719128"/>
                  </a:lnTo>
                  <a:cubicBezTo>
                    <a:pt x="341284" y="719205"/>
                    <a:pt x="341668" y="719359"/>
                    <a:pt x="341976" y="719590"/>
                  </a:cubicBezTo>
                  <a:lnTo>
                    <a:pt x="346287" y="722745"/>
                  </a:lnTo>
                  <a:lnTo>
                    <a:pt x="350520" y="718897"/>
                  </a:lnTo>
                  <a:lnTo>
                    <a:pt x="352444" y="716049"/>
                  </a:lnTo>
                  <a:lnTo>
                    <a:pt x="355677" y="707890"/>
                  </a:lnTo>
                  <a:cubicBezTo>
                    <a:pt x="355831" y="707506"/>
                    <a:pt x="356062" y="707197"/>
                    <a:pt x="356293" y="706967"/>
                  </a:cubicBezTo>
                  <a:lnTo>
                    <a:pt x="359141" y="704119"/>
                  </a:lnTo>
                  <a:cubicBezTo>
                    <a:pt x="359448" y="703811"/>
                    <a:pt x="359756" y="703580"/>
                    <a:pt x="360141" y="703503"/>
                  </a:cubicBezTo>
                  <a:lnTo>
                    <a:pt x="364605" y="701809"/>
                  </a:lnTo>
                  <a:lnTo>
                    <a:pt x="374535" y="699423"/>
                  </a:lnTo>
                  <a:lnTo>
                    <a:pt x="377536" y="698115"/>
                  </a:lnTo>
                  <a:lnTo>
                    <a:pt x="380846" y="694805"/>
                  </a:lnTo>
                  <a:lnTo>
                    <a:pt x="383848" y="689802"/>
                  </a:lnTo>
                  <a:lnTo>
                    <a:pt x="385387" y="684261"/>
                  </a:lnTo>
                  <a:lnTo>
                    <a:pt x="385926" y="672330"/>
                  </a:lnTo>
                  <a:lnTo>
                    <a:pt x="384772" y="670021"/>
                  </a:lnTo>
                  <a:lnTo>
                    <a:pt x="379999" y="665249"/>
                  </a:lnTo>
                  <a:cubicBezTo>
                    <a:pt x="379692" y="664941"/>
                    <a:pt x="379461" y="664556"/>
                    <a:pt x="379307" y="664171"/>
                  </a:cubicBezTo>
                  <a:lnTo>
                    <a:pt x="378152" y="660785"/>
                  </a:lnTo>
                  <a:cubicBezTo>
                    <a:pt x="377921" y="660015"/>
                    <a:pt x="377998" y="659168"/>
                    <a:pt x="378383" y="658476"/>
                  </a:cubicBezTo>
                  <a:lnTo>
                    <a:pt x="380076" y="655628"/>
                  </a:lnTo>
                  <a:lnTo>
                    <a:pt x="388158" y="645699"/>
                  </a:lnTo>
                  <a:cubicBezTo>
                    <a:pt x="388774" y="644929"/>
                    <a:pt x="389775" y="644544"/>
                    <a:pt x="390698" y="644698"/>
                  </a:cubicBezTo>
                  <a:cubicBezTo>
                    <a:pt x="391006" y="644775"/>
                    <a:pt x="391314" y="644852"/>
                    <a:pt x="391622" y="645006"/>
                  </a:cubicBezTo>
                  <a:lnTo>
                    <a:pt x="405938" y="652164"/>
                  </a:lnTo>
                  <a:lnTo>
                    <a:pt x="422410" y="655474"/>
                  </a:lnTo>
                  <a:lnTo>
                    <a:pt x="459201" y="658245"/>
                  </a:lnTo>
                  <a:cubicBezTo>
                    <a:pt x="459432" y="658245"/>
                    <a:pt x="459663" y="658322"/>
                    <a:pt x="459894" y="658399"/>
                  </a:cubicBezTo>
                  <a:lnTo>
                    <a:pt x="470054" y="661785"/>
                  </a:lnTo>
                  <a:cubicBezTo>
                    <a:pt x="470285" y="661862"/>
                    <a:pt x="470593" y="662016"/>
                    <a:pt x="470824" y="662170"/>
                  </a:cubicBezTo>
                  <a:lnTo>
                    <a:pt x="484601" y="672099"/>
                  </a:lnTo>
                  <a:lnTo>
                    <a:pt x="489912" y="674255"/>
                  </a:lnTo>
                  <a:lnTo>
                    <a:pt x="513619" y="679181"/>
                  </a:lnTo>
                  <a:lnTo>
                    <a:pt x="526088" y="684107"/>
                  </a:lnTo>
                  <a:lnTo>
                    <a:pt x="528243" y="681028"/>
                  </a:lnTo>
                  <a:lnTo>
                    <a:pt x="528782" y="661093"/>
                  </a:lnTo>
                  <a:cubicBezTo>
                    <a:pt x="528782" y="660862"/>
                    <a:pt x="528782" y="660708"/>
                    <a:pt x="528859" y="660477"/>
                  </a:cubicBezTo>
                  <a:lnTo>
                    <a:pt x="530013" y="656013"/>
                  </a:lnTo>
                  <a:cubicBezTo>
                    <a:pt x="530090" y="655628"/>
                    <a:pt x="530321" y="655243"/>
                    <a:pt x="530552" y="654935"/>
                  </a:cubicBezTo>
                  <a:lnTo>
                    <a:pt x="532784" y="652087"/>
                  </a:lnTo>
                  <a:cubicBezTo>
                    <a:pt x="532938" y="651933"/>
                    <a:pt x="533092" y="651779"/>
                    <a:pt x="533246" y="651626"/>
                  </a:cubicBezTo>
                  <a:lnTo>
                    <a:pt x="536402" y="648777"/>
                  </a:lnTo>
                  <a:lnTo>
                    <a:pt x="535863" y="646776"/>
                  </a:lnTo>
                  <a:lnTo>
                    <a:pt x="533400" y="643851"/>
                  </a:lnTo>
                  <a:cubicBezTo>
                    <a:pt x="533246" y="643698"/>
                    <a:pt x="533092" y="643467"/>
                    <a:pt x="533015" y="643236"/>
                  </a:cubicBezTo>
                  <a:lnTo>
                    <a:pt x="528474" y="633691"/>
                  </a:lnTo>
                  <a:cubicBezTo>
                    <a:pt x="528089" y="632922"/>
                    <a:pt x="528089" y="631998"/>
                    <a:pt x="528474" y="631228"/>
                  </a:cubicBezTo>
                  <a:lnTo>
                    <a:pt x="533246" y="621607"/>
                  </a:lnTo>
                  <a:lnTo>
                    <a:pt x="534324" y="600287"/>
                  </a:lnTo>
                  <a:cubicBezTo>
                    <a:pt x="534324" y="600056"/>
                    <a:pt x="534401" y="599825"/>
                    <a:pt x="534478" y="599594"/>
                  </a:cubicBezTo>
                  <a:lnTo>
                    <a:pt x="536710" y="592282"/>
                  </a:lnTo>
                  <a:lnTo>
                    <a:pt x="540712" y="582507"/>
                  </a:lnTo>
                  <a:lnTo>
                    <a:pt x="542329" y="577119"/>
                  </a:lnTo>
                  <a:lnTo>
                    <a:pt x="544638" y="571269"/>
                  </a:lnTo>
                  <a:cubicBezTo>
                    <a:pt x="544715" y="571038"/>
                    <a:pt x="544868" y="570730"/>
                    <a:pt x="545022" y="570576"/>
                  </a:cubicBezTo>
                  <a:lnTo>
                    <a:pt x="549256" y="565266"/>
                  </a:lnTo>
                  <a:lnTo>
                    <a:pt x="551334" y="560031"/>
                  </a:lnTo>
                  <a:lnTo>
                    <a:pt x="554028" y="555644"/>
                  </a:lnTo>
                  <a:lnTo>
                    <a:pt x="554490" y="551180"/>
                  </a:lnTo>
                  <a:lnTo>
                    <a:pt x="553951" y="544407"/>
                  </a:lnTo>
                  <a:cubicBezTo>
                    <a:pt x="553951" y="544176"/>
                    <a:pt x="553951" y="543945"/>
                    <a:pt x="553951" y="543714"/>
                  </a:cubicBezTo>
                  <a:lnTo>
                    <a:pt x="557338" y="522932"/>
                  </a:lnTo>
                  <a:cubicBezTo>
                    <a:pt x="557415" y="522701"/>
                    <a:pt x="557491" y="522470"/>
                    <a:pt x="557568" y="522239"/>
                  </a:cubicBezTo>
                  <a:lnTo>
                    <a:pt x="560955" y="514927"/>
                  </a:lnTo>
                  <a:lnTo>
                    <a:pt x="563726" y="510463"/>
                  </a:lnTo>
                  <a:lnTo>
                    <a:pt x="567575" y="497301"/>
                  </a:lnTo>
                  <a:cubicBezTo>
                    <a:pt x="567728" y="496685"/>
                    <a:pt x="568190" y="496147"/>
                    <a:pt x="568729" y="495762"/>
                  </a:cubicBezTo>
                  <a:lnTo>
                    <a:pt x="570038" y="494838"/>
                  </a:lnTo>
                  <a:lnTo>
                    <a:pt x="576349" y="486987"/>
                  </a:lnTo>
                  <a:lnTo>
                    <a:pt x="581814" y="475519"/>
                  </a:lnTo>
                  <a:lnTo>
                    <a:pt x="607291" y="436880"/>
                  </a:lnTo>
                  <a:lnTo>
                    <a:pt x="615450" y="416560"/>
                  </a:lnTo>
                  <a:lnTo>
                    <a:pt x="621145" y="405092"/>
                  </a:lnTo>
                  <a:lnTo>
                    <a:pt x="625071" y="399473"/>
                  </a:lnTo>
                  <a:lnTo>
                    <a:pt x="629997" y="385233"/>
                  </a:lnTo>
                  <a:cubicBezTo>
                    <a:pt x="630074" y="385002"/>
                    <a:pt x="630151" y="384849"/>
                    <a:pt x="630305" y="384694"/>
                  </a:cubicBezTo>
                  <a:lnTo>
                    <a:pt x="633153" y="380230"/>
                  </a:lnTo>
                  <a:cubicBezTo>
                    <a:pt x="633384" y="379846"/>
                    <a:pt x="633692" y="379538"/>
                    <a:pt x="634076" y="379307"/>
                  </a:cubicBezTo>
                  <a:lnTo>
                    <a:pt x="638618" y="376459"/>
                  </a:lnTo>
                  <a:lnTo>
                    <a:pt x="649085" y="371456"/>
                  </a:lnTo>
                  <a:lnTo>
                    <a:pt x="649085" y="370147"/>
                  </a:lnTo>
                  <a:lnTo>
                    <a:pt x="643775" y="361988"/>
                  </a:lnTo>
                  <a:lnTo>
                    <a:pt x="637232" y="358987"/>
                  </a:lnTo>
                  <a:lnTo>
                    <a:pt x="630459" y="354445"/>
                  </a:lnTo>
                  <a:lnTo>
                    <a:pt x="618990" y="350597"/>
                  </a:lnTo>
                  <a:cubicBezTo>
                    <a:pt x="618452" y="350443"/>
                    <a:pt x="617990" y="350058"/>
                    <a:pt x="617605" y="349596"/>
                  </a:cubicBezTo>
                  <a:lnTo>
                    <a:pt x="615912" y="347364"/>
                  </a:lnTo>
                  <a:cubicBezTo>
                    <a:pt x="615758" y="347133"/>
                    <a:pt x="615604" y="346979"/>
                    <a:pt x="615527" y="346748"/>
                  </a:cubicBezTo>
                  <a:lnTo>
                    <a:pt x="614372" y="343901"/>
                  </a:lnTo>
                  <a:cubicBezTo>
                    <a:pt x="614295" y="343670"/>
                    <a:pt x="614218" y="343439"/>
                    <a:pt x="614218" y="343131"/>
                  </a:cubicBezTo>
                  <a:lnTo>
                    <a:pt x="613679" y="337512"/>
                  </a:lnTo>
                  <a:lnTo>
                    <a:pt x="614218" y="330277"/>
                  </a:lnTo>
                  <a:cubicBezTo>
                    <a:pt x="614218" y="329892"/>
                    <a:pt x="614372" y="329584"/>
                    <a:pt x="614526" y="329276"/>
                  </a:cubicBezTo>
                  <a:lnTo>
                    <a:pt x="616604" y="325120"/>
                  </a:lnTo>
                  <a:lnTo>
                    <a:pt x="617605" y="319732"/>
                  </a:lnTo>
                  <a:lnTo>
                    <a:pt x="617066" y="313344"/>
                  </a:lnTo>
                  <a:cubicBezTo>
                    <a:pt x="617066" y="312959"/>
                    <a:pt x="617066" y="312574"/>
                    <a:pt x="617220" y="312189"/>
                  </a:cubicBezTo>
                  <a:lnTo>
                    <a:pt x="618375" y="308802"/>
                  </a:lnTo>
                  <a:lnTo>
                    <a:pt x="621838" y="300182"/>
                  </a:lnTo>
                  <a:lnTo>
                    <a:pt x="626533" y="292408"/>
                  </a:lnTo>
                  <a:lnTo>
                    <a:pt x="632845" y="277399"/>
                  </a:lnTo>
                  <a:lnTo>
                    <a:pt x="632306" y="272781"/>
                  </a:lnTo>
                  <a:lnTo>
                    <a:pt x="632306" y="257310"/>
                  </a:lnTo>
                  <a:cubicBezTo>
                    <a:pt x="632306" y="256694"/>
                    <a:pt x="632537" y="256078"/>
                    <a:pt x="632845" y="255616"/>
                  </a:cubicBezTo>
                  <a:lnTo>
                    <a:pt x="625687" y="240376"/>
                  </a:lnTo>
                  <a:lnTo>
                    <a:pt x="610370" y="234219"/>
                  </a:lnTo>
                  <a:lnTo>
                    <a:pt x="604135" y="234219"/>
                  </a:lnTo>
                  <a:cubicBezTo>
                    <a:pt x="603750" y="234219"/>
                    <a:pt x="603365" y="234142"/>
                    <a:pt x="603058" y="233988"/>
                  </a:cubicBezTo>
                  <a:lnTo>
                    <a:pt x="596284" y="231140"/>
                  </a:lnTo>
                  <a:cubicBezTo>
                    <a:pt x="594976" y="230601"/>
                    <a:pt x="594283" y="229139"/>
                    <a:pt x="594668" y="227753"/>
                  </a:cubicBezTo>
                  <a:lnTo>
                    <a:pt x="596900" y="219902"/>
                  </a:lnTo>
                  <a:cubicBezTo>
                    <a:pt x="596977" y="219517"/>
                    <a:pt x="597208" y="219210"/>
                    <a:pt x="597439" y="218902"/>
                  </a:cubicBezTo>
                  <a:lnTo>
                    <a:pt x="599671" y="216054"/>
                  </a:lnTo>
                  <a:cubicBezTo>
                    <a:pt x="599825" y="215823"/>
                    <a:pt x="600056" y="215669"/>
                    <a:pt x="600210" y="215515"/>
                  </a:cubicBezTo>
                  <a:lnTo>
                    <a:pt x="602288" y="213976"/>
                  </a:lnTo>
                  <a:lnTo>
                    <a:pt x="600364" y="209281"/>
                  </a:lnTo>
                  <a:cubicBezTo>
                    <a:pt x="600210" y="208973"/>
                    <a:pt x="600133" y="208588"/>
                    <a:pt x="600133" y="208280"/>
                  </a:cubicBezTo>
                  <a:lnTo>
                    <a:pt x="599594" y="179570"/>
                  </a:lnTo>
                  <a:cubicBezTo>
                    <a:pt x="599594" y="179262"/>
                    <a:pt x="599594" y="179031"/>
                    <a:pt x="599748" y="178724"/>
                  </a:cubicBezTo>
                  <a:lnTo>
                    <a:pt x="602442" y="169564"/>
                  </a:lnTo>
                  <a:lnTo>
                    <a:pt x="602442" y="166562"/>
                  </a:lnTo>
                  <a:cubicBezTo>
                    <a:pt x="602442" y="166023"/>
                    <a:pt x="602596" y="165485"/>
                    <a:pt x="602904" y="165023"/>
                  </a:cubicBezTo>
                  <a:lnTo>
                    <a:pt x="605675" y="160790"/>
                  </a:lnTo>
                  <a:lnTo>
                    <a:pt x="605213" y="156787"/>
                  </a:lnTo>
                  <a:cubicBezTo>
                    <a:pt x="605136" y="156095"/>
                    <a:pt x="605290" y="155402"/>
                    <a:pt x="605751" y="154863"/>
                  </a:cubicBezTo>
                  <a:lnTo>
                    <a:pt x="619837" y="135159"/>
                  </a:lnTo>
                  <a:cubicBezTo>
                    <a:pt x="620453" y="134312"/>
                    <a:pt x="621453" y="133850"/>
                    <a:pt x="622531" y="134004"/>
                  </a:cubicBezTo>
                  <a:lnTo>
                    <a:pt x="647623" y="137853"/>
                  </a:lnTo>
                  <a:lnTo>
                    <a:pt x="650856" y="136467"/>
                  </a:lnTo>
                  <a:cubicBezTo>
                    <a:pt x="651241" y="136313"/>
                    <a:pt x="651548" y="136236"/>
                    <a:pt x="651933" y="136236"/>
                  </a:cubicBezTo>
                  <a:lnTo>
                    <a:pt x="661862" y="136236"/>
                  </a:lnTo>
                  <a:lnTo>
                    <a:pt x="663094" y="134774"/>
                  </a:lnTo>
                  <a:lnTo>
                    <a:pt x="662632" y="129771"/>
                  </a:lnTo>
                  <a:lnTo>
                    <a:pt x="661324" y="121304"/>
                  </a:lnTo>
                  <a:lnTo>
                    <a:pt x="637463" y="117687"/>
                  </a:lnTo>
                  <a:lnTo>
                    <a:pt x="622454" y="113069"/>
                  </a:lnTo>
                  <a:lnTo>
                    <a:pt x="619452" y="112684"/>
                  </a:lnTo>
                  <a:lnTo>
                    <a:pt x="611447" y="114300"/>
                  </a:lnTo>
                  <a:cubicBezTo>
                    <a:pt x="610447" y="114531"/>
                    <a:pt x="609369" y="114146"/>
                    <a:pt x="608676" y="113299"/>
                  </a:cubicBezTo>
                  <a:cubicBezTo>
                    <a:pt x="607984" y="112453"/>
                    <a:pt x="607830" y="111375"/>
                    <a:pt x="608291" y="110452"/>
                  </a:cubicBezTo>
                  <a:lnTo>
                    <a:pt x="611447" y="103139"/>
                  </a:lnTo>
                  <a:lnTo>
                    <a:pt x="611447" y="100676"/>
                  </a:lnTo>
                  <a:lnTo>
                    <a:pt x="610755" y="97751"/>
                  </a:lnTo>
                  <a:lnTo>
                    <a:pt x="609446" y="97059"/>
                  </a:lnTo>
                  <a:lnTo>
                    <a:pt x="606059" y="97828"/>
                  </a:lnTo>
                  <a:lnTo>
                    <a:pt x="600979" y="102370"/>
                  </a:lnTo>
                  <a:cubicBezTo>
                    <a:pt x="600441" y="102831"/>
                    <a:pt x="599825" y="103062"/>
                    <a:pt x="599132" y="103062"/>
                  </a:cubicBezTo>
                  <a:lnTo>
                    <a:pt x="595745" y="103062"/>
                  </a:lnTo>
                  <a:lnTo>
                    <a:pt x="595745" y="103062"/>
                  </a:lnTo>
                  <a:lnTo>
                    <a:pt x="589819" y="102447"/>
                  </a:lnTo>
                  <a:cubicBezTo>
                    <a:pt x="589357" y="102370"/>
                    <a:pt x="588895" y="102216"/>
                    <a:pt x="588433" y="101908"/>
                  </a:cubicBezTo>
                  <a:lnTo>
                    <a:pt x="584508" y="99060"/>
                  </a:lnTo>
                  <a:cubicBezTo>
                    <a:pt x="584200" y="98829"/>
                    <a:pt x="583969" y="98598"/>
                    <a:pt x="583815" y="98367"/>
                  </a:cubicBezTo>
                  <a:lnTo>
                    <a:pt x="581583" y="94981"/>
                  </a:lnTo>
                  <a:cubicBezTo>
                    <a:pt x="581198" y="94442"/>
                    <a:pt x="581044" y="93826"/>
                    <a:pt x="581121" y="93133"/>
                  </a:cubicBezTo>
                  <a:lnTo>
                    <a:pt x="581583" y="88438"/>
                  </a:lnTo>
                  <a:lnTo>
                    <a:pt x="575887" y="78509"/>
                  </a:lnTo>
                  <a:cubicBezTo>
                    <a:pt x="575195" y="77277"/>
                    <a:pt x="575502" y="75661"/>
                    <a:pt x="576657" y="74815"/>
                  </a:cubicBezTo>
                  <a:lnTo>
                    <a:pt x="579967" y="72429"/>
                  </a:lnTo>
                  <a:lnTo>
                    <a:pt x="581737" y="68426"/>
                  </a:lnTo>
                  <a:lnTo>
                    <a:pt x="582584" y="61883"/>
                  </a:lnTo>
                  <a:lnTo>
                    <a:pt x="580198" y="63192"/>
                  </a:lnTo>
                  <a:cubicBezTo>
                    <a:pt x="579813" y="63423"/>
                    <a:pt x="579274" y="63577"/>
                    <a:pt x="578812" y="63577"/>
                  </a:cubicBezTo>
                  <a:lnTo>
                    <a:pt x="569268" y="63577"/>
                  </a:lnTo>
                  <a:cubicBezTo>
                    <a:pt x="568960" y="63577"/>
                    <a:pt x="568652" y="63500"/>
                    <a:pt x="568344" y="63423"/>
                  </a:cubicBezTo>
                  <a:lnTo>
                    <a:pt x="564958" y="62268"/>
                  </a:lnTo>
                  <a:cubicBezTo>
                    <a:pt x="564727" y="62191"/>
                    <a:pt x="564573" y="62114"/>
                    <a:pt x="564419" y="62038"/>
                  </a:cubicBezTo>
                  <a:lnTo>
                    <a:pt x="561571" y="60344"/>
                  </a:lnTo>
                  <a:cubicBezTo>
                    <a:pt x="561186" y="60113"/>
                    <a:pt x="560801" y="59728"/>
                    <a:pt x="560570" y="59344"/>
                  </a:cubicBezTo>
                  <a:lnTo>
                    <a:pt x="558338" y="55418"/>
                  </a:lnTo>
                  <a:cubicBezTo>
                    <a:pt x="558107" y="54956"/>
                    <a:pt x="557953" y="54494"/>
                    <a:pt x="557953" y="54033"/>
                  </a:cubicBezTo>
                  <a:lnTo>
                    <a:pt x="557953" y="44642"/>
                  </a:lnTo>
                  <a:lnTo>
                    <a:pt x="545407" y="33636"/>
                  </a:lnTo>
                  <a:cubicBezTo>
                    <a:pt x="545176" y="33482"/>
                    <a:pt x="545022" y="33251"/>
                    <a:pt x="544868" y="33020"/>
                  </a:cubicBezTo>
                  <a:lnTo>
                    <a:pt x="540404" y="25708"/>
                  </a:lnTo>
                  <a:lnTo>
                    <a:pt x="527012" y="0"/>
                  </a:lnTo>
                  <a:lnTo>
                    <a:pt x="517775" y="8774"/>
                  </a:lnTo>
                  <a:lnTo>
                    <a:pt x="513542" y="11853"/>
                  </a:lnTo>
                  <a:lnTo>
                    <a:pt x="507692" y="17780"/>
                  </a:lnTo>
                  <a:lnTo>
                    <a:pt x="504844" y="22090"/>
                  </a:lnTo>
                  <a:lnTo>
                    <a:pt x="494299" y="52108"/>
                  </a:lnTo>
                  <a:cubicBezTo>
                    <a:pt x="494222" y="52416"/>
                    <a:pt x="493991" y="52724"/>
                    <a:pt x="493761" y="52955"/>
                  </a:cubicBezTo>
                  <a:lnTo>
                    <a:pt x="478598" y="70966"/>
                  </a:lnTo>
                  <a:lnTo>
                    <a:pt x="447348" y="97751"/>
                  </a:lnTo>
                  <a:lnTo>
                    <a:pt x="444885" y="100753"/>
                  </a:lnTo>
                  <a:lnTo>
                    <a:pt x="442345" y="105372"/>
                  </a:lnTo>
                  <a:lnTo>
                    <a:pt x="440421" y="109682"/>
                  </a:lnTo>
                  <a:lnTo>
                    <a:pt x="440421" y="112838"/>
                  </a:lnTo>
                  <a:lnTo>
                    <a:pt x="442268" y="116147"/>
                  </a:lnTo>
                  <a:cubicBezTo>
                    <a:pt x="442422" y="116378"/>
                    <a:pt x="442499" y="116686"/>
                    <a:pt x="442576" y="116994"/>
                  </a:cubicBezTo>
                  <a:lnTo>
                    <a:pt x="443730" y="122613"/>
                  </a:lnTo>
                  <a:cubicBezTo>
                    <a:pt x="443884" y="123305"/>
                    <a:pt x="443730" y="124075"/>
                    <a:pt x="443345" y="124691"/>
                  </a:cubicBezTo>
                  <a:lnTo>
                    <a:pt x="438265" y="132542"/>
                  </a:lnTo>
                  <a:lnTo>
                    <a:pt x="426720" y="144780"/>
                  </a:lnTo>
                  <a:lnTo>
                    <a:pt x="416175" y="152400"/>
                  </a:lnTo>
                  <a:lnTo>
                    <a:pt x="396548" y="169872"/>
                  </a:lnTo>
                  <a:lnTo>
                    <a:pt x="393546" y="175337"/>
                  </a:lnTo>
                  <a:lnTo>
                    <a:pt x="388081" y="194348"/>
                  </a:lnTo>
                  <a:lnTo>
                    <a:pt x="388081" y="197812"/>
                  </a:lnTo>
                  <a:lnTo>
                    <a:pt x="390621" y="203431"/>
                  </a:lnTo>
                  <a:cubicBezTo>
                    <a:pt x="390775" y="203739"/>
                    <a:pt x="390852" y="204047"/>
                    <a:pt x="390852" y="204354"/>
                  </a:cubicBezTo>
                  <a:lnTo>
                    <a:pt x="391391" y="211667"/>
                  </a:lnTo>
                  <a:lnTo>
                    <a:pt x="391391" y="211667"/>
                  </a:lnTo>
                  <a:lnTo>
                    <a:pt x="391391" y="211667"/>
                  </a:lnTo>
                  <a:cubicBezTo>
                    <a:pt x="391391" y="211974"/>
                    <a:pt x="391391" y="212359"/>
                    <a:pt x="391314" y="212667"/>
                  </a:cubicBezTo>
                  <a:lnTo>
                    <a:pt x="386234" y="230062"/>
                  </a:lnTo>
                  <a:cubicBezTo>
                    <a:pt x="386080" y="230678"/>
                    <a:pt x="385695" y="231217"/>
                    <a:pt x="385156" y="231602"/>
                  </a:cubicBezTo>
                  <a:lnTo>
                    <a:pt x="377305" y="237220"/>
                  </a:lnTo>
                  <a:cubicBezTo>
                    <a:pt x="377075" y="237375"/>
                    <a:pt x="376767" y="237528"/>
                    <a:pt x="376536" y="237605"/>
                  </a:cubicBezTo>
                  <a:lnTo>
                    <a:pt x="365837" y="240992"/>
                  </a:lnTo>
                  <a:lnTo>
                    <a:pt x="358910" y="242762"/>
                  </a:lnTo>
                  <a:cubicBezTo>
                    <a:pt x="358679" y="242839"/>
                    <a:pt x="358448" y="242839"/>
                    <a:pt x="358217" y="242839"/>
                  </a:cubicBezTo>
                  <a:lnTo>
                    <a:pt x="355369" y="242839"/>
                  </a:lnTo>
                  <a:cubicBezTo>
                    <a:pt x="355138" y="242839"/>
                    <a:pt x="354907" y="242839"/>
                    <a:pt x="354676" y="242762"/>
                  </a:cubicBezTo>
                  <a:lnTo>
                    <a:pt x="351982" y="242070"/>
                  </a:lnTo>
                  <a:lnTo>
                    <a:pt x="358371" y="253230"/>
                  </a:lnTo>
                  <a:lnTo>
                    <a:pt x="361450" y="257848"/>
                  </a:lnTo>
                  <a:lnTo>
                    <a:pt x="370147" y="265468"/>
                  </a:lnTo>
                  <a:cubicBezTo>
                    <a:pt x="370609" y="265853"/>
                    <a:pt x="370917" y="266392"/>
                    <a:pt x="371071" y="267008"/>
                  </a:cubicBezTo>
                  <a:lnTo>
                    <a:pt x="371610" y="269856"/>
                  </a:lnTo>
                  <a:cubicBezTo>
                    <a:pt x="371687" y="270164"/>
                    <a:pt x="371687" y="270471"/>
                    <a:pt x="371610" y="270856"/>
                  </a:cubicBezTo>
                  <a:lnTo>
                    <a:pt x="368839" y="288944"/>
                  </a:lnTo>
                  <a:lnTo>
                    <a:pt x="370224" y="296718"/>
                  </a:lnTo>
                  <a:lnTo>
                    <a:pt x="384772" y="304492"/>
                  </a:lnTo>
                  <a:cubicBezTo>
                    <a:pt x="385002" y="304646"/>
                    <a:pt x="385233" y="304800"/>
                    <a:pt x="385464" y="304954"/>
                  </a:cubicBezTo>
                  <a:lnTo>
                    <a:pt x="391083" y="310573"/>
                  </a:lnTo>
                  <a:cubicBezTo>
                    <a:pt x="391853" y="311342"/>
                    <a:pt x="392084" y="312420"/>
                    <a:pt x="391776" y="313421"/>
                  </a:cubicBezTo>
                  <a:lnTo>
                    <a:pt x="389544" y="320733"/>
                  </a:lnTo>
                  <a:cubicBezTo>
                    <a:pt x="389390" y="321194"/>
                    <a:pt x="389159" y="321579"/>
                    <a:pt x="388774" y="321964"/>
                  </a:cubicBezTo>
                  <a:lnTo>
                    <a:pt x="378614" y="331508"/>
                  </a:lnTo>
                  <a:cubicBezTo>
                    <a:pt x="378306" y="331816"/>
                    <a:pt x="377921" y="332047"/>
                    <a:pt x="377536" y="332124"/>
                  </a:cubicBezTo>
                  <a:lnTo>
                    <a:pt x="368531" y="334972"/>
                  </a:lnTo>
                  <a:lnTo>
                    <a:pt x="360372" y="339051"/>
                  </a:lnTo>
                  <a:lnTo>
                    <a:pt x="351136" y="348827"/>
                  </a:lnTo>
                  <a:lnTo>
                    <a:pt x="343131" y="360064"/>
                  </a:lnTo>
                  <a:lnTo>
                    <a:pt x="341745" y="363374"/>
                  </a:lnTo>
                  <a:lnTo>
                    <a:pt x="341207" y="367992"/>
                  </a:lnTo>
                  <a:cubicBezTo>
                    <a:pt x="341130" y="368839"/>
                    <a:pt x="340591" y="369608"/>
                    <a:pt x="339821" y="370070"/>
                  </a:cubicBezTo>
                  <a:lnTo>
                    <a:pt x="336973" y="371764"/>
                  </a:lnTo>
                  <a:cubicBezTo>
                    <a:pt x="336512" y="371994"/>
                    <a:pt x="336050" y="372149"/>
                    <a:pt x="335511" y="372149"/>
                  </a:cubicBezTo>
                  <a:lnTo>
                    <a:pt x="331047" y="372149"/>
                  </a:lnTo>
                  <a:lnTo>
                    <a:pt x="331047" y="372149"/>
                  </a:lnTo>
                  <a:cubicBezTo>
                    <a:pt x="330816" y="372149"/>
                    <a:pt x="330585" y="372149"/>
                    <a:pt x="330277" y="372072"/>
                  </a:cubicBezTo>
                  <a:lnTo>
                    <a:pt x="312266" y="367145"/>
                  </a:lnTo>
                  <a:lnTo>
                    <a:pt x="308725" y="367607"/>
                  </a:lnTo>
                  <a:lnTo>
                    <a:pt x="305647" y="368916"/>
                  </a:lnTo>
                  <a:lnTo>
                    <a:pt x="300413" y="374150"/>
                  </a:lnTo>
                  <a:lnTo>
                    <a:pt x="293332" y="379461"/>
                  </a:lnTo>
                  <a:lnTo>
                    <a:pt x="281247" y="391083"/>
                  </a:lnTo>
                  <a:cubicBezTo>
                    <a:pt x="280939" y="391391"/>
                    <a:pt x="280555" y="391622"/>
                    <a:pt x="280170" y="391699"/>
                  </a:cubicBezTo>
                  <a:lnTo>
                    <a:pt x="275090" y="393392"/>
                  </a:lnTo>
                  <a:cubicBezTo>
                    <a:pt x="274782" y="393469"/>
                    <a:pt x="274474" y="393546"/>
                    <a:pt x="274166" y="393546"/>
                  </a:cubicBezTo>
                  <a:cubicBezTo>
                    <a:pt x="274089" y="393546"/>
                    <a:pt x="274012" y="393546"/>
                    <a:pt x="273935" y="393546"/>
                  </a:cubicBezTo>
                  <a:lnTo>
                    <a:pt x="267162" y="393007"/>
                  </a:lnTo>
                  <a:cubicBezTo>
                    <a:pt x="266854" y="393007"/>
                    <a:pt x="266546" y="392930"/>
                    <a:pt x="266315" y="392776"/>
                  </a:cubicBezTo>
                  <a:lnTo>
                    <a:pt x="254539" y="387696"/>
                  </a:lnTo>
                  <a:lnTo>
                    <a:pt x="249690" y="386080"/>
                  </a:lnTo>
                  <a:lnTo>
                    <a:pt x="245225" y="383617"/>
                  </a:lnTo>
                  <a:cubicBezTo>
                    <a:pt x="244764" y="383386"/>
                    <a:pt x="244456" y="383001"/>
                    <a:pt x="244148" y="382539"/>
                  </a:cubicBezTo>
                  <a:lnTo>
                    <a:pt x="242531" y="379691"/>
                  </a:lnTo>
                  <a:lnTo>
                    <a:pt x="239145" y="378922"/>
                  </a:lnTo>
                  <a:lnTo>
                    <a:pt x="227753" y="379999"/>
                  </a:lnTo>
                  <a:cubicBezTo>
                    <a:pt x="227215" y="379999"/>
                    <a:pt x="226753" y="379922"/>
                    <a:pt x="226291" y="379768"/>
                  </a:cubicBezTo>
                  <a:lnTo>
                    <a:pt x="216747" y="375304"/>
                  </a:lnTo>
                  <a:cubicBezTo>
                    <a:pt x="216285" y="375073"/>
                    <a:pt x="215900" y="374765"/>
                    <a:pt x="215592" y="374304"/>
                  </a:cubicBezTo>
                  <a:lnTo>
                    <a:pt x="199967" y="350366"/>
                  </a:lnTo>
                  <a:lnTo>
                    <a:pt x="196042" y="346440"/>
                  </a:lnTo>
                  <a:lnTo>
                    <a:pt x="193117" y="345209"/>
                  </a:lnTo>
                  <a:lnTo>
                    <a:pt x="189730" y="345209"/>
                  </a:lnTo>
                  <a:lnTo>
                    <a:pt x="184342" y="344670"/>
                  </a:lnTo>
                  <a:lnTo>
                    <a:pt x="182726" y="344670"/>
                  </a:lnTo>
                  <a:lnTo>
                    <a:pt x="182110" y="345055"/>
                  </a:lnTo>
                  <a:lnTo>
                    <a:pt x="179031" y="349134"/>
                  </a:lnTo>
                  <a:cubicBezTo>
                    <a:pt x="178801" y="349442"/>
                    <a:pt x="178570" y="349673"/>
                    <a:pt x="178262" y="349827"/>
                  </a:cubicBezTo>
                  <a:lnTo>
                    <a:pt x="175414" y="351520"/>
                  </a:lnTo>
                  <a:cubicBezTo>
                    <a:pt x="175260" y="351598"/>
                    <a:pt x="175029" y="351675"/>
                    <a:pt x="174875" y="351751"/>
                  </a:cubicBezTo>
                  <a:lnTo>
                    <a:pt x="171488" y="352906"/>
                  </a:lnTo>
                  <a:cubicBezTo>
                    <a:pt x="171181" y="352983"/>
                    <a:pt x="170873" y="353060"/>
                    <a:pt x="170565" y="353060"/>
                  </a:cubicBezTo>
                  <a:lnTo>
                    <a:pt x="166639" y="353060"/>
                  </a:lnTo>
                  <a:lnTo>
                    <a:pt x="158404" y="351905"/>
                  </a:lnTo>
                  <a:lnTo>
                    <a:pt x="152631" y="351905"/>
                  </a:lnTo>
                  <a:cubicBezTo>
                    <a:pt x="152092" y="351905"/>
                    <a:pt x="151553" y="351751"/>
                    <a:pt x="151092" y="351444"/>
                  </a:cubicBezTo>
                  <a:lnTo>
                    <a:pt x="149398" y="350289"/>
                  </a:lnTo>
                  <a:cubicBezTo>
                    <a:pt x="149167" y="350135"/>
                    <a:pt x="148936" y="349904"/>
                    <a:pt x="148782" y="349673"/>
                  </a:cubicBezTo>
                  <a:lnTo>
                    <a:pt x="144318" y="344054"/>
                  </a:lnTo>
                  <a:lnTo>
                    <a:pt x="128770" y="327968"/>
                  </a:lnTo>
                  <a:lnTo>
                    <a:pt x="125076" y="327044"/>
                  </a:lnTo>
                  <a:cubicBezTo>
                    <a:pt x="124768" y="326967"/>
                    <a:pt x="124460" y="326813"/>
                    <a:pt x="124152" y="326659"/>
                  </a:cubicBezTo>
                  <a:lnTo>
                    <a:pt x="117379" y="321964"/>
                  </a:lnTo>
                  <a:lnTo>
                    <a:pt x="114608" y="321502"/>
                  </a:lnTo>
                  <a:lnTo>
                    <a:pt x="111606" y="321502"/>
                  </a:lnTo>
                  <a:lnTo>
                    <a:pt x="103909" y="324042"/>
                  </a:lnTo>
                  <a:lnTo>
                    <a:pt x="97982" y="327814"/>
                  </a:lnTo>
                  <a:cubicBezTo>
                    <a:pt x="97367" y="328199"/>
                    <a:pt x="96597" y="328353"/>
                    <a:pt x="95904" y="328199"/>
                  </a:cubicBezTo>
                  <a:lnTo>
                    <a:pt x="93056" y="327660"/>
                  </a:lnTo>
                  <a:cubicBezTo>
                    <a:pt x="92671" y="327583"/>
                    <a:pt x="92364" y="327429"/>
                    <a:pt x="92056" y="327275"/>
                  </a:cubicBezTo>
                  <a:lnTo>
                    <a:pt x="88669" y="325043"/>
                  </a:lnTo>
                  <a:cubicBezTo>
                    <a:pt x="88438" y="324889"/>
                    <a:pt x="88207" y="324735"/>
                    <a:pt x="88053" y="324504"/>
                  </a:cubicBezTo>
                  <a:lnTo>
                    <a:pt x="82973" y="318347"/>
                  </a:lnTo>
                  <a:cubicBezTo>
                    <a:pt x="82742" y="318039"/>
                    <a:pt x="82512" y="317731"/>
                    <a:pt x="82435" y="317346"/>
                  </a:cubicBezTo>
                  <a:lnTo>
                    <a:pt x="81280" y="313421"/>
                  </a:lnTo>
                  <a:cubicBezTo>
                    <a:pt x="81203" y="313190"/>
                    <a:pt x="81203" y="312882"/>
                    <a:pt x="81203" y="312651"/>
                  </a:cubicBezTo>
                  <a:lnTo>
                    <a:pt x="81203" y="303722"/>
                  </a:lnTo>
                  <a:lnTo>
                    <a:pt x="80587" y="302337"/>
                  </a:lnTo>
                  <a:lnTo>
                    <a:pt x="79510" y="303722"/>
                  </a:lnTo>
                  <a:lnTo>
                    <a:pt x="72352" y="310111"/>
                  </a:lnTo>
                  <a:lnTo>
                    <a:pt x="72813" y="315268"/>
                  </a:lnTo>
                  <a:cubicBezTo>
                    <a:pt x="72890" y="315961"/>
                    <a:pt x="72659" y="316576"/>
                    <a:pt x="72275" y="317115"/>
                  </a:cubicBezTo>
                  <a:lnTo>
                    <a:pt x="69427" y="321041"/>
                  </a:lnTo>
                  <a:cubicBezTo>
                    <a:pt x="69119" y="321425"/>
                    <a:pt x="68734" y="321733"/>
                    <a:pt x="68272" y="321964"/>
                  </a:cubicBezTo>
                  <a:lnTo>
                    <a:pt x="63192" y="324196"/>
                  </a:lnTo>
                  <a:cubicBezTo>
                    <a:pt x="62499" y="324504"/>
                    <a:pt x="61730" y="324504"/>
                    <a:pt x="61037" y="324273"/>
                  </a:cubicBezTo>
                  <a:lnTo>
                    <a:pt x="56573" y="322580"/>
                  </a:lnTo>
                  <a:cubicBezTo>
                    <a:pt x="56188" y="322426"/>
                    <a:pt x="55880" y="322195"/>
                    <a:pt x="55572" y="321964"/>
                  </a:cubicBezTo>
                  <a:lnTo>
                    <a:pt x="51570" y="317962"/>
                  </a:lnTo>
                  <a:lnTo>
                    <a:pt x="49415" y="317269"/>
                  </a:lnTo>
                  <a:lnTo>
                    <a:pt x="45797" y="317654"/>
                  </a:lnTo>
                  <a:lnTo>
                    <a:pt x="30095" y="330585"/>
                  </a:lnTo>
                  <a:cubicBezTo>
                    <a:pt x="29710" y="330893"/>
                    <a:pt x="29249" y="331124"/>
                    <a:pt x="28710" y="331201"/>
                  </a:cubicBezTo>
                  <a:lnTo>
                    <a:pt x="15394" y="333125"/>
                  </a:lnTo>
                  <a:lnTo>
                    <a:pt x="15394" y="341361"/>
                  </a:lnTo>
                  <a:lnTo>
                    <a:pt x="17087" y="352752"/>
                  </a:lnTo>
                  <a:lnTo>
                    <a:pt x="19704" y="362142"/>
                  </a:lnTo>
                  <a:lnTo>
                    <a:pt x="21167" y="364605"/>
                  </a:lnTo>
                  <a:lnTo>
                    <a:pt x="25015" y="370070"/>
                  </a:lnTo>
                  <a:cubicBezTo>
                    <a:pt x="25631" y="370917"/>
                    <a:pt x="25708" y="371994"/>
                    <a:pt x="25246" y="372918"/>
                  </a:cubicBezTo>
                  <a:cubicBezTo>
                    <a:pt x="24784" y="373842"/>
                    <a:pt x="23938" y="374458"/>
                    <a:pt x="22937" y="374535"/>
                  </a:cubicBezTo>
                  <a:lnTo>
                    <a:pt x="16856" y="374996"/>
                  </a:lnTo>
                  <a:lnTo>
                    <a:pt x="15625" y="378075"/>
                  </a:lnTo>
                  <a:lnTo>
                    <a:pt x="16933" y="382770"/>
                  </a:lnTo>
                  <a:lnTo>
                    <a:pt x="18627" y="384849"/>
                  </a:lnTo>
                  <a:lnTo>
                    <a:pt x="38100" y="400396"/>
                  </a:lnTo>
                  <a:cubicBezTo>
                    <a:pt x="39101" y="401166"/>
                    <a:pt x="39409" y="402551"/>
                    <a:pt x="38947" y="403706"/>
                  </a:cubicBezTo>
                  <a:lnTo>
                    <a:pt x="37176" y="407785"/>
                  </a:lnTo>
                  <a:lnTo>
                    <a:pt x="38254" y="410941"/>
                  </a:lnTo>
                  <a:lnTo>
                    <a:pt x="41179" y="413173"/>
                  </a:lnTo>
                  <a:lnTo>
                    <a:pt x="44565" y="412865"/>
                  </a:lnTo>
                  <a:lnTo>
                    <a:pt x="44950" y="411942"/>
                  </a:lnTo>
                  <a:lnTo>
                    <a:pt x="46567" y="401551"/>
                  </a:lnTo>
                  <a:cubicBezTo>
                    <a:pt x="46644" y="401243"/>
                    <a:pt x="46721" y="401012"/>
                    <a:pt x="46798" y="400704"/>
                  </a:cubicBezTo>
                  <a:lnTo>
                    <a:pt x="47952" y="398472"/>
                  </a:lnTo>
                  <a:cubicBezTo>
                    <a:pt x="48106" y="398241"/>
                    <a:pt x="48260" y="397933"/>
                    <a:pt x="48491" y="397779"/>
                  </a:cubicBezTo>
                  <a:lnTo>
                    <a:pt x="51955" y="394316"/>
                  </a:lnTo>
                  <a:lnTo>
                    <a:pt x="54571" y="385464"/>
                  </a:lnTo>
                  <a:lnTo>
                    <a:pt x="55572" y="375689"/>
                  </a:lnTo>
                  <a:lnTo>
                    <a:pt x="54495" y="369300"/>
                  </a:lnTo>
                  <a:cubicBezTo>
                    <a:pt x="54341" y="368377"/>
                    <a:pt x="54648" y="367453"/>
                    <a:pt x="55341" y="366838"/>
                  </a:cubicBezTo>
                  <a:cubicBezTo>
                    <a:pt x="56034" y="366222"/>
                    <a:pt x="56958" y="365914"/>
                    <a:pt x="57881" y="366068"/>
                  </a:cubicBezTo>
                  <a:lnTo>
                    <a:pt x="61961" y="366914"/>
                  </a:lnTo>
                  <a:cubicBezTo>
                    <a:pt x="61884" y="366607"/>
                    <a:pt x="61807" y="366376"/>
                    <a:pt x="61807" y="366068"/>
                  </a:cubicBezTo>
                  <a:lnTo>
                    <a:pt x="61807" y="363220"/>
                  </a:lnTo>
                  <a:cubicBezTo>
                    <a:pt x="61807" y="362142"/>
                    <a:pt x="62422" y="361219"/>
                    <a:pt x="63346" y="360680"/>
                  </a:cubicBezTo>
                  <a:lnTo>
                    <a:pt x="66733" y="358987"/>
                  </a:lnTo>
                  <a:cubicBezTo>
                    <a:pt x="66964" y="358833"/>
                    <a:pt x="67271" y="358756"/>
                    <a:pt x="67502" y="358756"/>
                  </a:cubicBezTo>
                  <a:lnTo>
                    <a:pt x="70889" y="358217"/>
                  </a:lnTo>
                  <a:cubicBezTo>
                    <a:pt x="71197" y="358140"/>
                    <a:pt x="71582" y="358140"/>
                    <a:pt x="71890" y="358217"/>
                  </a:cubicBezTo>
                  <a:lnTo>
                    <a:pt x="74738" y="358756"/>
                  </a:lnTo>
                  <a:cubicBezTo>
                    <a:pt x="74968" y="358833"/>
                    <a:pt x="75199" y="358910"/>
                    <a:pt x="75430" y="358987"/>
                  </a:cubicBezTo>
                  <a:lnTo>
                    <a:pt x="76277" y="359448"/>
                  </a:lnTo>
                  <a:lnTo>
                    <a:pt x="76508" y="358987"/>
                  </a:lnTo>
                  <a:lnTo>
                    <a:pt x="76970" y="355369"/>
                  </a:lnTo>
                  <a:lnTo>
                    <a:pt x="76508" y="352136"/>
                  </a:lnTo>
                  <a:lnTo>
                    <a:pt x="74968" y="348519"/>
                  </a:lnTo>
                  <a:cubicBezTo>
                    <a:pt x="74507" y="347364"/>
                    <a:pt x="74815" y="346056"/>
                    <a:pt x="75738" y="345286"/>
                  </a:cubicBezTo>
                  <a:cubicBezTo>
                    <a:pt x="76662" y="344516"/>
                    <a:pt x="78047" y="344362"/>
                    <a:pt x="79048" y="345055"/>
                  </a:cubicBezTo>
                  <a:lnTo>
                    <a:pt x="85206" y="348981"/>
                  </a:lnTo>
                  <a:cubicBezTo>
                    <a:pt x="85436" y="349134"/>
                    <a:pt x="85590" y="349289"/>
                    <a:pt x="85821" y="349519"/>
                  </a:cubicBezTo>
                  <a:lnTo>
                    <a:pt x="90285" y="354599"/>
                  </a:lnTo>
                  <a:lnTo>
                    <a:pt x="93210" y="356755"/>
                  </a:lnTo>
                  <a:lnTo>
                    <a:pt x="97521" y="355446"/>
                  </a:lnTo>
                  <a:cubicBezTo>
                    <a:pt x="98983" y="354984"/>
                    <a:pt x="100522" y="355831"/>
                    <a:pt x="100984" y="357216"/>
                  </a:cubicBezTo>
                  <a:lnTo>
                    <a:pt x="102062" y="360372"/>
                  </a:lnTo>
                  <a:lnTo>
                    <a:pt x="106218" y="360372"/>
                  </a:lnTo>
                  <a:cubicBezTo>
                    <a:pt x="107219" y="360372"/>
                    <a:pt x="108065" y="360834"/>
                    <a:pt x="108604" y="361681"/>
                  </a:cubicBezTo>
                  <a:cubicBezTo>
                    <a:pt x="109143" y="362527"/>
                    <a:pt x="109220" y="363528"/>
                    <a:pt x="108758" y="364375"/>
                  </a:cubicBezTo>
                  <a:lnTo>
                    <a:pt x="102601" y="377305"/>
                  </a:lnTo>
                  <a:cubicBezTo>
                    <a:pt x="102524" y="377536"/>
                    <a:pt x="102370" y="377690"/>
                    <a:pt x="102216" y="377844"/>
                  </a:cubicBezTo>
                  <a:lnTo>
                    <a:pt x="89670" y="393623"/>
                  </a:lnTo>
                  <a:lnTo>
                    <a:pt x="97751" y="391853"/>
                  </a:lnTo>
                  <a:cubicBezTo>
                    <a:pt x="98598" y="391699"/>
                    <a:pt x="99445" y="391853"/>
                    <a:pt x="100138" y="392391"/>
                  </a:cubicBezTo>
                  <a:cubicBezTo>
                    <a:pt x="100830" y="392930"/>
                    <a:pt x="101215" y="393700"/>
                    <a:pt x="101215" y="394547"/>
                  </a:cubicBezTo>
                  <a:lnTo>
                    <a:pt x="101215" y="397395"/>
                  </a:lnTo>
                  <a:cubicBezTo>
                    <a:pt x="101215" y="398626"/>
                    <a:pt x="100368" y="399704"/>
                    <a:pt x="99214" y="400088"/>
                  </a:cubicBezTo>
                  <a:lnTo>
                    <a:pt x="93595" y="401782"/>
                  </a:lnTo>
                  <a:lnTo>
                    <a:pt x="75276" y="405245"/>
                  </a:lnTo>
                  <a:cubicBezTo>
                    <a:pt x="74045" y="405476"/>
                    <a:pt x="72813" y="404861"/>
                    <a:pt x="72275" y="403783"/>
                  </a:cubicBezTo>
                  <a:cubicBezTo>
                    <a:pt x="71736" y="402705"/>
                    <a:pt x="71890" y="401320"/>
                    <a:pt x="72813" y="400473"/>
                  </a:cubicBezTo>
                  <a:lnTo>
                    <a:pt x="76123" y="397164"/>
                  </a:lnTo>
                  <a:lnTo>
                    <a:pt x="75122" y="396856"/>
                  </a:lnTo>
                  <a:lnTo>
                    <a:pt x="70735" y="397318"/>
                  </a:lnTo>
                  <a:lnTo>
                    <a:pt x="68426" y="398857"/>
                  </a:lnTo>
                  <a:lnTo>
                    <a:pt x="66810" y="401243"/>
                  </a:lnTo>
                  <a:lnTo>
                    <a:pt x="65193" y="410787"/>
                  </a:lnTo>
                  <a:cubicBezTo>
                    <a:pt x="65116" y="411095"/>
                    <a:pt x="65039" y="411326"/>
                    <a:pt x="64962" y="411557"/>
                  </a:cubicBezTo>
                  <a:lnTo>
                    <a:pt x="62422" y="416560"/>
                  </a:lnTo>
                  <a:lnTo>
                    <a:pt x="62422" y="421332"/>
                  </a:lnTo>
                  <a:lnTo>
                    <a:pt x="63500" y="421794"/>
                  </a:lnTo>
                  <a:lnTo>
                    <a:pt x="68426" y="424796"/>
                  </a:lnTo>
                  <a:lnTo>
                    <a:pt x="74968" y="428028"/>
                  </a:lnTo>
                  <a:cubicBezTo>
                    <a:pt x="75430" y="428259"/>
                    <a:pt x="75815" y="428567"/>
                    <a:pt x="76046" y="428952"/>
                  </a:cubicBezTo>
                  <a:lnTo>
                    <a:pt x="77201" y="430645"/>
                  </a:lnTo>
                  <a:cubicBezTo>
                    <a:pt x="77739" y="431415"/>
                    <a:pt x="77816" y="432416"/>
                    <a:pt x="77508" y="433262"/>
                  </a:cubicBezTo>
                  <a:lnTo>
                    <a:pt x="76354" y="436110"/>
                  </a:lnTo>
                  <a:cubicBezTo>
                    <a:pt x="76123" y="436726"/>
                    <a:pt x="75584" y="437265"/>
                    <a:pt x="74968" y="437573"/>
                  </a:cubicBezTo>
                  <a:lnTo>
                    <a:pt x="70658" y="439728"/>
                  </a:lnTo>
                  <a:lnTo>
                    <a:pt x="82665" y="446193"/>
                  </a:lnTo>
                  <a:lnTo>
                    <a:pt x="108219" y="441960"/>
                  </a:lnTo>
                  <a:lnTo>
                    <a:pt x="128232" y="430184"/>
                  </a:lnTo>
                  <a:lnTo>
                    <a:pt x="127231" y="415636"/>
                  </a:lnTo>
                  <a:cubicBezTo>
                    <a:pt x="127154" y="414636"/>
                    <a:pt x="127693" y="413635"/>
                    <a:pt x="128539" y="413096"/>
                  </a:cubicBezTo>
                  <a:cubicBezTo>
                    <a:pt x="129386" y="412558"/>
                    <a:pt x="130541" y="412481"/>
                    <a:pt x="131464" y="413019"/>
                  </a:cubicBezTo>
                  <a:lnTo>
                    <a:pt x="134928" y="415020"/>
                  </a:lnTo>
                  <a:lnTo>
                    <a:pt x="138853" y="415482"/>
                  </a:lnTo>
                  <a:lnTo>
                    <a:pt x="148090" y="415482"/>
                  </a:lnTo>
                  <a:cubicBezTo>
                    <a:pt x="149475" y="415482"/>
                    <a:pt x="150630" y="416406"/>
                    <a:pt x="150861" y="417792"/>
                  </a:cubicBezTo>
                  <a:cubicBezTo>
                    <a:pt x="150938" y="418099"/>
                    <a:pt x="150938" y="418407"/>
                    <a:pt x="150861" y="418715"/>
                  </a:cubicBezTo>
                  <a:lnTo>
                    <a:pt x="165485" y="415559"/>
                  </a:lnTo>
                  <a:cubicBezTo>
                    <a:pt x="166332" y="415405"/>
                    <a:pt x="167178" y="415559"/>
                    <a:pt x="167871" y="416098"/>
                  </a:cubicBezTo>
                  <a:cubicBezTo>
                    <a:pt x="168564" y="416637"/>
                    <a:pt x="168948" y="417407"/>
                    <a:pt x="168948" y="418253"/>
                  </a:cubicBezTo>
                  <a:lnTo>
                    <a:pt x="168948" y="420486"/>
                  </a:lnTo>
                  <a:cubicBezTo>
                    <a:pt x="168948" y="421255"/>
                    <a:pt x="168641" y="422025"/>
                    <a:pt x="168025" y="422564"/>
                  </a:cubicBezTo>
                  <a:lnTo>
                    <a:pt x="162714" y="427336"/>
                  </a:lnTo>
                  <a:lnTo>
                    <a:pt x="159019" y="433724"/>
                  </a:lnTo>
                  <a:lnTo>
                    <a:pt x="154401" y="440652"/>
                  </a:lnTo>
                  <a:cubicBezTo>
                    <a:pt x="154016" y="441190"/>
                    <a:pt x="153555" y="441575"/>
                    <a:pt x="152939" y="441729"/>
                  </a:cubicBezTo>
                  <a:lnTo>
                    <a:pt x="137776" y="446578"/>
                  </a:lnTo>
                  <a:lnTo>
                    <a:pt x="138469" y="450965"/>
                  </a:lnTo>
                  <a:lnTo>
                    <a:pt x="140624" y="458508"/>
                  </a:lnTo>
                  <a:cubicBezTo>
                    <a:pt x="140931" y="459509"/>
                    <a:pt x="140624" y="460587"/>
                    <a:pt x="139931" y="461279"/>
                  </a:cubicBezTo>
                  <a:lnTo>
                    <a:pt x="134312" y="466898"/>
                  </a:lnTo>
                  <a:cubicBezTo>
                    <a:pt x="133542" y="467668"/>
                    <a:pt x="132311" y="467899"/>
                    <a:pt x="131233" y="467514"/>
                  </a:cubicBezTo>
                  <a:cubicBezTo>
                    <a:pt x="130156" y="467052"/>
                    <a:pt x="129463" y="466051"/>
                    <a:pt x="129463" y="464897"/>
                  </a:cubicBezTo>
                  <a:lnTo>
                    <a:pt x="129463" y="460971"/>
                  </a:lnTo>
                  <a:lnTo>
                    <a:pt x="129155" y="459663"/>
                  </a:lnTo>
                  <a:lnTo>
                    <a:pt x="127154" y="457893"/>
                  </a:lnTo>
                  <a:lnTo>
                    <a:pt x="123690" y="460741"/>
                  </a:lnTo>
                  <a:lnTo>
                    <a:pt x="123382" y="463588"/>
                  </a:lnTo>
                  <a:lnTo>
                    <a:pt x="125768" y="466821"/>
                  </a:lnTo>
                  <a:lnTo>
                    <a:pt x="131541" y="470516"/>
                  </a:lnTo>
                  <a:cubicBezTo>
                    <a:pt x="132850" y="471362"/>
                    <a:pt x="133235" y="473056"/>
                    <a:pt x="132388" y="474364"/>
                  </a:cubicBezTo>
                  <a:lnTo>
                    <a:pt x="129540" y="478828"/>
                  </a:lnTo>
                  <a:cubicBezTo>
                    <a:pt x="129309" y="479136"/>
                    <a:pt x="129078" y="479444"/>
                    <a:pt x="128770" y="479598"/>
                  </a:cubicBezTo>
                  <a:lnTo>
                    <a:pt x="124845" y="482446"/>
                  </a:lnTo>
                  <a:cubicBezTo>
                    <a:pt x="124460" y="482754"/>
                    <a:pt x="123998" y="482908"/>
                    <a:pt x="123459" y="482985"/>
                  </a:cubicBezTo>
                  <a:lnTo>
                    <a:pt x="123305" y="482985"/>
                  </a:lnTo>
                  <a:lnTo>
                    <a:pt x="123382" y="482985"/>
                  </a:lnTo>
                  <a:lnTo>
                    <a:pt x="127000" y="483601"/>
                  </a:lnTo>
                  <a:cubicBezTo>
                    <a:pt x="127385" y="483678"/>
                    <a:pt x="127693" y="483755"/>
                    <a:pt x="128001" y="483986"/>
                  </a:cubicBezTo>
                  <a:lnTo>
                    <a:pt x="130848" y="485679"/>
                  </a:lnTo>
                  <a:cubicBezTo>
                    <a:pt x="132080" y="486448"/>
                    <a:pt x="132542" y="488065"/>
                    <a:pt x="131926" y="489373"/>
                  </a:cubicBezTo>
                  <a:lnTo>
                    <a:pt x="130772" y="491605"/>
                  </a:lnTo>
                  <a:cubicBezTo>
                    <a:pt x="130233" y="492606"/>
                    <a:pt x="129232" y="493299"/>
                    <a:pt x="128078" y="493145"/>
                  </a:cubicBezTo>
                  <a:lnTo>
                    <a:pt x="119611" y="492606"/>
                  </a:lnTo>
                  <a:cubicBezTo>
                    <a:pt x="119380" y="492606"/>
                    <a:pt x="119226" y="492529"/>
                    <a:pt x="118995" y="492452"/>
                  </a:cubicBezTo>
                  <a:lnTo>
                    <a:pt x="113376" y="490759"/>
                  </a:lnTo>
                  <a:cubicBezTo>
                    <a:pt x="113069" y="490682"/>
                    <a:pt x="112761" y="490528"/>
                    <a:pt x="112453" y="490297"/>
                  </a:cubicBezTo>
                  <a:lnTo>
                    <a:pt x="105294" y="484678"/>
                  </a:lnTo>
                  <a:lnTo>
                    <a:pt x="104525" y="486525"/>
                  </a:lnTo>
                  <a:lnTo>
                    <a:pt x="103524" y="492375"/>
                  </a:lnTo>
                  <a:lnTo>
                    <a:pt x="104679" y="496685"/>
                  </a:lnTo>
                  <a:lnTo>
                    <a:pt x="107604" y="497994"/>
                  </a:lnTo>
                  <a:lnTo>
                    <a:pt x="122382" y="494299"/>
                  </a:lnTo>
                  <a:lnTo>
                    <a:pt x="129386" y="493145"/>
                  </a:lnTo>
                  <a:cubicBezTo>
                    <a:pt x="130464" y="492914"/>
                    <a:pt x="131618" y="493453"/>
                    <a:pt x="132234" y="494376"/>
                  </a:cubicBezTo>
                  <a:cubicBezTo>
                    <a:pt x="132850" y="495300"/>
                    <a:pt x="132850" y="496531"/>
                    <a:pt x="132234" y="497455"/>
                  </a:cubicBezTo>
                  <a:lnTo>
                    <a:pt x="128847" y="502535"/>
                  </a:lnTo>
                  <a:cubicBezTo>
                    <a:pt x="128539" y="502997"/>
                    <a:pt x="128001" y="503382"/>
                    <a:pt x="127462" y="503613"/>
                  </a:cubicBezTo>
                  <a:lnTo>
                    <a:pt x="121304" y="505845"/>
                  </a:lnTo>
                  <a:lnTo>
                    <a:pt x="114916" y="507461"/>
                  </a:lnTo>
                  <a:lnTo>
                    <a:pt x="115224" y="508539"/>
                  </a:lnTo>
                  <a:lnTo>
                    <a:pt x="116609" y="508693"/>
                  </a:lnTo>
                  <a:lnTo>
                    <a:pt x="120919" y="506768"/>
                  </a:lnTo>
                  <a:cubicBezTo>
                    <a:pt x="121150" y="506614"/>
                    <a:pt x="121458" y="506538"/>
                    <a:pt x="121766" y="506538"/>
                  </a:cubicBezTo>
                  <a:lnTo>
                    <a:pt x="126846" y="505999"/>
                  </a:lnTo>
                  <a:cubicBezTo>
                    <a:pt x="127231" y="505922"/>
                    <a:pt x="127616" y="505999"/>
                    <a:pt x="128001" y="506076"/>
                  </a:cubicBezTo>
                  <a:lnTo>
                    <a:pt x="133619" y="507769"/>
                  </a:lnTo>
                  <a:cubicBezTo>
                    <a:pt x="134620" y="508077"/>
                    <a:pt x="135390" y="508924"/>
                    <a:pt x="135544" y="510001"/>
                  </a:cubicBezTo>
                  <a:cubicBezTo>
                    <a:pt x="135698" y="511079"/>
                    <a:pt x="135313" y="512079"/>
                    <a:pt x="134466" y="512772"/>
                  </a:cubicBezTo>
                  <a:lnTo>
                    <a:pt x="132234" y="514465"/>
                  </a:lnTo>
                  <a:cubicBezTo>
                    <a:pt x="132003" y="514696"/>
                    <a:pt x="131695" y="514773"/>
                    <a:pt x="131387" y="514927"/>
                  </a:cubicBezTo>
                  <a:lnTo>
                    <a:pt x="125768" y="516621"/>
                  </a:lnTo>
                  <a:lnTo>
                    <a:pt x="121920" y="518083"/>
                  </a:lnTo>
                  <a:lnTo>
                    <a:pt x="118379" y="521162"/>
                  </a:lnTo>
                  <a:lnTo>
                    <a:pt x="115147" y="523086"/>
                  </a:lnTo>
                  <a:cubicBezTo>
                    <a:pt x="114454" y="523471"/>
                    <a:pt x="113607" y="523625"/>
                    <a:pt x="112838" y="523317"/>
                  </a:cubicBezTo>
                  <a:lnTo>
                    <a:pt x="109451" y="522162"/>
                  </a:lnTo>
                  <a:cubicBezTo>
                    <a:pt x="109220" y="522085"/>
                    <a:pt x="108912" y="521932"/>
                    <a:pt x="108681" y="521777"/>
                  </a:cubicBezTo>
                  <a:lnTo>
                    <a:pt x="107758" y="521085"/>
                  </a:lnTo>
                  <a:lnTo>
                    <a:pt x="105064" y="528320"/>
                  </a:lnTo>
                  <a:lnTo>
                    <a:pt x="102755" y="533554"/>
                  </a:lnTo>
                  <a:cubicBezTo>
                    <a:pt x="102678" y="533785"/>
                    <a:pt x="102524" y="534016"/>
                    <a:pt x="102293" y="534247"/>
                  </a:cubicBezTo>
                  <a:lnTo>
                    <a:pt x="95750" y="541867"/>
                  </a:lnTo>
                  <a:lnTo>
                    <a:pt x="94750" y="543791"/>
                  </a:lnTo>
                  <a:lnTo>
                    <a:pt x="94827" y="544022"/>
                  </a:lnTo>
                  <a:lnTo>
                    <a:pt x="98983" y="544868"/>
                  </a:lnTo>
                  <a:cubicBezTo>
                    <a:pt x="100215" y="545099"/>
                    <a:pt x="101215" y="546177"/>
                    <a:pt x="101215" y="547486"/>
                  </a:cubicBezTo>
                  <a:cubicBezTo>
                    <a:pt x="101292" y="548794"/>
                    <a:pt x="100445" y="549948"/>
                    <a:pt x="99214" y="550333"/>
                  </a:cubicBezTo>
                  <a:lnTo>
                    <a:pt x="87976" y="553720"/>
                  </a:lnTo>
                  <a:cubicBezTo>
                    <a:pt x="87745" y="553797"/>
                    <a:pt x="87438" y="553874"/>
                    <a:pt x="87130" y="553874"/>
                  </a:cubicBezTo>
                  <a:lnTo>
                    <a:pt x="83743" y="553874"/>
                  </a:lnTo>
                  <a:cubicBezTo>
                    <a:pt x="82742" y="553874"/>
                    <a:pt x="81896" y="553335"/>
                    <a:pt x="81357" y="552565"/>
                  </a:cubicBezTo>
                  <a:cubicBezTo>
                    <a:pt x="80818" y="551719"/>
                    <a:pt x="80818" y="550718"/>
                    <a:pt x="81203" y="549795"/>
                  </a:cubicBezTo>
                  <a:lnTo>
                    <a:pt x="81819" y="548486"/>
                  </a:lnTo>
                  <a:lnTo>
                    <a:pt x="77662" y="548794"/>
                  </a:lnTo>
                  <a:lnTo>
                    <a:pt x="73506" y="549717"/>
                  </a:lnTo>
                  <a:lnTo>
                    <a:pt x="73814" y="550487"/>
                  </a:lnTo>
                  <a:cubicBezTo>
                    <a:pt x="74276" y="551565"/>
                    <a:pt x="74045" y="552796"/>
                    <a:pt x="73198" y="553566"/>
                  </a:cubicBezTo>
                  <a:lnTo>
                    <a:pt x="71505" y="555259"/>
                  </a:lnTo>
                  <a:cubicBezTo>
                    <a:pt x="71351" y="555413"/>
                    <a:pt x="71120" y="555567"/>
                    <a:pt x="70889" y="555721"/>
                  </a:cubicBezTo>
                  <a:lnTo>
                    <a:pt x="69965" y="556260"/>
                  </a:lnTo>
                  <a:lnTo>
                    <a:pt x="72198" y="557645"/>
                  </a:lnTo>
                  <a:cubicBezTo>
                    <a:pt x="73198" y="558261"/>
                    <a:pt x="73660" y="559493"/>
                    <a:pt x="73429" y="560647"/>
                  </a:cubicBezTo>
                  <a:cubicBezTo>
                    <a:pt x="73275" y="561340"/>
                    <a:pt x="72890" y="561879"/>
                    <a:pt x="72352" y="562341"/>
                  </a:cubicBezTo>
                  <a:lnTo>
                    <a:pt x="74430" y="563033"/>
                  </a:lnTo>
                  <a:cubicBezTo>
                    <a:pt x="75738" y="563495"/>
                    <a:pt x="76585" y="564881"/>
                    <a:pt x="76277" y="566266"/>
                  </a:cubicBezTo>
                  <a:lnTo>
                    <a:pt x="75122" y="571885"/>
                  </a:lnTo>
                  <a:cubicBezTo>
                    <a:pt x="75045" y="572424"/>
                    <a:pt x="74738" y="572962"/>
                    <a:pt x="74353" y="573347"/>
                  </a:cubicBezTo>
                  <a:lnTo>
                    <a:pt x="75507" y="573732"/>
                  </a:lnTo>
                  <a:cubicBezTo>
                    <a:pt x="76585" y="574117"/>
                    <a:pt x="77278" y="575041"/>
                    <a:pt x="77431" y="576118"/>
                  </a:cubicBezTo>
                  <a:cubicBezTo>
                    <a:pt x="77508" y="577196"/>
                    <a:pt x="76970" y="578273"/>
                    <a:pt x="75969" y="578812"/>
                  </a:cubicBezTo>
                  <a:lnTo>
                    <a:pt x="75353" y="579197"/>
                  </a:lnTo>
                  <a:lnTo>
                    <a:pt x="77508" y="580890"/>
                  </a:lnTo>
                  <a:cubicBezTo>
                    <a:pt x="77893" y="581198"/>
                    <a:pt x="78201" y="581583"/>
                    <a:pt x="78355" y="582045"/>
                  </a:cubicBezTo>
                  <a:lnTo>
                    <a:pt x="79510" y="584893"/>
                  </a:lnTo>
                  <a:cubicBezTo>
                    <a:pt x="79818" y="585662"/>
                    <a:pt x="79741" y="586509"/>
                    <a:pt x="79433" y="587202"/>
                  </a:cubicBezTo>
                  <a:lnTo>
                    <a:pt x="78278" y="589434"/>
                  </a:lnTo>
                  <a:cubicBezTo>
                    <a:pt x="77893" y="590204"/>
                    <a:pt x="77124" y="590742"/>
                    <a:pt x="76277" y="590973"/>
                  </a:cubicBezTo>
                  <a:cubicBezTo>
                    <a:pt x="75430" y="591127"/>
                    <a:pt x="74507" y="590896"/>
                    <a:pt x="73891" y="590281"/>
                  </a:cubicBezTo>
                  <a:lnTo>
                    <a:pt x="69658" y="586509"/>
                  </a:lnTo>
                  <a:lnTo>
                    <a:pt x="64808" y="586509"/>
                  </a:lnTo>
                  <a:lnTo>
                    <a:pt x="62115" y="588279"/>
                  </a:lnTo>
                  <a:cubicBezTo>
                    <a:pt x="61653" y="588587"/>
                    <a:pt x="61114" y="588741"/>
                    <a:pt x="60575" y="588741"/>
                  </a:cubicBezTo>
                  <a:lnTo>
                    <a:pt x="57727" y="588741"/>
                  </a:lnTo>
                  <a:cubicBezTo>
                    <a:pt x="56727" y="588741"/>
                    <a:pt x="55880" y="588202"/>
                    <a:pt x="55341" y="587433"/>
                  </a:cubicBezTo>
                  <a:lnTo>
                    <a:pt x="54725" y="589126"/>
                  </a:lnTo>
                  <a:lnTo>
                    <a:pt x="51262" y="596207"/>
                  </a:lnTo>
                  <a:lnTo>
                    <a:pt x="49569" y="602288"/>
                  </a:lnTo>
                  <a:lnTo>
                    <a:pt x="53263" y="607368"/>
                  </a:lnTo>
                  <a:cubicBezTo>
                    <a:pt x="53494" y="607676"/>
                    <a:pt x="53648" y="608061"/>
                    <a:pt x="53725" y="608445"/>
                  </a:cubicBezTo>
                  <a:lnTo>
                    <a:pt x="54264" y="611293"/>
                  </a:lnTo>
                  <a:cubicBezTo>
                    <a:pt x="54418" y="612063"/>
                    <a:pt x="54264" y="612756"/>
                    <a:pt x="53879" y="613372"/>
                  </a:cubicBezTo>
                  <a:lnTo>
                    <a:pt x="52724" y="615065"/>
                  </a:lnTo>
                  <a:cubicBezTo>
                    <a:pt x="52262" y="615681"/>
                    <a:pt x="51647" y="616142"/>
                    <a:pt x="50877" y="616296"/>
                  </a:cubicBezTo>
                  <a:cubicBezTo>
                    <a:pt x="50107" y="616450"/>
                    <a:pt x="49338" y="616219"/>
                    <a:pt x="48722" y="615758"/>
                  </a:cubicBezTo>
                  <a:lnTo>
                    <a:pt x="46490" y="614064"/>
                  </a:lnTo>
                  <a:cubicBezTo>
                    <a:pt x="46259" y="613910"/>
                    <a:pt x="46028" y="613679"/>
                    <a:pt x="45874" y="613448"/>
                  </a:cubicBezTo>
                  <a:lnTo>
                    <a:pt x="43488" y="610139"/>
                  </a:lnTo>
                  <a:lnTo>
                    <a:pt x="42795" y="610986"/>
                  </a:lnTo>
                  <a:lnTo>
                    <a:pt x="41410" y="615527"/>
                  </a:lnTo>
                  <a:lnTo>
                    <a:pt x="41872" y="620991"/>
                  </a:lnTo>
                  <a:lnTo>
                    <a:pt x="44873" y="625456"/>
                  </a:lnTo>
                  <a:lnTo>
                    <a:pt x="57111" y="640465"/>
                  </a:lnTo>
                  <a:cubicBezTo>
                    <a:pt x="57265" y="640619"/>
                    <a:pt x="57342" y="640773"/>
                    <a:pt x="57419" y="641004"/>
                  </a:cubicBezTo>
                  <a:lnTo>
                    <a:pt x="59652" y="645468"/>
                  </a:lnTo>
                  <a:cubicBezTo>
                    <a:pt x="60190" y="646545"/>
                    <a:pt x="59959" y="647777"/>
                    <a:pt x="59190" y="648624"/>
                  </a:cubicBezTo>
                  <a:cubicBezTo>
                    <a:pt x="58420" y="649470"/>
                    <a:pt x="57111" y="649778"/>
                    <a:pt x="56034" y="649316"/>
                  </a:cubicBezTo>
                  <a:lnTo>
                    <a:pt x="46490" y="645391"/>
                  </a:lnTo>
                  <a:cubicBezTo>
                    <a:pt x="46105" y="645237"/>
                    <a:pt x="45797" y="645006"/>
                    <a:pt x="45489" y="644698"/>
                  </a:cubicBezTo>
                  <a:lnTo>
                    <a:pt x="39870" y="638541"/>
                  </a:lnTo>
                  <a:cubicBezTo>
                    <a:pt x="39716" y="638387"/>
                    <a:pt x="39562" y="638156"/>
                    <a:pt x="39485" y="638002"/>
                  </a:cubicBezTo>
                  <a:lnTo>
                    <a:pt x="32789" y="625456"/>
                  </a:lnTo>
                  <a:lnTo>
                    <a:pt x="28171" y="629766"/>
                  </a:lnTo>
                  <a:lnTo>
                    <a:pt x="26170" y="631152"/>
                  </a:lnTo>
                  <a:cubicBezTo>
                    <a:pt x="25785" y="631382"/>
                    <a:pt x="25323" y="631536"/>
                    <a:pt x="24861" y="631613"/>
                  </a:cubicBezTo>
                  <a:lnTo>
                    <a:pt x="19242" y="632152"/>
                  </a:lnTo>
                  <a:lnTo>
                    <a:pt x="13547" y="633768"/>
                  </a:lnTo>
                  <a:cubicBezTo>
                    <a:pt x="13162" y="633846"/>
                    <a:pt x="12777" y="633846"/>
                    <a:pt x="12392" y="633846"/>
                  </a:cubicBezTo>
                  <a:lnTo>
                    <a:pt x="9313" y="633383"/>
                  </a:lnTo>
                  <a:lnTo>
                    <a:pt x="6081" y="635000"/>
                  </a:lnTo>
                  <a:lnTo>
                    <a:pt x="2540" y="639079"/>
                  </a:lnTo>
                  <a:lnTo>
                    <a:pt x="385" y="642620"/>
                  </a:lnTo>
                  <a:lnTo>
                    <a:pt x="0" y="647931"/>
                  </a:lnTo>
                  <a:lnTo>
                    <a:pt x="3618" y="651548"/>
                  </a:lnTo>
                  <a:lnTo>
                    <a:pt x="19396" y="667019"/>
                  </a:lnTo>
                  <a:close/>
                </a:path>
              </a:pathLst>
            </a:custGeom>
            <a:solidFill>
              <a:srgbClr val="4BAAE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5" name="Forma libre: forma 98">
              <a:extLst>
                <a:ext uri="{FF2B5EF4-FFF2-40B4-BE49-F238E27FC236}">
                  <a16:creationId xmlns:a16="http://schemas.microsoft.com/office/drawing/2014/main" id="{9FE9D40D-4BED-5467-9704-318655A6C45A}"/>
                </a:ext>
              </a:extLst>
            </p:cNvPr>
            <p:cNvSpPr/>
            <p:nvPr/>
          </p:nvSpPr>
          <p:spPr>
            <a:xfrm>
              <a:off x="8380636" y="2837590"/>
              <a:ext cx="468551" cy="702472"/>
            </a:xfrm>
            <a:custGeom>
              <a:avLst/>
              <a:gdLst>
                <a:gd name="connsiteX0" fmla="*/ 36792 w 610215"/>
                <a:gd name="connsiteY0" fmla="*/ 892233 h 914861"/>
                <a:gd name="connsiteX1" fmla="*/ 38408 w 610215"/>
                <a:gd name="connsiteY1" fmla="*/ 891694 h 914861"/>
                <a:gd name="connsiteX2" fmla="*/ 42872 w 610215"/>
                <a:gd name="connsiteY2" fmla="*/ 891694 h 914861"/>
                <a:gd name="connsiteX3" fmla="*/ 48799 w 610215"/>
                <a:gd name="connsiteY3" fmla="*/ 892310 h 914861"/>
                <a:gd name="connsiteX4" fmla="*/ 50415 w 610215"/>
                <a:gd name="connsiteY4" fmla="*/ 893079 h 914861"/>
                <a:gd name="connsiteX5" fmla="*/ 58035 w 610215"/>
                <a:gd name="connsiteY5" fmla="*/ 900160 h 914861"/>
                <a:gd name="connsiteX6" fmla="*/ 65039 w 610215"/>
                <a:gd name="connsiteY6" fmla="*/ 903932 h 914861"/>
                <a:gd name="connsiteX7" fmla="*/ 69427 w 610215"/>
                <a:gd name="connsiteY7" fmla="*/ 905471 h 914861"/>
                <a:gd name="connsiteX8" fmla="*/ 94596 w 610215"/>
                <a:gd name="connsiteY8" fmla="*/ 914323 h 914861"/>
                <a:gd name="connsiteX9" fmla="*/ 103678 w 610215"/>
                <a:gd name="connsiteY9" fmla="*/ 914862 h 914861"/>
                <a:gd name="connsiteX10" fmla="*/ 103909 w 610215"/>
                <a:gd name="connsiteY10" fmla="*/ 914862 h 914861"/>
                <a:gd name="connsiteX11" fmla="*/ 108142 w 610215"/>
                <a:gd name="connsiteY11" fmla="*/ 914015 h 914861"/>
                <a:gd name="connsiteX12" fmla="*/ 110836 w 610215"/>
                <a:gd name="connsiteY12" fmla="*/ 910398 h 914861"/>
                <a:gd name="connsiteX13" fmla="*/ 118995 w 610215"/>
                <a:gd name="connsiteY13" fmla="*/ 893926 h 914861"/>
                <a:gd name="connsiteX14" fmla="*/ 119457 w 610215"/>
                <a:gd name="connsiteY14" fmla="*/ 893234 h 914861"/>
                <a:gd name="connsiteX15" fmla="*/ 133542 w 610215"/>
                <a:gd name="connsiteY15" fmla="*/ 878070 h 914861"/>
                <a:gd name="connsiteX16" fmla="*/ 170719 w 610215"/>
                <a:gd name="connsiteY16" fmla="*/ 847591 h 914861"/>
                <a:gd name="connsiteX17" fmla="*/ 176876 w 610215"/>
                <a:gd name="connsiteY17" fmla="*/ 839894 h 914861"/>
                <a:gd name="connsiteX18" fmla="*/ 179570 w 610215"/>
                <a:gd name="connsiteY18" fmla="*/ 828117 h 914861"/>
                <a:gd name="connsiteX19" fmla="*/ 180340 w 610215"/>
                <a:gd name="connsiteY19" fmla="*/ 826732 h 914861"/>
                <a:gd name="connsiteX20" fmla="*/ 189192 w 610215"/>
                <a:gd name="connsiteY20" fmla="*/ 817880 h 914861"/>
                <a:gd name="connsiteX21" fmla="*/ 190269 w 610215"/>
                <a:gd name="connsiteY21" fmla="*/ 804257 h 914861"/>
                <a:gd name="connsiteX22" fmla="*/ 190577 w 610215"/>
                <a:gd name="connsiteY22" fmla="*/ 803256 h 914861"/>
                <a:gd name="connsiteX23" fmla="*/ 199044 w 610215"/>
                <a:gd name="connsiteY23" fmla="*/ 785784 h 914861"/>
                <a:gd name="connsiteX24" fmla="*/ 209896 w 610215"/>
                <a:gd name="connsiteY24" fmla="*/ 768620 h 914861"/>
                <a:gd name="connsiteX25" fmla="*/ 221288 w 610215"/>
                <a:gd name="connsiteY25" fmla="*/ 753764 h 914861"/>
                <a:gd name="connsiteX26" fmla="*/ 228446 w 610215"/>
                <a:gd name="connsiteY26" fmla="*/ 742219 h 914861"/>
                <a:gd name="connsiteX27" fmla="*/ 228831 w 610215"/>
                <a:gd name="connsiteY27" fmla="*/ 741757 h 914861"/>
                <a:gd name="connsiteX28" fmla="*/ 228908 w 610215"/>
                <a:gd name="connsiteY28" fmla="*/ 741603 h 914861"/>
                <a:gd name="connsiteX29" fmla="*/ 231987 w 610215"/>
                <a:gd name="connsiteY29" fmla="*/ 738832 h 914861"/>
                <a:gd name="connsiteX30" fmla="*/ 234527 w 610215"/>
                <a:gd name="connsiteY30" fmla="*/ 736523 h 914861"/>
                <a:gd name="connsiteX31" fmla="*/ 236066 w 610215"/>
                <a:gd name="connsiteY31" fmla="*/ 735830 h 914861"/>
                <a:gd name="connsiteX32" fmla="*/ 240068 w 610215"/>
                <a:gd name="connsiteY32" fmla="*/ 735369 h 914861"/>
                <a:gd name="connsiteX33" fmla="*/ 240607 w 610215"/>
                <a:gd name="connsiteY33" fmla="*/ 735292 h 914861"/>
                <a:gd name="connsiteX34" fmla="*/ 240607 w 610215"/>
                <a:gd name="connsiteY34" fmla="*/ 735292 h 914861"/>
                <a:gd name="connsiteX35" fmla="*/ 240607 w 610215"/>
                <a:gd name="connsiteY35" fmla="*/ 735292 h 914861"/>
                <a:gd name="connsiteX36" fmla="*/ 241223 w 610215"/>
                <a:gd name="connsiteY36" fmla="*/ 735292 h 914861"/>
                <a:gd name="connsiteX37" fmla="*/ 241531 w 610215"/>
                <a:gd name="connsiteY37" fmla="*/ 735292 h 914861"/>
                <a:gd name="connsiteX38" fmla="*/ 242301 w 610215"/>
                <a:gd name="connsiteY38" fmla="*/ 735446 h 914861"/>
                <a:gd name="connsiteX39" fmla="*/ 248458 w 610215"/>
                <a:gd name="connsiteY39" fmla="*/ 736908 h 914861"/>
                <a:gd name="connsiteX40" fmla="*/ 251152 w 610215"/>
                <a:gd name="connsiteY40" fmla="*/ 736908 h 914861"/>
                <a:gd name="connsiteX41" fmla="*/ 254693 w 610215"/>
                <a:gd name="connsiteY41" fmla="*/ 736061 h 914861"/>
                <a:gd name="connsiteX42" fmla="*/ 257310 w 610215"/>
                <a:gd name="connsiteY42" fmla="*/ 733829 h 914861"/>
                <a:gd name="connsiteX43" fmla="*/ 258079 w 610215"/>
                <a:gd name="connsiteY43" fmla="*/ 733136 h 914861"/>
                <a:gd name="connsiteX44" fmla="*/ 258541 w 610215"/>
                <a:gd name="connsiteY44" fmla="*/ 732905 h 914861"/>
                <a:gd name="connsiteX45" fmla="*/ 259003 w 610215"/>
                <a:gd name="connsiteY45" fmla="*/ 732675 h 914861"/>
                <a:gd name="connsiteX46" fmla="*/ 269394 w 610215"/>
                <a:gd name="connsiteY46" fmla="*/ 729365 h 914861"/>
                <a:gd name="connsiteX47" fmla="*/ 271472 w 610215"/>
                <a:gd name="connsiteY47" fmla="*/ 728133 h 914861"/>
                <a:gd name="connsiteX48" fmla="*/ 276167 w 610215"/>
                <a:gd name="connsiteY48" fmla="*/ 721822 h 914861"/>
                <a:gd name="connsiteX49" fmla="*/ 276783 w 610215"/>
                <a:gd name="connsiteY49" fmla="*/ 721206 h 914861"/>
                <a:gd name="connsiteX50" fmla="*/ 280708 w 610215"/>
                <a:gd name="connsiteY50" fmla="*/ 718358 h 914861"/>
                <a:gd name="connsiteX51" fmla="*/ 281940 w 610215"/>
                <a:gd name="connsiteY51" fmla="*/ 717896 h 914861"/>
                <a:gd name="connsiteX52" fmla="*/ 293178 w 610215"/>
                <a:gd name="connsiteY52" fmla="*/ 716203 h 914861"/>
                <a:gd name="connsiteX53" fmla="*/ 294024 w 610215"/>
                <a:gd name="connsiteY53" fmla="*/ 716203 h 914861"/>
                <a:gd name="connsiteX54" fmla="*/ 297950 w 610215"/>
                <a:gd name="connsiteY54" fmla="*/ 716742 h 914861"/>
                <a:gd name="connsiteX55" fmla="*/ 299104 w 610215"/>
                <a:gd name="connsiteY55" fmla="*/ 717204 h 914861"/>
                <a:gd name="connsiteX56" fmla="*/ 310342 w 610215"/>
                <a:gd name="connsiteY56" fmla="*/ 724516 h 914861"/>
                <a:gd name="connsiteX57" fmla="*/ 315268 w 610215"/>
                <a:gd name="connsiteY57" fmla="*/ 727210 h 914861"/>
                <a:gd name="connsiteX58" fmla="*/ 319424 w 610215"/>
                <a:gd name="connsiteY58" fmla="*/ 730519 h 914861"/>
                <a:gd name="connsiteX59" fmla="*/ 321887 w 610215"/>
                <a:gd name="connsiteY59" fmla="*/ 728364 h 914861"/>
                <a:gd name="connsiteX60" fmla="*/ 324504 w 610215"/>
                <a:gd name="connsiteY60" fmla="*/ 724670 h 914861"/>
                <a:gd name="connsiteX61" fmla="*/ 329892 w 610215"/>
                <a:gd name="connsiteY61" fmla="*/ 719282 h 914861"/>
                <a:gd name="connsiteX62" fmla="*/ 331201 w 610215"/>
                <a:gd name="connsiteY62" fmla="*/ 718512 h 914861"/>
                <a:gd name="connsiteX63" fmla="*/ 335742 w 610215"/>
                <a:gd name="connsiteY63" fmla="*/ 717358 h 914861"/>
                <a:gd name="connsiteX64" fmla="*/ 336896 w 610215"/>
                <a:gd name="connsiteY64" fmla="*/ 717281 h 914861"/>
                <a:gd name="connsiteX65" fmla="*/ 340283 w 610215"/>
                <a:gd name="connsiteY65" fmla="*/ 717820 h 914861"/>
                <a:gd name="connsiteX66" fmla="*/ 340899 w 610215"/>
                <a:gd name="connsiteY66" fmla="*/ 718127 h 914861"/>
                <a:gd name="connsiteX67" fmla="*/ 341438 w 610215"/>
                <a:gd name="connsiteY67" fmla="*/ 718358 h 914861"/>
                <a:gd name="connsiteX68" fmla="*/ 342284 w 610215"/>
                <a:gd name="connsiteY68" fmla="*/ 719359 h 914861"/>
                <a:gd name="connsiteX69" fmla="*/ 344055 w 610215"/>
                <a:gd name="connsiteY69" fmla="*/ 722900 h 914861"/>
                <a:gd name="connsiteX70" fmla="*/ 346902 w 610215"/>
                <a:gd name="connsiteY70" fmla="*/ 723977 h 914861"/>
                <a:gd name="connsiteX71" fmla="*/ 347133 w 610215"/>
                <a:gd name="connsiteY71" fmla="*/ 721514 h 914861"/>
                <a:gd name="connsiteX72" fmla="*/ 347826 w 610215"/>
                <a:gd name="connsiteY72" fmla="*/ 719975 h 914861"/>
                <a:gd name="connsiteX73" fmla="*/ 349981 w 610215"/>
                <a:gd name="connsiteY73" fmla="*/ 717512 h 914861"/>
                <a:gd name="connsiteX74" fmla="*/ 351213 w 610215"/>
                <a:gd name="connsiteY74" fmla="*/ 716049 h 914861"/>
                <a:gd name="connsiteX75" fmla="*/ 352059 w 610215"/>
                <a:gd name="connsiteY75" fmla="*/ 715356 h 914861"/>
                <a:gd name="connsiteX76" fmla="*/ 355985 w 610215"/>
                <a:gd name="connsiteY76" fmla="*/ 713355 h 914861"/>
                <a:gd name="connsiteX77" fmla="*/ 357832 w 610215"/>
                <a:gd name="connsiteY77" fmla="*/ 711046 h 914861"/>
                <a:gd name="connsiteX78" fmla="*/ 359295 w 610215"/>
                <a:gd name="connsiteY78" fmla="*/ 710123 h 914861"/>
                <a:gd name="connsiteX79" fmla="*/ 365452 w 610215"/>
                <a:gd name="connsiteY79" fmla="*/ 708429 h 914861"/>
                <a:gd name="connsiteX80" fmla="*/ 366222 w 610215"/>
                <a:gd name="connsiteY80" fmla="*/ 708352 h 914861"/>
                <a:gd name="connsiteX81" fmla="*/ 366222 w 610215"/>
                <a:gd name="connsiteY81" fmla="*/ 708352 h 914861"/>
                <a:gd name="connsiteX82" fmla="*/ 403321 w 610215"/>
                <a:gd name="connsiteY82" fmla="*/ 708352 h 914861"/>
                <a:gd name="connsiteX83" fmla="*/ 405707 w 610215"/>
                <a:gd name="connsiteY83" fmla="*/ 709584 h 914861"/>
                <a:gd name="connsiteX84" fmla="*/ 405938 w 610215"/>
                <a:gd name="connsiteY84" fmla="*/ 712278 h 914861"/>
                <a:gd name="connsiteX85" fmla="*/ 404245 w 610215"/>
                <a:gd name="connsiteY85" fmla="*/ 716203 h 914861"/>
                <a:gd name="connsiteX86" fmla="*/ 401628 w 610215"/>
                <a:gd name="connsiteY86" fmla="*/ 723977 h 914861"/>
                <a:gd name="connsiteX87" fmla="*/ 401628 w 610215"/>
                <a:gd name="connsiteY87" fmla="*/ 727441 h 914861"/>
                <a:gd name="connsiteX88" fmla="*/ 401628 w 610215"/>
                <a:gd name="connsiteY88" fmla="*/ 727441 h 914861"/>
                <a:gd name="connsiteX89" fmla="*/ 401474 w 610215"/>
                <a:gd name="connsiteY89" fmla="*/ 728364 h 914861"/>
                <a:gd name="connsiteX90" fmla="*/ 400319 w 610215"/>
                <a:gd name="connsiteY90" fmla="*/ 731751 h 914861"/>
                <a:gd name="connsiteX91" fmla="*/ 399935 w 610215"/>
                <a:gd name="connsiteY91" fmla="*/ 732521 h 914861"/>
                <a:gd name="connsiteX92" fmla="*/ 396933 w 610215"/>
                <a:gd name="connsiteY92" fmla="*/ 736600 h 914861"/>
                <a:gd name="connsiteX93" fmla="*/ 396471 w 610215"/>
                <a:gd name="connsiteY93" fmla="*/ 738293 h 914861"/>
                <a:gd name="connsiteX94" fmla="*/ 396009 w 610215"/>
                <a:gd name="connsiteY94" fmla="*/ 744605 h 914861"/>
                <a:gd name="connsiteX95" fmla="*/ 392776 w 610215"/>
                <a:gd name="connsiteY95" fmla="*/ 757536 h 914861"/>
                <a:gd name="connsiteX96" fmla="*/ 393777 w 610215"/>
                <a:gd name="connsiteY96" fmla="*/ 759537 h 914861"/>
                <a:gd name="connsiteX97" fmla="*/ 395701 w 610215"/>
                <a:gd name="connsiteY97" fmla="*/ 761461 h 914861"/>
                <a:gd name="connsiteX98" fmla="*/ 412404 w 610215"/>
                <a:gd name="connsiteY98" fmla="*/ 765771 h 914861"/>
                <a:gd name="connsiteX99" fmla="*/ 429491 w 610215"/>
                <a:gd name="connsiteY99" fmla="*/ 766772 h 914861"/>
                <a:gd name="connsiteX100" fmla="*/ 449657 w 610215"/>
                <a:gd name="connsiteY100" fmla="*/ 763078 h 914861"/>
                <a:gd name="connsiteX101" fmla="*/ 469284 w 610215"/>
                <a:gd name="connsiteY101" fmla="*/ 743450 h 914861"/>
                <a:gd name="connsiteX102" fmla="*/ 483601 w 610215"/>
                <a:gd name="connsiteY102" fmla="*/ 722976 h 914861"/>
                <a:gd name="connsiteX103" fmla="*/ 490990 w 610215"/>
                <a:gd name="connsiteY103" fmla="*/ 713355 h 914861"/>
                <a:gd name="connsiteX104" fmla="*/ 491375 w 610215"/>
                <a:gd name="connsiteY104" fmla="*/ 712893 h 914861"/>
                <a:gd name="connsiteX105" fmla="*/ 498841 w 610215"/>
                <a:gd name="connsiteY105" fmla="*/ 706505 h 914861"/>
                <a:gd name="connsiteX106" fmla="*/ 500457 w 610215"/>
                <a:gd name="connsiteY106" fmla="*/ 703272 h 914861"/>
                <a:gd name="connsiteX107" fmla="*/ 499995 w 610215"/>
                <a:gd name="connsiteY107" fmla="*/ 700193 h 914861"/>
                <a:gd name="connsiteX108" fmla="*/ 498456 w 610215"/>
                <a:gd name="connsiteY108" fmla="*/ 695652 h 914861"/>
                <a:gd name="connsiteX109" fmla="*/ 498302 w 610215"/>
                <a:gd name="connsiteY109" fmla="*/ 695037 h 914861"/>
                <a:gd name="connsiteX110" fmla="*/ 497763 w 610215"/>
                <a:gd name="connsiteY110" fmla="*/ 689418 h 914861"/>
                <a:gd name="connsiteX111" fmla="*/ 497840 w 610215"/>
                <a:gd name="connsiteY111" fmla="*/ 688571 h 914861"/>
                <a:gd name="connsiteX112" fmla="*/ 499533 w 610215"/>
                <a:gd name="connsiteY112" fmla="*/ 680104 h 914861"/>
                <a:gd name="connsiteX113" fmla="*/ 499764 w 610215"/>
                <a:gd name="connsiteY113" fmla="*/ 679411 h 914861"/>
                <a:gd name="connsiteX114" fmla="*/ 501996 w 610215"/>
                <a:gd name="connsiteY114" fmla="*/ 674947 h 914861"/>
                <a:gd name="connsiteX115" fmla="*/ 502689 w 610215"/>
                <a:gd name="connsiteY115" fmla="*/ 674024 h 914861"/>
                <a:gd name="connsiteX116" fmla="*/ 504382 w 610215"/>
                <a:gd name="connsiteY116" fmla="*/ 672638 h 914861"/>
                <a:gd name="connsiteX117" fmla="*/ 506076 w 610215"/>
                <a:gd name="connsiteY117" fmla="*/ 671253 h 914861"/>
                <a:gd name="connsiteX118" fmla="*/ 506768 w 610215"/>
                <a:gd name="connsiteY118" fmla="*/ 670791 h 914861"/>
                <a:gd name="connsiteX119" fmla="*/ 509385 w 610215"/>
                <a:gd name="connsiteY119" fmla="*/ 669021 h 914861"/>
                <a:gd name="connsiteX120" fmla="*/ 512541 w 610215"/>
                <a:gd name="connsiteY120" fmla="*/ 665480 h 914861"/>
                <a:gd name="connsiteX121" fmla="*/ 513696 w 610215"/>
                <a:gd name="connsiteY121" fmla="*/ 664249 h 914861"/>
                <a:gd name="connsiteX122" fmla="*/ 514158 w 610215"/>
                <a:gd name="connsiteY122" fmla="*/ 663402 h 914861"/>
                <a:gd name="connsiteX123" fmla="*/ 514619 w 610215"/>
                <a:gd name="connsiteY123" fmla="*/ 662555 h 914861"/>
                <a:gd name="connsiteX124" fmla="*/ 514619 w 610215"/>
                <a:gd name="connsiteY124" fmla="*/ 659938 h 914861"/>
                <a:gd name="connsiteX125" fmla="*/ 513696 w 610215"/>
                <a:gd name="connsiteY125" fmla="*/ 657629 h 914861"/>
                <a:gd name="connsiteX126" fmla="*/ 513542 w 610215"/>
                <a:gd name="connsiteY126" fmla="*/ 656936 h 914861"/>
                <a:gd name="connsiteX127" fmla="*/ 513003 w 610215"/>
                <a:gd name="connsiteY127" fmla="*/ 652472 h 914861"/>
                <a:gd name="connsiteX128" fmla="*/ 513311 w 610215"/>
                <a:gd name="connsiteY128" fmla="*/ 650856 h 914861"/>
                <a:gd name="connsiteX129" fmla="*/ 517313 w 610215"/>
                <a:gd name="connsiteY129" fmla="*/ 643390 h 914861"/>
                <a:gd name="connsiteX130" fmla="*/ 517775 w 610215"/>
                <a:gd name="connsiteY130" fmla="*/ 642774 h 914861"/>
                <a:gd name="connsiteX131" fmla="*/ 519469 w 610215"/>
                <a:gd name="connsiteY131" fmla="*/ 641081 h 914861"/>
                <a:gd name="connsiteX132" fmla="*/ 520546 w 610215"/>
                <a:gd name="connsiteY132" fmla="*/ 640388 h 914861"/>
                <a:gd name="connsiteX133" fmla="*/ 524856 w 610215"/>
                <a:gd name="connsiteY133" fmla="*/ 638926 h 914861"/>
                <a:gd name="connsiteX134" fmla="*/ 526935 w 610215"/>
                <a:gd name="connsiteY134" fmla="*/ 636462 h 914861"/>
                <a:gd name="connsiteX135" fmla="*/ 530706 w 610215"/>
                <a:gd name="connsiteY135" fmla="*/ 628381 h 914861"/>
                <a:gd name="connsiteX136" fmla="*/ 530706 w 610215"/>
                <a:gd name="connsiteY136" fmla="*/ 628381 h 914861"/>
                <a:gd name="connsiteX137" fmla="*/ 530706 w 610215"/>
                <a:gd name="connsiteY137" fmla="*/ 628381 h 914861"/>
                <a:gd name="connsiteX138" fmla="*/ 530783 w 610215"/>
                <a:gd name="connsiteY138" fmla="*/ 628304 h 914861"/>
                <a:gd name="connsiteX139" fmla="*/ 531014 w 610215"/>
                <a:gd name="connsiteY139" fmla="*/ 627919 h 914861"/>
                <a:gd name="connsiteX140" fmla="*/ 534401 w 610215"/>
                <a:gd name="connsiteY140" fmla="*/ 623378 h 914861"/>
                <a:gd name="connsiteX141" fmla="*/ 537787 w 610215"/>
                <a:gd name="connsiteY141" fmla="*/ 619529 h 914861"/>
                <a:gd name="connsiteX142" fmla="*/ 539019 w 610215"/>
                <a:gd name="connsiteY142" fmla="*/ 618144 h 914861"/>
                <a:gd name="connsiteX143" fmla="*/ 539558 w 610215"/>
                <a:gd name="connsiteY143" fmla="*/ 617682 h 914861"/>
                <a:gd name="connsiteX144" fmla="*/ 554721 w 610215"/>
                <a:gd name="connsiteY144" fmla="*/ 607522 h 914861"/>
                <a:gd name="connsiteX145" fmla="*/ 577427 w 610215"/>
                <a:gd name="connsiteY145" fmla="*/ 586894 h 914861"/>
                <a:gd name="connsiteX146" fmla="*/ 578889 w 610215"/>
                <a:gd name="connsiteY146" fmla="*/ 582045 h 914861"/>
                <a:gd name="connsiteX147" fmla="*/ 578889 w 610215"/>
                <a:gd name="connsiteY147" fmla="*/ 582045 h 914861"/>
                <a:gd name="connsiteX148" fmla="*/ 583892 w 610215"/>
                <a:gd name="connsiteY148" fmla="*/ 554798 h 914861"/>
                <a:gd name="connsiteX149" fmla="*/ 584200 w 610215"/>
                <a:gd name="connsiteY149" fmla="*/ 553951 h 914861"/>
                <a:gd name="connsiteX150" fmla="*/ 594360 w 610215"/>
                <a:gd name="connsiteY150" fmla="*/ 535401 h 914861"/>
                <a:gd name="connsiteX151" fmla="*/ 597516 w 610215"/>
                <a:gd name="connsiteY151" fmla="*/ 526242 h 914861"/>
                <a:gd name="connsiteX152" fmla="*/ 598978 w 610215"/>
                <a:gd name="connsiteY152" fmla="*/ 520238 h 914861"/>
                <a:gd name="connsiteX153" fmla="*/ 598516 w 610215"/>
                <a:gd name="connsiteY153" fmla="*/ 516236 h 914861"/>
                <a:gd name="connsiteX154" fmla="*/ 591512 w 610215"/>
                <a:gd name="connsiteY154" fmla="*/ 503767 h 914861"/>
                <a:gd name="connsiteX155" fmla="*/ 591281 w 610215"/>
                <a:gd name="connsiteY155" fmla="*/ 501535 h 914861"/>
                <a:gd name="connsiteX156" fmla="*/ 595438 w 610215"/>
                <a:gd name="connsiteY156" fmla="*/ 487911 h 914861"/>
                <a:gd name="connsiteX157" fmla="*/ 593052 w 610215"/>
                <a:gd name="connsiteY157" fmla="*/ 482677 h 914861"/>
                <a:gd name="connsiteX158" fmla="*/ 592898 w 610215"/>
                <a:gd name="connsiteY158" fmla="*/ 480907 h 914861"/>
                <a:gd name="connsiteX159" fmla="*/ 595130 w 610215"/>
                <a:gd name="connsiteY159" fmla="*/ 471286 h 914861"/>
                <a:gd name="connsiteX160" fmla="*/ 595438 w 610215"/>
                <a:gd name="connsiteY160" fmla="*/ 470439 h 914861"/>
                <a:gd name="connsiteX161" fmla="*/ 598285 w 610215"/>
                <a:gd name="connsiteY161" fmla="*/ 465975 h 914861"/>
                <a:gd name="connsiteX162" fmla="*/ 609754 w 610215"/>
                <a:gd name="connsiteY162" fmla="*/ 453351 h 914861"/>
                <a:gd name="connsiteX163" fmla="*/ 610216 w 610215"/>
                <a:gd name="connsiteY163" fmla="*/ 445732 h 914861"/>
                <a:gd name="connsiteX164" fmla="*/ 608061 w 610215"/>
                <a:gd name="connsiteY164" fmla="*/ 437188 h 914861"/>
                <a:gd name="connsiteX165" fmla="*/ 607522 w 610215"/>
                <a:gd name="connsiteY165" fmla="*/ 432724 h 914861"/>
                <a:gd name="connsiteX166" fmla="*/ 605521 w 610215"/>
                <a:gd name="connsiteY166" fmla="*/ 427721 h 914861"/>
                <a:gd name="connsiteX167" fmla="*/ 602904 w 610215"/>
                <a:gd name="connsiteY167" fmla="*/ 424026 h 914861"/>
                <a:gd name="connsiteX168" fmla="*/ 594514 w 610215"/>
                <a:gd name="connsiteY168" fmla="*/ 406246 h 914861"/>
                <a:gd name="connsiteX169" fmla="*/ 588356 w 610215"/>
                <a:gd name="connsiteY169" fmla="*/ 401628 h 914861"/>
                <a:gd name="connsiteX170" fmla="*/ 583276 w 610215"/>
                <a:gd name="connsiteY170" fmla="*/ 396548 h 914861"/>
                <a:gd name="connsiteX171" fmla="*/ 580582 w 610215"/>
                <a:gd name="connsiteY171" fmla="*/ 395009 h 914861"/>
                <a:gd name="connsiteX172" fmla="*/ 575425 w 610215"/>
                <a:gd name="connsiteY172" fmla="*/ 395932 h 914861"/>
                <a:gd name="connsiteX173" fmla="*/ 565804 w 610215"/>
                <a:gd name="connsiteY173" fmla="*/ 399704 h 914861"/>
                <a:gd name="connsiteX174" fmla="*/ 563726 w 610215"/>
                <a:gd name="connsiteY174" fmla="*/ 401012 h 914861"/>
                <a:gd name="connsiteX175" fmla="*/ 562110 w 610215"/>
                <a:gd name="connsiteY175" fmla="*/ 402628 h 914861"/>
                <a:gd name="connsiteX176" fmla="*/ 560109 w 610215"/>
                <a:gd name="connsiteY176" fmla="*/ 407709 h 914861"/>
                <a:gd name="connsiteX177" fmla="*/ 559801 w 610215"/>
                <a:gd name="connsiteY177" fmla="*/ 408324 h 914861"/>
                <a:gd name="connsiteX178" fmla="*/ 553643 w 610215"/>
                <a:gd name="connsiteY178" fmla="*/ 416791 h 914861"/>
                <a:gd name="connsiteX179" fmla="*/ 552489 w 610215"/>
                <a:gd name="connsiteY179" fmla="*/ 417714 h 914861"/>
                <a:gd name="connsiteX180" fmla="*/ 548563 w 610215"/>
                <a:gd name="connsiteY180" fmla="*/ 419408 h 914861"/>
                <a:gd name="connsiteX181" fmla="*/ 546485 w 610215"/>
                <a:gd name="connsiteY181" fmla="*/ 419485 h 914861"/>
                <a:gd name="connsiteX182" fmla="*/ 542867 w 610215"/>
                <a:gd name="connsiteY182" fmla="*/ 418099 h 914861"/>
                <a:gd name="connsiteX183" fmla="*/ 539789 w 610215"/>
                <a:gd name="connsiteY183" fmla="*/ 418946 h 914861"/>
                <a:gd name="connsiteX184" fmla="*/ 538249 w 610215"/>
                <a:gd name="connsiteY184" fmla="*/ 418946 h 914861"/>
                <a:gd name="connsiteX185" fmla="*/ 534324 w 610215"/>
                <a:gd name="connsiteY185" fmla="*/ 417792 h 914861"/>
                <a:gd name="connsiteX186" fmla="*/ 529628 w 610215"/>
                <a:gd name="connsiteY186" fmla="*/ 416021 h 914861"/>
                <a:gd name="connsiteX187" fmla="*/ 528705 w 610215"/>
                <a:gd name="connsiteY187" fmla="*/ 415483 h 914861"/>
                <a:gd name="connsiteX188" fmla="*/ 517621 w 610215"/>
                <a:gd name="connsiteY188" fmla="*/ 405400 h 914861"/>
                <a:gd name="connsiteX189" fmla="*/ 513003 w 610215"/>
                <a:gd name="connsiteY189" fmla="*/ 407093 h 914861"/>
                <a:gd name="connsiteX190" fmla="*/ 509462 w 610215"/>
                <a:gd name="connsiteY190" fmla="*/ 405476 h 914861"/>
                <a:gd name="connsiteX191" fmla="*/ 507615 w 610215"/>
                <a:gd name="connsiteY191" fmla="*/ 400781 h 914861"/>
                <a:gd name="connsiteX192" fmla="*/ 497840 w 610215"/>
                <a:gd name="connsiteY192" fmla="*/ 395624 h 914861"/>
                <a:gd name="connsiteX193" fmla="*/ 496378 w 610215"/>
                <a:gd name="connsiteY193" fmla="*/ 393469 h 914861"/>
                <a:gd name="connsiteX194" fmla="*/ 496224 w 610215"/>
                <a:gd name="connsiteY194" fmla="*/ 391930 h 914861"/>
                <a:gd name="connsiteX195" fmla="*/ 490143 w 610215"/>
                <a:gd name="connsiteY195" fmla="*/ 393084 h 914861"/>
                <a:gd name="connsiteX196" fmla="*/ 481368 w 610215"/>
                <a:gd name="connsiteY196" fmla="*/ 393700 h 914861"/>
                <a:gd name="connsiteX197" fmla="*/ 471208 w 610215"/>
                <a:gd name="connsiteY197" fmla="*/ 396394 h 914861"/>
                <a:gd name="connsiteX198" fmla="*/ 462280 w 610215"/>
                <a:gd name="connsiteY198" fmla="*/ 397010 h 914861"/>
                <a:gd name="connsiteX199" fmla="*/ 460125 w 610215"/>
                <a:gd name="connsiteY199" fmla="*/ 396163 h 914861"/>
                <a:gd name="connsiteX200" fmla="*/ 456199 w 610215"/>
                <a:gd name="connsiteY200" fmla="*/ 392238 h 914861"/>
                <a:gd name="connsiteX201" fmla="*/ 455430 w 610215"/>
                <a:gd name="connsiteY201" fmla="*/ 389851 h 914861"/>
                <a:gd name="connsiteX202" fmla="*/ 457123 w 610215"/>
                <a:gd name="connsiteY202" fmla="*/ 378614 h 914861"/>
                <a:gd name="connsiteX203" fmla="*/ 457354 w 610215"/>
                <a:gd name="connsiteY203" fmla="*/ 377844 h 914861"/>
                <a:gd name="connsiteX204" fmla="*/ 484370 w 610215"/>
                <a:gd name="connsiteY204" fmla="*/ 318193 h 914861"/>
                <a:gd name="connsiteX205" fmla="*/ 488065 w 610215"/>
                <a:gd name="connsiteY205" fmla="*/ 304338 h 914861"/>
                <a:gd name="connsiteX206" fmla="*/ 488065 w 610215"/>
                <a:gd name="connsiteY206" fmla="*/ 289945 h 914861"/>
                <a:gd name="connsiteX207" fmla="*/ 483139 w 610215"/>
                <a:gd name="connsiteY207" fmla="*/ 274012 h 914861"/>
                <a:gd name="connsiteX208" fmla="*/ 483370 w 610215"/>
                <a:gd name="connsiteY208" fmla="*/ 271857 h 914861"/>
                <a:gd name="connsiteX209" fmla="*/ 485063 w 610215"/>
                <a:gd name="connsiteY209" fmla="*/ 270472 h 914861"/>
                <a:gd name="connsiteX210" fmla="*/ 486910 w 610215"/>
                <a:gd name="connsiteY210" fmla="*/ 269933 h 914861"/>
                <a:gd name="connsiteX211" fmla="*/ 484062 w 610215"/>
                <a:gd name="connsiteY211" fmla="*/ 267393 h 914861"/>
                <a:gd name="connsiteX212" fmla="*/ 483524 w 610215"/>
                <a:gd name="connsiteY212" fmla="*/ 263775 h 914861"/>
                <a:gd name="connsiteX213" fmla="*/ 486372 w 610215"/>
                <a:gd name="connsiteY213" fmla="*/ 259311 h 914861"/>
                <a:gd name="connsiteX214" fmla="*/ 492452 w 610215"/>
                <a:gd name="connsiteY214" fmla="*/ 251537 h 914861"/>
                <a:gd name="connsiteX215" fmla="*/ 493607 w 610215"/>
                <a:gd name="connsiteY215" fmla="*/ 248458 h 914861"/>
                <a:gd name="connsiteX216" fmla="*/ 493376 w 610215"/>
                <a:gd name="connsiteY216" fmla="*/ 247843 h 914861"/>
                <a:gd name="connsiteX217" fmla="*/ 489527 w 610215"/>
                <a:gd name="connsiteY217" fmla="*/ 246534 h 914861"/>
                <a:gd name="connsiteX218" fmla="*/ 488142 w 610215"/>
                <a:gd name="connsiteY218" fmla="*/ 245533 h 914861"/>
                <a:gd name="connsiteX219" fmla="*/ 486448 w 610215"/>
                <a:gd name="connsiteY219" fmla="*/ 243301 h 914861"/>
                <a:gd name="connsiteX220" fmla="*/ 485987 w 610215"/>
                <a:gd name="connsiteY220" fmla="*/ 242301 h 914861"/>
                <a:gd name="connsiteX221" fmla="*/ 485448 w 610215"/>
                <a:gd name="connsiteY221" fmla="*/ 240069 h 914861"/>
                <a:gd name="connsiteX222" fmla="*/ 485371 w 610215"/>
                <a:gd name="connsiteY222" fmla="*/ 239068 h 914861"/>
                <a:gd name="connsiteX223" fmla="*/ 485833 w 610215"/>
                <a:gd name="connsiteY223" fmla="*/ 235066 h 914861"/>
                <a:gd name="connsiteX224" fmla="*/ 480830 w 610215"/>
                <a:gd name="connsiteY224" fmla="*/ 228061 h 914861"/>
                <a:gd name="connsiteX225" fmla="*/ 480291 w 610215"/>
                <a:gd name="connsiteY225" fmla="*/ 226753 h 914861"/>
                <a:gd name="connsiteX226" fmla="*/ 479752 w 610215"/>
                <a:gd name="connsiteY226" fmla="*/ 222289 h 914861"/>
                <a:gd name="connsiteX227" fmla="*/ 480060 w 610215"/>
                <a:gd name="connsiteY227" fmla="*/ 220672 h 914861"/>
                <a:gd name="connsiteX228" fmla="*/ 482292 w 610215"/>
                <a:gd name="connsiteY228" fmla="*/ 216208 h 914861"/>
                <a:gd name="connsiteX229" fmla="*/ 483293 w 610215"/>
                <a:gd name="connsiteY229" fmla="*/ 215053 h 914861"/>
                <a:gd name="connsiteX230" fmla="*/ 487757 w 610215"/>
                <a:gd name="connsiteY230" fmla="*/ 212206 h 914861"/>
                <a:gd name="connsiteX231" fmla="*/ 488604 w 610215"/>
                <a:gd name="connsiteY231" fmla="*/ 211898 h 914861"/>
                <a:gd name="connsiteX232" fmla="*/ 492760 w 610215"/>
                <a:gd name="connsiteY232" fmla="*/ 210897 h 914861"/>
                <a:gd name="connsiteX233" fmla="*/ 495454 w 610215"/>
                <a:gd name="connsiteY233" fmla="*/ 209358 h 914861"/>
                <a:gd name="connsiteX234" fmla="*/ 497917 w 610215"/>
                <a:gd name="connsiteY234" fmla="*/ 201968 h 914861"/>
                <a:gd name="connsiteX235" fmla="*/ 498610 w 610215"/>
                <a:gd name="connsiteY235" fmla="*/ 200891 h 914861"/>
                <a:gd name="connsiteX236" fmla="*/ 503228 w 610215"/>
                <a:gd name="connsiteY236" fmla="*/ 196273 h 914861"/>
                <a:gd name="connsiteX237" fmla="*/ 504459 w 610215"/>
                <a:gd name="connsiteY237" fmla="*/ 192501 h 914861"/>
                <a:gd name="connsiteX238" fmla="*/ 501227 w 610215"/>
                <a:gd name="connsiteY238" fmla="*/ 174644 h 914861"/>
                <a:gd name="connsiteX239" fmla="*/ 501150 w 610215"/>
                <a:gd name="connsiteY239" fmla="*/ 168487 h 914861"/>
                <a:gd name="connsiteX240" fmla="*/ 501227 w 610215"/>
                <a:gd name="connsiteY240" fmla="*/ 167794 h 914861"/>
                <a:gd name="connsiteX241" fmla="*/ 502381 w 610215"/>
                <a:gd name="connsiteY241" fmla="*/ 163330 h 914861"/>
                <a:gd name="connsiteX242" fmla="*/ 502689 w 610215"/>
                <a:gd name="connsiteY242" fmla="*/ 162637 h 914861"/>
                <a:gd name="connsiteX243" fmla="*/ 504921 w 610215"/>
                <a:gd name="connsiteY243" fmla="*/ 158711 h 914861"/>
                <a:gd name="connsiteX244" fmla="*/ 506692 w 610215"/>
                <a:gd name="connsiteY244" fmla="*/ 157403 h 914861"/>
                <a:gd name="connsiteX245" fmla="*/ 507769 w 610215"/>
                <a:gd name="connsiteY245" fmla="*/ 157095 h 914861"/>
                <a:gd name="connsiteX246" fmla="*/ 507615 w 610215"/>
                <a:gd name="connsiteY246" fmla="*/ 156864 h 914861"/>
                <a:gd name="connsiteX247" fmla="*/ 507461 w 610215"/>
                <a:gd name="connsiteY247" fmla="*/ 154786 h 914861"/>
                <a:gd name="connsiteX248" fmla="*/ 509001 w 610215"/>
                <a:gd name="connsiteY248" fmla="*/ 149552 h 914861"/>
                <a:gd name="connsiteX249" fmla="*/ 509001 w 610215"/>
                <a:gd name="connsiteY249" fmla="*/ 146473 h 914861"/>
                <a:gd name="connsiteX250" fmla="*/ 504690 w 610215"/>
                <a:gd name="connsiteY250" fmla="*/ 134004 h 914861"/>
                <a:gd name="connsiteX251" fmla="*/ 504536 w 610215"/>
                <a:gd name="connsiteY251" fmla="*/ 133081 h 914861"/>
                <a:gd name="connsiteX252" fmla="*/ 504536 w 610215"/>
                <a:gd name="connsiteY252" fmla="*/ 133081 h 914861"/>
                <a:gd name="connsiteX253" fmla="*/ 504536 w 610215"/>
                <a:gd name="connsiteY253" fmla="*/ 130233 h 914861"/>
                <a:gd name="connsiteX254" fmla="*/ 505383 w 610215"/>
                <a:gd name="connsiteY254" fmla="*/ 128232 h 914861"/>
                <a:gd name="connsiteX255" fmla="*/ 507615 w 610215"/>
                <a:gd name="connsiteY255" fmla="*/ 125999 h 914861"/>
                <a:gd name="connsiteX256" fmla="*/ 508385 w 610215"/>
                <a:gd name="connsiteY256" fmla="*/ 125461 h 914861"/>
                <a:gd name="connsiteX257" fmla="*/ 516621 w 610215"/>
                <a:gd name="connsiteY257" fmla="*/ 121458 h 914861"/>
                <a:gd name="connsiteX258" fmla="*/ 516467 w 610215"/>
                <a:gd name="connsiteY258" fmla="*/ 120688 h 914861"/>
                <a:gd name="connsiteX259" fmla="*/ 511156 w 610215"/>
                <a:gd name="connsiteY259" fmla="*/ 112684 h 914861"/>
                <a:gd name="connsiteX260" fmla="*/ 510848 w 610215"/>
                <a:gd name="connsiteY260" fmla="*/ 112145 h 914861"/>
                <a:gd name="connsiteX261" fmla="*/ 509154 w 610215"/>
                <a:gd name="connsiteY261" fmla="*/ 107681 h 914861"/>
                <a:gd name="connsiteX262" fmla="*/ 509001 w 610215"/>
                <a:gd name="connsiteY262" fmla="*/ 106526 h 914861"/>
                <a:gd name="connsiteX263" fmla="*/ 509539 w 610215"/>
                <a:gd name="connsiteY263" fmla="*/ 98675 h 914861"/>
                <a:gd name="connsiteX264" fmla="*/ 514619 w 610215"/>
                <a:gd name="connsiteY264" fmla="*/ 75584 h 914861"/>
                <a:gd name="connsiteX265" fmla="*/ 511848 w 610215"/>
                <a:gd name="connsiteY265" fmla="*/ 14932 h 914861"/>
                <a:gd name="connsiteX266" fmla="*/ 510386 w 610215"/>
                <a:gd name="connsiteY266" fmla="*/ 9544 h 914861"/>
                <a:gd name="connsiteX267" fmla="*/ 509232 w 610215"/>
                <a:gd name="connsiteY267" fmla="*/ 9852 h 914861"/>
                <a:gd name="connsiteX268" fmla="*/ 507384 w 610215"/>
                <a:gd name="connsiteY268" fmla="*/ 9775 h 914861"/>
                <a:gd name="connsiteX269" fmla="*/ 492760 w 610215"/>
                <a:gd name="connsiteY269" fmla="*/ 3618 h 914861"/>
                <a:gd name="connsiteX270" fmla="*/ 480214 w 610215"/>
                <a:gd name="connsiteY270" fmla="*/ 0 h 914861"/>
                <a:gd name="connsiteX271" fmla="*/ 469900 w 610215"/>
                <a:gd name="connsiteY271" fmla="*/ 1539 h 914861"/>
                <a:gd name="connsiteX272" fmla="*/ 462973 w 610215"/>
                <a:gd name="connsiteY272" fmla="*/ 4772 h 914861"/>
                <a:gd name="connsiteX273" fmla="*/ 461279 w 610215"/>
                <a:gd name="connsiteY273" fmla="*/ 5003 h 914861"/>
                <a:gd name="connsiteX274" fmla="*/ 447194 w 610215"/>
                <a:gd name="connsiteY274" fmla="*/ 2155 h 914861"/>
                <a:gd name="connsiteX275" fmla="*/ 440344 w 610215"/>
                <a:gd name="connsiteY275" fmla="*/ 2232 h 914861"/>
                <a:gd name="connsiteX276" fmla="*/ 426720 w 610215"/>
                <a:gd name="connsiteY276" fmla="*/ 6620 h 914861"/>
                <a:gd name="connsiteX277" fmla="*/ 418407 w 610215"/>
                <a:gd name="connsiteY277" fmla="*/ 7851 h 914861"/>
                <a:gd name="connsiteX278" fmla="*/ 413481 w 610215"/>
                <a:gd name="connsiteY278" fmla="*/ 7851 h 914861"/>
                <a:gd name="connsiteX279" fmla="*/ 407632 w 610215"/>
                <a:gd name="connsiteY279" fmla="*/ 10314 h 914861"/>
                <a:gd name="connsiteX280" fmla="*/ 404553 w 610215"/>
                <a:gd name="connsiteY280" fmla="*/ 12854 h 914861"/>
                <a:gd name="connsiteX281" fmla="*/ 403860 w 610215"/>
                <a:gd name="connsiteY281" fmla="*/ 13239 h 914861"/>
                <a:gd name="connsiteX282" fmla="*/ 396009 w 610215"/>
                <a:gd name="connsiteY282" fmla="*/ 16703 h 914861"/>
                <a:gd name="connsiteX283" fmla="*/ 394162 w 610215"/>
                <a:gd name="connsiteY283" fmla="*/ 22244 h 914861"/>
                <a:gd name="connsiteX284" fmla="*/ 393854 w 610215"/>
                <a:gd name="connsiteY284" fmla="*/ 22937 h 914861"/>
                <a:gd name="connsiteX285" fmla="*/ 378229 w 610215"/>
                <a:gd name="connsiteY285" fmla="*/ 46336 h 914861"/>
                <a:gd name="connsiteX286" fmla="*/ 374996 w 610215"/>
                <a:gd name="connsiteY286" fmla="*/ 54495 h 914861"/>
                <a:gd name="connsiteX287" fmla="*/ 373611 w 610215"/>
                <a:gd name="connsiteY287" fmla="*/ 55957 h 914861"/>
                <a:gd name="connsiteX288" fmla="*/ 371379 w 610215"/>
                <a:gd name="connsiteY288" fmla="*/ 57112 h 914861"/>
                <a:gd name="connsiteX289" fmla="*/ 367607 w 610215"/>
                <a:gd name="connsiteY289" fmla="*/ 58420 h 914861"/>
                <a:gd name="connsiteX290" fmla="*/ 366145 w 610215"/>
                <a:gd name="connsiteY290" fmla="*/ 58497 h 914861"/>
                <a:gd name="connsiteX291" fmla="*/ 360526 w 610215"/>
                <a:gd name="connsiteY291" fmla="*/ 57343 h 914861"/>
                <a:gd name="connsiteX292" fmla="*/ 359910 w 610215"/>
                <a:gd name="connsiteY292" fmla="*/ 57112 h 914861"/>
                <a:gd name="connsiteX293" fmla="*/ 352675 w 610215"/>
                <a:gd name="connsiteY293" fmla="*/ 53725 h 914861"/>
                <a:gd name="connsiteX294" fmla="*/ 343747 w 610215"/>
                <a:gd name="connsiteY294" fmla="*/ 57958 h 914861"/>
                <a:gd name="connsiteX295" fmla="*/ 340745 w 610215"/>
                <a:gd name="connsiteY295" fmla="*/ 61422 h 914861"/>
                <a:gd name="connsiteX296" fmla="*/ 340052 w 610215"/>
                <a:gd name="connsiteY296" fmla="*/ 62038 h 914861"/>
                <a:gd name="connsiteX297" fmla="*/ 334433 w 610215"/>
                <a:gd name="connsiteY297" fmla="*/ 65424 h 914861"/>
                <a:gd name="connsiteX298" fmla="*/ 333895 w 610215"/>
                <a:gd name="connsiteY298" fmla="*/ 65655 h 914861"/>
                <a:gd name="connsiteX299" fmla="*/ 327121 w 610215"/>
                <a:gd name="connsiteY299" fmla="*/ 67887 h 914861"/>
                <a:gd name="connsiteX300" fmla="*/ 326198 w 610215"/>
                <a:gd name="connsiteY300" fmla="*/ 68041 h 914861"/>
                <a:gd name="connsiteX301" fmla="*/ 320579 w 610215"/>
                <a:gd name="connsiteY301" fmla="*/ 68041 h 914861"/>
                <a:gd name="connsiteX302" fmla="*/ 319578 w 610215"/>
                <a:gd name="connsiteY302" fmla="*/ 67887 h 914861"/>
                <a:gd name="connsiteX303" fmla="*/ 315730 w 610215"/>
                <a:gd name="connsiteY303" fmla="*/ 66425 h 914861"/>
                <a:gd name="connsiteX304" fmla="*/ 312420 w 610215"/>
                <a:gd name="connsiteY304" fmla="*/ 66810 h 914861"/>
                <a:gd name="connsiteX305" fmla="*/ 307571 w 610215"/>
                <a:gd name="connsiteY305" fmla="*/ 69196 h 914861"/>
                <a:gd name="connsiteX306" fmla="*/ 300028 w 610215"/>
                <a:gd name="connsiteY306" fmla="*/ 76200 h 914861"/>
                <a:gd name="connsiteX307" fmla="*/ 291561 w 610215"/>
                <a:gd name="connsiteY307" fmla="*/ 85744 h 914861"/>
                <a:gd name="connsiteX308" fmla="*/ 289175 w 610215"/>
                <a:gd name="connsiteY308" fmla="*/ 92441 h 914861"/>
                <a:gd name="connsiteX309" fmla="*/ 293716 w 610215"/>
                <a:gd name="connsiteY309" fmla="*/ 94673 h 914861"/>
                <a:gd name="connsiteX310" fmla="*/ 294871 w 610215"/>
                <a:gd name="connsiteY310" fmla="*/ 95827 h 914861"/>
                <a:gd name="connsiteX311" fmla="*/ 299951 w 610215"/>
                <a:gd name="connsiteY311" fmla="*/ 104833 h 914861"/>
                <a:gd name="connsiteX312" fmla="*/ 300028 w 610215"/>
                <a:gd name="connsiteY312" fmla="*/ 107527 h 914861"/>
                <a:gd name="connsiteX313" fmla="*/ 288251 w 610215"/>
                <a:gd name="connsiteY313" fmla="*/ 130618 h 914861"/>
                <a:gd name="connsiteX314" fmla="*/ 286789 w 610215"/>
                <a:gd name="connsiteY314" fmla="*/ 135775 h 914861"/>
                <a:gd name="connsiteX315" fmla="*/ 286404 w 610215"/>
                <a:gd name="connsiteY315" fmla="*/ 139469 h 914861"/>
                <a:gd name="connsiteX316" fmla="*/ 295487 w 610215"/>
                <a:gd name="connsiteY316" fmla="*/ 155479 h 914861"/>
                <a:gd name="connsiteX317" fmla="*/ 295872 w 610215"/>
                <a:gd name="connsiteY317" fmla="*/ 157172 h 914861"/>
                <a:gd name="connsiteX318" fmla="*/ 295333 w 610215"/>
                <a:gd name="connsiteY318" fmla="*/ 163330 h 914861"/>
                <a:gd name="connsiteX319" fmla="*/ 295025 w 610215"/>
                <a:gd name="connsiteY319" fmla="*/ 164330 h 914861"/>
                <a:gd name="connsiteX320" fmla="*/ 292177 w 610215"/>
                <a:gd name="connsiteY320" fmla="*/ 169949 h 914861"/>
                <a:gd name="connsiteX321" fmla="*/ 285173 w 610215"/>
                <a:gd name="connsiteY321" fmla="*/ 179878 h 914861"/>
                <a:gd name="connsiteX322" fmla="*/ 277168 w 610215"/>
                <a:gd name="connsiteY322" fmla="*/ 193810 h 914861"/>
                <a:gd name="connsiteX323" fmla="*/ 272781 w 610215"/>
                <a:gd name="connsiteY323" fmla="*/ 224752 h 914861"/>
                <a:gd name="connsiteX324" fmla="*/ 272781 w 610215"/>
                <a:gd name="connsiteY324" fmla="*/ 227138 h 914861"/>
                <a:gd name="connsiteX325" fmla="*/ 272473 w 610215"/>
                <a:gd name="connsiteY325" fmla="*/ 228446 h 914861"/>
                <a:gd name="connsiteX326" fmla="*/ 262544 w 610215"/>
                <a:gd name="connsiteY326" fmla="*/ 246688 h 914861"/>
                <a:gd name="connsiteX327" fmla="*/ 260388 w 610215"/>
                <a:gd name="connsiteY327" fmla="*/ 255309 h 914861"/>
                <a:gd name="connsiteX328" fmla="*/ 260004 w 610215"/>
                <a:gd name="connsiteY328" fmla="*/ 256155 h 914861"/>
                <a:gd name="connsiteX329" fmla="*/ 255462 w 610215"/>
                <a:gd name="connsiteY329" fmla="*/ 262929 h 914861"/>
                <a:gd name="connsiteX330" fmla="*/ 254462 w 610215"/>
                <a:gd name="connsiteY330" fmla="*/ 263852 h 914861"/>
                <a:gd name="connsiteX331" fmla="*/ 236913 w 610215"/>
                <a:gd name="connsiteY331" fmla="*/ 273165 h 914861"/>
                <a:gd name="connsiteX332" fmla="*/ 228831 w 610215"/>
                <a:gd name="connsiteY332" fmla="*/ 281863 h 914861"/>
                <a:gd name="connsiteX333" fmla="*/ 226445 w 610215"/>
                <a:gd name="connsiteY333" fmla="*/ 285173 h 914861"/>
                <a:gd name="connsiteX334" fmla="*/ 219825 w 610215"/>
                <a:gd name="connsiteY334" fmla="*/ 302799 h 914861"/>
                <a:gd name="connsiteX335" fmla="*/ 219364 w 610215"/>
                <a:gd name="connsiteY335" fmla="*/ 303569 h 914861"/>
                <a:gd name="connsiteX336" fmla="*/ 208357 w 610215"/>
                <a:gd name="connsiteY336" fmla="*/ 317346 h 914861"/>
                <a:gd name="connsiteX337" fmla="*/ 200275 w 610215"/>
                <a:gd name="connsiteY337" fmla="*/ 334587 h 914861"/>
                <a:gd name="connsiteX338" fmla="*/ 197504 w 610215"/>
                <a:gd name="connsiteY338" fmla="*/ 359987 h 914861"/>
                <a:gd name="connsiteX339" fmla="*/ 192963 w 610215"/>
                <a:gd name="connsiteY339" fmla="*/ 384387 h 914861"/>
                <a:gd name="connsiteX340" fmla="*/ 192501 w 610215"/>
                <a:gd name="connsiteY340" fmla="*/ 385464 h 914861"/>
                <a:gd name="connsiteX341" fmla="*/ 179031 w 610215"/>
                <a:gd name="connsiteY341" fmla="*/ 405707 h 914861"/>
                <a:gd name="connsiteX342" fmla="*/ 178339 w 610215"/>
                <a:gd name="connsiteY342" fmla="*/ 406400 h 914861"/>
                <a:gd name="connsiteX343" fmla="*/ 170642 w 610215"/>
                <a:gd name="connsiteY343" fmla="*/ 412019 h 914861"/>
                <a:gd name="connsiteX344" fmla="*/ 168641 w 610215"/>
                <a:gd name="connsiteY344" fmla="*/ 417946 h 914861"/>
                <a:gd name="connsiteX345" fmla="*/ 168256 w 610215"/>
                <a:gd name="connsiteY345" fmla="*/ 418715 h 914861"/>
                <a:gd name="connsiteX346" fmla="*/ 160405 w 610215"/>
                <a:gd name="connsiteY346" fmla="*/ 429414 h 914861"/>
                <a:gd name="connsiteX347" fmla="*/ 157865 w 610215"/>
                <a:gd name="connsiteY347" fmla="*/ 434648 h 914861"/>
                <a:gd name="connsiteX348" fmla="*/ 151630 w 610215"/>
                <a:gd name="connsiteY348" fmla="*/ 445501 h 914861"/>
                <a:gd name="connsiteX349" fmla="*/ 133004 w 610215"/>
                <a:gd name="connsiteY349" fmla="*/ 466821 h 914861"/>
                <a:gd name="connsiteX350" fmla="*/ 135929 w 610215"/>
                <a:gd name="connsiteY350" fmla="*/ 471362 h 914861"/>
                <a:gd name="connsiteX351" fmla="*/ 138007 w 610215"/>
                <a:gd name="connsiteY351" fmla="*/ 474595 h 914861"/>
                <a:gd name="connsiteX352" fmla="*/ 138469 w 610215"/>
                <a:gd name="connsiteY352" fmla="*/ 476135 h 914861"/>
                <a:gd name="connsiteX353" fmla="*/ 138469 w 610215"/>
                <a:gd name="connsiteY353" fmla="*/ 480060 h 914861"/>
                <a:gd name="connsiteX354" fmla="*/ 136852 w 610215"/>
                <a:gd name="connsiteY354" fmla="*/ 482600 h 914861"/>
                <a:gd name="connsiteX355" fmla="*/ 125076 w 610215"/>
                <a:gd name="connsiteY355" fmla="*/ 488219 h 914861"/>
                <a:gd name="connsiteX356" fmla="*/ 121381 w 610215"/>
                <a:gd name="connsiteY356" fmla="*/ 490528 h 914861"/>
                <a:gd name="connsiteX357" fmla="*/ 119072 w 610215"/>
                <a:gd name="connsiteY357" fmla="*/ 494222 h 914861"/>
                <a:gd name="connsiteX358" fmla="*/ 114146 w 610215"/>
                <a:gd name="connsiteY358" fmla="*/ 508539 h 914861"/>
                <a:gd name="connsiteX359" fmla="*/ 113761 w 610215"/>
                <a:gd name="connsiteY359" fmla="*/ 509232 h 914861"/>
                <a:gd name="connsiteX360" fmla="*/ 109836 w 610215"/>
                <a:gd name="connsiteY360" fmla="*/ 514850 h 914861"/>
                <a:gd name="connsiteX361" fmla="*/ 104448 w 610215"/>
                <a:gd name="connsiteY361" fmla="*/ 525780 h 914861"/>
                <a:gd name="connsiteX362" fmla="*/ 96135 w 610215"/>
                <a:gd name="connsiteY362" fmla="*/ 546408 h 914861"/>
                <a:gd name="connsiteX363" fmla="*/ 70581 w 610215"/>
                <a:gd name="connsiteY363" fmla="*/ 585124 h 914861"/>
                <a:gd name="connsiteX364" fmla="*/ 65116 w 610215"/>
                <a:gd name="connsiteY364" fmla="*/ 596669 h 914861"/>
                <a:gd name="connsiteX365" fmla="*/ 64808 w 610215"/>
                <a:gd name="connsiteY365" fmla="*/ 597208 h 914861"/>
                <a:gd name="connsiteX366" fmla="*/ 58035 w 610215"/>
                <a:gd name="connsiteY366" fmla="*/ 605675 h 914861"/>
                <a:gd name="connsiteX367" fmla="*/ 57419 w 610215"/>
                <a:gd name="connsiteY367" fmla="*/ 606290 h 914861"/>
                <a:gd name="connsiteX368" fmla="*/ 56573 w 610215"/>
                <a:gd name="connsiteY368" fmla="*/ 606829 h 914861"/>
                <a:gd name="connsiteX369" fmla="*/ 52955 w 610215"/>
                <a:gd name="connsiteY369" fmla="*/ 619375 h 914861"/>
                <a:gd name="connsiteX370" fmla="*/ 52647 w 610215"/>
                <a:gd name="connsiteY370" fmla="*/ 620068 h 914861"/>
                <a:gd name="connsiteX371" fmla="*/ 49799 w 610215"/>
                <a:gd name="connsiteY371" fmla="*/ 624532 h 914861"/>
                <a:gd name="connsiteX372" fmla="*/ 46721 w 610215"/>
                <a:gd name="connsiteY372" fmla="*/ 631152 h 914861"/>
                <a:gd name="connsiteX373" fmla="*/ 43488 w 610215"/>
                <a:gd name="connsiteY373" fmla="*/ 651241 h 914861"/>
                <a:gd name="connsiteX374" fmla="*/ 44027 w 610215"/>
                <a:gd name="connsiteY374" fmla="*/ 658245 h 914861"/>
                <a:gd name="connsiteX375" fmla="*/ 43488 w 610215"/>
                <a:gd name="connsiteY375" fmla="*/ 663864 h 914861"/>
                <a:gd name="connsiteX376" fmla="*/ 43103 w 610215"/>
                <a:gd name="connsiteY376" fmla="*/ 665018 h 914861"/>
                <a:gd name="connsiteX377" fmla="*/ 40255 w 610215"/>
                <a:gd name="connsiteY377" fmla="*/ 669483 h 914861"/>
                <a:gd name="connsiteX378" fmla="*/ 38254 w 610215"/>
                <a:gd name="connsiteY378" fmla="*/ 674639 h 914861"/>
                <a:gd name="connsiteX379" fmla="*/ 37869 w 610215"/>
                <a:gd name="connsiteY379" fmla="*/ 675332 h 914861"/>
                <a:gd name="connsiteX380" fmla="*/ 33636 w 610215"/>
                <a:gd name="connsiteY380" fmla="*/ 680643 h 914861"/>
                <a:gd name="connsiteX381" fmla="*/ 31558 w 610215"/>
                <a:gd name="connsiteY381" fmla="*/ 685877 h 914861"/>
                <a:gd name="connsiteX382" fmla="*/ 29941 w 610215"/>
                <a:gd name="connsiteY382" fmla="*/ 691265 h 914861"/>
                <a:gd name="connsiteX383" fmla="*/ 25939 w 610215"/>
                <a:gd name="connsiteY383" fmla="*/ 701117 h 914861"/>
                <a:gd name="connsiteX384" fmla="*/ 23861 w 610215"/>
                <a:gd name="connsiteY384" fmla="*/ 707813 h 914861"/>
                <a:gd name="connsiteX385" fmla="*/ 22783 w 610215"/>
                <a:gd name="connsiteY385" fmla="*/ 729442 h 914861"/>
                <a:gd name="connsiteX386" fmla="*/ 22475 w 610215"/>
                <a:gd name="connsiteY386" fmla="*/ 730519 h 914861"/>
                <a:gd name="connsiteX387" fmla="*/ 18011 w 610215"/>
                <a:gd name="connsiteY387" fmla="*/ 739448 h 914861"/>
                <a:gd name="connsiteX388" fmla="*/ 21782 w 610215"/>
                <a:gd name="connsiteY388" fmla="*/ 747453 h 914861"/>
                <a:gd name="connsiteX389" fmla="*/ 24399 w 610215"/>
                <a:gd name="connsiteY389" fmla="*/ 750532 h 914861"/>
                <a:gd name="connsiteX390" fmla="*/ 24938 w 610215"/>
                <a:gd name="connsiteY390" fmla="*/ 751532 h 914861"/>
                <a:gd name="connsiteX391" fmla="*/ 26093 w 610215"/>
                <a:gd name="connsiteY391" fmla="*/ 755458 h 914861"/>
                <a:gd name="connsiteX392" fmla="*/ 25631 w 610215"/>
                <a:gd name="connsiteY392" fmla="*/ 757921 h 914861"/>
                <a:gd name="connsiteX393" fmla="*/ 23938 w 610215"/>
                <a:gd name="connsiteY393" fmla="*/ 760153 h 914861"/>
                <a:gd name="connsiteX394" fmla="*/ 23476 w 610215"/>
                <a:gd name="connsiteY394" fmla="*/ 760692 h 914861"/>
                <a:gd name="connsiteX395" fmla="*/ 20936 w 610215"/>
                <a:gd name="connsiteY395" fmla="*/ 762770 h 914861"/>
                <a:gd name="connsiteX396" fmla="*/ 19242 w 610215"/>
                <a:gd name="connsiteY396" fmla="*/ 764848 h 914861"/>
                <a:gd name="connsiteX397" fmla="*/ 18319 w 610215"/>
                <a:gd name="connsiteY397" fmla="*/ 768465 h 914861"/>
                <a:gd name="connsiteX398" fmla="*/ 17780 w 610215"/>
                <a:gd name="connsiteY398" fmla="*/ 788939 h 914861"/>
                <a:gd name="connsiteX399" fmla="*/ 17241 w 610215"/>
                <a:gd name="connsiteY399" fmla="*/ 790479 h 914861"/>
                <a:gd name="connsiteX400" fmla="*/ 13316 w 610215"/>
                <a:gd name="connsiteY400" fmla="*/ 796098 h 914861"/>
                <a:gd name="connsiteX401" fmla="*/ 12469 w 610215"/>
                <a:gd name="connsiteY401" fmla="*/ 796867 h 914861"/>
                <a:gd name="connsiteX402" fmla="*/ 12392 w 610215"/>
                <a:gd name="connsiteY402" fmla="*/ 796944 h 914861"/>
                <a:gd name="connsiteX403" fmla="*/ 7466 w 610215"/>
                <a:gd name="connsiteY403" fmla="*/ 799638 h 914861"/>
                <a:gd name="connsiteX404" fmla="*/ 6619 w 610215"/>
                <a:gd name="connsiteY404" fmla="*/ 806258 h 914861"/>
                <a:gd name="connsiteX405" fmla="*/ 7697 w 610215"/>
                <a:gd name="connsiteY405" fmla="*/ 812569 h 914861"/>
                <a:gd name="connsiteX406" fmla="*/ 7697 w 610215"/>
                <a:gd name="connsiteY406" fmla="*/ 813647 h 914861"/>
                <a:gd name="connsiteX407" fmla="*/ 5465 w 610215"/>
                <a:gd name="connsiteY407" fmla="*/ 824346 h 914861"/>
                <a:gd name="connsiteX408" fmla="*/ 4541 w 610215"/>
                <a:gd name="connsiteY408" fmla="*/ 825885 h 914861"/>
                <a:gd name="connsiteX409" fmla="*/ 1232 w 610215"/>
                <a:gd name="connsiteY409" fmla="*/ 828733 h 914861"/>
                <a:gd name="connsiteX410" fmla="*/ 462 w 610215"/>
                <a:gd name="connsiteY410" fmla="*/ 831042 h 914861"/>
                <a:gd name="connsiteX411" fmla="*/ 0 w 610215"/>
                <a:gd name="connsiteY411" fmla="*/ 837661 h 914861"/>
                <a:gd name="connsiteX412" fmla="*/ 5850 w 610215"/>
                <a:gd name="connsiteY412" fmla="*/ 842664 h 914861"/>
                <a:gd name="connsiteX413" fmla="*/ 11084 w 610215"/>
                <a:gd name="connsiteY413" fmla="*/ 844743 h 914861"/>
                <a:gd name="connsiteX414" fmla="*/ 12315 w 610215"/>
                <a:gd name="connsiteY414" fmla="*/ 845743 h 914861"/>
                <a:gd name="connsiteX415" fmla="*/ 15856 w 610215"/>
                <a:gd name="connsiteY415" fmla="*/ 850823 h 914861"/>
                <a:gd name="connsiteX416" fmla="*/ 17241 w 610215"/>
                <a:gd name="connsiteY416" fmla="*/ 852747 h 914861"/>
                <a:gd name="connsiteX417" fmla="*/ 24861 w 610215"/>
                <a:gd name="connsiteY417" fmla="*/ 859290 h 914861"/>
                <a:gd name="connsiteX418" fmla="*/ 25631 w 610215"/>
                <a:gd name="connsiteY418" fmla="*/ 860444 h 914861"/>
                <a:gd name="connsiteX419" fmla="*/ 31250 w 610215"/>
                <a:gd name="connsiteY419" fmla="*/ 875607 h 914861"/>
                <a:gd name="connsiteX420" fmla="*/ 31404 w 610215"/>
                <a:gd name="connsiteY420" fmla="*/ 876608 h 914861"/>
                <a:gd name="connsiteX421" fmla="*/ 30942 w 610215"/>
                <a:gd name="connsiteY421" fmla="*/ 896389 h 914861"/>
                <a:gd name="connsiteX422" fmla="*/ 36792 w 610215"/>
                <a:gd name="connsiteY422" fmla="*/ 892233 h 91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610215" h="914861">
                  <a:moveTo>
                    <a:pt x="36792" y="892233"/>
                  </a:moveTo>
                  <a:cubicBezTo>
                    <a:pt x="37253" y="891925"/>
                    <a:pt x="37792" y="891694"/>
                    <a:pt x="38408" y="891694"/>
                  </a:cubicBezTo>
                  <a:lnTo>
                    <a:pt x="42872" y="891694"/>
                  </a:lnTo>
                  <a:lnTo>
                    <a:pt x="48799" y="892310"/>
                  </a:lnTo>
                  <a:cubicBezTo>
                    <a:pt x="49415" y="892387"/>
                    <a:pt x="49953" y="892618"/>
                    <a:pt x="50415" y="893079"/>
                  </a:cubicBezTo>
                  <a:lnTo>
                    <a:pt x="58035" y="900160"/>
                  </a:lnTo>
                  <a:lnTo>
                    <a:pt x="65039" y="903932"/>
                  </a:lnTo>
                  <a:lnTo>
                    <a:pt x="69427" y="905471"/>
                  </a:lnTo>
                  <a:lnTo>
                    <a:pt x="94596" y="914323"/>
                  </a:lnTo>
                  <a:lnTo>
                    <a:pt x="103678" y="914862"/>
                  </a:lnTo>
                  <a:lnTo>
                    <a:pt x="103909" y="914862"/>
                  </a:lnTo>
                  <a:lnTo>
                    <a:pt x="108142" y="914015"/>
                  </a:lnTo>
                  <a:lnTo>
                    <a:pt x="110836" y="910398"/>
                  </a:lnTo>
                  <a:lnTo>
                    <a:pt x="118995" y="893926"/>
                  </a:lnTo>
                  <a:cubicBezTo>
                    <a:pt x="119149" y="893695"/>
                    <a:pt x="119303" y="893464"/>
                    <a:pt x="119457" y="893234"/>
                  </a:cubicBezTo>
                  <a:lnTo>
                    <a:pt x="133542" y="878070"/>
                  </a:lnTo>
                  <a:lnTo>
                    <a:pt x="170719" y="847591"/>
                  </a:lnTo>
                  <a:lnTo>
                    <a:pt x="176876" y="839894"/>
                  </a:lnTo>
                  <a:lnTo>
                    <a:pt x="179570" y="828117"/>
                  </a:lnTo>
                  <a:cubicBezTo>
                    <a:pt x="179724" y="827578"/>
                    <a:pt x="179955" y="827116"/>
                    <a:pt x="180340" y="826732"/>
                  </a:cubicBezTo>
                  <a:lnTo>
                    <a:pt x="189192" y="817880"/>
                  </a:lnTo>
                  <a:lnTo>
                    <a:pt x="190269" y="804257"/>
                  </a:lnTo>
                  <a:cubicBezTo>
                    <a:pt x="190269" y="803872"/>
                    <a:pt x="190423" y="803564"/>
                    <a:pt x="190577" y="803256"/>
                  </a:cubicBezTo>
                  <a:lnTo>
                    <a:pt x="199044" y="785784"/>
                  </a:lnTo>
                  <a:lnTo>
                    <a:pt x="209896" y="768620"/>
                  </a:lnTo>
                  <a:lnTo>
                    <a:pt x="221288" y="753764"/>
                  </a:lnTo>
                  <a:lnTo>
                    <a:pt x="228446" y="742219"/>
                  </a:lnTo>
                  <a:cubicBezTo>
                    <a:pt x="228523" y="742065"/>
                    <a:pt x="228677" y="741911"/>
                    <a:pt x="228831" y="741757"/>
                  </a:cubicBezTo>
                  <a:cubicBezTo>
                    <a:pt x="228908" y="741680"/>
                    <a:pt x="228908" y="741680"/>
                    <a:pt x="228908" y="741603"/>
                  </a:cubicBezTo>
                  <a:lnTo>
                    <a:pt x="231987" y="738832"/>
                  </a:lnTo>
                  <a:lnTo>
                    <a:pt x="234527" y="736523"/>
                  </a:lnTo>
                  <a:cubicBezTo>
                    <a:pt x="234988" y="736138"/>
                    <a:pt x="235527" y="735907"/>
                    <a:pt x="236066" y="735830"/>
                  </a:cubicBezTo>
                  <a:lnTo>
                    <a:pt x="240068" y="735369"/>
                  </a:lnTo>
                  <a:lnTo>
                    <a:pt x="240607" y="735292"/>
                  </a:lnTo>
                  <a:lnTo>
                    <a:pt x="240607" y="735292"/>
                  </a:lnTo>
                  <a:lnTo>
                    <a:pt x="240607" y="735292"/>
                  </a:lnTo>
                  <a:cubicBezTo>
                    <a:pt x="240838" y="735292"/>
                    <a:pt x="241069" y="735292"/>
                    <a:pt x="241223" y="735292"/>
                  </a:cubicBezTo>
                  <a:cubicBezTo>
                    <a:pt x="241300" y="735292"/>
                    <a:pt x="241454" y="735292"/>
                    <a:pt x="241531" y="735292"/>
                  </a:cubicBezTo>
                  <a:lnTo>
                    <a:pt x="242301" y="735446"/>
                  </a:lnTo>
                  <a:lnTo>
                    <a:pt x="248458" y="736908"/>
                  </a:lnTo>
                  <a:lnTo>
                    <a:pt x="251152" y="736908"/>
                  </a:lnTo>
                  <a:lnTo>
                    <a:pt x="254693" y="736061"/>
                  </a:lnTo>
                  <a:lnTo>
                    <a:pt x="257310" y="733829"/>
                  </a:lnTo>
                  <a:lnTo>
                    <a:pt x="258079" y="733136"/>
                  </a:lnTo>
                  <a:cubicBezTo>
                    <a:pt x="258233" y="732983"/>
                    <a:pt x="258387" y="732983"/>
                    <a:pt x="258541" y="732905"/>
                  </a:cubicBezTo>
                  <a:cubicBezTo>
                    <a:pt x="258695" y="732828"/>
                    <a:pt x="258849" y="732675"/>
                    <a:pt x="259003" y="732675"/>
                  </a:cubicBezTo>
                  <a:lnTo>
                    <a:pt x="269394" y="729365"/>
                  </a:lnTo>
                  <a:lnTo>
                    <a:pt x="271472" y="728133"/>
                  </a:lnTo>
                  <a:lnTo>
                    <a:pt x="276167" y="721822"/>
                  </a:lnTo>
                  <a:cubicBezTo>
                    <a:pt x="276321" y="721591"/>
                    <a:pt x="276552" y="721360"/>
                    <a:pt x="276783" y="721206"/>
                  </a:cubicBezTo>
                  <a:lnTo>
                    <a:pt x="280708" y="718358"/>
                  </a:lnTo>
                  <a:cubicBezTo>
                    <a:pt x="281093" y="718127"/>
                    <a:pt x="281478" y="717973"/>
                    <a:pt x="281940" y="717896"/>
                  </a:cubicBezTo>
                  <a:lnTo>
                    <a:pt x="293178" y="716203"/>
                  </a:lnTo>
                  <a:cubicBezTo>
                    <a:pt x="293485" y="716126"/>
                    <a:pt x="293716" y="716126"/>
                    <a:pt x="294024" y="716203"/>
                  </a:cubicBezTo>
                  <a:lnTo>
                    <a:pt x="297950" y="716742"/>
                  </a:lnTo>
                  <a:cubicBezTo>
                    <a:pt x="298334" y="716819"/>
                    <a:pt x="298796" y="716973"/>
                    <a:pt x="299104" y="717204"/>
                  </a:cubicBezTo>
                  <a:lnTo>
                    <a:pt x="310342" y="724516"/>
                  </a:lnTo>
                  <a:lnTo>
                    <a:pt x="315268" y="727210"/>
                  </a:lnTo>
                  <a:lnTo>
                    <a:pt x="319424" y="730519"/>
                  </a:lnTo>
                  <a:lnTo>
                    <a:pt x="321887" y="728364"/>
                  </a:lnTo>
                  <a:lnTo>
                    <a:pt x="324504" y="724670"/>
                  </a:lnTo>
                  <a:lnTo>
                    <a:pt x="329892" y="719282"/>
                  </a:lnTo>
                  <a:cubicBezTo>
                    <a:pt x="330277" y="718897"/>
                    <a:pt x="330739" y="718666"/>
                    <a:pt x="331201" y="718512"/>
                  </a:cubicBezTo>
                  <a:lnTo>
                    <a:pt x="335742" y="717358"/>
                  </a:lnTo>
                  <a:cubicBezTo>
                    <a:pt x="336127" y="717281"/>
                    <a:pt x="336512" y="717281"/>
                    <a:pt x="336896" y="717281"/>
                  </a:cubicBezTo>
                  <a:lnTo>
                    <a:pt x="340283" y="717820"/>
                  </a:lnTo>
                  <a:cubicBezTo>
                    <a:pt x="340514" y="717896"/>
                    <a:pt x="340745" y="717973"/>
                    <a:pt x="340899" y="718127"/>
                  </a:cubicBezTo>
                  <a:cubicBezTo>
                    <a:pt x="341053" y="718204"/>
                    <a:pt x="341284" y="718281"/>
                    <a:pt x="341438" y="718358"/>
                  </a:cubicBezTo>
                  <a:cubicBezTo>
                    <a:pt x="341822" y="718589"/>
                    <a:pt x="342053" y="718974"/>
                    <a:pt x="342284" y="719359"/>
                  </a:cubicBezTo>
                  <a:lnTo>
                    <a:pt x="344055" y="722900"/>
                  </a:lnTo>
                  <a:lnTo>
                    <a:pt x="346902" y="723977"/>
                  </a:lnTo>
                  <a:lnTo>
                    <a:pt x="347133" y="721514"/>
                  </a:lnTo>
                  <a:cubicBezTo>
                    <a:pt x="347210" y="720898"/>
                    <a:pt x="347441" y="720359"/>
                    <a:pt x="347826" y="719975"/>
                  </a:cubicBezTo>
                  <a:lnTo>
                    <a:pt x="349981" y="717512"/>
                  </a:lnTo>
                  <a:lnTo>
                    <a:pt x="351213" y="716049"/>
                  </a:lnTo>
                  <a:cubicBezTo>
                    <a:pt x="351444" y="715741"/>
                    <a:pt x="351751" y="715510"/>
                    <a:pt x="352059" y="715356"/>
                  </a:cubicBezTo>
                  <a:lnTo>
                    <a:pt x="355985" y="713355"/>
                  </a:lnTo>
                  <a:lnTo>
                    <a:pt x="357832" y="711046"/>
                  </a:lnTo>
                  <a:cubicBezTo>
                    <a:pt x="358217" y="710584"/>
                    <a:pt x="358679" y="710276"/>
                    <a:pt x="359295" y="710123"/>
                  </a:cubicBezTo>
                  <a:lnTo>
                    <a:pt x="365452" y="708429"/>
                  </a:lnTo>
                  <a:cubicBezTo>
                    <a:pt x="365683" y="708352"/>
                    <a:pt x="365914" y="708352"/>
                    <a:pt x="366222" y="708352"/>
                  </a:cubicBezTo>
                  <a:lnTo>
                    <a:pt x="366222" y="708352"/>
                  </a:lnTo>
                  <a:lnTo>
                    <a:pt x="403321" y="708352"/>
                  </a:lnTo>
                  <a:cubicBezTo>
                    <a:pt x="404245" y="708352"/>
                    <a:pt x="405168" y="708814"/>
                    <a:pt x="405707" y="709584"/>
                  </a:cubicBezTo>
                  <a:cubicBezTo>
                    <a:pt x="406246" y="710353"/>
                    <a:pt x="406323" y="711354"/>
                    <a:pt x="405938" y="712278"/>
                  </a:cubicBezTo>
                  <a:lnTo>
                    <a:pt x="404245" y="716203"/>
                  </a:lnTo>
                  <a:lnTo>
                    <a:pt x="401628" y="723977"/>
                  </a:lnTo>
                  <a:lnTo>
                    <a:pt x="401628" y="727441"/>
                  </a:lnTo>
                  <a:lnTo>
                    <a:pt x="401628" y="727441"/>
                  </a:lnTo>
                  <a:cubicBezTo>
                    <a:pt x="401628" y="727749"/>
                    <a:pt x="401551" y="728056"/>
                    <a:pt x="401474" y="728364"/>
                  </a:cubicBezTo>
                  <a:lnTo>
                    <a:pt x="400319" y="731751"/>
                  </a:lnTo>
                  <a:cubicBezTo>
                    <a:pt x="400242" y="732059"/>
                    <a:pt x="400088" y="732290"/>
                    <a:pt x="399935" y="732521"/>
                  </a:cubicBezTo>
                  <a:lnTo>
                    <a:pt x="396933" y="736600"/>
                  </a:lnTo>
                  <a:lnTo>
                    <a:pt x="396471" y="738293"/>
                  </a:lnTo>
                  <a:lnTo>
                    <a:pt x="396009" y="744605"/>
                  </a:lnTo>
                  <a:lnTo>
                    <a:pt x="392776" y="757536"/>
                  </a:lnTo>
                  <a:lnTo>
                    <a:pt x="393777" y="759537"/>
                  </a:lnTo>
                  <a:lnTo>
                    <a:pt x="395701" y="761461"/>
                  </a:lnTo>
                  <a:lnTo>
                    <a:pt x="412404" y="765771"/>
                  </a:lnTo>
                  <a:lnTo>
                    <a:pt x="429491" y="766772"/>
                  </a:lnTo>
                  <a:lnTo>
                    <a:pt x="449657" y="763078"/>
                  </a:lnTo>
                  <a:lnTo>
                    <a:pt x="469284" y="743450"/>
                  </a:lnTo>
                  <a:lnTo>
                    <a:pt x="483601" y="722976"/>
                  </a:lnTo>
                  <a:lnTo>
                    <a:pt x="490990" y="713355"/>
                  </a:lnTo>
                  <a:cubicBezTo>
                    <a:pt x="491144" y="713201"/>
                    <a:pt x="491221" y="713047"/>
                    <a:pt x="491375" y="712893"/>
                  </a:cubicBezTo>
                  <a:lnTo>
                    <a:pt x="498841" y="706505"/>
                  </a:lnTo>
                  <a:lnTo>
                    <a:pt x="500457" y="703272"/>
                  </a:lnTo>
                  <a:lnTo>
                    <a:pt x="499995" y="700193"/>
                  </a:lnTo>
                  <a:lnTo>
                    <a:pt x="498456" y="695652"/>
                  </a:lnTo>
                  <a:cubicBezTo>
                    <a:pt x="498379" y="695421"/>
                    <a:pt x="498379" y="695267"/>
                    <a:pt x="498302" y="695037"/>
                  </a:cubicBezTo>
                  <a:lnTo>
                    <a:pt x="497763" y="689418"/>
                  </a:lnTo>
                  <a:cubicBezTo>
                    <a:pt x="497763" y="689110"/>
                    <a:pt x="497763" y="688879"/>
                    <a:pt x="497840" y="688571"/>
                  </a:cubicBezTo>
                  <a:lnTo>
                    <a:pt x="499533" y="680104"/>
                  </a:lnTo>
                  <a:cubicBezTo>
                    <a:pt x="499610" y="679873"/>
                    <a:pt x="499687" y="679643"/>
                    <a:pt x="499764" y="679411"/>
                  </a:cubicBezTo>
                  <a:lnTo>
                    <a:pt x="501996" y="674947"/>
                  </a:lnTo>
                  <a:cubicBezTo>
                    <a:pt x="502150" y="674639"/>
                    <a:pt x="502381" y="674332"/>
                    <a:pt x="502689" y="674024"/>
                  </a:cubicBezTo>
                  <a:lnTo>
                    <a:pt x="504382" y="672638"/>
                  </a:lnTo>
                  <a:lnTo>
                    <a:pt x="506076" y="671253"/>
                  </a:lnTo>
                  <a:lnTo>
                    <a:pt x="506768" y="670791"/>
                  </a:lnTo>
                  <a:lnTo>
                    <a:pt x="509385" y="669021"/>
                  </a:lnTo>
                  <a:lnTo>
                    <a:pt x="512541" y="665480"/>
                  </a:lnTo>
                  <a:lnTo>
                    <a:pt x="513696" y="664249"/>
                  </a:lnTo>
                  <a:lnTo>
                    <a:pt x="514158" y="663402"/>
                  </a:lnTo>
                  <a:lnTo>
                    <a:pt x="514619" y="662555"/>
                  </a:lnTo>
                  <a:lnTo>
                    <a:pt x="514619" y="659938"/>
                  </a:lnTo>
                  <a:lnTo>
                    <a:pt x="513696" y="657629"/>
                  </a:lnTo>
                  <a:cubicBezTo>
                    <a:pt x="513619" y="657398"/>
                    <a:pt x="513542" y="657167"/>
                    <a:pt x="513542" y="656936"/>
                  </a:cubicBezTo>
                  <a:lnTo>
                    <a:pt x="513003" y="652472"/>
                  </a:lnTo>
                  <a:cubicBezTo>
                    <a:pt x="512926" y="651933"/>
                    <a:pt x="513003" y="651395"/>
                    <a:pt x="513311" y="650856"/>
                  </a:cubicBezTo>
                  <a:lnTo>
                    <a:pt x="517313" y="643390"/>
                  </a:lnTo>
                  <a:cubicBezTo>
                    <a:pt x="517467" y="643159"/>
                    <a:pt x="517621" y="643005"/>
                    <a:pt x="517775" y="642774"/>
                  </a:cubicBezTo>
                  <a:lnTo>
                    <a:pt x="519469" y="641081"/>
                  </a:lnTo>
                  <a:cubicBezTo>
                    <a:pt x="519776" y="640773"/>
                    <a:pt x="520161" y="640542"/>
                    <a:pt x="520546" y="640388"/>
                  </a:cubicBezTo>
                  <a:lnTo>
                    <a:pt x="524856" y="638926"/>
                  </a:lnTo>
                  <a:lnTo>
                    <a:pt x="526935" y="636462"/>
                  </a:lnTo>
                  <a:lnTo>
                    <a:pt x="530706" y="628381"/>
                  </a:lnTo>
                  <a:lnTo>
                    <a:pt x="530706" y="628381"/>
                  </a:lnTo>
                  <a:lnTo>
                    <a:pt x="530706" y="628381"/>
                  </a:lnTo>
                  <a:cubicBezTo>
                    <a:pt x="530706" y="628381"/>
                    <a:pt x="530706" y="628304"/>
                    <a:pt x="530783" y="628304"/>
                  </a:cubicBezTo>
                  <a:cubicBezTo>
                    <a:pt x="530860" y="628150"/>
                    <a:pt x="530937" y="627996"/>
                    <a:pt x="531014" y="627919"/>
                  </a:cubicBezTo>
                  <a:lnTo>
                    <a:pt x="534401" y="623378"/>
                  </a:lnTo>
                  <a:lnTo>
                    <a:pt x="537787" y="619529"/>
                  </a:lnTo>
                  <a:lnTo>
                    <a:pt x="539019" y="618144"/>
                  </a:lnTo>
                  <a:cubicBezTo>
                    <a:pt x="539173" y="617990"/>
                    <a:pt x="539327" y="617836"/>
                    <a:pt x="539558" y="617682"/>
                  </a:cubicBezTo>
                  <a:lnTo>
                    <a:pt x="554721" y="607522"/>
                  </a:lnTo>
                  <a:lnTo>
                    <a:pt x="577427" y="586894"/>
                  </a:lnTo>
                  <a:lnTo>
                    <a:pt x="578889" y="582045"/>
                  </a:lnTo>
                  <a:lnTo>
                    <a:pt x="578889" y="582045"/>
                  </a:lnTo>
                  <a:lnTo>
                    <a:pt x="583892" y="554798"/>
                  </a:lnTo>
                  <a:cubicBezTo>
                    <a:pt x="583969" y="554490"/>
                    <a:pt x="584046" y="554182"/>
                    <a:pt x="584200" y="553951"/>
                  </a:cubicBezTo>
                  <a:lnTo>
                    <a:pt x="594360" y="535401"/>
                  </a:lnTo>
                  <a:lnTo>
                    <a:pt x="597516" y="526242"/>
                  </a:lnTo>
                  <a:lnTo>
                    <a:pt x="598978" y="520238"/>
                  </a:lnTo>
                  <a:lnTo>
                    <a:pt x="598516" y="516236"/>
                  </a:lnTo>
                  <a:lnTo>
                    <a:pt x="591512" y="503767"/>
                  </a:lnTo>
                  <a:cubicBezTo>
                    <a:pt x="591127" y="503074"/>
                    <a:pt x="591050" y="502304"/>
                    <a:pt x="591281" y="501535"/>
                  </a:cubicBezTo>
                  <a:lnTo>
                    <a:pt x="595438" y="487911"/>
                  </a:lnTo>
                  <a:lnTo>
                    <a:pt x="593052" y="482677"/>
                  </a:lnTo>
                  <a:cubicBezTo>
                    <a:pt x="592821" y="482138"/>
                    <a:pt x="592744" y="481522"/>
                    <a:pt x="592898" y="480907"/>
                  </a:cubicBezTo>
                  <a:lnTo>
                    <a:pt x="595130" y="471286"/>
                  </a:lnTo>
                  <a:cubicBezTo>
                    <a:pt x="595207" y="470978"/>
                    <a:pt x="595284" y="470747"/>
                    <a:pt x="595438" y="470439"/>
                  </a:cubicBezTo>
                  <a:lnTo>
                    <a:pt x="598285" y="465975"/>
                  </a:lnTo>
                  <a:lnTo>
                    <a:pt x="609754" y="453351"/>
                  </a:lnTo>
                  <a:lnTo>
                    <a:pt x="610216" y="445732"/>
                  </a:lnTo>
                  <a:lnTo>
                    <a:pt x="608061" y="437188"/>
                  </a:lnTo>
                  <a:lnTo>
                    <a:pt x="607522" y="432724"/>
                  </a:lnTo>
                  <a:lnTo>
                    <a:pt x="605521" y="427721"/>
                  </a:lnTo>
                  <a:lnTo>
                    <a:pt x="602904" y="424026"/>
                  </a:lnTo>
                  <a:lnTo>
                    <a:pt x="594514" y="406246"/>
                  </a:lnTo>
                  <a:lnTo>
                    <a:pt x="588356" y="401628"/>
                  </a:lnTo>
                  <a:lnTo>
                    <a:pt x="583276" y="396548"/>
                  </a:lnTo>
                  <a:lnTo>
                    <a:pt x="580582" y="395009"/>
                  </a:lnTo>
                  <a:lnTo>
                    <a:pt x="575425" y="395932"/>
                  </a:lnTo>
                  <a:lnTo>
                    <a:pt x="565804" y="399704"/>
                  </a:lnTo>
                  <a:lnTo>
                    <a:pt x="563726" y="401012"/>
                  </a:lnTo>
                  <a:lnTo>
                    <a:pt x="562110" y="402628"/>
                  </a:lnTo>
                  <a:lnTo>
                    <a:pt x="560109" y="407709"/>
                  </a:lnTo>
                  <a:cubicBezTo>
                    <a:pt x="560031" y="407939"/>
                    <a:pt x="559878" y="408170"/>
                    <a:pt x="559801" y="408324"/>
                  </a:cubicBezTo>
                  <a:lnTo>
                    <a:pt x="553643" y="416791"/>
                  </a:lnTo>
                  <a:cubicBezTo>
                    <a:pt x="553335" y="417176"/>
                    <a:pt x="552950" y="417484"/>
                    <a:pt x="552489" y="417714"/>
                  </a:cubicBezTo>
                  <a:lnTo>
                    <a:pt x="548563" y="419408"/>
                  </a:lnTo>
                  <a:cubicBezTo>
                    <a:pt x="547870" y="419716"/>
                    <a:pt x="547178" y="419716"/>
                    <a:pt x="546485" y="419485"/>
                  </a:cubicBezTo>
                  <a:lnTo>
                    <a:pt x="542867" y="418099"/>
                  </a:lnTo>
                  <a:lnTo>
                    <a:pt x="539789" y="418946"/>
                  </a:lnTo>
                  <a:cubicBezTo>
                    <a:pt x="539250" y="419100"/>
                    <a:pt x="538788" y="419100"/>
                    <a:pt x="538249" y="418946"/>
                  </a:cubicBezTo>
                  <a:lnTo>
                    <a:pt x="534324" y="417792"/>
                  </a:lnTo>
                  <a:lnTo>
                    <a:pt x="529628" y="416021"/>
                  </a:lnTo>
                  <a:cubicBezTo>
                    <a:pt x="529321" y="415867"/>
                    <a:pt x="529013" y="415713"/>
                    <a:pt x="528705" y="415483"/>
                  </a:cubicBezTo>
                  <a:lnTo>
                    <a:pt x="517621" y="405400"/>
                  </a:lnTo>
                  <a:lnTo>
                    <a:pt x="513003" y="407093"/>
                  </a:lnTo>
                  <a:cubicBezTo>
                    <a:pt x="511618" y="407631"/>
                    <a:pt x="510001" y="406939"/>
                    <a:pt x="509462" y="405476"/>
                  </a:cubicBezTo>
                  <a:lnTo>
                    <a:pt x="507615" y="400781"/>
                  </a:lnTo>
                  <a:lnTo>
                    <a:pt x="497840" y="395624"/>
                  </a:lnTo>
                  <a:cubicBezTo>
                    <a:pt x="496993" y="395162"/>
                    <a:pt x="496455" y="394393"/>
                    <a:pt x="496378" y="393469"/>
                  </a:cubicBezTo>
                  <a:lnTo>
                    <a:pt x="496224" y="391930"/>
                  </a:lnTo>
                  <a:lnTo>
                    <a:pt x="490143" y="393084"/>
                  </a:lnTo>
                  <a:lnTo>
                    <a:pt x="481368" y="393700"/>
                  </a:lnTo>
                  <a:lnTo>
                    <a:pt x="471208" y="396394"/>
                  </a:lnTo>
                  <a:lnTo>
                    <a:pt x="462280" y="397010"/>
                  </a:lnTo>
                  <a:cubicBezTo>
                    <a:pt x="461433" y="397087"/>
                    <a:pt x="460664" y="396779"/>
                    <a:pt x="460125" y="396163"/>
                  </a:cubicBezTo>
                  <a:lnTo>
                    <a:pt x="456199" y="392238"/>
                  </a:lnTo>
                  <a:cubicBezTo>
                    <a:pt x="455584" y="391622"/>
                    <a:pt x="455276" y="390698"/>
                    <a:pt x="455430" y="389851"/>
                  </a:cubicBezTo>
                  <a:lnTo>
                    <a:pt x="457123" y="378614"/>
                  </a:lnTo>
                  <a:cubicBezTo>
                    <a:pt x="457200" y="378383"/>
                    <a:pt x="457200" y="378075"/>
                    <a:pt x="457354" y="377844"/>
                  </a:cubicBezTo>
                  <a:lnTo>
                    <a:pt x="484370" y="318193"/>
                  </a:lnTo>
                  <a:lnTo>
                    <a:pt x="488065" y="304338"/>
                  </a:lnTo>
                  <a:lnTo>
                    <a:pt x="488065" y="289945"/>
                  </a:lnTo>
                  <a:lnTo>
                    <a:pt x="483139" y="274012"/>
                  </a:lnTo>
                  <a:cubicBezTo>
                    <a:pt x="482908" y="273319"/>
                    <a:pt x="482985" y="272550"/>
                    <a:pt x="483370" y="271857"/>
                  </a:cubicBezTo>
                  <a:cubicBezTo>
                    <a:pt x="483755" y="271164"/>
                    <a:pt x="484293" y="270703"/>
                    <a:pt x="485063" y="270472"/>
                  </a:cubicBezTo>
                  <a:lnTo>
                    <a:pt x="486910" y="269933"/>
                  </a:lnTo>
                  <a:lnTo>
                    <a:pt x="484062" y="267393"/>
                  </a:lnTo>
                  <a:cubicBezTo>
                    <a:pt x="482985" y="266469"/>
                    <a:pt x="482831" y="264930"/>
                    <a:pt x="483524" y="263775"/>
                  </a:cubicBezTo>
                  <a:lnTo>
                    <a:pt x="486372" y="259311"/>
                  </a:lnTo>
                  <a:lnTo>
                    <a:pt x="492452" y="251537"/>
                  </a:lnTo>
                  <a:lnTo>
                    <a:pt x="493607" y="248458"/>
                  </a:lnTo>
                  <a:lnTo>
                    <a:pt x="493376" y="247843"/>
                  </a:lnTo>
                  <a:lnTo>
                    <a:pt x="489527" y="246534"/>
                  </a:lnTo>
                  <a:cubicBezTo>
                    <a:pt x="488988" y="246380"/>
                    <a:pt x="488527" y="245995"/>
                    <a:pt x="488142" y="245533"/>
                  </a:cubicBezTo>
                  <a:lnTo>
                    <a:pt x="486448" y="243301"/>
                  </a:lnTo>
                  <a:cubicBezTo>
                    <a:pt x="486218" y="242993"/>
                    <a:pt x="486064" y="242685"/>
                    <a:pt x="485987" y="242301"/>
                  </a:cubicBezTo>
                  <a:lnTo>
                    <a:pt x="485448" y="240069"/>
                  </a:lnTo>
                  <a:cubicBezTo>
                    <a:pt x="485371" y="239761"/>
                    <a:pt x="485371" y="239376"/>
                    <a:pt x="485371" y="239068"/>
                  </a:cubicBezTo>
                  <a:lnTo>
                    <a:pt x="485833" y="235066"/>
                  </a:lnTo>
                  <a:lnTo>
                    <a:pt x="480830" y="228061"/>
                  </a:lnTo>
                  <a:cubicBezTo>
                    <a:pt x="480522" y="227677"/>
                    <a:pt x="480368" y="227214"/>
                    <a:pt x="480291" y="226753"/>
                  </a:cubicBezTo>
                  <a:lnTo>
                    <a:pt x="479752" y="222289"/>
                  </a:lnTo>
                  <a:cubicBezTo>
                    <a:pt x="479675" y="221750"/>
                    <a:pt x="479752" y="221211"/>
                    <a:pt x="480060" y="220672"/>
                  </a:cubicBezTo>
                  <a:lnTo>
                    <a:pt x="482292" y="216208"/>
                  </a:lnTo>
                  <a:cubicBezTo>
                    <a:pt x="482523" y="215746"/>
                    <a:pt x="482908" y="215361"/>
                    <a:pt x="483293" y="215053"/>
                  </a:cubicBezTo>
                  <a:lnTo>
                    <a:pt x="487757" y="212206"/>
                  </a:lnTo>
                  <a:cubicBezTo>
                    <a:pt x="487988" y="212052"/>
                    <a:pt x="488296" y="211898"/>
                    <a:pt x="488604" y="211898"/>
                  </a:cubicBezTo>
                  <a:lnTo>
                    <a:pt x="492760" y="210897"/>
                  </a:lnTo>
                  <a:lnTo>
                    <a:pt x="495454" y="209358"/>
                  </a:lnTo>
                  <a:lnTo>
                    <a:pt x="497917" y="201968"/>
                  </a:lnTo>
                  <a:cubicBezTo>
                    <a:pt x="498071" y="201584"/>
                    <a:pt x="498302" y="201199"/>
                    <a:pt x="498610" y="200891"/>
                  </a:cubicBezTo>
                  <a:lnTo>
                    <a:pt x="503228" y="196273"/>
                  </a:lnTo>
                  <a:lnTo>
                    <a:pt x="504459" y="192501"/>
                  </a:lnTo>
                  <a:lnTo>
                    <a:pt x="501227" y="174644"/>
                  </a:lnTo>
                  <a:lnTo>
                    <a:pt x="501150" y="168487"/>
                  </a:lnTo>
                  <a:cubicBezTo>
                    <a:pt x="501150" y="168256"/>
                    <a:pt x="501150" y="168025"/>
                    <a:pt x="501227" y="167794"/>
                  </a:cubicBezTo>
                  <a:lnTo>
                    <a:pt x="502381" y="163330"/>
                  </a:lnTo>
                  <a:cubicBezTo>
                    <a:pt x="502458" y="163099"/>
                    <a:pt x="502535" y="162868"/>
                    <a:pt x="502689" y="162637"/>
                  </a:cubicBezTo>
                  <a:lnTo>
                    <a:pt x="504921" y="158711"/>
                  </a:lnTo>
                  <a:cubicBezTo>
                    <a:pt x="505306" y="158019"/>
                    <a:pt x="505922" y="157557"/>
                    <a:pt x="506692" y="157403"/>
                  </a:cubicBezTo>
                  <a:lnTo>
                    <a:pt x="507769" y="157095"/>
                  </a:lnTo>
                  <a:lnTo>
                    <a:pt x="507615" y="156864"/>
                  </a:lnTo>
                  <a:cubicBezTo>
                    <a:pt x="507307" y="156249"/>
                    <a:pt x="507230" y="155479"/>
                    <a:pt x="507461" y="154786"/>
                  </a:cubicBezTo>
                  <a:lnTo>
                    <a:pt x="509001" y="149552"/>
                  </a:lnTo>
                  <a:lnTo>
                    <a:pt x="509001" y="146473"/>
                  </a:lnTo>
                  <a:lnTo>
                    <a:pt x="504690" y="134004"/>
                  </a:lnTo>
                  <a:cubicBezTo>
                    <a:pt x="504613" y="133696"/>
                    <a:pt x="504536" y="133389"/>
                    <a:pt x="504536" y="133081"/>
                  </a:cubicBezTo>
                  <a:lnTo>
                    <a:pt x="504536" y="133081"/>
                  </a:lnTo>
                  <a:lnTo>
                    <a:pt x="504536" y="130233"/>
                  </a:lnTo>
                  <a:cubicBezTo>
                    <a:pt x="504536" y="129463"/>
                    <a:pt x="504844" y="128770"/>
                    <a:pt x="505383" y="128232"/>
                  </a:cubicBezTo>
                  <a:lnTo>
                    <a:pt x="507615" y="125999"/>
                  </a:lnTo>
                  <a:cubicBezTo>
                    <a:pt x="507846" y="125768"/>
                    <a:pt x="508154" y="125615"/>
                    <a:pt x="508385" y="125461"/>
                  </a:cubicBezTo>
                  <a:lnTo>
                    <a:pt x="516621" y="121458"/>
                  </a:lnTo>
                  <a:lnTo>
                    <a:pt x="516467" y="120688"/>
                  </a:lnTo>
                  <a:lnTo>
                    <a:pt x="511156" y="112684"/>
                  </a:lnTo>
                  <a:cubicBezTo>
                    <a:pt x="511002" y="112530"/>
                    <a:pt x="510925" y="112299"/>
                    <a:pt x="510848" y="112145"/>
                  </a:cubicBezTo>
                  <a:lnTo>
                    <a:pt x="509154" y="107681"/>
                  </a:lnTo>
                  <a:cubicBezTo>
                    <a:pt x="509001" y="107296"/>
                    <a:pt x="508924" y="106911"/>
                    <a:pt x="509001" y="106526"/>
                  </a:cubicBezTo>
                  <a:lnTo>
                    <a:pt x="509539" y="98675"/>
                  </a:lnTo>
                  <a:lnTo>
                    <a:pt x="514619" y="75584"/>
                  </a:lnTo>
                  <a:lnTo>
                    <a:pt x="511848" y="14932"/>
                  </a:lnTo>
                  <a:lnTo>
                    <a:pt x="510386" y="9544"/>
                  </a:lnTo>
                  <a:lnTo>
                    <a:pt x="509232" y="9852"/>
                  </a:lnTo>
                  <a:cubicBezTo>
                    <a:pt x="508616" y="10006"/>
                    <a:pt x="507923" y="10006"/>
                    <a:pt x="507384" y="9775"/>
                  </a:cubicBezTo>
                  <a:lnTo>
                    <a:pt x="492760" y="3618"/>
                  </a:lnTo>
                  <a:lnTo>
                    <a:pt x="480214" y="0"/>
                  </a:lnTo>
                  <a:lnTo>
                    <a:pt x="469900" y="1539"/>
                  </a:lnTo>
                  <a:lnTo>
                    <a:pt x="462973" y="4772"/>
                  </a:lnTo>
                  <a:cubicBezTo>
                    <a:pt x="462434" y="5003"/>
                    <a:pt x="461818" y="5080"/>
                    <a:pt x="461279" y="5003"/>
                  </a:cubicBezTo>
                  <a:lnTo>
                    <a:pt x="447194" y="2155"/>
                  </a:lnTo>
                  <a:lnTo>
                    <a:pt x="440344" y="2232"/>
                  </a:lnTo>
                  <a:lnTo>
                    <a:pt x="426720" y="6620"/>
                  </a:lnTo>
                  <a:lnTo>
                    <a:pt x="418407" y="7851"/>
                  </a:lnTo>
                  <a:lnTo>
                    <a:pt x="413481" y="7851"/>
                  </a:lnTo>
                  <a:lnTo>
                    <a:pt x="407632" y="10314"/>
                  </a:lnTo>
                  <a:lnTo>
                    <a:pt x="404553" y="12854"/>
                  </a:lnTo>
                  <a:cubicBezTo>
                    <a:pt x="404322" y="13008"/>
                    <a:pt x="404091" y="13162"/>
                    <a:pt x="403860" y="13239"/>
                  </a:cubicBezTo>
                  <a:lnTo>
                    <a:pt x="396009" y="16703"/>
                  </a:lnTo>
                  <a:lnTo>
                    <a:pt x="394162" y="22244"/>
                  </a:lnTo>
                  <a:cubicBezTo>
                    <a:pt x="394085" y="22475"/>
                    <a:pt x="394008" y="22706"/>
                    <a:pt x="393854" y="22937"/>
                  </a:cubicBezTo>
                  <a:lnTo>
                    <a:pt x="378229" y="46336"/>
                  </a:lnTo>
                  <a:lnTo>
                    <a:pt x="374996" y="54495"/>
                  </a:lnTo>
                  <a:cubicBezTo>
                    <a:pt x="374765" y="55110"/>
                    <a:pt x="374227" y="55649"/>
                    <a:pt x="373611" y="55957"/>
                  </a:cubicBezTo>
                  <a:lnTo>
                    <a:pt x="371379" y="57112"/>
                  </a:lnTo>
                  <a:lnTo>
                    <a:pt x="367607" y="58420"/>
                  </a:lnTo>
                  <a:cubicBezTo>
                    <a:pt x="367145" y="58574"/>
                    <a:pt x="366684" y="58574"/>
                    <a:pt x="366145" y="58497"/>
                  </a:cubicBezTo>
                  <a:lnTo>
                    <a:pt x="360526" y="57343"/>
                  </a:lnTo>
                  <a:cubicBezTo>
                    <a:pt x="360295" y="57265"/>
                    <a:pt x="360064" y="57265"/>
                    <a:pt x="359910" y="57112"/>
                  </a:cubicBezTo>
                  <a:lnTo>
                    <a:pt x="352675" y="53725"/>
                  </a:lnTo>
                  <a:lnTo>
                    <a:pt x="343747" y="57958"/>
                  </a:lnTo>
                  <a:lnTo>
                    <a:pt x="340745" y="61422"/>
                  </a:lnTo>
                  <a:cubicBezTo>
                    <a:pt x="340514" y="61653"/>
                    <a:pt x="340283" y="61884"/>
                    <a:pt x="340052" y="62038"/>
                  </a:cubicBezTo>
                  <a:lnTo>
                    <a:pt x="334433" y="65424"/>
                  </a:lnTo>
                  <a:cubicBezTo>
                    <a:pt x="334279" y="65501"/>
                    <a:pt x="334048" y="65578"/>
                    <a:pt x="333895" y="65655"/>
                  </a:cubicBezTo>
                  <a:lnTo>
                    <a:pt x="327121" y="67887"/>
                  </a:lnTo>
                  <a:cubicBezTo>
                    <a:pt x="326813" y="67964"/>
                    <a:pt x="326505" y="68041"/>
                    <a:pt x="326198" y="68041"/>
                  </a:cubicBezTo>
                  <a:lnTo>
                    <a:pt x="320579" y="68041"/>
                  </a:lnTo>
                  <a:cubicBezTo>
                    <a:pt x="320271" y="68041"/>
                    <a:pt x="319886" y="67964"/>
                    <a:pt x="319578" y="67887"/>
                  </a:cubicBezTo>
                  <a:lnTo>
                    <a:pt x="315730" y="66425"/>
                  </a:lnTo>
                  <a:lnTo>
                    <a:pt x="312420" y="66810"/>
                  </a:lnTo>
                  <a:lnTo>
                    <a:pt x="307571" y="69196"/>
                  </a:lnTo>
                  <a:lnTo>
                    <a:pt x="300028" y="76200"/>
                  </a:lnTo>
                  <a:lnTo>
                    <a:pt x="291561" y="85744"/>
                  </a:lnTo>
                  <a:lnTo>
                    <a:pt x="289175" y="92441"/>
                  </a:lnTo>
                  <a:lnTo>
                    <a:pt x="293716" y="94673"/>
                  </a:lnTo>
                  <a:cubicBezTo>
                    <a:pt x="294255" y="94904"/>
                    <a:pt x="294640" y="95289"/>
                    <a:pt x="294871" y="95827"/>
                  </a:cubicBezTo>
                  <a:lnTo>
                    <a:pt x="299951" y="104833"/>
                  </a:lnTo>
                  <a:cubicBezTo>
                    <a:pt x="300413" y="105679"/>
                    <a:pt x="300413" y="106680"/>
                    <a:pt x="300028" y="107527"/>
                  </a:cubicBezTo>
                  <a:lnTo>
                    <a:pt x="288251" y="130618"/>
                  </a:lnTo>
                  <a:lnTo>
                    <a:pt x="286789" y="135775"/>
                  </a:lnTo>
                  <a:lnTo>
                    <a:pt x="286404" y="139469"/>
                  </a:lnTo>
                  <a:lnTo>
                    <a:pt x="295487" y="155479"/>
                  </a:lnTo>
                  <a:cubicBezTo>
                    <a:pt x="295795" y="156017"/>
                    <a:pt x="295948" y="156556"/>
                    <a:pt x="295872" y="157172"/>
                  </a:cubicBezTo>
                  <a:lnTo>
                    <a:pt x="295333" y="163330"/>
                  </a:lnTo>
                  <a:cubicBezTo>
                    <a:pt x="295333" y="163714"/>
                    <a:pt x="295179" y="164022"/>
                    <a:pt x="295025" y="164330"/>
                  </a:cubicBezTo>
                  <a:lnTo>
                    <a:pt x="292177" y="169949"/>
                  </a:lnTo>
                  <a:lnTo>
                    <a:pt x="285173" y="179878"/>
                  </a:lnTo>
                  <a:lnTo>
                    <a:pt x="277168" y="193810"/>
                  </a:lnTo>
                  <a:lnTo>
                    <a:pt x="272781" y="224752"/>
                  </a:lnTo>
                  <a:lnTo>
                    <a:pt x="272781" y="227138"/>
                  </a:lnTo>
                  <a:cubicBezTo>
                    <a:pt x="272781" y="227599"/>
                    <a:pt x="272627" y="228061"/>
                    <a:pt x="272473" y="228446"/>
                  </a:cubicBezTo>
                  <a:lnTo>
                    <a:pt x="262544" y="246688"/>
                  </a:lnTo>
                  <a:lnTo>
                    <a:pt x="260388" y="255309"/>
                  </a:lnTo>
                  <a:cubicBezTo>
                    <a:pt x="260312" y="255616"/>
                    <a:pt x="260158" y="255924"/>
                    <a:pt x="260004" y="256155"/>
                  </a:cubicBezTo>
                  <a:lnTo>
                    <a:pt x="255462" y="262929"/>
                  </a:lnTo>
                  <a:cubicBezTo>
                    <a:pt x="255232" y="263313"/>
                    <a:pt x="254847" y="263621"/>
                    <a:pt x="254462" y="263852"/>
                  </a:cubicBezTo>
                  <a:lnTo>
                    <a:pt x="236913" y="273165"/>
                  </a:lnTo>
                  <a:lnTo>
                    <a:pt x="228831" y="281863"/>
                  </a:lnTo>
                  <a:lnTo>
                    <a:pt x="226445" y="285173"/>
                  </a:lnTo>
                  <a:lnTo>
                    <a:pt x="219825" y="302799"/>
                  </a:lnTo>
                  <a:cubicBezTo>
                    <a:pt x="219749" y="303107"/>
                    <a:pt x="219595" y="303338"/>
                    <a:pt x="219364" y="303569"/>
                  </a:cubicBezTo>
                  <a:lnTo>
                    <a:pt x="208357" y="317346"/>
                  </a:lnTo>
                  <a:lnTo>
                    <a:pt x="200275" y="334587"/>
                  </a:lnTo>
                  <a:lnTo>
                    <a:pt x="197504" y="359987"/>
                  </a:lnTo>
                  <a:lnTo>
                    <a:pt x="192963" y="384387"/>
                  </a:lnTo>
                  <a:cubicBezTo>
                    <a:pt x="192886" y="384771"/>
                    <a:pt x="192732" y="385079"/>
                    <a:pt x="192501" y="385464"/>
                  </a:cubicBezTo>
                  <a:lnTo>
                    <a:pt x="179031" y="405707"/>
                  </a:lnTo>
                  <a:cubicBezTo>
                    <a:pt x="178878" y="406015"/>
                    <a:pt x="178647" y="406246"/>
                    <a:pt x="178339" y="406400"/>
                  </a:cubicBezTo>
                  <a:lnTo>
                    <a:pt x="170642" y="412019"/>
                  </a:lnTo>
                  <a:lnTo>
                    <a:pt x="168641" y="417946"/>
                  </a:lnTo>
                  <a:cubicBezTo>
                    <a:pt x="168564" y="418253"/>
                    <a:pt x="168410" y="418484"/>
                    <a:pt x="168256" y="418715"/>
                  </a:cubicBezTo>
                  <a:lnTo>
                    <a:pt x="160405" y="429414"/>
                  </a:lnTo>
                  <a:lnTo>
                    <a:pt x="157865" y="434648"/>
                  </a:lnTo>
                  <a:lnTo>
                    <a:pt x="151630" y="445501"/>
                  </a:lnTo>
                  <a:lnTo>
                    <a:pt x="133004" y="466821"/>
                  </a:lnTo>
                  <a:lnTo>
                    <a:pt x="135929" y="471362"/>
                  </a:lnTo>
                  <a:lnTo>
                    <a:pt x="138007" y="474595"/>
                  </a:lnTo>
                  <a:cubicBezTo>
                    <a:pt x="138315" y="475057"/>
                    <a:pt x="138469" y="475596"/>
                    <a:pt x="138469" y="476135"/>
                  </a:cubicBezTo>
                  <a:lnTo>
                    <a:pt x="138469" y="480060"/>
                  </a:lnTo>
                  <a:cubicBezTo>
                    <a:pt x="138469" y="481138"/>
                    <a:pt x="137853" y="482138"/>
                    <a:pt x="136852" y="482600"/>
                  </a:cubicBezTo>
                  <a:lnTo>
                    <a:pt x="125076" y="488219"/>
                  </a:lnTo>
                  <a:lnTo>
                    <a:pt x="121381" y="490528"/>
                  </a:lnTo>
                  <a:lnTo>
                    <a:pt x="119072" y="494222"/>
                  </a:lnTo>
                  <a:lnTo>
                    <a:pt x="114146" y="508539"/>
                  </a:lnTo>
                  <a:cubicBezTo>
                    <a:pt x="114069" y="508770"/>
                    <a:pt x="113915" y="509001"/>
                    <a:pt x="113761" y="509232"/>
                  </a:cubicBezTo>
                  <a:lnTo>
                    <a:pt x="109836" y="514850"/>
                  </a:lnTo>
                  <a:lnTo>
                    <a:pt x="104448" y="525780"/>
                  </a:lnTo>
                  <a:lnTo>
                    <a:pt x="96135" y="546408"/>
                  </a:lnTo>
                  <a:lnTo>
                    <a:pt x="70581" y="585124"/>
                  </a:lnTo>
                  <a:lnTo>
                    <a:pt x="65116" y="596669"/>
                  </a:lnTo>
                  <a:cubicBezTo>
                    <a:pt x="65039" y="596823"/>
                    <a:pt x="64886" y="597054"/>
                    <a:pt x="64808" y="597208"/>
                  </a:cubicBezTo>
                  <a:lnTo>
                    <a:pt x="58035" y="605675"/>
                  </a:lnTo>
                  <a:cubicBezTo>
                    <a:pt x="57881" y="605905"/>
                    <a:pt x="57650" y="606059"/>
                    <a:pt x="57419" y="606290"/>
                  </a:cubicBezTo>
                  <a:lnTo>
                    <a:pt x="56573" y="606829"/>
                  </a:lnTo>
                  <a:lnTo>
                    <a:pt x="52955" y="619375"/>
                  </a:lnTo>
                  <a:cubicBezTo>
                    <a:pt x="52878" y="619606"/>
                    <a:pt x="52801" y="619837"/>
                    <a:pt x="52647" y="620068"/>
                  </a:cubicBezTo>
                  <a:lnTo>
                    <a:pt x="49799" y="624532"/>
                  </a:lnTo>
                  <a:lnTo>
                    <a:pt x="46721" y="631152"/>
                  </a:lnTo>
                  <a:lnTo>
                    <a:pt x="43488" y="651241"/>
                  </a:lnTo>
                  <a:lnTo>
                    <a:pt x="44027" y="658245"/>
                  </a:lnTo>
                  <a:lnTo>
                    <a:pt x="43488" y="663864"/>
                  </a:lnTo>
                  <a:cubicBezTo>
                    <a:pt x="43411" y="664249"/>
                    <a:pt x="43334" y="664710"/>
                    <a:pt x="43103" y="665018"/>
                  </a:cubicBezTo>
                  <a:lnTo>
                    <a:pt x="40255" y="669483"/>
                  </a:lnTo>
                  <a:lnTo>
                    <a:pt x="38254" y="674639"/>
                  </a:lnTo>
                  <a:cubicBezTo>
                    <a:pt x="38177" y="674870"/>
                    <a:pt x="38023" y="675178"/>
                    <a:pt x="37869" y="675332"/>
                  </a:cubicBezTo>
                  <a:lnTo>
                    <a:pt x="33636" y="680643"/>
                  </a:lnTo>
                  <a:lnTo>
                    <a:pt x="31558" y="685877"/>
                  </a:lnTo>
                  <a:lnTo>
                    <a:pt x="29941" y="691265"/>
                  </a:lnTo>
                  <a:lnTo>
                    <a:pt x="25939" y="701117"/>
                  </a:lnTo>
                  <a:lnTo>
                    <a:pt x="23861" y="707813"/>
                  </a:lnTo>
                  <a:lnTo>
                    <a:pt x="22783" y="729442"/>
                  </a:lnTo>
                  <a:cubicBezTo>
                    <a:pt x="22783" y="729827"/>
                    <a:pt x="22629" y="730212"/>
                    <a:pt x="22475" y="730519"/>
                  </a:cubicBezTo>
                  <a:lnTo>
                    <a:pt x="18011" y="739448"/>
                  </a:lnTo>
                  <a:lnTo>
                    <a:pt x="21782" y="747453"/>
                  </a:lnTo>
                  <a:lnTo>
                    <a:pt x="24399" y="750532"/>
                  </a:lnTo>
                  <a:cubicBezTo>
                    <a:pt x="24630" y="750840"/>
                    <a:pt x="24861" y="751147"/>
                    <a:pt x="24938" y="751532"/>
                  </a:cubicBezTo>
                  <a:lnTo>
                    <a:pt x="26093" y="755458"/>
                  </a:lnTo>
                  <a:cubicBezTo>
                    <a:pt x="26324" y="756304"/>
                    <a:pt x="26170" y="757228"/>
                    <a:pt x="25631" y="757921"/>
                  </a:cubicBezTo>
                  <a:lnTo>
                    <a:pt x="23938" y="760153"/>
                  </a:lnTo>
                  <a:cubicBezTo>
                    <a:pt x="23784" y="760384"/>
                    <a:pt x="23630" y="760538"/>
                    <a:pt x="23476" y="760692"/>
                  </a:cubicBezTo>
                  <a:lnTo>
                    <a:pt x="20936" y="762770"/>
                  </a:lnTo>
                  <a:lnTo>
                    <a:pt x="19242" y="764848"/>
                  </a:lnTo>
                  <a:lnTo>
                    <a:pt x="18319" y="768465"/>
                  </a:lnTo>
                  <a:lnTo>
                    <a:pt x="17780" y="788939"/>
                  </a:lnTo>
                  <a:cubicBezTo>
                    <a:pt x="17780" y="789478"/>
                    <a:pt x="17549" y="790017"/>
                    <a:pt x="17241" y="790479"/>
                  </a:cubicBezTo>
                  <a:lnTo>
                    <a:pt x="13316" y="796098"/>
                  </a:lnTo>
                  <a:cubicBezTo>
                    <a:pt x="13085" y="796405"/>
                    <a:pt x="12777" y="796636"/>
                    <a:pt x="12469" y="796867"/>
                  </a:cubicBezTo>
                  <a:cubicBezTo>
                    <a:pt x="12392" y="796867"/>
                    <a:pt x="12392" y="796944"/>
                    <a:pt x="12392" y="796944"/>
                  </a:cubicBezTo>
                  <a:lnTo>
                    <a:pt x="7466" y="799638"/>
                  </a:lnTo>
                  <a:lnTo>
                    <a:pt x="6619" y="806258"/>
                  </a:lnTo>
                  <a:lnTo>
                    <a:pt x="7697" y="812569"/>
                  </a:lnTo>
                  <a:cubicBezTo>
                    <a:pt x="7774" y="812877"/>
                    <a:pt x="7774" y="813262"/>
                    <a:pt x="7697" y="813647"/>
                  </a:cubicBezTo>
                  <a:lnTo>
                    <a:pt x="5465" y="824346"/>
                  </a:lnTo>
                  <a:cubicBezTo>
                    <a:pt x="5311" y="824961"/>
                    <a:pt x="5003" y="825500"/>
                    <a:pt x="4541" y="825885"/>
                  </a:cubicBezTo>
                  <a:lnTo>
                    <a:pt x="1232" y="828733"/>
                  </a:lnTo>
                  <a:lnTo>
                    <a:pt x="462" y="831042"/>
                  </a:lnTo>
                  <a:lnTo>
                    <a:pt x="0" y="837661"/>
                  </a:lnTo>
                  <a:lnTo>
                    <a:pt x="5850" y="842664"/>
                  </a:lnTo>
                  <a:lnTo>
                    <a:pt x="11084" y="844743"/>
                  </a:lnTo>
                  <a:cubicBezTo>
                    <a:pt x="11622" y="844973"/>
                    <a:pt x="12007" y="845281"/>
                    <a:pt x="12315" y="845743"/>
                  </a:cubicBezTo>
                  <a:lnTo>
                    <a:pt x="15856" y="850823"/>
                  </a:lnTo>
                  <a:lnTo>
                    <a:pt x="17241" y="852747"/>
                  </a:lnTo>
                  <a:lnTo>
                    <a:pt x="24861" y="859290"/>
                  </a:lnTo>
                  <a:cubicBezTo>
                    <a:pt x="25246" y="859598"/>
                    <a:pt x="25477" y="859983"/>
                    <a:pt x="25631" y="860444"/>
                  </a:cubicBezTo>
                  <a:lnTo>
                    <a:pt x="31250" y="875607"/>
                  </a:lnTo>
                  <a:cubicBezTo>
                    <a:pt x="31404" y="875915"/>
                    <a:pt x="31404" y="876300"/>
                    <a:pt x="31404" y="876608"/>
                  </a:cubicBezTo>
                  <a:lnTo>
                    <a:pt x="30942" y="896389"/>
                  </a:lnTo>
                  <a:lnTo>
                    <a:pt x="36792" y="892233"/>
                  </a:lnTo>
                  <a:close/>
                </a:path>
              </a:pathLst>
            </a:custGeom>
            <a:solidFill>
              <a:srgbClr val="173B69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6" name="Forma libre: forma 99">
              <a:extLst>
                <a:ext uri="{FF2B5EF4-FFF2-40B4-BE49-F238E27FC236}">
                  <a16:creationId xmlns:a16="http://schemas.microsoft.com/office/drawing/2014/main" id="{8B1CC29F-639F-830A-7AD3-ECC88A7BA820}"/>
                </a:ext>
              </a:extLst>
            </p:cNvPr>
            <p:cNvSpPr/>
            <p:nvPr/>
          </p:nvSpPr>
          <p:spPr>
            <a:xfrm>
              <a:off x="8733350" y="2955910"/>
              <a:ext cx="1109263" cy="951818"/>
            </a:xfrm>
            <a:custGeom>
              <a:avLst/>
              <a:gdLst>
                <a:gd name="connsiteX0" fmla="*/ 666327 w 1444644"/>
                <a:gd name="connsiteY0" fmla="*/ 251999 h 1239596"/>
                <a:gd name="connsiteX1" fmla="*/ 666019 w 1444644"/>
                <a:gd name="connsiteY1" fmla="*/ 252923 h 1239596"/>
                <a:gd name="connsiteX2" fmla="*/ 664325 w 1444644"/>
                <a:gd name="connsiteY2" fmla="*/ 256309 h 1239596"/>
                <a:gd name="connsiteX3" fmla="*/ 663248 w 1444644"/>
                <a:gd name="connsiteY3" fmla="*/ 257464 h 1239596"/>
                <a:gd name="connsiteX4" fmla="*/ 660400 w 1444644"/>
                <a:gd name="connsiteY4" fmla="*/ 259157 h 1239596"/>
                <a:gd name="connsiteX5" fmla="*/ 657706 w 1444644"/>
                <a:gd name="connsiteY5" fmla="*/ 259234 h 1239596"/>
                <a:gd name="connsiteX6" fmla="*/ 652087 w 1444644"/>
                <a:gd name="connsiteY6" fmla="*/ 256386 h 1239596"/>
                <a:gd name="connsiteX7" fmla="*/ 641696 w 1444644"/>
                <a:gd name="connsiteY7" fmla="*/ 249459 h 1239596"/>
                <a:gd name="connsiteX8" fmla="*/ 637463 w 1444644"/>
                <a:gd name="connsiteY8" fmla="*/ 247381 h 1239596"/>
                <a:gd name="connsiteX9" fmla="*/ 636770 w 1444644"/>
                <a:gd name="connsiteY9" fmla="*/ 246842 h 1239596"/>
                <a:gd name="connsiteX10" fmla="*/ 635077 w 1444644"/>
                <a:gd name="connsiteY10" fmla="*/ 245149 h 1239596"/>
                <a:gd name="connsiteX11" fmla="*/ 635077 w 1444644"/>
                <a:gd name="connsiteY11" fmla="*/ 245149 h 1239596"/>
                <a:gd name="connsiteX12" fmla="*/ 634538 w 1444644"/>
                <a:gd name="connsiteY12" fmla="*/ 244456 h 1239596"/>
                <a:gd name="connsiteX13" fmla="*/ 632614 w 1444644"/>
                <a:gd name="connsiteY13" fmla="*/ 240530 h 1239596"/>
                <a:gd name="connsiteX14" fmla="*/ 628919 w 1444644"/>
                <a:gd name="connsiteY14" fmla="*/ 237760 h 1239596"/>
                <a:gd name="connsiteX15" fmla="*/ 620838 w 1444644"/>
                <a:gd name="connsiteY15" fmla="*/ 234527 h 1239596"/>
                <a:gd name="connsiteX16" fmla="*/ 575579 w 1444644"/>
                <a:gd name="connsiteY16" fmla="*/ 222981 h 1239596"/>
                <a:gd name="connsiteX17" fmla="*/ 552642 w 1444644"/>
                <a:gd name="connsiteY17" fmla="*/ 225675 h 1239596"/>
                <a:gd name="connsiteX18" fmla="*/ 543714 w 1444644"/>
                <a:gd name="connsiteY18" fmla="*/ 232526 h 1239596"/>
                <a:gd name="connsiteX19" fmla="*/ 543175 w 1444644"/>
                <a:gd name="connsiteY19" fmla="*/ 232833 h 1239596"/>
                <a:gd name="connsiteX20" fmla="*/ 537017 w 1444644"/>
                <a:gd name="connsiteY20" fmla="*/ 235681 h 1239596"/>
                <a:gd name="connsiteX21" fmla="*/ 536325 w 1444644"/>
                <a:gd name="connsiteY21" fmla="*/ 235912 h 1239596"/>
                <a:gd name="connsiteX22" fmla="*/ 530167 w 1444644"/>
                <a:gd name="connsiteY22" fmla="*/ 237067 h 1239596"/>
                <a:gd name="connsiteX23" fmla="*/ 529090 w 1444644"/>
                <a:gd name="connsiteY23" fmla="*/ 237067 h 1239596"/>
                <a:gd name="connsiteX24" fmla="*/ 524010 w 1444644"/>
                <a:gd name="connsiteY24" fmla="*/ 235912 h 1239596"/>
                <a:gd name="connsiteX25" fmla="*/ 523394 w 1444644"/>
                <a:gd name="connsiteY25" fmla="*/ 235681 h 1239596"/>
                <a:gd name="connsiteX26" fmla="*/ 518930 w 1444644"/>
                <a:gd name="connsiteY26" fmla="*/ 233449 h 1239596"/>
                <a:gd name="connsiteX27" fmla="*/ 513542 w 1444644"/>
                <a:gd name="connsiteY27" fmla="*/ 231294 h 1239596"/>
                <a:gd name="connsiteX28" fmla="*/ 508847 w 1444644"/>
                <a:gd name="connsiteY28" fmla="*/ 228985 h 1239596"/>
                <a:gd name="connsiteX29" fmla="*/ 508308 w 1444644"/>
                <a:gd name="connsiteY29" fmla="*/ 228600 h 1239596"/>
                <a:gd name="connsiteX30" fmla="*/ 504921 w 1444644"/>
                <a:gd name="connsiteY30" fmla="*/ 225752 h 1239596"/>
                <a:gd name="connsiteX31" fmla="*/ 504305 w 1444644"/>
                <a:gd name="connsiteY31" fmla="*/ 225060 h 1239596"/>
                <a:gd name="connsiteX32" fmla="*/ 502612 w 1444644"/>
                <a:gd name="connsiteY32" fmla="*/ 222212 h 1239596"/>
                <a:gd name="connsiteX33" fmla="*/ 502227 w 1444644"/>
                <a:gd name="connsiteY33" fmla="*/ 221134 h 1239596"/>
                <a:gd name="connsiteX34" fmla="*/ 501688 w 1444644"/>
                <a:gd name="connsiteY34" fmla="*/ 217055 h 1239596"/>
                <a:gd name="connsiteX35" fmla="*/ 493991 w 1444644"/>
                <a:gd name="connsiteY35" fmla="*/ 199429 h 1239596"/>
                <a:gd name="connsiteX36" fmla="*/ 493838 w 1444644"/>
                <a:gd name="connsiteY36" fmla="*/ 198890 h 1239596"/>
                <a:gd name="connsiteX37" fmla="*/ 491605 w 1444644"/>
                <a:gd name="connsiteY37" fmla="*/ 188191 h 1239596"/>
                <a:gd name="connsiteX38" fmla="*/ 491528 w 1444644"/>
                <a:gd name="connsiteY38" fmla="*/ 187652 h 1239596"/>
                <a:gd name="connsiteX39" fmla="*/ 491528 w 1444644"/>
                <a:gd name="connsiteY39" fmla="*/ 183265 h 1239596"/>
                <a:gd name="connsiteX40" fmla="*/ 490143 w 1444644"/>
                <a:gd name="connsiteY40" fmla="*/ 180494 h 1239596"/>
                <a:gd name="connsiteX41" fmla="*/ 485294 w 1444644"/>
                <a:gd name="connsiteY41" fmla="*/ 173567 h 1239596"/>
                <a:gd name="connsiteX42" fmla="*/ 480984 w 1444644"/>
                <a:gd name="connsiteY42" fmla="*/ 168795 h 1239596"/>
                <a:gd name="connsiteX43" fmla="*/ 480676 w 1444644"/>
                <a:gd name="connsiteY43" fmla="*/ 168333 h 1239596"/>
                <a:gd name="connsiteX44" fmla="*/ 476596 w 1444644"/>
                <a:gd name="connsiteY44" fmla="*/ 161175 h 1239596"/>
                <a:gd name="connsiteX45" fmla="*/ 474364 w 1444644"/>
                <a:gd name="connsiteY45" fmla="*/ 160020 h 1239596"/>
                <a:gd name="connsiteX46" fmla="*/ 471439 w 1444644"/>
                <a:gd name="connsiteY46" fmla="*/ 159558 h 1239596"/>
                <a:gd name="connsiteX47" fmla="*/ 466282 w 1444644"/>
                <a:gd name="connsiteY47" fmla="*/ 159635 h 1239596"/>
                <a:gd name="connsiteX48" fmla="*/ 464435 w 1444644"/>
                <a:gd name="connsiteY48" fmla="*/ 158943 h 1239596"/>
                <a:gd name="connsiteX49" fmla="*/ 460510 w 1444644"/>
                <a:gd name="connsiteY49" fmla="*/ 155556 h 1239596"/>
                <a:gd name="connsiteX50" fmla="*/ 460125 w 1444644"/>
                <a:gd name="connsiteY50" fmla="*/ 155171 h 1239596"/>
                <a:gd name="connsiteX51" fmla="*/ 456507 w 1444644"/>
                <a:gd name="connsiteY51" fmla="*/ 150553 h 1239596"/>
                <a:gd name="connsiteX52" fmla="*/ 453351 w 1444644"/>
                <a:gd name="connsiteY52" fmla="*/ 148783 h 1239596"/>
                <a:gd name="connsiteX53" fmla="*/ 450427 w 1444644"/>
                <a:gd name="connsiteY53" fmla="*/ 147936 h 1239596"/>
                <a:gd name="connsiteX54" fmla="*/ 446886 w 1444644"/>
                <a:gd name="connsiteY54" fmla="*/ 148706 h 1239596"/>
                <a:gd name="connsiteX55" fmla="*/ 444346 w 1444644"/>
                <a:gd name="connsiteY55" fmla="*/ 151246 h 1239596"/>
                <a:gd name="connsiteX56" fmla="*/ 438881 w 1444644"/>
                <a:gd name="connsiteY56" fmla="*/ 159943 h 1239596"/>
                <a:gd name="connsiteX57" fmla="*/ 436726 w 1444644"/>
                <a:gd name="connsiteY57" fmla="*/ 164254 h 1239596"/>
                <a:gd name="connsiteX58" fmla="*/ 435649 w 1444644"/>
                <a:gd name="connsiteY58" fmla="*/ 165408 h 1239596"/>
                <a:gd name="connsiteX59" fmla="*/ 427182 w 1444644"/>
                <a:gd name="connsiteY59" fmla="*/ 170488 h 1239596"/>
                <a:gd name="connsiteX60" fmla="*/ 418176 w 1444644"/>
                <a:gd name="connsiteY60" fmla="*/ 174413 h 1239596"/>
                <a:gd name="connsiteX61" fmla="*/ 415944 w 1444644"/>
                <a:gd name="connsiteY61" fmla="*/ 176261 h 1239596"/>
                <a:gd name="connsiteX62" fmla="*/ 409940 w 1444644"/>
                <a:gd name="connsiteY62" fmla="*/ 184265 h 1239596"/>
                <a:gd name="connsiteX63" fmla="*/ 409556 w 1444644"/>
                <a:gd name="connsiteY63" fmla="*/ 190038 h 1239596"/>
                <a:gd name="connsiteX64" fmla="*/ 413712 w 1444644"/>
                <a:gd name="connsiteY64" fmla="*/ 194195 h 1239596"/>
                <a:gd name="connsiteX65" fmla="*/ 414482 w 1444644"/>
                <a:gd name="connsiteY65" fmla="*/ 195580 h 1239596"/>
                <a:gd name="connsiteX66" fmla="*/ 418946 w 1444644"/>
                <a:gd name="connsiteY66" fmla="*/ 215823 h 1239596"/>
                <a:gd name="connsiteX67" fmla="*/ 418946 w 1444644"/>
                <a:gd name="connsiteY67" fmla="*/ 216824 h 1239596"/>
                <a:gd name="connsiteX68" fmla="*/ 417868 w 1444644"/>
                <a:gd name="connsiteY68" fmla="*/ 223751 h 1239596"/>
                <a:gd name="connsiteX69" fmla="*/ 418792 w 1444644"/>
                <a:gd name="connsiteY69" fmla="*/ 230216 h 1239596"/>
                <a:gd name="connsiteX70" fmla="*/ 424257 w 1444644"/>
                <a:gd name="connsiteY70" fmla="*/ 235143 h 1239596"/>
                <a:gd name="connsiteX71" fmla="*/ 424950 w 1444644"/>
                <a:gd name="connsiteY71" fmla="*/ 236066 h 1239596"/>
                <a:gd name="connsiteX72" fmla="*/ 427797 w 1444644"/>
                <a:gd name="connsiteY72" fmla="*/ 242224 h 1239596"/>
                <a:gd name="connsiteX73" fmla="*/ 428028 w 1444644"/>
                <a:gd name="connsiteY73" fmla="*/ 243378 h 1239596"/>
                <a:gd name="connsiteX74" fmla="*/ 428028 w 1444644"/>
                <a:gd name="connsiteY74" fmla="*/ 243378 h 1239596"/>
                <a:gd name="connsiteX75" fmla="*/ 428028 w 1444644"/>
                <a:gd name="connsiteY75" fmla="*/ 248997 h 1239596"/>
                <a:gd name="connsiteX76" fmla="*/ 428567 w 1444644"/>
                <a:gd name="connsiteY76" fmla="*/ 253153 h 1239596"/>
                <a:gd name="connsiteX77" fmla="*/ 432416 w 1444644"/>
                <a:gd name="connsiteY77" fmla="*/ 265007 h 1239596"/>
                <a:gd name="connsiteX78" fmla="*/ 432031 w 1444644"/>
                <a:gd name="connsiteY78" fmla="*/ 267470 h 1239596"/>
                <a:gd name="connsiteX79" fmla="*/ 429876 w 1444644"/>
                <a:gd name="connsiteY79" fmla="*/ 268701 h 1239596"/>
                <a:gd name="connsiteX80" fmla="*/ 419177 w 1444644"/>
                <a:gd name="connsiteY80" fmla="*/ 269240 h 1239596"/>
                <a:gd name="connsiteX81" fmla="*/ 418330 w 1444644"/>
                <a:gd name="connsiteY81" fmla="*/ 269163 h 1239596"/>
                <a:gd name="connsiteX82" fmla="*/ 414174 w 1444644"/>
                <a:gd name="connsiteY82" fmla="*/ 268163 h 1239596"/>
                <a:gd name="connsiteX83" fmla="*/ 407016 w 1444644"/>
                <a:gd name="connsiteY83" fmla="*/ 268163 h 1239596"/>
                <a:gd name="connsiteX84" fmla="*/ 403783 w 1444644"/>
                <a:gd name="connsiteY84" fmla="*/ 270472 h 1239596"/>
                <a:gd name="connsiteX85" fmla="*/ 400781 w 1444644"/>
                <a:gd name="connsiteY85" fmla="*/ 273550 h 1239596"/>
                <a:gd name="connsiteX86" fmla="*/ 399934 w 1444644"/>
                <a:gd name="connsiteY86" fmla="*/ 274166 h 1239596"/>
                <a:gd name="connsiteX87" fmla="*/ 374611 w 1444644"/>
                <a:gd name="connsiteY87" fmla="*/ 285404 h 1239596"/>
                <a:gd name="connsiteX88" fmla="*/ 373919 w 1444644"/>
                <a:gd name="connsiteY88" fmla="*/ 285635 h 1239596"/>
                <a:gd name="connsiteX89" fmla="*/ 367607 w 1444644"/>
                <a:gd name="connsiteY89" fmla="*/ 286712 h 1239596"/>
                <a:gd name="connsiteX90" fmla="*/ 360295 w 1444644"/>
                <a:gd name="connsiteY90" fmla="*/ 290561 h 1239596"/>
                <a:gd name="connsiteX91" fmla="*/ 356755 w 1444644"/>
                <a:gd name="connsiteY91" fmla="*/ 297103 h 1239596"/>
                <a:gd name="connsiteX92" fmla="*/ 353137 w 1444644"/>
                <a:gd name="connsiteY92" fmla="*/ 301952 h 1239596"/>
                <a:gd name="connsiteX93" fmla="*/ 351598 w 1444644"/>
                <a:gd name="connsiteY93" fmla="*/ 302953 h 1239596"/>
                <a:gd name="connsiteX94" fmla="*/ 345440 w 1444644"/>
                <a:gd name="connsiteY94" fmla="*/ 304646 h 1239596"/>
                <a:gd name="connsiteX95" fmla="*/ 339359 w 1444644"/>
                <a:gd name="connsiteY95" fmla="*/ 305262 h 1239596"/>
                <a:gd name="connsiteX96" fmla="*/ 334433 w 1444644"/>
                <a:gd name="connsiteY96" fmla="*/ 306263 h 1239596"/>
                <a:gd name="connsiteX97" fmla="*/ 329045 w 1444644"/>
                <a:gd name="connsiteY97" fmla="*/ 309187 h 1239596"/>
                <a:gd name="connsiteX98" fmla="*/ 323196 w 1444644"/>
                <a:gd name="connsiteY98" fmla="*/ 315576 h 1239596"/>
                <a:gd name="connsiteX99" fmla="*/ 322657 w 1444644"/>
                <a:gd name="connsiteY99" fmla="*/ 316038 h 1239596"/>
                <a:gd name="connsiteX100" fmla="*/ 309187 w 1444644"/>
                <a:gd name="connsiteY100" fmla="*/ 325043 h 1239596"/>
                <a:gd name="connsiteX101" fmla="*/ 291022 w 1444644"/>
                <a:gd name="connsiteY101" fmla="*/ 342746 h 1239596"/>
                <a:gd name="connsiteX102" fmla="*/ 288944 w 1444644"/>
                <a:gd name="connsiteY102" fmla="*/ 343516 h 1239596"/>
                <a:gd name="connsiteX103" fmla="*/ 277091 w 1444644"/>
                <a:gd name="connsiteY103" fmla="*/ 342977 h 1239596"/>
                <a:gd name="connsiteX104" fmla="*/ 257541 w 1444644"/>
                <a:gd name="connsiteY104" fmla="*/ 338128 h 1239596"/>
                <a:gd name="connsiteX105" fmla="*/ 253538 w 1444644"/>
                <a:gd name="connsiteY105" fmla="*/ 340899 h 1239596"/>
                <a:gd name="connsiteX106" fmla="*/ 246534 w 1444644"/>
                <a:gd name="connsiteY106" fmla="*/ 355446 h 1239596"/>
                <a:gd name="connsiteX107" fmla="*/ 241377 w 1444644"/>
                <a:gd name="connsiteY107" fmla="*/ 364144 h 1239596"/>
                <a:gd name="connsiteX108" fmla="*/ 231525 w 1444644"/>
                <a:gd name="connsiteY108" fmla="*/ 375766 h 1239596"/>
                <a:gd name="connsiteX109" fmla="*/ 224059 w 1444644"/>
                <a:gd name="connsiteY109" fmla="*/ 383232 h 1239596"/>
                <a:gd name="connsiteX110" fmla="*/ 221596 w 1444644"/>
                <a:gd name="connsiteY110" fmla="*/ 386619 h 1239596"/>
                <a:gd name="connsiteX111" fmla="*/ 222058 w 1444644"/>
                <a:gd name="connsiteY111" fmla="*/ 393469 h 1239596"/>
                <a:gd name="connsiteX112" fmla="*/ 221827 w 1444644"/>
                <a:gd name="connsiteY112" fmla="*/ 394701 h 1239596"/>
                <a:gd name="connsiteX113" fmla="*/ 218440 w 1444644"/>
                <a:gd name="connsiteY113" fmla="*/ 403167 h 1239596"/>
                <a:gd name="connsiteX114" fmla="*/ 210974 w 1444644"/>
                <a:gd name="connsiteY114" fmla="*/ 415944 h 1239596"/>
                <a:gd name="connsiteX115" fmla="*/ 186190 w 1444644"/>
                <a:gd name="connsiteY115" fmla="*/ 446347 h 1239596"/>
                <a:gd name="connsiteX116" fmla="*/ 181264 w 1444644"/>
                <a:gd name="connsiteY116" fmla="*/ 457277 h 1239596"/>
                <a:gd name="connsiteX117" fmla="*/ 180879 w 1444644"/>
                <a:gd name="connsiteY117" fmla="*/ 457893 h 1239596"/>
                <a:gd name="connsiteX118" fmla="*/ 178877 w 1444644"/>
                <a:gd name="connsiteY118" fmla="*/ 460433 h 1239596"/>
                <a:gd name="connsiteX119" fmla="*/ 176799 w 1444644"/>
                <a:gd name="connsiteY119" fmla="*/ 465205 h 1239596"/>
                <a:gd name="connsiteX120" fmla="*/ 175491 w 1444644"/>
                <a:gd name="connsiteY120" fmla="*/ 466591 h 1239596"/>
                <a:gd name="connsiteX121" fmla="*/ 172104 w 1444644"/>
                <a:gd name="connsiteY121" fmla="*/ 468284 h 1239596"/>
                <a:gd name="connsiteX122" fmla="*/ 170719 w 1444644"/>
                <a:gd name="connsiteY122" fmla="*/ 468592 h 1239596"/>
                <a:gd name="connsiteX123" fmla="*/ 160020 w 1444644"/>
                <a:gd name="connsiteY123" fmla="*/ 468053 h 1239596"/>
                <a:gd name="connsiteX124" fmla="*/ 158250 w 1444644"/>
                <a:gd name="connsiteY124" fmla="*/ 467360 h 1239596"/>
                <a:gd name="connsiteX125" fmla="*/ 150861 w 1444644"/>
                <a:gd name="connsiteY125" fmla="*/ 460741 h 1239596"/>
                <a:gd name="connsiteX126" fmla="*/ 150014 w 1444644"/>
                <a:gd name="connsiteY126" fmla="*/ 466283 h 1239596"/>
                <a:gd name="connsiteX127" fmla="*/ 149860 w 1444644"/>
                <a:gd name="connsiteY127" fmla="*/ 466898 h 1239596"/>
                <a:gd name="connsiteX128" fmla="*/ 141393 w 1444644"/>
                <a:gd name="connsiteY128" fmla="*/ 487680 h 1239596"/>
                <a:gd name="connsiteX129" fmla="*/ 133388 w 1444644"/>
                <a:gd name="connsiteY129" fmla="*/ 502073 h 1239596"/>
                <a:gd name="connsiteX130" fmla="*/ 105294 w 1444644"/>
                <a:gd name="connsiteY130" fmla="*/ 539712 h 1239596"/>
                <a:gd name="connsiteX131" fmla="*/ 101061 w 1444644"/>
                <a:gd name="connsiteY131" fmla="*/ 551950 h 1239596"/>
                <a:gd name="connsiteX132" fmla="*/ 99445 w 1444644"/>
                <a:gd name="connsiteY132" fmla="*/ 567344 h 1239596"/>
                <a:gd name="connsiteX133" fmla="*/ 97751 w 1444644"/>
                <a:gd name="connsiteY133" fmla="*/ 598671 h 1239596"/>
                <a:gd name="connsiteX134" fmla="*/ 96058 w 1444644"/>
                <a:gd name="connsiteY134" fmla="*/ 611293 h 1239596"/>
                <a:gd name="connsiteX135" fmla="*/ 92056 w 1444644"/>
                <a:gd name="connsiteY135" fmla="*/ 624148 h 1239596"/>
                <a:gd name="connsiteX136" fmla="*/ 91825 w 1444644"/>
                <a:gd name="connsiteY136" fmla="*/ 624686 h 1239596"/>
                <a:gd name="connsiteX137" fmla="*/ 80587 w 1444644"/>
                <a:gd name="connsiteY137" fmla="*/ 643775 h 1239596"/>
                <a:gd name="connsiteX138" fmla="*/ 79972 w 1444644"/>
                <a:gd name="connsiteY138" fmla="*/ 644467 h 1239596"/>
                <a:gd name="connsiteX139" fmla="*/ 73198 w 1444644"/>
                <a:gd name="connsiteY139" fmla="*/ 650086 h 1239596"/>
                <a:gd name="connsiteX140" fmla="*/ 55187 w 1444644"/>
                <a:gd name="connsiteY140" fmla="*/ 661939 h 1239596"/>
                <a:gd name="connsiteX141" fmla="*/ 45874 w 1444644"/>
                <a:gd name="connsiteY141" fmla="*/ 671792 h 1239596"/>
                <a:gd name="connsiteX142" fmla="*/ 44950 w 1444644"/>
                <a:gd name="connsiteY142" fmla="*/ 672407 h 1239596"/>
                <a:gd name="connsiteX143" fmla="*/ 33944 w 1444644"/>
                <a:gd name="connsiteY143" fmla="*/ 677333 h 1239596"/>
                <a:gd name="connsiteX144" fmla="*/ 26093 w 1444644"/>
                <a:gd name="connsiteY144" fmla="*/ 683106 h 1239596"/>
                <a:gd name="connsiteX145" fmla="*/ 22398 w 1444644"/>
                <a:gd name="connsiteY145" fmla="*/ 687878 h 1239596"/>
                <a:gd name="connsiteX146" fmla="*/ 9698 w 1444644"/>
                <a:gd name="connsiteY146" fmla="*/ 710045 h 1239596"/>
                <a:gd name="connsiteX147" fmla="*/ 0 w 1444644"/>
                <a:gd name="connsiteY147" fmla="*/ 738294 h 1239596"/>
                <a:gd name="connsiteX148" fmla="*/ 35175 w 1444644"/>
                <a:gd name="connsiteY148" fmla="*/ 749839 h 1239596"/>
                <a:gd name="connsiteX149" fmla="*/ 52647 w 1444644"/>
                <a:gd name="connsiteY149" fmla="*/ 751994 h 1239596"/>
                <a:gd name="connsiteX150" fmla="*/ 60421 w 1444644"/>
                <a:gd name="connsiteY150" fmla="*/ 754380 h 1239596"/>
                <a:gd name="connsiteX151" fmla="*/ 61037 w 1444644"/>
                <a:gd name="connsiteY151" fmla="*/ 754611 h 1239596"/>
                <a:gd name="connsiteX152" fmla="*/ 67810 w 1444644"/>
                <a:gd name="connsiteY152" fmla="*/ 758536 h 1239596"/>
                <a:gd name="connsiteX153" fmla="*/ 73352 w 1444644"/>
                <a:gd name="connsiteY153" fmla="*/ 763385 h 1239596"/>
                <a:gd name="connsiteX154" fmla="*/ 73891 w 1444644"/>
                <a:gd name="connsiteY154" fmla="*/ 764078 h 1239596"/>
                <a:gd name="connsiteX155" fmla="*/ 77278 w 1444644"/>
                <a:gd name="connsiteY155" fmla="*/ 769697 h 1239596"/>
                <a:gd name="connsiteX156" fmla="*/ 88053 w 1444644"/>
                <a:gd name="connsiteY156" fmla="*/ 797945 h 1239596"/>
                <a:gd name="connsiteX157" fmla="*/ 93287 w 1444644"/>
                <a:gd name="connsiteY157" fmla="*/ 805873 h 1239596"/>
                <a:gd name="connsiteX158" fmla="*/ 100368 w 1444644"/>
                <a:gd name="connsiteY158" fmla="*/ 812415 h 1239596"/>
                <a:gd name="connsiteX159" fmla="*/ 107450 w 1444644"/>
                <a:gd name="connsiteY159" fmla="*/ 817880 h 1239596"/>
                <a:gd name="connsiteX160" fmla="*/ 108142 w 1444644"/>
                <a:gd name="connsiteY160" fmla="*/ 818650 h 1239596"/>
                <a:gd name="connsiteX161" fmla="*/ 112607 w 1444644"/>
                <a:gd name="connsiteY161" fmla="*/ 825962 h 1239596"/>
                <a:gd name="connsiteX162" fmla="*/ 112991 w 1444644"/>
                <a:gd name="connsiteY162" fmla="*/ 827347 h 1239596"/>
                <a:gd name="connsiteX163" fmla="*/ 113530 w 1444644"/>
                <a:gd name="connsiteY163" fmla="*/ 840817 h 1239596"/>
                <a:gd name="connsiteX164" fmla="*/ 113453 w 1444644"/>
                <a:gd name="connsiteY164" fmla="*/ 841664 h 1239596"/>
                <a:gd name="connsiteX165" fmla="*/ 92056 w 1444644"/>
                <a:gd name="connsiteY165" fmla="*/ 925484 h 1239596"/>
                <a:gd name="connsiteX166" fmla="*/ 89901 w 1444644"/>
                <a:gd name="connsiteY166" fmla="*/ 944264 h 1239596"/>
                <a:gd name="connsiteX167" fmla="*/ 89362 w 1444644"/>
                <a:gd name="connsiteY167" fmla="*/ 955887 h 1239596"/>
                <a:gd name="connsiteX168" fmla="*/ 91055 w 1444644"/>
                <a:gd name="connsiteY168" fmla="*/ 968895 h 1239596"/>
                <a:gd name="connsiteX169" fmla="*/ 94211 w 1444644"/>
                <a:gd name="connsiteY169" fmla="*/ 978747 h 1239596"/>
                <a:gd name="connsiteX170" fmla="*/ 100214 w 1444644"/>
                <a:gd name="connsiteY170" fmla="*/ 987983 h 1239596"/>
                <a:gd name="connsiteX171" fmla="*/ 122997 w 1444644"/>
                <a:gd name="connsiteY171" fmla="*/ 1013537 h 1239596"/>
                <a:gd name="connsiteX172" fmla="*/ 128847 w 1444644"/>
                <a:gd name="connsiteY172" fmla="*/ 1022312 h 1239596"/>
                <a:gd name="connsiteX173" fmla="*/ 132927 w 1444644"/>
                <a:gd name="connsiteY173" fmla="*/ 1030470 h 1239596"/>
                <a:gd name="connsiteX174" fmla="*/ 133235 w 1444644"/>
                <a:gd name="connsiteY174" fmla="*/ 1031702 h 1239596"/>
                <a:gd name="connsiteX175" fmla="*/ 133235 w 1444644"/>
                <a:gd name="connsiteY175" fmla="*/ 1039553 h 1239596"/>
                <a:gd name="connsiteX176" fmla="*/ 133080 w 1444644"/>
                <a:gd name="connsiteY176" fmla="*/ 1040476 h 1239596"/>
                <a:gd name="connsiteX177" fmla="*/ 130848 w 1444644"/>
                <a:gd name="connsiteY177" fmla="*/ 1047250 h 1239596"/>
                <a:gd name="connsiteX178" fmla="*/ 130463 w 1444644"/>
                <a:gd name="connsiteY178" fmla="*/ 1048020 h 1239596"/>
                <a:gd name="connsiteX179" fmla="*/ 124845 w 1444644"/>
                <a:gd name="connsiteY179" fmla="*/ 1055870 h 1239596"/>
                <a:gd name="connsiteX180" fmla="*/ 116147 w 1444644"/>
                <a:gd name="connsiteY180" fmla="*/ 1065184 h 1239596"/>
                <a:gd name="connsiteX181" fmla="*/ 109297 w 1444644"/>
                <a:gd name="connsiteY181" fmla="*/ 1074189 h 1239596"/>
                <a:gd name="connsiteX182" fmla="*/ 105679 w 1444644"/>
                <a:gd name="connsiteY182" fmla="*/ 1085119 h 1239596"/>
                <a:gd name="connsiteX183" fmla="*/ 105679 w 1444644"/>
                <a:gd name="connsiteY183" fmla="*/ 1097588 h 1239596"/>
                <a:gd name="connsiteX184" fmla="*/ 108912 w 1444644"/>
                <a:gd name="connsiteY184" fmla="*/ 1114136 h 1239596"/>
                <a:gd name="connsiteX185" fmla="*/ 117071 w 1444644"/>
                <a:gd name="connsiteY185" fmla="*/ 1131532 h 1239596"/>
                <a:gd name="connsiteX186" fmla="*/ 129540 w 1444644"/>
                <a:gd name="connsiteY186" fmla="*/ 1147233 h 1239596"/>
                <a:gd name="connsiteX187" fmla="*/ 144087 w 1444644"/>
                <a:gd name="connsiteY187" fmla="*/ 1157470 h 1239596"/>
                <a:gd name="connsiteX188" fmla="*/ 367607 w 1444644"/>
                <a:gd name="connsiteY188" fmla="*/ 1236057 h 1239596"/>
                <a:gd name="connsiteX189" fmla="*/ 377767 w 1444644"/>
                <a:gd name="connsiteY189" fmla="*/ 1237596 h 1239596"/>
                <a:gd name="connsiteX190" fmla="*/ 391391 w 1444644"/>
                <a:gd name="connsiteY190" fmla="*/ 1237596 h 1239596"/>
                <a:gd name="connsiteX191" fmla="*/ 427182 w 1444644"/>
                <a:gd name="connsiteY191" fmla="*/ 1234825 h 1239596"/>
                <a:gd name="connsiteX192" fmla="*/ 427413 w 1444644"/>
                <a:gd name="connsiteY192" fmla="*/ 1234825 h 1239596"/>
                <a:gd name="connsiteX193" fmla="*/ 427875 w 1444644"/>
                <a:gd name="connsiteY193" fmla="*/ 1234825 h 1239596"/>
                <a:gd name="connsiteX194" fmla="*/ 457739 w 1444644"/>
                <a:gd name="connsiteY194" fmla="*/ 1239597 h 1239596"/>
                <a:gd name="connsiteX195" fmla="*/ 461202 w 1444644"/>
                <a:gd name="connsiteY195" fmla="*/ 1234979 h 1239596"/>
                <a:gd name="connsiteX196" fmla="*/ 462357 w 1444644"/>
                <a:gd name="connsiteY196" fmla="*/ 1053100 h 1239596"/>
                <a:gd name="connsiteX197" fmla="*/ 461818 w 1444644"/>
                <a:gd name="connsiteY197" fmla="*/ 1004763 h 1239596"/>
                <a:gd name="connsiteX198" fmla="*/ 463512 w 1444644"/>
                <a:gd name="connsiteY198" fmla="*/ 989215 h 1239596"/>
                <a:gd name="connsiteX199" fmla="*/ 464127 w 1444644"/>
                <a:gd name="connsiteY199" fmla="*/ 987752 h 1239596"/>
                <a:gd name="connsiteX200" fmla="*/ 466744 w 1444644"/>
                <a:gd name="connsiteY200" fmla="*/ 984597 h 1239596"/>
                <a:gd name="connsiteX201" fmla="*/ 469977 w 1444644"/>
                <a:gd name="connsiteY201" fmla="*/ 978131 h 1239596"/>
                <a:gd name="connsiteX202" fmla="*/ 474903 w 1444644"/>
                <a:gd name="connsiteY202" fmla="*/ 970973 h 1239596"/>
                <a:gd name="connsiteX203" fmla="*/ 475211 w 1444644"/>
                <a:gd name="connsiteY203" fmla="*/ 968972 h 1239596"/>
                <a:gd name="connsiteX204" fmla="*/ 474364 w 1444644"/>
                <a:gd name="connsiteY204" fmla="*/ 966893 h 1239596"/>
                <a:gd name="connsiteX205" fmla="*/ 474133 w 1444644"/>
                <a:gd name="connsiteY205" fmla="*/ 965816 h 1239596"/>
                <a:gd name="connsiteX206" fmla="*/ 474133 w 1444644"/>
                <a:gd name="connsiteY206" fmla="*/ 961891 h 1239596"/>
                <a:gd name="connsiteX207" fmla="*/ 474980 w 1444644"/>
                <a:gd name="connsiteY207" fmla="*/ 959889 h 1239596"/>
                <a:gd name="connsiteX208" fmla="*/ 478367 w 1444644"/>
                <a:gd name="connsiteY208" fmla="*/ 956503 h 1239596"/>
                <a:gd name="connsiteX209" fmla="*/ 478828 w 1444644"/>
                <a:gd name="connsiteY209" fmla="*/ 956118 h 1239596"/>
                <a:gd name="connsiteX210" fmla="*/ 486217 w 1444644"/>
                <a:gd name="connsiteY210" fmla="*/ 951576 h 1239596"/>
                <a:gd name="connsiteX211" fmla="*/ 488373 w 1444644"/>
                <a:gd name="connsiteY211" fmla="*/ 951269 h 1239596"/>
                <a:gd name="connsiteX212" fmla="*/ 490605 w 1444644"/>
                <a:gd name="connsiteY212" fmla="*/ 951808 h 1239596"/>
                <a:gd name="connsiteX213" fmla="*/ 492760 w 1444644"/>
                <a:gd name="connsiteY213" fmla="*/ 954271 h 1239596"/>
                <a:gd name="connsiteX214" fmla="*/ 493222 w 1444644"/>
                <a:gd name="connsiteY214" fmla="*/ 959582 h 1239596"/>
                <a:gd name="connsiteX215" fmla="*/ 494068 w 1444644"/>
                <a:gd name="connsiteY215" fmla="*/ 960659 h 1239596"/>
                <a:gd name="connsiteX216" fmla="*/ 495146 w 1444644"/>
                <a:gd name="connsiteY216" fmla="*/ 960659 h 1239596"/>
                <a:gd name="connsiteX217" fmla="*/ 498918 w 1444644"/>
                <a:gd name="connsiteY217" fmla="*/ 959735 h 1239596"/>
                <a:gd name="connsiteX218" fmla="*/ 509847 w 1444644"/>
                <a:gd name="connsiteY218" fmla="*/ 953193 h 1239596"/>
                <a:gd name="connsiteX219" fmla="*/ 511310 w 1444644"/>
                <a:gd name="connsiteY219" fmla="*/ 952808 h 1239596"/>
                <a:gd name="connsiteX220" fmla="*/ 513542 w 1444644"/>
                <a:gd name="connsiteY220" fmla="*/ 952808 h 1239596"/>
                <a:gd name="connsiteX221" fmla="*/ 515543 w 1444644"/>
                <a:gd name="connsiteY221" fmla="*/ 953655 h 1239596"/>
                <a:gd name="connsiteX222" fmla="*/ 517236 w 1444644"/>
                <a:gd name="connsiteY222" fmla="*/ 955348 h 1239596"/>
                <a:gd name="connsiteX223" fmla="*/ 517698 w 1444644"/>
                <a:gd name="connsiteY223" fmla="*/ 956041 h 1239596"/>
                <a:gd name="connsiteX224" fmla="*/ 522085 w 1444644"/>
                <a:gd name="connsiteY224" fmla="*/ 963968 h 1239596"/>
                <a:gd name="connsiteX225" fmla="*/ 532861 w 1444644"/>
                <a:gd name="connsiteY225" fmla="*/ 962506 h 1239596"/>
                <a:gd name="connsiteX226" fmla="*/ 534093 w 1444644"/>
                <a:gd name="connsiteY226" fmla="*/ 962660 h 1239596"/>
                <a:gd name="connsiteX227" fmla="*/ 537479 w 1444644"/>
                <a:gd name="connsiteY227" fmla="*/ 963815 h 1239596"/>
                <a:gd name="connsiteX228" fmla="*/ 538326 w 1444644"/>
                <a:gd name="connsiteY228" fmla="*/ 964277 h 1239596"/>
                <a:gd name="connsiteX229" fmla="*/ 540404 w 1444644"/>
                <a:gd name="connsiteY229" fmla="*/ 965893 h 1239596"/>
                <a:gd name="connsiteX230" fmla="*/ 540712 w 1444644"/>
                <a:gd name="connsiteY230" fmla="*/ 965431 h 1239596"/>
                <a:gd name="connsiteX231" fmla="*/ 542867 w 1444644"/>
                <a:gd name="connsiteY231" fmla="*/ 954117 h 1239596"/>
                <a:gd name="connsiteX232" fmla="*/ 545176 w 1444644"/>
                <a:gd name="connsiteY232" fmla="*/ 951885 h 1239596"/>
                <a:gd name="connsiteX233" fmla="*/ 548101 w 1444644"/>
                <a:gd name="connsiteY233" fmla="*/ 953347 h 1239596"/>
                <a:gd name="connsiteX234" fmla="*/ 552565 w 1444644"/>
                <a:gd name="connsiteY234" fmla="*/ 961814 h 1239596"/>
                <a:gd name="connsiteX235" fmla="*/ 552873 w 1444644"/>
                <a:gd name="connsiteY235" fmla="*/ 963507 h 1239596"/>
                <a:gd name="connsiteX236" fmla="*/ 552334 w 1444644"/>
                <a:gd name="connsiteY236" fmla="*/ 967971 h 1239596"/>
                <a:gd name="connsiteX237" fmla="*/ 552411 w 1444644"/>
                <a:gd name="connsiteY237" fmla="*/ 971665 h 1239596"/>
                <a:gd name="connsiteX238" fmla="*/ 556106 w 1444644"/>
                <a:gd name="connsiteY238" fmla="*/ 968356 h 1239596"/>
                <a:gd name="connsiteX239" fmla="*/ 557953 w 1444644"/>
                <a:gd name="connsiteY239" fmla="*/ 967663 h 1239596"/>
                <a:gd name="connsiteX240" fmla="*/ 564727 w 1444644"/>
                <a:gd name="connsiteY240" fmla="*/ 967663 h 1239596"/>
                <a:gd name="connsiteX241" fmla="*/ 566189 w 1444644"/>
                <a:gd name="connsiteY241" fmla="*/ 968048 h 1239596"/>
                <a:gd name="connsiteX242" fmla="*/ 569037 w 1444644"/>
                <a:gd name="connsiteY242" fmla="*/ 969741 h 1239596"/>
                <a:gd name="connsiteX243" fmla="*/ 570115 w 1444644"/>
                <a:gd name="connsiteY243" fmla="*/ 970896 h 1239596"/>
                <a:gd name="connsiteX244" fmla="*/ 570576 w 1444644"/>
                <a:gd name="connsiteY244" fmla="*/ 971742 h 1239596"/>
                <a:gd name="connsiteX245" fmla="*/ 574194 w 1444644"/>
                <a:gd name="connsiteY245" fmla="*/ 965046 h 1239596"/>
                <a:gd name="connsiteX246" fmla="*/ 576580 w 1444644"/>
                <a:gd name="connsiteY246" fmla="*/ 963661 h 1239596"/>
                <a:gd name="connsiteX247" fmla="*/ 581044 w 1444644"/>
                <a:gd name="connsiteY247" fmla="*/ 963661 h 1239596"/>
                <a:gd name="connsiteX248" fmla="*/ 583045 w 1444644"/>
                <a:gd name="connsiteY248" fmla="*/ 964507 h 1239596"/>
                <a:gd name="connsiteX249" fmla="*/ 583045 w 1444644"/>
                <a:gd name="connsiteY249" fmla="*/ 964507 h 1239596"/>
                <a:gd name="connsiteX250" fmla="*/ 585277 w 1444644"/>
                <a:gd name="connsiteY250" fmla="*/ 966740 h 1239596"/>
                <a:gd name="connsiteX251" fmla="*/ 586047 w 1444644"/>
                <a:gd name="connsiteY251" fmla="*/ 969049 h 1239596"/>
                <a:gd name="connsiteX252" fmla="*/ 585739 w 1444644"/>
                <a:gd name="connsiteY252" fmla="*/ 972051 h 1239596"/>
                <a:gd name="connsiteX253" fmla="*/ 588356 w 1444644"/>
                <a:gd name="connsiteY253" fmla="*/ 968664 h 1239596"/>
                <a:gd name="connsiteX254" fmla="*/ 589665 w 1444644"/>
                <a:gd name="connsiteY254" fmla="*/ 967740 h 1239596"/>
                <a:gd name="connsiteX255" fmla="*/ 593051 w 1444644"/>
                <a:gd name="connsiteY255" fmla="*/ 966586 h 1239596"/>
                <a:gd name="connsiteX256" fmla="*/ 594899 w 1444644"/>
                <a:gd name="connsiteY256" fmla="*/ 966586 h 1239596"/>
                <a:gd name="connsiteX257" fmla="*/ 603596 w 1444644"/>
                <a:gd name="connsiteY257" fmla="*/ 969665 h 1239596"/>
                <a:gd name="connsiteX258" fmla="*/ 608907 w 1444644"/>
                <a:gd name="connsiteY258" fmla="*/ 968202 h 1239596"/>
                <a:gd name="connsiteX259" fmla="*/ 609446 w 1444644"/>
                <a:gd name="connsiteY259" fmla="*/ 968125 h 1239596"/>
                <a:gd name="connsiteX260" fmla="*/ 618221 w 1444644"/>
                <a:gd name="connsiteY260" fmla="*/ 967586 h 1239596"/>
                <a:gd name="connsiteX261" fmla="*/ 619683 w 1444644"/>
                <a:gd name="connsiteY261" fmla="*/ 966586 h 1239596"/>
                <a:gd name="connsiteX262" fmla="*/ 619683 w 1444644"/>
                <a:gd name="connsiteY262" fmla="*/ 965739 h 1239596"/>
                <a:gd name="connsiteX263" fmla="*/ 618067 w 1444644"/>
                <a:gd name="connsiteY263" fmla="*/ 963661 h 1239596"/>
                <a:gd name="connsiteX264" fmla="*/ 617451 w 1444644"/>
                <a:gd name="connsiteY264" fmla="*/ 961891 h 1239596"/>
                <a:gd name="connsiteX265" fmla="*/ 617451 w 1444644"/>
                <a:gd name="connsiteY265" fmla="*/ 959658 h 1239596"/>
                <a:gd name="connsiteX266" fmla="*/ 618990 w 1444644"/>
                <a:gd name="connsiteY266" fmla="*/ 957118 h 1239596"/>
                <a:gd name="connsiteX267" fmla="*/ 631382 w 1444644"/>
                <a:gd name="connsiteY267" fmla="*/ 950961 h 1239596"/>
                <a:gd name="connsiteX268" fmla="*/ 633768 w 1444644"/>
                <a:gd name="connsiteY268" fmla="*/ 950884 h 1239596"/>
                <a:gd name="connsiteX269" fmla="*/ 639156 w 1444644"/>
                <a:gd name="connsiteY269" fmla="*/ 953347 h 1239596"/>
                <a:gd name="connsiteX270" fmla="*/ 647854 w 1444644"/>
                <a:gd name="connsiteY270" fmla="*/ 951808 h 1239596"/>
                <a:gd name="connsiteX271" fmla="*/ 649624 w 1444644"/>
                <a:gd name="connsiteY271" fmla="*/ 952038 h 1239596"/>
                <a:gd name="connsiteX272" fmla="*/ 651856 w 1444644"/>
                <a:gd name="connsiteY272" fmla="*/ 953193 h 1239596"/>
                <a:gd name="connsiteX273" fmla="*/ 653242 w 1444644"/>
                <a:gd name="connsiteY273" fmla="*/ 954655 h 1239596"/>
                <a:gd name="connsiteX274" fmla="*/ 655243 w 1444644"/>
                <a:gd name="connsiteY274" fmla="*/ 959582 h 1239596"/>
                <a:gd name="connsiteX275" fmla="*/ 656706 w 1444644"/>
                <a:gd name="connsiteY275" fmla="*/ 960736 h 1239596"/>
                <a:gd name="connsiteX276" fmla="*/ 658553 w 1444644"/>
                <a:gd name="connsiteY276" fmla="*/ 960736 h 1239596"/>
                <a:gd name="connsiteX277" fmla="*/ 661093 w 1444644"/>
                <a:gd name="connsiteY277" fmla="*/ 959658 h 1239596"/>
                <a:gd name="connsiteX278" fmla="*/ 661939 w 1444644"/>
                <a:gd name="connsiteY278" fmla="*/ 958273 h 1239596"/>
                <a:gd name="connsiteX279" fmla="*/ 661939 w 1444644"/>
                <a:gd name="connsiteY279" fmla="*/ 952885 h 1239596"/>
                <a:gd name="connsiteX280" fmla="*/ 663094 w 1444644"/>
                <a:gd name="connsiteY280" fmla="*/ 950653 h 1239596"/>
                <a:gd name="connsiteX281" fmla="*/ 665326 w 1444644"/>
                <a:gd name="connsiteY281" fmla="*/ 948960 h 1239596"/>
                <a:gd name="connsiteX282" fmla="*/ 668020 w 1444644"/>
                <a:gd name="connsiteY282" fmla="*/ 948575 h 1239596"/>
                <a:gd name="connsiteX283" fmla="*/ 670868 w 1444644"/>
                <a:gd name="connsiteY283" fmla="*/ 949729 h 1239596"/>
                <a:gd name="connsiteX284" fmla="*/ 671407 w 1444644"/>
                <a:gd name="connsiteY284" fmla="*/ 950037 h 1239596"/>
                <a:gd name="connsiteX285" fmla="*/ 675486 w 1444644"/>
                <a:gd name="connsiteY285" fmla="*/ 952731 h 1239596"/>
                <a:gd name="connsiteX286" fmla="*/ 676410 w 1444644"/>
                <a:gd name="connsiteY286" fmla="*/ 952577 h 1239596"/>
                <a:gd name="connsiteX287" fmla="*/ 681490 w 1444644"/>
                <a:gd name="connsiteY287" fmla="*/ 948036 h 1239596"/>
                <a:gd name="connsiteX288" fmla="*/ 688879 w 1444644"/>
                <a:gd name="connsiteY288" fmla="*/ 941801 h 1239596"/>
                <a:gd name="connsiteX289" fmla="*/ 689956 w 1444644"/>
                <a:gd name="connsiteY289" fmla="*/ 941263 h 1239596"/>
                <a:gd name="connsiteX290" fmla="*/ 696114 w 1444644"/>
                <a:gd name="connsiteY290" fmla="*/ 939569 h 1239596"/>
                <a:gd name="connsiteX291" fmla="*/ 696883 w 1444644"/>
                <a:gd name="connsiteY291" fmla="*/ 939492 h 1239596"/>
                <a:gd name="connsiteX292" fmla="*/ 700270 w 1444644"/>
                <a:gd name="connsiteY292" fmla="*/ 939492 h 1239596"/>
                <a:gd name="connsiteX293" fmla="*/ 702271 w 1444644"/>
                <a:gd name="connsiteY293" fmla="*/ 940339 h 1239596"/>
                <a:gd name="connsiteX294" fmla="*/ 703888 w 1444644"/>
                <a:gd name="connsiteY294" fmla="*/ 941955 h 1239596"/>
                <a:gd name="connsiteX295" fmla="*/ 705812 w 1444644"/>
                <a:gd name="connsiteY295" fmla="*/ 942263 h 1239596"/>
                <a:gd name="connsiteX296" fmla="*/ 709968 w 1444644"/>
                <a:gd name="connsiteY296" fmla="*/ 939492 h 1239596"/>
                <a:gd name="connsiteX297" fmla="*/ 717665 w 1444644"/>
                <a:gd name="connsiteY297" fmla="*/ 933412 h 1239596"/>
                <a:gd name="connsiteX298" fmla="*/ 718127 w 1444644"/>
                <a:gd name="connsiteY298" fmla="*/ 933104 h 1239596"/>
                <a:gd name="connsiteX299" fmla="*/ 724131 w 1444644"/>
                <a:gd name="connsiteY299" fmla="*/ 930102 h 1239596"/>
                <a:gd name="connsiteX300" fmla="*/ 725978 w 1444644"/>
                <a:gd name="connsiteY300" fmla="*/ 926869 h 1239596"/>
                <a:gd name="connsiteX301" fmla="*/ 726594 w 1444644"/>
                <a:gd name="connsiteY301" fmla="*/ 926099 h 1239596"/>
                <a:gd name="connsiteX302" fmla="*/ 729981 w 1444644"/>
                <a:gd name="connsiteY302" fmla="*/ 923252 h 1239596"/>
                <a:gd name="connsiteX303" fmla="*/ 731212 w 1444644"/>
                <a:gd name="connsiteY303" fmla="*/ 922636 h 1239596"/>
                <a:gd name="connsiteX304" fmla="*/ 738062 w 1444644"/>
                <a:gd name="connsiteY304" fmla="*/ 921250 h 1239596"/>
                <a:gd name="connsiteX305" fmla="*/ 738370 w 1444644"/>
                <a:gd name="connsiteY305" fmla="*/ 920481 h 1239596"/>
                <a:gd name="connsiteX306" fmla="*/ 737293 w 1444644"/>
                <a:gd name="connsiteY306" fmla="*/ 918018 h 1239596"/>
                <a:gd name="connsiteX307" fmla="*/ 733752 w 1444644"/>
                <a:gd name="connsiteY307" fmla="*/ 914477 h 1239596"/>
                <a:gd name="connsiteX308" fmla="*/ 733059 w 1444644"/>
                <a:gd name="connsiteY308" fmla="*/ 911783 h 1239596"/>
                <a:gd name="connsiteX309" fmla="*/ 734753 w 1444644"/>
                <a:gd name="connsiteY309" fmla="*/ 905626 h 1239596"/>
                <a:gd name="connsiteX310" fmla="*/ 736215 w 1444644"/>
                <a:gd name="connsiteY310" fmla="*/ 903855 h 1239596"/>
                <a:gd name="connsiteX311" fmla="*/ 742142 w 1444644"/>
                <a:gd name="connsiteY311" fmla="*/ 900930 h 1239596"/>
                <a:gd name="connsiteX312" fmla="*/ 746837 w 1444644"/>
                <a:gd name="connsiteY312" fmla="*/ 892079 h 1239596"/>
                <a:gd name="connsiteX313" fmla="*/ 747914 w 1444644"/>
                <a:gd name="connsiteY313" fmla="*/ 891001 h 1239596"/>
                <a:gd name="connsiteX314" fmla="*/ 780550 w 1444644"/>
                <a:gd name="connsiteY314" fmla="*/ 872452 h 1239596"/>
                <a:gd name="connsiteX315" fmla="*/ 781088 w 1444644"/>
                <a:gd name="connsiteY315" fmla="*/ 872221 h 1239596"/>
                <a:gd name="connsiteX316" fmla="*/ 788401 w 1444644"/>
                <a:gd name="connsiteY316" fmla="*/ 869989 h 1239596"/>
                <a:gd name="connsiteX317" fmla="*/ 789632 w 1444644"/>
                <a:gd name="connsiteY317" fmla="*/ 869912 h 1239596"/>
                <a:gd name="connsiteX318" fmla="*/ 793558 w 1444644"/>
                <a:gd name="connsiteY318" fmla="*/ 870451 h 1239596"/>
                <a:gd name="connsiteX319" fmla="*/ 795482 w 1444644"/>
                <a:gd name="connsiteY319" fmla="*/ 871605 h 1239596"/>
                <a:gd name="connsiteX320" fmla="*/ 799099 w 1444644"/>
                <a:gd name="connsiteY320" fmla="*/ 876762 h 1239596"/>
                <a:gd name="connsiteX321" fmla="*/ 802024 w 1444644"/>
                <a:gd name="connsiteY321" fmla="*/ 878686 h 1239596"/>
                <a:gd name="connsiteX322" fmla="*/ 802871 w 1444644"/>
                <a:gd name="connsiteY322" fmla="*/ 879610 h 1239596"/>
                <a:gd name="connsiteX323" fmla="*/ 805642 w 1444644"/>
                <a:gd name="connsiteY323" fmla="*/ 884228 h 1239596"/>
                <a:gd name="connsiteX324" fmla="*/ 812338 w 1444644"/>
                <a:gd name="connsiteY324" fmla="*/ 885767 h 1239596"/>
                <a:gd name="connsiteX325" fmla="*/ 816033 w 1444644"/>
                <a:gd name="connsiteY325" fmla="*/ 881226 h 1239596"/>
                <a:gd name="connsiteX326" fmla="*/ 819265 w 1444644"/>
                <a:gd name="connsiteY326" fmla="*/ 873683 h 1239596"/>
                <a:gd name="connsiteX327" fmla="*/ 820035 w 1444644"/>
                <a:gd name="connsiteY327" fmla="*/ 872682 h 1239596"/>
                <a:gd name="connsiteX328" fmla="*/ 824499 w 1444644"/>
                <a:gd name="connsiteY328" fmla="*/ 868757 h 1239596"/>
                <a:gd name="connsiteX329" fmla="*/ 825731 w 1444644"/>
                <a:gd name="connsiteY329" fmla="*/ 868142 h 1239596"/>
                <a:gd name="connsiteX330" fmla="*/ 838123 w 1444644"/>
                <a:gd name="connsiteY330" fmla="*/ 865294 h 1239596"/>
                <a:gd name="connsiteX331" fmla="*/ 839970 w 1444644"/>
                <a:gd name="connsiteY331" fmla="*/ 865524 h 1239596"/>
                <a:gd name="connsiteX332" fmla="*/ 844434 w 1444644"/>
                <a:gd name="connsiteY332" fmla="*/ 867756 h 1239596"/>
                <a:gd name="connsiteX333" fmla="*/ 845897 w 1444644"/>
                <a:gd name="connsiteY333" fmla="*/ 869681 h 1239596"/>
                <a:gd name="connsiteX334" fmla="*/ 848745 w 1444644"/>
                <a:gd name="connsiteY334" fmla="*/ 882612 h 1239596"/>
                <a:gd name="connsiteX335" fmla="*/ 849437 w 1444644"/>
                <a:gd name="connsiteY335" fmla="*/ 884228 h 1239596"/>
                <a:gd name="connsiteX336" fmla="*/ 849976 w 1444644"/>
                <a:gd name="connsiteY336" fmla="*/ 884613 h 1239596"/>
                <a:gd name="connsiteX337" fmla="*/ 850900 w 1444644"/>
                <a:gd name="connsiteY337" fmla="*/ 884382 h 1239596"/>
                <a:gd name="connsiteX338" fmla="*/ 853440 w 1444644"/>
                <a:gd name="connsiteY338" fmla="*/ 870373 h 1239596"/>
                <a:gd name="connsiteX339" fmla="*/ 854210 w 1444644"/>
                <a:gd name="connsiteY339" fmla="*/ 868911 h 1239596"/>
                <a:gd name="connsiteX340" fmla="*/ 859290 w 1444644"/>
                <a:gd name="connsiteY340" fmla="*/ 863831 h 1239596"/>
                <a:gd name="connsiteX341" fmla="*/ 862676 w 1444644"/>
                <a:gd name="connsiteY341" fmla="*/ 863369 h 1239596"/>
                <a:gd name="connsiteX342" fmla="*/ 866602 w 1444644"/>
                <a:gd name="connsiteY342" fmla="*/ 865601 h 1239596"/>
                <a:gd name="connsiteX343" fmla="*/ 867602 w 1444644"/>
                <a:gd name="connsiteY343" fmla="*/ 866602 h 1239596"/>
                <a:gd name="connsiteX344" fmla="*/ 871374 w 1444644"/>
                <a:gd name="connsiteY344" fmla="*/ 873067 h 1239596"/>
                <a:gd name="connsiteX345" fmla="*/ 871374 w 1444644"/>
                <a:gd name="connsiteY345" fmla="*/ 870219 h 1239596"/>
                <a:gd name="connsiteX346" fmla="*/ 871374 w 1444644"/>
                <a:gd name="connsiteY346" fmla="*/ 870219 h 1239596"/>
                <a:gd name="connsiteX347" fmla="*/ 872528 w 1444644"/>
                <a:gd name="connsiteY347" fmla="*/ 861984 h 1239596"/>
                <a:gd name="connsiteX348" fmla="*/ 873298 w 1444644"/>
                <a:gd name="connsiteY348" fmla="*/ 860368 h 1239596"/>
                <a:gd name="connsiteX349" fmla="*/ 877762 w 1444644"/>
                <a:gd name="connsiteY349" fmla="*/ 855826 h 1239596"/>
                <a:gd name="connsiteX350" fmla="*/ 879764 w 1444644"/>
                <a:gd name="connsiteY350" fmla="*/ 854980 h 1239596"/>
                <a:gd name="connsiteX351" fmla="*/ 883997 w 1444644"/>
                <a:gd name="connsiteY351" fmla="*/ 854980 h 1239596"/>
                <a:gd name="connsiteX352" fmla="*/ 883304 w 1444644"/>
                <a:gd name="connsiteY352" fmla="*/ 854518 h 1239596"/>
                <a:gd name="connsiteX353" fmla="*/ 882611 w 1444644"/>
                <a:gd name="connsiteY353" fmla="*/ 853902 h 1239596"/>
                <a:gd name="connsiteX354" fmla="*/ 879764 w 1444644"/>
                <a:gd name="connsiteY354" fmla="*/ 850515 h 1239596"/>
                <a:gd name="connsiteX355" fmla="*/ 879148 w 1444644"/>
                <a:gd name="connsiteY355" fmla="*/ 848283 h 1239596"/>
                <a:gd name="connsiteX356" fmla="*/ 879686 w 1444644"/>
                <a:gd name="connsiteY356" fmla="*/ 844358 h 1239596"/>
                <a:gd name="connsiteX357" fmla="*/ 882458 w 1444644"/>
                <a:gd name="connsiteY357" fmla="*/ 841972 h 1239596"/>
                <a:gd name="connsiteX358" fmla="*/ 885305 w 1444644"/>
                <a:gd name="connsiteY358" fmla="*/ 841972 h 1239596"/>
                <a:gd name="connsiteX359" fmla="*/ 886768 w 1444644"/>
                <a:gd name="connsiteY359" fmla="*/ 842356 h 1239596"/>
                <a:gd name="connsiteX360" fmla="*/ 889077 w 1444644"/>
                <a:gd name="connsiteY360" fmla="*/ 843742 h 1239596"/>
                <a:gd name="connsiteX361" fmla="*/ 896389 w 1444644"/>
                <a:gd name="connsiteY361" fmla="*/ 844820 h 1239596"/>
                <a:gd name="connsiteX362" fmla="*/ 899776 w 1444644"/>
                <a:gd name="connsiteY362" fmla="*/ 845666 h 1239596"/>
                <a:gd name="connsiteX363" fmla="*/ 907088 w 1444644"/>
                <a:gd name="connsiteY363" fmla="*/ 839278 h 1239596"/>
                <a:gd name="connsiteX364" fmla="*/ 907704 w 1444644"/>
                <a:gd name="connsiteY364" fmla="*/ 838893 h 1239596"/>
                <a:gd name="connsiteX365" fmla="*/ 911090 w 1444644"/>
                <a:gd name="connsiteY365" fmla="*/ 837200 h 1239596"/>
                <a:gd name="connsiteX366" fmla="*/ 912245 w 1444644"/>
                <a:gd name="connsiteY366" fmla="*/ 836892 h 1239596"/>
                <a:gd name="connsiteX367" fmla="*/ 925484 w 1444644"/>
                <a:gd name="connsiteY367" fmla="*/ 836353 h 1239596"/>
                <a:gd name="connsiteX368" fmla="*/ 931641 w 1444644"/>
                <a:gd name="connsiteY368" fmla="*/ 834814 h 1239596"/>
                <a:gd name="connsiteX369" fmla="*/ 937260 w 1444644"/>
                <a:gd name="connsiteY369" fmla="*/ 831735 h 1239596"/>
                <a:gd name="connsiteX370" fmla="*/ 951653 w 1444644"/>
                <a:gd name="connsiteY370" fmla="*/ 819035 h 1239596"/>
                <a:gd name="connsiteX371" fmla="*/ 953270 w 1444644"/>
                <a:gd name="connsiteY371" fmla="*/ 818342 h 1239596"/>
                <a:gd name="connsiteX372" fmla="*/ 960043 w 1444644"/>
                <a:gd name="connsiteY372" fmla="*/ 817803 h 1239596"/>
                <a:gd name="connsiteX373" fmla="*/ 961659 w 1444644"/>
                <a:gd name="connsiteY373" fmla="*/ 818188 h 1239596"/>
                <a:gd name="connsiteX374" fmla="*/ 973205 w 1444644"/>
                <a:gd name="connsiteY374" fmla="*/ 824808 h 1239596"/>
                <a:gd name="connsiteX375" fmla="*/ 974436 w 1444644"/>
                <a:gd name="connsiteY375" fmla="*/ 820420 h 1239596"/>
                <a:gd name="connsiteX376" fmla="*/ 974821 w 1444644"/>
                <a:gd name="connsiteY376" fmla="*/ 819650 h 1239596"/>
                <a:gd name="connsiteX377" fmla="*/ 978208 w 1444644"/>
                <a:gd name="connsiteY377" fmla="*/ 814570 h 1239596"/>
                <a:gd name="connsiteX378" fmla="*/ 980209 w 1444644"/>
                <a:gd name="connsiteY378" fmla="*/ 813339 h 1239596"/>
                <a:gd name="connsiteX379" fmla="*/ 984673 w 1444644"/>
                <a:gd name="connsiteY379" fmla="*/ 812800 h 1239596"/>
                <a:gd name="connsiteX380" fmla="*/ 986982 w 1444644"/>
                <a:gd name="connsiteY380" fmla="*/ 813570 h 1239596"/>
                <a:gd name="connsiteX381" fmla="*/ 992601 w 1444644"/>
                <a:gd name="connsiteY381" fmla="*/ 819188 h 1239596"/>
                <a:gd name="connsiteX382" fmla="*/ 993294 w 1444644"/>
                <a:gd name="connsiteY382" fmla="*/ 820266 h 1239596"/>
                <a:gd name="connsiteX383" fmla="*/ 995526 w 1444644"/>
                <a:gd name="connsiteY383" fmla="*/ 826655 h 1239596"/>
                <a:gd name="connsiteX384" fmla="*/ 994602 w 1444644"/>
                <a:gd name="connsiteY384" fmla="*/ 817649 h 1239596"/>
                <a:gd name="connsiteX385" fmla="*/ 994756 w 1444644"/>
                <a:gd name="connsiteY385" fmla="*/ 816187 h 1239596"/>
                <a:gd name="connsiteX386" fmla="*/ 995911 w 1444644"/>
                <a:gd name="connsiteY386" fmla="*/ 813339 h 1239596"/>
                <a:gd name="connsiteX387" fmla="*/ 996988 w 1444644"/>
                <a:gd name="connsiteY387" fmla="*/ 812030 h 1239596"/>
                <a:gd name="connsiteX388" fmla="*/ 1002068 w 1444644"/>
                <a:gd name="connsiteY388" fmla="*/ 808644 h 1239596"/>
                <a:gd name="connsiteX389" fmla="*/ 1007302 w 1444644"/>
                <a:gd name="connsiteY389" fmla="*/ 805719 h 1239596"/>
                <a:gd name="connsiteX390" fmla="*/ 1008072 w 1444644"/>
                <a:gd name="connsiteY390" fmla="*/ 805411 h 1239596"/>
                <a:gd name="connsiteX391" fmla="*/ 1013152 w 1444644"/>
                <a:gd name="connsiteY391" fmla="*/ 804256 h 1239596"/>
                <a:gd name="connsiteX392" fmla="*/ 1014076 w 1444644"/>
                <a:gd name="connsiteY392" fmla="*/ 804180 h 1239596"/>
                <a:gd name="connsiteX393" fmla="*/ 1016231 w 1444644"/>
                <a:gd name="connsiteY393" fmla="*/ 804410 h 1239596"/>
                <a:gd name="connsiteX394" fmla="*/ 1016616 w 1444644"/>
                <a:gd name="connsiteY394" fmla="*/ 798715 h 1239596"/>
                <a:gd name="connsiteX395" fmla="*/ 1015538 w 1444644"/>
                <a:gd name="connsiteY395" fmla="*/ 792249 h 1239596"/>
                <a:gd name="connsiteX396" fmla="*/ 1014922 w 1444644"/>
                <a:gd name="connsiteY396" fmla="*/ 784706 h 1239596"/>
                <a:gd name="connsiteX397" fmla="*/ 1015076 w 1444644"/>
                <a:gd name="connsiteY397" fmla="*/ 783628 h 1239596"/>
                <a:gd name="connsiteX398" fmla="*/ 1016770 w 1444644"/>
                <a:gd name="connsiteY398" fmla="*/ 778549 h 1239596"/>
                <a:gd name="connsiteX399" fmla="*/ 1018155 w 1444644"/>
                <a:gd name="connsiteY399" fmla="*/ 776932 h 1239596"/>
                <a:gd name="connsiteX400" fmla="*/ 1022619 w 1444644"/>
                <a:gd name="connsiteY400" fmla="*/ 774700 h 1239596"/>
                <a:gd name="connsiteX401" fmla="*/ 1023312 w 1444644"/>
                <a:gd name="connsiteY401" fmla="*/ 774469 h 1239596"/>
                <a:gd name="connsiteX402" fmla="*/ 1037936 w 1444644"/>
                <a:gd name="connsiteY402" fmla="*/ 771621 h 1239596"/>
                <a:gd name="connsiteX403" fmla="*/ 1045556 w 1444644"/>
                <a:gd name="connsiteY403" fmla="*/ 769466 h 1239596"/>
                <a:gd name="connsiteX404" fmla="*/ 1047173 w 1444644"/>
                <a:gd name="connsiteY404" fmla="*/ 769466 h 1239596"/>
                <a:gd name="connsiteX405" fmla="*/ 1052792 w 1444644"/>
                <a:gd name="connsiteY405" fmla="*/ 771159 h 1239596"/>
                <a:gd name="connsiteX406" fmla="*/ 1054408 w 1444644"/>
                <a:gd name="connsiteY406" fmla="*/ 772468 h 1239596"/>
                <a:gd name="connsiteX407" fmla="*/ 1059180 w 1444644"/>
                <a:gd name="connsiteY407" fmla="*/ 781012 h 1239596"/>
                <a:gd name="connsiteX408" fmla="*/ 1063952 w 1444644"/>
                <a:gd name="connsiteY408" fmla="*/ 784783 h 1239596"/>
                <a:gd name="connsiteX409" fmla="*/ 1071803 w 1444644"/>
                <a:gd name="connsiteY409" fmla="*/ 786862 h 1239596"/>
                <a:gd name="connsiteX410" fmla="*/ 1085888 w 1444644"/>
                <a:gd name="connsiteY410" fmla="*/ 787939 h 1239596"/>
                <a:gd name="connsiteX411" fmla="*/ 1087505 w 1444644"/>
                <a:gd name="connsiteY411" fmla="*/ 788632 h 1239596"/>
                <a:gd name="connsiteX412" fmla="*/ 1090045 w 1444644"/>
                <a:gd name="connsiteY412" fmla="*/ 790864 h 1239596"/>
                <a:gd name="connsiteX413" fmla="*/ 1092200 w 1444644"/>
                <a:gd name="connsiteY413" fmla="*/ 790248 h 1239596"/>
                <a:gd name="connsiteX414" fmla="*/ 1094278 w 1444644"/>
                <a:gd name="connsiteY414" fmla="*/ 791557 h 1239596"/>
                <a:gd name="connsiteX415" fmla="*/ 1096356 w 1444644"/>
                <a:gd name="connsiteY415" fmla="*/ 794866 h 1239596"/>
                <a:gd name="connsiteX416" fmla="*/ 1099435 w 1444644"/>
                <a:gd name="connsiteY416" fmla="*/ 795174 h 1239596"/>
                <a:gd name="connsiteX417" fmla="*/ 1103899 w 1444644"/>
                <a:gd name="connsiteY417" fmla="*/ 793712 h 1239596"/>
                <a:gd name="connsiteX418" fmla="*/ 1110673 w 1444644"/>
                <a:gd name="connsiteY418" fmla="*/ 792172 h 1239596"/>
                <a:gd name="connsiteX419" fmla="*/ 1111211 w 1444644"/>
                <a:gd name="connsiteY419" fmla="*/ 791634 h 1239596"/>
                <a:gd name="connsiteX420" fmla="*/ 1112674 w 1444644"/>
                <a:gd name="connsiteY420" fmla="*/ 790864 h 1239596"/>
                <a:gd name="connsiteX421" fmla="*/ 1152775 w 1444644"/>
                <a:gd name="connsiteY421" fmla="*/ 783090 h 1239596"/>
                <a:gd name="connsiteX422" fmla="*/ 1159779 w 1444644"/>
                <a:gd name="connsiteY422" fmla="*/ 779549 h 1239596"/>
                <a:gd name="connsiteX423" fmla="*/ 1163320 w 1444644"/>
                <a:gd name="connsiteY423" fmla="*/ 775470 h 1239596"/>
                <a:gd name="connsiteX424" fmla="*/ 1164090 w 1444644"/>
                <a:gd name="connsiteY424" fmla="*/ 774854 h 1239596"/>
                <a:gd name="connsiteX425" fmla="*/ 1169170 w 1444644"/>
                <a:gd name="connsiteY425" fmla="*/ 772006 h 1239596"/>
                <a:gd name="connsiteX426" fmla="*/ 1171017 w 1444644"/>
                <a:gd name="connsiteY426" fmla="*/ 771698 h 1239596"/>
                <a:gd name="connsiteX427" fmla="*/ 1174404 w 1444644"/>
                <a:gd name="connsiteY427" fmla="*/ 772237 h 1239596"/>
                <a:gd name="connsiteX428" fmla="*/ 1176097 w 1444644"/>
                <a:gd name="connsiteY428" fmla="*/ 773238 h 1239596"/>
                <a:gd name="connsiteX429" fmla="*/ 1178329 w 1444644"/>
                <a:gd name="connsiteY429" fmla="*/ 776086 h 1239596"/>
                <a:gd name="connsiteX430" fmla="*/ 1178868 w 1444644"/>
                <a:gd name="connsiteY430" fmla="*/ 777163 h 1239596"/>
                <a:gd name="connsiteX431" fmla="*/ 1181408 w 1444644"/>
                <a:gd name="connsiteY431" fmla="*/ 787246 h 1239596"/>
                <a:gd name="connsiteX432" fmla="*/ 1182255 w 1444644"/>
                <a:gd name="connsiteY432" fmla="*/ 787785 h 1239596"/>
                <a:gd name="connsiteX433" fmla="*/ 1183640 w 1444644"/>
                <a:gd name="connsiteY433" fmla="*/ 786169 h 1239596"/>
                <a:gd name="connsiteX434" fmla="*/ 1184641 w 1444644"/>
                <a:gd name="connsiteY434" fmla="*/ 780165 h 1239596"/>
                <a:gd name="connsiteX435" fmla="*/ 1184564 w 1444644"/>
                <a:gd name="connsiteY435" fmla="*/ 768773 h 1239596"/>
                <a:gd name="connsiteX436" fmla="*/ 1185102 w 1444644"/>
                <a:gd name="connsiteY436" fmla="*/ 767080 h 1239596"/>
                <a:gd name="connsiteX437" fmla="*/ 1186796 w 1444644"/>
                <a:gd name="connsiteY437" fmla="*/ 764848 h 1239596"/>
                <a:gd name="connsiteX438" fmla="*/ 1189490 w 1444644"/>
                <a:gd name="connsiteY438" fmla="*/ 763771 h 1239596"/>
                <a:gd name="connsiteX439" fmla="*/ 1192876 w 1444644"/>
                <a:gd name="connsiteY439" fmla="*/ 764309 h 1239596"/>
                <a:gd name="connsiteX440" fmla="*/ 1194339 w 1444644"/>
                <a:gd name="connsiteY440" fmla="*/ 765079 h 1239596"/>
                <a:gd name="connsiteX441" fmla="*/ 1207962 w 1444644"/>
                <a:gd name="connsiteY441" fmla="*/ 778164 h 1239596"/>
                <a:gd name="connsiteX442" fmla="*/ 1211349 w 1444644"/>
                <a:gd name="connsiteY442" fmla="*/ 779241 h 1239596"/>
                <a:gd name="connsiteX443" fmla="*/ 1214428 w 1444644"/>
                <a:gd name="connsiteY443" fmla="*/ 777702 h 1239596"/>
                <a:gd name="connsiteX444" fmla="*/ 1220277 w 1444644"/>
                <a:gd name="connsiteY444" fmla="*/ 771852 h 1239596"/>
                <a:gd name="connsiteX445" fmla="*/ 1221586 w 1444644"/>
                <a:gd name="connsiteY445" fmla="*/ 771082 h 1239596"/>
                <a:gd name="connsiteX446" fmla="*/ 1223818 w 1444644"/>
                <a:gd name="connsiteY446" fmla="*/ 770544 h 1239596"/>
                <a:gd name="connsiteX447" fmla="*/ 1227051 w 1444644"/>
                <a:gd name="connsiteY447" fmla="*/ 772006 h 1239596"/>
                <a:gd name="connsiteX448" fmla="*/ 1228205 w 1444644"/>
                <a:gd name="connsiteY448" fmla="*/ 774238 h 1239596"/>
                <a:gd name="connsiteX449" fmla="*/ 1228513 w 1444644"/>
                <a:gd name="connsiteY449" fmla="*/ 775624 h 1239596"/>
                <a:gd name="connsiteX450" fmla="*/ 1227974 w 1444644"/>
                <a:gd name="connsiteY450" fmla="*/ 785630 h 1239596"/>
                <a:gd name="connsiteX451" fmla="*/ 1228744 w 1444644"/>
                <a:gd name="connsiteY451" fmla="*/ 787477 h 1239596"/>
                <a:gd name="connsiteX452" fmla="*/ 1234286 w 1444644"/>
                <a:gd name="connsiteY452" fmla="*/ 788247 h 1239596"/>
                <a:gd name="connsiteX453" fmla="*/ 1249372 w 1444644"/>
                <a:gd name="connsiteY453" fmla="*/ 781474 h 1239596"/>
                <a:gd name="connsiteX454" fmla="*/ 1252913 w 1444644"/>
                <a:gd name="connsiteY454" fmla="*/ 777933 h 1239596"/>
                <a:gd name="connsiteX455" fmla="*/ 1255453 w 1444644"/>
                <a:gd name="connsiteY455" fmla="*/ 774315 h 1239596"/>
                <a:gd name="connsiteX456" fmla="*/ 1257069 w 1444644"/>
                <a:gd name="connsiteY456" fmla="*/ 773238 h 1239596"/>
                <a:gd name="connsiteX457" fmla="*/ 1261533 w 1444644"/>
                <a:gd name="connsiteY457" fmla="*/ 772083 h 1239596"/>
                <a:gd name="connsiteX458" fmla="*/ 1262226 w 1444644"/>
                <a:gd name="connsiteY458" fmla="*/ 772006 h 1239596"/>
                <a:gd name="connsiteX459" fmla="*/ 1267306 w 1444644"/>
                <a:gd name="connsiteY459" fmla="*/ 772006 h 1239596"/>
                <a:gd name="connsiteX460" fmla="*/ 1276542 w 1444644"/>
                <a:gd name="connsiteY460" fmla="*/ 770929 h 1239596"/>
                <a:gd name="connsiteX461" fmla="*/ 1277235 w 1444644"/>
                <a:gd name="connsiteY461" fmla="*/ 770929 h 1239596"/>
                <a:gd name="connsiteX462" fmla="*/ 1285086 w 1444644"/>
                <a:gd name="connsiteY462" fmla="*/ 772083 h 1239596"/>
                <a:gd name="connsiteX463" fmla="*/ 1293091 w 1444644"/>
                <a:gd name="connsiteY463" fmla="*/ 774700 h 1239596"/>
                <a:gd name="connsiteX464" fmla="*/ 1295862 w 1444644"/>
                <a:gd name="connsiteY464" fmla="*/ 773700 h 1239596"/>
                <a:gd name="connsiteX465" fmla="*/ 1300403 w 1444644"/>
                <a:gd name="connsiteY465" fmla="*/ 767080 h 1239596"/>
                <a:gd name="connsiteX466" fmla="*/ 1302712 w 1444644"/>
                <a:gd name="connsiteY466" fmla="*/ 765849 h 1239596"/>
                <a:gd name="connsiteX467" fmla="*/ 1305560 w 1444644"/>
                <a:gd name="connsiteY467" fmla="*/ 765849 h 1239596"/>
                <a:gd name="connsiteX468" fmla="*/ 1307022 w 1444644"/>
                <a:gd name="connsiteY468" fmla="*/ 766233 h 1239596"/>
                <a:gd name="connsiteX469" fmla="*/ 1319953 w 1444644"/>
                <a:gd name="connsiteY469" fmla="*/ 774084 h 1239596"/>
                <a:gd name="connsiteX470" fmla="*/ 1326265 w 1444644"/>
                <a:gd name="connsiteY470" fmla="*/ 776932 h 1239596"/>
                <a:gd name="connsiteX471" fmla="*/ 1328266 w 1444644"/>
                <a:gd name="connsiteY471" fmla="*/ 776702 h 1239596"/>
                <a:gd name="connsiteX472" fmla="*/ 1330498 w 1444644"/>
                <a:gd name="connsiteY472" fmla="*/ 770467 h 1239596"/>
                <a:gd name="connsiteX473" fmla="*/ 1330960 w 1444644"/>
                <a:gd name="connsiteY473" fmla="*/ 769620 h 1239596"/>
                <a:gd name="connsiteX474" fmla="*/ 1333192 w 1444644"/>
                <a:gd name="connsiteY474" fmla="*/ 766772 h 1239596"/>
                <a:gd name="connsiteX475" fmla="*/ 1335886 w 1444644"/>
                <a:gd name="connsiteY475" fmla="*/ 765771 h 1239596"/>
                <a:gd name="connsiteX476" fmla="*/ 1339273 w 1444644"/>
                <a:gd name="connsiteY476" fmla="*/ 766310 h 1239596"/>
                <a:gd name="connsiteX477" fmla="*/ 1340735 w 1444644"/>
                <a:gd name="connsiteY477" fmla="*/ 767003 h 1239596"/>
                <a:gd name="connsiteX478" fmla="*/ 1346277 w 1444644"/>
                <a:gd name="connsiteY478" fmla="*/ 772083 h 1239596"/>
                <a:gd name="connsiteX479" fmla="*/ 1347201 w 1444644"/>
                <a:gd name="connsiteY479" fmla="*/ 771775 h 1239596"/>
                <a:gd name="connsiteX480" fmla="*/ 1348586 w 1444644"/>
                <a:gd name="connsiteY480" fmla="*/ 769620 h 1239596"/>
                <a:gd name="connsiteX481" fmla="*/ 1350741 w 1444644"/>
                <a:gd name="connsiteY481" fmla="*/ 759999 h 1239596"/>
                <a:gd name="connsiteX482" fmla="*/ 1351126 w 1444644"/>
                <a:gd name="connsiteY482" fmla="*/ 759075 h 1239596"/>
                <a:gd name="connsiteX483" fmla="*/ 1353358 w 1444644"/>
                <a:gd name="connsiteY483" fmla="*/ 755688 h 1239596"/>
                <a:gd name="connsiteX484" fmla="*/ 1355667 w 1444644"/>
                <a:gd name="connsiteY484" fmla="*/ 754457 h 1239596"/>
                <a:gd name="connsiteX485" fmla="*/ 1359054 w 1444644"/>
                <a:gd name="connsiteY485" fmla="*/ 754457 h 1239596"/>
                <a:gd name="connsiteX486" fmla="*/ 1360824 w 1444644"/>
                <a:gd name="connsiteY486" fmla="*/ 755073 h 1239596"/>
                <a:gd name="connsiteX487" fmla="*/ 1364211 w 1444644"/>
                <a:gd name="connsiteY487" fmla="*/ 757921 h 1239596"/>
                <a:gd name="connsiteX488" fmla="*/ 1365134 w 1444644"/>
                <a:gd name="connsiteY488" fmla="*/ 759306 h 1239596"/>
                <a:gd name="connsiteX489" fmla="*/ 1366751 w 1444644"/>
                <a:gd name="connsiteY489" fmla="*/ 764540 h 1239596"/>
                <a:gd name="connsiteX490" fmla="*/ 1369060 w 1444644"/>
                <a:gd name="connsiteY490" fmla="*/ 768235 h 1239596"/>
                <a:gd name="connsiteX491" fmla="*/ 1371215 w 1444644"/>
                <a:gd name="connsiteY491" fmla="*/ 769697 h 1239596"/>
                <a:gd name="connsiteX492" fmla="*/ 1376526 w 1444644"/>
                <a:gd name="connsiteY492" fmla="*/ 769697 h 1239596"/>
                <a:gd name="connsiteX493" fmla="*/ 1377296 w 1444644"/>
                <a:gd name="connsiteY493" fmla="*/ 769774 h 1239596"/>
                <a:gd name="connsiteX494" fmla="*/ 1381221 w 1444644"/>
                <a:gd name="connsiteY494" fmla="*/ 770929 h 1239596"/>
                <a:gd name="connsiteX495" fmla="*/ 1381914 w 1444644"/>
                <a:gd name="connsiteY495" fmla="*/ 771236 h 1239596"/>
                <a:gd name="connsiteX496" fmla="*/ 1385762 w 1444644"/>
                <a:gd name="connsiteY496" fmla="*/ 773623 h 1239596"/>
                <a:gd name="connsiteX497" fmla="*/ 1385762 w 1444644"/>
                <a:gd name="connsiteY497" fmla="*/ 773623 h 1239596"/>
                <a:gd name="connsiteX498" fmla="*/ 1388533 w 1444644"/>
                <a:gd name="connsiteY498" fmla="*/ 773623 h 1239596"/>
                <a:gd name="connsiteX499" fmla="*/ 1392151 w 1444644"/>
                <a:gd name="connsiteY499" fmla="*/ 772699 h 1239596"/>
                <a:gd name="connsiteX500" fmla="*/ 1404620 w 1444644"/>
                <a:gd name="connsiteY500" fmla="*/ 762924 h 1239596"/>
                <a:gd name="connsiteX501" fmla="*/ 1406775 w 1444644"/>
                <a:gd name="connsiteY501" fmla="*/ 762385 h 1239596"/>
                <a:gd name="connsiteX502" fmla="*/ 1410162 w 1444644"/>
                <a:gd name="connsiteY502" fmla="*/ 762924 h 1239596"/>
                <a:gd name="connsiteX503" fmla="*/ 1411316 w 1444644"/>
                <a:gd name="connsiteY503" fmla="*/ 763385 h 1239596"/>
                <a:gd name="connsiteX504" fmla="*/ 1415242 w 1444644"/>
                <a:gd name="connsiteY504" fmla="*/ 766233 h 1239596"/>
                <a:gd name="connsiteX505" fmla="*/ 1418936 w 1444644"/>
                <a:gd name="connsiteY505" fmla="*/ 769389 h 1239596"/>
                <a:gd name="connsiteX506" fmla="*/ 1421168 w 1444644"/>
                <a:gd name="connsiteY506" fmla="*/ 770005 h 1239596"/>
                <a:gd name="connsiteX507" fmla="*/ 1423631 w 1444644"/>
                <a:gd name="connsiteY507" fmla="*/ 768619 h 1239596"/>
                <a:gd name="connsiteX508" fmla="*/ 1425556 w 1444644"/>
                <a:gd name="connsiteY508" fmla="*/ 766233 h 1239596"/>
                <a:gd name="connsiteX509" fmla="*/ 1428634 w 1444644"/>
                <a:gd name="connsiteY509" fmla="*/ 765310 h 1239596"/>
                <a:gd name="connsiteX510" fmla="*/ 1432021 w 1444644"/>
                <a:gd name="connsiteY510" fmla="*/ 766464 h 1239596"/>
                <a:gd name="connsiteX511" fmla="*/ 1439333 w 1444644"/>
                <a:gd name="connsiteY511" fmla="*/ 770082 h 1239596"/>
                <a:gd name="connsiteX512" fmla="*/ 1443489 w 1444644"/>
                <a:gd name="connsiteY512" fmla="*/ 769158 h 1239596"/>
                <a:gd name="connsiteX513" fmla="*/ 1443489 w 1444644"/>
                <a:gd name="connsiteY513" fmla="*/ 584662 h 1239596"/>
                <a:gd name="connsiteX514" fmla="*/ 1444413 w 1444644"/>
                <a:gd name="connsiteY514" fmla="*/ 118841 h 1239596"/>
                <a:gd name="connsiteX515" fmla="*/ 1444644 w 1444644"/>
                <a:gd name="connsiteY515" fmla="*/ 0 h 1239596"/>
                <a:gd name="connsiteX516" fmla="*/ 1439256 w 1444644"/>
                <a:gd name="connsiteY516" fmla="*/ 5080 h 1239596"/>
                <a:gd name="connsiteX517" fmla="*/ 1438487 w 1444644"/>
                <a:gd name="connsiteY517" fmla="*/ 5619 h 1239596"/>
                <a:gd name="connsiteX518" fmla="*/ 1433406 w 1444644"/>
                <a:gd name="connsiteY518" fmla="*/ 7851 h 1239596"/>
                <a:gd name="connsiteX519" fmla="*/ 1428096 w 1444644"/>
                <a:gd name="connsiteY519" fmla="*/ 9083 h 1239596"/>
                <a:gd name="connsiteX520" fmla="*/ 1422169 w 1444644"/>
                <a:gd name="connsiteY520" fmla="*/ 11777 h 1239596"/>
                <a:gd name="connsiteX521" fmla="*/ 1411701 w 1444644"/>
                <a:gd name="connsiteY521" fmla="*/ 17857 h 1239596"/>
                <a:gd name="connsiteX522" fmla="*/ 1390688 w 1444644"/>
                <a:gd name="connsiteY522" fmla="*/ 35021 h 1239596"/>
                <a:gd name="connsiteX523" fmla="*/ 1389303 w 1444644"/>
                <a:gd name="connsiteY523" fmla="*/ 35637 h 1239596"/>
                <a:gd name="connsiteX524" fmla="*/ 1367136 w 1444644"/>
                <a:gd name="connsiteY524" fmla="*/ 38947 h 1239596"/>
                <a:gd name="connsiteX525" fmla="*/ 1258070 w 1444644"/>
                <a:gd name="connsiteY525" fmla="*/ 85898 h 1239596"/>
                <a:gd name="connsiteX526" fmla="*/ 1228513 w 1444644"/>
                <a:gd name="connsiteY526" fmla="*/ 106526 h 1239596"/>
                <a:gd name="connsiteX527" fmla="*/ 1212427 w 1444644"/>
                <a:gd name="connsiteY527" fmla="*/ 114608 h 1239596"/>
                <a:gd name="connsiteX528" fmla="*/ 1177636 w 1444644"/>
                <a:gd name="connsiteY528" fmla="*/ 124922 h 1239596"/>
                <a:gd name="connsiteX529" fmla="*/ 1172710 w 1444644"/>
                <a:gd name="connsiteY529" fmla="*/ 125615 h 1239596"/>
                <a:gd name="connsiteX530" fmla="*/ 1168400 w 1444644"/>
                <a:gd name="connsiteY530" fmla="*/ 125615 h 1239596"/>
                <a:gd name="connsiteX531" fmla="*/ 1165552 w 1444644"/>
                <a:gd name="connsiteY531" fmla="*/ 126076 h 1239596"/>
                <a:gd name="connsiteX532" fmla="*/ 1162396 w 1444644"/>
                <a:gd name="connsiteY532" fmla="*/ 128309 h 1239596"/>
                <a:gd name="connsiteX533" fmla="*/ 1132763 w 1444644"/>
                <a:gd name="connsiteY533" fmla="*/ 160174 h 1239596"/>
                <a:gd name="connsiteX534" fmla="*/ 1103822 w 1444644"/>
                <a:gd name="connsiteY534" fmla="*/ 184573 h 1239596"/>
                <a:gd name="connsiteX535" fmla="*/ 1088890 w 1444644"/>
                <a:gd name="connsiteY535" fmla="*/ 193810 h 1239596"/>
                <a:gd name="connsiteX536" fmla="*/ 1088198 w 1444644"/>
                <a:gd name="connsiteY536" fmla="*/ 194118 h 1239596"/>
                <a:gd name="connsiteX537" fmla="*/ 1074112 w 1444644"/>
                <a:gd name="connsiteY537" fmla="*/ 198043 h 1239596"/>
                <a:gd name="connsiteX538" fmla="*/ 1072573 w 1444644"/>
                <a:gd name="connsiteY538" fmla="*/ 198043 h 1239596"/>
                <a:gd name="connsiteX539" fmla="*/ 1064722 w 1444644"/>
                <a:gd name="connsiteY539" fmla="*/ 195811 h 1239596"/>
                <a:gd name="connsiteX540" fmla="*/ 1063182 w 1444644"/>
                <a:gd name="connsiteY540" fmla="*/ 194733 h 1239596"/>
                <a:gd name="connsiteX541" fmla="*/ 1059257 w 1444644"/>
                <a:gd name="connsiteY541" fmla="*/ 189115 h 1239596"/>
                <a:gd name="connsiteX542" fmla="*/ 1056101 w 1444644"/>
                <a:gd name="connsiteY542" fmla="*/ 183881 h 1239596"/>
                <a:gd name="connsiteX543" fmla="*/ 1042862 w 1444644"/>
                <a:gd name="connsiteY543" fmla="*/ 175414 h 1239596"/>
                <a:gd name="connsiteX544" fmla="*/ 1039091 w 1444644"/>
                <a:gd name="connsiteY544" fmla="*/ 174029 h 1239596"/>
                <a:gd name="connsiteX545" fmla="*/ 1036012 w 1444644"/>
                <a:gd name="connsiteY545" fmla="*/ 174029 h 1239596"/>
                <a:gd name="connsiteX546" fmla="*/ 1036012 w 1444644"/>
                <a:gd name="connsiteY546" fmla="*/ 174029 h 1239596"/>
                <a:gd name="connsiteX547" fmla="*/ 975591 w 1444644"/>
                <a:gd name="connsiteY547" fmla="*/ 187498 h 1239596"/>
                <a:gd name="connsiteX548" fmla="*/ 971819 w 1444644"/>
                <a:gd name="connsiteY548" fmla="*/ 189192 h 1239596"/>
                <a:gd name="connsiteX549" fmla="*/ 955963 w 1444644"/>
                <a:gd name="connsiteY549" fmla="*/ 213822 h 1239596"/>
                <a:gd name="connsiteX550" fmla="*/ 954347 w 1444644"/>
                <a:gd name="connsiteY550" fmla="*/ 215053 h 1239596"/>
                <a:gd name="connsiteX551" fmla="*/ 945880 w 1444644"/>
                <a:gd name="connsiteY551" fmla="*/ 217286 h 1239596"/>
                <a:gd name="connsiteX552" fmla="*/ 944649 w 1444644"/>
                <a:gd name="connsiteY552" fmla="*/ 217363 h 1239596"/>
                <a:gd name="connsiteX553" fmla="*/ 935105 w 1444644"/>
                <a:gd name="connsiteY553" fmla="*/ 215669 h 1239596"/>
                <a:gd name="connsiteX554" fmla="*/ 934027 w 1444644"/>
                <a:gd name="connsiteY554" fmla="*/ 215207 h 1239596"/>
                <a:gd name="connsiteX555" fmla="*/ 928178 w 1444644"/>
                <a:gd name="connsiteY555" fmla="*/ 211128 h 1239596"/>
                <a:gd name="connsiteX556" fmla="*/ 911706 w 1444644"/>
                <a:gd name="connsiteY556" fmla="*/ 220364 h 1239596"/>
                <a:gd name="connsiteX557" fmla="*/ 911167 w 1444644"/>
                <a:gd name="connsiteY557" fmla="*/ 220595 h 1239596"/>
                <a:gd name="connsiteX558" fmla="*/ 902162 w 1444644"/>
                <a:gd name="connsiteY558" fmla="*/ 223443 h 1239596"/>
                <a:gd name="connsiteX559" fmla="*/ 898929 w 1444644"/>
                <a:gd name="connsiteY559" fmla="*/ 222289 h 1239596"/>
                <a:gd name="connsiteX560" fmla="*/ 895157 w 1444644"/>
                <a:gd name="connsiteY560" fmla="*/ 216362 h 1239596"/>
                <a:gd name="connsiteX561" fmla="*/ 893464 w 1444644"/>
                <a:gd name="connsiteY561" fmla="*/ 214669 h 1239596"/>
                <a:gd name="connsiteX562" fmla="*/ 889385 w 1444644"/>
                <a:gd name="connsiteY562" fmla="*/ 212591 h 1239596"/>
                <a:gd name="connsiteX563" fmla="*/ 884228 w 1444644"/>
                <a:gd name="connsiteY563" fmla="*/ 211051 h 1239596"/>
                <a:gd name="connsiteX564" fmla="*/ 881534 w 1444644"/>
                <a:gd name="connsiteY564" fmla="*/ 210743 h 1239596"/>
                <a:gd name="connsiteX565" fmla="*/ 880533 w 1444644"/>
                <a:gd name="connsiteY565" fmla="*/ 211744 h 1239596"/>
                <a:gd name="connsiteX566" fmla="*/ 872836 w 1444644"/>
                <a:gd name="connsiteY566" fmla="*/ 226522 h 1239596"/>
                <a:gd name="connsiteX567" fmla="*/ 871220 w 1444644"/>
                <a:gd name="connsiteY567" fmla="*/ 227907 h 1239596"/>
                <a:gd name="connsiteX568" fmla="*/ 867833 w 1444644"/>
                <a:gd name="connsiteY568" fmla="*/ 229062 h 1239596"/>
                <a:gd name="connsiteX569" fmla="*/ 865062 w 1444644"/>
                <a:gd name="connsiteY569" fmla="*/ 228523 h 1239596"/>
                <a:gd name="connsiteX570" fmla="*/ 859905 w 1444644"/>
                <a:gd name="connsiteY570" fmla="*/ 224213 h 1239596"/>
                <a:gd name="connsiteX571" fmla="*/ 858058 w 1444644"/>
                <a:gd name="connsiteY571" fmla="*/ 225752 h 1239596"/>
                <a:gd name="connsiteX572" fmla="*/ 856288 w 1444644"/>
                <a:gd name="connsiteY572" fmla="*/ 226445 h 1239596"/>
                <a:gd name="connsiteX573" fmla="*/ 853440 w 1444644"/>
                <a:gd name="connsiteY573" fmla="*/ 226445 h 1239596"/>
                <a:gd name="connsiteX574" fmla="*/ 835891 w 1444644"/>
                <a:gd name="connsiteY574" fmla="*/ 223751 h 1239596"/>
                <a:gd name="connsiteX575" fmla="*/ 833659 w 1444644"/>
                <a:gd name="connsiteY575" fmla="*/ 224829 h 1239596"/>
                <a:gd name="connsiteX576" fmla="*/ 826424 w 1444644"/>
                <a:gd name="connsiteY576" fmla="*/ 230909 h 1239596"/>
                <a:gd name="connsiteX577" fmla="*/ 825115 w 1444644"/>
                <a:gd name="connsiteY577" fmla="*/ 231448 h 1239596"/>
                <a:gd name="connsiteX578" fmla="*/ 821190 w 1444644"/>
                <a:gd name="connsiteY578" fmla="*/ 231987 h 1239596"/>
                <a:gd name="connsiteX579" fmla="*/ 820266 w 1444644"/>
                <a:gd name="connsiteY579" fmla="*/ 231987 h 1239596"/>
                <a:gd name="connsiteX580" fmla="*/ 817418 w 1444644"/>
                <a:gd name="connsiteY580" fmla="*/ 231448 h 1239596"/>
                <a:gd name="connsiteX581" fmla="*/ 816494 w 1444644"/>
                <a:gd name="connsiteY581" fmla="*/ 231140 h 1239596"/>
                <a:gd name="connsiteX582" fmla="*/ 808028 w 1444644"/>
                <a:gd name="connsiteY582" fmla="*/ 226060 h 1239596"/>
                <a:gd name="connsiteX583" fmla="*/ 806719 w 1444644"/>
                <a:gd name="connsiteY583" fmla="*/ 224136 h 1239596"/>
                <a:gd name="connsiteX584" fmla="*/ 804718 w 1444644"/>
                <a:gd name="connsiteY584" fmla="*/ 212206 h 1239596"/>
                <a:gd name="connsiteX585" fmla="*/ 804102 w 1444644"/>
                <a:gd name="connsiteY585" fmla="*/ 211975 h 1239596"/>
                <a:gd name="connsiteX586" fmla="*/ 798714 w 1444644"/>
                <a:gd name="connsiteY586" fmla="*/ 212975 h 1239596"/>
                <a:gd name="connsiteX587" fmla="*/ 797637 w 1444644"/>
                <a:gd name="connsiteY587" fmla="*/ 212975 h 1239596"/>
                <a:gd name="connsiteX588" fmla="*/ 794789 w 1444644"/>
                <a:gd name="connsiteY588" fmla="*/ 212436 h 1239596"/>
                <a:gd name="connsiteX589" fmla="*/ 792557 w 1444644"/>
                <a:gd name="connsiteY589" fmla="*/ 209281 h 1239596"/>
                <a:gd name="connsiteX590" fmla="*/ 793558 w 1444644"/>
                <a:gd name="connsiteY590" fmla="*/ 202507 h 1239596"/>
                <a:gd name="connsiteX591" fmla="*/ 791941 w 1444644"/>
                <a:gd name="connsiteY591" fmla="*/ 200044 h 1239596"/>
                <a:gd name="connsiteX592" fmla="*/ 791556 w 1444644"/>
                <a:gd name="connsiteY592" fmla="*/ 199198 h 1239596"/>
                <a:gd name="connsiteX593" fmla="*/ 790094 w 1444644"/>
                <a:gd name="connsiteY593" fmla="*/ 194272 h 1239596"/>
                <a:gd name="connsiteX594" fmla="*/ 784244 w 1444644"/>
                <a:gd name="connsiteY594" fmla="*/ 187344 h 1239596"/>
                <a:gd name="connsiteX595" fmla="*/ 783782 w 1444644"/>
                <a:gd name="connsiteY595" fmla="*/ 186498 h 1239596"/>
                <a:gd name="connsiteX596" fmla="*/ 782474 w 1444644"/>
                <a:gd name="connsiteY596" fmla="*/ 183034 h 1239596"/>
                <a:gd name="connsiteX597" fmla="*/ 780704 w 1444644"/>
                <a:gd name="connsiteY597" fmla="*/ 182110 h 1239596"/>
                <a:gd name="connsiteX598" fmla="*/ 775777 w 1444644"/>
                <a:gd name="connsiteY598" fmla="*/ 182110 h 1239596"/>
                <a:gd name="connsiteX599" fmla="*/ 773699 w 1444644"/>
                <a:gd name="connsiteY599" fmla="*/ 181187 h 1239596"/>
                <a:gd name="connsiteX600" fmla="*/ 739987 w 1444644"/>
                <a:gd name="connsiteY600" fmla="*/ 145165 h 1239596"/>
                <a:gd name="connsiteX601" fmla="*/ 739602 w 1444644"/>
                <a:gd name="connsiteY601" fmla="*/ 144626 h 1239596"/>
                <a:gd name="connsiteX602" fmla="*/ 713894 w 1444644"/>
                <a:gd name="connsiteY602" fmla="*/ 97752 h 1239596"/>
                <a:gd name="connsiteX603" fmla="*/ 696730 w 1444644"/>
                <a:gd name="connsiteY603" fmla="*/ 81203 h 1239596"/>
                <a:gd name="connsiteX604" fmla="*/ 696268 w 1444644"/>
                <a:gd name="connsiteY604" fmla="*/ 80587 h 1239596"/>
                <a:gd name="connsiteX605" fmla="*/ 694036 w 1444644"/>
                <a:gd name="connsiteY605" fmla="*/ 76662 h 1239596"/>
                <a:gd name="connsiteX606" fmla="*/ 693728 w 1444644"/>
                <a:gd name="connsiteY606" fmla="*/ 75815 h 1239596"/>
                <a:gd name="connsiteX607" fmla="*/ 692958 w 1444644"/>
                <a:gd name="connsiteY607" fmla="*/ 71967 h 1239596"/>
                <a:gd name="connsiteX608" fmla="*/ 680181 w 1444644"/>
                <a:gd name="connsiteY608" fmla="*/ 161098 h 1239596"/>
                <a:gd name="connsiteX609" fmla="*/ 666327 w 1444644"/>
                <a:gd name="connsiteY609" fmla="*/ 251999 h 1239596"/>
                <a:gd name="connsiteX610" fmla="*/ 365529 w 1444644"/>
                <a:gd name="connsiteY610" fmla="*/ 478905 h 1239596"/>
                <a:gd name="connsiteX611" fmla="*/ 363451 w 1444644"/>
                <a:gd name="connsiteY611" fmla="*/ 477982 h 1239596"/>
                <a:gd name="connsiteX612" fmla="*/ 362142 w 1444644"/>
                <a:gd name="connsiteY612" fmla="*/ 478367 h 1239596"/>
                <a:gd name="connsiteX613" fmla="*/ 359294 w 1444644"/>
                <a:gd name="connsiteY613" fmla="*/ 475519 h 1239596"/>
                <a:gd name="connsiteX614" fmla="*/ 362065 w 1444644"/>
                <a:gd name="connsiteY614" fmla="*/ 472671 h 1239596"/>
                <a:gd name="connsiteX615" fmla="*/ 362142 w 1444644"/>
                <a:gd name="connsiteY615" fmla="*/ 472671 h 1239596"/>
                <a:gd name="connsiteX616" fmla="*/ 364221 w 1444644"/>
                <a:gd name="connsiteY616" fmla="*/ 473595 h 1239596"/>
                <a:gd name="connsiteX617" fmla="*/ 365529 w 1444644"/>
                <a:gd name="connsiteY617" fmla="*/ 473210 h 1239596"/>
                <a:gd name="connsiteX618" fmla="*/ 365606 w 1444644"/>
                <a:gd name="connsiteY618" fmla="*/ 473210 h 1239596"/>
                <a:gd name="connsiteX619" fmla="*/ 368454 w 1444644"/>
                <a:gd name="connsiteY619" fmla="*/ 476058 h 1239596"/>
                <a:gd name="connsiteX620" fmla="*/ 365529 w 1444644"/>
                <a:gd name="connsiteY620" fmla="*/ 478905 h 123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1444644" h="1239596">
                  <a:moveTo>
                    <a:pt x="666327" y="251999"/>
                  </a:moveTo>
                  <a:cubicBezTo>
                    <a:pt x="666327" y="252307"/>
                    <a:pt x="666173" y="252615"/>
                    <a:pt x="666019" y="252923"/>
                  </a:cubicBezTo>
                  <a:lnTo>
                    <a:pt x="664325" y="256309"/>
                  </a:lnTo>
                  <a:cubicBezTo>
                    <a:pt x="664095" y="256771"/>
                    <a:pt x="663710" y="257156"/>
                    <a:pt x="663248" y="257464"/>
                  </a:cubicBezTo>
                  <a:lnTo>
                    <a:pt x="660400" y="259157"/>
                  </a:lnTo>
                  <a:cubicBezTo>
                    <a:pt x="659553" y="259619"/>
                    <a:pt x="658553" y="259696"/>
                    <a:pt x="657706" y="259234"/>
                  </a:cubicBezTo>
                  <a:lnTo>
                    <a:pt x="652087" y="256386"/>
                  </a:lnTo>
                  <a:lnTo>
                    <a:pt x="641696" y="249459"/>
                  </a:lnTo>
                  <a:lnTo>
                    <a:pt x="637463" y="247381"/>
                  </a:lnTo>
                  <a:cubicBezTo>
                    <a:pt x="637155" y="247227"/>
                    <a:pt x="636924" y="247073"/>
                    <a:pt x="636770" y="246842"/>
                  </a:cubicBezTo>
                  <a:lnTo>
                    <a:pt x="635077" y="245149"/>
                  </a:lnTo>
                  <a:lnTo>
                    <a:pt x="635077" y="245149"/>
                  </a:lnTo>
                  <a:cubicBezTo>
                    <a:pt x="634846" y="244918"/>
                    <a:pt x="634692" y="244687"/>
                    <a:pt x="634538" y="244456"/>
                  </a:cubicBezTo>
                  <a:lnTo>
                    <a:pt x="632614" y="240530"/>
                  </a:lnTo>
                  <a:lnTo>
                    <a:pt x="628919" y="237760"/>
                  </a:lnTo>
                  <a:lnTo>
                    <a:pt x="620838" y="234527"/>
                  </a:lnTo>
                  <a:lnTo>
                    <a:pt x="575579" y="222981"/>
                  </a:lnTo>
                  <a:lnTo>
                    <a:pt x="552642" y="225675"/>
                  </a:lnTo>
                  <a:lnTo>
                    <a:pt x="543714" y="232526"/>
                  </a:lnTo>
                  <a:cubicBezTo>
                    <a:pt x="543560" y="232679"/>
                    <a:pt x="543329" y="232757"/>
                    <a:pt x="543175" y="232833"/>
                  </a:cubicBezTo>
                  <a:lnTo>
                    <a:pt x="537017" y="235681"/>
                  </a:lnTo>
                  <a:cubicBezTo>
                    <a:pt x="536787" y="235758"/>
                    <a:pt x="536556" y="235835"/>
                    <a:pt x="536325" y="235912"/>
                  </a:cubicBezTo>
                  <a:lnTo>
                    <a:pt x="530167" y="237067"/>
                  </a:lnTo>
                  <a:cubicBezTo>
                    <a:pt x="529782" y="237144"/>
                    <a:pt x="529398" y="237144"/>
                    <a:pt x="529090" y="237067"/>
                  </a:cubicBezTo>
                  <a:lnTo>
                    <a:pt x="524010" y="235912"/>
                  </a:lnTo>
                  <a:cubicBezTo>
                    <a:pt x="523779" y="235835"/>
                    <a:pt x="523548" y="235758"/>
                    <a:pt x="523394" y="235681"/>
                  </a:cubicBezTo>
                  <a:lnTo>
                    <a:pt x="518930" y="233449"/>
                  </a:lnTo>
                  <a:lnTo>
                    <a:pt x="513542" y="231294"/>
                  </a:lnTo>
                  <a:lnTo>
                    <a:pt x="508847" y="228985"/>
                  </a:lnTo>
                  <a:cubicBezTo>
                    <a:pt x="508616" y="228908"/>
                    <a:pt x="508462" y="228754"/>
                    <a:pt x="508308" y="228600"/>
                  </a:cubicBezTo>
                  <a:lnTo>
                    <a:pt x="504921" y="225752"/>
                  </a:lnTo>
                  <a:cubicBezTo>
                    <a:pt x="504690" y="225521"/>
                    <a:pt x="504459" y="225290"/>
                    <a:pt x="504305" y="225060"/>
                  </a:cubicBezTo>
                  <a:lnTo>
                    <a:pt x="502612" y="222212"/>
                  </a:lnTo>
                  <a:cubicBezTo>
                    <a:pt x="502381" y="221904"/>
                    <a:pt x="502304" y="221519"/>
                    <a:pt x="502227" y="221134"/>
                  </a:cubicBezTo>
                  <a:lnTo>
                    <a:pt x="501688" y="217055"/>
                  </a:lnTo>
                  <a:lnTo>
                    <a:pt x="493991" y="199429"/>
                  </a:lnTo>
                  <a:cubicBezTo>
                    <a:pt x="493914" y="199275"/>
                    <a:pt x="493838" y="199044"/>
                    <a:pt x="493838" y="198890"/>
                  </a:cubicBezTo>
                  <a:lnTo>
                    <a:pt x="491605" y="188191"/>
                  </a:lnTo>
                  <a:cubicBezTo>
                    <a:pt x="491528" y="188037"/>
                    <a:pt x="491528" y="187806"/>
                    <a:pt x="491528" y="187652"/>
                  </a:cubicBezTo>
                  <a:lnTo>
                    <a:pt x="491528" y="183265"/>
                  </a:lnTo>
                  <a:lnTo>
                    <a:pt x="490143" y="180494"/>
                  </a:lnTo>
                  <a:lnTo>
                    <a:pt x="485294" y="173567"/>
                  </a:lnTo>
                  <a:lnTo>
                    <a:pt x="480984" y="168795"/>
                  </a:lnTo>
                  <a:cubicBezTo>
                    <a:pt x="480830" y="168641"/>
                    <a:pt x="480753" y="168487"/>
                    <a:pt x="480676" y="168333"/>
                  </a:cubicBezTo>
                  <a:lnTo>
                    <a:pt x="476596" y="161175"/>
                  </a:lnTo>
                  <a:lnTo>
                    <a:pt x="474364" y="160020"/>
                  </a:lnTo>
                  <a:lnTo>
                    <a:pt x="471439" y="159558"/>
                  </a:lnTo>
                  <a:lnTo>
                    <a:pt x="466282" y="159635"/>
                  </a:lnTo>
                  <a:cubicBezTo>
                    <a:pt x="465590" y="159635"/>
                    <a:pt x="464974" y="159404"/>
                    <a:pt x="464435" y="158943"/>
                  </a:cubicBezTo>
                  <a:lnTo>
                    <a:pt x="460510" y="155556"/>
                  </a:lnTo>
                  <a:cubicBezTo>
                    <a:pt x="460356" y="155402"/>
                    <a:pt x="460202" y="155325"/>
                    <a:pt x="460125" y="155171"/>
                  </a:cubicBezTo>
                  <a:lnTo>
                    <a:pt x="456507" y="150553"/>
                  </a:lnTo>
                  <a:lnTo>
                    <a:pt x="453351" y="148783"/>
                  </a:lnTo>
                  <a:lnTo>
                    <a:pt x="450427" y="147936"/>
                  </a:lnTo>
                  <a:lnTo>
                    <a:pt x="446886" y="148706"/>
                  </a:lnTo>
                  <a:lnTo>
                    <a:pt x="444346" y="151246"/>
                  </a:lnTo>
                  <a:lnTo>
                    <a:pt x="438881" y="159943"/>
                  </a:lnTo>
                  <a:lnTo>
                    <a:pt x="436726" y="164254"/>
                  </a:lnTo>
                  <a:cubicBezTo>
                    <a:pt x="436495" y="164715"/>
                    <a:pt x="436110" y="165100"/>
                    <a:pt x="435649" y="165408"/>
                  </a:cubicBezTo>
                  <a:lnTo>
                    <a:pt x="427182" y="170488"/>
                  </a:lnTo>
                  <a:lnTo>
                    <a:pt x="418176" y="174413"/>
                  </a:lnTo>
                  <a:lnTo>
                    <a:pt x="415944" y="176261"/>
                  </a:lnTo>
                  <a:lnTo>
                    <a:pt x="409940" y="184265"/>
                  </a:lnTo>
                  <a:lnTo>
                    <a:pt x="409556" y="190038"/>
                  </a:lnTo>
                  <a:lnTo>
                    <a:pt x="413712" y="194195"/>
                  </a:lnTo>
                  <a:cubicBezTo>
                    <a:pt x="414097" y="194580"/>
                    <a:pt x="414328" y="195041"/>
                    <a:pt x="414482" y="195580"/>
                  </a:cubicBezTo>
                  <a:lnTo>
                    <a:pt x="418946" y="215823"/>
                  </a:lnTo>
                  <a:cubicBezTo>
                    <a:pt x="419023" y="216131"/>
                    <a:pt x="419023" y="216516"/>
                    <a:pt x="418946" y="216824"/>
                  </a:cubicBezTo>
                  <a:lnTo>
                    <a:pt x="417868" y="223751"/>
                  </a:lnTo>
                  <a:lnTo>
                    <a:pt x="418792" y="230216"/>
                  </a:lnTo>
                  <a:lnTo>
                    <a:pt x="424257" y="235143"/>
                  </a:lnTo>
                  <a:cubicBezTo>
                    <a:pt x="424565" y="235373"/>
                    <a:pt x="424796" y="235681"/>
                    <a:pt x="424950" y="236066"/>
                  </a:cubicBezTo>
                  <a:lnTo>
                    <a:pt x="427797" y="242224"/>
                  </a:lnTo>
                  <a:cubicBezTo>
                    <a:pt x="427952" y="242609"/>
                    <a:pt x="428028" y="242993"/>
                    <a:pt x="428028" y="243378"/>
                  </a:cubicBezTo>
                  <a:lnTo>
                    <a:pt x="428028" y="243378"/>
                  </a:lnTo>
                  <a:lnTo>
                    <a:pt x="428028" y="248997"/>
                  </a:lnTo>
                  <a:lnTo>
                    <a:pt x="428567" y="253153"/>
                  </a:lnTo>
                  <a:lnTo>
                    <a:pt x="432416" y="265007"/>
                  </a:lnTo>
                  <a:cubicBezTo>
                    <a:pt x="432647" y="265853"/>
                    <a:pt x="432570" y="266777"/>
                    <a:pt x="432031" y="267470"/>
                  </a:cubicBezTo>
                  <a:cubicBezTo>
                    <a:pt x="431569" y="268163"/>
                    <a:pt x="430722" y="268624"/>
                    <a:pt x="429876" y="268701"/>
                  </a:cubicBezTo>
                  <a:lnTo>
                    <a:pt x="419177" y="269240"/>
                  </a:lnTo>
                  <a:cubicBezTo>
                    <a:pt x="418869" y="269240"/>
                    <a:pt x="418638" y="269240"/>
                    <a:pt x="418330" y="269163"/>
                  </a:cubicBezTo>
                  <a:lnTo>
                    <a:pt x="414174" y="268163"/>
                  </a:lnTo>
                  <a:lnTo>
                    <a:pt x="407016" y="268163"/>
                  </a:lnTo>
                  <a:lnTo>
                    <a:pt x="403783" y="270472"/>
                  </a:lnTo>
                  <a:lnTo>
                    <a:pt x="400781" y="273550"/>
                  </a:lnTo>
                  <a:cubicBezTo>
                    <a:pt x="400550" y="273781"/>
                    <a:pt x="400242" y="274012"/>
                    <a:pt x="399934" y="274166"/>
                  </a:cubicBezTo>
                  <a:lnTo>
                    <a:pt x="374611" y="285404"/>
                  </a:lnTo>
                  <a:cubicBezTo>
                    <a:pt x="374380" y="285481"/>
                    <a:pt x="374150" y="285558"/>
                    <a:pt x="373919" y="285635"/>
                  </a:cubicBezTo>
                  <a:lnTo>
                    <a:pt x="367607" y="286712"/>
                  </a:lnTo>
                  <a:lnTo>
                    <a:pt x="360295" y="290561"/>
                  </a:lnTo>
                  <a:lnTo>
                    <a:pt x="356755" y="297103"/>
                  </a:lnTo>
                  <a:lnTo>
                    <a:pt x="353137" y="301952"/>
                  </a:lnTo>
                  <a:cubicBezTo>
                    <a:pt x="352752" y="302491"/>
                    <a:pt x="352213" y="302799"/>
                    <a:pt x="351598" y="302953"/>
                  </a:cubicBezTo>
                  <a:lnTo>
                    <a:pt x="345440" y="304646"/>
                  </a:lnTo>
                  <a:lnTo>
                    <a:pt x="339359" y="305262"/>
                  </a:lnTo>
                  <a:lnTo>
                    <a:pt x="334433" y="306263"/>
                  </a:lnTo>
                  <a:lnTo>
                    <a:pt x="329045" y="309187"/>
                  </a:lnTo>
                  <a:lnTo>
                    <a:pt x="323196" y="315576"/>
                  </a:lnTo>
                  <a:cubicBezTo>
                    <a:pt x="323042" y="315730"/>
                    <a:pt x="322888" y="315884"/>
                    <a:pt x="322657" y="316038"/>
                  </a:cubicBezTo>
                  <a:lnTo>
                    <a:pt x="309187" y="325043"/>
                  </a:lnTo>
                  <a:lnTo>
                    <a:pt x="291022" y="342746"/>
                  </a:lnTo>
                  <a:cubicBezTo>
                    <a:pt x="290484" y="343285"/>
                    <a:pt x="289714" y="343593"/>
                    <a:pt x="288944" y="343516"/>
                  </a:cubicBezTo>
                  <a:lnTo>
                    <a:pt x="277091" y="342977"/>
                  </a:lnTo>
                  <a:lnTo>
                    <a:pt x="257541" y="338128"/>
                  </a:lnTo>
                  <a:lnTo>
                    <a:pt x="253538" y="340899"/>
                  </a:lnTo>
                  <a:lnTo>
                    <a:pt x="246534" y="355446"/>
                  </a:lnTo>
                  <a:lnTo>
                    <a:pt x="241377" y="364144"/>
                  </a:lnTo>
                  <a:lnTo>
                    <a:pt x="231525" y="375766"/>
                  </a:lnTo>
                  <a:lnTo>
                    <a:pt x="224059" y="383232"/>
                  </a:lnTo>
                  <a:lnTo>
                    <a:pt x="221596" y="386619"/>
                  </a:lnTo>
                  <a:lnTo>
                    <a:pt x="222058" y="393469"/>
                  </a:lnTo>
                  <a:cubicBezTo>
                    <a:pt x="222058" y="393854"/>
                    <a:pt x="222058" y="394316"/>
                    <a:pt x="221827" y="394701"/>
                  </a:cubicBezTo>
                  <a:lnTo>
                    <a:pt x="218440" y="403167"/>
                  </a:lnTo>
                  <a:lnTo>
                    <a:pt x="210974" y="415944"/>
                  </a:lnTo>
                  <a:lnTo>
                    <a:pt x="186190" y="446347"/>
                  </a:lnTo>
                  <a:lnTo>
                    <a:pt x="181264" y="457277"/>
                  </a:lnTo>
                  <a:cubicBezTo>
                    <a:pt x="181186" y="457508"/>
                    <a:pt x="181033" y="457662"/>
                    <a:pt x="180879" y="457893"/>
                  </a:cubicBezTo>
                  <a:lnTo>
                    <a:pt x="178877" y="460433"/>
                  </a:lnTo>
                  <a:lnTo>
                    <a:pt x="176799" y="465205"/>
                  </a:lnTo>
                  <a:cubicBezTo>
                    <a:pt x="176569" y="465821"/>
                    <a:pt x="176107" y="466283"/>
                    <a:pt x="175491" y="466591"/>
                  </a:cubicBezTo>
                  <a:lnTo>
                    <a:pt x="172104" y="468284"/>
                  </a:lnTo>
                  <a:cubicBezTo>
                    <a:pt x="171642" y="468515"/>
                    <a:pt x="171181" y="468592"/>
                    <a:pt x="170719" y="468592"/>
                  </a:cubicBezTo>
                  <a:lnTo>
                    <a:pt x="160020" y="468053"/>
                  </a:lnTo>
                  <a:cubicBezTo>
                    <a:pt x="159404" y="468053"/>
                    <a:pt x="158789" y="467745"/>
                    <a:pt x="158250" y="467360"/>
                  </a:cubicBezTo>
                  <a:lnTo>
                    <a:pt x="150861" y="460741"/>
                  </a:lnTo>
                  <a:lnTo>
                    <a:pt x="150014" y="466283"/>
                  </a:lnTo>
                  <a:cubicBezTo>
                    <a:pt x="150014" y="466513"/>
                    <a:pt x="149937" y="466667"/>
                    <a:pt x="149860" y="466898"/>
                  </a:cubicBezTo>
                  <a:lnTo>
                    <a:pt x="141393" y="487680"/>
                  </a:lnTo>
                  <a:lnTo>
                    <a:pt x="133388" y="502073"/>
                  </a:lnTo>
                  <a:lnTo>
                    <a:pt x="105294" y="539712"/>
                  </a:lnTo>
                  <a:lnTo>
                    <a:pt x="101061" y="551950"/>
                  </a:lnTo>
                  <a:lnTo>
                    <a:pt x="99445" y="567344"/>
                  </a:lnTo>
                  <a:lnTo>
                    <a:pt x="97751" y="598671"/>
                  </a:lnTo>
                  <a:lnTo>
                    <a:pt x="96058" y="611293"/>
                  </a:lnTo>
                  <a:lnTo>
                    <a:pt x="92056" y="624148"/>
                  </a:lnTo>
                  <a:cubicBezTo>
                    <a:pt x="91979" y="624378"/>
                    <a:pt x="91902" y="624532"/>
                    <a:pt x="91825" y="624686"/>
                  </a:cubicBezTo>
                  <a:lnTo>
                    <a:pt x="80587" y="643775"/>
                  </a:lnTo>
                  <a:cubicBezTo>
                    <a:pt x="80433" y="644083"/>
                    <a:pt x="80202" y="644314"/>
                    <a:pt x="79972" y="644467"/>
                  </a:cubicBezTo>
                  <a:lnTo>
                    <a:pt x="73198" y="650086"/>
                  </a:lnTo>
                  <a:lnTo>
                    <a:pt x="55187" y="661939"/>
                  </a:lnTo>
                  <a:lnTo>
                    <a:pt x="45874" y="671792"/>
                  </a:lnTo>
                  <a:cubicBezTo>
                    <a:pt x="45643" y="672022"/>
                    <a:pt x="45335" y="672254"/>
                    <a:pt x="44950" y="672407"/>
                  </a:cubicBezTo>
                  <a:lnTo>
                    <a:pt x="33944" y="677333"/>
                  </a:lnTo>
                  <a:lnTo>
                    <a:pt x="26093" y="683106"/>
                  </a:lnTo>
                  <a:lnTo>
                    <a:pt x="22398" y="687878"/>
                  </a:lnTo>
                  <a:lnTo>
                    <a:pt x="9698" y="710045"/>
                  </a:lnTo>
                  <a:lnTo>
                    <a:pt x="0" y="738294"/>
                  </a:lnTo>
                  <a:lnTo>
                    <a:pt x="35175" y="749839"/>
                  </a:lnTo>
                  <a:lnTo>
                    <a:pt x="52647" y="751994"/>
                  </a:lnTo>
                  <a:lnTo>
                    <a:pt x="60421" y="754380"/>
                  </a:lnTo>
                  <a:cubicBezTo>
                    <a:pt x="60652" y="754457"/>
                    <a:pt x="60806" y="754534"/>
                    <a:pt x="61037" y="754611"/>
                  </a:cubicBezTo>
                  <a:lnTo>
                    <a:pt x="67810" y="758536"/>
                  </a:lnTo>
                  <a:lnTo>
                    <a:pt x="73352" y="763385"/>
                  </a:lnTo>
                  <a:cubicBezTo>
                    <a:pt x="73583" y="763617"/>
                    <a:pt x="73737" y="763771"/>
                    <a:pt x="73891" y="764078"/>
                  </a:cubicBezTo>
                  <a:lnTo>
                    <a:pt x="77278" y="769697"/>
                  </a:lnTo>
                  <a:lnTo>
                    <a:pt x="88053" y="797945"/>
                  </a:lnTo>
                  <a:lnTo>
                    <a:pt x="93287" y="805873"/>
                  </a:lnTo>
                  <a:lnTo>
                    <a:pt x="100368" y="812415"/>
                  </a:lnTo>
                  <a:lnTo>
                    <a:pt x="107450" y="817880"/>
                  </a:lnTo>
                  <a:cubicBezTo>
                    <a:pt x="107758" y="818111"/>
                    <a:pt x="107988" y="818342"/>
                    <a:pt x="108142" y="818650"/>
                  </a:cubicBezTo>
                  <a:lnTo>
                    <a:pt x="112607" y="825962"/>
                  </a:lnTo>
                  <a:cubicBezTo>
                    <a:pt x="112838" y="826347"/>
                    <a:pt x="112991" y="826809"/>
                    <a:pt x="112991" y="827347"/>
                  </a:cubicBezTo>
                  <a:lnTo>
                    <a:pt x="113530" y="840817"/>
                  </a:lnTo>
                  <a:cubicBezTo>
                    <a:pt x="113530" y="841048"/>
                    <a:pt x="113530" y="841356"/>
                    <a:pt x="113453" y="841664"/>
                  </a:cubicBezTo>
                  <a:lnTo>
                    <a:pt x="92056" y="925484"/>
                  </a:lnTo>
                  <a:lnTo>
                    <a:pt x="89901" y="944264"/>
                  </a:lnTo>
                  <a:lnTo>
                    <a:pt x="89362" y="955887"/>
                  </a:lnTo>
                  <a:lnTo>
                    <a:pt x="91055" y="968895"/>
                  </a:lnTo>
                  <a:lnTo>
                    <a:pt x="94211" y="978747"/>
                  </a:lnTo>
                  <a:lnTo>
                    <a:pt x="100214" y="987983"/>
                  </a:lnTo>
                  <a:lnTo>
                    <a:pt x="122997" y="1013537"/>
                  </a:lnTo>
                  <a:lnTo>
                    <a:pt x="128847" y="1022312"/>
                  </a:lnTo>
                  <a:lnTo>
                    <a:pt x="132927" y="1030470"/>
                  </a:lnTo>
                  <a:cubicBezTo>
                    <a:pt x="133157" y="1030855"/>
                    <a:pt x="133235" y="1031317"/>
                    <a:pt x="133235" y="1031702"/>
                  </a:cubicBezTo>
                  <a:lnTo>
                    <a:pt x="133235" y="1039553"/>
                  </a:lnTo>
                  <a:cubicBezTo>
                    <a:pt x="133235" y="1039861"/>
                    <a:pt x="133157" y="1040169"/>
                    <a:pt x="133080" y="1040476"/>
                  </a:cubicBezTo>
                  <a:lnTo>
                    <a:pt x="130848" y="1047250"/>
                  </a:lnTo>
                  <a:cubicBezTo>
                    <a:pt x="130771" y="1047481"/>
                    <a:pt x="130618" y="1047789"/>
                    <a:pt x="130463" y="1048020"/>
                  </a:cubicBezTo>
                  <a:lnTo>
                    <a:pt x="124845" y="1055870"/>
                  </a:lnTo>
                  <a:lnTo>
                    <a:pt x="116147" y="1065184"/>
                  </a:lnTo>
                  <a:lnTo>
                    <a:pt x="109297" y="1074189"/>
                  </a:lnTo>
                  <a:lnTo>
                    <a:pt x="105679" y="1085119"/>
                  </a:lnTo>
                  <a:lnTo>
                    <a:pt x="105679" y="1097588"/>
                  </a:lnTo>
                  <a:lnTo>
                    <a:pt x="108912" y="1114136"/>
                  </a:lnTo>
                  <a:lnTo>
                    <a:pt x="117071" y="1131532"/>
                  </a:lnTo>
                  <a:lnTo>
                    <a:pt x="129540" y="1147233"/>
                  </a:lnTo>
                  <a:lnTo>
                    <a:pt x="144087" y="1157470"/>
                  </a:lnTo>
                  <a:lnTo>
                    <a:pt x="367607" y="1236057"/>
                  </a:lnTo>
                  <a:lnTo>
                    <a:pt x="377767" y="1237596"/>
                  </a:lnTo>
                  <a:lnTo>
                    <a:pt x="391391" y="1237596"/>
                  </a:lnTo>
                  <a:lnTo>
                    <a:pt x="427182" y="1234825"/>
                  </a:lnTo>
                  <a:cubicBezTo>
                    <a:pt x="427259" y="1234825"/>
                    <a:pt x="427336" y="1234825"/>
                    <a:pt x="427413" y="1234825"/>
                  </a:cubicBezTo>
                  <a:cubicBezTo>
                    <a:pt x="427567" y="1234825"/>
                    <a:pt x="427721" y="1234825"/>
                    <a:pt x="427875" y="1234825"/>
                  </a:cubicBezTo>
                  <a:lnTo>
                    <a:pt x="457739" y="1239597"/>
                  </a:lnTo>
                  <a:lnTo>
                    <a:pt x="461202" y="1234979"/>
                  </a:lnTo>
                  <a:lnTo>
                    <a:pt x="462357" y="1053100"/>
                  </a:lnTo>
                  <a:lnTo>
                    <a:pt x="461818" y="1004763"/>
                  </a:lnTo>
                  <a:lnTo>
                    <a:pt x="463512" y="989215"/>
                  </a:lnTo>
                  <a:cubicBezTo>
                    <a:pt x="463588" y="988676"/>
                    <a:pt x="463819" y="988137"/>
                    <a:pt x="464127" y="987752"/>
                  </a:cubicBezTo>
                  <a:lnTo>
                    <a:pt x="466744" y="984597"/>
                  </a:lnTo>
                  <a:lnTo>
                    <a:pt x="469977" y="978131"/>
                  </a:lnTo>
                  <a:lnTo>
                    <a:pt x="474903" y="970973"/>
                  </a:lnTo>
                  <a:lnTo>
                    <a:pt x="475211" y="968972"/>
                  </a:lnTo>
                  <a:lnTo>
                    <a:pt x="474364" y="966893"/>
                  </a:lnTo>
                  <a:cubicBezTo>
                    <a:pt x="474210" y="966586"/>
                    <a:pt x="474133" y="966201"/>
                    <a:pt x="474133" y="965816"/>
                  </a:cubicBezTo>
                  <a:lnTo>
                    <a:pt x="474133" y="961891"/>
                  </a:lnTo>
                  <a:cubicBezTo>
                    <a:pt x="474133" y="961121"/>
                    <a:pt x="474441" y="960428"/>
                    <a:pt x="474980" y="959889"/>
                  </a:cubicBezTo>
                  <a:lnTo>
                    <a:pt x="478367" y="956503"/>
                  </a:lnTo>
                  <a:cubicBezTo>
                    <a:pt x="478520" y="956349"/>
                    <a:pt x="478675" y="956195"/>
                    <a:pt x="478828" y="956118"/>
                  </a:cubicBezTo>
                  <a:lnTo>
                    <a:pt x="486217" y="951576"/>
                  </a:lnTo>
                  <a:cubicBezTo>
                    <a:pt x="486833" y="951192"/>
                    <a:pt x="487603" y="951115"/>
                    <a:pt x="488373" y="951269"/>
                  </a:cubicBezTo>
                  <a:lnTo>
                    <a:pt x="490605" y="951808"/>
                  </a:lnTo>
                  <a:cubicBezTo>
                    <a:pt x="491759" y="952115"/>
                    <a:pt x="492606" y="953116"/>
                    <a:pt x="492760" y="954271"/>
                  </a:cubicBezTo>
                  <a:lnTo>
                    <a:pt x="493222" y="959582"/>
                  </a:lnTo>
                  <a:lnTo>
                    <a:pt x="494068" y="960659"/>
                  </a:lnTo>
                  <a:lnTo>
                    <a:pt x="495146" y="960659"/>
                  </a:lnTo>
                  <a:lnTo>
                    <a:pt x="498918" y="959735"/>
                  </a:lnTo>
                  <a:lnTo>
                    <a:pt x="509847" y="953193"/>
                  </a:lnTo>
                  <a:cubicBezTo>
                    <a:pt x="510309" y="952962"/>
                    <a:pt x="510771" y="952808"/>
                    <a:pt x="511310" y="952808"/>
                  </a:cubicBezTo>
                  <a:lnTo>
                    <a:pt x="513542" y="952808"/>
                  </a:lnTo>
                  <a:cubicBezTo>
                    <a:pt x="514312" y="952808"/>
                    <a:pt x="515004" y="953116"/>
                    <a:pt x="515543" y="953655"/>
                  </a:cubicBezTo>
                  <a:lnTo>
                    <a:pt x="517236" y="955348"/>
                  </a:lnTo>
                  <a:cubicBezTo>
                    <a:pt x="517467" y="955579"/>
                    <a:pt x="517621" y="955733"/>
                    <a:pt x="517698" y="956041"/>
                  </a:cubicBezTo>
                  <a:lnTo>
                    <a:pt x="522085" y="963968"/>
                  </a:lnTo>
                  <a:lnTo>
                    <a:pt x="532861" y="962506"/>
                  </a:lnTo>
                  <a:cubicBezTo>
                    <a:pt x="533323" y="962429"/>
                    <a:pt x="533708" y="962506"/>
                    <a:pt x="534093" y="962660"/>
                  </a:cubicBezTo>
                  <a:lnTo>
                    <a:pt x="537479" y="963815"/>
                  </a:lnTo>
                  <a:cubicBezTo>
                    <a:pt x="537787" y="963892"/>
                    <a:pt x="538095" y="964045"/>
                    <a:pt x="538326" y="964277"/>
                  </a:cubicBezTo>
                  <a:lnTo>
                    <a:pt x="540404" y="965893"/>
                  </a:lnTo>
                  <a:lnTo>
                    <a:pt x="540712" y="965431"/>
                  </a:lnTo>
                  <a:lnTo>
                    <a:pt x="542867" y="954117"/>
                  </a:lnTo>
                  <a:cubicBezTo>
                    <a:pt x="543098" y="952962"/>
                    <a:pt x="544022" y="952038"/>
                    <a:pt x="545176" y="951885"/>
                  </a:cubicBezTo>
                  <a:cubicBezTo>
                    <a:pt x="546331" y="951653"/>
                    <a:pt x="547485" y="952269"/>
                    <a:pt x="548101" y="953347"/>
                  </a:cubicBezTo>
                  <a:lnTo>
                    <a:pt x="552565" y="961814"/>
                  </a:lnTo>
                  <a:cubicBezTo>
                    <a:pt x="552873" y="962352"/>
                    <a:pt x="552950" y="962891"/>
                    <a:pt x="552873" y="963507"/>
                  </a:cubicBezTo>
                  <a:lnTo>
                    <a:pt x="552334" y="967971"/>
                  </a:lnTo>
                  <a:lnTo>
                    <a:pt x="552411" y="971665"/>
                  </a:lnTo>
                  <a:lnTo>
                    <a:pt x="556106" y="968356"/>
                  </a:lnTo>
                  <a:cubicBezTo>
                    <a:pt x="556645" y="967894"/>
                    <a:pt x="557261" y="967663"/>
                    <a:pt x="557953" y="967663"/>
                  </a:cubicBezTo>
                  <a:lnTo>
                    <a:pt x="564727" y="967663"/>
                  </a:lnTo>
                  <a:cubicBezTo>
                    <a:pt x="565265" y="967663"/>
                    <a:pt x="565727" y="967817"/>
                    <a:pt x="566189" y="968048"/>
                  </a:cubicBezTo>
                  <a:lnTo>
                    <a:pt x="569037" y="969741"/>
                  </a:lnTo>
                  <a:cubicBezTo>
                    <a:pt x="569499" y="970049"/>
                    <a:pt x="569883" y="970434"/>
                    <a:pt x="570115" y="970896"/>
                  </a:cubicBezTo>
                  <a:lnTo>
                    <a:pt x="570576" y="971742"/>
                  </a:lnTo>
                  <a:lnTo>
                    <a:pt x="574194" y="965046"/>
                  </a:lnTo>
                  <a:cubicBezTo>
                    <a:pt x="574733" y="964200"/>
                    <a:pt x="575579" y="963661"/>
                    <a:pt x="576580" y="963661"/>
                  </a:cubicBezTo>
                  <a:lnTo>
                    <a:pt x="581044" y="963661"/>
                  </a:lnTo>
                  <a:cubicBezTo>
                    <a:pt x="581814" y="963661"/>
                    <a:pt x="582507" y="963968"/>
                    <a:pt x="583045" y="964507"/>
                  </a:cubicBezTo>
                  <a:lnTo>
                    <a:pt x="583045" y="964507"/>
                  </a:lnTo>
                  <a:lnTo>
                    <a:pt x="585277" y="966740"/>
                  </a:lnTo>
                  <a:cubicBezTo>
                    <a:pt x="585893" y="967355"/>
                    <a:pt x="586201" y="968202"/>
                    <a:pt x="586047" y="969049"/>
                  </a:cubicBezTo>
                  <a:lnTo>
                    <a:pt x="585739" y="972051"/>
                  </a:lnTo>
                  <a:lnTo>
                    <a:pt x="588356" y="968664"/>
                  </a:lnTo>
                  <a:cubicBezTo>
                    <a:pt x="588664" y="968202"/>
                    <a:pt x="589126" y="967894"/>
                    <a:pt x="589665" y="967740"/>
                  </a:cubicBezTo>
                  <a:lnTo>
                    <a:pt x="593051" y="966586"/>
                  </a:lnTo>
                  <a:cubicBezTo>
                    <a:pt x="593667" y="966354"/>
                    <a:pt x="594283" y="966432"/>
                    <a:pt x="594899" y="966586"/>
                  </a:cubicBezTo>
                  <a:lnTo>
                    <a:pt x="603596" y="969665"/>
                  </a:lnTo>
                  <a:lnTo>
                    <a:pt x="608907" y="968202"/>
                  </a:lnTo>
                  <a:cubicBezTo>
                    <a:pt x="609061" y="968125"/>
                    <a:pt x="609292" y="968125"/>
                    <a:pt x="609446" y="968125"/>
                  </a:cubicBezTo>
                  <a:lnTo>
                    <a:pt x="618221" y="967586"/>
                  </a:lnTo>
                  <a:lnTo>
                    <a:pt x="619683" y="966586"/>
                  </a:lnTo>
                  <a:lnTo>
                    <a:pt x="619683" y="965739"/>
                  </a:lnTo>
                  <a:lnTo>
                    <a:pt x="618067" y="963661"/>
                  </a:lnTo>
                  <a:cubicBezTo>
                    <a:pt x="617682" y="963199"/>
                    <a:pt x="617451" y="962506"/>
                    <a:pt x="617451" y="961891"/>
                  </a:cubicBezTo>
                  <a:lnTo>
                    <a:pt x="617451" y="959658"/>
                  </a:lnTo>
                  <a:cubicBezTo>
                    <a:pt x="617451" y="958581"/>
                    <a:pt x="618067" y="957657"/>
                    <a:pt x="618990" y="957118"/>
                  </a:cubicBezTo>
                  <a:lnTo>
                    <a:pt x="631382" y="950961"/>
                  </a:lnTo>
                  <a:cubicBezTo>
                    <a:pt x="632152" y="950576"/>
                    <a:pt x="632999" y="950576"/>
                    <a:pt x="633768" y="950884"/>
                  </a:cubicBezTo>
                  <a:lnTo>
                    <a:pt x="639156" y="953347"/>
                  </a:lnTo>
                  <a:lnTo>
                    <a:pt x="647854" y="951808"/>
                  </a:lnTo>
                  <a:cubicBezTo>
                    <a:pt x="648470" y="951731"/>
                    <a:pt x="649085" y="951808"/>
                    <a:pt x="649624" y="952038"/>
                  </a:cubicBezTo>
                  <a:lnTo>
                    <a:pt x="651856" y="953193"/>
                  </a:lnTo>
                  <a:cubicBezTo>
                    <a:pt x="652472" y="953501"/>
                    <a:pt x="652934" y="954040"/>
                    <a:pt x="653242" y="954655"/>
                  </a:cubicBezTo>
                  <a:lnTo>
                    <a:pt x="655243" y="959582"/>
                  </a:lnTo>
                  <a:lnTo>
                    <a:pt x="656706" y="960736"/>
                  </a:lnTo>
                  <a:lnTo>
                    <a:pt x="658553" y="960736"/>
                  </a:lnTo>
                  <a:lnTo>
                    <a:pt x="661093" y="959658"/>
                  </a:lnTo>
                  <a:lnTo>
                    <a:pt x="661939" y="958273"/>
                  </a:lnTo>
                  <a:lnTo>
                    <a:pt x="661939" y="952885"/>
                  </a:lnTo>
                  <a:cubicBezTo>
                    <a:pt x="661939" y="952038"/>
                    <a:pt x="662324" y="951192"/>
                    <a:pt x="663094" y="950653"/>
                  </a:cubicBezTo>
                  <a:lnTo>
                    <a:pt x="665326" y="948960"/>
                  </a:lnTo>
                  <a:cubicBezTo>
                    <a:pt x="666096" y="948344"/>
                    <a:pt x="667096" y="948267"/>
                    <a:pt x="668020" y="948575"/>
                  </a:cubicBezTo>
                  <a:lnTo>
                    <a:pt x="670868" y="949729"/>
                  </a:lnTo>
                  <a:cubicBezTo>
                    <a:pt x="671022" y="949806"/>
                    <a:pt x="671253" y="949883"/>
                    <a:pt x="671407" y="950037"/>
                  </a:cubicBezTo>
                  <a:lnTo>
                    <a:pt x="675486" y="952731"/>
                  </a:lnTo>
                  <a:lnTo>
                    <a:pt x="676410" y="952577"/>
                  </a:lnTo>
                  <a:lnTo>
                    <a:pt x="681490" y="948036"/>
                  </a:lnTo>
                  <a:lnTo>
                    <a:pt x="688879" y="941801"/>
                  </a:lnTo>
                  <a:cubicBezTo>
                    <a:pt x="689186" y="941570"/>
                    <a:pt x="689571" y="941339"/>
                    <a:pt x="689956" y="941263"/>
                  </a:cubicBezTo>
                  <a:lnTo>
                    <a:pt x="696114" y="939569"/>
                  </a:lnTo>
                  <a:cubicBezTo>
                    <a:pt x="696345" y="939492"/>
                    <a:pt x="696576" y="939492"/>
                    <a:pt x="696883" y="939492"/>
                  </a:cubicBezTo>
                  <a:lnTo>
                    <a:pt x="700270" y="939492"/>
                  </a:lnTo>
                  <a:cubicBezTo>
                    <a:pt x="701040" y="939492"/>
                    <a:pt x="701733" y="939800"/>
                    <a:pt x="702271" y="940339"/>
                  </a:cubicBezTo>
                  <a:lnTo>
                    <a:pt x="703888" y="941955"/>
                  </a:lnTo>
                  <a:lnTo>
                    <a:pt x="705812" y="942263"/>
                  </a:lnTo>
                  <a:lnTo>
                    <a:pt x="709968" y="939492"/>
                  </a:lnTo>
                  <a:lnTo>
                    <a:pt x="717665" y="933412"/>
                  </a:lnTo>
                  <a:cubicBezTo>
                    <a:pt x="717819" y="933258"/>
                    <a:pt x="717973" y="933181"/>
                    <a:pt x="718127" y="933104"/>
                  </a:cubicBezTo>
                  <a:lnTo>
                    <a:pt x="724131" y="930102"/>
                  </a:lnTo>
                  <a:lnTo>
                    <a:pt x="725978" y="926869"/>
                  </a:lnTo>
                  <a:cubicBezTo>
                    <a:pt x="726132" y="926561"/>
                    <a:pt x="726363" y="926331"/>
                    <a:pt x="726594" y="926099"/>
                  </a:cubicBezTo>
                  <a:lnTo>
                    <a:pt x="729981" y="923252"/>
                  </a:lnTo>
                  <a:cubicBezTo>
                    <a:pt x="730365" y="922944"/>
                    <a:pt x="730750" y="922713"/>
                    <a:pt x="731212" y="922636"/>
                  </a:cubicBezTo>
                  <a:lnTo>
                    <a:pt x="738062" y="921250"/>
                  </a:lnTo>
                  <a:lnTo>
                    <a:pt x="738370" y="920481"/>
                  </a:lnTo>
                  <a:lnTo>
                    <a:pt x="737293" y="918018"/>
                  </a:lnTo>
                  <a:lnTo>
                    <a:pt x="733752" y="914477"/>
                  </a:lnTo>
                  <a:cubicBezTo>
                    <a:pt x="733059" y="913785"/>
                    <a:pt x="732751" y="912707"/>
                    <a:pt x="733059" y="911783"/>
                  </a:cubicBezTo>
                  <a:lnTo>
                    <a:pt x="734753" y="905626"/>
                  </a:lnTo>
                  <a:cubicBezTo>
                    <a:pt x="734984" y="904856"/>
                    <a:pt x="735522" y="904240"/>
                    <a:pt x="736215" y="903855"/>
                  </a:cubicBezTo>
                  <a:lnTo>
                    <a:pt x="742142" y="900930"/>
                  </a:lnTo>
                  <a:lnTo>
                    <a:pt x="746837" y="892079"/>
                  </a:lnTo>
                  <a:cubicBezTo>
                    <a:pt x="747068" y="891617"/>
                    <a:pt x="747453" y="891232"/>
                    <a:pt x="747914" y="891001"/>
                  </a:cubicBezTo>
                  <a:lnTo>
                    <a:pt x="780550" y="872452"/>
                  </a:lnTo>
                  <a:cubicBezTo>
                    <a:pt x="780704" y="872375"/>
                    <a:pt x="780934" y="872298"/>
                    <a:pt x="781088" y="872221"/>
                  </a:cubicBezTo>
                  <a:lnTo>
                    <a:pt x="788401" y="869989"/>
                  </a:lnTo>
                  <a:cubicBezTo>
                    <a:pt x="788785" y="869835"/>
                    <a:pt x="789170" y="869835"/>
                    <a:pt x="789632" y="869912"/>
                  </a:cubicBezTo>
                  <a:lnTo>
                    <a:pt x="793558" y="870451"/>
                  </a:lnTo>
                  <a:cubicBezTo>
                    <a:pt x="794327" y="870528"/>
                    <a:pt x="795020" y="870989"/>
                    <a:pt x="795482" y="871605"/>
                  </a:cubicBezTo>
                  <a:lnTo>
                    <a:pt x="799099" y="876762"/>
                  </a:lnTo>
                  <a:lnTo>
                    <a:pt x="802024" y="878686"/>
                  </a:lnTo>
                  <a:cubicBezTo>
                    <a:pt x="802332" y="878917"/>
                    <a:pt x="802640" y="879225"/>
                    <a:pt x="802871" y="879610"/>
                  </a:cubicBezTo>
                  <a:lnTo>
                    <a:pt x="805642" y="884228"/>
                  </a:lnTo>
                  <a:lnTo>
                    <a:pt x="812338" y="885767"/>
                  </a:lnTo>
                  <a:lnTo>
                    <a:pt x="816033" y="881226"/>
                  </a:lnTo>
                  <a:lnTo>
                    <a:pt x="819265" y="873683"/>
                  </a:lnTo>
                  <a:cubicBezTo>
                    <a:pt x="819419" y="873298"/>
                    <a:pt x="819650" y="872991"/>
                    <a:pt x="820035" y="872682"/>
                  </a:cubicBezTo>
                  <a:lnTo>
                    <a:pt x="824499" y="868757"/>
                  </a:lnTo>
                  <a:cubicBezTo>
                    <a:pt x="824884" y="868449"/>
                    <a:pt x="825269" y="868218"/>
                    <a:pt x="825731" y="868142"/>
                  </a:cubicBezTo>
                  <a:lnTo>
                    <a:pt x="838123" y="865294"/>
                  </a:lnTo>
                  <a:cubicBezTo>
                    <a:pt x="838739" y="865140"/>
                    <a:pt x="839431" y="865217"/>
                    <a:pt x="839970" y="865524"/>
                  </a:cubicBezTo>
                  <a:lnTo>
                    <a:pt x="844434" y="867756"/>
                  </a:lnTo>
                  <a:cubicBezTo>
                    <a:pt x="845204" y="868142"/>
                    <a:pt x="845743" y="868834"/>
                    <a:pt x="845897" y="869681"/>
                  </a:cubicBezTo>
                  <a:lnTo>
                    <a:pt x="848745" y="882612"/>
                  </a:lnTo>
                  <a:lnTo>
                    <a:pt x="849437" y="884228"/>
                  </a:lnTo>
                  <a:lnTo>
                    <a:pt x="849976" y="884613"/>
                  </a:lnTo>
                  <a:lnTo>
                    <a:pt x="850900" y="884382"/>
                  </a:lnTo>
                  <a:lnTo>
                    <a:pt x="853440" y="870373"/>
                  </a:lnTo>
                  <a:cubicBezTo>
                    <a:pt x="853517" y="869835"/>
                    <a:pt x="853825" y="869296"/>
                    <a:pt x="854210" y="868911"/>
                  </a:cubicBezTo>
                  <a:lnTo>
                    <a:pt x="859290" y="863831"/>
                  </a:lnTo>
                  <a:cubicBezTo>
                    <a:pt x="860213" y="862907"/>
                    <a:pt x="861599" y="862754"/>
                    <a:pt x="862676" y="863369"/>
                  </a:cubicBezTo>
                  <a:lnTo>
                    <a:pt x="866602" y="865601"/>
                  </a:lnTo>
                  <a:cubicBezTo>
                    <a:pt x="867064" y="865832"/>
                    <a:pt x="867372" y="866217"/>
                    <a:pt x="867602" y="866602"/>
                  </a:cubicBezTo>
                  <a:lnTo>
                    <a:pt x="871374" y="873067"/>
                  </a:lnTo>
                  <a:lnTo>
                    <a:pt x="871374" y="870219"/>
                  </a:lnTo>
                  <a:lnTo>
                    <a:pt x="871374" y="870219"/>
                  </a:lnTo>
                  <a:lnTo>
                    <a:pt x="872528" y="861984"/>
                  </a:lnTo>
                  <a:cubicBezTo>
                    <a:pt x="872605" y="861368"/>
                    <a:pt x="872913" y="860829"/>
                    <a:pt x="873298" y="860368"/>
                  </a:cubicBezTo>
                  <a:lnTo>
                    <a:pt x="877762" y="855826"/>
                  </a:lnTo>
                  <a:cubicBezTo>
                    <a:pt x="878301" y="855287"/>
                    <a:pt x="878994" y="854980"/>
                    <a:pt x="879764" y="854980"/>
                  </a:cubicBezTo>
                  <a:lnTo>
                    <a:pt x="883997" y="854980"/>
                  </a:lnTo>
                  <a:lnTo>
                    <a:pt x="883304" y="854518"/>
                  </a:lnTo>
                  <a:cubicBezTo>
                    <a:pt x="883073" y="854364"/>
                    <a:pt x="882842" y="854133"/>
                    <a:pt x="882611" y="853902"/>
                  </a:cubicBezTo>
                  <a:lnTo>
                    <a:pt x="879764" y="850515"/>
                  </a:lnTo>
                  <a:cubicBezTo>
                    <a:pt x="879225" y="849900"/>
                    <a:pt x="878994" y="849130"/>
                    <a:pt x="879148" y="848283"/>
                  </a:cubicBezTo>
                  <a:lnTo>
                    <a:pt x="879686" y="844358"/>
                  </a:lnTo>
                  <a:cubicBezTo>
                    <a:pt x="879918" y="842972"/>
                    <a:pt x="881072" y="841972"/>
                    <a:pt x="882458" y="841972"/>
                  </a:cubicBezTo>
                  <a:lnTo>
                    <a:pt x="885305" y="841972"/>
                  </a:lnTo>
                  <a:cubicBezTo>
                    <a:pt x="885844" y="841972"/>
                    <a:pt x="886306" y="842126"/>
                    <a:pt x="886768" y="842356"/>
                  </a:cubicBezTo>
                  <a:lnTo>
                    <a:pt x="889077" y="843742"/>
                  </a:lnTo>
                  <a:lnTo>
                    <a:pt x="896389" y="844820"/>
                  </a:lnTo>
                  <a:lnTo>
                    <a:pt x="899776" y="845666"/>
                  </a:lnTo>
                  <a:lnTo>
                    <a:pt x="907088" y="839278"/>
                  </a:lnTo>
                  <a:cubicBezTo>
                    <a:pt x="907242" y="839124"/>
                    <a:pt x="907473" y="838970"/>
                    <a:pt x="907704" y="838893"/>
                  </a:cubicBezTo>
                  <a:lnTo>
                    <a:pt x="911090" y="837200"/>
                  </a:lnTo>
                  <a:cubicBezTo>
                    <a:pt x="911475" y="837045"/>
                    <a:pt x="911860" y="836892"/>
                    <a:pt x="912245" y="836892"/>
                  </a:cubicBezTo>
                  <a:lnTo>
                    <a:pt x="925484" y="836353"/>
                  </a:lnTo>
                  <a:lnTo>
                    <a:pt x="931641" y="834814"/>
                  </a:lnTo>
                  <a:lnTo>
                    <a:pt x="937260" y="831735"/>
                  </a:lnTo>
                  <a:lnTo>
                    <a:pt x="951653" y="819035"/>
                  </a:lnTo>
                  <a:cubicBezTo>
                    <a:pt x="952115" y="818650"/>
                    <a:pt x="952654" y="818419"/>
                    <a:pt x="953270" y="818342"/>
                  </a:cubicBezTo>
                  <a:lnTo>
                    <a:pt x="960043" y="817803"/>
                  </a:lnTo>
                  <a:cubicBezTo>
                    <a:pt x="960582" y="817726"/>
                    <a:pt x="961198" y="817880"/>
                    <a:pt x="961659" y="818188"/>
                  </a:cubicBezTo>
                  <a:lnTo>
                    <a:pt x="973205" y="824808"/>
                  </a:lnTo>
                  <a:lnTo>
                    <a:pt x="974436" y="820420"/>
                  </a:lnTo>
                  <a:cubicBezTo>
                    <a:pt x="974513" y="820112"/>
                    <a:pt x="974667" y="819881"/>
                    <a:pt x="974821" y="819650"/>
                  </a:cubicBezTo>
                  <a:lnTo>
                    <a:pt x="978208" y="814570"/>
                  </a:lnTo>
                  <a:cubicBezTo>
                    <a:pt x="978670" y="813878"/>
                    <a:pt x="979362" y="813416"/>
                    <a:pt x="980209" y="813339"/>
                  </a:cubicBezTo>
                  <a:lnTo>
                    <a:pt x="984673" y="812800"/>
                  </a:lnTo>
                  <a:cubicBezTo>
                    <a:pt x="985520" y="812646"/>
                    <a:pt x="986367" y="812954"/>
                    <a:pt x="986982" y="813570"/>
                  </a:cubicBezTo>
                  <a:lnTo>
                    <a:pt x="992601" y="819188"/>
                  </a:lnTo>
                  <a:cubicBezTo>
                    <a:pt x="992909" y="819497"/>
                    <a:pt x="993140" y="819881"/>
                    <a:pt x="993294" y="820266"/>
                  </a:cubicBezTo>
                  <a:lnTo>
                    <a:pt x="995526" y="826655"/>
                  </a:lnTo>
                  <a:lnTo>
                    <a:pt x="994602" y="817649"/>
                  </a:lnTo>
                  <a:cubicBezTo>
                    <a:pt x="994525" y="817188"/>
                    <a:pt x="994602" y="816649"/>
                    <a:pt x="994756" y="816187"/>
                  </a:cubicBezTo>
                  <a:lnTo>
                    <a:pt x="995911" y="813339"/>
                  </a:lnTo>
                  <a:cubicBezTo>
                    <a:pt x="996142" y="812800"/>
                    <a:pt x="996527" y="812339"/>
                    <a:pt x="996988" y="812030"/>
                  </a:cubicBezTo>
                  <a:lnTo>
                    <a:pt x="1002068" y="808644"/>
                  </a:lnTo>
                  <a:lnTo>
                    <a:pt x="1007302" y="805719"/>
                  </a:lnTo>
                  <a:cubicBezTo>
                    <a:pt x="1007533" y="805565"/>
                    <a:pt x="1007764" y="805488"/>
                    <a:pt x="1008072" y="805411"/>
                  </a:cubicBezTo>
                  <a:lnTo>
                    <a:pt x="1013152" y="804256"/>
                  </a:lnTo>
                  <a:cubicBezTo>
                    <a:pt x="1013460" y="804180"/>
                    <a:pt x="1013768" y="804180"/>
                    <a:pt x="1014076" y="804180"/>
                  </a:cubicBezTo>
                  <a:lnTo>
                    <a:pt x="1016231" y="804410"/>
                  </a:lnTo>
                  <a:lnTo>
                    <a:pt x="1016616" y="798715"/>
                  </a:lnTo>
                  <a:lnTo>
                    <a:pt x="1015538" y="792249"/>
                  </a:lnTo>
                  <a:lnTo>
                    <a:pt x="1014922" y="784706"/>
                  </a:lnTo>
                  <a:cubicBezTo>
                    <a:pt x="1014922" y="784321"/>
                    <a:pt x="1014922" y="783937"/>
                    <a:pt x="1015076" y="783628"/>
                  </a:cubicBezTo>
                  <a:lnTo>
                    <a:pt x="1016770" y="778549"/>
                  </a:lnTo>
                  <a:cubicBezTo>
                    <a:pt x="1017001" y="777856"/>
                    <a:pt x="1017539" y="777240"/>
                    <a:pt x="1018155" y="776932"/>
                  </a:cubicBezTo>
                  <a:lnTo>
                    <a:pt x="1022619" y="774700"/>
                  </a:lnTo>
                  <a:cubicBezTo>
                    <a:pt x="1022850" y="774546"/>
                    <a:pt x="1023081" y="774469"/>
                    <a:pt x="1023312" y="774469"/>
                  </a:cubicBezTo>
                  <a:lnTo>
                    <a:pt x="1037936" y="771621"/>
                  </a:lnTo>
                  <a:lnTo>
                    <a:pt x="1045556" y="769466"/>
                  </a:lnTo>
                  <a:cubicBezTo>
                    <a:pt x="1046095" y="769312"/>
                    <a:pt x="1046634" y="769312"/>
                    <a:pt x="1047173" y="769466"/>
                  </a:cubicBezTo>
                  <a:lnTo>
                    <a:pt x="1052792" y="771159"/>
                  </a:lnTo>
                  <a:cubicBezTo>
                    <a:pt x="1053484" y="771391"/>
                    <a:pt x="1054100" y="771852"/>
                    <a:pt x="1054408" y="772468"/>
                  </a:cubicBezTo>
                  <a:lnTo>
                    <a:pt x="1059180" y="781012"/>
                  </a:lnTo>
                  <a:lnTo>
                    <a:pt x="1063952" y="784783"/>
                  </a:lnTo>
                  <a:lnTo>
                    <a:pt x="1071803" y="786862"/>
                  </a:lnTo>
                  <a:lnTo>
                    <a:pt x="1085888" y="787939"/>
                  </a:lnTo>
                  <a:cubicBezTo>
                    <a:pt x="1086504" y="788016"/>
                    <a:pt x="1087043" y="788247"/>
                    <a:pt x="1087505" y="788632"/>
                  </a:cubicBezTo>
                  <a:lnTo>
                    <a:pt x="1090045" y="790864"/>
                  </a:lnTo>
                  <a:cubicBezTo>
                    <a:pt x="1090660" y="790402"/>
                    <a:pt x="1091353" y="790171"/>
                    <a:pt x="1092200" y="790248"/>
                  </a:cubicBezTo>
                  <a:cubicBezTo>
                    <a:pt x="1093047" y="790325"/>
                    <a:pt x="1093816" y="790787"/>
                    <a:pt x="1094278" y="791557"/>
                  </a:cubicBezTo>
                  <a:lnTo>
                    <a:pt x="1096356" y="794866"/>
                  </a:lnTo>
                  <a:lnTo>
                    <a:pt x="1099435" y="795174"/>
                  </a:lnTo>
                  <a:lnTo>
                    <a:pt x="1103899" y="793712"/>
                  </a:lnTo>
                  <a:lnTo>
                    <a:pt x="1110673" y="792172"/>
                  </a:lnTo>
                  <a:lnTo>
                    <a:pt x="1111211" y="791634"/>
                  </a:lnTo>
                  <a:cubicBezTo>
                    <a:pt x="1111596" y="791248"/>
                    <a:pt x="1112135" y="790941"/>
                    <a:pt x="1112674" y="790864"/>
                  </a:cubicBezTo>
                  <a:lnTo>
                    <a:pt x="1152775" y="783090"/>
                  </a:lnTo>
                  <a:lnTo>
                    <a:pt x="1159779" y="779549"/>
                  </a:lnTo>
                  <a:lnTo>
                    <a:pt x="1163320" y="775470"/>
                  </a:lnTo>
                  <a:cubicBezTo>
                    <a:pt x="1163551" y="775239"/>
                    <a:pt x="1163782" y="775008"/>
                    <a:pt x="1164090" y="774854"/>
                  </a:cubicBezTo>
                  <a:lnTo>
                    <a:pt x="1169170" y="772006"/>
                  </a:lnTo>
                  <a:cubicBezTo>
                    <a:pt x="1169708" y="771698"/>
                    <a:pt x="1170401" y="771621"/>
                    <a:pt x="1171017" y="771698"/>
                  </a:cubicBezTo>
                  <a:lnTo>
                    <a:pt x="1174404" y="772237"/>
                  </a:lnTo>
                  <a:cubicBezTo>
                    <a:pt x="1175096" y="772314"/>
                    <a:pt x="1175712" y="772699"/>
                    <a:pt x="1176097" y="773238"/>
                  </a:cubicBezTo>
                  <a:lnTo>
                    <a:pt x="1178329" y="776086"/>
                  </a:lnTo>
                  <a:cubicBezTo>
                    <a:pt x="1178560" y="776393"/>
                    <a:pt x="1178791" y="776779"/>
                    <a:pt x="1178868" y="777163"/>
                  </a:cubicBezTo>
                  <a:lnTo>
                    <a:pt x="1181408" y="787246"/>
                  </a:lnTo>
                  <a:lnTo>
                    <a:pt x="1182255" y="787785"/>
                  </a:lnTo>
                  <a:lnTo>
                    <a:pt x="1183640" y="786169"/>
                  </a:lnTo>
                  <a:lnTo>
                    <a:pt x="1184641" y="780165"/>
                  </a:lnTo>
                  <a:lnTo>
                    <a:pt x="1184564" y="768773"/>
                  </a:lnTo>
                  <a:cubicBezTo>
                    <a:pt x="1184564" y="768158"/>
                    <a:pt x="1184794" y="767542"/>
                    <a:pt x="1185102" y="767080"/>
                  </a:cubicBezTo>
                  <a:lnTo>
                    <a:pt x="1186796" y="764848"/>
                  </a:lnTo>
                  <a:cubicBezTo>
                    <a:pt x="1187411" y="764001"/>
                    <a:pt x="1188489" y="763540"/>
                    <a:pt x="1189490" y="763771"/>
                  </a:cubicBezTo>
                  <a:lnTo>
                    <a:pt x="1192876" y="764309"/>
                  </a:lnTo>
                  <a:cubicBezTo>
                    <a:pt x="1193415" y="764386"/>
                    <a:pt x="1193954" y="764694"/>
                    <a:pt x="1194339" y="765079"/>
                  </a:cubicBezTo>
                  <a:lnTo>
                    <a:pt x="1207962" y="778164"/>
                  </a:lnTo>
                  <a:lnTo>
                    <a:pt x="1211349" y="779241"/>
                  </a:lnTo>
                  <a:lnTo>
                    <a:pt x="1214428" y="777702"/>
                  </a:lnTo>
                  <a:lnTo>
                    <a:pt x="1220277" y="771852"/>
                  </a:lnTo>
                  <a:cubicBezTo>
                    <a:pt x="1220662" y="771468"/>
                    <a:pt x="1221047" y="771236"/>
                    <a:pt x="1221586" y="771082"/>
                  </a:cubicBezTo>
                  <a:lnTo>
                    <a:pt x="1223818" y="770544"/>
                  </a:lnTo>
                  <a:cubicBezTo>
                    <a:pt x="1225127" y="770236"/>
                    <a:pt x="1226435" y="770852"/>
                    <a:pt x="1227051" y="772006"/>
                  </a:cubicBezTo>
                  <a:lnTo>
                    <a:pt x="1228205" y="774238"/>
                  </a:lnTo>
                  <a:cubicBezTo>
                    <a:pt x="1228436" y="774700"/>
                    <a:pt x="1228513" y="775162"/>
                    <a:pt x="1228513" y="775624"/>
                  </a:cubicBezTo>
                  <a:lnTo>
                    <a:pt x="1227974" y="785630"/>
                  </a:lnTo>
                  <a:lnTo>
                    <a:pt x="1228744" y="787477"/>
                  </a:lnTo>
                  <a:lnTo>
                    <a:pt x="1234286" y="788247"/>
                  </a:lnTo>
                  <a:lnTo>
                    <a:pt x="1249372" y="781474"/>
                  </a:lnTo>
                  <a:lnTo>
                    <a:pt x="1252913" y="777933"/>
                  </a:lnTo>
                  <a:lnTo>
                    <a:pt x="1255453" y="774315"/>
                  </a:lnTo>
                  <a:cubicBezTo>
                    <a:pt x="1255838" y="773777"/>
                    <a:pt x="1256453" y="773392"/>
                    <a:pt x="1257069" y="773238"/>
                  </a:cubicBezTo>
                  <a:lnTo>
                    <a:pt x="1261533" y="772083"/>
                  </a:lnTo>
                  <a:cubicBezTo>
                    <a:pt x="1261764" y="772006"/>
                    <a:pt x="1261995" y="772006"/>
                    <a:pt x="1262226" y="772006"/>
                  </a:cubicBezTo>
                  <a:lnTo>
                    <a:pt x="1267306" y="772006"/>
                  </a:lnTo>
                  <a:lnTo>
                    <a:pt x="1276542" y="770929"/>
                  </a:lnTo>
                  <a:cubicBezTo>
                    <a:pt x="1276773" y="770852"/>
                    <a:pt x="1277004" y="770929"/>
                    <a:pt x="1277235" y="770929"/>
                  </a:cubicBezTo>
                  <a:lnTo>
                    <a:pt x="1285086" y="772083"/>
                  </a:lnTo>
                  <a:lnTo>
                    <a:pt x="1293091" y="774700"/>
                  </a:lnTo>
                  <a:lnTo>
                    <a:pt x="1295862" y="773700"/>
                  </a:lnTo>
                  <a:lnTo>
                    <a:pt x="1300403" y="767080"/>
                  </a:lnTo>
                  <a:cubicBezTo>
                    <a:pt x="1300942" y="766310"/>
                    <a:pt x="1301789" y="765849"/>
                    <a:pt x="1302712" y="765849"/>
                  </a:cubicBezTo>
                  <a:lnTo>
                    <a:pt x="1305560" y="765849"/>
                  </a:lnTo>
                  <a:cubicBezTo>
                    <a:pt x="1306099" y="765849"/>
                    <a:pt x="1306561" y="766003"/>
                    <a:pt x="1307022" y="766233"/>
                  </a:cubicBezTo>
                  <a:lnTo>
                    <a:pt x="1319953" y="774084"/>
                  </a:lnTo>
                  <a:lnTo>
                    <a:pt x="1326265" y="776932"/>
                  </a:lnTo>
                  <a:lnTo>
                    <a:pt x="1328266" y="776702"/>
                  </a:lnTo>
                  <a:lnTo>
                    <a:pt x="1330498" y="770467"/>
                  </a:lnTo>
                  <a:cubicBezTo>
                    <a:pt x="1330575" y="770159"/>
                    <a:pt x="1330729" y="769928"/>
                    <a:pt x="1330960" y="769620"/>
                  </a:cubicBezTo>
                  <a:lnTo>
                    <a:pt x="1333192" y="766772"/>
                  </a:lnTo>
                  <a:cubicBezTo>
                    <a:pt x="1333808" y="766003"/>
                    <a:pt x="1334808" y="765541"/>
                    <a:pt x="1335886" y="765771"/>
                  </a:cubicBezTo>
                  <a:lnTo>
                    <a:pt x="1339273" y="766310"/>
                  </a:lnTo>
                  <a:cubicBezTo>
                    <a:pt x="1339812" y="766387"/>
                    <a:pt x="1340273" y="766618"/>
                    <a:pt x="1340735" y="767003"/>
                  </a:cubicBezTo>
                  <a:lnTo>
                    <a:pt x="1346277" y="772083"/>
                  </a:lnTo>
                  <a:lnTo>
                    <a:pt x="1347201" y="771775"/>
                  </a:lnTo>
                  <a:lnTo>
                    <a:pt x="1348586" y="769620"/>
                  </a:lnTo>
                  <a:lnTo>
                    <a:pt x="1350741" y="759999"/>
                  </a:lnTo>
                  <a:cubicBezTo>
                    <a:pt x="1350818" y="759691"/>
                    <a:pt x="1350972" y="759306"/>
                    <a:pt x="1351126" y="759075"/>
                  </a:cubicBezTo>
                  <a:lnTo>
                    <a:pt x="1353358" y="755688"/>
                  </a:lnTo>
                  <a:cubicBezTo>
                    <a:pt x="1353897" y="754919"/>
                    <a:pt x="1354743" y="754457"/>
                    <a:pt x="1355667" y="754457"/>
                  </a:cubicBezTo>
                  <a:lnTo>
                    <a:pt x="1359054" y="754457"/>
                  </a:lnTo>
                  <a:cubicBezTo>
                    <a:pt x="1359747" y="754457"/>
                    <a:pt x="1360362" y="754688"/>
                    <a:pt x="1360824" y="755073"/>
                  </a:cubicBezTo>
                  <a:lnTo>
                    <a:pt x="1364211" y="757921"/>
                  </a:lnTo>
                  <a:cubicBezTo>
                    <a:pt x="1364596" y="758306"/>
                    <a:pt x="1364904" y="758767"/>
                    <a:pt x="1365134" y="759306"/>
                  </a:cubicBezTo>
                  <a:lnTo>
                    <a:pt x="1366751" y="764540"/>
                  </a:lnTo>
                  <a:lnTo>
                    <a:pt x="1369060" y="768235"/>
                  </a:lnTo>
                  <a:lnTo>
                    <a:pt x="1371215" y="769697"/>
                  </a:lnTo>
                  <a:lnTo>
                    <a:pt x="1376526" y="769697"/>
                  </a:lnTo>
                  <a:cubicBezTo>
                    <a:pt x="1376757" y="769697"/>
                    <a:pt x="1377065" y="769774"/>
                    <a:pt x="1377296" y="769774"/>
                  </a:cubicBezTo>
                  <a:lnTo>
                    <a:pt x="1381221" y="770929"/>
                  </a:lnTo>
                  <a:cubicBezTo>
                    <a:pt x="1381452" y="771006"/>
                    <a:pt x="1381683" y="771082"/>
                    <a:pt x="1381914" y="771236"/>
                  </a:cubicBezTo>
                  <a:lnTo>
                    <a:pt x="1385762" y="773623"/>
                  </a:lnTo>
                  <a:lnTo>
                    <a:pt x="1385762" y="773623"/>
                  </a:lnTo>
                  <a:lnTo>
                    <a:pt x="1388533" y="773623"/>
                  </a:lnTo>
                  <a:lnTo>
                    <a:pt x="1392151" y="772699"/>
                  </a:lnTo>
                  <a:lnTo>
                    <a:pt x="1404620" y="762924"/>
                  </a:lnTo>
                  <a:cubicBezTo>
                    <a:pt x="1405236" y="762462"/>
                    <a:pt x="1406005" y="762231"/>
                    <a:pt x="1406775" y="762385"/>
                  </a:cubicBezTo>
                  <a:lnTo>
                    <a:pt x="1410162" y="762924"/>
                  </a:lnTo>
                  <a:cubicBezTo>
                    <a:pt x="1410546" y="763001"/>
                    <a:pt x="1411009" y="763155"/>
                    <a:pt x="1411316" y="763385"/>
                  </a:cubicBezTo>
                  <a:lnTo>
                    <a:pt x="1415242" y="766233"/>
                  </a:lnTo>
                  <a:lnTo>
                    <a:pt x="1418936" y="769389"/>
                  </a:lnTo>
                  <a:lnTo>
                    <a:pt x="1421168" y="770005"/>
                  </a:lnTo>
                  <a:lnTo>
                    <a:pt x="1423631" y="768619"/>
                  </a:lnTo>
                  <a:lnTo>
                    <a:pt x="1425556" y="766233"/>
                  </a:lnTo>
                  <a:cubicBezTo>
                    <a:pt x="1426325" y="765310"/>
                    <a:pt x="1427557" y="765002"/>
                    <a:pt x="1428634" y="765310"/>
                  </a:cubicBezTo>
                  <a:lnTo>
                    <a:pt x="1432021" y="766464"/>
                  </a:lnTo>
                  <a:lnTo>
                    <a:pt x="1439333" y="770082"/>
                  </a:lnTo>
                  <a:lnTo>
                    <a:pt x="1443489" y="769158"/>
                  </a:lnTo>
                  <a:lnTo>
                    <a:pt x="1443489" y="584662"/>
                  </a:lnTo>
                  <a:lnTo>
                    <a:pt x="1444413" y="118841"/>
                  </a:lnTo>
                  <a:lnTo>
                    <a:pt x="1444644" y="0"/>
                  </a:lnTo>
                  <a:lnTo>
                    <a:pt x="1439256" y="5080"/>
                  </a:lnTo>
                  <a:cubicBezTo>
                    <a:pt x="1439025" y="5311"/>
                    <a:pt x="1438794" y="5465"/>
                    <a:pt x="1438487" y="5619"/>
                  </a:cubicBezTo>
                  <a:lnTo>
                    <a:pt x="1433406" y="7851"/>
                  </a:lnTo>
                  <a:lnTo>
                    <a:pt x="1428096" y="9083"/>
                  </a:lnTo>
                  <a:lnTo>
                    <a:pt x="1422169" y="11777"/>
                  </a:lnTo>
                  <a:lnTo>
                    <a:pt x="1411701" y="17857"/>
                  </a:lnTo>
                  <a:lnTo>
                    <a:pt x="1390688" y="35021"/>
                  </a:lnTo>
                  <a:cubicBezTo>
                    <a:pt x="1390304" y="35329"/>
                    <a:pt x="1389842" y="35560"/>
                    <a:pt x="1389303" y="35637"/>
                  </a:cubicBezTo>
                  <a:lnTo>
                    <a:pt x="1367136" y="38947"/>
                  </a:lnTo>
                  <a:lnTo>
                    <a:pt x="1258070" y="85898"/>
                  </a:lnTo>
                  <a:lnTo>
                    <a:pt x="1228513" y="106526"/>
                  </a:lnTo>
                  <a:lnTo>
                    <a:pt x="1212427" y="114608"/>
                  </a:lnTo>
                  <a:lnTo>
                    <a:pt x="1177636" y="124922"/>
                  </a:lnTo>
                  <a:lnTo>
                    <a:pt x="1172710" y="125615"/>
                  </a:lnTo>
                  <a:lnTo>
                    <a:pt x="1168400" y="125615"/>
                  </a:lnTo>
                  <a:lnTo>
                    <a:pt x="1165552" y="126076"/>
                  </a:lnTo>
                  <a:lnTo>
                    <a:pt x="1162396" y="128309"/>
                  </a:lnTo>
                  <a:lnTo>
                    <a:pt x="1132763" y="160174"/>
                  </a:lnTo>
                  <a:lnTo>
                    <a:pt x="1103822" y="184573"/>
                  </a:lnTo>
                  <a:lnTo>
                    <a:pt x="1088890" y="193810"/>
                  </a:lnTo>
                  <a:cubicBezTo>
                    <a:pt x="1088659" y="193964"/>
                    <a:pt x="1088429" y="194041"/>
                    <a:pt x="1088198" y="194118"/>
                  </a:cubicBezTo>
                  <a:lnTo>
                    <a:pt x="1074112" y="198043"/>
                  </a:lnTo>
                  <a:cubicBezTo>
                    <a:pt x="1073650" y="198197"/>
                    <a:pt x="1073111" y="198197"/>
                    <a:pt x="1072573" y="198043"/>
                  </a:cubicBezTo>
                  <a:lnTo>
                    <a:pt x="1064722" y="195811"/>
                  </a:lnTo>
                  <a:cubicBezTo>
                    <a:pt x="1064106" y="195657"/>
                    <a:pt x="1063567" y="195272"/>
                    <a:pt x="1063182" y="194733"/>
                  </a:cubicBezTo>
                  <a:lnTo>
                    <a:pt x="1059257" y="189115"/>
                  </a:lnTo>
                  <a:lnTo>
                    <a:pt x="1056101" y="183881"/>
                  </a:lnTo>
                  <a:lnTo>
                    <a:pt x="1042862" y="175414"/>
                  </a:lnTo>
                  <a:lnTo>
                    <a:pt x="1039091" y="174029"/>
                  </a:lnTo>
                  <a:lnTo>
                    <a:pt x="1036012" y="174029"/>
                  </a:lnTo>
                  <a:lnTo>
                    <a:pt x="1036012" y="174029"/>
                  </a:lnTo>
                  <a:lnTo>
                    <a:pt x="975591" y="187498"/>
                  </a:lnTo>
                  <a:lnTo>
                    <a:pt x="971819" y="189192"/>
                  </a:lnTo>
                  <a:lnTo>
                    <a:pt x="955963" y="213822"/>
                  </a:lnTo>
                  <a:cubicBezTo>
                    <a:pt x="955579" y="214438"/>
                    <a:pt x="955040" y="214822"/>
                    <a:pt x="954347" y="215053"/>
                  </a:cubicBezTo>
                  <a:lnTo>
                    <a:pt x="945880" y="217286"/>
                  </a:lnTo>
                  <a:cubicBezTo>
                    <a:pt x="945496" y="217363"/>
                    <a:pt x="945034" y="217439"/>
                    <a:pt x="944649" y="217363"/>
                  </a:cubicBezTo>
                  <a:lnTo>
                    <a:pt x="935105" y="215669"/>
                  </a:lnTo>
                  <a:cubicBezTo>
                    <a:pt x="934720" y="215592"/>
                    <a:pt x="934335" y="215438"/>
                    <a:pt x="934027" y="215207"/>
                  </a:cubicBezTo>
                  <a:lnTo>
                    <a:pt x="928178" y="211128"/>
                  </a:lnTo>
                  <a:lnTo>
                    <a:pt x="911706" y="220364"/>
                  </a:lnTo>
                  <a:cubicBezTo>
                    <a:pt x="911552" y="220441"/>
                    <a:pt x="911321" y="220518"/>
                    <a:pt x="911167" y="220595"/>
                  </a:cubicBezTo>
                  <a:lnTo>
                    <a:pt x="902162" y="223443"/>
                  </a:lnTo>
                  <a:cubicBezTo>
                    <a:pt x="900930" y="223828"/>
                    <a:pt x="899622" y="223366"/>
                    <a:pt x="898929" y="222289"/>
                  </a:cubicBezTo>
                  <a:lnTo>
                    <a:pt x="895157" y="216362"/>
                  </a:lnTo>
                  <a:lnTo>
                    <a:pt x="893464" y="214669"/>
                  </a:lnTo>
                  <a:lnTo>
                    <a:pt x="889385" y="212591"/>
                  </a:lnTo>
                  <a:lnTo>
                    <a:pt x="884228" y="211051"/>
                  </a:lnTo>
                  <a:lnTo>
                    <a:pt x="881534" y="210743"/>
                  </a:lnTo>
                  <a:lnTo>
                    <a:pt x="880533" y="211744"/>
                  </a:lnTo>
                  <a:lnTo>
                    <a:pt x="872836" y="226522"/>
                  </a:lnTo>
                  <a:cubicBezTo>
                    <a:pt x="872528" y="227138"/>
                    <a:pt x="871913" y="227677"/>
                    <a:pt x="871220" y="227907"/>
                  </a:cubicBezTo>
                  <a:lnTo>
                    <a:pt x="867833" y="229062"/>
                  </a:lnTo>
                  <a:cubicBezTo>
                    <a:pt x="866910" y="229370"/>
                    <a:pt x="865832" y="229139"/>
                    <a:pt x="865062" y="228523"/>
                  </a:cubicBezTo>
                  <a:lnTo>
                    <a:pt x="859905" y="224213"/>
                  </a:lnTo>
                  <a:lnTo>
                    <a:pt x="858058" y="225752"/>
                  </a:lnTo>
                  <a:cubicBezTo>
                    <a:pt x="857519" y="226214"/>
                    <a:pt x="856904" y="226445"/>
                    <a:pt x="856288" y="226445"/>
                  </a:cubicBezTo>
                  <a:lnTo>
                    <a:pt x="853440" y="226445"/>
                  </a:lnTo>
                  <a:lnTo>
                    <a:pt x="835891" y="223751"/>
                  </a:lnTo>
                  <a:lnTo>
                    <a:pt x="833659" y="224829"/>
                  </a:lnTo>
                  <a:lnTo>
                    <a:pt x="826424" y="230909"/>
                  </a:lnTo>
                  <a:cubicBezTo>
                    <a:pt x="826039" y="231217"/>
                    <a:pt x="825577" y="231371"/>
                    <a:pt x="825115" y="231448"/>
                  </a:cubicBezTo>
                  <a:lnTo>
                    <a:pt x="821190" y="231987"/>
                  </a:lnTo>
                  <a:cubicBezTo>
                    <a:pt x="820882" y="232064"/>
                    <a:pt x="820574" y="232064"/>
                    <a:pt x="820266" y="231987"/>
                  </a:cubicBezTo>
                  <a:lnTo>
                    <a:pt x="817418" y="231448"/>
                  </a:lnTo>
                  <a:cubicBezTo>
                    <a:pt x="817110" y="231371"/>
                    <a:pt x="816802" y="231294"/>
                    <a:pt x="816494" y="231140"/>
                  </a:cubicBezTo>
                  <a:lnTo>
                    <a:pt x="808028" y="226060"/>
                  </a:lnTo>
                  <a:cubicBezTo>
                    <a:pt x="807335" y="225675"/>
                    <a:pt x="806873" y="224905"/>
                    <a:pt x="806719" y="224136"/>
                  </a:cubicBezTo>
                  <a:lnTo>
                    <a:pt x="804718" y="212206"/>
                  </a:lnTo>
                  <a:lnTo>
                    <a:pt x="804102" y="211975"/>
                  </a:lnTo>
                  <a:lnTo>
                    <a:pt x="798714" y="212975"/>
                  </a:lnTo>
                  <a:cubicBezTo>
                    <a:pt x="798330" y="213052"/>
                    <a:pt x="798022" y="213052"/>
                    <a:pt x="797637" y="212975"/>
                  </a:cubicBezTo>
                  <a:lnTo>
                    <a:pt x="794789" y="212436"/>
                  </a:lnTo>
                  <a:cubicBezTo>
                    <a:pt x="793327" y="212129"/>
                    <a:pt x="792326" y="210743"/>
                    <a:pt x="792557" y="209281"/>
                  </a:cubicBezTo>
                  <a:lnTo>
                    <a:pt x="793558" y="202507"/>
                  </a:lnTo>
                  <a:lnTo>
                    <a:pt x="791941" y="200044"/>
                  </a:lnTo>
                  <a:cubicBezTo>
                    <a:pt x="791787" y="199814"/>
                    <a:pt x="791633" y="199506"/>
                    <a:pt x="791556" y="199198"/>
                  </a:cubicBezTo>
                  <a:lnTo>
                    <a:pt x="790094" y="194272"/>
                  </a:lnTo>
                  <a:lnTo>
                    <a:pt x="784244" y="187344"/>
                  </a:lnTo>
                  <a:cubicBezTo>
                    <a:pt x="784013" y="187114"/>
                    <a:pt x="783859" y="186806"/>
                    <a:pt x="783782" y="186498"/>
                  </a:cubicBezTo>
                  <a:lnTo>
                    <a:pt x="782474" y="183034"/>
                  </a:lnTo>
                  <a:lnTo>
                    <a:pt x="780704" y="182110"/>
                  </a:lnTo>
                  <a:lnTo>
                    <a:pt x="775777" y="182110"/>
                  </a:lnTo>
                  <a:cubicBezTo>
                    <a:pt x="775008" y="182110"/>
                    <a:pt x="774238" y="181803"/>
                    <a:pt x="773699" y="181187"/>
                  </a:cubicBezTo>
                  <a:lnTo>
                    <a:pt x="739987" y="145165"/>
                  </a:lnTo>
                  <a:cubicBezTo>
                    <a:pt x="739833" y="145011"/>
                    <a:pt x="739679" y="144780"/>
                    <a:pt x="739602" y="144626"/>
                  </a:cubicBezTo>
                  <a:lnTo>
                    <a:pt x="713894" y="97752"/>
                  </a:lnTo>
                  <a:lnTo>
                    <a:pt x="696730" y="81203"/>
                  </a:lnTo>
                  <a:cubicBezTo>
                    <a:pt x="696499" y="81049"/>
                    <a:pt x="696345" y="80818"/>
                    <a:pt x="696268" y="80587"/>
                  </a:cubicBezTo>
                  <a:lnTo>
                    <a:pt x="694036" y="76662"/>
                  </a:lnTo>
                  <a:cubicBezTo>
                    <a:pt x="693882" y="76431"/>
                    <a:pt x="693805" y="76123"/>
                    <a:pt x="693728" y="75815"/>
                  </a:cubicBezTo>
                  <a:lnTo>
                    <a:pt x="692958" y="71967"/>
                  </a:lnTo>
                  <a:lnTo>
                    <a:pt x="680181" y="161098"/>
                  </a:lnTo>
                  <a:lnTo>
                    <a:pt x="666327" y="251999"/>
                  </a:lnTo>
                  <a:close/>
                  <a:moveTo>
                    <a:pt x="365529" y="478905"/>
                  </a:moveTo>
                  <a:cubicBezTo>
                    <a:pt x="364682" y="478905"/>
                    <a:pt x="363990" y="478521"/>
                    <a:pt x="363451" y="477982"/>
                  </a:cubicBezTo>
                  <a:cubicBezTo>
                    <a:pt x="363066" y="478213"/>
                    <a:pt x="362604" y="478367"/>
                    <a:pt x="362142" y="478367"/>
                  </a:cubicBezTo>
                  <a:cubicBezTo>
                    <a:pt x="360603" y="478367"/>
                    <a:pt x="359294" y="477135"/>
                    <a:pt x="359294" y="475519"/>
                  </a:cubicBezTo>
                  <a:cubicBezTo>
                    <a:pt x="359294" y="473980"/>
                    <a:pt x="360526" y="472671"/>
                    <a:pt x="362065" y="472671"/>
                  </a:cubicBezTo>
                  <a:lnTo>
                    <a:pt x="362142" y="472671"/>
                  </a:lnTo>
                  <a:cubicBezTo>
                    <a:pt x="362989" y="472671"/>
                    <a:pt x="363682" y="473056"/>
                    <a:pt x="364221" y="473595"/>
                  </a:cubicBezTo>
                  <a:cubicBezTo>
                    <a:pt x="364605" y="473364"/>
                    <a:pt x="364990" y="473210"/>
                    <a:pt x="365529" y="473210"/>
                  </a:cubicBezTo>
                  <a:lnTo>
                    <a:pt x="365606" y="473210"/>
                  </a:lnTo>
                  <a:cubicBezTo>
                    <a:pt x="367145" y="473210"/>
                    <a:pt x="368454" y="474441"/>
                    <a:pt x="368454" y="476058"/>
                  </a:cubicBezTo>
                  <a:cubicBezTo>
                    <a:pt x="368300" y="477674"/>
                    <a:pt x="367068" y="478905"/>
                    <a:pt x="365529" y="478905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7" name="Forma libre: forma 100">
              <a:extLst>
                <a:ext uri="{FF2B5EF4-FFF2-40B4-BE49-F238E27FC236}">
                  <a16:creationId xmlns:a16="http://schemas.microsoft.com/office/drawing/2014/main" id="{903CEEDC-B72C-328C-8FEC-C2FB37BE15FB}"/>
                </a:ext>
              </a:extLst>
            </p:cNvPr>
            <p:cNvSpPr/>
            <p:nvPr/>
          </p:nvSpPr>
          <p:spPr>
            <a:xfrm>
              <a:off x="9845745" y="2545986"/>
              <a:ext cx="1053412" cy="1024749"/>
            </a:xfrm>
            <a:custGeom>
              <a:avLst/>
              <a:gdLst>
                <a:gd name="connsiteX0" fmla="*/ 576503 w 1371907"/>
                <a:gd name="connsiteY0" fmla="*/ 95904 h 1334577"/>
                <a:gd name="connsiteX1" fmla="*/ 561340 w 1371907"/>
                <a:gd name="connsiteY1" fmla="*/ 98752 h 1334577"/>
                <a:gd name="connsiteX2" fmla="*/ 560724 w 1371907"/>
                <a:gd name="connsiteY2" fmla="*/ 98829 h 1334577"/>
                <a:gd name="connsiteX3" fmla="*/ 480676 w 1371907"/>
                <a:gd name="connsiteY3" fmla="*/ 96058 h 1334577"/>
                <a:gd name="connsiteX4" fmla="*/ 469669 w 1371907"/>
                <a:gd name="connsiteY4" fmla="*/ 98675 h 1334577"/>
                <a:gd name="connsiteX5" fmla="*/ 459201 w 1371907"/>
                <a:gd name="connsiteY5" fmla="*/ 104987 h 1334577"/>
                <a:gd name="connsiteX6" fmla="*/ 456122 w 1371907"/>
                <a:gd name="connsiteY6" fmla="*/ 108604 h 1334577"/>
                <a:gd name="connsiteX7" fmla="*/ 448194 w 1371907"/>
                <a:gd name="connsiteY7" fmla="*/ 117148 h 1334577"/>
                <a:gd name="connsiteX8" fmla="*/ 440036 w 1371907"/>
                <a:gd name="connsiteY8" fmla="*/ 129694 h 1334577"/>
                <a:gd name="connsiteX9" fmla="*/ 413250 w 1371907"/>
                <a:gd name="connsiteY9" fmla="*/ 191193 h 1334577"/>
                <a:gd name="connsiteX10" fmla="*/ 406939 w 1371907"/>
                <a:gd name="connsiteY10" fmla="*/ 202199 h 1334577"/>
                <a:gd name="connsiteX11" fmla="*/ 406554 w 1371907"/>
                <a:gd name="connsiteY11" fmla="*/ 202738 h 1334577"/>
                <a:gd name="connsiteX12" fmla="*/ 390698 w 1371907"/>
                <a:gd name="connsiteY12" fmla="*/ 219133 h 1334577"/>
                <a:gd name="connsiteX13" fmla="*/ 389236 w 1371907"/>
                <a:gd name="connsiteY13" fmla="*/ 223597 h 1334577"/>
                <a:gd name="connsiteX14" fmla="*/ 388928 w 1371907"/>
                <a:gd name="connsiteY14" fmla="*/ 224213 h 1334577"/>
                <a:gd name="connsiteX15" fmla="*/ 375997 w 1371907"/>
                <a:gd name="connsiteY15" fmla="*/ 244456 h 1334577"/>
                <a:gd name="connsiteX16" fmla="*/ 375612 w 1371907"/>
                <a:gd name="connsiteY16" fmla="*/ 244918 h 1334577"/>
                <a:gd name="connsiteX17" fmla="*/ 366607 w 1371907"/>
                <a:gd name="connsiteY17" fmla="*/ 253923 h 1334577"/>
                <a:gd name="connsiteX18" fmla="*/ 354522 w 1371907"/>
                <a:gd name="connsiteY18" fmla="*/ 263159 h 1334577"/>
                <a:gd name="connsiteX19" fmla="*/ 341976 w 1371907"/>
                <a:gd name="connsiteY19" fmla="*/ 271164 h 1334577"/>
                <a:gd name="connsiteX20" fmla="*/ 330354 w 1371907"/>
                <a:gd name="connsiteY20" fmla="*/ 276398 h 1334577"/>
                <a:gd name="connsiteX21" fmla="*/ 329815 w 1371907"/>
                <a:gd name="connsiteY21" fmla="*/ 276552 h 1334577"/>
                <a:gd name="connsiteX22" fmla="*/ 314036 w 1371907"/>
                <a:gd name="connsiteY22" fmla="*/ 279939 h 1334577"/>
                <a:gd name="connsiteX23" fmla="*/ 283710 w 1371907"/>
                <a:gd name="connsiteY23" fmla="*/ 281093 h 1334577"/>
                <a:gd name="connsiteX24" fmla="*/ 270087 w 1371907"/>
                <a:gd name="connsiteY24" fmla="*/ 283864 h 1334577"/>
                <a:gd name="connsiteX25" fmla="*/ 246996 w 1371907"/>
                <a:gd name="connsiteY25" fmla="*/ 293255 h 1334577"/>
                <a:gd name="connsiteX26" fmla="*/ 246303 w 1371907"/>
                <a:gd name="connsiteY26" fmla="*/ 293408 h 1334577"/>
                <a:gd name="connsiteX27" fmla="*/ 238144 w 1371907"/>
                <a:gd name="connsiteY27" fmla="*/ 294486 h 1334577"/>
                <a:gd name="connsiteX28" fmla="*/ 230909 w 1371907"/>
                <a:gd name="connsiteY28" fmla="*/ 297026 h 1334577"/>
                <a:gd name="connsiteX29" fmla="*/ 207048 w 1371907"/>
                <a:gd name="connsiteY29" fmla="*/ 314806 h 1334577"/>
                <a:gd name="connsiteX30" fmla="*/ 181417 w 1371907"/>
                <a:gd name="connsiteY30" fmla="*/ 328507 h 1334577"/>
                <a:gd name="connsiteX31" fmla="*/ 173952 w 1371907"/>
                <a:gd name="connsiteY31" fmla="*/ 334433 h 1334577"/>
                <a:gd name="connsiteX32" fmla="*/ 167024 w 1371907"/>
                <a:gd name="connsiteY32" fmla="*/ 339051 h 1334577"/>
                <a:gd name="connsiteX33" fmla="*/ 150707 w 1371907"/>
                <a:gd name="connsiteY33" fmla="*/ 345902 h 1334577"/>
                <a:gd name="connsiteX34" fmla="*/ 145396 w 1371907"/>
                <a:gd name="connsiteY34" fmla="*/ 350674 h 1334577"/>
                <a:gd name="connsiteX35" fmla="*/ 143471 w 1371907"/>
                <a:gd name="connsiteY35" fmla="*/ 356370 h 1334577"/>
                <a:gd name="connsiteX36" fmla="*/ 142394 w 1371907"/>
                <a:gd name="connsiteY36" fmla="*/ 373996 h 1334577"/>
                <a:gd name="connsiteX37" fmla="*/ 141701 w 1371907"/>
                <a:gd name="connsiteY37" fmla="*/ 375689 h 1334577"/>
                <a:gd name="connsiteX38" fmla="*/ 138315 w 1371907"/>
                <a:gd name="connsiteY38" fmla="*/ 379615 h 1334577"/>
                <a:gd name="connsiteX39" fmla="*/ 137160 w 1371907"/>
                <a:gd name="connsiteY39" fmla="*/ 380384 h 1334577"/>
                <a:gd name="connsiteX40" fmla="*/ 131464 w 1371907"/>
                <a:gd name="connsiteY40" fmla="*/ 382462 h 1334577"/>
                <a:gd name="connsiteX41" fmla="*/ 65501 w 1371907"/>
                <a:gd name="connsiteY41" fmla="*/ 440036 h 1334577"/>
                <a:gd name="connsiteX42" fmla="*/ 64885 w 1371907"/>
                <a:gd name="connsiteY42" fmla="*/ 440421 h 1334577"/>
                <a:gd name="connsiteX43" fmla="*/ 58112 w 1371907"/>
                <a:gd name="connsiteY43" fmla="*/ 443807 h 1334577"/>
                <a:gd name="connsiteX44" fmla="*/ 57573 w 1371907"/>
                <a:gd name="connsiteY44" fmla="*/ 444038 h 1334577"/>
                <a:gd name="connsiteX45" fmla="*/ 43719 w 1371907"/>
                <a:gd name="connsiteY45" fmla="*/ 447733 h 1334577"/>
                <a:gd name="connsiteX46" fmla="*/ 38408 w 1371907"/>
                <a:gd name="connsiteY46" fmla="*/ 453506 h 1334577"/>
                <a:gd name="connsiteX47" fmla="*/ 13316 w 1371907"/>
                <a:gd name="connsiteY47" fmla="*/ 513234 h 1334577"/>
                <a:gd name="connsiteX48" fmla="*/ 13008 w 1371907"/>
                <a:gd name="connsiteY48" fmla="*/ 513773 h 1334577"/>
                <a:gd name="connsiteX49" fmla="*/ 5157 w 1371907"/>
                <a:gd name="connsiteY49" fmla="*/ 525010 h 1334577"/>
                <a:gd name="connsiteX50" fmla="*/ 4695 w 1371907"/>
                <a:gd name="connsiteY50" fmla="*/ 525549 h 1334577"/>
                <a:gd name="connsiteX51" fmla="*/ 1154 w 1371907"/>
                <a:gd name="connsiteY51" fmla="*/ 528628 h 1334577"/>
                <a:gd name="connsiteX52" fmla="*/ 0 w 1371907"/>
                <a:gd name="connsiteY52" fmla="*/ 1118524 h 1334577"/>
                <a:gd name="connsiteX53" fmla="*/ 0 w 1371907"/>
                <a:gd name="connsiteY53" fmla="*/ 1301866 h 1334577"/>
                <a:gd name="connsiteX54" fmla="*/ 5080 w 1371907"/>
                <a:gd name="connsiteY54" fmla="*/ 1300865 h 1334577"/>
                <a:gd name="connsiteX55" fmla="*/ 7081 w 1371907"/>
                <a:gd name="connsiteY55" fmla="*/ 1301173 h 1334577"/>
                <a:gd name="connsiteX56" fmla="*/ 13393 w 1371907"/>
                <a:gd name="connsiteY56" fmla="*/ 1304868 h 1334577"/>
                <a:gd name="connsiteX57" fmla="*/ 19627 w 1371907"/>
                <a:gd name="connsiteY57" fmla="*/ 1305945 h 1334577"/>
                <a:gd name="connsiteX58" fmla="*/ 27093 w 1371907"/>
                <a:gd name="connsiteY58" fmla="*/ 1307638 h 1334577"/>
                <a:gd name="connsiteX59" fmla="*/ 29017 w 1371907"/>
                <a:gd name="connsiteY59" fmla="*/ 1309254 h 1334577"/>
                <a:gd name="connsiteX60" fmla="*/ 29864 w 1371907"/>
                <a:gd name="connsiteY60" fmla="*/ 1305714 h 1334577"/>
                <a:gd name="connsiteX61" fmla="*/ 32558 w 1371907"/>
                <a:gd name="connsiteY61" fmla="*/ 1303559 h 1334577"/>
                <a:gd name="connsiteX62" fmla="*/ 35406 w 1371907"/>
                <a:gd name="connsiteY62" fmla="*/ 1303559 h 1334577"/>
                <a:gd name="connsiteX63" fmla="*/ 36945 w 1371907"/>
                <a:gd name="connsiteY63" fmla="*/ 1304021 h 1334577"/>
                <a:gd name="connsiteX64" fmla="*/ 43719 w 1371907"/>
                <a:gd name="connsiteY64" fmla="*/ 1308562 h 1334577"/>
                <a:gd name="connsiteX65" fmla="*/ 44565 w 1371907"/>
                <a:gd name="connsiteY65" fmla="*/ 1309409 h 1334577"/>
                <a:gd name="connsiteX66" fmla="*/ 49261 w 1371907"/>
                <a:gd name="connsiteY66" fmla="*/ 1316567 h 1334577"/>
                <a:gd name="connsiteX67" fmla="*/ 48953 w 1371907"/>
                <a:gd name="connsiteY67" fmla="*/ 1313411 h 1334577"/>
                <a:gd name="connsiteX68" fmla="*/ 49414 w 1371907"/>
                <a:gd name="connsiteY68" fmla="*/ 1311564 h 1334577"/>
                <a:gd name="connsiteX69" fmla="*/ 51647 w 1371907"/>
                <a:gd name="connsiteY69" fmla="*/ 1308177 h 1334577"/>
                <a:gd name="connsiteX70" fmla="*/ 53494 w 1371907"/>
                <a:gd name="connsiteY70" fmla="*/ 1306945 h 1334577"/>
                <a:gd name="connsiteX71" fmla="*/ 56880 w 1371907"/>
                <a:gd name="connsiteY71" fmla="*/ 1306407 h 1334577"/>
                <a:gd name="connsiteX72" fmla="*/ 59190 w 1371907"/>
                <a:gd name="connsiteY72" fmla="*/ 1307100 h 1334577"/>
                <a:gd name="connsiteX73" fmla="*/ 64270 w 1371907"/>
                <a:gd name="connsiteY73" fmla="*/ 1311640 h 1334577"/>
                <a:gd name="connsiteX74" fmla="*/ 65193 w 1371907"/>
                <a:gd name="connsiteY74" fmla="*/ 1313411 h 1334577"/>
                <a:gd name="connsiteX75" fmla="*/ 65732 w 1371907"/>
                <a:gd name="connsiteY75" fmla="*/ 1318491 h 1334577"/>
                <a:gd name="connsiteX76" fmla="*/ 65732 w 1371907"/>
                <a:gd name="connsiteY76" fmla="*/ 1319184 h 1334577"/>
                <a:gd name="connsiteX77" fmla="*/ 65501 w 1371907"/>
                <a:gd name="connsiteY77" fmla="*/ 1320646 h 1334577"/>
                <a:gd name="connsiteX78" fmla="*/ 71274 w 1371907"/>
                <a:gd name="connsiteY78" fmla="*/ 1317952 h 1334577"/>
                <a:gd name="connsiteX79" fmla="*/ 72505 w 1371907"/>
                <a:gd name="connsiteY79" fmla="*/ 1317721 h 1334577"/>
                <a:gd name="connsiteX80" fmla="*/ 72505 w 1371907"/>
                <a:gd name="connsiteY80" fmla="*/ 1317721 h 1334577"/>
                <a:gd name="connsiteX81" fmla="*/ 78124 w 1371907"/>
                <a:gd name="connsiteY81" fmla="*/ 1317721 h 1334577"/>
                <a:gd name="connsiteX82" fmla="*/ 79664 w 1371907"/>
                <a:gd name="connsiteY82" fmla="*/ 1318183 h 1334577"/>
                <a:gd name="connsiteX83" fmla="*/ 85821 w 1371907"/>
                <a:gd name="connsiteY83" fmla="*/ 1322109 h 1334577"/>
                <a:gd name="connsiteX84" fmla="*/ 86745 w 1371907"/>
                <a:gd name="connsiteY84" fmla="*/ 1323109 h 1334577"/>
                <a:gd name="connsiteX85" fmla="*/ 90824 w 1371907"/>
                <a:gd name="connsiteY85" fmla="*/ 1330267 h 1334577"/>
                <a:gd name="connsiteX86" fmla="*/ 92595 w 1371907"/>
                <a:gd name="connsiteY86" fmla="*/ 1331191 h 1334577"/>
                <a:gd name="connsiteX87" fmla="*/ 97444 w 1371907"/>
                <a:gd name="connsiteY87" fmla="*/ 1330267 h 1334577"/>
                <a:gd name="connsiteX88" fmla="*/ 102678 w 1371907"/>
                <a:gd name="connsiteY88" fmla="*/ 1327650 h 1334577"/>
                <a:gd name="connsiteX89" fmla="*/ 107450 w 1371907"/>
                <a:gd name="connsiteY89" fmla="*/ 1324418 h 1334577"/>
                <a:gd name="connsiteX90" fmla="*/ 108296 w 1371907"/>
                <a:gd name="connsiteY90" fmla="*/ 1324033 h 1334577"/>
                <a:gd name="connsiteX91" fmla="*/ 112761 w 1371907"/>
                <a:gd name="connsiteY91" fmla="*/ 1322878 h 1334577"/>
                <a:gd name="connsiteX92" fmla="*/ 113992 w 1371907"/>
                <a:gd name="connsiteY92" fmla="*/ 1322878 h 1334577"/>
                <a:gd name="connsiteX93" fmla="*/ 116840 w 1371907"/>
                <a:gd name="connsiteY93" fmla="*/ 1323417 h 1334577"/>
                <a:gd name="connsiteX94" fmla="*/ 118687 w 1371907"/>
                <a:gd name="connsiteY94" fmla="*/ 1324725 h 1334577"/>
                <a:gd name="connsiteX95" fmla="*/ 120380 w 1371907"/>
                <a:gd name="connsiteY95" fmla="*/ 1327573 h 1334577"/>
                <a:gd name="connsiteX96" fmla="*/ 120765 w 1371907"/>
                <a:gd name="connsiteY96" fmla="*/ 1329036 h 1334577"/>
                <a:gd name="connsiteX97" fmla="*/ 120765 w 1371907"/>
                <a:gd name="connsiteY97" fmla="*/ 1333115 h 1334577"/>
                <a:gd name="connsiteX98" fmla="*/ 120765 w 1371907"/>
                <a:gd name="connsiteY98" fmla="*/ 1333115 h 1334577"/>
                <a:gd name="connsiteX99" fmla="*/ 121150 w 1371907"/>
                <a:gd name="connsiteY99" fmla="*/ 1334578 h 1334577"/>
                <a:gd name="connsiteX100" fmla="*/ 134928 w 1371907"/>
                <a:gd name="connsiteY100" fmla="*/ 1323725 h 1334577"/>
                <a:gd name="connsiteX101" fmla="*/ 136467 w 1371907"/>
                <a:gd name="connsiteY101" fmla="*/ 1321416 h 1334577"/>
                <a:gd name="connsiteX102" fmla="*/ 136467 w 1371907"/>
                <a:gd name="connsiteY102" fmla="*/ 1321416 h 1334577"/>
                <a:gd name="connsiteX103" fmla="*/ 136467 w 1371907"/>
                <a:gd name="connsiteY103" fmla="*/ 1319261 h 1334577"/>
                <a:gd name="connsiteX104" fmla="*/ 135544 w 1371907"/>
                <a:gd name="connsiteY104" fmla="*/ 1315489 h 1334577"/>
                <a:gd name="connsiteX105" fmla="*/ 133465 w 1371907"/>
                <a:gd name="connsiteY105" fmla="*/ 1311872 h 1334577"/>
                <a:gd name="connsiteX106" fmla="*/ 133157 w 1371907"/>
                <a:gd name="connsiteY106" fmla="*/ 1310948 h 1334577"/>
                <a:gd name="connsiteX107" fmla="*/ 132619 w 1371907"/>
                <a:gd name="connsiteY107" fmla="*/ 1307561 h 1334577"/>
                <a:gd name="connsiteX108" fmla="*/ 132850 w 1371907"/>
                <a:gd name="connsiteY108" fmla="*/ 1305868 h 1334577"/>
                <a:gd name="connsiteX109" fmla="*/ 134004 w 1371907"/>
                <a:gd name="connsiteY109" fmla="*/ 1303636 h 1334577"/>
                <a:gd name="connsiteX110" fmla="*/ 136544 w 1371907"/>
                <a:gd name="connsiteY110" fmla="*/ 1302096 h 1334577"/>
                <a:gd name="connsiteX111" fmla="*/ 140470 w 1371907"/>
                <a:gd name="connsiteY111" fmla="*/ 1302096 h 1334577"/>
                <a:gd name="connsiteX112" fmla="*/ 142240 w 1371907"/>
                <a:gd name="connsiteY112" fmla="*/ 1302712 h 1334577"/>
                <a:gd name="connsiteX113" fmla="*/ 145627 w 1371907"/>
                <a:gd name="connsiteY113" fmla="*/ 1305560 h 1334577"/>
                <a:gd name="connsiteX114" fmla="*/ 154940 w 1371907"/>
                <a:gd name="connsiteY114" fmla="*/ 1316182 h 1334577"/>
                <a:gd name="connsiteX115" fmla="*/ 158634 w 1371907"/>
                <a:gd name="connsiteY115" fmla="*/ 1312102 h 1334577"/>
                <a:gd name="connsiteX116" fmla="*/ 160944 w 1371907"/>
                <a:gd name="connsiteY116" fmla="*/ 1311179 h 1334577"/>
                <a:gd name="connsiteX117" fmla="*/ 168794 w 1371907"/>
                <a:gd name="connsiteY117" fmla="*/ 1311718 h 1334577"/>
                <a:gd name="connsiteX118" fmla="*/ 175260 w 1371907"/>
                <a:gd name="connsiteY118" fmla="*/ 1312872 h 1334577"/>
                <a:gd name="connsiteX119" fmla="*/ 176184 w 1371907"/>
                <a:gd name="connsiteY119" fmla="*/ 1313257 h 1334577"/>
                <a:gd name="connsiteX120" fmla="*/ 209896 w 1371907"/>
                <a:gd name="connsiteY120" fmla="*/ 1333577 h 1334577"/>
                <a:gd name="connsiteX121" fmla="*/ 220749 w 1371907"/>
                <a:gd name="connsiteY121" fmla="*/ 1324725 h 1334577"/>
                <a:gd name="connsiteX122" fmla="*/ 221442 w 1371907"/>
                <a:gd name="connsiteY122" fmla="*/ 1324264 h 1334577"/>
                <a:gd name="connsiteX123" fmla="*/ 252922 w 1371907"/>
                <a:gd name="connsiteY123" fmla="*/ 1311333 h 1334577"/>
                <a:gd name="connsiteX124" fmla="*/ 261158 w 1371907"/>
                <a:gd name="connsiteY124" fmla="*/ 1306176 h 1334577"/>
                <a:gd name="connsiteX125" fmla="*/ 264930 w 1371907"/>
                <a:gd name="connsiteY125" fmla="*/ 1301943 h 1334577"/>
                <a:gd name="connsiteX126" fmla="*/ 267085 w 1371907"/>
                <a:gd name="connsiteY126" fmla="*/ 1293476 h 1334577"/>
                <a:gd name="connsiteX127" fmla="*/ 267547 w 1371907"/>
                <a:gd name="connsiteY127" fmla="*/ 1292552 h 1334577"/>
                <a:gd name="connsiteX128" fmla="*/ 270933 w 1371907"/>
                <a:gd name="connsiteY128" fmla="*/ 1288011 h 1334577"/>
                <a:gd name="connsiteX129" fmla="*/ 271703 w 1371907"/>
                <a:gd name="connsiteY129" fmla="*/ 1287318 h 1334577"/>
                <a:gd name="connsiteX130" fmla="*/ 290561 w 1371907"/>
                <a:gd name="connsiteY130" fmla="*/ 1275465 h 1334577"/>
                <a:gd name="connsiteX131" fmla="*/ 292331 w 1371907"/>
                <a:gd name="connsiteY131" fmla="*/ 1270231 h 1334577"/>
                <a:gd name="connsiteX132" fmla="*/ 291792 w 1371907"/>
                <a:gd name="connsiteY132" fmla="*/ 1261764 h 1334577"/>
                <a:gd name="connsiteX133" fmla="*/ 290253 w 1371907"/>
                <a:gd name="connsiteY133" fmla="*/ 1255222 h 1334577"/>
                <a:gd name="connsiteX134" fmla="*/ 287020 w 1371907"/>
                <a:gd name="connsiteY134" fmla="*/ 1248756 h 1334577"/>
                <a:gd name="connsiteX135" fmla="*/ 286789 w 1371907"/>
                <a:gd name="connsiteY135" fmla="*/ 1247987 h 1334577"/>
                <a:gd name="connsiteX136" fmla="*/ 286250 w 1371907"/>
                <a:gd name="connsiteY136" fmla="*/ 1244600 h 1334577"/>
                <a:gd name="connsiteX137" fmla="*/ 286481 w 1371907"/>
                <a:gd name="connsiteY137" fmla="*/ 1242907 h 1334577"/>
                <a:gd name="connsiteX138" fmla="*/ 287636 w 1371907"/>
                <a:gd name="connsiteY138" fmla="*/ 1240675 h 1334577"/>
                <a:gd name="connsiteX139" fmla="*/ 289483 w 1371907"/>
                <a:gd name="connsiteY139" fmla="*/ 1239212 h 1334577"/>
                <a:gd name="connsiteX140" fmla="*/ 293639 w 1371907"/>
                <a:gd name="connsiteY140" fmla="*/ 1238212 h 1334577"/>
                <a:gd name="connsiteX141" fmla="*/ 296487 w 1371907"/>
                <a:gd name="connsiteY141" fmla="*/ 1236595 h 1334577"/>
                <a:gd name="connsiteX142" fmla="*/ 297411 w 1371907"/>
                <a:gd name="connsiteY142" fmla="*/ 1234825 h 1334577"/>
                <a:gd name="connsiteX143" fmla="*/ 297180 w 1371907"/>
                <a:gd name="connsiteY143" fmla="*/ 1233362 h 1334577"/>
                <a:gd name="connsiteX144" fmla="*/ 295102 w 1371907"/>
                <a:gd name="connsiteY144" fmla="*/ 1231592 h 1334577"/>
                <a:gd name="connsiteX145" fmla="*/ 291715 w 1371907"/>
                <a:gd name="connsiteY145" fmla="*/ 1230592 h 1334577"/>
                <a:gd name="connsiteX146" fmla="*/ 283479 w 1371907"/>
                <a:gd name="connsiteY146" fmla="*/ 1228975 h 1334577"/>
                <a:gd name="connsiteX147" fmla="*/ 281786 w 1371907"/>
                <a:gd name="connsiteY147" fmla="*/ 1227898 h 1334577"/>
                <a:gd name="connsiteX148" fmla="*/ 280093 w 1371907"/>
                <a:gd name="connsiteY148" fmla="*/ 1225665 h 1334577"/>
                <a:gd name="connsiteX149" fmla="*/ 280093 w 1371907"/>
                <a:gd name="connsiteY149" fmla="*/ 1222279 h 1334577"/>
                <a:gd name="connsiteX150" fmla="*/ 281786 w 1371907"/>
                <a:gd name="connsiteY150" fmla="*/ 1220047 h 1334577"/>
                <a:gd name="connsiteX151" fmla="*/ 282325 w 1371907"/>
                <a:gd name="connsiteY151" fmla="*/ 1219508 h 1334577"/>
                <a:gd name="connsiteX152" fmla="*/ 288559 w 1371907"/>
                <a:gd name="connsiteY152" fmla="*/ 1214813 h 1334577"/>
                <a:gd name="connsiteX153" fmla="*/ 294409 w 1371907"/>
                <a:gd name="connsiteY153" fmla="*/ 1204114 h 1334577"/>
                <a:gd name="connsiteX154" fmla="*/ 303184 w 1371907"/>
                <a:gd name="connsiteY154" fmla="*/ 1193569 h 1334577"/>
                <a:gd name="connsiteX155" fmla="*/ 308571 w 1371907"/>
                <a:gd name="connsiteY155" fmla="*/ 1188797 h 1334577"/>
                <a:gd name="connsiteX156" fmla="*/ 309033 w 1371907"/>
                <a:gd name="connsiteY156" fmla="*/ 1188412 h 1334577"/>
                <a:gd name="connsiteX157" fmla="*/ 317192 w 1371907"/>
                <a:gd name="connsiteY157" fmla="*/ 1183794 h 1334577"/>
                <a:gd name="connsiteX158" fmla="*/ 317962 w 1371907"/>
                <a:gd name="connsiteY158" fmla="*/ 1181870 h 1334577"/>
                <a:gd name="connsiteX159" fmla="*/ 319347 w 1371907"/>
                <a:gd name="connsiteY159" fmla="*/ 1180407 h 1334577"/>
                <a:gd name="connsiteX160" fmla="*/ 322734 w 1371907"/>
                <a:gd name="connsiteY160" fmla="*/ 1178714 h 1334577"/>
                <a:gd name="connsiteX161" fmla="*/ 325967 w 1371907"/>
                <a:gd name="connsiteY161" fmla="*/ 1179253 h 1334577"/>
                <a:gd name="connsiteX162" fmla="*/ 330354 w 1371907"/>
                <a:gd name="connsiteY162" fmla="*/ 1183717 h 1334577"/>
                <a:gd name="connsiteX163" fmla="*/ 332124 w 1371907"/>
                <a:gd name="connsiteY163" fmla="*/ 1184025 h 1334577"/>
                <a:gd name="connsiteX164" fmla="*/ 334510 w 1371907"/>
                <a:gd name="connsiteY164" fmla="*/ 1183101 h 1334577"/>
                <a:gd name="connsiteX165" fmla="*/ 335126 w 1371907"/>
                <a:gd name="connsiteY165" fmla="*/ 1180715 h 1334577"/>
                <a:gd name="connsiteX166" fmla="*/ 334202 w 1371907"/>
                <a:gd name="connsiteY166" fmla="*/ 1176867 h 1334577"/>
                <a:gd name="connsiteX167" fmla="*/ 334125 w 1371907"/>
                <a:gd name="connsiteY167" fmla="*/ 1175866 h 1334577"/>
                <a:gd name="connsiteX168" fmla="*/ 334664 w 1371907"/>
                <a:gd name="connsiteY168" fmla="*/ 1170786 h 1334577"/>
                <a:gd name="connsiteX169" fmla="*/ 335126 w 1371907"/>
                <a:gd name="connsiteY169" fmla="*/ 1169555 h 1334577"/>
                <a:gd name="connsiteX170" fmla="*/ 336281 w 1371907"/>
                <a:gd name="connsiteY170" fmla="*/ 1167861 h 1334577"/>
                <a:gd name="connsiteX171" fmla="*/ 339282 w 1371907"/>
                <a:gd name="connsiteY171" fmla="*/ 1166707 h 1334577"/>
                <a:gd name="connsiteX172" fmla="*/ 341515 w 1371907"/>
                <a:gd name="connsiteY172" fmla="*/ 1167245 h 1334577"/>
                <a:gd name="connsiteX173" fmla="*/ 343362 w 1371907"/>
                <a:gd name="connsiteY173" fmla="*/ 1168708 h 1334577"/>
                <a:gd name="connsiteX174" fmla="*/ 344516 w 1371907"/>
                <a:gd name="connsiteY174" fmla="*/ 1170940 h 1334577"/>
                <a:gd name="connsiteX175" fmla="*/ 346595 w 1371907"/>
                <a:gd name="connsiteY175" fmla="*/ 1176944 h 1334577"/>
                <a:gd name="connsiteX176" fmla="*/ 347980 w 1371907"/>
                <a:gd name="connsiteY176" fmla="*/ 1176328 h 1334577"/>
                <a:gd name="connsiteX177" fmla="*/ 348673 w 1371907"/>
                <a:gd name="connsiteY177" fmla="*/ 1173095 h 1334577"/>
                <a:gd name="connsiteX178" fmla="*/ 348211 w 1371907"/>
                <a:gd name="connsiteY178" fmla="*/ 1169093 h 1334577"/>
                <a:gd name="connsiteX179" fmla="*/ 342284 w 1371907"/>
                <a:gd name="connsiteY179" fmla="*/ 1158933 h 1334577"/>
                <a:gd name="connsiteX180" fmla="*/ 341976 w 1371907"/>
                <a:gd name="connsiteY180" fmla="*/ 1157085 h 1334577"/>
                <a:gd name="connsiteX181" fmla="*/ 343131 w 1371907"/>
                <a:gd name="connsiteY181" fmla="*/ 1150312 h 1334577"/>
                <a:gd name="connsiteX182" fmla="*/ 344131 w 1371907"/>
                <a:gd name="connsiteY182" fmla="*/ 1148542 h 1334577"/>
                <a:gd name="connsiteX183" fmla="*/ 346979 w 1371907"/>
                <a:gd name="connsiteY183" fmla="*/ 1146310 h 1334577"/>
                <a:gd name="connsiteX184" fmla="*/ 348211 w 1371907"/>
                <a:gd name="connsiteY184" fmla="*/ 1145771 h 1334577"/>
                <a:gd name="connsiteX185" fmla="*/ 352290 w 1371907"/>
                <a:gd name="connsiteY185" fmla="*/ 1144924 h 1334577"/>
                <a:gd name="connsiteX186" fmla="*/ 351828 w 1371907"/>
                <a:gd name="connsiteY186" fmla="*/ 1143616 h 1334577"/>
                <a:gd name="connsiteX187" fmla="*/ 348981 w 1371907"/>
                <a:gd name="connsiteY187" fmla="*/ 1139767 h 1334577"/>
                <a:gd name="connsiteX188" fmla="*/ 344208 w 1371907"/>
                <a:gd name="connsiteY188" fmla="*/ 1136073 h 1334577"/>
                <a:gd name="connsiteX189" fmla="*/ 343593 w 1371907"/>
                <a:gd name="connsiteY189" fmla="*/ 1135380 h 1334577"/>
                <a:gd name="connsiteX190" fmla="*/ 340206 w 1371907"/>
                <a:gd name="connsiteY190" fmla="*/ 1130300 h 1334577"/>
                <a:gd name="connsiteX191" fmla="*/ 339744 w 1371907"/>
                <a:gd name="connsiteY191" fmla="*/ 1129069 h 1334577"/>
                <a:gd name="connsiteX192" fmla="*/ 339205 w 1371907"/>
                <a:gd name="connsiteY192" fmla="*/ 1123989 h 1334577"/>
                <a:gd name="connsiteX193" fmla="*/ 339975 w 1371907"/>
                <a:gd name="connsiteY193" fmla="*/ 1121680 h 1334577"/>
                <a:gd name="connsiteX194" fmla="*/ 345286 w 1371907"/>
                <a:gd name="connsiteY194" fmla="*/ 1116369 h 1334577"/>
                <a:gd name="connsiteX195" fmla="*/ 347364 w 1371907"/>
                <a:gd name="connsiteY195" fmla="*/ 1112289 h 1334577"/>
                <a:gd name="connsiteX196" fmla="*/ 348904 w 1371907"/>
                <a:gd name="connsiteY196" fmla="*/ 1108056 h 1334577"/>
                <a:gd name="connsiteX197" fmla="*/ 349827 w 1371907"/>
                <a:gd name="connsiteY197" fmla="*/ 1106824 h 1334577"/>
                <a:gd name="connsiteX198" fmla="*/ 350982 w 1371907"/>
                <a:gd name="connsiteY198" fmla="*/ 1105978 h 1334577"/>
                <a:gd name="connsiteX199" fmla="*/ 350982 w 1371907"/>
                <a:gd name="connsiteY199" fmla="*/ 1105978 h 1334577"/>
                <a:gd name="connsiteX200" fmla="*/ 350982 w 1371907"/>
                <a:gd name="connsiteY200" fmla="*/ 1097819 h 1334577"/>
                <a:gd name="connsiteX201" fmla="*/ 353830 w 1371907"/>
                <a:gd name="connsiteY201" fmla="*/ 1094971 h 1334577"/>
                <a:gd name="connsiteX202" fmla="*/ 368069 w 1371907"/>
                <a:gd name="connsiteY202" fmla="*/ 1094971 h 1334577"/>
                <a:gd name="connsiteX203" fmla="*/ 370917 w 1371907"/>
                <a:gd name="connsiteY203" fmla="*/ 1092816 h 1334577"/>
                <a:gd name="connsiteX204" fmla="*/ 373534 w 1371907"/>
                <a:gd name="connsiteY204" fmla="*/ 1077576 h 1334577"/>
                <a:gd name="connsiteX205" fmla="*/ 375381 w 1371907"/>
                <a:gd name="connsiteY205" fmla="*/ 1072342 h 1334577"/>
                <a:gd name="connsiteX206" fmla="*/ 367761 w 1371907"/>
                <a:gd name="connsiteY206" fmla="*/ 1061720 h 1334577"/>
                <a:gd name="connsiteX207" fmla="*/ 365375 w 1371907"/>
                <a:gd name="connsiteY207" fmla="*/ 1057564 h 1334577"/>
                <a:gd name="connsiteX208" fmla="*/ 365221 w 1371907"/>
                <a:gd name="connsiteY208" fmla="*/ 1055024 h 1334577"/>
                <a:gd name="connsiteX209" fmla="*/ 367145 w 1371907"/>
                <a:gd name="connsiteY209" fmla="*/ 1053407 h 1334577"/>
                <a:gd name="connsiteX210" fmla="*/ 374458 w 1371907"/>
                <a:gd name="connsiteY210" fmla="*/ 1051714 h 1334577"/>
                <a:gd name="connsiteX211" fmla="*/ 385618 w 1371907"/>
                <a:gd name="connsiteY211" fmla="*/ 1051098 h 1334577"/>
                <a:gd name="connsiteX212" fmla="*/ 395085 w 1371907"/>
                <a:gd name="connsiteY212" fmla="*/ 1052253 h 1334577"/>
                <a:gd name="connsiteX213" fmla="*/ 396240 w 1371907"/>
                <a:gd name="connsiteY213" fmla="*/ 1052638 h 1334577"/>
                <a:gd name="connsiteX214" fmla="*/ 400704 w 1371907"/>
                <a:gd name="connsiteY214" fmla="*/ 1055486 h 1334577"/>
                <a:gd name="connsiteX215" fmla="*/ 401705 w 1371907"/>
                <a:gd name="connsiteY215" fmla="*/ 1056640 h 1334577"/>
                <a:gd name="connsiteX216" fmla="*/ 402474 w 1371907"/>
                <a:gd name="connsiteY216" fmla="*/ 1058102 h 1334577"/>
                <a:gd name="connsiteX217" fmla="*/ 405322 w 1371907"/>
                <a:gd name="connsiteY217" fmla="*/ 1059719 h 1334577"/>
                <a:gd name="connsiteX218" fmla="*/ 411942 w 1371907"/>
                <a:gd name="connsiteY218" fmla="*/ 1061027 h 1334577"/>
                <a:gd name="connsiteX219" fmla="*/ 421101 w 1371907"/>
                <a:gd name="connsiteY219" fmla="*/ 1047327 h 1334577"/>
                <a:gd name="connsiteX220" fmla="*/ 424719 w 1371907"/>
                <a:gd name="connsiteY220" fmla="*/ 1043093 h 1334577"/>
                <a:gd name="connsiteX221" fmla="*/ 425488 w 1371907"/>
                <a:gd name="connsiteY221" fmla="*/ 1042478 h 1334577"/>
                <a:gd name="connsiteX222" fmla="*/ 430568 w 1371907"/>
                <a:gd name="connsiteY222" fmla="*/ 1039630 h 1334577"/>
                <a:gd name="connsiteX223" fmla="*/ 431492 w 1371907"/>
                <a:gd name="connsiteY223" fmla="*/ 1039322 h 1334577"/>
                <a:gd name="connsiteX224" fmla="*/ 438804 w 1371907"/>
                <a:gd name="connsiteY224" fmla="*/ 1038167 h 1334577"/>
                <a:gd name="connsiteX225" fmla="*/ 440652 w 1371907"/>
                <a:gd name="connsiteY225" fmla="*/ 1038552 h 1334577"/>
                <a:gd name="connsiteX226" fmla="*/ 443499 w 1371907"/>
                <a:gd name="connsiteY226" fmla="*/ 1040245 h 1334577"/>
                <a:gd name="connsiteX227" fmla="*/ 444192 w 1371907"/>
                <a:gd name="connsiteY227" fmla="*/ 1040861 h 1334577"/>
                <a:gd name="connsiteX228" fmla="*/ 447579 w 1371907"/>
                <a:gd name="connsiteY228" fmla="*/ 1044787 h 1334577"/>
                <a:gd name="connsiteX229" fmla="*/ 447963 w 1371907"/>
                <a:gd name="connsiteY229" fmla="*/ 1045325 h 1334577"/>
                <a:gd name="connsiteX230" fmla="*/ 449965 w 1371907"/>
                <a:gd name="connsiteY230" fmla="*/ 1049328 h 1334577"/>
                <a:gd name="connsiteX231" fmla="*/ 453659 w 1371907"/>
                <a:gd name="connsiteY231" fmla="*/ 1042478 h 1334577"/>
                <a:gd name="connsiteX232" fmla="*/ 455660 w 1371907"/>
                <a:gd name="connsiteY232" fmla="*/ 1041015 h 1334577"/>
                <a:gd name="connsiteX233" fmla="*/ 461818 w 1371907"/>
                <a:gd name="connsiteY233" fmla="*/ 1039861 h 1334577"/>
                <a:gd name="connsiteX234" fmla="*/ 462434 w 1371907"/>
                <a:gd name="connsiteY234" fmla="*/ 1039784 h 1334577"/>
                <a:gd name="connsiteX235" fmla="*/ 487988 w 1371907"/>
                <a:gd name="connsiteY235" fmla="*/ 1040861 h 1334577"/>
                <a:gd name="connsiteX236" fmla="*/ 497224 w 1371907"/>
                <a:gd name="connsiteY236" fmla="*/ 1039245 h 1334577"/>
                <a:gd name="connsiteX237" fmla="*/ 502920 w 1371907"/>
                <a:gd name="connsiteY237" fmla="*/ 1037090 h 1334577"/>
                <a:gd name="connsiteX238" fmla="*/ 504151 w 1371907"/>
                <a:gd name="connsiteY238" fmla="*/ 1036936 h 1334577"/>
                <a:gd name="connsiteX239" fmla="*/ 510309 w 1371907"/>
                <a:gd name="connsiteY239" fmla="*/ 1037475 h 1334577"/>
                <a:gd name="connsiteX240" fmla="*/ 511694 w 1371907"/>
                <a:gd name="connsiteY240" fmla="*/ 1038013 h 1334577"/>
                <a:gd name="connsiteX241" fmla="*/ 519545 w 1371907"/>
                <a:gd name="connsiteY241" fmla="*/ 1043632 h 1334577"/>
                <a:gd name="connsiteX242" fmla="*/ 525780 w 1371907"/>
                <a:gd name="connsiteY242" fmla="*/ 1049251 h 1334577"/>
                <a:gd name="connsiteX243" fmla="*/ 527012 w 1371907"/>
                <a:gd name="connsiteY243" fmla="*/ 1049944 h 1334577"/>
                <a:gd name="connsiteX244" fmla="*/ 527550 w 1371907"/>
                <a:gd name="connsiteY244" fmla="*/ 1049020 h 1334577"/>
                <a:gd name="connsiteX245" fmla="*/ 529167 w 1371907"/>
                <a:gd name="connsiteY245" fmla="*/ 1029932 h 1334577"/>
                <a:gd name="connsiteX246" fmla="*/ 529551 w 1371907"/>
                <a:gd name="connsiteY246" fmla="*/ 1028777 h 1334577"/>
                <a:gd name="connsiteX247" fmla="*/ 531784 w 1371907"/>
                <a:gd name="connsiteY247" fmla="*/ 1024851 h 1334577"/>
                <a:gd name="connsiteX248" fmla="*/ 534247 w 1371907"/>
                <a:gd name="connsiteY248" fmla="*/ 1023466 h 1334577"/>
                <a:gd name="connsiteX249" fmla="*/ 538326 w 1371907"/>
                <a:gd name="connsiteY249" fmla="*/ 1023466 h 1334577"/>
                <a:gd name="connsiteX250" fmla="*/ 543406 w 1371907"/>
                <a:gd name="connsiteY250" fmla="*/ 1019233 h 1334577"/>
                <a:gd name="connsiteX251" fmla="*/ 544945 w 1371907"/>
                <a:gd name="connsiteY251" fmla="*/ 1006071 h 1334577"/>
                <a:gd name="connsiteX252" fmla="*/ 544561 w 1371907"/>
                <a:gd name="connsiteY252" fmla="*/ 1003454 h 1334577"/>
                <a:gd name="connsiteX253" fmla="*/ 542405 w 1371907"/>
                <a:gd name="connsiteY253" fmla="*/ 1001299 h 1334577"/>
                <a:gd name="connsiteX254" fmla="*/ 541713 w 1371907"/>
                <a:gd name="connsiteY254" fmla="*/ 998528 h 1334577"/>
                <a:gd name="connsiteX255" fmla="*/ 542867 w 1371907"/>
                <a:gd name="connsiteY255" fmla="*/ 994602 h 1334577"/>
                <a:gd name="connsiteX256" fmla="*/ 544022 w 1371907"/>
                <a:gd name="connsiteY256" fmla="*/ 993063 h 1334577"/>
                <a:gd name="connsiteX257" fmla="*/ 547408 w 1371907"/>
                <a:gd name="connsiteY257" fmla="*/ 990831 h 1334577"/>
                <a:gd name="connsiteX258" fmla="*/ 548717 w 1371907"/>
                <a:gd name="connsiteY258" fmla="*/ 990369 h 1334577"/>
                <a:gd name="connsiteX259" fmla="*/ 556029 w 1371907"/>
                <a:gd name="connsiteY259" fmla="*/ 989830 h 1334577"/>
                <a:gd name="connsiteX260" fmla="*/ 562649 w 1371907"/>
                <a:gd name="connsiteY260" fmla="*/ 990369 h 1334577"/>
                <a:gd name="connsiteX261" fmla="*/ 570653 w 1371907"/>
                <a:gd name="connsiteY261" fmla="*/ 989830 h 1334577"/>
                <a:gd name="connsiteX262" fmla="*/ 578504 w 1371907"/>
                <a:gd name="connsiteY262" fmla="*/ 988753 h 1334577"/>
                <a:gd name="connsiteX263" fmla="*/ 589357 w 1371907"/>
                <a:gd name="connsiteY263" fmla="*/ 983827 h 1334577"/>
                <a:gd name="connsiteX264" fmla="*/ 596977 w 1371907"/>
                <a:gd name="connsiteY264" fmla="*/ 981441 h 1334577"/>
                <a:gd name="connsiteX265" fmla="*/ 598516 w 1371907"/>
                <a:gd name="connsiteY265" fmla="*/ 981441 h 1334577"/>
                <a:gd name="connsiteX266" fmla="*/ 604674 w 1371907"/>
                <a:gd name="connsiteY266" fmla="*/ 983134 h 1334577"/>
                <a:gd name="connsiteX267" fmla="*/ 605905 w 1371907"/>
                <a:gd name="connsiteY267" fmla="*/ 983827 h 1334577"/>
                <a:gd name="connsiteX268" fmla="*/ 609831 w 1371907"/>
                <a:gd name="connsiteY268" fmla="*/ 987752 h 1334577"/>
                <a:gd name="connsiteX269" fmla="*/ 612525 w 1371907"/>
                <a:gd name="connsiteY269" fmla="*/ 991447 h 1334577"/>
                <a:gd name="connsiteX270" fmla="*/ 614064 w 1371907"/>
                <a:gd name="connsiteY270" fmla="*/ 992216 h 1334577"/>
                <a:gd name="connsiteX271" fmla="*/ 616143 w 1371907"/>
                <a:gd name="connsiteY271" fmla="*/ 991139 h 1334577"/>
                <a:gd name="connsiteX272" fmla="*/ 622608 w 1371907"/>
                <a:gd name="connsiteY272" fmla="*/ 988753 h 1334577"/>
                <a:gd name="connsiteX273" fmla="*/ 623147 w 1371907"/>
                <a:gd name="connsiteY273" fmla="*/ 988599 h 1334577"/>
                <a:gd name="connsiteX274" fmla="*/ 630998 w 1371907"/>
                <a:gd name="connsiteY274" fmla="*/ 987444 h 1334577"/>
                <a:gd name="connsiteX275" fmla="*/ 645083 w 1371907"/>
                <a:gd name="connsiteY275" fmla="*/ 982518 h 1334577"/>
                <a:gd name="connsiteX276" fmla="*/ 646160 w 1371907"/>
                <a:gd name="connsiteY276" fmla="*/ 982364 h 1334577"/>
                <a:gd name="connsiteX277" fmla="*/ 654012 w 1371907"/>
                <a:gd name="connsiteY277" fmla="*/ 982903 h 1334577"/>
                <a:gd name="connsiteX278" fmla="*/ 655474 w 1371907"/>
                <a:gd name="connsiteY278" fmla="*/ 983442 h 1334577"/>
                <a:gd name="connsiteX279" fmla="*/ 660323 w 1371907"/>
                <a:gd name="connsiteY279" fmla="*/ 986983 h 1334577"/>
                <a:gd name="connsiteX280" fmla="*/ 660554 w 1371907"/>
                <a:gd name="connsiteY280" fmla="*/ 984366 h 1334577"/>
                <a:gd name="connsiteX281" fmla="*/ 660939 w 1371907"/>
                <a:gd name="connsiteY281" fmla="*/ 983134 h 1334577"/>
                <a:gd name="connsiteX282" fmla="*/ 663787 w 1371907"/>
                <a:gd name="connsiteY282" fmla="*/ 978670 h 1334577"/>
                <a:gd name="connsiteX283" fmla="*/ 665557 w 1371907"/>
                <a:gd name="connsiteY283" fmla="*/ 977438 h 1334577"/>
                <a:gd name="connsiteX284" fmla="*/ 670637 w 1371907"/>
                <a:gd name="connsiteY284" fmla="*/ 976284 h 1334577"/>
                <a:gd name="connsiteX285" fmla="*/ 672638 w 1371907"/>
                <a:gd name="connsiteY285" fmla="*/ 976592 h 1334577"/>
                <a:gd name="connsiteX286" fmla="*/ 677718 w 1371907"/>
                <a:gd name="connsiteY286" fmla="*/ 979439 h 1334577"/>
                <a:gd name="connsiteX287" fmla="*/ 678718 w 1371907"/>
                <a:gd name="connsiteY287" fmla="*/ 980440 h 1334577"/>
                <a:gd name="connsiteX288" fmla="*/ 681567 w 1371907"/>
                <a:gd name="connsiteY288" fmla="*/ 984981 h 1334577"/>
                <a:gd name="connsiteX289" fmla="*/ 683337 w 1371907"/>
                <a:gd name="connsiteY289" fmla="*/ 987059 h 1334577"/>
                <a:gd name="connsiteX290" fmla="*/ 686492 w 1371907"/>
                <a:gd name="connsiteY290" fmla="*/ 987059 h 1334577"/>
                <a:gd name="connsiteX291" fmla="*/ 690033 w 1371907"/>
                <a:gd name="connsiteY291" fmla="*/ 986521 h 1334577"/>
                <a:gd name="connsiteX292" fmla="*/ 690957 w 1371907"/>
                <a:gd name="connsiteY292" fmla="*/ 986521 h 1334577"/>
                <a:gd name="connsiteX293" fmla="*/ 693805 w 1371907"/>
                <a:gd name="connsiteY293" fmla="*/ 987059 h 1334577"/>
                <a:gd name="connsiteX294" fmla="*/ 695344 w 1371907"/>
                <a:gd name="connsiteY294" fmla="*/ 987983 h 1334577"/>
                <a:gd name="connsiteX295" fmla="*/ 699423 w 1371907"/>
                <a:gd name="connsiteY295" fmla="*/ 992601 h 1334577"/>
                <a:gd name="connsiteX296" fmla="*/ 705581 w 1371907"/>
                <a:gd name="connsiteY296" fmla="*/ 995141 h 1334577"/>
                <a:gd name="connsiteX297" fmla="*/ 706197 w 1371907"/>
                <a:gd name="connsiteY297" fmla="*/ 995449 h 1334577"/>
                <a:gd name="connsiteX298" fmla="*/ 708429 w 1371907"/>
                <a:gd name="connsiteY298" fmla="*/ 997142 h 1334577"/>
                <a:gd name="connsiteX299" fmla="*/ 709506 w 1371907"/>
                <a:gd name="connsiteY299" fmla="*/ 998836 h 1334577"/>
                <a:gd name="connsiteX300" fmla="*/ 710045 w 1371907"/>
                <a:gd name="connsiteY300" fmla="*/ 1001684 h 1334577"/>
                <a:gd name="connsiteX301" fmla="*/ 710122 w 1371907"/>
                <a:gd name="connsiteY301" fmla="*/ 1002530 h 1334577"/>
                <a:gd name="connsiteX302" fmla="*/ 709892 w 1371907"/>
                <a:gd name="connsiteY302" fmla="*/ 1004916 h 1334577"/>
                <a:gd name="connsiteX303" fmla="*/ 717434 w 1371907"/>
                <a:gd name="connsiteY303" fmla="*/ 998913 h 1334577"/>
                <a:gd name="connsiteX304" fmla="*/ 718589 w 1371907"/>
                <a:gd name="connsiteY304" fmla="*/ 998374 h 1334577"/>
                <a:gd name="connsiteX305" fmla="*/ 723669 w 1371907"/>
                <a:gd name="connsiteY305" fmla="*/ 997219 h 1334577"/>
                <a:gd name="connsiteX306" fmla="*/ 725516 w 1371907"/>
                <a:gd name="connsiteY306" fmla="*/ 997450 h 1334577"/>
                <a:gd name="connsiteX307" fmla="*/ 728903 w 1371907"/>
                <a:gd name="connsiteY307" fmla="*/ 999144 h 1334577"/>
                <a:gd name="connsiteX308" fmla="*/ 735291 w 1371907"/>
                <a:gd name="connsiteY308" fmla="*/ 1003916 h 1334577"/>
                <a:gd name="connsiteX309" fmla="*/ 737139 w 1371907"/>
                <a:gd name="connsiteY309" fmla="*/ 1003916 h 1334577"/>
                <a:gd name="connsiteX310" fmla="*/ 739217 w 1371907"/>
                <a:gd name="connsiteY310" fmla="*/ 1004839 h 1334577"/>
                <a:gd name="connsiteX311" fmla="*/ 739909 w 1371907"/>
                <a:gd name="connsiteY311" fmla="*/ 1006994 h 1334577"/>
                <a:gd name="connsiteX312" fmla="*/ 738909 w 1371907"/>
                <a:gd name="connsiteY312" fmla="*/ 1016385 h 1334577"/>
                <a:gd name="connsiteX313" fmla="*/ 739679 w 1371907"/>
                <a:gd name="connsiteY313" fmla="*/ 1017155 h 1334577"/>
                <a:gd name="connsiteX314" fmla="*/ 741988 w 1371907"/>
                <a:gd name="connsiteY314" fmla="*/ 1020618 h 1334577"/>
                <a:gd name="connsiteX315" fmla="*/ 743219 w 1371907"/>
                <a:gd name="connsiteY315" fmla="*/ 1021619 h 1334577"/>
                <a:gd name="connsiteX316" fmla="*/ 747376 w 1371907"/>
                <a:gd name="connsiteY316" fmla="*/ 1020156 h 1334577"/>
                <a:gd name="connsiteX317" fmla="*/ 749454 w 1371907"/>
                <a:gd name="connsiteY317" fmla="*/ 1018078 h 1334577"/>
                <a:gd name="connsiteX318" fmla="*/ 754303 w 1371907"/>
                <a:gd name="connsiteY318" fmla="*/ 1009381 h 1334577"/>
                <a:gd name="connsiteX319" fmla="*/ 755073 w 1371907"/>
                <a:gd name="connsiteY319" fmla="*/ 1008534 h 1334577"/>
                <a:gd name="connsiteX320" fmla="*/ 759537 w 1371907"/>
                <a:gd name="connsiteY320" fmla="*/ 1005147 h 1334577"/>
                <a:gd name="connsiteX321" fmla="*/ 762077 w 1371907"/>
                <a:gd name="connsiteY321" fmla="*/ 1004763 h 1334577"/>
                <a:gd name="connsiteX322" fmla="*/ 767157 w 1371907"/>
                <a:gd name="connsiteY322" fmla="*/ 1006456 h 1334577"/>
                <a:gd name="connsiteX323" fmla="*/ 790402 w 1371907"/>
                <a:gd name="connsiteY323" fmla="*/ 1009612 h 1334577"/>
                <a:gd name="connsiteX324" fmla="*/ 792634 w 1371907"/>
                <a:gd name="connsiteY324" fmla="*/ 1008226 h 1334577"/>
                <a:gd name="connsiteX325" fmla="*/ 792095 w 1371907"/>
                <a:gd name="connsiteY325" fmla="*/ 994680 h 1334577"/>
                <a:gd name="connsiteX326" fmla="*/ 792403 w 1371907"/>
                <a:gd name="connsiteY326" fmla="*/ 993294 h 1334577"/>
                <a:gd name="connsiteX327" fmla="*/ 795251 w 1371907"/>
                <a:gd name="connsiteY327" fmla="*/ 987675 h 1334577"/>
                <a:gd name="connsiteX328" fmla="*/ 796790 w 1371907"/>
                <a:gd name="connsiteY328" fmla="*/ 986290 h 1334577"/>
                <a:gd name="connsiteX329" fmla="*/ 801255 w 1371907"/>
                <a:gd name="connsiteY329" fmla="*/ 984596 h 1334577"/>
                <a:gd name="connsiteX330" fmla="*/ 803025 w 1371907"/>
                <a:gd name="connsiteY330" fmla="*/ 984519 h 1334577"/>
                <a:gd name="connsiteX331" fmla="*/ 808643 w 1371907"/>
                <a:gd name="connsiteY331" fmla="*/ 986213 h 1334577"/>
                <a:gd name="connsiteX332" fmla="*/ 810645 w 1371907"/>
                <a:gd name="connsiteY332" fmla="*/ 988522 h 1334577"/>
                <a:gd name="connsiteX333" fmla="*/ 810953 w 1371907"/>
                <a:gd name="connsiteY333" fmla="*/ 991293 h 1334577"/>
                <a:gd name="connsiteX334" fmla="*/ 812184 w 1371907"/>
                <a:gd name="connsiteY334" fmla="*/ 991678 h 1334577"/>
                <a:gd name="connsiteX335" fmla="*/ 816110 w 1371907"/>
                <a:gd name="connsiteY335" fmla="*/ 991678 h 1334577"/>
                <a:gd name="connsiteX336" fmla="*/ 828425 w 1371907"/>
                <a:gd name="connsiteY336" fmla="*/ 985212 h 1334577"/>
                <a:gd name="connsiteX337" fmla="*/ 829041 w 1371907"/>
                <a:gd name="connsiteY337" fmla="*/ 984981 h 1334577"/>
                <a:gd name="connsiteX338" fmla="*/ 833582 w 1371907"/>
                <a:gd name="connsiteY338" fmla="*/ 983827 h 1334577"/>
                <a:gd name="connsiteX339" fmla="*/ 835814 w 1371907"/>
                <a:gd name="connsiteY339" fmla="*/ 984212 h 1334577"/>
                <a:gd name="connsiteX340" fmla="*/ 839201 w 1371907"/>
                <a:gd name="connsiteY340" fmla="*/ 986444 h 1334577"/>
                <a:gd name="connsiteX341" fmla="*/ 839816 w 1371907"/>
                <a:gd name="connsiteY341" fmla="*/ 987059 h 1334577"/>
                <a:gd name="connsiteX342" fmla="*/ 843434 w 1371907"/>
                <a:gd name="connsiteY342" fmla="*/ 991524 h 1334577"/>
                <a:gd name="connsiteX343" fmla="*/ 847513 w 1371907"/>
                <a:gd name="connsiteY343" fmla="*/ 991293 h 1334577"/>
                <a:gd name="connsiteX344" fmla="*/ 847205 w 1371907"/>
                <a:gd name="connsiteY344" fmla="*/ 987983 h 1334577"/>
                <a:gd name="connsiteX345" fmla="*/ 845589 w 1371907"/>
                <a:gd name="connsiteY345" fmla="*/ 980440 h 1334577"/>
                <a:gd name="connsiteX346" fmla="*/ 846590 w 1371907"/>
                <a:gd name="connsiteY346" fmla="*/ 977669 h 1334577"/>
                <a:gd name="connsiteX347" fmla="*/ 851670 w 1371907"/>
                <a:gd name="connsiteY347" fmla="*/ 973744 h 1334577"/>
                <a:gd name="connsiteX348" fmla="*/ 853825 w 1371907"/>
                <a:gd name="connsiteY348" fmla="*/ 973205 h 1334577"/>
                <a:gd name="connsiteX349" fmla="*/ 857750 w 1371907"/>
                <a:gd name="connsiteY349" fmla="*/ 973744 h 1334577"/>
                <a:gd name="connsiteX350" fmla="*/ 864985 w 1371907"/>
                <a:gd name="connsiteY350" fmla="*/ 975437 h 1334577"/>
                <a:gd name="connsiteX351" fmla="*/ 868141 w 1371907"/>
                <a:gd name="connsiteY351" fmla="*/ 975437 h 1334577"/>
                <a:gd name="connsiteX352" fmla="*/ 871374 w 1371907"/>
                <a:gd name="connsiteY352" fmla="*/ 974359 h 1334577"/>
                <a:gd name="connsiteX353" fmla="*/ 871990 w 1371907"/>
                <a:gd name="connsiteY353" fmla="*/ 972204 h 1334577"/>
                <a:gd name="connsiteX354" fmla="*/ 871990 w 1371907"/>
                <a:gd name="connsiteY354" fmla="*/ 967509 h 1334577"/>
                <a:gd name="connsiteX355" fmla="*/ 872605 w 1371907"/>
                <a:gd name="connsiteY355" fmla="*/ 962660 h 1334577"/>
                <a:gd name="connsiteX356" fmla="*/ 874838 w 1371907"/>
                <a:gd name="connsiteY356" fmla="*/ 960274 h 1334577"/>
                <a:gd name="connsiteX357" fmla="*/ 884844 w 1371907"/>
                <a:gd name="connsiteY357" fmla="*/ 958196 h 1334577"/>
                <a:gd name="connsiteX358" fmla="*/ 892695 w 1371907"/>
                <a:gd name="connsiteY358" fmla="*/ 951346 h 1334577"/>
                <a:gd name="connsiteX359" fmla="*/ 895234 w 1371907"/>
                <a:gd name="connsiteY359" fmla="*/ 950730 h 1334577"/>
                <a:gd name="connsiteX360" fmla="*/ 899776 w 1371907"/>
                <a:gd name="connsiteY360" fmla="*/ 951884 h 1334577"/>
                <a:gd name="connsiteX361" fmla="*/ 912399 w 1371907"/>
                <a:gd name="connsiteY361" fmla="*/ 956810 h 1334577"/>
                <a:gd name="connsiteX362" fmla="*/ 922944 w 1371907"/>
                <a:gd name="connsiteY362" fmla="*/ 955810 h 1334577"/>
                <a:gd name="connsiteX363" fmla="*/ 926638 w 1371907"/>
                <a:gd name="connsiteY363" fmla="*/ 953501 h 1334577"/>
                <a:gd name="connsiteX364" fmla="*/ 930332 w 1371907"/>
                <a:gd name="connsiteY364" fmla="*/ 949806 h 1334577"/>
                <a:gd name="connsiteX365" fmla="*/ 934104 w 1371907"/>
                <a:gd name="connsiteY365" fmla="*/ 947189 h 1334577"/>
                <a:gd name="connsiteX366" fmla="*/ 935952 w 1371907"/>
                <a:gd name="connsiteY366" fmla="*/ 946727 h 1334577"/>
                <a:gd name="connsiteX367" fmla="*/ 941031 w 1371907"/>
                <a:gd name="connsiteY367" fmla="*/ 947266 h 1334577"/>
                <a:gd name="connsiteX368" fmla="*/ 942340 w 1371907"/>
                <a:gd name="connsiteY368" fmla="*/ 947805 h 1334577"/>
                <a:gd name="connsiteX369" fmla="*/ 945880 w 1371907"/>
                <a:gd name="connsiteY369" fmla="*/ 950345 h 1334577"/>
                <a:gd name="connsiteX370" fmla="*/ 948036 w 1371907"/>
                <a:gd name="connsiteY370" fmla="*/ 950961 h 1334577"/>
                <a:gd name="connsiteX371" fmla="*/ 948575 w 1371907"/>
                <a:gd name="connsiteY371" fmla="*/ 950576 h 1334577"/>
                <a:gd name="connsiteX372" fmla="*/ 951114 w 1371907"/>
                <a:gd name="connsiteY372" fmla="*/ 945034 h 1334577"/>
                <a:gd name="connsiteX373" fmla="*/ 951499 w 1371907"/>
                <a:gd name="connsiteY373" fmla="*/ 944418 h 1334577"/>
                <a:gd name="connsiteX374" fmla="*/ 956041 w 1371907"/>
                <a:gd name="connsiteY374" fmla="*/ 938799 h 1334577"/>
                <a:gd name="connsiteX375" fmla="*/ 956425 w 1371907"/>
                <a:gd name="connsiteY375" fmla="*/ 938415 h 1334577"/>
                <a:gd name="connsiteX376" fmla="*/ 962583 w 1371907"/>
                <a:gd name="connsiteY376" fmla="*/ 933335 h 1334577"/>
                <a:gd name="connsiteX377" fmla="*/ 963815 w 1371907"/>
                <a:gd name="connsiteY377" fmla="*/ 932719 h 1334577"/>
                <a:gd name="connsiteX378" fmla="*/ 974052 w 1371907"/>
                <a:gd name="connsiteY378" fmla="*/ 930795 h 1334577"/>
                <a:gd name="connsiteX379" fmla="*/ 975206 w 1371907"/>
                <a:gd name="connsiteY379" fmla="*/ 927793 h 1334577"/>
                <a:gd name="connsiteX380" fmla="*/ 976207 w 1371907"/>
                <a:gd name="connsiteY380" fmla="*/ 926484 h 1334577"/>
                <a:gd name="connsiteX381" fmla="*/ 980132 w 1371907"/>
                <a:gd name="connsiteY381" fmla="*/ 923636 h 1334577"/>
                <a:gd name="connsiteX382" fmla="*/ 981056 w 1371907"/>
                <a:gd name="connsiteY382" fmla="*/ 923175 h 1334577"/>
                <a:gd name="connsiteX383" fmla="*/ 983981 w 1371907"/>
                <a:gd name="connsiteY383" fmla="*/ 922482 h 1334577"/>
                <a:gd name="connsiteX384" fmla="*/ 982826 w 1371907"/>
                <a:gd name="connsiteY384" fmla="*/ 920789 h 1334577"/>
                <a:gd name="connsiteX385" fmla="*/ 982364 w 1371907"/>
                <a:gd name="connsiteY385" fmla="*/ 919557 h 1334577"/>
                <a:gd name="connsiteX386" fmla="*/ 981825 w 1371907"/>
                <a:gd name="connsiteY386" fmla="*/ 915093 h 1334577"/>
                <a:gd name="connsiteX387" fmla="*/ 982056 w 1371907"/>
                <a:gd name="connsiteY387" fmla="*/ 913630 h 1334577"/>
                <a:gd name="connsiteX388" fmla="*/ 984288 w 1371907"/>
                <a:gd name="connsiteY388" fmla="*/ 908550 h 1334577"/>
                <a:gd name="connsiteX389" fmla="*/ 986444 w 1371907"/>
                <a:gd name="connsiteY389" fmla="*/ 906934 h 1334577"/>
                <a:gd name="connsiteX390" fmla="*/ 994294 w 1371907"/>
                <a:gd name="connsiteY390" fmla="*/ 905779 h 1334577"/>
                <a:gd name="connsiteX391" fmla="*/ 1010073 w 1371907"/>
                <a:gd name="connsiteY391" fmla="*/ 905241 h 1334577"/>
                <a:gd name="connsiteX392" fmla="*/ 1011766 w 1371907"/>
                <a:gd name="connsiteY392" fmla="*/ 904086 h 1334577"/>
                <a:gd name="connsiteX393" fmla="*/ 1012690 w 1371907"/>
                <a:gd name="connsiteY393" fmla="*/ 899083 h 1334577"/>
                <a:gd name="connsiteX394" fmla="*/ 1012921 w 1371907"/>
                <a:gd name="connsiteY394" fmla="*/ 898390 h 1334577"/>
                <a:gd name="connsiteX395" fmla="*/ 1015769 w 1371907"/>
                <a:gd name="connsiteY395" fmla="*/ 892233 h 1334577"/>
                <a:gd name="connsiteX396" fmla="*/ 1016231 w 1371907"/>
                <a:gd name="connsiteY396" fmla="*/ 891540 h 1334577"/>
                <a:gd name="connsiteX397" fmla="*/ 1019079 w 1371907"/>
                <a:gd name="connsiteY397" fmla="*/ 888307 h 1334577"/>
                <a:gd name="connsiteX398" fmla="*/ 1018155 w 1371907"/>
                <a:gd name="connsiteY398" fmla="*/ 885844 h 1334577"/>
                <a:gd name="connsiteX399" fmla="*/ 1013460 w 1371907"/>
                <a:gd name="connsiteY399" fmla="*/ 880610 h 1334577"/>
                <a:gd name="connsiteX400" fmla="*/ 1012767 w 1371907"/>
                <a:gd name="connsiteY400" fmla="*/ 878917 h 1334577"/>
                <a:gd name="connsiteX401" fmla="*/ 1012228 w 1371907"/>
                <a:gd name="connsiteY401" fmla="*/ 872144 h 1334577"/>
                <a:gd name="connsiteX402" fmla="*/ 1013768 w 1371907"/>
                <a:gd name="connsiteY402" fmla="*/ 869373 h 1334577"/>
                <a:gd name="connsiteX403" fmla="*/ 1019386 w 1371907"/>
                <a:gd name="connsiteY403" fmla="*/ 866525 h 1334577"/>
                <a:gd name="connsiteX404" fmla="*/ 1020849 w 1371907"/>
                <a:gd name="connsiteY404" fmla="*/ 866217 h 1334577"/>
                <a:gd name="connsiteX405" fmla="*/ 1029316 w 1371907"/>
                <a:gd name="connsiteY405" fmla="*/ 866756 h 1334577"/>
                <a:gd name="connsiteX406" fmla="*/ 1045864 w 1371907"/>
                <a:gd name="connsiteY406" fmla="*/ 869065 h 1334577"/>
                <a:gd name="connsiteX407" fmla="*/ 1046711 w 1371907"/>
                <a:gd name="connsiteY407" fmla="*/ 869296 h 1334577"/>
                <a:gd name="connsiteX408" fmla="*/ 1055178 w 1371907"/>
                <a:gd name="connsiteY408" fmla="*/ 873221 h 1334577"/>
                <a:gd name="connsiteX409" fmla="*/ 1056717 w 1371907"/>
                <a:gd name="connsiteY409" fmla="*/ 874991 h 1334577"/>
                <a:gd name="connsiteX410" fmla="*/ 1058949 w 1371907"/>
                <a:gd name="connsiteY410" fmla="*/ 882843 h 1334577"/>
                <a:gd name="connsiteX411" fmla="*/ 1059026 w 1371907"/>
                <a:gd name="connsiteY411" fmla="*/ 883458 h 1334577"/>
                <a:gd name="connsiteX412" fmla="*/ 1059565 w 1371907"/>
                <a:gd name="connsiteY412" fmla="*/ 891925 h 1334577"/>
                <a:gd name="connsiteX413" fmla="*/ 1060796 w 1371907"/>
                <a:gd name="connsiteY413" fmla="*/ 894388 h 1334577"/>
                <a:gd name="connsiteX414" fmla="*/ 1073419 w 1371907"/>
                <a:gd name="connsiteY414" fmla="*/ 887384 h 1334577"/>
                <a:gd name="connsiteX415" fmla="*/ 1073958 w 1371907"/>
                <a:gd name="connsiteY415" fmla="*/ 887153 h 1334577"/>
                <a:gd name="connsiteX416" fmla="*/ 1082963 w 1371907"/>
                <a:gd name="connsiteY416" fmla="*/ 884305 h 1334577"/>
                <a:gd name="connsiteX417" fmla="*/ 1085811 w 1371907"/>
                <a:gd name="connsiteY417" fmla="*/ 884998 h 1334577"/>
                <a:gd name="connsiteX418" fmla="*/ 1090276 w 1371907"/>
                <a:gd name="connsiteY418" fmla="*/ 889462 h 1334577"/>
                <a:gd name="connsiteX419" fmla="*/ 1090969 w 1371907"/>
                <a:gd name="connsiteY419" fmla="*/ 892233 h 1334577"/>
                <a:gd name="connsiteX420" fmla="*/ 1089814 w 1371907"/>
                <a:gd name="connsiteY420" fmla="*/ 896158 h 1334577"/>
                <a:gd name="connsiteX421" fmla="*/ 1089583 w 1371907"/>
                <a:gd name="connsiteY421" fmla="*/ 896774 h 1334577"/>
                <a:gd name="connsiteX422" fmla="*/ 1087351 w 1371907"/>
                <a:gd name="connsiteY422" fmla="*/ 900699 h 1334577"/>
                <a:gd name="connsiteX423" fmla="*/ 1086889 w 1371907"/>
                <a:gd name="connsiteY423" fmla="*/ 902239 h 1334577"/>
                <a:gd name="connsiteX424" fmla="*/ 1087736 w 1371907"/>
                <a:gd name="connsiteY424" fmla="*/ 903547 h 1334577"/>
                <a:gd name="connsiteX425" fmla="*/ 1090506 w 1371907"/>
                <a:gd name="connsiteY425" fmla="*/ 904163 h 1334577"/>
                <a:gd name="connsiteX426" fmla="*/ 1094278 w 1371907"/>
                <a:gd name="connsiteY426" fmla="*/ 901623 h 1334577"/>
                <a:gd name="connsiteX427" fmla="*/ 1102437 w 1371907"/>
                <a:gd name="connsiteY427" fmla="*/ 892310 h 1334577"/>
                <a:gd name="connsiteX428" fmla="*/ 1105439 w 1371907"/>
                <a:gd name="connsiteY428" fmla="*/ 888307 h 1334577"/>
                <a:gd name="connsiteX429" fmla="*/ 1109210 w 1371907"/>
                <a:gd name="connsiteY429" fmla="*/ 879071 h 1334577"/>
                <a:gd name="connsiteX430" fmla="*/ 1109518 w 1371907"/>
                <a:gd name="connsiteY430" fmla="*/ 878455 h 1334577"/>
                <a:gd name="connsiteX431" fmla="*/ 1112905 w 1371907"/>
                <a:gd name="connsiteY431" fmla="*/ 873991 h 1334577"/>
                <a:gd name="connsiteX432" fmla="*/ 1114521 w 1371907"/>
                <a:gd name="connsiteY432" fmla="*/ 872913 h 1334577"/>
                <a:gd name="connsiteX433" fmla="*/ 1119601 w 1371907"/>
                <a:gd name="connsiteY433" fmla="*/ 871759 h 1334577"/>
                <a:gd name="connsiteX434" fmla="*/ 1122218 w 1371907"/>
                <a:gd name="connsiteY434" fmla="*/ 872528 h 1334577"/>
                <a:gd name="connsiteX435" fmla="*/ 1125605 w 1371907"/>
                <a:gd name="connsiteY435" fmla="*/ 875915 h 1334577"/>
                <a:gd name="connsiteX436" fmla="*/ 1126067 w 1371907"/>
                <a:gd name="connsiteY436" fmla="*/ 876454 h 1334577"/>
                <a:gd name="connsiteX437" fmla="*/ 1131454 w 1371907"/>
                <a:gd name="connsiteY437" fmla="*/ 885536 h 1334577"/>
                <a:gd name="connsiteX438" fmla="*/ 1136996 w 1371907"/>
                <a:gd name="connsiteY438" fmla="*/ 889770 h 1334577"/>
                <a:gd name="connsiteX439" fmla="*/ 1139690 w 1371907"/>
                <a:gd name="connsiteY439" fmla="*/ 888538 h 1334577"/>
                <a:gd name="connsiteX440" fmla="*/ 1147695 w 1371907"/>
                <a:gd name="connsiteY440" fmla="*/ 875222 h 1334577"/>
                <a:gd name="connsiteX441" fmla="*/ 1150466 w 1371907"/>
                <a:gd name="connsiteY441" fmla="*/ 873914 h 1334577"/>
                <a:gd name="connsiteX442" fmla="*/ 1152775 w 1371907"/>
                <a:gd name="connsiteY442" fmla="*/ 875992 h 1334577"/>
                <a:gd name="connsiteX443" fmla="*/ 1154469 w 1371907"/>
                <a:gd name="connsiteY443" fmla="*/ 882150 h 1334577"/>
                <a:gd name="connsiteX444" fmla="*/ 1155623 w 1371907"/>
                <a:gd name="connsiteY444" fmla="*/ 895081 h 1334577"/>
                <a:gd name="connsiteX445" fmla="*/ 1156931 w 1371907"/>
                <a:gd name="connsiteY445" fmla="*/ 897775 h 1334577"/>
                <a:gd name="connsiteX446" fmla="*/ 1159164 w 1371907"/>
                <a:gd name="connsiteY446" fmla="*/ 898082 h 1334577"/>
                <a:gd name="connsiteX447" fmla="*/ 1163474 w 1371907"/>
                <a:gd name="connsiteY447" fmla="*/ 896158 h 1334577"/>
                <a:gd name="connsiteX448" fmla="*/ 1172017 w 1371907"/>
                <a:gd name="connsiteY448" fmla="*/ 890232 h 1334577"/>
                <a:gd name="connsiteX449" fmla="*/ 1175019 w 1371907"/>
                <a:gd name="connsiteY449" fmla="*/ 890078 h 1334577"/>
                <a:gd name="connsiteX450" fmla="*/ 1189105 w 1371907"/>
                <a:gd name="connsiteY450" fmla="*/ 897929 h 1334577"/>
                <a:gd name="connsiteX451" fmla="*/ 1202189 w 1371907"/>
                <a:gd name="connsiteY451" fmla="*/ 903162 h 1334577"/>
                <a:gd name="connsiteX452" fmla="*/ 1214890 w 1371907"/>
                <a:gd name="connsiteY452" fmla="*/ 902162 h 1334577"/>
                <a:gd name="connsiteX453" fmla="*/ 1229591 w 1371907"/>
                <a:gd name="connsiteY453" fmla="*/ 892156 h 1334577"/>
                <a:gd name="connsiteX454" fmla="*/ 1247832 w 1371907"/>
                <a:gd name="connsiteY454" fmla="*/ 866679 h 1334577"/>
                <a:gd name="connsiteX455" fmla="*/ 1248371 w 1371907"/>
                <a:gd name="connsiteY455" fmla="*/ 866063 h 1334577"/>
                <a:gd name="connsiteX456" fmla="*/ 1253452 w 1371907"/>
                <a:gd name="connsiteY456" fmla="*/ 862138 h 1334577"/>
                <a:gd name="connsiteX457" fmla="*/ 1254067 w 1371907"/>
                <a:gd name="connsiteY457" fmla="*/ 861753 h 1334577"/>
                <a:gd name="connsiteX458" fmla="*/ 1259378 w 1371907"/>
                <a:gd name="connsiteY458" fmla="*/ 859521 h 1334577"/>
                <a:gd name="connsiteX459" fmla="*/ 1260148 w 1371907"/>
                <a:gd name="connsiteY459" fmla="*/ 854979 h 1334577"/>
                <a:gd name="connsiteX460" fmla="*/ 1258301 w 1371907"/>
                <a:gd name="connsiteY460" fmla="*/ 849515 h 1334577"/>
                <a:gd name="connsiteX461" fmla="*/ 1254298 w 1371907"/>
                <a:gd name="connsiteY461" fmla="*/ 845512 h 1334577"/>
                <a:gd name="connsiteX462" fmla="*/ 1253529 w 1371907"/>
                <a:gd name="connsiteY462" fmla="*/ 844127 h 1334577"/>
                <a:gd name="connsiteX463" fmla="*/ 1250911 w 1371907"/>
                <a:gd name="connsiteY463" fmla="*/ 832581 h 1334577"/>
                <a:gd name="connsiteX464" fmla="*/ 1244215 w 1371907"/>
                <a:gd name="connsiteY464" fmla="*/ 825808 h 1334577"/>
                <a:gd name="connsiteX465" fmla="*/ 1237211 w 1371907"/>
                <a:gd name="connsiteY465" fmla="*/ 820420 h 1334577"/>
                <a:gd name="connsiteX466" fmla="*/ 1236287 w 1371907"/>
                <a:gd name="connsiteY466" fmla="*/ 819188 h 1334577"/>
                <a:gd name="connsiteX467" fmla="*/ 1233439 w 1371907"/>
                <a:gd name="connsiteY467" fmla="*/ 811876 h 1334577"/>
                <a:gd name="connsiteX468" fmla="*/ 1233286 w 1371907"/>
                <a:gd name="connsiteY468" fmla="*/ 811261 h 1334577"/>
                <a:gd name="connsiteX469" fmla="*/ 1231592 w 1371907"/>
                <a:gd name="connsiteY469" fmla="*/ 799484 h 1334577"/>
                <a:gd name="connsiteX470" fmla="*/ 1228282 w 1371907"/>
                <a:gd name="connsiteY470" fmla="*/ 788016 h 1334577"/>
                <a:gd name="connsiteX471" fmla="*/ 1225973 w 1371907"/>
                <a:gd name="connsiteY471" fmla="*/ 774777 h 1334577"/>
                <a:gd name="connsiteX472" fmla="*/ 1225973 w 1371907"/>
                <a:gd name="connsiteY472" fmla="*/ 773930 h 1334577"/>
                <a:gd name="connsiteX473" fmla="*/ 1227666 w 1371907"/>
                <a:gd name="connsiteY473" fmla="*/ 759845 h 1334577"/>
                <a:gd name="connsiteX474" fmla="*/ 1227975 w 1371907"/>
                <a:gd name="connsiteY474" fmla="*/ 758844 h 1334577"/>
                <a:gd name="connsiteX475" fmla="*/ 1234517 w 1371907"/>
                <a:gd name="connsiteY475" fmla="*/ 746760 h 1334577"/>
                <a:gd name="connsiteX476" fmla="*/ 1235363 w 1371907"/>
                <a:gd name="connsiteY476" fmla="*/ 743219 h 1334577"/>
                <a:gd name="connsiteX477" fmla="*/ 1234517 w 1371907"/>
                <a:gd name="connsiteY477" fmla="*/ 739217 h 1334577"/>
                <a:gd name="connsiteX478" fmla="*/ 1229668 w 1371907"/>
                <a:gd name="connsiteY478" fmla="*/ 731135 h 1334577"/>
                <a:gd name="connsiteX479" fmla="*/ 1229437 w 1371907"/>
                <a:gd name="connsiteY479" fmla="*/ 730596 h 1334577"/>
                <a:gd name="connsiteX480" fmla="*/ 1227743 w 1371907"/>
                <a:gd name="connsiteY480" fmla="*/ 725516 h 1334577"/>
                <a:gd name="connsiteX481" fmla="*/ 1227666 w 1371907"/>
                <a:gd name="connsiteY481" fmla="*/ 724054 h 1334577"/>
                <a:gd name="connsiteX482" fmla="*/ 1228205 w 1371907"/>
                <a:gd name="connsiteY482" fmla="*/ 721206 h 1334577"/>
                <a:gd name="connsiteX483" fmla="*/ 1228359 w 1371907"/>
                <a:gd name="connsiteY483" fmla="*/ 720590 h 1334577"/>
                <a:gd name="connsiteX484" fmla="*/ 1230361 w 1371907"/>
                <a:gd name="connsiteY484" fmla="*/ 716049 h 1334577"/>
                <a:gd name="connsiteX485" fmla="*/ 1230361 w 1371907"/>
                <a:gd name="connsiteY485" fmla="*/ 714202 h 1334577"/>
                <a:gd name="connsiteX486" fmla="*/ 1229745 w 1371907"/>
                <a:gd name="connsiteY486" fmla="*/ 713355 h 1334577"/>
                <a:gd name="connsiteX487" fmla="*/ 1226050 w 1371907"/>
                <a:gd name="connsiteY487" fmla="*/ 711970 h 1334577"/>
                <a:gd name="connsiteX488" fmla="*/ 1225050 w 1371907"/>
                <a:gd name="connsiteY488" fmla="*/ 711354 h 1334577"/>
                <a:gd name="connsiteX489" fmla="*/ 1223356 w 1371907"/>
                <a:gd name="connsiteY489" fmla="*/ 709661 h 1334577"/>
                <a:gd name="connsiteX490" fmla="*/ 1222587 w 1371907"/>
                <a:gd name="connsiteY490" fmla="*/ 708275 h 1334577"/>
                <a:gd name="connsiteX491" fmla="*/ 1219893 w 1371907"/>
                <a:gd name="connsiteY491" fmla="*/ 695729 h 1334577"/>
                <a:gd name="connsiteX492" fmla="*/ 1217583 w 1371907"/>
                <a:gd name="connsiteY492" fmla="*/ 691573 h 1334577"/>
                <a:gd name="connsiteX493" fmla="*/ 1214428 w 1371907"/>
                <a:gd name="connsiteY493" fmla="*/ 689341 h 1334577"/>
                <a:gd name="connsiteX494" fmla="*/ 1213581 w 1371907"/>
                <a:gd name="connsiteY494" fmla="*/ 689957 h 1334577"/>
                <a:gd name="connsiteX495" fmla="*/ 1210579 w 1371907"/>
                <a:gd name="connsiteY495" fmla="*/ 689494 h 1334577"/>
                <a:gd name="connsiteX496" fmla="*/ 1204422 w 1371907"/>
                <a:gd name="connsiteY496" fmla="*/ 683876 h 1334577"/>
                <a:gd name="connsiteX497" fmla="*/ 1201343 w 1371907"/>
                <a:gd name="connsiteY497" fmla="*/ 680258 h 1334577"/>
                <a:gd name="connsiteX498" fmla="*/ 1200804 w 1371907"/>
                <a:gd name="connsiteY498" fmla="*/ 679104 h 1334577"/>
                <a:gd name="connsiteX499" fmla="*/ 1199650 w 1371907"/>
                <a:gd name="connsiteY499" fmla="*/ 674563 h 1334577"/>
                <a:gd name="connsiteX500" fmla="*/ 1199573 w 1371907"/>
                <a:gd name="connsiteY500" fmla="*/ 673562 h 1334577"/>
                <a:gd name="connsiteX501" fmla="*/ 1200112 w 1371907"/>
                <a:gd name="connsiteY501" fmla="*/ 668482 h 1334577"/>
                <a:gd name="connsiteX502" fmla="*/ 1200727 w 1371907"/>
                <a:gd name="connsiteY502" fmla="*/ 667019 h 1334577"/>
                <a:gd name="connsiteX503" fmla="*/ 1202959 w 1371907"/>
                <a:gd name="connsiteY503" fmla="*/ 664172 h 1334577"/>
                <a:gd name="connsiteX504" fmla="*/ 1203729 w 1371907"/>
                <a:gd name="connsiteY504" fmla="*/ 663556 h 1334577"/>
                <a:gd name="connsiteX505" fmla="*/ 1205961 w 1371907"/>
                <a:gd name="connsiteY505" fmla="*/ 662247 h 1334577"/>
                <a:gd name="connsiteX506" fmla="*/ 1206962 w 1371907"/>
                <a:gd name="connsiteY506" fmla="*/ 660554 h 1334577"/>
                <a:gd name="connsiteX507" fmla="*/ 1207423 w 1371907"/>
                <a:gd name="connsiteY507" fmla="*/ 657167 h 1334577"/>
                <a:gd name="connsiteX508" fmla="*/ 1206808 w 1371907"/>
                <a:gd name="connsiteY508" fmla="*/ 645853 h 1334577"/>
                <a:gd name="connsiteX509" fmla="*/ 1206885 w 1371907"/>
                <a:gd name="connsiteY509" fmla="*/ 644929 h 1334577"/>
                <a:gd name="connsiteX510" fmla="*/ 1209579 w 1371907"/>
                <a:gd name="connsiteY510" fmla="*/ 635077 h 1334577"/>
                <a:gd name="connsiteX511" fmla="*/ 1210656 w 1371907"/>
                <a:gd name="connsiteY511" fmla="*/ 613987 h 1334577"/>
                <a:gd name="connsiteX512" fmla="*/ 1212427 w 1371907"/>
                <a:gd name="connsiteY512" fmla="*/ 605675 h 1334577"/>
                <a:gd name="connsiteX513" fmla="*/ 1212811 w 1371907"/>
                <a:gd name="connsiteY513" fmla="*/ 604751 h 1334577"/>
                <a:gd name="connsiteX514" fmla="*/ 1216737 w 1371907"/>
                <a:gd name="connsiteY514" fmla="*/ 598593 h 1334577"/>
                <a:gd name="connsiteX515" fmla="*/ 1219123 w 1371907"/>
                <a:gd name="connsiteY515" fmla="*/ 593206 h 1334577"/>
                <a:gd name="connsiteX516" fmla="*/ 1220201 w 1371907"/>
                <a:gd name="connsiteY516" fmla="*/ 576811 h 1334577"/>
                <a:gd name="connsiteX517" fmla="*/ 1220355 w 1371907"/>
                <a:gd name="connsiteY517" fmla="*/ 576195 h 1334577"/>
                <a:gd name="connsiteX518" fmla="*/ 1222279 w 1371907"/>
                <a:gd name="connsiteY518" fmla="*/ 569961 h 1334577"/>
                <a:gd name="connsiteX519" fmla="*/ 1221124 w 1371907"/>
                <a:gd name="connsiteY519" fmla="*/ 567575 h 1334577"/>
                <a:gd name="connsiteX520" fmla="*/ 1220970 w 1371907"/>
                <a:gd name="connsiteY520" fmla="*/ 565343 h 1334577"/>
                <a:gd name="connsiteX521" fmla="*/ 1222510 w 1371907"/>
                <a:gd name="connsiteY521" fmla="*/ 561340 h 1334577"/>
                <a:gd name="connsiteX522" fmla="*/ 1222510 w 1371907"/>
                <a:gd name="connsiteY522" fmla="*/ 557415 h 1334577"/>
                <a:gd name="connsiteX523" fmla="*/ 1218276 w 1371907"/>
                <a:gd name="connsiteY523" fmla="*/ 549025 h 1334577"/>
                <a:gd name="connsiteX524" fmla="*/ 1218045 w 1371907"/>
                <a:gd name="connsiteY524" fmla="*/ 548332 h 1334577"/>
                <a:gd name="connsiteX525" fmla="*/ 1217506 w 1371907"/>
                <a:gd name="connsiteY525" fmla="*/ 545484 h 1334577"/>
                <a:gd name="connsiteX526" fmla="*/ 1217430 w 1371907"/>
                <a:gd name="connsiteY526" fmla="*/ 544714 h 1334577"/>
                <a:gd name="connsiteX527" fmla="*/ 1217969 w 1371907"/>
                <a:gd name="connsiteY527" fmla="*/ 536248 h 1334577"/>
                <a:gd name="connsiteX528" fmla="*/ 1220278 w 1371907"/>
                <a:gd name="connsiteY528" fmla="*/ 521393 h 1334577"/>
                <a:gd name="connsiteX529" fmla="*/ 1225357 w 1371907"/>
                <a:gd name="connsiteY529" fmla="*/ 506615 h 1334577"/>
                <a:gd name="connsiteX530" fmla="*/ 1225896 w 1371907"/>
                <a:gd name="connsiteY530" fmla="*/ 499687 h 1334577"/>
                <a:gd name="connsiteX531" fmla="*/ 1225357 w 1371907"/>
                <a:gd name="connsiteY531" fmla="*/ 483139 h 1334577"/>
                <a:gd name="connsiteX532" fmla="*/ 1225434 w 1371907"/>
                <a:gd name="connsiteY532" fmla="*/ 482369 h 1334577"/>
                <a:gd name="connsiteX533" fmla="*/ 1225973 w 1371907"/>
                <a:gd name="connsiteY533" fmla="*/ 480137 h 1334577"/>
                <a:gd name="connsiteX534" fmla="*/ 1226589 w 1371907"/>
                <a:gd name="connsiteY534" fmla="*/ 478983 h 1334577"/>
                <a:gd name="connsiteX535" fmla="*/ 1229976 w 1371907"/>
                <a:gd name="connsiteY535" fmla="*/ 475134 h 1334577"/>
                <a:gd name="connsiteX536" fmla="*/ 1230284 w 1371907"/>
                <a:gd name="connsiteY536" fmla="*/ 472748 h 1334577"/>
                <a:gd name="connsiteX537" fmla="*/ 1229668 w 1371907"/>
                <a:gd name="connsiteY537" fmla="*/ 471131 h 1334577"/>
                <a:gd name="connsiteX538" fmla="*/ 1222741 w 1371907"/>
                <a:gd name="connsiteY538" fmla="*/ 463665 h 1334577"/>
                <a:gd name="connsiteX539" fmla="*/ 1220201 w 1371907"/>
                <a:gd name="connsiteY539" fmla="*/ 459894 h 1334577"/>
                <a:gd name="connsiteX540" fmla="*/ 1219816 w 1371907"/>
                <a:gd name="connsiteY540" fmla="*/ 459124 h 1334577"/>
                <a:gd name="connsiteX541" fmla="*/ 1218661 w 1371907"/>
                <a:gd name="connsiteY541" fmla="*/ 455199 h 1334577"/>
                <a:gd name="connsiteX542" fmla="*/ 1217430 w 1371907"/>
                <a:gd name="connsiteY542" fmla="*/ 447579 h 1334577"/>
                <a:gd name="connsiteX543" fmla="*/ 1217430 w 1371907"/>
                <a:gd name="connsiteY543" fmla="*/ 442653 h 1334577"/>
                <a:gd name="connsiteX544" fmla="*/ 1217506 w 1371907"/>
                <a:gd name="connsiteY544" fmla="*/ 441960 h 1334577"/>
                <a:gd name="connsiteX545" fmla="*/ 1218661 w 1371907"/>
                <a:gd name="connsiteY545" fmla="*/ 437496 h 1334577"/>
                <a:gd name="connsiteX546" fmla="*/ 1222125 w 1371907"/>
                <a:gd name="connsiteY546" fmla="*/ 428182 h 1334577"/>
                <a:gd name="connsiteX547" fmla="*/ 1222510 w 1371907"/>
                <a:gd name="connsiteY547" fmla="*/ 425642 h 1334577"/>
                <a:gd name="connsiteX548" fmla="*/ 1221971 w 1371907"/>
                <a:gd name="connsiteY548" fmla="*/ 416945 h 1334577"/>
                <a:gd name="connsiteX549" fmla="*/ 1220893 w 1371907"/>
                <a:gd name="connsiteY549" fmla="*/ 410787 h 1334577"/>
                <a:gd name="connsiteX550" fmla="*/ 1218738 w 1371907"/>
                <a:gd name="connsiteY550" fmla="*/ 405476 h 1334577"/>
                <a:gd name="connsiteX551" fmla="*/ 1215044 w 1371907"/>
                <a:gd name="connsiteY551" fmla="*/ 399781 h 1334577"/>
                <a:gd name="connsiteX552" fmla="*/ 1214659 w 1371907"/>
                <a:gd name="connsiteY552" fmla="*/ 398934 h 1334577"/>
                <a:gd name="connsiteX553" fmla="*/ 1211272 w 1371907"/>
                <a:gd name="connsiteY553" fmla="*/ 384310 h 1334577"/>
                <a:gd name="connsiteX554" fmla="*/ 1211272 w 1371907"/>
                <a:gd name="connsiteY554" fmla="*/ 383078 h 1334577"/>
                <a:gd name="connsiteX555" fmla="*/ 1214659 w 1371907"/>
                <a:gd name="connsiteY555" fmla="*/ 367299 h 1334577"/>
                <a:gd name="connsiteX556" fmla="*/ 1215044 w 1371907"/>
                <a:gd name="connsiteY556" fmla="*/ 366376 h 1334577"/>
                <a:gd name="connsiteX557" fmla="*/ 1224588 w 1371907"/>
                <a:gd name="connsiteY557" fmla="*/ 351213 h 1334577"/>
                <a:gd name="connsiteX558" fmla="*/ 1225127 w 1371907"/>
                <a:gd name="connsiteY558" fmla="*/ 350520 h 1334577"/>
                <a:gd name="connsiteX559" fmla="*/ 1239212 w 1371907"/>
                <a:gd name="connsiteY559" fmla="*/ 338744 h 1334577"/>
                <a:gd name="connsiteX560" fmla="*/ 1241290 w 1371907"/>
                <a:gd name="connsiteY560" fmla="*/ 338128 h 1334577"/>
                <a:gd name="connsiteX561" fmla="*/ 1245985 w 1371907"/>
                <a:gd name="connsiteY561" fmla="*/ 338590 h 1334577"/>
                <a:gd name="connsiteX562" fmla="*/ 1248757 w 1371907"/>
                <a:gd name="connsiteY562" fmla="*/ 337050 h 1334577"/>
                <a:gd name="connsiteX563" fmla="*/ 1254221 w 1371907"/>
                <a:gd name="connsiteY563" fmla="*/ 331047 h 1334577"/>
                <a:gd name="connsiteX564" fmla="*/ 1255299 w 1371907"/>
                <a:gd name="connsiteY564" fmla="*/ 330354 h 1334577"/>
                <a:gd name="connsiteX565" fmla="*/ 1266228 w 1371907"/>
                <a:gd name="connsiteY565" fmla="*/ 326506 h 1334577"/>
                <a:gd name="connsiteX566" fmla="*/ 1268999 w 1371907"/>
                <a:gd name="connsiteY566" fmla="*/ 324658 h 1334577"/>
                <a:gd name="connsiteX567" fmla="*/ 1275465 w 1371907"/>
                <a:gd name="connsiteY567" fmla="*/ 317115 h 1334577"/>
                <a:gd name="connsiteX568" fmla="*/ 1276004 w 1371907"/>
                <a:gd name="connsiteY568" fmla="*/ 316653 h 1334577"/>
                <a:gd name="connsiteX569" fmla="*/ 1279929 w 1371907"/>
                <a:gd name="connsiteY569" fmla="*/ 313805 h 1334577"/>
                <a:gd name="connsiteX570" fmla="*/ 1280853 w 1371907"/>
                <a:gd name="connsiteY570" fmla="*/ 313344 h 1334577"/>
                <a:gd name="connsiteX571" fmla="*/ 1284624 w 1371907"/>
                <a:gd name="connsiteY571" fmla="*/ 312420 h 1334577"/>
                <a:gd name="connsiteX572" fmla="*/ 1285855 w 1371907"/>
                <a:gd name="connsiteY572" fmla="*/ 311188 h 1334577"/>
                <a:gd name="connsiteX573" fmla="*/ 1290166 w 1371907"/>
                <a:gd name="connsiteY573" fmla="*/ 298335 h 1334577"/>
                <a:gd name="connsiteX574" fmla="*/ 1290628 w 1371907"/>
                <a:gd name="connsiteY574" fmla="*/ 297488 h 1334577"/>
                <a:gd name="connsiteX575" fmla="*/ 1297016 w 1371907"/>
                <a:gd name="connsiteY575" fmla="*/ 289560 h 1334577"/>
                <a:gd name="connsiteX576" fmla="*/ 1297709 w 1371907"/>
                <a:gd name="connsiteY576" fmla="*/ 286866 h 1334577"/>
                <a:gd name="connsiteX577" fmla="*/ 1297247 w 1371907"/>
                <a:gd name="connsiteY577" fmla="*/ 286250 h 1334577"/>
                <a:gd name="connsiteX578" fmla="*/ 1290782 w 1371907"/>
                <a:gd name="connsiteY578" fmla="*/ 279246 h 1334577"/>
                <a:gd name="connsiteX579" fmla="*/ 1290089 w 1371907"/>
                <a:gd name="connsiteY579" fmla="*/ 277707 h 1334577"/>
                <a:gd name="connsiteX580" fmla="*/ 1288934 w 1371907"/>
                <a:gd name="connsiteY580" fmla="*/ 269856 h 1334577"/>
                <a:gd name="connsiteX581" fmla="*/ 1285009 w 1371907"/>
                <a:gd name="connsiteY581" fmla="*/ 247996 h 1334577"/>
                <a:gd name="connsiteX582" fmla="*/ 1284932 w 1371907"/>
                <a:gd name="connsiteY582" fmla="*/ 230063 h 1334577"/>
                <a:gd name="connsiteX583" fmla="*/ 1287780 w 1371907"/>
                <a:gd name="connsiteY583" fmla="*/ 213283 h 1334577"/>
                <a:gd name="connsiteX584" fmla="*/ 1287934 w 1371907"/>
                <a:gd name="connsiteY584" fmla="*/ 212667 h 1334577"/>
                <a:gd name="connsiteX585" fmla="*/ 1294091 w 1371907"/>
                <a:gd name="connsiteY585" fmla="*/ 197504 h 1334577"/>
                <a:gd name="connsiteX586" fmla="*/ 1303328 w 1371907"/>
                <a:gd name="connsiteY586" fmla="*/ 182957 h 1334577"/>
                <a:gd name="connsiteX587" fmla="*/ 1303790 w 1371907"/>
                <a:gd name="connsiteY587" fmla="*/ 182418 h 1334577"/>
                <a:gd name="connsiteX588" fmla="*/ 1326034 w 1371907"/>
                <a:gd name="connsiteY588" fmla="*/ 161328 h 1334577"/>
                <a:gd name="connsiteX589" fmla="*/ 1329189 w 1371907"/>
                <a:gd name="connsiteY589" fmla="*/ 156017 h 1334577"/>
                <a:gd name="connsiteX590" fmla="*/ 1329498 w 1371907"/>
                <a:gd name="connsiteY590" fmla="*/ 155556 h 1334577"/>
                <a:gd name="connsiteX591" fmla="*/ 1347508 w 1371907"/>
                <a:gd name="connsiteY591" fmla="*/ 135851 h 1334577"/>
                <a:gd name="connsiteX592" fmla="*/ 1348124 w 1371907"/>
                <a:gd name="connsiteY592" fmla="*/ 135313 h 1334577"/>
                <a:gd name="connsiteX593" fmla="*/ 1353743 w 1371907"/>
                <a:gd name="connsiteY593" fmla="*/ 131926 h 1334577"/>
                <a:gd name="connsiteX594" fmla="*/ 1367135 w 1371907"/>
                <a:gd name="connsiteY594" fmla="*/ 126307 h 1334577"/>
                <a:gd name="connsiteX595" fmla="*/ 1370599 w 1371907"/>
                <a:gd name="connsiteY595" fmla="*/ 123229 h 1334577"/>
                <a:gd name="connsiteX596" fmla="*/ 1371908 w 1371907"/>
                <a:gd name="connsiteY596" fmla="*/ 117841 h 1334577"/>
                <a:gd name="connsiteX597" fmla="*/ 1370907 w 1371907"/>
                <a:gd name="connsiteY597" fmla="*/ 110221 h 1334577"/>
                <a:gd name="connsiteX598" fmla="*/ 1368521 w 1371907"/>
                <a:gd name="connsiteY598" fmla="*/ 103447 h 1334577"/>
                <a:gd name="connsiteX599" fmla="*/ 1359670 w 1371907"/>
                <a:gd name="connsiteY599" fmla="*/ 97213 h 1334577"/>
                <a:gd name="connsiteX600" fmla="*/ 1358900 w 1371907"/>
                <a:gd name="connsiteY600" fmla="*/ 96443 h 1334577"/>
                <a:gd name="connsiteX601" fmla="*/ 1344815 w 1371907"/>
                <a:gd name="connsiteY601" fmla="*/ 74507 h 1334577"/>
                <a:gd name="connsiteX602" fmla="*/ 1344353 w 1371907"/>
                <a:gd name="connsiteY602" fmla="*/ 72967 h 1334577"/>
                <a:gd name="connsiteX603" fmla="*/ 1344353 w 1371907"/>
                <a:gd name="connsiteY603" fmla="*/ 58343 h 1334577"/>
                <a:gd name="connsiteX604" fmla="*/ 1344506 w 1371907"/>
                <a:gd name="connsiteY604" fmla="*/ 57573 h 1334577"/>
                <a:gd name="connsiteX605" fmla="*/ 1346200 w 1371907"/>
                <a:gd name="connsiteY605" fmla="*/ 51955 h 1334577"/>
                <a:gd name="connsiteX606" fmla="*/ 1346739 w 1371907"/>
                <a:gd name="connsiteY606" fmla="*/ 50877 h 1334577"/>
                <a:gd name="connsiteX607" fmla="*/ 1350664 w 1371907"/>
                <a:gd name="connsiteY607" fmla="*/ 46413 h 1334577"/>
                <a:gd name="connsiteX608" fmla="*/ 1351126 w 1371907"/>
                <a:gd name="connsiteY608" fmla="*/ 45951 h 1334577"/>
                <a:gd name="connsiteX609" fmla="*/ 1354975 w 1371907"/>
                <a:gd name="connsiteY609" fmla="*/ 43180 h 1334577"/>
                <a:gd name="connsiteX610" fmla="*/ 1346969 w 1371907"/>
                <a:gd name="connsiteY610" fmla="*/ 42641 h 1334577"/>
                <a:gd name="connsiteX611" fmla="*/ 1345430 w 1371907"/>
                <a:gd name="connsiteY611" fmla="*/ 42025 h 1334577"/>
                <a:gd name="connsiteX612" fmla="*/ 1335270 w 1371907"/>
                <a:gd name="connsiteY612" fmla="*/ 34175 h 1334577"/>
                <a:gd name="connsiteX613" fmla="*/ 1325110 w 1371907"/>
                <a:gd name="connsiteY613" fmla="*/ 24092 h 1334577"/>
                <a:gd name="connsiteX614" fmla="*/ 1314488 w 1371907"/>
                <a:gd name="connsiteY614" fmla="*/ 17780 h 1334577"/>
                <a:gd name="connsiteX615" fmla="*/ 1255838 w 1371907"/>
                <a:gd name="connsiteY615" fmla="*/ 3848 h 1334577"/>
                <a:gd name="connsiteX616" fmla="*/ 1229822 w 1371907"/>
                <a:gd name="connsiteY616" fmla="*/ 1693 h 1334577"/>
                <a:gd name="connsiteX617" fmla="*/ 1222971 w 1371907"/>
                <a:gd name="connsiteY617" fmla="*/ 0 h 1334577"/>
                <a:gd name="connsiteX618" fmla="*/ 1220585 w 1371907"/>
                <a:gd name="connsiteY618" fmla="*/ 0 h 1334577"/>
                <a:gd name="connsiteX619" fmla="*/ 1217122 w 1371907"/>
                <a:gd name="connsiteY619" fmla="*/ 1693 h 1334577"/>
                <a:gd name="connsiteX620" fmla="*/ 1210733 w 1371907"/>
                <a:gd name="connsiteY620" fmla="*/ 8621 h 1334577"/>
                <a:gd name="connsiteX621" fmla="*/ 1206577 w 1371907"/>
                <a:gd name="connsiteY621" fmla="*/ 12238 h 1334577"/>
                <a:gd name="connsiteX622" fmla="*/ 1205114 w 1371907"/>
                <a:gd name="connsiteY622" fmla="*/ 12854 h 1334577"/>
                <a:gd name="connsiteX623" fmla="*/ 1200650 w 1371907"/>
                <a:gd name="connsiteY623" fmla="*/ 13393 h 1334577"/>
                <a:gd name="connsiteX624" fmla="*/ 1195570 w 1371907"/>
                <a:gd name="connsiteY624" fmla="*/ 13393 h 1334577"/>
                <a:gd name="connsiteX625" fmla="*/ 1192799 w 1371907"/>
                <a:gd name="connsiteY625" fmla="*/ 14085 h 1334577"/>
                <a:gd name="connsiteX626" fmla="*/ 1191722 w 1371907"/>
                <a:gd name="connsiteY626" fmla="*/ 16933 h 1334577"/>
                <a:gd name="connsiteX627" fmla="*/ 1191183 w 1371907"/>
                <a:gd name="connsiteY627" fmla="*/ 20551 h 1334577"/>
                <a:gd name="connsiteX628" fmla="*/ 1190875 w 1371907"/>
                <a:gd name="connsiteY628" fmla="*/ 21551 h 1334577"/>
                <a:gd name="connsiteX629" fmla="*/ 1188643 w 1371907"/>
                <a:gd name="connsiteY629" fmla="*/ 25477 h 1334577"/>
                <a:gd name="connsiteX630" fmla="*/ 1188181 w 1371907"/>
                <a:gd name="connsiteY630" fmla="*/ 26093 h 1334577"/>
                <a:gd name="connsiteX631" fmla="*/ 1185333 w 1371907"/>
                <a:gd name="connsiteY631" fmla="*/ 28941 h 1334577"/>
                <a:gd name="connsiteX632" fmla="*/ 1184179 w 1371907"/>
                <a:gd name="connsiteY632" fmla="*/ 29633 h 1334577"/>
                <a:gd name="connsiteX633" fmla="*/ 1176867 w 1371907"/>
                <a:gd name="connsiteY633" fmla="*/ 31866 h 1334577"/>
                <a:gd name="connsiteX634" fmla="*/ 1164013 w 1371907"/>
                <a:gd name="connsiteY634" fmla="*/ 36330 h 1334577"/>
                <a:gd name="connsiteX635" fmla="*/ 1147772 w 1371907"/>
                <a:gd name="connsiteY635" fmla="*/ 38716 h 1334577"/>
                <a:gd name="connsiteX636" fmla="*/ 1147156 w 1371907"/>
                <a:gd name="connsiteY636" fmla="*/ 38716 h 1334577"/>
                <a:gd name="connsiteX637" fmla="*/ 1099127 w 1371907"/>
                <a:gd name="connsiteY637" fmla="*/ 34252 h 1334577"/>
                <a:gd name="connsiteX638" fmla="*/ 1083118 w 1371907"/>
                <a:gd name="connsiteY638" fmla="*/ 36484 h 1334577"/>
                <a:gd name="connsiteX639" fmla="*/ 1040322 w 1371907"/>
                <a:gd name="connsiteY639" fmla="*/ 51570 h 1334577"/>
                <a:gd name="connsiteX640" fmla="*/ 1039399 w 1371907"/>
                <a:gd name="connsiteY640" fmla="*/ 51724 h 1334577"/>
                <a:gd name="connsiteX641" fmla="*/ 1025929 w 1371907"/>
                <a:gd name="connsiteY641" fmla="*/ 51724 h 1334577"/>
                <a:gd name="connsiteX642" fmla="*/ 1025159 w 1371907"/>
                <a:gd name="connsiteY642" fmla="*/ 51647 h 1334577"/>
                <a:gd name="connsiteX643" fmla="*/ 1000375 w 1371907"/>
                <a:gd name="connsiteY643" fmla="*/ 44873 h 1334577"/>
                <a:gd name="connsiteX644" fmla="*/ 993063 w 1371907"/>
                <a:gd name="connsiteY644" fmla="*/ 44411 h 1334577"/>
                <a:gd name="connsiteX645" fmla="*/ 985366 w 1371907"/>
                <a:gd name="connsiteY645" fmla="*/ 44950 h 1334577"/>
                <a:gd name="connsiteX646" fmla="*/ 958119 w 1371907"/>
                <a:gd name="connsiteY646" fmla="*/ 53263 h 1334577"/>
                <a:gd name="connsiteX647" fmla="*/ 957426 w 1371907"/>
                <a:gd name="connsiteY647" fmla="*/ 53417 h 1334577"/>
                <a:gd name="connsiteX648" fmla="*/ 934489 w 1371907"/>
                <a:gd name="connsiteY648" fmla="*/ 54494 h 1334577"/>
                <a:gd name="connsiteX649" fmla="*/ 931102 w 1371907"/>
                <a:gd name="connsiteY649" fmla="*/ 56419 h 1334577"/>
                <a:gd name="connsiteX650" fmla="*/ 921404 w 1371907"/>
                <a:gd name="connsiteY650" fmla="*/ 64578 h 1334577"/>
                <a:gd name="connsiteX651" fmla="*/ 920711 w 1371907"/>
                <a:gd name="connsiteY651" fmla="*/ 64962 h 1334577"/>
                <a:gd name="connsiteX652" fmla="*/ 915631 w 1371907"/>
                <a:gd name="connsiteY652" fmla="*/ 67195 h 1334577"/>
                <a:gd name="connsiteX653" fmla="*/ 914169 w 1371907"/>
                <a:gd name="connsiteY653" fmla="*/ 67426 h 1334577"/>
                <a:gd name="connsiteX654" fmla="*/ 905164 w 1371907"/>
                <a:gd name="connsiteY654" fmla="*/ 66271 h 1334577"/>
                <a:gd name="connsiteX655" fmla="*/ 904317 w 1371907"/>
                <a:gd name="connsiteY655" fmla="*/ 66040 h 1334577"/>
                <a:gd name="connsiteX656" fmla="*/ 888846 w 1371907"/>
                <a:gd name="connsiteY656" fmla="*/ 58882 h 1334577"/>
                <a:gd name="connsiteX657" fmla="*/ 881303 w 1371907"/>
                <a:gd name="connsiteY657" fmla="*/ 57265 h 1334577"/>
                <a:gd name="connsiteX658" fmla="*/ 873298 w 1371907"/>
                <a:gd name="connsiteY658" fmla="*/ 56727 h 1334577"/>
                <a:gd name="connsiteX659" fmla="*/ 872605 w 1371907"/>
                <a:gd name="connsiteY659" fmla="*/ 56573 h 1334577"/>
                <a:gd name="connsiteX660" fmla="*/ 848437 w 1371907"/>
                <a:gd name="connsiteY660" fmla="*/ 48722 h 1334577"/>
                <a:gd name="connsiteX661" fmla="*/ 841048 w 1371907"/>
                <a:gd name="connsiteY661" fmla="*/ 47721 h 1334577"/>
                <a:gd name="connsiteX662" fmla="*/ 817418 w 1371907"/>
                <a:gd name="connsiteY662" fmla="*/ 48876 h 1334577"/>
                <a:gd name="connsiteX663" fmla="*/ 816726 w 1371907"/>
                <a:gd name="connsiteY663" fmla="*/ 48799 h 1334577"/>
                <a:gd name="connsiteX664" fmla="*/ 808259 w 1371907"/>
                <a:gd name="connsiteY664" fmla="*/ 47105 h 1334577"/>
                <a:gd name="connsiteX665" fmla="*/ 798946 w 1371907"/>
                <a:gd name="connsiteY665" fmla="*/ 44181 h 1334577"/>
                <a:gd name="connsiteX666" fmla="*/ 791402 w 1371907"/>
                <a:gd name="connsiteY666" fmla="*/ 42179 h 1334577"/>
                <a:gd name="connsiteX667" fmla="*/ 785476 w 1371907"/>
                <a:gd name="connsiteY667" fmla="*/ 44181 h 1334577"/>
                <a:gd name="connsiteX668" fmla="*/ 783398 w 1371907"/>
                <a:gd name="connsiteY668" fmla="*/ 44027 h 1334577"/>
                <a:gd name="connsiteX669" fmla="*/ 769620 w 1371907"/>
                <a:gd name="connsiteY669" fmla="*/ 37407 h 1334577"/>
                <a:gd name="connsiteX670" fmla="*/ 762462 w 1371907"/>
                <a:gd name="connsiteY670" fmla="*/ 35868 h 1334577"/>
                <a:gd name="connsiteX671" fmla="*/ 754303 w 1371907"/>
                <a:gd name="connsiteY671" fmla="*/ 36407 h 1334577"/>
                <a:gd name="connsiteX672" fmla="*/ 747915 w 1371907"/>
                <a:gd name="connsiteY672" fmla="*/ 38870 h 1334577"/>
                <a:gd name="connsiteX673" fmla="*/ 737678 w 1371907"/>
                <a:gd name="connsiteY673" fmla="*/ 49107 h 1334577"/>
                <a:gd name="connsiteX674" fmla="*/ 736985 w 1371907"/>
                <a:gd name="connsiteY674" fmla="*/ 49569 h 1334577"/>
                <a:gd name="connsiteX675" fmla="*/ 728903 w 1371907"/>
                <a:gd name="connsiteY675" fmla="*/ 53879 h 1334577"/>
                <a:gd name="connsiteX676" fmla="*/ 707274 w 1371907"/>
                <a:gd name="connsiteY676" fmla="*/ 75507 h 1334577"/>
                <a:gd name="connsiteX677" fmla="*/ 706659 w 1371907"/>
                <a:gd name="connsiteY677" fmla="*/ 75969 h 1334577"/>
                <a:gd name="connsiteX678" fmla="*/ 684722 w 1371907"/>
                <a:gd name="connsiteY678" fmla="*/ 88361 h 1334577"/>
                <a:gd name="connsiteX679" fmla="*/ 681567 w 1371907"/>
                <a:gd name="connsiteY679" fmla="*/ 88130 h 1334577"/>
                <a:gd name="connsiteX680" fmla="*/ 673100 w 1371907"/>
                <a:gd name="connsiteY680" fmla="*/ 81357 h 1334577"/>
                <a:gd name="connsiteX681" fmla="*/ 657321 w 1371907"/>
                <a:gd name="connsiteY681" fmla="*/ 62884 h 1334577"/>
                <a:gd name="connsiteX682" fmla="*/ 650855 w 1371907"/>
                <a:gd name="connsiteY682" fmla="*/ 59652 h 1334577"/>
                <a:gd name="connsiteX683" fmla="*/ 642004 w 1371907"/>
                <a:gd name="connsiteY683" fmla="*/ 61653 h 1334577"/>
                <a:gd name="connsiteX684" fmla="*/ 624301 w 1371907"/>
                <a:gd name="connsiteY684" fmla="*/ 69965 h 1334577"/>
                <a:gd name="connsiteX685" fmla="*/ 623685 w 1371907"/>
                <a:gd name="connsiteY685" fmla="*/ 70196 h 1334577"/>
                <a:gd name="connsiteX686" fmla="*/ 613987 w 1371907"/>
                <a:gd name="connsiteY686" fmla="*/ 72351 h 1334577"/>
                <a:gd name="connsiteX687" fmla="*/ 576734 w 1371907"/>
                <a:gd name="connsiteY687" fmla="*/ 95134 h 1334577"/>
                <a:gd name="connsiteX688" fmla="*/ 576503 w 1371907"/>
                <a:gd name="connsiteY688" fmla="*/ 95904 h 133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</a:cxnLst>
              <a:rect l="l" t="t" r="r" b="b"/>
              <a:pathLst>
                <a:path w="1371907" h="1334577">
                  <a:moveTo>
                    <a:pt x="576503" y="95904"/>
                  </a:moveTo>
                  <a:lnTo>
                    <a:pt x="561340" y="98752"/>
                  </a:lnTo>
                  <a:cubicBezTo>
                    <a:pt x="561186" y="98752"/>
                    <a:pt x="560955" y="98829"/>
                    <a:pt x="560724" y="98829"/>
                  </a:cubicBezTo>
                  <a:lnTo>
                    <a:pt x="480676" y="96058"/>
                  </a:lnTo>
                  <a:lnTo>
                    <a:pt x="469669" y="98675"/>
                  </a:lnTo>
                  <a:lnTo>
                    <a:pt x="459201" y="104987"/>
                  </a:lnTo>
                  <a:lnTo>
                    <a:pt x="456122" y="108604"/>
                  </a:lnTo>
                  <a:lnTo>
                    <a:pt x="448194" y="117148"/>
                  </a:lnTo>
                  <a:lnTo>
                    <a:pt x="440036" y="129694"/>
                  </a:lnTo>
                  <a:lnTo>
                    <a:pt x="413250" y="191193"/>
                  </a:lnTo>
                  <a:lnTo>
                    <a:pt x="406939" y="202199"/>
                  </a:lnTo>
                  <a:cubicBezTo>
                    <a:pt x="406862" y="202430"/>
                    <a:pt x="406708" y="202584"/>
                    <a:pt x="406554" y="202738"/>
                  </a:cubicBezTo>
                  <a:lnTo>
                    <a:pt x="390698" y="219133"/>
                  </a:lnTo>
                  <a:lnTo>
                    <a:pt x="389236" y="223597"/>
                  </a:lnTo>
                  <a:cubicBezTo>
                    <a:pt x="389159" y="223828"/>
                    <a:pt x="389082" y="224059"/>
                    <a:pt x="388928" y="224213"/>
                  </a:cubicBezTo>
                  <a:lnTo>
                    <a:pt x="375997" y="244456"/>
                  </a:lnTo>
                  <a:cubicBezTo>
                    <a:pt x="375920" y="244610"/>
                    <a:pt x="375766" y="244764"/>
                    <a:pt x="375612" y="244918"/>
                  </a:cubicBezTo>
                  <a:lnTo>
                    <a:pt x="366607" y="253923"/>
                  </a:lnTo>
                  <a:lnTo>
                    <a:pt x="354522" y="263159"/>
                  </a:lnTo>
                  <a:lnTo>
                    <a:pt x="341976" y="271164"/>
                  </a:lnTo>
                  <a:lnTo>
                    <a:pt x="330354" y="276398"/>
                  </a:lnTo>
                  <a:cubicBezTo>
                    <a:pt x="330200" y="276475"/>
                    <a:pt x="329969" y="276552"/>
                    <a:pt x="329815" y="276552"/>
                  </a:cubicBezTo>
                  <a:lnTo>
                    <a:pt x="314036" y="279939"/>
                  </a:lnTo>
                  <a:lnTo>
                    <a:pt x="283710" y="281093"/>
                  </a:lnTo>
                  <a:lnTo>
                    <a:pt x="270087" y="283864"/>
                  </a:lnTo>
                  <a:lnTo>
                    <a:pt x="246996" y="293255"/>
                  </a:lnTo>
                  <a:cubicBezTo>
                    <a:pt x="246765" y="293331"/>
                    <a:pt x="246534" y="293408"/>
                    <a:pt x="246303" y="293408"/>
                  </a:cubicBezTo>
                  <a:lnTo>
                    <a:pt x="238144" y="294486"/>
                  </a:lnTo>
                  <a:lnTo>
                    <a:pt x="230909" y="297026"/>
                  </a:lnTo>
                  <a:lnTo>
                    <a:pt x="207048" y="314806"/>
                  </a:lnTo>
                  <a:lnTo>
                    <a:pt x="181417" y="328507"/>
                  </a:lnTo>
                  <a:lnTo>
                    <a:pt x="173952" y="334433"/>
                  </a:lnTo>
                  <a:lnTo>
                    <a:pt x="167024" y="339051"/>
                  </a:lnTo>
                  <a:lnTo>
                    <a:pt x="150707" y="345902"/>
                  </a:lnTo>
                  <a:lnTo>
                    <a:pt x="145396" y="350674"/>
                  </a:lnTo>
                  <a:lnTo>
                    <a:pt x="143471" y="356370"/>
                  </a:lnTo>
                  <a:lnTo>
                    <a:pt x="142394" y="373996"/>
                  </a:lnTo>
                  <a:cubicBezTo>
                    <a:pt x="142394" y="374612"/>
                    <a:pt x="142086" y="375150"/>
                    <a:pt x="141701" y="375689"/>
                  </a:cubicBezTo>
                  <a:lnTo>
                    <a:pt x="138315" y="379615"/>
                  </a:lnTo>
                  <a:cubicBezTo>
                    <a:pt x="138007" y="379999"/>
                    <a:pt x="137622" y="380230"/>
                    <a:pt x="137160" y="380384"/>
                  </a:cubicBezTo>
                  <a:lnTo>
                    <a:pt x="131464" y="382462"/>
                  </a:lnTo>
                  <a:lnTo>
                    <a:pt x="65501" y="440036"/>
                  </a:lnTo>
                  <a:cubicBezTo>
                    <a:pt x="65347" y="440190"/>
                    <a:pt x="65116" y="440344"/>
                    <a:pt x="64885" y="440421"/>
                  </a:cubicBezTo>
                  <a:lnTo>
                    <a:pt x="58112" y="443807"/>
                  </a:lnTo>
                  <a:cubicBezTo>
                    <a:pt x="57958" y="443884"/>
                    <a:pt x="57804" y="443961"/>
                    <a:pt x="57573" y="444038"/>
                  </a:cubicBezTo>
                  <a:lnTo>
                    <a:pt x="43719" y="447733"/>
                  </a:lnTo>
                  <a:lnTo>
                    <a:pt x="38408" y="453506"/>
                  </a:lnTo>
                  <a:lnTo>
                    <a:pt x="13316" y="513234"/>
                  </a:lnTo>
                  <a:cubicBezTo>
                    <a:pt x="13239" y="513388"/>
                    <a:pt x="13162" y="513619"/>
                    <a:pt x="13008" y="513773"/>
                  </a:cubicBezTo>
                  <a:lnTo>
                    <a:pt x="5157" y="525010"/>
                  </a:lnTo>
                  <a:cubicBezTo>
                    <a:pt x="5003" y="525164"/>
                    <a:pt x="4849" y="525395"/>
                    <a:pt x="4695" y="525549"/>
                  </a:cubicBezTo>
                  <a:lnTo>
                    <a:pt x="1154" y="528628"/>
                  </a:lnTo>
                  <a:lnTo>
                    <a:pt x="0" y="1118524"/>
                  </a:lnTo>
                  <a:lnTo>
                    <a:pt x="0" y="1301866"/>
                  </a:lnTo>
                  <a:lnTo>
                    <a:pt x="5080" y="1300865"/>
                  </a:lnTo>
                  <a:cubicBezTo>
                    <a:pt x="5773" y="1300711"/>
                    <a:pt x="6465" y="1300865"/>
                    <a:pt x="7081" y="1301173"/>
                  </a:cubicBezTo>
                  <a:lnTo>
                    <a:pt x="13393" y="1304868"/>
                  </a:lnTo>
                  <a:lnTo>
                    <a:pt x="19627" y="1305945"/>
                  </a:lnTo>
                  <a:lnTo>
                    <a:pt x="27093" y="1307638"/>
                  </a:lnTo>
                  <a:cubicBezTo>
                    <a:pt x="27940" y="1307869"/>
                    <a:pt x="28710" y="1308408"/>
                    <a:pt x="29017" y="1309254"/>
                  </a:cubicBezTo>
                  <a:lnTo>
                    <a:pt x="29864" y="1305714"/>
                  </a:lnTo>
                  <a:cubicBezTo>
                    <a:pt x="30172" y="1304482"/>
                    <a:pt x="31326" y="1303559"/>
                    <a:pt x="32558" y="1303559"/>
                  </a:cubicBezTo>
                  <a:lnTo>
                    <a:pt x="35406" y="1303559"/>
                  </a:lnTo>
                  <a:cubicBezTo>
                    <a:pt x="35945" y="1303559"/>
                    <a:pt x="36484" y="1303713"/>
                    <a:pt x="36945" y="1304021"/>
                  </a:cubicBezTo>
                  <a:lnTo>
                    <a:pt x="43719" y="1308562"/>
                  </a:lnTo>
                  <a:cubicBezTo>
                    <a:pt x="44027" y="1308793"/>
                    <a:pt x="44334" y="1309101"/>
                    <a:pt x="44565" y="1309409"/>
                  </a:cubicBezTo>
                  <a:lnTo>
                    <a:pt x="49261" y="1316567"/>
                  </a:lnTo>
                  <a:lnTo>
                    <a:pt x="48953" y="1313411"/>
                  </a:lnTo>
                  <a:cubicBezTo>
                    <a:pt x="48876" y="1312795"/>
                    <a:pt x="49030" y="1312102"/>
                    <a:pt x="49414" y="1311564"/>
                  </a:cubicBezTo>
                  <a:lnTo>
                    <a:pt x="51647" y="1308177"/>
                  </a:lnTo>
                  <a:cubicBezTo>
                    <a:pt x="52108" y="1307561"/>
                    <a:pt x="52724" y="1307100"/>
                    <a:pt x="53494" y="1306945"/>
                  </a:cubicBezTo>
                  <a:lnTo>
                    <a:pt x="56880" y="1306407"/>
                  </a:lnTo>
                  <a:cubicBezTo>
                    <a:pt x="57727" y="1306253"/>
                    <a:pt x="58574" y="1306484"/>
                    <a:pt x="59190" y="1307100"/>
                  </a:cubicBezTo>
                  <a:lnTo>
                    <a:pt x="64270" y="1311640"/>
                  </a:lnTo>
                  <a:cubicBezTo>
                    <a:pt x="64808" y="1312102"/>
                    <a:pt x="65116" y="1312718"/>
                    <a:pt x="65193" y="1313411"/>
                  </a:cubicBezTo>
                  <a:lnTo>
                    <a:pt x="65732" y="1318491"/>
                  </a:lnTo>
                  <a:cubicBezTo>
                    <a:pt x="65732" y="1318722"/>
                    <a:pt x="65732" y="1318953"/>
                    <a:pt x="65732" y="1319184"/>
                  </a:cubicBezTo>
                  <a:lnTo>
                    <a:pt x="65501" y="1320646"/>
                  </a:lnTo>
                  <a:lnTo>
                    <a:pt x="71274" y="1317952"/>
                  </a:lnTo>
                  <a:cubicBezTo>
                    <a:pt x="71659" y="1317798"/>
                    <a:pt x="72044" y="1317721"/>
                    <a:pt x="72505" y="1317721"/>
                  </a:cubicBezTo>
                  <a:lnTo>
                    <a:pt x="72505" y="1317721"/>
                  </a:lnTo>
                  <a:lnTo>
                    <a:pt x="78124" y="1317721"/>
                  </a:lnTo>
                  <a:cubicBezTo>
                    <a:pt x="78663" y="1317721"/>
                    <a:pt x="79202" y="1317875"/>
                    <a:pt x="79664" y="1318183"/>
                  </a:cubicBezTo>
                  <a:lnTo>
                    <a:pt x="85821" y="1322109"/>
                  </a:lnTo>
                  <a:cubicBezTo>
                    <a:pt x="86206" y="1322339"/>
                    <a:pt x="86514" y="1322724"/>
                    <a:pt x="86745" y="1323109"/>
                  </a:cubicBezTo>
                  <a:lnTo>
                    <a:pt x="90824" y="1330267"/>
                  </a:lnTo>
                  <a:lnTo>
                    <a:pt x="92595" y="1331191"/>
                  </a:lnTo>
                  <a:lnTo>
                    <a:pt x="97444" y="1330267"/>
                  </a:lnTo>
                  <a:lnTo>
                    <a:pt x="102678" y="1327650"/>
                  </a:lnTo>
                  <a:lnTo>
                    <a:pt x="107450" y="1324418"/>
                  </a:lnTo>
                  <a:cubicBezTo>
                    <a:pt x="107681" y="1324264"/>
                    <a:pt x="107988" y="1324110"/>
                    <a:pt x="108296" y="1324033"/>
                  </a:cubicBezTo>
                  <a:lnTo>
                    <a:pt x="112761" y="1322878"/>
                  </a:lnTo>
                  <a:cubicBezTo>
                    <a:pt x="113145" y="1322801"/>
                    <a:pt x="113607" y="1322801"/>
                    <a:pt x="113992" y="1322878"/>
                  </a:cubicBezTo>
                  <a:lnTo>
                    <a:pt x="116840" y="1323417"/>
                  </a:lnTo>
                  <a:cubicBezTo>
                    <a:pt x="117610" y="1323571"/>
                    <a:pt x="118302" y="1324033"/>
                    <a:pt x="118687" y="1324725"/>
                  </a:cubicBezTo>
                  <a:lnTo>
                    <a:pt x="120380" y="1327573"/>
                  </a:lnTo>
                  <a:cubicBezTo>
                    <a:pt x="120611" y="1328035"/>
                    <a:pt x="120765" y="1328497"/>
                    <a:pt x="120765" y="1329036"/>
                  </a:cubicBezTo>
                  <a:lnTo>
                    <a:pt x="120765" y="1333115"/>
                  </a:lnTo>
                  <a:lnTo>
                    <a:pt x="120765" y="1333115"/>
                  </a:lnTo>
                  <a:lnTo>
                    <a:pt x="121150" y="1334578"/>
                  </a:lnTo>
                  <a:lnTo>
                    <a:pt x="134928" y="1323725"/>
                  </a:lnTo>
                  <a:lnTo>
                    <a:pt x="136467" y="1321416"/>
                  </a:lnTo>
                  <a:lnTo>
                    <a:pt x="136467" y="1321416"/>
                  </a:lnTo>
                  <a:lnTo>
                    <a:pt x="136467" y="1319261"/>
                  </a:lnTo>
                  <a:lnTo>
                    <a:pt x="135544" y="1315489"/>
                  </a:lnTo>
                  <a:lnTo>
                    <a:pt x="133465" y="1311872"/>
                  </a:lnTo>
                  <a:cubicBezTo>
                    <a:pt x="133311" y="1311564"/>
                    <a:pt x="133157" y="1311256"/>
                    <a:pt x="133157" y="1310948"/>
                  </a:cubicBezTo>
                  <a:lnTo>
                    <a:pt x="132619" y="1307561"/>
                  </a:lnTo>
                  <a:cubicBezTo>
                    <a:pt x="132542" y="1306945"/>
                    <a:pt x="132619" y="1306407"/>
                    <a:pt x="132850" y="1305868"/>
                  </a:cubicBezTo>
                  <a:lnTo>
                    <a:pt x="134004" y="1303636"/>
                  </a:lnTo>
                  <a:cubicBezTo>
                    <a:pt x="134466" y="1302712"/>
                    <a:pt x="135467" y="1302096"/>
                    <a:pt x="136544" y="1302096"/>
                  </a:cubicBezTo>
                  <a:lnTo>
                    <a:pt x="140470" y="1302096"/>
                  </a:lnTo>
                  <a:cubicBezTo>
                    <a:pt x="141162" y="1302096"/>
                    <a:pt x="141778" y="1302327"/>
                    <a:pt x="142240" y="1302712"/>
                  </a:cubicBezTo>
                  <a:lnTo>
                    <a:pt x="145627" y="1305560"/>
                  </a:lnTo>
                  <a:lnTo>
                    <a:pt x="154940" y="1316182"/>
                  </a:lnTo>
                  <a:lnTo>
                    <a:pt x="158634" y="1312102"/>
                  </a:lnTo>
                  <a:cubicBezTo>
                    <a:pt x="159250" y="1311487"/>
                    <a:pt x="160097" y="1311102"/>
                    <a:pt x="160944" y="1311179"/>
                  </a:cubicBezTo>
                  <a:lnTo>
                    <a:pt x="168794" y="1311718"/>
                  </a:lnTo>
                  <a:lnTo>
                    <a:pt x="175260" y="1312872"/>
                  </a:lnTo>
                  <a:cubicBezTo>
                    <a:pt x="175568" y="1312949"/>
                    <a:pt x="175876" y="1313026"/>
                    <a:pt x="176184" y="1313257"/>
                  </a:cubicBezTo>
                  <a:lnTo>
                    <a:pt x="209896" y="1333577"/>
                  </a:lnTo>
                  <a:lnTo>
                    <a:pt x="220749" y="1324725"/>
                  </a:lnTo>
                  <a:cubicBezTo>
                    <a:pt x="220980" y="1324572"/>
                    <a:pt x="221211" y="1324418"/>
                    <a:pt x="221442" y="1324264"/>
                  </a:cubicBezTo>
                  <a:lnTo>
                    <a:pt x="252922" y="1311333"/>
                  </a:lnTo>
                  <a:lnTo>
                    <a:pt x="261158" y="1306176"/>
                  </a:lnTo>
                  <a:lnTo>
                    <a:pt x="264930" y="1301943"/>
                  </a:lnTo>
                  <a:lnTo>
                    <a:pt x="267085" y="1293476"/>
                  </a:lnTo>
                  <a:cubicBezTo>
                    <a:pt x="267162" y="1293168"/>
                    <a:pt x="267316" y="1292860"/>
                    <a:pt x="267547" y="1292552"/>
                  </a:cubicBezTo>
                  <a:lnTo>
                    <a:pt x="270933" y="1288011"/>
                  </a:lnTo>
                  <a:cubicBezTo>
                    <a:pt x="271164" y="1287703"/>
                    <a:pt x="271395" y="1287472"/>
                    <a:pt x="271703" y="1287318"/>
                  </a:cubicBezTo>
                  <a:lnTo>
                    <a:pt x="290561" y="1275465"/>
                  </a:lnTo>
                  <a:lnTo>
                    <a:pt x="292331" y="1270231"/>
                  </a:lnTo>
                  <a:lnTo>
                    <a:pt x="291792" y="1261764"/>
                  </a:lnTo>
                  <a:lnTo>
                    <a:pt x="290253" y="1255222"/>
                  </a:lnTo>
                  <a:lnTo>
                    <a:pt x="287020" y="1248756"/>
                  </a:lnTo>
                  <a:cubicBezTo>
                    <a:pt x="286866" y="1248526"/>
                    <a:pt x="286789" y="1248218"/>
                    <a:pt x="286789" y="1247987"/>
                  </a:cubicBezTo>
                  <a:lnTo>
                    <a:pt x="286250" y="1244600"/>
                  </a:lnTo>
                  <a:cubicBezTo>
                    <a:pt x="286173" y="1243984"/>
                    <a:pt x="286250" y="1243445"/>
                    <a:pt x="286481" y="1242907"/>
                  </a:cubicBezTo>
                  <a:lnTo>
                    <a:pt x="287636" y="1240675"/>
                  </a:lnTo>
                  <a:cubicBezTo>
                    <a:pt x="288020" y="1239905"/>
                    <a:pt x="288636" y="1239366"/>
                    <a:pt x="289483" y="1239212"/>
                  </a:cubicBezTo>
                  <a:lnTo>
                    <a:pt x="293639" y="1238212"/>
                  </a:lnTo>
                  <a:lnTo>
                    <a:pt x="296487" y="1236595"/>
                  </a:lnTo>
                  <a:lnTo>
                    <a:pt x="297411" y="1234825"/>
                  </a:lnTo>
                  <a:lnTo>
                    <a:pt x="297180" y="1233362"/>
                  </a:lnTo>
                  <a:lnTo>
                    <a:pt x="295102" y="1231592"/>
                  </a:lnTo>
                  <a:lnTo>
                    <a:pt x="291715" y="1230592"/>
                  </a:lnTo>
                  <a:lnTo>
                    <a:pt x="283479" y="1228975"/>
                  </a:lnTo>
                  <a:cubicBezTo>
                    <a:pt x="282787" y="1228821"/>
                    <a:pt x="282171" y="1228436"/>
                    <a:pt x="281786" y="1227898"/>
                  </a:cubicBezTo>
                  <a:lnTo>
                    <a:pt x="280093" y="1225665"/>
                  </a:lnTo>
                  <a:cubicBezTo>
                    <a:pt x="279323" y="1224665"/>
                    <a:pt x="279323" y="1223279"/>
                    <a:pt x="280093" y="1222279"/>
                  </a:cubicBezTo>
                  <a:lnTo>
                    <a:pt x="281786" y="1220047"/>
                  </a:lnTo>
                  <a:cubicBezTo>
                    <a:pt x="281940" y="1219816"/>
                    <a:pt x="282171" y="1219662"/>
                    <a:pt x="282325" y="1219508"/>
                  </a:cubicBezTo>
                  <a:lnTo>
                    <a:pt x="288559" y="1214813"/>
                  </a:lnTo>
                  <a:lnTo>
                    <a:pt x="294409" y="1204114"/>
                  </a:lnTo>
                  <a:lnTo>
                    <a:pt x="303184" y="1193569"/>
                  </a:lnTo>
                  <a:lnTo>
                    <a:pt x="308571" y="1188797"/>
                  </a:lnTo>
                  <a:cubicBezTo>
                    <a:pt x="308725" y="1188643"/>
                    <a:pt x="308879" y="1188566"/>
                    <a:pt x="309033" y="1188412"/>
                  </a:cubicBezTo>
                  <a:lnTo>
                    <a:pt x="317192" y="1183794"/>
                  </a:lnTo>
                  <a:lnTo>
                    <a:pt x="317962" y="1181870"/>
                  </a:lnTo>
                  <a:cubicBezTo>
                    <a:pt x="318193" y="1181254"/>
                    <a:pt x="318732" y="1180715"/>
                    <a:pt x="319347" y="1180407"/>
                  </a:cubicBezTo>
                  <a:lnTo>
                    <a:pt x="322734" y="1178714"/>
                  </a:lnTo>
                  <a:cubicBezTo>
                    <a:pt x="323811" y="1178175"/>
                    <a:pt x="325120" y="1178406"/>
                    <a:pt x="325967" y="1179253"/>
                  </a:cubicBezTo>
                  <a:lnTo>
                    <a:pt x="330354" y="1183717"/>
                  </a:lnTo>
                  <a:lnTo>
                    <a:pt x="332124" y="1184025"/>
                  </a:lnTo>
                  <a:lnTo>
                    <a:pt x="334510" y="1183101"/>
                  </a:lnTo>
                  <a:lnTo>
                    <a:pt x="335126" y="1180715"/>
                  </a:lnTo>
                  <a:lnTo>
                    <a:pt x="334202" y="1176867"/>
                  </a:lnTo>
                  <a:cubicBezTo>
                    <a:pt x="334125" y="1176559"/>
                    <a:pt x="334125" y="1176174"/>
                    <a:pt x="334125" y="1175866"/>
                  </a:cubicBezTo>
                  <a:lnTo>
                    <a:pt x="334664" y="1170786"/>
                  </a:lnTo>
                  <a:cubicBezTo>
                    <a:pt x="334741" y="1170324"/>
                    <a:pt x="334895" y="1169939"/>
                    <a:pt x="335126" y="1169555"/>
                  </a:cubicBezTo>
                  <a:lnTo>
                    <a:pt x="336281" y="1167861"/>
                  </a:lnTo>
                  <a:cubicBezTo>
                    <a:pt x="336973" y="1166861"/>
                    <a:pt x="338128" y="1166399"/>
                    <a:pt x="339282" y="1166707"/>
                  </a:cubicBezTo>
                  <a:lnTo>
                    <a:pt x="341515" y="1167245"/>
                  </a:lnTo>
                  <a:cubicBezTo>
                    <a:pt x="342284" y="1167476"/>
                    <a:pt x="342977" y="1168015"/>
                    <a:pt x="343362" y="1168708"/>
                  </a:cubicBezTo>
                  <a:lnTo>
                    <a:pt x="344516" y="1170940"/>
                  </a:lnTo>
                  <a:lnTo>
                    <a:pt x="346595" y="1176944"/>
                  </a:lnTo>
                  <a:lnTo>
                    <a:pt x="347980" y="1176328"/>
                  </a:lnTo>
                  <a:lnTo>
                    <a:pt x="348673" y="1173095"/>
                  </a:lnTo>
                  <a:lnTo>
                    <a:pt x="348211" y="1169093"/>
                  </a:lnTo>
                  <a:lnTo>
                    <a:pt x="342284" y="1158933"/>
                  </a:lnTo>
                  <a:cubicBezTo>
                    <a:pt x="341976" y="1158394"/>
                    <a:pt x="341822" y="1157701"/>
                    <a:pt x="341976" y="1157085"/>
                  </a:cubicBezTo>
                  <a:lnTo>
                    <a:pt x="343131" y="1150312"/>
                  </a:lnTo>
                  <a:cubicBezTo>
                    <a:pt x="343285" y="1149619"/>
                    <a:pt x="343593" y="1149004"/>
                    <a:pt x="344131" y="1148542"/>
                  </a:cubicBezTo>
                  <a:lnTo>
                    <a:pt x="346979" y="1146310"/>
                  </a:lnTo>
                  <a:cubicBezTo>
                    <a:pt x="347364" y="1146002"/>
                    <a:pt x="347749" y="1145848"/>
                    <a:pt x="348211" y="1145771"/>
                  </a:cubicBezTo>
                  <a:lnTo>
                    <a:pt x="352290" y="1144924"/>
                  </a:lnTo>
                  <a:lnTo>
                    <a:pt x="351828" y="1143616"/>
                  </a:lnTo>
                  <a:lnTo>
                    <a:pt x="348981" y="1139767"/>
                  </a:lnTo>
                  <a:lnTo>
                    <a:pt x="344208" y="1136073"/>
                  </a:lnTo>
                  <a:cubicBezTo>
                    <a:pt x="343978" y="1135919"/>
                    <a:pt x="343747" y="1135688"/>
                    <a:pt x="343593" y="1135380"/>
                  </a:cubicBezTo>
                  <a:lnTo>
                    <a:pt x="340206" y="1130300"/>
                  </a:lnTo>
                  <a:cubicBezTo>
                    <a:pt x="339975" y="1129915"/>
                    <a:pt x="339821" y="1129530"/>
                    <a:pt x="339744" y="1129069"/>
                  </a:cubicBezTo>
                  <a:lnTo>
                    <a:pt x="339205" y="1123989"/>
                  </a:lnTo>
                  <a:cubicBezTo>
                    <a:pt x="339128" y="1123142"/>
                    <a:pt x="339436" y="1122295"/>
                    <a:pt x="339975" y="1121680"/>
                  </a:cubicBezTo>
                  <a:lnTo>
                    <a:pt x="345286" y="1116369"/>
                  </a:lnTo>
                  <a:lnTo>
                    <a:pt x="347364" y="1112289"/>
                  </a:lnTo>
                  <a:lnTo>
                    <a:pt x="348904" y="1108056"/>
                  </a:lnTo>
                  <a:cubicBezTo>
                    <a:pt x="349058" y="1107517"/>
                    <a:pt x="349442" y="1107132"/>
                    <a:pt x="349827" y="1106824"/>
                  </a:cubicBezTo>
                  <a:lnTo>
                    <a:pt x="350982" y="1105978"/>
                  </a:lnTo>
                  <a:lnTo>
                    <a:pt x="350982" y="1105978"/>
                  </a:lnTo>
                  <a:lnTo>
                    <a:pt x="350982" y="1097819"/>
                  </a:lnTo>
                  <a:cubicBezTo>
                    <a:pt x="350982" y="1096279"/>
                    <a:pt x="352213" y="1094971"/>
                    <a:pt x="353830" y="1094971"/>
                  </a:cubicBezTo>
                  <a:lnTo>
                    <a:pt x="368069" y="1094971"/>
                  </a:lnTo>
                  <a:lnTo>
                    <a:pt x="370917" y="1092816"/>
                  </a:lnTo>
                  <a:lnTo>
                    <a:pt x="373534" y="1077576"/>
                  </a:lnTo>
                  <a:lnTo>
                    <a:pt x="375381" y="1072342"/>
                  </a:lnTo>
                  <a:lnTo>
                    <a:pt x="367761" y="1061720"/>
                  </a:lnTo>
                  <a:lnTo>
                    <a:pt x="365375" y="1057564"/>
                  </a:lnTo>
                  <a:cubicBezTo>
                    <a:pt x="364913" y="1056794"/>
                    <a:pt x="364913" y="1055870"/>
                    <a:pt x="365221" y="1055024"/>
                  </a:cubicBezTo>
                  <a:cubicBezTo>
                    <a:pt x="365606" y="1054177"/>
                    <a:pt x="366299" y="1053638"/>
                    <a:pt x="367145" y="1053407"/>
                  </a:cubicBezTo>
                  <a:lnTo>
                    <a:pt x="374458" y="1051714"/>
                  </a:lnTo>
                  <a:lnTo>
                    <a:pt x="385618" y="1051098"/>
                  </a:lnTo>
                  <a:lnTo>
                    <a:pt x="395085" y="1052253"/>
                  </a:lnTo>
                  <a:cubicBezTo>
                    <a:pt x="395470" y="1052330"/>
                    <a:pt x="395855" y="1052407"/>
                    <a:pt x="396240" y="1052638"/>
                  </a:cubicBezTo>
                  <a:lnTo>
                    <a:pt x="400704" y="1055486"/>
                  </a:lnTo>
                  <a:cubicBezTo>
                    <a:pt x="401166" y="1055793"/>
                    <a:pt x="401474" y="1056178"/>
                    <a:pt x="401705" y="1056640"/>
                  </a:cubicBezTo>
                  <a:lnTo>
                    <a:pt x="402474" y="1058102"/>
                  </a:lnTo>
                  <a:lnTo>
                    <a:pt x="405322" y="1059719"/>
                  </a:lnTo>
                  <a:lnTo>
                    <a:pt x="411942" y="1061027"/>
                  </a:lnTo>
                  <a:lnTo>
                    <a:pt x="421101" y="1047327"/>
                  </a:lnTo>
                  <a:lnTo>
                    <a:pt x="424719" y="1043093"/>
                  </a:lnTo>
                  <a:cubicBezTo>
                    <a:pt x="424950" y="1042862"/>
                    <a:pt x="425181" y="1042631"/>
                    <a:pt x="425488" y="1042478"/>
                  </a:cubicBezTo>
                  <a:lnTo>
                    <a:pt x="430568" y="1039630"/>
                  </a:lnTo>
                  <a:cubicBezTo>
                    <a:pt x="430876" y="1039476"/>
                    <a:pt x="431184" y="1039399"/>
                    <a:pt x="431492" y="1039322"/>
                  </a:cubicBezTo>
                  <a:lnTo>
                    <a:pt x="438804" y="1038167"/>
                  </a:lnTo>
                  <a:cubicBezTo>
                    <a:pt x="439420" y="1038090"/>
                    <a:pt x="440113" y="1038167"/>
                    <a:pt x="440652" y="1038552"/>
                  </a:cubicBezTo>
                  <a:lnTo>
                    <a:pt x="443499" y="1040245"/>
                  </a:lnTo>
                  <a:cubicBezTo>
                    <a:pt x="443730" y="1040400"/>
                    <a:pt x="443961" y="1040630"/>
                    <a:pt x="444192" y="1040861"/>
                  </a:cubicBezTo>
                  <a:lnTo>
                    <a:pt x="447579" y="1044787"/>
                  </a:lnTo>
                  <a:cubicBezTo>
                    <a:pt x="447733" y="1044941"/>
                    <a:pt x="447887" y="1045172"/>
                    <a:pt x="447963" y="1045325"/>
                  </a:cubicBezTo>
                  <a:lnTo>
                    <a:pt x="449965" y="1049328"/>
                  </a:lnTo>
                  <a:lnTo>
                    <a:pt x="453659" y="1042478"/>
                  </a:lnTo>
                  <a:cubicBezTo>
                    <a:pt x="454044" y="1041708"/>
                    <a:pt x="454814" y="1041169"/>
                    <a:pt x="455660" y="1041015"/>
                  </a:cubicBezTo>
                  <a:lnTo>
                    <a:pt x="461818" y="1039861"/>
                  </a:lnTo>
                  <a:cubicBezTo>
                    <a:pt x="462049" y="1039861"/>
                    <a:pt x="462203" y="1039784"/>
                    <a:pt x="462434" y="1039784"/>
                  </a:cubicBezTo>
                  <a:lnTo>
                    <a:pt x="487988" y="1040861"/>
                  </a:lnTo>
                  <a:lnTo>
                    <a:pt x="497224" y="1039245"/>
                  </a:lnTo>
                  <a:lnTo>
                    <a:pt x="502920" y="1037090"/>
                  </a:lnTo>
                  <a:cubicBezTo>
                    <a:pt x="503305" y="1036936"/>
                    <a:pt x="503690" y="1036859"/>
                    <a:pt x="504151" y="1036936"/>
                  </a:cubicBezTo>
                  <a:lnTo>
                    <a:pt x="510309" y="1037475"/>
                  </a:lnTo>
                  <a:cubicBezTo>
                    <a:pt x="510848" y="1037551"/>
                    <a:pt x="511310" y="1037706"/>
                    <a:pt x="511694" y="1038013"/>
                  </a:cubicBezTo>
                  <a:lnTo>
                    <a:pt x="519545" y="1043632"/>
                  </a:lnTo>
                  <a:lnTo>
                    <a:pt x="525780" y="1049251"/>
                  </a:lnTo>
                  <a:lnTo>
                    <a:pt x="527012" y="1049944"/>
                  </a:lnTo>
                  <a:lnTo>
                    <a:pt x="527550" y="1049020"/>
                  </a:lnTo>
                  <a:lnTo>
                    <a:pt x="529167" y="1029932"/>
                  </a:lnTo>
                  <a:cubicBezTo>
                    <a:pt x="529167" y="1029547"/>
                    <a:pt x="529321" y="1029162"/>
                    <a:pt x="529551" y="1028777"/>
                  </a:cubicBezTo>
                  <a:lnTo>
                    <a:pt x="531784" y="1024851"/>
                  </a:lnTo>
                  <a:cubicBezTo>
                    <a:pt x="532245" y="1024005"/>
                    <a:pt x="533246" y="1023466"/>
                    <a:pt x="534247" y="1023466"/>
                  </a:cubicBezTo>
                  <a:lnTo>
                    <a:pt x="538326" y="1023466"/>
                  </a:lnTo>
                  <a:lnTo>
                    <a:pt x="543406" y="1019233"/>
                  </a:lnTo>
                  <a:lnTo>
                    <a:pt x="544945" y="1006071"/>
                  </a:lnTo>
                  <a:lnTo>
                    <a:pt x="544561" y="1003454"/>
                  </a:lnTo>
                  <a:lnTo>
                    <a:pt x="542405" y="1001299"/>
                  </a:lnTo>
                  <a:cubicBezTo>
                    <a:pt x="541713" y="1000606"/>
                    <a:pt x="541405" y="999528"/>
                    <a:pt x="541713" y="998528"/>
                  </a:cubicBezTo>
                  <a:lnTo>
                    <a:pt x="542867" y="994602"/>
                  </a:lnTo>
                  <a:cubicBezTo>
                    <a:pt x="543021" y="993987"/>
                    <a:pt x="543483" y="993371"/>
                    <a:pt x="544022" y="993063"/>
                  </a:cubicBezTo>
                  <a:lnTo>
                    <a:pt x="547408" y="990831"/>
                  </a:lnTo>
                  <a:cubicBezTo>
                    <a:pt x="547793" y="990600"/>
                    <a:pt x="548255" y="990369"/>
                    <a:pt x="548717" y="990369"/>
                  </a:cubicBezTo>
                  <a:lnTo>
                    <a:pt x="556029" y="989830"/>
                  </a:lnTo>
                  <a:lnTo>
                    <a:pt x="562649" y="990369"/>
                  </a:lnTo>
                  <a:lnTo>
                    <a:pt x="570653" y="989830"/>
                  </a:lnTo>
                  <a:lnTo>
                    <a:pt x="578504" y="988753"/>
                  </a:lnTo>
                  <a:lnTo>
                    <a:pt x="589357" y="983827"/>
                  </a:lnTo>
                  <a:lnTo>
                    <a:pt x="596977" y="981441"/>
                  </a:lnTo>
                  <a:cubicBezTo>
                    <a:pt x="597516" y="981287"/>
                    <a:pt x="598054" y="981287"/>
                    <a:pt x="598516" y="981441"/>
                  </a:cubicBezTo>
                  <a:lnTo>
                    <a:pt x="604674" y="983134"/>
                  </a:lnTo>
                  <a:cubicBezTo>
                    <a:pt x="605136" y="983288"/>
                    <a:pt x="605598" y="983519"/>
                    <a:pt x="605905" y="983827"/>
                  </a:cubicBezTo>
                  <a:lnTo>
                    <a:pt x="609831" y="987752"/>
                  </a:lnTo>
                  <a:lnTo>
                    <a:pt x="612525" y="991447"/>
                  </a:lnTo>
                  <a:lnTo>
                    <a:pt x="614064" y="992216"/>
                  </a:lnTo>
                  <a:lnTo>
                    <a:pt x="616143" y="991139"/>
                  </a:lnTo>
                  <a:lnTo>
                    <a:pt x="622608" y="988753"/>
                  </a:lnTo>
                  <a:cubicBezTo>
                    <a:pt x="622762" y="988676"/>
                    <a:pt x="622993" y="988676"/>
                    <a:pt x="623147" y="988599"/>
                  </a:cubicBezTo>
                  <a:lnTo>
                    <a:pt x="630998" y="987444"/>
                  </a:lnTo>
                  <a:lnTo>
                    <a:pt x="645083" y="982518"/>
                  </a:lnTo>
                  <a:cubicBezTo>
                    <a:pt x="645468" y="982364"/>
                    <a:pt x="645853" y="982364"/>
                    <a:pt x="646160" y="982364"/>
                  </a:cubicBezTo>
                  <a:lnTo>
                    <a:pt x="654012" y="982903"/>
                  </a:lnTo>
                  <a:cubicBezTo>
                    <a:pt x="654550" y="982980"/>
                    <a:pt x="655012" y="983134"/>
                    <a:pt x="655474" y="983442"/>
                  </a:cubicBezTo>
                  <a:lnTo>
                    <a:pt x="660323" y="986983"/>
                  </a:lnTo>
                  <a:lnTo>
                    <a:pt x="660554" y="984366"/>
                  </a:lnTo>
                  <a:cubicBezTo>
                    <a:pt x="660631" y="983904"/>
                    <a:pt x="660708" y="983519"/>
                    <a:pt x="660939" y="983134"/>
                  </a:cubicBezTo>
                  <a:lnTo>
                    <a:pt x="663787" y="978670"/>
                  </a:lnTo>
                  <a:cubicBezTo>
                    <a:pt x="664172" y="978054"/>
                    <a:pt x="664787" y="977592"/>
                    <a:pt x="665557" y="977438"/>
                  </a:cubicBezTo>
                  <a:lnTo>
                    <a:pt x="670637" y="976284"/>
                  </a:lnTo>
                  <a:cubicBezTo>
                    <a:pt x="671330" y="976130"/>
                    <a:pt x="672022" y="976207"/>
                    <a:pt x="672638" y="976592"/>
                  </a:cubicBezTo>
                  <a:lnTo>
                    <a:pt x="677718" y="979439"/>
                  </a:lnTo>
                  <a:cubicBezTo>
                    <a:pt x="678103" y="979670"/>
                    <a:pt x="678488" y="979978"/>
                    <a:pt x="678718" y="980440"/>
                  </a:cubicBezTo>
                  <a:lnTo>
                    <a:pt x="681567" y="984981"/>
                  </a:lnTo>
                  <a:lnTo>
                    <a:pt x="683337" y="987059"/>
                  </a:lnTo>
                  <a:lnTo>
                    <a:pt x="686492" y="987059"/>
                  </a:lnTo>
                  <a:lnTo>
                    <a:pt x="690033" y="986521"/>
                  </a:lnTo>
                  <a:cubicBezTo>
                    <a:pt x="690341" y="986444"/>
                    <a:pt x="690649" y="986444"/>
                    <a:pt x="690957" y="986521"/>
                  </a:cubicBezTo>
                  <a:lnTo>
                    <a:pt x="693805" y="987059"/>
                  </a:lnTo>
                  <a:cubicBezTo>
                    <a:pt x="694421" y="987213"/>
                    <a:pt x="694959" y="987521"/>
                    <a:pt x="695344" y="987983"/>
                  </a:cubicBezTo>
                  <a:lnTo>
                    <a:pt x="699423" y="992601"/>
                  </a:lnTo>
                  <a:lnTo>
                    <a:pt x="705581" y="995141"/>
                  </a:lnTo>
                  <a:cubicBezTo>
                    <a:pt x="705812" y="995218"/>
                    <a:pt x="705966" y="995372"/>
                    <a:pt x="706197" y="995449"/>
                  </a:cubicBezTo>
                  <a:lnTo>
                    <a:pt x="708429" y="997142"/>
                  </a:lnTo>
                  <a:cubicBezTo>
                    <a:pt x="708968" y="997527"/>
                    <a:pt x="709353" y="998143"/>
                    <a:pt x="709506" y="998836"/>
                  </a:cubicBezTo>
                  <a:lnTo>
                    <a:pt x="710045" y="1001684"/>
                  </a:lnTo>
                  <a:cubicBezTo>
                    <a:pt x="710122" y="1001991"/>
                    <a:pt x="710122" y="1002222"/>
                    <a:pt x="710122" y="1002530"/>
                  </a:cubicBezTo>
                  <a:lnTo>
                    <a:pt x="709892" y="1004916"/>
                  </a:lnTo>
                  <a:lnTo>
                    <a:pt x="717434" y="998913"/>
                  </a:lnTo>
                  <a:cubicBezTo>
                    <a:pt x="717742" y="998605"/>
                    <a:pt x="718127" y="998451"/>
                    <a:pt x="718589" y="998374"/>
                  </a:cubicBezTo>
                  <a:lnTo>
                    <a:pt x="723669" y="997219"/>
                  </a:lnTo>
                  <a:cubicBezTo>
                    <a:pt x="724285" y="997066"/>
                    <a:pt x="724977" y="997142"/>
                    <a:pt x="725516" y="997450"/>
                  </a:cubicBezTo>
                  <a:lnTo>
                    <a:pt x="728903" y="999144"/>
                  </a:lnTo>
                  <a:lnTo>
                    <a:pt x="735291" y="1003916"/>
                  </a:lnTo>
                  <a:lnTo>
                    <a:pt x="737139" y="1003916"/>
                  </a:lnTo>
                  <a:cubicBezTo>
                    <a:pt x="737908" y="1003916"/>
                    <a:pt x="738678" y="1004224"/>
                    <a:pt x="739217" y="1004839"/>
                  </a:cubicBezTo>
                  <a:cubicBezTo>
                    <a:pt x="739756" y="1005455"/>
                    <a:pt x="739987" y="1006225"/>
                    <a:pt x="739909" y="1006994"/>
                  </a:cubicBezTo>
                  <a:lnTo>
                    <a:pt x="738909" y="1016385"/>
                  </a:lnTo>
                  <a:lnTo>
                    <a:pt x="739679" y="1017155"/>
                  </a:lnTo>
                  <a:lnTo>
                    <a:pt x="741988" y="1020618"/>
                  </a:lnTo>
                  <a:lnTo>
                    <a:pt x="743219" y="1021619"/>
                  </a:lnTo>
                  <a:lnTo>
                    <a:pt x="747376" y="1020156"/>
                  </a:lnTo>
                  <a:lnTo>
                    <a:pt x="749454" y="1018078"/>
                  </a:lnTo>
                  <a:lnTo>
                    <a:pt x="754303" y="1009381"/>
                  </a:lnTo>
                  <a:cubicBezTo>
                    <a:pt x="754534" y="1009073"/>
                    <a:pt x="754765" y="1008765"/>
                    <a:pt x="755073" y="1008534"/>
                  </a:cubicBezTo>
                  <a:lnTo>
                    <a:pt x="759537" y="1005147"/>
                  </a:lnTo>
                  <a:cubicBezTo>
                    <a:pt x="760307" y="1004608"/>
                    <a:pt x="761230" y="1004455"/>
                    <a:pt x="762077" y="1004763"/>
                  </a:cubicBezTo>
                  <a:lnTo>
                    <a:pt x="767157" y="1006456"/>
                  </a:lnTo>
                  <a:lnTo>
                    <a:pt x="790402" y="1009612"/>
                  </a:lnTo>
                  <a:lnTo>
                    <a:pt x="792634" y="1008226"/>
                  </a:lnTo>
                  <a:lnTo>
                    <a:pt x="792095" y="994680"/>
                  </a:lnTo>
                  <a:cubicBezTo>
                    <a:pt x="792095" y="994218"/>
                    <a:pt x="792172" y="993756"/>
                    <a:pt x="792403" y="993294"/>
                  </a:cubicBezTo>
                  <a:lnTo>
                    <a:pt x="795251" y="987675"/>
                  </a:lnTo>
                  <a:cubicBezTo>
                    <a:pt x="795559" y="987059"/>
                    <a:pt x="796097" y="986521"/>
                    <a:pt x="796790" y="986290"/>
                  </a:cubicBezTo>
                  <a:lnTo>
                    <a:pt x="801255" y="984596"/>
                  </a:lnTo>
                  <a:cubicBezTo>
                    <a:pt x="801870" y="984366"/>
                    <a:pt x="802486" y="984366"/>
                    <a:pt x="803025" y="984519"/>
                  </a:cubicBezTo>
                  <a:lnTo>
                    <a:pt x="808643" y="986213"/>
                  </a:lnTo>
                  <a:cubicBezTo>
                    <a:pt x="809721" y="986521"/>
                    <a:pt x="810491" y="987444"/>
                    <a:pt x="810645" y="988522"/>
                  </a:cubicBezTo>
                  <a:lnTo>
                    <a:pt x="810953" y="991293"/>
                  </a:lnTo>
                  <a:lnTo>
                    <a:pt x="812184" y="991678"/>
                  </a:lnTo>
                  <a:lnTo>
                    <a:pt x="816110" y="991678"/>
                  </a:lnTo>
                  <a:lnTo>
                    <a:pt x="828425" y="985212"/>
                  </a:lnTo>
                  <a:cubicBezTo>
                    <a:pt x="828656" y="985135"/>
                    <a:pt x="828809" y="985058"/>
                    <a:pt x="829041" y="984981"/>
                  </a:cubicBezTo>
                  <a:lnTo>
                    <a:pt x="833582" y="983827"/>
                  </a:lnTo>
                  <a:cubicBezTo>
                    <a:pt x="834351" y="983596"/>
                    <a:pt x="835198" y="983750"/>
                    <a:pt x="835814" y="984212"/>
                  </a:cubicBezTo>
                  <a:lnTo>
                    <a:pt x="839201" y="986444"/>
                  </a:lnTo>
                  <a:cubicBezTo>
                    <a:pt x="839431" y="986598"/>
                    <a:pt x="839662" y="986828"/>
                    <a:pt x="839816" y="987059"/>
                  </a:cubicBezTo>
                  <a:lnTo>
                    <a:pt x="843434" y="991524"/>
                  </a:lnTo>
                  <a:lnTo>
                    <a:pt x="847513" y="991293"/>
                  </a:lnTo>
                  <a:lnTo>
                    <a:pt x="847205" y="987983"/>
                  </a:lnTo>
                  <a:lnTo>
                    <a:pt x="845589" y="980440"/>
                  </a:lnTo>
                  <a:cubicBezTo>
                    <a:pt x="845358" y="979362"/>
                    <a:pt x="845743" y="978285"/>
                    <a:pt x="846590" y="977669"/>
                  </a:cubicBezTo>
                  <a:lnTo>
                    <a:pt x="851670" y="973744"/>
                  </a:lnTo>
                  <a:cubicBezTo>
                    <a:pt x="852286" y="973282"/>
                    <a:pt x="853055" y="973051"/>
                    <a:pt x="853825" y="973205"/>
                  </a:cubicBezTo>
                  <a:lnTo>
                    <a:pt x="857750" y="973744"/>
                  </a:lnTo>
                  <a:lnTo>
                    <a:pt x="864985" y="975437"/>
                  </a:lnTo>
                  <a:lnTo>
                    <a:pt x="868141" y="975437"/>
                  </a:lnTo>
                  <a:lnTo>
                    <a:pt x="871374" y="974359"/>
                  </a:lnTo>
                  <a:lnTo>
                    <a:pt x="871990" y="972204"/>
                  </a:lnTo>
                  <a:lnTo>
                    <a:pt x="871990" y="967509"/>
                  </a:lnTo>
                  <a:lnTo>
                    <a:pt x="872605" y="962660"/>
                  </a:lnTo>
                  <a:cubicBezTo>
                    <a:pt x="872759" y="961506"/>
                    <a:pt x="873606" y="960505"/>
                    <a:pt x="874838" y="960274"/>
                  </a:cubicBezTo>
                  <a:lnTo>
                    <a:pt x="884844" y="958196"/>
                  </a:lnTo>
                  <a:lnTo>
                    <a:pt x="892695" y="951346"/>
                  </a:lnTo>
                  <a:cubicBezTo>
                    <a:pt x="893387" y="950730"/>
                    <a:pt x="894311" y="950499"/>
                    <a:pt x="895234" y="950730"/>
                  </a:cubicBezTo>
                  <a:lnTo>
                    <a:pt x="899776" y="951884"/>
                  </a:lnTo>
                  <a:lnTo>
                    <a:pt x="912399" y="956810"/>
                  </a:lnTo>
                  <a:lnTo>
                    <a:pt x="922944" y="955810"/>
                  </a:lnTo>
                  <a:lnTo>
                    <a:pt x="926638" y="953501"/>
                  </a:lnTo>
                  <a:lnTo>
                    <a:pt x="930332" y="949806"/>
                  </a:lnTo>
                  <a:lnTo>
                    <a:pt x="934104" y="947189"/>
                  </a:lnTo>
                  <a:cubicBezTo>
                    <a:pt x="934643" y="946804"/>
                    <a:pt x="935336" y="946650"/>
                    <a:pt x="935952" y="946727"/>
                  </a:cubicBezTo>
                  <a:lnTo>
                    <a:pt x="941031" y="947266"/>
                  </a:lnTo>
                  <a:cubicBezTo>
                    <a:pt x="941493" y="947343"/>
                    <a:pt x="941955" y="947497"/>
                    <a:pt x="942340" y="947805"/>
                  </a:cubicBezTo>
                  <a:lnTo>
                    <a:pt x="945880" y="950345"/>
                  </a:lnTo>
                  <a:lnTo>
                    <a:pt x="948036" y="950961"/>
                  </a:lnTo>
                  <a:lnTo>
                    <a:pt x="948575" y="950576"/>
                  </a:lnTo>
                  <a:lnTo>
                    <a:pt x="951114" y="945034"/>
                  </a:lnTo>
                  <a:cubicBezTo>
                    <a:pt x="951191" y="944803"/>
                    <a:pt x="951345" y="944649"/>
                    <a:pt x="951499" y="944418"/>
                  </a:cubicBezTo>
                  <a:lnTo>
                    <a:pt x="956041" y="938799"/>
                  </a:lnTo>
                  <a:cubicBezTo>
                    <a:pt x="956195" y="938646"/>
                    <a:pt x="956272" y="938491"/>
                    <a:pt x="956425" y="938415"/>
                  </a:cubicBezTo>
                  <a:lnTo>
                    <a:pt x="962583" y="933335"/>
                  </a:lnTo>
                  <a:cubicBezTo>
                    <a:pt x="962968" y="933027"/>
                    <a:pt x="963353" y="932796"/>
                    <a:pt x="963815" y="932719"/>
                  </a:cubicBezTo>
                  <a:lnTo>
                    <a:pt x="974052" y="930795"/>
                  </a:lnTo>
                  <a:lnTo>
                    <a:pt x="975206" y="927793"/>
                  </a:lnTo>
                  <a:cubicBezTo>
                    <a:pt x="975437" y="927254"/>
                    <a:pt x="975745" y="926792"/>
                    <a:pt x="976207" y="926484"/>
                  </a:cubicBezTo>
                  <a:lnTo>
                    <a:pt x="980132" y="923636"/>
                  </a:lnTo>
                  <a:cubicBezTo>
                    <a:pt x="980440" y="923405"/>
                    <a:pt x="980748" y="923252"/>
                    <a:pt x="981056" y="923175"/>
                  </a:cubicBezTo>
                  <a:lnTo>
                    <a:pt x="983981" y="922482"/>
                  </a:lnTo>
                  <a:lnTo>
                    <a:pt x="982826" y="920789"/>
                  </a:lnTo>
                  <a:cubicBezTo>
                    <a:pt x="982595" y="920404"/>
                    <a:pt x="982364" y="920019"/>
                    <a:pt x="982364" y="919557"/>
                  </a:cubicBezTo>
                  <a:lnTo>
                    <a:pt x="981825" y="915093"/>
                  </a:lnTo>
                  <a:cubicBezTo>
                    <a:pt x="981749" y="914554"/>
                    <a:pt x="981825" y="914092"/>
                    <a:pt x="982056" y="913630"/>
                  </a:cubicBezTo>
                  <a:lnTo>
                    <a:pt x="984288" y="908550"/>
                  </a:lnTo>
                  <a:cubicBezTo>
                    <a:pt x="984673" y="907627"/>
                    <a:pt x="985520" y="907011"/>
                    <a:pt x="986444" y="906934"/>
                  </a:cubicBezTo>
                  <a:lnTo>
                    <a:pt x="994294" y="905779"/>
                  </a:lnTo>
                  <a:lnTo>
                    <a:pt x="1010073" y="905241"/>
                  </a:lnTo>
                  <a:lnTo>
                    <a:pt x="1011766" y="904086"/>
                  </a:lnTo>
                  <a:lnTo>
                    <a:pt x="1012690" y="899083"/>
                  </a:lnTo>
                  <a:cubicBezTo>
                    <a:pt x="1012767" y="898852"/>
                    <a:pt x="1012767" y="898621"/>
                    <a:pt x="1012921" y="898390"/>
                  </a:cubicBezTo>
                  <a:lnTo>
                    <a:pt x="1015769" y="892233"/>
                  </a:lnTo>
                  <a:cubicBezTo>
                    <a:pt x="1015923" y="892002"/>
                    <a:pt x="1016000" y="891771"/>
                    <a:pt x="1016231" y="891540"/>
                  </a:cubicBezTo>
                  <a:lnTo>
                    <a:pt x="1019079" y="888307"/>
                  </a:lnTo>
                  <a:lnTo>
                    <a:pt x="1018155" y="885844"/>
                  </a:lnTo>
                  <a:lnTo>
                    <a:pt x="1013460" y="880610"/>
                  </a:lnTo>
                  <a:cubicBezTo>
                    <a:pt x="1013075" y="880149"/>
                    <a:pt x="1012767" y="879610"/>
                    <a:pt x="1012767" y="878917"/>
                  </a:cubicBezTo>
                  <a:lnTo>
                    <a:pt x="1012228" y="872144"/>
                  </a:lnTo>
                  <a:cubicBezTo>
                    <a:pt x="1012151" y="870989"/>
                    <a:pt x="1012767" y="869911"/>
                    <a:pt x="1013768" y="869373"/>
                  </a:cubicBezTo>
                  <a:lnTo>
                    <a:pt x="1019386" y="866525"/>
                  </a:lnTo>
                  <a:cubicBezTo>
                    <a:pt x="1019848" y="866294"/>
                    <a:pt x="1020310" y="866217"/>
                    <a:pt x="1020849" y="866217"/>
                  </a:cubicBezTo>
                  <a:lnTo>
                    <a:pt x="1029316" y="866756"/>
                  </a:lnTo>
                  <a:lnTo>
                    <a:pt x="1045864" y="869065"/>
                  </a:lnTo>
                  <a:cubicBezTo>
                    <a:pt x="1046172" y="869142"/>
                    <a:pt x="1046403" y="869219"/>
                    <a:pt x="1046711" y="869296"/>
                  </a:cubicBezTo>
                  <a:lnTo>
                    <a:pt x="1055178" y="873221"/>
                  </a:lnTo>
                  <a:cubicBezTo>
                    <a:pt x="1055947" y="873529"/>
                    <a:pt x="1056486" y="874222"/>
                    <a:pt x="1056717" y="874991"/>
                  </a:cubicBezTo>
                  <a:lnTo>
                    <a:pt x="1058949" y="882843"/>
                  </a:lnTo>
                  <a:cubicBezTo>
                    <a:pt x="1059026" y="883073"/>
                    <a:pt x="1059026" y="883227"/>
                    <a:pt x="1059026" y="883458"/>
                  </a:cubicBezTo>
                  <a:lnTo>
                    <a:pt x="1059565" y="891925"/>
                  </a:lnTo>
                  <a:lnTo>
                    <a:pt x="1060796" y="894388"/>
                  </a:lnTo>
                  <a:lnTo>
                    <a:pt x="1073419" y="887384"/>
                  </a:lnTo>
                  <a:cubicBezTo>
                    <a:pt x="1073573" y="887307"/>
                    <a:pt x="1073804" y="887230"/>
                    <a:pt x="1073958" y="887153"/>
                  </a:cubicBezTo>
                  <a:lnTo>
                    <a:pt x="1082963" y="884305"/>
                  </a:lnTo>
                  <a:cubicBezTo>
                    <a:pt x="1083964" y="883997"/>
                    <a:pt x="1085042" y="884228"/>
                    <a:pt x="1085811" y="884998"/>
                  </a:cubicBezTo>
                  <a:lnTo>
                    <a:pt x="1090276" y="889462"/>
                  </a:lnTo>
                  <a:cubicBezTo>
                    <a:pt x="1090969" y="890155"/>
                    <a:pt x="1091276" y="891232"/>
                    <a:pt x="1090969" y="892233"/>
                  </a:cubicBezTo>
                  <a:lnTo>
                    <a:pt x="1089814" y="896158"/>
                  </a:lnTo>
                  <a:cubicBezTo>
                    <a:pt x="1089737" y="896389"/>
                    <a:pt x="1089660" y="896620"/>
                    <a:pt x="1089583" y="896774"/>
                  </a:cubicBezTo>
                  <a:lnTo>
                    <a:pt x="1087351" y="900699"/>
                  </a:lnTo>
                  <a:lnTo>
                    <a:pt x="1086889" y="902239"/>
                  </a:lnTo>
                  <a:lnTo>
                    <a:pt x="1087736" y="903547"/>
                  </a:lnTo>
                  <a:lnTo>
                    <a:pt x="1090506" y="904163"/>
                  </a:lnTo>
                  <a:lnTo>
                    <a:pt x="1094278" y="901623"/>
                  </a:lnTo>
                  <a:lnTo>
                    <a:pt x="1102437" y="892310"/>
                  </a:lnTo>
                  <a:lnTo>
                    <a:pt x="1105439" y="888307"/>
                  </a:lnTo>
                  <a:lnTo>
                    <a:pt x="1109210" y="879071"/>
                  </a:lnTo>
                  <a:cubicBezTo>
                    <a:pt x="1109287" y="878840"/>
                    <a:pt x="1109441" y="878609"/>
                    <a:pt x="1109518" y="878455"/>
                  </a:cubicBezTo>
                  <a:lnTo>
                    <a:pt x="1112905" y="873991"/>
                  </a:lnTo>
                  <a:cubicBezTo>
                    <a:pt x="1113290" y="873452"/>
                    <a:pt x="1113905" y="873067"/>
                    <a:pt x="1114521" y="872913"/>
                  </a:cubicBezTo>
                  <a:lnTo>
                    <a:pt x="1119601" y="871759"/>
                  </a:lnTo>
                  <a:cubicBezTo>
                    <a:pt x="1120525" y="871528"/>
                    <a:pt x="1121525" y="871836"/>
                    <a:pt x="1122218" y="872528"/>
                  </a:cubicBezTo>
                  <a:lnTo>
                    <a:pt x="1125605" y="875915"/>
                  </a:lnTo>
                  <a:cubicBezTo>
                    <a:pt x="1125759" y="876069"/>
                    <a:pt x="1125913" y="876300"/>
                    <a:pt x="1126067" y="876454"/>
                  </a:cubicBezTo>
                  <a:lnTo>
                    <a:pt x="1131454" y="885536"/>
                  </a:lnTo>
                  <a:lnTo>
                    <a:pt x="1136996" y="889770"/>
                  </a:lnTo>
                  <a:lnTo>
                    <a:pt x="1139690" y="888538"/>
                  </a:lnTo>
                  <a:lnTo>
                    <a:pt x="1147695" y="875222"/>
                  </a:lnTo>
                  <a:cubicBezTo>
                    <a:pt x="1148234" y="874222"/>
                    <a:pt x="1149388" y="873760"/>
                    <a:pt x="1150466" y="873914"/>
                  </a:cubicBezTo>
                  <a:cubicBezTo>
                    <a:pt x="1151544" y="874068"/>
                    <a:pt x="1152467" y="874838"/>
                    <a:pt x="1152775" y="875992"/>
                  </a:cubicBezTo>
                  <a:lnTo>
                    <a:pt x="1154469" y="882150"/>
                  </a:lnTo>
                  <a:lnTo>
                    <a:pt x="1155623" y="895081"/>
                  </a:lnTo>
                  <a:lnTo>
                    <a:pt x="1156931" y="897775"/>
                  </a:lnTo>
                  <a:lnTo>
                    <a:pt x="1159164" y="898082"/>
                  </a:lnTo>
                  <a:lnTo>
                    <a:pt x="1163474" y="896158"/>
                  </a:lnTo>
                  <a:lnTo>
                    <a:pt x="1172017" y="890232"/>
                  </a:lnTo>
                  <a:cubicBezTo>
                    <a:pt x="1172864" y="889616"/>
                    <a:pt x="1174019" y="889616"/>
                    <a:pt x="1175019" y="890078"/>
                  </a:cubicBezTo>
                  <a:lnTo>
                    <a:pt x="1189105" y="897929"/>
                  </a:lnTo>
                  <a:lnTo>
                    <a:pt x="1202189" y="903162"/>
                  </a:lnTo>
                  <a:lnTo>
                    <a:pt x="1214890" y="902162"/>
                  </a:lnTo>
                  <a:lnTo>
                    <a:pt x="1229591" y="892156"/>
                  </a:lnTo>
                  <a:lnTo>
                    <a:pt x="1247832" y="866679"/>
                  </a:lnTo>
                  <a:cubicBezTo>
                    <a:pt x="1247987" y="866448"/>
                    <a:pt x="1248141" y="866294"/>
                    <a:pt x="1248371" y="866063"/>
                  </a:cubicBezTo>
                  <a:lnTo>
                    <a:pt x="1253452" y="862138"/>
                  </a:lnTo>
                  <a:cubicBezTo>
                    <a:pt x="1253682" y="861984"/>
                    <a:pt x="1253836" y="861830"/>
                    <a:pt x="1254067" y="861753"/>
                  </a:cubicBezTo>
                  <a:lnTo>
                    <a:pt x="1259378" y="859521"/>
                  </a:lnTo>
                  <a:lnTo>
                    <a:pt x="1260148" y="854979"/>
                  </a:lnTo>
                  <a:lnTo>
                    <a:pt x="1258301" y="849515"/>
                  </a:lnTo>
                  <a:lnTo>
                    <a:pt x="1254298" y="845512"/>
                  </a:lnTo>
                  <a:cubicBezTo>
                    <a:pt x="1253913" y="845127"/>
                    <a:pt x="1253682" y="844665"/>
                    <a:pt x="1253529" y="844127"/>
                  </a:cubicBezTo>
                  <a:lnTo>
                    <a:pt x="1250911" y="832581"/>
                  </a:lnTo>
                  <a:lnTo>
                    <a:pt x="1244215" y="825808"/>
                  </a:lnTo>
                  <a:lnTo>
                    <a:pt x="1237211" y="820420"/>
                  </a:lnTo>
                  <a:cubicBezTo>
                    <a:pt x="1236826" y="820112"/>
                    <a:pt x="1236518" y="819650"/>
                    <a:pt x="1236287" y="819188"/>
                  </a:cubicBezTo>
                  <a:lnTo>
                    <a:pt x="1233439" y="811876"/>
                  </a:lnTo>
                  <a:cubicBezTo>
                    <a:pt x="1233363" y="811646"/>
                    <a:pt x="1233286" y="811491"/>
                    <a:pt x="1233286" y="811261"/>
                  </a:cubicBezTo>
                  <a:lnTo>
                    <a:pt x="1231592" y="799484"/>
                  </a:lnTo>
                  <a:lnTo>
                    <a:pt x="1228282" y="788016"/>
                  </a:lnTo>
                  <a:lnTo>
                    <a:pt x="1225973" y="774777"/>
                  </a:lnTo>
                  <a:cubicBezTo>
                    <a:pt x="1225896" y="774546"/>
                    <a:pt x="1225896" y="774238"/>
                    <a:pt x="1225973" y="773930"/>
                  </a:cubicBezTo>
                  <a:lnTo>
                    <a:pt x="1227666" y="759845"/>
                  </a:lnTo>
                  <a:cubicBezTo>
                    <a:pt x="1227743" y="759460"/>
                    <a:pt x="1227821" y="759152"/>
                    <a:pt x="1227975" y="758844"/>
                  </a:cubicBezTo>
                  <a:lnTo>
                    <a:pt x="1234517" y="746760"/>
                  </a:lnTo>
                  <a:lnTo>
                    <a:pt x="1235363" y="743219"/>
                  </a:lnTo>
                  <a:lnTo>
                    <a:pt x="1234517" y="739217"/>
                  </a:lnTo>
                  <a:lnTo>
                    <a:pt x="1229668" y="731135"/>
                  </a:lnTo>
                  <a:cubicBezTo>
                    <a:pt x="1229591" y="730981"/>
                    <a:pt x="1229514" y="730750"/>
                    <a:pt x="1229437" y="730596"/>
                  </a:cubicBezTo>
                  <a:lnTo>
                    <a:pt x="1227743" y="725516"/>
                  </a:lnTo>
                  <a:cubicBezTo>
                    <a:pt x="1227590" y="725055"/>
                    <a:pt x="1227590" y="724593"/>
                    <a:pt x="1227666" y="724054"/>
                  </a:cubicBezTo>
                  <a:lnTo>
                    <a:pt x="1228205" y="721206"/>
                  </a:lnTo>
                  <a:cubicBezTo>
                    <a:pt x="1228282" y="720975"/>
                    <a:pt x="1228282" y="720821"/>
                    <a:pt x="1228359" y="720590"/>
                  </a:cubicBezTo>
                  <a:lnTo>
                    <a:pt x="1230361" y="716049"/>
                  </a:lnTo>
                  <a:lnTo>
                    <a:pt x="1230361" y="714202"/>
                  </a:lnTo>
                  <a:lnTo>
                    <a:pt x="1229745" y="713355"/>
                  </a:lnTo>
                  <a:lnTo>
                    <a:pt x="1226050" y="711970"/>
                  </a:lnTo>
                  <a:cubicBezTo>
                    <a:pt x="1225666" y="711816"/>
                    <a:pt x="1225357" y="711585"/>
                    <a:pt x="1225050" y="711354"/>
                  </a:cubicBezTo>
                  <a:lnTo>
                    <a:pt x="1223356" y="709661"/>
                  </a:lnTo>
                  <a:cubicBezTo>
                    <a:pt x="1222971" y="709276"/>
                    <a:pt x="1222741" y="708814"/>
                    <a:pt x="1222587" y="708275"/>
                  </a:cubicBezTo>
                  <a:lnTo>
                    <a:pt x="1219893" y="695729"/>
                  </a:lnTo>
                  <a:lnTo>
                    <a:pt x="1217583" y="691573"/>
                  </a:lnTo>
                  <a:lnTo>
                    <a:pt x="1214428" y="689341"/>
                  </a:lnTo>
                  <a:cubicBezTo>
                    <a:pt x="1214197" y="689572"/>
                    <a:pt x="1213889" y="689802"/>
                    <a:pt x="1213581" y="689957"/>
                  </a:cubicBezTo>
                  <a:cubicBezTo>
                    <a:pt x="1212581" y="690418"/>
                    <a:pt x="1211349" y="690187"/>
                    <a:pt x="1210579" y="689494"/>
                  </a:cubicBezTo>
                  <a:lnTo>
                    <a:pt x="1204422" y="683876"/>
                  </a:lnTo>
                  <a:lnTo>
                    <a:pt x="1201343" y="680258"/>
                  </a:lnTo>
                  <a:cubicBezTo>
                    <a:pt x="1201035" y="679950"/>
                    <a:pt x="1200881" y="679566"/>
                    <a:pt x="1200804" y="679104"/>
                  </a:cubicBezTo>
                  <a:lnTo>
                    <a:pt x="1199650" y="674563"/>
                  </a:lnTo>
                  <a:cubicBezTo>
                    <a:pt x="1199573" y="674255"/>
                    <a:pt x="1199573" y="673870"/>
                    <a:pt x="1199573" y="673562"/>
                  </a:cubicBezTo>
                  <a:lnTo>
                    <a:pt x="1200112" y="668482"/>
                  </a:lnTo>
                  <a:cubicBezTo>
                    <a:pt x="1200188" y="667943"/>
                    <a:pt x="1200342" y="667481"/>
                    <a:pt x="1200727" y="667019"/>
                  </a:cubicBezTo>
                  <a:lnTo>
                    <a:pt x="1202959" y="664172"/>
                  </a:lnTo>
                  <a:cubicBezTo>
                    <a:pt x="1203190" y="663941"/>
                    <a:pt x="1203421" y="663710"/>
                    <a:pt x="1203729" y="663556"/>
                  </a:cubicBezTo>
                  <a:lnTo>
                    <a:pt x="1205961" y="662247"/>
                  </a:lnTo>
                  <a:lnTo>
                    <a:pt x="1206962" y="660554"/>
                  </a:lnTo>
                  <a:lnTo>
                    <a:pt x="1207423" y="657167"/>
                  </a:lnTo>
                  <a:lnTo>
                    <a:pt x="1206808" y="645853"/>
                  </a:lnTo>
                  <a:cubicBezTo>
                    <a:pt x="1206808" y="645545"/>
                    <a:pt x="1206808" y="645237"/>
                    <a:pt x="1206885" y="644929"/>
                  </a:cubicBezTo>
                  <a:lnTo>
                    <a:pt x="1209579" y="635077"/>
                  </a:lnTo>
                  <a:lnTo>
                    <a:pt x="1210656" y="613987"/>
                  </a:lnTo>
                  <a:lnTo>
                    <a:pt x="1212427" y="605675"/>
                  </a:lnTo>
                  <a:cubicBezTo>
                    <a:pt x="1212504" y="605367"/>
                    <a:pt x="1212658" y="605059"/>
                    <a:pt x="1212811" y="604751"/>
                  </a:cubicBezTo>
                  <a:lnTo>
                    <a:pt x="1216737" y="598593"/>
                  </a:lnTo>
                  <a:lnTo>
                    <a:pt x="1219123" y="593206"/>
                  </a:lnTo>
                  <a:lnTo>
                    <a:pt x="1220201" y="576811"/>
                  </a:lnTo>
                  <a:cubicBezTo>
                    <a:pt x="1220201" y="576580"/>
                    <a:pt x="1220278" y="576349"/>
                    <a:pt x="1220355" y="576195"/>
                  </a:cubicBezTo>
                  <a:lnTo>
                    <a:pt x="1222279" y="569961"/>
                  </a:lnTo>
                  <a:lnTo>
                    <a:pt x="1221124" y="567575"/>
                  </a:lnTo>
                  <a:cubicBezTo>
                    <a:pt x="1220739" y="566882"/>
                    <a:pt x="1220739" y="566035"/>
                    <a:pt x="1220970" y="565343"/>
                  </a:cubicBezTo>
                  <a:lnTo>
                    <a:pt x="1222510" y="561340"/>
                  </a:lnTo>
                  <a:lnTo>
                    <a:pt x="1222510" y="557415"/>
                  </a:lnTo>
                  <a:lnTo>
                    <a:pt x="1218276" y="549025"/>
                  </a:lnTo>
                  <a:cubicBezTo>
                    <a:pt x="1218199" y="548794"/>
                    <a:pt x="1218122" y="548563"/>
                    <a:pt x="1218045" y="548332"/>
                  </a:cubicBezTo>
                  <a:lnTo>
                    <a:pt x="1217506" y="545484"/>
                  </a:lnTo>
                  <a:cubicBezTo>
                    <a:pt x="1217430" y="545253"/>
                    <a:pt x="1217430" y="545022"/>
                    <a:pt x="1217430" y="544714"/>
                  </a:cubicBezTo>
                  <a:lnTo>
                    <a:pt x="1217969" y="536248"/>
                  </a:lnTo>
                  <a:lnTo>
                    <a:pt x="1220278" y="521393"/>
                  </a:lnTo>
                  <a:lnTo>
                    <a:pt x="1225357" y="506615"/>
                  </a:lnTo>
                  <a:lnTo>
                    <a:pt x="1225896" y="499687"/>
                  </a:lnTo>
                  <a:lnTo>
                    <a:pt x="1225357" y="483139"/>
                  </a:lnTo>
                  <a:cubicBezTo>
                    <a:pt x="1225357" y="482908"/>
                    <a:pt x="1225357" y="482600"/>
                    <a:pt x="1225434" y="482369"/>
                  </a:cubicBezTo>
                  <a:lnTo>
                    <a:pt x="1225973" y="480137"/>
                  </a:lnTo>
                  <a:cubicBezTo>
                    <a:pt x="1226050" y="479675"/>
                    <a:pt x="1226281" y="479290"/>
                    <a:pt x="1226589" y="478983"/>
                  </a:cubicBezTo>
                  <a:lnTo>
                    <a:pt x="1229976" y="475134"/>
                  </a:lnTo>
                  <a:lnTo>
                    <a:pt x="1230284" y="472748"/>
                  </a:lnTo>
                  <a:lnTo>
                    <a:pt x="1229668" y="471131"/>
                  </a:lnTo>
                  <a:lnTo>
                    <a:pt x="1222741" y="463665"/>
                  </a:lnTo>
                  <a:lnTo>
                    <a:pt x="1220201" y="459894"/>
                  </a:lnTo>
                  <a:cubicBezTo>
                    <a:pt x="1220046" y="459663"/>
                    <a:pt x="1219893" y="459355"/>
                    <a:pt x="1219816" y="459124"/>
                  </a:cubicBezTo>
                  <a:lnTo>
                    <a:pt x="1218661" y="455199"/>
                  </a:lnTo>
                  <a:lnTo>
                    <a:pt x="1217430" y="447579"/>
                  </a:lnTo>
                  <a:lnTo>
                    <a:pt x="1217430" y="442653"/>
                  </a:lnTo>
                  <a:cubicBezTo>
                    <a:pt x="1217430" y="442422"/>
                    <a:pt x="1217430" y="442191"/>
                    <a:pt x="1217506" y="441960"/>
                  </a:cubicBezTo>
                  <a:lnTo>
                    <a:pt x="1218661" y="437496"/>
                  </a:lnTo>
                  <a:lnTo>
                    <a:pt x="1222125" y="428182"/>
                  </a:lnTo>
                  <a:lnTo>
                    <a:pt x="1222510" y="425642"/>
                  </a:lnTo>
                  <a:lnTo>
                    <a:pt x="1221971" y="416945"/>
                  </a:lnTo>
                  <a:lnTo>
                    <a:pt x="1220893" y="410787"/>
                  </a:lnTo>
                  <a:lnTo>
                    <a:pt x="1218738" y="405476"/>
                  </a:lnTo>
                  <a:lnTo>
                    <a:pt x="1215044" y="399781"/>
                  </a:lnTo>
                  <a:cubicBezTo>
                    <a:pt x="1214890" y="399473"/>
                    <a:pt x="1214736" y="399242"/>
                    <a:pt x="1214659" y="398934"/>
                  </a:cubicBezTo>
                  <a:lnTo>
                    <a:pt x="1211272" y="384310"/>
                  </a:lnTo>
                  <a:cubicBezTo>
                    <a:pt x="1211195" y="383925"/>
                    <a:pt x="1211195" y="383463"/>
                    <a:pt x="1211272" y="383078"/>
                  </a:cubicBezTo>
                  <a:lnTo>
                    <a:pt x="1214659" y="367299"/>
                  </a:lnTo>
                  <a:cubicBezTo>
                    <a:pt x="1214736" y="366991"/>
                    <a:pt x="1214890" y="366684"/>
                    <a:pt x="1215044" y="366376"/>
                  </a:cubicBezTo>
                  <a:lnTo>
                    <a:pt x="1224588" y="351213"/>
                  </a:lnTo>
                  <a:cubicBezTo>
                    <a:pt x="1224742" y="350982"/>
                    <a:pt x="1224896" y="350751"/>
                    <a:pt x="1225127" y="350520"/>
                  </a:cubicBezTo>
                  <a:lnTo>
                    <a:pt x="1239212" y="338744"/>
                  </a:lnTo>
                  <a:cubicBezTo>
                    <a:pt x="1239828" y="338282"/>
                    <a:pt x="1240521" y="338051"/>
                    <a:pt x="1241290" y="338128"/>
                  </a:cubicBezTo>
                  <a:lnTo>
                    <a:pt x="1245985" y="338590"/>
                  </a:lnTo>
                  <a:lnTo>
                    <a:pt x="1248757" y="337050"/>
                  </a:lnTo>
                  <a:lnTo>
                    <a:pt x="1254221" y="331047"/>
                  </a:lnTo>
                  <a:cubicBezTo>
                    <a:pt x="1254529" y="330739"/>
                    <a:pt x="1254914" y="330508"/>
                    <a:pt x="1255299" y="330354"/>
                  </a:cubicBezTo>
                  <a:lnTo>
                    <a:pt x="1266228" y="326506"/>
                  </a:lnTo>
                  <a:lnTo>
                    <a:pt x="1268999" y="324658"/>
                  </a:lnTo>
                  <a:lnTo>
                    <a:pt x="1275465" y="317115"/>
                  </a:lnTo>
                  <a:cubicBezTo>
                    <a:pt x="1275619" y="316961"/>
                    <a:pt x="1275772" y="316807"/>
                    <a:pt x="1276004" y="316653"/>
                  </a:cubicBezTo>
                  <a:lnTo>
                    <a:pt x="1279929" y="313805"/>
                  </a:lnTo>
                  <a:cubicBezTo>
                    <a:pt x="1280237" y="313574"/>
                    <a:pt x="1280545" y="313421"/>
                    <a:pt x="1280853" y="313344"/>
                  </a:cubicBezTo>
                  <a:lnTo>
                    <a:pt x="1284624" y="312420"/>
                  </a:lnTo>
                  <a:lnTo>
                    <a:pt x="1285855" y="311188"/>
                  </a:lnTo>
                  <a:lnTo>
                    <a:pt x="1290166" y="298335"/>
                  </a:lnTo>
                  <a:cubicBezTo>
                    <a:pt x="1290243" y="298027"/>
                    <a:pt x="1290474" y="297719"/>
                    <a:pt x="1290628" y="297488"/>
                  </a:cubicBezTo>
                  <a:lnTo>
                    <a:pt x="1297016" y="289560"/>
                  </a:lnTo>
                  <a:lnTo>
                    <a:pt x="1297709" y="286866"/>
                  </a:lnTo>
                  <a:lnTo>
                    <a:pt x="1297247" y="286250"/>
                  </a:lnTo>
                  <a:lnTo>
                    <a:pt x="1290782" y="279246"/>
                  </a:lnTo>
                  <a:cubicBezTo>
                    <a:pt x="1290397" y="278861"/>
                    <a:pt x="1290166" y="278322"/>
                    <a:pt x="1290089" y="277707"/>
                  </a:cubicBezTo>
                  <a:lnTo>
                    <a:pt x="1288934" y="269856"/>
                  </a:lnTo>
                  <a:lnTo>
                    <a:pt x="1285009" y="247996"/>
                  </a:lnTo>
                  <a:lnTo>
                    <a:pt x="1284932" y="230063"/>
                  </a:lnTo>
                  <a:lnTo>
                    <a:pt x="1287780" y="213283"/>
                  </a:lnTo>
                  <a:cubicBezTo>
                    <a:pt x="1287857" y="213052"/>
                    <a:pt x="1287857" y="212898"/>
                    <a:pt x="1287934" y="212667"/>
                  </a:cubicBezTo>
                  <a:lnTo>
                    <a:pt x="1294091" y="197504"/>
                  </a:lnTo>
                  <a:lnTo>
                    <a:pt x="1303328" y="182957"/>
                  </a:lnTo>
                  <a:cubicBezTo>
                    <a:pt x="1303482" y="182726"/>
                    <a:pt x="1303559" y="182572"/>
                    <a:pt x="1303790" y="182418"/>
                  </a:cubicBezTo>
                  <a:lnTo>
                    <a:pt x="1326034" y="161328"/>
                  </a:lnTo>
                  <a:lnTo>
                    <a:pt x="1329189" y="156017"/>
                  </a:lnTo>
                  <a:cubicBezTo>
                    <a:pt x="1329267" y="155864"/>
                    <a:pt x="1329421" y="155710"/>
                    <a:pt x="1329498" y="155556"/>
                  </a:cubicBezTo>
                  <a:lnTo>
                    <a:pt x="1347508" y="135851"/>
                  </a:lnTo>
                  <a:cubicBezTo>
                    <a:pt x="1347662" y="135621"/>
                    <a:pt x="1347893" y="135467"/>
                    <a:pt x="1348124" y="135313"/>
                  </a:cubicBezTo>
                  <a:lnTo>
                    <a:pt x="1353743" y="131926"/>
                  </a:lnTo>
                  <a:lnTo>
                    <a:pt x="1367135" y="126307"/>
                  </a:lnTo>
                  <a:lnTo>
                    <a:pt x="1370599" y="123229"/>
                  </a:lnTo>
                  <a:lnTo>
                    <a:pt x="1371908" y="117841"/>
                  </a:lnTo>
                  <a:lnTo>
                    <a:pt x="1370907" y="110221"/>
                  </a:lnTo>
                  <a:lnTo>
                    <a:pt x="1368521" y="103447"/>
                  </a:lnTo>
                  <a:lnTo>
                    <a:pt x="1359670" y="97213"/>
                  </a:lnTo>
                  <a:cubicBezTo>
                    <a:pt x="1359362" y="96982"/>
                    <a:pt x="1359131" y="96751"/>
                    <a:pt x="1358900" y="96443"/>
                  </a:cubicBezTo>
                  <a:lnTo>
                    <a:pt x="1344815" y="74507"/>
                  </a:lnTo>
                  <a:cubicBezTo>
                    <a:pt x="1344506" y="74045"/>
                    <a:pt x="1344353" y="73506"/>
                    <a:pt x="1344353" y="72967"/>
                  </a:cubicBezTo>
                  <a:lnTo>
                    <a:pt x="1344353" y="58343"/>
                  </a:lnTo>
                  <a:cubicBezTo>
                    <a:pt x="1344353" y="58035"/>
                    <a:pt x="1344430" y="57804"/>
                    <a:pt x="1344506" y="57573"/>
                  </a:cubicBezTo>
                  <a:lnTo>
                    <a:pt x="1346200" y="51955"/>
                  </a:lnTo>
                  <a:cubicBezTo>
                    <a:pt x="1346354" y="51570"/>
                    <a:pt x="1346508" y="51185"/>
                    <a:pt x="1346739" y="50877"/>
                  </a:cubicBezTo>
                  <a:lnTo>
                    <a:pt x="1350664" y="46413"/>
                  </a:lnTo>
                  <a:cubicBezTo>
                    <a:pt x="1350818" y="46259"/>
                    <a:pt x="1350972" y="46105"/>
                    <a:pt x="1351126" y="45951"/>
                  </a:cubicBezTo>
                  <a:lnTo>
                    <a:pt x="1354975" y="43180"/>
                  </a:lnTo>
                  <a:lnTo>
                    <a:pt x="1346969" y="42641"/>
                  </a:lnTo>
                  <a:cubicBezTo>
                    <a:pt x="1346431" y="42641"/>
                    <a:pt x="1345892" y="42410"/>
                    <a:pt x="1345430" y="42025"/>
                  </a:cubicBezTo>
                  <a:lnTo>
                    <a:pt x="1335270" y="34175"/>
                  </a:lnTo>
                  <a:lnTo>
                    <a:pt x="1325110" y="24092"/>
                  </a:lnTo>
                  <a:lnTo>
                    <a:pt x="1314488" y="17780"/>
                  </a:lnTo>
                  <a:lnTo>
                    <a:pt x="1255838" y="3848"/>
                  </a:lnTo>
                  <a:lnTo>
                    <a:pt x="1229822" y="1693"/>
                  </a:lnTo>
                  <a:lnTo>
                    <a:pt x="1222971" y="0"/>
                  </a:lnTo>
                  <a:lnTo>
                    <a:pt x="1220585" y="0"/>
                  </a:lnTo>
                  <a:lnTo>
                    <a:pt x="1217122" y="1693"/>
                  </a:lnTo>
                  <a:lnTo>
                    <a:pt x="1210733" y="8621"/>
                  </a:lnTo>
                  <a:lnTo>
                    <a:pt x="1206577" y="12238"/>
                  </a:lnTo>
                  <a:cubicBezTo>
                    <a:pt x="1206192" y="12623"/>
                    <a:pt x="1205653" y="12854"/>
                    <a:pt x="1205114" y="12854"/>
                  </a:cubicBezTo>
                  <a:lnTo>
                    <a:pt x="1200650" y="13393"/>
                  </a:lnTo>
                  <a:lnTo>
                    <a:pt x="1195570" y="13393"/>
                  </a:lnTo>
                  <a:lnTo>
                    <a:pt x="1192799" y="14085"/>
                  </a:lnTo>
                  <a:lnTo>
                    <a:pt x="1191722" y="16933"/>
                  </a:lnTo>
                  <a:lnTo>
                    <a:pt x="1191183" y="20551"/>
                  </a:lnTo>
                  <a:cubicBezTo>
                    <a:pt x="1191106" y="20936"/>
                    <a:pt x="1191029" y="21244"/>
                    <a:pt x="1190875" y="21551"/>
                  </a:cubicBezTo>
                  <a:lnTo>
                    <a:pt x="1188643" y="25477"/>
                  </a:lnTo>
                  <a:cubicBezTo>
                    <a:pt x="1188489" y="25708"/>
                    <a:pt x="1188335" y="25862"/>
                    <a:pt x="1188181" y="26093"/>
                  </a:cubicBezTo>
                  <a:lnTo>
                    <a:pt x="1185333" y="28941"/>
                  </a:lnTo>
                  <a:cubicBezTo>
                    <a:pt x="1185025" y="29248"/>
                    <a:pt x="1184641" y="29479"/>
                    <a:pt x="1184179" y="29633"/>
                  </a:cubicBezTo>
                  <a:lnTo>
                    <a:pt x="1176867" y="31866"/>
                  </a:lnTo>
                  <a:lnTo>
                    <a:pt x="1164013" y="36330"/>
                  </a:lnTo>
                  <a:lnTo>
                    <a:pt x="1147772" y="38716"/>
                  </a:lnTo>
                  <a:cubicBezTo>
                    <a:pt x="1147541" y="38716"/>
                    <a:pt x="1147310" y="38716"/>
                    <a:pt x="1147156" y="38716"/>
                  </a:cubicBezTo>
                  <a:lnTo>
                    <a:pt x="1099127" y="34252"/>
                  </a:lnTo>
                  <a:lnTo>
                    <a:pt x="1083118" y="36484"/>
                  </a:lnTo>
                  <a:lnTo>
                    <a:pt x="1040322" y="51570"/>
                  </a:lnTo>
                  <a:cubicBezTo>
                    <a:pt x="1040014" y="51647"/>
                    <a:pt x="1039707" y="51724"/>
                    <a:pt x="1039399" y="51724"/>
                  </a:cubicBezTo>
                  <a:lnTo>
                    <a:pt x="1025929" y="51724"/>
                  </a:lnTo>
                  <a:cubicBezTo>
                    <a:pt x="1025698" y="51724"/>
                    <a:pt x="1025390" y="51724"/>
                    <a:pt x="1025159" y="51647"/>
                  </a:cubicBezTo>
                  <a:lnTo>
                    <a:pt x="1000375" y="44873"/>
                  </a:lnTo>
                  <a:lnTo>
                    <a:pt x="993063" y="44411"/>
                  </a:lnTo>
                  <a:lnTo>
                    <a:pt x="985366" y="44950"/>
                  </a:lnTo>
                  <a:lnTo>
                    <a:pt x="958119" y="53263"/>
                  </a:lnTo>
                  <a:cubicBezTo>
                    <a:pt x="957888" y="53340"/>
                    <a:pt x="957657" y="53340"/>
                    <a:pt x="957426" y="53417"/>
                  </a:cubicBezTo>
                  <a:lnTo>
                    <a:pt x="934489" y="54494"/>
                  </a:lnTo>
                  <a:lnTo>
                    <a:pt x="931102" y="56419"/>
                  </a:lnTo>
                  <a:lnTo>
                    <a:pt x="921404" y="64578"/>
                  </a:lnTo>
                  <a:cubicBezTo>
                    <a:pt x="921173" y="64732"/>
                    <a:pt x="921019" y="64885"/>
                    <a:pt x="920711" y="64962"/>
                  </a:cubicBezTo>
                  <a:lnTo>
                    <a:pt x="915631" y="67195"/>
                  </a:lnTo>
                  <a:cubicBezTo>
                    <a:pt x="915170" y="67426"/>
                    <a:pt x="914631" y="67502"/>
                    <a:pt x="914169" y="67426"/>
                  </a:cubicBezTo>
                  <a:lnTo>
                    <a:pt x="905164" y="66271"/>
                  </a:lnTo>
                  <a:cubicBezTo>
                    <a:pt x="904855" y="66271"/>
                    <a:pt x="904625" y="66117"/>
                    <a:pt x="904317" y="66040"/>
                  </a:cubicBezTo>
                  <a:lnTo>
                    <a:pt x="888846" y="58882"/>
                  </a:lnTo>
                  <a:lnTo>
                    <a:pt x="881303" y="57265"/>
                  </a:lnTo>
                  <a:lnTo>
                    <a:pt x="873298" y="56727"/>
                  </a:lnTo>
                  <a:cubicBezTo>
                    <a:pt x="873067" y="56727"/>
                    <a:pt x="872836" y="56650"/>
                    <a:pt x="872605" y="56573"/>
                  </a:cubicBezTo>
                  <a:lnTo>
                    <a:pt x="848437" y="48722"/>
                  </a:lnTo>
                  <a:lnTo>
                    <a:pt x="841048" y="47721"/>
                  </a:lnTo>
                  <a:lnTo>
                    <a:pt x="817418" y="48876"/>
                  </a:lnTo>
                  <a:cubicBezTo>
                    <a:pt x="817187" y="48876"/>
                    <a:pt x="816956" y="48876"/>
                    <a:pt x="816726" y="48799"/>
                  </a:cubicBezTo>
                  <a:lnTo>
                    <a:pt x="808259" y="47105"/>
                  </a:lnTo>
                  <a:lnTo>
                    <a:pt x="798946" y="44181"/>
                  </a:lnTo>
                  <a:lnTo>
                    <a:pt x="791402" y="42179"/>
                  </a:lnTo>
                  <a:lnTo>
                    <a:pt x="785476" y="44181"/>
                  </a:lnTo>
                  <a:cubicBezTo>
                    <a:pt x="784783" y="44411"/>
                    <a:pt x="784013" y="44335"/>
                    <a:pt x="783398" y="44027"/>
                  </a:cubicBezTo>
                  <a:lnTo>
                    <a:pt x="769620" y="37407"/>
                  </a:lnTo>
                  <a:lnTo>
                    <a:pt x="762462" y="35868"/>
                  </a:lnTo>
                  <a:lnTo>
                    <a:pt x="754303" y="36407"/>
                  </a:lnTo>
                  <a:lnTo>
                    <a:pt x="747915" y="38870"/>
                  </a:lnTo>
                  <a:lnTo>
                    <a:pt x="737678" y="49107"/>
                  </a:lnTo>
                  <a:cubicBezTo>
                    <a:pt x="737446" y="49338"/>
                    <a:pt x="737216" y="49491"/>
                    <a:pt x="736985" y="49569"/>
                  </a:cubicBezTo>
                  <a:lnTo>
                    <a:pt x="728903" y="53879"/>
                  </a:lnTo>
                  <a:lnTo>
                    <a:pt x="707274" y="75507"/>
                  </a:lnTo>
                  <a:cubicBezTo>
                    <a:pt x="707120" y="75661"/>
                    <a:pt x="706890" y="75815"/>
                    <a:pt x="706659" y="75969"/>
                  </a:cubicBezTo>
                  <a:lnTo>
                    <a:pt x="684722" y="88361"/>
                  </a:lnTo>
                  <a:cubicBezTo>
                    <a:pt x="683722" y="88900"/>
                    <a:pt x="682490" y="88823"/>
                    <a:pt x="681567" y="88130"/>
                  </a:cubicBezTo>
                  <a:lnTo>
                    <a:pt x="673100" y="81357"/>
                  </a:lnTo>
                  <a:lnTo>
                    <a:pt x="657321" y="62884"/>
                  </a:lnTo>
                  <a:lnTo>
                    <a:pt x="650855" y="59652"/>
                  </a:lnTo>
                  <a:lnTo>
                    <a:pt x="642004" y="61653"/>
                  </a:lnTo>
                  <a:lnTo>
                    <a:pt x="624301" y="69965"/>
                  </a:lnTo>
                  <a:cubicBezTo>
                    <a:pt x="624147" y="70042"/>
                    <a:pt x="623916" y="70119"/>
                    <a:pt x="623685" y="70196"/>
                  </a:cubicBezTo>
                  <a:lnTo>
                    <a:pt x="613987" y="72351"/>
                  </a:lnTo>
                  <a:lnTo>
                    <a:pt x="576734" y="95134"/>
                  </a:lnTo>
                  <a:cubicBezTo>
                    <a:pt x="577196" y="95673"/>
                    <a:pt x="576811" y="95827"/>
                    <a:pt x="576503" y="95904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8" name="Forma libre: forma 101">
              <a:extLst>
                <a:ext uri="{FF2B5EF4-FFF2-40B4-BE49-F238E27FC236}">
                  <a16:creationId xmlns:a16="http://schemas.microsoft.com/office/drawing/2014/main" id="{50F16A9C-BB54-8CAB-9CAD-E5B93A0508DF}"/>
                </a:ext>
              </a:extLst>
            </p:cNvPr>
            <p:cNvSpPr/>
            <p:nvPr/>
          </p:nvSpPr>
          <p:spPr>
            <a:xfrm>
              <a:off x="9890958" y="3209630"/>
              <a:ext cx="1165763" cy="829361"/>
            </a:xfrm>
            <a:custGeom>
              <a:avLst/>
              <a:gdLst>
                <a:gd name="connsiteX0" fmla="*/ 1511069 w 1518227"/>
                <a:gd name="connsiteY0" fmla="*/ 1048404 h 1080115"/>
                <a:gd name="connsiteX1" fmla="*/ 1509376 w 1518227"/>
                <a:gd name="connsiteY1" fmla="*/ 1039399 h 1080115"/>
                <a:gd name="connsiteX2" fmla="*/ 1509607 w 1518227"/>
                <a:gd name="connsiteY2" fmla="*/ 1037628 h 1080115"/>
                <a:gd name="connsiteX3" fmla="*/ 1516072 w 1518227"/>
                <a:gd name="connsiteY3" fmla="*/ 1024236 h 1080115"/>
                <a:gd name="connsiteX4" fmla="*/ 1515610 w 1518227"/>
                <a:gd name="connsiteY4" fmla="*/ 1016308 h 1080115"/>
                <a:gd name="connsiteX5" fmla="*/ 1512993 w 1518227"/>
                <a:gd name="connsiteY5" fmla="*/ 1007302 h 1080115"/>
                <a:gd name="connsiteX6" fmla="*/ 1509376 w 1518227"/>
                <a:gd name="connsiteY6" fmla="*/ 1000606 h 1080115"/>
                <a:gd name="connsiteX7" fmla="*/ 1505758 w 1518227"/>
                <a:gd name="connsiteY7" fmla="*/ 996989 h 1080115"/>
                <a:gd name="connsiteX8" fmla="*/ 1501987 w 1518227"/>
                <a:gd name="connsiteY8" fmla="*/ 993756 h 1080115"/>
                <a:gd name="connsiteX9" fmla="*/ 1497907 w 1518227"/>
                <a:gd name="connsiteY9" fmla="*/ 989676 h 1080115"/>
                <a:gd name="connsiteX10" fmla="*/ 1497138 w 1518227"/>
                <a:gd name="connsiteY10" fmla="*/ 988214 h 1080115"/>
                <a:gd name="connsiteX11" fmla="*/ 1495983 w 1518227"/>
                <a:gd name="connsiteY11" fmla="*/ 982595 h 1080115"/>
                <a:gd name="connsiteX12" fmla="*/ 1495983 w 1518227"/>
                <a:gd name="connsiteY12" fmla="*/ 981595 h 1080115"/>
                <a:gd name="connsiteX13" fmla="*/ 1498138 w 1518227"/>
                <a:gd name="connsiteY13" fmla="*/ 966817 h 1080115"/>
                <a:gd name="connsiteX14" fmla="*/ 1497138 w 1518227"/>
                <a:gd name="connsiteY14" fmla="*/ 959196 h 1080115"/>
                <a:gd name="connsiteX15" fmla="*/ 1493366 w 1518227"/>
                <a:gd name="connsiteY15" fmla="*/ 951191 h 1080115"/>
                <a:gd name="connsiteX16" fmla="*/ 1485669 w 1518227"/>
                <a:gd name="connsiteY16" fmla="*/ 938491 h 1080115"/>
                <a:gd name="connsiteX17" fmla="*/ 1481590 w 1518227"/>
                <a:gd name="connsiteY17" fmla="*/ 929794 h 1080115"/>
                <a:gd name="connsiteX18" fmla="*/ 1481359 w 1518227"/>
                <a:gd name="connsiteY18" fmla="*/ 929024 h 1080115"/>
                <a:gd name="connsiteX19" fmla="*/ 1480204 w 1518227"/>
                <a:gd name="connsiteY19" fmla="*/ 921712 h 1080115"/>
                <a:gd name="connsiteX20" fmla="*/ 1480204 w 1518227"/>
                <a:gd name="connsiteY20" fmla="*/ 904394 h 1080115"/>
                <a:gd name="connsiteX21" fmla="*/ 1479127 w 1518227"/>
                <a:gd name="connsiteY21" fmla="*/ 896620 h 1080115"/>
                <a:gd name="connsiteX22" fmla="*/ 1446646 w 1518227"/>
                <a:gd name="connsiteY22" fmla="*/ 810876 h 1080115"/>
                <a:gd name="connsiteX23" fmla="*/ 1440026 w 1518227"/>
                <a:gd name="connsiteY23" fmla="*/ 798253 h 1080115"/>
                <a:gd name="connsiteX24" fmla="*/ 1439795 w 1518227"/>
                <a:gd name="connsiteY24" fmla="*/ 797714 h 1080115"/>
                <a:gd name="connsiteX25" fmla="*/ 1438794 w 1518227"/>
                <a:gd name="connsiteY25" fmla="*/ 794096 h 1080115"/>
                <a:gd name="connsiteX26" fmla="*/ 1437563 w 1518227"/>
                <a:gd name="connsiteY26" fmla="*/ 792095 h 1080115"/>
                <a:gd name="connsiteX27" fmla="*/ 1431252 w 1518227"/>
                <a:gd name="connsiteY27" fmla="*/ 787400 h 1080115"/>
                <a:gd name="connsiteX28" fmla="*/ 1430482 w 1518227"/>
                <a:gd name="connsiteY28" fmla="*/ 786476 h 1080115"/>
                <a:gd name="connsiteX29" fmla="*/ 1427865 w 1518227"/>
                <a:gd name="connsiteY29" fmla="*/ 781781 h 1080115"/>
                <a:gd name="connsiteX30" fmla="*/ 1425325 w 1518227"/>
                <a:gd name="connsiteY30" fmla="*/ 779241 h 1080115"/>
                <a:gd name="connsiteX31" fmla="*/ 1422246 w 1518227"/>
                <a:gd name="connsiteY31" fmla="*/ 774931 h 1080115"/>
                <a:gd name="connsiteX32" fmla="*/ 1421784 w 1518227"/>
                <a:gd name="connsiteY32" fmla="*/ 773930 h 1080115"/>
                <a:gd name="connsiteX33" fmla="*/ 1420630 w 1518227"/>
                <a:gd name="connsiteY33" fmla="*/ 768850 h 1080115"/>
                <a:gd name="connsiteX34" fmla="*/ 1421169 w 1518227"/>
                <a:gd name="connsiteY34" fmla="*/ 766541 h 1080115"/>
                <a:gd name="connsiteX35" fmla="*/ 1427326 w 1518227"/>
                <a:gd name="connsiteY35" fmla="*/ 758690 h 1080115"/>
                <a:gd name="connsiteX36" fmla="*/ 1428557 w 1518227"/>
                <a:gd name="connsiteY36" fmla="*/ 756612 h 1080115"/>
                <a:gd name="connsiteX37" fmla="*/ 1429558 w 1518227"/>
                <a:gd name="connsiteY37" fmla="*/ 751224 h 1080115"/>
                <a:gd name="connsiteX38" fmla="*/ 1428481 w 1518227"/>
                <a:gd name="connsiteY38" fmla="*/ 731135 h 1080115"/>
                <a:gd name="connsiteX39" fmla="*/ 1426787 w 1518227"/>
                <a:gd name="connsiteY39" fmla="*/ 726363 h 1080115"/>
                <a:gd name="connsiteX40" fmla="*/ 1422169 w 1518227"/>
                <a:gd name="connsiteY40" fmla="*/ 724054 h 1080115"/>
                <a:gd name="connsiteX41" fmla="*/ 1415319 w 1518227"/>
                <a:gd name="connsiteY41" fmla="*/ 721976 h 1080115"/>
                <a:gd name="connsiteX42" fmla="*/ 1409238 w 1518227"/>
                <a:gd name="connsiteY42" fmla="*/ 718974 h 1080115"/>
                <a:gd name="connsiteX43" fmla="*/ 1408007 w 1518227"/>
                <a:gd name="connsiteY43" fmla="*/ 717819 h 1080115"/>
                <a:gd name="connsiteX44" fmla="*/ 1405159 w 1518227"/>
                <a:gd name="connsiteY44" fmla="*/ 712739 h 1080115"/>
                <a:gd name="connsiteX45" fmla="*/ 1398308 w 1518227"/>
                <a:gd name="connsiteY45" fmla="*/ 696114 h 1080115"/>
                <a:gd name="connsiteX46" fmla="*/ 1398155 w 1518227"/>
                <a:gd name="connsiteY46" fmla="*/ 695575 h 1080115"/>
                <a:gd name="connsiteX47" fmla="*/ 1395922 w 1518227"/>
                <a:gd name="connsiteY47" fmla="*/ 684029 h 1080115"/>
                <a:gd name="connsiteX48" fmla="*/ 1389842 w 1518227"/>
                <a:gd name="connsiteY48" fmla="*/ 669713 h 1080115"/>
                <a:gd name="connsiteX49" fmla="*/ 1389611 w 1518227"/>
                <a:gd name="connsiteY49" fmla="*/ 668636 h 1080115"/>
                <a:gd name="connsiteX50" fmla="*/ 1389611 w 1518227"/>
                <a:gd name="connsiteY50" fmla="*/ 661863 h 1080115"/>
                <a:gd name="connsiteX51" fmla="*/ 1390227 w 1518227"/>
                <a:gd name="connsiteY51" fmla="*/ 660169 h 1080115"/>
                <a:gd name="connsiteX52" fmla="*/ 1394152 w 1518227"/>
                <a:gd name="connsiteY52" fmla="*/ 655089 h 1080115"/>
                <a:gd name="connsiteX53" fmla="*/ 1401541 w 1518227"/>
                <a:gd name="connsiteY53" fmla="*/ 648239 h 1080115"/>
                <a:gd name="connsiteX54" fmla="*/ 1405698 w 1518227"/>
                <a:gd name="connsiteY54" fmla="*/ 641773 h 1080115"/>
                <a:gd name="connsiteX55" fmla="*/ 1403927 w 1518227"/>
                <a:gd name="connsiteY55" fmla="*/ 636077 h 1080115"/>
                <a:gd name="connsiteX56" fmla="*/ 1401926 w 1518227"/>
                <a:gd name="connsiteY56" fmla="*/ 633076 h 1080115"/>
                <a:gd name="connsiteX57" fmla="*/ 1401464 w 1518227"/>
                <a:gd name="connsiteY57" fmla="*/ 631537 h 1080115"/>
                <a:gd name="connsiteX58" fmla="*/ 1401464 w 1518227"/>
                <a:gd name="connsiteY58" fmla="*/ 624609 h 1080115"/>
                <a:gd name="connsiteX59" fmla="*/ 1400694 w 1518227"/>
                <a:gd name="connsiteY59" fmla="*/ 621915 h 1080115"/>
                <a:gd name="connsiteX60" fmla="*/ 1398001 w 1518227"/>
                <a:gd name="connsiteY60" fmla="*/ 619683 h 1080115"/>
                <a:gd name="connsiteX61" fmla="*/ 1386224 w 1518227"/>
                <a:gd name="connsiteY61" fmla="*/ 612217 h 1080115"/>
                <a:gd name="connsiteX62" fmla="*/ 1373140 w 1518227"/>
                <a:gd name="connsiteY62" fmla="*/ 608369 h 1080115"/>
                <a:gd name="connsiteX63" fmla="*/ 1372370 w 1518227"/>
                <a:gd name="connsiteY63" fmla="*/ 607984 h 1080115"/>
                <a:gd name="connsiteX64" fmla="*/ 1368983 w 1518227"/>
                <a:gd name="connsiteY64" fmla="*/ 605751 h 1080115"/>
                <a:gd name="connsiteX65" fmla="*/ 1361209 w 1518227"/>
                <a:gd name="connsiteY65" fmla="*/ 598054 h 1080115"/>
                <a:gd name="connsiteX66" fmla="*/ 1358053 w 1518227"/>
                <a:gd name="connsiteY66" fmla="*/ 595822 h 1080115"/>
                <a:gd name="connsiteX67" fmla="*/ 1354051 w 1518227"/>
                <a:gd name="connsiteY67" fmla="*/ 594822 h 1080115"/>
                <a:gd name="connsiteX68" fmla="*/ 1353204 w 1518227"/>
                <a:gd name="connsiteY68" fmla="*/ 594437 h 1080115"/>
                <a:gd name="connsiteX69" fmla="*/ 1349818 w 1518227"/>
                <a:gd name="connsiteY69" fmla="*/ 592205 h 1080115"/>
                <a:gd name="connsiteX70" fmla="*/ 1348894 w 1518227"/>
                <a:gd name="connsiteY70" fmla="*/ 591127 h 1080115"/>
                <a:gd name="connsiteX71" fmla="*/ 1346662 w 1518227"/>
                <a:gd name="connsiteY71" fmla="*/ 586663 h 1080115"/>
                <a:gd name="connsiteX72" fmla="*/ 1343506 w 1518227"/>
                <a:gd name="connsiteY72" fmla="*/ 578120 h 1080115"/>
                <a:gd name="connsiteX73" fmla="*/ 1340658 w 1518227"/>
                <a:gd name="connsiteY73" fmla="*/ 575734 h 1080115"/>
                <a:gd name="connsiteX74" fmla="*/ 1329113 w 1518227"/>
                <a:gd name="connsiteY74" fmla="*/ 568575 h 1080115"/>
                <a:gd name="connsiteX75" fmla="*/ 1328420 w 1518227"/>
                <a:gd name="connsiteY75" fmla="*/ 567882 h 1080115"/>
                <a:gd name="connsiteX76" fmla="*/ 1325572 w 1518227"/>
                <a:gd name="connsiteY76" fmla="*/ 563957 h 1080115"/>
                <a:gd name="connsiteX77" fmla="*/ 1325264 w 1518227"/>
                <a:gd name="connsiteY77" fmla="*/ 563341 h 1080115"/>
                <a:gd name="connsiteX78" fmla="*/ 1323725 w 1518227"/>
                <a:gd name="connsiteY78" fmla="*/ 559262 h 1080115"/>
                <a:gd name="connsiteX79" fmla="*/ 1321800 w 1518227"/>
                <a:gd name="connsiteY79" fmla="*/ 556953 h 1080115"/>
                <a:gd name="connsiteX80" fmla="*/ 1318183 w 1518227"/>
                <a:gd name="connsiteY80" fmla="*/ 556029 h 1080115"/>
                <a:gd name="connsiteX81" fmla="*/ 1316875 w 1518227"/>
                <a:gd name="connsiteY81" fmla="*/ 555259 h 1080115"/>
                <a:gd name="connsiteX82" fmla="*/ 1315181 w 1518227"/>
                <a:gd name="connsiteY82" fmla="*/ 553566 h 1080115"/>
                <a:gd name="connsiteX83" fmla="*/ 1308870 w 1518227"/>
                <a:gd name="connsiteY83" fmla="*/ 546100 h 1080115"/>
                <a:gd name="connsiteX84" fmla="*/ 1308485 w 1518227"/>
                <a:gd name="connsiteY84" fmla="*/ 545561 h 1080115"/>
                <a:gd name="connsiteX85" fmla="*/ 1306099 w 1518227"/>
                <a:gd name="connsiteY85" fmla="*/ 540789 h 1080115"/>
                <a:gd name="connsiteX86" fmla="*/ 1299094 w 1518227"/>
                <a:gd name="connsiteY86" fmla="*/ 537249 h 1080115"/>
                <a:gd name="connsiteX87" fmla="*/ 1298556 w 1518227"/>
                <a:gd name="connsiteY87" fmla="*/ 536863 h 1080115"/>
                <a:gd name="connsiteX88" fmla="*/ 1295169 w 1518227"/>
                <a:gd name="connsiteY88" fmla="*/ 534016 h 1080115"/>
                <a:gd name="connsiteX89" fmla="*/ 1294553 w 1518227"/>
                <a:gd name="connsiteY89" fmla="*/ 533323 h 1080115"/>
                <a:gd name="connsiteX90" fmla="*/ 1292860 w 1518227"/>
                <a:gd name="connsiteY90" fmla="*/ 530475 h 1080115"/>
                <a:gd name="connsiteX91" fmla="*/ 1292629 w 1518227"/>
                <a:gd name="connsiteY91" fmla="*/ 529936 h 1080115"/>
                <a:gd name="connsiteX92" fmla="*/ 1290397 w 1518227"/>
                <a:gd name="connsiteY92" fmla="*/ 523163 h 1080115"/>
                <a:gd name="connsiteX93" fmla="*/ 1289088 w 1518227"/>
                <a:gd name="connsiteY93" fmla="*/ 520623 h 1080115"/>
                <a:gd name="connsiteX94" fmla="*/ 1284316 w 1518227"/>
                <a:gd name="connsiteY94" fmla="*/ 516313 h 1080115"/>
                <a:gd name="connsiteX95" fmla="*/ 1278005 w 1518227"/>
                <a:gd name="connsiteY95" fmla="*/ 514388 h 1080115"/>
                <a:gd name="connsiteX96" fmla="*/ 1261534 w 1518227"/>
                <a:gd name="connsiteY96" fmla="*/ 514388 h 1080115"/>
                <a:gd name="connsiteX97" fmla="*/ 1259686 w 1518227"/>
                <a:gd name="connsiteY97" fmla="*/ 513696 h 1080115"/>
                <a:gd name="connsiteX98" fmla="*/ 1255222 w 1518227"/>
                <a:gd name="connsiteY98" fmla="*/ 509770 h 1080115"/>
                <a:gd name="connsiteX99" fmla="*/ 1254375 w 1518227"/>
                <a:gd name="connsiteY99" fmla="*/ 508462 h 1080115"/>
                <a:gd name="connsiteX100" fmla="*/ 1252143 w 1518227"/>
                <a:gd name="connsiteY100" fmla="*/ 500611 h 1080115"/>
                <a:gd name="connsiteX101" fmla="*/ 1249834 w 1518227"/>
                <a:gd name="connsiteY101" fmla="*/ 482754 h 1080115"/>
                <a:gd name="connsiteX102" fmla="*/ 1247833 w 1518227"/>
                <a:gd name="connsiteY102" fmla="*/ 476904 h 1080115"/>
                <a:gd name="connsiteX103" fmla="*/ 1242599 w 1518227"/>
                <a:gd name="connsiteY103" fmla="*/ 469130 h 1080115"/>
                <a:gd name="connsiteX104" fmla="*/ 1237211 w 1518227"/>
                <a:gd name="connsiteY104" fmla="*/ 464666 h 1080115"/>
                <a:gd name="connsiteX105" fmla="*/ 1231284 w 1518227"/>
                <a:gd name="connsiteY105" fmla="*/ 466052 h 1080115"/>
                <a:gd name="connsiteX106" fmla="*/ 1224357 w 1518227"/>
                <a:gd name="connsiteY106" fmla="*/ 468745 h 1080115"/>
                <a:gd name="connsiteX107" fmla="*/ 1222895 w 1518227"/>
                <a:gd name="connsiteY107" fmla="*/ 468900 h 1080115"/>
                <a:gd name="connsiteX108" fmla="*/ 1213350 w 1518227"/>
                <a:gd name="connsiteY108" fmla="*/ 467206 h 1080115"/>
                <a:gd name="connsiteX109" fmla="*/ 1212580 w 1518227"/>
                <a:gd name="connsiteY109" fmla="*/ 466975 h 1080115"/>
                <a:gd name="connsiteX110" fmla="*/ 1196802 w 1518227"/>
                <a:gd name="connsiteY110" fmla="*/ 459124 h 1080115"/>
                <a:gd name="connsiteX111" fmla="*/ 1195955 w 1518227"/>
                <a:gd name="connsiteY111" fmla="*/ 458431 h 1080115"/>
                <a:gd name="connsiteX112" fmla="*/ 1192491 w 1518227"/>
                <a:gd name="connsiteY112" fmla="*/ 454506 h 1080115"/>
                <a:gd name="connsiteX113" fmla="*/ 1190875 w 1518227"/>
                <a:gd name="connsiteY113" fmla="*/ 453967 h 1080115"/>
                <a:gd name="connsiteX114" fmla="*/ 1184564 w 1518227"/>
                <a:gd name="connsiteY114" fmla="*/ 456892 h 1080115"/>
                <a:gd name="connsiteX115" fmla="*/ 1183794 w 1518227"/>
                <a:gd name="connsiteY115" fmla="*/ 457123 h 1080115"/>
                <a:gd name="connsiteX116" fmla="*/ 1179868 w 1518227"/>
                <a:gd name="connsiteY116" fmla="*/ 457662 h 1080115"/>
                <a:gd name="connsiteX117" fmla="*/ 1179253 w 1518227"/>
                <a:gd name="connsiteY117" fmla="*/ 457662 h 1080115"/>
                <a:gd name="connsiteX118" fmla="*/ 1171325 w 1518227"/>
                <a:gd name="connsiteY118" fmla="*/ 457123 h 1080115"/>
                <a:gd name="connsiteX119" fmla="*/ 1165244 w 1518227"/>
                <a:gd name="connsiteY119" fmla="*/ 458970 h 1080115"/>
                <a:gd name="connsiteX120" fmla="*/ 1162011 w 1518227"/>
                <a:gd name="connsiteY120" fmla="*/ 462665 h 1080115"/>
                <a:gd name="connsiteX121" fmla="*/ 1159318 w 1518227"/>
                <a:gd name="connsiteY121" fmla="*/ 467437 h 1080115"/>
                <a:gd name="connsiteX122" fmla="*/ 1158625 w 1518227"/>
                <a:gd name="connsiteY122" fmla="*/ 468284 h 1080115"/>
                <a:gd name="connsiteX123" fmla="*/ 1153006 w 1518227"/>
                <a:gd name="connsiteY123" fmla="*/ 472748 h 1080115"/>
                <a:gd name="connsiteX124" fmla="*/ 1150004 w 1518227"/>
                <a:gd name="connsiteY124" fmla="*/ 473056 h 1080115"/>
                <a:gd name="connsiteX125" fmla="*/ 1148388 w 1518227"/>
                <a:gd name="connsiteY125" fmla="*/ 470516 h 1080115"/>
                <a:gd name="connsiteX126" fmla="*/ 1148388 w 1518227"/>
                <a:gd name="connsiteY126" fmla="*/ 444654 h 1080115"/>
                <a:gd name="connsiteX127" fmla="*/ 1148773 w 1518227"/>
                <a:gd name="connsiteY127" fmla="*/ 443268 h 1080115"/>
                <a:gd name="connsiteX128" fmla="*/ 1154930 w 1518227"/>
                <a:gd name="connsiteY128" fmla="*/ 432570 h 1080115"/>
                <a:gd name="connsiteX129" fmla="*/ 1155469 w 1518227"/>
                <a:gd name="connsiteY129" fmla="*/ 431877 h 1080115"/>
                <a:gd name="connsiteX130" fmla="*/ 1278621 w 1518227"/>
                <a:gd name="connsiteY130" fmla="*/ 318270 h 1080115"/>
                <a:gd name="connsiteX131" fmla="*/ 1301634 w 1518227"/>
                <a:gd name="connsiteY131" fmla="*/ 296333 h 1080115"/>
                <a:gd name="connsiteX132" fmla="*/ 1302327 w 1518227"/>
                <a:gd name="connsiteY132" fmla="*/ 295872 h 1080115"/>
                <a:gd name="connsiteX133" fmla="*/ 1306791 w 1518227"/>
                <a:gd name="connsiteY133" fmla="*/ 293639 h 1080115"/>
                <a:gd name="connsiteX134" fmla="*/ 1307484 w 1518227"/>
                <a:gd name="connsiteY134" fmla="*/ 293408 h 1080115"/>
                <a:gd name="connsiteX135" fmla="*/ 1319107 w 1518227"/>
                <a:gd name="connsiteY135" fmla="*/ 290792 h 1080115"/>
                <a:gd name="connsiteX136" fmla="*/ 1322878 w 1518227"/>
                <a:gd name="connsiteY136" fmla="*/ 287944 h 1080115"/>
                <a:gd name="connsiteX137" fmla="*/ 1345738 w 1518227"/>
                <a:gd name="connsiteY137" fmla="*/ 259542 h 1080115"/>
                <a:gd name="connsiteX138" fmla="*/ 1354744 w 1518227"/>
                <a:gd name="connsiteY138" fmla="*/ 244610 h 1080115"/>
                <a:gd name="connsiteX139" fmla="*/ 1356206 w 1518227"/>
                <a:gd name="connsiteY139" fmla="*/ 230755 h 1080115"/>
                <a:gd name="connsiteX140" fmla="*/ 1345122 w 1518227"/>
                <a:gd name="connsiteY140" fmla="*/ 218671 h 1080115"/>
                <a:gd name="connsiteX141" fmla="*/ 1331653 w 1518227"/>
                <a:gd name="connsiteY141" fmla="*/ 213283 h 1080115"/>
                <a:gd name="connsiteX142" fmla="*/ 1325649 w 1518227"/>
                <a:gd name="connsiteY142" fmla="*/ 209742 h 1080115"/>
                <a:gd name="connsiteX143" fmla="*/ 1324725 w 1518227"/>
                <a:gd name="connsiteY143" fmla="*/ 208819 h 1080115"/>
                <a:gd name="connsiteX144" fmla="*/ 1319646 w 1518227"/>
                <a:gd name="connsiteY144" fmla="*/ 200968 h 1080115"/>
                <a:gd name="connsiteX145" fmla="*/ 1293630 w 1518227"/>
                <a:gd name="connsiteY145" fmla="*/ 134466 h 1080115"/>
                <a:gd name="connsiteX146" fmla="*/ 1283624 w 1518227"/>
                <a:gd name="connsiteY146" fmla="*/ 121227 h 1080115"/>
                <a:gd name="connsiteX147" fmla="*/ 1270847 w 1518227"/>
                <a:gd name="connsiteY147" fmla="*/ 115070 h 1080115"/>
                <a:gd name="connsiteX148" fmla="*/ 1263688 w 1518227"/>
                <a:gd name="connsiteY148" fmla="*/ 115608 h 1080115"/>
                <a:gd name="connsiteX149" fmla="*/ 1257223 w 1518227"/>
                <a:gd name="connsiteY149" fmla="*/ 116686 h 1080115"/>
                <a:gd name="connsiteX150" fmla="*/ 1249449 w 1518227"/>
                <a:gd name="connsiteY150" fmla="*/ 116763 h 1080115"/>
                <a:gd name="connsiteX151" fmla="*/ 1248140 w 1518227"/>
                <a:gd name="connsiteY151" fmla="*/ 116455 h 1080115"/>
                <a:gd name="connsiteX152" fmla="*/ 1240829 w 1518227"/>
                <a:gd name="connsiteY152" fmla="*/ 112530 h 1080115"/>
                <a:gd name="connsiteX153" fmla="*/ 1240059 w 1518227"/>
                <a:gd name="connsiteY153" fmla="*/ 111914 h 1080115"/>
                <a:gd name="connsiteX154" fmla="*/ 1233285 w 1518227"/>
                <a:gd name="connsiteY154" fmla="*/ 104063 h 1080115"/>
                <a:gd name="connsiteX155" fmla="*/ 1232670 w 1518227"/>
                <a:gd name="connsiteY155" fmla="*/ 102908 h 1080115"/>
                <a:gd name="connsiteX156" fmla="*/ 1230437 w 1518227"/>
                <a:gd name="connsiteY156" fmla="*/ 93903 h 1080115"/>
                <a:gd name="connsiteX157" fmla="*/ 1228128 w 1518227"/>
                <a:gd name="connsiteY157" fmla="*/ 75276 h 1080115"/>
                <a:gd name="connsiteX158" fmla="*/ 1224819 w 1518227"/>
                <a:gd name="connsiteY158" fmla="*/ 65963 h 1080115"/>
                <a:gd name="connsiteX159" fmla="*/ 1209887 w 1518227"/>
                <a:gd name="connsiteY159" fmla="*/ 40563 h 1080115"/>
                <a:gd name="connsiteX160" fmla="*/ 1209579 w 1518227"/>
                <a:gd name="connsiteY160" fmla="*/ 39716 h 1080115"/>
                <a:gd name="connsiteX161" fmla="*/ 1207885 w 1518227"/>
                <a:gd name="connsiteY161" fmla="*/ 31250 h 1080115"/>
                <a:gd name="connsiteX162" fmla="*/ 1206192 w 1518227"/>
                <a:gd name="connsiteY162" fmla="*/ 7620 h 1080115"/>
                <a:gd name="connsiteX163" fmla="*/ 1203883 w 1518227"/>
                <a:gd name="connsiteY163" fmla="*/ 231 h 1080115"/>
                <a:gd name="connsiteX164" fmla="*/ 1203421 w 1518227"/>
                <a:gd name="connsiteY164" fmla="*/ 0 h 1080115"/>
                <a:gd name="connsiteX165" fmla="*/ 1198034 w 1518227"/>
                <a:gd name="connsiteY165" fmla="*/ 2232 h 1080115"/>
                <a:gd name="connsiteX166" fmla="*/ 1193569 w 1518227"/>
                <a:gd name="connsiteY166" fmla="*/ 5696 h 1080115"/>
                <a:gd name="connsiteX167" fmla="*/ 1175250 w 1518227"/>
                <a:gd name="connsiteY167" fmla="*/ 31250 h 1080115"/>
                <a:gd name="connsiteX168" fmla="*/ 1174557 w 1518227"/>
                <a:gd name="connsiteY168" fmla="*/ 31942 h 1080115"/>
                <a:gd name="connsiteX169" fmla="*/ 1169478 w 1518227"/>
                <a:gd name="connsiteY169" fmla="*/ 35406 h 1080115"/>
                <a:gd name="connsiteX170" fmla="*/ 1158779 w 1518227"/>
                <a:gd name="connsiteY170" fmla="*/ 42641 h 1080115"/>
                <a:gd name="connsiteX171" fmla="*/ 1157393 w 1518227"/>
                <a:gd name="connsiteY171" fmla="*/ 43103 h 1080115"/>
                <a:gd name="connsiteX172" fmla="*/ 1143308 w 1518227"/>
                <a:gd name="connsiteY172" fmla="*/ 44258 h 1080115"/>
                <a:gd name="connsiteX173" fmla="*/ 1142076 w 1518227"/>
                <a:gd name="connsiteY173" fmla="*/ 44027 h 1080115"/>
                <a:gd name="connsiteX174" fmla="*/ 1128068 w 1518227"/>
                <a:gd name="connsiteY174" fmla="*/ 38562 h 1080115"/>
                <a:gd name="connsiteX175" fmla="*/ 1115214 w 1518227"/>
                <a:gd name="connsiteY175" fmla="*/ 31404 h 1080115"/>
                <a:gd name="connsiteX176" fmla="*/ 1107671 w 1518227"/>
                <a:gd name="connsiteY176" fmla="*/ 36637 h 1080115"/>
                <a:gd name="connsiteX177" fmla="*/ 1102129 w 1518227"/>
                <a:gd name="connsiteY177" fmla="*/ 39178 h 1080115"/>
                <a:gd name="connsiteX178" fmla="*/ 1100667 w 1518227"/>
                <a:gd name="connsiteY178" fmla="*/ 39408 h 1080115"/>
                <a:gd name="connsiteX179" fmla="*/ 1096202 w 1518227"/>
                <a:gd name="connsiteY179" fmla="*/ 38870 h 1080115"/>
                <a:gd name="connsiteX180" fmla="*/ 1094047 w 1518227"/>
                <a:gd name="connsiteY180" fmla="*/ 37330 h 1080115"/>
                <a:gd name="connsiteX181" fmla="*/ 1091815 w 1518227"/>
                <a:gd name="connsiteY181" fmla="*/ 32866 h 1080115"/>
                <a:gd name="connsiteX182" fmla="*/ 1091507 w 1518227"/>
                <a:gd name="connsiteY182" fmla="*/ 31865 h 1080115"/>
                <a:gd name="connsiteX183" fmla="*/ 1090430 w 1518227"/>
                <a:gd name="connsiteY183" fmla="*/ 19704 h 1080115"/>
                <a:gd name="connsiteX184" fmla="*/ 1085427 w 1518227"/>
                <a:gd name="connsiteY184" fmla="*/ 28017 h 1080115"/>
                <a:gd name="connsiteX185" fmla="*/ 1084195 w 1518227"/>
                <a:gd name="connsiteY185" fmla="*/ 29171 h 1080115"/>
                <a:gd name="connsiteX186" fmla="*/ 1079115 w 1518227"/>
                <a:gd name="connsiteY186" fmla="*/ 31404 h 1080115"/>
                <a:gd name="connsiteX187" fmla="*/ 1077653 w 1518227"/>
                <a:gd name="connsiteY187" fmla="*/ 31634 h 1080115"/>
                <a:gd name="connsiteX188" fmla="*/ 1077268 w 1518227"/>
                <a:gd name="connsiteY188" fmla="*/ 31481 h 1080115"/>
                <a:gd name="connsiteX189" fmla="*/ 1076267 w 1518227"/>
                <a:gd name="connsiteY189" fmla="*/ 31096 h 1080115"/>
                <a:gd name="connsiteX190" fmla="*/ 1068955 w 1518227"/>
                <a:gd name="connsiteY190" fmla="*/ 25477 h 1080115"/>
                <a:gd name="connsiteX191" fmla="*/ 1068262 w 1518227"/>
                <a:gd name="connsiteY191" fmla="*/ 24707 h 1080115"/>
                <a:gd name="connsiteX192" fmla="*/ 1062798 w 1518227"/>
                <a:gd name="connsiteY192" fmla="*/ 15471 h 1080115"/>
                <a:gd name="connsiteX193" fmla="*/ 1060796 w 1518227"/>
                <a:gd name="connsiteY193" fmla="*/ 13470 h 1080115"/>
                <a:gd name="connsiteX194" fmla="*/ 1058256 w 1518227"/>
                <a:gd name="connsiteY194" fmla="*/ 14008 h 1080115"/>
                <a:gd name="connsiteX195" fmla="*/ 1055716 w 1518227"/>
                <a:gd name="connsiteY195" fmla="*/ 17395 h 1080115"/>
                <a:gd name="connsiteX196" fmla="*/ 1051945 w 1518227"/>
                <a:gd name="connsiteY196" fmla="*/ 26631 h 1080115"/>
                <a:gd name="connsiteX197" fmla="*/ 1051637 w 1518227"/>
                <a:gd name="connsiteY197" fmla="*/ 27247 h 1080115"/>
                <a:gd name="connsiteX198" fmla="*/ 1048250 w 1518227"/>
                <a:gd name="connsiteY198" fmla="*/ 31711 h 1080115"/>
                <a:gd name="connsiteX199" fmla="*/ 1039707 w 1518227"/>
                <a:gd name="connsiteY199" fmla="*/ 41487 h 1080115"/>
                <a:gd name="connsiteX200" fmla="*/ 1039168 w 1518227"/>
                <a:gd name="connsiteY200" fmla="*/ 41948 h 1080115"/>
                <a:gd name="connsiteX201" fmla="*/ 1034088 w 1518227"/>
                <a:gd name="connsiteY201" fmla="*/ 45335 h 1080115"/>
                <a:gd name="connsiteX202" fmla="*/ 1031933 w 1518227"/>
                <a:gd name="connsiteY202" fmla="*/ 45720 h 1080115"/>
                <a:gd name="connsiteX203" fmla="*/ 1026852 w 1518227"/>
                <a:gd name="connsiteY203" fmla="*/ 44565 h 1080115"/>
                <a:gd name="connsiteX204" fmla="*/ 1025159 w 1518227"/>
                <a:gd name="connsiteY204" fmla="*/ 43411 h 1080115"/>
                <a:gd name="connsiteX205" fmla="*/ 1022927 w 1518227"/>
                <a:gd name="connsiteY205" fmla="*/ 40024 h 1080115"/>
                <a:gd name="connsiteX206" fmla="*/ 1022466 w 1518227"/>
                <a:gd name="connsiteY206" fmla="*/ 38870 h 1080115"/>
                <a:gd name="connsiteX207" fmla="*/ 1022619 w 1518227"/>
                <a:gd name="connsiteY207" fmla="*/ 37638 h 1080115"/>
                <a:gd name="connsiteX208" fmla="*/ 1023774 w 1518227"/>
                <a:gd name="connsiteY208" fmla="*/ 34251 h 1080115"/>
                <a:gd name="connsiteX209" fmla="*/ 1026083 w 1518227"/>
                <a:gd name="connsiteY209" fmla="*/ 30095 h 1080115"/>
                <a:gd name="connsiteX210" fmla="*/ 1026699 w 1518227"/>
                <a:gd name="connsiteY210" fmla="*/ 28094 h 1080115"/>
                <a:gd name="connsiteX211" fmla="*/ 1024543 w 1518227"/>
                <a:gd name="connsiteY211" fmla="*/ 25939 h 1080115"/>
                <a:gd name="connsiteX212" fmla="*/ 1017462 w 1518227"/>
                <a:gd name="connsiteY212" fmla="*/ 28171 h 1080115"/>
                <a:gd name="connsiteX213" fmla="*/ 1002530 w 1518227"/>
                <a:gd name="connsiteY213" fmla="*/ 36484 h 1080115"/>
                <a:gd name="connsiteX214" fmla="*/ 1000298 w 1518227"/>
                <a:gd name="connsiteY214" fmla="*/ 36714 h 1080115"/>
                <a:gd name="connsiteX215" fmla="*/ 998605 w 1518227"/>
                <a:gd name="connsiteY215" fmla="*/ 35252 h 1080115"/>
                <a:gd name="connsiteX216" fmla="*/ 995757 w 1518227"/>
                <a:gd name="connsiteY216" fmla="*/ 29633 h 1080115"/>
                <a:gd name="connsiteX217" fmla="*/ 995449 w 1518227"/>
                <a:gd name="connsiteY217" fmla="*/ 28556 h 1080115"/>
                <a:gd name="connsiteX218" fmla="*/ 994910 w 1518227"/>
                <a:gd name="connsiteY218" fmla="*/ 19858 h 1080115"/>
                <a:gd name="connsiteX219" fmla="*/ 993140 w 1518227"/>
                <a:gd name="connsiteY219" fmla="*/ 13547 h 1080115"/>
                <a:gd name="connsiteX220" fmla="*/ 986290 w 1518227"/>
                <a:gd name="connsiteY220" fmla="*/ 10314 h 1080115"/>
                <a:gd name="connsiteX221" fmla="*/ 970357 w 1518227"/>
                <a:gd name="connsiteY221" fmla="*/ 8082 h 1080115"/>
                <a:gd name="connsiteX222" fmla="*/ 962891 w 1518227"/>
                <a:gd name="connsiteY222" fmla="*/ 7620 h 1080115"/>
                <a:gd name="connsiteX223" fmla="*/ 959658 w 1518227"/>
                <a:gd name="connsiteY223" fmla="*/ 9236 h 1080115"/>
                <a:gd name="connsiteX224" fmla="*/ 959966 w 1518227"/>
                <a:gd name="connsiteY224" fmla="*/ 13162 h 1080115"/>
                <a:gd name="connsiteX225" fmla="*/ 964430 w 1518227"/>
                <a:gd name="connsiteY225" fmla="*/ 18088 h 1080115"/>
                <a:gd name="connsiteX226" fmla="*/ 964969 w 1518227"/>
                <a:gd name="connsiteY226" fmla="*/ 19012 h 1080115"/>
                <a:gd name="connsiteX227" fmla="*/ 966663 w 1518227"/>
                <a:gd name="connsiteY227" fmla="*/ 23476 h 1080115"/>
                <a:gd name="connsiteX228" fmla="*/ 966816 w 1518227"/>
                <a:gd name="connsiteY228" fmla="*/ 24938 h 1080115"/>
                <a:gd name="connsiteX229" fmla="*/ 966200 w 1518227"/>
                <a:gd name="connsiteY229" fmla="*/ 26324 h 1080115"/>
                <a:gd name="connsiteX230" fmla="*/ 962506 w 1518227"/>
                <a:gd name="connsiteY230" fmla="*/ 30480 h 1080115"/>
                <a:gd name="connsiteX231" fmla="*/ 960043 w 1518227"/>
                <a:gd name="connsiteY231" fmla="*/ 35945 h 1080115"/>
                <a:gd name="connsiteX232" fmla="*/ 958966 w 1518227"/>
                <a:gd name="connsiteY232" fmla="*/ 41794 h 1080115"/>
                <a:gd name="connsiteX233" fmla="*/ 957734 w 1518227"/>
                <a:gd name="connsiteY233" fmla="*/ 43642 h 1080115"/>
                <a:gd name="connsiteX234" fmla="*/ 954347 w 1518227"/>
                <a:gd name="connsiteY234" fmla="*/ 45874 h 1080115"/>
                <a:gd name="connsiteX235" fmla="*/ 952885 w 1518227"/>
                <a:gd name="connsiteY235" fmla="*/ 46336 h 1080115"/>
                <a:gd name="connsiteX236" fmla="*/ 936567 w 1518227"/>
                <a:gd name="connsiteY236" fmla="*/ 46875 h 1080115"/>
                <a:gd name="connsiteX237" fmla="*/ 930564 w 1518227"/>
                <a:gd name="connsiteY237" fmla="*/ 47721 h 1080115"/>
                <a:gd name="connsiteX238" fmla="*/ 929255 w 1518227"/>
                <a:gd name="connsiteY238" fmla="*/ 50646 h 1080115"/>
                <a:gd name="connsiteX239" fmla="*/ 929640 w 1518227"/>
                <a:gd name="connsiteY239" fmla="*/ 53648 h 1080115"/>
                <a:gd name="connsiteX240" fmla="*/ 933181 w 1518227"/>
                <a:gd name="connsiteY240" fmla="*/ 58728 h 1080115"/>
                <a:gd name="connsiteX241" fmla="*/ 933412 w 1518227"/>
                <a:gd name="connsiteY241" fmla="*/ 61653 h 1080115"/>
                <a:gd name="connsiteX242" fmla="*/ 930949 w 1518227"/>
                <a:gd name="connsiteY242" fmla="*/ 63192 h 1080115"/>
                <a:gd name="connsiteX243" fmla="*/ 928485 w 1518227"/>
                <a:gd name="connsiteY243" fmla="*/ 63192 h 1080115"/>
                <a:gd name="connsiteX244" fmla="*/ 924868 w 1518227"/>
                <a:gd name="connsiteY244" fmla="*/ 64116 h 1080115"/>
                <a:gd name="connsiteX245" fmla="*/ 922097 w 1518227"/>
                <a:gd name="connsiteY245" fmla="*/ 66117 h 1080115"/>
                <a:gd name="connsiteX246" fmla="*/ 920711 w 1518227"/>
                <a:gd name="connsiteY246" fmla="*/ 69811 h 1080115"/>
                <a:gd name="connsiteX247" fmla="*/ 918633 w 1518227"/>
                <a:gd name="connsiteY247" fmla="*/ 71582 h 1080115"/>
                <a:gd name="connsiteX248" fmla="*/ 907549 w 1518227"/>
                <a:gd name="connsiteY248" fmla="*/ 73737 h 1080115"/>
                <a:gd name="connsiteX249" fmla="*/ 902162 w 1518227"/>
                <a:gd name="connsiteY249" fmla="*/ 78124 h 1080115"/>
                <a:gd name="connsiteX250" fmla="*/ 898082 w 1518227"/>
                <a:gd name="connsiteY250" fmla="*/ 83281 h 1080115"/>
                <a:gd name="connsiteX251" fmla="*/ 895389 w 1518227"/>
                <a:gd name="connsiteY251" fmla="*/ 89131 h 1080115"/>
                <a:gd name="connsiteX252" fmla="*/ 894696 w 1518227"/>
                <a:gd name="connsiteY252" fmla="*/ 89978 h 1080115"/>
                <a:gd name="connsiteX253" fmla="*/ 894542 w 1518227"/>
                <a:gd name="connsiteY253" fmla="*/ 90208 h 1080115"/>
                <a:gd name="connsiteX254" fmla="*/ 894542 w 1518227"/>
                <a:gd name="connsiteY254" fmla="*/ 90208 h 1080115"/>
                <a:gd name="connsiteX255" fmla="*/ 894542 w 1518227"/>
                <a:gd name="connsiteY255" fmla="*/ 90208 h 1080115"/>
                <a:gd name="connsiteX256" fmla="*/ 894003 w 1518227"/>
                <a:gd name="connsiteY256" fmla="*/ 90593 h 1080115"/>
                <a:gd name="connsiteX257" fmla="*/ 892310 w 1518227"/>
                <a:gd name="connsiteY257" fmla="*/ 91902 h 1080115"/>
                <a:gd name="connsiteX258" fmla="*/ 891386 w 1518227"/>
                <a:gd name="connsiteY258" fmla="*/ 92287 h 1080115"/>
                <a:gd name="connsiteX259" fmla="*/ 891155 w 1518227"/>
                <a:gd name="connsiteY259" fmla="*/ 92364 h 1080115"/>
                <a:gd name="connsiteX260" fmla="*/ 889847 w 1518227"/>
                <a:gd name="connsiteY260" fmla="*/ 92287 h 1080115"/>
                <a:gd name="connsiteX261" fmla="*/ 885921 w 1518227"/>
                <a:gd name="connsiteY261" fmla="*/ 91132 h 1080115"/>
                <a:gd name="connsiteX262" fmla="*/ 885074 w 1518227"/>
                <a:gd name="connsiteY262" fmla="*/ 90747 h 1080115"/>
                <a:gd name="connsiteX263" fmla="*/ 881765 w 1518227"/>
                <a:gd name="connsiteY263" fmla="*/ 88361 h 1080115"/>
                <a:gd name="connsiteX264" fmla="*/ 878455 w 1518227"/>
                <a:gd name="connsiteY264" fmla="*/ 87976 h 1080115"/>
                <a:gd name="connsiteX265" fmla="*/ 875915 w 1518227"/>
                <a:gd name="connsiteY265" fmla="*/ 89670 h 1080115"/>
                <a:gd name="connsiteX266" fmla="*/ 872375 w 1518227"/>
                <a:gd name="connsiteY266" fmla="*/ 93287 h 1080115"/>
                <a:gd name="connsiteX267" fmla="*/ 871836 w 1518227"/>
                <a:gd name="connsiteY267" fmla="*/ 93672 h 1080115"/>
                <a:gd name="connsiteX268" fmla="*/ 867372 w 1518227"/>
                <a:gd name="connsiteY268" fmla="*/ 96520 h 1080115"/>
                <a:gd name="connsiteX269" fmla="*/ 866140 w 1518227"/>
                <a:gd name="connsiteY269" fmla="*/ 96905 h 1080115"/>
                <a:gd name="connsiteX270" fmla="*/ 855441 w 1518227"/>
                <a:gd name="connsiteY270" fmla="*/ 97905 h 1080115"/>
                <a:gd name="connsiteX271" fmla="*/ 854287 w 1518227"/>
                <a:gd name="connsiteY271" fmla="*/ 97982 h 1080115"/>
                <a:gd name="connsiteX272" fmla="*/ 854287 w 1518227"/>
                <a:gd name="connsiteY272" fmla="*/ 97982 h 1080115"/>
                <a:gd name="connsiteX273" fmla="*/ 854287 w 1518227"/>
                <a:gd name="connsiteY273" fmla="*/ 97982 h 1080115"/>
                <a:gd name="connsiteX274" fmla="*/ 853055 w 1518227"/>
                <a:gd name="connsiteY274" fmla="*/ 97828 h 1080115"/>
                <a:gd name="connsiteX275" fmla="*/ 846897 w 1518227"/>
                <a:gd name="connsiteY275" fmla="*/ 95596 h 1080115"/>
                <a:gd name="connsiteX276" fmla="*/ 840047 w 1518227"/>
                <a:gd name="connsiteY276" fmla="*/ 92748 h 1080115"/>
                <a:gd name="connsiteX277" fmla="*/ 837353 w 1518227"/>
                <a:gd name="connsiteY277" fmla="*/ 92133 h 1080115"/>
                <a:gd name="connsiteX278" fmla="*/ 830041 w 1518227"/>
                <a:gd name="connsiteY278" fmla="*/ 98521 h 1080115"/>
                <a:gd name="connsiteX279" fmla="*/ 828810 w 1518227"/>
                <a:gd name="connsiteY279" fmla="*/ 99137 h 1080115"/>
                <a:gd name="connsiteX280" fmla="*/ 820112 w 1518227"/>
                <a:gd name="connsiteY280" fmla="*/ 100984 h 1080115"/>
                <a:gd name="connsiteX281" fmla="*/ 819804 w 1518227"/>
                <a:gd name="connsiteY281" fmla="*/ 103524 h 1080115"/>
                <a:gd name="connsiteX282" fmla="*/ 819804 w 1518227"/>
                <a:gd name="connsiteY282" fmla="*/ 108219 h 1080115"/>
                <a:gd name="connsiteX283" fmla="*/ 819804 w 1518227"/>
                <a:gd name="connsiteY283" fmla="*/ 108219 h 1080115"/>
                <a:gd name="connsiteX284" fmla="*/ 819804 w 1518227"/>
                <a:gd name="connsiteY284" fmla="*/ 108219 h 1080115"/>
                <a:gd name="connsiteX285" fmla="*/ 819727 w 1518227"/>
                <a:gd name="connsiteY285" fmla="*/ 108989 h 1080115"/>
                <a:gd name="connsiteX286" fmla="*/ 818573 w 1518227"/>
                <a:gd name="connsiteY286" fmla="*/ 112914 h 1080115"/>
                <a:gd name="connsiteX287" fmla="*/ 816725 w 1518227"/>
                <a:gd name="connsiteY287" fmla="*/ 114839 h 1080115"/>
                <a:gd name="connsiteX288" fmla="*/ 811646 w 1518227"/>
                <a:gd name="connsiteY288" fmla="*/ 116532 h 1080115"/>
                <a:gd name="connsiteX289" fmla="*/ 810722 w 1518227"/>
                <a:gd name="connsiteY289" fmla="*/ 116686 h 1080115"/>
                <a:gd name="connsiteX290" fmla="*/ 806796 w 1518227"/>
                <a:gd name="connsiteY290" fmla="*/ 116686 h 1080115"/>
                <a:gd name="connsiteX291" fmla="*/ 806181 w 1518227"/>
                <a:gd name="connsiteY291" fmla="*/ 116609 h 1080115"/>
                <a:gd name="connsiteX292" fmla="*/ 796329 w 1518227"/>
                <a:gd name="connsiteY292" fmla="*/ 114531 h 1080115"/>
                <a:gd name="connsiteX293" fmla="*/ 793634 w 1518227"/>
                <a:gd name="connsiteY293" fmla="*/ 116686 h 1080115"/>
                <a:gd name="connsiteX294" fmla="*/ 794943 w 1518227"/>
                <a:gd name="connsiteY294" fmla="*/ 122844 h 1080115"/>
                <a:gd name="connsiteX295" fmla="*/ 795559 w 1518227"/>
                <a:gd name="connsiteY295" fmla="*/ 129386 h 1080115"/>
                <a:gd name="connsiteX296" fmla="*/ 795559 w 1518227"/>
                <a:gd name="connsiteY296" fmla="*/ 129386 h 1080115"/>
                <a:gd name="connsiteX297" fmla="*/ 795559 w 1518227"/>
                <a:gd name="connsiteY297" fmla="*/ 129386 h 1080115"/>
                <a:gd name="connsiteX298" fmla="*/ 794866 w 1518227"/>
                <a:gd name="connsiteY298" fmla="*/ 131464 h 1080115"/>
                <a:gd name="connsiteX299" fmla="*/ 792942 w 1518227"/>
                <a:gd name="connsiteY299" fmla="*/ 132465 h 1080115"/>
                <a:gd name="connsiteX300" fmla="*/ 784475 w 1518227"/>
                <a:gd name="connsiteY300" fmla="*/ 133004 h 1080115"/>
                <a:gd name="connsiteX301" fmla="*/ 782089 w 1518227"/>
                <a:gd name="connsiteY301" fmla="*/ 131926 h 1080115"/>
                <a:gd name="connsiteX302" fmla="*/ 777856 w 1518227"/>
                <a:gd name="connsiteY302" fmla="*/ 126615 h 1080115"/>
                <a:gd name="connsiteX303" fmla="*/ 775854 w 1518227"/>
                <a:gd name="connsiteY303" fmla="*/ 125307 h 1080115"/>
                <a:gd name="connsiteX304" fmla="*/ 772853 w 1518227"/>
                <a:gd name="connsiteY304" fmla="*/ 126076 h 1080115"/>
                <a:gd name="connsiteX305" fmla="*/ 760230 w 1518227"/>
                <a:gd name="connsiteY305" fmla="*/ 132696 h 1080115"/>
                <a:gd name="connsiteX306" fmla="*/ 758921 w 1518227"/>
                <a:gd name="connsiteY306" fmla="*/ 133004 h 1080115"/>
                <a:gd name="connsiteX307" fmla="*/ 753841 w 1518227"/>
                <a:gd name="connsiteY307" fmla="*/ 133004 h 1080115"/>
                <a:gd name="connsiteX308" fmla="*/ 752918 w 1518227"/>
                <a:gd name="connsiteY308" fmla="*/ 132850 h 1080115"/>
                <a:gd name="connsiteX309" fmla="*/ 749531 w 1518227"/>
                <a:gd name="connsiteY309" fmla="*/ 131695 h 1080115"/>
                <a:gd name="connsiteX310" fmla="*/ 747607 w 1518227"/>
                <a:gd name="connsiteY310" fmla="*/ 129386 h 1080115"/>
                <a:gd name="connsiteX311" fmla="*/ 747299 w 1518227"/>
                <a:gd name="connsiteY311" fmla="*/ 126692 h 1080115"/>
                <a:gd name="connsiteX312" fmla="*/ 744374 w 1518227"/>
                <a:gd name="connsiteY312" fmla="*/ 125768 h 1080115"/>
                <a:gd name="connsiteX313" fmla="*/ 741834 w 1518227"/>
                <a:gd name="connsiteY313" fmla="*/ 126769 h 1080115"/>
                <a:gd name="connsiteX314" fmla="*/ 739833 w 1518227"/>
                <a:gd name="connsiteY314" fmla="*/ 130771 h 1080115"/>
                <a:gd name="connsiteX315" fmla="*/ 740372 w 1518227"/>
                <a:gd name="connsiteY315" fmla="*/ 145242 h 1080115"/>
                <a:gd name="connsiteX316" fmla="*/ 740372 w 1518227"/>
                <a:gd name="connsiteY316" fmla="*/ 145242 h 1080115"/>
                <a:gd name="connsiteX317" fmla="*/ 740372 w 1518227"/>
                <a:gd name="connsiteY317" fmla="*/ 145242 h 1080115"/>
                <a:gd name="connsiteX318" fmla="*/ 739063 w 1518227"/>
                <a:gd name="connsiteY318" fmla="*/ 147705 h 1080115"/>
                <a:gd name="connsiteX319" fmla="*/ 734599 w 1518227"/>
                <a:gd name="connsiteY319" fmla="*/ 150553 h 1080115"/>
                <a:gd name="connsiteX320" fmla="*/ 732752 w 1518227"/>
                <a:gd name="connsiteY320" fmla="*/ 150937 h 1080115"/>
                <a:gd name="connsiteX321" fmla="*/ 707967 w 1518227"/>
                <a:gd name="connsiteY321" fmla="*/ 147551 h 1080115"/>
                <a:gd name="connsiteX322" fmla="*/ 703811 w 1518227"/>
                <a:gd name="connsiteY322" fmla="*/ 146165 h 1080115"/>
                <a:gd name="connsiteX323" fmla="*/ 700963 w 1518227"/>
                <a:gd name="connsiteY323" fmla="*/ 148321 h 1080115"/>
                <a:gd name="connsiteX324" fmla="*/ 696191 w 1518227"/>
                <a:gd name="connsiteY324" fmla="*/ 156787 h 1080115"/>
                <a:gd name="connsiteX325" fmla="*/ 695729 w 1518227"/>
                <a:gd name="connsiteY325" fmla="*/ 157403 h 1080115"/>
                <a:gd name="connsiteX326" fmla="*/ 692881 w 1518227"/>
                <a:gd name="connsiteY326" fmla="*/ 160251 h 1080115"/>
                <a:gd name="connsiteX327" fmla="*/ 691881 w 1518227"/>
                <a:gd name="connsiteY327" fmla="*/ 160867 h 1080115"/>
                <a:gd name="connsiteX328" fmla="*/ 685723 w 1518227"/>
                <a:gd name="connsiteY328" fmla="*/ 163099 h 1080115"/>
                <a:gd name="connsiteX329" fmla="*/ 684646 w 1518227"/>
                <a:gd name="connsiteY329" fmla="*/ 163176 h 1080115"/>
                <a:gd name="connsiteX330" fmla="*/ 684337 w 1518227"/>
                <a:gd name="connsiteY330" fmla="*/ 163176 h 1080115"/>
                <a:gd name="connsiteX331" fmla="*/ 683029 w 1518227"/>
                <a:gd name="connsiteY331" fmla="*/ 162637 h 1080115"/>
                <a:gd name="connsiteX332" fmla="*/ 680181 w 1518227"/>
                <a:gd name="connsiteY332" fmla="*/ 160405 h 1080115"/>
                <a:gd name="connsiteX333" fmla="*/ 679565 w 1518227"/>
                <a:gd name="connsiteY333" fmla="*/ 159789 h 1080115"/>
                <a:gd name="connsiteX334" fmla="*/ 677333 w 1518227"/>
                <a:gd name="connsiteY334" fmla="*/ 156402 h 1080115"/>
                <a:gd name="connsiteX335" fmla="*/ 676025 w 1518227"/>
                <a:gd name="connsiteY335" fmla="*/ 155171 h 1080115"/>
                <a:gd name="connsiteX336" fmla="*/ 675255 w 1518227"/>
                <a:gd name="connsiteY336" fmla="*/ 152862 h 1080115"/>
                <a:gd name="connsiteX337" fmla="*/ 675255 w 1518227"/>
                <a:gd name="connsiteY337" fmla="*/ 152862 h 1080115"/>
                <a:gd name="connsiteX338" fmla="*/ 675255 w 1518227"/>
                <a:gd name="connsiteY338" fmla="*/ 152862 h 1080115"/>
                <a:gd name="connsiteX339" fmla="*/ 676025 w 1518227"/>
                <a:gd name="connsiteY339" fmla="*/ 145242 h 1080115"/>
                <a:gd name="connsiteX340" fmla="*/ 674640 w 1518227"/>
                <a:gd name="connsiteY340" fmla="*/ 144703 h 1080115"/>
                <a:gd name="connsiteX341" fmla="*/ 667866 w 1518227"/>
                <a:gd name="connsiteY341" fmla="*/ 139623 h 1080115"/>
                <a:gd name="connsiteX342" fmla="*/ 665865 w 1518227"/>
                <a:gd name="connsiteY342" fmla="*/ 138622 h 1080115"/>
                <a:gd name="connsiteX343" fmla="*/ 662401 w 1518227"/>
                <a:gd name="connsiteY343" fmla="*/ 139392 h 1080115"/>
                <a:gd name="connsiteX344" fmla="*/ 654473 w 1518227"/>
                <a:gd name="connsiteY344" fmla="*/ 145704 h 1080115"/>
                <a:gd name="connsiteX345" fmla="*/ 653165 w 1518227"/>
                <a:gd name="connsiteY345" fmla="*/ 146319 h 1080115"/>
                <a:gd name="connsiteX346" fmla="*/ 650317 w 1518227"/>
                <a:gd name="connsiteY346" fmla="*/ 146781 h 1080115"/>
                <a:gd name="connsiteX347" fmla="*/ 649778 w 1518227"/>
                <a:gd name="connsiteY347" fmla="*/ 146858 h 1080115"/>
                <a:gd name="connsiteX348" fmla="*/ 649778 w 1518227"/>
                <a:gd name="connsiteY348" fmla="*/ 146858 h 1080115"/>
                <a:gd name="connsiteX349" fmla="*/ 649778 w 1518227"/>
                <a:gd name="connsiteY349" fmla="*/ 146858 h 1080115"/>
                <a:gd name="connsiteX350" fmla="*/ 649086 w 1518227"/>
                <a:gd name="connsiteY350" fmla="*/ 146781 h 1080115"/>
                <a:gd name="connsiteX351" fmla="*/ 646853 w 1518227"/>
                <a:gd name="connsiteY351" fmla="*/ 145396 h 1080115"/>
                <a:gd name="connsiteX352" fmla="*/ 646314 w 1518227"/>
                <a:gd name="connsiteY352" fmla="*/ 144241 h 1080115"/>
                <a:gd name="connsiteX353" fmla="*/ 646007 w 1518227"/>
                <a:gd name="connsiteY353" fmla="*/ 142702 h 1080115"/>
                <a:gd name="connsiteX354" fmla="*/ 646545 w 1518227"/>
                <a:gd name="connsiteY354" fmla="*/ 138084 h 1080115"/>
                <a:gd name="connsiteX355" fmla="*/ 646314 w 1518227"/>
                <a:gd name="connsiteY355" fmla="*/ 136775 h 1080115"/>
                <a:gd name="connsiteX356" fmla="*/ 645237 w 1518227"/>
                <a:gd name="connsiteY356" fmla="*/ 135929 h 1080115"/>
                <a:gd name="connsiteX357" fmla="*/ 638771 w 1518227"/>
                <a:gd name="connsiteY357" fmla="*/ 133235 h 1080115"/>
                <a:gd name="connsiteX358" fmla="*/ 637771 w 1518227"/>
                <a:gd name="connsiteY358" fmla="*/ 132542 h 1080115"/>
                <a:gd name="connsiteX359" fmla="*/ 633922 w 1518227"/>
                <a:gd name="connsiteY359" fmla="*/ 128155 h 1080115"/>
                <a:gd name="connsiteX360" fmla="*/ 632537 w 1518227"/>
                <a:gd name="connsiteY360" fmla="*/ 127847 h 1080115"/>
                <a:gd name="connsiteX361" fmla="*/ 629073 w 1518227"/>
                <a:gd name="connsiteY361" fmla="*/ 128308 h 1080115"/>
                <a:gd name="connsiteX362" fmla="*/ 624147 w 1518227"/>
                <a:gd name="connsiteY362" fmla="*/ 128308 h 1080115"/>
                <a:gd name="connsiteX363" fmla="*/ 621992 w 1518227"/>
                <a:gd name="connsiteY363" fmla="*/ 127308 h 1080115"/>
                <a:gd name="connsiteX364" fmla="*/ 619144 w 1518227"/>
                <a:gd name="connsiteY364" fmla="*/ 123921 h 1080115"/>
                <a:gd name="connsiteX365" fmla="*/ 616527 w 1518227"/>
                <a:gd name="connsiteY365" fmla="*/ 119688 h 1080115"/>
                <a:gd name="connsiteX366" fmla="*/ 613064 w 1518227"/>
                <a:gd name="connsiteY366" fmla="*/ 117764 h 1080115"/>
                <a:gd name="connsiteX367" fmla="*/ 610216 w 1518227"/>
                <a:gd name="connsiteY367" fmla="*/ 118379 h 1080115"/>
                <a:gd name="connsiteX368" fmla="*/ 608368 w 1518227"/>
                <a:gd name="connsiteY368" fmla="*/ 121304 h 1080115"/>
                <a:gd name="connsiteX369" fmla="*/ 607907 w 1518227"/>
                <a:gd name="connsiteY369" fmla="*/ 126307 h 1080115"/>
                <a:gd name="connsiteX370" fmla="*/ 605136 w 1518227"/>
                <a:gd name="connsiteY370" fmla="*/ 128847 h 1080115"/>
                <a:gd name="connsiteX371" fmla="*/ 602288 w 1518227"/>
                <a:gd name="connsiteY371" fmla="*/ 128847 h 1080115"/>
                <a:gd name="connsiteX372" fmla="*/ 600671 w 1518227"/>
                <a:gd name="connsiteY372" fmla="*/ 128308 h 1080115"/>
                <a:gd name="connsiteX373" fmla="*/ 595130 w 1518227"/>
                <a:gd name="connsiteY373" fmla="*/ 124306 h 1080115"/>
                <a:gd name="connsiteX374" fmla="*/ 594668 w 1518227"/>
                <a:gd name="connsiteY374" fmla="*/ 124306 h 1080115"/>
                <a:gd name="connsiteX375" fmla="*/ 588587 w 1518227"/>
                <a:gd name="connsiteY375" fmla="*/ 123844 h 1080115"/>
                <a:gd name="connsiteX376" fmla="*/ 578119 w 1518227"/>
                <a:gd name="connsiteY376" fmla="*/ 127462 h 1080115"/>
                <a:gd name="connsiteX377" fmla="*/ 574502 w 1518227"/>
                <a:gd name="connsiteY377" fmla="*/ 128693 h 1080115"/>
                <a:gd name="connsiteX378" fmla="*/ 566420 w 1518227"/>
                <a:gd name="connsiteY378" fmla="*/ 129925 h 1080115"/>
                <a:gd name="connsiteX379" fmla="*/ 560493 w 1518227"/>
                <a:gd name="connsiteY379" fmla="*/ 132080 h 1080115"/>
                <a:gd name="connsiteX380" fmla="*/ 557414 w 1518227"/>
                <a:gd name="connsiteY380" fmla="*/ 133619 h 1080115"/>
                <a:gd name="connsiteX381" fmla="*/ 554875 w 1518227"/>
                <a:gd name="connsiteY381" fmla="*/ 133619 h 1080115"/>
                <a:gd name="connsiteX382" fmla="*/ 551488 w 1518227"/>
                <a:gd name="connsiteY382" fmla="*/ 131926 h 1080115"/>
                <a:gd name="connsiteX383" fmla="*/ 550487 w 1518227"/>
                <a:gd name="connsiteY383" fmla="*/ 131079 h 1080115"/>
                <a:gd name="connsiteX384" fmla="*/ 547639 w 1518227"/>
                <a:gd name="connsiteY384" fmla="*/ 127154 h 1080115"/>
                <a:gd name="connsiteX385" fmla="*/ 544561 w 1518227"/>
                <a:gd name="connsiteY385" fmla="*/ 124075 h 1080115"/>
                <a:gd name="connsiteX386" fmla="*/ 539865 w 1518227"/>
                <a:gd name="connsiteY386" fmla="*/ 122767 h 1080115"/>
                <a:gd name="connsiteX387" fmla="*/ 533323 w 1518227"/>
                <a:gd name="connsiteY387" fmla="*/ 124768 h 1080115"/>
                <a:gd name="connsiteX388" fmla="*/ 522393 w 1518227"/>
                <a:gd name="connsiteY388" fmla="*/ 129694 h 1080115"/>
                <a:gd name="connsiteX389" fmla="*/ 521624 w 1518227"/>
                <a:gd name="connsiteY389" fmla="*/ 129925 h 1080115"/>
                <a:gd name="connsiteX390" fmla="*/ 514312 w 1518227"/>
                <a:gd name="connsiteY390" fmla="*/ 130925 h 1080115"/>
                <a:gd name="connsiteX391" fmla="*/ 513157 w 1518227"/>
                <a:gd name="connsiteY391" fmla="*/ 131079 h 1080115"/>
                <a:gd name="connsiteX392" fmla="*/ 504536 w 1518227"/>
                <a:gd name="connsiteY392" fmla="*/ 131695 h 1080115"/>
                <a:gd name="connsiteX393" fmla="*/ 497917 w 1518227"/>
                <a:gd name="connsiteY393" fmla="*/ 131156 h 1080115"/>
                <a:gd name="connsiteX394" fmla="*/ 491836 w 1518227"/>
                <a:gd name="connsiteY394" fmla="*/ 131695 h 1080115"/>
                <a:gd name="connsiteX395" fmla="*/ 489912 w 1518227"/>
                <a:gd name="connsiteY395" fmla="*/ 133004 h 1080115"/>
                <a:gd name="connsiteX396" fmla="*/ 489527 w 1518227"/>
                <a:gd name="connsiteY396" fmla="*/ 134389 h 1080115"/>
                <a:gd name="connsiteX397" fmla="*/ 491144 w 1518227"/>
                <a:gd name="connsiteY397" fmla="*/ 136005 h 1080115"/>
                <a:gd name="connsiteX398" fmla="*/ 491913 w 1518227"/>
                <a:gd name="connsiteY398" fmla="*/ 137622 h 1080115"/>
                <a:gd name="connsiteX399" fmla="*/ 492452 w 1518227"/>
                <a:gd name="connsiteY399" fmla="*/ 141547 h 1080115"/>
                <a:gd name="connsiteX400" fmla="*/ 492452 w 1518227"/>
                <a:gd name="connsiteY400" fmla="*/ 142240 h 1080115"/>
                <a:gd name="connsiteX401" fmla="*/ 492452 w 1518227"/>
                <a:gd name="connsiteY401" fmla="*/ 142240 h 1080115"/>
                <a:gd name="connsiteX402" fmla="*/ 492452 w 1518227"/>
                <a:gd name="connsiteY402" fmla="*/ 142240 h 1080115"/>
                <a:gd name="connsiteX403" fmla="*/ 490759 w 1518227"/>
                <a:gd name="connsiteY403" fmla="*/ 156864 h 1080115"/>
                <a:gd name="connsiteX404" fmla="*/ 489758 w 1518227"/>
                <a:gd name="connsiteY404" fmla="*/ 158711 h 1080115"/>
                <a:gd name="connsiteX405" fmla="*/ 482985 w 1518227"/>
                <a:gd name="connsiteY405" fmla="*/ 164330 h 1080115"/>
                <a:gd name="connsiteX406" fmla="*/ 481214 w 1518227"/>
                <a:gd name="connsiteY406" fmla="*/ 165023 h 1080115"/>
                <a:gd name="connsiteX407" fmla="*/ 477751 w 1518227"/>
                <a:gd name="connsiteY407" fmla="*/ 165023 h 1080115"/>
                <a:gd name="connsiteX408" fmla="*/ 477135 w 1518227"/>
                <a:gd name="connsiteY408" fmla="*/ 166178 h 1080115"/>
                <a:gd name="connsiteX409" fmla="*/ 476673 w 1518227"/>
                <a:gd name="connsiteY409" fmla="*/ 167024 h 1080115"/>
                <a:gd name="connsiteX410" fmla="*/ 475211 w 1518227"/>
                <a:gd name="connsiteY410" fmla="*/ 184496 h 1080115"/>
                <a:gd name="connsiteX411" fmla="*/ 475057 w 1518227"/>
                <a:gd name="connsiteY411" fmla="*/ 186113 h 1080115"/>
                <a:gd name="connsiteX412" fmla="*/ 474672 w 1518227"/>
                <a:gd name="connsiteY412" fmla="*/ 187267 h 1080115"/>
                <a:gd name="connsiteX413" fmla="*/ 472440 w 1518227"/>
                <a:gd name="connsiteY413" fmla="*/ 191193 h 1080115"/>
                <a:gd name="connsiteX414" fmla="*/ 470747 w 1518227"/>
                <a:gd name="connsiteY414" fmla="*/ 192501 h 1080115"/>
                <a:gd name="connsiteX415" fmla="*/ 468592 w 1518227"/>
                <a:gd name="connsiteY415" fmla="*/ 192193 h 1080115"/>
                <a:gd name="connsiteX416" fmla="*/ 464666 w 1518227"/>
                <a:gd name="connsiteY416" fmla="*/ 189961 h 1080115"/>
                <a:gd name="connsiteX417" fmla="*/ 464204 w 1518227"/>
                <a:gd name="connsiteY417" fmla="*/ 189576 h 1080115"/>
                <a:gd name="connsiteX418" fmla="*/ 458047 w 1518227"/>
                <a:gd name="connsiteY418" fmla="*/ 183958 h 1080115"/>
                <a:gd name="connsiteX419" fmla="*/ 451042 w 1518227"/>
                <a:gd name="connsiteY419" fmla="*/ 178955 h 1080115"/>
                <a:gd name="connsiteX420" fmla="*/ 446270 w 1518227"/>
                <a:gd name="connsiteY420" fmla="*/ 178493 h 1080115"/>
                <a:gd name="connsiteX421" fmla="*/ 440652 w 1518227"/>
                <a:gd name="connsiteY421" fmla="*/ 180494 h 1080115"/>
                <a:gd name="connsiteX422" fmla="*/ 430646 w 1518227"/>
                <a:gd name="connsiteY422" fmla="*/ 182341 h 1080115"/>
                <a:gd name="connsiteX423" fmla="*/ 430030 w 1518227"/>
                <a:gd name="connsiteY423" fmla="*/ 182418 h 1080115"/>
                <a:gd name="connsiteX424" fmla="*/ 404476 w 1518227"/>
                <a:gd name="connsiteY424" fmla="*/ 181341 h 1080115"/>
                <a:gd name="connsiteX425" fmla="*/ 399934 w 1518227"/>
                <a:gd name="connsiteY425" fmla="*/ 182187 h 1080115"/>
                <a:gd name="connsiteX426" fmla="*/ 396625 w 1518227"/>
                <a:gd name="connsiteY426" fmla="*/ 188268 h 1080115"/>
                <a:gd name="connsiteX427" fmla="*/ 396317 w 1518227"/>
                <a:gd name="connsiteY427" fmla="*/ 188730 h 1080115"/>
                <a:gd name="connsiteX428" fmla="*/ 393469 w 1518227"/>
                <a:gd name="connsiteY428" fmla="*/ 192116 h 1080115"/>
                <a:gd name="connsiteX429" fmla="*/ 391006 w 1518227"/>
                <a:gd name="connsiteY429" fmla="*/ 193117 h 1080115"/>
                <a:gd name="connsiteX430" fmla="*/ 388851 w 1518227"/>
                <a:gd name="connsiteY430" fmla="*/ 191577 h 1080115"/>
                <a:gd name="connsiteX431" fmla="*/ 385079 w 1518227"/>
                <a:gd name="connsiteY431" fmla="*/ 184035 h 1080115"/>
                <a:gd name="connsiteX432" fmla="*/ 382232 w 1518227"/>
                <a:gd name="connsiteY432" fmla="*/ 180725 h 1080115"/>
                <a:gd name="connsiteX433" fmla="*/ 380692 w 1518227"/>
                <a:gd name="connsiteY433" fmla="*/ 179801 h 1080115"/>
                <a:gd name="connsiteX434" fmla="*/ 375689 w 1518227"/>
                <a:gd name="connsiteY434" fmla="*/ 180571 h 1080115"/>
                <a:gd name="connsiteX435" fmla="*/ 374919 w 1518227"/>
                <a:gd name="connsiteY435" fmla="*/ 180725 h 1080115"/>
                <a:gd name="connsiteX436" fmla="*/ 370763 w 1518227"/>
                <a:gd name="connsiteY436" fmla="*/ 183034 h 1080115"/>
                <a:gd name="connsiteX437" fmla="*/ 367684 w 1518227"/>
                <a:gd name="connsiteY437" fmla="*/ 186574 h 1080115"/>
                <a:gd name="connsiteX438" fmla="*/ 357755 w 1518227"/>
                <a:gd name="connsiteY438" fmla="*/ 201507 h 1080115"/>
                <a:gd name="connsiteX439" fmla="*/ 354984 w 1518227"/>
                <a:gd name="connsiteY439" fmla="*/ 202738 h 1080115"/>
                <a:gd name="connsiteX440" fmla="*/ 351059 w 1518227"/>
                <a:gd name="connsiteY440" fmla="*/ 202199 h 1080115"/>
                <a:gd name="connsiteX441" fmla="*/ 345748 w 1518227"/>
                <a:gd name="connsiteY441" fmla="*/ 201045 h 1080115"/>
                <a:gd name="connsiteX442" fmla="*/ 344978 w 1518227"/>
                <a:gd name="connsiteY442" fmla="*/ 200737 h 1080115"/>
                <a:gd name="connsiteX443" fmla="*/ 341053 w 1518227"/>
                <a:gd name="connsiteY443" fmla="*/ 198505 h 1080115"/>
                <a:gd name="connsiteX444" fmla="*/ 339898 w 1518227"/>
                <a:gd name="connsiteY444" fmla="*/ 197350 h 1080115"/>
                <a:gd name="connsiteX445" fmla="*/ 339128 w 1518227"/>
                <a:gd name="connsiteY445" fmla="*/ 195811 h 1080115"/>
                <a:gd name="connsiteX446" fmla="*/ 335819 w 1518227"/>
                <a:gd name="connsiteY446" fmla="*/ 193733 h 1080115"/>
                <a:gd name="connsiteX447" fmla="*/ 327429 w 1518227"/>
                <a:gd name="connsiteY447" fmla="*/ 192655 h 1080115"/>
                <a:gd name="connsiteX448" fmla="*/ 317269 w 1518227"/>
                <a:gd name="connsiteY448" fmla="*/ 193194 h 1080115"/>
                <a:gd name="connsiteX449" fmla="*/ 314113 w 1518227"/>
                <a:gd name="connsiteY449" fmla="*/ 193964 h 1080115"/>
                <a:gd name="connsiteX450" fmla="*/ 314498 w 1518227"/>
                <a:gd name="connsiteY450" fmla="*/ 194656 h 1080115"/>
                <a:gd name="connsiteX451" fmla="*/ 322811 w 1518227"/>
                <a:gd name="connsiteY451" fmla="*/ 206202 h 1080115"/>
                <a:gd name="connsiteX452" fmla="*/ 323196 w 1518227"/>
                <a:gd name="connsiteY452" fmla="*/ 208819 h 1080115"/>
                <a:gd name="connsiteX453" fmla="*/ 320964 w 1518227"/>
                <a:gd name="connsiteY453" fmla="*/ 214976 h 1080115"/>
                <a:gd name="connsiteX454" fmla="*/ 318270 w 1518227"/>
                <a:gd name="connsiteY454" fmla="*/ 230832 h 1080115"/>
                <a:gd name="connsiteX455" fmla="*/ 317192 w 1518227"/>
                <a:gd name="connsiteY455" fmla="*/ 232602 h 1080115"/>
                <a:gd name="connsiteX456" fmla="*/ 312728 w 1518227"/>
                <a:gd name="connsiteY456" fmla="*/ 235989 h 1080115"/>
                <a:gd name="connsiteX457" fmla="*/ 311035 w 1518227"/>
                <a:gd name="connsiteY457" fmla="*/ 236528 h 1080115"/>
                <a:gd name="connsiteX458" fmla="*/ 298642 w 1518227"/>
                <a:gd name="connsiteY458" fmla="*/ 236528 h 1080115"/>
                <a:gd name="connsiteX459" fmla="*/ 298642 w 1518227"/>
                <a:gd name="connsiteY459" fmla="*/ 243301 h 1080115"/>
                <a:gd name="connsiteX460" fmla="*/ 298642 w 1518227"/>
                <a:gd name="connsiteY460" fmla="*/ 243301 h 1080115"/>
                <a:gd name="connsiteX461" fmla="*/ 297488 w 1518227"/>
                <a:gd name="connsiteY461" fmla="*/ 245533 h 1080115"/>
                <a:gd name="connsiteX462" fmla="*/ 295872 w 1518227"/>
                <a:gd name="connsiteY462" fmla="*/ 246688 h 1080115"/>
                <a:gd name="connsiteX463" fmla="*/ 294486 w 1518227"/>
                <a:gd name="connsiteY463" fmla="*/ 250382 h 1080115"/>
                <a:gd name="connsiteX464" fmla="*/ 292100 w 1518227"/>
                <a:gd name="connsiteY464" fmla="*/ 255155 h 1080115"/>
                <a:gd name="connsiteX465" fmla="*/ 291561 w 1518227"/>
                <a:gd name="connsiteY465" fmla="*/ 255847 h 1080115"/>
                <a:gd name="connsiteX466" fmla="*/ 286866 w 1518227"/>
                <a:gd name="connsiteY466" fmla="*/ 260542 h 1080115"/>
                <a:gd name="connsiteX467" fmla="*/ 287174 w 1518227"/>
                <a:gd name="connsiteY467" fmla="*/ 263544 h 1080115"/>
                <a:gd name="connsiteX468" fmla="*/ 289945 w 1518227"/>
                <a:gd name="connsiteY468" fmla="*/ 267624 h 1080115"/>
                <a:gd name="connsiteX469" fmla="*/ 294640 w 1518227"/>
                <a:gd name="connsiteY469" fmla="*/ 271318 h 1080115"/>
                <a:gd name="connsiteX470" fmla="*/ 295179 w 1518227"/>
                <a:gd name="connsiteY470" fmla="*/ 271857 h 1080115"/>
                <a:gd name="connsiteX471" fmla="*/ 298566 w 1518227"/>
                <a:gd name="connsiteY471" fmla="*/ 276321 h 1080115"/>
                <a:gd name="connsiteX472" fmla="*/ 298950 w 1518227"/>
                <a:gd name="connsiteY472" fmla="*/ 277091 h 1080115"/>
                <a:gd name="connsiteX473" fmla="*/ 300105 w 1518227"/>
                <a:gd name="connsiteY473" fmla="*/ 280478 h 1080115"/>
                <a:gd name="connsiteX474" fmla="*/ 300259 w 1518227"/>
                <a:gd name="connsiteY474" fmla="*/ 281709 h 1080115"/>
                <a:gd name="connsiteX475" fmla="*/ 299797 w 1518227"/>
                <a:gd name="connsiteY475" fmla="*/ 282864 h 1080115"/>
                <a:gd name="connsiteX476" fmla="*/ 298642 w 1518227"/>
                <a:gd name="connsiteY476" fmla="*/ 284557 h 1080115"/>
                <a:gd name="connsiteX477" fmla="*/ 296872 w 1518227"/>
                <a:gd name="connsiteY477" fmla="*/ 285789 h 1080115"/>
                <a:gd name="connsiteX478" fmla="*/ 291946 w 1518227"/>
                <a:gd name="connsiteY478" fmla="*/ 286789 h 1080115"/>
                <a:gd name="connsiteX479" fmla="*/ 290484 w 1518227"/>
                <a:gd name="connsiteY479" fmla="*/ 287944 h 1080115"/>
                <a:gd name="connsiteX480" fmla="*/ 289714 w 1518227"/>
                <a:gd name="connsiteY480" fmla="*/ 292639 h 1080115"/>
                <a:gd name="connsiteX481" fmla="*/ 295410 w 1518227"/>
                <a:gd name="connsiteY481" fmla="*/ 302414 h 1080115"/>
                <a:gd name="connsiteX482" fmla="*/ 295794 w 1518227"/>
                <a:gd name="connsiteY482" fmla="*/ 303491 h 1080115"/>
                <a:gd name="connsiteX483" fmla="*/ 296333 w 1518227"/>
                <a:gd name="connsiteY483" fmla="*/ 308572 h 1080115"/>
                <a:gd name="connsiteX484" fmla="*/ 296333 w 1518227"/>
                <a:gd name="connsiteY484" fmla="*/ 308572 h 1080115"/>
                <a:gd name="connsiteX485" fmla="*/ 296333 w 1518227"/>
                <a:gd name="connsiteY485" fmla="*/ 308572 h 1080115"/>
                <a:gd name="connsiteX486" fmla="*/ 296256 w 1518227"/>
                <a:gd name="connsiteY486" fmla="*/ 309495 h 1080115"/>
                <a:gd name="connsiteX487" fmla="*/ 295102 w 1518227"/>
                <a:gd name="connsiteY487" fmla="*/ 314575 h 1080115"/>
                <a:gd name="connsiteX488" fmla="*/ 293485 w 1518227"/>
                <a:gd name="connsiteY488" fmla="*/ 316576 h 1080115"/>
                <a:gd name="connsiteX489" fmla="*/ 289560 w 1518227"/>
                <a:gd name="connsiteY489" fmla="*/ 318270 h 1080115"/>
                <a:gd name="connsiteX490" fmla="*/ 287174 w 1518227"/>
                <a:gd name="connsiteY490" fmla="*/ 318193 h 1080115"/>
                <a:gd name="connsiteX491" fmla="*/ 284942 w 1518227"/>
                <a:gd name="connsiteY491" fmla="*/ 317038 h 1080115"/>
                <a:gd name="connsiteX492" fmla="*/ 283556 w 1518227"/>
                <a:gd name="connsiteY492" fmla="*/ 315422 h 1080115"/>
                <a:gd name="connsiteX493" fmla="*/ 281863 w 1518227"/>
                <a:gd name="connsiteY493" fmla="*/ 310419 h 1080115"/>
                <a:gd name="connsiteX494" fmla="*/ 281709 w 1518227"/>
                <a:gd name="connsiteY494" fmla="*/ 311573 h 1080115"/>
                <a:gd name="connsiteX495" fmla="*/ 282710 w 1518227"/>
                <a:gd name="connsiteY495" fmla="*/ 315576 h 1080115"/>
                <a:gd name="connsiteX496" fmla="*/ 282710 w 1518227"/>
                <a:gd name="connsiteY496" fmla="*/ 315576 h 1080115"/>
                <a:gd name="connsiteX497" fmla="*/ 282710 w 1518227"/>
                <a:gd name="connsiteY497" fmla="*/ 316961 h 1080115"/>
                <a:gd name="connsiteX498" fmla="*/ 282710 w 1518227"/>
                <a:gd name="connsiteY498" fmla="*/ 316961 h 1080115"/>
                <a:gd name="connsiteX499" fmla="*/ 281555 w 1518227"/>
                <a:gd name="connsiteY499" fmla="*/ 321425 h 1080115"/>
                <a:gd name="connsiteX500" fmla="*/ 279785 w 1518227"/>
                <a:gd name="connsiteY500" fmla="*/ 323350 h 1080115"/>
                <a:gd name="connsiteX501" fmla="*/ 275321 w 1518227"/>
                <a:gd name="connsiteY501" fmla="*/ 325043 h 1080115"/>
                <a:gd name="connsiteX502" fmla="*/ 273858 w 1518227"/>
                <a:gd name="connsiteY502" fmla="*/ 325197 h 1080115"/>
                <a:gd name="connsiteX503" fmla="*/ 270471 w 1518227"/>
                <a:gd name="connsiteY503" fmla="*/ 324658 h 1080115"/>
                <a:gd name="connsiteX504" fmla="*/ 268932 w 1518227"/>
                <a:gd name="connsiteY504" fmla="*/ 323888 h 1080115"/>
                <a:gd name="connsiteX505" fmla="*/ 265315 w 1518227"/>
                <a:gd name="connsiteY505" fmla="*/ 320271 h 1080115"/>
                <a:gd name="connsiteX506" fmla="*/ 264699 w 1518227"/>
                <a:gd name="connsiteY506" fmla="*/ 320579 h 1080115"/>
                <a:gd name="connsiteX507" fmla="*/ 264006 w 1518227"/>
                <a:gd name="connsiteY507" fmla="*/ 322426 h 1080115"/>
                <a:gd name="connsiteX508" fmla="*/ 262774 w 1518227"/>
                <a:gd name="connsiteY508" fmla="*/ 323811 h 1080115"/>
                <a:gd name="connsiteX509" fmla="*/ 254077 w 1518227"/>
                <a:gd name="connsiteY509" fmla="*/ 328738 h 1080115"/>
                <a:gd name="connsiteX510" fmla="*/ 249228 w 1518227"/>
                <a:gd name="connsiteY510" fmla="*/ 333048 h 1080115"/>
                <a:gd name="connsiteX511" fmla="*/ 241069 w 1518227"/>
                <a:gd name="connsiteY511" fmla="*/ 342900 h 1080115"/>
                <a:gd name="connsiteX512" fmla="*/ 235219 w 1518227"/>
                <a:gd name="connsiteY512" fmla="*/ 353676 h 1080115"/>
                <a:gd name="connsiteX513" fmla="*/ 234450 w 1518227"/>
                <a:gd name="connsiteY513" fmla="*/ 354599 h 1080115"/>
                <a:gd name="connsiteX514" fmla="*/ 227984 w 1518227"/>
                <a:gd name="connsiteY514" fmla="*/ 359448 h 1080115"/>
                <a:gd name="connsiteX515" fmla="*/ 234988 w 1518227"/>
                <a:gd name="connsiteY515" fmla="*/ 360834 h 1080115"/>
                <a:gd name="connsiteX516" fmla="*/ 239145 w 1518227"/>
                <a:gd name="connsiteY516" fmla="*/ 361988 h 1080115"/>
                <a:gd name="connsiteX517" fmla="*/ 240146 w 1518227"/>
                <a:gd name="connsiteY517" fmla="*/ 362527 h 1080115"/>
                <a:gd name="connsiteX518" fmla="*/ 243532 w 1518227"/>
                <a:gd name="connsiteY518" fmla="*/ 365375 h 1080115"/>
                <a:gd name="connsiteX519" fmla="*/ 244533 w 1518227"/>
                <a:gd name="connsiteY519" fmla="*/ 367068 h 1080115"/>
                <a:gd name="connsiteX520" fmla="*/ 245071 w 1518227"/>
                <a:gd name="connsiteY520" fmla="*/ 370455 h 1080115"/>
                <a:gd name="connsiteX521" fmla="*/ 245071 w 1518227"/>
                <a:gd name="connsiteY521" fmla="*/ 370455 h 1080115"/>
                <a:gd name="connsiteX522" fmla="*/ 245071 w 1518227"/>
                <a:gd name="connsiteY522" fmla="*/ 370455 h 1080115"/>
                <a:gd name="connsiteX523" fmla="*/ 244841 w 1518227"/>
                <a:gd name="connsiteY523" fmla="*/ 372149 h 1080115"/>
                <a:gd name="connsiteX524" fmla="*/ 243147 w 1518227"/>
                <a:gd name="connsiteY524" fmla="*/ 375535 h 1080115"/>
                <a:gd name="connsiteX525" fmla="*/ 241993 w 1518227"/>
                <a:gd name="connsiteY525" fmla="*/ 376689 h 1080115"/>
                <a:gd name="connsiteX526" fmla="*/ 238067 w 1518227"/>
                <a:gd name="connsiteY526" fmla="*/ 378922 h 1080115"/>
                <a:gd name="connsiteX527" fmla="*/ 237375 w 1518227"/>
                <a:gd name="connsiteY527" fmla="*/ 379230 h 1080115"/>
                <a:gd name="connsiteX528" fmla="*/ 233988 w 1518227"/>
                <a:gd name="connsiteY528" fmla="*/ 380307 h 1080115"/>
                <a:gd name="connsiteX529" fmla="*/ 234296 w 1518227"/>
                <a:gd name="connsiteY529" fmla="*/ 382385 h 1080115"/>
                <a:gd name="connsiteX530" fmla="*/ 237452 w 1518227"/>
                <a:gd name="connsiteY530" fmla="*/ 388774 h 1080115"/>
                <a:gd name="connsiteX531" fmla="*/ 237682 w 1518227"/>
                <a:gd name="connsiteY531" fmla="*/ 389390 h 1080115"/>
                <a:gd name="connsiteX532" fmla="*/ 239376 w 1518227"/>
                <a:gd name="connsiteY532" fmla="*/ 396702 h 1080115"/>
                <a:gd name="connsiteX533" fmla="*/ 239991 w 1518227"/>
                <a:gd name="connsiteY533" fmla="*/ 406169 h 1080115"/>
                <a:gd name="connsiteX534" fmla="*/ 239991 w 1518227"/>
                <a:gd name="connsiteY534" fmla="*/ 406169 h 1080115"/>
                <a:gd name="connsiteX535" fmla="*/ 239991 w 1518227"/>
                <a:gd name="connsiteY535" fmla="*/ 406169 h 1080115"/>
                <a:gd name="connsiteX536" fmla="*/ 239838 w 1518227"/>
                <a:gd name="connsiteY536" fmla="*/ 407247 h 1080115"/>
                <a:gd name="connsiteX537" fmla="*/ 237605 w 1518227"/>
                <a:gd name="connsiteY537" fmla="*/ 414020 h 1080115"/>
                <a:gd name="connsiteX538" fmla="*/ 236451 w 1518227"/>
                <a:gd name="connsiteY538" fmla="*/ 415483 h 1080115"/>
                <a:gd name="connsiteX539" fmla="*/ 217208 w 1518227"/>
                <a:gd name="connsiteY539" fmla="*/ 427567 h 1080115"/>
                <a:gd name="connsiteX540" fmla="*/ 214437 w 1518227"/>
                <a:gd name="connsiteY540" fmla="*/ 431261 h 1080115"/>
                <a:gd name="connsiteX541" fmla="*/ 213437 w 1518227"/>
                <a:gd name="connsiteY541" fmla="*/ 434725 h 1080115"/>
                <a:gd name="connsiteX542" fmla="*/ 212359 w 1518227"/>
                <a:gd name="connsiteY542" fmla="*/ 439651 h 1080115"/>
                <a:gd name="connsiteX543" fmla="*/ 211744 w 1518227"/>
                <a:gd name="connsiteY543" fmla="*/ 440882 h 1080115"/>
                <a:gd name="connsiteX544" fmla="*/ 207279 w 1518227"/>
                <a:gd name="connsiteY544" fmla="*/ 445962 h 1080115"/>
                <a:gd name="connsiteX545" fmla="*/ 206664 w 1518227"/>
                <a:gd name="connsiteY545" fmla="*/ 446501 h 1080115"/>
                <a:gd name="connsiteX546" fmla="*/ 197658 w 1518227"/>
                <a:gd name="connsiteY546" fmla="*/ 452120 h 1080115"/>
                <a:gd name="connsiteX547" fmla="*/ 166100 w 1518227"/>
                <a:gd name="connsiteY547" fmla="*/ 465128 h 1080115"/>
                <a:gd name="connsiteX548" fmla="*/ 154016 w 1518227"/>
                <a:gd name="connsiteY548" fmla="*/ 474980 h 1080115"/>
                <a:gd name="connsiteX549" fmla="*/ 154016 w 1518227"/>
                <a:gd name="connsiteY549" fmla="*/ 474980 h 1080115"/>
                <a:gd name="connsiteX550" fmla="*/ 153324 w 1518227"/>
                <a:gd name="connsiteY550" fmla="*/ 475365 h 1080115"/>
                <a:gd name="connsiteX551" fmla="*/ 3695 w 1518227"/>
                <a:gd name="connsiteY551" fmla="*/ 537787 h 1080115"/>
                <a:gd name="connsiteX552" fmla="*/ 154 w 1518227"/>
                <a:gd name="connsiteY552" fmla="*/ 540173 h 1080115"/>
                <a:gd name="connsiteX553" fmla="*/ 0 w 1518227"/>
                <a:gd name="connsiteY553" fmla="*/ 540943 h 1080115"/>
                <a:gd name="connsiteX554" fmla="*/ 2463 w 1518227"/>
                <a:gd name="connsiteY554" fmla="*/ 543406 h 1080115"/>
                <a:gd name="connsiteX555" fmla="*/ 23168 w 1518227"/>
                <a:gd name="connsiteY555" fmla="*/ 549948 h 1080115"/>
                <a:gd name="connsiteX556" fmla="*/ 42487 w 1518227"/>
                <a:gd name="connsiteY556" fmla="*/ 560108 h 1080115"/>
                <a:gd name="connsiteX557" fmla="*/ 51185 w 1518227"/>
                <a:gd name="connsiteY557" fmla="*/ 562264 h 1080115"/>
                <a:gd name="connsiteX558" fmla="*/ 51801 w 1518227"/>
                <a:gd name="connsiteY558" fmla="*/ 562494 h 1080115"/>
                <a:gd name="connsiteX559" fmla="*/ 60267 w 1518227"/>
                <a:gd name="connsiteY559" fmla="*/ 566959 h 1080115"/>
                <a:gd name="connsiteX560" fmla="*/ 60960 w 1518227"/>
                <a:gd name="connsiteY560" fmla="*/ 567498 h 1080115"/>
                <a:gd name="connsiteX561" fmla="*/ 68811 w 1518227"/>
                <a:gd name="connsiteY561" fmla="*/ 575964 h 1080115"/>
                <a:gd name="connsiteX562" fmla="*/ 87592 w 1518227"/>
                <a:gd name="connsiteY562" fmla="*/ 602673 h 1080115"/>
                <a:gd name="connsiteX563" fmla="*/ 103524 w 1518227"/>
                <a:gd name="connsiteY563" fmla="*/ 633384 h 1080115"/>
                <a:gd name="connsiteX564" fmla="*/ 107911 w 1518227"/>
                <a:gd name="connsiteY564" fmla="*/ 644313 h 1080115"/>
                <a:gd name="connsiteX565" fmla="*/ 112607 w 1518227"/>
                <a:gd name="connsiteY565" fmla="*/ 649008 h 1080115"/>
                <a:gd name="connsiteX566" fmla="*/ 119149 w 1518227"/>
                <a:gd name="connsiteY566" fmla="*/ 653473 h 1080115"/>
                <a:gd name="connsiteX567" fmla="*/ 147859 w 1518227"/>
                <a:gd name="connsiteY567" fmla="*/ 661170 h 1080115"/>
                <a:gd name="connsiteX568" fmla="*/ 152246 w 1518227"/>
                <a:gd name="connsiteY568" fmla="*/ 663017 h 1080115"/>
                <a:gd name="connsiteX569" fmla="*/ 153401 w 1518227"/>
                <a:gd name="connsiteY569" fmla="*/ 663940 h 1080115"/>
                <a:gd name="connsiteX570" fmla="*/ 156248 w 1518227"/>
                <a:gd name="connsiteY570" fmla="*/ 667866 h 1080115"/>
                <a:gd name="connsiteX571" fmla="*/ 156787 w 1518227"/>
                <a:gd name="connsiteY571" fmla="*/ 669328 h 1080115"/>
                <a:gd name="connsiteX572" fmla="*/ 157095 w 1518227"/>
                <a:gd name="connsiteY572" fmla="*/ 674178 h 1080115"/>
                <a:gd name="connsiteX573" fmla="*/ 167563 w 1518227"/>
                <a:gd name="connsiteY573" fmla="*/ 672484 h 1080115"/>
                <a:gd name="connsiteX574" fmla="*/ 169949 w 1518227"/>
                <a:gd name="connsiteY574" fmla="*/ 671099 h 1080115"/>
                <a:gd name="connsiteX575" fmla="*/ 170488 w 1518227"/>
                <a:gd name="connsiteY575" fmla="*/ 670868 h 1080115"/>
                <a:gd name="connsiteX576" fmla="*/ 180648 w 1518227"/>
                <a:gd name="connsiteY576" fmla="*/ 667481 h 1080115"/>
                <a:gd name="connsiteX577" fmla="*/ 181571 w 1518227"/>
                <a:gd name="connsiteY577" fmla="*/ 667327 h 1080115"/>
                <a:gd name="connsiteX578" fmla="*/ 187190 w 1518227"/>
                <a:gd name="connsiteY578" fmla="*/ 667327 h 1080115"/>
                <a:gd name="connsiteX579" fmla="*/ 188114 w 1518227"/>
                <a:gd name="connsiteY579" fmla="*/ 667481 h 1080115"/>
                <a:gd name="connsiteX580" fmla="*/ 207972 w 1518227"/>
                <a:gd name="connsiteY580" fmla="*/ 674101 h 1080115"/>
                <a:gd name="connsiteX581" fmla="*/ 211975 w 1518227"/>
                <a:gd name="connsiteY581" fmla="*/ 674101 h 1080115"/>
                <a:gd name="connsiteX582" fmla="*/ 213360 w 1518227"/>
                <a:gd name="connsiteY582" fmla="*/ 674485 h 1080115"/>
                <a:gd name="connsiteX583" fmla="*/ 222365 w 1518227"/>
                <a:gd name="connsiteY583" fmla="*/ 679566 h 1080115"/>
                <a:gd name="connsiteX584" fmla="*/ 226060 w 1518227"/>
                <a:gd name="connsiteY584" fmla="*/ 681182 h 1080115"/>
                <a:gd name="connsiteX585" fmla="*/ 227676 w 1518227"/>
                <a:gd name="connsiteY585" fmla="*/ 680489 h 1080115"/>
                <a:gd name="connsiteX586" fmla="*/ 228215 w 1518227"/>
                <a:gd name="connsiteY586" fmla="*/ 678950 h 1080115"/>
                <a:gd name="connsiteX587" fmla="*/ 227753 w 1518227"/>
                <a:gd name="connsiteY587" fmla="*/ 676256 h 1080115"/>
                <a:gd name="connsiteX588" fmla="*/ 227830 w 1518227"/>
                <a:gd name="connsiteY588" fmla="*/ 675101 h 1080115"/>
                <a:gd name="connsiteX589" fmla="*/ 228369 w 1518227"/>
                <a:gd name="connsiteY589" fmla="*/ 672869 h 1080115"/>
                <a:gd name="connsiteX590" fmla="*/ 229831 w 1518227"/>
                <a:gd name="connsiteY590" fmla="*/ 671022 h 1080115"/>
                <a:gd name="connsiteX591" fmla="*/ 232064 w 1518227"/>
                <a:gd name="connsiteY591" fmla="*/ 669867 h 1080115"/>
                <a:gd name="connsiteX592" fmla="*/ 233295 w 1518227"/>
                <a:gd name="connsiteY592" fmla="*/ 669560 h 1080115"/>
                <a:gd name="connsiteX593" fmla="*/ 239607 w 1518227"/>
                <a:gd name="connsiteY593" fmla="*/ 669560 h 1080115"/>
                <a:gd name="connsiteX594" fmla="*/ 245918 w 1518227"/>
                <a:gd name="connsiteY594" fmla="*/ 667481 h 1080115"/>
                <a:gd name="connsiteX595" fmla="*/ 250921 w 1518227"/>
                <a:gd name="connsiteY595" fmla="*/ 666788 h 1080115"/>
                <a:gd name="connsiteX596" fmla="*/ 252999 w 1518227"/>
                <a:gd name="connsiteY596" fmla="*/ 667327 h 1080115"/>
                <a:gd name="connsiteX597" fmla="*/ 257618 w 1518227"/>
                <a:gd name="connsiteY597" fmla="*/ 670945 h 1080115"/>
                <a:gd name="connsiteX598" fmla="*/ 260619 w 1518227"/>
                <a:gd name="connsiteY598" fmla="*/ 671792 h 1080115"/>
                <a:gd name="connsiteX599" fmla="*/ 268855 w 1518227"/>
                <a:gd name="connsiteY599" fmla="*/ 671792 h 1080115"/>
                <a:gd name="connsiteX600" fmla="*/ 279708 w 1518227"/>
                <a:gd name="connsiteY600" fmla="*/ 668559 h 1080115"/>
                <a:gd name="connsiteX601" fmla="*/ 284018 w 1518227"/>
                <a:gd name="connsiteY601" fmla="*/ 667866 h 1080115"/>
                <a:gd name="connsiteX602" fmla="*/ 284942 w 1518227"/>
                <a:gd name="connsiteY602" fmla="*/ 667866 h 1080115"/>
                <a:gd name="connsiteX603" fmla="*/ 287097 w 1518227"/>
                <a:gd name="connsiteY603" fmla="*/ 668328 h 1080115"/>
                <a:gd name="connsiteX604" fmla="*/ 287405 w 1518227"/>
                <a:gd name="connsiteY604" fmla="*/ 668251 h 1080115"/>
                <a:gd name="connsiteX605" fmla="*/ 288559 w 1518227"/>
                <a:gd name="connsiteY605" fmla="*/ 665634 h 1080115"/>
                <a:gd name="connsiteX606" fmla="*/ 290484 w 1518227"/>
                <a:gd name="connsiteY606" fmla="*/ 664018 h 1080115"/>
                <a:gd name="connsiteX607" fmla="*/ 294948 w 1518227"/>
                <a:gd name="connsiteY607" fmla="*/ 662863 h 1080115"/>
                <a:gd name="connsiteX608" fmla="*/ 295794 w 1518227"/>
                <a:gd name="connsiteY608" fmla="*/ 662786 h 1080115"/>
                <a:gd name="connsiteX609" fmla="*/ 306570 w 1518227"/>
                <a:gd name="connsiteY609" fmla="*/ 663325 h 1080115"/>
                <a:gd name="connsiteX610" fmla="*/ 311804 w 1518227"/>
                <a:gd name="connsiteY610" fmla="*/ 661863 h 1080115"/>
                <a:gd name="connsiteX611" fmla="*/ 315884 w 1518227"/>
                <a:gd name="connsiteY611" fmla="*/ 658784 h 1080115"/>
                <a:gd name="connsiteX612" fmla="*/ 317577 w 1518227"/>
                <a:gd name="connsiteY612" fmla="*/ 658245 h 1080115"/>
                <a:gd name="connsiteX613" fmla="*/ 321502 w 1518227"/>
                <a:gd name="connsiteY613" fmla="*/ 658245 h 1080115"/>
                <a:gd name="connsiteX614" fmla="*/ 323119 w 1518227"/>
                <a:gd name="connsiteY614" fmla="*/ 658784 h 1080115"/>
                <a:gd name="connsiteX615" fmla="*/ 328738 w 1518227"/>
                <a:gd name="connsiteY615" fmla="*/ 662709 h 1080115"/>
                <a:gd name="connsiteX616" fmla="*/ 329584 w 1518227"/>
                <a:gd name="connsiteY616" fmla="*/ 663633 h 1080115"/>
                <a:gd name="connsiteX617" fmla="*/ 335588 w 1518227"/>
                <a:gd name="connsiteY617" fmla="*/ 674023 h 1080115"/>
                <a:gd name="connsiteX618" fmla="*/ 343208 w 1518227"/>
                <a:gd name="connsiteY618" fmla="*/ 682259 h 1080115"/>
                <a:gd name="connsiteX619" fmla="*/ 343593 w 1518227"/>
                <a:gd name="connsiteY619" fmla="*/ 682721 h 1080115"/>
                <a:gd name="connsiteX620" fmla="*/ 345286 w 1518227"/>
                <a:gd name="connsiteY620" fmla="*/ 685569 h 1080115"/>
                <a:gd name="connsiteX621" fmla="*/ 345671 w 1518227"/>
                <a:gd name="connsiteY621" fmla="*/ 687031 h 1080115"/>
                <a:gd name="connsiteX622" fmla="*/ 345671 w 1518227"/>
                <a:gd name="connsiteY622" fmla="*/ 689264 h 1080115"/>
                <a:gd name="connsiteX623" fmla="*/ 345517 w 1518227"/>
                <a:gd name="connsiteY623" fmla="*/ 690033 h 1080115"/>
                <a:gd name="connsiteX624" fmla="*/ 343823 w 1518227"/>
                <a:gd name="connsiteY624" fmla="*/ 695652 h 1080115"/>
                <a:gd name="connsiteX625" fmla="*/ 342669 w 1518227"/>
                <a:gd name="connsiteY625" fmla="*/ 697191 h 1080115"/>
                <a:gd name="connsiteX626" fmla="*/ 333433 w 1518227"/>
                <a:gd name="connsiteY626" fmla="*/ 703118 h 1080115"/>
                <a:gd name="connsiteX627" fmla="*/ 330354 w 1518227"/>
                <a:gd name="connsiteY627" fmla="*/ 706736 h 1080115"/>
                <a:gd name="connsiteX628" fmla="*/ 329661 w 1518227"/>
                <a:gd name="connsiteY628" fmla="*/ 707274 h 1080115"/>
                <a:gd name="connsiteX629" fmla="*/ 315037 w 1518227"/>
                <a:gd name="connsiteY629" fmla="*/ 716280 h 1080115"/>
                <a:gd name="connsiteX630" fmla="*/ 304492 w 1518227"/>
                <a:gd name="connsiteY630" fmla="*/ 724900 h 1080115"/>
                <a:gd name="connsiteX631" fmla="*/ 302876 w 1518227"/>
                <a:gd name="connsiteY631" fmla="*/ 747838 h 1080115"/>
                <a:gd name="connsiteX632" fmla="*/ 298873 w 1518227"/>
                <a:gd name="connsiteY632" fmla="*/ 767850 h 1080115"/>
                <a:gd name="connsiteX633" fmla="*/ 282556 w 1518227"/>
                <a:gd name="connsiteY633" fmla="*/ 807335 h 1080115"/>
                <a:gd name="connsiteX634" fmla="*/ 282094 w 1518227"/>
                <a:gd name="connsiteY634" fmla="*/ 812954 h 1080115"/>
                <a:gd name="connsiteX635" fmla="*/ 283864 w 1518227"/>
                <a:gd name="connsiteY635" fmla="*/ 817341 h 1080115"/>
                <a:gd name="connsiteX636" fmla="*/ 323581 w 1518227"/>
                <a:gd name="connsiteY636" fmla="*/ 850438 h 1080115"/>
                <a:gd name="connsiteX637" fmla="*/ 342438 w 1518227"/>
                <a:gd name="connsiteY637" fmla="*/ 859828 h 1080115"/>
                <a:gd name="connsiteX638" fmla="*/ 353060 w 1518227"/>
                <a:gd name="connsiteY638" fmla="*/ 864062 h 1080115"/>
                <a:gd name="connsiteX639" fmla="*/ 370609 w 1518227"/>
                <a:gd name="connsiteY639" fmla="*/ 865139 h 1080115"/>
                <a:gd name="connsiteX640" fmla="*/ 371225 w 1518227"/>
                <a:gd name="connsiteY640" fmla="*/ 865216 h 1080115"/>
                <a:gd name="connsiteX641" fmla="*/ 388081 w 1518227"/>
                <a:gd name="connsiteY641" fmla="*/ 870296 h 1080115"/>
                <a:gd name="connsiteX642" fmla="*/ 388620 w 1518227"/>
                <a:gd name="connsiteY642" fmla="*/ 870527 h 1080115"/>
                <a:gd name="connsiteX643" fmla="*/ 401474 w 1518227"/>
                <a:gd name="connsiteY643" fmla="*/ 877531 h 1080115"/>
                <a:gd name="connsiteX644" fmla="*/ 413327 w 1518227"/>
                <a:gd name="connsiteY644" fmla="*/ 877531 h 1080115"/>
                <a:gd name="connsiteX645" fmla="*/ 419408 w 1518227"/>
                <a:gd name="connsiteY645" fmla="*/ 875992 h 1080115"/>
                <a:gd name="connsiteX646" fmla="*/ 435418 w 1518227"/>
                <a:gd name="connsiteY646" fmla="*/ 867680 h 1080115"/>
                <a:gd name="connsiteX647" fmla="*/ 436033 w 1518227"/>
                <a:gd name="connsiteY647" fmla="*/ 867448 h 1080115"/>
                <a:gd name="connsiteX648" fmla="*/ 442807 w 1518227"/>
                <a:gd name="connsiteY648" fmla="*/ 865755 h 1080115"/>
                <a:gd name="connsiteX649" fmla="*/ 443499 w 1518227"/>
                <a:gd name="connsiteY649" fmla="*/ 865678 h 1080115"/>
                <a:gd name="connsiteX650" fmla="*/ 450273 w 1518227"/>
                <a:gd name="connsiteY650" fmla="*/ 865678 h 1080115"/>
                <a:gd name="connsiteX651" fmla="*/ 450888 w 1518227"/>
                <a:gd name="connsiteY651" fmla="*/ 865755 h 1080115"/>
                <a:gd name="connsiteX652" fmla="*/ 458354 w 1518227"/>
                <a:gd name="connsiteY652" fmla="*/ 867371 h 1080115"/>
                <a:gd name="connsiteX653" fmla="*/ 473210 w 1518227"/>
                <a:gd name="connsiteY653" fmla="*/ 865755 h 1080115"/>
                <a:gd name="connsiteX654" fmla="*/ 498687 w 1518227"/>
                <a:gd name="connsiteY654" fmla="*/ 854133 h 1080115"/>
                <a:gd name="connsiteX655" fmla="*/ 499610 w 1518227"/>
                <a:gd name="connsiteY655" fmla="*/ 853902 h 1080115"/>
                <a:gd name="connsiteX656" fmla="*/ 514235 w 1518227"/>
                <a:gd name="connsiteY656" fmla="*/ 852747 h 1080115"/>
                <a:gd name="connsiteX657" fmla="*/ 515081 w 1518227"/>
                <a:gd name="connsiteY657" fmla="*/ 852824 h 1080115"/>
                <a:gd name="connsiteX658" fmla="*/ 542098 w 1518227"/>
                <a:gd name="connsiteY658" fmla="*/ 858982 h 1080115"/>
                <a:gd name="connsiteX659" fmla="*/ 570884 w 1518227"/>
                <a:gd name="connsiteY659" fmla="*/ 870758 h 1080115"/>
                <a:gd name="connsiteX660" fmla="*/ 586278 w 1518227"/>
                <a:gd name="connsiteY660" fmla="*/ 872990 h 1080115"/>
                <a:gd name="connsiteX661" fmla="*/ 719205 w 1518227"/>
                <a:gd name="connsiteY661" fmla="*/ 872990 h 1080115"/>
                <a:gd name="connsiteX662" fmla="*/ 1024928 w 1518227"/>
                <a:gd name="connsiteY662" fmla="*/ 872452 h 1080115"/>
                <a:gd name="connsiteX663" fmla="*/ 1024159 w 1518227"/>
                <a:gd name="connsiteY663" fmla="*/ 871990 h 1080115"/>
                <a:gd name="connsiteX664" fmla="*/ 1023235 w 1518227"/>
                <a:gd name="connsiteY664" fmla="*/ 870912 h 1080115"/>
                <a:gd name="connsiteX665" fmla="*/ 1022080 w 1518227"/>
                <a:gd name="connsiteY665" fmla="*/ 868680 h 1080115"/>
                <a:gd name="connsiteX666" fmla="*/ 1021773 w 1518227"/>
                <a:gd name="connsiteY666" fmla="*/ 867141 h 1080115"/>
                <a:gd name="connsiteX667" fmla="*/ 1022234 w 1518227"/>
                <a:gd name="connsiteY667" fmla="*/ 862753 h 1080115"/>
                <a:gd name="connsiteX668" fmla="*/ 1021696 w 1518227"/>
                <a:gd name="connsiteY668" fmla="*/ 861368 h 1080115"/>
                <a:gd name="connsiteX669" fmla="*/ 1019694 w 1518227"/>
                <a:gd name="connsiteY669" fmla="*/ 860060 h 1080115"/>
                <a:gd name="connsiteX670" fmla="*/ 1006379 w 1518227"/>
                <a:gd name="connsiteY670" fmla="*/ 859521 h 1080115"/>
                <a:gd name="connsiteX671" fmla="*/ 1003685 w 1518227"/>
                <a:gd name="connsiteY671" fmla="*/ 856981 h 1080115"/>
                <a:gd name="connsiteX672" fmla="*/ 1003146 w 1518227"/>
                <a:gd name="connsiteY672" fmla="*/ 850207 h 1080115"/>
                <a:gd name="connsiteX673" fmla="*/ 1003608 w 1518227"/>
                <a:gd name="connsiteY673" fmla="*/ 842356 h 1080115"/>
                <a:gd name="connsiteX674" fmla="*/ 1001607 w 1518227"/>
                <a:gd name="connsiteY674" fmla="*/ 839662 h 1080115"/>
                <a:gd name="connsiteX675" fmla="*/ 993217 w 1518227"/>
                <a:gd name="connsiteY675" fmla="*/ 838662 h 1080115"/>
                <a:gd name="connsiteX676" fmla="*/ 991831 w 1518227"/>
                <a:gd name="connsiteY676" fmla="*/ 838123 h 1080115"/>
                <a:gd name="connsiteX677" fmla="*/ 989599 w 1518227"/>
                <a:gd name="connsiteY677" fmla="*/ 836430 h 1080115"/>
                <a:gd name="connsiteX678" fmla="*/ 988984 w 1518227"/>
                <a:gd name="connsiteY678" fmla="*/ 832581 h 1080115"/>
                <a:gd name="connsiteX679" fmla="*/ 996142 w 1518227"/>
                <a:gd name="connsiteY679" fmla="*/ 822190 h 1080115"/>
                <a:gd name="connsiteX680" fmla="*/ 1018540 w 1518227"/>
                <a:gd name="connsiteY680" fmla="*/ 765695 h 1080115"/>
                <a:gd name="connsiteX681" fmla="*/ 1019617 w 1518227"/>
                <a:gd name="connsiteY681" fmla="*/ 764386 h 1080115"/>
                <a:gd name="connsiteX682" fmla="*/ 1023004 w 1518227"/>
                <a:gd name="connsiteY682" fmla="*/ 762154 h 1080115"/>
                <a:gd name="connsiteX683" fmla="*/ 1026776 w 1518227"/>
                <a:gd name="connsiteY683" fmla="*/ 762770 h 1080115"/>
                <a:gd name="connsiteX684" fmla="*/ 1028469 w 1518227"/>
                <a:gd name="connsiteY684" fmla="*/ 765002 h 1080115"/>
                <a:gd name="connsiteX685" fmla="*/ 1029008 w 1518227"/>
                <a:gd name="connsiteY685" fmla="*/ 766695 h 1080115"/>
                <a:gd name="connsiteX686" fmla="*/ 1029008 w 1518227"/>
                <a:gd name="connsiteY686" fmla="*/ 774007 h 1080115"/>
                <a:gd name="connsiteX687" fmla="*/ 1029316 w 1518227"/>
                <a:gd name="connsiteY687" fmla="*/ 775393 h 1080115"/>
                <a:gd name="connsiteX688" fmla="*/ 1031702 w 1518227"/>
                <a:gd name="connsiteY688" fmla="*/ 777779 h 1080115"/>
                <a:gd name="connsiteX689" fmla="*/ 1034011 w 1518227"/>
                <a:gd name="connsiteY689" fmla="*/ 778703 h 1080115"/>
                <a:gd name="connsiteX690" fmla="*/ 1041400 w 1518227"/>
                <a:gd name="connsiteY690" fmla="*/ 780242 h 1080115"/>
                <a:gd name="connsiteX691" fmla="*/ 1050329 w 1518227"/>
                <a:gd name="connsiteY691" fmla="*/ 783782 h 1080115"/>
                <a:gd name="connsiteX692" fmla="*/ 1051175 w 1518227"/>
                <a:gd name="connsiteY692" fmla="*/ 784321 h 1080115"/>
                <a:gd name="connsiteX693" fmla="*/ 1056794 w 1518227"/>
                <a:gd name="connsiteY693" fmla="*/ 789401 h 1080115"/>
                <a:gd name="connsiteX694" fmla="*/ 1057410 w 1518227"/>
                <a:gd name="connsiteY694" fmla="*/ 790171 h 1080115"/>
                <a:gd name="connsiteX695" fmla="*/ 1061335 w 1518227"/>
                <a:gd name="connsiteY695" fmla="*/ 797483 h 1080115"/>
                <a:gd name="connsiteX696" fmla="*/ 1069956 w 1518227"/>
                <a:gd name="connsiteY696" fmla="*/ 822113 h 1080115"/>
                <a:gd name="connsiteX697" fmla="*/ 1077037 w 1518227"/>
                <a:gd name="connsiteY697" fmla="*/ 837969 h 1080115"/>
                <a:gd name="connsiteX698" fmla="*/ 1087351 w 1518227"/>
                <a:gd name="connsiteY698" fmla="*/ 852131 h 1080115"/>
                <a:gd name="connsiteX699" fmla="*/ 1098973 w 1518227"/>
                <a:gd name="connsiteY699" fmla="*/ 862214 h 1080115"/>
                <a:gd name="connsiteX700" fmla="*/ 1110904 w 1518227"/>
                <a:gd name="connsiteY700" fmla="*/ 865293 h 1080115"/>
                <a:gd name="connsiteX701" fmla="*/ 1123681 w 1518227"/>
                <a:gd name="connsiteY701" fmla="*/ 865293 h 1080115"/>
                <a:gd name="connsiteX702" fmla="*/ 1136843 w 1518227"/>
                <a:gd name="connsiteY702" fmla="*/ 861984 h 1080115"/>
                <a:gd name="connsiteX703" fmla="*/ 1148927 w 1518227"/>
                <a:gd name="connsiteY703" fmla="*/ 857596 h 1080115"/>
                <a:gd name="connsiteX704" fmla="*/ 1162858 w 1518227"/>
                <a:gd name="connsiteY704" fmla="*/ 849514 h 1080115"/>
                <a:gd name="connsiteX705" fmla="*/ 1174481 w 1518227"/>
                <a:gd name="connsiteY705" fmla="*/ 839047 h 1080115"/>
                <a:gd name="connsiteX706" fmla="*/ 1219662 w 1518227"/>
                <a:gd name="connsiteY706" fmla="*/ 778164 h 1080115"/>
                <a:gd name="connsiteX707" fmla="*/ 1248526 w 1518227"/>
                <a:gd name="connsiteY707" fmla="*/ 747529 h 1080115"/>
                <a:gd name="connsiteX708" fmla="*/ 1249295 w 1518227"/>
                <a:gd name="connsiteY708" fmla="*/ 746914 h 1080115"/>
                <a:gd name="connsiteX709" fmla="*/ 1263688 w 1518227"/>
                <a:gd name="connsiteY709" fmla="*/ 739756 h 1080115"/>
                <a:gd name="connsiteX710" fmla="*/ 1274156 w 1518227"/>
                <a:gd name="connsiteY710" fmla="*/ 731520 h 1080115"/>
                <a:gd name="connsiteX711" fmla="*/ 1280468 w 1518227"/>
                <a:gd name="connsiteY711" fmla="*/ 726979 h 1080115"/>
                <a:gd name="connsiteX712" fmla="*/ 1281776 w 1518227"/>
                <a:gd name="connsiteY712" fmla="*/ 726440 h 1080115"/>
                <a:gd name="connsiteX713" fmla="*/ 1294784 w 1518227"/>
                <a:gd name="connsiteY713" fmla="*/ 724824 h 1080115"/>
                <a:gd name="connsiteX714" fmla="*/ 1297247 w 1518227"/>
                <a:gd name="connsiteY714" fmla="*/ 723592 h 1080115"/>
                <a:gd name="connsiteX715" fmla="*/ 1303097 w 1518227"/>
                <a:gd name="connsiteY715" fmla="*/ 717203 h 1080115"/>
                <a:gd name="connsiteX716" fmla="*/ 1303943 w 1518227"/>
                <a:gd name="connsiteY716" fmla="*/ 716588 h 1080115"/>
                <a:gd name="connsiteX717" fmla="*/ 1307330 w 1518227"/>
                <a:gd name="connsiteY717" fmla="*/ 714894 h 1080115"/>
                <a:gd name="connsiteX718" fmla="*/ 1308870 w 1518227"/>
                <a:gd name="connsiteY718" fmla="*/ 714587 h 1080115"/>
                <a:gd name="connsiteX719" fmla="*/ 1315027 w 1518227"/>
                <a:gd name="connsiteY719" fmla="*/ 715126 h 1080115"/>
                <a:gd name="connsiteX720" fmla="*/ 1315720 w 1518227"/>
                <a:gd name="connsiteY720" fmla="*/ 715279 h 1080115"/>
                <a:gd name="connsiteX721" fmla="*/ 1331499 w 1518227"/>
                <a:gd name="connsiteY721" fmla="*/ 720898 h 1080115"/>
                <a:gd name="connsiteX722" fmla="*/ 1337887 w 1518227"/>
                <a:gd name="connsiteY722" fmla="*/ 723823 h 1080115"/>
                <a:gd name="connsiteX723" fmla="*/ 1338734 w 1518227"/>
                <a:gd name="connsiteY723" fmla="*/ 724362 h 1080115"/>
                <a:gd name="connsiteX724" fmla="*/ 1348278 w 1518227"/>
                <a:gd name="connsiteY724" fmla="*/ 733906 h 1080115"/>
                <a:gd name="connsiteX725" fmla="*/ 1348740 w 1518227"/>
                <a:gd name="connsiteY725" fmla="*/ 734522 h 1080115"/>
                <a:gd name="connsiteX726" fmla="*/ 1356591 w 1518227"/>
                <a:gd name="connsiteY726" fmla="*/ 748607 h 1080115"/>
                <a:gd name="connsiteX727" fmla="*/ 1368521 w 1518227"/>
                <a:gd name="connsiteY727" fmla="*/ 778164 h 1080115"/>
                <a:gd name="connsiteX728" fmla="*/ 1377373 w 1518227"/>
                <a:gd name="connsiteY728" fmla="*/ 794173 h 1080115"/>
                <a:gd name="connsiteX729" fmla="*/ 1418244 w 1518227"/>
                <a:gd name="connsiteY729" fmla="*/ 848437 h 1080115"/>
                <a:gd name="connsiteX730" fmla="*/ 1433176 w 1518227"/>
                <a:gd name="connsiteY730" fmla="*/ 878686 h 1080115"/>
                <a:gd name="connsiteX731" fmla="*/ 1446261 w 1518227"/>
                <a:gd name="connsiteY731" fmla="*/ 919018 h 1080115"/>
                <a:gd name="connsiteX732" fmla="*/ 1450263 w 1518227"/>
                <a:gd name="connsiteY732" fmla="*/ 943033 h 1080115"/>
                <a:gd name="connsiteX733" fmla="*/ 1450263 w 1518227"/>
                <a:gd name="connsiteY733" fmla="*/ 943726 h 1080115"/>
                <a:gd name="connsiteX734" fmla="*/ 1440719 w 1518227"/>
                <a:gd name="connsiteY734" fmla="*/ 1052869 h 1080115"/>
                <a:gd name="connsiteX735" fmla="*/ 1442412 w 1518227"/>
                <a:gd name="connsiteY735" fmla="*/ 1071803 h 1080115"/>
                <a:gd name="connsiteX736" fmla="*/ 1444644 w 1518227"/>
                <a:gd name="connsiteY736" fmla="*/ 1079346 h 1080115"/>
                <a:gd name="connsiteX737" fmla="*/ 1450186 w 1518227"/>
                <a:gd name="connsiteY737" fmla="*/ 1080116 h 1080115"/>
                <a:gd name="connsiteX738" fmla="*/ 1506989 w 1518227"/>
                <a:gd name="connsiteY738" fmla="*/ 1064491 h 1080115"/>
                <a:gd name="connsiteX739" fmla="*/ 1518227 w 1518227"/>
                <a:gd name="connsiteY739" fmla="*/ 1062336 h 1080115"/>
                <a:gd name="connsiteX740" fmla="*/ 1511916 w 1518227"/>
                <a:gd name="connsiteY740" fmla="*/ 1049328 h 1080115"/>
                <a:gd name="connsiteX741" fmla="*/ 1511069 w 1518227"/>
                <a:gd name="connsiteY741" fmla="*/ 1048404 h 108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</a:cxnLst>
              <a:rect l="l" t="t" r="r" b="b"/>
              <a:pathLst>
                <a:path w="1518227" h="1080115">
                  <a:moveTo>
                    <a:pt x="1511069" y="1048404"/>
                  </a:moveTo>
                  <a:lnTo>
                    <a:pt x="1509376" y="1039399"/>
                  </a:lnTo>
                  <a:cubicBezTo>
                    <a:pt x="1509299" y="1038783"/>
                    <a:pt x="1509376" y="1038167"/>
                    <a:pt x="1509607" y="1037628"/>
                  </a:cubicBezTo>
                  <a:lnTo>
                    <a:pt x="1516072" y="1024236"/>
                  </a:lnTo>
                  <a:lnTo>
                    <a:pt x="1515610" y="1016308"/>
                  </a:lnTo>
                  <a:lnTo>
                    <a:pt x="1512993" y="1007302"/>
                  </a:lnTo>
                  <a:lnTo>
                    <a:pt x="1509376" y="1000606"/>
                  </a:lnTo>
                  <a:lnTo>
                    <a:pt x="1505758" y="996989"/>
                  </a:lnTo>
                  <a:lnTo>
                    <a:pt x="1501987" y="993756"/>
                  </a:lnTo>
                  <a:lnTo>
                    <a:pt x="1497907" y="989676"/>
                  </a:lnTo>
                  <a:cubicBezTo>
                    <a:pt x="1497522" y="989292"/>
                    <a:pt x="1497215" y="988753"/>
                    <a:pt x="1497138" y="988214"/>
                  </a:cubicBezTo>
                  <a:lnTo>
                    <a:pt x="1495983" y="982595"/>
                  </a:lnTo>
                  <a:cubicBezTo>
                    <a:pt x="1495906" y="982287"/>
                    <a:pt x="1495906" y="981979"/>
                    <a:pt x="1495983" y="981595"/>
                  </a:cubicBezTo>
                  <a:lnTo>
                    <a:pt x="1498138" y="966817"/>
                  </a:lnTo>
                  <a:lnTo>
                    <a:pt x="1497138" y="959196"/>
                  </a:lnTo>
                  <a:lnTo>
                    <a:pt x="1493366" y="951191"/>
                  </a:lnTo>
                  <a:lnTo>
                    <a:pt x="1485669" y="938491"/>
                  </a:lnTo>
                  <a:lnTo>
                    <a:pt x="1481590" y="929794"/>
                  </a:lnTo>
                  <a:cubicBezTo>
                    <a:pt x="1481513" y="929563"/>
                    <a:pt x="1481436" y="929332"/>
                    <a:pt x="1481359" y="929024"/>
                  </a:cubicBezTo>
                  <a:lnTo>
                    <a:pt x="1480204" y="921712"/>
                  </a:lnTo>
                  <a:lnTo>
                    <a:pt x="1480204" y="904394"/>
                  </a:lnTo>
                  <a:lnTo>
                    <a:pt x="1479127" y="896620"/>
                  </a:lnTo>
                  <a:lnTo>
                    <a:pt x="1446646" y="810876"/>
                  </a:lnTo>
                  <a:lnTo>
                    <a:pt x="1440026" y="798253"/>
                  </a:lnTo>
                  <a:cubicBezTo>
                    <a:pt x="1439949" y="798099"/>
                    <a:pt x="1439872" y="797868"/>
                    <a:pt x="1439795" y="797714"/>
                  </a:cubicBezTo>
                  <a:lnTo>
                    <a:pt x="1438794" y="794096"/>
                  </a:lnTo>
                  <a:lnTo>
                    <a:pt x="1437563" y="792095"/>
                  </a:lnTo>
                  <a:lnTo>
                    <a:pt x="1431252" y="787400"/>
                  </a:lnTo>
                  <a:cubicBezTo>
                    <a:pt x="1430943" y="787169"/>
                    <a:pt x="1430636" y="786861"/>
                    <a:pt x="1430482" y="786476"/>
                  </a:cubicBezTo>
                  <a:lnTo>
                    <a:pt x="1427865" y="781781"/>
                  </a:lnTo>
                  <a:lnTo>
                    <a:pt x="1425325" y="779241"/>
                  </a:lnTo>
                  <a:lnTo>
                    <a:pt x="1422246" y="774931"/>
                  </a:lnTo>
                  <a:cubicBezTo>
                    <a:pt x="1422015" y="774623"/>
                    <a:pt x="1421861" y="774238"/>
                    <a:pt x="1421784" y="773930"/>
                  </a:cubicBezTo>
                  <a:lnTo>
                    <a:pt x="1420630" y="768850"/>
                  </a:lnTo>
                  <a:cubicBezTo>
                    <a:pt x="1420476" y="768004"/>
                    <a:pt x="1420630" y="767157"/>
                    <a:pt x="1421169" y="766541"/>
                  </a:cubicBezTo>
                  <a:lnTo>
                    <a:pt x="1427326" y="758690"/>
                  </a:lnTo>
                  <a:lnTo>
                    <a:pt x="1428557" y="756612"/>
                  </a:lnTo>
                  <a:lnTo>
                    <a:pt x="1429558" y="751224"/>
                  </a:lnTo>
                  <a:lnTo>
                    <a:pt x="1428481" y="731135"/>
                  </a:lnTo>
                  <a:lnTo>
                    <a:pt x="1426787" y="726363"/>
                  </a:lnTo>
                  <a:lnTo>
                    <a:pt x="1422169" y="724054"/>
                  </a:lnTo>
                  <a:lnTo>
                    <a:pt x="1415319" y="721976"/>
                  </a:lnTo>
                  <a:lnTo>
                    <a:pt x="1409238" y="718974"/>
                  </a:lnTo>
                  <a:cubicBezTo>
                    <a:pt x="1408700" y="718743"/>
                    <a:pt x="1408314" y="718358"/>
                    <a:pt x="1408007" y="717819"/>
                  </a:cubicBezTo>
                  <a:lnTo>
                    <a:pt x="1405159" y="712739"/>
                  </a:lnTo>
                  <a:lnTo>
                    <a:pt x="1398308" y="696114"/>
                  </a:lnTo>
                  <a:cubicBezTo>
                    <a:pt x="1398231" y="695960"/>
                    <a:pt x="1398155" y="695729"/>
                    <a:pt x="1398155" y="695575"/>
                  </a:cubicBezTo>
                  <a:lnTo>
                    <a:pt x="1395922" y="684029"/>
                  </a:lnTo>
                  <a:lnTo>
                    <a:pt x="1389842" y="669713"/>
                  </a:lnTo>
                  <a:cubicBezTo>
                    <a:pt x="1389688" y="669405"/>
                    <a:pt x="1389611" y="669021"/>
                    <a:pt x="1389611" y="668636"/>
                  </a:cubicBezTo>
                  <a:lnTo>
                    <a:pt x="1389611" y="661863"/>
                  </a:lnTo>
                  <a:cubicBezTo>
                    <a:pt x="1389611" y="661247"/>
                    <a:pt x="1389842" y="660631"/>
                    <a:pt x="1390227" y="660169"/>
                  </a:cubicBezTo>
                  <a:lnTo>
                    <a:pt x="1394152" y="655089"/>
                  </a:lnTo>
                  <a:lnTo>
                    <a:pt x="1401541" y="648239"/>
                  </a:lnTo>
                  <a:lnTo>
                    <a:pt x="1405698" y="641773"/>
                  </a:lnTo>
                  <a:lnTo>
                    <a:pt x="1403927" y="636077"/>
                  </a:lnTo>
                  <a:lnTo>
                    <a:pt x="1401926" y="633076"/>
                  </a:lnTo>
                  <a:cubicBezTo>
                    <a:pt x="1401618" y="632614"/>
                    <a:pt x="1401464" y="632075"/>
                    <a:pt x="1401464" y="631537"/>
                  </a:cubicBezTo>
                  <a:lnTo>
                    <a:pt x="1401464" y="624609"/>
                  </a:lnTo>
                  <a:lnTo>
                    <a:pt x="1400694" y="621915"/>
                  </a:lnTo>
                  <a:lnTo>
                    <a:pt x="1398001" y="619683"/>
                  </a:lnTo>
                  <a:lnTo>
                    <a:pt x="1386224" y="612217"/>
                  </a:lnTo>
                  <a:lnTo>
                    <a:pt x="1373140" y="608369"/>
                  </a:lnTo>
                  <a:cubicBezTo>
                    <a:pt x="1372831" y="608292"/>
                    <a:pt x="1372601" y="608137"/>
                    <a:pt x="1372370" y="607984"/>
                  </a:cubicBezTo>
                  <a:lnTo>
                    <a:pt x="1368983" y="605751"/>
                  </a:lnTo>
                  <a:lnTo>
                    <a:pt x="1361209" y="598054"/>
                  </a:lnTo>
                  <a:lnTo>
                    <a:pt x="1358053" y="595822"/>
                  </a:lnTo>
                  <a:lnTo>
                    <a:pt x="1354051" y="594822"/>
                  </a:lnTo>
                  <a:cubicBezTo>
                    <a:pt x="1353743" y="594745"/>
                    <a:pt x="1353435" y="594591"/>
                    <a:pt x="1353204" y="594437"/>
                  </a:cubicBezTo>
                  <a:lnTo>
                    <a:pt x="1349818" y="592205"/>
                  </a:lnTo>
                  <a:cubicBezTo>
                    <a:pt x="1349433" y="591974"/>
                    <a:pt x="1349048" y="591589"/>
                    <a:pt x="1348894" y="591127"/>
                  </a:cubicBezTo>
                  <a:lnTo>
                    <a:pt x="1346662" y="586663"/>
                  </a:lnTo>
                  <a:lnTo>
                    <a:pt x="1343506" y="578120"/>
                  </a:lnTo>
                  <a:lnTo>
                    <a:pt x="1340658" y="575734"/>
                  </a:lnTo>
                  <a:lnTo>
                    <a:pt x="1329113" y="568575"/>
                  </a:lnTo>
                  <a:cubicBezTo>
                    <a:pt x="1328805" y="568421"/>
                    <a:pt x="1328574" y="568113"/>
                    <a:pt x="1328420" y="567882"/>
                  </a:cubicBezTo>
                  <a:lnTo>
                    <a:pt x="1325572" y="563957"/>
                  </a:lnTo>
                  <a:cubicBezTo>
                    <a:pt x="1325418" y="563726"/>
                    <a:pt x="1325341" y="563572"/>
                    <a:pt x="1325264" y="563341"/>
                  </a:cubicBezTo>
                  <a:lnTo>
                    <a:pt x="1323725" y="559262"/>
                  </a:lnTo>
                  <a:lnTo>
                    <a:pt x="1321800" y="556953"/>
                  </a:lnTo>
                  <a:lnTo>
                    <a:pt x="1318183" y="556029"/>
                  </a:lnTo>
                  <a:cubicBezTo>
                    <a:pt x="1317721" y="555875"/>
                    <a:pt x="1317259" y="555644"/>
                    <a:pt x="1316875" y="555259"/>
                  </a:cubicBezTo>
                  <a:lnTo>
                    <a:pt x="1315181" y="553566"/>
                  </a:lnTo>
                  <a:lnTo>
                    <a:pt x="1308870" y="546100"/>
                  </a:lnTo>
                  <a:cubicBezTo>
                    <a:pt x="1308715" y="545946"/>
                    <a:pt x="1308639" y="545715"/>
                    <a:pt x="1308485" y="545561"/>
                  </a:cubicBezTo>
                  <a:lnTo>
                    <a:pt x="1306099" y="540789"/>
                  </a:lnTo>
                  <a:lnTo>
                    <a:pt x="1299094" y="537249"/>
                  </a:lnTo>
                  <a:cubicBezTo>
                    <a:pt x="1298941" y="537172"/>
                    <a:pt x="1298710" y="537018"/>
                    <a:pt x="1298556" y="536863"/>
                  </a:cubicBezTo>
                  <a:lnTo>
                    <a:pt x="1295169" y="534016"/>
                  </a:lnTo>
                  <a:cubicBezTo>
                    <a:pt x="1294938" y="533785"/>
                    <a:pt x="1294707" y="533554"/>
                    <a:pt x="1294553" y="533323"/>
                  </a:cubicBezTo>
                  <a:lnTo>
                    <a:pt x="1292860" y="530475"/>
                  </a:lnTo>
                  <a:cubicBezTo>
                    <a:pt x="1292783" y="530321"/>
                    <a:pt x="1292629" y="530090"/>
                    <a:pt x="1292629" y="529936"/>
                  </a:cubicBezTo>
                  <a:lnTo>
                    <a:pt x="1290397" y="523163"/>
                  </a:lnTo>
                  <a:lnTo>
                    <a:pt x="1289088" y="520623"/>
                  </a:lnTo>
                  <a:lnTo>
                    <a:pt x="1284316" y="516313"/>
                  </a:lnTo>
                  <a:lnTo>
                    <a:pt x="1278005" y="514388"/>
                  </a:lnTo>
                  <a:lnTo>
                    <a:pt x="1261534" y="514388"/>
                  </a:lnTo>
                  <a:cubicBezTo>
                    <a:pt x="1260841" y="514388"/>
                    <a:pt x="1260225" y="514158"/>
                    <a:pt x="1259686" y="513696"/>
                  </a:cubicBezTo>
                  <a:lnTo>
                    <a:pt x="1255222" y="509770"/>
                  </a:lnTo>
                  <a:cubicBezTo>
                    <a:pt x="1254837" y="509385"/>
                    <a:pt x="1254529" y="508923"/>
                    <a:pt x="1254375" y="508462"/>
                  </a:cubicBezTo>
                  <a:lnTo>
                    <a:pt x="1252143" y="500611"/>
                  </a:lnTo>
                  <a:lnTo>
                    <a:pt x="1249834" y="482754"/>
                  </a:lnTo>
                  <a:lnTo>
                    <a:pt x="1247833" y="476904"/>
                  </a:lnTo>
                  <a:lnTo>
                    <a:pt x="1242599" y="469130"/>
                  </a:lnTo>
                  <a:lnTo>
                    <a:pt x="1237211" y="464666"/>
                  </a:lnTo>
                  <a:lnTo>
                    <a:pt x="1231284" y="466052"/>
                  </a:lnTo>
                  <a:lnTo>
                    <a:pt x="1224357" y="468745"/>
                  </a:lnTo>
                  <a:cubicBezTo>
                    <a:pt x="1223895" y="468900"/>
                    <a:pt x="1223356" y="468976"/>
                    <a:pt x="1222895" y="468900"/>
                  </a:cubicBezTo>
                  <a:lnTo>
                    <a:pt x="1213350" y="467206"/>
                  </a:lnTo>
                  <a:cubicBezTo>
                    <a:pt x="1213042" y="467129"/>
                    <a:pt x="1212812" y="467052"/>
                    <a:pt x="1212580" y="466975"/>
                  </a:cubicBezTo>
                  <a:lnTo>
                    <a:pt x="1196802" y="459124"/>
                  </a:lnTo>
                  <a:cubicBezTo>
                    <a:pt x="1196494" y="458970"/>
                    <a:pt x="1196186" y="458739"/>
                    <a:pt x="1195955" y="458431"/>
                  </a:cubicBezTo>
                  <a:lnTo>
                    <a:pt x="1192491" y="454506"/>
                  </a:lnTo>
                  <a:lnTo>
                    <a:pt x="1190875" y="453967"/>
                  </a:lnTo>
                  <a:lnTo>
                    <a:pt x="1184564" y="456892"/>
                  </a:lnTo>
                  <a:cubicBezTo>
                    <a:pt x="1184333" y="457046"/>
                    <a:pt x="1184025" y="457123"/>
                    <a:pt x="1183794" y="457123"/>
                  </a:cubicBezTo>
                  <a:lnTo>
                    <a:pt x="1179868" y="457662"/>
                  </a:lnTo>
                  <a:cubicBezTo>
                    <a:pt x="1179638" y="457662"/>
                    <a:pt x="1179484" y="457662"/>
                    <a:pt x="1179253" y="457662"/>
                  </a:cubicBezTo>
                  <a:lnTo>
                    <a:pt x="1171325" y="457123"/>
                  </a:lnTo>
                  <a:lnTo>
                    <a:pt x="1165244" y="458970"/>
                  </a:lnTo>
                  <a:lnTo>
                    <a:pt x="1162011" y="462665"/>
                  </a:lnTo>
                  <a:lnTo>
                    <a:pt x="1159318" y="467437"/>
                  </a:lnTo>
                  <a:cubicBezTo>
                    <a:pt x="1159163" y="467745"/>
                    <a:pt x="1158933" y="468052"/>
                    <a:pt x="1158625" y="468284"/>
                  </a:cubicBezTo>
                  <a:lnTo>
                    <a:pt x="1153006" y="472748"/>
                  </a:lnTo>
                  <a:cubicBezTo>
                    <a:pt x="1152159" y="473440"/>
                    <a:pt x="1151005" y="473518"/>
                    <a:pt x="1150004" y="473056"/>
                  </a:cubicBezTo>
                  <a:cubicBezTo>
                    <a:pt x="1149003" y="472594"/>
                    <a:pt x="1148388" y="471593"/>
                    <a:pt x="1148388" y="470516"/>
                  </a:cubicBezTo>
                  <a:lnTo>
                    <a:pt x="1148388" y="444654"/>
                  </a:lnTo>
                  <a:cubicBezTo>
                    <a:pt x="1148388" y="444192"/>
                    <a:pt x="1148542" y="443653"/>
                    <a:pt x="1148773" y="443268"/>
                  </a:cubicBezTo>
                  <a:lnTo>
                    <a:pt x="1154930" y="432570"/>
                  </a:lnTo>
                  <a:cubicBezTo>
                    <a:pt x="1155084" y="432339"/>
                    <a:pt x="1155238" y="432108"/>
                    <a:pt x="1155469" y="431877"/>
                  </a:cubicBezTo>
                  <a:lnTo>
                    <a:pt x="1278621" y="318270"/>
                  </a:lnTo>
                  <a:lnTo>
                    <a:pt x="1301634" y="296333"/>
                  </a:lnTo>
                  <a:cubicBezTo>
                    <a:pt x="1301866" y="296102"/>
                    <a:pt x="1302096" y="295948"/>
                    <a:pt x="1302327" y="295872"/>
                  </a:cubicBezTo>
                  <a:lnTo>
                    <a:pt x="1306791" y="293639"/>
                  </a:lnTo>
                  <a:cubicBezTo>
                    <a:pt x="1307022" y="293562"/>
                    <a:pt x="1307254" y="293486"/>
                    <a:pt x="1307484" y="293408"/>
                  </a:cubicBezTo>
                  <a:lnTo>
                    <a:pt x="1319107" y="290792"/>
                  </a:lnTo>
                  <a:lnTo>
                    <a:pt x="1322878" y="287944"/>
                  </a:lnTo>
                  <a:lnTo>
                    <a:pt x="1345738" y="259542"/>
                  </a:lnTo>
                  <a:lnTo>
                    <a:pt x="1354744" y="244610"/>
                  </a:lnTo>
                  <a:lnTo>
                    <a:pt x="1356206" y="230755"/>
                  </a:lnTo>
                  <a:lnTo>
                    <a:pt x="1345122" y="218671"/>
                  </a:lnTo>
                  <a:lnTo>
                    <a:pt x="1331653" y="213283"/>
                  </a:lnTo>
                  <a:lnTo>
                    <a:pt x="1325649" y="209742"/>
                  </a:lnTo>
                  <a:cubicBezTo>
                    <a:pt x="1325264" y="209512"/>
                    <a:pt x="1324956" y="209204"/>
                    <a:pt x="1324725" y="208819"/>
                  </a:cubicBezTo>
                  <a:lnTo>
                    <a:pt x="1319646" y="200968"/>
                  </a:lnTo>
                  <a:lnTo>
                    <a:pt x="1293630" y="134466"/>
                  </a:lnTo>
                  <a:lnTo>
                    <a:pt x="1283624" y="121227"/>
                  </a:lnTo>
                  <a:lnTo>
                    <a:pt x="1270847" y="115070"/>
                  </a:lnTo>
                  <a:lnTo>
                    <a:pt x="1263688" y="115608"/>
                  </a:lnTo>
                  <a:lnTo>
                    <a:pt x="1257223" y="116686"/>
                  </a:lnTo>
                  <a:lnTo>
                    <a:pt x="1249449" y="116763"/>
                  </a:lnTo>
                  <a:cubicBezTo>
                    <a:pt x="1248987" y="116763"/>
                    <a:pt x="1248526" y="116609"/>
                    <a:pt x="1248140" y="116455"/>
                  </a:cubicBezTo>
                  <a:lnTo>
                    <a:pt x="1240829" y="112530"/>
                  </a:lnTo>
                  <a:cubicBezTo>
                    <a:pt x="1240520" y="112376"/>
                    <a:pt x="1240290" y="112145"/>
                    <a:pt x="1240059" y="111914"/>
                  </a:cubicBezTo>
                  <a:lnTo>
                    <a:pt x="1233285" y="104063"/>
                  </a:lnTo>
                  <a:cubicBezTo>
                    <a:pt x="1232978" y="103755"/>
                    <a:pt x="1232823" y="103370"/>
                    <a:pt x="1232670" y="102908"/>
                  </a:cubicBezTo>
                  <a:lnTo>
                    <a:pt x="1230437" y="93903"/>
                  </a:lnTo>
                  <a:lnTo>
                    <a:pt x="1228128" y="75276"/>
                  </a:lnTo>
                  <a:lnTo>
                    <a:pt x="1224819" y="65963"/>
                  </a:lnTo>
                  <a:lnTo>
                    <a:pt x="1209887" y="40563"/>
                  </a:lnTo>
                  <a:cubicBezTo>
                    <a:pt x="1209733" y="40332"/>
                    <a:pt x="1209579" y="40024"/>
                    <a:pt x="1209579" y="39716"/>
                  </a:cubicBezTo>
                  <a:lnTo>
                    <a:pt x="1207885" y="31250"/>
                  </a:lnTo>
                  <a:lnTo>
                    <a:pt x="1206192" y="7620"/>
                  </a:lnTo>
                  <a:lnTo>
                    <a:pt x="1203883" y="231"/>
                  </a:lnTo>
                  <a:lnTo>
                    <a:pt x="1203421" y="0"/>
                  </a:lnTo>
                  <a:lnTo>
                    <a:pt x="1198034" y="2232"/>
                  </a:lnTo>
                  <a:lnTo>
                    <a:pt x="1193569" y="5696"/>
                  </a:lnTo>
                  <a:lnTo>
                    <a:pt x="1175250" y="31250"/>
                  </a:lnTo>
                  <a:cubicBezTo>
                    <a:pt x="1175019" y="31481"/>
                    <a:pt x="1174789" y="31789"/>
                    <a:pt x="1174557" y="31942"/>
                  </a:cubicBezTo>
                  <a:lnTo>
                    <a:pt x="1169478" y="35406"/>
                  </a:lnTo>
                  <a:lnTo>
                    <a:pt x="1158779" y="42641"/>
                  </a:lnTo>
                  <a:cubicBezTo>
                    <a:pt x="1158394" y="42872"/>
                    <a:pt x="1157932" y="43103"/>
                    <a:pt x="1157393" y="43103"/>
                  </a:cubicBezTo>
                  <a:lnTo>
                    <a:pt x="1143308" y="44258"/>
                  </a:lnTo>
                  <a:cubicBezTo>
                    <a:pt x="1142846" y="44258"/>
                    <a:pt x="1142461" y="44258"/>
                    <a:pt x="1142076" y="44027"/>
                  </a:cubicBezTo>
                  <a:lnTo>
                    <a:pt x="1128068" y="38562"/>
                  </a:lnTo>
                  <a:lnTo>
                    <a:pt x="1115214" y="31404"/>
                  </a:lnTo>
                  <a:lnTo>
                    <a:pt x="1107671" y="36637"/>
                  </a:lnTo>
                  <a:lnTo>
                    <a:pt x="1102129" y="39178"/>
                  </a:lnTo>
                  <a:cubicBezTo>
                    <a:pt x="1101667" y="39408"/>
                    <a:pt x="1101128" y="39485"/>
                    <a:pt x="1100667" y="39408"/>
                  </a:cubicBezTo>
                  <a:lnTo>
                    <a:pt x="1096202" y="38870"/>
                  </a:lnTo>
                  <a:cubicBezTo>
                    <a:pt x="1095279" y="38793"/>
                    <a:pt x="1094432" y="38177"/>
                    <a:pt x="1094047" y="37330"/>
                  </a:cubicBezTo>
                  <a:lnTo>
                    <a:pt x="1091815" y="32866"/>
                  </a:lnTo>
                  <a:cubicBezTo>
                    <a:pt x="1091661" y="32558"/>
                    <a:pt x="1091584" y="32173"/>
                    <a:pt x="1091507" y="31865"/>
                  </a:cubicBezTo>
                  <a:lnTo>
                    <a:pt x="1090430" y="19704"/>
                  </a:lnTo>
                  <a:lnTo>
                    <a:pt x="1085427" y="28017"/>
                  </a:lnTo>
                  <a:cubicBezTo>
                    <a:pt x="1085119" y="28479"/>
                    <a:pt x="1084657" y="28940"/>
                    <a:pt x="1084195" y="29171"/>
                  </a:cubicBezTo>
                  <a:lnTo>
                    <a:pt x="1079115" y="31404"/>
                  </a:lnTo>
                  <a:cubicBezTo>
                    <a:pt x="1078653" y="31634"/>
                    <a:pt x="1078115" y="31711"/>
                    <a:pt x="1077653" y="31634"/>
                  </a:cubicBezTo>
                  <a:cubicBezTo>
                    <a:pt x="1077499" y="31634"/>
                    <a:pt x="1077422" y="31558"/>
                    <a:pt x="1077268" y="31481"/>
                  </a:cubicBezTo>
                  <a:cubicBezTo>
                    <a:pt x="1076883" y="31404"/>
                    <a:pt x="1076575" y="31326"/>
                    <a:pt x="1076267" y="31096"/>
                  </a:cubicBezTo>
                  <a:lnTo>
                    <a:pt x="1068955" y="25477"/>
                  </a:lnTo>
                  <a:cubicBezTo>
                    <a:pt x="1068647" y="25246"/>
                    <a:pt x="1068416" y="25015"/>
                    <a:pt x="1068262" y="24707"/>
                  </a:cubicBezTo>
                  <a:lnTo>
                    <a:pt x="1062798" y="15471"/>
                  </a:lnTo>
                  <a:lnTo>
                    <a:pt x="1060796" y="13470"/>
                  </a:lnTo>
                  <a:lnTo>
                    <a:pt x="1058256" y="14008"/>
                  </a:lnTo>
                  <a:lnTo>
                    <a:pt x="1055716" y="17395"/>
                  </a:lnTo>
                  <a:lnTo>
                    <a:pt x="1051945" y="26631"/>
                  </a:lnTo>
                  <a:cubicBezTo>
                    <a:pt x="1051868" y="26862"/>
                    <a:pt x="1051714" y="27093"/>
                    <a:pt x="1051637" y="27247"/>
                  </a:cubicBezTo>
                  <a:lnTo>
                    <a:pt x="1048250" y="31711"/>
                  </a:lnTo>
                  <a:lnTo>
                    <a:pt x="1039707" y="41487"/>
                  </a:lnTo>
                  <a:cubicBezTo>
                    <a:pt x="1039553" y="41641"/>
                    <a:pt x="1039399" y="41794"/>
                    <a:pt x="1039168" y="41948"/>
                  </a:cubicBezTo>
                  <a:lnTo>
                    <a:pt x="1034088" y="45335"/>
                  </a:lnTo>
                  <a:cubicBezTo>
                    <a:pt x="1033472" y="45797"/>
                    <a:pt x="1032702" y="45874"/>
                    <a:pt x="1031933" y="45720"/>
                  </a:cubicBezTo>
                  <a:lnTo>
                    <a:pt x="1026852" y="44565"/>
                  </a:lnTo>
                  <a:cubicBezTo>
                    <a:pt x="1026160" y="44411"/>
                    <a:pt x="1025544" y="43950"/>
                    <a:pt x="1025159" y="43411"/>
                  </a:cubicBezTo>
                  <a:lnTo>
                    <a:pt x="1022927" y="40024"/>
                  </a:lnTo>
                  <a:cubicBezTo>
                    <a:pt x="1022696" y="39639"/>
                    <a:pt x="1022542" y="39255"/>
                    <a:pt x="1022466" y="38870"/>
                  </a:cubicBezTo>
                  <a:cubicBezTo>
                    <a:pt x="1022389" y="38485"/>
                    <a:pt x="1022466" y="38023"/>
                    <a:pt x="1022619" y="37638"/>
                  </a:cubicBezTo>
                  <a:lnTo>
                    <a:pt x="1023774" y="34251"/>
                  </a:lnTo>
                  <a:lnTo>
                    <a:pt x="1026083" y="30095"/>
                  </a:lnTo>
                  <a:lnTo>
                    <a:pt x="1026699" y="28094"/>
                  </a:lnTo>
                  <a:lnTo>
                    <a:pt x="1024543" y="25939"/>
                  </a:lnTo>
                  <a:lnTo>
                    <a:pt x="1017462" y="28171"/>
                  </a:lnTo>
                  <a:lnTo>
                    <a:pt x="1002530" y="36484"/>
                  </a:lnTo>
                  <a:cubicBezTo>
                    <a:pt x="1001837" y="36868"/>
                    <a:pt x="1001068" y="36945"/>
                    <a:pt x="1000298" y="36714"/>
                  </a:cubicBezTo>
                  <a:cubicBezTo>
                    <a:pt x="999528" y="36484"/>
                    <a:pt x="998989" y="35945"/>
                    <a:pt x="998605" y="35252"/>
                  </a:cubicBezTo>
                  <a:lnTo>
                    <a:pt x="995757" y="29633"/>
                  </a:lnTo>
                  <a:cubicBezTo>
                    <a:pt x="995603" y="29325"/>
                    <a:pt x="995449" y="28940"/>
                    <a:pt x="995449" y="28556"/>
                  </a:cubicBezTo>
                  <a:lnTo>
                    <a:pt x="994910" y="19858"/>
                  </a:lnTo>
                  <a:lnTo>
                    <a:pt x="993140" y="13547"/>
                  </a:lnTo>
                  <a:lnTo>
                    <a:pt x="986290" y="10314"/>
                  </a:lnTo>
                  <a:lnTo>
                    <a:pt x="970357" y="8082"/>
                  </a:lnTo>
                  <a:lnTo>
                    <a:pt x="962891" y="7620"/>
                  </a:lnTo>
                  <a:lnTo>
                    <a:pt x="959658" y="9236"/>
                  </a:lnTo>
                  <a:lnTo>
                    <a:pt x="959966" y="13162"/>
                  </a:lnTo>
                  <a:lnTo>
                    <a:pt x="964430" y="18088"/>
                  </a:lnTo>
                  <a:cubicBezTo>
                    <a:pt x="964661" y="18319"/>
                    <a:pt x="964815" y="18627"/>
                    <a:pt x="964969" y="19012"/>
                  </a:cubicBezTo>
                  <a:lnTo>
                    <a:pt x="966663" y="23476"/>
                  </a:lnTo>
                  <a:cubicBezTo>
                    <a:pt x="966816" y="23937"/>
                    <a:pt x="966893" y="24476"/>
                    <a:pt x="966816" y="24938"/>
                  </a:cubicBezTo>
                  <a:cubicBezTo>
                    <a:pt x="966739" y="25400"/>
                    <a:pt x="966509" y="25862"/>
                    <a:pt x="966200" y="26324"/>
                  </a:cubicBezTo>
                  <a:lnTo>
                    <a:pt x="962506" y="30480"/>
                  </a:lnTo>
                  <a:lnTo>
                    <a:pt x="960043" y="35945"/>
                  </a:lnTo>
                  <a:lnTo>
                    <a:pt x="958966" y="41794"/>
                  </a:lnTo>
                  <a:cubicBezTo>
                    <a:pt x="958812" y="42564"/>
                    <a:pt x="958427" y="43180"/>
                    <a:pt x="957734" y="43642"/>
                  </a:cubicBezTo>
                  <a:lnTo>
                    <a:pt x="954347" y="45874"/>
                  </a:lnTo>
                  <a:cubicBezTo>
                    <a:pt x="953885" y="46182"/>
                    <a:pt x="953424" y="46336"/>
                    <a:pt x="952885" y="46336"/>
                  </a:cubicBezTo>
                  <a:lnTo>
                    <a:pt x="936567" y="46875"/>
                  </a:lnTo>
                  <a:lnTo>
                    <a:pt x="930564" y="47721"/>
                  </a:lnTo>
                  <a:lnTo>
                    <a:pt x="929255" y="50646"/>
                  </a:lnTo>
                  <a:lnTo>
                    <a:pt x="929640" y="53648"/>
                  </a:lnTo>
                  <a:lnTo>
                    <a:pt x="933181" y="58728"/>
                  </a:lnTo>
                  <a:cubicBezTo>
                    <a:pt x="933796" y="59574"/>
                    <a:pt x="933873" y="60729"/>
                    <a:pt x="933412" y="61653"/>
                  </a:cubicBezTo>
                  <a:cubicBezTo>
                    <a:pt x="932950" y="62576"/>
                    <a:pt x="931949" y="63192"/>
                    <a:pt x="930949" y="63192"/>
                  </a:cubicBezTo>
                  <a:lnTo>
                    <a:pt x="928485" y="63192"/>
                  </a:lnTo>
                  <a:lnTo>
                    <a:pt x="924868" y="64116"/>
                  </a:lnTo>
                  <a:lnTo>
                    <a:pt x="922097" y="66117"/>
                  </a:lnTo>
                  <a:lnTo>
                    <a:pt x="920711" y="69811"/>
                  </a:lnTo>
                  <a:cubicBezTo>
                    <a:pt x="920404" y="70735"/>
                    <a:pt x="919557" y="71428"/>
                    <a:pt x="918633" y="71582"/>
                  </a:cubicBezTo>
                  <a:lnTo>
                    <a:pt x="907549" y="73737"/>
                  </a:lnTo>
                  <a:lnTo>
                    <a:pt x="902162" y="78124"/>
                  </a:lnTo>
                  <a:lnTo>
                    <a:pt x="898082" y="83281"/>
                  </a:lnTo>
                  <a:lnTo>
                    <a:pt x="895389" y="89131"/>
                  </a:lnTo>
                  <a:cubicBezTo>
                    <a:pt x="895235" y="89439"/>
                    <a:pt x="895003" y="89747"/>
                    <a:pt x="894696" y="89978"/>
                  </a:cubicBezTo>
                  <a:cubicBezTo>
                    <a:pt x="894619" y="90054"/>
                    <a:pt x="894619" y="90131"/>
                    <a:pt x="894542" y="90208"/>
                  </a:cubicBezTo>
                  <a:lnTo>
                    <a:pt x="894542" y="90208"/>
                  </a:lnTo>
                  <a:lnTo>
                    <a:pt x="894542" y="90208"/>
                  </a:lnTo>
                  <a:lnTo>
                    <a:pt x="894003" y="90593"/>
                  </a:lnTo>
                  <a:lnTo>
                    <a:pt x="892310" y="91902"/>
                  </a:lnTo>
                  <a:cubicBezTo>
                    <a:pt x="892002" y="92133"/>
                    <a:pt x="891694" y="92210"/>
                    <a:pt x="891386" y="92287"/>
                  </a:cubicBezTo>
                  <a:cubicBezTo>
                    <a:pt x="891309" y="92287"/>
                    <a:pt x="891232" y="92364"/>
                    <a:pt x="891155" y="92364"/>
                  </a:cubicBezTo>
                  <a:cubicBezTo>
                    <a:pt x="890770" y="92440"/>
                    <a:pt x="890308" y="92440"/>
                    <a:pt x="889847" y="92287"/>
                  </a:cubicBezTo>
                  <a:lnTo>
                    <a:pt x="885921" y="91132"/>
                  </a:lnTo>
                  <a:cubicBezTo>
                    <a:pt x="885613" y="91055"/>
                    <a:pt x="885306" y="90901"/>
                    <a:pt x="885074" y="90747"/>
                  </a:cubicBezTo>
                  <a:lnTo>
                    <a:pt x="881765" y="88361"/>
                  </a:lnTo>
                  <a:lnTo>
                    <a:pt x="878455" y="87976"/>
                  </a:lnTo>
                  <a:lnTo>
                    <a:pt x="875915" y="89670"/>
                  </a:lnTo>
                  <a:lnTo>
                    <a:pt x="872375" y="93287"/>
                  </a:lnTo>
                  <a:cubicBezTo>
                    <a:pt x="872221" y="93441"/>
                    <a:pt x="872067" y="93595"/>
                    <a:pt x="871836" y="93672"/>
                  </a:cubicBezTo>
                  <a:lnTo>
                    <a:pt x="867372" y="96520"/>
                  </a:lnTo>
                  <a:cubicBezTo>
                    <a:pt x="866987" y="96751"/>
                    <a:pt x="866602" y="96905"/>
                    <a:pt x="866140" y="96905"/>
                  </a:cubicBezTo>
                  <a:lnTo>
                    <a:pt x="855441" y="97905"/>
                  </a:lnTo>
                  <a:lnTo>
                    <a:pt x="854287" y="97982"/>
                  </a:lnTo>
                  <a:lnTo>
                    <a:pt x="854287" y="97982"/>
                  </a:lnTo>
                  <a:lnTo>
                    <a:pt x="854287" y="97982"/>
                  </a:lnTo>
                  <a:cubicBezTo>
                    <a:pt x="853902" y="97982"/>
                    <a:pt x="853440" y="97982"/>
                    <a:pt x="853055" y="97828"/>
                  </a:cubicBezTo>
                  <a:lnTo>
                    <a:pt x="846897" y="95596"/>
                  </a:lnTo>
                  <a:lnTo>
                    <a:pt x="840047" y="92748"/>
                  </a:lnTo>
                  <a:lnTo>
                    <a:pt x="837353" y="92133"/>
                  </a:lnTo>
                  <a:lnTo>
                    <a:pt x="830041" y="98521"/>
                  </a:lnTo>
                  <a:cubicBezTo>
                    <a:pt x="829656" y="98829"/>
                    <a:pt x="829271" y="99060"/>
                    <a:pt x="828810" y="99137"/>
                  </a:cubicBezTo>
                  <a:lnTo>
                    <a:pt x="820112" y="100984"/>
                  </a:lnTo>
                  <a:lnTo>
                    <a:pt x="819804" y="103524"/>
                  </a:lnTo>
                  <a:lnTo>
                    <a:pt x="819804" y="108219"/>
                  </a:lnTo>
                  <a:lnTo>
                    <a:pt x="819804" y="108219"/>
                  </a:lnTo>
                  <a:lnTo>
                    <a:pt x="819804" y="108219"/>
                  </a:lnTo>
                  <a:cubicBezTo>
                    <a:pt x="819804" y="108450"/>
                    <a:pt x="819727" y="108758"/>
                    <a:pt x="819727" y="108989"/>
                  </a:cubicBezTo>
                  <a:lnTo>
                    <a:pt x="818573" y="112914"/>
                  </a:lnTo>
                  <a:cubicBezTo>
                    <a:pt x="818342" y="113838"/>
                    <a:pt x="817649" y="114531"/>
                    <a:pt x="816725" y="114839"/>
                  </a:cubicBezTo>
                  <a:lnTo>
                    <a:pt x="811646" y="116532"/>
                  </a:lnTo>
                  <a:cubicBezTo>
                    <a:pt x="811337" y="116609"/>
                    <a:pt x="811030" y="116686"/>
                    <a:pt x="810722" y="116686"/>
                  </a:cubicBezTo>
                  <a:lnTo>
                    <a:pt x="806796" y="116686"/>
                  </a:lnTo>
                  <a:cubicBezTo>
                    <a:pt x="806565" y="116686"/>
                    <a:pt x="806335" y="116686"/>
                    <a:pt x="806181" y="116609"/>
                  </a:cubicBezTo>
                  <a:lnTo>
                    <a:pt x="796329" y="114531"/>
                  </a:lnTo>
                  <a:lnTo>
                    <a:pt x="793634" y="116686"/>
                  </a:lnTo>
                  <a:lnTo>
                    <a:pt x="794943" y="122844"/>
                  </a:lnTo>
                  <a:lnTo>
                    <a:pt x="795559" y="129386"/>
                  </a:lnTo>
                  <a:lnTo>
                    <a:pt x="795559" y="129386"/>
                  </a:lnTo>
                  <a:lnTo>
                    <a:pt x="795559" y="129386"/>
                  </a:lnTo>
                  <a:cubicBezTo>
                    <a:pt x="795636" y="130156"/>
                    <a:pt x="795405" y="130925"/>
                    <a:pt x="794866" y="131464"/>
                  </a:cubicBezTo>
                  <a:cubicBezTo>
                    <a:pt x="794404" y="132003"/>
                    <a:pt x="793711" y="132388"/>
                    <a:pt x="792942" y="132465"/>
                  </a:cubicBezTo>
                  <a:lnTo>
                    <a:pt x="784475" y="133004"/>
                  </a:lnTo>
                  <a:cubicBezTo>
                    <a:pt x="783551" y="133080"/>
                    <a:pt x="782705" y="132696"/>
                    <a:pt x="782089" y="131926"/>
                  </a:cubicBezTo>
                  <a:lnTo>
                    <a:pt x="777856" y="126615"/>
                  </a:lnTo>
                  <a:lnTo>
                    <a:pt x="775854" y="125307"/>
                  </a:lnTo>
                  <a:lnTo>
                    <a:pt x="772853" y="126076"/>
                  </a:lnTo>
                  <a:lnTo>
                    <a:pt x="760230" y="132696"/>
                  </a:lnTo>
                  <a:cubicBezTo>
                    <a:pt x="759845" y="132927"/>
                    <a:pt x="759383" y="133004"/>
                    <a:pt x="758921" y="133004"/>
                  </a:cubicBezTo>
                  <a:lnTo>
                    <a:pt x="753841" y="133004"/>
                  </a:lnTo>
                  <a:cubicBezTo>
                    <a:pt x="753534" y="133004"/>
                    <a:pt x="753225" y="132927"/>
                    <a:pt x="752918" y="132850"/>
                  </a:cubicBezTo>
                  <a:lnTo>
                    <a:pt x="749531" y="131695"/>
                  </a:lnTo>
                  <a:cubicBezTo>
                    <a:pt x="748530" y="131387"/>
                    <a:pt x="747761" y="130463"/>
                    <a:pt x="747607" y="129386"/>
                  </a:cubicBezTo>
                  <a:lnTo>
                    <a:pt x="747299" y="126692"/>
                  </a:lnTo>
                  <a:lnTo>
                    <a:pt x="744374" y="125768"/>
                  </a:lnTo>
                  <a:lnTo>
                    <a:pt x="741834" y="126769"/>
                  </a:lnTo>
                  <a:lnTo>
                    <a:pt x="739833" y="130771"/>
                  </a:lnTo>
                  <a:lnTo>
                    <a:pt x="740372" y="145242"/>
                  </a:lnTo>
                  <a:lnTo>
                    <a:pt x="740372" y="145242"/>
                  </a:lnTo>
                  <a:lnTo>
                    <a:pt x="740372" y="145242"/>
                  </a:lnTo>
                  <a:cubicBezTo>
                    <a:pt x="740372" y="146242"/>
                    <a:pt x="739910" y="147166"/>
                    <a:pt x="739063" y="147705"/>
                  </a:cubicBezTo>
                  <a:lnTo>
                    <a:pt x="734599" y="150553"/>
                  </a:lnTo>
                  <a:cubicBezTo>
                    <a:pt x="734060" y="150861"/>
                    <a:pt x="733367" y="151015"/>
                    <a:pt x="732752" y="150937"/>
                  </a:cubicBezTo>
                  <a:lnTo>
                    <a:pt x="707967" y="147551"/>
                  </a:lnTo>
                  <a:lnTo>
                    <a:pt x="703811" y="146165"/>
                  </a:lnTo>
                  <a:lnTo>
                    <a:pt x="700963" y="148321"/>
                  </a:lnTo>
                  <a:lnTo>
                    <a:pt x="696191" y="156787"/>
                  </a:lnTo>
                  <a:cubicBezTo>
                    <a:pt x="696037" y="157018"/>
                    <a:pt x="695883" y="157249"/>
                    <a:pt x="695729" y="157403"/>
                  </a:cubicBezTo>
                  <a:lnTo>
                    <a:pt x="692881" y="160251"/>
                  </a:lnTo>
                  <a:cubicBezTo>
                    <a:pt x="692573" y="160559"/>
                    <a:pt x="692265" y="160790"/>
                    <a:pt x="691881" y="160867"/>
                  </a:cubicBezTo>
                  <a:lnTo>
                    <a:pt x="685723" y="163099"/>
                  </a:lnTo>
                  <a:cubicBezTo>
                    <a:pt x="685338" y="163253"/>
                    <a:pt x="685030" y="163253"/>
                    <a:pt x="684646" y="163176"/>
                  </a:cubicBezTo>
                  <a:cubicBezTo>
                    <a:pt x="684568" y="163176"/>
                    <a:pt x="684414" y="163253"/>
                    <a:pt x="684337" y="163176"/>
                  </a:cubicBezTo>
                  <a:cubicBezTo>
                    <a:pt x="683876" y="163099"/>
                    <a:pt x="683414" y="162868"/>
                    <a:pt x="683029" y="162637"/>
                  </a:cubicBezTo>
                  <a:lnTo>
                    <a:pt x="680181" y="160405"/>
                  </a:lnTo>
                  <a:cubicBezTo>
                    <a:pt x="679950" y="160251"/>
                    <a:pt x="679796" y="160020"/>
                    <a:pt x="679565" y="159789"/>
                  </a:cubicBezTo>
                  <a:lnTo>
                    <a:pt x="677333" y="156402"/>
                  </a:lnTo>
                  <a:lnTo>
                    <a:pt x="676025" y="155171"/>
                  </a:lnTo>
                  <a:cubicBezTo>
                    <a:pt x="675409" y="154555"/>
                    <a:pt x="675101" y="153709"/>
                    <a:pt x="675255" y="152862"/>
                  </a:cubicBezTo>
                  <a:lnTo>
                    <a:pt x="675255" y="152862"/>
                  </a:lnTo>
                  <a:lnTo>
                    <a:pt x="675255" y="152862"/>
                  </a:lnTo>
                  <a:lnTo>
                    <a:pt x="676025" y="145242"/>
                  </a:lnTo>
                  <a:cubicBezTo>
                    <a:pt x="675563" y="145165"/>
                    <a:pt x="675024" y="145011"/>
                    <a:pt x="674640" y="144703"/>
                  </a:cubicBezTo>
                  <a:lnTo>
                    <a:pt x="667866" y="139623"/>
                  </a:lnTo>
                  <a:lnTo>
                    <a:pt x="665865" y="138622"/>
                  </a:lnTo>
                  <a:lnTo>
                    <a:pt x="662401" y="139392"/>
                  </a:lnTo>
                  <a:lnTo>
                    <a:pt x="654473" y="145704"/>
                  </a:lnTo>
                  <a:cubicBezTo>
                    <a:pt x="654088" y="146012"/>
                    <a:pt x="653627" y="146242"/>
                    <a:pt x="653165" y="146319"/>
                  </a:cubicBezTo>
                  <a:lnTo>
                    <a:pt x="650317" y="146781"/>
                  </a:lnTo>
                  <a:lnTo>
                    <a:pt x="649778" y="146858"/>
                  </a:lnTo>
                  <a:lnTo>
                    <a:pt x="649778" y="146858"/>
                  </a:lnTo>
                  <a:lnTo>
                    <a:pt x="649778" y="146858"/>
                  </a:lnTo>
                  <a:cubicBezTo>
                    <a:pt x="649547" y="146935"/>
                    <a:pt x="649316" y="146781"/>
                    <a:pt x="649086" y="146781"/>
                  </a:cubicBezTo>
                  <a:cubicBezTo>
                    <a:pt x="648162" y="146704"/>
                    <a:pt x="647238" y="146242"/>
                    <a:pt x="646853" y="145396"/>
                  </a:cubicBezTo>
                  <a:lnTo>
                    <a:pt x="646314" y="144241"/>
                  </a:lnTo>
                  <a:cubicBezTo>
                    <a:pt x="646084" y="143779"/>
                    <a:pt x="646007" y="143241"/>
                    <a:pt x="646007" y="142702"/>
                  </a:cubicBezTo>
                  <a:lnTo>
                    <a:pt x="646545" y="138084"/>
                  </a:lnTo>
                  <a:lnTo>
                    <a:pt x="646314" y="136775"/>
                  </a:lnTo>
                  <a:lnTo>
                    <a:pt x="645237" y="135929"/>
                  </a:lnTo>
                  <a:lnTo>
                    <a:pt x="638771" y="133235"/>
                  </a:lnTo>
                  <a:cubicBezTo>
                    <a:pt x="638387" y="133080"/>
                    <a:pt x="638002" y="132850"/>
                    <a:pt x="637771" y="132542"/>
                  </a:cubicBezTo>
                  <a:lnTo>
                    <a:pt x="633922" y="128155"/>
                  </a:lnTo>
                  <a:lnTo>
                    <a:pt x="632537" y="127847"/>
                  </a:lnTo>
                  <a:lnTo>
                    <a:pt x="629073" y="128308"/>
                  </a:lnTo>
                  <a:lnTo>
                    <a:pt x="624147" y="128308"/>
                  </a:lnTo>
                  <a:cubicBezTo>
                    <a:pt x="623300" y="128308"/>
                    <a:pt x="622531" y="127924"/>
                    <a:pt x="621992" y="127308"/>
                  </a:cubicBezTo>
                  <a:lnTo>
                    <a:pt x="619144" y="123921"/>
                  </a:lnTo>
                  <a:lnTo>
                    <a:pt x="616527" y="119688"/>
                  </a:lnTo>
                  <a:lnTo>
                    <a:pt x="613064" y="117764"/>
                  </a:lnTo>
                  <a:lnTo>
                    <a:pt x="610216" y="118379"/>
                  </a:lnTo>
                  <a:lnTo>
                    <a:pt x="608368" y="121304"/>
                  </a:lnTo>
                  <a:lnTo>
                    <a:pt x="607907" y="126307"/>
                  </a:lnTo>
                  <a:cubicBezTo>
                    <a:pt x="607753" y="127770"/>
                    <a:pt x="606521" y="128847"/>
                    <a:pt x="605136" y="128847"/>
                  </a:cubicBezTo>
                  <a:lnTo>
                    <a:pt x="602288" y="128847"/>
                  </a:lnTo>
                  <a:cubicBezTo>
                    <a:pt x="601672" y="128847"/>
                    <a:pt x="601133" y="128693"/>
                    <a:pt x="600671" y="128308"/>
                  </a:cubicBezTo>
                  <a:lnTo>
                    <a:pt x="595130" y="124306"/>
                  </a:lnTo>
                  <a:lnTo>
                    <a:pt x="594668" y="124306"/>
                  </a:lnTo>
                  <a:lnTo>
                    <a:pt x="588587" y="123844"/>
                  </a:lnTo>
                  <a:lnTo>
                    <a:pt x="578119" y="127462"/>
                  </a:lnTo>
                  <a:lnTo>
                    <a:pt x="574502" y="128693"/>
                  </a:lnTo>
                  <a:lnTo>
                    <a:pt x="566420" y="129925"/>
                  </a:lnTo>
                  <a:lnTo>
                    <a:pt x="560493" y="132080"/>
                  </a:lnTo>
                  <a:lnTo>
                    <a:pt x="557414" y="133619"/>
                  </a:lnTo>
                  <a:cubicBezTo>
                    <a:pt x="556645" y="134004"/>
                    <a:pt x="555721" y="134004"/>
                    <a:pt x="554875" y="133619"/>
                  </a:cubicBezTo>
                  <a:lnTo>
                    <a:pt x="551488" y="131926"/>
                  </a:lnTo>
                  <a:cubicBezTo>
                    <a:pt x="551103" y="131695"/>
                    <a:pt x="550718" y="131387"/>
                    <a:pt x="550487" y="131079"/>
                  </a:cubicBezTo>
                  <a:lnTo>
                    <a:pt x="547639" y="127154"/>
                  </a:lnTo>
                  <a:lnTo>
                    <a:pt x="544561" y="124075"/>
                  </a:lnTo>
                  <a:lnTo>
                    <a:pt x="539865" y="122767"/>
                  </a:lnTo>
                  <a:lnTo>
                    <a:pt x="533323" y="124768"/>
                  </a:lnTo>
                  <a:lnTo>
                    <a:pt x="522393" y="129694"/>
                  </a:lnTo>
                  <a:cubicBezTo>
                    <a:pt x="522162" y="129771"/>
                    <a:pt x="521854" y="129848"/>
                    <a:pt x="521624" y="129925"/>
                  </a:cubicBezTo>
                  <a:lnTo>
                    <a:pt x="514312" y="130925"/>
                  </a:lnTo>
                  <a:lnTo>
                    <a:pt x="513157" y="131079"/>
                  </a:lnTo>
                  <a:lnTo>
                    <a:pt x="504536" y="131695"/>
                  </a:lnTo>
                  <a:lnTo>
                    <a:pt x="497917" y="131156"/>
                  </a:lnTo>
                  <a:lnTo>
                    <a:pt x="491836" y="131695"/>
                  </a:lnTo>
                  <a:lnTo>
                    <a:pt x="489912" y="133004"/>
                  </a:lnTo>
                  <a:lnTo>
                    <a:pt x="489527" y="134389"/>
                  </a:lnTo>
                  <a:lnTo>
                    <a:pt x="491144" y="136005"/>
                  </a:lnTo>
                  <a:cubicBezTo>
                    <a:pt x="491605" y="136467"/>
                    <a:pt x="491836" y="137006"/>
                    <a:pt x="491913" y="137622"/>
                  </a:cubicBezTo>
                  <a:lnTo>
                    <a:pt x="492452" y="141547"/>
                  </a:lnTo>
                  <a:cubicBezTo>
                    <a:pt x="492452" y="141778"/>
                    <a:pt x="492529" y="142009"/>
                    <a:pt x="492452" y="142240"/>
                  </a:cubicBezTo>
                  <a:lnTo>
                    <a:pt x="492452" y="142240"/>
                  </a:lnTo>
                  <a:lnTo>
                    <a:pt x="492452" y="142240"/>
                  </a:lnTo>
                  <a:lnTo>
                    <a:pt x="490759" y="156864"/>
                  </a:lnTo>
                  <a:cubicBezTo>
                    <a:pt x="490682" y="157557"/>
                    <a:pt x="490297" y="158250"/>
                    <a:pt x="489758" y="158711"/>
                  </a:cubicBezTo>
                  <a:lnTo>
                    <a:pt x="482985" y="164330"/>
                  </a:lnTo>
                  <a:cubicBezTo>
                    <a:pt x="482446" y="164792"/>
                    <a:pt x="481830" y="165023"/>
                    <a:pt x="481214" y="165023"/>
                  </a:cubicBezTo>
                  <a:lnTo>
                    <a:pt x="477751" y="165023"/>
                  </a:lnTo>
                  <a:lnTo>
                    <a:pt x="477135" y="166178"/>
                  </a:lnTo>
                  <a:lnTo>
                    <a:pt x="476673" y="167024"/>
                  </a:lnTo>
                  <a:lnTo>
                    <a:pt x="475211" y="184496"/>
                  </a:lnTo>
                  <a:lnTo>
                    <a:pt x="475057" y="186113"/>
                  </a:lnTo>
                  <a:cubicBezTo>
                    <a:pt x="475057" y="186497"/>
                    <a:pt x="474903" y="186882"/>
                    <a:pt x="474672" y="187267"/>
                  </a:cubicBezTo>
                  <a:lnTo>
                    <a:pt x="472440" y="191193"/>
                  </a:lnTo>
                  <a:cubicBezTo>
                    <a:pt x="472055" y="191808"/>
                    <a:pt x="471439" y="192347"/>
                    <a:pt x="470747" y="192501"/>
                  </a:cubicBezTo>
                  <a:cubicBezTo>
                    <a:pt x="470054" y="192732"/>
                    <a:pt x="469284" y="192578"/>
                    <a:pt x="468592" y="192193"/>
                  </a:cubicBezTo>
                  <a:lnTo>
                    <a:pt x="464666" y="189961"/>
                  </a:lnTo>
                  <a:cubicBezTo>
                    <a:pt x="464512" y="189884"/>
                    <a:pt x="464358" y="189730"/>
                    <a:pt x="464204" y="189576"/>
                  </a:cubicBezTo>
                  <a:lnTo>
                    <a:pt x="458047" y="183958"/>
                  </a:lnTo>
                  <a:lnTo>
                    <a:pt x="451042" y="178955"/>
                  </a:lnTo>
                  <a:lnTo>
                    <a:pt x="446270" y="178493"/>
                  </a:lnTo>
                  <a:lnTo>
                    <a:pt x="440652" y="180494"/>
                  </a:lnTo>
                  <a:lnTo>
                    <a:pt x="430646" y="182341"/>
                  </a:lnTo>
                  <a:cubicBezTo>
                    <a:pt x="430414" y="182341"/>
                    <a:pt x="430261" y="182341"/>
                    <a:pt x="430030" y="182418"/>
                  </a:cubicBezTo>
                  <a:lnTo>
                    <a:pt x="404476" y="181341"/>
                  </a:lnTo>
                  <a:lnTo>
                    <a:pt x="399934" y="182187"/>
                  </a:lnTo>
                  <a:lnTo>
                    <a:pt x="396625" y="188268"/>
                  </a:lnTo>
                  <a:cubicBezTo>
                    <a:pt x="396548" y="188422"/>
                    <a:pt x="396394" y="188576"/>
                    <a:pt x="396317" y="188730"/>
                  </a:cubicBezTo>
                  <a:lnTo>
                    <a:pt x="393469" y="192116"/>
                  </a:lnTo>
                  <a:cubicBezTo>
                    <a:pt x="392853" y="192809"/>
                    <a:pt x="391930" y="193194"/>
                    <a:pt x="391006" y="193117"/>
                  </a:cubicBezTo>
                  <a:cubicBezTo>
                    <a:pt x="390082" y="193040"/>
                    <a:pt x="389236" y="192424"/>
                    <a:pt x="388851" y="191577"/>
                  </a:cubicBezTo>
                  <a:lnTo>
                    <a:pt x="385079" y="184035"/>
                  </a:lnTo>
                  <a:lnTo>
                    <a:pt x="382232" y="180725"/>
                  </a:lnTo>
                  <a:lnTo>
                    <a:pt x="380692" y="179801"/>
                  </a:lnTo>
                  <a:lnTo>
                    <a:pt x="375689" y="180571"/>
                  </a:lnTo>
                  <a:lnTo>
                    <a:pt x="374919" y="180725"/>
                  </a:lnTo>
                  <a:lnTo>
                    <a:pt x="370763" y="183034"/>
                  </a:lnTo>
                  <a:lnTo>
                    <a:pt x="367684" y="186574"/>
                  </a:lnTo>
                  <a:lnTo>
                    <a:pt x="357755" y="201507"/>
                  </a:lnTo>
                  <a:cubicBezTo>
                    <a:pt x="357139" y="202430"/>
                    <a:pt x="356062" y="202892"/>
                    <a:pt x="354984" y="202738"/>
                  </a:cubicBezTo>
                  <a:lnTo>
                    <a:pt x="351059" y="202199"/>
                  </a:lnTo>
                  <a:lnTo>
                    <a:pt x="345748" y="201045"/>
                  </a:lnTo>
                  <a:cubicBezTo>
                    <a:pt x="345440" y="200968"/>
                    <a:pt x="345209" y="200891"/>
                    <a:pt x="344978" y="200737"/>
                  </a:cubicBezTo>
                  <a:lnTo>
                    <a:pt x="341053" y="198505"/>
                  </a:lnTo>
                  <a:cubicBezTo>
                    <a:pt x="340591" y="198197"/>
                    <a:pt x="340206" y="197812"/>
                    <a:pt x="339898" y="197350"/>
                  </a:cubicBezTo>
                  <a:lnTo>
                    <a:pt x="339128" y="195811"/>
                  </a:lnTo>
                  <a:lnTo>
                    <a:pt x="335819" y="193733"/>
                  </a:lnTo>
                  <a:lnTo>
                    <a:pt x="327429" y="192655"/>
                  </a:lnTo>
                  <a:lnTo>
                    <a:pt x="317269" y="193194"/>
                  </a:lnTo>
                  <a:lnTo>
                    <a:pt x="314113" y="193964"/>
                  </a:lnTo>
                  <a:lnTo>
                    <a:pt x="314498" y="194656"/>
                  </a:lnTo>
                  <a:lnTo>
                    <a:pt x="322811" y="206202"/>
                  </a:lnTo>
                  <a:cubicBezTo>
                    <a:pt x="323350" y="206971"/>
                    <a:pt x="323504" y="207895"/>
                    <a:pt x="323196" y="208819"/>
                  </a:cubicBezTo>
                  <a:lnTo>
                    <a:pt x="320964" y="214976"/>
                  </a:lnTo>
                  <a:lnTo>
                    <a:pt x="318270" y="230832"/>
                  </a:lnTo>
                  <a:cubicBezTo>
                    <a:pt x="318116" y="231525"/>
                    <a:pt x="317731" y="232141"/>
                    <a:pt x="317192" y="232602"/>
                  </a:cubicBezTo>
                  <a:lnTo>
                    <a:pt x="312728" y="235989"/>
                  </a:lnTo>
                  <a:cubicBezTo>
                    <a:pt x="312266" y="236374"/>
                    <a:pt x="311650" y="236528"/>
                    <a:pt x="311035" y="236528"/>
                  </a:cubicBezTo>
                  <a:lnTo>
                    <a:pt x="298642" y="236528"/>
                  </a:lnTo>
                  <a:lnTo>
                    <a:pt x="298642" y="243301"/>
                  </a:lnTo>
                  <a:lnTo>
                    <a:pt x="298642" y="243301"/>
                  </a:lnTo>
                  <a:cubicBezTo>
                    <a:pt x="298642" y="244225"/>
                    <a:pt x="298258" y="244994"/>
                    <a:pt x="297488" y="245533"/>
                  </a:cubicBezTo>
                  <a:lnTo>
                    <a:pt x="295872" y="246688"/>
                  </a:lnTo>
                  <a:lnTo>
                    <a:pt x="294486" y="250382"/>
                  </a:lnTo>
                  <a:lnTo>
                    <a:pt x="292100" y="255155"/>
                  </a:lnTo>
                  <a:cubicBezTo>
                    <a:pt x="291946" y="255462"/>
                    <a:pt x="291792" y="255693"/>
                    <a:pt x="291561" y="255847"/>
                  </a:cubicBezTo>
                  <a:lnTo>
                    <a:pt x="286866" y="260542"/>
                  </a:lnTo>
                  <a:lnTo>
                    <a:pt x="287174" y="263544"/>
                  </a:lnTo>
                  <a:lnTo>
                    <a:pt x="289945" y="267624"/>
                  </a:lnTo>
                  <a:lnTo>
                    <a:pt x="294640" y="271318"/>
                  </a:lnTo>
                  <a:cubicBezTo>
                    <a:pt x="294871" y="271472"/>
                    <a:pt x="295025" y="271626"/>
                    <a:pt x="295179" y="271857"/>
                  </a:cubicBezTo>
                  <a:lnTo>
                    <a:pt x="298566" y="276321"/>
                  </a:lnTo>
                  <a:cubicBezTo>
                    <a:pt x="298719" y="276552"/>
                    <a:pt x="298873" y="276860"/>
                    <a:pt x="298950" y="277091"/>
                  </a:cubicBezTo>
                  <a:lnTo>
                    <a:pt x="300105" y="280478"/>
                  </a:lnTo>
                  <a:cubicBezTo>
                    <a:pt x="300259" y="280862"/>
                    <a:pt x="300259" y="281324"/>
                    <a:pt x="300259" y="281709"/>
                  </a:cubicBezTo>
                  <a:cubicBezTo>
                    <a:pt x="300182" y="282094"/>
                    <a:pt x="300028" y="282556"/>
                    <a:pt x="299797" y="282864"/>
                  </a:cubicBezTo>
                  <a:lnTo>
                    <a:pt x="298642" y="284557"/>
                  </a:lnTo>
                  <a:cubicBezTo>
                    <a:pt x="298258" y="285173"/>
                    <a:pt x="297565" y="285634"/>
                    <a:pt x="296872" y="285789"/>
                  </a:cubicBezTo>
                  <a:lnTo>
                    <a:pt x="291946" y="286789"/>
                  </a:lnTo>
                  <a:lnTo>
                    <a:pt x="290484" y="287944"/>
                  </a:lnTo>
                  <a:lnTo>
                    <a:pt x="289714" y="292639"/>
                  </a:lnTo>
                  <a:lnTo>
                    <a:pt x="295410" y="302414"/>
                  </a:lnTo>
                  <a:cubicBezTo>
                    <a:pt x="295641" y="302722"/>
                    <a:pt x="295717" y="303107"/>
                    <a:pt x="295794" y="303491"/>
                  </a:cubicBezTo>
                  <a:lnTo>
                    <a:pt x="296333" y="308572"/>
                  </a:lnTo>
                  <a:lnTo>
                    <a:pt x="296333" y="308572"/>
                  </a:lnTo>
                  <a:lnTo>
                    <a:pt x="296333" y="308572"/>
                  </a:lnTo>
                  <a:cubicBezTo>
                    <a:pt x="296333" y="308879"/>
                    <a:pt x="296333" y="309187"/>
                    <a:pt x="296256" y="309495"/>
                  </a:cubicBezTo>
                  <a:lnTo>
                    <a:pt x="295102" y="314575"/>
                  </a:lnTo>
                  <a:cubicBezTo>
                    <a:pt x="294871" y="315422"/>
                    <a:pt x="294332" y="316191"/>
                    <a:pt x="293485" y="316576"/>
                  </a:cubicBezTo>
                  <a:lnTo>
                    <a:pt x="289560" y="318270"/>
                  </a:lnTo>
                  <a:cubicBezTo>
                    <a:pt x="288790" y="318577"/>
                    <a:pt x="287944" y="318577"/>
                    <a:pt x="287174" y="318193"/>
                  </a:cubicBezTo>
                  <a:lnTo>
                    <a:pt x="284942" y="317038"/>
                  </a:lnTo>
                  <a:cubicBezTo>
                    <a:pt x="284249" y="316730"/>
                    <a:pt x="283787" y="316114"/>
                    <a:pt x="283556" y="315422"/>
                  </a:cubicBezTo>
                  <a:lnTo>
                    <a:pt x="281863" y="310419"/>
                  </a:lnTo>
                  <a:lnTo>
                    <a:pt x="281709" y="311573"/>
                  </a:lnTo>
                  <a:lnTo>
                    <a:pt x="282710" y="315576"/>
                  </a:lnTo>
                  <a:lnTo>
                    <a:pt x="282710" y="315576"/>
                  </a:lnTo>
                  <a:cubicBezTo>
                    <a:pt x="282787" y="316038"/>
                    <a:pt x="282787" y="316499"/>
                    <a:pt x="282710" y="316961"/>
                  </a:cubicBezTo>
                  <a:lnTo>
                    <a:pt x="282710" y="316961"/>
                  </a:lnTo>
                  <a:lnTo>
                    <a:pt x="281555" y="321425"/>
                  </a:lnTo>
                  <a:cubicBezTo>
                    <a:pt x="281324" y="322349"/>
                    <a:pt x="280708" y="323042"/>
                    <a:pt x="279785" y="323350"/>
                  </a:cubicBezTo>
                  <a:lnTo>
                    <a:pt x="275321" y="325043"/>
                  </a:lnTo>
                  <a:cubicBezTo>
                    <a:pt x="274859" y="325197"/>
                    <a:pt x="274320" y="325274"/>
                    <a:pt x="273858" y="325197"/>
                  </a:cubicBezTo>
                  <a:lnTo>
                    <a:pt x="270471" y="324658"/>
                  </a:lnTo>
                  <a:cubicBezTo>
                    <a:pt x="269933" y="324581"/>
                    <a:pt x="269394" y="324273"/>
                    <a:pt x="268932" y="323888"/>
                  </a:cubicBezTo>
                  <a:lnTo>
                    <a:pt x="265315" y="320271"/>
                  </a:lnTo>
                  <a:lnTo>
                    <a:pt x="264699" y="320579"/>
                  </a:lnTo>
                  <a:lnTo>
                    <a:pt x="264006" y="322426"/>
                  </a:lnTo>
                  <a:cubicBezTo>
                    <a:pt x="263775" y="323042"/>
                    <a:pt x="263313" y="323504"/>
                    <a:pt x="262774" y="323811"/>
                  </a:cubicBezTo>
                  <a:lnTo>
                    <a:pt x="254077" y="328738"/>
                  </a:lnTo>
                  <a:lnTo>
                    <a:pt x="249228" y="333048"/>
                  </a:lnTo>
                  <a:lnTo>
                    <a:pt x="241069" y="342900"/>
                  </a:lnTo>
                  <a:lnTo>
                    <a:pt x="235219" y="353676"/>
                  </a:lnTo>
                  <a:cubicBezTo>
                    <a:pt x="234988" y="353984"/>
                    <a:pt x="234758" y="354292"/>
                    <a:pt x="234450" y="354599"/>
                  </a:cubicBezTo>
                  <a:lnTo>
                    <a:pt x="227984" y="359448"/>
                  </a:lnTo>
                  <a:lnTo>
                    <a:pt x="234988" y="360834"/>
                  </a:lnTo>
                  <a:lnTo>
                    <a:pt x="239145" y="361988"/>
                  </a:lnTo>
                  <a:cubicBezTo>
                    <a:pt x="239530" y="362066"/>
                    <a:pt x="239838" y="362296"/>
                    <a:pt x="240146" y="362527"/>
                  </a:cubicBezTo>
                  <a:lnTo>
                    <a:pt x="243532" y="365375"/>
                  </a:lnTo>
                  <a:cubicBezTo>
                    <a:pt x="244071" y="365837"/>
                    <a:pt x="244379" y="366376"/>
                    <a:pt x="244533" y="367068"/>
                  </a:cubicBezTo>
                  <a:lnTo>
                    <a:pt x="245071" y="370455"/>
                  </a:lnTo>
                  <a:lnTo>
                    <a:pt x="245071" y="370455"/>
                  </a:lnTo>
                  <a:lnTo>
                    <a:pt x="245071" y="370455"/>
                  </a:lnTo>
                  <a:cubicBezTo>
                    <a:pt x="245149" y="371071"/>
                    <a:pt x="245071" y="371610"/>
                    <a:pt x="244841" y="372149"/>
                  </a:cubicBezTo>
                  <a:lnTo>
                    <a:pt x="243147" y="375535"/>
                  </a:lnTo>
                  <a:cubicBezTo>
                    <a:pt x="242916" y="375997"/>
                    <a:pt x="242532" y="376459"/>
                    <a:pt x="241993" y="376689"/>
                  </a:cubicBezTo>
                  <a:lnTo>
                    <a:pt x="238067" y="378922"/>
                  </a:lnTo>
                  <a:cubicBezTo>
                    <a:pt x="237836" y="379076"/>
                    <a:pt x="237605" y="379153"/>
                    <a:pt x="237375" y="379230"/>
                  </a:cubicBezTo>
                  <a:lnTo>
                    <a:pt x="233988" y="380307"/>
                  </a:lnTo>
                  <a:lnTo>
                    <a:pt x="234296" y="382385"/>
                  </a:lnTo>
                  <a:lnTo>
                    <a:pt x="237452" y="388774"/>
                  </a:lnTo>
                  <a:cubicBezTo>
                    <a:pt x="237528" y="389005"/>
                    <a:pt x="237605" y="389159"/>
                    <a:pt x="237682" y="389390"/>
                  </a:cubicBezTo>
                  <a:lnTo>
                    <a:pt x="239376" y="396702"/>
                  </a:lnTo>
                  <a:lnTo>
                    <a:pt x="239991" y="406169"/>
                  </a:lnTo>
                  <a:lnTo>
                    <a:pt x="239991" y="406169"/>
                  </a:lnTo>
                  <a:lnTo>
                    <a:pt x="239991" y="406169"/>
                  </a:lnTo>
                  <a:cubicBezTo>
                    <a:pt x="239991" y="406554"/>
                    <a:pt x="239991" y="406862"/>
                    <a:pt x="239838" y="407247"/>
                  </a:cubicBezTo>
                  <a:lnTo>
                    <a:pt x="237605" y="414020"/>
                  </a:lnTo>
                  <a:cubicBezTo>
                    <a:pt x="237375" y="414636"/>
                    <a:pt x="236990" y="415174"/>
                    <a:pt x="236451" y="415483"/>
                  </a:cubicBezTo>
                  <a:lnTo>
                    <a:pt x="217208" y="427567"/>
                  </a:lnTo>
                  <a:lnTo>
                    <a:pt x="214437" y="431261"/>
                  </a:lnTo>
                  <a:lnTo>
                    <a:pt x="213437" y="434725"/>
                  </a:lnTo>
                  <a:lnTo>
                    <a:pt x="212359" y="439651"/>
                  </a:lnTo>
                  <a:cubicBezTo>
                    <a:pt x="212282" y="440112"/>
                    <a:pt x="212051" y="440575"/>
                    <a:pt x="211744" y="440882"/>
                  </a:cubicBezTo>
                  <a:lnTo>
                    <a:pt x="207279" y="445962"/>
                  </a:lnTo>
                  <a:cubicBezTo>
                    <a:pt x="207125" y="446193"/>
                    <a:pt x="206895" y="446347"/>
                    <a:pt x="206664" y="446501"/>
                  </a:cubicBezTo>
                  <a:lnTo>
                    <a:pt x="197658" y="452120"/>
                  </a:lnTo>
                  <a:lnTo>
                    <a:pt x="166100" y="465128"/>
                  </a:lnTo>
                  <a:lnTo>
                    <a:pt x="154016" y="474980"/>
                  </a:lnTo>
                  <a:lnTo>
                    <a:pt x="154016" y="474980"/>
                  </a:lnTo>
                  <a:cubicBezTo>
                    <a:pt x="153786" y="475134"/>
                    <a:pt x="153555" y="475288"/>
                    <a:pt x="153324" y="475365"/>
                  </a:cubicBezTo>
                  <a:lnTo>
                    <a:pt x="3695" y="537787"/>
                  </a:lnTo>
                  <a:lnTo>
                    <a:pt x="154" y="540173"/>
                  </a:lnTo>
                  <a:lnTo>
                    <a:pt x="0" y="540943"/>
                  </a:lnTo>
                  <a:lnTo>
                    <a:pt x="2463" y="543406"/>
                  </a:lnTo>
                  <a:lnTo>
                    <a:pt x="23168" y="549948"/>
                  </a:lnTo>
                  <a:lnTo>
                    <a:pt x="42487" y="560108"/>
                  </a:lnTo>
                  <a:lnTo>
                    <a:pt x="51185" y="562264"/>
                  </a:lnTo>
                  <a:cubicBezTo>
                    <a:pt x="51416" y="562340"/>
                    <a:pt x="51647" y="562417"/>
                    <a:pt x="51801" y="562494"/>
                  </a:cubicBezTo>
                  <a:lnTo>
                    <a:pt x="60267" y="566959"/>
                  </a:lnTo>
                  <a:cubicBezTo>
                    <a:pt x="60575" y="567112"/>
                    <a:pt x="60806" y="567267"/>
                    <a:pt x="60960" y="567498"/>
                  </a:cubicBezTo>
                  <a:lnTo>
                    <a:pt x="68811" y="575964"/>
                  </a:lnTo>
                  <a:lnTo>
                    <a:pt x="87592" y="602673"/>
                  </a:lnTo>
                  <a:lnTo>
                    <a:pt x="103524" y="633384"/>
                  </a:lnTo>
                  <a:lnTo>
                    <a:pt x="107911" y="644313"/>
                  </a:lnTo>
                  <a:lnTo>
                    <a:pt x="112607" y="649008"/>
                  </a:lnTo>
                  <a:lnTo>
                    <a:pt x="119149" y="653473"/>
                  </a:lnTo>
                  <a:lnTo>
                    <a:pt x="147859" y="661170"/>
                  </a:lnTo>
                  <a:lnTo>
                    <a:pt x="152246" y="663017"/>
                  </a:lnTo>
                  <a:cubicBezTo>
                    <a:pt x="152708" y="663248"/>
                    <a:pt x="153093" y="663556"/>
                    <a:pt x="153401" y="663940"/>
                  </a:cubicBezTo>
                  <a:lnTo>
                    <a:pt x="156248" y="667866"/>
                  </a:lnTo>
                  <a:cubicBezTo>
                    <a:pt x="156556" y="668251"/>
                    <a:pt x="156710" y="668790"/>
                    <a:pt x="156787" y="669328"/>
                  </a:cubicBezTo>
                  <a:lnTo>
                    <a:pt x="157095" y="674178"/>
                  </a:lnTo>
                  <a:lnTo>
                    <a:pt x="167563" y="672484"/>
                  </a:lnTo>
                  <a:lnTo>
                    <a:pt x="169949" y="671099"/>
                  </a:lnTo>
                  <a:cubicBezTo>
                    <a:pt x="170103" y="671022"/>
                    <a:pt x="170334" y="670868"/>
                    <a:pt x="170488" y="670868"/>
                  </a:cubicBezTo>
                  <a:lnTo>
                    <a:pt x="180648" y="667481"/>
                  </a:lnTo>
                  <a:cubicBezTo>
                    <a:pt x="180956" y="667404"/>
                    <a:pt x="181264" y="667327"/>
                    <a:pt x="181571" y="667327"/>
                  </a:cubicBezTo>
                  <a:lnTo>
                    <a:pt x="187190" y="667327"/>
                  </a:lnTo>
                  <a:cubicBezTo>
                    <a:pt x="187498" y="667327"/>
                    <a:pt x="187806" y="667404"/>
                    <a:pt x="188114" y="667481"/>
                  </a:cubicBezTo>
                  <a:lnTo>
                    <a:pt x="207972" y="674101"/>
                  </a:lnTo>
                  <a:lnTo>
                    <a:pt x="211975" y="674101"/>
                  </a:lnTo>
                  <a:cubicBezTo>
                    <a:pt x="212436" y="674101"/>
                    <a:pt x="212898" y="674255"/>
                    <a:pt x="213360" y="674485"/>
                  </a:cubicBezTo>
                  <a:lnTo>
                    <a:pt x="222365" y="679566"/>
                  </a:lnTo>
                  <a:lnTo>
                    <a:pt x="226060" y="681182"/>
                  </a:lnTo>
                  <a:lnTo>
                    <a:pt x="227676" y="680489"/>
                  </a:lnTo>
                  <a:lnTo>
                    <a:pt x="228215" y="678950"/>
                  </a:lnTo>
                  <a:lnTo>
                    <a:pt x="227753" y="676256"/>
                  </a:lnTo>
                  <a:cubicBezTo>
                    <a:pt x="227676" y="675871"/>
                    <a:pt x="227676" y="675486"/>
                    <a:pt x="227830" y="675101"/>
                  </a:cubicBezTo>
                  <a:lnTo>
                    <a:pt x="228369" y="672869"/>
                  </a:lnTo>
                  <a:cubicBezTo>
                    <a:pt x="228600" y="672099"/>
                    <a:pt x="229139" y="671407"/>
                    <a:pt x="229831" y="671022"/>
                  </a:cubicBezTo>
                  <a:lnTo>
                    <a:pt x="232064" y="669867"/>
                  </a:lnTo>
                  <a:cubicBezTo>
                    <a:pt x="232449" y="669713"/>
                    <a:pt x="232910" y="669560"/>
                    <a:pt x="233295" y="669560"/>
                  </a:cubicBezTo>
                  <a:lnTo>
                    <a:pt x="239607" y="669560"/>
                  </a:lnTo>
                  <a:lnTo>
                    <a:pt x="245918" y="667481"/>
                  </a:lnTo>
                  <a:lnTo>
                    <a:pt x="250921" y="666788"/>
                  </a:lnTo>
                  <a:cubicBezTo>
                    <a:pt x="251691" y="666711"/>
                    <a:pt x="252384" y="666942"/>
                    <a:pt x="252999" y="667327"/>
                  </a:cubicBezTo>
                  <a:lnTo>
                    <a:pt x="257618" y="670945"/>
                  </a:lnTo>
                  <a:lnTo>
                    <a:pt x="260619" y="671792"/>
                  </a:lnTo>
                  <a:lnTo>
                    <a:pt x="268855" y="671792"/>
                  </a:lnTo>
                  <a:lnTo>
                    <a:pt x="279708" y="668559"/>
                  </a:lnTo>
                  <a:lnTo>
                    <a:pt x="284018" y="667866"/>
                  </a:lnTo>
                  <a:cubicBezTo>
                    <a:pt x="284326" y="667789"/>
                    <a:pt x="284634" y="667866"/>
                    <a:pt x="284942" y="667866"/>
                  </a:cubicBezTo>
                  <a:lnTo>
                    <a:pt x="287097" y="668328"/>
                  </a:lnTo>
                  <a:lnTo>
                    <a:pt x="287405" y="668251"/>
                  </a:lnTo>
                  <a:lnTo>
                    <a:pt x="288559" y="665634"/>
                  </a:lnTo>
                  <a:cubicBezTo>
                    <a:pt x="288944" y="664864"/>
                    <a:pt x="289637" y="664249"/>
                    <a:pt x="290484" y="664018"/>
                  </a:cubicBezTo>
                  <a:lnTo>
                    <a:pt x="294948" y="662863"/>
                  </a:lnTo>
                  <a:cubicBezTo>
                    <a:pt x="295179" y="662786"/>
                    <a:pt x="295487" y="662786"/>
                    <a:pt x="295794" y="662786"/>
                  </a:cubicBezTo>
                  <a:lnTo>
                    <a:pt x="306570" y="663325"/>
                  </a:lnTo>
                  <a:lnTo>
                    <a:pt x="311804" y="661863"/>
                  </a:lnTo>
                  <a:lnTo>
                    <a:pt x="315884" y="658784"/>
                  </a:lnTo>
                  <a:cubicBezTo>
                    <a:pt x="316345" y="658399"/>
                    <a:pt x="316961" y="658245"/>
                    <a:pt x="317577" y="658245"/>
                  </a:cubicBezTo>
                  <a:lnTo>
                    <a:pt x="321502" y="658245"/>
                  </a:lnTo>
                  <a:cubicBezTo>
                    <a:pt x="322041" y="658245"/>
                    <a:pt x="322657" y="658399"/>
                    <a:pt x="323119" y="658784"/>
                  </a:cubicBezTo>
                  <a:lnTo>
                    <a:pt x="328738" y="662709"/>
                  </a:lnTo>
                  <a:cubicBezTo>
                    <a:pt x="329045" y="662940"/>
                    <a:pt x="329353" y="663248"/>
                    <a:pt x="329584" y="663633"/>
                  </a:cubicBezTo>
                  <a:lnTo>
                    <a:pt x="335588" y="674023"/>
                  </a:lnTo>
                  <a:lnTo>
                    <a:pt x="343208" y="682259"/>
                  </a:lnTo>
                  <a:cubicBezTo>
                    <a:pt x="343362" y="682413"/>
                    <a:pt x="343439" y="682567"/>
                    <a:pt x="343593" y="682721"/>
                  </a:cubicBezTo>
                  <a:lnTo>
                    <a:pt x="345286" y="685569"/>
                  </a:lnTo>
                  <a:cubicBezTo>
                    <a:pt x="345517" y="686031"/>
                    <a:pt x="345671" y="686493"/>
                    <a:pt x="345671" y="687031"/>
                  </a:cubicBezTo>
                  <a:lnTo>
                    <a:pt x="345671" y="689264"/>
                  </a:lnTo>
                  <a:cubicBezTo>
                    <a:pt x="345671" y="689572"/>
                    <a:pt x="345594" y="689802"/>
                    <a:pt x="345517" y="690033"/>
                  </a:cubicBezTo>
                  <a:lnTo>
                    <a:pt x="343823" y="695652"/>
                  </a:lnTo>
                  <a:cubicBezTo>
                    <a:pt x="343593" y="696268"/>
                    <a:pt x="343208" y="696884"/>
                    <a:pt x="342669" y="697191"/>
                  </a:cubicBezTo>
                  <a:lnTo>
                    <a:pt x="333433" y="703118"/>
                  </a:lnTo>
                  <a:lnTo>
                    <a:pt x="330354" y="706736"/>
                  </a:lnTo>
                  <a:cubicBezTo>
                    <a:pt x="330123" y="706967"/>
                    <a:pt x="329969" y="707120"/>
                    <a:pt x="329661" y="707274"/>
                  </a:cubicBezTo>
                  <a:lnTo>
                    <a:pt x="315037" y="716280"/>
                  </a:lnTo>
                  <a:lnTo>
                    <a:pt x="304492" y="724900"/>
                  </a:lnTo>
                  <a:lnTo>
                    <a:pt x="302876" y="747838"/>
                  </a:lnTo>
                  <a:lnTo>
                    <a:pt x="298873" y="767850"/>
                  </a:lnTo>
                  <a:lnTo>
                    <a:pt x="282556" y="807335"/>
                  </a:lnTo>
                  <a:lnTo>
                    <a:pt x="282094" y="812954"/>
                  </a:lnTo>
                  <a:lnTo>
                    <a:pt x="283864" y="817341"/>
                  </a:lnTo>
                  <a:lnTo>
                    <a:pt x="323581" y="850438"/>
                  </a:lnTo>
                  <a:lnTo>
                    <a:pt x="342438" y="859828"/>
                  </a:lnTo>
                  <a:lnTo>
                    <a:pt x="353060" y="864062"/>
                  </a:lnTo>
                  <a:lnTo>
                    <a:pt x="370609" y="865139"/>
                  </a:lnTo>
                  <a:cubicBezTo>
                    <a:pt x="370840" y="865139"/>
                    <a:pt x="371071" y="865216"/>
                    <a:pt x="371225" y="865216"/>
                  </a:cubicBezTo>
                  <a:lnTo>
                    <a:pt x="388081" y="870296"/>
                  </a:lnTo>
                  <a:cubicBezTo>
                    <a:pt x="388235" y="870373"/>
                    <a:pt x="388466" y="870450"/>
                    <a:pt x="388620" y="870527"/>
                  </a:cubicBezTo>
                  <a:lnTo>
                    <a:pt x="401474" y="877531"/>
                  </a:lnTo>
                  <a:lnTo>
                    <a:pt x="413327" y="877531"/>
                  </a:lnTo>
                  <a:lnTo>
                    <a:pt x="419408" y="875992"/>
                  </a:lnTo>
                  <a:lnTo>
                    <a:pt x="435418" y="867680"/>
                  </a:lnTo>
                  <a:cubicBezTo>
                    <a:pt x="435571" y="867602"/>
                    <a:pt x="435802" y="867525"/>
                    <a:pt x="436033" y="867448"/>
                  </a:cubicBezTo>
                  <a:lnTo>
                    <a:pt x="442807" y="865755"/>
                  </a:lnTo>
                  <a:cubicBezTo>
                    <a:pt x="443038" y="865678"/>
                    <a:pt x="443268" y="865678"/>
                    <a:pt x="443499" y="865678"/>
                  </a:cubicBezTo>
                  <a:lnTo>
                    <a:pt x="450273" y="865678"/>
                  </a:lnTo>
                  <a:cubicBezTo>
                    <a:pt x="450504" y="865678"/>
                    <a:pt x="450657" y="865678"/>
                    <a:pt x="450888" y="865755"/>
                  </a:cubicBezTo>
                  <a:lnTo>
                    <a:pt x="458354" y="867371"/>
                  </a:lnTo>
                  <a:lnTo>
                    <a:pt x="473210" y="865755"/>
                  </a:lnTo>
                  <a:lnTo>
                    <a:pt x="498687" y="854133"/>
                  </a:lnTo>
                  <a:cubicBezTo>
                    <a:pt x="498994" y="853979"/>
                    <a:pt x="499302" y="853902"/>
                    <a:pt x="499610" y="853902"/>
                  </a:cubicBezTo>
                  <a:lnTo>
                    <a:pt x="514235" y="852747"/>
                  </a:lnTo>
                  <a:cubicBezTo>
                    <a:pt x="514542" y="852747"/>
                    <a:pt x="514773" y="852747"/>
                    <a:pt x="515081" y="852824"/>
                  </a:cubicBezTo>
                  <a:lnTo>
                    <a:pt x="542098" y="858982"/>
                  </a:lnTo>
                  <a:lnTo>
                    <a:pt x="570884" y="870758"/>
                  </a:lnTo>
                  <a:lnTo>
                    <a:pt x="586278" y="872990"/>
                  </a:lnTo>
                  <a:lnTo>
                    <a:pt x="719205" y="872990"/>
                  </a:lnTo>
                  <a:lnTo>
                    <a:pt x="1024928" y="872452"/>
                  </a:lnTo>
                  <a:lnTo>
                    <a:pt x="1024159" y="871990"/>
                  </a:lnTo>
                  <a:cubicBezTo>
                    <a:pt x="1023774" y="871759"/>
                    <a:pt x="1023389" y="871374"/>
                    <a:pt x="1023235" y="870912"/>
                  </a:cubicBezTo>
                  <a:lnTo>
                    <a:pt x="1022080" y="868680"/>
                  </a:lnTo>
                  <a:cubicBezTo>
                    <a:pt x="1021850" y="868218"/>
                    <a:pt x="1021773" y="867680"/>
                    <a:pt x="1021773" y="867141"/>
                  </a:cubicBezTo>
                  <a:lnTo>
                    <a:pt x="1022234" y="862753"/>
                  </a:lnTo>
                  <a:lnTo>
                    <a:pt x="1021696" y="861368"/>
                  </a:lnTo>
                  <a:lnTo>
                    <a:pt x="1019694" y="860060"/>
                  </a:lnTo>
                  <a:lnTo>
                    <a:pt x="1006379" y="859521"/>
                  </a:lnTo>
                  <a:cubicBezTo>
                    <a:pt x="1004993" y="859444"/>
                    <a:pt x="1003839" y="858366"/>
                    <a:pt x="1003685" y="856981"/>
                  </a:cubicBezTo>
                  <a:lnTo>
                    <a:pt x="1003146" y="850207"/>
                  </a:lnTo>
                  <a:lnTo>
                    <a:pt x="1003608" y="842356"/>
                  </a:lnTo>
                  <a:lnTo>
                    <a:pt x="1001607" y="839662"/>
                  </a:lnTo>
                  <a:lnTo>
                    <a:pt x="993217" y="838662"/>
                  </a:lnTo>
                  <a:cubicBezTo>
                    <a:pt x="992755" y="838585"/>
                    <a:pt x="992293" y="838431"/>
                    <a:pt x="991831" y="838123"/>
                  </a:cubicBezTo>
                  <a:lnTo>
                    <a:pt x="989599" y="836430"/>
                  </a:lnTo>
                  <a:cubicBezTo>
                    <a:pt x="988368" y="835506"/>
                    <a:pt x="988137" y="833813"/>
                    <a:pt x="988984" y="832581"/>
                  </a:cubicBezTo>
                  <a:lnTo>
                    <a:pt x="996142" y="822190"/>
                  </a:lnTo>
                  <a:lnTo>
                    <a:pt x="1018540" y="765695"/>
                  </a:lnTo>
                  <a:cubicBezTo>
                    <a:pt x="1018771" y="765156"/>
                    <a:pt x="1019079" y="764694"/>
                    <a:pt x="1019617" y="764386"/>
                  </a:cubicBezTo>
                  <a:lnTo>
                    <a:pt x="1023004" y="762154"/>
                  </a:lnTo>
                  <a:cubicBezTo>
                    <a:pt x="1024236" y="761307"/>
                    <a:pt x="1025929" y="761615"/>
                    <a:pt x="1026776" y="762770"/>
                  </a:cubicBezTo>
                  <a:lnTo>
                    <a:pt x="1028469" y="765002"/>
                  </a:lnTo>
                  <a:cubicBezTo>
                    <a:pt x="1028854" y="765464"/>
                    <a:pt x="1029008" y="766079"/>
                    <a:pt x="1029008" y="766695"/>
                  </a:cubicBezTo>
                  <a:lnTo>
                    <a:pt x="1029008" y="774007"/>
                  </a:lnTo>
                  <a:lnTo>
                    <a:pt x="1029316" y="775393"/>
                  </a:lnTo>
                  <a:lnTo>
                    <a:pt x="1031702" y="777779"/>
                  </a:lnTo>
                  <a:lnTo>
                    <a:pt x="1034011" y="778703"/>
                  </a:lnTo>
                  <a:lnTo>
                    <a:pt x="1041400" y="780242"/>
                  </a:lnTo>
                  <a:lnTo>
                    <a:pt x="1050329" y="783782"/>
                  </a:lnTo>
                  <a:cubicBezTo>
                    <a:pt x="1050636" y="783936"/>
                    <a:pt x="1050944" y="784090"/>
                    <a:pt x="1051175" y="784321"/>
                  </a:cubicBezTo>
                  <a:lnTo>
                    <a:pt x="1056794" y="789401"/>
                  </a:lnTo>
                  <a:cubicBezTo>
                    <a:pt x="1057025" y="789632"/>
                    <a:pt x="1057256" y="789863"/>
                    <a:pt x="1057410" y="790171"/>
                  </a:cubicBezTo>
                  <a:lnTo>
                    <a:pt x="1061335" y="797483"/>
                  </a:lnTo>
                  <a:lnTo>
                    <a:pt x="1069956" y="822113"/>
                  </a:lnTo>
                  <a:lnTo>
                    <a:pt x="1077037" y="837969"/>
                  </a:lnTo>
                  <a:lnTo>
                    <a:pt x="1087351" y="852131"/>
                  </a:lnTo>
                  <a:lnTo>
                    <a:pt x="1098973" y="862214"/>
                  </a:lnTo>
                  <a:lnTo>
                    <a:pt x="1110904" y="865293"/>
                  </a:lnTo>
                  <a:lnTo>
                    <a:pt x="1123681" y="865293"/>
                  </a:lnTo>
                  <a:lnTo>
                    <a:pt x="1136843" y="861984"/>
                  </a:lnTo>
                  <a:lnTo>
                    <a:pt x="1148927" y="857596"/>
                  </a:lnTo>
                  <a:lnTo>
                    <a:pt x="1162858" y="849514"/>
                  </a:lnTo>
                  <a:lnTo>
                    <a:pt x="1174481" y="839047"/>
                  </a:lnTo>
                  <a:lnTo>
                    <a:pt x="1219662" y="778164"/>
                  </a:lnTo>
                  <a:lnTo>
                    <a:pt x="1248526" y="747529"/>
                  </a:lnTo>
                  <a:cubicBezTo>
                    <a:pt x="1248756" y="747299"/>
                    <a:pt x="1248987" y="747068"/>
                    <a:pt x="1249295" y="746914"/>
                  </a:cubicBezTo>
                  <a:lnTo>
                    <a:pt x="1263688" y="739756"/>
                  </a:lnTo>
                  <a:lnTo>
                    <a:pt x="1274156" y="731520"/>
                  </a:lnTo>
                  <a:lnTo>
                    <a:pt x="1280468" y="726979"/>
                  </a:lnTo>
                  <a:cubicBezTo>
                    <a:pt x="1280853" y="726671"/>
                    <a:pt x="1281314" y="726517"/>
                    <a:pt x="1281776" y="726440"/>
                  </a:cubicBezTo>
                  <a:lnTo>
                    <a:pt x="1294784" y="724824"/>
                  </a:lnTo>
                  <a:lnTo>
                    <a:pt x="1297247" y="723592"/>
                  </a:lnTo>
                  <a:lnTo>
                    <a:pt x="1303097" y="717203"/>
                  </a:lnTo>
                  <a:cubicBezTo>
                    <a:pt x="1303328" y="716973"/>
                    <a:pt x="1303636" y="716742"/>
                    <a:pt x="1303943" y="716588"/>
                  </a:cubicBezTo>
                  <a:lnTo>
                    <a:pt x="1307330" y="714894"/>
                  </a:lnTo>
                  <a:cubicBezTo>
                    <a:pt x="1307792" y="714664"/>
                    <a:pt x="1308331" y="714587"/>
                    <a:pt x="1308870" y="714587"/>
                  </a:cubicBezTo>
                  <a:lnTo>
                    <a:pt x="1315027" y="715126"/>
                  </a:lnTo>
                  <a:cubicBezTo>
                    <a:pt x="1315258" y="715126"/>
                    <a:pt x="1315489" y="715203"/>
                    <a:pt x="1315720" y="715279"/>
                  </a:cubicBezTo>
                  <a:lnTo>
                    <a:pt x="1331499" y="720898"/>
                  </a:lnTo>
                  <a:lnTo>
                    <a:pt x="1337887" y="723823"/>
                  </a:lnTo>
                  <a:cubicBezTo>
                    <a:pt x="1338195" y="723977"/>
                    <a:pt x="1338503" y="724131"/>
                    <a:pt x="1338734" y="724362"/>
                  </a:cubicBezTo>
                  <a:lnTo>
                    <a:pt x="1348278" y="733906"/>
                  </a:lnTo>
                  <a:cubicBezTo>
                    <a:pt x="1348432" y="734060"/>
                    <a:pt x="1348586" y="734291"/>
                    <a:pt x="1348740" y="734522"/>
                  </a:cubicBezTo>
                  <a:lnTo>
                    <a:pt x="1356591" y="748607"/>
                  </a:lnTo>
                  <a:lnTo>
                    <a:pt x="1368521" y="778164"/>
                  </a:lnTo>
                  <a:lnTo>
                    <a:pt x="1377373" y="794173"/>
                  </a:lnTo>
                  <a:lnTo>
                    <a:pt x="1418244" y="848437"/>
                  </a:lnTo>
                  <a:lnTo>
                    <a:pt x="1433176" y="878686"/>
                  </a:lnTo>
                  <a:lnTo>
                    <a:pt x="1446261" y="919018"/>
                  </a:lnTo>
                  <a:lnTo>
                    <a:pt x="1450263" y="943033"/>
                  </a:lnTo>
                  <a:cubicBezTo>
                    <a:pt x="1450340" y="943264"/>
                    <a:pt x="1450340" y="943494"/>
                    <a:pt x="1450263" y="943726"/>
                  </a:cubicBezTo>
                  <a:lnTo>
                    <a:pt x="1440719" y="1052869"/>
                  </a:lnTo>
                  <a:lnTo>
                    <a:pt x="1442412" y="1071803"/>
                  </a:lnTo>
                  <a:lnTo>
                    <a:pt x="1444644" y="1079346"/>
                  </a:lnTo>
                  <a:lnTo>
                    <a:pt x="1450186" y="1080116"/>
                  </a:lnTo>
                  <a:lnTo>
                    <a:pt x="1506989" y="1064491"/>
                  </a:lnTo>
                  <a:lnTo>
                    <a:pt x="1518227" y="1062336"/>
                  </a:lnTo>
                  <a:lnTo>
                    <a:pt x="1511916" y="1049328"/>
                  </a:lnTo>
                  <a:cubicBezTo>
                    <a:pt x="1511223" y="1048866"/>
                    <a:pt x="1511146" y="1048635"/>
                    <a:pt x="1511069" y="1048404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9" name="Forma libre: forma 102">
              <a:extLst>
                <a:ext uri="{FF2B5EF4-FFF2-40B4-BE49-F238E27FC236}">
                  <a16:creationId xmlns:a16="http://schemas.microsoft.com/office/drawing/2014/main" id="{3B930A17-3B50-AA43-AD8B-AEF6E37B25A2}"/>
                </a:ext>
              </a:extLst>
            </p:cNvPr>
            <p:cNvSpPr/>
            <p:nvPr/>
          </p:nvSpPr>
          <p:spPr>
            <a:xfrm>
              <a:off x="9087541" y="3539649"/>
              <a:ext cx="1063341" cy="646799"/>
            </a:xfrm>
            <a:custGeom>
              <a:avLst/>
              <a:gdLst>
                <a:gd name="connsiteX0" fmla="*/ 1041554 w 1384838"/>
                <a:gd name="connsiteY0" fmla="*/ 106141 h 842356"/>
                <a:gd name="connsiteX1" fmla="*/ 1046634 w 1384838"/>
                <a:gd name="connsiteY1" fmla="*/ 102754 h 842356"/>
                <a:gd name="connsiteX2" fmla="*/ 1191645 w 1384838"/>
                <a:gd name="connsiteY2" fmla="*/ 42179 h 842356"/>
                <a:gd name="connsiteX3" fmla="*/ 1190721 w 1384838"/>
                <a:gd name="connsiteY3" fmla="*/ 41640 h 842356"/>
                <a:gd name="connsiteX4" fmla="*/ 1161396 w 1384838"/>
                <a:gd name="connsiteY4" fmla="*/ 23937 h 842356"/>
                <a:gd name="connsiteX5" fmla="*/ 1155700 w 1384838"/>
                <a:gd name="connsiteY5" fmla="*/ 22937 h 842356"/>
                <a:gd name="connsiteX6" fmla="*/ 1149542 w 1384838"/>
                <a:gd name="connsiteY6" fmla="*/ 22475 h 842356"/>
                <a:gd name="connsiteX7" fmla="*/ 1145925 w 1384838"/>
                <a:gd name="connsiteY7" fmla="*/ 26478 h 842356"/>
                <a:gd name="connsiteX8" fmla="*/ 1143847 w 1384838"/>
                <a:gd name="connsiteY8" fmla="*/ 27401 h 842356"/>
                <a:gd name="connsiteX9" fmla="*/ 1140999 w 1384838"/>
                <a:gd name="connsiteY9" fmla="*/ 27401 h 842356"/>
                <a:gd name="connsiteX10" fmla="*/ 1138844 w 1384838"/>
                <a:gd name="connsiteY10" fmla="*/ 26401 h 842356"/>
                <a:gd name="connsiteX11" fmla="*/ 1129299 w 1384838"/>
                <a:gd name="connsiteY11" fmla="*/ 15163 h 842356"/>
                <a:gd name="connsiteX12" fmla="*/ 1127067 w 1384838"/>
                <a:gd name="connsiteY12" fmla="*/ 13316 h 842356"/>
                <a:gd name="connsiteX13" fmla="*/ 1125913 w 1384838"/>
                <a:gd name="connsiteY13" fmla="*/ 13316 h 842356"/>
                <a:gd name="connsiteX14" fmla="*/ 1126221 w 1384838"/>
                <a:gd name="connsiteY14" fmla="*/ 15163 h 842356"/>
                <a:gd name="connsiteX15" fmla="*/ 1128222 w 1384838"/>
                <a:gd name="connsiteY15" fmla="*/ 18704 h 842356"/>
                <a:gd name="connsiteX16" fmla="*/ 1128530 w 1384838"/>
                <a:gd name="connsiteY16" fmla="*/ 19397 h 842356"/>
                <a:gd name="connsiteX17" fmla="*/ 1129684 w 1384838"/>
                <a:gd name="connsiteY17" fmla="*/ 23860 h 842356"/>
                <a:gd name="connsiteX18" fmla="*/ 1129761 w 1384838"/>
                <a:gd name="connsiteY18" fmla="*/ 24553 h 842356"/>
                <a:gd name="connsiteX19" fmla="*/ 1129761 w 1384838"/>
                <a:gd name="connsiteY19" fmla="*/ 27940 h 842356"/>
                <a:gd name="connsiteX20" fmla="*/ 1129761 w 1384838"/>
                <a:gd name="connsiteY20" fmla="*/ 27940 h 842356"/>
                <a:gd name="connsiteX21" fmla="*/ 1129299 w 1384838"/>
                <a:gd name="connsiteY21" fmla="*/ 29480 h 842356"/>
                <a:gd name="connsiteX22" fmla="*/ 1128376 w 1384838"/>
                <a:gd name="connsiteY22" fmla="*/ 30865 h 842356"/>
                <a:gd name="connsiteX23" fmla="*/ 1126990 w 1384838"/>
                <a:gd name="connsiteY23" fmla="*/ 32866 h 842356"/>
                <a:gd name="connsiteX24" fmla="*/ 1126375 w 1384838"/>
                <a:gd name="connsiteY24" fmla="*/ 33482 h 842356"/>
                <a:gd name="connsiteX25" fmla="*/ 1119447 w 1384838"/>
                <a:gd name="connsiteY25" fmla="*/ 38947 h 842356"/>
                <a:gd name="connsiteX26" fmla="*/ 1110596 w 1384838"/>
                <a:gd name="connsiteY26" fmla="*/ 45874 h 842356"/>
                <a:gd name="connsiteX27" fmla="*/ 1110519 w 1384838"/>
                <a:gd name="connsiteY27" fmla="*/ 45874 h 842356"/>
                <a:gd name="connsiteX28" fmla="*/ 1109056 w 1384838"/>
                <a:gd name="connsiteY28" fmla="*/ 46412 h 842356"/>
                <a:gd name="connsiteX29" fmla="*/ 1108825 w 1384838"/>
                <a:gd name="connsiteY29" fmla="*/ 46490 h 842356"/>
                <a:gd name="connsiteX30" fmla="*/ 1108133 w 1384838"/>
                <a:gd name="connsiteY30" fmla="*/ 46412 h 842356"/>
                <a:gd name="connsiteX31" fmla="*/ 1105901 w 1384838"/>
                <a:gd name="connsiteY31" fmla="*/ 45874 h 842356"/>
                <a:gd name="connsiteX32" fmla="*/ 1103899 w 1384838"/>
                <a:gd name="connsiteY32" fmla="*/ 43950 h 842356"/>
                <a:gd name="connsiteX33" fmla="*/ 1102745 w 1384838"/>
                <a:gd name="connsiteY33" fmla="*/ 40024 h 842356"/>
                <a:gd name="connsiteX34" fmla="*/ 1102668 w 1384838"/>
                <a:gd name="connsiteY34" fmla="*/ 39254 h 842356"/>
                <a:gd name="connsiteX35" fmla="*/ 1102668 w 1384838"/>
                <a:gd name="connsiteY35" fmla="*/ 39254 h 842356"/>
                <a:gd name="connsiteX36" fmla="*/ 1102668 w 1384838"/>
                <a:gd name="connsiteY36" fmla="*/ 35560 h 842356"/>
                <a:gd name="connsiteX37" fmla="*/ 1102052 w 1384838"/>
                <a:gd name="connsiteY37" fmla="*/ 34482 h 842356"/>
                <a:gd name="connsiteX38" fmla="*/ 1101051 w 1384838"/>
                <a:gd name="connsiteY38" fmla="*/ 34252 h 842356"/>
                <a:gd name="connsiteX39" fmla="*/ 1097665 w 1384838"/>
                <a:gd name="connsiteY39" fmla="*/ 35098 h 842356"/>
                <a:gd name="connsiteX40" fmla="*/ 1093047 w 1384838"/>
                <a:gd name="connsiteY40" fmla="*/ 38177 h 842356"/>
                <a:gd name="connsiteX41" fmla="*/ 1087120 w 1384838"/>
                <a:gd name="connsiteY41" fmla="*/ 41179 h 842356"/>
                <a:gd name="connsiteX42" fmla="*/ 1086350 w 1384838"/>
                <a:gd name="connsiteY42" fmla="*/ 41410 h 842356"/>
                <a:gd name="connsiteX43" fmla="*/ 1080193 w 1384838"/>
                <a:gd name="connsiteY43" fmla="*/ 42564 h 842356"/>
                <a:gd name="connsiteX44" fmla="*/ 1080193 w 1384838"/>
                <a:gd name="connsiteY44" fmla="*/ 42564 h 842356"/>
                <a:gd name="connsiteX45" fmla="*/ 1080193 w 1384838"/>
                <a:gd name="connsiteY45" fmla="*/ 42564 h 842356"/>
                <a:gd name="connsiteX46" fmla="*/ 1078422 w 1384838"/>
                <a:gd name="connsiteY46" fmla="*/ 42333 h 842356"/>
                <a:gd name="connsiteX47" fmla="*/ 1075036 w 1384838"/>
                <a:gd name="connsiteY47" fmla="*/ 40640 h 842356"/>
                <a:gd name="connsiteX48" fmla="*/ 1073881 w 1384838"/>
                <a:gd name="connsiteY48" fmla="*/ 39485 h 842356"/>
                <a:gd name="connsiteX49" fmla="*/ 1069725 w 1384838"/>
                <a:gd name="connsiteY49" fmla="*/ 32250 h 842356"/>
                <a:gd name="connsiteX50" fmla="*/ 1064799 w 1384838"/>
                <a:gd name="connsiteY50" fmla="*/ 29094 h 842356"/>
                <a:gd name="connsiteX51" fmla="*/ 1060642 w 1384838"/>
                <a:gd name="connsiteY51" fmla="*/ 29094 h 842356"/>
                <a:gd name="connsiteX52" fmla="*/ 1051637 w 1384838"/>
                <a:gd name="connsiteY52" fmla="*/ 33328 h 842356"/>
                <a:gd name="connsiteX53" fmla="*/ 1049251 w 1384838"/>
                <a:gd name="connsiteY53" fmla="*/ 33328 h 842356"/>
                <a:gd name="connsiteX54" fmla="*/ 1047711 w 1384838"/>
                <a:gd name="connsiteY54" fmla="*/ 31480 h 842356"/>
                <a:gd name="connsiteX55" fmla="*/ 1047173 w 1384838"/>
                <a:gd name="connsiteY55" fmla="*/ 29248 h 842356"/>
                <a:gd name="connsiteX56" fmla="*/ 1047096 w 1384838"/>
                <a:gd name="connsiteY56" fmla="*/ 28171 h 842356"/>
                <a:gd name="connsiteX57" fmla="*/ 1047634 w 1384838"/>
                <a:gd name="connsiteY57" fmla="*/ 24553 h 842356"/>
                <a:gd name="connsiteX58" fmla="*/ 1047250 w 1384838"/>
                <a:gd name="connsiteY58" fmla="*/ 20936 h 842356"/>
                <a:gd name="connsiteX59" fmla="*/ 1044017 w 1384838"/>
                <a:gd name="connsiteY59" fmla="*/ 18011 h 842356"/>
                <a:gd name="connsiteX60" fmla="*/ 1043170 w 1384838"/>
                <a:gd name="connsiteY60" fmla="*/ 18165 h 842356"/>
                <a:gd name="connsiteX61" fmla="*/ 1042170 w 1384838"/>
                <a:gd name="connsiteY61" fmla="*/ 19704 h 842356"/>
                <a:gd name="connsiteX62" fmla="*/ 1042631 w 1384838"/>
                <a:gd name="connsiteY62" fmla="*/ 23783 h 842356"/>
                <a:gd name="connsiteX63" fmla="*/ 1042631 w 1384838"/>
                <a:gd name="connsiteY63" fmla="*/ 23783 h 842356"/>
                <a:gd name="connsiteX64" fmla="*/ 1042631 w 1384838"/>
                <a:gd name="connsiteY64" fmla="*/ 23783 h 842356"/>
                <a:gd name="connsiteX65" fmla="*/ 1041785 w 1384838"/>
                <a:gd name="connsiteY65" fmla="*/ 26093 h 842356"/>
                <a:gd name="connsiteX66" fmla="*/ 1040630 w 1384838"/>
                <a:gd name="connsiteY66" fmla="*/ 27247 h 842356"/>
                <a:gd name="connsiteX67" fmla="*/ 1039476 w 1384838"/>
                <a:gd name="connsiteY67" fmla="*/ 28402 h 842356"/>
                <a:gd name="connsiteX68" fmla="*/ 1037782 w 1384838"/>
                <a:gd name="connsiteY68" fmla="*/ 29248 h 842356"/>
                <a:gd name="connsiteX69" fmla="*/ 1035935 w 1384838"/>
                <a:gd name="connsiteY69" fmla="*/ 28787 h 842356"/>
                <a:gd name="connsiteX70" fmla="*/ 1032548 w 1384838"/>
                <a:gd name="connsiteY70" fmla="*/ 26555 h 842356"/>
                <a:gd name="connsiteX71" fmla="*/ 1031702 w 1384838"/>
                <a:gd name="connsiteY71" fmla="*/ 25708 h 842356"/>
                <a:gd name="connsiteX72" fmla="*/ 1027545 w 1384838"/>
                <a:gd name="connsiteY72" fmla="*/ 18935 h 842356"/>
                <a:gd name="connsiteX73" fmla="*/ 1022234 w 1384838"/>
                <a:gd name="connsiteY73" fmla="*/ 15394 h 842356"/>
                <a:gd name="connsiteX74" fmla="*/ 1021850 w 1384838"/>
                <a:gd name="connsiteY74" fmla="*/ 17010 h 842356"/>
                <a:gd name="connsiteX75" fmla="*/ 1022850 w 1384838"/>
                <a:gd name="connsiteY75" fmla="*/ 22013 h 842356"/>
                <a:gd name="connsiteX76" fmla="*/ 1022927 w 1384838"/>
                <a:gd name="connsiteY76" fmla="*/ 27632 h 842356"/>
                <a:gd name="connsiteX77" fmla="*/ 1022619 w 1384838"/>
                <a:gd name="connsiteY77" fmla="*/ 28864 h 842356"/>
                <a:gd name="connsiteX78" fmla="*/ 1020926 w 1384838"/>
                <a:gd name="connsiteY78" fmla="*/ 32250 h 842356"/>
                <a:gd name="connsiteX79" fmla="*/ 1019695 w 1384838"/>
                <a:gd name="connsiteY79" fmla="*/ 33482 h 842356"/>
                <a:gd name="connsiteX80" fmla="*/ 1018540 w 1384838"/>
                <a:gd name="connsiteY80" fmla="*/ 34020 h 842356"/>
                <a:gd name="connsiteX81" fmla="*/ 1017385 w 1384838"/>
                <a:gd name="connsiteY81" fmla="*/ 34559 h 842356"/>
                <a:gd name="connsiteX82" fmla="*/ 1015769 w 1384838"/>
                <a:gd name="connsiteY82" fmla="*/ 34790 h 842356"/>
                <a:gd name="connsiteX83" fmla="*/ 1014384 w 1384838"/>
                <a:gd name="connsiteY83" fmla="*/ 34252 h 842356"/>
                <a:gd name="connsiteX84" fmla="*/ 1012151 w 1384838"/>
                <a:gd name="connsiteY84" fmla="*/ 32558 h 842356"/>
                <a:gd name="connsiteX85" fmla="*/ 1010997 w 1384838"/>
                <a:gd name="connsiteY85" fmla="*/ 30326 h 842356"/>
                <a:gd name="connsiteX86" fmla="*/ 1010997 w 1384838"/>
                <a:gd name="connsiteY86" fmla="*/ 26939 h 842356"/>
                <a:gd name="connsiteX87" fmla="*/ 1012074 w 1384838"/>
                <a:gd name="connsiteY87" fmla="*/ 19397 h 842356"/>
                <a:gd name="connsiteX88" fmla="*/ 1011767 w 1384838"/>
                <a:gd name="connsiteY88" fmla="*/ 18627 h 842356"/>
                <a:gd name="connsiteX89" fmla="*/ 1005917 w 1384838"/>
                <a:gd name="connsiteY89" fmla="*/ 17241 h 842356"/>
                <a:gd name="connsiteX90" fmla="*/ 999297 w 1384838"/>
                <a:gd name="connsiteY90" fmla="*/ 16163 h 842356"/>
                <a:gd name="connsiteX91" fmla="*/ 998374 w 1384838"/>
                <a:gd name="connsiteY91" fmla="*/ 15856 h 842356"/>
                <a:gd name="connsiteX92" fmla="*/ 992524 w 1384838"/>
                <a:gd name="connsiteY92" fmla="*/ 12469 h 842356"/>
                <a:gd name="connsiteX93" fmla="*/ 977900 w 1384838"/>
                <a:gd name="connsiteY93" fmla="*/ 15625 h 842356"/>
                <a:gd name="connsiteX94" fmla="*/ 975976 w 1384838"/>
                <a:gd name="connsiteY94" fmla="*/ 15394 h 842356"/>
                <a:gd name="connsiteX95" fmla="*/ 966970 w 1384838"/>
                <a:gd name="connsiteY95" fmla="*/ 11084 h 842356"/>
                <a:gd name="connsiteX96" fmla="*/ 965970 w 1384838"/>
                <a:gd name="connsiteY96" fmla="*/ 12392 h 842356"/>
                <a:gd name="connsiteX97" fmla="*/ 965200 w 1384838"/>
                <a:gd name="connsiteY97" fmla="*/ 13085 h 842356"/>
                <a:gd name="connsiteX98" fmla="*/ 962660 w 1384838"/>
                <a:gd name="connsiteY98" fmla="*/ 14547 h 842356"/>
                <a:gd name="connsiteX99" fmla="*/ 961198 w 1384838"/>
                <a:gd name="connsiteY99" fmla="*/ 15394 h 842356"/>
                <a:gd name="connsiteX100" fmla="*/ 959042 w 1384838"/>
                <a:gd name="connsiteY100" fmla="*/ 15625 h 842356"/>
                <a:gd name="connsiteX101" fmla="*/ 955117 w 1384838"/>
                <a:gd name="connsiteY101" fmla="*/ 14470 h 842356"/>
                <a:gd name="connsiteX102" fmla="*/ 954039 w 1384838"/>
                <a:gd name="connsiteY102" fmla="*/ 13931 h 842356"/>
                <a:gd name="connsiteX103" fmla="*/ 950114 w 1384838"/>
                <a:gd name="connsiteY103" fmla="*/ 10545 h 842356"/>
                <a:gd name="connsiteX104" fmla="*/ 946881 w 1384838"/>
                <a:gd name="connsiteY104" fmla="*/ 8236 h 842356"/>
                <a:gd name="connsiteX105" fmla="*/ 945342 w 1384838"/>
                <a:gd name="connsiteY105" fmla="*/ 8005 h 842356"/>
                <a:gd name="connsiteX106" fmla="*/ 933411 w 1384838"/>
                <a:gd name="connsiteY106" fmla="*/ 17395 h 842356"/>
                <a:gd name="connsiteX107" fmla="*/ 932334 w 1384838"/>
                <a:gd name="connsiteY107" fmla="*/ 17934 h 842356"/>
                <a:gd name="connsiteX108" fmla="*/ 927870 w 1384838"/>
                <a:gd name="connsiteY108" fmla="*/ 19088 h 842356"/>
                <a:gd name="connsiteX109" fmla="*/ 927177 w 1384838"/>
                <a:gd name="connsiteY109" fmla="*/ 19165 h 842356"/>
                <a:gd name="connsiteX110" fmla="*/ 923252 w 1384838"/>
                <a:gd name="connsiteY110" fmla="*/ 19165 h 842356"/>
                <a:gd name="connsiteX111" fmla="*/ 923252 w 1384838"/>
                <a:gd name="connsiteY111" fmla="*/ 19165 h 842356"/>
                <a:gd name="connsiteX112" fmla="*/ 921789 w 1384838"/>
                <a:gd name="connsiteY112" fmla="*/ 18704 h 842356"/>
                <a:gd name="connsiteX113" fmla="*/ 920173 w 1384838"/>
                <a:gd name="connsiteY113" fmla="*/ 17703 h 842356"/>
                <a:gd name="connsiteX114" fmla="*/ 917633 w 1384838"/>
                <a:gd name="connsiteY114" fmla="*/ 16086 h 842356"/>
                <a:gd name="connsiteX115" fmla="*/ 914477 w 1384838"/>
                <a:gd name="connsiteY115" fmla="*/ 15163 h 842356"/>
                <a:gd name="connsiteX116" fmla="*/ 908704 w 1384838"/>
                <a:gd name="connsiteY116" fmla="*/ 15163 h 842356"/>
                <a:gd name="connsiteX117" fmla="*/ 907165 w 1384838"/>
                <a:gd name="connsiteY117" fmla="*/ 14701 h 842356"/>
                <a:gd name="connsiteX118" fmla="*/ 903778 w 1384838"/>
                <a:gd name="connsiteY118" fmla="*/ 12469 h 842356"/>
                <a:gd name="connsiteX119" fmla="*/ 902931 w 1384838"/>
                <a:gd name="connsiteY119" fmla="*/ 11622 h 842356"/>
                <a:gd name="connsiteX120" fmla="*/ 900084 w 1384838"/>
                <a:gd name="connsiteY120" fmla="*/ 7158 h 842356"/>
                <a:gd name="connsiteX121" fmla="*/ 899776 w 1384838"/>
                <a:gd name="connsiteY121" fmla="*/ 6465 h 842356"/>
                <a:gd name="connsiteX122" fmla="*/ 899314 w 1384838"/>
                <a:gd name="connsiteY122" fmla="*/ 5003 h 842356"/>
                <a:gd name="connsiteX123" fmla="*/ 898313 w 1384838"/>
                <a:gd name="connsiteY123" fmla="*/ 1617 h 842356"/>
                <a:gd name="connsiteX124" fmla="*/ 896389 w 1384838"/>
                <a:gd name="connsiteY124" fmla="*/ 0 h 842356"/>
                <a:gd name="connsiteX125" fmla="*/ 895542 w 1384838"/>
                <a:gd name="connsiteY125" fmla="*/ 0 h 842356"/>
                <a:gd name="connsiteX126" fmla="*/ 894388 w 1384838"/>
                <a:gd name="connsiteY126" fmla="*/ 1693 h 842356"/>
                <a:gd name="connsiteX127" fmla="*/ 892233 w 1384838"/>
                <a:gd name="connsiteY127" fmla="*/ 11314 h 842356"/>
                <a:gd name="connsiteX128" fmla="*/ 891848 w 1384838"/>
                <a:gd name="connsiteY128" fmla="*/ 12238 h 842356"/>
                <a:gd name="connsiteX129" fmla="*/ 889616 w 1384838"/>
                <a:gd name="connsiteY129" fmla="*/ 15625 h 842356"/>
                <a:gd name="connsiteX130" fmla="*/ 888153 w 1384838"/>
                <a:gd name="connsiteY130" fmla="*/ 16702 h 842356"/>
                <a:gd name="connsiteX131" fmla="*/ 884767 w 1384838"/>
                <a:gd name="connsiteY131" fmla="*/ 17857 h 842356"/>
                <a:gd name="connsiteX132" fmla="*/ 881996 w 1384838"/>
                <a:gd name="connsiteY132" fmla="*/ 17241 h 842356"/>
                <a:gd name="connsiteX133" fmla="*/ 875838 w 1384838"/>
                <a:gd name="connsiteY133" fmla="*/ 11622 h 842356"/>
                <a:gd name="connsiteX134" fmla="*/ 874915 w 1384838"/>
                <a:gd name="connsiteY134" fmla="*/ 11468 h 842356"/>
                <a:gd name="connsiteX135" fmla="*/ 873991 w 1384838"/>
                <a:gd name="connsiteY135" fmla="*/ 12623 h 842356"/>
                <a:gd name="connsiteX136" fmla="*/ 871374 w 1384838"/>
                <a:gd name="connsiteY136" fmla="*/ 20012 h 842356"/>
                <a:gd name="connsiteX137" fmla="*/ 869065 w 1384838"/>
                <a:gd name="connsiteY137" fmla="*/ 21859 h 842356"/>
                <a:gd name="connsiteX138" fmla="*/ 864600 w 1384838"/>
                <a:gd name="connsiteY138" fmla="*/ 22398 h 842356"/>
                <a:gd name="connsiteX139" fmla="*/ 863061 w 1384838"/>
                <a:gd name="connsiteY139" fmla="*/ 22167 h 842356"/>
                <a:gd name="connsiteX140" fmla="*/ 855749 w 1384838"/>
                <a:gd name="connsiteY140" fmla="*/ 18781 h 842356"/>
                <a:gd name="connsiteX141" fmla="*/ 843203 w 1384838"/>
                <a:gd name="connsiteY141" fmla="*/ 11161 h 842356"/>
                <a:gd name="connsiteX142" fmla="*/ 842664 w 1384838"/>
                <a:gd name="connsiteY142" fmla="*/ 11161 h 842356"/>
                <a:gd name="connsiteX143" fmla="*/ 838431 w 1384838"/>
                <a:gd name="connsiteY143" fmla="*/ 17241 h 842356"/>
                <a:gd name="connsiteX144" fmla="*/ 837122 w 1384838"/>
                <a:gd name="connsiteY144" fmla="*/ 18242 h 842356"/>
                <a:gd name="connsiteX145" fmla="*/ 832581 w 1384838"/>
                <a:gd name="connsiteY145" fmla="*/ 19935 h 842356"/>
                <a:gd name="connsiteX146" fmla="*/ 830734 w 1384838"/>
                <a:gd name="connsiteY146" fmla="*/ 20012 h 842356"/>
                <a:gd name="connsiteX147" fmla="*/ 822267 w 1384838"/>
                <a:gd name="connsiteY147" fmla="*/ 17164 h 842356"/>
                <a:gd name="connsiteX148" fmla="*/ 815263 w 1384838"/>
                <a:gd name="connsiteY148" fmla="*/ 16240 h 842356"/>
                <a:gd name="connsiteX149" fmla="*/ 806027 w 1384838"/>
                <a:gd name="connsiteY149" fmla="*/ 17318 h 842356"/>
                <a:gd name="connsiteX150" fmla="*/ 800947 w 1384838"/>
                <a:gd name="connsiteY150" fmla="*/ 17318 h 842356"/>
                <a:gd name="connsiteX151" fmla="*/ 797791 w 1384838"/>
                <a:gd name="connsiteY151" fmla="*/ 18088 h 842356"/>
                <a:gd name="connsiteX152" fmla="*/ 795559 w 1384838"/>
                <a:gd name="connsiteY152" fmla="*/ 21167 h 842356"/>
                <a:gd name="connsiteX153" fmla="*/ 791325 w 1384838"/>
                <a:gd name="connsiteY153" fmla="*/ 25477 h 842356"/>
                <a:gd name="connsiteX154" fmla="*/ 790479 w 1384838"/>
                <a:gd name="connsiteY154" fmla="*/ 26093 h 842356"/>
                <a:gd name="connsiteX155" fmla="*/ 774161 w 1384838"/>
                <a:gd name="connsiteY155" fmla="*/ 33405 h 842356"/>
                <a:gd name="connsiteX156" fmla="*/ 772622 w 1384838"/>
                <a:gd name="connsiteY156" fmla="*/ 33636 h 842356"/>
                <a:gd name="connsiteX157" fmla="*/ 764771 w 1384838"/>
                <a:gd name="connsiteY157" fmla="*/ 32481 h 842356"/>
                <a:gd name="connsiteX158" fmla="*/ 762616 w 1384838"/>
                <a:gd name="connsiteY158" fmla="*/ 30788 h 842356"/>
                <a:gd name="connsiteX159" fmla="*/ 760922 w 1384838"/>
                <a:gd name="connsiteY159" fmla="*/ 26862 h 842356"/>
                <a:gd name="connsiteX160" fmla="*/ 760691 w 1384838"/>
                <a:gd name="connsiteY160" fmla="*/ 25631 h 842356"/>
                <a:gd name="connsiteX161" fmla="*/ 761153 w 1384838"/>
                <a:gd name="connsiteY161" fmla="*/ 16933 h 842356"/>
                <a:gd name="connsiteX162" fmla="*/ 756458 w 1384838"/>
                <a:gd name="connsiteY162" fmla="*/ 21628 h 842356"/>
                <a:gd name="connsiteX163" fmla="*/ 755765 w 1384838"/>
                <a:gd name="connsiteY163" fmla="*/ 22167 h 842356"/>
                <a:gd name="connsiteX164" fmla="*/ 751301 w 1384838"/>
                <a:gd name="connsiteY164" fmla="*/ 24399 h 842356"/>
                <a:gd name="connsiteX165" fmla="*/ 749146 w 1384838"/>
                <a:gd name="connsiteY165" fmla="*/ 24553 h 842356"/>
                <a:gd name="connsiteX166" fmla="*/ 744066 w 1384838"/>
                <a:gd name="connsiteY166" fmla="*/ 22860 h 842356"/>
                <a:gd name="connsiteX167" fmla="*/ 742988 w 1384838"/>
                <a:gd name="connsiteY167" fmla="*/ 22244 h 842356"/>
                <a:gd name="connsiteX168" fmla="*/ 729596 w 1384838"/>
                <a:gd name="connsiteY168" fmla="*/ 9314 h 842356"/>
                <a:gd name="connsiteX169" fmla="*/ 728749 w 1384838"/>
                <a:gd name="connsiteY169" fmla="*/ 9159 h 842356"/>
                <a:gd name="connsiteX170" fmla="*/ 728672 w 1384838"/>
                <a:gd name="connsiteY170" fmla="*/ 9314 h 842356"/>
                <a:gd name="connsiteX171" fmla="*/ 728672 w 1384838"/>
                <a:gd name="connsiteY171" fmla="*/ 20166 h 842356"/>
                <a:gd name="connsiteX172" fmla="*/ 727517 w 1384838"/>
                <a:gd name="connsiteY172" fmla="*/ 27401 h 842356"/>
                <a:gd name="connsiteX173" fmla="*/ 726902 w 1384838"/>
                <a:gd name="connsiteY173" fmla="*/ 28787 h 842356"/>
                <a:gd name="connsiteX174" fmla="*/ 723515 w 1384838"/>
                <a:gd name="connsiteY174" fmla="*/ 32712 h 842356"/>
                <a:gd name="connsiteX175" fmla="*/ 719975 w 1384838"/>
                <a:gd name="connsiteY175" fmla="*/ 33328 h 842356"/>
                <a:gd name="connsiteX176" fmla="*/ 716049 w 1384838"/>
                <a:gd name="connsiteY176" fmla="*/ 31096 h 842356"/>
                <a:gd name="connsiteX177" fmla="*/ 714740 w 1384838"/>
                <a:gd name="connsiteY177" fmla="*/ 29325 h 842356"/>
                <a:gd name="connsiteX178" fmla="*/ 712047 w 1384838"/>
                <a:gd name="connsiteY178" fmla="*/ 18704 h 842356"/>
                <a:gd name="connsiteX179" fmla="*/ 710892 w 1384838"/>
                <a:gd name="connsiteY179" fmla="*/ 17241 h 842356"/>
                <a:gd name="connsiteX180" fmla="*/ 709507 w 1384838"/>
                <a:gd name="connsiteY180" fmla="*/ 17010 h 842356"/>
                <a:gd name="connsiteX181" fmla="*/ 705735 w 1384838"/>
                <a:gd name="connsiteY181" fmla="*/ 19088 h 842356"/>
                <a:gd name="connsiteX182" fmla="*/ 702118 w 1384838"/>
                <a:gd name="connsiteY182" fmla="*/ 23245 h 842356"/>
                <a:gd name="connsiteX183" fmla="*/ 701271 w 1384838"/>
                <a:gd name="connsiteY183" fmla="*/ 23937 h 842356"/>
                <a:gd name="connsiteX184" fmla="*/ 693420 w 1384838"/>
                <a:gd name="connsiteY184" fmla="*/ 27863 h 842356"/>
                <a:gd name="connsiteX185" fmla="*/ 692727 w 1384838"/>
                <a:gd name="connsiteY185" fmla="*/ 28094 h 842356"/>
                <a:gd name="connsiteX186" fmla="*/ 653088 w 1384838"/>
                <a:gd name="connsiteY186" fmla="*/ 35791 h 842356"/>
                <a:gd name="connsiteX187" fmla="*/ 652549 w 1384838"/>
                <a:gd name="connsiteY187" fmla="*/ 36329 h 842356"/>
                <a:gd name="connsiteX188" fmla="*/ 651164 w 1384838"/>
                <a:gd name="connsiteY188" fmla="*/ 37099 h 842356"/>
                <a:gd name="connsiteX189" fmla="*/ 643851 w 1384838"/>
                <a:gd name="connsiteY189" fmla="*/ 38793 h 842356"/>
                <a:gd name="connsiteX190" fmla="*/ 639079 w 1384838"/>
                <a:gd name="connsiteY190" fmla="*/ 40409 h 842356"/>
                <a:gd name="connsiteX191" fmla="*/ 637848 w 1384838"/>
                <a:gd name="connsiteY191" fmla="*/ 40563 h 842356"/>
                <a:gd name="connsiteX192" fmla="*/ 632768 w 1384838"/>
                <a:gd name="connsiteY192" fmla="*/ 40024 h 842356"/>
                <a:gd name="connsiteX193" fmla="*/ 632152 w 1384838"/>
                <a:gd name="connsiteY193" fmla="*/ 39793 h 842356"/>
                <a:gd name="connsiteX194" fmla="*/ 630690 w 1384838"/>
                <a:gd name="connsiteY194" fmla="*/ 38716 h 842356"/>
                <a:gd name="connsiteX195" fmla="*/ 629612 w 1384838"/>
                <a:gd name="connsiteY195" fmla="*/ 37022 h 842356"/>
                <a:gd name="connsiteX196" fmla="*/ 626687 w 1384838"/>
                <a:gd name="connsiteY196" fmla="*/ 36561 h 842356"/>
                <a:gd name="connsiteX197" fmla="*/ 622916 w 1384838"/>
                <a:gd name="connsiteY197" fmla="*/ 33251 h 842356"/>
                <a:gd name="connsiteX198" fmla="*/ 622377 w 1384838"/>
                <a:gd name="connsiteY198" fmla="*/ 33174 h 842356"/>
                <a:gd name="connsiteX199" fmla="*/ 609215 w 1384838"/>
                <a:gd name="connsiteY199" fmla="*/ 32173 h 842356"/>
                <a:gd name="connsiteX200" fmla="*/ 600287 w 1384838"/>
                <a:gd name="connsiteY200" fmla="*/ 29864 h 842356"/>
                <a:gd name="connsiteX201" fmla="*/ 599286 w 1384838"/>
                <a:gd name="connsiteY201" fmla="*/ 29325 h 842356"/>
                <a:gd name="connsiteX202" fmla="*/ 593667 w 1384838"/>
                <a:gd name="connsiteY202" fmla="*/ 24861 h 842356"/>
                <a:gd name="connsiteX203" fmla="*/ 592975 w 1384838"/>
                <a:gd name="connsiteY203" fmla="*/ 24015 h 842356"/>
                <a:gd name="connsiteX204" fmla="*/ 591358 w 1384838"/>
                <a:gd name="connsiteY204" fmla="*/ 21090 h 842356"/>
                <a:gd name="connsiteX205" fmla="*/ 588433 w 1384838"/>
                <a:gd name="connsiteY205" fmla="*/ 15933 h 842356"/>
                <a:gd name="connsiteX206" fmla="*/ 584662 w 1384838"/>
                <a:gd name="connsiteY206" fmla="*/ 14778 h 842356"/>
                <a:gd name="connsiteX207" fmla="*/ 577581 w 1384838"/>
                <a:gd name="connsiteY207" fmla="*/ 16779 h 842356"/>
                <a:gd name="connsiteX208" fmla="*/ 563110 w 1384838"/>
                <a:gd name="connsiteY208" fmla="*/ 19550 h 842356"/>
                <a:gd name="connsiteX209" fmla="*/ 560032 w 1384838"/>
                <a:gd name="connsiteY209" fmla="*/ 21090 h 842356"/>
                <a:gd name="connsiteX210" fmla="*/ 558877 w 1384838"/>
                <a:gd name="connsiteY210" fmla="*/ 24476 h 842356"/>
                <a:gd name="connsiteX211" fmla="*/ 559416 w 1384838"/>
                <a:gd name="connsiteY211" fmla="*/ 31250 h 842356"/>
                <a:gd name="connsiteX212" fmla="*/ 560493 w 1384838"/>
                <a:gd name="connsiteY212" fmla="*/ 37715 h 842356"/>
                <a:gd name="connsiteX213" fmla="*/ 560493 w 1384838"/>
                <a:gd name="connsiteY213" fmla="*/ 38331 h 842356"/>
                <a:gd name="connsiteX214" fmla="*/ 560493 w 1384838"/>
                <a:gd name="connsiteY214" fmla="*/ 38331 h 842356"/>
                <a:gd name="connsiteX215" fmla="*/ 560493 w 1384838"/>
                <a:gd name="connsiteY215" fmla="*/ 38331 h 842356"/>
                <a:gd name="connsiteX216" fmla="*/ 559955 w 1384838"/>
                <a:gd name="connsiteY216" fmla="*/ 47337 h 842356"/>
                <a:gd name="connsiteX217" fmla="*/ 558954 w 1384838"/>
                <a:gd name="connsiteY217" fmla="*/ 49337 h 842356"/>
                <a:gd name="connsiteX218" fmla="*/ 558492 w 1384838"/>
                <a:gd name="connsiteY218" fmla="*/ 49569 h 842356"/>
                <a:gd name="connsiteX219" fmla="*/ 557338 w 1384838"/>
                <a:gd name="connsiteY219" fmla="*/ 49953 h 842356"/>
                <a:gd name="connsiteX220" fmla="*/ 556876 w 1384838"/>
                <a:gd name="connsiteY220" fmla="*/ 50030 h 842356"/>
                <a:gd name="connsiteX221" fmla="*/ 556876 w 1384838"/>
                <a:gd name="connsiteY221" fmla="*/ 50030 h 842356"/>
                <a:gd name="connsiteX222" fmla="*/ 556876 w 1384838"/>
                <a:gd name="connsiteY222" fmla="*/ 50030 h 842356"/>
                <a:gd name="connsiteX223" fmla="*/ 556414 w 1384838"/>
                <a:gd name="connsiteY223" fmla="*/ 49953 h 842356"/>
                <a:gd name="connsiteX224" fmla="*/ 552258 w 1384838"/>
                <a:gd name="connsiteY224" fmla="*/ 49491 h 842356"/>
                <a:gd name="connsiteX225" fmla="*/ 548024 w 1384838"/>
                <a:gd name="connsiteY225" fmla="*/ 50415 h 842356"/>
                <a:gd name="connsiteX226" fmla="*/ 543329 w 1384838"/>
                <a:gd name="connsiteY226" fmla="*/ 53032 h 842356"/>
                <a:gd name="connsiteX227" fmla="*/ 539173 w 1384838"/>
                <a:gd name="connsiteY227" fmla="*/ 55803 h 842356"/>
                <a:gd name="connsiteX228" fmla="*/ 538634 w 1384838"/>
                <a:gd name="connsiteY228" fmla="*/ 57111 h 842356"/>
                <a:gd name="connsiteX229" fmla="*/ 539096 w 1384838"/>
                <a:gd name="connsiteY229" fmla="*/ 60267 h 842356"/>
                <a:gd name="connsiteX230" fmla="*/ 539173 w 1384838"/>
                <a:gd name="connsiteY230" fmla="*/ 60806 h 842356"/>
                <a:gd name="connsiteX231" fmla="*/ 539711 w 1384838"/>
                <a:gd name="connsiteY231" fmla="*/ 68349 h 842356"/>
                <a:gd name="connsiteX232" fmla="*/ 539634 w 1384838"/>
                <a:gd name="connsiteY232" fmla="*/ 69196 h 842356"/>
                <a:gd name="connsiteX233" fmla="*/ 537941 w 1384838"/>
                <a:gd name="connsiteY233" fmla="*/ 76508 h 842356"/>
                <a:gd name="connsiteX234" fmla="*/ 535786 w 1384838"/>
                <a:gd name="connsiteY234" fmla="*/ 78663 h 842356"/>
                <a:gd name="connsiteX235" fmla="*/ 532938 w 1384838"/>
                <a:gd name="connsiteY235" fmla="*/ 77586 h 842356"/>
                <a:gd name="connsiteX236" fmla="*/ 531245 w 1384838"/>
                <a:gd name="connsiteY236" fmla="*/ 75353 h 842356"/>
                <a:gd name="connsiteX237" fmla="*/ 530860 w 1384838"/>
                <a:gd name="connsiteY237" fmla="*/ 74584 h 842356"/>
                <a:gd name="connsiteX238" fmla="*/ 526550 w 1384838"/>
                <a:gd name="connsiteY238" fmla="*/ 62268 h 842356"/>
                <a:gd name="connsiteX239" fmla="*/ 522316 w 1384838"/>
                <a:gd name="connsiteY239" fmla="*/ 58035 h 842356"/>
                <a:gd name="connsiteX240" fmla="*/ 520469 w 1384838"/>
                <a:gd name="connsiteY240" fmla="*/ 58266 h 842356"/>
                <a:gd name="connsiteX241" fmla="*/ 518083 w 1384838"/>
                <a:gd name="connsiteY241" fmla="*/ 61883 h 842356"/>
                <a:gd name="connsiteX242" fmla="*/ 515928 w 1384838"/>
                <a:gd name="connsiteY242" fmla="*/ 69350 h 842356"/>
                <a:gd name="connsiteX243" fmla="*/ 514312 w 1384838"/>
                <a:gd name="connsiteY243" fmla="*/ 71197 h 842356"/>
                <a:gd name="connsiteX244" fmla="*/ 511848 w 1384838"/>
                <a:gd name="connsiteY244" fmla="*/ 71043 h 842356"/>
                <a:gd name="connsiteX245" fmla="*/ 497994 w 1384838"/>
                <a:gd name="connsiteY245" fmla="*/ 63038 h 842356"/>
                <a:gd name="connsiteX246" fmla="*/ 493068 w 1384838"/>
                <a:gd name="connsiteY246" fmla="*/ 63423 h 842356"/>
                <a:gd name="connsiteX247" fmla="*/ 479136 w 1384838"/>
                <a:gd name="connsiteY247" fmla="*/ 75738 h 842356"/>
                <a:gd name="connsiteX248" fmla="*/ 478905 w 1384838"/>
                <a:gd name="connsiteY248" fmla="*/ 75892 h 842356"/>
                <a:gd name="connsiteX249" fmla="*/ 478675 w 1384838"/>
                <a:gd name="connsiteY249" fmla="*/ 76046 h 842356"/>
                <a:gd name="connsiteX250" fmla="*/ 472517 w 1384838"/>
                <a:gd name="connsiteY250" fmla="*/ 79433 h 842356"/>
                <a:gd name="connsiteX251" fmla="*/ 471824 w 1384838"/>
                <a:gd name="connsiteY251" fmla="*/ 79663 h 842356"/>
                <a:gd name="connsiteX252" fmla="*/ 465051 w 1384838"/>
                <a:gd name="connsiteY252" fmla="*/ 81357 h 842356"/>
                <a:gd name="connsiteX253" fmla="*/ 464512 w 1384838"/>
                <a:gd name="connsiteY253" fmla="*/ 81434 h 842356"/>
                <a:gd name="connsiteX254" fmla="*/ 451581 w 1384838"/>
                <a:gd name="connsiteY254" fmla="*/ 81973 h 842356"/>
                <a:gd name="connsiteX255" fmla="*/ 449041 w 1384838"/>
                <a:gd name="connsiteY255" fmla="*/ 83204 h 842356"/>
                <a:gd name="connsiteX256" fmla="*/ 440882 w 1384838"/>
                <a:gd name="connsiteY256" fmla="*/ 90285 h 842356"/>
                <a:gd name="connsiteX257" fmla="*/ 438343 w 1384838"/>
                <a:gd name="connsiteY257" fmla="*/ 90901 h 842356"/>
                <a:gd name="connsiteX258" fmla="*/ 433878 w 1384838"/>
                <a:gd name="connsiteY258" fmla="*/ 89746 h 842356"/>
                <a:gd name="connsiteX259" fmla="*/ 426258 w 1384838"/>
                <a:gd name="connsiteY259" fmla="*/ 88669 h 842356"/>
                <a:gd name="connsiteX260" fmla="*/ 425181 w 1384838"/>
                <a:gd name="connsiteY260" fmla="*/ 88284 h 842356"/>
                <a:gd name="connsiteX261" fmla="*/ 423410 w 1384838"/>
                <a:gd name="connsiteY261" fmla="*/ 87207 h 842356"/>
                <a:gd name="connsiteX262" fmla="*/ 423410 w 1384838"/>
                <a:gd name="connsiteY262" fmla="*/ 87283 h 842356"/>
                <a:gd name="connsiteX263" fmla="*/ 425104 w 1384838"/>
                <a:gd name="connsiteY263" fmla="*/ 89362 h 842356"/>
                <a:gd name="connsiteX264" fmla="*/ 429183 w 1384838"/>
                <a:gd name="connsiteY264" fmla="*/ 91902 h 842356"/>
                <a:gd name="connsiteX265" fmla="*/ 430491 w 1384838"/>
                <a:gd name="connsiteY265" fmla="*/ 94288 h 842356"/>
                <a:gd name="connsiteX266" fmla="*/ 430491 w 1384838"/>
                <a:gd name="connsiteY266" fmla="*/ 94288 h 842356"/>
                <a:gd name="connsiteX267" fmla="*/ 430491 w 1384838"/>
                <a:gd name="connsiteY267" fmla="*/ 97059 h 842356"/>
                <a:gd name="connsiteX268" fmla="*/ 430491 w 1384838"/>
                <a:gd name="connsiteY268" fmla="*/ 97059 h 842356"/>
                <a:gd name="connsiteX269" fmla="*/ 427644 w 1384838"/>
                <a:gd name="connsiteY269" fmla="*/ 99907 h 842356"/>
                <a:gd name="connsiteX270" fmla="*/ 419254 w 1384838"/>
                <a:gd name="connsiteY270" fmla="*/ 99907 h 842356"/>
                <a:gd name="connsiteX271" fmla="*/ 416252 w 1384838"/>
                <a:gd name="connsiteY271" fmla="*/ 102908 h 842356"/>
                <a:gd name="connsiteX272" fmla="*/ 415252 w 1384838"/>
                <a:gd name="connsiteY272" fmla="*/ 109836 h 842356"/>
                <a:gd name="connsiteX273" fmla="*/ 415252 w 1384838"/>
                <a:gd name="connsiteY273" fmla="*/ 120150 h 842356"/>
                <a:gd name="connsiteX274" fmla="*/ 413635 w 1384838"/>
                <a:gd name="connsiteY274" fmla="*/ 122690 h 842356"/>
                <a:gd name="connsiteX275" fmla="*/ 412711 w 1384838"/>
                <a:gd name="connsiteY275" fmla="*/ 122844 h 842356"/>
                <a:gd name="connsiteX276" fmla="*/ 410633 w 1384838"/>
                <a:gd name="connsiteY276" fmla="*/ 122382 h 842356"/>
                <a:gd name="connsiteX277" fmla="*/ 407786 w 1384838"/>
                <a:gd name="connsiteY277" fmla="*/ 120150 h 842356"/>
                <a:gd name="connsiteX278" fmla="*/ 407093 w 1384838"/>
                <a:gd name="connsiteY278" fmla="*/ 119380 h 842356"/>
                <a:gd name="connsiteX279" fmla="*/ 401320 w 1384838"/>
                <a:gd name="connsiteY279" fmla="*/ 109374 h 842356"/>
                <a:gd name="connsiteX280" fmla="*/ 399934 w 1384838"/>
                <a:gd name="connsiteY280" fmla="*/ 108604 h 842356"/>
                <a:gd name="connsiteX281" fmla="*/ 397010 w 1384838"/>
                <a:gd name="connsiteY281" fmla="*/ 111529 h 842356"/>
                <a:gd name="connsiteX282" fmla="*/ 394316 w 1384838"/>
                <a:gd name="connsiteY282" fmla="*/ 126384 h 842356"/>
                <a:gd name="connsiteX283" fmla="*/ 392315 w 1384838"/>
                <a:gd name="connsiteY283" fmla="*/ 128617 h 842356"/>
                <a:gd name="connsiteX284" fmla="*/ 388389 w 1384838"/>
                <a:gd name="connsiteY284" fmla="*/ 129771 h 842356"/>
                <a:gd name="connsiteX285" fmla="*/ 388312 w 1384838"/>
                <a:gd name="connsiteY285" fmla="*/ 129771 h 842356"/>
                <a:gd name="connsiteX286" fmla="*/ 386003 w 1384838"/>
                <a:gd name="connsiteY286" fmla="*/ 129309 h 842356"/>
                <a:gd name="connsiteX287" fmla="*/ 385926 w 1384838"/>
                <a:gd name="connsiteY287" fmla="*/ 129309 h 842356"/>
                <a:gd name="connsiteX288" fmla="*/ 385926 w 1384838"/>
                <a:gd name="connsiteY288" fmla="*/ 129309 h 842356"/>
                <a:gd name="connsiteX289" fmla="*/ 385926 w 1384838"/>
                <a:gd name="connsiteY289" fmla="*/ 129309 h 842356"/>
                <a:gd name="connsiteX290" fmla="*/ 385310 w 1384838"/>
                <a:gd name="connsiteY290" fmla="*/ 128847 h 842356"/>
                <a:gd name="connsiteX291" fmla="*/ 383694 w 1384838"/>
                <a:gd name="connsiteY291" fmla="*/ 127616 h 842356"/>
                <a:gd name="connsiteX292" fmla="*/ 382770 w 1384838"/>
                <a:gd name="connsiteY292" fmla="*/ 126384 h 842356"/>
                <a:gd name="connsiteX293" fmla="*/ 381616 w 1384838"/>
                <a:gd name="connsiteY293" fmla="*/ 123536 h 842356"/>
                <a:gd name="connsiteX294" fmla="*/ 378922 w 1384838"/>
                <a:gd name="connsiteY294" fmla="*/ 111452 h 842356"/>
                <a:gd name="connsiteX295" fmla="*/ 376536 w 1384838"/>
                <a:gd name="connsiteY295" fmla="*/ 110221 h 842356"/>
                <a:gd name="connsiteX296" fmla="*/ 365837 w 1384838"/>
                <a:gd name="connsiteY296" fmla="*/ 112684 h 842356"/>
                <a:gd name="connsiteX297" fmla="*/ 362373 w 1384838"/>
                <a:gd name="connsiteY297" fmla="*/ 115762 h 842356"/>
                <a:gd name="connsiteX298" fmla="*/ 359218 w 1384838"/>
                <a:gd name="connsiteY298" fmla="*/ 123074 h 842356"/>
                <a:gd name="connsiteX299" fmla="*/ 358833 w 1384838"/>
                <a:gd name="connsiteY299" fmla="*/ 123767 h 842356"/>
                <a:gd name="connsiteX300" fmla="*/ 353753 w 1384838"/>
                <a:gd name="connsiteY300" fmla="*/ 129925 h 842356"/>
                <a:gd name="connsiteX301" fmla="*/ 352752 w 1384838"/>
                <a:gd name="connsiteY301" fmla="*/ 130617 h 842356"/>
                <a:gd name="connsiteX302" fmla="*/ 352444 w 1384838"/>
                <a:gd name="connsiteY302" fmla="*/ 130771 h 842356"/>
                <a:gd name="connsiteX303" fmla="*/ 350905 w 1384838"/>
                <a:gd name="connsiteY303" fmla="*/ 130848 h 842356"/>
                <a:gd name="connsiteX304" fmla="*/ 341361 w 1384838"/>
                <a:gd name="connsiteY304" fmla="*/ 128617 h 842356"/>
                <a:gd name="connsiteX305" fmla="*/ 339590 w 1384838"/>
                <a:gd name="connsiteY305" fmla="*/ 127308 h 842356"/>
                <a:gd name="connsiteX306" fmla="*/ 336512 w 1384838"/>
                <a:gd name="connsiteY306" fmla="*/ 122228 h 842356"/>
                <a:gd name="connsiteX307" fmla="*/ 333664 w 1384838"/>
                <a:gd name="connsiteY307" fmla="*/ 120304 h 842356"/>
                <a:gd name="connsiteX308" fmla="*/ 332894 w 1384838"/>
                <a:gd name="connsiteY308" fmla="*/ 119611 h 842356"/>
                <a:gd name="connsiteX309" fmla="*/ 331278 w 1384838"/>
                <a:gd name="connsiteY309" fmla="*/ 117302 h 842356"/>
                <a:gd name="connsiteX310" fmla="*/ 329661 w 1384838"/>
                <a:gd name="connsiteY310" fmla="*/ 114993 h 842356"/>
                <a:gd name="connsiteX311" fmla="*/ 327583 w 1384838"/>
                <a:gd name="connsiteY311" fmla="*/ 114685 h 842356"/>
                <a:gd name="connsiteX312" fmla="*/ 321195 w 1384838"/>
                <a:gd name="connsiteY312" fmla="*/ 116686 h 842356"/>
                <a:gd name="connsiteX313" fmla="*/ 289483 w 1384838"/>
                <a:gd name="connsiteY313" fmla="*/ 134697 h 842356"/>
                <a:gd name="connsiteX314" fmla="*/ 284865 w 1384838"/>
                <a:gd name="connsiteY314" fmla="*/ 143472 h 842356"/>
                <a:gd name="connsiteX315" fmla="*/ 283633 w 1384838"/>
                <a:gd name="connsiteY315" fmla="*/ 144703 h 842356"/>
                <a:gd name="connsiteX316" fmla="*/ 278015 w 1384838"/>
                <a:gd name="connsiteY316" fmla="*/ 147551 h 842356"/>
                <a:gd name="connsiteX317" fmla="*/ 277091 w 1384838"/>
                <a:gd name="connsiteY317" fmla="*/ 150937 h 842356"/>
                <a:gd name="connsiteX318" fmla="*/ 278476 w 1384838"/>
                <a:gd name="connsiteY318" fmla="*/ 152323 h 842356"/>
                <a:gd name="connsiteX319" fmla="*/ 279862 w 1384838"/>
                <a:gd name="connsiteY319" fmla="*/ 153708 h 842356"/>
                <a:gd name="connsiteX320" fmla="*/ 280478 w 1384838"/>
                <a:gd name="connsiteY320" fmla="*/ 154555 h 842356"/>
                <a:gd name="connsiteX321" fmla="*/ 282171 w 1384838"/>
                <a:gd name="connsiteY321" fmla="*/ 158480 h 842356"/>
                <a:gd name="connsiteX322" fmla="*/ 282248 w 1384838"/>
                <a:gd name="connsiteY322" fmla="*/ 160482 h 842356"/>
                <a:gd name="connsiteX323" fmla="*/ 281093 w 1384838"/>
                <a:gd name="connsiteY323" fmla="*/ 163868 h 842356"/>
                <a:gd name="connsiteX324" fmla="*/ 278938 w 1384838"/>
                <a:gd name="connsiteY324" fmla="*/ 165716 h 842356"/>
                <a:gd name="connsiteX325" fmla="*/ 271241 w 1384838"/>
                <a:gd name="connsiteY325" fmla="*/ 167255 h 842356"/>
                <a:gd name="connsiteX326" fmla="*/ 268778 w 1384838"/>
                <a:gd name="connsiteY326" fmla="*/ 169256 h 842356"/>
                <a:gd name="connsiteX327" fmla="*/ 267239 w 1384838"/>
                <a:gd name="connsiteY327" fmla="*/ 172027 h 842356"/>
                <a:gd name="connsiteX328" fmla="*/ 266777 w 1384838"/>
                <a:gd name="connsiteY328" fmla="*/ 172797 h 842356"/>
                <a:gd name="connsiteX329" fmla="*/ 266777 w 1384838"/>
                <a:gd name="connsiteY329" fmla="*/ 172797 h 842356"/>
                <a:gd name="connsiteX330" fmla="*/ 266777 w 1384838"/>
                <a:gd name="connsiteY330" fmla="*/ 172797 h 842356"/>
                <a:gd name="connsiteX331" fmla="*/ 265622 w 1384838"/>
                <a:gd name="connsiteY331" fmla="*/ 173951 h 842356"/>
                <a:gd name="connsiteX332" fmla="*/ 259157 w 1384838"/>
                <a:gd name="connsiteY332" fmla="*/ 177184 h 842356"/>
                <a:gd name="connsiteX333" fmla="*/ 251537 w 1384838"/>
                <a:gd name="connsiteY333" fmla="*/ 183188 h 842356"/>
                <a:gd name="connsiteX334" fmla="*/ 246303 w 1384838"/>
                <a:gd name="connsiteY334" fmla="*/ 186729 h 842356"/>
                <a:gd name="connsiteX335" fmla="*/ 244379 w 1384838"/>
                <a:gd name="connsiteY335" fmla="*/ 187190 h 842356"/>
                <a:gd name="connsiteX336" fmla="*/ 240453 w 1384838"/>
                <a:gd name="connsiteY336" fmla="*/ 186652 h 842356"/>
                <a:gd name="connsiteX337" fmla="*/ 238837 w 1384838"/>
                <a:gd name="connsiteY337" fmla="*/ 185882 h 842356"/>
                <a:gd name="connsiteX338" fmla="*/ 237375 w 1384838"/>
                <a:gd name="connsiteY338" fmla="*/ 184496 h 842356"/>
                <a:gd name="connsiteX339" fmla="*/ 235527 w 1384838"/>
                <a:gd name="connsiteY339" fmla="*/ 184496 h 842356"/>
                <a:gd name="connsiteX340" fmla="*/ 230293 w 1384838"/>
                <a:gd name="connsiteY340" fmla="*/ 185882 h 842356"/>
                <a:gd name="connsiteX341" fmla="*/ 217901 w 1384838"/>
                <a:gd name="connsiteY341" fmla="*/ 196657 h 842356"/>
                <a:gd name="connsiteX342" fmla="*/ 216593 w 1384838"/>
                <a:gd name="connsiteY342" fmla="*/ 197350 h 842356"/>
                <a:gd name="connsiteX343" fmla="*/ 213745 w 1384838"/>
                <a:gd name="connsiteY343" fmla="*/ 197889 h 842356"/>
                <a:gd name="connsiteX344" fmla="*/ 212359 w 1384838"/>
                <a:gd name="connsiteY344" fmla="*/ 197812 h 842356"/>
                <a:gd name="connsiteX345" fmla="*/ 211667 w 1384838"/>
                <a:gd name="connsiteY345" fmla="*/ 197504 h 842356"/>
                <a:gd name="connsiteX346" fmla="*/ 205894 w 1384838"/>
                <a:gd name="connsiteY346" fmla="*/ 193887 h 842356"/>
                <a:gd name="connsiteX347" fmla="*/ 205894 w 1384838"/>
                <a:gd name="connsiteY347" fmla="*/ 198505 h 842356"/>
                <a:gd name="connsiteX348" fmla="*/ 205894 w 1384838"/>
                <a:gd name="connsiteY348" fmla="*/ 198505 h 842356"/>
                <a:gd name="connsiteX349" fmla="*/ 205509 w 1384838"/>
                <a:gd name="connsiteY349" fmla="*/ 199967 h 842356"/>
                <a:gd name="connsiteX350" fmla="*/ 203816 w 1384838"/>
                <a:gd name="connsiteY350" fmla="*/ 202815 h 842356"/>
                <a:gd name="connsiteX351" fmla="*/ 202507 w 1384838"/>
                <a:gd name="connsiteY351" fmla="*/ 203970 h 842356"/>
                <a:gd name="connsiteX352" fmla="*/ 198582 w 1384838"/>
                <a:gd name="connsiteY352" fmla="*/ 205663 h 842356"/>
                <a:gd name="connsiteX353" fmla="*/ 197504 w 1384838"/>
                <a:gd name="connsiteY353" fmla="*/ 205894 h 842356"/>
                <a:gd name="connsiteX354" fmla="*/ 194118 w 1384838"/>
                <a:gd name="connsiteY354" fmla="*/ 205894 h 842356"/>
                <a:gd name="connsiteX355" fmla="*/ 192347 w 1384838"/>
                <a:gd name="connsiteY355" fmla="*/ 205278 h 842356"/>
                <a:gd name="connsiteX356" fmla="*/ 189499 w 1384838"/>
                <a:gd name="connsiteY356" fmla="*/ 203046 h 842356"/>
                <a:gd name="connsiteX357" fmla="*/ 188653 w 1384838"/>
                <a:gd name="connsiteY357" fmla="*/ 201891 h 842356"/>
                <a:gd name="connsiteX358" fmla="*/ 186805 w 1384838"/>
                <a:gd name="connsiteY358" fmla="*/ 197273 h 842356"/>
                <a:gd name="connsiteX359" fmla="*/ 186344 w 1384838"/>
                <a:gd name="connsiteY359" fmla="*/ 197042 h 842356"/>
                <a:gd name="connsiteX360" fmla="*/ 177723 w 1384838"/>
                <a:gd name="connsiteY360" fmla="*/ 198582 h 842356"/>
                <a:gd name="connsiteX361" fmla="*/ 176107 w 1384838"/>
                <a:gd name="connsiteY361" fmla="*/ 198351 h 842356"/>
                <a:gd name="connsiteX362" fmla="*/ 171104 w 1384838"/>
                <a:gd name="connsiteY362" fmla="*/ 196119 h 842356"/>
                <a:gd name="connsiteX363" fmla="*/ 161790 w 1384838"/>
                <a:gd name="connsiteY363" fmla="*/ 200814 h 842356"/>
                <a:gd name="connsiteX364" fmla="*/ 162021 w 1384838"/>
                <a:gd name="connsiteY364" fmla="*/ 201122 h 842356"/>
                <a:gd name="connsiteX365" fmla="*/ 163099 w 1384838"/>
                <a:gd name="connsiteY365" fmla="*/ 202507 h 842356"/>
                <a:gd name="connsiteX366" fmla="*/ 163561 w 1384838"/>
                <a:gd name="connsiteY366" fmla="*/ 203354 h 842356"/>
                <a:gd name="connsiteX367" fmla="*/ 163638 w 1384838"/>
                <a:gd name="connsiteY367" fmla="*/ 203893 h 842356"/>
                <a:gd name="connsiteX368" fmla="*/ 163714 w 1384838"/>
                <a:gd name="connsiteY368" fmla="*/ 204277 h 842356"/>
                <a:gd name="connsiteX369" fmla="*/ 163714 w 1384838"/>
                <a:gd name="connsiteY369" fmla="*/ 204277 h 842356"/>
                <a:gd name="connsiteX370" fmla="*/ 163714 w 1384838"/>
                <a:gd name="connsiteY370" fmla="*/ 207664 h 842356"/>
                <a:gd name="connsiteX371" fmla="*/ 163714 w 1384838"/>
                <a:gd name="connsiteY371" fmla="*/ 207664 h 842356"/>
                <a:gd name="connsiteX372" fmla="*/ 162483 w 1384838"/>
                <a:gd name="connsiteY372" fmla="*/ 209973 h 842356"/>
                <a:gd name="connsiteX373" fmla="*/ 159096 w 1384838"/>
                <a:gd name="connsiteY373" fmla="*/ 212206 h 842356"/>
                <a:gd name="connsiteX374" fmla="*/ 157711 w 1384838"/>
                <a:gd name="connsiteY374" fmla="*/ 212667 h 842356"/>
                <a:gd name="connsiteX375" fmla="*/ 148475 w 1384838"/>
                <a:gd name="connsiteY375" fmla="*/ 213206 h 842356"/>
                <a:gd name="connsiteX376" fmla="*/ 142548 w 1384838"/>
                <a:gd name="connsiteY376" fmla="*/ 214822 h 842356"/>
                <a:gd name="connsiteX377" fmla="*/ 142548 w 1384838"/>
                <a:gd name="connsiteY377" fmla="*/ 214822 h 842356"/>
                <a:gd name="connsiteX378" fmla="*/ 142548 w 1384838"/>
                <a:gd name="connsiteY378" fmla="*/ 214822 h 842356"/>
                <a:gd name="connsiteX379" fmla="*/ 140854 w 1384838"/>
                <a:gd name="connsiteY379" fmla="*/ 214746 h 842356"/>
                <a:gd name="connsiteX380" fmla="*/ 137314 w 1384838"/>
                <a:gd name="connsiteY380" fmla="*/ 213514 h 842356"/>
                <a:gd name="connsiteX381" fmla="*/ 132234 w 1384838"/>
                <a:gd name="connsiteY381" fmla="*/ 211744 h 842356"/>
                <a:gd name="connsiteX382" fmla="*/ 130618 w 1384838"/>
                <a:gd name="connsiteY382" fmla="*/ 212283 h 842356"/>
                <a:gd name="connsiteX383" fmla="*/ 127231 w 1384838"/>
                <a:gd name="connsiteY383" fmla="*/ 216670 h 842356"/>
                <a:gd name="connsiteX384" fmla="*/ 125538 w 1384838"/>
                <a:gd name="connsiteY384" fmla="*/ 217670 h 842356"/>
                <a:gd name="connsiteX385" fmla="*/ 122690 w 1384838"/>
                <a:gd name="connsiteY385" fmla="*/ 218209 h 842356"/>
                <a:gd name="connsiteX386" fmla="*/ 121843 w 1384838"/>
                <a:gd name="connsiteY386" fmla="*/ 218209 h 842356"/>
                <a:gd name="connsiteX387" fmla="*/ 121766 w 1384838"/>
                <a:gd name="connsiteY387" fmla="*/ 218209 h 842356"/>
                <a:gd name="connsiteX388" fmla="*/ 119611 w 1384838"/>
                <a:gd name="connsiteY388" fmla="*/ 216670 h 842356"/>
                <a:gd name="connsiteX389" fmla="*/ 118456 w 1384838"/>
                <a:gd name="connsiteY389" fmla="*/ 214437 h 842356"/>
                <a:gd name="connsiteX390" fmla="*/ 118149 w 1384838"/>
                <a:gd name="connsiteY390" fmla="*/ 212898 h 842356"/>
                <a:gd name="connsiteX391" fmla="*/ 118149 w 1384838"/>
                <a:gd name="connsiteY391" fmla="*/ 212898 h 842356"/>
                <a:gd name="connsiteX392" fmla="*/ 118149 w 1384838"/>
                <a:gd name="connsiteY392" fmla="*/ 212898 h 842356"/>
                <a:gd name="connsiteX393" fmla="*/ 118533 w 1384838"/>
                <a:gd name="connsiteY393" fmla="*/ 209204 h 842356"/>
                <a:gd name="connsiteX394" fmla="*/ 118071 w 1384838"/>
                <a:gd name="connsiteY394" fmla="*/ 208742 h 842356"/>
                <a:gd name="connsiteX395" fmla="*/ 116301 w 1384838"/>
                <a:gd name="connsiteY395" fmla="*/ 208742 h 842356"/>
                <a:gd name="connsiteX396" fmla="*/ 115455 w 1384838"/>
                <a:gd name="connsiteY396" fmla="*/ 210204 h 842356"/>
                <a:gd name="connsiteX397" fmla="*/ 112222 w 1384838"/>
                <a:gd name="connsiteY397" fmla="*/ 216746 h 842356"/>
                <a:gd name="connsiteX398" fmla="*/ 108989 w 1384838"/>
                <a:gd name="connsiteY398" fmla="*/ 218209 h 842356"/>
                <a:gd name="connsiteX399" fmla="*/ 106757 w 1384838"/>
                <a:gd name="connsiteY399" fmla="*/ 217670 h 842356"/>
                <a:gd name="connsiteX400" fmla="*/ 106218 w 1384838"/>
                <a:gd name="connsiteY400" fmla="*/ 217439 h 842356"/>
                <a:gd name="connsiteX401" fmla="*/ 104910 w 1384838"/>
                <a:gd name="connsiteY401" fmla="*/ 216208 h 842356"/>
                <a:gd name="connsiteX402" fmla="*/ 103601 w 1384838"/>
                <a:gd name="connsiteY402" fmla="*/ 213591 h 842356"/>
                <a:gd name="connsiteX403" fmla="*/ 102139 w 1384838"/>
                <a:gd name="connsiteY403" fmla="*/ 212744 h 842356"/>
                <a:gd name="connsiteX404" fmla="*/ 97213 w 1384838"/>
                <a:gd name="connsiteY404" fmla="*/ 212744 h 842356"/>
                <a:gd name="connsiteX405" fmla="*/ 92364 w 1384838"/>
                <a:gd name="connsiteY405" fmla="*/ 217055 h 842356"/>
                <a:gd name="connsiteX406" fmla="*/ 91748 w 1384838"/>
                <a:gd name="connsiteY406" fmla="*/ 217362 h 842356"/>
                <a:gd name="connsiteX407" fmla="*/ 90286 w 1384838"/>
                <a:gd name="connsiteY407" fmla="*/ 217670 h 842356"/>
                <a:gd name="connsiteX408" fmla="*/ 89593 w 1384838"/>
                <a:gd name="connsiteY408" fmla="*/ 217593 h 842356"/>
                <a:gd name="connsiteX409" fmla="*/ 87899 w 1384838"/>
                <a:gd name="connsiteY409" fmla="*/ 217055 h 842356"/>
                <a:gd name="connsiteX410" fmla="*/ 86822 w 1384838"/>
                <a:gd name="connsiteY410" fmla="*/ 216439 h 842356"/>
                <a:gd name="connsiteX411" fmla="*/ 86668 w 1384838"/>
                <a:gd name="connsiteY411" fmla="*/ 216208 h 842356"/>
                <a:gd name="connsiteX412" fmla="*/ 86129 w 1384838"/>
                <a:gd name="connsiteY412" fmla="*/ 215438 h 842356"/>
                <a:gd name="connsiteX413" fmla="*/ 84975 w 1384838"/>
                <a:gd name="connsiteY413" fmla="*/ 212590 h 842356"/>
                <a:gd name="connsiteX414" fmla="*/ 84744 w 1384838"/>
                <a:gd name="connsiteY414" fmla="*/ 211513 h 842356"/>
                <a:gd name="connsiteX415" fmla="*/ 84744 w 1384838"/>
                <a:gd name="connsiteY415" fmla="*/ 211513 h 842356"/>
                <a:gd name="connsiteX416" fmla="*/ 84744 w 1384838"/>
                <a:gd name="connsiteY416" fmla="*/ 207049 h 842356"/>
                <a:gd name="connsiteX417" fmla="*/ 84744 w 1384838"/>
                <a:gd name="connsiteY417" fmla="*/ 207049 h 842356"/>
                <a:gd name="connsiteX418" fmla="*/ 85206 w 1384838"/>
                <a:gd name="connsiteY418" fmla="*/ 203123 h 842356"/>
                <a:gd name="connsiteX419" fmla="*/ 84898 w 1384838"/>
                <a:gd name="connsiteY419" fmla="*/ 202507 h 842356"/>
                <a:gd name="connsiteX420" fmla="*/ 84128 w 1384838"/>
                <a:gd name="connsiteY420" fmla="*/ 206510 h 842356"/>
                <a:gd name="connsiteX421" fmla="*/ 83743 w 1384838"/>
                <a:gd name="connsiteY421" fmla="*/ 207433 h 842356"/>
                <a:gd name="connsiteX422" fmla="*/ 82050 w 1384838"/>
                <a:gd name="connsiteY422" fmla="*/ 210281 h 842356"/>
                <a:gd name="connsiteX423" fmla="*/ 78971 w 1384838"/>
                <a:gd name="connsiteY423" fmla="*/ 211590 h 842356"/>
                <a:gd name="connsiteX424" fmla="*/ 76739 w 1384838"/>
                <a:gd name="connsiteY424" fmla="*/ 211051 h 842356"/>
                <a:gd name="connsiteX425" fmla="*/ 75661 w 1384838"/>
                <a:gd name="connsiteY425" fmla="*/ 210512 h 842356"/>
                <a:gd name="connsiteX426" fmla="*/ 73275 w 1384838"/>
                <a:gd name="connsiteY426" fmla="*/ 208588 h 842356"/>
                <a:gd name="connsiteX427" fmla="*/ 70966 w 1384838"/>
                <a:gd name="connsiteY427" fmla="*/ 207818 h 842356"/>
                <a:gd name="connsiteX428" fmla="*/ 59267 w 1384838"/>
                <a:gd name="connsiteY428" fmla="*/ 209435 h 842356"/>
                <a:gd name="connsiteX429" fmla="*/ 56650 w 1384838"/>
                <a:gd name="connsiteY429" fmla="*/ 208357 h 842356"/>
                <a:gd name="connsiteX430" fmla="*/ 54956 w 1384838"/>
                <a:gd name="connsiteY430" fmla="*/ 206125 h 842356"/>
                <a:gd name="connsiteX431" fmla="*/ 50107 w 1384838"/>
                <a:gd name="connsiteY431" fmla="*/ 198274 h 842356"/>
                <a:gd name="connsiteX432" fmla="*/ 39485 w 1384838"/>
                <a:gd name="connsiteY432" fmla="*/ 204662 h 842356"/>
                <a:gd name="connsiteX433" fmla="*/ 38716 w 1384838"/>
                <a:gd name="connsiteY433" fmla="*/ 204970 h 842356"/>
                <a:gd name="connsiteX434" fmla="*/ 34252 w 1384838"/>
                <a:gd name="connsiteY434" fmla="*/ 206125 h 842356"/>
                <a:gd name="connsiteX435" fmla="*/ 33559 w 1384838"/>
                <a:gd name="connsiteY435" fmla="*/ 206202 h 842356"/>
                <a:gd name="connsiteX436" fmla="*/ 30711 w 1384838"/>
                <a:gd name="connsiteY436" fmla="*/ 206202 h 842356"/>
                <a:gd name="connsiteX437" fmla="*/ 28479 w 1384838"/>
                <a:gd name="connsiteY437" fmla="*/ 205124 h 842356"/>
                <a:gd name="connsiteX438" fmla="*/ 26247 w 1384838"/>
                <a:gd name="connsiteY438" fmla="*/ 202276 h 842356"/>
                <a:gd name="connsiteX439" fmla="*/ 25631 w 1384838"/>
                <a:gd name="connsiteY439" fmla="*/ 200737 h 842356"/>
                <a:gd name="connsiteX440" fmla="*/ 25323 w 1384838"/>
                <a:gd name="connsiteY440" fmla="*/ 197196 h 842356"/>
                <a:gd name="connsiteX441" fmla="*/ 20089 w 1384838"/>
                <a:gd name="connsiteY441" fmla="*/ 200429 h 842356"/>
                <a:gd name="connsiteX442" fmla="*/ 17780 w 1384838"/>
                <a:gd name="connsiteY442" fmla="*/ 202738 h 842356"/>
                <a:gd name="connsiteX443" fmla="*/ 17780 w 1384838"/>
                <a:gd name="connsiteY443" fmla="*/ 204970 h 842356"/>
                <a:gd name="connsiteX444" fmla="*/ 18704 w 1384838"/>
                <a:gd name="connsiteY444" fmla="*/ 207279 h 842356"/>
                <a:gd name="connsiteX445" fmla="*/ 18858 w 1384838"/>
                <a:gd name="connsiteY445" fmla="*/ 208588 h 842356"/>
                <a:gd name="connsiteX446" fmla="*/ 18858 w 1384838"/>
                <a:gd name="connsiteY446" fmla="*/ 208742 h 842356"/>
                <a:gd name="connsiteX447" fmla="*/ 18858 w 1384838"/>
                <a:gd name="connsiteY447" fmla="*/ 208742 h 842356"/>
                <a:gd name="connsiteX448" fmla="*/ 18858 w 1384838"/>
                <a:gd name="connsiteY448" fmla="*/ 208742 h 842356"/>
                <a:gd name="connsiteX449" fmla="*/ 18319 w 1384838"/>
                <a:gd name="connsiteY449" fmla="*/ 212128 h 842356"/>
                <a:gd name="connsiteX450" fmla="*/ 17857 w 1384838"/>
                <a:gd name="connsiteY450" fmla="*/ 213283 h 842356"/>
                <a:gd name="connsiteX451" fmla="*/ 12777 w 1384838"/>
                <a:gd name="connsiteY451" fmla="*/ 220595 h 842356"/>
                <a:gd name="connsiteX452" fmla="*/ 9621 w 1384838"/>
                <a:gd name="connsiteY452" fmla="*/ 226984 h 842356"/>
                <a:gd name="connsiteX453" fmla="*/ 9236 w 1384838"/>
                <a:gd name="connsiteY453" fmla="*/ 227522 h 842356"/>
                <a:gd name="connsiteX454" fmla="*/ 7004 w 1384838"/>
                <a:gd name="connsiteY454" fmla="*/ 230216 h 842356"/>
                <a:gd name="connsiteX455" fmla="*/ 5388 w 1384838"/>
                <a:gd name="connsiteY455" fmla="*/ 244533 h 842356"/>
                <a:gd name="connsiteX456" fmla="*/ 5927 w 1384838"/>
                <a:gd name="connsiteY456" fmla="*/ 292562 h 842356"/>
                <a:gd name="connsiteX457" fmla="*/ 5927 w 1384838"/>
                <a:gd name="connsiteY457" fmla="*/ 292562 h 842356"/>
                <a:gd name="connsiteX458" fmla="*/ 5927 w 1384838"/>
                <a:gd name="connsiteY458" fmla="*/ 292562 h 842356"/>
                <a:gd name="connsiteX459" fmla="*/ 4772 w 1384838"/>
                <a:gd name="connsiteY459" fmla="*/ 475442 h 842356"/>
                <a:gd name="connsiteX460" fmla="*/ 4233 w 1384838"/>
                <a:gd name="connsiteY460" fmla="*/ 477135 h 842356"/>
                <a:gd name="connsiteX461" fmla="*/ 0 w 1384838"/>
                <a:gd name="connsiteY461" fmla="*/ 482754 h 842356"/>
                <a:gd name="connsiteX462" fmla="*/ 2463 w 1384838"/>
                <a:gd name="connsiteY462" fmla="*/ 491528 h 842356"/>
                <a:gd name="connsiteX463" fmla="*/ 3002 w 1384838"/>
                <a:gd name="connsiteY463" fmla="*/ 496300 h 842356"/>
                <a:gd name="connsiteX464" fmla="*/ 40871 w 1384838"/>
                <a:gd name="connsiteY464" fmla="*/ 551950 h 842356"/>
                <a:gd name="connsiteX465" fmla="*/ 46721 w 1384838"/>
                <a:gd name="connsiteY465" fmla="*/ 557723 h 842356"/>
                <a:gd name="connsiteX466" fmla="*/ 65578 w 1384838"/>
                <a:gd name="connsiteY466" fmla="*/ 572116 h 842356"/>
                <a:gd name="connsiteX467" fmla="*/ 71582 w 1384838"/>
                <a:gd name="connsiteY467" fmla="*/ 578658 h 842356"/>
                <a:gd name="connsiteX468" fmla="*/ 71967 w 1384838"/>
                <a:gd name="connsiteY468" fmla="*/ 579274 h 842356"/>
                <a:gd name="connsiteX469" fmla="*/ 77431 w 1384838"/>
                <a:gd name="connsiteY469" fmla="*/ 589665 h 842356"/>
                <a:gd name="connsiteX470" fmla="*/ 82896 w 1384838"/>
                <a:gd name="connsiteY470" fmla="*/ 596207 h 842356"/>
                <a:gd name="connsiteX471" fmla="*/ 86591 w 1384838"/>
                <a:gd name="connsiteY471" fmla="*/ 602827 h 842356"/>
                <a:gd name="connsiteX472" fmla="*/ 91286 w 1384838"/>
                <a:gd name="connsiteY472" fmla="*/ 615604 h 842356"/>
                <a:gd name="connsiteX473" fmla="*/ 91440 w 1384838"/>
                <a:gd name="connsiteY473" fmla="*/ 616219 h 842356"/>
                <a:gd name="connsiteX474" fmla="*/ 91979 w 1384838"/>
                <a:gd name="connsiteY474" fmla="*/ 621299 h 842356"/>
                <a:gd name="connsiteX475" fmla="*/ 92517 w 1384838"/>
                <a:gd name="connsiteY475" fmla="*/ 629843 h 842356"/>
                <a:gd name="connsiteX476" fmla="*/ 93518 w 1384838"/>
                <a:gd name="connsiteY476" fmla="*/ 637848 h 842356"/>
                <a:gd name="connsiteX477" fmla="*/ 112068 w 1384838"/>
                <a:gd name="connsiteY477" fmla="*/ 659169 h 842356"/>
                <a:gd name="connsiteX478" fmla="*/ 150091 w 1384838"/>
                <a:gd name="connsiteY478" fmla="*/ 692650 h 842356"/>
                <a:gd name="connsiteX479" fmla="*/ 160020 w 1384838"/>
                <a:gd name="connsiteY479" fmla="*/ 705273 h 842356"/>
                <a:gd name="connsiteX480" fmla="*/ 173259 w 1384838"/>
                <a:gd name="connsiteY480" fmla="*/ 709507 h 842356"/>
                <a:gd name="connsiteX481" fmla="*/ 173875 w 1384838"/>
                <a:gd name="connsiteY481" fmla="*/ 709814 h 842356"/>
                <a:gd name="connsiteX482" fmla="*/ 178416 w 1384838"/>
                <a:gd name="connsiteY482" fmla="*/ 712662 h 842356"/>
                <a:gd name="connsiteX483" fmla="*/ 179416 w 1384838"/>
                <a:gd name="connsiteY483" fmla="*/ 713817 h 842356"/>
                <a:gd name="connsiteX484" fmla="*/ 181649 w 1384838"/>
                <a:gd name="connsiteY484" fmla="*/ 718281 h 842356"/>
                <a:gd name="connsiteX485" fmla="*/ 183881 w 1384838"/>
                <a:gd name="connsiteY485" fmla="*/ 723823 h 842356"/>
                <a:gd name="connsiteX486" fmla="*/ 187344 w 1384838"/>
                <a:gd name="connsiteY486" fmla="*/ 728749 h 842356"/>
                <a:gd name="connsiteX487" fmla="*/ 194271 w 1384838"/>
                <a:gd name="connsiteY487" fmla="*/ 733521 h 842356"/>
                <a:gd name="connsiteX488" fmla="*/ 201738 w 1384838"/>
                <a:gd name="connsiteY488" fmla="*/ 738293 h 842356"/>
                <a:gd name="connsiteX489" fmla="*/ 221211 w 1384838"/>
                <a:gd name="connsiteY489" fmla="*/ 744220 h 842356"/>
                <a:gd name="connsiteX490" fmla="*/ 228061 w 1384838"/>
                <a:gd name="connsiteY490" fmla="*/ 744220 h 842356"/>
                <a:gd name="connsiteX491" fmla="*/ 232987 w 1384838"/>
                <a:gd name="connsiteY491" fmla="*/ 743681 h 842356"/>
                <a:gd name="connsiteX492" fmla="*/ 237990 w 1384838"/>
                <a:gd name="connsiteY492" fmla="*/ 741680 h 842356"/>
                <a:gd name="connsiteX493" fmla="*/ 245687 w 1384838"/>
                <a:gd name="connsiteY493" fmla="*/ 736523 h 842356"/>
                <a:gd name="connsiteX494" fmla="*/ 250998 w 1384838"/>
                <a:gd name="connsiteY494" fmla="*/ 728056 h 842356"/>
                <a:gd name="connsiteX495" fmla="*/ 251614 w 1384838"/>
                <a:gd name="connsiteY495" fmla="*/ 727364 h 842356"/>
                <a:gd name="connsiteX496" fmla="*/ 260081 w 1384838"/>
                <a:gd name="connsiteY496" fmla="*/ 720590 h 842356"/>
                <a:gd name="connsiteX497" fmla="*/ 267624 w 1384838"/>
                <a:gd name="connsiteY497" fmla="*/ 712432 h 842356"/>
                <a:gd name="connsiteX498" fmla="*/ 273396 w 1384838"/>
                <a:gd name="connsiteY498" fmla="*/ 707198 h 842356"/>
                <a:gd name="connsiteX499" fmla="*/ 274166 w 1384838"/>
                <a:gd name="connsiteY499" fmla="*/ 706659 h 842356"/>
                <a:gd name="connsiteX500" fmla="*/ 285942 w 1384838"/>
                <a:gd name="connsiteY500" fmla="*/ 701579 h 842356"/>
                <a:gd name="connsiteX501" fmla="*/ 289945 w 1384838"/>
                <a:gd name="connsiteY501" fmla="*/ 698885 h 842356"/>
                <a:gd name="connsiteX502" fmla="*/ 291869 w 1384838"/>
                <a:gd name="connsiteY502" fmla="*/ 695036 h 842356"/>
                <a:gd name="connsiteX503" fmla="*/ 293255 w 1384838"/>
                <a:gd name="connsiteY503" fmla="*/ 690803 h 842356"/>
                <a:gd name="connsiteX504" fmla="*/ 293255 w 1384838"/>
                <a:gd name="connsiteY504" fmla="*/ 687109 h 842356"/>
                <a:gd name="connsiteX505" fmla="*/ 291638 w 1384838"/>
                <a:gd name="connsiteY505" fmla="*/ 680104 h 842356"/>
                <a:gd name="connsiteX506" fmla="*/ 291638 w 1384838"/>
                <a:gd name="connsiteY506" fmla="*/ 678719 h 842356"/>
                <a:gd name="connsiteX507" fmla="*/ 292793 w 1384838"/>
                <a:gd name="connsiteY507" fmla="*/ 674793 h 842356"/>
                <a:gd name="connsiteX508" fmla="*/ 295564 w 1384838"/>
                <a:gd name="connsiteY508" fmla="*/ 668020 h 842356"/>
                <a:gd name="connsiteX509" fmla="*/ 296641 w 1384838"/>
                <a:gd name="connsiteY509" fmla="*/ 662094 h 842356"/>
                <a:gd name="connsiteX510" fmla="*/ 297796 w 1384838"/>
                <a:gd name="connsiteY510" fmla="*/ 657860 h 842356"/>
                <a:gd name="connsiteX511" fmla="*/ 298335 w 1384838"/>
                <a:gd name="connsiteY511" fmla="*/ 656859 h 842356"/>
                <a:gd name="connsiteX512" fmla="*/ 303415 w 1384838"/>
                <a:gd name="connsiteY512" fmla="*/ 650702 h 842356"/>
                <a:gd name="connsiteX513" fmla="*/ 304569 w 1384838"/>
                <a:gd name="connsiteY513" fmla="*/ 649855 h 842356"/>
                <a:gd name="connsiteX514" fmla="*/ 307417 w 1384838"/>
                <a:gd name="connsiteY514" fmla="*/ 648700 h 842356"/>
                <a:gd name="connsiteX515" fmla="*/ 313805 w 1384838"/>
                <a:gd name="connsiteY515" fmla="*/ 647084 h 842356"/>
                <a:gd name="connsiteX516" fmla="*/ 313805 w 1384838"/>
                <a:gd name="connsiteY516" fmla="*/ 647084 h 842356"/>
                <a:gd name="connsiteX517" fmla="*/ 314498 w 1384838"/>
                <a:gd name="connsiteY517" fmla="*/ 646391 h 842356"/>
                <a:gd name="connsiteX518" fmla="*/ 315422 w 1384838"/>
                <a:gd name="connsiteY518" fmla="*/ 643621 h 842356"/>
                <a:gd name="connsiteX519" fmla="*/ 317038 w 1384838"/>
                <a:gd name="connsiteY519" fmla="*/ 641927 h 842356"/>
                <a:gd name="connsiteX520" fmla="*/ 319886 w 1384838"/>
                <a:gd name="connsiteY520" fmla="*/ 640773 h 842356"/>
                <a:gd name="connsiteX521" fmla="*/ 321887 w 1384838"/>
                <a:gd name="connsiteY521" fmla="*/ 640773 h 842356"/>
                <a:gd name="connsiteX522" fmla="*/ 326351 w 1384838"/>
                <a:gd name="connsiteY522" fmla="*/ 642466 h 842356"/>
                <a:gd name="connsiteX523" fmla="*/ 326890 w 1384838"/>
                <a:gd name="connsiteY523" fmla="*/ 642697 h 842356"/>
                <a:gd name="connsiteX524" fmla="*/ 333048 w 1384838"/>
                <a:gd name="connsiteY524" fmla="*/ 646623 h 842356"/>
                <a:gd name="connsiteX525" fmla="*/ 333818 w 1384838"/>
                <a:gd name="connsiteY525" fmla="*/ 647315 h 842356"/>
                <a:gd name="connsiteX526" fmla="*/ 338667 w 1384838"/>
                <a:gd name="connsiteY526" fmla="*/ 653781 h 842356"/>
                <a:gd name="connsiteX527" fmla="*/ 341592 w 1384838"/>
                <a:gd name="connsiteY527" fmla="*/ 656090 h 842356"/>
                <a:gd name="connsiteX528" fmla="*/ 347903 w 1384838"/>
                <a:gd name="connsiteY528" fmla="*/ 646468 h 842356"/>
                <a:gd name="connsiteX529" fmla="*/ 347903 w 1384838"/>
                <a:gd name="connsiteY529" fmla="*/ 643928 h 842356"/>
                <a:gd name="connsiteX530" fmla="*/ 350135 w 1384838"/>
                <a:gd name="connsiteY530" fmla="*/ 641158 h 842356"/>
                <a:gd name="connsiteX531" fmla="*/ 363605 w 1384838"/>
                <a:gd name="connsiteY531" fmla="*/ 638310 h 842356"/>
                <a:gd name="connsiteX532" fmla="*/ 365221 w 1384838"/>
                <a:gd name="connsiteY532" fmla="*/ 638464 h 842356"/>
                <a:gd name="connsiteX533" fmla="*/ 377613 w 1384838"/>
                <a:gd name="connsiteY533" fmla="*/ 643544 h 842356"/>
                <a:gd name="connsiteX534" fmla="*/ 383617 w 1384838"/>
                <a:gd name="connsiteY534" fmla="*/ 647084 h 842356"/>
                <a:gd name="connsiteX535" fmla="*/ 394701 w 1384838"/>
                <a:gd name="connsiteY535" fmla="*/ 656936 h 842356"/>
                <a:gd name="connsiteX536" fmla="*/ 424950 w 1384838"/>
                <a:gd name="connsiteY536" fmla="*/ 676717 h 842356"/>
                <a:gd name="connsiteX537" fmla="*/ 434109 w 1384838"/>
                <a:gd name="connsiteY537" fmla="*/ 679412 h 842356"/>
                <a:gd name="connsiteX538" fmla="*/ 446039 w 1384838"/>
                <a:gd name="connsiteY538" fmla="*/ 681028 h 842356"/>
                <a:gd name="connsiteX539" fmla="*/ 446809 w 1384838"/>
                <a:gd name="connsiteY539" fmla="*/ 681259 h 842356"/>
                <a:gd name="connsiteX540" fmla="*/ 451889 w 1384838"/>
                <a:gd name="connsiteY540" fmla="*/ 683491 h 842356"/>
                <a:gd name="connsiteX541" fmla="*/ 452659 w 1384838"/>
                <a:gd name="connsiteY541" fmla="*/ 684030 h 842356"/>
                <a:gd name="connsiteX542" fmla="*/ 470131 w 1384838"/>
                <a:gd name="connsiteY542" fmla="*/ 700347 h 842356"/>
                <a:gd name="connsiteX543" fmla="*/ 470593 w 1384838"/>
                <a:gd name="connsiteY543" fmla="*/ 700886 h 842356"/>
                <a:gd name="connsiteX544" fmla="*/ 474518 w 1384838"/>
                <a:gd name="connsiteY544" fmla="*/ 707044 h 842356"/>
                <a:gd name="connsiteX545" fmla="*/ 474903 w 1384838"/>
                <a:gd name="connsiteY545" fmla="*/ 707890 h 842356"/>
                <a:gd name="connsiteX546" fmla="*/ 476596 w 1384838"/>
                <a:gd name="connsiteY546" fmla="*/ 714663 h 842356"/>
                <a:gd name="connsiteX547" fmla="*/ 477212 w 1384838"/>
                <a:gd name="connsiteY547" fmla="*/ 727056 h 842356"/>
                <a:gd name="connsiteX548" fmla="*/ 478213 w 1384838"/>
                <a:gd name="connsiteY548" fmla="*/ 732521 h 842356"/>
                <a:gd name="connsiteX549" fmla="*/ 479983 w 1384838"/>
                <a:gd name="connsiteY549" fmla="*/ 736600 h 842356"/>
                <a:gd name="connsiteX550" fmla="*/ 482677 w 1384838"/>
                <a:gd name="connsiteY550" fmla="*/ 738524 h 842356"/>
                <a:gd name="connsiteX551" fmla="*/ 488065 w 1384838"/>
                <a:gd name="connsiteY551" fmla="*/ 738986 h 842356"/>
                <a:gd name="connsiteX552" fmla="*/ 488681 w 1384838"/>
                <a:gd name="connsiteY552" fmla="*/ 739140 h 842356"/>
                <a:gd name="connsiteX553" fmla="*/ 493761 w 1384838"/>
                <a:gd name="connsiteY553" fmla="*/ 740833 h 842356"/>
                <a:gd name="connsiteX554" fmla="*/ 495531 w 1384838"/>
                <a:gd name="connsiteY554" fmla="*/ 742526 h 842356"/>
                <a:gd name="connsiteX555" fmla="*/ 498379 w 1384838"/>
                <a:gd name="connsiteY555" fmla="*/ 749839 h 842356"/>
                <a:gd name="connsiteX556" fmla="*/ 498533 w 1384838"/>
                <a:gd name="connsiteY556" fmla="*/ 750609 h 842356"/>
                <a:gd name="connsiteX557" fmla="*/ 499610 w 1384838"/>
                <a:gd name="connsiteY557" fmla="*/ 761615 h 842356"/>
                <a:gd name="connsiteX558" fmla="*/ 500380 w 1384838"/>
                <a:gd name="connsiteY558" fmla="*/ 762616 h 842356"/>
                <a:gd name="connsiteX559" fmla="*/ 502689 w 1384838"/>
                <a:gd name="connsiteY559" fmla="*/ 763617 h 842356"/>
                <a:gd name="connsiteX560" fmla="*/ 504998 w 1384838"/>
                <a:gd name="connsiteY560" fmla="*/ 763001 h 842356"/>
                <a:gd name="connsiteX561" fmla="*/ 507307 w 1384838"/>
                <a:gd name="connsiteY561" fmla="*/ 760692 h 842356"/>
                <a:gd name="connsiteX562" fmla="*/ 509309 w 1384838"/>
                <a:gd name="connsiteY562" fmla="*/ 759845 h 842356"/>
                <a:gd name="connsiteX563" fmla="*/ 509309 w 1384838"/>
                <a:gd name="connsiteY563" fmla="*/ 759845 h 842356"/>
                <a:gd name="connsiteX564" fmla="*/ 512079 w 1384838"/>
                <a:gd name="connsiteY564" fmla="*/ 759845 h 842356"/>
                <a:gd name="connsiteX565" fmla="*/ 514696 w 1384838"/>
                <a:gd name="connsiteY565" fmla="*/ 761692 h 842356"/>
                <a:gd name="connsiteX566" fmla="*/ 517544 w 1384838"/>
                <a:gd name="connsiteY566" fmla="*/ 769543 h 842356"/>
                <a:gd name="connsiteX567" fmla="*/ 517698 w 1384838"/>
                <a:gd name="connsiteY567" fmla="*/ 770775 h 842356"/>
                <a:gd name="connsiteX568" fmla="*/ 517159 w 1384838"/>
                <a:gd name="connsiteY568" fmla="*/ 776393 h 842356"/>
                <a:gd name="connsiteX569" fmla="*/ 515389 w 1384838"/>
                <a:gd name="connsiteY569" fmla="*/ 783551 h 842356"/>
                <a:gd name="connsiteX570" fmla="*/ 515004 w 1384838"/>
                <a:gd name="connsiteY570" fmla="*/ 788016 h 842356"/>
                <a:gd name="connsiteX571" fmla="*/ 517544 w 1384838"/>
                <a:gd name="connsiteY571" fmla="*/ 790556 h 842356"/>
                <a:gd name="connsiteX572" fmla="*/ 527550 w 1384838"/>
                <a:gd name="connsiteY572" fmla="*/ 793712 h 842356"/>
                <a:gd name="connsiteX573" fmla="*/ 528705 w 1384838"/>
                <a:gd name="connsiteY573" fmla="*/ 794404 h 842356"/>
                <a:gd name="connsiteX574" fmla="*/ 532092 w 1384838"/>
                <a:gd name="connsiteY574" fmla="*/ 797791 h 842356"/>
                <a:gd name="connsiteX575" fmla="*/ 532707 w 1384838"/>
                <a:gd name="connsiteY575" fmla="*/ 798638 h 842356"/>
                <a:gd name="connsiteX576" fmla="*/ 539327 w 1384838"/>
                <a:gd name="connsiteY576" fmla="*/ 813493 h 842356"/>
                <a:gd name="connsiteX577" fmla="*/ 541097 w 1384838"/>
                <a:gd name="connsiteY577" fmla="*/ 815648 h 842356"/>
                <a:gd name="connsiteX578" fmla="*/ 565727 w 1384838"/>
                <a:gd name="connsiteY578" fmla="*/ 817264 h 842356"/>
                <a:gd name="connsiteX579" fmla="*/ 572962 w 1384838"/>
                <a:gd name="connsiteY579" fmla="*/ 819034 h 842356"/>
                <a:gd name="connsiteX580" fmla="*/ 590665 w 1384838"/>
                <a:gd name="connsiteY580" fmla="*/ 825269 h 842356"/>
                <a:gd name="connsiteX581" fmla="*/ 591512 w 1384838"/>
                <a:gd name="connsiteY581" fmla="*/ 825731 h 842356"/>
                <a:gd name="connsiteX582" fmla="*/ 594360 w 1384838"/>
                <a:gd name="connsiteY582" fmla="*/ 827963 h 842356"/>
                <a:gd name="connsiteX583" fmla="*/ 594976 w 1384838"/>
                <a:gd name="connsiteY583" fmla="*/ 828579 h 842356"/>
                <a:gd name="connsiteX584" fmla="*/ 597208 w 1384838"/>
                <a:gd name="connsiteY584" fmla="*/ 831965 h 842356"/>
                <a:gd name="connsiteX585" fmla="*/ 597593 w 1384838"/>
                <a:gd name="connsiteY585" fmla="*/ 832735 h 842356"/>
                <a:gd name="connsiteX586" fmla="*/ 599594 w 1384838"/>
                <a:gd name="connsiteY586" fmla="*/ 839586 h 842356"/>
                <a:gd name="connsiteX587" fmla="*/ 601518 w 1384838"/>
                <a:gd name="connsiteY587" fmla="*/ 840894 h 842356"/>
                <a:gd name="connsiteX588" fmla="*/ 615219 w 1384838"/>
                <a:gd name="connsiteY588" fmla="*/ 842356 h 842356"/>
                <a:gd name="connsiteX589" fmla="*/ 685723 w 1384838"/>
                <a:gd name="connsiteY589" fmla="*/ 769081 h 842356"/>
                <a:gd name="connsiteX590" fmla="*/ 685723 w 1384838"/>
                <a:gd name="connsiteY590" fmla="*/ 769081 h 842356"/>
                <a:gd name="connsiteX591" fmla="*/ 685723 w 1384838"/>
                <a:gd name="connsiteY591" fmla="*/ 769081 h 842356"/>
                <a:gd name="connsiteX592" fmla="*/ 687955 w 1384838"/>
                <a:gd name="connsiteY592" fmla="*/ 767234 h 842356"/>
                <a:gd name="connsiteX593" fmla="*/ 697191 w 1384838"/>
                <a:gd name="connsiteY593" fmla="*/ 759845 h 842356"/>
                <a:gd name="connsiteX594" fmla="*/ 702964 w 1384838"/>
                <a:gd name="connsiteY594" fmla="*/ 753764 h 842356"/>
                <a:gd name="connsiteX595" fmla="*/ 708506 w 1384838"/>
                <a:gd name="connsiteY595" fmla="*/ 747991 h 842356"/>
                <a:gd name="connsiteX596" fmla="*/ 709430 w 1384838"/>
                <a:gd name="connsiteY596" fmla="*/ 746298 h 842356"/>
                <a:gd name="connsiteX597" fmla="*/ 711123 w 1384838"/>
                <a:gd name="connsiteY597" fmla="*/ 743219 h 842356"/>
                <a:gd name="connsiteX598" fmla="*/ 713817 w 1384838"/>
                <a:gd name="connsiteY598" fmla="*/ 736754 h 842356"/>
                <a:gd name="connsiteX599" fmla="*/ 719667 w 1384838"/>
                <a:gd name="connsiteY599" fmla="*/ 727825 h 842356"/>
                <a:gd name="connsiteX600" fmla="*/ 720128 w 1384838"/>
                <a:gd name="connsiteY600" fmla="*/ 727287 h 842356"/>
                <a:gd name="connsiteX601" fmla="*/ 725208 w 1384838"/>
                <a:gd name="connsiteY601" fmla="*/ 722822 h 842356"/>
                <a:gd name="connsiteX602" fmla="*/ 726440 w 1384838"/>
                <a:gd name="connsiteY602" fmla="*/ 722207 h 842356"/>
                <a:gd name="connsiteX603" fmla="*/ 728133 w 1384838"/>
                <a:gd name="connsiteY603" fmla="*/ 721822 h 842356"/>
                <a:gd name="connsiteX604" fmla="*/ 733752 w 1384838"/>
                <a:gd name="connsiteY604" fmla="*/ 720513 h 842356"/>
                <a:gd name="connsiteX605" fmla="*/ 734907 w 1384838"/>
                <a:gd name="connsiteY605" fmla="*/ 720513 h 842356"/>
                <a:gd name="connsiteX606" fmla="*/ 740525 w 1384838"/>
                <a:gd name="connsiteY606" fmla="*/ 721668 h 842356"/>
                <a:gd name="connsiteX607" fmla="*/ 745913 w 1384838"/>
                <a:gd name="connsiteY607" fmla="*/ 723438 h 842356"/>
                <a:gd name="connsiteX608" fmla="*/ 748761 w 1384838"/>
                <a:gd name="connsiteY608" fmla="*/ 723823 h 842356"/>
                <a:gd name="connsiteX609" fmla="*/ 750377 w 1384838"/>
                <a:gd name="connsiteY609" fmla="*/ 723438 h 842356"/>
                <a:gd name="connsiteX610" fmla="*/ 751994 w 1384838"/>
                <a:gd name="connsiteY610" fmla="*/ 723053 h 842356"/>
                <a:gd name="connsiteX611" fmla="*/ 768312 w 1384838"/>
                <a:gd name="connsiteY611" fmla="*/ 705658 h 842356"/>
                <a:gd name="connsiteX612" fmla="*/ 768773 w 1384838"/>
                <a:gd name="connsiteY612" fmla="*/ 705273 h 842356"/>
                <a:gd name="connsiteX613" fmla="*/ 770928 w 1384838"/>
                <a:gd name="connsiteY613" fmla="*/ 703811 h 842356"/>
                <a:gd name="connsiteX614" fmla="*/ 775701 w 1384838"/>
                <a:gd name="connsiteY614" fmla="*/ 700501 h 842356"/>
                <a:gd name="connsiteX615" fmla="*/ 778472 w 1384838"/>
                <a:gd name="connsiteY615" fmla="*/ 696499 h 842356"/>
                <a:gd name="connsiteX616" fmla="*/ 779318 w 1384838"/>
                <a:gd name="connsiteY616" fmla="*/ 695267 h 842356"/>
                <a:gd name="connsiteX617" fmla="*/ 783398 w 1384838"/>
                <a:gd name="connsiteY617" fmla="*/ 686493 h 842356"/>
                <a:gd name="connsiteX618" fmla="*/ 783859 w 1384838"/>
                <a:gd name="connsiteY618" fmla="*/ 683491 h 842356"/>
                <a:gd name="connsiteX619" fmla="*/ 783782 w 1384838"/>
                <a:gd name="connsiteY619" fmla="*/ 675486 h 842356"/>
                <a:gd name="connsiteX620" fmla="*/ 783782 w 1384838"/>
                <a:gd name="connsiteY620" fmla="*/ 675486 h 842356"/>
                <a:gd name="connsiteX621" fmla="*/ 783936 w 1384838"/>
                <a:gd name="connsiteY621" fmla="*/ 674563 h 842356"/>
                <a:gd name="connsiteX622" fmla="*/ 784475 w 1384838"/>
                <a:gd name="connsiteY622" fmla="*/ 672869 h 842356"/>
                <a:gd name="connsiteX623" fmla="*/ 785014 w 1384838"/>
                <a:gd name="connsiteY623" fmla="*/ 671176 h 842356"/>
                <a:gd name="connsiteX624" fmla="*/ 786245 w 1384838"/>
                <a:gd name="connsiteY624" fmla="*/ 669636 h 842356"/>
                <a:gd name="connsiteX625" fmla="*/ 789093 w 1384838"/>
                <a:gd name="connsiteY625" fmla="*/ 667943 h 842356"/>
                <a:gd name="connsiteX626" fmla="*/ 790094 w 1384838"/>
                <a:gd name="connsiteY626" fmla="*/ 667558 h 842356"/>
                <a:gd name="connsiteX627" fmla="*/ 791095 w 1384838"/>
                <a:gd name="connsiteY627" fmla="*/ 667558 h 842356"/>
                <a:gd name="connsiteX628" fmla="*/ 793789 w 1384838"/>
                <a:gd name="connsiteY628" fmla="*/ 668097 h 842356"/>
                <a:gd name="connsiteX629" fmla="*/ 793327 w 1384838"/>
                <a:gd name="connsiteY629" fmla="*/ 665095 h 842356"/>
                <a:gd name="connsiteX630" fmla="*/ 793327 w 1384838"/>
                <a:gd name="connsiteY630" fmla="*/ 664403 h 842356"/>
                <a:gd name="connsiteX631" fmla="*/ 793866 w 1384838"/>
                <a:gd name="connsiteY631" fmla="*/ 659322 h 842356"/>
                <a:gd name="connsiteX632" fmla="*/ 794712 w 1384838"/>
                <a:gd name="connsiteY632" fmla="*/ 657629 h 842356"/>
                <a:gd name="connsiteX633" fmla="*/ 795867 w 1384838"/>
                <a:gd name="connsiteY633" fmla="*/ 656474 h 842356"/>
                <a:gd name="connsiteX634" fmla="*/ 797021 w 1384838"/>
                <a:gd name="connsiteY634" fmla="*/ 655320 h 842356"/>
                <a:gd name="connsiteX635" fmla="*/ 798330 w 1384838"/>
                <a:gd name="connsiteY635" fmla="*/ 654550 h 842356"/>
                <a:gd name="connsiteX636" fmla="*/ 800100 w 1384838"/>
                <a:gd name="connsiteY636" fmla="*/ 654088 h 842356"/>
                <a:gd name="connsiteX637" fmla="*/ 800562 w 1384838"/>
                <a:gd name="connsiteY637" fmla="*/ 654011 h 842356"/>
                <a:gd name="connsiteX638" fmla="*/ 800562 w 1384838"/>
                <a:gd name="connsiteY638" fmla="*/ 654011 h 842356"/>
                <a:gd name="connsiteX639" fmla="*/ 800562 w 1384838"/>
                <a:gd name="connsiteY639" fmla="*/ 654011 h 842356"/>
                <a:gd name="connsiteX640" fmla="*/ 803256 w 1384838"/>
                <a:gd name="connsiteY640" fmla="*/ 654704 h 842356"/>
                <a:gd name="connsiteX641" fmla="*/ 804949 w 1384838"/>
                <a:gd name="connsiteY641" fmla="*/ 656397 h 842356"/>
                <a:gd name="connsiteX642" fmla="*/ 805719 w 1384838"/>
                <a:gd name="connsiteY642" fmla="*/ 657783 h 842356"/>
                <a:gd name="connsiteX643" fmla="*/ 808336 w 1384838"/>
                <a:gd name="connsiteY643" fmla="*/ 669405 h 842356"/>
                <a:gd name="connsiteX644" fmla="*/ 810260 w 1384838"/>
                <a:gd name="connsiteY644" fmla="*/ 671715 h 842356"/>
                <a:gd name="connsiteX645" fmla="*/ 813185 w 1384838"/>
                <a:gd name="connsiteY645" fmla="*/ 672792 h 842356"/>
                <a:gd name="connsiteX646" fmla="*/ 814801 w 1384838"/>
                <a:gd name="connsiteY646" fmla="*/ 672330 h 842356"/>
                <a:gd name="connsiteX647" fmla="*/ 815186 w 1384838"/>
                <a:gd name="connsiteY647" fmla="*/ 671253 h 842356"/>
                <a:gd name="connsiteX648" fmla="*/ 813955 w 1384838"/>
                <a:gd name="connsiteY648" fmla="*/ 667635 h 842356"/>
                <a:gd name="connsiteX649" fmla="*/ 810953 w 1384838"/>
                <a:gd name="connsiteY649" fmla="*/ 664094 h 842356"/>
                <a:gd name="connsiteX650" fmla="*/ 810568 w 1384838"/>
                <a:gd name="connsiteY650" fmla="*/ 663556 h 842356"/>
                <a:gd name="connsiteX651" fmla="*/ 807720 w 1384838"/>
                <a:gd name="connsiteY651" fmla="*/ 657937 h 842356"/>
                <a:gd name="connsiteX652" fmla="*/ 803333 w 1384838"/>
                <a:gd name="connsiteY652" fmla="*/ 650856 h 842356"/>
                <a:gd name="connsiteX653" fmla="*/ 803025 w 1384838"/>
                <a:gd name="connsiteY653" fmla="*/ 650240 h 842356"/>
                <a:gd name="connsiteX654" fmla="*/ 802024 w 1384838"/>
                <a:gd name="connsiteY654" fmla="*/ 647161 h 842356"/>
                <a:gd name="connsiteX655" fmla="*/ 796559 w 1384838"/>
                <a:gd name="connsiteY655" fmla="*/ 637848 h 842356"/>
                <a:gd name="connsiteX656" fmla="*/ 796175 w 1384838"/>
                <a:gd name="connsiteY656" fmla="*/ 636385 h 842356"/>
                <a:gd name="connsiteX657" fmla="*/ 796175 w 1384838"/>
                <a:gd name="connsiteY657" fmla="*/ 622916 h 842356"/>
                <a:gd name="connsiteX658" fmla="*/ 797329 w 1384838"/>
                <a:gd name="connsiteY658" fmla="*/ 615142 h 842356"/>
                <a:gd name="connsiteX659" fmla="*/ 797945 w 1384838"/>
                <a:gd name="connsiteY659" fmla="*/ 613756 h 842356"/>
                <a:gd name="connsiteX660" fmla="*/ 800485 w 1384838"/>
                <a:gd name="connsiteY660" fmla="*/ 610677 h 842356"/>
                <a:gd name="connsiteX661" fmla="*/ 812646 w 1384838"/>
                <a:gd name="connsiteY661" fmla="*/ 582122 h 842356"/>
                <a:gd name="connsiteX662" fmla="*/ 817803 w 1384838"/>
                <a:gd name="connsiteY662" fmla="*/ 569961 h 842356"/>
                <a:gd name="connsiteX663" fmla="*/ 818804 w 1384838"/>
                <a:gd name="connsiteY663" fmla="*/ 566035 h 842356"/>
                <a:gd name="connsiteX664" fmla="*/ 822729 w 1384838"/>
                <a:gd name="connsiteY664" fmla="*/ 550179 h 842356"/>
                <a:gd name="connsiteX665" fmla="*/ 822960 w 1384838"/>
                <a:gd name="connsiteY665" fmla="*/ 549487 h 842356"/>
                <a:gd name="connsiteX666" fmla="*/ 827424 w 1384838"/>
                <a:gd name="connsiteY666" fmla="*/ 541020 h 842356"/>
                <a:gd name="connsiteX667" fmla="*/ 835198 w 1384838"/>
                <a:gd name="connsiteY667" fmla="*/ 522701 h 842356"/>
                <a:gd name="connsiteX668" fmla="*/ 838431 w 1384838"/>
                <a:gd name="connsiteY668" fmla="*/ 510155 h 842356"/>
                <a:gd name="connsiteX669" fmla="*/ 838662 w 1384838"/>
                <a:gd name="connsiteY669" fmla="*/ 509540 h 842356"/>
                <a:gd name="connsiteX670" fmla="*/ 842048 w 1384838"/>
                <a:gd name="connsiteY670" fmla="*/ 503382 h 842356"/>
                <a:gd name="connsiteX671" fmla="*/ 852055 w 1384838"/>
                <a:gd name="connsiteY671" fmla="*/ 490528 h 842356"/>
                <a:gd name="connsiteX672" fmla="*/ 854133 w 1384838"/>
                <a:gd name="connsiteY672" fmla="*/ 482677 h 842356"/>
                <a:gd name="connsiteX673" fmla="*/ 855749 w 1384838"/>
                <a:gd name="connsiteY673" fmla="*/ 472286 h 842356"/>
                <a:gd name="connsiteX674" fmla="*/ 857442 w 1384838"/>
                <a:gd name="connsiteY674" fmla="*/ 441113 h 842356"/>
                <a:gd name="connsiteX675" fmla="*/ 859521 w 1384838"/>
                <a:gd name="connsiteY675" fmla="*/ 438573 h 842356"/>
                <a:gd name="connsiteX676" fmla="*/ 865678 w 1384838"/>
                <a:gd name="connsiteY676" fmla="*/ 436880 h 842356"/>
                <a:gd name="connsiteX677" fmla="*/ 866987 w 1384838"/>
                <a:gd name="connsiteY677" fmla="*/ 436803 h 842356"/>
                <a:gd name="connsiteX678" fmla="*/ 868141 w 1384838"/>
                <a:gd name="connsiteY678" fmla="*/ 437342 h 842356"/>
                <a:gd name="connsiteX679" fmla="*/ 873298 w 1384838"/>
                <a:gd name="connsiteY679" fmla="*/ 441421 h 842356"/>
                <a:gd name="connsiteX680" fmla="*/ 878455 w 1384838"/>
                <a:gd name="connsiteY680" fmla="*/ 445501 h 842356"/>
                <a:gd name="connsiteX681" fmla="*/ 881996 w 1384838"/>
                <a:gd name="connsiteY681" fmla="*/ 446886 h 842356"/>
                <a:gd name="connsiteX682" fmla="*/ 891001 w 1384838"/>
                <a:gd name="connsiteY682" fmla="*/ 450427 h 842356"/>
                <a:gd name="connsiteX683" fmla="*/ 892002 w 1384838"/>
                <a:gd name="connsiteY683" fmla="*/ 451119 h 842356"/>
                <a:gd name="connsiteX684" fmla="*/ 898775 w 1384838"/>
                <a:gd name="connsiteY684" fmla="*/ 458432 h 842356"/>
                <a:gd name="connsiteX685" fmla="*/ 901931 w 1384838"/>
                <a:gd name="connsiteY685" fmla="*/ 459355 h 842356"/>
                <a:gd name="connsiteX686" fmla="*/ 907396 w 1384838"/>
                <a:gd name="connsiteY686" fmla="*/ 460279 h 842356"/>
                <a:gd name="connsiteX687" fmla="*/ 913245 w 1384838"/>
                <a:gd name="connsiteY687" fmla="*/ 456815 h 842356"/>
                <a:gd name="connsiteX688" fmla="*/ 920711 w 1384838"/>
                <a:gd name="connsiteY688" fmla="*/ 450350 h 842356"/>
                <a:gd name="connsiteX689" fmla="*/ 927254 w 1384838"/>
                <a:gd name="connsiteY689" fmla="*/ 443268 h 842356"/>
                <a:gd name="connsiteX690" fmla="*/ 927639 w 1384838"/>
                <a:gd name="connsiteY690" fmla="*/ 442883 h 842356"/>
                <a:gd name="connsiteX691" fmla="*/ 945650 w 1384838"/>
                <a:gd name="connsiteY691" fmla="*/ 429953 h 842356"/>
                <a:gd name="connsiteX692" fmla="*/ 976899 w 1384838"/>
                <a:gd name="connsiteY692" fmla="*/ 412866 h 842356"/>
                <a:gd name="connsiteX693" fmla="*/ 996988 w 1384838"/>
                <a:gd name="connsiteY693" fmla="*/ 405938 h 842356"/>
                <a:gd name="connsiteX694" fmla="*/ 1008919 w 1384838"/>
                <a:gd name="connsiteY694" fmla="*/ 399396 h 842356"/>
                <a:gd name="connsiteX695" fmla="*/ 1018232 w 1384838"/>
                <a:gd name="connsiteY695" fmla="*/ 392776 h 842356"/>
                <a:gd name="connsiteX696" fmla="*/ 1033626 w 1384838"/>
                <a:gd name="connsiteY696" fmla="*/ 377844 h 842356"/>
                <a:gd name="connsiteX697" fmla="*/ 1038937 w 1384838"/>
                <a:gd name="connsiteY697" fmla="*/ 370378 h 842356"/>
                <a:gd name="connsiteX698" fmla="*/ 1039784 w 1384838"/>
                <a:gd name="connsiteY698" fmla="*/ 369609 h 842356"/>
                <a:gd name="connsiteX699" fmla="*/ 1042631 w 1384838"/>
                <a:gd name="connsiteY699" fmla="*/ 367915 h 842356"/>
                <a:gd name="connsiteX700" fmla="*/ 1044556 w 1384838"/>
                <a:gd name="connsiteY700" fmla="*/ 367530 h 842356"/>
                <a:gd name="connsiteX701" fmla="*/ 1044556 w 1384838"/>
                <a:gd name="connsiteY701" fmla="*/ 367530 h 842356"/>
                <a:gd name="connsiteX702" fmla="*/ 1044556 w 1384838"/>
                <a:gd name="connsiteY702" fmla="*/ 367530 h 842356"/>
                <a:gd name="connsiteX703" fmla="*/ 1047481 w 1384838"/>
                <a:gd name="connsiteY703" fmla="*/ 368069 h 842356"/>
                <a:gd name="connsiteX704" fmla="*/ 1050405 w 1384838"/>
                <a:gd name="connsiteY704" fmla="*/ 368608 h 842356"/>
                <a:gd name="connsiteX705" fmla="*/ 1084965 w 1384838"/>
                <a:gd name="connsiteY705" fmla="*/ 367530 h 842356"/>
                <a:gd name="connsiteX706" fmla="*/ 1084965 w 1384838"/>
                <a:gd name="connsiteY706" fmla="*/ 367530 h 842356"/>
                <a:gd name="connsiteX707" fmla="*/ 1084965 w 1384838"/>
                <a:gd name="connsiteY707" fmla="*/ 367530 h 842356"/>
                <a:gd name="connsiteX708" fmla="*/ 1098973 w 1384838"/>
                <a:gd name="connsiteY708" fmla="*/ 369147 h 842356"/>
                <a:gd name="connsiteX709" fmla="*/ 1103592 w 1384838"/>
                <a:gd name="connsiteY709" fmla="*/ 368146 h 842356"/>
                <a:gd name="connsiteX710" fmla="*/ 1104900 w 1384838"/>
                <a:gd name="connsiteY710" fmla="*/ 368146 h 842356"/>
                <a:gd name="connsiteX711" fmla="*/ 1113367 w 1384838"/>
                <a:gd name="connsiteY711" fmla="*/ 370378 h 842356"/>
                <a:gd name="connsiteX712" fmla="*/ 1114213 w 1384838"/>
                <a:gd name="connsiteY712" fmla="*/ 370763 h 842356"/>
                <a:gd name="connsiteX713" fmla="*/ 1117292 w 1384838"/>
                <a:gd name="connsiteY713" fmla="*/ 372841 h 842356"/>
                <a:gd name="connsiteX714" fmla="*/ 1121141 w 1384838"/>
                <a:gd name="connsiteY714" fmla="*/ 374304 h 842356"/>
                <a:gd name="connsiteX715" fmla="*/ 1125528 w 1384838"/>
                <a:gd name="connsiteY715" fmla="*/ 374765 h 842356"/>
                <a:gd name="connsiteX716" fmla="*/ 1130839 w 1384838"/>
                <a:gd name="connsiteY716" fmla="*/ 374227 h 842356"/>
                <a:gd name="connsiteX717" fmla="*/ 1136996 w 1384838"/>
                <a:gd name="connsiteY717" fmla="*/ 373226 h 842356"/>
                <a:gd name="connsiteX718" fmla="*/ 1148388 w 1384838"/>
                <a:gd name="connsiteY718" fmla="*/ 367223 h 842356"/>
                <a:gd name="connsiteX719" fmla="*/ 1149081 w 1384838"/>
                <a:gd name="connsiteY719" fmla="*/ 366991 h 842356"/>
                <a:gd name="connsiteX720" fmla="*/ 1174404 w 1384838"/>
                <a:gd name="connsiteY720" fmla="*/ 361373 h 842356"/>
                <a:gd name="connsiteX721" fmla="*/ 1181793 w 1384838"/>
                <a:gd name="connsiteY721" fmla="*/ 358140 h 842356"/>
                <a:gd name="connsiteX722" fmla="*/ 1182331 w 1384838"/>
                <a:gd name="connsiteY722" fmla="*/ 357986 h 842356"/>
                <a:gd name="connsiteX723" fmla="*/ 1196109 w 1384838"/>
                <a:gd name="connsiteY723" fmla="*/ 355215 h 842356"/>
                <a:gd name="connsiteX724" fmla="*/ 1200496 w 1384838"/>
                <a:gd name="connsiteY724" fmla="*/ 353214 h 842356"/>
                <a:gd name="connsiteX725" fmla="*/ 1203575 w 1384838"/>
                <a:gd name="connsiteY725" fmla="*/ 350674 h 842356"/>
                <a:gd name="connsiteX726" fmla="*/ 1209040 w 1384838"/>
                <a:gd name="connsiteY726" fmla="*/ 345209 h 842356"/>
                <a:gd name="connsiteX727" fmla="*/ 1209733 w 1384838"/>
                <a:gd name="connsiteY727" fmla="*/ 344670 h 842356"/>
                <a:gd name="connsiteX728" fmla="*/ 1216506 w 1384838"/>
                <a:gd name="connsiteY728" fmla="*/ 341283 h 842356"/>
                <a:gd name="connsiteX729" fmla="*/ 1217353 w 1384838"/>
                <a:gd name="connsiteY729" fmla="*/ 341053 h 842356"/>
                <a:gd name="connsiteX730" fmla="*/ 1232516 w 1384838"/>
                <a:gd name="connsiteY730" fmla="*/ 338821 h 842356"/>
                <a:gd name="connsiteX731" fmla="*/ 1238519 w 1384838"/>
                <a:gd name="connsiteY731" fmla="*/ 338821 h 842356"/>
                <a:gd name="connsiteX732" fmla="*/ 1241906 w 1384838"/>
                <a:gd name="connsiteY732" fmla="*/ 337358 h 842356"/>
                <a:gd name="connsiteX733" fmla="*/ 1242984 w 1384838"/>
                <a:gd name="connsiteY733" fmla="*/ 337127 h 842356"/>
                <a:gd name="connsiteX734" fmla="*/ 1249757 w 1384838"/>
                <a:gd name="connsiteY734" fmla="*/ 337127 h 842356"/>
                <a:gd name="connsiteX735" fmla="*/ 1257069 w 1384838"/>
                <a:gd name="connsiteY735" fmla="*/ 336588 h 842356"/>
                <a:gd name="connsiteX736" fmla="*/ 1269692 w 1384838"/>
                <a:gd name="connsiteY736" fmla="*/ 332201 h 842356"/>
                <a:gd name="connsiteX737" fmla="*/ 1286779 w 1384838"/>
                <a:gd name="connsiteY737" fmla="*/ 327660 h 842356"/>
                <a:gd name="connsiteX738" fmla="*/ 1308639 w 1384838"/>
                <a:gd name="connsiteY738" fmla="*/ 325351 h 842356"/>
                <a:gd name="connsiteX739" fmla="*/ 1314950 w 1384838"/>
                <a:gd name="connsiteY739" fmla="*/ 322195 h 842356"/>
                <a:gd name="connsiteX740" fmla="*/ 1319030 w 1384838"/>
                <a:gd name="connsiteY740" fmla="*/ 319117 h 842356"/>
                <a:gd name="connsiteX741" fmla="*/ 1327804 w 1384838"/>
                <a:gd name="connsiteY741" fmla="*/ 310881 h 842356"/>
                <a:gd name="connsiteX742" fmla="*/ 1343352 w 1384838"/>
                <a:gd name="connsiteY742" fmla="*/ 299643 h 842356"/>
                <a:gd name="connsiteX743" fmla="*/ 1343814 w 1384838"/>
                <a:gd name="connsiteY743" fmla="*/ 293101 h 842356"/>
                <a:gd name="connsiteX744" fmla="*/ 1344815 w 1384838"/>
                <a:gd name="connsiteY744" fmla="*/ 291099 h 842356"/>
                <a:gd name="connsiteX745" fmla="*/ 1356591 w 1384838"/>
                <a:gd name="connsiteY745" fmla="*/ 281555 h 842356"/>
                <a:gd name="connsiteX746" fmla="*/ 1371138 w 1384838"/>
                <a:gd name="connsiteY746" fmla="*/ 272550 h 842356"/>
                <a:gd name="connsiteX747" fmla="*/ 1374217 w 1384838"/>
                <a:gd name="connsiteY747" fmla="*/ 268932 h 842356"/>
                <a:gd name="connsiteX748" fmla="*/ 1374833 w 1384838"/>
                <a:gd name="connsiteY748" fmla="*/ 268393 h 842356"/>
                <a:gd name="connsiteX749" fmla="*/ 1383530 w 1384838"/>
                <a:gd name="connsiteY749" fmla="*/ 262775 h 842356"/>
                <a:gd name="connsiteX750" fmla="*/ 1384839 w 1384838"/>
                <a:gd name="connsiteY750" fmla="*/ 258541 h 842356"/>
                <a:gd name="connsiteX751" fmla="*/ 1384839 w 1384838"/>
                <a:gd name="connsiteY751" fmla="*/ 257464 h 842356"/>
                <a:gd name="connsiteX752" fmla="*/ 1383684 w 1384838"/>
                <a:gd name="connsiteY752" fmla="*/ 255539 h 842356"/>
                <a:gd name="connsiteX753" fmla="*/ 1375987 w 1384838"/>
                <a:gd name="connsiteY753" fmla="*/ 247304 h 842356"/>
                <a:gd name="connsiteX754" fmla="*/ 1375602 w 1384838"/>
                <a:gd name="connsiteY754" fmla="*/ 246765 h 842356"/>
                <a:gd name="connsiteX755" fmla="*/ 1369753 w 1384838"/>
                <a:gd name="connsiteY755" fmla="*/ 236605 h 842356"/>
                <a:gd name="connsiteX756" fmla="*/ 1365366 w 1384838"/>
                <a:gd name="connsiteY756" fmla="*/ 233526 h 842356"/>
                <a:gd name="connsiteX757" fmla="*/ 1363287 w 1384838"/>
                <a:gd name="connsiteY757" fmla="*/ 233526 h 842356"/>
                <a:gd name="connsiteX758" fmla="*/ 1359516 w 1384838"/>
                <a:gd name="connsiteY758" fmla="*/ 236374 h 842356"/>
                <a:gd name="connsiteX759" fmla="*/ 1358592 w 1384838"/>
                <a:gd name="connsiteY759" fmla="*/ 236836 h 842356"/>
                <a:gd name="connsiteX760" fmla="*/ 1352434 w 1384838"/>
                <a:gd name="connsiteY760" fmla="*/ 238529 h 842356"/>
                <a:gd name="connsiteX761" fmla="*/ 1351588 w 1384838"/>
                <a:gd name="connsiteY761" fmla="*/ 238606 h 842356"/>
                <a:gd name="connsiteX762" fmla="*/ 1351588 w 1384838"/>
                <a:gd name="connsiteY762" fmla="*/ 238606 h 842356"/>
                <a:gd name="connsiteX763" fmla="*/ 1351588 w 1384838"/>
                <a:gd name="connsiteY763" fmla="*/ 238606 h 842356"/>
                <a:gd name="connsiteX764" fmla="*/ 1340735 w 1384838"/>
                <a:gd name="connsiteY764" fmla="*/ 238067 h 842356"/>
                <a:gd name="connsiteX765" fmla="*/ 1337964 w 1384838"/>
                <a:gd name="connsiteY765" fmla="*/ 238760 h 842356"/>
                <a:gd name="connsiteX766" fmla="*/ 1336810 w 1384838"/>
                <a:gd name="connsiteY766" fmla="*/ 241377 h 842356"/>
                <a:gd name="connsiteX767" fmla="*/ 1336040 w 1384838"/>
                <a:gd name="connsiteY767" fmla="*/ 242378 h 842356"/>
                <a:gd name="connsiteX768" fmla="*/ 1334885 w 1384838"/>
                <a:gd name="connsiteY768" fmla="*/ 242993 h 842356"/>
                <a:gd name="connsiteX769" fmla="*/ 1332653 w 1384838"/>
                <a:gd name="connsiteY769" fmla="*/ 243532 h 842356"/>
                <a:gd name="connsiteX770" fmla="*/ 1331422 w 1384838"/>
                <a:gd name="connsiteY770" fmla="*/ 243532 h 842356"/>
                <a:gd name="connsiteX771" fmla="*/ 1331422 w 1384838"/>
                <a:gd name="connsiteY771" fmla="*/ 243532 h 842356"/>
                <a:gd name="connsiteX772" fmla="*/ 1331422 w 1384838"/>
                <a:gd name="connsiteY772" fmla="*/ 243532 h 842356"/>
                <a:gd name="connsiteX773" fmla="*/ 1330652 w 1384838"/>
                <a:gd name="connsiteY773" fmla="*/ 243378 h 842356"/>
                <a:gd name="connsiteX774" fmla="*/ 1329113 w 1384838"/>
                <a:gd name="connsiteY774" fmla="*/ 243070 h 842356"/>
                <a:gd name="connsiteX775" fmla="*/ 1326034 w 1384838"/>
                <a:gd name="connsiteY775" fmla="*/ 243532 h 842356"/>
                <a:gd name="connsiteX776" fmla="*/ 1325649 w 1384838"/>
                <a:gd name="connsiteY776" fmla="*/ 243609 h 842356"/>
                <a:gd name="connsiteX777" fmla="*/ 1314796 w 1384838"/>
                <a:gd name="connsiteY777" fmla="*/ 246919 h 842356"/>
                <a:gd name="connsiteX778" fmla="*/ 1314027 w 1384838"/>
                <a:gd name="connsiteY778" fmla="*/ 247073 h 842356"/>
                <a:gd name="connsiteX779" fmla="*/ 1305021 w 1384838"/>
                <a:gd name="connsiteY779" fmla="*/ 247073 h 842356"/>
                <a:gd name="connsiteX780" fmla="*/ 1305021 w 1384838"/>
                <a:gd name="connsiteY780" fmla="*/ 247073 h 842356"/>
                <a:gd name="connsiteX781" fmla="*/ 1304252 w 1384838"/>
                <a:gd name="connsiteY781" fmla="*/ 246996 h 842356"/>
                <a:gd name="connsiteX782" fmla="*/ 1302019 w 1384838"/>
                <a:gd name="connsiteY782" fmla="*/ 246380 h 842356"/>
                <a:gd name="connsiteX783" fmla="*/ 1300326 w 1384838"/>
                <a:gd name="connsiteY783" fmla="*/ 245918 h 842356"/>
                <a:gd name="connsiteX784" fmla="*/ 1300326 w 1384838"/>
                <a:gd name="connsiteY784" fmla="*/ 245918 h 842356"/>
                <a:gd name="connsiteX785" fmla="*/ 1300326 w 1384838"/>
                <a:gd name="connsiteY785" fmla="*/ 245918 h 842356"/>
                <a:gd name="connsiteX786" fmla="*/ 1299402 w 1384838"/>
                <a:gd name="connsiteY786" fmla="*/ 245456 h 842356"/>
                <a:gd name="connsiteX787" fmla="*/ 1295246 w 1384838"/>
                <a:gd name="connsiteY787" fmla="*/ 242223 h 842356"/>
                <a:gd name="connsiteX788" fmla="*/ 1291936 w 1384838"/>
                <a:gd name="connsiteY788" fmla="*/ 242609 h 842356"/>
                <a:gd name="connsiteX789" fmla="*/ 1290320 w 1384838"/>
                <a:gd name="connsiteY789" fmla="*/ 243147 h 842356"/>
                <a:gd name="connsiteX790" fmla="*/ 1285702 w 1384838"/>
                <a:gd name="connsiteY790" fmla="*/ 244764 h 842356"/>
                <a:gd name="connsiteX791" fmla="*/ 1284778 w 1384838"/>
                <a:gd name="connsiteY791" fmla="*/ 244918 h 842356"/>
                <a:gd name="connsiteX792" fmla="*/ 1278159 w 1384838"/>
                <a:gd name="connsiteY792" fmla="*/ 245148 h 842356"/>
                <a:gd name="connsiteX793" fmla="*/ 1278082 w 1384838"/>
                <a:gd name="connsiteY793" fmla="*/ 245534 h 842356"/>
                <a:gd name="connsiteX794" fmla="*/ 1278544 w 1384838"/>
                <a:gd name="connsiteY794" fmla="*/ 248304 h 842356"/>
                <a:gd name="connsiteX795" fmla="*/ 1278467 w 1384838"/>
                <a:gd name="connsiteY795" fmla="*/ 249690 h 842356"/>
                <a:gd name="connsiteX796" fmla="*/ 1277312 w 1384838"/>
                <a:gd name="connsiteY796" fmla="*/ 253076 h 842356"/>
                <a:gd name="connsiteX797" fmla="*/ 1276773 w 1384838"/>
                <a:gd name="connsiteY797" fmla="*/ 254000 h 842356"/>
                <a:gd name="connsiteX798" fmla="*/ 1276696 w 1384838"/>
                <a:gd name="connsiteY798" fmla="*/ 254154 h 842356"/>
                <a:gd name="connsiteX799" fmla="*/ 1275773 w 1384838"/>
                <a:gd name="connsiteY799" fmla="*/ 254847 h 842356"/>
                <a:gd name="connsiteX800" fmla="*/ 1271847 w 1384838"/>
                <a:gd name="connsiteY800" fmla="*/ 256540 h 842356"/>
                <a:gd name="connsiteX801" fmla="*/ 1269615 w 1384838"/>
                <a:gd name="connsiteY801" fmla="*/ 256540 h 842356"/>
                <a:gd name="connsiteX802" fmla="*/ 1264535 w 1384838"/>
                <a:gd name="connsiteY802" fmla="*/ 254308 h 842356"/>
                <a:gd name="connsiteX803" fmla="*/ 1255915 w 1384838"/>
                <a:gd name="connsiteY803" fmla="*/ 249459 h 842356"/>
                <a:gd name="connsiteX804" fmla="*/ 1252143 w 1384838"/>
                <a:gd name="connsiteY804" fmla="*/ 249459 h 842356"/>
                <a:gd name="connsiteX805" fmla="*/ 1251219 w 1384838"/>
                <a:gd name="connsiteY805" fmla="*/ 249305 h 842356"/>
                <a:gd name="connsiteX806" fmla="*/ 1231438 w 1384838"/>
                <a:gd name="connsiteY806" fmla="*/ 242685 h 842356"/>
                <a:gd name="connsiteX807" fmla="*/ 1226743 w 1384838"/>
                <a:gd name="connsiteY807" fmla="*/ 242685 h 842356"/>
                <a:gd name="connsiteX808" fmla="*/ 1217353 w 1384838"/>
                <a:gd name="connsiteY808" fmla="*/ 245841 h 842356"/>
                <a:gd name="connsiteX809" fmla="*/ 1214813 w 1384838"/>
                <a:gd name="connsiteY809" fmla="*/ 247381 h 842356"/>
                <a:gd name="connsiteX810" fmla="*/ 1213812 w 1384838"/>
                <a:gd name="connsiteY810" fmla="*/ 247765 h 842356"/>
                <a:gd name="connsiteX811" fmla="*/ 1199727 w 1384838"/>
                <a:gd name="connsiteY811" fmla="*/ 249997 h 842356"/>
                <a:gd name="connsiteX812" fmla="*/ 1197571 w 1384838"/>
                <a:gd name="connsiteY812" fmla="*/ 249459 h 842356"/>
                <a:gd name="connsiteX813" fmla="*/ 1196494 w 1384838"/>
                <a:gd name="connsiteY813" fmla="*/ 247458 h 842356"/>
                <a:gd name="connsiteX814" fmla="*/ 1195955 w 1384838"/>
                <a:gd name="connsiteY814" fmla="*/ 240376 h 842356"/>
                <a:gd name="connsiteX815" fmla="*/ 1194031 w 1384838"/>
                <a:gd name="connsiteY815" fmla="*/ 237760 h 842356"/>
                <a:gd name="connsiteX816" fmla="*/ 1190798 w 1384838"/>
                <a:gd name="connsiteY816" fmla="*/ 236374 h 842356"/>
                <a:gd name="connsiteX817" fmla="*/ 1188951 w 1384838"/>
                <a:gd name="connsiteY817" fmla="*/ 235989 h 842356"/>
                <a:gd name="connsiteX818" fmla="*/ 1181023 w 1384838"/>
                <a:gd name="connsiteY818" fmla="*/ 233680 h 842356"/>
                <a:gd name="connsiteX819" fmla="*/ 1161934 w 1384838"/>
                <a:gd name="connsiteY819" fmla="*/ 228600 h 842356"/>
                <a:gd name="connsiteX820" fmla="*/ 1161011 w 1384838"/>
                <a:gd name="connsiteY820" fmla="*/ 228215 h 842356"/>
                <a:gd name="connsiteX821" fmla="*/ 1153699 w 1384838"/>
                <a:gd name="connsiteY821" fmla="*/ 223135 h 842356"/>
                <a:gd name="connsiteX822" fmla="*/ 1148234 w 1384838"/>
                <a:gd name="connsiteY822" fmla="*/ 217747 h 842356"/>
                <a:gd name="connsiteX823" fmla="*/ 1147618 w 1384838"/>
                <a:gd name="connsiteY823" fmla="*/ 216824 h 842356"/>
                <a:gd name="connsiteX824" fmla="*/ 1143154 w 1384838"/>
                <a:gd name="connsiteY824" fmla="*/ 205586 h 842356"/>
                <a:gd name="connsiteX825" fmla="*/ 1127529 w 1384838"/>
                <a:gd name="connsiteY825" fmla="*/ 175491 h 842356"/>
                <a:gd name="connsiteX826" fmla="*/ 1109133 w 1384838"/>
                <a:gd name="connsiteY826" fmla="*/ 149398 h 842356"/>
                <a:gd name="connsiteX827" fmla="*/ 1101821 w 1384838"/>
                <a:gd name="connsiteY827" fmla="*/ 141624 h 842356"/>
                <a:gd name="connsiteX828" fmla="*/ 1094124 w 1384838"/>
                <a:gd name="connsiteY828" fmla="*/ 137468 h 842356"/>
                <a:gd name="connsiteX829" fmla="*/ 1085427 w 1384838"/>
                <a:gd name="connsiteY829" fmla="*/ 135313 h 842356"/>
                <a:gd name="connsiteX830" fmla="*/ 1084811 w 1384838"/>
                <a:gd name="connsiteY830" fmla="*/ 135082 h 842356"/>
                <a:gd name="connsiteX831" fmla="*/ 1065722 w 1384838"/>
                <a:gd name="connsiteY831" fmla="*/ 124922 h 842356"/>
                <a:gd name="connsiteX832" fmla="*/ 1055255 w 1384838"/>
                <a:gd name="connsiteY832" fmla="*/ 121612 h 842356"/>
                <a:gd name="connsiteX833" fmla="*/ 1044787 w 1384838"/>
                <a:gd name="connsiteY833" fmla="*/ 118302 h 842356"/>
                <a:gd name="connsiteX834" fmla="*/ 1043632 w 1384838"/>
                <a:gd name="connsiteY834" fmla="*/ 117609 h 842356"/>
                <a:gd name="connsiteX835" fmla="*/ 1039707 w 1384838"/>
                <a:gd name="connsiteY835" fmla="*/ 113684 h 842356"/>
                <a:gd name="connsiteX836" fmla="*/ 1038937 w 1384838"/>
                <a:gd name="connsiteY836" fmla="*/ 111221 h 842356"/>
                <a:gd name="connsiteX837" fmla="*/ 1039476 w 1384838"/>
                <a:gd name="connsiteY837" fmla="*/ 107835 h 842356"/>
                <a:gd name="connsiteX838" fmla="*/ 1041554 w 1384838"/>
                <a:gd name="connsiteY838" fmla="*/ 106141 h 84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</a:cxnLst>
              <a:rect l="l" t="t" r="r" b="b"/>
              <a:pathLst>
                <a:path w="1384838" h="842356">
                  <a:moveTo>
                    <a:pt x="1041554" y="106141"/>
                  </a:moveTo>
                  <a:lnTo>
                    <a:pt x="1046634" y="102754"/>
                  </a:lnTo>
                  <a:lnTo>
                    <a:pt x="1191645" y="42179"/>
                  </a:lnTo>
                  <a:lnTo>
                    <a:pt x="1190721" y="41640"/>
                  </a:lnTo>
                  <a:lnTo>
                    <a:pt x="1161396" y="23937"/>
                  </a:lnTo>
                  <a:lnTo>
                    <a:pt x="1155700" y="22937"/>
                  </a:lnTo>
                  <a:lnTo>
                    <a:pt x="1149542" y="22475"/>
                  </a:lnTo>
                  <a:lnTo>
                    <a:pt x="1145925" y="26478"/>
                  </a:lnTo>
                  <a:cubicBezTo>
                    <a:pt x="1145386" y="27093"/>
                    <a:pt x="1144616" y="27401"/>
                    <a:pt x="1143847" y="27401"/>
                  </a:cubicBezTo>
                  <a:lnTo>
                    <a:pt x="1140999" y="27401"/>
                  </a:lnTo>
                  <a:cubicBezTo>
                    <a:pt x="1140152" y="27401"/>
                    <a:pt x="1139382" y="27016"/>
                    <a:pt x="1138844" y="26401"/>
                  </a:cubicBezTo>
                  <a:lnTo>
                    <a:pt x="1129299" y="15163"/>
                  </a:lnTo>
                  <a:lnTo>
                    <a:pt x="1127067" y="13316"/>
                  </a:lnTo>
                  <a:lnTo>
                    <a:pt x="1125913" y="13316"/>
                  </a:lnTo>
                  <a:lnTo>
                    <a:pt x="1126221" y="15163"/>
                  </a:lnTo>
                  <a:lnTo>
                    <a:pt x="1128222" y="18704"/>
                  </a:lnTo>
                  <a:cubicBezTo>
                    <a:pt x="1128376" y="18935"/>
                    <a:pt x="1128453" y="19165"/>
                    <a:pt x="1128530" y="19397"/>
                  </a:cubicBezTo>
                  <a:lnTo>
                    <a:pt x="1129684" y="23860"/>
                  </a:lnTo>
                  <a:cubicBezTo>
                    <a:pt x="1129761" y="24092"/>
                    <a:pt x="1129761" y="24322"/>
                    <a:pt x="1129761" y="24553"/>
                  </a:cubicBezTo>
                  <a:lnTo>
                    <a:pt x="1129761" y="27940"/>
                  </a:lnTo>
                  <a:lnTo>
                    <a:pt x="1129761" y="27940"/>
                  </a:lnTo>
                  <a:cubicBezTo>
                    <a:pt x="1129761" y="28479"/>
                    <a:pt x="1129607" y="29018"/>
                    <a:pt x="1129299" y="29480"/>
                  </a:cubicBezTo>
                  <a:lnTo>
                    <a:pt x="1128376" y="30865"/>
                  </a:lnTo>
                  <a:lnTo>
                    <a:pt x="1126990" y="32866"/>
                  </a:lnTo>
                  <a:cubicBezTo>
                    <a:pt x="1126836" y="33097"/>
                    <a:pt x="1126605" y="33328"/>
                    <a:pt x="1126375" y="33482"/>
                  </a:cubicBezTo>
                  <a:lnTo>
                    <a:pt x="1119447" y="38947"/>
                  </a:lnTo>
                  <a:lnTo>
                    <a:pt x="1110596" y="45874"/>
                  </a:lnTo>
                  <a:cubicBezTo>
                    <a:pt x="1110596" y="45874"/>
                    <a:pt x="1110596" y="45874"/>
                    <a:pt x="1110519" y="45874"/>
                  </a:cubicBezTo>
                  <a:cubicBezTo>
                    <a:pt x="1110057" y="46182"/>
                    <a:pt x="1109595" y="46336"/>
                    <a:pt x="1109056" y="46412"/>
                  </a:cubicBezTo>
                  <a:cubicBezTo>
                    <a:pt x="1108979" y="46412"/>
                    <a:pt x="1108902" y="46490"/>
                    <a:pt x="1108825" y="46490"/>
                  </a:cubicBezTo>
                  <a:cubicBezTo>
                    <a:pt x="1108595" y="46490"/>
                    <a:pt x="1108364" y="46490"/>
                    <a:pt x="1108133" y="46412"/>
                  </a:cubicBezTo>
                  <a:lnTo>
                    <a:pt x="1105901" y="45874"/>
                  </a:lnTo>
                  <a:cubicBezTo>
                    <a:pt x="1104900" y="45643"/>
                    <a:pt x="1104130" y="44873"/>
                    <a:pt x="1103899" y="43950"/>
                  </a:cubicBezTo>
                  <a:lnTo>
                    <a:pt x="1102745" y="40024"/>
                  </a:lnTo>
                  <a:cubicBezTo>
                    <a:pt x="1102668" y="39793"/>
                    <a:pt x="1102668" y="39485"/>
                    <a:pt x="1102668" y="39254"/>
                  </a:cubicBezTo>
                  <a:lnTo>
                    <a:pt x="1102668" y="39254"/>
                  </a:lnTo>
                  <a:lnTo>
                    <a:pt x="1102668" y="35560"/>
                  </a:lnTo>
                  <a:lnTo>
                    <a:pt x="1102052" y="34482"/>
                  </a:lnTo>
                  <a:lnTo>
                    <a:pt x="1101051" y="34252"/>
                  </a:lnTo>
                  <a:lnTo>
                    <a:pt x="1097665" y="35098"/>
                  </a:lnTo>
                  <a:lnTo>
                    <a:pt x="1093047" y="38177"/>
                  </a:lnTo>
                  <a:lnTo>
                    <a:pt x="1087120" y="41179"/>
                  </a:lnTo>
                  <a:cubicBezTo>
                    <a:pt x="1086889" y="41333"/>
                    <a:pt x="1086658" y="41410"/>
                    <a:pt x="1086350" y="41410"/>
                  </a:cubicBezTo>
                  <a:lnTo>
                    <a:pt x="1080193" y="42564"/>
                  </a:lnTo>
                  <a:lnTo>
                    <a:pt x="1080193" y="42564"/>
                  </a:lnTo>
                  <a:lnTo>
                    <a:pt x="1080193" y="42564"/>
                  </a:lnTo>
                  <a:cubicBezTo>
                    <a:pt x="1079577" y="42641"/>
                    <a:pt x="1078961" y="42564"/>
                    <a:pt x="1078422" y="42333"/>
                  </a:cubicBezTo>
                  <a:lnTo>
                    <a:pt x="1075036" y="40640"/>
                  </a:lnTo>
                  <a:cubicBezTo>
                    <a:pt x="1074574" y="40409"/>
                    <a:pt x="1074112" y="40024"/>
                    <a:pt x="1073881" y="39485"/>
                  </a:cubicBezTo>
                  <a:lnTo>
                    <a:pt x="1069725" y="32250"/>
                  </a:lnTo>
                  <a:lnTo>
                    <a:pt x="1064799" y="29094"/>
                  </a:lnTo>
                  <a:lnTo>
                    <a:pt x="1060642" y="29094"/>
                  </a:lnTo>
                  <a:lnTo>
                    <a:pt x="1051637" y="33328"/>
                  </a:lnTo>
                  <a:cubicBezTo>
                    <a:pt x="1050867" y="33713"/>
                    <a:pt x="1050021" y="33713"/>
                    <a:pt x="1049251" y="33328"/>
                  </a:cubicBezTo>
                  <a:cubicBezTo>
                    <a:pt x="1048481" y="32943"/>
                    <a:pt x="1047942" y="32250"/>
                    <a:pt x="1047711" y="31480"/>
                  </a:cubicBezTo>
                  <a:lnTo>
                    <a:pt x="1047173" y="29248"/>
                  </a:lnTo>
                  <a:cubicBezTo>
                    <a:pt x="1047096" y="28864"/>
                    <a:pt x="1047096" y="28556"/>
                    <a:pt x="1047096" y="28171"/>
                  </a:cubicBezTo>
                  <a:lnTo>
                    <a:pt x="1047634" y="24553"/>
                  </a:lnTo>
                  <a:lnTo>
                    <a:pt x="1047250" y="20936"/>
                  </a:lnTo>
                  <a:lnTo>
                    <a:pt x="1044017" y="18011"/>
                  </a:lnTo>
                  <a:lnTo>
                    <a:pt x="1043170" y="18165"/>
                  </a:lnTo>
                  <a:lnTo>
                    <a:pt x="1042170" y="19704"/>
                  </a:lnTo>
                  <a:lnTo>
                    <a:pt x="1042631" y="23783"/>
                  </a:lnTo>
                  <a:lnTo>
                    <a:pt x="1042631" y="23783"/>
                  </a:lnTo>
                  <a:lnTo>
                    <a:pt x="1042631" y="23783"/>
                  </a:lnTo>
                  <a:cubicBezTo>
                    <a:pt x="1042708" y="24630"/>
                    <a:pt x="1042401" y="25477"/>
                    <a:pt x="1041785" y="26093"/>
                  </a:cubicBezTo>
                  <a:lnTo>
                    <a:pt x="1040630" y="27247"/>
                  </a:lnTo>
                  <a:lnTo>
                    <a:pt x="1039476" y="28402"/>
                  </a:lnTo>
                  <a:cubicBezTo>
                    <a:pt x="1039014" y="28864"/>
                    <a:pt x="1038398" y="29171"/>
                    <a:pt x="1037782" y="29248"/>
                  </a:cubicBezTo>
                  <a:cubicBezTo>
                    <a:pt x="1037167" y="29325"/>
                    <a:pt x="1036474" y="29171"/>
                    <a:pt x="1035935" y="28787"/>
                  </a:cubicBezTo>
                  <a:lnTo>
                    <a:pt x="1032548" y="26555"/>
                  </a:lnTo>
                  <a:cubicBezTo>
                    <a:pt x="1032240" y="26324"/>
                    <a:pt x="1031933" y="26016"/>
                    <a:pt x="1031702" y="25708"/>
                  </a:cubicBezTo>
                  <a:lnTo>
                    <a:pt x="1027545" y="18935"/>
                  </a:lnTo>
                  <a:lnTo>
                    <a:pt x="1022234" y="15394"/>
                  </a:lnTo>
                  <a:lnTo>
                    <a:pt x="1021850" y="17010"/>
                  </a:lnTo>
                  <a:lnTo>
                    <a:pt x="1022850" y="22013"/>
                  </a:lnTo>
                  <a:lnTo>
                    <a:pt x="1022927" y="27632"/>
                  </a:lnTo>
                  <a:cubicBezTo>
                    <a:pt x="1022927" y="28094"/>
                    <a:pt x="1022850" y="28479"/>
                    <a:pt x="1022619" y="28864"/>
                  </a:cubicBezTo>
                  <a:lnTo>
                    <a:pt x="1020926" y="32250"/>
                  </a:lnTo>
                  <a:cubicBezTo>
                    <a:pt x="1020618" y="32789"/>
                    <a:pt x="1020233" y="33251"/>
                    <a:pt x="1019695" y="33482"/>
                  </a:cubicBezTo>
                  <a:lnTo>
                    <a:pt x="1018540" y="34020"/>
                  </a:lnTo>
                  <a:lnTo>
                    <a:pt x="1017385" y="34559"/>
                  </a:lnTo>
                  <a:cubicBezTo>
                    <a:pt x="1016847" y="34790"/>
                    <a:pt x="1016308" y="34867"/>
                    <a:pt x="1015769" y="34790"/>
                  </a:cubicBezTo>
                  <a:cubicBezTo>
                    <a:pt x="1015307" y="34713"/>
                    <a:pt x="1014845" y="34559"/>
                    <a:pt x="1014384" y="34252"/>
                  </a:cubicBezTo>
                  <a:lnTo>
                    <a:pt x="1012151" y="32558"/>
                  </a:lnTo>
                  <a:cubicBezTo>
                    <a:pt x="1011459" y="32019"/>
                    <a:pt x="1010997" y="31173"/>
                    <a:pt x="1010997" y="30326"/>
                  </a:cubicBezTo>
                  <a:lnTo>
                    <a:pt x="1010997" y="26939"/>
                  </a:lnTo>
                  <a:lnTo>
                    <a:pt x="1012074" y="19397"/>
                  </a:lnTo>
                  <a:lnTo>
                    <a:pt x="1011767" y="18627"/>
                  </a:lnTo>
                  <a:lnTo>
                    <a:pt x="1005917" y="17241"/>
                  </a:lnTo>
                  <a:lnTo>
                    <a:pt x="999297" y="16163"/>
                  </a:lnTo>
                  <a:cubicBezTo>
                    <a:pt x="998990" y="16086"/>
                    <a:pt x="998605" y="16010"/>
                    <a:pt x="998374" y="15856"/>
                  </a:cubicBezTo>
                  <a:lnTo>
                    <a:pt x="992524" y="12469"/>
                  </a:lnTo>
                  <a:lnTo>
                    <a:pt x="977900" y="15625"/>
                  </a:lnTo>
                  <a:cubicBezTo>
                    <a:pt x="977284" y="15779"/>
                    <a:pt x="976592" y="15702"/>
                    <a:pt x="975976" y="15394"/>
                  </a:cubicBezTo>
                  <a:lnTo>
                    <a:pt x="966970" y="11084"/>
                  </a:lnTo>
                  <a:lnTo>
                    <a:pt x="965970" y="12392"/>
                  </a:lnTo>
                  <a:cubicBezTo>
                    <a:pt x="965739" y="12700"/>
                    <a:pt x="965508" y="12931"/>
                    <a:pt x="965200" y="13085"/>
                  </a:cubicBezTo>
                  <a:lnTo>
                    <a:pt x="962660" y="14547"/>
                  </a:lnTo>
                  <a:lnTo>
                    <a:pt x="961198" y="15394"/>
                  </a:lnTo>
                  <a:cubicBezTo>
                    <a:pt x="960505" y="15779"/>
                    <a:pt x="959735" y="15856"/>
                    <a:pt x="959042" y="15625"/>
                  </a:cubicBezTo>
                  <a:lnTo>
                    <a:pt x="955117" y="14470"/>
                  </a:lnTo>
                  <a:cubicBezTo>
                    <a:pt x="954732" y="14393"/>
                    <a:pt x="954347" y="14162"/>
                    <a:pt x="954039" y="13931"/>
                  </a:cubicBezTo>
                  <a:lnTo>
                    <a:pt x="950114" y="10545"/>
                  </a:lnTo>
                  <a:lnTo>
                    <a:pt x="946881" y="8236"/>
                  </a:lnTo>
                  <a:lnTo>
                    <a:pt x="945342" y="8005"/>
                  </a:lnTo>
                  <a:lnTo>
                    <a:pt x="933411" y="17395"/>
                  </a:lnTo>
                  <a:cubicBezTo>
                    <a:pt x="933104" y="17626"/>
                    <a:pt x="932719" y="17780"/>
                    <a:pt x="932334" y="17934"/>
                  </a:cubicBezTo>
                  <a:lnTo>
                    <a:pt x="927870" y="19088"/>
                  </a:lnTo>
                  <a:cubicBezTo>
                    <a:pt x="927639" y="19165"/>
                    <a:pt x="927408" y="19165"/>
                    <a:pt x="927177" y="19165"/>
                  </a:cubicBezTo>
                  <a:lnTo>
                    <a:pt x="923252" y="19165"/>
                  </a:lnTo>
                  <a:lnTo>
                    <a:pt x="923252" y="19165"/>
                  </a:lnTo>
                  <a:cubicBezTo>
                    <a:pt x="922713" y="19165"/>
                    <a:pt x="922174" y="19011"/>
                    <a:pt x="921789" y="18704"/>
                  </a:cubicBezTo>
                  <a:lnTo>
                    <a:pt x="920173" y="17703"/>
                  </a:lnTo>
                  <a:lnTo>
                    <a:pt x="917633" y="16086"/>
                  </a:lnTo>
                  <a:lnTo>
                    <a:pt x="914477" y="15163"/>
                  </a:lnTo>
                  <a:lnTo>
                    <a:pt x="908704" y="15163"/>
                  </a:lnTo>
                  <a:cubicBezTo>
                    <a:pt x="908165" y="15163"/>
                    <a:pt x="907627" y="15009"/>
                    <a:pt x="907165" y="14701"/>
                  </a:cubicBezTo>
                  <a:lnTo>
                    <a:pt x="903778" y="12469"/>
                  </a:lnTo>
                  <a:cubicBezTo>
                    <a:pt x="903470" y="12238"/>
                    <a:pt x="903162" y="11930"/>
                    <a:pt x="902931" y="11622"/>
                  </a:cubicBezTo>
                  <a:lnTo>
                    <a:pt x="900084" y="7158"/>
                  </a:lnTo>
                  <a:cubicBezTo>
                    <a:pt x="899930" y="6927"/>
                    <a:pt x="899853" y="6696"/>
                    <a:pt x="899776" y="6465"/>
                  </a:cubicBezTo>
                  <a:lnTo>
                    <a:pt x="899314" y="5003"/>
                  </a:lnTo>
                  <a:lnTo>
                    <a:pt x="898313" y="1617"/>
                  </a:lnTo>
                  <a:lnTo>
                    <a:pt x="896389" y="0"/>
                  </a:lnTo>
                  <a:lnTo>
                    <a:pt x="895542" y="0"/>
                  </a:lnTo>
                  <a:lnTo>
                    <a:pt x="894388" y="1693"/>
                  </a:lnTo>
                  <a:lnTo>
                    <a:pt x="892233" y="11314"/>
                  </a:lnTo>
                  <a:cubicBezTo>
                    <a:pt x="892156" y="11622"/>
                    <a:pt x="892002" y="12007"/>
                    <a:pt x="891848" y="12238"/>
                  </a:cubicBezTo>
                  <a:lnTo>
                    <a:pt x="889616" y="15625"/>
                  </a:lnTo>
                  <a:cubicBezTo>
                    <a:pt x="889308" y="16163"/>
                    <a:pt x="888769" y="16549"/>
                    <a:pt x="888153" y="16702"/>
                  </a:cubicBezTo>
                  <a:lnTo>
                    <a:pt x="884767" y="17857"/>
                  </a:lnTo>
                  <a:cubicBezTo>
                    <a:pt x="883766" y="18165"/>
                    <a:pt x="882765" y="17934"/>
                    <a:pt x="881996" y="17241"/>
                  </a:cubicBezTo>
                  <a:lnTo>
                    <a:pt x="875838" y="11622"/>
                  </a:lnTo>
                  <a:lnTo>
                    <a:pt x="874915" y="11468"/>
                  </a:lnTo>
                  <a:lnTo>
                    <a:pt x="873991" y="12623"/>
                  </a:lnTo>
                  <a:lnTo>
                    <a:pt x="871374" y="20012"/>
                  </a:lnTo>
                  <a:cubicBezTo>
                    <a:pt x="870989" y="21013"/>
                    <a:pt x="870142" y="21706"/>
                    <a:pt x="869065" y="21859"/>
                  </a:cubicBezTo>
                  <a:lnTo>
                    <a:pt x="864600" y="22398"/>
                  </a:lnTo>
                  <a:cubicBezTo>
                    <a:pt x="864062" y="22475"/>
                    <a:pt x="863523" y="22398"/>
                    <a:pt x="863061" y="22167"/>
                  </a:cubicBezTo>
                  <a:lnTo>
                    <a:pt x="855749" y="18781"/>
                  </a:lnTo>
                  <a:lnTo>
                    <a:pt x="843203" y="11161"/>
                  </a:lnTo>
                  <a:lnTo>
                    <a:pt x="842664" y="11161"/>
                  </a:lnTo>
                  <a:lnTo>
                    <a:pt x="838431" y="17241"/>
                  </a:lnTo>
                  <a:cubicBezTo>
                    <a:pt x="838123" y="17703"/>
                    <a:pt x="837661" y="18088"/>
                    <a:pt x="837122" y="18242"/>
                  </a:cubicBezTo>
                  <a:lnTo>
                    <a:pt x="832581" y="19935"/>
                  </a:lnTo>
                  <a:cubicBezTo>
                    <a:pt x="831965" y="20166"/>
                    <a:pt x="831350" y="20166"/>
                    <a:pt x="830734" y="20012"/>
                  </a:cubicBezTo>
                  <a:lnTo>
                    <a:pt x="822267" y="17164"/>
                  </a:lnTo>
                  <a:lnTo>
                    <a:pt x="815263" y="16240"/>
                  </a:lnTo>
                  <a:lnTo>
                    <a:pt x="806027" y="17318"/>
                  </a:lnTo>
                  <a:lnTo>
                    <a:pt x="800947" y="17318"/>
                  </a:lnTo>
                  <a:lnTo>
                    <a:pt x="797791" y="18088"/>
                  </a:lnTo>
                  <a:lnTo>
                    <a:pt x="795559" y="21167"/>
                  </a:lnTo>
                  <a:lnTo>
                    <a:pt x="791325" y="25477"/>
                  </a:lnTo>
                  <a:cubicBezTo>
                    <a:pt x="791095" y="25708"/>
                    <a:pt x="790787" y="25939"/>
                    <a:pt x="790479" y="26093"/>
                  </a:cubicBezTo>
                  <a:lnTo>
                    <a:pt x="774161" y="33405"/>
                  </a:lnTo>
                  <a:cubicBezTo>
                    <a:pt x="773699" y="33636"/>
                    <a:pt x="773161" y="33713"/>
                    <a:pt x="772622" y="33636"/>
                  </a:cubicBezTo>
                  <a:lnTo>
                    <a:pt x="764771" y="32481"/>
                  </a:lnTo>
                  <a:cubicBezTo>
                    <a:pt x="763770" y="32327"/>
                    <a:pt x="763001" y="31711"/>
                    <a:pt x="762616" y="30788"/>
                  </a:cubicBezTo>
                  <a:lnTo>
                    <a:pt x="760922" y="26862"/>
                  </a:lnTo>
                  <a:cubicBezTo>
                    <a:pt x="760768" y="26478"/>
                    <a:pt x="760691" y="26016"/>
                    <a:pt x="760691" y="25631"/>
                  </a:cubicBezTo>
                  <a:lnTo>
                    <a:pt x="761153" y="16933"/>
                  </a:lnTo>
                  <a:lnTo>
                    <a:pt x="756458" y="21628"/>
                  </a:lnTo>
                  <a:cubicBezTo>
                    <a:pt x="756227" y="21859"/>
                    <a:pt x="755996" y="22013"/>
                    <a:pt x="755765" y="22167"/>
                  </a:cubicBezTo>
                  <a:lnTo>
                    <a:pt x="751301" y="24399"/>
                  </a:lnTo>
                  <a:cubicBezTo>
                    <a:pt x="750608" y="24707"/>
                    <a:pt x="749839" y="24784"/>
                    <a:pt x="749146" y="24553"/>
                  </a:cubicBezTo>
                  <a:lnTo>
                    <a:pt x="744066" y="22860"/>
                  </a:lnTo>
                  <a:cubicBezTo>
                    <a:pt x="743681" y="22706"/>
                    <a:pt x="743296" y="22475"/>
                    <a:pt x="742988" y="22244"/>
                  </a:cubicBezTo>
                  <a:lnTo>
                    <a:pt x="729596" y="9314"/>
                  </a:lnTo>
                  <a:lnTo>
                    <a:pt x="728749" y="9159"/>
                  </a:lnTo>
                  <a:lnTo>
                    <a:pt x="728672" y="9314"/>
                  </a:lnTo>
                  <a:lnTo>
                    <a:pt x="728672" y="20166"/>
                  </a:lnTo>
                  <a:lnTo>
                    <a:pt x="727517" y="27401"/>
                  </a:lnTo>
                  <a:cubicBezTo>
                    <a:pt x="727441" y="27940"/>
                    <a:pt x="727210" y="28402"/>
                    <a:pt x="726902" y="28787"/>
                  </a:cubicBezTo>
                  <a:lnTo>
                    <a:pt x="723515" y="32712"/>
                  </a:lnTo>
                  <a:cubicBezTo>
                    <a:pt x="722669" y="33713"/>
                    <a:pt x="721129" y="34020"/>
                    <a:pt x="719975" y="33328"/>
                  </a:cubicBezTo>
                  <a:lnTo>
                    <a:pt x="716049" y="31096"/>
                  </a:lnTo>
                  <a:cubicBezTo>
                    <a:pt x="715356" y="30711"/>
                    <a:pt x="714895" y="30095"/>
                    <a:pt x="714740" y="29325"/>
                  </a:cubicBezTo>
                  <a:lnTo>
                    <a:pt x="712047" y="18704"/>
                  </a:lnTo>
                  <a:lnTo>
                    <a:pt x="710892" y="17241"/>
                  </a:lnTo>
                  <a:lnTo>
                    <a:pt x="709507" y="17010"/>
                  </a:lnTo>
                  <a:lnTo>
                    <a:pt x="705735" y="19088"/>
                  </a:lnTo>
                  <a:lnTo>
                    <a:pt x="702118" y="23245"/>
                  </a:lnTo>
                  <a:cubicBezTo>
                    <a:pt x="701887" y="23553"/>
                    <a:pt x="701579" y="23707"/>
                    <a:pt x="701271" y="23937"/>
                  </a:cubicBezTo>
                  <a:lnTo>
                    <a:pt x="693420" y="27863"/>
                  </a:lnTo>
                  <a:cubicBezTo>
                    <a:pt x="693189" y="28017"/>
                    <a:pt x="692958" y="28094"/>
                    <a:pt x="692727" y="28094"/>
                  </a:cubicBezTo>
                  <a:lnTo>
                    <a:pt x="653088" y="35791"/>
                  </a:lnTo>
                  <a:lnTo>
                    <a:pt x="652549" y="36329"/>
                  </a:lnTo>
                  <a:cubicBezTo>
                    <a:pt x="652164" y="36715"/>
                    <a:pt x="651703" y="36945"/>
                    <a:pt x="651164" y="37099"/>
                  </a:cubicBezTo>
                  <a:lnTo>
                    <a:pt x="643851" y="38793"/>
                  </a:lnTo>
                  <a:lnTo>
                    <a:pt x="639079" y="40409"/>
                  </a:lnTo>
                  <a:cubicBezTo>
                    <a:pt x="638695" y="40563"/>
                    <a:pt x="638310" y="40563"/>
                    <a:pt x="637848" y="40563"/>
                  </a:cubicBezTo>
                  <a:lnTo>
                    <a:pt x="632768" y="40024"/>
                  </a:lnTo>
                  <a:cubicBezTo>
                    <a:pt x="632537" y="40024"/>
                    <a:pt x="632383" y="39870"/>
                    <a:pt x="632152" y="39793"/>
                  </a:cubicBezTo>
                  <a:cubicBezTo>
                    <a:pt x="631536" y="39563"/>
                    <a:pt x="630998" y="39254"/>
                    <a:pt x="630690" y="38716"/>
                  </a:cubicBezTo>
                  <a:lnTo>
                    <a:pt x="629612" y="37022"/>
                  </a:lnTo>
                  <a:cubicBezTo>
                    <a:pt x="628688" y="37407"/>
                    <a:pt x="627534" y="37253"/>
                    <a:pt x="626687" y="36561"/>
                  </a:cubicBezTo>
                  <a:lnTo>
                    <a:pt x="622916" y="33251"/>
                  </a:lnTo>
                  <a:lnTo>
                    <a:pt x="622377" y="33174"/>
                  </a:lnTo>
                  <a:lnTo>
                    <a:pt x="609215" y="32173"/>
                  </a:lnTo>
                  <a:lnTo>
                    <a:pt x="600287" y="29864"/>
                  </a:lnTo>
                  <a:cubicBezTo>
                    <a:pt x="599902" y="29787"/>
                    <a:pt x="599594" y="29556"/>
                    <a:pt x="599286" y="29325"/>
                  </a:cubicBezTo>
                  <a:lnTo>
                    <a:pt x="593667" y="24861"/>
                  </a:lnTo>
                  <a:cubicBezTo>
                    <a:pt x="593359" y="24630"/>
                    <a:pt x="593128" y="24322"/>
                    <a:pt x="592975" y="24015"/>
                  </a:cubicBezTo>
                  <a:lnTo>
                    <a:pt x="591358" y="21090"/>
                  </a:lnTo>
                  <a:lnTo>
                    <a:pt x="588433" y="15933"/>
                  </a:lnTo>
                  <a:lnTo>
                    <a:pt x="584662" y="14778"/>
                  </a:lnTo>
                  <a:lnTo>
                    <a:pt x="577581" y="16779"/>
                  </a:lnTo>
                  <a:lnTo>
                    <a:pt x="563110" y="19550"/>
                  </a:lnTo>
                  <a:lnTo>
                    <a:pt x="560032" y="21090"/>
                  </a:lnTo>
                  <a:lnTo>
                    <a:pt x="558877" y="24476"/>
                  </a:lnTo>
                  <a:lnTo>
                    <a:pt x="559416" y="31250"/>
                  </a:lnTo>
                  <a:lnTo>
                    <a:pt x="560493" y="37715"/>
                  </a:lnTo>
                  <a:cubicBezTo>
                    <a:pt x="560493" y="37946"/>
                    <a:pt x="560570" y="38100"/>
                    <a:pt x="560493" y="38331"/>
                  </a:cubicBezTo>
                  <a:lnTo>
                    <a:pt x="560493" y="38331"/>
                  </a:lnTo>
                  <a:lnTo>
                    <a:pt x="560493" y="38331"/>
                  </a:lnTo>
                  <a:lnTo>
                    <a:pt x="559955" y="47337"/>
                  </a:lnTo>
                  <a:cubicBezTo>
                    <a:pt x="559877" y="48106"/>
                    <a:pt x="559570" y="48799"/>
                    <a:pt x="558954" y="49337"/>
                  </a:cubicBezTo>
                  <a:cubicBezTo>
                    <a:pt x="558800" y="49414"/>
                    <a:pt x="558646" y="49491"/>
                    <a:pt x="558492" y="49569"/>
                  </a:cubicBezTo>
                  <a:cubicBezTo>
                    <a:pt x="558107" y="49799"/>
                    <a:pt x="557722" y="49876"/>
                    <a:pt x="557338" y="49953"/>
                  </a:cubicBezTo>
                  <a:cubicBezTo>
                    <a:pt x="557184" y="49953"/>
                    <a:pt x="557030" y="50030"/>
                    <a:pt x="556876" y="50030"/>
                  </a:cubicBezTo>
                  <a:lnTo>
                    <a:pt x="556876" y="50030"/>
                  </a:lnTo>
                  <a:lnTo>
                    <a:pt x="556876" y="50030"/>
                  </a:lnTo>
                  <a:lnTo>
                    <a:pt x="556414" y="49953"/>
                  </a:lnTo>
                  <a:lnTo>
                    <a:pt x="552258" y="49491"/>
                  </a:lnTo>
                  <a:lnTo>
                    <a:pt x="548024" y="50415"/>
                  </a:lnTo>
                  <a:lnTo>
                    <a:pt x="543329" y="53032"/>
                  </a:lnTo>
                  <a:lnTo>
                    <a:pt x="539173" y="55803"/>
                  </a:lnTo>
                  <a:lnTo>
                    <a:pt x="538634" y="57111"/>
                  </a:lnTo>
                  <a:lnTo>
                    <a:pt x="539096" y="60267"/>
                  </a:lnTo>
                  <a:lnTo>
                    <a:pt x="539173" y="60806"/>
                  </a:lnTo>
                  <a:lnTo>
                    <a:pt x="539711" y="68349"/>
                  </a:lnTo>
                  <a:cubicBezTo>
                    <a:pt x="539711" y="68657"/>
                    <a:pt x="539711" y="68888"/>
                    <a:pt x="539634" y="69196"/>
                  </a:cubicBezTo>
                  <a:lnTo>
                    <a:pt x="537941" y="76508"/>
                  </a:lnTo>
                  <a:cubicBezTo>
                    <a:pt x="537710" y="77586"/>
                    <a:pt x="536864" y="78432"/>
                    <a:pt x="535786" y="78663"/>
                  </a:cubicBezTo>
                  <a:cubicBezTo>
                    <a:pt x="534708" y="78894"/>
                    <a:pt x="533631" y="78509"/>
                    <a:pt x="532938" y="77586"/>
                  </a:cubicBezTo>
                  <a:lnTo>
                    <a:pt x="531245" y="75353"/>
                  </a:lnTo>
                  <a:cubicBezTo>
                    <a:pt x="531091" y="75123"/>
                    <a:pt x="530937" y="74891"/>
                    <a:pt x="530860" y="74584"/>
                  </a:cubicBezTo>
                  <a:lnTo>
                    <a:pt x="526550" y="62268"/>
                  </a:lnTo>
                  <a:lnTo>
                    <a:pt x="522316" y="58035"/>
                  </a:lnTo>
                  <a:lnTo>
                    <a:pt x="520469" y="58266"/>
                  </a:lnTo>
                  <a:lnTo>
                    <a:pt x="518083" y="61883"/>
                  </a:lnTo>
                  <a:lnTo>
                    <a:pt x="515928" y="69350"/>
                  </a:lnTo>
                  <a:cubicBezTo>
                    <a:pt x="515697" y="70196"/>
                    <a:pt x="515081" y="70889"/>
                    <a:pt x="514312" y="71197"/>
                  </a:cubicBezTo>
                  <a:cubicBezTo>
                    <a:pt x="513542" y="71505"/>
                    <a:pt x="512618" y="71428"/>
                    <a:pt x="511848" y="71043"/>
                  </a:cubicBezTo>
                  <a:lnTo>
                    <a:pt x="497994" y="63038"/>
                  </a:lnTo>
                  <a:lnTo>
                    <a:pt x="493068" y="63423"/>
                  </a:lnTo>
                  <a:lnTo>
                    <a:pt x="479136" y="75738"/>
                  </a:lnTo>
                  <a:cubicBezTo>
                    <a:pt x="479059" y="75815"/>
                    <a:pt x="478982" y="75892"/>
                    <a:pt x="478905" y="75892"/>
                  </a:cubicBezTo>
                  <a:cubicBezTo>
                    <a:pt x="478828" y="75969"/>
                    <a:pt x="478752" y="76046"/>
                    <a:pt x="478675" y="76046"/>
                  </a:cubicBezTo>
                  <a:lnTo>
                    <a:pt x="472517" y="79433"/>
                  </a:lnTo>
                  <a:cubicBezTo>
                    <a:pt x="472286" y="79586"/>
                    <a:pt x="472055" y="79663"/>
                    <a:pt x="471824" y="79663"/>
                  </a:cubicBezTo>
                  <a:lnTo>
                    <a:pt x="465051" y="81357"/>
                  </a:lnTo>
                  <a:cubicBezTo>
                    <a:pt x="464897" y="81434"/>
                    <a:pt x="464666" y="81434"/>
                    <a:pt x="464512" y="81434"/>
                  </a:cubicBezTo>
                  <a:lnTo>
                    <a:pt x="451581" y="81973"/>
                  </a:lnTo>
                  <a:lnTo>
                    <a:pt x="449041" y="83204"/>
                  </a:lnTo>
                  <a:lnTo>
                    <a:pt x="440882" y="90285"/>
                  </a:lnTo>
                  <a:cubicBezTo>
                    <a:pt x="440190" y="90901"/>
                    <a:pt x="439266" y="91132"/>
                    <a:pt x="438343" y="90901"/>
                  </a:cubicBezTo>
                  <a:lnTo>
                    <a:pt x="433878" y="89746"/>
                  </a:lnTo>
                  <a:lnTo>
                    <a:pt x="426258" y="88669"/>
                  </a:lnTo>
                  <a:cubicBezTo>
                    <a:pt x="425873" y="88592"/>
                    <a:pt x="425566" y="88515"/>
                    <a:pt x="425181" y="88284"/>
                  </a:cubicBezTo>
                  <a:lnTo>
                    <a:pt x="423410" y="87207"/>
                  </a:lnTo>
                  <a:lnTo>
                    <a:pt x="423410" y="87283"/>
                  </a:lnTo>
                  <a:lnTo>
                    <a:pt x="425104" y="89362"/>
                  </a:lnTo>
                  <a:lnTo>
                    <a:pt x="429183" y="91902"/>
                  </a:lnTo>
                  <a:cubicBezTo>
                    <a:pt x="430030" y="92441"/>
                    <a:pt x="430491" y="93287"/>
                    <a:pt x="430491" y="94288"/>
                  </a:cubicBezTo>
                  <a:lnTo>
                    <a:pt x="430491" y="94288"/>
                  </a:lnTo>
                  <a:lnTo>
                    <a:pt x="430491" y="97059"/>
                  </a:lnTo>
                  <a:lnTo>
                    <a:pt x="430491" y="97059"/>
                  </a:lnTo>
                  <a:cubicBezTo>
                    <a:pt x="430491" y="98598"/>
                    <a:pt x="429260" y="99907"/>
                    <a:pt x="427644" y="99907"/>
                  </a:cubicBezTo>
                  <a:lnTo>
                    <a:pt x="419254" y="99907"/>
                  </a:lnTo>
                  <a:lnTo>
                    <a:pt x="416252" y="102908"/>
                  </a:lnTo>
                  <a:lnTo>
                    <a:pt x="415252" y="109836"/>
                  </a:lnTo>
                  <a:lnTo>
                    <a:pt x="415252" y="120150"/>
                  </a:lnTo>
                  <a:cubicBezTo>
                    <a:pt x="415252" y="121227"/>
                    <a:pt x="414636" y="122228"/>
                    <a:pt x="413635" y="122690"/>
                  </a:cubicBezTo>
                  <a:cubicBezTo>
                    <a:pt x="413327" y="122844"/>
                    <a:pt x="413019" y="122767"/>
                    <a:pt x="412711" y="122844"/>
                  </a:cubicBezTo>
                  <a:cubicBezTo>
                    <a:pt x="412019" y="122920"/>
                    <a:pt x="411249" y="122844"/>
                    <a:pt x="410633" y="122382"/>
                  </a:cubicBezTo>
                  <a:lnTo>
                    <a:pt x="407786" y="120150"/>
                  </a:lnTo>
                  <a:cubicBezTo>
                    <a:pt x="407555" y="119919"/>
                    <a:pt x="407247" y="119688"/>
                    <a:pt x="407093" y="119380"/>
                  </a:cubicBezTo>
                  <a:lnTo>
                    <a:pt x="401320" y="109374"/>
                  </a:lnTo>
                  <a:lnTo>
                    <a:pt x="399934" y="108604"/>
                  </a:lnTo>
                  <a:lnTo>
                    <a:pt x="397010" y="111529"/>
                  </a:lnTo>
                  <a:lnTo>
                    <a:pt x="394316" y="126384"/>
                  </a:lnTo>
                  <a:cubicBezTo>
                    <a:pt x="394162" y="127462"/>
                    <a:pt x="393315" y="128308"/>
                    <a:pt x="392315" y="128617"/>
                  </a:cubicBezTo>
                  <a:lnTo>
                    <a:pt x="388389" y="129771"/>
                  </a:lnTo>
                  <a:cubicBezTo>
                    <a:pt x="388389" y="129771"/>
                    <a:pt x="388312" y="129771"/>
                    <a:pt x="388312" y="129771"/>
                  </a:cubicBezTo>
                  <a:cubicBezTo>
                    <a:pt x="387465" y="130002"/>
                    <a:pt x="386696" y="129848"/>
                    <a:pt x="386003" y="129309"/>
                  </a:cubicBezTo>
                  <a:cubicBezTo>
                    <a:pt x="386003" y="129309"/>
                    <a:pt x="386003" y="129309"/>
                    <a:pt x="385926" y="129309"/>
                  </a:cubicBezTo>
                  <a:lnTo>
                    <a:pt x="385926" y="129309"/>
                  </a:lnTo>
                  <a:lnTo>
                    <a:pt x="385926" y="129309"/>
                  </a:lnTo>
                  <a:lnTo>
                    <a:pt x="385310" y="128847"/>
                  </a:lnTo>
                  <a:lnTo>
                    <a:pt x="383694" y="127616"/>
                  </a:lnTo>
                  <a:cubicBezTo>
                    <a:pt x="383309" y="127308"/>
                    <a:pt x="383001" y="126923"/>
                    <a:pt x="382770" y="126384"/>
                  </a:cubicBezTo>
                  <a:lnTo>
                    <a:pt x="381616" y="123536"/>
                  </a:lnTo>
                  <a:lnTo>
                    <a:pt x="378922" y="111452"/>
                  </a:lnTo>
                  <a:lnTo>
                    <a:pt x="376536" y="110221"/>
                  </a:lnTo>
                  <a:lnTo>
                    <a:pt x="365837" y="112684"/>
                  </a:lnTo>
                  <a:lnTo>
                    <a:pt x="362373" y="115762"/>
                  </a:lnTo>
                  <a:lnTo>
                    <a:pt x="359218" y="123074"/>
                  </a:lnTo>
                  <a:cubicBezTo>
                    <a:pt x="359141" y="123306"/>
                    <a:pt x="358987" y="123536"/>
                    <a:pt x="358833" y="123767"/>
                  </a:cubicBezTo>
                  <a:lnTo>
                    <a:pt x="353753" y="129925"/>
                  </a:lnTo>
                  <a:cubicBezTo>
                    <a:pt x="353522" y="130233"/>
                    <a:pt x="353137" y="130464"/>
                    <a:pt x="352752" y="130617"/>
                  </a:cubicBezTo>
                  <a:cubicBezTo>
                    <a:pt x="352675" y="130694"/>
                    <a:pt x="352598" y="130771"/>
                    <a:pt x="352444" y="130771"/>
                  </a:cubicBezTo>
                  <a:cubicBezTo>
                    <a:pt x="351983" y="130926"/>
                    <a:pt x="351444" y="131003"/>
                    <a:pt x="350905" y="130848"/>
                  </a:cubicBezTo>
                  <a:lnTo>
                    <a:pt x="341361" y="128617"/>
                  </a:lnTo>
                  <a:cubicBezTo>
                    <a:pt x="340591" y="128462"/>
                    <a:pt x="339975" y="128001"/>
                    <a:pt x="339590" y="127308"/>
                  </a:cubicBezTo>
                  <a:lnTo>
                    <a:pt x="336512" y="122228"/>
                  </a:lnTo>
                  <a:lnTo>
                    <a:pt x="333664" y="120304"/>
                  </a:lnTo>
                  <a:cubicBezTo>
                    <a:pt x="333356" y="120073"/>
                    <a:pt x="333125" y="119842"/>
                    <a:pt x="332894" y="119611"/>
                  </a:cubicBezTo>
                  <a:lnTo>
                    <a:pt x="331278" y="117302"/>
                  </a:lnTo>
                  <a:lnTo>
                    <a:pt x="329661" y="114993"/>
                  </a:lnTo>
                  <a:lnTo>
                    <a:pt x="327583" y="114685"/>
                  </a:lnTo>
                  <a:lnTo>
                    <a:pt x="321195" y="116686"/>
                  </a:lnTo>
                  <a:lnTo>
                    <a:pt x="289483" y="134697"/>
                  </a:lnTo>
                  <a:lnTo>
                    <a:pt x="284865" y="143472"/>
                  </a:lnTo>
                  <a:cubicBezTo>
                    <a:pt x="284557" y="144010"/>
                    <a:pt x="284172" y="144472"/>
                    <a:pt x="283633" y="144703"/>
                  </a:cubicBezTo>
                  <a:lnTo>
                    <a:pt x="278015" y="147551"/>
                  </a:lnTo>
                  <a:lnTo>
                    <a:pt x="277091" y="150937"/>
                  </a:lnTo>
                  <a:lnTo>
                    <a:pt x="278476" y="152323"/>
                  </a:lnTo>
                  <a:lnTo>
                    <a:pt x="279862" y="153708"/>
                  </a:lnTo>
                  <a:cubicBezTo>
                    <a:pt x="280093" y="153939"/>
                    <a:pt x="280324" y="154247"/>
                    <a:pt x="280478" y="154555"/>
                  </a:cubicBezTo>
                  <a:lnTo>
                    <a:pt x="282171" y="158480"/>
                  </a:lnTo>
                  <a:cubicBezTo>
                    <a:pt x="282402" y="159096"/>
                    <a:pt x="282479" y="159866"/>
                    <a:pt x="282248" y="160482"/>
                  </a:cubicBezTo>
                  <a:lnTo>
                    <a:pt x="281093" y="163868"/>
                  </a:lnTo>
                  <a:cubicBezTo>
                    <a:pt x="280786" y="164792"/>
                    <a:pt x="279939" y="165562"/>
                    <a:pt x="278938" y="165716"/>
                  </a:cubicBezTo>
                  <a:lnTo>
                    <a:pt x="271241" y="167255"/>
                  </a:lnTo>
                  <a:lnTo>
                    <a:pt x="268778" y="169256"/>
                  </a:lnTo>
                  <a:lnTo>
                    <a:pt x="267239" y="172027"/>
                  </a:lnTo>
                  <a:lnTo>
                    <a:pt x="266777" y="172797"/>
                  </a:lnTo>
                  <a:lnTo>
                    <a:pt x="266777" y="172797"/>
                  </a:lnTo>
                  <a:lnTo>
                    <a:pt x="266777" y="172797"/>
                  </a:lnTo>
                  <a:cubicBezTo>
                    <a:pt x="266469" y="173259"/>
                    <a:pt x="266084" y="173644"/>
                    <a:pt x="265622" y="173951"/>
                  </a:cubicBezTo>
                  <a:lnTo>
                    <a:pt x="259157" y="177184"/>
                  </a:lnTo>
                  <a:lnTo>
                    <a:pt x="251537" y="183188"/>
                  </a:lnTo>
                  <a:lnTo>
                    <a:pt x="246303" y="186729"/>
                  </a:lnTo>
                  <a:cubicBezTo>
                    <a:pt x="245764" y="187113"/>
                    <a:pt x="245071" y="187267"/>
                    <a:pt x="244379" y="187190"/>
                  </a:cubicBezTo>
                  <a:lnTo>
                    <a:pt x="240453" y="186652"/>
                  </a:lnTo>
                  <a:cubicBezTo>
                    <a:pt x="239838" y="186574"/>
                    <a:pt x="239299" y="186267"/>
                    <a:pt x="238837" y="185882"/>
                  </a:cubicBezTo>
                  <a:lnTo>
                    <a:pt x="237375" y="184496"/>
                  </a:lnTo>
                  <a:lnTo>
                    <a:pt x="235527" y="184496"/>
                  </a:lnTo>
                  <a:lnTo>
                    <a:pt x="230293" y="185882"/>
                  </a:lnTo>
                  <a:lnTo>
                    <a:pt x="217901" y="196657"/>
                  </a:lnTo>
                  <a:cubicBezTo>
                    <a:pt x="217516" y="196965"/>
                    <a:pt x="217055" y="197196"/>
                    <a:pt x="216593" y="197350"/>
                  </a:cubicBezTo>
                  <a:lnTo>
                    <a:pt x="213745" y="197889"/>
                  </a:lnTo>
                  <a:cubicBezTo>
                    <a:pt x="213283" y="197966"/>
                    <a:pt x="212821" y="197889"/>
                    <a:pt x="212359" y="197812"/>
                  </a:cubicBezTo>
                  <a:cubicBezTo>
                    <a:pt x="212128" y="197735"/>
                    <a:pt x="211821" y="197658"/>
                    <a:pt x="211667" y="197504"/>
                  </a:cubicBezTo>
                  <a:lnTo>
                    <a:pt x="205894" y="193887"/>
                  </a:lnTo>
                  <a:lnTo>
                    <a:pt x="205894" y="198505"/>
                  </a:lnTo>
                  <a:lnTo>
                    <a:pt x="205894" y="198505"/>
                  </a:lnTo>
                  <a:cubicBezTo>
                    <a:pt x="205894" y="199044"/>
                    <a:pt x="205740" y="199505"/>
                    <a:pt x="205509" y="199967"/>
                  </a:cubicBezTo>
                  <a:lnTo>
                    <a:pt x="203816" y="202815"/>
                  </a:lnTo>
                  <a:cubicBezTo>
                    <a:pt x="203508" y="203354"/>
                    <a:pt x="203046" y="203739"/>
                    <a:pt x="202507" y="203970"/>
                  </a:cubicBezTo>
                  <a:lnTo>
                    <a:pt x="198582" y="205663"/>
                  </a:lnTo>
                  <a:cubicBezTo>
                    <a:pt x="198197" y="205817"/>
                    <a:pt x="197889" y="205894"/>
                    <a:pt x="197504" y="205894"/>
                  </a:cubicBezTo>
                  <a:lnTo>
                    <a:pt x="194118" y="205894"/>
                  </a:lnTo>
                  <a:cubicBezTo>
                    <a:pt x="193502" y="205894"/>
                    <a:pt x="192886" y="205663"/>
                    <a:pt x="192347" y="205278"/>
                  </a:cubicBezTo>
                  <a:lnTo>
                    <a:pt x="189499" y="203046"/>
                  </a:lnTo>
                  <a:cubicBezTo>
                    <a:pt x="189115" y="202738"/>
                    <a:pt x="188807" y="202353"/>
                    <a:pt x="188653" y="201891"/>
                  </a:cubicBezTo>
                  <a:lnTo>
                    <a:pt x="186805" y="197273"/>
                  </a:lnTo>
                  <a:lnTo>
                    <a:pt x="186344" y="197042"/>
                  </a:lnTo>
                  <a:lnTo>
                    <a:pt x="177723" y="198582"/>
                  </a:lnTo>
                  <a:cubicBezTo>
                    <a:pt x="177184" y="198659"/>
                    <a:pt x="176569" y="198582"/>
                    <a:pt x="176107" y="198351"/>
                  </a:cubicBezTo>
                  <a:lnTo>
                    <a:pt x="171104" y="196119"/>
                  </a:lnTo>
                  <a:lnTo>
                    <a:pt x="161790" y="200814"/>
                  </a:lnTo>
                  <a:lnTo>
                    <a:pt x="162021" y="201122"/>
                  </a:lnTo>
                  <a:lnTo>
                    <a:pt x="163099" y="202507"/>
                  </a:lnTo>
                  <a:cubicBezTo>
                    <a:pt x="163330" y="202738"/>
                    <a:pt x="163484" y="203046"/>
                    <a:pt x="163561" y="203354"/>
                  </a:cubicBezTo>
                  <a:cubicBezTo>
                    <a:pt x="163638" y="203508"/>
                    <a:pt x="163638" y="203662"/>
                    <a:pt x="163638" y="203893"/>
                  </a:cubicBezTo>
                  <a:cubicBezTo>
                    <a:pt x="163638" y="204047"/>
                    <a:pt x="163714" y="204200"/>
                    <a:pt x="163714" y="204277"/>
                  </a:cubicBezTo>
                  <a:lnTo>
                    <a:pt x="163714" y="204277"/>
                  </a:lnTo>
                  <a:lnTo>
                    <a:pt x="163714" y="207664"/>
                  </a:lnTo>
                  <a:lnTo>
                    <a:pt x="163714" y="207664"/>
                  </a:lnTo>
                  <a:cubicBezTo>
                    <a:pt x="163714" y="208588"/>
                    <a:pt x="163253" y="209511"/>
                    <a:pt x="162483" y="209973"/>
                  </a:cubicBezTo>
                  <a:lnTo>
                    <a:pt x="159096" y="212206"/>
                  </a:lnTo>
                  <a:cubicBezTo>
                    <a:pt x="158711" y="212513"/>
                    <a:pt x="158173" y="212667"/>
                    <a:pt x="157711" y="212667"/>
                  </a:cubicBezTo>
                  <a:lnTo>
                    <a:pt x="148475" y="213206"/>
                  </a:lnTo>
                  <a:lnTo>
                    <a:pt x="142548" y="214822"/>
                  </a:lnTo>
                  <a:lnTo>
                    <a:pt x="142548" y="214822"/>
                  </a:lnTo>
                  <a:lnTo>
                    <a:pt x="142548" y="214822"/>
                  </a:lnTo>
                  <a:cubicBezTo>
                    <a:pt x="142009" y="214976"/>
                    <a:pt x="141393" y="214976"/>
                    <a:pt x="140854" y="214746"/>
                  </a:cubicBezTo>
                  <a:lnTo>
                    <a:pt x="137314" y="213514"/>
                  </a:lnTo>
                  <a:lnTo>
                    <a:pt x="132234" y="211744"/>
                  </a:lnTo>
                  <a:lnTo>
                    <a:pt x="130618" y="212283"/>
                  </a:lnTo>
                  <a:lnTo>
                    <a:pt x="127231" y="216670"/>
                  </a:lnTo>
                  <a:cubicBezTo>
                    <a:pt x="126846" y="217208"/>
                    <a:pt x="126230" y="217593"/>
                    <a:pt x="125538" y="217670"/>
                  </a:cubicBezTo>
                  <a:lnTo>
                    <a:pt x="122690" y="218209"/>
                  </a:lnTo>
                  <a:cubicBezTo>
                    <a:pt x="122382" y="218286"/>
                    <a:pt x="122074" y="218286"/>
                    <a:pt x="121843" y="218209"/>
                  </a:cubicBezTo>
                  <a:cubicBezTo>
                    <a:pt x="121843" y="218209"/>
                    <a:pt x="121766" y="218209"/>
                    <a:pt x="121766" y="218209"/>
                  </a:cubicBezTo>
                  <a:cubicBezTo>
                    <a:pt x="120843" y="218055"/>
                    <a:pt x="120073" y="217516"/>
                    <a:pt x="119611" y="216670"/>
                  </a:cubicBezTo>
                  <a:lnTo>
                    <a:pt x="118456" y="214437"/>
                  </a:lnTo>
                  <a:cubicBezTo>
                    <a:pt x="118225" y="213976"/>
                    <a:pt x="118149" y="213437"/>
                    <a:pt x="118149" y="212898"/>
                  </a:cubicBezTo>
                  <a:lnTo>
                    <a:pt x="118149" y="212898"/>
                  </a:lnTo>
                  <a:lnTo>
                    <a:pt x="118149" y="212898"/>
                  </a:lnTo>
                  <a:lnTo>
                    <a:pt x="118533" y="209204"/>
                  </a:lnTo>
                  <a:lnTo>
                    <a:pt x="118071" y="208742"/>
                  </a:lnTo>
                  <a:lnTo>
                    <a:pt x="116301" y="208742"/>
                  </a:lnTo>
                  <a:lnTo>
                    <a:pt x="115455" y="210204"/>
                  </a:lnTo>
                  <a:lnTo>
                    <a:pt x="112222" y="216746"/>
                  </a:lnTo>
                  <a:cubicBezTo>
                    <a:pt x="111606" y="217901"/>
                    <a:pt x="110297" y="218517"/>
                    <a:pt x="108989" y="218209"/>
                  </a:cubicBezTo>
                  <a:lnTo>
                    <a:pt x="106757" y="217670"/>
                  </a:lnTo>
                  <a:cubicBezTo>
                    <a:pt x="106526" y="217593"/>
                    <a:pt x="106372" y="217516"/>
                    <a:pt x="106218" y="217439"/>
                  </a:cubicBezTo>
                  <a:cubicBezTo>
                    <a:pt x="105679" y="217208"/>
                    <a:pt x="105218" y="216824"/>
                    <a:pt x="104910" y="216208"/>
                  </a:cubicBezTo>
                  <a:lnTo>
                    <a:pt x="103601" y="213591"/>
                  </a:lnTo>
                  <a:lnTo>
                    <a:pt x="102139" y="212744"/>
                  </a:lnTo>
                  <a:lnTo>
                    <a:pt x="97213" y="212744"/>
                  </a:lnTo>
                  <a:lnTo>
                    <a:pt x="92364" y="217055"/>
                  </a:lnTo>
                  <a:cubicBezTo>
                    <a:pt x="92210" y="217208"/>
                    <a:pt x="91979" y="217208"/>
                    <a:pt x="91748" y="217362"/>
                  </a:cubicBezTo>
                  <a:cubicBezTo>
                    <a:pt x="91286" y="217593"/>
                    <a:pt x="90824" y="217747"/>
                    <a:pt x="90286" y="217670"/>
                  </a:cubicBezTo>
                  <a:cubicBezTo>
                    <a:pt x="90055" y="217670"/>
                    <a:pt x="89824" y="217670"/>
                    <a:pt x="89593" y="217593"/>
                  </a:cubicBezTo>
                  <a:lnTo>
                    <a:pt x="87899" y="217055"/>
                  </a:lnTo>
                  <a:cubicBezTo>
                    <a:pt x="87515" y="216901"/>
                    <a:pt x="87130" y="216670"/>
                    <a:pt x="86822" y="216439"/>
                  </a:cubicBezTo>
                  <a:cubicBezTo>
                    <a:pt x="86745" y="216362"/>
                    <a:pt x="86745" y="216285"/>
                    <a:pt x="86668" y="216208"/>
                  </a:cubicBezTo>
                  <a:cubicBezTo>
                    <a:pt x="86437" y="215977"/>
                    <a:pt x="86283" y="215746"/>
                    <a:pt x="86129" y="215438"/>
                  </a:cubicBezTo>
                  <a:lnTo>
                    <a:pt x="84975" y="212590"/>
                  </a:lnTo>
                  <a:cubicBezTo>
                    <a:pt x="84821" y="212283"/>
                    <a:pt x="84744" y="211897"/>
                    <a:pt x="84744" y="211513"/>
                  </a:cubicBezTo>
                  <a:lnTo>
                    <a:pt x="84744" y="211513"/>
                  </a:lnTo>
                  <a:lnTo>
                    <a:pt x="84744" y="207049"/>
                  </a:lnTo>
                  <a:lnTo>
                    <a:pt x="84744" y="207049"/>
                  </a:lnTo>
                  <a:lnTo>
                    <a:pt x="85206" y="203123"/>
                  </a:lnTo>
                  <a:lnTo>
                    <a:pt x="84898" y="202507"/>
                  </a:lnTo>
                  <a:lnTo>
                    <a:pt x="84128" y="206510"/>
                  </a:lnTo>
                  <a:cubicBezTo>
                    <a:pt x="84051" y="206818"/>
                    <a:pt x="83974" y="207125"/>
                    <a:pt x="83743" y="207433"/>
                  </a:cubicBezTo>
                  <a:lnTo>
                    <a:pt x="82050" y="210281"/>
                  </a:lnTo>
                  <a:cubicBezTo>
                    <a:pt x="81434" y="211359"/>
                    <a:pt x="80203" y="211821"/>
                    <a:pt x="78971" y="211590"/>
                  </a:cubicBezTo>
                  <a:lnTo>
                    <a:pt x="76739" y="211051"/>
                  </a:lnTo>
                  <a:cubicBezTo>
                    <a:pt x="76354" y="210974"/>
                    <a:pt x="75969" y="210743"/>
                    <a:pt x="75661" y="210512"/>
                  </a:cubicBezTo>
                  <a:lnTo>
                    <a:pt x="73275" y="208588"/>
                  </a:lnTo>
                  <a:lnTo>
                    <a:pt x="70966" y="207818"/>
                  </a:lnTo>
                  <a:lnTo>
                    <a:pt x="59267" y="209435"/>
                  </a:lnTo>
                  <a:cubicBezTo>
                    <a:pt x="58266" y="209588"/>
                    <a:pt x="57265" y="209127"/>
                    <a:pt x="56650" y="208357"/>
                  </a:cubicBezTo>
                  <a:lnTo>
                    <a:pt x="54956" y="206125"/>
                  </a:lnTo>
                  <a:lnTo>
                    <a:pt x="50107" y="198274"/>
                  </a:lnTo>
                  <a:lnTo>
                    <a:pt x="39485" y="204662"/>
                  </a:lnTo>
                  <a:cubicBezTo>
                    <a:pt x="39255" y="204816"/>
                    <a:pt x="39024" y="204893"/>
                    <a:pt x="38716" y="204970"/>
                  </a:cubicBezTo>
                  <a:lnTo>
                    <a:pt x="34252" y="206125"/>
                  </a:lnTo>
                  <a:cubicBezTo>
                    <a:pt x="34021" y="206202"/>
                    <a:pt x="33790" y="206202"/>
                    <a:pt x="33559" y="206202"/>
                  </a:cubicBezTo>
                  <a:lnTo>
                    <a:pt x="30711" y="206202"/>
                  </a:lnTo>
                  <a:cubicBezTo>
                    <a:pt x="29864" y="206202"/>
                    <a:pt x="29017" y="205817"/>
                    <a:pt x="28479" y="205124"/>
                  </a:cubicBezTo>
                  <a:lnTo>
                    <a:pt x="26247" y="202276"/>
                  </a:lnTo>
                  <a:cubicBezTo>
                    <a:pt x="25939" y="201814"/>
                    <a:pt x="25708" y="201353"/>
                    <a:pt x="25631" y="200737"/>
                  </a:cubicBezTo>
                  <a:lnTo>
                    <a:pt x="25323" y="197196"/>
                  </a:lnTo>
                  <a:lnTo>
                    <a:pt x="20089" y="200429"/>
                  </a:lnTo>
                  <a:lnTo>
                    <a:pt x="17780" y="202738"/>
                  </a:lnTo>
                  <a:lnTo>
                    <a:pt x="17780" y="204970"/>
                  </a:lnTo>
                  <a:lnTo>
                    <a:pt x="18704" y="207279"/>
                  </a:lnTo>
                  <a:cubicBezTo>
                    <a:pt x="18858" y="207741"/>
                    <a:pt x="18858" y="208203"/>
                    <a:pt x="18858" y="208588"/>
                  </a:cubicBezTo>
                  <a:cubicBezTo>
                    <a:pt x="18858" y="208665"/>
                    <a:pt x="18858" y="208665"/>
                    <a:pt x="18858" y="208742"/>
                  </a:cubicBezTo>
                  <a:lnTo>
                    <a:pt x="18858" y="208742"/>
                  </a:lnTo>
                  <a:lnTo>
                    <a:pt x="18858" y="208742"/>
                  </a:lnTo>
                  <a:lnTo>
                    <a:pt x="18319" y="212128"/>
                  </a:lnTo>
                  <a:cubicBezTo>
                    <a:pt x="18242" y="212513"/>
                    <a:pt x="18088" y="212898"/>
                    <a:pt x="17857" y="213283"/>
                  </a:cubicBezTo>
                  <a:lnTo>
                    <a:pt x="12777" y="220595"/>
                  </a:lnTo>
                  <a:lnTo>
                    <a:pt x="9621" y="226984"/>
                  </a:lnTo>
                  <a:cubicBezTo>
                    <a:pt x="9544" y="227215"/>
                    <a:pt x="9390" y="227368"/>
                    <a:pt x="9236" y="227522"/>
                  </a:cubicBezTo>
                  <a:lnTo>
                    <a:pt x="7004" y="230216"/>
                  </a:lnTo>
                  <a:lnTo>
                    <a:pt x="5388" y="244533"/>
                  </a:lnTo>
                  <a:lnTo>
                    <a:pt x="5927" y="292562"/>
                  </a:lnTo>
                  <a:lnTo>
                    <a:pt x="5927" y="292562"/>
                  </a:lnTo>
                  <a:lnTo>
                    <a:pt x="5927" y="292562"/>
                  </a:lnTo>
                  <a:lnTo>
                    <a:pt x="4772" y="475442"/>
                  </a:lnTo>
                  <a:cubicBezTo>
                    <a:pt x="4772" y="476057"/>
                    <a:pt x="4541" y="476596"/>
                    <a:pt x="4233" y="477135"/>
                  </a:cubicBezTo>
                  <a:lnTo>
                    <a:pt x="0" y="482754"/>
                  </a:lnTo>
                  <a:lnTo>
                    <a:pt x="2463" y="491528"/>
                  </a:lnTo>
                  <a:lnTo>
                    <a:pt x="3002" y="496300"/>
                  </a:lnTo>
                  <a:lnTo>
                    <a:pt x="40871" y="551950"/>
                  </a:lnTo>
                  <a:lnTo>
                    <a:pt x="46721" y="557723"/>
                  </a:lnTo>
                  <a:lnTo>
                    <a:pt x="65578" y="572116"/>
                  </a:lnTo>
                  <a:lnTo>
                    <a:pt x="71582" y="578658"/>
                  </a:lnTo>
                  <a:cubicBezTo>
                    <a:pt x="71736" y="578812"/>
                    <a:pt x="71890" y="579043"/>
                    <a:pt x="71967" y="579274"/>
                  </a:cubicBezTo>
                  <a:lnTo>
                    <a:pt x="77431" y="589665"/>
                  </a:lnTo>
                  <a:lnTo>
                    <a:pt x="82896" y="596207"/>
                  </a:lnTo>
                  <a:lnTo>
                    <a:pt x="86591" y="602827"/>
                  </a:lnTo>
                  <a:lnTo>
                    <a:pt x="91286" y="615604"/>
                  </a:lnTo>
                  <a:cubicBezTo>
                    <a:pt x="91363" y="615835"/>
                    <a:pt x="91440" y="616065"/>
                    <a:pt x="91440" y="616219"/>
                  </a:cubicBezTo>
                  <a:lnTo>
                    <a:pt x="91979" y="621299"/>
                  </a:lnTo>
                  <a:lnTo>
                    <a:pt x="92517" y="629843"/>
                  </a:lnTo>
                  <a:lnTo>
                    <a:pt x="93518" y="637848"/>
                  </a:lnTo>
                  <a:lnTo>
                    <a:pt x="112068" y="659169"/>
                  </a:lnTo>
                  <a:lnTo>
                    <a:pt x="150091" y="692650"/>
                  </a:lnTo>
                  <a:lnTo>
                    <a:pt x="160020" y="705273"/>
                  </a:lnTo>
                  <a:lnTo>
                    <a:pt x="173259" y="709507"/>
                  </a:lnTo>
                  <a:cubicBezTo>
                    <a:pt x="173490" y="709584"/>
                    <a:pt x="173721" y="709661"/>
                    <a:pt x="173875" y="709814"/>
                  </a:cubicBezTo>
                  <a:lnTo>
                    <a:pt x="178416" y="712662"/>
                  </a:lnTo>
                  <a:cubicBezTo>
                    <a:pt x="178877" y="712970"/>
                    <a:pt x="179185" y="713355"/>
                    <a:pt x="179416" y="713817"/>
                  </a:cubicBezTo>
                  <a:lnTo>
                    <a:pt x="181649" y="718281"/>
                  </a:lnTo>
                  <a:lnTo>
                    <a:pt x="183881" y="723823"/>
                  </a:lnTo>
                  <a:lnTo>
                    <a:pt x="187344" y="728749"/>
                  </a:lnTo>
                  <a:lnTo>
                    <a:pt x="194271" y="733521"/>
                  </a:lnTo>
                  <a:lnTo>
                    <a:pt x="201738" y="738293"/>
                  </a:lnTo>
                  <a:lnTo>
                    <a:pt x="221211" y="744220"/>
                  </a:lnTo>
                  <a:lnTo>
                    <a:pt x="228061" y="744220"/>
                  </a:lnTo>
                  <a:lnTo>
                    <a:pt x="232987" y="743681"/>
                  </a:lnTo>
                  <a:lnTo>
                    <a:pt x="237990" y="741680"/>
                  </a:lnTo>
                  <a:lnTo>
                    <a:pt x="245687" y="736523"/>
                  </a:lnTo>
                  <a:lnTo>
                    <a:pt x="250998" y="728056"/>
                  </a:lnTo>
                  <a:cubicBezTo>
                    <a:pt x="251152" y="727748"/>
                    <a:pt x="251383" y="727518"/>
                    <a:pt x="251614" y="727364"/>
                  </a:cubicBezTo>
                  <a:lnTo>
                    <a:pt x="260081" y="720590"/>
                  </a:lnTo>
                  <a:lnTo>
                    <a:pt x="267624" y="712432"/>
                  </a:lnTo>
                  <a:lnTo>
                    <a:pt x="273396" y="707198"/>
                  </a:lnTo>
                  <a:cubicBezTo>
                    <a:pt x="273627" y="706967"/>
                    <a:pt x="273858" y="706813"/>
                    <a:pt x="274166" y="706659"/>
                  </a:cubicBezTo>
                  <a:lnTo>
                    <a:pt x="285942" y="701579"/>
                  </a:lnTo>
                  <a:lnTo>
                    <a:pt x="289945" y="698885"/>
                  </a:lnTo>
                  <a:lnTo>
                    <a:pt x="291869" y="695036"/>
                  </a:lnTo>
                  <a:lnTo>
                    <a:pt x="293255" y="690803"/>
                  </a:lnTo>
                  <a:lnTo>
                    <a:pt x="293255" y="687109"/>
                  </a:lnTo>
                  <a:lnTo>
                    <a:pt x="291638" y="680104"/>
                  </a:lnTo>
                  <a:cubicBezTo>
                    <a:pt x="291561" y="679642"/>
                    <a:pt x="291561" y="679181"/>
                    <a:pt x="291638" y="678719"/>
                  </a:cubicBezTo>
                  <a:lnTo>
                    <a:pt x="292793" y="674793"/>
                  </a:lnTo>
                  <a:lnTo>
                    <a:pt x="295564" y="668020"/>
                  </a:lnTo>
                  <a:lnTo>
                    <a:pt x="296641" y="662094"/>
                  </a:lnTo>
                  <a:lnTo>
                    <a:pt x="297796" y="657860"/>
                  </a:lnTo>
                  <a:cubicBezTo>
                    <a:pt x="297873" y="657475"/>
                    <a:pt x="298104" y="657167"/>
                    <a:pt x="298335" y="656859"/>
                  </a:cubicBezTo>
                  <a:lnTo>
                    <a:pt x="303415" y="650702"/>
                  </a:lnTo>
                  <a:cubicBezTo>
                    <a:pt x="303722" y="650317"/>
                    <a:pt x="304107" y="650086"/>
                    <a:pt x="304569" y="649855"/>
                  </a:cubicBezTo>
                  <a:lnTo>
                    <a:pt x="307417" y="648700"/>
                  </a:lnTo>
                  <a:lnTo>
                    <a:pt x="313805" y="647084"/>
                  </a:lnTo>
                  <a:lnTo>
                    <a:pt x="313805" y="647084"/>
                  </a:lnTo>
                  <a:lnTo>
                    <a:pt x="314498" y="646391"/>
                  </a:lnTo>
                  <a:lnTo>
                    <a:pt x="315422" y="643621"/>
                  </a:lnTo>
                  <a:cubicBezTo>
                    <a:pt x="315653" y="642851"/>
                    <a:pt x="316268" y="642235"/>
                    <a:pt x="317038" y="641927"/>
                  </a:cubicBezTo>
                  <a:lnTo>
                    <a:pt x="319886" y="640773"/>
                  </a:lnTo>
                  <a:cubicBezTo>
                    <a:pt x="320502" y="640542"/>
                    <a:pt x="321271" y="640542"/>
                    <a:pt x="321887" y="640773"/>
                  </a:cubicBezTo>
                  <a:lnTo>
                    <a:pt x="326351" y="642466"/>
                  </a:lnTo>
                  <a:cubicBezTo>
                    <a:pt x="326506" y="642543"/>
                    <a:pt x="326736" y="642620"/>
                    <a:pt x="326890" y="642697"/>
                  </a:cubicBezTo>
                  <a:lnTo>
                    <a:pt x="333048" y="646623"/>
                  </a:lnTo>
                  <a:cubicBezTo>
                    <a:pt x="333356" y="646776"/>
                    <a:pt x="333587" y="647007"/>
                    <a:pt x="333818" y="647315"/>
                  </a:cubicBezTo>
                  <a:lnTo>
                    <a:pt x="338667" y="653781"/>
                  </a:lnTo>
                  <a:lnTo>
                    <a:pt x="341592" y="656090"/>
                  </a:lnTo>
                  <a:lnTo>
                    <a:pt x="347903" y="646468"/>
                  </a:lnTo>
                  <a:lnTo>
                    <a:pt x="347903" y="643928"/>
                  </a:lnTo>
                  <a:cubicBezTo>
                    <a:pt x="347903" y="642620"/>
                    <a:pt x="348827" y="641465"/>
                    <a:pt x="350135" y="641158"/>
                  </a:cubicBezTo>
                  <a:lnTo>
                    <a:pt x="363605" y="638310"/>
                  </a:lnTo>
                  <a:cubicBezTo>
                    <a:pt x="364144" y="638233"/>
                    <a:pt x="364682" y="638233"/>
                    <a:pt x="365221" y="638464"/>
                  </a:cubicBezTo>
                  <a:lnTo>
                    <a:pt x="377613" y="643544"/>
                  </a:lnTo>
                  <a:lnTo>
                    <a:pt x="383617" y="647084"/>
                  </a:lnTo>
                  <a:lnTo>
                    <a:pt x="394701" y="656936"/>
                  </a:lnTo>
                  <a:lnTo>
                    <a:pt x="424950" y="676717"/>
                  </a:lnTo>
                  <a:lnTo>
                    <a:pt x="434109" y="679412"/>
                  </a:lnTo>
                  <a:lnTo>
                    <a:pt x="446039" y="681028"/>
                  </a:lnTo>
                  <a:cubicBezTo>
                    <a:pt x="446270" y="681028"/>
                    <a:pt x="446578" y="681105"/>
                    <a:pt x="446809" y="681259"/>
                  </a:cubicBezTo>
                  <a:lnTo>
                    <a:pt x="451889" y="683491"/>
                  </a:lnTo>
                  <a:cubicBezTo>
                    <a:pt x="452197" y="683645"/>
                    <a:pt x="452428" y="683799"/>
                    <a:pt x="452659" y="684030"/>
                  </a:cubicBezTo>
                  <a:lnTo>
                    <a:pt x="470131" y="700347"/>
                  </a:lnTo>
                  <a:cubicBezTo>
                    <a:pt x="470285" y="700501"/>
                    <a:pt x="470439" y="700655"/>
                    <a:pt x="470593" y="700886"/>
                  </a:cubicBezTo>
                  <a:lnTo>
                    <a:pt x="474518" y="707044"/>
                  </a:lnTo>
                  <a:cubicBezTo>
                    <a:pt x="474672" y="707275"/>
                    <a:pt x="474826" y="707582"/>
                    <a:pt x="474903" y="707890"/>
                  </a:cubicBezTo>
                  <a:lnTo>
                    <a:pt x="476596" y="714663"/>
                  </a:lnTo>
                  <a:lnTo>
                    <a:pt x="477212" y="727056"/>
                  </a:lnTo>
                  <a:lnTo>
                    <a:pt x="478213" y="732521"/>
                  </a:lnTo>
                  <a:lnTo>
                    <a:pt x="479983" y="736600"/>
                  </a:lnTo>
                  <a:lnTo>
                    <a:pt x="482677" y="738524"/>
                  </a:lnTo>
                  <a:lnTo>
                    <a:pt x="488065" y="738986"/>
                  </a:lnTo>
                  <a:cubicBezTo>
                    <a:pt x="488296" y="738986"/>
                    <a:pt x="488527" y="739063"/>
                    <a:pt x="488681" y="739140"/>
                  </a:cubicBezTo>
                  <a:lnTo>
                    <a:pt x="493761" y="740833"/>
                  </a:lnTo>
                  <a:cubicBezTo>
                    <a:pt x="494530" y="741064"/>
                    <a:pt x="495223" y="741680"/>
                    <a:pt x="495531" y="742526"/>
                  </a:cubicBezTo>
                  <a:lnTo>
                    <a:pt x="498379" y="749839"/>
                  </a:lnTo>
                  <a:cubicBezTo>
                    <a:pt x="498456" y="750070"/>
                    <a:pt x="498533" y="750300"/>
                    <a:pt x="498533" y="750609"/>
                  </a:cubicBezTo>
                  <a:lnTo>
                    <a:pt x="499610" y="761615"/>
                  </a:lnTo>
                  <a:lnTo>
                    <a:pt x="500380" y="762616"/>
                  </a:lnTo>
                  <a:lnTo>
                    <a:pt x="502689" y="763617"/>
                  </a:lnTo>
                  <a:lnTo>
                    <a:pt x="504998" y="763001"/>
                  </a:lnTo>
                  <a:lnTo>
                    <a:pt x="507307" y="760692"/>
                  </a:lnTo>
                  <a:cubicBezTo>
                    <a:pt x="507846" y="760153"/>
                    <a:pt x="508539" y="759845"/>
                    <a:pt x="509309" y="759845"/>
                  </a:cubicBezTo>
                  <a:lnTo>
                    <a:pt x="509309" y="759845"/>
                  </a:lnTo>
                  <a:lnTo>
                    <a:pt x="512079" y="759845"/>
                  </a:lnTo>
                  <a:cubicBezTo>
                    <a:pt x="513234" y="759845"/>
                    <a:pt x="514312" y="760615"/>
                    <a:pt x="514696" y="761692"/>
                  </a:cubicBezTo>
                  <a:lnTo>
                    <a:pt x="517544" y="769543"/>
                  </a:lnTo>
                  <a:cubicBezTo>
                    <a:pt x="517698" y="769928"/>
                    <a:pt x="517775" y="770313"/>
                    <a:pt x="517698" y="770775"/>
                  </a:cubicBezTo>
                  <a:lnTo>
                    <a:pt x="517159" y="776393"/>
                  </a:lnTo>
                  <a:lnTo>
                    <a:pt x="515389" y="783551"/>
                  </a:lnTo>
                  <a:lnTo>
                    <a:pt x="515004" y="788016"/>
                  </a:lnTo>
                  <a:lnTo>
                    <a:pt x="517544" y="790556"/>
                  </a:lnTo>
                  <a:lnTo>
                    <a:pt x="527550" y="793712"/>
                  </a:lnTo>
                  <a:cubicBezTo>
                    <a:pt x="528012" y="793866"/>
                    <a:pt x="528397" y="794096"/>
                    <a:pt x="528705" y="794404"/>
                  </a:cubicBezTo>
                  <a:lnTo>
                    <a:pt x="532092" y="797791"/>
                  </a:lnTo>
                  <a:cubicBezTo>
                    <a:pt x="532322" y="798022"/>
                    <a:pt x="532553" y="798330"/>
                    <a:pt x="532707" y="798638"/>
                  </a:cubicBezTo>
                  <a:lnTo>
                    <a:pt x="539327" y="813493"/>
                  </a:lnTo>
                  <a:lnTo>
                    <a:pt x="541097" y="815648"/>
                  </a:lnTo>
                  <a:lnTo>
                    <a:pt x="565727" y="817264"/>
                  </a:lnTo>
                  <a:lnTo>
                    <a:pt x="572962" y="819034"/>
                  </a:lnTo>
                  <a:lnTo>
                    <a:pt x="590665" y="825269"/>
                  </a:lnTo>
                  <a:cubicBezTo>
                    <a:pt x="590973" y="825346"/>
                    <a:pt x="591204" y="825500"/>
                    <a:pt x="591512" y="825731"/>
                  </a:cubicBezTo>
                  <a:lnTo>
                    <a:pt x="594360" y="827963"/>
                  </a:lnTo>
                  <a:cubicBezTo>
                    <a:pt x="594591" y="828117"/>
                    <a:pt x="594745" y="828348"/>
                    <a:pt x="594976" y="828579"/>
                  </a:cubicBezTo>
                  <a:lnTo>
                    <a:pt x="597208" y="831965"/>
                  </a:lnTo>
                  <a:cubicBezTo>
                    <a:pt x="597362" y="832196"/>
                    <a:pt x="597516" y="832504"/>
                    <a:pt x="597593" y="832735"/>
                  </a:cubicBezTo>
                  <a:lnTo>
                    <a:pt x="599594" y="839586"/>
                  </a:lnTo>
                  <a:lnTo>
                    <a:pt x="601518" y="840894"/>
                  </a:lnTo>
                  <a:lnTo>
                    <a:pt x="615219" y="842356"/>
                  </a:lnTo>
                  <a:lnTo>
                    <a:pt x="685723" y="769081"/>
                  </a:lnTo>
                  <a:lnTo>
                    <a:pt x="685723" y="769081"/>
                  </a:lnTo>
                  <a:lnTo>
                    <a:pt x="685723" y="769081"/>
                  </a:lnTo>
                  <a:lnTo>
                    <a:pt x="687955" y="767234"/>
                  </a:lnTo>
                  <a:lnTo>
                    <a:pt x="697191" y="759845"/>
                  </a:lnTo>
                  <a:lnTo>
                    <a:pt x="702964" y="753764"/>
                  </a:lnTo>
                  <a:lnTo>
                    <a:pt x="708506" y="747991"/>
                  </a:lnTo>
                  <a:lnTo>
                    <a:pt x="709430" y="746298"/>
                  </a:lnTo>
                  <a:lnTo>
                    <a:pt x="711123" y="743219"/>
                  </a:lnTo>
                  <a:lnTo>
                    <a:pt x="713817" y="736754"/>
                  </a:lnTo>
                  <a:lnTo>
                    <a:pt x="719667" y="727825"/>
                  </a:lnTo>
                  <a:cubicBezTo>
                    <a:pt x="719821" y="727594"/>
                    <a:pt x="719975" y="727441"/>
                    <a:pt x="720128" y="727287"/>
                  </a:cubicBezTo>
                  <a:lnTo>
                    <a:pt x="725208" y="722822"/>
                  </a:lnTo>
                  <a:cubicBezTo>
                    <a:pt x="725593" y="722515"/>
                    <a:pt x="725978" y="722283"/>
                    <a:pt x="726440" y="722207"/>
                  </a:cubicBezTo>
                  <a:lnTo>
                    <a:pt x="728133" y="721822"/>
                  </a:lnTo>
                  <a:lnTo>
                    <a:pt x="733752" y="720513"/>
                  </a:lnTo>
                  <a:cubicBezTo>
                    <a:pt x="734137" y="720436"/>
                    <a:pt x="734522" y="720436"/>
                    <a:pt x="734907" y="720513"/>
                  </a:cubicBezTo>
                  <a:lnTo>
                    <a:pt x="740525" y="721668"/>
                  </a:lnTo>
                  <a:lnTo>
                    <a:pt x="745913" y="723438"/>
                  </a:lnTo>
                  <a:lnTo>
                    <a:pt x="748761" y="723823"/>
                  </a:lnTo>
                  <a:lnTo>
                    <a:pt x="750377" y="723438"/>
                  </a:lnTo>
                  <a:lnTo>
                    <a:pt x="751994" y="723053"/>
                  </a:lnTo>
                  <a:lnTo>
                    <a:pt x="768312" y="705658"/>
                  </a:lnTo>
                  <a:cubicBezTo>
                    <a:pt x="768465" y="705504"/>
                    <a:pt x="768619" y="705350"/>
                    <a:pt x="768773" y="705273"/>
                  </a:cubicBezTo>
                  <a:lnTo>
                    <a:pt x="770928" y="703811"/>
                  </a:lnTo>
                  <a:lnTo>
                    <a:pt x="775701" y="700501"/>
                  </a:lnTo>
                  <a:lnTo>
                    <a:pt x="778472" y="696499"/>
                  </a:lnTo>
                  <a:lnTo>
                    <a:pt x="779318" y="695267"/>
                  </a:lnTo>
                  <a:lnTo>
                    <a:pt x="783398" y="686493"/>
                  </a:lnTo>
                  <a:lnTo>
                    <a:pt x="783859" y="683491"/>
                  </a:lnTo>
                  <a:lnTo>
                    <a:pt x="783782" y="675486"/>
                  </a:lnTo>
                  <a:lnTo>
                    <a:pt x="783782" y="675486"/>
                  </a:lnTo>
                  <a:cubicBezTo>
                    <a:pt x="783782" y="675178"/>
                    <a:pt x="783859" y="674870"/>
                    <a:pt x="783936" y="674563"/>
                  </a:cubicBezTo>
                  <a:lnTo>
                    <a:pt x="784475" y="672869"/>
                  </a:lnTo>
                  <a:lnTo>
                    <a:pt x="785014" y="671176"/>
                  </a:lnTo>
                  <a:cubicBezTo>
                    <a:pt x="785245" y="670560"/>
                    <a:pt x="785630" y="670021"/>
                    <a:pt x="786245" y="669636"/>
                  </a:cubicBezTo>
                  <a:lnTo>
                    <a:pt x="789093" y="667943"/>
                  </a:lnTo>
                  <a:cubicBezTo>
                    <a:pt x="789401" y="667789"/>
                    <a:pt x="789709" y="667635"/>
                    <a:pt x="790094" y="667558"/>
                  </a:cubicBezTo>
                  <a:cubicBezTo>
                    <a:pt x="790402" y="667481"/>
                    <a:pt x="790787" y="667481"/>
                    <a:pt x="791095" y="667558"/>
                  </a:cubicBezTo>
                  <a:lnTo>
                    <a:pt x="793789" y="668097"/>
                  </a:lnTo>
                  <a:lnTo>
                    <a:pt x="793327" y="665095"/>
                  </a:lnTo>
                  <a:cubicBezTo>
                    <a:pt x="793327" y="664864"/>
                    <a:pt x="793250" y="664633"/>
                    <a:pt x="793327" y="664403"/>
                  </a:cubicBezTo>
                  <a:lnTo>
                    <a:pt x="793866" y="659322"/>
                  </a:lnTo>
                  <a:cubicBezTo>
                    <a:pt x="793942" y="658707"/>
                    <a:pt x="794250" y="658091"/>
                    <a:pt x="794712" y="657629"/>
                  </a:cubicBezTo>
                  <a:lnTo>
                    <a:pt x="795867" y="656474"/>
                  </a:lnTo>
                  <a:lnTo>
                    <a:pt x="797021" y="655320"/>
                  </a:lnTo>
                  <a:cubicBezTo>
                    <a:pt x="797406" y="654935"/>
                    <a:pt x="797868" y="654704"/>
                    <a:pt x="798330" y="654550"/>
                  </a:cubicBezTo>
                  <a:lnTo>
                    <a:pt x="800100" y="654088"/>
                  </a:lnTo>
                  <a:lnTo>
                    <a:pt x="800562" y="654011"/>
                  </a:lnTo>
                  <a:lnTo>
                    <a:pt x="800562" y="654011"/>
                  </a:lnTo>
                  <a:lnTo>
                    <a:pt x="800562" y="654011"/>
                  </a:lnTo>
                  <a:cubicBezTo>
                    <a:pt x="801485" y="653781"/>
                    <a:pt x="802563" y="654088"/>
                    <a:pt x="803256" y="654704"/>
                  </a:cubicBezTo>
                  <a:lnTo>
                    <a:pt x="804949" y="656397"/>
                  </a:lnTo>
                  <a:cubicBezTo>
                    <a:pt x="805334" y="656783"/>
                    <a:pt x="805565" y="657244"/>
                    <a:pt x="805719" y="657783"/>
                  </a:cubicBezTo>
                  <a:lnTo>
                    <a:pt x="808336" y="669405"/>
                  </a:lnTo>
                  <a:lnTo>
                    <a:pt x="810260" y="671715"/>
                  </a:lnTo>
                  <a:lnTo>
                    <a:pt x="813185" y="672792"/>
                  </a:lnTo>
                  <a:lnTo>
                    <a:pt x="814801" y="672330"/>
                  </a:lnTo>
                  <a:lnTo>
                    <a:pt x="815186" y="671253"/>
                  </a:lnTo>
                  <a:lnTo>
                    <a:pt x="813955" y="667635"/>
                  </a:lnTo>
                  <a:lnTo>
                    <a:pt x="810953" y="664094"/>
                  </a:lnTo>
                  <a:cubicBezTo>
                    <a:pt x="810799" y="663941"/>
                    <a:pt x="810645" y="663710"/>
                    <a:pt x="810568" y="663556"/>
                  </a:cubicBezTo>
                  <a:lnTo>
                    <a:pt x="807720" y="657937"/>
                  </a:lnTo>
                  <a:lnTo>
                    <a:pt x="803333" y="650856"/>
                  </a:lnTo>
                  <a:cubicBezTo>
                    <a:pt x="803179" y="650702"/>
                    <a:pt x="803102" y="650471"/>
                    <a:pt x="803025" y="650240"/>
                  </a:cubicBezTo>
                  <a:lnTo>
                    <a:pt x="802024" y="647161"/>
                  </a:lnTo>
                  <a:lnTo>
                    <a:pt x="796559" y="637848"/>
                  </a:lnTo>
                  <a:cubicBezTo>
                    <a:pt x="796328" y="637386"/>
                    <a:pt x="796175" y="636924"/>
                    <a:pt x="796175" y="636385"/>
                  </a:cubicBezTo>
                  <a:lnTo>
                    <a:pt x="796175" y="622916"/>
                  </a:lnTo>
                  <a:lnTo>
                    <a:pt x="797329" y="615142"/>
                  </a:lnTo>
                  <a:cubicBezTo>
                    <a:pt x="797406" y="614603"/>
                    <a:pt x="797637" y="614141"/>
                    <a:pt x="797945" y="613756"/>
                  </a:cubicBezTo>
                  <a:lnTo>
                    <a:pt x="800485" y="610677"/>
                  </a:lnTo>
                  <a:lnTo>
                    <a:pt x="812646" y="582122"/>
                  </a:lnTo>
                  <a:lnTo>
                    <a:pt x="817803" y="569961"/>
                  </a:lnTo>
                  <a:lnTo>
                    <a:pt x="818804" y="566035"/>
                  </a:lnTo>
                  <a:lnTo>
                    <a:pt x="822729" y="550179"/>
                  </a:lnTo>
                  <a:cubicBezTo>
                    <a:pt x="822806" y="549949"/>
                    <a:pt x="822883" y="549717"/>
                    <a:pt x="822960" y="549487"/>
                  </a:cubicBezTo>
                  <a:lnTo>
                    <a:pt x="827424" y="541020"/>
                  </a:lnTo>
                  <a:lnTo>
                    <a:pt x="835198" y="522701"/>
                  </a:lnTo>
                  <a:lnTo>
                    <a:pt x="838431" y="510155"/>
                  </a:lnTo>
                  <a:cubicBezTo>
                    <a:pt x="838508" y="509924"/>
                    <a:pt x="838585" y="509693"/>
                    <a:pt x="838662" y="509540"/>
                  </a:cubicBezTo>
                  <a:lnTo>
                    <a:pt x="842048" y="503382"/>
                  </a:lnTo>
                  <a:lnTo>
                    <a:pt x="852055" y="490528"/>
                  </a:lnTo>
                  <a:lnTo>
                    <a:pt x="854133" y="482677"/>
                  </a:lnTo>
                  <a:lnTo>
                    <a:pt x="855749" y="472286"/>
                  </a:lnTo>
                  <a:lnTo>
                    <a:pt x="857442" y="441113"/>
                  </a:lnTo>
                  <a:cubicBezTo>
                    <a:pt x="857519" y="439882"/>
                    <a:pt x="858366" y="438881"/>
                    <a:pt x="859521" y="438573"/>
                  </a:cubicBezTo>
                  <a:lnTo>
                    <a:pt x="865678" y="436880"/>
                  </a:lnTo>
                  <a:cubicBezTo>
                    <a:pt x="866140" y="436726"/>
                    <a:pt x="866602" y="436726"/>
                    <a:pt x="866987" y="436803"/>
                  </a:cubicBezTo>
                  <a:cubicBezTo>
                    <a:pt x="867449" y="436880"/>
                    <a:pt x="867833" y="437034"/>
                    <a:pt x="868141" y="437342"/>
                  </a:cubicBezTo>
                  <a:lnTo>
                    <a:pt x="873298" y="441421"/>
                  </a:lnTo>
                  <a:lnTo>
                    <a:pt x="878455" y="445501"/>
                  </a:lnTo>
                  <a:lnTo>
                    <a:pt x="881996" y="446886"/>
                  </a:lnTo>
                  <a:lnTo>
                    <a:pt x="891001" y="450427"/>
                  </a:lnTo>
                  <a:cubicBezTo>
                    <a:pt x="891386" y="450580"/>
                    <a:pt x="891771" y="450812"/>
                    <a:pt x="892002" y="451119"/>
                  </a:cubicBezTo>
                  <a:lnTo>
                    <a:pt x="898775" y="458432"/>
                  </a:lnTo>
                  <a:lnTo>
                    <a:pt x="901931" y="459355"/>
                  </a:lnTo>
                  <a:lnTo>
                    <a:pt x="907396" y="460279"/>
                  </a:lnTo>
                  <a:lnTo>
                    <a:pt x="913245" y="456815"/>
                  </a:lnTo>
                  <a:lnTo>
                    <a:pt x="920711" y="450350"/>
                  </a:lnTo>
                  <a:lnTo>
                    <a:pt x="927254" y="443268"/>
                  </a:lnTo>
                  <a:cubicBezTo>
                    <a:pt x="927408" y="443115"/>
                    <a:pt x="927562" y="443038"/>
                    <a:pt x="927639" y="442883"/>
                  </a:cubicBezTo>
                  <a:lnTo>
                    <a:pt x="945650" y="429953"/>
                  </a:lnTo>
                  <a:lnTo>
                    <a:pt x="976899" y="412866"/>
                  </a:lnTo>
                  <a:lnTo>
                    <a:pt x="996988" y="405938"/>
                  </a:lnTo>
                  <a:lnTo>
                    <a:pt x="1008919" y="399396"/>
                  </a:lnTo>
                  <a:lnTo>
                    <a:pt x="1018232" y="392776"/>
                  </a:lnTo>
                  <a:lnTo>
                    <a:pt x="1033626" y="377844"/>
                  </a:lnTo>
                  <a:lnTo>
                    <a:pt x="1038937" y="370378"/>
                  </a:lnTo>
                  <a:cubicBezTo>
                    <a:pt x="1039168" y="370070"/>
                    <a:pt x="1039476" y="369762"/>
                    <a:pt x="1039784" y="369609"/>
                  </a:cubicBezTo>
                  <a:lnTo>
                    <a:pt x="1042631" y="367915"/>
                  </a:lnTo>
                  <a:cubicBezTo>
                    <a:pt x="1043247" y="367530"/>
                    <a:pt x="1043940" y="367453"/>
                    <a:pt x="1044556" y="367530"/>
                  </a:cubicBezTo>
                  <a:lnTo>
                    <a:pt x="1044556" y="367530"/>
                  </a:lnTo>
                  <a:lnTo>
                    <a:pt x="1044556" y="367530"/>
                  </a:lnTo>
                  <a:lnTo>
                    <a:pt x="1047481" y="368069"/>
                  </a:lnTo>
                  <a:lnTo>
                    <a:pt x="1050405" y="368608"/>
                  </a:lnTo>
                  <a:lnTo>
                    <a:pt x="1084965" y="367530"/>
                  </a:lnTo>
                  <a:lnTo>
                    <a:pt x="1084965" y="367530"/>
                  </a:lnTo>
                  <a:lnTo>
                    <a:pt x="1084965" y="367530"/>
                  </a:lnTo>
                  <a:lnTo>
                    <a:pt x="1098973" y="369147"/>
                  </a:lnTo>
                  <a:lnTo>
                    <a:pt x="1103592" y="368146"/>
                  </a:lnTo>
                  <a:cubicBezTo>
                    <a:pt x="1104053" y="368069"/>
                    <a:pt x="1104515" y="368069"/>
                    <a:pt x="1104900" y="368146"/>
                  </a:cubicBezTo>
                  <a:lnTo>
                    <a:pt x="1113367" y="370378"/>
                  </a:lnTo>
                  <a:cubicBezTo>
                    <a:pt x="1113675" y="370455"/>
                    <a:pt x="1113983" y="370609"/>
                    <a:pt x="1114213" y="370763"/>
                  </a:cubicBezTo>
                  <a:lnTo>
                    <a:pt x="1117292" y="372841"/>
                  </a:lnTo>
                  <a:lnTo>
                    <a:pt x="1121141" y="374304"/>
                  </a:lnTo>
                  <a:lnTo>
                    <a:pt x="1125528" y="374765"/>
                  </a:lnTo>
                  <a:lnTo>
                    <a:pt x="1130839" y="374227"/>
                  </a:lnTo>
                  <a:lnTo>
                    <a:pt x="1136996" y="373226"/>
                  </a:lnTo>
                  <a:lnTo>
                    <a:pt x="1148388" y="367223"/>
                  </a:lnTo>
                  <a:cubicBezTo>
                    <a:pt x="1148619" y="367146"/>
                    <a:pt x="1148850" y="366991"/>
                    <a:pt x="1149081" y="366991"/>
                  </a:cubicBezTo>
                  <a:lnTo>
                    <a:pt x="1174404" y="361373"/>
                  </a:lnTo>
                  <a:lnTo>
                    <a:pt x="1181793" y="358140"/>
                  </a:lnTo>
                  <a:cubicBezTo>
                    <a:pt x="1181947" y="358063"/>
                    <a:pt x="1182178" y="357986"/>
                    <a:pt x="1182331" y="357986"/>
                  </a:cubicBezTo>
                  <a:lnTo>
                    <a:pt x="1196109" y="355215"/>
                  </a:lnTo>
                  <a:lnTo>
                    <a:pt x="1200496" y="353214"/>
                  </a:lnTo>
                  <a:lnTo>
                    <a:pt x="1203575" y="350674"/>
                  </a:lnTo>
                  <a:lnTo>
                    <a:pt x="1209040" y="345209"/>
                  </a:lnTo>
                  <a:cubicBezTo>
                    <a:pt x="1209271" y="344978"/>
                    <a:pt x="1209502" y="344824"/>
                    <a:pt x="1209733" y="344670"/>
                  </a:cubicBezTo>
                  <a:lnTo>
                    <a:pt x="1216506" y="341283"/>
                  </a:lnTo>
                  <a:cubicBezTo>
                    <a:pt x="1216737" y="341130"/>
                    <a:pt x="1217045" y="341053"/>
                    <a:pt x="1217353" y="341053"/>
                  </a:cubicBezTo>
                  <a:lnTo>
                    <a:pt x="1232516" y="338821"/>
                  </a:lnTo>
                  <a:lnTo>
                    <a:pt x="1238519" y="338821"/>
                  </a:lnTo>
                  <a:lnTo>
                    <a:pt x="1241906" y="337358"/>
                  </a:lnTo>
                  <a:cubicBezTo>
                    <a:pt x="1242291" y="337204"/>
                    <a:pt x="1242599" y="337127"/>
                    <a:pt x="1242984" y="337127"/>
                  </a:cubicBezTo>
                  <a:lnTo>
                    <a:pt x="1249757" y="337127"/>
                  </a:lnTo>
                  <a:lnTo>
                    <a:pt x="1257069" y="336588"/>
                  </a:lnTo>
                  <a:lnTo>
                    <a:pt x="1269692" y="332201"/>
                  </a:lnTo>
                  <a:lnTo>
                    <a:pt x="1286779" y="327660"/>
                  </a:lnTo>
                  <a:lnTo>
                    <a:pt x="1308639" y="325351"/>
                  </a:lnTo>
                  <a:lnTo>
                    <a:pt x="1314950" y="322195"/>
                  </a:lnTo>
                  <a:lnTo>
                    <a:pt x="1319030" y="319117"/>
                  </a:lnTo>
                  <a:lnTo>
                    <a:pt x="1327804" y="310881"/>
                  </a:lnTo>
                  <a:lnTo>
                    <a:pt x="1343352" y="299643"/>
                  </a:lnTo>
                  <a:lnTo>
                    <a:pt x="1343814" y="293101"/>
                  </a:lnTo>
                  <a:cubicBezTo>
                    <a:pt x="1343891" y="292331"/>
                    <a:pt x="1344276" y="291638"/>
                    <a:pt x="1344815" y="291099"/>
                  </a:cubicBezTo>
                  <a:lnTo>
                    <a:pt x="1356591" y="281555"/>
                  </a:lnTo>
                  <a:lnTo>
                    <a:pt x="1371138" y="272550"/>
                  </a:lnTo>
                  <a:lnTo>
                    <a:pt x="1374217" y="268932"/>
                  </a:lnTo>
                  <a:cubicBezTo>
                    <a:pt x="1374371" y="268701"/>
                    <a:pt x="1374602" y="268547"/>
                    <a:pt x="1374833" y="268393"/>
                  </a:cubicBezTo>
                  <a:lnTo>
                    <a:pt x="1383530" y="262775"/>
                  </a:lnTo>
                  <a:lnTo>
                    <a:pt x="1384839" y="258541"/>
                  </a:lnTo>
                  <a:lnTo>
                    <a:pt x="1384839" y="257464"/>
                  </a:lnTo>
                  <a:lnTo>
                    <a:pt x="1383684" y="255539"/>
                  </a:lnTo>
                  <a:lnTo>
                    <a:pt x="1375987" y="247304"/>
                  </a:lnTo>
                  <a:cubicBezTo>
                    <a:pt x="1375833" y="247150"/>
                    <a:pt x="1375679" y="246996"/>
                    <a:pt x="1375602" y="246765"/>
                  </a:cubicBezTo>
                  <a:lnTo>
                    <a:pt x="1369753" y="236605"/>
                  </a:lnTo>
                  <a:lnTo>
                    <a:pt x="1365366" y="233526"/>
                  </a:lnTo>
                  <a:lnTo>
                    <a:pt x="1363287" y="233526"/>
                  </a:lnTo>
                  <a:lnTo>
                    <a:pt x="1359516" y="236374"/>
                  </a:lnTo>
                  <a:cubicBezTo>
                    <a:pt x="1359208" y="236605"/>
                    <a:pt x="1358900" y="236759"/>
                    <a:pt x="1358592" y="236836"/>
                  </a:cubicBezTo>
                  <a:lnTo>
                    <a:pt x="1352434" y="238529"/>
                  </a:lnTo>
                  <a:cubicBezTo>
                    <a:pt x="1352127" y="238606"/>
                    <a:pt x="1351819" y="238683"/>
                    <a:pt x="1351588" y="238606"/>
                  </a:cubicBezTo>
                  <a:lnTo>
                    <a:pt x="1351588" y="238606"/>
                  </a:lnTo>
                  <a:lnTo>
                    <a:pt x="1351588" y="238606"/>
                  </a:lnTo>
                  <a:lnTo>
                    <a:pt x="1340735" y="238067"/>
                  </a:lnTo>
                  <a:lnTo>
                    <a:pt x="1337964" y="238760"/>
                  </a:lnTo>
                  <a:lnTo>
                    <a:pt x="1336810" y="241377"/>
                  </a:lnTo>
                  <a:cubicBezTo>
                    <a:pt x="1336656" y="241762"/>
                    <a:pt x="1336348" y="242147"/>
                    <a:pt x="1336040" y="242378"/>
                  </a:cubicBezTo>
                  <a:cubicBezTo>
                    <a:pt x="1335732" y="242685"/>
                    <a:pt x="1335347" y="242839"/>
                    <a:pt x="1334885" y="242993"/>
                  </a:cubicBezTo>
                  <a:lnTo>
                    <a:pt x="1332653" y="243532"/>
                  </a:lnTo>
                  <a:cubicBezTo>
                    <a:pt x="1332268" y="243609"/>
                    <a:pt x="1331807" y="243609"/>
                    <a:pt x="1331422" y="243532"/>
                  </a:cubicBezTo>
                  <a:lnTo>
                    <a:pt x="1331422" y="243532"/>
                  </a:lnTo>
                  <a:lnTo>
                    <a:pt x="1331422" y="243532"/>
                  </a:lnTo>
                  <a:lnTo>
                    <a:pt x="1330652" y="243378"/>
                  </a:lnTo>
                  <a:lnTo>
                    <a:pt x="1329113" y="243070"/>
                  </a:lnTo>
                  <a:lnTo>
                    <a:pt x="1326034" y="243532"/>
                  </a:lnTo>
                  <a:lnTo>
                    <a:pt x="1325649" y="243609"/>
                  </a:lnTo>
                  <a:lnTo>
                    <a:pt x="1314796" y="246919"/>
                  </a:lnTo>
                  <a:cubicBezTo>
                    <a:pt x="1314565" y="246996"/>
                    <a:pt x="1314258" y="247073"/>
                    <a:pt x="1314027" y="247073"/>
                  </a:cubicBezTo>
                  <a:lnTo>
                    <a:pt x="1305021" y="247073"/>
                  </a:lnTo>
                  <a:lnTo>
                    <a:pt x="1305021" y="247073"/>
                  </a:lnTo>
                  <a:cubicBezTo>
                    <a:pt x="1304790" y="247073"/>
                    <a:pt x="1304482" y="246996"/>
                    <a:pt x="1304252" y="246996"/>
                  </a:cubicBezTo>
                  <a:lnTo>
                    <a:pt x="1302019" y="246380"/>
                  </a:lnTo>
                  <a:lnTo>
                    <a:pt x="1300326" y="245918"/>
                  </a:lnTo>
                  <a:cubicBezTo>
                    <a:pt x="1300326" y="245918"/>
                    <a:pt x="1300326" y="245918"/>
                    <a:pt x="1300326" y="245918"/>
                  </a:cubicBezTo>
                  <a:lnTo>
                    <a:pt x="1300326" y="245918"/>
                  </a:lnTo>
                  <a:cubicBezTo>
                    <a:pt x="1300018" y="245841"/>
                    <a:pt x="1299633" y="245687"/>
                    <a:pt x="1299402" y="245456"/>
                  </a:cubicBezTo>
                  <a:lnTo>
                    <a:pt x="1295246" y="242223"/>
                  </a:lnTo>
                  <a:lnTo>
                    <a:pt x="1291936" y="242609"/>
                  </a:lnTo>
                  <a:lnTo>
                    <a:pt x="1290320" y="243147"/>
                  </a:lnTo>
                  <a:lnTo>
                    <a:pt x="1285702" y="244764"/>
                  </a:lnTo>
                  <a:cubicBezTo>
                    <a:pt x="1285394" y="244841"/>
                    <a:pt x="1285086" y="244918"/>
                    <a:pt x="1284778" y="244918"/>
                  </a:cubicBezTo>
                  <a:lnTo>
                    <a:pt x="1278159" y="245148"/>
                  </a:lnTo>
                  <a:lnTo>
                    <a:pt x="1278082" y="245534"/>
                  </a:lnTo>
                  <a:lnTo>
                    <a:pt x="1278544" y="248304"/>
                  </a:lnTo>
                  <a:cubicBezTo>
                    <a:pt x="1278621" y="248766"/>
                    <a:pt x="1278621" y="249228"/>
                    <a:pt x="1278467" y="249690"/>
                  </a:cubicBezTo>
                  <a:lnTo>
                    <a:pt x="1277312" y="253076"/>
                  </a:lnTo>
                  <a:cubicBezTo>
                    <a:pt x="1277235" y="253384"/>
                    <a:pt x="1277004" y="253692"/>
                    <a:pt x="1276773" y="254000"/>
                  </a:cubicBezTo>
                  <a:cubicBezTo>
                    <a:pt x="1276773" y="254000"/>
                    <a:pt x="1276696" y="254077"/>
                    <a:pt x="1276696" y="254154"/>
                  </a:cubicBezTo>
                  <a:cubicBezTo>
                    <a:pt x="1276465" y="254462"/>
                    <a:pt x="1276081" y="254692"/>
                    <a:pt x="1275773" y="254847"/>
                  </a:cubicBezTo>
                  <a:lnTo>
                    <a:pt x="1271847" y="256540"/>
                  </a:lnTo>
                  <a:cubicBezTo>
                    <a:pt x="1271154" y="256848"/>
                    <a:pt x="1270308" y="256848"/>
                    <a:pt x="1269615" y="256540"/>
                  </a:cubicBezTo>
                  <a:lnTo>
                    <a:pt x="1264535" y="254308"/>
                  </a:lnTo>
                  <a:lnTo>
                    <a:pt x="1255915" y="249459"/>
                  </a:lnTo>
                  <a:lnTo>
                    <a:pt x="1252143" y="249459"/>
                  </a:lnTo>
                  <a:cubicBezTo>
                    <a:pt x="1251835" y="249459"/>
                    <a:pt x="1251527" y="249382"/>
                    <a:pt x="1251219" y="249305"/>
                  </a:cubicBezTo>
                  <a:lnTo>
                    <a:pt x="1231438" y="242685"/>
                  </a:lnTo>
                  <a:lnTo>
                    <a:pt x="1226743" y="242685"/>
                  </a:lnTo>
                  <a:lnTo>
                    <a:pt x="1217353" y="245841"/>
                  </a:lnTo>
                  <a:lnTo>
                    <a:pt x="1214813" y="247381"/>
                  </a:lnTo>
                  <a:cubicBezTo>
                    <a:pt x="1214505" y="247534"/>
                    <a:pt x="1214197" y="247688"/>
                    <a:pt x="1213812" y="247765"/>
                  </a:cubicBezTo>
                  <a:lnTo>
                    <a:pt x="1199727" y="249997"/>
                  </a:lnTo>
                  <a:cubicBezTo>
                    <a:pt x="1198957" y="250152"/>
                    <a:pt x="1198187" y="249920"/>
                    <a:pt x="1197571" y="249459"/>
                  </a:cubicBezTo>
                  <a:cubicBezTo>
                    <a:pt x="1196956" y="248997"/>
                    <a:pt x="1196571" y="248227"/>
                    <a:pt x="1196494" y="247458"/>
                  </a:cubicBezTo>
                  <a:lnTo>
                    <a:pt x="1195955" y="240376"/>
                  </a:lnTo>
                  <a:lnTo>
                    <a:pt x="1194031" y="237760"/>
                  </a:lnTo>
                  <a:lnTo>
                    <a:pt x="1190798" y="236374"/>
                  </a:lnTo>
                  <a:lnTo>
                    <a:pt x="1188951" y="235989"/>
                  </a:lnTo>
                  <a:lnTo>
                    <a:pt x="1181023" y="233680"/>
                  </a:lnTo>
                  <a:lnTo>
                    <a:pt x="1161934" y="228600"/>
                  </a:lnTo>
                  <a:cubicBezTo>
                    <a:pt x="1161627" y="228523"/>
                    <a:pt x="1161319" y="228369"/>
                    <a:pt x="1161011" y="228215"/>
                  </a:cubicBezTo>
                  <a:lnTo>
                    <a:pt x="1153699" y="223135"/>
                  </a:lnTo>
                  <a:lnTo>
                    <a:pt x="1148234" y="217747"/>
                  </a:lnTo>
                  <a:cubicBezTo>
                    <a:pt x="1148003" y="217516"/>
                    <a:pt x="1147772" y="217132"/>
                    <a:pt x="1147618" y="216824"/>
                  </a:cubicBezTo>
                  <a:lnTo>
                    <a:pt x="1143154" y="205586"/>
                  </a:lnTo>
                  <a:lnTo>
                    <a:pt x="1127529" y="175491"/>
                  </a:lnTo>
                  <a:lnTo>
                    <a:pt x="1109133" y="149398"/>
                  </a:lnTo>
                  <a:lnTo>
                    <a:pt x="1101821" y="141624"/>
                  </a:lnTo>
                  <a:lnTo>
                    <a:pt x="1094124" y="137468"/>
                  </a:lnTo>
                  <a:lnTo>
                    <a:pt x="1085427" y="135313"/>
                  </a:lnTo>
                  <a:cubicBezTo>
                    <a:pt x="1085196" y="135236"/>
                    <a:pt x="1084965" y="135159"/>
                    <a:pt x="1084811" y="135082"/>
                  </a:cubicBezTo>
                  <a:lnTo>
                    <a:pt x="1065722" y="124922"/>
                  </a:lnTo>
                  <a:lnTo>
                    <a:pt x="1055255" y="121612"/>
                  </a:lnTo>
                  <a:lnTo>
                    <a:pt x="1044787" y="118302"/>
                  </a:lnTo>
                  <a:cubicBezTo>
                    <a:pt x="1044325" y="118148"/>
                    <a:pt x="1043940" y="117918"/>
                    <a:pt x="1043632" y="117609"/>
                  </a:cubicBezTo>
                  <a:lnTo>
                    <a:pt x="1039707" y="113684"/>
                  </a:lnTo>
                  <a:cubicBezTo>
                    <a:pt x="1039091" y="113069"/>
                    <a:pt x="1038783" y="112145"/>
                    <a:pt x="1038937" y="111221"/>
                  </a:cubicBezTo>
                  <a:lnTo>
                    <a:pt x="1039476" y="107835"/>
                  </a:lnTo>
                  <a:cubicBezTo>
                    <a:pt x="1040476" y="107219"/>
                    <a:pt x="1040938" y="106603"/>
                    <a:pt x="1041554" y="106141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0" name="Forma libre: forma 103">
              <a:extLst>
                <a:ext uri="{FF2B5EF4-FFF2-40B4-BE49-F238E27FC236}">
                  <a16:creationId xmlns:a16="http://schemas.microsoft.com/office/drawing/2014/main" id="{7B39B288-407B-FC47-58C0-73A8ED40E339}"/>
                </a:ext>
              </a:extLst>
            </p:cNvPr>
            <p:cNvSpPr/>
            <p:nvPr/>
          </p:nvSpPr>
          <p:spPr>
            <a:xfrm>
              <a:off x="8238144" y="3289297"/>
              <a:ext cx="607201" cy="637166"/>
            </a:xfrm>
            <a:custGeom>
              <a:avLst/>
              <a:gdLst>
                <a:gd name="connsiteX0" fmla="*/ 13470 w 790786"/>
                <a:gd name="connsiteY0" fmla="*/ 661401 h 829810"/>
                <a:gd name="connsiteX1" fmla="*/ 12700 w 790786"/>
                <a:gd name="connsiteY1" fmla="*/ 662709 h 829810"/>
                <a:gd name="connsiteX2" fmla="*/ 3002 w 790786"/>
                <a:gd name="connsiteY2" fmla="*/ 671869 h 829810"/>
                <a:gd name="connsiteX3" fmla="*/ 539 w 790786"/>
                <a:gd name="connsiteY3" fmla="*/ 677718 h 829810"/>
                <a:gd name="connsiteX4" fmla="*/ 0 w 790786"/>
                <a:gd name="connsiteY4" fmla="*/ 681798 h 829810"/>
                <a:gd name="connsiteX5" fmla="*/ 1078 w 790786"/>
                <a:gd name="connsiteY5" fmla="*/ 696961 h 829810"/>
                <a:gd name="connsiteX6" fmla="*/ 8390 w 790786"/>
                <a:gd name="connsiteY6" fmla="*/ 709969 h 829810"/>
                <a:gd name="connsiteX7" fmla="*/ 35483 w 790786"/>
                <a:gd name="connsiteY7" fmla="*/ 730981 h 829810"/>
                <a:gd name="connsiteX8" fmla="*/ 35945 w 790786"/>
                <a:gd name="connsiteY8" fmla="*/ 731443 h 829810"/>
                <a:gd name="connsiteX9" fmla="*/ 55649 w 790786"/>
                <a:gd name="connsiteY9" fmla="*/ 756766 h 829810"/>
                <a:gd name="connsiteX10" fmla="*/ 71967 w 790786"/>
                <a:gd name="connsiteY10" fmla="*/ 783167 h 829810"/>
                <a:gd name="connsiteX11" fmla="*/ 81588 w 790786"/>
                <a:gd name="connsiteY11" fmla="*/ 792788 h 829810"/>
                <a:gd name="connsiteX12" fmla="*/ 94519 w 790786"/>
                <a:gd name="connsiteY12" fmla="*/ 800331 h 829810"/>
                <a:gd name="connsiteX13" fmla="*/ 122305 w 790786"/>
                <a:gd name="connsiteY13" fmla="*/ 808644 h 829810"/>
                <a:gd name="connsiteX14" fmla="*/ 122844 w 790786"/>
                <a:gd name="connsiteY14" fmla="*/ 808875 h 829810"/>
                <a:gd name="connsiteX15" fmla="*/ 129001 w 790786"/>
                <a:gd name="connsiteY15" fmla="*/ 812261 h 829810"/>
                <a:gd name="connsiteX16" fmla="*/ 141701 w 790786"/>
                <a:gd name="connsiteY16" fmla="*/ 817033 h 829810"/>
                <a:gd name="connsiteX17" fmla="*/ 155864 w 790786"/>
                <a:gd name="connsiteY17" fmla="*/ 817572 h 829810"/>
                <a:gd name="connsiteX18" fmla="*/ 156941 w 790786"/>
                <a:gd name="connsiteY18" fmla="*/ 817803 h 829810"/>
                <a:gd name="connsiteX19" fmla="*/ 170103 w 790786"/>
                <a:gd name="connsiteY19" fmla="*/ 823807 h 829810"/>
                <a:gd name="connsiteX20" fmla="*/ 193887 w 790786"/>
                <a:gd name="connsiteY20" fmla="*/ 827655 h 829810"/>
                <a:gd name="connsiteX21" fmla="*/ 212667 w 790786"/>
                <a:gd name="connsiteY21" fmla="*/ 828194 h 829810"/>
                <a:gd name="connsiteX22" fmla="*/ 222135 w 790786"/>
                <a:gd name="connsiteY22" fmla="*/ 829811 h 829810"/>
                <a:gd name="connsiteX23" fmla="*/ 230909 w 790786"/>
                <a:gd name="connsiteY23" fmla="*/ 828271 h 829810"/>
                <a:gd name="connsiteX24" fmla="*/ 237990 w 790786"/>
                <a:gd name="connsiteY24" fmla="*/ 825269 h 829810"/>
                <a:gd name="connsiteX25" fmla="*/ 244379 w 790786"/>
                <a:gd name="connsiteY25" fmla="*/ 818881 h 829810"/>
                <a:gd name="connsiteX26" fmla="*/ 250382 w 790786"/>
                <a:gd name="connsiteY26" fmla="*/ 811261 h 829810"/>
                <a:gd name="connsiteX27" fmla="*/ 257387 w 790786"/>
                <a:gd name="connsiteY27" fmla="*/ 804257 h 829810"/>
                <a:gd name="connsiteX28" fmla="*/ 277399 w 790786"/>
                <a:gd name="connsiteY28" fmla="*/ 789863 h 829810"/>
                <a:gd name="connsiteX29" fmla="*/ 282402 w 790786"/>
                <a:gd name="connsiteY29" fmla="*/ 784783 h 829810"/>
                <a:gd name="connsiteX30" fmla="*/ 287251 w 790786"/>
                <a:gd name="connsiteY30" fmla="*/ 776085 h 829810"/>
                <a:gd name="connsiteX31" fmla="*/ 287559 w 790786"/>
                <a:gd name="connsiteY31" fmla="*/ 775624 h 829810"/>
                <a:gd name="connsiteX32" fmla="*/ 294871 w 790786"/>
                <a:gd name="connsiteY32" fmla="*/ 767157 h 829810"/>
                <a:gd name="connsiteX33" fmla="*/ 319655 w 790786"/>
                <a:gd name="connsiteY33" fmla="*/ 740064 h 829810"/>
                <a:gd name="connsiteX34" fmla="*/ 338051 w 790786"/>
                <a:gd name="connsiteY34" fmla="*/ 714971 h 829810"/>
                <a:gd name="connsiteX35" fmla="*/ 363297 w 790786"/>
                <a:gd name="connsiteY35" fmla="*/ 677411 h 829810"/>
                <a:gd name="connsiteX36" fmla="*/ 363759 w 790786"/>
                <a:gd name="connsiteY36" fmla="*/ 676872 h 829810"/>
                <a:gd name="connsiteX37" fmla="*/ 392161 w 790786"/>
                <a:gd name="connsiteY37" fmla="*/ 651241 h 829810"/>
                <a:gd name="connsiteX38" fmla="*/ 420639 w 790786"/>
                <a:gd name="connsiteY38" fmla="*/ 605983 h 829810"/>
                <a:gd name="connsiteX39" fmla="*/ 432416 w 790786"/>
                <a:gd name="connsiteY39" fmla="*/ 586355 h 829810"/>
                <a:gd name="connsiteX40" fmla="*/ 440805 w 790786"/>
                <a:gd name="connsiteY40" fmla="*/ 570730 h 829810"/>
                <a:gd name="connsiteX41" fmla="*/ 441421 w 790786"/>
                <a:gd name="connsiteY41" fmla="*/ 569884 h 829810"/>
                <a:gd name="connsiteX42" fmla="*/ 449272 w 790786"/>
                <a:gd name="connsiteY42" fmla="*/ 563110 h 829810"/>
                <a:gd name="connsiteX43" fmla="*/ 466898 w 790786"/>
                <a:gd name="connsiteY43" fmla="*/ 550564 h 829810"/>
                <a:gd name="connsiteX44" fmla="*/ 470670 w 790786"/>
                <a:gd name="connsiteY44" fmla="*/ 548409 h 829810"/>
                <a:gd name="connsiteX45" fmla="*/ 484447 w 790786"/>
                <a:gd name="connsiteY45" fmla="*/ 533015 h 829810"/>
                <a:gd name="connsiteX46" fmla="*/ 489912 w 790786"/>
                <a:gd name="connsiteY46" fmla="*/ 525395 h 829810"/>
                <a:gd name="connsiteX47" fmla="*/ 494684 w 790786"/>
                <a:gd name="connsiteY47" fmla="*/ 514620 h 829810"/>
                <a:gd name="connsiteX48" fmla="*/ 506922 w 790786"/>
                <a:gd name="connsiteY48" fmla="*/ 472209 h 829810"/>
                <a:gd name="connsiteX49" fmla="*/ 507307 w 790786"/>
                <a:gd name="connsiteY49" fmla="*/ 471440 h 829810"/>
                <a:gd name="connsiteX50" fmla="*/ 512926 w 790786"/>
                <a:gd name="connsiteY50" fmla="*/ 462973 h 829810"/>
                <a:gd name="connsiteX51" fmla="*/ 517775 w 790786"/>
                <a:gd name="connsiteY51" fmla="*/ 458047 h 829810"/>
                <a:gd name="connsiteX52" fmla="*/ 519007 w 790786"/>
                <a:gd name="connsiteY52" fmla="*/ 457354 h 829810"/>
                <a:gd name="connsiteX53" fmla="*/ 522932 w 790786"/>
                <a:gd name="connsiteY53" fmla="*/ 456199 h 829810"/>
                <a:gd name="connsiteX54" fmla="*/ 524087 w 790786"/>
                <a:gd name="connsiteY54" fmla="*/ 456123 h 829810"/>
                <a:gd name="connsiteX55" fmla="*/ 528551 w 790786"/>
                <a:gd name="connsiteY55" fmla="*/ 456661 h 829810"/>
                <a:gd name="connsiteX56" fmla="*/ 529552 w 790786"/>
                <a:gd name="connsiteY56" fmla="*/ 456969 h 829810"/>
                <a:gd name="connsiteX57" fmla="*/ 540789 w 790786"/>
                <a:gd name="connsiteY57" fmla="*/ 463127 h 829810"/>
                <a:gd name="connsiteX58" fmla="*/ 544022 w 790786"/>
                <a:gd name="connsiteY58" fmla="*/ 464282 h 829810"/>
                <a:gd name="connsiteX59" fmla="*/ 555028 w 790786"/>
                <a:gd name="connsiteY59" fmla="*/ 460818 h 829810"/>
                <a:gd name="connsiteX60" fmla="*/ 586663 w 790786"/>
                <a:gd name="connsiteY60" fmla="*/ 436341 h 829810"/>
                <a:gd name="connsiteX61" fmla="*/ 598901 w 790786"/>
                <a:gd name="connsiteY61" fmla="*/ 422410 h 829810"/>
                <a:gd name="connsiteX62" fmla="*/ 601210 w 790786"/>
                <a:gd name="connsiteY62" fmla="*/ 416945 h 829810"/>
                <a:gd name="connsiteX63" fmla="*/ 598824 w 790786"/>
                <a:gd name="connsiteY63" fmla="*/ 407324 h 829810"/>
                <a:gd name="connsiteX64" fmla="*/ 591127 w 790786"/>
                <a:gd name="connsiteY64" fmla="*/ 399165 h 829810"/>
                <a:gd name="connsiteX65" fmla="*/ 582430 w 790786"/>
                <a:gd name="connsiteY65" fmla="*/ 393700 h 829810"/>
                <a:gd name="connsiteX66" fmla="*/ 581275 w 790786"/>
                <a:gd name="connsiteY66" fmla="*/ 392238 h 829810"/>
                <a:gd name="connsiteX67" fmla="*/ 577888 w 790786"/>
                <a:gd name="connsiteY67" fmla="*/ 382693 h 829810"/>
                <a:gd name="connsiteX68" fmla="*/ 577888 w 790786"/>
                <a:gd name="connsiteY68" fmla="*/ 380923 h 829810"/>
                <a:gd name="connsiteX69" fmla="*/ 580121 w 790786"/>
                <a:gd name="connsiteY69" fmla="*/ 373611 h 829810"/>
                <a:gd name="connsiteX70" fmla="*/ 584662 w 790786"/>
                <a:gd name="connsiteY70" fmla="*/ 361604 h 829810"/>
                <a:gd name="connsiteX71" fmla="*/ 592128 w 790786"/>
                <a:gd name="connsiteY71" fmla="*/ 347749 h 829810"/>
                <a:gd name="connsiteX72" fmla="*/ 609292 w 790786"/>
                <a:gd name="connsiteY72" fmla="*/ 325967 h 829810"/>
                <a:gd name="connsiteX73" fmla="*/ 629843 w 790786"/>
                <a:gd name="connsiteY73" fmla="*/ 307109 h 829810"/>
                <a:gd name="connsiteX74" fmla="*/ 630459 w 790786"/>
                <a:gd name="connsiteY74" fmla="*/ 306647 h 829810"/>
                <a:gd name="connsiteX75" fmla="*/ 633845 w 790786"/>
                <a:gd name="connsiteY75" fmla="*/ 304954 h 829810"/>
                <a:gd name="connsiteX76" fmla="*/ 638925 w 790786"/>
                <a:gd name="connsiteY76" fmla="*/ 303107 h 829810"/>
                <a:gd name="connsiteX77" fmla="*/ 639156 w 790786"/>
                <a:gd name="connsiteY77" fmla="*/ 302337 h 829810"/>
                <a:gd name="connsiteX78" fmla="*/ 649316 w 790786"/>
                <a:gd name="connsiteY78" fmla="*/ 272857 h 829810"/>
                <a:gd name="connsiteX79" fmla="*/ 662478 w 790786"/>
                <a:gd name="connsiteY79" fmla="*/ 249844 h 829810"/>
                <a:gd name="connsiteX80" fmla="*/ 666635 w 790786"/>
                <a:gd name="connsiteY80" fmla="*/ 244456 h 829810"/>
                <a:gd name="connsiteX81" fmla="*/ 667173 w 790786"/>
                <a:gd name="connsiteY81" fmla="*/ 243917 h 829810"/>
                <a:gd name="connsiteX82" fmla="*/ 675640 w 790786"/>
                <a:gd name="connsiteY82" fmla="*/ 237759 h 829810"/>
                <a:gd name="connsiteX83" fmla="*/ 676179 w 790786"/>
                <a:gd name="connsiteY83" fmla="*/ 237452 h 829810"/>
                <a:gd name="connsiteX84" fmla="*/ 686955 w 790786"/>
                <a:gd name="connsiteY84" fmla="*/ 232602 h 829810"/>
                <a:gd name="connsiteX85" fmla="*/ 696114 w 790786"/>
                <a:gd name="connsiteY85" fmla="*/ 222904 h 829810"/>
                <a:gd name="connsiteX86" fmla="*/ 696653 w 790786"/>
                <a:gd name="connsiteY86" fmla="*/ 222519 h 829810"/>
                <a:gd name="connsiteX87" fmla="*/ 714664 w 790786"/>
                <a:gd name="connsiteY87" fmla="*/ 210743 h 829810"/>
                <a:gd name="connsiteX88" fmla="*/ 720744 w 790786"/>
                <a:gd name="connsiteY88" fmla="*/ 205586 h 829810"/>
                <a:gd name="connsiteX89" fmla="*/ 731597 w 790786"/>
                <a:gd name="connsiteY89" fmla="*/ 187113 h 829810"/>
                <a:gd name="connsiteX90" fmla="*/ 735445 w 790786"/>
                <a:gd name="connsiteY90" fmla="*/ 175029 h 829810"/>
                <a:gd name="connsiteX91" fmla="*/ 737062 w 790786"/>
                <a:gd name="connsiteY91" fmla="*/ 163099 h 829810"/>
                <a:gd name="connsiteX92" fmla="*/ 738755 w 790786"/>
                <a:gd name="connsiteY92" fmla="*/ 131849 h 829810"/>
                <a:gd name="connsiteX93" fmla="*/ 740449 w 790786"/>
                <a:gd name="connsiteY93" fmla="*/ 115916 h 829810"/>
                <a:gd name="connsiteX94" fmla="*/ 740602 w 790786"/>
                <a:gd name="connsiteY94" fmla="*/ 115301 h 829810"/>
                <a:gd name="connsiteX95" fmla="*/ 745067 w 790786"/>
                <a:gd name="connsiteY95" fmla="*/ 102370 h 829810"/>
                <a:gd name="connsiteX96" fmla="*/ 745452 w 790786"/>
                <a:gd name="connsiteY96" fmla="*/ 101600 h 829810"/>
                <a:gd name="connsiteX97" fmla="*/ 773545 w 790786"/>
                <a:gd name="connsiteY97" fmla="*/ 63885 h 829810"/>
                <a:gd name="connsiteX98" fmla="*/ 781242 w 790786"/>
                <a:gd name="connsiteY98" fmla="*/ 50107 h 829810"/>
                <a:gd name="connsiteX99" fmla="*/ 789401 w 790786"/>
                <a:gd name="connsiteY99" fmla="*/ 29941 h 829810"/>
                <a:gd name="connsiteX100" fmla="*/ 790787 w 790786"/>
                <a:gd name="connsiteY100" fmla="*/ 21244 h 829810"/>
                <a:gd name="connsiteX101" fmla="*/ 778625 w 790786"/>
                <a:gd name="connsiteY101" fmla="*/ 12161 h 829810"/>
                <a:gd name="connsiteX102" fmla="*/ 778164 w 790786"/>
                <a:gd name="connsiteY102" fmla="*/ 11700 h 829810"/>
                <a:gd name="connsiteX103" fmla="*/ 768542 w 790786"/>
                <a:gd name="connsiteY103" fmla="*/ 0 h 829810"/>
                <a:gd name="connsiteX104" fmla="*/ 768388 w 790786"/>
                <a:gd name="connsiteY104" fmla="*/ 539 h 829810"/>
                <a:gd name="connsiteX105" fmla="*/ 767619 w 790786"/>
                <a:gd name="connsiteY105" fmla="*/ 1847 h 829810"/>
                <a:gd name="connsiteX106" fmla="*/ 743989 w 790786"/>
                <a:gd name="connsiteY106" fmla="*/ 23245 h 829810"/>
                <a:gd name="connsiteX107" fmla="*/ 728749 w 790786"/>
                <a:gd name="connsiteY107" fmla="*/ 33405 h 829810"/>
                <a:gd name="connsiteX108" fmla="*/ 724516 w 790786"/>
                <a:gd name="connsiteY108" fmla="*/ 38177 h 829810"/>
                <a:gd name="connsiteX109" fmla="*/ 721437 w 790786"/>
                <a:gd name="connsiteY109" fmla="*/ 42257 h 829810"/>
                <a:gd name="connsiteX110" fmla="*/ 717588 w 790786"/>
                <a:gd name="connsiteY110" fmla="*/ 50415 h 829810"/>
                <a:gd name="connsiteX111" fmla="*/ 717204 w 790786"/>
                <a:gd name="connsiteY111" fmla="*/ 51031 h 829810"/>
                <a:gd name="connsiteX112" fmla="*/ 714356 w 790786"/>
                <a:gd name="connsiteY112" fmla="*/ 54418 h 829810"/>
                <a:gd name="connsiteX113" fmla="*/ 713124 w 790786"/>
                <a:gd name="connsiteY113" fmla="*/ 55264 h 829810"/>
                <a:gd name="connsiteX114" fmla="*/ 708660 w 790786"/>
                <a:gd name="connsiteY114" fmla="*/ 56727 h 829810"/>
                <a:gd name="connsiteX115" fmla="*/ 707736 w 790786"/>
                <a:gd name="connsiteY115" fmla="*/ 57650 h 829810"/>
                <a:gd name="connsiteX116" fmla="*/ 704427 w 790786"/>
                <a:gd name="connsiteY116" fmla="*/ 63731 h 829810"/>
                <a:gd name="connsiteX117" fmla="*/ 704812 w 790786"/>
                <a:gd name="connsiteY117" fmla="*/ 67041 h 829810"/>
                <a:gd name="connsiteX118" fmla="*/ 705812 w 790786"/>
                <a:gd name="connsiteY118" fmla="*/ 69504 h 829810"/>
                <a:gd name="connsiteX119" fmla="*/ 706043 w 790786"/>
                <a:gd name="connsiteY119" fmla="*/ 70581 h 829810"/>
                <a:gd name="connsiteX120" fmla="*/ 706043 w 790786"/>
                <a:gd name="connsiteY120" fmla="*/ 74507 h 829810"/>
                <a:gd name="connsiteX121" fmla="*/ 705658 w 790786"/>
                <a:gd name="connsiteY121" fmla="*/ 75969 h 829810"/>
                <a:gd name="connsiteX122" fmla="*/ 703965 w 790786"/>
                <a:gd name="connsiteY122" fmla="*/ 78817 h 829810"/>
                <a:gd name="connsiteX123" fmla="*/ 699116 w 790786"/>
                <a:gd name="connsiteY123" fmla="*/ 84282 h 829810"/>
                <a:gd name="connsiteX124" fmla="*/ 698577 w 790786"/>
                <a:gd name="connsiteY124" fmla="*/ 84744 h 829810"/>
                <a:gd name="connsiteX125" fmla="*/ 695190 w 790786"/>
                <a:gd name="connsiteY125" fmla="*/ 86976 h 829810"/>
                <a:gd name="connsiteX126" fmla="*/ 692496 w 790786"/>
                <a:gd name="connsiteY126" fmla="*/ 89208 h 829810"/>
                <a:gd name="connsiteX127" fmla="*/ 690649 w 790786"/>
                <a:gd name="connsiteY127" fmla="*/ 92825 h 829810"/>
                <a:gd name="connsiteX128" fmla="*/ 689110 w 790786"/>
                <a:gd name="connsiteY128" fmla="*/ 100446 h 829810"/>
                <a:gd name="connsiteX129" fmla="*/ 689571 w 790786"/>
                <a:gd name="connsiteY129" fmla="*/ 105372 h 829810"/>
                <a:gd name="connsiteX130" fmla="*/ 691188 w 790786"/>
                <a:gd name="connsiteY130" fmla="*/ 110144 h 829810"/>
                <a:gd name="connsiteX131" fmla="*/ 691881 w 790786"/>
                <a:gd name="connsiteY131" fmla="*/ 114531 h 829810"/>
                <a:gd name="connsiteX132" fmla="*/ 691650 w 790786"/>
                <a:gd name="connsiteY132" fmla="*/ 116224 h 829810"/>
                <a:gd name="connsiteX133" fmla="*/ 689418 w 790786"/>
                <a:gd name="connsiteY133" fmla="*/ 120765 h 829810"/>
                <a:gd name="connsiteX134" fmla="*/ 688725 w 790786"/>
                <a:gd name="connsiteY134" fmla="*/ 121612 h 829810"/>
                <a:gd name="connsiteX135" fmla="*/ 681105 w 790786"/>
                <a:gd name="connsiteY135" fmla="*/ 128155 h 829810"/>
                <a:gd name="connsiteX136" fmla="*/ 673947 w 790786"/>
                <a:gd name="connsiteY136" fmla="*/ 137468 h 829810"/>
                <a:gd name="connsiteX137" fmla="*/ 659399 w 790786"/>
                <a:gd name="connsiteY137" fmla="*/ 158173 h 829810"/>
                <a:gd name="connsiteX138" fmla="*/ 638848 w 790786"/>
                <a:gd name="connsiteY138" fmla="*/ 178801 h 829810"/>
                <a:gd name="connsiteX139" fmla="*/ 637386 w 790786"/>
                <a:gd name="connsiteY139" fmla="*/ 179570 h 829810"/>
                <a:gd name="connsiteX140" fmla="*/ 615988 w 790786"/>
                <a:gd name="connsiteY140" fmla="*/ 183496 h 829810"/>
                <a:gd name="connsiteX141" fmla="*/ 615296 w 790786"/>
                <a:gd name="connsiteY141" fmla="*/ 183573 h 829810"/>
                <a:gd name="connsiteX142" fmla="*/ 597285 w 790786"/>
                <a:gd name="connsiteY142" fmla="*/ 182418 h 829810"/>
                <a:gd name="connsiteX143" fmla="*/ 579351 w 790786"/>
                <a:gd name="connsiteY143" fmla="*/ 177800 h 829810"/>
                <a:gd name="connsiteX144" fmla="*/ 578042 w 790786"/>
                <a:gd name="connsiteY144" fmla="*/ 177030 h 829810"/>
                <a:gd name="connsiteX145" fmla="*/ 575195 w 790786"/>
                <a:gd name="connsiteY145" fmla="*/ 174182 h 829810"/>
                <a:gd name="connsiteX146" fmla="*/ 574656 w 790786"/>
                <a:gd name="connsiteY146" fmla="*/ 173490 h 829810"/>
                <a:gd name="connsiteX147" fmla="*/ 572962 w 790786"/>
                <a:gd name="connsiteY147" fmla="*/ 170103 h 829810"/>
                <a:gd name="connsiteX148" fmla="*/ 572732 w 790786"/>
                <a:gd name="connsiteY148" fmla="*/ 168179 h 829810"/>
                <a:gd name="connsiteX149" fmla="*/ 576118 w 790786"/>
                <a:gd name="connsiteY149" fmla="*/ 154709 h 829810"/>
                <a:gd name="connsiteX150" fmla="*/ 576580 w 790786"/>
                <a:gd name="connsiteY150" fmla="*/ 148398 h 829810"/>
                <a:gd name="connsiteX151" fmla="*/ 577196 w 790786"/>
                <a:gd name="connsiteY151" fmla="*/ 145704 h 829810"/>
                <a:gd name="connsiteX152" fmla="*/ 577658 w 790786"/>
                <a:gd name="connsiteY152" fmla="*/ 144703 h 829810"/>
                <a:gd name="connsiteX153" fmla="*/ 580736 w 790786"/>
                <a:gd name="connsiteY153" fmla="*/ 140547 h 829810"/>
                <a:gd name="connsiteX154" fmla="*/ 581583 w 790786"/>
                <a:gd name="connsiteY154" fmla="*/ 138007 h 829810"/>
                <a:gd name="connsiteX155" fmla="*/ 581583 w 790786"/>
                <a:gd name="connsiteY155" fmla="*/ 134543 h 829810"/>
                <a:gd name="connsiteX156" fmla="*/ 581737 w 790786"/>
                <a:gd name="connsiteY156" fmla="*/ 133620 h 829810"/>
                <a:gd name="connsiteX157" fmla="*/ 584662 w 790786"/>
                <a:gd name="connsiteY157" fmla="*/ 124922 h 829810"/>
                <a:gd name="connsiteX158" fmla="*/ 552181 w 790786"/>
                <a:gd name="connsiteY158" fmla="*/ 124922 h 829810"/>
                <a:gd name="connsiteX159" fmla="*/ 552181 w 790786"/>
                <a:gd name="connsiteY159" fmla="*/ 124922 h 829810"/>
                <a:gd name="connsiteX160" fmla="*/ 547255 w 790786"/>
                <a:gd name="connsiteY160" fmla="*/ 126230 h 829810"/>
                <a:gd name="connsiteX161" fmla="*/ 545561 w 790786"/>
                <a:gd name="connsiteY161" fmla="*/ 128309 h 829810"/>
                <a:gd name="connsiteX162" fmla="*/ 544638 w 790786"/>
                <a:gd name="connsiteY162" fmla="*/ 129078 h 829810"/>
                <a:gd name="connsiteX163" fmla="*/ 540635 w 790786"/>
                <a:gd name="connsiteY163" fmla="*/ 131079 h 829810"/>
                <a:gd name="connsiteX164" fmla="*/ 538249 w 790786"/>
                <a:gd name="connsiteY164" fmla="*/ 133927 h 829810"/>
                <a:gd name="connsiteX165" fmla="*/ 537787 w 790786"/>
                <a:gd name="connsiteY165" fmla="*/ 139238 h 829810"/>
                <a:gd name="connsiteX166" fmla="*/ 536479 w 790786"/>
                <a:gd name="connsiteY166" fmla="*/ 141394 h 829810"/>
                <a:gd name="connsiteX167" fmla="*/ 534016 w 790786"/>
                <a:gd name="connsiteY167" fmla="*/ 141624 h 829810"/>
                <a:gd name="connsiteX168" fmla="*/ 526704 w 790786"/>
                <a:gd name="connsiteY168" fmla="*/ 138776 h 829810"/>
                <a:gd name="connsiteX169" fmla="*/ 525164 w 790786"/>
                <a:gd name="connsiteY169" fmla="*/ 137391 h 829810"/>
                <a:gd name="connsiteX170" fmla="*/ 523548 w 790786"/>
                <a:gd name="connsiteY170" fmla="*/ 134158 h 829810"/>
                <a:gd name="connsiteX171" fmla="*/ 522162 w 790786"/>
                <a:gd name="connsiteY171" fmla="*/ 133927 h 829810"/>
                <a:gd name="connsiteX172" fmla="*/ 519007 w 790786"/>
                <a:gd name="connsiteY172" fmla="*/ 134697 h 829810"/>
                <a:gd name="connsiteX173" fmla="*/ 514465 w 790786"/>
                <a:gd name="connsiteY173" fmla="*/ 139238 h 829810"/>
                <a:gd name="connsiteX174" fmla="*/ 511925 w 790786"/>
                <a:gd name="connsiteY174" fmla="*/ 142856 h 829810"/>
                <a:gd name="connsiteX175" fmla="*/ 511464 w 790786"/>
                <a:gd name="connsiteY175" fmla="*/ 143318 h 829810"/>
                <a:gd name="connsiteX176" fmla="*/ 506999 w 790786"/>
                <a:gd name="connsiteY176" fmla="*/ 147243 h 829810"/>
                <a:gd name="connsiteX177" fmla="*/ 503382 w 790786"/>
                <a:gd name="connsiteY177" fmla="*/ 147320 h 829810"/>
                <a:gd name="connsiteX178" fmla="*/ 497763 w 790786"/>
                <a:gd name="connsiteY178" fmla="*/ 142856 h 829810"/>
                <a:gd name="connsiteX179" fmla="*/ 493068 w 790786"/>
                <a:gd name="connsiteY179" fmla="*/ 140316 h 829810"/>
                <a:gd name="connsiteX180" fmla="*/ 482138 w 790786"/>
                <a:gd name="connsiteY180" fmla="*/ 133235 h 829810"/>
                <a:gd name="connsiteX181" fmla="*/ 479213 w 790786"/>
                <a:gd name="connsiteY181" fmla="*/ 132850 h 829810"/>
                <a:gd name="connsiteX182" fmla="*/ 469053 w 790786"/>
                <a:gd name="connsiteY182" fmla="*/ 134389 h 829810"/>
                <a:gd name="connsiteX183" fmla="*/ 466052 w 790786"/>
                <a:gd name="connsiteY183" fmla="*/ 136544 h 829810"/>
                <a:gd name="connsiteX184" fmla="*/ 461279 w 790786"/>
                <a:gd name="connsiteY184" fmla="*/ 142933 h 829810"/>
                <a:gd name="connsiteX185" fmla="*/ 460510 w 790786"/>
                <a:gd name="connsiteY185" fmla="*/ 143625 h 829810"/>
                <a:gd name="connsiteX186" fmla="*/ 457662 w 790786"/>
                <a:gd name="connsiteY186" fmla="*/ 145319 h 829810"/>
                <a:gd name="connsiteX187" fmla="*/ 457046 w 790786"/>
                <a:gd name="connsiteY187" fmla="*/ 145627 h 829810"/>
                <a:gd name="connsiteX188" fmla="*/ 446963 w 790786"/>
                <a:gd name="connsiteY188" fmla="*/ 148783 h 829810"/>
                <a:gd name="connsiteX189" fmla="*/ 443422 w 790786"/>
                <a:gd name="connsiteY189" fmla="*/ 151784 h 829810"/>
                <a:gd name="connsiteX190" fmla="*/ 442268 w 790786"/>
                <a:gd name="connsiteY190" fmla="*/ 152400 h 829810"/>
                <a:gd name="connsiteX191" fmla="*/ 437804 w 790786"/>
                <a:gd name="connsiteY191" fmla="*/ 153555 h 829810"/>
                <a:gd name="connsiteX192" fmla="*/ 437111 w 790786"/>
                <a:gd name="connsiteY192" fmla="*/ 153632 h 829810"/>
                <a:gd name="connsiteX193" fmla="*/ 433724 w 790786"/>
                <a:gd name="connsiteY193" fmla="*/ 153632 h 829810"/>
                <a:gd name="connsiteX194" fmla="*/ 433109 w 790786"/>
                <a:gd name="connsiteY194" fmla="*/ 153555 h 829810"/>
                <a:gd name="connsiteX195" fmla="*/ 426258 w 790786"/>
                <a:gd name="connsiteY195" fmla="*/ 152015 h 829810"/>
                <a:gd name="connsiteX196" fmla="*/ 423102 w 790786"/>
                <a:gd name="connsiteY196" fmla="*/ 152400 h 829810"/>
                <a:gd name="connsiteX197" fmla="*/ 418407 w 790786"/>
                <a:gd name="connsiteY197" fmla="*/ 156633 h 829810"/>
                <a:gd name="connsiteX198" fmla="*/ 411326 w 790786"/>
                <a:gd name="connsiteY198" fmla="*/ 168102 h 829810"/>
                <a:gd name="connsiteX199" fmla="*/ 399935 w 790786"/>
                <a:gd name="connsiteY199" fmla="*/ 182957 h 829810"/>
                <a:gd name="connsiteX200" fmla="*/ 389390 w 790786"/>
                <a:gd name="connsiteY200" fmla="*/ 199659 h 829810"/>
                <a:gd name="connsiteX201" fmla="*/ 381308 w 790786"/>
                <a:gd name="connsiteY201" fmla="*/ 216362 h 829810"/>
                <a:gd name="connsiteX202" fmla="*/ 380230 w 790786"/>
                <a:gd name="connsiteY202" fmla="*/ 230448 h 829810"/>
                <a:gd name="connsiteX203" fmla="*/ 379384 w 790786"/>
                <a:gd name="connsiteY203" fmla="*/ 232218 h 829810"/>
                <a:gd name="connsiteX204" fmla="*/ 370378 w 790786"/>
                <a:gd name="connsiteY204" fmla="*/ 241223 h 829810"/>
                <a:gd name="connsiteX205" fmla="*/ 367761 w 790786"/>
                <a:gd name="connsiteY205" fmla="*/ 252768 h 829810"/>
                <a:gd name="connsiteX206" fmla="*/ 367222 w 790786"/>
                <a:gd name="connsiteY206" fmla="*/ 253923 h 829810"/>
                <a:gd name="connsiteX207" fmla="*/ 360449 w 790786"/>
                <a:gd name="connsiteY207" fmla="*/ 262390 h 829810"/>
                <a:gd name="connsiteX208" fmla="*/ 360064 w 790786"/>
                <a:gd name="connsiteY208" fmla="*/ 262774 h 829810"/>
                <a:gd name="connsiteX209" fmla="*/ 322965 w 790786"/>
                <a:gd name="connsiteY209" fmla="*/ 293178 h 829810"/>
                <a:gd name="connsiteX210" fmla="*/ 309495 w 790786"/>
                <a:gd name="connsiteY210" fmla="*/ 307802 h 829810"/>
                <a:gd name="connsiteX211" fmla="*/ 301259 w 790786"/>
                <a:gd name="connsiteY211" fmla="*/ 324350 h 829810"/>
                <a:gd name="connsiteX212" fmla="*/ 297642 w 790786"/>
                <a:gd name="connsiteY212" fmla="*/ 329276 h 829810"/>
                <a:gd name="connsiteX213" fmla="*/ 295948 w 790786"/>
                <a:gd name="connsiteY213" fmla="*/ 330354 h 829810"/>
                <a:gd name="connsiteX214" fmla="*/ 290330 w 790786"/>
                <a:gd name="connsiteY214" fmla="*/ 331509 h 829810"/>
                <a:gd name="connsiteX215" fmla="*/ 289637 w 790786"/>
                <a:gd name="connsiteY215" fmla="*/ 331585 h 829810"/>
                <a:gd name="connsiteX216" fmla="*/ 279477 w 790786"/>
                <a:gd name="connsiteY216" fmla="*/ 331047 h 829810"/>
                <a:gd name="connsiteX217" fmla="*/ 278707 w 790786"/>
                <a:gd name="connsiteY217" fmla="*/ 330893 h 829810"/>
                <a:gd name="connsiteX218" fmla="*/ 248304 w 790786"/>
                <a:gd name="connsiteY218" fmla="*/ 320194 h 829810"/>
                <a:gd name="connsiteX219" fmla="*/ 240607 w 790786"/>
                <a:gd name="connsiteY219" fmla="*/ 316115 h 829810"/>
                <a:gd name="connsiteX220" fmla="*/ 239992 w 790786"/>
                <a:gd name="connsiteY220" fmla="*/ 315730 h 829810"/>
                <a:gd name="connsiteX221" fmla="*/ 232833 w 790786"/>
                <a:gd name="connsiteY221" fmla="*/ 309033 h 829810"/>
                <a:gd name="connsiteX222" fmla="*/ 228138 w 790786"/>
                <a:gd name="connsiteY222" fmla="*/ 308572 h 829810"/>
                <a:gd name="connsiteX223" fmla="*/ 224829 w 790786"/>
                <a:gd name="connsiteY223" fmla="*/ 308572 h 829810"/>
                <a:gd name="connsiteX224" fmla="*/ 216131 w 790786"/>
                <a:gd name="connsiteY224" fmla="*/ 314652 h 829810"/>
                <a:gd name="connsiteX225" fmla="*/ 217824 w 790786"/>
                <a:gd name="connsiteY225" fmla="*/ 318732 h 829810"/>
                <a:gd name="connsiteX226" fmla="*/ 266854 w 790786"/>
                <a:gd name="connsiteY226" fmla="*/ 361604 h 829810"/>
                <a:gd name="connsiteX227" fmla="*/ 277245 w 790786"/>
                <a:gd name="connsiteY227" fmla="*/ 373688 h 829810"/>
                <a:gd name="connsiteX228" fmla="*/ 281632 w 790786"/>
                <a:gd name="connsiteY228" fmla="*/ 377537 h 829810"/>
                <a:gd name="connsiteX229" fmla="*/ 287328 w 790786"/>
                <a:gd name="connsiteY229" fmla="*/ 379615 h 829810"/>
                <a:gd name="connsiteX230" fmla="*/ 288021 w 790786"/>
                <a:gd name="connsiteY230" fmla="*/ 380000 h 829810"/>
                <a:gd name="connsiteX231" fmla="*/ 294794 w 790786"/>
                <a:gd name="connsiteY231" fmla="*/ 385079 h 829810"/>
                <a:gd name="connsiteX232" fmla="*/ 295333 w 790786"/>
                <a:gd name="connsiteY232" fmla="*/ 385541 h 829810"/>
                <a:gd name="connsiteX233" fmla="*/ 299797 w 790786"/>
                <a:gd name="connsiteY233" fmla="*/ 391160 h 829810"/>
                <a:gd name="connsiteX234" fmla="*/ 300182 w 790786"/>
                <a:gd name="connsiteY234" fmla="*/ 391776 h 829810"/>
                <a:gd name="connsiteX235" fmla="*/ 304646 w 790786"/>
                <a:gd name="connsiteY235" fmla="*/ 401936 h 829810"/>
                <a:gd name="connsiteX236" fmla="*/ 309572 w 790786"/>
                <a:gd name="connsiteY236" fmla="*/ 410710 h 829810"/>
                <a:gd name="connsiteX237" fmla="*/ 309803 w 790786"/>
                <a:gd name="connsiteY237" fmla="*/ 412865 h 829810"/>
                <a:gd name="connsiteX238" fmla="*/ 301952 w 790786"/>
                <a:gd name="connsiteY238" fmla="*/ 439266 h 829810"/>
                <a:gd name="connsiteX239" fmla="*/ 294717 w 790786"/>
                <a:gd name="connsiteY239" fmla="*/ 454352 h 829810"/>
                <a:gd name="connsiteX240" fmla="*/ 294255 w 790786"/>
                <a:gd name="connsiteY240" fmla="*/ 464282 h 829810"/>
                <a:gd name="connsiteX241" fmla="*/ 304569 w 790786"/>
                <a:gd name="connsiteY241" fmla="*/ 484448 h 829810"/>
                <a:gd name="connsiteX242" fmla="*/ 303415 w 790786"/>
                <a:gd name="connsiteY242" fmla="*/ 488219 h 829810"/>
                <a:gd name="connsiteX243" fmla="*/ 294255 w 790786"/>
                <a:gd name="connsiteY243" fmla="*/ 493068 h 829810"/>
                <a:gd name="connsiteX244" fmla="*/ 290330 w 790786"/>
                <a:gd name="connsiteY244" fmla="*/ 496994 h 829810"/>
                <a:gd name="connsiteX245" fmla="*/ 286019 w 790786"/>
                <a:gd name="connsiteY245" fmla="*/ 504537 h 829810"/>
                <a:gd name="connsiteX246" fmla="*/ 283710 w 790786"/>
                <a:gd name="connsiteY246" fmla="*/ 505922 h 829810"/>
                <a:gd name="connsiteX247" fmla="*/ 270779 w 790786"/>
                <a:gd name="connsiteY247" fmla="*/ 506461 h 829810"/>
                <a:gd name="connsiteX248" fmla="*/ 269471 w 790786"/>
                <a:gd name="connsiteY248" fmla="*/ 506230 h 829810"/>
                <a:gd name="connsiteX249" fmla="*/ 262159 w 790786"/>
                <a:gd name="connsiteY249" fmla="*/ 502843 h 829810"/>
                <a:gd name="connsiteX250" fmla="*/ 261466 w 790786"/>
                <a:gd name="connsiteY250" fmla="*/ 502381 h 829810"/>
                <a:gd name="connsiteX251" fmla="*/ 249074 w 790786"/>
                <a:gd name="connsiteY251" fmla="*/ 491144 h 829810"/>
                <a:gd name="connsiteX252" fmla="*/ 236990 w 790786"/>
                <a:gd name="connsiteY252" fmla="*/ 482600 h 829810"/>
                <a:gd name="connsiteX253" fmla="*/ 234065 w 790786"/>
                <a:gd name="connsiteY253" fmla="*/ 483601 h 829810"/>
                <a:gd name="connsiteX254" fmla="*/ 225598 w 790786"/>
                <a:gd name="connsiteY254" fmla="*/ 493684 h 829810"/>
                <a:gd name="connsiteX255" fmla="*/ 216285 w 790786"/>
                <a:gd name="connsiteY255" fmla="*/ 501842 h 829810"/>
                <a:gd name="connsiteX256" fmla="*/ 207048 w 790786"/>
                <a:gd name="connsiteY256" fmla="*/ 508231 h 829810"/>
                <a:gd name="connsiteX257" fmla="*/ 179724 w 790786"/>
                <a:gd name="connsiteY257" fmla="*/ 521932 h 829810"/>
                <a:gd name="connsiteX258" fmla="*/ 167178 w 790786"/>
                <a:gd name="connsiteY258" fmla="*/ 527089 h 829810"/>
                <a:gd name="connsiteX259" fmla="*/ 137006 w 790786"/>
                <a:gd name="connsiteY259" fmla="*/ 535093 h 829810"/>
                <a:gd name="connsiteX260" fmla="*/ 136159 w 790786"/>
                <a:gd name="connsiteY260" fmla="*/ 535170 h 829810"/>
                <a:gd name="connsiteX261" fmla="*/ 126615 w 790786"/>
                <a:gd name="connsiteY261" fmla="*/ 534631 h 829810"/>
                <a:gd name="connsiteX262" fmla="*/ 119072 w 790786"/>
                <a:gd name="connsiteY262" fmla="*/ 533477 h 829810"/>
                <a:gd name="connsiteX263" fmla="*/ 117764 w 790786"/>
                <a:gd name="connsiteY263" fmla="*/ 532938 h 829810"/>
                <a:gd name="connsiteX264" fmla="*/ 96982 w 790786"/>
                <a:gd name="connsiteY264" fmla="*/ 516621 h 829810"/>
                <a:gd name="connsiteX265" fmla="*/ 91748 w 790786"/>
                <a:gd name="connsiteY265" fmla="*/ 511387 h 829810"/>
                <a:gd name="connsiteX266" fmla="*/ 83358 w 790786"/>
                <a:gd name="connsiteY266" fmla="*/ 509770 h 829810"/>
                <a:gd name="connsiteX267" fmla="*/ 79202 w 790786"/>
                <a:gd name="connsiteY267" fmla="*/ 526473 h 829810"/>
                <a:gd name="connsiteX268" fmla="*/ 92287 w 790786"/>
                <a:gd name="connsiteY268" fmla="*/ 555413 h 829810"/>
                <a:gd name="connsiteX269" fmla="*/ 92518 w 790786"/>
                <a:gd name="connsiteY269" fmla="*/ 556568 h 829810"/>
                <a:gd name="connsiteX270" fmla="*/ 92518 w 790786"/>
                <a:gd name="connsiteY270" fmla="*/ 562726 h 829810"/>
                <a:gd name="connsiteX271" fmla="*/ 91979 w 790786"/>
                <a:gd name="connsiteY271" fmla="*/ 564342 h 829810"/>
                <a:gd name="connsiteX272" fmla="*/ 89362 w 790786"/>
                <a:gd name="connsiteY272" fmla="*/ 568037 h 829810"/>
                <a:gd name="connsiteX273" fmla="*/ 87822 w 790786"/>
                <a:gd name="connsiteY273" fmla="*/ 571731 h 829810"/>
                <a:gd name="connsiteX274" fmla="*/ 82819 w 790786"/>
                <a:gd name="connsiteY274" fmla="*/ 586124 h 829810"/>
                <a:gd name="connsiteX275" fmla="*/ 76970 w 790786"/>
                <a:gd name="connsiteY275" fmla="*/ 596207 h 829810"/>
                <a:gd name="connsiteX276" fmla="*/ 75969 w 790786"/>
                <a:gd name="connsiteY276" fmla="*/ 597208 h 829810"/>
                <a:gd name="connsiteX277" fmla="*/ 72505 w 790786"/>
                <a:gd name="connsiteY277" fmla="*/ 599209 h 829810"/>
                <a:gd name="connsiteX278" fmla="*/ 68503 w 790786"/>
                <a:gd name="connsiteY278" fmla="*/ 604135 h 829810"/>
                <a:gd name="connsiteX279" fmla="*/ 68965 w 790786"/>
                <a:gd name="connsiteY279" fmla="*/ 609754 h 829810"/>
                <a:gd name="connsiteX280" fmla="*/ 70042 w 790786"/>
                <a:gd name="connsiteY280" fmla="*/ 615065 h 829810"/>
                <a:gd name="connsiteX281" fmla="*/ 69812 w 790786"/>
                <a:gd name="connsiteY281" fmla="*/ 616912 h 829810"/>
                <a:gd name="connsiteX282" fmla="*/ 68657 w 790786"/>
                <a:gd name="connsiteY282" fmla="*/ 619145 h 829810"/>
                <a:gd name="connsiteX283" fmla="*/ 67579 w 790786"/>
                <a:gd name="connsiteY283" fmla="*/ 620299 h 829810"/>
                <a:gd name="connsiteX284" fmla="*/ 64732 w 790786"/>
                <a:gd name="connsiteY284" fmla="*/ 621992 h 829810"/>
                <a:gd name="connsiteX285" fmla="*/ 64193 w 790786"/>
                <a:gd name="connsiteY285" fmla="*/ 622223 h 829810"/>
                <a:gd name="connsiteX286" fmla="*/ 53417 w 790786"/>
                <a:gd name="connsiteY286" fmla="*/ 625610 h 829810"/>
                <a:gd name="connsiteX287" fmla="*/ 51955 w 790786"/>
                <a:gd name="connsiteY287" fmla="*/ 625687 h 829810"/>
                <a:gd name="connsiteX288" fmla="*/ 44950 w 790786"/>
                <a:gd name="connsiteY288" fmla="*/ 624070 h 829810"/>
                <a:gd name="connsiteX289" fmla="*/ 38562 w 790786"/>
                <a:gd name="connsiteY289" fmla="*/ 624070 h 829810"/>
                <a:gd name="connsiteX290" fmla="*/ 32635 w 790786"/>
                <a:gd name="connsiteY290" fmla="*/ 623455 h 829810"/>
                <a:gd name="connsiteX291" fmla="*/ 31404 w 790786"/>
                <a:gd name="connsiteY291" fmla="*/ 623070 h 829810"/>
                <a:gd name="connsiteX292" fmla="*/ 27401 w 790786"/>
                <a:gd name="connsiteY292" fmla="*/ 620530 h 829810"/>
                <a:gd name="connsiteX293" fmla="*/ 22167 w 790786"/>
                <a:gd name="connsiteY293" fmla="*/ 619683 h 829810"/>
                <a:gd name="connsiteX294" fmla="*/ 18473 w 790786"/>
                <a:gd name="connsiteY294" fmla="*/ 621761 h 829810"/>
                <a:gd name="connsiteX295" fmla="*/ 13239 w 790786"/>
                <a:gd name="connsiteY295" fmla="*/ 628381 h 829810"/>
                <a:gd name="connsiteX296" fmla="*/ 13778 w 790786"/>
                <a:gd name="connsiteY296" fmla="*/ 644775 h 829810"/>
                <a:gd name="connsiteX297" fmla="*/ 14855 w 790786"/>
                <a:gd name="connsiteY297" fmla="*/ 655859 h 829810"/>
                <a:gd name="connsiteX298" fmla="*/ 14778 w 790786"/>
                <a:gd name="connsiteY298" fmla="*/ 656936 h 829810"/>
                <a:gd name="connsiteX299" fmla="*/ 13470 w 790786"/>
                <a:gd name="connsiteY299" fmla="*/ 661401 h 82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</a:cxnLst>
              <a:rect l="l" t="t" r="r" b="b"/>
              <a:pathLst>
                <a:path w="790786" h="829810">
                  <a:moveTo>
                    <a:pt x="13470" y="661401"/>
                  </a:moveTo>
                  <a:cubicBezTo>
                    <a:pt x="13316" y="661863"/>
                    <a:pt x="13085" y="662324"/>
                    <a:pt x="12700" y="662709"/>
                  </a:cubicBezTo>
                  <a:lnTo>
                    <a:pt x="3002" y="671869"/>
                  </a:lnTo>
                  <a:lnTo>
                    <a:pt x="539" y="677718"/>
                  </a:lnTo>
                  <a:lnTo>
                    <a:pt x="0" y="681798"/>
                  </a:lnTo>
                  <a:lnTo>
                    <a:pt x="1078" y="696961"/>
                  </a:lnTo>
                  <a:lnTo>
                    <a:pt x="8390" y="709969"/>
                  </a:lnTo>
                  <a:lnTo>
                    <a:pt x="35483" y="730981"/>
                  </a:lnTo>
                  <a:cubicBezTo>
                    <a:pt x="35637" y="731135"/>
                    <a:pt x="35868" y="731289"/>
                    <a:pt x="35945" y="731443"/>
                  </a:cubicBezTo>
                  <a:lnTo>
                    <a:pt x="55649" y="756766"/>
                  </a:lnTo>
                  <a:lnTo>
                    <a:pt x="71967" y="783167"/>
                  </a:lnTo>
                  <a:lnTo>
                    <a:pt x="81588" y="792788"/>
                  </a:lnTo>
                  <a:lnTo>
                    <a:pt x="94519" y="800331"/>
                  </a:lnTo>
                  <a:lnTo>
                    <a:pt x="122305" y="808644"/>
                  </a:lnTo>
                  <a:cubicBezTo>
                    <a:pt x="122459" y="808721"/>
                    <a:pt x="122690" y="808798"/>
                    <a:pt x="122844" y="808875"/>
                  </a:cubicBezTo>
                  <a:lnTo>
                    <a:pt x="129001" y="812261"/>
                  </a:lnTo>
                  <a:lnTo>
                    <a:pt x="141701" y="817033"/>
                  </a:lnTo>
                  <a:lnTo>
                    <a:pt x="155864" y="817572"/>
                  </a:lnTo>
                  <a:cubicBezTo>
                    <a:pt x="156249" y="817572"/>
                    <a:pt x="156556" y="817649"/>
                    <a:pt x="156941" y="817803"/>
                  </a:cubicBezTo>
                  <a:lnTo>
                    <a:pt x="170103" y="823807"/>
                  </a:lnTo>
                  <a:lnTo>
                    <a:pt x="193887" y="827655"/>
                  </a:lnTo>
                  <a:lnTo>
                    <a:pt x="212667" y="828194"/>
                  </a:lnTo>
                  <a:lnTo>
                    <a:pt x="222135" y="829811"/>
                  </a:lnTo>
                  <a:lnTo>
                    <a:pt x="230909" y="828271"/>
                  </a:lnTo>
                  <a:lnTo>
                    <a:pt x="237990" y="825269"/>
                  </a:lnTo>
                  <a:lnTo>
                    <a:pt x="244379" y="818881"/>
                  </a:lnTo>
                  <a:lnTo>
                    <a:pt x="250382" y="811261"/>
                  </a:lnTo>
                  <a:lnTo>
                    <a:pt x="257387" y="804257"/>
                  </a:lnTo>
                  <a:lnTo>
                    <a:pt x="277399" y="789863"/>
                  </a:lnTo>
                  <a:lnTo>
                    <a:pt x="282402" y="784783"/>
                  </a:lnTo>
                  <a:lnTo>
                    <a:pt x="287251" y="776085"/>
                  </a:lnTo>
                  <a:cubicBezTo>
                    <a:pt x="287328" y="775932"/>
                    <a:pt x="287482" y="775778"/>
                    <a:pt x="287559" y="775624"/>
                  </a:cubicBezTo>
                  <a:lnTo>
                    <a:pt x="294871" y="767157"/>
                  </a:lnTo>
                  <a:lnTo>
                    <a:pt x="319655" y="740064"/>
                  </a:lnTo>
                  <a:lnTo>
                    <a:pt x="338051" y="714971"/>
                  </a:lnTo>
                  <a:lnTo>
                    <a:pt x="363297" y="677411"/>
                  </a:lnTo>
                  <a:cubicBezTo>
                    <a:pt x="363451" y="677180"/>
                    <a:pt x="363605" y="677025"/>
                    <a:pt x="363759" y="676872"/>
                  </a:cubicBezTo>
                  <a:lnTo>
                    <a:pt x="392161" y="651241"/>
                  </a:lnTo>
                  <a:lnTo>
                    <a:pt x="420639" y="605983"/>
                  </a:lnTo>
                  <a:lnTo>
                    <a:pt x="432416" y="586355"/>
                  </a:lnTo>
                  <a:lnTo>
                    <a:pt x="440805" y="570730"/>
                  </a:lnTo>
                  <a:cubicBezTo>
                    <a:pt x="440959" y="570423"/>
                    <a:pt x="441190" y="570115"/>
                    <a:pt x="441421" y="569884"/>
                  </a:cubicBezTo>
                  <a:lnTo>
                    <a:pt x="449272" y="563110"/>
                  </a:lnTo>
                  <a:lnTo>
                    <a:pt x="466898" y="550564"/>
                  </a:lnTo>
                  <a:lnTo>
                    <a:pt x="470670" y="548409"/>
                  </a:lnTo>
                  <a:lnTo>
                    <a:pt x="484447" y="533015"/>
                  </a:lnTo>
                  <a:lnTo>
                    <a:pt x="489912" y="525395"/>
                  </a:lnTo>
                  <a:lnTo>
                    <a:pt x="494684" y="514620"/>
                  </a:lnTo>
                  <a:lnTo>
                    <a:pt x="506922" y="472209"/>
                  </a:lnTo>
                  <a:cubicBezTo>
                    <a:pt x="506999" y="471901"/>
                    <a:pt x="507153" y="471670"/>
                    <a:pt x="507307" y="471440"/>
                  </a:cubicBezTo>
                  <a:lnTo>
                    <a:pt x="512926" y="462973"/>
                  </a:lnTo>
                  <a:lnTo>
                    <a:pt x="517775" y="458047"/>
                  </a:lnTo>
                  <a:cubicBezTo>
                    <a:pt x="518083" y="457739"/>
                    <a:pt x="518545" y="457431"/>
                    <a:pt x="519007" y="457354"/>
                  </a:cubicBezTo>
                  <a:lnTo>
                    <a:pt x="522932" y="456199"/>
                  </a:lnTo>
                  <a:cubicBezTo>
                    <a:pt x="523317" y="456123"/>
                    <a:pt x="523702" y="456046"/>
                    <a:pt x="524087" y="456123"/>
                  </a:cubicBezTo>
                  <a:lnTo>
                    <a:pt x="528551" y="456661"/>
                  </a:lnTo>
                  <a:cubicBezTo>
                    <a:pt x="528936" y="456738"/>
                    <a:pt x="529244" y="456815"/>
                    <a:pt x="529552" y="456969"/>
                  </a:cubicBezTo>
                  <a:lnTo>
                    <a:pt x="540789" y="463127"/>
                  </a:lnTo>
                  <a:lnTo>
                    <a:pt x="544022" y="464282"/>
                  </a:lnTo>
                  <a:lnTo>
                    <a:pt x="555028" y="460818"/>
                  </a:lnTo>
                  <a:lnTo>
                    <a:pt x="586663" y="436341"/>
                  </a:lnTo>
                  <a:lnTo>
                    <a:pt x="598901" y="422410"/>
                  </a:lnTo>
                  <a:lnTo>
                    <a:pt x="601210" y="416945"/>
                  </a:lnTo>
                  <a:lnTo>
                    <a:pt x="598824" y="407324"/>
                  </a:lnTo>
                  <a:lnTo>
                    <a:pt x="591127" y="399165"/>
                  </a:lnTo>
                  <a:lnTo>
                    <a:pt x="582430" y="393700"/>
                  </a:lnTo>
                  <a:cubicBezTo>
                    <a:pt x="581891" y="393392"/>
                    <a:pt x="581506" y="392853"/>
                    <a:pt x="581275" y="392238"/>
                  </a:cubicBezTo>
                  <a:lnTo>
                    <a:pt x="577888" y="382693"/>
                  </a:lnTo>
                  <a:cubicBezTo>
                    <a:pt x="577658" y="382155"/>
                    <a:pt x="577658" y="381539"/>
                    <a:pt x="577888" y="380923"/>
                  </a:cubicBezTo>
                  <a:lnTo>
                    <a:pt x="580121" y="373611"/>
                  </a:lnTo>
                  <a:lnTo>
                    <a:pt x="584662" y="361604"/>
                  </a:lnTo>
                  <a:lnTo>
                    <a:pt x="592128" y="347749"/>
                  </a:lnTo>
                  <a:lnTo>
                    <a:pt x="609292" y="325967"/>
                  </a:lnTo>
                  <a:lnTo>
                    <a:pt x="629843" y="307109"/>
                  </a:lnTo>
                  <a:cubicBezTo>
                    <a:pt x="629997" y="306955"/>
                    <a:pt x="630228" y="306801"/>
                    <a:pt x="630459" y="306647"/>
                  </a:cubicBezTo>
                  <a:lnTo>
                    <a:pt x="633845" y="304954"/>
                  </a:lnTo>
                  <a:lnTo>
                    <a:pt x="638925" y="303107"/>
                  </a:lnTo>
                  <a:lnTo>
                    <a:pt x="639156" y="302337"/>
                  </a:lnTo>
                  <a:lnTo>
                    <a:pt x="649316" y="272857"/>
                  </a:lnTo>
                  <a:lnTo>
                    <a:pt x="662478" y="249844"/>
                  </a:lnTo>
                  <a:lnTo>
                    <a:pt x="666635" y="244456"/>
                  </a:lnTo>
                  <a:cubicBezTo>
                    <a:pt x="666789" y="244225"/>
                    <a:pt x="666942" y="244071"/>
                    <a:pt x="667173" y="243917"/>
                  </a:cubicBezTo>
                  <a:lnTo>
                    <a:pt x="675640" y="237759"/>
                  </a:lnTo>
                  <a:cubicBezTo>
                    <a:pt x="675794" y="237606"/>
                    <a:pt x="675948" y="237529"/>
                    <a:pt x="676179" y="237452"/>
                  </a:cubicBezTo>
                  <a:lnTo>
                    <a:pt x="686955" y="232602"/>
                  </a:lnTo>
                  <a:lnTo>
                    <a:pt x="696114" y="222904"/>
                  </a:lnTo>
                  <a:cubicBezTo>
                    <a:pt x="696268" y="222751"/>
                    <a:pt x="696422" y="222596"/>
                    <a:pt x="696653" y="222519"/>
                  </a:cubicBezTo>
                  <a:lnTo>
                    <a:pt x="714664" y="210743"/>
                  </a:lnTo>
                  <a:lnTo>
                    <a:pt x="720744" y="205586"/>
                  </a:lnTo>
                  <a:lnTo>
                    <a:pt x="731597" y="187113"/>
                  </a:lnTo>
                  <a:lnTo>
                    <a:pt x="735445" y="175029"/>
                  </a:lnTo>
                  <a:lnTo>
                    <a:pt x="737062" y="163099"/>
                  </a:lnTo>
                  <a:lnTo>
                    <a:pt x="738755" y="131849"/>
                  </a:lnTo>
                  <a:lnTo>
                    <a:pt x="740449" y="115916"/>
                  </a:lnTo>
                  <a:cubicBezTo>
                    <a:pt x="740449" y="115685"/>
                    <a:pt x="740525" y="115532"/>
                    <a:pt x="740602" y="115301"/>
                  </a:cubicBezTo>
                  <a:lnTo>
                    <a:pt x="745067" y="102370"/>
                  </a:lnTo>
                  <a:cubicBezTo>
                    <a:pt x="745144" y="102062"/>
                    <a:pt x="745297" y="101831"/>
                    <a:pt x="745452" y="101600"/>
                  </a:cubicBezTo>
                  <a:lnTo>
                    <a:pt x="773545" y="63885"/>
                  </a:lnTo>
                  <a:lnTo>
                    <a:pt x="781242" y="50107"/>
                  </a:lnTo>
                  <a:lnTo>
                    <a:pt x="789401" y="29941"/>
                  </a:lnTo>
                  <a:lnTo>
                    <a:pt x="790787" y="21244"/>
                  </a:lnTo>
                  <a:lnTo>
                    <a:pt x="778625" y="12161"/>
                  </a:lnTo>
                  <a:cubicBezTo>
                    <a:pt x="778472" y="12007"/>
                    <a:pt x="778318" y="11853"/>
                    <a:pt x="778164" y="11700"/>
                  </a:cubicBezTo>
                  <a:lnTo>
                    <a:pt x="768542" y="0"/>
                  </a:lnTo>
                  <a:lnTo>
                    <a:pt x="768388" y="539"/>
                  </a:lnTo>
                  <a:cubicBezTo>
                    <a:pt x="768235" y="1001"/>
                    <a:pt x="767927" y="1462"/>
                    <a:pt x="767619" y="1847"/>
                  </a:cubicBezTo>
                  <a:lnTo>
                    <a:pt x="743989" y="23245"/>
                  </a:lnTo>
                  <a:lnTo>
                    <a:pt x="728749" y="33405"/>
                  </a:lnTo>
                  <a:lnTo>
                    <a:pt x="724516" y="38177"/>
                  </a:lnTo>
                  <a:lnTo>
                    <a:pt x="721437" y="42257"/>
                  </a:lnTo>
                  <a:lnTo>
                    <a:pt x="717588" y="50415"/>
                  </a:lnTo>
                  <a:cubicBezTo>
                    <a:pt x="717512" y="50646"/>
                    <a:pt x="717358" y="50877"/>
                    <a:pt x="717204" y="51031"/>
                  </a:cubicBezTo>
                  <a:lnTo>
                    <a:pt x="714356" y="54418"/>
                  </a:lnTo>
                  <a:cubicBezTo>
                    <a:pt x="714048" y="54803"/>
                    <a:pt x="713586" y="55110"/>
                    <a:pt x="713124" y="55264"/>
                  </a:cubicBezTo>
                  <a:lnTo>
                    <a:pt x="708660" y="56727"/>
                  </a:lnTo>
                  <a:lnTo>
                    <a:pt x="707736" y="57650"/>
                  </a:lnTo>
                  <a:lnTo>
                    <a:pt x="704427" y="63731"/>
                  </a:lnTo>
                  <a:lnTo>
                    <a:pt x="704812" y="67041"/>
                  </a:lnTo>
                  <a:lnTo>
                    <a:pt x="705812" y="69504"/>
                  </a:lnTo>
                  <a:cubicBezTo>
                    <a:pt x="705966" y="69812"/>
                    <a:pt x="706043" y="70197"/>
                    <a:pt x="706043" y="70581"/>
                  </a:cubicBezTo>
                  <a:lnTo>
                    <a:pt x="706043" y="74507"/>
                  </a:lnTo>
                  <a:cubicBezTo>
                    <a:pt x="706043" y="75045"/>
                    <a:pt x="705889" y="75507"/>
                    <a:pt x="705658" y="75969"/>
                  </a:cubicBezTo>
                  <a:lnTo>
                    <a:pt x="703965" y="78817"/>
                  </a:lnTo>
                  <a:lnTo>
                    <a:pt x="699116" y="84282"/>
                  </a:lnTo>
                  <a:cubicBezTo>
                    <a:pt x="698962" y="84436"/>
                    <a:pt x="698808" y="84590"/>
                    <a:pt x="698577" y="84744"/>
                  </a:cubicBezTo>
                  <a:lnTo>
                    <a:pt x="695190" y="86976"/>
                  </a:lnTo>
                  <a:lnTo>
                    <a:pt x="692496" y="89208"/>
                  </a:lnTo>
                  <a:lnTo>
                    <a:pt x="690649" y="92825"/>
                  </a:lnTo>
                  <a:lnTo>
                    <a:pt x="689110" y="100446"/>
                  </a:lnTo>
                  <a:lnTo>
                    <a:pt x="689571" y="105372"/>
                  </a:lnTo>
                  <a:lnTo>
                    <a:pt x="691188" y="110144"/>
                  </a:lnTo>
                  <a:lnTo>
                    <a:pt x="691881" y="114531"/>
                  </a:lnTo>
                  <a:cubicBezTo>
                    <a:pt x="691958" y="115070"/>
                    <a:pt x="691881" y="115685"/>
                    <a:pt x="691650" y="116224"/>
                  </a:cubicBezTo>
                  <a:lnTo>
                    <a:pt x="689418" y="120765"/>
                  </a:lnTo>
                  <a:cubicBezTo>
                    <a:pt x="689264" y="121073"/>
                    <a:pt x="689033" y="121381"/>
                    <a:pt x="688725" y="121612"/>
                  </a:cubicBezTo>
                  <a:lnTo>
                    <a:pt x="681105" y="128155"/>
                  </a:lnTo>
                  <a:lnTo>
                    <a:pt x="673947" y="137468"/>
                  </a:lnTo>
                  <a:lnTo>
                    <a:pt x="659399" y="158173"/>
                  </a:lnTo>
                  <a:lnTo>
                    <a:pt x="638848" y="178801"/>
                  </a:lnTo>
                  <a:cubicBezTo>
                    <a:pt x="638464" y="179185"/>
                    <a:pt x="637925" y="179493"/>
                    <a:pt x="637386" y="179570"/>
                  </a:cubicBezTo>
                  <a:lnTo>
                    <a:pt x="615988" y="183496"/>
                  </a:lnTo>
                  <a:cubicBezTo>
                    <a:pt x="615758" y="183496"/>
                    <a:pt x="615527" y="183573"/>
                    <a:pt x="615296" y="183573"/>
                  </a:cubicBezTo>
                  <a:lnTo>
                    <a:pt x="597285" y="182418"/>
                  </a:lnTo>
                  <a:lnTo>
                    <a:pt x="579351" y="177800"/>
                  </a:lnTo>
                  <a:cubicBezTo>
                    <a:pt x="578889" y="177646"/>
                    <a:pt x="578427" y="177415"/>
                    <a:pt x="578042" y="177030"/>
                  </a:cubicBezTo>
                  <a:lnTo>
                    <a:pt x="575195" y="174182"/>
                  </a:lnTo>
                  <a:cubicBezTo>
                    <a:pt x="574964" y="173952"/>
                    <a:pt x="574810" y="173721"/>
                    <a:pt x="574656" y="173490"/>
                  </a:cubicBezTo>
                  <a:lnTo>
                    <a:pt x="572962" y="170103"/>
                  </a:lnTo>
                  <a:cubicBezTo>
                    <a:pt x="572654" y="169487"/>
                    <a:pt x="572578" y="168795"/>
                    <a:pt x="572732" y="168179"/>
                  </a:cubicBezTo>
                  <a:lnTo>
                    <a:pt x="576118" y="154709"/>
                  </a:lnTo>
                  <a:lnTo>
                    <a:pt x="576580" y="148398"/>
                  </a:lnTo>
                  <a:lnTo>
                    <a:pt x="577196" y="145704"/>
                  </a:lnTo>
                  <a:cubicBezTo>
                    <a:pt x="577273" y="145319"/>
                    <a:pt x="577427" y="145011"/>
                    <a:pt x="577658" y="144703"/>
                  </a:cubicBezTo>
                  <a:lnTo>
                    <a:pt x="580736" y="140547"/>
                  </a:lnTo>
                  <a:lnTo>
                    <a:pt x="581583" y="138007"/>
                  </a:lnTo>
                  <a:lnTo>
                    <a:pt x="581583" y="134543"/>
                  </a:lnTo>
                  <a:cubicBezTo>
                    <a:pt x="581583" y="134235"/>
                    <a:pt x="581660" y="133927"/>
                    <a:pt x="581737" y="133620"/>
                  </a:cubicBezTo>
                  <a:lnTo>
                    <a:pt x="584662" y="124922"/>
                  </a:lnTo>
                  <a:lnTo>
                    <a:pt x="552181" y="124922"/>
                  </a:lnTo>
                  <a:lnTo>
                    <a:pt x="552181" y="124922"/>
                  </a:lnTo>
                  <a:lnTo>
                    <a:pt x="547255" y="126230"/>
                  </a:lnTo>
                  <a:lnTo>
                    <a:pt x="545561" y="128309"/>
                  </a:lnTo>
                  <a:cubicBezTo>
                    <a:pt x="545330" y="128617"/>
                    <a:pt x="545022" y="128924"/>
                    <a:pt x="544638" y="129078"/>
                  </a:cubicBezTo>
                  <a:lnTo>
                    <a:pt x="540635" y="131079"/>
                  </a:lnTo>
                  <a:lnTo>
                    <a:pt x="538249" y="133927"/>
                  </a:lnTo>
                  <a:lnTo>
                    <a:pt x="537787" y="139238"/>
                  </a:lnTo>
                  <a:cubicBezTo>
                    <a:pt x="537710" y="140085"/>
                    <a:pt x="537249" y="140932"/>
                    <a:pt x="536479" y="141394"/>
                  </a:cubicBezTo>
                  <a:cubicBezTo>
                    <a:pt x="535709" y="141855"/>
                    <a:pt x="534785" y="141932"/>
                    <a:pt x="534016" y="141624"/>
                  </a:cubicBezTo>
                  <a:lnTo>
                    <a:pt x="526704" y="138776"/>
                  </a:lnTo>
                  <a:cubicBezTo>
                    <a:pt x="526088" y="138545"/>
                    <a:pt x="525549" y="138007"/>
                    <a:pt x="525164" y="137391"/>
                  </a:cubicBezTo>
                  <a:lnTo>
                    <a:pt x="523548" y="134158"/>
                  </a:lnTo>
                  <a:lnTo>
                    <a:pt x="522162" y="133927"/>
                  </a:lnTo>
                  <a:lnTo>
                    <a:pt x="519007" y="134697"/>
                  </a:lnTo>
                  <a:lnTo>
                    <a:pt x="514465" y="139238"/>
                  </a:lnTo>
                  <a:lnTo>
                    <a:pt x="511925" y="142856"/>
                  </a:lnTo>
                  <a:cubicBezTo>
                    <a:pt x="511772" y="143010"/>
                    <a:pt x="511618" y="143164"/>
                    <a:pt x="511464" y="143318"/>
                  </a:cubicBezTo>
                  <a:lnTo>
                    <a:pt x="506999" y="147243"/>
                  </a:lnTo>
                  <a:cubicBezTo>
                    <a:pt x="505999" y="148167"/>
                    <a:pt x="504459" y="148167"/>
                    <a:pt x="503382" y="147320"/>
                  </a:cubicBezTo>
                  <a:lnTo>
                    <a:pt x="497763" y="142856"/>
                  </a:lnTo>
                  <a:lnTo>
                    <a:pt x="493068" y="140316"/>
                  </a:lnTo>
                  <a:lnTo>
                    <a:pt x="482138" y="133235"/>
                  </a:lnTo>
                  <a:lnTo>
                    <a:pt x="479213" y="132850"/>
                  </a:lnTo>
                  <a:lnTo>
                    <a:pt x="469053" y="134389"/>
                  </a:lnTo>
                  <a:lnTo>
                    <a:pt x="466052" y="136544"/>
                  </a:lnTo>
                  <a:lnTo>
                    <a:pt x="461279" y="142933"/>
                  </a:lnTo>
                  <a:cubicBezTo>
                    <a:pt x="461048" y="143241"/>
                    <a:pt x="460818" y="143472"/>
                    <a:pt x="460510" y="143625"/>
                  </a:cubicBezTo>
                  <a:lnTo>
                    <a:pt x="457662" y="145319"/>
                  </a:lnTo>
                  <a:cubicBezTo>
                    <a:pt x="457431" y="145473"/>
                    <a:pt x="457277" y="145550"/>
                    <a:pt x="457046" y="145627"/>
                  </a:cubicBezTo>
                  <a:lnTo>
                    <a:pt x="446963" y="148783"/>
                  </a:lnTo>
                  <a:lnTo>
                    <a:pt x="443422" y="151784"/>
                  </a:lnTo>
                  <a:cubicBezTo>
                    <a:pt x="443115" y="152092"/>
                    <a:pt x="442730" y="152246"/>
                    <a:pt x="442268" y="152400"/>
                  </a:cubicBezTo>
                  <a:lnTo>
                    <a:pt x="437804" y="153555"/>
                  </a:lnTo>
                  <a:cubicBezTo>
                    <a:pt x="437573" y="153632"/>
                    <a:pt x="437342" y="153632"/>
                    <a:pt x="437111" y="153632"/>
                  </a:cubicBezTo>
                  <a:lnTo>
                    <a:pt x="433724" y="153632"/>
                  </a:lnTo>
                  <a:cubicBezTo>
                    <a:pt x="433493" y="153632"/>
                    <a:pt x="433262" y="153632"/>
                    <a:pt x="433109" y="153555"/>
                  </a:cubicBezTo>
                  <a:lnTo>
                    <a:pt x="426258" y="152015"/>
                  </a:lnTo>
                  <a:lnTo>
                    <a:pt x="423102" y="152400"/>
                  </a:lnTo>
                  <a:lnTo>
                    <a:pt x="418407" y="156633"/>
                  </a:lnTo>
                  <a:lnTo>
                    <a:pt x="411326" y="168102"/>
                  </a:lnTo>
                  <a:lnTo>
                    <a:pt x="399935" y="182957"/>
                  </a:lnTo>
                  <a:lnTo>
                    <a:pt x="389390" y="199659"/>
                  </a:lnTo>
                  <a:lnTo>
                    <a:pt x="381308" y="216362"/>
                  </a:lnTo>
                  <a:lnTo>
                    <a:pt x="380230" y="230448"/>
                  </a:lnTo>
                  <a:cubicBezTo>
                    <a:pt x="380153" y="231140"/>
                    <a:pt x="379922" y="231756"/>
                    <a:pt x="379384" y="232218"/>
                  </a:cubicBezTo>
                  <a:lnTo>
                    <a:pt x="370378" y="241223"/>
                  </a:lnTo>
                  <a:lnTo>
                    <a:pt x="367761" y="252768"/>
                  </a:lnTo>
                  <a:cubicBezTo>
                    <a:pt x="367684" y="253153"/>
                    <a:pt x="367453" y="253538"/>
                    <a:pt x="367222" y="253923"/>
                  </a:cubicBezTo>
                  <a:lnTo>
                    <a:pt x="360449" y="262390"/>
                  </a:lnTo>
                  <a:cubicBezTo>
                    <a:pt x="360295" y="262544"/>
                    <a:pt x="360218" y="262698"/>
                    <a:pt x="360064" y="262774"/>
                  </a:cubicBezTo>
                  <a:lnTo>
                    <a:pt x="322965" y="293178"/>
                  </a:lnTo>
                  <a:lnTo>
                    <a:pt x="309495" y="307802"/>
                  </a:lnTo>
                  <a:lnTo>
                    <a:pt x="301259" y="324350"/>
                  </a:lnTo>
                  <a:lnTo>
                    <a:pt x="297642" y="329276"/>
                  </a:lnTo>
                  <a:cubicBezTo>
                    <a:pt x="297257" y="329815"/>
                    <a:pt x="296641" y="330200"/>
                    <a:pt x="295948" y="330354"/>
                  </a:cubicBezTo>
                  <a:lnTo>
                    <a:pt x="290330" y="331509"/>
                  </a:lnTo>
                  <a:cubicBezTo>
                    <a:pt x="290099" y="331585"/>
                    <a:pt x="289868" y="331585"/>
                    <a:pt x="289637" y="331585"/>
                  </a:cubicBezTo>
                  <a:lnTo>
                    <a:pt x="279477" y="331047"/>
                  </a:lnTo>
                  <a:cubicBezTo>
                    <a:pt x="279246" y="331047"/>
                    <a:pt x="278938" y="330970"/>
                    <a:pt x="278707" y="330893"/>
                  </a:cubicBezTo>
                  <a:lnTo>
                    <a:pt x="248304" y="320194"/>
                  </a:lnTo>
                  <a:lnTo>
                    <a:pt x="240607" y="316115"/>
                  </a:lnTo>
                  <a:cubicBezTo>
                    <a:pt x="240376" y="315961"/>
                    <a:pt x="240222" y="315884"/>
                    <a:pt x="239992" y="315730"/>
                  </a:cubicBezTo>
                  <a:lnTo>
                    <a:pt x="232833" y="309033"/>
                  </a:lnTo>
                  <a:lnTo>
                    <a:pt x="228138" y="308572"/>
                  </a:lnTo>
                  <a:lnTo>
                    <a:pt x="224829" y="308572"/>
                  </a:lnTo>
                  <a:lnTo>
                    <a:pt x="216131" y="314652"/>
                  </a:lnTo>
                  <a:lnTo>
                    <a:pt x="217824" y="318732"/>
                  </a:lnTo>
                  <a:lnTo>
                    <a:pt x="266854" y="361604"/>
                  </a:lnTo>
                  <a:lnTo>
                    <a:pt x="277245" y="373688"/>
                  </a:lnTo>
                  <a:lnTo>
                    <a:pt x="281632" y="377537"/>
                  </a:lnTo>
                  <a:lnTo>
                    <a:pt x="287328" y="379615"/>
                  </a:lnTo>
                  <a:cubicBezTo>
                    <a:pt x="287559" y="379691"/>
                    <a:pt x="287867" y="379846"/>
                    <a:pt x="288021" y="380000"/>
                  </a:cubicBezTo>
                  <a:lnTo>
                    <a:pt x="294794" y="385079"/>
                  </a:lnTo>
                  <a:cubicBezTo>
                    <a:pt x="294948" y="385233"/>
                    <a:pt x="295179" y="385388"/>
                    <a:pt x="295333" y="385541"/>
                  </a:cubicBezTo>
                  <a:lnTo>
                    <a:pt x="299797" y="391160"/>
                  </a:lnTo>
                  <a:cubicBezTo>
                    <a:pt x="299951" y="391314"/>
                    <a:pt x="300105" y="391545"/>
                    <a:pt x="300182" y="391776"/>
                  </a:cubicBezTo>
                  <a:lnTo>
                    <a:pt x="304646" y="401936"/>
                  </a:lnTo>
                  <a:lnTo>
                    <a:pt x="309572" y="410710"/>
                  </a:lnTo>
                  <a:cubicBezTo>
                    <a:pt x="309957" y="411403"/>
                    <a:pt x="310034" y="412173"/>
                    <a:pt x="309803" y="412865"/>
                  </a:cubicBezTo>
                  <a:lnTo>
                    <a:pt x="301952" y="439266"/>
                  </a:lnTo>
                  <a:lnTo>
                    <a:pt x="294717" y="454352"/>
                  </a:lnTo>
                  <a:lnTo>
                    <a:pt x="294255" y="464282"/>
                  </a:lnTo>
                  <a:lnTo>
                    <a:pt x="304569" y="484448"/>
                  </a:lnTo>
                  <a:cubicBezTo>
                    <a:pt x="305262" y="485833"/>
                    <a:pt x="304723" y="487526"/>
                    <a:pt x="303415" y="488219"/>
                  </a:cubicBezTo>
                  <a:lnTo>
                    <a:pt x="294255" y="493068"/>
                  </a:lnTo>
                  <a:lnTo>
                    <a:pt x="290330" y="496994"/>
                  </a:lnTo>
                  <a:lnTo>
                    <a:pt x="286019" y="504537"/>
                  </a:lnTo>
                  <a:cubicBezTo>
                    <a:pt x="285558" y="505383"/>
                    <a:pt x="284634" y="505922"/>
                    <a:pt x="283710" y="505922"/>
                  </a:cubicBezTo>
                  <a:lnTo>
                    <a:pt x="270779" y="506461"/>
                  </a:lnTo>
                  <a:cubicBezTo>
                    <a:pt x="270318" y="506461"/>
                    <a:pt x="269856" y="506384"/>
                    <a:pt x="269471" y="506230"/>
                  </a:cubicBezTo>
                  <a:lnTo>
                    <a:pt x="262159" y="502843"/>
                  </a:lnTo>
                  <a:cubicBezTo>
                    <a:pt x="261928" y="502689"/>
                    <a:pt x="261697" y="502535"/>
                    <a:pt x="261466" y="502381"/>
                  </a:cubicBezTo>
                  <a:lnTo>
                    <a:pt x="249074" y="491144"/>
                  </a:lnTo>
                  <a:lnTo>
                    <a:pt x="236990" y="482600"/>
                  </a:lnTo>
                  <a:lnTo>
                    <a:pt x="234065" y="483601"/>
                  </a:lnTo>
                  <a:lnTo>
                    <a:pt x="225598" y="493684"/>
                  </a:lnTo>
                  <a:lnTo>
                    <a:pt x="216285" y="501842"/>
                  </a:lnTo>
                  <a:lnTo>
                    <a:pt x="207048" y="508231"/>
                  </a:lnTo>
                  <a:lnTo>
                    <a:pt x="179724" y="521932"/>
                  </a:lnTo>
                  <a:lnTo>
                    <a:pt x="167178" y="527089"/>
                  </a:lnTo>
                  <a:lnTo>
                    <a:pt x="137006" y="535093"/>
                  </a:lnTo>
                  <a:cubicBezTo>
                    <a:pt x="136698" y="535170"/>
                    <a:pt x="136390" y="535247"/>
                    <a:pt x="136159" y="535170"/>
                  </a:cubicBezTo>
                  <a:lnTo>
                    <a:pt x="126615" y="534631"/>
                  </a:lnTo>
                  <a:lnTo>
                    <a:pt x="119072" y="533477"/>
                  </a:lnTo>
                  <a:cubicBezTo>
                    <a:pt x="118610" y="533400"/>
                    <a:pt x="118149" y="533246"/>
                    <a:pt x="117764" y="532938"/>
                  </a:cubicBezTo>
                  <a:lnTo>
                    <a:pt x="96982" y="516621"/>
                  </a:lnTo>
                  <a:lnTo>
                    <a:pt x="91748" y="511387"/>
                  </a:lnTo>
                  <a:lnTo>
                    <a:pt x="83358" y="509770"/>
                  </a:lnTo>
                  <a:lnTo>
                    <a:pt x="79202" y="526473"/>
                  </a:lnTo>
                  <a:lnTo>
                    <a:pt x="92287" y="555413"/>
                  </a:lnTo>
                  <a:cubicBezTo>
                    <a:pt x="92441" y="555798"/>
                    <a:pt x="92518" y="556183"/>
                    <a:pt x="92518" y="556568"/>
                  </a:cubicBezTo>
                  <a:lnTo>
                    <a:pt x="92518" y="562726"/>
                  </a:lnTo>
                  <a:cubicBezTo>
                    <a:pt x="92518" y="563341"/>
                    <a:pt x="92364" y="563880"/>
                    <a:pt x="91979" y="564342"/>
                  </a:cubicBezTo>
                  <a:lnTo>
                    <a:pt x="89362" y="568037"/>
                  </a:lnTo>
                  <a:lnTo>
                    <a:pt x="87822" y="571731"/>
                  </a:lnTo>
                  <a:lnTo>
                    <a:pt x="82819" y="586124"/>
                  </a:lnTo>
                  <a:lnTo>
                    <a:pt x="76970" y="596207"/>
                  </a:lnTo>
                  <a:cubicBezTo>
                    <a:pt x="76739" y="596592"/>
                    <a:pt x="76354" y="596977"/>
                    <a:pt x="75969" y="597208"/>
                  </a:cubicBezTo>
                  <a:lnTo>
                    <a:pt x="72505" y="599209"/>
                  </a:lnTo>
                  <a:lnTo>
                    <a:pt x="68503" y="604135"/>
                  </a:lnTo>
                  <a:lnTo>
                    <a:pt x="68965" y="609754"/>
                  </a:lnTo>
                  <a:lnTo>
                    <a:pt x="70042" y="615065"/>
                  </a:lnTo>
                  <a:cubicBezTo>
                    <a:pt x="70196" y="615681"/>
                    <a:pt x="70119" y="616297"/>
                    <a:pt x="69812" y="616912"/>
                  </a:cubicBezTo>
                  <a:lnTo>
                    <a:pt x="68657" y="619145"/>
                  </a:lnTo>
                  <a:cubicBezTo>
                    <a:pt x="68426" y="619606"/>
                    <a:pt x="68041" y="619991"/>
                    <a:pt x="67579" y="620299"/>
                  </a:cubicBezTo>
                  <a:lnTo>
                    <a:pt x="64732" y="621992"/>
                  </a:lnTo>
                  <a:cubicBezTo>
                    <a:pt x="64578" y="622069"/>
                    <a:pt x="64347" y="622146"/>
                    <a:pt x="64193" y="622223"/>
                  </a:cubicBezTo>
                  <a:lnTo>
                    <a:pt x="53417" y="625610"/>
                  </a:lnTo>
                  <a:cubicBezTo>
                    <a:pt x="52955" y="625764"/>
                    <a:pt x="52416" y="625764"/>
                    <a:pt x="51955" y="625687"/>
                  </a:cubicBezTo>
                  <a:lnTo>
                    <a:pt x="44950" y="624070"/>
                  </a:lnTo>
                  <a:lnTo>
                    <a:pt x="38562" y="624070"/>
                  </a:lnTo>
                  <a:lnTo>
                    <a:pt x="32635" y="623455"/>
                  </a:lnTo>
                  <a:cubicBezTo>
                    <a:pt x="32173" y="623378"/>
                    <a:pt x="31789" y="623301"/>
                    <a:pt x="31404" y="623070"/>
                  </a:cubicBezTo>
                  <a:lnTo>
                    <a:pt x="27401" y="620530"/>
                  </a:lnTo>
                  <a:lnTo>
                    <a:pt x="22167" y="619683"/>
                  </a:lnTo>
                  <a:lnTo>
                    <a:pt x="18473" y="621761"/>
                  </a:lnTo>
                  <a:lnTo>
                    <a:pt x="13239" y="628381"/>
                  </a:lnTo>
                  <a:lnTo>
                    <a:pt x="13778" y="644775"/>
                  </a:lnTo>
                  <a:lnTo>
                    <a:pt x="14855" y="655859"/>
                  </a:lnTo>
                  <a:cubicBezTo>
                    <a:pt x="14855" y="656244"/>
                    <a:pt x="14855" y="656552"/>
                    <a:pt x="14778" y="656936"/>
                  </a:cubicBezTo>
                  <a:lnTo>
                    <a:pt x="13470" y="661401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grpSp>
          <p:nvGrpSpPr>
            <p:cNvPr id="41" name="Gráfico 72">
              <a:extLst>
                <a:ext uri="{FF2B5EF4-FFF2-40B4-BE49-F238E27FC236}">
                  <a16:creationId xmlns:a16="http://schemas.microsoft.com/office/drawing/2014/main" id="{A4CA5CDA-6730-F47C-6741-D75D4E6C6036}"/>
                </a:ext>
              </a:extLst>
            </p:cNvPr>
            <p:cNvGrpSpPr/>
            <p:nvPr/>
          </p:nvGrpSpPr>
          <p:grpSpPr>
            <a:xfrm>
              <a:off x="7812914" y="3420501"/>
              <a:ext cx="659092" cy="676940"/>
              <a:chOff x="4155054" y="3898284"/>
              <a:chExt cx="858366" cy="881610"/>
            </a:xfrm>
            <a:solidFill>
              <a:srgbClr val="FFC000"/>
            </a:solidFill>
          </p:grpSpPr>
          <p:sp>
            <p:nvSpPr>
              <p:cNvPr id="42" name="Forma libre: forma 105">
                <a:extLst>
                  <a:ext uri="{FF2B5EF4-FFF2-40B4-BE49-F238E27FC236}">
                    <a16:creationId xmlns:a16="http://schemas.microsoft.com/office/drawing/2014/main" id="{55A570AB-9349-F3A8-F11A-4F302E422657}"/>
                  </a:ext>
                </a:extLst>
              </p:cNvPr>
              <p:cNvSpPr/>
              <p:nvPr/>
            </p:nvSpPr>
            <p:spPr>
              <a:xfrm>
                <a:off x="4210165" y="4132349"/>
                <a:ext cx="16933" cy="15470"/>
              </a:xfrm>
              <a:custGeom>
                <a:avLst/>
                <a:gdLst>
                  <a:gd name="connsiteX0" fmla="*/ 13624 w 16933"/>
                  <a:gd name="connsiteY0" fmla="*/ 13624 h 15470"/>
                  <a:gd name="connsiteX1" fmla="*/ 16933 w 16933"/>
                  <a:gd name="connsiteY1" fmla="*/ 15471 h 15470"/>
                  <a:gd name="connsiteX2" fmla="*/ 7466 w 16933"/>
                  <a:gd name="connsiteY2" fmla="*/ 3002 h 15470"/>
                  <a:gd name="connsiteX3" fmla="*/ 2848 w 16933"/>
                  <a:gd name="connsiteY3" fmla="*/ 231 h 15470"/>
                  <a:gd name="connsiteX4" fmla="*/ 847 w 16933"/>
                  <a:gd name="connsiteY4" fmla="*/ 0 h 15470"/>
                  <a:gd name="connsiteX5" fmla="*/ 0 w 16933"/>
                  <a:gd name="connsiteY5" fmla="*/ 3541 h 15470"/>
                  <a:gd name="connsiteX6" fmla="*/ 2232 w 16933"/>
                  <a:gd name="connsiteY6" fmla="*/ 9775 h 15470"/>
                  <a:gd name="connsiteX7" fmla="*/ 6465 w 16933"/>
                  <a:gd name="connsiteY7" fmla="*/ 12777 h 15470"/>
                  <a:gd name="connsiteX8" fmla="*/ 12469 w 16933"/>
                  <a:gd name="connsiteY8" fmla="*/ 13316 h 15470"/>
                  <a:gd name="connsiteX9" fmla="*/ 13624 w 16933"/>
                  <a:gd name="connsiteY9" fmla="*/ 13624 h 1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33" h="15470">
                    <a:moveTo>
                      <a:pt x="13624" y="13624"/>
                    </a:moveTo>
                    <a:lnTo>
                      <a:pt x="16933" y="15471"/>
                    </a:lnTo>
                    <a:lnTo>
                      <a:pt x="7466" y="3002"/>
                    </a:lnTo>
                    <a:lnTo>
                      <a:pt x="2848" y="231"/>
                    </a:lnTo>
                    <a:lnTo>
                      <a:pt x="847" y="0"/>
                    </a:lnTo>
                    <a:lnTo>
                      <a:pt x="0" y="3541"/>
                    </a:lnTo>
                    <a:lnTo>
                      <a:pt x="2232" y="9775"/>
                    </a:lnTo>
                    <a:lnTo>
                      <a:pt x="6465" y="12777"/>
                    </a:lnTo>
                    <a:lnTo>
                      <a:pt x="12469" y="13316"/>
                    </a:lnTo>
                    <a:cubicBezTo>
                      <a:pt x="12854" y="13316"/>
                      <a:pt x="13239" y="13470"/>
                      <a:pt x="13624" y="13624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Forma libre: forma 106">
                <a:extLst>
                  <a:ext uri="{FF2B5EF4-FFF2-40B4-BE49-F238E27FC236}">
                    <a16:creationId xmlns:a16="http://schemas.microsoft.com/office/drawing/2014/main" id="{07125D5A-5BDA-348F-C00D-3E2807761E10}"/>
                  </a:ext>
                </a:extLst>
              </p:cNvPr>
              <p:cNvSpPr/>
              <p:nvPr/>
            </p:nvSpPr>
            <p:spPr>
              <a:xfrm>
                <a:off x="4155054" y="3898284"/>
                <a:ext cx="858366" cy="881610"/>
              </a:xfrm>
              <a:custGeom>
                <a:avLst/>
                <a:gdLst>
                  <a:gd name="connsiteX0" fmla="*/ 30557 w 858366"/>
                  <a:gd name="connsiteY0" fmla="*/ 270703 h 881610"/>
                  <a:gd name="connsiteX1" fmla="*/ 42333 w 858366"/>
                  <a:gd name="connsiteY1" fmla="*/ 283095 h 881610"/>
                  <a:gd name="connsiteX2" fmla="*/ 43103 w 858366"/>
                  <a:gd name="connsiteY2" fmla="*/ 284788 h 881610"/>
                  <a:gd name="connsiteX3" fmla="*/ 43642 w 858366"/>
                  <a:gd name="connsiteY3" fmla="*/ 292100 h 881610"/>
                  <a:gd name="connsiteX4" fmla="*/ 45258 w 858366"/>
                  <a:gd name="connsiteY4" fmla="*/ 300182 h 881610"/>
                  <a:gd name="connsiteX5" fmla="*/ 50184 w 858366"/>
                  <a:gd name="connsiteY5" fmla="*/ 313267 h 881610"/>
                  <a:gd name="connsiteX6" fmla="*/ 50338 w 858366"/>
                  <a:gd name="connsiteY6" fmla="*/ 313882 h 881610"/>
                  <a:gd name="connsiteX7" fmla="*/ 50877 w 858366"/>
                  <a:gd name="connsiteY7" fmla="*/ 317808 h 881610"/>
                  <a:gd name="connsiteX8" fmla="*/ 50877 w 858366"/>
                  <a:gd name="connsiteY8" fmla="*/ 318577 h 881610"/>
                  <a:gd name="connsiteX9" fmla="*/ 50338 w 858366"/>
                  <a:gd name="connsiteY9" fmla="*/ 322503 h 881610"/>
                  <a:gd name="connsiteX10" fmla="*/ 49184 w 858366"/>
                  <a:gd name="connsiteY10" fmla="*/ 327814 h 881610"/>
                  <a:gd name="connsiteX11" fmla="*/ 44565 w 858366"/>
                  <a:gd name="connsiteY11" fmla="*/ 341053 h 881610"/>
                  <a:gd name="connsiteX12" fmla="*/ 43642 w 858366"/>
                  <a:gd name="connsiteY12" fmla="*/ 346902 h 881610"/>
                  <a:gd name="connsiteX13" fmla="*/ 44104 w 858366"/>
                  <a:gd name="connsiteY13" fmla="*/ 349519 h 881610"/>
                  <a:gd name="connsiteX14" fmla="*/ 50723 w 858366"/>
                  <a:gd name="connsiteY14" fmla="*/ 364990 h 881610"/>
                  <a:gd name="connsiteX15" fmla="*/ 77431 w 858366"/>
                  <a:gd name="connsiteY15" fmla="*/ 403860 h 881610"/>
                  <a:gd name="connsiteX16" fmla="*/ 77816 w 858366"/>
                  <a:gd name="connsiteY16" fmla="*/ 404553 h 881610"/>
                  <a:gd name="connsiteX17" fmla="*/ 78971 w 858366"/>
                  <a:gd name="connsiteY17" fmla="*/ 407939 h 881610"/>
                  <a:gd name="connsiteX18" fmla="*/ 79125 w 858366"/>
                  <a:gd name="connsiteY18" fmla="*/ 408555 h 881610"/>
                  <a:gd name="connsiteX19" fmla="*/ 80202 w 858366"/>
                  <a:gd name="connsiteY19" fmla="*/ 420409 h 881610"/>
                  <a:gd name="connsiteX20" fmla="*/ 81434 w 858366"/>
                  <a:gd name="connsiteY20" fmla="*/ 422871 h 881610"/>
                  <a:gd name="connsiteX21" fmla="*/ 84128 w 858366"/>
                  <a:gd name="connsiteY21" fmla="*/ 425566 h 881610"/>
                  <a:gd name="connsiteX22" fmla="*/ 94904 w 858366"/>
                  <a:gd name="connsiteY22" fmla="*/ 430415 h 881610"/>
                  <a:gd name="connsiteX23" fmla="*/ 106218 w 858366"/>
                  <a:gd name="connsiteY23" fmla="*/ 433031 h 881610"/>
                  <a:gd name="connsiteX24" fmla="*/ 119919 w 858366"/>
                  <a:gd name="connsiteY24" fmla="*/ 437573 h 881610"/>
                  <a:gd name="connsiteX25" fmla="*/ 127847 w 858366"/>
                  <a:gd name="connsiteY25" fmla="*/ 438573 h 881610"/>
                  <a:gd name="connsiteX26" fmla="*/ 134235 w 858366"/>
                  <a:gd name="connsiteY26" fmla="*/ 438573 h 881610"/>
                  <a:gd name="connsiteX27" fmla="*/ 151168 w 858366"/>
                  <a:gd name="connsiteY27" fmla="*/ 432031 h 881610"/>
                  <a:gd name="connsiteX28" fmla="*/ 152323 w 858366"/>
                  <a:gd name="connsiteY28" fmla="*/ 431877 h 881610"/>
                  <a:gd name="connsiteX29" fmla="*/ 163561 w 858366"/>
                  <a:gd name="connsiteY29" fmla="*/ 432416 h 881610"/>
                  <a:gd name="connsiteX30" fmla="*/ 173875 w 858366"/>
                  <a:gd name="connsiteY30" fmla="*/ 428336 h 881610"/>
                  <a:gd name="connsiteX31" fmla="*/ 179724 w 858366"/>
                  <a:gd name="connsiteY31" fmla="*/ 423564 h 881610"/>
                  <a:gd name="connsiteX32" fmla="*/ 180494 w 858366"/>
                  <a:gd name="connsiteY32" fmla="*/ 423102 h 881610"/>
                  <a:gd name="connsiteX33" fmla="*/ 183342 w 858366"/>
                  <a:gd name="connsiteY33" fmla="*/ 421948 h 881610"/>
                  <a:gd name="connsiteX34" fmla="*/ 193887 w 858366"/>
                  <a:gd name="connsiteY34" fmla="*/ 419562 h 881610"/>
                  <a:gd name="connsiteX35" fmla="*/ 204585 w 858366"/>
                  <a:gd name="connsiteY35" fmla="*/ 418407 h 881610"/>
                  <a:gd name="connsiteX36" fmla="*/ 210435 w 858366"/>
                  <a:gd name="connsiteY36" fmla="*/ 416483 h 881610"/>
                  <a:gd name="connsiteX37" fmla="*/ 214438 w 858366"/>
                  <a:gd name="connsiteY37" fmla="*/ 412481 h 881610"/>
                  <a:gd name="connsiteX38" fmla="*/ 215284 w 858366"/>
                  <a:gd name="connsiteY38" fmla="*/ 411865 h 881610"/>
                  <a:gd name="connsiteX39" fmla="*/ 219210 w 858366"/>
                  <a:gd name="connsiteY39" fmla="*/ 410172 h 881610"/>
                  <a:gd name="connsiteX40" fmla="*/ 219825 w 858366"/>
                  <a:gd name="connsiteY40" fmla="*/ 410018 h 881610"/>
                  <a:gd name="connsiteX41" fmla="*/ 226599 w 858366"/>
                  <a:gd name="connsiteY41" fmla="*/ 408863 h 881610"/>
                  <a:gd name="connsiteX42" fmla="*/ 237221 w 858366"/>
                  <a:gd name="connsiteY42" fmla="*/ 408863 h 881610"/>
                  <a:gd name="connsiteX43" fmla="*/ 241531 w 858366"/>
                  <a:gd name="connsiteY43" fmla="*/ 409479 h 881610"/>
                  <a:gd name="connsiteX44" fmla="*/ 249305 w 858366"/>
                  <a:gd name="connsiteY44" fmla="*/ 411865 h 881610"/>
                  <a:gd name="connsiteX45" fmla="*/ 282864 w 858366"/>
                  <a:gd name="connsiteY45" fmla="*/ 427720 h 881610"/>
                  <a:gd name="connsiteX46" fmla="*/ 283941 w 858366"/>
                  <a:gd name="connsiteY46" fmla="*/ 428644 h 881610"/>
                  <a:gd name="connsiteX47" fmla="*/ 288482 w 858366"/>
                  <a:gd name="connsiteY47" fmla="*/ 434802 h 881610"/>
                  <a:gd name="connsiteX48" fmla="*/ 289021 w 858366"/>
                  <a:gd name="connsiteY48" fmla="*/ 436726 h 881610"/>
                  <a:gd name="connsiteX49" fmla="*/ 287867 w 858366"/>
                  <a:gd name="connsiteY49" fmla="*/ 447964 h 881610"/>
                  <a:gd name="connsiteX50" fmla="*/ 287482 w 858366"/>
                  <a:gd name="connsiteY50" fmla="*/ 449195 h 881610"/>
                  <a:gd name="connsiteX51" fmla="*/ 282017 w 858366"/>
                  <a:gd name="connsiteY51" fmla="*/ 457893 h 881610"/>
                  <a:gd name="connsiteX52" fmla="*/ 278553 w 858366"/>
                  <a:gd name="connsiteY52" fmla="*/ 468284 h 881610"/>
                  <a:gd name="connsiteX53" fmla="*/ 279477 w 858366"/>
                  <a:gd name="connsiteY53" fmla="*/ 470208 h 881610"/>
                  <a:gd name="connsiteX54" fmla="*/ 282556 w 858366"/>
                  <a:gd name="connsiteY54" fmla="*/ 473287 h 881610"/>
                  <a:gd name="connsiteX55" fmla="*/ 304723 w 858366"/>
                  <a:gd name="connsiteY55" fmla="*/ 489912 h 881610"/>
                  <a:gd name="connsiteX56" fmla="*/ 309495 w 858366"/>
                  <a:gd name="connsiteY56" fmla="*/ 492529 h 881610"/>
                  <a:gd name="connsiteX57" fmla="*/ 313652 w 858366"/>
                  <a:gd name="connsiteY57" fmla="*/ 494068 h 881610"/>
                  <a:gd name="connsiteX58" fmla="*/ 320810 w 858366"/>
                  <a:gd name="connsiteY58" fmla="*/ 498225 h 881610"/>
                  <a:gd name="connsiteX59" fmla="*/ 321810 w 858366"/>
                  <a:gd name="connsiteY59" fmla="*/ 499226 h 881610"/>
                  <a:gd name="connsiteX60" fmla="*/ 327429 w 858366"/>
                  <a:gd name="connsiteY60" fmla="*/ 508770 h 881610"/>
                  <a:gd name="connsiteX61" fmla="*/ 327583 w 858366"/>
                  <a:gd name="connsiteY61" fmla="*/ 511310 h 881610"/>
                  <a:gd name="connsiteX62" fmla="*/ 321887 w 858366"/>
                  <a:gd name="connsiteY62" fmla="*/ 524394 h 881610"/>
                  <a:gd name="connsiteX63" fmla="*/ 320117 w 858366"/>
                  <a:gd name="connsiteY63" fmla="*/ 525857 h 881610"/>
                  <a:gd name="connsiteX64" fmla="*/ 314421 w 858366"/>
                  <a:gd name="connsiteY64" fmla="*/ 527396 h 881610"/>
                  <a:gd name="connsiteX65" fmla="*/ 313421 w 858366"/>
                  <a:gd name="connsiteY65" fmla="*/ 528089 h 881610"/>
                  <a:gd name="connsiteX66" fmla="*/ 312497 w 858366"/>
                  <a:gd name="connsiteY66" fmla="*/ 532630 h 881610"/>
                  <a:gd name="connsiteX67" fmla="*/ 312189 w 858366"/>
                  <a:gd name="connsiteY67" fmla="*/ 533400 h 881610"/>
                  <a:gd name="connsiteX68" fmla="*/ 308802 w 858366"/>
                  <a:gd name="connsiteY68" fmla="*/ 539558 h 881610"/>
                  <a:gd name="connsiteX69" fmla="*/ 308187 w 858366"/>
                  <a:gd name="connsiteY69" fmla="*/ 540327 h 881610"/>
                  <a:gd name="connsiteX70" fmla="*/ 295256 w 858366"/>
                  <a:gd name="connsiteY70" fmla="*/ 551642 h 881610"/>
                  <a:gd name="connsiteX71" fmla="*/ 289483 w 858366"/>
                  <a:gd name="connsiteY71" fmla="*/ 568498 h 881610"/>
                  <a:gd name="connsiteX72" fmla="*/ 289483 w 858366"/>
                  <a:gd name="connsiteY72" fmla="*/ 572732 h 881610"/>
                  <a:gd name="connsiteX73" fmla="*/ 291099 w 858366"/>
                  <a:gd name="connsiteY73" fmla="*/ 578581 h 881610"/>
                  <a:gd name="connsiteX74" fmla="*/ 291176 w 858366"/>
                  <a:gd name="connsiteY74" fmla="*/ 579582 h 881610"/>
                  <a:gd name="connsiteX75" fmla="*/ 291176 w 858366"/>
                  <a:gd name="connsiteY75" fmla="*/ 579582 h 881610"/>
                  <a:gd name="connsiteX76" fmla="*/ 291176 w 858366"/>
                  <a:gd name="connsiteY76" fmla="*/ 579582 h 881610"/>
                  <a:gd name="connsiteX77" fmla="*/ 290638 w 858366"/>
                  <a:gd name="connsiteY77" fmla="*/ 585201 h 881610"/>
                  <a:gd name="connsiteX78" fmla="*/ 289483 w 858366"/>
                  <a:gd name="connsiteY78" fmla="*/ 591127 h 881610"/>
                  <a:gd name="connsiteX79" fmla="*/ 289329 w 858366"/>
                  <a:gd name="connsiteY79" fmla="*/ 591666 h 881610"/>
                  <a:gd name="connsiteX80" fmla="*/ 281016 w 858366"/>
                  <a:gd name="connsiteY80" fmla="*/ 611293 h 881610"/>
                  <a:gd name="connsiteX81" fmla="*/ 297334 w 858366"/>
                  <a:gd name="connsiteY81" fmla="*/ 616220 h 881610"/>
                  <a:gd name="connsiteX82" fmla="*/ 299797 w 858366"/>
                  <a:gd name="connsiteY82" fmla="*/ 616989 h 881610"/>
                  <a:gd name="connsiteX83" fmla="*/ 304107 w 858366"/>
                  <a:gd name="connsiteY83" fmla="*/ 615989 h 881610"/>
                  <a:gd name="connsiteX84" fmla="*/ 306262 w 858366"/>
                  <a:gd name="connsiteY84" fmla="*/ 616373 h 881610"/>
                  <a:gd name="connsiteX85" fmla="*/ 309649 w 858366"/>
                  <a:gd name="connsiteY85" fmla="*/ 618606 h 881610"/>
                  <a:gd name="connsiteX86" fmla="*/ 312112 w 858366"/>
                  <a:gd name="connsiteY86" fmla="*/ 619606 h 881610"/>
                  <a:gd name="connsiteX87" fmla="*/ 330200 w 858366"/>
                  <a:gd name="connsiteY87" fmla="*/ 613218 h 881610"/>
                  <a:gd name="connsiteX88" fmla="*/ 331124 w 858366"/>
                  <a:gd name="connsiteY88" fmla="*/ 613064 h 881610"/>
                  <a:gd name="connsiteX89" fmla="*/ 336742 w 858366"/>
                  <a:gd name="connsiteY89" fmla="*/ 613064 h 881610"/>
                  <a:gd name="connsiteX90" fmla="*/ 340976 w 858366"/>
                  <a:gd name="connsiteY90" fmla="*/ 611371 h 881610"/>
                  <a:gd name="connsiteX91" fmla="*/ 341822 w 858366"/>
                  <a:gd name="connsiteY91" fmla="*/ 611062 h 881610"/>
                  <a:gd name="connsiteX92" fmla="*/ 342900 w 858366"/>
                  <a:gd name="connsiteY92" fmla="*/ 610832 h 881610"/>
                  <a:gd name="connsiteX93" fmla="*/ 345748 w 858366"/>
                  <a:gd name="connsiteY93" fmla="*/ 610832 h 881610"/>
                  <a:gd name="connsiteX94" fmla="*/ 347518 w 858366"/>
                  <a:gd name="connsiteY94" fmla="*/ 611447 h 881610"/>
                  <a:gd name="connsiteX95" fmla="*/ 349211 w 858366"/>
                  <a:gd name="connsiteY95" fmla="*/ 612833 h 881610"/>
                  <a:gd name="connsiteX96" fmla="*/ 353291 w 858366"/>
                  <a:gd name="connsiteY96" fmla="*/ 616220 h 881610"/>
                  <a:gd name="connsiteX97" fmla="*/ 359141 w 858366"/>
                  <a:gd name="connsiteY97" fmla="*/ 618144 h 881610"/>
                  <a:gd name="connsiteX98" fmla="*/ 362604 w 858366"/>
                  <a:gd name="connsiteY98" fmla="*/ 618144 h 881610"/>
                  <a:gd name="connsiteX99" fmla="*/ 365606 w 858366"/>
                  <a:gd name="connsiteY99" fmla="*/ 617682 h 881610"/>
                  <a:gd name="connsiteX100" fmla="*/ 367915 w 858366"/>
                  <a:gd name="connsiteY100" fmla="*/ 616296 h 881610"/>
                  <a:gd name="connsiteX101" fmla="*/ 379307 w 858366"/>
                  <a:gd name="connsiteY101" fmla="*/ 606444 h 881610"/>
                  <a:gd name="connsiteX102" fmla="*/ 379922 w 858366"/>
                  <a:gd name="connsiteY102" fmla="*/ 606060 h 881610"/>
                  <a:gd name="connsiteX103" fmla="*/ 382154 w 858366"/>
                  <a:gd name="connsiteY103" fmla="*/ 604905 h 881610"/>
                  <a:gd name="connsiteX104" fmla="*/ 394470 w 858366"/>
                  <a:gd name="connsiteY104" fmla="*/ 601364 h 881610"/>
                  <a:gd name="connsiteX105" fmla="*/ 410018 w 858366"/>
                  <a:gd name="connsiteY105" fmla="*/ 599055 h 881610"/>
                  <a:gd name="connsiteX106" fmla="*/ 422102 w 858366"/>
                  <a:gd name="connsiteY106" fmla="*/ 595745 h 881610"/>
                  <a:gd name="connsiteX107" fmla="*/ 424026 w 858366"/>
                  <a:gd name="connsiteY107" fmla="*/ 595900 h 881610"/>
                  <a:gd name="connsiteX108" fmla="*/ 430184 w 858366"/>
                  <a:gd name="connsiteY108" fmla="*/ 598747 h 881610"/>
                  <a:gd name="connsiteX109" fmla="*/ 431415 w 858366"/>
                  <a:gd name="connsiteY109" fmla="*/ 599825 h 881610"/>
                  <a:gd name="connsiteX110" fmla="*/ 453582 w 858366"/>
                  <a:gd name="connsiteY110" fmla="*/ 634230 h 881610"/>
                  <a:gd name="connsiteX111" fmla="*/ 457123 w 858366"/>
                  <a:gd name="connsiteY111" fmla="*/ 636770 h 881610"/>
                  <a:gd name="connsiteX112" fmla="*/ 457816 w 858366"/>
                  <a:gd name="connsiteY112" fmla="*/ 637463 h 881610"/>
                  <a:gd name="connsiteX113" fmla="*/ 461202 w 858366"/>
                  <a:gd name="connsiteY113" fmla="*/ 642543 h 881610"/>
                  <a:gd name="connsiteX114" fmla="*/ 461587 w 858366"/>
                  <a:gd name="connsiteY114" fmla="*/ 643544 h 881610"/>
                  <a:gd name="connsiteX115" fmla="*/ 462126 w 858366"/>
                  <a:gd name="connsiteY115" fmla="*/ 646392 h 881610"/>
                  <a:gd name="connsiteX116" fmla="*/ 462126 w 858366"/>
                  <a:gd name="connsiteY116" fmla="*/ 647315 h 881610"/>
                  <a:gd name="connsiteX117" fmla="*/ 462126 w 858366"/>
                  <a:gd name="connsiteY117" fmla="*/ 647315 h 881610"/>
                  <a:gd name="connsiteX118" fmla="*/ 462126 w 858366"/>
                  <a:gd name="connsiteY118" fmla="*/ 647315 h 881610"/>
                  <a:gd name="connsiteX119" fmla="*/ 461587 w 858366"/>
                  <a:gd name="connsiteY119" fmla="*/ 651241 h 881610"/>
                  <a:gd name="connsiteX120" fmla="*/ 459894 w 858366"/>
                  <a:gd name="connsiteY120" fmla="*/ 659322 h 881610"/>
                  <a:gd name="connsiteX121" fmla="*/ 458047 w 858366"/>
                  <a:gd name="connsiteY121" fmla="*/ 663787 h 881610"/>
                  <a:gd name="connsiteX122" fmla="*/ 457585 w 858366"/>
                  <a:gd name="connsiteY122" fmla="*/ 664556 h 881610"/>
                  <a:gd name="connsiteX123" fmla="*/ 449195 w 858366"/>
                  <a:gd name="connsiteY123" fmla="*/ 674101 h 881610"/>
                  <a:gd name="connsiteX124" fmla="*/ 448579 w 858366"/>
                  <a:gd name="connsiteY124" fmla="*/ 674639 h 881610"/>
                  <a:gd name="connsiteX125" fmla="*/ 431569 w 858366"/>
                  <a:gd name="connsiteY125" fmla="*/ 685261 h 881610"/>
                  <a:gd name="connsiteX126" fmla="*/ 430261 w 858366"/>
                  <a:gd name="connsiteY126" fmla="*/ 690495 h 881610"/>
                  <a:gd name="connsiteX127" fmla="*/ 431954 w 858366"/>
                  <a:gd name="connsiteY127" fmla="*/ 722130 h 881610"/>
                  <a:gd name="connsiteX128" fmla="*/ 435802 w 858366"/>
                  <a:gd name="connsiteY128" fmla="*/ 740295 h 881610"/>
                  <a:gd name="connsiteX129" fmla="*/ 436341 w 858366"/>
                  <a:gd name="connsiteY129" fmla="*/ 752687 h 881610"/>
                  <a:gd name="connsiteX130" fmla="*/ 446039 w 858366"/>
                  <a:gd name="connsiteY130" fmla="*/ 752687 h 881610"/>
                  <a:gd name="connsiteX131" fmla="*/ 476211 w 858366"/>
                  <a:gd name="connsiteY131" fmla="*/ 754380 h 881610"/>
                  <a:gd name="connsiteX132" fmla="*/ 485525 w 858366"/>
                  <a:gd name="connsiteY132" fmla="*/ 752302 h 881610"/>
                  <a:gd name="connsiteX133" fmla="*/ 494838 w 858366"/>
                  <a:gd name="connsiteY133" fmla="*/ 747145 h 881610"/>
                  <a:gd name="connsiteX134" fmla="*/ 502920 w 858366"/>
                  <a:gd name="connsiteY134" fmla="*/ 737985 h 881610"/>
                  <a:gd name="connsiteX135" fmla="*/ 522393 w 858366"/>
                  <a:gd name="connsiteY135" fmla="*/ 708506 h 881610"/>
                  <a:gd name="connsiteX136" fmla="*/ 524010 w 858366"/>
                  <a:gd name="connsiteY136" fmla="*/ 707351 h 881610"/>
                  <a:gd name="connsiteX137" fmla="*/ 529321 w 858366"/>
                  <a:gd name="connsiteY137" fmla="*/ 705889 h 881610"/>
                  <a:gd name="connsiteX138" fmla="*/ 530167 w 858366"/>
                  <a:gd name="connsiteY138" fmla="*/ 705658 h 881610"/>
                  <a:gd name="connsiteX139" fmla="*/ 530167 w 858366"/>
                  <a:gd name="connsiteY139" fmla="*/ 705658 h 881610"/>
                  <a:gd name="connsiteX140" fmla="*/ 530167 w 858366"/>
                  <a:gd name="connsiteY140" fmla="*/ 705658 h 881610"/>
                  <a:gd name="connsiteX141" fmla="*/ 531861 w 858366"/>
                  <a:gd name="connsiteY141" fmla="*/ 705735 h 881610"/>
                  <a:gd name="connsiteX142" fmla="*/ 538018 w 858366"/>
                  <a:gd name="connsiteY142" fmla="*/ 707967 h 881610"/>
                  <a:gd name="connsiteX143" fmla="*/ 538557 w 858366"/>
                  <a:gd name="connsiteY143" fmla="*/ 708198 h 881610"/>
                  <a:gd name="connsiteX144" fmla="*/ 544715 w 858366"/>
                  <a:gd name="connsiteY144" fmla="*/ 712124 h 881610"/>
                  <a:gd name="connsiteX145" fmla="*/ 557184 w 858366"/>
                  <a:gd name="connsiteY145" fmla="*/ 716973 h 881610"/>
                  <a:gd name="connsiteX146" fmla="*/ 558415 w 858366"/>
                  <a:gd name="connsiteY146" fmla="*/ 717896 h 881610"/>
                  <a:gd name="connsiteX147" fmla="*/ 564573 w 858366"/>
                  <a:gd name="connsiteY147" fmla="*/ 726363 h 881610"/>
                  <a:gd name="connsiteX148" fmla="*/ 571962 w 858366"/>
                  <a:gd name="connsiteY148" fmla="*/ 737755 h 881610"/>
                  <a:gd name="connsiteX149" fmla="*/ 572424 w 858366"/>
                  <a:gd name="connsiteY149" fmla="*/ 738909 h 881610"/>
                  <a:gd name="connsiteX150" fmla="*/ 572808 w 858366"/>
                  <a:gd name="connsiteY150" fmla="*/ 741757 h 881610"/>
                  <a:gd name="connsiteX151" fmla="*/ 578735 w 858366"/>
                  <a:gd name="connsiteY151" fmla="*/ 746683 h 881610"/>
                  <a:gd name="connsiteX152" fmla="*/ 579582 w 858366"/>
                  <a:gd name="connsiteY152" fmla="*/ 747761 h 881610"/>
                  <a:gd name="connsiteX153" fmla="*/ 584046 w 858366"/>
                  <a:gd name="connsiteY153" fmla="*/ 758998 h 881610"/>
                  <a:gd name="connsiteX154" fmla="*/ 585816 w 858366"/>
                  <a:gd name="connsiteY154" fmla="*/ 764232 h 881610"/>
                  <a:gd name="connsiteX155" fmla="*/ 585970 w 858366"/>
                  <a:gd name="connsiteY155" fmla="*/ 765156 h 881610"/>
                  <a:gd name="connsiteX156" fmla="*/ 585970 w 858366"/>
                  <a:gd name="connsiteY156" fmla="*/ 770236 h 881610"/>
                  <a:gd name="connsiteX157" fmla="*/ 585893 w 858366"/>
                  <a:gd name="connsiteY157" fmla="*/ 771006 h 881610"/>
                  <a:gd name="connsiteX158" fmla="*/ 584200 w 858366"/>
                  <a:gd name="connsiteY158" fmla="*/ 777163 h 881610"/>
                  <a:gd name="connsiteX159" fmla="*/ 577811 w 858366"/>
                  <a:gd name="connsiteY159" fmla="*/ 790556 h 881610"/>
                  <a:gd name="connsiteX160" fmla="*/ 575810 w 858366"/>
                  <a:gd name="connsiteY160" fmla="*/ 796560 h 881610"/>
                  <a:gd name="connsiteX161" fmla="*/ 574733 w 858366"/>
                  <a:gd name="connsiteY161" fmla="*/ 829041 h 881610"/>
                  <a:gd name="connsiteX162" fmla="*/ 577888 w 858366"/>
                  <a:gd name="connsiteY162" fmla="*/ 844435 h 881610"/>
                  <a:gd name="connsiteX163" fmla="*/ 586894 w 858366"/>
                  <a:gd name="connsiteY163" fmla="*/ 857135 h 881610"/>
                  <a:gd name="connsiteX164" fmla="*/ 593436 w 858366"/>
                  <a:gd name="connsiteY164" fmla="*/ 862214 h 881610"/>
                  <a:gd name="connsiteX165" fmla="*/ 619991 w 858366"/>
                  <a:gd name="connsiteY165" fmla="*/ 870527 h 881610"/>
                  <a:gd name="connsiteX166" fmla="*/ 635231 w 858366"/>
                  <a:gd name="connsiteY166" fmla="*/ 877840 h 881610"/>
                  <a:gd name="connsiteX167" fmla="*/ 646161 w 858366"/>
                  <a:gd name="connsiteY167" fmla="*/ 879994 h 881610"/>
                  <a:gd name="connsiteX168" fmla="*/ 698654 w 858366"/>
                  <a:gd name="connsiteY168" fmla="*/ 881611 h 881610"/>
                  <a:gd name="connsiteX169" fmla="*/ 703503 w 858366"/>
                  <a:gd name="connsiteY169" fmla="*/ 880149 h 881610"/>
                  <a:gd name="connsiteX170" fmla="*/ 706813 w 858366"/>
                  <a:gd name="connsiteY170" fmla="*/ 878224 h 881610"/>
                  <a:gd name="connsiteX171" fmla="*/ 709891 w 858366"/>
                  <a:gd name="connsiteY171" fmla="*/ 875145 h 881610"/>
                  <a:gd name="connsiteX172" fmla="*/ 710430 w 858366"/>
                  <a:gd name="connsiteY172" fmla="*/ 874761 h 881610"/>
                  <a:gd name="connsiteX173" fmla="*/ 714895 w 858366"/>
                  <a:gd name="connsiteY173" fmla="*/ 871913 h 881610"/>
                  <a:gd name="connsiteX174" fmla="*/ 720744 w 858366"/>
                  <a:gd name="connsiteY174" fmla="*/ 868988 h 881610"/>
                  <a:gd name="connsiteX175" fmla="*/ 721360 w 858366"/>
                  <a:gd name="connsiteY175" fmla="*/ 868757 h 881610"/>
                  <a:gd name="connsiteX176" fmla="*/ 726440 w 858366"/>
                  <a:gd name="connsiteY176" fmla="*/ 867602 h 881610"/>
                  <a:gd name="connsiteX177" fmla="*/ 727210 w 858366"/>
                  <a:gd name="connsiteY177" fmla="*/ 867525 h 881610"/>
                  <a:gd name="connsiteX178" fmla="*/ 727210 w 858366"/>
                  <a:gd name="connsiteY178" fmla="*/ 867525 h 881610"/>
                  <a:gd name="connsiteX179" fmla="*/ 727210 w 858366"/>
                  <a:gd name="connsiteY179" fmla="*/ 867525 h 881610"/>
                  <a:gd name="connsiteX180" fmla="*/ 738755 w 858366"/>
                  <a:gd name="connsiteY180" fmla="*/ 868064 h 881610"/>
                  <a:gd name="connsiteX181" fmla="*/ 744220 w 858366"/>
                  <a:gd name="connsiteY181" fmla="*/ 867141 h 881610"/>
                  <a:gd name="connsiteX182" fmla="*/ 746606 w 858366"/>
                  <a:gd name="connsiteY182" fmla="*/ 864370 h 881610"/>
                  <a:gd name="connsiteX183" fmla="*/ 748145 w 858366"/>
                  <a:gd name="connsiteY183" fmla="*/ 860367 h 881610"/>
                  <a:gd name="connsiteX184" fmla="*/ 748915 w 858366"/>
                  <a:gd name="connsiteY184" fmla="*/ 859213 h 881610"/>
                  <a:gd name="connsiteX185" fmla="*/ 751070 w 858366"/>
                  <a:gd name="connsiteY185" fmla="*/ 857365 h 881610"/>
                  <a:gd name="connsiteX186" fmla="*/ 716742 w 858366"/>
                  <a:gd name="connsiteY186" fmla="*/ 826193 h 881610"/>
                  <a:gd name="connsiteX187" fmla="*/ 714048 w 858366"/>
                  <a:gd name="connsiteY187" fmla="*/ 825423 h 881610"/>
                  <a:gd name="connsiteX188" fmla="*/ 700116 w 858366"/>
                  <a:gd name="connsiteY188" fmla="*/ 828117 h 881610"/>
                  <a:gd name="connsiteX189" fmla="*/ 699039 w 858366"/>
                  <a:gd name="connsiteY189" fmla="*/ 828117 h 881610"/>
                  <a:gd name="connsiteX190" fmla="*/ 681567 w 858366"/>
                  <a:gd name="connsiteY190" fmla="*/ 824730 h 881610"/>
                  <a:gd name="connsiteX191" fmla="*/ 680720 w 858366"/>
                  <a:gd name="connsiteY191" fmla="*/ 824423 h 881610"/>
                  <a:gd name="connsiteX192" fmla="*/ 673947 w 858366"/>
                  <a:gd name="connsiteY192" fmla="*/ 820497 h 881610"/>
                  <a:gd name="connsiteX193" fmla="*/ 673254 w 858366"/>
                  <a:gd name="connsiteY193" fmla="*/ 819958 h 881610"/>
                  <a:gd name="connsiteX194" fmla="*/ 668790 w 858366"/>
                  <a:gd name="connsiteY194" fmla="*/ 814878 h 881610"/>
                  <a:gd name="connsiteX195" fmla="*/ 668405 w 858366"/>
                  <a:gd name="connsiteY195" fmla="*/ 814263 h 881610"/>
                  <a:gd name="connsiteX196" fmla="*/ 663941 w 858366"/>
                  <a:gd name="connsiteY196" fmla="*/ 805257 h 881610"/>
                  <a:gd name="connsiteX197" fmla="*/ 663633 w 858366"/>
                  <a:gd name="connsiteY197" fmla="*/ 804333 h 881610"/>
                  <a:gd name="connsiteX198" fmla="*/ 663094 w 858366"/>
                  <a:gd name="connsiteY198" fmla="*/ 799869 h 881610"/>
                  <a:gd name="connsiteX199" fmla="*/ 663094 w 858366"/>
                  <a:gd name="connsiteY199" fmla="*/ 799253 h 881610"/>
                  <a:gd name="connsiteX200" fmla="*/ 667558 w 858366"/>
                  <a:gd name="connsiteY200" fmla="*/ 749762 h 881610"/>
                  <a:gd name="connsiteX201" fmla="*/ 668790 w 858366"/>
                  <a:gd name="connsiteY201" fmla="*/ 744836 h 881610"/>
                  <a:gd name="connsiteX202" fmla="*/ 669251 w 858366"/>
                  <a:gd name="connsiteY202" fmla="*/ 743835 h 881610"/>
                  <a:gd name="connsiteX203" fmla="*/ 676333 w 858366"/>
                  <a:gd name="connsiteY203" fmla="*/ 734522 h 881610"/>
                  <a:gd name="connsiteX204" fmla="*/ 678873 w 858366"/>
                  <a:gd name="connsiteY204" fmla="*/ 728980 h 881610"/>
                  <a:gd name="connsiteX205" fmla="*/ 681028 w 858366"/>
                  <a:gd name="connsiteY205" fmla="*/ 716357 h 881610"/>
                  <a:gd name="connsiteX206" fmla="*/ 681259 w 858366"/>
                  <a:gd name="connsiteY206" fmla="*/ 715664 h 881610"/>
                  <a:gd name="connsiteX207" fmla="*/ 689725 w 858366"/>
                  <a:gd name="connsiteY207" fmla="*/ 697114 h 881610"/>
                  <a:gd name="connsiteX208" fmla="*/ 713509 w 858366"/>
                  <a:gd name="connsiteY208" fmla="*/ 659630 h 881610"/>
                  <a:gd name="connsiteX209" fmla="*/ 714279 w 858366"/>
                  <a:gd name="connsiteY209" fmla="*/ 658861 h 881610"/>
                  <a:gd name="connsiteX210" fmla="*/ 717512 w 858366"/>
                  <a:gd name="connsiteY210" fmla="*/ 656629 h 881610"/>
                  <a:gd name="connsiteX211" fmla="*/ 709045 w 858366"/>
                  <a:gd name="connsiteY211" fmla="*/ 652703 h 881610"/>
                  <a:gd name="connsiteX212" fmla="*/ 694959 w 858366"/>
                  <a:gd name="connsiteY212" fmla="*/ 652164 h 881610"/>
                  <a:gd name="connsiteX213" fmla="*/ 694113 w 858366"/>
                  <a:gd name="connsiteY213" fmla="*/ 652010 h 881610"/>
                  <a:gd name="connsiteX214" fmla="*/ 680643 w 858366"/>
                  <a:gd name="connsiteY214" fmla="*/ 646930 h 881610"/>
                  <a:gd name="connsiteX215" fmla="*/ 674332 w 858366"/>
                  <a:gd name="connsiteY215" fmla="*/ 643544 h 881610"/>
                  <a:gd name="connsiteX216" fmla="*/ 646469 w 858366"/>
                  <a:gd name="connsiteY216" fmla="*/ 635154 h 881610"/>
                  <a:gd name="connsiteX217" fmla="*/ 645853 w 858366"/>
                  <a:gd name="connsiteY217" fmla="*/ 634923 h 881610"/>
                  <a:gd name="connsiteX218" fmla="*/ 632383 w 858366"/>
                  <a:gd name="connsiteY218" fmla="*/ 627072 h 881610"/>
                  <a:gd name="connsiteX219" fmla="*/ 631844 w 858366"/>
                  <a:gd name="connsiteY219" fmla="*/ 626610 h 881610"/>
                  <a:gd name="connsiteX220" fmla="*/ 621684 w 858366"/>
                  <a:gd name="connsiteY220" fmla="*/ 616450 h 881610"/>
                  <a:gd name="connsiteX221" fmla="*/ 621299 w 858366"/>
                  <a:gd name="connsiteY221" fmla="*/ 615911 h 881610"/>
                  <a:gd name="connsiteX222" fmla="*/ 604982 w 858366"/>
                  <a:gd name="connsiteY222" fmla="*/ 589511 h 881610"/>
                  <a:gd name="connsiteX223" fmla="*/ 585662 w 858366"/>
                  <a:gd name="connsiteY223" fmla="*/ 564727 h 881610"/>
                  <a:gd name="connsiteX224" fmla="*/ 558415 w 858366"/>
                  <a:gd name="connsiteY224" fmla="*/ 543560 h 881610"/>
                  <a:gd name="connsiteX225" fmla="*/ 557722 w 858366"/>
                  <a:gd name="connsiteY225" fmla="*/ 542713 h 881610"/>
                  <a:gd name="connsiteX226" fmla="*/ 549872 w 858366"/>
                  <a:gd name="connsiteY226" fmla="*/ 528628 h 881610"/>
                  <a:gd name="connsiteX227" fmla="*/ 549487 w 858366"/>
                  <a:gd name="connsiteY227" fmla="*/ 527473 h 881610"/>
                  <a:gd name="connsiteX228" fmla="*/ 548332 w 858366"/>
                  <a:gd name="connsiteY228" fmla="*/ 511156 h 881610"/>
                  <a:gd name="connsiteX229" fmla="*/ 548948 w 858366"/>
                  <a:gd name="connsiteY229" fmla="*/ 506076 h 881610"/>
                  <a:gd name="connsiteX230" fmla="*/ 549179 w 858366"/>
                  <a:gd name="connsiteY230" fmla="*/ 505383 h 881610"/>
                  <a:gd name="connsiteX231" fmla="*/ 552027 w 858366"/>
                  <a:gd name="connsiteY231" fmla="*/ 498610 h 881610"/>
                  <a:gd name="connsiteX232" fmla="*/ 552719 w 858366"/>
                  <a:gd name="connsiteY232" fmla="*/ 497686 h 881610"/>
                  <a:gd name="connsiteX233" fmla="*/ 562264 w 858366"/>
                  <a:gd name="connsiteY233" fmla="*/ 488681 h 881610"/>
                  <a:gd name="connsiteX234" fmla="*/ 563033 w 858366"/>
                  <a:gd name="connsiteY234" fmla="*/ 485987 h 881610"/>
                  <a:gd name="connsiteX235" fmla="*/ 561956 w 858366"/>
                  <a:gd name="connsiteY235" fmla="*/ 475288 h 881610"/>
                  <a:gd name="connsiteX236" fmla="*/ 561417 w 858366"/>
                  <a:gd name="connsiteY236" fmla="*/ 457662 h 881610"/>
                  <a:gd name="connsiteX237" fmla="*/ 562033 w 858366"/>
                  <a:gd name="connsiteY237" fmla="*/ 455815 h 881610"/>
                  <a:gd name="connsiteX238" fmla="*/ 568190 w 858366"/>
                  <a:gd name="connsiteY238" fmla="*/ 447964 h 881610"/>
                  <a:gd name="connsiteX239" fmla="*/ 569037 w 858366"/>
                  <a:gd name="connsiteY239" fmla="*/ 447271 h 881610"/>
                  <a:gd name="connsiteX240" fmla="*/ 574117 w 858366"/>
                  <a:gd name="connsiteY240" fmla="*/ 444423 h 881610"/>
                  <a:gd name="connsiteX241" fmla="*/ 575964 w 858366"/>
                  <a:gd name="connsiteY241" fmla="*/ 444115 h 881610"/>
                  <a:gd name="connsiteX242" fmla="*/ 582738 w 858366"/>
                  <a:gd name="connsiteY242" fmla="*/ 445270 h 881610"/>
                  <a:gd name="connsiteX243" fmla="*/ 583738 w 858366"/>
                  <a:gd name="connsiteY243" fmla="*/ 445655 h 881610"/>
                  <a:gd name="connsiteX244" fmla="*/ 587664 w 858366"/>
                  <a:gd name="connsiteY244" fmla="*/ 448118 h 881610"/>
                  <a:gd name="connsiteX245" fmla="*/ 592667 w 858366"/>
                  <a:gd name="connsiteY245" fmla="*/ 448656 h 881610"/>
                  <a:gd name="connsiteX246" fmla="*/ 599132 w 858366"/>
                  <a:gd name="connsiteY246" fmla="*/ 448656 h 881610"/>
                  <a:gd name="connsiteX247" fmla="*/ 599748 w 858366"/>
                  <a:gd name="connsiteY247" fmla="*/ 448733 h 881610"/>
                  <a:gd name="connsiteX248" fmla="*/ 606367 w 858366"/>
                  <a:gd name="connsiteY248" fmla="*/ 450273 h 881610"/>
                  <a:gd name="connsiteX249" fmla="*/ 615988 w 858366"/>
                  <a:gd name="connsiteY249" fmla="*/ 447194 h 881610"/>
                  <a:gd name="connsiteX250" fmla="*/ 617836 w 858366"/>
                  <a:gd name="connsiteY250" fmla="*/ 446116 h 881610"/>
                  <a:gd name="connsiteX251" fmla="*/ 618144 w 858366"/>
                  <a:gd name="connsiteY251" fmla="*/ 445500 h 881610"/>
                  <a:gd name="connsiteX252" fmla="*/ 617220 w 858366"/>
                  <a:gd name="connsiteY252" fmla="*/ 440805 h 881610"/>
                  <a:gd name="connsiteX253" fmla="*/ 616604 w 858366"/>
                  <a:gd name="connsiteY253" fmla="*/ 433724 h 881610"/>
                  <a:gd name="connsiteX254" fmla="*/ 617220 w 858366"/>
                  <a:gd name="connsiteY254" fmla="*/ 431723 h 881610"/>
                  <a:gd name="connsiteX255" fmla="*/ 622300 w 858366"/>
                  <a:gd name="connsiteY255" fmla="*/ 425566 h 881610"/>
                  <a:gd name="connsiteX256" fmla="*/ 623070 w 858366"/>
                  <a:gd name="connsiteY256" fmla="*/ 424873 h 881610"/>
                  <a:gd name="connsiteX257" fmla="*/ 626379 w 858366"/>
                  <a:gd name="connsiteY257" fmla="*/ 423025 h 881610"/>
                  <a:gd name="connsiteX258" fmla="*/ 631613 w 858366"/>
                  <a:gd name="connsiteY258" fmla="*/ 414097 h 881610"/>
                  <a:gd name="connsiteX259" fmla="*/ 636462 w 858366"/>
                  <a:gd name="connsiteY259" fmla="*/ 400012 h 881610"/>
                  <a:gd name="connsiteX260" fmla="*/ 638233 w 858366"/>
                  <a:gd name="connsiteY260" fmla="*/ 395855 h 881610"/>
                  <a:gd name="connsiteX261" fmla="*/ 638541 w 858366"/>
                  <a:gd name="connsiteY261" fmla="*/ 395317 h 881610"/>
                  <a:gd name="connsiteX262" fmla="*/ 640850 w 858366"/>
                  <a:gd name="connsiteY262" fmla="*/ 392083 h 881610"/>
                  <a:gd name="connsiteX263" fmla="*/ 640850 w 858366"/>
                  <a:gd name="connsiteY263" fmla="*/ 387388 h 881610"/>
                  <a:gd name="connsiteX264" fmla="*/ 627611 w 858366"/>
                  <a:gd name="connsiteY264" fmla="*/ 358140 h 881610"/>
                  <a:gd name="connsiteX265" fmla="*/ 627457 w 858366"/>
                  <a:gd name="connsiteY265" fmla="*/ 356293 h 881610"/>
                  <a:gd name="connsiteX266" fmla="*/ 632537 w 858366"/>
                  <a:gd name="connsiteY266" fmla="*/ 336050 h 881610"/>
                  <a:gd name="connsiteX267" fmla="*/ 635770 w 858366"/>
                  <a:gd name="connsiteY267" fmla="*/ 333971 h 881610"/>
                  <a:gd name="connsiteX268" fmla="*/ 647546 w 858366"/>
                  <a:gd name="connsiteY268" fmla="*/ 336204 h 881610"/>
                  <a:gd name="connsiteX269" fmla="*/ 649008 w 858366"/>
                  <a:gd name="connsiteY269" fmla="*/ 336973 h 881610"/>
                  <a:gd name="connsiteX270" fmla="*/ 654627 w 858366"/>
                  <a:gd name="connsiteY270" fmla="*/ 342592 h 881610"/>
                  <a:gd name="connsiteX271" fmla="*/ 674639 w 858366"/>
                  <a:gd name="connsiteY271" fmla="*/ 358217 h 881610"/>
                  <a:gd name="connsiteX272" fmla="*/ 681259 w 858366"/>
                  <a:gd name="connsiteY272" fmla="*/ 359218 h 881610"/>
                  <a:gd name="connsiteX273" fmla="*/ 690110 w 858366"/>
                  <a:gd name="connsiteY273" fmla="*/ 359757 h 881610"/>
                  <a:gd name="connsiteX274" fmla="*/ 719513 w 858366"/>
                  <a:gd name="connsiteY274" fmla="*/ 351983 h 881610"/>
                  <a:gd name="connsiteX275" fmla="*/ 731520 w 858366"/>
                  <a:gd name="connsiteY275" fmla="*/ 347056 h 881610"/>
                  <a:gd name="connsiteX276" fmla="*/ 758305 w 858366"/>
                  <a:gd name="connsiteY276" fmla="*/ 333664 h 881610"/>
                  <a:gd name="connsiteX277" fmla="*/ 767003 w 858366"/>
                  <a:gd name="connsiteY277" fmla="*/ 327660 h 881610"/>
                  <a:gd name="connsiteX278" fmla="*/ 775778 w 858366"/>
                  <a:gd name="connsiteY278" fmla="*/ 319963 h 881610"/>
                  <a:gd name="connsiteX279" fmla="*/ 784475 w 858366"/>
                  <a:gd name="connsiteY279" fmla="*/ 309572 h 881610"/>
                  <a:gd name="connsiteX280" fmla="*/ 785707 w 858366"/>
                  <a:gd name="connsiteY280" fmla="*/ 308726 h 881610"/>
                  <a:gd name="connsiteX281" fmla="*/ 790787 w 858366"/>
                  <a:gd name="connsiteY281" fmla="*/ 307032 h 881610"/>
                  <a:gd name="connsiteX282" fmla="*/ 793327 w 858366"/>
                  <a:gd name="connsiteY282" fmla="*/ 307417 h 881610"/>
                  <a:gd name="connsiteX283" fmla="*/ 806796 w 858366"/>
                  <a:gd name="connsiteY283" fmla="*/ 316961 h 881610"/>
                  <a:gd name="connsiteX284" fmla="*/ 819111 w 858366"/>
                  <a:gd name="connsiteY284" fmla="*/ 328122 h 881610"/>
                  <a:gd name="connsiteX285" fmla="*/ 825423 w 858366"/>
                  <a:gd name="connsiteY285" fmla="*/ 331047 h 881610"/>
                  <a:gd name="connsiteX286" fmla="*/ 836122 w 858366"/>
                  <a:gd name="connsiteY286" fmla="*/ 330585 h 881610"/>
                  <a:gd name="connsiteX287" fmla="*/ 839816 w 858366"/>
                  <a:gd name="connsiteY287" fmla="*/ 324042 h 881610"/>
                  <a:gd name="connsiteX288" fmla="*/ 840278 w 858366"/>
                  <a:gd name="connsiteY288" fmla="*/ 323427 h 881610"/>
                  <a:gd name="connsiteX289" fmla="*/ 844742 w 858366"/>
                  <a:gd name="connsiteY289" fmla="*/ 318962 h 881610"/>
                  <a:gd name="connsiteX290" fmla="*/ 845435 w 858366"/>
                  <a:gd name="connsiteY290" fmla="*/ 318500 h 881610"/>
                  <a:gd name="connsiteX291" fmla="*/ 852516 w 858366"/>
                  <a:gd name="connsiteY291" fmla="*/ 314729 h 881610"/>
                  <a:gd name="connsiteX292" fmla="*/ 843126 w 858366"/>
                  <a:gd name="connsiteY292" fmla="*/ 296410 h 881610"/>
                  <a:gd name="connsiteX293" fmla="*/ 842818 w 858366"/>
                  <a:gd name="connsiteY293" fmla="*/ 294948 h 881610"/>
                  <a:gd name="connsiteX294" fmla="*/ 843357 w 858366"/>
                  <a:gd name="connsiteY294" fmla="*/ 283710 h 881610"/>
                  <a:gd name="connsiteX295" fmla="*/ 843665 w 858366"/>
                  <a:gd name="connsiteY295" fmla="*/ 282633 h 881610"/>
                  <a:gd name="connsiteX296" fmla="*/ 850977 w 858366"/>
                  <a:gd name="connsiteY296" fmla="*/ 267469 h 881610"/>
                  <a:gd name="connsiteX297" fmla="*/ 858366 w 858366"/>
                  <a:gd name="connsiteY297" fmla="*/ 242608 h 881610"/>
                  <a:gd name="connsiteX298" fmla="*/ 853902 w 858366"/>
                  <a:gd name="connsiteY298" fmla="*/ 234681 h 881610"/>
                  <a:gd name="connsiteX299" fmla="*/ 849438 w 858366"/>
                  <a:gd name="connsiteY299" fmla="*/ 224674 h 881610"/>
                  <a:gd name="connsiteX300" fmla="*/ 845358 w 858366"/>
                  <a:gd name="connsiteY300" fmla="*/ 219595 h 881610"/>
                  <a:gd name="connsiteX301" fmla="*/ 839201 w 858366"/>
                  <a:gd name="connsiteY301" fmla="*/ 214977 h 881610"/>
                  <a:gd name="connsiteX302" fmla="*/ 833428 w 858366"/>
                  <a:gd name="connsiteY302" fmla="*/ 212898 h 881610"/>
                  <a:gd name="connsiteX303" fmla="*/ 832504 w 858366"/>
                  <a:gd name="connsiteY303" fmla="*/ 212359 h 881610"/>
                  <a:gd name="connsiteX304" fmla="*/ 827424 w 858366"/>
                  <a:gd name="connsiteY304" fmla="*/ 207895 h 881610"/>
                  <a:gd name="connsiteX305" fmla="*/ 817033 w 858366"/>
                  <a:gd name="connsiteY305" fmla="*/ 195811 h 881610"/>
                  <a:gd name="connsiteX306" fmla="*/ 767850 w 858366"/>
                  <a:gd name="connsiteY306" fmla="*/ 152785 h 881610"/>
                  <a:gd name="connsiteX307" fmla="*/ 767080 w 858366"/>
                  <a:gd name="connsiteY307" fmla="*/ 151784 h 881610"/>
                  <a:gd name="connsiteX308" fmla="*/ 764232 w 858366"/>
                  <a:gd name="connsiteY308" fmla="*/ 145011 h 881610"/>
                  <a:gd name="connsiteX309" fmla="*/ 764001 w 858366"/>
                  <a:gd name="connsiteY309" fmla="*/ 143933 h 881610"/>
                  <a:gd name="connsiteX310" fmla="*/ 764001 w 858366"/>
                  <a:gd name="connsiteY310" fmla="*/ 143856 h 881610"/>
                  <a:gd name="connsiteX311" fmla="*/ 764540 w 858366"/>
                  <a:gd name="connsiteY311" fmla="*/ 119072 h 881610"/>
                  <a:gd name="connsiteX312" fmla="*/ 759383 w 858366"/>
                  <a:gd name="connsiteY312" fmla="*/ 105064 h 881610"/>
                  <a:gd name="connsiteX313" fmla="*/ 752071 w 858366"/>
                  <a:gd name="connsiteY313" fmla="*/ 98752 h 881610"/>
                  <a:gd name="connsiteX314" fmla="*/ 751609 w 858366"/>
                  <a:gd name="connsiteY314" fmla="*/ 98213 h 881610"/>
                  <a:gd name="connsiteX315" fmla="*/ 746991 w 858366"/>
                  <a:gd name="connsiteY315" fmla="*/ 91594 h 881610"/>
                  <a:gd name="connsiteX316" fmla="*/ 742142 w 858366"/>
                  <a:gd name="connsiteY316" fmla="*/ 89670 h 881610"/>
                  <a:gd name="connsiteX317" fmla="*/ 741372 w 858366"/>
                  <a:gd name="connsiteY317" fmla="*/ 89208 h 881610"/>
                  <a:gd name="connsiteX318" fmla="*/ 734060 w 858366"/>
                  <a:gd name="connsiteY318" fmla="*/ 83050 h 881610"/>
                  <a:gd name="connsiteX319" fmla="*/ 733059 w 858366"/>
                  <a:gd name="connsiteY319" fmla="*/ 80741 h 881610"/>
                  <a:gd name="connsiteX320" fmla="*/ 733598 w 858366"/>
                  <a:gd name="connsiteY320" fmla="*/ 72274 h 881610"/>
                  <a:gd name="connsiteX321" fmla="*/ 733752 w 858366"/>
                  <a:gd name="connsiteY321" fmla="*/ 71582 h 881610"/>
                  <a:gd name="connsiteX322" fmla="*/ 734907 w 858366"/>
                  <a:gd name="connsiteY322" fmla="*/ 68195 h 881610"/>
                  <a:gd name="connsiteX323" fmla="*/ 735753 w 858366"/>
                  <a:gd name="connsiteY323" fmla="*/ 66963 h 881610"/>
                  <a:gd name="connsiteX324" fmla="*/ 738986 w 858366"/>
                  <a:gd name="connsiteY324" fmla="*/ 64193 h 881610"/>
                  <a:gd name="connsiteX325" fmla="*/ 740910 w 858366"/>
                  <a:gd name="connsiteY325" fmla="*/ 54956 h 881610"/>
                  <a:gd name="connsiteX326" fmla="*/ 739910 w 858366"/>
                  <a:gd name="connsiteY326" fmla="*/ 48722 h 881610"/>
                  <a:gd name="connsiteX327" fmla="*/ 739910 w 858366"/>
                  <a:gd name="connsiteY327" fmla="*/ 47875 h 881610"/>
                  <a:gd name="connsiteX328" fmla="*/ 741064 w 858366"/>
                  <a:gd name="connsiteY328" fmla="*/ 39408 h 881610"/>
                  <a:gd name="connsiteX329" fmla="*/ 742527 w 858366"/>
                  <a:gd name="connsiteY329" fmla="*/ 37330 h 881610"/>
                  <a:gd name="connsiteX330" fmla="*/ 743450 w 858366"/>
                  <a:gd name="connsiteY330" fmla="*/ 36792 h 881610"/>
                  <a:gd name="connsiteX331" fmla="*/ 734907 w 858366"/>
                  <a:gd name="connsiteY331" fmla="*/ 33405 h 881610"/>
                  <a:gd name="connsiteX332" fmla="*/ 711200 w 858366"/>
                  <a:gd name="connsiteY332" fmla="*/ 28479 h 881610"/>
                  <a:gd name="connsiteX333" fmla="*/ 705119 w 858366"/>
                  <a:gd name="connsiteY333" fmla="*/ 26093 h 881610"/>
                  <a:gd name="connsiteX334" fmla="*/ 704504 w 858366"/>
                  <a:gd name="connsiteY334" fmla="*/ 25785 h 881610"/>
                  <a:gd name="connsiteX335" fmla="*/ 690803 w 858366"/>
                  <a:gd name="connsiteY335" fmla="*/ 15933 h 881610"/>
                  <a:gd name="connsiteX336" fmla="*/ 681413 w 858366"/>
                  <a:gd name="connsiteY336" fmla="*/ 12777 h 881610"/>
                  <a:gd name="connsiteX337" fmla="*/ 644621 w 858366"/>
                  <a:gd name="connsiteY337" fmla="*/ 10006 h 881610"/>
                  <a:gd name="connsiteX338" fmla="*/ 627380 w 858366"/>
                  <a:gd name="connsiteY338" fmla="*/ 6542 h 881610"/>
                  <a:gd name="connsiteX339" fmla="*/ 626687 w 858366"/>
                  <a:gd name="connsiteY339" fmla="*/ 6312 h 881610"/>
                  <a:gd name="connsiteX340" fmla="*/ 614064 w 858366"/>
                  <a:gd name="connsiteY340" fmla="*/ 0 h 881610"/>
                  <a:gd name="connsiteX341" fmla="*/ 606829 w 858366"/>
                  <a:gd name="connsiteY341" fmla="*/ 9159 h 881610"/>
                  <a:gd name="connsiteX342" fmla="*/ 607368 w 858366"/>
                  <a:gd name="connsiteY342" fmla="*/ 10699 h 881610"/>
                  <a:gd name="connsiteX343" fmla="*/ 611986 w 858366"/>
                  <a:gd name="connsiteY343" fmla="*/ 15317 h 881610"/>
                  <a:gd name="connsiteX344" fmla="*/ 612525 w 858366"/>
                  <a:gd name="connsiteY344" fmla="*/ 16010 h 881610"/>
                  <a:gd name="connsiteX345" fmla="*/ 614218 w 858366"/>
                  <a:gd name="connsiteY345" fmla="*/ 19396 h 881610"/>
                  <a:gd name="connsiteX346" fmla="*/ 614526 w 858366"/>
                  <a:gd name="connsiteY346" fmla="*/ 20782 h 881610"/>
                  <a:gd name="connsiteX347" fmla="*/ 613987 w 858366"/>
                  <a:gd name="connsiteY347" fmla="*/ 33713 h 881610"/>
                  <a:gd name="connsiteX348" fmla="*/ 613910 w 858366"/>
                  <a:gd name="connsiteY348" fmla="*/ 34328 h 881610"/>
                  <a:gd name="connsiteX349" fmla="*/ 612217 w 858366"/>
                  <a:gd name="connsiteY349" fmla="*/ 40486 h 881610"/>
                  <a:gd name="connsiteX350" fmla="*/ 611909 w 858366"/>
                  <a:gd name="connsiteY350" fmla="*/ 41179 h 881610"/>
                  <a:gd name="connsiteX351" fmla="*/ 608522 w 858366"/>
                  <a:gd name="connsiteY351" fmla="*/ 46797 h 881610"/>
                  <a:gd name="connsiteX352" fmla="*/ 608061 w 858366"/>
                  <a:gd name="connsiteY352" fmla="*/ 47336 h 881610"/>
                  <a:gd name="connsiteX353" fmla="*/ 604135 w 858366"/>
                  <a:gd name="connsiteY353" fmla="*/ 51262 h 881610"/>
                  <a:gd name="connsiteX354" fmla="*/ 603289 w 858366"/>
                  <a:gd name="connsiteY354" fmla="*/ 51878 h 881610"/>
                  <a:gd name="connsiteX355" fmla="*/ 599363 w 858366"/>
                  <a:gd name="connsiteY355" fmla="*/ 53571 h 881610"/>
                  <a:gd name="connsiteX356" fmla="*/ 589357 w 858366"/>
                  <a:gd name="connsiteY356" fmla="*/ 55957 h 881610"/>
                  <a:gd name="connsiteX357" fmla="*/ 586278 w 858366"/>
                  <a:gd name="connsiteY357" fmla="*/ 57112 h 881610"/>
                  <a:gd name="connsiteX358" fmla="*/ 585816 w 858366"/>
                  <a:gd name="connsiteY358" fmla="*/ 57265 h 881610"/>
                  <a:gd name="connsiteX359" fmla="*/ 583815 w 858366"/>
                  <a:gd name="connsiteY359" fmla="*/ 59267 h 881610"/>
                  <a:gd name="connsiteX360" fmla="*/ 580659 w 858366"/>
                  <a:gd name="connsiteY360" fmla="*/ 67195 h 881610"/>
                  <a:gd name="connsiteX361" fmla="*/ 580351 w 858366"/>
                  <a:gd name="connsiteY361" fmla="*/ 67733 h 881610"/>
                  <a:gd name="connsiteX362" fmla="*/ 578119 w 858366"/>
                  <a:gd name="connsiteY362" fmla="*/ 71120 h 881610"/>
                  <a:gd name="connsiteX363" fmla="*/ 577658 w 858366"/>
                  <a:gd name="connsiteY363" fmla="*/ 71659 h 881610"/>
                  <a:gd name="connsiteX364" fmla="*/ 571500 w 858366"/>
                  <a:gd name="connsiteY364" fmla="*/ 77278 h 881610"/>
                  <a:gd name="connsiteX365" fmla="*/ 567959 w 858366"/>
                  <a:gd name="connsiteY365" fmla="*/ 77508 h 881610"/>
                  <a:gd name="connsiteX366" fmla="*/ 562264 w 858366"/>
                  <a:gd name="connsiteY366" fmla="*/ 73352 h 881610"/>
                  <a:gd name="connsiteX367" fmla="*/ 562110 w 858366"/>
                  <a:gd name="connsiteY367" fmla="*/ 73352 h 881610"/>
                  <a:gd name="connsiteX368" fmla="*/ 560801 w 858366"/>
                  <a:gd name="connsiteY368" fmla="*/ 73121 h 881610"/>
                  <a:gd name="connsiteX369" fmla="*/ 557799 w 858366"/>
                  <a:gd name="connsiteY369" fmla="*/ 74199 h 881610"/>
                  <a:gd name="connsiteX370" fmla="*/ 552719 w 858366"/>
                  <a:gd name="connsiteY370" fmla="*/ 81280 h 881610"/>
                  <a:gd name="connsiteX371" fmla="*/ 549718 w 858366"/>
                  <a:gd name="connsiteY371" fmla="*/ 82434 h 881610"/>
                  <a:gd name="connsiteX372" fmla="*/ 545176 w 858366"/>
                  <a:gd name="connsiteY372" fmla="*/ 81280 h 881610"/>
                  <a:gd name="connsiteX373" fmla="*/ 543868 w 858366"/>
                  <a:gd name="connsiteY373" fmla="*/ 80510 h 881610"/>
                  <a:gd name="connsiteX374" fmla="*/ 540481 w 858366"/>
                  <a:gd name="connsiteY374" fmla="*/ 77124 h 881610"/>
                  <a:gd name="connsiteX375" fmla="*/ 539942 w 858366"/>
                  <a:gd name="connsiteY375" fmla="*/ 76431 h 881610"/>
                  <a:gd name="connsiteX376" fmla="*/ 538326 w 858366"/>
                  <a:gd name="connsiteY376" fmla="*/ 73198 h 881610"/>
                  <a:gd name="connsiteX377" fmla="*/ 534324 w 858366"/>
                  <a:gd name="connsiteY377" fmla="*/ 77201 h 881610"/>
                  <a:gd name="connsiteX378" fmla="*/ 533785 w 858366"/>
                  <a:gd name="connsiteY378" fmla="*/ 77585 h 881610"/>
                  <a:gd name="connsiteX379" fmla="*/ 530937 w 858366"/>
                  <a:gd name="connsiteY379" fmla="*/ 79279 h 881610"/>
                  <a:gd name="connsiteX380" fmla="*/ 529167 w 858366"/>
                  <a:gd name="connsiteY380" fmla="*/ 79664 h 881610"/>
                  <a:gd name="connsiteX381" fmla="*/ 524087 w 858366"/>
                  <a:gd name="connsiteY381" fmla="*/ 79125 h 881610"/>
                  <a:gd name="connsiteX382" fmla="*/ 523240 w 858366"/>
                  <a:gd name="connsiteY382" fmla="*/ 78894 h 881610"/>
                  <a:gd name="connsiteX383" fmla="*/ 521547 w 858366"/>
                  <a:gd name="connsiteY383" fmla="*/ 78124 h 881610"/>
                  <a:gd name="connsiteX384" fmla="*/ 515928 w 858366"/>
                  <a:gd name="connsiteY384" fmla="*/ 75507 h 881610"/>
                  <a:gd name="connsiteX385" fmla="*/ 515158 w 858366"/>
                  <a:gd name="connsiteY385" fmla="*/ 75045 h 881610"/>
                  <a:gd name="connsiteX386" fmla="*/ 507307 w 858366"/>
                  <a:gd name="connsiteY386" fmla="*/ 67733 h 881610"/>
                  <a:gd name="connsiteX387" fmla="*/ 487449 w 858366"/>
                  <a:gd name="connsiteY387" fmla="*/ 54494 h 881610"/>
                  <a:gd name="connsiteX388" fmla="*/ 486910 w 858366"/>
                  <a:gd name="connsiteY388" fmla="*/ 54033 h 881610"/>
                  <a:gd name="connsiteX389" fmla="*/ 485063 w 858366"/>
                  <a:gd name="connsiteY389" fmla="*/ 51954 h 881610"/>
                  <a:gd name="connsiteX390" fmla="*/ 474595 w 858366"/>
                  <a:gd name="connsiteY390" fmla="*/ 70966 h 881610"/>
                  <a:gd name="connsiteX391" fmla="*/ 474210 w 858366"/>
                  <a:gd name="connsiteY391" fmla="*/ 71505 h 881610"/>
                  <a:gd name="connsiteX392" fmla="*/ 467437 w 858366"/>
                  <a:gd name="connsiteY392" fmla="*/ 78817 h 881610"/>
                  <a:gd name="connsiteX393" fmla="*/ 464281 w 858366"/>
                  <a:gd name="connsiteY393" fmla="*/ 81357 h 881610"/>
                  <a:gd name="connsiteX394" fmla="*/ 463204 w 858366"/>
                  <a:gd name="connsiteY394" fmla="*/ 81896 h 881610"/>
                  <a:gd name="connsiteX395" fmla="*/ 450735 w 858366"/>
                  <a:gd name="connsiteY395" fmla="*/ 84743 h 881610"/>
                  <a:gd name="connsiteX396" fmla="*/ 450196 w 858366"/>
                  <a:gd name="connsiteY396" fmla="*/ 84821 h 881610"/>
                  <a:gd name="connsiteX397" fmla="*/ 449734 w 858366"/>
                  <a:gd name="connsiteY397" fmla="*/ 84743 h 881610"/>
                  <a:gd name="connsiteX398" fmla="*/ 442961 w 858366"/>
                  <a:gd name="connsiteY398" fmla="*/ 83589 h 881610"/>
                  <a:gd name="connsiteX399" fmla="*/ 431338 w 858366"/>
                  <a:gd name="connsiteY399" fmla="*/ 80125 h 881610"/>
                  <a:gd name="connsiteX400" fmla="*/ 430799 w 858366"/>
                  <a:gd name="connsiteY400" fmla="*/ 79894 h 881610"/>
                  <a:gd name="connsiteX401" fmla="*/ 408863 w 858366"/>
                  <a:gd name="connsiteY401" fmla="*/ 68041 h 881610"/>
                  <a:gd name="connsiteX402" fmla="*/ 405168 w 858366"/>
                  <a:gd name="connsiteY402" fmla="*/ 66502 h 881610"/>
                  <a:gd name="connsiteX403" fmla="*/ 403937 w 858366"/>
                  <a:gd name="connsiteY403" fmla="*/ 65501 h 881610"/>
                  <a:gd name="connsiteX404" fmla="*/ 401859 w 858366"/>
                  <a:gd name="connsiteY404" fmla="*/ 62423 h 881610"/>
                  <a:gd name="connsiteX405" fmla="*/ 395932 w 858366"/>
                  <a:gd name="connsiteY405" fmla="*/ 57035 h 881610"/>
                  <a:gd name="connsiteX406" fmla="*/ 393931 w 858366"/>
                  <a:gd name="connsiteY406" fmla="*/ 55880 h 881610"/>
                  <a:gd name="connsiteX407" fmla="*/ 375689 w 858366"/>
                  <a:gd name="connsiteY407" fmla="*/ 50338 h 881610"/>
                  <a:gd name="connsiteX408" fmla="*/ 359064 w 858366"/>
                  <a:gd name="connsiteY408" fmla="*/ 47106 h 881610"/>
                  <a:gd name="connsiteX409" fmla="*/ 352829 w 858366"/>
                  <a:gd name="connsiteY409" fmla="*/ 48183 h 881610"/>
                  <a:gd name="connsiteX410" fmla="*/ 345825 w 858366"/>
                  <a:gd name="connsiteY410" fmla="*/ 50723 h 881610"/>
                  <a:gd name="connsiteX411" fmla="*/ 339975 w 858366"/>
                  <a:gd name="connsiteY411" fmla="*/ 54956 h 881610"/>
                  <a:gd name="connsiteX412" fmla="*/ 339052 w 858366"/>
                  <a:gd name="connsiteY412" fmla="*/ 55418 h 881610"/>
                  <a:gd name="connsiteX413" fmla="*/ 338051 w 858366"/>
                  <a:gd name="connsiteY413" fmla="*/ 55495 h 881610"/>
                  <a:gd name="connsiteX414" fmla="*/ 338051 w 858366"/>
                  <a:gd name="connsiteY414" fmla="*/ 55495 h 881610"/>
                  <a:gd name="connsiteX415" fmla="*/ 338051 w 858366"/>
                  <a:gd name="connsiteY415" fmla="*/ 55495 h 881610"/>
                  <a:gd name="connsiteX416" fmla="*/ 332894 w 858366"/>
                  <a:gd name="connsiteY416" fmla="*/ 54956 h 881610"/>
                  <a:gd name="connsiteX417" fmla="*/ 331816 w 858366"/>
                  <a:gd name="connsiteY417" fmla="*/ 55264 h 881610"/>
                  <a:gd name="connsiteX418" fmla="*/ 327814 w 858366"/>
                  <a:gd name="connsiteY418" fmla="*/ 58728 h 881610"/>
                  <a:gd name="connsiteX419" fmla="*/ 324581 w 858366"/>
                  <a:gd name="connsiteY419" fmla="*/ 61961 h 881610"/>
                  <a:gd name="connsiteX420" fmla="*/ 313805 w 858366"/>
                  <a:gd name="connsiteY420" fmla="*/ 71659 h 881610"/>
                  <a:gd name="connsiteX421" fmla="*/ 312728 w 858366"/>
                  <a:gd name="connsiteY421" fmla="*/ 72274 h 881610"/>
                  <a:gd name="connsiteX422" fmla="*/ 308802 w 858366"/>
                  <a:gd name="connsiteY422" fmla="*/ 73429 h 881610"/>
                  <a:gd name="connsiteX423" fmla="*/ 307494 w 858366"/>
                  <a:gd name="connsiteY423" fmla="*/ 73506 h 881610"/>
                  <a:gd name="connsiteX424" fmla="*/ 307494 w 858366"/>
                  <a:gd name="connsiteY424" fmla="*/ 73506 h 881610"/>
                  <a:gd name="connsiteX425" fmla="*/ 307494 w 858366"/>
                  <a:gd name="connsiteY425" fmla="*/ 73506 h 881610"/>
                  <a:gd name="connsiteX426" fmla="*/ 306955 w 858366"/>
                  <a:gd name="connsiteY426" fmla="*/ 73429 h 881610"/>
                  <a:gd name="connsiteX427" fmla="*/ 304723 w 858366"/>
                  <a:gd name="connsiteY427" fmla="*/ 72967 h 881610"/>
                  <a:gd name="connsiteX428" fmla="*/ 303568 w 858366"/>
                  <a:gd name="connsiteY428" fmla="*/ 72429 h 881610"/>
                  <a:gd name="connsiteX429" fmla="*/ 302183 w 858366"/>
                  <a:gd name="connsiteY429" fmla="*/ 72967 h 881610"/>
                  <a:gd name="connsiteX430" fmla="*/ 300798 w 858366"/>
                  <a:gd name="connsiteY430" fmla="*/ 72736 h 881610"/>
                  <a:gd name="connsiteX431" fmla="*/ 300567 w 858366"/>
                  <a:gd name="connsiteY431" fmla="*/ 72583 h 881610"/>
                  <a:gd name="connsiteX432" fmla="*/ 299643 w 858366"/>
                  <a:gd name="connsiteY432" fmla="*/ 71890 h 881610"/>
                  <a:gd name="connsiteX433" fmla="*/ 294871 w 858366"/>
                  <a:gd name="connsiteY433" fmla="*/ 65655 h 881610"/>
                  <a:gd name="connsiteX434" fmla="*/ 291792 w 858366"/>
                  <a:gd name="connsiteY434" fmla="*/ 65655 h 881610"/>
                  <a:gd name="connsiteX435" fmla="*/ 290022 w 858366"/>
                  <a:gd name="connsiteY435" fmla="*/ 65039 h 881610"/>
                  <a:gd name="connsiteX436" fmla="*/ 287174 w 858366"/>
                  <a:gd name="connsiteY436" fmla="*/ 62807 h 881610"/>
                  <a:gd name="connsiteX437" fmla="*/ 286712 w 858366"/>
                  <a:gd name="connsiteY437" fmla="*/ 62191 h 881610"/>
                  <a:gd name="connsiteX438" fmla="*/ 286250 w 858366"/>
                  <a:gd name="connsiteY438" fmla="*/ 61576 h 881610"/>
                  <a:gd name="connsiteX439" fmla="*/ 285711 w 858366"/>
                  <a:gd name="connsiteY439" fmla="*/ 59882 h 881610"/>
                  <a:gd name="connsiteX440" fmla="*/ 285635 w 858366"/>
                  <a:gd name="connsiteY440" fmla="*/ 58882 h 881610"/>
                  <a:gd name="connsiteX441" fmla="*/ 285635 w 858366"/>
                  <a:gd name="connsiteY441" fmla="*/ 58574 h 881610"/>
                  <a:gd name="connsiteX442" fmla="*/ 286096 w 858366"/>
                  <a:gd name="connsiteY442" fmla="*/ 57419 h 881610"/>
                  <a:gd name="connsiteX443" fmla="*/ 286173 w 858366"/>
                  <a:gd name="connsiteY443" fmla="*/ 57342 h 881610"/>
                  <a:gd name="connsiteX444" fmla="*/ 286173 w 858366"/>
                  <a:gd name="connsiteY444" fmla="*/ 57342 h 881610"/>
                  <a:gd name="connsiteX445" fmla="*/ 286173 w 858366"/>
                  <a:gd name="connsiteY445" fmla="*/ 57342 h 881610"/>
                  <a:gd name="connsiteX446" fmla="*/ 286558 w 858366"/>
                  <a:gd name="connsiteY446" fmla="*/ 56803 h 881610"/>
                  <a:gd name="connsiteX447" fmla="*/ 279477 w 858366"/>
                  <a:gd name="connsiteY447" fmla="*/ 53494 h 881610"/>
                  <a:gd name="connsiteX448" fmla="*/ 276167 w 858366"/>
                  <a:gd name="connsiteY448" fmla="*/ 53879 h 881610"/>
                  <a:gd name="connsiteX449" fmla="*/ 269779 w 858366"/>
                  <a:gd name="connsiteY449" fmla="*/ 56573 h 881610"/>
                  <a:gd name="connsiteX450" fmla="*/ 269009 w 858366"/>
                  <a:gd name="connsiteY450" fmla="*/ 56803 h 881610"/>
                  <a:gd name="connsiteX451" fmla="*/ 263390 w 858366"/>
                  <a:gd name="connsiteY451" fmla="*/ 57342 h 881610"/>
                  <a:gd name="connsiteX452" fmla="*/ 261697 w 858366"/>
                  <a:gd name="connsiteY452" fmla="*/ 56958 h 881610"/>
                  <a:gd name="connsiteX453" fmla="*/ 258849 w 858366"/>
                  <a:gd name="connsiteY453" fmla="*/ 55264 h 881610"/>
                  <a:gd name="connsiteX454" fmla="*/ 257925 w 858366"/>
                  <a:gd name="connsiteY454" fmla="*/ 54341 h 881610"/>
                  <a:gd name="connsiteX455" fmla="*/ 252845 w 858366"/>
                  <a:gd name="connsiteY455" fmla="*/ 46490 h 881610"/>
                  <a:gd name="connsiteX456" fmla="*/ 251460 w 858366"/>
                  <a:gd name="connsiteY456" fmla="*/ 43180 h 881610"/>
                  <a:gd name="connsiteX457" fmla="*/ 249305 w 858366"/>
                  <a:gd name="connsiteY457" fmla="*/ 34483 h 881610"/>
                  <a:gd name="connsiteX458" fmla="*/ 245764 w 858366"/>
                  <a:gd name="connsiteY458" fmla="*/ 30480 h 881610"/>
                  <a:gd name="connsiteX459" fmla="*/ 240145 w 858366"/>
                  <a:gd name="connsiteY459" fmla="*/ 21013 h 881610"/>
                  <a:gd name="connsiteX460" fmla="*/ 238991 w 858366"/>
                  <a:gd name="connsiteY460" fmla="*/ 20243 h 881610"/>
                  <a:gd name="connsiteX461" fmla="*/ 224136 w 858366"/>
                  <a:gd name="connsiteY461" fmla="*/ 6004 h 881610"/>
                  <a:gd name="connsiteX462" fmla="*/ 217055 w 858366"/>
                  <a:gd name="connsiteY462" fmla="*/ 8621 h 881610"/>
                  <a:gd name="connsiteX463" fmla="*/ 211128 w 858366"/>
                  <a:gd name="connsiteY463" fmla="*/ 12392 h 881610"/>
                  <a:gd name="connsiteX464" fmla="*/ 202738 w 858366"/>
                  <a:gd name="connsiteY464" fmla="*/ 19781 h 881610"/>
                  <a:gd name="connsiteX465" fmla="*/ 199428 w 858366"/>
                  <a:gd name="connsiteY465" fmla="*/ 24322 h 881610"/>
                  <a:gd name="connsiteX466" fmla="*/ 204970 w 858366"/>
                  <a:gd name="connsiteY466" fmla="*/ 23553 h 881610"/>
                  <a:gd name="connsiteX467" fmla="*/ 210281 w 858366"/>
                  <a:gd name="connsiteY467" fmla="*/ 21398 h 881610"/>
                  <a:gd name="connsiteX468" fmla="*/ 212513 w 858366"/>
                  <a:gd name="connsiteY468" fmla="*/ 21475 h 881610"/>
                  <a:gd name="connsiteX469" fmla="*/ 218671 w 858366"/>
                  <a:gd name="connsiteY469" fmla="*/ 24322 h 881610"/>
                  <a:gd name="connsiteX470" fmla="*/ 220056 w 858366"/>
                  <a:gd name="connsiteY470" fmla="*/ 25785 h 881610"/>
                  <a:gd name="connsiteX471" fmla="*/ 221750 w 858366"/>
                  <a:gd name="connsiteY471" fmla="*/ 29710 h 881610"/>
                  <a:gd name="connsiteX472" fmla="*/ 221134 w 858366"/>
                  <a:gd name="connsiteY472" fmla="*/ 32789 h 881610"/>
                  <a:gd name="connsiteX473" fmla="*/ 218902 w 858366"/>
                  <a:gd name="connsiteY473" fmla="*/ 35021 h 881610"/>
                  <a:gd name="connsiteX474" fmla="*/ 216670 w 858366"/>
                  <a:gd name="connsiteY474" fmla="*/ 35868 h 881610"/>
                  <a:gd name="connsiteX475" fmla="*/ 213514 w 858366"/>
                  <a:gd name="connsiteY475" fmla="*/ 35560 h 881610"/>
                  <a:gd name="connsiteX476" fmla="*/ 212359 w 858366"/>
                  <a:gd name="connsiteY476" fmla="*/ 40486 h 881610"/>
                  <a:gd name="connsiteX477" fmla="*/ 211128 w 858366"/>
                  <a:gd name="connsiteY477" fmla="*/ 44104 h 881610"/>
                  <a:gd name="connsiteX478" fmla="*/ 209665 w 858366"/>
                  <a:gd name="connsiteY478" fmla="*/ 45720 h 881610"/>
                  <a:gd name="connsiteX479" fmla="*/ 207510 w 858366"/>
                  <a:gd name="connsiteY479" fmla="*/ 45797 h 881610"/>
                  <a:gd name="connsiteX480" fmla="*/ 202199 w 858366"/>
                  <a:gd name="connsiteY480" fmla="*/ 43873 h 881610"/>
                  <a:gd name="connsiteX481" fmla="*/ 198582 w 858366"/>
                  <a:gd name="connsiteY481" fmla="*/ 44950 h 881610"/>
                  <a:gd name="connsiteX482" fmla="*/ 187344 w 858366"/>
                  <a:gd name="connsiteY482" fmla="*/ 65886 h 881610"/>
                  <a:gd name="connsiteX483" fmla="*/ 186728 w 858366"/>
                  <a:gd name="connsiteY483" fmla="*/ 66656 h 881610"/>
                  <a:gd name="connsiteX484" fmla="*/ 158019 w 858366"/>
                  <a:gd name="connsiteY484" fmla="*/ 91440 h 881610"/>
                  <a:gd name="connsiteX485" fmla="*/ 152554 w 858366"/>
                  <a:gd name="connsiteY485" fmla="*/ 96905 h 881610"/>
                  <a:gd name="connsiteX486" fmla="*/ 143856 w 858366"/>
                  <a:gd name="connsiteY486" fmla="*/ 108912 h 881610"/>
                  <a:gd name="connsiteX487" fmla="*/ 136852 w 858366"/>
                  <a:gd name="connsiteY487" fmla="*/ 117379 h 881610"/>
                  <a:gd name="connsiteX488" fmla="*/ 138622 w 858366"/>
                  <a:gd name="connsiteY488" fmla="*/ 115840 h 881610"/>
                  <a:gd name="connsiteX489" fmla="*/ 141316 w 858366"/>
                  <a:gd name="connsiteY489" fmla="*/ 115301 h 881610"/>
                  <a:gd name="connsiteX490" fmla="*/ 143241 w 858366"/>
                  <a:gd name="connsiteY490" fmla="*/ 117302 h 881610"/>
                  <a:gd name="connsiteX491" fmla="*/ 144010 w 858366"/>
                  <a:gd name="connsiteY491" fmla="*/ 120303 h 881610"/>
                  <a:gd name="connsiteX492" fmla="*/ 145319 w 858366"/>
                  <a:gd name="connsiteY492" fmla="*/ 120765 h 881610"/>
                  <a:gd name="connsiteX493" fmla="*/ 148475 w 858366"/>
                  <a:gd name="connsiteY493" fmla="*/ 120380 h 881610"/>
                  <a:gd name="connsiteX494" fmla="*/ 149552 w 858366"/>
                  <a:gd name="connsiteY494" fmla="*/ 119611 h 881610"/>
                  <a:gd name="connsiteX495" fmla="*/ 149629 w 858366"/>
                  <a:gd name="connsiteY495" fmla="*/ 118379 h 881610"/>
                  <a:gd name="connsiteX496" fmla="*/ 150784 w 858366"/>
                  <a:gd name="connsiteY496" fmla="*/ 114454 h 881610"/>
                  <a:gd name="connsiteX497" fmla="*/ 153247 w 858366"/>
                  <a:gd name="connsiteY497" fmla="*/ 112453 h 881610"/>
                  <a:gd name="connsiteX498" fmla="*/ 156018 w 858366"/>
                  <a:gd name="connsiteY498" fmla="*/ 113992 h 881610"/>
                  <a:gd name="connsiteX499" fmla="*/ 157018 w 858366"/>
                  <a:gd name="connsiteY499" fmla="*/ 115993 h 881610"/>
                  <a:gd name="connsiteX500" fmla="*/ 161636 w 858366"/>
                  <a:gd name="connsiteY500" fmla="*/ 116378 h 881610"/>
                  <a:gd name="connsiteX501" fmla="*/ 162637 w 858366"/>
                  <a:gd name="connsiteY501" fmla="*/ 116686 h 881610"/>
                  <a:gd name="connsiteX502" fmla="*/ 164869 w 858366"/>
                  <a:gd name="connsiteY502" fmla="*/ 117841 h 881610"/>
                  <a:gd name="connsiteX503" fmla="*/ 166178 w 858366"/>
                  <a:gd name="connsiteY503" fmla="*/ 119226 h 881610"/>
                  <a:gd name="connsiteX504" fmla="*/ 167871 w 858366"/>
                  <a:gd name="connsiteY504" fmla="*/ 123151 h 881610"/>
                  <a:gd name="connsiteX505" fmla="*/ 167871 w 858366"/>
                  <a:gd name="connsiteY505" fmla="*/ 125307 h 881610"/>
                  <a:gd name="connsiteX506" fmla="*/ 166332 w 858366"/>
                  <a:gd name="connsiteY506" fmla="*/ 126846 h 881610"/>
                  <a:gd name="connsiteX507" fmla="*/ 164561 w 858366"/>
                  <a:gd name="connsiteY507" fmla="*/ 127539 h 881610"/>
                  <a:gd name="connsiteX508" fmla="*/ 162791 w 858366"/>
                  <a:gd name="connsiteY508" fmla="*/ 131541 h 881610"/>
                  <a:gd name="connsiteX509" fmla="*/ 161790 w 858366"/>
                  <a:gd name="connsiteY509" fmla="*/ 132773 h 881610"/>
                  <a:gd name="connsiteX510" fmla="*/ 161482 w 858366"/>
                  <a:gd name="connsiteY510" fmla="*/ 133004 h 881610"/>
                  <a:gd name="connsiteX511" fmla="*/ 165870 w 858366"/>
                  <a:gd name="connsiteY511" fmla="*/ 133850 h 881610"/>
                  <a:gd name="connsiteX512" fmla="*/ 167871 w 858366"/>
                  <a:gd name="connsiteY512" fmla="*/ 135313 h 881610"/>
                  <a:gd name="connsiteX513" fmla="*/ 169025 w 858366"/>
                  <a:gd name="connsiteY513" fmla="*/ 137545 h 881610"/>
                  <a:gd name="connsiteX514" fmla="*/ 169333 w 858366"/>
                  <a:gd name="connsiteY514" fmla="*/ 138776 h 881610"/>
                  <a:gd name="connsiteX515" fmla="*/ 169333 w 858366"/>
                  <a:gd name="connsiteY515" fmla="*/ 144395 h 881610"/>
                  <a:gd name="connsiteX516" fmla="*/ 168410 w 858366"/>
                  <a:gd name="connsiteY516" fmla="*/ 146473 h 881610"/>
                  <a:gd name="connsiteX517" fmla="*/ 163715 w 858366"/>
                  <a:gd name="connsiteY517" fmla="*/ 150707 h 881610"/>
                  <a:gd name="connsiteX518" fmla="*/ 160020 w 858366"/>
                  <a:gd name="connsiteY518" fmla="*/ 157095 h 881610"/>
                  <a:gd name="connsiteX519" fmla="*/ 156787 w 858366"/>
                  <a:gd name="connsiteY519" fmla="*/ 158404 h 881610"/>
                  <a:gd name="connsiteX520" fmla="*/ 152862 w 858366"/>
                  <a:gd name="connsiteY520" fmla="*/ 157249 h 881610"/>
                  <a:gd name="connsiteX521" fmla="*/ 151784 w 858366"/>
                  <a:gd name="connsiteY521" fmla="*/ 156710 h 881610"/>
                  <a:gd name="connsiteX522" fmla="*/ 147859 w 858366"/>
                  <a:gd name="connsiteY522" fmla="*/ 153324 h 881610"/>
                  <a:gd name="connsiteX523" fmla="*/ 141624 w 858366"/>
                  <a:gd name="connsiteY523" fmla="*/ 147089 h 881610"/>
                  <a:gd name="connsiteX524" fmla="*/ 138699 w 858366"/>
                  <a:gd name="connsiteY524" fmla="*/ 146781 h 881610"/>
                  <a:gd name="connsiteX525" fmla="*/ 135236 w 858366"/>
                  <a:gd name="connsiteY525" fmla="*/ 149475 h 881610"/>
                  <a:gd name="connsiteX526" fmla="*/ 133312 w 858366"/>
                  <a:gd name="connsiteY526" fmla="*/ 156095 h 881610"/>
                  <a:gd name="connsiteX527" fmla="*/ 133312 w 858366"/>
                  <a:gd name="connsiteY527" fmla="*/ 163560 h 881610"/>
                  <a:gd name="connsiteX528" fmla="*/ 134158 w 858366"/>
                  <a:gd name="connsiteY528" fmla="*/ 165716 h 881610"/>
                  <a:gd name="connsiteX529" fmla="*/ 139238 w 858366"/>
                  <a:gd name="connsiteY529" fmla="*/ 162791 h 881610"/>
                  <a:gd name="connsiteX530" fmla="*/ 140239 w 858366"/>
                  <a:gd name="connsiteY530" fmla="*/ 162483 h 881610"/>
                  <a:gd name="connsiteX531" fmla="*/ 152015 w 858366"/>
                  <a:gd name="connsiteY531" fmla="*/ 160790 h 881610"/>
                  <a:gd name="connsiteX532" fmla="*/ 153324 w 858366"/>
                  <a:gd name="connsiteY532" fmla="*/ 160944 h 881610"/>
                  <a:gd name="connsiteX533" fmla="*/ 161175 w 858366"/>
                  <a:gd name="connsiteY533" fmla="*/ 163792 h 881610"/>
                  <a:gd name="connsiteX534" fmla="*/ 163022 w 858366"/>
                  <a:gd name="connsiteY534" fmla="*/ 166947 h 881610"/>
                  <a:gd name="connsiteX535" fmla="*/ 161328 w 858366"/>
                  <a:gd name="connsiteY535" fmla="*/ 175953 h 881610"/>
                  <a:gd name="connsiteX536" fmla="*/ 159096 w 858366"/>
                  <a:gd name="connsiteY536" fmla="*/ 178185 h 881610"/>
                  <a:gd name="connsiteX537" fmla="*/ 156172 w 858366"/>
                  <a:gd name="connsiteY537" fmla="*/ 176876 h 881610"/>
                  <a:gd name="connsiteX538" fmla="*/ 153401 w 858366"/>
                  <a:gd name="connsiteY538" fmla="*/ 172643 h 881610"/>
                  <a:gd name="connsiteX539" fmla="*/ 149167 w 858366"/>
                  <a:gd name="connsiteY539" fmla="*/ 170873 h 881610"/>
                  <a:gd name="connsiteX540" fmla="*/ 146012 w 858366"/>
                  <a:gd name="connsiteY540" fmla="*/ 174413 h 881610"/>
                  <a:gd name="connsiteX541" fmla="*/ 144549 w 858366"/>
                  <a:gd name="connsiteY541" fmla="*/ 175260 h 881610"/>
                  <a:gd name="connsiteX542" fmla="*/ 139469 w 858366"/>
                  <a:gd name="connsiteY542" fmla="*/ 176415 h 881610"/>
                  <a:gd name="connsiteX543" fmla="*/ 134158 w 858366"/>
                  <a:gd name="connsiteY543" fmla="*/ 176954 h 881610"/>
                  <a:gd name="connsiteX544" fmla="*/ 129617 w 858366"/>
                  <a:gd name="connsiteY544" fmla="*/ 179647 h 881610"/>
                  <a:gd name="connsiteX545" fmla="*/ 127693 w 858366"/>
                  <a:gd name="connsiteY545" fmla="*/ 182572 h 881610"/>
                  <a:gd name="connsiteX546" fmla="*/ 137314 w 858366"/>
                  <a:gd name="connsiteY546" fmla="*/ 184958 h 881610"/>
                  <a:gd name="connsiteX547" fmla="*/ 139161 w 858366"/>
                  <a:gd name="connsiteY547" fmla="*/ 186498 h 881610"/>
                  <a:gd name="connsiteX548" fmla="*/ 143087 w 858366"/>
                  <a:gd name="connsiteY548" fmla="*/ 194964 h 881610"/>
                  <a:gd name="connsiteX549" fmla="*/ 142933 w 858366"/>
                  <a:gd name="connsiteY549" fmla="*/ 197658 h 881610"/>
                  <a:gd name="connsiteX550" fmla="*/ 140547 w 858366"/>
                  <a:gd name="connsiteY550" fmla="*/ 198967 h 881610"/>
                  <a:gd name="connsiteX551" fmla="*/ 137699 w 858366"/>
                  <a:gd name="connsiteY551" fmla="*/ 198967 h 881610"/>
                  <a:gd name="connsiteX552" fmla="*/ 135159 w 858366"/>
                  <a:gd name="connsiteY552" fmla="*/ 197427 h 881610"/>
                  <a:gd name="connsiteX553" fmla="*/ 134004 w 858366"/>
                  <a:gd name="connsiteY553" fmla="*/ 195195 h 881610"/>
                  <a:gd name="connsiteX554" fmla="*/ 131387 w 858366"/>
                  <a:gd name="connsiteY554" fmla="*/ 191500 h 881610"/>
                  <a:gd name="connsiteX555" fmla="*/ 128155 w 858366"/>
                  <a:gd name="connsiteY555" fmla="*/ 192193 h 881610"/>
                  <a:gd name="connsiteX556" fmla="*/ 127308 w 858366"/>
                  <a:gd name="connsiteY556" fmla="*/ 192270 h 881610"/>
                  <a:gd name="connsiteX557" fmla="*/ 119996 w 858366"/>
                  <a:gd name="connsiteY557" fmla="*/ 191732 h 881610"/>
                  <a:gd name="connsiteX558" fmla="*/ 112838 w 858366"/>
                  <a:gd name="connsiteY558" fmla="*/ 189884 h 881610"/>
                  <a:gd name="connsiteX559" fmla="*/ 111760 w 858366"/>
                  <a:gd name="connsiteY559" fmla="*/ 191270 h 881610"/>
                  <a:gd name="connsiteX560" fmla="*/ 111067 w 858366"/>
                  <a:gd name="connsiteY560" fmla="*/ 191886 h 881610"/>
                  <a:gd name="connsiteX561" fmla="*/ 107911 w 858366"/>
                  <a:gd name="connsiteY561" fmla="*/ 193886 h 881610"/>
                  <a:gd name="connsiteX562" fmla="*/ 110528 w 858366"/>
                  <a:gd name="connsiteY562" fmla="*/ 195734 h 881610"/>
                  <a:gd name="connsiteX563" fmla="*/ 112376 w 858366"/>
                  <a:gd name="connsiteY563" fmla="*/ 195734 h 881610"/>
                  <a:gd name="connsiteX564" fmla="*/ 117995 w 858366"/>
                  <a:gd name="connsiteY564" fmla="*/ 193194 h 881610"/>
                  <a:gd name="connsiteX565" fmla="*/ 119688 w 858366"/>
                  <a:gd name="connsiteY565" fmla="*/ 192963 h 881610"/>
                  <a:gd name="connsiteX566" fmla="*/ 122536 w 858366"/>
                  <a:gd name="connsiteY566" fmla="*/ 193502 h 881610"/>
                  <a:gd name="connsiteX567" fmla="*/ 123998 w 858366"/>
                  <a:gd name="connsiteY567" fmla="*/ 194272 h 881610"/>
                  <a:gd name="connsiteX568" fmla="*/ 125692 w 858366"/>
                  <a:gd name="connsiteY568" fmla="*/ 195965 h 881610"/>
                  <a:gd name="connsiteX569" fmla="*/ 126538 w 858366"/>
                  <a:gd name="connsiteY569" fmla="*/ 198120 h 881610"/>
                  <a:gd name="connsiteX570" fmla="*/ 125384 w 858366"/>
                  <a:gd name="connsiteY570" fmla="*/ 200198 h 881610"/>
                  <a:gd name="connsiteX571" fmla="*/ 123152 w 858366"/>
                  <a:gd name="connsiteY571" fmla="*/ 201892 h 881610"/>
                  <a:gd name="connsiteX572" fmla="*/ 121997 w 858366"/>
                  <a:gd name="connsiteY572" fmla="*/ 202430 h 881610"/>
                  <a:gd name="connsiteX573" fmla="*/ 116378 w 858366"/>
                  <a:gd name="connsiteY573" fmla="*/ 203585 h 881610"/>
                  <a:gd name="connsiteX574" fmla="*/ 111683 w 858366"/>
                  <a:gd name="connsiteY574" fmla="*/ 205509 h 881610"/>
                  <a:gd name="connsiteX575" fmla="*/ 107527 w 858366"/>
                  <a:gd name="connsiteY575" fmla="*/ 209127 h 881610"/>
                  <a:gd name="connsiteX576" fmla="*/ 106834 w 858366"/>
                  <a:gd name="connsiteY576" fmla="*/ 209589 h 881610"/>
                  <a:gd name="connsiteX577" fmla="*/ 101754 w 858366"/>
                  <a:gd name="connsiteY577" fmla="*/ 211821 h 881610"/>
                  <a:gd name="connsiteX578" fmla="*/ 100599 w 858366"/>
                  <a:gd name="connsiteY578" fmla="*/ 212052 h 881610"/>
                  <a:gd name="connsiteX579" fmla="*/ 100599 w 858366"/>
                  <a:gd name="connsiteY579" fmla="*/ 212052 h 881610"/>
                  <a:gd name="connsiteX580" fmla="*/ 101600 w 858366"/>
                  <a:gd name="connsiteY580" fmla="*/ 213360 h 881610"/>
                  <a:gd name="connsiteX581" fmla="*/ 101292 w 858366"/>
                  <a:gd name="connsiteY581" fmla="*/ 215823 h 881610"/>
                  <a:gd name="connsiteX582" fmla="*/ 99368 w 858366"/>
                  <a:gd name="connsiteY582" fmla="*/ 218671 h 881610"/>
                  <a:gd name="connsiteX583" fmla="*/ 99060 w 858366"/>
                  <a:gd name="connsiteY583" fmla="*/ 220518 h 881610"/>
                  <a:gd name="connsiteX584" fmla="*/ 99214 w 858366"/>
                  <a:gd name="connsiteY584" fmla="*/ 220826 h 881610"/>
                  <a:gd name="connsiteX585" fmla="*/ 101985 w 858366"/>
                  <a:gd name="connsiteY585" fmla="*/ 221596 h 881610"/>
                  <a:gd name="connsiteX586" fmla="*/ 103755 w 858366"/>
                  <a:gd name="connsiteY586" fmla="*/ 223135 h 881610"/>
                  <a:gd name="connsiteX587" fmla="*/ 103678 w 858366"/>
                  <a:gd name="connsiteY587" fmla="*/ 225521 h 881610"/>
                  <a:gd name="connsiteX588" fmla="*/ 102293 w 858366"/>
                  <a:gd name="connsiteY588" fmla="*/ 228292 h 881610"/>
                  <a:gd name="connsiteX589" fmla="*/ 102293 w 858366"/>
                  <a:gd name="connsiteY589" fmla="*/ 229985 h 881610"/>
                  <a:gd name="connsiteX590" fmla="*/ 103216 w 858366"/>
                  <a:gd name="connsiteY590" fmla="*/ 231140 h 881610"/>
                  <a:gd name="connsiteX591" fmla="*/ 107142 w 858366"/>
                  <a:gd name="connsiteY591" fmla="*/ 231602 h 881610"/>
                  <a:gd name="connsiteX592" fmla="*/ 109682 w 858366"/>
                  <a:gd name="connsiteY592" fmla="*/ 234373 h 881610"/>
                  <a:gd name="connsiteX593" fmla="*/ 109682 w 858366"/>
                  <a:gd name="connsiteY593" fmla="*/ 237759 h 881610"/>
                  <a:gd name="connsiteX594" fmla="*/ 107527 w 858366"/>
                  <a:gd name="connsiteY594" fmla="*/ 240530 h 881610"/>
                  <a:gd name="connsiteX595" fmla="*/ 112145 w 858366"/>
                  <a:gd name="connsiteY595" fmla="*/ 244687 h 881610"/>
                  <a:gd name="connsiteX596" fmla="*/ 112607 w 858366"/>
                  <a:gd name="connsiteY596" fmla="*/ 245226 h 881610"/>
                  <a:gd name="connsiteX597" fmla="*/ 117071 w 858366"/>
                  <a:gd name="connsiteY597" fmla="*/ 251999 h 881610"/>
                  <a:gd name="connsiteX598" fmla="*/ 119534 w 858366"/>
                  <a:gd name="connsiteY598" fmla="*/ 256771 h 881610"/>
                  <a:gd name="connsiteX599" fmla="*/ 119842 w 858366"/>
                  <a:gd name="connsiteY599" fmla="*/ 258002 h 881610"/>
                  <a:gd name="connsiteX600" fmla="*/ 119842 w 858366"/>
                  <a:gd name="connsiteY600" fmla="*/ 264776 h 881610"/>
                  <a:gd name="connsiteX601" fmla="*/ 119534 w 858366"/>
                  <a:gd name="connsiteY601" fmla="*/ 266008 h 881610"/>
                  <a:gd name="connsiteX602" fmla="*/ 116147 w 858366"/>
                  <a:gd name="connsiteY602" fmla="*/ 272780 h 881610"/>
                  <a:gd name="connsiteX603" fmla="*/ 115455 w 858366"/>
                  <a:gd name="connsiteY603" fmla="*/ 273704 h 881610"/>
                  <a:gd name="connsiteX604" fmla="*/ 108681 w 858366"/>
                  <a:gd name="connsiteY604" fmla="*/ 279323 h 881610"/>
                  <a:gd name="connsiteX605" fmla="*/ 107373 w 858366"/>
                  <a:gd name="connsiteY605" fmla="*/ 279939 h 881610"/>
                  <a:gd name="connsiteX606" fmla="*/ 98367 w 858366"/>
                  <a:gd name="connsiteY606" fmla="*/ 281632 h 881610"/>
                  <a:gd name="connsiteX607" fmla="*/ 93672 w 858366"/>
                  <a:gd name="connsiteY607" fmla="*/ 282248 h 881610"/>
                  <a:gd name="connsiteX608" fmla="*/ 84436 w 858366"/>
                  <a:gd name="connsiteY608" fmla="*/ 284480 h 881610"/>
                  <a:gd name="connsiteX609" fmla="*/ 83512 w 858366"/>
                  <a:gd name="connsiteY609" fmla="*/ 284557 h 881610"/>
                  <a:gd name="connsiteX610" fmla="*/ 78432 w 858366"/>
                  <a:gd name="connsiteY610" fmla="*/ 284018 h 881610"/>
                  <a:gd name="connsiteX611" fmla="*/ 70273 w 858366"/>
                  <a:gd name="connsiteY611" fmla="*/ 282325 h 881610"/>
                  <a:gd name="connsiteX612" fmla="*/ 66040 w 858366"/>
                  <a:gd name="connsiteY612" fmla="*/ 281786 h 881610"/>
                  <a:gd name="connsiteX613" fmla="*/ 65347 w 858366"/>
                  <a:gd name="connsiteY613" fmla="*/ 281632 h 881610"/>
                  <a:gd name="connsiteX614" fmla="*/ 58035 w 858366"/>
                  <a:gd name="connsiteY614" fmla="*/ 278784 h 881610"/>
                  <a:gd name="connsiteX615" fmla="*/ 56265 w 858366"/>
                  <a:gd name="connsiteY615" fmla="*/ 276398 h 881610"/>
                  <a:gd name="connsiteX616" fmla="*/ 55726 w 858366"/>
                  <a:gd name="connsiteY616" fmla="*/ 269625 h 881610"/>
                  <a:gd name="connsiteX617" fmla="*/ 55957 w 858366"/>
                  <a:gd name="connsiteY617" fmla="*/ 268317 h 881610"/>
                  <a:gd name="connsiteX618" fmla="*/ 59498 w 858366"/>
                  <a:gd name="connsiteY618" fmla="*/ 260081 h 881610"/>
                  <a:gd name="connsiteX619" fmla="*/ 58805 w 858366"/>
                  <a:gd name="connsiteY619" fmla="*/ 260311 h 881610"/>
                  <a:gd name="connsiteX620" fmla="*/ 57188 w 858366"/>
                  <a:gd name="connsiteY620" fmla="*/ 260311 h 881610"/>
                  <a:gd name="connsiteX621" fmla="*/ 53263 w 858366"/>
                  <a:gd name="connsiteY621" fmla="*/ 259157 h 881610"/>
                  <a:gd name="connsiteX622" fmla="*/ 51724 w 858366"/>
                  <a:gd name="connsiteY622" fmla="*/ 258079 h 881610"/>
                  <a:gd name="connsiteX623" fmla="*/ 48876 w 858366"/>
                  <a:gd name="connsiteY623" fmla="*/ 254154 h 881610"/>
                  <a:gd name="connsiteX624" fmla="*/ 44950 w 858366"/>
                  <a:gd name="connsiteY624" fmla="*/ 246996 h 881610"/>
                  <a:gd name="connsiteX625" fmla="*/ 40409 w 858366"/>
                  <a:gd name="connsiteY625" fmla="*/ 242917 h 881610"/>
                  <a:gd name="connsiteX626" fmla="*/ 35021 w 858366"/>
                  <a:gd name="connsiteY626" fmla="*/ 242531 h 881610"/>
                  <a:gd name="connsiteX627" fmla="*/ 22860 w 858366"/>
                  <a:gd name="connsiteY627" fmla="*/ 250459 h 881610"/>
                  <a:gd name="connsiteX628" fmla="*/ 21321 w 858366"/>
                  <a:gd name="connsiteY628" fmla="*/ 250921 h 881610"/>
                  <a:gd name="connsiteX629" fmla="*/ 0 w 858366"/>
                  <a:gd name="connsiteY629" fmla="*/ 250921 h 881610"/>
                  <a:gd name="connsiteX630" fmla="*/ 30711 w 858366"/>
                  <a:gd name="connsiteY630" fmla="*/ 271087 h 881610"/>
                  <a:gd name="connsiteX631" fmla="*/ 30557 w 858366"/>
                  <a:gd name="connsiteY631" fmla="*/ 270703 h 88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58366" h="881610">
                    <a:moveTo>
                      <a:pt x="30557" y="270703"/>
                    </a:moveTo>
                    <a:lnTo>
                      <a:pt x="42333" y="283095"/>
                    </a:lnTo>
                    <a:cubicBezTo>
                      <a:pt x="42795" y="283556"/>
                      <a:pt x="43026" y="284172"/>
                      <a:pt x="43103" y="284788"/>
                    </a:cubicBezTo>
                    <a:lnTo>
                      <a:pt x="43642" y="292100"/>
                    </a:lnTo>
                    <a:lnTo>
                      <a:pt x="45258" y="300182"/>
                    </a:lnTo>
                    <a:lnTo>
                      <a:pt x="50184" y="313267"/>
                    </a:lnTo>
                    <a:cubicBezTo>
                      <a:pt x="50261" y="313498"/>
                      <a:pt x="50338" y="313651"/>
                      <a:pt x="50338" y="313882"/>
                    </a:cubicBezTo>
                    <a:lnTo>
                      <a:pt x="50877" y="317808"/>
                    </a:lnTo>
                    <a:cubicBezTo>
                      <a:pt x="50877" y="318039"/>
                      <a:pt x="50877" y="318347"/>
                      <a:pt x="50877" y="318577"/>
                    </a:cubicBezTo>
                    <a:lnTo>
                      <a:pt x="50338" y="322503"/>
                    </a:lnTo>
                    <a:lnTo>
                      <a:pt x="49184" y="327814"/>
                    </a:lnTo>
                    <a:lnTo>
                      <a:pt x="44565" y="341053"/>
                    </a:lnTo>
                    <a:lnTo>
                      <a:pt x="43642" y="346902"/>
                    </a:lnTo>
                    <a:lnTo>
                      <a:pt x="44104" y="349519"/>
                    </a:lnTo>
                    <a:lnTo>
                      <a:pt x="50723" y="364990"/>
                    </a:lnTo>
                    <a:lnTo>
                      <a:pt x="77431" y="403860"/>
                    </a:lnTo>
                    <a:cubicBezTo>
                      <a:pt x="77585" y="404091"/>
                      <a:pt x="77662" y="404322"/>
                      <a:pt x="77816" y="404553"/>
                    </a:cubicBezTo>
                    <a:lnTo>
                      <a:pt x="78971" y="407939"/>
                    </a:lnTo>
                    <a:cubicBezTo>
                      <a:pt x="79048" y="408170"/>
                      <a:pt x="79048" y="408324"/>
                      <a:pt x="79125" y="408555"/>
                    </a:cubicBezTo>
                    <a:lnTo>
                      <a:pt x="80202" y="420409"/>
                    </a:lnTo>
                    <a:lnTo>
                      <a:pt x="81434" y="422871"/>
                    </a:lnTo>
                    <a:lnTo>
                      <a:pt x="84128" y="425566"/>
                    </a:lnTo>
                    <a:lnTo>
                      <a:pt x="94904" y="430415"/>
                    </a:lnTo>
                    <a:lnTo>
                      <a:pt x="106218" y="433031"/>
                    </a:lnTo>
                    <a:lnTo>
                      <a:pt x="119919" y="437573"/>
                    </a:lnTo>
                    <a:lnTo>
                      <a:pt x="127847" y="438573"/>
                    </a:lnTo>
                    <a:lnTo>
                      <a:pt x="134235" y="438573"/>
                    </a:lnTo>
                    <a:lnTo>
                      <a:pt x="151168" y="432031"/>
                    </a:lnTo>
                    <a:cubicBezTo>
                      <a:pt x="151553" y="431877"/>
                      <a:pt x="151861" y="431800"/>
                      <a:pt x="152323" y="431877"/>
                    </a:cubicBezTo>
                    <a:lnTo>
                      <a:pt x="163561" y="432416"/>
                    </a:lnTo>
                    <a:lnTo>
                      <a:pt x="173875" y="428336"/>
                    </a:lnTo>
                    <a:lnTo>
                      <a:pt x="179724" y="423564"/>
                    </a:lnTo>
                    <a:cubicBezTo>
                      <a:pt x="179955" y="423410"/>
                      <a:pt x="180186" y="423257"/>
                      <a:pt x="180494" y="423102"/>
                    </a:cubicBezTo>
                    <a:lnTo>
                      <a:pt x="183342" y="421948"/>
                    </a:lnTo>
                    <a:lnTo>
                      <a:pt x="193887" y="419562"/>
                    </a:lnTo>
                    <a:lnTo>
                      <a:pt x="204585" y="418407"/>
                    </a:lnTo>
                    <a:lnTo>
                      <a:pt x="210435" y="416483"/>
                    </a:lnTo>
                    <a:lnTo>
                      <a:pt x="214438" y="412481"/>
                    </a:lnTo>
                    <a:cubicBezTo>
                      <a:pt x="214668" y="412250"/>
                      <a:pt x="214976" y="412019"/>
                      <a:pt x="215284" y="411865"/>
                    </a:cubicBezTo>
                    <a:lnTo>
                      <a:pt x="219210" y="410172"/>
                    </a:lnTo>
                    <a:cubicBezTo>
                      <a:pt x="219441" y="410095"/>
                      <a:pt x="219672" y="410018"/>
                      <a:pt x="219825" y="410018"/>
                    </a:cubicBezTo>
                    <a:lnTo>
                      <a:pt x="226599" y="408863"/>
                    </a:lnTo>
                    <a:lnTo>
                      <a:pt x="237221" y="408863"/>
                    </a:lnTo>
                    <a:lnTo>
                      <a:pt x="241531" y="409479"/>
                    </a:lnTo>
                    <a:lnTo>
                      <a:pt x="249305" y="411865"/>
                    </a:lnTo>
                    <a:lnTo>
                      <a:pt x="282864" y="427720"/>
                    </a:lnTo>
                    <a:cubicBezTo>
                      <a:pt x="283325" y="427952"/>
                      <a:pt x="283633" y="428259"/>
                      <a:pt x="283941" y="428644"/>
                    </a:cubicBezTo>
                    <a:lnTo>
                      <a:pt x="288482" y="434802"/>
                    </a:lnTo>
                    <a:cubicBezTo>
                      <a:pt x="288867" y="435341"/>
                      <a:pt x="289098" y="436033"/>
                      <a:pt x="289021" y="436726"/>
                    </a:cubicBezTo>
                    <a:lnTo>
                      <a:pt x="287867" y="447964"/>
                    </a:lnTo>
                    <a:cubicBezTo>
                      <a:pt x="287790" y="448425"/>
                      <a:pt x="287713" y="448811"/>
                      <a:pt x="287482" y="449195"/>
                    </a:cubicBezTo>
                    <a:lnTo>
                      <a:pt x="282017" y="457893"/>
                    </a:lnTo>
                    <a:lnTo>
                      <a:pt x="278553" y="468284"/>
                    </a:lnTo>
                    <a:lnTo>
                      <a:pt x="279477" y="470208"/>
                    </a:lnTo>
                    <a:lnTo>
                      <a:pt x="282556" y="473287"/>
                    </a:lnTo>
                    <a:lnTo>
                      <a:pt x="304723" y="489912"/>
                    </a:lnTo>
                    <a:lnTo>
                      <a:pt x="309495" y="492529"/>
                    </a:lnTo>
                    <a:lnTo>
                      <a:pt x="313652" y="494068"/>
                    </a:lnTo>
                    <a:lnTo>
                      <a:pt x="320810" y="498225"/>
                    </a:lnTo>
                    <a:cubicBezTo>
                      <a:pt x="321195" y="498456"/>
                      <a:pt x="321579" y="498841"/>
                      <a:pt x="321810" y="499226"/>
                    </a:cubicBezTo>
                    <a:lnTo>
                      <a:pt x="327429" y="508770"/>
                    </a:lnTo>
                    <a:cubicBezTo>
                      <a:pt x="327891" y="509539"/>
                      <a:pt x="327968" y="510463"/>
                      <a:pt x="327583" y="511310"/>
                    </a:cubicBezTo>
                    <a:lnTo>
                      <a:pt x="321887" y="524394"/>
                    </a:lnTo>
                    <a:cubicBezTo>
                      <a:pt x="321502" y="525087"/>
                      <a:pt x="320887" y="525626"/>
                      <a:pt x="320117" y="525857"/>
                    </a:cubicBezTo>
                    <a:lnTo>
                      <a:pt x="314421" y="527396"/>
                    </a:lnTo>
                    <a:lnTo>
                      <a:pt x="313421" y="528089"/>
                    </a:lnTo>
                    <a:lnTo>
                      <a:pt x="312497" y="532630"/>
                    </a:lnTo>
                    <a:cubicBezTo>
                      <a:pt x="312420" y="532938"/>
                      <a:pt x="312343" y="533169"/>
                      <a:pt x="312189" y="533400"/>
                    </a:cubicBezTo>
                    <a:lnTo>
                      <a:pt x="308802" y="539558"/>
                    </a:lnTo>
                    <a:cubicBezTo>
                      <a:pt x="308648" y="539865"/>
                      <a:pt x="308418" y="540096"/>
                      <a:pt x="308187" y="540327"/>
                    </a:cubicBezTo>
                    <a:lnTo>
                      <a:pt x="295256" y="551642"/>
                    </a:lnTo>
                    <a:lnTo>
                      <a:pt x="289483" y="568498"/>
                    </a:lnTo>
                    <a:lnTo>
                      <a:pt x="289483" y="572732"/>
                    </a:lnTo>
                    <a:lnTo>
                      <a:pt x="291099" y="578581"/>
                    </a:lnTo>
                    <a:cubicBezTo>
                      <a:pt x="291176" y="578889"/>
                      <a:pt x="291253" y="579274"/>
                      <a:pt x="291176" y="579582"/>
                    </a:cubicBezTo>
                    <a:lnTo>
                      <a:pt x="291176" y="579582"/>
                    </a:lnTo>
                    <a:lnTo>
                      <a:pt x="291176" y="579582"/>
                    </a:lnTo>
                    <a:lnTo>
                      <a:pt x="290638" y="585201"/>
                    </a:lnTo>
                    <a:lnTo>
                      <a:pt x="289483" y="591127"/>
                    </a:lnTo>
                    <a:cubicBezTo>
                      <a:pt x="289483" y="591281"/>
                      <a:pt x="289406" y="591512"/>
                      <a:pt x="289329" y="591666"/>
                    </a:cubicBezTo>
                    <a:lnTo>
                      <a:pt x="281016" y="611293"/>
                    </a:lnTo>
                    <a:lnTo>
                      <a:pt x="297334" y="616220"/>
                    </a:lnTo>
                    <a:lnTo>
                      <a:pt x="299797" y="616989"/>
                    </a:lnTo>
                    <a:lnTo>
                      <a:pt x="304107" y="615989"/>
                    </a:lnTo>
                    <a:cubicBezTo>
                      <a:pt x="304877" y="615834"/>
                      <a:pt x="305647" y="615989"/>
                      <a:pt x="306262" y="616373"/>
                    </a:cubicBezTo>
                    <a:lnTo>
                      <a:pt x="309649" y="618606"/>
                    </a:lnTo>
                    <a:lnTo>
                      <a:pt x="312112" y="619606"/>
                    </a:lnTo>
                    <a:lnTo>
                      <a:pt x="330200" y="613218"/>
                    </a:lnTo>
                    <a:cubicBezTo>
                      <a:pt x="330508" y="613141"/>
                      <a:pt x="330816" y="613064"/>
                      <a:pt x="331124" y="613064"/>
                    </a:cubicBezTo>
                    <a:lnTo>
                      <a:pt x="336742" y="613064"/>
                    </a:lnTo>
                    <a:lnTo>
                      <a:pt x="340976" y="611371"/>
                    </a:lnTo>
                    <a:lnTo>
                      <a:pt x="341822" y="611062"/>
                    </a:lnTo>
                    <a:cubicBezTo>
                      <a:pt x="342130" y="610909"/>
                      <a:pt x="342515" y="610832"/>
                      <a:pt x="342900" y="610832"/>
                    </a:cubicBezTo>
                    <a:lnTo>
                      <a:pt x="345748" y="610832"/>
                    </a:lnTo>
                    <a:cubicBezTo>
                      <a:pt x="346364" y="610832"/>
                      <a:pt x="347056" y="611062"/>
                      <a:pt x="347518" y="611447"/>
                    </a:cubicBezTo>
                    <a:lnTo>
                      <a:pt x="349211" y="612833"/>
                    </a:lnTo>
                    <a:lnTo>
                      <a:pt x="353291" y="616220"/>
                    </a:lnTo>
                    <a:lnTo>
                      <a:pt x="359141" y="618144"/>
                    </a:lnTo>
                    <a:lnTo>
                      <a:pt x="362604" y="618144"/>
                    </a:lnTo>
                    <a:lnTo>
                      <a:pt x="365606" y="617682"/>
                    </a:lnTo>
                    <a:lnTo>
                      <a:pt x="367915" y="616296"/>
                    </a:lnTo>
                    <a:lnTo>
                      <a:pt x="379307" y="606444"/>
                    </a:lnTo>
                    <a:cubicBezTo>
                      <a:pt x="379461" y="606290"/>
                      <a:pt x="379692" y="606136"/>
                      <a:pt x="379922" y="606060"/>
                    </a:cubicBezTo>
                    <a:lnTo>
                      <a:pt x="382154" y="604905"/>
                    </a:lnTo>
                    <a:lnTo>
                      <a:pt x="394470" y="601364"/>
                    </a:lnTo>
                    <a:lnTo>
                      <a:pt x="410018" y="599055"/>
                    </a:lnTo>
                    <a:lnTo>
                      <a:pt x="422102" y="595745"/>
                    </a:lnTo>
                    <a:cubicBezTo>
                      <a:pt x="422718" y="595591"/>
                      <a:pt x="423410" y="595591"/>
                      <a:pt x="424026" y="595900"/>
                    </a:cubicBezTo>
                    <a:lnTo>
                      <a:pt x="430184" y="598747"/>
                    </a:lnTo>
                    <a:cubicBezTo>
                      <a:pt x="430645" y="598978"/>
                      <a:pt x="431107" y="599363"/>
                      <a:pt x="431415" y="599825"/>
                    </a:cubicBezTo>
                    <a:lnTo>
                      <a:pt x="453582" y="634230"/>
                    </a:lnTo>
                    <a:lnTo>
                      <a:pt x="457123" y="636770"/>
                    </a:lnTo>
                    <a:cubicBezTo>
                      <a:pt x="457431" y="637001"/>
                      <a:pt x="457662" y="637232"/>
                      <a:pt x="457816" y="637463"/>
                    </a:cubicBezTo>
                    <a:lnTo>
                      <a:pt x="461202" y="642543"/>
                    </a:lnTo>
                    <a:cubicBezTo>
                      <a:pt x="461433" y="642851"/>
                      <a:pt x="461510" y="643159"/>
                      <a:pt x="461587" y="643544"/>
                    </a:cubicBezTo>
                    <a:lnTo>
                      <a:pt x="462126" y="646392"/>
                    </a:lnTo>
                    <a:cubicBezTo>
                      <a:pt x="462203" y="646699"/>
                      <a:pt x="462203" y="647008"/>
                      <a:pt x="462126" y="647315"/>
                    </a:cubicBezTo>
                    <a:lnTo>
                      <a:pt x="462126" y="647315"/>
                    </a:lnTo>
                    <a:lnTo>
                      <a:pt x="462126" y="647315"/>
                    </a:lnTo>
                    <a:lnTo>
                      <a:pt x="461587" y="651241"/>
                    </a:lnTo>
                    <a:lnTo>
                      <a:pt x="459894" y="659322"/>
                    </a:lnTo>
                    <a:lnTo>
                      <a:pt x="458047" y="663787"/>
                    </a:lnTo>
                    <a:cubicBezTo>
                      <a:pt x="457893" y="664095"/>
                      <a:pt x="457739" y="664326"/>
                      <a:pt x="457585" y="664556"/>
                    </a:cubicBezTo>
                    <a:lnTo>
                      <a:pt x="449195" y="674101"/>
                    </a:lnTo>
                    <a:cubicBezTo>
                      <a:pt x="449041" y="674332"/>
                      <a:pt x="448810" y="674485"/>
                      <a:pt x="448579" y="674639"/>
                    </a:cubicBezTo>
                    <a:lnTo>
                      <a:pt x="431569" y="685261"/>
                    </a:lnTo>
                    <a:lnTo>
                      <a:pt x="430261" y="690495"/>
                    </a:lnTo>
                    <a:lnTo>
                      <a:pt x="431954" y="722130"/>
                    </a:lnTo>
                    <a:lnTo>
                      <a:pt x="435802" y="740295"/>
                    </a:lnTo>
                    <a:lnTo>
                      <a:pt x="436341" y="752687"/>
                    </a:lnTo>
                    <a:lnTo>
                      <a:pt x="446039" y="752687"/>
                    </a:lnTo>
                    <a:lnTo>
                      <a:pt x="476211" y="754380"/>
                    </a:lnTo>
                    <a:lnTo>
                      <a:pt x="485525" y="752302"/>
                    </a:lnTo>
                    <a:lnTo>
                      <a:pt x="494838" y="747145"/>
                    </a:lnTo>
                    <a:lnTo>
                      <a:pt x="502920" y="737985"/>
                    </a:lnTo>
                    <a:lnTo>
                      <a:pt x="522393" y="708506"/>
                    </a:lnTo>
                    <a:cubicBezTo>
                      <a:pt x="522778" y="707967"/>
                      <a:pt x="523317" y="707506"/>
                      <a:pt x="524010" y="707351"/>
                    </a:cubicBezTo>
                    <a:lnTo>
                      <a:pt x="529321" y="705889"/>
                    </a:lnTo>
                    <a:lnTo>
                      <a:pt x="530167" y="705658"/>
                    </a:lnTo>
                    <a:lnTo>
                      <a:pt x="530167" y="705658"/>
                    </a:lnTo>
                    <a:lnTo>
                      <a:pt x="530167" y="705658"/>
                    </a:lnTo>
                    <a:cubicBezTo>
                      <a:pt x="530706" y="705504"/>
                      <a:pt x="531322" y="705504"/>
                      <a:pt x="531861" y="705735"/>
                    </a:cubicBezTo>
                    <a:lnTo>
                      <a:pt x="538018" y="707967"/>
                    </a:lnTo>
                    <a:cubicBezTo>
                      <a:pt x="538172" y="708044"/>
                      <a:pt x="538403" y="708121"/>
                      <a:pt x="538557" y="708198"/>
                    </a:cubicBezTo>
                    <a:lnTo>
                      <a:pt x="544715" y="712124"/>
                    </a:lnTo>
                    <a:lnTo>
                      <a:pt x="557184" y="716973"/>
                    </a:lnTo>
                    <a:cubicBezTo>
                      <a:pt x="557645" y="717204"/>
                      <a:pt x="558107" y="717512"/>
                      <a:pt x="558415" y="717896"/>
                    </a:cubicBezTo>
                    <a:lnTo>
                      <a:pt x="564573" y="726363"/>
                    </a:lnTo>
                    <a:lnTo>
                      <a:pt x="571962" y="737755"/>
                    </a:lnTo>
                    <a:cubicBezTo>
                      <a:pt x="572193" y="738062"/>
                      <a:pt x="572347" y="738447"/>
                      <a:pt x="572424" y="738909"/>
                    </a:cubicBezTo>
                    <a:lnTo>
                      <a:pt x="572808" y="741757"/>
                    </a:lnTo>
                    <a:lnTo>
                      <a:pt x="578735" y="746683"/>
                    </a:lnTo>
                    <a:cubicBezTo>
                      <a:pt x="579120" y="746991"/>
                      <a:pt x="579351" y="747376"/>
                      <a:pt x="579582" y="747761"/>
                    </a:cubicBezTo>
                    <a:lnTo>
                      <a:pt x="584046" y="758998"/>
                    </a:lnTo>
                    <a:lnTo>
                      <a:pt x="585816" y="764232"/>
                    </a:lnTo>
                    <a:cubicBezTo>
                      <a:pt x="585893" y="764540"/>
                      <a:pt x="585970" y="764848"/>
                      <a:pt x="585970" y="765156"/>
                    </a:cubicBezTo>
                    <a:lnTo>
                      <a:pt x="585970" y="770236"/>
                    </a:lnTo>
                    <a:cubicBezTo>
                      <a:pt x="585970" y="770467"/>
                      <a:pt x="585970" y="770697"/>
                      <a:pt x="585893" y="771006"/>
                    </a:cubicBezTo>
                    <a:lnTo>
                      <a:pt x="584200" y="777163"/>
                    </a:lnTo>
                    <a:lnTo>
                      <a:pt x="577811" y="790556"/>
                    </a:lnTo>
                    <a:lnTo>
                      <a:pt x="575810" y="796560"/>
                    </a:lnTo>
                    <a:lnTo>
                      <a:pt x="574733" y="829041"/>
                    </a:lnTo>
                    <a:lnTo>
                      <a:pt x="577888" y="844435"/>
                    </a:lnTo>
                    <a:lnTo>
                      <a:pt x="586894" y="857135"/>
                    </a:lnTo>
                    <a:lnTo>
                      <a:pt x="593436" y="862214"/>
                    </a:lnTo>
                    <a:lnTo>
                      <a:pt x="619991" y="870527"/>
                    </a:lnTo>
                    <a:lnTo>
                      <a:pt x="635231" y="877840"/>
                    </a:lnTo>
                    <a:lnTo>
                      <a:pt x="646161" y="879994"/>
                    </a:lnTo>
                    <a:lnTo>
                      <a:pt x="698654" y="881611"/>
                    </a:lnTo>
                    <a:lnTo>
                      <a:pt x="703503" y="880149"/>
                    </a:lnTo>
                    <a:lnTo>
                      <a:pt x="706813" y="878224"/>
                    </a:lnTo>
                    <a:lnTo>
                      <a:pt x="709891" y="875145"/>
                    </a:lnTo>
                    <a:cubicBezTo>
                      <a:pt x="710045" y="874992"/>
                      <a:pt x="710199" y="874838"/>
                      <a:pt x="710430" y="874761"/>
                    </a:cubicBezTo>
                    <a:lnTo>
                      <a:pt x="714895" y="871913"/>
                    </a:lnTo>
                    <a:lnTo>
                      <a:pt x="720744" y="868988"/>
                    </a:lnTo>
                    <a:cubicBezTo>
                      <a:pt x="720975" y="868911"/>
                      <a:pt x="721206" y="868834"/>
                      <a:pt x="721360" y="868757"/>
                    </a:cubicBezTo>
                    <a:lnTo>
                      <a:pt x="726440" y="867602"/>
                    </a:lnTo>
                    <a:cubicBezTo>
                      <a:pt x="726671" y="867525"/>
                      <a:pt x="726902" y="867525"/>
                      <a:pt x="727210" y="867525"/>
                    </a:cubicBezTo>
                    <a:lnTo>
                      <a:pt x="727210" y="867525"/>
                    </a:lnTo>
                    <a:lnTo>
                      <a:pt x="727210" y="867525"/>
                    </a:lnTo>
                    <a:lnTo>
                      <a:pt x="738755" y="868064"/>
                    </a:lnTo>
                    <a:lnTo>
                      <a:pt x="744220" y="867141"/>
                    </a:lnTo>
                    <a:lnTo>
                      <a:pt x="746606" y="864370"/>
                    </a:lnTo>
                    <a:lnTo>
                      <a:pt x="748145" y="860367"/>
                    </a:lnTo>
                    <a:cubicBezTo>
                      <a:pt x="748299" y="859905"/>
                      <a:pt x="748607" y="859521"/>
                      <a:pt x="748915" y="859213"/>
                    </a:cubicBezTo>
                    <a:lnTo>
                      <a:pt x="751070" y="857365"/>
                    </a:lnTo>
                    <a:lnTo>
                      <a:pt x="716742" y="826193"/>
                    </a:lnTo>
                    <a:lnTo>
                      <a:pt x="714048" y="825423"/>
                    </a:lnTo>
                    <a:lnTo>
                      <a:pt x="700116" y="828117"/>
                    </a:lnTo>
                    <a:cubicBezTo>
                      <a:pt x="699732" y="828194"/>
                      <a:pt x="699424" y="828194"/>
                      <a:pt x="699039" y="828117"/>
                    </a:cubicBezTo>
                    <a:lnTo>
                      <a:pt x="681567" y="824730"/>
                    </a:lnTo>
                    <a:cubicBezTo>
                      <a:pt x="681259" y="824653"/>
                      <a:pt x="680951" y="824576"/>
                      <a:pt x="680720" y="824423"/>
                    </a:cubicBezTo>
                    <a:lnTo>
                      <a:pt x="673947" y="820497"/>
                    </a:lnTo>
                    <a:cubicBezTo>
                      <a:pt x="673716" y="820343"/>
                      <a:pt x="673485" y="820189"/>
                      <a:pt x="673254" y="819958"/>
                    </a:cubicBezTo>
                    <a:lnTo>
                      <a:pt x="668790" y="814878"/>
                    </a:lnTo>
                    <a:cubicBezTo>
                      <a:pt x="668636" y="814724"/>
                      <a:pt x="668482" y="814493"/>
                      <a:pt x="668405" y="814263"/>
                    </a:cubicBezTo>
                    <a:lnTo>
                      <a:pt x="663941" y="805257"/>
                    </a:lnTo>
                    <a:cubicBezTo>
                      <a:pt x="663787" y="804949"/>
                      <a:pt x="663710" y="804641"/>
                      <a:pt x="663633" y="804333"/>
                    </a:cubicBezTo>
                    <a:lnTo>
                      <a:pt x="663094" y="799869"/>
                    </a:lnTo>
                    <a:cubicBezTo>
                      <a:pt x="663094" y="799638"/>
                      <a:pt x="663094" y="799484"/>
                      <a:pt x="663094" y="799253"/>
                    </a:cubicBezTo>
                    <a:lnTo>
                      <a:pt x="667558" y="749762"/>
                    </a:lnTo>
                    <a:lnTo>
                      <a:pt x="668790" y="744836"/>
                    </a:lnTo>
                    <a:cubicBezTo>
                      <a:pt x="668867" y="744451"/>
                      <a:pt x="669021" y="744143"/>
                      <a:pt x="669251" y="743835"/>
                    </a:cubicBezTo>
                    <a:lnTo>
                      <a:pt x="676333" y="734522"/>
                    </a:lnTo>
                    <a:lnTo>
                      <a:pt x="678873" y="728980"/>
                    </a:lnTo>
                    <a:lnTo>
                      <a:pt x="681028" y="716357"/>
                    </a:lnTo>
                    <a:cubicBezTo>
                      <a:pt x="681105" y="716126"/>
                      <a:pt x="681105" y="715895"/>
                      <a:pt x="681259" y="715664"/>
                    </a:cubicBezTo>
                    <a:lnTo>
                      <a:pt x="689725" y="697114"/>
                    </a:lnTo>
                    <a:lnTo>
                      <a:pt x="713509" y="659630"/>
                    </a:lnTo>
                    <a:cubicBezTo>
                      <a:pt x="713740" y="659322"/>
                      <a:pt x="713971" y="659015"/>
                      <a:pt x="714279" y="658861"/>
                    </a:cubicBezTo>
                    <a:lnTo>
                      <a:pt x="717512" y="656629"/>
                    </a:lnTo>
                    <a:lnTo>
                      <a:pt x="709045" y="652703"/>
                    </a:lnTo>
                    <a:lnTo>
                      <a:pt x="694959" y="652164"/>
                    </a:lnTo>
                    <a:cubicBezTo>
                      <a:pt x="694652" y="652164"/>
                      <a:pt x="694344" y="652087"/>
                      <a:pt x="694113" y="652010"/>
                    </a:cubicBezTo>
                    <a:lnTo>
                      <a:pt x="680643" y="646930"/>
                    </a:lnTo>
                    <a:lnTo>
                      <a:pt x="674332" y="643544"/>
                    </a:lnTo>
                    <a:lnTo>
                      <a:pt x="646469" y="635154"/>
                    </a:lnTo>
                    <a:cubicBezTo>
                      <a:pt x="646238" y="635077"/>
                      <a:pt x="646084" y="635000"/>
                      <a:pt x="645853" y="634923"/>
                    </a:cubicBezTo>
                    <a:lnTo>
                      <a:pt x="632383" y="627072"/>
                    </a:lnTo>
                    <a:cubicBezTo>
                      <a:pt x="632152" y="626918"/>
                      <a:pt x="631998" y="626841"/>
                      <a:pt x="631844" y="626610"/>
                    </a:cubicBezTo>
                    <a:lnTo>
                      <a:pt x="621684" y="616450"/>
                    </a:lnTo>
                    <a:cubicBezTo>
                      <a:pt x="621530" y="616296"/>
                      <a:pt x="621376" y="616143"/>
                      <a:pt x="621299" y="615911"/>
                    </a:cubicBezTo>
                    <a:lnTo>
                      <a:pt x="604982" y="589511"/>
                    </a:lnTo>
                    <a:lnTo>
                      <a:pt x="585662" y="564727"/>
                    </a:lnTo>
                    <a:lnTo>
                      <a:pt x="558415" y="543560"/>
                    </a:lnTo>
                    <a:cubicBezTo>
                      <a:pt x="558107" y="543329"/>
                      <a:pt x="557876" y="543021"/>
                      <a:pt x="557722" y="542713"/>
                    </a:cubicBezTo>
                    <a:lnTo>
                      <a:pt x="549872" y="528628"/>
                    </a:lnTo>
                    <a:cubicBezTo>
                      <a:pt x="549641" y="528243"/>
                      <a:pt x="549564" y="527858"/>
                      <a:pt x="549487" y="527473"/>
                    </a:cubicBezTo>
                    <a:lnTo>
                      <a:pt x="548332" y="511156"/>
                    </a:lnTo>
                    <a:lnTo>
                      <a:pt x="548948" y="506076"/>
                    </a:lnTo>
                    <a:cubicBezTo>
                      <a:pt x="548948" y="505845"/>
                      <a:pt x="549025" y="505614"/>
                      <a:pt x="549179" y="505383"/>
                    </a:cubicBezTo>
                    <a:lnTo>
                      <a:pt x="552027" y="498610"/>
                    </a:lnTo>
                    <a:cubicBezTo>
                      <a:pt x="552181" y="498225"/>
                      <a:pt x="552412" y="497917"/>
                      <a:pt x="552719" y="497686"/>
                    </a:cubicBezTo>
                    <a:lnTo>
                      <a:pt x="562264" y="488681"/>
                    </a:lnTo>
                    <a:lnTo>
                      <a:pt x="563033" y="485987"/>
                    </a:lnTo>
                    <a:lnTo>
                      <a:pt x="561956" y="475288"/>
                    </a:lnTo>
                    <a:lnTo>
                      <a:pt x="561417" y="457662"/>
                    </a:lnTo>
                    <a:cubicBezTo>
                      <a:pt x="561417" y="456969"/>
                      <a:pt x="561571" y="456353"/>
                      <a:pt x="562033" y="455815"/>
                    </a:cubicBezTo>
                    <a:lnTo>
                      <a:pt x="568190" y="447964"/>
                    </a:lnTo>
                    <a:cubicBezTo>
                      <a:pt x="568421" y="447656"/>
                      <a:pt x="568729" y="447425"/>
                      <a:pt x="569037" y="447271"/>
                    </a:cubicBezTo>
                    <a:lnTo>
                      <a:pt x="574117" y="444423"/>
                    </a:lnTo>
                    <a:cubicBezTo>
                      <a:pt x="574656" y="444115"/>
                      <a:pt x="575348" y="443961"/>
                      <a:pt x="575964" y="444115"/>
                    </a:cubicBezTo>
                    <a:lnTo>
                      <a:pt x="582738" y="445270"/>
                    </a:lnTo>
                    <a:cubicBezTo>
                      <a:pt x="583122" y="445347"/>
                      <a:pt x="583430" y="445500"/>
                      <a:pt x="583738" y="445655"/>
                    </a:cubicBezTo>
                    <a:lnTo>
                      <a:pt x="587664" y="448118"/>
                    </a:lnTo>
                    <a:lnTo>
                      <a:pt x="592667" y="448656"/>
                    </a:lnTo>
                    <a:lnTo>
                      <a:pt x="599132" y="448656"/>
                    </a:lnTo>
                    <a:cubicBezTo>
                      <a:pt x="599363" y="448656"/>
                      <a:pt x="599594" y="448656"/>
                      <a:pt x="599748" y="448733"/>
                    </a:cubicBezTo>
                    <a:lnTo>
                      <a:pt x="606367" y="450273"/>
                    </a:lnTo>
                    <a:lnTo>
                      <a:pt x="615988" y="447194"/>
                    </a:lnTo>
                    <a:lnTo>
                      <a:pt x="617836" y="446116"/>
                    </a:lnTo>
                    <a:lnTo>
                      <a:pt x="618144" y="445500"/>
                    </a:lnTo>
                    <a:lnTo>
                      <a:pt x="617220" y="440805"/>
                    </a:lnTo>
                    <a:lnTo>
                      <a:pt x="616604" y="433724"/>
                    </a:lnTo>
                    <a:cubicBezTo>
                      <a:pt x="616527" y="433031"/>
                      <a:pt x="616758" y="432262"/>
                      <a:pt x="617220" y="431723"/>
                    </a:cubicBezTo>
                    <a:lnTo>
                      <a:pt x="622300" y="425566"/>
                    </a:lnTo>
                    <a:cubicBezTo>
                      <a:pt x="622531" y="425334"/>
                      <a:pt x="622762" y="425104"/>
                      <a:pt x="623070" y="424873"/>
                    </a:cubicBezTo>
                    <a:lnTo>
                      <a:pt x="626379" y="423025"/>
                    </a:lnTo>
                    <a:lnTo>
                      <a:pt x="631613" y="414097"/>
                    </a:lnTo>
                    <a:lnTo>
                      <a:pt x="636462" y="400012"/>
                    </a:lnTo>
                    <a:lnTo>
                      <a:pt x="638233" y="395855"/>
                    </a:lnTo>
                    <a:cubicBezTo>
                      <a:pt x="638310" y="395701"/>
                      <a:pt x="638387" y="395470"/>
                      <a:pt x="638541" y="395317"/>
                    </a:cubicBezTo>
                    <a:lnTo>
                      <a:pt x="640850" y="392083"/>
                    </a:lnTo>
                    <a:lnTo>
                      <a:pt x="640850" y="387388"/>
                    </a:lnTo>
                    <a:lnTo>
                      <a:pt x="627611" y="358140"/>
                    </a:lnTo>
                    <a:cubicBezTo>
                      <a:pt x="627380" y="357524"/>
                      <a:pt x="627303" y="356909"/>
                      <a:pt x="627457" y="356293"/>
                    </a:cubicBezTo>
                    <a:lnTo>
                      <a:pt x="632537" y="336050"/>
                    </a:lnTo>
                    <a:cubicBezTo>
                      <a:pt x="632922" y="334587"/>
                      <a:pt x="634307" y="333664"/>
                      <a:pt x="635770" y="333971"/>
                    </a:cubicBezTo>
                    <a:lnTo>
                      <a:pt x="647546" y="336204"/>
                    </a:lnTo>
                    <a:cubicBezTo>
                      <a:pt x="648085" y="336280"/>
                      <a:pt x="648624" y="336589"/>
                      <a:pt x="649008" y="336973"/>
                    </a:cubicBezTo>
                    <a:lnTo>
                      <a:pt x="654627" y="342592"/>
                    </a:lnTo>
                    <a:lnTo>
                      <a:pt x="674639" y="358217"/>
                    </a:lnTo>
                    <a:lnTo>
                      <a:pt x="681259" y="359218"/>
                    </a:lnTo>
                    <a:lnTo>
                      <a:pt x="690110" y="359757"/>
                    </a:lnTo>
                    <a:lnTo>
                      <a:pt x="719513" y="351983"/>
                    </a:lnTo>
                    <a:lnTo>
                      <a:pt x="731520" y="347056"/>
                    </a:lnTo>
                    <a:lnTo>
                      <a:pt x="758305" y="333664"/>
                    </a:lnTo>
                    <a:lnTo>
                      <a:pt x="767003" y="327660"/>
                    </a:lnTo>
                    <a:lnTo>
                      <a:pt x="775778" y="319963"/>
                    </a:lnTo>
                    <a:lnTo>
                      <a:pt x="784475" y="309572"/>
                    </a:lnTo>
                    <a:cubicBezTo>
                      <a:pt x="784783" y="309187"/>
                      <a:pt x="785245" y="308879"/>
                      <a:pt x="785707" y="308726"/>
                    </a:cubicBezTo>
                    <a:lnTo>
                      <a:pt x="790787" y="307032"/>
                    </a:lnTo>
                    <a:cubicBezTo>
                      <a:pt x="791633" y="306724"/>
                      <a:pt x="792557" y="306878"/>
                      <a:pt x="793327" y="307417"/>
                    </a:cubicBezTo>
                    <a:lnTo>
                      <a:pt x="806796" y="316961"/>
                    </a:lnTo>
                    <a:lnTo>
                      <a:pt x="819111" y="328122"/>
                    </a:lnTo>
                    <a:lnTo>
                      <a:pt x="825423" y="331047"/>
                    </a:lnTo>
                    <a:lnTo>
                      <a:pt x="836122" y="330585"/>
                    </a:lnTo>
                    <a:lnTo>
                      <a:pt x="839816" y="324042"/>
                    </a:lnTo>
                    <a:cubicBezTo>
                      <a:pt x="839970" y="323811"/>
                      <a:pt x="840124" y="323658"/>
                      <a:pt x="840278" y="323427"/>
                    </a:cubicBezTo>
                    <a:lnTo>
                      <a:pt x="844742" y="318962"/>
                    </a:lnTo>
                    <a:cubicBezTo>
                      <a:pt x="844973" y="318732"/>
                      <a:pt x="845204" y="318577"/>
                      <a:pt x="845435" y="318500"/>
                    </a:cubicBezTo>
                    <a:lnTo>
                      <a:pt x="852516" y="314729"/>
                    </a:lnTo>
                    <a:lnTo>
                      <a:pt x="843126" y="296410"/>
                    </a:lnTo>
                    <a:cubicBezTo>
                      <a:pt x="842895" y="295948"/>
                      <a:pt x="842818" y="295487"/>
                      <a:pt x="842818" y="294948"/>
                    </a:cubicBezTo>
                    <a:lnTo>
                      <a:pt x="843357" y="283710"/>
                    </a:lnTo>
                    <a:cubicBezTo>
                      <a:pt x="843357" y="283326"/>
                      <a:pt x="843434" y="282940"/>
                      <a:pt x="843665" y="282633"/>
                    </a:cubicBezTo>
                    <a:lnTo>
                      <a:pt x="850977" y="267469"/>
                    </a:lnTo>
                    <a:lnTo>
                      <a:pt x="858366" y="242608"/>
                    </a:lnTo>
                    <a:lnTo>
                      <a:pt x="853902" y="234681"/>
                    </a:lnTo>
                    <a:lnTo>
                      <a:pt x="849438" y="224674"/>
                    </a:lnTo>
                    <a:lnTo>
                      <a:pt x="845358" y="219595"/>
                    </a:lnTo>
                    <a:lnTo>
                      <a:pt x="839201" y="214977"/>
                    </a:lnTo>
                    <a:lnTo>
                      <a:pt x="833428" y="212898"/>
                    </a:lnTo>
                    <a:cubicBezTo>
                      <a:pt x="833120" y="212744"/>
                      <a:pt x="832812" y="212591"/>
                      <a:pt x="832504" y="212359"/>
                    </a:cubicBezTo>
                    <a:lnTo>
                      <a:pt x="827424" y="207895"/>
                    </a:lnTo>
                    <a:lnTo>
                      <a:pt x="817033" y="195811"/>
                    </a:lnTo>
                    <a:lnTo>
                      <a:pt x="767850" y="152785"/>
                    </a:lnTo>
                    <a:cubicBezTo>
                      <a:pt x="767542" y="152477"/>
                      <a:pt x="767234" y="152169"/>
                      <a:pt x="767080" y="151784"/>
                    </a:cubicBezTo>
                    <a:lnTo>
                      <a:pt x="764232" y="145011"/>
                    </a:lnTo>
                    <a:cubicBezTo>
                      <a:pt x="764078" y="144703"/>
                      <a:pt x="764001" y="144318"/>
                      <a:pt x="764001" y="143933"/>
                    </a:cubicBezTo>
                    <a:cubicBezTo>
                      <a:pt x="764001" y="143933"/>
                      <a:pt x="764001" y="143856"/>
                      <a:pt x="764001" y="143856"/>
                    </a:cubicBezTo>
                    <a:lnTo>
                      <a:pt x="764540" y="119072"/>
                    </a:lnTo>
                    <a:lnTo>
                      <a:pt x="759383" y="105064"/>
                    </a:lnTo>
                    <a:lnTo>
                      <a:pt x="752071" y="98752"/>
                    </a:lnTo>
                    <a:cubicBezTo>
                      <a:pt x="751917" y="98598"/>
                      <a:pt x="751763" y="98444"/>
                      <a:pt x="751609" y="98213"/>
                    </a:cubicBezTo>
                    <a:lnTo>
                      <a:pt x="746991" y="91594"/>
                    </a:lnTo>
                    <a:lnTo>
                      <a:pt x="742142" y="89670"/>
                    </a:lnTo>
                    <a:cubicBezTo>
                      <a:pt x="741834" y="89593"/>
                      <a:pt x="741603" y="89439"/>
                      <a:pt x="741372" y="89208"/>
                    </a:cubicBezTo>
                    <a:lnTo>
                      <a:pt x="734060" y="83050"/>
                    </a:lnTo>
                    <a:cubicBezTo>
                      <a:pt x="733367" y="82512"/>
                      <a:pt x="732982" y="81588"/>
                      <a:pt x="733059" y="80741"/>
                    </a:cubicBezTo>
                    <a:lnTo>
                      <a:pt x="733598" y="72274"/>
                    </a:lnTo>
                    <a:cubicBezTo>
                      <a:pt x="733598" y="72044"/>
                      <a:pt x="733675" y="71813"/>
                      <a:pt x="733752" y="71582"/>
                    </a:cubicBezTo>
                    <a:lnTo>
                      <a:pt x="734907" y="68195"/>
                    </a:lnTo>
                    <a:cubicBezTo>
                      <a:pt x="735061" y="67733"/>
                      <a:pt x="735368" y="67272"/>
                      <a:pt x="735753" y="66963"/>
                    </a:cubicBezTo>
                    <a:lnTo>
                      <a:pt x="738986" y="64193"/>
                    </a:lnTo>
                    <a:lnTo>
                      <a:pt x="740910" y="54956"/>
                    </a:lnTo>
                    <a:lnTo>
                      <a:pt x="739910" y="48722"/>
                    </a:lnTo>
                    <a:cubicBezTo>
                      <a:pt x="739833" y="48414"/>
                      <a:pt x="739833" y="48183"/>
                      <a:pt x="739910" y="47875"/>
                    </a:cubicBezTo>
                    <a:lnTo>
                      <a:pt x="741064" y="39408"/>
                    </a:lnTo>
                    <a:cubicBezTo>
                      <a:pt x="741218" y="38485"/>
                      <a:pt x="741680" y="37715"/>
                      <a:pt x="742527" y="37330"/>
                    </a:cubicBezTo>
                    <a:lnTo>
                      <a:pt x="743450" y="36792"/>
                    </a:lnTo>
                    <a:lnTo>
                      <a:pt x="734907" y="33405"/>
                    </a:lnTo>
                    <a:lnTo>
                      <a:pt x="711200" y="28479"/>
                    </a:lnTo>
                    <a:lnTo>
                      <a:pt x="705119" y="26093"/>
                    </a:lnTo>
                    <a:cubicBezTo>
                      <a:pt x="704888" y="26016"/>
                      <a:pt x="704735" y="25862"/>
                      <a:pt x="704504" y="25785"/>
                    </a:cubicBezTo>
                    <a:lnTo>
                      <a:pt x="690803" y="15933"/>
                    </a:lnTo>
                    <a:lnTo>
                      <a:pt x="681413" y="12777"/>
                    </a:lnTo>
                    <a:lnTo>
                      <a:pt x="644621" y="10006"/>
                    </a:lnTo>
                    <a:lnTo>
                      <a:pt x="627380" y="6542"/>
                    </a:lnTo>
                    <a:cubicBezTo>
                      <a:pt x="627149" y="6465"/>
                      <a:pt x="626918" y="6388"/>
                      <a:pt x="626687" y="6312"/>
                    </a:cubicBezTo>
                    <a:lnTo>
                      <a:pt x="614064" y="0"/>
                    </a:lnTo>
                    <a:lnTo>
                      <a:pt x="606829" y="9159"/>
                    </a:lnTo>
                    <a:lnTo>
                      <a:pt x="607368" y="10699"/>
                    </a:lnTo>
                    <a:lnTo>
                      <a:pt x="611986" y="15317"/>
                    </a:lnTo>
                    <a:cubicBezTo>
                      <a:pt x="612217" y="15548"/>
                      <a:pt x="612371" y="15779"/>
                      <a:pt x="612525" y="16010"/>
                    </a:cubicBezTo>
                    <a:lnTo>
                      <a:pt x="614218" y="19396"/>
                    </a:lnTo>
                    <a:cubicBezTo>
                      <a:pt x="614449" y="19858"/>
                      <a:pt x="614526" y="20320"/>
                      <a:pt x="614526" y="20782"/>
                    </a:cubicBezTo>
                    <a:lnTo>
                      <a:pt x="613987" y="33713"/>
                    </a:lnTo>
                    <a:cubicBezTo>
                      <a:pt x="613987" y="33944"/>
                      <a:pt x="613910" y="34098"/>
                      <a:pt x="613910" y="34328"/>
                    </a:cubicBezTo>
                    <a:lnTo>
                      <a:pt x="612217" y="40486"/>
                    </a:lnTo>
                    <a:cubicBezTo>
                      <a:pt x="612140" y="40717"/>
                      <a:pt x="612063" y="40948"/>
                      <a:pt x="611909" y="41179"/>
                    </a:cubicBezTo>
                    <a:lnTo>
                      <a:pt x="608522" y="46797"/>
                    </a:lnTo>
                    <a:cubicBezTo>
                      <a:pt x="608368" y="47029"/>
                      <a:pt x="608291" y="47182"/>
                      <a:pt x="608061" y="47336"/>
                    </a:cubicBezTo>
                    <a:lnTo>
                      <a:pt x="604135" y="51262"/>
                    </a:lnTo>
                    <a:cubicBezTo>
                      <a:pt x="603904" y="51493"/>
                      <a:pt x="603596" y="51724"/>
                      <a:pt x="603289" y="51878"/>
                    </a:cubicBezTo>
                    <a:lnTo>
                      <a:pt x="599363" y="53571"/>
                    </a:lnTo>
                    <a:lnTo>
                      <a:pt x="589357" y="55957"/>
                    </a:lnTo>
                    <a:lnTo>
                      <a:pt x="586278" y="57112"/>
                    </a:lnTo>
                    <a:lnTo>
                      <a:pt x="585816" y="57265"/>
                    </a:lnTo>
                    <a:lnTo>
                      <a:pt x="583815" y="59267"/>
                    </a:lnTo>
                    <a:lnTo>
                      <a:pt x="580659" y="67195"/>
                    </a:lnTo>
                    <a:cubicBezTo>
                      <a:pt x="580582" y="67348"/>
                      <a:pt x="580505" y="67579"/>
                      <a:pt x="580351" y="67733"/>
                    </a:cubicBezTo>
                    <a:lnTo>
                      <a:pt x="578119" y="71120"/>
                    </a:lnTo>
                    <a:cubicBezTo>
                      <a:pt x="577965" y="71351"/>
                      <a:pt x="577811" y="71505"/>
                      <a:pt x="577658" y="71659"/>
                    </a:cubicBezTo>
                    <a:lnTo>
                      <a:pt x="571500" y="77278"/>
                    </a:lnTo>
                    <a:cubicBezTo>
                      <a:pt x="570499" y="78201"/>
                      <a:pt x="569037" y="78278"/>
                      <a:pt x="567959" y="77508"/>
                    </a:cubicBezTo>
                    <a:lnTo>
                      <a:pt x="562264" y="73352"/>
                    </a:lnTo>
                    <a:lnTo>
                      <a:pt x="562110" y="73352"/>
                    </a:lnTo>
                    <a:lnTo>
                      <a:pt x="560801" y="73121"/>
                    </a:lnTo>
                    <a:lnTo>
                      <a:pt x="557799" y="74199"/>
                    </a:lnTo>
                    <a:lnTo>
                      <a:pt x="552719" y="81280"/>
                    </a:lnTo>
                    <a:cubicBezTo>
                      <a:pt x="552027" y="82280"/>
                      <a:pt x="550872" y="82742"/>
                      <a:pt x="549718" y="82434"/>
                    </a:cubicBezTo>
                    <a:lnTo>
                      <a:pt x="545176" y="81280"/>
                    </a:lnTo>
                    <a:cubicBezTo>
                      <a:pt x="544715" y="81126"/>
                      <a:pt x="544253" y="80895"/>
                      <a:pt x="543868" y="80510"/>
                    </a:cubicBezTo>
                    <a:lnTo>
                      <a:pt x="540481" y="77124"/>
                    </a:lnTo>
                    <a:cubicBezTo>
                      <a:pt x="540250" y="76893"/>
                      <a:pt x="540096" y="76662"/>
                      <a:pt x="539942" y="76431"/>
                    </a:cubicBezTo>
                    <a:lnTo>
                      <a:pt x="538326" y="73198"/>
                    </a:lnTo>
                    <a:lnTo>
                      <a:pt x="534324" y="77201"/>
                    </a:lnTo>
                    <a:cubicBezTo>
                      <a:pt x="534170" y="77355"/>
                      <a:pt x="534016" y="77508"/>
                      <a:pt x="533785" y="77585"/>
                    </a:cubicBezTo>
                    <a:lnTo>
                      <a:pt x="530937" y="79279"/>
                    </a:lnTo>
                    <a:cubicBezTo>
                      <a:pt x="530398" y="79587"/>
                      <a:pt x="529782" y="79741"/>
                      <a:pt x="529167" y="79664"/>
                    </a:cubicBezTo>
                    <a:lnTo>
                      <a:pt x="524087" y="79125"/>
                    </a:lnTo>
                    <a:cubicBezTo>
                      <a:pt x="523779" y="79125"/>
                      <a:pt x="523471" y="79048"/>
                      <a:pt x="523240" y="78894"/>
                    </a:cubicBezTo>
                    <a:lnTo>
                      <a:pt x="521547" y="78124"/>
                    </a:lnTo>
                    <a:lnTo>
                      <a:pt x="515928" y="75507"/>
                    </a:lnTo>
                    <a:cubicBezTo>
                      <a:pt x="515697" y="75353"/>
                      <a:pt x="515389" y="75199"/>
                      <a:pt x="515158" y="75045"/>
                    </a:cubicBezTo>
                    <a:lnTo>
                      <a:pt x="507307" y="67733"/>
                    </a:lnTo>
                    <a:lnTo>
                      <a:pt x="487449" y="54494"/>
                    </a:lnTo>
                    <a:cubicBezTo>
                      <a:pt x="487218" y="54341"/>
                      <a:pt x="487064" y="54187"/>
                      <a:pt x="486910" y="54033"/>
                    </a:cubicBezTo>
                    <a:lnTo>
                      <a:pt x="485063" y="51954"/>
                    </a:lnTo>
                    <a:lnTo>
                      <a:pt x="474595" y="70966"/>
                    </a:lnTo>
                    <a:cubicBezTo>
                      <a:pt x="474518" y="71197"/>
                      <a:pt x="474364" y="71351"/>
                      <a:pt x="474210" y="71505"/>
                    </a:cubicBezTo>
                    <a:lnTo>
                      <a:pt x="467437" y="78817"/>
                    </a:lnTo>
                    <a:lnTo>
                      <a:pt x="464281" y="81357"/>
                    </a:lnTo>
                    <a:cubicBezTo>
                      <a:pt x="463973" y="81588"/>
                      <a:pt x="463588" y="81819"/>
                      <a:pt x="463204" y="81896"/>
                    </a:cubicBezTo>
                    <a:lnTo>
                      <a:pt x="450735" y="84743"/>
                    </a:lnTo>
                    <a:cubicBezTo>
                      <a:pt x="450581" y="84821"/>
                      <a:pt x="450350" y="84821"/>
                      <a:pt x="450196" y="84821"/>
                    </a:cubicBezTo>
                    <a:cubicBezTo>
                      <a:pt x="450042" y="84821"/>
                      <a:pt x="449888" y="84821"/>
                      <a:pt x="449734" y="84743"/>
                    </a:cubicBezTo>
                    <a:lnTo>
                      <a:pt x="442961" y="83589"/>
                    </a:lnTo>
                    <a:lnTo>
                      <a:pt x="431338" y="80125"/>
                    </a:lnTo>
                    <a:cubicBezTo>
                      <a:pt x="431184" y="80048"/>
                      <a:pt x="430953" y="79971"/>
                      <a:pt x="430799" y="79894"/>
                    </a:cubicBezTo>
                    <a:lnTo>
                      <a:pt x="408863" y="68041"/>
                    </a:lnTo>
                    <a:lnTo>
                      <a:pt x="405168" y="66502"/>
                    </a:lnTo>
                    <a:cubicBezTo>
                      <a:pt x="404630" y="66271"/>
                      <a:pt x="404245" y="65963"/>
                      <a:pt x="403937" y="65501"/>
                    </a:cubicBezTo>
                    <a:lnTo>
                      <a:pt x="401859" y="62423"/>
                    </a:lnTo>
                    <a:lnTo>
                      <a:pt x="395932" y="57035"/>
                    </a:lnTo>
                    <a:lnTo>
                      <a:pt x="393931" y="55880"/>
                    </a:lnTo>
                    <a:lnTo>
                      <a:pt x="375689" y="50338"/>
                    </a:lnTo>
                    <a:lnTo>
                      <a:pt x="359064" y="47106"/>
                    </a:lnTo>
                    <a:lnTo>
                      <a:pt x="352829" y="48183"/>
                    </a:lnTo>
                    <a:lnTo>
                      <a:pt x="345825" y="50723"/>
                    </a:lnTo>
                    <a:lnTo>
                      <a:pt x="339975" y="54956"/>
                    </a:lnTo>
                    <a:cubicBezTo>
                      <a:pt x="339667" y="55187"/>
                      <a:pt x="339359" y="55341"/>
                      <a:pt x="339052" y="55418"/>
                    </a:cubicBezTo>
                    <a:cubicBezTo>
                      <a:pt x="338744" y="55495"/>
                      <a:pt x="338359" y="55572"/>
                      <a:pt x="338051" y="55495"/>
                    </a:cubicBezTo>
                    <a:lnTo>
                      <a:pt x="338051" y="55495"/>
                    </a:lnTo>
                    <a:lnTo>
                      <a:pt x="338051" y="55495"/>
                    </a:lnTo>
                    <a:lnTo>
                      <a:pt x="332894" y="54956"/>
                    </a:lnTo>
                    <a:lnTo>
                      <a:pt x="331816" y="55264"/>
                    </a:lnTo>
                    <a:lnTo>
                      <a:pt x="327814" y="58728"/>
                    </a:lnTo>
                    <a:lnTo>
                      <a:pt x="324581" y="61961"/>
                    </a:lnTo>
                    <a:lnTo>
                      <a:pt x="313805" y="71659"/>
                    </a:lnTo>
                    <a:cubicBezTo>
                      <a:pt x="313498" y="71967"/>
                      <a:pt x="313113" y="72121"/>
                      <a:pt x="312728" y="72274"/>
                    </a:cubicBezTo>
                    <a:lnTo>
                      <a:pt x="308802" y="73429"/>
                    </a:lnTo>
                    <a:cubicBezTo>
                      <a:pt x="308341" y="73583"/>
                      <a:pt x="307956" y="73583"/>
                      <a:pt x="307494" y="73506"/>
                    </a:cubicBezTo>
                    <a:lnTo>
                      <a:pt x="307494" y="73506"/>
                    </a:lnTo>
                    <a:lnTo>
                      <a:pt x="307494" y="73506"/>
                    </a:lnTo>
                    <a:lnTo>
                      <a:pt x="306955" y="73429"/>
                    </a:lnTo>
                    <a:lnTo>
                      <a:pt x="304723" y="72967"/>
                    </a:lnTo>
                    <a:cubicBezTo>
                      <a:pt x="304338" y="72890"/>
                      <a:pt x="303953" y="72736"/>
                      <a:pt x="303568" y="72429"/>
                    </a:cubicBezTo>
                    <a:cubicBezTo>
                      <a:pt x="303184" y="72736"/>
                      <a:pt x="302645" y="72890"/>
                      <a:pt x="302183" y="72967"/>
                    </a:cubicBezTo>
                    <a:cubicBezTo>
                      <a:pt x="301721" y="72967"/>
                      <a:pt x="301182" y="72890"/>
                      <a:pt x="300798" y="72736"/>
                    </a:cubicBezTo>
                    <a:cubicBezTo>
                      <a:pt x="300721" y="72736"/>
                      <a:pt x="300644" y="72659"/>
                      <a:pt x="300567" y="72583"/>
                    </a:cubicBezTo>
                    <a:cubicBezTo>
                      <a:pt x="300259" y="72429"/>
                      <a:pt x="299874" y="72197"/>
                      <a:pt x="299643" y="71890"/>
                    </a:cubicBezTo>
                    <a:lnTo>
                      <a:pt x="294871" y="65655"/>
                    </a:lnTo>
                    <a:lnTo>
                      <a:pt x="291792" y="65655"/>
                    </a:lnTo>
                    <a:cubicBezTo>
                      <a:pt x="291176" y="65655"/>
                      <a:pt x="290561" y="65424"/>
                      <a:pt x="290022" y="65039"/>
                    </a:cubicBezTo>
                    <a:lnTo>
                      <a:pt x="287174" y="62807"/>
                    </a:lnTo>
                    <a:cubicBezTo>
                      <a:pt x="286943" y="62653"/>
                      <a:pt x="286866" y="62346"/>
                      <a:pt x="286712" y="62191"/>
                    </a:cubicBezTo>
                    <a:cubicBezTo>
                      <a:pt x="286558" y="61961"/>
                      <a:pt x="286327" y="61807"/>
                      <a:pt x="286250" y="61576"/>
                    </a:cubicBezTo>
                    <a:lnTo>
                      <a:pt x="285711" y="59882"/>
                    </a:lnTo>
                    <a:cubicBezTo>
                      <a:pt x="285635" y="59575"/>
                      <a:pt x="285635" y="59189"/>
                      <a:pt x="285635" y="58882"/>
                    </a:cubicBezTo>
                    <a:cubicBezTo>
                      <a:pt x="285635" y="58805"/>
                      <a:pt x="285558" y="58651"/>
                      <a:pt x="285635" y="58574"/>
                    </a:cubicBezTo>
                    <a:cubicBezTo>
                      <a:pt x="285711" y="58189"/>
                      <a:pt x="285865" y="57804"/>
                      <a:pt x="286096" y="57419"/>
                    </a:cubicBezTo>
                    <a:cubicBezTo>
                      <a:pt x="286096" y="57419"/>
                      <a:pt x="286096" y="57342"/>
                      <a:pt x="286173" y="57342"/>
                    </a:cubicBezTo>
                    <a:lnTo>
                      <a:pt x="286173" y="57342"/>
                    </a:lnTo>
                    <a:lnTo>
                      <a:pt x="286173" y="57342"/>
                    </a:lnTo>
                    <a:lnTo>
                      <a:pt x="286558" y="56803"/>
                    </a:lnTo>
                    <a:lnTo>
                      <a:pt x="279477" y="53494"/>
                    </a:lnTo>
                    <a:lnTo>
                      <a:pt x="276167" y="53879"/>
                    </a:lnTo>
                    <a:lnTo>
                      <a:pt x="269779" y="56573"/>
                    </a:lnTo>
                    <a:cubicBezTo>
                      <a:pt x="269548" y="56650"/>
                      <a:pt x="269240" y="56727"/>
                      <a:pt x="269009" y="56803"/>
                    </a:cubicBezTo>
                    <a:lnTo>
                      <a:pt x="263390" y="57342"/>
                    </a:lnTo>
                    <a:cubicBezTo>
                      <a:pt x="262775" y="57419"/>
                      <a:pt x="262159" y="57265"/>
                      <a:pt x="261697" y="56958"/>
                    </a:cubicBezTo>
                    <a:lnTo>
                      <a:pt x="258849" y="55264"/>
                    </a:lnTo>
                    <a:cubicBezTo>
                      <a:pt x="258464" y="55033"/>
                      <a:pt x="258156" y="54726"/>
                      <a:pt x="257925" y="54341"/>
                    </a:cubicBezTo>
                    <a:lnTo>
                      <a:pt x="252845" y="46490"/>
                    </a:lnTo>
                    <a:lnTo>
                      <a:pt x="251460" y="43180"/>
                    </a:lnTo>
                    <a:lnTo>
                      <a:pt x="249305" y="34483"/>
                    </a:lnTo>
                    <a:lnTo>
                      <a:pt x="245764" y="30480"/>
                    </a:lnTo>
                    <a:lnTo>
                      <a:pt x="240145" y="21013"/>
                    </a:lnTo>
                    <a:lnTo>
                      <a:pt x="238991" y="20243"/>
                    </a:lnTo>
                    <a:lnTo>
                      <a:pt x="224136" y="6004"/>
                    </a:lnTo>
                    <a:lnTo>
                      <a:pt x="217055" y="8621"/>
                    </a:lnTo>
                    <a:lnTo>
                      <a:pt x="211128" y="12392"/>
                    </a:lnTo>
                    <a:lnTo>
                      <a:pt x="202738" y="19781"/>
                    </a:lnTo>
                    <a:lnTo>
                      <a:pt x="199428" y="24322"/>
                    </a:lnTo>
                    <a:lnTo>
                      <a:pt x="204970" y="23553"/>
                    </a:lnTo>
                    <a:lnTo>
                      <a:pt x="210281" y="21398"/>
                    </a:lnTo>
                    <a:cubicBezTo>
                      <a:pt x="210974" y="21090"/>
                      <a:pt x="211821" y="21167"/>
                      <a:pt x="212513" y="21475"/>
                    </a:cubicBezTo>
                    <a:lnTo>
                      <a:pt x="218671" y="24322"/>
                    </a:lnTo>
                    <a:cubicBezTo>
                      <a:pt x="219287" y="24630"/>
                      <a:pt x="219825" y="25092"/>
                      <a:pt x="220056" y="25785"/>
                    </a:cubicBezTo>
                    <a:lnTo>
                      <a:pt x="221750" y="29710"/>
                    </a:lnTo>
                    <a:cubicBezTo>
                      <a:pt x="222211" y="30788"/>
                      <a:pt x="221981" y="32019"/>
                      <a:pt x="221134" y="32789"/>
                    </a:cubicBezTo>
                    <a:lnTo>
                      <a:pt x="218902" y="35021"/>
                    </a:lnTo>
                    <a:cubicBezTo>
                      <a:pt x="218286" y="35637"/>
                      <a:pt x="217439" y="35945"/>
                      <a:pt x="216670" y="35868"/>
                    </a:cubicBezTo>
                    <a:lnTo>
                      <a:pt x="213514" y="35560"/>
                    </a:lnTo>
                    <a:lnTo>
                      <a:pt x="212359" y="40486"/>
                    </a:lnTo>
                    <a:lnTo>
                      <a:pt x="211128" y="44104"/>
                    </a:lnTo>
                    <a:cubicBezTo>
                      <a:pt x="210897" y="44796"/>
                      <a:pt x="210358" y="45412"/>
                      <a:pt x="209665" y="45720"/>
                    </a:cubicBezTo>
                    <a:cubicBezTo>
                      <a:pt x="208973" y="46028"/>
                      <a:pt x="208203" y="46105"/>
                      <a:pt x="207510" y="45797"/>
                    </a:cubicBezTo>
                    <a:lnTo>
                      <a:pt x="202199" y="43873"/>
                    </a:lnTo>
                    <a:lnTo>
                      <a:pt x="198582" y="44950"/>
                    </a:lnTo>
                    <a:lnTo>
                      <a:pt x="187344" y="65886"/>
                    </a:lnTo>
                    <a:cubicBezTo>
                      <a:pt x="187190" y="66194"/>
                      <a:pt x="186959" y="66425"/>
                      <a:pt x="186728" y="66656"/>
                    </a:cubicBezTo>
                    <a:lnTo>
                      <a:pt x="158019" y="91440"/>
                    </a:lnTo>
                    <a:lnTo>
                      <a:pt x="152554" y="96905"/>
                    </a:lnTo>
                    <a:lnTo>
                      <a:pt x="143856" y="108912"/>
                    </a:lnTo>
                    <a:lnTo>
                      <a:pt x="136852" y="117379"/>
                    </a:lnTo>
                    <a:lnTo>
                      <a:pt x="138622" y="115840"/>
                    </a:lnTo>
                    <a:cubicBezTo>
                      <a:pt x="139392" y="115224"/>
                      <a:pt x="140393" y="114993"/>
                      <a:pt x="141316" y="115301"/>
                    </a:cubicBezTo>
                    <a:cubicBezTo>
                      <a:pt x="142240" y="115608"/>
                      <a:pt x="143010" y="116378"/>
                      <a:pt x="143241" y="117302"/>
                    </a:cubicBezTo>
                    <a:lnTo>
                      <a:pt x="144010" y="120303"/>
                    </a:lnTo>
                    <a:lnTo>
                      <a:pt x="145319" y="120765"/>
                    </a:lnTo>
                    <a:lnTo>
                      <a:pt x="148475" y="120380"/>
                    </a:lnTo>
                    <a:lnTo>
                      <a:pt x="149552" y="119611"/>
                    </a:lnTo>
                    <a:cubicBezTo>
                      <a:pt x="149475" y="119226"/>
                      <a:pt x="149475" y="118764"/>
                      <a:pt x="149629" y="118379"/>
                    </a:cubicBezTo>
                    <a:lnTo>
                      <a:pt x="150784" y="114454"/>
                    </a:lnTo>
                    <a:cubicBezTo>
                      <a:pt x="151091" y="113376"/>
                      <a:pt x="152092" y="112530"/>
                      <a:pt x="153247" y="112453"/>
                    </a:cubicBezTo>
                    <a:cubicBezTo>
                      <a:pt x="154401" y="112376"/>
                      <a:pt x="155479" y="112992"/>
                      <a:pt x="156018" y="113992"/>
                    </a:cubicBezTo>
                    <a:lnTo>
                      <a:pt x="157018" y="115993"/>
                    </a:lnTo>
                    <a:lnTo>
                      <a:pt x="161636" y="116378"/>
                    </a:lnTo>
                    <a:cubicBezTo>
                      <a:pt x="162021" y="116378"/>
                      <a:pt x="162329" y="116532"/>
                      <a:pt x="162637" y="116686"/>
                    </a:cubicBezTo>
                    <a:lnTo>
                      <a:pt x="164869" y="117841"/>
                    </a:lnTo>
                    <a:cubicBezTo>
                      <a:pt x="165485" y="118149"/>
                      <a:pt x="165947" y="118610"/>
                      <a:pt x="166178" y="119226"/>
                    </a:cubicBezTo>
                    <a:lnTo>
                      <a:pt x="167871" y="123151"/>
                    </a:lnTo>
                    <a:cubicBezTo>
                      <a:pt x="168179" y="123844"/>
                      <a:pt x="168179" y="124614"/>
                      <a:pt x="167871" y="125307"/>
                    </a:cubicBezTo>
                    <a:cubicBezTo>
                      <a:pt x="167563" y="126000"/>
                      <a:pt x="167024" y="126538"/>
                      <a:pt x="166332" y="126846"/>
                    </a:cubicBezTo>
                    <a:lnTo>
                      <a:pt x="164561" y="127539"/>
                    </a:lnTo>
                    <a:lnTo>
                      <a:pt x="162791" y="131541"/>
                    </a:lnTo>
                    <a:cubicBezTo>
                      <a:pt x="162560" y="132003"/>
                      <a:pt x="162252" y="132465"/>
                      <a:pt x="161790" y="132773"/>
                    </a:cubicBezTo>
                    <a:lnTo>
                      <a:pt x="161482" y="133004"/>
                    </a:lnTo>
                    <a:lnTo>
                      <a:pt x="165870" y="133850"/>
                    </a:lnTo>
                    <a:cubicBezTo>
                      <a:pt x="166716" y="134004"/>
                      <a:pt x="167409" y="134543"/>
                      <a:pt x="167871" y="135313"/>
                    </a:cubicBezTo>
                    <a:lnTo>
                      <a:pt x="169025" y="137545"/>
                    </a:lnTo>
                    <a:cubicBezTo>
                      <a:pt x="169256" y="137930"/>
                      <a:pt x="169333" y="138392"/>
                      <a:pt x="169333" y="138776"/>
                    </a:cubicBezTo>
                    <a:lnTo>
                      <a:pt x="169333" y="144395"/>
                    </a:lnTo>
                    <a:cubicBezTo>
                      <a:pt x="169333" y="145165"/>
                      <a:pt x="169025" y="145934"/>
                      <a:pt x="168410" y="146473"/>
                    </a:cubicBezTo>
                    <a:lnTo>
                      <a:pt x="163715" y="150707"/>
                    </a:lnTo>
                    <a:lnTo>
                      <a:pt x="160020" y="157095"/>
                    </a:lnTo>
                    <a:cubicBezTo>
                      <a:pt x="159404" y="158173"/>
                      <a:pt x="158019" y="158712"/>
                      <a:pt x="156787" y="158404"/>
                    </a:cubicBezTo>
                    <a:lnTo>
                      <a:pt x="152862" y="157249"/>
                    </a:lnTo>
                    <a:cubicBezTo>
                      <a:pt x="152477" y="157172"/>
                      <a:pt x="152092" y="156941"/>
                      <a:pt x="151784" y="156710"/>
                    </a:cubicBezTo>
                    <a:lnTo>
                      <a:pt x="147859" y="153324"/>
                    </a:lnTo>
                    <a:lnTo>
                      <a:pt x="141624" y="147089"/>
                    </a:lnTo>
                    <a:lnTo>
                      <a:pt x="138699" y="146781"/>
                    </a:lnTo>
                    <a:lnTo>
                      <a:pt x="135236" y="149475"/>
                    </a:lnTo>
                    <a:lnTo>
                      <a:pt x="133312" y="156095"/>
                    </a:lnTo>
                    <a:lnTo>
                      <a:pt x="133312" y="163560"/>
                    </a:lnTo>
                    <a:lnTo>
                      <a:pt x="134158" y="165716"/>
                    </a:lnTo>
                    <a:lnTo>
                      <a:pt x="139238" y="162791"/>
                    </a:lnTo>
                    <a:cubicBezTo>
                      <a:pt x="139546" y="162637"/>
                      <a:pt x="139854" y="162483"/>
                      <a:pt x="140239" y="162483"/>
                    </a:cubicBezTo>
                    <a:lnTo>
                      <a:pt x="152015" y="160790"/>
                    </a:lnTo>
                    <a:cubicBezTo>
                      <a:pt x="152477" y="160713"/>
                      <a:pt x="152939" y="160790"/>
                      <a:pt x="153324" y="160944"/>
                    </a:cubicBezTo>
                    <a:lnTo>
                      <a:pt x="161175" y="163792"/>
                    </a:lnTo>
                    <a:cubicBezTo>
                      <a:pt x="162483" y="164253"/>
                      <a:pt x="163253" y="165562"/>
                      <a:pt x="163022" y="166947"/>
                    </a:cubicBezTo>
                    <a:lnTo>
                      <a:pt x="161328" y="175953"/>
                    </a:lnTo>
                    <a:cubicBezTo>
                      <a:pt x="161098" y="177107"/>
                      <a:pt x="160174" y="178031"/>
                      <a:pt x="159096" y="178185"/>
                    </a:cubicBezTo>
                    <a:cubicBezTo>
                      <a:pt x="157942" y="178416"/>
                      <a:pt x="156787" y="177877"/>
                      <a:pt x="156172" y="176876"/>
                    </a:cubicBezTo>
                    <a:lnTo>
                      <a:pt x="153401" y="172643"/>
                    </a:lnTo>
                    <a:lnTo>
                      <a:pt x="149167" y="170873"/>
                    </a:lnTo>
                    <a:lnTo>
                      <a:pt x="146012" y="174413"/>
                    </a:lnTo>
                    <a:cubicBezTo>
                      <a:pt x="145627" y="174875"/>
                      <a:pt x="145088" y="175183"/>
                      <a:pt x="144549" y="175260"/>
                    </a:cubicBezTo>
                    <a:lnTo>
                      <a:pt x="139469" y="176415"/>
                    </a:lnTo>
                    <a:lnTo>
                      <a:pt x="134158" y="176954"/>
                    </a:lnTo>
                    <a:lnTo>
                      <a:pt x="129617" y="179647"/>
                    </a:lnTo>
                    <a:lnTo>
                      <a:pt x="127693" y="182572"/>
                    </a:lnTo>
                    <a:lnTo>
                      <a:pt x="137314" y="184958"/>
                    </a:lnTo>
                    <a:cubicBezTo>
                      <a:pt x="138161" y="185189"/>
                      <a:pt x="138853" y="185728"/>
                      <a:pt x="139161" y="186498"/>
                    </a:cubicBezTo>
                    <a:lnTo>
                      <a:pt x="143087" y="194964"/>
                    </a:lnTo>
                    <a:cubicBezTo>
                      <a:pt x="143472" y="195811"/>
                      <a:pt x="143395" y="196888"/>
                      <a:pt x="142933" y="197658"/>
                    </a:cubicBezTo>
                    <a:cubicBezTo>
                      <a:pt x="142394" y="198505"/>
                      <a:pt x="141547" y="198967"/>
                      <a:pt x="140547" y="198967"/>
                    </a:cubicBezTo>
                    <a:lnTo>
                      <a:pt x="137699" y="198967"/>
                    </a:lnTo>
                    <a:cubicBezTo>
                      <a:pt x="136621" y="198967"/>
                      <a:pt x="135698" y="198351"/>
                      <a:pt x="135159" y="197427"/>
                    </a:cubicBezTo>
                    <a:lnTo>
                      <a:pt x="134004" y="195195"/>
                    </a:lnTo>
                    <a:lnTo>
                      <a:pt x="131387" y="191500"/>
                    </a:lnTo>
                    <a:lnTo>
                      <a:pt x="128155" y="192193"/>
                    </a:lnTo>
                    <a:cubicBezTo>
                      <a:pt x="127847" y="192270"/>
                      <a:pt x="127616" y="192270"/>
                      <a:pt x="127308" y="192270"/>
                    </a:cubicBezTo>
                    <a:lnTo>
                      <a:pt x="119996" y="191732"/>
                    </a:lnTo>
                    <a:lnTo>
                      <a:pt x="112838" y="189884"/>
                    </a:lnTo>
                    <a:lnTo>
                      <a:pt x="111760" y="191270"/>
                    </a:lnTo>
                    <a:cubicBezTo>
                      <a:pt x="111529" y="191500"/>
                      <a:pt x="111298" y="191732"/>
                      <a:pt x="111067" y="191886"/>
                    </a:cubicBezTo>
                    <a:lnTo>
                      <a:pt x="107911" y="193886"/>
                    </a:lnTo>
                    <a:lnTo>
                      <a:pt x="110528" y="195734"/>
                    </a:lnTo>
                    <a:lnTo>
                      <a:pt x="112376" y="195734"/>
                    </a:lnTo>
                    <a:lnTo>
                      <a:pt x="117995" y="193194"/>
                    </a:lnTo>
                    <a:cubicBezTo>
                      <a:pt x="118533" y="192963"/>
                      <a:pt x="119149" y="192886"/>
                      <a:pt x="119688" y="192963"/>
                    </a:cubicBezTo>
                    <a:lnTo>
                      <a:pt x="122536" y="193502"/>
                    </a:lnTo>
                    <a:cubicBezTo>
                      <a:pt x="123075" y="193579"/>
                      <a:pt x="123613" y="193886"/>
                      <a:pt x="123998" y="194272"/>
                    </a:cubicBezTo>
                    <a:lnTo>
                      <a:pt x="125692" y="195965"/>
                    </a:lnTo>
                    <a:cubicBezTo>
                      <a:pt x="126307" y="196581"/>
                      <a:pt x="126538" y="197350"/>
                      <a:pt x="126538" y="198120"/>
                    </a:cubicBezTo>
                    <a:cubicBezTo>
                      <a:pt x="126461" y="198967"/>
                      <a:pt x="126076" y="199659"/>
                      <a:pt x="125384" y="200198"/>
                    </a:cubicBezTo>
                    <a:lnTo>
                      <a:pt x="123152" y="201892"/>
                    </a:lnTo>
                    <a:cubicBezTo>
                      <a:pt x="122844" y="202122"/>
                      <a:pt x="122459" y="202276"/>
                      <a:pt x="121997" y="202430"/>
                    </a:cubicBezTo>
                    <a:lnTo>
                      <a:pt x="116378" y="203585"/>
                    </a:lnTo>
                    <a:lnTo>
                      <a:pt x="111683" y="205509"/>
                    </a:lnTo>
                    <a:lnTo>
                      <a:pt x="107527" y="209127"/>
                    </a:lnTo>
                    <a:cubicBezTo>
                      <a:pt x="107296" y="209280"/>
                      <a:pt x="107065" y="209434"/>
                      <a:pt x="106834" y="209589"/>
                    </a:cubicBezTo>
                    <a:lnTo>
                      <a:pt x="101754" y="211821"/>
                    </a:lnTo>
                    <a:cubicBezTo>
                      <a:pt x="101369" y="211975"/>
                      <a:pt x="100984" y="212052"/>
                      <a:pt x="100599" y="212052"/>
                    </a:cubicBezTo>
                    <a:lnTo>
                      <a:pt x="100599" y="212052"/>
                    </a:lnTo>
                    <a:cubicBezTo>
                      <a:pt x="101061" y="212359"/>
                      <a:pt x="101369" y="212821"/>
                      <a:pt x="101600" y="213360"/>
                    </a:cubicBezTo>
                    <a:cubicBezTo>
                      <a:pt x="101908" y="214207"/>
                      <a:pt x="101754" y="215130"/>
                      <a:pt x="101292" y="215823"/>
                    </a:cubicBezTo>
                    <a:lnTo>
                      <a:pt x="99368" y="218671"/>
                    </a:lnTo>
                    <a:lnTo>
                      <a:pt x="99060" y="220518"/>
                    </a:lnTo>
                    <a:lnTo>
                      <a:pt x="99214" y="220826"/>
                    </a:lnTo>
                    <a:lnTo>
                      <a:pt x="101985" y="221596"/>
                    </a:lnTo>
                    <a:cubicBezTo>
                      <a:pt x="102755" y="221826"/>
                      <a:pt x="103447" y="222442"/>
                      <a:pt x="103755" y="223135"/>
                    </a:cubicBezTo>
                    <a:cubicBezTo>
                      <a:pt x="104063" y="223905"/>
                      <a:pt x="104063" y="224751"/>
                      <a:pt x="103678" y="225521"/>
                    </a:cubicBezTo>
                    <a:lnTo>
                      <a:pt x="102293" y="228292"/>
                    </a:lnTo>
                    <a:lnTo>
                      <a:pt x="102293" y="229985"/>
                    </a:lnTo>
                    <a:lnTo>
                      <a:pt x="103216" y="231140"/>
                    </a:lnTo>
                    <a:lnTo>
                      <a:pt x="107142" y="231602"/>
                    </a:lnTo>
                    <a:cubicBezTo>
                      <a:pt x="108527" y="231756"/>
                      <a:pt x="109682" y="232987"/>
                      <a:pt x="109682" y="234373"/>
                    </a:cubicBezTo>
                    <a:lnTo>
                      <a:pt x="109682" y="237759"/>
                    </a:lnTo>
                    <a:cubicBezTo>
                      <a:pt x="109682" y="239068"/>
                      <a:pt x="108758" y="240222"/>
                      <a:pt x="107527" y="240530"/>
                    </a:cubicBezTo>
                    <a:lnTo>
                      <a:pt x="112145" y="244687"/>
                    </a:lnTo>
                    <a:cubicBezTo>
                      <a:pt x="112299" y="244841"/>
                      <a:pt x="112453" y="244994"/>
                      <a:pt x="112607" y="245226"/>
                    </a:cubicBezTo>
                    <a:lnTo>
                      <a:pt x="117071" y="251999"/>
                    </a:lnTo>
                    <a:lnTo>
                      <a:pt x="119534" y="256771"/>
                    </a:lnTo>
                    <a:cubicBezTo>
                      <a:pt x="119765" y="257156"/>
                      <a:pt x="119842" y="257618"/>
                      <a:pt x="119842" y="258002"/>
                    </a:cubicBezTo>
                    <a:lnTo>
                      <a:pt x="119842" y="264776"/>
                    </a:lnTo>
                    <a:cubicBezTo>
                      <a:pt x="119842" y="265238"/>
                      <a:pt x="119765" y="265622"/>
                      <a:pt x="119534" y="266008"/>
                    </a:cubicBezTo>
                    <a:lnTo>
                      <a:pt x="116147" y="272780"/>
                    </a:lnTo>
                    <a:cubicBezTo>
                      <a:pt x="115993" y="273089"/>
                      <a:pt x="115762" y="273396"/>
                      <a:pt x="115455" y="273704"/>
                    </a:cubicBezTo>
                    <a:lnTo>
                      <a:pt x="108681" y="279323"/>
                    </a:lnTo>
                    <a:cubicBezTo>
                      <a:pt x="108296" y="279631"/>
                      <a:pt x="107835" y="279862"/>
                      <a:pt x="107373" y="279939"/>
                    </a:cubicBezTo>
                    <a:lnTo>
                      <a:pt x="98367" y="281632"/>
                    </a:lnTo>
                    <a:lnTo>
                      <a:pt x="93672" y="282248"/>
                    </a:lnTo>
                    <a:lnTo>
                      <a:pt x="84436" y="284480"/>
                    </a:lnTo>
                    <a:cubicBezTo>
                      <a:pt x="84128" y="284557"/>
                      <a:pt x="83820" y="284557"/>
                      <a:pt x="83512" y="284557"/>
                    </a:cubicBezTo>
                    <a:lnTo>
                      <a:pt x="78432" y="284018"/>
                    </a:lnTo>
                    <a:lnTo>
                      <a:pt x="70273" y="282325"/>
                    </a:lnTo>
                    <a:lnTo>
                      <a:pt x="66040" y="281786"/>
                    </a:lnTo>
                    <a:cubicBezTo>
                      <a:pt x="65809" y="281786"/>
                      <a:pt x="65578" y="281709"/>
                      <a:pt x="65347" y="281632"/>
                    </a:cubicBezTo>
                    <a:lnTo>
                      <a:pt x="58035" y="278784"/>
                    </a:lnTo>
                    <a:cubicBezTo>
                      <a:pt x="57035" y="278400"/>
                      <a:pt x="56342" y="277476"/>
                      <a:pt x="56265" y="276398"/>
                    </a:cubicBezTo>
                    <a:lnTo>
                      <a:pt x="55726" y="269625"/>
                    </a:lnTo>
                    <a:cubicBezTo>
                      <a:pt x="55649" y="269163"/>
                      <a:pt x="55726" y="268701"/>
                      <a:pt x="55957" y="268317"/>
                    </a:cubicBezTo>
                    <a:lnTo>
                      <a:pt x="59498" y="260081"/>
                    </a:lnTo>
                    <a:lnTo>
                      <a:pt x="58805" y="260311"/>
                    </a:lnTo>
                    <a:cubicBezTo>
                      <a:pt x="58266" y="260465"/>
                      <a:pt x="57727" y="260465"/>
                      <a:pt x="57188" y="260311"/>
                    </a:cubicBezTo>
                    <a:lnTo>
                      <a:pt x="53263" y="259157"/>
                    </a:lnTo>
                    <a:cubicBezTo>
                      <a:pt x="52647" y="259003"/>
                      <a:pt x="52108" y="258618"/>
                      <a:pt x="51724" y="258079"/>
                    </a:cubicBezTo>
                    <a:lnTo>
                      <a:pt x="48876" y="254154"/>
                    </a:lnTo>
                    <a:lnTo>
                      <a:pt x="44950" y="246996"/>
                    </a:lnTo>
                    <a:lnTo>
                      <a:pt x="40409" y="242917"/>
                    </a:lnTo>
                    <a:lnTo>
                      <a:pt x="35021" y="242531"/>
                    </a:lnTo>
                    <a:lnTo>
                      <a:pt x="22860" y="250459"/>
                    </a:lnTo>
                    <a:cubicBezTo>
                      <a:pt x="22398" y="250767"/>
                      <a:pt x="21859" y="250921"/>
                      <a:pt x="21321" y="250921"/>
                    </a:cubicBezTo>
                    <a:lnTo>
                      <a:pt x="0" y="250921"/>
                    </a:lnTo>
                    <a:lnTo>
                      <a:pt x="30711" y="271087"/>
                    </a:lnTo>
                    <a:cubicBezTo>
                      <a:pt x="30249" y="270394"/>
                      <a:pt x="30403" y="270548"/>
                      <a:pt x="30557" y="270703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" name="Forma libre: forma 107">
                <a:extLst>
                  <a:ext uri="{FF2B5EF4-FFF2-40B4-BE49-F238E27FC236}">
                    <a16:creationId xmlns:a16="http://schemas.microsoft.com/office/drawing/2014/main" id="{AE003A38-36A7-B1FA-D6AA-93AF7D30B6E7}"/>
                  </a:ext>
                </a:extLst>
              </p:cNvPr>
              <p:cNvSpPr/>
              <p:nvPr/>
            </p:nvSpPr>
            <p:spPr>
              <a:xfrm>
                <a:off x="4224173" y="4122804"/>
                <a:ext cx="42949" cy="40177"/>
              </a:xfrm>
              <a:custGeom>
                <a:avLst/>
                <a:gdLst>
                  <a:gd name="connsiteX0" fmla="*/ 2848 w 42949"/>
                  <a:gd name="connsiteY0" fmla="*/ 10083 h 40177"/>
                  <a:gd name="connsiteX1" fmla="*/ 13162 w 42949"/>
                  <a:gd name="connsiteY1" fmla="*/ 23091 h 40177"/>
                  <a:gd name="connsiteX2" fmla="*/ 29787 w 42949"/>
                  <a:gd name="connsiteY2" fmla="*/ 35791 h 40177"/>
                  <a:gd name="connsiteX3" fmla="*/ 38254 w 42949"/>
                  <a:gd name="connsiteY3" fmla="*/ 40178 h 40177"/>
                  <a:gd name="connsiteX4" fmla="*/ 42256 w 42949"/>
                  <a:gd name="connsiteY4" fmla="*/ 39870 h 40177"/>
                  <a:gd name="connsiteX5" fmla="*/ 42949 w 42949"/>
                  <a:gd name="connsiteY5" fmla="*/ 37561 h 40177"/>
                  <a:gd name="connsiteX6" fmla="*/ 38947 w 42949"/>
                  <a:gd name="connsiteY6" fmla="*/ 33097 h 40177"/>
                  <a:gd name="connsiteX7" fmla="*/ 24707 w 42949"/>
                  <a:gd name="connsiteY7" fmla="*/ 22167 h 40177"/>
                  <a:gd name="connsiteX8" fmla="*/ 24015 w 42949"/>
                  <a:gd name="connsiteY8" fmla="*/ 21397 h 40177"/>
                  <a:gd name="connsiteX9" fmla="*/ 22321 w 42949"/>
                  <a:gd name="connsiteY9" fmla="*/ 18549 h 40177"/>
                  <a:gd name="connsiteX10" fmla="*/ 22013 w 42949"/>
                  <a:gd name="connsiteY10" fmla="*/ 17703 h 40177"/>
                  <a:gd name="connsiteX11" fmla="*/ 20397 w 42949"/>
                  <a:gd name="connsiteY11" fmla="*/ 10853 h 40177"/>
                  <a:gd name="connsiteX12" fmla="*/ 19089 w 42949"/>
                  <a:gd name="connsiteY12" fmla="*/ 8698 h 40177"/>
                  <a:gd name="connsiteX13" fmla="*/ 10853 w 42949"/>
                  <a:gd name="connsiteY13" fmla="*/ 0 h 40177"/>
                  <a:gd name="connsiteX14" fmla="*/ 9544 w 42949"/>
                  <a:gd name="connsiteY14" fmla="*/ 924 h 40177"/>
                  <a:gd name="connsiteX15" fmla="*/ 8698 w 42949"/>
                  <a:gd name="connsiteY15" fmla="*/ 3002 h 40177"/>
                  <a:gd name="connsiteX16" fmla="*/ 5080 w 42949"/>
                  <a:gd name="connsiteY16" fmla="*/ 4618 h 40177"/>
                  <a:gd name="connsiteX17" fmla="*/ 616 w 42949"/>
                  <a:gd name="connsiteY17" fmla="*/ 2925 h 40177"/>
                  <a:gd name="connsiteX18" fmla="*/ 0 w 42949"/>
                  <a:gd name="connsiteY18" fmla="*/ 2617 h 40177"/>
                  <a:gd name="connsiteX19" fmla="*/ 847 w 42949"/>
                  <a:gd name="connsiteY19" fmla="*/ 6080 h 40177"/>
                  <a:gd name="connsiteX20" fmla="*/ 2848 w 42949"/>
                  <a:gd name="connsiteY20" fmla="*/ 10083 h 4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949" h="40177">
                    <a:moveTo>
                      <a:pt x="2848" y="10083"/>
                    </a:moveTo>
                    <a:lnTo>
                      <a:pt x="13162" y="23091"/>
                    </a:lnTo>
                    <a:lnTo>
                      <a:pt x="29787" y="35791"/>
                    </a:lnTo>
                    <a:lnTo>
                      <a:pt x="38254" y="40178"/>
                    </a:lnTo>
                    <a:lnTo>
                      <a:pt x="42256" y="39870"/>
                    </a:lnTo>
                    <a:lnTo>
                      <a:pt x="42949" y="37561"/>
                    </a:lnTo>
                    <a:lnTo>
                      <a:pt x="38947" y="33097"/>
                    </a:lnTo>
                    <a:lnTo>
                      <a:pt x="24707" y="22167"/>
                    </a:lnTo>
                    <a:cubicBezTo>
                      <a:pt x="24399" y="21936"/>
                      <a:pt x="24168" y="21706"/>
                      <a:pt x="24015" y="21397"/>
                    </a:cubicBezTo>
                    <a:lnTo>
                      <a:pt x="22321" y="18549"/>
                    </a:lnTo>
                    <a:cubicBezTo>
                      <a:pt x="22167" y="18319"/>
                      <a:pt x="22090" y="18011"/>
                      <a:pt x="22013" y="17703"/>
                    </a:cubicBezTo>
                    <a:lnTo>
                      <a:pt x="20397" y="10853"/>
                    </a:lnTo>
                    <a:lnTo>
                      <a:pt x="19089" y="8698"/>
                    </a:lnTo>
                    <a:lnTo>
                      <a:pt x="10853" y="0"/>
                    </a:lnTo>
                    <a:lnTo>
                      <a:pt x="9544" y="924"/>
                    </a:lnTo>
                    <a:lnTo>
                      <a:pt x="8698" y="3002"/>
                    </a:lnTo>
                    <a:cubicBezTo>
                      <a:pt x="8159" y="4387"/>
                      <a:pt x="6542" y="5157"/>
                      <a:pt x="5080" y="4618"/>
                    </a:cubicBezTo>
                    <a:lnTo>
                      <a:pt x="616" y="2925"/>
                    </a:lnTo>
                    <a:cubicBezTo>
                      <a:pt x="385" y="2848"/>
                      <a:pt x="154" y="2771"/>
                      <a:pt x="0" y="2617"/>
                    </a:cubicBezTo>
                    <a:lnTo>
                      <a:pt x="847" y="6080"/>
                    </a:lnTo>
                    <a:lnTo>
                      <a:pt x="2848" y="10083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orma libre: forma 108">
                <a:extLst>
                  <a:ext uri="{FF2B5EF4-FFF2-40B4-BE49-F238E27FC236}">
                    <a16:creationId xmlns:a16="http://schemas.microsoft.com/office/drawing/2014/main" id="{F9BFA9CC-ED65-B922-2829-288A661EEA0D}"/>
                  </a:ext>
                </a:extLst>
              </p:cNvPr>
              <p:cNvSpPr/>
              <p:nvPr/>
            </p:nvSpPr>
            <p:spPr>
              <a:xfrm>
                <a:off x="4223480" y="4151976"/>
                <a:ext cx="30172" cy="20088"/>
              </a:xfrm>
              <a:custGeom>
                <a:avLst/>
                <a:gdLst>
                  <a:gd name="connsiteX0" fmla="*/ 3848 w 30172"/>
                  <a:gd name="connsiteY0" fmla="*/ 17472 h 20088"/>
                  <a:gd name="connsiteX1" fmla="*/ 14393 w 30172"/>
                  <a:gd name="connsiteY1" fmla="*/ 20089 h 20088"/>
                  <a:gd name="connsiteX2" fmla="*/ 25554 w 30172"/>
                  <a:gd name="connsiteY2" fmla="*/ 19550 h 20088"/>
                  <a:gd name="connsiteX3" fmla="*/ 30172 w 30172"/>
                  <a:gd name="connsiteY3" fmla="*/ 16472 h 20088"/>
                  <a:gd name="connsiteX4" fmla="*/ 26939 w 30172"/>
                  <a:gd name="connsiteY4" fmla="*/ 13777 h 20088"/>
                  <a:gd name="connsiteX5" fmla="*/ 14393 w 30172"/>
                  <a:gd name="connsiteY5" fmla="*/ 6773 h 20088"/>
                  <a:gd name="connsiteX6" fmla="*/ 8390 w 30172"/>
                  <a:gd name="connsiteY6" fmla="*/ 2001 h 20088"/>
                  <a:gd name="connsiteX7" fmla="*/ 7928 w 30172"/>
                  <a:gd name="connsiteY7" fmla="*/ 1462 h 20088"/>
                  <a:gd name="connsiteX8" fmla="*/ 6773 w 30172"/>
                  <a:gd name="connsiteY8" fmla="*/ 0 h 20088"/>
                  <a:gd name="connsiteX9" fmla="*/ 6773 w 30172"/>
                  <a:gd name="connsiteY9" fmla="*/ 3771 h 20088"/>
                  <a:gd name="connsiteX10" fmla="*/ 5927 w 30172"/>
                  <a:gd name="connsiteY10" fmla="*/ 5773 h 20088"/>
                  <a:gd name="connsiteX11" fmla="*/ 0 w 30172"/>
                  <a:gd name="connsiteY11" fmla="*/ 11700 h 20088"/>
                  <a:gd name="connsiteX12" fmla="*/ 847 w 30172"/>
                  <a:gd name="connsiteY12" fmla="*/ 12546 h 20088"/>
                  <a:gd name="connsiteX13" fmla="*/ 1693 w 30172"/>
                  <a:gd name="connsiteY13" fmla="*/ 14701 h 20088"/>
                  <a:gd name="connsiteX14" fmla="*/ 1155 w 30172"/>
                  <a:gd name="connsiteY14" fmla="*/ 16164 h 20088"/>
                  <a:gd name="connsiteX15" fmla="*/ 3848 w 30172"/>
                  <a:gd name="connsiteY15" fmla="*/ 17472 h 20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172" h="20088">
                    <a:moveTo>
                      <a:pt x="3848" y="17472"/>
                    </a:moveTo>
                    <a:lnTo>
                      <a:pt x="14393" y="20089"/>
                    </a:lnTo>
                    <a:lnTo>
                      <a:pt x="25554" y="19550"/>
                    </a:lnTo>
                    <a:lnTo>
                      <a:pt x="30172" y="16472"/>
                    </a:lnTo>
                    <a:lnTo>
                      <a:pt x="26939" y="13777"/>
                    </a:lnTo>
                    <a:lnTo>
                      <a:pt x="14393" y="6773"/>
                    </a:lnTo>
                    <a:lnTo>
                      <a:pt x="8390" y="2001"/>
                    </a:lnTo>
                    <a:cubicBezTo>
                      <a:pt x="8236" y="1847"/>
                      <a:pt x="8082" y="1694"/>
                      <a:pt x="7928" y="1462"/>
                    </a:cubicBezTo>
                    <a:lnTo>
                      <a:pt x="6773" y="0"/>
                    </a:lnTo>
                    <a:lnTo>
                      <a:pt x="6773" y="3771"/>
                    </a:lnTo>
                    <a:cubicBezTo>
                      <a:pt x="6773" y="4541"/>
                      <a:pt x="6465" y="5234"/>
                      <a:pt x="5927" y="5773"/>
                    </a:cubicBezTo>
                    <a:lnTo>
                      <a:pt x="0" y="11700"/>
                    </a:lnTo>
                    <a:lnTo>
                      <a:pt x="847" y="12546"/>
                    </a:lnTo>
                    <a:cubicBezTo>
                      <a:pt x="1385" y="13085"/>
                      <a:pt x="1693" y="13854"/>
                      <a:pt x="1693" y="14701"/>
                    </a:cubicBezTo>
                    <a:cubicBezTo>
                      <a:pt x="1693" y="15240"/>
                      <a:pt x="1462" y="15779"/>
                      <a:pt x="1155" y="16164"/>
                    </a:cubicBezTo>
                    <a:lnTo>
                      <a:pt x="3848" y="17472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" name="Gráfico 72">
              <a:extLst>
                <a:ext uri="{FF2B5EF4-FFF2-40B4-BE49-F238E27FC236}">
                  <a16:creationId xmlns:a16="http://schemas.microsoft.com/office/drawing/2014/main" id="{EBDC9BE6-7098-0CE6-BD4B-9290E8A390A8}"/>
                </a:ext>
              </a:extLst>
            </p:cNvPr>
            <p:cNvGrpSpPr/>
            <p:nvPr/>
          </p:nvGrpSpPr>
          <p:grpSpPr>
            <a:xfrm>
              <a:off x="7535672" y="3603359"/>
              <a:ext cx="627710" cy="679069"/>
              <a:chOff x="3793989" y="4136428"/>
              <a:chExt cx="817495" cy="884382"/>
            </a:xfrm>
            <a:solidFill>
              <a:srgbClr val="173B69"/>
            </a:solidFill>
          </p:grpSpPr>
          <p:sp>
            <p:nvSpPr>
              <p:cNvPr id="47" name="Forma libre: forma 110">
                <a:extLst>
                  <a:ext uri="{FF2B5EF4-FFF2-40B4-BE49-F238E27FC236}">
                    <a16:creationId xmlns:a16="http://schemas.microsoft.com/office/drawing/2014/main" id="{FC911924-3497-FCFA-A5E0-DB1C1F4BBE1A}"/>
                  </a:ext>
                </a:extLst>
              </p:cNvPr>
              <p:cNvSpPr/>
              <p:nvPr/>
            </p:nvSpPr>
            <p:spPr>
              <a:xfrm>
                <a:off x="3793989" y="4146434"/>
                <a:ext cx="817495" cy="874375"/>
              </a:xfrm>
              <a:custGeom>
                <a:avLst/>
                <a:gdLst>
                  <a:gd name="connsiteX0" fmla="*/ 725516 w 817495"/>
                  <a:gd name="connsiteY0" fmla="*/ 847051 h 874375"/>
                  <a:gd name="connsiteX1" fmla="*/ 722284 w 817495"/>
                  <a:gd name="connsiteY1" fmla="*/ 839509 h 874375"/>
                  <a:gd name="connsiteX2" fmla="*/ 722053 w 817495"/>
                  <a:gd name="connsiteY2" fmla="*/ 838662 h 874375"/>
                  <a:gd name="connsiteX3" fmla="*/ 720898 w 817495"/>
                  <a:gd name="connsiteY3" fmla="*/ 826885 h 874375"/>
                  <a:gd name="connsiteX4" fmla="*/ 719821 w 817495"/>
                  <a:gd name="connsiteY4" fmla="*/ 822190 h 874375"/>
                  <a:gd name="connsiteX5" fmla="*/ 712124 w 817495"/>
                  <a:gd name="connsiteY5" fmla="*/ 804718 h 874375"/>
                  <a:gd name="connsiteX6" fmla="*/ 711893 w 817495"/>
                  <a:gd name="connsiteY6" fmla="*/ 804025 h 874375"/>
                  <a:gd name="connsiteX7" fmla="*/ 711354 w 817495"/>
                  <a:gd name="connsiteY7" fmla="*/ 800100 h 874375"/>
                  <a:gd name="connsiteX8" fmla="*/ 711354 w 817495"/>
                  <a:gd name="connsiteY8" fmla="*/ 795789 h 874375"/>
                  <a:gd name="connsiteX9" fmla="*/ 711893 w 817495"/>
                  <a:gd name="connsiteY9" fmla="*/ 794096 h 874375"/>
                  <a:gd name="connsiteX10" fmla="*/ 713586 w 817495"/>
                  <a:gd name="connsiteY10" fmla="*/ 791864 h 874375"/>
                  <a:gd name="connsiteX11" fmla="*/ 714048 w 817495"/>
                  <a:gd name="connsiteY11" fmla="*/ 791325 h 874375"/>
                  <a:gd name="connsiteX12" fmla="*/ 716357 w 817495"/>
                  <a:gd name="connsiteY12" fmla="*/ 789478 h 874375"/>
                  <a:gd name="connsiteX13" fmla="*/ 716973 w 817495"/>
                  <a:gd name="connsiteY13" fmla="*/ 788246 h 874375"/>
                  <a:gd name="connsiteX14" fmla="*/ 717435 w 817495"/>
                  <a:gd name="connsiteY14" fmla="*/ 783320 h 874375"/>
                  <a:gd name="connsiteX15" fmla="*/ 716203 w 817495"/>
                  <a:gd name="connsiteY15" fmla="*/ 780550 h 874375"/>
                  <a:gd name="connsiteX16" fmla="*/ 714664 w 817495"/>
                  <a:gd name="connsiteY16" fmla="*/ 779010 h 874375"/>
                  <a:gd name="connsiteX17" fmla="*/ 709430 w 817495"/>
                  <a:gd name="connsiteY17" fmla="*/ 776393 h 874375"/>
                  <a:gd name="connsiteX18" fmla="*/ 701887 w 817495"/>
                  <a:gd name="connsiteY18" fmla="*/ 771775 h 874375"/>
                  <a:gd name="connsiteX19" fmla="*/ 684184 w 817495"/>
                  <a:gd name="connsiteY19" fmla="*/ 757536 h 874375"/>
                  <a:gd name="connsiteX20" fmla="*/ 669329 w 817495"/>
                  <a:gd name="connsiteY20" fmla="*/ 742142 h 874375"/>
                  <a:gd name="connsiteX21" fmla="*/ 669251 w 817495"/>
                  <a:gd name="connsiteY21" fmla="*/ 738370 h 874375"/>
                  <a:gd name="connsiteX22" fmla="*/ 676564 w 817495"/>
                  <a:gd name="connsiteY22" fmla="*/ 729903 h 874375"/>
                  <a:gd name="connsiteX23" fmla="*/ 700116 w 817495"/>
                  <a:gd name="connsiteY23" fmla="*/ 700732 h 874375"/>
                  <a:gd name="connsiteX24" fmla="*/ 706736 w 817495"/>
                  <a:gd name="connsiteY24" fmla="*/ 691342 h 874375"/>
                  <a:gd name="connsiteX25" fmla="*/ 707428 w 817495"/>
                  <a:gd name="connsiteY25" fmla="*/ 690649 h 874375"/>
                  <a:gd name="connsiteX26" fmla="*/ 714202 w 817495"/>
                  <a:gd name="connsiteY26" fmla="*/ 685954 h 874375"/>
                  <a:gd name="connsiteX27" fmla="*/ 724593 w 817495"/>
                  <a:gd name="connsiteY27" fmla="*/ 667943 h 874375"/>
                  <a:gd name="connsiteX28" fmla="*/ 744143 w 817495"/>
                  <a:gd name="connsiteY28" fmla="*/ 625994 h 874375"/>
                  <a:gd name="connsiteX29" fmla="*/ 747222 w 817495"/>
                  <a:gd name="connsiteY29" fmla="*/ 616604 h 874375"/>
                  <a:gd name="connsiteX30" fmla="*/ 747222 w 817495"/>
                  <a:gd name="connsiteY30" fmla="*/ 614141 h 874375"/>
                  <a:gd name="connsiteX31" fmla="*/ 746452 w 817495"/>
                  <a:gd name="connsiteY31" fmla="*/ 611832 h 874375"/>
                  <a:gd name="connsiteX32" fmla="*/ 746221 w 817495"/>
                  <a:gd name="connsiteY32" fmla="*/ 611601 h 874375"/>
                  <a:gd name="connsiteX33" fmla="*/ 745682 w 817495"/>
                  <a:gd name="connsiteY33" fmla="*/ 611062 h 874375"/>
                  <a:gd name="connsiteX34" fmla="*/ 741757 w 817495"/>
                  <a:gd name="connsiteY34" fmla="*/ 609600 h 874375"/>
                  <a:gd name="connsiteX35" fmla="*/ 741141 w 817495"/>
                  <a:gd name="connsiteY35" fmla="*/ 609292 h 874375"/>
                  <a:gd name="connsiteX36" fmla="*/ 731982 w 817495"/>
                  <a:gd name="connsiteY36" fmla="*/ 603057 h 874375"/>
                  <a:gd name="connsiteX37" fmla="*/ 729288 w 817495"/>
                  <a:gd name="connsiteY37" fmla="*/ 603057 h 874375"/>
                  <a:gd name="connsiteX38" fmla="*/ 729288 w 817495"/>
                  <a:gd name="connsiteY38" fmla="*/ 603057 h 874375"/>
                  <a:gd name="connsiteX39" fmla="*/ 726594 w 817495"/>
                  <a:gd name="connsiteY39" fmla="*/ 600903 h 874375"/>
                  <a:gd name="connsiteX40" fmla="*/ 726055 w 817495"/>
                  <a:gd name="connsiteY40" fmla="*/ 598670 h 874375"/>
                  <a:gd name="connsiteX41" fmla="*/ 723746 w 817495"/>
                  <a:gd name="connsiteY41" fmla="*/ 577503 h 874375"/>
                  <a:gd name="connsiteX42" fmla="*/ 724285 w 817495"/>
                  <a:gd name="connsiteY42" fmla="*/ 560801 h 874375"/>
                  <a:gd name="connsiteX43" fmla="*/ 724824 w 817495"/>
                  <a:gd name="connsiteY43" fmla="*/ 555028 h 874375"/>
                  <a:gd name="connsiteX44" fmla="*/ 726902 w 817495"/>
                  <a:gd name="connsiteY44" fmla="*/ 552565 h 874375"/>
                  <a:gd name="connsiteX45" fmla="*/ 733059 w 817495"/>
                  <a:gd name="connsiteY45" fmla="*/ 550872 h 874375"/>
                  <a:gd name="connsiteX46" fmla="*/ 759460 w 817495"/>
                  <a:gd name="connsiteY46" fmla="*/ 540943 h 874375"/>
                  <a:gd name="connsiteX47" fmla="*/ 763078 w 817495"/>
                  <a:gd name="connsiteY47" fmla="*/ 538326 h 874375"/>
                  <a:gd name="connsiteX48" fmla="*/ 767465 w 817495"/>
                  <a:gd name="connsiteY48" fmla="*/ 533862 h 874375"/>
                  <a:gd name="connsiteX49" fmla="*/ 768773 w 817495"/>
                  <a:gd name="connsiteY49" fmla="*/ 531322 h 874375"/>
                  <a:gd name="connsiteX50" fmla="*/ 769235 w 817495"/>
                  <a:gd name="connsiteY50" fmla="*/ 527704 h 874375"/>
                  <a:gd name="connsiteX51" fmla="*/ 768465 w 817495"/>
                  <a:gd name="connsiteY51" fmla="*/ 522316 h 874375"/>
                  <a:gd name="connsiteX52" fmla="*/ 768158 w 817495"/>
                  <a:gd name="connsiteY52" fmla="*/ 520161 h 874375"/>
                  <a:gd name="connsiteX53" fmla="*/ 768158 w 817495"/>
                  <a:gd name="connsiteY53" fmla="*/ 519776 h 874375"/>
                  <a:gd name="connsiteX54" fmla="*/ 768158 w 817495"/>
                  <a:gd name="connsiteY54" fmla="*/ 519391 h 874375"/>
                  <a:gd name="connsiteX55" fmla="*/ 768158 w 817495"/>
                  <a:gd name="connsiteY55" fmla="*/ 519391 h 874375"/>
                  <a:gd name="connsiteX56" fmla="*/ 768158 w 817495"/>
                  <a:gd name="connsiteY56" fmla="*/ 519391 h 874375"/>
                  <a:gd name="connsiteX57" fmla="*/ 768312 w 817495"/>
                  <a:gd name="connsiteY57" fmla="*/ 518237 h 874375"/>
                  <a:gd name="connsiteX58" fmla="*/ 768696 w 817495"/>
                  <a:gd name="connsiteY58" fmla="*/ 514850 h 874375"/>
                  <a:gd name="connsiteX59" fmla="*/ 770236 w 817495"/>
                  <a:gd name="connsiteY59" fmla="*/ 512695 h 874375"/>
                  <a:gd name="connsiteX60" fmla="*/ 772468 w 817495"/>
                  <a:gd name="connsiteY60" fmla="*/ 511540 h 874375"/>
                  <a:gd name="connsiteX61" fmla="*/ 775855 w 817495"/>
                  <a:gd name="connsiteY61" fmla="*/ 512233 h 874375"/>
                  <a:gd name="connsiteX62" fmla="*/ 777702 w 817495"/>
                  <a:gd name="connsiteY62" fmla="*/ 514465 h 874375"/>
                  <a:gd name="connsiteX63" fmla="*/ 782089 w 817495"/>
                  <a:gd name="connsiteY63" fmla="*/ 514080 h 874375"/>
                  <a:gd name="connsiteX64" fmla="*/ 791633 w 817495"/>
                  <a:gd name="connsiteY64" fmla="*/ 505999 h 874375"/>
                  <a:gd name="connsiteX65" fmla="*/ 791095 w 817495"/>
                  <a:gd name="connsiteY65" fmla="*/ 492760 h 874375"/>
                  <a:gd name="connsiteX66" fmla="*/ 787246 w 817495"/>
                  <a:gd name="connsiteY66" fmla="*/ 474672 h 874375"/>
                  <a:gd name="connsiteX67" fmla="*/ 785476 w 817495"/>
                  <a:gd name="connsiteY67" fmla="*/ 442191 h 874375"/>
                  <a:gd name="connsiteX68" fmla="*/ 785553 w 817495"/>
                  <a:gd name="connsiteY68" fmla="*/ 441344 h 874375"/>
                  <a:gd name="connsiteX69" fmla="*/ 787246 w 817495"/>
                  <a:gd name="connsiteY69" fmla="*/ 434571 h 874375"/>
                  <a:gd name="connsiteX70" fmla="*/ 788478 w 817495"/>
                  <a:gd name="connsiteY70" fmla="*/ 432878 h 874375"/>
                  <a:gd name="connsiteX71" fmla="*/ 806104 w 817495"/>
                  <a:gd name="connsiteY71" fmla="*/ 421871 h 874375"/>
                  <a:gd name="connsiteX72" fmla="*/ 813955 w 817495"/>
                  <a:gd name="connsiteY72" fmla="*/ 412942 h 874375"/>
                  <a:gd name="connsiteX73" fmla="*/ 815494 w 817495"/>
                  <a:gd name="connsiteY73" fmla="*/ 409402 h 874375"/>
                  <a:gd name="connsiteX74" fmla="*/ 817495 w 817495"/>
                  <a:gd name="connsiteY74" fmla="*/ 398780 h 874375"/>
                  <a:gd name="connsiteX75" fmla="*/ 817110 w 817495"/>
                  <a:gd name="connsiteY75" fmla="*/ 397009 h 874375"/>
                  <a:gd name="connsiteX76" fmla="*/ 814339 w 817495"/>
                  <a:gd name="connsiteY76" fmla="*/ 392853 h 874375"/>
                  <a:gd name="connsiteX77" fmla="*/ 810799 w 817495"/>
                  <a:gd name="connsiteY77" fmla="*/ 390313 h 874375"/>
                  <a:gd name="connsiteX78" fmla="*/ 810106 w 817495"/>
                  <a:gd name="connsiteY78" fmla="*/ 389544 h 874375"/>
                  <a:gd name="connsiteX79" fmla="*/ 788016 w 817495"/>
                  <a:gd name="connsiteY79" fmla="*/ 355369 h 874375"/>
                  <a:gd name="connsiteX80" fmla="*/ 783475 w 817495"/>
                  <a:gd name="connsiteY80" fmla="*/ 353291 h 874375"/>
                  <a:gd name="connsiteX81" fmla="*/ 772083 w 817495"/>
                  <a:gd name="connsiteY81" fmla="*/ 356370 h 874375"/>
                  <a:gd name="connsiteX82" fmla="*/ 756535 w 817495"/>
                  <a:gd name="connsiteY82" fmla="*/ 358679 h 874375"/>
                  <a:gd name="connsiteX83" fmla="*/ 745067 w 817495"/>
                  <a:gd name="connsiteY83" fmla="*/ 361988 h 874375"/>
                  <a:gd name="connsiteX84" fmla="*/ 743604 w 817495"/>
                  <a:gd name="connsiteY84" fmla="*/ 362758 h 874375"/>
                  <a:gd name="connsiteX85" fmla="*/ 732059 w 817495"/>
                  <a:gd name="connsiteY85" fmla="*/ 372687 h 874375"/>
                  <a:gd name="connsiteX86" fmla="*/ 728826 w 817495"/>
                  <a:gd name="connsiteY86" fmla="*/ 374611 h 874375"/>
                  <a:gd name="connsiteX87" fmla="*/ 727748 w 817495"/>
                  <a:gd name="connsiteY87" fmla="*/ 374996 h 874375"/>
                  <a:gd name="connsiteX88" fmla="*/ 723823 w 817495"/>
                  <a:gd name="connsiteY88" fmla="*/ 375535 h 874375"/>
                  <a:gd name="connsiteX89" fmla="*/ 719513 w 817495"/>
                  <a:gd name="connsiteY89" fmla="*/ 375535 h 874375"/>
                  <a:gd name="connsiteX90" fmla="*/ 718589 w 817495"/>
                  <a:gd name="connsiteY90" fmla="*/ 375381 h 874375"/>
                  <a:gd name="connsiteX91" fmla="*/ 711816 w 817495"/>
                  <a:gd name="connsiteY91" fmla="*/ 373149 h 874375"/>
                  <a:gd name="connsiteX92" fmla="*/ 710892 w 817495"/>
                  <a:gd name="connsiteY92" fmla="*/ 372687 h 874375"/>
                  <a:gd name="connsiteX93" fmla="*/ 705504 w 817495"/>
                  <a:gd name="connsiteY93" fmla="*/ 368300 h 874375"/>
                  <a:gd name="connsiteX94" fmla="*/ 705504 w 817495"/>
                  <a:gd name="connsiteY94" fmla="*/ 368300 h 874375"/>
                  <a:gd name="connsiteX95" fmla="*/ 704273 w 817495"/>
                  <a:gd name="connsiteY95" fmla="*/ 368300 h 874375"/>
                  <a:gd name="connsiteX96" fmla="*/ 699116 w 817495"/>
                  <a:gd name="connsiteY96" fmla="*/ 370378 h 874375"/>
                  <a:gd name="connsiteX97" fmla="*/ 698038 w 817495"/>
                  <a:gd name="connsiteY97" fmla="*/ 370609 h 874375"/>
                  <a:gd name="connsiteX98" fmla="*/ 692342 w 817495"/>
                  <a:gd name="connsiteY98" fmla="*/ 370609 h 874375"/>
                  <a:gd name="connsiteX99" fmla="*/ 673639 w 817495"/>
                  <a:gd name="connsiteY99" fmla="*/ 377228 h 874375"/>
                  <a:gd name="connsiteX100" fmla="*/ 671561 w 817495"/>
                  <a:gd name="connsiteY100" fmla="*/ 377152 h 874375"/>
                  <a:gd name="connsiteX101" fmla="*/ 667635 w 817495"/>
                  <a:gd name="connsiteY101" fmla="*/ 375458 h 874375"/>
                  <a:gd name="connsiteX102" fmla="*/ 664787 w 817495"/>
                  <a:gd name="connsiteY102" fmla="*/ 373611 h 874375"/>
                  <a:gd name="connsiteX103" fmla="*/ 660862 w 817495"/>
                  <a:gd name="connsiteY103" fmla="*/ 374457 h 874375"/>
                  <a:gd name="connsiteX104" fmla="*/ 659476 w 817495"/>
                  <a:gd name="connsiteY104" fmla="*/ 374380 h 874375"/>
                  <a:gd name="connsiteX105" fmla="*/ 637001 w 817495"/>
                  <a:gd name="connsiteY105" fmla="*/ 367607 h 874375"/>
                  <a:gd name="connsiteX106" fmla="*/ 635231 w 817495"/>
                  <a:gd name="connsiteY106" fmla="*/ 366145 h 874375"/>
                  <a:gd name="connsiteX107" fmla="*/ 635154 w 817495"/>
                  <a:gd name="connsiteY107" fmla="*/ 363835 h 874375"/>
                  <a:gd name="connsiteX108" fmla="*/ 644621 w 817495"/>
                  <a:gd name="connsiteY108" fmla="*/ 341592 h 874375"/>
                  <a:gd name="connsiteX109" fmla="*/ 645699 w 817495"/>
                  <a:gd name="connsiteY109" fmla="*/ 336281 h 874375"/>
                  <a:gd name="connsiteX110" fmla="*/ 646161 w 817495"/>
                  <a:gd name="connsiteY110" fmla="*/ 331432 h 874375"/>
                  <a:gd name="connsiteX111" fmla="*/ 644621 w 817495"/>
                  <a:gd name="connsiteY111" fmla="*/ 325736 h 874375"/>
                  <a:gd name="connsiteX112" fmla="*/ 644544 w 817495"/>
                  <a:gd name="connsiteY112" fmla="*/ 324966 h 874375"/>
                  <a:gd name="connsiteX113" fmla="*/ 644544 w 817495"/>
                  <a:gd name="connsiteY113" fmla="*/ 319886 h 874375"/>
                  <a:gd name="connsiteX114" fmla="*/ 644544 w 817495"/>
                  <a:gd name="connsiteY114" fmla="*/ 319886 h 874375"/>
                  <a:gd name="connsiteX115" fmla="*/ 644698 w 817495"/>
                  <a:gd name="connsiteY115" fmla="*/ 318962 h 874375"/>
                  <a:gd name="connsiteX116" fmla="*/ 650856 w 817495"/>
                  <a:gd name="connsiteY116" fmla="*/ 300951 h 874375"/>
                  <a:gd name="connsiteX117" fmla="*/ 651625 w 817495"/>
                  <a:gd name="connsiteY117" fmla="*/ 299720 h 874375"/>
                  <a:gd name="connsiteX118" fmla="*/ 664710 w 817495"/>
                  <a:gd name="connsiteY118" fmla="*/ 288251 h 874375"/>
                  <a:gd name="connsiteX119" fmla="*/ 667635 w 817495"/>
                  <a:gd name="connsiteY119" fmla="*/ 282864 h 874375"/>
                  <a:gd name="connsiteX120" fmla="*/ 668713 w 817495"/>
                  <a:gd name="connsiteY120" fmla="*/ 277630 h 874375"/>
                  <a:gd name="connsiteX121" fmla="*/ 669790 w 817495"/>
                  <a:gd name="connsiteY121" fmla="*/ 275936 h 874375"/>
                  <a:gd name="connsiteX122" fmla="*/ 672022 w 817495"/>
                  <a:gd name="connsiteY122" fmla="*/ 274243 h 874375"/>
                  <a:gd name="connsiteX123" fmla="*/ 672946 w 817495"/>
                  <a:gd name="connsiteY123" fmla="*/ 273781 h 874375"/>
                  <a:gd name="connsiteX124" fmla="*/ 677949 w 817495"/>
                  <a:gd name="connsiteY124" fmla="*/ 272395 h 874375"/>
                  <a:gd name="connsiteX125" fmla="*/ 678488 w 817495"/>
                  <a:gd name="connsiteY125" fmla="*/ 271241 h 874375"/>
                  <a:gd name="connsiteX126" fmla="*/ 682336 w 817495"/>
                  <a:gd name="connsiteY126" fmla="*/ 262005 h 874375"/>
                  <a:gd name="connsiteX127" fmla="*/ 677795 w 817495"/>
                  <a:gd name="connsiteY127" fmla="*/ 254308 h 874375"/>
                  <a:gd name="connsiteX128" fmla="*/ 671715 w 817495"/>
                  <a:gd name="connsiteY128" fmla="*/ 250767 h 874375"/>
                  <a:gd name="connsiteX129" fmla="*/ 667635 w 817495"/>
                  <a:gd name="connsiteY129" fmla="*/ 249304 h 874375"/>
                  <a:gd name="connsiteX130" fmla="*/ 662170 w 817495"/>
                  <a:gd name="connsiteY130" fmla="*/ 246303 h 874375"/>
                  <a:gd name="connsiteX131" fmla="*/ 639387 w 817495"/>
                  <a:gd name="connsiteY131" fmla="*/ 229216 h 874375"/>
                  <a:gd name="connsiteX132" fmla="*/ 635693 w 817495"/>
                  <a:gd name="connsiteY132" fmla="*/ 225598 h 874375"/>
                  <a:gd name="connsiteX133" fmla="*/ 635154 w 817495"/>
                  <a:gd name="connsiteY133" fmla="*/ 224905 h 874375"/>
                  <a:gd name="connsiteX134" fmla="*/ 633461 w 817495"/>
                  <a:gd name="connsiteY134" fmla="*/ 221519 h 874375"/>
                  <a:gd name="connsiteX135" fmla="*/ 633307 w 817495"/>
                  <a:gd name="connsiteY135" fmla="*/ 219364 h 874375"/>
                  <a:gd name="connsiteX136" fmla="*/ 637232 w 817495"/>
                  <a:gd name="connsiteY136" fmla="*/ 207510 h 874375"/>
                  <a:gd name="connsiteX137" fmla="*/ 637540 w 817495"/>
                  <a:gd name="connsiteY137" fmla="*/ 206895 h 874375"/>
                  <a:gd name="connsiteX138" fmla="*/ 642851 w 817495"/>
                  <a:gd name="connsiteY138" fmla="*/ 198428 h 874375"/>
                  <a:gd name="connsiteX139" fmla="*/ 643775 w 817495"/>
                  <a:gd name="connsiteY139" fmla="*/ 188883 h 874375"/>
                  <a:gd name="connsiteX140" fmla="*/ 640311 w 817495"/>
                  <a:gd name="connsiteY140" fmla="*/ 184111 h 874375"/>
                  <a:gd name="connsiteX141" fmla="*/ 607753 w 817495"/>
                  <a:gd name="connsiteY141" fmla="*/ 168640 h 874375"/>
                  <a:gd name="connsiteX142" fmla="*/ 600825 w 817495"/>
                  <a:gd name="connsiteY142" fmla="*/ 166562 h 874375"/>
                  <a:gd name="connsiteX143" fmla="*/ 597285 w 817495"/>
                  <a:gd name="connsiteY143" fmla="*/ 166100 h 874375"/>
                  <a:gd name="connsiteX144" fmla="*/ 587587 w 817495"/>
                  <a:gd name="connsiteY144" fmla="*/ 166100 h 874375"/>
                  <a:gd name="connsiteX145" fmla="*/ 581660 w 817495"/>
                  <a:gd name="connsiteY145" fmla="*/ 167101 h 874375"/>
                  <a:gd name="connsiteX146" fmla="*/ 578504 w 817495"/>
                  <a:gd name="connsiteY146" fmla="*/ 168486 h 874375"/>
                  <a:gd name="connsiteX147" fmla="*/ 574425 w 817495"/>
                  <a:gd name="connsiteY147" fmla="*/ 172566 h 874375"/>
                  <a:gd name="connsiteX148" fmla="*/ 573347 w 817495"/>
                  <a:gd name="connsiteY148" fmla="*/ 173258 h 874375"/>
                  <a:gd name="connsiteX149" fmla="*/ 566574 w 817495"/>
                  <a:gd name="connsiteY149" fmla="*/ 175491 h 874375"/>
                  <a:gd name="connsiteX150" fmla="*/ 565958 w 817495"/>
                  <a:gd name="connsiteY150" fmla="*/ 175645 h 874375"/>
                  <a:gd name="connsiteX151" fmla="*/ 555259 w 817495"/>
                  <a:gd name="connsiteY151" fmla="*/ 176799 h 874375"/>
                  <a:gd name="connsiteX152" fmla="*/ 545484 w 817495"/>
                  <a:gd name="connsiteY152" fmla="*/ 179031 h 874375"/>
                  <a:gd name="connsiteX153" fmla="*/ 543560 w 817495"/>
                  <a:gd name="connsiteY153" fmla="*/ 179878 h 874375"/>
                  <a:gd name="connsiteX154" fmla="*/ 537710 w 817495"/>
                  <a:gd name="connsiteY154" fmla="*/ 184650 h 874375"/>
                  <a:gd name="connsiteX155" fmla="*/ 536941 w 817495"/>
                  <a:gd name="connsiteY155" fmla="*/ 185112 h 874375"/>
                  <a:gd name="connsiteX156" fmla="*/ 525703 w 817495"/>
                  <a:gd name="connsiteY156" fmla="*/ 189576 h 874375"/>
                  <a:gd name="connsiteX157" fmla="*/ 524548 w 817495"/>
                  <a:gd name="connsiteY157" fmla="*/ 189807 h 874375"/>
                  <a:gd name="connsiteX158" fmla="*/ 513311 w 817495"/>
                  <a:gd name="connsiteY158" fmla="*/ 189268 h 874375"/>
                  <a:gd name="connsiteX159" fmla="*/ 496455 w 817495"/>
                  <a:gd name="connsiteY159" fmla="*/ 195811 h 874375"/>
                  <a:gd name="connsiteX160" fmla="*/ 495454 w 817495"/>
                  <a:gd name="connsiteY160" fmla="*/ 196042 h 874375"/>
                  <a:gd name="connsiteX161" fmla="*/ 488142 w 817495"/>
                  <a:gd name="connsiteY161" fmla="*/ 196042 h 874375"/>
                  <a:gd name="connsiteX162" fmla="*/ 479367 w 817495"/>
                  <a:gd name="connsiteY162" fmla="*/ 194887 h 874375"/>
                  <a:gd name="connsiteX163" fmla="*/ 465359 w 817495"/>
                  <a:gd name="connsiteY163" fmla="*/ 190269 h 874375"/>
                  <a:gd name="connsiteX164" fmla="*/ 453813 w 817495"/>
                  <a:gd name="connsiteY164" fmla="*/ 187498 h 874375"/>
                  <a:gd name="connsiteX165" fmla="*/ 442037 w 817495"/>
                  <a:gd name="connsiteY165" fmla="*/ 182264 h 874375"/>
                  <a:gd name="connsiteX166" fmla="*/ 441190 w 817495"/>
                  <a:gd name="connsiteY166" fmla="*/ 181648 h 874375"/>
                  <a:gd name="connsiteX167" fmla="*/ 437804 w 817495"/>
                  <a:gd name="connsiteY167" fmla="*/ 178262 h 874375"/>
                  <a:gd name="connsiteX168" fmla="*/ 437265 w 817495"/>
                  <a:gd name="connsiteY168" fmla="*/ 177569 h 874375"/>
                  <a:gd name="connsiteX169" fmla="*/ 435572 w 817495"/>
                  <a:gd name="connsiteY169" fmla="*/ 174182 h 874375"/>
                  <a:gd name="connsiteX170" fmla="*/ 435264 w 817495"/>
                  <a:gd name="connsiteY170" fmla="*/ 173182 h 874375"/>
                  <a:gd name="connsiteX171" fmla="*/ 434186 w 817495"/>
                  <a:gd name="connsiteY171" fmla="*/ 161098 h 874375"/>
                  <a:gd name="connsiteX172" fmla="*/ 433262 w 817495"/>
                  <a:gd name="connsiteY172" fmla="*/ 158403 h 874375"/>
                  <a:gd name="connsiteX173" fmla="*/ 406477 w 817495"/>
                  <a:gd name="connsiteY173" fmla="*/ 119380 h 874375"/>
                  <a:gd name="connsiteX174" fmla="*/ 399473 w 817495"/>
                  <a:gd name="connsiteY174" fmla="*/ 103139 h 874375"/>
                  <a:gd name="connsiteX175" fmla="*/ 399319 w 817495"/>
                  <a:gd name="connsiteY175" fmla="*/ 102524 h 874375"/>
                  <a:gd name="connsiteX176" fmla="*/ 398780 w 817495"/>
                  <a:gd name="connsiteY176" fmla="*/ 99137 h 874375"/>
                  <a:gd name="connsiteX177" fmla="*/ 398780 w 817495"/>
                  <a:gd name="connsiteY177" fmla="*/ 98213 h 874375"/>
                  <a:gd name="connsiteX178" fmla="*/ 399935 w 817495"/>
                  <a:gd name="connsiteY178" fmla="*/ 91440 h 874375"/>
                  <a:gd name="connsiteX179" fmla="*/ 404553 w 817495"/>
                  <a:gd name="connsiteY179" fmla="*/ 78047 h 874375"/>
                  <a:gd name="connsiteX180" fmla="*/ 406092 w 817495"/>
                  <a:gd name="connsiteY180" fmla="*/ 69965 h 874375"/>
                  <a:gd name="connsiteX181" fmla="*/ 405630 w 817495"/>
                  <a:gd name="connsiteY181" fmla="*/ 66733 h 874375"/>
                  <a:gd name="connsiteX182" fmla="*/ 400704 w 817495"/>
                  <a:gd name="connsiteY182" fmla="*/ 53494 h 874375"/>
                  <a:gd name="connsiteX183" fmla="*/ 398857 w 817495"/>
                  <a:gd name="connsiteY183" fmla="*/ 44642 h 874375"/>
                  <a:gd name="connsiteX184" fmla="*/ 398318 w 817495"/>
                  <a:gd name="connsiteY184" fmla="*/ 38023 h 874375"/>
                  <a:gd name="connsiteX185" fmla="*/ 387388 w 817495"/>
                  <a:gd name="connsiteY185" fmla="*/ 26631 h 874375"/>
                  <a:gd name="connsiteX186" fmla="*/ 353830 w 817495"/>
                  <a:gd name="connsiteY186" fmla="*/ 4618 h 874375"/>
                  <a:gd name="connsiteX187" fmla="*/ 347441 w 817495"/>
                  <a:gd name="connsiteY187" fmla="*/ 3310 h 874375"/>
                  <a:gd name="connsiteX188" fmla="*/ 346364 w 817495"/>
                  <a:gd name="connsiteY188" fmla="*/ 4387 h 874375"/>
                  <a:gd name="connsiteX189" fmla="*/ 348057 w 817495"/>
                  <a:gd name="connsiteY189" fmla="*/ 9467 h 874375"/>
                  <a:gd name="connsiteX190" fmla="*/ 351213 w 817495"/>
                  <a:gd name="connsiteY190" fmla="*/ 15163 h 874375"/>
                  <a:gd name="connsiteX191" fmla="*/ 351444 w 817495"/>
                  <a:gd name="connsiteY191" fmla="*/ 15702 h 874375"/>
                  <a:gd name="connsiteX192" fmla="*/ 354830 w 817495"/>
                  <a:gd name="connsiteY192" fmla="*/ 27555 h 874375"/>
                  <a:gd name="connsiteX193" fmla="*/ 354907 w 817495"/>
                  <a:gd name="connsiteY193" fmla="*/ 28325 h 874375"/>
                  <a:gd name="connsiteX194" fmla="*/ 354907 w 817495"/>
                  <a:gd name="connsiteY194" fmla="*/ 41794 h 874375"/>
                  <a:gd name="connsiteX195" fmla="*/ 354676 w 817495"/>
                  <a:gd name="connsiteY195" fmla="*/ 42872 h 874375"/>
                  <a:gd name="connsiteX196" fmla="*/ 353368 w 817495"/>
                  <a:gd name="connsiteY196" fmla="*/ 46028 h 874375"/>
                  <a:gd name="connsiteX197" fmla="*/ 353753 w 817495"/>
                  <a:gd name="connsiteY197" fmla="*/ 47952 h 874375"/>
                  <a:gd name="connsiteX198" fmla="*/ 353830 w 817495"/>
                  <a:gd name="connsiteY198" fmla="*/ 48799 h 874375"/>
                  <a:gd name="connsiteX199" fmla="*/ 353291 w 817495"/>
                  <a:gd name="connsiteY199" fmla="*/ 53879 h 874375"/>
                  <a:gd name="connsiteX200" fmla="*/ 351290 w 817495"/>
                  <a:gd name="connsiteY200" fmla="*/ 56265 h 874375"/>
                  <a:gd name="connsiteX201" fmla="*/ 343824 w 817495"/>
                  <a:gd name="connsiteY201" fmla="*/ 58420 h 874375"/>
                  <a:gd name="connsiteX202" fmla="*/ 337974 w 817495"/>
                  <a:gd name="connsiteY202" fmla="*/ 62115 h 874375"/>
                  <a:gd name="connsiteX203" fmla="*/ 336896 w 817495"/>
                  <a:gd name="connsiteY203" fmla="*/ 62499 h 874375"/>
                  <a:gd name="connsiteX204" fmla="*/ 333510 w 817495"/>
                  <a:gd name="connsiteY204" fmla="*/ 63038 h 874375"/>
                  <a:gd name="connsiteX205" fmla="*/ 332278 w 817495"/>
                  <a:gd name="connsiteY205" fmla="*/ 62961 h 874375"/>
                  <a:gd name="connsiteX206" fmla="*/ 326121 w 817495"/>
                  <a:gd name="connsiteY206" fmla="*/ 61268 h 874375"/>
                  <a:gd name="connsiteX207" fmla="*/ 312112 w 817495"/>
                  <a:gd name="connsiteY207" fmla="*/ 54341 h 874375"/>
                  <a:gd name="connsiteX208" fmla="*/ 308418 w 817495"/>
                  <a:gd name="connsiteY208" fmla="*/ 51878 h 874375"/>
                  <a:gd name="connsiteX209" fmla="*/ 307879 w 817495"/>
                  <a:gd name="connsiteY209" fmla="*/ 51416 h 874375"/>
                  <a:gd name="connsiteX210" fmla="*/ 302260 w 817495"/>
                  <a:gd name="connsiteY210" fmla="*/ 45258 h 874375"/>
                  <a:gd name="connsiteX211" fmla="*/ 301721 w 817495"/>
                  <a:gd name="connsiteY211" fmla="*/ 44411 h 874375"/>
                  <a:gd name="connsiteX212" fmla="*/ 295564 w 817495"/>
                  <a:gd name="connsiteY212" fmla="*/ 29248 h 874375"/>
                  <a:gd name="connsiteX213" fmla="*/ 291869 w 817495"/>
                  <a:gd name="connsiteY213" fmla="*/ 23476 h 874375"/>
                  <a:gd name="connsiteX214" fmla="*/ 291561 w 817495"/>
                  <a:gd name="connsiteY214" fmla="*/ 21243 h 874375"/>
                  <a:gd name="connsiteX215" fmla="*/ 293639 w 817495"/>
                  <a:gd name="connsiteY215" fmla="*/ 13546 h 874375"/>
                  <a:gd name="connsiteX216" fmla="*/ 291099 w 817495"/>
                  <a:gd name="connsiteY216" fmla="*/ 3387 h 874375"/>
                  <a:gd name="connsiteX217" fmla="*/ 289098 w 817495"/>
                  <a:gd name="connsiteY217" fmla="*/ 0 h 874375"/>
                  <a:gd name="connsiteX218" fmla="*/ 286327 w 817495"/>
                  <a:gd name="connsiteY218" fmla="*/ 2463 h 874375"/>
                  <a:gd name="connsiteX219" fmla="*/ 283556 w 817495"/>
                  <a:gd name="connsiteY219" fmla="*/ 7081 h 874375"/>
                  <a:gd name="connsiteX220" fmla="*/ 283556 w 817495"/>
                  <a:gd name="connsiteY220" fmla="*/ 18088 h 874375"/>
                  <a:gd name="connsiteX221" fmla="*/ 285173 w 817495"/>
                  <a:gd name="connsiteY221" fmla="*/ 28325 h 874375"/>
                  <a:gd name="connsiteX222" fmla="*/ 289560 w 817495"/>
                  <a:gd name="connsiteY222" fmla="*/ 40794 h 874375"/>
                  <a:gd name="connsiteX223" fmla="*/ 289175 w 817495"/>
                  <a:gd name="connsiteY223" fmla="*/ 43411 h 874375"/>
                  <a:gd name="connsiteX224" fmla="*/ 286789 w 817495"/>
                  <a:gd name="connsiteY224" fmla="*/ 44488 h 874375"/>
                  <a:gd name="connsiteX225" fmla="*/ 277784 w 817495"/>
                  <a:gd name="connsiteY225" fmla="*/ 43949 h 874375"/>
                  <a:gd name="connsiteX226" fmla="*/ 275629 w 817495"/>
                  <a:gd name="connsiteY226" fmla="*/ 42718 h 874375"/>
                  <a:gd name="connsiteX227" fmla="*/ 268316 w 817495"/>
                  <a:gd name="connsiteY227" fmla="*/ 32019 h 874375"/>
                  <a:gd name="connsiteX228" fmla="*/ 262082 w 817495"/>
                  <a:gd name="connsiteY228" fmla="*/ 22398 h 874375"/>
                  <a:gd name="connsiteX229" fmla="*/ 254616 w 817495"/>
                  <a:gd name="connsiteY229" fmla="*/ 4310 h 874375"/>
                  <a:gd name="connsiteX230" fmla="*/ 252769 w 817495"/>
                  <a:gd name="connsiteY230" fmla="*/ 4079 h 874375"/>
                  <a:gd name="connsiteX231" fmla="*/ 244071 w 817495"/>
                  <a:gd name="connsiteY231" fmla="*/ 9698 h 874375"/>
                  <a:gd name="connsiteX232" fmla="*/ 229832 w 817495"/>
                  <a:gd name="connsiteY232" fmla="*/ 23399 h 874375"/>
                  <a:gd name="connsiteX233" fmla="*/ 228754 w 817495"/>
                  <a:gd name="connsiteY233" fmla="*/ 24015 h 874375"/>
                  <a:gd name="connsiteX234" fmla="*/ 221211 w 817495"/>
                  <a:gd name="connsiteY234" fmla="*/ 26554 h 874375"/>
                  <a:gd name="connsiteX235" fmla="*/ 212744 w 817495"/>
                  <a:gd name="connsiteY235" fmla="*/ 39254 h 874375"/>
                  <a:gd name="connsiteX236" fmla="*/ 202969 w 817495"/>
                  <a:gd name="connsiteY236" fmla="*/ 50800 h 874375"/>
                  <a:gd name="connsiteX237" fmla="*/ 193425 w 817495"/>
                  <a:gd name="connsiteY237" fmla="*/ 62576 h 874375"/>
                  <a:gd name="connsiteX238" fmla="*/ 190577 w 817495"/>
                  <a:gd name="connsiteY238" fmla="*/ 63577 h 874375"/>
                  <a:gd name="connsiteX239" fmla="*/ 185882 w 817495"/>
                  <a:gd name="connsiteY239" fmla="*/ 62422 h 874375"/>
                  <a:gd name="connsiteX240" fmla="*/ 182726 w 817495"/>
                  <a:gd name="connsiteY240" fmla="*/ 67964 h 874375"/>
                  <a:gd name="connsiteX241" fmla="*/ 179955 w 817495"/>
                  <a:gd name="connsiteY241" fmla="*/ 85436 h 874375"/>
                  <a:gd name="connsiteX242" fmla="*/ 174259 w 817495"/>
                  <a:gd name="connsiteY242" fmla="*/ 103293 h 874375"/>
                  <a:gd name="connsiteX243" fmla="*/ 171488 w 817495"/>
                  <a:gd name="connsiteY243" fmla="*/ 105217 h 874375"/>
                  <a:gd name="connsiteX244" fmla="*/ 168872 w 817495"/>
                  <a:gd name="connsiteY244" fmla="*/ 103062 h 874375"/>
                  <a:gd name="connsiteX245" fmla="*/ 167178 w 817495"/>
                  <a:gd name="connsiteY245" fmla="*/ 96289 h 874375"/>
                  <a:gd name="connsiteX246" fmla="*/ 166024 w 817495"/>
                  <a:gd name="connsiteY246" fmla="*/ 90054 h 874375"/>
                  <a:gd name="connsiteX247" fmla="*/ 164099 w 817495"/>
                  <a:gd name="connsiteY247" fmla="*/ 94980 h 874375"/>
                  <a:gd name="connsiteX248" fmla="*/ 156172 w 817495"/>
                  <a:gd name="connsiteY248" fmla="*/ 111452 h 874375"/>
                  <a:gd name="connsiteX249" fmla="*/ 145011 w 817495"/>
                  <a:gd name="connsiteY249" fmla="*/ 131618 h 874375"/>
                  <a:gd name="connsiteX250" fmla="*/ 141701 w 817495"/>
                  <a:gd name="connsiteY250" fmla="*/ 142009 h 874375"/>
                  <a:gd name="connsiteX251" fmla="*/ 140162 w 817495"/>
                  <a:gd name="connsiteY251" fmla="*/ 143702 h 874375"/>
                  <a:gd name="connsiteX252" fmla="*/ 131464 w 817495"/>
                  <a:gd name="connsiteY252" fmla="*/ 148013 h 874375"/>
                  <a:gd name="connsiteX253" fmla="*/ 129001 w 817495"/>
                  <a:gd name="connsiteY253" fmla="*/ 156325 h 874375"/>
                  <a:gd name="connsiteX254" fmla="*/ 120150 w 817495"/>
                  <a:gd name="connsiteY254" fmla="*/ 175721 h 874375"/>
                  <a:gd name="connsiteX255" fmla="*/ 121227 w 817495"/>
                  <a:gd name="connsiteY255" fmla="*/ 191347 h 874375"/>
                  <a:gd name="connsiteX256" fmla="*/ 124537 w 817495"/>
                  <a:gd name="connsiteY256" fmla="*/ 203739 h 874375"/>
                  <a:gd name="connsiteX257" fmla="*/ 127924 w 817495"/>
                  <a:gd name="connsiteY257" fmla="*/ 221903 h 874375"/>
                  <a:gd name="connsiteX258" fmla="*/ 132311 w 817495"/>
                  <a:gd name="connsiteY258" fmla="*/ 234449 h 874375"/>
                  <a:gd name="connsiteX259" fmla="*/ 132465 w 817495"/>
                  <a:gd name="connsiteY259" fmla="*/ 235065 h 874375"/>
                  <a:gd name="connsiteX260" fmla="*/ 134081 w 817495"/>
                  <a:gd name="connsiteY260" fmla="*/ 252152 h 874375"/>
                  <a:gd name="connsiteX261" fmla="*/ 134851 w 817495"/>
                  <a:gd name="connsiteY261" fmla="*/ 252922 h 874375"/>
                  <a:gd name="connsiteX262" fmla="*/ 136313 w 817495"/>
                  <a:gd name="connsiteY262" fmla="*/ 252383 h 874375"/>
                  <a:gd name="connsiteX263" fmla="*/ 139315 w 817495"/>
                  <a:gd name="connsiteY263" fmla="*/ 241377 h 874375"/>
                  <a:gd name="connsiteX264" fmla="*/ 139700 w 817495"/>
                  <a:gd name="connsiteY264" fmla="*/ 240530 h 874375"/>
                  <a:gd name="connsiteX265" fmla="*/ 143087 w 817495"/>
                  <a:gd name="connsiteY265" fmla="*/ 235450 h 874375"/>
                  <a:gd name="connsiteX266" fmla="*/ 144010 w 817495"/>
                  <a:gd name="connsiteY266" fmla="*/ 234603 h 874375"/>
                  <a:gd name="connsiteX267" fmla="*/ 147936 w 817495"/>
                  <a:gd name="connsiteY267" fmla="*/ 232372 h 874375"/>
                  <a:gd name="connsiteX268" fmla="*/ 150476 w 817495"/>
                  <a:gd name="connsiteY268" fmla="*/ 232217 h 874375"/>
                  <a:gd name="connsiteX269" fmla="*/ 154401 w 817495"/>
                  <a:gd name="connsiteY269" fmla="*/ 233911 h 874375"/>
                  <a:gd name="connsiteX270" fmla="*/ 155094 w 817495"/>
                  <a:gd name="connsiteY270" fmla="*/ 234372 h 874375"/>
                  <a:gd name="connsiteX271" fmla="*/ 159019 w 817495"/>
                  <a:gd name="connsiteY271" fmla="*/ 237759 h 874375"/>
                  <a:gd name="connsiteX272" fmla="*/ 162175 w 817495"/>
                  <a:gd name="connsiteY272" fmla="*/ 241454 h 874375"/>
                  <a:gd name="connsiteX273" fmla="*/ 162560 w 817495"/>
                  <a:gd name="connsiteY273" fmla="*/ 241993 h 874375"/>
                  <a:gd name="connsiteX274" fmla="*/ 164253 w 817495"/>
                  <a:gd name="connsiteY274" fmla="*/ 245379 h 874375"/>
                  <a:gd name="connsiteX275" fmla="*/ 164561 w 817495"/>
                  <a:gd name="connsiteY275" fmla="*/ 246996 h 874375"/>
                  <a:gd name="connsiteX276" fmla="*/ 164022 w 817495"/>
                  <a:gd name="connsiteY276" fmla="*/ 251460 h 874375"/>
                  <a:gd name="connsiteX277" fmla="*/ 162329 w 817495"/>
                  <a:gd name="connsiteY277" fmla="*/ 261158 h 874375"/>
                  <a:gd name="connsiteX278" fmla="*/ 161790 w 817495"/>
                  <a:gd name="connsiteY278" fmla="*/ 266546 h 874375"/>
                  <a:gd name="connsiteX279" fmla="*/ 160097 w 817495"/>
                  <a:gd name="connsiteY279" fmla="*/ 274397 h 874375"/>
                  <a:gd name="connsiteX280" fmla="*/ 160097 w 817495"/>
                  <a:gd name="connsiteY280" fmla="*/ 280246 h 874375"/>
                  <a:gd name="connsiteX281" fmla="*/ 161329 w 817495"/>
                  <a:gd name="connsiteY281" fmla="*/ 283094 h 874375"/>
                  <a:gd name="connsiteX282" fmla="*/ 166562 w 817495"/>
                  <a:gd name="connsiteY282" fmla="*/ 283094 h 874375"/>
                  <a:gd name="connsiteX283" fmla="*/ 169795 w 817495"/>
                  <a:gd name="connsiteY283" fmla="*/ 281016 h 874375"/>
                  <a:gd name="connsiteX284" fmla="*/ 172258 w 817495"/>
                  <a:gd name="connsiteY284" fmla="*/ 277091 h 874375"/>
                  <a:gd name="connsiteX285" fmla="*/ 175337 w 817495"/>
                  <a:gd name="connsiteY285" fmla="*/ 275859 h 874375"/>
                  <a:gd name="connsiteX286" fmla="*/ 177569 w 817495"/>
                  <a:gd name="connsiteY286" fmla="*/ 276398 h 874375"/>
                  <a:gd name="connsiteX287" fmla="*/ 179724 w 817495"/>
                  <a:gd name="connsiteY287" fmla="*/ 279092 h 874375"/>
                  <a:gd name="connsiteX288" fmla="*/ 179724 w 817495"/>
                  <a:gd name="connsiteY288" fmla="*/ 282478 h 874375"/>
                  <a:gd name="connsiteX289" fmla="*/ 179416 w 817495"/>
                  <a:gd name="connsiteY289" fmla="*/ 283710 h 874375"/>
                  <a:gd name="connsiteX290" fmla="*/ 176799 w 817495"/>
                  <a:gd name="connsiteY290" fmla="*/ 288867 h 874375"/>
                  <a:gd name="connsiteX291" fmla="*/ 176338 w 817495"/>
                  <a:gd name="connsiteY291" fmla="*/ 293100 h 874375"/>
                  <a:gd name="connsiteX292" fmla="*/ 179262 w 817495"/>
                  <a:gd name="connsiteY292" fmla="*/ 298565 h 874375"/>
                  <a:gd name="connsiteX293" fmla="*/ 179493 w 817495"/>
                  <a:gd name="connsiteY293" fmla="*/ 300721 h 874375"/>
                  <a:gd name="connsiteX294" fmla="*/ 176645 w 817495"/>
                  <a:gd name="connsiteY294" fmla="*/ 310265 h 874375"/>
                  <a:gd name="connsiteX295" fmla="*/ 176030 w 817495"/>
                  <a:gd name="connsiteY295" fmla="*/ 311342 h 874375"/>
                  <a:gd name="connsiteX296" fmla="*/ 171412 w 817495"/>
                  <a:gd name="connsiteY296" fmla="*/ 316422 h 874375"/>
                  <a:gd name="connsiteX297" fmla="*/ 169487 w 817495"/>
                  <a:gd name="connsiteY297" fmla="*/ 324273 h 874375"/>
                  <a:gd name="connsiteX298" fmla="*/ 170026 w 817495"/>
                  <a:gd name="connsiteY298" fmla="*/ 328814 h 874375"/>
                  <a:gd name="connsiteX299" fmla="*/ 167640 w 817495"/>
                  <a:gd name="connsiteY299" fmla="*/ 331893 h 874375"/>
                  <a:gd name="connsiteX300" fmla="*/ 163715 w 817495"/>
                  <a:gd name="connsiteY300" fmla="*/ 332432 h 874375"/>
                  <a:gd name="connsiteX301" fmla="*/ 162406 w 817495"/>
                  <a:gd name="connsiteY301" fmla="*/ 332278 h 874375"/>
                  <a:gd name="connsiteX302" fmla="*/ 159019 w 817495"/>
                  <a:gd name="connsiteY302" fmla="*/ 331123 h 874375"/>
                  <a:gd name="connsiteX303" fmla="*/ 154555 w 817495"/>
                  <a:gd name="connsiteY303" fmla="*/ 328660 h 874375"/>
                  <a:gd name="connsiteX304" fmla="*/ 153785 w 817495"/>
                  <a:gd name="connsiteY304" fmla="*/ 328045 h 874375"/>
                  <a:gd name="connsiteX305" fmla="*/ 150476 w 817495"/>
                  <a:gd name="connsiteY305" fmla="*/ 324427 h 874375"/>
                  <a:gd name="connsiteX306" fmla="*/ 140470 w 817495"/>
                  <a:gd name="connsiteY306" fmla="*/ 323349 h 874375"/>
                  <a:gd name="connsiteX307" fmla="*/ 131772 w 817495"/>
                  <a:gd name="connsiteY307" fmla="*/ 321579 h 874375"/>
                  <a:gd name="connsiteX308" fmla="*/ 119149 w 817495"/>
                  <a:gd name="connsiteY308" fmla="*/ 320501 h 874375"/>
                  <a:gd name="connsiteX309" fmla="*/ 110913 w 817495"/>
                  <a:gd name="connsiteY309" fmla="*/ 318731 h 874375"/>
                  <a:gd name="connsiteX310" fmla="*/ 110298 w 817495"/>
                  <a:gd name="connsiteY310" fmla="*/ 318501 h 874375"/>
                  <a:gd name="connsiteX311" fmla="*/ 103293 w 817495"/>
                  <a:gd name="connsiteY311" fmla="*/ 315268 h 874375"/>
                  <a:gd name="connsiteX312" fmla="*/ 95596 w 817495"/>
                  <a:gd name="connsiteY312" fmla="*/ 313728 h 874375"/>
                  <a:gd name="connsiteX313" fmla="*/ 89824 w 817495"/>
                  <a:gd name="connsiteY313" fmla="*/ 314267 h 874375"/>
                  <a:gd name="connsiteX314" fmla="*/ 89208 w 817495"/>
                  <a:gd name="connsiteY314" fmla="*/ 314267 h 874375"/>
                  <a:gd name="connsiteX315" fmla="*/ 80664 w 817495"/>
                  <a:gd name="connsiteY315" fmla="*/ 313190 h 874375"/>
                  <a:gd name="connsiteX316" fmla="*/ 64347 w 817495"/>
                  <a:gd name="connsiteY316" fmla="*/ 316884 h 874375"/>
                  <a:gd name="connsiteX317" fmla="*/ 56958 w 817495"/>
                  <a:gd name="connsiteY317" fmla="*/ 322657 h 874375"/>
                  <a:gd name="connsiteX318" fmla="*/ 44412 w 817495"/>
                  <a:gd name="connsiteY318" fmla="*/ 336896 h 874375"/>
                  <a:gd name="connsiteX319" fmla="*/ 34713 w 817495"/>
                  <a:gd name="connsiteY319" fmla="*/ 346594 h 874375"/>
                  <a:gd name="connsiteX320" fmla="*/ 29941 w 817495"/>
                  <a:gd name="connsiteY320" fmla="*/ 353060 h 874375"/>
                  <a:gd name="connsiteX321" fmla="*/ 24015 w 817495"/>
                  <a:gd name="connsiteY321" fmla="*/ 364528 h 874375"/>
                  <a:gd name="connsiteX322" fmla="*/ 23399 w 817495"/>
                  <a:gd name="connsiteY322" fmla="*/ 365298 h 874375"/>
                  <a:gd name="connsiteX323" fmla="*/ 16625 w 817495"/>
                  <a:gd name="connsiteY323" fmla="*/ 371455 h 874375"/>
                  <a:gd name="connsiteX324" fmla="*/ 15394 w 817495"/>
                  <a:gd name="connsiteY324" fmla="*/ 372148 h 874375"/>
                  <a:gd name="connsiteX325" fmla="*/ 8313 w 817495"/>
                  <a:gd name="connsiteY325" fmla="*/ 374304 h 874375"/>
                  <a:gd name="connsiteX326" fmla="*/ 3772 w 817495"/>
                  <a:gd name="connsiteY326" fmla="*/ 376151 h 874375"/>
                  <a:gd name="connsiteX327" fmla="*/ 1232 w 817495"/>
                  <a:gd name="connsiteY327" fmla="*/ 379076 h 874375"/>
                  <a:gd name="connsiteX328" fmla="*/ 0 w 817495"/>
                  <a:gd name="connsiteY328" fmla="*/ 383463 h 874375"/>
                  <a:gd name="connsiteX329" fmla="*/ 2617 w 817495"/>
                  <a:gd name="connsiteY329" fmla="*/ 387773 h 874375"/>
                  <a:gd name="connsiteX330" fmla="*/ 8005 w 817495"/>
                  <a:gd name="connsiteY330" fmla="*/ 393161 h 874375"/>
                  <a:gd name="connsiteX331" fmla="*/ 17703 w 817495"/>
                  <a:gd name="connsiteY331" fmla="*/ 399550 h 874375"/>
                  <a:gd name="connsiteX332" fmla="*/ 28710 w 817495"/>
                  <a:gd name="connsiteY332" fmla="*/ 405630 h 874375"/>
                  <a:gd name="connsiteX333" fmla="*/ 32481 w 817495"/>
                  <a:gd name="connsiteY333" fmla="*/ 408247 h 874375"/>
                  <a:gd name="connsiteX334" fmla="*/ 37022 w 817495"/>
                  <a:gd name="connsiteY334" fmla="*/ 409248 h 874375"/>
                  <a:gd name="connsiteX335" fmla="*/ 38254 w 817495"/>
                  <a:gd name="connsiteY335" fmla="*/ 409864 h 874375"/>
                  <a:gd name="connsiteX336" fmla="*/ 42179 w 817495"/>
                  <a:gd name="connsiteY336" fmla="*/ 413250 h 874375"/>
                  <a:gd name="connsiteX337" fmla="*/ 43950 w 817495"/>
                  <a:gd name="connsiteY337" fmla="*/ 415328 h 874375"/>
                  <a:gd name="connsiteX338" fmla="*/ 54418 w 817495"/>
                  <a:gd name="connsiteY338" fmla="*/ 410556 h 874375"/>
                  <a:gd name="connsiteX339" fmla="*/ 56804 w 817495"/>
                  <a:gd name="connsiteY339" fmla="*/ 410633 h 874375"/>
                  <a:gd name="connsiteX340" fmla="*/ 59036 w 817495"/>
                  <a:gd name="connsiteY340" fmla="*/ 411788 h 874375"/>
                  <a:gd name="connsiteX341" fmla="*/ 60267 w 817495"/>
                  <a:gd name="connsiteY341" fmla="*/ 413019 h 874375"/>
                  <a:gd name="connsiteX342" fmla="*/ 63115 w 817495"/>
                  <a:gd name="connsiteY342" fmla="*/ 418638 h 874375"/>
                  <a:gd name="connsiteX343" fmla="*/ 63423 w 817495"/>
                  <a:gd name="connsiteY343" fmla="*/ 419870 h 874375"/>
                  <a:gd name="connsiteX344" fmla="*/ 63423 w 817495"/>
                  <a:gd name="connsiteY344" fmla="*/ 427182 h 874375"/>
                  <a:gd name="connsiteX345" fmla="*/ 62884 w 817495"/>
                  <a:gd name="connsiteY345" fmla="*/ 434186 h 874375"/>
                  <a:gd name="connsiteX346" fmla="*/ 62884 w 817495"/>
                  <a:gd name="connsiteY346" fmla="*/ 438958 h 874375"/>
                  <a:gd name="connsiteX347" fmla="*/ 65963 w 817495"/>
                  <a:gd name="connsiteY347" fmla="*/ 442037 h 874375"/>
                  <a:gd name="connsiteX348" fmla="*/ 70581 w 817495"/>
                  <a:gd name="connsiteY348" fmla="*/ 445039 h 874375"/>
                  <a:gd name="connsiteX349" fmla="*/ 75353 w 817495"/>
                  <a:gd name="connsiteY349" fmla="*/ 449195 h 874375"/>
                  <a:gd name="connsiteX350" fmla="*/ 76200 w 817495"/>
                  <a:gd name="connsiteY350" fmla="*/ 450426 h 874375"/>
                  <a:gd name="connsiteX351" fmla="*/ 78432 w 817495"/>
                  <a:gd name="connsiteY351" fmla="*/ 457200 h 874375"/>
                  <a:gd name="connsiteX352" fmla="*/ 77047 w 817495"/>
                  <a:gd name="connsiteY352" fmla="*/ 460586 h 874375"/>
                  <a:gd name="connsiteX353" fmla="*/ 75661 w 817495"/>
                  <a:gd name="connsiteY353" fmla="*/ 461279 h 874375"/>
                  <a:gd name="connsiteX354" fmla="*/ 93672 w 817495"/>
                  <a:gd name="connsiteY354" fmla="*/ 473748 h 874375"/>
                  <a:gd name="connsiteX355" fmla="*/ 94365 w 817495"/>
                  <a:gd name="connsiteY355" fmla="*/ 474441 h 874375"/>
                  <a:gd name="connsiteX356" fmla="*/ 101985 w 817495"/>
                  <a:gd name="connsiteY356" fmla="*/ 485371 h 874375"/>
                  <a:gd name="connsiteX357" fmla="*/ 112915 w 817495"/>
                  <a:gd name="connsiteY357" fmla="*/ 494145 h 874375"/>
                  <a:gd name="connsiteX358" fmla="*/ 113530 w 817495"/>
                  <a:gd name="connsiteY358" fmla="*/ 494838 h 874375"/>
                  <a:gd name="connsiteX359" fmla="*/ 117456 w 817495"/>
                  <a:gd name="connsiteY359" fmla="*/ 500996 h 874375"/>
                  <a:gd name="connsiteX360" fmla="*/ 121535 w 817495"/>
                  <a:gd name="connsiteY360" fmla="*/ 509770 h 874375"/>
                  <a:gd name="connsiteX361" fmla="*/ 126615 w 817495"/>
                  <a:gd name="connsiteY361" fmla="*/ 516851 h 874375"/>
                  <a:gd name="connsiteX362" fmla="*/ 133235 w 817495"/>
                  <a:gd name="connsiteY362" fmla="*/ 521932 h 874375"/>
                  <a:gd name="connsiteX363" fmla="*/ 141085 w 817495"/>
                  <a:gd name="connsiteY363" fmla="*/ 524395 h 874375"/>
                  <a:gd name="connsiteX364" fmla="*/ 146012 w 817495"/>
                  <a:gd name="connsiteY364" fmla="*/ 523394 h 874375"/>
                  <a:gd name="connsiteX365" fmla="*/ 151399 w 817495"/>
                  <a:gd name="connsiteY365" fmla="*/ 521777 h 874375"/>
                  <a:gd name="connsiteX366" fmla="*/ 153093 w 817495"/>
                  <a:gd name="connsiteY366" fmla="*/ 521777 h 874375"/>
                  <a:gd name="connsiteX367" fmla="*/ 156479 w 817495"/>
                  <a:gd name="connsiteY367" fmla="*/ 522932 h 874375"/>
                  <a:gd name="connsiteX368" fmla="*/ 158404 w 817495"/>
                  <a:gd name="connsiteY368" fmla="*/ 525395 h 874375"/>
                  <a:gd name="connsiteX369" fmla="*/ 158942 w 817495"/>
                  <a:gd name="connsiteY369" fmla="*/ 532245 h 874375"/>
                  <a:gd name="connsiteX370" fmla="*/ 160251 w 817495"/>
                  <a:gd name="connsiteY370" fmla="*/ 535324 h 874375"/>
                  <a:gd name="connsiteX371" fmla="*/ 167794 w 817495"/>
                  <a:gd name="connsiteY371" fmla="*/ 543406 h 874375"/>
                  <a:gd name="connsiteX372" fmla="*/ 168410 w 817495"/>
                  <a:gd name="connsiteY372" fmla="*/ 544330 h 874375"/>
                  <a:gd name="connsiteX373" fmla="*/ 169410 w 817495"/>
                  <a:gd name="connsiteY373" fmla="*/ 547177 h 874375"/>
                  <a:gd name="connsiteX374" fmla="*/ 171488 w 817495"/>
                  <a:gd name="connsiteY374" fmla="*/ 545792 h 874375"/>
                  <a:gd name="connsiteX375" fmla="*/ 172797 w 817495"/>
                  <a:gd name="connsiteY375" fmla="*/ 545330 h 874375"/>
                  <a:gd name="connsiteX376" fmla="*/ 178416 w 817495"/>
                  <a:gd name="connsiteY376" fmla="*/ 544791 h 874375"/>
                  <a:gd name="connsiteX377" fmla="*/ 179339 w 817495"/>
                  <a:gd name="connsiteY377" fmla="*/ 544868 h 874375"/>
                  <a:gd name="connsiteX378" fmla="*/ 200737 w 817495"/>
                  <a:gd name="connsiteY378" fmla="*/ 549948 h 874375"/>
                  <a:gd name="connsiteX379" fmla="*/ 201815 w 817495"/>
                  <a:gd name="connsiteY379" fmla="*/ 550410 h 874375"/>
                  <a:gd name="connsiteX380" fmla="*/ 208588 w 817495"/>
                  <a:gd name="connsiteY380" fmla="*/ 555490 h 874375"/>
                  <a:gd name="connsiteX381" fmla="*/ 208973 w 817495"/>
                  <a:gd name="connsiteY381" fmla="*/ 555875 h 874375"/>
                  <a:gd name="connsiteX382" fmla="*/ 244225 w 817495"/>
                  <a:gd name="connsiteY382" fmla="*/ 595592 h 874375"/>
                  <a:gd name="connsiteX383" fmla="*/ 252769 w 817495"/>
                  <a:gd name="connsiteY383" fmla="*/ 601980 h 874375"/>
                  <a:gd name="connsiteX384" fmla="*/ 259773 w 817495"/>
                  <a:gd name="connsiteY384" fmla="*/ 605213 h 874375"/>
                  <a:gd name="connsiteX385" fmla="*/ 281863 w 817495"/>
                  <a:gd name="connsiteY385" fmla="*/ 611216 h 874375"/>
                  <a:gd name="connsiteX386" fmla="*/ 290253 w 817495"/>
                  <a:gd name="connsiteY386" fmla="*/ 615372 h 874375"/>
                  <a:gd name="connsiteX387" fmla="*/ 339667 w 817495"/>
                  <a:gd name="connsiteY387" fmla="*/ 652780 h 874375"/>
                  <a:gd name="connsiteX388" fmla="*/ 354445 w 817495"/>
                  <a:gd name="connsiteY388" fmla="*/ 660092 h 874375"/>
                  <a:gd name="connsiteX389" fmla="*/ 380846 w 817495"/>
                  <a:gd name="connsiteY389" fmla="*/ 661169 h 874375"/>
                  <a:gd name="connsiteX390" fmla="*/ 381693 w 817495"/>
                  <a:gd name="connsiteY390" fmla="*/ 661324 h 874375"/>
                  <a:gd name="connsiteX391" fmla="*/ 407093 w 817495"/>
                  <a:gd name="connsiteY391" fmla="*/ 670714 h 874375"/>
                  <a:gd name="connsiteX392" fmla="*/ 410556 w 817495"/>
                  <a:gd name="connsiteY392" fmla="*/ 670714 h 874375"/>
                  <a:gd name="connsiteX393" fmla="*/ 414097 w 817495"/>
                  <a:gd name="connsiteY393" fmla="*/ 670175 h 874375"/>
                  <a:gd name="connsiteX394" fmla="*/ 416637 w 817495"/>
                  <a:gd name="connsiteY394" fmla="*/ 671099 h 874375"/>
                  <a:gd name="connsiteX395" fmla="*/ 420024 w 817495"/>
                  <a:gd name="connsiteY395" fmla="*/ 675024 h 874375"/>
                  <a:gd name="connsiteX396" fmla="*/ 420485 w 817495"/>
                  <a:gd name="connsiteY396" fmla="*/ 675717 h 874375"/>
                  <a:gd name="connsiteX397" fmla="*/ 422179 w 817495"/>
                  <a:gd name="connsiteY397" fmla="*/ 679642 h 874375"/>
                  <a:gd name="connsiteX398" fmla="*/ 422410 w 817495"/>
                  <a:gd name="connsiteY398" fmla="*/ 681182 h 874375"/>
                  <a:gd name="connsiteX399" fmla="*/ 421948 w 817495"/>
                  <a:gd name="connsiteY399" fmla="*/ 684491 h 874375"/>
                  <a:gd name="connsiteX400" fmla="*/ 422641 w 817495"/>
                  <a:gd name="connsiteY400" fmla="*/ 687031 h 874375"/>
                  <a:gd name="connsiteX401" fmla="*/ 425565 w 817495"/>
                  <a:gd name="connsiteY401" fmla="*/ 689494 h 874375"/>
                  <a:gd name="connsiteX402" fmla="*/ 434109 w 817495"/>
                  <a:gd name="connsiteY402" fmla="*/ 692727 h 874375"/>
                  <a:gd name="connsiteX403" fmla="*/ 441421 w 817495"/>
                  <a:gd name="connsiteY403" fmla="*/ 694805 h 874375"/>
                  <a:gd name="connsiteX404" fmla="*/ 448579 w 817495"/>
                  <a:gd name="connsiteY404" fmla="*/ 694805 h 874375"/>
                  <a:gd name="connsiteX405" fmla="*/ 455584 w 817495"/>
                  <a:gd name="connsiteY405" fmla="*/ 693189 h 874375"/>
                  <a:gd name="connsiteX406" fmla="*/ 485602 w 817495"/>
                  <a:gd name="connsiteY406" fmla="*/ 682028 h 874375"/>
                  <a:gd name="connsiteX407" fmla="*/ 486602 w 817495"/>
                  <a:gd name="connsiteY407" fmla="*/ 681874 h 874375"/>
                  <a:gd name="connsiteX408" fmla="*/ 495608 w 817495"/>
                  <a:gd name="connsiteY408" fmla="*/ 681874 h 874375"/>
                  <a:gd name="connsiteX409" fmla="*/ 497378 w 817495"/>
                  <a:gd name="connsiteY409" fmla="*/ 682490 h 874375"/>
                  <a:gd name="connsiteX410" fmla="*/ 508616 w 817495"/>
                  <a:gd name="connsiteY410" fmla="*/ 691496 h 874375"/>
                  <a:gd name="connsiteX411" fmla="*/ 509693 w 817495"/>
                  <a:gd name="connsiteY411" fmla="*/ 693420 h 874375"/>
                  <a:gd name="connsiteX412" fmla="*/ 512464 w 817495"/>
                  <a:gd name="connsiteY412" fmla="*/ 719743 h 874375"/>
                  <a:gd name="connsiteX413" fmla="*/ 519699 w 817495"/>
                  <a:gd name="connsiteY413" fmla="*/ 730519 h 874375"/>
                  <a:gd name="connsiteX414" fmla="*/ 543714 w 817495"/>
                  <a:gd name="connsiteY414" fmla="*/ 747453 h 874375"/>
                  <a:gd name="connsiteX415" fmla="*/ 556799 w 817495"/>
                  <a:gd name="connsiteY415" fmla="*/ 752148 h 874375"/>
                  <a:gd name="connsiteX416" fmla="*/ 569037 w 817495"/>
                  <a:gd name="connsiteY416" fmla="*/ 750531 h 874375"/>
                  <a:gd name="connsiteX417" fmla="*/ 570115 w 817495"/>
                  <a:gd name="connsiteY417" fmla="*/ 750608 h 874375"/>
                  <a:gd name="connsiteX418" fmla="*/ 585278 w 817495"/>
                  <a:gd name="connsiteY418" fmla="*/ 754534 h 874375"/>
                  <a:gd name="connsiteX419" fmla="*/ 587279 w 817495"/>
                  <a:gd name="connsiteY419" fmla="*/ 756535 h 874375"/>
                  <a:gd name="connsiteX420" fmla="*/ 592359 w 817495"/>
                  <a:gd name="connsiteY420" fmla="*/ 775085 h 874375"/>
                  <a:gd name="connsiteX421" fmla="*/ 595284 w 817495"/>
                  <a:gd name="connsiteY421" fmla="*/ 815571 h 874375"/>
                  <a:gd name="connsiteX422" fmla="*/ 598593 w 817495"/>
                  <a:gd name="connsiteY422" fmla="*/ 827424 h 874375"/>
                  <a:gd name="connsiteX423" fmla="*/ 600287 w 817495"/>
                  <a:gd name="connsiteY423" fmla="*/ 838662 h 874375"/>
                  <a:gd name="connsiteX424" fmla="*/ 603827 w 817495"/>
                  <a:gd name="connsiteY424" fmla="*/ 847206 h 874375"/>
                  <a:gd name="connsiteX425" fmla="*/ 613064 w 817495"/>
                  <a:gd name="connsiteY425" fmla="*/ 854364 h 874375"/>
                  <a:gd name="connsiteX426" fmla="*/ 625610 w 817495"/>
                  <a:gd name="connsiteY426" fmla="*/ 859289 h 874375"/>
                  <a:gd name="connsiteX427" fmla="*/ 665634 w 817495"/>
                  <a:gd name="connsiteY427" fmla="*/ 867063 h 874375"/>
                  <a:gd name="connsiteX428" fmla="*/ 666173 w 817495"/>
                  <a:gd name="connsiteY428" fmla="*/ 867217 h 874375"/>
                  <a:gd name="connsiteX429" fmla="*/ 672946 w 817495"/>
                  <a:gd name="connsiteY429" fmla="*/ 870065 h 874375"/>
                  <a:gd name="connsiteX430" fmla="*/ 678719 w 817495"/>
                  <a:gd name="connsiteY430" fmla="*/ 872990 h 874375"/>
                  <a:gd name="connsiteX431" fmla="*/ 683876 w 817495"/>
                  <a:gd name="connsiteY431" fmla="*/ 874376 h 874375"/>
                  <a:gd name="connsiteX432" fmla="*/ 690880 w 817495"/>
                  <a:gd name="connsiteY432" fmla="*/ 873837 h 874375"/>
                  <a:gd name="connsiteX433" fmla="*/ 709661 w 817495"/>
                  <a:gd name="connsiteY433" fmla="*/ 867217 h 874375"/>
                  <a:gd name="connsiteX434" fmla="*/ 716896 w 817495"/>
                  <a:gd name="connsiteY434" fmla="*/ 865986 h 874375"/>
                  <a:gd name="connsiteX435" fmla="*/ 717973 w 817495"/>
                  <a:gd name="connsiteY435" fmla="*/ 865986 h 874375"/>
                  <a:gd name="connsiteX436" fmla="*/ 720205 w 817495"/>
                  <a:gd name="connsiteY436" fmla="*/ 866525 h 874375"/>
                  <a:gd name="connsiteX437" fmla="*/ 721360 w 817495"/>
                  <a:gd name="connsiteY437" fmla="*/ 860906 h 874375"/>
                  <a:gd name="connsiteX438" fmla="*/ 722514 w 817495"/>
                  <a:gd name="connsiteY438" fmla="*/ 859136 h 874375"/>
                  <a:gd name="connsiteX439" fmla="*/ 725670 w 817495"/>
                  <a:gd name="connsiteY439" fmla="*/ 856827 h 874375"/>
                  <a:gd name="connsiteX440" fmla="*/ 726825 w 817495"/>
                  <a:gd name="connsiteY440" fmla="*/ 853286 h 874375"/>
                  <a:gd name="connsiteX441" fmla="*/ 725516 w 817495"/>
                  <a:gd name="connsiteY441" fmla="*/ 847051 h 87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</a:cxnLst>
                <a:rect l="l" t="t" r="r" b="b"/>
                <a:pathLst>
                  <a:path w="817495" h="874375">
                    <a:moveTo>
                      <a:pt x="725516" y="847051"/>
                    </a:moveTo>
                    <a:lnTo>
                      <a:pt x="722284" y="839509"/>
                    </a:lnTo>
                    <a:cubicBezTo>
                      <a:pt x="722130" y="839277"/>
                      <a:pt x="722130" y="838970"/>
                      <a:pt x="722053" y="838662"/>
                    </a:cubicBezTo>
                    <a:lnTo>
                      <a:pt x="720898" y="826885"/>
                    </a:lnTo>
                    <a:lnTo>
                      <a:pt x="719821" y="822190"/>
                    </a:lnTo>
                    <a:lnTo>
                      <a:pt x="712124" y="804718"/>
                    </a:lnTo>
                    <a:cubicBezTo>
                      <a:pt x="712047" y="804487"/>
                      <a:pt x="711970" y="804256"/>
                      <a:pt x="711893" y="804025"/>
                    </a:cubicBezTo>
                    <a:lnTo>
                      <a:pt x="711354" y="800100"/>
                    </a:lnTo>
                    <a:lnTo>
                      <a:pt x="711354" y="795789"/>
                    </a:lnTo>
                    <a:cubicBezTo>
                      <a:pt x="711354" y="795174"/>
                      <a:pt x="711585" y="794558"/>
                      <a:pt x="711893" y="794096"/>
                    </a:cubicBezTo>
                    <a:lnTo>
                      <a:pt x="713586" y="791864"/>
                    </a:lnTo>
                    <a:cubicBezTo>
                      <a:pt x="713740" y="791710"/>
                      <a:pt x="713894" y="791479"/>
                      <a:pt x="714048" y="791325"/>
                    </a:cubicBezTo>
                    <a:lnTo>
                      <a:pt x="716357" y="789478"/>
                    </a:lnTo>
                    <a:lnTo>
                      <a:pt x="716973" y="788246"/>
                    </a:lnTo>
                    <a:lnTo>
                      <a:pt x="717435" y="783320"/>
                    </a:lnTo>
                    <a:lnTo>
                      <a:pt x="716203" y="780550"/>
                    </a:lnTo>
                    <a:lnTo>
                      <a:pt x="714664" y="779010"/>
                    </a:lnTo>
                    <a:lnTo>
                      <a:pt x="709430" y="776393"/>
                    </a:lnTo>
                    <a:lnTo>
                      <a:pt x="701887" y="771775"/>
                    </a:lnTo>
                    <a:lnTo>
                      <a:pt x="684184" y="757536"/>
                    </a:lnTo>
                    <a:lnTo>
                      <a:pt x="669329" y="742142"/>
                    </a:lnTo>
                    <a:cubicBezTo>
                      <a:pt x="668328" y="741064"/>
                      <a:pt x="668251" y="739448"/>
                      <a:pt x="669251" y="738370"/>
                    </a:cubicBezTo>
                    <a:lnTo>
                      <a:pt x="676564" y="729903"/>
                    </a:lnTo>
                    <a:lnTo>
                      <a:pt x="700116" y="700732"/>
                    </a:lnTo>
                    <a:lnTo>
                      <a:pt x="706736" y="691342"/>
                    </a:lnTo>
                    <a:cubicBezTo>
                      <a:pt x="706967" y="691111"/>
                      <a:pt x="707198" y="690803"/>
                      <a:pt x="707428" y="690649"/>
                    </a:cubicBezTo>
                    <a:lnTo>
                      <a:pt x="714202" y="685954"/>
                    </a:lnTo>
                    <a:lnTo>
                      <a:pt x="724593" y="667943"/>
                    </a:lnTo>
                    <a:lnTo>
                      <a:pt x="744143" y="625994"/>
                    </a:lnTo>
                    <a:lnTo>
                      <a:pt x="747222" y="616604"/>
                    </a:lnTo>
                    <a:lnTo>
                      <a:pt x="747222" y="614141"/>
                    </a:lnTo>
                    <a:lnTo>
                      <a:pt x="746452" y="611832"/>
                    </a:lnTo>
                    <a:lnTo>
                      <a:pt x="746221" y="611601"/>
                    </a:lnTo>
                    <a:lnTo>
                      <a:pt x="745682" y="611062"/>
                    </a:lnTo>
                    <a:lnTo>
                      <a:pt x="741757" y="609600"/>
                    </a:lnTo>
                    <a:cubicBezTo>
                      <a:pt x="741526" y="609523"/>
                      <a:pt x="741295" y="609369"/>
                      <a:pt x="741141" y="609292"/>
                    </a:cubicBezTo>
                    <a:lnTo>
                      <a:pt x="731982" y="603057"/>
                    </a:lnTo>
                    <a:lnTo>
                      <a:pt x="729288" y="603057"/>
                    </a:lnTo>
                    <a:lnTo>
                      <a:pt x="729288" y="603057"/>
                    </a:lnTo>
                    <a:cubicBezTo>
                      <a:pt x="727979" y="603057"/>
                      <a:pt x="726902" y="602211"/>
                      <a:pt x="726594" y="600903"/>
                    </a:cubicBezTo>
                    <a:lnTo>
                      <a:pt x="726055" y="598670"/>
                    </a:lnTo>
                    <a:lnTo>
                      <a:pt x="723746" y="577503"/>
                    </a:lnTo>
                    <a:lnTo>
                      <a:pt x="724285" y="560801"/>
                    </a:lnTo>
                    <a:lnTo>
                      <a:pt x="724824" y="555028"/>
                    </a:lnTo>
                    <a:cubicBezTo>
                      <a:pt x="724978" y="553874"/>
                      <a:pt x="725747" y="552873"/>
                      <a:pt x="726902" y="552565"/>
                    </a:cubicBezTo>
                    <a:lnTo>
                      <a:pt x="733059" y="550872"/>
                    </a:lnTo>
                    <a:lnTo>
                      <a:pt x="759460" y="540943"/>
                    </a:lnTo>
                    <a:lnTo>
                      <a:pt x="763078" y="538326"/>
                    </a:lnTo>
                    <a:lnTo>
                      <a:pt x="767465" y="533862"/>
                    </a:lnTo>
                    <a:lnTo>
                      <a:pt x="768773" y="531322"/>
                    </a:lnTo>
                    <a:lnTo>
                      <a:pt x="769235" y="527704"/>
                    </a:lnTo>
                    <a:lnTo>
                      <a:pt x="768465" y="522316"/>
                    </a:lnTo>
                    <a:lnTo>
                      <a:pt x="768158" y="520161"/>
                    </a:lnTo>
                    <a:cubicBezTo>
                      <a:pt x="768158" y="520007"/>
                      <a:pt x="768158" y="519930"/>
                      <a:pt x="768158" y="519776"/>
                    </a:cubicBezTo>
                    <a:cubicBezTo>
                      <a:pt x="768158" y="519622"/>
                      <a:pt x="768158" y="519545"/>
                      <a:pt x="768158" y="519391"/>
                    </a:cubicBezTo>
                    <a:lnTo>
                      <a:pt x="768158" y="519391"/>
                    </a:lnTo>
                    <a:lnTo>
                      <a:pt x="768158" y="519391"/>
                    </a:lnTo>
                    <a:lnTo>
                      <a:pt x="768312" y="518237"/>
                    </a:lnTo>
                    <a:lnTo>
                      <a:pt x="768696" y="514850"/>
                    </a:lnTo>
                    <a:cubicBezTo>
                      <a:pt x="768850" y="513926"/>
                      <a:pt x="769389" y="513080"/>
                      <a:pt x="770236" y="512695"/>
                    </a:cubicBezTo>
                    <a:lnTo>
                      <a:pt x="772468" y="511540"/>
                    </a:lnTo>
                    <a:cubicBezTo>
                      <a:pt x="773622" y="510925"/>
                      <a:pt x="775085" y="511233"/>
                      <a:pt x="775855" y="512233"/>
                    </a:cubicBezTo>
                    <a:lnTo>
                      <a:pt x="777702" y="514465"/>
                    </a:lnTo>
                    <a:lnTo>
                      <a:pt x="782089" y="514080"/>
                    </a:lnTo>
                    <a:lnTo>
                      <a:pt x="791633" y="505999"/>
                    </a:lnTo>
                    <a:lnTo>
                      <a:pt x="791095" y="492760"/>
                    </a:lnTo>
                    <a:lnTo>
                      <a:pt x="787246" y="474672"/>
                    </a:lnTo>
                    <a:lnTo>
                      <a:pt x="785476" y="442191"/>
                    </a:lnTo>
                    <a:cubicBezTo>
                      <a:pt x="785476" y="441883"/>
                      <a:pt x="785476" y="441652"/>
                      <a:pt x="785553" y="441344"/>
                    </a:cubicBezTo>
                    <a:lnTo>
                      <a:pt x="787246" y="434571"/>
                    </a:lnTo>
                    <a:cubicBezTo>
                      <a:pt x="787400" y="433878"/>
                      <a:pt x="787862" y="433262"/>
                      <a:pt x="788478" y="432878"/>
                    </a:cubicBezTo>
                    <a:lnTo>
                      <a:pt x="806104" y="421871"/>
                    </a:lnTo>
                    <a:lnTo>
                      <a:pt x="813955" y="412942"/>
                    </a:lnTo>
                    <a:lnTo>
                      <a:pt x="815494" y="409402"/>
                    </a:lnTo>
                    <a:lnTo>
                      <a:pt x="817495" y="398780"/>
                    </a:lnTo>
                    <a:lnTo>
                      <a:pt x="817110" y="397009"/>
                    </a:lnTo>
                    <a:lnTo>
                      <a:pt x="814339" y="392853"/>
                    </a:lnTo>
                    <a:lnTo>
                      <a:pt x="810799" y="390313"/>
                    </a:lnTo>
                    <a:cubicBezTo>
                      <a:pt x="810491" y="390082"/>
                      <a:pt x="810260" y="389851"/>
                      <a:pt x="810106" y="389544"/>
                    </a:cubicBezTo>
                    <a:lnTo>
                      <a:pt x="788016" y="355369"/>
                    </a:lnTo>
                    <a:lnTo>
                      <a:pt x="783475" y="353291"/>
                    </a:lnTo>
                    <a:lnTo>
                      <a:pt x="772083" y="356370"/>
                    </a:lnTo>
                    <a:lnTo>
                      <a:pt x="756535" y="358679"/>
                    </a:lnTo>
                    <a:lnTo>
                      <a:pt x="745067" y="361988"/>
                    </a:lnTo>
                    <a:lnTo>
                      <a:pt x="743604" y="362758"/>
                    </a:lnTo>
                    <a:lnTo>
                      <a:pt x="732059" y="372687"/>
                    </a:lnTo>
                    <a:lnTo>
                      <a:pt x="728826" y="374611"/>
                    </a:lnTo>
                    <a:cubicBezTo>
                      <a:pt x="728518" y="374842"/>
                      <a:pt x="728133" y="374919"/>
                      <a:pt x="727748" y="374996"/>
                    </a:cubicBezTo>
                    <a:lnTo>
                      <a:pt x="723823" y="375535"/>
                    </a:lnTo>
                    <a:lnTo>
                      <a:pt x="719513" y="375535"/>
                    </a:lnTo>
                    <a:cubicBezTo>
                      <a:pt x="719205" y="375535"/>
                      <a:pt x="718897" y="375458"/>
                      <a:pt x="718589" y="375381"/>
                    </a:cubicBezTo>
                    <a:lnTo>
                      <a:pt x="711816" y="373149"/>
                    </a:lnTo>
                    <a:cubicBezTo>
                      <a:pt x="711508" y="373072"/>
                      <a:pt x="711200" y="372841"/>
                      <a:pt x="710892" y="372687"/>
                    </a:cubicBezTo>
                    <a:lnTo>
                      <a:pt x="705504" y="368300"/>
                    </a:lnTo>
                    <a:lnTo>
                      <a:pt x="705504" y="368300"/>
                    </a:lnTo>
                    <a:lnTo>
                      <a:pt x="704273" y="368300"/>
                    </a:lnTo>
                    <a:lnTo>
                      <a:pt x="699116" y="370378"/>
                    </a:lnTo>
                    <a:cubicBezTo>
                      <a:pt x="698808" y="370532"/>
                      <a:pt x="698423" y="370609"/>
                      <a:pt x="698038" y="370609"/>
                    </a:cubicBezTo>
                    <a:lnTo>
                      <a:pt x="692342" y="370609"/>
                    </a:lnTo>
                    <a:lnTo>
                      <a:pt x="673639" y="377228"/>
                    </a:lnTo>
                    <a:cubicBezTo>
                      <a:pt x="672946" y="377459"/>
                      <a:pt x="672253" y="377459"/>
                      <a:pt x="671561" y="377152"/>
                    </a:cubicBezTo>
                    <a:lnTo>
                      <a:pt x="667635" y="375458"/>
                    </a:lnTo>
                    <a:lnTo>
                      <a:pt x="664787" y="373611"/>
                    </a:lnTo>
                    <a:lnTo>
                      <a:pt x="660862" y="374457"/>
                    </a:lnTo>
                    <a:cubicBezTo>
                      <a:pt x="660400" y="374534"/>
                      <a:pt x="659938" y="374534"/>
                      <a:pt x="659476" y="374380"/>
                    </a:cubicBezTo>
                    <a:lnTo>
                      <a:pt x="637001" y="367607"/>
                    </a:lnTo>
                    <a:cubicBezTo>
                      <a:pt x="636232" y="367376"/>
                      <a:pt x="635616" y="366837"/>
                      <a:pt x="635231" y="366145"/>
                    </a:cubicBezTo>
                    <a:cubicBezTo>
                      <a:pt x="634923" y="365452"/>
                      <a:pt x="634846" y="364605"/>
                      <a:pt x="635154" y="363835"/>
                    </a:cubicBezTo>
                    <a:lnTo>
                      <a:pt x="644621" y="341592"/>
                    </a:lnTo>
                    <a:lnTo>
                      <a:pt x="645699" y="336281"/>
                    </a:lnTo>
                    <a:lnTo>
                      <a:pt x="646161" y="331432"/>
                    </a:lnTo>
                    <a:lnTo>
                      <a:pt x="644621" y="325736"/>
                    </a:lnTo>
                    <a:cubicBezTo>
                      <a:pt x="644544" y="325505"/>
                      <a:pt x="644544" y="325274"/>
                      <a:pt x="644544" y="324966"/>
                    </a:cubicBezTo>
                    <a:lnTo>
                      <a:pt x="644544" y="319886"/>
                    </a:lnTo>
                    <a:lnTo>
                      <a:pt x="644544" y="319886"/>
                    </a:lnTo>
                    <a:cubicBezTo>
                      <a:pt x="644544" y="319578"/>
                      <a:pt x="644621" y="319270"/>
                      <a:pt x="644698" y="318962"/>
                    </a:cubicBezTo>
                    <a:lnTo>
                      <a:pt x="650856" y="300951"/>
                    </a:lnTo>
                    <a:cubicBezTo>
                      <a:pt x="651010" y="300490"/>
                      <a:pt x="651318" y="300105"/>
                      <a:pt x="651625" y="299720"/>
                    </a:cubicBezTo>
                    <a:lnTo>
                      <a:pt x="664710" y="288251"/>
                    </a:lnTo>
                    <a:lnTo>
                      <a:pt x="667635" y="282864"/>
                    </a:lnTo>
                    <a:lnTo>
                      <a:pt x="668713" y="277630"/>
                    </a:lnTo>
                    <a:cubicBezTo>
                      <a:pt x="668867" y="276937"/>
                      <a:pt x="669251" y="276321"/>
                      <a:pt x="669790" y="275936"/>
                    </a:cubicBezTo>
                    <a:lnTo>
                      <a:pt x="672022" y="274243"/>
                    </a:lnTo>
                    <a:cubicBezTo>
                      <a:pt x="672330" y="274012"/>
                      <a:pt x="672638" y="273858"/>
                      <a:pt x="672946" y="273781"/>
                    </a:cubicBezTo>
                    <a:lnTo>
                      <a:pt x="677949" y="272395"/>
                    </a:lnTo>
                    <a:lnTo>
                      <a:pt x="678488" y="271241"/>
                    </a:lnTo>
                    <a:lnTo>
                      <a:pt x="682336" y="262005"/>
                    </a:lnTo>
                    <a:lnTo>
                      <a:pt x="677795" y="254308"/>
                    </a:lnTo>
                    <a:lnTo>
                      <a:pt x="671715" y="250767"/>
                    </a:lnTo>
                    <a:lnTo>
                      <a:pt x="667635" y="249304"/>
                    </a:lnTo>
                    <a:lnTo>
                      <a:pt x="662170" y="246303"/>
                    </a:lnTo>
                    <a:lnTo>
                      <a:pt x="639387" y="229216"/>
                    </a:lnTo>
                    <a:lnTo>
                      <a:pt x="635693" y="225598"/>
                    </a:lnTo>
                    <a:cubicBezTo>
                      <a:pt x="635462" y="225367"/>
                      <a:pt x="635308" y="225136"/>
                      <a:pt x="635154" y="224905"/>
                    </a:cubicBezTo>
                    <a:lnTo>
                      <a:pt x="633461" y="221519"/>
                    </a:lnTo>
                    <a:cubicBezTo>
                      <a:pt x="633153" y="220826"/>
                      <a:pt x="633076" y="220056"/>
                      <a:pt x="633307" y="219364"/>
                    </a:cubicBezTo>
                    <a:lnTo>
                      <a:pt x="637232" y="207510"/>
                    </a:lnTo>
                    <a:cubicBezTo>
                      <a:pt x="637309" y="207279"/>
                      <a:pt x="637386" y="207125"/>
                      <a:pt x="637540" y="206895"/>
                    </a:cubicBezTo>
                    <a:lnTo>
                      <a:pt x="642851" y="198428"/>
                    </a:lnTo>
                    <a:lnTo>
                      <a:pt x="643775" y="188883"/>
                    </a:lnTo>
                    <a:lnTo>
                      <a:pt x="640311" y="184111"/>
                    </a:lnTo>
                    <a:lnTo>
                      <a:pt x="607753" y="168640"/>
                    </a:lnTo>
                    <a:lnTo>
                      <a:pt x="600825" y="166562"/>
                    </a:lnTo>
                    <a:lnTo>
                      <a:pt x="597285" y="166100"/>
                    </a:lnTo>
                    <a:lnTo>
                      <a:pt x="587587" y="166100"/>
                    </a:lnTo>
                    <a:lnTo>
                      <a:pt x="581660" y="167101"/>
                    </a:lnTo>
                    <a:lnTo>
                      <a:pt x="578504" y="168486"/>
                    </a:lnTo>
                    <a:lnTo>
                      <a:pt x="574425" y="172566"/>
                    </a:lnTo>
                    <a:cubicBezTo>
                      <a:pt x="574117" y="172874"/>
                      <a:pt x="573732" y="173105"/>
                      <a:pt x="573347" y="173258"/>
                    </a:cubicBezTo>
                    <a:lnTo>
                      <a:pt x="566574" y="175491"/>
                    </a:lnTo>
                    <a:cubicBezTo>
                      <a:pt x="566420" y="175568"/>
                      <a:pt x="566189" y="175568"/>
                      <a:pt x="565958" y="175645"/>
                    </a:cubicBezTo>
                    <a:lnTo>
                      <a:pt x="555259" y="176799"/>
                    </a:lnTo>
                    <a:lnTo>
                      <a:pt x="545484" y="179031"/>
                    </a:lnTo>
                    <a:lnTo>
                      <a:pt x="543560" y="179878"/>
                    </a:lnTo>
                    <a:lnTo>
                      <a:pt x="537710" y="184650"/>
                    </a:lnTo>
                    <a:cubicBezTo>
                      <a:pt x="537479" y="184804"/>
                      <a:pt x="537249" y="184958"/>
                      <a:pt x="536941" y="185112"/>
                    </a:cubicBezTo>
                    <a:lnTo>
                      <a:pt x="525703" y="189576"/>
                    </a:lnTo>
                    <a:cubicBezTo>
                      <a:pt x="525318" y="189730"/>
                      <a:pt x="524933" y="189807"/>
                      <a:pt x="524548" y="189807"/>
                    </a:cubicBezTo>
                    <a:lnTo>
                      <a:pt x="513311" y="189268"/>
                    </a:lnTo>
                    <a:lnTo>
                      <a:pt x="496455" y="195811"/>
                    </a:lnTo>
                    <a:cubicBezTo>
                      <a:pt x="496147" y="195965"/>
                      <a:pt x="495762" y="196042"/>
                      <a:pt x="495454" y="196042"/>
                    </a:cubicBezTo>
                    <a:lnTo>
                      <a:pt x="488142" y="196042"/>
                    </a:lnTo>
                    <a:lnTo>
                      <a:pt x="479367" y="194887"/>
                    </a:lnTo>
                    <a:lnTo>
                      <a:pt x="465359" y="190269"/>
                    </a:lnTo>
                    <a:lnTo>
                      <a:pt x="453813" y="187498"/>
                    </a:lnTo>
                    <a:lnTo>
                      <a:pt x="442037" y="182264"/>
                    </a:lnTo>
                    <a:cubicBezTo>
                      <a:pt x="441729" y="182110"/>
                      <a:pt x="441421" y="181956"/>
                      <a:pt x="441190" y="181648"/>
                    </a:cubicBezTo>
                    <a:lnTo>
                      <a:pt x="437804" y="178262"/>
                    </a:lnTo>
                    <a:cubicBezTo>
                      <a:pt x="437573" y="178031"/>
                      <a:pt x="437419" y="177800"/>
                      <a:pt x="437265" y="177569"/>
                    </a:cubicBezTo>
                    <a:lnTo>
                      <a:pt x="435572" y="174182"/>
                    </a:lnTo>
                    <a:cubicBezTo>
                      <a:pt x="435418" y="173874"/>
                      <a:pt x="435341" y="173567"/>
                      <a:pt x="435264" y="173182"/>
                    </a:cubicBezTo>
                    <a:lnTo>
                      <a:pt x="434186" y="161098"/>
                    </a:lnTo>
                    <a:lnTo>
                      <a:pt x="433262" y="158403"/>
                    </a:lnTo>
                    <a:lnTo>
                      <a:pt x="406477" y="119380"/>
                    </a:lnTo>
                    <a:lnTo>
                      <a:pt x="399473" y="103139"/>
                    </a:lnTo>
                    <a:cubicBezTo>
                      <a:pt x="399396" y="102908"/>
                      <a:pt x="399319" y="102677"/>
                      <a:pt x="399319" y="102524"/>
                    </a:cubicBezTo>
                    <a:lnTo>
                      <a:pt x="398780" y="99137"/>
                    </a:lnTo>
                    <a:cubicBezTo>
                      <a:pt x="398703" y="98829"/>
                      <a:pt x="398703" y="98521"/>
                      <a:pt x="398780" y="98213"/>
                    </a:cubicBezTo>
                    <a:lnTo>
                      <a:pt x="399935" y="91440"/>
                    </a:lnTo>
                    <a:lnTo>
                      <a:pt x="404553" y="78047"/>
                    </a:lnTo>
                    <a:lnTo>
                      <a:pt x="406092" y="69965"/>
                    </a:lnTo>
                    <a:lnTo>
                      <a:pt x="405630" y="66733"/>
                    </a:lnTo>
                    <a:lnTo>
                      <a:pt x="400704" y="53494"/>
                    </a:lnTo>
                    <a:lnTo>
                      <a:pt x="398857" y="44642"/>
                    </a:lnTo>
                    <a:lnTo>
                      <a:pt x="398318" y="38023"/>
                    </a:lnTo>
                    <a:lnTo>
                      <a:pt x="387388" y="26631"/>
                    </a:lnTo>
                    <a:lnTo>
                      <a:pt x="353830" y="4618"/>
                    </a:lnTo>
                    <a:lnTo>
                      <a:pt x="347441" y="3310"/>
                    </a:lnTo>
                    <a:lnTo>
                      <a:pt x="346364" y="4387"/>
                    </a:lnTo>
                    <a:lnTo>
                      <a:pt x="348057" y="9467"/>
                    </a:lnTo>
                    <a:lnTo>
                      <a:pt x="351213" y="15163"/>
                    </a:lnTo>
                    <a:cubicBezTo>
                      <a:pt x="351290" y="15317"/>
                      <a:pt x="351367" y="15548"/>
                      <a:pt x="351444" y="15702"/>
                    </a:cubicBezTo>
                    <a:lnTo>
                      <a:pt x="354830" y="27555"/>
                    </a:lnTo>
                    <a:cubicBezTo>
                      <a:pt x="354907" y="27786"/>
                      <a:pt x="354907" y="28094"/>
                      <a:pt x="354907" y="28325"/>
                    </a:cubicBezTo>
                    <a:lnTo>
                      <a:pt x="354907" y="41794"/>
                    </a:lnTo>
                    <a:cubicBezTo>
                      <a:pt x="354907" y="42179"/>
                      <a:pt x="354830" y="42564"/>
                      <a:pt x="354676" y="42872"/>
                    </a:cubicBezTo>
                    <a:lnTo>
                      <a:pt x="353368" y="46028"/>
                    </a:lnTo>
                    <a:lnTo>
                      <a:pt x="353753" y="47952"/>
                    </a:lnTo>
                    <a:cubicBezTo>
                      <a:pt x="353830" y="48260"/>
                      <a:pt x="353830" y="48568"/>
                      <a:pt x="353830" y="48799"/>
                    </a:cubicBezTo>
                    <a:lnTo>
                      <a:pt x="353291" y="53879"/>
                    </a:lnTo>
                    <a:cubicBezTo>
                      <a:pt x="353137" y="55033"/>
                      <a:pt x="352367" y="55957"/>
                      <a:pt x="351290" y="56265"/>
                    </a:cubicBezTo>
                    <a:lnTo>
                      <a:pt x="343824" y="58420"/>
                    </a:lnTo>
                    <a:lnTo>
                      <a:pt x="337974" y="62115"/>
                    </a:lnTo>
                    <a:cubicBezTo>
                      <a:pt x="337666" y="62345"/>
                      <a:pt x="337281" y="62422"/>
                      <a:pt x="336896" y="62499"/>
                    </a:cubicBezTo>
                    <a:lnTo>
                      <a:pt x="333510" y="63038"/>
                    </a:lnTo>
                    <a:cubicBezTo>
                      <a:pt x="333125" y="63115"/>
                      <a:pt x="332740" y="63115"/>
                      <a:pt x="332278" y="62961"/>
                    </a:cubicBezTo>
                    <a:lnTo>
                      <a:pt x="326121" y="61268"/>
                    </a:lnTo>
                    <a:lnTo>
                      <a:pt x="312112" y="54341"/>
                    </a:lnTo>
                    <a:lnTo>
                      <a:pt x="308418" y="51878"/>
                    </a:lnTo>
                    <a:cubicBezTo>
                      <a:pt x="308264" y="51723"/>
                      <a:pt x="308033" y="51569"/>
                      <a:pt x="307879" y="51416"/>
                    </a:cubicBezTo>
                    <a:lnTo>
                      <a:pt x="302260" y="45258"/>
                    </a:lnTo>
                    <a:cubicBezTo>
                      <a:pt x="302029" y="45027"/>
                      <a:pt x="301875" y="44719"/>
                      <a:pt x="301721" y="44411"/>
                    </a:cubicBezTo>
                    <a:lnTo>
                      <a:pt x="295564" y="29248"/>
                    </a:lnTo>
                    <a:lnTo>
                      <a:pt x="291869" y="23476"/>
                    </a:lnTo>
                    <a:cubicBezTo>
                      <a:pt x="291407" y="22783"/>
                      <a:pt x="291330" y="22013"/>
                      <a:pt x="291561" y="21243"/>
                    </a:cubicBezTo>
                    <a:lnTo>
                      <a:pt x="293639" y="13546"/>
                    </a:lnTo>
                    <a:lnTo>
                      <a:pt x="291099" y="3387"/>
                    </a:lnTo>
                    <a:lnTo>
                      <a:pt x="289098" y="0"/>
                    </a:lnTo>
                    <a:lnTo>
                      <a:pt x="286327" y="2463"/>
                    </a:lnTo>
                    <a:lnTo>
                      <a:pt x="283556" y="7081"/>
                    </a:lnTo>
                    <a:lnTo>
                      <a:pt x="283556" y="18088"/>
                    </a:lnTo>
                    <a:lnTo>
                      <a:pt x="285173" y="28325"/>
                    </a:lnTo>
                    <a:lnTo>
                      <a:pt x="289560" y="40794"/>
                    </a:lnTo>
                    <a:cubicBezTo>
                      <a:pt x="289868" y="41717"/>
                      <a:pt x="289714" y="42641"/>
                      <a:pt x="289175" y="43411"/>
                    </a:cubicBezTo>
                    <a:cubicBezTo>
                      <a:pt x="288636" y="44181"/>
                      <a:pt x="287713" y="44642"/>
                      <a:pt x="286789" y="44488"/>
                    </a:cubicBezTo>
                    <a:lnTo>
                      <a:pt x="277784" y="43949"/>
                    </a:lnTo>
                    <a:cubicBezTo>
                      <a:pt x="276937" y="43872"/>
                      <a:pt x="276090" y="43411"/>
                      <a:pt x="275629" y="42718"/>
                    </a:cubicBezTo>
                    <a:lnTo>
                      <a:pt x="268316" y="32019"/>
                    </a:lnTo>
                    <a:lnTo>
                      <a:pt x="262082" y="22398"/>
                    </a:lnTo>
                    <a:lnTo>
                      <a:pt x="254616" y="4310"/>
                    </a:lnTo>
                    <a:lnTo>
                      <a:pt x="252769" y="4079"/>
                    </a:lnTo>
                    <a:lnTo>
                      <a:pt x="244071" y="9698"/>
                    </a:lnTo>
                    <a:lnTo>
                      <a:pt x="229832" y="23399"/>
                    </a:lnTo>
                    <a:cubicBezTo>
                      <a:pt x="229524" y="23706"/>
                      <a:pt x="229139" y="23937"/>
                      <a:pt x="228754" y="24015"/>
                    </a:cubicBezTo>
                    <a:lnTo>
                      <a:pt x="221211" y="26554"/>
                    </a:lnTo>
                    <a:lnTo>
                      <a:pt x="212744" y="39254"/>
                    </a:lnTo>
                    <a:lnTo>
                      <a:pt x="202969" y="50800"/>
                    </a:lnTo>
                    <a:lnTo>
                      <a:pt x="193425" y="62576"/>
                    </a:lnTo>
                    <a:cubicBezTo>
                      <a:pt x="192732" y="63423"/>
                      <a:pt x="191578" y="63808"/>
                      <a:pt x="190577" y="63577"/>
                    </a:cubicBezTo>
                    <a:lnTo>
                      <a:pt x="185882" y="62422"/>
                    </a:lnTo>
                    <a:lnTo>
                      <a:pt x="182726" y="67964"/>
                    </a:lnTo>
                    <a:lnTo>
                      <a:pt x="179955" y="85436"/>
                    </a:lnTo>
                    <a:lnTo>
                      <a:pt x="174259" y="103293"/>
                    </a:lnTo>
                    <a:cubicBezTo>
                      <a:pt x="173875" y="104525"/>
                      <a:pt x="172797" y="105294"/>
                      <a:pt x="171488" y="105217"/>
                    </a:cubicBezTo>
                    <a:cubicBezTo>
                      <a:pt x="170257" y="105140"/>
                      <a:pt x="169179" y="104294"/>
                      <a:pt x="168872" y="103062"/>
                    </a:cubicBezTo>
                    <a:lnTo>
                      <a:pt x="167178" y="96289"/>
                    </a:lnTo>
                    <a:lnTo>
                      <a:pt x="166024" y="90054"/>
                    </a:lnTo>
                    <a:lnTo>
                      <a:pt x="164099" y="94980"/>
                    </a:lnTo>
                    <a:lnTo>
                      <a:pt x="156172" y="111452"/>
                    </a:lnTo>
                    <a:lnTo>
                      <a:pt x="145011" y="131618"/>
                    </a:lnTo>
                    <a:lnTo>
                      <a:pt x="141701" y="142009"/>
                    </a:lnTo>
                    <a:cubicBezTo>
                      <a:pt x="141470" y="142779"/>
                      <a:pt x="140932" y="143395"/>
                      <a:pt x="140162" y="143702"/>
                    </a:cubicBezTo>
                    <a:lnTo>
                      <a:pt x="131464" y="148013"/>
                    </a:lnTo>
                    <a:lnTo>
                      <a:pt x="129001" y="156325"/>
                    </a:lnTo>
                    <a:lnTo>
                      <a:pt x="120150" y="175721"/>
                    </a:lnTo>
                    <a:lnTo>
                      <a:pt x="121227" y="191347"/>
                    </a:lnTo>
                    <a:lnTo>
                      <a:pt x="124537" y="203739"/>
                    </a:lnTo>
                    <a:lnTo>
                      <a:pt x="127924" y="221903"/>
                    </a:lnTo>
                    <a:lnTo>
                      <a:pt x="132311" y="234449"/>
                    </a:lnTo>
                    <a:cubicBezTo>
                      <a:pt x="132388" y="234681"/>
                      <a:pt x="132465" y="234834"/>
                      <a:pt x="132465" y="235065"/>
                    </a:cubicBezTo>
                    <a:lnTo>
                      <a:pt x="134081" y="252152"/>
                    </a:lnTo>
                    <a:lnTo>
                      <a:pt x="134851" y="252922"/>
                    </a:lnTo>
                    <a:lnTo>
                      <a:pt x="136313" y="252383"/>
                    </a:lnTo>
                    <a:lnTo>
                      <a:pt x="139315" y="241377"/>
                    </a:lnTo>
                    <a:cubicBezTo>
                      <a:pt x="139392" y="241069"/>
                      <a:pt x="139546" y="240838"/>
                      <a:pt x="139700" y="240530"/>
                    </a:cubicBezTo>
                    <a:lnTo>
                      <a:pt x="143087" y="235450"/>
                    </a:lnTo>
                    <a:cubicBezTo>
                      <a:pt x="143318" y="235065"/>
                      <a:pt x="143625" y="234758"/>
                      <a:pt x="144010" y="234603"/>
                    </a:cubicBezTo>
                    <a:lnTo>
                      <a:pt x="147936" y="232372"/>
                    </a:lnTo>
                    <a:cubicBezTo>
                      <a:pt x="148705" y="231910"/>
                      <a:pt x="149629" y="231910"/>
                      <a:pt x="150476" y="232217"/>
                    </a:cubicBezTo>
                    <a:lnTo>
                      <a:pt x="154401" y="233911"/>
                    </a:lnTo>
                    <a:cubicBezTo>
                      <a:pt x="154632" y="234065"/>
                      <a:pt x="154940" y="234142"/>
                      <a:pt x="155094" y="234372"/>
                    </a:cubicBezTo>
                    <a:lnTo>
                      <a:pt x="159019" y="237759"/>
                    </a:lnTo>
                    <a:lnTo>
                      <a:pt x="162175" y="241454"/>
                    </a:lnTo>
                    <a:cubicBezTo>
                      <a:pt x="162329" y="241608"/>
                      <a:pt x="162406" y="241839"/>
                      <a:pt x="162560" y="241993"/>
                    </a:cubicBezTo>
                    <a:lnTo>
                      <a:pt x="164253" y="245379"/>
                    </a:lnTo>
                    <a:cubicBezTo>
                      <a:pt x="164484" y="245918"/>
                      <a:pt x="164561" y="246457"/>
                      <a:pt x="164561" y="246996"/>
                    </a:cubicBezTo>
                    <a:lnTo>
                      <a:pt x="164022" y="251460"/>
                    </a:lnTo>
                    <a:lnTo>
                      <a:pt x="162329" y="261158"/>
                    </a:lnTo>
                    <a:lnTo>
                      <a:pt x="161790" y="266546"/>
                    </a:lnTo>
                    <a:lnTo>
                      <a:pt x="160097" y="274397"/>
                    </a:lnTo>
                    <a:lnTo>
                      <a:pt x="160097" y="280246"/>
                    </a:lnTo>
                    <a:lnTo>
                      <a:pt x="161329" y="283094"/>
                    </a:lnTo>
                    <a:lnTo>
                      <a:pt x="166562" y="283094"/>
                    </a:lnTo>
                    <a:lnTo>
                      <a:pt x="169795" y="281016"/>
                    </a:lnTo>
                    <a:lnTo>
                      <a:pt x="172258" y="277091"/>
                    </a:lnTo>
                    <a:cubicBezTo>
                      <a:pt x="172874" y="276090"/>
                      <a:pt x="174182" y="275551"/>
                      <a:pt x="175337" y="275859"/>
                    </a:cubicBezTo>
                    <a:lnTo>
                      <a:pt x="177569" y="276398"/>
                    </a:lnTo>
                    <a:cubicBezTo>
                      <a:pt x="178801" y="276706"/>
                      <a:pt x="179724" y="277860"/>
                      <a:pt x="179724" y="279092"/>
                    </a:cubicBezTo>
                    <a:lnTo>
                      <a:pt x="179724" y="282478"/>
                    </a:lnTo>
                    <a:cubicBezTo>
                      <a:pt x="179724" y="282940"/>
                      <a:pt x="179647" y="283325"/>
                      <a:pt x="179416" y="283710"/>
                    </a:cubicBezTo>
                    <a:lnTo>
                      <a:pt x="176799" y="288867"/>
                    </a:lnTo>
                    <a:lnTo>
                      <a:pt x="176338" y="293100"/>
                    </a:lnTo>
                    <a:lnTo>
                      <a:pt x="179262" y="298565"/>
                    </a:lnTo>
                    <a:cubicBezTo>
                      <a:pt x="179647" y="299181"/>
                      <a:pt x="179724" y="299951"/>
                      <a:pt x="179493" y="300721"/>
                    </a:cubicBezTo>
                    <a:lnTo>
                      <a:pt x="176645" y="310265"/>
                    </a:lnTo>
                    <a:cubicBezTo>
                      <a:pt x="176492" y="310650"/>
                      <a:pt x="176338" y="311034"/>
                      <a:pt x="176030" y="311342"/>
                    </a:cubicBezTo>
                    <a:lnTo>
                      <a:pt x="171412" y="316422"/>
                    </a:lnTo>
                    <a:lnTo>
                      <a:pt x="169487" y="324273"/>
                    </a:lnTo>
                    <a:lnTo>
                      <a:pt x="170026" y="328814"/>
                    </a:lnTo>
                    <a:cubicBezTo>
                      <a:pt x="170180" y="330354"/>
                      <a:pt x="169102" y="331662"/>
                      <a:pt x="167640" y="331893"/>
                    </a:cubicBezTo>
                    <a:lnTo>
                      <a:pt x="163715" y="332432"/>
                    </a:lnTo>
                    <a:cubicBezTo>
                      <a:pt x="163253" y="332509"/>
                      <a:pt x="162868" y="332432"/>
                      <a:pt x="162406" y="332278"/>
                    </a:cubicBezTo>
                    <a:lnTo>
                      <a:pt x="159019" y="331123"/>
                    </a:lnTo>
                    <a:lnTo>
                      <a:pt x="154555" y="328660"/>
                    </a:lnTo>
                    <a:cubicBezTo>
                      <a:pt x="154247" y="328507"/>
                      <a:pt x="154016" y="328275"/>
                      <a:pt x="153785" y="328045"/>
                    </a:cubicBezTo>
                    <a:lnTo>
                      <a:pt x="150476" y="324427"/>
                    </a:lnTo>
                    <a:lnTo>
                      <a:pt x="140470" y="323349"/>
                    </a:lnTo>
                    <a:lnTo>
                      <a:pt x="131772" y="321579"/>
                    </a:lnTo>
                    <a:lnTo>
                      <a:pt x="119149" y="320501"/>
                    </a:lnTo>
                    <a:lnTo>
                      <a:pt x="110913" y="318731"/>
                    </a:lnTo>
                    <a:cubicBezTo>
                      <a:pt x="110682" y="318654"/>
                      <a:pt x="110528" y="318654"/>
                      <a:pt x="110298" y="318501"/>
                    </a:cubicBezTo>
                    <a:lnTo>
                      <a:pt x="103293" y="315268"/>
                    </a:lnTo>
                    <a:lnTo>
                      <a:pt x="95596" y="313728"/>
                    </a:lnTo>
                    <a:lnTo>
                      <a:pt x="89824" y="314267"/>
                    </a:lnTo>
                    <a:cubicBezTo>
                      <a:pt x="89593" y="314267"/>
                      <a:pt x="89439" y="314267"/>
                      <a:pt x="89208" y="314267"/>
                    </a:cubicBezTo>
                    <a:lnTo>
                      <a:pt x="80664" y="313190"/>
                    </a:lnTo>
                    <a:lnTo>
                      <a:pt x="64347" y="316884"/>
                    </a:lnTo>
                    <a:lnTo>
                      <a:pt x="56958" y="322657"/>
                    </a:lnTo>
                    <a:lnTo>
                      <a:pt x="44412" y="336896"/>
                    </a:lnTo>
                    <a:lnTo>
                      <a:pt x="34713" y="346594"/>
                    </a:lnTo>
                    <a:lnTo>
                      <a:pt x="29941" y="353060"/>
                    </a:lnTo>
                    <a:lnTo>
                      <a:pt x="24015" y="364528"/>
                    </a:lnTo>
                    <a:cubicBezTo>
                      <a:pt x="23861" y="364836"/>
                      <a:pt x="23630" y="365067"/>
                      <a:pt x="23399" y="365298"/>
                    </a:cubicBezTo>
                    <a:lnTo>
                      <a:pt x="16625" y="371455"/>
                    </a:lnTo>
                    <a:cubicBezTo>
                      <a:pt x="16241" y="371764"/>
                      <a:pt x="15856" y="371994"/>
                      <a:pt x="15394" y="372148"/>
                    </a:cubicBezTo>
                    <a:lnTo>
                      <a:pt x="8313" y="374304"/>
                    </a:lnTo>
                    <a:lnTo>
                      <a:pt x="3772" y="376151"/>
                    </a:lnTo>
                    <a:lnTo>
                      <a:pt x="1232" y="379076"/>
                    </a:lnTo>
                    <a:lnTo>
                      <a:pt x="0" y="383463"/>
                    </a:lnTo>
                    <a:lnTo>
                      <a:pt x="2617" y="387773"/>
                    </a:lnTo>
                    <a:lnTo>
                      <a:pt x="8005" y="393161"/>
                    </a:lnTo>
                    <a:lnTo>
                      <a:pt x="17703" y="399550"/>
                    </a:lnTo>
                    <a:lnTo>
                      <a:pt x="28710" y="405630"/>
                    </a:lnTo>
                    <a:lnTo>
                      <a:pt x="32481" y="408247"/>
                    </a:lnTo>
                    <a:lnTo>
                      <a:pt x="37022" y="409248"/>
                    </a:lnTo>
                    <a:cubicBezTo>
                      <a:pt x="37484" y="409325"/>
                      <a:pt x="37869" y="409555"/>
                      <a:pt x="38254" y="409864"/>
                    </a:cubicBezTo>
                    <a:lnTo>
                      <a:pt x="42179" y="413250"/>
                    </a:lnTo>
                    <a:lnTo>
                      <a:pt x="43950" y="415328"/>
                    </a:lnTo>
                    <a:lnTo>
                      <a:pt x="54418" y="410556"/>
                    </a:lnTo>
                    <a:cubicBezTo>
                      <a:pt x="55187" y="410171"/>
                      <a:pt x="56111" y="410248"/>
                      <a:pt x="56804" y="410633"/>
                    </a:cubicBezTo>
                    <a:lnTo>
                      <a:pt x="59036" y="411788"/>
                    </a:lnTo>
                    <a:cubicBezTo>
                      <a:pt x="59575" y="412096"/>
                      <a:pt x="60036" y="412480"/>
                      <a:pt x="60267" y="413019"/>
                    </a:cubicBezTo>
                    <a:lnTo>
                      <a:pt x="63115" y="418638"/>
                    </a:lnTo>
                    <a:cubicBezTo>
                      <a:pt x="63346" y="419023"/>
                      <a:pt x="63423" y="419485"/>
                      <a:pt x="63423" y="419870"/>
                    </a:cubicBezTo>
                    <a:lnTo>
                      <a:pt x="63423" y="427182"/>
                    </a:lnTo>
                    <a:lnTo>
                      <a:pt x="62884" y="434186"/>
                    </a:lnTo>
                    <a:lnTo>
                      <a:pt x="62884" y="438958"/>
                    </a:lnTo>
                    <a:lnTo>
                      <a:pt x="65963" y="442037"/>
                    </a:lnTo>
                    <a:lnTo>
                      <a:pt x="70581" y="445039"/>
                    </a:lnTo>
                    <a:lnTo>
                      <a:pt x="75353" y="449195"/>
                    </a:lnTo>
                    <a:cubicBezTo>
                      <a:pt x="75738" y="449503"/>
                      <a:pt x="76046" y="449965"/>
                      <a:pt x="76200" y="450426"/>
                    </a:cubicBezTo>
                    <a:lnTo>
                      <a:pt x="78432" y="457200"/>
                    </a:lnTo>
                    <a:cubicBezTo>
                      <a:pt x="78894" y="458509"/>
                      <a:pt x="78278" y="459971"/>
                      <a:pt x="77047" y="460586"/>
                    </a:cubicBezTo>
                    <a:lnTo>
                      <a:pt x="75661" y="461279"/>
                    </a:lnTo>
                    <a:lnTo>
                      <a:pt x="93672" y="473748"/>
                    </a:lnTo>
                    <a:cubicBezTo>
                      <a:pt x="93980" y="473979"/>
                      <a:pt x="94211" y="474210"/>
                      <a:pt x="94365" y="474441"/>
                    </a:cubicBezTo>
                    <a:lnTo>
                      <a:pt x="101985" y="485371"/>
                    </a:lnTo>
                    <a:lnTo>
                      <a:pt x="112915" y="494145"/>
                    </a:lnTo>
                    <a:cubicBezTo>
                      <a:pt x="113145" y="494376"/>
                      <a:pt x="113376" y="494607"/>
                      <a:pt x="113530" y="494838"/>
                    </a:cubicBezTo>
                    <a:lnTo>
                      <a:pt x="117456" y="500996"/>
                    </a:lnTo>
                    <a:lnTo>
                      <a:pt x="121535" y="509770"/>
                    </a:lnTo>
                    <a:lnTo>
                      <a:pt x="126615" y="516851"/>
                    </a:lnTo>
                    <a:lnTo>
                      <a:pt x="133235" y="521932"/>
                    </a:lnTo>
                    <a:lnTo>
                      <a:pt x="141085" y="524395"/>
                    </a:lnTo>
                    <a:lnTo>
                      <a:pt x="146012" y="523394"/>
                    </a:lnTo>
                    <a:lnTo>
                      <a:pt x="151399" y="521777"/>
                    </a:lnTo>
                    <a:cubicBezTo>
                      <a:pt x="151938" y="521623"/>
                      <a:pt x="152554" y="521623"/>
                      <a:pt x="153093" y="521777"/>
                    </a:cubicBezTo>
                    <a:lnTo>
                      <a:pt x="156479" y="522932"/>
                    </a:lnTo>
                    <a:cubicBezTo>
                      <a:pt x="157557" y="523317"/>
                      <a:pt x="158327" y="524241"/>
                      <a:pt x="158404" y="525395"/>
                    </a:cubicBezTo>
                    <a:lnTo>
                      <a:pt x="158942" y="532245"/>
                    </a:lnTo>
                    <a:lnTo>
                      <a:pt x="160251" y="535324"/>
                    </a:lnTo>
                    <a:lnTo>
                      <a:pt x="167794" y="543406"/>
                    </a:lnTo>
                    <a:cubicBezTo>
                      <a:pt x="168025" y="543714"/>
                      <a:pt x="168256" y="544022"/>
                      <a:pt x="168410" y="544330"/>
                    </a:cubicBezTo>
                    <a:lnTo>
                      <a:pt x="169410" y="547177"/>
                    </a:lnTo>
                    <a:lnTo>
                      <a:pt x="171488" y="545792"/>
                    </a:lnTo>
                    <a:cubicBezTo>
                      <a:pt x="171873" y="545561"/>
                      <a:pt x="172335" y="545407"/>
                      <a:pt x="172797" y="545330"/>
                    </a:cubicBezTo>
                    <a:lnTo>
                      <a:pt x="178416" y="544791"/>
                    </a:lnTo>
                    <a:cubicBezTo>
                      <a:pt x="178724" y="544791"/>
                      <a:pt x="179032" y="544791"/>
                      <a:pt x="179339" y="544868"/>
                    </a:cubicBezTo>
                    <a:lnTo>
                      <a:pt x="200737" y="549948"/>
                    </a:lnTo>
                    <a:cubicBezTo>
                      <a:pt x="201122" y="550025"/>
                      <a:pt x="201430" y="550179"/>
                      <a:pt x="201815" y="550410"/>
                    </a:cubicBezTo>
                    <a:lnTo>
                      <a:pt x="208588" y="555490"/>
                    </a:lnTo>
                    <a:cubicBezTo>
                      <a:pt x="208742" y="555644"/>
                      <a:pt x="208896" y="555721"/>
                      <a:pt x="208973" y="555875"/>
                    </a:cubicBezTo>
                    <a:lnTo>
                      <a:pt x="244225" y="595592"/>
                    </a:lnTo>
                    <a:lnTo>
                      <a:pt x="252769" y="601980"/>
                    </a:lnTo>
                    <a:lnTo>
                      <a:pt x="259773" y="605213"/>
                    </a:lnTo>
                    <a:lnTo>
                      <a:pt x="281863" y="611216"/>
                    </a:lnTo>
                    <a:lnTo>
                      <a:pt x="290253" y="615372"/>
                    </a:lnTo>
                    <a:lnTo>
                      <a:pt x="339667" y="652780"/>
                    </a:lnTo>
                    <a:lnTo>
                      <a:pt x="354445" y="660092"/>
                    </a:lnTo>
                    <a:lnTo>
                      <a:pt x="380846" y="661169"/>
                    </a:lnTo>
                    <a:cubicBezTo>
                      <a:pt x="381154" y="661169"/>
                      <a:pt x="381462" y="661246"/>
                      <a:pt x="381693" y="661324"/>
                    </a:cubicBezTo>
                    <a:lnTo>
                      <a:pt x="407093" y="670714"/>
                    </a:lnTo>
                    <a:lnTo>
                      <a:pt x="410556" y="670714"/>
                    </a:lnTo>
                    <a:lnTo>
                      <a:pt x="414097" y="670175"/>
                    </a:lnTo>
                    <a:cubicBezTo>
                      <a:pt x="415021" y="670021"/>
                      <a:pt x="416021" y="670406"/>
                      <a:pt x="416637" y="671099"/>
                    </a:cubicBezTo>
                    <a:lnTo>
                      <a:pt x="420024" y="675024"/>
                    </a:lnTo>
                    <a:cubicBezTo>
                      <a:pt x="420178" y="675255"/>
                      <a:pt x="420332" y="675486"/>
                      <a:pt x="420485" y="675717"/>
                    </a:cubicBezTo>
                    <a:lnTo>
                      <a:pt x="422179" y="679642"/>
                    </a:lnTo>
                    <a:cubicBezTo>
                      <a:pt x="422410" y="680104"/>
                      <a:pt x="422487" y="680643"/>
                      <a:pt x="422410" y="681182"/>
                    </a:cubicBezTo>
                    <a:lnTo>
                      <a:pt x="421948" y="684491"/>
                    </a:lnTo>
                    <a:lnTo>
                      <a:pt x="422641" y="687031"/>
                    </a:lnTo>
                    <a:lnTo>
                      <a:pt x="425565" y="689494"/>
                    </a:lnTo>
                    <a:lnTo>
                      <a:pt x="434109" y="692727"/>
                    </a:lnTo>
                    <a:lnTo>
                      <a:pt x="441421" y="694805"/>
                    </a:lnTo>
                    <a:lnTo>
                      <a:pt x="448579" y="694805"/>
                    </a:lnTo>
                    <a:lnTo>
                      <a:pt x="455584" y="693189"/>
                    </a:lnTo>
                    <a:lnTo>
                      <a:pt x="485602" y="682028"/>
                    </a:lnTo>
                    <a:cubicBezTo>
                      <a:pt x="485910" y="681874"/>
                      <a:pt x="486218" y="681874"/>
                      <a:pt x="486602" y="681874"/>
                    </a:cubicBezTo>
                    <a:lnTo>
                      <a:pt x="495608" y="681874"/>
                    </a:lnTo>
                    <a:cubicBezTo>
                      <a:pt x="496224" y="681874"/>
                      <a:pt x="496839" y="682105"/>
                      <a:pt x="497378" y="682490"/>
                    </a:cubicBezTo>
                    <a:lnTo>
                      <a:pt x="508616" y="691496"/>
                    </a:lnTo>
                    <a:cubicBezTo>
                      <a:pt x="509232" y="691957"/>
                      <a:pt x="509616" y="692650"/>
                      <a:pt x="509693" y="693420"/>
                    </a:cubicBezTo>
                    <a:lnTo>
                      <a:pt x="512464" y="719743"/>
                    </a:lnTo>
                    <a:lnTo>
                      <a:pt x="519699" y="730519"/>
                    </a:lnTo>
                    <a:lnTo>
                      <a:pt x="543714" y="747453"/>
                    </a:lnTo>
                    <a:lnTo>
                      <a:pt x="556799" y="752148"/>
                    </a:lnTo>
                    <a:lnTo>
                      <a:pt x="569037" y="750531"/>
                    </a:lnTo>
                    <a:cubicBezTo>
                      <a:pt x="569422" y="750455"/>
                      <a:pt x="569730" y="750531"/>
                      <a:pt x="570115" y="750608"/>
                    </a:cubicBezTo>
                    <a:lnTo>
                      <a:pt x="585278" y="754534"/>
                    </a:lnTo>
                    <a:cubicBezTo>
                      <a:pt x="586278" y="754765"/>
                      <a:pt x="587048" y="755534"/>
                      <a:pt x="587279" y="756535"/>
                    </a:cubicBezTo>
                    <a:lnTo>
                      <a:pt x="592359" y="775085"/>
                    </a:lnTo>
                    <a:lnTo>
                      <a:pt x="595284" y="815571"/>
                    </a:lnTo>
                    <a:lnTo>
                      <a:pt x="598593" y="827424"/>
                    </a:lnTo>
                    <a:lnTo>
                      <a:pt x="600287" y="838662"/>
                    </a:lnTo>
                    <a:lnTo>
                      <a:pt x="603827" y="847206"/>
                    </a:lnTo>
                    <a:lnTo>
                      <a:pt x="613064" y="854364"/>
                    </a:lnTo>
                    <a:lnTo>
                      <a:pt x="625610" y="859289"/>
                    </a:lnTo>
                    <a:lnTo>
                      <a:pt x="665634" y="867063"/>
                    </a:lnTo>
                    <a:cubicBezTo>
                      <a:pt x="665788" y="867140"/>
                      <a:pt x="666019" y="867140"/>
                      <a:pt x="666173" y="867217"/>
                    </a:cubicBezTo>
                    <a:lnTo>
                      <a:pt x="672946" y="870065"/>
                    </a:lnTo>
                    <a:lnTo>
                      <a:pt x="678719" y="872990"/>
                    </a:lnTo>
                    <a:lnTo>
                      <a:pt x="683876" y="874376"/>
                    </a:lnTo>
                    <a:lnTo>
                      <a:pt x="690880" y="873837"/>
                    </a:lnTo>
                    <a:lnTo>
                      <a:pt x="709661" y="867217"/>
                    </a:lnTo>
                    <a:lnTo>
                      <a:pt x="716896" y="865986"/>
                    </a:lnTo>
                    <a:cubicBezTo>
                      <a:pt x="717281" y="865909"/>
                      <a:pt x="717588" y="865909"/>
                      <a:pt x="717973" y="865986"/>
                    </a:cubicBezTo>
                    <a:lnTo>
                      <a:pt x="720205" y="866525"/>
                    </a:lnTo>
                    <a:lnTo>
                      <a:pt x="721360" y="860906"/>
                    </a:lnTo>
                    <a:cubicBezTo>
                      <a:pt x="721514" y="860213"/>
                      <a:pt x="721899" y="859598"/>
                      <a:pt x="722514" y="859136"/>
                    </a:cubicBezTo>
                    <a:lnTo>
                      <a:pt x="725670" y="856827"/>
                    </a:lnTo>
                    <a:lnTo>
                      <a:pt x="726825" y="853286"/>
                    </a:lnTo>
                    <a:lnTo>
                      <a:pt x="725516" y="847051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orma libre: forma 111">
                <a:extLst>
                  <a:ext uri="{FF2B5EF4-FFF2-40B4-BE49-F238E27FC236}">
                    <a16:creationId xmlns:a16="http://schemas.microsoft.com/office/drawing/2014/main" id="{9711CF7E-9BD9-2ACD-1549-3AD4C26830D4}"/>
                  </a:ext>
                </a:extLst>
              </p:cNvPr>
              <p:cNvSpPr/>
              <p:nvPr/>
            </p:nvSpPr>
            <p:spPr>
              <a:xfrm>
                <a:off x="4098174" y="4136428"/>
                <a:ext cx="39870" cy="62961"/>
              </a:xfrm>
              <a:custGeom>
                <a:avLst/>
                <a:gdLst>
                  <a:gd name="connsiteX0" fmla="*/ 28479 w 39870"/>
                  <a:gd name="connsiteY0" fmla="*/ 62962 h 62961"/>
                  <a:gd name="connsiteX1" fmla="*/ 36638 w 39870"/>
                  <a:gd name="connsiteY1" fmla="*/ 60806 h 62961"/>
                  <a:gd name="connsiteX2" fmla="*/ 39870 w 39870"/>
                  <a:gd name="connsiteY2" fmla="*/ 52032 h 62961"/>
                  <a:gd name="connsiteX3" fmla="*/ 39332 w 39870"/>
                  <a:gd name="connsiteY3" fmla="*/ 40717 h 62961"/>
                  <a:gd name="connsiteX4" fmla="*/ 36330 w 39870"/>
                  <a:gd name="connsiteY4" fmla="*/ 33713 h 62961"/>
                  <a:gd name="connsiteX5" fmla="*/ 27632 w 39870"/>
                  <a:gd name="connsiteY5" fmla="*/ 23322 h 62961"/>
                  <a:gd name="connsiteX6" fmla="*/ 27016 w 39870"/>
                  <a:gd name="connsiteY6" fmla="*/ 22167 h 62961"/>
                  <a:gd name="connsiteX7" fmla="*/ 26478 w 39870"/>
                  <a:gd name="connsiteY7" fmla="*/ 19935 h 62961"/>
                  <a:gd name="connsiteX8" fmla="*/ 26708 w 39870"/>
                  <a:gd name="connsiteY8" fmla="*/ 18011 h 62961"/>
                  <a:gd name="connsiteX9" fmla="*/ 27401 w 39870"/>
                  <a:gd name="connsiteY9" fmla="*/ 16703 h 62961"/>
                  <a:gd name="connsiteX10" fmla="*/ 26632 w 39870"/>
                  <a:gd name="connsiteY10" fmla="*/ 13701 h 62961"/>
                  <a:gd name="connsiteX11" fmla="*/ 24091 w 39870"/>
                  <a:gd name="connsiteY11" fmla="*/ 10237 h 62961"/>
                  <a:gd name="connsiteX12" fmla="*/ 23707 w 39870"/>
                  <a:gd name="connsiteY12" fmla="*/ 9468 h 62961"/>
                  <a:gd name="connsiteX13" fmla="*/ 21782 w 39870"/>
                  <a:gd name="connsiteY13" fmla="*/ 3772 h 62961"/>
                  <a:gd name="connsiteX14" fmla="*/ 15933 w 39870"/>
                  <a:gd name="connsiteY14" fmla="*/ 462 h 62961"/>
                  <a:gd name="connsiteX15" fmla="*/ 9313 w 39870"/>
                  <a:gd name="connsiteY15" fmla="*/ 2848 h 62961"/>
                  <a:gd name="connsiteX16" fmla="*/ 7081 w 39870"/>
                  <a:gd name="connsiteY16" fmla="*/ 2694 h 62961"/>
                  <a:gd name="connsiteX17" fmla="*/ 1693 w 39870"/>
                  <a:gd name="connsiteY17" fmla="*/ 0 h 62961"/>
                  <a:gd name="connsiteX18" fmla="*/ 231 w 39870"/>
                  <a:gd name="connsiteY18" fmla="*/ 847 h 62961"/>
                  <a:gd name="connsiteX19" fmla="*/ 0 w 39870"/>
                  <a:gd name="connsiteY19" fmla="*/ 2540 h 62961"/>
                  <a:gd name="connsiteX20" fmla="*/ 5234 w 39870"/>
                  <a:gd name="connsiteY20" fmla="*/ 12392 h 62961"/>
                  <a:gd name="connsiteX21" fmla="*/ 7851 w 39870"/>
                  <a:gd name="connsiteY21" fmla="*/ 16010 h 62961"/>
                  <a:gd name="connsiteX22" fmla="*/ 8159 w 39870"/>
                  <a:gd name="connsiteY22" fmla="*/ 18781 h 62961"/>
                  <a:gd name="connsiteX23" fmla="*/ 6465 w 39870"/>
                  <a:gd name="connsiteY23" fmla="*/ 22706 h 62961"/>
                  <a:gd name="connsiteX24" fmla="*/ 5465 w 39870"/>
                  <a:gd name="connsiteY24" fmla="*/ 23938 h 62961"/>
                  <a:gd name="connsiteX25" fmla="*/ 770 w 39870"/>
                  <a:gd name="connsiteY25" fmla="*/ 27248 h 62961"/>
                  <a:gd name="connsiteX26" fmla="*/ 77 w 39870"/>
                  <a:gd name="connsiteY26" fmla="*/ 30788 h 62961"/>
                  <a:gd name="connsiteX27" fmla="*/ 3618 w 39870"/>
                  <a:gd name="connsiteY27" fmla="*/ 37792 h 62961"/>
                  <a:gd name="connsiteX28" fmla="*/ 11776 w 39870"/>
                  <a:gd name="connsiteY28" fmla="*/ 48645 h 62961"/>
                  <a:gd name="connsiteX29" fmla="*/ 21398 w 39870"/>
                  <a:gd name="connsiteY29" fmla="*/ 58805 h 62961"/>
                  <a:gd name="connsiteX30" fmla="*/ 28479 w 39870"/>
                  <a:gd name="connsiteY30" fmla="*/ 62962 h 6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9870" h="62961">
                    <a:moveTo>
                      <a:pt x="28479" y="62962"/>
                    </a:moveTo>
                    <a:lnTo>
                      <a:pt x="36638" y="60806"/>
                    </a:lnTo>
                    <a:lnTo>
                      <a:pt x="39870" y="52032"/>
                    </a:lnTo>
                    <a:lnTo>
                      <a:pt x="39332" y="40717"/>
                    </a:lnTo>
                    <a:lnTo>
                      <a:pt x="36330" y="33713"/>
                    </a:lnTo>
                    <a:lnTo>
                      <a:pt x="27632" y="23322"/>
                    </a:lnTo>
                    <a:cubicBezTo>
                      <a:pt x="27324" y="23014"/>
                      <a:pt x="27170" y="22629"/>
                      <a:pt x="27016" y="22167"/>
                    </a:cubicBezTo>
                    <a:lnTo>
                      <a:pt x="26478" y="19935"/>
                    </a:lnTo>
                    <a:cubicBezTo>
                      <a:pt x="26324" y="19319"/>
                      <a:pt x="26401" y="18627"/>
                      <a:pt x="26708" y="18011"/>
                    </a:cubicBezTo>
                    <a:lnTo>
                      <a:pt x="27401" y="16703"/>
                    </a:lnTo>
                    <a:lnTo>
                      <a:pt x="26632" y="13701"/>
                    </a:lnTo>
                    <a:lnTo>
                      <a:pt x="24091" y="10237"/>
                    </a:lnTo>
                    <a:cubicBezTo>
                      <a:pt x="23938" y="10006"/>
                      <a:pt x="23784" y="9775"/>
                      <a:pt x="23707" y="9468"/>
                    </a:cubicBezTo>
                    <a:lnTo>
                      <a:pt x="21782" y="3772"/>
                    </a:lnTo>
                    <a:lnTo>
                      <a:pt x="15933" y="462"/>
                    </a:lnTo>
                    <a:lnTo>
                      <a:pt x="9313" y="2848"/>
                    </a:lnTo>
                    <a:cubicBezTo>
                      <a:pt x="8621" y="3079"/>
                      <a:pt x="7774" y="3079"/>
                      <a:pt x="7081" y="2694"/>
                    </a:cubicBezTo>
                    <a:lnTo>
                      <a:pt x="1693" y="0"/>
                    </a:lnTo>
                    <a:lnTo>
                      <a:pt x="231" y="847"/>
                    </a:lnTo>
                    <a:lnTo>
                      <a:pt x="0" y="2540"/>
                    </a:lnTo>
                    <a:lnTo>
                      <a:pt x="5234" y="12392"/>
                    </a:lnTo>
                    <a:lnTo>
                      <a:pt x="7851" y="16010"/>
                    </a:lnTo>
                    <a:cubicBezTo>
                      <a:pt x="8390" y="16780"/>
                      <a:pt x="8544" y="17857"/>
                      <a:pt x="8159" y="18781"/>
                    </a:cubicBezTo>
                    <a:lnTo>
                      <a:pt x="6465" y="22706"/>
                    </a:lnTo>
                    <a:cubicBezTo>
                      <a:pt x="6235" y="23168"/>
                      <a:pt x="5927" y="23630"/>
                      <a:pt x="5465" y="23938"/>
                    </a:cubicBezTo>
                    <a:lnTo>
                      <a:pt x="770" y="27248"/>
                    </a:lnTo>
                    <a:lnTo>
                      <a:pt x="77" y="30788"/>
                    </a:lnTo>
                    <a:lnTo>
                      <a:pt x="3618" y="37792"/>
                    </a:lnTo>
                    <a:lnTo>
                      <a:pt x="11776" y="48645"/>
                    </a:lnTo>
                    <a:lnTo>
                      <a:pt x="21398" y="58805"/>
                    </a:lnTo>
                    <a:lnTo>
                      <a:pt x="28479" y="62962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0" name="Forma libre: forma 112">
              <a:extLst>
                <a:ext uri="{FF2B5EF4-FFF2-40B4-BE49-F238E27FC236}">
                  <a16:creationId xmlns:a16="http://schemas.microsoft.com/office/drawing/2014/main" id="{D36D27C1-D2CC-70BD-94B0-56C95FC5519A}"/>
                </a:ext>
              </a:extLst>
            </p:cNvPr>
            <p:cNvSpPr/>
            <p:nvPr/>
          </p:nvSpPr>
          <p:spPr>
            <a:xfrm>
              <a:off x="8053572" y="3965943"/>
              <a:ext cx="969194" cy="576233"/>
            </a:xfrm>
            <a:custGeom>
              <a:avLst/>
              <a:gdLst>
                <a:gd name="connsiteX0" fmla="*/ 1242060 w 1262226"/>
                <a:gd name="connsiteY0" fmla="*/ 684337 h 750454"/>
                <a:gd name="connsiteX1" fmla="*/ 1223664 w 1262226"/>
                <a:gd name="connsiteY1" fmla="*/ 676333 h 750454"/>
                <a:gd name="connsiteX2" fmla="*/ 1223125 w 1262226"/>
                <a:gd name="connsiteY2" fmla="*/ 676025 h 750454"/>
                <a:gd name="connsiteX3" fmla="*/ 1215275 w 1262226"/>
                <a:gd name="connsiteY3" fmla="*/ 670406 h 750454"/>
                <a:gd name="connsiteX4" fmla="*/ 1214736 w 1262226"/>
                <a:gd name="connsiteY4" fmla="*/ 669944 h 750454"/>
                <a:gd name="connsiteX5" fmla="*/ 1202575 w 1262226"/>
                <a:gd name="connsiteY5" fmla="*/ 655551 h 750454"/>
                <a:gd name="connsiteX6" fmla="*/ 1182024 w 1262226"/>
                <a:gd name="connsiteY6" fmla="*/ 640542 h 750454"/>
                <a:gd name="connsiteX7" fmla="*/ 1176636 w 1262226"/>
                <a:gd name="connsiteY7" fmla="*/ 637848 h 750454"/>
                <a:gd name="connsiteX8" fmla="*/ 1170863 w 1262226"/>
                <a:gd name="connsiteY8" fmla="*/ 639310 h 750454"/>
                <a:gd name="connsiteX9" fmla="*/ 1165167 w 1262226"/>
                <a:gd name="connsiteY9" fmla="*/ 641927 h 750454"/>
                <a:gd name="connsiteX10" fmla="*/ 1164013 w 1262226"/>
                <a:gd name="connsiteY10" fmla="*/ 642158 h 750454"/>
                <a:gd name="connsiteX11" fmla="*/ 1157239 w 1262226"/>
                <a:gd name="connsiteY11" fmla="*/ 642158 h 750454"/>
                <a:gd name="connsiteX12" fmla="*/ 1155007 w 1262226"/>
                <a:gd name="connsiteY12" fmla="*/ 641080 h 750454"/>
                <a:gd name="connsiteX13" fmla="*/ 1152775 w 1262226"/>
                <a:gd name="connsiteY13" fmla="*/ 638233 h 750454"/>
                <a:gd name="connsiteX14" fmla="*/ 1152236 w 1262226"/>
                <a:gd name="connsiteY14" fmla="*/ 637078 h 750454"/>
                <a:gd name="connsiteX15" fmla="*/ 1150620 w 1262226"/>
                <a:gd name="connsiteY15" fmla="*/ 630228 h 750454"/>
                <a:gd name="connsiteX16" fmla="*/ 1149542 w 1262226"/>
                <a:gd name="connsiteY16" fmla="*/ 628534 h 750454"/>
                <a:gd name="connsiteX17" fmla="*/ 1147618 w 1262226"/>
                <a:gd name="connsiteY17" fmla="*/ 627534 h 750454"/>
                <a:gd name="connsiteX18" fmla="*/ 1136534 w 1262226"/>
                <a:gd name="connsiteY18" fmla="*/ 628534 h 750454"/>
                <a:gd name="connsiteX19" fmla="*/ 1133995 w 1262226"/>
                <a:gd name="connsiteY19" fmla="*/ 629535 h 750454"/>
                <a:gd name="connsiteX20" fmla="*/ 1130685 w 1262226"/>
                <a:gd name="connsiteY20" fmla="*/ 630228 h 750454"/>
                <a:gd name="connsiteX21" fmla="*/ 1128915 w 1262226"/>
                <a:gd name="connsiteY21" fmla="*/ 629997 h 750454"/>
                <a:gd name="connsiteX22" fmla="*/ 1124450 w 1262226"/>
                <a:gd name="connsiteY22" fmla="*/ 627765 h 750454"/>
                <a:gd name="connsiteX23" fmla="*/ 1123527 w 1262226"/>
                <a:gd name="connsiteY23" fmla="*/ 627072 h 750454"/>
                <a:gd name="connsiteX24" fmla="*/ 1120679 w 1262226"/>
                <a:gd name="connsiteY24" fmla="*/ 623685 h 750454"/>
                <a:gd name="connsiteX25" fmla="*/ 1120294 w 1262226"/>
                <a:gd name="connsiteY25" fmla="*/ 623146 h 750454"/>
                <a:gd name="connsiteX26" fmla="*/ 1118601 w 1262226"/>
                <a:gd name="connsiteY26" fmla="*/ 619760 h 750454"/>
                <a:gd name="connsiteX27" fmla="*/ 1115060 w 1262226"/>
                <a:gd name="connsiteY27" fmla="*/ 608061 h 750454"/>
                <a:gd name="connsiteX28" fmla="*/ 1113982 w 1262226"/>
                <a:gd name="connsiteY28" fmla="*/ 602596 h 750454"/>
                <a:gd name="connsiteX29" fmla="*/ 1112289 w 1262226"/>
                <a:gd name="connsiteY29" fmla="*/ 599594 h 750454"/>
                <a:gd name="connsiteX30" fmla="*/ 1108825 w 1262226"/>
                <a:gd name="connsiteY30" fmla="*/ 597131 h 750454"/>
                <a:gd name="connsiteX31" fmla="*/ 1096049 w 1262226"/>
                <a:gd name="connsiteY31" fmla="*/ 590742 h 750454"/>
                <a:gd name="connsiteX32" fmla="*/ 1089352 w 1262226"/>
                <a:gd name="connsiteY32" fmla="*/ 589280 h 750454"/>
                <a:gd name="connsiteX33" fmla="*/ 1077191 w 1262226"/>
                <a:gd name="connsiteY33" fmla="*/ 594052 h 750454"/>
                <a:gd name="connsiteX34" fmla="*/ 1076190 w 1262226"/>
                <a:gd name="connsiteY34" fmla="*/ 594206 h 750454"/>
                <a:gd name="connsiteX35" fmla="*/ 1070033 w 1262226"/>
                <a:gd name="connsiteY35" fmla="*/ 594206 h 750454"/>
                <a:gd name="connsiteX36" fmla="*/ 1067801 w 1262226"/>
                <a:gd name="connsiteY36" fmla="*/ 593051 h 750454"/>
                <a:gd name="connsiteX37" fmla="*/ 1064414 w 1262226"/>
                <a:gd name="connsiteY37" fmla="*/ 588587 h 750454"/>
                <a:gd name="connsiteX38" fmla="*/ 1063875 w 1262226"/>
                <a:gd name="connsiteY38" fmla="*/ 587202 h 750454"/>
                <a:gd name="connsiteX39" fmla="*/ 1063336 w 1262226"/>
                <a:gd name="connsiteY39" fmla="*/ 581583 h 750454"/>
                <a:gd name="connsiteX40" fmla="*/ 1062567 w 1262226"/>
                <a:gd name="connsiteY40" fmla="*/ 577735 h 750454"/>
                <a:gd name="connsiteX41" fmla="*/ 1058256 w 1262226"/>
                <a:gd name="connsiteY41" fmla="*/ 575964 h 750454"/>
                <a:gd name="connsiteX42" fmla="*/ 1054870 w 1262226"/>
                <a:gd name="connsiteY42" fmla="*/ 577273 h 750454"/>
                <a:gd name="connsiteX43" fmla="*/ 1051329 w 1262226"/>
                <a:gd name="connsiteY43" fmla="*/ 587279 h 750454"/>
                <a:gd name="connsiteX44" fmla="*/ 1049944 w 1262226"/>
                <a:gd name="connsiteY44" fmla="*/ 588895 h 750454"/>
                <a:gd name="connsiteX45" fmla="*/ 1044325 w 1262226"/>
                <a:gd name="connsiteY45" fmla="*/ 591743 h 750454"/>
                <a:gd name="connsiteX46" fmla="*/ 1042324 w 1262226"/>
                <a:gd name="connsiteY46" fmla="*/ 591974 h 750454"/>
                <a:gd name="connsiteX47" fmla="*/ 1036166 w 1262226"/>
                <a:gd name="connsiteY47" fmla="*/ 590281 h 750454"/>
                <a:gd name="connsiteX48" fmla="*/ 1035319 w 1262226"/>
                <a:gd name="connsiteY48" fmla="*/ 589896 h 750454"/>
                <a:gd name="connsiteX49" fmla="*/ 1032241 w 1262226"/>
                <a:gd name="connsiteY49" fmla="*/ 587895 h 750454"/>
                <a:gd name="connsiteX50" fmla="*/ 1030008 w 1262226"/>
                <a:gd name="connsiteY50" fmla="*/ 587125 h 750454"/>
                <a:gd name="connsiteX51" fmla="*/ 1024082 w 1262226"/>
                <a:gd name="connsiteY51" fmla="*/ 588587 h 750454"/>
                <a:gd name="connsiteX52" fmla="*/ 1017462 w 1262226"/>
                <a:gd name="connsiteY52" fmla="*/ 589203 h 750454"/>
                <a:gd name="connsiteX53" fmla="*/ 1016770 w 1262226"/>
                <a:gd name="connsiteY53" fmla="*/ 589203 h 750454"/>
                <a:gd name="connsiteX54" fmla="*/ 1009458 w 1262226"/>
                <a:gd name="connsiteY54" fmla="*/ 588048 h 750454"/>
                <a:gd name="connsiteX55" fmla="*/ 1001222 w 1262226"/>
                <a:gd name="connsiteY55" fmla="*/ 585739 h 750454"/>
                <a:gd name="connsiteX56" fmla="*/ 1000606 w 1262226"/>
                <a:gd name="connsiteY56" fmla="*/ 585509 h 750454"/>
                <a:gd name="connsiteX57" fmla="*/ 995526 w 1262226"/>
                <a:gd name="connsiteY57" fmla="*/ 582661 h 750454"/>
                <a:gd name="connsiteX58" fmla="*/ 994525 w 1262226"/>
                <a:gd name="connsiteY58" fmla="*/ 581737 h 750454"/>
                <a:gd name="connsiteX59" fmla="*/ 992293 w 1262226"/>
                <a:gd name="connsiteY59" fmla="*/ 578350 h 750454"/>
                <a:gd name="connsiteX60" fmla="*/ 991909 w 1262226"/>
                <a:gd name="connsiteY60" fmla="*/ 577503 h 750454"/>
                <a:gd name="connsiteX61" fmla="*/ 989830 w 1262226"/>
                <a:gd name="connsiteY61" fmla="*/ 569653 h 750454"/>
                <a:gd name="connsiteX62" fmla="*/ 988291 w 1262226"/>
                <a:gd name="connsiteY62" fmla="*/ 567729 h 750454"/>
                <a:gd name="connsiteX63" fmla="*/ 986598 w 1262226"/>
                <a:gd name="connsiteY63" fmla="*/ 566728 h 750454"/>
                <a:gd name="connsiteX64" fmla="*/ 986598 w 1262226"/>
                <a:gd name="connsiteY64" fmla="*/ 566728 h 750454"/>
                <a:gd name="connsiteX65" fmla="*/ 981748 w 1262226"/>
                <a:gd name="connsiteY65" fmla="*/ 566728 h 750454"/>
                <a:gd name="connsiteX66" fmla="*/ 975514 w 1262226"/>
                <a:gd name="connsiteY66" fmla="*/ 565650 h 750454"/>
                <a:gd name="connsiteX67" fmla="*/ 972589 w 1262226"/>
                <a:gd name="connsiteY67" fmla="*/ 566112 h 750454"/>
                <a:gd name="connsiteX68" fmla="*/ 970434 w 1262226"/>
                <a:gd name="connsiteY68" fmla="*/ 565573 h 750454"/>
                <a:gd name="connsiteX69" fmla="*/ 968202 w 1262226"/>
                <a:gd name="connsiteY69" fmla="*/ 563880 h 750454"/>
                <a:gd name="connsiteX70" fmla="*/ 967201 w 1262226"/>
                <a:gd name="connsiteY70" fmla="*/ 562495 h 750454"/>
                <a:gd name="connsiteX71" fmla="*/ 965508 w 1262226"/>
                <a:gd name="connsiteY71" fmla="*/ 557414 h 750454"/>
                <a:gd name="connsiteX72" fmla="*/ 963815 w 1262226"/>
                <a:gd name="connsiteY72" fmla="*/ 547947 h 750454"/>
                <a:gd name="connsiteX73" fmla="*/ 959581 w 1262226"/>
                <a:gd name="connsiteY73" fmla="*/ 540481 h 750454"/>
                <a:gd name="connsiteX74" fmla="*/ 959273 w 1262226"/>
                <a:gd name="connsiteY74" fmla="*/ 538557 h 750454"/>
                <a:gd name="connsiteX75" fmla="*/ 959812 w 1262226"/>
                <a:gd name="connsiteY75" fmla="*/ 535709 h 750454"/>
                <a:gd name="connsiteX76" fmla="*/ 960351 w 1262226"/>
                <a:gd name="connsiteY76" fmla="*/ 534478 h 750454"/>
                <a:gd name="connsiteX77" fmla="*/ 962583 w 1262226"/>
                <a:gd name="connsiteY77" fmla="*/ 531630 h 750454"/>
                <a:gd name="connsiteX78" fmla="*/ 967355 w 1262226"/>
                <a:gd name="connsiteY78" fmla="*/ 522470 h 750454"/>
                <a:gd name="connsiteX79" fmla="*/ 968433 w 1262226"/>
                <a:gd name="connsiteY79" fmla="*/ 521085 h 750454"/>
                <a:gd name="connsiteX80" fmla="*/ 962275 w 1262226"/>
                <a:gd name="connsiteY80" fmla="*/ 519161 h 750454"/>
                <a:gd name="connsiteX81" fmla="*/ 961505 w 1262226"/>
                <a:gd name="connsiteY81" fmla="*/ 518853 h 750454"/>
                <a:gd name="connsiteX82" fmla="*/ 956425 w 1262226"/>
                <a:gd name="connsiteY82" fmla="*/ 515466 h 750454"/>
                <a:gd name="connsiteX83" fmla="*/ 955271 w 1262226"/>
                <a:gd name="connsiteY83" fmla="*/ 512464 h 750454"/>
                <a:gd name="connsiteX84" fmla="*/ 956425 w 1262226"/>
                <a:gd name="connsiteY84" fmla="*/ 508000 h 750454"/>
                <a:gd name="connsiteX85" fmla="*/ 956887 w 1262226"/>
                <a:gd name="connsiteY85" fmla="*/ 506999 h 750454"/>
                <a:gd name="connsiteX86" fmla="*/ 960274 w 1262226"/>
                <a:gd name="connsiteY86" fmla="*/ 502535 h 750454"/>
                <a:gd name="connsiteX87" fmla="*/ 961890 w 1262226"/>
                <a:gd name="connsiteY87" fmla="*/ 499302 h 750454"/>
                <a:gd name="connsiteX88" fmla="*/ 959889 w 1262226"/>
                <a:gd name="connsiteY88" fmla="*/ 485140 h 750454"/>
                <a:gd name="connsiteX89" fmla="*/ 951730 w 1262226"/>
                <a:gd name="connsiteY89" fmla="*/ 474903 h 750454"/>
                <a:gd name="connsiteX90" fmla="*/ 939107 w 1262226"/>
                <a:gd name="connsiteY90" fmla="*/ 468053 h 750454"/>
                <a:gd name="connsiteX91" fmla="*/ 896774 w 1262226"/>
                <a:gd name="connsiteY91" fmla="*/ 460279 h 750454"/>
                <a:gd name="connsiteX92" fmla="*/ 895927 w 1262226"/>
                <a:gd name="connsiteY92" fmla="*/ 459971 h 750454"/>
                <a:gd name="connsiteX93" fmla="*/ 871990 w 1262226"/>
                <a:gd name="connsiteY93" fmla="*/ 446578 h 750454"/>
                <a:gd name="connsiteX94" fmla="*/ 855980 w 1262226"/>
                <a:gd name="connsiteY94" fmla="*/ 441575 h 750454"/>
                <a:gd name="connsiteX95" fmla="*/ 854518 w 1262226"/>
                <a:gd name="connsiteY95" fmla="*/ 440497 h 750454"/>
                <a:gd name="connsiteX96" fmla="*/ 851670 w 1262226"/>
                <a:gd name="connsiteY96" fmla="*/ 436572 h 750454"/>
                <a:gd name="connsiteX97" fmla="*/ 851131 w 1262226"/>
                <a:gd name="connsiteY97" fmla="*/ 435264 h 750454"/>
                <a:gd name="connsiteX98" fmla="*/ 849438 w 1262226"/>
                <a:gd name="connsiteY98" fmla="*/ 422333 h 750454"/>
                <a:gd name="connsiteX99" fmla="*/ 843896 w 1262226"/>
                <a:gd name="connsiteY99" fmla="*/ 405399 h 750454"/>
                <a:gd name="connsiteX100" fmla="*/ 843742 w 1262226"/>
                <a:gd name="connsiteY100" fmla="*/ 404860 h 750454"/>
                <a:gd name="connsiteX101" fmla="*/ 843203 w 1262226"/>
                <a:gd name="connsiteY101" fmla="*/ 399781 h 750454"/>
                <a:gd name="connsiteX102" fmla="*/ 845358 w 1262226"/>
                <a:gd name="connsiteY102" fmla="*/ 373996 h 750454"/>
                <a:gd name="connsiteX103" fmla="*/ 842202 w 1262226"/>
                <a:gd name="connsiteY103" fmla="*/ 365914 h 750454"/>
                <a:gd name="connsiteX104" fmla="*/ 829810 w 1262226"/>
                <a:gd name="connsiteY104" fmla="*/ 363528 h 750454"/>
                <a:gd name="connsiteX105" fmla="*/ 823191 w 1262226"/>
                <a:gd name="connsiteY105" fmla="*/ 365529 h 750454"/>
                <a:gd name="connsiteX106" fmla="*/ 822344 w 1262226"/>
                <a:gd name="connsiteY106" fmla="*/ 365683 h 750454"/>
                <a:gd name="connsiteX107" fmla="*/ 818958 w 1262226"/>
                <a:gd name="connsiteY107" fmla="*/ 365683 h 750454"/>
                <a:gd name="connsiteX108" fmla="*/ 814647 w 1262226"/>
                <a:gd name="connsiteY108" fmla="*/ 365067 h 750454"/>
                <a:gd name="connsiteX109" fmla="*/ 812492 w 1262226"/>
                <a:gd name="connsiteY109" fmla="*/ 363528 h 750454"/>
                <a:gd name="connsiteX110" fmla="*/ 811338 w 1262226"/>
                <a:gd name="connsiteY110" fmla="*/ 361296 h 750454"/>
                <a:gd name="connsiteX111" fmla="*/ 811107 w 1262226"/>
                <a:gd name="connsiteY111" fmla="*/ 360526 h 750454"/>
                <a:gd name="connsiteX112" fmla="*/ 810029 w 1262226"/>
                <a:gd name="connsiteY112" fmla="*/ 354753 h 750454"/>
                <a:gd name="connsiteX113" fmla="*/ 809567 w 1262226"/>
                <a:gd name="connsiteY113" fmla="*/ 353752 h 750454"/>
                <a:gd name="connsiteX114" fmla="*/ 805950 w 1262226"/>
                <a:gd name="connsiteY114" fmla="*/ 352136 h 750454"/>
                <a:gd name="connsiteX115" fmla="*/ 803179 w 1262226"/>
                <a:gd name="connsiteY115" fmla="*/ 352136 h 750454"/>
                <a:gd name="connsiteX116" fmla="*/ 794096 w 1262226"/>
                <a:gd name="connsiteY116" fmla="*/ 355831 h 750454"/>
                <a:gd name="connsiteX117" fmla="*/ 780704 w 1262226"/>
                <a:gd name="connsiteY117" fmla="*/ 358756 h 750454"/>
                <a:gd name="connsiteX118" fmla="*/ 779164 w 1262226"/>
                <a:gd name="connsiteY118" fmla="*/ 358679 h 750454"/>
                <a:gd name="connsiteX119" fmla="*/ 771313 w 1262226"/>
                <a:gd name="connsiteY119" fmla="*/ 355831 h 750454"/>
                <a:gd name="connsiteX120" fmla="*/ 770082 w 1262226"/>
                <a:gd name="connsiteY120" fmla="*/ 354907 h 750454"/>
                <a:gd name="connsiteX121" fmla="*/ 763924 w 1262226"/>
                <a:gd name="connsiteY121" fmla="*/ 347056 h 750454"/>
                <a:gd name="connsiteX122" fmla="*/ 763539 w 1262226"/>
                <a:gd name="connsiteY122" fmla="*/ 346364 h 750454"/>
                <a:gd name="connsiteX123" fmla="*/ 758459 w 1262226"/>
                <a:gd name="connsiteY123" fmla="*/ 333433 h 750454"/>
                <a:gd name="connsiteX124" fmla="*/ 758305 w 1262226"/>
                <a:gd name="connsiteY124" fmla="*/ 332894 h 750454"/>
                <a:gd name="connsiteX125" fmla="*/ 757613 w 1262226"/>
                <a:gd name="connsiteY125" fmla="*/ 328814 h 750454"/>
                <a:gd name="connsiteX126" fmla="*/ 754996 w 1262226"/>
                <a:gd name="connsiteY126" fmla="*/ 330739 h 750454"/>
                <a:gd name="connsiteX127" fmla="*/ 752148 w 1262226"/>
                <a:gd name="connsiteY127" fmla="*/ 327891 h 750454"/>
                <a:gd name="connsiteX128" fmla="*/ 754919 w 1262226"/>
                <a:gd name="connsiteY128" fmla="*/ 325043 h 750454"/>
                <a:gd name="connsiteX129" fmla="*/ 754996 w 1262226"/>
                <a:gd name="connsiteY129" fmla="*/ 325043 h 750454"/>
                <a:gd name="connsiteX130" fmla="*/ 757228 w 1262226"/>
                <a:gd name="connsiteY130" fmla="*/ 326198 h 750454"/>
                <a:gd name="connsiteX131" fmla="*/ 757228 w 1262226"/>
                <a:gd name="connsiteY131" fmla="*/ 326121 h 750454"/>
                <a:gd name="connsiteX132" fmla="*/ 757228 w 1262226"/>
                <a:gd name="connsiteY132" fmla="*/ 325120 h 750454"/>
                <a:gd name="connsiteX133" fmla="*/ 759460 w 1262226"/>
                <a:gd name="connsiteY133" fmla="*/ 312728 h 750454"/>
                <a:gd name="connsiteX134" fmla="*/ 759383 w 1262226"/>
                <a:gd name="connsiteY134" fmla="*/ 306955 h 750454"/>
                <a:gd name="connsiteX135" fmla="*/ 757459 w 1262226"/>
                <a:gd name="connsiteY135" fmla="*/ 301721 h 750454"/>
                <a:gd name="connsiteX136" fmla="*/ 748761 w 1262226"/>
                <a:gd name="connsiteY136" fmla="*/ 291407 h 750454"/>
                <a:gd name="connsiteX137" fmla="*/ 745144 w 1262226"/>
                <a:gd name="connsiteY137" fmla="*/ 285404 h 750454"/>
                <a:gd name="connsiteX138" fmla="*/ 744759 w 1262226"/>
                <a:gd name="connsiteY138" fmla="*/ 284326 h 750454"/>
                <a:gd name="connsiteX139" fmla="*/ 744220 w 1262226"/>
                <a:gd name="connsiteY139" fmla="*/ 280401 h 750454"/>
                <a:gd name="connsiteX140" fmla="*/ 744220 w 1262226"/>
                <a:gd name="connsiteY140" fmla="*/ 279554 h 750454"/>
                <a:gd name="connsiteX141" fmla="*/ 745221 w 1262226"/>
                <a:gd name="connsiteY141" fmla="*/ 273011 h 750454"/>
                <a:gd name="connsiteX142" fmla="*/ 744066 w 1262226"/>
                <a:gd name="connsiteY142" fmla="*/ 270318 h 750454"/>
                <a:gd name="connsiteX143" fmla="*/ 741064 w 1262226"/>
                <a:gd name="connsiteY143" fmla="*/ 267316 h 750454"/>
                <a:gd name="connsiteX144" fmla="*/ 737754 w 1262226"/>
                <a:gd name="connsiteY144" fmla="*/ 265007 h 750454"/>
                <a:gd name="connsiteX145" fmla="*/ 728980 w 1262226"/>
                <a:gd name="connsiteY145" fmla="*/ 261158 h 750454"/>
                <a:gd name="connsiteX146" fmla="*/ 722668 w 1262226"/>
                <a:gd name="connsiteY146" fmla="*/ 259773 h 750454"/>
                <a:gd name="connsiteX147" fmla="*/ 701810 w 1262226"/>
                <a:gd name="connsiteY147" fmla="*/ 262544 h 750454"/>
                <a:gd name="connsiteX148" fmla="*/ 701271 w 1262226"/>
                <a:gd name="connsiteY148" fmla="*/ 262544 h 750454"/>
                <a:gd name="connsiteX149" fmla="*/ 669175 w 1262226"/>
                <a:gd name="connsiteY149" fmla="*/ 260312 h 750454"/>
                <a:gd name="connsiteX150" fmla="*/ 668405 w 1262226"/>
                <a:gd name="connsiteY150" fmla="*/ 260157 h 750454"/>
                <a:gd name="connsiteX151" fmla="*/ 653242 w 1262226"/>
                <a:gd name="connsiteY151" fmla="*/ 254539 h 750454"/>
                <a:gd name="connsiteX152" fmla="*/ 652164 w 1262226"/>
                <a:gd name="connsiteY152" fmla="*/ 253846 h 750454"/>
                <a:gd name="connsiteX153" fmla="*/ 629458 w 1262226"/>
                <a:gd name="connsiteY153" fmla="*/ 230063 h 750454"/>
                <a:gd name="connsiteX154" fmla="*/ 615142 w 1262226"/>
                <a:gd name="connsiteY154" fmla="*/ 223135 h 750454"/>
                <a:gd name="connsiteX155" fmla="*/ 598439 w 1262226"/>
                <a:gd name="connsiteY155" fmla="*/ 220980 h 750454"/>
                <a:gd name="connsiteX156" fmla="*/ 572885 w 1262226"/>
                <a:gd name="connsiteY156" fmla="*/ 223212 h 750454"/>
                <a:gd name="connsiteX157" fmla="*/ 565881 w 1262226"/>
                <a:gd name="connsiteY157" fmla="*/ 223212 h 750454"/>
                <a:gd name="connsiteX158" fmla="*/ 564958 w 1262226"/>
                <a:gd name="connsiteY158" fmla="*/ 223058 h 750454"/>
                <a:gd name="connsiteX159" fmla="*/ 558184 w 1262226"/>
                <a:gd name="connsiteY159" fmla="*/ 220826 h 750454"/>
                <a:gd name="connsiteX160" fmla="*/ 557491 w 1262226"/>
                <a:gd name="connsiteY160" fmla="*/ 220518 h 750454"/>
                <a:gd name="connsiteX161" fmla="*/ 550718 w 1262226"/>
                <a:gd name="connsiteY161" fmla="*/ 215977 h 750454"/>
                <a:gd name="connsiteX162" fmla="*/ 544099 w 1262226"/>
                <a:gd name="connsiteY162" fmla="*/ 212436 h 750454"/>
                <a:gd name="connsiteX163" fmla="*/ 529474 w 1262226"/>
                <a:gd name="connsiteY163" fmla="*/ 210820 h 750454"/>
                <a:gd name="connsiteX164" fmla="*/ 528551 w 1262226"/>
                <a:gd name="connsiteY164" fmla="*/ 210512 h 750454"/>
                <a:gd name="connsiteX165" fmla="*/ 521778 w 1262226"/>
                <a:gd name="connsiteY165" fmla="*/ 207125 h 750454"/>
                <a:gd name="connsiteX166" fmla="*/ 520854 w 1262226"/>
                <a:gd name="connsiteY166" fmla="*/ 206433 h 750454"/>
                <a:gd name="connsiteX167" fmla="*/ 500072 w 1262226"/>
                <a:gd name="connsiteY167" fmla="*/ 181648 h 750454"/>
                <a:gd name="connsiteX168" fmla="*/ 499764 w 1262226"/>
                <a:gd name="connsiteY168" fmla="*/ 181187 h 750454"/>
                <a:gd name="connsiteX169" fmla="*/ 495300 w 1262226"/>
                <a:gd name="connsiteY169" fmla="*/ 172720 h 750454"/>
                <a:gd name="connsiteX170" fmla="*/ 494992 w 1262226"/>
                <a:gd name="connsiteY170" fmla="*/ 171642 h 750454"/>
                <a:gd name="connsiteX171" fmla="*/ 494453 w 1262226"/>
                <a:gd name="connsiteY171" fmla="*/ 165485 h 750454"/>
                <a:gd name="connsiteX172" fmla="*/ 494453 w 1262226"/>
                <a:gd name="connsiteY172" fmla="*/ 160636 h 750454"/>
                <a:gd name="connsiteX173" fmla="*/ 493222 w 1262226"/>
                <a:gd name="connsiteY173" fmla="*/ 156864 h 750454"/>
                <a:gd name="connsiteX174" fmla="*/ 488758 w 1262226"/>
                <a:gd name="connsiteY174" fmla="*/ 153708 h 750454"/>
                <a:gd name="connsiteX175" fmla="*/ 483524 w 1262226"/>
                <a:gd name="connsiteY175" fmla="*/ 152246 h 750454"/>
                <a:gd name="connsiteX176" fmla="*/ 469361 w 1262226"/>
                <a:gd name="connsiteY176" fmla="*/ 153324 h 750454"/>
                <a:gd name="connsiteX177" fmla="*/ 462357 w 1262226"/>
                <a:gd name="connsiteY177" fmla="*/ 153324 h 750454"/>
                <a:gd name="connsiteX178" fmla="*/ 461202 w 1262226"/>
                <a:gd name="connsiteY178" fmla="*/ 153093 h 750454"/>
                <a:gd name="connsiteX179" fmla="*/ 451350 w 1262226"/>
                <a:gd name="connsiteY179" fmla="*/ 148706 h 750454"/>
                <a:gd name="connsiteX180" fmla="*/ 446578 w 1262226"/>
                <a:gd name="connsiteY180" fmla="*/ 147782 h 750454"/>
                <a:gd name="connsiteX181" fmla="*/ 442807 w 1262226"/>
                <a:gd name="connsiteY181" fmla="*/ 148628 h 750454"/>
                <a:gd name="connsiteX182" fmla="*/ 439420 w 1262226"/>
                <a:gd name="connsiteY182" fmla="*/ 151630 h 750454"/>
                <a:gd name="connsiteX183" fmla="*/ 437958 w 1262226"/>
                <a:gd name="connsiteY183" fmla="*/ 155479 h 750454"/>
                <a:gd name="connsiteX184" fmla="*/ 437496 w 1262226"/>
                <a:gd name="connsiteY184" fmla="*/ 156325 h 750454"/>
                <a:gd name="connsiteX185" fmla="*/ 434109 w 1262226"/>
                <a:gd name="connsiteY185" fmla="*/ 160251 h 750454"/>
                <a:gd name="connsiteX186" fmla="*/ 432416 w 1262226"/>
                <a:gd name="connsiteY186" fmla="*/ 161175 h 750454"/>
                <a:gd name="connsiteX187" fmla="*/ 425642 w 1262226"/>
                <a:gd name="connsiteY187" fmla="*/ 162329 h 750454"/>
                <a:gd name="connsiteX188" fmla="*/ 425027 w 1262226"/>
                <a:gd name="connsiteY188" fmla="*/ 162329 h 750454"/>
                <a:gd name="connsiteX189" fmla="*/ 413558 w 1262226"/>
                <a:gd name="connsiteY189" fmla="*/ 161790 h 750454"/>
                <a:gd name="connsiteX190" fmla="*/ 409171 w 1262226"/>
                <a:gd name="connsiteY190" fmla="*/ 162714 h 750454"/>
                <a:gd name="connsiteX191" fmla="*/ 403860 w 1262226"/>
                <a:gd name="connsiteY191" fmla="*/ 165408 h 750454"/>
                <a:gd name="connsiteX192" fmla="*/ 399858 w 1262226"/>
                <a:gd name="connsiteY192" fmla="*/ 167948 h 750454"/>
                <a:gd name="connsiteX193" fmla="*/ 396702 w 1262226"/>
                <a:gd name="connsiteY193" fmla="*/ 171103 h 750454"/>
                <a:gd name="connsiteX194" fmla="*/ 396086 w 1262226"/>
                <a:gd name="connsiteY194" fmla="*/ 171565 h 750454"/>
                <a:gd name="connsiteX195" fmla="*/ 392161 w 1262226"/>
                <a:gd name="connsiteY195" fmla="*/ 173798 h 750454"/>
                <a:gd name="connsiteX196" fmla="*/ 391545 w 1262226"/>
                <a:gd name="connsiteY196" fmla="*/ 174028 h 750454"/>
                <a:gd name="connsiteX197" fmla="*/ 385926 w 1262226"/>
                <a:gd name="connsiteY197" fmla="*/ 175722 h 750454"/>
                <a:gd name="connsiteX198" fmla="*/ 385002 w 1262226"/>
                <a:gd name="connsiteY198" fmla="*/ 175876 h 750454"/>
                <a:gd name="connsiteX199" fmla="*/ 331585 w 1262226"/>
                <a:gd name="connsiteY199" fmla="*/ 174182 h 750454"/>
                <a:gd name="connsiteX200" fmla="*/ 319886 w 1262226"/>
                <a:gd name="connsiteY200" fmla="*/ 171873 h 750454"/>
                <a:gd name="connsiteX201" fmla="*/ 319193 w 1262226"/>
                <a:gd name="connsiteY201" fmla="*/ 171642 h 750454"/>
                <a:gd name="connsiteX202" fmla="*/ 304030 w 1262226"/>
                <a:gd name="connsiteY202" fmla="*/ 164330 h 750454"/>
                <a:gd name="connsiteX203" fmla="*/ 277399 w 1262226"/>
                <a:gd name="connsiteY203" fmla="*/ 156018 h 750454"/>
                <a:gd name="connsiteX204" fmla="*/ 276552 w 1262226"/>
                <a:gd name="connsiteY204" fmla="*/ 155555 h 750454"/>
                <a:gd name="connsiteX205" fmla="*/ 269240 w 1262226"/>
                <a:gd name="connsiteY205" fmla="*/ 149937 h 750454"/>
                <a:gd name="connsiteX206" fmla="*/ 268624 w 1262226"/>
                <a:gd name="connsiteY206" fmla="*/ 149321 h 750454"/>
                <a:gd name="connsiteX207" fmla="*/ 259080 w 1262226"/>
                <a:gd name="connsiteY207" fmla="*/ 135851 h 750454"/>
                <a:gd name="connsiteX208" fmla="*/ 258618 w 1262226"/>
                <a:gd name="connsiteY208" fmla="*/ 134774 h 750454"/>
                <a:gd name="connsiteX209" fmla="*/ 255232 w 1262226"/>
                <a:gd name="connsiteY209" fmla="*/ 118456 h 750454"/>
                <a:gd name="connsiteX210" fmla="*/ 255154 w 1262226"/>
                <a:gd name="connsiteY210" fmla="*/ 117764 h 750454"/>
                <a:gd name="connsiteX211" fmla="*/ 256309 w 1262226"/>
                <a:gd name="connsiteY211" fmla="*/ 84590 h 750454"/>
                <a:gd name="connsiteX212" fmla="*/ 256463 w 1262226"/>
                <a:gd name="connsiteY212" fmla="*/ 83820 h 750454"/>
                <a:gd name="connsiteX213" fmla="*/ 258695 w 1262226"/>
                <a:gd name="connsiteY213" fmla="*/ 77047 h 750454"/>
                <a:gd name="connsiteX214" fmla="*/ 265007 w 1262226"/>
                <a:gd name="connsiteY214" fmla="*/ 63808 h 750454"/>
                <a:gd name="connsiteX215" fmla="*/ 266392 w 1262226"/>
                <a:gd name="connsiteY215" fmla="*/ 58497 h 750454"/>
                <a:gd name="connsiteX216" fmla="*/ 266392 w 1262226"/>
                <a:gd name="connsiteY216" fmla="*/ 54264 h 750454"/>
                <a:gd name="connsiteX217" fmla="*/ 264853 w 1262226"/>
                <a:gd name="connsiteY217" fmla="*/ 49646 h 750454"/>
                <a:gd name="connsiteX218" fmla="*/ 260696 w 1262226"/>
                <a:gd name="connsiteY218" fmla="*/ 39177 h 750454"/>
                <a:gd name="connsiteX219" fmla="*/ 254462 w 1262226"/>
                <a:gd name="connsiteY219" fmla="*/ 34020 h 750454"/>
                <a:gd name="connsiteX220" fmla="*/ 253461 w 1262226"/>
                <a:gd name="connsiteY220" fmla="*/ 32250 h 750454"/>
                <a:gd name="connsiteX221" fmla="*/ 252999 w 1262226"/>
                <a:gd name="connsiteY221" fmla="*/ 28941 h 750454"/>
                <a:gd name="connsiteX222" fmla="*/ 245995 w 1262226"/>
                <a:gd name="connsiteY222" fmla="*/ 18242 h 750454"/>
                <a:gd name="connsiteX223" fmla="*/ 240376 w 1262226"/>
                <a:gd name="connsiteY223" fmla="*/ 10622 h 750454"/>
                <a:gd name="connsiteX224" fmla="*/ 228215 w 1262226"/>
                <a:gd name="connsiteY224" fmla="*/ 5850 h 750454"/>
                <a:gd name="connsiteX225" fmla="*/ 221827 w 1262226"/>
                <a:gd name="connsiteY225" fmla="*/ 1847 h 750454"/>
                <a:gd name="connsiteX226" fmla="*/ 216747 w 1262226"/>
                <a:gd name="connsiteY226" fmla="*/ 0 h 750454"/>
                <a:gd name="connsiteX227" fmla="*/ 212436 w 1262226"/>
                <a:gd name="connsiteY227" fmla="*/ 1154 h 750454"/>
                <a:gd name="connsiteX228" fmla="*/ 193348 w 1262226"/>
                <a:gd name="connsiteY228" fmla="*/ 30095 h 750454"/>
                <a:gd name="connsiteX229" fmla="*/ 184650 w 1262226"/>
                <a:gd name="connsiteY229" fmla="*/ 39947 h 750454"/>
                <a:gd name="connsiteX230" fmla="*/ 183881 w 1262226"/>
                <a:gd name="connsiteY230" fmla="*/ 40563 h 750454"/>
                <a:gd name="connsiteX231" fmla="*/ 173721 w 1262226"/>
                <a:gd name="connsiteY231" fmla="*/ 46182 h 750454"/>
                <a:gd name="connsiteX232" fmla="*/ 172951 w 1262226"/>
                <a:gd name="connsiteY232" fmla="*/ 46490 h 750454"/>
                <a:gd name="connsiteX233" fmla="*/ 162791 w 1262226"/>
                <a:gd name="connsiteY233" fmla="*/ 48722 h 750454"/>
                <a:gd name="connsiteX234" fmla="*/ 162021 w 1262226"/>
                <a:gd name="connsiteY234" fmla="*/ 48799 h 750454"/>
                <a:gd name="connsiteX235" fmla="*/ 131618 w 1262226"/>
                <a:gd name="connsiteY235" fmla="*/ 47105 h 750454"/>
                <a:gd name="connsiteX236" fmla="*/ 120458 w 1262226"/>
                <a:gd name="connsiteY236" fmla="*/ 47105 h 750454"/>
                <a:gd name="connsiteX237" fmla="*/ 109990 w 1262226"/>
                <a:gd name="connsiteY237" fmla="*/ 56034 h 750454"/>
                <a:gd name="connsiteX238" fmla="*/ 108373 w 1262226"/>
                <a:gd name="connsiteY238" fmla="*/ 56727 h 750454"/>
                <a:gd name="connsiteX239" fmla="*/ 101600 w 1262226"/>
                <a:gd name="connsiteY239" fmla="*/ 57265 h 750454"/>
                <a:gd name="connsiteX240" fmla="*/ 99214 w 1262226"/>
                <a:gd name="connsiteY240" fmla="*/ 56265 h 750454"/>
                <a:gd name="connsiteX241" fmla="*/ 98752 w 1262226"/>
                <a:gd name="connsiteY241" fmla="*/ 55649 h 750454"/>
                <a:gd name="connsiteX242" fmla="*/ 98598 w 1262226"/>
                <a:gd name="connsiteY242" fmla="*/ 56650 h 750454"/>
                <a:gd name="connsiteX243" fmla="*/ 99676 w 1262226"/>
                <a:gd name="connsiteY243" fmla="*/ 64116 h 750454"/>
                <a:gd name="connsiteX244" fmla="*/ 99676 w 1262226"/>
                <a:gd name="connsiteY244" fmla="*/ 64885 h 750454"/>
                <a:gd name="connsiteX245" fmla="*/ 99137 w 1262226"/>
                <a:gd name="connsiteY245" fmla="*/ 69427 h 750454"/>
                <a:gd name="connsiteX246" fmla="*/ 98829 w 1262226"/>
                <a:gd name="connsiteY246" fmla="*/ 70350 h 750454"/>
                <a:gd name="connsiteX247" fmla="*/ 97136 w 1262226"/>
                <a:gd name="connsiteY247" fmla="*/ 73737 h 750454"/>
                <a:gd name="connsiteX248" fmla="*/ 96597 w 1262226"/>
                <a:gd name="connsiteY248" fmla="*/ 74430 h 750454"/>
                <a:gd name="connsiteX249" fmla="*/ 91517 w 1262226"/>
                <a:gd name="connsiteY249" fmla="*/ 79510 h 750454"/>
                <a:gd name="connsiteX250" fmla="*/ 87207 w 1262226"/>
                <a:gd name="connsiteY250" fmla="*/ 82588 h 750454"/>
                <a:gd name="connsiteX251" fmla="*/ 86591 w 1262226"/>
                <a:gd name="connsiteY251" fmla="*/ 82897 h 750454"/>
                <a:gd name="connsiteX252" fmla="*/ 59574 w 1262226"/>
                <a:gd name="connsiteY252" fmla="*/ 93056 h 750454"/>
                <a:gd name="connsiteX253" fmla="*/ 55033 w 1262226"/>
                <a:gd name="connsiteY253" fmla="*/ 94288 h 750454"/>
                <a:gd name="connsiteX254" fmla="*/ 54648 w 1262226"/>
                <a:gd name="connsiteY254" fmla="*/ 97982 h 750454"/>
                <a:gd name="connsiteX255" fmla="*/ 54110 w 1262226"/>
                <a:gd name="connsiteY255" fmla="*/ 114146 h 750454"/>
                <a:gd name="connsiteX256" fmla="*/ 56342 w 1262226"/>
                <a:gd name="connsiteY256" fmla="*/ 134312 h 750454"/>
                <a:gd name="connsiteX257" fmla="*/ 57496 w 1262226"/>
                <a:gd name="connsiteY257" fmla="*/ 134312 h 750454"/>
                <a:gd name="connsiteX258" fmla="*/ 57496 w 1262226"/>
                <a:gd name="connsiteY258" fmla="*/ 134312 h 750454"/>
                <a:gd name="connsiteX259" fmla="*/ 58728 w 1262226"/>
                <a:gd name="connsiteY259" fmla="*/ 134620 h 750454"/>
                <a:gd name="connsiteX260" fmla="*/ 60960 w 1262226"/>
                <a:gd name="connsiteY260" fmla="*/ 135775 h 750454"/>
                <a:gd name="connsiteX261" fmla="*/ 68888 w 1262226"/>
                <a:gd name="connsiteY261" fmla="*/ 141393 h 750454"/>
                <a:gd name="connsiteX262" fmla="*/ 73044 w 1262226"/>
                <a:gd name="connsiteY262" fmla="*/ 142933 h 750454"/>
                <a:gd name="connsiteX263" fmla="*/ 74045 w 1262226"/>
                <a:gd name="connsiteY263" fmla="*/ 143548 h 750454"/>
                <a:gd name="connsiteX264" fmla="*/ 75738 w 1262226"/>
                <a:gd name="connsiteY264" fmla="*/ 145242 h 750454"/>
                <a:gd name="connsiteX265" fmla="*/ 76431 w 1262226"/>
                <a:gd name="connsiteY265" fmla="*/ 146319 h 750454"/>
                <a:gd name="connsiteX266" fmla="*/ 77585 w 1262226"/>
                <a:gd name="connsiteY266" fmla="*/ 149706 h 750454"/>
                <a:gd name="connsiteX267" fmla="*/ 77739 w 1262226"/>
                <a:gd name="connsiteY267" fmla="*/ 150630 h 750454"/>
                <a:gd name="connsiteX268" fmla="*/ 77739 w 1262226"/>
                <a:gd name="connsiteY268" fmla="*/ 154016 h 750454"/>
                <a:gd name="connsiteX269" fmla="*/ 77585 w 1262226"/>
                <a:gd name="connsiteY269" fmla="*/ 154940 h 750454"/>
                <a:gd name="connsiteX270" fmla="*/ 74199 w 1262226"/>
                <a:gd name="connsiteY270" fmla="*/ 165100 h 750454"/>
                <a:gd name="connsiteX271" fmla="*/ 54418 w 1262226"/>
                <a:gd name="connsiteY271" fmla="*/ 207587 h 750454"/>
                <a:gd name="connsiteX272" fmla="*/ 43642 w 1262226"/>
                <a:gd name="connsiteY272" fmla="*/ 226368 h 750454"/>
                <a:gd name="connsiteX273" fmla="*/ 42795 w 1262226"/>
                <a:gd name="connsiteY273" fmla="*/ 227291 h 750454"/>
                <a:gd name="connsiteX274" fmla="*/ 35868 w 1262226"/>
                <a:gd name="connsiteY274" fmla="*/ 232063 h 750454"/>
                <a:gd name="connsiteX275" fmla="*/ 29402 w 1262226"/>
                <a:gd name="connsiteY275" fmla="*/ 241223 h 750454"/>
                <a:gd name="connsiteX276" fmla="*/ 5696 w 1262226"/>
                <a:gd name="connsiteY276" fmla="*/ 270625 h 750454"/>
                <a:gd name="connsiteX277" fmla="*/ 0 w 1262226"/>
                <a:gd name="connsiteY277" fmla="*/ 277168 h 750454"/>
                <a:gd name="connsiteX278" fmla="*/ 12854 w 1262226"/>
                <a:gd name="connsiteY278" fmla="*/ 290484 h 750454"/>
                <a:gd name="connsiteX279" fmla="*/ 30018 w 1262226"/>
                <a:gd name="connsiteY279" fmla="*/ 304338 h 750454"/>
                <a:gd name="connsiteX280" fmla="*/ 37022 w 1262226"/>
                <a:gd name="connsiteY280" fmla="*/ 308648 h 750454"/>
                <a:gd name="connsiteX281" fmla="*/ 42410 w 1262226"/>
                <a:gd name="connsiteY281" fmla="*/ 311343 h 750454"/>
                <a:gd name="connsiteX282" fmla="*/ 43103 w 1262226"/>
                <a:gd name="connsiteY282" fmla="*/ 311881 h 750454"/>
                <a:gd name="connsiteX283" fmla="*/ 45335 w 1262226"/>
                <a:gd name="connsiteY283" fmla="*/ 314113 h 750454"/>
                <a:gd name="connsiteX284" fmla="*/ 45951 w 1262226"/>
                <a:gd name="connsiteY284" fmla="*/ 314960 h 750454"/>
                <a:gd name="connsiteX285" fmla="*/ 47644 w 1262226"/>
                <a:gd name="connsiteY285" fmla="*/ 318885 h 750454"/>
                <a:gd name="connsiteX286" fmla="*/ 47875 w 1262226"/>
                <a:gd name="connsiteY286" fmla="*/ 320271 h 750454"/>
                <a:gd name="connsiteX287" fmla="*/ 47336 w 1262226"/>
                <a:gd name="connsiteY287" fmla="*/ 326428 h 750454"/>
                <a:gd name="connsiteX288" fmla="*/ 47028 w 1262226"/>
                <a:gd name="connsiteY288" fmla="*/ 327429 h 750454"/>
                <a:gd name="connsiteX289" fmla="*/ 45874 w 1262226"/>
                <a:gd name="connsiteY289" fmla="*/ 329661 h 750454"/>
                <a:gd name="connsiteX290" fmla="*/ 45104 w 1262226"/>
                <a:gd name="connsiteY290" fmla="*/ 330585 h 750454"/>
                <a:gd name="connsiteX291" fmla="*/ 42564 w 1262226"/>
                <a:gd name="connsiteY291" fmla="*/ 332586 h 750454"/>
                <a:gd name="connsiteX292" fmla="*/ 41641 w 1262226"/>
                <a:gd name="connsiteY292" fmla="*/ 333818 h 750454"/>
                <a:gd name="connsiteX293" fmla="*/ 41641 w 1262226"/>
                <a:gd name="connsiteY293" fmla="*/ 336819 h 750454"/>
                <a:gd name="connsiteX294" fmla="*/ 42102 w 1262226"/>
                <a:gd name="connsiteY294" fmla="*/ 339975 h 750454"/>
                <a:gd name="connsiteX295" fmla="*/ 49799 w 1262226"/>
                <a:gd name="connsiteY295" fmla="*/ 357601 h 750454"/>
                <a:gd name="connsiteX296" fmla="*/ 51108 w 1262226"/>
                <a:gd name="connsiteY296" fmla="*/ 363143 h 750454"/>
                <a:gd name="connsiteX297" fmla="*/ 52262 w 1262226"/>
                <a:gd name="connsiteY297" fmla="*/ 374843 h 750454"/>
                <a:gd name="connsiteX298" fmla="*/ 55495 w 1262226"/>
                <a:gd name="connsiteY298" fmla="*/ 382308 h 750454"/>
                <a:gd name="connsiteX299" fmla="*/ 55726 w 1262226"/>
                <a:gd name="connsiteY299" fmla="*/ 383001 h 750454"/>
                <a:gd name="connsiteX300" fmla="*/ 56881 w 1262226"/>
                <a:gd name="connsiteY300" fmla="*/ 390313 h 750454"/>
                <a:gd name="connsiteX301" fmla="*/ 56804 w 1262226"/>
                <a:gd name="connsiteY301" fmla="*/ 391622 h 750454"/>
                <a:gd name="connsiteX302" fmla="*/ 55110 w 1262226"/>
                <a:gd name="connsiteY302" fmla="*/ 396702 h 750454"/>
                <a:gd name="connsiteX303" fmla="*/ 54110 w 1262226"/>
                <a:gd name="connsiteY303" fmla="*/ 398087 h 750454"/>
                <a:gd name="connsiteX304" fmla="*/ 51108 w 1262226"/>
                <a:gd name="connsiteY304" fmla="*/ 400242 h 750454"/>
                <a:gd name="connsiteX305" fmla="*/ 50184 w 1262226"/>
                <a:gd name="connsiteY305" fmla="*/ 404860 h 750454"/>
                <a:gd name="connsiteX306" fmla="*/ 55341 w 1262226"/>
                <a:gd name="connsiteY306" fmla="*/ 405938 h 750454"/>
                <a:gd name="connsiteX307" fmla="*/ 56881 w 1262226"/>
                <a:gd name="connsiteY307" fmla="*/ 406785 h 750454"/>
                <a:gd name="connsiteX308" fmla="*/ 71043 w 1262226"/>
                <a:gd name="connsiteY308" fmla="*/ 422563 h 750454"/>
                <a:gd name="connsiteX309" fmla="*/ 81203 w 1262226"/>
                <a:gd name="connsiteY309" fmla="*/ 426104 h 750454"/>
                <a:gd name="connsiteX310" fmla="*/ 95981 w 1262226"/>
                <a:gd name="connsiteY310" fmla="*/ 426643 h 750454"/>
                <a:gd name="connsiteX311" fmla="*/ 100753 w 1262226"/>
                <a:gd name="connsiteY311" fmla="*/ 427259 h 750454"/>
                <a:gd name="connsiteX312" fmla="*/ 101369 w 1262226"/>
                <a:gd name="connsiteY312" fmla="*/ 427412 h 750454"/>
                <a:gd name="connsiteX313" fmla="*/ 107527 w 1262226"/>
                <a:gd name="connsiteY313" fmla="*/ 429645 h 750454"/>
                <a:gd name="connsiteX314" fmla="*/ 108219 w 1262226"/>
                <a:gd name="connsiteY314" fmla="*/ 430030 h 750454"/>
                <a:gd name="connsiteX315" fmla="*/ 112145 w 1262226"/>
                <a:gd name="connsiteY315" fmla="*/ 432878 h 750454"/>
                <a:gd name="connsiteX316" fmla="*/ 120919 w 1262226"/>
                <a:gd name="connsiteY316" fmla="*/ 441652 h 750454"/>
                <a:gd name="connsiteX317" fmla="*/ 126384 w 1262226"/>
                <a:gd name="connsiteY317" fmla="*/ 445578 h 750454"/>
                <a:gd name="connsiteX318" fmla="*/ 131541 w 1262226"/>
                <a:gd name="connsiteY318" fmla="*/ 447117 h 750454"/>
                <a:gd name="connsiteX319" fmla="*/ 136313 w 1262226"/>
                <a:gd name="connsiteY319" fmla="*/ 447579 h 750454"/>
                <a:gd name="connsiteX320" fmla="*/ 162406 w 1262226"/>
                <a:gd name="connsiteY320" fmla="*/ 443653 h 750454"/>
                <a:gd name="connsiteX321" fmla="*/ 163176 w 1262226"/>
                <a:gd name="connsiteY321" fmla="*/ 443653 h 750454"/>
                <a:gd name="connsiteX322" fmla="*/ 167640 w 1262226"/>
                <a:gd name="connsiteY322" fmla="*/ 444192 h 750454"/>
                <a:gd name="connsiteX323" fmla="*/ 168410 w 1262226"/>
                <a:gd name="connsiteY323" fmla="*/ 444423 h 750454"/>
                <a:gd name="connsiteX324" fmla="*/ 181418 w 1262226"/>
                <a:gd name="connsiteY324" fmla="*/ 449811 h 750454"/>
                <a:gd name="connsiteX325" fmla="*/ 183573 w 1262226"/>
                <a:gd name="connsiteY325" fmla="*/ 449811 h 750454"/>
                <a:gd name="connsiteX326" fmla="*/ 183111 w 1262226"/>
                <a:gd name="connsiteY326" fmla="*/ 437573 h 750454"/>
                <a:gd name="connsiteX327" fmla="*/ 184958 w 1262226"/>
                <a:gd name="connsiteY327" fmla="*/ 434802 h 750454"/>
                <a:gd name="connsiteX328" fmla="*/ 189422 w 1262226"/>
                <a:gd name="connsiteY328" fmla="*/ 433109 h 750454"/>
                <a:gd name="connsiteX329" fmla="*/ 191193 w 1262226"/>
                <a:gd name="connsiteY329" fmla="*/ 433032 h 750454"/>
                <a:gd name="connsiteX330" fmla="*/ 203893 w 1262226"/>
                <a:gd name="connsiteY330" fmla="*/ 436880 h 750454"/>
                <a:gd name="connsiteX331" fmla="*/ 222135 w 1262226"/>
                <a:gd name="connsiteY331" fmla="*/ 438573 h 750454"/>
                <a:gd name="connsiteX332" fmla="*/ 222673 w 1262226"/>
                <a:gd name="connsiteY332" fmla="*/ 438650 h 750454"/>
                <a:gd name="connsiteX333" fmla="*/ 228292 w 1262226"/>
                <a:gd name="connsiteY333" fmla="*/ 440343 h 750454"/>
                <a:gd name="connsiteX334" fmla="*/ 229216 w 1262226"/>
                <a:gd name="connsiteY334" fmla="*/ 440806 h 750454"/>
                <a:gd name="connsiteX335" fmla="*/ 234834 w 1262226"/>
                <a:gd name="connsiteY335" fmla="*/ 445270 h 750454"/>
                <a:gd name="connsiteX336" fmla="*/ 244687 w 1262226"/>
                <a:gd name="connsiteY336" fmla="*/ 454044 h 750454"/>
                <a:gd name="connsiteX337" fmla="*/ 250767 w 1262226"/>
                <a:gd name="connsiteY337" fmla="*/ 456353 h 750454"/>
                <a:gd name="connsiteX338" fmla="*/ 255154 w 1262226"/>
                <a:gd name="connsiteY338" fmla="*/ 455430 h 750454"/>
                <a:gd name="connsiteX339" fmla="*/ 264391 w 1262226"/>
                <a:gd name="connsiteY339" fmla="*/ 450580 h 750454"/>
                <a:gd name="connsiteX340" fmla="*/ 265391 w 1262226"/>
                <a:gd name="connsiteY340" fmla="*/ 450273 h 750454"/>
                <a:gd name="connsiteX341" fmla="*/ 302414 w 1262226"/>
                <a:gd name="connsiteY341" fmla="*/ 446424 h 750454"/>
                <a:gd name="connsiteX342" fmla="*/ 307109 w 1262226"/>
                <a:gd name="connsiteY342" fmla="*/ 443268 h 750454"/>
                <a:gd name="connsiteX343" fmla="*/ 303415 w 1262226"/>
                <a:gd name="connsiteY343" fmla="*/ 419716 h 750454"/>
                <a:gd name="connsiteX344" fmla="*/ 303953 w 1262226"/>
                <a:gd name="connsiteY344" fmla="*/ 388928 h 750454"/>
                <a:gd name="connsiteX345" fmla="*/ 304954 w 1262226"/>
                <a:gd name="connsiteY345" fmla="*/ 386773 h 750454"/>
                <a:gd name="connsiteX346" fmla="*/ 307263 w 1262226"/>
                <a:gd name="connsiteY346" fmla="*/ 386157 h 750454"/>
                <a:gd name="connsiteX347" fmla="*/ 310342 w 1262226"/>
                <a:gd name="connsiteY347" fmla="*/ 386696 h 750454"/>
                <a:gd name="connsiteX348" fmla="*/ 318116 w 1262226"/>
                <a:gd name="connsiteY348" fmla="*/ 386157 h 750454"/>
                <a:gd name="connsiteX349" fmla="*/ 324350 w 1262226"/>
                <a:gd name="connsiteY349" fmla="*/ 384233 h 750454"/>
                <a:gd name="connsiteX350" fmla="*/ 333356 w 1262226"/>
                <a:gd name="connsiteY350" fmla="*/ 373611 h 750454"/>
                <a:gd name="connsiteX351" fmla="*/ 333894 w 1262226"/>
                <a:gd name="connsiteY351" fmla="*/ 373149 h 750454"/>
                <a:gd name="connsiteX352" fmla="*/ 345132 w 1262226"/>
                <a:gd name="connsiteY352" fmla="*/ 365298 h 750454"/>
                <a:gd name="connsiteX353" fmla="*/ 345671 w 1262226"/>
                <a:gd name="connsiteY353" fmla="*/ 364990 h 750454"/>
                <a:gd name="connsiteX354" fmla="*/ 349596 w 1262226"/>
                <a:gd name="connsiteY354" fmla="*/ 363297 h 750454"/>
                <a:gd name="connsiteX355" fmla="*/ 351828 w 1262226"/>
                <a:gd name="connsiteY355" fmla="*/ 363297 h 750454"/>
                <a:gd name="connsiteX356" fmla="*/ 355754 w 1262226"/>
                <a:gd name="connsiteY356" fmla="*/ 364990 h 750454"/>
                <a:gd name="connsiteX357" fmla="*/ 356754 w 1262226"/>
                <a:gd name="connsiteY357" fmla="*/ 365683 h 750454"/>
                <a:gd name="connsiteX358" fmla="*/ 366684 w 1262226"/>
                <a:gd name="connsiteY358" fmla="*/ 376690 h 750454"/>
                <a:gd name="connsiteX359" fmla="*/ 373457 w 1262226"/>
                <a:gd name="connsiteY359" fmla="*/ 381385 h 750454"/>
                <a:gd name="connsiteX360" fmla="*/ 381000 w 1262226"/>
                <a:gd name="connsiteY360" fmla="*/ 384079 h 750454"/>
                <a:gd name="connsiteX361" fmla="*/ 388389 w 1262226"/>
                <a:gd name="connsiteY361" fmla="*/ 386157 h 750454"/>
                <a:gd name="connsiteX362" fmla="*/ 397625 w 1262226"/>
                <a:gd name="connsiteY362" fmla="*/ 386696 h 750454"/>
                <a:gd name="connsiteX363" fmla="*/ 405168 w 1262226"/>
                <a:gd name="connsiteY363" fmla="*/ 386157 h 750454"/>
                <a:gd name="connsiteX364" fmla="*/ 410248 w 1262226"/>
                <a:gd name="connsiteY364" fmla="*/ 386773 h 750454"/>
                <a:gd name="connsiteX365" fmla="*/ 410941 w 1262226"/>
                <a:gd name="connsiteY365" fmla="*/ 386927 h 750454"/>
                <a:gd name="connsiteX366" fmla="*/ 413789 w 1262226"/>
                <a:gd name="connsiteY366" fmla="*/ 388081 h 750454"/>
                <a:gd name="connsiteX367" fmla="*/ 415175 w 1262226"/>
                <a:gd name="connsiteY367" fmla="*/ 389313 h 750454"/>
                <a:gd name="connsiteX368" fmla="*/ 417407 w 1262226"/>
                <a:gd name="connsiteY368" fmla="*/ 393238 h 750454"/>
                <a:gd name="connsiteX369" fmla="*/ 417715 w 1262226"/>
                <a:gd name="connsiteY369" fmla="*/ 394008 h 750454"/>
                <a:gd name="connsiteX370" fmla="*/ 419793 w 1262226"/>
                <a:gd name="connsiteY370" fmla="*/ 403475 h 750454"/>
                <a:gd name="connsiteX371" fmla="*/ 420793 w 1262226"/>
                <a:gd name="connsiteY371" fmla="*/ 404707 h 750454"/>
                <a:gd name="connsiteX372" fmla="*/ 425719 w 1262226"/>
                <a:gd name="connsiteY372" fmla="*/ 404707 h 750454"/>
                <a:gd name="connsiteX373" fmla="*/ 434802 w 1262226"/>
                <a:gd name="connsiteY373" fmla="*/ 401474 h 750454"/>
                <a:gd name="connsiteX374" fmla="*/ 435341 w 1262226"/>
                <a:gd name="connsiteY374" fmla="*/ 401320 h 750454"/>
                <a:gd name="connsiteX375" fmla="*/ 443807 w 1262226"/>
                <a:gd name="connsiteY375" fmla="*/ 400165 h 750454"/>
                <a:gd name="connsiteX376" fmla="*/ 446578 w 1262226"/>
                <a:gd name="connsiteY376" fmla="*/ 401474 h 750454"/>
                <a:gd name="connsiteX377" fmla="*/ 450504 w 1262226"/>
                <a:gd name="connsiteY377" fmla="*/ 407631 h 750454"/>
                <a:gd name="connsiteX378" fmla="*/ 450888 w 1262226"/>
                <a:gd name="connsiteY378" fmla="*/ 408478 h 750454"/>
                <a:gd name="connsiteX379" fmla="*/ 451889 w 1262226"/>
                <a:gd name="connsiteY379" fmla="*/ 412404 h 750454"/>
                <a:gd name="connsiteX380" fmla="*/ 476827 w 1262226"/>
                <a:gd name="connsiteY380" fmla="*/ 443961 h 750454"/>
                <a:gd name="connsiteX381" fmla="*/ 477135 w 1262226"/>
                <a:gd name="connsiteY381" fmla="*/ 444423 h 750454"/>
                <a:gd name="connsiteX382" fmla="*/ 479367 w 1262226"/>
                <a:gd name="connsiteY382" fmla="*/ 448964 h 750454"/>
                <a:gd name="connsiteX383" fmla="*/ 479598 w 1262226"/>
                <a:gd name="connsiteY383" fmla="*/ 449580 h 750454"/>
                <a:gd name="connsiteX384" fmla="*/ 481138 w 1262226"/>
                <a:gd name="connsiteY384" fmla="*/ 456430 h 750454"/>
                <a:gd name="connsiteX385" fmla="*/ 484601 w 1262226"/>
                <a:gd name="connsiteY385" fmla="*/ 461895 h 750454"/>
                <a:gd name="connsiteX386" fmla="*/ 493838 w 1262226"/>
                <a:gd name="connsiteY386" fmla="*/ 470054 h 750454"/>
                <a:gd name="connsiteX387" fmla="*/ 516467 w 1262226"/>
                <a:gd name="connsiteY387" fmla="*/ 483831 h 750454"/>
                <a:gd name="connsiteX388" fmla="*/ 517544 w 1262226"/>
                <a:gd name="connsiteY388" fmla="*/ 484986 h 750454"/>
                <a:gd name="connsiteX389" fmla="*/ 520084 w 1262226"/>
                <a:gd name="connsiteY389" fmla="*/ 489989 h 750454"/>
                <a:gd name="connsiteX390" fmla="*/ 534708 w 1262226"/>
                <a:gd name="connsiteY390" fmla="*/ 500842 h 750454"/>
                <a:gd name="connsiteX391" fmla="*/ 545022 w 1262226"/>
                <a:gd name="connsiteY391" fmla="*/ 506230 h 750454"/>
                <a:gd name="connsiteX392" fmla="*/ 551026 w 1262226"/>
                <a:gd name="connsiteY392" fmla="*/ 509001 h 750454"/>
                <a:gd name="connsiteX393" fmla="*/ 557799 w 1262226"/>
                <a:gd name="connsiteY393" fmla="*/ 510540 h 750454"/>
                <a:gd name="connsiteX394" fmla="*/ 565804 w 1262226"/>
                <a:gd name="connsiteY394" fmla="*/ 511002 h 750454"/>
                <a:gd name="connsiteX395" fmla="*/ 574425 w 1262226"/>
                <a:gd name="connsiteY395" fmla="*/ 510463 h 750454"/>
                <a:gd name="connsiteX396" fmla="*/ 590281 w 1262226"/>
                <a:gd name="connsiteY396" fmla="*/ 506615 h 750454"/>
                <a:gd name="connsiteX397" fmla="*/ 597439 w 1262226"/>
                <a:gd name="connsiteY397" fmla="*/ 505999 h 750454"/>
                <a:gd name="connsiteX398" fmla="*/ 598439 w 1262226"/>
                <a:gd name="connsiteY398" fmla="*/ 506076 h 750454"/>
                <a:gd name="connsiteX399" fmla="*/ 606290 w 1262226"/>
                <a:gd name="connsiteY399" fmla="*/ 508308 h 750454"/>
                <a:gd name="connsiteX400" fmla="*/ 607522 w 1262226"/>
                <a:gd name="connsiteY400" fmla="*/ 509001 h 750454"/>
                <a:gd name="connsiteX401" fmla="*/ 617913 w 1262226"/>
                <a:gd name="connsiteY401" fmla="*/ 519391 h 750454"/>
                <a:gd name="connsiteX402" fmla="*/ 621530 w 1262226"/>
                <a:gd name="connsiteY402" fmla="*/ 521470 h 750454"/>
                <a:gd name="connsiteX403" fmla="*/ 627765 w 1262226"/>
                <a:gd name="connsiteY403" fmla="*/ 523471 h 750454"/>
                <a:gd name="connsiteX404" fmla="*/ 628765 w 1262226"/>
                <a:gd name="connsiteY404" fmla="*/ 524086 h 750454"/>
                <a:gd name="connsiteX405" fmla="*/ 646776 w 1262226"/>
                <a:gd name="connsiteY405" fmla="*/ 540404 h 750454"/>
                <a:gd name="connsiteX406" fmla="*/ 668020 w 1262226"/>
                <a:gd name="connsiteY406" fmla="*/ 553412 h 750454"/>
                <a:gd name="connsiteX407" fmla="*/ 676718 w 1262226"/>
                <a:gd name="connsiteY407" fmla="*/ 556106 h 750454"/>
                <a:gd name="connsiteX408" fmla="*/ 677564 w 1262226"/>
                <a:gd name="connsiteY408" fmla="*/ 556568 h 750454"/>
                <a:gd name="connsiteX409" fmla="*/ 684338 w 1262226"/>
                <a:gd name="connsiteY409" fmla="*/ 561802 h 750454"/>
                <a:gd name="connsiteX410" fmla="*/ 704504 w 1262226"/>
                <a:gd name="connsiteY410" fmla="*/ 565650 h 750454"/>
                <a:gd name="connsiteX411" fmla="*/ 729134 w 1262226"/>
                <a:gd name="connsiteY411" fmla="*/ 574810 h 750454"/>
                <a:gd name="connsiteX412" fmla="*/ 735676 w 1262226"/>
                <a:gd name="connsiteY412" fmla="*/ 578273 h 750454"/>
                <a:gd name="connsiteX413" fmla="*/ 739679 w 1262226"/>
                <a:gd name="connsiteY413" fmla="*/ 576657 h 750454"/>
                <a:gd name="connsiteX414" fmla="*/ 744990 w 1262226"/>
                <a:gd name="connsiteY414" fmla="*/ 572424 h 750454"/>
                <a:gd name="connsiteX415" fmla="*/ 749377 w 1262226"/>
                <a:gd name="connsiteY415" fmla="*/ 567497 h 750454"/>
                <a:gd name="connsiteX416" fmla="*/ 750762 w 1262226"/>
                <a:gd name="connsiteY416" fmla="*/ 563726 h 750454"/>
                <a:gd name="connsiteX417" fmla="*/ 751840 w 1262226"/>
                <a:gd name="connsiteY417" fmla="*/ 556722 h 750454"/>
                <a:gd name="connsiteX418" fmla="*/ 752610 w 1262226"/>
                <a:gd name="connsiteY418" fmla="*/ 555182 h 750454"/>
                <a:gd name="connsiteX419" fmla="*/ 756535 w 1262226"/>
                <a:gd name="connsiteY419" fmla="*/ 551257 h 750454"/>
                <a:gd name="connsiteX420" fmla="*/ 757998 w 1262226"/>
                <a:gd name="connsiteY420" fmla="*/ 550487 h 750454"/>
                <a:gd name="connsiteX421" fmla="*/ 763616 w 1262226"/>
                <a:gd name="connsiteY421" fmla="*/ 549333 h 750454"/>
                <a:gd name="connsiteX422" fmla="*/ 764386 w 1262226"/>
                <a:gd name="connsiteY422" fmla="*/ 549256 h 750454"/>
                <a:gd name="connsiteX423" fmla="*/ 772237 w 1262226"/>
                <a:gd name="connsiteY423" fmla="*/ 549795 h 750454"/>
                <a:gd name="connsiteX424" fmla="*/ 789632 w 1262226"/>
                <a:gd name="connsiteY424" fmla="*/ 554413 h 750454"/>
                <a:gd name="connsiteX425" fmla="*/ 790171 w 1262226"/>
                <a:gd name="connsiteY425" fmla="*/ 554644 h 750454"/>
                <a:gd name="connsiteX426" fmla="*/ 798022 w 1262226"/>
                <a:gd name="connsiteY426" fmla="*/ 558569 h 750454"/>
                <a:gd name="connsiteX427" fmla="*/ 805796 w 1262226"/>
                <a:gd name="connsiteY427" fmla="*/ 564496 h 750454"/>
                <a:gd name="connsiteX428" fmla="*/ 806412 w 1262226"/>
                <a:gd name="connsiteY428" fmla="*/ 565111 h 750454"/>
                <a:gd name="connsiteX429" fmla="*/ 820805 w 1262226"/>
                <a:gd name="connsiteY429" fmla="*/ 585662 h 750454"/>
                <a:gd name="connsiteX430" fmla="*/ 824653 w 1262226"/>
                <a:gd name="connsiteY430" fmla="*/ 588972 h 750454"/>
                <a:gd name="connsiteX431" fmla="*/ 827193 w 1262226"/>
                <a:gd name="connsiteY431" fmla="*/ 589819 h 750454"/>
                <a:gd name="connsiteX432" fmla="*/ 833582 w 1262226"/>
                <a:gd name="connsiteY432" fmla="*/ 590358 h 750454"/>
                <a:gd name="connsiteX433" fmla="*/ 837199 w 1262226"/>
                <a:gd name="connsiteY433" fmla="*/ 590973 h 750454"/>
                <a:gd name="connsiteX434" fmla="*/ 838739 w 1262226"/>
                <a:gd name="connsiteY434" fmla="*/ 591743 h 750454"/>
                <a:gd name="connsiteX435" fmla="*/ 840971 w 1262226"/>
                <a:gd name="connsiteY435" fmla="*/ 593975 h 750454"/>
                <a:gd name="connsiteX436" fmla="*/ 856288 w 1262226"/>
                <a:gd name="connsiteY436" fmla="*/ 610986 h 750454"/>
                <a:gd name="connsiteX437" fmla="*/ 860675 w 1262226"/>
                <a:gd name="connsiteY437" fmla="*/ 614372 h 750454"/>
                <a:gd name="connsiteX438" fmla="*/ 868757 w 1262226"/>
                <a:gd name="connsiteY438" fmla="*/ 617605 h 750454"/>
                <a:gd name="connsiteX439" fmla="*/ 881226 w 1262226"/>
                <a:gd name="connsiteY439" fmla="*/ 620299 h 750454"/>
                <a:gd name="connsiteX440" fmla="*/ 887076 w 1262226"/>
                <a:gd name="connsiteY440" fmla="*/ 622377 h 750454"/>
                <a:gd name="connsiteX441" fmla="*/ 889539 w 1262226"/>
                <a:gd name="connsiteY441" fmla="*/ 622069 h 750454"/>
                <a:gd name="connsiteX442" fmla="*/ 892541 w 1262226"/>
                <a:gd name="connsiteY442" fmla="*/ 619452 h 750454"/>
                <a:gd name="connsiteX443" fmla="*/ 901854 w 1262226"/>
                <a:gd name="connsiteY443" fmla="*/ 605136 h 750454"/>
                <a:gd name="connsiteX444" fmla="*/ 903547 w 1262226"/>
                <a:gd name="connsiteY444" fmla="*/ 603981 h 750454"/>
                <a:gd name="connsiteX445" fmla="*/ 908011 w 1262226"/>
                <a:gd name="connsiteY445" fmla="*/ 602827 h 750454"/>
                <a:gd name="connsiteX446" fmla="*/ 910552 w 1262226"/>
                <a:gd name="connsiteY446" fmla="*/ 603442 h 750454"/>
                <a:gd name="connsiteX447" fmla="*/ 918402 w 1262226"/>
                <a:gd name="connsiteY447" fmla="*/ 610216 h 750454"/>
                <a:gd name="connsiteX448" fmla="*/ 918864 w 1262226"/>
                <a:gd name="connsiteY448" fmla="*/ 610754 h 750454"/>
                <a:gd name="connsiteX449" fmla="*/ 924483 w 1262226"/>
                <a:gd name="connsiteY449" fmla="*/ 618605 h 750454"/>
                <a:gd name="connsiteX450" fmla="*/ 937645 w 1262226"/>
                <a:gd name="connsiteY450" fmla="*/ 644852 h 750454"/>
                <a:gd name="connsiteX451" fmla="*/ 936798 w 1262226"/>
                <a:gd name="connsiteY451" fmla="*/ 648393 h 750454"/>
                <a:gd name="connsiteX452" fmla="*/ 926638 w 1262226"/>
                <a:gd name="connsiteY452" fmla="*/ 655936 h 750454"/>
                <a:gd name="connsiteX453" fmla="*/ 925791 w 1262226"/>
                <a:gd name="connsiteY453" fmla="*/ 657475 h 750454"/>
                <a:gd name="connsiteX454" fmla="*/ 929332 w 1262226"/>
                <a:gd name="connsiteY454" fmla="*/ 658630 h 750454"/>
                <a:gd name="connsiteX455" fmla="*/ 932796 w 1262226"/>
                <a:gd name="connsiteY455" fmla="*/ 659092 h 750454"/>
                <a:gd name="connsiteX456" fmla="*/ 940185 w 1262226"/>
                <a:gd name="connsiteY456" fmla="*/ 661324 h 750454"/>
                <a:gd name="connsiteX457" fmla="*/ 949421 w 1262226"/>
                <a:gd name="connsiteY457" fmla="*/ 661862 h 750454"/>
                <a:gd name="connsiteX458" fmla="*/ 950499 w 1262226"/>
                <a:gd name="connsiteY458" fmla="*/ 662170 h 750454"/>
                <a:gd name="connsiteX459" fmla="*/ 952731 w 1262226"/>
                <a:gd name="connsiteY459" fmla="*/ 663325 h 750454"/>
                <a:gd name="connsiteX460" fmla="*/ 953424 w 1262226"/>
                <a:gd name="connsiteY460" fmla="*/ 663787 h 750454"/>
                <a:gd name="connsiteX461" fmla="*/ 962198 w 1262226"/>
                <a:gd name="connsiteY461" fmla="*/ 672022 h 750454"/>
                <a:gd name="connsiteX462" fmla="*/ 965354 w 1262226"/>
                <a:gd name="connsiteY462" fmla="*/ 672022 h 750454"/>
                <a:gd name="connsiteX463" fmla="*/ 971973 w 1262226"/>
                <a:gd name="connsiteY463" fmla="*/ 667943 h 750454"/>
                <a:gd name="connsiteX464" fmla="*/ 973128 w 1262226"/>
                <a:gd name="connsiteY464" fmla="*/ 667558 h 750454"/>
                <a:gd name="connsiteX465" fmla="*/ 977592 w 1262226"/>
                <a:gd name="connsiteY465" fmla="*/ 667019 h 750454"/>
                <a:gd name="connsiteX466" fmla="*/ 979747 w 1262226"/>
                <a:gd name="connsiteY466" fmla="*/ 667635 h 750454"/>
                <a:gd name="connsiteX467" fmla="*/ 983134 w 1262226"/>
                <a:gd name="connsiteY467" fmla="*/ 670483 h 750454"/>
                <a:gd name="connsiteX468" fmla="*/ 983750 w 1262226"/>
                <a:gd name="connsiteY468" fmla="*/ 671176 h 750454"/>
                <a:gd name="connsiteX469" fmla="*/ 994295 w 1262226"/>
                <a:gd name="connsiteY469" fmla="*/ 688879 h 750454"/>
                <a:gd name="connsiteX470" fmla="*/ 1009842 w 1262226"/>
                <a:gd name="connsiteY470" fmla="*/ 705504 h 750454"/>
                <a:gd name="connsiteX471" fmla="*/ 1019541 w 1262226"/>
                <a:gd name="connsiteY471" fmla="*/ 712432 h 750454"/>
                <a:gd name="connsiteX472" fmla="*/ 1042401 w 1262226"/>
                <a:gd name="connsiteY472" fmla="*/ 726363 h 750454"/>
                <a:gd name="connsiteX473" fmla="*/ 1047250 w 1262226"/>
                <a:gd name="connsiteY473" fmla="*/ 730596 h 750454"/>
                <a:gd name="connsiteX474" fmla="*/ 1052099 w 1262226"/>
                <a:gd name="connsiteY474" fmla="*/ 736600 h 750454"/>
                <a:gd name="connsiteX475" fmla="*/ 1055178 w 1262226"/>
                <a:gd name="connsiteY475" fmla="*/ 741218 h 750454"/>
                <a:gd name="connsiteX476" fmla="*/ 1056178 w 1262226"/>
                <a:gd name="connsiteY476" fmla="*/ 741680 h 750454"/>
                <a:gd name="connsiteX477" fmla="*/ 1060565 w 1262226"/>
                <a:gd name="connsiteY477" fmla="*/ 741680 h 750454"/>
                <a:gd name="connsiteX478" fmla="*/ 1062567 w 1262226"/>
                <a:gd name="connsiteY478" fmla="*/ 742526 h 750454"/>
                <a:gd name="connsiteX479" fmla="*/ 1064260 w 1262226"/>
                <a:gd name="connsiteY479" fmla="*/ 744220 h 750454"/>
                <a:gd name="connsiteX480" fmla="*/ 1065030 w 1262226"/>
                <a:gd name="connsiteY480" fmla="*/ 745836 h 750454"/>
                <a:gd name="connsiteX481" fmla="*/ 1065722 w 1262226"/>
                <a:gd name="connsiteY481" fmla="*/ 750455 h 750454"/>
                <a:gd name="connsiteX482" fmla="*/ 1262226 w 1262226"/>
                <a:gd name="connsiteY482" fmla="*/ 689571 h 750454"/>
                <a:gd name="connsiteX483" fmla="*/ 1242060 w 1262226"/>
                <a:gd name="connsiteY483" fmla="*/ 684337 h 7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</a:cxnLst>
              <a:rect l="l" t="t" r="r" b="b"/>
              <a:pathLst>
                <a:path w="1262226" h="750454">
                  <a:moveTo>
                    <a:pt x="1242060" y="684337"/>
                  </a:moveTo>
                  <a:lnTo>
                    <a:pt x="1223664" y="676333"/>
                  </a:lnTo>
                  <a:cubicBezTo>
                    <a:pt x="1223510" y="676256"/>
                    <a:pt x="1223279" y="676179"/>
                    <a:pt x="1223125" y="676025"/>
                  </a:cubicBezTo>
                  <a:lnTo>
                    <a:pt x="1215275" y="670406"/>
                  </a:lnTo>
                  <a:cubicBezTo>
                    <a:pt x="1215121" y="670252"/>
                    <a:pt x="1214890" y="670098"/>
                    <a:pt x="1214736" y="669944"/>
                  </a:cubicBezTo>
                  <a:lnTo>
                    <a:pt x="1202575" y="655551"/>
                  </a:lnTo>
                  <a:lnTo>
                    <a:pt x="1182024" y="640542"/>
                  </a:lnTo>
                  <a:lnTo>
                    <a:pt x="1176636" y="637848"/>
                  </a:lnTo>
                  <a:lnTo>
                    <a:pt x="1170863" y="639310"/>
                  </a:lnTo>
                  <a:lnTo>
                    <a:pt x="1165167" y="641927"/>
                  </a:lnTo>
                  <a:cubicBezTo>
                    <a:pt x="1164782" y="642081"/>
                    <a:pt x="1164397" y="642158"/>
                    <a:pt x="1164013" y="642158"/>
                  </a:cubicBezTo>
                  <a:lnTo>
                    <a:pt x="1157239" y="642158"/>
                  </a:lnTo>
                  <a:cubicBezTo>
                    <a:pt x="1156393" y="642158"/>
                    <a:pt x="1155546" y="641773"/>
                    <a:pt x="1155007" y="641080"/>
                  </a:cubicBezTo>
                  <a:lnTo>
                    <a:pt x="1152775" y="638233"/>
                  </a:lnTo>
                  <a:cubicBezTo>
                    <a:pt x="1152544" y="637925"/>
                    <a:pt x="1152313" y="637540"/>
                    <a:pt x="1152236" y="637078"/>
                  </a:cubicBezTo>
                  <a:lnTo>
                    <a:pt x="1150620" y="630228"/>
                  </a:lnTo>
                  <a:lnTo>
                    <a:pt x="1149542" y="628534"/>
                  </a:lnTo>
                  <a:lnTo>
                    <a:pt x="1147618" y="627534"/>
                  </a:lnTo>
                  <a:lnTo>
                    <a:pt x="1136534" y="628534"/>
                  </a:lnTo>
                  <a:lnTo>
                    <a:pt x="1133995" y="629535"/>
                  </a:lnTo>
                  <a:lnTo>
                    <a:pt x="1130685" y="630228"/>
                  </a:lnTo>
                  <a:cubicBezTo>
                    <a:pt x="1130069" y="630382"/>
                    <a:pt x="1129453" y="630305"/>
                    <a:pt x="1128915" y="629997"/>
                  </a:cubicBezTo>
                  <a:lnTo>
                    <a:pt x="1124450" y="627765"/>
                  </a:lnTo>
                  <a:cubicBezTo>
                    <a:pt x="1124142" y="627611"/>
                    <a:pt x="1123834" y="627380"/>
                    <a:pt x="1123527" y="627072"/>
                  </a:cubicBezTo>
                  <a:lnTo>
                    <a:pt x="1120679" y="623685"/>
                  </a:lnTo>
                  <a:cubicBezTo>
                    <a:pt x="1120525" y="623532"/>
                    <a:pt x="1120448" y="623300"/>
                    <a:pt x="1120294" y="623146"/>
                  </a:cubicBezTo>
                  <a:lnTo>
                    <a:pt x="1118601" y="619760"/>
                  </a:lnTo>
                  <a:lnTo>
                    <a:pt x="1115060" y="608061"/>
                  </a:lnTo>
                  <a:lnTo>
                    <a:pt x="1113982" y="602596"/>
                  </a:lnTo>
                  <a:lnTo>
                    <a:pt x="1112289" y="599594"/>
                  </a:lnTo>
                  <a:lnTo>
                    <a:pt x="1108825" y="597131"/>
                  </a:lnTo>
                  <a:lnTo>
                    <a:pt x="1096049" y="590742"/>
                  </a:lnTo>
                  <a:lnTo>
                    <a:pt x="1089352" y="589280"/>
                  </a:lnTo>
                  <a:lnTo>
                    <a:pt x="1077191" y="594052"/>
                  </a:lnTo>
                  <a:cubicBezTo>
                    <a:pt x="1076883" y="594206"/>
                    <a:pt x="1076498" y="594206"/>
                    <a:pt x="1076190" y="594206"/>
                  </a:cubicBezTo>
                  <a:lnTo>
                    <a:pt x="1070033" y="594206"/>
                  </a:lnTo>
                  <a:cubicBezTo>
                    <a:pt x="1069186" y="594206"/>
                    <a:pt x="1068339" y="593821"/>
                    <a:pt x="1067801" y="593051"/>
                  </a:cubicBezTo>
                  <a:lnTo>
                    <a:pt x="1064414" y="588587"/>
                  </a:lnTo>
                  <a:cubicBezTo>
                    <a:pt x="1064106" y="588202"/>
                    <a:pt x="1063952" y="587663"/>
                    <a:pt x="1063875" y="587202"/>
                  </a:cubicBezTo>
                  <a:lnTo>
                    <a:pt x="1063336" y="581583"/>
                  </a:lnTo>
                  <a:lnTo>
                    <a:pt x="1062567" y="577735"/>
                  </a:lnTo>
                  <a:lnTo>
                    <a:pt x="1058256" y="575964"/>
                  </a:lnTo>
                  <a:lnTo>
                    <a:pt x="1054870" y="577273"/>
                  </a:lnTo>
                  <a:lnTo>
                    <a:pt x="1051329" y="587279"/>
                  </a:lnTo>
                  <a:cubicBezTo>
                    <a:pt x="1051098" y="587972"/>
                    <a:pt x="1050559" y="588510"/>
                    <a:pt x="1049944" y="588895"/>
                  </a:cubicBezTo>
                  <a:lnTo>
                    <a:pt x="1044325" y="591743"/>
                  </a:lnTo>
                  <a:cubicBezTo>
                    <a:pt x="1043709" y="592051"/>
                    <a:pt x="1043016" y="592128"/>
                    <a:pt x="1042324" y="591974"/>
                  </a:cubicBezTo>
                  <a:lnTo>
                    <a:pt x="1036166" y="590281"/>
                  </a:lnTo>
                  <a:cubicBezTo>
                    <a:pt x="1035858" y="590204"/>
                    <a:pt x="1035627" y="590050"/>
                    <a:pt x="1035319" y="589896"/>
                  </a:cubicBezTo>
                  <a:lnTo>
                    <a:pt x="1032241" y="587895"/>
                  </a:lnTo>
                  <a:lnTo>
                    <a:pt x="1030008" y="587125"/>
                  </a:lnTo>
                  <a:lnTo>
                    <a:pt x="1024082" y="588587"/>
                  </a:lnTo>
                  <a:lnTo>
                    <a:pt x="1017462" y="589203"/>
                  </a:lnTo>
                  <a:cubicBezTo>
                    <a:pt x="1017231" y="589203"/>
                    <a:pt x="1017000" y="589203"/>
                    <a:pt x="1016770" y="589203"/>
                  </a:cubicBezTo>
                  <a:lnTo>
                    <a:pt x="1009458" y="588048"/>
                  </a:lnTo>
                  <a:lnTo>
                    <a:pt x="1001222" y="585739"/>
                  </a:lnTo>
                  <a:cubicBezTo>
                    <a:pt x="1000991" y="585662"/>
                    <a:pt x="1000837" y="585586"/>
                    <a:pt x="1000606" y="585509"/>
                  </a:cubicBezTo>
                  <a:lnTo>
                    <a:pt x="995526" y="582661"/>
                  </a:lnTo>
                  <a:cubicBezTo>
                    <a:pt x="995141" y="582430"/>
                    <a:pt x="994833" y="582122"/>
                    <a:pt x="994525" y="581737"/>
                  </a:cubicBezTo>
                  <a:lnTo>
                    <a:pt x="992293" y="578350"/>
                  </a:lnTo>
                  <a:cubicBezTo>
                    <a:pt x="992139" y="578119"/>
                    <a:pt x="991985" y="577812"/>
                    <a:pt x="991909" y="577503"/>
                  </a:cubicBezTo>
                  <a:lnTo>
                    <a:pt x="989830" y="569653"/>
                  </a:lnTo>
                  <a:lnTo>
                    <a:pt x="988291" y="567729"/>
                  </a:lnTo>
                  <a:lnTo>
                    <a:pt x="986598" y="566728"/>
                  </a:lnTo>
                  <a:lnTo>
                    <a:pt x="986598" y="566728"/>
                  </a:lnTo>
                  <a:lnTo>
                    <a:pt x="981748" y="566728"/>
                  </a:lnTo>
                  <a:lnTo>
                    <a:pt x="975514" y="565650"/>
                  </a:lnTo>
                  <a:lnTo>
                    <a:pt x="972589" y="566112"/>
                  </a:lnTo>
                  <a:cubicBezTo>
                    <a:pt x="971819" y="566266"/>
                    <a:pt x="971050" y="566035"/>
                    <a:pt x="970434" y="565573"/>
                  </a:cubicBezTo>
                  <a:lnTo>
                    <a:pt x="968202" y="563880"/>
                  </a:lnTo>
                  <a:cubicBezTo>
                    <a:pt x="967740" y="563572"/>
                    <a:pt x="967432" y="563033"/>
                    <a:pt x="967201" y="562495"/>
                  </a:cubicBezTo>
                  <a:lnTo>
                    <a:pt x="965508" y="557414"/>
                  </a:lnTo>
                  <a:lnTo>
                    <a:pt x="963815" y="547947"/>
                  </a:lnTo>
                  <a:lnTo>
                    <a:pt x="959581" y="540481"/>
                  </a:lnTo>
                  <a:cubicBezTo>
                    <a:pt x="959273" y="539866"/>
                    <a:pt x="959119" y="539173"/>
                    <a:pt x="959273" y="538557"/>
                  </a:cubicBezTo>
                  <a:lnTo>
                    <a:pt x="959812" y="535709"/>
                  </a:lnTo>
                  <a:cubicBezTo>
                    <a:pt x="959889" y="535247"/>
                    <a:pt x="960120" y="534862"/>
                    <a:pt x="960351" y="534478"/>
                  </a:cubicBezTo>
                  <a:lnTo>
                    <a:pt x="962583" y="531630"/>
                  </a:lnTo>
                  <a:lnTo>
                    <a:pt x="967355" y="522470"/>
                  </a:lnTo>
                  <a:lnTo>
                    <a:pt x="968433" y="521085"/>
                  </a:lnTo>
                  <a:lnTo>
                    <a:pt x="962275" y="519161"/>
                  </a:lnTo>
                  <a:cubicBezTo>
                    <a:pt x="962044" y="519084"/>
                    <a:pt x="961736" y="518930"/>
                    <a:pt x="961505" y="518853"/>
                  </a:cubicBezTo>
                  <a:lnTo>
                    <a:pt x="956425" y="515466"/>
                  </a:lnTo>
                  <a:cubicBezTo>
                    <a:pt x="955425" y="514773"/>
                    <a:pt x="954963" y="513619"/>
                    <a:pt x="955271" y="512464"/>
                  </a:cubicBezTo>
                  <a:lnTo>
                    <a:pt x="956425" y="508000"/>
                  </a:lnTo>
                  <a:cubicBezTo>
                    <a:pt x="956502" y="507615"/>
                    <a:pt x="956656" y="507307"/>
                    <a:pt x="956887" y="506999"/>
                  </a:cubicBezTo>
                  <a:lnTo>
                    <a:pt x="960274" y="502535"/>
                  </a:lnTo>
                  <a:lnTo>
                    <a:pt x="961890" y="499302"/>
                  </a:lnTo>
                  <a:lnTo>
                    <a:pt x="959889" y="485140"/>
                  </a:lnTo>
                  <a:lnTo>
                    <a:pt x="951730" y="474903"/>
                  </a:lnTo>
                  <a:lnTo>
                    <a:pt x="939107" y="468053"/>
                  </a:lnTo>
                  <a:lnTo>
                    <a:pt x="896774" y="460279"/>
                  </a:lnTo>
                  <a:cubicBezTo>
                    <a:pt x="896466" y="460202"/>
                    <a:pt x="896158" y="460125"/>
                    <a:pt x="895927" y="459971"/>
                  </a:cubicBezTo>
                  <a:lnTo>
                    <a:pt x="871990" y="446578"/>
                  </a:lnTo>
                  <a:lnTo>
                    <a:pt x="855980" y="441575"/>
                  </a:lnTo>
                  <a:cubicBezTo>
                    <a:pt x="855364" y="441421"/>
                    <a:pt x="854902" y="441036"/>
                    <a:pt x="854518" y="440497"/>
                  </a:cubicBezTo>
                  <a:lnTo>
                    <a:pt x="851670" y="436572"/>
                  </a:lnTo>
                  <a:cubicBezTo>
                    <a:pt x="851362" y="436187"/>
                    <a:pt x="851208" y="435725"/>
                    <a:pt x="851131" y="435264"/>
                  </a:cubicBezTo>
                  <a:lnTo>
                    <a:pt x="849438" y="422333"/>
                  </a:lnTo>
                  <a:lnTo>
                    <a:pt x="843896" y="405399"/>
                  </a:lnTo>
                  <a:cubicBezTo>
                    <a:pt x="843819" y="405245"/>
                    <a:pt x="843819" y="405015"/>
                    <a:pt x="843742" y="404860"/>
                  </a:cubicBezTo>
                  <a:lnTo>
                    <a:pt x="843203" y="399781"/>
                  </a:lnTo>
                  <a:lnTo>
                    <a:pt x="845358" y="373996"/>
                  </a:lnTo>
                  <a:lnTo>
                    <a:pt x="842202" y="365914"/>
                  </a:lnTo>
                  <a:lnTo>
                    <a:pt x="829810" y="363528"/>
                  </a:lnTo>
                  <a:lnTo>
                    <a:pt x="823191" y="365529"/>
                  </a:lnTo>
                  <a:cubicBezTo>
                    <a:pt x="822960" y="365606"/>
                    <a:pt x="822652" y="365683"/>
                    <a:pt x="822344" y="365683"/>
                  </a:cubicBezTo>
                  <a:lnTo>
                    <a:pt x="818958" y="365683"/>
                  </a:lnTo>
                  <a:lnTo>
                    <a:pt x="814647" y="365067"/>
                  </a:lnTo>
                  <a:cubicBezTo>
                    <a:pt x="813724" y="364913"/>
                    <a:pt x="812954" y="364374"/>
                    <a:pt x="812492" y="363528"/>
                  </a:cubicBezTo>
                  <a:lnTo>
                    <a:pt x="811338" y="361296"/>
                  </a:lnTo>
                  <a:cubicBezTo>
                    <a:pt x="811184" y="361065"/>
                    <a:pt x="811107" y="360834"/>
                    <a:pt x="811107" y="360526"/>
                  </a:cubicBezTo>
                  <a:lnTo>
                    <a:pt x="810029" y="354753"/>
                  </a:lnTo>
                  <a:lnTo>
                    <a:pt x="809567" y="353752"/>
                  </a:lnTo>
                  <a:lnTo>
                    <a:pt x="805950" y="352136"/>
                  </a:lnTo>
                  <a:lnTo>
                    <a:pt x="803179" y="352136"/>
                  </a:lnTo>
                  <a:lnTo>
                    <a:pt x="794096" y="355831"/>
                  </a:lnTo>
                  <a:lnTo>
                    <a:pt x="780704" y="358756"/>
                  </a:lnTo>
                  <a:cubicBezTo>
                    <a:pt x="780165" y="358910"/>
                    <a:pt x="779626" y="358833"/>
                    <a:pt x="779164" y="358679"/>
                  </a:cubicBezTo>
                  <a:lnTo>
                    <a:pt x="771313" y="355831"/>
                  </a:lnTo>
                  <a:cubicBezTo>
                    <a:pt x="770851" y="355677"/>
                    <a:pt x="770390" y="355369"/>
                    <a:pt x="770082" y="354907"/>
                  </a:cubicBezTo>
                  <a:lnTo>
                    <a:pt x="763924" y="347056"/>
                  </a:lnTo>
                  <a:cubicBezTo>
                    <a:pt x="763770" y="346825"/>
                    <a:pt x="763616" y="346594"/>
                    <a:pt x="763539" y="346364"/>
                  </a:cubicBezTo>
                  <a:lnTo>
                    <a:pt x="758459" y="333433"/>
                  </a:lnTo>
                  <a:cubicBezTo>
                    <a:pt x="758382" y="333279"/>
                    <a:pt x="758305" y="333048"/>
                    <a:pt x="758305" y="332894"/>
                  </a:cubicBezTo>
                  <a:lnTo>
                    <a:pt x="757613" y="328814"/>
                  </a:lnTo>
                  <a:cubicBezTo>
                    <a:pt x="757228" y="329892"/>
                    <a:pt x="756227" y="330739"/>
                    <a:pt x="754996" y="330739"/>
                  </a:cubicBezTo>
                  <a:cubicBezTo>
                    <a:pt x="753456" y="330739"/>
                    <a:pt x="752148" y="329507"/>
                    <a:pt x="752148" y="327891"/>
                  </a:cubicBezTo>
                  <a:cubicBezTo>
                    <a:pt x="752148" y="326351"/>
                    <a:pt x="753379" y="325043"/>
                    <a:pt x="754919" y="325043"/>
                  </a:cubicBezTo>
                  <a:lnTo>
                    <a:pt x="754996" y="325043"/>
                  </a:lnTo>
                  <a:cubicBezTo>
                    <a:pt x="755919" y="325043"/>
                    <a:pt x="756689" y="325505"/>
                    <a:pt x="757228" y="326198"/>
                  </a:cubicBezTo>
                  <a:lnTo>
                    <a:pt x="757228" y="326121"/>
                  </a:lnTo>
                  <a:cubicBezTo>
                    <a:pt x="757151" y="325813"/>
                    <a:pt x="757151" y="325505"/>
                    <a:pt x="757228" y="325120"/>
                  </a:cubicBezTo>
                  <a:lnTo>
                    <a:pt x="759460" y="312728"/>
                  </a:lnTo>
                  <a:lnTo>
                    <a:pt x="759383" y="306955"/>
                  </a:lnTo>
                  <a:lnTo>
                    <a:pt x="757459" y="301721"/>
                  </a:lnTo>
                  <a:lnTo>
                    <a:pt x="748761" y="291407"/>
                  </a:lnTo>
                  <a:lnTo>
                    <a:pt x="745144" y="285404"/>
                  </a:lnTo>
                  <a:cubicBezTo>
                    <a:pt x="744990" y="285096"/>
                    <a:pt x="744836" y="284711"/>
                    <a:pt x="744759" y="284326"/>
                  </a:cubicBezTo>
                  <a:lnTo>
                    <a:pt x="744220" y="280401"/>
                  </a:lnTo>
                  <a:cubicBezTo>
                    <a:pt x="744143" y="280093"/>
                    <a:pt x="744220" y="279862"/>
                    <a:pt x="744220" y="279554"/>
                  </a:cubicBezTo>
                  <a:lnTo>
                    <a:pt x="745221" y="273011"/>
                  </a:lnTo>
                  <a:lnTo>
                    <a:pt x="744066" y="270318"/>
                  </a:lnTo>
                  <a:lnTo>
                    <a:pt x="741064" y="267316"/>
                  </a:lnTo>
                  <a:lnTo>
                    <a:pt x="737754" y="265007"/>
                  </a:lnTo>
                  <a:lnTo>
                    <a:pt x="728980" y="261158"/>
                  </a:lnTo>
                  <a:lnTo>
                    <a:pt x="722668" y="259773"/>
                  </a:lnTo>
                  <a:lnTo>
                    <a:pt x="701810" y="262544"/>
                  </a:lnTo>
                  <a:cubicBezTo>
                    <a:pt x="701579" y="262544"/>
                    <a:pt x="701425" y="262544"/>
                    <a:pt x="701271" y="262544"/>
                  </a:cubicBezTo>
                  <a:lnTo>
                    <a:pt x="669175" y="260312"/>
                  </a:lnTo>
                  <a:cubicBezTo>
                    <a:pt x="668944" y="260312"/>
                    <a:pt x="668636" y="260235"/>
                    <a:pt x="668405" y="260157"/>
                  </a:cubicBezTo>
                  <a:lnTo>
                    <a:pt x="653242" y="254539"/>
                  </a:lnTo>
                  <a:cubicBezTo>
                    <a:pt x="652857" y="254385"/>
                    <a:pt x="652472" y="254154"/>
                    <a:pt x="652164" y="253846"/>
                  </a:cubicBezTo>
                  <a:lnTo>
                    <a:pt x="629458" y="230063"/>
                  </a:lnTo>
                  <a:lnTo>
                    <a:pt x="615142" y="223135"/>
                  </a:lnTo>
                  <a:lnTo>
                    <a:pt x="598439" y="220980"/>
                  </a:lnTo>
                  <a:lnTo>
                    <a:pt x="572885" y="223212"/>
                  </a:lnTo>
                  <a:lnTo>
                    <a:pt x="565881" y="223212"/>
                  </a:lnTo>
                  <a:cubicBezTo>
                    <a:pt x="565573" y="223212"/>
                    <a:pt x="565265" y="223135"/>
                    <a:pt x="564958" y="223058"/>
                  </a:cubicBezTo>
                  <a:lnTo>
                    <a:pt x="558184" y="220826"/>
                  </a:lnTo>
                  <a:cubicBezTo>
                    <a:pt x="557953" y="220749"/>
                    <a:pt x="557722" y="220672"/>
                    <a:pt x="557491" y="220518"/>
                  </a:cubicBezTo>
                  <a:lnTo>
                    <a:pt x="550718" y="215977"/>
                  </a:lnTo>
                  <a:lnTo>
                    <a:pt x="544099" y="212436"/>
                  </a:lnTo>
                  <a:lnTo>
                    <a:pt x="529474" y="210820"/>
                  </a:lnTo>
                  <a:cubicBezTo>
                    <a:pt x="529167" y="210743"/>
                    <a:pt x="528859" y="210666"/>
                    <a:pt x="528551" y="210512"/>
                  </a:cubicBezTo>
                  <a:lnTo>
                    <a:pt x="521778" y="207125"/>
                  </a:lnTo>
                  <a:cubicBezTo>
                    <a:pt x="521470" y="206972"/>
                    <a:pt x="521162" y="206741"/>
                    <a:pt x="520854" y="206433"/>
                  </a:cubicBezTo>
                  <a:lnTo>
                    <a:pt x="500072" y="181648"/>
                  </a:lnTo>
                  <a:cubicBezTo>
                    <a:pt x="499918" y="181495"/>
                    <a:pt x="499841" y="181341"/>
                    <a:pt x="499764" y="181187"/>
                  </a:cubicBezTo>
                  <a:lnTo>
                    <a:pt x="495300" y="172720"/>
                  </a:lnTo>
                  <a:cubicBezTo>
                    <a:pt x="495146" y="172412"/>
                    <a:pt x="494992" y="172027"/>
                    <a:pt x="494992" y="171642"/>
                  </a:cubicBezTo>
                  <a:lnTo>
                    <a:pt x="494453" y="165485"/>
                  </a:lnTo>
                  <a:lnTo>
                    <a:pt x="494453" y="160636"/>
                  </a:lnTo>
                  <a:lnTo>
                    <a:pt x="493222" y="156864"/>
                  </a:lnTo>
                  <a:lnTo>
                    <a:pt x="488758" y="153708"/>
                  </a:lnTo>
                  <a:lnTo>
                    <a:pt x="483524" y="152246"/>
                  </a:lnTo>
                  <a:lnTo>
                    <a:pt x="469361" y="153324"/>
                  </a:lnTo>
                  <a:lnTo>
                    <a:pt x="462357" y="153324"/>
                  </a:lnTo>
                  <a:cubicBezTo>
                    <a:pt x="461972" y="153324"/>
                    <a:pt x="461587" y="153246"/>
                    <a:pt x="461202" y="153093"/>
                  </a:cubicBezTo>
                  <a:lnTo>
                    <a:pt x="451350" y="148706"/>
                  </a:lnTo>
                  <a:lnTo>
                    <a:pt x="446578" y="147782"/>
                  </a:lnTo>
                  <a:lnTo>
                    <a:pt x="442807" y="148628"/>
                  </a:lnTo>
                  <a:lnTo>
                    <a:pt x="439420" y="151630"/>
                  </a:lnTo>
                  <a:lnTo>
                    <a:pt x="437958" y="155479"/>
                  </a:lnTo>
                  <a:cubicBezTo>
                    <a:pt x="437881" y="155787"/>
                    <a:pt x="437650" y="156094"/>
                    <a:pt x="437496" y="156325"/>
                  </a:cubicBezTo>
                  <a:lnTo>
                    <a:pt x="434109" y="160251"/>
                  </a:lnTo>
                  <a:cubicBezTo>
                    <a:pt x="433647" y="160713"/>
                    <a:pt x="433109" y="161098"/>
                    <a:pt x="432416" y="161175"/>
                  </a:cubicBezTo>
                  <a:lnTo>
                    <a:pt x="425642" y="162329"/>
                  </a:lnTo>
                  <a:cubicBezTo>
                    <a:pt x="425412" y="162329"/>
                    <a:pt x="425258" y="162406"/>
                    <a:pt x="425027" y="162329"/>
                  </a:cubicBezTo>
                  <a:lnTo>
                    <a:pt x="413558" y="161790"/>
                  </a:lnTo>
                  <a:lnTo>
                    <a:pt x="409171" y="162714"/>
                  </a:lnTo>
                  <a:lnTo>
                    <a:pt x="403860" y="165408"/>
                  </a:lnTo>
                  <a:lnTo>
                    <a:pt x="399858" y="167948"/>
                  </a:lnTo>
                  <a:lnTo>
                    <a:pt x="396702" y="171103"/>
                  </a:lnTo>
                  <a:cubicBezTo>
                    <a:pt x="396548" y="171258"/>
                    <a:pt x="396317" y="171412"/>
                    <a:pt x="396086" y="171565"/>
                  </a:cubicBezTo>
                  <a:lnTo>
                    <a:pt x="392161" y="173798"/>
                  </a:lnTo>
                  <a:cubicBezTo>
                    <a:pt x="392007" y="173874"/>
                    <a:pt x="391776" y="173951"/>
                    <a:pt x="391545" y="174028"/>
                  </a:cubicBezTo>
                  <a:lnTo>
                    <a:pt x="385926" y="175722"/>
                  </a:lnTo>
                  <a:cubicBezTo>
                    <a:pt x="385618" y="175799"/>
                    <a:pt x="385310" y="175876"/>
                    <a:pt x="385002" y="175876"/>
                  </a:cubicBezTo>
                  <a:lnTo>
                    <a:pt x="331585" y="174182"/>
                  </a:lnTo>
                  <a:lnTo>
                    <a:pt x="319886" y="171873"/>
                  </a:lnTo>
                  <a:cubicBezTo>
                    <a:pt x="319655" y="171796"/>
                    <a:pt x="319424" y="171719"/>
                    <a:pt x="319193" y="171642"/>
                  </a:cubicBezTo>
                  <a:lnTo>
                    <a:pt x="304030" y="164330"/>
                  </a:lnTo>
                  <a:lnTo>
                    <a:pt x="277399" y="156018"/>
                  </a:lnTo>
                  <a:cubicBezTo>
                    <a:pt x="277091" y="155941"/>
                    <a:pt x="276783" y="155787"/>
                    <a:pt x="276552" y="155555"/>
                  </a:cubicBezTo>
                  <a:lnTo>
                    <a:pt x="269240" y="149937"/>
                  </a:lnTo>
                  <a:cubicBezTo>
                    <a:pt x="269009" y="149783"/>
                    <a:pt x="268855" y="149552"/>
                    <a:pt x="268624" y="149321"/>
                  </a:cubicBezTo>
                  <a:lnTo>
                    <a:pt x="259080" y="135851"/>
                  </a:lnTo>
                  <a:cubicBezTo>
                    <a:pt x="258849" y="135544"/>
                    <a:pt x="258695" y="135159"/>
                    <a:pt x="258618" y="134774"/>
                  </a:cubicBezTo>
                  <a:lnTo>
                    <a:pt x="255232" y="118456"/>
                  </a:lnTo>
                  <a:cubicBezTo>
                    <a:pt x="255154" y="118225"/>
                    <a:pt x="255154" y="117995"/>
                    <a:pt x="255154" y="117764"/>
                  </a:cubicBezTo>
                  <a:lnTo>
                    <a:pt x="256309" y="84590"/>
                  </a:lnTo>
                  <a:cubicBezTo>
                    <a:pt x="256309" y="84282"/>
                    <a:pt x="256386" y="84051"/>
                    <a:pt x="256463" y="83820"/>
                  </a:cubicBezTo>
                  <a:lnTo>
                    <a:pt x="258695" y="77047"/>
                  </a:lnTo>
                  <a:lnTo>
                    <a:pt x="265007" y="63808"/>
                  </a:lnTo>
                  <a:lnTo>
                    <a:pt x="266392" y="58497"/>
                  </a:lnTo>
                  <a:lnTo>
                    <a:pt x="266392" y="54264"/>
                  </a:lnTo>
                  <a:lnTo>
                    <a:pt x="264853" y="49646"/>
                  </a:lnTo>
                  <a:lnTo>
                    <a:pt x="260696" y="39177"/>
                  </a:lnTo>
                  <a:lnTo>
                    <a:pt x="254462" y="34020"/>
                  </a:lnTo>
                  <a:cubicBezTo>
                    <a:pt x="253923" y="33559"/>
                    <a:pt x="253538" y="32943"/>
                    <a:pt x="253461" y="32250"/>
                  </a:cubicBezTo>
                  <a:lnTo>
                    <a:pt x="252999" y="28941"/>
                  </a:lnTo>
                  <a:lnTo>
                    <a:pt x="245995" y="18242"/>
                  </a:lnTo>
                  <a:lnTo>
                    <a:pt x="240376" y="10622"/>
                  </a:lnTo>
                  <a:lnTo>
                    <a:pt x="228215" y="5850"/>
                  </a:lnTo>
                  <a:lnTo>
                    <a:pt x="221827" y="1847"/>
                  </a:lnTo>
                  <a:lnTo>
                    <a:pt x="216747" y="0"/>
                  </a:lnTo>
                  <a:lnTo>
                    <a:pt x="212436" y="1154"/>
                  </a:lnTo>
                  <a:lnTo>
                    <a:pt x="193348" y="30095"/>
                  </a:lnTo>
                  <a:lnTo>
                    <a:pt x="184650" y="39947"/>
                  </a:lnTo>
                  <a:cubicBezTo>
                    <a:pt x="184419" y="40178"/>
                    <a:pt x="184188" y="40409"/>
                    <a:pt x="183881" y="40563"/>
                  </a:cubicBezTo>
                  <a:lnTo>
                    <a:pt x="173721" y="46182"/>
                  </a:lnTo>
                  <a:cubicBezTo>
                    <a:pt x="173490" y="46336"/>
                    <a:pt x="173259" y="46412"/>
                    <a:pt x="172951" y="46490"/>
                  </a:cubicBezTo>
                  <a:lnTo>
                    <a:pt x="162791" y="48722"/>
                  </a:lnTo>
                  <a:cubicBezTo>
                    <a:pt x="162560" y="48799"/>
                    <a:pt x="162329" y="48799"/>
                    <a:pt x="162021" y="48799"/>
                  </a:cubicBezTo>
                  <a:lnTo>
                    <a:pt x="131618" y="47105"/>
                  </a:lnTo>
                  <a:lnTo>
                    <a:pt x="120458" y="47105"/>
                  </a:lnTo>
                  <a:lnTo>
                    <a:pt x="109990" y="56034"/>
                  </a:lnTo>
                  <a:cubicBezTo>
                    <a:pt x="109528" y="56419"/>
                    <a:pt x="108989" y="56650"/>
                    <a:pt x="108373" y="56727"/>
                  </a:cubicBezTo>
                  <a:lnTo>
                    <a:pt x="101600" y="57265"/>
                  </a:lnTo>
                  <a:cubicBezTo>
                    <a:pt x="100676" y="57343"/>
                    <a:pt x="99753" y="56957"/>
                    <a:pt x="99214" y="56265"/>
                  </a:cubicBezTo>
                  <a:lnTo>
                    <a:pt x="98752" y="55649"/>
                  </a:lnTo>
                  <a:lnTo>
                    <a:pt x="98598" y="56650"/>
                  </a:lnTo>
                  <a:lnTo>
                    <a:pt x="99676" y="64116"/>
                  </a:lnTo>
                  <a:cubicBezTo>
                    <a:pt x="99676" y="64347"/>
                    <a:pt x="99676" y="64654"/>
                    <a:pt x="99676" y="64885"/>
                  </a:cubicBezTo>
                  <a:lnTo>
                    <a:pt x="99137" y="69427"/>
                  </a:lnTo>
                  <a:cubicBezTo>
                    <a:pt x="99060" y="69735"/>
                    <a:pt x="98983" y="70042"/>
                    <a:pt x="98829" y="70350"/>
                  </a:cubicBezTo>
                  <a:lnTo>
                    <a:pt x="97136" y="73737"/>
                  </a:lnTo>
                  <a:cubicBezTo>
                    <a:pt x="96982" y="73968"/>
                    <a:pt x="96828" y="74275"/>
                    <a:pt x="96597" y="74430"/>
                  </a:cubicBezTo>
                  <a:lnTo>
                    <a:pt x="91517" y="79510"/>
                  </a:lnTo>
                  <a:lnTo>
                    <a:pt x="87207" y="82588"/>
                  </a:lnTo>
                  <a:cubicBezTo>
                    <a:pt x="86976" y="82742"/>
                    <a:pt x="86822" y="82819"/>
                    <a:pt x="86591" y="82897"/>
                  </a:cubicBezTo>
                  <a:lnTo>
                    <a:pt x="59574" y="93056"/>
                  </a:lnTo>
                  <a:lnTo>
                    <a:pt x="55033" y="94288"/>
                  </a:lnTo>
                  <a:lnTo>
                    <a:pt x="54648" y="97982"/>
                  </a:lnTo>
                  <a:lnTo>
                    <a:pt x="54110" y="114146"/>
                  </a:lnTo>
                  <a:lnTo>
                    <a:pt x="56342" y="134312"/>
                  </a:lnTo>
                  <a:lnTo>
                    <a:pt x="57496" y="134312"/>
                  </a:lnTo>
                  <a:lnTo>
                    <a:pt x="57496" y="134312"/>
                  </a:lnTo>
                  <a:cubicBezTo>
                    <a:pt x="57958" y="134312"/>
                    <a:pt x="58343" y="134389"/>
                    <a:pt x="58728" y="134620"/>
                  </a:cubicBezTo>
                  <a:lnTo>
                    <a:pt x="60960" y="135775"/>
                  </a:lnTo>
                  <a:lnTo>
                    <a:pt x="68888" y="141393"/>
                  </a:lnTo>
                  <a:lnTo>
                    <a:pt x="73044" y="142933"/>
                  </a:lnTo>
                  <a:cubicBezTo>
                    <a:pt x="73429" y="143086"/>
                    <a:pt x="73737" y="143318"/>
                    <a:pt x="74045" y="143548"/>
                  </a:cubicBezTo>
                  <a:lnTo>
                    <a:pt x="75738" y="145242"/>
                  </a:lnTo>
                  <a:cubicBezTo>
                    <a:pt x="76046" y="145549"/>
                    <a:pt x="76277" y="145934"/>
                    <a:pt x="76431" y="146319"/>
                  </a:cubicBezTo>
                  <a:lnTo>
                    <a:pt x="77585" y="149706"/>
                  </a:lnTo>
                  <a:cubicBezTo>
                    <a:pt x="77662" y="150014"/>
                    <a:pt x="77739" y="150322"/>
                    <a:pt x="77739" y="150630"/>
                  </a:cubicBezTo>
                  <a:lnTo>
                    <a:pt x="77739" y="154016"/>
                  </a:lnTo>
                  <a:cubicBezTo>
                    <a:pt x="77739" y="154324"/>
                    <a:pt x="77662" y="154632"/>
                    <a:pt x="77585" y="154940"/>
                  </a:cubicBezTo>
                  <a:lnTo>
                    <a:pt x="74199" y="165100"/>
                  </a:lnTo>
                  <a:lnTo>
                    <a:pt x="54418" y="207587"/>
                  </a:lnTo>
                  <a:lnTo>
                    <a:pt x="43642" y="226368"/>
                  </a:lnTo>
                  <a:cubicBezTo>
                    <a:pt x="43411" y="226752"/>
                    <a:pt x="43180" y="227061"/>
                    <a:pt x="42795" y="227291"/>
                  </a:cubicBezTo>
                  <a:lnTo>
                    <a:pt x="35868" y="232063"/>
                  </a:lnTo>
                  <a:lnTo>
                    <a:pt x="29402" y="241223"/>
                  </a:lnTo>
                  <a:lnTo>
                    <a:pt x="5696" y="270625"/>
                  </a:lnTo>
                  <a:lnTo>
                    <a:pt x="0" y="277168"/>
                  </a:lnTo>
                  <a:lnTo>
                    <a:pt x="12854" y="290484"/>
                  </a:lnTo>
                  <a:lnTo>
                    <a:pt x="30018" y="304338"/>
                  </a:lnTo>
                  <a:lnTo>
                    <a:pt x="37022" y="308648"/>
                  </a:lnTo>
                  <a:lnTo>
                    <a:pt x="42410" y="311343"/>
                  </a:lnTo>
                  <a:cubicBezTo>
                    <a:pt x="42641" y="311496"/>
                    <a:pt x="42949" y="311650"/>
                    <a:pt x="43103" y="311881"/>
                  </a:cubicBezTo>
                  <a:lnTo>
                    <a:pt x="45335" y="314113"/>
                  </a:lnTo>
                  <a:cubicBezTo>
                    <a:pt x="45566" y="314344"/>
                    <a:pt x="45797" y="314652"/>
                    <a:pt x="45951" y="314960"/>
                  </a:cubicBezTo>
                  <a:lnTo>
                    <a:pt x="47644" y="318885"/>
                  </a:lnTo>
                  <a:cubicBezTo>
                    <a:pt x="47798" y="319347"/>
                    <a:pt x="47875" y="319809"/>
                    <a:pt x="47875" y="320271"/>
                  </a:cubicBezTo>
                  <a:lnTo>
                    <a:pt x="47336" y="326428"/>
                  </a:lnTo>
                  <a:cubicBezTo>
                    <a:pt x="47336" y="326813"/>
                    <a:pt x="47182" y="327121"/>
                    <a:pt x="47028" y="327429"/>
                  </a:cubicBezTo>
                  <a:lnTo>
                    <a:pt x="45874" y="329661"/>
                  </a:lnTo>
                  <a:cubicBezTo>
                    <a:pt x="45720" y="330046"/>
                    <a:pt x="45412" y="330354"/>
                    <a:pt x="45104" y="330585"/>
                  </a:cubicBezTo>
                  <a:lnTo>
                    <a:pt x="42564" y="332586"/>
                  </a:lnTo>
                  <a:lnTo>
                    <a:pt x="41641" y="333818"/>
                  </a:lnTo>
                  <a:lnTo>
                    <a:pt x="41641" y="336819"/>
                  </a:lnTo>
                  <a:lnTo>
                    <a:pt x="42102" y="339975"/>
                  </a:lnTo>
                  <a:lnTo>
                    <a:pt x="49799" y="357601"/>
                  </a:lnTo>
                  <a:lnTo>
                    <a:pt x="51108" y="363143"/>
                  </a:lnTo>
                  <a:lnTo>
                    <a:pt x="52262" y="374843"/>
                  </a:lnTo>
                  <a:lnTo>
                    <a:pt x="55495" y="382308"/>
                  </a:lnTo>
                  <a:cubicBezTo>
                    <a:pt x="55572" y="382540"/>
                    <a:pt x="55649" y="382770"/>
                    <a:pt x="55726" y="383001"/>
                  </a:cubicBezTo>
                  <a:lnTo>
                    <a:pt x="56881" y="390313"/>
                  </a:lnTo>
                  <a:cubicBezTo>
                    <a:pt x="56958" y="390775"/>
                    <a:pt x="56881" y="391237"/>
                    <a:pt x="56804" y="391622"/>
                  </a:cubicBezTo>
                  <a:lnTo>
                    <a:pt x="55110" y="396702"/>
                  </a:lnTo>
                  <a:cubicBezTo>
                    <a:pt x="54956" y="397241"/>
                    <a:pt x="54571" y="397779"/>
                    <a:pt x="54110" y="398087"/>
                  </a:cubicBezTo>
                  <a:lnTo>
                    <a:pt x="51108" y="400242"/>
                  </a:lnTo>
                  <a:lnTo>
                    <a:pt x="50184" y="404860"/>
                  </a:lnTo>
                  <a:lnTo>
                    <a:pt x="55341" y="405938"/>
                  </a:lnTo>
                  <a:cubicBezTo>
                    <a:pt x="55957" y="406092"/>
                    <a:pt x="56419" y="406400"/>
                    <a:pt x="56881" y="406785"/>
                  </a:cubicBezTo>
                  <a:lnTo>
                    <a:pt x="71043" y="422563"/>
                  </a:lnTo>
                  <a:lnTo>
                    <a:pt x="81203" y="426104"/>
                  </a:lnTo>
                  <a:lnTo>
                    <a:pt x="95981" y="426643"/>
                  </a:lnTo>
                  <a:lnTo>
                    <a:pt x="100753" y="427259"/>
                  </a:lnTo>
                  <a:cubicBezTo>
                    <a:pt x="100984" y="427259"/>
                    <a:pt x="101138" y="427336"/>
                    <a:pt x="101369" y="427412"/>
                  </a:cubicBezTo>
                  <a:lnTo>
                    <a:pt x="107527" y="429645"/>
                  </a:lnTo>
                  <a:cubicBezTo>
                    <a:pt x="107758" y="429722"/>
                    <a:pt x="107988" y="429876"/>
                    <a:pt x="108219" y="430030"/>
                  </a:cubicBezTo>
                  <a:lnTo>
                    <a:pt x="112145" y="432878"/>
                  </a:lnTo>
                  <a:lnTo>
                    <a:pt x="120919" y="441652"/>
                  </a:lnTo>
                  <a:lnTo>
                    <a:pt x="126384" y="445578"/>
                  </a:lnTo>
                  <a:lnTo>
                    <a:pt x="131541" y="447117"/>
                  </a:lnTo>
                  <a:lnTo>
                    <a:pt x="136313" y="447579"/>
                  </a:lnTo>
                  <a:lnTo>
                    <a:pt x="162406" y="443653"/>
                  </a:lnTo>
                  <a:cubicBezTo>
                    <a:pt x="162637" y="443576"/>
                    <a:pt x="162945" y="443576"/>
                    <a:pt x="163176" y="443653"/>
                  </a:cubicBezTo>
                  <a:lnTo>
                    <a:pt x="167640" y="444192"/>
                  </a:lnTo>
                  <a:cubicBezTo>
                    <a:pt x="167871" y="444192"/>
                    <a:pt x="168179" y="444269"/>
                    <a:pt x="168410" y="444423"/>
                  </a:cubicBezTo>
                  <a:lnTo>
                    <a:pt x="181418" y="449811"/>
                  </a:lnTo>
                  <a:lnTo>
                    <a:pt x="183573" y="449811"/>
                  </a:lnTo>
                  <a:lnTo>
                    <a:pt x="183111" y="437573"/>
                  </a:lnTo>
                  <a:cubicBezTo>
                    <a:pt x="183034" y="436341"/>
                    <a:pt x="183804" y="435264"/>
                    <a:pt x="184958" y="434802"/>
                  </a:cubicBezTo>
                  <a:lnTo>
                    <a:pt x="189422" y="433109"/>
                  </a:lnTo>
                  <a:cubicBezTo>
                    <a:pt x="190038" y="432878"/>
                    <a:pt x="190654" y="432878"/>
                    <a:pt x="191193" y="433032"/>
                  </a:cubicBezTo>
                  <a:lnTo>
                    <a:pt x="203893" y="436880"/>
                  </a:lnTo>
                  <a:lnTo>
                    <a:pt x="222135" y="438573"/>
                  </a:lnTo>
                  <a:cubicBezTo>
                    <a:pt x="222288" y="438573"/>
                    <a:pt x="222519" y="438650"/>
                    <a:pt x="222673" y="438650"/>
                  </a:cubicBezTo>
                  <a:lnTo>
                    <a:pt x="228292" y="440343"/>
                  </a:lnTo>
                  <a:cubicBezTo>
                    <a:pt x="228600" y="440420"/>
                    <a:pt x="228985" y="440574"/>
                    <a:pt x="229216" y="440806"/>
                  </a:cubicBezTo>
                  <a:lnTo>
                    <a:pt x="234834" y="445270"/>
                  </a:lnTo>
                  <a:lnTo>
                    <a:pt x="244687" y="454044"/>
                  </a:lnTo>
                  <a:lnTo>
                    <a:pt x="250767" y="456353"/>
                  </a:lnTo>
                  <a:lnTo>
                    <a:pt x="255154" y="455430"/>
                  </a:lnTo>
                  <a:lnTo>
                    <a:pt x="264391" y="450580"/>
                  </a:lnTo>
                  <a:cubicBezTo>
                    <a:pt x="264699" y="450427"/>
                    <a:pt x="265084" y="450350"/>
                    <a:pt x="265391" y="450273"/>
                  </a:cubicBezTo>
                  <a:lnTo>
                    <a:pt x="302414" y="446424"/>
                  </a:lnTo>
                  <a:lnTo>
                    <a:pt x="307109" y="443268"/>
                  </a:lnTo>
                  <a:lnTo>
                    <a:pt x="303415" y="419716"/>
                  </a:lnTo>
                  <a:lnTo>
                    <a:pt x="303953" y="388928"/>
                  </a:lnTo>
                  <a:cubicBezTo>
                    <a:pt x="303953" y="388081"/>
                    <a:pt x="304338" y="387312"/>
                    <a:pt x="304954" y="386773"/>
                  </a:cubicBezTo>
                  <a:cubicBezTo>
                    <a:pt x="305570" y="386234"/>
                    <a:pt x="306416" y="386003"/>
                    <a:pt x="307263" y="386157"/>
                  </a:cubicBezTo>
                  <a:lnTo>
                    <a:pt x="310342" y="386696"/>
                  </a:lnTo>
                  <a:lnTo>
                    <a:pt x="318116" y="386157"/>
                  </a:lnTo>
                  <a:lnTo>
                    <a:pt x="324350" y="384233"/>
                  </a:lnTo>
                  <a:lnTo>
                    <a:pt x="333356" y="373611"/>
                  </a:lnTo>
                  <a:cubicBezTo>
                    <a:pt x="333510" y="373457"/>
                    <a:pt x="333664" y="373303"/>
                    <a:pt x="333894" y="373149"/>
                  </a:cubicBezTo>
                  <a:lnTo>
                    <a:pt x="345132" y="365298"/>
                  </a:lnTo>
                  <a:cubicBezTo>
                    <a:pt x="345286" y="365221"/>
                    <a:pt x="345440" y="365067"/>
                    <a:pt x="345671" y="364990"/>
                  </a:cubicBezTo>
                  <a:lnTo>
                    <a:pt x="349596" y="363297"/>
                  </a:lnTo>
                  <a:cubicBezTo>
                    <a:pt x="350289" y="362989"/>
                    <a:pt x="351136" y="362989"/>
                    <a:pt x="351828" y="363297"/>
                  </a:cubicBezTo>
                  <a:lnTo>
                    <a:pt x="355754" y="364990"/>
                  </a:lnTo>
                  <a:cubicBezTo>
                    <a:pt x="356139" y="365144"/>
                    <a:pt x="356447" y="365375"/>
                    <a:pt x="356754" y="365683"/>
                  </a:cubicBezTo>
                  <a:lnTo>
                    <a:pt x="366684" y="376690"/>
                  </a:lnTo>
                  <a:lnTo>
                    <a:pt x="373457" y="381385"/>
                  </a:lnTo>
                  <a:lnTo>
                    <a:pt x="381000" y="384079"/>
                  </a:lnTo>
                  <a:lnTo>
                    <a:pt x="388389" y="386157"/>
                  </a:lnTo>
                  <a:lnTo>
                    <a:pt x="397625" y="386696"/>
                  </a:lnTo>
                  <a:lnTo>
                    <a:pt x="405168" y="386157"/>
                  </a:lnTo>
                  <a:lnTo>
                    <a:pt x="410248" y="386773"/>
                  </a:lnTo>
                  <a:cubicBezTo>
                    <a:pt x="410479" y="386773"/>
                    <a:pt x="410710" y="386850"/>
                    <a:pt x="410941" y="386927"/>
                  </a:cubicBezTo>
                  <a:lnTo>
                    <a:pt x="413789" y="388081"/>
                  </a:lnTo>
                  <a:cubicBezTo>
                    <a:pt x="414405" y="388312"/>
                    <a:pt x="414867" y="388774"/>
                    <a:pt x="415175" y="389313"/>
                  </a:cubicBezTo>
                  <a:lnTo>
                    <a:pt x="417407" y="393238"/>
                  </a:lnTo>
                  <a:cubicBezTo>
                    <a:pt x="417561" y="393469"/>
                    <a:pt x="417638" y="393777"/>
                    <a:pt x="417715" y="394008"/>
                  </a:cubicBezTo>
                  <a:lnTo>
                    <a:pt x="419793" y="403475"/>
                  </a:lnTo>
                  <a:lnTo>
                    <a:pt x="420793" y="404707"/>
                  </a:lnTo>
                  <a:lnTo>
                    <a:pt x="425719" y="404707"/>
                  </a:lnTo>
                  <a:lnTo>
                    <a:pt x="434802" y="401474"/>
                  </a:lnTo>
                  <a:cubicBezTo>
                    <a:pt x="434956" y="401397"/>
                    <a:pt x="435187" y="401397"/>
                    <a:pt x="435341" y="401320"/>
                  </a:cubicBezTo>
                  <a:lnTo>
                    <a:pt x="443807" y="400165"/>
                  </a:lnTo>
                  <a:cubicBezTo>
                    <a:pt x="444885" y="400011"/>
                    <a:pt x="445962" y="400550"/>
                    <a:pt x="446578" y="401474"/>
                  </a:cubicBezTo>
                  <a:lnTo>
                    <a:pt x="450504" y="407631"/>
                  </a:lnTo>
                  <a:cubicBezTo>
                    <a:pt x="450658" y="407862"/>
                    <a:pt x="450811" y="408170"/>
                    <a:pt x="450888" y="408478"/>
                  </a:cubicBezTo>
                  <a:lnTo>
                    <a:pt x="451889" y="412404"/>
                  </a:lnTo>
                  <a:lnTo>
                    <a:pt x="476827" y="443961"/>
                  </a:lnTo>
                  <a:cubicBezTo>
                    <a:pt x="476981" y="444115"/>
                    <a:pt x="477058" y="444269"/>
                    <a:pt x="477135" y="444423"/>
                  </a:cubicBezTo>
                  <a:lnTo>
                    <a:pt x="479367" y="448964"/>
                  </a:lnTo>
                  <a:cubicBezTo>
                    <a:pt x="479444" y="449195"/>
                    <a:pt x="479521" y="449349"/>
                    <a:pt x="479598" y="449580"/>
                  </a:cubicBezTo>
                  <a:lnTo>
                    <a:pt x="481138" y="456430"/>
                  </a:lnTo>
                  <a:lnTo>
                    <a:pt x="484601" y="461895"/>
                  </a:lnTo>
                  <a:lnTo>
                    <a:pt x="493838" y="470054"/>
                  </a:lnTo>
                  <a:lnTo>
                    <a:pt x="516467" y="483831"/>
                  </a:lnTo>
                  <a:cubicBezTo>
                    <a:pt x="516928" y="484139"/>
                    <a:pt x="517313" y="484524"/>
                    <a:pt x="517544" y="484986"/>
                  </a:cubicBezTo>
                  <a:lnTo>
                    <a:pt x="520084" y="489989"/>
                  </a:lnTo>
                  <a:lnTo>
                    <a:pt x="534708" y="500842"/>
                  </a:lnTo>
                  <a:lnTo>
                    <a:pt x="545022" y="506230"/>
                  </a:lnTo>
                  <a:lnTo>
                    <a:pt x="551026" y="509001"/>
                  </a:lnTo>
                  <a:lnTo>
                    <a:pt x="557799" y="510540"/>
                  </a:lnTo>
                  <a:lnTo>
                    <a:pt x="565804" y="511002"/>
                  </a:lnTo>
                  <a:lnTo>
                    <a:pt x="574425" y="510463"/>
                  </a:lnTo>
                  <a:lnTo>
                    <a:pt x="590281" y="506615"/>
                  </a:lnTo>
                  <a:lnTo>
                    <a:pt x="597439" y="505999"/>
                  </a:lnTo>
                  <a:cubicBezTo>
                    <a:pt x="597824" y="505999"/>
                    <a:pt x="598131" y="505999"/>
                    <a:pt x="598439" y="506076"/>
                  </a:cubicBezTo>
                  <a:lnTo>
                    <a:pt x="606290" y="508308"/>
                  </a:lnTo>
                  <a:cubicBezTo>
                    <a:pt x="606752" y="508462"/>
                    <a:pt x="607137" y="508692"/>
                    <a:pt x="607522" y="509001"/>
                  </a:cubicBezTo>
                  <a:lnTo>
                    <a:pt x="617913" y="519391"/>
                  </a:lnTo>
                  <a:lnTo>
                    <a:pt x="621530" y="521470"/>
                  </a:lnTo>
                  <a:lnTo>
                    <a:pt x="627765" y="523471"/>
                  </a:lnTo>
                  <a:cubicBezTo>
                    <a:pt x="628150" y="523625"/>
                    <a:pt x="628458" y="523779"/>
                    <a:pt x="628765" y="524086"/>
                  </a:cubicBezTo>
                  <a:lnTo>
                    <a:pt x="646776" y="540404"/>
                  </a:lnTo>
                  <a:lnTo>
                    <a:pt x="668020" y="553412"/>
                  </a:lnTo>
                  <a:lnTo>
                    <a:pt x="676718" y="556106"/>
                  </a:lnTo>
                  <a:cubicBezTo>
                    <a:pt x="677025" y="556183"/>
                    <a:pt x="677333" y="556337"/>
                    <a:pt x="677564" y="556568"/>
                  </a:cubicBezTo>
                  <a:lnTo>
                    <a:pt x="684338" y="561802"/>
                  </a:lnTo>
                  <a:lnTo>
                    <a:pt x="704504" y="565650"/>
                  </a:lnTo>
                  <a:lnTo>
                    <a:pt x="729134" y="574810"/>
                  </a:lnTo>
                  <a:lnTo>
                    <a:pt x="735676" y="578273"/>
                  </a:lnTo>
                  <a:lnTo>
                    <a:pt x="739679" y="576657"/>
                  </a:lnTo>
                  <a:lnTo>
                    <a:pt x="744990" y="572424"/>
                  </a:lnTo>
                  <a:lnTo>
                    <a:pt x="749377" y="567497"/>
                  </a:lnTo>
                  <a:lnTo>
                    <a:pt x="750762" y="563726"/>
                  </a:lnTo>
                  <a:lnTo>
                    <a:pt x="751840" y="556722"/>
                  </a:lnTo>
                  <a:cubicBezTo>
                    <a:pt x="751917" y="556106"/>
                    <a:pt x="752225" y="555567"/>
                    <a:pt x="752610" y="555182"/>
                  </a:cubicBezTo>
                  <a:lnTo>
                    <a:pt x="756535" y="551257"/>
                  </a:lnTo>
                  <a:cubicBezTo>
                    <a:pt x="756920" y="550872"/>
                    <a:pt x="757459" y="550564"/>
                    <a:pt x="757998" y="550487"/>
                  </a:cubicBezTo>
                  <a:lnTo>
                    <a:pt x="763616" y="549333"/>
                  </a:lnTo>
                  <a:cubicBezTo>
                    <a:pt x="763847" y="549256"/>
                    <a:pt x="764078" y="549256"/>
                    <a:pt x="764386" y="549256"/>
                  </a:cubicBezTo>
                  <a:lnTo>
                    <a:pt x="772237" y="549795"/>
                  </a:lnTo>
                  <a:lnTo>
                    <a:pt x="789632" y="554413"/>
                  </a:lnTo>
                  <a:cubicBezTo>
                    <a:pt x="789786" y="554490"/>
                    <a:pt x="790017" y="554567"/>
                    <a:pt x="790171" y="554644"/>
                  </a:cubicBezTo>
                  <a:lnTo>
                    <a:pt x="798022" y="558569"/>
                  </a:lnTo>
                  <a:lnTo>
                    <a:pt x="805796" y="564496"/>
                  </a:lnTo>
                  <a:cubicBezTo>
                    <a:pt x="806027" y="564650"/>
                    <a:pt x="806258" y="564881"/>
                    <a:pt x="806412" y="565111"/>
                  </a:cubicBezTo>
                  <a:lnTo>
                    <a:pt x="820805" y="585662"/>
                  </a:lnTo>
                  <a:lnTo>
                    <a:pt x="824653" y="588972"/>
                  </a:lnTo>
                  <a:lnTo>
                    <a:pt x="827193" y="589819"/>
                  </a:lnTo>
                  <a:lnTo>
                    <a:pt x="833582" y="590358"/>
                  </a:lnTo>
                  <a:lnTo>
                    <a:pt x="837199" y="590973"/>
                  </a:lnTo>
                  <a:cubicBezTo>
                    <a:pt x="837738" y="591050"/>
                    <a:pt x="838277" y="591358"/>
                    <a:pt x="838739" y="591743"/>
                  </a:cubicBezTo>
                  <a:lnTo>
                    <a:pt x="840971" y="593975"/>
                  </a:lnTo>
                  <a:lnTo>
                    <a:pt x="856288" y="610986"/>
                  </a:lnTo>
                  <a:lnTo>
                    <a:pt x="860675" y="614372"/>
                  </a:lnTo>
                  <a:lnTo>
                    <a:pt x="868757" y="617605"/>
                  </a:lnTo>
                  <a:lnTo>
                    <a:pt x="881226" y="620299"/>
                  </a:lnTo>
                  <a:lnTo>
                    <a:pt x="887076" y="622377"/>
                  </a:lnTo>
                  <a:lnTo>
                    <a:pt x="889539" y="622069"/>
                  </a:lnTo>
                  <a:lnTo>
                    <a:pt x="892541" y="619452"/>
                  </a:lnTo>
                  <a:lnTo>
                    <a:pt x="901854" y="605136"/>
                  </a:lnTo>
                  <a:cubicBezTo>
                    <a:pt x="902239" y="604520"/>
                    <a:pt x="902855" y="604135"/>
                    <a:pt x="903547" y="603981"/>
                  </a:cubicBezTo>
                  <a:lnTo>
                    <a:pt x="908011" y="602827"/>
                  </a:lnTo>
                  <a:cubicBezTo>
                    <a:pt x="908935" y="602596"/>
                    <a:pt x="909859" y="602827"/>
                    <a:pt x="910552" y="603442"/>
                  </a:cubicBezTo>
                  <a:lnTo>
                    <a:pt x="918402" y="610216"/>
                  </a:lnTo>
                  <a:cubicBezTo>
                    <a:pt x="918556" y="610370"/>
                    <a:pt x="918710" y="610524"/>
                    <a:pt x="918864" y="610754"/>
                  </a:cubicBezTo>
                  <a:lnTo>
                    <a:pt x="924483" y="618605"/>
                  </a:lnTo>
                  <a:lnTo>
                    <a:pt x="937645" y="644852"/>
                  </a:lnTo>
                  <a:cubicBezTo>
                    <a:pt x="938261" y="646084"/>
                    <a:pt x="937876" y="647546"/>
                    <a:pt x="936798" y="648393"/>
                  </a:cubicBezTo>
                  <a:lnTo>
                    <a:pt x="926638" y="655936"/>
                  </a:lnTo>
                  <a:lnTo>
                    <a:pt x="925791" y="657475"/>
                  </a:lnTo>
                  <a:lnTo>
                    <a:pt x="929332" y="658630"/>
                  </a:lnTo>
                  <a:lnTo>
                    <a:pt x="932796" y="659092"/>
                  </a:lnTo>
                  <a:lnTo>
                    <a:pt x="940185" y="661324"/>
                  </a:lnTo>
                  <a:lnTo>
                    <a:pt x="949421" y="661862"/>
                  </a:lnTo>
                  <a:cubicBezTo>
                    <a:pt x="949806" y="661862"/>
                    <a:pt x="950191" y="662016"/>
                    <a:pt x="950499" y="662170"/>
                  </a:cubicBezTo>
                  <a:lnTo>
                    <a:pt x="952731" y="663325"/>
                  </a:lnTo>
                  <a:cubicBezTo>
                    <a:pt x="952962" y="663479"/>
                    <a:pt x="953193" y="663633"/>
                    <a:pt x="953424" y="663787"/>
                  </a:cubicBezTo>
                  <a:lnTo>
                    <a:pt x="962198" y="672022"/>
                  </a:lnTo>
                  <a:lnTo>
                    <a:pt x="965354" y="672022"/>
                  </a:lnTo>
                  <a:lnTo>
                    <a:pt x="971973" y="667943"/>
                  </a:lnTo>
                  <a:cubicBezTo>
                    <a:pt x="972281" y="667712"/>
                    <a:pt x="972666" y="667635"/>
                    <a:pt x="973128" y="667558"/>
                  </a:cubicBezTo>
                  <a:lnTo>
                    <a:pt x="977592" y="667019"/>
                  </a:lnTo>
                  <a:cubicBezTo>
                    <a:pt x="978362" y="666866"/>
                    <a:pt x="979132" y="667173"/>
                    <a:pt x="979747" y="667635"/>
                  </a:cubicBezTo>
                  <a:lnTo>
                    <a:pt x="983134" y="670483"/>
                  </a:lnTo>
                  <a:cubicBezTo>
                    <a:pt x="983365" y="670714"/>
                    <a:pt x="983596" y="670945"/>
                    <a:pt x="983750" y="671176"/>
                  </a:cubicBezTo>
                  <a:lnTo>
                    <a:pt x="994295" y="688879"/>
                  </a:lnTo>
                  <a:lnTo>
                    <a:pt x="1009842" y="705504"/>
                  </a:lnTo>
                  <a:lnTo>
                    <a:pt x="1019541" y="712432"/>
                  </a:lnTo>
                  <a:lnTo>
                    <a:pt x="1042401" y="726363"/>
                  </a:lnTo>
                  <a:lnTo>
                    <a:pt x="1047250" y="730596"/>
                  </a:lnTo>
                  <a:lnTo>
                    <a:pt x="1052099" y="736600"/>
                  </a:lnTo>
                  <a:lnTo>
                    <a:pt x="1055178" y="741218"/>
                  </a:lnTo>
                  <a:lnTo>
                    <a:pt x="1056178" y="741680"/>
                  </a:lnTo>
                  <a:lnTo>
                    <a:pt x="1060565" y="741680"/>
                  </a:lnTo>
                  <a:cubicBezTo>
                    <a:pt x="1061335" y="741680"/>
                    <a:pt x="1062028" y="741988"/>
                    <a:pt x="1062567" y="742526"/>
                  </a:cubicBezTo>
                  <a:lnTo>
                    <a:pt x="1064260" y="744220"/>
                  </a:lnTo>
                  <a:cubicBezTo>
                    <a:pt x="1064722" y="744682"/>
                    <a:pt x="1064953" y="745221"/>
                    <a:pt x="1065030" y="745836"/>
                  </a:cubicBezTo>
                  <a:lnTo>
                    <a:pt x="1065722" y="750455"/>
                  </a:lnTo>
                  <a:lnTo>
                    <a:pt x="1262226" y="689571"/>
                  </a:lnTo>
                  <a:lnTo>
                    <a:pt x="1242060" y="684337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51" name="Forma libre: forma 113">
              <a:extLst>
                <a:ext uri="{FF2B5EF4-FFF2-40B4-BE49-F238E27FC236}">
                  <a16:creationId xmlns:a16="http://schemas.microsoft.com/office/drawing/2014/main" id="{9167527E-EBFE-CC2A-EF78-DEA69584BFC8}"/>
                </a:ext>
              </a:extLst>
            </p:cNvPr>
            <p:cNvSpPr/>
            <p:nvPr/>
          </p:nvSpPr>
          <p:spPr>
            <a:xfrm>
              <a:off x="8326145" y="3526173"/>
              <a:ext cx="1438632" cy="1052526"/>
            </a:xfrm>
            <a:custGeom>
              <a:avLst/>
              <a:gdLst>
                <a:gd name="connsiteX0" fmla="*/ 1643688 w 1873596"/>
                <a:gd name="connsiteY0" fmla="*/ 919788 h 1370753"/>
                <a:gd name="connsiteX1" fmla="*/ 1646690 w 1873596"/>
                <a:gd name="connsiteY1" fmla="*/ 915324 h 1370753"/>
                <a:gd name="connsiteX2" fmla="*/ 1647152 w 1873596"/>
                <a:gd name="connsiteY2" fmla="*/ 910552 h 1370753"/>
                <a:gd name="connsiteX3" fmla="*/ 1645304 w 1873596"/>
                <a:gd name="connsiteY3" fmla="*/ 905933 h 1370753"/>
                <a:gd name="connsiteX4" fmla="*/ 1641379 w 1873596"/>
                <a:gd name="connsiteY4" fmla="*/ 901007 h 1370753"/>
                <a:gd name="connsiteX5" fmla="*/ 1636837 w 1873596"/>
                <a:gd name="connsiteY5" fmla="*/ 898083 h 1370753"/>
                <a:gd name="connsiteX6" fmla="*/ 1636376 w 1873596"/>
                <a:gd name="connsiteY6" fmla="*/ 898236 h 1370753"/>
                <a:gd name="connsiteX7" fmla="*/ 1635144 w 1873596"/>
                <a:gd name="connsiteY7" fmla="*/ 900623 h 1370753"/>
                <a:gd name="connsiteX8" fmla="*/ 1633682 w 1873596"/>
                <a:gd name="connsiteY8" fmla="*/ 902008 h 1370753"/>
                <a:gd name="connsiteX9" fmla="*/ 1630834 w 1873596"/>
                <a:gd name="connsiteY9" fmla="*/ 903163 h 1370753"/>
                <a:gd name="connsiteX10" fmla="*/ 1629371 w 1873596"/>
                <a:gd name="connsiteY10" fmla="*/ 903317 h 1370753"/>
                <a:gd name="connsiteX11" fmla="*/ 1628063 w 1873596"/>
                <a:gd name="connsiteY11" fmla="*/ 902701 h 1370753"/>
                <a:gd name="connsiteX12" fmla="*/ 1622444 w 1873596"/>
                <a:gd name="connsiteY12" fmla="*/ 898236 h 1370753"/>
                <a:gd name="connsiteX13" fmla="*/ 1621674 w 1873596"/>
                <a:gd name="connsiteY13" fmla="*/ 897236 h 1370753"/>
                <a:gd name="connsiteX14" fmla="*/ 1618827 w 1873596"/>
                <a:gd name="connsiteY14" fmla="*/ 891078 h 1370753"/>
                <a:gd name="connsiteX15" fmla="*/ 1618596 w 1873596"/>
                <a:gd name="connsiteY15" fmla="*/ 890309 h 1370753"/>
                <a:gd name="connsiteX16" fmla="*/ 1616441 w 1873596"/>
                <a:gd name="connsiteY16" fmla="*/ 875607 h 1370753"/>
                <a:gd name="connsiteX17" fmla="*/ 1612592 w 1873596"/>
                <a:gd name="connsiteY17" fmla="*/ 868372 h 1370753"/>
                <a:gd name="connsiteX18" fmla="*/ 1607666 w 1873596"/>
                <a:gd name="connsiteY18" fmla="*/ 865678 h 1370753"/>
                <a:gd name="connsiteX19" fmla="*/ 1592426 w 1873596"/>
                <a:gd name="connsiteY19" fmla="*/ 864062 h 1370753"/>
                <a:gd name="connsiteX20" fmla="*/ 1591194 w 1873596"/>
                <a:gd name="connsiteY20" fmla="*/ 863600 h 1370753"/>
                <a:gd name="connsiteX21" fmla="*/ 1587808 w 1873596"/>
                <a:gd name="connsiteY21" fmla="*/ 861368 h 1370753"/>
                <a:gd name="connsiteX22" fmla="*/ 1586653 w 1873596"/>
                <a:gd name="connsiteY22" fmla="*/ 859829 h 1370753"/>
                <a:gd name="connsiteX23" fmla="*/ 1584498 w 1873596"/>
                <a:gd name="connsiteY23" fmla="*/ 852363 h 1370753"/>
                <a:gd name="connsiteX24" fmla="*/ 1582728 w 1873596"/>
                <a:gd name="connsiteY24" fmla="*/ 849746 h 1370753"/>
                <a:gd name="connsiteX25" fmla="*/ 1580650 w 1873596"/>
                <a:gd name="connsiteY25" fmla="*/ 848053 h 1370753"/>
                <a:gd name="connsiteX26" fmla="*/ 1563639 w 1873596"/>
                <a:gd name="connsiteY26" fmla="*/ 842049 h 1370753"/>
                <a:gd name="connsiteX27" fmla="*/ 1557174 w 1873596"/>
                <a:gd name="connsiteY27" fmla="*/ 840432 h 1370753"/>
                <a:gd name="connsiteX28" fmla="*/ 1531774 w 1873596"/>
                <a:gd name="connsiteY28" fmla="*/ 838816 h 1370753"/>
                <a:gd name="connsiteX29" fmla="*/ 1529773 w 1873596"/>
                <a:gd name="connsiteY29" fmla="*/ 837815 h 1370753"/>
                <a:gd name="connsiteX30" fmla="*/ 1526925 w 1873596"/>
                <a:gd name="connsiteY30" fmla="*/ 834429 h 1370753"/>
                <a:gd name="connsiteX31" fmla="*/ 1526540 w 1873596"/>
                <a:gd name="connsiteY31" fmla="*/ 833736 h 1370753"/>
                <a:gd name="connsiteX32" fmla="*/ 1519998 w 1873596"/>
                <a:gd name="connsiteY32" fmla="*/ 819035 h 1370753"/>
                <a:gd name="connsiteX33" fmla="*/ 1517458 w 1873596"/>
                <a:gd name="connsiteY33" fmla="*/ 816495 h 1370753"/>
                <a:gd name="connsiteX34" fmla="*/ 1515072 w 1873596"/>
                <a:gd name="connsiteY34" fmla="*/ 815725 h 1370753"/>
                <a:gd name="connsiteX35" fmla="*/ 1507451 w 1873596"/>
                <a:gd name="connsiteY35" fmla="*/ 813339 h 1370753"/>
                <a:gd name="connsiteX36" fmla="*/ 1506297 w 1873596"/>
                <a:gd name="connsiteY36" fmla="*/ 812646 h 1370753"/>
                <a:gd name="connsiteX37" fmla="*/ 1502371 w 1873596"/>
                <a:gd name="connsiteY37" fmla="*/ 808721 h 1370753"/>
                <a:gd name="connsiteX38" fmla="*/ 1501525 w 1873596"/>
                <a:gd name="connsiteY38" fmla="*/ 806489 h 1370753"/>
                <a:gd name="connsiteX39" fmla="*/ 1502064 w 1873596"/>
                <a:gd name="connsiteY39" fmla="*/ 800331 h 1370753"/>
                <a:gd name="connsiteX40" fmla="*/ 1502910 w 1873596"/>
                <a:gd name="connsiteY40" fmla="*/ 796713 h 1370753"/>
                <a:gd name="connsiteX41" fmla="*/ 1503757 w 1873596"/>
                <a:gd name="connsiteY41" fmla="*/ 793096 h 1370753"/>
                <a:gd name="connsiteX42" fmla="*/ 1503834 w 1873596"/>
                <a:gd name="connsiteY42" fmla="*/ 792634 h 1370753"/>
                <a:gd name="connsiteX43" fmla="*/ 1504219 w 1873596"/>
                <a:gd name="connsiteY43" fmla="*/ 788478 h 1370753"/>
                <a:gd name="connsiteX44" fmla="*/ 1502371 w 1873596"/>
                <a:gd name="connsiteY44" fmla="*/ 783321 h 1370753"/>
                <a:gd name="connsiteX45" fmla="*/ 1500601 w 1873596"/>
                <a:gd name="connsiteY45" fmla="*/ 785091 h 1370753"/>
                <a:gd name="connsiteX46" fmla="*/ 1499370 w 1873596"/>
                <a:gd name="connsiteY46" fmla="*/ 785784 h 1370753"/>
                <a:gd name="connsiteX47" fmla="*/ 1495444 w 1873596"/>
                <a:gd name="connsiteY47" fmla="*/ 786939 h 1370753"/>
                <a:gd name="connsiteX48" fmla="*/ 1495444 w 1873596"/>
                <a:gd name="connsiteY48" fmla="*/ 786939 h 1370753"/>
                <a:gd name="connsiteX49" fmla="*/ 1493597 w 1873596"/>
                <a:gd name="connsiteY49" fmla="*/ 786862 h 1370753"/>
                <a:gd name="connsiteX50" fmla="*/ 1493597 w 1873596"/>
                <a:gd name="connsiteY50" fmla="*/ 786862 h 1370753"/>
                <a:gd name="connsiteX51" fmla="*/ 1489671 w 1873596"/>
                <a:gd name="connsiteY51" fmla="*/ 785168 h 1370753"/>
                <a:gd name="connsiteX52" fmla="*/ 1488517 w 1873596"/>
                <a:gd name="connsiteY52" fmla="*/ 784244 h 1370753"/>
                <a:gd name="connsiteX53" fmla="*/ 1486824 w 1873596"/>
                <a:gd name="connsiteY53" fmla="*/ 782012 h 1370753"/>
                <a:gd name="connsiteX54" fmla="*/ 1486285 w 1873596"/>
                <a:gd name="connsiteY54" fmla="*/ 780627 h 1370753"/>
                <a:gd name="connsiteX55" fmla="*/ 1485207 w 1873596"/>
                <a:gd name="connsiteY55" fmla="*/ 769235 h 1370753"/>
                <a:gd name="connsiteX56" fmla="*/ 1482975 w 1873596"/>
                <a:gd name="connsiteY56" fmla="*/ 763540 h 1370753"/>
                <a:gd name="connsiteX57" fmla="*/ 1479512 w 1873596"/>
                <a:gd name="connsiteY57" fmla="*/ 762385 h 1370753"/>
                <a:gd name="connsiteX58" fmla="*/ 1473662 w 1873596"/>
                <a:gd name="connsiteY58" fmla="*/ 761846 h 1370753"/>
                <a:gd name="connsiteX59" fmla="*/ 1472276 w 1873596"/>
                <a:gd name="connsiteY59" fmla="*/ 761308 h 1370753"/>
                <a:gd name="connsiteX60" fmla="*/ 1468351 w 1873596"/>
                <a:gd name="connsiteY60" fmla="*/ 758460 h 1370753"/>
                <a:gd name="connsiteX61" fmla="*/ 1467427 w 1873596"/>
                <a:gd name="connsiteY61" fmla="*/ 757305 h 1370753"/>
                <a:gd name="connsiteX62" fmla="*/ 1465195 w 1873596"/>
                <a:gd name="connsiteY62" fmla="*/ 752225 h 1370753"/>
                <a:gd name="connsiteX63" fmla="*/ 1464964 w 1873596"/>
                <a:gd name="connsiteY63" fmla="*/ 751609 h 1370753"/>
                <a:gd name="connsiteX64" fmla="*/ 1463810 w 1873596"/>
                <a:gd name="connsiteY64" fmla="*/ 745452 h 1370753"/>
                <a:gd name="connsiteX65" fmla="*/ 1463194 w 1873596"/>
                <a:gd name="connsiteY65" fmla="*/ 733290 h 1370753"/>
                <a:gd name="connsiteX66" fmla="*/ 1461731 w 1873596"/>
                <a:gd name="connsiteY66" fmla="*/ 727518 h 1370753"/>
                <a:gd name="connsiteX67" fmla="*/ 1458191 w 1873596"/>
                <a:gd name="connsiteY67" fmla="*/ 721976 h 1370753"/>
                <a:gd name="connsiteX68" fmla="*/ 1441334 w 1873596"/>
                <a:gd name="connsiteY68" fmla="*/ 706197 h 1370753"/>
                <a:gd name="connsiteX69" fmla="*/ 1437101 w 1873596"/>
                <a:gd name="connsiteY69" fmla="*/ 704273 h 1370753"/>
                <a:gd name="connsiteX70" fmla="*/ 1425094 w 1873596"/>
                <a:gd name="connsiteY70" fmla="*/ 702657 h 1370753"/>
                <a:gd name="connsiteX71" fmla="*/ 1415088 w 1873596"/>
                <a:gd name="connsiteY71" fmla="*/ 699732 h 1370753"/>
                <a:gd name="connsiteX72" fmla="*/ 1414318 w 1873596"/>
                <a:gd name="connsiteY72" fmla="*/ 699424 h 1370753"/>
                <a:gd name="connsiteX73" fmla="*/ 1383376 w 1873596"/>
                <a:gd name="connsiteY73" fmla="*/ 679181 h 1370753"/>
                <a:gd name="connsiteX74" fmla="*/ 1372370 w 1873596"/>
                <a:gd name="connsiteY74" fmla="*/ 669406 h 1370753"/>
                <a:gd name="connsiteX75" fmla="*/ 1367136 w 1873596"/>
                <a:gd name="connsiteY75" fmla="*/ 666327 h 1370753"/>
                <a:gd name="connsiteX76" fmla="*/ 1355975 w 1873596"/>
                <a:gd name="connsiteY76" fmla="*/ 661786 h 1370753"/>
                <a:gd name="connsiteX77" fmla="*/ 1345584 w 1873596"/>
                <a:gd name="connsiteY77" fmla="*/ 663941 h 1370753"/>
                <a:gd name="connsiteX78" fmla="*/ 1345584 w 1873596"/>
                <a:gd name="connsiteY78" fmla="*/ 665018 h 1370753"/>
                <a:gd name="connsiteX79" fmla="*/ 1345122 w 1873596"/>
                <a:gd name="connsiteY79" fmla="*/ 666558 h 1370753"/>
                <a:gd name="connsiteX80" fmla="*/ 1336656 w 1873596"/>
                <a:gd name="connsiteY80" fmla="*/ 679489 h 1370753"/>
                <a:gd name="connsiteX81" fmla="*/ 1334731 w 1873596"/>
                <a:gd name="connsiteY81" fmla="*/ 680720 h 1370753"/>
                <a:gd name="connsiteX82" fmla="*/ 1334731 w 1873596"/>
                <a:gd name="connsiteY82" fmla="*/ 680720 h 1370753"/>
                <a:gd name="connsiteX83" fmla="*/ 1334731 w 1873596"/>
                <a:gd name="connsiteY83" fmla="*/ 680720 h 1370753"/>
                <a:gd name="connsiteX84" fmla="*/ 1332499 w 1873596"/>
                <a:gd name="connsiteY84" fmla="*/ 680105 h 1370753"/>
                <a:gd name="connsiteX85" fmla="*/ 1326881 w 1873596"/>
                <a:gd name="connsiteY85" fmla="*/ 675640 h 1370753"/>
                <a:gd name="connsiteX86" fmla="*/ 1326419 w 1873596"/>
                <a:gd name="connsiteY86" fmla="*/ 675101 h 1370753"/>
                <a:gd name="connsiteX87" fmla="*/ 1321647 w 1873596"/>
                <a:gd name="connsiteY87" fmla="*/ 668790 h 1370753"/>
                <a:gd name="connsiteX88" fmla="*/ 1316105 w 1873596"/>
                <a:gd name="connsiteY88" fmla="*/ 665250 h 1370753"/>
                <a:gd name="connsiteX89" fmla="*/ 1312872 w 1873596"/>
                <a:gd name="connsiteY89" fmla="*/ 664018 h 1370753"/>
                <a:gd name="connsiteX90" fmla="*/ 1312256 w 1873596"/>
                <a:gd name="connsiteY90" fmla="*/ 664249 h 1370753"/>
                <a:gd name="connsiteX91" fmla="*/ 1311564 w 1873596"/>
                <a:gd name="connsiteY91" fmla="*/ 666404 h 1370753"/>
                <a:gd name="connsiteX92" fmla="*/ 1310871 w 1873596"/>
                <a:gd name="connsiteY92" fmla="*/ 667481 h 1370753"/>
                <a:gd name="connsiteX93" fmla="*/ 1310024 w 1873596"/>
                <a:gd name="connsiteY93" fmla="*/ 668328 h 1370753"/>
                <a:gd name="connsiteX94" fmla="*/ 1309178 w 1873596"/>
                <a:gd name="connsiteY94" fmla="*/ 669175 h 1370753"/>
                <a:gd name="connsiteX95" fmla="*/ 1307869 w 1873596"/>
                <a:gd name="connsiteY95" fmla="*/ 669945 h 1370753"/>
                <a:gd name="connsiteX96" fmla="*/ 1299326 w 1873596"/>
                <a:gd name="connsiteY96" fmla="*/ 672331 h 1370753"/>
                <a:gd name="connsiteX97" fmla="*/ 1295092 w 1873596"/>
                <a:gd name="connsiteY97" fmla="*/ 677487 h 1370753"/>
                <a:gd name="connsiteX98" fmla="*/ 1294091 w 1873596"/>
                <a:gd name="connsiteY98" fmla="*/ 680874 h 1370753"/>
                <a:gd name="connsiteX99" fmla="*/ 1293014 w 1873596"/>
                <a:gd name="connsiteY99" fmla="*/ 686801 h 1370753"/>
                <a:gd name="connsiteX100" fmla="*/ 1292860 w 1873596"/>
                <a:gd name="connsiteY100" fmla="*/ 687416 h 1370753"/>
                <a:gd name="connsiteX101" fmla="*/ 1290012 w 1873596"/>
                <a:gd name="connsiteY101" fmla="*/ 694190 h 1370753"/>
                <a:gd name="connsiteX102" fmla="*/ 1289165 w 1873596"/>
                <a:gd name="connsiteY102" fmla="*/ 697115 h 1370753"/>
                <a:gd name="connsiteX103" fmla="*/ 1290705 w 1873596"/>
                <a:gd name="connsiteY103" fmla="*/ 703734 h 1370753"/>
                <a:gd name="connsiteX104" fmla="*/ 1290782 w 1873596"/>
                <a:gd name="connsiteY104" fmla="*/ 704350 h 1370753"/>
                <a:gd name="connsiteX105" fmla="*/ 1290782 w 1873596"/>
                <a:gd name="connsiteY105" fmla="*/ 708814 h 1370753"/>
                <a:gd name="connsiteX106" fmla="*/ 1290628 w 1873596"/>
                <a:gd name="connsiteY106" fmla="*/ 709738 h 1370753"/>
                <a:gd name="connsiteX107" fmla="*/ 1288935 w 1873596"/>
                <a:gd name="connsiteY107" fmla="*/ 714818 h 1370753"/>
                <a:gd name="connsiteX108" fmla="*/ 1286549 w 1873596"/>
                <a:gd name="connsiteY108" fmla="*/ 719667 h 1370753"/>
                <a:gd name="connsiteX109" fmla="*/ 1285625 w 1873596"/>
                <a:gd name="connsiteY109" fmla="*/ 720744 h 1370753"/>
                <a:gd name="connsiteX110" fmla="*/ 1280545 w 1873596"/>
                <a:gd name="connsiteY110" fmla="*/ 724131 h 1370753"/>
                <a:gd name="connsiteX111" fmla="*/ 1268692 w 1873596"/>
                <a:gd name="connsiteY111" fmla="*/ 729288 h 1370753"/>
                <a:gd name="connsiteX112" fmla="*/ 1263381 w 1873596"/>
                <a:gd name="connsiteY112" fmla="*/ 734060 h 1370753"/>
                <a:gd name="connsiteX113" fmla="*/ 1255684 w 1873596"/>
                <a:gd name="connsiteY113" fmla="*/ 742296 h 1370753"/>
                <a:gd name="connsiteX114" fmla="*/ 1247294 w 1873596"/>
                <a:gd name="connsiteY114" fmla="*/ 748992 h 1370753"/>
                <a:gd name="connsiteX115" fmla="*/ 1241906 w 1873596"/>
                <a:gd name="connsiteY115" fmla="*/ 757613 h 1370753"/>
                <a:gd name="connsiteX116" fmla="*/ 1241059 w 1873596"/>
                <a:gd name="connsiteY116" fmla="*/ 758460 h 1370753"/>
                <a:gd name="connsiteX117" fmla="*/ 1232593 w 1873596"/>
                <a:gd name="connsiteY117" fmla="*/ 764078 h 1370753"/>
                <a:gd name="connsiteX118" fmla="*/ 1232054 w 1873596"/>
                <a:gd name="connsiteY118" fmla="*/ 764309 h 1370753"/>
                <a:gd name="connsiteX119" fmla="*/ 1226435 w 1873596"/>
                <a:gd name="connsiteY119" fmla="*/ 766541 h 1370753"/>
                <a:gd name="connsiteX120" fmla="*/ 1225665 w 1873596"/>
                <a:gd name="connsiteY120" fmla="*/ 766696 h 1370753"/>
                <a:gd name="connsiteX121" fmla="*/ 1220047 w 1873596"/>
                <a:gd name="connsiteY121" fmla="*/ 767234 h 1370753"/>
                <a:gd name="connsiteX122" fmla="*/ 1212427 w 1873596"/>
                <a:gd name="connsiteY122" fmla="*/ 767234 h 1370753"/>
                <a:gd name="connsiteX123" fmla="*/ 1211580 w 1873596"/>
                <a:gd name="connsiteY123" fmla="*/ 767080 h 1370753"/>
                <a:gd name="connsiteX124" fmla="*/ 1191337 w 1873596"/>
                <a:gd name="connsiteY124" fmla="*/ 760923 h 1370753"/>
                <a:gd name="connsiteX125" fmla="*/ 1190644 w 1873596"/>
                <a:gd name="connsiteY125" fmla="*/ 760615 h 1370753"/>
                <a:gd name="connsiteX126" fmla="*/ 1182793 w 1873596"/>
                <a:gd name="connsiteY126" fmla="*/ 755535 h 1370753"/>
                <a:gd name="connsiteX127" fmla="*/ 1175404 w 1873596"/>
                <a:gd name="connsiteY127" fmla="*/ 750378 h 1370753"/>
                <a:gd name="connsiteX128" fmla="*/ 1174712 w 1873596"/>
                <a:gd name="connsiteY128" fmla="*/ 749685 h 1370753"/>
                <a:gd name="connsiteX129" fmla="*/ 1170786 w 1873596"/>
                <a:gd name="connsiteY129" fmla="*/ 744066 h 1370753"/>
                <a:gd name="connsiteX130" fmla="*/ 1170478 w 1873596"/>
                <a:gd name="connsiteY130" fmla="*/ 743528 h 1370753"/>
                <a:gd name="connsiteX131" fmla="*/ 1168246 w 1873596"/>
                <a:gd name="connsiteY131" fmla="*/ 737908 h 1370753"/>
                <a:gd name="connsiteX132" fmla="*/ 1166476 w 1873596"/>
                <a:gd name="connsiteY132" fmla="*/ 734368 h 1370753"/>
                <a:gd name="connsiteX133" fmla="*/ 1162935 w 1873596"/>
                <a:gd name="connsiteY133" fmla="*/ 732136 h 1370753"/>
                <a:gd name="connsiteX134" fmla="*/ 1149235 w 1873596"/>
                <a:gd name="connsiteY134" fmla="*/ 727749 h 1370753"/>
                <a:gd name="connsiteX135" fmla="*/ 1147849 w 1873596"/>
                <a:gd name="connsiteY135" fmla="*/ 726825 h 1370753"/>
                <a:gd name="connsiteX136" fmla="*/ 1137689 w 1873596"/>
                <a:gd name="connsiteY136" fmla="*/ 713894 h 1370753"/>
                <a:gd name="connsiteX137" fmla="*/ 1099820 w 1873596"/>
                <a:gd name="connsiteY137" fmla="*/ 680489 h 1370753"/>
                <a:gd name="connsiteX138" fmla="*/ 1080424 w 1873596"/>
                <a:gd name="connsiteY138" fmla="*/ 658322 h 1370753"/>
                <a:gd name="connsiteX139" fmla="*/ 1079731 w 1873596"/>
                <a:gd name="connsiteY139" fmla="*/ 656860 h 1370753"/>
                <a:gd name="connsiteX140" fmla="*/ 1078576 w 1873596"/>
                <a:gd name="connsiteY140" fmla="*/ 647854 h 1370753"/>
                <a:gd name="connsiteX141" fmla="*/ 1077499 w 1873596"/>
                <a:gd name="connsiteY141" fmla="*/ 634615 h 1370753"/>
                <a:gd name="connsiteX142" fmla="*/ 1073111 w 1873596"/>
                <a:gd name="connsiteY142" fmla="*/ 622531 h 1370753"/>
                <a:gd name="connsiteX143" fmla="*/ 1069879 w 1873596"/>
                <a:gd name="connsiteY143" fmla="*/ 616758 h 1370753"/>
                <a:gd name="connsiteX144" fmla="*/ 1064568 w 1873596"/>
                <a:gd name="connsiteY144" fmla="*/ 610447 h 1370753"/>
                <a:gd name="connsiteX145" fmla="*/ 1064260 w 1873596"/>
                <a:gd name="connsiteY145" fmla="*/ 609985 h 1370753"/>
                <a:gd name="connsiteX146" fmla="*/ 1058795 w 1873596"/>
                <a:gd name="connsiteY146" fmla="*/ 599594 h 1370753"/>
                <a:gd name="connsiteX147" fmla="*/ 1053407 w 1873596"/>
                <a:gd name="connsiteY147" fmla="*/ 593667 h 1370753"/>
                <a:gd name="connsiteX148" fmla="*/ 1034627 w 1873596"/>
                <a:gd name="connsiteY148" fmla="*/ 579428 h 1370753"/>
                <a:gd name="connsiteX149" fmla="*/ 1028161 w 1873596"/>
                <a:gd name="connsiteY149" fmla="*/ 572962 h 1370753"/>
                <a:gd name="connsiteX150" fmla="*/ 989599 w 1873596"/>
                <a:gd name="connsiteY150" fmla="*/ 516313 h 1370753"/>
                <a:gd name="connsiteX151" fmla="*/ 989138 w 1873596"/>
                <a:gd name="connsiteY151" fmla="*/ 515005 h 1370753"/>
                <a:gd name="connsiteX152" fmla="*/ 988599 w 1873596"/>
                <a:gd name="connsiteY152" fmla="*/ 509924 h 1370753"/>
                <a:gd name="connsiteX153" fmla="*/ 987213 w 1873596"/>
                <a:gd name="connsiteY153" fmla="*/ 505152 h 1370753"/>
                <a:gd name="connsiteX154" fmla="*/ 986290 w 1873596"/>
                <a:gd name="connsiteY154" fmla="*/ 501997 h 1370753"/>
                <a:gd name="connsiteX155" fmla="*/ 985135 w 1873596"/>
                <a:gd name="connsiteY155" fmla="*/ 501843 h 1370753"/>
                <a:gd name="connsiteX156" fmla="*/ 956964 w 1873596"/>
                <a:gd name="connsiteY156" fmla="*/ 497302 h 1370753"/>
                <a:gd name="connsiteX157" fmla="*/ 921327 w 1873596"/>
                <a:gd name="connsiteY157" fmla="*/ 500072 h 1370753"/>
                <a:gd name="connsiteX158" fmla="*/ 907011 w 1873596"/>
                <a:gd name="connsiteY158" fmla="*/ 500072 h 1370753"/>
                <a:gd name="connsiteX159" fmla="*/ 895850 w 1873596"/>
                <a:gd name="connsiteY159" fmla="*/ 498379 h 1370753"/>
                <a:gd name="connsiteX160" fmla="*/ 671484 w 1873596"/>
                <a:gd name="connsiteY160" fmla="*/ 419485 h 1370753"/>
                <a:gd name="connsiteX161" fmla="*/ 670791 w 1873596"/>
                <a:gd name="connsiteY161" fmla="*/ 419100 h 1370753"/>
                <a:gd name="connsiteX162" fmla="*/ 655628 w 1873596"/>
                <a:gd name="connsiteY162" fmla="*/ 408401 h 1370753"/>
                <a:gd name="connsiteX163" fmla="*/ 655012 w 1873596"/>
                <a:gd name="connsiteY163" fmla="*/ 407863 h 1370753"/>
                <a:gd name="connsiteX164" fmla="*/ 650240 w 1873596"/>
                <a:gd name="connsiteY164" fmla="*/ 401859 h 1370753"/>
                <a:gd name="connsiteX165" fmla="*/ 642081 w 1873596"/>
                <a:gd name="connsiteY165" fmla="*/ 391545 h 1370753"/>
                <a:gd name="connsiteX166" fmla="*/ 641773 w 1873596"/>
                <a:gd name="connsiteY166" fmla="*/ 391006 h 1370753"/>
                <a:gd name="connsiteX167" fmla="*/ 633307 w 1873596"/>
                <a:gd name="connsiteY167" fmla="*/ 372995 h 1370753"/>
                <a:gd name="connsiteX168" fmla="*/ 633076 w 1873596"/>
                <a:gd name="connsiteY168" fmla="*/ 372302 h 1370753"/>
                <a:gd name="connsiteX169" fmla="*/ 629689 w 1873596"/>
                <a:gd name="connsiteY169" fmla="*/ 354831 h 1370753"/>
                <a:gd name="connsiteX170" fmla="*/ 629612 w 1873596"/>
                <a:gd name="connsiteY170" fmla="*/ 341361 h 1370753"/>
                <a:gd name="connsiteX171" fmla="*/ 629766 w 1873596"/>
                <a:gd name="connsiteY171" fmla="*/ 340437 h 1370753"/>
                <a:gd name="connsiteX172" fmla="*/ 633692 w 1873596"/>
                <a:gd name="connsiteY172" fmla="*/ 328661 h 1370753"/>
                <a:gd name="connsiteX173" fmla="*/ 634153 w 1873596"/>
                <a:gd name="connsiteY173" fmla="*/ 327814 h 1370753"/>
                <a:gd name="connsiteX174" fmla="*/ 641466 w 1873596"/>
                <a:gd name="connsiteY174" fmla="*/ 318270 h 1370753"/>
                <a:gd name="connsiteX175" fmla="*/ 650086 w 1873596"/>
                <a:gd name="connsiteY175" fmla="*/ 309034 h 1370753"/>
                <a:gd name="connsiteX176" fmla="*/ 655243 w 1873596"/>
                <a:gd name="connsiteY176" fmla="*/ 301798 h 1370753"/>
                <a:gd name="connsiteX177" fmla="*/ 657244 w 1873596"/>
                <a:gd name="connsiteY177" fmla="*/ 295872 h 1370753"/>
                <a:gd name="connsiteX178" fmla="*/ 657244 w 1873596"/>
                <a:gd name="connsiteY178" fmla="*/ 289098 h 1370753"/>
                <a:gd name="connsiteX179" fmla="*/ 653627 w 1873596"/>
                <a:gd name="connsiteY179" fmla="*/ 281786 h 1370753"/>
                <a:gd name="connsiteX180" fmla="*/ 648162 w 1873596"/>
                <a:gd name="connsiteY180" fmla="*/ 273628 h 1370753"/>
                <a:gd name="connsiteX181" fmla="*/ 638156 w 1873596"/>
                <a:gd name="connsiteY181" fmla="*/ 262390 h 1370753"/>
                <a:gd name="connsiteX182" fmla="*/ 625379 w 1873596"/>
                <a:gd name="connsiteY182" fmla="*/ 248074 h 1370753"/>
                <a:gd name="connsiteX183" fmla="*/ 618913 w 1873596"/>
                <a:gd name="connsiteY183" fmla="*/ 238144 h 1370753"/>
                <a:gd name="connsiteX184" fmla="*/ 618606 w 1873596"/>
                <a:gd name="connsiteY184" fmla="*/ 237452 h 1370753"/>
                <a:gd name="connsiteX185" fmla="*/ 615219 w 1873596"/>
                <a:gd name="connsiteY185" fmla="*/ 226753 h 1370753"/>
                <a:gd name="connsiteX186" fmla="*/ 613448 w 1873596"/>
                <a:gd name="connsiteY186" fmla="*/ 212744 h 1370753"/>
                <a:gd name="connsiteX187" fmla="*/ 613987 w 1873596"/>
                <a:gd name="connsiteY187" fmla="*/ 200429 h 1370753"/>
                <a:gd name="connsiteX188" fmla="*/ 616219 w 1873596"/>
                <a:gd name="connsiteY188" fmla="*/ 181110 h 1370753"/>
                <a:gd name="connsiteX189" fmla="*/ 637540 w 1873596"/>
                <a:gd name="connsiteY189" fmla="*/ 97367 h 1370753"/>
                <a:gd name="connsiteX190" fmla="*/ 637001 w 1873596"/>
                <a:gd name="connsiteY190" fmla="*/ 85052 h 1370753"/>
                <a:gd name="connsiteX191" fmla="*/ 633153 w 1873596"/>
                <a:gd name="connsiteY191" fmla="*/ 78817 h 1370753"/>
                <a:gd name="connsiteX192" fmla="*/ 626225 w 1873596"/>
                <a:gd name="connsiteY192" fmla="*/ 73506 h 1370753"/>
                <a:gd name="connsiteX193" fmla="*/ 618682 w 1873596"/>
                <a:gd name="connsiteY193" fmla="*/ 66579 h 1370753"/>
                <a:gd name="connsiteX194" fmla="*/ 618221 w 1873596"/>
                <a:gd name="connsiteY194" fmla="*/ 66040 h 1370753"/>
                <a:gd name="connsiteX195" fmla="*/ 612602 w 1873596"/>
                <a:gd name="connsiteY195" fmla="*/ 57574 h 1370753"/>
                <a:gd name="connsiteX196" fmla="*/ 612294 w 1873596"/>
                <a:gd name="connsiteY196" fmla="*/ 57035 h 1370753"/>
                <a:gd name="connsiteX197" fmla="*/ 612294 w 1873596"/>
                <a:gd name="connsiteY197" fmla="*/ 57035 h 1370753"/>
                <a:gd name="connsiteX198" fmla="*/ 612294 w 1873596"/>
                <a:gd name="connsiteY198" fmla="*/ 57035 h 1370753"/>
                <a:gd name="connsiteX199" fmla="*/ 601595 w 1873596"/>
                <a:gd name="connsiteY199" fmla="*/ 28941 h 1370753"/>
                <a:gd name="connsiteX200" fmla="*/ 598670 w 1873596"/>
                <a:gd name="connsiteY200" fmla="*/ 24169 h 1370753"/>
                <a:gd name="connsiteX201" fmla="*/ 593898 w 1873596"/>
                <a:gd name="connsiteY201" fmla="*/ 19935 h 1370753"/>
                <a:gd name="connsiteX202" fmla="*/ 587895 w 1873596"/>
                <a:gd name="connsiteY202" fmla="*/ 16472 h 1370753"/>
                <a:gd name="connsiteX203" fmla="*/ 581968 w 1873596"/>
                <a:gd name="connsiteY203" fmla="*/ 14624 h 1370753"/>
                <a:gd name="connsiteX204" fmla="*/ 580890 w 1873596"/>
                <a:gd name="connsiteY204" fmla="*/ 14317 h 1370753"/>
                <a:gd name="connsiteX205" fmla="*/ 579813 w 1873596"/>
                <a:gd name="connsiteY205" fmla="*/ 14163 h 1370753"/>
                <a:gd name="connsiteX206" fmla="*/ 563341 w 1873596"/>
                <a:gd name="connsiteY206" fmla="*/ 12161 h 1370753"/>
                <a:gd name="connsiteX207" fmla="*/ 526088 w 1873596"/>
                <a:gd name="connsiteY207" fmla="*/ 0 h 1370753"/>
                <a:gd name="connsiteX208" fmla="*/ 521701 w 1873596"/>
                <a:gd name="connsiteY208" fmla="*/ 1617 h 1370753"/>
                <a:gd name="connsiteX209" fmla="*/ 520777 w 1873596"/>
                <a:gd name="connsiteY209" fmla="*/ 1924 h 1370753"/>
                <a:gd name="connsiteX210" fmla="*/ 518083 w 1873596"/>
                <a:gd name="connsiteY210" fmla="*/ 3310 h 1370753"/>
                <a:gd name="connsiteX211" fmla="*/ 498148 w 1873596"/>
                <a:gd name="connsiteY211" fmla="*/ 21628 h 1370753"/>
                <a:gd name="connsiteX212" fmla="*/ 481599 w 1873596"/>
                <a:gd name="connsiteY212" fmla="*/ 42642 h 1370753"/>
                <a:gd name="connsiteX213" fmla="*/ 474518 w 1873596"/>
                <a:gd name="connsiteY213" fmla="*/ 55726 h 1370753"/>
                <a:gd name="connsiteX214" fmla="*/ 470208 w 1873596"/>
                <a:gd name="connsiteY214" fmla="*/ 67195 h 1370753"/>
                <a:gd name="connsiteX215" fmla="*/ 468284 w 1873596"/>
                <a:gd name="connsiteY215" fmla="*/ 73429 h 1370753"/>
                <a:gd name="connsiteX216" fmla="*/ 471055 w 1873596"/>
                <a:gd name="connsiteY216" fmla="*/ 81203 h 1370753"/>
                <a:gd name="connsiteX217" fmla="*/ 479213 w 1873596"/>
                <a:gd name="connsiteY217" fmla="*/ 86283 h 1370753"/>
                <a:gd name="connsiteX218" fmla="*/ 479752 w 1873596"/>
                <a:gd name="connsiteY218" fmla="*/ 86745 h 1370753"/>
                <a:gd name="connsiteX219" fmla="*/ 488219 w 1873596"/>
                <a:gd name="connsiteY219" fmla="*/ 95750 h 1370753"/>
                <a:gd name="connsiteX220" fmla="*/ 488912 w 1873596"/>
                <a:gd name="connsiteY220" fmla="*/ 96982 h 1370753"/>
                <a:gd name="connsiteX221" fmla="*/ 491759 w 1873596"/>
                <a:gd name="connsiteY221" fmla="*/ 108219 h 1370753"/>
                <a:gd name="connsiteX222" fmla="*/ 491605 w 1873596"/>
                <a:gd name="connsiteY222" fmla="*/ 109990 h 1370753"/>
                <a:gd name="connsiteX223" fmla="*/ 488758 w 1873596"/>
                <a:gd name="connsiteY223" fmla="*/ 116763 h 1370753"/>
                <a:gd name="connsiteX224" fmla="*/ 488296 w 1873596"/>
                <a:gd name="connsiteY224" fmla="*/ 117533 h 1370753"/>
                <a:gd name="connsiteX225" fmla="*/ 475365 w 1873596"/>
                <a:gd name="connsiteY225" fmla="*/ 132157 h 1370753"/>
                <a:gd name="connsiteX226" fmla="*/ 442884 w 1873596"/>
                <a:gd name="connsiteY226" fmla="*/ 157250 h 1370753"/>
                <a:gd name="connsiteX227" fmla="*/ 442037 w 1873596"/>
                <a:gd name="connsiteY227" fmla="*/ 157711 h 1370753"/>
                <a:gd name="connsiteX228" fmla="*/ 429645 w 1873596"/>
                <a:gd name="connsiteY228" fmla="*/ 161636 h 1370753"/>
                <a:gd name="connsiteX229" fmla="*/ 427798 w 1873596"/>
                <a:gd name="connsiteY229" fmla="*/ 161560 h 1370753"/>
                <a:gd name="connsiteX230" fmla="*/ 423333 w 1873596"/>
                <a:gd name="connsiteY230" fmla="*/ 159866 h 1370753"/>
                <a:gd name="connsiteX231" fmla="*/ 412173 w 1873596"/>
                <a:gd name="connsiteY231" fmla="*/ 153786 h 1370753"/>
                <a:gd name="connsiteX232" fmla="*/ 408786 w 1873596"/>
                <a:gd name="connsiteY232" fmla="*/ 153401 h 1370753"/>
                <a:gd name="connsiteX233" fmla="*/ 406092 w 1873596"/>
                <a:gd name="connsiteY233" fmla="*/ 154171 h 1370753"/>
                <a:gd name="connsiteX234" fmla="*/ 402090 w 1873596"/>
                <a:gd name="connsiteY234" fmla="*/ 158173 h 1370753"/>
                <a:gd name="connsiteX235" fmla="*/ 397087 w 1873596"/>
                <a:gd name="connsiteY235" fmla="*/ 165793 h 1370753"/>
                <a:gd name="connsiteX236" fmla="*/ 384848 w 1873596"/>
                <a:gd name="connsiteY236" fmla="*/ 208126 h 1370753"/>
                <a:gd name="connsiteX237" fmla="*/ 379615 w 1873596"/>
                <a:gd name="connsiteY237" fmla="*/ 219749 h 1370753"/>
                <a:gd name="connsiteX238" fmla="*/ 373688 w 1873596"/>
                <a:gd name="connsiteY238" fmla="*/ 228138 h 1370753"/>
                <a:gd name="connsiteX239" fmla="*/ 359448 w 1873596"/>
                <a:gd name="connsiteY239" fmla="*/ 244148 h 1370753"/>
                <a:gd name="connsiteX240" fmla="*/ 358756 w 1873596"/>
                <a:gd name="connsiteY240" fmla="*/ 244687 h 1370753"/>
                <a:gd name="connsiteX241" fmla="*/ 354830 w 1873596"/>
                <a:gd name="connsiteY241" fmla="*/ 246919 h 1370753"/>
                <a:gd name="connsiteX242" fmla="*/ 337589 w 1873596"/>
                <a:gd name="connsiteY242" fmla="*/ 259157 h 1370753"/>
                <a:gd name="connsiteX243" fmla="*/ 330354 w 1873596"/>
                <a:gd name="connsiteY243" fmla="*/ 265392 h 1370753"/>
                <a:gd name="connsiteX244" fmla="*/ 322195 w 1873596"/>
                <a:gd name="connsiteY244" fmla="*/ 280709 h 1370753"/>
                <a:gd name="connsiteX245" fmla="*/ 310342 w 1873596"/>
                <a:gd name="connsiteY245" fmla="*/ 300490 h 1370753"/>
                <a:gd name="connsiteX246" fmla="*/ 281632 w 1873596"/>
                <a:gd name="connsiteY246" fmla="*/ 346133 h 1370753"/>
                <a:gd name="connsiteX247" fmla="*/ 281170 w 1873596"/>
                <a:gd name="connsiteY247" fmla="*/ 346749 h 1370753"/>
                <a:gd name="connsiteX248" fmla="*/ 252768 w 1873596"/>
                <a:gd name="connsiteY248" fmla="*/ 372379 h 1370753"/>
                <a:gd name="connsiteX249" fmla="*/ 227676 w 1873596"/>
                <a:gd name="connsiteY249" fmla="*/ 409787 h 1370753"/>
                <a:gd name="connsiteX250" fmla="*/ 209050 w 1873596"/>
                <a:gd name="connsiteY250" fmla="*/ 435187 h 1370753"/>
                <a:gd name="connsiteX251" fmla="*/ 184111 w 1873596"/>
                <a:gd name="connsiteY251" fmla="*/ 462434 h 1370753"/>
                <a:gd name="connsiteX252" fmla="*/ 177030 w 1873596"/>
                <a:gd name="connsiteY252" fmla="*/ 470593 h 1370753"/>
                <a:gd name="connsiteX253" fmla="*/ 172104 w 1873596"/>
                <a:gd name="connsiteY253" fmla="*/ 479368 h 1370753"/>
                <a:gd name="connsiteX254" fmla="*/ 171642 w 1873596"/>
                <a:gd name="connsiteY254" fmla="*/ 479983 h 1370753"/>
                <a:gd name="connsiteX255" fmla="*/ 166024 w 1873596"/>
                <a:gd name="connsiteY255" fmla="*/ 485602 h 1370753"/>
                <a:gd name="connsiteX256" fmla="*/ 146012 w 1873596"/>
                <a:gd name="connsiteY256" fmla="*/ 499995 h 1370753"/>
                <a:gd name="connsiteX257" fmla="*/ 139623 w 1873596"/>
                <a:gd name="connsiteY257" fmla="*/ 506461 h 1370753"/>
                <a:gd name="connsiteX258" fmla="*/ 133619 w 1873596"/>
                <a:gd name="connsiteY258" fmla="*/ 514081 h 1370753"/>
                <a:gd name="connsiteX259" fmla="*/ 126615 w 1873596"/>
                <a:gd name="connsiteY259" fmla="*/ 521085 h 1370753"/>
                <a:gd name="connsiteX260" fmla="*/ 125768 w 1873596"/>
                <a:gd name="connsiteY260" fmla="*/ 521701 h 1370753"/>
                <a:gd name="connsiteX261" fmla="*/ 117918 w 1873596"/>
                <a:gd name="connsiteY261" fmla="*/ 525088 h 1370753"/>
                <a:gd name="connsiteX262" fmla="*/ 117302 w 1873596"/>
                <a:gd name="connsiteY262" fmla="*/ 525242 h 1370753"/>
                <a:gd name="connsiteX263" fmla="*/ 107758 w 1873596"/>
                <a:gd name="connsiteY263" fmla="*/ 526935 h 1370753"/>
                <a:gd name="connsiteX264" fmla="*/ 107758 w 1873596"/>
                <a:gd name="connsiteY264" fmla="*/ 526935 h 1370753"/>
                <a:gd name="connsiteX265" fmla="*/ 107296 w 1873596"/>
                <a:gd name="connsiteY265" fmla="*/ 527012 h 1370753"/>
                <a:gd name="connsiteX266" fmla="*/ 106834 w 1873596"/>
                <a:gd name="connsiteY266" fmla="*/ 526935 h 1370753"/>
                <a:gd name="connsiteX267" fmla="*/ 97290 w 1873596"/>
                <a:gd name="connsiteY267" fmla="*/ 525242 h 1370753"/>
                <a:gd name="connsiteX268" fmla="*/ 78586 w 1873596"/>
                <a:gd name="connsiteY268" fmla="*/ 524703 h 1370753"/>
                <a:gd name="connsiteX269" fmla="*/ 55187 w 1873596"/>
                <a:gd name="connsiteY269" fmla="*/ 520931 h 1370753"/>
                <a:gd name="connsiteX270" fmla="*/ 49261 w 1873596"/>
                <a:gd name="connsiteY270" fmla="*/ 525011 h 1370753"/>
                <a:gd name="connsiteX271" fmla="*/ 25939 w 1873596"/>
                <a:gd name="connsiteY271" fmla="*/ 561648 h 1370753"/>
                <a:gd name="connsiteX272" fmla="*/ 17857 w 1873596"/>
                <a:gd name="connsiteY272" fmla="*/ 579505 h 1370753"/>
                <a:gd name="connsiteX273" fmla="*/ 15702 w 1873596"/>
                <a:gd name="connsiteY273" fmla="*/ 592128 h 1370753"/>
                <a:gd name="connsiteX274" fmla="*/ 15471 w 1873596"/>
                <a:gd name="connsiteY274" fmla="*/ 592821 h 1370753"/>
                <a:gd name="connsiteX275" fmla="*/ 12623 w 1873596"/>
                <a:gd name="connsiteY275" fmla="*/ 598978 h 1370753"/>
                <a:gd name="connsiteX276" fmla="*/ 12315 w 1873596"/>
                <a:gd name="connsiteY276" fmla="*/ 599517 h 1370753"/>
                <a:gd name="connsiteX277" fmla="*/ 5388 w 1873596"/>
                <a:gd name="connsiteY277" fmla="*/ 608599 h 1370753"/>
                <a:gd name="connsiteX278" fmla="*/ 4387 w 1873596"/>
                <a:gd name="connsiteY278" fmla="*/ 612525 h 1370753"/>
                <a:gd name="connsiteX279" fmla="*/ 0 w 1873596"/>
                <a:gd name="connsiteY279" fmla="*/ 661324 h 1370753"/>
                <a:gd name="connsiteX280" fmla="*/ 462 w 1873596"/>
                <a:gd name="connsiteY280" fmla="*/ 665018 h 1370753"/>
                <a:gd name="connsiteX281" fmla="*/ 4618 w 1873596"/>
                <a:gd name="connsiteY281" fmla="*/ 673254 h 1370753"/>
                <a:gd name="connsiteX282" fmla="*/ 8544 w 1873596"/>
                <a:gd name="connsiteY282" fmla="*/ 677719 h 1370753"/>
                <a:gd name="connsiteX283" fmla="*/ 14470 w 1873596"/>
                <a:gd name="connsiteY283" fmla="*/ 681182 h 1370753"/>
                <a:gd name="connsiteX284" fmla="*/ 30942 w 1873596"/>
                <a:gd name="connsiteY284" fmla="*/ 684338 h 1370753"/>
                <a:gd name="connsiteX285" fmla="*/ 45027 w 1873596"/>
                <a:gd name="connsiteY285" fmla="*/ 681644 h 1370753"/>
                <a:gd name="connsiteX286" fmla="*/ 45027 w 1873596"/>
                <a:gd name="connsiteY286" fmla="*/ 681644 h 1370753"/>
                <a:gd name="connsiteX287" fmla="*/ 45027 w 1873596"/>
                <a:gd name="connsiteY287" fmla="*/ 681644 h 1370753"/>
                <a:gd name="connsiteX288" fmla="*/ 46336 w 1873596"/>
                <a:gd name="connsiteY288" fmla="*/ 681721 h 1370753"/>
                <a:gd name="connsiteX289" fmla="*/ 50261 w 1873596"/>
                <a:gd name="connsiteY289" fmla="*/ 682875 h 1370753"/>
                <a:gd name="connsiteX290" fmla="*/ 51416 w 1873596"/>
                <a:gd name="connsiteY290" fmla="*/ 683491 h 1370753"/>
                <a:gd name="connsiteX291" fmla="*/ 87438 w 1873596"/>
                <a:gd name="connsiteY291" fmla="*/ 716280 h 1370753"/>
                <a:gd name="connsiteX292" fmla="*/ 91055 w 1873596"/>
                <a:gd name="connsiteY292" fmla="*/ 715511 h 1370753"/>
                <a:gd name="connsiteX293" fmla="*/ 92210 w 1873596"/>
                <a:gd name="connsiteY293" fmla="*/ 715511 h 1370753"/>
                <a:gd name="connsiteX294" fmla="*/ 97829 w 1873596"/>
                <a:gd name="connsiteY294" fmla="*/ 716665 h 1370753"/>
                <a:gd name="connsiteX295" fmla="*/ 98444 w 1873596"/>
                <a:gd name="connsiteY295" fmla="*/ 716819 h 1370753"/>
                <a:gd name="connsiteX296" fmla="*/ 107988 w 1873596"/>
                <a:gd name="connsiteY296" fmla="*/ 721053 h 1370753"/>
                <a:gd name="connsiteX297" fmla="*/ 114146 w 1873596"/>
                <a:gd name="connsiteY297" fmla="*/ 721053 h 1370753"/>
                <a:gd name="connsiteX298" fmla="*/ 128539 w 1873596"/>
                <a:gd name="connsiteY298" fmla="*/ 719898 h 1370753"/>
                <a:gd name="connsiteX299" fmla="*/ 129463 w 1873596"/>
                <a:gd name="connsiteY299" fmla="*/ 719975 h 1370753"/>
                <a:gd name="connsiteX300" fmla="*/ 135621 w 1873596"/>
                <a:gd name="connsiteY300" fmla="*/ 721668 h 1370753"/>
                <a:gd name="connsiteX301" fmla="*/ 136467 w 1873596"/>
                <a:gd name="connsiteY301" fmla="*/ 722053 h 1370753"/>
                <a:gd name="connsiteX302" fmla="*/ 142086 w 1873596"/>
                <a:gd name="connsiteY302" fmla="*/ 725978 h 1370753"/>
                <a:gd name="connsiteX303" fmla="*/ 143164 w 1873596"/>
                <a:gd name="connsiteY303" fmla="*/ 727364 h 1370753"/>
                <a:gd name="connsiteX304" fmla="*/ 144857 w 1873596"/>
                <a:gd name="connsiteY304" fmla="*/ 732444 h 1370753"/>
                <a:gd name="connsiteX305" fmla="*/ 145011 w 1873596"/>
                <a:gd name="connsiteY305" fmla="*/ 733368 h 1370753"/>
                <a:gd name="connsiteX306" fmla="*/ 145011 w 1873596"/>
                <a:gd name="connsiteY306" fmla="*/ 738447 h 1370753"/>
                <a:gd name="connsiteX307" fmla="*/ 145550 w 1873596"/>
                <a:gd name="connsiteY307" fmla="*/ 743835 h 1370753"/>
                <a:gd name="connsiteX308" fmla="*/ 149629 w 1873596"/>
                <a:gd name="connsiteY308" fmla="*/ 751532 h 1370753"/>
                <a:gd name="connsiteX309" fmla="*/ 169872 w 1873596"/>
                <a:gd name="connsiteY309" fmla="*/ 775624 h 1370753"/>
                <a:gd name="connsiteX310" fmla="*/ 175645 w 1873596"/>
                <a:gd name="connsiteY310" fmla="*/ 778549 h 1370753"/>
                <a:gd name="connsiteX311" fmla="*/ 190346 w 1873596"/>
                <a:gd name="connsiteY311" fmla="*/ 780165 h 1370753"/>
                <a:gd name="connsiteX312" fmla="*/ 191347 w 1873596"/>
                <a:gd name="connsiteY312" fmla="*/ 780473 h 1370753"/>
                <a:gd name="connsiteX313" fmla="*/ 198659 w 1873596"/>
                <a:gd name="connsiteY313" fmla="*/ 784398 h 1370753"/>
                <a:gd name="connsiteX314" fmla="*/ 205355 w 1873596"/>
                <a:gd name="connsiteY314" fmla="*/ 788863 h 1370753"/>
                <a:gd name="connsiteX315" fmla="*/ 211282 w 1873596"/>
                <a:gd name="connsiteY315" fmla="*/ 790864 h 1370753"/>
                <a:gd name="connsiteX316" fmla="*/ 217593 w 1873596"/>
                <a:gd name="connsiteY316" fmla="*/ 790864 h 1370753"/>
                <a:gd name="connsiteX317" fmla="*/ 243224 w 1873596"/>
                <a:gd name="connsiteY317" fmla="*/ 788632 h 1370753"/>
                <a:gd name="connsiteX318" fmla="*/ 243840 w 1873596"/>
                <a:gd name="connsiteY318" fmla="*/ 788632 h 1370753"/>
                <a:gd name="connsiteX319" fmla="*/ 261312 w 1873596"/>
                <a:gd name="connsiteY319" fmla="*/ 790864 h 1370753"/>
                <a:gd name="connsiteX320" fmla="*/ 262159 w 1873596"/>
                <a:gd name="connsiteY320" fmla="*/ 791095 h 1370753"/>
                <a:gd name="connsiteX321" fmla="*/ 277322 w 1873596"/>
                <a:gd name="connsiteY321" fmla="*/ 798407 h 1370753"/>
                <a:gd name="connsiteX322" fmla="*/ 278168 w 1873596"/>
                <a:gd name="connsiteY322" fmla="*/ 799022 h 1370753"/>
                <a:gd name="connsiteX323" fmla="*/ 300798 w 1873596"/>
                <a:gd name="connsiteY323" fmla="*/ 822729 h 1370753"/>
                <a:gd name="connsiteX324" fmla="*/ 314960 w 1873596"/>
                <a:gd name="connsiteY324" fmla="*/ 827963 h 1370753"/>
                <a:gd name="connsiteX325" fmla="*/ 346364 w 1873596"/>
                <a:gd name="connsiteY325" fmla="*/ 830196 h 1370753"/>
                <a:gd name="connsiteX326" fmla="*/ 367453 w 1873596"/>
                <a:gd name="connsiteY326" fmla="*/ 827424 h 1370753"/>
                <a:gd name="connsiteX327" fmla="*/ 368454 w 1873596"/>
                <a:gd name="connsiteY327" fmla="*/ 827501 h 1370753"/>
                <a:gd name="connsiteX328" fmla="*/ 375766 w 1873596"/>
                <a:gd name="connsiteY328" fmla="*/ 829195 h 1370753"/>
                <a:gd name="connsiteX329" fmla="*/ 385233 w 1873596"/>
                <a:gd name="connsiteY329" fmla="*/ 833274 h 1370753"/>
                <a:gd name="connsiteX330" fmla="*/ 385772 w 1873596"/>
                <a:gd name="connsiteY330" fmla="*/ 833582 h 1370753"/>
                <a:gd name="connsiteX331" fmla="*/ 389698 w 1873596"/>
                <a:gd name="connsiteY331" fmla="*/ 836430 h 1370753"/>
                <a:gd name="connsiteX332" fmla="*/ 393392 w 1873596"/>
                <a:gd name="connsiteY332" fmla="*/ 840124 h 1370753"/>
                <a:gd name="connsiteX333" fmla="*/ 394008 w 1873596"/>
                <a:gd name="connsiteY333" fmla="*/ 840971 h 1370753"/>
                <a:gd name="connsiteX334" fmla="*/ 395701 w 1873596"/>
                <a:gd name="connsiteY334" fmla="*/ 844897 h 1370753"/>
                <a:gd name="connsiteX335" fmla="*/ 395932 w 1873596"/>
                <a:gd name="connsiteY335" fmla="*/ 846436 h 1370753"/>
                <a:gd name="connsiteX336" fmla="*/ 394855 w 1873596"/>
                <a:gd name="connsiteY336" fmla="*/ 853363 h 1370753"/>
                <a:gd name="connsiteX337" fmla="*/ 395239 w 1873596"/>
                <a:gd name="connsiteY337" fmla="*/ 856288 h 1370753"/>
                <a:gd name="connsiteX338" fmla="*/ 398318 w 1873596"/>
                <a:gd name="connsiteY338" fmla="*/ 861445 h 1370753"/>
                <a:gd name="connsiteX339" fmla="*/ 407093 w 1873596"/>
                <a:gd name="connsiteY339" fmla="*/ 871759 h 1370753"/>
                <a:gd name="connsiteX340" fmla="*/ 407555 w 1873596"/>
                <a:gd name="connsiteY340" fmla="*/ 872605 h 1370753"/>
                <a:gd name="connsiteX341" fmla="*/ 409787 w 1873596"/>
                <a:gd name="connsiteY341" fmla="*/ 878763 h 1370753"/>
                <a:gd name="connsiteX342" fmla="*/ 409941 w 1873596"/>
                <a:gd name="connsiteY342" fmla="*/ 879764 h 1370753"/>
                <a:gd name="connsiteX343" fmla="*/ 409941 w 1873596"/>
                <a:gd name="connsiteY343" fmla="*/ 886537 h 1370753"/>
                <a:gd name="connsiteX344" fmla="*/ 407708 w 1873596"/>
                <a:gd name="connsiteY344" fmla="*/ 898929 h 1370753"/>
                <a:gd name="connsiteX345" fmla="*/ 408709 w 1873596"/>
                <a:gd name="connsiteY345" fmla="*/ 904933 h 1370753"/>
                <a:gd name="connsiteX346" fmla="*/ 413481 w 1873596"/>
                <a:gd name="connsiteY346" fmla="*/ 917248 h 1370753"/>
                <a:gd name="connsiteX347" fmla="*/ 418946 w 1873596"/>
                <a:gd name="connsiteY347" fmla="*/ 924175 h 1370753"/>
                <a:gd name="connsiteX348" fmla="*/ 425334 w 1873596"/>
                <a:gd name="connsiteY348" fmla="*/ 926408 h 1370753"/>
                <a:gd name="connsiteX349" fmla="*/ 437496 w 1873596"/>
                <a:gd name="connsiteY349" fmla="*/ 923790 h 1370753"/>
                <a:gd name="connsiteX350" fmla="*/ 446578 w 1873596"/>
                <a:gd name="connsiteY350" fmla="*/ 920019 h 1370753"/>
                <a:gd name="connsiteX351" fmla="*/ 447656 w 1873596"/>
                <a:gd name="connsiteY351" fmla="*/ 919788 h 1370753"/>
                <a:gd name="connsiteX352" fmla="*/ 451581 w 1873596"/>
                <a:gd name="connsiteY352" fmla="*/ 919788 h 1370753"/>
                <a:gd name="connsiteX353" fmla="*/ 451581 w 1873596"/>
                <a:gd name="connsiteY353" fmla="*/ 919788 h 1370753"/>
                <a:gd name="connsiteX354" fmla="*/ 452736 w 1873596"/>
                <a:gd name="connsiteY354" fmla="*/ 920019 h 1370753"/>
                <a:gd name="connsiteX355" fmla="*/ 457816 w 1873596"/>
                <a:gd name="connsiteY355" fmla="*/ 922251 h 1370753"/>
                <a:gd name="connsiteX356" fmla="*/ 459201 w 1873596"/>
                <a:gd name="connsiteY356" fmla="*/ 923560 h 1370753"/>
                <a:gd name="connsiteX357" fmla="*/ 460356 w 1873596"/>
                <a:gd name="connsiteY357" fmla="*/ 925792 h 1370753"/>
                <a:gd name="connsiteX358" fmla="*/ 460587 w 1873596"/>
                <a:gd name="connsiteY358" fmla="*/ 926561 h 1370753"/>
                <a:gd name="connsiteX359" fmla="*/ 461895 w 1873596"/>
                <a:gd name="connsiteY359" fmla="*/ 932950 h 1370753"/>
                <a:gd name="connsiteX360" fmla="*/ 464358 w 1873596"/>
                <a:gd name="connsiteY360" fmla="*/ 933335 h 1370753"/>
                <a:gd name="connsiteX361" fmla="*/ 466898 w 1873596"/>
                <a:gd name="connsiteY361" fmla="*/ 933335 h 1370753"/>
                <a:gd name="connsiteX362" fmla="*/ 473825 w 1873596"/>
                <a:gd name="connsiteY362" fmla="*/ 931180 h 1370753"/>
                <a:gd name="connsiteX363" fmla="*/ 475211 w 1873596"/>
                <a:gd name="connsiteY363" fmla="*/ 931103 h 1370753"/>
                <a:gd name="connsiteX364" fmla="*/ 489835 w 1873596"/>
                <a:gd name="connsiteY364" fmla="*/ 933951 h 1370753"/>
                <a:gd name="connsiteX365" fmla="*/ 491913 w 1873596"/>
                <a:gd name="connsiteY365" fmla="*/ 935721 h 1370753"/>
                <a:gd name="connsiteX366" fmla="*/ 495839 w 1873596"/>
                <a:gd name="connsiteY366" fmla="*/ 945881 h 1370753"/>
                <a:gd name="connsiteX367" fmla="*/ 495993 w 1873596"/>
                <a:gd name="connsiteY367" fmla="*/ 947113 h 1370753"/>
                <a:gd name="connsiteX368" fmla="*/ 493761 w 1873596"/>
                <a:gd name="connsiteY368" fmla="*/ 972974 h 1370753"/>
                <a:gd name="connsiteX369" fmla="*/ 494299 w 1873596"/>
                <a:gd name="connsiteY369" fmla="*/ 977207 h 1370753"/>
                <a:gd name="connsiteX370" fmla="*/ 499841 w 1873596"/>
                <a:gd name="connsiteY370" fmla="*/ 994372 h 1370753"/>
                <a:gd name="connsiteX371" fmla="*/ 501535 w 1873596"/>
                <a:gd name="connsiteY371" fmla="*/ 1007072 h 1370753"/>
                <a:gd name="connsiteX372" fmla="*/ 503382 w 1873596"/>
                <a:gd name="connsiteY372" fmla="*/ 1009689 h 1370753"/>
                <a:gd name="connsiteX373" fmla="*/ 518776 w 1873596"/>
                <a:gd name="connsiteY373" fmla="*/ 1014461 h 1370753"/>
                <a:gd name="connsiteX374" fmla="*/ 519315 w 1873596"/>
                <a:gd name="connsiteY374" fmla="*/ 1014692 h 1370753"/>
                <a:gd name="connsiteX375" fmla="*/ 543098 w 1873596"/>
                <a:gd name="connsiteY375" fmla="*/ 1027931 h 1370753"/>
                <a:gd name="connsiteX376" fmla="*/ 585355 w 1873596"/>
                <a:gd name="connsiteY376" fmla="*/ 1035704 h 1370753"/>
                <a:gd name="connsiteX377" fmla="*/ 586201 w 1873596"/>
                <a:gd name="connsiteY377" fmla="*/ 1036012 h 1370753"/>
                <a:gd name="connsiteX378" fmla="*/ 599671 w 1873596"/>
                <a:gd name="connsiteY378" fmla="*/ 1043325 h 1370753"/>
                <a:gd name="connsiteX379" fmla="*/ 600518 w 1873596"/>
                <a:gd name="connsiteY379" fmla="*/ 1044017 h 1370753"/>
                <a:gd name="connsiteX380" fmla="*/ 609523 w 1873596"/>
                <a:gd name="connsiteY380" fmla="*/ 1055255 h 1370753"/>
                <a:gd name="connsiteX381" fmla="*/ 610139 w 1873596"/>
                <a:gd name="connsiteY381" fmla="*/ 1056640 h 1370753"/>
                <a:gd name="connsiteX382" fmla="*/ 612371 w 1873596"/>
                <a:gd name="connsiteY382" fmla="*/ 1072419 h 1370753"/>
                <a:gd name="connsiteX383" fmla="*/ 612140 w 1873596"/>
                <a:gd name="connsiteY383" fmla="*/ 1074036 h 1370753"/>
                <a:gd name="connsiteX384" fmla="*/ 609908 w 1873596"/>
                <a:gd name="connsiteY384" fmla="*/ 1078499 h 1370753"/>
                <a:gd name="connsiteX385" fmla="*/ 606598 w 1873596"/>
                <a:gd name="connsiteY385" fmla="*/ 1082964 h 1370753"/>
                <a:gd name="connsiteX386" fmla="*/ 606059 w 1873596"/>
                <a:gd name="connsiteY386" fmla="*/ 1084965 h 1370753"/>
                <a:gd name="connsiteX387" fmla="*/ 609138 w 1873596"/>
                <a:gd name="connsiteY387" fmla="*/ 1087043 h 1370753"/>
                <a:gd name="connsiteX388" fmla="*/ 616066 w 1873596"/>
                <a:gd name="connsiteY388" fmla="*/ 1089198 h 1370753"/>
                <a:gd name="connsiteX389" fmla="*/ 617528 w 1873596"/>
                <a:gd name="connsiteY389" fmla="*/ 1090199 h 1370753"/>
                <a:gd name="connsiteX390" fmla="*/ 619221 w 1873596"/>
                <a:gd name="connsiteY390" fmla="*/ 1092431 h 1370753"/>
                <a:gd name="connsiteX391" fmla="*/ 619144 w 1873596"/>
                <a:gd name="connsiteY391" fmla="*/ 1095895 h 1370753"/>
                <a:gd name="connsiteX392" fmla="*/ 616912 w 1873596"/>
                <a:gd name="connsiteY392" fmla="*/ 1098742 h 1370753"/>
                <a:gd name="connsiteX393" fmla="*/ 612140 w 1873596"/>
                <a:gd name="connsiteY393" fmla="*/ 1107902 h 1370753"/>
                <a:gd name="connsiteX394" fmla="*/ 610062 w 1873596"/>
                <a:gd name="connsiteY394" fmla="*/ 1110596 h 1370753"/>
                <a:gd name="connsiteX395" fmla="*/ 609831 w 1873596"/>
                <a:gd name="connsiteY395" fmla="*/ 1111750 h 1370753"/>
                <a:gd name="connsiteX396" fmla="*/ 613833 w 1873596"/>
                <a:gd name="connsiteY396" fmla="*/ 1118678 h 1370753"/>
                <a:gd name="connsiteX397" fmla="*/ 614141 w 1873596"/>
                <a:gd name="connsiteY397" fmla="*/ 1119601 h 1370753"/>
                <a:gd name="connsiteX398" fmla="*/ 615834 w 1873596"/>
                <a:gd name="connsiteY398" fmla="*/ 1129146 h 1370753"/>
                <a:gd name="connsiteX399" fmla="*/ 617143 w 1873596"/>
                <a:gd name="connsiteY399" fmla="*/ 1132994 h 1370753"/>
                <a:gd name="connsiteX400" fmla="*/ 617374 w 1873596"/>
                <a:gd name="connsiteY400" fmla="*/ 1133148 h 1370753"/>
                <a:gd name="connsiteX401" fmla="*/ 617759 w 1873596"/>
                <a:gd name="connsiteY401" fmla="*/ 1133456 h 1370753"/>
                <a:gd name="connsiteX402" fmla="*/ 619914 w 1873596"/>
                <a:gd name="connsiteY402" fmla="*/ 1133071 h 1370753"/>
                <a:gd name="connsiteX403" fmla="*/ 620915 w 1873596"/>
                <a:gd name="connsiteY403" fmla="*/ 1133071 h 1370753"/>
                <a:gd name="connsiteX404" fmla="*/ 627072 w 1873596"/>
                <a:gd name="connsiteY404" fmla="*/ 1134226 h 1370753"/>
                <a:gd name="connsiteX405" fmla="*/ 632229 w 1873596"/>
                <a:gd name="connsiteY405" fmla="*/ 1134149 h 1370753"/>
                <a:gd name="connsiteX406" fmla="*/ 633692 w 1873596"/>
                <a:gd name="connsiteY406" fmla="*/ 1134534 h 1370753"/>
                <a:gd name="connsiteX407" fmla="*/ 634538 w 1873596"/>
                <a:gd name="connsiteY407" fmla="*/ 1135072 h 1370753"/>
                <a:gd name="connsiteX408" fmla="*/ 636539 w 1873596"/>
                <a:gd name="connsiteY408" fmla="*/ 1136227 h 1370753"/>
                <a:gd name="connsiteX409" fmla="*/ 637309 w 1873596"/>
                <a:gd name="connsiteY409" fmla="*/ 1136843 h 1370753"/>
                <a:gd name="connsiteX410" fmla="*/ 639541 w 1873596"/>
                <a:gd name="connsiteY410" fmla="*/ 1139690 h 1370753"/>
                <a:gd name="connsiteX411" fmla="*/ 640080 w 1873596"/>
                <a:gd name="connsiteY411" fmla="*/ 1140691 h 1370753"/>
                <a:gd name="connsiteX412" fmla="*/ 641235 w 1873596"/>
                <a:gd name="connsiteY412" fmla="*/ 1144924 h 1370753"/>
                <a:gd name="connsiteX413" fmla="*/ 642235 w 1873596"/>
                <a:gd name="connsiteY413" fmla="*/ 1148619 h 1370753"/>
                <a:gd name="connsiteX414" fmla="*/ 643852 w 1873596"/>
                <a:gd name="connsiteY414" fmla="*/ 1151082 h 1370753"/>
                <a:gd name="connsiteX415" fmla="*/ 648008 w 1873596"/>
                <a:gd name="connsiteY415" fmla="*/ 1153391 h 1370753"/>
                <a:gd name="connsiteX416" fmla="*/ 649085 w 1873596"/>
                <a:gd name="connsiteY416" fmla="*/ 1153699 h 1370753"/>
                <a:gd name="connsiteX417" fmla="*/ 655551 w 1873596"/>
                <a:gd name="connsiteY417" fmla="*/ 1155546 h 1370753"/>
                <a:gd name="connsiteX418" fmla="*/ 662170 w 1873596"/>
                <a:gd name="connsiteY418" fmla="*/ 1156547 h 1370753"/>
                <a:gd name="connsiteX419" fmla="*/ 668020 w 1873596"/>
                <a:gd name="connsiteY419" fmla="*/ 1156008 h 1370753"/>
                <a:gd name="connsiteX420" fmla="*/ 674332 w 1873596"/>
                <a:gd name="connsiteY420" fmla="*/ 1154392 h 1370753"/>
                <a:gd name="connsiteX421" fmla="*/ 675871 w 1873596"/>
                <a:gd name="connsiteY421" fmla="*/ 1154469 h 1370753"/>
                <a:gd name="connsiteX422" fmla="*/ 679258 w 1873596"/>
                <a:gd name="connsiteY422" fmla="*/ 1155623 h 1370753"/>
                <a:gd name="connsiteX423" fmla="*/ 679950 w 1873596"/>
                <a:gd name="connsiteY423" fmla="*/ 1155931 h 1370753"/>
                <a:gd name="connsiteX424" fmla="*/ 682952 w 1873596"/>
                <a:gd name="connsiteY424" fmla="*/ 1157932 h 1370753"/>
                <a:gd name="connsiteX425" fmla="*/ 687647 w 1873596"/>
                <a:gd name="connsiteY425" fmla="*/ 1159241 h 1370753"/>
                <a:gd name="connsiteX426" fmla="*/ 691265 w 1873596"/>
                <a:gd name="connsiteY426" fmla="*/ 1157393 h 1370753"/>
                <a:gd name="connsiteX427" fmla="*/ 694805 w 1873596"/>
                <a:gd name="connsiteY427" fmla="*/ 1147234 h 1370753"/>
                <a:gd name="connsiteX428" fmla="*/ 696422 w 1873596"/>
                <a:gd name="connsiteY428" fmla="*/ 1145540 h 1370753"/>
                <a:gd name="connsiteX429" fmla="*/ 702041 w 1873596"/>
                <a:gd name="connsiteY429" fmla="*/ 1143308 h 1370753"/>
                <a:gd name="connsiteX430" fmla="*/ 704196 w 1873596"/>
                <a:gd name="connsiteY430" fmla="*/ 1143308 h 1370753"/>
                <a:gd name="connsiteX431" fmla="*/ 710969 w 1873596"/>
                <a:gd name="connsiteY431" fmla="*/ 1146156 h 1370753"/>
                <a:gd name="connsiteX432" fmla="*/ 712662 w 1873596"/>
                <a:gd name="connsiteY432" fmla="*/ 1148234 h 1370753"/>
                <a:gd name="connsiteX433" fmla="*/ 713355 w 1873596"/>
                <a:gd name="connsiteY433" fmla="*/ 1151621 h 1370753"/>
                <a:gd name="connsiteX434" fmla="*/ 713817 w 1873596"/>
                <a:gd name="connsiteY434" fmla="*/ 1153853 h 1370753"/>
                <a:gd name="connsiteX435" fmla="*/ 714356 w 1873596"/>
                <a:gd name="connsiteY435" fmla="*/ 1158933 h 1370753"/>
                <a:gd name="connsiteX436" fmla="*/ 716434 w 1873596"/>
                <a:gd name="connsiteY436" fmla="*/ 1161704 h 1370753"/>
                <a:gd name="connsiteX437" fmla="*/ 720667 w 1873596"/>
                <a:gd name="connsiteY437" fmla="*/ 1161704 h 1370753"/>
                <a:gd name="connsiteX438" fmla="*/ 733136 w 1873596"/>
                <a:gd name="connsiteY438" fmla="*/ 1156855 h 1370753"/>
                <a:gd name="connsiteX439" fmla="*/ 734753 w 1873596"/>
                <a:gd name="connsiteY439" fmla="*/ 1156701 h 1370753"/>
                <a:gd name="connsiteX440" fmla="*/ 734753 w 1873596"/>
                <a:gd name="connsiteY440" fmla="*/ 1156701 h 1370753"/>
                <a:gd name="connsiteX441" fmla="*/ 734753 w 1873596"/>
                <a:gd name="connsiteY441" fmla="*/ 1156701 h 1370753"/>
                <a:gd name="connsiteX442" fmla="*/ 735599 w 1873596"/>
                <a:gd name="connsiteY442" fmla="*/ 1156855 h 1370753"/>
                <a:gd name="connsiteX443" fmla="*/ 742604 w 1873596"/>
                <a:gd name="connsiteY443" fmla="*/ 1158394 h 1370753"/>
                <a:gd name="connsiteX444" fmla="*/ 743296 w 1873596"/>
                <a:gd name="connsiteY444" fmla="*/ 1158625 h 1370753"/>
                <a:gd name="connsiteX445" fmla="*/ 756766 w 1873596"/>
                <a:gd name="connsiteY445" fmla="*/ 1165399 h 1370753"/>
                <a:gd name="connsiteX446" fmla="*/ 761076 w 1873596"/>
                <a:gd name="connsiteY446" fmla="*/ 1168400 h 1370753"/>
                <a:gd name="connsiteX447" fmla="*/ 761846 w 1873596"/>
                <a:gd name="connsiteY447" fmla="*/ 1169324 h 1370753"/>
                <a:gd name="connsiteX448" fmla="*/ 764078 w 1873596"/>
                <a:gd name="connsiteY448" fmla="*/ 1173250 h 1370753"/>
                <a:gd name="connsiteX449" fmla="*/ 764386 w 1873596"/>
                <a:gd name="connsiteY449" fmla="*/ 1174096 h 1370753"/>
                <a:gd name="connsiteX450" fmla="*/ 765541 w 1873596"/>
                <a:gd name="connsiteY450" fmla="*/ 1179715 h 1370753"/>
                <a:gd name="connsiteX451" fmla="*/ 768850 w 1873596"/>
                <a:gd name="connsiteY451" fmla="*/ 1190721 h 1370753"/>
                <a:gd name="connsiteX452" fmla="*/ 770236 w 1873596"/>
                <a:gd name="connsiteY452" fmla="*/ 1193339 h 1370753"/>
                <a:gd name="connsiteX453" fmla="*/ 772468 w 1873596"/>
                <a:gd name="connsiteY453" fmla="*/ 1196032 h 1370753"/>
                <a:gd name="connsiteX454" fmla="*/ 775547 w 1873596"/>
                <a:gd name="connsiteY454" fmla="*/ 1197572 h 1370753"/>
                <a:gd name="connsiteX455" fmla="*/ 777394 w 1873596"/>
                <a:gd name="connsiteY455" fmla="*/ 1197187 h 1370753"/>
                <a:gd name="connsiteX456" fmla="*/ 779703 w 1873596"/>
                <a:gd name="connsiteY456" fmla="*/ 1196186 h 1370753"/>
                <a:gd name="connsiteX457" fmla="*/ 780319 w 1873596"/>
                <a:gd name="connsiteY457" fmla="*/ 1196032 h 1370753"/>
                <a:gd name="connsiteX458" fmla="*/ 784244 w 1873596"/>
                <a:gd name="connsiteY458" fmla="*/ 1195493 h 1370753"/>
                <a:gd name="connsiteX459" fmla="*/ 792865 w 1873596"/>
                <a:gd name="connsiteY459" fmla="*/ 1194878 h 1370753"/>
                <a:gd name="connsiteX460" fmla="*/ 794327 w 1873596"/>
                <a:gd name="connsiteY460" fmla="*/ 1195186 h 1370753"/>
                <a:gd name="connsiteX461" fmla="*/ 797714 w 1873596"/>
                <a:gd name="connsiteY461" fmla="*/ 1196879 h 1370753"/>
                <a:gd name="connsiteX462" fmla="*/ 798792 w 1873596"/>
                <a:gd name="connsiteY462" fmla="*/ 1197879 h 1370753"/>
                <a:gd name="connsiteX463" fmla="*/ 798868 w 1873596"/>
                <a:gd name="connsiteY463" fmla="*/ 1197957 h 1370753"/>
                <a:gd name="connsiteX464" fmla="*/ 798868 w 1873596"/>
                <a:gd name="connsiteY464" fmla="*/ 1197957 h 1370753"/>
                <a:gd name="connsiteX465" fmla="*/ 798868 w 1873596"/>
                <a:gd name="connsiteY465" fmla="*/ 1197957 h 1370753"/>
                <a:gd name="connsiteX466" fmla="*/ 799561 w 1873596"/>
                <a:gd name="connsiteY466" fmla="*/ 1199111 h 1370753"/>
                <a:gd name="connsiteX467" fmla="*/ 800562 w 1873596"/>
                <a:gd name="connsiteY467" fmla="*/ 1200804 h 1370753"/>
                <a:gd name="connsiteX468" fmla="*/ 800870 w 1873596"/>
                <a:gd name="connsiteY468" fmla="*/ 1201651 h 1370753"/>
                <a:gd name="connsiteX469" fmla="*/ 802409 w 1873596"/>
                <a:gd name="connsiteY469" fmla="*/ 1208348 h 1370753"/>
                <a:gd name="connsiteX470" fmla="*/ 803410 w 1873596"/>
                <a:gd name="connsiteY470" fmla="*/ 1209579 h 1370753"/>
                <a:gd name="connsiteX471" fmla="*/ 808182 w 1873596"/>
                <a:gd name="connsiteY471" fmla="*/ 1209579 h 1370753"/>
                <a:gd name="connsiteX472" fmla="*/ 813801 w 1873596"/>
                <a:gd name="connsiteY472" fmla="*/ 1207039 h 1370753"/>
                <a:gd name="connsiteX473" fmla="*/ 821036 w 1873596"/>
                <a:gd name="connsiteY473" fmla="*/ 1205192 h 1370753"/>
                <a:gd name="connsiteX474" fmla="*/ 822036 w 1873596"/>
                <a:gd name="connsiteY474" fmla="*/ 1205115 h 1370753"/>
                <a:gd name="connsiteX475" fmla="*/ 822960 w 1873596"/>
                <a:gd name="connsiteY475" fmla="*/ 1205423 h 1370753"/>
                <a:gd name="connsiteX476" fmla="*/ 829733 w 1873596"/>
                <a:gd name="connsiteY476" fmla="*/ 1208810 h 1370753"/>
                <a:gd name="connsiteX477" fmla="*/ 850977 w 1873596"/>
                <a:gd name="connsiteY477" fmla="*/ 1224203 h 1370753"/>
                <a:gd name="connsiteX478" fmla="*/ 851439 w 1873596"/>
                <a:gd name="connsiteY478" fmla="*/ 1224665 h 1370753"/>
                <a:gd name="connsiteX479" fmla="*/ 863600 w 1873596"/>
                <a:gd name="connsiteY479" fmla="*/ 1238982 h 1370753"/>
                <a:gd name="connsiteX480" fmla="*/ 870912 w 1873596"/>
                <a:gd name="connsiteY480" fmla="*/ 1244215 h 1370753"/>
                <a:gd name="connsiteX481" fmla="*/ 888615 w 1873596"/>
                <a:gd name="connsiteY481" fmla="*/ 1251989 h 1370753"/>
                <a:gd name="connsiteX482" fmla="*/ 918095 w 1873596"/>
                <a:gd name="connsiteY482" fmla="*/ 1260302 h 1370753"/>
                <a:gd name="connsiteX483" fmla="*/ 946573 w 1873596"/>
                <a:gd name="connsiteY483" fmla="*/ 1265844 h 1370753"/>
                <a:gd name="connsiteX484" fmla="*/ 952192 w 1873596"/>
                <a:gd name="connsiteY484" fmla="*/ 1265767 h 1370753"/>
                <a:gd name="connsiteX485" fmla="*/ 956733 w 1873596"/>
                <a:gd name="connsiteY485" fmla="*/ 1263766 h 1370753"/>
                <a:gd name="connsiteX486" fmla="*/ 967278 w 1873596"/>
                <a:gd name="connsiteY486" fmla="*/ 1258224 h 1370753"/>
                <a:gd name="connsiteX487" fmla="*/ 968587 w 1873596"/>
                <a:gd name="connsiteY487" fmla="*/ 1257916 h 1370753"/>
                <a:gd name="connsiteX488" fmla="*/ 974205 w 1873596"/>
                <a:gd name="connsiteY488" fmla="*/ 1257916 h 1370753"/>
                <a:gd name="connsiteX489" fmla="*/ 975283 w 1873596"/>
                <a:gd name="connsiteY489" fmla="*/ 1258147 h 1370753"/>
                <a:gd name="connsiteX490" fmla="*/ 982056 w 1873596"/>
                <a:gd name="connsiteY490" fmla="*/ 1260995 h 1370753"/>
                <a:gd name="connsiteX491" fmla="*/ 994756 w 1873596"/>
                <a:gd name="connsiteY491" fmla="*/ 1268769 h 1370753"/>
                <a:gd name="connsiteX492" fmla="*/ 998759 w 1873596"/>
                <a:gd name="connsiteY492" fmla="*/ 1269308 h 1370753"/>
                <a:gd name="connsiteX493" fmla="*/ 1000375 w 1873596"/>
                <a:gd name="connsiteY493" fmla="*/ 1270077 h 1370753"/>
                <a:gd name="connsiteX494" fmla="*/ 1002607 w 1873596"/>
                <a:gd name="connsiteY494" fmla="*/ 1272310 h 1370753"/>
                <a:gd name="connsiteX495" fmla="*/ 1003377 w 1873596"/>
                <a:gd name="connsiteY495" fmla="*/ 1273618 h 1370753"/>
                <a:gd name="connsiteX496" fmla="*/ 1003916 w 1873596"/>
                <a:gd name="connsiteY496" fmla="*/ 1275850 h 1370753"/>
                <a:gd name="connsiteX497" fmla="*/ 1003916 w 1873596"/>
                <a:gd name="connsiteY497" fmla="*/ 1277159 h 1370753"/>
                <a:gd name="connsiteX498" fmla="*/ 1002376 w 1873596"/>
                <a:gd name="connsiteY498" fmla="*/ 1283855 h 1370753"/>
                <a:gd name="connsiteX499" fmla="*/ 1002607 w 1873596"/>
                <a:gd name="connsiteY499" fmla="*/ 1285086 h 1370753"/>
                <a:gd name="connsiteX500" fmla="*/ 1004070 w 1873596"/>
                <a:gd name="connsiteY500" fmla="*/ 1286241 h 1370753"/>
                <a:gd name="connsiteX501" fmla="*/ 1005840 w 1873596"/>
                <a:gd name="connsiteY501" fmla="*/ 1286626 h 1370753"/>
                <a:gd name="connsiteX502" fmla="*/ 1014461 w 1873596"/>
                <a:gd name="connsiteY502" fmla="*/ 1286087 h 1370753"/>
                <a:gd name="connsiteX503" fmla="*/ 1014999 w 1873596"/>
                <a:gd name="connsiteY503" fmla="*/ 1286087 h 1370753"/>
                <a:gd name="connsiteX504" fmla="*/ 1018925 w 1873596"/>
                <a:gd name="connsiteY504" fmla="*/ 1286626 h 1370753"/>
                <a:gd name="connsiteX505" fmla="*/ 1020310 w 1873596"/>
                <a:gd name="connsiteY505" fmla="*/ 1287242 h 1370753"/>
                <a:gd name="connsiteX506" fmla="*/ 1023697 w 1873596"/>
                <a:gd name="connsiteY506" fmla="*/ 1290090 h 1370753"/>
                <a:gd name="connsiteX507" fmla="*/ 1024467 w 1873596"/>
                <a:gd name="connsiteY507" fmla="*/ 1291167 h 1370753"/>
                <a:gd name="connsiteX508" fmla="*/ 1028931 w 1873596"/>
                <a:gd name="connsiteY508" fmla="*/ 1302404 h 1370753"/>
                <a:gd name="connsiteX509" fmla="*/ 1031163 w 1873596"/>
                <a:gd name="connsiteY509" fmla="*/ 1306407 h 1370753"/>
                <a:gd name="connsiteX510" fmla="*/ 1035088 w 1873596"/>
                <a:gd name="connsiteY510" fmla="*/ 1308562 h 1370753"/>
                <a:gd name="connsiteX511" fmla="*/ 1062413 w 1873596"/>
                <a:gd name="connsiteY511" fmla="*/ 1312949 h 1370753"/>
                <a:gd name="connsiteX512" fmla="*/ 1078961 w 1873596"/>
                <a:gd name="connsiteY512" fmla="*/ 1311872 h 1370753"/>
                <a:gd name="connsiteX513" fmla="*/ 1096664 w 1873596"/>
                <a:gd name="connsiteY513" fmla="*/ 1312410 h 1370753"/>
                <a:gd name="connsiteX514" fmla="*/ 1104053 w 1873596"/>
                <a:gd name="connsiteY514" fmla="*/ 1311410 h 1370753"/>
                <a:gd name="connsiteX515" fmla="*/ 1109749 w 1873596"/>
                <a:gd name="connsiteY515" fmla="*/ 1307792 h 1370753"/>
                <a:gd name="connsiteX516" fmla="*/ 1112828 w 1873596"/>
                <a:gd name="connsiteY516" fmla="*/ 1305175 h 1370753"/>
                <a:gd name="connsiteX517" fmla="*/ 1113751 w 1873596"/>
                <a:gd name="connsiteY517" fmla="*/ 1304636 h 1370753"/>
                <a:gd name="connsiteX518" fmla="*/ 1117138 w 1873596"/>
                <a:gd name="connsiteY518" fmla="*/ 1303482 h 1370753"/>
                <a:gd name="connsiteX519" fmla="*/ 1118909 w 1873596"/>
                <a:gd name="connsiteY519" fmla="*/ 1303482 h 1370753"/>
                <a:gd name="connsiteX520" fmla="*/ 1125682 w 1873596"/>
                <a:gd name="connsiteY520" fmla="*/ 1305714 h 1370753"/>
                <a:gd name="connsiteX521" fmla="*/ 1126528 w 1873596"/>
                <a:gd name="connsiteY521" fmla="*/ 1306176 h 1370753"/>
                <a:gd name="connsiteX522" fmla="*/ 1138921 w 1873596"/>
                <a:gd name="connsiteY522" fmla="*/ 1315720 h 1370753"/>
                <a:gd name="connsiteX523" fmla="*/ 1153237 w 1873596"/>
                <a:gd name="connsiteY523" fmla="*/ 1330037 h 1370753"/>
                <a:gd name="connsiteX524" fmla="*/ 1166938 w 1873596"/>
                <a:gd name="connsiteY524" fmla="*/ 1340505 h 1370753"/>
                <a:gd name="connsiteX525" fmla="*/ 1180869 w 1873596"/>
                <a:gd name="connsiteY525" fmla="*/ 1341505 h 1370753"/>
                <a:gd name="connsiteX526" fmla="*/ 1193415 w 1873596"/>
                <a:gd name="connsiteY526" fmla="*/ 1338811 h 1370753"/>
                <a:gd name="connsiteX527" fmla="*/ 1194031 w 1873596"/>
                <a:gd name="connsiteY527" fmla="*/ 1338734 h 1370753"/>
                <a:gd name="connsiteX528" fmla="*/ 1203729 w 1873596"/>
                <a:gd name="connsiteY528" fmla="*/ 1338734 h 1370753"/>
                <a:gd name="connsiteX529" fmla="*/ 1211580 w 1873596"/>
                <a:gd name="connsiteY529" fmla="*/ 1336271 h 1370753"/>
                <a:gd name="connsiteX530" fmla="*/ 1219508 w 1873596"/>
                <a:gd name="connsiteY530" fmla="*/ 1327804 h 1370753"/>
                <a:gd name="connsiteX531" fmla="*/ 1219893 w 1873596"/>
                <a:gd name="connsiteY531" fmla="*/ 1327420 h 1370753"/>
                <a:gd name="connsiteX532" fmla="*/ 1242984 w 1873596"/>
                <a:gd name="connsiteY532" fmla="*/ 1311102 h 1370753"/>
                <a:gd name="connsiteX533" fmla="*/ 1246139 w 1873596"/>
                <a:gd name="connsiteY533" fmla="*/ 1311102 h 1370753"/>
                <a:gd name="connsiteX534" fmla="*/ 1287934 w 1873596"/>
                <a:gd name="connsiteY534" fmla="*/ 1339119 h 1370753"/>
                <a:gd name="connsiteX535" fmla="*/ 1312103 w 1873596"/>
                <a:gd name="connsiteY535" fmla="*/ 1334347 h 1370753"/>
                <a:gd name="connsiteX536" fmla="*/ 1325726 w 1873596"/>
                <a:gd name="connsiteY536" fmla="*/ 1325649 h 1370753"/>
                <a:gd name="connsiteX537" fmla="*/ 1326650 w 1873596"/>
                <a:gd name="connsiteY537" fmla="*/ 1325265 h 1370753"/>
                <a:gd name="connsiteX538" fmla="*/ 1337349 w 1873596"/>
                <a:gd name="connsiteY538" fmla="*/ 1323032 h 1370753"/>
                <a:gd name="connsiteX539" fmla="*/ 1337887 w 1873596"/>
                <a:gd name="connsiteY539" fmla="*/ 1322955 h 1370753"/>
                <a:gd name="connsiteX540" fmla="*/ 1338965 w 1873596"/>
                <a:gd name="connsiteY540" fmla="*/ 1323186 h 1370753"/>
                <a:gd name="connsiteX541" fmla="*/ 1350202 w 1873596"/>
                <a:gd name="connsiteY541" fmla="*/ 1327651 h 1370753"/>
                <a:gd name="connsiteX542" fmla="*/ 1350972 w 1873596"/>
                <a:gd name="connsiteY542" fmla="*/ 1328113 h 1370753"/>
                <a:gd name="connsiteX543" fmla="*/ 1390919 w 1873596"/>
                <a:gd name="connsiteY543" fmla="*/ 1360748 h 1370753"/>
                <a:gd name="connsiteX544" fmla="*/ 1400233 w 1873596"/>
                <a:gd name="connsiteY544" fmla="*/ 1366751 h 1370753"/>
                <a:gd name="connsiteX545" fmla="*/ 1408776 w 1873596"/>
                <a:gd name="connsiteY545" fmla="*/ 1370754 h 1370753"/>
                <a:gd name="connsiteX546" fmla="*/ 1412394 w 1873596"/>
                <a:gd name="connsiteY546" fmla="*/ 1370369 h 1370753"/>
                <a:gd name="connsiteX547" fmla="*/ 1415627 w 1873596"/>
                <a:gd name="connsiteY547" fmla="*/ 1366289 h 1370753"/>
                <a:gd name="connsiteX548" fmla="*/ 1420476 w 1873596"/>
                <a:gd name="connsiteY548" fmla="*/ 1358130 h 1370753"/>
                <a:gd name="connsiteX549" fmla="*/ 1438795 w 1873596"/>
                <a:gd name="connsiteY549" fmla="*/ 1337426 h 1370753"/>
                <a:gd name="connsiteX550" fmla="*/ 1450802 w 1873596"/>
                <a:gd name="connsiteY550" fmla="*/ 1326496 h 1370753"/>
                <a:gd name="connsiteX551" fmla="*/ 1451648 w 1873596"/>
                <a:gd name="connsiteY551" fmla="*/ 1325957 h 1370753"/>
                <a:gd name="connsiteX552" fmla="*/ 1461193 w 1873596"/>
                <a:gd name="connsiteY552" fmla="*/ 1322032 h 1370753"/>
                <a:gd name="connsiteX553" fmla="*/ 1463733 w 1873596"/>
                <a:gd name="connsiteY553" fmla="*/ 1322263 h 1370753"/>
                <a:gd name="connsiteX554" fmla="*/ 1475509 w 1873596"/>
                <a:gd name="connsiteY554" fmla="*/ 1329575 h 1370753"/>
                <a:gd name="connsiteX555" fmla="*/ 1476048 w 1873596"/>
                <a:gd name="connsiteY555" fmla="*/ 1329960 h 1370753"/>
                <a:gd name="connsiteX556" fmla="*/ 1487670 w 1873596"/>
                <a:gd name="connsiteY556" fmla="*/ 1341582 h 1370753"/>
                <a:gd name="connsiteX557" fmla="*/ 1499447 w 1873596"/>
                <a:gd name="connsiteY557" fmla="*/ 1349279 h 1370753"/>
                <a:gd name="connsiteX558" fmla="*/ 1514456 w 1873596"/>
                <a:gd name="connsiteY558" fmla="*/ 1346739 h 1370753"/>
                <a:gd name="connsiteX559" fmla="*/ 1524000 w 1873596"/>
                <a:gd name="connsiteY559" fmla="*/ 1338811 h 1370753"/>
                <a:gd name="connsiteX560" fmla="*/ 1527694 w 1873596"/>
                <a:gd name="connsiteY560" fmla="*/ 1335117 h 1370753"/>
                <a:gd name="connsiteX561" fmla="*/ 1529157 w 1873596"/>
                <a:gd name="connsiteY561" fmla="*/ 1326727 h 1370753"/>
                <a:gd name="connsiteX562" fmla="*/ 1528618 w 1873596"/>
                <a:gd name="connsiteY562" fmla="*/ 1316336 h 1370753"/>
                <a:gd name="connsiteX563" fmla="*/ 1528618 w 1873596"/>
                <a:gd name="connsiteY563" fmla="*/ 1302712 h 1370753"/>
                <a:gd name="connsiteX564" fmla="*/ 1530927 w 1873596"/>
                <a:gd name="connsiteY564" fmla="*/ 1290397 h 1370753"/>
                <a:gd name="connsiteX565" fmla="*/ 1531389 w 1873596"/>
                <a:gd name="connsiteY565" fmla="*/ 1289397 h 1370753"/>
                <a:gd name="connsiteX566" fmla="*/ 1538162 w 1873596"/>
                <a:gd name="connsiteY566" fmla="*/ 1279237 h 1370753"/>
                <a:gd name="connsiteX567" fmla="*/ 1546937 w 1873596"/>
                <a:gd name="connsiteY567" fmla="*/ 1270385 h 1370753"/>
                <a:gd name="connsiteX568" fmla="*/ 1553402 w 1873596"/>
                <a:gd name="connsiteY568" fmla="*/ 1261688 h 1370753"/>
                <a:gd name="connsiteX569" fmla="*/ 1565025 w 1873596"/>
                <a:gd name="connsiteY569" fmla="*/ 1242214 h 1370753"/>
                <a:gd name="connsiteX570" fmla="*/ 1570951 w 1873596"/>
                <a:gd name="connsiteY570" fmla="*/ 1235595 h 1370753"/>
                <a:gd name="connsiteX571" fmla="*/ 1571721 w 1873596"/>
                <a:gd name="connsiteY571" fmla="*/ 1234979 h 1370753"/>
                <a:gd name="connsiteX572" fmla="*/ 1591579 w 1873596"/>
                <a:gd name="connsiteY572" fmla="*/ 1224511 h 1370753"/>
                <a:gd name="connsiteX573" fmla="*/ 1605896 w 1873596"/>
                <a:gd name="connsiteY573" fmla="*/ 1210734 h 1370753"/>
                <a:gd name="connsiteX574" fmla="*/ 1606588 w 1873596"/>
                <a:gd name="connsiteY574" fmla="*/ 1210272 h 1370753"/>
                <a:gd name="connsiteX575" fmla="*/ 1615594 w 1873596"/>
                <a:gd name="connsiteY575" fmla="*/ 1205808 h 1370753"/>
                <a:gd name="connsiteX576" fmla="*/ 1616441 w 1873596"/>
                <a:gd name="connsiteY576" fmla="*/ 1205576 h 1370753"/>
                <a:gd name="connsiteX577" fmla="*/ 1628217 w 1873596"/>
                <a:gd name="connsiteY577" fmla="*/ 1203883 h 1370753"/>
                <a:gd name="connsiteX578" fmla="*/ 1680095 w 1873596"/>
                <a:gd name="connsiteY578" fmla="*/ 1204422 h 1370753"/>
                <a:gd name="connsiteX579" fmla="*/ 1694103 w 1873596"/>
                <a:gd name="connsiteY579" fmla="*/ 1201728 h 1370753"/>
                <a:gd name="connsiteX580" fmla="*/ 1705110 w 1873596"/>
                <a:gd name="connsiteY580" fmla="*/ 1197033 h 1370753"/>
                <a:gd name="connsiteX581" fmla="*/ 1712268 w 1873596"/>
                <a:gd name="connsiteY581" fmla="*/ 1189875 h 1370753"/>
                <a:gd name="connsiteX582" fmla="*/ 1717656 w 1873596"/>
                <a:gd name="connsiteY582" fmla="*/ 1178483 h 1370753"/>
                <a:gd name="connsiteX583" fmla="*/ 1721966 w 1873596"/>
                <a:gd name="connsiteY583" fmla="*/ 1162628 h 1370753"/>
                <a:gd name="connsiteX584" fmla="*/ 1722582 w 1873596"/>
                <a:gd name="connsiteY584" fmla="*/ 1161550 h 1370753"/>
                <a:gd name="connsiteX585" fmla="*/ 1736667 w 1873596"/>
                <a:gd name="connsiteY585" fmla="*/ 1145232 h 1370753"/>
                <a:gd name="connsiteX586" fmla="*/ 1737206 w 1873596"/>
                <a:gd name="connsiteY586" fmla="*/ 1144771 h 1370753"/>
                <a:gd name="connsiteX587" fmla="*/ 1761375 w 1873596"/>
                <a:gd name="connsiteY587" fmla="*/ 1128453 h 1370753"/>
                <a:gd name="connsiteX588" fmla="*/ 1831571 w 1873596"/>
                <a:gd name="connsiteY588" fmla="*/ 1097280 h 1370753"/>
                <a:gd name="connsiteX589" fmla="*/ 1850659 w 1873596"/>
                <a:gd name="connsiteY589" fmla="*/ 1086889 h 1370753"/>
                <a:gd name="connsiteX590" fmla="*/ 1873596 w 1873596"/>
                <a:gd name="connsiteY590" fmla="*/ 1063953 h 1370753"/>
                <a:gd name="connsiteX591" fmla="*/ 1864437 w 1873596"/>
                <a:gd name="connsiteY591" fmla="*/ 1055640 h 1370753"/>
                <a:gd name="connsiteX592" fmla="*/ 1852045 w 1873596"/>
                <a:gd name="connsiteY592" fmla="*/ 1051329 h 1370753"/>
                <a:gd name="connsiteX593" fmla="*/ 1851429 w 1873596"/>
                <a:gd name="connsiteY593" fmla="*/ 1051022 h 1370753"/>
                <a:gd name="connsiteX594" fmla="*/ 1843424 w 1873596"/>
                <a:gd name="connsiteY594" fmla="*/ 1045634 h 1370753"/>
                <a:gd name="connsiteX595" fmla="*/ 1840114 w 1873596"/>
                <a:gd name="connsiteY595" fmla="*/ 1044787 h 1370753"/>
                <a:gd name="connsiteX596" fmla="*/ 1831494 w 1873596"/>
                <a:gd name="connsiteY596" fmla="*/ 1047250 h 1370753"/>
                <a:gd name="connsiteX597" fmla="*/ 1829031 w 1873596"/>
                <a:gd name="connsiteY597" fmla="*/ 1047943 h 1370753"/>
                <a:gd name="connsiteX598" fmla="*/ 1824720 w 1873596"/>
                <a:gd name="connsiteY598" fmla="*/ 1048559 h 1370753"/>
                <a:gd name="connsiteX599" fmla="*/ 1823874 w 1873596"/>
                <a:gd name="connsiteY599" fmla="*/ 1048559 h 1370753"/>
                <a:gd name="connsiteX600" fmla="*/ 1820487 w 1873596"/>
                <a:gd name="connsiteY600" fmla="*/ 1048020 h 1370753"/>
                <a:gd name="connsiteX601" fmla="*/ 1813329 w 1873596"/>
                <a:gd name="connsiteY601" fmla="*/ 1045634 h 1370753"/>
                <a:gd name="connsiteX602" fmla="*/ 1811097 w 1873596"/>
                <a:gd name="connsiteY602" fmla="*/ 1045325 h 1370753"/>
                <a:gd name="connsiteX603" fmla="*/ 1805555 w 1873596"/>
                <a:gd name="connsiteY603" fmla="*/ 1047327 h 1370753"/>
                <a:gd name="connsiteX604" fmla="*/ 1802015 w 1873596"/>
                <a:gd name="connsiteY604" fmla="*/ 1049405 h 1370753"/>
                <a:gd name="connsiteX605" fmla="*/ 1800629 w 1873596"/>
                <a:gd name="connsiteY605" fmla="*/ 1049790 h 1370753"/>
                <a:gd name="connsiteX606" fmla="*/ 1796165 w 1873596"/>
                <a:gd name="connsiteY606" fmla="*/ 1049790 h 1370753"/>
                <a:gd name="connsiteX607" fmla="*/ 1794625 w 1873596"/>
                <a:gd name="connsiteY607" fmla="*/ 1049328 h 1370753"/>
                <a:gd name="connsiteX608" fmla="*/ 1775460 w 1873596"/>
                <a:gd name="connsiteY608" fmla="*/ 1036936 h 1370753"/>
                <a:gd name="connsiteX609" fmla="*/ 1737514 w 1873596"/>
                <a:gd name="connsiteY609" fmla="*/ 1019156 h 1370753"/>
                <a:gd name="connsiteX610" fmla="*/ 1736590 w 1873596"/>
                <a:gd name="connsiteY610" fmla="*/ 1018463 h 1370753"/>
                <a:gd name="connsiteX611" fmla="*/ 1732126 w 1873596"/>
                <a:gd name="connsiteY611" fmla="*/ 1013383 h 1370753"/>
                <a:gd name="connsiteX612" fmla="*/ 1724198 w 1873596"/>
                <a:gd name="connsiteY612" fmla="*/ 999914 h 1370753"/>
                <a:gd name="connsiteX613" fmla="*/ 1720504 w 1873596"/>
                <a:gd name="connsiteY613" fmla="*/ 997143 h 1370753"/>
                <a:gd name="connsiteX614" fmla="*/ 1712499 w 1873596"/>
                <a:gd name="connsiteY614" fmla="*/ 994449 h 1370753"/>
                <a:gd name="connsiteX615" fmla="*/ 1711267 w 1873596"/>
                <a:gd name="connsiteY615" fmla="*/ 993679 h 1370753"/>
                <a:gd name="connsiteX616" fmla="*/ 1706803 w 1873596"/>
                <a:gd name="connsiteY616" fmla="*/ 988599 h 1370753"/>
                <a:gd name="connsiteX617" fmla="*/ 1706341 w 1873596"/>
                <a:gd name="connsiteY617" fmla="*/ 987829 h 1370753"/>
                <a:gd name="connsiteX618" fmla="*/ 1703493 w 1873596"/>
                <a:gd name="connsiteY618" fmla="*/ 981056 h 1370753"/>
                <a:gd name="connsiteX619" fmla="*/ 1700337 w 1873596"/>
                <a:gd name="connsiteY619" fmla="*/ 975745 h 1370753"/>
                <a:gd name="connsiteX620" fmla="*/ 1697105 w 1873596"/>
                <a:gd name="connsiteY620" fmla="*/ 975129 h 1370753"/>
                <a:gd name="connsiteX621" fmla="*/ 1686252 w 1873596"/>
                <a:gd name="connsiteY621" fmla="*/ 982364 h 1370753"/>
                <a:gd name="connsiteX622" fmla="*/ 1684713 w 1873596"/>
                <a:gd name="connsiteY622" fmla="*/ 982826 h 1370753"/>
                <a:gd name="connsiteX623" fmla="*/ 1684713 w 1873596"/>
                <a:gd name="connsiteY623" fmla="*/ 982826 h 1370753"/>
                <a:gd name="connsiteX624" fmla="*/ 1679094 w 1873596"/>
                <a:gd name="connsiteY624" fmla="*/ 982826 h 1370753"/>
                <a:gd name="connsiteX625" fmla="*/ 1679094 w 1873596"/>
                <a:gd name="connsiteY625" fmla="*/ 982826 h 1370753"/>
                <a:gd name="connsiteX626" fmla="*/ 1676400 w 1873596"/>
                <a:gd name="connsiteY626" fmla="*/ 980902 h 1370753"/>
                <a:gd name="connsiteX627" fmla="*/ 1674707 w 1873596"/>
                <a:gd name="connsiteY627" fmla="*/ 975822 h 1370753"/>
                <a:gd name="connsiteX628" fmla="*/ 1674630 w 1873596"/>
                <a:gd name="connsiteY628" fmla="*/ 974437 h 1370753"/>
                <a:gd name="connsiteX629" fmla="*/ 1675784 w 1873596"/>
                <a:gd name="connsiteY629" fmla="*/ 968279 h 1370753"/>
                <a:gd name="connsiteX630" fmla="*/ 1677477 w 1873596"/>
                <a:gd name="connsiteY630" fmla="*/ 961352 h 1370753"/>
                <a:gd name="connsiteX631" fmla="*/ 1677862 w 1873596"/>
                <a:gd name="connsiteY631" fmla="*/ 957580 h 1370753"/>
                <a:gd name="connsiteX632" fmla="*/ 1670550 w 1873596"/>
                <a:gd name="connsiteY632" fmla="*/ 951192 h 1370753"/>
                <a:gd name="connsiteX633" fmla="*/ 1656311 w 1873596"/>
                <a:gd name="connsiteY633" fmla="*/ 942494 h 1370753"/>
                <a:gd name="connsiteX634" fmla="*/ 1643688 w 1873596"/>
                <a:gd name="connsiteY634" fmla="*/ 932796 h 1370753"/>
                <a:gd name="connsiteX635" fmla="*/ 1642610 w 1873596"/>
                <a:gd name="connsiteY635" fmla="*/ 930564 h 1370753"/>
                <a:gd name="connsiteX636" fmla="*/ 1642610 w 1873596"/>
                <a:gd name="connsiteY636" fmla="*/ 921559 h 1370753"/>
                <a:gd name="connsiteX637" fmla="*/ 1643688 w 1873596"/>
                <a:gd name="connsiteY637" fmla="*/ 919788 h 13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</a:cxnLst>
              <a:rect l="l" t="t" r="r" b="b"/>
              <a:pathLst>
                <a:path w="1873596" h="1370753">
                  <a:moveTo>
                    <a:pt x="1643688" y="919788"/>
                  </a:moveTo>
                  <a:lnTo>
                    <a:pt x="1646690" y="915324"/>
                  </a:lnTo>
                  <a:lnTo>
                    <a:pt x="1647152" y="910552"/>
                  </a:lnTo>
                  <a:lnTo>
                    <a:pt x="1645304" y="905933"/>
                  </a:lnTo>
                  <a:lnTo>
                    <a:pt x="1641379" y="901007"/>
                  </a:lnTo>
                  <a:lnTo>
                    <a:pt x="1636837" y="898083"/>
                  </a:lnTo>
                  <a:lnTo>
                    <a:pt x="1636376" y="898236"/>
                  </a:lnTo>
                  <a:lnTo>
                    <a:pt x="1635144" y="900623"/>
                  </a:lnTo>
                  <a:cubicBezTo>
                    <a:pt x="1634836" y="901238"/>
                    <a:pt x="1634298" y="901700"/>
                    <a:pt x="1633682" y="902008"/>
                  </a:cubicBezTo>
                  <a:lnTo>
                    <a:pt x="1630834" y="903163"/>
                  </a:lnTo>
                  <a:cubicBezTo>
                    <a:pt x="1630372" y="903317"/>
                    <a:pt x="1629833" y="903393"/>
                    <a:pt x="1629371" y="903317"/>
                  </a:cubicBezTo>
                  <a:cubicBezTo>
                    <a:pt x="1628910" y="903240"/>
                    <a:pt x="1628448" y="903086"/>
                    <a:pt x="1628063" y="902701"/>
                  </a:cubicBezTo>
                  <a:lnTo>
                    <a:pt x="1622444" y="898236"/>
                  </a:lnTo>
                  <a:cubicBezTo>
                    <a:pt x="1622136" y="897929"/>
                    <a:pt x="1621828" y="897621"/>
                    <a:pt x="1621674" y="897236"/>
                  </a:cubicBezTo>
                  <a:lnTo>
                    <a:pt x="1618827" y="891078"/>
                  </a:lnTo>
                  <a:cubicBezTo>
                    <a:pt x="1618750" y="890848"/>
                    <a:pt x="1618673" y="890617"/>
                    <a:pt x="1618596" y="890309"/>
                  </a:cubicBezTo>
                  <a:lnTo>
                    <a:pt x="1616441" y="875607"/>
                  </a:lnTo>
                  <a:lnTo>
                    <a:pt x="1612592" y="868372"/>
                  </a:lnTo>
                  <a:lnTo>
                    <a:pt x="1607666" y="865678"/>
                  </a:lnTo>
                  <a:lnTo>
                    <a:pt x="1592426" y="864062"/>
                  </a:lnTo>
                  <a:cubicBezTo>
                    <a:pt x="1591964" y="863985"/>
                    <a:pt x="1591579" y="863831"/>
                    <a:pt x="1591194" y="863600"/>
                  </a:cubicBezTo>
                  <a:lnTo>
                    <a:pt x="1587808" y="861368"/>
                  </a:lnTo>
                  <a:cubicBezTo>
                    <a:pt x="1587269" y="860983"/>
                    <a:pt x="1586807" y="860445"/>
                    <a:pt x="1586653" y="859829"/>
                  </a:cubicBezTo>
                  <a:lnTo>
                    <a:pt x="1584498" y="852363"/>
                  </a:lnTo>
                  <a:lnTo>
                    <a:pt x="1582728" y="849746"/>
                  </a:lnTo>
                  <a:lnTo>
                    <a:pt x="1580650" y="848053"/>
                  </a:lnTo>
                  <a:lnTo>
                    <a:pt x="1563639" y="842049"/>
                  </a:lnTo>
                  <a:lnTo>
                    <a:pt x="1557174" y="840432"/>
                  </a:lnTo>
                  <a:lnTo>
                    <a:pt x="1531774" y="838816"/>
                  </a:lnTo>
                  <a:cubicBezTo>
                    <a:pt x="1531004" y="838739"/>
                    <a:pt x="1530311" y="838431"/>
                    <a:pt x="1529773" y="837815"/>
                  </a:cubicBezTo>
                  <a:lnTo>
                    <a:pt x="1526925" y="834429"/>
                  </a:lnTo>
                  <a:cubicBezTo>
                    <a:pt x="1526771" y="834198"/>
                    <a:pt x="1526617" y="834044"/>
                    <a:pt x="1526540" y="833736"/>
                  </a:cubicBezTo>
                  <a:lnTo>
                    <a:pt x="1519998" y="819035"/>
                  </a:lnTo>
                  <a:lnTo>
                    <a:pt x="1517458" y="816495"/>
                  </a:lnTo>
                  <a:lnTo>
                    <a:pt x="1515072" y="815725"/>
                  </a:lnTo>
                  <a:lnTo>
                    <a:pt x="1507451" y="813339"/>
                  </a:lnTo>
                  <a:cubicBezTo>
                    <a:pt x="1506990" y="813185"/>
                    <a:pt x="1506605" y="812954"/>
                    <a:pt x="1506297" y="812646"/>
                  </a:cubicBezTo>
                  <a:lnTo>
                    <a:pt x="1502371" y="808721"/>
                  </a:lnTo>
                  <a:cubicBezTo>
                    <a:pt x="1501756" y="808105"/>
                    <a:pt x="1501448" y="807335"/>
                    <a:pt x="1501525" y="806489"/>
                  </a:cubicBezTo>
                  <a:lnTo>
                    <a:pt x="1502064" y="800331"/>
                  </a:lnTo>
                  <a:lnTo>
                    <a:pt x="1502910" y="796713"/>
                  </a:lnTo>
                  <a:lnTo>
                    <a:pt x="1503757" y="793096"/>
                  </a:lnTo>
                  <a:lnTo>
                    <a:pt x="1503834" y="792634"/>
                  </a:lnTo>
                  <a:lnTo>
                    <a:pt x="1504219" y="788478"/>
                  </a:lnTo>
                  <a:lnTo>
                    <a:pt x="1502371" y="783321"/>
                  </a:lnTo>
                  <a:lnTo>
                    <a:pt x="1500601" y="785091"/>
                  </a:lnTo>
                  <a:cubicBezTo>
                    <a:pt x="1500293" y="785399"/>
                    <a:pt x="1499831" y="785707"/>
                    <a:pt x="1499370" y="785784"/>
                  </a:cubicBezTo>
                  <a:lnTo>
                    <a:pt x="1495444" y="786939"/>
                  </a:lnTo>
                  <a:cubicBezTo>
                    <a:pt x="1495444" y="786939"/>
                    <a:pt x="1495444" y="786939"/>
                    <a:pt x="1495444" y="786939"/>
                  </a:cubicBezTo>
                  <a:cubicBezTo>
                    <a:pt x="1494829" y="787092"/>
                    <a:pt x="1494213" y="787092"/>
                    <a:pt x="1493597" y="786862"/>
                  </a:cubicBezTo>
                  <a:lnTo>
                    <a:pt x="1493597" y="786862"/>
                  </a:lnTo>
                  <a:lnTo>
                    <a:pt x="1489671" y="785168"/>
                  </a:lnTo>
                  <a:cubicBezTo>
                    <a:pt x="1489210" y="784937"/>
                    <a:pt x="1488825" y="784629"/>
                    <a:pt x="1488517" y="784244"/>
                  </a:cubicBezTo>
                  <a:lnTo>
                    <a:pt x="1486824" y="782012"/>
                  </a:lnTo>
                  <a:cubicBezTo>
                    <a:pt x="1486516" y="781628"/>
                    <a:pt x="1486285" y="781089"/>
                    <a:pt x="1486285" y="780627"/>
                  </a:cubicBezTo>
                  <a:lnTo>
                    <a:pt x="1485207" y="769235"/>
                  </a:lnTo>
                  <a:lnTo>
                    <a:pt x="1482975" y="763540"/>
                  </a:lnTo>
                  <a:lnTo>
                    <a:pt x="1479512" y="762385"/>
                  </a:lnTo>
                  <a:lnTo>
                    <a:pt x="1473662" y="761846"/>
                  </a:lnTo>
                  <a:cubicBezTo>
                    <a:pt x="1473123" y="761769"/>
                    <a:pt x="1472661" y="761615"/>
                    <a:pt x="1472276" y="761308"/>
                  </a:cubicBezTo>
                  <a:lnTo>
                    <a:pt x="1468351" y="758460"/>
                  </a:lnTo>
                  <a:cubicBezTo>
                    <a:pt x="1467966" y="758152"/>
                    <a:pt x="1467658" y="757767"/>
                    <a:pt x="1467427" y="757305"/>
                  </a:cubicBezTo>
                  <a:lnTo>
                    <a:pt x="1465195" y="752225"/>
                  </a:lnTo>
                  <a:cubicBezTo>
                    <a:pt x="1465118" y="751994"/>
                    <a:pt x="1465041" y="751840"/>
                    <a:pt x="1464964" y="751609"/>
                  </a:cubicBezTo>
                  <a:lnTo>
                    <a:pt x="1463810" y="745452"/>
                  </a:lnTo>
                  <a:lnTo>
                    <a:pt x="1463194" y="733290"/>
                  </a:lnTo>
                  <a:lnTo>
                    <a:pt x="1461731" y="727518"/>
                  </a:lnTo>
                  <a:lnTo>
                    <a:pt x="1458191" y="721976"/>
                  </a:lnTo>
                  <a:lnTo>
                    <a:pt x="1441334" y="706197"/>
                  </a:lnTo>
                  <a:lnTo>
                    <a:pt x="1437101" y="704273"/>
                  </a:lnTo>
                  <a:lnTo>
                    <a:pt x="1425094" y="702657"/>
                  </a:lnTo>
                  <a:lnTo>
                    <a:pt x="1415088" y="699732"/>
                  </a:lnTo>
                  <a:cubicBezTo>
                    <a:pt x="1414857" y="699655"/>
                    <a:pt x="1414549" y="699501"/>
                    <a:pt x="1414318" y="699424"/>
                  </a:cubicBezTo>
                  <a:lnTo>
                    <a:pt x="1383376" y="679181"/>
                  </a:lnTo>
                  <a:lnTo>
                    <a:pt x="1372370" y="669406"/>
                  </a:lnTo>
                  <a:lnTo>
                    <a:pt x="1367136" y="666327"/>
                  </a:lnTo>
                  <a:lnTo>
                    <a:pt x="1355975" y="661786"/>
                  </a:lnTo>
                  <a:lnTo>
                    <a:pt x="1345584" y="663941"/>
                  </a:lnTo>
                  <a:lnTo>
                    <a:pt x="1345584" y="665018"/>
                  </a:lnTo>
                  <a:cubicBezTo>
                    <a:pt x="1345584" y="665557"/>
                    <a:pt x="1345430" y="666096"/>
                    <a:pt x="1345122" y="666558"/>
                  </a:cubicBezTo>
                  <a:lnTo>
                    <a:pt x="1336656" y="679489"/>
                  </a:lnTo>
                  <a:cubicBezTo>
                    <a:pt x="1336194" y="680181"/>
                    <a:pt x="1335501" y="680566"/>
                    <a:pt x="1334731" y="680720"/>
                  </a:cubicBezTo>
                  <a:lnTo>
                    <a:pt x="1334731" y="680720"/>
                  </a:lnTo>
                  <a:lnTo>
                    <a:pt x="1334731" y="680720"/>
                  </a:lnTo>
                  <a:cubicBezTo>
                    <a:pt x="1333962" y="680874"/>
                    <a:pt x="1333192" y="680643"/>
                    <a:pt x="1332499" y="680105"/>
                  </a:cubicBezTo>
                  <a:lnTo>
                    <a:pt x="1326881" y="675640"/>
                  </a:lnTo>
                  <a:cubicBezTo>
                    <a:pt x="1326727" y="675486"/>
                    <a:pt x="1326496" y="675333"/>
                    <a:pt x="1326419" y="675101"/>
                  </a:cubicBezTo>
                  <a:lnTo>
                    <a:pt x="1321647" y="668790"/>
                  </a:lnTo>
                  <a:lnTo>
                    <a:pt x="1316105" y="665250"/>
                  </a:lnTo>
                  <a:lnTo>
                    <a:pt x="1312872" y="664018"/>
                  </a:lnTo>
                  <a:lnTo>
                    <a:pt x="1312256" y="664249"/>
                  </a:lnTo>
                  <a:lnTo>
                    <a:pt x="1311564" y="666404"/>
                  </a:lnTo>
                  <a:cubicBezTo>
                    <a:pt x="1311410" y="666789"/>
                    <a:pt x="1311179" y="667174"/>
                    <a:pt x="1310871" y="667481"/>
                  </a:cubicBezTo>
                  <a:lnTo>
                    <a:pt x="1310024" y="668328"/>
                  </a:lnTo>
                  <a:lnTo>
                    <a:pt x="1309178" y="669175"/>
                  </a:lnTo>
                  <a:cubicBezTo>
                    <a:pt x="1308793" y="669560"/>
                    <a:pt x="1308331" y="669790"/>
                    <a:pt x="1307869" y="669945"/>
                  </a:cubicBezTo>
                  <a:lnTo>
                    <a:pt x="1299326" y="672331"/>
                  </a:lnTo>
                  <a:lnTo>
                    <a:pt x="1295092" y="677487"/>
                  </a:lnTo>
                  <a:lnTo>
                    <a:pt x="1294091" y="680874"/>
                  </a:lnTo>
                  <a:lnTo>
                    <a:pt x="1293014" y="686801"/>
                  </a:lnTo>
                  <a:cubicBezTo>
                    <a:pt x="1292937" y="687032"/>
                    <a:pt x="1292937" y="687186"/>
                    <a:pt x="1292860" y="687416"/>
                  </a:cubicBezTo>
                  <a:lnTo>
                    <a:pt x="1290012" y="694190"/>
                  </a:lnTo>
                  <a:lnTo>
                    <a:pt x="1289165" y="697115"/>
                  </a:lnTo>
                  <a:lnTo>
                    <a:pt x="1290705" y="703734"/>
                  </a:lnTo>
                  <a:cubicBezTo>
                    <a:pt x="1290782" y="703965"/>
                    <a:pt x="1290782" y="704119"/>
                    <a:pt x="1290782" y="704350"/>
                  </a:cubicBezTo>
                  <a:lnTo>
                    <a:pt x="1290782" y="708814"/>
                  </a:lnTo>
                  <a:cubicBezTo>
                    <a:pt x="1290782" y="709122"/>
                    <a:pt x="1290705" y="709430"/>
                    <a:pt x="1290628" y="709738"/>
                  </a:cubicBezTo>
                  <a:lnTo>
                    <a:pt x="1288935" y="714818"/>
                  </a:lnTo>
                  <a:lnTo>
                    <a:pt x="1286549" y="719667"/>
                  </a:lnTo>
                  <a:cubicBezTo>
                    <a:pt x="1286318" y="720128"/>
                    <a:pt x="1286010" y="720514"/>
                    <a:pt x="1285625" y="720744"/>
                  </a:cubicBezTo>
                  <a:lnTo>
                    <a:pt x="1280545" y="724131"/>
                  </a:lnTo>
                  <a:lnTo>
                    <a:pt x="1268692" y="729288"/>
                  </a:lnTo>
                  <a:lnTo>
                    <a:pt x="1263381" y="734060"/>
                  </a:lnTo>
                  <a:lnTo>
                    <a:pt x="1255684" y="742296"/>
                  </a:lnTo>
                  <a:lnTo>
                    <a:pt x="1247294" y="748992"/>
                  </a:lnTo>
                  <a:lnTo>
                    <a:pt x="1241906" y="757613"/>
                  </a:lnTo>
                  <a:cubicBezTo>
                    <a:pt x="1241675" y="757921"/>
                    <a:pt x="1241444" y="758229"/>
                    <a:pt x="1241059" y="758460"/>
                  </a:cubicBezTo>
                  <a:lnTo>
                    <a:pt x="1232593" y="764078"/>
                  </a:lnTo>
                  <a:cubicBezTo>
                    <a:pt x="1232439" y="764155"/>
                    <a:pt x="1232285" y="764309"/>
                    <a:pt x="1232054" y="764309"/>
                  </a:cubicBezTo>
                  <a:lnTo>
                    <a:pt x="1226435" y="766541"/>
                  </a:lnTo>
                  <a:cubicBezTo>
                    <a:pt x="1226204" y="766618"/>
                    <a:pt x="1225896" y="766696"/>
                    <a:pt x="1225665" y="766696"/>
                  </a:cubicBezTo>
                  <a:lnTo>
                    <a:pt x="1220047" y="767234"/>
                  </a:lnTo>
                  <a:lnTo>
                    <a:pt x="1212427" y="767234"/>
                  </a:lnTo>
                  <a:cubicBezTo>
                    <a:pt x="1212119" y="767234"/>
                    <a:pt x="1211888" y="767157"/>
                    <a:pt x="1211580" y="767080"/>
                  </a:cubicBezTo>
                  <a:lnTo>
                    <a:pt x="1191337" y="760923"/>
                  </a:lnTo>
                  <a:cubicBezTo>
                    <a:pt x="1191106" y="760846"/>
                    <a:pt x="1190875" y="760769"/>
                    <a:pt x="1190644" y="760615"/>
                  </a:cubicBezTo>
                  <a:lnTo>
                    <a:pt x="1182793" y="755535"/>
                  </a:lnTo>
                  <a:lnTo>
                    <a:pt x="1175404" y="750378"/>
                  </a:lnTo>
                  <a:cubicBezTo>
                    <a:pt x="1175173" y="750224"/>
                    <a:pt x="1174865" y="749916"/>
                    <a:pt x="1174712" y="749685"/>
                  </a:cubicBezTo>
                  <a:lnTo>
                    <a:pt x="1170786" y="744066"/>
                  </a:lnTo>
                  <a:cubicBezTo>
                    <a:pt x="1170632" y="743912"/>
                    <a:pt x="1170555" y="743681"/>
                    <a:pt x="1170478" y="743528"/>
                  </a:cubicBezTo>
                  <a:lnTo>
                    <a:pt x="1168246" y="737908"/>
                  </a:lnTo>
                  <a:lnTo>
                    <a:pt x="1166476" y="734368"/>
                  </a:lnTo>
                  <a:lnTo>
                    <a:pt x="1162935" y="732136"/>
                  </a:lnTo>
                  <a:lnTo>
                    <a:pt x="1149235" y="727749"/>
                  </a:lnTo>
                  <a:cubicBezTo>
                    <a:pt x="1148696" y="727595"/>
                    <a:pt x="1148234" y="727210"/>
                    <a:pt x="1147849" y="726825"/>
                  </a:cubicBezTo>
                  <a:lnTo>
                    <a:pt x="1137689" y="713894"/>
                  </a:lnTo>
                  <a:lnTo>
                    <a:pt x="1099820" y="680489"/>
                  </a:lnTo>
                  <a:lnTo>
                    <a:pt x="1080424" y="658322"/>
                  </a:lnTo>
                  <a:cubicBezTo>
                    <a:pt x="1080039" y="657937"/>
                    <a:pt x="1079808" y="657398"/>
                    <a:pt x="1079731" y="656860"/>
                  </a:cubicBezTo>
                  <a:lnTo>
                    <a:pt x="1078576" y="647854"/>
                  </a:lnTo>
                  <a:lnTo>
                    <a:pt x="1077499" y="634615"/>
                  </a:lnTo>
                  <a:lnTo>
                    <a:pt x="1073111" y="622531"/>
                  </a:lnTo>
                  <a:lnTo>
                    <a:pt x="1069879" y="616758"/>
                  </a:lnTo>
                  <a:lnTo>
                    <a:pt x="1064568" y="610447"/>
                  </a:lnTo>
                  <a:cubicBezTo>
                    <a:pt x="1064414" y="610293"/>
                    <a:pt x="1064337" y="610139"/>
                    <a:pt x="1064260" y="609985"/>
                  </a:cubicBezTo>
                  <a:lnTo>
                    <a:pt x="1058795" y="599594"/>
                  </a:lnTo>
                  <a:lnTo>
                    <a:pt x="1053407" y="593667"/>
                  </a:lnTo>
                  <a:lnTo>
                    <a:pt x="1034627" y="579428"/>
                  </a:lnTo>
                  <a:lnTo>
                    <a:pt x="1028161" y="572962"/>
                  </a:lnTo>
                  <a:lnTo>
                    <a:pt x="989599" y="516313"/>
                  </a:lnTo>
                  <a:cubicBezTo>
                    <a:pt x="989368" y="515928"/>
                    <a:pt x="989215" y="515466"/>
                    <a:pt x="989138" y="515005"/>
                  </a:cubicBezTo>
                  <a:lnTo>
                    <a:pt x="988599" y="509924"/>
                  </a:lnTo>
                  <a:lnTo>
                    <a:pt x="987213" y="505152"/>
                  </a:lnTo>
                  <a:lnTo>
                    <a:pt x="986290" y="501997"/>
                  </a:lnTo>
                  <a:lnTo>
                    <a:pt x="985135" y="501843"/>
                  </a:lnTo>
                  <a:lnTo>
                    <a:pt x="956964" y="497302"/>
                  </a:lnTo>
                  <a:lnTo>
                    <a:pt x="921327" y="500072"/>
                  </a:lnTo>
                  <a:lnTo>
                    <a:pt x="907011" y="500072"/>
                  </a:lnTo>
                  <a:lnTo>
                    <a:pt x="895850" y="498379"/>
                  </a:lnTo>
                  <a:lnTo>
                    <a:pt x="671484" y="419485"/>
                  </a:lnTo>
                  <a:cubicBezTo>
                    <a:pt x="671253" y="419408"/>
                    <a:pt x="671022" y="419254"/>
                    <a:pt x="670791" y="419100"/>
                  </a:cubicBezTo>
                  <a:lnTo>
                    <a:pt x="655628" y="408401"/>
                  </a:lnTo>
                  <a:cubicBezTo>
                    <a:pt x="655397" y="408248"/>
                    <a:pt x="655243" y="408093"/>
                    <a:pt x="655012" y="407863"/>
                  </a:cubicBezTo>
                  <a:lnTo>
                    <a:pt x="650240" y="401859"/>
                  </a:lnTo>
                  <a:lnTo>
                    <a:pt x="642081" y="391545"/>
                  </a:lnTo>
                  <a:cubicBezTo>
                    <a:pt x="641927" y="391391"/>
                    <a:pt x="641850" y="391160"/>
                    <a:pt x="641773" y="391006"/>
                  </a:cubicBezTo>
                  <a:lnTo>
                    <a:pt x="633307" y="372995"/>
                  </a:lnTo>
                  <a:cubicBezTo>
                    <a:pt x="633230" y="372765"/>
                    <a:pt x="633153" y="372534"/>
                    <a:pt x="633076" y="372302"/>
                  </a:cubicBezTo>
                  <a:lnTo>
                    <a:pt x="629689" y="354831"/>
                  </a:lnTo>
                  <a:lnTo>
                    <a:pt x="629612" y="341361"/>
                  </a:lnTo>
                  <a:cubicBezTo>
                    <a:pt x="629612" y="341053"/>
                    <a:pt x="629689" y="340745"/>
                    <a:pt x="629766" y="340437"/>
                  </a:cubicBezTo>
                  <a:lnTo>
                    <a:pt x="633692" y="328661"/>
                  </a:lnTo>
                  <a:cubicBezTo>
                    <a:pt x="633769" y="328353"/>
                    <a:pt x="633922" y="328122"/>
                    <a:pt x="634153" y="327814"/>
                  </a:cubicBezTo>
                  <a:lnTo>
                    <a:pt x="641466" y="318270"/>
                  </a:lnTo>
                  <a:lnTo>
                    <a:pt x="650086" y="309034"/>
                  </a:lnTo>
                  <a:lnTo>
                    <a:pt x="655243" y="301798"/>
                  </a:lnTo>
                  <a:lnTo>
                    <a:pt x="657244" y="295872"/>
                  </a:lnTo>
                  <a:lnTo>
                    <a:pt x="657244" y="289098"/>
                  </a:lnTo>
                  <a:lnTo>
                    <a:pt x="653627" y="281786"/>
                  </a:lnTo>
                  <a:lnTo>
                    <a:pt x="648162" y="273628"/>
                  </a:lnTo>
                  <a:lnTo>
                    <a:pt x="638156" y="262390"/>
                  </a:lnTo>
                  <a:lnTo>
                    <a:pt x="625379" y="248074"/>
                  </a:lnTo>
                  <a:lnTo>
                    <a:pt x="618913" y="238144"/>
                  </a:lnTo>
                  <a:cubicBezTo>
                    <a:pt x="618759" y="237914"/>
                    <a:pt x="618682" y="237682"/>
                    <a:pt x="618606" y="237452"/>
                  </a:cubicBezTo>
                  <a:lnTo>
                    <a:pt x="615219" y="226753"/>
                  </a:lnTo>
                  <a:lnTo>
                    <a:pt x="613448" y="212744"/>
                  </a:lnTo>
                  <a:lnTo>
                    <a:pt x="613987" y="200429"/>
                  </a:lnTo>
                  <a:lnTo>
                    <a:pt x="616219" y="181110"/>
                  </a:lnTo>
                  <a:lnTo>
                    <a:pt x="637540" y="97367"/>
                  </a:lnTo>
                  <a:lnTo>
                    <a:pt x="637001" y="85052"/>
                  </a:lnTo>
                  <a:lnTo>
                    <a:pt x="633153" y="78817"/>
                  </a:lnTo>
                  <a:lnTo>
                    <a:pt x="626225" y="73506"/>
                  </a:lnTo>
                  <a:lnTo>
                    <a:pt x="618682" y="66579"/>
                  </a:lnTo>
                  <a:cubicBezTo>
                    <a:pt x="618528" y="66425"/>
                    <a:pt x="618375" y="66271"/>
                    <a:pt x="618221" y="66040"/>
                  </a:cubicBezTo>
                  <a:lnTo>
                    <a:pt x="612602" y="57574"/>
                  </a:lnTo>
                  <a:cubicBezTo>
                    <a:pt x="612448" y="57420"/>
                    <a:pt x="612371" y="57189"/>
                    <a:pt x="612294" y="57035"/>
                  </a:cubicBezTo>
                  <a:lnTo>
                    <a:pt x="612294" y="57035"/>
                  </a:lnTo>
                  <a:lnTo>
                    <a:pt x="612294" y="57035"/>
                  </a:lnTo>
                  <a:lnTo>
                    <a:pt x="601595" y="28941"/>
                  </a:lnTo>
                  <a:lnTo>
                    <a:pt x="598670" y="24169"/>
                  </a:lnTo>
                  <a:lnTo>
                    <a:pt x="593898" y="19935"/>
                  </a:lnTo>
                  <a:lnTo>
                    <a:pt x="587895" y="16472"/>
                  </a:lnTo>
                  <a:lnTo>
                    <a:pt x="581968" y="14624"/>
                  </a:lnTo>
                  <a:lnTo>
                    <a:pt x="580890" y="14317"/>
                  </a:lnTo>
                  <a:lnTo>
                    <a:pt x="579813" y="14163"/>
                  </a:lnTo>
                  <a:lnTo>
                    <a:pt x="563341" y="12161"/>
                  </a:lnTo>
                  <a:lnTo>
                    <a:pt x="526088" y="0"/>
                  </a:lnTo>
                  <a:lnTo>
                    <a:pt x="521701" y="1617"/>
                  </a:lnTo>
                  <a:lnTo>
                    <a:pt x="520777" y="1924"/>
                  </a:lnTo>
                  <a:lnTo>
                    <a:pt x="518083" y="3310"/>
                  </a:lnTo>
                  <a:lnTo>
                    <a:pt x="498148" y="21628"/>
                  </a:lnTo>
                  <a:lnTo>
                    <a:pt x="481599" y="42642"/>
                  </a:lnTo>
                  <a:lnTo>
                    <a:pt x="474518" y="55726"/>
                  </a:lnTo>
                  <a:lnTo>
                    <a:pt x="470208" y="67195"/>
                  </a:lnTo>
                  <a:lnTo>
                    <a:pt x="468284" y="73429"/>
                  </a:lnTo>
                  <a:lnTo>
                    <a:pt x="471055" y="81203"/>
                  </a:lnTo>
                  <a:lnTo>
                    <a:pt x="479213" y="86283"/>
                  </a:lnTo>
                  <a:cubicBezTo>
                    <a:pt x="479444" y="86437"/>
                    <a:pt x="479598" y="86591"/>
                    <a:pt x="479752" y="86745"/>
                  </a:cubicBezTo>
                  <a:lnTo>
                    <a:pt x="488219" y="95750"/>
                  </a:lnTo>
                  <a:cubicBezTo>
                    <a:pt x="488527" y="96059"/>
                    <a:pt x="488758" y="96520"/>
                    <a:pt x="488912" y="96982"/>
                  </a:cubicBezTo>
                  <a:lnTo>
                    <a:pt x="491759" y="108219"/>
                  </a:lnTo>
                  <a:cubicBezTo>
                    <a:pt x="491913" y="108835"/>
                    <a:pt x="491836" y="109451"/>
                    <a:pt x="491605" y="109990"/>
                  </a:cubicBezTo>
                  <a:lnTo>
                    <a:pt x="488758" y="116763"/>
                  </a:lnTo>
                  <a:cubicBezTo>
                    <a:pt x="488604" y="117071"/>
                    <a:pt x="488450" y="117302"/>
                    <a:pt x="488296" y="117533"/>
                  </a:cubicBezTo>
                  <a:lnTo>
                    <a:pt x="475365" y="132157"/>
                  </a:lnTo>
                  <a:lnTo>
                    <a:pt x="442884" y="157250"/>
                  </a:lnTo>
                  <a:cubicBezTo>
                    <a:pt x="442653" y="157480"/>
                    <a:pt x="442345" y="157634"/>
                    <a:pt x="442037" y="157711"/>
                  </a:cubicBezTo>
                  <a:lnTo>
                    <a:pt x="429645" y="161636"/>
                  </a:lnTo>
                  <a:cubicBezTo>
                    <a:pt x="429029" y="161790"/>
                    <a:pt x="428413" y="161790"/>
                    <a:pt x="427798" y="161560"/>
                  </a:cubicBezTo>
                  <a:lnTo>
                    <a:pt x="423333" y="159866"/>
                  </a:lnTo>
                  <a:lnTo>
                    <a:pt x="412173" y="153786"/>
                  </a:lnTo>
                  <a:lnTo>
                    <a:pt x="408786" y="153401"/>
                  </a:lnTo>
                  <a:lnTo>
                    <a:pt x="406092" y="154171"/>
                  </a:lnTo>
                  <a:lnTo>
                    <a:pt x="402090" y="158173"/>
                  </a:lnTo>
                  <a:lnTo>
                    <a:pt x="397087" y="165793"/>
                  </a:lnTo>
                  <a:lnTo>
                    <a:pt x="384848" y="208126"/>
                  </a:lnTo>
                  <a:lnTo>
                    <a:pt x="379615" y="219749"/>
                  </a:lnTo>
                  <a:lnTo>
                    <a:pt x="373688" y="228138"/>
                  </a:lnTo>
                  <a:lnTo>
                    <a:pt x="359448" y="244148"/>
                  </a:lnTo>
                  <a:cubicBezTo>
                    <a:pt x="359218" y="244379"/>
                    <a:pt x="358987" y="244533"/>
                    <a:pt x="358756" y="244687"/>
                  </a:cubicBezTo>
                  <a:lnTo>
                    <a:pt x="354830" y="246919"/>
                  </a:lnTo>
                  <a:lnTo>
                    <a:pt x="337589" y="259157"/>
                  </a:lnTo>
                  <a:lnTo>
                    <a:pt x="330354" y="265392"/>
                  </a:lnTo>
                  <a:lnTo>
                    <a:pt x="322195" y="280709"/>
                  </a:lnTo>
                  <a:lnTo>
                    <a:pt x="310342" y="300490"/>
                  </a:lnTo>
                  <a:lnTo>
                    <a:pt x="281632" y="346133"/>
                  </a:lnTo>
                  <a:cubicBezTo>
                    <a:pt x="281478" y="346364"/>
                    <a:pt x="281324" y="346518"/>
                    <a:pt x="281170" y="346749"/>
                  </a:cubicBezTo>
                  <a:lnTo>
                    <a:pt x="252768" y="372379"/>
                  </a:lnTo>
                  <a:lnTo>
                    <a:pt x="227676" y="409787"/>
                  </a:lnTo>
                  <a:lnTo>
                    <a:pt x="209050" y="435187"/>
                  </a:lnTo>
                  <a:lnTo>
                    <a:pt x="184111" y="462434"/>
                  </a:lnTo>
                  <a:lnTo>
                    <a:pt x="177030" y="470593"/>
                  </a:lnTo>
                  <a:lnTo>
                    <a:pt x="172104" y="479368"/>
                  </a:lnTo>
                  <a:cubicBezTo>
                    <a:pt x="171950" y="479598"/>
                    <a:pt x="171796" y="479829"/>
                    <a:pt x="171642" y="479983"/>
                  </a:cubicBezTo>
                  <a:lnTo>
                    <a:pt x="166024" y="485602"/>
                  </a:lnTo>
                  <a:lnTo>
                    <a:pt x="146012" y="499995"/>
                  </a:lnTo>
                  <a:lnTo>
                    <a:pt x="139623" y="506461"/>
                  </a:lnTo>
                  <a:lnTo>
                    <a:pt x="133619" y="514081"/>
                  </a:lnTo>
                  <a:lnTo>
                    <a:pt x="126615" y="521085"/>
                  </a:lnTo>
                  <a:cubicBezTo>
                    <a:pt x="126384" y="521316"/>
                    <a:pt x="126076" y="521547"/>
                    <a:pt x="125768" y="521701"/>
                  </a:cubicBezTo>
                  <a:lnTo>
                    <a:pt x="117918" y="525088"/>
                  </a:lnTo>
                  <a:cubicBezTo>
                    <a:pt x="117687" y="525165"/>
                    <a:pt x="117533" y="525242"/>
                    <a:pt x="117302" y="525242"/>
                  </a:cubicBezTo>
                  <a:lnTo>
                    <a:pt x="107758" y="526935"/>
                  </a:lnTo>
                  <a:lnTo>
                    <a:pt x="107758" y="526935"/>
                  </a:lnTo>
                  <a:cubicBezTo>
                    <a:pt x="107604" y="526935"/>
                    <a:pt x="107450" y="527012"/>
                    <a:pt x="107296" y="527012"/>
                  </a:cubicBezTo>
                  <a:cubicBezTo>
                    <a:pt x="107142" y="527012"/>
                    <a:pt x="106988" y="527012"/>
                    <a:pt x="106834" y="526935"/>
                  </a:cubicBezTo>
                  <a:lnTo>
                    <a:pt x="97290" y="525242"/>
                  </a:lnTo>
                  <a:lnTo>
                    <a:pt x="78586" y="524703"/>
                  </a:lnTo>
                  <a:lnTo>
                    <a:pt x="55187" y="520931"/>
                  </a:lnTo>
                  <a:lnTo>
                    <a:pt x="49261" y="525011"/>
                  </a:lnTo>
                  <a:lnTo>
                    <a:pt x="25939" y="561648"/>
                  </a:lnTo>
                  <a:lnTo>
                    <a:pt x="17857" y="579505"/>
                  </a:lnTo>
                  <a:lnTo>
                    <a:pt x="15702" y="592128"/>
                  </a:lnTo>
                  <a:cubicBezTo>
                    <a:pt x="15625" y="592359"/>
                    <a:pt x="15625" y="592590"/>
                    <a:pt x="15471" y="592821"/>
                  </a:cubicBezTo>
                  <a:lnTo>
                    <a:pt x="12623" y="598978"/>
                  </a:lnTo>
                  <a:cubicBezTo>
                    <a:pt x="12546" y="599209"/>
                    <a:pt x="12392" y="599363"/>
                    <a:pt x="12315" y="599517"/>
                  </a:cubicBezTo>
                  <a:lnTo>
                    <a:pt x="5388" y="608599"/>
                  </a:lnTo>
                  <a:lnTo>
                    <a:pt x="4387" y="612525"/>
                  </a:lnTo>
                  <a:lnTo>
                    <a:pt x="0" y="661324"/>
                  </a:lnTo>
                  <a:lnTo>
                    <a:pt x="462" y="665018"/>
                  </a:lnTo>
                  <a:lnTo>
                    <a:pt x="4618" y="673254"/>
                  </a:lnTo>
                  <a:lnTo>
                    <a:pt x="8544" y="677719"/>
                  </a:lnTo>
                  <a:lnTo>
                    <a:pt x="14470" y="681182"/>
                  </a:lnTo>
                  <a:lnTo>
                    <a:pt x="30942" y="684338"/>
                  </a:lnTo>
                  <a:lnTo>
                    <a:pt x="45027" y="681644"/>
                  </a:lnTo>
                  <a:lnTo>
                    <a:pt x="45027" y="681644"/>
                  </a:lnTo>
                  <a:lnTo>
                    <a:pt x="45027" y="681644"/>
                  </a:lnTo>
                  <a:cubicBezTo>
                    <a:pt x="45489" y="681567"/>
                    <a:pt x="45874" y="681567"/>
                    <a:pt x="46336" y="681721"/>
                  </a:cubicBezTo>
                  <a:lnTo>
                    <a:pt x="50261" y="682875"/>
                  </a:lnTo>
                  <a:cubicBezTo>
                    <a:pt x="50646" y="683030"/>
                    <a:pt x="51031" y="683183"/>
                    <a:pt x="51416" y="683491"/>
                  </a:cubicBezTo>
                  <a:lnTo>
                    <a:pt x="87438" y="716280"/>
                  </a:lnTo>
                  <a:lnTo>
                    <a:pt x="91055" y="715511"/>
                  </a:lnTo>
                  <a:cubicBezTo>
                    <a:pt x="91440" y="715433"/>
                    <a:pt x="91825" y="715433"/>
                    <a:pt x="92210" y="715511"/>
                  </a:cubicBezTo>
                  <a:lnTo>
                    <a:pt x="97829" y="716665"/>
                  </a:lnTo>
                  <a:cubicBezTo>
                    <a:pt x="98059" y="716665"/>
                    <a:pt x="98213" y="716742"/>
                    <a:pt x="98444" y="716819"/>
                  </a:cubicBezTo>
                  <a:lnTo>
                    <a:pt x="107988" y="721053"/>
                  </a:lnTo>
                  <a:lnTo>
                    <a:pt x="114146" y="721053"/>
                  </a:lnTo>
                  <a:lnTo>
                    <a:pt x="128539" y="719898"/>
                  </a:lnTo>
                  <a:cubicBezTo>
                    <a:pt x="128847" y="719898"/>
                    <a:pt x="129155" y="719898"/>
                    <a:pt x="129463" y="719975"/>
                  </a:cubicBezTo>
                  <a:lnTo>
                    <a:pt x="135621" y="721668"/>
                  </a:lnTo>
                  <a:cubicBezTo>
                    <a:pt x="135929" y="721745"/>
                    <a:pt x="136236" y="721899"/>
                    <a:pt x="136467" y="722053"/>
                  </a:cubicBezTo>
                  <a:lnTo>
                    <a:pt x="142086" y="725978"/>
                  </a:lnTo>
                  <a:cubicBezTo>
                    <a:pt x="142548" y="726286"/>
                    <a:pt x="142933" y="726825"/>
                    <a:pt x="143164" y="727364"/>
                  </a:cubicBezTo>
                  <a:lnTo>
                    <a:pt x="144857" y="732444"/>
                  </a:lnTo>
                  <a:cubicBezTo>
                    <a:pt x="144934" y="732752"/>
                    <a:pt x="145011" y="733060"/>
                    <a:pt x="145011" y="733368"/>
                  </a:cubicBezTo>
                  <a:lnTo>
                    <a:pt x="145011" y="738447"/>
                  </a:lnTo>
                  <a:lnTo>
                    <a:pt x="145550" y="743835"/>
                  </a:lnTo>
                  <a:lnTo>
                    <a:pt x="149629" y="751532"/>
                  </a:lnTo>
                  <a:lnTo>
                    <a:pt x="169872" y="775624"/>
                  </a:lnTo>
                  <a:lnTo>
                    <a:pt x="175645" y="778549"/>
                  </a:lnTo>
                  <a:lnTo>
                    <a:pt x="190346" y="780165"/>
                  </a:lnTo>
                  <a:cubicBezTo>
                    <a:pt x="190731" y="780242"/>
                    <a:pt x="191039" y="780319"/>
                    <a:pt x="191347" y="780473"/>
                  </a:cubicBezTo>
                  <a:lnTo>
                    <a:pt x="198659" y="784398"/>
                  </a:lnTo>
                  <a:lnTo>
                    <a:pt x="205355" y="788863"/>
                  </a:lnTo>
                  <a:lnTo>
                    <a:pt x="211282" y="790864"/>
                  </a:lnTo>
                  <a:lnTo>
                    <a:pt x="217593" y="790864"/>
                  </a:lnTo>
                  <a:lnTo>
                    <a:pt x="243224" y="788632"/>
                  </a:lnTo>
                  <a:cubicBezTo>
                    <a:pt x="243455" y="788632"/>
                    <a:pt x="243609" y="788632"/>
                    <a:pt x="243840" y="788632"/>
                  </a:cubicBezTo>
                  <a:lnTo>
                    <a:pt x="261312" y="790864"/>
                  </a:lnTo>
                  <a:cubicBezTo>
                    <a:pt x="261620" y="790941"/>
                    <a:pt x="261928" y="791018"/>
                    <a:pt x="262159" y="791095"/>
                  </a:cubicBezTo>
                  <a:lnTo>
                    <a:pt x="277322" y="798407"/>
                  </a:lnTo>
                  <a:cubicBezTo>
                    <a:pt x="277630" y="798561"/>
                    <a:pt x="277938" y="798715"/>
                    <a:pt x="278168" y="799022"/>
                  </a:cubicBezTo>
                  <a:lnTo>
                    <a:pt x="300798" y="822729"/>
                  </a:lnTo>
                  <a:lnTo>
                    <a:pt x="314960" y="827963"/>
                  </a:lnTo>
                  <a:lnTo>
                    <a:pt x="346364" y="830196"/>
                  </a:lnTo>
                  <a:lnTo>
                    <a:pt x="367453" y="827424"/>
                  </a:lnTo>
                  <a:cubicBezTo>
                    <a:pt x="367761" y="827348"/>
                    <a:pt x="368146" y="827424"/>
                    <a:pt x="368454" y="827501"/>
                  </a:cubicBezTo>
                  <a:lnTo>
                    <a:pt x="375766" y="829195"/>
                  </a:lnTo>
                  <a:lnTo>
                    <a:pt x="385233" y="833274"/>
                  </a:lnTo>
                  <a:cubicBezTo>
                    <a:pt x="385387" y="833351"/>
                    <a:pt x="385541" y="833428"/>
                    <a:pt x="385772" y="833582"/>
                  </a:cubicBezTo>
                  <a:lnTo>
                    <a:pt x="389698" y="836430"/>
                  </a:lnTo>
                  <a:lnTo>
                    <a:pt x="393392" y="840124"/>
                  </a:lnTo>
                  <a:cubicBezTo>
                    <a:pt x="393623" y="840356"/>
                    <a:pt x="393854" y="840663"/>
                    <a:pt x="394008" y="840971"/>
                  </a:cubicBezTo>
                  <a:lnTo>
                    <a:pt x="395701" y="844897"/>
                  </a:lnTo>
                  <a:cubicBezTo>
                    <a:pt x="395932" y="845358"/>
                    <a:pt x="396009" y="845897"/>
                    <a:pt x="395932" y="846436"/>
                  </a:cubicBezTo>
                  <a:lnTo>
                    <a:pt x="394855" y="853363"/>
                  </a:lnTo>
                  <a:lnTo>
                    <a:pt x="395239" y="856288"/>
                  </a:lnTo>
                  <a:lnTo>
                    <a:pt x="398318" y="861445"/>
                  </a:lnTo>
                  <a:lnTo>
                    <a:pt x="407093" y="871759"/>
                  </a:lnTo>
                  <a:cubicBezTo>
                    <a:pt x="407324" y="871990"/>
                    <a:pt x="407478" y="872298"/>
                    <a:pt x="407555" y="872605"/>
                  </a:cubicBezTo>
                  <a:lnTo>
                    <a:pt x="409787" y="878763"/>
                  </a:lnTo>
                  <a:cubicBezTo>
                    <a:pt x="409864" y="879071"/>
                    <a:pt x="409941" y="879379"/>
                    <a:pt x="409941" y="879764"/>
                  </a:cubicBezTo>
                  <a:lnTo>
                    <a:pt x="409941" y="886537"/>
                  </a:lnTo>
                  <a:lnTo>
                    <a:pt x="407708" y="898929"/>
                  </a:lnTo>
                  <a:lnTo>
                    <a:pt x="408709" y="904933"/>
                  </a:lnTo>
                  <a:lnTo>
                    <a:pt x="413481" y="917248"/>
                  </a:lnTo>
                  <a:lnTo>
                    <a:pt x="418946" y="924175"/>
                  </a:lnTo>
                  <a:lnTo>
                    <a:pt x="425334" y="926408"/>
                  </a:lnTo>
                  <a:lnTo>
                    <a:pt x="437496" y="923790"/>
                  </a:lnTo>
                  <a:lnTo>
                    <a:pt x="446578" y="920019"/>
                  </a:lnTo>
                  <a:cubicBezTo>
                    <a:pt x="446886" y="919865"/>
                    <a:pt x="447271" y="919788"/>
                    <a:pt x="447656" y="919788"/>
                  </a:cubicBezTo>
                  <a:lnTo>
                    <a:pt x="451581" y="919788"/>
                  </a:lnTo>
                  <a:lnTo>
                    <a:pt x="451581" y="919788"/>
                  </a:lnTo>
                  <a:cubicBezTo>
                    <a:pt x="451966" y="919788"/>
                    <a:pt x="452351" y="919865"/>
                    <a:pt x="452736" y="920019"/>
                  </a:cubicBezTo>
                  <a:lnTo>
                    <a:pt x="457816" y="922251"/>
                  </a:lnTo>
                  <a:cubicBezTo>
                    <a:pt x="458431" y="922482"/>
                    <a:pt x="458893" y="922944"/>
                    <a:pt x="459201" y="923560"/>
                  </a:cubicBezTo>
                  <a:lnTo>
                    <a:pt x="460356" y="925792"/>
                  </a:lnTo>
                  <a:cubicBezTo>
                    <a:pt x="460510" y="926022"/>
                    <a:pt x="460587" y="926254"/>
                    <a:pt x="460587" y="926561"/>
                  </a:cubicBezTo>
                  <a:lnTo>
                    <a:pt x="461895" y="932950"/>
                  </a:lnTo>
                  <a:lnTo>
                    <a:pt x="464358" y="933335"/>
                  </a:lnTo>
                  <a:lnTo>
                    <a:pt x="466898" y="933335"/>
                  </a:lnTo>
                  <a:lnTo>
                    <a:pt x="473825" y="931180"/>
                  </a:lnTo>
                  <a:cubicBezTo>
                    <a:pt x="474287" y="931026"/>
                    <a:pt x="474749" y="931026"/>
                    <a:pt x="475211" y="931103"/>
                  </a:cubicBezTo>
                  <a:lnTo>
                    <a:pt x="489835" y="933951"/>
                  </a:lnTo>
                  <a:cubicBezTo>
                    <a:pt x="490759" y="934105"/>
                    <a:pt x="491605" y="934797"/>
                    <a:pt x="491913" y="935721"/>
                  </a:cubicBezTo>
                  <a:lnTo>
                    <a:pt x="495839" y="945881"/>
                  </a:lnTo>
                  <a:cubicBezTo>
                    <a:pt x="495993" y="946266"/>
                    <a:pt x="496070" y="946727"/>
                    <a:pt x="495993" y="947113"/>
                  </a:cubicBezTo>
                  <a:lnTo>
                    <a:pt x="493761" y="972974"/>
                  </a:lnTo>
                  <a:lnTo>
                    <a:pt x="494299" y="977207"/>
                  </a:lnTo>
                  <a:lnTo>
                    <a:pt x="499841" y="994372"/>
                  </a:lnTo>
                  <a:lnTo>
                    <a:pt x="501535" y="1007072"/>
                  </a:lnTo>
                  <a:lnTo>
                    <a:pt x="503382" y="1009689"/>
                  </a:lnTo>
                  <a:lnTo>
                    <a:pt x="518776" y="1014461"/>
                  </a:lnTo>
                  <a:cubicBezTo>
                    <a:pt x="518930" y="1014538"/>
                    <a:pt x="519161" y="1014615"/>
                    <a:pt x="519315" y="1014692"/>
                  </a:cubicBezTo>
                  <a:lnTo>
                    <a:pt x="543098" y="1027931"/>
                  </a:lnTo>
                  <a:lnTo>
                    <a:pt x="585355" y="1035704"/>
                  </a:lnTo>
                  <a:cubicBezTo>
                    <a:pt x="585662" y="1035781"/>
                    <a:pt x="585893" y="1035858"/>
                    <a:pt x="586201" y="1036012"/>
                  </a:cubicBezTo>
                  <a:lnTo>
                    <a:pt x="599671" y="1043325"/>
                  </a:lnTo>
                  <a:cubicBezTo>
                    <a:pt x="599979" y="1043478"/>
                    <a:pt x="600287" y="1043709"/>
                    <a:pt x="600518" y="1044017"/>
                  </a:cubicBezTo>
                  <a:lnTo>
                    <a:pt x="609523" y="1055255"/>
                  </a:lnTo>
                  <a:cubicBezTo>
                    <a:pt x="609831" y="1055640"/>
                    <a:pt x="610062" y="1056101"/>
                    <a:pt x="610139" y="1056640"/>
                  </a:cubicBezTo>
                  <a:lnTo>
                    <a:pt x="612371" y="1072419"/>
                  </a:lnTo>
                  <a:cubicBezTo>
                    <a:pt x="612448" y="1072958"/>
                    <a:pt x="612371" y="1073574"/>
                    <a:pt x="612140" y="1074036"/>
                  </a:cubicBezTo>
                  <a:lnTo>
                    <a:pt x="609908" y="1078499"/>
                  </a:lnTo>
                  <a:lnTo>
                    <a:pt x="606598" y="1082964"/>
                  </a:lnTo>
                  <a:lnTo>
                    <a:pt x="606059" y="1084965"/>
                  </a:lnTo>
                  <a:lnTo>
                    <a:pt x="609138" y="1087043"/>
                  </a:lnTo>
                  <a:lnTo>
                    <a:pt x="616066" y="1089198"/>
                  </a:lnTo>
                  <a:cubicBezTo>
                    <a:pt x="616604" y="1089352"/>
                    <a:pt x="617143" y="1089737"/>
                    <a:pt x="617528" y="1090199"/>
                  </a:cubicBezTo>
                  <a:lnTo>
                    <a:pt x="619221" y="1092431"/>
                  </a:lnTo>
                  <a:cubicBezTo>
                    <a:pt x="619991" y="1093432"/>
                    <a:pt x="619991" y="1094894"/>
                    <a:pt x="619144" y="1095895"/>
                  </a:cubicBezTo>
                  <a:lnTo>
                    <a:pt x="616912" y="1098742"/>
                  </a:lnTo>
                  <a:lnTo>
                    <a:pt x="612140" y="1107902"/>
                  </a:lnTo>
                  <a:lnTo>
                    <a:pt x="610062" y="1110596"/>
                  </a:lnTo>
                  <a:lnTo>
                    <a:pt x="609831" y="1111750"/>
                  </a:lnTo>
                  <a:lnTo>
                    <a:pt x="613833" y="1118678"/>
                  </a:lnTo>
                  <a:cubicBezTo>
                    <a:pt x="613987" y="1118986"/>
                    <a:pt x="614141" y="1119294"/>
                    <a:pt x="614141" y="1119601"/>
                  </a:cubicBezTo>
                  <a:lnTo>
                    <a:pt x="615834" y="1129146"/>
                  </a:lnTo>
                  <a:lnTo>
                    <a:pt x="617143" y="1132994"/>
                  </a:lnTo>
                  <a:lnTo>
                    <a:pt x="617374" y="1133148"/>
                  </a:lnTo>
                  <a:lnTo>
                    <a:pt x="617759" y="1133456"/>
                  </a:lnTo>
                  <a:lnTo>
                    <a:pt x="619914" y="1133071"/>
                  </a:lnTo>
                  <a:cubicBezTo>
                    <a:pt x="620222" y="1132994"/>
                    <a:pt x="620530" y="1132994"/>
                    <a:pt x="620915" y="1133071"/>
                  </a:cubicBezTo>
                  <a:lnTo>
                    <a:pt x="627072" y="1134226"/>
                  </a:lnTo>
                  <a:lnTo>
                    <a:pt x="632229" y="1134149"/>
                  </a:lnTo>
                  <a:cubicBezTo>
                    <a:pt x="632768" y="1134149"/>
                    <a:pt x="633230" y="1134302"/>
                    <a:pt x="633692" y="1134534"/>
                  </a:cubicBezTo>
                  <a:lnTo>
                    <a:pt x="634538" y="1135072"/>
                  </a:lnTo>
                  <a:lnTo>
                    <a:pt x="636539" y="1136227"/>
                  </a:lnTo>
                  <a:cubicBezTo>
                    <a:pt x="636847" y="1136381"/>
                    <a:pt x="637078" y="1136612"/>
                    <a:pt x="637309" y="1136843"/>
                  </a:cubicBezTo>
                  <a:lnTo>
                    <a:pt x="639541" y="1139690"/>
                  </a:lnTo>
                  <a:cubicBezTo>
                    <a:pt x="639772" y="1139999"/>
                    <a:pt x="639926" y="1140383"/>
                    <a:pt x="640080" y="1140691"/>
                  </a:cubicBezTo>
                  <a:lnTo>
                    <a:pt x="641235" y="1144924"/>
                  </a:lnTo>
                  <a:lnTo>
                    <a:pt x="642235" y="1148619"/>
                  </a:lnTo>
                  <a:lnTo>
                    <a:pt x="643852" y="1151082"/>
                  </a:lnTo>
                  <a:lnTo>
                    <a:pt x="648008" y="1153391"/>
                  </a:lnTo>
                  <a:lnTo>
                    <a:pt x="649085" y="1153699"/>
                  </a:lnTo>
                  <a:lnTo>
                    <a:pt x="655551" y="1155546"/>
                  </a:lnTo>
                  <a:lnTo>
                    <a:pt x="662170" y="1156547"/>
                  </a:lnTo>
                  <a:lnTo>
                    <a:pt x="668020" y="1156008"/>
                  </a:lnTo>
                  <a:lnTo>
                    <a:pt x="674332" y="1154392"/>
                  </a:lnTo>
                  <a:cubicBezTo>
                    <a:pt x="674870" y="1154238"/>
                    <a:pt x="675409" y="1154315"/>
                    <a:pt x="675871" y="1154469"/>
                  </a:cubicBezTo>
                  <a:lnTo>
                    <a:pt x="679258" y="1155623"/>
                  </a:lnTo>
                  <a:cubicBezTo>
                    <a:pt x="679489" y="1155700"/>
                    <a:pt x="679719" y="1155777"/>
                    <a:pt x="679950" y="1155931"/>
                  </a:cubicBezTo>
                  <a:lnTo>
                    <a:pt x="682952" y="1157932"/>
                  </a:lnTo>
                  <a:lnTo>
                    <a:pt x="687647" y="1159241"/>
                  </a:lnTo>
                  <a:lnTo>
                    <a:pt x="691265" y="1157393"/>
                  </a:lnTo>
                  <a:lnTo>
                    <a:pt x="694805" y="1147234"/>
                  </a:lnTo>
                  <a:cubicBezTo>
                    <a:pt x="695036" y="1146464"/>
                    <a:pt x="695652" y="1145848"/>
                    <a:pt x="696422" y="1145540"/>
                  </a:cubicBezTo>
                  <a:lnTo>
                    <a:pt x="702041" y="1143308"/>
                  </a:lnTo>
                  <a:cubicBezTo>
                    <a:pt x="702733" y="1143000"/>
                    <a:pt x="703503" y="1143077"/>
                    <a:pt x="704196" y="1143308"/>
                  </a:cubicBezTo>
                  <a:lnTo>
                    <a:pt x="710969" y="1146156"/>
                  </a:lnTo>
                  <a:cubicBezTo>
                    <a:pt x="711816" y="1146541"/>
                    <a:pt x="712432" y="1147310"/>
                    <a:pt x="712662" y="1148234"/>
                  </a:cubicBezTo>
                  <a:lnTo>
                    <a:pt x="713355" y="1151621"/>
                  </a:lnTo>
                  <a:lnTo>
                    <a:pt x="713817" y="1153853"/>
                  </a:lnTo>
                  <a:lnTo>
                    <a:pt x="714356" y="1158933"/>
                  </a:lnTo>
                  <a:lnTo>
                    <a:pt x="716434" y="1161704"/>
                  </a:lnTo>
                  <a:lnTo>
                    <a:pt x="720667" y="1161704"/>
                  </a:lnTo>
                  <a:lnTo>
                    <a:pt x="733136" y="1156855"/>
                  </a:lnTo>
                  <a:cubicBezTo>
                    <a:pt x="733675" y="1156701"/>
                    <a:pt x="734214" y="1156624"/>
                    <a:pt x="734753" y="1156701"/>
                  </a:cubicBezTo>
                  <a:lnTo>
                    <a:pt x="734753" y="1156701"/>
                  </a:lnTo>
                  <a:lnTo>
                    <a:pt x="734753" y="1156701"/>
                  </a:lnTo>
                  <a:lnTo>
                    <a:pt x="735599" y="1156855"/>
                  </a:lnTo>
                  <a:lnTo>
                    <a:pt x="742604" y="1158394"/>
                  </a:lnTo>
                  <a:cubicBezTo>
                    <a:pt x="742834" y="1158471"/>
                    <a:pt x="743065" y="1158548"/>
                    <a:pt x="743296" y="1158625"/>
                  </a:cubicBezTo>
                  <a:lnTo>
                    <a:pt x="756766" y="1165399"/>
                  </a:lnTo>
                  <a:lnTo>
                    <a:pt x="761076" y="1168400"/>
                  </a:lnTo>
                  <a:cubicBezTo>
                    <a:pt x="761384" y="1168631"/>
                    <a:pt x="761692" y="1168939"/>
                    <a:pt x="761846" y="1169324"/>
                  </a:cubicBezTo>
                  <a:lnTo>
                    <a:pt x="764078" y="1173250"/>
                  </a:lnTo>
                  <a:cubicBezTo>
                    <a:pt x="764232" y="1173480"/>
                    <a:pt x="764309" y="1173788"/>
                    <a:pt x="764386" y="1174096"/>
                  </a:cubicBezTo>
                  <a:lnTo>
                    <a:pt x="765541" y="1179715"/>
                  </a:lnTo>
                  <a:lnTo>
                    <a:pt x="768850" y="1190721"/>
                  </a:lnTo>
                  <a:lnTo>
                    <a:pt x="770236" y="1193339"/>
                  </a:lnTo>
                  <a:lnTo>
                    <a:pt x="772468" y="1196032"/>
                  </a:lnTo>
                  <a:lnTo>
                    <a:pt x="775547" y="1197572"/>
                  </a:lnTo>
                  <a:lnTo>
                    <a:pt x="777394" y="1197187"/>
                  </a:lnTo>
                  <a:lnTo>
                    <a:pt x="779703" y="1196186"/>
                  </a:lnTo>
                  <a:cubicBezTo>
                    <a:pt x="779934" y="1196109"/>
                    <a:pt x="780088" y="1196032"/>
                    <a:pt x="780319" y="1196032"/>
                  </a:cubicBezTo>
                  <a:lnTo>
                    <a:pt x="784244" y="1195493"/>
                  </a:lnTo>
                  <a:lnTo>
                    <a:pt x="792865" y="1194878"/>
                  </a:lnTo>
                  <a:cubicBezTo>
                    <a:pt x="793404" y="1194878"/>
                    <a:pt x="793865" y="1194955"/>
                    <a:pt x="794327" y="1195186"/>
                  </a:cubicBezTo>
                  <a:lnTo>
                    <a:pt x="797714" y="1196879"/>
                  </a:lnTo>
                  <a:cubicBezTo>
                    <a:pt x="798176" y="1197110"/>
                    <a:pt x="798484" y="1197418"/>
                    <a:pt x="798792" y="1197879"/>
                  </a:cubicBezTo>
                  <a:cubicBezTo>
                    <a:pt x="798792" y="1197879"/>
                    <a:pt x="798868" y="1197957"/>
                    <a:pt x="798868" y="1197957"/>
                  </a:cubicBezTo>
                  <a:lnTo>
                    <a:pt x="798868" y="1197957"/>
                  </a:lnTo>
                  <a:lnTo>
                    <a:pt x="798868" y="1197957"/>
                  </a:lnTo>
                  <a:lnTo>
                    <a:pt x="799561" y="1199111"/>
                  </a:lnTo>
                  <a:lnTo>
                    <a:pt x="800562" y="1200804"/>
                  </a:lnTo>
                  <a:cubicBezTo>
                    <a:pt x="800716" y="1201036"/>
                    <a:pt x="800793" y="1201343"/>
                    <a:pt x="800870" y="1201651"/>
                  </a:cubicBezTo>
                  <a:lnTo>
                    <a:pt x="802409" y="1208348"/>
                  </a:lnTo>
                  <a:lnTo>
                    <a:pt x="803410" y="1209579"/>
                  </a:lnTo>
                  <a:lnTo>
                    <a:pt x="808182" y="1209579"/>
                  </a:lnTo>
                  <a:lnTo>
                    <a:pt x="813801" y="1207039"/>
                  </a:lnTo>
                  <a:lnTo>
                    <a:pt x="821036" y="1205192"/>
                  </a:lnTo>
                  <a:cubicBezTo>
                    <a:pt x="821344" y="1205115"/>
                    <a:pt x="821728" y="1205115"/>
                    <a:pt x="822036" y="1205115"/>
                  </a:cubicBezTo>
                  <a:cubicBezTo>
                    <a:pt x="822344" y="1205115"/>
                    <a:pt x="822652" y="1205269"/>
                    <a:pt x="822960" y="1205423"/>
                  </a:cubicBezTo>
                  <a:lnTo>
                    <a:pt x="829733" y="1208810"/>
                  </a:lnTo>
                  <a:lnTo>
                    <a:pt x="850977" y="1224203"/>
                  </a:lnTo>
                  <a:cubicBezTo>
                    <a:pt x="851131" y="1224357"/>
                    <a:pt x="851285" y="1224511"/>
                    <a:pt x="851439" y="1224665"/>
                  </a:cubicBezTo>
                  <a:lnTo>
                    <a:pt x="863600" y="1238982"/>
                  </a:lnTo>
                  <a:lnTo>
                    <a:pt x="870912" y="1244215"/>
                  </a:lnTo>
                  <a:lnTo>
                    <a:pt x="888615" y="1251989"/>
                  </a:lnTo>
                  <a:lnTo>
                    <a:pt x="918095" y="1260302"/>
                  </a:lnTo>
                  <a:lnTo>
                    <a:pt x="946573" y="1265844"/>
                  </a:lnTo>
                  <a:lnTo>
                    <a:pt x="952192" y="1265767"/>
                  </a:lnTo>
                  <a:lnTo>
                    <a:pt x="956733" y="1263766"/>
                  </a:lnTo>
                  <a:lnTo>
                    <a:pt x="967278" y="1258224"/>
                  </a:lnTo>
                  <a:cubicBezTo>
                    <a:pt x="967663" y="1257993"/>
                    <a:pt x="968125" y="1257916"/>
                    <a:pt x="968587" y="1257916"/>
                  </a:cubicBezTo>
                  <a:lnTo>
                    <a:pt x="974205" y="1257916"/>
                  </a:lnTo>
                  <a:cubicBezTo>
                    <a:pt x="974590" y="1257916"/>
                    <a:pt x="974975" y="1257993"/>
                    <a:pt x="975283" y="1258147"/>
                  </a:cubicBezTo>
                  <a:lnTo>
                    <a:pt x="982056" y="1260995"/>
                  </a:lnTo>
                  <a:lnTo>
                    <a:pt x="994756" y="1268769"/>
                  </a:lnTo>
                  <a:lnTo>
                    <a:pt x="998759" y="1269308"/>
                  </a:lnTo>
                  <a:cubicBezTo>
                    <a:pt x="999375" y="1269385"/>
                    <a:pt x="999990" y="1269692"/>
                    <a:pt x="1000375" y="1270077"/>
                  </a:cubicBezTo>
                  <a:lnTo>
                    <a:pt x="1002607" y="1272310"/>
                  </a:lnTo>
                  <a:cubicBezTo>
                    <a:pt x="1002992" y="1272694"/>
                    <a:pt x="1003223" y="1273156"/>
                    <a:pt x="1003377" y="1273618"/>
                  </a:cubicBezTo>
                  <a:lnTo>
                    <a:pt x="1003916" y="1275850"/>
                  </a:lnTo>
                  <a:cubicBezTo>
                    <a:pt x="1003993" y="1276312"/>
                    <a:pt x="1003993" y="1276696"/>
                    <a:pt x="1003916" y="1277159"/>
                  </a:cubicBezTo>
                  <a:lnTo>
                    <a:pt x="1002376" y="1283855"/>
                  </a:lnTo>
                  <a:lnTo>
                    <a:pt x="1002607" y="1285086"/>
                  </a:lnTo>
                  <a:lnTo>
                    <a:pt x="1004070" y="1286241"/>
                  </a:lnTo>
                  <a:lnTo>
                    <a:pt x="1005840" y="1286626"/>
                  </a:lnTo>
                  <a:lnTo>
                    <a:pt x="1014461" y="1286087"/>
                  </a:lnTo>
                  <a:cubicBezTo>
                    <a:pt x="1014614" y="1286087"/>
                    <a:pt x="1014845" y="1286087"/>
                    <a:pt x="1014999" y="1286087"/>
                  </a:cubicBezTo>
                  <a:lnTo>
                    <a:pt x="1018925" y="1286626"/>
                  </a:lnTo>
                  <a:cubicBezTo>
                    <a:pt x="1019464" y="1286703"/>
                    <a:pt x="1019925" y="1286933"/>
                    <a:pt x="1020310" y="1287242"/>
                  </a:cubicBezTo>
                  <a:lnTo>
                    <a:pt x="1023697" y="1290090"/>
                  </a:lnTo>
                  <a:cubicBezTo>
                    <a:pt x="1024082" y="1290397"/>
                    <a:pt x="1024313" y="1290782"/>
                    <a:pt x="1024467" y="1291167"/>
                  </a:cubicBezTo>
                  <a:lnTo>
                    <a:pt x="1028931" y="1302404"/>
                  </a:lnTo>
                  <a:lnTo>
                    <a:pt x="1031163" y="1306407"/>
                  </a:lnTo>
                  <a:lnTo>
                    <a:pt x="1035088" y="1308562"/>
                  </a:lnTo>
                  <a:lnTo>
                    <a:pt x="1062413" y="1312949"/>
                  </a:lnTo>
                  <a:lnTo>
                    <a:pt x="1078961" y="1311872"/>
                  </a:lnTo>
                  <a:lnTo>
                    <a:pt x="1096664" y="1312410"/>
                  </a:lnTo>
                  <a:lnTo>
                    <a:pt x="1104053" y="1311410"/>
                  </a:lnTo>
                  <a:lnTo>
                    <a:pt x="1109749" y="1307792"/>
                  </a:lnTo>
                  <a:lnTo>
                    <a:pt x="1112828" y="1305175"/>
                  </a:lnTo>
                  <a:cubicBezTo>
                    <a:pt x="1113059" y="1304945"/>
                    <a:pt x="1113367" y="1304791"/>
                    <a:pt x="1113751" y="1304636"/>
                  </a:cubicBezTo>
                  <a:lnTo>
                    <a:pt x="1117138" y="1303482"/>
                  </a:lnTo>
                  <a:cubicBezTo>
                    <a:pt x="1117754" y="1303328"/>
                    <a:pt x="1118370" y="1303328"/>
                    <a:pt x="1118909" y="1303482"/>
                  </a:cubicBezTo>
                  <a:lnTo>
                    <a:pt x="1125682" y="1305714"/>
                  </a:lnTo>
                  <a:cubicBezTo>
                    <a:pt x="1125990" y="1305791"/>
                    <a:pt x="1126298" y="1305945"/>
                    <a:pt x="1126528" y="1306176"/>
                  </a:cubicBezTo>
                  <a:lnTo>
                    <a:pt x="1138921" y="1315720"/>
                  </a:lnTo>
                  <a:lnTo>
                    <a:pt x="1153237" y="1330037"/>
                  </a:lnTo>
                  <a:lnTo>
                    <a:pt x="1166938" y="1340505"/>
                  </a:lnTo>
                  <a:lnTo>
                    <a:pt x="1180869" y="1341505"/>
                  </a:lnTo>
                  <a:lnTo>
                    <a:pt x="1193415" y="1338811"/>
                  </a:lnTo>
                  <a:cubicBezTo>
                    <a:pt x="1193646" y="1338734"/>
                    <a:pt x="1193800" y="1338734"/>
                    <a:pt x="1194031" y="1338734"/>
                  </a:cubicBezTo>
                  <a:lnTo>
                    <a:pt x="1203729" y="1338734"/>
                  </a:lnTo>
                  <a:lnTo>
                    <a:pt x="1211580" y="1336271"/>
                  </a:lnTo>
                  <a:lnTo>
                    <a:pt x="1219508" y="1327804"/>
                  </a:lnTo>
                  <a:cubicBezTo>
                    <a:pt x="1219662" y="1327651"/>
                    <a:pt x="1219739" y="1327574"/>
                    <a:pt x="1219893" y="1327420"/>
                  </a:cubicBezTo>
                  <a:lnTo>
                    <a:pt x="1242984" y="1311102"/>
                  </a:lnTo>
                  <a:cubicBezTo>
                    <a:pt x="1243907" y="1310409"/>
                    <a:pt x="1245216" y="1310409"/>
                    <a:pt x="1246139" y="1311102"/>
                  </a:cubicBezTo>
                  <a:lnTo>
                    <a:pt x="1287934" y="1339119"/>
                  </a:lnTo>
                  <a:lnTo>
                    <a:pt x="1312103" y="1334347"/>
                  </a:lnTo>
                  <a:lnTo>
                    <a:pt x="1325726" y="1325649"/>
                  </a:lnTo>
                  <a:cubicBezTo>
                    <a:pt x="1326034" y="1325495"/>
                    <a:pt x="1326342" y="1325341"/>
                    <a:pt x="1326650" y="1325265"/>
                  </a:cubicBezTo>
                  <a:lnTo>
                    <a:pt x="1337349" y="1323032"/>
                  </a:lnTo>
                  <a:cubicBezTo>
                    <a:pt x="1337502" y="1322955"/>
                    <a:pt x="1337733" y="1322955"/>
                    <a:pt x="1337887" y="1322955"/>
                  </a:cubicBezTo>
                  <a:cubicBezTo>
                    <a:pt x="1338272" y="1322955"/>
                    <a:pt x="1338580" y="1323032"/>
                    <a:pt x="1338965" y="1323186"/>
                  </a:cubicBezTo>
                  <a:lnTo>
                    <a:pt x="1350202" y="1327651"/>
                  </a:lnTo>
                  <a:cubicBezTo>
                    <a:pt x="1350433" y="1327727"/>
                    <a:pt x="1350741" y="1327881"/>
                    <a:pt x="1350972" y="1328113"/>
                  </a:cubicBezTo>
                  <a:lnTo>
                    <a:pt x="1390919" y="1360748"/>
                  </a:lnTo>
                  <a:lnTo>
                    <a:pt x="1400233" y="1366751"/>
                  </a:lnTo>
                  <a:lnTo>
                    <a:pt x="1408776" y="1370754"/>
                  </a:lnTo>
                  <a:lnTo>
                    <a:pt x="1412394" y="1370369"/>
                  </a:lnTo>
                  <a:lnTo>
                    <a:pt x="1415627" y="1366289"/>
                  </a:lnTo>
                  <a:lnTo>
                    <a:pt x="1420476" y="1358130"/>
                  </a:lnTo>
                  <a:lnTo>
                    <a:pt x="1438795" y="1337426"/>
                  </a:lnTo>
                  <a:lnTo>
                    <a:pt x="1450802" y="1326496"/>
                  </a:lnTo>
                  <a:cubicBezTo>
                    <a:pt x="1451033" y="1326265"/>
                    <a:pt x="1451341" y="1326111"/>
                    <a:pt x="1451648" y="1325957"/>
                  </a:cubicBezTo>
                  <a:lnTo>
                    <a:pt x="1461193" y="1322032"/>
                  </a:lnTo>
                  <a:cubicBezTo>
                    <a:pt x="1462039" y="1321724"/>
                    <a:pt x="1462963" y="1321801"/>
                    <a:pt x="1463733" y="1322263"/>
                  </a:cubicBezTo>
                  <a:lnTo>
                    <a:pt x="1475509" y="1329575"/>
                  </a:lnTo>
                  <a:cubicBezTo>
                    <a:pt x="1475663" y="1329652"/>
                    <a:pt x="1475894" y="1329806"/>
                    <a:pt x="1476048" y="1329960"/>
                  </a:cubicBezTo>
                  <a:lnTo>
                    <a:pt x="1487670" y="1341582"/>
                  </a:lnTo>
                  <a:lnTo>
                    <a:pt x="1499447" y="1349279"/>
                  </a:lnTo>
                  <a:lnTo>
                    <a:pt x="1514456" y="1346739"/>
                  </a:lnTo>
                  <a:lnTo>
                    <a:pt x="1524000" y="1338811"/>
                  </a:lnTo>
                  <a:lnTo>
                    <a:pt x="1527694" y="1335117"/>
                  </a:lnTo>
                  <a:lnTo>
                    <a:pt x="1529157" y="1326727"/>
                  </a:lnTo>
                  <a:lnTo>
                    <a:pt x="1528618" y="1316336"/>
                  </a:lnTo>
                  <a:lnTo>
                    <a:pt x="1528618" y="1302712"/>
                  </a:lnTo>
                  <a:lnTo>
                    <a:pt x="1530927" y="1290397"/>
                  </a:lnTo>
                  <a:cubicBezTo>
                    <a:pt x="1531004" y="1290012"/>
                    <a:pt x="1531158" y="1289704"/>
                    <a:pt x="1531389" y="1289397"/>
                  </a:cubicBezTo>
                  <a:lnTo>
                    <a:pt x="1538162" y="1279237"/>
                  </a:lnTo>
                  <a:lnTo>
                    <a:pt x="1546937" y="1270385"/>
                  </a:lnTo>
                  <a:lnTo>
                    <a:pt x="1553402" y="1261688"/>
                  </a:lnTo>
                  <a:lnTo>
                    <a:pt x="1565025" y="1242214"/>
                  </a:lnTo>
                  <a:lnTo>
                    <a:pt x="1570951" y="1235595"/>
                  </a:lnTo>
                  <a:cubicBezTo>
                    <a:pt x="1571182" y="1235364"/>
                    <a:pt x="1571413" y="1235133"/>
                    <a:pt x="1571721" y="1234979"/>
                  </a:cubicBezTo>
                  <a:lnTo>
                    <a:pt x="1591579" y="1224511"/>
                  </a:lnTo>
                  <a:lnTo>
                    <a:pt x="1605896" y="1210734"/>
                  </a:lnTo>
                  <a:cubicBezTo>
                    <a:pt x="1606127" y="1210503"/>
                    <a:pt x="1606358" y="1210349"/>
                    <a:pt x="1606588" y="1210272"/>
                  </a:cubicBezTo>
                  <a:lnTo>
                    <a:pt x="1615594" y="1205808"/>
                  </a:lnTo>
                  <a:cubicBezTo>
                    <a:pt x="1615825" y="1205654"/>
                    <a:pt x="1616133" y="1205576"/>
                    <a:pt x="1616441" y="1205576"/>
                  </a:cubicBezTo>
                  <a:lnTo>
                    <a:pt x="1628217" y="1203883"/>
                  </a:lnTo>
                  <a:lnTo>
                    <a:pt x="1680095" y="1204422"/>
                  </a:lnTo>
                  <a:lnTo>
                    <a:pt x="1694103" y="1201728"/>
                  </a:lnTo>
                  <a:lnTo>
                    <a:pt x="1705110" y="1197033"/>
                  </a:lnTo>
                  <a:lnTo>
                    <a:pt x="1712268" y="1189875"/>
                  </a:lnTo>
                  <a:lnTo>
                    <a:pt x="1717656" y="1178483"/>
                  </a:lnTo>
                  <a:lnTo>
                    <a:pt x="1721966" y="1162628"/>
                  </a:lnTo>
                  <a:cubicBezTo>
                    <a:pt x="1722120" y="1162242"/>
                    <a:pt x="1722274" y="1161858"/>
                    <a:pt x="1722582" y="1161550"/>
                  </a:cubicBezTo>
                  <a:lnTo>
                    <a:pt x="1736667" y="1145232"/>
                  </a:lnTo>
                  <a:cubicBezTo>
                    <a:pt x="1736821" y="1145001"/>
                    <a:pt x="1737052" y="1144848"/>
                    <a:pt x="1737206" y="1144771"/>
                  </a:cubicBezTo>
                  <a:lnTo>
                    <a:pt x="1761375" y="1128453"/>
                  </a:lnTo>
                  <a:lnTo>
                    <a:pt x="1831571" y="1097280"/>
                  </a:lnTo>
                  <a:lnTo>
                    <a:pt x="1850659" y="1086889"/>
                  </a:lnTo>
                  <a:lnTo>
                    <a:pt x="1873596" y="1063953"/>
                  </a:lnTo>
                  <a:lnTo>
                    <a:pt x="1864437" y="1055640"/>
                  </a:lnTo>
                  <a:lnTo>
                    <a:pt x="1852045" y="1051329"/>
                  </a:lnTo>
                  <a:cubicBezTo>
                    <a:pt x="1851814" y="1051252"/>
                    <a:pt x="1851583" y="1051175"/>
                    <a:pt x="1851429" y="1051022"/>
                  </a:cubicBezTo>
                  <a:lnTo>
                    <a:pt x="1843424" y="1045634"/>
                  </a:lnTo>
                  <a:lnTo>
                    <a:pt x="1840114" y="1044787"/>
                  </a:lnTo>
                  <a:lnTo>
                    <a:pt x="1831494" y="1047250"/>
                  </a:lnTo>
                  <a:lnTo>
                    <a:pt x="1829031" y="1047943"/>
                  </a:lnTo>
                  <a:lnTo>
                    <a:pt x="1824720" y="1048559"/>
                  </a:lnTo>
                  <a:cubicBezTo>
                    <a:pt x="1824413" y="1048559"/>
                    <a:pt x="1824182" y="1048636"/>
                    <a:pt x="1823874" y="1048559"/>
                  </a:cubicBezTo>
                  <a:lnTo>
                    <a:pt x="1820487" y="1048020"/>
                  </a:lnTo>
                  <a:lnTo>
                    <a:pt x="1813329" y="1045634"/>
                  </a:lnTo>
                  <a:lnTo>
                    <a:pt x="1811097" y="1045325"/>
                  </a:lnTo>
                  <a:lnTo>
                    <a:pt x="1805555" y="1047327"/>
                  </a:lnTo>
                  <a:lnTo>
                    <a:pt x="1802015" y="1049405"/>
                  </a:lnTo>
                  <a:cubicBezTo>
                    <a:pt x="1801553" y="1049636"/>
                    <a:pt x="1801091" y="1049790"/>
                    <a:pt x="1800629" y="1049790"/>
                  </a:cubicBezTo>
                  <a:lnTo>
                    <a:pt x="1796165" y="1049790"/>
                  </a:lnTo>
                  <a:cubicBezTo>
                    <a:pt x="1795626" y="1049790"/>
                    <a:pt x="1795087" y="1049636"/>
                    <a:pt x="1794625" y="1049328"/>
                  </a:cubicBezTo>
                  <a:lnTo>
                    <a:pt x="1775460" y="1036936"/>
                  </a:lnTo>
                  <a:lnTo>
                    <a:pt x="1737514" y="1019156"/>
                  </a:lnTo>
                  <a:cubicBezTo>
                    <a:pt x="1737206" y="1019002"/>
                    <a:pt x="1736898" y="1018771"/>
                    <a:pt x="1736590" y="1018463"/>
                  </a:cubicBezTo>
                  <a:lnTo>
                    <a:pt x="1732126" y="1013383"/>
                  </a:lnTo>
                  <a:lnTo>
                    <a:pt x="1724198" y="999914"/>
                  </a:lnTo>
                  <a:lnTo>
                    <a:pt x="1720504" y="997143"/>
                  </a:lnTo>
                  <a:lnTo>
                    <a:pt x="1712499" y="994449"/>
                  </a:lnTo>
                  <a:cubicBezTo>
                    <a:pt x="1712037" y="994295"/>
                    <a:pt x="1711652" y="993987"/>
                    <a:pt x="1711267" y="993679"/>
                  </a:cubicBezTo>
                  <a:lnTo>
                    <a:pt x="1706803" y="988599"/>
                  </a:lnTo>
                  <a:cubicBezTo>
                    <a:pt x="1706572" y="988368"/>
                    <a:pt x="1706418" y="988137"/>
                    <a:pt x="1706341" y="987829"/>
                  </a:cubicBezTo>
                  <a:lnTo>
                    <a:pt x="1703493" y="981056"/>
                  </a:lnTo>
                  <a:lnTo>
                    <a:pt x="1700337" y="975745"/>
                  </a:lnTo>
                  <a:lnTo>
                    <a:pt x="1697105" y="975129"/>
                  </a:lnTo>
                  <a:lnTo>
                    <a:pt x="1686252" y="982364"/>
                  </a:lnTo>
                  <a:cubicBezTo>
                    <a:pt x="1685790" y="982672"/>
                    <a:pt x="1685251" y="982826"/>
                    <a:pt x="1684713" y="982826"/>
                  </a:cubicBezTo>
                  <a:lnTo>
                    <a:pt x="1684713" y="982826"/>
                  </a:lnTo>
                  <a:lnTo>
                    <a:pt x="1679094" y="982826"/>
                  </a:lnTo>
                  <a:lnTo>
                    <a:pt x="1679094" y="982826"/>
                  </a:lnTo>
                  <a:cubicBezTo>
                    <a:pt x="1677862" y="982826"/>
                    <a:pt x="1676785" y="982057"/>
                    <a:pt x="1676400" y="980902"/>
                  </a:cubicBezTo>
                  <a:lnTo>
                    <a:pt x="1674707" y="975822"/>
                  </a:lnTo>
                  <a:cubicBezTo>
                    <a:pt x="1674553" y="975360"/>
                    <a:pt x="1674553" y="974898"/>
                    <a:pt x="1674630" y="974437"/>
                  </a:cubicBezTo>
                  <a:lnTo>
                    <a:pt x="1675784" y="968279"/>
                  </a:lnTo>
                  <a:lnTo>
                    <a:pt x="1677477" y="961352"/>
                  </a:lnTo>
                  <a:lnTo>
                    <a:pt x="1677862" y="957580"/>
                  </a:lnTo>
                  <a:lnTo>
                    <a:pt x="1670550" y="951192"/>
                  </a:lnTo>
                  <a:lnTo>
                    <a:pt x="1656311" y="942494"/>
                  </a:lnTo>
                  <a:lnTo>
                    <a:pt x="1643688" y="932796"/>
                  </a:lnTo>
                  <a:cubicBezTo>
                    <a:pt x="1642995" y="932257"/>
                    <a:pt x="1642610" y="931410"/>
                    <a:pt x="1642610" y="930564"/>
                  </a:cubicBezTo>
                  <a:lnTo>
                    <a:pt x="1642610" y="921559"/>
                  </a:lnTo>
                  <a:cubicBezTo>
                    <a:pt x="1643226" y="920866"/>
                    <a:pt x="1643380" y="920250"/>
                    <a:pt x="1643688" y="919788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52" name="Forma libre: forma 114">
              <a:extLst>
                <a:ext uri="{FF2B5EF4-FFF2-40B4-BE49-F238E27FC236}">
                  <a16:creationId xmlns:a16="http://schemas.microsoft.com/office/drawing/2014/main" id="{BDA60CEE-DD16-94C5-5A6A-C16691B45BB1}"/>
                </a:ext>
              </a:extLst>
            </p:cNvPr>
            <p:cNvSpPr/>
            <p:nvPr/>
          </p:nvSpPr>
          <p:spPr>
            <a:xfrm>
              <a:off x="9565076" y="3775638"/>
              <a:ext cx="835271" cy="962693"/>
            </a:xfrm>
            <a:custGeom>
              <a:avLst/>
              <a:gdLst>
                <a:gd name="connsiteX0" fmla="*/ 817803 w 1087812"/>
                <a:gd name="connsiteY0" fmla="*/ 388389 h 1253759"/>
                <a:gd name="connsiteX1" fmla="*/ 818958 w 1087812"/>
                <a:gd name="connsiteY1" fmla="*/ 157788 h 1253759"/>
                <a:gd name="connsiteX2" fmla="*/ 816187 w 1087812"/>
                <a:gd name="connsiteY2" fmla="*/ 143702 h 1253759"/>
                <a:gd name="connsiteX3" fmla="*/ 816418 w 1087812"/>
                <a:gd name="connsiteY3" fmla="*/ 141932 h 1253759"/>
                <a:gd name="connsiteX4" fmla="*/ 810029 w 1087812"/>
                <a:gd name="connsiteY4" fmla="*/ 138468 h 1253759"/>
                <a:gd name="connsiteX5" fmla="*/ 793712 w 1087812"/>
                <a:gd name="connsiteY5" fmla="*/ 133619 h 1253759"/>
                <a:gd name="connsiteX6" fmla="*/ 776009 w 1087812"/>
                <a:gd name="connsiteY6" fmla="*/ 132542 h 1253759"/>
                <a:gd name="connsiteX7" fmla="*/ 775162 w 1087812"/>
                <a:gd name="connsiteY7" fmla="*/ 132311 h 1253759"/>
                <a:gd name="connsiteX8" fmla="*/ 763924 w 1087812"/>
                <a:gd name="connsiteY8" fmla="*/ 127847 h 1253759"/>
                <a:gd name="connsiteX9" fmla="*/ 744605 w 1087812"/>
                <a:gd name="connsiteY9" fmla="*/ 118225 h 1253759"/>
                <a:gd name="connsiteX10" fmla="*/ 744066 w 1087812"/>
                <a:gd name="connsiteY10" fmla="*/ 117841 h 1253759"/>
                <a:gd name="connsiteX11" fmla="*/ 703580 w 1087812"/>
                <a:gd name="connsiteY11" fmla="*/ 84128 h 1253759"/>
                <a:gd name="connsiteX12" fmla="*/ 702733 w 1087812"/>
                <a:gd name="connsiteY12" fmla="*/ 83050 h 1253759"/>
                <a:gd name="connsiteX13" fmla="*/ 700501 w 1087812"/>
                <a:gd name="connsiteY13" fmla="*/ 77432 h 1253759"/>
                <a:gd name="connsiteX14" fmla="*/ 700347 w 1087812"/>
                <a:gd name="connsiteY14" fmla="*/ 76123 h 1253759"/>
                <a:gd name="connsiteX15" fmla="*/ 700886 w 1087812"/>
                <a:gd name="connsiteY15" fmla="*/ 69350 h 1253759"/>
                <a:gd name="connsiteX16" fmla="*/ 701117 w 1087812"/>
                <a:gd name="connsiteY16" fmla="*/ 68503 h 1253759"/>
                <a:gd name="connsiteX17" fmla="*/ 717435 w 1087812"/>
                <a:gd name="connsiteY17" fmla="*/ 29095 h 1253759"/>
                <a:gd name="connsiteX18" fmla="*/ 721206 w 1087812"/>
                <a:gd name="connsiteY18" fmla="*/ 9929 h 1253759"/>
                <a:gd name="connsiteX19" fmla="*/ 721899 w 1087812"/>
                <a:gd name="connsiteY19" fmla="*/ 0 h 1253759"/>
                <a:gd name="connsiteX20" fmla="*/ 710430 w 1087812"/>
                <a:gd name="connsiteY20" fmla="*/ 8313 h 1253759"/>
                <a:gd name="connsiteX21" fmla="*/ 701733 w 1087812"/>
                <a:gd name="connsiteY21" fmla="*/ 16549 h 1253759"/>
                <a:gd name="connsiteX22" fmla="*/ 696961 w 1087812"/>
                <a:gd name="connsiteY22" fmla="*/ 20089 h 1253759"/>
                <a:gd name="connsiteX23" fmla="*/ 689803 w 1087812"/>
                <a:gd name="connsiteY23" fmla="*/ 23707 h 1253759"/>
                <a:gd name="connsiteX24" fmla="*/ 688802 w 1087812"/>
                <a:gd name="connsiteY24" fmla="*/ 24015 h 1253759"/>
                <a:gd name="connsiteX25" fmla="*/ 666866 w 1087812"/>
                <a:gd name="connsiteY25" fmla="*/ 26246 h 1253759"/>
                <a:gd name="connsiteX26" fmla="*/ 650394 w 1087812"/>
                <a:gd name="connsiteY26" fmla="*/ 30711 h 1253759"/>
                <a:gd name="connsiteX27" fmla="*/ 637694 w 1087812"/>
                <a:gd name="connsiteY27" fmla="*/ 35175 h 1253759"/>
                <a:gd name="connsiteX28" fmla="*/ 637001 w 1087812"/>
                <a:gd name="connsiteY28" fmla="*/ 35329 h 1253759"/>
                <a:gd name="connsiteX29" fmla="*/ 629150 w 1087812"/>
                <a:gd name="connsiteY29" fmla="*/ 35868 h 1253759"/>
                <a:gd name="connsiteX30" fmla="*/ 622762 w 1087812"/>
                <a:gd name="connsiteY30" fmla="*/ 35868 h 1253759"/>
                <a:gd name="connsiteX31" fmla="*/ 619375 w 1087812"/>
                <a:gd name="connsiteY31" fmla="*/ 37330 h 1253759"/>
                <a:gd name="connsiteX32" fmla="*/ 618298 w 1087812"/>
                <a:gd name="connsiteY32" fmla="*/ 37561 h 1253759"/>
                <a:gd name="connsiteX33" fmla="*/ 612140 w 1087812"/>
                <a:gd name="connsiteY33" fmla="*/ 37561 h 1253759"/>
                <a:gd name="connsiteX34" fmla="*/ 597824 w 1087812"/>
                <a:gd name="connsiteY34" fmla="*/ 39716 h 1253759"/>
                <a:gd name="connsiteX35" fmla="*/ 591897 w 1087812"/>
                <a:gd name="connsiteY35" fmla="*/ 42718 h 1253759"/>
                <a:gd name="connsiteX36" fmla="*/ 586586 w 1087812"/>
                <a:gd name="connsiteY36" fmla="*/ 48029 h 1253759"/>
                <a:gd name="connsiteX37" fmla="*/ 583045 w 1087812"/>
                <a:gd name="connsiteY37" fmla="*/ 51031 h 1253759"/>
                <a:gd name="connsiteX38" fmla="*/ 582353 w 1087812"/>
                <a:gd name="connsiteY38" fmla="*/ 51416 h 1253759"/>
                <a:gd name="connsiteX39" fmla="*/ 577273 w 1087812"/>
                <a:gd name="connsiteY39" fmla="*/ 53648 h 1253759"/>
                <a:gd name="connsiteX40" fmla="*/ 576657 w 1087812"/>
                <a:gd name="connsiteY40" fmla="*/ 53802 h 1253759"/>
                <a:gd name="connsiteX41" fmla="*/ 562879 w 1087812"/>
                <a:gd name="connsiteY41" fmla="*/ 56573 h 1253759"/>
                <a:gd name="connsiteX42" fmla="*/ 555260 w 1087812"/>
                <a:gd name="connsiteY42" fmla="*/ 59806 h 1253759"/>
                <a:gd name="connsiteX43" fmla="*/ 529783 w 1087812"/>
                <a:gd name="connsiteY43" fmla="*/ 65501 h 1253759"/>
                <a:gd name="connsiteX44" fmla="*/ 518314 w 1087812"/>
                <a:gd name="connsiteY44" fmla="*/ 71505 h 1253759"/>
                <a:gd name="connsiteX45" fmla="*/ 517467 w 1087812"/>
                <a:gd name="connsiteY45" fmla="*/ 71813 h 1253759"/>
                <a:gd name="connsiteX46" fmla="*/ 510694 w 1087812"/>
                <a:gd name="connsiteY46" fmla="*/ 72967 h 1253759"/>
                <a:gd name="connsiteX47" fmla="*/ 504921 w 1087812"/>
                <a:gd name="connsiteY47" fmla="*/ 73583 h 1253759"/>
                <a:gd name="connsiteX48" fmla="*/ 504306 w 1087812"/>
                <a:gd name="connsiteY48" fmla="*/ 73583 h 1253759"/>
                <a:gd name="connsiteX49" fmla="*/ 504306 w 1087812"/>
                <a:gd name="connsiteY49" fmla="*/ 73583 h 1253759"/>
                <a:gd name="connsiteX50" fmla="*/ 499226 w 1087812"/>
                <a:gd name="connsiteY50" fmla="*/ 73044 h 1253759"/>
                <a:gd name="connsiteX51" fmla="*/ 498533 w 1087812"/>
                <a:gd name="connsiteY51" fmla="*/ 72891 h 1253759"/>
                <a:gd name="connsiteX52" fmla="*/ 493992 w 1087812"/>
                <a:gd name="connsiteY52" fmla="*/ 71197 h 1253759"/>
                <a:gd name="connsiteX53" fmla="*/ 493453 w 1087812"/>
                <a:gd name="connsiteY53" fmla="*/ 70889 h 1253759"/>
                <a:gd name="connsiteX54" fmla="*/ 490451 w 1087812"/>
                <a:gd name="connsiteY54" fmla="*/ 68888 h 1253759"/>
                <a:gd name="connsiteX55" fmla="*/ 483139 w 1087812"/>
                <a:gd name="connsiteY55" fmla="*/ 66964 h 1253759"/>
                <a:gd name="connsiteX56" fmla="*/ 478752 w 1087812"/>
                <a:gd name="connsiteY56" fmla="*/ 67964 h 1253759"/>
                <a:gd name="connsiteX57" fmla="*/ 477828 w 1087812"/>
                <a:gd name="connsiteY57" fmla="*/ 68041 h 1253759"/>
                <a:gd name="connsiteX58" fmla="*/ 463742 w 1087812"/>
                <a:gd name="connsiteY58" fmla="*/ 66348 h 1253759"/>
                <a:gd name="connsiteX59" fmla="*/ 429260 w 1087812"/>
                <a:gd name="connsiteY59" fmla="*/ 67503 h 1253759"/>
                <a:gd name="connsiteX60" fmla="*/ 428644 w 1087812"/>
                <a:gd name="connsiteY60" fmla="*/ 67426 h 1253759"/>
                <a:gd name="connsiteX61" fmla="*/ 423487 w 1087812"/>
                <a:gd name="connsiteY61" fmla="*/ 66502 h 1253759"/>
                <a:gd name="connsiteX62" fmla="*/ 422102 w 1087812"/>
                <a:gd name="connsiteY62" fmla="*/ 67348 h 1253759"/>
                <a:gd name="connsiteX63" fmla="*/ 416791 w 1087812"/>
                <a:gd name="connsiteY63" fmla="*/ 74738 h 1253759"/>
                <a:gd name="connsiteX64" fmla="*/ 400704 w 1087812"/>
                <a:gd name="connsiteY64" fmla="*/ 90285 h 1253759"/>
                <a:gd name="connsiteX65" fmla="*/ 390775 w 1087812"/>
                <a:gd name="connsiteY65" fmla="*/ 97290 h 1253759"/>
                <a:gd name="connsiteX66" fmla="*/ 378152 w 1087812"/>
                <a:gd name="connsiteY66" fmla="*/ 104217 h 1253759"/>
                <a:gd name="connsiteX67" fmla="*/ 358063 w 1087812"/>
                <a:gd name="connsiteY67" fmla="*/ 111144 h 1253759"/>
                <a:gd name="connsiteX68" fmla="*/ 327583 w 1087812"/>
                <a:gd name="connsiteY68" fmla="*/ 127847 h 1253759"/>
                <a:gd name="connsiteX69" fmla="*/ 310111 w 1087812"/>
                <a:gd name="connsiteY69" fmla="*/ 140393 h 1253759"/>
                <a:gd name="connsiteX70" fmla="*/ 303568 w 1087812"/>
                <a:gd name="connsiteY70" fmla="*/ 147474 h 1253759"/>
                <a:gd name="connsiteX71" fmla="*/ 295487 w 1087812"/>
                <a:gd name="connsiteY71" fmla="*/ 154478 h 1253759"/>
                <a:gd name="connsiteX72" fmla="*/ 288329 w 1087812"/>
                <a:gd name="connsiteY72" fmla="*/ 158711 h 1253759"/>
                <a:gd name="connsiteX73" fmla="*/ 286481 w 1087812"/>
                <a:gd name="connsiteY73" fmla="*/ 159019 h 1253759"/>
                <a:gd name="connsiteX74" fmla="*/ 279708 w 1087812"/>
                <a:gd name="connsiteY74" fmla="*/ 157865 h 1253759"/>
                <a:gd name="connsiteX75" fmla="*/ 275475 w 1087812"/>
                <a:gd name="connsiteY75" fmla="*/ 156633 h 1253759"/>
                <a:gd name="connsiteX76" fmla="*/ 274166 w 1087812"/>
                <a:gd name="connsiteY76" fmla="*/ 155864 h 1253759"/>
                <a:gd name="connsiteX77" fmla="*/ 267316 w 1087812"/>
                <a:gd name="connsiteY77" fmla="*/ 148474 h 1253759"/>
                <a:gd name="connsiteX78" fmla="*/ 255001 w 1087812"/>
                <a:gd name="connsiteY78" fmla="*/ 143625 h 1253759"/>
                <a:gd name="connsiteX79" fmla="*/ 254308 w 1087812"/>
                <a:gd name="connsiteY79" fmla="*/ 143241 h 1253759"/>
                <a:gd name="connsiteX80" fmla="*/ 244764 w 1087812"/>
                <a:gd name="connsiteY80" fmla="*/ 135698 h 1253759"/>
                <a:gd name="connsiteX81" fmla="*/ 241916 w 1087812"/>
                <a:gd name="connsiteY81" fmla="*/ 136467 h 1253759"/>
                <a:gd name="connsiteX82" fmla="*/ 240376 w 1087812"/>
                <a:gd name="connsiteY82" fmla="*/ 165947 h 1253759"/>
                <a:gd name="connsiteX83" fmla="*/ 238683 w 1087812"/>
                <a:gd name="connsiteY83" fmla="*/ 176953 h 1253759"/>
                <a:gd name="connsiteX84" fmla="*/ 236374 w 1087812"/>
                <a:gd name="connsiteY84" fmla="*/ 185651 h 1253759"/>
                <a:gd name="connsiteX85" fmla="*/ 235835 w 1087812"/>
                <a:gd name="connsiteY85" fmla="*/ 186652 h 1253759"/>
                <a:gd name="connsiteX86" fmla="*/ 225675 w 1087812"/>
                <a:gd name="connsiteY86" fmla="*/ 199582 h 1253759"/>
                <a:gd name="connsiteX87" fmla="*/ 222750 w 1087812"/>
                <a:gd name="connsiteY87" fmla="*/ 205047 h 1253759"/>
                <a:gd name="connsiteX88" fmla="*/ 219441 w 1087812"/>
                <a:gd name="connsiteY88" fmla="*/ 217671 h 1253759"/>
                <a:gd name="connsiteX89" fmla="*/ 211436 w 1087812"/>
                <a:gd name="connsiteY89" fmla="*/ 236605 h 1253759"/>
                <a:gd name="connsiteX90" fmla="*/ 206972 w 1087812"/>
                <a:gd name="connsiteY90" fmla="*/ 244918 h 1253759"/>
                <a:gd name="connsiteX91" fmla="*/ 204816 w 1087812"/>
                <a:gd name="connsiteY91" fmla="*/ 254154 h 1253759"/>
                <a:gd name="connsiteX92" fmla="*/ 201969 w 1087812"/>
                <a:gd name="connsiteY92" fmla="*/ 264930 h 1253759"/>
                <a:gd name="connsiteX93" fmla="*/ 184420 w 1087812"/>
                <a:gd name="connsiteY93" fmla="*/ 306416 h 1253759"/>
                <a:gd name="connsiteX94" fmla="*/ 183958 w 1087812"/>
                <a:gd name="connsiteY94" fmla="*/ 307109 h 1253759"/>
                <a:gd name="connsiteX95" fmla="*/ 181649 w 1087812"/>
                <a:gd name="connsiteY95" fmla="*/ 309880 h 1253759"/>
                <a:gd name="connsiteX96" fmla="*/ 180648 w 1087812"/>
                <a:gd name="connsiteY96" fmla="*/ 316422 h 1253759"/>
                <a:gd name="connsiteX97" fmla="*/ 180648 w 1087812"/>
                <a:gd name="connsiteY97" fmla="*/ 328738 h 1253759"/>
                <a:gd name="connsiteX98" fmla="*/ 185882 w 1087812"/>
                <a:gd name="connsiteY98" fmla="*/ 337666 h 1253759"/>
                <a:gd name="connsiteX99" fmla="*/ 186113 w 1087812"/>
                <a:gd name="connsiteY99" fmla="*/ 338205 h 1253759"/>
                <a:gd name="connsiteX100" fmla="*/ 187113 w 1087812"/>
                <a:gd name="connsiteY100" fmla="*/ 341284 h 1253759"/>
                <a:gd name="connsiteX101" fmla="*/ 191424 w 1087812"/>
                <a:gd name="connsiteY101" fmla="*/ 348288 h 1253759"/>
                <a:gd name="connsiteX102" fmla="*/ 194195 w 1087812"/>
                <a:gd name="connsiteY102" fmla="*/ 353830 h 1253759"/>
                <a:gd name="connsiteX103" fmla="*/ 197350 w 1087812"/>
                <a:gd name="connsiteY103" fmla="*/ 357524 h 1253759"/>
                <a:gd name="connsiteX104" fmla="*/ 197889 w 1087812"/>
                <a:gd name="connsiteY104" fmla="*/ 358448 h 1253759"/>
                <a:gd name="connsiteX105" fmla="*/ 199583 w 1087812"/>
                <a:gd name="connsiteY105" fmla="*/ 363528 h 1253759"/>
                <a:gd name="connsiteX106" fmla="*/ 199583 w 1087812"/>
                <a:gd name="connsiteY106" fmla="*/ 365298 h 1253759"/>
                <a:gd name="connsiteX107" fmla="*/ 198428 w 1087812"/>
                <a:gd name="connsiteY107" fmla="*/ 368685 h 1253759"/>
                <a:gd name="connsiteX108" fmla="*/ 196504 w 1087812"/>
                <a:gd name="connsiteY108" fmla="*/ 370532 h 1253759"/>
                <a:gd name="connsiteX109" fmla="*/ 192578 w 1087812"/>
                <a:gd name="connsiteY109" fmla="*/ 371687 h 1253759"/>
                <a:gd name="connsiteX110" fmla="*/ 190808 w 1087812"/>
                <a:gd name="connsiteY110" fmla="*/ 371610 h 1253759"/>
                <a:gd name="connsiteX111" fmla="*/ 186344 w 1087812"/>
                <a:gd name="connsiteY111" fmla="*/ 369916 h 1253759"/>
                <a:gd name="connsiteX112" fmla="*/ 185189 w 1087812"/>
                <a:gd name="connsiteY112" fmla="*/ 369070 h 1253759"/>
                <a:gd name="connsiteX113" fmla="*/ 182341 w 1087812"/>
                <a:gd name="connsiteY113" fmla="*/ 365683 h 1253759"/>
                <a:gd name="connsiteX114" fmla="*/ 181803 w 1087812"/>
                <a:gd name="connsiteY114" fmla="*/ 364528 h 1253759"/>
                <a:gd name="connsiteX115" fmla="*/ 179185 w 1087812"/>
                <a:gd name="connsiteY115" fmla="*/ 352983 h 1253759"/>
                <a:gd name="connsiteX116" fmla="*/ 178262 w 1087812"/>
                <a:gd name="connsiteY116" fmla="*/ 353907 h 1253759"/>
                <a:gd name="connsiteX117" fmla="*/ 177877 w 1087812"/>
                <a:gd name="connsiteY117" fmla="*/ 357601 h 1253759"/>
                <a:gd name="connsiteX118" fmla="*/ 178416 w 1087812"/>
                <a:gd name="connsiteY118" fmla="*/ 361219 h 1253759"/>
                <a:gd name="connsiteX119" fmla="*/ 178416 w 1087812"/>
                <a:gd name="connsiteY119" fmla="*/ 362142 h 1253759"/>
                <a:gd name="connsiteX120" fmla="*/ 177877 w 1087812"/>
                <a:gd name="connsiteY120" fmla="*/ 364990 h 1253759"/>
                <a:gd name="connsiteX121" fmla="*/ 176646 w 1087812"/>
                <a:gd name="connsiteY121" fmla="*/ 366761 h 1253759"/>
                <a:gd name="connsiteX122" fmla="*/ 174567 w 1087812"/>
                <a:gd name="connsiteY122" fmla="*/ 367146 h 1253759"/>
                <a:gd name="connsiteX123" fmla="*/ 170026 w 1087812"/>
                <a:gd name="connsiteY123" fmla="*/ 366222 h 1253759"/>
                <a:gd name="connsiteX124" fmla="*/ 169026 w 1087812"/>
                <a:gd name="connsiteY124" fmla="*/ 366837 h 1253759"/>
                <a:gd name="connsiteX125" fmla="*/ 168410 w 1087812"/>
                <a:gd name="connsiteY125" fmla="*/ 368762 h 1253759"/>
                <a:gd name="connsiteX126" fmla="*/ 168410 w 1087812"/>
                <a:gd name="connsiteY126" fmla="*/ 368762 h 1253759"/>
                <a:gd name="connsiteX127" fmla="*/ 168410 w 1087812"/>
                <a:gd name="connsiteY127" fmla="*/ 376767 h 1253759"/>
                <a:gd name="connsiteX128" fmla="*/ 167794 w 1087812"/>
                <a:gd name="connsiteY128" fmla="*/ 380615 h 1253759"/>
                <a:gd name="connsiteX129" fmla="*/ 167563 w 1087812"/>
                <a:gd name="connsiteY129" fmla="*/ 381385 h 1253759"/>
                <a:gd name="connsiteX130" fmla="*/ 163099 w 1087812"/>
                <a:gd name="connsiteY130" fmla="*/ 390929 h 1253759"/>
                <a:gd name="connsiteX131" fmla="*/ 158943 w 1087812"/>
                <a:gd name="connsiteY131" fmla="*/ 396933 h 1253759"/>
                <a:gd name="connsiteX132" fmla="*/ 158250 w 1087812"/>
                <a:gd name="connsiteY132" fmla="*/ 397625 h 1253759"/>
                <a:gd name="connsiteX133" fmla="*/ 151169 w 1087812"/>
                <a:gd name="connsiteY133" fmla="*/ 402474 h 1253759"/>
                <a:gd name="connsiteX134" fmla="*/ 134466 w 1087812"/>
                <a:gd name="connsiteY134" fmla="*/ 420254 h 1253759"/>
                <a:gd name="connsiteX135" fmla="*/ 133081 w 1087812"/>
                <a:gd name="connsiteY135" fmla="*/ 421101 h 1253759"/>
                <a:gd name="connsiteX136" fmla="*/ 128617 w 1087812"/>
                <a:gd name="connsiteY136" fmla="*/ 422256 h 1253759"/>
                <a:gd name="connsiteX137" fmla="*/ 127539 w 1087812"/>
                <a:gd name="connsiteY137" fmla="*/ 422333 h 1253759"/>
                <a:gd name="connsiteX138" fmla="*/ 123613 w 1087812"/>
                <a:gd name="connsiteY138" fmla="*/ 421794 h 1253759"/>
                <a:gd name="connsiteX139" fmla="*/ 118072 w 1087812"/>
                <a:gd name="connsiteY139" fmla="*/ 420024 h 1253759"/>
                <a:gd name="connsiteX140" fmla="*/ 113376 w 1087812"/>
                <a:gd name="connsiteY140" fmla="*/ 419100 h 1253759"/>
                <a:gd name="connsiteX141" fmla="*/ 107373 w 1087812"/>
                <a:gd name="connsiteY141" fmla="*/ 420486 h 1253759"/>
                <a:gd name="connsiteX142" fmla="*/ 103140 w 1087812"/>
                <a:gd name="connsiteY142" fmla="*/ 424257 h 1253759"/>
                <a:gd name="connsiteX143" fmla="*/ 97752 w 1087812"/>
                <a:gd name="connsiteY143" fmla="*/ 432416 h 1253759"/>
                <a:gd name="connsiteX144" fmla="*/ 95212 w 1087812"/>
                <a:gd name="connsiteY144" fmla="*/ 438650 h 1253759"/>
                <a:gd name="connsiteX145" fmla="*/ 92287 w 1087812"/>
                <a:gd name="connsiteY145" fmla="*/ 443961 h 1253759"/>
                <a:gd name="connsiteX146" fmla="*/ 91902 w 1087812"/>
                <a:gd name="connsiteY146" fmla="*/ 444500 h 1253759"/>
                <a:gd name="connsiteX147" fmla="*/ 80125 w 1087812"/>
                <a:gd name="connsiteY147" fmla="*/ 456892 h 1253759"/>
                <a:gd name="connsiteX148" fmla="*/ 68580 w 1087812"/>
                <a:gd name="connsiteY148" fmla="*/ 466128 h 1253759"/>
                <a:gd name="connsiteX149" fmla="*/ 0 w 1087812"/>
                <a:gd name="connsiteY149" fmla="*/ 537480 h 1253759"/>
                <a:gd name="connsiteX150" fmla="*/ 2925 w 1087812"/>
                <a:gd name="connsiteY150" fmla="*/ 539096 h 1253759"/>
                <a:gd name="connsiteX151" fmla="*/ 4079 w 1087812"/>
                <a:gd name="connsiteY151" fmla="*/ 540250 h 1253759"/>
                <a:gd name="connsiteX152" fmla="*/ 8544 w 1087812"/>
                <a:gd name="connsiteY152" fmla="*/ 548717 h 1253759"/>
                <a:gd name="connsiteX153" fmla="*/ 8852 w 1087812"/>
                <a:gd name="connsiteY153" fmla="*/ 549640 h 1253759"/>
                <a:gd name="connsiteX154" fmla="*/ 11084 w 1087812"/>
                <a:gd name="connsiteY154" fmla="*/ 564419 h 1253759"/>
                <a:gd name="connsiteX155" fmla="*/ 13470 w 1087812"/>
                <a:gd name="connsiteY155" fmla="*/ 569653 h 1253759"/>
                <a:gd name="connsiteX156" fmla="*/ 17318 w 1087812"/>
                <a:gd name="connsiteY156" fmla="*/ 572731 h 1253759"/>
                <a:gd name="connsiteX157" fmla="*/ 17626 w 1087812"/>
                <a:gd name="connsiteY157" fmla="*/ 572578 h 1253759"/>
                <a:gd name="connsiteX158" fmla="*/ 18858 w 1087812"/>
                <a:gd name="connsiteY158" fmla="*/ 570192 h 1253759"/>
                <a:gd name="connsiteX159" fmla="*/ 20320 w 1087812"/>
                <a:gd name="connsiteY159" fmla="*/ 568806 h 1253759"/>
                <a:gd name="connsiteX160" fmla="*/ 23168 w 1087812"/>
                <a:gd name="connsiteY160" fmla="*/ 567652 h 1253759"/>
                <a:gd name="connsiteX161" fmla="*/ 25708 w 1087812"/>
                <a:gd name="connsiteY161" fmla="*/ 567883 h 1253759"/>
                <a:gd name="connsiteX162" fmla="*/ 31866 w 1087812"/>
                <a:gd name="connsiteY162" fmla="*/ 571808 h 1253759"/>
                <a:gd name="connsiteX163" fmla="*/ 32558 w 1087812"/>
                <a:gd name="connsiteY163" fmla="*/ 572424 h 1253759"/>
                <a:gd name="connsiteX164" fmla="*/ 37022 w 1087812"/>
                <a:gd name="connsiteY164" fmla="*/ 578042 h 1253759"/>
                <a:gd name="connsiteX165" fmla="*/ 37407 w 1087812"/>
                <a:gd name="connsiteY165" fmla="*/ 578735 h 1253759"/>
                <a:gd name="connsiteX166" fmla="*/ 39640 w 1087812"/>
                <a:gd name="connsiteY166" fmla="*/ 584354 h 1253759"/>
                <a:gd name="connsiteX167" fmla="*/ 39793 w 1087812"/>
                <a:gd name="connsiteY167" fmla="*/ 585663 h 1253759"/>
                <a:gd name="connsiteX168" fmla="*/ 39255 w 1087812"/>
                <a:gd name="connsiteY168" fmla="*/ 591820 h 1253759"/>
                <a:gd name="connsiteX169" fmla="*/ 38793 w 1087812"/>
                <a:gd name="connsiteY169" fmla="*/ 593128 h 1253759"/>
                <a:gd name="connsiteX170" fmla="*/ 35868 w 1087812"/>
                <a:gd name="connsiteY170" fmla="*/ 597516 h 1253759"/>
                <a:gd name="connsiteX171" fmla="*/ 35868 w 1087812"/>
                <a:gd name="connsiteY171" fmla="*/ 604289 h 1253759"/>
                <a:gd name="connsiteX172" fmla="*/ 47182 w 1087812"/>
                <a:gd name="connsiteY172" fmla="*/ 612987 h 1253759"/>
                <a:gd name="connsiteX173" fmla="*/ 61576 w 1087812"/>
                <a:gd name="connsiteY173" fmla="*/ 621838 h 1253759"/>
                <a:gd name="connsiteX174" fmla="*/ 70350 w 1087812"/>
                <a:gd name="connsiteY174" fmla="*/ 629458 h 1253759"/>
                <a:gd name="connsiteX175" fmla="*/ 71274 w 1087812"/>
                <a:gd name="connsiteY175" fmla="*/ 631844 h 1253759"/>
                <a:gd name="connsiteX176" fmla="*/ 70735 w 1087812"/>
                <a:gd name="connsiteY176" fmla="*/ 637463 h 1253759"/>
                <a:gd name="connsiteX177" fmla="*/ 68965 w 1087812"/>
                <a:gd name="connsiteY177" fmla="*/ 644621 h 1253759"/>
                <a:gd name="connsiteX178" fmla="*/ 68041 w 1087812"/>
                <a:gd name="connsiteY178" fmla="*/ 649932 h 1253759"/>
                <a:gd name="connsiteX179" fmla="*/ 68888 w 1087812"/>
                <a:gd name="connsiteY179" fmla="*/ 652395 h 1253759"/>
                <a:gd name="connsiteX180" fmla="*/ 71659 w 1087812"/>
                <a:gd name="connsiteY180" fmla="*/ 652395 h 1253759"/>
                <a:gd name="connsiteX181" fmla="*/ 71659 w 1087812"/>
                <a:gd name="connsiteY181" fmla="*/ 652395 h 1253759"/>
                <a:gd name="connsiteX182" fmla="*/ 82742 w 1087812"/>
                <a:gd name="connsiteY182" fmla="*/ 645006 h 1253759"/>
                <a:gd name="connsiteX183" fmla="*/ 84821 w 1087812"/>
                <a:gd name="connsiteY183" fmla="*/ 644621 h 1253759"/>
                <a:gd name="connsiteX184" fmla="*/ 90439 w 1087812"/>
                <a:gd name="connsiteY184" fmla="*/ 645776 h 1253759"/>
                <a:gd name="connsiteX185" fmla="*/ 92287 w 1087812"/>
                <a:gd name="connsiteY185" fmla="*/ 647084 h 1253759"/>
                <a:gd name="connsiteX186" fmla="*/ 96212 w 1087812"/>
                <a:gd name="connsiteY186" fmla="*/ 653858 h 1253759"/>
                <a:gd name="connsiteX187" fmla="*/ 98983 w 1087812"/>
                <a:gd name="connsiteY187" fmla="*/ 660477 h 1253759"/>
                <a:gd name="connsiteX188" fmla="*/ 102678 w 1087812"/>
                <a:gd name="connsiteY188" fmla="*/ 664633 h 1253759"/>
                <a:gd name="connsiteX189" fmla="*/ 110375 w 1087812"/>
                <a:gd name="connsiteY189" fmla="*/ 667173 h 1253759"/>
                <a:gd name="connsiteX190" fmla="*/ 111144 w 1087812"/>
                <a:gd name="connsiteY190" fmla="*/ 667558 h 1253759"/>
                <a:gd name="connsiteX191" fmla="*/ 115609 w 1087812"/>
                <a:gd name="connsiteY191" fmla="*/ 670945 h 1253759"/>
                <a:gd name="connsiteX192" fmla="*/ 116378 w 1087812"/>
                <a:gd name="connsiteY192" fmla="*/ 671792 h 1253759"/>
                <a:gd name="connsiteX193" fmla="*/ 124229 w 1087812"/>
                <a:gd name="connsiteY193" fmla="*/ 685261 h 1253759"/>
                <a:gd name="connsiteX194" fmla="*/ 128001 w 1087812"/>
                <a:gd name="connsiteY194" fmla="*/ 689418 h 1253759"/>
                <a:gd name="connsiteX195" fmla="*/ 165716 w 1087812"/>
                <a:gd name="connsiteY195" fmla="*/ 707198 h 1253759"/>
                <a:gd name="connsiteX196" fmla="*/ 184496 w 1087812"/>
                <a:gd name="connsiteY196" fmla="*/ 719282 h 1253759"/>
                <a:gd name="connsiteX197" fmla="*/ 187421 w 1087812"/>
                <a:gd name="connsiteY197" fmla="*/ 719282 h 1253759"/>
                <a:gd name="connsiteX198" fmla="*/ 190731 w 1087812"/>
                <a:gd name="connsiteY198" fmla="*/ 717435 h 1253759"/>
                <a:gd name="connsiteX199" fmla="*/ 197350 w 1087812"/>
                <a:gd name="connsiteY199" fmla="*/ 714972 h 1253759"/>
                <a:gd name="connsiteX200" fmla="*/ 198736 w 1087812"/>
                <a:gd name="connsiteY200" fmla="*/ 714818 h 1253759"/>
                <a:gd name="connsiteX201" fmla="*/ 202122 w 1087812"/>
                <a:gd name="connsiteY201" fmla="*/ 715356 h 1253759"/>
                <a:gd name="connsiteX202" fmla="*/ 209281 w 1087812"/>
                <a:gd name="connsiteY202" fmla="*/ 717742 h 1253759"/>
                <a:gd name="connsiteX203" fmla="*/ 211821 w 1087812"/>
                <a:gd name="connsiteY203" fmla="*/ 718127 h 1253759"/>
                <a:gd name="connsiteX204" fmla="*/ 215361 w 1087812"/>
                <a:gd name="connsiteY204" fmla="*/ 717588 h 1253759"/>
                <a:gd name="connsiteX205" fmla="*/ 226753 w 1087812"/>
                <a:gd name="connsiteY205" fmla="*/ 714279 h 1253759"/>
                <a:gd name="connsiteX206" fmla="*/ 228215 w 1087812"/>
                <a:gd name="connsiteY206" fmla="*/ 714279 h 1253759"/>
                <a:gd name="connsiteX207" fmla="*/ 232679 w 1087812"/>
                <a:gd name="connsiteY207" fmla="*/ 715433 h 1253759"/>
                <a:gd name="connsiteX208" fmla="*/ 233526 w 1087812"/>
                <a:gd name="connsiteY208" fmla="*/ 715818 h 1253759"/>
                <a:gd name="connsiteX209" fmla="*/ 241685 w 1087812"/>
                <a:gd name="connsiteY209" fmla="*/ 721283 h 1253759"/>
                <a:gd name="connsiteX210" fmla="*/ 254308 w 1087812"/>
                <a:gd name="connsiteY210" fmla="*/ 725671 h 1253759"/>
                <a:gd name="connsiteX211" fmla="*/ 255232 w 1087812"/>
                <a:gd name="connsiteY211" fmla="*/ 726209 h 1253759"/>
                <a:gd name="connsiteX212" fmla="*/ 267008 w 1087812"/>
                <a:gd name="connsiteY212" fmla="*/ 736908 h 1253759"/>
                <a:gd name="connsiteX213" fmla="*/ 275244 w 1087812"/>
                <a:gd name="connsiteY213" fmla="*/ 745144 h 1253759"/>
                <a:gd name="connsiteX214" fmla="*/ 280478 w 1087812"/>
                <a:gd name="connsiteY214" fmla="*/ 747761 h 1253759"/>
                <a:gd name="connsiteX215" fmla="*/ 286019 w 1087812"/>
                <a:gd name="connsiteY215" fmla="*/ 749762 h 1253759"/>
                <a:gd name="connsiteX216" fmla="*/ 291869 w 1087812"/>
                <a:gd name="connsiteY216" fmla="*/ 750300 h 1253759"/>
                <a:gd name="connsiteX217" fmla="*/ 297180 w 1087812"/>
                <a:gd name="connsiteY217" fmla="*/ 750300 h 1253759"/>
                <a:gd name="connsiteX218" fmla="*/ 312343 w 1087812"/>
                <a:gd name="connsiteY218" fmla="*/ 743219 h 1253759"/>
                <a:gd name="connsiteX219" fmla="*/ 313498 w 1087812"/>
                <a:gd name="connsiteY219" fmla="*/ 742989 h 1253759"/>
                <a:gd name="connsiteX220" fmla="*/ 321348 w 1087812"/>
                <a:gd name="connsiteY220" fmla="*/ 742989 h 1253759"/>
                <a:gd name="connsiteX221" fmla="*/ 321348 w 1087812"/>
                <a:gd name="connsiteY221" fmla="*/ 742989 h 1253759"/>
                <a:gd name="connsiteX222" fmla="*/ 323658 w 1087812"/>
                <a:gd name="connsiteY222" fmla="*/ 744143 h 1253759"/>
                <a:gd name="connsiteX223" fmla="*/ 329276 w 1087812"/>
                <a:gd name="connsiteY223" fmla="*/ 751994 h 1253759"/>
                <a:gd name="connsiteX224" fmla="*/ 329738 w 1087812"/>
                <a:gd name="connsiteY224" fmla="*/ 753072 h 1253759"/>
                <a:gd name="connsiteX225" fmla="*/ 333048 w 1087812"/>
                <a:gd name="connsiteY225" fmla="*/ 768389 h 1253759"/>
                <a:gd name="connsiteX226" fmla="*/ 335742 w 1087812"/>
                <a:gd name="connsiteY226" fmla="*/ 773315 h 1253759"/>
                <a:gd name="connsiteX227" fmla="*/ 343208 w 1087812"/>
                <a:gd name="connsiteY227" fmla="*/ 776316 h 1253759"/>
                <a:gd name="connsiteX228" fmla="*/ 350289 w 1087812"/>
                <a:gd name="connsiteY228" fmla="*/ 778472 h 1253759"/>
                <a:gd name="connsiteX229" fmla="*/ 365375 w 1087812"/>
                <a:gd name="connsiteY229" fmla="*/ 785937 h 1253759"/>
                <a:gd name="connsiteX230" fmla="*/ 371148 w 1087812"/>
                <a:gd name="connsiteY230" fmla="*/ 787862 h 1253759"/>
                <a:gd name="connsiteX231" fmla="*/ 374535 w 1087812"/>
                <a:gd name="connsiteY231" fmla="*/ 787477 h 1253759"/>
                <a:gd name="connsiteX232" fmla="*/ 382001 w 1087812"/>
                <a:gd name="connsiteY232" fmla="*/ 783783 h 1253759"/>
                <a:gd name="connsiteX233" fmla="*/ 383232 w 1087812"/>
                <a:gd name="connsiteY233" fmla="*/ 783474 h 1253759"/>
                <a:gd name="connsiteX234" fmla="*/ 388312 w 1087812"/>
                <a:gd name="connsiteY234" fmla="*/ 783474 h 1253759"/>
                <a:gd name="connsiteX235" fmla="*/ 388312 w 1087812"/>
                <a:gd name="connsiteY235" fmla="*/ 783474 h 1253759"/>
                <a:gd name="connsiteX236" fmla="*/ 389775 w 1087812"/>
                <a:gd name="connsiteY236" fmla="*/ 783936 h 1253759"/>
                <a:gd name="connsiteX237" fmla="*/ 394239 w 1087812"/>
                <a:gd name="connsiteY237" fmla="*/ 786785 h 1253759"/>
                <a:gd name="connsiteX238" fmla="*/ 394855 w 1087812"/>
                <a:gd name="connsiteY238" fmla="*/ 787246 h 1253759"/>
                <a:gd name="connsiteX239" fmla="*/ 399935 w 1087812"/>
                <a:gd name="connsiteY239" fmla="*/ 792865 h 1253759"/>
                <a:gd name="connsiteX240" fmla="*/ 411403 w 1087812"/>
                <a:gd name="connsiteY240" fmla="*/ 809490 h 1253759"/>
                <a:gd name="connsiteX241" fmla="*/ 414405 w 1087812"/>
                <a:gd name="connsiteY241" fmla="*/ 815494 h 1253759"/>
                <a:gd name="connsiteX242" fmla="*/ 416252 w 1087812"/>
                <a:gd name="connsiteY242" fmla="*/ 821575 h 1253759"/>
                <a:gd name="connsiteX243" fmla="*/ 416406 w 1087812"/>
                <a:gd name="connsiteY243" fmla="*/ 822344 h 1253759"/>
                <a:gd name="connsiteX244" fmla="*/ 416406 w 1087812"/>
                <a:gd name="connsiteY244" fmla="*/ 829118 h 1253759"/>
                <a:gd name="connsiteX245" fmla="*/ 416329 w 1087812"/>
                <a:gd name="connsiteY245" fmla="*/ 829810 h 1253759"/>
                <a:gd name="connsiteX246" fmla="*/ 414636 w 1087812"/>
                <a:gd name="connsiteY246" fmla="*/ 836584 h 1253759"/>
                <a:gd name="connsiteX247" fmla="*/ 414405 w 1087812"/>
                <a:gd name="connsiteY247" fmla="*/ 837123 h 1253759"/>
                <a:gd name="connsiteX248" fmla="*/ 412558 w 1087812"/>
                <a:gd name="connsiteY248" fmla="*/ 840894 h 1253759"/>
                <a:gd name="connsiteX249" fmla="*/ 412943 w 1087812"/>
                <a:gd name="connsiteY249" fmla="*/ 843742 h 1253759"/>
                <a:gd name="connsiteX250" fmla="*/ 426566 w 1087812"/>
                <a:gd name="connsiteY250" fmla="*/ 861137 h 1253759"/>
                <a:gd name="connsiteX251" fmla="*/ 427028 w 1087812"/>
                <a:gd name="connsiteY251" fmla="*/ 861907 h 1253759"/>
                <a:gd name="connsiteX252" fmla="*/ 436034 w 1087812"/>
                <a:gd name="connsiteY252" fmla="*/ 887230 h 1253759"/>
                <a:gd name="connsiteX253" fmla="*/ 444962 w 1087812"/>
                <a:gd name="connsiteY253" fmla="*/ 906703 h 1253759"/>
                <a:gd name="connsiteX254" fmla="*/ 446424 w 1087812"/>
                <a:gd name="connsiteY254" fmla="*/ 908858 h 1253759"/>
                <a:gd name="connsiteX255" fmla="*/ 448503 w 1087812"/>
                <a:gd name="connsiteY255" fmla="*/ 909551 h 1253759"/>
                <a:gd name="connsiteX256" fmla="*/ 461280 w 1087812"/>
                <a:gd name="connsiteY256" fmla="*/ 910090 h 1253759"/>
                <a:gd name="connsiteX257" fmla="*/ 466513 w 1087812"/>
                <a:gd name="connsiteY257" fmla="*/ 909166 h 1253759"/>
                <a:gd name="connsiteX258" fmla="*/ 469746 w 1087812"/>
                <a:gd name="connsiteY258" fmla="*/ 906780 h 1253759"/>
                <a:gd name="connsiteX259" fmla="*/ 471208 w 1087812"/>
                <a:gd name="connsiteY259" fmla="*/ 901546 h 1253759"/>
                <a:gd name="connsiteX260" fmla="*/ 471516 w 1087812"/>
                <a:gd name="connsiteY260" fmla="*/ 900777 h 1253759"/>
                <a:gd name="connsiteX261" fmla="*/ 475442 w 1087812"/>
                <a:gd name="connsiteY261" fmla="*/ 894619 h 1253759"/>
                <a:gd name="connsiteX262" fmla="*/ 477597 w 1087812"/>
                <a:gd name="connsiteY262" fmla="*/ 893310 h 1253759"/>
                <a:gd name="connsiteX263" fmla="*/ 484909 w 1087812"/>
                <a:gd name="connsiteY263" fmla="*/ 892771 h 1253759"/>
                <a:gd name="connsiteX264" fmla="*/ 485987 w 1087812"/>
                <a:gd name="connsiteY264" fmla="*/ 892926 h 1253759"/>
                <a:gd name="connsiteX265" fmla="*/ 494453 w 1087812"/>
                <a:gd name="connsiteY265" fmla="*/ 895773 h 1253759"/>
                <a:gd name="connsiteX266" fmla="*/ 501535 w 1087812"/>
                <a:gd name="connsiteY266" fmla="*/ 899314 h 1253759"/>
                <a:gd name="connsiteX267" fmla="*/ 502073 w 1087812"/>
                <a:gd name="connsiteY267" fmla="*/ 899699 h 1253759"/>
                <a:gd name="connsiteX268" fmla="*/ 512464 w 1087812"/>
                <a:gd name="connsiteY268" fmla="*/ 908397 h 1253759"/>
                <a:gd name="connsiteX269" fmla="*/ 515620 w 1087812"/>
                <a:gd name="connsiteY269" fmla="*/ 909782 h 1253759"/>
                <a:gd name="connsiteX270" fmla="*/ 519238 w 1087812"/>
                <a:gd name="connsiteY270" fmla="*/ 910244 h 1253759"/>
                <a:gd name="connsiteX271" fmla="*/ 527242 w 1087812"/>
                <a:gd name="connsiteY271" fmla="*/ 908627 h 1253759"/>
                <a:gd name="connsiteX272" fmla="*/ 532322 w 1087812"/>
                <a:gd name="connsiteY272" fmla="*/ 908550 h 1253759"/>
                <a:gd name="connsiteX273" fmla="*/ 533708 w 1087812"/>
                <a:gd name="connsiteY273" fmla="*/ 908935 h 1253759"/>
                <a:gd name="connsiteX274" fmla="*/ 538788 w 1087812"/>
                <a:gd name="connsiteY274" fmla="*/ 911783 h 1253759"/>
                <a:gd name="connsiteX275" fmla="*/ 539558 w 1087812"/>
                <a:gd name="connsiteY275" fmla="*/ 912476 h 1253759"/>
                <a:gd name="connsiteX276" fmla="*/ 547024 w 1087812"/>
                <a:gd name="connsiteY276" fmla="*/ 921558 h 1253759"/>
                <a:gd name="connsiteX277" fmla="*/ 550795 w 1087812"/>
                <a:gd name="connsiteY277" fmla="*/ 923252 h 1253759"/>
                <a:gd name="connsiteX278" fmla="*/ 569191 w 1087812"/>
                <a:gd name="connsiteY278" fmla="*/ 921635 h 1253759"/>
                <a:gd name="connsiteX279" fmla="*/ 570192 w 1087812"/>
                <a:gd name="connsiteY279" fmla="*/ 921712 h 1253759"/>
                <a:gd name="connsiteX280" fmla="*/ 576349 w 1087812"/>
                <a:gd name="connsiteY280" fmla="*/ 923406 h 1253759"/>
                <a:gd name="connsiteX281" fmla="*/ 577119 w 1087812"/>
                <a:gd name="connsiteY281" fmla="*/ 923713 h 1253759"/>
                <a:gd name="connsiteX282" fmla="*/ 583276 w 1087812"/>
                <a:gd name="connsiteY282" fmla="*/ 927639 h 1253759"/>
                <a:gd name="connsiteX283" fmla="*/ 583892 w 1087812"/>
                <a:gd name="connsiteY283" fmla="*/ 928178 h 1253759"/>
                <a:gd name="connsiteX284" fmla="*/ 589511 w 1087812"/>
                <a:gd name="connsiteY284" fmla="*/ 934951 h 1253759"/>
                <a:gd name="connsiteX285" fmla="*/ 594283 w 1087812"/>
                <a:gd name="connsiteY285" fmla="*/ 942571 h 1253759"/>
                <a:gd name="connsiteX286" fmla="*/ 597285 w 1087812"/>
                <a:gd name="connsiteY286" fmla="*/ 949729 h 1253759"/>
                <a:gd name="connsiteX287" fmla="*/ 597516 w 1087812"/>
                <a:gd name="connsiteY287" fmla="*/ 950807 h 1253759"/>
                <a:gd name="connsiteX288" fmla="*/ 597516 w 1087812"/>
                <a:gd name="connsiteY288" fmla="*/ 956964 h 1253759"/>
                <a:gd name="connsiteX289" fmla="*/ 596515 w 1087812"/>
                <a:gd name="connsiteY289" fmla="*/ 962198 h 1253759"/>
                <a:gd name="connsiteX290" fmla="*/ 596977 w 1087812"/>
                <a:gd name="connsiteY290" fmla="*/ 963122 h 1253759"/>
                <a:gd name="connsiteX291" fmla="*/ 611447 w 1087812"/>
                <a:gd name="connsiteY291" fmla="*/ 962660 h 1253759"/>
                <a:gd name="connsiteX292" fmla="*/ 612063 w 1087812"/>
                <a:gd name="connsiteY292" fmla="*/ 962737 h 1253759"/>
                <a:gd name="connsiteX293" fmla="*/ 631229 w 1087812"/>
                <a:gd name="connsiteY293" fmla="*/ 966586 h 1253759"/>
                <a:gd name="connsiteX294" fmla="*/ 636847 w 1087812"/>
                <a:gd name="connsiteY294" fmla="*/ 965739 h 1253759"/>
                <a:gd name="connsiteX295" fmla="*/ 638310 w 1087812"/>
                <a:gd name="connsiteY295" fmla="*/ 963661 h 1253759"/>
                <a:gd name="connsiteX296" fmla="*/ 637309 w 1087812"/>
                <a:gd name="connsiteY296" fmla="*/ 954578 h 1253759"/>
                <a:gd name="connsiteX297" fmla="*/ 637848 w 1087812"/>
                <a:gd name="connsiteY297" fmla="*/ 952577 h 1253759"/>
                <a:gd name="connsiteX298" fmla="*/ 641773 w 1087812"/>
                <a:gd name="connsiteY298" fmla="*/ 947497 h 1253759"/>
                <a:gd name="connsiteX299" fmla="*/ 642697 w 1087812"/>
                <a:gd name="connsiteY299" fmla="*/ 946727 h 1253759"/>
                <a:gd name="connsiteX300" fmla="*/ 650548 w 1087812"/>
                <a:gd name="connsiteY300" fmla="*/ 942802 h 1253759"/>
                <a:gd name="connsiteX301" fmla="*/ 657629 w 1087812"/>
                <a:gd name="connsiteY301" fmla="*/ 940416 h 1253759"/>
                <a:gd name="connsiteX302" fmla="*/ 658553 w 1087812"/>
                <a:gd name="connsiteY302" fmla="*/ 940262 h 1253759"/>
                <a:gd name="connsiteX303" fmla="*/ 665865 w 1087812"/>
                <a:gd name="connsiteY303" fmla="*/ 940262 h 1253759"/>
                <a:gd name="connsiteX304" fmla="*/ 665865 w 1087812"/>
                <a:gd name="connsiteY304" fmla="*/ 940262 h 1253759"/>
                <a:gd name="connsiteX305" fmla="*/ 666558 w 1087812"/>
                <a:gd name="connsiteY305" fmla="*/ 940339 h 1253759"/>
                <a:gd name="connsiteX306" fmla="*/ 675024 w 1087812"/>
                <a:gd name="connsiteY306" fmla="*/ 942571 h 1253759"/>
                <a:gd name="connsiteX307" fmla="*/ 675717 w 1087812"/>
                <a:gd name="connsiteY307" fmla="*/ 942879 h 1253759"/>
                <a:gd name="connsiteX308" fmla="*/ 684184 w 1087812"/>
                <a:gd name="connsiteY308" fmla="*/ 947959 h 1253759"/>
                <a:gd name="connsiteX309" fmla="*/ 685338 w 1087812"/>
                <a:gd name="connsiteY309" fmla="*/ 949344 h 1253759"/>
                <a:gd name="connsiteX310" fmla="*/ 687032 w 1087812"/>
                <a:gd name="connsiteY310" fmla="*/ 953808 h 1253759"/>
                <a:gd name="connsiteX311" fmla="*/ 686647 w 1087812"/>
                <a:gd name="connsiteY311" fmla="*/ 956503 h 1253759"/>
                <a:gd name="connsiteX312" fmla="*/ 683260 w 1087812"/>
                <a:gd name="connsiteY312" fmla="*/ 961044 h 1253759"/>
                <a:gd name="connsiteX313" fmla="*/ 659322 w 1087812"/>
                <a:gd name="connsiteY313" fmla="*/ 983365 h 1253759"/>
                <a:gd name="connsiteX314" fmla="*/ 652395 w 1087812"/>
                <a:gd name="connsiteY314" fmla="*/ 992832 h 1253759"/>
                <a:gd name="connsiteX315" fmla="*/ 652703 w 1087812"/>
                <a:gd name="connsiteY315" fmla="*/ 997989 h 1253759"/>
                <a:gd name="connsiteX316" fmla="*/ 653627 w 1087812"/>
                <a:gd name="connsiteY316" fmla="*/ 998143 h 1253759"/>
                <a:gd name="connsiteX317" fmla="*/ 658553 w 1087812"/>
                <a:gd name="connsiteY317" fmla="*/ 996142 h 1253759"/>
                <a:gd name="connsiteX318" fmla="*/ 659322 w 1087812"/>
                <a:gd name="connsiteY318" fmla="*/ 995988 h 1253759"/>
                <a:gd name="connsiteX319" fmla="*/ 666096 w 1087812"/>
                <a:gd name="connsiteY319" fmla="*/ 995449 h 1253759"/>
                <a:gd name="connsiteX320" fmla="*/ 668251 w 1087812"/>
                <a:gd name="connsiteY320" fmla="*/ 996142 h 1253759"/>
                <a:gd name="connsiteX321" fmla="*/ 673870 w 1087812"/>
                <a:gd name="connsiteY321" fmla="*/ 1001222 h 1253759"/>
                <a:gd name="connsiteX322" fmla="*/ 674716 w 1087812"/>
                <a:gd name="connsiteY322" fmla="*/ 1002607 h 1253759"/>
                <a:gd name="connsiteX323" fmla="*/ 676410 w 1087812"/>
                <a:gd name="connsiteY323" fmla="*/ 1009381 h 1253759"/>
                <a:gd name="connsiteX324" fmla="*/ 676487 w 1087812"/>
                <a:gd name="connsiteY324" fmla="*/ 1010073 h 1253759"/>
                <a:gd name="connsiteX325" fmla="*/ 676487 w 1087812"/>
                <a:gd name="connsiteY325" fmla="*/ 1017385 h 1253759"/>
                <a:gd name="connsiteX326" fmla="*/ 674178 w 1087812"/>
                <a:gd name="connsiteY326" fmla="*/ 1032472 h 1253759"/>
                <a:gd name="connsiteX327" fmla="*/ 674178 w 1087812"/>
                <a:gd name="connsiteY327" fmla="*/ 1038783 h 1253759"/>
                <a:gd name="connsiteX328" fmla="*/ 675255 w 1087812"/>
                <a:gd name="connsiteY328" fmla="*/ 1044479 h 1253759"/>
                <a:gd name="connsiteX329" fmla="*/ 679104 w 1087812"/>
                <a:gd name="connsiteY329" fmla="*/ 1055870 h 1253759"/>
                <a:gd name="connsiteX330" fmla="*/ 679258 w 1087812"/>
                <a:gd name="connsiteY330" fmla="*/ 1057025 h 1253759"/>
                <a:gd name="connsiteX331" fmla="*/ 678719 w 1087812"/>
                <a:gd name="connsiteY331" fmla="*/ 1062644 h 1253759"/>
                <a:gd name="connsiteX332" fmla="*/ 677641 w 1087812"/>
                <a:gd name="connsiteY332" fmla="*/ 1064568 h 1253759"/>
                <a:gd name="connsiteX333" fmla="*/ 672561 w 1087812"/>
                <a:gd name="connsiteY333" fmla="*/ 1068493 h 1253759"/>
                <a:gd name="connsiteX334" fmla="*/ 667096 w 1087812"/>
                <a:gd name="connsiteY334" fmla="*/ 1071803 h 1253759"/>
                <a:gd name="connsiteX335" fmla="*/ 664325 w 1087812"/>
                <a:gd name="connsiteY335" fmla="*/ 1075344 h 1253759"/>
                <a:gd name="connsiteX336" fmla="*/ 667174 w 1087812"/>
                <a:gd name="connsiteY336" fmla="*/ 1086812 h 1253759"/>
                <a:gd name="connsiteX337" fmla="*/ 678488 w 1087812"/>
                <a:gd name="connsiteY337" fmla="*/ 1098665 h 1253759"/>
                <a:gd name="connsiteX338" fmla="*/ 686647 w 1087812"/>
                <a:gd name="connsiteY338" fmla="*/ 1110827 h 1253759"/>
                <a:gd name="connsiteX339" fmla="*/ 686647 w 1087812"/>
                <a:gd name="connsiteY339" fmla="*/ 1113906 h 1253759"/>
                <a:gd name="connsiteX340" fmla="*/ 678180 w 1087812"/>
                <a:gd name="connsiteY340" fmla="*/ 1126837 h 1253759"/>
                <a:gd name="connsiteX341" fmla="*/ 677333 w 1087812"/>
                <a:gd name="connsiteY341" fmla="*/ 1127683 h 1253759"/>
                <a:gd name="connsiteX342" fmla="*/ 666327 w 1087812"/>
                <a:gd name="connsiteY342" fmla="*/ 1134841 h 1253759"/>
                <a:gd name="connsiteX343" fmla="*/ 662632 w 1087812"/>
                <a:gd name="connsiteY343" fmla="*/ 1138536 h 1253759"/>
                <a:gd name="connsiteX344" fmla="*/ 661786 w 1087812"/>
                <a:gd name="connsiteY344" fmla="*/ 1143154 h 1253759"/>
                <a:gd name="connsiteX345" fmla="*/ 663710 w 1087812"/>
                <a:gd name="connsiteY345" fmla="*/ 1149466 h 1253759"/>
                <a:gd name="connsiteX346" fmla="*/ 668328 w 1087812"/>
                <a:gd name="connsiteY346" fmla="*/ 1156624 h 1253759"/>
                <a:gd name="connsiteX347" fmla="*/ 673639 w 1087812"/>
                <a:gd name="connsiteY347" fmla="*/ 1161088 h 1253759"/>
                <a:gd name="connsiteX348" fmla="*/ 678334 w 1087812"/>
                <a:gd name="connsiteY348" fmla="*/ 1159933 h 1253759"/>
                <a:gd name="connsiteX349" fmla="*/ 687340 w 1087812"/>
                <a:gd name="connsiteY349" fmla="*/ 1151928 h 1253759"/>
                <a:gd name="connsiteX350" fmla="*/ 688032 w 1087812"/>
                <a:gd name="connsiteY350" fmla="*/ 1151467 h 1253759"/>
                <a:gd name="connsiteX351" fmla="*/ 693112 w 1087812"/>
                <a:gd name="connsiteY351" fmla="*/ 1149235 h 1253759"/>
                <a:gd name="connsiteX352" fmla="*/ 696807 w 1087812"/>
                <a:gd name="connsiteY352" fmla="*/ 1150697 h 1253759"/>
                <a:gd name="connsiteX353" fmla="*/ 699039 w 1087812"/>
                <a:gd name="connsiteY353" fmla="*/ 1155777 h 1253759"/>
                <a:gd name="connsiteX354" fmla="*/ 699193 w 1087812"/>
                <a:gd name="connsiteY354" fmla="*/ 1157547 h 1253759"/>
                <a:gd name="connsiteX355" fmla="*/ 698038 w 1087812"/>
                <a:gd name="connsiteY355" fmla="*/ 1162627 h 1253759"/>
                <a:gd name="connsiteX356" fmla="*/ 693574 w 1087812"/>
                <a:gd name="connsiteY356" fmla="*/ 1172864 h 1253759"/>
                <a:gd name="connsiteX357" fmla="*/ 693189 w 1087812"/>
                <a:gd name="connsiteY357" fmla="*/ 1176251 h 1253759"/>
                <a:gd name="connsiteX358" fmla="*/ 695806 w 1087812"/>
                <a:gd name="connsiteY358" fmla="*/ 1179253 h 1253759"/>
                <a:gd name="connsiteX359" fmla="*/ 713509 w 1087812"/>
                <a:gd name="connsiteY359" fmla="*/ 1193107 h 1253759"/>
                <a:gd name="connsiteX360" fmla="*/ 719667 w 1087812"/>
                <a:gd name="connsiteY360" fmla="*/ 1194493 h 1253759"/>
                <a:gd name="connsiteX361" fmla="*/ 725901 w 1087812"/>
                <a:gd name="connsiteY361" fmla="*/ 1193569 h 1253759"/>
                <a:gd name="connsiteX362" fmla="*/ 731443 w 1087812"/>
                <a:gd name="connsiteY362" fmla="*/ 1190337 h 1253759"/>
                <a:gd name="connsiteX363" fmla="*/ 733906 w 1087812"/>
                <a:gd name="connsiteY363" fmla="*/ 1184949 h 1253759"/>
                <a:gd name="connsiteX364" fmla="*/ 730212 w 1087812"/>
                <a:gd name="connsiteY364" fmla="*/ 1176636 h 1253759"/>
                <a:gd name="connsiteX365" fmla="*/ 721206 w 1087812"/>
                <a:gd name="connsiteY365" fmla="*/ 1169785 h 1253759"/>
                <a:gd name="connsiteX366" fmla="*/ 720513 w 1087812"/>
                <a:gd name="connsiteY366" fmla="*/ 1169016 h 1253759"/>
                <a:gd name="connsiteX367" fmla="*/ 714895 w 1087812"/>
                <a:gd name="connsiteY367" fmla="*/ 1160011 h 1253759"/>
                <a:gd name="connsiteX368" fmla="*/ 715125 w 1087812"/>
                <a:gd name="connsiteY368" fmla="*/ 1156777 h 1253759"/>
                <a:gd name="connsiteX369" fmla="*/ 724670 w 1087812"/>
                <a:gd name="connsiteY369" fmla="*/ 1145001 h 1253759"/>
                <a:gd name="connsiteX370" fmla="*/ 725516 w 1087812"/>
                <a:gd name="connsiteY370" fmla="*/ 1144308 h 1253759"/>
                <a:gd name="connsiteX371" fmla="*/ 731674 w 1087812"/>
                <a:gd name="connsiteY371" fmla="*/ 1140922 h 1253759"/>
                <a:gd name="connsiteX372" fmla="*/ 732982 w 1087812"/>
                <a:gd name="connsiteY372" fmla="*/ 1140614 h 1253759"/>
                <a:gd name="connsiteX373" fmla="*/ 737447 w 1087812"/>
                <a:gd name="connsiteY373" fmla="*/ 1140614 h 1253759"/>
                <a:gd name="connsiteX374" fmla="*/ 738755 w 1087812"/>
                <a:gd name="connsiteY374" fmla="*/ 1140922 h 1253759"/>
                <a:gd name="connsiteX375" fmla="*/ 746067 w 1087812"/>
                <a:gd name="connsiteY375" fmla="*/ 1144847 h 1253759"/>
                <a:gd name="connsiteX376" fmla="*/ 748530 w 1087812"/>
                <a:gd name="connsiteY376" fmla="*/ 1145617 h 1253759"/>
                <a:gd name="connsiteX377" fmla="*/ 750762 w 1087812"/>
                <a:gd name="connsiteY377" fmla="*/ 1145617 h 1253759"/>
                <a:gd name="connsiteX378" fmla="*/ 754688 w 1087812"/>
                <a:gd name="connsiteY378" fmla="*/ 1143462 h 1253759"/>
                <a:gd name="connsiteX379" fmla="*/ 757690 w 1087812"/>
                <a:gd name="connsiteY379" fmla="*/ 1139459 h 1253759"/>
                <a:gd name="connsiteX380" fmla="*/ 758306 w 1087812"/>
                <a:gd name="connsiteY380" fmla="*/ 1138844 h 1253759"/>
                <a:gd name="connsiteX381" fmla="*/ 762231 w 1087812"/>
                <a:gd name="connsiteY381" fmla="*/ 1135996 h 1253759"/>
                <a:gd name="connsiteX382" fmla="*/ 765156 w 1087812"/>
                <a:gd name="connsiteY382" fmla="*/ 1135765 h 1253759"/>
                <a:gd name="connsiteX383" fmla="*/ 775547 w 1087812"/>
                <a:gd name="connsiteY383" fmla="*/ 1140922 h 1253759"/>
                <a:gd name="connsiteX384" fmla="*/ 779780 w 1087812"/>
                <a:gd name="connsiteY384" fmla="*/ 1140075 h 1253759"/>
                <a:gd name="connsiteX385" fmla="*/ 785014 w 1087812"/>
                <a:gd name="connsiteY385" fmla="*/ 1136920 h 1253759"/>
                <a:gd name="connsiteX386" fmla="*/ 791710 w 1087812"/>
                <a:gd name="connsiteY386" fmla="*/ 1134457 h 1253759"/>
                <a:gd name="connsiteX387" fmla="*/ 792480 w 1087812"/>
                <a:gd name="connsiteY387" fmla="*/ 1134302 h 1253759"/>
                <a:gd name="connsiteX388" fmla="*/ 800947 w 1087812"/>
                <a:gd name="connsiteY388" fmla="*/ 1133764 h 1253759"/>
                <a:gd name="connsiteX389" fmla="*/ 803487 w 1087812"/>
                <a:gd name="connsiteY389" fmla="*/ 1134995 h 1253759"/>
                <a:gd name="connsiteX390" fmla="*/ 805719 w 1087812"/>
                <a:gd name="connsiteY390" fmla="*/ 1138382 h 1253759"/>
                <a:gd name="connsiteX391" fmla="*/ 806027 w 1087812"/>
                <a:gd name="connsiteY391" fmla="*/ 1140922 h 1253759"/>
                <a:gd name="connsiteX392" fmla="*/ 804333 w 1087812"/>
                <a:gd name="connsiteY392" fmla="*/ 1145386 h 1253759"/>
                <a:gd name="connsiteX393" fmla="*/ 801332 w 1087812"/>
                <a:gd name="connsiteY393" fmla="*/ 1150851 h 1253759"/>
                <a:gd name="connsiteX394" fmla="*/ 800639 w 1087812"/>
                <a:gd name="connsiteY394" fmla="*/ 1151621 h 1253759"/>
                <a:gd name="connsiteX395" fmla="*/ 794096 w 1087812"/>
                <a:gd name="connsiteY395" fmla="*/ 1157086 h 1253759"/>
                <a:gd name="connsiteX396" fmla="*/ 792326 w 1087812"/>
                <a:gd name="connsiteY396" fmla="*/ 1159318 h 1253759"/>
                <a:gd name="connsiteX397" fmla="*/ 792095 w 1087812"/>
                <a:gd name="connsiteY397" fmla="*/ 1160088 h 1253759"/>
                <a:gd name="connsiteX398" fmla="*/ 792095 w 1087812"/>
                <a:gd name="connsiteY398" fmla="*/ 1167476 h 1253759"/>
                <a:gd name="connsiteX399" fmla="*/ 791864 w 1087812"/>
                <a:gd name="connsiteY399" fmla="*/ 1168554 h 1253759"/>
                <a:gd name="connsiteX400" fmla="*/ 787015 w 1087812"/>
                <a:gd name="connsiteY400" fmla="*/ 1179868 h 1253759"/>
                <a:gd name="connsiteX401" fmla="*/ 787015 w 1087812"/>
                <a:gd name="connsiteY401" fmla="*/ 1183024 h 1253759"/>
                <a:gd name="connsiteX402" fmla="*/ 791480 w 1087812"/>
                <a:gd name="connsiteY402" fmla="*/ 1186719 h 1253759"/>
                <a:gd name="connsiteX403" fmla="*/ 797098 w 1087812"/>
                <a:gd name="connsiteY403" fmla="*/ 1187181 h 1253759"/>
                <a:gd name="connsiteX404" fmla="*/ 802255 w 1087812"/>
                <a:gd name="connsiteY404" fmla="*/ 1184333 h 1253759"/>
                <a:gd name="connsiteX405" fmla="*/ 807643 w 1087812"/>
                <a:gd name="connsiteY405" fmla="*/ 1179484 h 1253759"/>
                <a:gd name="connsiteX406" fmla="*/ 808182 w 1087812"/>
                <a:gd name="connsiteY406" fmla="*/ 1179099 h 1253759"/>
                <a:gd name="connsiteX407" fmla="*/ 814340 w 1087812"/>
                <a:gd name="connsiteY407" fmla="*/ 1175712 h 1253759"/>
                <a:gd name="connsiteX408" fmla="*/ 815648 w 1087812"/>
                <a:gd name="connsiteY408" fmla="*/ 1175404 h 1253759"/>
                <a:gd name="connsiteX409" fmla="*/ 824653 w 1087812"/>
                <a:gd name="connsiteY409" fmla="*/ 1175404 h 1253759"/>
                <a:gd name="connsiteX410" fmla="*/ 825731 w 1087812"/>
                <a:gd name="connsiteY410" fmla="*/ 1175635 h 1253759"/>
                <a:gd name="connsiteX411" fmla="*/ 842125 w 1087812"/>
                <a:gd name="connsiteY411" fmla="*/ 1182178 h 1253759"/>
                <a:gd name="connsiteX412" fmla="*/ 848514 w 1087812"/>
                <a:gd name="connsiteY412" fmla="*/ 1182178 h 1253759"/>
                <a:gd name="connsiteX413" fmla="*/ 851516 w 1087812"/>
                <a:gd name="connsiteY413" fmla="*/ 1179945 h 1253759"/>
                <a:gd name="connsiteX414" fmla="*/ 854056 w 1087812"/>
                <a:gd name="connsiteY414" fmla="*/ 1170709 h 1253759"/>
                <a:gd name="connsiteX415" fmla="*/ 854595 w 1087812"/>
                <a:gd name="connsiteY415" fmla="*/ 1169632 h 1253759"/>
                <a:gd name="connsiteX416" fmla="*/ 857981 w 1087812"/>
                <a:gd name="connsiteY416" fmla="*/ 1165706 h 1253759"/>
                <a:gd name="connsiteX417" fmla="*/ 859059 w 1087812"/>
                <a:gd name="connsiteY417" fmla="*/ 1164936 h 1253759"/>
                <a:gd name="connsiteX418" fmla="*/ 864678 w 1087812"/>
                <a:gd name="connsiteY418" fmla="*/ 1162704 h 1253759"/>
                <a:gd name="connsiteX419" fmla="*/ 866294 w 1087812"/>
                <a:gd name="connsiteY419" fmla="*/ 1162550 h 1253759"/>
                <a:gd name="connsiteX420" fmla="*/ 871913 w 1087812"/>
                <a:gd name="connsiteY420" fmla="*/ 1163705 h 1253759"/>
                <a:gd name="connsiteX421" fmla="*/ 872837 w 1087812"/>
                <a:gd name="connsiteY421" fmla="*/ 1164013 h 1253759"/>
                <a:gd name="connsiteX422" fmla="*/ 878455 w 1087812"/>
                <a:gd name="connsiteY422" fmla="*/ 1167399 h 1253759"/>
                <a:gd name="connsiteX423" fmla="*/ 894080 w 1087812"/>
                <a:gd name="connsiteY423" fmla="*/ 1181177 h 1253759"/>
                <a:gd name="connsiteX424" fmla="*/ 899468 w 1087812"/>
                <a:gd name="connsiteY424" fmla="*/ 1187719 h 1253759"/>
                <a:gd name="connsiteX425" fmla="*/ 900007 w 1087812"/>
                <a:gd name="connsiteY425" fmla="*/ 1188720 h 1253759"/>
                <a:gd name="connsiteX426" fmla="*/ 901700 w 1087812"/>
                <a:gd name="connsiteY426" fmla="*/ 1194878 h 1253759"/>
                <a:gd name="connsiteX427" fmla="*/ 901700 w 1087812"/>
                <a:gd name="connsiteY427" fmla="*/ 1196340 h 1253759"/>
                <a:gd name="connsiteX428" fmla="*/ 900007 w 1087812"/>
                <a:gd name="connsiteY428" fmla="*/ 1203113 h 1253759"/>
                <a:gd name="connsiteX429" fmla="*/ 897005 w 1087812"/>
                <a:gd name="connsiteY429" fmla="*/ 1209810 h 1253759"/>
                <a:gd name="connsiteX430" fmla="*/ 895619 w 1087812"/>
                <a:gd name="connsiteY430" fmla="*/ 1214967 h 1253759"/>
                <a:gd name="connsiteX431" fmla="*/ 896620 w 1087812"/>
                <a:gd name="connsiteY431" fmla="*/ 1221432 h 1253759"/>
                <a:gd name="connsiteX432" fmla="*/ 899083 w 1087812"/>
                <a:gd name="connsiteY432" fmla="*/ 1227744 h 1253759"/>
                <a:gd name="connsiteX433" fmla="*/ 900392 w 1087812"/>
                <a:gd name="connsiteY433" fmla="*/ 1228744 h 1253759"/>
                <a:gd name="connsiteX434" fmla="*/ 903163 w 1087812"/>
                <a:gd name="connsiteY434" fmla="*/ 1228436 h 1253759"/>
                <a:gd name="connsiteX435" fmla="*/ 921789 w 1087812"/>
                <a:gd name="connsiteY435" fmla="*/ 1217507 h 1253759"/>
                <a:gd name="connsiteX436" fmla="*/ 923482 w 1087812"/>
                <a:gd name="connsiteY436" fmla="*/ 1217122 h 1253759"/>
                <a:gd name="connsiteX437" fmla="*/ 929101 w 1087812"/>
                <a:gd name="connsiteY437" fmla="*/ 1217661 h 1253759"/>
                <a:gd name="connsiteX438" fmla="*/ 930102 w 1087812"/>
                <a:gd name="connsiteY438" fmla="*/ 1217968 h 1253759"/>
                <a:gd name="connsiteX439" fmla="*/ 956656 w 1087812"/>
                <a:gd name="connsiteY439" fmla="*/ 1231285 h 1253759"/>
                <a:gd name="connsiteX440" fmla="*/ 961198 w 1087812"/>
                <a:gd name="connsiteY440" fmla="*/ 1231823 h 1253759"/>
                <a:gd name="connsiteX441" fmla="*/ 961967 w 1087812"/>
                <a:gd name="connsiteY441" fmla="*/ 1231977 h 1253759"/>
                <a:gd name="connsiteX442" fmla="*/ 967586 w 1087812"/>
                <a:gd name="connsiteY442" fmla="*/ 1234209 h 1253759"/>
                <a:gd name="connsiteX443" fmla="*/ 968510 w 1087812"/>
                <a:gd name="connsiteY443" fmla="*/ 1234825 h 1253759"/>
                <a:gd name="connsiteX444" fmla="*/ 970742 w 1087812"/>
                <a:gd name="connsiteY444" fmla="*/ 1237057 h 1253759"/>
                <a:gd name="connsiteX445" fmla="*/ 971435 w 1087812"/>
                <a:gd name="connsiteY445" fmla="*/ 1238134 h 1253759"/>
                <a:gd name="connsiteX446" fmla="*/ 972974 w 1087812"/>
                <a:gd name="connsiteY446" fmla="*/ 1242676 h 1253759"/>
                <a:gd name="connsiteX447" fmla="*/ 982441 w 1087812"/>
                <a:gd name="connsiteY447" fmla="*/ 1253760 h 1253759"/>
                <a:gd name="connsiteX448" fmla="*/ 988291 w 1087812"/>
                <a:gd name="connsiteY448" fmla="*/ 1237827 h 1253759"/>
                <a:gd name="connsiteX449" fmla="*/ 984750 w 1087812"/>
                <a:gd name="connsiteY449" fmla="*/ 1227282 h 1253759"/>
                <a:gd name="connsiteX450" fmla="*/ 970896 w 1087812"/>
                <a:gd name="connsiteY450" fmla="*/ 1205038 h 1253759"/>
                <a:gd name="connsiteX451" fmla="*/ 970511 w 1087812"/>
                <a:gd name="connsiteY451" fmla="*/ 1203883 h 1253759"/>
                <a:gd name="connsiteX452" fmla="*/ 969972 w 1087812"/>
                <a:gd name="connsiteY452" fmla="*/ 1199419 h 1253759"/>
                <a:gd name="connsiteX453" fmla="*/ 970126 w 1087812"/>
                <a:gd name="connsiteY453" fmla="*/ 1198110 h 1253759"/>
                <a:gd name="connsiteX454" fmla="*/ 972820 w 1087812"/>
                <a:gd name="connsiteY454" fmla="*/ 1190490 h 1253759"/>
                <a:gd name="connsiteX455" fmla="*/ 973282 w 1087812"/>
                <a:gd name="connsiteY455" fmla="*/ 1186642 h 1253759"/>
                <a:gd name="connsiteX456" fmla="*/ 971666 w 1087812"/>
                <a:gd name="connsiteY456" fmla="*/ 1172941 h 1253759"/>
                <a:gd name="connsiteX457" fmla="*/ 971819 w 1087812"/>
                <a:gd name="connsiteY457" fmla="*/ 1171633 h 1253759"/>
                <a:gd name="connsiteX458" fmla="*/ 970511 w 1087812"/>
                <a:gd name="connsiteY458" fmla="*/ 1169478 h 1253759"/>
                <a:gd name="connsiteX459" fmla="*/ 966047 w 1087812"/>
                <a:gd name="connsiteY459" fmla="*/ 1168554 h 1253759"/>
                <a:gd name="connsiteX460" fmla="*/ 964892 w 1087812"/>
                <a:gd name="connsiteY460" fmla="*/ 1168015 h 1253759"/>
                <a:gd name="connsiteX461" fmla="*/ 962660 w 1087812"/>
                <a:gd name="connsiteY461" fmla="*/ 1166322 h 1253759"/>
                <a:gd name="connsiteX462" fmla="*/ 962044 w 1087812"/>
                <a:gd name="connsiteY462" fmla="*/ 1165629 h 1253759"/>
                <a:gd name="connsiteX463" fmla="*/ 953886 w 1087812"/>
                <a:gd name="connsiteY463" fmla="*/ 1153699 h 1253759"/>
                <a:gd name="connsiteX464" fmla="*/ 951192 w 1087812"/>
                <a:gd name="connsiteY464" fmla="*/ 1151928 h 1253759"/>
                <a:gd name="connsiteX465" fmla="*/ 943033 w 1087812"/>
                <a:gd name="connsiteY465" fmla="*/ 1148619 h 1253759"/>
                <a:gd name="connsiteX466" fmla="*/ 942109 w 1087812"/>
                <a:gd name="connsiteY466" fmla="*/ 1148003 h 1253759"/>
                <a:gd name="connsiteX467" fmla="*/ 939261 w 1087812"/>
                <a:gd name="connsiteY467" fmla="*/ 1145155 h 1253759"/>
                <a:gd name="connsiteX468" fmla="*/ 938799 w 1087812"/>
                <a:gd name="connsiteY468" fmla="*/ 1144540 h 1253759"/>
                <a:gd name="connsiteX469" fmla="*/ 935952 w 1087812"/>
                <a:gd name="connsiteY469" fmla="*/ 1139459 h 1253759"/>
                <a:gd name="connsiteX470" fmla="*/ 935644 w 1087812"/>
                <a:gd name="connsiteY470" fmla="*/ 1137689 h 1253759"/>
                <a:gd name="connsiteX471" fmla="*/ 936798 w 1087812"/>
                <a:gd name="connsiteY471" fmla="*/ 1130300 h 1253759"/>
                <a:gd name="connsiteX472" fmla="*/ 936798 w 1087812"/>
                <a:gd name="connsiteY472" fmla="*/ 1126990 h 1253759"/>
                <a:gd name="connsiteX473" fmla="*/ 935259 w 1087812"/>
                <a:gd name="connsiteY473" fmla="*/ 1124296 h 1253759"/>
                <a:gd name="connsiteX474" fmla="*/ 930256 w 1087812"/>
                <a:gd name="connsiteY474" fmla="*/ 1121295 h 1253759"/>
                <a:gd name="connsiteX475" fmla="*/ 929717 w 1087812"/>
                <a:gd name="connsiteY475" fmla="*/ 1120910 h 1253759"/>
                <a:gd name="connsiteX476" fmla="*/ 927485 w 1087812"/>
                <a:gd name="connsiteY476" fmla="*/ 1118678 h 1253759"/>
                <a:gd name="connsiteX477" fmla="*/ 927100 w 1087812"/>
                <a:gd name="connsiteY477" fmla="*/ 1118139 h 1253759"/>
                <a:gd name="connsiteX478" fmla="*/ 923713 w 1087812"/>
                <a:gd name="connsiteY478" fmla="*/ 1112520 h 1253759"/>
                <a:gd name="connsiteX479" fmla="*/ 923405 w 1087812"/>
                <a:gd name="connsiteY479" fmla="*/ 1111827 h 1253759"/>
                <a:gd name="connsiteX480" fmla="*/ 922251 w 1087812"/>
                <a:gd name="connsiteY480" fmla="*/ 1107902 h 1253759"/>
                <a:gd name="connsiteX481" fmla="*/ 922174 w 1087812"/>
                <a:gd name="connsiteY481" fmla="*/ 1106824 h 1253759"/>
                <a:gd name="connsiteX482" fmla="*/ 923175 w 1087812"/>
                <a:gd name="connsiteY482" fmla="*/ 1098127 h 1253759"/>
                <a:gd name="connsiteX483" fmla="*/ 920943 w 1087812"/>
                <a:gd name="connsiteY483" fmla="*/ 1094124 h 1253759"/>
                <a:gd name="connsiteX484" fmla="*/ 906549 w 1087812"/>
                <a:gd name="connsiteY484" fmla="*/ 1078038 h 1253759"/>
                <a:gd name="connsiteX485" fmla="*/ 906087 w 1087812"/>
                <a:gd name="connsiteY485" fmla="*/ 1077268 h 1253759"/>
                <a:gd name="connsiteX486" fmla="*/ 902162 w 1087812"/>
                <a:gd name="connsiteY486" fmla="*/ 1068262 h 1253759"/>
                <a:gd name="connsiteX487" fmla="*/ 902162 w 1087812"/>
                <a:gd name="connsiteY487" fmla="*/ 1066030 h 1253759"/>
                <a:gd name="connsiteX488" fmla="*/ 905010 w 1087812"/>
                <a:gd name="connsiteY488" fmla="*/ 1059257 h 1253759"/>
                <a:gd name="connsiteX489" fmla="*/ 916786 w 1087812"/>
                <a:gd name="connsiteY489" fmla="*/ 1041169 h 1253759"/>
                <a:gd name="connsiteX490" fmla="*/ 918710 w 1087812"/>
                <a:gd name="connsiteY490" fmla="*/ 1033857 h 1253759"/>
                <a:gd name="connsiteX491" fmla="*/ 917864 w 1087812"/>
                <a:gd name="connsiteY491" fmla="*/ 1030086 h 1253759"/>
                <a:gd name="connsiteX492" fmla="*/ 913784 w 1087812"/>
                <a:gd name="connsiteY492" fmla="*/ 1025005 h 1253759"/>
                <a:gd name="connsiteX493" fmla="*/ 911321 w 1087812"/>
                <a:gd name="connsiteY493" fmla="*/ 1020695 h 1253759"/>
                <a:gd name="connsiteX494" fmla="*/ 911013 w 1087812"/>
                <a:gd name="connsiteY494" fmla="*/ 1019694 h 1253759"/>
                <a:gd name="connsiteX495" fmla="*/ 910475 w 1087812"/>
                <a:gd name="connsiteY495" fmla="*/ 1015769 h 1253759"/>
                <a:gd name="connsiteX496" fmla="*/ 910475 w 1087812"/>
                <a:gd name="connsiteY496" fmla="*/ 1004147 h 1253759"/>
                <a:gd name="connsiteX497" fmla="*/ 908935 w 1087812"/>
                <a:gd name="connsiteY497" fmla="*/ 996604 h 1253759"/>
                <a:gd name="connsiteX498" fmla="*/ 905703 w 1087812"/>
                <a:gd name="connsiteY498" fmla="*/ 989599 h 1253759"/>
                <a:gd name="connsiteX499" fmla="*/ 901623 w 1087812"/>
                <a:gd name="connsiteY499" fmla="*/ 983596 h 1253759"/>
                <a:gd name="connsiteX500" fmla="*/ 895158 w 1087812"/>
                <a:gd name="connsiteY500" fmla="*/ 978208 h 1253759"/>
                <a:gd name="connsiteX501" fmla="*/ 889462 w 1087812"/>
                <a:gd name="connsiteY501" fmla="*/ 975129 h 1253759"/>
                <a:gd name="connsiteX502" fmla="*/ 859444 w 1087812"/>
                <a:gd name="connsiteY502" fmla="*/ 964045 h 1253759"/>
                <a:gd name="connsiteX503" fmla="*/ 858520 w 1087812"/>
                <a:gd name="connsiteY503" fmla="*/ 963507 h 1253759"/>
                <a:gd name="connsiteX504" fmla="*/ 852901 w 1087812"/>
                <a:gd name="connsiteY504" fmla="*/ 958427 h 1253759"/>
                <a:gd name="connsiteX505" fmla="*/ 841510 w 1087812"/>
                <a:gd name="connsiteY505" fmla="*/ 946420 h 1253759"/>
                <a:gd name="connsiteX506" fmla="*/ 837969 w 1087812"/>
                <a:gd name="connsiteY506" fmla="*/ 943957 h 1253759"/>
                <a:gd name="connsiteX507" fmla="*/ 829348 w 1087812"/>
                <a:gd name="connsiteY507" fmla="*/ 939646 h 1253759"/>
                <a:gd name="connsiteX508" fmla="*/ 825654 w 1087812"/>
                <a:gd name="connsiteY508" fmla="*/ 937183 h 1253759"/>
                <a:gd name="connsiteX509" fmla="*/ 824961 w 1087812"/>
                <a:gd name="connsiteY509" fmla="*/ 936490 h 1253759"/>
                <a:gd name="connsiteX510" fmla="*/ 822113 w 1087812"/>
                <a:gd name="connsiteY510" fmla="*/ 932565 h 1253759"/>
                <a:gd name="connsiteX511" fmla="*/ 817880 w 1087812"/>
                <a:gd name="connsiteY511" fmla="*/ 923713 h 1253759"/>
                <a:gd name="connsiteX512" fmla="*/ 816110 w 1087812"/>
                <a:gd name="connsiteY512" fmla="*/ 921173 h 1253759"/>
                <a:gd name="connsiteX513" fmla="*/ 810799 w 1087812"/>
                <a:gd name="connsiteY513" fmla="*/ 917325 h 1253759"/>
                <a:gd name="connsiteX514" fmla="*/ 796175 w 1087812"/>
                <a:gd name="connsiteY514" fmla="*/ 914092 h 1253759"/>
                <a:gd name="connsiteX515" fmla="*/ 788478 w 1087812"/>
                <a:gd name="connsiteY515" fmla="*/ 911167 h 1253759"/>
                <a:gd name="connsiteX516" fmla="*/ 787631 w 1087812"/>
                <a:gd name="connsiteY516" fmla="*/ 910706 h 1253759"/>
                <a:gd name="connsiteX517" fmla="*/ 783705 w 1087812"/>
                <a:gd name="connsiteY517" fmla="*/ 907319 h 1253759"/>
                <a:gd name="connsiteX518" fmla="*/ 783244 w 1087812"/>
                <a:gd name="connsiteY518" fmla="*/ 906780 h 1253759"/>
                <a:gd name="connsiteX519" fmla="*/ 775008 w 1087812"/>
                <a:gd name="connsiteY519" fmla="*/ 894696 h 1253759"/>
                <a:gd name="connsiteX520" fmla="*/ 756150 w 1087812"/>
                <a:gd name="connsiteY520" fmla="*/ 877455 h 1253759"/>
                <a:gd name="connsiteX521" fmla="*/ 741295 w 1087812"/>
                <a:gd name="connsiteY521" fmla="*/ 860368 h 1253759"/>
                <a:gd name="connsiteX522" fmla="*/ 736600 w 1087812"/>
                <a:gd name="connsiteY522" fmla="*/ 851593 h 1253759"/>
                <a:gd name="connsiteX523" fmla="*/ 736292 w 1087812"/>
                <a:gd name="connsiteY523" fmla="*/ 850669 h 1253759"/>
                <a:gd name="connsiteX524" fmla="*/ 734060 w 1087812"/>
                <a:gd name="connsiteY524" fmla="*/ 837200 h 1253759"/>
                <a:gd name="connsiteX525" fmla="*/ 734599 w 1087812"/>
                <a:gd name="connsiteY525" fmla="*/ 808028 h 1253759"/>
                <a:gd name="connsiteX526" fmla="*/ 741372 w 1087812"/>
                <a:gd name="connsiteY526" fmla="*/ 566728 h 1253759"/>
                <a:gd name="connsiteX527" fmla="*/ 743143 w 1087812"/>
                <a:gd name="connsiteY527" fmla="*/ 564188 h 1253759"/>
                <a:gd name="connsiteX528" fmla="*/ 746144 w 1087812"/>
                <a:gd name="connsiteY528" fmla="*/ 564804 h 1253759"/>
                <a:gd name="connsiteX529" fmla="*/ 750609 w 1087812"/>
                <a:gd name="connsiteY529" fmla="*/ 569268 h 1253759"/>
                <a:gd name="connsiteX530" fmla="*/ 756304 w 1087812"/>
                <a:gd name="connsiteY530" fmla="*/ 567497 h 1253759"/>
                <a:gd name="connsiteX531" fmla="*/ 763770 w 1087812"/>
                <a:gd name="connsiteY531" fmla="*/ 563726 h 1253759"/>
                <a:gd name="connsiteX532" fmla="*/ 765002 w 1087812"/>
                <a:gd name="connsiteY532" fmla="*/ 563418 h 1253759"/>
                <a:gd name="connsiteX533" fmla="*/ 773469 w 1087812"/>
                <a:gd name="connsiteY533" fmla="*/ 563418 h 1253759"/>
                <a:gd name="connsiteX534" fmla="*/ 782474 w 1087812"/>
                <a:gd name="connsiteY534" fmla="*/ 565111 h 1253759"/>
                <a:gd name="connsiteX535" fmla="*/ 789324 w 1087812"/>
                <a:gd name="connsiteY535" fmla="*/ 564034 h 1253759"/>
                <a:gd name="connsiteX536" fmla="*/ 796252 w 1087812"/>
                <a:gd name="connsiteY536" fmla="*/ 561879 h 1253759"/>
                <a:gd name="connsiteX537" fmla="*/ 796867 w 1087812"/>
                <a:gd name="connsiteY537" fmla="*/ 561725 h 1253759"/>
                <a:gd name="connsiteX538" fmla="*/ 822729 w 1087812"/>
                <a:gd name="connsiteY538" fmla="*/ 560032 h 1253759"/>
                <a:gd name="connsiteX539" fmla="*/ 838200 w 1087812"/>
                <a:gd name="connsiteY539" fmla="*/ 557261 h 1253759"/>
                <a:gd name="connsiteX540" fmla="*/ 851824 w 1087812"/>
                <a:gd name="connsiteY540" fmla="*/ 552335 h 1253759"/>
                <a:gd name="connsiteX541" fmla="*/ 864293 w 1087812"/>
                <a:gd name="connsiteY541" fmla="*/ 545254 h 1253759"/>
                <a:gd name="connsiteX542" fmla="*/ 878609 w 1087812"/>
                <a:gd name="connsiteY542" fmla="*/ 534246 h 1253759"/>
                <a:gd name="connsiteX543" fmla="*/ 880072 w 1087812"/>
                <a:gd name="connsiteY543" fmla="*/ 533708 h 1253759"/>
                <a:gd name="connsiteX544" fmla="*/ 885690 w 1087812"/>
                <a:gd name="connsiteY544" fmla="*/ 533169 h 1253759"/>
                <a:gd name="connsiteX545" fmla="*/ 887153 w 1087812"/>
                <a:gd name="connsiteY545" fmla="*/ 533400 h 1253759"/>
                <a:gd name="connsiteX546" fmla="*/ 897467 w 1087812"/>
                <a:gd name="connsiteY546" fmla="*/ 538326 h 1253759"/>
                <a:gd name="connsiteX547" fmla="*/ 907858 w 1087812"/>
                <a:gd name="connsiteY547" fmla="*/ 540250 h 1253759"/>
                <a:gd name="connsiteX548" fmla="*/ 911629 w 1087812"/>
                <a:gd name="connsiteY548" fmla="*/ 535632 h 1253759"/>
                <a:gd name="connsiteX549" fmla="*/ 915401 w 1087812"/>
                <a:gd name="connsiteY549" fmla="*/ 527550 h 1253759"/>
                <a:gd name="connsiteX550" fmla="*/ 917017 w 1087812"/>
                <a:gd name="connsiteY550" fmla="*/ 526088 h 1253759"/>
                <a:gd name="connsiteX551" fmla="*/ 924868 w 1087812"/>
                <a:gd name="connsiteY551" fmla="*/ 523240 h 1253759"/>
                <a:gd name="connsiteX552" fmla="*/ 931564 w 1087812"/>
                <a:gd name="connsiteY552" fmla="*/ 522086 h 1253759"/>
                <a:gd name="connsiteX553" fmla="*/ 943495 w 1087812"/>
                <a:gd name="connsiteY553" fmla="*/ 514542 h 1253759"/>
                <a:gd name="connsiteX554" fmla="*/ 951115 w 1087812"/>
                <a:gd name="connsiteY554" fmla="*/ 511002 h 1253759"/>
                <a:gd name="connsiteX555" fmla="*/ 951961 w 1087812"/>
                <a:gd name="connsiteY555" fmla="*/ 510771 h 1253759"/>
                <a:gd name="connsiteX556" fmla="*/ 961506 w 1087812"/>
                <a:gd name="connsiteY556" fmla="*/ 509617 h 1253759"/>
                <a:gd name="connsiteX557" fmla="*/ 962429 w 1087812"/>
                <a:gd name="connsiteY557" fmla="*/ 509694 h 1253759"/>
                <a:gd name="connsiteX558" fmla="*/ 970280 w 1087812"/>
                <a:gd name="connsiteY558" fmla="*/ 511387 h 1253759"/>
                <a:gd name="connsiteX559" fmla="*/ 971358 w 1087812"/>
                <a:gd name="connsiteY559" fmla="*/ 511926 h 1253759"/>
                <a:gd name="connsiteX560" fmla="*/ 978131 w 1087812"/>
                <a:gd name="connsiteY560" fmla="*/ 517005 h 1253759"/>
                <a:gd name="connsiteX561" fmla="*/ 1005763 w 1087812"/>
                <a:gd name="connsiteY561" fmla="*/ 544253 h 1253759"/>
                <a:gd name="connsiteX562" fmla="*/ 1012460 w 1087812"/>
                <a:gd name="connsiteY562" fmla="*/ 541405 h 1253759"/>
                <a:gd name="connsiteX563" fmla="*/ 1021311 w 1087812"/>
                <a:gd name="connsiteY563" fmla="*/ 539019 h 1253759"/>
                <a:gd name="connsiteX564" fmla="*/ 1028546 w 1087812"/>
                <a:gd name="connsiteY564" fmla="*/ 538403 h 1253759"/>
                <a:gd name="connsiteX565" fmla="*/ 1031009 w 1087812"/>
                <a:gd name="connsiteY565" fmla="*/ 539481 h 1253759"/>
                <a:gd name="connsiteX566" fmla="*/ 1034396 w 1087812"/>
                <a:gd name="connsiteY566" fmla="*/ 544022 h 1253759"/>
                <a:gd name="connsiteX567" fmla="*/ 1034935 w 1087812"/>
                <a:gd name="connsiteY567" fmla="*/ 546177 h 1253759"/>
                <a:gd name="connsiteX568" fmla="*/ 1033857 w 1087812"/>
                <a:gd name="connsiteY568" fmla="*/ 552719 h 1253759"/>
                <a:gd name="connsiteX569" fmla="*/ 1037013 w 1087812"/>
                <a:gd name="connsiteY569" fmla="*/ 552489 h 1253759"/>
                <a:gd name="connsiteX570" fmla="*/ 1037705 w 1087812"/>
                <a:gd name="connsiteY570" fmla="*/ 552489 h 1253759"/>
                <a:gd name="connsiteX571" fmla="*/ 1051406 w 1087812"/>
                <a:gd name="connsiteY571" fmla="*/ 554721 h 1253759"/>
                <a:gd name="connsiteX572" fmla="*/ 1056563 w 1087812"/>
                <a:gd name="connsiteY572" fmla="*/ 554259 h 1253759"/>
                <a:gd name="connsiteX573" fmla="*/ 1058333 w 1087812"/>
                <a:gd name="connsiteY573" fmla="*/ 553181 h 1253759"/>
                <a:gd name="connsiteX574" fmla="*/ 1061951 w 1087812"/>
                <a:gd name="connsiteY574" fmla="*/ 548024 h 1253759"/>
                <a:gd name="connsiteX575" fmla="*/ 1062798 w 1087812"/>
                <a:gd name="connsiteY575" fmla="*/ 547254 h 1253759"/>
                <a:gd name="connsiteX576" fmla="*/ 1065646 w 1087812"/>
                <a:gd name="connsiteY576" fmla="*/ 545561 h 1253759"/>
                <a:gd name="connsiteX577" fmla="*/ 1067108 w 1087812"/>
                <a:gd name="connsiteY577" fmla="*/ 545177 h 1253759"/>
                <a:gd name="connsiteX578" fmla="*/ 1071034 w 1087812"/>
                <a:gd name="connsiteY578" fmla="*/ 545177 h 1253759"/>
                <a:gd name="connsiteX579" fmla="*/ 1071880 w 1087812"/>
                <a:gd name="connsiteY579" fmla="*/ 545330 h 1253759"/>
                <a:gd name="connsiteX580" fmla="*/ 1079192 w 1087812"/>
                <a:gd name="connsiteY580" fmla="*/ 547563 h 1253759"/>
                <a:gd name="connsiteX581" fmla="*/ 1081501 w 1087812"/>
                <a:gd name="connsiteY581" fmla="*/ 547947 h 1253759"/>
                <a:gd name="connsiteX582" fmla="*/ 1086504 w 1087812"/>
                <a:gd name="connsiteY582" fmla="*/ 546254 h 1253759"/>
                <a:gd name="connsiteX583" fmla="*/ 1087813 w 1087812"/>
                <a:gd name="connsiteY583" fmla="*/ 543637 h 1253759"/>
                <a:gd name="connsiteX584" fmla="*/ 1086889 w 1087812"/>
                <a:gd name="connsiteY584" fmla="*/ 538172 h 1253759"/>
                <a:gd name="connsiteX585" fmla="*/ 1083348 w 1087812"/>
                <a:gd name="connsiteY585" fmla="*/ 530552 h 1253759"/>
                <a:gd name="connsiteX586" fmla="*/ 1081271 w 1087812"/>
                <a:gd name="connsiteY586" fmla="*/ 528474 h 1253759"/>
                <a:gd name="connsiteX587" fmla="*/ 1073265 w 1087812"/>
                <a:gd name="connsiteY587" fmla="*/ 524779 h 1253759"/>
                <a:gd name="connsiteX588" fmla="*/ 1072496 w 1087812"/>
                <a:gd name="connsiteY588" fmla="*/ 524241 h 1253759"/>
                <a:gd name="connsiteX589" fmla="*/ 1069648 w 1087812"/>
                <a:gd name="connsiteY589" fmla="*/ 521393 h 1253759"/>
                <a:gd name="connsiteX590" fmla="*/ 1068878 w 1087812"/>
                <a:gd name="connsiteY590" fmla="*/ 520007 h 1253759"/>
                <a:gd name="connsiteX591" fmla="*/ 1067724 w 1087812"/>
                <a:gd name="connsiteY591" fmla="*/ 514927 h 1253759"/>
                <a:gd name="connsiteX592" fmla="*/ 1068109 w 1087812"/>
                <a:gd name="connsiteY592" fmla="*/ 512772 h 1253759"/>
                <a:gd name="connsiteX593" fmla="*/ 1070341 w 1087812"/>
                <a:gd name="connsiteY593" fmla="*/ 509385 h 1253759"/>
                <a:gd name="connsiteX594" fmla="*/ 1071034 w 1087812"/>
                <a:gd name="connsiteY594" fmla="*/ 508693 h 1253759"/>
                <a:gd name="connsiteX595" fmla="*/ 1074497 w 1087812"/>
                <a:gd name="connsiteY595" fmla="*/ 506230 h 1253759"/>
                <a:gd name="connsiteX596" fmla="*/ 1076575 w 1087812"/>
                <a:gd name="connsiteY596" fmla="*/ 502920 h 1253759"/>
                <a:gd name="connsiteX597" fmla="*/ 1076575 w 1087812"/>
                <a:gd name="connsiteY597" fmla="*/ 495608 h 1253759"/>
                <a:gd name="connsiteX598" fmla="*/ 1072727 w 1087812"/>
                <a:gd name="connsiteY598" fmla="*/ 479059 h 1253759"/>
                <a:gd name="connsiteX599" fmla="*/ 1072650 w 1087812"/>
                <a:gd name="connsiteY599" fmla="*/ 478059 h 1253759"/>
                <a:gd name="connsiteX600" fmla="*/ 1073804 w 1087812"/>
                <a:gd name="connsiteY600" fmla="*/ 470208 h 1253759"/>
                <a:gd name="connsiteX601" fmla="*/ 1075344 w 1087812"/>
                <a:gd name="connsiteY601" fmla="*/ 468053 h 1253759"/>
                <a:gd name="connsiteX602" fmla="*/ 1077576 w 1087812"/>
                <a:gd name="connsiteY602" fmla="*/ 466898 h 1253759"/>
                <a:gd name="connsiteX603" fmla="*/ 1078346 w 1087812"/>
                <a:gd name="connsiteY603" fmla="*/ 466667 h 1253759"/>
                <a:gd name="connsiteX604" fmla="*/ 1080962 w 1087812"/>
                <a:gd name="connsiteY604" fmla="*/ 466206 h 1253759"/>
                <a:gd name="connsiteX605" fmla="*/ 1082117 w 1087812"/>
                <a:gd name="connsiteY605" fmla="*/ 465282 h 1253759"/>
                <a:gd name="connsiteX606" fmla="*/ 1082117 w 1087812"/>
                <a:gd name="connsiteY606" fmla="*/ 462588 h 1253759"/>
                <a:gd name="connsiteX607" fmla="*/ 1080808 w 1087812"/>
                <a:gd name="connsiteY607" fmla="*/ 460895 h 1253759"/>
                <a:gd name="connsiteX608" fmla="*/ 1076729 w 1087812"/>
                <a:gd name="connsiteY608" fmla="*/ 458354 h 1253759"/>
                <a:gd name="connsiteX609" fmla="*/ 1068263 w 1087812"/>
                <a:gd name="connsiteY609" fmla="*/ 455199 h 1253759"/>
                <a:gd name="connsiteX610" fmla="*/ 1067262 w 1087812"/>
                <a:gd name="connsiteY610" fmla="*/ 454583 h 1253759"/>
                <a:gd name="connsiteX611" fmla="*/ 1061643 w 1087812"/>
                <a:gd name="connsiteY611" fmla="*/ 448964 h 1253759"/>
                <a:gd name="connsiteX612" fmla="*/ 1060873 w 1087812"/>
                <a:gd name="connsiteY612" fmla="*/ 446655 h 1253759"/>
                <a:gd name="connsiteX613" fmla="*/ 1062336 w 1087812"/>
                <a:gd name="connsiteY613" fmla="*/ 434340 h 1253759"/>
                <a:gd name="connsiteX614" fmla="*/ 1055947 w 1087812"/>
                <a:gd name="connsiteY614" fmla="*/ 430261 h 1253759"/>
                <a:gd name="connsiteX615" fmla="*/ 1054793 w 1087812"/>
                <a:gd name="connsiteY615" fmla="*/ 428644 h 1253759"/>
                <a:gd name="connsiteX616" fmla="*/ 1053638 w 1087812"/>
                <a:gd name="connsiteY616" fmla="*/ 424719 h 1253759"/>
                <a:gd name="connsiteX617" fmla="*/ 1053022 w 1087812"/>
                <a:gd name="connsiteY617" fmla="*/ 419793 h 1253759"/>
                <a:gd name="connsiteX618" fmla="*/ 1052253 w 1087812"/>
                <a:gd name="connsiteY618" fmla="*/ 417638 h 1253759"/>
                <a:gd name="connsiteX619" fmla="*/ 1050098 w 1087812"/>
                <a:gd name="connsiteY619" fmla="*/ 415482 h 1253759"/>
                <a:gd name="connsiteX620" fmla="*/ 1044171 w 1087812"/>
                <a:gd name="connsiteY620" fmla="*/ 411711 h 1253759"/>
                <a:gd name="connsiteX621" fmla="*/ 1043478 w 1087812"/>
                <a:gd name="connsiteY621" fmla="*/ 411095 h 1253759"/>
                <a:gd name="connsiteX622" fmla="*/ 1037013 w 1087812"/>
                <a:gd name="connsiteY622" fmla="*/ 403013 h 1253759"/>
                <a:gd name="connsiteX623" fmla="*/ 1032318 w 1087812"/>
                <a:gd name="connsiteY623" fmla="*/ 399858 h 1253759"/>
                <a:gd name="connsiteX624" fmla="*/ 1013845 w 1087812"/>
                <a:gd name="connsiteY624" fmla="*/ 390082 h 1253759"/>
                <a:gd name="connsiteX625" fmla="*/ 1008765 w 1087812"/>
                <a:gd name="connsiteY625" fmla="*/ 389159 h 1253759"/>
                <a:gd name="connsiteX626" fmla="*/ 1004224 w 1087812"/>
                <a:gd name="connsiteY626" fmla="*/ 390544 h 1253759"/>
                <a:gd name="connsiteX627" fmla="*/ 986597 w 1087812"/>
                <a:gd name="connsiteY627" fmla="*/ 403244 h 1253759"/>
                <a:gd name="connsiteX628" fmla="*/ 984596 w 1087812"/>
                <a:gd name="connsiteY628" fmla="*/ 403706 h 1253759"/>
                <a:gd name="connsiteX629" fmla="*/ 980671 w 1087812"/>
                <a:gd name="connsiteY629" fmla="*/ 403167 h 1253759"/>
                <a:gd name="connsiteX630" fmla="*/ 979593 w 1087812"/>
                <a:gd name="connsiteY630" fmla="*/ 402783 h 1253759"/>
                <a:gd name="connsiteX631" fmla="*/ 972281 w 1087812"/>
                <a:gd name="connsiteY631" fmla="*/ 398318 h 1253759"/>
                <a:gd name="connsiteX632" fmla="*/ 971666 w 1087812"/>
                <a:gd name="connsiteY632" fmla="*/ 397779 h 1253759"/>
                <a:gd name="connsiteX633" fmla="*/ 967509 w 1087812"/>
                <a:gd name="connsiteY633" fmla="*/ 393084 h 1253759"/>
                <a:gd name="connsiteX634" fmla="*/ 965200 w 1087812"/>
                <a:gd name="connsiteY634" fmla="*/ 391930 h 1253759"/>
                <a:gd name="connsiteX635" fmla="*/ 961890 w 1087812"/>
                <a:gd name="connsiteY635" fmla="*/ 391930 h 1253759"/>
                <a:gd name="connsiteX636" fmla="*/ 950499 w 1087812"/>
                <a:gd name="connsiteY636" fmla="*/ 393623 h 1253759"/>
                <a:gd name="connsiteX637" fmla="*/ 937722 w 1087812"/>
                <a:gd name="connsiteY637" fmla="*/ 393623 h 1253759"/>
                <a:gd name="connsiteX638" fmla="*/ 933412 w 1087812"/>
                <a:gd name="connsiteY638" fmla="*/ 393007 h 1253759"/>
                <a:gd name="connsiteX639" fmla="*/ 916940 w 1087812"/>
                <a:gd name="connsiteY639" fmla="*/ 387389 h 1253759"/>
                <a:gd name="connsiteX640" fmla="*/ 908627 w 1087812"/>
                <a:gd name="connsiteY640" fmla="*/ 386850 h 1253759"/>
                <a:gd name="connsiteX641" fmla="*/ 872913 w 1087812"/>
                <a:gd name="connsiteY641" fmla="*/ 392468 h 1253759"/>
                <a:gd name="connsiteX642" fmla="*/ 871836 w 1087812"/>
                <a:gd name="connsiteY642" fmla="*/ 392391 h 1253759"/>
                <a:gd name="connsiteX643" fmla="*/ 867372 w 1087812"/>
                <a:gd name="connsiteY643" fmla="*/ 391237 h 1253759"/>
                <a:gd name="connsiteX644" fmla="*/ 865216 w 1087812"/>
                <a:gd name="connsiteY644" fmla="*/ 388697 h 1253759"/>
                <a:gd name="connsiteX645" fmla="*/ 864755 w 1087812"/>
                <a:gd name="connsiteY645" fmla="*/ 382078 h 1253759"/>
                <a:gd name="connsiteX646" fmla="*/ 863446 w 1087812"/>
                <a:gd name="connsiteY646" fmla="*/ 381000 h 1253759"/>
                <a:gd name="connsiteX647" fmla="*/ 859290 w 1087812"/>
                <a:gd name="connsiteY647" fmla="*/ 380076 h 1253759"/>
                <a:gd name="connsiteX648" fmla="*/ 854980 w 1087812"/>
                <a:gd name="connsiteY648" fmla="*/ 380076 h 1253759"/>
                <a:gd name="connsiteX649" fmla="*/ 846205 w 1087812"/>
                <a:gd name="connsiteY649" fmla="*/ 382694 h 1253759"/>
                <a:gd name="connsiteX650" fmla="*/ 830811 w 1087812"/>
                <a:gd name="connsiteY650" fmla="*/ 392623 h 1253759"/>
                <a:gd name="connsiteX651" fmla="*/ 828887 w 1087812"/>
                <a:gd name="connsiteY651" fmla="*/ 393084 h 1253759"/>
                <a:gd name="connsiteX652" fmla="*/ 820420 w 1087812"/>
                <a:gd name="connsiteY652" fmla="*/ 391930 h 1253759"/>
                <a:gd name="connsiteX653" fmla="*/ 817803 w 1087812"/>
                <a:gd name="connsiteY653" fmla="*/ 388389 h 12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87812" h="1253759">
                  <a:moveTo>
                    <a:pt x="817803" y="388389"/>
                  </a:moveTo>
                  <a:lnTo>
                    <a:pt x="818958" y="157788"/>
                  </a:lnTo>
                  <a:lnTo>
                    <a:pt x="816187" y="143702"/>
                  </a:lnTo>
                  <a:cubicBezTo>
                    <a:pt x="816033" y="143087"/>
                    <a:pt x="816187" y="142471"/>
                    <a:pt x="816418" y="141932"/>
                  </a:cubicBezTo>
                  <a:lnTo>
                    <a:pt x="810029" y="138468"/>
                  </a:lnTo>
                  <a:lnTo>
                    <a:pt x="793712" y="133619"/>
                  </a:lnTo>
                  <a:lnTo>
                    <a:pt x="776009" y="132542"/>
                  </a:lnTo>
                  <a:cubicBezTo>
                    <a:pt x="775701" y="132542"/>
                    <a:pt x="775393" y="132465"/>
                    <a:pt x="775162" y="132311"/>
                  </a:cubicBezTo>
                  <a:lnTo>
                    <a:pt x="763924" y="127847"/>
                  </a:lnTo>
                  <a:lnTo>
                    <a:pt x="744605" y="118225"/>
                  </a:lnTo>
                  <a:cubicBezTo>
                    <a:pt x="744374" y="118148"/>
                    <a:pt x="744220" y="117995"/>
                    <a:pt x="744066" y="117841"/>
                  </a:cubicBezTo>
                  <a:lnTo>
                    <a:pt x="703580" y="84128"/>
                  </a:lnTo>
                  <a:cubicBezTo>
                    <a:pt x="703195" y="83820"/>
                    <a:pt x="702964" y="83435"/>
                    <a:pt x="702733" y="83050"/>
                  </a:cubicBezTo>
                  <a:lnTo>
                    <a:pt x="700501" y="77432"/>
                  </a:lnTo>
                  <a:cubicBezTo>
                    <a:pt x="700347" y="77047"/>
                    <a:pt x="700270" y="76585"/>
                    <a:pt x="700347" y="76123"/>
                  </a:cubicBezTo>
                  <a:lnTo>
                    <a:pt x="700886" y="69350"/>
                  </a:lnTo>
                  <a:cubicBezTo>
                    <a:pt x="700886" y="69042"/>
                    <a:pt x="700963" y="68811"/>
                    <a:pt x="701117" y="68503"/>
                  </a:cubicBezTo>
                  <a:lnTo>
                    <a:pt x="717435" y="29095"/>
                  </a:lnTo>
                  <a:lnTo>
                    <a:pt x="721206" y="9929"/>
                  </a:lnTo>
                  <a:lnTo>
                    <a:pt x="721899" y="0"/>
                  </a:lnTo>
                  <a:lnTo>
                    <a:pt x="710430" y="8313"/>
                  </a:lnTo>
                  <a:lnTo>
                    <a:pt x="701733" y="16549"/>
                  </a:lnTo>
                  <a:lnTo>
                    <a:pt x="696961" y="20089"/>
                  </a:lnTo>
                  <a:lnTo>
                    <a:pt x="689803" y="23707"/>
                  </a:lnTo>
                  <a:cubicBezTo>
                    <a:pt x="689495" y="23860"/>
                    <a:pt x="689187" y="23937"/>
                    <a:pt x="688802" y="24015"/>
                  </a:cubicBezTo>
                  <a:lnTo>
                    <a:pt x="666866" y="26246"/>
                  </a:lnTo>
                  <a:lnTo>
                    <a:pt x="650394" y="30711"/>
                  </a:lnTo>
                  <a:lnTo>
                    <a:pt x="637694" y="35175"/>
                  </a:lnTo>
                  <a:cubicBezTo>
                    <a:pt x="637463" y="35252"/>
                    <a:pt x="637232" y="35329"/>
                    <a:pt x="637001" y="35329"/>
                  </a:cubicBezTo>
                  <a:lnTo>
                    <a:pt x="629150" y="35868"/>
                  </a:lnTo>
                  <a:lnTo>
                    <a:pt x="622762" y="35868"/>
                  </a:lnTo>
                  <a:lnTo>
                    <a:pt x="619375" y="37330"/>
                  </a:lnTo>
                  <a:cubicBezTo>
                    <a:pt x="618990" y="37484"/>
                    <a:pt x="618682" y="37561"/>
                    <a:pt x="618298" y="37561"/>
                  </a:cubicBezTo>
                  <a:lnTo>
                    <a:pt x="612140" y="37561"/>
                  </a:lnTo>
                  <a:lnTo>
                    <a:pt x="597824" y="39716"/>
                  </a:lnTo>
                  <a:lnTo>
                    <a:pt x="591897" y="42718"/>
                  </a:lnTo>
                  <a:lnTo>
                    <a:pt x="586586" y="48029"/>
                  </a:lnTo>
                  <a:lnTo>
                    <a:pt x="583045" y="51031"/>
                  </a:lnTo>
                  <a:cubicBezTo>
                    <a:pt x="582815" y="51185"/>
                    <a:pt x="582661" y="51339"/>
                    <a:pt x="582353" y="51416"/>
                  </a:cubicBezTo>
                  <a:lnTo>
                    <a:pt x="577273" y="53648"/>
                  </a:lnTo>
                  <a:cubicBezTo>
                    <a:pt x="577042" y="53725"/>
                    <a:pt x="576888" y="53802"/>
                    <a:pt x="576657" y="53802"/>
                  </a:cubicBezTo>
                  <a:lnTo>
                    <a:pt x="562879" y="56573"/>
                  </a:lnTo>
                  <a:lnTo>
                    <a:pt x="555260" y="59806"/>
                  </a:lnTo>
                  <a:lnTo>
                    <a:pt x="529783" y="65501"/>
                  </a:lnTo>
                  <a:lnTo>
                    <a:pt x="518314" y="71505"/>
                  </a:lnTo>
                  <a:cubicBezTo>
                    <a:pt x="518083" y="71659"/>
                    <a:pt x="517775" y="71736"/>
                    <a:pt x="517467" y="71813"/>
                  </a:cubicBezTo>
                  <a:lnTo>
                    <a:pt x="510694" y="72967"/>
                  </a:lnTo>
                  <a:lnTo>
                    <a:pt x="504921" y="73583"/>
                  </a:lnTo>
                  <a:cubicBezTo>
                    <a:pt x="504690" y="73583"/>
                    <a:pt x="504536" y="73583"/>
                    <a:pt x="504306" y="73583"/>
                  </a:cubicBezTo>
                  <a:lnTo>
                    <a:pt x="504306" y="73583"/>
                  </a:lnTo>
                  <a:lnTo>
                    <a:pt x="499226" y="73044"/>
                  </a:lnTo>
                  <a:cubicBezTo>
                    <a:pt x="498995" y="73044"/>
                    <a:pt x="498764" y="72967"/>
                    <a:pt x="498533" y="72891"/>
                  </a:cubicBezTo>
                  <a:lnTo>
                    <a:pt x="493992" y="71197"/>
                  </a:lnTo>
                  <a:cubicBezTo>
                    <a:pt x="493761" y="71120"/>
                    <a:pt x="493607" y="71043"/>
                    <a:pt x="493453" y="70889"/>
                  </a:cubicBezTo>
                  <a:lnTo>
                    <a:pt x="490451" y="68888"/>
                  </a:lnTo>
                  <a:lnTo>
                    <a:pt x="483139" y="66964"/>
                  </a:lnTo>
                  <a:lnTo>
                    <a:pt x="478752" y="67964"/>
                  </a:lnTo>
                  <a:cubicBezTo>
                    <a:pt x="478444" y="68041"/>
                    <a:pt x="478136" y="68041"/>
                    <a:pt x="477828" y="68041"/>
                  </a:cubicBezTo>
                  <a:lnTo>
                    <a:pt x="463742" y="66348"/>
                  </a:lnTo>
                  <a:lnTo>
                    <a:pt x="429260" y="67503"/>
                  </a:lnTo>
                  <a:cubicBezTo>
                    <a:pt x="429106" y="67503"/>
                    <a:pt x="428875" y="67503"/>
                    <a:pt x="428644" y="67426"/>
                  </a:cubicBezTo>
                  <a:lnTo>
                    <a:pt x="423487" y="66502"/>
                  </a:lnTo>
                  <a:lnTo>
                    <a:pt x="422102" y="67348"/>
                  </a:lnTo>
                  <a:lnTo>
                    <a:pt x="416791" y="74738"/>
                  </a:lnTo>
                  <a:lnTo>
                    <a:pt x="400704" y="90285"/>
                  </a:lnTo>
                  <a:lnTo>
                    <a:pt x="390775" y="97290"/>
                  </a:lnTo>
                  <a:lnTo>
                    <a:pt x="378152" y="104217"/>
                  </a:lnTo>
                  <a:lnTo>
                    <a:pt x="358063" y="111144"/>
                  </a:lnTo>
                  <a:lnTo>
                    <a:pt x="327583" y="127847"/>
                  </a:lnTo>
                  <a:lnTo>
                    <a:pt x="310111" y="140393"/>
                  </a:lnTo>
                  <a:lnTo>
                    <a:pt x="303568" y="147474"/>
                  </a:lnTo>
                  <a:lnTo>
                    <a:pt x="295487" y="154478"/>
                  </a:lnTo>
                  <a:lnTo>
                    <a:pt x="288329" y="158711"/>
                  </a:lnTo>
                  <a:cubicBezTo>
                    <a:pt x="287790" y="159019"/>
                    <a:pt x="287097" y="159173"/>
                    <a:pt x="286481" y="159019"/>
                  </a:cubicBezTo>
                  <a:lnTo>
                    <a:pt x="279708" y="157865"/>
                  </a:lnTo>
                  <a:lnTo>
                    <a:pt x="275475" y="156633"/>
                  </a:lnTo>
                  <a:cubicBezTo>
                    <a:pt x="275013" y="156480"/>
                    <a:pt x="274551" y="156248"/>
                    <a:pt x="274166" y="155864"/>
                  </a:cubicBezTo>
                  <a:lnTo>
                    <a:pt x="267316" y="148474"/>
                  </a:lnTo>
                  <a:lnTo>
                    <a:pt x="255001" y="143625"/>
                  </a:lnTo>
                  <a:cubicBezTo>
                    <a:pt x="254770" y="143549"/>
                    <a:pt x="254462" y="143395"/>
                    <a:pt x="254308" y="143241"/>
                  </a:cubicBezTo>
                  <a:lnTo>
                    <a:pt x="244764" y="135698"/>
                  </a:lnTo>
                  <a:lnTo>
                    <a:pt x="241916" y="136467"/>
                  </a:lnTo>
                  <a:lnTo>
                    <a:pt x="240376" y="165947"/>
                  </a:lnTo>
                  <a:lnTo>
                    <a:pt x="238683" y="176953"/>
                  </a:lnTo>
                  <a:lnTo>
                    <a:pt x="236374" y="185651"/>
                  </a:lnTo>
                  <a:cubicBezTo>
                    <a:pt x="236297" y="186036"/>
                    <a:pt x="236066" y="186344"/>
                    <a:pt x="235835" y="186652"/>
                  </a:cubicBezTo>
                  <a:lnTo>
                    <a:pt x="225675" y="199582"/>
                  </a:lnTo>
                  <a:lnTo>
                    <a:pt x="222750" y="205047"/>
                  </a:lnTo>
                  <a:lnTo>
                    <a:pt x="219441" y="217671"/>
                  </a:lnTo>
                  <a:lnTo>
                    <a:pt x="211436" y="236605"/>
                  </a:lnTo>
                  <a:lnTo>
                    <a:pt x="206972" y="244918"/>
                  </a:lnTo>
                  <a:lnTo>
                    <a:pt x="204816" y="254154"/>
                  </a:lnTo>
                  <a:lnTo>
                    <a:pt x="201969" y="264930"/>
                  </a:lnTo>
                  <a:lnTo>
                    <a:pt x="184420" y="306416"/>
                  </a:lnTo>
                  <a:cubicBezTo>
                    <a:pt x="184343" y="306647"/>
                    <a:pt x="184189" y="306878"/>
                    <a:pt x="183958" y="307109"/>
                  </a:cubicBezTo>
                  <a:lnTo>
                    <a:pt x="181649" y="309880"/>
                  </a:lnTo>
                  <a:lnTo>
                    <a:pt x="180648" y="316422"/>
                  </a:lnTo>
                  <a:lnTo>
                    <a:pt x="180648" y="328738"/>
                  </a:lnTo>
                  <a:lnTo>
                    <a:pt x="185882" y="337666"/>
                  </a:lnTo>
                  <a:cubicBezTo>
                    <a:pt x="185959" y="337820"/>
                    <a:pt x="186036" y="338051"/>
                    <a:pt x="186113" y="338205"/>
                  </a:cubicBezTo>
                  <a:lnTo>
                    <a:pt x="187113" y="341284"/>
                  </a:lnTo>
                  <a:lnTo>
                    <a:pt x="191424" y="348288"/>
                  </a:lnTo>
                  <a:lnTo>
                    <a:pt x="194195" y="353830"/>
                  </a:lnTo>
                  <a:lnTo>
                    <a:pt x="197350" y="357524"/>
                  </a:lnTo>
                  <a:cubicBezTo>
                    <a:pt x="197581" y="357832"/>
                    <a:pt x="197735" y="358140"/>
                    <a:pt x="197889" y="358448"/>
                  </a:cubicBezTo>
                  <a:lnTo>
                    <a:pt x="199583" y="363528"/>
                  </a:lnTo>
                  <a:cubicBezTo>
                    <a:pt x="199736" y="364067"/>
                    <a:pt x="199736" y="364760"/>
                    <a:pt x="199583" y="365298"/>
                  </a:cubicBezTo>
                  <a:lnTo>
                    <a:pt x="198428" y="368685"/>
                  </a:lnTo>
                  <a:cubicBezTo>
                    <a:pt x="198120" y="369609"/>
                    <a:pt x="197427" y="370224"/>
                    <a:pt x="196504" y="370532"/>
                  </a:cubicBezTo>
                  <a:lnTo>
                    <a:pt x="192578" y="371687"/>
                  </a:lnTo>
                  <a:cubicBezTo>
                    <a:pt x="191962" y="371841"/>
                    <a:pt x="191347" y="371841"/>
                    <a:pt x="190808" y="371610"/>
                  </a:cubicBezTo>
                  <a:lnTo>
                    <a:pt x="186344" y="369916"/>
                  </a:lnTo>
                  <a:cubicBezTo>
                    <a:pt x="185882" y="369762"/>
                    <a:pt x="185497" y="369455"/>
                    <a:pt x="185189" y="369070"/>
                  </a:cubicBezTo>
                  <a:lnTo>
                    <a:pt x="182341" y="365683"/>
                  </a:lnTo>
                  <a:cubicBezTo>
                    <a:pt x="182034" y="365375"/>
                    <a:pt x="181879" y="364990"/>
                    <a:pt x="181803" y="364528"/>
                  </a:cubicBezTo>
                  <a:lnTo>
                    <a:pt x="179185" y="352983"/>
                  </a:lnTo>
                  <a:lnTo>
                    <a:pt x="178262" y="353907"/>
                  </a:lnTo>
                  <a:lnTo>
                    <a:pt x="177877" y="357601"/>
                  </a:lnTo>
                  <a:lnTo>
                    <a:pt x="178416" y="361219"/>
                  </a:lnTo>
                  <a:cubicBezTo>
                    <a:pt x="178493" y="361527"/>
                    <a:pt x="178416" y="361835"/>
                    <a:pt x="178416" y="362142"/>
                  </a:cubicBezTo>
                  <a:lnTo>
                    <a:pt x="177877" y="364990"/>
                  </a:lnTo>
                  <a:cubicBezTo>
                    <a:pt x="177723" y="365683"/>
                    <a:pt x="177338" y="366376"/>
                    <a:pt x="176646" y="366761"/>
                  </a:cubicBezTo>
                  <a:cubicBezTo>
                    <a:pt x="176030" y="367146"/>
                    <a:pt x="175260" y="367376"/>
                    <a:pt x="174567" y="367146"/>
                  </a:cubicBezTo>
                  <a:lnTo>
                    <a:pt x="170026" y="366222"/>
                  </a:lnTo>
                  <a:lnTo>
                    <a:pt x="169026" y="366837"/>
                  </a:lnTo>
                  <a:lnTo>
                    <a:pt x="168410" y="368762"/>
                  </a:lnTo>
                  <a:lnTo>
                    <a:pt x="168410" y="368762"/>
                  </a:lnTo>
                  <a:lnTo>
                    <a:pt x="168410" y="376767"/>
                  </a:lnTo>
                  <a:lnTo>
                    <a:pt x="167794" y="380615"/>
                  </a:lnTo>
                  <a:cubicBezTo>
                    <a:pt x="167717" y="380846"/>
                    <a:pt x="167640" y="381154"/>
                    <a:pt x="167563" y="381385"/>
                  </a:cubicBezTo>
                  <a:lnTo>
                    <a:pt x="163099" y="390929"/>
                  </a:lnTo>
                  <a:lnTo>
                    <a:pt x="158943" y="396933"/>
                  </a:lnTo>
                  <a:cubicBezTo>
                    <a:pt x="158789" y="397241"/>
                    <a:pt x="158481" y="397472"/>
                    <a:pt x="158250" y="397625"/>
                  </a:cubicBezTo>
                  <a:lnTo>
                    <a:pt x="151169" y="402474"/>
                  </a:lnTo>
                  <a:lnTo>
                    <a:pt x="134466" y="420254"/>
                  </a:lnTo>
                  <a:cubicBezTo>
                    <a:pt x="134081" y="420640"/>
                    <a:pt x="133620" y="420947"/>
                    <a:pt x="133081" y="421101"/>
                  </a:cubicBezTo>
                  <a:lnTo>
                    <a:pt x="128617" y="422256"/>
                  </a:lnTo>
                  <a:cubicBezTo>
                    <a:pt x="128309" y="422333"/>
                    <a:pt x="127924" y="422333"/>
                    <a:pt x="127539" y="422333"/>
                  </a:cubicBezTo>
                  <a:lnTo>
                    <a:pt x="123613" y="421794"/>
                  </a:lnTo>
                  <a:lnTo>
                    <a:pt x="118072" y="420024"/>
                  </a:lnTo>
                  <a:lnTo>
                    <a:pt x="113376" y="419100"/>
                  </a:lnTo>
                  <a:lnTo>
                    <a:pt x="107373" y="420486"/>
                  </a:lnTo>
                  <a:lnTo>
                    <a:pt x="103140" y="424257"/>
                  </a:lnTo>
                  <a:lnTo>
                    <a:pt x="97752" y="432416"/>
                  </a:lnTo>
                  <a:lnTo>
                    <a:pt x="95212" y="438650"/>
                  </a:lnTo>
                  <a:lnTo>
                    <a:pt x="92287" y="443961"/>
                  </a:lnTo>
                  <a:cubicBezTo>
                    <a:pt x="92210" y="444192"/>
                    <a:pt x="92056" y="444346"/>
                    <a:pt x="91902" y="444500"/>
                  </a:cubicBezTo>
                  <a:lnTo>
                    <a:pt x="80125" y="456892"/>
                  </a:lnTo>
                  <a:lnTo>
                    <a:pt x="68580" y="466128"/>
                  </a:lnTo>
                  <a:lnTo>
                    <a:pt x="0" y="537480"/>
                  </a:lnTo>
                  <a:lnTo>
                    <a:pt x="2925" y="539096"/>
                  </a:lnTo>
                  <a:cubicBezTo>
                    <a:pt x="3387" y="539327"/>
                    <a:pt x="3772" y="539789"/>
                    <a:pt x="4079" y="540250"/>
                  </a:cubicBezTo>
                  <a:lnTo>
                    <a:pt x="8544" y="548717"/>
                  </a:lnTo>
                  <a:cubicBezTo>
                    <a:pt x="8698" y="549025"/>
                    <a:pt x="8775" y="549333"/>
                    <a:pt x="8852" y="549640"/>
                  </a:cubicBezTo>
                  <a:lnTo>
                    <a:pt x="11084" y="564419"/>
                  </a:lnTo>
                  <a:lnTo>
                    <a:pt x="13470" y="569653"/>
                  </a:lnTo>
                  <a:lnTo>
                    <a:pt x="17318" y="572731"/>
                  </a:lnTo>
                  <a:lnTo>
                    <a:pt x="17626" y="572578"/>
                  </a:lnTo>
                  <a:lnTo>
                    <a:pt x="18858" y="570192"/>
                  </a:lnTo>
                  <a:cubicBezTo>
                    <a:pt x="19166" y="569576"/>
                    <a:pt x="19704" y="569114"/>
                    <a:pt x="20320" y="568806"/>
                  </a:cubicBezTo>
                  <a:lnTo>
                    <a:pt x="23168" y="567652"/>
                  </a:lnTo>
                  <a:cubicBezTo>
                    <a:pt x="24015" y="567267"/>
                    <a:pt x="24938" y="567421"/>
                    <a:pt x="25708" y="567883"/>
                  </a:cubicBezTo>
                  <a:lnTo>
                    <a:pt x="31866" y="571808"/>
                  </a:lnTo>
                  <a:cubicBezTo>
                    <a:pt x="32096" y="571962"/>
                    <a:pt x="32327" y="572193"/>
                    <a:pt x="32558" y="572424"/>
                  </a:cubicBezTo>
                  <a:lnTo>
                    <a:pt x="37022" y="578042"/>
                  </a:lnTo>
                  <a:cubicBezTo>
                    <a:pt x="37176" y="578273"/>
                    <a:pt x="37330" y="578504"/>
                    <a:pt x="37407" y="578735"/>
                  </a:cubicBezTo>
                  <a:lnTo>
                    <a:pt x="39640" y="584354"/>
                  </a:lnTo>
                  <a:cubicBezTo>
                    <a:pt x="39793" y="584739"/>
                    <a:pt x="39870" y="585201"/>
                    <a:pt x="39793" y="585663"/>
                  </a:cubicBezTo>
                  <a:lnTo>
                    <a:pt x="39255" y="591820"/>
                  </a:lnTo>
                  <a:cubicBezTo>
                    <a:pt x="39178" y="592282"/>
                    <a:pt x="39024" y="592744"/>
                    <a:pt x="38793" y="593128"/>
                  </a:cubicBezTo>
                  <a:lnTo>
                    <a:pt x="35868" y="597516"/>
                  </a:lnTo>
                  <a:lnTo>
                    <a:pt x="35868" y="604289"/>
                  </a:lnTo>
                  <a:lnTo>
                    <a:pt x="47182" y="612987"/>
                  </a:lnTo>
                  <a:lnTo>
                    <a:pt x="61576" y="621838"/>
                  </a:lnTo>
                  <a:lnTo>
                    <a:pt x="70350" y="629458"/>
                  </a:lnTo>
                  <a:cubicBezTo>
                    <a:pt x="71043" y="630074"/>
                    <a:pt x="71428" y="630921"/>
                    <a:pt x="71274" y="631844"/>
                  </a:cubicBezTo>
                  <a:lnTo>
                    <a:pt x="70735" y="637463"/>
                  </a:lnTo>
                  <a:lnTo>
                    <a:pt x="68965" y="644621"/>
                  </a:lnTo>
                  <a:lnTo>
                    <a:pt x="68041" y="649932"/>
                  </a:lnTo>
                  <a:lnTo>
                    <a:pt x="68888" y="652395"/>
                  </a:lnTo>
                  <a:lnTo>
                    <a:pt x="71659" y="652395"/>
                  </a:lnTo>
                  <a:lnTo>
                    <a:pt x="71659" y="652395"/>
                  </a:lnTo>
                  <a:lnTo>
                    <a:pt x="82742" y="645006"/>
                  </a:lnTo>
                  <a:cubicBezTo>
                    <a:pt x="83358" y="644621"/>
                    <a:pt x="84128" y="644467"/>
                    <a:pt x="84821" y="644621"/>
                  </a:cubicBezTo>
                  <a:lnTo>
                    <a:pt x="90439" y="645776"/>
                  </a:lnTo>
                  <a:cubicBezTo>
                    <a:pt x="91209" y="645930"/>
                    <a:pt x="91902" y="646391"/>
                    <a:pt x="92287" y="647084"/>
                  </a:cubicBezTo>
                  <a:lnTo>
                    <a:pt x="96212" y="653858"/>
                  </a:lnTo>
                  <a:lnTo>
                    <a:pt x="98983" y="660477"/>
                  </a:lnTo>
                  <a:lnTo>
                    <a:pt x="102678" y="664633"/>
                  </a:lnTo>
                  <a:lnTo>
                    <a:pt x="110375" y="667173"/>
                  </a:lnTo>
                  <a:cubicBezTo>
                    <a:pt x="110682" y="667250"/>
                    <a:pt x="110913" y="667404"/>
                    <a:pt x="111144" y="667558"/>
                  </a:cubicBezTo>
                  <a:lnTo>
                    <a:pt x="115609" y="670945"/>
                  </a:lnTo>
                  <a:cubicBezTo>
                    <a:pt x="115916" y="671176"/>
                    <a:pt x="116147" y="671484"/>
                    <a:pt x="116378" y="671792"/>
                  </a:cubicBezTo>
                  <a:lnTo>
                    <a:pt x="124229" y="685261"/>
                  </a:lnTo>
                  <a:lnTo>
                    <a:pt x="128001" y="689418"/>
                  </a:lnTo>
                  <a:lnTo>
                    <a:pt x="165716" y="707198"/>
                  </a:lnTo>
                  <a:lnTo>
                    <a:pt x="184496" y="719282"/>
                  </a:lnTo>
                  <a:lnTo>
                    <a:pt x="187421" y="719282"/>
                  </a:lnTo>
                  <a:lnTo>
                    <a:pt x="190731" y="717435"/>
                  </a:lnTo>
                  <a:lnTo>
                    <a:pt x="197350" y="714972"/>
                  </a:lnTo>
                  <a:cubicBezTo>
                    <a:pt x="197812" y="714818"/>
                    <a:pt x="198274" y="714741"/>
                    <a:pt x="198736" y="714818"/>
                  </a:cubicBezTo>
                  <a:lnTo>
                    <a:pt x="202122" y="715356"/>
                  </a:lnTo>
                  <a:lnTo>
                    <a:pt x="209281" y="717742"/>
                  </a:lnTo>
                  <a:lnTo>
                    <a:pt x="211821" y="718127"/>
                  </a:lnTo>
                  <a:lnTo>
                    <a:pt x="215361" y="717588"/>
                  </a:lnTo>
                  <a:lnTo>
                    <a:pt x="226753" y="714279"/>
                  </a:lnTo>
                  <a:cubicBezTo>
                    <a:pt x="227215" y="714125"/>
                    <a:pt x="227754" y="714125"/>
                    <a:pt x="228215" y="714279"/>
                  </a:cubicBezTo>
                  <a:lnTo>
                    <a:pt x="232679" y="715433"/>
                  </a:lnTo>
                  <a:cubicBezTo>
                    <a:pt x="232987" y="715511"/>
                    <a:pt x="233295" y="715664"/>
                    <a:pt x="233526" y="715818"/>
                  </a:cubicBezTo>
                  <a:lnTo>
                    <a:pt x="241685" y="721283"/>
                  </a:lnTo>
                  <a:lnTo>
                    <a:pt x="254308" y="725671"/>
                  </a:lnTo>
                  <a:cubicBezTo>
                    <a:pt x="254693" y="725824"/>
                    <a:pt x="255001" y="725978"/>
                    <a:pt x="255232" y="726209"/>
                  </a:cubicBezTo>
                  <a:lnTo>
                    <a:pt x="267008" y="736908"/>
                  </a:lnTo>
                  <a:lnTo>
                    <a:pt x="275244" y="745144"/>
                  </a:lnTo>
                  <a:lnTo>
                    <a:pt x="280478" y="747761"/>
                  </a:lnTo>
                  <a:lnTo>
                    <a:pt x="286019" y="749762"/>
                  </a:lnTo>
                  <a:lnTo>
                    <a:pt x="291869" y="750300"/>
                  </a:lnTo>
                  <a:lnTo>
                    <a:pt x="297180" y="750300"/>
                  </a:lnTo>
                  <a:lnTo>
                    <a:pt x="312343" y="743219"/>
                  </a:lnTo>
                  <a:cubicBezTo>
                    <a:pt x="312728" y="743065"/>
                    <a:pt x="313113" y="742989"/>
                    <a:pt x="313498" y="742989"/>
                  </a:cubicBezTo>
                  <a:lnTo>
                    <a:pt x="321348" y="742989"/>
                  </a:lnTo>
                  <a:lnTo>
                    <a:pt x="321348" y="742989"/>
                  </a:lnTo>
                  <a:cubicBezTo>
                    <a:pt x="322272" y="742989"/>
                    <a:pt x="323119" y="743451"/>
                    <a:pt x="323658" y="744143"/>
                  </a:cubicBezTo>
                  <a:lnTo>
                    <a:pt x="329276" y="751994"/>
                  </a:lnTo>
                  <a:cubicBezTo>
                    <a:pt x="329507" y="752302"/>
                    <a:pt x="329661" y="752687"/>
                    <a:pt x="329738" y="753072"/>
                  </a:cubicBezTo>
                  <a:lnTo>
                    <a:pt x="333048" y="768389"/>
                  </a:lnTo>
                  <a:lnTo>
                    <a:pt x="335742" y="773315"/>
                  </a:lnTo>
                  <a:lnTo>
                    <a:pt x="343208" y="776316"/>
                  </a:lnTo>
                  <a:lnTo>
                    <a:pt x="350289" y="778472"/>
                  </a:lnTo>
                  <a:lnTo>
                    <a:pt x="365375" y="785937"/>
                  </a:lnTo>
                  <a:lnTo>
                    <a:pt x="371148" y="787862"/>
                  </a:lnTo>
                  <a:lnTo>
                    <a:pt x="374535" y="787477"/>
                  </a:lnTo>
                  <a:lnTo>
                    <a:pt x="382001" y="783783"/>
                  </a:lnTo>
                  <a:cubicBezTo>
                    <a:pt x="382386" y="783551"/>
                    <a:pt x="382847" y="783474"/>
                    <a:pt x="383232" y="783474"/>
                  </a:cubicBezTo>
                  <a:lnTo>
                    <a:pt x="388312" y="783474"/>
                  </a:lnTo>
                  <a:lnTo>
                    <a:pt x="388312" y="783474"/>
                  </a:lnTo>
                  <a:cubicBezTo>
                    <a:pt x="388851" y="783474"/>
                    <a:pt x="389390" y="783628"/>
                    <a:pt x="389775" y="783936"/>
                  </a:cubicBezTo>
                  <a:lnTo>
                    <a:pt x="394239" y="786785"/>
                  </a:lnTo>
                  <a:cubicBezTo>
                    <a:pt x="394470" y="786938"/>
                    <a:pt x="394701" y="787092"/>
                    <a:pt x="394855" y="787246"/>
                  </a:cubicBezTo>
                  <a:lnTo>
                    <a:pt x="399935" y="792865"/>
                  </a:lnTo>
                  <a:lnTo>
                    <a:pt x="411403" y="809490"/>
                  </a:lnTo>
                  <a:lnTo>
                    <a:pt x="414405" y="815494"/>
                  </a:lnTo>
                  <a:lnTo>
                    <a:pt x="416252" y="821575"/>
                  </a:lnTo>
                  <a:cubicBezTo>
                    <a:pt x="416329" y="821806"/>
                    <a:pt x="416406" y="822113"/>
                    <a:pt x="416406" y="822344"/>
                  </a:cubicBezTo>
                  <a:lnTo>
                    <a:pt x="416406" y="829118"/>
                  </a:lnTo>
                  <a:cubicBezTo>
                    <a:pt x="416406" y="829349"/>
                    <a:pt x="416406" y="829580"/>
                    <a:pt x="416329" y="829810"/>
                  </a:cubicBezTo>
                  <a:lnTo>
                    <a:pt x="414636" y="836584"/>
                  </a:lnTo>
                  <a:cubicBezTo>
                    <a:pt x="414559" y="836815"/>
                    <a:pt x="414482" y="836968"/>
                    <a:pt x="414405" y="837123"/>
                  </a:cubicBezTo>
                  <a:lnTo>
                    <a:pt x="412558" y="840894"/>
                  </a:lnTo>
                  <a:lnTo>
                    <a:pt x="412943" y="843742"/>
                  </a:lnTo>
                  <a:lnTo>
                    <a:pt x="426566" y="861137"/>
                  </a:lnTo>
                  <a:cubicBezTo>
                    <a:pt x="426720" y="861368"/>
                    <a:pt x="426874" y="861676"/>
                    <a:pt x="427028" y="861907"/>
                  </a:cubicBezTo>
                  <a:lnTo>
                    <a:pt x="436034" y="887230"/>
                  </a:lnTo>
                  <a:lnTo>
                    <a:pt x="444962" y="906703"/>
                  </a:lnTo>
                  <a:lnTo>
                    <a:pt x="446424" y="908858"/>
                  </a:lnTo>
                  <a:lnTo>
                    <a:pt x="448503" y="909551"/>
                  </a:lnTo>
                  <a:lnTo>
                    <a:pt x="461280" y="910090"/>
                  </a:lnTo>
                  <a:lnTo>
                    <a:pt x="466513" y="909166"/>
                  </a:lnTo>
                  <a:lnTo>
                    <a:pt x="469746" y="906780"/>
                  </a:lnTo>
                  <a:lnTo>
                    <a:pt x="471208" y="901546"/>
                  </a:lnTo>
                  <a:cubicBezTo>
                    <a:pt x="471286" y="901315"/>
                    <a:pt x="471363" y="901007"/>
                    <a:pt x="471516" y="900777"/>
                  </a:cubicBezTo>
                  <a:lnTo>
                    <a:pt x="475442" y="894619"/>
                  </a:lnTo>
                  <a:cubicBezTo>
                    <a:pt x="475904" y="893849"/>
                    <a:pt x="476750" y="893387"/>
                    <a:pt x="477597" y="893310"/>
                  </a:cubicBezTo>
                  <a:lnTo>
                    <a:pt x="484909" y="892771"/>
                  </a:lnTo>
                  <a:cubicBezTo>
                    <a:pt x="485294" y="892694"/>
                    <a:pt x="485679" y="892771"/>
                    <a:pt x="485987" y="892926"/>
                  </a:cubicBezTo>
                  <a:lnTo>
                    <a:pt x="494453" y="895773"/>
                  </a:lnTo>
                  <a:lnTo>
                    <a:pt x="501535" y="899314"/>
                  </a:lnTo>
                  <a:cubicBezTo>
                    <a:pt x="501765" y="899391"/>
                    <a:pt x="501920" y="899545"/>
                    <a:pt x="502073" y="899699"/>
                  </a:cubicBezTo>
                  <a:lnTo>
                    <a:pt x="512464" y="908397"/>
                  </a:lnTo>
                  <a:lnTo>
                    <a:pt x="515620" y="909782"/>
                  </a:lnTo>
                  <a:lnTo>
                    <a:pt x="519238" y="910244"/>
                  </a:lnTo>
                  <a:lnTo>
                    <a:pt x="527242" y="908627"/>
                  </a:lnTo>
                  <a:lnTo>
                    <a:pt x="532322" y="908550"/>
                  </a:lnTo>
                  <a:cubicBezTo>
                    <a:pt x="532784" y="908550"/>
                    <a:pt x="533246" y="908704"/>
                    <a:pt x="533708" y="908935"/>
                  </a:cubicBezTo>
                  <a:lnTo>
                    <a:pt x="538788" y="911783"/>
                  </a:lnTo>
                  <a:cubicBezTo>
                    <a:pt x="539096" y="911937"/>
                    <a:pt x="539327" y="912168"/>
                    <a:pt x="539558" y="912476"/>
                  </a:cubicBezTo>
                  <a:lnTo>
                    <a:pt x="547024" y="921558"/>
                  </a:lnTo>
                  <a:lnTo>
                    <a:pt x="550795" y="923252"/>
                  </a:lnTo>
                  <a:lnTo>
                    <a:pt x="569191" y="921635"/>
                  </a:lnTo>
                  <a:cubicBezTo>
                    <a:pt x="569499" y="921635"/>
                    <a:pt x="569884" y="921635"/>
                    <a:pt x="570192" y="921712"/>
                  </a:cubicBezTo>
                  <a:lnTo>
                    <a:pt x="576349" y="923406"/>
                  </a:lnTo>
                  <a:cubicBezTo>
                    <a:pt x="576580" y="923482"/>
                    <a:pt x="576888" y="923559"/>
                    <a:pt x="577119" y="923713"/>
                  </a:cubicBezTo>
                  <a:lnTo>
                    <a:pt x="583276" y="927639"/>
                  </a:lnTo>
                  <a:cubicBezTo>
                    <a:pt x="583507" y="927793"/>
                    <a:pt x="583738" y="928024"/>
                    <a:pt x="583892" y="928178"/>
                  </a:cubicBezTo>
                  <a:lnTo>
                    <a:pt x="589511" y="934951"/>
                  </a:lnTo>
                  <a:lnTo>
                    <a:pt x="594283" y="942571"/>
                  </a:lnTo>
                  <a:lnTo>
                    <a:pt x="597285" y="949729"/>
                  </a:lnTo>
                  <a:cubicBezTo>
                    <a:pt x="597439" y="950037"/>
                    <a:pt x="597516" y="950422"/>
                    <a:pt x="597516" y="950807"/>
                  </a:cubicBezTo>
                  <a:lnTo>
                    <a:pt x="597516" y="956964"/>
                  </a:lnTo>
                  <a:lnTo>
                    <a:pt x="596515" y="962198"/>
                  </a:lnTo>
                  <a:lnTo>
                    <a:pt x="596977" y="963122"/>
                  </a:lnTo>
                  <a:lnTo>
                    <a:pt x="611447" y="962660"/>
                  </a:lnTo>
                  <a:cubicBezTo>
                    <a:pt x="611678" y="962660"/>
                    <a:pt x="611909" y="962660"/>
                    <a:pt x="612063" y="962737"/>
                  </a:cubicBezTo>
                  <a:lnTo>
                    <a:pt x="631229" y="966586"/>
                  </a:lnTo>
                  <a:lnTo>
                    <a:pt x="636847" y="965739"/>
                  </a:lnTo>
                  <a:lnTo>
                    <a:pt x="638310" y="963661"/>
                  </a:lnTo>
                  <a:lnTo>
                    <a:pt x="637309" y="954578"/>
                  </a:lnTo>
                  <a:cubicBezTo>
                    <a:pt x="637232" y="953885"/>
                    <a:pt x="637463" y="953116"/>
                    <a:pt x="637848" y="952577"/>
                  </a:cubicBezTo>
                  <a:lnTo>
                    <a:pt x="641773" y="947497"/>
                  </a:lnTo>
                  <a:cubicBezTo>
                    <a:pt x="642004" y="947189"/>
                    <a:pt x="642389" y="946881"/>
                    <a:pt x="642697" y="946727"/>
                  </a:cubicBezTo>
                  <a:lnTo>
                    <a:pt x="650548" y="942802"/>
                  </a:lnTo>
                  <a:lnTo>
                    <a:pt x="657629" y="940416"/>
                  </a:lnTo>
                  <a:cubicBezTo>
                    <a:pt x="657937" y="940339"/>
                    <a:pt x="658245" y="940262"/>
                    <a:pt x="658553" y="940262"/>
                  </a:cubicBezTo>
                  <a:lnTo>
                    <a:pt x="665865" y="940262"/>
                  </a:lnTo>
                  <a:lnTo>
                    <a:pt x="665865" y="940262"/>
                  </a:lnTo>
                  <a:cubicBezTo>
                    <a:pt x="666096" y="940262"/>
                    <a:pt x="666327" y="940262"/>
                    <a:pt x="666558" y="940339"/>
                  </a:cubicBezTo>
                  <a:lnTo>
                    <a:pt x="675024" y="942571"/>
                  </a:lnTo>
                  <a:cubicBezTo>
                    <a:pt x="675255" y="942648"/>
                    <a:pt x="675486" y="942725"/>
                    <a:pt x="675717" y="942879"/>
                  </a:cubicBezTo>
                  <a:lnTo>
                    <a:pt x="684184" y="947959"/>
                  </a:lnTo>
                  <a:cubicBezTo>
                    <a:pt x="684723" y="948267"/>
                    <a:pt x="685184" y="948806"/>
                    <a:pt x="685338" y="949344"/>
                  </a:cubicBezTo>
                  <a:lnTo>
                    <a:pt x="687032" y="953808"/>
                  </a:lnTo>
                  <a:cubicBezTo>
                    <a:pt x="687340" y="954732"/>
                    <a:pt x="687185" y="955733"/>
                    <a:pt x="686647" y="956503"/>
                  </a:cubicBezTo>
                  <a:lnTo>
                    <a:pt x="683260" y="961044"/>
                  </a:lnTo>
                  <a:lnTo>
                    <a:pt x="659322" y="983365"/>
                  </a:lnTo>
                  <a:lnTo>
                    <a:pt x="652395" y="992832"/>
                  </a:lnTo>
                  <a:lnTo>
                    <a:pt x="652703" y="997989"/>
                  </a:lnTo>
                  <a:lnTo>
                    <a:pt x="653627" y="998143"/>
                  </a:lnTo>
                  <a:lnTo>
                    <a:pt x="658553" y="996142"/>
                  </a:lnTo>
                  <a:cubicBezTo>
                    <a:pt x="658784" y="996065"/>
                    <a:pt x="659092" y="995988"/>
                    <a:pt x="659322" y="995988"/>
                  </a:cubicBezTo>
                  <a:lnTo>
                    <a:pt x="666096" y="995449"/>
                  </a:lnTo>
                  <a:cubicBezTo>
                    <a:pt x="666943" y="995372"/>
                    <a:pt x="667635" y="995680"/>
                    <a:pt x="668251" y="996142"/>
                  </a:cubicBezTo>
                  <a:lnTo>
                    <a:pt x="673870" y="1001222"/>
                  </a:lnTo>
                  <a:cubicBezTo>
                    <a:pt x="674255" y="1001607"/>
                    <a:pt x="674563" y="1002069"/>
                    <a:pt x="674716" y="1002607"/>
                  </a:cubicBezTo>
                  <a:lnTo>
                    <a:pt x="676410" y="1009381"/>
                  </a:lnTo>
                  <a:cubicBezTo>
                    <a:pt x="676487" y="1009611"/>
                    <a:pt x="676487" y="1009843"/>
                    <a:pt x="676487" y="1010073"/>
                  </a:cubicBezTo>
                  <a:lnTo>
                    <a:pt x="676487" y="1017385"/>
                  </a:lnTo>
                  <a:lnTo>
                    <a:pt x="674178" y="1032472"/>
                  </a:lnTo>
                  <a:lnTo>
                    <a:pt x="674178" y="1038783"/>
                  </a:lnTo>
                  <a:lnTo>
                    <a:pt x="675255" y="1044479"/>
                  </a:lnTo>
                  <a:lnTo>
                    <a:pt x="679104" y="1055870"/>
                  </a:lnTo>
                  <a:cubicBezTo>
                    <a:pt x="679258" y="1056255"/>
                    <a:pt x="679258" y="1056640"/>
                    <a:pt x="679258" y="1057025"/>
                  </a:cubicBezTo>
                  <a:lnTo>
                    <a:pt x="678719" y="1062644"/>
                  </a:lnTo>
                  <a:cubicBezTo>
                    <a:pt x="678642" y="1063413"/>
                    <a:pt x="678257" y="1064106"/>
                    <a:pt x="677641" y="1064568"/>
                  </a:cubicBezTo>
                  <a:lnTo>
                    <a:pt x="672561" y="1068493"/>
                  </a:lnTo>
                  <a:lnTo>
                    <a:pt x="667096" y="1071803"/>
                  </a:lnTo>
                  <a:lnTo>
                    <a:pt x="664325" y="1075344"/>
                  </a:lnTo>
                  <a:lnTo>
                    <a:pt x="667174" y="1086812"/>
                  </a:lnTo>
                  <a:lnTo>
                    <a:pt x="678488" y="1098665"/>
                  </a:lnTo>
                  <a:lnTo>
                    <a:pt x="686647" y="1110827"/>
                  </a:lnTo>
                  <a:cubicBezTo>
                    <a:pt x="687262" y="1111750"/>
                    <a:pt x="687262" y="1112982"/>
                    <a:pt x="686647" y="1113906"/>
                  </a:cubicBezTo>
                  <a:lnTo>
                    <a:pt x="678180" y="1126837"/>
                  </a:lnTo>
                  <a:cubicBezTo>
                    <a:pt x="677949" y="1127144"/>
                    <a:pt x="677718" y="1127452"/>
                    <a:pt x="677333" y="1127683"/>
                  </a:cubicBezTo>
                  <a:lnTo>
                    <a:pt x="666327" y="1134841"/>
                  </a:lnTo>
                  <a:lnTo>
                    <a:pt x="662632" y="1138536"/>
                  </a:lnTo>
                  <a:lnTo>
                    <a:pt x="661786" y="1143154"/>
                  </a:lnTo>
                  <a:lnTo>
                    <a:pt x="663710" y="1149466"/>
                  </a:lnTo>
                  <a:lnTo>
                    <a:pt x="668328" y="1156624"/>
                  </a:lnTo>
                  <a:lnTo>
                    <a:pt x="673639" y="1161088"/>
                  </a:lnTo>
                  <a:lnTo>
                    <a:pt x="678334" y="1159933"/>
                  </a:lnTo>
                  <a:lnTo>
                    <a:pt x="687340" y="1151928"/>
                  </a:lnTo>
                  <a:cubicBezTo>
                    <a:pt x="687570" y="1151775"/>
                    <a:pt x="687801" y="1151621"/>
                    <a:pt x="688032" y="1151467"/>
                  </a:cubicBezTo>
                  <a:lnTo>
                    <a:pt x="693112" y="1149235"/>
                  </a:lnTo>
                  <a:cubicBezTo>
                    <a:pt x="694498" y="1148619"/>
                    <a:pt x="696191" y="1149235"/>
                    <a:pt x="696807" y="1150697"/>
                  </a:cubicBezTo>
                  <a:lnTo>
                    <a:pt x="699039" y="1155777"/>
                  </a:lnTo>
                  <a:cubicBezTo>
                    <a:pt x="699270" y="1156316"/>
                    <a:pt x="699347" y="1156932"/>
                    <a:pt x="699193" y="1157547"/>
                  </a:cubicBezTo>
                  <a:lnTo>
                    <a:pt x="698038" y="1162627"/>
                  </a:lnTo>
                  <a:lnTo>
                    <a:pt x="693574" y="1172864"/>
                  </a:lnTo>
                  <a:lnTo>
                    <a:pt x="693189" y="1176251"/>
                  </a:lnTo>
                  <a:lnTo>
                    <a:pt x="695806" y="1179253"/>
                  </a:lnTo>
                  <a:lnTo>
                    <a:pt x="713509" y="1193107"/>
                  </a:lnTo>
                  <a:lnTo>
                    <a:pt x="719667" y="1194493"/>
                  </a:lnTo>
                  <a:lnTo>
                    <a:pt x="725901" y="1193569"/>
                  </a:lnTo>
                  <a:lnTo>
                    <a:pt x="731443" y="1190337"/>
                  </a:lnTo>
                  <a:lnTo>
                    <a:pt x="733906" y="1184949"/>
                  </a:lnTo>
                  <a:lnTo>
                    <a:pt x="730212" y="1176636"/>
                  </a:lnTo>
                  <a:lnTo>
                    <a:pt x="721206" y="1169785"/>
                  </a:lnTo>
                  <a:cubicBezTo>
                    <a:pt x="720975" y="1169555"/>
                    <a:pt x="720744" y="1169324"/>
                    <a:pt x="720513" y="1169016"/>
                  </a:cubicBezTo>
                  <a:lnTo>
                    <a:pt x="714895" y="1160011"/>
                  </a:lnTo>
                  <a:cubicBezTo>
                    <a:pt x="714279" y="1159010"/>
                    <a:pt x="714356" y="1157701"/>
                    <a:pt x="715125" y="1156777"/>
                  </a:cubicBezTo>
                  <a:lnTo>
                    <a:pt x="724670" y="1145001"/>
                  </a:lnTo>
                  <a:cubicBezTo>
                    <a:pt x="724901" y="1144694"/>
                    <a:pt x="725208" y="1144463"/>
                    <a:pt x="725516" y="1144308"/>
                  </a:cubicBezTo>
                  <a:lnTo>
                    <a:pt x="731674" y="1140922"/>
                  </a:lnTo>
                  <a:cubicBezTo>
                    <a:pt x="732059" y="1140691"/>
                    <a:pt x="732521" y="1140614"/>
                    <a:pt x="732982" y="1140614"/>
                  </a:cubicBezTo>
                  <a:lnTo>
                    <a:pt x="737447" y="1140614"/>
                  </a:lnTo>
                  <a:cubicBezTo>
                    <a:pt x="737909" y="1140614"/>
                    <a:pt x="738370" y="1140691"/>
                    <a:pt x="738755" y="1140922"/>
                  </a:cubicBezTo>
                  <a:lnTo>
                    <a:pt x="746067" y="1144847"/>
                  </a:lnTo>
                  <a:lnTo>
                    <a:pt x="748530" y="1145617"/>
                  </a:lnTo>
                  <a:lnTo>
                    <a:pt x="750762" y="1145617"/>
                  </a:lnTo>
                  <a:lnTo>
                    <a:pt x="754688" y="1143462"/>
                  </a:lnTo>
                  <a:lnTo>
                    <a:pt x="757690" y="1139459"/>
                  </a:lnTo>
                  <a:cubicBezTo>
                    <a:pt x="757844" y="1139229"/>
                    <a:pt x="758075" y="1138997"/>
                    <a:pt x="758306" y="1138844"/>
                  </a:cubicBezTo>
                  <a:lnTo>
                    <a:pt x="762231" y="1135996"/>
                  </a:lnTo>
                  <a:cubicBezTo>
                    <a:pt x="763078" y="1135380"/>
                    <a:pt x="764232" y="1135303"/>
                    <a:pt x="765156" y="1135765"/>
                  </a:cubicBezTo>
                  <a:lnTo>
                    <a:pt x="775547" y="1140922"/>
                  </a:lnTo>
                  <a:lnTo>
                    <a:pt x="779780" y="1140075"/>
                  </a:lnTo>
                  <a:lnTo>
                    <a:pt x="785014" y="1136920"/>
                  </a:lnTo>
                  <a:lnTo>
                    <a:pt x="791710" y="1134457"/>
                  </a:lnTo>
                  <a:cubicBezTo>
                    <a:pt x="791941" y="1134379"/>
                    <a:pt x="792249" y="1134302"/>
                    <a:pt x="792480" y="1134302"/>
                  </a:cubicBezTo>
                  <a:lnTo>
                    <a:pt x="800947" y="1133764"/>
                  </a:lnTo>
                  <a:cubicBezTo>
                    <a:pt x="801947" y="1133687"/>
                    <a:pt x="802948" y="1134148"/>
                    <a:pt x="803487" y="1134995"/>
                  </a:cubicBezTo>
                  <a:lnTo>
                    <a:pt x="805719" y="1138382"/>
                  </a:lnTo>
                  <a:cubicBezTo>
                    <a:pt x="806258" y="1139152"/>
                    <a:pt x="806335" y="1140075"/>
                    <a:pt x="806027" y="1140922"/>
                  </a:cubicBezTo>
                  <a:lnTo>
                    <a:pt x="804333" y="1145386"/>
                  </a:lnTo>
                  <a:lnTo>
                    <a:pt x="801332" y="1150851"/>
                  </a:lnTo>
                  <a:cubicBezTo>
                    <a:pt x="801178" y="1151159"/>
                    <a:pt x="800947" y="1151390"/>
                    <a:pt x="800639" y="1151621"/>
                  </a:cubicBezTo>
                  <a:lnTo>
                    <a:pt x="794096" y="1157086"/>
                  </a:lnTo>
                  <a:lnTo>
                    <a:pt x="792326" y="1159318"/>
                  </a:lnTo>
                  <a:lnTo>
                    <a:pt x="792095" y="1160088"/>
                  </a:lnTo>
                  <a:lnTo>
                    <a:pt x="792095" y="1167476"/>
                  </a:lnTo>
                  <a:cubicBezTo>
                    <a:pt x="792095" y="1167861"/>
                    <a:pt x="792018" y="1168246"/>
                    <a:pt x="791864" y="1168554"/>
                  </a:cubicBezTo>
                  <a:lnTo>
                    <a:pt x="787015" y="1179868"/>
                  </a:lnTo>
                  <a:lnTo>
                    <a:pt x="787015" y="1183024"/>
                  </a:lnTo>
                  <a:lnTo>
                    <a:pt x="791480" y="1186719"/>
                  </a:lnTo>
                  <a:lnTo>
                    <a:pt x="797098" y="1187181"/>
                  </a:lnTo>
                  <a:lnTo>
                    <a:pt x="802255" y="1184333"/>
                  </a:lnTo>
                  <a:lnTo>
                    <a:pt x="807643" y="1179484"/>
                  </a:lnTo>
                  <a:cubicBezTo>
                    <a:pt x="807797" y="1179330"/>
                    <a:pt x="807951" y="1179253"/>
                    <a:pt x="808182" y="1179099"/>
                  </a:cubicBezTo>
                  <a:lnTo>
                    <a:pt x="814340" y="1175712"/>
                  </a:lnTo>
                  <a:cubicBezTo>
                    <a:pt x="814724" y="1175482"/>
                    <a:pt x="815186" y="1175404"/>
                    <a:pt x="815648" y="1175404"/>
                  </a:cubicBezTo>
                  <a:lnTo>
                    <a:pt x="824653" y="1175404"/>
                  </a:lnTo>
                  <a:cubicBezTo>
                    <a:pt x="825038" y="1175404"/>
                    <a:pt x="825346" y="1175482"/>
                    <a:pt x="825731" y="1175635"/>
                  </a:cubicBezTo>
                  <a:lnTo>
                    <a:pt x="842125" y="1182178"/>
                  </a:lnTo>
                  <a:lnTo>
                    <a:pt x="848514" y="1182178"/>
                  </a:lnTo>
                  <a:lnTo>
                    <a:pt x="851516" y="1179945"/>
                  </a:lnTo>
                  <a:lnTo>
                    <a:pt x="854056" y="1170709"/>
                  </a:lnTo>
                  <a:cubicBezTo>
                    <a:pt x="854133" y="1170324"/>
                    <a:pt x="854364" y="1169939"/>
                    <a:pt x="854595" y="1169632"/>
                  </a:cubicBezTo>
                  <a:lnTo>
                    <a:pt x="857981" y="1165706"/>
                  </a:lnTo>
                  <a:cubicBezTo>
                    <a:pt x="858289" y="1165398"/>
                    <a:pt x="858674" y="1165090"/>
                    <a:pt x="859059" y="1164936"/>
                  </a:cubicBezTo>
                  <a:lnTo>
                    <a:pt x="864678" y="1162704"/>
                  </a:lnTo>
                  <a:cubicBezTo>
                    <a:pt x="865140" y="1162474"/>
                    <a:pt x="865755" y="1162474"/>
                    <a:pt x="866294" y="1162550"/>
                  </a:cubicBezTo>
                  <a:lnTo>
                    <a:pt x="871913" y="1163705"/>
                  </a:lnTo>
                  <a:cubicBezTo>
                    <a:pt x="872221" y="1163782"/>
                    <a:pt x="872529" y="1163859"/>
                    <a:pt x="872837" y="1164013"/>
                  </a:cubicBezTo>
                  <a:lnTo>
                    <a:pt x="878455" y="1167399"/>
                  </a:lnTo>
                  <a:lnTo>
                    <a:pt x="894080" y="1181177"/>
                  </a:lnTo>
                  <a:lnTo>
                    <a:pt x="899468" y="1187719"/>
                  </a:lnTo>
                  <a:cubicBezTo>
                    <a:pt x="899699" y="1188027"/>
                    <a:pt x="899930" y="1188412"/>
                    <a:pt x="900007" y="1188720"/>
                  </a:cubicBezTo>
                  <a:lnTo>
                    <a:pt x="901700" y="1194878"/>
                  </a:lnTo>
                  <a:cubicBezTo>
                    <a:pt x="901854" y="1195339"/>
                    <a:pt x="901854" y="1195801"/>
                    <a:pt x="901700" y="1196340"/>
                  </a:cubicBezTo>
                  <a:lnTo>
                    <a:pt x="900007" y="1203113"/>
                  </a:lnTo>
                  <a:lnTo>
                    <a:pt x="897005" y="1209810"/>
                  </a:lnTo>
                  <a:lnTo>
                    <a:pt x="895619" y="1214967"/>
                  </a:lnTo>
                  <a:lnTo>
                    <a:pt x="896620" y="1221432"/>
                  </a:lnTo>
                  <a:lnTo>
                    <a:pt x="899083" y="1227744"/>
                  </a:lnTo>
                  <a:lnTo>
                    <a:pt x="900392" y="1228744"/>
                  </a:lnTo>
                  <a:lnTo>
                    <a:pt x="903163" y="1228436"/>
                  </a:lnTo>
                  <a:lnTo>
                    <a:pt x="921789" y="1217507"/>
                  </a:lnTo>
                  <a:cubicBezTo>
                    <a:pt x="922328" y="1217199"/>
                    <a:pt x="922867" y="1217045"/>
                    <a:pt x="923482" y="1217122"/>
                  </a:cubicBezTo>
                  <a:lnTo>
                    <a:pt x="929101" y="1217661"/>
                  </a:lnTo>
                  <a:cubicBezTo>
                    <a:pt x="929409" y="1217661"/>
                    <a:pt x="929794" y="1217815"/>
                    <a:pt x="930102" y="1217968"/>
                  </a:cubicBezTo>
                  <a:lnTo>
                    <a:pt x="956656" y="1231285"/>
                  </a:lnTo>
                  <a:lnTo>
                    <a:pt x="961198" y="1231823"/>
                  </a:lnTo>
                  <a:cubicBezTo>
                    <a:pt x="961428" y="1231823"/>
                    <a:pt x="961659" y="1231900"/>
                    <a:pt x="961967" y="1231977"/>
                  </a:cubicBezTo>
                  <a:lnTo>
                    <a:pt x="967586" y="1234209"/>
                  </a:lnTo>
                  <a:cubicBezTo>
                    <a:pt x="967971" y="1234363"/>
                    <a:pt x="968279" y="1234594"/>
                    <a:pt x="968510" y="1234825"/>
                  </a:cubicBezTo>
                  <a:lnTo>
                    <a:pt x="970742" y="1237057"/>
                  </a:lnTo>
                  <a:cubicBezTo>
                    <a:pt x="971050" y="1237365"/>
                    <a:pt x="971281" y="1237750"/>
                    <a:pt x="971435" y="1238134"/>
                  </a:cubicBezTo>
                  <a:lnTo>
                    <a:pt x="972974" y="1242676"/>
                  </a:lnTo>
                  <a:lnTo>
                    <a:pt x="982441" y="1253760"/>
                  </a:lnTo>
                  <a:lnTo>
                    <a:pt x="988291" y="1237827"/>
                  </a:lnTo>
                  <a:lnTo>
                    <a:pt x="984750" y="1227282"/>
                  </a:lnTo>
                  <a:lnTo>
                    <a:pt x="970896" y="1205038"/>
                  </a:lnTo>
                  <a:cubicBezTo>
                    <a:pt x="970665" y="1204730"/>
                    <a:pt x="970511" y="1204268"/>
                    <a:pt x="970511" y="1203883"/>
                  </a:cubicBezTo>
                  <a:lnTo>
                    <a:pt x="969972" y="1199419"/>
                  </a:lnTo>
                  <a:cubicBezTo>
                    <a:pt x="969895" y="1198957"/>
                    <a:pt x="969972" y="1198572"/>
                    <a:pt x="970126" y="1198110"/>
                  </a:cubicBezTo>
                  <a:lnTo>
                    <a:pt x="972820" y="1190490"/>
                  </a:lnTo>
                  <a:lnTo>
                    <a:pt x="973282" y="1186642"/>
                  </a:lnTo>
                  <a:lnTo>
                    <a:pt x="971666" y="1172941"/>
                  </a:lnTo>
                  <a:cubicBezTo>
                    <a:pt x="971589" y="1172480"/>
                    <a:pt x="971666" y="1172095"/>
                    <a:pt x="971819" y="1171633"/>
                  </a:cubicBezTo>
                  <a:lnTo>
                    <a:pt x="970511" y="1169478"/>
                  </a:lnTo>
                  <a:lnTo>
                    <a:pt x="966047" y="1168554"/>
                  </a:lnTo>
                  <a:cubicBezTo>
                    <a:pt x="965662" y="1168477"/>
                    <a:pt x="965277" y="1168323"/>
                    <a:pt x="964892" y="1168015"/>
                  </a:cubicBezTo>
                  <a:lnTo>
                    <a:pt x="962660" y="1166322"/>
                  </a:lnTo>
                  <a:cubicBezTo>
                    <a:pt x="962429" y="1166168"/>
                    <a:pt x="962198" y="1165937"/>
                    <a:pt x="962044" y="1165629"/>
                  </a:cubicBezTo>
                  <a:lnTo>
                    <a:pt x="953886" y="1153699"/>
                  </a:lnTo>
                  <a:lnTo>
                    <a:pt x="951192" y="1151928"/>
                  </a:lnTo>
                  <a:lnTo>
                    <a:pt x="943033" y="1148619"/>
                  </a:lnTo>
                  <a:cubicBezTo>
                    <a:pt x="942648" y="1148465"/>
                    <a:pt x="942340" y="1148234"/>
                    <a:pt x="942109" y="1148003"/>
                  </a:cubicBezTo>
                  <a:lnTo>
                    <a:pt x="939261" y="1145155"/>
                  </a:lnTo>
                  <a:cubicBezTo>
                    <a:pt x="939107" y="1145001"/>
                    <a:pt x="938953" y="1144770"/>
                    <a:pt x="938799" y="1144540"/>
                  </a:cubicBezTo>
                  <a:lnTo>
                    <a:pt x="935952" y="1139459"/>
                  </a:lnTo>
                  <a:cubicBezTo>
                    <a:pt x="935644" y="1138921"/>
                    <a:pt x="935567" y="1138305"/>
                    <a:pt x="935644" y="1137689"/>
                  </a:cubicBezTo>
                  <a:lnTo>
                    <a:pt x="936798" y="1130300"/>
                  </a:lnTo>
                  <a:lnTo>
                    <a:pt x="936798" y="1126990"/>
                  </a:lnTo>
                  <a:lnTo>
                    <a:pt x="935259" y="1124296"/>
                  </a:lnTo>
                  <a:lnTo>
                    <a:pt x="930256" y="1121295"/>
                  </a:lnTo>
                  <a:cubicBezTo>
                    <a:pt x="930025" y="1121218"/>
                    <a:pt x="929871" y="1121064"/>
                    <a:pt x="929717" y="1120910"/>
                  </a:cubicBezTo>
                  <a:lnTo>
                    <a:pt x="927485" y="1118678"/>
                  </a:lnTo>
                  <a:cubicBezTo>
                    <a:pt x="927331" y="1118524"/>
                    <a:pt x="927177" y="1118370"/>
                    <a:pt x="927100" y="1118139"/>
                  </a:cubicBezTo>
                  <a:lnTo>
                    <a:pt x="923713" y="1112520"/>
                  </a:lnTo>
                  <a:cubicBezTo>
                    <a:pt x="923560" y="1112289"/>
                    <a:pt x="923482" y="1112058"/>
                    <a:pt x="923405" y="1111827"/>
                  </a:cubicBezTo>
                  <a:lnTo>
                    <a:pt x="922251" y="1107902"/>
                  </a:lnTo>
                  <a:cubicBezTo>
                    <a:pt x="922174" y="1107517"/>
                    <a:pt x="922097" y="1107132"/>
                    <a:pt x="922174" y="1106824"/>
                  </a:cubicBezTo>
                  <a:lnTo>
                    <a:pt x="923175" y="1098127"/>
                  </a:lnTo>
                  <a:lnTo>
                    <a:pt x="920943" y="1094124"/>
                  </a:lnTo>
                  <a:lnTo>
                    <a:pt x="906549" y="1078038"/>
                  </a:lnTo>
                  <a:cubicBezTo>
                    <a:pt x="906318" y="1077807"/>
                    <a:pt x="906164" y="1077576"/>
                    <a:pt x="906087" y="1077268"/>
                  </a:cubicBezTo>
                  <a:lnTo>
                    <a:pt x="902162" y="1068262"/>
                  </a:lnTo>
                  <a:cubicBezTo>
                    <a:pt x="901854" y="1067570"/>
                    <a:pt x="901854" y="1066800"/>
                    <a:pt x="902162" y="1066030"/>
                  </a:cubicBezTo>
                  <a:lnTo>
                    <a:pt x="905010" y="1059257"/>
                  </a:lnTo>
                  <a:lnTo>
                    <a:pt x="916786" y="1041169"/>
                  </a:lnTo>
                  <a:lnTo>
                    <a:pt x="918710" y="1033857"/>
                  </a:lnTo>
                  <a:lnTo>
                    <a:pt x="917864" y="1030086"/>
                  </a:lnTo>
                  <a:lnTo>
                    <a:pt x="913784" y="1025005"/>
                  </a:lnTo>
                  <a:lnTo>
                    <a:pt x="911321" y="1020695"/>
                  </a:lnTo>
                  <a:cubicBezTo>
                    <a:pt x="911167" y="1020387"/>
                    <a:pt x="911013" y="1020080"/>
                    <a:pt x="911013" y="1019694"/>
                  </a:cubicBezTo>
                  <a:lnTo>
                    <a:pt x="910475" y="1015769"/>
                  </a:lnTo>
                  <a:lnTo>
                    <a:pt x="910475" y="1004147"/>
                  </a:lnTo>
                  <a:lnTo>
                    <a:pt x="908935" y="996604"/>
                  </a:lnTo>
                  <a:lnTo>
                    <a:pt x="905703" y="989599"/>
                  </a:lnTo>
                  <a:lnTo>
                    <a:pt x="901623" y="983596"/>
                  </a:lnTo>
                  <a:lnTo>
                    <a:pt x="895158" y="978208"/>
                  </a:lnTo>
                  <a:lnTo>
                    <a:pt x="889462" y="975129"/>
                  </a:lnTo>
                  <a:lnTo>
                    <a:pt x="859444" y="964045"/>
                  </a:lnTo>
                  <a:cubicBezTo>
                    <a:pt x="859136" y="963891"/>
                    <a:pt x="858828" y="963738"/>
                    <a:pt x="858520" y="963507"/>
                  </a:cubicBezTo>
                  <a:lnTo>
                    <a:pt x="852901" y="958427"/>
                  </a:lnTo>
                  <a:lnTo>
                    <a:pt x="841510" y="946420"/>
                  </a:lnTo>
                  <a:lnTo>
                    <a:pt x="837969" y="943957"/>
                  </a:lnTo>
                  <a:lnTo>
                    <a:pt x="829348" y="939646"/>
                  </a:lnTo>
                  <a:lnTo>
                    <a:pt x="825654" y="937183"/>
                  </a:lnTo>
                  <a:cubicBezTo>
                    <a:pt x="825346" y="937029"/>
                    <a:pt x="825115" y="936721"/>
                    <a:pt x="824961" y="936490"/>
                  </a:cubicBezTo>
                  <a:lnTo>
                    <a:pt x="822113" y="932565"/>
                  </a:lnTo>
                  <a:lnTo>
                    <a:pt x="817880" y="923713"/>
                  </a:lnTo>
                  <a:lnTo>
                    <a:pt x="816110" y="921173"/>
                  </a:lnTo>
                  <a:lnTo>
                    <a:pt x="810799" y="917325"/>
                  </a:lnTo>
                  <a:lnTo>
                    <a:pt x="796175" y="914092"/>
                  </a:lnTo>
                  <a:lnTo>
                    <a:pt x="788478" y="911167"/>
                  </a:lnTo>
                  <a:cubicBezTo>
                    <a:pt x="788170" y="911090"/>
                    <a:pt x="787939" y="910860"/>
                    <a:pt x="787631" y="910706"/>
                  </a:cubicBezTo>
                  <a:lnTo>
                    <a:pt x="783705" y="907319"/>
                  </a:lnTo>
                  <a:cubicBezTo>
                    <a:pt x="783552" y="907165"/>
                    <a:pt x="783321" y="907011"/>
                    <a:pt x="783244" y="906780"/>
                  </a:cubicBezTo>
                  <a:lnTo>
                    <a:pt x="775008" y="894696"/>
                  </a:lnTo>
                  <a:lnTo>
                    <a:pt x="756150" y="877455"/>
                  </a:lnTo>
                  <a:lnTo>
                    <a:pt x="741295" y="860368"/>
                  </a:lnTo>
                  <a:lnTo>
                    <a:pt x="736600" y="851593"/>
                  </a:lnTo>
                  <a:cubicBezTo>
                    <a:pt x="736446" y="851285"/>
                    <a:pt x="736292" y="850977"/>
                    <a:pt x="736292" y="850669"/>
                  </a:cubicBezTo>
                  <a:lnTo>
                    <a:pt x="734060" y="837200"/>
                  </a:lnTo>
                  <a:lnTo>
                    <a:pt x="734599" y="808028"/>
                  </a:lnTo>
                  <a:lnTo>
                    <a:pt x="741372" y="566728"/>
                  </a:lnTo>
                  <a:cubicBezTo>
                    <a:pt x="741372" y="565573"/>
                    <a:pt x="742065" y="564650"/>
                    <a:pt x="743143" y="564188"/>
                  </a:cubicBezTo>
                  <a:cubicBezTo>
                    <a:pt x="744143" y="563803"/>
                    <a:pt x="745375" y="564034"/>
                    <a:pt x="746144" y="564804"/>
                  </a:cubicBezTo>
                  <a:lnTo>
                    <a:pt x="750609" y="569268"/>
                  </a:lnTo>
                  <a:lnTo>
                    <a:pt x="756304" y="567497"/>
                  </a:lnTo>
                  <a:lnTo>
                    <a:pt x="763770" y="563726"/>
                  </a:lnTo>
                  <a:cubicBezTo>
                    <a:pt x="764155" y="563495"/>
                    <a:pt x="764617" y="563418"/>
                    <a:pt x="765002" y="563418"/>
                  </a:cubicBezTo>
                  <a:lnTo>
                    <a:pt x="773469" y="563418"/>
                  </a:lnTo>
                  <a:lnTo>
                    <a:pt x="782474" y="565111"/>
                  </a:lnTo>
                  <a:lnTo>
                    <a:pt x="789324" y="564034"/>
                  </a:lnTo>
                  <a:lnTo>
                    <a:pt x="796252" y="561879"/>
                  </a:lnTo>
                  <a:cubicBezTo>
                    <a:pt x="796482" y="561802"/>
                    <a:pt x="796713" y="561802"/>
                    <a:pt x="796867" y="561725"/>
                  </a:cubicBezTo>
                  <a:lnTo>
                    <a:pt x="822729" y="560032"/>
                  </a:lnTo>
                  <a:lnTo>
                    <a:pt x="838200" y="557261"/>
                  </a:lnTo>
                  <a:lnTo>
                    <a:pt x="851824" y="552335"/>
                  </a:lnTo>
                  <a:lnTo>
                    <a:pt x="864293" y="545254"/>
                  </a:lnTo>
                  <a:lnTo>
                    <a:pt x="878609" y="534246"/>
                  </a:lnTo>
                  <a:cubicBezTo>
                    <a:pt x="878994" y="533939"/>
                    <a:pt x="879533" y="533708"/>
                    <a:pt x="880072" y="533708"/>
                  </a:cubicBezTo>
                  <a:lnTo>
                    <a:pt x="885690" y="533169"/>
                  </a:lnTo>
                  <a:cubicBezTo>
                    <a:pt x="886229" y="533092"/>
                    <a:pt x="886691" y="533246"/>
                    <a:pt x="887153" y="533400"/>
                  </a:cubicBezTo>
                  <a:lnTo>
                    <a:pt x="897467" y="538326"/>
                  </a:lnTo>
                  <a:lnTo>
                    <a:pt x="907858" y="540250"/>
                  </a:lnTo>
                  <a:lnTo>
                    <a:pt x="911629" y="535632"/>
                  </a:lnTo>
                  <a:lnTo>
                    <a:pt x="915401" y="527550"/>
                  </a:lnTo>
                  <a:cubicBezTo>
                    <a:pt x="915708" y="526858"/>
                    <a:pt x="916324" y="526319"/>
                    <a:pt x="917017" y="526088"/>
                  </a:cubicBezTo>
                  <a:lnTo>
                    <a:pt x="924868" y="523240"/>
                  </a:lnTo>
                  <a:lnTo>
                    <a:pt x="931564" y="522086"/>
                  </a:lnTo>
                  <a:lnTo>
                    <a:pt x="943495" y="514542"/>
                  </a:lnTo>
                  <a:lnTo>
                    <a:pt x="951115" y="511002"/>
                  </a:lnTo>
                  <a:cubicBezTo>
                    <a:pt x="951345" y="510848"/>
                    <a:pt x="951653" y="510771"/>
                    <a:pt x="951961" y="510771"/>
                  </a:cubicBezTo>
                  <a:lnTo>
                    <a:pt x="961506" y="509617"/>
                  </a:lnTo>
                  <a:cubicBezTo>
                    <a:pt x="961813" y="509540"/>
                    <a:pt x="962121" y="509617"/>
                    <a:pt x="962429" y="509694"/>
                  </a:cubicBezTo>
                  <a:lnTo>
                    <a:pt x="970280" y="511387"/>
                  </a:lnTo>
                  <a:cubicBezTo>
                    <a:pt x="970665" y="511464"/>
                    <a:pt x="971050" y="511618"/>
                    <a:pt x="971358" y="511926"/>
                  </a:cubicBezTo>
                  <a:lnTo>
                    <a:pt x="978131" y="517005"/>
                  </a:lnTo>
                  <a:lnTo>
                    <a:pt x="1005763" y="544253"/>
                  </a:lnTo>
                  <a:lnTo>
                    <a:pt x="1012460" y="541405"/>
                  </a:lnTo>
                  <a:lnTo>
                    <a:pt x="1021311" y="539019"/>
                  </a:lnTo>
                  <a:lnTo>
                    <a:pt x="1028546" y="538403"/>
                  </a:lnTo>
                  <a:cubicBezTo>
                    <a:pt x="1029547" y="538326"/>
                    <a:pt x="1030470" y="538711"/>
                    <a:pt x="1031009" y="539481"/>
                  </a:cubicBezTo>
                  <a:lnTo>
                    <a:pt x="1034396" y="544022"/>
                  </a:lnTo>
                  <a:cubicBezTo>
                    <a:pt x="1034858" y="544638"/>
                    <a:pt x="1035012" y="545407"/>
                    <a:pt x="1034935" y="546177"/>
                  </a:cubicBezTo>
                  <a:lnTo>
                    <a:pt x="1033857" y="552719"/>
                  </a:lnTo>
                  <a:lnTo>
                    <a:pt x="1037013" y="552489"/>
                  </a:lnTo>
                  <a:cubicBezTo>
                    <a:pt x="1037244" y="552489"/>
                    <a:pt x="1037475" y="552489"/>
                    <a:pt x="1037705" y="552489"/>
                  </a:cubicBezTo>
                  <a:lnTo>
                    <a:pt x="1051406" y="554721"/>
                  </a:lnTo>
                  <a:lnTo>
                    <a:pt x="1056563" y="554259"/>
                  </a:lnTo>
                  <a:lnTo>
                    <a:pt x="1058333" y="553181"/>
                  </a:lnTo>
                  <a:lnTo>
                    <a:pt x="1061951" y="548024"/>
                  </a:lnTo>
                  <a:cubicBezTo>
                    <a:pt x="1062182" y="547716"/>
                    <a:pt x="1062490" y="547408"/>
                    <a:pt x="1062798" y="547254"/>
                  </a:cubicBezTo>
                  <a:lnTo>
                    <a:pt x="1065646" y="545561"/>
                  </a:lnTo>
                  <a:cubicBezTo>
                    <a:pt x="1066107" y="545330"/>
                    <a:pt x="1066569" y="545177"/>
                    <a:pt x="1067108" y="545177"/>
                  </a:cubicBezTo>
                  <a:lnTo>
                    <a:pt x="1071034" y="545177"/>
                  </a:lnTo>
                  <a:cubicBezTo>
                    <a:pt x="1071341" y="545177"/>
                    <a:pt x="1071572" y="545254"/>
                    <a:pt x="1071880" y="545330"/>
                  </a:cubicBezTo>
                  <a:lnTo>
                    <a:pt x="1079192" y="547563"/>
                  </a:lnTo>
                  <a:lnTo>
                    <a:pt x="1081501" y="547947"/>
                  </a:lnTo>
                  <a:lnTo>
                    <a:pt x="1086504" y="546254"/>
                  </a:lnTo>
                  <a:lnTo>
                    <a:pt x="1087813" y="543637"/>
                  </a:lnTo>
                  <a:lnTo>
                    <a:pt x="1086889" y="538172"/>
                  </a:lnTo>
                  <a:lnTo>
                    <a:pt x="1083348" y="530552"/>
                  </a:lnTo>
                  <a:lnTo>
                    <a:pt x="1081271" y="528474"/>
                  </a:lnTo>
                  <a:lnTo>
                    <a:pt x="1073265" y="524779"/>
                  </a:lnTo>
                  <a:cubicBezTo>
                    <a:pt x="1072958" y="524625"/>
                    <a:pt x="1072727" y="524472"/>
                    <a:pt x="1072496" y="524241"/>
                  </a:cubicBezTo>
                  <a:lnTo>
                    <a:pt x="1069648" y="521393"/>
                  </a:lnTo>
                  <a:cubicBezTo>
                    <a:pt x="1069263" y="521008"/>
                    <a:pt x="1069032" y="520546"/>
                    <a:pt x="1068878" y="520007"/>
                  </a:cubicBezTo>
                  <a:lnTo>
                    <a:pt x="1067724" y="514927"/>
                  </a:lnTo>
                  <a:cubicBezTo>
                    <a:pt x="1067570" y="514157"/>
                    <a:pt x="1067724" y="513388"/>
                    <a:pt x="1068109" y="512772"/>
                  </a:cubicBezTo>
                  <a:lnTo>
                    <a:pt x="1070341" y="509385"/>
                  </a:lnTo>
                  <a:cubicBezTo>
                    <a:pt x="1070572" y="509078"/>
                    <a:pt x="1070802" y="508847"/>
                    <a:pt x="1071034" y="508693"/>
                  </a:cubicBezTo>
                  <a:lnTo>
                    <a:pt x="1074497" y="506230"/>
                  </a:lnTo>
                  <a:lnTo>
                    <a:pt x="1076575" y="502920"/>
                  </a:lnTo>
                  <a:lnTo>
                    <a:pt x="1076575" y="495608"/>
                  </a:lnTo>
                  <a:lnTo>
                    <a:pt x="1072727" y="479059"/>
                  </a:lnTo>
                  <a:cubicBezTo>
                    <a:pt x="1072650" y="478752"/>
                    <a:pt x="1072650" y="478367"/>
                    <a:pt x="1072650" y="478059"/>
                  </a:cubicBezTo>
                  <a:lnTo>
                    <a:pt x="1073804" y="470208"/>
                  </a:lnTo>
                  <a:cubicBezTo>
                    <a:pt x="1073958" y="469285"/>
                    <a:pt x="1074497" y="468515"/>
                    <a:pt x="1075344" y="468053"/>
                  </a:cubicBezTo>
                  <a:lnTo>
                    <a:pt x="1077576" y="466898"/>
                  </a:lnTo>
                  <a:cubicBezTo>
                    <a:pt x="1077807" y="466744"/>
                    <a:pt x="1078115" y="466667"/>
                    <a:pt x="1078346" y="466667"/>
                  </a:cubicBezTo>
                  <a:lnTo>
                    <a:pt x="1080962" y="466206"/>
                  </a:lnTo>
                  <a:lnTo>
                    <a:pt x="1082117" y="465282"/>
                  </a:lnTo>
                  <a:lnTo>
                    <a:pt x="1082117" y="462588"/>
                  </a:lnTo>
                  <a:lnTo>
                    <a:pt x="1080808" y="460895"/>
                  </a:lnTo>
                  <a:lnTo>
                    <a:pt x="1076729" y="458354"/>
                  </a:lnTo>
                  <a:lnTo>
                    <a:pt x="1068263" y="455199"/>
                  </a:lnTo>
                  <a:cubicBezTo>
                    <a:pt x="1067877" y="455045"/>
                    <a:pt x="1067570" y="454814"/>
                    <a:pt x="1067262" y="454583"/>
                  </a:cubicBezTo>
                  <a:lnTo>
                    <a:pt x="1061643" y="448964"/>
                  </a:lnTo>
                  <a:cubicBezTo>
                    <a:pt x="1061028" y="448349"/>
                    <a:pt x="1060719" y="447502"/>
                    <a:pt x="1060873" y="446655"/>
                  </a:cubicBezTo>
                  <a:lnTo>
                    <a:pt x="1062336" y="434340"/>
                  </a:lnTo>
                  <a:lnTo>
                    <a:pt x="1055947" y="430261"/>
                  </a:lnTo>
                  <a:cubicBezTo>
                    <a:pt x="1055408" y="429876"/>
                    <a:pt x="1054947" y="429337"/>
                    <a:pt x="1054793" y="428644"/>
                  </a:cubicBezTo>
                  <a:lnTo>
                    <a:pt x="1053638" y="424719"/>
                  </a:lnTo>
                  <a:lnTo>
                    <a:pt x="1053022" y="419793"/>
                  </a:lnTo>
                  <a:lnTo>
                    <a:pt x="1052253" y="417638"/>
                  </a:lnTo>
                  <a:lnTo>
                    <a:pt x="1050098" y="415482"/>
                  </a:lnTo>
                  <a:lnTo>
                    <a:pt x="1044171" y="411711"/>
                  </a:lnTo>
                  <a:cubicBezTo>
                    <a:pt x="1043940" y="411557"/>
                    <a:pt x="1043709" y="411326"/>
                    <a:pt x="1043478" y="411095"/>
                  </a:cubicBezTo>
                  <a:lnTo>
                    <a:pt x="1037013" y="403013"/>
                  </a:lnTo>
                  <a:lnTo>
                    <a:pt x="1032318" y="399858"/>
                  </a:lnTo>
                  <a:lnTo>
                    <a:pt x="1013845" y="390082"/>
                  </a:lnTo>
                  <a:lnTo>
                    <a:pt x="1008765" y="389159"/>
                  </a:lnTo>
                  <a:lnTo>
                    <a:pt x="1004224" y="390544"/>
                  </a:lnTo>
                  <a:lnTo>
                    <a:pt x="986597" y="403244"/>
                  </a:lnTo>
                  <a:cubicBezTo>
                    <a:pt x="985982" y="403629"/>
                    <a:pt x="985289" y="403860"/>
                    <a:pt x="984596" y="403706"/>
                  </a:cubicBezTo>
                  <a:lnTo>
                    <a:pt x="980671" y="403167"/>
                  </a:lnTo>
                  <a:cubicBezTo>
                    <a:pt x="980286" y="403090"/>
                    <a:pt x="979901" y="403013"/>
                    <a:pt x="979593" y="402783"/>
                  </a:cubicBezTo>
                  <a:lnTo>
                    <a:pt x="972281" y="398318"/>
                  </a:lnTo>
                  <a:cubicBezTo>
                    <a:pt x="972050" y="398164"/>
                    <a:pt x="971819" y="398010"/>
                    <a:pt x="971666" y="397779"/>
                  </a:cubicBezTo>
                  <a:lnTo>
                    <a:pt x="967509" y="393084"/>
                  </a:lnTo>
                  <a:lnTo>
                    <a:pt x="965200" y="391930"/>
                  </a:lnTo>
                  <a:lnTo>
                    <a:pt x="961890" y="391930"/>
                  </a:lnTo>
                  <a:lnTo>
                    <a:pt x="950499" y="393623"/>
                  </a:lnTo>
                  <a:lnTo>
                    <a:pt x="937722" y="393623"/>
                  </a:lnTo>
                  <a:lnTo>
                    <a:pt x="933412" y="393007"/>
                  </a:lnTo>
                  <a:lnTo>
                    <a:pt x="916940" y="387389"/>
                  </a:lnTo>
                  <a:lnTo>
                    <a:pt x="908627" y="386850"/>
                  </a:lnTo>
                  <a:lnTo>
                    <a:pt x="872913" y="392468"/>
                  </a:lnTo>
                  <a:cubicBezTo>
                    <a:pt x="872529" y="392545"/>
                    <a:pt x="872144" y="392545"/>
                    <a:pt x="871836" y="392391"/>
                  </a:cubicBezTo>
                  <a:lnTo>
                    <a:pt x="867372" y="391237"/>
                  </a:lnTo>
                  <a:cubicBezTo>
                    <a:pt x="866217" y="390929"/>
                    <a:pt x="865370" y="389928"/>
                    <a:pt x="865216" y="388697"/>
                  </a:cubicBezTo>
                  <a:lnTo>
                    <a:pt x="864755" y="382078"/>
                  </a:lnTo>
                  <a:lnTo>
                    <a:pt x="863446" y="381000"/>
                  </a:lnTo>
                  <a:lnTo>
                    <a:pt x="859290" y="380076"/>
                  </a:lnTo>
                  <a:lnTo>
                    <a:pt x="854980" y="380076"/>
                  </a:lnTo>
                  <a:lnTo>
                    <a:pt x="846205" y="382694"/>
                  </a:lnTo>
                  <a:lnTo>
                    <a:pt x="830811" y="392623"/>
                  </a:lnTo>
                  <a:cubicBezTo>
                    <a:pt x="830272" y="393007"/>
                    <a:pt x="829579" y="393161"/>
                    <a:pt x="828887" y="393084"/>
                  </a:cubicBezTo>
                  <a:lnTo>
                    <a:pt x="820420" y="391930"/>
                  </a:lnTo>
                  <a:cubicBezTo>
                    <a:pt x="818804" y="391006"/>
                    <a:pt x="817803" y="389775"/>
                    <a:pt x="817803" y="388389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53" name="Forma libre: forma 115">
              <a:extLst>
                <a:ext uri="{FF2B5EF4-FFF2-40B4-BE49-F238E27FC236}">
                  <a16:creationId xmlns:a16="http://schemas.microsoft.com/office/drawing/2014/main" id="{B23779DE-FB52-4341-9722-5F9C22FE01D2}"/>
                </a:ext>
              </a:extLst>
            </p:cNvPr>
            <p:cNvSpPr/>
            <p:nvPr/>
          </p:nvSpPr>
          <p:spPr>
            <a:xfrm>
              <a:off x="8873596" y="4345843"/>
              <a:ext cx="1445369" cy="1263102"/>
            </a:xfrm>
            <a:custGeom>
              <a:avLst/>
              <a:gdLst>
                <a:gd name="connsiteX0" fmla="*/ 1869209 w 1882370"/>
                <a:gd name="connsiteY0" fmla="*/ 502613 h 1644996"/>
                <a:gd name="connsiteX1" fmla="*/ 1868670 w 1882370"/>
                <a:gd name="connsiteY1" fmla="*/ 501688 h 1644996"/>
                <a:gd name="connsiteX2" fmla="*/ 1867208 w 1882370"/>
                <a:gd name="connsiteY2" fmla="*/ 497225 h 1644996"/>
                <a:gd name="connsiteX3" fmla="*/ 1865822 w 1882370"/>
                <a:gd name="connsiteY3" fmla="*/ 495839 h 1644996"/>
                <a:gd name="connsiteX4" fmla="*/ 1861050 w 1882370"/>
                <a:gd name="connsiteY4" fmla="*/ 493915 h 1644996"/>
                <a:gd name="connsiteX5" fmla="*/ 1856355 w 1882370"/>
                <a:gd name="connsiteY5" fmla="*/ 493376 h 1644996"/>
                <a:gd name="connsiteX6" fmla="*/ 1855431 w 1882370"/>
                <a:gd name="connsiteY6" fmla="*/ 493068 h 1644996"/>
                <a:gd name="connsiteX7" fmla="*/ 1828877 w 1882370"/>
                <a:gd name="connsiteY7" fmla="*/ 479829 h 1644996"/>
                <a:gd name="connsiteX8" fmla="*/ 1824721 w 1882370"/>
                <a:gd name="connsiteY8" fmla="*/ 479445 h 1644996"/>
                <a:gd name="connsiteX9" fmla="*/ 1806402 w 1882370"/>
                <a:gd name="connsiteY9" fmla="*/ 490220 h 1644996"/>
                <a:gd name="connsiteX10" fmla="*/ 1805324 w 1882370"/>
                <a:gd name="connsiteY10" fmla="*/ 490605 h 1644996"/>
                <a:gd name="connsiteX11" fmla="*/ 1800860 w 1882370"/>
                <a:gd name="connsiteY11" fmla="*/ 491144 h 1644996"/>
                <a:gd name="connsiteX12" fmla="*/ 1798782 w 1882370"/>
                <a:gd name="connsiteY12" fmla="*/ 490528 h 1644996"/>
                <a:gd name="connsiteX13" fmla="*/ 1795934 w 1882370"/>
                <a:gd name="connsiteY13" fmla="*/ 488296 h 1644996"/>
                <a:gd name="connsiteX14" fmla="*/ 1795087 w 1882370"/>
                <a:gd name="connsiteY14" fmla="*/ 487142 h 1644996"/>
                <a:gd name="connsiteX15" fmla="*/ 1792239 w 1882370"/>
                <a:gd name="connsiteY15" fmla="*/ 479829 h 1644996"/>
                <a:gd name="connsiteX16" fmla="*/ 1792086 w 1882370"/>
                <a:gd name="connsiteY16" fmla="*/ 479213 h 1644996"/>
                <a:gd name="connsiteX17" fmla="*/ 1790931 w 1882370"/>
                <a:gd name="connsiteY17" fmla="*/ 471901 h 1644996"/>
                <a:gd name="connsiteX18" fmla="*/ 1791008 w 1882370"/>
                <a:gd name="connsiteY18" fmla="*/ 470747 h 1644996"/>
                <a:gd name="connsiteX19" fmla="*/ 1792701 w 1882370"/>
                <a:gd name="connsiteY19" fmla="*/ 464589 h 1644996"/>
                <a:gd name="connsiteX20" fmla="*/ 1795703 w 1882370"/>
                <a:gd name="connsiteY20" fmla="*/ 457970 h 1644996"/>
                <a:gd name="connsiteX21" fmla="*/ 1797011 w 1882370"/>
                <a:gd name="connsiteY21" fmla="*/ 452428 h 1644996"/>
                <a:gd name="connsiteX22" fmla="*/ 1795703 w 1882370"/>
                <a:gd name="connsiteY22" fmla="*/ 447502 h 1644996"/>
                <a:gd name="connsiteX23" fmla="*/ 1791008 w 1882370"/>
                <a:gd name="connsiteY23" fmla="*/ 441806 h 1644996"/>
                <a:gd name="connsiteX24" fmla="*/ 1776153 w 1882370"/>
                <a:gd name="connsiteY24" fmla="*/ 428644 h 1644996"/>
                <a:gd name="connsiteX25" fmla="*/ 1771381 w 1882370"/>
                <a:gd name="connsiteY25" fmla="*/ 425796 h 1644996"/>
                <a:gd name="connsiteX26" fmla="*/ 1767070 w 1882370"/>
                <a:gd name="connsiteY26" fmla="*/ 424950 h 1644996"/>
                <a:gd name="connsiteX27" fmla="*/ 1764530 w 1882370"/>
                <a:gd name="connsiteY27" fmla="*/ 425951 h 1644996"/>
                <a:gd name="connsiteX28" fmla="*/ 1762837 w 1882370"/>
                <a:gd name="connsiteY28" fmla="*/ 426643 h 1644996"/>
                <a:gd name="connsiteX29" fmla="*/ 1760297 w 1882370"/>
                <a:gd name="connsiteY29" fmla="*/ 429568 h 1644996"/>
                <a:gd name="connsiteX30" fmla="*/ 1757680 w 1882370"/>
                <a:gd name="connsiteY30" fmla="*/ 439113 h 1644996"/>
                <a:gd name="connsiteX31" fmla="*/ 1756679 w 1882370"/>
                <a:gd name="connsiteY31" fmla="*/ 440575 h 1644996"/>
                <a:gd name="connsiteX32" fmla="*/ 1753293 w 1882370"/>
                <a:gd name="connsiteY32" fmla="*/ 443115 h 1644996"/>
                <a:gd name="connsiteX33" fmla="*/ 1752138 w 1882370"/>
                <a:gd name="connsiteY33" fmla="*/ 443961 h 1644996"/>
                <a:gd name="connsiteX34" fmla="*/ 1750445 w 1882370"/>
                <a:gd name="connsiteY34" fmla="*/ 444500 h 1644996"/>
                <a:gd name="connsiteX35" fmla="*/ 1742594 w 1882370"/>
                <a:gd name="connsiteY35" fmla="*/ 444500 h 1644996"/>
                <a:gd name="connsiteX36" fmla="*/ 1741516 w 1882370"/>
                <a:gd name="connsiteY36" fmla="*/ 444269 h 1644996"/>
                <a:gd name="connsiteX37" fmla="*/ 1725122 w 1882370"/>
                <a:gd name="connsiteY37" fmla="*/ 437727 h 1644996"/>
                <a:gd name="connsiteX38" fmla="*/ 1717348 w 1882370"/>
                <a:gd name="connsiteY38" fmla="*/ 437727 h 1644996"/>
                <a:gd name="connsiteX39" fmla="*/ 1714962 w 1882370"/>
                <a:gd name="connsiteY39" fmla="*/ 439035 h 1644996"/>
                <a:gd name="connsiteX40" fmla="*/ 1712114 w 1882370"/>
                <a:gd name="connsiteY40" fmla="*/ 440575 h 1644996"/>
                <a:gd name="connsiteX41" fmla="*/ 1706726 w 1882370"/>
                <a:gd name="connsiteY41" fmla="*/ 445424 h 1644996"/>
                <a:gd name="connsiteX42" fmla="*/ 1706187 w 1882370"/>
                <a:gd name="connsiteY42" fmla="*/ 445809 h 1644996"/>
                <a:gd name="connsiteX43" fmla="*/ 1701723 w 1882370"/>
                <a:gd name="connsiteY43" fmla="*/ 448272 h 1644996"/>
                <a:gd name="connsiteX44" fmla="*/ 1700030 w 1882370"/>
                <a:gd name="connsiteY44" fmla="*/ 449196 h 1644996"/>
                <a:gd name="connsiteX45" fmla="*/ 1699722 w 1882370"/>
                <a:gd name="connsiteY45" fmla="*/ 449272 h 1644996"/>
                <a:gd name="connsiteX46" fmla="*/ 1698490 w 1882370"/>
                <a:gd name="connsiteY46" fmla="*/ 449503 h 1644996"/>
                <a:gd name="connsiteX47" fmla="*/ 1691178 w 1882370"/>
                <a:gd name="connsiteY47" fmla="*/ 448964 h 1644996"/>
                <a:gd name="connsiteX48" fmla="*/ 1689639 w 1882370"/>
                <a:gd name="connsiteY48" fmla="*/ 448349 h 1644996"/>
                <a:gd name="connsiteX49" fmla="*/ 1683481 w 1882370"/>
                <a:gd name="connsiteY49" fmla="*/ 443269 h 1644996"/>
                <a:gd name="connsiteX50" fmla="*/ 1682481 w 1882370"/>
                <a:gd name="connsiteY50" fmla="*/ 441113 h 1644996"/>
                <a:gd name="connsiteX51" fmla="*/ 1682481 w 1882370"/>
                <a:gd name="connsiteY51" fmla="*/ 436034 h 1644996"/>
                <a:gd name="connsiteX52" fmla="*/ 1682712 w 1882370"/>
                <a:gd name="connsiteY52" fmla="*/ 434956 h 1644996"/>
                <a:gd name="connsiteX53" fmla="*/ 1687561 w 1882370"/>
                <a:gd name="connsiteY53" fmla="*/ 423642 h 1644996"/>
                <a:gd name="connsiteX54" fmla="*/ 1687561 w 1882370"/>
                <a:gd name="connsiteY54" fmla="*/ 416329 h 1644996"/>
                <a:gd name="connsiteX55" fmla="*/ 1687715 w 1882370"/>
                <a:gd name="connsiteY55" fmla="*/ 415483 h 1644996"/>
                <a:gd name="connsiteX56" fmla="*/ 1688253 w 1882370"/>
                <a:gd name="connsiteY56" fmla="*/ 413789 h 1644996"/>
                <a:gd name="connsiteX57" fmla="*/ 1688715 w 1882370"/>
                <a:gd name="connsiteY57" fmla="*/ 412943 h 1644996"/>
                <a:gd name="connsiteX58" fmla="*/ 1690947 w 1882370"/>
                <a:gd name="connsiteY58" fmla="*/ 410095 h 1644996"/>
                <a:gd name="connsiteX59" fmla="*/ 1691332 w 1882370"/>
                <a:gd name="connsiteY59" fmla="*/ 409710 h 1644996"/>
                <a:gd name="connsiteX60" fmla="*/ 1697721 w 1882370"/>
                <a:gd name="connsiteY60" fmla="*/ 404399 h 1644996"/>
                <a:gd name="connsiteX61" fmla="*/ 1700261 w 1882370"/>
                <a:gd name="connsiteY61" fmla="*/ 399781 h 1644996"/>
                <a:gd name="connsiteX62" fmla="*/ 1700646 w 1882370"/>
                <a:gd name="connsiteY62" fmla="*/ 398780 h 1644996"/>
                <a:gd name="connsiteX63" fmla="*/ 1701261 w 1882370"/>
                <a:gd name="connsiteY63" fmla="*/ 397010 h 1644996"/>
                <a:gd name="connsiteX64" fmla="*/ 1700723 w 1882370"/>
                <a:gd name="connsiteY64" fmla="*/ 396163 h 1644996"/>
                <a:gd name="connsiteX65" fmla="*/ 1694334 w 1882370"/>
                <a:gd name="connsiteY65" fmla="*/ 396625 h 1644996"/>
                <a:gd name="connsiteX66" fmla="*/ 1690640 w 1882370"/>
                <a:gd name="connsiteY66" fmla="*/ 397933 h 1644996"/>
                <a:gd name="connsiteX67" fmla="*/ 1688561 w 1882370"/>
                <a:gd name="connsiteY67" fmla="*/ 398703 h 1644996"/>
                <a:gd name="connsiteX68" fmla="*/ 1686406 w 1882370"/>
                <a:gd name="connsiteY68" fmla="*/ 399935 h 1644996"/>
                <a:gd name="connsiteX69" fmla="*/ 1683250 w 1882370"/>
                <a:gd name="connsiteY69" fmla="*/ 401859 h 1644996"/>
                <a:gd name="connsiteX70" fmla="*/ 1682327 w 1882370"/>
                <a:gd name="connsiteY70" fmla="*/ 402167 h 1644996"/>
                <a:gd name="connsiteX71" fmla="*/ 1677863 w 1882370"/>
                <a:gd name="connsiteY71" fmla="*/ 403090 h 1644996"/>
                <a:gd name="connsiteX72" fmla="*/ 1676708 w 1882370"/>
                <a:gd name="connsiteY72" fmla="*/ 403321 h 1644996"/>
                <a:gd name="connsiteX73" fmla="*/ 1675784 w 1882370"/>
                <a:gd name="connsiteY73" fmla="*/ 403321 h 1644996"/>
                <a:gd name="connsiteX74" fmla="*/ 1674938 w 1882370"/>
                <a:gd name="connsiteY74" fmla="*/ 403014 h 1644996"/>
                <a:gd name="connsiteX75" fmla="*/ 1665239 w 1882370"/>
                <a:gd name="connsiteY75" fmla="*/ 398165 h 1644996"/>
                <a:gd name="connsiteX76" fmla="*/ 1663007 w 1882370"/>
                <a:gd name="connsiteY76" fmla="*/ 399704 h 1644996"/>
                <a:gd name="connsiteX77" fmla="*/ 1661468 w 1882370"/>
                <a:gd name="connsiteY77" fmla="*/ 401782 h 1644996"/>
                <a:gd name="connsiteX78" fmla="*/ 1659928 w 1882370"/>
                <a:gd name="connsiteY78" fmla="*/ 403860 h 1644996"/>
                <a:gd name="connsiteX79" fmla="*/ 1659082 w 1882370"/>
                <a:gd name="connsiteY79" fmla="*/ 404630 h 1644996"/>
                <a:gd name="connsiteX80" fmla="*/ 1654002 w 1882370"/>
                <a:gd name="connsiteY80" fmla="*/ 407478 h 1644996"/>
                <a:gd name="connsiteX81" fmla="*/ 1652616 w 1882370"/>
                <a:gd name="connsiteY81" fmla="*/ 407863 h 1644996"/>
                <a:gd name="connsiteX82" fmla="*/ 1649230 w 1882370"/>
                <a:gd name="connsiteY82" fmla="*/ 407863 h 1644996"/>
                <a:gd name="connsiteX83" fmla="*/ 1648306 w 1882370"/>
                <a:gd name="connsiteY83" fmla="*/ 407709 h 1644996"/>
                <a:gd name="connsiteX84" fmla="*/ 1644920 w 1882370"/>
                <a:gd name="connsiteY84" fmla="*/ 406554 h 1644996"/>
                <a:gd name="connsiteX85" fmla="*/ 1637761 w 1882370"/>
                <a:gd name="connsiteY85" fmla="*/ 402783 h 1644996"/>
                <a:gd name="connsiteX86" fmla="*/ 1634682 w 1882370"/>
                <a:gd name="connsiteY86" fmla="*/ 402783 h 1644996"/>
                <a:gd name="connsiteX87" fmla="*/ 1629602 w 1882370"/>
                <a:gd name="connsiteY87" fmla="*/ 405553 h 1644996"/>
                <a:gd name="connsiteX88" fmla="*/ 1625215 w 1882370"/>
                <a:gd name="connsiteY88" fmla="*/ 411018 h 1644996"/>
                <a:gd name="connsiteX89" fmla="*/ 1621675 w 1882370"/>
                <a:gd name="connsiteY89" fmla="*/ 415406 h 1644996"/>
                <a:gd name="connsiteX90" fmla="*/ 1625985 w 1882370"/>
                <a:gd name="connsiteY90" fmla="*/ 422256 h 1644996"/>
                <a:gd name="connsiteX91" fmla="*/ 1635144 w 1882370"/>
                <a:gd name="connsiteY91" fmla="*/ 429260 h 1644996"/>
                <a:gd name="connsiteX92" fmla="*/ 1635991 w 1882370"/>
                <a:gd name="connsiteY92" fmla="*/ 430338 h 1644996"/>
                <a:gd name="connsiteX93" fmla="*/ 1640455 w 1882370"/>
                <a:gd name="connsiteY93" fmla="*/ 440498 h 1644996"/>
                <a:gd name="connsiteX94" fmla="*/ 1640686 w 1882370"/>
                <a:gd name="connsiteY94" fmla="*/ 441652 h 1644996"/>
                <a:gd name="connsiteX95" fmla="*/ 1640455 w 1882370"/>
                <a:gd name="connsiteY95" fmla="*/ 442807 h 1644996"/>
                <a:gd name="connsiteX96" fmla="*/ 1637530 w 1882370"/>
                <a:gd name="connsiteY96" fmla="*/ 449041 h 1644996"/>
                <a:gd name="connsiteX97" fmla="*/ 1637068 w 1882370"/>
                <a:gd name="connsiteY97" fmla="*/ 450042 h 1644996"/>
                <a:gd name="connsiteX98" fmla="*/ 1637068 w 1882370"/>
                <a:gd name="connsiteY98" fmla="*/ 450042 h 1644996"/>
                <a:gd name="connsiteX99" fmla="*/ 1637068 w 1882370"/>
                <a:gd name="connsiteY99" fmla="*/ 450042 h 1644996"/>
                <a:gd name="connsiteX100" fmla="*/ 1636068 w 1882370"/>
                <a:gd name="connsiteY100" fmla="*/ 451196 h 1644996"/>
                <a:gd name="connsiteX101" fmla="*/ 1635991 w 1882370"/>
                <a:gd name="connsiteY101" fmla="*/ 451350 h 1644996"/>
                <a:gd name="connsiteX102" fmla="*/ 1635991 w 1882370"/>
                <a:gd name="connsiteY102" fmla="*/ 451350 h 1644996"/>
                <a:gd name="connsiteX103" fmla="*/ 1635991 w 1882370"/>
                <a:gd name="connsiteY103" fmla="*/ 451350 h 1644996"/>
                <a:gd name="connsiteX104" fmla="*/ 1633143 w 1882370"/>
                <a:gd name="connsiteY104" fmla="*/ 452967 h 1644996"/>
                <a:gd name="connsiteX105" fmla="*/ 1629218 w 1882370"/>
                <a:gd name="connsiteY105" fmla="*/ 455276 h 1644996"/>
                <a:gd name="connsiteX106" fmla="*/ 1628217 w 1882370"/>
                <a:gd name="connsiteY106" fmla="*/ 455661 h 1644996"/>
                <a:gd name="connsiteX107" fmla="*/ 1620905 w 1882370"/>
                <a:gd name="connsiteY107" fmla="*/ 456815 h 1644996"/>
                <a:gd name="connsiteX108" fmla="*/ 1620905 w 1882370"/>
                <a:gd name="connsiteY108" fmla="*/ 456815 h 1644996"/>
                <a:gd name="connsiteX109" fmla="*/ 1620905 w 1882370"/>
                <a:gd name="connsiteY109" fmla="*/ 456815 h 1644996"/>
                <a:gd name="connsiteX110" fmla="*/ 1619827 w 1882370"/>
                <a:gd name="connsiteY110" fmla="*/ 456738 h 1644996"/>
                <a:gd name="connsiteX111" fmla="*/ 1612515 w 1882370"/>
                <a:gd name="connsiteY111" fmla="*/ 455045 h 1644996"/>
                <a:gd name="connsiteX112" fmla="*/ 1611438 w 1882370"/>
                <a:gd name="connsiteY112" fmla="*/ 454506 h 1644996"/>
                <a:gd name="connsiteX113" fmla="*/ 1592888 w 1882370"/>
                <a:gd name="connsiteY113" fmla="*/ 439882 h 1644996"/>
                <a:gd name="connsiteX114" fmla="*/ 1589116 w 1882370"/>
                <a:gd name="connsiteY114" fmla="*/ 435572 h 1644996"/>
                <a:gd name="connsiteX115" fmla="*/ 1588424 w 1882370"/>
                <a:gd name="connsiteY115" fmla="*/ 433416 h 1644996"/>
                <a:gd name="connsiteX116" fmla="*/ 1588962 w 1882370"/>
                <a:gd name="connsiteY116" fmla="*/ 428337 h 1644996"/>
                <a:gd name="connsiteX117" fmla="*/ 1589193 w 1882370"/>
                <a:gd name="connsiteY117" fmla="*/ 427490 h 1644996"/>
                <a:gd name="connsiteX118" fmla="*/ 1593658 w 1882370"/>
                <a:gd name="connsiteY118" fmla="*/ 417330 h 1644996"/>
                <a:gd name="connsiteX119" fmla="*/ 1594427 w 1882370"/>
                <a:gd name="connsiteY119" fmla="*/ 413712 h 1644996"/>
                <a:gd name="connsiteX120" fmla="*/ 1593658 w 1882370"/>
                <a:gd name="connsiteY120" fmla="*/ 412019 h 1644996"/>
                <a:gd name="connsiteX121" fmla="*/ 1591579 w 1882370"/>
                <a:gd name="connsiteY121" fmla="*/ 412943 h 1644996"/>
                <a:gd name="connsiteX122" fmla="*/ 1582343 w 1882370"/>
                <a:gd name="connsiteY122" fmla="*/ 421101 h 1644996"/>
                <a:gd name="connsiteX123" fmla="*/ 1581189 w 1882370"/>
                <a:gd name="connsiteY123" fmla="*/ 421717 h 1644996"/>
                <a:gd name="connsiteX124" fmla="*/ 1579495 w 1882370"/>
                <a:gd name="connsiteY124" fmla="*/ 422102 h 1644996"/>
                <a:gd name="connsiteX125" fmla="*/ 1574415 w 1882370"/>
                <a:gd name="connsiteY125" fmla="*/ 423410 h 1644996"/>
                <a:gd name="connsiteX126" fmla="*/ 1571952 w 1882370"/>
                <a:gd name="connsiteY126" fmla="*/ 422872 h 1644996"/>
                <a:gd name="connsiteX127" fmla="*/ 1565179 w 1882370"/>
                <a:gd name="connsiteY127" fmla="*/ 417253 h 1644996"/>
                <a:gd name="connsiteX128" fmla="*/ 1564640 w 1882370"/>
                <a:gd name="connsiteY128" fmla="*/ 416637 h 1644996"/>
                <a:gd name="connsiteX129" fmla="*/ 1559560 w 1882370"/>
                <a:gd name="connsiteY129" fmla="*/ 408786 h 1644996"/>
                <a:gd name="connsiteX130" fmla="*/ 1559252 w 1882370"/>
                <a:gd name="connsiteY130" fmla="*/ 408093 h 1644996"/>
                <a:gd name="connsiteX131" fmla="*/ 1557020 w 1882370"/>
                <a:gd name="connsiteY131" fmla="*/ 400781 h 1644996"/>
                <a:gd name="connsiteX132" fmla="*/ 1556943 w 1882370"/>
                <a:gd name="connsiteY132" fmla="*/ 399473 h 1644996"/>
                <a:gd name="connsiteX133" fmla="*/ 1558098 w 1882370"/>
                <a:gd name="connsiteY133" fmla="*/ 393315 h 1644996"/>
                <a:gd name="connsiteX134" fmla="*/ 1558867 w 1882370"/>
                <a:gd name="connsiteY134" fmla="*/ 391853 h 1644996"/>
                <a:gd name="connsiteX135" fmla="*/ 1563332 w 1882370"/>
                <a:gd name="connsiteY135" fmla="*/ 387389 h 1644996"/>
                <a:gd name="connsiteX136" fmla="*/ 1563793 w 1882370"/>
                <a:gd name="connsiteY136" fmla="*/ 387004 h 1644996"/>
                <a:gd name="connsiteX137" fmla="*/ 1574569 w 1882370"/>
                <a:gd name="connsiteY137" fmla="*/ 379999 h 1644996"/>
                <a:gd name="connsiteX138" fmla="*/ 1581650 w 1882370"/>
                <a:gd name="connsiteY138" fmla="*/ 369147 h 1644996"/>
                <a:gd name="connsiteX139" fmla="*/ 1574800 w 1882370"/>
                <a:gd name="connsiteY139" fmla="*/ 358910 h 1644996"/>
                <a:gd name="connsiteX140" fmla="*/ 1563332 w 1882370"/>
                <a:gd name="connsiteY140" fmla="*/ 346902 h 1644996"/>
                <a:gd name="connsiteX141" fmla="*/ 1562639 w 1882370"/>
                <a:gd name="connsiteY141" fmla="*/ 345671 h 1644996"/>
                <a:gd name="connsiteX142" fmla="*/ 1559252 w 1882370"/>
                <a:gd name="connsiteY142" fmla="*/ 332201 h 1644996"/>
                <a:gd name="connsiteX143" fmla="*/ 1559791 w 1882370"/>
                <a:gd name="connsiteY143" fmla="*/ 329815 h 1644996"/>
                <a:gd name="connsiteX144" fmla="*/ 1563716 w 1882370"/>
                <a:gd name="connsiteY144" fmla="*/ 324735 h 1644996"/>
                <a:gd name="connsiteX145" fmla="*/ 1564486 w 1882370"/>
                <a:gd name="connsiteY145" fmla="*/ 324043 h 1644996"/>
                <a:gd name="connsiteX146" fmla="*/ 1570105 w 1882370"/>
                <a:gd name="connsiteY146" fmla="*/ 320656 h 1644996"/>
                <a:gd name="connsiteX147" fmla="*/ 1573953 w 1882370"/>
                <a:gd name="connsiteY147" fmla="*/ 317654 h 1644996"/>
                <a:gd name="connsiteX148" fmla="*/ 1574338 w 1882370"/>
                <a:gd name="connsiteY148" fmla="*/ 313806 h 1644996"/>
                <a:gd name="connsiteX149" fmla="*/ 1570567 w 1882370"/>
                <a:gd name="connsiteY149" fmla="*/ 302568 h 1644996"/>
                <a:gd name="connsiteX150" fmla="*/ 1569335 w 1882370"/>
                <a:gd name="connsiteY150" fmla="*/ 296026 h 1644996"/>
                <a:gd name="connsiteX151" fmla="*/ 1569258 w 1882370"/>
                <a:gd name="connsiteY151" fmla="*/ 288790 h 1644996"/>
                <a:gd name="connsiteX152" fmla="*/ 1571567 w 1882370"/>
                <a:gd name="connsiteY152" fmla="*/ 273704 h 1644996"/>
                <a:gd name="connsiteX153" fmla="*/ 1571567 w 1882370"/>
                <a:gd name="connsiteY153" fmla="*/ 267162 h 1644996"/>
                <a:gd name="connsiteX154" fmla="*/ 1570182 w 1882370"/>
                <a:gd name="connsiteY154" fmla="*/ 261543 h 1644996"/>
                <a:gd name="connsiteX155" fmla="*/ 1566102 w 1882370"/>
                <a:gd name="connsiteY155" fmla="*/ 257848 h 1644996"/>
                <a:gd name="connsiteX156" fmla="*/ 1561407 w 1882370"/>
                <a:gd name="connsiteY156" fmla="*/ 258234 h 1644996"/>
                <a:gd name="connsiteX157" fmla="*/ 1561022 w 1882370"/>
                <a:gd name="connsiteY157" fmla="*/ 258234 h 1644996"/>
                <a:gd name="connsiteX158" fmla="*/ 1558944 w 1882370"/>
                <a:gd name="connsiteY158" fmla="*/ 259080 h 1644996"/>
                <a:gd name="connsiteX159" fmla="*/ 1555788 w 1882370"/>
                <a:gd name="connsiteY159" fmla="*/ 260312 h 1644996"/>
                <a:gd name="connsiteX160" fmla="*/ 1554326 w 1882370"/>
                <a:gd name="connsiteY160" fmla="*/ 260466 h 1644996"/>
                <a:gd name="connsiteX161" fmla="*/ 1550401 w 1882370"/>
                <a:gd name="connsiteY161" fmla="*/ 259927 h 1644996"/>
                <a:gd name="connsiteX162" fmla="*/ 1549939 w 1882370"/>
                <a:gd name="connsiteY162" fmla="*/ 259773 h 1644996"/>
                <a:gd name="connsiteX163" fmla="*/ 1548246 w 1882370"/>
                <a:gd name="connsiteY163" fmla="*/ 258234 h 1644996"/>
                <a:gd name="connsiteX164" fmla="*/ 1548015 w 1882370"/>
                <a:gd name="connsiteY164" fmla="*/ 257310 h 1644996"/>
                <a:gd name="connsiteX165" fmla="*/ 1547476 w 1882370"/>
                <a:gd name="connsiteY165" fmla="*/ 248843 h 1644996"/>
                <a:gd name="connsiteX166" fmla="*/ 1548015 w 1882370"/>
                <a:gd name="connsiteY166" fmla="*/ 246996 h 1644996"/>
                <a:gd name="connsiteX167" fmla="*/ 1555866 w 1882370"/>
                <a:gd name="connsiteY167" fmla="*/ 236297 h 1644996"/>
                <a:gd name="connsiteX168" fmla="*/ 1555866 w 1882370"/>
                <a:gd name="connsiteY168" fmla="*/ 236297 h 1644996"/>
                <a:gd name="connsiteX169" fmla="*/ 1555866 w 1882370"/>
                <a:gd name="connsiteY169" fmla="*/ 236297 h 1644996"/>
                <a:gd name="connsiteX170" fmla="*/ 1579803 w 1882370"/>
                <a:gd name="connsiteY170" fmla="*/ 213976 h 1644996"/>
                <a:gd name="connsiteX171" fmla="*/ 1581881 w 1882370"/>
                <a:gd name="connsiteY171" fmla="*/ 211128 h 1644996"/>
                <a:gd name="connsiteX172" fmla="*/ 1581112 w 1882370"/>
                <a:gd name="connsiteY172" fmla="*/ 208973 h 1644996"/>
                <a:gd name="connsiteX173" fmla="*/ 1573876 w 1882370"/>
                <a:gd name="connsiteY173" fmla="*/ 204586 h 1644996"/>
                <a:gd name="connsiteX174" fmla="*/ 1566179 w 1882370"/>
                <a:gd name="connsiteY174" fmla="*/ 202507 h 1644996"/>
                <a:gd name="connsiteX175" fmla="*/ 1559714 w 1882370"/>
                <a:gd name="connsiteY175" fmla="*/ 202507 h 1644996"/>
                <a:gd name="connsiteX176" fmla="*/ 1553402 w 1882370"/>
                <a:gd name="connsiteY176" fmla="*/ 204586 h 1644996"/>
                <a:gd name="connsiteX177" fmla="*/ 1549939 w 1882370"/>
                <a:gd name="connsiteY177" fmla="*/ 206356 h 1644996"/>
                <a:gd name="connsiteX178" fmla="*/ 1546475 w 1882370"/>
                <a:gd name="connsiteY178" fmla="*/ 208126 h 1644996"/>
                <a:gd name="connsiteX179" fmla="*/ 1543627 w 1882370"/>
                <a:gd name="connsiteY179" fmla="*/ 211821 h 1644996"/>
                <a:gd name="connsiteX180" fmla="*/ 1544628 w 1882370"/>
                <a:gd name="connsiteY180" fmla="*/ 220826 h 1644996"/>
                <a:gd name="connsiteX181" fmla="*/ 1544089 w 1882370"/>
                <a:gd name="connsiteY181" fmla="*/ 222750 h 1644996"/>
                <a:gd name="connsiteX182" fmla="*/ 1541241 w 1882370"/>
                <a:gd name="connsiteY182" fmla="*/ 226676 h 1644996"/>
                <a:gd name="connsiteX183" fmla="*/ 1541241 w 1882370"/>
                <a:gd name="connsiteY183" fmla="*/ 226676 h 1644996"/>
                <a:gd name="connsiteX184" fmla="*/ 1541241 w 1882370"/>
                <a:gd name="connsiteY184" fmla="*/ 226676 h 1644996"/>
                <a:gd name="connsiteX185" fmla="*/ 1539394 w 1882370"/>
                <a:gd name="connsiteY185" fmla="*/ 227831 h 1644996"/>
                <a:gd name="connsiteX186" fmla="*/ 1533236 w 1882370"/>
                <a:gd name="connsiteY186" fmla="*/ 228754 h 1644996"/>
                <a:gd name="connsiteX187" fmla="*/ 1532082 w 1882370"/>
                <a:gd name="connsiteY187" fmla="*/ 228908 h 1644996"/>
                <a:gd name="connsiteX188" fmla="*/ 1532082 w 1882370"/>
                <a:gd name="connsiteY188" fmla="*/ 228908 h 1644996"/>
                <a:gd name="connsiteX189" fmla="*/ 1532082 w 1882370"/>
                <a:gd name="connsiteY189" fmla="*/ 228908 h 1644996"/>
                <a:gd name="connsiteX190" fmla="*/ 1531081 w 1882370"/>
                <a:gd name="connsiteY190" fmla="*/ 228908 h 1644996"/>
                <a:gd name="connsiteX191" fmla="*/ 1511685 w 1882370"/>
                <a:gd name="connsiteY191" fmla="*/ 225060 h 1644996"/>
                <a:gd name="connsiteX192" fmla="*/ 1495675 w 1882370"/>
                <a:gd name="connsiteY192" fmla="*/ 225598 h 1644996"/>
                <a:gd name="connsiteX193" fmla="*/ 1493058 w 1882370"/>
                <a:gd name="connsiteY193" fmla="*/ 224059 h 1644996"/>
                <a:gd name="connsiteX194" fmla="*/ 1491365 w 1882370"/>
                <a:gd name="connsiteY194" fmla="*/ 220672 h 1644996"/>
                <a:gd name="connsiteX195" fmla="*/ 1491134 w 1882370"/>
                <a:gd name="connsiteY195" fmla="*/ 218825 h 1644996"/>
                <a:gd name="connsiteX196" fmla="*/ 1492288 w 1882370"/>
                <a:gd name="connsiteY196" fmla="*/ 213206 h 1644996"/>
                <a:gd name="connsiteX197" fmla="*/ 1492212 w 1882370"/>
                <a:gd name="connsiteY197" fmla="*/ 208126 h 1644996"/>
                <a:gd name="connsiteX198" fmla="*/ 1489595 w 1882370"/>
                <a:gd name="connsiteY198" fmla="*/ 201892 h 1644996"/>
                <a:gd name="connsiteX199" fmla="*/ 1485284 w 1882370"/>
                <a:gd name="connsiteY199" fmla="*/ 194964 h 1644996"/>
                <a:gd name="connsiteX200" fmla="*/ 1480204 w 1882370"/>
                <a:gd name="connsiteY200" fmla="*/ 188884 h 1644996"/>
                <a:gd name="connsiteX201" fmla="*/ 1474739 w 1882370"/>
                <a:gd name="connsiteY201" fmla="*/ 185420 h 1644996"/>
                <a:gd name="connsiteX202" fmla="*/ 1469428 w 1882370"/>
                <a:gd name="connsiteY202" fmla="*/ 183958 h 1644996"/>
                <a:gd name="connsiteX203" fmla="*/ 1467812 w 1882370"/>
                <a:gd name="connsiteY203" fmla="*/ 184112 h 1644996"/>
                <a:gd name="connsiteX204" fmla="*/ 1450802 w 1882370"/>
                <a:gd name="connsiteY204" fmla="*/ 185651 h 1644996"/>
                <a:gd name="connsiteX205" fmla="*/ 1449416 w 1882370"/>
                <a:gd name="connsiteY205" fmla="*/ 185420 h 1644996"/>
                <a:gd name="connsiteX206" fmla="*/ 1444337 w 1882370"/>
                <a:gd name="connsiteY206" fmla="*/ 183188 h 1644996"/>
                <a:gd name="connsiteX207" fmla="*/ 1443336 w 1882370"/>
                <a:gd name="connsiteY207" fmla="*/ 182418 h 1644996"/>
                <a:gd name="connsiteX208" fmla="*/ 1435793 w 1882370"/>
                <a:gd name="connsiteY208" fmla="*/ 173259 h 1644996"/>
                <a:gd name="connsiteX209" fmla="*/ 1431867 w 1882370"/>
                <a:gd name="connsiteY209" fmla="*/ 171027 h 1644996"/>
                <a:gd name="connsiteX210" fmla="*/ 1428096 w 1882370"/>
                <a:gd name="connsiteY210" fmla="*/ 171027 h 1644996"/>
                <a:gd name="connsiteX211" fmla="*/ 1420245 w 1882370"/>
                <a:gd name="connsiteY211" fmla="*/ 172643 h 1644996"/>
                <a:gd name="connsiteX212" fmla="*/ 1419321 w 1882370"/>
                <a:gd name="connsiteY212" fmla="*/ 172643 h 1644996"/>
                <a:gd name="connsiteX213" fmla="*/ 1414857 w 1882370"/>
                <a:gd name="connsiteY213" fmla="*/ 172105 h 1644996"/>
                <a:gd name="connsiteX214" fmla="*/ 1414087 w 1882370"/>
                <a:gd name="connsiteY214" fmla="*/ 171873 h 1644996"/>
                <a:gd name="connsiteX215" fmla="*/ 1410162 w 1882370"/>
                <a:gd name="connsiteY215" fmla="*/ 170180 h 1644996"/>
                <a:gd name="connsiteX216" fmla="*/ 1409469 w 1882370"/>
                <a:gd name="connsiteY216" fmla="*/ 169719 h 1644996"/>
                <a:gd name="connsiteX217" fmla="*/ 1399078 w 1882370"/>
                <a:gd name="connsiteY217" fmla="*/ 160944 h 1644996"/>
                <a:gd name="connsiteX218" fmla="*/ 1392613 w 1882370"/>
                <a:gd name="connsiteY218" fmla="*/ 157711 h 1644996"/>
                <a:gd name="connsiteX219" fmla="*/ 1385070 w 1882370"/>
                <a:gd name="connsiteY219" fmla="*/ 155248 h 1644996"/>
                <a:gd name="connsiteX220" fmla="*/ 1380144 w 1882370"/>
                <a:gd name="connsiteY220" fmla="*/ 155633 h 1644996"/>
                <a:gd name="connsiteX221" fmla="*/ 1379759 w 1882370"/>
                <a:gd name="connsiteY221" fmla="*/ 155633 h 1644996"/>
                <a:gd name="connsiteX222" fmla="*/ 1376834 w 1882370"/>
                <a:gd name="connsiteY222" fmla="*/ 160251 h 1644996"/>
                <a:gd name="connsiteX223" fmla="*/ 1375295 w 1882370"/>
                <a:gd name="connsiteY223" fmla="*/ 166024 h 1644996"/>
                <a:gd name="connsiteX224" fmla="*/ 1374294 w 1882370"/>
                <a:gd name="connsiteY224" fmla="*/ 167563 h 1644996"/>
                <a:gd name="connsiteX225" fmla="*/ 1369753 w 1882370"/>
                <a:gd name="connsiteY225" fmla="*/ 170950 h 1644996"/>
                <a:gd name="connsiteX226" fmla="*/ 1368598 w 1882370"/>
                <a:gd name="connsiteY226" fmla="*/ 171489 h 1644996"/>
                <a:gd name="connsiteX227" fmla="*/ 1362441 w 1882370"/>
                <a:gd name="connsiteY227" fmla="*/ 172643 h 1644996"/>
                <a:gd name="connsiteX228" fmla="*/ 1361825 w 1882370"/>
                <a:gd name="connsiteY228" fmla="*/ 172720 h 1644996"/>
                <a:gd name="connsiteX229" fmla="*/ 1361825 w 1882370"/>
                <a:gd name="connsiteY229" fmla="*/ 172720 h 1644996"/>
                <a:gd name="connsiteX230" fmla="*/ 1361825 w 1882370"/>
                <a:gd name="connsiteY230" fmla="*/ 172720 h 1644996"/>
                <a:gd name="connsiteX231" fmla="*/ 1348355 w 1882370"/>
                <a:gd name="connsiteY231" fmla="*/ 172181 h 1644996"/>
                <a:gd name="connsiteX232" fmla="*/ 1347586 w 1882370"/>
                <a:gd name="connsiteY232" fmla="*/ 172028 h 1644996"/>
                <a:gd name="connsiteX233" fmla="*/ 1344199 w 1882370"/>
                <a:gd name="connsiteY233" fmla="*/ 170873 h 1644996"/>
                <a:gd name="connsiteX234" fmla="*/ 1342736 w 1882370"/>
                <a:gd name="connsiteY234" fmla="*/ 169795 h 1644996"/>
                <a:gd name="connsiteX235" fmla="*/ 1340504 w 1882370"/>
                <a:gd name="connsiteY235" fmla="*/ 166408 h 1644996"/>
                <a:gd name="connsiteX236" fmla="*/ 1331268 w 1882370"/>
                <a:gd name="connsiteY236" fmla="*/ 146319 h 1644996"/>
                <a:gd name="connsiteX237" fmla="*/ 1322340 w 1882370"/>
                <a:gd name="connsiteY237" fmla="*/ 121227 h 1644996"/>
                <a:gd name="connsiteX238" fmla="*/ 1308562 w 1882370"/>
                <a:gd name="connsiteY238" fmla="*/ 103601 h 1644996"/>
                <a:gd name="connsiteX239" fmla="*/ 1307946 w 1882370"/>
                <a:gd name="connsiteY239" fmla="*/ 102216 h 1644996"/>
                <a:gd name="connsiteX240" fmla="*/ 1307407 w 1882370"/>
                <a:gd name="connsiteY240" fmla="*/ 97752 h 1644996"/>
                <a:gd name="connsiteX241" fmla="*/ 1307715 w 1882370"/>
                <a:gd name="connsiteY241" fmla="*/ 96136 h 1644996"/>
                <a:gd name="connsiteX242" fmla="*/ 1309793 w 1882370"/>
                <a:gd name="connsiteY242" fmla="*/ 91902 h 1644996"/>
                <a:gd name="connsiteX243" fmla="*/ 1311333 w 1882370"/>
                <a:gd name="connsiteY243" fmla="*/ 85821 h 1644996"/>
                <a:gd name="connsiteX244" fmla="*/ 1311333 w 1882370"/>
                <a:gd name="connsiteY244" fmla="*/ 79818 h 1644996"/>
                <a:gd name="connsiteX245" fmla="*/ 1309793 w 1882370"/>
                <a:gd name="connsiteY245" fmla="*/ 74584 h 1644996"/>
                <a:gd name="connsiteX246" fmla="*/ 1307176 w 1882370"/>
                <a:gd name="connsiteY246" fmla="*/ 69427 h 1644996"/>
                <a:gd name="connsiteX247" fmla="*/ 1296093 w 1882370"/>
                <a:gd name="connsiteY247" fmla="*/ 53417 h 1644996"/>
                <a:gd name="connsiteX248" fmla="*/ 1291552 w 1882370"/>
                <a:gd name="connsiteY248" fmla="*/ 48337 h 1644996"/>
                <a:gd name="connsiteX249" fmla="*/ 1290243 w 1882370"/>
                <a:gd name="connsiteY249" fmla="*/ 47491 h 1644996"/>
                <a:gd name="connsiteX250" fmla="*/ 1288088 w 1882370"/>
                <a:gd name="connsiteY250" fmla="*/ 46105 h 1644996"/>
                <a:gd name="connsiteX251" fmla="*/ 1284470 w 1882370"/>
                <a:gd name="connsiteY251" fmla="*/ 46105 h 1644996"/>
                <a:gd name="connsiteX252" fmla="*/ 1277158 w 1882370"/>
                <a:gd name="connsiteY252" fmla="*/ 49723 h 1644996"/>
                <a:gd name="connsiteX253" fmla="*/ 1276235 w 1882370"/>
                <a:gd name="connsiteY253" fmla="*/ 50030 h 1644996"/>
                <a:gd name="connsiteX254" fmla="*/ 1271770 w 1882370"/>
                <a:gd name="connsiteY254" fmla="*/ 50569 h 1644996"/>
                <a:gd name="connsiteX255" fmla="*/ 1271770 w 1882370"/>
                <a:gd name="connsiteY255" fmla="*/ 50569 h 1644996"/>
                <a:gd name="connsiteX256" fmla="*/ 1271770 w 1882370"/>
                <a:gd name="connsiteY256" fmla="*/ 50569 h 1644996"/>
                <a:gd name="connsiteX257" fmla="*/ 1270539 w 1882370"/>
                <a:gd name="connsiteY257" fmla="*/ 50416 h 1644996"/>
                <a:gd name="connsiteX258" fmla="*/ 1263765 w 1882370"/>
                <a:gd name="connsiteY258" fmla="*/ 48183 h 1644996"/>
                <a:gd name="connsiteX259" fmla="*/ 1248757 w 1882370"/>
                <a:gd name="connsiteY259" fmla="*/ 40717 h 1644996"/>
                <a:gd name="connsiteX260" fmla="*/ 1241906 w 1882370"/>
                <a:gd name="connsiteY260" fmla="*/ 38639 h 1644996"/>
                <a:gd name="connsiteX261" fmla="*/ 1233286 w 1882370"/>
                <a:gd name="connsiteY261" fmla="*/ 35175 h 1644996"/>
                <a:gd name="connsiteX262" fmla="*/ 1231823 w 1882370"/>
                <a:gd name="connsiteY262" fmla="*/ 33944 h 1644996"/>
                <a:gd name="connsiteX263" fmla="*/ 1228436 w 1882370"/>
                <a:gd name="connsiteY263" fmla="*/ 27786 h 1644996"/>
                <a:gd name="connsiteX264" fmla="*/ 1228128 w 1882370"/>
                <a:gd name="connsiteY264" fmla="*/ 27016 h 1644996"/>
                <a:gd name="connsiteX265" fmla="*/ 1224896 w 1882370"/>
                <a:gd name="connsiteY265" fmla="*/ 11854 h 1644996"/>
                <a:gd name="connsiteX266" fmla="*/ 1220431 w 1882370"/>
                <a:gd name="connsiteY266" fmla="*/ 5619 h 1644996"/>
                <a:gd name="connsiteX267" fmla="*/ 1214659 w 1882370"/>
                <a:gd name="connsiteY267" fmla="*/ 5619 h 1644996"/>
                <a:gd name="connsiteX268" fmla="*/ 1207578 w 1882370"/>
                <a:gd name="connsiteY268" fmla="*/ 8929 h 1644996"/>
                <a:gd name="connsiteX269" fmla="*/ 1199419 w 1882370"/>
                <a:gd name="connsiteY269" fmla="*/ 12700 h 1644996"/>
                <a:gd name="connsiteX270" fmla="*/ 1198264 w 1882370"/>
                <a:gd name="connsiteY270" fmla="*/ 12931 h 1644996"/>
                <a:gd name="connsiteX271" fmla="*/ 1192107 w 1882370"/>
                <a:gd name="connsiteY271" fmla="*/ 12931 h 1644996"/>
                <a:gd name="connsiteX272" fmla="*/ 1185641 w 1882370"/>
                <a:gd name="connsiteY272" fmla="*/ 12315 h 1644996"/>
                <a:gd name="connsiteX273" fmla="*/ 1184949 w 1882370"/>
                <a:gd name="connsiteY273" fmla="*/ 12161 h 1644996"/>
                <a:gd name="connsiteX274" fmla="*/ 1178791 w 1882370"/>
                <a:gd name="connsiteY274" fmla="*/ 9929 h 1644996"/>
                <a:gd name="connsiteX275" fmla="*/ 1172864 w 1882370"/>
                <a:gd name="connsiteY275" fmla="*/ 7005 h 1644996"/>
                <a:gd name="connsiteX276" fmla="*/ 1172172 w 1882370"/>
                <a:gd name="connsiteY276" fmla="*/ 6466 h 1644996"/>
                <a:gd name="connsiteX277" fmla="*/ 1165706 w 1882370"/>
                <a:gd name="connsiteY277" fmla="*/ 0 h 1644996"/>
                <a:gd name="connsiteX278" fmla="*/ 1142384 w 1882370"/>
                <a:gd name="connsiteY278" fmla="*/ 23322 h 1644996"/>
                <a:gd name="connsiteX279" fmla="*/ 1141769 w 1882370"/>
                <a:gd name="connsiteY279" fmla="*/ 23784 h 1644996"/>
                <a:gd name="connsiteX280" fmla="*/ 1122064 w 1882370"/>
                <a:gd name="connsiteY280" fmla="*/ 34483 h 1644996"/>
                <a:gd name="connsiteX281" fmla="*/ 1052099 w 1882370"/>
                <a:gd name="connsiteY281" fmla="*/ 65501 h 1644996"/>
                <a:gd name="connsiteX282" fmla="*/ 1036243 w 1882370"/>
                <a:gd name="connsiteY282" fmla="*/ 76200 h 1644996"/>
                <a:gd name="connsiteX283" fmla="*/ 1028623 w 1882370"/>
                <a:gd name="connsiteY283" fmla="*/ 81357 h 1644996"/>
                <a:gd name="connsiteX284" fmla="*/ 1015230 w 1882370"/>
                <a:gd name="connsiteY284" fmla="*/ 96905 h 1644996"/>
                <a:gd name="connsiteX285" fmla="*/ 1010920 w 1882370"/>
                <a:gd name="connsiteY285" fmla="*/ 112607 h 1644996"/>
                <a:gd name="connsiteX286" fmla="*/ 1005147 w 1882370"/>
                <a:gd name="connsiteY286" fmla="*/ 124845 h 1644996"/>
                <a:gd name="connsiteX287" fmla="*/ 1004609 w 1882370"/>
                <a:gd name="connsiteY287" fmla="*/ 125615 h 1644996"/>
                <a:gd name="connsiteX288" fmla="*/ 1000683 w 1882370"/>
                <a:gd name="connsiteY288" fmla="*/ 129540 h 1644996"/>
                <a:gd name="connsiteX289" fmla="*/ 996758 w 1882370"/>
                <a:gd name="connsiteY289" fmla="*/ 133466 h 1644996"/>
                <a:gd name="connsiteX290" fmla="*/ 995911 w 1882370"/>
                <a:gd name="connsiteY290" fmla="*/ 134082 h 1644996"/>
                <a:gd name="connsiteX291" fmla="*/ 992370 w 1882370"/>
                <a:gd name="connsiteY291" fmla="*/ 135621 h 1644996"/>
                <a:gd name="connsiteX292" fmla="*/ 984135 w 1882370"/>
                <a:gd name="connsiteY292" fmla="*/ 139161 h 1644996"/>
                <a:gd name="connsiteX293" fmla="*/ 983596 w 1882370"/>
                <a:gd name="connsiteY293" fmla="*/ 139315 h 1644996"/>
                <a:gd name="connsiteX294" fmla="*/ 968972 w 1882370"/>
                <a:gd name="connsiteY294" fmla="*/ 142163 h 1644996"/>
                <a:gd name="connsiteX295" fmla="*/ 968433 w 1882370"/>
                <a:gd name="connsiteY295" fmla="*/ 142240 h 1644996"/>
                <a:gd name="connsiteX296" fmla="*/ 916709 w 1882370"/>
                <a:gd name="connsiteY296" fmla="*/ 141701 h 1644996"/>
                <a:gd name="connsiteX297" fmla="*/ 905780 w 1882370"/>
                <a:gd name="connsiteY297" fmla="*/ 143318 h 1644996"/>
                <a:gd name="connsiteX298" fmla="*/ 897544 w 1882370"/>
                <a:gd name="connsiteY298" fmla="*/ 147397 h 1644996"/>
                <a:gd name="connsiteX299" fmla="*/ 883227 w 1882370"/>
                <a:gd name="connsiteY299" fmla="*/ 161175 h 1644996"/>
                <a:gd name="connsiteX300" fmla="*/ 882612 w 1882370"/>
                <a:gd name="connsiteY300" fmla="*/ 161636 h 1644996"/>
                <a:gd name="connsiteX301" fmla="*/ 873221 w 1882370"/>
                <a:gd name="connsiteY301" fmla="*/ 166563 h 1644996"/>
                <a:gd name="connsiteX302" fmla="*/ 862754 w 1882370"/>
                <a:gd name="connsiteY302" fmla="*/ 172105 h 1644996"/>
                <a:gd name="connsiteX303" fmla="*/ 857443 w 1882370"/>
                <a:gd name="connsiteY303" fmla="*/ 177954 h 1644996"/>
                <a:gd name="connsiteX304" fmla="*/ 852824 w 1882370"/>
                <a:gd name="connsiteY304" fmla="*/ 185728 h 1644996"/>
                <a:gd name="connsiteX305" fmla="*/ 845974 w 1882370"/>
                <a:gd name="connsiteY305" fmla="*/ 197196 h 1644996"/>
                <a:gd name="connsiteX306" fmla="*/ 843049 w 1882370"/>
                <a:gd name="connsiteY306" fmla="*/ 201122 h 1644996"/>
                <a:gd name="connsiteX307" fmla="*/ 839124 w 1882370"/>
                <a:gd name="connsiteY307" fmla="*/ 206433 h 1644996"/>
                <a:gd name="connsiteX308" fmla="*/ 830426 w 1882370"/>
                <a:gd name="connsiteY308" fmla="*/ 215207 h 1644996"/>
                <a:gd name="connsiteX309" fmla="*/ 824345 w 1882370"/>
                <a:gd name="connsiteY309" fmla="*/ 224444 h 1644996"/>
                <a:gd name="connsiteX310" fmla="*/ 822190 w 1882370"/>
                <a:gd name="connsiteY310" fmla="*/ 235681 h 1644996"/>
                <a:gd name="connsiteX311" fmla="*/ 822267 w 1882370"/>
                <a:gd name="connsiteY311" fmla="*/ 248689 h 1644996"/>
                <a:gd name="connsiteX312" fmla="*/ 822806 w 1882370"/>
                <a:gd name="connsiteY312" fmla="*/ 259234 h 1644996"/>
                <a:gd name="connsiteX313" fmla="*/ 822729 w 1882370"/>
                <a:gd name="connsiteY313" fmla="*/ 259850 h 1644996"/>
                <a:gd name="connsiteX314" fmla="*/ 821344 w 1882370"/>
                <a:gd name="connsiteY314" fmla="*/ 267701 h 1644996"/>
                <a:gd name="connsiteX315" fmla="*/ 821036 w 1882370"/>
                <a:gd name="connsiteY315" fmla="*/ 269394 h 1644996"/>
                <a:gd name="connsiteX316" fmla="*/ 820266 w 1882370"/>
                <a:gd name="connsiteY316" fmla="*/ 270856 h 1644996"/>
                <a:gd name="connsiteX317" fmla="*/ 815725 w 1882370"/>
                <a:gd name="connsiteY317" fmla="*/ 275321 h 1644996"/>
                <a:gd name="connsiteX318" fmla="*/ 805411 w 1882370"/>
                <a:gd name="connsiteY318" fmla="*/ 283941 h 1644996"/>
                <a:gd name="connsiteX319" fmla="*/ 804102 w 1882370"/>
                <a:gd name="connsiteY319" fmla="*/ 284557 h 1644996"/>
                <a:gd name="connsiteX320" fmla="*/ 787246 w 1882370"/>
                <a:gd name="connsiteY320" fmla="*/ 287405 h 1644996"/>
                <a:gd name="connsiteX321" fmla="*/ 785245 w 1882370"/>
                <a:gd name="connsiteY321" fmla="*/ 287020 h 1644996"/>
                <a:gd name="connsiteX322" fmla="*/ 772314 w 1882370"/>
                <a:gd name="connsiteY322" fmla="*/ 278553 h 1644996"/>
                <a:gd name="connsiteX323" fmla="*/ 771852 w 1882370"/>
                <a:gd name="connsiteY323" fmla="*/ 278169 h 1644996"/>
                <a:gd name="connsiteX324" fmla="*/ 760307 w 1882370"/>
                <a:gd name="connsiteY324" fmla="*/ 266623 h 1644996"/>
                <a:gd name="connsiteX325" fmla="*/ 749993 w 1882370"/>
                <a:gd name="connsiteY325" fmla="*/ 260235 h 1644996"/>
                <a:gd name="connsiteX326" fmla="*/ 742219 w 1882370"/>
                <a:gd name="connsiteY326" fmla="*/ 263468 h 1644996"/>
                <a:gd name="connsiteX327" fmla="*/ 730750 w 1882370"/>
                <a:gd name="connsiteY327" fmla="*/ 273858 h 1644996"/>
                <a:gd name="connsiteX328" fmla="*/ 722361 w 1882370"/>
                <a:gd name="connsiteY328" fmla="*/ 283249 h 1644996"/>
                <a:gd name="connsiteX329" fmla="*/ 712970 w 1882370"/>
                <a:gd name="connsiteY329" fmla="*/ 293870 h 1644996"/>
                <a:gd name="connsiteX330" fmla="*/ 708198 w 1882370"/>
                <a:gd name="connsiteY330" fmla="*/ 301875 h 1644996"/>
                <a:gd name="connsiteX331" fmla="*/ 704042 w 1882370"/>
                <a:gd name="connsiteY331" fmla="*/ 307186 h 1644996"/>
                <a:gd name="connsiteX332" fmla="*/ 704042 w 1882370"/>
                <a:gd name="connsiteY332" fmla="*/ 307186 h 1644996"/>
                <a:gd name="connsiteX333" fmla="*/ 704042 w 1882370"/>
                <a:gd name="connsiteY333" fmla="*/ 307186 h 1644996"/>
                <a:gd name="connsiteX334" fmla="*/ 702118 w 1882370"/>
                <a:gd name="connsiteY334" fmla="*/ 308264 h 1644996"/>
                <a:gd name="connsiteX335" fmla="*/ 697038 w 1882370"/>
                <a:gd name="connsiteY335" fmla="*/ 308802 h 1644996"/>
                <a:gd name="connsiteX336" fmla="*/ 696499 w 1882370"/>
                <a:gd name="connsiteY336" fmla="*/ 308879 h 1644996"/>
                <a:gd name="connsiteX337" fmla="*/ 696191 w 1882370"/>
                <a:gd name="connsiteY337" fmla="*/ 308879 h 1644996"/>
                <a:gd name="connsiteX338" fmla="*/ 695036 w 1882370"/>
                <a:gd name="connsiteY338" fmla="*/ 308649 h 1644996"/>
                <a:gd name="connsiteX339" fmla="*/ 695036 w 1882370"/>
                <a:gd name="connsiteY339" fmla="*/ 308649 h 1644996"/>
                <a:gd name="connsiteX340" fmla="*/ 685492 w 1882370"/>
                <a:gd name="connsiteY340" fmla="*/ 304107 h 1644996"/>
                <a:gd name="connsiteX341" fmla="*/ 675563 w 1882370"/>
                <a:gd name="connsiteY341" fmla="*/ 297719 h 1644996"/>
                <a:gd name="connsiteX342" fmla="*/ 635693 w 1882370"/>
                <a:gd name="connsiteY342" fmla="*/ 265161 h 1644996"/>
                <a:gd name="connsiteX343" fmla="*/ 625610 w 1882370"/>
                <a:gd name="connsiteY343" fmla="*/ 261158 h 1644996"/>
                <a:gd name="connsiteX344" fmla="*/ 623609 w 1882370"/>
                <a:gd name="connsiteY344" fmla="*/ 261543 h 1644996"/>
                <a:gd name="connsiteX345" fmla="*/ 616219 w 1882370"/>
                <a:gd name="connsiteY345" fmla="*/ 263082 h 1644996"/>
                <a:gd name="connsiteX346" fmla="*/ 611293 w 1882370"/>
                <a:gd name="connsiteY346" fmla="*/ 266238 h 1644996"/>
                <a:gd name="connsiteX347" fmla="*/ 602596 w 1882370"/>
                <a:gd name="connsiteY347" fmla="*/ 271780 h 1644996"/>
                <a:gd name="connsiteX348" fmla="*/ 601595 w 1882370"/>
                <a:gd name="connsiteY348" fmla="*/ 272165 h 1644996"/>
                <a:gd name="connsiteX349" fmla="*/ 575733 w 1882370"/>
                <a:gd name="connsiteY349" fmla="*/ 277245 h 1644996"/>
                <a:gd name="connsiteX350" fmla="*/ 575733 w 1882370"/>
                <a:gd name="connsiteY350" fmla="*/ 277245 h 1644996"/>
                <a:gd name="connsiteX351" fmla="*/ 575733 w 1882370"/>
                <a:gd name="connsiteY351" fmla="*/ 277245 h 1644996"/>
                <a:gd name="connsiteX352" fmla="*/ 573655 w 1882370"/>
                <a:gd name="connsiteY352" fmla="*/ 276860 h 1644996"/>
                <a:gd name="connsiteX353" fmla="*/ 532553 w 1882370"/>
                <a:gd name="connsiteY353" fmla="*/ 249228 h 1644996"/>
                <a:gd name="connsiteX354" fmla="*/ 520084 w 1882370"/>
                <a:gd name="connsiteY354" fmla="*/ 258003 h 1644996"/>
                <a:gd name="connsiteX355" fmla="*/ 511310 w 1882370"/>
                <a:gd name="connsiteY355" fmla="*/ 264237 h 1644996"/>
                <a:gd name="connsiteX356" fmla="*/ 507076 w 1882370"/>
                <a:gd name="connsiteY356" fmla="*/ 268779 h 1644996"/>
                <a:gd name="connsiteX357" fmla="*/ 503074 w 1882370"/>
                <a:gd name="connsiteY357" fmla="*/ 273012 h 1644996"/>
                <a:gd name="connsiteX358" fmla="*/ 501843 w 1882370"/>
                <a:gd name="connsiteY358" fmla="*/ 273781 h 1644996"/>
                <a:gd name="connsiteX359" fmla="*/ 492837 w 1882370"/>
                <a:gd name="connsiteY359" fmla="*/ 276629 h 1644996"/>
                <a:gd name="connsiteX360" fmla="*/ 491990 w 1882370"/>
                <a:gd name="connsiteY360" fmla="*/ 276783 h 1644996"/>
                <a:gd name="connsiteX361" fmla="*/ 482138 w 1882370"/>
                <a:gd name="connsiteY361" fmla="*/ 276783 h 1644996"/>
                <a:gd name="connsiteX362" fmla="*/ 469515 w 1882370"/>
                <a:gd name="connsiteY362" fmla="*/ 279554 h 1644996"/>
                <a:gd name="connsiteX363" fmla="*/ 468669 w 1882370"/>
                <a:gd name="connsiteY363" fmla="*/ 279631 h 1644996"/>
                <a:gd name="connsiteX364" fmla="*/ 453506 w 1882370"/>
                <a:gd name="connsiteY364" fmla="*/ 278476 h 1644996"/>
                <a:gd name="connsiteX365" fmla="*/ 451966 w 1882370"/>
                <a:gd name="connsiteY365" fmla="*/ 277938 h 1644996"/>
                <a:gd name="connsiteX366" fmla="*/ 437342 w 1882370"/>
                <a:gd name="connsiteY366" fmla="*/ 266700 h 1644996"/>
                <a:gd name="connsiteX367" fmla="*/ 423026 w 1882370"/>
                <a:gd name="connsiteY367" fmla="*/ 252384 h 1644996"/>
                <a:gd name="connsiteX368" fmla="*/ 411326 w 1882370"/>
                <a:gd name="connsiteY368" fmla="*/ 243378 h 1644996"/>
                <a:gd name="connsiteX369" fmla="*/ 405938 w 1882370"/>
                <a:gd name="connsiteY369" fmla="*/ 241608 h 1644996"/>
                <a:gd name="connsiteX370" fmla="*/ 403937 w 1882370"/>
                <a:gd name="connsiteY370" fmla="*/ 242301 h 1644996"/>
                <a:gd name="connsiteX371" fmla="*/ 400935 w 1882370"/>
                <a:gd name="connsiteY371" fmla="*/ 244764 h 1644996"/>
                <a:gd name="connsiteX372" fmla="*/ 396779 w 1882370"/>
                <a:gd name="connsiteY372" fmla="*/ 247458 h 1644996"/>
                <a:gd name="connsiteX373" fmla="*/ 394470 w 1882370"/>
                <a:gd name="connsiteY373" fmla="*/ 248920 h 1644996"/>
                <a:gd name="connsiteX374" fmla="*/ 393315 w 1882370"/>
                <a:gd name="connsiteY374" fmla="*/ 249305 h 1644996"/>
                <a:gd name="connsiteX375" fmla="*/ 384848 w 1882370"/>
                <a:gd name="connsiteY375" fmla="*/ 250460 h 1644996"/>
                <a:gd name="connsiteX376" fmla="*/ 366992 w 1882370"/>
                <a:gd name="connsiteY376" fmla="*/ 249921 h 1644996"/>
                <a:gd name="connsiteX377" fmla="*/ 350366 w 1882370"/>
                <a:gd name="connsiteY377" fmla="*/ 251075 h 1644996"/>
                <a:gd name="connsiteX378" fmla="*/ 350366 w 1882370"/>
                <a:gd name="connsiteY378" fmla="*/ 251075 h 1644996"/>
                <a:gd name="connsiteX379" fmla="*/ 350366 w 1882370"/>
                <a:gd name="connsiteY379" fmla="*/ 251075 h 1644996"/>
                <a:gd name="connsiteX380" fmla="*/ 349750 w 1882370"/>
                <a:gd name="connsiteY380" fmla="*/ 251075 h 1644996"/>
                <a:gd name="connsiteX381" fmla="*/ 321656 w 1882370"/>
                <a:gd name="connsiteY381" fmla="*/ 246611 h 1644996"/>
                <a:gd name="connsiteX382" fmla="*/ 320733 w 1882370"/>
                <a:gd name="connsiteY382" fmla="*/ 246303 h 1644996"/>
                <a:gd name="connsiteX383" fmla="*/ 315653 w 1882370"/>
                <a:gd name="connsiteY383" fmla="*/ 243455 h 1644996"/>
                <a:gd name="connsiteX384" fmla="*/ 314575 w 1882370"/>
                <a:gd name="connsiteY384" fmla="*/ 242378 h 1644996"/>
                <a:gd name="connsiteX385" fmla="*/ 311727 w 1882370"/>
                <a:gd name="connsiteY385" fmla="*/ 237298 h 1644996"/>
                <a:gd name="connsiteX386" fmla="*/ 307340 w 1882370"/>
                <a:gd name="connsiteY386" fmla="*/ 226368 h 1644996"/>
                <a:gd name="connsiteX387" fmla="*/ 305108 w 1882370"/>
                <a:gd name="connsiteY387" fmla="*/ 224521 h 1644996"/>
                <a:gd name="connsiteX388" fmla="*/ 302260 w 1882370"/>
                <a:gd name="connsiteY388" fmla="*/ 224136 h 1644996"/>
                <a:gd name="connsiteX389" fmla="*/ 293563 w 1882370"/>
                <a:gd name="connsiteY389" fmla="*/ 224675 h 1644996"/>
                <a:gd name="connsiteX390" fmla="*/ 292870 w 1882370"/>
                <a:gd name="connsiteY390" fmla="*/ 224598 h 1644996"/>
                <a:gd name="connsiteX391" fmla="*/ 292331 w 1882370"/>
                <a:gd name="connsiteY391" fmla="*/ 224521 h 1644996"/>
                <a:gd name="connsiteX392" fmla="*/ 290099 w 1882370"/>
                <a:gd name="connsiteY392" fmla="*/ 224059 h 1644996"/>
                <a:gd name="connsiteX393" fmla="*/ 288867 w 1882370"/>
                <a:gd name="connsiteY393" fmla="*/ 223520 h 1644996"/>
                <a:gd name="connsiteX394" fmla="*/ 286019 w 1882370"/>
                <a:gd name="connsiteY394" fmla="*/ 221288 h 1644996"/>
                <a:gd name="connsiteX395" fmla="*/ 285404 w 1882370"/>
                <a:gd name="connsiteY395" fmla="*/ 220518 h 1644996"/>
                <a:gd name="connsiteX396" fmla="*/ 285327 w 1882370"/>
                <a:gd name="connsiteY396" fmla="*/ 220211 h 1644996"/>
                <a:gd name="connsiteX397" fmla="*/ 285096 w 1882370"/>
                <a:gd name="connsiteY397" fmla="*/ 219595 h 1644996"/>
                <a:gd name="connsiteX398" fmla="*/ 284557 w 1882370"/>
                <a:gd name="connsiteY398" fmla="*/ 216747 h 1644996"/>
                <a:gd name="connsiteX399" fmla="*/ 284557 w 1882370"/>
                <a:gd name="connsiteY399" fmla="*/ 215592 h 1644996"/>
                <a:gd name="connsiteX400" fmla="*/ 286096 w 1882370"/>
                <a:gd name="connsiteY400" fmla="*/ 208973 h 1644996"/>
                <a:gd name="connsiteX401" fmla="*/ 285866 w 1882370"/>
                <a:gd name="connsiteY401" fmla="*/ 208126 h 1644996"/>
                <a:gd name="connsiteX402" fmla="*/ 284865 w 1882370"/>
                <a:gd name="connsiteY402" fmla="*/ 207126 h 1644996"/>
                <a:gd name="connsiteX403" fmla="*/ 281324 w 1882370"/>
                <a:gd name="connsiteY403" fmla="*/ 206664 h 1644996"/>
                <a:gd name="connsiteX404" fmla="*/ 280401 w 1882370"/>
                <a:gd name="connsiteY404" fmla="*/ 206356 h 1644996"/>
                <a:gd name="connsiteX405" fmla="*/ 278169 w 1882370"/>
                <a:gd name="connsiteY405" fmla="*/ 205201 h 1644996"/>
                <a:gd name="connsiteX406" fmla="*/ 267239 w 1882370"/>
                <a:gd name="connsiteY406" fmla="*/ 198351 h 1644996"/>
                <a:gd name="connsiteX407" fmla="*/ 261466 w 1882370"/>
                <a:gd name="connsiteY407" fmla="*/ 195965 h 1644996"/>
                <a:gd name="connsiteX408" fmla="*/ 257079 w 1882370"/>
                <a:gd name="connsiteY408" fmla="*/ 195965 h 1644996"/>
                <a:gd name="connsiteX409" fmla="*/ 246996 w 1882370"/>
                <a:gd name="connsiteY409" fmla="*/ 201276 h 1644996"/>
                <a:gd name="connsiteX410" fmla="*/ 241762 w 1882370"/>
                <a:gd name="connsiteY410" fmla="*/ 203585 h 1644996"/>
                <a:gd name="connsiteX411" fmla="*/ 240607 w 1882370"/>
                <a:gd name="connsiteY411" fmla="*/ 203816 h 1644996"/>
                <a:gd name="connsiteX412" fmla="*/ 233834 w 1882370"/>
                <a:gd name="connsiteY412" fmla="*/ 203816 h 1644996"/>
                <a:gd name="connsiteX413" fmla="*/ 205278 w 1882370"/>
                <a:gd name="connsiteY413" fmla="*/ 198274 h 1644996"/>
                <a:gd name="connsiteX414" fmla="*/ 0 w 1882370"/>
                <a:gd name="connsiteY414" fmla="*/ 261928 h 1644996"/>
                <a:gd name="connsiteX415" fmla="*/ 231 w 1882370"/>
                <a:gd name="connsiteY415" fmla="*/ 262544 h 1644996"/>
                <a:gd name="connsiteX416" fmla="*/ 18088 w 1882370"/>
                <a:gd name="connsiteY416" fmla="*/ 301644 h 1644996"/>
                <a:gd name="connsiteX417" fmla="*/ 18165 w 1882370"/>
                <a:gd name="connsiteY417" fmla="*/ 303877 h 1644996"/>
                <a:gd name="connsiteX418" fmla="*/ 17010 w 1882370"/>
                <a:gd name="connsiteY418" fmla="*/ 306725 h 1644996"/>
                <a:gd name="connsiteX419" fmla="*/ 16241 w 1882370"/>
                <a:gd name="connsiteY419" fmla="*/ 307802 h 1644996"/>
                <a:gd name="connsiteX420" fmla="*/ 12161 w 1882370"/>
                <a:gd name="connsiteY420" fmla="*/ 311343 h 1644996"/>
                <a:gd name="connsiteX421" fmla="*/ 11007 w 1882370"/>
                <a:gd name="connsiteY421" fmla="*/ 313729 h 1644996"/>
                <a:gd name="connsiteX422" fmla="*/ 10545 w 1882370"/>
                <a:gd name="connsiteY422" fmla="*/ 319655 h 1644996"/>
                <a:gd name="connsiteX423" fmla="*/ 12777 w 1882370"/>
                <a:gd name="connsiteY423" fmla="*/ 323735 h 1644996"/>
                <a:gd name="connsiteX424" fmla="*/ 25323 w 1882370"/>
                <a:gd name="connsiteY424" fmla="*/ 337897 h 1644996"/>
                <a:gd name="connsiteX425" fmla="*/ 26939 w 1882370"/>
                <a:gd name="connsiteY425" fmla="*/ 339128 h 1644996"/>
                <a:gd name="connsiteX426" fmla="*/ 30018 w 1882370"/>
                <a:gd name="connsiteY426" fmla="*/ 339976 h 1644996"/>
                <a:gd name="connsiteX427" fmla="*/ 35791 w 1882370"/>
                <a:gd name="connsiteY427" fmla="*/ 339976 h 1644996"/>
                <a:gd name="connsiteX428" fmla="*/ 36715 w 1882370"/>
                <a:gd name="connsiteY428" fmla="*/ 340129 h 1644996"/>
                <a:gd name="connsiteX429" fmla="*/ 40101 w 1882370"/>
                <a:gd name="connsiteY429" fmla="*/ 341284 h 1644996"/>
                <a:gd name="connsiteX430" fmla="*/ 41795 w 1882370"/>
                <a:gd name="connsiteY430" fmla="*/ 342900 h 1644996"/>
                <a:gd name="connsiteX431" fmla="*/ 41641 w 1882370"/>
                <a:gd name="connsiteY431" fmla="*/ 345286 h 1644996"/>
                <a:gd name="connsiteX432" fmla="*/ 38947 w 1882370"/>
                <a:gd name="connsiteY432" fmla="*/ 350212 h 1644996"/>
                <a:gd name="connsiteX433" fmla="*/ 40332 w 1882370"/>
                <a:gd name="connsiteY433" fmla="*/ 352983 h 1644996"/>
                <a:gd name="connsiteX434" fmla="*/ 43950 w 1882370"/>
                <a:gd name="connsiteY434" fmla="*/ 356601 h 1644996"/>
                <a:gd name="connsiteX435" fmla="*/ 44488 w 1882370"/>
                <a:gd name="connsiteY435" fmla="*/ 357294 h 1644996"/>
                <a:gd name="connsiteX436" fmla="*/ 46721 w 1882370"/>
                <a:gd name="connsiteY436" fmla="*/ 361758 h 1644996"/>
                <a:gd name="connsiteX437" fmla="*/ 46721 w 1882370"/>
                <a:gd name="connsiteY437" fmla="*/ 364298 h 1644996"/>
                <a:gd name="connsiteX438" fmla="*/ 44488 w 1882370"/>
                <a:gd name="connsiteY438" fmla="*/ 368762 h 1644996"/>
                <a:gd name="connsiteX439" fmla="*/ 41949 w 1882370"/>
                <a:gd name="connsiteY439" fmla="*/ 370302 h 1644996"/>
                <a:gd name="connsiteX440" fmla="*/ 36869 w 1882370"/>
                <a:gd name="connsiteY440" fmla="*/ 370302 h 1644996"/>
                <a:gd name="connsiteX441" fmla="*/ 30711 w 1882370"/>
                <a:gd name="connsiteY441" fmla="*/ 369224 h 1644996"/>
                <a:gd name="connsiteX442" fmla="*/ 27401 w 1882370"/>
                <a:gd name="connsiteY442" fmla="*/ 369993 h 1644996"/>
                <a:gd name="connsiteX443" fmla="*/ 26555 w 1882370"/>
                <a:gd name="connsiteY443" fmla="*/ 371456 h 1644996"/>
                <a:gd name="connsiteX444" fmla="*/ 27632 w 1882370"/>
                <a:gd name="connsiteY444" fmla="*/ 373380 h 1644996"/>
                <a:gd name="connsiteX445" fmla="*/ 36638 w 1882370"/>
                <a:gd name="connsiteY445" fmla="*/ 379230 h 1644996"/>
                <a:gd name="connsiteX446" fmla="*/ 37484 w 1882370"/>
                <a:gd name="connsiteY446" fmla="*/ 379999 h 1644996"/>
                <a:gd name="connsiteX447" fmla="*/ 40871 w 1882370"/>
                <a:gd name="connsiteY447" fmla="*/ 385080 h 1644996"/>
                <a:gd name="connsiteX448" fmla="*/ 41179 w 1882370"/>
                <a:gd name="connsiteY448" fmla="*/ 385772 h 1644996"/>
                <a:gd name="connsiteX449" fmla="*/ 46644 w 1882370"/>
                <a:gd name="connsiteY449" fmla="*/ 402244 h 1644996"/>
                <a:gd name="connsiteX450" fmla="*/ 54418 w 1882370"/>
                <a:gd name="connsiteY450" fmla="*/ 412635 h 1644996"/>
                <a:gd name="connsiteX451" fmla="*/ 63577 w 1882370"/>
                <a:gd name="connsiteY451" fmla="*/ 417715 h 1644996"/>
                <a:gd name="connsiteX452" fmla="*/ 85590 w 1882370"/>
                <a:gd name="connsiteY452" fmla="*/ 421563 h 1644996"/>
                <a:gd name="connsiteX453" fmla="*/ 108604 w 1882370"/>
                <a:gd name="connsiteY453" fmla="*/ 430491 h 1644996"/>
                <a:gd name="connsiteX454" fmla="*/ 116532 w 1882370"/>
                <a:gd name="connsiteY454" fmla="*/ 430030 h 1644996"/>
                <a:gd name="connsiteX455" fmla="*/ 121997 w 1882370"/>
                <a:gd name="connsiteY455" fmla="*/ 420178 h 1644996"/>
                <a:gd name="connsiteX456" fmla="*/ 124152 w 1882370"/>
                <a:gd name="connsiteY456" fmla="*/ 418715 h 1644996"/>
                <a:gd name="connsiteX457" fmla="*/ 126538 w 1882370"/>
                <a:gd name="connsiteY457" fmla="*/ 419639 h 1644996"/>
                <a:gd name="connsiteX458" fmla="*/ 130464 w 1882370"/>
                <a:gd name="connsiteY458" fmla="*/ 424180 h 1644996"/>
                <a:gd name="connsiteX459" fmla="*/ 131003 w 1882370"/>
                <a:gd name="connsiteY459" fmla="*/ 425104 h 1644996"/>
                <a:gd name="connsiteX460" fmla="*/ 140008 w 1882370"/>
                <a:gd name="connsiteY460" fmla="*/ 450966 h 1644996"/>
                <a:gd name="connsiteX461" fmla="*/ 141316 w 1882370"/>
                <a:gd name="connsiteY461" fmla="*/ 453506 h 1644996"/>
                <a:gd name="connsiteX462" fmla="*/ 143856 w 1882370"/>
                <a:gd name="connsiteY462" fmla="*/ 455661 h 1644996"/>
                <a:gd name="connsiteX463" fmla="*/ 147089 w 1882370"/>
                <a:gd name="connsiteY463" fmla="*/ 456892 h 1644996"/>
                <a:gd name="connsiteX464" fmla="*/ 147705 w 1882370"/>
                <a:gd name="connsiteY464" fmla="*/ 456738 h 1644996"/>
                <a:gd name="connsiteX465" fmla="*/ 148860 w 1882370"/>
                <a:gd name="connsiteY465" fmla="*/ 455584 h 1644996"/>
                <a:gd name="connsiteX466" fmla="*/ 149552 w 1882370"/>
                <a:gd name="connsiteY466" fmla="*/ 455045 h 1644996"/>
                <a:gd name="connsiteX467" fmla="*/ 153324 w 1882370"/>
                <a:gd name="connsiteY467" fmla="*/ 453198 h 1644996"/>
                <a:gd name="connsiteX468" fmla="*/ 155171 w 1882370"/>
                <a:gd name="connsiteY468" fmla="*/ 449965 h 1644996"/>
                <a:gd name="connsiteX469" fmla="*/ 156325 w 1882370"/>
                <a:gd name="connsiteY469" fmla="*/ 448810 h 1644996"/>
                <a:gd name="connsiteX470" fmla="*/ 158558 w 1882370"/>
                <a:gd name="connsiteY470" fmla="*/ 447656 h 1644996"/>
                <a:gd name="connsiteX471" fmla="*/ 161790 w 1882370"/>
                <a:gd name="connsiteY471" fmla="*/ 448195 h 1644996"/>
                <a:gd name="connsiteX472" fmla="*/ 164638 w 1882370"/>
                <a:gd name="connsiteY472" fmla="*/ 451043 h 1644996"/>
                <a:gd name="connsiteX473" fmla="*/ 165408 w 1882370"/>
                <a:gd name="connsiteY473" fmla="*/ 452582 h 1644996"/>
                <a:gd name="connsiteX474" fmla="*/ 165947 w 1882370"/>
                <a:gd name="connsiteY474" fmla="*/ 455969 h 1644996"/>
                <a:gd name="connsiteX475" fmla="*/ 165639 w 1882370"/>
                <a:gd name="connsiteY475" fmla="*/ 457739 h 1644996"/>
                <a:gd name="connsiteX476" fmla="*/ 162714 w 1882370"/>
                <a:gd name="connsiteY476" fmla="*/ 463050 h 1644996"/>
                <a:gd name="connsiteX477" fmla="*/ 162868 w 1882370"/>
                <a:gd name="connsiteY477" fmla="*/ 464128 h 1644996"/>
                <a:gd name="connsiteX478" fmla="*/ 165793 w 1882370"/>
                <a:gd name="connsiteY478" fmla="*/ 465744 h 1644996"/>
                <a:gd name="connsiteX479" fmla="*/ 176569 w 1882370"/>
                <a:gd name="connsiteY479" fmla="*/ 463204 h 1644996"/>
                <a:gd name="connsiteX480" fmla="*/ 178185 w 1882370"/>
                <a:gd name="connsiteY480" fmla="*/ 463281 h 1644996"/>
                <a:gd name="connsiteX481" fmla="*/ 184343 w 1882370"/>
                <a:gd name="connsiteY481" fmla="*/ 465513 h 1644996"/>
                <a:gd name="connsiteX482" fmla="*/ 185728 w 1882370"/>
                <a:gd name="connsiteY482" fmla="*/ 466590 h 1644996"/>
                <a:gd name="connsiteX483" fmla="*/ 187960 w 1882370"/>
                <a:gd name="connsiteY483" fmla="*/ 469977 h 1644996"/>
                <a:gd name="connsiteX484" fmla="*/ 188268 w 1882370"/>
                <a:gd name="connsiteY484" fmla="*/ 470593 h 1644996"/>
                <a:gd name="connsiteX485" fmla="*/ 193810 w 1882370"/>
                <a:gd name="connsiteY485" fmla="*/ 485525 h 1644996"/>
                <a:gd name="connsiteX486" fmla="*/ 200198 w 1882370"/>
                <a:gd name="connsiteY486" fmla="*/ 495685 h 1644996"/>
                <a:gd name="connsiteX487" fmla="*/ 203893 w 1882370"/>
                <a:gd name="connsiteY487" fmla="*/ 499379 h 1644996"/>
                <a:gd name="connsiteX488" fmla="*/ 208280 w 1882370"/>
                <a:gd name="connsiteY488" fmla="*/ 502227 h 1644996"/>
                <a:gd name="connsiteX489" fmla="*/ 218132 w 1882370"/>
                <a:gd name="connsiteY489" fmla="*/ 506076 h 1644996"/>
                <a:gd name="connsiteX490" fmla="*/ 223828 w 1882370"/>
                <a:gd name="connsiteY490" fmla="*/ 507076 h 1644996"/>
                <a:gd name="connsiteX491" fmla="*/ 227061 w 1882370"/>
                <a:gd name="connsiteY491" fmla="*/ 507076 h 1644996"/>
                <a:gd name="connsiteX492" fmla="*/ 231987 w 1882370"/>
                <a:gd name="connsiteY492" fmla="*/ 504383 h 1644996"/>
                <a:gd name="connsiteX493" fmla="*/ 237759 w 1882370"/>
                <a:gd name="connsiteY493" fmla="*/ 495454 h 1644996"/>
                <a:gd name="connsiteX494" fmla="*/ 239068 w 1882370"/>
                <a:gd name="connsiteY494" fmla="*/ 494377 h 1644996"/>
                <a:gd name="connsiteX495" fmla="*/ 244687 w 1882370"/>
                <a:gd name="connsiteY495" fmla="*/ 492144 h 1644996"/>
                <a:gd name="connsiteX496" fmla="*/ 248227 w 1882370"/>
                <a:gd name="connsiteY496" fmla="*/ 493530 h 1644996"/>
                <a:gd name="connsiteX497" fmla="*/ 251460 w 1882370"/>
                <a:gd name="connsiteY497" fmla="*/ 499918 h 1644996"/>
                <a:gd name="connsiteX498" fmla="*/ 255924 w 1882370"/>
                <a:gd name="connsiteY498" fmla="*/ 504922 h 1644996"/>
                <a:gd name="connsiteX499" fmla="*/ 262467 w 1882370"/>
                <a:gd name="connsiteY499" fmla="*/ 508462 h 1644996"/>
                <a:gd name="connsiteX500" fmla="*/ 275090 w 1882370"/>
                <a:gd name="connsiteY500" fmla="*/ 511233 h 1644996"/>
                <a:gd name="connsiteX501" fmla="*/ 276090 w 1882370"/>
                <a:gd name="connsiteY501" fmla="*/ 511772 h 1644996"/>
                <a:gd name="connsiteX502" fmla="*/ 282941 w 1882370"/>
                <a:gd name="connsiteY502" fmla="*/ 517082 h 1644996"/>
                <a:gd name="connsiteX503" fmla="*/ 290869 w 1882370"/>
                <a:gd name="connsiteY503" fmla="*/ 519161 h 1644996"/>
                <a:gd name="connsiteX504" fmla="*/ 292485 w 1882370"/>
                <a:gd name="connsiteY504" fmla="*/ 520315 h 1644996"/>
                <a:gd name="connsiteX505" fmla="*/ 294717 w 1882370"/>
                <a:gd name="connsiteY505" fmla="*/ 523702 h 1644996"/>
                <a:gd name="connsiteX506" fmla="*/ 295102 w 1882370"/>
                <a:gd name="connsiteY506" fmla="*/ 524549 h 1644996"/>
                <a:gd name="connsiteX507" fmla="*/ 296179 w 1882370"/>
                <a:gd name="connsiteY507" fmla="*/ 528782 h 1644996"/>
                <a:gd name="connsiteX508" fmla="*/ 298873 w 1882370"/>
                <a:gd name="connsiteY508" fmla="*/ 534170 h 1644996"/>
                <a:gd name="connsiteX509" fmla="*/ 299104 w 1882370"/>
                <a:gd name="connsiteY509" fmla="*/ 534939 h 1644996"/>
                <a:gd name="connsiteX510" fmla="*/ 299797 w 1882370"/>
                <a:gd name="connsiteY510" fmla="*/ 538711 h 1644996"/>
                <a:gd name="connsiteX511" fmla="*/ 303338 w 1882370"/>
                <a:gd name="connsiteY511" fmla="*/ 538249 h 1644996"/>
                <a:gd name="connsiteX512" fmla="*/ 304569 w 1882370"/>
                <a:gd name="connsiteY512" fmla="*/ 538403 h 1644996"/>
                <a:gd name="connsiteX513" fmla="*/ 306262 w 1882370"/>
                <a:gd name="connsiteY513" fmla="*/ 538942 h 1644996"/>
                <a:gd name="connsiteX514" fmla="*/ 308033 w 1882370"/>
                <a:gd name="connsiteY514" fmla="*/ 540789 h 1644996"/>
                <a:gd name="connsiteX515" fmla="*/ 309726 w 1882370"/>
                <a:gd name="connsiteY515" fmla="*/ 546408 h 1644996"/>
                <a:gd name="connsiteX516" fmla="*/ 309803 w 1882370"/>
                <a:gd name="connsiteY516" fmla="*/ 547024 h 1644996"/>
                <a:gd name="connsiteX517" fmla="*/ 310727 w 1882370"/>
                <a:gd name="connsiteY517" fmla="*/ 556722 h 1644996"/>
                <a:gd name="connsiteX518" fmla="*/ 313959 w 1882370"/>
                <a:gd name="connsiteY518" fmla="*/ 561340 h 1644996"/>
                <a:gd name="connsiteX519" fmla="*/ 319424 w 1882370"/>
                <a:gd name="connsiteY519" fmla="*/ 563803 h 1644996"/>
                <a:gd name="connsiteX520" fmla="*/ 320810 w 1882370"/>
                <a:gd name="connsiteY520" fmla="*/ 567498 h 1644996"/>
                <a:gd name="connsiteX521" fmla="*/ 319117 w 1882370"/>
                <a:gd name="connsiteY521" fmla="*/ 571423 h 1644996"/>
                <a:gd name="connsiteX522" fmla="*/ 318655 w 1882370"/>
                <a:gd name="connsiteY522" fmla="*/ 572116 h 1644996"/>
                <a:gd name="connsiteX523" fmla="*/ 313806 w 1882370"/>
                <a:gd name="connsiteY523" fmla="*/ 577889 h 1644996"/>
                <a:gd name="connsiteX524" fmla="*/ 315730 w 1882370"/>
                <a:gd name="connsiteY524" fmla="*/ 581045 h 1644996"/>
                <a:gd name="connsiteX525" fmla="*/ 329045 w 1882370"/>
                <a:gd name="connsiteY525" fmla="*/ 587433 h 1644996"/>
                <a:gd name="connsiteX526" fmla="*/ 330200 w 1882370"/>
                <a:gd name="connsiteY526" fmla="*/ 588433 h 1644996"/>
                <a:gd name="connsiteX527" fmla="*/ 334433 w 1882370"/>
                <a:gd name="connsiteY527" fmla="*/ 594745 h 1644996"/>
                <a:gd name="connsiteX528" fmla="*/ 341899 w 1882370"/>
                <a:gd name="connsiteY528" fmla="*/ 600056 h 1644996"/>
                <a:gd name="connsiteX529" fmla="*/ 342515 w 1882370"/>
                <a:gd name="connsiteY529" fmla="*/ 600749 h 1644996"/>
                <a:gd name="connsiteX530" fmla="*/ 345363 w 1882370"/>
                <a:gd name="connsiteY530" fmla="*/ 604674 h 1644996"/>
                <a:gd name="connsiteX531" fmla="*/ 345825 w 1882370"/>
                <a:gd name="connsiteY531" fmla="*/ 605906 h 1644996"/>
                <a:gd name="connsiteX532" fmla="*/ 346364 w 1882370"/>
                <a:gd name="connsiteY532" fmla="*/ 609831 h 1644996"/>
                <a:gd name="connsiteX533" fmla="*/ 346980 w 1882370"/>
                <a:gd name="connsiteY533" fmla="*/ 619067 h 1644996"/>
                <a:gd name="connsiteX534" fmla="*/ 350828 w 1882370"/>
                <a:gd name="connsiteY534" fmla="*/ 634308 h 1644996"/>
                <a:gd name="connsiteX535" fmla="*/ 350905 w 1882370"/>
                <a:gd name="connsiteY535" fmla="*/ 635000 h 1644996"/>
                <a:gd name="connsiteX536" fmla="*/ 350905 w 1882370"/>
                <a:gd name="connsiteY536" fmla="*/ 642312 h 1644996"/>
                <a:gd name="connsiteX537" fmla="*/ 349443 w 1882370"/>
                <a:gd name="connsiteY537" fmla="*/ 644775 h 1644996"/>
                <a:gd name="connsiteX538" fmla="*/ 340745 w 1882370"/>
                <a:gd name="connsiteY538" fmla="*/ 649393 h 1644996"/>
                <a:gd name="connsiteX539" fmla="*/ 338359 w 1882370"/>
                <a:gd name="connsiteY539" fmla="*/ 654704 h 1644996"/>
                <a:gd name="connsiteX540" fmla="*/ 334049 w 1882370"/>
                <a:gd name="connsiteY540" fmla="*/ 666481 h 1644996"/>
                <a:gd name="connsiteX541" fmla="*/ 333048 w 1882370"/>
                <a:gd name="connsiteY541" fmla="*/ 679566 h 1644996"/>
                <a:gd name="connsiteX542" fmla="*/ 339898 w 1882370"/>
                <a:gd name="connsiteY542" fmla="*/ 687878 h 1644996"/>
                <a:gd name="connsiteX543" fmla="*/ 363682 w 1882370"/>
                <a:gd name="connsiteY543" fmla="*/ 702272 h 1644996"/>
                <a:gd name="connsiteX544" fmla="*/ 364837 w 1882370"/>
                <a:gd name="connsiteY544" fmla="*/ 703734 h 1644996"/>
                <a:gd name="connsiteX545" fmla="*/ 366992 w 1882370"/>
                <a:gd name="connsiteY545" fmla="*/ 709738 h 1644996"/>
                <a:gd name="connsiteX546" fmla="*/ 370609 w 1882370"/>
                <a:gd name="connsiteY546" fmla="*/ 709738 h 1644996"/>
                <a:gd name="connsiteX547" fmla="*/ 376151 w 1882370"/>
                <a:gd name="connsiteY547" fmla="*/ 710277 h 1644996"/>
                <a:gd name="connsiteX548" fmla="*/ 379769 w 1882370"/>
                <a:gd name="connsiteY548" fmla="*/ 709738 h 1644996"/>
                <a:gd name="connsiteX549" fmla="*/ 380846 w 1882370"/>
                <a:gd name="connsiteY549" fmla="*/ 709815 h 1644996"/>
                <a:gd name="connsiteX550" fmla="*/ 385387 w 1882370"/>
                <a:gd name="connsiteY550" fmla="*/ 710969 h 1644996"/>
                <a:gd name="connsiteX551" fmla="*/ 386080 w 1882370"/>
                <a:gd name="connsiteY551" fmla="*/ 711200 h 1644996"/>
                <a:gd name="connsiteX552" fmla="*/ 391160 w 1882370"/>
                <a:gd name="connsiteY552" fmla="*/ 714048 h 1644996"/>
                <a:gd name="connsiteX553" fmla="*/ 391699 w 1882370"/>
                <a:gd name="connsiteY553" fmla="*/ 714433 h 1644996"/>
                <a:gd name="connsiteX554" fmla="*/ 400089 w 1882370"/>
                <a:gd name="connsiteY554" fmla="*/ 722284 h 1644996"/>
                <a:gd name="connsiteX555" fmla="*/ 401320 w 1882370"/>
                <a:gd name="connsiteY555" fmla="*/ 722438 h 1644996"/>
                <a:gd name="connsiteX556" fmla="*/ 403167 w 1882370"/>
                <a:gd name="connsiteY556" fmla="*/ 719513 h 1644996"/>
                <a:gd name="connsiteX557" fmla="*/ 403629 w 1882370"/>
                <a:gd name="connsiteY557" fmla="*/ 718897 h 1644996"/>
                <a:gd name="connsiteX558" fmla="*/ 409787 w 1882370"/>
                <a:gd name="connsiteY558" fmla="*/ 713279 h 1644996"/>
                <a:gd name="connsiteX559" fmla="*/ 411095 w 1882370"/>
                <a:gd name="connsiteY559" fmla="*/ 712586 h 1644996"/>
                <a:gd name="connsiteX560" fmla="*/ 416714 w 1882370"/>
                <a:gd name="connsiteY560" fmla="*/ 711431 h 1644996"/>
                <a:gd name="connsiteX561" fmla="*/ 418022 w 1882370"/>
                <a:gd name="connsiteY561" fmla="*/ 711508 h 1644996"/>
                <a:gd name="connsiteX562" fmla="*/ 429491 w 1882370"/>
                <a:gd name="connsiteY562" fmla="*/ 714664 h 1644996"/>
                <a:gd name="connsiteX563" fmla="*/ 429876 w 1882370"/>
                <a:gd name="connsiteY563" fmla="*/ 714510 h 1644996"/>
                <a:gd name="connsiteX564" fmla="*/ 430799 w 1882370"/>
                <a:gd name="connsiteY564" fmla="*/ 706043 h 1644996"/>
                <a:gd name="connsiteX565" fmla="*/ 433570 w 1882370"/>
                <a:gd name="connsiteY565" fmla="*/ 703503 h 1644996"/>
                <a:gd name="connsiteX566" fmla="*/ 437496 w 1882370"/>
                <a:gd name="connsiteY566" fmla="*/ 703503 h 1644996"/>
                <a:gd name="connsiteX567" fmla="*/ 439574 w 1882370"/>
                <a:gd name="connsiteY567" fmla="*/ 704427 h 1644996"/>
                <a:gd name="connsiteX568" fmla="*/ 449503 w 1882370"/>
                <a:gd name="connsiteY568" fmla="*/ 715433 h 1644996"/>
                <a:gd name="connsiteX569" fmla="*/ 453198 w 1882370"/>
                <a:gd name="connsiteY569" fmla="*/ 718051 h 1644996"/>
                <a:gd name="connsiteX570" fmla="*/ 459586 w 1882370"/>
                <a:gd name="connsiteY570" fmla="*/ 721206 h 1644996"/>
                <a:gd name="connsiteX571" fmla="*/ 460818 w 1882370"/>
                <a:gd name="connsiteY571" fmla="*/ 722438 h 1644996"/>
                <a:gd name="connsiteX572" fmla="*/ 463050 w 1882370"/>
                <a:gd name="connsiteY572" fmla="*/ 726902 h 1644996"/>
                <a:gd name="connsiteX573" fmla="*/ 463281 w 1882370"/>
                <a:gd name="connsiteY573" fmla="*/ 728672 h 1644996"/>
                <a:gd name="connsiteX574" fmla="*/ 460664 w 1882370"/>
                <a:gd name="connsiteY574" fmla="*/ 741834 h 1644996"/>
                <a:gd name="connsiteX575" fmla="*/ 462357 w 1882370"/>
                <a:gd name="connsiteY575" fmla="*/ 745682 h 1644996"/>
                <a:gd name="connsiteX576" fmla="*/ 471132 w 1882370"/>
                <a:gd name="connsiteY576" fmla="*/ 756074 h 1644996"/>
                <a:gd name="connsiteX577" fmla="*/ 471593 w 1882370"/>
                <a:gd name="connsiteY577" fmla="*/ 756920 h 1644996"/>
                <a:gd name="connsiteX578" fmla="*/ 473825 w 1882370"/>
                <a:gd name="connsiteY578" fmla="*/ 763078 h 1644996"/>
                <a:gd name="connsiteX579" fmla="*/ 473825 w 1882370"/>
                <a:gd name="connsiteY579" fmla="*/ 764925 h 1644996"/>
                <a:gd name="connsiteX580" fmla="*/ 472671 w 1882370"/>
                <a:gd name="connsiteY580" fmla="*/ 768312 h 1644996"/>
                <a:gd name="connsiteX581" fmla="*/ 468822 w 1882370"/>
                <a:gd name="connsiteY581" fmla="*/ 777702 h 1644996"/>
                <a:gd name="connsiteX582" fmla="*/ 468361 w 1882370"/>
                <a:gd name="connsiteY582" fmla="*/ 781858 h 1644996"/>
                <a:gd name="connsiteX583" fmla="*/ 469900 w 1882370"/>
                <a:gd name="connsiteY583" fmla="*/ 787554 h 1644996"/>
                <a:gd name="connsiteX584" fmla="*/ 471978 w 1882370"/>
                <a:gd name="connsiteY584" fmla="*/ 792249 h 1644996"/>
                <a:gd name="connsiteX585" fmla="*/ 478444 w 1882370"/>
                <a:gd name="connsiteY585" fmla="*/ 801332 h 1644996"/>
                <a:gd name="connsiteX586" fmla="*/ 478752 w 1882370"/>
                <a:gd name="connsiteY586" fmla="*/ 801947 h 1644996"/>
                <a:gd name="connsiteX587" fmla="*/ 481599 w 1882370"/>
                <a:gd name="connsiteY587" fmla="*/ 809260 h 1644996"/>
                <a:gd name="connsiteX588" fmla="*/ 483370 w 1882370"/>
                <a:gd name="connsiteY588" fmla="*/ 817880 h 1644996"/>
                <a:gd name="connsiteX589" fmla="*/ 486449 w 1882370"/>
                <a:gd name="connsiteY589" fmla="*/ 824961 h 1644996"/>
                <a:gd name="connsiteX590" fmla="*/ 491144 w 1882370"/>
                <a:gd name="connsiteY590" fmla="*/ 829657 h 1644996"/>
                <a:gd name="connsiteX591" fmla="*/ 491529 w 1882370"/>
                <a:gd name="connsiteY591" fmla="*/ 833120 h 1644996"/>
                <a:gd name="connsiteX592" fmla="*/ 480291 w 1882370"/>
                <a:gd name="connsiteY592" fmla="*/ 851131 h 1644996"/>
                <a:gd name="connsiteX593" fmla="*/ 477135 w 1882370"/>
                <a:gd name="connsiteY593" fmla="*/ 859136 h 1644996"/>
                <a:gd name="connsiteX594" fmla="*/ 476366 w 1882370"/>
                <a:gd name="connsiteY594" fmla="*/ 860213 h 1644996"/>
                <a:gd name="connsiteX595" fmla="*/ 462280 w 1882370"/>
                <a:gd name="connsiteY595" fmla="*/ 872605 h 1644996"/>
                <a:gd name="connsiteX596" fmla="*/ 459509 w 1882370"/>
                <a:gd name="connsiteY596" fmla="*/ 875916 h 1644996"/>
                <a:gd name="connsiteX597" fmla="*/ 458663 w 1882370"/>
                <a:gd name="connsiteY597" fmla="*/ 877993 h 1644996"/>
                <a:gd name="connsiteX598" fmla="*/ 458201 w 1882370"/>
                <a:gd name="connsiteY598" fmla="*/ 881149 h 1644996"/>
                <a:gd name="connsiteX599" fmla="*/ 458586 w 1882370"/>
                <a:gd name="connsiteY599" fmla="*/ 883458 h 1644996"/>
                <a:gd name="connsiteX600" fmla="*/ 462126 w 1882370"/>
                <a:gd name="connsiteY600" fmla="*/ 888538 h 1644996"/>
                <a:gd name="connsiteX601" fmla="*/ 462434 w 1882370"/>
                <a:gd name="connsiteY601" fmla="*/ 889154 h 1644996"/>
                <a:gd name="connsiteX602" fmla="*/ 463819 w 1882370"/>
                <a:gd name="connsiteY602" fmla="*/ 892926 h 1644996"/>
                <a:gd name="connsiteX603" fmla="*/ 468284 w 1882370"/>
                <a:gd name="connsiteY603" fmla="*/ 896389 h 1644996"/>
                <a:gd name="connsiteX604" fmla="*/ 470208 w 1882370"/>
                <a:gd name="connsiteY604" fmla="*/ 898314 h 1644996"/>
                <a:gd name="connsiteX605" fmla="*/ 470978 w 1882370"/>
                <a:gd name="connsiteY605" fmla="*/ 899930 h 1644996"/>
                <a:gd name="connsiteX606" fmla="*/ 472594 w 1882370"/>
                <a:gd name="connsiteY606" fmla="*/ 911398 h 1644996"/>
                <a:gd name="connsiteX607" fmla="*/ 473287 w 1882370"/>
                <a:gd name="connsiteY607" fmla="*/ 913092 h 1644996"/>
                <a:gd name="connsiteX608" fmla="*/ 478290 w 1882370"/>
                <a:gd name="connsiteY608" fmla="*/ 916325 h 1644996"/>
                <a:gd name="connsiteX609" fmla="*/ 494146 w 1882370"/>
                <a:gd name="connsiteY609" fmla="*/ 920173 h 1644996"/>
                <a:gd name="connsiteX610" fmla="*/ 495454 w 1882370"/>
                <a:gd name="connsiteY610" fmla="*/ 920943 h 1644996"/>
                <a:gd name="connsiteX611" fmla="*/ 498841 w 1882370"/>
                <a:gd name="connsiteY611" fmla="*/ 924329 h 1644996"/>
                <a:gd name="connsiteX612" fmla="*/ 499534 w 1882370"/>
                <a:gd name="connsiteY612" fmla="*/ 925561 h 1644996"/>
                <a:gd name="connsiteX613" fmla="*/ 500611 w 1882370"/>
                <a:gd name="connsiteY613" fmla="*/ 929563 h 1644996"/>
                <a:gd name="connsiteX614" fmla="*/ 501843 w 1882370"/>
                <a:gd name="connsiteY614" fmla="*/ 928486 h 1644996"/>
                <a:gd name="connsiteX615" fmla="*/ 505922 w 1882370"/>
                <a:gd name="connsiteY615" fmla="*/ 920404 h 1644996"/>
                <a:gd name="connsiteX616" fmla="*/ 506461 w 1882370"/>
                <a:gd name="connsiteY616" fmla="*/ 916940 h 1644996"/>
                <a:gd name="connsiteX617" fmla="*/ 508000 w 1882370"/>
                <a:gd name="connsiteY617" fmla="*/ 914862 h 1644996"/>
                <a:gd name="connsiteX618" fmla="*/ 510617 w 1882370"/>
                <a:gd name="connsiteY618" fmla="*/ 914939 h 1644996"/>
                <a:gd name="connsiteX619" fmla="*/ 537018 w 1882370"/>
                <a:gd name="connsiteY619" fmla="*/ 929563 h 1644996"/>
                <a:gd name="connsiteX620" fmla="*/ 538172 w 1882370"/>
                <a:gd name="connsiteY620" fmla="*/ 930795 h 1644996"/>
                <a:gd name="connsiteX621" fmla="*/ 539019 w 1882370"/>
                <a:gd name="connsiteY621" fmla="*/ 932488 h 1644996"/>
                <a:gd name="connsiteX622" fmla="*/ 544176 w 1882370"/>
                <a:gd name="connsiteY622" fmla="*/ 936644 h 1644996"/>
                <a:gd name="connsiteX623" fmla="*/ 545099 w 1882370"/>
                <a:gd name="connsiteY623" fmla="*/ 937876 h 1644996"/>
                <a:gd name="connsiteX624" fmla="*/ 551257 w 1882370"/>
                <a:gd name="connsiteY624" fmla="*/ 955348 h 1644996"/>
                <a:gd name="connsiteX625" fmla="*/ 554182 w 1882370"/>
                <a:gd name="connsiteY625" fmla="*/ 960659 h 1644996"/>
                <a:gd name="connsiteX626" fmla="*/ 556337 w 1882370"/>
                <a:gd name="connsiteY626" fmla="*/ 962506 h 1644996"/>
                <a:gd name="connsiteX627" fmla="*/ 558415 w 1882370"/>
                <a:gd name="connsiteY627" fmla="*/ 962506 h 1644996"/>
                <a:gd name="connsiteX628" fmla="*/ 573886 w 1882370"/>
                <a:gd name="connsiteY628" fmla="*/ 959196 h 1644996"/>
                <a:gd name="connsiteX629" fmla="*/ 578581 w 1882370"/>
                <a:gd name="connsiteY629" fmla="*/ 957811 h 1644996"/>
                <a:gd name="connsiteX630" fmla="*/ 582584 w 1882370"/>
                <a:gd name="connsiteY630" fmla="*/ 953809 h 1644996"/>
                <a:gd name="connsiteX631" fmla="*/ 583584 w 1882370"/>
                <a:gd name="connsiteY631" fmla="*/ 953193 h 1644996"/>
                <a:gd name="connsiteX632" fmla="*/ 594283 w 1882370"/>
                <a:gd name="connsiteY632" fmla="*/ 949267 h 1644996"/>
                <a:gd name="connsiteX633" fmla="*/ 603596 w 1882370"/>
                <a:gd name="connsiteY633" fmla="*/ 944880 h 1644996"/>
                <a:gd name="connsiteX634" fmla="*/ 605752 w 1882370"/>
                <a:gd name="connsiteY634" fmla="*/ 944803 h 1644996"/>
                <a:gd name="connsiteX635" fmla="*/ 611909 w 1882370"/>
                <a:gd name="connsiteY635" fmla="*/ 947035 h 1644996"/>
                <a:gd name="connsiteX636" fmla="*/ 612525 w 1882370"/>
                <a:gd name="connsiteY636" fmla="*/ 947343 h 1644996"/>
                <a:gd name="connsiteX637" fmla="*/ 618837 w 1882370"/>
                <a:gd name="connsiteY637" fmla="*/ 951576 h 1644996"/>
                <a:gd name="connsiteX638" fmla="*/ 619298 w 1882370"/>
                <a:gd name="connsiteY638" fmla="*/ 950345 h 1644996"/>
                <a:gd name="connsiteX639" fmla="*/ 621530 w 1882370"/>
                <a:gd name="connsiteY639" fmla="*/ 946958 h 1644996"/>
                <a:gd name="connsiteX640" fmla="*/ 624686 w 1882370"/>
                <a:gd name="connsiteY640" fmla="*/ 943726 h 1644996"/>
                <a:gd name="connsiteX641" fmla="*/ 625379 w 1882370"/>
                <a:gd name="connsiteY641" fmla="*/ 943187 h 1644996"/>
                <a:gd name="connsiteX642" fmla="*/ 629843 w 1882370"/>
                <a:gd name="connsiteY642" fmla="*/ 940955 h 1644996"/>
                <a:gd name="connsiteX643" fmla="*/ 633538 w 1882370"/>
                <a:gd name="connsiteY643" fmla="*/ 942109 h 1644996"/>
                <a:gd name="connsiteX644" fmla="*/ 636924 w 1882370"/>
                <a:gd name="connsiteY644" fmla="*/ 948267 h 1644996"/>
                <a:gd name="connsiteX645" fmla="*/ 638233 w 1882370"/>
                <a:gd name="connsiteY645" fmla="*/ 952115 h 1644996"/>
                <a:gd name="connsiteX646" fmla="*/ 639772 w 1882370"/>
                <a:gd name="connsiteY646" fmla="*/ 961121 h 1644996"/>
                <a:gd name="connsiteX647" fmla="*/ 644159 w 1882370"/>
                <a:gd name="connsiteY647" fmla="*/ 959505 h 1644996"/>
                <a:gd name="connsiteX648" fmla="*/ 647854 w 1882370"/>
                <a:gd name="connsiteY648" fmla="*/ 955810 h 1644996"/>
                <a:gd name="connsiteX649" fmla="*/ 657783 w 1882370"/>
                <a:gd name="connsiteY649" fmla="*/ 935413 h 1644996"/>
                <a:gd name="connsiteX650" fmla="*/ 662555 w 1882370"/>
                <a:gd name="connsiteY650" fmla="*/ 928794 h 1644996"/>
                <a:gd name="connsiteX651" fmla="*/ 665249 w 1882370"/>
                <a:gd name="connsiteY651" fmla="*/ 927639 h 1644996"/>
                <a:gd name="connsiteX652" fmla="*/ 672561 w 1882370"/>
                <a:gd name="connsiteY652" fmla="*/ 928794 h 1644996"/>
                <a:gd name="connsiteX653" fmla="*/ 673562 w 1882370"/>
                <a:gd name="connsiteY653" fmla="*/ 929178 h 1644996"/>
                <a:gd name="connsiteX654" fmla="*/ 680335 w 1882370"/>
                <a:gd name="connsiteY654" fmla="*/ 933104 h 1644996"/>
                <a:gd name="connsiteX655" fmla="*/ 697115 w 1882370"/>
                <a:gd name="connsiteY655" fmla="*/ 946497 h 1644996"/>
                <a:gd name="connsiteX656" fmla="*/ 703888 w 1882370"/>
                <a:gd name="connsiteY656" fmla="*/ 948575 h 1644996"/>
                <a:gd name="connsiteX657" fmla="*/ 742296 w 1882370"/>
                <a:gd name="connsiteY657" fmla="*/ 954655 h 1644996"/>
                <a:gd name="connsiteX658" fmla="*/ 743681 w 1882370"/>
                <a:gd name="connsiteY658" fmla="*/ 955271 h 1644996"/>
                <a:gd name="connsiteX659" fmla="*/ 747068 w 1882370"/>
                <a:gd name="connsiteY659" fmla="*/ 958119 h 1644996"/>
                <a:gd name="connsiteX660" fmla="*/ 747915 w 1882370"/>
                <a:gd name="connsiteY660" fmla="*/ 959427 h 1644996"/>
                <a:gd name="connsiteX661" fmla="*/ 749377 w 1882370"/>
                <a:gd name="connsiteY661" fmla="*/ 963815 h 1644996"/>
                <a:gd name="connsiteX662" fmla="*/ 753610 w 1882370"/>
                <a:gd name="connsiteY662" fmla="*/ 967586 h 1644996"/>
                <a:gd name="connsiteX663" fmla="*/ 759768 w 1882370"/>
                <a:gd name="connsiteY663" fmla="*/ 970665 h 1644996"/>
                <a:gd name="connsiteX664" fmla="*/ 765772 w 1882370"/>
                <a:gd name="connsiteY664" fmla="*/ 972204 h 1644996"/>
                <a:gd name="connsiteX665" fmla="*/ 773469 w 1882370"/>
                <a:gd name="connsiteY665" fmla="*/ 971666 h 1644996"/>
                <a:gd name="connsiteX666" fmla="*/ 788324 w 1882370"/>
                <a:gd name="connsiteY666" fmla="*/ 967279 h 1644996"/>
                <a:gd name="connsiteX667" fmla="*/ 788939 w 1882370"/>
                <a:gd name="connsiteY667" fmla="*/ 967202 h 1644996"/>
                <a:gd name="connsiteX668" fmla="*/ 797560 w 1882370"/>
                <a:gd name="connsiteY668" fmla="*/ 966663 h 1644996"/>
                <a:gd name="connsiteX669" fmla="*/ 799330 w 1882370"/>
                <a:gd name="connsiteY669" fmla="*/ 966047 h 1644996"/>
                <a:gd name="connsiteX670" fmla="*/ 799715 w 1882370"/>
                <a:gd name="connsiteY670" fmla="*/ 965046 h 1644996"/>
                <a:gd name="connsiteX671" fmla="*/ 799176 w 1882370"/>
                <a:gd name="connsiteY671" fmla="*/ 958350 h 1644996"/>
                <a:gd name="connsiteX672" fmla="*/ 800023 w 1882370"/>
                <a:gd name="connsiteY672" fmla="*/ 956118 h 1644996"/>
                <a:gd name="connsiteX673" fmla="*/ 801716 w 1882370"/>
                <a:gd name="connsiteY673" fmla="*/ 954424 h 1644996"/>
                <a:gd name="connsiteX674" fmla="*/ 803102 w 1882370"/>
                <a:gd name="connsiteY674" fmla="*/ 953655 h 1644996"/>
                <a:gd name="connsiteX675" fmla="*/ 813262 w 1882370"/>
                <a:gd name="connsiteY675" fmla="*/ 951423 h 1644996"/>
                <a:gd name="connsiteX676" fmla="*/ 813878 w 1882370"/>
                <a:gd name="connsiteY676" fmla="*/ 951346 h 1644996"/>
                <a:gd name="connsiteX677" fmla="*/ 817803 w 1882370"/>
                <a:gd name="connsiteY677" fmla="*/ 951346 h 1644996"/>
                <a:gd name="connsiteX678" fmla="*/ 818419 w 1882370"/>
                <a:gd name="connsiteY678" fmla="*/ 951423 h 1644996"/>
                <a:gd name="connsiteX679" fmla="*/ 841895 w 1882370"/>
                <a:gd name="connsiteY679" fmla="*/ 956887 h 1644996"/>
                <a:gd name="connsiteX680" fmla="*/ 846051 w 1882370"/>
                <a:gd name="connsiteY680" fmla="*/ 955656 h 1644996"/>
                <a:gd name="connsiteX681" fmla="*/ 862369 w 1882370"/>
                <a:gd name="connsiteY681" fmla="*/ 936567 h 1644996"/>
                <a:gd name="connsiteX682" fmla="*/ 872759 w 1882370"/>
                <a:gd name="connsiteY682" fmla="*/ 927254 h 1644996"/>
                <a:gd name="connsiteX683" fmla="*/ 873683 w 1882370"/>
                <a:gd name="connsiteY683" fmla="*/ 926715 h 1644996"/>
                <a:gd name="connsiteX684" fmla="*/ 884382 w 1882370"/>
                <a:gd name="connsiteY684" fmla="*/ 922790 h 1644996"/>
                <a:gd name="connsiteX685" fmla="*/ 885382 w 1882370"/>
                <a:gd name="connsiteY685" fmla="*/ 922636 h 1644996"/>
                <a:gd name="connsiteX686" fmla="*/ 898236 w 1882370"/>
                <a:gd name="connsiteY686" fmla="*/ 922636 h 1644996"/>
                <a:gd name="connsiteX687" fmla="*/ 921712 w 1882370"/>
                <a:gd name="connsiteY687" fmla="*/ 925946 h 1644996"/>
                <a:gd name="connsiteX688" fmla="*/ 927100 w 1882370"/>
                <a:gd name="connsiteY688" fmla="*/ 924637 h 1644996"/>
                <a:gd name="connsiteX689" fmla="*/ 930487 w 1882370"/>
                <a:gd name="connsiteY689" fmla="*/ 920789 h 1644996"/>
                <a:gd name="connsiteX690" fmla="*/ 932026 w 1882370"/>
                <a:gd name="connsiteY690" fmla="*/ 913092 h 1644996"/>
                <a:gd name="connsiteX691" fmla="*/ 932796 w 1882370"/>
                <a:gd name="connsiteY691" fmla="*/ 911629 h 1644996"/>
                <a:gd name="connsiteX692" fmla="*/ 935644 w 1882370"/>
                <a:gd name="connsiteY692" fmla="*/ 908781 h 1644996"/>
                <a:gd name="connsiteX693" fmla="*/ 953501 w 1882370"/>
                <a:gd name="connsiteY693" fmla="*/ 895312 h 1644996"/>
                <a:gd name="connsiteX694" fmla="*/ 968895 w 1882370"/>
                <a:gd name="connsiteY694" fmla="*/ 870528 h 1644996"/>
                <a:gd name="connsiteX695" fmla="*/ 971358 w 1882370"/>
                <a:gd name="connsiteY695" fmla="*/ 869142 h 1644996"/>
                <a:gd name="connsiteX696" fmla="*/ 973898 w 1882370"/>
                <a:gd name="connsiteY696" fmla="*/ 869142 h 1644996"/>
                <a:gd name="connsiteX697" fmla="*/ 995141 w 1882370"/>
                <a:gd name="connsiteY697" fmla="*/ 855518 h 1644996"/>
                <a:gd name="connsiteX698" fmla="*/ 1003916 w 1882370"/>
                <a:gd name="connsiteY698" fmla="*/ 851362 h 1644996"/>
                <a:gd name="connsiteX699" fmla="*/ 1006841 w 1882370"/>
                <a:gd name="connsiteY699" fmla="*/ 851747 h 1644996"/>
                <a:gd name="connsiteX700" fmla="*/ 1009689 w 1882370"/>
                <a:gd name="connsiteY700" fmla="*/ 853979 h 1644996"/>
                <a:gd name="connsiteX701" fmla="*/ 1010766 w 1882370"/>
                <a:gd name="connsiteY701" fmla="*/ 856288 h 1644996"/>
                <a:gd name="connsiteX702" fmla="*/ 1010227 w 1882370"/>
                <a:gd name="connsiteY702" fmla="*/ 868988 h 1644996"/>
                <a:gd name="connsiteX703" fmla="*/ 1012306 w 1882370"/>
                <a:gd name="connsiteY703" fmla="*/ 872760 h 1644996"/>
                <a:gd name="connsiteX704" fmla="*/ 1017232 w 1882370"/>
                <a:gd name="connsiteY704" fmla="*/ 871990 h 1644996"/>
                <a:gd name="connsiteX705" fmla="*/ 1029778 w 1882370"/>
                <a:gd name="connsiteY705" fmla="*/ 865986 h 1644996"/>
                <a:gd name="connsiteX706" fmla="*/ 1031394 w 1882370"/>
                <a:gd name="connsiteY706" fmla="*/ 865756 h 1644996"/>
                <a:gd name="connsiteX707" fmla="*/ 1039861 w 1882370"/>
                <a:gd name="connsiteY707" fmla="*/ 866910 h 1644996"/>
                <a:gd name="connsiteX708" fmla="*/ 1040861 w 1882370"/>
                <a:gd name="connsiteY708" fmla="*/ 867218 h 1644996"/>
                <a:gd name="connsiteX709" fmla="*/ 1048712 w 1882370"/>
                <a:gd name="connsiteY709" fmla="*/ 871682 h 1644996"/>
                <a:gd name="connsiteX710" fmla="*/ 1055640 w 1882370"/>
                <a:gd name="connsiteY710" fmla="*/ 877378 h 1644996"/>
                <a:gd name="connsiteX711" fmla="*/ 1062875 w 1882370"/>
                <a:gd name="connsiteY711" fmla="*/ 880995 h 1644996"/>
                <a:gd name="connsiteX712" fmla="*/ 1084426 w 1882370"/>
                <a:gd name="connsiteY712" fmla="*/ 885383 h 1644996"/>
                <a:gd name="connsiteX713" fmla="*/ 1085658 w 1882370"/>
                <a:gd name="connsiteY713" fmla="*/ 885999 h 1644996"/>
                <a:gd name="connsiteX714" fmla="*/ 1089583 w 1882370"/>
                <a:gd name="connsiteY714" fmla="*/ 889385 h 1644996"/>
                <a:gd name="connsiteX715" fmla="*/ 1090430 w 1882370"/>
                <a:gd name="connsiteY715" fmla="*/ 890694 h 1644996"/>
                <a:gd name="connsiteX716" fmla="*/ 1092662 w 1882370"/>
                <a:gd name="connsiteY716" fmla="*/ 898006 h 1644996"/>
                <a:gd name="connsiteX717" fmla="*/ 1092816 w 1882370"/>
                <a:gd name="connsiteY717" fmla="*/ 898852 h 1644996"/>
                <a:gd name="connsiteX718" fmla="*/ 1092816 w 1882370"/>
                <a:gd name="connsiteY718" fmla="*/ 913939 h 1644996"/>
                <a:gd name="connsiteX719" fmla="*/ 1094894 w 1882370"/>
                <a:gd name="connsiteY719" fmla="*/ 918095 h 1644996"/>
                <a:gd name="connsiteX720" fmla="*/ 1098050 w 1882370"/>
                <a:gd name="connsiteY720" fmla="*/ 919557 h 1644996"/>
                <a:gd name="connsiteX721" fmla="*/ 1099204 w 1882370"/>
                <a:gd name="connsiteY721" fmla="*/ 917941 h 1644996"/>
                <a:gd name="connsiteX722" fmla="*/ 1102976 w 1882370"/>
                <a:gd name="connsiteY722" fmla="*/ 903779 h 1644996"/>
                <a:gd name="connsiteX723" fmla="*/ 1103669 w 1882370"/>
                <a:gd name="connsiteY723" fmla="*/ 902547 h 1644996"/>
                <a:gd name="connsiteX724" fmla="*/ 1108749 w 1882370"/>
                <a:gd name="connsiteY724" fmla="*/ 897467 h 1644996"/>
                <a:gd name="connsiteX725" fmla="*/ 1111519 w 1882370"/>
                <a:gd name="connsiteY725" fmla="*/ 896774 h 1644996"/>
                <a:gd name="connsiteX726" fmla="*/ 1115445 w 1882370"/>
                <a:gd name="connsiteY726" fmla="*/ 897929 h 1644996"/>
                <a:gd name="connsiteX727" fmla="*/ 1117138 w 1882370"/>
                <a:gd name="connsiteY727" fmla="*/ 899237 h 1644996"/>
                <a:gd name="connsiteX728" fmla="*/ 1123912 w 1882370"/>
                <a:gd name="connsiteY728" fmla="*/ 911014 h 1644996"/>
                <a:gd name="connsiteX729" fmla="*/ 1132147 w 1882370"/>
                <a:gd name="connsiteY729" fmla="*/ 921943 h 1644996"/>
                <a:gd name="connsiteX730" fmla="*/ 1132455 w 1882370"/>
                <a:gd name="connsiteY730" fmla="*/ 922482 h 1644996"/>
                <a:gd name="connsiteX731" fmla="*/ 1134149 w 1882370"/>
                <a:gd name="connsiteY731" fmla="*/ 926408 h 1644996"/>
                <a:gd name="connsiteX732" fmla="*/ 1134226 w 1882370"/>
                <a:gd name="connsiteY732" fmla="*/ 928408 h 1644996"/>
                <a:gd name="connsiteX733" fmla="*/ 1133071 w 1882370"/>
                <a:gd name="connsiteY733" fmla="*/ 931795 h 1644996"/>
                <a:gd name="connsiteX734" fmla="*/ 1132301 w 1882370"/>
                <a:gd name="connsiteY734" fmla="*/ 933027 h 1644996"/>
                <a:gd name="connsiteX735" fmla="*/ 1127529 w 1882370"/>
                <a:gd name="connsiteY735" fmla="*/ 937260 h 1644996"/>
                <a:gd name="connsiteX736" fmla="*/ 1126837 w 1882370"/>
                <a:gd name="connsiteY736" fmla="*/ 938338 h 1644996"/>
                <a:gd name="connsiteX737" fmla="*/ 1129607 w 1882370"/>
                <a:gd name="connsiteY737" fmla="*/ 943495 h 1644996"/>
                <a:gd name="connsiteX738" fmla="*/ 1139536 w 1882370"/>
                <a:gd name="connsiteY738" fmla="*/ 941263 h 1644996"/>
                <a:gd name="connsiteX739" fmla="*/ 1166784 w 1882370"/>
                <a:gd name="connsiteY739" fmla="*/ 927870 h 1644996"/>
                <a:gd name="connsiteX740" fmla="*/ 1170555 w 1882370"/>
                <a:gd name="connsiteY740" fmla="*/ 929101 h 1644996"/>
                <a:gd name="connsiteX741" fmla="*/ 1172325 w 1882370"/>
                <a:gd name="connsiteY741" fmla="*/ 932719 h 1644996"/>
                <a:gd name="connsiteX742" fmla="*/ 1176482 w 1882370"/>
                <a:gd name="connsiteY742" fmla="*/ 931642 h 1644996"/>
                <a:gd name="connsiteX743" fmla="*/ 1184025 w 1882370"/>
                <a:gd name="connsiteY743" fmla="*/ 927331 h 1644996"/>
                <a:gd name="connsiteX744" fmla="*/ 1190029 w 1882370"/>
                <a:gd name="connsiteY744" fmla="*/ 924945 h 1644996"/>
                <a:gd name="connsiteX745" fmla="*/ 1191722 w 1882370"/>
                <a:gd name="connsiteY745" fmla="*/ 924791 h 1644996"/>
                <a:gd name="connsiteX746" fmla="*/ 1196263 w 1882370"/>
                <a:gd name="connsiteY746" fmla="*/ 925946 h 1644996"/>
                <a:gd name="connsiteX747" fmla="*/ 1197264 w 1882370"/>
                <a:gd name="connsiteY747" fmla="*/ 926408 h 1644996"/>
                <a:gd name="connsiteX748" fmla="*/ 1201343 w 1882370"/>
                <a:gd name="connsiteY748" fmla="*/ 929486 h 1644996"/>
                <a:gd name="connsiteX749" fmla="*/ 1204191 w 1882370"/>
                <a:gd name="connsiteY749" fmla="*/ 930333 h 1644996"/>
                <a:gd name="connsiteX750" fmla="*/ 1206808 w 1882370"/>
                <a:gd name="connsiteY750" fmla="*/ 929948 h 1644996"/>
                <a:gd name="connsiteX751" fmla="*/ 1213504 w 1882370"/>
                <a:gd name="connsiteY751" fmla="*/ 924791 h 1644996"/>
                <a:gd name="connsiteX752" fmla="*/ 1223664 w 1882370"/>
                <a:gd name="connsiteY752" fmla="*/ 919403 h 1644996"/>
                <a:gd name="connsiteX753" fmla="*/ 1230592 w 1882370"/>
                <a:gd name="connsiteY753" fmla="*/ 902316 h 1644996"/>
                <a:gd name="connsiteX754" fmla="*/ 1231977 w 1882370"/>
                <a:gd name="connsiteY754" fmla="*/ 900854 h 1644996"/>
                <a:gd name="connsiteX755" fmla="*/ 1240444 w 1882370"/>
                <a:gd name="connsiteY755" fmla="*/ 896928 h 1644996"/>
                <a:gd name="connsiteX756" fmla="*/ 1241213 w 1882370"/>
                <a:gd name="connsiteY756" fmla="*/ 896697 h 1644996"/>
                <a:gd name="connsiteX757" fmla="*/ 1251912 w 1882370"/>
                <a:gd name="connsiteY757" fmla="*/ 895004 h 1644996"/>
                <a:gd name="connsiteX758" fmla="*/ 1256838 w 1882370"/>
                <a:gd name="connsiteY758" fmla="*/ 895004 h 1644996"/>
                <a:gd name="connsiteX759" fmla="*/ 1258301 w 1882370"/>
                <a:gd name="connsiteY759" fmla="*/ 895389 h 1644996"/>
                <a:gd name="connsiteX760" fmla="*/ 1267460 w 1882370"/>
                <a:gd name="connsiteY760" fmla="*/ 900777 h 1644996"/>
                <a:gd name="connsiteX761" fmla="*/ 1271617 w 1882370"/>
                <a:gd name="connsiteY761" fmla="*/ 901700 h 1644996"/>
                <a:gd name="connsiteX762" fmla="*/ 1275850 w 1882370"/>
                <a:gd name="connsiteY762" fmla="*/ 900931 h 1644996"/>
                <a:gd name="connsiteX763" fmla="*/ 1273310 w 1882370"/>
                <a:gd name="connsiteY763" fmla="*/ 893696 h 1644996"/>
                <a:gd name="connsiteX764" fmla="*/ 1273156 w 1882370"/>
                <a:gd name="connsiteY764" fmla="*/ 893080 h 1644996"/>
                <a:gd name="connsiteX765" fmla="*/ 1272001 w 1882370"/>
                <a:gd name="connsiteY765" fmla="*/ 884074 h 1644996"/>
                <a:gd name="connsiteX766" fmla="*/ 1272540 w 1882370"/>
                <a:gd name="connsiteY766" fmla="*/ 881996 h 1644996"/>
                <a:gd name="connsiteX767" fmla="*/ 1276466 w 1882370"/>
                <a:gd name="connsiteY767" fmla="*/ 876916 h 1644996"/>
                <a:gd name="connsiteX768" fmla="*/ 1278698 w 1882370"/>
                <a:gd name="connsiteY768" fmla="*/ 875839 h 1644996"/>
                <a:gd name="connsiteX769" fmla="*/ 1289396 w 1882370"/>
                <a:gd name="connsiteY769" fmla="*/ 875839 h 1644996"/>
                <a:gd name="connsiteX770" fmla="*/ 1290474 w 1882370"/>
                <a:gd name="connsiteY770" fmla="*/ 876069 h 1644996"/>
                <a:gd name="connsiteX771" fmla="*/ 1306791 w 1882370"/>
                <a:gd name="connsiteY771" fmla="*/ 882843 h 1644996"/>
                <a:gd name="connsiteX772" fmla="*/ 1314950 w 1882370"/>
                <a:gd name="connsiteY772" fmla="*/ 884690 h 1644996"/>
                <a:gd name="connsiteX773" fmla="*/ 1321955 w 1882370"/>
                <a:gd name="connsiteY773" fmla="*/ 881226 h 1644996"/>
                <a:gd name="connsiteX774" fmla="*/ 1324726 w 1882370"/>
                <a:gd name="connsiteY774" fmla="*/ 881380 h 1644996"/>
                <a:gd name="connsiteX775" fmla="*/ 1335963 w 1882370"/>
                <a:gd name="connsiteY775" fmla="*/ 888692 h 1644996"/>
                <a:gd name="connsiteX776" fmla="*/ 1336502 w 1882370"/>
                <a:gd name="connsiteY776" fmla="*/ 889077 h 1644996"/>
                <a:gd name="connsiteX777" fmla="*/ 1355975 w 1882370"/>
                <a:gd name="connsiteY777" fmla="*/ 909628 h 1644996"/>
                <a:gd name="connsiteX778" fmla="*/ 1368367 w 1882370"/>
                <a:gd name="connsiteY778" fmla="*/ 917710 h 1644996"/>
                <a:gd name="connsiteX779" fmla="*/ 1382145 w 1882370"/>
                <a:gd name="connsiteY779" fmla="*/ 922636 h 1644996"/>
                <a:gd name="connsiteX780" fmla="*/ 1388610 w 1882370"/>
                <a:gd name="connsiteY780" fmla="*/ 924252 h 1644996"/>
                <a:gd name="connsiteX781" fmla="*/ 1398386 w 1882370"/>
                <a:gd name="connsiteY781" fmla="*/ 925330 h 1644996"/>
                <a:gd name="connsiteX782" fmla="*/ 1400310 w 1882370"/>
                <a:gd name="connsiteY782" fmla="*/ 926408 h 1644996"/>
                <a:gd name="connsiteX783" fmla="*/ 1402003 w 1882370"/>
                <a:gd name="connsiteY783" fmla="*/ 928640 h 1644996"/>
                <a:gd name="connsiteX784" fmla="*/ 1402388 w 1882370"/>
                <a:gd name="connsiteY784" fmla="*/ 929256 h 1644996"/>
                <a:gd name="connsiteX785" fmla="*/ 1403542 w 1882370"/>
                <a:gd name="connsiteY785" fmla="*/ 932103 h 1644996"/>
                <a:gd name="connsiteX786" fmla="*/ 1403773 w 1882370"/>
                <a:gd name="connsiteY786" fmla="*/ 933181 h 1644996"/>
                <a:gd name="connsiteX787" fmla="*/ 1403773 w 1882370"/>
                <a:gd name="connsiteY787" fmla="*/ 942802 h 1644996"/>
                <a:gd name="connsiteX788" fmla="*/ 1416166 w 1882370"/>
                <a:gd name="connsiteY788" fmla="*/ 952346 h 1644996"/>
                <a:gd name="connsiteX789" fmla="*/ 1416935 w 1882370"/>
                <a:gd name="connsiteY789" fmla="*/ 953347 h 1644996"/>
                <a:gd name="connsiteX790" fmla="*/ 1419167 w 1882370"/>
                <a:gd name="connsiteY790" fmla="*/ 957888 h 1644996"/>
                <a:gd name="connsiteX791" fmla="*/ 1419398 w 1882370"/>
                <a:gd name="connsiteY791" fmla="*/ 958735 h 1644996"/>
                <a:gd name="connsiteX792" fmla="*/ 1419937 w 1882370"/>
                <a:gd name="connsiteY792" fmla="*/ 962660 h 1644996"/>
                <a:gd name="connsiteX793" fmla="*/ 1419937 w 1882370"/>
                <a:gd name="connsiteY793" fmla="*/ 968125 h 1644996"/>
                <a:gd name="connsiteX794" fmla="*/ 1420322 w 1882370"/>
                <a:gd name="connsiteY794" fmla="*/ 971281 h 1644996"/>
                <a:gd name="connsiteX795" fmla="*/ 1421092 w 1882370"/>
                <a:gd name="connsiteY795" fmla="*/ 972051 h 1644996"/>
                <a:gd name="connsiteX796" fmla="*/ 1434869 w 1882370"/>
                <a:gd name="connsiteY796" fmla="*/ 972051 h 1644996"/>
                <a:gd name="connsiteX797" fmla="*/ 1435639 w 1882370"/>
                <a:gd name="connsiteY797" fmla="*/ 971589 h 1644996"/>
                <a:gd name="connsiteX798" fmla="*/ 1435639 w 1882370"/>
                <a:gd name="connsiteY798" fmla="*/ 965277 h 1644996"/>
                <a:gd name="connsiteX799" fmla="*/ 1435793 w 1882370"/>
                <a:gd name="connsiteY799" fmla="*/ 964431 h 1644996"/>
                <a:gd name="connsiteX800" fmla="*/ 1436947 w 1882370"/>
                <a:gd name="connsiteY800" fmla="*/ 961044 h 1644996"/>
                <a:gd name="connsiteX801" fmla="*/ 1438025 w 1882370"/>
                <a:gd name="connsiteY801" fmla="*/ 959582 h 1644996"/>
                <a:gd name="connsiteX802" fmla="*/ 1444798 w 1882370"/>
                <a:gd name="connsiteY802" fmla="*/ 955040 h 1644996"/>
                <a:gd name="connsiteX803" fmla="*/ 1447954 w 1882370"/>
                <a:gd name="connsiteY803" fmla="*/ 955040 h 1644996"/>
                <a:gd name="connsiteX804" fmla="*/ 1453034 w 1882370"/>
                <a:gd name="connsiteY804" fmla="*/ 958427 h 1644996"/>
                <a:gd name="connsiteX805" fmla="*/ 1453650 w 1882370"/>
                <a:gd name="connsiteY805" fmla="*/ 959043 h 1644996"/>
                <a:gd name="connsiteX806" fmla="*/ 1457729 w 1882370"/>
                <a:gd name="connsiteY806" fmla="*/ 964200 h 1644996"/>
                <a:gd name="connsiteX807" fmla="*/ 1462347 w 1882370"/>
                <a:gd name="connsiteY807" fmla="*/ 966509 h 1644996"/>
                <a:gd name="connsiteX808" fmla="*/ 1468582 w 1882370"/>
                <a:gd name="connsiteY808" fmla="*/ 967047 h 1644996"/>
                <a:gd name="connsiteX809" fmla="*/ 1469275 w 1882370"/>
                <a:gd name="connsiteY809" fmla="*/ 967202 h 1644996"/>
                <a:gd name="connsiteX810" fmla="*/ 1476048 w 1882370"/>
                <a:gd name="connsiteY810" fmla="*/ 969433 h 1644996"/>
                <a:gd name="connsiteX811" fmla="*/ 1483129 w 1882370"/>
                <a:gd name="connsiteY811" fmla="*/ 972974 h 1644996"/>
                <a:gd name="connsiteX812" fmla="*/ 1483745 w 1882370"/>
                <a:gd name="connsiteY812" fmla="*/ 973359 h 1644996"/>
                <a:gd name="connsiteX813" fmla="*/ 1488286 w 1882370"/>
                <a:gd name="connsiteY813" fmla="*/ 977285 h 1644996"/>
                <a:gd name="connsiteX814" fmla="*/ 1488902 w 1882370"/>
                <a:gd name="connsiteY814" fmla="*/ 977977 h 1644996"/>
                <a:gd name="connsiteX815" fmla="*/ 1491134 w 1882370"/>
                <a:gd name="connsiteY815" fmla="*/ 981903 h 1644996"/>
                <a:gd name="connsiteX816" fmla="*/ 1492981 w 1882370"/>
                <a:gd name="connsiteY816" fmla="*/ 986136 h 1644996"/>
                <a:gd name="connsiteX817" fmla="*/ 1494598 w 1882370"/>
                <a:gd name="connsiteY817" fmla="*/ 988522 h 1644996"/>
                <a:gd name="connsiteX818" fmla="*/ 1497138 w 1882370"/>
                <a:gd name="connsiteY818" fmla="*/ 989984 h 1644996"/>
                <a:gd name="connsiteX819" fmla="*/ 1499832 w 1882370"/>
                <a:gd name="connsiteY819" fmla="*/ 989599 h 1644996"/>
                <a:gd name="connsiteX820" fmla="*/ 1508529 w 1882370"/>
                <a:gd name="connsiteY820" fmla="*/ 986367 h 1644996"/>
                <a:gd name="connsiteX821" fmla="*/ 1513301 w 1882370"/>
                <a:gd name="connsiteY821" fmla="*/ 985136 h 1644996"/>
                <a:gd name="connsiteX822" fmla="*/ 1513994 w 1882370"/>
                <a:gd name="connsiteY822" fmla="*/ 985059 h 1644996"/>
                <a:gd name="connsiteX823" fmla="*/ 1521845 w 1882370"/>
                <a:gd name="connsiteY823" fmla="*/ 985059 h 1644996"/>
                <a:gd name="connsiteX824" fmla="*/ 1529927 w 1882370"/>
                <a:gd name="connsiteY824" fmla="*/ 985597 h 1644996"/>
                <a:gd name="connsiteX825" fmla="*/ 1531466 w 1882370"/>
                <a:gd name="connsiteY825" fmla="*/ 986213 h 1644996"/>
                <a:gd name="connsiteX826" fmla="*/ 1536546 w 1882370"/>
                <a:gd name="connsiteY826" fmla="*/ 990138 h 1644996"/>
                <a:gd name="connsiteX827" fmla="*/ 1537547 w 1882370"/>
                <a:gd name="connsiteY827" fmla="*/ 992909 h 1644996"/>
                <a:gd name="connsiteX828" fmla="*/ 1535853 w 1882370"/>
                <a:gd name="connsiteY828" fmla="*/ 1000760 h 1644996"/>
                <a:gd name="connsiteX829" fmla="*/ 1534391 w 1882370"/>
                <a:gd name="connsiteY829" fmla="*/ 1002684 h 1644996"/>
                <a:gd name="connsiteX830" fmla="*/ 1525847 w 1882370"/>
                <a:gd name="connsiteY830" fmla="*/ 1006995 h 1644996"/>
                <a:gd name="connsiteX831" fmla="*/ 1525847 w 1882370"/>
                <a:gd name="connsiteY831" fmla="*/ 1008534 h 1644996"/>
                <a:gd name="connsiteX832" fmla="*/ 1527002 w 1882370"/>
                <a:gd name="connsiteY832" fmla="*/ 1010843 h 1644996"/>
                <a:gd name="connsiteX833" fmla="*/ 1529927 w 1882370"/>
                <a:gd name="connsiteY833" fmla="*/ 1013383 h 1644996"/>
                <a:gd name="connsiteX834" fmla="*/ 1537162 w 1882370"/>
                <a:gd name="connsiteY834" fmla="*/ 1011151 h 1644996"/>
                <a:gd name="connsiteX835" fmla="*/ 1544782 w 1882370"/>
                <a:gd name="connsiteY835" fmla="*/ 1006764 h 1644996"/>
                <a:gd name="connsiteX836" fmla="*/ 1545321 w 1882370"/>
                <a:gd name="connsiteY836" fmla="*/ 1006533 h 1644996"/>
                <a:gd name="connsiteX837" fmla="*/ 1552633 w 1882370"/>
                <a:gd name="connsiteY837" fmla="*/ 1004301 h 1644996"/>
                <a:gd name="connsiteX838" fmla="*/ 1554634 w 1882370"/>
                <a:gd name="connsiteY838" fmla="*/ 1004455 h 1644996"/>
                <a:gd name="connsiteX839" fmla="*/ 1563101 w 1882370"/>
                <a:gd name="connsiteY839" fmla="*/ 1008380 h 1644996"/>
                <a:gd name="connsiteX840" fmla="*/ 1564332 w 1882370"/>
                <a:gd name="connsiteY840" fmla="*/ 1009458 h 1644996"/>
                <a:gd name="connsiteX841" fmla="*/ 1568873 w 1882370"/>
                <a:gd name="connsiteY841" fmla="*/ 1016770 h 1644996"/>
                <a:gd name="connsiteX842" fmla="*/ 1569181 w 1882370"/>
                <a:gd name="connsiteY842" fmla="*/ 1017385 h 1644996"/>
                <a:gd name="connsiteX843" fmla="*/ 1574107 w 1882370"/>
                <a:gd name="connsiteY843" fmla="*/ 1032779 h 1644996"/>
                <a:gd name="connsiteX844" fmla="*/ 1577879 w 1882370"/>
                <a:gd name="connsiteY844" fmla="*/ 1038476 h 1644996"/>
                <a:gd name="connsiteX845" fmla="*/ 1582728 w 1882370"/>
                <a:gd name="connsiteY845" fmla="*/ 1040476 h 1644996"/>
                <a:gd name="connsiteX846" fmla="*/ 1588424 w 1882370"/>
                <a:gd name="connsiteY846" fmla="*/ 1038090 h 1644996"/>
                <a:gd name="connsiteX847" fmla="*/ 1594735 w 1882370"/>
                <a:gd name="connsiteY847" fmla="*/ 1035781 h 1644996"/>
                <a:gd name="connsiteX848" fmla="*/ 1597506 w 1882370"/>
                <a:gd name="connsiteY848" fmla="*/ 1036243 h 1644996"/>
                <a:gd name="connsiteX849" fmla="*/ 1604818 w 1882370"/>
                <a:gd name="connsiteY849" fmla="*/ 1042401 h 1644996"/>
                <a:gd name="connsiteX850" fmla="*/ 1605665 w 1882370"/>
                <a:gd name="connsiteY850" fmla="*/ 1043786 h 1644996"/>
                <a:gd name="connsiteX851" fmla="*/ 1606819 w 1882370"/>
                <a:gd name="connsiteY851" fmla="*/ 1047712 h 1644996"/>
                <a:gd name="connsiteX852" fmla="*/ 1606896 w 1882370"/>
                <a:gd name="connsiteY852" fmla="*/ 1048481 h 1644996"/>
                <a:gd name="connsiteX853" fmla="*/ 1606896 w 1882370"/>
                <a:gd name="connsiteY853" fmla="*/ 1051868 h 1644996"/>
                <a:gd name="connsiteX854" fmla="*/ 1607204 w 1882370"/>
                <a:gd name="connsiteY854" fmla="*/ 1053484 h 1644996"/>
                <a:gd name="connsiteX855" fmla="*/ 1608821 w 1882370"/>
                <a:gd name="connsiteY855" fmla="*/ 1054408 h 1644996"/>
                <a:gd name="connsiteX856" fmla="*/ 1609667 w 1882370"/>
                <a:gd name="connsiteY856" fmla="*/ 1054100 h 1644996"/>
                <a:gd name="connsiteX857" fmla="*/ 1611207 w 1882370"/>
                <a:gd name="connsiteY857" fmla="*/ 1052176 h 1644996"/>
                <a:gd name="connsiteX858" fmla="*/ 1612746 w 1882370"/>
                <a:gd name="connsiteY858" fmla="*/ 1048559 h 1644996"/>
                <a:gd name="connsiteX859" fmla="*/ 1615132 w 1882370"/>
                <a:gd name="connsiteY859" fmla="*/ 1044325 h 1644996"/>
                <a:gd name="connsiteX860" fmla="*/ 1616056 w 1882370"/>
                <a:gd name="connsiteY860" fmla="*/ 1043325 h 1644996"/>
                <a:gd name="connsiteX861" fmla="*/ 1623907 w 1882370"/>
                <a:gd name="connsiteY861" fmla="*/ 1038244 h 1644996"/>
                <a:gd name="connsiteX862" fmla="*/ 1627062 w 1882370"/>
                <a:gd name="connsiteY862" fmla="*/ 1038321 h 1644996"/>
                <a:gd name="connsiteX863" fmla="*/ 1630988 w 1882370"/>
                <a:gd name="connsiteY863" fmla="*/ 1041169 h 1644996"/>
                <a:gd name="connsiteX864" fmla="*/ 1632065 w 1882370"/>
                <a:gd name="connsiteY864" fmla="*/ 1042709 h 1644996"/>
                <a:gd name="connsiteX865" fmla="*/ 1636530 w 1882370"/>
                <a:gd name="connsiteY865" fmla="*/ 1059334 h 1644996"/>
                <a:gd name="connsiteX866" fmla="*/ 1639224 w 1882370"/>
                <a:gd name="connsiteY866" fmla="*/ 1064722 h 1644996"/>
                <a:gd name="connsiteX867" fmla="*/ 1641610 w 1882370"/>
                <a:gd name="connsiteY867" fmla="*/ 1068493 h 1644996"/>
                <a:gd name="connsiteX868" fmla="*/ 1647844 w 1882370"/>
                <a:gd name="connsiteY868" fmla="*/ 1072650 h 1644996"/>
                <a:gd name="connsiteX869" fmla="*/ 1648691 w 1882370"/>
                <a:gd name="connsiteY869" fmla="*/ 1076499 h 1644996"/>
                <a:gd name="connsiteX870" fmla="*/ 1640224 w 1882370"/>
                <a:gd name="connsiteY870" fmla="*/ 1089968 h 1644996"/>
                <a:gd name="connsiteX871" fmla="*/ 1550786 w 1882370"/>
                <a:gd name="connsiteY871" fmla="*/ 1228976 h 1644996"/>
                <a:gd name="connsiteX872" fmla="*/ 1491750 w 1882370"/>
                <a:gd name="connsiteY872" fmla="*/ 1321801 h 1644996"/>
                <a:gd name="connsiteX873" fmla="*/ 1392382 w 1882370"/>
                <a:gd name="connsiteY873" fmla="*/ 1477126 h 1644996"/>
                <a:gd name="connsiteX874" fmla="*/ 1404158 w 1882370"/>
                <a:gd name="connsiteY874" fmla="*/ 1478357 h 1644996"/>
                <a:gd name="connsiteX875" fmla="*/ 1405159 w 1882370"/>
                <a:gd name="connsiteY875" fmla="*/ 1478665 h 1644996"/>
                <a:gd name="connsiteX876" fmla="*/ 1456882 w 1882370"/>
                <a:gd name="connsiteY876" fmla="*/ 1505681 h 1644996"/>
                <a:gd name="connsiteX877" fmla="*/ 1460731 w 1882370"/>
                <a:gd name="connsiteY877" fmla="*/ 1508375 h 1644996"/>
                <a:gd name="connsiteX878" fmla="*/ 1480127 w 1882370"/>
                <a:gd name="connsiteY878" fmla="*/ 1513225 h 1644996"/>
                <a:gd name="connsiteX879" fmla="*/ 1489287 w 1882370"/>
                <a:gd name="connsiteY879" fmla="*/ 1513225 h 1644996"/>
                <a:gd name="connsiteX880" fmla="*/ 1497907 w 1882370"/>
                <a:gd name="connsiteY880" fmla="*/ 1509145 h 1644996"/>
                <a:gd name="connsiteX881" fmla="*/ 1512224 w 1882370"/>
                <a:gd name="connsiteY881" fmla="*/ 1495906 h 1644996"/>
                <a:gd name="connsiteX882" fmla="*/ 1512685 w 1882370"/>
                <a:gd name="connsiteY882" fmla="*/ 1495598 h 1644996"/>
                <a:gd name="connsiteX883" fmla="*/ 1521152 w 1882370"/>
                <a:gd name="connsiteY883" fmla="*/ 1490518 h 1644996"/>
                <a:gd name="connsiteX884" fmla="*/ 1522307 w 1882370"/>
                <a:gd name="connsiteY884" fmla="*/ 1490134 h 1644996"/>
                <a:gd name="connsiteX885" fmla="*/ 1533006 w 1882370"/>
                <a:gd name="connsiteY885" fmla="*/ 1488979 h 1644996"/>
                <a:gd name="connsiteX886" fmla="*/ 1534237 w 1882370"/>
                <a:gd name="connsiteY886" fmla="*/ 1489133 h 1644996"/>
                <a:gd name="connsiteX887" fmla="*/ 1548861 w 1882370"/>
                <a:gd name="connsiteY887" fmla="*/ 1494213 h 1644996"/>
                <a:gd name="connsiteX888" fmla="*/ 1549631 w 1882370"/>
                <a:gd name="connsiteY888" fmla="*/ 1494598 h 1644996"/>
                <a:gd name="connsiteX889" fmla="*/ 1563716 w 1882370"/>
                <a:gd name="connsiteY889" fmla="*/ 1505296 h 1644996"/>
                <a:gd name="connsiteX890" fmla="*/ 1576416 w 1882370"/>
                <a:gd name="connsiteY890" fmla="*/ 1518536 h 1644996"/>
                <a:gd name="connsiteX891" fmla="*/ 1585730 w 1882370"/>
                <a:gd name="connsiteY891" fmla="*/ 1531851 h 1644996"/>
                <a:gd name="connsiteX892" fmla="*/ 1586115 w 1882370"/>
                <a:gd name="connsiteY892" fmla="*/ 1532544 h 1644996"/>
                <a:gd name="connsiteX893" fmla="*/ 1590579 w 1882370"/>
                <a:gd name="connsiteY893" fmla="*/ 1546014 h 1644996"/>
                <a:gd name="connsiteX894" fmla="*/ 1592965 w 1882370"/>
                <a:gd name="connsiteY894" fmla="*/ 1559945 h 1644996"/>
                <a:gd name="connsiteX895" fmla="*/ 1596583 w 1882370"/>
                <a:gd name="connsiteY895" fmla="*/ 1571260 h 1644996"/>
                <a:gd name="connsiteX896" fmla="*/ 1605896 w 1882370"/>
                <a:gd name="connsiteY896" fmla="*/ 1580573 h 1644996"/>
                <a:gd name="connsiteX897" fmla="*/ 1643765 w 1882370"/>
                <a:gd name="connsiteY897" fmla="*/ 1600046 h 1644996"/>
                <a:gd name="connsiteX898" fmla="*/ 1655464 w 1882370"/>
                <a:gd name="connsiteY898" fmla="*/ 1609360 h 1644996"/>
                <a:gd name="connsiteX899" fmla="*/ 1663700 w 1882370"/>
                <a:gd name="connsiteY899" fmla="*/ 1618673 h 1644996"/>
                <a:gd name="connsiteX900" fmla="*/ 1670627 w 1882370"/>
                <a:gd name="connsiteY900" fmla="*/ 1628448 h 1644996"/>
                <a:gd name="connsiteX901" fmla="*/ 1678478 w 1882370"/>
                <a:gd name="connsiteY901" fmla="*/ 1644997 h 1644996"/>
                <a:gd name="connsiteX902" fmla="*/ 1682481 w 1882370"/>
                <a:gd name="connsiteY902" fmla="*/ 1636992 h 1644996"/>
                <a:gd name="connsiteX903" fmla="*/ 1704879 w 1882370"/>
                <a:gd name="connsiteY903" fmla="*/ 1515302 h 1644996"/>
                <a:gd name="connsiteX904" fmla="*/ 1748752 w 1882370"/>
                <a:gd name="connsiteY904" fmla="*/ 1270616 h 1644996"/>
                <a:gd name="connsiteX905" fmla="*/ 1782464 w 1882370"/>
                <a:gd name="connsiteY905" fmla="*/ 1087813 h 1644996"/>
                <a:gd name="connsiteX906" fmla="*/ 1804401 w 1882370"/>
                <a:gd name="connsiteY906" fmla="*/ 965739 h 1644996"/>
                <a:gd name="connsiteX907" fmla="*/ 1826876 w 1882370"/>
                <a:gd name="connsiteY907" fmla="*/ 843665 h 1644996"/>
                <a:gd name="connsiteX908" fmla="*/ 1863975 w 1882370"/>
                <a:gd name="connsiteY908" fmla="*/ 637232 h 1644996"/>
                <a:gd name="connsiteX909" fmla="*/ 1869517 w 1882370"/>
                <a:gd name="connsiteY909" fmla="*/ 618221 h 1644996"/>
                <a:gd name="connsiteX910" fmla="*/ 1869517 w 1882370"/>
                <a:gd name="connsiteY910" fmla="*/ 611294 h 1644996"/>
                <a:gd name="connsiteX911" fmla="*/ 1869594 w 1882370"/>
                <a:gd name="connsiteY911" fmla="*/ 610601 h 1644996"/>
                <a:gd name="connsiteX912" fmla="*/ 1876213 w 1882370"/>
                <a:gd name="connsiteY912" fmla="*/ 585047 h 1644996"/>
                <a:gd name="connsiteX913" fmla="*/ 1876213 w 1882370"/>
                <a:gd name="connsiteY913" fmla="*/ 567960 h 1644996"/>
                <a:gd name="connsiteX914" fmla="*/ 1882371 w 1882370"/>
                <a:gd name="connsiteY914" fmla="*/ 532939 h 1644996"/>
                <a:gd name="connsiteX915" fmla="*/ 1881370 w 1882370"/>
                <a:gd name="connsiteY915" fmla="*/ 517314 h 1644996"/>
                <a:gd name="connsiteX916" fmla="*/ 1869209 w 1882370"/>
                <a:gd name="connsiteY916" fmla="*/ 502613 h 164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</a:cxnLst>
              <a:rect l="l" t="t" r="r" b="b"/>
              <a:pathLst>
                <a:path w="1882370" h="1644996">
                  <a:moveTo>
                    <a:pt x="1869209" y="502613"/>
                  </a:moveTo>
                  <a:cubicBezTo>
                    <a:pt x="1868978" y="502304"/>
                    <a:pt x="1868824" y="501997"/>
                    <a:pt x="1868670" y="501688"/>
                  </a:cubicBezTo>
                  <a:lnTo>
                    <a:pt x="1867208" y="497225"/>
                  </a:lnTo>
                  <a:lnTo>
                    <a:pt x="1865822" y="495839"/>
                  </a:lnTo>
                  <a:lnTo>
                    <a:pt x="1861050" y="493915"/>
                  </a:lnTo>
                  <a:lnTo>
                    <a:pt x="1856355" y="493376"/>
                  </a:lnTo>
                  <a:cubicBezTo>
                    <a:pt x="1856047" y="493299"/>
                    <a:pt x="1855739" y="493222"/>
                    <a:pt x="1855431" y="493068"/>
                  </a:cubicBezTo>
                  <a:lnTo>
                    <a:pt x="1828877" y="479829"/>
                  </a:lnTo>
                  <a:lnTo>
                    <a:pt x="1824721" y="479445"/>
                  </a:lnTo>
                  <a:lnTo>
                    <a:pt x="1806402" y="490220"/>
                  </a:lnTo>
                  <a:cubicBezTo>
                    <a:pt x="1806094" y="490451"/>
                    <a:pt x="1805709" y="490528"/>
                    <a:pt x="1805324" y="490605"/>
                  </a:cubicBezTo>
                  <a:lnTo>
                    <a:pt x="1800860" y="491144"/>
                  </a:lnTo>
                  <a:cubicBezTo>
                    <a:pt x="1800090" y="491221"/>
                    <a:pt x="1799321" y="490990"/>
                    <a:pt x="1798782" y="490528"/>
                  </a:cubicBezTo>
                  <a:lnTo>
                    <a:pt x="1795934" y="488296"/>
                  </a:lnTo>
                  <a:cubicBezTo>
                    <a:pt x="1795549" y="487988"/>
                    <a:pt x="1795241" y="487603"/>
                    <a:pt x="1795087" y="487142"/>
                  </a:cubicBezTo>
                  <a:lnTo>
                    <a:pt x="1792239" y="479829"/>
                  </a:lnTo>
                  <a:cubicBezTo>
                    <a:pt x="1792163" y="479675"/>
                    <a:pt x="1792086" y="479445"/>
                    <a:pt x="1792086" y="479213"/>
                  </a:cubicBezTo>
                  <a:lnTo>
                    <a:pt x="1790931" y="471901"/>
                  </a:lnTo>
                  <a:cubicBezTo>
                    <a:pt x="1790854" y="471516"/>
                    <a:pt x="1790854" y="471132"/>
                    <a:pt x="1791008" y="470747"/>
                  </a:cubicBezTo>
                  <a:lnTo>
                    <a:pt x="1792701" y="464589"/>
                  </a:lnTo>
                  <a:lnTo>
                    <a:pt x="1795703" y="457970"/>
                  </a:lnTo>
                  <a:lnTo>
                    <a:pt x="1797011" y="452428"/>
                  </a:lnTo>
                  <a:lnTo>
                    <a:pt x="1795703" y="447502"/>
                  </a:lnTo>
                  <a:lnTo>
                    <a:pt x="1791008" y="441806"/>
                  </a:lnTo>
                  <a:lnTo>
                    <a:pt x="1776153" y="428644"/>
                  </a:lnTo>
                  <a:lnTo>
                    <a:pt x="1771381" y="425796"/>
                  </a:lnTo>
                  <a:lnTo>
                    <a:pt x="1767070" y="424950"/>
                  </a:lnTo>
                  <a:lnTo>
                    <a:pt x="1764530" y="425951"/>
                  </a:lnTo>
                  <a:lnTo>
                    <a:pt x="1762837" y="426643"/>
                  </a:lnTo>
                  <a:lnTo>
                    <a:pt x="1760297" y="429568"/>
                  </a:lnTo>
                  <a:lnTo>
                    <a:pt x="1757680" y="439113"/>
                  </a:lnTo>
                  <a:cubicBezTo>
                    <a:pt x="1757526" y="439728"/>
                    <a:pt x="1757141" y="440267"/>
                    <a:pt x="1756679" y="440575"/>
                  </a:cubicBezTo>
                  <a:lnTo>
                    <a:pt x="1753293" y="443115"/>
                  </a:lnTo>
                  <a:lnTo>
                    <a:pt x="1752138" y="443961"/>
                  </a:lnTo>
                  <a:cubicBezTo>
                    <a:pt x="1751676" y="444346"/>
                    <a:pt x="1751061" y="444500"/>
                    <a:pt x="1750445" y="444500"/>
                  </a:cubicBezTo>
                  <a:lnTo>
                    <a:pt x="1742594" y="444500"/>
                  </a:lnTo>
                  <a:cubicBezTo>
                    <a:pt x="1742209" y="444500"/>
                    <a:pt x="1741901" y="444423"/>
                    <a:pt x="1741516" y="444269"/>
                  </a:cubicBezTo>
                  <a:lnTo>
                    <a:pt x="1725122" y="437727"/>
                  </a:lnTo>
                  <a:lnTo>
                    <a:pt x="1717348" y="437727"/>
                  </a:lnTo>
                  <a:lnTo>
                    <a:pt x="1714962" y="439035"/>
                  </a:lnTo>
                  <a:lnTo>
                    <a:pt x="1712114" y="440575"/>
                  </a:lnTo>
                  <a:lnTo>
                    <a:pt x="1706726" y="445424"/>
                  </a:lnTo>
                  <a:cubicBezTo>
                    <a:pt x="1706572" y="445578"/>
                    <a:pt x="1706418" y="445732"/>
                    <a:pt x="1706187" y="445809"/>
                  </a:cubicBezTo>
                  <a:lnTo>
                    <a:pt x="1701723" y="448272"/>
                  </a:lnTo>
                  <a:lnTo>
                    <a:pt x="1700030" y="449196"/>
                  </a:lnTo>
                  <a:cubicBezTo>
                    <a:pt x="1699953" y="449272"/>
                    <a:pt x="1699799" y="449196"/>
                    <a:pt x="1699722" y="449272"/>
                  </a:cubicBezTo>
                  <a:cubicBezTo>
                    <a:pt x="1699337" y="449426"/>
                    <a:pt x="1698952" y="449580"/>
                    <a:pt x="1698490" y="449503"/>
                  </a:cubicBezTo>
                  <a:lnTo>
                    <a:pt x="1691178" y="448964"/>
                  </a:lnTo>
                  <a:cubicBezTo>
                    <a:pt x="1690640" y="448887"/>
                    <a:pt x="1690024" y="448734"/>
                    <a:pt x="1689639" y="448349"/>
                  </a:cubicBezTo>
                  <a:lnTo>
                    <a:pt x="1683481" y="443269"/>
                  </a:lnTo>
                  <a:cubicBezTo>
                    <a:pt x="1682788" y="442730"/>
                    <a:pt x="1682481" y="441960"/>
                    <a:pt x="1682481" y="441113"/>
                  </a:cubicBezTo>
                  <a:lnTo>
                    <a:pt x="1682481" y="436034"/>
                  </a:lnTo>
                  <a:cubicBezTo>
                    <a:pt x="1682481" y="435649"/>
                    <a:pt x="1682558" y="435264"/>
                    <a:pt x="1682712" y="434956"/>
                  </a:cubicBezTo>
                  <a:lnTo>
                    <a:pt x="1687561" y="423642"/>
                  </a:lnTo>
                  <a:lnTo>
                    <a:pt x="1687561" y="416329"/>
                  </a:lnTo>
                  <a:cubicBezTo>
                    <a:pt x="1687561" y="416022"/>
                    <a:pt x="1687638" y="415713"/>
                    <a:pt x="1687715" y="415483"/>
                  </a:cubicBezTo>
                  <a:lnTo>
                    <a:pt x="1688253" y="413789"/>
                  </a:lnTo>
                  <a:cubicBezTo>
                    <a:pt x="1688330" y="413481"/>
                    <a:pt x="1688484" y="413173"/>
                    <a:pt x="1688715" y="412943"/>
                  </a:cubicBezTo>
                  <a:lnTo>
                    <a:pt x="1690947" y="410095"/>
                  </a:lnTo>
                  <a:cubicBezTo>
                    <a:pt x="1691101" y="409941"/>
                    <a:pt x="1691178" y="409787"/>
                    <a:pt x="1691332" y="409710"/>
                  </a:cubicBezTo>
                  <a:lnTo>
                    <a:pt x="1697721" y="404399"/>
                  </a:lnTo>
                  <a:lnTo>
                    <a:pt x="1700261" y="399781"/>
                  </a:lnTo>
                  <a:lnTo>
                    <a:pt x="1700646" y="398780"/>
                  </a:lnTo>
                  <a:lnTo>
                    <a:pt x="1701261" y="397010"/>
                  </a:lnTo>
                  <a:lnTo>
                    <a:pt x="1700723" y="396163"/>
                  </a:lnTo>
                  <a:lnTo>
                    <a:pt x="1694334" y="396625"/>
                  </a:lnTo>
                  <a:lnTo>
                    <a:pt x="1690640" y="397933"/>
                  </a:lnTo>
                  <a:lnTo>
                    <a:pt x="1688561" y="398703"/>
                  </a:lnTo>
                  <a:lnTo>
                    <a:pt x="1686406" y="399935"/>
                  </a:lnTo>
                  <a:lnTo>
                    <a:pt x="1683250" y="401859"/>
                  </a:lnTo>
                  <a:cubicBezTo>
                    <a:pt x="1682943" y="402013"/>
                    <a:pt x="1682635" y="402167"/>
                    <a:pt x="1682327" y="402167"/>
                  </a:cubicBezTo>
                  <a:lnTo>
                    <a:pt x="1677863" y="403090"/>
                  </a:lnTo>
                  <a:lnTo>
                    <a:pt x="1676708" y="403321"/>
                  </a:lnTo>
                  <a:cubicBezTo>
                    <a:pt x="1676400" y="403398"/>
                    <a:pt x="1676092" y="403398"/>
                    <a:pt x="1675784" y="403321"/>
                  </a:cubicBezTo>
                  <a:cubicBezTo>
                    <a:pt x="1675476" y="403244"/>
                    <a:pt x="1675169" y="403167"/>
                    <a:pt x="1674938" y="403014"/>
                  </a:cubicBezTo>
                  <a:lnTo>
                    <a:pt x="1665239" y="398165"/>
                  </a:lnTo>
                  <a:lnTo>
                    <a:pt x="1663007" y="399704"/>
                  </a:lnTo>
                  <a:lnTo>
                    <a:pt x="1661468" y="401782"/>
                  </a:lnTo>
                  <a:lnTo>
                    <a:pt x="1659928" y="403860"/>
                  </a:lnTo>
                  <a:cubicBezTo>
                    <a:pt x="1659698" y="404168"/>
                    <a:pt x="1659390" y="404476"/>
                    <a:pt x="1659082" y="404630"/>
                  </a:cubicBezTo>
                  <a:lnTo>
                    <a:pt x="1654002" y="407478"/>
                  </a:lnTo>
                  <a:cubicBezTo>
                    <a:pt x="1653617" y="407709"/>
                    <a:pt x="1653078" y="407863"/>
                    <a:pt x="1652616" y="407863"/>
                  </a:cubicBezTo>
                  <a:lnTo>
                    <a:pt x="1649230" y="407863"/>
                  </a:lnTo>
                  <a:cubicBezTo>
                    <a:pt x="1648922" y="407863"/>
                    <a:pt x="1648614" y="407786"/>
                    <a:pt x="1648306" y="407709"/>
                  </a:cubicBezTo>
                  <a:lnTo>
                    <a:pt x="1644920" y="406554"/>
                  </a:lnTo>
                  <a:lnTo>
                    <a:pt x="1637761" y="402783"/>
                  </a:lnTo>
                  <a:lnTo>
                    <a:pt x="1634682" y="402783"/>
                  </a:lnTo>
                  <a:lnTo>
                    <a:pt x="1629602" y="405553"/>
                  </a:lnTo>
                  <a:lnTo>
                    <a:pt x="1625215" y="411018"/>
                  </a:lnTo>
                  <a:lnTo>
                    <a:pt x="1621675" y="415406"/>
                  </a:lnTo>
                  <a:lnTo>
                    <a:pt x="1625985" y="422256"/>
                  </a:lnTo>
                  <a:lnTo>
                    <a:pt x="1635144" y="429260"/>
                  </a:lnTo>
                  <a:cubicBezTo>
                    <a:pt x="1635529" y="429568"/>
                    <a:pt x="1635837" y="429953"/>
                    <a:pt x="1635991" y="430338"/>
                  </a:cubicBezTo>
                  <a:lnTo>
                    <a:pt x="1640455" y="440498"/>
                  </a:lnTo>
                  <a:cubicBezTo>
                    <a:pt x="1640609" y="440883"/>
                    <a:pt x="1640686" y="441267"/>
                    <a:pt x="1640686" y="441652"/>
                  </a:cubicBezTo>
                  <a:cubicBezTo>
                    <a:pt x="1640686" y="442037"/>
                    <a:pt x="1640609" y="442422"/>
                    <a:pt x="1640455" y="442807"/>
                  </a:cubicBezTo>
                  <a:lnTo>
                    <a:pt x="1637530" y="449041"/>
                  </a:lnTo>
                  <a:lnTo>
                    <a:pt x="1637068" y="450042"/>
                  </a:lnTo>
                  <a:lnTo>
                    <a:pt x="1637068" y="450042"/>
                  </a:lnTo>
                  <a:lnTo>
                    <a:pt x="1637068" y="450042"/>
                  </a:lnTo>
                  <a:cubicBezTo>
                    <a:pt x="1636838" y="450504"/>
                    <a:pt x="1636453" y="450889"/>
                    <a:pt x="1636068" y="451196"/>
                  </a:cubicBezTo>
                  <a:cubicBezTo>
                    <a:pt x="1635991" y="451196"/>
                    <a:pt x="1635991" y="451273"/>
                    <a:pt x="1635991" y="451350"/>
                  </a:cubicBezTo>
                  <a:lnTo>
                    <a:pt x="1635991" y="451350"/>
                  </a:lnTo>
                  <a:lnTo>
                    <a:pt x="1635991" y="451350"/>
                  </a:lnTo>
                  <a:lnTo>
                    <a:pt x="1633143" y="452967"/>
                  </a:lnTo>
                  <a:lnTo>
                    <a:pt x="1629218" y="455276"/>
                  </a:lnTo>
                  <a:cubicBezTo>
                    <a:pt x="1628910" y="455430"/>
                    <a:pt x="1628602" y="455584"/>
                    <a:pt x="1628217" y="455661"/>
                  </a:cubicBezTo>
                  <a:lnTo>
                    <a:pt x="1620905" y="456815"/>
                  </a:lnTo>
                  <a:lnTo>
                    <a:pt x="1620905" y="456815"/>
                  </a:lnTo>
                  <a:lnTo>
                    <a:pt x="1620905" y="456815"/>
                  </a:lnTo>
                  <a:cubicBezTo>
                    <a:pt x="1620520" y="456892"/>
                    <a:pt x="1620212" y="456892"/>
                    <a:pt x="1619827" y="456738"/>
                  </a:cubicBezTo>
                  <a:lnTo>
                    <a:pt x="1612515" y="455045"/>
                  </a:lnTo>
                  <a:cubicBezTo>
                    <a:pt x="1612130" y="454968"/>
                    <a:pt x="1611746" y="454737"/>
                    <a:pt x="1611438" y="454506"/>
                  </a:cubicBezTo>
                  <a:lnTo>
                    <a:pt x="1592888" y="439882"/>
                  </a:lnTo>
                  <a:lnTo>
                    <a:pt x="1589116" y="435572"/>
                  </a:lnTo>
                  <a:cubicBezTo>
                    <a:pt x="1588578" y="434956"/>
                    <a:pt x="1588347" y="434186"/>
                    <a:pt x="1588424" y="433416"/>
                  </a:cubicBezTo>
                  <a:lnTo>
                    <a:pt x="1588962" y="428337"/>
                  </a:lnTo>
                  <a:cubicBezTo>
                    <a:pt x="1588962" y="428029"/>
                    <a:pt x="1589039" y="427798"/>
                    <a:pt x="1589193" y="427490"/>
                  </a:cubicBezTo>
                  <a:lnTo>
                    <a:pt x="1593658" y="417330"/>
                  </a:lnTo>
                  <a:lnTo>
                    <a:pt x="1594427" y="413712"/>
                  </a:lnTo>
                  <a:lnTo>
                    <a:pt x="1593658" y="412019"/>
                  </a:lnTo>
                  <a:lnTo>
                    <a:pt x="1591579" y="412943"/>
                  </a:lnTo>
                  <a:lnTo>
                    <a:pt x="1582343" y="421101"/>
                  </a:lnTo>
                  <a:cubicBezTo>
                    <a:pt x="1582035" y="421409"/>
                    <a:pt x="1581573" y="421640"/>
                    <a:pt x="1581189" y="421717"/>
                  </a:cubicBezTo>
                  <a:lnTo>
                    <a:pt x="1579495" y="422102"/>
                  </a:lnTo>
                  <a:lnTo>
                    <a:pt x="1574415" y="423410"/>
                  </a:lnTo>
                  <a:cubicBezTo>
                    <a:pt x="1573568" y="423642"/>
                    <a:pt x="1572645" y="423410"/>
                    <a:pt x="1571952" y="422872"/>
                  </a:cubicBezTo>
                  <a:lnTo>
                    <a:pt x="1565179" y="417253"/>
                  </a:lnTo>
                  <a:cubicBezTo>
                    <a:pt x="1564948" y="417099"/>
                    <a:pt x="1564794" y="416868"/>
                    <a:pt x="1564640" y="416637"/>
                  </a:cubicBezTo>
                  <a:lnTo>
                    <a:pt x="1559560" y="408786"/>
                  </a:lnTo>
                  <a:cubicBezTo>
                    <a:pt x="1559406" y="408555"/>
                    <a:pt x="1559329" y="408325"/>
                    <a:pt x="1559252" y="408093"/>
                  </a:cubicBezTo>
                  <a:lnTo>
                    <a:pt x="1557020" y="400781"/>
                  </a:lnTo>
                  <a:cubicBezTo>
                    <a:pt x="1556866" y="400319"/>
                    <a:pt x="1556866" y="399858"/>
                    <a:pt x="1556943" y="399473"/>
                  </a:cubicBezTo>
                  <a:lnTo>
                    <a:pt x="1558098" y="393315"/>
                  </a:lnTo>
                  <a:cubicBezTo>
                    <a:pt x="1558175" y="392777"/>
                    <a:pt x="1558482" y="392238"/>
                    <a:pt x="1558867" y="391853"/>
                  </a:cubicBezTo>
                  <a:lnTo>
                    <a:pt x="1563332" y="387389"/>
                  </a:lnTo>
                  <a:cubicBezTo>
                    <a:pt x="1563485" y="387235"/>
                    <a:pt x="1563640" y="387158"/>
                    <a:pt x="1563793" y="387004"/>
                  </a:cubicBezTo>
                  <a:lnTo>
                    <a:pt x="1574569" y="379999"/>
                  </a:lnTo>
                  <a:lnTo>
                    <a:pt x="1581650" y="369147"/>
                  </a:lnTo>
                  <a:lnTo>
                    <a:pt x="1574800" y="358910"/>
                  </a:lnTo>
                  <a:lnTo>
                    <a:pt x="1563332" y="346902"/>
                  </a:lnTo>
                  <a:cubicBezTo>
                    <a:pt x="1563024" y="346518"/>
                    <a:pt x="1562716" y="346133"/>
                    <a:pt x="1562639" y="345671"/>
                  </a:cubicBezTo>
                  <a:lnTo>
                    <a:pt x="1559252" y="332201"/>
                  </a:lnTo>
                  <a:cubicBezTo>
                    <a:pt x="1559021" y="331355"/>
                    <a:pt x="1559252" y="330508"/>
                    <a:pt x="1559791" y="329815"/>
                  </a:cubicBezTo>
                  <a:lnTo>
                    <a:pt x="1563716" y="324735"/>
                  </a:lnTo>
                  <a:cubicBezTo>
                    <a:pt x="1563947" y="324427"/>
                    <a:pt x="1564178" y="324196"/>
                    <a:pt x="1564486" y="324043"/>
                  </a:cubicBezTo>
                  <a:lnTo>
                    <a:pt x="1570105" y="320656"/>
                  </a:lnTo>
                  <a:lnTo>
                    <a:pt x="1573953" y="317654"/>
                  </a:lnTo>
                  <a:lnTo>
                    <a:pt x="1574338" y="313806"/>
                  </a:lnTo>
                  <a:lnTo>
                    <a:pt x="1570567" y="302568"/>
                  </a:lnTo>
                  <a:lnTo>
                    <a:pt x="1569335" y="296026"/>
                  </a:lnTo>
                  <a:lnTo>
                    <a:pt x="1569258" y="288790"/>
                  </a:lnTo>
                  <a:lnTo>
                    <a:pt x="1571567" y="273704"/>
                  </a:lnTo>
                  <a:lnTo>
                    <a:pt x="1571567" y="267162"/>
                  </a:lnTo>
                  <a:lnTo>
                    <a:pt x="1570182" y="261543"/>
                  </a:lnTo>
                  <a:lnTo>
                    <a:pt x="1566102" y="257848"/>
                  </a:lnTo>
                  <a:lnTo>
                    <a:pt x="1561407" y="258234"/>
                  </a:lnTo>
                  <a:lnTo>
                    <a:pt x="1561022" y="258234"/>
                  </a:lnTo>
                  <a:lnTo>
                    <a:pt x="1558944" y="259080"/>
                  </a:lnTo>
                  <a:lnTo>
                    <a:pt x="1555788" y="260312"/>
                  </a:lnTo>
                  <a:cubicBezTo>
                    <a:pt x="1555327" y="260466"/>
                    <a:pt x="1554865" y="260543"/>
                    <a:pt x="1554326" y="260466"/>
                  </a:cubicBezTo>
                  <a:lnTo>
                    <a:pt x="1550401" y="259927"/>
                  </a:lnTo>
                  <a:cubicBezTo>
                    <a:pt x="1550247" y="259927"/>
                    <a:pt x="1550093" y="259850"/>
                    <a:pt x="1549939" y="259773"/>
                  </a:cubicBezTo>
                  <a:cubicBezTo>
                    <a:pt x="1549169" y="259542"/>
                    <a:pt x="1548553" y="259003"/>
                    <a:pt x="1548246" y="258234"/>
                  </a:cubicBezTo>
                  <a:cubicBezTo>
                    <a:pt x="1548092" y="257926"/>
                    <a:pt x="1548015" y="257618"/>
                    <a:pt x="1548015" y="257310"/>
                  </a:cubicBezTo>
                  <a:lnTo>
                    <a:pt x="1547476" y="248843"/>
                  </a:lnTo>
                  <a:cubicBezTo>
                    <a:pt x="1547399" y="248151"/>
                    <a:pt x="1547630" y="247535"/>
                    <a:pt x="1548015" y="246996"/>
                  </a:cubicBezTo>
                  <a:lnTo>
                    <a:pt x="1555866" y="236297"/>
                  </a:lnTo>
                  <a:lnTo>
                    <a:pt x="1555866" y="236297"/>
                  </a:lnTo>
                  <a:lnTo>
                    <a:pt x="1555866" y="236297"/>
                  </a:lnTo>
                  <a:lnTo>
                    <a:pt x="1579803" y="213976"/>
                  </a:lnTo>
                  <a:lnTo>
                    <a:pt x="1581881" y="211128"/>
                  </a:lnTo>
                  <a:lnTo>
                    <a:pt x="1581112" y="208973"/>
                  </a:lnTo>
                  <a:lnTo>
                    <a:pt x="1573876" y="204586"/>
                  </a:lnTo>
                  <a:lnTo>
                    <a:pt x="1566179" y="202507"/>
                  </a:lnTo>
                  <a:lnTo>
                    <a:pt x="1559714" y="202507"/>
                  </a:lnTo>
                  <a:lnTo>
                    <a:pt x="1553402" y="204586"/>
                  </a:lnTo>
                  <a:lnTo>
                    <a:pt x="1549939" y="206356"/>
                  </a:lnTo>
                  <a:lnTo>
                    <a:pt x="1546475" y="208126"/>
                  </a:lnTo>
                  <a:lnTo>
                    <a:pt x="1543627" y="211821"/>
                  </a:lnTo>
                  <a:lnTo>
                    <a:pt x="1544628" y="220826"/>
                  </a:lnTo>
                  <a:cubicBezTo>
                    <a:pt x="1544705" y="221519"/>
                    <a:pt x="1544551" y="222211"/>
                    <a:pt x="1544089" y="222750"/>
                  </a:cubicBezTo>
                  <a:lnTo>
                    <a:pt x="1541241" y="226676"/>
                  </a:lnTo>
                  <a:lnTo>
                    <a:pt x="1541241" y="226676"/>
                  </a:lnTo>
                  <a:lnTo>
                    <a:pt x="1541241" y="226676"/>
                  </a:lnTo>
                  <a:cubicBezTo>
                    <a:pt x="1540780" y="227292"/>
                    <a:pt x="1540164" y="227677"/>
                    <a:pt x="1539394" y="227831"/>
                  </a:cubicBezTo>
                  <a:lnTo>
                    <a:pt x="1533236" y="228754"/>
                  </a:lnTo>
                  <a:lnTo>
                    <a:pt x="1532082" y="228908"/>
                  </a:lnTo>
                  <a:lnTo>
                    <a:pt x="1532082" y="228908"/>
                  </a:lnTo>
                  <a:lnTo>
                    <a:pt x="1532082" y="228908"/>
                  </a:lnTo>
                  <a:cubicBezTo>
                    <a:pt x="1531774" y="228985"/>
                    <a:pt x="1531389" y="228985"/>
                    <a:pt x="1531081" y="228908"/>
                  </a:cubicBezTo>
                  <a:lnTo>
                    <a:pt x="1511685" y="225060"/>
                  </a:lnTo>
                  <a:lnTo>
                    <a:pt x="1495675" y="225598"/>
                  </a:lnTo>
                  <a:cubicBezTo>
                    <a:pt x="1494675" y="225675"/>
                    <a:pt x="1493520" y="225060"/>
                    <a:pt x="1493058" y="224059"/>
                  </a:cubicBezTo>
                  <a:lnTo>
                    <a:pt x="1491365" y="220672"/>
                  </a:lnTo>
                  <a:cubicBezTo>
                    <a:pt x="1491057" y="220134"/>
                    <a:pt x="1490980" y="219441"/>
                    <a:pt x="1491134" y="218825"/>
                  </a:cubicBezTo>
                  <a:lnTo>
                    <a:pt x="1492288" y="213206"/>
                  </a:lnTo>
                  <a:lnTo>
                    <a:pt x="1492212" y="208126"/>
                  </a:lnTo>
                  <a:lnTo>
                    <a:pt x="1489595" y="201892"/>
                  </a:lnTo>
                  <a:lnTo>
                    <a:pt x="1485284" y="194964"/>
                  </a:lnTo>
                  <a:lnTo>
                    <a:pt x="1480204" y="188884"/>
                  </a:lnTo>
                  <a:lnTo>
                    <a:pt x="1474739" y="185420"/>
                  </a:lnTo>
                  <a:lnTo>
                    <a:pt x="1469428" y="183958"/>
                  </a:lnTo>
                  <a:lnTo>
                    <a:pt x="1467812" y="184112"/>
                  </a:lnTo>
                  <a:lnTo>
                    <a:pt x="1450802" y="185651"/>
                  </a:lnTo>
                  <a:cubicBezTo>
                    <a:pt x="1450340" y="185651"/>
                    <a:pt x="1449801" y="185574"/>
                    <a:pt x="1449416" y="185420"/>
                  </a:cubicBezTo>
                  <a:lnTo>
                    <a:pt x="1444337" y="183188"/>
                  </a:lnTo>
                  <a:cubicBezTo>
                    <a:pt x="1443952" y="183034"/>
                    <a:pt x="1443567" y="182726"/>
                    <a:pt x="1443336" y="182418"/>
                  </a:cubicBezTo>
                  <a:lnTo>
                    <a:pt x="1435793" y="173259"/>
                  </a:lnTo>
                  <a:lnTo>
                    <a:pt x="1431867" y="171027"/>
                  </a:lnTo>
                  <a:lnTo>
                    <a:pt x="1428096" y="171027"/>
                  </a:lnTo>
                  <a:lnTo>
                    <a:pt x="1420245" y="172643"/>
                  </a:lnTo>
                  <a:cubicBezTo>
                    <a:pt x="1419937" y="172720"/>
                    <a:pt x="1419629" y="172720"/>
                    <a:pt x="1419321" y="172643"/>
                  </a:cubicBezTo>
                  <a:lnTo>
                    <a:pt x="1414857" y="172105"/>
                  </a:lnTo>
                  <a:cubicBezTo>
                    <a:pt x="1414626" y="172105"/>
                    <a:pt x="1414318" y="172028"/>
                    <a:pt x="1414087" y="171873"/>
                  </a:cubicBezTo>
                  <a:lnTo>
                    <a:pt x="1410162" y="170180"/>
                  </a:lnTo>
                  <a:cubicBezTo>
                    <a:pt x="1409931" y="170103"/>
                    <a:pt x="1409700" y="169949"/>
                    <a:pt x="1409469" y="169719"/>
                  </a:cubicBezTo>
                  <a:lnTo>
                    <a:pt x="1399078" y="160944"/>
                  </a:lnTo>
                  <a:lnTo>
                    <a:pt x="1392613" y="157711"/>
                  </a:lnTo>
                  <a:lnTo>
                    <a:pt x="1385070" y="155248"/>
                  </a:lnTo>
                  <a:lnTo>
                    <a:pt x="1380144" y="155633"/>
                  </a:lnTo>
                  <a:lnTo>
                    <a:pt x="1379759" y="155633"/>
                  </a:lnTo>
                  <a:lnTo>
                    <a:pt x="1376834" y="160251"/>
                  </a:lnTo>
                  <a:lnTo>
                    <a:pt x="1375295" y="166024"/>
                  </a:lnTo>
                  <a:cubicBezTo>
                    <a:pt x="1375141" y="166640"/>
                    <a:pt x="1374756" y="167178"/>
                    <a:pt x="1374294" y="167563"/>
                  </a:cubicBezTo>
                  <a:lnTo>
                    <a:pt x="1369753" y="170950"/>
                  </a:lnTo>
                  <a:cubicBezTo>
                    <a:pt x="1369445" y="171181"/>
                    <a:pt x="1368983" y="171412"/>
                    <a:pt x="1368598" y="171489"/>
                  </a:cubicBezTo>
                  <a:lnTo>
                    <a:pt x="1362441" y="172643"/>
                  </a:lnTo>
                  <a:cubicBezTo>
                    <a:pt x="1362210" y="172643"/>
                    <a:pt x="1362056" y="172720"/>
                    <a:pt x="1361825" y="172720"/>
                  </a:cubicBezTo>
                  <a:lnTo>
                    <a:pt x="1361825" y="172720"/>
                  </a:lnTo>
                  <a:lnTo>
                    <a:pt x="1361825" y="172720"/>
                  </a:lnTo>
                  <a:lnTo>
                    <a:pt x="1348355" y="172181"/>
                  </a:lnTo>
                  <a:cubicBezTo>
                    <a:pt x="1348124" y="172181"/>
                    <a:pt x="1347816" y="172105"/>
                    <a:pt x="1347586" y="172028"/>
                  </a:cubicBezTo>
                  <a:lnTo>
                    <a:pt x="1344199" y="170873"/>
                  </a:lnTo>
                  <a:cubicBezTo>
                    <a:pt x="1343583" y="170642"/>
                    <a:pt x="1343121" y="170257"/>
                    <a:pt x="1342736" y="169795"/>
                  </a:cubicBezTo>
                  <a:lnTo>
                    <a:pt x="1340504" y="166408"/>
                  </a:lnTo>
                  <a:lnTo>
                    <a:pt x="1331268" y="146319"/>
                  </a:lnTo>
                  <a:lnTo>
                    <a:pt x="1322340" y="121227"/>
                  </a:lnTo>
                  <a:lnTo>
                    <a:pt x="1308562" y="103601"/>
                  </a:lnTo>
                  <a:cubicBezTo>
                    <a:pt x="1308254" y="103217"/>
                    <a:pt x="1308023" y="102755"/>
                    <a:pt x="1307946" y="102216"/>
                  </a:cubicBezTo>
                  <a:lnTo>
                    <a:pt x="1307407" y="97752"/>
                  </a:lnTo>
                  <a:cubicBezTo>
                    <a:pt x="1307330" y="97213"/>
                    <a:pt x="1307407" y="96674"/>
                    <a:pt x="1307715" y="96136"/>
                  </a:cubicBezTo>
                  <a:lnTo>
                    <a:pt x="1309793" y="91902"/>
                  </a:lnTo>
                  <a:lnTo>
                    <a:pt x="1311333" y="85821"/>
                  </a:lnTo>
                  <a:lnTo>
                    <a:pt x="1311333" y="79818"/>
                  </a:lnTo>
                  <a:lnTo>
                    <a:pt x="1309793" y="74584"/>
                  </a:lnTo>
                  <a:lnTo>
                    <a:pt x="1307176" y="69427"/>
                  </a:lnTo>
                  <a:lnTo>
                    <a:pt x="1296093" y="53417"/>
                  </a:lnTo>
                  <a:lnTo>
                    <a:pt x="1291552" y="48337"/>
                  </a:lnTo>
                  <a:lnTo>
                    <a:pt x="1290243" y="47491"/>
                  </a:lnTo>
                  <a:lnTo>
                    <a:pt x="1288088" y="46105"/>
                  </a:lnTo>
                  <a:lnTo>
                    <a:pt x="1284470" y="46105"/>
                  </a:lnTo>
                  <a:lnTo>
                    <a:pt x="1277158" y="49723"/>
                  </a:lnTo>
                  <a:cubicBezTo>
                    <a:pt x="1276850" y="49877"/>
                    <a:pt x="1276542" y="49954"/>
                    <a:pt x="1276235" y="50030"/>
                  </a:cubicBezTo>
                  <a:lnTo>
                    <a:pt x="1271770" y="50569"/>
                  </a:lnTo>
                  <a:lnTo>
                    <a:pt x="1271770" y="50569"/>
                  </a:lnTo>
                  <a:lnTo>
                    <a:pt x="1271770" y="50569"/>
                  </a:lnTo>
                  <a:cubicBezTo>
                    <a:pt x="1271386" y="50646"/>
                    <a:pt x="1270924" y="50569"/>
                    <a:pt x="1270539" y="50416"/>
                  </a:cubicBezTo>
                  <a:lnTo>
                    <a:pt x="1263765" y="48183"/>
                  </a:lnTo>
                  <a:lnTo>
                    <a:pt x="1248757" y="40717"/>
                  </a:lnTo>
                  <a:lnTo>
                    <a:pt x="1241906" y="38639"/>
                  </a:lnTo>
                  <a:lnTo>
                    <a:pt x="1233286" y="35175"/>
                  </a:lnTo>
                  <a:cubicBezTo>
                    <a:pt x="1232670" y="34945"/>
                    <a:pt x="1232208" y="34483"/>
                    <a:pt x="1231823" y="33944"/>
                  </a:cubicBezTo>
                  <a:lnTo>
                    <a:pt x="1228436" y="27786"/>
                  </a:lnTo>
                  <a:cubicBezTo>
                    <a:pt x="1228283" y="27555"/>
                    <a:pt x="1228205" y="27325"/>
                    <a:pt x="1228128" y="27016"/>
                  </a:cubicBezTo>
                  <a:lnTo>
                    <a:pt x="1224896" y="11854"/>
                  </a:lnTo>
                  <a:lnTo>
                    <a:pt x="1220431" y="5619"/>
                  </a:lnTo>
                  <a:lnTo>
                    <a:pt x="1214659" y="5619"/>
                  </a:lnTo>
                  <a:lnTo>
                    <a:pt x="1207578" y="8929"/>
                  </a:lnTo>
                  <a:lnTo>
                    <a:pt x="1199419" y="12700"/>
                  </a:lnTo>
                  <a:cubicBezTo>
                    <a:pt x="1199034" y="12854"/>
                    <a:pt x="1198649" y="12931"/>
                    <a:pt x="1198264" y="12931"/>
                  </a:cubicBezTo>
                  <a:lnTo>
                    <a:pt x="1192107" y="12931"/>
                  </a:lnTo>
                  <a:lnTo>
                    <a:pt x="1185641" y="12315"/>
                  </a:lnTo>
                  <a:cubicBezTo>
                    <a:pt x="1185410" y="12315"/>
                    <a:pt x="1185179" y="12238"/>
                    <a:pt x="1184949" y="12161"/>
                  </a:cubicBezTo>
                  <a:lnTo>
                    <a:pt x="1178791" y="9929"/>
                  </a:lnTo>
                  <a:lnTo>
                    <a:pt x="1172864" y="7005"/>
                  </a:lnTo>
                  <a:cubicBezTo>
                    <a:pt x="1172557" y="6850"/>
                    <a:pt x="1172325" y="6696"/>
                    <a:pt x="1172172" y="6466"/>
                  </a:cubicBezTo>
                  <a:lnTo>
                    <a:pt x="1165706" y="0"/>
                  </a:lnTo>
                  <a:lnTo>
                    <a:pt x="1142384" y="23322"/>
                  </a:lnTo>
                  <a:cubicBezTo>
                    <a:pt x="1142230" y="23553"/>
                    <a:pt x="1142000" y="23707"/>
                    <a:pt x="1141769" y="23784"/>
                  </a:cubicBezTo>
                  <a:lnTo>
                    <a:pt x="1122064" y="34483"/>
                  </a:lnTo>
                  <a:lnTo>
                    <a:pt x="1052099" y="65501"/>
                  </a:lnTo>
                  <a:lnTo>
                    <a:pt x="1036243" y="76200"/>
                  </a:lnTo>
                  <a:lnTo>
                    <a:pt x="1028623" y="81357"/>
                  </a:lnTo>
                  <a:lnTo>
                    <a:pt x="1015230" y="96905"/>
                  </a:lnTo>
                  <a:lnTo>
                    <a:pt x="1010920" y="112607"/>
                  </a:lnTo>
                  <a:lnTo>
                    <a:pt x="1005147" y="124845"/>
                  </a:lnTo>
                  <a:cubicBezTo>
                    <a:pt x="1004993" y="125153"/>
                    <a:pt x="1004840" y="125384"/>
                    <a:pt x="1004609" y="125615"/>
                  </a:cubicBezTo>
                  <a:lnTo>
                    <a:pt x="1000683" y="129540"/>
                  </a:lnTo>
                  <a:lnTo>
                    <a:pt x="996758" y="133466"/>
                  </a:lnTo>
                  <a:cubicBezTo>
                    <a:pt x="996527" y="133696"/>
                    <a:pt x="996219" y="133927"/>
                    <a:pt x="995911" y="134082"/>
                  </a:cubicBezTo>
                  <a:lnTo>
                    <a:pt x="992370" y="135621"/>
                  </a:lnTo>
                  <a:lnTo>
                    <a:pt x="984135" y="139161"/>
                  </a:lnTo>
                  <a:cubicBezTo>
                    <a:pt x="983981" y="139238"/>
                    <a:pt x="983750" y="139315"/>
                    <a:pt x="983596" y="139315"/>
                  </a:cubicBezTo>
                  <a:lnTo>
                    <a:pt x="968972" y="142163"/>
                  </a:lnTo>
                  <a:cubicBezTo>
                    <a:pt x="968818" y="142240"/>
                    <a:pt x="968587" y="142240"/>
                    <a:pt x="968433" y="142240"/>
                  </a:cubicBezTo>
                  <a:lnTo>
                    <a:pt x="916709" y="141701"/>
                  </a:lnTo>
                  <a:lnTo>
                    <a:pt x="905780" y="143318"/>
                  </a:lnTo>
                  <a:lnTo>
                    <a:pt x="897544" y="147397"/>
                  </a:lnTo>
                  <a:lnTo>
                    <a:pt x="883227" y="161175"/>
                  </a:lnTo>
                  <a:cubicBezTo>
                    <a:pt x="883073" y="161329"/>
                    <a:pt x="882842" y="161483"/>
                    <a:pt x="882612" y="161636"/>
                  </a:cubicBezTo>
                  <a:lnTo>
                    <a:pt x="873221" y="166563"/>
                  </a:lnTo>
                  <a:lnTo>
                    <a:pt x="862754" y="172105"/>
                  </a:lnTo>
                  <a:lnTo>
                    <a:pt x="857443" y="177954"/>
                  </a:lnTo>
                  <a:lnTo>
                    <a:pt x="852824" y="185728"/>
                  </a:lnTo>
                  <a:lnTo>
                    <a:pt x="845974" y="197196"/>
                  </a:lnTo>
                  <a:lnTo>
                    <a:pt x="843049" y="201122"/>
                  </a:lnTo>
                  <a:lnTo>
                    <a:pt x="839124" y="206433"/>
                  </a:lnTo>
                  <a:lnTo>
                    <a:pt x="830426" y="215207"/>
                  </a:lnTo>
                  <a:lnTo>
                    <a:pt x="824345" y="224444"/>
                  </a:lnTo>
                  <a:lnTo>
                    <a:pt x="822190" y="235681"/>
                  </a:lnTo>
                  <a:lnTo>
                    <a:pt x="822267" y="248689"/>
                  </a:lnTo>
                  <a:lnTo>
                    <a:pt x="822806" y="259234"/>
                  </a:lnTo>
                  <a:cubicBezTo>
                    <a:pt x="822806" y="259465"/>
                    <a:pt x="822806" y="259696"/>
                    <a:pt x="822729" y="259850"/>
                  </a:cubicBezTo>
                  <a:lnTo>
                    <a:pt x="821344" y="267701"/>
                  </a:lnTo>
                  <a:lnTo>
                    <a:pt x="821036" y="269394"/>
                  </a:lnTo>
                  <a:cubicBezTo>
                    <a:pt x="820959" y="269933"/>
                    <a:pt x="820651" y="270472"/>
                    <a:pt x="820266" y="270856"/>
                  </a:cubicBezTo>
                  <a:lnTo>
                    <a:pt x="815725" y="275321"/>
                  </a:lnTo>
                  <a:lnTo>
                    <a:pt x="805411" y="283941"/>
                  </a:lnTo>
                  <a:cubicBezTo>
                    <a:pt x="805026" y="284249"/>
                    <a:pt x="804564" y="284480"/>
                    <a:pt x="804102" y="284557"/>
                  </a:cubicBezTo>
                  <a:lnTo>
                    <a:pt x="787246" y="287405"/>
                  </a:lnTo>
                  <a:cubicBezTo>
                    <a:pt x="786553" y="287559"/>
                    <a:pt x="785861" y="287328"/>
                    <a:pt x="785245" y="287020"/>
                  </a:cubicBezTo>
                  <a:lnTo>
                    <a:pt x="772314" y="278553"/>
                  </a:lnTo>
                  <a:cubicBezTo>
                    <a:pt x="772160" y="278476"/>
                    <a:pt x="772006" y="278323"/>
                    <a:pt x="771852" y="278169"/>
                  </a:cubicBezTo>
                  <a:lnTo>
                    <a:pt x="760307" y="266623"/>
                  </a:lnTo>
                  <a:lnTo>
                    <a:pt x="749993" y="260235"/>
                  </a:lnTo>
                  <a:lnTo>
                    <a:pt x="742219" y="263468"/>
                  </a:lnTo>
                  <a:lnTo>
                    <a:pt x="730750" y="273858"/>
                  </a:lnTo>
                  <a:lnTo>
                    <a:pt x="722361" y="283249"/>
                  </a:lnTo>
                  <a:lnTo>
                    <a:pt x="712970" y="293870"/>
                  </a:lnTo>
                  <a:lnTo>
                    <a:pt x="708198" y="301875"/>
                  </a:lnTo>
                  <a:lnTo>
                    <a:pt x="704042" y="307186"/>
                  </a:lnTo>
                  <a:lnTo>
                    <a:pt x="704042" y="307186"/>
                  </a:lnTo>
                  <a:lnTo>
                    <a:pt x="704042" y="307186"/>
                  </a:lnTo>
                  <a:cubicBezTo>
                    <a:pt x="703580" y="307802"/>
                    <a:pt x="702887" y="308187"/>
                    <a:pt x="702118" y="308264"/>
                  </a:cubicBezTo>
                  <a:lnTo>
                    <a:pt x="697038" y="308802"/>
                  </a:lnTo>
                  <a:lnTo>
                    <a:pt x="696499" y="308879"/>
                  </a:lnTo>
                  <a:cubicBezTo>
                    <a:pt x="696422" y="308879"/>
                    <a:pt x="696345" y="308879"/>
                    <a:pt x="696191" y="308879"/>
                  </a:cubicBezTo>
                  <a:cubicBezTo>
                    <a:pt x="695806" y="308879"/>
                    <a:pt x="695344" y="308802"/>
                    <a:pt x="695036" y="308649"/>
                  </a:cubicBezTo>
                  <a:cubicBezTo>
                    <a:pt x="695036" y="308649"/>
                    <a:pt x="695036" y="308649"/>
                    <a:pt x="695036" y="308649"/>
                  </a:cubicBezTo>
                  <a:lnTo>
                    <a:pt x="685492" y="304107"/>
                  </a:lnTo>
                  <a:lnTo>
                    <a:pt x="675563" y="297719"/>
                  </a:lnTo>
                  <a:lnTo>
                    <a:pt x="635693" y="265161"/>
                  </a:lnTo>
                  <a:lnTo>
                    <a:pt x="625610" y="261158"/>
                  </a:lnTo>
                  <a:lnTo>
                    <a:pt x="623609" y="261543"/>
                  </a:lnTo>
                  <a:lnTo>
                    <a:pt x="616219" y="263082"/>
                  </a:lnTo>
                  <a:lnTo>
                    <a:pt x="611293" y="266238"/>
                  </a:lnTo>
                  <a:lnTo>
                    <a:pt x="602596" y="271780"/>
                  </a:lnTo>
                  <a:cubicBezTo>
                    <a:pt x="602288" y="272011"/>
                    <a:pt x="601980" y="272088"/>
                    <a:pt x="601595" y="272165"/>
                  </a:cubicBezTo>
                  <a:lnTo>
                    <a:pt x="575733" y="277245"/>
                  </a:lnTo>
                  <a:lnTo>
                    <a:pt x="575733" y="277245"/>
                  </a:lnTo>
                  <a:lnTo>
                    <a:pt x="575733" y="277245"/>
                  </a:lnTo>
                  <a:cubicBezTo>
                    <a:pt x="575041" y="277399"/>
                    <a:pt x="574271" y="277245"/>
                    <a:pt x="573655" y="276860"/>
                  </a:cubicBezTo>
                  <a:lnTo>
                    <a:pt x="532553" y="249228"/>
                  </a:lnTo>
                  <a:lnTo>
                    <a:pt x="520084" y="258003"/>
                  </a:lnTo>
                  <a:lnTo>
                    <a:pt x="511310" y="264237"/>
                  </a:lnTo>
                  <a:lnTo>
                    <a:pt x="507076" y="268779"/>
                  </a:lnTo>
                  <a:lnTo>
                    <a:pt x="503074" y="273012"/>
                  </a:lnTo>
                  <a:cubicBezTo>
                    <a:pt x="502766" y="273397"/>
                    <a:pt x="502304" y="273628"/>
                    <a:pt x="501843" y="273781"/>
                  </a:cubicBezTo>
                  <a:lnTo>
                    <a:pt x="492837" y="276629"/>
                  </a:lnTo>
                  <a:cubicBezTo>
                    <a:pt x="492529" y="276706"/>
                    <a:pt x="492298" y="276783"/>
                    <a:pt x="491990" y="276783"/>
                  </a:cubicBezTo>
                  <a:lnTo>
                    <a:pt x="482138" y="276783"/>
                  </a:lnTo>
                  <a:lnTo>
                    <a:pt x="469515" y="279554"/>
                  </a:lnTo>
                  <a:cubicBezTo>
                    <a:pt x="469207" y="279631"/>
                    <a:pt x="468977" y="279631"/>
                    <a:pt x="468669" y="279631"/>
                  </a:cubicBezTo>
                  <a:lnTo>
                    <a:pt x="453506" y="278476"/>
                  </a:lnTo>
                  <a:cubicBezTo>
                    <a:pt x="452967" y="278400"/>
                    <a:pt x="452428" y="278246"/>
                    <a:pt x="451966" y="277938"/>
                  </a:cubicBezTo>
                  <a:lnTo>
                    <a:pt x="437342" y="266700"/>
                  </a:lnTo>
                  <a:lnTo>
                    <a:pt x="423026" y="252384"/>
                  </a:lnTo>
                  <a:lnTo>
                    <a:pt x="411326" y="243378"/>
                  </a:lnTo>
                  <a:lnTo>
                    <a:pt x="405938" y="241608"/>
                  </a:lnTo>
                  <a:lnTo>
                    <a:pt x="403937" y="242301"/>
                  </a:lnTo>
                  <a:lnTo>
                    <a:pt x="400935" y="244764"/>
                  </a:lnTo>
                  <a:lnTo>
                    <a:pt x="396779" y="247458"/>
                  </a:lnTo>
                  <a:lnTo>
                    <a:pt x="394470" y="248920"/>
                  </a:lnTo>
                  <a:cubicBezTo>
                    <a:pt x="394162" y="249151"/>
                    <a:pt x="393700" y="249305"/>
                    <a:pt x="393315" y="249305"/>
                  </a:cubicBezTo>
                  <a:lnTo>
                    <a:pt x="384848" y="250460"/>
                  </a:lnTo>
                  <a:lnTo>
                    <a:pt x="366992" y="249921"/>
                  </a:lnTo>
                  <a:lnTo>
                    <a:pt x="350366" y="251075"/>
                  </a:lnTo>
                  <a:lnTo>
                    <a:pt x="350366" y="251075"/>
                  </a:lnTo>
                  <a:lnTo>
                    <a:pt x="350366" y="251075"/>
                  </a:lnTo>
                  <a:cubicBezTo>
                    <a:pt x="350135" y="251075"/>
                    <a:pt x="349981" y="251075"/>
                    <a:pt x="349750" y="251075"/>
                  </a:cubicBezTo>
                  <a:lnTo>
                    <a:pt x="321656" y="246611"/>
                  </a:lnTo>
                  <a:cubicBezTo>
                    <a:pt x="321348" y="246534"/>
                    <a:pt x="321041" y="246457"/>
                    <a:pt x="320733" y="246303"/>
                  </a:cubicBezTo>
                  <a:lnTo>
                    <a:pt x="315653" y="243455"/>
                  </a:lnTo>
                  <a:cubicBezTo>
                    <a:pt x="315191" y="243225"/>
                    <a:pt x="314806" y="242840"/>
                    <a:pt x="314575" y="242378"/>
                  </a:cubicBezTo>
                  <a:lnTo>
                    <a:pt x="311727" y="237298"/>
                  </a:lnTo>
                  <a:lnTo>
                    <a:pt x="307340" y="226368"/>
                  </a:lnTo>
                  <a:lnTo>
                    <a:pt x="305108" y="224521"/>
                  </a:lnTo>
                  <a:lnTo>
                    <a:pt x="302260" y="224136"/>
                  </a:lnTo>
                  <a:lnTo>
                    <a:pt x="293563" y="224675"/>
                  </a:lnTo>
                  <a:cubicBezTo>
                    <a:pt x="293332" y="224675"/>
                    <a:pt x="293101" y="224675"/>
                    <a:pt x="292870" y="224598"/>
                  </a:cubicBezTo>
                  <a:lnTo>
                    <a:pt x="292331" y="224521"/>
                  </a:lnTo>
                  <a:lnTo>
                    <a:pt x="290099" y="224059"/>
                  </a:lnTo>
                  <a:cubicBezTo>
                    <a:pt x="289637" y="223982"/>
                    <a:pt x="289252" y="223751"/>
                    <a:pt x="288867" y="223520"/>
                  </a:cubicBezTo>
                  <a:lnTo>
                    <a:pt x="286019" y="221288"/>
                  </a:lnTo>
                  <a:cubicBezTo>
                    <a:pt x="285789" y="221057"/>
                    <a:pt x="285558" y="220826"/>
                    <a:pt x="285404" y="220518"/>
                  </a:cubicBezTo>
                  <a:cubicBezTo>
                    <a:pt x="285327" y="220441"/>
                    <a:pt x="285327" y="220287"/>
                    <a:pt x="285327" y="220211"/>
                  </a:cubicBezTo>
                  <a:cubicBezTo>
                    <a:pt x="285250" y="219980"/>
                    <a:pt x="285096" y="219825"/>
                    <a:pt x="285096" y="219595"/>
                  </a:cubicBezTo>
                  <a:lnTo>
                    <a:pt x="284557" y="216747"/>
                  </a:lnTo>
                  <a:cubicBezTo>
                    <a:pt x="284480" y="216362"/>
                    <a:pt x="284480" y="215977"/>
                    <a:pt x="284557" y="215592"/>
                  </a:cubicBezTo>
                  <a:lnTo>
                    <a:pt x="286096" y="208973"/>
                  </a:lnTo>
                  <a:lnTo>
                    <a:pt x="285866" y="208126"/>
                  </a:lnTo>
                  <a:lnTo>
                    <a:pt x="284865" y="207126"/>
                  </a:lnTo>
                  <a:lnTo>
                    <a:pt x="281324" y="206664"/>
                  </a:lnTo>
                  <a:cubicBezTo>
                    <a:pt x="281016" y="206587"/>
                    <a:pt x="280708" y="206510"/>
                    <a:pt x="280401" y="206356"/>
                  </a:cubicBezTo>
                  <a:lnTo>
                    <a:pt x="278169" y="205201"/>
                  </a:lnTo>
                  <a:lnTo>
                    <a:pt x="267239" y="198351"/>
                  </a:lnTo>
                  <a:lnTo>
                    <a:pt x="261466" y="195965"/>
                  </a:lnTo>
                  <a:lnTo>
                    <a:pt x="257079" y="195965"/>
                  </a:lnTo>
                  <a:lnTo>
                    <a:pt x="246996" y="201276"/>
                  </a:lnTo>
                  <a:lnTo>
                    <a:pt x="241762" y="203585"/>
                  </a:lnTo>
                  <a:cubicBezTo>
                    <a:pt x="241377" y="203739"/>
                    <a:pt x="240992" y="203816"/>
                    <a:pt x="240607" y="203816"/>
                  </a:cubicBezTo>
                  <a:lnTo>
                    <a:pt x="233834" y="203816"/>
                  </a:lnTo>
                  <a:lnTo>
                    <a:pt x="205278" y="198274"/>
                  </a:lnTo>
                  <a:lnTo>
                    <a:pt x="0" y="261928"/>
                  </a:lnTo>
                  <a:lnTo>
                    <a:pt x="231" y="262544"/>
                  </a:lnTo>
                  <a:lnTo>
                    <a:pt x="18088" y="301644"/>
                  </a:lnTo>
                  <a:cubicBezTo>
                    <a:pt x="18396" y="302337"/>
                    <a:pt x="18396" y="303107"/>
                    <a:pt x="18165" y="303877"/>
                  </a:cubicBezTo>
                  <a:lnTo>
                    <a:pt x="17010" y="306725"/>
                  </a:lnTo>
                  <a:cubicBezTo>
                    <a:pt x="16856" y="307109"/>
                    <a:pt x="16549" y="307494"/>
                    <a:pt x="16241" y="307802"/>
                  </a:cubicBezTo>
                  <a:lnTo>
                    <a:pt x="12161" y="311343"/>
                  </a:lnTo>
                  <a:lnTo>
                    <a:pt x="11007" y="313729"/>
                  </a:lnTo>
                  <a:lnTo>
                    <a:pt x="10545" y="319655"/>
                  </a:lnTo>
                  <a:lnTo>
                    <a:pt x="12777" y="323735"/>
                  </a:lnTo>
                  <a:lnTo>
                    <a:pt x="25323" y="337897"/>
                  </a:lnTo>
                  <a:lnTo>
                    <a:pt x="26939" y="339128"/>
                  </a:lnTo>
                  <a:lnTo>
                    <a:pt x="30018" y="339976"/>
                  </a:lnTo>
                  <a:lnTo>
                    <a:pt x="35791" y="339976"/>
                  </a:lnTo>
                  <a:cubicBezTo>
                    <a:pt x="36099" y="339976"/>
                    <a:pt x="36407" y="340052"/>
                    <a:pt x="36715" y="340129"/>
                  </a:cubicBezTo>
                  <a:lnTo>
                    <a:pt x="40101" y="341284"/>
                  </a:lnTo>
                  <a:cubicBezTo>
                    <a:pt x="40871" y="341515"/>
                    <a:pt x="41487" y="342130"/>
                    <a:pt x="41795" y="342900"/>
                  </a:cubicBezTo>
                  <a:cubicBezTo>
                    <a:pt x="42102" y="343670"/>
                    <a:pt x="42026" y="344516"/>
                    <a:pt x="41641" y="345286"/>
                  </a:cubicBezTo>
                  <a:lnTo>
                    <a:pt x="38947" y="350212"/>
                  </a:lnTo>
                  <a:lnTo>
                    <a:pt x="40332" y="352983"/>
                  </a:lnTo>
                  <a:lnTo>
                    <a:pt x="43950" y="356601"/>
                  </a:lnTo>
                  <a:cubicBezTo>
                    <a:pt x="44181" y="356832"/>
                    <a:pt x="44335" y="357063"/>
                    <a:pt x="44488" y="357294"/>
                  </a:cubicBezTo>
                  <a:lnTo>
                    <a:pt x="46721" y="361758"/>
                  </a:lnTo>
                  <a:cubicBezTo>
                    <a:pt x="47106" y="362528"/>
                    <a:pt x="47106" y="363451"/>
                    <a:pt x="46721" y="364298"/>
                  </a:cubicBezTo>
                  <a:lnTo>
                    <a:pt x="44488" y="368762"/>
                  </a:lnTo>
                  <a:cubicBezTo>
                    <a:pt x="44027" y="369686"/>
                    <a:pt x="43026" y="370302"/>
                    <a:pt x="41949" y="370302"/>
                  </a:cubicBezTo>
                  <a:lnTo>
                    <a:pt x="36869" y="370302"/>
                  </a:lnTo>
                  <a:lnTo>
                    <a:pt x="30711" y="369224"/>
                  </a:lnTo>
                  <a:lnTo>
                    <a:pt x="27401" y="369993"/>
                  </a:lnTo>
                  <a:lnTo>
                    <a:pt x="26555" y="371456"/>
                  </a:lnTo>
                  <a:lnTo>
                    <a:pt x="27632" y="373380"/>
                  </a:lnTo>
                  <a:lnTo>
                    <a:pt x="36638" y="379230"/>
                  </a:lnTo>
                  <a:cubicBezTo>
                    <a:pt x="36946" y="379461"/>
                    <a:pt x="37254" y="379692"/>
                    <a:pt x="37484" y="379999"/>
                  </a:cubicBezTo>
                  <a:lnTo>
                    <a:pt x="40871" y="385080"/>
                  </a:lnTo>
                  <a:cubicBezTo>
                    <a:pt x="41025" y="385310"/>
                    <a:pt x="41102" y="385541"/>
                    <a:pt x="41179" y="385772"/>
                  </a:cubicBezTo>
                  <a:lnTo>
                    <a:pt x="46644" y="402244"/>
                  </a:lnTo>
                  <a:lnTo>
                    <a:pt x="54418" y="412635"/>
                  </a:lnTo>
                  <a:lnTo>
                    <a:pt x="63577" y="417715"/>
                  </a:lnTo>
                  <a:lnTo>
                    <a:pt x="85590" y="421563"/>
                  </a:lnTo>
                  <a:lnTo>
                    <a:pt x="108604" y="430491"/>
                  </a:lnTo>
                  <a:lnTo>
                    <a:pt x="116532" y="430030"/>
                  </a:lnTo>
                  <a:lnTo>
                    <a:pt x="121997" y="420178"/>
                  </a:lnTo>
                  <a:cubicBezTo>
                    <a:pt x="122459" y="419408"/>
                    <a:pt x="123229" y="418869"/>
                    <a:pt x="124152" y="418715"/>
                  </a:cubicBezTo>
                  <a:cubicBezTo>
                    <a:pt x="125076" y="418638"/>
                    <a:pt x="126000" y="418946"/>
                    <a:pt x="126538" y="419639"/>
                  </a:cubicBezTo>
                  <a:lnTo>
                    <a:pt x="130464" y="424180"/>
                  </a:lnTo>
                  <a:cubicBezTo>
                    <a:pt x="130695" y="424488"/>
                    <a:pt x="130848" y="424796"/>
                    <a:pt x="131003" y="425104"/>
                  </a:cubicBezTo>
                  <a:lnTo>
                    <a:pt x="140008" y="450966"/>
                  </a:lnTo>
                  <a:lnTo>
                    <a:pt x="141316" y="453506"/>
                  </a:lnTo>
                  <a:lnTo>
                    <a:pt x="143856" y="455661"/>
                  </a:lnTo>
                  <a:lnTo>
                    <a:pt x="147089" y="456892"/>
                  </a:lnTo>
                  <a:lnTo>
                    <a:pt x="147705" y="456738"/>
                  </a:lnTo>
                  <a:lnTo>
                    <a:pt x="148860" y="455584"/>
                  </a:lnTo>
                  <a:cubicBezTo>
                    <a:pt x="149090" y="455353"/>
                    <a:pt x="149321" y="455199"/>
                    <a:pt x="149552" y="455045"/>
                  </a:cubicBezTo>
                  <a:lnTo>
                    <a:pt x="153324" y="453198"/>
                  </a:lnTo>
                  <a:lnTo>
                    <a:pt x="155171" y="449965"/>
                  </a:lnTo>
                  <a:cubicBezTo>
                    <a:pt x="155479" y="449503"/>
                    <a:pt x="155864" y="449118"/>
                    <a:pt x="156325" y="448810"/>
                  </a:cubicBezTo>
                  <a:lnTo>
                    <a:pt x="158558" y="447656"/>
                  </a:lnTo>
                  <a:cubicBezTo>
                    <a:pt x="159635" y="447117"/>
                    <a:pt x="160944" y="447348"/>
                    <a:pt x="161790" y="448195"/>
                  </a:cubicBezTo>
                  <a:lnTo>
                    <a:pt x="164638" y="451043"/>
                  </a:lnTo>
                  <a:cubicBezTo>
                    <a:pt x="165023" y="451427"/>
                    <a:pt x="165331" y="451966"/>
                    <a:pt x="165408" y="452582"/>
                  </a:cubicBezTo>
                  <a:lnTo>
                    <a:pt x="165947" y="455969"/>
                  </a:lnTo>
                  <a:cubicBezTo>
                    <a:pt x="166024" y="456584"/>
                    <a:pt x="165947" y="457200"/>
                    <a:pt x="165639" y="457739"/>
                  </a:cubicBezTo>
                  <a:lnTo>
                    <a:pt x="162714" y="463050"/>
                  </a:lnTo>
                  <a:lnTo>
                    <a:pt x="162868" y="464128"/>
                  </a:lnTo>
                  <a:lnTo>
                    <a:pt x="165793" y="465744"/>
                  </a:lnTo>
                  <a:lnTo>
                    <a:pt x="176569" y="463204"/>
                  </a:lnTo>
                  <a:cubicBezTo>
                    <a:pt x="177107" y="463050"/>
                    <a:pt x="177646" y="463127"/>
                    <a:pt x="178185" y="463281"/>
                  </a:cubicBezTo>
                  <a:lnTo>
                    <a:pt x="184343" y="465513"/>
                  </a:lnTo>
                  <a:cubicBezTo>
                    <a:pt x="184881" y="465744"/>
                    <a:pt x="185420" y="466128"/>
                    <a:pt x="185728" y="466590"/>
                  </a:cubicBezTo>
                  <a:lnTo>
                    <a:pt x="187960" y="469977"/>
                  </a:lnTo>
                  <a:cubicBezTo>
                    <a:pt x="188114" y="470131"/>
                    <a:pt x="188191" y="470362"/>
                    <a:pt x="188268" y="470593"/>
                  </a:cubicBezTo>
                  <a:lnTo>
                    <a:pt x="193810" y="485525"/>
                  </a:lnTo>
                  <a:lnTo>
                    <a:pt x="200198" y="495685"/>
                  </a:lnTo>
                  <a:lnTo>
                    <a:pt x="203893" y="499379"/>
                  </a:lnTo>
                  <a:lnTo>
                    <a:pt x="208280" y="502227"/>
                  </a:lnTo>
                  <a:lnTo>
                    <a:pt x="218132" y="506076"/>
                  </a:lnTo>
                  <a:lnTo>
                    <a:pt x="223828" y="507076"/>
                  </a:lnTo>
                  <a:lnTo>
                    <a:pt x="227061" y="507076"/>
                  </a:lnTo>
                  <a:lnTo>
                    <a:pt x="231987" y="504383"/>
                  </a:lnTo>
                  <a:lnTo>
                    <a:pt x="237759" y="495454"/>
                  </a:lnTo>
                  <a:cubicBezTo>
                    <a:pt x="238067" y="494992"/>
                    <a:pt x="238529" y="494607"/>
                    <a:pt x="239068" y="494377"/>
                  </a:cubicBezTo>
                  <a:lnTo>
                    <a:pt x="244687" y="492144"/>
                  </a:lnTo>
                  <a:cubicBezTo>
                    <a:pt x="245995" y="491605"/>
                    <a:pt x="247612" y="492221"/>
                    <a:pt x="248227" y="493530"/>
                  </a:cubicBezTo>
                  <a:lnTo>
                    <a:pt x="251460" y="499918"/>
                  </a:lnTo>
                  <a:lnTo>
                    <a:pt x="255924" y="504922"/>
                  </a:lnTo>
                  <a:lnTo>
                    <a:pt x="262467" y="508462"/>
                  </a:lnTo>
                  <a:lnTo>
                    <a:pt x="275090" y="511233"/>
                  </a:lnTo>
                  <a:cubicBezTo>
                    <a:pt x="275475" y="511310"/>
                    <a:pt x="275783" y="511464"/>
                    <a:pt x="276090" y="511772"/>
                  </a:cubicBezTo>
                  <a:lnTo>
                    <a:pt x="282941" y="517082"/>
                  </a:lnTo>
                  <a:lnTo>
                    <a:pt x="290869" y="519161"/>
                  </a:lnTo>
                  <a:cubicBezTo>
                    <a:pt x="291561" y="519315"/>
                    <a:pt x="292100" y="519777"/>
                    <a:pt x="292485" y="520315"/>
                  </a:cubicBezTo>
                  <a:lnTo>
                    <a:pt x="294717" y="523702"/>
                  </a:lnTo>
                  <a:cubicBezTo>
                    <a:pt x="294871" y="523933"/>
                    <a:pt x="295025" y="524241"/>
                    <a:pt x="295102" y="524549"/>
                  </a:cubicBezTo>
                  <a:lnTo>
                    <a:pt x="296179" y="528782"/>
                  </a:lnTo>
                  <a:lnTo>
                    <a:pt x="298873" y="534170"/>
                  </a:lnTo>
                  <a:cubicBezTo>
                    <a:pt x="299027" y="534401"/>
                    <a:pt x="299104" y="534632"/>
                    <a:pt x="299104" y="534939"/>
                  </a:cubicBezTo>
                  <a:lnTo>
                    <a:pt x="299797" y="538711"/>
                  </a:lnTo>
                  <a:lnTo>
                    <a:pt x="303338" y="538249"/>
                  </a:lnTo>
                  <a:cubicBezTo>
                    <a:pt x="303723" y="538172"/>
                    <a:pt x="304184" y="538249"/>
                    <a:pt x="304569" y="538403"/>
                  </a:cubicBezTo>
                  <a:lnTo>
                    <a:pt x="306262" y="538942"/>
                  </a:lnTo>
                  <a:cubicBezTo>
                    <a:pt x="307109" y="539250"/>
                    <a:pt x="307802" y="539943"/>
                    <a:pt x="308033" y="540789"/>
                  </a:cubicBezTo>
                  <a:lnTo>
                    <a:pt x="309726" y="546408"/>
                  </a:lnTo>
                  <a:cubicBezTo>
                    <a:pt x="309803" y="546639"/>
                    <a:pt x="309803" y="546793"/>
                    <a:pt x="309803" y="547024"/>
                  </a:cubicBezTo>
                  <a:lnTo>
                    <a:pt x="310727" y="556722"/>
                  </a:lnTo>
                  <a:lnTo>
                    <a:pt x="313959" y="561340"/>
                  </a:lnTo>
                  <a:lnTo>
                    <a:pt x="319424" y="563803"/>
                  </a:lnTo>
                  <a:cubicBezTo>
                    <a:pt x="320810" y="564419"/>
                    <a:pt x="321426" y="566035"/>
                    <a:pt x="320810" y="567498"/>
                  </a:cubicBezTo>
                  <a:lnTo>
                    <a:pt x="319117" y="571423"/>
                  </a:lnTo>
                  <a:cubicBezTo>
                    <a:pt x="319039" y="571654"/>
                    <a:pt x="318886" y="571885"/>
                    <a:pt x="318655" y="572116"/>
                  </a:cubicBezTo>
                  <a:lnTo>
                    <a:pt x="313806" y="577889"/>
                  </a:lnTo>
                  <a:lnTo>
                    <a:pt x="315730" y="581045"/>
                  </a:lnTo>
                  <a:lnTo>
                    <a:pt x="329045" y="587433"/>
                  </a:lnTo>
                  <a:cubicBezTo>
                    <a:pt x="329507" y="587664"/>
                    <a:pt x="329892" y="587972"/>
                    <a:pt x="330200" y="588433"/>
                  </a:cubicBezTo>
                  <a:lnTo>
                    <a:pt x="334433" y="594745"/>
                  </a:lnTo>
                  <a:lnTo>
                    <a:pt x="341899" y="600056"/>
                  </a:lnTo>
                  <a:cubicBezTo>
                    <a:pt x="342130" y="600210"/>
                    <a:pt x="342361" y="600441"/>
                    <a:pt x="342515" y="600749"/>
                  </a:cubicBezTo>
                  <a:lnTo>
                    <a:pt x="345363" y="604674"/>
                  </a:lnTo>
                  <a:cubicBezTo>
                    <a:pt x="345594" y="605059"/>
                    <a:pt x="345825" y="605444"/>
                    <a:pt x="345825" y="605906"/>
                  </a:cubicBezTo>
                  <a:lnTo>
                    <a:pt x="346364" y="609831"/>
                  </a:lnTo>
                  <a:lnTo>
                    <a:pt x="346980" y="619067"/>
                  </a:lnTo>
                  <a:lnTo>
                    <a:pt x="350828" y="634308"/>
                  </a:lnTo>
                  <a:cubicBezTo>
                    <a:pt x="350905" y="634538"/>
                    <a:pt x="350905" y="634769"/>
                    <a:pt x="350905" y="635000"/>
                  </a:cubicBezTo>
                  <a:lnTo>
                    <a:pt x="350905" y="642312"/>
                  </a:lnTo>
                  <a:cubicBezTo>
                    <a:pt x="350905" y="643390"/>
                    <a:pt x="350366" y="644314"/>
                    <a:pt x="349443" y="644775"/>
                  </a:cubicBezTo>
                  <a:lnTo>
                    <a:pt x="340745" y="649393"/>
                  </a:lnTo>
                  <a:lnTo>
                    <a:pt x="338359" y="654704"/>
                  </a:lnTo>
                  <a:lnTo>
                    <a:pt x="334049" y="666481"/>
                  </a:lnTo>
                  <a:lnTo>
                    <a:pt x="333048" y="679566"/>
                  </a:lnTo>
                  <a:lnTo>
                    <a:pt x="339898" y="687878"/>
                  </a:lnTo>
                  <a:lnTo>
                    <a:pt x="363682" y="702272"/>
                  </a:lnTo>
                  <a:cubicBezTo>
                    <a:pt x="364221" y="702580"/>
                    <a:pt x="364682" y="703118"/>
                    <a:pt x="364837" y="703734"/>
                  </a:cubicBezTo>
                  <a:lnTo>
                    <a:pt x="366992" y="709738"/>
                  </a:lnTo>
                  <a:lnTo>
                    <a:pt x="370609" y="709738"/>
                  </a:lnTo>
                  <a:lnTo>
                    <a:pt x="376151" y="710277"/>
                  </a:lnTo>
                  <a:lnTo>
                    <a:pt x="379769" y="709738"/>
                  </a:lnTo>
                  <a:cubicBezTo>
                    <a:pt x="380153" y="709661"/>
                    <a:pt x="380461" y="709738"/>
                    <a:pt x="380846" y="709815"/>
                  </a:cubicBezTo>
                  <a:lnTo>
                    <a:pt x="385387" y="710969"/>
                  </a:lnTo>
                  <a:cubicBezTo>
                    <a:pt x="385618" y="711046"/>
                    <a:pt x="385849" y="711123"/>
                    <a:pt x="386080" y="711200"/>
                  </a:cubicBezTo>
                  <a:lnTo>
                    <a:pt x="391160" y="714048"/>
                  </a:lnTo>
                  <a:cubicBezTo>
                    <a:pt x="391391" y="714125"/>
                    <a:pt x="391545" y="714279"/>
                    <a:pt x="391699" y="714433"/>
                  </a:cubicBezTo>
                  <a:lnTo>
                    <a:pt x="400089" y="722284"/>
                  </a:lnTo>
                  <a:lnTo>
                    <a:pt x="401320" y="722438"/>
                  </a:lnTo>
                  <a:lnTo>
                    <a:pt x="403167" y="719513"/>
                  </a:lnTo>
                  <a:cubicBezTo>
                    <a:pt x="403321" y="719282"/>
                    <a:pt x="403475" y="719128"/>
                    <a:pt x="403629" y="718897"/>
                  </a:cubicBezTo>
                  <a:lnTo>
                    <a:pt x="409787" y="713279"/>
                  </a:lnTo>
                  <a:cubicBezTo>
                    <a:pt x="410172" y="712970"/>
                    <a:pt x="410633" y="712740"/>
                    <a:pt x="411095" y="712586"/>
                  </a:cubicBezTo>
                  <a:lnTo>
                    <a:pt x="416714" y="711431"/>
                  </a:lnTo>
                  <a:cubicBezTo>
                    <a:pt x="417176" y="711354"/>
                    <a:pt x="417561" y="711354"/>
                    <a:pt x="418022" y="711508"/>
                  </a:cubicBezTo>
                  <a:lnTo>
                    <a:pt x="429491" y="714664"/>
                  </a:lnTo>
                  <a:lnTo>
                    <a:pt x="429876" y="714510"/>
                  </a:lnTo>
                  <a:lnTo>
                    <a:pt x="430799" y="706043"/>
                  </a:lnTo>
                  <a:cubicBezTo>
                    <a:pt x="430953" y="704581"/>
                    <a:pt x="432185" y="703503"/>
                    <a:pt x="433570" y="703503"/>
                  </a:cubicBezTo>
                  <a:lnTo>
                    <a:pt x="437496" y="703503"/>
                  </a:lnTo>
                  <a:cubicBezTo>
                    <a:pt x="438265" y="703503"/>
                    <a:pt x="439035" y="703811"/>
                    <a:pt x="439574" y="704427"/>
                  </a:cubicBezTo>
                  <a:lnTo>
                    <a:pt x="449503" y="715433"/>
                  </a:lnTo>
                  <a:lnTo>
                    <a:pt x="453198" y="718051"/>
                  </a:lnTo>
                  <a:lnTo>
                    <a:pt x="459586" y="721206"/>
                  </a:lnTo>
                  <a:cubicBezTo>
                    <a:pt x="460125" y="721514"/>
                    <a:pt x="460587" y="721899"/>
                    <a:pt x="460818" y="722438"/>
                  </a:cubicBezTo>
                  <a:lnTo>
                    <a:pt x="463050" y="726902"/>
                  </a:lnTo>
                  <a:cubicBezTo>
                    <a:pt x="463358" y="727441"/>
                    <a:pt x="463435" y="728134"/>
                    <a:pt x="463281" y="728672"/>
                  </a:cubicBezTo>
                  <a:lnTo>
                    <a:pt x="460664" y="741834"/>
                  </a:lnTo>
                  <a:lnTo>
                    <a:pt x="462357" y="745682"/>
                  </a:lnTo>
                  <a:lnTo>
                    <a:pt x="471132" y="756074"/>
                  </a:lnTo>
                  <a:cubicBezTo>
                    <a:pt x="471363" y="756304"/>
                    <a:pt x="471516" y="756613"/>
                    <a:pt x="471593" y="756920"/>
                  </a:cubicBezTo>
                  <a:lnTo>
                    <a:pt x="473825" y="763078"/>
                  </a:lnTo>
                  <a:cubicBezTo>
                    <a:pt x="474057" y="763694"/>
                    <a:pt x="474057" y="764309"/>
                    <a:pt x="473825" y="764925"/>
                  </a:cubicBezTo>
                  <a:lnTo>
                    <a:pt x="472671" y="768312"/>
                  </a:lnTo>
                  <a:lnTo>
                    <a:pt x="468822" y="777702"/>
                  </a:lnTo>
                  <a:lnTo>
                    <a:pt x="468361" y="781858"/>
                  </a:lnTo>
                  <a:lnTo>
                    <a:pt x="469900" y="787554"/>
                  </a:lnTo>
                  <a:lnTo>
                    <a:pt x="471978" y="792249"/>
                  </a:lnTo>
                  <a:lnTo>
                    <a:pt x="478444" y="801332"/>
                  </a:lnTo>
                  <a:cubicBezTo>
                    <a:pt x="478598" y="801486"/>
                    <a:pt x="478675" y="801717"/>
                    <a:pt x="478752" y="801947"/>
                  </a:cubicBezTo>
                  <a:lnTo>
                    <a:pt x="481599" y="809260"/>
                  </a:lnTo>
                  <a:lnTo>
                    <a:pt x="483370" y="817880"/>
                  </a:lnTo>
                  <a:lnTo>
                    <a:pt x="486449" y="824961"/>
                  </a:lnTo>
                  <a:lnTo>
                    <a:pt x="491144" y="829657"/>
                  </a:lnTo>
                  <a:cubicBezTo>
                    <a:pt x="492067" y="830580"/>
                    <a:pt x="492221" y="832043"/>
                    <a:pt x="491529" y="833120"/>
                  </a:cubicBezTo>
                  <a:lnTo>
                    <a:pt x="480291" y="851131"/>
                  </a:lnTo>
                  <a:lnTo>
                    <a:pt x="477135" y="859136"/>
                  </a:lnTo>
                  <a:cubicBezTo>
                    <a:pt x="476981" y="859521"/>
                    <a:pt x="476750" y="859906"/>
                    <a:pt x="476366" y="860213"/>
                  </a:cubicBezTo>
                  <a:lnTo>
                    <a:pt x="462280" y="872605"/>
                  </a:lnTo>
                  <a:lnTo>
                    <a:pt x="459509" y="875916"/>
                  </a:lnTo>
                  <a:lnTo>
                    <a:pt x="458663" y="877993"/>
                  </a:lnTo>
                  <a:lnTo>
                    <a:pt x="458201" y="881149"/>
                  </a:lnTo>
                  <a:lnTo>
                    <a:pt x="458586" y="883458"/>
                  </a:lnTo>
                  <a:lnTo>
                    <a:pt x="462126" y="888538"/>
                  </a:lnTo>
                  <a:cubicBezTo>
                    <a:pt x="462280" y="888692"/>
                    <a:pt x="462357" y="888923"/>
                    <a:pt x="462434" y="889154"/>
                  </a:cubicBezTo>
                  <a:lnTo>
                    <a:pt x="463819" y="892926"/>
                  </a:lnTo>
                  <a:lnTo>
                    <a:pt x="468284" y="896389"/>
                  </a:lnTo>
                  <a:lnTo>
                    <a:pt x="470208" y="898314"/>
                  </a:lnTo>
                  <a:cubicBezTo>
                    <a:pt x="470670" y="898775"/>
                    <a:pt x="470901" y="899314"/>
                    <a:pt x="470978" y="899930"/>
                  </a:cubicBezTo>
                  <a:lnTo>
                    <a:pt x="472594" y="911398"/>
                  </a:lnTo>
                  <a:lnTo>
                    <a:pt x="473287" y="913092"/>
                  </a:lnTo>
                  <a:lnTo>
                    <a:pt x="478290" y="916325"/>
                  </a:lnTo>
                  <a:lnTo>
                    <a:pt x="494146" y="920173"/>
                  </a:lnTo>
                  <a:cubicBezTo>
                    <a:pt x="494684" y="920327"/>
                    <a:pt x="495146" y="920558"/>
                    <a:pt x="495454" y="920943"/>
                  </a:cubicBezTo>
                  <a:lnTo>
                    <a:pt x="498841" y="924329"/>
                  </a:lnTo>
                  <a:cubicBezTo>
                    <a:pt x="499226" y="924714"/>
                    <a:pt x="499456" y="925099"/>
                    <a:pt x="499534" y="925561"/>
                  </a:cubicBezTo>
                  <a:lnTo>
                    <a:pt x="500611" y="929563"/>
                  </a:lnTo>
                  <a:lnTo>
                    <a:pt x="501843" y="928486"/>
                  </a:lnTo>
                  <a:lnTo>
                    <a:pt x="505922" y="920404"/>
                  </a:lnTo>
                  <a:lnTo>
                    <a:pt x="506461" y="916940"/>
                  </a:lnTo>
                  <a:cubicBezTo>
                    <a:pt x="506615" y="916016"/>
                    <a:pt x="507153" y="915247"/>
                    <a:pt x="508000" y="914862"/>
                  </a:cubicBezTo>
                  <a:cubicBezTo>
                    <a:pt x="508847" y="914477"/>
                    <a:pt x="509770" y="914477"/>
                    <a:pt x="510617" y="914939"/>
                  </a:cubicBezTo>
                  <a:lnTo>
                    <a:pt x="537018" y="929563"/>
                  </a:lnTo>
                  <a:cubicBezTo>
                    <a:pt x="537480" y="929871"/>
                    <a:pt x="537941" y="930256"/>
                    <a:pt x="538172" y="930795"/>
                  </a:cubicBezTo>
                  <a:lnTo>
                    <a:pt x="539019" y="932488"/>
                  </a:lnTo>
                  <a:lnTo>
                    <a:pt x="544176" y="936644"/>
                  </a:lnTo>
                  <a:cubicBezTo>
                    <a:pt x="544561" y="936952"/>
                    <a:pt x="544869" y="937414"/>
                    <a:pt x="545099" y="937876"/>
                  </a:cubicBezTo>
                  <a:lnTo>
                    <a:pt x="551257" y="955348"/>
                  </a:lnTo>
                  <a:lnTo>
                    <a:pt x="554182" y="960659"/>
                  </a:lnTo>
                  <a:lnTo>
                    <a:pt x="556337" y="962506"/>
                  </a:lnTo>
                  <a:lnTo>
                    <a:pt x="558415" y="962506"/>
                  </a:lnTo>
                  <a:lnTo>
                    <a:pt x="573886" y="959196"/>
                  </a:lnTo>
                  <a:lnTo>
                    <a:pt x="578581" y="957811"/>
                  </a:lnTo>
                  <a:lnTo>
                    <a:pt x="582584" y="953809"/>
                  </a:lnTo>
                  <a:cubicBezTo>
                    <a:pt x="582892" y="953501"/>
                    <a:pt x="583200" y="953270"/>
                    <a:pt x="583584" y="953193"/>
                  </a:cubicBezTo>
                  <a:lnTo>
                    <a:pt x="594283" y="949267"/>
                  </a:lnTo>
                  <a:lnTo>
                    <a:pt x="603596" y="944880"/>
                  </a:lnTo>
                  <a:cubicBezTo>
                    <a:pt x="604289" y="944572"/>
                    <a:pt x="605059" y="944495"/>
                    <a:pt x="605752" y="944803"/>
                  </a:cubicBezTo>
                  <a:lnTo>
                    <a:pt x="611909" y="947035"/>
                  </a:lnTo>
                  <a:cubicBezTo>
                    <a:pt x="612140" y="947113"/>
                    <a:pt x="612294" y="947189"/>
                    <a:pt x="612525" y="947343"/>
                  </a:cubicBezTo>
                  <a:lnTo>
                    <a:pt x="618837" y="951576"/>
                  </a:lnTo>
                  <a:cubicBezTo>
                    <a:pt x="618913" y="951115"/>
                    <a:pt x="619067" y="950730"/>
                    <a:pt x="619298" y="950345"/>
                  </a:cubicBezTo>
                  <a:lnTo>
                    <a:pt x="621530" y="946958"/>
                  </a:lnTo>
                  <a:lnTo>
                    <a:pt x="624686" y="943726"/>
                  </a:lnTo>
                  <a:cubicBezTo>
                    <a:pt x="624917" y="943495"/>
                    <a:pt x="625148" y="943341"/>
                    <a:pt x="625379" y="943187"/>
                  </a:cubicBezTo>
                  <a:lnTo>
                    <a:pt x="629843" y="940955"/>
                  </a:lnTo>
                  <a:cubicBezTo>
                    <a:pt x="631229" y="940262"/>
                    <a:pt x="632845" y="940801"/>
                    <a:pt x="633538" y="942109"/>
                  </a:cubicBezTo>
                  <a:lnTo>
                    <a:pt x="636924" y="948267"/>
                  </a:lnTo>
                  <a:lnTo>
                    <a:pt x="638233" y="952115"/>
                  </a:lnTo>
                  <a:lnTo>
                    <a:pt x="639772" y="961121"/>
                  </a:lnTo>
                  <a:lnTo>
                    <a:pt x="644159" y="959505"/>
                  </a:lnTo>
                  <a:lnTo>
                    <a:pt x="647854" y="955810"/>
                  </a:lnTo>
                  <a:lnTo>
                    <a:pt x="657783" y="935413"/>
                  </a:lnTo>
                  <a:lnTo>
                    <a:pt x="662555" y="928794"/>
                  </a:lnTo>
                  <a:cubicBezTo>
                    <a:pt x="663171" y="927947"/>
                    <a:pt x="664249" y="927485"/>
                    <a:pt x="665249" y="927639"/>
                  </a:cubicBezTo>
                  <a:lnTo>
                    <a:pt x="672561" y="928794"/>
                  </a:lnTo>
                  <a:cubicBezTo>
                    <a:pt x="672869" y="928870"/>
                    <a:pt x="673254" y="928947"/>
                    <a:pt x="673562" y="929178"/>
                  </a:cubicBezTo>
                  <a:lnTo>
                    <a:pt x="680335" y="933104"/>
                  </a:lnTo>
                  <a:lnTo>
                    <a:pt x="697115" y="946497"/>
                  </a:lnTo>
                  <a:lnTo>
                    <a:pt x="703888" y="948575"/>
                  </a:lnTo>
                  <a:lnTo>
                    <a:pt x="742296" y="954655"/>
                  </a:lnTo>
                  <a:cubicBezTo>
                    <a:pt x="742758" y="954732"/>
                    <a:pt x="743296" y="954963"/>
                    <a:pt x="743681" y="955271"/>
                  </a:cubicBezTo>
                  <a:lnTo>
                    <a:pt x="747068" y="958119"/>
                  </a:lnTo>
                  <a:cubicBezTo>
                    <a:pt x="747453" y="958427"/>
                    <a:pt x="747761" y="958889"/>
                    <a:pt x="747915" y="959427"/>
                  </a:cubicBezTo>
                  <a:lnTo>
                    <a:pt x="749377" y="963815"/>
                  </a:lnTo>
                  <a:lnTo>
                    <a:pt x="753610" y="967586"/>
                  </a:lnTo>
                  <a:lnTo>
                    <a:pt x="759768" y="970665"/>
                  </a:lnTo>
                  <a:lnTo>
                    <a:pt x="765772" y="972204"/>
                  </a:lnTo>
                  <a:lnTo>
                    <a:pt x="773469" y="971666"/>
                  </a:lnTo>
                  <a:lnTo>
                    <a:pt x="788324" y="967279"/>
                  </a:lnTo>
                  <a:cubicBezTo>
                    <a:pt x="788555" y="967202"/>
                    <a:pt x="788708" y="967202"/>
                    <a:pt x="788939" y="967202"/>
                  </a:cubicBezTo>
                  <a:lnTo>
                    <a:pt x="797560" y="966663"/>
                  </a:lnTo>
                  <a:lnTo>
                    <a:pt x="799330" y="966047"/>
                  </a:lnTo>
                  <a:lnTo>
                    <a:pt x="799715" y="965046"/>
                  </a:lnTo>
                  <a:lnTo>
                    <a:pt x="799176" y="958350"/>
                  </a:lnTo>
                  <a:cubicBezTo>
                    <a:pt x="799099" y="957503"/>
                    <a:pt x="799407" y="956734"/>
                    <a:pt x="800023" y="956118"/>
                  </a:cubicBezTo>
                  <a:lnTo>
                    <a:pt x="801716" y="954424"/>
                  </a:lnTo>
                  <a:cubicBezTo>
                    <a:pt x="802101" y="954040"/>
                    <a:pt x="802563" y="953809"/>
                    <a:pt x="803102" y="953655"/>
                  </a:cubicBezTo>
                  <a:lnTo>
                    <a:pt x="813262" y="951423"/>
                  </a:lnTo>
                  <a:cubicBezTo>
                    <a:pt x="813493" y="951346"/>
                    <a:pt x="813647" y="951346"/>
                    <a:pt x="813878" y="951346"/>
                  </a:cubicBezTo>
                  <a:lnTo>
                    <a:pt x="817803" y="951346"/>
                  </a:lnTo>
                  <a:cubicBezTo>
                    <a:pt x="818034" y="951346"/>
                    <a:pt x="818265" y="951346"/>
                    <a:pt x="818419" y="951423"/>
                  </a:cubicBezTo>
                  <a:lnTo>
                    <a:pt x="841895" y="956887"/>
                  </a:lnTo>
                  <a:lnTo>
                    <a:pt x="846051" y="955656"/>
                  </a:lnTo>
                  <a:lnTo>
                    <a:pt x="862369" y="936567"/>
                  </a:lnTo>
                  <a:lnTo>
                    <a:pt x="872759" y="927254"/>
                  </a:lnTo>
                  <a:cubicBezTo>
                    <a:pt x="872990" y="927023"/>
                    <a:pt x="873298" y="926869"/>
                    <a:pt x="873683" y="926715"/>
                  </a:cubicBezTo>
                  <a:lnTo>
                    <a:pt x="884382" y="922790"/>
                  </a:lnTo>
                  <a:cubicBezTo>
                    <a:pt x="884690" y="922713"/>
                    <a:pt x="884998" y="922636"/>
                    <a:pt x="885382" y="922636"/>
                  </a:cubicBezTo>
                  <a:lnTo>
                    <a:pt x="898236" y="922636"/>
                  </a:lnTo>
                  <a:lnTo>
                    <a:pt x="921712" y="925946"/>
                  </a:lnTo>
                  <a:lnTo>
                    <a:pt x="927100" y="924637"/>
                  </a:lnTo>
                  <a:lnTo>
                    <a:pt x="930487" y="920789"/>
                  </a:lnTo>
                  <a:lnTo>
                    <a:pt x="932026" y="913092"/>
                  </a:lnTo>
                  <a:cubicBezTo>
                    <a:pt x="932103" y="912553"/>
                    <a:pt x="932411" y="912014"/>
                    <a:pt x="932796" y="911629"/>
                  </a:cubicBezTo>
                  <a:lnTo>
                    <a:pt x="935644" y="908781"/>
                  </a:lnTo>
                  <a:lnTo>
                    <a:pt x="953501" y="895312"/>
                  </a:lnTo>
                  <a:lnTo>
                    <a:pt x="968895" y="870528"/>
                  </a:lnTo>
                  <a:cubicBezTo>
                    <a:pt x="969433" y="869681"/>
                    <a:pt x="970357" y="869142"/>
                    <a:pt x="971358" y="869142"/>
                  </a:cubicBezTo>
                  <a:lnTo>
                    <a:pt x="973898" y="869142"/>
                  </a:lnTo>
                  <a:lnTo>
                    <a:pt x="995141" y="855518"/>
                  </a:lnTo>
                  <a:lnTo>
                    <a:pt x="1003916" y="851362"/>
                  </a:lnTo>
                  <a:cubicBezTo>
                    <a:pt x="1004916" y="850900"/>
                    <a:pt x="1005994" y="851054"/>
                    <a:pt x="1006841" y="851747"/>
                  </a:cubicBezTo>
                  <a:lnTo>
                    <a:pt x="1009689" y="853979"/>
                  </a:lnTo>
                  <a:cubicBezTo>
                    <a:pt x="1010381" y="854518"/>
                    <a:pt x="1010766" y="855364"/>
                    <a:pt x="1010766" y="856288"/>
                  </a:cubicBezTo>
                  <a:lnTo>
                    <a:pt x="1010227" y="868988"/>
                  </a:lnTo>
                  <a:lnTo>
                    <a:pt x="1012306" y="872760"/>
                  </a:lnTo>
                  <a:lnTo>
                    <a:pt x="1017232" y="871990"/>
                  </a:lnTo>
                  <a:lnTo>
                    <a:pt x="1029778" y="865986"/>
                  </a:lnTo>
                  <a:cubicBezTo>
                    <a:pt x="1030239" y="865756"/>
                    <a:pt x="1030855" y="865678"/>
                    <a:pt x="1031394" y="865756"/>
                  </a:cubicBezTo>
                  <a:lnTo>
                    <a:pt x="1039861" y="866910"/>
                  </a:lnTo>
                  <a:cubicBezTo>
                    <a:pt x="1040246" y="866987"/>
                    <a:pt x="1040553" y="867064"/>
                    <a:pt x="1040861" y="867218"/>
                  </a:cubicBezTo>
                  <a:lnTo>
                    <a:pt x="1048712" y="871682"/>
                  </a:lnTo>
                  <a:lnTo>
                    <a:pt x="1055640" y="877378"/>
                  </a:lnTo>
                  <a:lnTo>
                    <a:pt x="1062875" y="880995"/>
                  </a:lnTo>
                  <a:lnTo>
                    <a:pt x="1084426" y="885383"/>
                  </a:lnTo>
                  <a:cubicBezTo>
                    <a:pt x="1084888" y="885460"/>
                    <a:pt x="1085350" y="885690"/>
                    <a:pt x="1085658" y="885999"/>
                  </a:cubicBezTo>
                  <a:lnTo>
                    <a:pt x="1089583" y="889385"/>
                  </a:lnTo>
                  <a:cubicBezTo>
                    <a:pt x="1089968" y="889693"/>
                    <a:pt x="1090276" y="890155"/>
                    <a:pt x="1090430" y="890694"/>
                  </a:cubicBezTo>
                  <a:lnTo>
                    <a:pt x="1092662" y="898006"/>
                  </a:lnTo>
                  <a:cubicBezTo>
                    <a:pt x="1092739" y="898236"/>
                    <a:pt x="1092816" y="898545"/>
                    <a:pt x="1092816" y="898852"/>
                  </a:cubicBezTo>
                  <a:lnTo>
                    <a:pt x="1092816" y="913939"/>
                  </a:lnTo>
                  <a:lnTo>
                    <a:pt x="1094894" y="918095"/>
                  </a:lnTo>
                  <a:lnTo>
                    <a:pt x="1098050" y="919557"/>
                  </a:lnTo>
                  <a:lnTo>
                    <a:pt x="1099204" y="917941"/>
                  </a:lnTo>
                  <a:lnTo>
                    <a:pt x="1102976" y="903779"/>
                  </a:lnTo>
                  <a:cubicBezTo>
                    <a:pt x="1103130" y="903317"/>
                    <a:pt x="1103361" y="902855"/>
                    <a:pt x="1103669" y="902547"/>
                  </a:cubicBezTo>
                  <a:lnTo>
                    <a:pt x="1108749" y="897467"/>
                  </a:lnTo>
                  <a:cubicBezTo>
                    <a:pt x="1109441" y="896774"/>
                    <a:pt x="1110519" y="896466"/>
                    <a:pt x="1111519" y="896774"/>
                  </a:cubicBezTo>
                  <a:lnTo>
                    <a:pt x="1115445" y="897929"/>
                  </a:lnTo>
                  <a:cubicBezTo>
                    <a:pt x="1116138" y="898159"/>
                    <a:pt x="1116754" y="898621"/>
                    <a:pt x="1117138" y="899237"/>
                  </a:cubicBezTo>
                  <a:lnTo>
                    <a:pt x="1123912" y="911014"/>
                  </a:lnTo>
                  <a:lnTo>
                    <a:pt x="1132147" y="921943"/>
                  </a:lnTo>
                  <a:cubicBezTo>
                    <a:pt x="1132301" y="922097"/>
                    <a:pt x="1132378" y="922328"/>
                    <a:pt x="1132455" y="922482"/>
                  </a:cubicBezTo>
                  <a:lnTo>
                    <a:pt x="1134149" y="926408"/>
                  </a:lnTo>
                  <a:cubicBezTo>
                    <a:pt x="1134379" y="927023"/>
                    <a:pt x="1134456" y="927716"/>
                    <a:pt x="1134226" y="928408"/>
                  </a:cubicBezTo>
                  <a:lnTo>
                    <a:pt x="1133071" y="931795"/>
                  </a:lnTo>
                  <a:cubicBezTo>
                    <a:pt x="1132917" y="932257"/>
                    <a:pt x="1132609" y="932642"/>
                    <a:pt x="1132301" y="933027"/>
                  </a:cubicBezTo>
                  <a:lnTo>
                    <a:pt x="1127529" y="937260"/>
                  </a:lnTo>
                  <a:lnTo>
                    <a:pt x="1126837" y="938338"/>
                  </a:lnTo>
                  <a:lnTo>
                    <a:pt x="1129607" y="943495"/>
                  </a:lnTo>
                  <a:lnTo>
                    <a:pt x="1139536" y="941263"/>
                  </a:lnTo>
                  <a:lnTo>
                    <a:pt x="1166784" y="927870"/>
                  </a:lnTo>
                  <a:cubicBezTo>
                    <a:pt x="1168169" y="927177"/>
                    <a:pt x="1169863" y="927793"/>
                    <a:pt x="1170555" y="929101"/>
                  </a:cubicBezTo>
                  <a:lnTo>
                    <a:pt x="1172325" y="932719"/>
                  </a:lnTo>
                  <a:lnTo>
                    <a:pt x="1176482" y="931642"/>
                  </a:lnTo>
                  <a:lnTo>
                    <a:pt x="1184025" y="927331"/>
                  </a:lnTo>
                  <a:lnTo>
                    <a:pt x="1190029" y="924945"/>
                  </a:lnTo>
                  <a:cubicBezTo>
                    <a:pt x="1190567" y="924714"/>
                    <a:pt x="1191183" y="924714"/>
                    <a:pt x="1191722" y="924791"/>
                  </a:cubicBezTo>
                  <a:lnTo>
                    <a:pt x="1196263" y="925946"/>
                  </a:lnTo>
                  <a:cubicBezTo>
                    <a:pt x="1196648" y="926022"/>
                    <a:pt x="1196956" y="926177"/>
                    <a:pt x="1197264" y="926408"/>
                  </a:cubicBezTo>
                  <a:lnTo>
                    <a:pt x="1201343" y="929486"/>
                  </a:lnTo>
                  <a:lnTo>
                    <a:pt x="1204191" y="930333"/>
                  </a:lnTo>
                  <a:lnTo>
                    <a:pt x="1206808" y="929948"/>
                  </a:lnTo>
                  <a:lnTo>
                    <a:pt x="1213504" y="924791"/>
                  </a:lnTo>
                  <a:lnTo>
                    <a:pt x="1223664" y="919403"/>
                  </a:lnTo>
                  <a:lnTo>
                    <a:pt x="1230592" y="902316"/>
                  </a:lnTo>
                  <a:cubicBezTo>
                    <a:pt x="1230822" y="901700"/>
                    <a:pt x="1231361" y="901161"/>
                    <a:pt x="1231977" y="900854"/>
                  </a:cubicBezTo>
                  <a:lnTo>
                    <a:pt x="1240444" y="896928"/>
                  </a:lnTo>
                  <a:cubicBezTo>
                    <a:pt x="1240675" y="896851"/>
                    <a:pt x="1240905" y="896774"/>
                    <a:pt x="1241213" y="896697"/>
                  </a:cubicBezTo>
                  <a:lnTo>
                    <a:pt x="1251912" y="895004"/>
                  </a:lnTo>
                  <a:lnTo>
                    <a:pt x="1256838" y="895004"/>
                  </a:lnTo>
                  <a:cubicBezTo>
                    <a:pt x="1257377" y="895004"/>
                    <a:pt x="1257839" y="895158"/>
                    <a:pt x="1258301" y="895389"/>
                  </a:cubicBezTo>
                  <a:lnTo>
                    <a:pt x="1267460" y="900777"/>
                  </a:lnTo>
                  <a:lnTo>
                    <a:pt x="1271617" y="901700"/>
                  </a:lnTo>
                  <a:lnTo>
                    <a:pt x="1275850" y="900931"/>
                  </a:lnTo>
                  <a:lnTo>
                    <a:pt x="1273310" y="893696"/>
                  </a:lnTo>
                  <a:cubicBezTo>
                    <a:pt x="1273233" y="893541"/>
                    <a:pt x="1273233" y="893310"/>
                    <a:pt x="1273156" y="893080"/>
                  </a:cubicBezTo>
                  <a:lnTo>
                    <a:pt x="1272001" y="884074"/>
                  </a:lnTo>
                  <a:cubicBezTo>
                    <a:pt x="1271924" y="883304"/>
                    <a:pt x="1272078" y="882612"/>
                    <a:pt x="1272540" y="881996"/>
                  </a:cubicBezTo>
                  <a:lnTo>
                    <a:pt x="1276466" y="876916"/>
                  </a:lnTo>
                  <a:cubicBezTo>
                    <a:pt x="1277004" y="876223"/>
                    <a:pt x="1277851" y="875839"/>
                    <a:pt x="1278698" y="875839"/>
                  </a:cubicBezTo>
                  <a:lnTo>
                    <a:pt x="1289396" y="875839"/>
                  </a:lnTo>
                  <a:cubicBezTo>
                    <a:pt x="1289781" y="875839"/>
                    <a:pt x="1290166" y="875916"/>
                    <a:pt x="1290474" y="876069"/>
                  </a:cubicBezTo>
                  <a:lnTo>
                    <a:pt x="1306791" y="882843"/>
                  </a:lnTo>
                  <a:lnTo>
                    <a:pt x="1314950" y="884690"/>
                  </a:lnTo>
                  <a:lnTo>
                    <a:pt x="1321955" y="881226"/>
                  </a:lnTo>
                  <a:cubicBezTo>
                    <a:pt x="1322801" y="880764"/>
                    <a:pt x="1323879" y="880841"/>
                    <a:pt x="1324726" y="881380"/>
                  </a:cubicBezTo>
                  <a:lnTo>
                    <a:pt x="1335963" y="888692"/>
                  </a:lnTo>
                  <a:cubicBezTo>
                    <a:pt x="1336117" y="888846"/>
                    <a:pt x="1336348" y="888923"/>
                    <a:pt x="1336502" y="889077"/>
                  </a:cubicBezTo>
                  <a:lnTo>
                    <a:pt x="1355975" y="909628"/>
                  </a:lnTo>
                  <a:lnTo>
                    <a:pt x="1368367" y="917710"/>
                  </a:lnTo>
                  <a:lnTo>
                    <a:pt x="1382145" y="922636"/>
                  </a:lnTo>
                  <a:lnTo>
                    <a:pt x="1388610" y="924252"/>
                  </a:lnTo>
                  <a:lnTo>
                    <a:pt x="1398386" y="925330"/>
                  </a:lnTo>
                  <a:cubicBezTo>
                    <a:pt x="1399155" y="925407"/>
                    <a:pt x="1399848" y="925792"/>
                    <a:pt x="1400310" y="926408"/>
                  </a:cubicBezTo>
                  <a:lnTo>
                    <a:pt x="1402003" y="928640"/>
                  </a:lnTo>
                  <a:cubicBezTo>
                    <a:pt x="1402157" y="928870"/>
                    <a:pt x="1402311" y="929024"/>
                    <a:pt x="1402388" y="929256"/>
                  </a:cubicBezTo>
                  <a:lnTo>
                    <a:pt x="1403542" y="932103"/>
                  </a:lnTo>
                  <a:cubicBezTo>
                    <a:pt x="1403697" y="932411"/>
                    <a:pt x="1403773" y="932796"/>
                    <a:pt x="1403773" y="933181"/>
                  </a:cubicBezTo>
                  <a:lnTo>
                    <a:pt x="1403773" y="942802"/>
                  </a:lnTo>
                  <a:lnTo>
                    <a:pt x="1416166" y="952346"/>
                  </a:lnTo>
                  <a:cubicBezTo>
                    <a:pt x="1416473" y="952577"/>
                    <a:pt x="1416781" y="952962"/>
                    <a:pt x="1416935" y="953347"/>
                  </a:cubicBezTo>
                  <a:lnTo>
                    <a:pt x="1419167" y="957888"/>
                  </a:lnTo>
                  <a:cubicBezTo>
                    <a:pt x="1419321" y="958119"/>
                    <a:pt x="1419398" y="958427"/>
                    <a:pt x="1419398" y="958735"/>
                  </a:cubicBezTo>
                  <a:lnTo>
                    <a:pt x="1419937" y="962660"/>
                  </a:lnTo>
                  <a:lnTo>
                    <a:pt x="1419937" y="968125"/>
                  </a:lnTo>
                  <a:lnTo>
                    <a:pt x="1420322" y="971281"/>
                  </a:lnTo>
                  <a:lnTo>
                    <a:pt x="1421092" y="972051"/>
                  </a:lnTo>
                  <a:lnTo>
                    <a:pt x="1434869" y="972051"/>
                  </a:lnTo>
                  <a:lnTo>
                    <a:pt x="1435639" y="971589"/>
                  </a:lnTo>
                  <a:lnTo>
                    <a:pt x="1435639" y="965277"/>
                  </a:lnTo>
                  <a:cubicBezTo>
                    <a:pt x="1435639" y="964969"/>
                    <a:pt x="1435716" y="964661"/>
                    <a:pt x="1435793" y="964431"/>
                  </a:cubicBezTo>
                  <a:lnTo>
                    <a:pt x="1436947" y="961044"/>
                  </a:lnTo>
                  <a:cubicBezTo>
                    <a:pt x="1437178" y="960428"/>
                    <a:pt x="1437563" y="959966"/>
                    <a:pt x="1438025" y="959582"/>
                  </a:cubicBezTo>
                  <a:lnTo>
                    <a:pt x="1444798" y="955040"/>
                  </a:lnTo>
                  <a:cubicBezTo>
                    <a:pt x="1445722" y="954424"/>
                    <a:pt x="1446953" y="954424"/>
                    <a:pt x="1447954" y="955040"/>
                  </a:cubicBezTo>
                  <a:lnTo>
                    <a:pt x="1453034" y="958427"/>
                  </a:lnTo>
                  <a:cubicBezTo>
                    <a:pt x="1453265" y="958581"/>
                    <a:pt x="1453496" y="958812"/>
                    <a:pt x="1453650" y="959043"/>
                  </a:cubicBezTo>
                  <a:lnTo>
                    <a:pt x="1457729" y="964200"/>
                  </a:lnTo>
                  <a:lnTo>
                    <a:pt x="1462347" y="966509"/>
                  </a:lnTo>
                  <a:lnTo>
                    <a:pt x="1468582" y="967047"/>
                  </a:lnTo>
                  <a:cubicBezTo>
                    <a:pt x="1468813" y="967047"/>
                    <a:pt x="1469044" y="967124"/>
                    <a:pt x="1469275" y="967202"/>
                  </a:cubicBezTo>
                  <a:lnTo>
                    <a:pt x="1476048" y="969433"/>
                  </a:lnTo>
                  <a:lnTo>
                    <a:pt x="1483129" y="972974"/>
                  </a:lnTo>
                  <a:cubicBezTo>
                    <a:pt x="1483360" y="973051"/>
                    <a:pt x="1483514" y="973205"/>
                    <a:pt x="1483745" y="973359"/>
                  </a:cubicBezTo>
                  <a:lnTo>
                    <a:pt x="1488286" y="977285"/>
                  </a:lnTo>
                  <a:cubicBezTo>
                    <a:pt x="1488517" y="977515"/>
                    <a:pt x="1488748" y="977746"/>
                    <a:pt x="1488902" y="977977"/>
                  </a:cubicBezTo>
                  <a:lnTo>
                    <a:pt x="1491134" y="981903"/>
                  </a:lnTo>
                  <a:lnTo>
                    <a:pt x="1492981" y="986136"/>
                  </a:lnTo>
                  <a:lnTo>
                    <a:pt x="1494598" y="988522"/>
                  </a:lnTo>
                  <a:lnTo>
                    <a:pt x="1497138" y="989984"/>
                  </a:lnTo>
                  <a:lnTo>
                    <a:pt x="1499832" y="989599"/>
                  </a:lnTo>
                  <a:lnTo>
                    <a:pt x="1508529" y="986367"/>
                  </a:lnTo>
                  <a:lnTo>
                    <a:pt x="1513301" y="985136"/>
                  </a:lnTo>
                  <a:cubicBezTo>
                    <a:pt x="1513532" y="985059"/>
                    <a:pt x="1513763" y="985059"/>
                    <a:pt x="1513994" y="985059"/>
                  </a:cubicBezTo>
                  <a:lnTo>
                    <a:pt x="1521845" y="985059"/>
                  </a:lnTo>
                  <a:lnTo>
                    <a:pt x="1529927" y="985597"/>
                  </a:lnTo>
                  <a:cubicBezTo>
                    <a:pt x="1530466" y="985674"/>
                    <a:pt x="1531004" y="985828"/>
                    <a:pt x="1531466" y="986213"/>
                  </a:cubicBezTo>
                  <a:lnTo>
                    <a:pt x="1536546" y="990138"/>
                  </a:lnTo>
                  <a:cubicBezTo>
                    <a:pt x="1537393" y="990831"/>
                    <a:pt x="1537778" y="991908"/>
                    <a:pt x="1537547" y="992909"/>
                  </a:cubicBezTo>
                  <a:lnTo>
                    <a:pt x="1535853" y="1000760"/>
                  </a:lnTo>
                  <a:cubicBezTo>
                    <a:pt x="1535700" y="1001607"/>
                    <a:pt x="1535161" y="1002300"/>
                    <a:pt x="1534391" y="1002684"/>
                  </a:cubicBezTo>
                  <a:lnTo>
                    <a:pt x="1525847" y="1006995"/>
                  </a:lnTo>
                  <a:lnTo>
                    <a:pt x="1525847" y="1008534"/>
                  </a:lnTo>
                  <a:lnTo>
                    <a:pt x="1527002" y="1010843"/>
                  </a:lnTo>
                  <a:lnTo>
                    <a:pt x="1529927" y="1013383"/>
                  </a:lnTo>
                  <a:lnTo>
                    <a:pt x="1537162" y="1011151"/>
                  </a:lnTo>
                  <a:lnTo>
                    <a:pt x="1544782" y="1006764"/>
                  </a:lnTo>
                  <a:cubicBezTo>
                    <a:pt x="1544936" y="1006687"/>
                    <a:pt x="1545167" y="1006610"/>
                    <a:pt x="1545321" y="1006533"/>
                  </a:cubicBezTo>
                  <a:lnTo>
                    <a:pt x="1552633" y="1004301"/>
                  </a:lnTo>
                  <a:cubicBezTo>
                    <a:pt x="1553325" y="1004070"/>
                    <a:pt x="1554018" y="1004147"/>
                    <a:pt x="1554634" y="1004455"/>
                  </a:cubicBezTo>
                  <a:lnTo>
                    <a:pt x="1563101" y="1008380"/>
                  </a:lnTo>
                  <a:cubicBezTo>
                    <a:pt x="1563563" y="1008611"/>
                    <a:pt x="1564024" y="1008996"/>
                    <a:pt x="1564332" y="1009458"/>
                  </a:cubicBezTo>
                  <a:lnTo>
                    <a:pt x="1568873" y="1016770"/>
                  </a:lnTo>
                  <a:cubicBezTo>
                    <a:pt x="1569027" y="1017001"/>
                    <a:pt x="1569104" y="1017155"/>
                    <a:pt x="1569181" y="1017385"/>
                  </a:cubicBezTo>
                  <a:lnTo>
                    <a:pt x="1574107" y="1032779"/>
                  </a:lnTo>
                  <a:lnTo>
                    <a:pt x="1577879" y="1038476"/>
                  </a:lnTo>
                  <a:lnTo>
                    <a:pt x="1582728" y="1040476"/>
                  </a:lnTo>
                  <a:lnTo>
                    <a:pt x="1588424" y="1038090"/>
                  </a:lnTo>
                  <a:lnTo>
                    <a:pt x="1594735" y="1035781"/>
                  </a:lnTo>
                  <a:cubicBezTo>
                    <a:pt x="1595659" y="1035397"/>
                    <a:pt x="1596736" y="1035628"/>
                    <a:pt x="1597506" y="1036243"/>
                  </a:cubicBezTo>
                  <a:lnTo>
                    <a:pt x="1604818" y="1042401"/>
                  </a:lnTo>
                  <a:cubicBezTo>
                    <a:pt x="1605203" y="1042786"/>
                    <a:pt x="1605588" y="1043248"/>
                    <a:pt x="1605665" y="1043786"/>
                  </a:cubicBezTo>
                  <a:lnTo>
                    <a:pt x="1606819" y="1047712"/>
                  </a:lnTo>
                  <a:cubicBezTo>
                    <a:pt x="1606896" y="1047943"/>
                    <a:pt x="1606896" y="1048250"/>
                    <a:pt x="1606896" y="1048481"/>
                  </a:cubicBezTo>
                  <a:lnTo>
                    <a:pt x="1606896" y="1051868"/>
                  </a:lnTo>
                  <a:lnTo>
                    <a:pt x="1607204" y="1053484"/>
                  </a:lnTo>
                  <a:lnTo>
                    <a:pt x="1608821" y="1054408"/>
                  </a:lnTo>
                  <a:lnTo>
                    <a:pt x="1609667" y="1054100"/>
                  </a:lnTo>
                  <a:lnTo>
                    <a:pt x="1611207" y="1052176"/>
                  </a:lnTo>
                  <a:lnTo>
                    <a:pt x="1612746" y="1048559"/>
                  </a:lnTo>
                  <a:lnTo>
                    <a:pt x="1615132" y="1044325"/>
                  </a:lnTo>
                  <a:cubicBezTo>
                    <a:pt x="1615363" y="1043940"/>
                    <a:pt x="1615671" y="1043632"/>
                    <a:pt x="1616056" y="1043325"/>
                  </a:cubicBezTo>
                  <a:lnTo>
                    <a:pt x="1623907" y="1038244"/>
                  </a:lnTo>
                  <a:cubicBezTo>
                    <a:pt x="1624907" y="1037628"/>
                    <a:pt x="1626139" y="1037628"/>
                    <a:pt x="1627062" y="1038321"/>
                  </a:cubicBezTo>
                  <a:lnTo>
                    <a:pt x="1630988" y="1041169"/>
                  </a:lnTo>
                  <a:cubicBezTo>
                    <a:pt x="1631527" y="1041554"/>
                    <a:pt x="1631912" y="1042093"/>
                    <a:pt x="1632065" y="1042709"/>
                  </a:cubicBezTo>
                  <a:lnTo>
                    <a:pt x="1636530" y="1059334"/>
                  </a:lnTo>
                  <a:lnTo>
                    <a:pt x="1639224" y="1064722"/>
                  </a:lnTo>
                  <a:lnTo>
                    <a:pt x="1641610" y="1068493"/>
                  </a:lnTo>
                  <a:lnTo>
                    <a:pt x="1647844" y="1072650"/>
                  </a:lnTo>
                  <a:cubicBezTo>
                    <a:pt x="1649076" y="1073497"/>
                    <a:pt x="1649461" y="1075190"/>
                    <a:pt x="1648691" y="1076499"/>
                  </a:cubicBezTo>
                  <a:lnTo>
                    <a:pt x="1640224" y="1089968"/>
                  </a:lnTo>
                  <a:lnTo>
                    <a:pt x="1550786" y="1228976"/>
                  </a:lnTo>
                  <a:lnTo>
                    <a:pt x="1491750" y="1321801"/>
                  </a:lnTo>
                  <a:lnTo>
                    <a:pt x="1392382" y="1477126"/>
                  </a:lnTo>
                  <a:lnTo>
                    <a:pt x="1404158" y="1478357"/>
                  </a:lnTo>
                  <a:cubicBezTo>
                    <a:pt x="1404543" y="1478357"/>
                    <a:pt x="1404851" y="1478511"/>
                    <a:pt x="1405159" y="1478665"/>
                  </a:cubicBezTo>
                  <a:lnTo>
                    <a:pt x="1456882" y="1505681"/>
                  </a:lnTo>
                  <a:lnTo>
                    <a:pt x="1460731" y="1508375"/>
                  </a:lnTo>
                  <a:lnTo>
                    <a:pt x="1480127" y="1513225"/>
                  </a:lnTo>
                  <a:lnTo>
                    <a:pt x="1489287" y="1513225"/>
                  </a:lnTo>
                  <a:lnTo>
                    <a:pt x="1497907" y="1509145"/>
                  </a:lnTo>
                  <a:lnTo>
                    <a:pt x="1512224" y="1495906"/>
                  </a:lnTo>
                  <a:cubicBezTo>
                    <a:pt x="1512378" y="1495752"/>
                    <a:pt x="1512532" y="1495675"/>
                    <a:pt x="1512685" y="1495598"/>
                  </a:cubicBezTo>
                  <a:lnTo>
                    <a:pt x="1521152" y="1490518"/>
                  </a:lnTo>
                  <a:cubicBezTo>
                    <a:pt x="1521537" y="1490287"/>
                    <a:pt x="1521922" y="1490211"/>
                    <a:pt x="1522307" y="1490134"/>
                  </a:cubicBezTo>
                  <a:lnTo>
                    <a:pt x="1533006" y="1488979"/>
                  </a:lnTo>
                  <a:cubicBezTo>
                    <a:pt x="1533390" y="1488902"/>
                    <a:pt x="1533852" y="1488979"/>
                    <a:pt x="1534237" y="1489133"/>
                  </a:cubicBezTo>
                  <a:lnTo>
                    <a:pt x="1548861" y="1494213"/>
                  </a:lnTo>
                  <a:cubicBezTo>
                    <a:pt x="1549169" y="1494290"/>
                    <a:pt x="1549400" y="1494444"/>
                    <a:pt x="1549631" y="1494598"/>
                  </a:cubicBezTo>
                  <a:lnTo>
                    <a:pt x="1563716" y="1505296"/>
                  </a:lnTo>
                  <a:lnTo>
                    <a:pt x="1576416" y="1518536"/>
                  </a:lnTo>
                  <a:lnTo>
                    <a:pt x="1585730" y="1531851"/>
                  </a:lnTo>
                  <a:cubicBezTo>
                    <a:pt x="1585884" y="1532082"/>
                    <a:pt x="1586038" y="1532313"/>
                    <a:pt x="1586115" y="1532544"/>
                  </a:cubicBezTo>
                  <a:lnTo>
                    <a:pt x="1590579" y="1546014"/>
                  </a:lnTo>
                  <a:lnTo>
                    <a:pt x="1592965" y="1559945"/>
                  </a:lnTo>
                  <a:lnTo>
                    <a:pt x="1596583" y="1571260"/>
                  </a:lnTo>
                  <a:lnTo>
                    <a:pt x="1605896" y="1580573"/>
                  </a:lnTo>
                  <a:lnTo>
                    <a:pt x="1643765" y="1600046"/>
                  </a:lnTo>
                  <a:lnTo>
                    <a:pt x="1655464" y="1609360"/>
                  </a:lnTo>
                  <a:lnTo>
                    <a:pt x="1663700" y="1618673"/>
                  </a:lnTo>
                  <a:lnTo>
                    <a:pt x="1670627" y="1628448"/>
                  </a:lnTo>
                  <a:lnTo>
                    <a:pt x="1678478" y="1644997"/>
                  </a:lnTo>
                  <a:lnTo>
                    <a:pt x="1682481" y="1636992"/>
                  </a:lnTo>
                  <a:lnTo>
                    <a:pt x="1704879" y="1515302"/>
                  </a:lnTo>
                  <a:lnTo>
                    <a:pt x="1748752" y="1270616"/>
                  </a:lnTo>
                  <a:lnTo>
                    <a:pt x="1782464" y="1087813"/>
                  </a:lnTo>
                  <a:lnTo>
                    <a:pt x="1804401" y="965739"/>
                  </a:lnTo>
                  <a:lnTo>
                    <a:pt x="1826876" y="843665"/>
                  </a:lnTo>
                  <a:lnTo>
                    <a:pt x="1863975" y="637232"/>
                  </a:lnTo>
                  <a:lnTo>
                    <a:pt x="1869517" y="618221"/>
                  </a:lnTo>
                  <a:lnTo>
                    <a:pt x="1869517" y="611294"/>
                  </a:lnTo>
                  <a:cubicBezTo>
                    <a:pt x="1869517" y="611063"/>
                    <a:pt x="1869517" y="610832"/>
                    <a:pt x="1869594" y="610601"/>
                  </a:cubicBezTo>
                  <a:lnTo>
                    <a:pt x="1876213" y="585047"/>
                  </a:lnTo>
                  <a:lnTo>
                    <a:pt x="1876213" y="567960"/>
                  </a:lnTo>
                  <a:lnTo>
                    <a:pt x="1882371" y="532939"/>
                  </a:lnTo>
                  <a:lnTo>
                    <a:pt x="1881370" y="517314"/>
                  </a:lnTo>
                  <a:lnTo>
                    <a:pt x="1869209" y="502613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2" name="CuadroTexto 1">
            <a:extLst>
              <a:ext uri="{FF2B5EF4-FFF2-40B4-BE49-F238E27FC236}">
                <a16:creationId xmlns:a16="http://schemas.microsoft.com/office/drawing/2014/main" id="{E2EC2674-419B-5551-2119-DD14F48EBBC1}"/>
              </a:ext>
            </a:extLst>
          </p:cNvPr>
          <p:cNvSpPr txBox="1"/>
          <p:nvPr/>
        </p:nvSpPr>
        <p:spPr>
          <a:xfrm>
            <a:off x="211631" y="401101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46D8A40-65CA-A76B-C33F-B368D593F79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4310" t="24188" r="6103" b="63539"/>
          <a:stretch/>
        </p:blipFill>
        <p:spPr>
          <a:xfrm>
            <a:off x="1017375" y="765064"/>
            <a:ext cx="850900" cy="841734"/>
          </a:xfrm>
          <a:prstGeom prst="ellipse">
            <a:avLst/>
          </a:prstGeom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A0B36284-44ED-5946-A900-0C1D605C0576}"/>
              </a:ext>
            </a:extLst>
          </p:cNvPr>
          <p:cNvSpPr txBox="1"/>
          <p:nvPr/>
        </p:nvSpPr>
        <p:spPr>
          <a:xfrm>
            <a:off x="2454047" y="1752156"/>
            <a:ext cx="4346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2400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112 mil millones de pesos</a:t>
            </a:r>
          </a:p>
        </p:txBody>
      </p:sp>
      <p:pic>
        <p:nvPicPr>
          <p:cNvPr id="54" name="Imagen 53" descr="Logotipo, Icono&#10;&#10;Descripción generada automáticamente">
            <a:extLst>
              <a:ext uri="{FF2B5EF4-FFF2-40B4-BE49-F238E27FC236}">
                <a16:creationId xmlns:a16="http://schemas.microsoft.com/office/drawing/2014/main" id="{CDA44C7D-226A-74D0-E79E-FD3093FB31C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3856" y="1688869"/>
            <a:ext cx="563784" cy="563784"/>
          </a:xfrm>
          <a:prstGeom prst="rect">
            <a:avLst/>
          </a:prstGeom>
        </p:spPr>
      </p:pic>
      <p:sp>
        <p:nvSpPr>
          <p:cNvPr id="55" name="CuadroTexto 54">
            <a:extLst>
              <a:ext uri="{FF2B5EF4-FFF2-40B4-BE49-F238E27FC236}">
                <a16:creationId xmlns:a16="http://schemas.microsoft.com/office/drawing/2014/main" id="{B815F184-2EE4-20C1-050E-9B2B10BDE17E}"/>
              </a:ext>
            </a:extLst>
          </p:cNvPr>
          <p:cNvSpPr txBox="1"/>
          <p:nvPr/>
        </p:nvSpPr>
        <p:spPr>
          <a:xfrm>
            <a:off x="687341" y="2308651"/>
            <a:ext cx="43468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59E1F"/>
                </a:solidFill>
                <a:latin typeface="Calibri"/>
              </a:rPr>
              <a:t>20</a:t>
            </a:r>
            <a:r>
              <a:rPr lang="es-CO" sz="3600" b="1" dirty="0">
                <a:solidFill>
                  <a:srgbClr val="FF9800"/>
                </a:solidFill>
                <a:latin typeface="Calibri"/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proyectos con cierre técnico</a:t>
            </a: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id="{67955632-D542-6777-B52E-5CFD0B9A0C30}"/>
              </a:ext>
            </a:extLst>
          </p:cNvPr>
          <p:cNvSpPr txBox="1"/>
          <p:nvPr/>
        </p:nvSpPr>
        <p:spPr>
          <a:xfrm>
            <a:off x="687341" y="2995796"/>
            <a:ext cx="4914806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11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departamentos beneficiados + Bogotá D.C</a:t>
            </a:r>
          </a:p>
        </p:txBody>
      </p:sp>
      <p:sp>
        <p:nvSpPr>
          <p:cNvPr id="57" name="CuadroTexto 56">
            <a:extLst>
              <a:ext uri="{FF2B5EF4-FFF2-40B4-BE49-F238E27FC236}">
                <a16:creationId xmlns:a16="http://schemas.microsoft.com/office/drawing/2014/main" id="{93AFAE32-A448-520F-6E85-6017E79E31F7}"/>
              </a:ext>
            </a:extLst>
          </p:cNvPr>
          <p:cNvSpPr txBox="1"/>
          <p:nvPr/>
        </p:nvSpPr>
        <p:spPr>
          <a:xfrm>
            <a:off x="687341" y="3590608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17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municipios</a:t>
            </a:r>
          </a:p>
        </p:txBody>
      </p:sp>
      <p:sp>
        <p:nvSpPr>
          <p:cNvPr id="58" name="CuadroTexto 57">
            <a:extLst>
              <a:ext uri="{FF2B5EF4-FFF2-40B4-BE49-F238E27FC236}">
                <a16:creationId xmlns:a16="http://schemas.microsoft.com/office/drawing/2014/main" id="{66C95106-505F-CAEE-50C8-A840803EFB05}"/>
              </a:ext>
            </a:extLst>
          </p:cNvPr>
          <p:cNvSpPr txBox="1"/>
          <p:nvPr/>
        </p:nvSpPr>
        <p:spPr>
          <a:xfrm>
            <a:off x="687341" y="4780232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667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empleos directos generados</a:t>
            </a:r>
          </a:p>
        </p:txBody>
      </p:sp>
      <p:sp>
        <p:nvSpPr>
          <p:cNvPr id="59" name="CuadroTexto 58">
            <a:extLst>
              <a:ext uri="{FF2B5EF4-FFF2-40B4-BE49-F238E27FC236}">
                <a16:creationId xmlns:a16="http://schemas.microsoft.com/office/drawing/2014/main" id="{6B7943C1-6347-4774-86AC-DA6C18686482}"/>
              </a:ext>
            </a:extLst>
          </p:cNvPr>
          <p:cNvSpPr txBox="1"/>
          <p:nvPr/>
        </p:nvSpPr>
        <p:spPr>
          <a:xfrm>
            <a:off x="687341" y="5375043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222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empleos indirectos generados</a:t>
            </a:r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74FA385B-88D8-B5A0-6715-B1FB4032B630}"/>
              </a:ext>
            </a:extLst>
          </p:cNvPr>
          <p:cNvSpPr txBox="1"/>
          <p:nvPr/>
        </p:nvSpPr>
        <p:spPr>
          <a:xfrm>
            <a:off x="687341" y="4185420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96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mil personas beneficiadas</a:t>
            </a:r>
          </a:p>
        </p:txBody>
      </p:sp>
    </p:spTree>
    <p:extLst>
      <p:ext uri="{BB962C8B-B14F-4D97-AF65-F5344CB8AC3E}">
        <p14:creationId xmlns:p14="http://schemas.microsoft.com/office/powerpoint/2010/main" val="13638444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0" y="0"/>
            <a:ext cx="30536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PLAN DE ACCIÓN 2023</a:t>
            </a:r>
          </a:p>
        </p:txBody>
      </p:sp>
      <p:sp>
        <p:nvSpPr>
          <p:cNvPr id="24" name="CuadroTexto 23">
            <a:extLst>
              <a:ext uri="{FF2B5EF4-FFF2-40B4-BE49-F238E27FC236}">
                <a16:creationId xmlns:a16="http://schemas.microsoft.com/office/drawing/2014/main" id="{13CE08C5-6AA7-DBD3-3169-3FDD28D553D6}"/>
              </a:ext>
            </a:extLst>
          </p:cNvPr>
          <p:cNvSpPr txBox="1"/>
          <p:nvPr/>
        </p:nvSpPr>
        <p:spPr>
          <a:xfrm>
            <a:off x="1937254" y="1276845"/>
            <a:ext cx="30174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b="1" dirty="0">
                <a:solidFill>
                  <a:srgbClr val="163A68"/>
                </a:solidFill>
              </a:rPr>
              <a:t>E</a:t>
            </a:r>
            <a:r>
              <a:rPr lang="es-CO" b="1" dirty="0">
                <a:solidFill>
                  <a:srgbClr val="163A68"/>
                </a:solidFill>
              </a:rPr>
              <a:t>STRUCTURACIÓN</a:t>
            </a:r>
            <a:endParaRPr lang="es-CO" b="1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5" name="Forma libre: forma 74">
            <a:extLst>
              <a:ext uri="{FF2B5EF4-FFF2-40B4-BE49-F238E27FC236}">
                <a16:creationId xmlns:a16="http://schemas.microsoft.com/office/drawing/2014/main" id="{4B80C5D9-3551-2BF3-2FE7-4898B4E5E556}"/>
              </a:ext>
            </a:extLst>
          </p:cNvPr>
          <p:cNvSpPr/>
          <p:nvPr/>
        </p:nvSpPr>
        <p:spPr>
          <a:xfrm>
            <a:off x="7815427" y="556949"/>
            <a:ext cx="194013" cy="454218"/>
          </a:xfrm>
          <a:custGeom>
            <a:avLst/>
            <a:gdLst>
              <a:gd name="connsiteX0" fmla="*/ 17763 w 252672"/>
              <a:gd name="connsiteY0" fmla="*/ 200059 h 591549"/>
              <a:gd name="connsiteX1" fmla="*/ 25999 w 252672"/>
              <a:gd name="connsiteY1" fmla="*/ 233695 h 591549"/>
              <a:gd name="connsiteX2" fmla="*/ 28462 w 252672"/>
              <a:gd name="connsiteY2" fmla="*/ 256786 h 591549"/>
              <a:gd name="connsiteX3" fmla="*/ 368 w 252672"/>
              <a:gd name="connsiteY3" fmla="*/ 338143 h 591549"/>
              <a:gd name="connsiteX4" fmla="*/ 27385 w 252672"/>
              <a:gd name="connsiteY4" fmla="*/ 354845 h 591549"/>
              <a:gd name="connsiteX5" fmla="*/ 42394 w 252672"/>
              <a:gd name="connsiteY5" fmla="*/ 358309 h 591549"/>
              <a:gd name="connsiteX6" fmla="*/ 34081 w 252672"/>
              <a:gd name="connsiteY6" fmla="*/ 375627 h 591549"/>
              <a:gd name="connsiteX7" fmla="*/ 28847 w 252672"/>
              <a:gd name="connsiteY7" fmla="*/ 407261 h 591549"/>
              <a:gd name="connsiteX8" fmla="*/ 32234 w 252672"/>
              <a:gd name="connsiteY8" fmla="*/ 439204 h 591549"/>
              <a:gd name="connsiteX9" fmla="*/ 33157 w 252672"/>
              <a:gd name="connsiteY9" fmla="*/ 464758 h 591549"/>
              <a:gd name="connsiteX10" fmla="*/ 13453 w 252672"/>
              <a:gd name="connsiteY10" fmla="*/ 498778 h 591549"/>
              <a:gd name="connsiteX11" fmla="*/ 4756 w 252672"/>
              <a:gd name="connsiteY11" fmla="*/ 538649 h 591549"/>
              <a:gd name="connsiteX12" fmla="*/ 34466 w 252672"/>
              <a:gd name="connsiteY12" fmla="*/ 589372 h 591549"/>
              <a:gd name="connsiteX13" fmla="*/ 111128 w 252672"/>
              <a:gd name="connsiteY13" fmla="*/ 399487 h 591549"/>
              <a:gd name="connsiteX14" fmla="*/ 109819 w 252672"/>
              <a:gd name="connsiteY14" fmla="*/ 382015 h 591549"/>
              <a:gd name="connsiteX15" fmla="*/ 116670 w 252672"/>
              <a:gd name="connsiteY15" fmla="*/ 364466 h 591549"/>
              <a:gd name="connsiteX16" fmla="*/ 142839 w 252672"/>
              <a:gd name="connsiteY16" fmla="*/ 333909 h 591549"/>
              <a:gd name="connsiteX17" fmla="*/ 147534 w 252672"/>
              <a:gd name="connsiteY17" fmla="*/ 310126 h 591549"/>
              <a:gd name="connsiteX18" fmla="*/ 144840 w 252672"/>
              <a:gd name="connsiteY18" fmla="*/ 285957 h 591549"/>
              <a:gd name="connsiteX19" fmla="*/ 154616 w 252672"/>
              <a:gd name="connsiteY19" fmla="*/ 267407 h 591549"/>
              <a:gd name="connsiteX20" fmla="*/ 161004 w 252672"/>
              <a:gd name="connsiteY20" fmla="*/ 239160 h 591549"/>
              <a:gd name="connsiteX21" fmla="*/ 166161 w 252672"/>
              <a:gd name="connsiteY21" fmla="*/ 190361 h 591549"/>
              <a:gd name="connsiteX22" fmla="*/ 155770 w 252672"/>
              <a:gd name="connsiteY22" fmla="*/ 174274 h 591549"/>
              <a:gd name="connsiteX23" fmla="*/ 151383 w 252672"/>
              <a:gd name="connsiteY23" fmla="*/ 174274 h 591549"/>
              <a:gd name="connsiteX24" fmla="*/ 150690 w 252672"/>
              <a:gd name="connsiteY24" fmla="*/ 167270 h 591549"/>
              <a:gd name="connsiteX25" fmla="*/ 155924 w 252672"/>
              <a:gd name="connsiteY25" fmla="*/ 161420 h 591549"/>
              <a:gd name="connsiteX26" fmla="*/ 161389 w 252672"/>
              <a:gd name="connsiteY26" fmla="*/ 161420 h 591549"/>
              <a:gd name="connsiteX27" fmla="*/ 175705 w 252672"/>
              <a:gd name="connsiteY27" fmla="*/ 156648 h 591549"/>
              <a:gd name="connsiteX28" fmla="*/ 179015 w 252672"/>
              <a:gd name="connsiteY28" fmla="*/ 154185 h 591549"/>
              <a:gd name="connsiteX29" fmla="*/ 178784 w 252672"/>
              <a:gd name="connsiteY29" fmla="*/ 145949 h 591549"/>
              <a:gd name="connsiteX30" fmla="*/ 176013 w 252672"/>
              <a:gd name="connsiteY30" fmla="*/ 144102 h 591549"/>
              <a:gd name="connsiteX31" fmla="*/ 175013 w 252672"/>
              <a:gd name="connsiteY31" fmla="*/ 133942 h 591549"/>
              <a:gd name="connsiteX32" fmla="*/ 181478 w 252672"/>
              <a:gd name="connsiteY32" fmla="*/ 127476 h 591549"/>
              <a:gd name="connsiteX33" fmla="*/ 181247 w 252672"/>
              <a:gd name="connsiteY33" fmla="*/ 116085 h 591549"/>
              <a:gd name="connsiteX34" fmla="*/ 173319 w 252672"/>
              <a:gd name="connsiteY34" fmla="*/ 108696 h 591549"/>
              <a:gd name="connsiteX35" fmla="*/ 173011 w 252672"/>
              <a:gd name="connsiteY35" fmla="*/ 97535 h 591549"/>
              <a:gd name="connsiteX36" fmla="*/ 207109 w 252672"/>
              <a:gd name="connsiteY36" fmla="*/ 77292 h 591549"/>
              <a:gd name="connsiteX37" fmla="*/ 250828 w 252672"/>
              <a:gd name="connsiteY37" fmla="*/ 73444 h 591549"/>
              <a:gd name="connsiteX38" fmla="*/ 207494 w 252672"/>
              <a:gd name="connsiteY38" fmla="*/ 47120 h 591549"/>
              <a:gd name="connsiteX39" fmla="*/ 183248 w 252672"/>
              <a:gd name="connsiteY39" fmla="*/ 24106 h 591549"/>
              <a:gd name="connsiteX40" fmla="*/ 155770 w 252672"/>
              <a:gd name="connsiteY40" fmla="*/ 246 h 591549"/>
              <a:gd name="connsiteX41" fmla="*/ 109511 w 252672"/>
              <a:gd name="connsiteY41" fmla="*/ 45196 h 591549"/>
              <a:gd name="connsiteX42" fmla="*/ 69718 w 252672"/>
              <a:gd name="connsiteY42" fmla="*/ 88915 h 591549"/>
              <a:gd name="connsiteX43" fmla="*/ 67563 w 252672"/>
              <a:gd name="connsiteY43" fmla="*/ 126322 h 591549"/>
              <a:gd name="connsiteX44" fmla="*/ 53477 w 252672"/>
              <a:gd name="connsiteY44" fmla="*/ 159419 h 591549"/>
              <a:gd name="connsiteX45" fmla="*/ 17763 w 252672"/>
              <a:gd name="connsiteY45" fmla="*/ 200059 h 591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2672" h="591549">
                <a:moveTo>
                  <a:pt x="17763" y="200059"/>
                </a:moveTo>
                <a:cubicBezTo>
                  <a:pt x="13376" y="213913"/>
                  <a:pt x="20919" y="225921"/>
                  <a:pt x="25999" y="233695"/>
                </a:cubicBezTo>
                <a:cubicBezTo>
                  <a:pt x="30463" y="240545"/>
                  <a:pt x="31387" y="249166"/>
                  <a:pt x="28462" y="256786"/>
                </a:cubicBezTo>
                <a:cubicBezTo>
                  <a:pt x="18764" y="282109"/>
                  <a:pt x="-3095" y="333909"/>
                  <a:pt x="368" y="338143"/>
                </a:cubicBezTo>
                <a:cubicBezTo>
                  <a:pt x="6757" y="345840"/>
                  <a:pt x="27385" y="354845"/>
                  <a:pt x="27385" y="354845"/>
                </a:cubicBezTo>
                <a:lnTo>
                  <a:pt x="42394" y="358309"/>
                </a:lnTo>
                <a:cubicBezTo>
                  <a:pt x="38083" y="363158"/>
                  <a:pt x="35159" y="369161"/>
                  <a:pt x="34081" y="375627"/>
                </a:cubicBezTo>
                <a:lnTo>
                  <a:pt x="28847" y="407261"/>
                </a:lnTo>
                <a:cubicBezTo>
                  <a:pt x="27077" y="418037"/>
                  <a:pt x="28385" y="428967"/>
                  <a:pt x="32234" y="439204"/>
                </a:cubicBezTo>
                <a:cubicBezTo>
                  <a:pt x="34697" y="445669"/>
                  <a:pt x="36159" y="454521"/>
                  <a:pt x="33157" y="464758"/>
                </a:cubicBezTo>
                <a:cubicBezTo>
                  <a:pt x="29848" y="475995"/>
                  <a:pt x="21150" y="488849"/>
                  <a:pt x="13453" y="498778"/>
                </a:cubicBezTo>
                <a:cubicBezTo>
                  <a:pt x="4679" y="510093"/>
                  <a:pt x="1446" y="524717"/>
                  <a:pt x="4756" y="538649"/>
                </a:cubicBezTo>
                <a:cubicBezTo>
                  <a:pt x="10913" y="564510"/>
                  <a:pt x="22151" y="600840"/>
                  <a:pt x="34466" y="589372"/>
                </a:cubicBezTo>
                <a:cubicBezTo>
                  <a:pt x="79955" y="547038"/>
                  <a:pt x="105047" y="434893"/>
                  <a:pt x="111128" y="399487"/>
                </a:cubicBezTo>
                <a:cubicBezTo>
                  <a:pt x="112128" y="393638"/>
                  <a:pt x="111589" y="387711"/>
                  <a:pt x="109819" y="382015"/>
                </a:cubicBezTo>
                <a:cubicBezTo>
                  <a:pt x="107895" y="375935"/>
                  <a:pt x="107356" y="367622"/>
                  <a:pt x="116670" y="364466"/>
                </a:cubicBezTo>
                <a:cubicBezTo>
                  <a:pt x="126368" y="361233"/>
                  <a:pt x="136528" y="345301"/>
                  <a:pt x="142839" y="333909"/>
                </a:cubicBezTo>
                <a:cubicBezTo>
                  <a:pt x="146842" y="326674"/>
                  <a:pt x="148381" y="318361"/>
                  <a:pt x="147534" y="310126"/>
                </a:cubicBezTo>
                <a:lnTo>
                  <a:pt x="144840" y="285957"/>
                </a:lnTo>
                <a:cubicBezTo>
                  <a:pt x="144225" y="280492"/>
                  <a:pt x="149151" y="267946"/>
                  <a:pt x="154616" y="267407"/>
                </a:cubicBezTo>
                <a:cubicBezTo>
                  <a:pt x="168547" y="266022"/>
                  <a:pt x="169856" y="258325"/>
                  <a:pt x="161004" y="239160"/>
                </a:cubicBezTo>
                <a:cubicBezTo>
                  <a:pt x="153307" y="222457"/>
                  <a:pt x="163005" y="207833"/>
                  <a:pt x="166161" y="190361"/>
                </a:cubicBezTo>
                <a:cubicBezTo>
                  <a:pt x="166777" y="186743"/>
                  <a:pt x="159465" y="174274"/>
                  <a:pt x="155770" y="174274"/>
                </a:cubicBezTo>
                <a:lnTo>
                  <a:pt x="151383" y="174274"/>
                </a:lnTo>
                <a:lnTo>
                  <a:pt x="150690" y="167270"/>
                </a:lnTo>
                <a:cubicBezTo>
                  <a:pt x="150382" y="164191"/>
                  <a:pt x="152845" y="161420"/>
                  <a:pt x="155924" y="161420"/>
                </a:cubicBezTo>
                <a:lnTo>
                  <a:pt x="161389" y="161420"/>
                </a:lnTo>
                <a:cubicBezTo>
                  <a:pt x="166546" y="161420"/>
                  <a:pt x="171626" y="159727"/>
                  <a:pt x="175705" y="156648"/>
                </a:cubicBezTo>
                <a:lnTo>
                  <a:pt x="179015" y="154185"/>
                </a:lnTo>
                <a:cubicBezTo>
                  <a:pt x="181786" y="152107"/>
                  <a:pt x="181709" y="147873"/>
                  <a:pt x="178784" y="145949"/>
                </a:cubicBezTo>
                <a:lnTo>
                  <a:pt x="176013" y="144102"/>
                </a:lnTo>
                <a:cubicBezTo>
                  <a:pt x="172550" y="141793"/>
                  <a:pt x="172088" y="136867"/>
                  <a:pt x="175013" y="133942"/>
                </a:cubicBezTo>
                <a:lnTo>
                  <a:pt x="181478" y="127476"/>
                </a:lnTo>
                <a:cubicBezTo>
                  <a:pt x="184634" y="124321"/>
                  <a:pt x="184557" y="119164"/>
                  <a:pt x="181247" y="116085"/>
                </a:cubicBezTo>
                <a:lnTo>
                  <a:pt x="173319" y="108696"/>
                </a:lnTo>
                <a:cubicBezTo>
                  <a:pt x="170163" y="105694"/>
                  <a:pt x="170010" y="100691"/>
                  <a:pt x="173011" y="97535"/>
                </a:cubicBezTo>
                <a:cubicBezTo>
                  <a:pt x="178784" y="91532"/>
                  <a:pt x="189791" y="82526"/>
                  <a:pt x="207109" y="77292"/>
                </a:cubicBezTo>
                <a:cubicBezTo>
                  <a:pt x="245671" y="65747"/>
                  <a:pt x="242053" y="90916"/>
                  <a:pt x="250828" y="73444"/>
                </a:cubicBezTo>
                <a:cubicBezTo>
                  <a:pt x="261142" y="52893"/>
                  <a:pt x="225659" y="53047"/>
                  <a:pt x="207494" y="47120"/>
                </a:cubicBezTo>
                <a:cubicBezTo>
                  <a:pt x="196333" y="43503"/>
                  <a:pt x="187405" y="35036"/>
                  <a:pt x="183248" y="24106"/>
                </a:cubicBezTo>
                <a:cubicBezTo>
                  <a:pt x="178630" y="12099"/>
                  <a:pt x="162236" y="2401"/>
                  <a:pt x="155770" y="246"/>
                </a:cubicBezTo>
                <a:cubicBezTo>
                  <a:pt x="144225" y="-3603"/>
                  <a:pt x="119286" y="38961"/>
                  <a:pt x="109511" y="45196"/>
                </a:cubicBezTo>
                <a:cubicBezTo>
                  <a:pt x="84496" y="61283"/>
                  <a:pt x="70257" y="67055"/>
                  <a:pt x="69718" y="88915"/>
                </a:cubicBezTo>
                <a:cubicBezTo>
                  <a:pt x="69410" y="101307"/>
                  <a:pt x="68486" y="115315"/>
                  <a:pt x="67563" y="126322"/>
                </a:cubicBezTo>
                <a:cubicBezTo>
                  <a:pt x="66562" y="138560"/>
                  <a:pt x="61636" y="150260"/>
                  <a:pt x="53477" y="159419"/>
                </a:cubicBezTo>
                <a:lnTo>
                  <a:pt x="17763" y="20005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grpSp>
        <p:nvGrpSpPr>
          <p:cNvPr id="7" name="Gráfico 72">
            <a:extLst>
              <a:ext uri="{FF2B5EF4-FFF2-40B4-BE49-F238E27FC236}">
                <a16:creationId xmlns:a16="http://schemas.microsoft.com/office/drawing/2014/main" id="{DAF18B6B-BDF8-C3DD-35C4-841F53E16070}"/>
              </a:ext>
            </a:extLst>
          </p:cNvPr>
          <p:cNvGrpSpPr/>
          <p:nvPr/>
        </p:nvGrpSpPr>
        <p:grpSpPr>
          <a:xfrm>
            <a:off x="8078958" y="680538"/>
            <a:ext cx="160774" cy="252007"/>
            <a:chOff x="4501127" y="424870"/>
            <a:chExt cx="209383" cy="328200"/>
          </a:xfrm>
          <a:solidFill>
            <a:srgbClr val="DBDBDB"/>
          </a:solidFill>
        </p:grpSpPr>
        <p:sp>
          <p:nvSpPr>
            <p:cNvPr id="9" name="Forma libre: forma 76">
              <a:extLst>
                <a:ext uri="{FF2B5EF4-FFF2-40B4-BE49-F238E27FC236}">
                  <a16:creationId xmlns:a16="http://schemas.microsoft.com/office/drawing/2014/main" id="{6F49765E-8DC3-54A3-5EC8-758FC607F3B8}"/>
                </a:ext>
              </a:extLst>
            </p:cNvPr>
            <p:cNvSpPr/>
            <p:nvPr/>
          </p:nvSpPr>
          <p:spPr>
            <a:xfrm>
              <a:off x="4501127" y="464055"/>
              <a:ext cx="209383" cy="289016"/>
            </a:xfrm>
            <a:custGeom>
              <a:avLst/>
              <a:gdLst>
                <a:gd name="connsiteX0" fmla="*/ 132756 w 209383"/>
                <a:gd name="connsiteY0" fmla="*/ 1919 h 289016"/>
                <a:gd name="connsiteX1" fmla="*/ 117054 w 209383"/>
                <a:gd name="connsiteY1" fmla="*/ 30629 h 289016"/>
                <a:gd name="connsiteX2" fmla="*/ 70180 w 209383"/>
                <a:gd name="connsiteY2" fmla="*/ 60263 h 289016"/>
                <a:gd name="connsiteX3" fmla="*/ 14916 w 209383"/>
                <a:gd name="connsiteY3" fmla="*/ 165634 h 289016"/>
                <a:gd name="connsiteX4" fmla="*/ 753 w 209383"/>
                <a:gd name="connsiteY4" fmla="*/ 208044 h 289016"/>
                <a:gd name="connsiteX5" fmla="*/ 19996 w 209383"/>
                <a:gd name="connsiteY5" fmla="*/ 258152 h 289016"/>
                <a:gd name="connsiteX6" fmla="*/ 47012 w 209383"/>
                <a:gd name="connsiteY6" fmla="*/ 289016 h 289016"/>
                <a:gd name="connsiteX7" fmla="*/ 81725 w 209383"/>
                <a:gd name="connsiteY7" fmla="*/ 276163 h 289016"/>
                <a:gd name="connsiteX8" fmla="*/ 163929 w 209383"/>
                <a:gd name="connsiteY8" fmla="*/ 227364 h 289016"/>
                <a:gd name="connsiteX9" fmla="*/ 175320 w 209383"/>
                <a:gd name="connsiteY9" fmla="*/ 150933 h 289016"/>
                <a:gd name="connsiteX10" fmla="*/ 178322 w 209383"/>
                <a:gd name="connsiteY10" fmla="*/ 141850 h 289016"/>
                <a:gd name="connsiteX11" fmla="*/ 205108 w 209383"/>
                <a:gd name="connsiteY11" fmla="*/ 128458 h 289016"/>
                <a:gd name="connsiteX12" fmla="*/ 205108 w 209383"/>
                <a:gd name="connsiteY12" fmla="*/ 106598 h 289016"/>
                <a:gd name="connsiteX13" fmla="*/ 194178 w 209383"/>
                <a:gd name="connsiteY13" fmla="*/ 112371 h 289016"/>
                <a:gd name="connsiteX14" fmla="*/ 185557 w 209383"/>
                <a:gd name="connsiteY14" fmla="*/ 107291 h 289016"/>
                <a:gd name="connsiteX15" fmla="*/ 169240 w 209383"/>
                <a:gd name="connsiteY15" fmla="*/ 74733 h 289016"/>
                <a:gd name="connsiteX16" fmla="*/ 171472 w 209383"/>
                <a:gd name="connsiteY16" fmla="*/ 61109 h 289016"/>
                <a:gd name="connsiteX17" fmla="*/ 184557 w 209383"/>
                <a:gd name="connsiteY17" fmla="*/ 38557 h 289016"/>
                <a:gd name="connsiteX18" fmla="*/ 164622 w 209383"/>
                <a:gd name="connsiteY18" fmla="*/ 32784 h 289016"/>
                <a:gd name="connsiteX19" fmla="*/ 149228 w 209383"/>
                <a:gd name="connsiteY19" fmla="*/ 21239 h 289016"/>
                <a:gd name="connsiteX20" fmla="*/ 136989 w 209383"/>
                <a:gd name="connsiteY20" fmla="*/ 72 h 289016"/>
                <a:gd name="connsiteX21" fmla="*/ 132756 w 209383"/>
                <a:gd name="connsiteY21" fmla="*/ 1919 h 28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83" h="289016">
                  <a:moveTo>
                    <a:pt x="132756" y="1919"/>
                  </a:moveTo>
                  <a:cubicBezTo>
                    <a:pt x="123058" y="8231"/>
                    <a:pt x="117285" y="19084"/>
                    <a:pt x="117054" y="30629"/>
                  </a:cubicBezTo>
                  <a:cubicBezTo>
                    <a:pt x="116669" y="51103"/>
                    <a:pt x="110358" y="84354"/>
                    <a:pt x="70180" y="60263"/>
                  </a:cubicBezTo>
                  <a:cubicBezTo>
                    <a:pt x="54093" y="50641"/>
                    <a:pt x="6603" y="114834"/>
                    <a:pt x="14916" y="165634"/>
                  </a:cubicBezTo>
                  <a:cubicBezTo>
                    <a:pt x="18071" y="184953"/>
                    <a:pt x="-4327" y="201579"/>
                    <a:pt x="753" y="208044"/>
                  </a:cubicBezTo>
                  <a:cubicBezTo>
                    <a:pt x="5910" y="214433"/>
                    <a:pt x="35466" y="227287"/>
                    <a:pt x="19996" y="258152"/>
                  </a:cubicBezTo>
                  <a:cubicBezTo>
                    <a:pt x="4602" y="289016"/>
                    <a:pt x="47012" y="289016"/>
                    <a:pt x="47012" y="289016"/>
                  </a:cubicBezTo>
                  <a:cubicBezTo>
                    <a:pt x="47012" y="289016"/>
                    <a:pt x="57326" y="272314"/>
                    <a:pt x="81725" y="276163"/>
                  </a:cubicBezTo>
                  <a:cubicBezTo>
                    <a:pt x="106125" y="280011"/>
                    <a:pt x="87421" y="234291"/>
                    <a:pt x="163929" y="227364"/>
                  </a:cubicBezTo>
                  <a:cubicBezTo>
                    <a:pt x="170779" y="226748"/>
                    <a:pt x="190406" y="180643"/>
                    <a:pt x="175320" y="150933"/>
                  </a:cubicBezTo>
                  <a:cubicBezTo>
                    <a:pt x="173627" y="147623"/>
                    <a:pt x="174936" y="143467"/>
                    <a:pt x="178322" y="141850"/>
                  </a:cubicBezTo>
                  <a:lnTo>
                    <a:pt x="205108" y="128458"/>
                  </a:lnTo>
                  <a:cubicBezTo>
                    <a:pt x="205108" y="128458"/>
                    <a:pt x="214729" y="116219"/>
                    <a:pt x="205108" y="106598"/>
                  </a:cubicBezTo>
                  <a:cubicBezTo>
                    <a:pt x="204492" y="105983"/>
                    <a:pt x="199335" y="111063"/>
                    <a:pt x="194178" y="112371"/>
                  </a:cubicBezTo>
                  <a:cubicBezTo>
                    <a:pt x="192639" y="112756"/>
                    <a:pt x="186250" y="108676"/>
                    <a:pt x="185557" y="107291"/>
                  </a:cubicBezTo>
                  <a:lnTo>
                    <a:pt x="169240" y="74733"/>
                  </a:lnTo>
                  <a:cubicBezTo>
                    <a:pt x="166931" y="70192"/>
                    <a:pt x="167854" y="64650"/>
                    <a:pt x="171472" y="61109"/>
                  </a:cubicBezTo>
                  <a:cubicBezTo>
                    <a:pt x="178014" y="54721"/>
                    <a:pt x="187020" y="44407"/>
                    <a:pt x="184557" y="38557"/>
                  </a:cubicBezTo>
                  <a:cubicBezTo>
                    <a:pt x="182248" y="33092"/>
                    <a:pt x="172473" y="34016"/>
                    <a:pt x="164622" y="32784"/>
                  </a:cubicBezTo>
                  <a:cubicBezTo>
                    <a:pt x="159003" y="31938"/>
                    <a:pt x="151537" y="26396"/>
                    <a:pt x="149228" y="21239"/>
                  </a:cubicBezTo>
                  <a:cubicBezTo>
                    <a:pt x="145302" y="12618"/>
                    <a:pt x="147919" y="1996"/>
                    <a:pt x="136989" y="72"/>
                  </a:cubicBezTo>
                  <a:cubicBezTo>
                    <a:pt x="135835" y="-313"/>
                    <a:pt x="134373" y="919"/>
                    <a:pt x="132756" y="1919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3" name="Forma libre: forma 77">
              <a:extLst>
                <a:ext uri="{FF2B5EF4-FFF2-40B4-BE49-F238E27FC236}">
                  <a16:creationId xmlns:a16="http://schemas.microsoft.com/office/drawing/2014/main" id="{68068875-47FC-B7AC-7577-D68A7C71F062}"/>
                </a:ext>
              </a:extLst>
            </p:cNvPr>
            <p:cNvSpPr/>
            <p:nvPr/>
          </p:nvSpPr>
          <p:spPr>
            <a:xfrm>
              <a:off x="4572076" y="424870"/>
              <a:ext cx="50566" cy="56122"/>
            </a:xfrm>
            <a:custGeom>
              <a:avLst/>
              <a:gdLst>
                <a:gd name="connsiteX0" fmla="*/ 48106 w 50566"/>
                <a:gd name="connsiteY0" fmla="*/ 39411 h 56122"/>
                <a:gd name="connsiteX1" fmla="*/ 44796 w 50566"/>
                <a:gd name="connsiteY1" fmla="*/ 45568 h 56122"/>
                <a:gd name="connsiteX2" fmla="*/ 33251 w 50566"/>
                <a:gd name="connsiteY2" fmla="*/ 54343 h 56122"/>
                <a:gd name="connsiteX3" fmla="*/ 27016 w 50566"/>
                <a:gd name="connsiteY3" fmla="*/ 55728 h 56122"/>
                <a:gd name="connsiteX4" fmla="*/ 11392 w 50566"/>
                <a:gd name="connsiteY4" fmla="*/ 51187 h 56122"/>
                <a:gd name="connsiteX5" fmla="*/ 5850 w 50566"/>
                <a:gd name="connsiteY5" fmla="*/ 45645 h 56122"/>
                <a:gd name="connsiteX6" fmla="*/ 0 w 50566"/>
                <a:gd name="connsiteY6" fmla="*/ 31483 h 56122"/>
                <a:gd name="connsiteX7" fmla="*/ 0 w 50566"/>
                <a:gd name="connsiteY7" fmla="*/ 23709 h 56122"/>
                <a:gd name="connsiteX8" fmla="*/ 8621 w 50566"/>
                <a:gd name="connsiteY8" fmla="*/ 8700 h 56122"/>
                <a:gd name="connsiteX9" fmla="*/ 44950 w 50566"/>
                <a:gd name="connsiteY9" fmla="*/ 2 h 56122"/>
                <a:gd name="connsiteX10" fmla="*/ 47336 w 50566"/>
                <a:gd name="connsiteY10" fmla="*/ 6621 h 56122"/>
                <a:gd name="connsiteX11" fmla="*/ 41102 w 50566"/>
                <a:gd name="connsiteY11" fmla="*/ 19398 h 56122"/>
                <a:gd name="connsiteX12" fmla="*/ 39793 w 50566"/>
                <a:gd name="connsiteY12" fmla="*/ 25710 h 56122"/>
                <a:gd name="connsiteX13" fmla="*/ 43642 w 50566"/>
                <a:gd name="connsiteY13" fmla="*/ 33407 h 56122"/>
                <a:gd name="connsiteX14" fmla="*/ 46567 w 50566"/>
                <a:gd name="connsiteY14" fmla="*/ 34023 h 56122"/>
                <a:gd name="connsiteX15" fmla="*/ 48106 w 50566"/>
                <a:gd name="connsiteY15" fmla="*/ 39411 h 5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6" h="56122">
                  <a:moveTo>
                    <a:pt x="48106" y="39411"/>
                  </a:moveTo>
                  <a:lnTo>
                    <a:pt x="44796" y="45568"/>
                  </a:lnTo>
                  <a:cubicBezTo>
                    <a:pt x="42410" y="50032"/>
                    <a:pt x="38177" y="53188"/>
                    <a:pt x="33251" y="54343"/>
                  </a:cubicBezTo>
                  <a:lnTo>
                    <a:pt x="27016" y="55728"/>
                  </a:lnTo>
                  <a:cubicBezTo>
                    <a:pt x="21398" y="56960"/>
                    <a:pt x="15471" y="55266"/>
                    <a:pt x="11392" y="51187"/>
                  </a:cubicBezTo>
                  <a:lnTo>
                    <a:pt x="5850" y="45645"/>
                  </a:lnTo>
                  <a:cubicBezTo>
                    <a:pt x="2078" y="41874"/>
                    <a:pt x="0" y="36794"/>
                    <a:pt x="0" y="31483"/>
                  </a:cubicBezTo>
                  <a:lnTo>
                    <a:pt x="0" y="23709"/>
                  </a:lnTo>
                  <a:cubicBezTo>
                    <a:pt x="0" y="17551"/>
                    <a:pt x="3310" y="11778"/>
                    <a:pt x="8621" y="8700"/>
                  </a:cubicBezTo>
                  <a:cubicBezTo>
                    <a:pt x="15702" y="4543"/>
                    <a:pt x="27478" y="2"/>
                    <a:pt x="44950" y="2"/>
                  </a:cubicBezTo>
                  <a:cubicBezTo>
                    <a:pt x="44950" y="2"/>
                    <a:pt x="55803" y="-306"/>
                    <a:pt x="47336" y="6621"/>
                  </a:cubicBezTo>
                  <a:cubicBezTo>
                    <a:pt x="43950" y="9392"/>
                    <a:pt x="42410" y="15473"/>
                    <a:pt x="41102" y="19398"/>
                  </a:cubicBezTo>
                  <a:lnTo>
                    <a:pt x="39793" y="25710"/>
                  </a:lnTo>
                  <a:cubicBezTo>
                    <a:pt x="39793" y="28481"/>
                    <a:pt x="41179" y="32021"/>
                    <a:pt x="43642" y="33407"/>
                  </a:cubicBezTo>
                  <a:lnTo>
                    <a:pt x="46567" y="34023"/>
                  </a:lnTo>
                  <a:cubicBezTo>
                    <a:pt x="48491" y="35023"/>
                    <a:pt x="49184" y="37486"/>
                    <a:pt x="48106" y="39411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14" name="Forma libre: forma 78">
            <a:extLst>
              <a:ext uri="{FF2B5EF4-FFF2-40B4-BE49-F238E27FC236}">
                <a16:creationId xmlns:a16="http://schemas.microsoft.com/office/drawing/2014/main" id="{99F653BA-EC99-D614-FBFB-354BC22D599B}"/>
              </a:ext>
            </a:extLst>
          </p:cNvPr>
          <p:cNvSpPr/>
          <p:nvPr/>
        </p:nvSpPr>
        <p:spPr>
          <a:xfrm>
            <a:off x="8978832" y="1101526"/>
            <a:ext cx="153662" cy="231498"/>
          </a:xfrm>
          <a:custGeom>
            <a:avLst/>
            <a:gdLst>
              <a:gd name="connsiteX0" fmla="*/ 15933 w 200121"/>
              <a:gd name="connsiteY0" fmla="*/ 128770 h 301490"/>
              <a:gd name="connsiteX1" fmla="*/ 7466 w 200121"/>
              <a:gd name="connsiteY1" fmla="*/ 136621 h 301490"/>
              <a:gd name="connsiteX2" fmla="*/ 5465 w 200121"/>
              <a:gd name="connsiteY2" fmla="*/ 139161 h 301490"/>
              <a:gd name="connsiteX3" fmla="*/ 2617 w 200121"/>
              <a:gd name="connsiteY3" fmla="*/ 140162 h 301490"/>
              <a:gd name="connsiteX4" fmla="*/ 2463 w 200121"/>
              <a:gd name="connsiteY4" fmla="*/ 140085 h 301490"/>
              <a:gd name="connsiteX5" fmla="*/ 1462 w 200121"/>
              <a:gd name="connsiteY5" fmla="*/ 141778 h 301490"/>
              <a:gd name="connsiteX6" fmla="*/ 539 w 200121"/>
              <a:gd name="connsiteY6" fmla="*/ 145935 h 301490"/>
              <a:gd name="connsiteX7" fmla="*/ 924 w 200121"/>
              <a:gd name="connsiteY7" fmla="*/ 149013 h 301490"/>
              <a:gd name="connsiteX8" fmla="*/ 2463 w 200121"/>
              <a:gd name="connsiteY8" fmla="*/ 150553 h 301490"/>
              <a:gd name="connsiteX9" fmla="*/ 10083 w 200121"/>
              <a:gd name="connsiteY9" fmla="*/ 156556 h 301490"/>
              <a:gd name="connsiteX10" fmla="*/ 10699 w 200121"/>
              <a:gd name="connsiteY10" fmla="*/ 157172 h 301490"/>
              <a:gd name="connsiteX11" fmla="*/ 12931 w 200121"/>
              <a:gd name="connsiteY11" fmla="*/ 160559 h 301490"/>
              <a:gd name="connsiteX12" fmla="*/ 13316 w 200121"/>
              <a:gd name="connsiteY12" fmla="*/ 161559 h 301490"/>
              <a:gd name="connsiteX13" fmla="*/ 14470 w 200121"/>
              <a:gd name="connsiteY13" fmla="*/ 167178 h 301490"/>
              <a:gd name="connsiteX14" fmla="*/ 14547 w 200121"/>
              <a:gd name="connsiteY14" fmla="*/ 176184 h 301490"/>
              <a:gd name="connsiteX15" fmla="*/ 14162 w 200121"/>
              <a:gd name="connsiteY15" fmla="*/ 177569 h 301490"/>
              <a:gd name="connsiteX16" fmla="*/ 11930 w 200121"/>
              <a:gd name="connsiteY16" fmla="*/ 181495 h 301490"/>
              <a:gd name="connsiteX17" fmla="*/ 10853 w 200121"/>
              <a:gd name="connsiteY17" fmla="*/ 182572 h 301490"/>
              <a:gd name="connsiteX18" fmla="*/ 6927 w 200121"/>
              <a:gd name="connsiteY18" fmla="*/ 184804 h 301490"/>
              <a:gd name="connsiteX19" fmla="*/ 4849 w 200121"/>
              <a:gd name="connsiteY19" fmla="*/ 186575 h 301490"/>
              <a:gd name="connsiteX20" fmla="*/ 4387 w 200121"/>
              <a:gd name="connsiteY20" fmla="*/ 191039 h 301490"/>
              <a:gd name="connsiteX21" fmla="*/ 0 w 200121"/>
              <a:gd name="connsiteY21" fmla="*/ 205509 h 301490"/>
              <a:gd name="connsiteX22" fmla="*/ 847 w 200121"/>
              <a:gd name="connsiteY22" fmla="*/ 209435 h 301490"/>
              <a:gd name="connsiteX23" fmla="*/ 5465 w 200121"/>
              <a:gd name="connsiteY23" fmla="*/ 218132 h 301490"/>
              <a:gd name="connsiteX24" fmla="*/ 6542 w 200121"/>
              <a:gd name="connsiteY24" fmla="*/ 218902 h 301490"/>
              <a:gd name="connsiteX25" fmla="*/ 20320 w 200121"/>
              <a:gd name="connsiteY25" fmla="*/ 219979 h 301490"/>
              <a:gd name="connsiteX26" fmla="*/ 27324 w 200121"/>
              <a:gd name="connsiteY26" fmla="*/ 221134 h 301490"/>
              <a:gd name="connsiteX27" fmla="*/ 34021 w 200121"/>
              <a:gd name="connsiteY27" fmla="*/ 223520 h 301490"/>
              <a:gd name="connsiteX28" fmla="*/ 35637 w 200121"/>
              <a:gd name="connsiteY28" fmla="*/ 225136 h 301490"/>
              <a:gd name="connsiteX29" fmla="*/ 36792 w 200121"/>
              <a:gd name="connsiteY29" fmla="*/ 227984 h 301490"/>
              <a:gd name="connsiteX30" fmla="*/ 36484 w 200121"/>
              <a:gd name="connsiteY30" fmla="*/ 230601 h 301490"/>
              <a:gd name="connsiteX31" fmla="*/ 34713 w 200121"/>
              <a:gd name="connsiteY31" fmla="*/ 233218 h 301490"/>
              <a:gd name="connsiteX32" fmla="*/ 37792 w 200121"/>
              <a:gd name="connsiteY32" fmla="*/ 235065 h 301490"/>
              <a:gd name="connsiteX33" fmla="*/ 38716 w 200121"/>
              <a:gd name="connsiteY33" fmla="*/ 235989 h 301490"/>
              <a:gd name="connsiteX34" fmla="*/ 48953 w 200121"/>
              <a:gd name="connsiteY34" fmla="*/ 251768 h 301490"/>
              <a:gd name="connsiteX35" fmla="*/ 68426 w 200121"/>
              <a:gd name="connsiteY35" fmla="*/ 247689 h 301490"/>
              <a:gd name="connsiteX36" fmla="*/ 70966 w 200121"/>
              <a:gd name="connsiteY36" fmla="*/ 248458 h 301490"/>
              <a:gd name="connsiteX37" fmla="*/ 87284 w 200121"/>
              <a:gd name="connsiteY37" fmla="*/ 264776 h 301490"/>
              <a:gd name="connsiteX38" fmla="*/ 94981 w 200121"/>
              <a:gd name="connsiteY38" fmla="*/ 266854 h 301490"/>
              <a:gd name="connsiteX39" fmla="*/ 95981 w 200121"/>
              <a:gd name="connsiteY39" fmla="*/ 267316 h 301490"/>
              <a:gd name="connsiteX40" fmla="*/ 106141 w 200121"/>
              <a:gd name="connsiteY40" fmla="*/ 275167 h 301490"/>
              <a:gd name="connsiteX41" fmla="*/ 106526 w 200121"/>
              <a:gd name="connsiteY41" fmla="*/ 275552 h 301490"/>
              <a:gd name="connsiteX42" fmla="*/ 128539 w 200121"/>
              <a:gd name="connsiteY42" fmla="*/ 301490 h 301490"/>
              <a:gd name="connsiteX43" fmla="*/ 146319 w 200121"/>
              <a:gd name="connsiteY43" fmla="*/ 266007 h 301490"/>
              <a:gd name="connsiteX44" fmla="*/ 146704 w 200121"/>
              <a:gd name="connsiteY44" fmla="*/ 265469 h 301490"/>
              <a:gd name="connsiteX45" fmla="*/ 152862 w 200121"/>
              <a:gd name="connsiteY45" fmla="*/ 258156 h 301490"/>
              <a:gd name="connsiteX46" fmla="*/ 156941 w 200121"/>
              <a:gd name="connsiteY46" fmla="*/ 252076 h 301490"/>
              <a:gd name="connsiteX47" fmla="*/ 159096 w 200121"/>
              <a:gd name="connsiteY47" fmla="*/ 244071 h 301490"/>
              <a:gd name="connsiteX48" fmla="*/ 161251 w 200121"/>
              <a:gd name="connsiteY48" fmla="*/ 226984 h 301490"/>
              <a:gd name="connsiteX49" fmla="*/ 161482 w 200121"/>
              <a:gd name="connsiteY49" fmla="*/ 226137 h 301490"/>
              <a:gd name="connsiteX50" fmla="*/ 168256 w 200121"/>
              <a:gd name="connsiteY50" fmla="*/ 212052 h 301490"/>
              <a:gd name="connsiteX51" fmla="*/ 169179 w 200121"/>
              <a:gd name="connsiteY51" fmla="*/ 210974 h 301490"/>
              <a:gd name="connsiteX52" fmla="*/ 184034 w 200121"/>
              <a:gd name="connsiteY52" fmla="*/ 200737 h 301490"/>
              <a:gd name="connsiteX53" fmla="*/ 190654 w 200121"/>
              <a:gd name="connsiteY53" fmla="*/ 196196 h 301490"/>
              <a:gd name="connsiteX54" fmla="*/ 197350 w 200121"/>
              <a:gd name="connsiteY54" fmla="*/ 184265 h 301490"/>
              <a:gd name="connsiteX55" fmla="*/ 198428 w 200121"/>
              <a:gd name="connsiteY55" fmla="*/ 176338 h 301490"/>
              <a:gd name="connsiteX56" fmla="*/ 197427 w 200121"/>
              <a:gd name="connsiteY56" fmla="*/ 153247 h 301490"/>
              <a:gd name="connsiteX57" fmla="*/ 197350 w 200121"/>
              <a:gd name="connsiteY57" fmla="*/ 152169 h 301490"/>
              <a:gd name="connsiteX58" fmla="*/ 197350 w 200121"/>
              <a:gd name="connsiteY58" fmla="*/ 152169 h 301490"/>
              <a:gd name="connsiteX59" fmla="*/ 197350 w 200121"/>
              <a:gd name="connsiteY59" fmla="*/ 152169 h 301490"/>
              <a:gd name="connsiteX60" fmla="*/ 198736 w 200121"/>
              <a:gd name="connsiteY60" fmla="*/ 135698 h 301490"/>
              <a:gd name="connsiteX61" fmla="*/ 200121 w 200121"/>
              <a:gd name="connsiteY61" fmla="*/ 119226 h 301490"/>
              <a:gd name="connsiteX62" fmla="*/ 200121 w 200121"/>
              <a:gd name="connsiteY62" fmla="*/ 112068 h 301490"/>
              <a:gd name="connsiteX63" fmla="*/ 199121 w 200121"/>
              <a:gd name="connsiteY63" fmla="*/ 109143 h 301490"/>
              <a:gd name="connsiteX64" fmla="*/ 192963 w 200121"/>
              <a:gd name="connsiteY64" fmla="*/ 91748 h 301490"/>
              <a:gd name="connsiteX65" fmla="*/ 192809 w 200121"/>
              <a:gd name="connsiteY65" fmla="*/ 91132 h 301490"/>
              <a:gd name="connsiteX66" fmla="*/ 192270 w 200121"/>
              <a:gd name="connsiteY66" fmla="*/ 86591 h 301490"/>
              <a:gd name="connsiteX67" fmla="*/ 192270 w 200121"/>
              <a:gd name="connsiteY67" fmla="*/ 85744 h 301490"/>
              <a:gd name="connsiteX68" fmla="*/ 193964 w 200121"/>
              <a:gd name="connsiteY68" fmla="*/ 76739 h 301490"/>
              <a:gd name="connsiteX69" fmla="*/ 194195 w 200121"/>
              <a:gd name="connsiteY69" fmla="*/ 76046 h 301490"/>
              <a:gd name="connsiteX70" fmla="*/ 197581 w 200121"/>
              <a:gd name="connsiteY70" fmla="*/ 68734 h 301490"/>
              <a:gd name="connsiteX71" fmla="*/ 198967 w 200121"/>
              <a:gd name="connsiteY71" fmla="*/ 63115 h 301490"/>
              <a:gd name="connsiteX72" fmla="*/ 197581 w 200121"/>
              <a:gd name="connsiteY72" fmla="*/ 57035 h 301490"/>
              <a:gd name="connsiteX73" fmla="*/ 194733 w 200121"/>
              <a:gd name="connsiteY73" fmla="*/ 53263 h 301490"/>
              <a:gd name="connsiteX74" fmla="*/ 190423 w 200121"/>
              <a:gd name="connsiteY74" fmla="*/ 49492 h 301490"/>
              <a:gd name="connsiteX75" fmla="*/ 189961 w 200121"/>
              <a:gd name="connsiteY75" fmla="*/ 48953 h 301490"/>
              <a:gd name="connsiteX76" fmla="*/ 186574 w 200121"/>
              <a:gd name="connsiteY76" fmla="*/ 43873 h 301490"/>
              <a:gd name="connsiteX77" fmla="*/ 186113 w 200121"/>
              <a:gd name="connsiteY77" fmla="*/ 42795 h 301490"/>
              <a:gd name="connsiteX78" fmla="*/ 183342 w 200121"/>
              <a:gd name="connsiteY78" fmla="*/ 27478 h 301490"/>
              <a:gd name="connsiteX79" fmla="*/ 180879 w 200121"/>
              <a:gd name="connsiteY79" fmla="*/ 22475 h 301490"/>
              <a:gd name="connsiteX80" fmla="*/ 176799 w 200121"/>
              <a:gd name="connsiteY80" fmla="*/ 17549 h 301490"/>
              <a:gd name="connsiteX81" fmla="*/ 172720 w 200121"/>
              <a:gd name="connsiteY81" fmla="*/ 12623 h 301490"/>
              <a:gd name="connsiteX82" fmla="*/ 165870 w 200121"/>
              <a:gd name="connsiteY82" fmla="*/ 6235 h 301490"/>
              <a:gd name="connsiteX83" fmla="*/ 159096 w 200121"/>
              <a:gd name="connsiteY83" fmla="*/ 0 h 301490"/>
              <a:gd name="connsiteX84" fmla="*/ 159096 w 200121"/>
              <a:gd name="connsiteY84" fmla="*/ 539 h 301490"/>
              <a:gd name="connsiteX85" fmla="*/ 158096 w 200121"/>
              <a:gd name="connsiteY85" fmla="*/ 2848 h 301490"/>
              <a:gd name="connsiteX86" fmla="*/ 151938 w 200121"/>
              <a:gd name="connsiteY86" fmla="*/ 7928 h 301490"/>
              <a:gd name="connsiteX87" fmla="*/ 150399 w 200121"/>
              <a:gd name="connsiteY87" fmla="*/ 8544 h 301490"/>
              <a:gd name="connsiteX88" fmla="*/ 137468 w 200121"/>
              <a:gd name="connsiteY88" fmla="*/ 9698 h 301490"/>
              <a:gd name="connsiteX89" fmla="*/ 129155 w 200121"/>
              <a:gd name="connsiteY89" fmla="*/ 9698 h 301490"/>
              <a:gd name="connsiteX90" fmla="*/ 128770 w 200121"/>
              <a:gd name="connsiteY90" fmla="*/ 13855 h 301490"/>
              <a:gd name="connsiteX91" fmla="*/ 127770 w 200121"/>
              <a:gd name="connsiteY91" fmla="*/ 15779 h 301490"/>
              <a:gd name="connsiteX92" fmla="*/ 118764 w 200121"/>
              <a:gd name="connsiteY92" fmla="*/ 23091 h 301490"/>
              <a:gd name="connsiteX93" fmla="*/ 113992 w 200121"/>
              <a:gd name="connsiteY93" fmla="*/ 28402 h 301490"/>
              <a:gd name="connsiteX94" fmla="*/ 112915 w 200121"/>
              <a:gd name="connsiteY94" fmla="*/ 29172 h 301490"/>
              <a:gd name="connsiteX95" fmla="*/ 105602 w 200121"/>
              <a:gd name="connsiteY95" fmla="*/ 32019 h 301490"/>
              <a:gd name="connsiteX96" fmla="*/ 104833 w 200121"/>
              <a:gd name="connsiteY96" fmla="*/ 32173 h 301490"/>
              <a:gd name="connsiteX97" fmla="*/ 98521 w 200121"/>
              <a:gd name="connsiteY97" fmla="*/ 32712 h 301490"/>
              <a:gd name="connsiteX98" fmla="*/ 93903 w 200121"/>
              <a:gd name="connsiteY98" fmla="*/ 34790 h 301490"/>
              <a:gd name="connsiteX99" fmla="*/ 90978 w 200121"/>
              <a:gd name="connsiteY99" fmla="*/ 36484 h 301490"/>
              <a:gd name="connsiteX100" fmla="*/ 89824 w 200121"/>
              <a:gd name="connsiteY100" fmla="*/ 38716 h 301490"/>
              <a:gd name="connsiteX101" fmla="*/ 88207 w 200121"/>
              <a:gd name="connsiteY101" fmla="*/ 47336 h 301490"/>
              <a:gd name="connsiteX102" fmla="*/ 88053 w 200121"/>
              <a:gd name="connsiteY102" fmla="*/ 47952 h 301490"/>
              <a:gd name="connsiteX103" fmla="*/ 86668 w 200121"/>
              <a:gd name="connsiteY103" fmla="*/ 51262 h 301490"/>
              <a:gd name="connsiteX104" fmla="*/ 87130 w 200121"/>
              <a:gd name="connsiteY104" fmla="*/ 56727 h 301490"/>
              <a:gd name="connsiteX105" fmla="*/ 86437 w 200121"/>
              <a:gd name="connsiteY105" fmla="*/ 58882 h 301490"/>
              <a:gd name="connsiteX106" fmla="*/ 81357 w 200121"/>
              <a:gd name="connsiteY106" fmla="*/ 64501 h 301490"/>
              <a:gd name="connsiteX107" fmla="*/ 80664 w 200121"/>
              <a:gd name="connsiteY107" fmla="*/ 65039 h 301490"/>
              <a:gd name="connsiteX108" fmla="*/ 72813 w 200121"/>
              <a:gd name="connsiteY108" fmla="*/ 69504 h 301490"/>
              <a:gd name="connsiteX109" fmla="*/ 72197 w 200121"/>
              <a:gd name="connsiteY109" fmla="*/ 69735 h 301490"/>
              <a:gd name="connsiteX110" fmla="*/ 58574 w 200121"/>
              <a:gd name="connsiteY110" fmla="*/ 73583 h 301490"/>
              <a:gd name="connsiteX111" fmla="*/ 34713 w 200121"/>
              <a:gd name="connsiteY111" fmla="*/ 89131 h 301490"/>
              <a:gd name="connsiteX112" fmla="*/ 30326 w 200121"/>
              <a:gd name="connsiteY112" fmla="*/ 91055 h 301490"/>
              <a:gd name="connsiteX113" fmla="*/ 25400 w 200121"/>
              <a:gd name="connsiteY113" fmla="*/ 92364 h 301490"/>
              <a:gd name="connsiteX114" fmla="*/ 24707 w 200121"/>
              <a:gd name="connsiteY114" fmla="*/ 92441 h 301490"/>
              <a:gd name="connsiteX115" fmla="*/ 20782 w 200121"/>
              <a:gd name="connsiteY115" fmla="*/ 92441 h 301490"/>
              <a:gd name="connsiteX116" fmla="*/ 18011 w 200121"/>
              <a:gd name="connsiteY116" fmla="*/ 93595 h 301490"/>
              <a:gd name="connsiteX117" fmla="*/ 14624 w 200121"/>
              <a:gd name="connsiteY117" fmla="*/ 97751 h 301490"/>
              <a:gd name="connsiteX118" fmla="*/ 15317 w 200121"/>
              <a:gd name="connsiteY118" fmla="*/ 98829 h 301490"/>
              <a:gd name="connsiteX119" fmla="*/ 15702 w 200121"/>
              <a:gd name="connsiteY119" fmla="*/ 99984 h 301490"/>
              <a:gd name="connsiteX120" fmla="*/ 16856 w 200121"/>
              <a:gd name="connsiteY120" fmla="*/ 109528 h 301490"/>
              <a:gd name="connsiteX121" fmla="*/ 16625 w 200121"/>
              <a:gd name="connsiteY121" fmla="*/ 110990 h 301490"/>
              <a:gd name="connsiteX122" fmla="*/ 14085 w 200121"/>
              <a:gd name="connsiteY122" fmla="*/ 116609 h 301490"/>
              <a:gd name="connsiteX123" fmla="*/ 14085 w 200121"/>
              <a:gd name="connsiteY123" fmla="*/ 120381 h 301490"/>
              <a:gd name="connsiteX124" fmla="*/ 16625 w 200121"/>
              <a:gd name="connsiteY124" fmla="*/ 125384 h 301490"/>
              <a:gd name="connsiteX125" fmla="*/ 15933 w 200121"/>
              <a:gd name="connsiteY125" fmla="*/ 128770 h 30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200121" h="301490">
                <a:moveTo>
                  <a:pt x="15933" y="128770"/>
                </a:moveTo>
                <a:lnTo>
                  <a:pt x="7466" y="136621"/>
                </a:lnTo>
                <a:lnTo>
                  <a:pt x="5465" y="139161"/>
                </a:lnTo>
                <a:cubicBezTo>
                  <a:pt x="4772" y="140008"/>
                  <a:pt x="3695" y="140393"/>
                  <a:pt x="2617" y="140162"/>
                </a:cubicBezTo>
                <a:lnTo>
                  <a:pt x="2463" y="140085"/>
                </a:lnTo>
                <a:lnTo>
                  <a:pt x="1462" y="141778"/>
                </a:lnTo>
                <a:lnTo>
                  <a:pt x="539" y="145935"/>
                </a:lnTo>
                <a:lnTo>
                  <a:pt x="924" y="149013"/>
                </a:lnTo>
                <a:lnTo>
                  <a:pt x="2463" y="150553"/>
                </a:lnTo>
                <a:lnTo>
                  <a:pt x="10083" y="156556"/>
                </a:lnTo>
                <a:cubicBezTo>
                  <a:pt x="10314" y="156710"/>
                  <a:pt x="10545" y="156941"/>
                  <a:pt x="10699" y="157172"/>
                </a:cubicBezTo>
                <a:lnTo>
                  <a:pt x="12931" y="160559"/>
                </a:lnTo>
                <a:cubicBezTo>
                  <a:pt x="13162" y="160867"/>
                  <a:pt x="13239" y="161175"/>
                  <a:pt x="13316" y="161559"/>
                </a:cubicBezTo>
                <a:lnTo>
                  <a:pt x="14470" y="167178"/>
                </a:lnTo>
                <a:lnTo>
                  <a:pt x="14547" y="176184"/>
                </a:lnTo>
                <a:cubicBezTo>
                  <a:pt x="14547" y="176645"/>
                  <a:pt x="14393" y="177184"/>
                  <a:pt x="14162" y="177569"/>
                </a:cubicBezTo>
                <a:lnTo>
                  <a:pt x="11930" y="181495"/>
                </a:lnTo>
                <a:cubicBezTo>
                  <a:pt x="11699" y="181956"/>
                  <a:pt x="11315" y="182264"/>
                  <a:pt x="10853" y="182572"/>
                </a:cubicBezTo>
                <a:lnTo>
                  <a:pt x="6927" y="184804"/>
                </a:lnTo>
                <a:lnTo>
                  <a:pt x="4849" y="186575"/>
                </a:lnTo>
                <a:lnTo>
                  <a:pt x="4387" y="191039"/>
                </a:lnTo>
                <a:lnTo>
                  <a:pt x="0" y="205509"/>
                </a:lnTo>
                <a:lnTo>
                  <a:pt x="847" y="209435"/>
                </a:lnTo>
                <a:lnTo>
                  <a:pt x="5465" y="218132"/>
                </a:lnTo>
                <a:lnTo>
                  <a:pt x="6542" y="218902"/>
                </a:lnTo>
                <a:lnTo>
                  <a:pt x="20320" y="219979"/>
                </a:lnTo>
                <a:lnTo>
                  <a:pt x="27324" y="221134"/>
                </a:lnTo>
                <a:lnTo>
                  <a:pt x="34021" y="223520"/>
                </a:lnTo>
                <a:cubicBezTo>
                  <a:pt x="34790" y="223828"/>
                  <a:pt x="35406" y="224367"/>
                  <a:pt x="35637" y="225136"/>
                </a:cubicBezTo>
                <a:lnTo>
                  <a:pt x="36792" y="227984"/>
                </a:lnTo>
                <a:cubicBezTo>
                  <a:pt x="37099" y="228831"/>
                  <a:pt x="37022" y="229832"/>
                  <a:pt x="36484" y="230601"/>
                </a:cubicBezTo>
                <a:lnTo>
                  <a:pt x="34713" y="233218"/>
                </a:lnTo>
                <a:lnTo>
                  <a:pt x="37792" y="235065"/>
                </a:lnTo>
                <a:cubicBezTo>
                  <a:pt x="38177" y="235296"/>
                  <a:pt x="38485" y="235604"/>
                  <a:pt x="38716" y="235989"/>
                </a:cubicBezTo>
                <a:lnTo>
                  <a:pt x="48953" y="251768"/>
                </a:lnTo>
                <a:lnTo>
                  <a:pt x="68426" y="247689"/>
                </a:lnTo>
                <a:cubicBezTo>
                  <a:pt x="69350" y="247535"/>
                  <a:pt x="70350" y="247765"/>
                  <a:pt x="70966" y="248458"/>
                </a:cubicBezTo>
                <a:lnTo>
                  <a:pt x="87284" y="264776"/>
                </a:lnTo>
                <a:lnTo>
                  <a:pt x="94981" y="266854"/>
                </a:lnTo>
                <a:cubicBezTo>
                  <a:pt x="95365" y="266931"/>
                  <a:pt x="95673" y="267085"/>
                  <a:pt x="95981" y="267316"/>
                </a:cubicBezTo>
                <a:lnTo>
                  <a:pt x="106141" y="275167"/>
                </a:lnTo>
                <a:cubicBezTo>
                  <a:pt x="106295" y="275244"/>
                  <a:pt x="106449" y="275398"/>
                  <a:pt x="106526" y="275552"/>
                </a:cubicBezTo>
                <a:lnTo>
                  <a:pt x="128539" y="301490"/>
                </a:lnTo>
                <a:lnTo>
                  <a:pt x="146319" y="266007"/>
                </a:lnTo>
                <a:cubicBezTo>
                  <a:pt x="146396" y="265776"/>
                  <a:pt x="146550" y="265622"/>
                  <a:pt x="146704" y="265469"/>
                </a:cubicBezTo>
                <a:lnTo>
                  <a:pt x="152862" y="258156"/>
                </a:lnTo>
                <a:lnTo>
                  <a:pt x="156941" y="252076"/>
                </a:lnTo>
                <a:lnTo>
                  <a:pt x="159096" y="244071"/>
                </a:lnTo>
                <a:lnTo>
                  <a:pt x="161251" y="226984"/>
                </a:lnTo>
                <a:cubicBezTo>
                  <a:pt x="161328" y="226676"/>
                  <a:pt x="161405" y="226368"/>
                  <a:pt x="161482" y="226137"/>
                </a:cubicBezTo>
                <a:lnTo>
                  <a:pt x="168256" y="212052"/>
                </a:lnTo>
                <a:cubicBezTo>
                  <a:pt x="168487" y="211590"/>
                  <a:pt x="168794" y="211205"/>
                  <a:pt x="169179" y="210974"/>
                </a:cubicBezTo>
                <a:lnTo>
                  <a:pt x="184034" y="200737"/>
                </a:lnTo>
                <a:lnTo>
                  <a:pt x="190654" y="196196"/>
                </a:lnTo>
                <a:lnTo>
                  <a:pt x="197350" y="184265"/>
                </a:lnTo>
                <a:lnTo>
                  <a:pt x="198428" y="176338"/>
                </a:lnTo>
                <a:lnTo>
                  <a:pt x="197427" y="153247"/>
                </a:lnTo>
                <a:lnTo>
                  <a:pt x="197350" y="152169"/>
                </a:lnTo>
                <a:lnTo>
                  <a:pt x="197350" y="152169"/>
                </a:lnTo>
                <a:lnTo>
                  <a:pt x="197350" y="152169"/>
                </a:lnTo>
                <a:lnTo>
                  <a:pt x="198736" y="135698"/>
                </a:lnTo>
                <a:lnTo>
                  <a:pt x="200121" y="119226"/>
                </a:lnTo>
                <a:lnTo>
                  <a:pt x="200121" y="112068"/>
                </a:lnTo>
                <a:lnTo>
                  <a:pt x="199121" y="109143"/>
                </a:lnTo>
                <a:lnTo>
                  <a:pt x="192963" y="91748"/>
                </a:lnTo>
                <a:cubicBezTo>
                  <a:pt x="192886" y="91594"/>
                  <a:pt x="192809" y="91363"/>
                  <a:pt x="192809" y="91132"/>
                </a:cubicBezTo>
                <a:lnTo>
                  <a:pt x="192270" y="86591"/>
                </a:lnTo>
                <a:cubicBezTo>
                  <a:pt x="192270" y="86283"/>
                  <a:pt x="192270" y="85975"/>
                  <a:pt x="192270" y="85744"/>
                </a:cubicBezTo>
                <a:lnTo>
                  <a:pt x="193964" y="76739"/>
                </a:lnTo>
                <a:cubicBezTo>
                  <a:pt x="194041" y="76508"/>
                  <a:pt x="194118" y="76277"/>
                  <a:pt x="194195" y="76046"/>
                </a:cubicBezTo>
                <a:lnTo>
                  <a:pt x="197581" y="68734"/>
                </a:lnTo>
                <a:lnTo>
                  <a:pt x="198967" y="63115"/>
                </a:lnTo>
                <a:lnTo>
                  <a:pt x="197581" y="57035"/>
                </a:lnTo>
                <a:lnTo>
                  <a:pt x="194733" y="53263"/>
                </a:lnTo>
                <a:lnTo>
                  <a:pt x="190423" y="49492"/>
                </a:lnTo>
                <a:cubicBezTo>
                  <a:pt x="190269" y="49338"/>
                  <a:pt x="190038" y="49107"/>
                  <a:pt x="189961" y="48953"/>
                </a:cubicBezTo>
                <a:lnTo>
                  <a:pt x="186574" y="43873"/>
                </a:lnTo>
                <a:cubicBezTo>
                  <a:pt x="186344" y="43565"/>
                  <a:pt x="186190" y="43180"/>
                  <a:pt x="186113" y="42795"/>
                </a:cubicBezTo>
                <a:lnTo>
                  <a:pt x="183342" y="27478"/>
                </a:lnTo>
                <a:lnTo>
                  <a:pt x="180879" y="22475"/>
                </a:lnTo>
                <a:lnTo>
                  <a:pt x="176799" y="17549"/>
                </a:lnTo>
                <a:lnTo>
                  <a:pt x="172720" y="12623"/>
                </a:lnTo>
                <a:lnTo>
                  <a:pt x="165870" y="6235"/>
                </a:lnTo>
                <a:lnTo>
                  <a:pt x="159096" y="0"/>
                </a:lnTo>
                <a:lnTo>
                  <a:pt x="159096" y="539"/>
                </a:lnTo>
                <a:cubicBezTo>
                  <a:pt x="159173" y="1462"/>
                  <a:pt x="158788" y="2309"/>
                  <a:pt x="158096" y="2848"/>
                </a:cubicBezTo>
                <a:lnTo>
                  <a:pt x="151938" y="7928"/>
                </a:lnTo>
                <a:cubicBezTo>
                  <a:pt x="151476" y="8313"/>
                  <a:pt x="150938" y="8467"/>
                  <a:pt x="150399" y="8544"/>
                </a:cubicBezTo>
                <a:lnTo>
                  <a:pt x="137468" y="9698"/>
                </a:lnTo>
                <a:lnTo>
                  <a:pt x="129155" y="9698"/>
                </a:lnTo>
                <a:lnTo>
                  <a:pt x="128770" y="13855"/>
                </a:lnTo>
                <a:cubicBezTo>
                  <a:pt x="128693" y="14624"/>
                  <a:pt x="128308" y="15317"/>
                  <a:pt x="127770" y="15779"/>
                </a:cubicBezTo>
                <a:lnTo>
                  <a:pt x="118764" y="23091"/>
                </a:lnTo>
                <a:lnTo>
                  <a:pt x="113992" y="28402"/>
                </a:lnTo>
                <a:cubicBezTo>
                  <a:pt x="113684" y="28710"/>
                  <a:pt x="113299" y="29018"/>
                  <a:pt x="112915" y="29172"/>
                </a:cubicBezTo>
                <a:lnTo>
                  <a:pt x="105602" y="32019"/>
                </a:lnTo>
                <a:cubicBezTo>
                  <a:pt x="105371" y="32096"/>
                  <a:pt x="105064" y="32173"/>
                  <a:pt x="104833" y="32173"/>
                </a:cubicBezTo>
                <a:lnTo>
                  <a:pt x="98521" y="32712"/>
                </a:lnTo>
                <a:lnTo>
                  <a:pt x="93903" y="34790"/>
                </a:lnTo>
                <a:lnTo>
                  <a:pt x="90978" y="36484"/>
                </a:lnTo>
                <a:lnTo>
                  <a:pt x="89824" y="38716"/>
                </a:lnTo>
                <a:lnTo>
                  <a:pt x="88207" y="47336"/>
                </a:lnTo>
                <a:cubicBezTo>
                  <a:pt x="88207" y="47567"/>
                  <a:pt x="88130" y="47721"/>
                  <a:pt x="88053" y="47952"/>
                </a:cubicBezTo>
                <a:lnTo>
                  <a:pt x="86668" y="51262"/>
                </a:lnTo>
                <a:lnTo>
                  <a:pt x="87130" y="56727"/>
                </a:lnTo>
                <a:cubicBezTo>
                  <a:pt x="87207" y="57496"/>
                  <a:pt x="86976" y="58266"/>
                  <a:pt x="86437" y="58882"/>
                </a:cubicBezTo>
                <a:lnTo>
                  <a:pt x="81357" y="64501"/>
                </a:lnTo>
                <a:cubicBezTo>
                  <a:pt x="81126" y="64732"/>
                  <a:pt x="80895" y="64886"/>
                  <a:pt x="80664" y="65039"/>
                </a:cubicBezTo>
                <a:lnTo>
                  <a:pt x="72813" y="69504"/>
                </a:lnTo>
                <a:cubicBezTo>
                  <a:pt x="72582" y="69658"/>
                  <a:pt x="72428" y="69735"/>
                  <a:pt x="72197" y="69735"/>
                </a:cubicBezTo>
                <a:lnTo>
                  <a:pt x="58574" y="73583"/>
                </a:lnTo>
                <a:lnTo>
                  <a:pt x="34713" y="89131"/>
                </a:lnTo>
                <a:lnTo>
                  <a:pt x="30326" y="91055"/>
                </a:lnTo>
                <a:lnTo>
                  <a:pt x="25400" y="92364"/>
                </a:lnTo>
                <a:cubicBezTo>
                  <a:pt x="25169" y="92441"/>
                  <a:pt x="24938" y="92441"/>
                  <a:pt x="24707" y="92441"/>
                </a:cubicBezTo>
                <a:lnTo>
                  <a:pt x="20782" y="92441"/>
                </a:lnTo>
                <a:lnTo>
                  <a:pt x="18011" y="93595"/>
                </a:lnTo>
                <a:lnTo>
                  <a:pt x="14624" y="97751"/>
                </a:lnTo>
                <a:lnTo>
                  <a:pt x="15317" y="98829"/>
                </a:lnTo>
                <a:cubicBezTo>
                  <a:pt x="15548" y="99137"/>
                  <a:pt x="15625" y="99522"/>
                  <a:pt x="15702" y="99984"/>
                </a:cubicBezTo>
                <a:lnTo>
                  <a:pt x="16856" y="109528"/>
                </a:lnTo>
                <a:cubicBezTo>
                  <a:pt x="16933" y="110067"/>
                  <a:pt x="16856" y="110528"/>
                  <a:pt x="16625" y="110990"/>
                </a:cubicBezTo>
                <a:lnTo>
                  <a:pt x="14085" y="116609"/>
                </a:lnTo>
                <a:lnTo>
                  <a:pt x="14085" y="120381"/>
                </a:lnTo>
                <a:lnTo>
                  <a:pt x="16625" y="125384"/>
                </a:lnTo>
                <a:cubicBezTo>
                  <a:pt x="17087" y="126538"/>
                  <a:pt x="16856" y="127924"/>
                  <a:pt x="15933" y="128770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5" name="Forma libre: forma 79">
            <a:extLst>
              <a:ext uri="{FF2B5EF4-FFF2-40B4-BE49-F238E27FC236}">
                <a16:creationId xmlns:a16="http://schemas.microsoft.com/office/drawing/2014/main" id="{44FAEEE1-7D4A-B6D7-FB89-BEF8A3E5123E}"/>
              </a:ext>
            </a:extLst>
          </p:cNvPr>
          <p:cNvSpPr/>
          <p:nvPr/>
        </p:nvSpPr>
        <p:spPr>
          <a:xfrm>
            <a:off x="9447855" y="687288"/>
            <a:ext cx="733500" cy="608501"/>
          </a:xfrm>
          <a:custGeom>
            <a:avLst/>
            <a:gdLst>
              <a:gd name="connsiteX0" fmla="*/ 25708 w 955270"/>
              <a:gd name="connsiteY0" fmla="*/ 490990 h 792479"/>
              <a:gd name="connsiteX1" fmla="*/ 23861 w 955270"/>
              <a:gd name="connsiteY1" fmla="*/ 494761 h 792479"/>
              <a:gd name="connsiteX2" fmla="*/ 22860 w 955270"/>
              <a:gd name="connsiteY2" fmla="*/ 495916 h 792479"/>
              <a:gd name="connsiteX3" fmla="*/ 18781 w 955270"/>
              <a:gd name="connsiteY3" fmla="*/ 498456 h 792479"/>
              <a:gd name="connsiteX4" fmla="*/ 14009 w 955270"/>
              <a:gd name="connsiteY4" fmla="*/ 504767 h 792479"/>
              <a:gd name="connsiteX5" fmla="*/ 12084 w 955270"/>
              <a:gd name="connsiteY5" fmla="*/ 506769 h 792479"/>
              <a:gd name="connsiteX6" fmla="*/ 10930 w 955270"/>
              <a:gd name="connsiteY6" fmla="*/ 507461 h 792479"/>
              <a:gd name="connsiteX7" fmla="*/ 6389 w 955270"/>
              <a:gd name="connsiteY7" fmla="*/ 508847 h 792479"/>
              <a:gd name="connsiteX8" fmla="*/ 5234 w 955270"/>
              <a:gd name="connsiteY8" fmla="*/ 510925 h 792479"/>
              <a:gd name="connsiteX9" fmla="*/ 6158 w 955270"/>
              <a:gd name="connsiteY9" fmla="*/ 515543 h 792479"/>
              <a:gd name="connsiteX10" fmla="*/ 6235 w 955270"/>
              <a:gd name="connsiteY10" fmla="*/ 520623 h 792479"/>
              <a:gd name="connsiteX11" fmla="*/ 5619 w 955270"/>
              <a:gd name="connsiteY11" fmla="*/ 525472 h 792479"/>
              <a:gd name="connsiteX12" fmla="*/ 4541 w 955270"/>
              <a:gd name="connsiteY12" fmla="*/ 545561 h 792479"/>
              <a:gd name="connsiteX13" fmla="*/ 4310 w 955270"/>
              <a:gd name="connsiteY13" fmla="*/ 546485 h 792479"/>
              <a:gd name="connsiteX14" fmla="*/ 2078 w 955270"/>
              <a:gd name="connsiteY14" fmla="*/ 552104 h 792479"/>
              <a:gd name="connsiteX15" fmla="*/ 0 w 955270"/>
              <a:gd name="connsiteY15" fmla="*/ 560955 h 792479"/>
              <a:gd name="connsiteX16" fmla="*/ 0 w 955270"/>
              <a:gd name="connsiteY16" fmla="*/ 564573 h 792479"/>
              <a:gd name="connsiteX17" fmla="*/ 385 w 955270"/>
              <a:gd name="connsiteY17" fmla="*/ 566343 h 792479"/>
              <a:gd name="connsiteX18" fmla="*/ 4618 w 955270"/>
              <a:gd name="connsiteY18" fmla="*/ 573270 h 792479"/>
              <a:gd name="connsiteX19" fmla="*/ 4926 w 955270"/>
              <a:gd name="connsiteY19" fmla="*/ 573886 h 792479"/>
              <a:gd name="connsiteX20" fmla="*/ 6620 w 955270"/>
              <a:gd name="connsiteY20" fmla="*/ 578966 h 792479"/>
              <a:gd name="connsiteX21" fmla="*/ 9006 w 955270"/>
              <a:gd name="connsiteY21" fmla="*/ 595207 h 792479"/>
              <a:gd name="connsiteX22" fmla="*/ 16164 w 955270"/>
              <a:gd name="connsiteY22" fmla="*/ 620607 h 792479"/>
              <a:gd name="connsiteX23" fmla="*/ 71659 w 955270"/>
              <a:gd name="connsiteY23" fmla="*/ 613064 h 792479"/>
              <a:gd name="connsiteX24" fmla="*/ 96905 w 955270"/>
              <a:gd name="connsiteY24" fmla="*/ 614141 h 792479"/>
              <a:gd name="connsiteX25" fmla="*/ 105757 w 955270"/>
              <a:gd name="connsiteY25" fmla="*/ 615912 h 792479"/>
              <a:gd name="connsiteX26" fmla="*/ 115455 w 955270"/>
              <a:gd name="connsiteY26" fmla="*/ 616450 h 792479"/>
              <a:gd name="connsiteX27" fmla="*/ 129001 w 955270"/>
              <a:gd name="connsiteY27" fmla="*/ 619221 h 792479"/>
              <a:gd name="connsiteX28" fmla="*/ 135313 w 955270"/>
              <a:gd name="connsiteY28" fmla="*/ 618682 h 792479"/>
              <a:gd name="connsiteX29" fmla="*/ 137083 w 955270"/>
              <a:gd name="connsiteY29" fmla="*/ 619144 h 792479"/>
              <a:gd name="connsiteX30" fmla="*/ 142163 w 955270"/>
              <a:gd name="connsiteY30" fmla="*/ 622531 h 792479"/>
              <a:gd name="connsiteX31" fmla="*/ 142856 w 955270"/>
              <a:gd name="connsiteY31" fmla="*/ 623224 h 792479"/>
              <a:gd name="connsiteX32" fmla="*/ 145704 w 955270"/>
              <a:gd name="connsiteY32" fmla="*/ 627149 h 792479"/>
              <a:gd name="connsiteX33" fmla="*/ 147320 w 955270"/>
              <a:gd name="connsiteY33" fmla="*/ 629381 h 792479"/>
              <a:gd name="connsiteX34" fmla="*/ 147782 w 955270"/>
              <a:gd name="connsiteY34" fmla="*/ 630382 h 792479"/>
              <a:gd name="connsiteX35" fmla="*/ 149475 w 955270"/>
              <a:gd name="connsiteY35" fmla="*/ 637155 h 792479"/>
              <a:gd name="connsiteX36" fmla="*/ 151169 w 955270"/>
              <a:gd name="connsiteY36" fmla="*/ 647469 h 792479"/>
              <a:gd name="connsiteX37" fmla="*/ 151169 w 955270"/>
              <a:gd name="connsiteY37" fmla="*/ 648316 h 792479"/>
              <a:gd name="connsiteX38" fmla="*/ 150630 w 955270"/>
              <a:gd name="connsiteY38" fmla="*/ 652780 h 792479"/>
              <a:gd name="connsiteX39" fmla="*/ 148859 w 955270"/>
              <a:gd name="connsiteY39" fmla="*/ 658399 h 792479"/>
              <a:gd name="connsiteX40" fmla="*/ 148552 w 955270"/>
              <a:gd name="connsiteY40" fmla="*/ 660939 h 792479"/>
              <a:gd name="connsiteX41" fmla="*/ 150399 w 955270"/>
              <a:gd name="connsiteY41" fmla="*/ 664710 h 792479"/>
              <a:gd name="connsiteX42" fmla="*/ 160482 w 955270"/>
              <a:gd name="connsiteY42" fmla="*/ 667712 h 792479"/>
              <a:gd name="connsiteX43" fmla="*/ 161175 w 955270"/>
              <a:gd name="connsiteY43" fmla="*/ 668020 h 792479"/>
              <a:gd name="connsiteX44" fmla="*/ 170950 w 955270"/>
              <a:gd name="connsiteY44" fmla="*/ 673947 h 792479"/>
              <a:gd name="connsiteX45" fmla="*/ 181802 w 955270"/>
              <a:gd name="connsiteY45" fmla="*/ 676641 h 792479"/>
              <a:gd name="connsiteX46" fmla="*/ 182572 w 955270"/>
              <a:gd name="connsiteY46" fmla="*/ 676949 h 792479"/>
              <a:gd name="connsiteX47" fmla="*/ 197735 w 955270"/>
              <a:gd name="connsiteY47" fmla="*/ 685954 h 792479"/>
              <a:gd name="connsiteX48" fmla="*/ 212744 w 955270"/>
              <a:gd name="connsiteY48" fmla="*/ 698577 h 792479"/>
              <a:gd name="connsiteX49" fmla="*/ 213283 w 955270"/>
              <a:gd name="connsiteY49" fmla="*/ 699193 h 792479"/>
              <a:gd name="connsiteX50" fmla="*/ 215977 w 955270"/>
              <a:gd name="connsiteY50" fmla="*/ 703426 h 792479"/>
              <a:gd name="connsiteX51" fmla="*/ 217208 w 955270"/>
              <a:gd name="connsiteY51" fmla="*/ 705427 h 792479"/>
              <a:gd name="connsiteX52" fmla="*/ 217670 w 955270"/>
              <a:gd name="connsiteY52" fmla="*/ 707044 h 792479"/>
              <a:gd name="connsiteX53" fmla="*/ 217132 w 955270"/>
              <a:gd name="connsiteY53" fmla="*/ 708583 h 792479"/>
              <a:gd name="connsiteX54" fmla="*/ 212821 w 955270"/>
              <a:gd name="connsiteY54" fmla="*/ 714433 h 792479"/>
              <a:gd name="connsiteX55" fmla="*/ 207895 w 955270"/>
              <a:gd name="connsiteY55" fmla="*/ 727595 h 792479"/>
              <a:gd name="connsiteX56" fmla="*/ 207433 w 955270"/>
              <a:gd name="connsiteY56" fmla="*/ 728364 h 792479"/>
              <a:gd name="connsiteX57" fmla="*/ 202661 w 955270"/>
              <a:gd name="connsiteY57" fmla="*/ 734137 h 792479"/>
              <a:gd name="connsiteX58" fmla="*/ 198351 w 955270"/>
              <a:gd name="connsiteY58" fmla="*/ 747145 h 792479"/>
              <a:gd name="connsiteX59" fmla="*/ 197042 w 955270"/>
              <a:gd name="connsiteY59" fmla="*/ 748684 h 792479"/>
              <a:gd name="connsiteX60" fmla="*/ 192732 w 955270"/>
              <a:gd name="connsiteY60" fmla="*/ 751070 h 792479"/>
              <a:gd name="connsiteX61" fmla="*/ 185805 w 955270"/>
              <a:gd name="connsiteY61" fmla="*/ 764386 h 792479"/>
              <a:gd name="connsiteX62" fmla="*/ 184573 w 955270"/>
              <a:gd name="connsiteY62" fmla="*/ 765618 h 792479"/>
              <a:gd name="connsiteX63" fmla="*/ 180802 w 955270"/>
              <a:gd name="connsiteY63" fmla="*/ 767465 h 792479"/>
              <a:gd name="connsiteX64" fmla="*/ 178262 w 955270"/>
              <a:gd name="connsiteY64" fmla="*/ 772083 h 792479"/>
              <a:gd name="connsiteX65" fmla="*/ 182418 w 955270"/>
              <a:gd name="connsiteY65" fmla="*/ 773392 h 792479"/>
              <a:gd name="connsiteX66" fmla="*/ 183727 w 955270"/>
              <a:gd name="connsiteY66" fmla="*/ 774238 h 792479"/>
              <a:gd name="connsiteX67" fmla="*/ 188191 w 955270"/>
              <a:gd name="connsiteY67" fmla="*/ 779318 h 792479"/>
              <a:gd name="connsiteX68" fmla="*/ 188730 w 955270"/>
              <a:gd name="connsiteY68" fmla="*/ 780165 h 792479"/>
              <a:gd name="connsiteX69" fmla="*/ 190962 w 955270"/>
              <a:gd name="connsiteY69" fmla="*/ 785784 h 792479"/>
              <a:gd name="connsiteX70" fmla="*/ 192886 w 955270"/>
              <a:gd name="connsiteY70" fmla="*/ 791556 h 792479"/>
              <a:gd name="connsiteX71" fmla="*/ 194195 w 955270"/>
              <a:gd name="connsiteY71" fmla="*/ 792249 h 792479"/>
              <a:gd name="connsiteX72" fmla="*/ 198736 w 955270"/>
              <a:gd name="connsiteY72" fmla="*/ 790864 h 792479"/>
              <a:gd name="connsiteX73" fmla="*/ 205201 w 955270"/>
              <a:gd name="connsiteY73" fmla="*/ 788170 h 792479"/>
              <a:gd name="connsiteX74" fmla="*/ 205817 w 955270"/>
              <a:gd name="connsiteY74" fmla="*/ 788016 h 792479"/>
              <a:gd name="connsiteX75" fmla="*/ 213129 w 955270"/>
              <a:gd name="connsiteY75" fmla="*/ 786861 h 792479"/>
              <a:gd name="connsiteX76" fmla="*/ 213591 w 955270"/>
              <a:gd name="connsiteY76" fmla="*/ 786861 h 792479"/>
              <a:gd name="connsiteX77" fmla="*/ 214130 w 955270"/>
              <a:gd name="connsiteY77" fmla="*/ 786938 h 792479"/>
              <a:gd name="connsiteX78" fmla="*/ 219749 w 955270"/>
              <a:gd name="connsiteY78" fmla="*/ 788093 h 792479"/>
              <a:gd name="connsiteX79" fmla="*/ 227061 w 955270"/>
              <a:gd name="connsiteY79" fmla="*/ 791095 h 792479"/>
              <a:gd name="connsiteX80" fmla="*/ 232141 w 955270"/>
              <a:gd name="connsiteY80" fmla="*/ 792018 h 792479"/>
              <a:gd name="connsiteX81" fmla="*/ 238221 w 955270"/>
              <a:gd name="connsiteY81" fmla="*/ 792480 h 792479"/>
              <a:gd name="connsiteX82" fmla="*/ 244610 w 955270"/>
              <a:gd name="connsiteY82" fmla="*/ 791402 h 792479"/>
              <a:gd name="connsiteX83" fmla="*/ 250536 w 955270"/>
              <a:gd name="connsiteY83" fmla="*/ 789786 h 792479"/>
              <a:gd name="connsiteX84" fmla="*/ 264776 w 955270"/>
              <a:gd name="connsiteY84" fmla="*/ 783705 h 792479"/>
              <a:gd name="connsiteX85" fmla="*/ 265392 w 955270"/>
              <a:gd name="connsiteY85" fmla="*/ 783552 h 792479"/>
              <a:gd name="connsiteX86" fmla="*/ 272781 w 955270"/>
              <a:gd name="connsiteY86" fmla="*/ 782089 h 792479"/>
              <a:gd name="connsiteX87" fmla="*/ 275013 w 955270"/>
              <a:gd name="connsiteY87" fmla="*/ 774315 h 792479"/>
              <a:gd name="connsiteX88" fmla="*/ 275475 w 955270"/>
              <a:gd name="connsiteY88" fmla="*/ 773315 h 792479"/>
              <a:gd name="connsiteX89" fmla="*/ 281632 w 955270"/>
              <a:gd name="connsiteY89" fmla="*/ 765464 h 792479"/>
              <a:gd name="connsiteX90" fmla="*/ 288021 w 955270"/>
              <a:gd name="connsiteY90" fmla="*/ 758998 h 792479"/>
              <a:gd name="connsiteX91" fmla="*/ 292562 w 955270"/>
              <a:gd name="connsiteY91" fmla="*/ 752379 h 792479"/>
              <a:gd name="connsiteX92" fmla="*/ 299720 w 955270"/>
              <a:gd name="connsiteY92" fmla="*/ 732444 h 792479"/>
              <a:gd name="connsiteX93" fmla="*/ 300259 w 955270"/>
              <a:gd name="connsiteY93" fmla="*/ 731597 h 792479"/>
              <a:gd name="connsiteX94" fmla="*/ 323350 w 955270"/>
              <a:gd name="connsiteY94" fmla="*/ 704581 h 792479"/>
              <a:gd name="connsiteX95" fmla="*/ 333202 w 955270"/>
              <a:gd name="connsiteY95" fmla="*/ 688109 h 792479"/>
              <a:gd name="connsiteX96" fmla="*/ 351521 w 955270"/>
              <a:gd name="connsiteY96" fmla="*/ 636309 h 792479"/>
              <a:gd name="connsiteX97" fmla="*/ 360064 w 955270"/>
              <a:gd name="connsiteY97" fmla="*/ 619144 h 792479"/>
              <a:gd name="connsiteX98" fmla="*/ 360449 w 955270"/>
              <a:gd name="connsiteY98" fmla="*/ 618605 h 792479"/>
              <a:gd name="connsiteX99" fmla="*/ 370609 w 955270"/>
              <a:gd name="connsiteY99" fmla="*/ 606829 h 792479"/>
              <a:gd name="connsiteX100" fmla="*/ 371148 w 955270"/>
              <a:gd name="connsiteY100" fmla="*/ 606367 h 792479"/>
              <a:gd name="connsiteX101" fmla="*/ 387465 w 955270"/>
              <a:gd name="connsiteY101" fmla="*/ 595130 h 792479"/>
              <a:gd name="connsiteX102" fmla="*/ 394239 w 955270"/>
              <a:gd name="connsiteY102" fmla="*/ 588818 h 792479"/>
              <a:gd name="connsiteX103" fmla="*/ 400627 w 955270"/>
              <a:gd name="connsiteY103" fmla="*/ 579736 h 792479"/>
              <a:gd name="connsiteX104" fmla="*/ 413404 w 955270"/>
              <a:gd name="connsiteY104" fmla="*/ 547409 h 792479"/>
              <a:gd name="connsiteX105" fmla="*/ 413866 w 955270"/>
              <a:gd name="connsiteY105" fmla="*/ 546639 h 792479"/>
              <a:gd name="connsiteX106" fmla="*/ 424026 w 955270"/>
              <a:gd name="connsiteY106" fmla="*/ 534862 h 792479"/>
              <a:gd name="connsiteX107" fmla="*/ 426412 w 955270"/>
              <a:gd name="connsiteY107" fmla="*/ 531553 h 792479"/>
              <a:gd name="connsiteX108" fmla="*/ 427413 w 955270"/>
              <a:gd name="connsiteY108" fmla="*/ 528089 h 792479"/>
              <a:gd name="connsiteX109" fmla="*/ 427875 w 955270"/>
              <a:gd name="connsiteY109" fmla="*/ 521316 h 792479"/>
              <a:gd name="connsiteX110" fmla="*/ 428182 w 955270"/>
              <a:gd name="connsiteY110" fmla="*/ 520238 h 792479"/>
              <a:gd name="connsiteX111" fmla="*/ 429876 w 955270"/>
              <a:gd name="connsiteY111" fmla="*/ 516852 h 792479"/>
              <a:gd name="connsiteX112" fmla="*/ 430799 w 955270"/>
              <a:gd name="connsiteY112" fmla="*/ 515774 h 792479"/>
              <a:gd name="connsiteX113" fmla="*/ 437573 w 955270"/>
              <a:gd name="connsiteY113" fmla="*/ 511310 h 792479"/>
              <a:gd name="connsiteX114" fmla="*/ 438727 w 955270"/>
              <a:gd name="connsiteY114" fmla="*/ 510848 h 792479"/>
              <a:gd name="connsiteX115" fmla="*/ 446578 w 955270"/>
              <a:gd name="connsiteY115" fmla="*/ 509693 h 792479"/>
              <a:gd name="connsiteX116" fmla="*/ 462665 w 955270"/>
              <a:gd name="connsiteY116" fmla="*/ 508539 h 792479"/>
              <a:gd name="connsiteX117" fmla="*/ 483678 w 955270"/>
              <a:gd name="connsiteY117" fmla="*/ 500765 h 792479"/>
              <a:gd name="connsiteX118" fmla="*/ 491529 w 955270"/>
              <a:gd name="connsiteY118" fmla="*/ 499533 h 792479"/>
              <a:gd name="connsiteX119" fmla="*/ 492144 w 955270"/>
              <a:gd name="connsiteY119" fmla="*/ 499533 h 792479"/>
              <a:gd name="connsiteX120" fmla="*/ 499456 w 955270"/>
              <a:gd name="connsiteY120" fmla="*/ 500072 h 792479"/>
              <a:gd name="connsiteX121" fmla="*/ 513234 w 955270"/>
              <a:gd name="connsiteY121" fmla="*/ 503844 h 792479"/>
              <a:gd name="connsiteX122" fmla="*/ 518468 w 955270"/>
              <a:gd name="connsiteY122" fmla="*/ 502073 h 792479"/>
              <a:gd name="connsiteX123" fmla="*/ 521701 w 955270"/>
              <a:gd name="connsiteY123" fmla="*/ 498379 h 792479"/>
              <a:gd name="connsiteX124" fmla="*/ 544022 w 955270"/>
              <a:gd name="connsiteY124" fmla="*/ 455892 h 792479"/>
              <a:gd name="connsiteX125" fmla="*/ 615450 w 955270"/>
              <a:gd name="connsiteY125" fmla="*/ 322041 h 792479"/>
              <a:gd name="connsiteX126" fmla="*/ 622377 w 955270"/>
              <a:gd name="connsiteY126" fmla="*/ 312189 h 792479"/>
              <a:gd name="connsiteX127" fmla="*/ 623224 w 955270"/>
              <a:gd name="connsiteY127" fmla="*/ 311419 h 792479"/>
              <a:gd name="connsiteX128" fmla="*/ 630536 w 955270"/>
              <a:gd name="connsiteY128" fmla="*/ 306955 h 792479"/>
              <a:gd name="connsiteX129" fmla="*/ 631306 w 955270"/>
              <a:gd name="connsiteY129" fmla="*/ 306647 h 792479"/>
              <a:gd name="connsiteX130" fmla="*/ 828194 w 955270"/>
              <a:gd name="connsiteY130" fmla="*/ 254924 h 792479"/>
              <a:gd name="connsiteX131" fmla="*/ 842587 w 955270"/>
              <a:gd name="connsiteY131" fmla="*/ 248458 h 792479"/>
              <a:gd name="connsiteX132" fmla="*/ 855210 w 955270"/>
              <a:gd name="connsiteY132" fmla="*/ 237990 h 792479"/>
              <a:gd name="connsiteX133" fmla="*/ 862369 w 955270"/>
              <a:gd name="connsiteY133" fmla="*/ 233757 h 792479"/>
              <a:gd name="connsiteX134" fmla="*/ 863754 w 955270"/>
              <a:gd name="connsiteY134" fmla="*/ 233372 h 792479"/>
              <a:gd name="connsiteX135" fmla="*/ 873375 w 955270"/>
              <a:gd name="connsiteY135" fmla="*/ 233372 h 792479"/>
              <a:gd name="connsiteX136" fmla="*/ 874222 w 955270"/>
              <a:gd name="connsiteY136" fmla="*/ 231910 h 792479"/>
              <a:gd name="connsiteX137" fmla="*/ 881842 w 955270"/>
              <a:gd name="connsiteY137" fmla="*/ 211513 h 792479"/>
              <a:gd name="connsiteX138" fmla="*/ 883612 w 955270"/>
              <a:gd name="connsiteY138" fmla="*/ 207895 h 792479"/>
              <a:gd name="connsiteX139" fmla="*/ 885536 w 955270"/>
              <a:gd name="connsiteY139" fmla="*/ 206433 h 792479"/>
              <a:gd name="connsiteX140" fmla="*/ 890617 w 955270"/>
              <a:gd name="connsiteY140" fmla="*/ 205278 h 792479"/>
              <a:gd name="connsiteX141" fmla="*/ 896466 w 955270"/>
              <a:gd name="connsiteY141" fmla="*/ 203123 h 792479"/>
              <a:gd name="connsiteX142" fmla="*/ 901315 w 955270"/>
              <a:gd name="connsiteY142" fmla="*/ 200660 h 792479"/>
              <a:gd name="connsiteX143" fmla="*/ 908242 w 955270"/>
              <a:gd name="connsiteY143" fmla="*/ 192655 h 792479"/>
              <a:gd name="connsiteX144" fmla="*/ 909012 w 955270"/>
              <a:gd name="connsiteY144" fmla="*/ 192039 h 792479"/>
              <a:gd name="connsiteX145" fmla="*/ 935413 w 955270"/>
              <a:gd name="connsiteY145" fmla="*/ 177415 h 792479"/>
              <a:gd name="connsiteX146" fmla="*/ 944880 w 955270"/>
              <a:gd name="connsiteY146" fmla="*/ 170026 h 792479"/>
              <a:gd name="connsiteX147" fmla="*/ 949190 w 955270"/>
              <a:gd name="connsiteY147" fmla="*/ 164638 h 792479"/>
              <a:gd name="connsiteX148" fmla="*/ 953270 w 955270"/>
              <a:gd name="connsiteY148" fmla="*/ 156941 h 792479"/>
              <a:gd name="connsiteX149" fmla="*/ 955271 w 955270"/>
              <a:gd name="connsiteY149" fmla="*/ 149552 h 792479"/>
              <a:gd name="connsiteX150" fmla="*/ 953347 w 955270"/>
              <a:gd name="connsiteY150" fmla="*/ 142856 h 792479"/>
              <a:gd name="connsiteX151" fmla="*/ 939492 w 955270"/>
              <a:gd name="connsiteY151" fmla="*/ 121843 h 792479"/>
              <a:gd name="connsiteX152" fmla="*/ 939107 w 955270"/>
              <a:gd name="connsiteY152" fmla="*/ 121073 h 792479"/>
              <a:gd name="connsiteX153" fmla="*/ 936413 w 955270"/>
              <a:gd name="connsiteY153" fmla="*/ 111298 h 792479"/>
              <a:gd name="connsiteX154" fmla="*/ 913553 w 955270"/>
              <a:gd name="connsiteY154" fmla="*/ 72275 h 792479"/>
              <a:gd name="connsiteX155" fmla="*/ 913169 w 955270"/>
              <a:gd name="connsiteY155" fmla="*/ 71274 h 792479"/>
              <a:gd name="connsiteX156" fmla="*/ 912168 w 955270"/>
              <a:gd name="connsiteY156" fmla="*/ 64501 h 792479"/>
              <a:gd name="connsiteX157" fmla="*/ 905395 w 955270"/>
              <a:gd name="connsiteY157" fmla="*/ 53648 h 792479"/>
              <a:gd name="connsiteX158" fmla="*/ 898698 w 955270"/>
              <a:gd name="connsiteY158" fmla="*/ 48491 h 792479"/>
              <a:gd name="connsiteX159" fmla="*/ 886383 w 955270"/>
              <a:gd name="connsiteY159" fmla="*/ 42564 h 792479"/>
              <a:gd name="connsiteX160" fmla="*/ 869296 w 955270"/>
              <a:gd name="connsiteY160" fmla="*/ 39255 h 792479"/>
              <a:gd name="connsiteX161" fmla="*/ 861522 w 955270"/>
              <a:gd name="connsiteY161" fmla="*/ 36330 h 792479"/>
              <a:gd name="connsiteX162" fmla="*/ 860829 w 955270"/>
              <a:gd name="connsiteY162" fmla="*/ 35945 h 792479"/>
              <a:gd name="connsiteX163" fmla="*/ 853363 w 955270"/>
              <a:gd name="connsiteY163" fmla="*/ 30095 h 792479"/>
              <a:gd name="connsiteX164" fmla="*/ 850900 w 955270"/>
              <a:gd name="connsiteY164" fmla="*/ 29248 h 792479"/>
              <a:gd name="connsiteX165" fmla="*/ 837892 w 955270"/>
              <a:gd name="connsiteY165" fmla="*/ 29248 h 792479"/>
              <a:gd name="connsiteX166" fmla="*/ 837276 w 955270"/>
              <a:gd name="connsiteY166" fmla="*/ 29172 h 792479"/>
              <a:gd name="connsiteX167" fmla="*/ 832196 w 955270"/>
              <a:gd name="connsiteY167" fmla="*/ 28017 h 792479"/>
              <a:gd name="connsiteX168" fmla="*/ 831119 w 955270"/>
              <a:gd name="connsiteY168" fmla="*/ 27555 h 792479"/>
              <a:gd name="connsiteX169" fmla="*/ 828887 w 955270"/>
              <a:gd name="connsiteY169" fmla="*/ 25862 h 792479"/>
              <a:gd name="connsiteX170" fmla="*/ 823499 w 955270"/>
              <a:gd name="connsiteY170" fmla="*/ 20551 h 792479"/>
              <a:gd name="connsiteX171" fmla="*/ 812107 w 955270"/>
              <a:gd name="connsiteY171" fmla="*/ 13008 h 792479"/>
              <a:gd name="connsiteX172" fmla="*/ 804949 w 955270"/>
              <a:gd name="connsiteY172" fmla="*/ 9467 h 792479"/>
              <a:gd name="connsiteX173" fmla="*/ 797483 w 955270"/>
              <a:gd name="connsiteY173" fmla="*/ 8390 h 792479"/>
              <a:gd name="connsiteX174" fmla="*/ 770851 w 955270"/>
              <a:gd name="connsiteY174" fmla="*/ 8390 h 792479"/>
              <a:gd name="connsiteX175" fmla="*/ 761846 w 955270"/>
              <a:gd name="connsiteY175" fmla="*/ 6619 h 792479"/>
              <a:gd name="connsiteX176" fmla="*/ 761153 w 955270"/>
              <a:gd name="connsiteY176" fmla="*/ 6388 h 792479"/>
              <a:gd name="connsiteX177" fmla="*/ 750301 w 955270"/>
              <a:gd name="connsiteY177" fmla="*/ 1001 h 792479"/>
              <a:gd name="connsiteX178" fmla="*/ 743373 w 955270"/>
              <a:gd name="connsiteY178" fmla="*/ 0 h 792479"/>
              <a:gd name="connsiteX179" fmla="*/ 736446 w 955270"/>
              <a:gd name="connsiteY179" fmla="*/ 1462 h 792479"/>
              <a:gd name="connsiteX180" fmla="*/ 734060 w 955270"/>
              <a:gd name="connsiteY180" fmla="*/ 2848 h 792479"/>
              <a:gd name="connsiteX181" fmla="*/ 737370 w 955270"/>
              <a:gd name="connsiteY181" fmla="*/ 1770 h 792479"/>
              <a:gd name="connsiteX182" fmla="*/ 740141 w 955270"/>
              <a:gd name="connsiteY182" fmla="*/ 2309 h 792479"/>
              <a:gd name="connsiteX183" fmla="*/ 741064 w 955270"/>
              <a:gd name="connsiteY183" fmla="*/ 5003 h 792479"/>
              <a:gd name="connsiteX184" fmla="*/ 740833 w 955270"/>
              <a:gd name="connsiteY184" fmla="*/ 6312 h 792479"/>
              <a:gd name="connsiteX185" fmla="*/ 740910 w 955270"/>
              <a:gd name="connsiteY185" fmla="*/ 6312 h 792479"/>
              <a:gd name="connsiteX186" fmla="*/ 744836 w 955270"/>
              <a:gd name="connsiteY186" fmla="*/ 5157 h 792479"/>
              <a:gd name="connsiteX187" fmla="*/ 745605 w 955270"/>
              <a:gd name="connsiteY187" fmla="*/ 5080 h 792479"/>
              <a:gd name="connsiteX188" fmla="*/ 750070 w 955270"/>
              <a:gd name="connsiteY188" fmla="*/ 5080 h 792479"/>
              <a:gd name="connsiteX189" fmla="*/ 752764 w 955270"/>
              <a:gd name="connsiteY189" fmla="*/ 7004 h 792479"/>
              <a:gd name="connsiteX190" fmla="*/ 751686 w 955270"/>
              <a:gd name="connsiteY190" fmla="*/ 10160 h 792479"/>
              <a:gd name="connsiteX191" fmla="*/ 747761 w 955270"/>
              <a:gd name="connsiteY191" fmla="*/ 13008 h 792479"/>
              <a:gd name="connsiteX192" fmla="*/ 745529 w 955270"/>
              <a:gd name="connsiteY192" fmla="*/ 15317 h 792479"/>
              <a:gd name="connsiteX193" fmla="*/ 745990 w 955270"/>
              <a:gd name="connsiteY193" fmla="*/ 15548 h 792479"/>
              <a:gd name="connsiteX194" fmla="*/ 754380 w 955270"/>
              <a:gd name="connsiteY194" fmla="*/ 11084 h 792479"/>
              <a:gd name="connsiteX195" fmla="*/ 755381 w 955270"/>
              <a:gd name="connsiteY195" fmla="*/ 10776 h 792479"/>
              <a:gd name="connsiteX196" fmla="*/ 760461 w 955270"/>
              <a:gd name="connsiteY196" fmla="*/ 10237 h 792479"/>
              <a:gd name="connsiteX197" fmla="*/ 763232 w 955270"/>
              <a:gd name="connsiteY197" fmla="*/ 11699 h 792479"/>
              <a:gd name="connsiteX198" fmla="*/ 762847 w 955270"/>
              <a:gd name="connsiteY198" fmla="*/ 14855 h 792479"/>
              <a:gd name="connsiteX199" fmla="*/ 758921 w 955270"/>
              <a:gd name="connsiteY199" fmla="*/ 19319 h 792479"/>
              <a:gd name="connsiteX200" fmla="*/ 757921 w 955270"/>
              <a:gd name="connsiteY200" fmla="*/ 20012 h 792479"/>
              <a:gd name="connsiteX201" fmla="*/ 752841 w 955270"/>
              <a:gd name="connsiteY201" fmla="*/ 22244 h 792479"/>
              <a:gd name="connsiteX202" fmla="*/ 747530 w 955270"/>
              <a:gd name="connsiteY202" fmla="*/ 24015 h 792479"/>
              <a:gd name="connsiteX203" fmla="*/ 740987 w 955270"/>
              <a:gd name="connsiteY203" fmla="*/ 27709 h 792479"/>
              <a:gd name="connsiteX204" fmla="*/ 741141 w 955270"/>
              <a:gd name="connsiteY204" fmla="*/ 27786 h 792479"/>
              <a:gd name="connsiteX205" fmla="*/ 742604 w 955270"/>
              <a:gd name="connsiteY205" fmla="*/ 30865 h 792479"/>
              <a:gd name="connsiteX206" fmla="*/ 742065 w 955270"/>
              <a:gd name="connsiteY206" fmla="*/ 33713 h 792479"/>
              <a:gd name="connsiteX207" fmla="*/ 741603 w 955270"/>
              <a:gd name="connsiteY207" fmla="*/ 34790 h 792479"/>
              <a:gd name="connsiteX208" fmla="*/ 738755 w 955270"/>
              <a:gd name="connsiteY208" fmla="*/ 38716 h 792479"/>
              <a:gd name="connsiteX209" fmla="*/ 736446 w 955270"/>
              <a:gd name="connsiteY209" fmla="*/ 39870 h 792479"/>
              <a:gd name="connsiteX210" fmla="*/ 734214 w 955270"/>
              <a:gd name="connsiteY210" fmla="*/ 39870 h 792479"/>
              <a:gd name="connsiteX211" fmla="*/ 731520 w 955270"/>
              <a:gd name="connsiteY211" fmla="*/ 37869 h 792479"/>
              <a:gd name="connsiteX212" fmla="*/ 730058 w 955270"/>
              <a:gd name="connsiteY212" fmla="*/ 33020 h 792479"/>
              <a:gd name="connsiteX213" fmla="*/ 727364 w 955270"/>
              <a:gd name="connsiteY213" fmla="*/ 30711 h 792479"/>
              <a:gd name="connsiteX214" fmla="*/ 726825 w 955270"/>
              <a:gd name="connsiteY214" fmla="*/ 30095 h 792479"/>
              <a:gd name="connsiteX215" fmla="*/ 724593 w 955270"/>
              <a:gd name="connsiteY215" fmla="*/ 26708 h 792479"/>
              <a:gd name="connsiteX216" fmla="*/ 724285 w 955270"/>
              <a:gd name="connsiteY216" fmla="*/ 24245 h 792479"/>
              <a:gd name="connsiteX217" fmla="*/ 725055 w 955270"/>
              <a:gd name="connsiteY217" fmla="*/ 21859 h 792479"/>
              <a:gd name="connsiteX218" fmla="*/ 722745 w 955270"/>
              <a:gd name="connsiteY218" fmla="*/ 22244 h 792479"/>
              <a:gd name="connsiteX219" fmla="*/ 720205 w 955270"/>
              <a:gd name="connsiteY219" fmla="*/ 23553 h 792479"/>
              <a:gd name="connsiteX220" fmla="*/ 718358 w 955270"/>
              <a:gd name="connsiteY220" fmla="*/ 25631 h 792479"/>
              <a:gd name="connsiteX221" fmla="*/ 720359 w 955270"/>
              <a:gd name="connsiteY221" fmla="*/ 26632 h 792479"/>
              <a:gd name="connsiteX222" fmla="*/ 721822 w 955270"/>
              <a:gd name="connsiteY222" fmla="*/ 29864 h 792479"/>
              <a:gd name="connsiteX223" fmla="*/ 720128 w 955270"/>
              <a:gd name="connsiteY223" fmla="*/ 36638 h 792479"/>
              <a:gd name="connsiteX224" fmla="*/ 719898 w 955270"/>
              <a:gd name="connsiteY224" fmla="*/ 37176 h 792479"/>
              <a:gd name="connsiteX225" fmla="*/ 717666 w 955270"/>
              <a:gd name="connsiteY225" fmla="*/ 41641 h 792479"/>
              <a:gd name="connsiteX226" fmla="*/ 716819 w 955270"/>
              <a:gd name="connsiteY226" fmla="*/ 42641 h 792479"/>
              <a:gd name="connsiteX227" fmla="*/ 712355 w 955270"/>
              <a:gd name="connsiteY227" fmla="*/ 46028 h 792479"/>
              <a:gd name="connsiteX228" fmla="*/ 704658 w 955270"/>
              <a:gd name="connsiteY228" fmla="*/ 50184 h 792479"/>
              <a:gd name="connsiteX229" fmla="*/ 703349 w 955270"/>
              <a:gd name="connsiteY229" fmla="*/ 50492 h 792479"/>
              <a:gd name="connsiteX230" fmla="*/ 698269 w 955270"/>
              <a:gd name="connsiteY230" fmla="*/ 50492 h 792479"/>
              <a:gd name="connsiteX231" fmla="*/ 698269 w 955270"/>
              <a:gd name="connsiteY231" fmla="*/ 53340 h 792479"/>
              <a:gd name="connsiteX232" fmla="*/ 696268 w 955270"/>
              <a:gd name="connsiteY232" fmla="*/ 56034 h 792479"/>
              <a:gd name="connsiteX233" fmla="*/ 690649 w 955270"/>
              <a:gd name="connsiteY233" fmla="*/ 57727 h 792479"/>
              <a:gd name="connsiteX234" fmla="*/ 688879 w 955270"/>
              <a:gd name="connsiteY234" fmla="*/ 57650 h 792479"/>
              <a:gd name="connsiteX235" fmla="*/ 684415 w 955270"/>
              <a:gd name="connsiteY235" fmla="*/ 55957 h 792479"/>
              <a:gd name="connsiteX236" fmla="*/ 683337 w 955270"/>
              <a:gd name="connsiteY236" fmla="*/ 55187 h 792479"/>
              <a:gd name="connsiteX237" fmla="*/ 678257 w 955270"/>
              <a:gd name="connsiteY237" fmla="*/ 49569 h 792479"/>
              <a:gd name="connsiteX238" fmla="*/ 677564 w 955270"/>
              <a:gd name="connsiteY238" fmla="*/ 47105 h 792479"/>
              <a:gd name="connsiteX239" fmla="*/ 678719 w 955270"/>
              <a:gd name="connsiteY239" fmla="*/ 41487 h 792479"/>
              <a:gd name="connsiteX240" fmla="*/ 679488 w 955270"/>
              <a:gd name="connsiteY240" fmla="*/ 40024 h 792479"/>
              <a:gd name="connsiteX241" fmla="*/ 679258 w 955270"/>
              <a:gd name="connsiteY241" fmla="*/ 40024 h 792479"/>
              <a:gd name="connsiteX242" fmla="*/ 678103 w 955270"/>
              <a:gd name="connsiteY242" fmla="*/ 40178 h 792479"/>
              <a:gd name="connsiteX243" fmla="*/ 672330 w 955270"/>
              <a:gd name="connsiteY243" fmla="*/ 39716 h 792479"/>
              <a:gd name="connsiteX244" fmla="*/ 672253 w 955270"/>
              <a:gd name="connsiteY244" fmla="*/ 39793 h 792479"/>
              <a:gd name="connsiteX245" fmla="*/ 670329 w 955270"/>
              <a:gd name="connsiteY245" fmla="*/ 45643 h 792479"/>
              <a:gd name="connsiteX246" fmla="*/ 669482 w 955270"/>
              <a:gd name="connsiteY246" fmla="*/ 46875 h 792479"/>
              <a:gd name="connsiteX247" fmla="*/ 655397 w 955270"/>
              <a:gd name="connsiteY247" fmla="*/ 58651 h 792479"/>
              <a:gd name="connsiteX248" fmla="*/ 639849 w 955270"/>
              <a:gd name="connsiteY248" fmla="*/ 69735 h 792479"/>
              <a:gd name="connsiteX249" fmla="*/ 640311 w 955270"/>
              <a:gd name="connsiteY249" fmla="*/ 70581 h 792479"/>
              <a:gd name="connsiteX250" fmla="*/ 641235 w 955270"/>
              <a:gd name="connsiteY250" fmla="*/ 69350 h 792479"/>
              <a:gd name="connsiteX251" fmla="*/ 642004 w 955270"/>
              <a:gd name="connsiteY251" fmla="*/ 68657 h 792479"/>
              <a:gd name="connsiteX252" fmla="*/ 645930 w 955270"/>
              <a:gd name="connsiteY252" fmla="*/ 66425 h 792479"/>
              <a:gd name="connsiteX253" fmla="*/ 647007 w 955270"/>
              <a:gd name="connsiteY253" fmla="*/ 66040 h 792479"/>
              <a:gd name="connsiteX254" fmla="*/ 651472 w 955270"/>
              <a:gd name="connsiteY254" fmla="*/ 65501 h 792479"/>
              <a:gd name="connsiteX255" fmla="*/ 652087 w 955270"/>
              <a:gd name="connsiteY255" fmla="*/ 65501 h 792479"/>
              <a:gd name="connsiteX256" fmla="*/ 657167 w 955270"/>
              <a:gd name="connsiteY256" fmla="*/ 66040 h 792479"/>
              <a:gd name="connsiteX257" fmla="*/ 657783 w 955270"/>
              <a:gd name="connsiteY257" fmla="*/ 66194 h 792479"/>
              <a:gd name="connsiteX258" fmla="*/ 662863 w 955270"/>
              <a:gd name="connsiteY258" fmla="*/ 67887 h 792479"/>
              <a:gd name="connsiteX259" fmla="*/ 664249 w 955270"/>
              <a:gd name="connsiteY259" fmla="*/ 68965 h 792479"/>
              <a:gd name="connsiteX260" fmla="*/ 667943 w 955270"/>
              <a:gd name="connsiteY260" fmla="*/ 74199 h 792479"/>
              <a:gd name="connsiteX261" fmla="*/ 671484 w 955270"/>
              <a:gd name="connsiteY261" fmla="*/ 76739 h 792479"/>
              <a:gd name="connsiteX262" fmla="*/ 672638 w 955270"/>
              <a:gd name="connsiteY262" fmla="*/ 78586 h 792479"/>
              <a:gd name="connsiteX263" fmla="*/ 672176 w 955270"/>
              <a:gd name="connsiteY263" fmla="*/ 80664 h 792479"/>
              <a:gd name="connsiteX264" fmla="*/ 670329 w 955270"/>
              <a:gd name="connsiteY264" fmla="*/ 83204 h 792479"/>
              <a:gd name="connsiteX265" fmla="*/ 671253 w 955270"/>
              <a:gd name="connsiteY265" fmla="*/ 85052 h 792479"/>
              <a:gd name="connsiteX266" fmla="*/ 673331 w 955270"/>
              <a:gd name="connsiteY266" fmla="*/ 88130 h 792479"/>
              <a:gd name="connsiteX267" fmla="*/ 675255 w 955270"/>
              <a:gd name="connsiteY267" fmla="*/ 92518 h 792479"/>
              <a:gd name="connsiteX268" fmla="*/ 675255 w 955270"/>
              <a:gd name="connsiteY268" fmla="*/ 94750 h 792479"/>
              <a:gd name="connsiteX269" fmla="*/ 673562 w 955270"/>
              <a:gd name="connsiteY269" fmla="*/ 98675 h 792479"/>
              <a:gd name="connsiteX270" fmla="*/ 671407 w 955270"/>
              <a:gd name="connsiteY270" fmla="*/ 100368 h 792479"/>
              <a:gd name="connsiteX271" fmla="*/ 667481 w 955270"/>
              <a:gd name="connsiteY271" fmla="*/ 100907 h 792479"/>
              <a:gd name="connsiteX272" fmla="*/ 666789 w 955270"/>
              <a:gd name="connsiteY272" fmla="*/ 100907 h 792479"/>
              <a:gd name="connsiteX273" fmla="*/ 661708 w 955270"/>
              <a:gd name="connsiteY273" fmla="*/ 100368 h 792479"/>
              <a:gd name="connsiteX274" fmla="*/ 657783 w 955270"/>
              <a:gd name="connsiteY274" fmla="*/ 100368 h 792479"/>
              <a:gd name="connsiteX275" fmla="*/ 655089 w 955270"/>
              <a:gd name="connsiteY275" fmla="*/ 102139 h 792479"/>
              <a:gd name="connsiteX276" fmla="*/ 652472 w 955270"/>
              <a:gd name="connsiteY276" fmla="*/ 104833 h 792479"/>
              <a:gd name="connsiteX277" fmla="*/ 650548 w 955270"/>
              <a:gd name="connsiteY277" fmla="*/ 108604 h 792479"/>
              <a:gd name="connsiteX278" fmla="*/ 649470 w 955270"/>
              <a:gd name="connsiteY278" fmla="*/ 113299 h 792479"/>
              <a:gd name="connsiteX279" fmla="*/ 648008 w 955270"/>
              <a:gd name="connsiteY279" fmla="*/ 115224 h 792479"/>
              <a:gd name="connsiteX280" fmla="*/ 645776 w 955270"/>
              <a:gd name="connsiteY280" fmla="*/ 116378 h 792479"/>
              <a:gd name="connsiteX281" fmla="*/ 634461 w 955270"/>
              <a:gd name="connsiteY281" fmla="*/ 121458 h 792479"/>
              <a:gd name="connsiteX282" fmla="*/ 632152 w 955270"/>
              <a:gd name="connsiteY282" fmla="*/ 121458 h 792479"/>
              <a:gd name="connsiteX283" fmla="*/ 625995 w 955270"/>
              <a:gd name="connsiteY283" fmla="*/ 118610 h 792479"/>
              <a:gd name="connsiteX284" fmla="*/ 624763 w 955270"/>
              <a:gd name="connsiteY284" fmla="*/ 117533 h 792479"/>
              <a:gd name="connsiteX285" fmla="*/ 618990 w 955270"/>
              <a:gd name="connsiteY285" fmla="*/ 108065 h 792479"/>
              <a:gd name="connsiteX286" fmla="*/ 614064 w 955270"/>
              <a:gd name="connsiteY286" fmla="*/ 105602 h 792479"/>
              <a:gd name="connsiteX287" fmla="*/ 612525 w 955270"/>
              <a:gd name="connsiteY287" fmla="*/ 103601 h 792479"/>
              <a:gd name="connsiteX288" fmla="*/ 613295 w 955270"/>
              <a:gd name="connsiteY288" fmla="*/ 101138 h 792479"/>
              <a:gd name="connsiteX289" fmla="*/ 628535 w 955270"/>
              <a:gd name="connsiteY289" fmla="*/ 85359 h 792479"/>
              <a:gd name="connsiteX290" fmla="*/ 629458 w 955270"/>
              <a:gd name="connsiteY290" fmla="*/ 81511 h 792479"/>
              <a:gd name="connsiteX291" fmla="*/ 619221 w 955270"/>
              <a:gd name="connsiteY291" fmla="*/ 78971 h 792479"/>
              <a:gd name="connsiteX292" fmla="*/ 580967 w 955270"/>
              <a:gd name="connsiteY292" fmla="*/ 86206 h 792479"/>
              <a:gd name="connsiteX293" fmla="*/ 579428 w 955270"/>
              <a:gd name="connsiteY293" fmla="*/ 86052 h 792479"/>
              <a:gd name="connsiteX294" fmla="*/ 568883 w 955270"/>
              <a:gd name="connsiteY294" fmla="*/ 82050 h 792479"/>
              <a:gd name="connsiteX295" fmla="*/ 561879 w 955270"/>
              <a:gd name="connsiteY295" fmla="*/ 86206 h 792479"/>
              <a:gd name="connsiteX296" fmla="*/ 559339 w 955270"/>
              <a:gd name="connsiteY296" fmla="*/ 88746 h 792479"/>
              <a:gd name="connsiteX297" fmla="*/ 559031 w 955270"/>
              <a:gd name="connsiteY297" fmla="*/ 90132 h 792479"/>
              <a:gd name="connsiteX298" fmla="*/ 561956 w 955270"/>
              <a:gd name="connsiteY298" fmla="*/ 91594 h 792479"/>
              <a:gd name="connsiteX299" fmla="*/ 562649 w 955270"/>
              <a:gd name="connsiteY299" fmla="*/ 92133 h 792479"/>
              <a:gd name="connsiteX300" fmla="*/ 566035 w 955270"/>
              <a:gd name="connsiteY300" fmla="*/ 95519 h 792479"/>
              <a:gd name="connsiteX301" fmla="*/ 568498 w 955270"/>
              <a:gd name="connsiteY301" fmla="*/ 98598 h 792479"/>
              <a:gd name="connsiteX302" fmla="*/ 569037 w 955270"/>
              <a:gd name="connsiteY302" fmla="*/ 99753 h 792479"/>
              <a:gd name="connsiteX303" fmla="*/ 570730 w 955270"/>
              <a:gd name="connsiteY303" fmla="*/ 107604 h 792479"/>
              <a:gd name="connsiteX304" fmla="*/ 571885 w 955270"/>
              <a:gd name="connsiteY304" fmla="*/ 130002 h 792479"/>
              <a:gd name="connsiteX305" fmla="*/ 571346 w 955270"/>
              <a:gd name="connsiteY305" fmla="*/ 137699 h 792479"/>
              <a:gd name="connsiteX306" fmla="*/ 571115 w 955270"/>
              <a:gd name="connsiteY306" fmla="*/ 138622 h 792479"/>
              <a:gd name="connsiteX307" fmla="*/ 568883 w 955270"/>
              <a:gd name="connsiteY307" fmla="*/ 143702 h 792479"/>
              <a:gd name="connsiteX308" fmla="*/ 568575 w 955270"/>
              <a:gd name="connsiteY308" fmla="*/ 144241 h 792479"/>
              <a:gd name="connsiteX309" fmla="*/ 560416 w 955270"/>
              <a:gd name="connsiteY309" fmla="*/ 155094 h 792479"/>
              <a:gd name="connsiteX310" fmla="*/ 556645 w 955270"/>
              <a:gd name="connsiteY310" fmla="*/ 167563 h 792479"/>
              <a:gd name="connsiteX311" fmla="*/ 556337 w 955270"/>
              <a:gd name="connsiteY311" fmla="*/ 168256 h 792479"/>
              <a:gd name="connsiteX312" fmla="*/ 543021 w 955270"/>
              <a:gd name="connsiteY312" fmla="*/ 189345 h 792479"/>
              <a:gd name="connsiteX313" fmla="*/ 538018 w 955270"/>
              <a:gd name="connsiteY313" fmla="*/ 202584 h 792479"/>
              <a:gd name="connsiteX314" fmla="*/ 537633 w 955270"/>
              <a:gd name="connsiteY314" fmla="*/ 205432 h 792479"/>
              <a:gd name="connsiteX315" fmla="*/ 537480 w 955270"/>
              <a:gd name="connsiteY315" fmla="*/ 206048 h 792479"/>
              <a:gd name="connsiteX316" fmla="*/ 535786 w 955270"/>
              <a:gd name="connsiteY316" fmla="*/ 209973 h 792479"/>
              <a:gd name="connsiteX317" fmla="*/ 535247 w 955270"/>
              <a:gd name="connsiteY317" fmla="*/ 210743 h 792479"/>
              <a:gd name="connsiteX318" fmla="*/ 528474 w 955270"/>
              <a:gd name="connsiteY318" fmla="*/ 218055 h 792479"/>
              <a:gd name="connsiteX319" fmla="*/ 524164 w 955270"/>
              <a:gd name="connsiteY319" fmla="*/ 223982 h 792479"/>
              <a:gd name="connsiteX320" fmla="*/ 522932 w 955270"/>
              <a:gd name="connsiteY320" fmla="*/ 224982 h 792479"/>
              <a:gd name="connsiteX321" fmla="*/ 502997 w 955270"/>
              <a:gd name="connsiteY321" fmla="*/ 232756 h 792479"/>
              <a:gd name="connsiteX322" fmla="*/ 486987 w 955270"/>
              <a:gd name="connsiteY322" fmla="*/ 244379 h 792479"/>
              <a:gd name="connsiteX323" fmla="*/ 486064 w 955270"/>
              <a:gd name="connsiteY323" fmla="*/ 244841 h 792479"/>
              <a:gd name="connsiteX324" fmla="*/ 474287 w 955270"/>
              <a:gd name="connsiteY324" fmla="*/ 248073 h 792479"/>
              <a:gd name="connsiteX325" fmla="*/ 465282 w 955270"/>
              <a:gd name="connsiteY325" fmla="*/ 255539 h 792479"/>
              <a:gd name="connsiteX326" fmla="*/ 458662 w 955270"/>
              <a:gd name="connsiteY326" fmla="*/ 259234 h 792479"/>
              <a:gd name="connsiteX327" fmla="*/ 451427 w 955270"/>
              <a:gd name="connsiteY327" fmla="*/ 261697 h 792479"/>
              <a:gd name="connsiteX328" fmla="*/ 450581 w 955270"/>
              <a:gd name="connsiteY328" fmla="*/ 261851 h 792479"/>
              <a:gd name="connsiteX329" fmla="*/ 428490 w 955270"/>
              <a:gd name="connsiteY329" fmla="*/ 262390 h 792479"/>
              <a:gd name="connsiteX330" fmla="*/ 420332 w 955270"/>
              <a:gd name="connsiteY330" fmla="*/ 264930 h 792479"/>
              <a:gd name="connsiteX331" fmla="*/ 412866 w 955270"/>
              <a:gd name="connsiteY331" fmla="*/ 270779 h 792479"/>
              <a:gd name="connsiteX332" fmla="*/ 412327 w 955270"/>
              <a:gd name="connsiteY332" fmla="*/ 271087 h 792479"/>
              <a:gd name="connsiteX333" fmla="*/ 403860 w 955270"/>
              <a:gd name="connsiteY333" fmla="*/ 275013 h 792479"/>
              <a:gd name="connsiteX334" fmla="*/ 401859 w 955270"/>
              <a:gd name="connsiteY334" fmla="*/ 275167 h 792479"/>
              <a:gd name="connsiteX335" fmla="*/ 395855 w 955270"/>
              <a:gd name="connsiteY335" fmla="*/ 273319 h 792479"/>
              <a:gd name="connsiteX336" fmla="*/ 385156 w 955270"/>
              <a:gd name="connsiteY336" fmla="*/ 280939 h 792479"/>
              <a:gd name="connsiteX337" fmla="*/ 379153 w 955270"/>
              <a:gd name="connsiteY337" fmla="*/ 284018 h 792479"/>
              <a:gd name="connsiteX338" fmla="*/ 378460 w 955270"/>
              <a:gd name="connsiteY338" fmla="*/ 284249 h 792479"/>
              <a:gd name="connsiteX339" fmla="*/ 355369 w 955270"/>
              <a:gd name="connsiteY339" fmla="*/ 288713 h 792479"/>
              <a:gd name="connsiteX340" fmla="*/ 341745 w 955270"/>
              <a:gd name="connsiteY340" fmla="*/ 293639 h 792479"/>
              <a:gd name="connsiteX341" fmla="*/ 335434 w 955270"/>
              <a:gd name="connsiteY341" fmla="*/ 297334 h 792479"/>
              <a:gd name="connsiteX342" fmla="*/ 270010 w 955270"/>
              <a:gd name="connsiteY342" fmla="*/ 351598 h 792479"/>
              <a:gd name="connsiteX343" fmla="*/ 269548 w 955270"/>
              <a:gd name="connsiteY343" fmla="*/ 351905 h 792479"/>
              <a:gd name="connsiteX344" fmla="*/ 223751 w 955270"/>
              <a:gd name="connsiteY344" fmla="*/ 375920 h 792479"/>
              <a:gd name="connsiteX345" fmla="*/ 202661 w 955270"/>
              <a:gd name="connsiteY345" fmla="*/ 396471 h 792479"/>
              <a:gd name="connsiteX346" fmla="*/ 201892 w 955270"/>
              <a:gd name="connsiteY346" fmla="*/ 397010 h 792479"/>
              <a:gd name="connsiteX347" fmla="*/ 189807 w 955270"/>
              <a:gd name="connsiteY347" fmla="*/ 402475 h 792479"/>
              <a:gd name="connsiteX348" fmla="*/ 185959 w 955270"/>
              <a:gd name="connsiteY348" fmla="*/ 405399 h 792479"/>
              <a:gd name="connsiteX349" fmla="*/ 181187 w 955270"/>
              <a:gd name="connsiteY349" fmla="*/ 412865 h 792479"/>
              <a:gd name="connsiteX350" fmla="*/ 180648 w 955270"/>
              <a:gd name="connsiteY350" fmla="*/ 413481 h 792479"/>
              <a:gd name="connsiteX351" fmla="*/ 177261 w 955270"/>
              <a:gd name="connsiteY351" fmla="*/ 416329 h 792479"/>
              <a:gd name="connsiteX352" fmla="*/ 176415 w 955270"/>
              <a:gd name="connsiteY352" fmla="*/ 416791 h 792479"/>
              <a:gd name="connsiteX353" fmla="*/ 171412 w 955270"/>
              <a:gd name="connsiteY353" fmla="*/ 418869 h 792479"/>
              <a:gd name="connsiteX354" fmla="*/ 167255 w 955270"/>
              <a:gd name="connsiteY354" fmla="*/ 427182 h 792479"/>
              <a:gd name="connsiteX355" fmla="*/ 166716 w 955270"/>
              <a:gd name="connsiteY355" fmla="*/ 427875 h 792479"/>
              <a:gd name="connsiteX356" fmla="*/ 161636 w 955270"/>
              <a:gd name="connsiteY356" fmla="*/ 432955 h 792479"/>
              <a:gd name="connsiteX357" fmla="*/ 161098 w 955270"/>
              <a:gd name="connsiteY357" fmla="*/ 433416 h 792479"/>
              <a:gd name="connsiteX358" fmla="*/ 151553 w 955270"/>
              <a:gd name="connsiteY358" fmla="*/ 439035 h 792479"/>
              <a:gd name="connsiteX359" fmla="*/ 140855 w 955270"/>
              <a:gd name="connsiteY359" fmla="*/ 447117 h 792479"/>
              <a:gd name="connsiteX360" fmla="*/ 138238 w 955270"/>
              <a:gd name="connsiteY360" fmla="*/ 450273 h 792479"/>
              <a:gd name="connsiteX361" fmla="*/ 137622 w 955270"/>
              <a:gd name="connsiteY361" fmla="*/ 450812 h 792479"/>
              <a:gd name="connsiteX362" fmla="*/ 134235 w 955270"/>
              <a:gd name="connsiteY362" fmla="*/ 453044 h 792479"/>
              <a:gd name="connsiteX363" fmla="*/ 133158 w 955270"/>
              <a:gd name="connsiteY363" fmla="*/ 453505 h 792479"/>
              <a:gd name="connsiteX364" fmla="*/ 91517 w 955270"/>
              <a:gd name="connsiteY364" fmla="*/ 460279 h 792479"/>
              <a:gd name="connsiteX365" fmla="*/ 32327 w 955270"/>
              <a:gd name="connsiteY365" fmla="*/ 460279 h 792479"/>
              <a:gd name="connsiteX366" fmla="*/ 33097 w 955270"/>
              <a:gd name="connsiteY366" fmla="*/ 467899 h 792479"/>
              <a:gd name="connsiteX367" fmla="*/ 32943 w 955270"/>
              <a:gd name="connsiteY367" fmla="*/ 469053 h 792479"/>
              <a:gd name="connsiteX368" fmla="*/ 25708 w 955270"/>
              <a:gd name="connsiteY368" fmla="*/ 490990 h 79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955270" h="792479">
                <a:moveTo>
                  <a:pt x="25708" y="490990"/>
                </a:moveTo>
                <a:lnTo>
                  <a:pt x="23861" y="494761"/>
                </a:lnTo>
                <a:cubicBezTo>
                  <a:pt x="23630" y="495223"/>
                  <a:pt x="23245" y="495608"/>
                  <a:pt x="22860" y="495916"/>
                </a:cubicBezTo>
                <a:lnTo>
                  <a:pt x="18781" y="498456"/>
                </a:lnTo>
                <a:lnTo>
                  <a:pt x="14009" y="504767"/>
                </a:lnTo>
                <a:lnTo>
                  <a:pt x="12084" y="506769"/>
                </a:lnTo>
                <a:cubicBezTo>
                  <a:pt x="11776" y="507076"/>
                  <a:pt x="11315" y="507307"/>
                  <a:pt x="10930" y="507461"/>
                </a:cubicBezTo>
                <a:lnTo>
                  <a:pt x="6389" y="508847"/>
                </a:lnTo>
                <a:lnTo>
                  <a:pt x="5234" y="510925"/>
                </a:lnTo>
                <a:lnTo>
                  <a:pt x="6158" y="515543"/>
                </a:lnTo>
                <a:lnTo>
                  <a:pt x="6235" y="520623"/>
                </a:lnTo>
                <a:lnTo>
                  <a:pt x="5619" y="525472"/>
                </a:lnTo>
                <a:lnTo>
                  <a:pt x="4541" y="545561"/>
                </a:lnTo>
                <a:cubicBezTo>
                  <a:pt x="4541" y="545869"/>
                  <a:pt x="4464" y="546177"/>
                  <a:pt x="4310" y="546485"/>
                </a:cubicBezTo>
                <a:lnTo>
                  <a:pt x="2078" y="552104"/>
                </a:lnTo>
                <a:lnTo>
                  <a:pt x="0" y="560955"/>
                </a:lnTo>
                <a:lnTo>
                  <a:pt x="0" y="564573"/>
                </a:lnTo>
                <a:lnTo>
                  <a:pt x="385" y="566343"/>
                </a:lnTo>
                <a:lnTo>
                  <a:pt x="4618" y="573270"/>
                </a:lnTo>
                <a:cubicBezTo>
                  <a:pt x="4695" y="573424"/>
                  <a:pt x="4849" y="573655"/>
                  <a:pt x="4926" y="573886"/>
                </a:cubicBezTo>
                <a:lnTo>
                  <a:pt x="6620" y="578966"/>
                </a:lnTo>
                <a:lnTo>
                  <a:pt x="9006" y="595207"/>
                </a:lnTo>
                <a:lnTo>
                  <a:pt x="16164" y="620607"/>
                </a:lnTo>
                <a:lnTo>
                  <a:pt x="71659" y="613064"/>
                </a:lnTo>
                <a:lnTo>
                  <a:pt x="96905" y="614141"/>
                </a:lnTo>
                <a:lnTo>
                  <a:pt x="105757" y="615912"/>
                </a:lnTo>
                <a:lnTo>
                  <a:pt x="115455" y="616450"/>
                </a:lnTo>
                <a:lnTo>
                  <a:pt x="129001" y="619221"/>
                </a:lnTo>
                <a:lnTo>
                  <a:pt x="135313" y="618682"/>
                </a:lnTo>
                <a:cubicBezTo>
                  <a:pt x="136006" y="618605"/>
                  <a:pt x="136544" y="618759"/>
                  <a:pt x="137083" y="619144"/>
                </a:cubicBezTo>
                <a:lnTo>
                  <a:pt x="142163" y="622531"/>
                </a:lnTo>
                <a:cubicBezTo>
                  <a:pt x="142471" y="622685"/>
                  <a:pt x="142702" y="622916"/>
                  <a:pt x="142856" y="623224"/>
                </a:cubicBezTo>
                <a:lnTo>
                  <a:pt x="145704" y="627149"/>
                </a:lnTo>
                <a:lnTo>
                  <a:pt x="147320" y="629381"/>
                </a:lnTo>
                <a:cubicBezTo>
                  <a:pt x="147551" y="629689"/>
                  <a:pt x="147705" y="629997"/>
                  <a:pt x="147782" y="630382"/>
                </a:cubicBezTo>
                <a:lnTo>
                  <a:pt x="149475" y="637155"/>
                </a:lnTo>
                <a:lnTo>
                  <a:pt x="151169" y="647469"/>
                </a:lnTo>
                <a:cubicBezTo>
                  <a:pt x="151245" y="647700"/>
                  <a:pt x="151245" y="648008"/>
                  <a:pt x="151169" y="648316"/>
                </a:cubicBezTo>
                <a:lnTo>
                  <a:pt x="150630" y="652780"/>
                </a:lnTo>
                <a:lnTo>
                  <a:pt x="148859" y="658399"/>
                </a:lnTo>
                <a:lnTo>
                  <a:pt x="148552" y="660939"/>
                </a:lnTo>
                <a:lnTo>
                  <a:pt x="150399" y="664710"/>
                </a:lnTo>
                <a:lnTo>
                  <a:pt x="160482" y="667712"/>
                </a:lnTo>
                <a:cubicBezTo>
                  <a:pt x="160713" y="667789"/>
                  <a:pt x="160944" y="667866"/>
                  <a:pt x="161175" y="668020"/>
                </a:cubicBezTo>
                <a:lnTo>
                  <a:pt x="170950" y="673947"/>
                </a:lnTo>
                <a:lnTo>
                  <a:pt x="181802" y="676641"/>
                </a:lnTo>
                <a:cubicBezTo>
                  <a:pt x="182033" y="676718"/>
                  <a:pt x="182341" y="676795"/>
                  <a:pt x="182572" y="676949"/>
                </a:cubicBezTo>
                <a:lnTo>
                  <a:pt x="197735" y="685954"/>
                </a:lnTo>
                <a:lnTo>
                  <a:pt x="212744" y="698577"/>
                </a:lnTo>
                <a:cubicBezTo>
                  <a:pt x="212975" y="698731"/>
                  <a:pt x="213129" y="698962"/>
                  <a:pt x="213283" y="699193"/>
                </a:cubicBezTo>
                <a:lnTo>
                  <a:pt x="215977" y="703426"/>
                </a:lnTo>
                <a:lnTo>
                  <a:pt x="217208" y="705427"/>
                </a:lnTo>
                <a:cubicBezTo>
                  <a:pt x="217516" y="705889"/>
                  <a:pt x="217670" y="706505"/>
                  <a:pt x="217670" y="707044"/>
                </a:cubicBezTo>
                <a:cubicBezTo>
                  <a:pt x="217670" y="707582"/>
                  <a:pt x="217439" y="708121"/>
                  <a:pt x="217132" y="708583"/>
                </a:cubicBezTo>
                <a:lnTo>
                  <a:pt x="212821" y="714433"/>
                </a:lnTo>
                <a:lnTo>
                  <a:pt x="207895" y="727595"/>
                </a:lnTo>
                <a:cubicBezTo>
                  <a:pt x="207818" y="727902"/>
                  <a:pt x="207664" y="728133"/>
                  <a:pt x="207433" y="728364"/>
                </a:cubicBezTo>
                <a:lnTo>
                  <a:pt x="202661" y="734137"/>
                </a:lnTo>
                <a:lnTo>
                  <a:pt x="198351" y="747145"/>
                </a:lnTo>
                <a:cubicBezTo>
                  <a:pt x="198120" y="747838"/>
                  <a:pt x="197658" y="748376"/>
                  <a:pt x="197042" y="748684"/>
                </a:cubicBezTo>
                <a:lnTo>
                  <a:pt x="192732" y="751070"/>
                </a:lnTo>
                <a:lnTo>
                  <a:pt x="185805" y="764386"/>
                </a:lnTo>
                <a:cubicBezTo>
                  <a:pt x="185497" y="764925"/>
                  <a:pt x="185112" y="765310"/>
                  <a:pt x="184573" y="765618"/>
                </a:cubicBezTo>
                <a:lnTo>
                  <a:pt x="180802" y="767465"/>
                </a:lnTo>
                <a:lnTo>
                  <a:pt x="178262" y="772083"/>
                </a:lnTo>
                <a:lnTo>
                  <a:pt x="182418" y="773392"/>
                </a:lnTo>
                <a:cubicBezTo>
                  <a:pt x="182880" y="773546"/>
                  <a:pt x="183342" y="773853"/>
                  <a:pt x="183727" y="774238"/>
                </a:cubicBezTo>
                <a:lnTo>
                  <a:pt x="188191" y="779318"/>
                </a:lnTo>
                <a:cubicBezTo>
                  <a:pt x="188422" y="779549"/>
                  <a:pt x="188576" y="779857"/>
                  <a:pt x="188730" y="780165"/>
                </a:cubicBezTo>
                <a:lnTo>
                  <a:pt x="190962" y="785784"/>
                </a:lnTo>
                <a:lnTo>
                  <a:pt x="192886" y="791556"/>
                </a:lnTo>
                <a:lnTo>
                  <a:pt x="194195" y="792249"/>
                </a:lnTo>
                <a:lnTo>
                  <a:pt x="198736" y="790864"/>
                </a:lnTo>
                <a:lnTo>
                  <a:pt x="205201" y="788170"/>
                </a:lnTo>
                <a:cubicBezTo>
                  <a:pt x="205432" y="788093"/>
                  <a:pt x="205663" y="788016"/>
                  <a:pt x="205817" y="788016"/>
                </a:cubicBezTo>
                <a:lnTo>
                  <a:pt x="213129" y="786861"/>
                </a:lnTo>
                <a:cubicBezTo>
                  <a:pt x="213283" y="786861"/>
                  <a:pt x="213437" y="786861"/>
                  <a:pt x="213591" y="786861"/>
                </a:cubicBezTo>
                <a:cubicBezTo>
                  <a:pt x="213745" y="786861"/>
                  <a:pt x="213976" y="786861"/>
                  <a:pt x="214130" y="786938"/>
                </a:cubicBezTo>
                <a:lnTo>
                  <a:pt x="219749" y="788093"/>
                </a:lnTo>
                <a:lnTo>
                  <a:pt x="227061" y="791095"/>
                </a:lnTo>
                <a:lnTo>
                  <a:pt x="232141" y="792018"/>
                </a:lnTo>
                <a:lnTo>
                  <a:pt x="238221" y="792480"/>
                </a:lnTo>
                <a:lnTo>
                  <a:pt x="244610" y="791402"/>
                </a:lnTo>
                <a:lnTo>
                  <a:pt x="250536" y="789786"/>
                </a:lnTo>
                <a:lnTo>
                  <a:pt x="264776" y="783705"/>
                </a:lnTo>
                <a:cubicBezTo>
                  <a:pt x="264930" y="783629"/>
                  <a:pt x="265161" y="783552"/>
                  <a:pt x="265392" y="783552"/>
                </a:cubicBezTo>
                <a:lnTo>
                  <a:pt x="272781" y="782089"/>
                </a:lnTo>
                <a:lnTo>
                  <a:pt x="275013" y="774315"/>
                </a:lnTo>
                <a:cubicBezTo>
                  <a:pt x="275090" y="773930"/>
                  <a:pt x="275244" y="773622"/>
                  <a:pt x="275475" y="773315"/>
                </a:cubicBezTo>
                <a:lnTo>
                  <a:pt x="281632" y="765464"/>
                </a:lnTo>
                <a:lnTo>
                  <a:pt x="288021" y="758998"/>
                </a:lnTo>
                <a:lnTo>
                  <a:pt x="292562" y="752379"/>
                </a:lnTo>
                <a:lnTo>
                  <a:pt x="299720" y="732444"/>
                </a:lnTo>
                <a:cubicBezTo>
                  <a:pt x="299874" y="732136"/>
                  <a:pt x="300028" y="731828"/>
                  <a:pt x="300259" y="731597"/>
                </a:cubicBezTo>
                <a:lnTo>
                  <a:pt x="323350" y="704581"/>
                </a:lnTo>
                <a:lnTo>
                  <a:pt x="333202" y="688109"/>
                </a:lnTo>
                <a:lnTo>
                  <a:pt x="351521" y="636309"/>
                </a:lnTo>
                <a:lnTo>
                  <a:pt x="360064" y="619144"/>
                </a:lnTo>
                <a:cubicBezTo>
                  <a:pt x="360141" y="618913"/>
                  <a:pt x="360295" y="618759"/>
                  <a:pt x="360449" y="618605"/>
                </a:cubicBezTo>
                <a:lnTo>
                  <a:pt x="370609" y="606829"/>
                </a:lnTo>
                <a:cubicBezTo>
                  <a:pt x="370763" y="606675"/>
                  <a:pt x="370917" y="606521"/>
                  <a:pt x="371148" y="606367"/>
                </a:cubicBezTo>
                <a:lnTo>
                  <a:pt x="387465" y="595130"/>
                </a:lnTo>
                <a:lnTo>
                  <a:pt x="394239" y="588818"/>
                </a:lnTo>
                <a:lnTo>
                  <a:pt x="400627" y="579736"/>
                </a:lnTo>
                <a:lnTo>
                  <a:pt x="413404" y="547409"/>
                </a:lnTo>
                <a:cubicBezTo>
                  <a:pt x="413481" y="547101"/>
                  <a:pt x="413712" y="546870"/>
                  <a:pt x="413866" y="546639"/>
                </a:cubicBezTo>
                <a:lnTo>
                  <a:pt x="424026" y="534862"/>
                </a:lnTo>
                <a:lnTo>
                  <a:pt x="426412" y="531553"/>
                </a:lnTo>
                <a:lnTo>
                  <a:pt x="427413" y="528089"/>
                </a:lnTo>
                <a:lnTo>
                  <a:pt x="427875" y="521316"/>
                </a:lnTo>
                <a:cubicBezTo>
                  <a:pt x="427875" y="520931"/>
                  <a:pt x="428029" y="520623"/>
                  <a:pt x="428182" y="520238"/>
                </a:cubicBezTo>
                <a:lnTo>
                  <a:pt x="429876" y="516852"/>
                </a:lnTo>
                <a:cubicBezTo>
                  <a:pt x="430107" y="516390"/>
                  <a:pt x="430415" y="516005"/>
                  <a:pt x="430799" y="515774"/>
                </a:cubicBezTo>
                <a:lnTo>
                  <a:pt x="437573" y="511310"/>
                </a:lnTo>
                <a:cubicBezTo>
                  <a:pt x="437958" y="511079"/>
                  <a:pt x="438343" y="510925"/>
                  <a:pt x="438727" y="510848"/>
                </a:cubicBezTo>
                <a:lnTo>
                  <a:pt x="446578" y="509693"/>
                </a:lnTo>
                <a:lnTo>
                  <a:pt x="462665" y="508539"/>
                </a:lnTo>
                <a:lnTo>
                  <a:pt x="483678" y="500765"/>
                </a:lnTo>
                <a:lnTo>
                  <a:pt x="491529" y="499533"/>
                </a:lnTo>
                <a:cubicBezTo>
                  <a:pt x="491759" y="499533"/>
                  <a:pt x="491990" y="499456"/>
                  <a:pt x="492144" y="499533"/>
                </a:cubicBezTo>
                <a:lnTo>
                  <a:pt x="499456" y="500072"/>
                </a:lnTo>
                <a:lnTo>
                  <a:pt x="513234" y="503844"/>
                </a:lnTo>
                <a:lnTo>
                  <a:pt x="518468" y="502073"/>
                </a:lnTo>
                <a:lnTo>
                  <a:pt x="521701" y="498379"/>
                </a:lnTo>
                <a:lnTo>
                  <a:pt x="544022" y="455892"/>
                </a:lnTo>
                <a:lnTo>
                  <a:pt x="615450" y="322041"/>
                </a:lnTo>
                <a:lnTo>
                  <a:pt x="622377" y="312189"/>
                </a:lnTo>
                <a:cubicBezTo>
                  <a:pt x="622608" y="311881"/>
                  <a:pt x="622916" y="311650"/>
                  <a:pt x="623224" y="311419"/>
                </a:cubicBezTo>
                <a:lnTo>
                  <a:pt x="630536" y="306955"/>
                </a:lnTo>
                <a:cubicBezTo>
                  <a:pt x="630767" y="306801"/>
                  <a:pt x="630998" y="306724"/>
                  <a:pt x="631306" y="306647"/>
                </a:cubicBezTo>
                <a:lnTo>
                  <a:pt x="828194" y="254924"/>
                </a:lnTo>
                <a:lnTo>
                  <a:pt x="842587" y="248458"/>
                </a:lnTo>
                <a:lnTo>
                  <a:pt x="855210" y="237990"/>
                </a:lnTo>
                <a:lnTo>
                  <a:pt x="862369" y="233757"/>
                </a:lnTo>
                <a:cubicBezTo>
                  <a:pt x="862830" y="233526"/>
                  <a:pt x="863292" y="233372"/>
                  <a:pt x="863754" y="233372"/>
                </a:cubicBezTo>
                <a:lnTo>
                  <a:pt x="873375" y="233372"/>
                </a:lnTo>
                <a:lnTo>
                  <a:pt x="874222" y="231910"/>
                </a:lnTo>
                <a:lnTo>
                  <a:pt x="881842" y="211513"/>
                </a:lnTo>
                <a:lnTo>
                  <a:pt x="883612" y="207895"/>
                </a:lnTo>
                <a:cubicBezTo>
                  <a:pt x="883997" y="207125"/>
                  <a:pt x="884690" y="206587"/>
                  <a:pt x="885536" y="206433"/>
                </a:cubicBezTo>
                <a:lnTo>
                  <a:pt x="890617" y="205278"/>
                </a:lnTo>
                <a:lnTo>
                  <a:pt x="896466" y="203123"/>
                </a:lnTo>
                <a:lnTo>
                  <a:pt x="901315" y="200660"/>
                </a:lnTo>
                <a:lnTo>
                  <a:pt x="908242" y="192655"/>
                </a:lnTo>
                <a:cubicBezTo>
                  <a:pt x="908473" y="192424"/>
                  <a:pt x="908704" y="192193"/>
                  <a:pt x="909012" y="192039"/>
                </a:cubicBezTo>
                <a:lnTo>
                  <a:pt x="935413" y="177415"/>
                </a:lnTo>
                <a:lnTo>
                  <a:pt x="944880" y="170026"/>
                </a:lnTo>
                <a:lnTo>
                  <a:pt x="949190" y="164638"/>
                </a:lnTo>
                <a:lnTo>
                  <a:pt x="953270" y="156941"/>
                </a:lnTo>
                <a:lnTo>
                  <a:pt x="955271" y="149552"/>
                </a:lnTo>
                <a:lnTo>
                  <a:pt x="953347" y="142856"/>
                </a:lnTo>
                <a:lnTo>
                  <a:pt x="939492" y="121843"/>
                </a:lnTo>
                <a:cubicBezTo>
                  <a:pt x="939338" y="121612"/>
                  <a:pt x="939184" y="121304"/>
                  <a:pt x="939107" y="121073"/>
                </a:cubicBezTo>
                <a:lnTo>
                  <a:pt x="936413" y="111298"/>
                </a:lnTo>
                <a:lnTo>
                  <a:pt x="913553" y="72275"/>
                </a:lnTo>
                <a:cubicBezTo>
                  <a:pt x="913399" y="71967"/>
                  <a:pt x="913245" y="71659"/>
                  <a:pt x="913169" y="71274"/>
                </a:cubicBezTo>
                <a:lnTo>
                  <a:pt x="912168" y="64501"/>
                </a:lnTo>
                <a:lnTo>
                  <a:pt x="905395" y="53648"/>
                </a:lnTo>
                <a:lnTo>
                  <a:pt x="898698" y="48491"/>
                </a:lnTo>
                <a:lnTo>
                  <a:pt x="886383" y="42564"/>
                </a:lnTo>
                <a:lnTo>
                  <a:pt x="869296" y="39255"/>
                </a:lnTo>
                <a:lnTo>
                  <a:pt x="861522" y="36330"/>
                </a:lnTo>
                <a:cubicBezTo>
                  <a:pt x="861291" y="36253"/>
                  <a:pt x="860983" y="36099"/>
                  <a:pt x="860829" y="35945"/>
                </a:cubicBezTo>
                <a:lnTo>
                  <a:pt x="853363" y="30095"/>
                </a:lnTo>
                <a:lnTo>
                  <a:pt x="850900" y="29248"/>
                </a:lnTo>
                <a:lnTo>
                  <a:pt x="837892" y="29248"/>
                </a:lnTo>
                <a:cubicBezTo>
                  <a:pt x="837661" y="29248"/>
                  <a:pt x="837507" y="29248"/>
                  <a:pt x="837276" y="29172"/>
                </a:cubicBezTo>
                <a:lnTo>
                  <a:pt x="832196" y="28017"/>
                </a:lnTo>
                <a:cubicBezTo>
                  <a:pt x="831812" y="27940"/>
                  <a:pt x="831427" y="27786"/>
                  <a:pt x="831119" y="27555"/>
                </a:cubicBezTo>
                <a:lnTo>
                  <a:pt x="828887" y="25862"/>
                </a:lnTo>
                <a:lnTo>
                  <a:pt x="823499" y="20551"/>
                </a:lnTo>
                <a:lnTo>
                  <a:pt x="812107" y="13008"/>
                </a:lnTo>
                <a:lnTo>
                  <a:pt x="804949" y="9467"/>
                </a:lnTo>
                <a:lnTo>
                  <a:pt x="797483" y="8390"/>
                </a:lnTo>
                <a:lnTo>
                  <a:pt x="770851" y="8390"/>
                </a:lnTo>
                <a:lnTo>
                  <a:pt x="761846" y="6619"/>
                </a:lnTo>
                <a:cubicBezTo>
                  <a:pt x="761615" y="6542"/>
                  <a:pt x="761384" y="6465"/>
                  <a:pt x="761153" y="6388"/>
                </a:cubicBezTo>
                <a:lnTo>
                  <a:pt x="750301" y="1001"/>
                </a:lnTo>
                <a:lnTo>
                  <a:pt x="743373" y="0"/>
                </a:lnTo>
                <a:lnTo>
                  <a:pt x="736446" y="1462"/>
                </a:lnTo>
                <a:lnTo>
                  <a:pt x="734060" y="2848"/>
                </a:lnTo>
                <a:lnTo>
                  <a:pt x="737370" y="1770"/>
                </a:lnTo>
                <a:cubicBezTo>
                  <a:pt x="738293" y="1462"/>
                  <a:pt x="739371" y="1693"/>
                  <a:pt x="740141" y="2309"/>
                </a:cubicBezTo>
                <a:cubicBezTo>
                  <a:pt x="740910" y="3002"/>
                  <a:pt x="741218" y="4002"/>
                  <a:pt x="741064" y="5003"/>
                </a:cubicBezTo>
                <a:lnTo>
                  <a:pt x="740833" y="6312"/>
                </a:lnTo>
                <a:cubicBezTo>
                  <a:pt x="740833" y="6312"/>
                  <a:pt x="740910" y="6312"/>
                  <a:pt x="740910" y="6312"/>
                </a:cubicBezTo>
                <a:lnTo>
                  <a:pt x="744836" y="5157"/>
                </a:lnTo>
                <a:cubicBezTo>
                  <a:pt x="745067" y="5080"/>
                  <a:pt x="745375" y="5080"/>
                  <a:pt x="745605" y="5080"/>
                </a:cubicBezTo>
                <a:lnTo>
                  <a:pt x="750070" y="5080"/>
                </a:lnTo>
                <a:cubicBezTo>
                  <a:pt x="751301" y="5080"/>
                  <a:pt x="752379" y="5850"/>
                  <a:pt x="752764" y="7004"/>
                </a:cubicBezTo>
                <a:cubicBezTo>
                  <a:pt x="753149" y="8159"/>
                  <a:pt x="752687" y="9467"/>
                  <a:pt x="751686" y="10160"/>
                </a:cubicBezTo>
                <a:lnTo>
                  <a:pt x="747761" y="13008"/>
                </a:lnTo>
                <a:lnTo>
                  <a:pt x="745529" y="15317"/>
                </a:lnTo>
                <a:lnTo>
                  <a:pt x="745990" y="15548"/>
                </a:lnTo>
                <a:lnTo>
                  <a:pt x="754380" y="11084"/>
                </a:lnTo>
                <a:cubicBezTo>
                  <a:pt x="754688" y="10930"/>
                  <a:pt x="754996" y="10853"/>
                  <a:pt x="755381" y="10776"/>
                </a:cubicBezTo>
                <a:lnTo>
                  <a:pt x="760461" y="10237"/>
                </a:lnTo>
                <a:cubicBezTo>
                  <a:pt x="761615" y="10083"/>
                  <a:pt x="762693" y="10699"/>
                  <a:pt x="763232" y="11699"/>
                </a:cubicBezTo>
                <a:cubicBezTo>
                  <a:pt x="763770" y="12700"/>
                  <a:pt x="763617" y="14008"/>
                  <a:pt x="762847" y="14855"/>
                </a:cubicBezTo>
                <a:lnTo>
                  <a:pt x="758921" y="19319"/>
                </a:lnTo>
                <a:cubicBezTo>
                  <a:pt x="758690" y="19627"/>
                  <a:pt x="758306" y="19858"/>
                  <a:pt x="757921" y="20012"/>
                </a:cubicBezTo>
                <a:lnTo>
                  <a:pt x="752841" y="22244"/>
                </a:lnTo>
                <a:lnTo>
                  <a:pt x="747530" y="24015"/>
                </a:lnTo>
                <a:lnTo>
                  <a:pt x="740987" y="27709"/>
                </a:lnTo>
                <a:lnTo>
                  <a:pt x="741141" y="27786"/>
                </a:lnTo>
                <a:cubicBezTo>
                  <a:pt x="742296" y="28325"/>
                  <a:pt x="742912" y="29633"/>
                  <a:pt x="742604" y="30865"/>
                </a:cubicBezTo>
                <a:lnTo>
                  <a:pt x="742065" y="33713"/>
                </a:lnTo>
                <a:cubicBezTo>
                  <a:pt x="741988" y="34098"/>
                  <a:pt x="741834" y="34482"/>
                  <a:pt x="741603" y="34790"/>
                </a:cubicBezTo>
                <a:lnTo>
                  <a:pt x="738755" y="38716"/>
                </a:lnTo>
                <a:cubicBezTo>
                  <a:pt x="738216" y="39485"/>
                  <a:pt x="737370" y="39870"/>
                  <a:pt x="736446" y="39870"/>
                </a:cubicBezTo>
                <a:lnTo>
                  <a:pt x="734214" y="39870"/>
                </a:lnTo>
                <a:cubicBezTo>
                  <a:pt x="732982" y="39870"/>
                  <a:pt x="731905" y="39024"/>
                  <a:pt x="731520" y="37869"/>
                </a:cubicBezTo>
                <a:lnTo>
                  <a:pt x="730058" y="33020"/>
                </a:lnTo>
                <a:lnTo>
                  <a:pt x="727364" y="30711"/>
                </a:lnTo>
                <a:cubicBezTo>
                  <a:pt x="727133" y="30557"/>
                  <a:pt x="726979" y="30326"/>
                  <a:pt x="726825" y="30095"/>
                </a:cubicBezTo>
                <a:lnTo>
                  <a:pt x="724593" y="26708"/>
                </a:lnTo>
                <a:cubicBezTo>
                  <a:pt x="724131" y="26016"/>
                  <a:pt x="723977" y="25092"/>
                  <a:pt x="724285" y="24245"/>
                </a:cubicBezTo>
                <a:lnTo>
                  <a:pt x="725055" y="21859"/>
                </a:lnTo>
                <a:lnTo>
                  <a:pt x="722745" y="22244"/>
                </a:lnTo>
                <a:lnTo>
                  <a:pt x="720205" y="23553"/>
                </a:lnTo>
                <a:lnTo>
                  <a:pt x="718358" y="25631"/>
                </a:lnTo>
                <a:lnTo>
                  <a:pt x="720359" y="26632"/>
                </a:lnTo>
                <a:cubicBezTo>
                  <a:pt x="721514" y="27247"/>
                  <a:pt x="722130" y="28556"/>
                  <a:pt x="721822" y="29864"/>
                </a:cubicBezTo>
                <a:lnTo>
                  <a:pt x="720128" y="36638"/>
                </a:lnTo>
                <a:cubicBezTo>
                  <a:pt x="720052" y="36868"/>
                  <a:pt x="719975" y="37022"/>
                  <a:pt x="719898" y="37176"/>
                </a:cubicBezTo>
                <a:lnTo>
                  <a:pt x="717666" y="41641"/>
                </a:lnTo>
                <a:cubicBezTo>
                  <a:pt x="717435" y="42025"/>
                  <a:pt x="717204" y="42333"/>
                  <a:pt x="716819" y="42641"/>
                </a:cubicBezTo>
                <a:lnTo>
                  <a:pt x="712355" y="46028"/>
                </a:lnTo>
                <a:lnTo>
                  <a:pt x="704658" y="50184"/>
                </a:lnTo>
                <a:cubicBezTo>
                  <a:pt x="704273" y="50415"/>
                  <a:pt x="703811" y="50492"/>
                  <a:pt x="703349" y="50492"/>
                </a:cubicBezTo>
                <a:lnTo>
                  <a:pt x="698269" y="50492"/>
                </a:lnTo>
                <a:lnTo>
                  <a:pt x="698269" y="53340"/>
                </a:lnTo>
                <a:cubicBezTo>
                  <a:pt x="698269" y="54572"/>
                  <a:pt x="697423" y="55649"/>
                  <a:pt x="696268" y="56034"/>
                </a:cubicBezTo>
                <a:lnTo>
                  <a:pt x="690649" y="57727"/>
                </a:lnTo>
                <a:cubicBezTo>
                  <a:pt x="690033" y="57881"/>
                  <a:pt x="689418" y="57881"/>
                  <a:pt x="688879" y="57650"/>
                </a:cubicBezTo>
                <a:lnTo>
                  <a:pt x="684415" y="55957"/>
                </a:lnTo>
                <a:cubicBezTo>
                  <a:pt x="684030" y="55803"/>
                  <a:pt x="683645" y="55572"/>
                  <a:pt x="683337" y="55187"/>
                </a:cubicBezTo>
                <a:lnTo>
                  <a:pt x="678257" y="49569"/>
                </a:lnTo>
                <a:cubicBezTo>
                  <a:pt x="677641" y="48876"/>
                  <a:pt x="677410" y="48029"/>
                  <a:pt x="677564" y="47105"/>
                </a:cubicBezTo>
                <a:lnTo>
                  <a:pt x="678719" y="41487"/>
                </a:lnTo>
                <a:cubicBezTo>
                  <a:pt x="678796" y="40948"/>
                  <a:pt x="679104" y="40409"/>
                  <a:pt x="679488" y="40024"/>
                </a:cubicBezTo>
                <a:lnTo>
                  <a:pt x="679258" y="40024"/>
                </a:lnTo>
                <a:cubicBezTo>
                  <a:pt x="678873" y="40178"/>
                  <a:pt x="678565" y="40178"/>
                  <a:pt x="678103" y="40178"/>
                </a:cubicBezTo>
                <a:lnTo>
                  <a:pt x="672330" y="39716"/>
                </a:lnTo>
                <a:lnTo>
                  <a:pt x="672253" y="39793"/>
                </a:lnTo>
                <a:lnTo>
                  <a:pt x="670329" y="45643"/>
                </a:lnTo>
                <a:cubicBezTo>
                  <a:pt x="670175" y="46105"/>
                  <a:pt x="669867" y="46567"/>
                  <a:pt x="669482" y="46875"/>
                </a:cubicBezTo>
                <a:lnTo>
                  <a:pt x="655397" y="58651"/>
                </a:lnTo>
                <a:lnTo>
                  <a:pt x="639849" y="69735"/>
                </a:lnTo>
                <a:lnTo>
                  <a:pt x="640311" y="70581"/>
                </a:lnTo>
                <a:lnTo>
                  <a:pt x="641235" y="69350"/>
                </a:lnTo>
                <a:cubicBezTo>
                  <a:pt x="641465" y="69042"/>
                  <a:pt x="641696" y="68811"/>
                  <a:pt x="642004" y="68657"/>
                </a:cubicBezTo>
                <a:lnTo>
                  <a:pt x="645930" y="66425"/>
                </a:lnTo>
                <a:cubicBezTo>
                  <a:pt x="646238" y="66271"/>
                  <a:pt x="646622" y="66117"/>
                  <a:pt x="647007" y="66040"/>
                </a:cubicBezTo>
                <a:lnTo>
                  <a:pt x="651472" y="65501"/>
                </a:lnTo>
                <a:cubicBezTo>
                  <a:pt x="651703" y="65501"/>
                  <a:pt x="651933" y="65501"/>
                  <a:pt x="652087" y="65501"/>
                </a:cubicBezTo>
                <a:lnTo>
                  <a:pt x="657167" y="66040"/>
                </a:lnTo>
                <a:cubicBezTo>
                  <a:pt x="657398" y="66040"/>
                  <a:pt x="657552" y="66117"/>
                  <a:pt x="657783" y="66194"/>
                </a:cubicBezTo>
                <a:lnTo>
                  <a:pt x="662863" y="67887"/>
                </a:lnTo>
                <a:cubicBezTo>
                  <a:pt x="663402" y="68041"/>
                  <a:pt x="663941" y="68426"/>
                  <a:pt x="664249" y="68965"/>
                </a:cubicBezTo>
                <a:lnTo>
                  <a:pt x="667943" y="74199"/>
                </a:lnTo>
                <a:lnTo>
                  <a:pt x="671484" y="76739"/>
                </a:lnTo>
                <a:cubicBezTo>
                  <a:pt x="672099" y="77201"/>
                  <a:pt x="672484" y="77816"/>
                  <a:pt x="672638" y="78586"/>
                </a:cubicBezTo>
                <a:cubicBezTo>
                  <a:pt x="672792" y="79356"/>
                  <a:pt x="672561" y="80049"/>
                  <a:pt x="672176" y="80664"/>
                </a:cubicBezTo>
                <a:lnTo>
                  <a:pt x="670329" y="83204"/>
                </a:lnTo>
                <a:lnTo>
                  <a:pt x="671253" y="85052"/>
                </a:lnTo>
                <a:lnTo>
                  <a:pt x="673331" y="88130"/>
                </a:lnTo>
                <a:lnTo>
                  <a:pt x="675255" y="92518"/>
                </a:lnTo>
                <a:cubicBezTo>
                  <a:pt x="675563" y="93210"/>
                  <a:pt x="675563" y="94057"/>
                  <a:pt x="675255" y="94750"/>
                </a:cubicBezTo>
                <a:lnTo>
                  <a:pt x="673562" y="98675"/>
                </a:lnTo>
                <a:cubicBezTo>
                  <a:pt x="673177" y="99599"/>
                  <a:pt x="672330" y="100215"/>
                  <a:pt x="671407" y="100368"/>
                </a:cubicBezTo>
                <a:lnTo>
                  <a:pt x="667481" y="100907"/>
                </a:lnTo>
                <a:cubicBezTo>
                  <a:pt x="667250" y="100907"/>
                  <a:pt x="667019" y="100907"/>
                  <a:pt x="666789" y="100907"/>
                </a:cubicBezTo>
                <a:lnTo>
                  <a:pt x="661708" y="100368"/>
                </a:lnTo>
                <a:lnTo>
                  <a:pt x="657783" y="100368"/>
                </a:lnTo>
                <a:lnTo>
                  <a:pt x="655089" y="102139"/>
                </a:lnTo>
                <a:lnTo>
                  <a:pt x="652472" y="104833"/>
                </a:lnTo>
                <a:lnTo>
                  <a:pt x="650548" y="108604"/>
                </a:lnTo>
                <a:lnTo>
                  <a:pt x="649470" y="113299"/>
                </a:lnTo>
                <a:cubicBezTo>
                  <a:pt x="649316" y="114146"/>
                  <a:pt x="648778" y="114839"/>
                  <a:pt x="648008" y="115224"/>
                </a:cubicBezTo>
                <a:lnTo>
                  <a:pt x="645776" y="116378"/>
                </a:lnTo>
                <a:lnTo>
                  <a:pt x="634461" y="121458"/>
                </a:lnTo>
                <a:cubicBezTo>
                  <a:pt x="633692" y="121766"/>
                  <a:pt x="632922" y="121766"/>
                  <a:pt x="632152" y="121458"/>
                </a:cubicBezTo>
                <a:lnTo>
                  <a:pt x="625995" y="118610"/>
                </a:lnTo>
                <a:cubicBezTo>
                  <a:pt x="625456" y="118379"/>
                  <a:pt x="625071" y="117995"/>
                  <a:pt x="624763" y="117533"/>
                </a:cubicBezTo>
                <a:lnTo>
                  <a:pt x="618990" y="108065"/>
                </a:lnTo>
                <a:lnTo>
                  <a:pt x="614064" y="105602"/>
                </a:lnTo>
                <a:cubicBezTo>
                  <a:pt x="613295" y="105218"/>
                  <a:pt x="612679" y="104448"/>
                  <a:pt x="612525" y="103601"/>
                </a:cubicBezTo>
                <a:cubicBezTo>
                  <a:pt x="612371" y="102755"/>
                  <a:pt x="612679" y="101831"/>
                  <a:pt x="613295" y="101138"/>
                </a:cubicBezTo>
                <a:lnTo>
                  <a:pt x="628535" y="85359"/>
                </a:lnTo>
                <a:lnTo>
                  <a:pt x="629458" y="81511"/>
                </a:lnTo>
                <a:lnTo>
                  <a:pt x="619221" y="78971"/>
                </a:lnTo>
                <a:lnTo>
                  <a:pt x="580967" y="86206"/>
                </a:lnTo>
                <a:cubicBezTo>
                  <a:pt x="580429" y="86283"/>
                  <a:pt x="579967" y="86283"/>
                  <a:pt x="579428" y="86052"/>
                </a:cubicBezTo>
                <a:lnTo>
                  <a:pt x="568883" y="82050"/>
                </a:lnTo>
                <a:lnTo>
                  <a:pt x="561879" y="86206"/>
                </a:lnTo>
                <a:lnTo>
                  <a:pt x="559339" y="88746"/>
                </a:lnTo>
                <a:lnTo>
                  <a:pt x="559031" y="90132"/>
                </a:lnTo>
                <a:lnTo>
                  <a:pt x="561956" y="91594"/>
                </a:lnTo>
                <a:cubicBezTo>
                  <a:pt x="562187" y="91748"/>
                  <a:pt x="562495" y="91902"/>
                  <a:pt x="562649" y="92133"/>
                </a:cubicBezTo>
                <a:lnTo>
                  <a:pt x="566035" y="95519"/>
                </a:lnTo>
                <a:lnTo>
                  <a:pt x="568498" y="98598"/>
                </a:lnTo>
                <a:cubicBezTo>
                  <a:pt x="568806" y="98906"/>
                  <a:pt x="568960" y="99368"/>
                  <a:pt x="569037" y="99753"/>
                </a:cubicBezTo>
                <a:lnTo>
                  <a:pt x="570730" y="107604"/>
                </a:lnTo>
                <a:lnTo>
                  <a:pt x="571885" y="130002"/>
                </a:lnTo>
                <a:lnTo>
                  <a:pt x="571346" y="137699"/>
                </a:lnTo>
                <a:cubicBezTo>
                  <a:pt x="571346" y="138007"/>
                  <a:pt x="571269" y="138315"/>
                  <a:pt x="571115" y="138622"/>
                </a:cubicBezTo>
                <a:lnTo>
                  <a:pt x="568883" y="143702"/>
                </a:lnTo>
                <a:cubicBezTo>
                  <a:pt x="568806" y="143856"/>
                  <a:pt x="568652" y="144087"/>
                  <a:pt x="568575" y="144241"/>
                </a:cubicBezTo>
                <a:lnTo>
                  <a:pt x="560416" y="155094"/>
                </a:lnTo>
                <a:lnTo>
                  <a:pt x="556645" y="167563"/>
                </a:lnTo>
                <a:cubicBezTo>
                  <a:pt x="556568" y="167794"/>
                  <a:pt x="556491" y="168025"/>
                  <a:pt x="556337" y="168256"/>
                </a:cubicBezTo>
                <a:lnTo>
                  <a:pt x="543021" y="189345"/>
                </a:lnTo>
                <a:lnTo>
                  <a:pt x="538018" y="202584"/>
                </a:lnTo>
                <a:lnTo>
                  <a:pt x="537633" y="205432"/>
                </a:lnTo>
                <a:cubicBezTo>
                  <a:pt x="537556" y="205663"/>
                  <a:pt x="537556" y="205894"/>
                  <a:pt x="537480" y="206048"/>
                </a:cubicBezTo>
                <a:lnTo>
                  <a:pt x="535786" y="209973"/>
                </a:lnTo>
                <a:cubicBezTo>
                  <a:pt x="535632" y="210281"/>
                  <a:pt x="535478" y="210512"/>
                  <a:pt x="535247" y="210743"/>
                </a:cubicBezTo>
                <a:lnTo>
                  <a:pt x="528474" y="218055"/>
                </a:lnTo>
                <a:lnTo>
                  <a:pt x="524164" y="223982"/>
                </a:lnTo>
                <a:cubicBezTo>
                  <a:pt x="523856" y="224444"/>
                  <a:pt x="523394" y="224752"/>
                  <a:pt x="522932" y="224982"/>
                </a:cubicBezTo>
                <a:lnTo>
                  <a:pt x="502997" y="232756"/>
                </a:lnTo>
                <a:lnTo>
                  <a:pt x="486987" y="244379"/>
                </a:lnTo>
                <a:cubicBezTo>
                  <a:pt x="486679" y="244610"/>
                  <a:pt x="486372" y="244687"/>
                  <a:pt x="486064" y="244841"/>
                </a:cubicBezTo>
                <a:lnTo>
                  <a:pt x="474287" y="248073"/>
                </a:lnTo>
                <a:lnTo>
                  <a:pt x="465282" y="255539"/>
                </a:lnTo>
                <a:lnTo>
                  <a:pt x="458662" y="259234"/>
                </a:lnTo>
                <a:lnTo>
                  <a:pt x="451427" y="261697"/>
                </a:lnTo>
                <a:cubicBezTo>
                  <a:pt x="451196" y="261774"/>
                  <a:pt x="450889" y="261851"/>
                  <a:pt x="450581" y="261851"/>
                </a:cubicBezTo>
                <a:lnTo>
                  <a:pt x="428490" y="262390"/>
                </a:lnTo>
                <a:lnTo>
                  <a:pt x="420332" y="264930"/>
                </a:lnTo>
                <a:lnTo>
                  <a:pt x="412866" y="270779"/>
                </a:lnTo>
                <a:cubicBezTo>
                  <a:pt x="412711" y="270933"/>
                  <a:pt x="412481" y="271010"/>
                  <a:pt x="412327" y="271087"/>
                </a:cubicBezTo>
                <a:lnTo>
                  <a:pt x="403860" y="275013"/>
                </a:lnTo>
                <a:cubicBezTo>
                  <a:pt x="403244" y="275321"/>
                  <a:pt x="402475" y="275321"/>
                  <a:pt x="401859" y="275167"/>
                </a:cubicBezTo>
                <a:lnTo>
                  <a:pt x="395855" y="273319"/>
                </a:lnTo>
                <a:lnTo>
                  <a:pt x="385156" y="280939"/>
                </a:lnTo>
                <a:lnTo>
                  <a:pt x="379153" y="284018"/>
                </a:lnTo>
                <a:cubicBezTo>
                  <a:pt x="378922" y="284095"/>
                  <a:pt x="378691" y="284249"/>
                  <a:pt x="378460" y="284249"/>
                </a:cubicBezTo>
                <a:lnTo>
                  <a:pt x="355369" y="288713"/>
                </a:lnTo>
                <a:lnTo>
                  <a:pt x="341745" y="293639"/>
                </a:lnTo>
                <a:lnTo>
                  <a:pt x="335434" y="297334"/>
                </a:lnTo>
                <a:lnTo>
                  <a:pt x="270010" y="351598"/>
                </a:lnTo>
                <a:cubicBezTo>
                  <a:pt x="269856" y="351752"/>
                  <a:pt x="269702" y="351829"/>
                  <a:pt x="269548" y="351905"/>
                </a:cubicBezTo>
                <a:lnTo>
                  <a:pt x="223751" y="375920"/>
                </a:lnTo>
                <a:lnTo>
                  <a:pt x="202661" y="396471"/>
                </a:lnTo>
                <a:cubicBezTo>
                  <a:pt x="202430" y="396702"/>
                  <a:pt x="202200" y="396856"/>
                  <a:pt x="201892" y="397010"/>
                </a:cubicBezTo>
                <a:lnTo>
                  <a:pt x="189807" y="402475"/>
                </a:lnTo>
                <a:lnTo>
                  <a:pt x="185959" y="405399"/>
                </a:lnTo>
                <a:lnTo>
                  <a:pt x="181187" y="412865"/>
                </a:lnTo>
                <a:cubicBezTo>
                  <a:pt x="181033" y="413096"/>
                  <a:pt x="180879" y="413327"/>
                  <a:pt x="180648" y="413481"/>
                </a:cubicBezTo>
                <a:lnTo>
                  <a:pt x="177261" y="416329"/>
                </a:lnTo>
                <a:cubicBezTo>
                  <a:pt x="177030" y="416560"/>
                  <a:pt x="176723" y="416714"/>
                  <a:pt x="176415" y="416791"/>
                </a:cubicBezTo>
                <a:lnTo>
                  <a:pt x="171412" y="418869"/>
                </a:lnTo>
                <a:lnTo>
                  <a:pt x="167255" y="427182"/>
                </a:lnTo>
                <a:cubicBezTo>
                  <a:pt x="167101" y="427413"/>
                  <a:pt x="166947" y="427721"/>
                  <a:pt x="166716" y="427875"/>
                </a:cubicBezTo>
                <a:lnTo>
                  <a:pt x="161636" y="432955"/>
                </a:lnTo>
                <a:cubicBezTo>
                  <a:pt x="161483" y="433109"/>
                  <a:pt x="161252" y="433262"/>
                  <a:pt x="161098" y="433416"/>
                </a:cubicBezTo>
                <a:lnTo>
                  <a:pt x="151553" y="439035"/>
                </a:lnTo>
                <a:lnTo>
                  <a:pt x="140855" y="447117"/>
                </a:lnTo>
                <a:lnTo>
                  <a:pt x="138238" y="450273"/>
                </a:lnTo>
                <a:cubicBezTo>
                  <a:pt x="138084" y="450504"/>
                  <a:pt x="137853" y="450658"/>
                  <a:pt x="137622" y="450812"/>
                </a:cubicBezTo>
                <a:lnTo>
                  <a:pt x="134235" y="453044"/>
                </a:lnTo>
                <a:cubicBezTo>
                  <a:pt x="133927" y="453275"/>
                  <a:pt x="133542" y="453428"/>
                  <a:pt x="133158" y="453505"/>
                </a:cubicBezTo>
                <a:lnTo>
                  <a:pt x="91517" y="460279"/>
                </a:lnTo>
                <a:lnTo>
                  <a:pt x="32327" y="460279"/>
                </a:lnTo>
                <a:lnTo>
                  <a:pt x="33097" y="467899"/>
                </a:lnTo>
                <a:cubicBezTo>
                  <a:pt x="33174" y="468284"/>
                  <a:pt x="33097" y="468669"/>
                  <a:pt x="32943" y="469053"/>
                </a:cubicBezTo>
                <a:lnTo>
                  <a:pt x="25708" y="490990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6" name="Forma libre: forma 80">
            <a:extLst>
              <a:ext uri="{FF2B5EF4-FFF2-40B4-BE49-F238E27FC236}">
                <a16:creationId xmlns:a16="http://schemas.microsoft.com/office/drawing/2014/main" id="{899E230E-DD3F-3855-E89B-4DD69EF94F94}"/>
              </a:ext>
            </a:extLst>
          </p:cNvPr>
          <p:cNvSpPr/>
          <p:nvPr/>
        </p:nvSpPr>
        <p:spPr>
          <a:xfrm>
            <a:off x="9071442" y="1016775"/>
            <a:ext cx="398102" cy="720734"/>
          </a:xfrm>
          <a:custGeom>
            <a:avLst/>
            <a:gdLst>
              <a:gd name="connsiteX0" fmla="*/ 40717 w 518467"/>
              <a:gd name="connsiteY0" fmla="*/ 104756 h 938645"/>
              <a:gd name="connsiteX1" fmla="*/ 56188 w 518467"/>
              <a:gd name="connsiteY1" fmla="*/ 119149 h 938645"/>
              <a:gd name="connsiteX2" fmla="*/ 64885 w 518467"/>
              <a:gd name="connsiteY2" fmla="*/ 129540 h 938645"/>
              <a:gd name="connsiteX3" fmla="*/ 65270 w 518467"/>
              <a:gd name="connsiteY3" fmla="*/ 130079 h 938645"/>
              <a:gd name="connsiteX4" fmla="*/ 68118 w 518467"/>
              <a:gd name="connsiteY4" fmla="*/ 135698 h 938645"/>
              <a:gd name="connsiteX5" fmla="*/ 68349 w 518467"/>
              <a:gd name="connsiteY5" fmla="*/ 136467 h 938645"/>
              <a:gd name="connsiteX6" fmla="*/ 71043 w 518467"/>
              <a:gd name="connsiteY6" fmla="*/ 151630 h 938645"/>
              <a:gd name="connsiteX7" fmla="*/ 73891 w 518467"/>
              <a:gd name="connsiteY7" fmla="*/ 155864 h 938645"/>
              <a:gd name="connsiteX8" fmla="*/ 78124 w 518467"/>
              <a:gd name="connsiteY8" fmla="*/ 159558 h 938645"/>
              <a:gd name="connsiteX9" fmla="*/ 78509 w 518467"/>
              <a:gd name="connsiteY9" fmla="*/ 160020 h 938645"/>
              <a:gd name="connsiteX10" fmla="*/ 81896 w 518467"/>
              <a:gd name="connsiteY10" fmla="*/ 164484 h 938645"/>
              <a:gd name="connsiteX11" fmla="*/ 82358 w 518467"/>
              <a:gd name="connsiteY11" fmla="*/ 165562 h 938645"/>
              <a:gd name="connsiteX12" fmla="*/ 84051 w 518467"/>
              <a:gd name="connsiteY12" fmla="*/ 172874 h 938645"/>
              <a:gd name="connsiteX13" fmla="*/ 84051 w 518467"/>
              <a:gd name="connsiteY13" fmla="*/ 174182 h 938645"/>
              <a:gd name="connsiteX14" fmla="*/ 82358 w 518467"/>
              <a:gd name="connsiteY14" fmla="*/ 180956 h 938645"/>
              <a:gd name="connsiteX15" fmla="*/ 78971 w 518467"/>
              <a:gd name="connsiteY15" fmla="*/ 188422 h 938645"/>
              <a:gd name="connsiteX16" fmla="*/ 77431 w 518467"/>
              <a:gd name="connsiteY16" fmla="*/ 196658 h 938645"/>
              <a:gd name="connsiteX17" fmla="*/ 77893 w 518467"/>
              <a:gd name="connsiteY17" fmla="*/ 200429 h 938645"/>
              <a:gd name="connsiteX18" fmla="*/ 85128 w 518467"/>
              <a:gd name="connsiteY18" fmla="*/ 220980 h 938645"/>
              <a:gd name="connsiteX19" fmla="*/ 85282 w 518467"/>
              <a:gd name="connsiteY19" fmla="*/ 221904 h 938645"/>
              <a:gd name="connsiteX20" fmla="*/ 85282 w 518467"/>
              <a:gd name="connsiteY20" fmla="*/ 229754 h 938645"/>
              <a:gd name="connsiteX21" fmla="*/ 82434 w 518467"/>
              <a:gd name="connsiteY21" fmla="*/ 262621 h 938645"/>
              <a:gd name="connsiteX22" fmla="*/ 83589 w 518467"/>
              <a:gd name="connsiteY22" fmla="*/ 287020 h 938645"/>
              <a:gd name="connsiteX23" fmla="*/ 82434 w 518467"/>
              <a:gd name="connsiteY23" fmla="*/ 295948 h 938645"/>
              <a:gd name="connsiteX24" fmla="*/ 82127 w 518467"/>
              <a:gd name="connsiteY24" fmla="*/ 296949 h 938645"/>
              <a:gd name="connsiteX25" fmla="*/ 74815 w 518467"/>
              <a:gd name="connsiteY25" fmla="*/ 309880 h 938645"/>
              <a:gd name="connsiteX26" fmla="*/ 73968 w 518467"/>
              <a:gd name="connsiteY26" fmla="*/ 310804 h 938645"/>
              <a:gd name="connsiteX27" fmla="*/ 52647 w 518467"/>
              <a:gd name="connsiteY27" fmla="*/ 325582 h 938645"/>
              <a:gd name="connsiteX28" fmla="*/ 46413 w 518467"/>
              <a:gd name="connsiteY28" fmla="*/ 338590 h 938645"/>
              <a:gd name="connsiteX29" fmla="*/ 44258 w 518467"/>
              <a:gd name="connsiteY29" fmla="*/ 355600 h 938645"/>
              <a:gd name="connsiteX30" fmla="*/ 41948 w 518467"/>
              <a:gd name="connsiteY30" fmla="*/ 364375 h 938645"/>
              <a:gd name="connsiteX31" fmla="*/ 41564 w 518467"/>
              <a:gd name="connsiteY31" fmla="*/ 365221 h 938645"/>
              <a:gd name="connsiteX32" fmla="*/ 37099 w 518467"/>
              <a:gd name="connsiteY32" fmla="*/ 371995 h 938645"/>
              <a:gd name="connsiteX33" fmla="*/ 30942 w 518467"/>
              <a:gd name="connsiteY33" fmla="*/ 379307 h 938645"/>
              <a:gd name="connsiteX34" fmla="*/ 8775 w 518467"/>
              <a:gd name="connsiteY34" fmla="*/ 423179 h 938645"/>
              <a:gd name="connsiteX35" fmla="*/ 6081 w 518467"/>
              <a:gd name="connsiteY35" fmla="*/ 436264 h 938645"/>
              <a:gd name="connsiteX36" fmla="*/ 1001 w 518467"/>
              <a:gd name="connsiteY36" fmla="*/ 448810 h 938645"/>
              <a:gd name="connsiteX37" fmla="*/ 0 w 518467"/>
              <a:gd name="connsiteY37" fmla="*/ 456507 h 938645"/>
              <a:gd name="connsiteX38" fmla="*/ 1462 w 518467"/>
              <a:gd name="connsiteY38" fmla="*/ 465898 h 938645"/>
              <a:gd name="connsiteX39" fmla="*/ 4849 w 518467"/>
              <a:gd name="connsiteY39" fmla="*/ 469284 h 938645"/>
              <a:gd name="connsiteX40" fmla="*/ 10468 w 518467"/>
              <a:gd name="connsiteY40" fmla="*/ 471285 h 938645"/>
              <a:gd name="connsiteX41" fmla="*/ 11084 w 518467"/>
              <a:gd name="connsiteY41" fmla="*/ 471593 h 938645"/>
              <a:gd name="connsiteX42" fmla="*/ 18165 w 518467"/>
              <a:gd name="connsiteY42" fmla="*/ 476442 h 938645"/>
              <a:gd name="connsiteX43" fmla="*/ 20705 w 518467"/>
              <a:gd name="connsiteY43" fmla="*/ 477443 h 938645"/>
              <a:gd name="connsiteX44" fmla="*/ 31481 w 518467"/>
              <a:gd name="connsiteY44" fmla="*/ 479521 h 938645"/>
              <a:gd name="connsiteX45" fmla="*/ 32789 w 518467"/>
              <a:gd name="connsiteY45" fmla="*/ 480137 h 938645"/>
              <a:gd name="connsiteX46" fmla="*/ 37253 w 518467"/>
              <a:gd name="connsiteY46" fmla="*/ 484062 h 938645"/>
              <a:gd name="connsiteX47" fmla="*/ 37638 w 518467"/>
              <a:gd name="connsiteY47" fmla="*/ 484524 h 938645"/>
              <a:gd name="connsiteX48" fmla="*/ 41025 w 518467"/>
              <a:gd name="connsiteY48" fmla="*/ 488988 h 938645"/>
              <a:gd name="connsiteX49" fmla="*/ 41333 w 518467"/>
              <a:gd name="connsiteY49" fmla="*/ 489604 h 938645"/>
              <a:gd name="connsiteX50" fmla="*/ 46644 w 518467"/>
              <a:gd name="connsiteY50" fmla="*/ 501381 h 938645"/>
              <a:gd name="connsiteX51" fmla="*/ 51339 w 518467"/>
              <a:gd name="connsiteY51" fmla="*/ 503998 h 938645"/>
              <a:gd name="connsiteX52" fmla="*/ 52493 w 518467"/>
              <a:gd name="connsiteY52" fmla="*/ 505229 h 938645"/>
              <a:gd name="connsiteX53" fmla="*/ 54187 w 518467"/>
              <a:gd name="connsiteY53" fmla="*/ 508616 h 938645"/>
              <a:gd name="connsiteX54" fmla="*/ 54495 w 518467"/>
              <a:gd name="connsiteY54" fmla="*/ 510155 h 938645"/>
              <a:gd name="connsiteX55" fmla="*/ 53340 w 518467"/>
              <a:gd name="connsiteY55" fmla="*/ 520315 h 938645"/>
              <a:gd name="connsiteX56" fmla="*/ 53186 w 518467"/>
              <a:gd name="connsiteY56" fmla="*/ 521085 h 938645"/>
              <a:gd name="connsiteX57" fmla="*/ 50954 w 518467"/>
              <a:gd name="connsiteY57" fmla="*/ 526704 h 938645"/>
              <a:gd name="connsiteX58" fmla="*/ 50030 w 518467"/>
              <a:gd name="connsiteY58" fmla="*/ 527935 h 938645"/>
              <a:gd name="connsiteX59" fmla="*/ 45566 w 518467"/>
              <a:gd name="connsiteY59" fmla="*/ 531322 h 938645"/>
              <a:gd name="connsiteX60" fmla="*/ 31635 w 518467"/>
              <a:gd name="connsiteY60" fmla="*/ 538326 h 938645"/>
              <a:gd name="connsiteX61" fmla="*/ 28710 w 518467"/>
              <a:gd name="connsiteY61" fmla="*/ 540481 h 938645"/>
              <a:gd name="connsiteX62" fmla="*/ 26939 w 518467"/>
              <a:gd name="connsiteY62" fmla="*/ 544407 h 938645"/>
              <a:gd name="connsiteX63" fmla="*/ 26401 w 518467"/>
              <a:gd name="connsiteY63" fmla="*/ 552335 h 938645"/>
              <a:gd name="connsiteX64" fmla="*/ 26401 w 518467"/>
              <a:gd name="connsiteY64" fmla="*/ 569807 h 938645"/>
              <a:gd name="connsiteX65" fmla="*/ 27940 w 518467"/>
              <a:gd name="connsiteY65" fmla="*/ 577119 h 938645"/>
              <a:gd name="connsiteX66" fmla="*/ 31173 w 518467"/>
              <a:gd name="connsiteY66" fmla="*/ 584123 h 938645"/>
              <a:gd name="connsiteX67" fmla="*/ 34175 w 518467"/>
              <a:gd name="connsiteY67" fmla="*/ 588510 h 938645"/>
              <a:gd name="connsiteX68" fmla="*/ 46875 w 518467"/>
              <a:gd name="connsiteY68" fmla="*/ 600133 h 938645"/>
              <a:gd name="connsiteX69" fmla="*/ 47644 w 518467"/>
              <a:gd name="connsiteY69" fmla="*/ 601287 h 938645"/>
              <a:gd name="connsiteX70" fmla="*/ 49876 w 518467"/>
              <a:gd name="connsiteY70" fmla="*/ 608061 h 938645"/>
              <a:gd name="connsiteX71" fmla="*/ 49953 w 518467"/>
              <a:gd name="connsiteY71" fmla="*/ 609523 h 938645"/>
              <a:gd name="connsiteX72" fmla="*/ 48260 w 518467"/>
              <a:gd name="connsiteY72" fmla="*/ 617374 h 938645"/>
              <a:gd name="connsiteX73" fmla="*/ 45335 w 518467"/>
              <a:gd name="connsiteY73" fmla="*/ 626148 h 938645"/>
              <a:gd name="connsiteX74" fmla="*/ 43873 w 518467"/>
              <a:gd name="connsiteY74" fmla="*/ 632691 h 938645"/>
              <a:gd name="connsiteX75" fmla="*/ 44873 w 518467"/>
              <a:gd name="connsiteY75" fmla="*/ 639464 h 938645"/>
              <a:gd name="connsiteX76" fmla="*/ 47721 w 518467"/>
              <a:gd name="connsiteY76" fmla="*/ 644236 h 938645"/>
              <a:gd name="connsiteX77" fmla="*/ 57496 w 518467"/>
              <a:gd name="connsiteY77" fmla="*/ 652934 h 938645"/>
              <a:gd name="connsiteX78" fmla="*/ 57881 w 518467"/>
              <a:gd name="connsiteY78" fmla="*/ 653396 h 938645"/>
              <a:gd name="connsiteX79" fmla="*/ 62345 w 518467"/>
              <a:gd name="connsiteY79" fmla="*/ 659553 h 938645"/>
              <a:gd name="connsiteX80" fmla="*/ 62807 w 518467"/>
              <a:gd name="connsiteY80" fmla="*/ 660708 h 938645"/>
              <a:gd name="connsiteX81" fmla="*/ 63962 w 518467"/>
              <a:gd name="connsiteY81" fmla="*/ 666865 h 938645"/>
              <a:gd name="connsiteX82" fmla="*/ 63885 w 518467"/>
              <a:gd name="connsiteY82" fmla="*/ 668174 h 938645"/>
              <a:gd name="connsiteX83" fmla="*/ 59421 w 518467"/>
              <a:gd name="connsiteY83" fmla="*/ 683337 h 938645"/>
              <a:gd name="connsiteX84" fmla="*/ 53956 w 518467"/>
              <a:gd name="connsiteY84" fmla="*/ 716896 h 938645"/>
              <a:gd name="connsiteX85" fmla="*/ 55726 w 518467"/>
              <a:gd name="connsiteY85" fmla="*/ 728287 h 938645"/>
              <a:gd name="connsiteX86" fmla="*/ 64193 w 518467"/>
              <a:gd name="connsiteY86" fmla="*/ 726979 h 938645"/>
              <a:gd name="connsiteX87" fmla="*/ 66733 w 518467"/>
              <a:gd name="connsiteY87" fmla="*/ 727979 h 938645"/>
              <a:gd name="connsiteX88" fmla="*/ 69581 w 518467"/>
              <a:gd name="connsiteY88" fmla="*/ 731366 h 938645"/>
              <a:gd name="connsiteX89" fmla="*/ 75584 w 518467"/>
              <a:gd name="connsiteY89" fmla="*/ 739602 h 938645"/>
              <a:gd name="connsiteX90" fmla="*/ 78432 w 518467"/>
              <a:gd name="connsiteY90" fmla="*/ 737985 h 938645"/>
              <a:gd name="connsiteX91" fmla="*/ 83974 w 518467"/>
              <a:gd name="connsiteY91" fmla="*/ 736061 h 938645"/>
              <a:gd name="connsiteX92" fmla="*/ 84898 w 518467"/>
              <a:gd name="connsiteY92" fmla="*/ 735907 h 938645"/>
              <a:gd name="connsiteX93" fmla="*/ 89978 w 518467"/>
              <a:gd name="connsiteY93" fmla="*/ 735907 h 938645"/>
              <a:gd name="connsiteX94" fmla="*/ 91440 w 518467"/>
              <a:gd name="connsiteY94" fmla="*/ 736369 h 938645"/>
              <a:gd name="connsiteX95" fmla="*/ 95981 w 518467"/>
              <a:gd name="connsiteY95" fmla="*/ 739217 h 938645"/>
              <a:gd name="connsiteX96" fmla="*/ 96905 w 518467"/>
              <a:gd name="connsiteY96" fmla="*/ 740141 h 938645"/>
              <a:gd name="connsiteX97" fmla="*/ 98598 w 518467"/>
              <a:gd name="connsiteY97" fmla="*/ 742989 h 938645"/>
              <a:gd name="connsiteX98" fmla="*/ 98906 w 518467"/>
              <a:gd name="connsiteY98" fmla="*/ 743604 h 938645"/>
              <a:gd name="connsiteX99" fmla="*/ 100445 w 518467"/>
              <a:gd name="connsiteY99" fmla="*/ 748761 h 938645"/>
              <a:gd name="connsiteX100" fmla="*/ 101215 w 518467"/>
              <a:gd name="connsiteY100" fmla="*/ 749839 h 938645"/>
              <a:gd name="connsiteX101" fmla="*/ 102139 w 518467"/>
              <a:gd name="connsiteY101" fmla="*/ 750070 h 938645"/>
              <a:gd name="connsiteX102" fmla="*/ 106834 w 518467"/>
              <a:gd name="connsiteY102" fmla="*/ 750070 h 938645"/>
              <a:gd name="connsiteX103" fmla="*/ 107757 w 518467"/>
              <a:gd name="connsiteY103" fmla="*/ 750224 h 938645"/>
              <a:gd name="connsiteX104" fmla="*/ 109451 w 518467"/>
              <a:gd name="connsiteY104" fmla="*/ 750762 h 938645"/>
              <a:gd name="connsiteX105" fmla="*/ 116070 w 518467"/>
              <a:gd name="connsiteY105" fmla="*/ 754303 h 938645"/>
              <a:gd name="connsiteX106" fmla="*/ 116686 w 518467"/>
              <a:gd name="connsiteY106" fmla="*/ 754765 h 938645"/>
              <a:gd name="connsiteX107" fmla="*/ 119534 w 518467"/>
              <a:gd name="connsiteY107" fmla="*/ 757613 h 938645"/>
              <a:gd name="connsiteX108" fmla="*/ 120150 w 518467"/>
              <a:gd name="connsiteY108" fmla="*/ 758536 h 938645"/>
              <a:gd name="connsiteX109" fmla="*/ 121304 w 518467"/>
              <a:gd name="connsiteY109" fmla="*/ 761384 h 938645"/>
              <a:gd name="connsiteX110" fmla="*/ 121458 w 518467"/>
              <a:gd name="connsiteY110" fmla="*/ 762154 h 938645"/>
              <a:gd name="connsiteX111" fmla="*/ 121920 w 518467"/>
              <a:gd name="connsiteY111" fmla="*/ 766541 h 938645"/>
              <a:gd name="connsiteX112" fmla="*/ 125845 w 518467"/>
              <a:gd name="connsiteY112" fmla="*/ 772391 h 938645"/>
              <a:gd name="connsiteX113" fmla="*/ 128924 w 518467"/>
              <a:gd name="connsiteY113" fmla="*/ 774931 h 938645"/>
              <a:gd name="connsiteX114" fmla="*/ 140470 w 518467"/>
              <a:gd name="connsiteY114" fmla="*/ 782628 h 938645"/>
              <a:gd name="connsiteX115" fmla="*/ 141008 w 518467"/>
              <a:gd name="connsiteY115" fmla="*/ 783090 h 938645"/>
              <a:gd name="connsiteX116" fmla="*/ 147166 w 518467"/>
              <a:gd name="connsiteY116" fmla="*/ 789863 h 938645"/>
              <a:gd name="connsiteX117" fmla="*/ 147782 w 518467"/>
              <a:gd name="connsiteY117" fmla="*/ 791018 h 938645"/>
              <a:gd name="connsiteX118" fmla="*/ 151015 w 518467"/>
              <a:gd name="connsiteY118" fmla="*/ 802948 h 938645"/>
              <a:gd name="connsiteX119" fmla="*/ 152785 w 518467"/>
              <a:gd name="connsiteY119" fmla="*/ 805642 h 938645"/>
              <a:gd name="connsiteX120" fmla="*/ 155402 w 518467"/>
              <a:gd name="connsiteY120" fmla="*/ 807797 h 938645"/>
              <a:gd name="connsiteX121" fmla="*/ 158404 w 518467"/>
              <a:gd name="connsiteY121" fmla="*/ 808644 h 938645"/>
              <a:gd name="connsiteX122" fmla="*/ 160790 w 518467"/>
              <a:gd name="connsiteY122" fmla="*/ 808644 h 938645"/>
              <a:gd name="connsiteX123" fmla="*/ 160790 w 518467"/>
              <a:gd name="connsiteY123" fmla="*/ 808644 h 938645"/>
              <a:gd name="connsiteX124" fmla="*/ 162252 w 518467"/>
              <a:gd name="connsiteY124" fmla="*/ 807181 h 938645"/>
              <a:gd name="connsiteX125" fmla="*/ 165870 w 518467"/>
              <a:gd name="connsiteY125" fmla="*/ 801947 h 938645"/>
              <a:gd name="connsiteX126" fmla="*/ 166793 w 518467"/>
              <a:gd name="connsiteY126" fmla="*/ 801101 h 938645"/>
              <a:gd name="connsiteX127" fmla="*/ 172951 w 518467"/>
              <a:gd name="connsiteY127" fmla="*/ 797714 h 938645"/>
              <a:gd name="connsiteX128" fmla="*/ 174028 w 518467"/>
              <a:gd name="connsiteY128" fmla="*/ 797406 h 938645"/>
              <a:gd name="connsiteX129" fmla="*/ 180186 w 518467"/>
              <a:gd name="connsiteY129" fmla="*/ 796867 h 938645"/>
              <a:gd name="connsiteX130" fmla="*/ 193040 w 518467"/>
              <a:gd name="connsiteY130" fmla="*/ 798022 h 938645"/>
              <a:gd name="connsiteX131" fmla="*/ 195041 w 518467"/>
              <a:gd name="connsiteY131" fmla="*/ 799099 h 938645"/>
              <a:gd name="connsiteX132" fmla="*/ 196734 w 518467"/>
              <a:gd name="connsiteY132" fmla="*/ 801332 h 938645"/>
              <a:gd name="connsiteX133" fmla="*/ 197196 w 518467"/>
              <a:gd name="connsiteY133" fmla="*/ 802255 h 938645"/>
              <a:gd name="connsiteX134" fmla="*/ 200044 w 518467"/>
              <a:gd name="connsiteY134" fmla="*/ 812415 h 938645"/>
              <a:gd name="connsiteX135" fmla="*/ 201045 w 518467"/>
              <a:gd name="connsiteY135" fmla="*/ 814339 h 938645"/>
              <a:gd name="connsiteX136" fmla="*/ 204200 w 518467"/>
              <a:gd name="connsiteY136" fmla="*/ 815725 h 938645"/>
              <a:gd name="connsiteX137" fmla="*/ 206202 w 518467"/>
              <a:gd name="connsiteY137" fmla="*/ 815032 h 938645"/>
              <a:gd name="connsiteX138" fmla="*/ 209281 w 518467"/>
              <a:gd name="connsiteY138" fmla="*/ 812954 h 938645"/>
              <a:gd name="connsiteX139" fmla="*/ 210050 w 518467"/>
              <a:gd name="connsiteY139" fmla="*/ 812569 h 938645"/>
              <a:gd name="connsiteX140" fmla="*/ 213976 w 518467"/>
              <a:gd name="connsiteY140" fmla="*/ 811415 h 938645"/>
              <a:gd name="connsiteX141" fmla="*/ 214976 w 518467"/>
              <a:gd name="connsiteY141" fmla="*/ 811338 h 938645"/>
              <a:gd name="connsiteX142" fmla="*/ 222288 w 518467"/>
              <a:gd name="connsiteY142" fmla="*/ 811876 h 938645"/>
              <a:gd name="connsiteX143" fmla="*/ 222981 w 518467"/>
              <a:gd name="connsiteY143" fmla="*/ 812030 h 938645"/>
              <a:gd name="connsiteX144" fmla="*/ 231448 w 518467"/>
              <a:gd name="connsiteY144" fmla="*/ 814878 h 938645"/>
              <a:gd name="connsiteX145" fmla="*/ 239222 w 518467"/>
              <a:gd name="connsiteY145" fmla="*/ 819035 h 938645"/>
              <a:gd name="connsiteX146" fmla="*/ 240145 w 518467"/>
              <a:gd name="connsiteY146" fmla="*/ 819881 h 938645"/>
              <a:gd name="connsiteX147" fmla="*/ 242993 w 518467"/>
              <a:gd name="connsiteY147" fmla="*/ 823807 h 938645"/>
              <a:gd name="connsiteX148" fmla="*/ 243532 w 518467"/>
              <a:gd name="connsiteY148" fmla="*/ 825269 h 938645"/>
              <a:gd name="connsiteX149" fmla="*/ 244071 w 518467"/>
              <a:gd name="connsiteY149" fmla="*/ 835044 h 938645"/>
              <a:gd name="connsiteX150" fmla="*/ 245456 w 518467"/>
              <a:gd name="connsiteY150" fmla="*/ 836738 h 938645"/>
              <a:gd name="connsiteX151" fmla="*/ 258849 w 518467"/>
              <a:gd name="connsiteY151" fmla="*/ 837276 h 938645"/>
              <a:gd name="connsiteX152" fmla="*/ 260311 w 518467"/>
              <a:gd name="connsiteY152" fmla="*/ 837738 h 938645"/>
              <a:gd name="connsiteX153" fmla="*/ 267085 w 518467"/>
              <a:gd name="connsiteY153" fmla="*/ 842202 h 938645"/>
              <a:gd name="connsiteX154" fmla="*/ 267855 w 518467"/>
              <a:gd name="connsiteY154" fmla="*/ 843049 h 938645"/>
              <a:gd name="connsiteX155" fmla="*/ 278015 w 518467"/>
              <a:gd name="connsiteY155" fmla="*/ 858828 h 938645"/>
              <a:gd name="connsiteX156" fmla="*/ 283171 w 518467"/>
              <a:gd name="connsiteY156" fmla="*/ 865524 h 938645"/>
              <a:gd name="connsiteX157" fmla="*/ 298412 w 518467"/>
              <a:gd name="connsiteY157" fmla="*/ 874222 h 938645"/>
              <a:gd name="connsiteX158" fmla="*/ 298873 w 518467"/>
              <a:gd name="connsiteY158" fmla="*/ 874530 h 938645"/>
              <a:gd name="connsiteX159" fmla="*/ 303953 w 518467"/>
              <a:gd name="connsiteY159" fmla="*/ 879071 h 938645"/>
              <a:gd name="connsiteX160" fmla="*/ 304877 w 518467"/>
              <a:gd name="connsiteY160" fmla="*/ 881303 h 938645"/>
              <a:gd name="connsiteX161" fmla="*/ 303722 w 518467"/>
              <a:gd name="connsiteY161" fmla="*/ 883458 h 938645"/>
              <a:gd name="connsiteX162" fmla="*/ 303107 w 518467"/>
              <a:gd name="connsiteY162" fmla="*/ 883920 h 938645"/>
              <a:gd name="connsiteX163" fmla="*/ 309264 w 518467"/>
              <a:gd name="connsiteY163" fmla="*/ 886537 h 938645"/>
              <a:gd name="connsiteX164" fmla="*/ 321348 w 518467"/>
              <a:gd name="connsiteY164" fmla="*/ 889693 h 938645"/>
              <a:gd name="connsiteX165" fmla="*/ 331355 w 518467"/>
              <a:gd name="connsiteY165" fmla="*/ 888769 h 938645"/>
              <a:gd name="connsiteX166" fmla="*/ 336819 w 518467"/>
              <a:gd name="connsiteY166" fmla="*/ 880841 h 938645"/>
              <a:gd name="connsiteX167" fmla="*/ 338897 w 518467"/>
              <a:gd name="connsiteY167" fmla="*/ 879610 h 938645"/>
              <a:gd name="connsiteX168" fmla="*/ 341130 w 518467"/>
              <a:gd name="connsiteY168" fmla="*/ 880456 h 938645"/>
              <a:gd name="connsiteX169" fmla="*/ 345055 w 518467"/>
              <a:gd name="connsiteY169" fmla="*/ 884382 h 938645"/>
              <a:gd name="connsiteX170" fmla="*/ 349827 w 518467"/>
              <a:gd name="connsiteY170" fmla="*/ 888076 h 938645"/>
              <a:gd name="connsiteX171" fmla="*/ 350366 w 518467"/>
              <a:gd name="connsiteY171" fmla="*/ 888615 h 938645"/>
              <a:gd name="connsiteX172" fmla="*/ 353753 w 518467"/>
              <a:gd name="connsiteY172" fmla="*/ 893079 h 938645"/>
              <a:gd name="connsiteX173" fmla="*/ 354138 w 518467"/>
              <a:gd name="connsiteY173" fmla="*/ 895696 h 938645"/>
              <a:gd name="connsiteX174" fmla="*/ 352752 w 518467"/>
              <a:gd name="connsiteY174" fmla="*/ 899622 h 938645"/>
              <a:gd name="connsiteX175" fmla="*/ 362450 w 518467"/>
              <a:gd name="connsiteY175" fmla="*/ 904933 h 938645"/>
              <a:gd name="connsiteX176" fmla="*/ 393315 w 518467"/>
              <a:gd name="connsiteY176" fmla="*/ 906626 h 938645"/>
              <a:gd name="connsiteX177" fmla="*/ 394239 w 518467"/>
              <a:gd name="connsiteY177" fmla="*/ 906857 h 938645"/>
              <a:gd name="connsiteX178" fmla="*/ 404938 w 518467"/>
              <a:gd name="connsiteY178" fmla="*/ 911321 h 938645"/>
              <a:gd name="connsiteX179" fmla="*/ 406477 w 518467"/>
              <a:gd name="connsiteY179" fmla="*/ 914939 h 938645"/>
              <a:gd name="connsiteX180" fmla="*/ 402244 w 518467"/>
              <a:gd name="connsiteY180" fmla="*/ 925638 h 938645"/>
              <a:gd name="connsiteX181" fmla="*/ 402782 w 518467"/>
              <a:gd name="connsiteY181" fmla="*/ 935721 h 938645"/>
              <a:gd name="connsiteX182" fmla="*/ 404091 w 518467"/>
              <a:gd name="connsiteY182" fmla="*/ 938645 h 938645"/>
              <a:gd name="connsiteX183" fmla="*/ 411942 w 518467"/>
              <a:gd name="connsiteY183" fmla="*/ 914169 h 938645"/>
              <a:gd name="connsiteX184" fmla="*/ 412173 w 518467"/>
              <a:gd name="connsiteY184" fmla="*/ 913630 h 938645"/>
              <a:gd name="connsiteX185" fmla="*/ 416098 w 518467"/>
              <a:gd name="connsiteY185" fmla="*/ 906857 h 938645"/>
              <a:gd name="connsiteX186" fmla="*/ 419793 w 518467"/>
              <a:gd name="connsiteY186" fmla="*/ 896081 h 938645"/>
              <a:gd name="connsiteX187" fmla="*/ 420024 w 518467"/>
              <a:gd name="connsiteY187" fmla="*/ 895542 h 938645"/>
              <a:gd name="connsiteX188" fmla="*/ 428028 w 518467"/>
              <a:gd name="connsiteY188" fmla="*/ 882535 h 938645"/>
              <a:gd name="connsiteX189" fmla="*/ 419562 w 518467"/>
              <a:gd name="connsiteY189" fmla="*/ 871143 h 938645"/>
              <a:gd name="connsiteX190" fmla="*/ 408555 w 518467"/>
              <a:gd name="connsiteY190" fmla="*/ 860213 h 938645"/>
              <a:gd name="connsiteX191" fmla="*/ 408170 w 518467"/>
              <a:gd name="connsiteY191" fmla="*/ 859752 h 938645"/>
              <a:gd name="connsiteX192" fmla="*/ 403090 w 518467"/>
              <a:gd name="connsiteY192" fmla="*/ 851901 h 938645"/>
              <a:gd name="connsiteX193" fmla="*/ 402705 w 518467"/>
              <a:gd name="connsiteY193" fmla="*/ 850977 h 938645"/>
              <a:gd name="connsiteX194" fmla="*/ 401012 w 518467"/>
              <a:gd name="connsiteY194" fmla="*/ 843126 h 938645"/>
              <a:gd name="connsiteX195" fmla="*/ 400473 w 518467"/>
              <a:gd name="connsiteY195" fmla="*/ 836276 h 938645"/>
              <a:gd name="connsiteX196" fmla="*/ 400088 w 518467"/>
              <a:gd name="connsiteY196" fmla="*/ 835814 h 938645"/>
              <a:gd name="connsiteX197" fmla="*/ 398703 w 518467"/>
              <a:gd name="connsiteY197" fmla="*/ 835814 h 938645"/>
              <a:gd name="connsiteX198" fmla="*/ 392776 w 518467"/>
              <a:gd name="connsiteY198" fmla="*/ 836353 h 938645"/>
              <a:gd name="connsiteX199" fmla="*/ 392007 w 518467"/>
              <a:gd name="connsiteY199" fmla="*/ 836353 h 938645"/>
              <a:gd name="connsiteX200" fmla="*/ 377382 w 518467"/>
              <a:gd name="connsiteY200" fmla="*/ 833505 h 938645"/>
              <a:gd name="connsiteX201" fmla="*/ 376767 w 518467"/>
              <a:gd name="connsiteY201" fmla="*/ 833274 h 938645"/>
              <a:gd name="connsiteX202" fmla="*/ 371687 w 518467"/>
              <a:gd name="connsiteY202" fmla="*/ 831042 h 938645"/>
              <a:gd name="connsiteX203" fmla="*/ 370378 w 518467"/>
              <a:gd name="connsiteY203" fmla="*/ 829810 h 938645"/>
              <a:gd name="connsiteX204" fmla="*/ 367530 w 518467"/>
              <a:gd name="connsiteY204" fmla="*/ 824730 h 938645"/>
              <a:gd name="connsiteX205" fmla="*/ 367145 w 518467"/>
              <a:gd name="connsiteY205" fmla="*/ 823345 h 938645"/>
              <a:gd name="connsiteX206" fmla="*/ 367145 w 518467"/>
              <a:gd name="connsiteY206" fmla="*/ 817726 h 938645"/>
              <a:gd name="connsiteX207" fmla="*/ 367145 w 518467"/>
              <a:gd name="connsiteY207" fmla="*/ 817726 h 938645"/>
              <a:gd name="connsiteX208" fmla="*/ 367684 w 518467"/>
              <a:gd name="connsiteY208" fmla="*/ 816110 h 938645"/>
              <a:gd name="connsiteX209" fmla="*/ 371148 w 518467"/>
              <a:gd name="connsiteY209" fmla="*/ 811184 h 938645"/>
              <a:gd name="connsiteX210" fmla="*/ 371148 w 518467"/>
              <a:gd name="connsiteY210" fmla="*/ 807566 h 938645"/>
              <a:gd name="connsiteX211" fmla="*/ 370609 w 518467"/>
              <a:gd name="connsiteY211" fmla="*/ 804641 h 938645"/>
              <a:gd name="connsiteX212" fmla="*/ 369531 w 518467"/>
              <a:gd name="connsiteY212" fmla="*/ 791556 h 938645"/>
              <a:gd name="connsiteX213" fmla="*/ 368377 w 518467"/>
              <a:gd name="connsiteY213" fmla="*/ 789632 h 938645"/>
              <a:gd name="connsiteX214" fmla="*/ 366376 w 518467"/>
              <a:gd name="connsiteY214" fmla="*/ 787631 h 938645"/>
              <a:gd name="connsiteX215" fmla="*/ 359833 w 518467"/>
              <a:gd name="connsiteY215" fmla="*/ 782166 h 938645"/>
              <a:gd name="connsiteX216" fmla="*/ 359141 w 518467"/>
              <a:gd name="connsiteY216" fmla="*/ 781242 h 938645"/>
              <a:gd name="connsiteX217" fmla="*/ 355215 w 518467"/>
              <a:gd name="connsiteY217" fmla="*/ 773392 h 938645"/>
              <a:gd name="connsiteX218" fmla="*/ 354907 w 518467"/>
              <a:gd name="connsiteY218" fmla="*/ 772391 h 938645"/>
              <a:gd name="connsiteX219" fmla="*/ 352752 w 518467"/>
              <a:gd name="connsiteY219" fmla="*/ 752071 h 938645"/>
              <a:gd name="connsiteX220" fmla="*/ 347056 w 518467"/>
              <a:gd name="connsiteY220" fmla="*/ 746837 h 938645"/>
              <a:gd name="connsiteX221" fmla="*/ 339436 w 518467"/>
              <a:gd name="connsiteY221" fmla="*/ 742527 h 938645"/>
              <a:gd name="connsiteX222" fmla="*/ 338897 w 518467"/>
              <a:gd name="connsiteY222" fmla="*/ 742142 h 938645"/>
              <a:gd name="connsiteX223" fmla="*/ 322811 w 518467"/>
              <a:gd name="connsiteY223" fmla="*/ 727133 h 938645"/>
              <a:gd name="connsiteX224" fmla="*/ 302260 w 518467"/>
              <a:gd name="connsiteY224" fmla="*/ 714894 h 938645"/>
              <a:gd name="connsiteX225" fmla="*/ 300874 w 518467"/>
              <a:gd name="connsiteY225" fmla="*/ 712585 h 938645"/>
              <a:gd name="connsiteX226" fmla="*/ 302106 w 518467"/>
              <a:gd name="connsiteY226" fmla="*/ 710199 h 938645"/>
              <a:gd name="connsiteX227" fmla="*/ 313036 w 518467"/>
              <a:gd name="connsiteY227" fmla="*/ 702502 h 938645"/>
              <a:gd name="connsiteX228" fmla="*/ 330816 w 518467"/>
              <a:gd name="connsiteY228" fmla="*/ 681413 h 938645"/>
              <a:gd name="connsiteX229" fmla="*/ 331585 w 518467"/>
              <a:gd name="connsiteY229" fmla="*/ 680797 h 938645"/>
              <a:gd name="connsiteX230" fmla="*/ 338359 w 518467"/>
              <a:gd name="connsiteY230" fmla="*/ 676872 h 938645"/>
              <a:gd name="connsiteX231" fmla="*/ 344362 w 518467"/>
              <a:gd name="connsiteY231" fmla="*/ 674408 h 938645"/>
              <a:gd name="connsiteX232" fmla="*/ 345055 w 518467"/>
              <a:gd name="connsiteY232" fmla="*/ 674255 h 938645"/>
              <a:gd name="connsiteX233" fmla="*/ 353522 w 518467"/>
              <a:gd name="connsiteY233" fmla="*/ 673100 h 938645"/>
              <a:gd name="connsiteX234" fmla="*/ 354368 w 518467"/>
              <a:gd name="connsiteY234" fmla="*/ 673100 h 938645"/>
              <a:gd name="connsiteX235" fmla="*/ 360526 w 518467"/>
              <a:gd name="connsiteY235" fmla="*/ 674255 h 938645"/>
              <a:gd name="connsiteX236" fmla="*/ 364759 w 518467"/>
              <a:gd name="connsiteY236" fmla="*/ 675409 h 938645"/>
              <a:gd name="connsiteX237" fmla="*/ 370455 w 518467"/>
              <a:gd name="connsiteY237" fmla="*/ 675871 h 938645"/>
              <a:gd name="connsiteX238" fmla="*/ 373534 w 518467"/>
              <a:gd name="connsiteY238" fmla="*/ 676487 h 938645"/>
              <a:gd name="connsiteX239" fmla="*/ 374689 w 518467"/>
              <a:gd name="connsiteY239" fmla="*/ 677025 h 938645"/>
              <a:gd name="connsiteX240" fmla="*/ 379768 w 518467"/>
              <a:gd name="connsiteY240" fmla="*/ 680951 h 938645"/>
              <a:gd name="connsiteX241" fmla="*/ 382078 w 518467"/>
              <a:gd name="connsiteY241" fmla="*/ 682029 h 938645"/>
              <a:gd name="connsiteX242" fmla="*/ 395470 w 518467"/>
              <a:gd name="connsiteY242" fmla="*/ 682029 h 938645"/>
              <a:gd name="connsiteX243" fmla="*/ 402090 w 518467"/>
              <a:gd name="connsiteY243" fmla="*/ 682567 h 938645"/>
              <a:gd name="connsiteX244" fmla="*/ 404168 w 518467"/>
              <a:gd name="connsiteY244" fmla="*/ 681336 h 938645"/>
              <a:gd name="connsiteX245" fmla="*/ 419947 w 518467"/>
              <a:gd name="connsiteY245" fmla="*/ 672330 h 938645"/>
              <a:gd name="connsiteX246" fmla="*/ 420793 w 518467"/>
              <a:gd name="connsiteY246" fmla="*/ 672022 h 938645"/>
              <a:gd name="connsiteX247" fmla="*/ 423641 w 518467"/>
              <a:gd name="connsiteY247" fmla="*/ 671484 h 938645"/>
              <a:gd name="connsiteX248" fmla="*/ 425412 w 518467"/>
              <a:gd name="connsiteY248" fmla="*/ 671715 h 938645"/>
              <a:gd name="connsiteX249" fmla="*/ 427643 w 518467"/>
              <a:gd name="connsiteY249" fmla="*/ 672869 h 938645"/>
              <a:gd name="connsiteX250" fmla="*/ 428721 w 518467"/>
              <a:gd name="connsiteY250" fmla="*/ 673793 h 938645"/>
              <a:gd name="connsiteX251" fmla="*/ 431030 w 518467"/>
              <a:gd name="connsiteY251" fmla="*/ 677333 h 938645"/>
              <a:gd name="connsiteX252" fmla="*/ 433878 w 518467"/>
              <a:gd name="connsiteY252" fmla="*/ 673716 h 938645"/>
              <a:gd name="connsiteX253" fmla="*/ 422025 w 518467"/>
              <a:gd name="connsiteY253" fmla="*/ 638618 h 938645"/>
              <a:gd name="connsiteX254" fmla="*/ 412635 w 518467"/>
              <a:gd name="connsiteY254" fmla="*/ 621069 h 938645"/>
              <a:gd name="connsiteX255" fmla="*/ 412480 w 518467"/>
              <a:gd name="connsiteY255" fmla="*/ 618759 h 938645"/>
              <a:gd name="connsiteX256" fmla="*/ 414482 w 518467"/>
              <a:gd name="connsiteY256" fmla="*/ 613218 h 938645"/>
              <a:gd name="connsiteX257" fmla="*/ 413019 w 518467"/>
              <a:gd name="connsiteY257" fmla="*/ 601980 h 938645"/>
              <a:gd name="connsiteX258" fmla="*/ 397472 w 518467"/>
              <a:gd name="connsiteY258" fmla="*/ 587510 h 938645"/>
              <a:gd name="connsiteX259" fmla="*/ 393854 w 518467"/>
              <a:gd name="connsiteY259" fmla="*/ 584893 h 938645"/>
              <a:gd name="connsiteX260" fmla="*/ 393238 w 518467"/>
              <a:gd name="connsiteY260" fmla="*/ 584277 h 938645"/>
              <a:gd name="connsiteX261" fmla="*/ 371302 w 518467"/>
              <a:gd name="connsiteY261" fmla="*/ 554490 h 938645"/>
              <a:gd name="connsiteX262" fmla="*/ 365452 w 518467"/>
              <a:gd name="connsiteY262" fmla="*/ 549256 h 938645"/>
              <a:gd name="connsiteX263" fmla="*/ 360064 w 518467"/>
              <a:gd name="connsiteY263" fmla="*/ 545561 h 938645"/>
              <a:gd name="connsiteX264" fmla="*/ 355446 w 518467"/>
              <a:gd name="connsiteY264" fmla="*/ 543560 h 938645"/>
              <a:gd name="connsiteX265" fmla="*/ 354368 w 518467"/>
              <a:gd name="connsiteY265" fmla="*/ 542713 h 938645"/>
              <a:gd name="connsiteX266" fmla="*/ 350443 w 518467"/>
              <a:gd name="connsiteY266" fmla="*/ 537633 h 938645"/>
              <a:gd name="connsiteX267" fmla="*/ 340206 w 518467"/>
              <a:gd name="connsiteY267" fmla="*/ 521701 h 938645"/>
              <a:gd name="connsiteX268" fmla="*/ 328353 w 518467"/>
              <a:gd name="connsiteY268" fmla="*/ 500765 h 938645"/>
              <a:gd name="connsiteX269" fmla="*/ 328045 w 518467"/>
              <a:gd name="connsiteY269" fmla="*/ 500072 h 938645"/>
              <a:gd name="connsiteX270" fmla="*/ 326890 w 518467"/>
              <a:gd name="connsiteY270" fmla="*/ 495608 h 938645"/>
              <a:gd name="connsiteX271" fmla="*/ 326813 w 518467"/>
              <a:gd name="connsiteY271" fmla="*/ 494915 h 938645"/>
              <a:gd name="connsiteX272" fmla="*/ 326813 w 518467"/>
              <a:gd name="connsiteY272" fmla="*/ 489296 h 938645"/>
              <a:gd name="connsiteX273" fmla="*/ 326813 w 518467"/>
              <a:gd name="connsiteY273" fmla="*/ 489296 h 938645"/>
              <a:gd name="connsiteX274" fmla="*/ 326890 w 518467"/>
              <a:gd name="connsiteY274" fmla="*/ 488527 h 938645"/>
              <a:gd name="connsiteX275" fmla="*/ 331355 w 518467"/>
              <a:gd name="connsiteY275" fmla="*/ 472286 h 938645"/>
              <a:gd name="connsiteX276" fmla="*/ 333510 w 518467"/>
              <a:gd name="connsiteY276" fmla="*/ 454660 h 938645"/>
              <a:gd name="connsiteX277" fmla="*/ 334049 w 518467"/>
              <a:gd name="connsiteY277" fmla="*/ 453351 h 938645"/>
              <a:gd name="connsiteX278" fmla="*/ 340591 w 518467"/>
              <a:gd name="connsiteY278" fmla="*/ 444577 h 938645"/>
              <a:gd name="connsiteX279" fmla="*/ 344439 w 518467"/>
              <a:gd name="connsiteY279" fmla="*/ 436418 h 938645"/>
              <a:gd name="connsiteX280" fmla="*/ 344978 w 518467"/>
              <a:gd name="connsiteY280" fmla="*/ 435648 h 938645"/>
              <a:gd name="connsiteX281" fmla="*/ 348904 w 518467"/>
              <a:gd name="connsiteY281" fmla="*/ 431723 h 938645"/>
              <a:gd name="connsiteX282" fmla="*/ 354138 w 518467"/>
              <a:gd name="connsiteY282" fmla="*/ 423718 h 938645"/>
              <a:gd name="connsiteX283" fmla="*/ 366068 w 518467"/>
              <a:gd name="connsiteY283" fmla="*/ 411172 h 938645"/>
              <a:gd name="connsiteX284" fmla="*/ 369301 w 518467"/>
              <a:gd name="connsiteY284" fmla="*/ 405784 h 938645"/>
              <a:gd name="connsiteX285" fmla="*/ 375843 w 518467"/>
              <a:gd name="connsiteY285" fmla="*/ 389236 h 938645"/>
              <a:gd name="connsiteX286" fmla="*/ 376459 w 518467"/>
              <a:gd name="connsiteY286" fmla="*/ 388312 h 938645"/>
              <a:gd name="connsiteX287" fmla="*/ 383771 w 518467"/>
              <a:gd name="connsiteY287" fmla="*/ 381000 h 938645"/>
              <a:gd name="connsiteX288" fmla="*/ 388928 w 518467"/>
              <a:gd name="connsiteY288" fmla="*/ 376382 h 938645"/>
              <a:gd name="connsiteX289" fmla="*/ 389928 w 518467"/>
              <a:gd name="connsiteY289" fmla="*/ 375843 h 938645"/>
              <a:gd name="connsiteX290" fmla="*/ 395008 w 518467"/>
              <a:gd name="connsiteY290" fmla="*/ 374150 h 938645"/>
              <a:gd name="connsiteX291" fmla="*/ 408863 w 518467"/>
              <a:gd name="connsiteY291" fmla="*/ 371225 h 938645"/>
              <a:gd name="connsiteX292" fmla="*/ 413635 w 518467"/>
              <a:gd name="connsiteY292" fmla="*/ 369609 h 938645"/>
              <a:gd name="connsiteX293" fmla="*/ 414559 w 518467"/>
              <a:gd name="connsiteY293" fmla="*/ 369455 h 938645"/>
              <a:gd name="connsiteX294" fmla="*/ 417945 w 518467"/>
              <a:gd name="connsiteY294" fmla="*/ 369455 h 938645"/>
              <a:gd name="connsiteX295" fmla="*/ 418715 w 518467"/>
              <a:gd name="connsiteY295" fmla="*/ 369531 h 938645"/>
              <a:gd name="connsiteX296" fmla="*/ 424565 w 518467"/>
              <a:gd name="connsiteY296" fmla="*/ 371148 h 938645"/>
              <a:gd name="connsiteX297" fmla="*/ 427721 w 518467"/>
              <a:gd name="connsiteY297" fmla="*/ 371148 h 938645"/>
              <a:gd name="connsiteX298" fmla="*/ 441498 w 518467"/>
              <a:gd name="connsiteY298" fmla="*/ 366915 h 938645"/>
              <a:gd name="connsiteX299" fmla="*/ 454660 w 518467"/>
              <a:gd name="connsiteY299" fmla="*/ 357601 h 938645"/>
              <a:gd name="connsiteX300" fmla="*/ 455661 w 518467"/>
              <a:gd name="connsiteY300" fmla="*/ 357139 h 938645"/>
              <a:gd name="connsiteX301" fmla="*/ 460433 w 518467"/>
              <a:gd name="connsiteY301" fmla="*/ 356062 h 938645"/>
              <a:gd name="connsiteX302" fmla="*/ 465744 w 518467"/>
              <a:gd name="connsiteY302" fmla="*/ 353676 h 938645"/>
              <a:gd name="connsiteX303" fmla="*/ 470362 w 518467"/>
              <a:gd name="connsiteY303" fmla="*/ 347980 h 938645"/>
              <a:gd name="connsiteX304" fmla="*/ 471439 w 518467"/>
              <a:gd name="connsiteY304" fmla="*/ 347210 h 938645"/>
              <a:gd name="connsiteX305" fmla="*/ 475365 w 518467"/>
              <a:gd name="connsiteY305" fmla="*/ 345517 h 938645"/>
              <a:gd name="connsiteX306" fmla="*/ 476135 w 518467"/>
              <a:gd name="connsiteY306" fmla="*/ 345286 h 938645"/>
              <a:gd name="connsiteX307" fmla="*/ 484909 w 518467"/>
              <a:gd name="connsiteY307" fmla="*/ 344209 h 938645"/>
              <a:gd name="connsiteX308" fmla="*/ 486525 w 518467"/>
              <a:gd name="connsiteY308" fmla="*/ 342900 h 938645"/>
              <a:gd name="connsiteX309" fmla="*/ 490220 w 518467"/>
              <a:gd name="connsiteY309" fmla="*/ 333972 h 938645"/>
              <a:gd name="connsiteX310" fmla="*/ 491759 w 518467"/>
              <a:gd name="connsiteY310" fmla="*/ 332432 h 938645"/>
              <a:gd name="connsiteX311" fmla="*/ 494607 w 518467"/>
              <a:gd name="connsiteY311" fmla="*/ 331278 h 938645"/>
              <a:gd name="connsiteX312" fmla="*/ 505460 w 518467"/>
              <a:gd name="connsiteY312" fmla="*/ 327814 h 938645"/>
              <a:gd name="connsiteX313" fmla="*/ 513465 w 518467"/>
              <a:gd name="connsiteY313" fmla="*/ 324273 h 938645"/>
              <a:gd name="connsiteX314" fmla="*/ 515158 w 518467"/>
              <a:gd name="connsiteY314" fmla="*/ 321887 h 938645"/>
              <a:gd name="connsiteX315" fmla="*/ 514927 w 518467"/>
              <a:gd name="connsiteY315" fmla="*/ 320425 h 938645"/>
              <a:gd name="connsiteX316" fmla="*/ 512926 w 518467"/>
              <a:gd name="connsiteY316" fmla="*/ 318039 h 938645"/>
              <a:gd name="connsiteX317" fmla="*/ 509462 w 518467"/>
              <a:gd name="connsiteY317" fmla="*/ 316038 h 938645"/>
              <a:gd name="connsiteX318" fmla="*/ 508847 w 518467"/>
              <a:gd name="connsiteY318" fmla="*/ 315576 h 938645"/>
              <a:gd name="connsiteX319" fmla="*/ 507153 w 518467"/>
              <a:gd name="connsiteY319" fmla="*/ 313882 h 938645"/>
              <a:gd name="connsiteX320" fmla="*/ 506461 w 518467"/>
              <a:gd name="connsiteY320" fmla="*/ 312805 h 938645"/>
              <a:gd name="connsiteX321" fmla="*/ 505306 w 518467"/>
              <a:gd name="connsiteY321" fmla="*/ 309418 h 938645"/>
              <a:gd name="connsiteX322" fmla="*/ 505229 w 518467"/>
              <a:gd name="connsiteY322" fmla="*/ 307956 h 938645"/>
              <a:gd name="connsiteX323" fmla="*/ 506384 w 518467"/>
              <a:gd name="connsiteY323" fmla="*/ 302337 h 938645"/>
              <a:gd name="connsiteX324" fmla="*/ 506307 w 518467"/>
              <a:gd name="connsiteY324" fmla="*/ 296718 h 938645"/>
              <a:gd name="connsiteX325" fmla="*/ 504075 w 518467"/>
              <a:gd name="connsiteY325" fmla="*/ 283095 h 938645"/>
              <a:gd name="connsiteX326" fmla="*/ 502458 w 518467"/>
              <a:gd name="connsiteY326" fmla="*/ 277861 h 938645"/>
              <a:gd name="connsiteX327" fmla="*/ 499225 w 518467"/>
              <a:gd name="connsiteY327" fmla="*/ 270933 h 938645"/>
              <a:gd name="connsiteX328" fmla="*/ 499302 w 518467"/>
              <a:gd name="connsiteY328" fmla="*/ 268470 h 938645"/>
              <a:gd name="connsiteX329" fmla="*/ 509462 w 518467"/>
              <a:gd name="connsiteY329" fmla="*/ 249382 h 938645"/>
              <a:gd name="connsiteX330" fmla="*/ 509924 w 518467"/>
              <a:gd name="connsiteY330" fmla="*/ 248689 h 938645"/>
              <a:gd name="connsiteX331" fmla="*/ 513850 w 518467"/>
              <a:gd name="connsiteY331" fmla="*/ 244764 h 938645"/>
              <a:gd name="connsiteX332" fmla="*/ 518468 w 518467"/>
              <a:gd name="connsiteY332" fmla="*/ 238298 h 938645"/>
              <a:gd name="connsiteX333" fmla="*/ 517775 w 518467"/>
              <a:gd name="connsiteY333" fmla="*/ 235142 h 938645"/>
              <a:gd name="connsiteX334" fmla="*/ 514696 w 518467"/>
              <a:gd name="connsiteY334" fmla="*/ 231602 h 938645"/>
              <a:gd name="connsiteX335" fmla="*/ 509847 w 518467"/>
              <a:gd name="connsiteY335" fmla="*/ 229139 h 938645"/>
              <a:gd name="connsiteX336" fmla="*/ 503382 w 518467"/>
              <a:gd name="connsiteY336" fmla="*/ 227522 h 938645"/>
              <a:gd name="connsiteX337" fmla="*/ 498148 w 518467"/>
              <a:gd name="connsiteY337" fmla="*/ 227061 h 938645"/>
              <a:gd name="connsiteX338" fmla="*/ 493068 w 518467"/>
              <a:gd name="connsiteY338" fmla="*/ 227599 h 938645"/>
              <a:gd name="connsiteX339" fmla="*/ 491528 w 518467"/>
              <a:gd name="connsiteY339" fmla="*/ 227292 h 938645"/>
              <a:gd name="connsiteX340" fmla="*/ 488142 w 518467"/>
              <a:gd name="connsiteY340" fmla="*/ 225598 h 938645"/>
              <a:gd name="connsiteX341" fmla="*/ 486756 w 518467"/>
              <a:gd name="connsiteY341" fmla="*/ 222058 h 938645"/>
              <a:gd name="connsiteX342" fmla="*/ 488988 w 518467"/>
              <a:gd name="connsiteY342" fmla="*/ 216439 h 938645"/>
              <a:gd name="connsiteX343" fmla="*/ 489296 w 518467"/>
              <a:gd name="connsiteY343" fmla="*/ 215900 h 938645"/>
              <a:gd name="connsiteX344" fmla="*/ 501304 w 518467"/>
              <a:gd name="connsiteY344" fmla="*/ 197889 h 938645"/>
              <a:gd name="connsiteX345" fmla="*/ 501689 w 518467"/>
              <a:gd name="connsiteY345" fmla="*/ 194579 h 938645"/>
              <a:gd name="connsiteX346" fmla="*/ 493992 w 518467"/>
              <a:gd name="connsiteY346" fmla="*/ 167024 h 938645"/>
              <a:gd name="connsiteX347" fmla="*/ 491682 w 518467"/>
              <a:gd name="connsiteY347" fmla="*/ 150938 h 938645"/>
              <a:gd name="connsiteX348" fmla="*/ 490220 w 518467"/>
              <a:gd name="connsiteY348" fmla="*/ 146704 h 938645"/>
              <a:gd name="connsiteX349" fmla="*/ 485910 w 518467"/>
              <a:gd name="connsiteY349" fmla="*/ 139623 h 938645"/>
              <a:gd name="connsiteX350" fmla="*/ 485525 w 518467"/>
              <a:gd name="connsiteY350" fmla="*/ 138699 h 938645"/>
              <a:gd name="connsiteX351" fmla="*/ 484986 w 518467"/>
              <a:gd name="connsiteY351" fmla="*/ 135851 h 938645"/>
              <a:gd name="connsiteX352" fmla="*/ 484909 w 518467"/>
              <a:gd name="connsiteY352" fmla="*/ 131387 h 938645"/>
              <a:gd name="connsiteX353" fmla="*/ 484986 w 518467"/>
              <a:gd name="connsiteY353" fmla="*/ 130772 h 938645"/>
              <a:gd name="connsiteX354" fmla="*/ 487218 w 518467"/>
              <a:gd name="connsiteY354" fmla="*/ 121227 h 938645"/>
              <a:gd name="connsiteX355" fmla="*/ 489450 w 518467"/>
              <a:gd name="connsiteY355" fmla="*/ 115608 h 938645"/>
              <a:gd name="connsiteX356" fmla="*/ 490528 w 518467"/>
              <a:gd name="connsiteY356" fmla="*/ 95827 h 938645"/>
              <a:gd name="connsiteX357" fmla="*/ 491143 w 518467"/>
              <a:gd name="connsiteY357" fmla="*/ 91132 h 938645"/>
              <a:gd name="connsiteX358" fmla="*/ 491143 w 518467"/>
              <a:gd name="connsiteY358" fmla="*/ 86976 h 938645"/>
              <a:gd name="connsiteX359" fmla="*/ 490066 w 518467"/>
              <a:gd name="connsiteY359" fmla="*/ 81896 h 938645"/>
              <a:gd name="connsiteX360" fmla="*/ 490374 w 518467"/>
              <a:gd name="connsiteY360" fmla="*/ 79972 h 938645"/>
              <a:gd name="connsiteX361" fmla="*/ 492606 w 518467"/>
              <a:gd name="connsiteY361" fmla="*/ 76046 h 938645"/>
              <a:gd name="connsiteX362" fmla="*/ 494222 w 518467"/>
              <a:gd name="connsiteY362" fmla="*/ 74738 h 938645"/>
              <a:gd name="connsiteX363" fmla="*/ 499148 w 518467"/>
              <a:gd name="connsiteY363" fmla="*/ 73275 h 938645"/>
              <a:gd name="connsiteX364" fmla="*/ 500303 w 518467"/>
              <a:gd name="connsiteY364" fmla="*/ 72121 h 938645"/>
              <a:gd name="connsiteX365" fmla="*/ 505075 w 518467"/>
              <a:gd name="connsiteY365" fmla="*/ 65655 h 938645"/>
              <a:gd name="connsiteX366" fmla="*/ 505845 w 518467"/>
              <a:gd name="connsiteY366" fmla="*/ 64962 h 938645"/>
              <a:gd name="connsiteX367" fmla="*/ 509693 w 518467"/>
              <a:gd name="connsiteY367" fmla="*/ 62576 h 938645"/>
              <a:gd name="connsiteX368" fmla="*/ 511002 w 518467"/>
              <a:gd name="connsiteY368" fmla="*/ 59882 h 938645"/>
              <a:gd name="connsiteX369" fmla="*/ 517929 w 518467"/>
              <a:gd name="connsiteY369" fmla="*/ 38870 h 938645"/>
              <a:gd name="connsiteX370" fmla="*/ 517159 w 518467"/>
              <a:gd name="connsiteY370" fmla="*/ 31327 h 938645"/>
              <a:gd name="connsiteX371" fmla="*/ 509539 w 518467"/>
              <a:gd name="connsiteY371" fmla="*/ 31327 h 938645"/>
              <a:gd name="connsiteX372" fmla="*/ 466975 w 518467"/>
              <a:gd name="connsiteY372" fmla="*/ 34713 h 938645"/>
              <a:gd name="connsiteX373" fmla="*/ 421024 w 518467"/>
              <a:gd name="connsiteY373" fmla="*/ 31327 h 938645"/>
              <a:gd name="connsiteX374" fmla="*/ 420409 w 518467"/>
              <a:gd name="connsiteY374" fmla="*/ 31173 h 938645"/>
              <a:gd name="connsiteX375" fmla="*/ 405784 w 518467"/>
              <a:gd name="connsiteY375" fmla="*/ 26708 h 938645"/>
              <a:gd name="connsiteX376" fmla="*/ 405168 w 518467"/>
              <a:gd name="connsiteY376" fmla="*/ 26478 h 938645"/>
              <a:gd name="connsiteX377" fmla="*/ 393161 w 518467"/>
              <a:gd name="connsiteY377" fmla="*/ 19396 h 938645"/>
              <a:gd name="connsiteX378" fmla="*/ 376151 w 518467"/>
              <a:gd name="connsiteY378" fmla="*/ 15548 h 938645"/>
              <a:gd name="connsiteX379" fmla="*/ 372918 w 518467"/>
              <a:gd name="connsiteY379" fmla="*/ 14316 h 938645"/>
              <a:gd name="connsiteX380" fmla="*/ 372071 w 518467"/>
              <a:gd name="connsiteY380" fmla="*/ 13778 h 938645"/>
              <a:gd name="connsiteX381" fmla="*/ 365298 w 518467"/>
              <a:gd name="connsiteY381" fmla="*/ 7620 h 938645"/>
              <a:gd name="connsiteX382" fmla="*/ 359679 w 518467"/>
              <a:gd name="connsiteY382" fmla="*/ 3541 h 938645"/>
              <a:gd name="connsiteX383" fmla="*/ 353060 w 518467"/>
              <a:gd name="connsiteY383" fmla="*/ 1001 h 938645"/>
              <a:gd name="connsiteX384" fmla="*/ 344439 w 518467"/>
              <a:gd name="connsiteY384" fmla="*/ 0 h 938645"/>
              <a:gd name="connsiteX385" fmla="*/ 339898 w 518467"/>
              <a:gd name="connsiteY385" fmla="*/ 1616 h 938645"/>
              <a:gd name="connsiteX386" fmla="*/ 339590 w 518467"/>
              <a:gd name="connsiteY386" fmla="*/ 3310 h 938645"/>
              <a:gd name="connsiteX387" fmla="*/ 336819 w 518467"/>
              <a:gd name="connsiteY387" fmla="*/ 5542 h 938645"/>
              <a:gd name="connsiteX388" fmla="*/ 333972 w 518467"/>
              <a:gd name="connsiteY388" fmla="*/ 5542 h 938645"/>
              <a:gd name="connsiteX389" fmla="*/ 331970 w 518467"/>
              <a:gd name="connsiteY389" fmla="*/ 4695 h 938645"/>
              <a:gd name="connsiteX390" fmla="*/ 331355 w 518467"/>
              <a:gd name="connsiteY390" fmla="*/ 4079 h 938645"/>
              <a:gd name="connsiteX391" fmla="*/ 329738 w 518467"/>
              <a:gd name="connsiteY391" fmla="*/ 7312 h 938645"/>
              <a:gd name="connsiteX392" fmla="*/ 328507 w 518467"/>
              <a:gd name="connsiteY392" fmla="*/ 8544 h 938645"/>
              <a:gd name="connsiteX393" fmla="*/ 325120 w 518467"/>
              <a:gd name="connsiteY393" fmla="*/ 10237 h 938645"/>
              <a:gd name="connsiteX394" fmla="*/ 322888 w 518467"/>
              <a:gd name="connsiteY394" fmla="*/ 10391 h 938645"/>
              <a:gd name="connsiteX395" fmla="*/ 318424 w 518467"/>
              <a:gd name="connsiteY395" fmla="*/ 8698 h 938645"/>
              <a:gd name="connsiteX396" fmla="*/ 316884 w 518467"/>
              <a:gd name="connsiteY396" fmla="*/ 7312 h 938645"/>
              <a:gd name="connsiteX397" fmla="*/ 315961 w 518467"/>
              <a:gd name="connsiteY397" fmla="*/ 5465 h 938645"/>
              <a:gd name="connsiteX398" fmla="*/ 313190 w 518467"/>
              <a:gd name="connsiteY398" fmla="*/ 7697 h 938645"/>
              <a:gd name="connsiteX399" fmla="*/ 310342 w 518467"/>
              <a:gd name="connsiteY399" fmla="*/ 7697 h 938645"/>
              <a:gd name="connsiteX400" fmla="*/ 308803 w 518467"/>
              <a:gd name="connsiteY400" fmla="*/ 7235 h 938645"/>
              <a:gd name="connsiteX401" fmla="*/ 305339 w 518467"/>
              <a:gd name="connsiteY401" fmla="*/ 12161 h 938645"/>
              <a:gd name="connsiteX402" fmla="*/ 302722 w 518467"/>
              <a:gd name="connsiteY402" fmla="*/ 13316 h 938645"/>
              <a:gd name="connsiteX403" fmla="*/ 300721 w 518467"/>
              <a:gd name="connsiteY403" fmla="*/ 12161 h 938645"/>
              <a:gd name="connsiteX404" fmla="*/ 299720 w 518467"/>
              <a:gd name="connsiteY404" fmla="*/ 13855 h 938645"/>
              <a:gd name="connsiteX405" fmla="*/ 296872 w 518467"/>
              <a:gd name="connsiteY405" fmla="*/ 16087 h 938645"/>
              <a:gd name="connsiteX406" fmla="*/ 294409 w 518467"/>
              <a:gd name="connsiteY406" fmla="*/ 16625 h 938645"/>
              <a:gd name="connsiteX407" fmla="*/ 290253 w 518467"/>
              <a:gd name="connsiteY407" fmla="*/ 15548 h 938645"/>
              <a:gd name="connsiteX408" fmla="*/ 286096 w 518467"/>
              <a:gd name="connsiteY408" fmla="*/ 15548 h 938645"/>
              <a:gd name="connsiteX409" fmla="*/ 282171 w 518467"/>
              <a:gd name="connsiteY409" fmla="*/ 23014 h 938645"/>
              <a:gd name="connsiteX410" fmla="*/ 282171 w 518467"/>
              <a:gd name="connsiteY410" fmla="*/ 26247 h 938645"/>
              <a:gd name="connsiteX411" fmla="*/ 281324 w 518467"/>
              <a:gd name="connsiteY411" fmla="*/ 28248 h 938645"/>
              <a:gd name="connsiteX412" fmla="*/ 276244 w 518467"/>
              <a:gd name="connsiteY412" fmla="*/ 33328 h 938645"/>
              <a:gd name="connsiteX413" fmla="*/ 269625 w 518467"/>
              <a:gd name="connsiteY413" fmla="*/ 43026 h 938645"/>
              <a:gd name="connsiteX414" fmla="*/ 269317 w 518467"/>
              <a:gd name="connsiteY414" fmla="*/ 45489 h 938645"/>
              <a:gd name="connsiteX415" fmla="*/ 270625 w 518467"/>
              <a:gd name="connsiteY415" fmla="*/ 46798 h 938645"/>
              <a:gd name="connsiteX416" fmla="*/ 271395 w 518467"/>
              <a:gd name="connsiteY416" fmla="*/ 49107 h 938645"/>
              <a:gd name="connsiteX417" fmla="*/ 270856 w 518467"/>
              <a:gd name="connsiteY417" fmla="*/ 53571 h 938645"/>
              <a:gd name="connsiteX418" fmla="*/ 270087 w 518467"/>
              <a:gd name="connsiteY418" fmla="*/ 55187 h 938645"/>
              <a:gd name="connsiteX419" fmla="*/ 266777 w 518467"/>
              <a:gd name="connsiteY419" fmla="*/ 58497 h 938645"/>
              <a:gd name="connsiteX420" fmla="*/ 267470 w 518467"/>
              <a:gd name="connsiteY420" fmla="*/ 60806 h 938645"/>
              <a:gd name="connsiteX421" fmla="*/ 270625 w 518467"/>
              <a:gd name="connsiteY421" fmla="*/ 67041 h 938645"/>
              <a:gd name="connsiteX422" fmla="*/ 271934 w 518467"/>
              <a:gd name="connsiteY422" fmla="*/ 71428 h 938645"/>
              <a:gd name="connsiteX423" fmla="*/ 272011 w 518467"/>
              <a:gd name="connsiteY423" fmla="*/ 72582 h 938645"/>
              <a:gd name="connsiteX424" fmla="*/ 271472 w 518467"/>
              <a:gd name="connsiteY424" fmla="*/ 76508 h 938645"/>
              <a:gd name="connsiteX425" fmla="*/ 271318 w 518467"/>
              <a:gd name="connsiteY425" fmla="*/ 77047 h 938645"/>
              <a:gd name="connsiteX426" fmla="*/ 269240 w 518467"/>
              <a:gd name="connsiteY426" fmla="*/ 82742 h 938645"/>
              <a:gd name="connsiteX427" fmla="*/ 269240 w 518467"/>
              <a:gd name="connsiteY427" fmla="*/ 86283 h 938645"/>
              <a:gd name="connsiteX428" fmla="*/ 270087 w 518467"/>
              <a:gd name="connsiteY428" fmla="*/ 88746 h 938645"/>
              <a:gd name="connsiteX429" fmla="*/ 275397 w 518467"/>
              <a:gd name="connsiteY429" fmla="*/ 95058 h 938645"/>
              <a:gd name="connsiteX430" fmla="*/ 275936 w 518467"/>
              <a:gd name="connsiteY430" fmla="*/ 96212 h 938645"/>
              <a:gd name="connsiteX431" fmla="*/ 277091 w 518467"/>
              <a:gd name="connsiteY431" fmla="*/ 100676 h 938645"/>
              <a:gd name="connsiteX432" fmla="*/ 276937 w 518467"/>
              <a:gd name="connsiteY432" fmla="*/ 102370 h 938645"/>
              <a:gd name="connsiteX433" fmla="*/ 275782 w 518467"/>
              <a:gd name="connsiteY433" fmla="*/ 105218 h 938645"/>
              <a:gd name="connsiteX434" fmla="*/ 275474 w 518467"/>
              <a:gd name="connsiteY434" fmla="*/ 105756 h 938645"/>
              <a:gd name="connsiteX435" fmla="*/ 251845 w 518467"/>
              <a:gd name="connsiteY435" fmla="*/ 140624 h 938645"/>
              <a:gd name="connsiteX436" fmla="*/ 248304 w 518467"/>
              <a:gd name="connsiteY436" fmla="*/ 148321 h 938645"/>
              <a:gd name="connsiteX437" fmla="*/ 245533 w 518467"/>
              <a:gd name="connsiteY437" fmla="*/ 162637 h 938645"/>
              <a:gd name="connsiteX438" fmla="*/ 245302 w 518467"/>
              <a:gd name="connsiteY438" fmla="*/ 163330 h 938645"/>
              <a:gd name="connsiteX439" fmla="*/ 244148 w 518467"/>
              <a:gd name="connsiteY439" fmla="*/ 165562 h 938645"/>
              <a:gd name="connsiteX440" fmla="*/ 243840 w 518467"/>
              <a:gd name="connsiteY440" fmla="*/ 166101 h 938645"/>
              <a:gd name="connsiteX441" fmla="*/ 238991 w 518467"/>
              <a:gd name="connsiteY441" fmla="*/ 172027 h 938645"/>
              <a:gd name="connsiteX442" fmla="*/ 233218 w 518467"/>
              <a:gd name="connsiteY442" fmla="*/ 184650 h 938645"/>
              <a:gd name="connsiteX443" fmla="*/ 233218 w 518467"/>
              <a:gd name="connsiteY443" fmla="*/ 197504 h 938645"/>
              <a:gd name="connsiteX444" fmla="*/ 232833 w 518467"/>
              <a:gd name="connsiteY444" fmla="*/ 198890 h 938645"/>
              <a:gd name="connsiteX445" fmla="*/ 221827 w 518467"/>
              <a:gd name="connsiteY445" fmla="*/ 218748 h 938645"/>
              <a:gd name="connsiteX446" fmla="*/ 221365 w 518467"/>
              <a:gd name="connsiteY446" fmla="*/ 221673 h 938645"/>
              <a:gd name="connsiteX447" fmla="*/ 220133 w 518467"/>
              <a:gd name="connsiteY447" fmla="*/ 223520 h 938645"/>
              <a:gd name="connsiteX448" fmla="*/ 218440 w 518467"/>
              <a:gd name="connsiteY448" fmla="*/ 224675 h 938645"/>
              <a:gd name="connsiteX449" fmla="*/ 211590 w 518467"/>
              <a:gd name="connsiteY449" fmla="*/ 231602 h 938645"/>
              <a:gd name="connsiteX450" fmla="*/ 210897 w 518467"/>
              <a:gd name="connsiteY450" fmla="*/ 232141 h 938645"/>
              <a:gd name="connsiteX451" fmla="*/ 207510 w 518467"/>
              <a:gd name="connsiteY451" fmla="*/ 233834 h 938645"/>
              <a:gd name="connsiteX452" fmla="*/ 206818 w 518467"/>
              <a:gd name="connsiteY452" fmla="*/ 234065 h 938645"/>
              <a:gd name="connsiteX453" fmla="*/ 203970 w 518467"/>
              <a:gd name="connsiteY453" fmla="*/ 234604 h 938645"/>
              <a:gd name="connsiteX454" fmla="*/ 188422 w 518467"/>
              <a:gd name="connsiteY454" fmla="*/ 235758 h 938645"/>
              <a:gd name="connsiteX455" fmla="*/ 187652 w 518467"/>
              <a:gd name="connsiteY455" fmla="*/ 235681 h 938645"/>
              <a:gd name="connsiteX456" fmla="*/ 182033 w 518467"/>
              <a:gd name="connsiteY456" fmla="*/ 234527 h 938645"/>
              <a:gd name="connsiteX457" fmla="*/ 180340 w 518467"/>
              <a:gd name="connsiteY457" fmla="*/ 233449 h 938645"/>
              <a:gd name="connsiteX458" fmla="*/ 176953 w 518467"/>
              <a:gd name="connsiteY458" fmla="*/ 228985 h 938645"/>
              <a:gd name="connsiteX459" fmla="*/ 176415 w 518467"/>
              <a:gd name="connsiteY459" fmla="*/ 227522 h 938645"/>
              <a:gd name="connsiteX460" fmla="*/ 174721 w 518467"/>
              <a:gd name="connsiteY460" fmla="*/ 209281 h 938645"/>
              <a:gd name="connsiteX461" fmla="*/ 172797 w 518467"/>
              <a:gd name="connsiteY461" fmla="*/ 202892 h 938645"/>
              <a:gd name="connsiteX462" fmla="*/ 168795 w 518467"/>
              <a:gd name="connsiteY462" fmla="*/ 198890 h 938645"/>
              <a:gd name="connsiteX463" fmla="*/ 166716 w 518467"/>
              <a:gd name="connsiteY463" fmla="*/ 198428 h 938645"/>
              <a:gd name="connsiteX464" fmla="*/ 166716 w 518467"/>
              <a:gd name="connsiteY464" fmla="*/ 198505 h 938645"/>
              <a:gd name="connsiteX465" fmla="*/ 166177 w 518467"/>
              <a:gd name="connsiteY465" fmla="*/ 200968 h 938645"/>
              <a:gd name="connsiteX466" fmla="*/ 161482 w 518467"/>
              <a:gd name="connsiteY466" fmla="*/ 207279 h 938645"/>
              <a:gd name="connsiteX467" fmla="*/ 160174 w 518467"/>
              <a:gd name="connsiteY467" fmla="*/ 211205 h 938645"/>
              <a:gd name="connsiteX468" fmla="*/ 161098 w 518467"/>
              <a:gd name="connsiteY468" fmla="*/ 215669 h 938645"/>
              <a:gd name="connsiteX469" fmla="*/ 162483 w 518467"/>
              <a:gd name="connsiteY469" fmla="*/ 218055 h 938645"/>
              <a:gd name="connsiteX470" fmla="*/ 163560 w 518467"/>
              <a:gd name="connsiteY470" fmla="*/ 218209 h 938645"/>
              <a:gd name="connsiteX471" fmla="*/ 166639 w 518467"/>
              <a:gd name="connsiteY471" fmla="*/ 216439 h 938645"/>
              <a:gd name="connsiteX472" fmla="*/ 169718 w 518467"/>
              <a:gd name="connsiteY472" fmla="*/ 216670 h 938645"/>
              <a:gd name="connsiteX473" fmla="*/ 170719 w 518467"/>
              <a:gd name="connsiteY473" fmla="*/ 219595 h 938645"/>
              <a:gd name="connsiteX474" fmla="*/ 169026 w 518467"/>
              <a:gd name="connsiteY474" fmla="*/ 226368 h 938645"/>
              <a:gd name="connsiteX475" fmla="*/ 167948 w 518467"/>
              <a:gd name="connsiteY475" fmla="*/ 227907 h 938645"/>
              <a:gd name="connsiteX476" fmla="*/ 163484 w 518467"/>
              <a:gd name="connsiteY476" fmla="*/ 231294 h 938645"/>
              <a:gd name="connsiteX477" fmla="*/ 161790 w 518467"/>
              <a:gd name="connsiteY477" fmla="*/ 231833 h 938645"/>
              <a:gd name="connsiteX478" fmla="*/ 155633 w 518467"/>
              <a:gd name="connsiteY478" fmla="*/ 231833 h 938645"/>
              <a:gd name="connsiteX479" fmla="*/ 154555 w 518467"/>
              <a:gd name="connsiteY479" fmla="*/ 231602 h 938645"/>
              <a:gd name="connsiteX480" fmla="*/ 148936 w 518467"/>
              <a:gd name="connsiteY480" fmla="*/ 229370 h 938645"/>
              <a:gd name="connsiteX481" fmla="*/ 147166 w 518467"/>
              <a:gd name="connsiteY481" fmla="*/ 226830 h 938645"/>
              <a:gd name="connsiteX482" fmla="*/ 146627 w 518467"/>
              <a:gd name="connsiteY482" fmla="*/ 212205 h 938645"/>
              <a:gd name="connsiteX483" fmla="*/ 146781 w 518467"/>
              <a:gd name="connsiteY483" fmla="*/ 210974 h 938645"/>
              <a:gd name="connsiteX484" fmla="*/ 146088 w 518467"/>
              <a:gd name="connsiteY484" fmla="*/ 210974 h 938645"/>
              <a:gd name="connsiteX485" fmla="*/ 144626 w 518467"/>
              <a:gd name="connsiteY485" fmla="*/ 210589 h 938645"/>
              <a:gd name="connsiteX486" fmla="*/ 141778 w 518467"/>
              <a:gd name="connsiteY486" fmla="*/ 208896 h 938645"/>
              <a:gd name="connsiteX487" fmla="*/ 140700 w 518467"/>
              <a:gd name="connsiteY487" fmla="*/ 207741 h 938645"/>
              <a:gd name="connsiteX488" fmla="*/ 140316 w 518467"/>
              <a:gd name="connsiteY488" fmla="*/ 207048 h 938645"/>
              <a:gd name="connsiteX489" fmla="*/ 139161 w 518467"/>
              <a:gd name="connsiteY489" fmla="*/ 211667 h 938645"/>
              <a:gd name="connsiteX490" fmla="*/ 136852 w 518467"/>
              <a:gd name="connsiteY490" fmla="*/ 218132 h 938645"/>
              <a:gd name="connsiteX491" fmla="*/ 135082 w 518467"/>
              <a:gd name="connsiteY491" fmla="*/ 219825 h 938645"/>
              <a:gd name="connsiteX492" fmla="*/ 130002 w 518467"/>
              <a:gd name="connsiteY492" fmla="*/ 221519 h 938645"/>
              <a:gd name="connsiteX493" fmla="*/ 126923 w 518467"/>
              <a:gd name="connsiteY493" fmla="*/ 220595 h 938645"/>
              <a:gd name="connsiteX494" fmla="*/ 124691 w 518467"/>
              <a:gd name="connsiteY494" fmla="*/ 217747 h 938645"/>
              <a:gd name="connsiteX495" fmla="*/ 124075 w 518467"/>
              <a:gd name="connsiteY495" fmla="*/ 216285 h 938645"/>
              <a:gd name="connsiteX496" fmla="*/ 123536 w 518467"/>
              <a:gd name="connsiteY496" fmla="*/ 210666 h 938645"/>
              <a:gd name="connsiteX497" fmla="*/ 123536 w 518467"/>
              <a:gd name="connsiteY497" fmla="*/ 198582 h 938645"/>
              <a:gd name="connsiteX498" fmla="*/ 123613 w 518467"/>
              <a:gd name="connsiteY498" fmla="*/ 197966 h 938645"/>
              <a:gd name="connsiteX499" fmla="*/ 124768 w 518467"/>
              <a:gd name="connsiteY499" fmla="*/ 192886 h 938645"/>
              <a:gd name="connsiteX500" fmla="*/ 127077 w 518467"/>
              <a:gd name="connsiteY500" fmla="*/ 184881 h 938645"/>
              <a:gd name="connsiteX501" fmla="*/ 130002 w 518467"/>
              <a:gd name="connsiteY501" fmla="*/ 178262 h 938645"/>
              <a:gd name="connsiteX502" fmla="*/ 131079 w 518467"/>
              <a:gd name="connsiteY502" fmla="*/ 177030 h 938645"/>
              <a:gd name="connsiteX503" fmla="*/ 133927 w 518467"/>
              <a:gd name="connsiteY503" fmla="*/ 175337 h 938645"/>
              <a:gd name="connsiteX504" fmla="*/ 136621 w 518467"/>
              <a:gd name="connsiteY504" fmla="*/ 175260 h 938645"/>
              <a:gd name="connsiteX505" fmla="*/ 141624 w 518467"/>
              <a:gd name="connsiteY505" fmla="*/ 177800 h 938645"/>
              <a:gd name="connsiteX506" fmla="*/ 149937 w 518467"/>
              <a:gd name="connsiteY506" fmla="*/ 177800 h 938645"/>
              <a:gd name="connsiteX507" fmla="*/ 152092 w 518467"/>
              <a:gd name="connsiteY507" fmla="*/ 178801 h 938645"/>
              <a:gd name="connsiteX508" fmla="*/ 152785 w 518467"/>
              <a:gd name="connsiteY508" fmla="*/ 179647 h 938645"/>
              <a:gd name="connsiteX509" fmla="*/ 154555 w 518467"/>
              <a:gd name="connsiteY509" fmla="*/ 177646 h 938645"/>
              <a:gd name="connsiteX510" fmla="*/ 158404 w 518467"/>
              <a:gd name="connsiteY510" fmla="*/ 177261 h 938645"/>
              <a:gd name="connsiteX511" fmla="*/ 165023 w 518467"/>
              <a:gd name="connsiteY511" fmla="*/ 182726 h 938645"/>
              <a:gd name="connsiteX512" fmla="*/ 161482 w 518467"/>
              <a:gd name="connsiteY512" fmla="*/ 175876 h 938645"/>
              <a:gd name="connsiteX513" fmla="*/ 156864 w 518467"/>
              <a:gd name="connsiteY513" fmla="*/ 164407 h 938645"/>
              <a:gd name="connsiteX514" fmla="*/ 156787 w 518467"/>
              <a:gd name="connsiteY514" fmla="*/ 162483 h 938645"/>
              <a:gd name="connsiteX515" fmla="*/ 158480 w 518467"/>
              <a:gd name="connsiteY515" fmla="*/ 157403 h 938645"/>
              <a:gd name="connsiteX516" fmla="*/ 159866 w 518467"/>
              <a:gd name="connsiteY516" fmla="*/ 155787 h 938645"/>
              <a:gd name="connsiteX517" fmla="*/ 161713 w 518467"/>
              <a:gd name="connsiteY517" fmla="*/ 154863 h 938645"/>
              <a:gd name="connsiteX518" fmla="*/ 161713 w 518467"/>
              <a:gd name="connsiteY518" fmla="*/ 152631 h 938645"/>
              <a:gd name="connsiteX519" fmla="*/ 161174 w 518467"/>
              <a:gd name="connsiteY519" fmla="*/ 148475 h 938645"/>
              <a:gd name="connsiteX520" fmla="*/ 161329 w 518467"/>
              <a:gd name="connsiteY520" fmla="*/ 147243 h 938645"/>
              <a:gd name="connsiteX521" fmla="*/ 162483 w 518467"/>
              <a:gd name="connsiteY521" fmla="*/ 143856 h 938645"/>
              <a:gd name="connsiteX522" fmla="*/ 164176 w 518467"/>
              <a:gd name="connsiteY522" fmla="*/ 142086 h 938645"/>
              <a:gd name="connsiteX523" fmla="*/ 168102 w 518467"/>
              <a:gd name="connsiteY523" fmla="*/ 140624 h 938645"/>
              <a:gd name="connsiteX524" fmla="*/ 157480 w 518467"/>
              <a:gd name="connsiteY524" fmla="*/ 139084 h 938645"/>
              <a:gd name="connsiteX525" fmla="*/ 138699 w 518467"/>
              <a:gd name="connsiteY525" fmla="*/ 134543 h 938645"/>
              <a:gd name="connsiteX526" fmla="*/ 110298 w 518467"/>
              <a:gd name="connsiteY526" fmla="*/ 124922 h 938645"/>
              <a:gd name="connsiteX527" fmla="*/ 73583 w 518467"/>
              <a:gd name="connsiteY527" fmla="*/ 109682 h 938645"/>
              <a:gd name="connsiteX528" fmla="*/ 45104 w 518467"/>
              <a:gd name="connsiteY528" fmla="*/ 100215 h 938645"/>
              <a:gd name="connsiteX529" fmla="*/ 37176 w 518467"/>
              <a:gd name="connsiteY529" fmla="*/ 96058 h 938645"/>
              <a:gd name="connsiteX530" fmla="*/ 37946 w 518467"/>
              <a:gd name="connsiteY530" fmla="*/ 100445 h 938645"/>
              <a:gd name="connsiteX531" fmla="*/ 40717 w 518467"/>
              <a:gd name="connsiteY531" fmla="*/ 104756 h 93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</a:cxnLst>
            <a:rect l="l" t="t" r="r" b="b"/>
            <a:pathLst>
              <a:path w="518467" h="938645">
                <a:moveTo>
                  <a:pt x="40717" y="104756"/>
                </a:moveTo>
                <a:lnTo>
                  <a:pt x="56188" y="119149"/>
                </a:lnTo>
                <a:lnTo>
                  <a:pt x="64885" y="129540"/>
                </a:lnTo>
                <a:cubicBezTo>
                  <a:pt x="65039" y="129694"/>
                  <a:pt x="65116" y="129925"/>
                  <a:pt x="65270" y="130079"/>
                </a:cubicBezTo>
                <a:lnTo>
                  <a:pt x="68118" y="135698"/>
                </a:lnTo>
                <a:cubicBezTo>
                  <a:pt x="68272" y="135928"/>
                  <a:pt x="68349" y="136159"/>
                  <a:pt x="68349" y="136467"/>
                </a:cubicBezTo>
                <a:lnTo>
                  <a:pt x="71043" y="151630"/>
                </a:lnTo>
                <a:lnTo>
                  <a:pt x="73891" y="155864"/>
                </a:lnTo>
                <a:lnTo>
                  <a:pt x="78124" y="159558"/>
                </a:lnTo>
                <a:cubicBezTo>
                  <a:pt x="78278" y="159712"/>
                  <a:pt x="78432" y="159866"/>
                  <a:pt x="78509" y="160020"/>
                </a:cubicBezTo>
                <a:lnTo>
                  <a:pt x="81896" y="164484"/>
                </a:lnTo>
                <a:cubicBezTo>
                  <a:pt x="82127" y="164792"/>
                  <a:pt x="82281" y="165177"/>
                  <a:pt x="82358" y="165562"/>
                </a:cubicBezTo>
                <a:lnTo>
                  <a:pt x="84051" y="172874"/>
                </a:lnTo>
                <a:cubicBezTo>
                  <a:pt x="84128" y="173336"/>
                  <a:pt x="84128" y="173721"/>
                  <a:pt x="84051" y="174182"/>
                </a:cubicBezTo>
                <a:lnTo>
                  <a:pt x="82358" y="180956"/>
                </a:lnTo>
                <a:lnTo>
                  <a:pt x="78971" y="188422"/>
                </a:lnTo>
                <a:lnTo>
                  <a:pt x="77431" y="196658"/>
                </a:lnTo>
                <a:lnTo>
                  <a:pt x="77893" y="200429"/>
                </a:lnTo>
                <a:lnTo>
                  <a:pt x="85128" y="220980"/>
                </a:lnTo>
                <a:cubicBezTo>
                  <a:pt x="85205" y="221288"/>
                  <a:pt x="85282" y="221596"/>
                  <a:pt x="85282" y="221904"/>
                </a:cubicBezTo>
                <a:lnTo>
                  <a:pt x="85282" y="229754"/>
                </a:lnTo>
                <a:lnTo>
                  <a:pt x="82434" y="262621"/>
                </a:lnTo>
                <a:lnTo>
                  <a:pt x="83589" y="287020"/>
                </a:lnTo>
                <a:lnTo>
                  <a:pt x="82434" y="295948"/>
                </a:lnTo>
                <a:cubicBezTo>
                  <a:pt x="82358" y="296333"/>
                  <a:pt x="82281" y="296641"/>
                  <a:pt x="82127" y="296949"/>
                </a:cubicBezTo>
                <a:lnTo>
                  <a:pt x="74815" y="309880"/>
                </a:lnTo>
                <a:cubicBezTo>
                  <a:pt x="74584" y="310265"/>
                  <a:pt x="74353" y="310573"/>
                  <a:pt x="73968" y="310804"/>
                </a:cubicBezTo>
                <a:lnTo>
                  <a:pt x="52647" y="325582"/>
                </a:lnTo>
                <a:lnTo>
                  <a:pt x="46413" y="338590"/>
                </a:lnTo>
                <a:lnTo>
                  <a:pt x="44258" y="355600"/>
                </a:lnTo>
                <a:lnTo>
                  <a:pt x="41948" y="364375"/>
                </a:lnTo>
                <a:cubicBezTo>
                  <a:pt x="41872" y="364682"/>
                  <a:pt x="41718" y="364990"/>
                  <a:pt x="41564" y="365221"/>
                </a:cubicBezTo>
                <a:lnTo>
                  <a:pt x="37099" y="371995"/>
                </a:lnTo>
                <a:lnTo>
                  <a:pt x="30942" y="379307"/>
                </a:lnTo>
                <a:lnTo>
                  <a:pt x="8775" y="423179"/>
                </a:lnTo>
                <a:lnTo>
                  <a:pt x="6081" y="436264"/>
                </a:lnTo>
                <a:lnTo>
                  <a:pt x="1001" y="448810"/>
                </a:lnTo>
                <a:lnTo>
                  <a:pt x="0" y="456507"/>
                </a:lnTo>
                <a:lnTo>
                  <a:pt x="1462" y="465898"/>
                </a:lnTo>
                <a:lnTo>
                  <a:pt x="4849" y="469284"/>
                </a:lnTo>
                <a:lnTo>
                  <a:pt x="10468" y="471285"/>
                </a:lnTo>
                <a:cubicBezTo>
                  <a:pt x="10699" y="471362"/>
                  <a:pt x="10930" y="471439"/>
                  <a:pt x="11084" y="471593"/>
                </a:cubicBezTo>
                <a:lnTo>
                  <a:pt x="18165" y="476442"/>
                </a:lnTo>
                <a:lnTo>
                  <a:pt x="20705" y="477443"/>
                </a:lnTo>
                <a:lnTo>
                  <a:pt x="31481" y="479521"/>
                </a:lnTo>
                <a:cubicBezTo>
                  <a:pt x="31942" y="479598"/>
                  <a:pt x="32404" y="479829"/>
                  <a:pt x="32789" y="480137"/>
                </a:cubicBezTo>
                <a:lnTo>
                  <a:pt x="37253" y="484062"/>
                </a:lnTo>
                <a:cubicBezTo>
                  <a:pt x="37407" y="484216"/>
                  <a:pt x="37561" y="484370"/>
                  <a:pt x="37638" y="484524"/>
                </a:cubicBezTo>
                <a:lnTo>
                  <a:pt x="41025" y="488988"/>
                </a:lnTo>
                <a:cubicBezTo>
                  <a:pt x="41179" y="489142"/>
                  <a:pt x="41256" y="489373"/>
                  <a:pt x="41333" y="489604"/>
                </a:cubicBezTo>
                <a:lnTo>
                  <a:pt x="46644" y="501381"/>
                </a:lnTo>
                <a:lnTo>
                  <a:pt x="51339" y="503998"/>
                </a:lnTo>
                <a:cubicBezTo>
                  <a:pt x="51801" y="504306"/>
                  <a:pt x="52262" y="504690"/>
                  <a:pt x="52493" y="505229"/>
                </a:cubicBezTo>
                <a:lnTo>
                  <a:pt x="54187" y="508616"/>
                </a:lnTo>
                <a:cubicBezTo>
                  <a:pt x="54418" y="509078"/>
                  <a:pt x="54495" y="509616"/>
                  <a:pt x="54495" y="510155"/>
                </a:cubicBezTo>
                <a:lnTo>
                  <a:pt x="53340" y="520315"/>
                </a:lnTo>
                <a:cubicBezTo>
                  <a:pt x="53340" y="520546"/>
                  <a:pt x="53263" y="520854"/>
                  <a:pt x="53186" y="521085"/>
                </a:cubicBezTo>
                <a:lnTo>
                  <a:pt x="50954" y="526704"/>
                </a:lnTo>
                <a:cubicBezTo>
                  <a:pt x="50723" y="527165"/>
                  <a:pt x="50415" y="527627"/>
                  <a:pt x="50030" y="527935"/>
                </a:cubicBezTo>
                <a:lnTo>
                  <a:pt x="45566" y="531322"/>
                </a:lnTo>
                <a:lnTo>
                  <a:pt x="31635" y="538326"/>
                </a:lnTo>
                <a:lnTo>
                  <a:pt x="28710" y="540481"/>
                </a:lnTo>
                <a:lnTo>
                  <a:pt x="26939" y="544407"/>
                </a:lnTo>
                <a:lnTo>
                  <a:pt x="26401" y="552335"/>
                </a:lnTo>
                <a:lnTo>
                  <a:pt x="26401" y="569807"/>
                </a:lnTo>
                <a:lnTo>
                  <a:pt x="27940" y="577119"/>
                </a:lnTo>
                <a:lnTo>
                  <a:pt x="31173" y="584123"/>
                </a:lnTo>
                <a:lnTo>
                  <a:pt x="34175" y="588510"/>
                </a:lnTo>
                <a:lnTo>
                  <a:pt x="46875" y="600133"/>
                </a:lnTo>
                <a:cubicBezTo>
                  <a:pt x="47259" y="600441"/>
                  <a:pt x="47490" y="600825"/>
                  <a:pt x="47644" y="601287"/>
                </a:cubicBezTo>
                <a:lnTo>
                  <a:pt x="49876" y="608061"/>
                </a:lnTo>
                <a:cubicBezTo>
                  <a:pt x="50030" y="608522"/>
                  <a:pt x="50030" y="609061"/>
                  <a:pt x="49953" y="609523"/>
                </a:cubicBezTo>
                <a:lnTo>
                  <a:pt x="48260" y="617374"/>
                </a:lnTo>
                <a:lnTo>
                  <a:pt x="45335" y="626148"/>
                </a:lnTo>
                <a:lnTo>
                  <a:pt x="43873" y="632691"/>
                </a:lnTo>
                <a:lnTo>
                  <a:pt x="44873" y="639464"/>
                </a:lnTo>
                <a:lnTo>
                  <a:pt x="47721" y="644236"/>
                </a:lnTo>
                <a:lnTo>
                  <a:pt x="57496" y="652934"/>
                </a:lnTo>
                <a:cubicBezTo>
                  <a:pt x="57650" y="653088"/>
                  <a:pt x="57804" y="653242"/>
                  <a:pt x="57881" y="653396"/>
                </a:cubicBezTo>
                <a:lnTo>
                  <a:pt x="62345" y="659553"/>
                </a:lnTo>
                <a:cubicBezTo>
                  <a:pt x="62576" y="659861"/>
                  <a:pt x="62730" y="660323"/>
                  <a:pt x="62807" y="660708"/>
                </a:cubicBezTo>
                <a:lnTo>
                  <a:pt x="63962" y="666865"/>
                </a:lnTo>
                <a:cubicBezTo>
                  <a:pt x="64039" y="667327"/>
                  <a:pt x="64039" y="667712"/>
                  <a:pt x="63885" y="668174"/>
                </a:cubicBezTo>
                <a:lnTo>
                  <a:pt x="59421" y="683337"/>
                </a:lnTo>
                <a:lnTo>
                  <a:pt x="53956" y="716896"/>
                </a:lnTo>
                <a:lnTo>
                  <a:pt x="55726" y="728287"/>
                </a:lnTo>
                <a:lnTo>
                  <a:pt x="64193" y="726979"/>
                </a:lnTo>
                <a:cubicBezTo>
                  <a:pt x="65193" y="726825"/>
                  <a:pt x="66117" y="727210"/>
                  <a:pt x="66733" y="727979"/>
                </a:cubicBezTo>
                <a:lnTo>
                  <a:pt x="69581" y="731366"/>
                </a:lnTo>
                <a:lnTo>
                  <a:pt x="75584" y="739602"/>
                </a:lnTo>
                <a:lnTo>
                  <a:pt x="78432" y="737985"/>
                </a:lnTo>
                <a:lnTo>
                  <a:pt x="83974" y="736061"/>
                </a:lnTo>
                <a:cubicBezTo>
                  <a:pt x="84282" y="735984"/>
                  <a:pt x="84590" y="735907"/>
                  <a:pt x="84898" y="735907"/>
                </a:cubicBezTo>
                <a:lnTo>
                  <a:pt x="89978" y="735907"/>
                </a:lnTo>
                <a:cubicBezTo>
                  <a:pt x="90516" y="735907"/>
                  <a:pt x="91055" y="736061"/>
                  <a:pt x="91440" y="736369"/>
                </a:cubicBezTo>
                <a:lnTo>
                  <a:pt x="95981" y="739217"/>
                </a:lnTo>
                <a:cubicBezTo>
                  <a:pt x="96366" y="739448"/>
                  <a:pt x="96674" y="739756"/>
                  <a:pt x="96905" y="740141"/>
                </a:cubicBezTo>
                <a:lnTo>
                  <a:pt x="98598" y="742989"/>
                </a:lnTo>
                <a:cubicBezTo>
                  <a:pt x="98752" y="743219"/>
                  <a:pt x="98829" y="743373"/>
                  <a:pt x="98906" y="743604"/>
                </a:cubicBezTo>
                <a:lnTo>
                  <a:pt x="100445" y="748761"/>
                </a:lnTo>
                <a:lnTo>
                  <a:pt x="101215" y="749839"/>
                </a:lnTo>
                <a:lnTo>
                  <a:pt x="102139" y="750070"/>
                </a:lnTo>
                <a:lnTo>
                  <a:pt x="106834" y="750070"/>
                </a:lnTo>
                <a:cubicBezTo>
                  <a:pt x="107142" y="750070"/>
                  <a:pt x="107450" y="750147"/>
                  <a:pt x="107757" y="750224"/>
                </a:cubicBezTo>
                <a:lnTo>
                  <a:pt x="109451" y="750762"/>
                </a:lnTo>
                <a:lnTo>
                  <a:pt x="116070" y="754303"/>
                </a:lnTo>
                <a:cubicBezTo>
                  <a:pt x="116301" y="754457"/>
                  <a:pt x="116532" y="754611"/>
                  <a:pt x="116686" y="754765"/>
                </a:cubicBezTo>
                <a:lnTo>
                  <a:pt x="119534" y="757613"/>
                </a:lnTo>
                <a:cubicBezTo>
                  <a:pt x="119765" y="757844"/>
                  <a:pt x="119996" y="758228"/>
                  <a:pt x="120150" y="758536"/>
                </a:cubicBezTo>
                <a:lnTo>
                  <a:pt x="121304" y="761384"/>
                </a:lnTo>
                <a:cubicBezTo>
                  <a:pt x="121381" y="761615"/>
                  <a:pt x="121458" y="761846"/>
                  <a:pt x="121458" y="762154"/>
                </a:cubicBezTo>
                <a:lnTo>
                  <a:pt x="121920" y="766541"/>
                </a:lnTo>
                <a:lnTo>
                  <a:pt x="125845" y="772391"/>
                </a:lnTo>
                <a:lnTo>
                  <a:pt x="128924" y="774931"/>
                </a:lnTo>
                <a:lnTo>
                  <a:pt x="140470" y="782628"/>
                </a:lnTo>
                <a:cubicBezTo>
                  <a:pt x="140624" y="782782"/>
                  <a:pt x="140855" y="782936"/>
                  <a:pt x="141008" y="783090"/>
                </a:cubicBezTo>
                <a:lnTo>
                  <a:pt x="147166" y="789863"/>
                </a:lnTo>
                <a:cubicBezTo>
                  <a:pt x="147474" y="790171"/>
                  <a:pt x="147705" y="790556"/>
                  <a:pt x="147782" y="791018"/>
                </a:cubicBezTo>
                <a:lnTo>
                  <a:pt x="151015" y="802948"/>
                </a:lnTo>
                <a:lnTo>
                  <a:pt x="152785" y="805642"/>
                </a:lnTo>
                <a:lnTo>
                  <a:pt x="155402" y="807797"/>
                </a:lnTo>
                <a:lnTo>
                  <a:pt x="158404" y="808644"/>
                </a:lnTo>
                <a:lnTo>
                  <a:pt x="160790" y="808644"/>
                </a:lnTo>
                <a:lnTo>
                  <a:pt x="160790" y="808644"/>
                </a:lnTo>
                <a:lnTo>
                  <a:pt x="162252" y="807181"/>
                </a:lnTo>
                <a:lnTo>
                  <a:pt x="165870" y="801947"/>
                </a:lnTo>
                <a:cubicBezTo>
                  <a:pt x="166101" y="801562"/>
                  <a:pt x="166409" y="801332"/>
                  <a:pt x="166793" y="801101"/>
                </a:cubicBezTo>
                <a:lnTo>
                  <a:pt x="172951" y="797714"/>
                </a:lnTo>
                <a:cubicBezTo>
                  <a:pt x="173259" y="797560"/>
                  <a:pt x="173643" y="797406"/>
                  <a:pt x="174028" y="797406"/>
                </a:cubicBezTo>
                <a:lnTo>
                  <a:pt x="180186" y="796867"/>
                </a:lnTo>
                <a:lnTo>
                  <a:pt x="193040" y="798022"/>
                </a:lnTo>
                <a:cubicBezTo>
                  <a:pt x="193810" y="798099"/>
                  <a:pt x="194579" y="798484"/>
                  <a:pt x="195041" y="799099"/>
                </a:cubicBezTo>
                <a:lnTo>
                  <a:pt x="196734" y="801332"/>
                </a:lnTo>
                <a:cubicBezTo>
                  <a:pt x="196965" y="801639"/>
                  <a:pt x="197119" y="801947"/>
                  <a:pt x="197196" y="802255"/>
                </a:cubicBezTo>
                <a:lnTo>
                  <a:pt x="200044" y="812415"/>
                </a:lnTo>
                <a:lnTo>
                  <a:pt x="201045" y="814339"/>
                </a:lnTo>
                <a:lnTo>
                  <a:pt x="204200" y="815725"/>
                </a:lnTo>
                <a:lnTo>
                  <a:pt x="206202" y="815032"/>
                </a:lnTo>
                <a:lnTo>
                  <a:pt x="209281" y="812954"/>
                </a:lnTo>
                <a:cubicBezTo>
                  <a:pt x="209511" y="812800"/>
                  <a:pt x="209819" y="812646"/>
                  <a:pt x="210050" y="812569"/>
                </a:cubicBezTo>
                <a:lnTo>
                  <a:pt x="213976" y="811415"/>
                </a:lnTo>
                <a:cubicBezTo>
                  <a:pt x="214283" y="811338"/>
                  <a:pt x="214591" y="811261"/>
                  <a:pt x="214976" y="811338"/>
                </a:cubicBezTo>
                <a:lnTo>
                  <a:pt x="222288" y="811876"/>
                </a:lnTo>
                <a:cubicBezTo>
                  <a:pt x="222519" y="811876"/>
                  <a:pt x="222750" y="811953"/>
                  <a:pt x="222981" y="812030"/>
                </a:cubicBezTo>
                <a:lnTo>
                  <a:pt x="231448" y="814878"/>
                </a:lnTo>
                <a:lnTo>
                  <a:pt x="239222" y="819035"/>
                </a:lnTo>
                <a:cubicBezTo>
                  <a:pt x="239607" y="819266"/>
                  <a:pt x="239915" y="819496"/>
                  <a:pt x="240145" y="819881"/>
                </a:cubicBezTo>
                <a:lnTo>
                  <a:pt x="242993" y="823807"/>
                </a:lnTo>
                <a:cubicBezTo>
                  <a:pt x="243301" y="824268"/>
                  <a:pt x="243455" y="824730"/>
                  <a:pt x="243532" y="825269"/>
                </a:cubicBezTo>
                <a:lnTo>
                  <a:pt x="244071" y="835044"/>
                </a:lnTo>
                <a:lnTo>
                  <a:pt x="245456" y="836738"/>
                </a:lnTo>
                <a:lnTo>
                  <a:pt x="258849" y="837276"/>
                </a:lnTo>
                <a:cubicBezTo>
                  <a:pt x="259388" y="837276"/>
                  <a:pt x="259850" y="837430"/>
                  <a:pt x="260311" y="837738"/>
                </a:cubicBezTo>
                <a:lnTo>
                  <a:pt x="267085" y="842202"/>
                </a:lnTo>
                <a:cubicBezTo>
                  <a:pt x="267393" y="842433"/>
                  <a:pt x="267700" y="842664"/>
                  <a:pt x="267855" y="843049"/>
                </a:cubicBezTo>
                <a:lnTo>
                  <a:pt x="278015" y="858828"/>
                </a:lnTo>
                <a:lnTo>
                  <a:pt x="283171" y="865524"/>
                </a:lnTo>
                <a:lnTo>
                  <a:pt x="298412" y="874222"/>
                </a:lnTo>
                <a:cubicBezTo>
                  <a:pt x="298565" y="874299"/>
                  <a:pt x="298719" y="874453"/>
                  <a:pt x="298873" y="874530"/>
                </a:cubicBezTo>
                <a:lnTo>
                  <a:pt x="303953" y="879071"/>
                </a:lnTo>
                <a:cubicBezTo>
                  <a:pt x="304569" y="879610"/>
                  <a:pt x="304954" y="880456"/>
                  <a:pt x="304877" y="881303"/>
                </a:cubicBezTo>
                <a:cubicBezTo>
                  <a:pt x="304877" y="882150"/>
                  <a:pt x="304415" y="882919"/>
                  <a:pt x="303722" y="883458"/>
                </a:cubicBezTo>
                <a:lnTo>
                  <a:pt x="303107" y="883920"/>
                </a:lnTo>
                <a:lnTo>
                  <a:pt x="309264" y="886537"/>
                </a:lnTo>
                <a:lnTo>
                  <a:pt x="321348" y="889693"/>
                </a:lnTo>
                <a:lnTo>
                  <a:pt x="331355" y="888769"/>
                </a:lnTo>
                <a:lnTo>
                  <a:pt x="336819" y="880841"/>
                </a:lnTo>
                <a:cubicBezTo>
                  <a:pt x="337281" y="880148"/>
                  <a:pt x="338051" y="879687"/>
                  <a:pt x="338897" y="879610"/>
                </a:cubicBezTo>
                <a:cubicBezTo>
                  <a:pt x="339821" y="879533"/>
                  <a:pt x="340591" y="879841"/>
                  <a:pt x="341130" y="880456"/>
                </a:cubicBezTo>
                <a:lnTo>
                  <a:pt x="345055" y="884382"/>
                </a:lnTo>
                <a:lnTo>
                  <a:pt x="349827" y="888076"/>
                </a:lnTo>
                <a:cubicBezTo>
                  <a:pt x="349981" y="888230"/>
                  <a:pt x="350212" y="888384"/>
                  <a:pt x="350366" y="888615"/>
                </a:cubicBezTo>
                <a:lnTo>
                  <a:pt x="353753" y="893079"/>
                </a:lnTo>
                <a:cubicBezTo>
                  <a:pt x="354291" y="893849"/>
                  <a:pt x="354445" y="894850"/>
                  <a:pt x="354138" y="895696"/>
                </a:cubicBezTo>
                <a:lnTo>
                  <a:pt x="352752" y="899622"/>
                </a:lnTo>
                <a:lnTo>
                  <a:pt x="362450" y="904933"/>
                </a:lnTo>
                <a:lnTo>
                  <a:pt x="393315" y="906626"/>
                </a:lnTo>
                <a:cubicBezTo>
                  <a:pt x="393623" y="906626"/>
                  <a:pt x="393931" y="906703"/>
                  <a:pt x="394239" y="906857"/>
                </a:cubicBezTo>
                <a:lnTo>
                  <a:pt x="404938" y="911321"/>
                </a:lnTo>
                <a:cubicBezTo>
                  <a:pt x="406323" y="911937"/>
                  <a:pt x="407016" y="913553"/>
                  <a:pt x="406477" y="914939"/>
                </a:cubicBezTo>
                <a:lnTo>
                  <a:pt x="402244" y="925638"/>
                </a:lnTo>
                <a:lnTo>
                  <a:pt x="402782" y="935721"/>
                </a:lnTo>
                <a:lnTo>
                  <a:pt x="404091" y="938645"/>
                </a:lnTo>
                <a:lnTo>
                  <a:pt x="411942" y="914169"/>
                </a:lnTo>
                <a:cubicBezTo>
                  <a:pt x="412019" y="913938"/>
                  <a:pt x="412096" y="913784"/>
                  <a:pt x="412173" y="913630"/>
                </a:cubicBezTo>
                <a:lnTo>
                  <a:pt x="416098" y="906857"/>
                </a:lnTo>
                <a:lnTo>
                  <a:pt x="419793" y="896081"/>
                </a:lnTo>
                <a:cubicBezTo>
                  <a:pt x="419870" y="895850"/>
                  <a:pt x="419947" y="895696"/>
                  <a:pt x="420024" y="895542"/>
                </a:cubicBezTo>
                <a:lnTo>
                  <a:pt x="428028" y="882535"/>
                </a:lnTo>
                <a:lnTo>
                  <a:pt x="419562" y="871143"/>
                </a:lnTo>
                <a:lnTo>
                  <a:pt x="408555" y="860213"/>
                </a:lnTo>
                <a:cubicBezTo>
                  <a:pt x="408401" y="860059"/>
                  <a:pt x="408247" y="859905"/>
                  <a:pt x="408170" y="859752"/>
                </a:cubicBezTo>
                <a:lnTo>
                  <a:pt x="403090" y="851901"/>
                </a:lnTo>
                <a:cubicBezTo>
                  <a:pt x="402936" y="851593"/>
                  <a:pt x="402782" y="851285"/>
                  <a:pt x="402705" y="850977"/>
                </a:cubicBezTo>
                <a:lnTo>
                  <a:pt x="401012" y="843126"/>
                </a:lnTo>
                <a:lnTo>
                  <a:pt x="400473" y="836276"/>
                </a:lnTo>
                <a:lnTo>
                  <a:pt x="400088" y="835814"/>
                </a:lnTo>
                <a:lnTo>
                  <a:pt x="398703" y="835814"/>
                </a:lnTo>
                <a:lnTo>
                  <a:pt x="392776" y="836353"/>
                </a:lnTo>
                <a:cubicBezTo>
                  <a:pt x="392545" y="836353"/>
                  <a:pt x="392238" y="836353"/>
                  <a:pt x="392007" y="836353"/>
                </a:cubicBezTo>
                <a:lnTo>
                  <a:pt x="377382" y="833505"/>
                </a:lnTo>
                <a:cubicBezTo>
                  <a:pt x="377151" y="833428"/>
                  <a:pt x="376998" y="833428"/>
                  <a:pt x="376767" y="833274"/>
                </a:cubicBezTo>
                <a:lnTo>
                  <a:pt x="371687" y="831042"/>
                </a:lnTo>
                <a:cubicBezTo>
                  <a:pt x="371148" y="830811"/>
                  <a:pt x="370686" y="830349"/>
                  <a:pt x="370378" y="829810"/>
                </a:cubicBezTo>
                <a:lnTo>
                  <a:pt x="367530" y="824730"/>
                </a:lnTo>
                <a:cubicBezTo>
                  <a:pt x="367299" y="824345"/>
                  <a:pt x="367145" y="823807"/>
                  <a:pt x="367145" y="823345"/>
                </a:cubicBezTo>
                <a:lnTo>
                  <a:pt x="367145" y="817726"/>
                </a:lnTo>
                <a:lnTo>
                  <a:pt x="367145" y="817726"/>
                </a:lnTo>
                <a:cubicBezTo>
                  <a:pt x="367145" y="817187"/>
                  <a:pt x="367299" y="816572"/>
                  <a:pt x="367684" y="816110"/>
                </a:cubicBezTo>
                <a:lnTo>
                  <a:pt x="371148" y="811184"/>
                </a:lnTo>
                <a:lnTo>
                  <a:pt x="371148" y="807566"/>
                </a:lnTo>
                <a:lnTo>
                  <a:pt x="370609" y="804641"/>
                </a:lnTo>
                <a:lnTo>
                  <a:pt x="369531" y="791556"/>
                </a:lnTo>
                <a:lnTo>
                  <a:pt x="368377" y="789632"/>
                </a:lnTo>
                <a:lnTo>
                  <a:pt x="366376" y="787631"/>
                </a:lnTo>
                <a:lnTo>
                  <a:pt x="359833" y="782166"/>
                </a:lnTo>
                <a:cubicBezTo>
                  <a:pt x="359525" y="781935"/>
                  <a:pt x="359295" y="781627"/>
                  <a:pt x="359141" y="781242"/>
                </a:cubicBezTo>
                <a:lnTo>
                  <a:pt x="355215" y="773392"/>
                </a:lnTo>
                <a:cubicBezTo>
                  <a:pt x="355061" y="773084"/>
                  <a:pt x="354984" y="772776"/>
                  <a:pt x="354907" y="772391"/>
                </a:cubicBezTo>
                <a:lnTo>
                  <a:pt x="352752" y="752071"/>
                </a:lnTo>
                <a:lnTo>
                  <a:pt x="347056" y="746837"/>
                </a:lnTo>
                <a:lnTo>
                  <a:pt x="339436" y="742527"/>
                </a:lnTo>
                <a:cubicBezTo>
                  <a:pt x="339282" y="742450"/>
                  <a:pt x="339052" y="742296"/>
                  <a:pt x="338897" y="742142"/>
                </a:cubicBezTo>
                <a:lnTo>
                  <a:pt x="322811" y="727133"/>
                </a:lnTo>
                <a:lnTo>
                  <a:pt x="302260" y="714894"/>
                </a:lnTo>
                <a:cubicBezTo>
                  <a:pt x="301413" y="714433"/>
                  <a:pt x="300951" y="713509"/>
                  <a:pt x="300874" y="712585"/>
                </a:cubicBezTo>
                <a:cubicBezTo>
                  <a:pt x="300874" y="711662"/>
                  <a:pt x="301259" y="710738"/>
                  <a:pt x="302106" y="710199"/>
                </a:cubicBezTo>
                <a:lnTo>
                  <a:pt x="313036" y="702502"/>
                </a:lnTo>
                <a:lnTo>
                  <a:pt x="330816" y="681413"/>
                </a:lnTo>
                <a:cubicBezTo>
                  <a:pt x="331047" y="681182"/>
                  <a:pt x="331278" y="680951"/>
                  <a:pt x="331585" y="680797"/>
                </a:cubicBezTo>
                <a:lnTo>
                  <a:pt x="338359" y="676872"/>
                </a:lnTo>
                <a:lnTo>
                  <a:pt x="344362" y="674408"/>
                </a:lnTo>
                <a:cubicBezTo>
                  <a:pt x="344593" y="674332"/>
                  <a:pt x="344824" y="674255"/>
                  <a:pt x="345055" y="674255"/>
                </a:cubicBezTo>
                <a:lnTo>
                  <a:pt x="353522" y="673100"/>
                </a:lnTo>
                <a:cubicBezTo>
                  <a:pt x="353830" y="673100"/>
                  <a:pt x="354138" y="673100"/>
                  <a:pt x="354368" y="673100"/>
                </a:cubicBezTo>
                <a:lnTo>
                  <a:pt x="360526" y="674255"/>
                </a:lnTo>
                <a:lnTo>
                  <a:pt x="364759" y="675409"/>
                </a:lnTo>
                <a:lnTo>
                  <a:pt x="370455" y="675871"/>
                </a:lnTo>
                <a:lnTo>
                  <a:pt x="373534" y="676487"/>
                </a:lnTo>
                <a:cubicBezTo>
                  <a:pt x="373996" y="676564"/>
                  <a:pt x="374381" y="676718"/>
                  <a:pt x="374689" y="677025"/>
                </a:cubicBezTo>
                <a:lnTo>
                  <a:pt x="379768" y="680951"/>
                </a:lnTo>
                <a:lnTo>
                  <a:pt x="382078" y="682029"/>
                </a:lnTo>
                <a:lnTo>
                  <a:pt x="395470" y="682029"/>
                </a:lnTo>
                <a:lnTo>
                  <a:pt x="402090" y="682567"/>
                </a:lnTo>
                <a:lnTo>
                  <a:pt x="404168" y="681336"/>
                </a:lnTo>
                <a:lnTo>
                  <a:pt x="419947" y="672330"/>
                </a:lnTo>
                <a:cubicBezTo>
                  <a:pt x="420177" y="672176"/>
                  <a:pt x="420485" y="672099"/>
                  <a:pt x="420793" y="672022"/>
                </a:cubicBezTo>
                <a:lnTo>
                  <a:pt x="423641" y="671484"/>
                </a:lnTo>
                <a:cubicBezTo>
                  <a:pt x="424257" y="671330"/>
                  <a:pt x="424873" y="671407"/>
                  <a:pt x="425412" y="671715"/>
                </a:cubicBezTo>
                <a:lnTo>
                  <a:pt x="427643" y="672869"/>
                </a:lnTo>
                <a:cubicBezTo>
                  <a:pt x="428106" y="673100"/>
                  <a:pt x="428490" y="673408"/>
                  <a:pt x="428721" y="673793"/>
                </a:cubicBezTo>
                <a:lnTo>
                  <a:pt x="431030" y="677333"/>
                </a:lnTo>
                <a:lnTo>
                  <a:pt x="433878" y="673716"/>
                </a:lnTo>
                <a:lnTo>
                  <a:pt x="422025" y="638618"/>
                </a:lnTo>
                <a:lnTo>
                  <a:pt x="412635" y="621069"/>
                </a:lnTo>
                <a:cubicBezTo>
                  <a:pt x="412250" y="620376"/>
                  <a:pt x="412173" y="619529"/>
                  <a:pt x="412480" y="618759"/>
                </a:cubicBezTo>
                <a:lnTo>
                  <a:pt x="414482" y="613218"/>
                </a:lnTo>
                <a:lnTo>
                  <a:pt x="413019" y="601980"/>
                </a:lnTo>
                <a:lnTo>
                  <a:pt x="397472" y="587510"/>
                </a:lnTo>
                <a:lnTo>
                  <a:pt x="393854" y="584893"/>
                </a:lnTo>
                <a:cubicBezTo>
                  <a:pt x="393623" y="584739"/>
                  <a:pt x="393392" y="584508"/>
                  <a:pt x="393238" y="584277"/>
                </a:cubicBezTo>
                <a:lnTo>
                  <a:pt x="371302" y="554490"/>
                </a:lnTo>
                <a:lnTo>
                  <a:pt x="365452" y="549256"/>
                </a:lnTo>
                <a:lnTo>
                  <a:pt x="360064" y="545561"/>
                </a:lnTo>
                <a:lnTo>
                  <a:pt x="355446" y="543560"/>
                </a:lnTo>
                <a:cubicBezTo>
                  <a:pt x="355061" y="543406"/>
                  <a:pt x="354676" y="543098"/>
                  <a:pt x="354368" y="542713"/>
                </a:cubicBezTo>
                <a:lnTo>
                  <a:pt x="350443" y="537633"/>
                </a:lnTo>
                <a:lnTo>
                  <a:pt x="340206" y="521701"/>
                </a:lnTo>
                <a:lnTo>
                  <a:pt x="328353" y="500765"/>
                </a:lnTo>
                <a:cubicBezTo>
                  <a:pt x="328199" y="500534"/>
                  <a:pt x="328122" y="500303"/>
                  <a:pt x="328045" y="500072"/>
                </a:cubicBezTo>
                <a:lnTo>
                  <a:pt x="326890" y="495608"/>
                </a:lnTo>
                <a:cubicBezTo>
                  <a:pt x="326813" y="495377"/>
                  <a:pt x="326813" y="495146"/>
                  <a:pt x="326813" y="494915"/>
                </a:cubicBezTo>
                <a:lnTo>
                  <a:pt x="326813" y="489296"/>
                </a:lnTo>
                <a:lnTo>
                  <a:pt x="326813" y="489296"/>
                </a:lnTo>
                <a:cubicBezTo>
                  <a:pt x="326813" y="489065"/>
                  <a:pt x="326890" y="488758"/>
                  <a:pt x="326890" y="488527"/>
                </a:cubicBezTo>
                <a:lnTo>
                  <a:pt x="331355" y="472286"/>
                </a:lnTo>
                <a:lnTo>
                  <a:pt x="333510" y="454660"/>
                </a:lnTo>
                <a:cubicBezTo>
                  <a:pt x="333587" y="454198"/>
                  <a:pt x="333741" y="453736"/>
                  <a:pt x="334049" y="453351"/>
                </a:cubicBezTo>
                <a:lnTo>
                  <a:pt x="340591" y="444577"/>
                </a:lnTo>
                <a:lnTo>
                  <a:pt x="344439" y="436418"/>
                </a:lnTo>
                <a:cubicBezTo>
                  <a:pt x="344593" y="436110"/>
                  <a:pt x="344747" y="435879"/>
                  <a:pt x="344978" y="435648"/>
                </a:cubicBezTo>
                <a:lnTo>
                  <a:pt x="348904" y="431723"/>
                </a:lnTo>
                <a:lnTo>
                  <a:pt x="354138" y="423718"/>
                </a:lnTo>
                <a:lnTo>
                  <a:pt x="366068" y="411172"/>
                </a:lnTo>
                <a:lnTo>
                  <a:pt x="369301" y="405784"/>
                </a:lnTo>
                <a:lnTo>
                  <a:pt x="375843" y="389236"/>
                </a:lnTo>
                <a:cubicBezTo>
                  <a:pt x="375997" y="388928"/>
                  <a:pt x="376228" y="388620"/>
                  <a:pt x="376459" y="388312"/>
                </a:cubicBezTo>
                <a:lnTo>
                  <a:pt x="383771" y="381000"/>
                </a:lnTo>
                <a:lnTo>
                  <a:pt x="388928" y="376382"/>
                </a:lnTo>
                <a:cubicBezTo>
                  <a:pt x="389236" y="376151"/>
                  <a:pt x="389544" y="375920"/>
                  <a:pt x="389928" y="375843"/>
                </a:cubicBezTo>
                <a:lnTo>
                  <a:pt x="395008" y="374150"/>
                </a:lnTo>
                <a:lnTo>
                  <a:pt x="408863" y="371225"/>
                </a:lnTo>
                <a:lnTo>
                  <a:pt x="413635" y="369609"/>
                </a:lnTo>
                <a:cubicBezTo>
                  <a:pt x="413943" y="369531"/>
                  <a:pt x="414251" y="369455"/>
                  <a:pt x="414559" y="369455"/>
                </a:cubicBezTo>
                <a:lnTo>
                  <a:pt x="417945" y="369455"/>
                </a:lnTo>
                <a:cubicBezTo>
                  <a:pt x="418176" y="369455"/>
                  <a:pt x="418407" y="369455"/>
                  <a:pt x="418715" y="369531"/>
                </a:cubicBezTo>
                <a:lnTo>
                  <a:pt x="424565" y="371148"/>
                </a:lnTo>
                <a:lnTo>
                  <a:pt x="427721" y="371148"/>
                </a:lnTo>
                <a:lnTo>
                  <a:pt x="441498" y="366915"/>
                </a:lnTo>
                <a:lnTo>
                  <a:pt x="454660" y="357601"/>
                </a:lnTo>
                <a:cubicBezTo>
                  <a:pt x="454968" y="357370"/>
                  <a:pt x="455276" y="357216"/>
                  <a:pt x="455661" y="357139"/>
                </a:cubicBezTo>
                <a:lnTo>
                  <a:pt x="460433" y="356062"/>
                </a:lnTo>
                <a:lnTo>
                  <a:pt x="465744" y="353676"/>
                </a:lnTo>
                <a:lnTo>
                  <a:pt x="470362" y="347980"/>
                </a:lnTo>
                <a:cubicBezTo>
                  <a:pt x="470670" y="347595"/>
                  <a:pt x="470977" y="347364"/>
                  <a:pt x="471439" y="347210"/>
                </a:cubicBezTo>
                <a:lnTo>
                  <a:pt x="475365" y="345517"/>
                </a:lnTo>
                <a:cubicBezTo>
                  <a:pt x="475596" y="345440"/>
                  <a:pt x="475904" y="345363"/>
                  <a:pt x="476135" y="345286"/>
                </a:cubicBezTo>
                <a:lnTo>
                  <a:pt x="484909" y="344209"/>
                </a:lnTo>
                <a:lnTo>
                  <a:pt x="486525" y="342900"/>
                </a:lnTo>
                <a:lnTo>
                  <a:pt x="490220" y="333972"/>
                </a:lnTo>
                <a:cubicBezTo>
                  <a:pt x="490528" y="333279"/>
                  <a:pt x="491067" y="332740"/>
                  <a:pt x="491759" y="332432"/>
                </a:cubicBezTo>
                <a:lnTo>
                  <a:pt x="494607" y="331278"/>
                </a:lnTo>
                <a:lnTo>
                  <a:pt x="505460" y="327814"/>
                </a:lnTo>
                <a:lnTo>
                  <a:pt x="513465" y="324273"/>
                </a:lnTo>
                <a:lnTo>
                  <a:pt x="515158" y="321887"/>
                </a:lnTo>
                <a:lnTo>
                  <a:pt x="514927" y="320425"/>
                </a:lnTo>
                <a:lnTo>
                  <a:pt x="512926" y="318039"/>
                </a:lnTo>
                <a:lnTo>
                  <a:pt x="509462" y="316038"/>
                </a:lnTo>
                <a:cubicBezTo>
                  <a:pt x="509231" y="315884"/>
                  <a:pt x="509078" y="315730"/>
                  <a:pt x="508847" y="315576"/>
                </a:cubicBezTo>
                <a:lnTo>
                  <a:pt x="507153" y="313882"/>
                </a:lnTo>
                <a:cubicBezTo>
                  <a:pt x="506845" y="313574"/>
                  <a:pt x="506614" y="313190"/>
                  <a:pt x="506461" y="312805"/>
                </a:cubicBezTo>
                <a:lnTo>
                  <a:pt x="505306" y="309418"/>
                </a:lnTo>
                <a:cubicBezTo>
                  <a:pt x="505152" y="308956"/>
                  <a:pt x="505152" y="308495"/>
                  <a:pt x="505229" y="307956"/>
                </a:cubicBezTo>
                <a:lnTo>
                  <a:pt x="506384" y="302337"/>
                </a:lnTo>
                <a:lnTo>
                  <a:pt x="506307" y="296718"/>
                </a:lnTo>
                <a:lnTo>
                  <a:pt x="504075" y="283095"/>
                </a:lnTo>
                <a:lnTo>
                  <a:pt x="502458" y="277861"/>
                </a:lnTo>
                <a:lnTo>
                  <a:pt x="499225" y="270933"/>
                </a:lnTo>
                <a:cubicBezTo>
                  <a:pt x="498840" y="270164"/>
                  <a:pt x="498917" y="269240"/>
                  <a:pt x="499302" y="268470"/>
                </a:cubicBezTo>
                <a:lnTo>
                  <a:pt x="509462" y="249382"/>
                </a:lnTo>
                <a:cubicBezTo>
                  <a:pt x="509616" y="249151"/>
                  <a:pt x="509770" y="248920"/>
                  <a:pt x="509924" y="248689"/>
                </a:cubicBezTo>
                <a:lnTo>
                  <a:pt x="513850" y="244764"/>
                </a:lnTo>
                <a:lnTo>
                  <a:pt x="518468" y="238298"/>
                </a:lnTo>
                <a:lnTo>
                  <a:pt x="517775" y="235142"/>
                </a:lnTo>
                <a:lnTo>
                  <a:pt x="514696" y="231602"/>
                </a:lnTo>
                <a:lnTo>
                  <a:pt x="509847" y="229139"/>
                </a:lnTo>
                <a:lnTo>
                  <a:pt x="503382" y="227522"/>
                </a:lnTo>
                <a:lnTo>
                  <a:pt x="498148" y="227061"/>
                </a:lnTo>
                <a:lnTo>
                  <a:pt x="493068" y="227599"/>
                </a:lnTo>
                <a:cubicBezTo>
                  <a:pt x="492529" y="227676"/>
                  <a:pt x="491990" y="227522"/>
                  <a:pt x="491528" y="227292"/>
                </a:cubicBezTo>
                <a:lnTo>
                  <a:pt x="488142" y="225598"/>
                </a:lnTo>
                <a:cubicBezTo>
                  <a:pt x="486833" y="224982"/>
                  <a:pt x="486218" y="223366"/>
                  <a:pt x="486756" y="222058"/>
                </a:cubicBezTo>
                <a:lnTo>
                  <a:pt x="488988" y="216439"/>
                </a:lnTo>
                <a:cubicBezTo>
                  <a:pt x="489065" y="216285"/>
                  <a:pt x="489142" y="216054"/>
                  <a:pt x="489296" y="215900"/>
                </a:cubicBezTo>
                <a:lnTo>
                  <a:pt x="501304" y="197889"/>
                </a:lnTo>
                <a:lnTo>
                  <a:pt x="501689" y="194579"/>
                </a:lnTo>
                <a:lnTo>
                  <a:pt x="493992" y="167024"/>
                </a:lnTo>
                <a:lnTo>
                  <a:pt x="491682" y="150938"/>
                </a:lnTo>
                <a:lnTo>
                  <a:pt x="490220" y="146704"/>
                </a:lnTo>
                <a:lnTo>
                  <a:pt x="485910" y="139623"/>
                </a:lnTo>
                <a:cubicBezTo>
                  <a:pt x="485756" y="139315"/>
                  <a:pt x="485602" y="139007"/>
                  <a:pt x="485525" y="138699"/>
                </a:cubicBezTo>
                <a:lnTo>
                  <a:pt x="484986" y="135851"/>
                </a:lnTo>
                <a:lnTo>
                  <a:pt x="484909" y="131387"/>
                </a:lnTo>
                <a:cubicBezTo>
                  <a:pt x="484909" y="131156"/>
                  <a:pt x="484909" y="130925"/>
                  <a:pt x="484986" y="130772"/>
                </a:cubicBezTo>
                <a:lnTo>
                  <a:pt x="487218" y="121227"/>
                </a:lnTo>
                <a:lnTo>
                  <a:pt x="489450" y="115608"/>
                </a:lnTo>
                <a:lnTo>
                  <a:pt x="490528" y="95827"/>
                </a:lnTo>
                <a:lnTo>
                  <a:pt x="491143" y="91132"/>
                </a:lnTo>
                <a:lnTo>
                  <a:pt x="491143" y="86976"/>
                </a:lnTo>
                <a:lnTo>
                  <a:pt x="490066" y="81896"/>
                </a:lnTo>
                <a:cubicBezTo>
                  <a:pt x="489912" y="81203"/>
                  <a:pt x="490066" y="80510"/>
                  <a:pt x="490374" y="79972"/>
                </a:cubicBezTo>
                <a:lnTo>
                  <a:pt x="492606" y="76046"/>
                </a:lnTo>
                <a:cubicBezTo>
                  <a:pt x="492991" y="75430"/>
                  <a:pt x="493530" y="74968"/>
                  <a:pt x="494222" y="74738"/>
                </a:cubicBezTo>
                <a:lnTo>
                  <a:pt x="499148" y="73275"/>
                </a:lnTo>
                <a:lnTo>
                  <a:pt x="500303" y="72121"/>
                </a:lnTo>
                <a:lnTo>
                  <a:pt x="505075" y="65655"/>
                </a:lnTo>
                <a:cubicBezTo>
                  <a:pt x="505306" y="65347"/>
                  <a:pt x="505537" y="65116"/>
                  <a:pt x="505845" y="64962"/>
                </a:cubicBezTo>
                <a:lnTo>
                  <a:pt x="509693" y="62576"/>
                </a:lnTo>
                <a:lnTo>
                  <a:pt x="511002" y="59882"/>
                </a:lnTo>
                <a:lnTo>
                  <a:pt x="517929" y="38870"/>
                </a:lnTo>
                <a:lnTo>
                  <a:pt x="517159" y="31327"/>
                </a:lnTo>
                <a:lnTo>
                  <a:pt x="509539" y="31327"/>
                </a:lnTo>
                <a:lnTo>
                  <a:pt x="466975" y="34713"/>
                </a:lnTo>
                <a:lnTo>
                  <a:pt x="421024" y="31327"/>
                </a:lnTo>
                <a:cubicBezTo>
                  <a:pt x="420793" y="31327"/>
                  <a:pt x="420639" y="31250"/>
                  <a:pt x="420409" y="31173"/>
                </a:cubicBezTo>
                <a:lnTo>
                  <a:pt x="405784" y="26708"/>
                </a:lnTo>
                <a:cubicBezTo>
                  <a:pt x="405553" y="26632"/>
                  <a:pt x="405399" y="26555"/>
                  <a:pt x="405168" y="26478"/>
                </a:cubicBezTo>
                <a:lnTo>
                  <a:pt x="393161" y="19396"/>
                </a:lnTo>
                <a:lnTo>
                  <a:pt x="376151" y="15548"/>
                </a:lnTo>
                <a:lnTo>
                  <a:pt x="372918" y="14316"/>
                </a:lnTo>
                <a:cubicBezTo>
                  <a:pt x="372610" y="14162"/>
                  <a:pt x="372302" y="14008"/>
                  <a:pt x="372071" y="13778"/>
                </a:cubicBezTo>
                <a:lnTo>
                  <a:pt x="365298" y="7620"/>
                </a:lnTo>
                <a:lnTo>
                  <a:pt x="359679" y="3541"/>
                </a:lnTo>
                <a:lnTo>
                  <a:pt x="353060" y="1001"/>
                </a:lnTo>
                <a:lnTo>
                  <a:pt x="344439" y="0"/>
                </a:lnTo>
                <a:lnTo>
                  <a:pt x="339898" y="1616"/>
                </a:lnTo>
                <a:lnTo>
                  <a:pt x="339590" y="3310"/>
                </a:lnTo>
                <a:cubicBezTo>
                  <a:pt x="339359" y="4618"/>
                  <a:pt x="338205" y="5542"/>
                  <a:pt x="336819" y="5542"/>
                </a:cubicBezTo>
                <a:lnTo>
                  <a:pt x="333972" y="5542"/>
                </a:lnTo>
                <a:cubicBezTo>
                  <a:pt x="333202" y="5542"/>
                  <a:pt x="332509" y="5234"/>
                  <a:pt x="331970" y="4695"/>
                </a:cubicBezTo>
                <a:lnTo>
                  <a:pt x="331355" y="4079"/>
                </a:lnTo>
                <a:lnTo>
                  <a:pt x="329738" y="7312"/>
                </a:lnTo>
                <a:cubicBezTo>
                  <a:pt x="329430" y="7851"/>
                  <a:pt x="329045" y="8313"/>
                  <a:pt x="328507" y="8544"/>
                </a:cubicBezTo>
                <a:lnTo>
                  <a:pt x="325120" y="10237"/>
                </a:lnTo>
                <a:cubicBezTo>
                  <a:pt x="324427" y="10622"/>
                  <a:pt x="323581" y="10622"/>
                  <a:pt x="322888" y="10391"/>
                </a:cubicBezTo>
                <a:lnTo>
                  <a:pt x="318424" y="8698"/>
                </a:lnTo>
                <a:cubicBezTo>
                  <a:pt x="317731" y="8467"/>
                  <a:pt x="317192" y="7928"/>
                  <a:pt x="316884" y="7312"/>
                </a:cubicBezTo>
                <a:lnTo>
                  <a:pt x="315961" y="5465"/>
                </a:lnTo>
                <a:cubicBezTo>
                  <a:pt x="315730" y="6773"/>
                  <a:pt x="314575" y="7697"/>
                  <a:pt x="313190" y="7697"/>
                </a:cubicBezTo>
                <a:lnTo>
                  <a:pt x="310342" y="7697"/>
                </a:lnTo>
                <a:cubicBezTo>
                  <a:pt x="309803" y="7697"/>
                  <a:pt x="309264" y="7543"/>
                  <a:pt x="308803" y="7235"/>
                </a:cubicBezTo>
                <a:lnTo>
                  <a:pt x="305339" y="12161"/>
                </a:lnTo>
                <a:cubicBezTo>
                  <a:pt x="304723" y="13008"/>
                  <a:pt x="303799" y="13470"/>
                  <a:pt x="302722" y="13316"/>
                </a:cubicBezTo>
                <a:cubicBezTo>
                  <a:pt x="301952" y="13239"/>
                  <a:pt x="301182" y="12777"/>
                  <a:pt x="300721" y="12161"/>
                </a:cubicBezTo>
                <a:cubicBezTo>
                  <a:pt x="300567" y="12854"/>
                  <a:pt x="300259" y="13393"/>
                  <a:pt x="299720" y="13855"/>
                </a:cubicBezTo>
                <a:lnTo>
                  <a:pt x="296872" y="16087"/>
                </a:lnTo>
                <a:cubicBezTo>
                  <a:pt x="296179" y="16625"/>
                  <a:pt x="295256" y="16856"/>
                  <a:pt x="294409" y="16625"/>
                </a:cubicBezTo>
                <a:lnTo>
                  <a:pt x="290253" y="15548"/>
                </a:lnTo>
                <a:lnTo>
                  <a:pt x="286096" y="15548"/>
                </a:lnTo>
                <a:lnTo>
                  <a:pt x="282171" y="23014"/>
                </a:lnTo>
                <a:lnTo>
                  <a:pt x="282171" y="26247"/>
                </a:lnTo>
                <a:cubicBezTo>
                  <a:pt x="282171" y="27016"/>
                  <a:pt x="281863" y="27709"/>
                  <a:pt x="281324" y="28248"/>
                </a:cubicBezTo>
                <a:lnTo>
                  <a:pt x="276244" y="33328"/>
                </a:lnTo>
                <a:lnTo>
                  <a:pt x="269625" y="43026"/>
                </a:lnTo>
                <a:lnTo>
                  <a:pt x="269317" y="45489"/>
                </a:lnTo>
                <a:lnTo>
                  <a:pt x="270625" y="46798"/>
                </a:lnTo>
                <a:cubicBezTo>
                  <a:pt x="271241" y="47413"/>
                  <a:pt x="271549" y="48260"/>
                  <a:pt x="271395" y="49107"/>
                </a:cubicBezTo>
                <a:lnTo>
                  <a:pt x="270856" y="53571"/>
                </a:lnTo>
                <a:cubicBezTo>
                  <a:pt x="270779" y="54187"/>
                  <a:pt x="270472" y="54802"/>
                  <a:pt x="270087" y="55187"/>
                </a:cubicBezTo>
                <a:lnTo>
                  <a:pt x="266777" y="58497"/>
                </a:lnTo>
                <a:lnTo>
                  <a:pt x="267470" y="60806"/>
                </a:lnTo>
                <a:lnTo>
                  <a:pt x="270625" y="67041"/>
                </a:lnTo>
                <a:lnTo>
                  <a:pt x="271934" y="71428"/>
                </a:lnTo>
                <a:cubicBezTo>
                  <a:pt x="272011" y="71813"/>
                  <a:pt x="272088" y="72198"/>
                  <a:pt x="272011" y="72582"/>
                </a:cubicBezTo>
                <a:lnTo>
                  <a:pt x="271472" y="76508"/>
                </a:lnTo>
                <a:cubicBezTo>
                  <a:pt x="271472" y="76662"/>
                  <a:pt x="271395" y="76893"/>
                  <a:pt x="271318" y="77047"/>
                </a:cubicBezTo>
                <a:lnTo>
                  <a:pt x="269240" y="82742"/>
                </a:lnTo>
                <a:lnTo>
                  <a:pt x="269240" y="86283"/>
                </a:lnTo>
                <a:lnTo>
                  <a:pt x="270087" y="88746"/>
                </a:lnTo>
                <a:lnTo>
                  <a:pt x="275397" y="95058"/>
                </a:lnTo>
                <a:cubicBezTo>
                  <a:pt x="275705" y="95365"/>
                  <a:pt x="275859" y="95750"/>
                  <a:pt x="275936" y="96212"/>
                </a:cubicBezTo>
                <a:lnTo>
                  <a:pt x="277091" y="100676"/>
                </a:lnTo>
                <a:cubicBezTo>
                  <a:pt x="277245" y="101215"/>
                  <a:pt x="277168" y="101831"/>
                  <a:pt x="276937" y="102370"/>
                </a:cubicBezTo>
                <a:lnTo>
                  <a:pt x="275782" y="105218"/>
                </a:lnTo>
                <a:cubicBezTo>
                  <a:pt x="275705" y="105371"/>
                  <a:pt x="275628" y="105602"/>
                  <a:pt x="275474" y="105756"/>
                </a:cubicBezTo>
                <a:lnTo>
                  <a:pt x="251845" y="140624"/>
                </a:lnTo>
                <a:lnTo>
                  <a:pt x="248304" y="148321"/>
                </a:lnTo>
                <a:lnTo>
                  <a:pt x="245533" y="162637"/>
                </a:lnTo>
                <a:cubicBezTo>
                  <a:pt x="245456" y="162868"/>
                  <a:pt x="245379" y="163099"/>
                  <a:pt x="245302" y="163330"/>
                </a:cubicBezTo>
                <a:lnTo>
                  <a:pt x="244148" y="165562"/>
                </a:lnTo>
                <a:cubicBezTo>
                  <a:pt x="244071" y="165716"/>
                  <a:pt x="243917" y="165947"/>
                  <a:pt x="243840" y="166101"/>
                </a:cubicBezTo>
                <a:lnTo>
                  <a:pt x="238991" y="172027"/>
                </a:lnTo>
                <a:lnTo>
                  <a:pt x="233218" y="184650"/>
                </a:lnTo>
                <a:lnTo>
                  <a:pt x="233218" y="197504"/>
                </a:lnTo>
                <a:cubicBezTo>
                  <a:pt x="233218" y="197966"/>
                  <a:pt x="233064" y="198428"/>
                  <a:pt x="232833" y="198890"/>
                </a:cubicBezTo>
                <a:lnTo>
                  <a:pt x="221827" y="218748"/>
                </a:lnTo>
                <a:lnTo>
                  <a:pt x="221365" y="221673"/>
                </a:lnTo>
                <a:cubicBezTo>
                  <a:pt x="221211" y="222442"/>
                  <a:pt x="220826" y="223135"/>
                  <a:pt x="220133" y="223520"/>
                </a:cubicBezTo>
                <a:lnTo>
                  <a:pt x="218440" y="224675"/>
                </a:lnTo>
                <a:lnTo>
                  <a:pt x="211590" y="231602"/>
                </a:lnTo>
                <a:cubicBezTo>
                  <a:pt x="211359" y="231833"/>
                  <a:pt x="211128" y="231987"/>
                  <a:pt x="210897" y="232141"/>
                </a:cubicBezTo>
                <a:lnTo>
                  <a:pt x="207510" y="233834"/>
                </a:lnTo>
                <a:cubicBezTo>
                  <a:pt x="207279" y="233911"/>
                  <a:pt x="207049" y="233988"/>
                  <a:pt x="206818" y="234065"/>
                </a:cubicBezTo>
                <a:lnTo>
                  <a:pt x="203970" y="234604"/>
                </a:lnTo>
                <a:lnTo>
                  <a:pt x="188422" y="235758"/>
                </a:lnTo>
                <a:cubicBezTo>
                  <a:pt x="188191" y="235758"/>
                  <a:pt x="187883" y="235758"/>
                  <a:pt x="187652" y="235681"/>
                </a:cubicBezTo>
                <a:lnTo>
                  <a:pt x="182033" y="234527"/>
                </a:lnTo>
                <a:cubicBezTo>
                  <a:pt x="181340" y="234373"/>
                  <a:pt x="180725" y="233988"/>
                  <a:pt x="180340" y="233449"/>
                </a:cubicBezTo>
                <a:lnTo>
                  <a:pt x="176953" y="228985"/>
                </a:lnTo>
                <a:cubicBezTo>
                  <a:pt x="176645" y="228600"/>
                  <a:pt x="176415" y="228061"/>
                  <a:pt x="176415" y="227522"/>
                </a:cubicBezTo>
                <a:lnTo>
                  <a:pt x="174721" y="209281"/>
                </a:lnTo>
                <a:lnTo>
                  <a:pt x="172797" y="202892"/>
                </a:lnTo>
                <a:lnTo>
                  <a:pt x="168795" y="198890"/>
                </a:lnTo>
                <a:lnTo>
                  <a:pt x="166716" y="198428"/>
                </a:lnTo>
                <a:lnTo>
                  <a:pt x="166716" y="198505"/>
                </a:lnTo>
                <a:cubicBezTo>
                  <a:pt x="166947" y="199351"/>
                  <a:pt x="166716" y="200275"/>
                  <a:pt x="166177" y="200968"/>
                </a:cubicBezTo>
                <a:lnTo>
                  <a:pt x="161482" y="207279"/>
                </a:lnTo>
                <a:lnTo>
                  <a:pt x="160174" y="211205"/>
                </a:lnTo>
                <a:lnTo>
                  <a:pt x="161098" y="215669"/>
                </a:lnTo>
                <a:lnTo>
                  <a:pt x="162483" y="218055"/>
                </a:lnTo>
                <a:lnTo>
                  <a:pt x="163560" y="218209"/>
                </a:lnTo>
                <a:lnTo>
                  <a:pt x="166639" y="216439"/>
                </a:lnTo>
                <a:cubicBezTo>
                  <a:pt x="167640" y="215900"/>
                  <a:pt x="168871" y="215977"/>
                  <a:pt x="169718" y="216670"/>
                </a:cubicBezTo>
                <a:cubicBezTo>
                  <a:pt x="170642" y="217362"/>
                  <a:pt x="171027" y="218517"/>
                  <a:pt x="170719" y="219595"/>
                </a:cubicBezTo>
                <a:lnTo>
                  <a:pt x="169026" y="226368"/>
                </a:lnTo>
                <a:cubicBezTo>
                  <a:pt x="168871" y="226984"/>
                  <a:pt x="168487" y="227522"/>
                  <a:pt x="167948" y="227907"/>
                </a:cubicBezTo>
                <a:lnTo>
                  <a:pt x="163484" y="231294"/>
                </a:lnTo>
                <a:cubicBezTo>
                  <a:pt x="163022" y="231679"/>
                  <a:pt x="162406" y="231833"/>
                  <a:pt x="161790" y="231833"/>
                </a:cubicBezTo>
                <a:lnTo>
                  <a:pt x="155633" y="231833"/>
                </a:lnTo>
                <a:cubicBezTo>
                  <a:pt x="155248" y="231833"/>
                  <a:pt x="154940" y="231756"/>
                  <a:pt x="154555" y="231602"/>
                </a:cubicBezTo>
                <a:lnTo>
                  <a:pt x="148936" y="229370"/>
                </a:lnTo>
                <a:cubicBezTo>
                  <a:pt x="147936" y="228985"/>
                  <a:pt x="147243" y="227984"/>
                  <a:pt x="147166" y="226830"/>
                </a:cubicBezTo>
                <a:lnTo>
                  <a:pt x="146627" y="212205"/>
                </a:lnTo>
                <a:lnTo>
                  <a:pt x="146781" y="210974"/>
                </a:lnTo>
                <a:lnTo>
                  <a:pt x="146088" y="210974"/>
                </a:lnTo>
                <a:cubicBezTo>
                  <a:pt x="145550" y="210974"/>
                  <a:pt x="145088" y="210820"/>
                  <a:pt x="144626" y="210589"/>
                </a:cubicBezTo>
                <a:lnTo>
                  <a:pt x="141778" y="208896"/>
                </a:lnTo>
                <a:cubicBezTo>
                  <a:pt x="141316" y="208588"/>
                  <a:pt x="140931" y="208203"/>
                  <a:pt x="140700" y="207741"/>
                </a:cubicBezTo>
                <a:lnTo>
                  <a:pt x="140316" y="207048"/>
                </a:lnTo>
                <a:lnTo>
                  <a:pt x="139161" y="211667"/>
                </a:lnTo>
                <a:lnTo>
                  <a:pt x="136852" y="218132"/>
                </a:lnTo>
                <a:cubicBezTo>
                  <a:pt x="136544" y="218902"/>
                  <a:pt x="135928" y="219595"/>
                  <a:pt x="135082" y="219825"/>
                </a:cubicBezTo>
                <a:lnTo>
                  <a:pt x="130002" y="221519"/>
                </a:lnTo>
                <a:cubicBezTo>
                  <a:pt x="128847" y="221904"/>
                  <a:pt x="127616" y="221519"/>
                  <a:pt x="126923" y="220595"/>
                </a:cubicBezTo>
                <a:lnTo>
                  <a:pt x="124691" y="217747"/>
                </a:lnTo>
                <a:cubicBezTo>
                  <a:pt x="124383" y="217285"/>
                  <a:pt x="124152" y="216824"/>
                  <a:pt x="124075" y="216285"/>
                </a:cubicBezTo>
                <a:lnTo>
                  <a:pt x="123536" y="210666"/>
                </a:lnTo>
                <a:lnTo>
                  <a:pt x="123536" y="198582"/>
                </a:lnTo>
                <a:cubicBezTo>
                  <a:pt x="123536" y="198351"/>
                  <a:pt x="123536" y="198197"/>
                  <a:pt x="123613" y="197966"/>
                </a:cubicBezTo>
                <a:lnTo>
                  <a:pt x="124768" y="192886"/>
                </a:lnTo>
                <a:lnTo>
                  <a:pt x="127077" y="184881"/>
                </a:lnTo>
                <a:lnTo>
                  <a:pt x="130002" y="178262"/>
                </a:lnTo>
                <a:cubicBezTo>
                  <a:pt x="130233" y="177723"/>
                  <a:pt x="130617" y="177338"/>
                  <a:pt x="131079" y="177030"/>
                </a:cubicBezTo>
                <a:lnTo>
                  <a:pt x="133927" y="175337"/>
                </a:lnTo>
                <a:cubicBezTo>
                  <a:pt x="134774" y="174875"/>
                  <a:pt x="135775" y="174798"/>
                  <a:pt x="136621" y="175260"/>
                </a:cubicBezTo>
                <a:lnTo>
                  <a:pt x="141624" y="177800"/>
                </a:lnTo>
                <a:lnTo>
                  <a:pt x="149937" y="177800"/>
                </a:lnTo>
                <a:cubicBezTo>
                  <a:pt x="150783" y="177800"/>
                  <a:pt x="151553" y="178185"/>
                  <a:pt x="152092" y="178801"/>
                </a:cubicBezTo>
                <a:lnTo>
                  <a:pt x="152785" y="179647"/>
                </a:lnTo>
                <a:lnTo>
                  <a:pt x="154555" y="177646"/>
                </a:lnTo>
                <a:cubicBezTo>
                  <a:pt x="155556" y="176491"/>
                  <a:pt x="157249" y="176338"/>
                  <a:pt x="158404" y="177261"/>
                </a:cubicBezTo>
                <a:lnTo>
                  <a:pt x="165023" y="182726"/>
                </a:lnTo>
                <a:lnTo>
                  <a:pt x="161482" y="175876"/>
                </a:lnTo>
                <a:lnTo>
                  <a:pt x="156864" y="164407"/>
                </a:lnTo>
                <a:cubicBezTo>
                  <a:pt x="156633" y="163792"/>
                  <a:pt x="156633" y="163099"/>
                  <a:pt x="156787" y="162483"/>
                </a:cubicBezTo>
                <a:lnTo>
                  <a:pt x="158480" y="157403"/>
                </a:lnTo>
                <a:cubicBezTo>
                  <a:pt x="158712" y="156710"/>
                  <a:pt x="159250" y="156095"/>
                  <a:pt x="159866" y="155787"/>
                </a:cubicBezTo>
                <a:lnTo>
                  <a:pt x="161713" y="154863"/>
                </a:lnTo>
                <a:lnTo>
                  <a:pt x="161713" y="152631"/>
                </a:lnTo>
                <a:lnTo>
                  <a:pt x="161174" y="148475"/>
                </a:lnTo>
                <a:cubicBezTo>
                  <a:pt x="161098" y="148090"/>
                  <a:pt x="161174" y="147628"/>
                  <a:pt x="161329" y="147243"/>
                </a:cubicBezTo>
                <a:lnTo>
                  <a:pt x="162483" y="143856"/>
                </a:lnTo>
                <a:cubicBezTo>
                  <a:pt x="162714" y="143087"/>
                  <a:pt x="163330" y="142394"/>
                  <a:pt x="164176" y="142086"/>
                </a:cubicBezTo>
                <a:lnTo>
                  <a:pt x="168102" y="140624"/>
                </a:lnTo>
                <a:lnTo>
                  <a:pt x="157480" y="139084"/>
                </a:lnTo>
                <a:lnTo>
                  <a:pt x="138699" y="134543"/>
                </a:lnTo>
                <a:lnTo>
                  <a:pt x="110298" y="124922"/>
                </a:lnTo>
                <a:lnTo>
                  <a:pt x="73583" y="109682"/>
                </a:lnTo>
                <a:lnTo>
                  <a:pt x="45104" y="100215"/>
                </a:lnTo>
                <a:lnTo>
                  <a:pt x="37176" y="96058"/>
                </a:lnTo>
                <a:lnTo>
                  <a:pt x="37946" y="100445"/>
                </a:lnTo>
                <a:lnTo>
                  <a:pt x="40717" y="10475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7" name="Forma libre: forma 81">
            <a:extLst>
              <a:ext uri="{FF2B5EF4-FFF2-40B4-BE49-F238E27FC236}">
                <a16:creationId xmlns:a16="http://schemas.microsoft.com/office/drawing/2014/main" id="{5330B98E-38C2-23E6-1C0F-0AF612ADA202}"/>
              </a:ext>
            </a:extLst>
          </p:cNvPr>
          <p:cNvSpPr/>
          <p:nvPr/>
        </p:nvSpPr>
        <p:spPr>
          <a:xfrm>
            <a:off x="9308319" y="1161927"/>
            <a:ext cx="348576" cy="934265"/>
          </a:xfrm>
          <a:custGeom>
            <a:avLst/>
            <a:gdLst>
              <a:gd name="connsiteX0" fmla="*/ 448579 w 453967"/>
              <a:gd name="connsiteY0" fmla="*/ 170565 h 1216736"/>
              <a:gd name="connsiteX1" fmla="*/ 434186 w 453967"/>
              <a:gd name="connsiteY1" fmla="*/ 176645 h 1216736"/>
              <a:gd name="connsiteX2" fmla="*/ 427644 w 453967"/>
              <a:gd name="connsiteY2" fmla="*/ 178493 h 1216736"/>
              <a:gd name="connsiteX3" fmla="*/ 420639 w 453967"/>
              <a:gd name="connsiteY3" fmla="*/ 179647 h 1216736"/>
              <a:gd name="connsiteX4" fmla="*/ 419947 w 453967"/>
              <a:gd name="connsiteY4" fmla="*/ 179647 h 1216736"/>
              <a:gd name="connsiteX5" fmla="*/ 413173 w 453967"/>
              <a:gd name="connsiteY5" fmla="*/ 179109 h 1216736"/>
              <a:gd name="connsiteX6" fmla="*/ 407247 w 453967"/>
              <a:gd name="connsiteY6" fmla="*/ 177954 h 1216736"/>
              <a:gd name="connsiteX7" fmla="*/ 399934 w 453967"/>
              <a:gd name="connsiteY7" fmla="*/ 174952 h 1216736"/>
              <a:gd name="connsiteX8" fmla="*/ 395316 w 453967"/>
              <a:gd name="connsiteY8" fmla="*/ 174105 h 1216736"/>
              <a:gd name="connsiteX9" fmla="*/ 388851 w 453967"/>
              <a:gd name="connsiteY9" fmla="*/ 175106 h 1216736"/>
              <a:gd name="connsiteX10" fmla="*/ 382462 w 453967"/>
              <a:gd name="connsiteY10" fmla="*/ 177800 h 1216736"/>
              <a:gd name="connsiteX11" fmla="*/ 376536 w 453967"/>
              <a:gd name="connsiteY11" fmla="*/ 179570 h 1216736"/>
              <a:gd name="connsiteX12" fmla="*/ 374458 w 453967"/>
              <a:gd name="connsiteY12" fmla="*/ 179416 h 1216736"/>
              <a:gd name="connsiteX13" fmla="*/ 371071 w 453967"/>
              <a:gd name="connsiteY13" fmla="*/ 177723 h 1216736"/>
              <a:gd name="connsiteX14" fmla="*/ 369685 w 453967"/>
              <a:gd name="connsiteY14" fmla="*/ 176107 h 1216736"/>
              <a:gd name="connsiteX15" fmla="*/ 367453 w 453967"/>
              <a:gd name="connsiteY15" fmla="*/ 169333 h 1216736"/>
              <a:gd name="connsiteX16" fmla="*/ 365452 w 453967"/>
              <a:gd name="connsiteY16" fmla="*/ 164330 h 1216736"/>
              <a:gd name="connsiteX17" fmla="*/ 361834 w 453967"/>
              <a:gd name="connsiteY17" fmla="*/ 160251 h 1216736"/>
              <a:gd name="connsiteX18" fmla="*/ 355292 w 453967"/>
              <a:gd name="connsiteY18" fmla="*/ 158250 h 1216736"/>
              <a:gd name="connsiteX19" fmla="*/ 353522 w 453967"/>
              <a:gd name="connsiteY19" fmla="*/ 156633 h 1216736"/>
              <a:gd name="connsiteX20" fmla="*/ 353599 w 453967"/>
              <a:gd name="connsiteY20" fmla="*/ 154247 h 1216736"/>
              <a:gd name="connsiteX21" fmla="*/ 358140 w 453967"/>
              <a:gd name="connsiteY21" fmla="*/ 145704 h 1216736"/>
              <a:gd name="connsiteX22" fmla="*/ 359294 w 453967"/>
              <a:gd name="connsiteY22" fmla="*/ 144549 h 1216736"/>
              <a:gd name="connsiteX23" fmla="*/ 362989 w 453967"/>
              <a:gd name="connsiteY23" fmla="*/ 142702 h 1216736"/>
              <a:gd name="connsiteX24" fmla="*/ 369916 w 453967"/>
              <a:gd name="connsiteY24" fmla="*/ 129463 h 1216736"/>
              <a:gd name="connsiteX25" fmla="*/ 371071 w 453967"/>
              <a:gd name="connsiteY25" fmla="*/ 128308 h 1216736"/>
              <a:gd name="connsiteX26" fmla="*/ 375150 w 453967"/>
              <a:gd name="connsiteY26" fmla="*/ 125999 h 1216736"/>
              <a:gd name="connsiteX27" fmla="*/ 379307 w 453967"/>
              <a:gd name="connsiteY27" fmla="*/ 113530 h 1216736"/>
              <a:gd name="connsiteX28" fmla="*/ 379768 w 453967"/>
              <a:gd name="connsiteY28" fmla="*/ 112607 h 1216736"/>
              <a:gd name="connsiteX29" fmla="*/ 384541 w 453967"/>
              <a:gd name="connsiteY29" fmla="*/ 106757 h 1216736"/>
              <a:gd name="connsiteX30" fmla="*/ 389467 w 453967"/>
              <a:gd name="connsiteY30" fmla="*/ 93672 h 1216736"/>
              <a:gd name="connsiteX31" fmla="*/ 389851 w 453967"/>
              <a:gd name="connsiteY31" fmla="*/ 92979 h 1216736"/>
              <a:gd name="connsiteX32" fmla="*/ 393238 w 453967"/>
              <a:gd name="connsiteY32" fmla="*/ 88361 h 1216736"/>
              <a:gd name="connsiteX33" fmla="*/ 390544 w 453967"/>
              <a:gd name="connsiteY33" fmla="*/ 84128 h 1216736"/>
              <a:gd name="connsiteX34" fmla="*/ 376228 w 453967"/>
              <a:gd name="connsiteY34" fmla="*/ 72044 h 1216736"/>
              <a:gd name="connsiteX35" fmla="*/ 361758 w 453967"/>
              <a:gd name="connsiteY35" fmla="*/ 63500 h 1216736"/>
              <a:gd name="connsiteX36" fmla="*/ 350905 w 453967"/>
              <a:gd name="connsiteY36" fmla="*/ 60806 h 1216736"/>
              <a:gd name="connsiteX37" fmla="*/ 350135 w 453967"/>
              <a:gd name="connsiteY37" fmla="*/ 60498 h 1216736"/>
              <a:gd name="connsiteX38" fmla="*/ 340283 w 453967"/>
              <a:gd name="connsiteY38" fmla="*/ 54495 h 1216736"/>
              <a:gd name="connsiteX39" fmla="*/ 329353 w 453967"/>
              <a:gd name="connsiteY39" fmla="*/ 51262 h 1216736"/>
              <a:gd name="connsiteX40" fmla="*/ 327660 w 453967"/>
              <a:gd name="connsiteY40" fmla="*/ 49799 h 1216736"/>
              <a:gd name="connsiteX41" fmla="*/ 324812 w 453967"/>
              <a:gd name="connsiteY41" fmla="*/ 44181 h 1216736"/>
              <a:gd name="connsiteX42" fmla="*/ 324581 w 453967"/>
              <a:gd name="connsiteY42" fmla="*/ 42487 h 1216736"/>
              <a:gd name="connsiteX43" fmla="*/ 325120 w 453967"/>
              <a:gd name="connsiteY43" fmla="*/ 38562 h 1216736"/>
              <a:gd name="connsiteX44" fmla="*/ 326890 w 453967"/>
              <a:gd name="connsiteY44" fmla="*/ 33020 h 1216736"/>
              <a:gd name="connsiteX45" fmla="*/ 327275 w 453967"/>
              <a:gd name="connsiteY45" fmla="*/ 29479 h 1216736"/>
              <a:gd name="connsiteX46" fmla="*/ 325659 w 453967"/>
              <a:gd name="connsiteY46" fmla="*/ 19704 h 1216736"/>
              <a:gd name="connsiteX47" fmla="*/ 324119 w 453967"/>
              <a:gd name="connsiteY47" fmla="*/ 13701 h 1216736"/>
              <a:gd name="connsiteX48" fmla="*/ 320271 w 453967"/>
              <a:gd name="connsiteY48" fmla="*/ 8390 h 1216736"/>
              <a:gd name="connsiteX49" fmla="*/ 316422 w 453967"/>
              <a:gd name="connsiteY49" fmla="*/ 5850 h 1216736"/>
              <a:gd name="connsiteX50" fmla="*/ 310650 w 453967"/>
              <a:gd name="connsiteY50" fmla="*/ 6311 h 1216736"/>
              <a:gd name="connsiteX51" fmla="*/ 309803 w 453967"/>
              <a:gd name="connsiteY51" fmla="*/ 6235 h 1216736"/>
              <a:gd name="connsiteX52" fmla="*/ 296333 w 453967"/>
              <a:gd name="connsiteY52" fmla="*/ 3387 h 1216736"/>
              <a:gd name="connsiteX53" fmla="*/ 286635 w 453967"/>
              <a:gd name="connsiteY53" fmla="*/ 2848 h 1216736"/>
              <a:gd name="connsiteX54" fmla="*/ 277784 w 453967"/>
              <a:gd name="connsiteY54" fmla="*/ 1078 h 1216736"/>
              <a:gd name="connsiteX55" fmla="*/ 253461 w 453967"/>
              <a:gd name="connsiteY55" fmla="*/ 0 h 1216736"/>
              <a:gd name="connsiteX56" fmla="*/ 198197 w 453967"/>
              <a:gd name="connsiteY56" fmla="*/ 7543 h 1216736"/>
              <a:gd name="connsiteX57" fmla="*/ 197889 w 453967"/>
              <a:gd name="connsiteY57" fmla="*/ 9929 h 1216736"/>
              <a:gd name="connsiteX58" fmla="*/ 197427 w 453967"/>
              <a:gd name="connsiteY58" fmla="*/ 11161 h 1216736"/>
              <a:gd name="connsiteX59" fmla="*/ 185189 w 453967"/>
              <a:gd name="connsiteY59" fmla="*/ 29479 h 1216736"/>
              <a:gd name="connsiteX60" fmla="*/ 184035 w 453967"/>
              <a:gd name="connsiteY60" fmla="*/ 32404 h 1216736"/>
              <a:gd name="connsiteX61" fmla="*/ 184342 w 453967"/>
              <a:gd name="connsiteY61" fmla="*/ 32558 h 1216736"/>
              <a:gd name="connsiteX62" fmla="*/ 189191 w 453967"/>
              <a:gd name="connsiteY62" fmla="*/ 32096 h 1216736"/>
              <a:gd name="connsiteX63" fmla="*/ 195349 w 453967"/>
              <a:gd name="connsiteY63" fmla="*/ 32635 h 1216736"/>
              <a:gd name="connsiteX64" fmla="*/ 202507 w 453967"/>
              <a:gd name="connsiteY64" fmla="*/ 34405 h 1216736"/>
              <a:gd name="connsiteX65" fmla="*/ 203123 w 453967"/>
              <a:gd name="connsiteY65" fmla="*/ 34636 h 1216736"/>
              <a:gd name="connsiteX66" fmla="*/ 208742 w 453967"/>
              <a:gd name="connsiteY66" fmla="*/ 37484 h 1216736"/>
              <a:gd name="connsiteX67" fmla="*/ 209588 w 453967"/>
              <a:gd name="connsiteY67" fmla="*/ 38177 h 1216736"/>
              <a:gd name="connsiteX68" fmla="*/ 213514 w 453967"/>
              <a:gd name="connsiteY68" fmla="*/ 42641 h 1216736"/>
              <a:gd name="connsiteX69" fmla="*/ 214130 w 453967"/>
              <a:gd name="connsiteY69" fmla="*/ 43873 h 1216736"/>
              <a:gd name="connsiteX70" fmla="*/ 215284 w 453967"/>
              <a:gd name="connsiteY70" fmla="*/ 48953 h 1216736"/>
              <a:gd name="connsiteX71" fmla="*/ 215284 w 453967"/>
              <a:gd name="connsiteY71" fmla="*/ 50107 h 1216736"/>
              <a:gd name="connsiteX72" fmla="*/ 214822 w 453967"/>
              <a:gd name="connsiteY72" fmla="*/ 51185 h 1216736"/>
              <a:gd name="connsiteX73" fmla="*/ 209204 w 453967"/>
              <a:gd name="connsiteY73" fmla="*/ 59036 h 1216736"/>
              <a:gd name="connsiteX74" fmla="*/ 205278 w 453967"/>
              <a:gd name="connsiteY74" fmla="*/ 63038 h 1216736"/>
              <a:gd name="connsiteX75" fmla="*/ 195965 w 453967"/>
              <a:gd name="connsiteY75" fmla="*/ 80587 h 1216736"/>
              <a:gd name="connsiteX76" fmla="*/ 197350 w 453967"/>
              <a:gd name="connsiteY76" fmla="*/ 83589 h 1216736"/>
              <a:gd name="connsiteX77" fmla="*/ 198736 w 453967"/>
              <a:gd name="connsiteY77" fmla="*/ 86591 h 1216736"/>
              <a:gd name="connsiteX78" fmla="*/ 200583 w 453967"/>
              <a:gd name="connsiteY78" fmla="*/ 92595 h 1216736"/>
              <a:gd name="connsiteX79" fmla="*/ 202892 w 453967"/>
              <a:gd name="connsiteY79" fmla="*/ 106988 h 1216736"/>
              <a:gd name="connsiteX80" fmla="*/ 202892 w 453967"/>
              <a:gd name="connsiteY80" fmla="*/ 113607 h 1216736"/>
              <a:gd name="connsiteX81" fmla="*/ 201891 w 453967"/>
              <a:gd name="connsiteY81" fmla="*/ 119072 h 1216736"/>
              <a:gd name="connsiteX82" fmla="*/ 202584 w 453967"/>
              <a:gd name="connsiteY82" fmla="*/ 121150 h 1216736"/>
              <a:gd name="connsiteX83" fmla="*/ 203508 w 453967"/>
              <a:gd name="connsiteY83" fmla="*/ 122074 h 1216736"/>
              <a:gd name="connsiteX84" fmla="*/ 207125 w 453967"/>
              <a:gd name="connsiteY84" fmla="*/ 124152 h 1216736"/>
              <a:gd name="connsiteX85" fmla="*/ 207895 w 453967"/>
              <a:gd name="connsiteY85" fmla="*/ 124768 h 1216736"/>
              <a:gd name="connsiteX86" fmla="*/ 210743 w 453967"/>
              <a:gd name="connsiteY86" fmla="*/ 128155 h 1216736"/>
              <a:gd name="connsiteX87" fmla="*/ 211359 w 453967"/>
              <a:gd name="connsiteY87" fmla="*/ 129463 h 1216736"/>
              <a:gd name="connsiteX88" fmla="*/ 211898 w 453967"/>
              <a:gd name="connsiteY88" fmla="*/ 132850 h 1216736"/>
              <a:gd name="connsiteX89" fmla="*/ 211436 w 453967"/>
              <a:gd name="connsiteY89" fmla="*/ 134928 h 1216736"/>
              <a:gd name="connsiteX90" fmla="*/ 208588 w 453967"/>
              <a:gd name="connsiteY90" fmla="*/ 138853 h 1216736"/>
              <a:gd name="connsiteX91" fmla="*/ 207433 w 453967"/>
              <a:gd name="connsiteY91" fmla="*/ 139777 h 1216736"/>
              <a:gd name="connsiteX92" fmla="*/ 198428 w 453967"/>
              <a:gd name="connsiteY92" fmla="*/ 143702 h 1216736"/>
              <a:gd name="connsiteX93" fmla="*/ 185959 w 453967"/>
              <a:gd name="connsiteY93" fmla="*/ 147782 h 1216736"/>
              <a:gd name="connsiteX94" fmla="*/ 182495 w 453967"/>
              <a:gd name="connsiteY94" fmla="*/ 156249 h 1216736"/>
              <a:gd name="connsiteX95" fmla="*/ 181649 w 453967"/>
              <a:gd name="connsiteY95" fmla="*/ 157403 h 1216736"/>
              <a:gd name="connsiteX96" fmla="*/ 178800 w 453967"/>
              <a:gd name="connsiteY96" fmla="*/ 159635 h 1216736"/>
              <a:gd name="connsiteX97" fmla="*/ 177338 w 453967"/>
              <a:gd name="connsiteY97" fmla="*/ 160251 h 1216736"/>
              <a:gd name="connsiteX98" fmla="*/ 168179 w 453967"/>
              <a:gd name="connsiteY98" fmla="*/ 161329 h 1216736"/>
              <a:gd name="connsiteX99" fmla="*/ 165254 w 453967"/>
              <a:gd name="connsiteY99" fmla="*/ 162560 h 1216736"/>
              <a:gd name="connsiteX100" fmla="*/ 160636 w 453967"/>
              <a:gd name="connsiteY100" fmla="*/ 168256 h 1216736"/>
              <a:gd name="connsiteX101" fmla="*/ 159635 w 453967"/>
              <a:gd name="connsiteY101" fmla="*/ 169026 h 1216736"/>
              <a:gd name="connsiteX102" fmla="*/ 153478 w 453967"/>
              <a:gd name="connsiteY102" fmla="*/ 171873 h 1216736"/>
              <a:gd name="connsiteX103" fmla="*/ 152939 w 453967"/>
              <a:gd name="connsiteY103" fmla="*/ 172027 h 1216736"/>
              <a:gd name="connsiteX104" fmla="*/ 148398 w 453967"/>
              <a:gd name="connsiteY104" fmla="*/ 173028 h 1216736"/>
              <a:gd name="connsiteX105" fmla="*/ 135390 w 453967"/>
              <a:gd name="connsiteY105" fmla="*/ 182264 h 1216736"/>
              <a:gd name="connsiteX106" fmla="*/ 134620 w 453967"/>
              <a:gd name="connsiteY106" fmla="*/ 182649 h 1216736"/>
              <a:gd name="connsiteX107" fmla="*/ 119996 w 453967"/>
              <a:gd name="connsiteY107" fmla="*/ 187190 h 1216736"/>
              <a:gd name="connsiteX108" fmla="*/ 119149 w 453967"/>
              <a:gd name="connsiteY108" fmla="*/ 187344 h 1216736"/>
              <a:gd name="connsiteX109" fmla="*/ 115224 w 453967"/>
              <a:gd name="connsiteY109" fmla="*/ 187344 h 1216736"/>
              <a:gd name="connsiteX110" fmla="*/ 114454 w 453967"/>
              <a:gd name="connsiteY110" fmla="*/ 187267 h 1216736"/>
              <a:gd name="connsiteX111" fmla="*/ 108604 w 453967"/>
              <a:gd name="connsiteY111" fmla="*/ 185651 h 1216736"/>
              <a:gd name="connsiteX112" fmla="*/ 106064 w 453967"/>
              <a:gd name="connsiteY112" fmla="*/ 185651 h 1216736"/>
              <a:gd name="connsiteX113" fmla="*/ 101446 w 453967"/>
              <a:gd name="connsiteY113" fmla="*/ 187190 h 1216736"/>
              <a:gd name="connsiteX114" fmla="*/ 87592 w 453967"/>
              <a:gd name="connsiteY114" fmla="*/ 190115 h 1216736"/>
              <a:gd name="connsiteX115" fmla="*/ 83435 w 453967"/>
              <a:gd name="connsiteY115" fmla="*/ 191501 h 1216736"/>
              <a:gd name="connsiteX116" fmla="*/ 78817 w 453967"/>
              <a:gd name="connsiteY116" fmla="*/ 195657 h 1216736"/>
              <a:gd name="connsiteX117" fmla="*/ 72044 w 453967"/>
              <a:gd name="connsiteY117" fmla="*/ 202430 h 1216736"/>
              <a:gd name="connsiteX118" fmla="*/ 65501 w 453967"/>
              <a:gd name="connsiteY118" fmla="*/ 218748 h 1216736"/>
              <a:gd name="connsiteX119" fmla="*/ 61884 w 453967"/>
              <a:gd name="connsiteY119" fmla="*/ 224829 h 1216736"/>
              <a:gd name="connsiteX120" fmla="*/ 61499 w 453967"/>
              <a:gd name="connsiteY120" fmla="*/ 225290 h 1216736"/>
              <a:gd name="connsiteX121" fmla="*/ 49722 w 453967"/>
              <a:gd name="connsiteY121" fmla="*/ 237682 h 1216736"/>
              <a:gd name="connsiteX122" fmla="*/ 44411 w 453967"/>
              <a:gd name="connsiteY122" fmla="*/ 245764 h 1216736"/>
              <a:gd name="connsiteX123" fmla="*/ 40486 w 453967"/>
              <a:gd name="connsiteY123" fmla="*/ 249767 h 1216736"/>
              <a:gd name="connsiteX124" fmla="*/ 36792 w 453967"/>
              <a:gd name="connsiteY124" fmla="*/ 257772 h 1216736"/>
              <a:gd name="connsiteX125" fmla="*/ 36484 w 453967"/>
              <a:gd name="connsiteY125" fmla="*/ 258233 h 1216736"/>
              <a:gd name="connsiteX126" fmla="*/ 30172 w 453967"/>
              <a:gd name="connsiteY126" fmla="*/ 266623 h 1216736"/>
              <a:gd name="connsiteX127" fmla="*/ 28017 w 453967"/>
              <a:gd name="connsiteY127" fmla="*/ 283864 h 1216736"/>
              <a:gd name="connsiteX128" fmla="*/ 23553 w 453967"/>
              <a:gd name="connsiteY128" fmla="*/ 300259 h 1216736"/>
              <a:gd name="connsiteX129" fmla="*/ 23553 w 453967"/>
              <a:gd name="connsiteY129" fmla="*/ 305108 h 1216736"/>
              <a:gd name="connsiteX130" fmla="*/ 24476 w 453967"/>
              <a:gd name="connsiteY130" fmla="*/ 308879 h 1216736"/>
              <a:gd name="connsiteX131" fmla="*/ 36099 w 453967"/>
              <a:gd name="connsiteY131" fmla="*/ 329353 h 1216736"/>
              <a:gd name="connsiteX132" fmla="*/ 46182 w 453967"/>
              <a:gd name="connsiteY132" fmla="*/ 344978 h 1216736"/>
              <a:gd name="connsiteX133" fmla="*/ 49569 w 453967"/>
              <a:gd name="connsiteY133" fmla="*/ 349289 h 1216736"/>
              <a:gd name="connsiteX134" fmla="*/ 53956 w 453967"/>
              <a:gd name="connsiteY134" fmla="*/ 351290 h 1216736"/>
              <a:gd name="connsiteX135" fmla="*/ 60036 w 453967"/>
              <a:gd name="connsiteY135" fmla="*/ 355523 h 1216736"/>
              <a:gd name="connsiteX136" fmla="*/ 66502 w 453967"/>
              <a:gd name="connsiteY136" fmla="*/ 361373 h 1216736"/>
              <a:gd name="connsiteX137" fmla="*/ 88515 w 453967"/>
              <a:gd name="connsiteY137" fmla="*/ 391237 h 1216736"/>
              <a:gd name="connsiteX138" fmla="*/ 92056 w 453967"/>
              <a:gd name="connsiteY138" fmla="*/ 393777 h 1216736"/>
              <a:gd name="connsiteX139" fmla="*/ 102831 w 453967"/>
              <a:gd name="connsiteY139" fmla="*/ 403783 h 1216736"/>
              <a:gd name="connsiteX140" fmla="*/ 108604 w 453967"/>
              <a:gd name="connsiteY140" fmla="*/ 409171 h 1216736"/>
              <a:gd name="connsiteX141" fmla="*/ 109451 w 453967"/>
              <a:gd name="connsiteY141" fmla="*/ 410864 h 1216736"/>
              <a:gd name="connsiteX142" fmla="*/ 111144 w 453967"/>
              <a:gd name="connsiteY142" fmla="*/ 423795 h 1216736"/>
              <a:gd name="connsiteX143" fmla="*/ 110990 w 453967"/>
              <a:gd name="connsiteY143" fmla="*/ 425104 h 1216736"/>
              <a:gd name="connsiteX144" fmla="*/ 109143 w 453967"/>
              <a:gd name="connsiteY144" fmla="*/ 430107 h 1216736"/>
              <a:gd name="connsiteX145" fmla="*/ 118149 w 453967"/>
              <a:gd name="connsiteY145" fmla="*/ 447040 h 1216736"/>
              <a:gd name="connsiteX146" fmla="*/ 130694 w 453967"/>
              <a:gd name="connsiteY146" fmla="*/ 483986 h 1216736"/>
              <a:gd name="connsiteX147" fmla="*/ 130233 w 453967"/>
              <a:gd name="connsiteY147" fmla="*/ 486602 h 1216736"/>
              <a:gd name="connsiteX148" fmla="*/ 124075 w 453967"/>
              <a:gd name="connsiteY148" fmla="*/ 494453 h 1216736"/>
              <a:gd name="connsiteX149" fmla="*/ 121766 w 453967"/>
              <a:gd name="connsiteY149" fmla="*/ 495531 h 1216736"/>
              <a:gd name="connsiteX150" fmla="*/ 119534 w 453967"/>
              <a:gd name="connsiteY150" fmla="*/ 494299 h 1216736"/>
              <a:gd name="connsiteX151" fmla="*/ 115455 w 453967"/>
              <a:gd name="connsiteY151" fmla="*/ 488142 h 1216736"/>
              <a:gd name="connsiteX152" fmla="*/ 114762 w 453967"/>
              <a:gd name="connsiteY152" fmla="*/ 487757 h 1216736"/>
              <a:gd name="connsiteX153" fmla="*/ 113376 w 453967"/>
              <a:gd name="connsiteY153" fmla="*/ 488065 h 1216736"/>
              <a:gd name="connsiteX154" fmla="*/ 95289 w 453967"/>
              <a:gd name="connsiteY154" fmla="*/ 498533 h 1216736"/>
              <a:gd name="connsiteX155" fmla="*/ 93595 w 453967"/>
              <a:gd name="connsiteY155" fmla="*/ 498918 h 1216736"/>
              <a:gd name="connsiteX156" fmla="*/ 86283 w 453967"/>
              <a:gd name="connsiteY156" fmla="*/ 498379 h 1216736"/>
              <a:gd name="connsiteX157" fmla="*/ 72429 w 453967"/>
              <a:gd name="connsiteY157" fmla="*/ 498379 h 1216736"/>
              <a:gd name="connsiteX158" fmla="*/ 71197 w 453967"/>
              <a:gd name="connsiteY158" fmla="*/ 498071 h 1216736"/>
              <a:gd name="connsiteX159" fmla="*/ 67810 w 453967"/>
              <a:gd name="connsiteY159" fmla="*/ 496378 h 1216736"/>
              <a:gd name="connsiteX160" fmla="*/ 62807 w 453967"/>
              <a:gd name="connsiteY160" fmla="*/ 492529 h 1216736"/>
              <a:gd name="connsiteX161" fmla="*/ 60652 w 453967"/>
              <a:gd name="connsiteY161" fmla="*/ 492067 h 1216736"/>
              <a:gd name="connsiteX162" fmla="*/ 54725 w 453967"/>
              <a:gd name="connsiteY162" fmla="*/ 491529 h 1216736"/>
              <a:gd name="connsiteX163" fmla="*/ 50261 w 453967"/>
              <a:gd name="connsiteY163" fmla="*/ 490297 h 1216736"/>
              <a:gd name="connsiteX164" fmla="*/ 44796 w 453967"/>
              <a:gd name="connsiteY164" fmla="*/ 489296 h 1216736"/>
              <a:gd name="connsiteX165" fmla="*/ 37176 w 453967"/>
              <a:gd name="connsiteY165" fmla="*/ 490297 h 1216736"/>
              <a:gd name="connsiteX166" fmla="*/ 31865 w 453967"/>
              <a:gd name="connsiteY166" fmla="*/ 492452 h 1216736"/>
              <a:gd name="connsiteX167" fmla="*/ 25939 w 453967"/>
              <a:gd name="connsiteY167" fmla="*/ 495993 h 1216736"/>
              <a:gd name="connsiteX168" fmla="*/ 8236 w 453967"/>
              <a:gd name="connsiteY168" fmla="*/ 517005 h 1216736"/>
              <a:gd name="connsiteX169" fmla="*/ 7697 w 453967"/>
              <a:gd name="connsiteY169" fmla="*/ 517467 h 1216736"/>
              <a:gd name="connsiteX170" fmla="*/ 0 w 453967"/>
              <a:gd name="connsiteY170" fmla="*/ 522855 h 1216736"/>
              <a:gd name="connsiteX171" fmla="*/ 17087 w 453967"/>
              <a:gd name="connsiteY171" fmla="*/ 533015 h 1216736"/>
              <a:gd name="connsiteX172" fmla="*/ 17549 w 453967"/>
              <a:gd name="connsiteY172" fmla="*/ 533400 h 1216736"/>
              <a:gd name="connsiteX173" fmla="*/ 33636 w 453967"/>
              <a:gd name="connsiteY173" fmla="*/ 548332 h 1216736"/>
              <a:gd name="connsiteX174" fmla="*/ 41256 w 453967"/>
              <a:gd name="connsiteY174" fmla="*/ 552642 h 1216736"/>
              <a:gd name="connsiteX175" fmla="*/ 41794 w 453967"/>
              <a:gd name="connsiteY175" fmla="*/ 553027 h 1216736"/>
              <a:gd name="connsiteX176" fmla="*/ 48568 w 453967"/>
              <a:gd name="connsiteY176" fmla="*/ 559185 h 1216736"/>
              <a:gd name="connsiteX177" fmla="*/ 49491 w 453967"/>
              <a:gd name="connsiteY177" fmla="*/ 560955 h 1216736"/>
              <a:gd name="connsiteX178" fmla="*/ 51724 w 453967"/>
              <a:gd name="connsiteY178" fmla="*/ 581814 h 1216736"/>
              <a:gd name="connsiteX179" fmla="*/ 55187 w 453967"/>
              <a:gd name="connsiteY179" fmla="*/ 588741 h 1216736"/>
              <a:gd name="connsiteX180" fmla="*/ 61499 w 453967"/>
              <a:gd name="connsiteY180" fmla="*/ 593975 h 1216736"/>
              <a:gd name="connsiteX181" fmla="*/ 63962 w 453967"/>
              <a:gd name="connsiteY181" fmla="*/ 596361 h 1216736"/>
              <a:gd name="connsiteX182" fmla="*/ 64424 w 453967"/>
              <a:gd name="connsiteY182" fmla="*/ 596900 h 1216736"/>
              <a:gd name="connsiteX183" fmla="*/ 66117 w 453967"/>
              <a:gd name="connsiteY183" fmla="*/ 599748 h 1216736"/>
              <a:gd name="connsiteX184" fmla="*/ 66502 w 453967"/>
              <a:gd name="connsiteY184" fmla="*/ 600979 h 1216736"/>
              <a:gd name="connsiteX185" fmla="*/ 68195 w 453967"/>
              <a:gd name="connsiteY185" fmla="*/ 617605 h 1216736"/>
              <a:gd name="connsiteX186" fmla="*/ 68272 w 453967"/>
              <a:gd name="connsiteY186" fmla="*/ 622531 h 1216736"/>
              <a:gd name="connsiteX187" fmla="*/ 68272 w 453967"/>
              <a:gd name="connsiteY187" fmla="*/ 622531 h 1216736"/>
              <a:gd name="connsiteX188" fmla="*/ 67733 w 453967"/>
              <a:gd name="connsiteY188" fmla="*/ 624147 h 1216736"/>
              <a:gd name="connsiteX189" fmla="*/ 64270 w 453967"/>
              <a:gd name="connsiteY189" fmla="*/ 629073 h 1216736"/>
              <a:gd name="connsiteX190" fmla="*/ 64270 w 453967"/>
              <a:gd name="connsiteY190" fmla="*/ 633076 h 1216736"/>
              <a:gd name="connsiteX191" fmla="*/ 66271 w 453967"/>
              <a:gd name="connsiteY191" fmla="*/ 636693 h 1216736"/>
              <a:gd name="connsiteX192" fmla="*/ 70196 w 453967"/>
              <a:gd name="connsiteY192" fmla="*/ 638464 h 1216736"/>
              <a:gd name="connsiteX193" fmla="*/ 84128 w 453967"/>
              <a:gd name="connsiteY193" fmla="*/ 641158 h 1216736"/>
              <a:gd name="connsiteX194" fmla="*/ 92979 w 453967"/>
              <a:gd name="connsiteY194" fmla="*/ 640619 h 1216736"/>
              <a:gd name="connsiteX195" fmla="*/ 95211 w 453967"/>
              <a:gd name="connsiteY195" fmla="*/ 641773 h 1216736"/>
              <a:gd name="connsiteX196" fmla="*/ 96905 w 453967"/>
              <a:gd name="connsiteY196" fmla="*/ 644005 h 1216736"/>
              <a:gd name="connsiteX197" fmla="*/ 97444 w 453967"/>
              <a:gd name="connsiteY197" fmla="*/ 645468 h 1216736"/>
              <a:gd name="connsiteX198" fmla="*/ 97982 w 453967"/>
              <a:gd name="connsiteY198" fmla="*/ 652780 h 1216736"/>
              <a:gd name="connsiteX199" fmla="*/ 99522 w 453967"/>
              <a:gd name="connsiteY199" fmla="*/ 659784 h 1216736"/>
              <a:gd name="connsiteX200" fmla="*/ 104140 w 453967"/>
              <a:gd name="connsiteY200" fmla="*/ 666942 h 1216736"/>
              <a:gd name="connsiteX201" fmla="*/ 115147 w 453967"/>
              <a:gd name="connsiteY201" fmla="*/ 677949 h 1216736"/>
              <a:gd name="connsiteX202" fmla="*/ 124999 w 453967"/>
              <a:gd name="connsiteY202" fmla="*/ 691188 h 1216736"/>
              <a:gd name="connsiteX203" fmla="*/ 125538 w 453967"/>
              <a:gd name="connsiteY203" fmla="*/ 692727 h 1216736"/>
              <a:gd name="connsiteX204" fmla="*/ 125153 w 453967"/>
              <a:gd name="connsiteY204" fmla="*/ 694344 h 1216736"/>
              <a:gd name="connsiteX205" fmla="*/ 116301 w 453967"/>
              <a:gd name="connsiteY205" fmla="*/ 708737 h 1216736"/>
              <a:gd name="connsiteX206" fmla="*/ 112453 w 453967"/>
              <a:gd name="connsiteY206" fmla="*/ 719667 h 1216736"/>
              <a:gd name="connsiteX207" fmla="*/ 108450 w 453967"/>
              <a:gd name="connsiteY207" fmla="*/ 726594 h 1216736"/>
              <a:gd name="connsiteX208" fmla="*/ 98906 w 453967"/>
              <a:gd name="connsiteY208" fmla="*/ 756381 h 1216736"/>
              <a:gd name="connsiteX209" fmla="*/ 104140 w 453967"/>
              <a:gd name="connsiteY209" fmla="*/ 763078 h 1216736"/>
              <a:gd name="connsiteX210" fmla="*/ 116840 w 453967"/>
              <a:gd name="connsiteY210" fmla="*/ 775162 h 1216736"/>
              <a:gd name="connsiteX211" fmla="*/ 117225 w 453967"/>
              <a:gd name="connsiteY211" fmla="*/ 775624 h 1216736"/>
              <a:gd name="connsiteX212" fmla="*/ 122305 w 453967"/>
              <a:gd name="connsiteY212" fmla="*/ 782936 h 1216736"/>
              <a:gd name="connsiteX213" fmla="*/ 122767 w 453967"/>
              <a:gd name="connsiteY213" fmla="*/ 784244 h 1216736"/>
              <a:gd name="connsiteX214" fmla="*/ 123921 w 453967"/>
              <a:gd name="connsiteY214" fmla="*/ 794943 h 1216736"/>
              <a:gd name="connsiteX215" fmla="*/ 123844 w 453967"/>
              <a:gd name="connsiteY215" fmla="*/ 795790 h 1216736"/>
              <a:gd name="connsiteX216" fmla="*/ 122151 w 453967"/>
              <a:gd name="connsiteY216" fmla="*/ 803641 h 1216736"/>
              <a:gd name="connsiteX217" fmla="*/ 121920 w 453967"/>
              <a:gd name="connsiteY217" fmla="*/ 804256 h 1216736"/>
              <a:gd name="connsiteX218" fmla="*/ 115300 w 453967"/>
              <a:gd name="connsiteY218" fmla="*/ 818034 h 1216736"/>
              <a:gd name="connsiteX219" fmla="*/ 113761 w 453967"/>
              <a:gd name="connsiteY219" fmla="*/ 825808 h 1216736"/>
              <a:gd name="connsiteX220" fmla="*/ 114300 w 453967"/>
              <a:gd name="connsiteY220" fmla="*/ 850284 h 1216736"/>
              <a:gd name="connsiteX221" fmla="*/ 115762 w 453967"/>
              <a:gd name="connsiteY221" fmla="*/ 857058 h 1216736"/>
              <a:gd name="connsiteX222" fmla="*/ 118225 w 453967"/>
              <a:gd name="connsiteY222" fmla="*/ 860521 h 1216736"/>
              <a:gd name="connsiteX223" fmla="*/ 124845 w 453967"/>
              <a:gd name="connsiteY223" fmla="*/ 868834 h 1216736"/>
              <a:gd name="connsiteX224" fmla="*/ 125384 w 453967"/>
              <a:gd name="connsiteY224" fmla="*/ 869912 h 1216736"/>
              <a:gd name="connsiteX225" fmla="*/ 126538 w 453967"/>
              <a:gd name="connsiteY225" fmla="*/ 874453 h 1216736"/>
              <a:gd name="connsiteX226" fmla="*/ 126615 w 453967"/>
              <a:gd name="connsiteY226" fmla="*/ 875145 h 1216736"/>
              <a:gd name="connsiteX227" fmla="*/ 126615 w 453967"/>
              <a:gd name="connsiteY227" fmla="*/ 888076 h 1216736"/>
              <a:gd name="connsiteX228" fmla="*/ 128154 w 453967"/>
              <a:gd name="connsiteY228" fmla="*/ 896081 h 1216736"/>
              <a:gd name="connsiteX229" fmla="*/ 136390 w 453967"/>
              <a:gd name="connsiteY229" fmla="*/ 910859 h 1216736"/>
              <a:gd name="connsiteX230" fmla="*/ 136621 w 453967"/>
              <a:gd name="connsiteY230" fmla="*/ 911398 h 1216736"/>
              <a:gd name="connsiteX231" fmla="*/ 139469 w 453967"/>
              <a:gd name="connsiteY231" fmla="*/ 920404 h 1216736"/>
              <a:gd name="connsiteX232" fmla="*/ 142394 w 453967"/>
              <a:gd name="connsiteY232" fmla="*/ 947959 h 1216736"/>
              <a:gd name="connsiteX233" fmla="*/ 142317 w 453967"/>
              <a:gd name="connsiteY233" fmla="*/ 949036 h 1216736"/>
              <a:gd name="connsiteX234" fmla="*/ 140624 w 453967"/>
              <a:gd name="connsiteY234" fmla="*/ 954655 h 1216736"/>
              <a:gd name="connsiteX235" fmla="*/ 138007 w 453967"/>
              <a:gd name="connsiteY235" fmla="*/ 959966 h 1216736"/>
              <a:gd name="connsiteX236" fmla="*/ 138315 w 453967"/>
              <a:gd name="connsiteY236" fmla="*/ 962121 h 1216736"/>
              <a:gd name="connsiteX237" fmla="*/ 140470 w 453967"/>
              <a:gd name="connsiteY237" fmla="*/ 964277 h 1216736"/>
              <a:gd name="connsiteX238" fmla="*/ 141239 w 453967"/>
              <a:gd name="connsiteY238" fmla="*/ 965585 h 1216736"/>
              <a:gd name="connsiteX239" fmla="*/ 142394 w 453967"/>
              <a:gd name="connsiteY239" fmla="*/ 970126 h 1216736"/>
              <a:gd name="connsiteX240" fmla="*/ 142240 w 453967"/>
              <a:gd name="connsiteY240" fmla="*/ 971819 h 1216736"/>
              <a:gd name="connsiteX241" fmla="*/ 141085 w 453967"/>
              <a:gd name="connsiteY241" fmla="*/ 974667 h 1216736"/>
              <a:gd name="connsiteX242" fmla="*/ 138007 w 453967"/>
              <a:gd name="connsiteY242" fmla="*/ 979593 h 1216736"/>
              <a:gd name="connsiteX243" fmla="*/ 136775 w 453967"/>
              <a:gd name="connsiteY243" fmla="*/ 983057 h 1216736"/>
              <a:gd name="connsiteX244" fmla="*/ 136775 w 453967"/>
              <a:gd name="connsiteY244" fmla="*/ 993217 h 1216736"/>
              <a:gd name="connsiteX245" fmla="*/ 136159 w 453967"/>
              <a:gd name="connsiteY245" fmla="*/ 997527 h 1216736"/>
              <a:gd name="connsiteX246" fmla="*/ 135929 w 453967"/>
              <a:gd name="connsiteY246" fmla="*/ 998297 h 1216736"/>
              <a:gd name="connsiteX247" fmla="*/ 132542 w 453967"/>
              <a:gd name="connsiteY247" fmla="*/ 1005609 h 1216736"/>
              <a:gd name="connsiteX248" fmla="*/ 131618 w 453967"/>
              <a:gd name="connsiteY248" fmla="*/ 1009612 h 1216736"/>
              <a:gd name="connsiteX249" fmla="*/ 130848 w 453967"/>
              <a:gd name="connsiteY249" fmla="*/ 1010920 h 1216736"/>
              <a:gd name="connsiteX250" fmla="*/ 127616 w 453967"/>
              <a:gd name="connsiteY250" fmla="*/ 1014153 h 1216736"/>
              <a:gd name="connsiteX251" fmla="*/ 127308 w 453967"/>
              <a:gd name="connsiteY251" fmla="*/ 1016847 h 1216736"/>
              <a:gd name="connsiteX252" fmla="*/ 128616 w 453967"/>
              <a:gd name="connsiteY252" fmla="*/ 1019464 h 1216736"/>
              <a:gd name="connsiteX253" fmla="*/ 128847 w 453967"/>
              <a:gd name="connsiteY253" fmla="*/ 1020233 h 1216736"/>
              <a:gd name="connsiteX254" fmla="*/ 130002 w 453967"/>
              <a:gd name="connsiteY254" fmla="*/ 1027007 h 1216736"/>
              <a:gd name="connsiteX255" fmla="*/ 131079 w 453967"/>
              <a:gd name="connsiteY255" fmla="*/ 1030624 h 1216736"/>
              <a:gd name="connsiteX256" fmla="*/ 131156 w 453967"/>
              <a:gd name="connsiteY256" fmla="*/ 1031856 h 1216736"/>
              <a:gd name="connsiteX257" fmla="*/ 130694 w 453967"/>
              <a:gd name="connsiteY257" fmla="*/ 1034858 h 1216736"/>
              <a:gd name="connsiteX258" fmla="*/ 133388 w 453967"/>
              <a:gd name="connsiteY258" fmla="*/ 1058333 h 1216736"/>
              <a:gd name="connsiteX259" fmla="*/ 136082 w 453967"/>
              <a:gd name="connsiteY259" fmla="*/ 1065876 h 1216736"/>
              <a:gd name="connsiteX260" fmla="*/ 151630 w 453967"/>
              <a:gd name="connsiteY260" fmla="*/ 1092970 h 1216736"/>
              <a:gd name="connsiteX261" fmla="*/ 152015 w 453967"/>
              <a:gd name="connsiteY261" fmla="*/ 1094124 h 1216736"/>
              <a:gd name="connsiteX262" fmla="*/ 152477 w 453967"/>
              <a:gd name="connsiteY262" fmla="*/ 1099974 h 1216736"/>
              <a:gd name="connsiteX263" fmla="*/ 154709 w 453967"/>
              <a:gd name="connsiteY263" fmla="*/ 1102514 h 1216736"/>
              <a:gd name="connsiteX264" fmla="*/ 158327 w 453967"/>
              <a:gd name="connsiteY264" fmla="*/ 1103438 h 1216736"/>
              <a:gd name="connsiteX265" fmla="*/ 158942 w 453967"/>
              <a:gd name="connsiteY265" fmla="*/ 1103669 h 1216736"/>
              <a:gd name="connsiteX266" fmla="*/ 161175 w 453967"/>
              <a:gd name="connsiteY266" fmla="*/ 1104823 h 1216736"/>
              <a:gd name="connsiteX267" fmla="*/ 162098 w 453967"/>
              <a:gd name="connsiteY267" fmla="*/ 1105516 h 1216736"/>
              <a:gd name="connsiteX268" fmla="*/ 164638 w 453967"/>
              <a:gd name="connsiteY268" fmla="*/ 1108518 h 1216736"/>
              <a:gd name="connsiteX269" fmla="*/ 168717 w 453967"/>
              <a:gd name="connsiteY269" fmla="*/ 1111058 h 1216736"/>
              <a:gd name="connsiteX270" fmla="*/ 169564 w 453967"/>
              <a:gd name="connsiteY270" fmla="*/ 1111904 h 1216736"/>
              <a:gd name="connsiteX271" fmla="*/ 171796 w 453967"/>
              <a:gd name="connsiteY271" fmla="*/ 1115291 h 1216736"/>
              <a:gd name="connsiteX272" fmla="*/ 172104 w 453967"/>
              <a:gd name="connsiteY272" fmla="*/ 1115984 h 1216736"/>
              <a:gd name="connsiteX273" fmla="*/ 174336 w 453967"/>
              <a:gd name="connsiteY273" fmla="*/ 1122757 h 1216736"/>
              <a:gd name="connsiteX274" fmla="*/ 174490 w 453967"/>
              <a:gd name="connsiteY274" fmla="*/ 1123681 h 1216736"/>
              <a:gd name="connsiteX275" fmla="*/ 174490 w 453967"/>
              <a:gd name="connsiteY275" fmla="*/ 1130454 h 1216736"/>
              <a:gd name="connsiteX276" fmla="*/ 174259 w 453967"/>
              <a:gd name="connsiteY276" fmla="*/ 1131532 h 1216736"/>
              <a:gd name="connsiteX277" fmla="*/ 171411 w 453967"/>
              <a:gd name="connsiteY277" fmla="*/ 1138305 h 1216736"/>
              <a:gd name="connsiteX278" fmla="*/ 170642 w 453967"/>
              <a:gd name="connsiteY278" fmla="*/ 1139383 h 1216736"/>
              <a:gd name="connsiteX279" fmla="*/ 159943 w 453967"/>
              <a:gd name="connsiteY279" fmla="*/ 1148388 h 1216736"/>
              <a:gd name="connsiteX280" fmla="*/ 153631 w 453967"/>
              <a:gd name="connsiteY280" fmla="*/ 1153006 h 1216736"/>
              <a:gd name="connsiteX281" fmla="*/ 147628 w 453967"/>
              <a:gd name="connsiteY281" fmla="*/ 1159087 h 1216736"/>
              <a:gd name="connsiteX282" fmla="*/ 146319 w 453967"/>
              <a:gd name="connsiteY282" fmla="*/ 1162242 h 1216736"/>
              <a:gd name="connsiteX283" fmla="*/ 145934 w 453967"/>
              <a:gd name="connsiteY283" fmla="*/ 1164783 h 1216736"/>
              <a:gd name="connsiteX284" fmla="*/ 146935 w 453967"/>
              <a:gd name="connsiteY284" fmla="*/ 1169939 h 1216736"/>
              <a:gd name="connsiteX285" fmla="*/ 148090 w 453967"/>
              <a:gd name="connsiteY285" fmla="*/ 1177405 h 1216736"/>
              <a:gd name="connsiteX286" fmla="*/ 147705 w 453967"/>
              <a:gd name="connsiteY286" fmla="*/ 1179253 h 1216736"/>
              <a:gd name="connsiteX287" fmla="*/ 144087 w 453967"/>
              <a:gd name="connsiteY287" fmla="*/ 1185410 h 1216736"/>
              <a:gd name="connsiteX288" fmla="*/ 143702 w 453967"/>
              <a:gd name="connsiteY288" fmla="*/ 1193184 h 1216736"/>
              <a:gd name="connsiteX289" fmla="*/ 181956 w 453967"/>
              <a:gd name="connsiteY289" fmla="*/ 1194954 h 1216736"/>
              <a:gd name="connsiteX290" fmla="*/ 181956 w 453967"/>
              <a:gd name="connsiteY290" fmla="*/ 1194724 h 1216736"/>
              <a:gd name="connsiteX291" fmla="*/ 181956 w 453967"/>
              <a:gd name="connsiteY291" fmla="*/ 1194339 h 1216736"/>
              <a:gd name="connsiteX292" fmla="*/ 182187 w 453967"/>
              <a:gd name="connsiteY292" fmla="*/ 1192876 h 1216736"/>
              <a:gd name="connsiteX293" fmla="*/ 182187 w 453967"/>
              <a:gd name="connsiteY293" fmla="*/ 1192876 h 1216736"/>
              <a:gd name="connsiteX294" fmla="*/ 182187 w 453967"/>
              <a:gd name="connsiteY294" fmla="*/ 1192876 h 1216736"/>
              <a:gd name="connsiteX295" fmla="*/ 185189 w 453967"/>
              <a:gd name="connsiteY295" fmla="*/ 1191491 h 1216736"/>
              <a:gd name="connsiteX296" fmla="*/ 199274 w 453967"/>
              <a:gd name="connsiteY296" fmla="*/ 1194339 h 1216736"/>
              <a:gd name="connsiteX297" fmla="*/ 199813 w 453967"/>
              <a:gd name="connsiteY297" fmla="*/ 1194493 h 1216736"/>
              <a:gd name="connsiteX298" fmla="*/ 203739 w 453967"/>
              <a:gd name="connsiteY298" fmla="*/ 1196186 h 1216736"/>
              <a:gd name="connsiteX299" fmla="*/ 206895 w 453967"/>
              <a:gd name="connsiteY299" fmla="*/ 1198033 h 1216736"/>
              <a:gd name="connsiteX300" fmla="*/ 207587 w 453967"/>
              <a:gd name="connsiteY300" fmla="*/ 1198572 h 1216736"/>
              <a:gd name="connsiteX301" fmla="*/ 209896 w 453967"/>
              <a:gd name="connsiteY301" fmla="*/ 1201112 h 1216736"/>
              <a:gd name="connsiteX302" fmla="*/ 214207 w 453967"/>
              <a:gd name="connsiteY302" fmla="*/ 1205807 h 1216736"/>
              <a:gd name="connsiteX303" fmla="*/ 220749 w 453967"/>
              <a:gd name="connsiteY303" fmla="*/ 1207347 h 1216736"/>
              <a:gd name="connsiteX304" fmla="*/ 221596 w 453967"/>
              <a:gd name="connsiteY304" fmla="*/ 1207655 h 1216736"/>
              <a:gd name="connsiteX305" fmla="*/ 224444 w 453967"/>
              <a:gd name="connsiteY305" fmla="*/ 1209348 h 1216736"/>
              <a:gd name="connsiteX306" fmla="*/ 231756 w 453967"/>
              <a:gd name="connsiteY306" fmla="*/ 1214967 h 1216736"/>
              <a:gd name="connsiteX307" fmla="*/ 235066 w 453967"/>
              <a:gd name="connsiteY307" fmla="*/ 1216352 h 1216736"/>
              <a:gd name="connsiteX308" fmla="*/ 237528 w 453967"/>
              <a:gd name="connsiteY308" fmla="*/ 1216737 h 1216736"/>
              <a:gd name="connsiteX309" fmla="*/ 241454 w 453967"/>
              <a:gd name="connsiteY309" fmla="*/ 1215736 h 1216736"/>
              <a:gd name="connsiteX310" fmla="*/ 247227 w 453967"/>
              <a:gd name="connsiteY310" fmla="*/ 1212966 h 1216736"/>
              <a:gd name="connsiteX311" fmla="*/ 252768 w 453967"/>
              <a:gd name="connsiteY311" fmla="*/ 1210272 h 1216736"/>
              <a:gd name="connsiteX312" fmla="*/ 259696 w 453967"/>
              <a:gd name="connsiteY312" fmla="*/ 1205422 h 1216736"/>
              <a:gd name="connsiteX313" fmla="*/ 265007 w 453967"/>
              <a:gd name="connsiteY313" fmla="*/ 1200573 h 1216736"/>
              <a:gd name="connsiteX314" fmla="*/ 268624 w 453967"/>
              <a:gd name="connsiteY314" fmla="*/ 1195878 h 1216736"/>
              <a:gd name="connsiteX315" fmla="*/ 273088 w 453967"/>
              <a:gd name="connsiteY315" fmla="*/ 1191337 h 1216736"/>
              <a:gd name="connsiteX316" fmla="*/ 276321 w 453967"/>
              <a:gd name="connsiteY316" fmla="*/ 1186026 h 1216736"/>
              <a:gd name="connsiteX317" fmla="*/ 284942 w 453967"/>
              <a:gd name="connsiteY317" fmla="*/ 1174558 h 1216736"/>
              <a:gd name="connsiteX318" fmla="*/ 286327 w 453967"/>
              <a:gd name="connsiteY318" fmla="*/ 1171633 h 1216736"/>
              <a:gd name="connsiteX319" fmla="*/ 287174 w 453967"/>
              <a:gd name="connsiteY319" fmla="*/ 1168477 h 1216736"/>
              <a:gd name="connsiteX320" fmla="*/ 287713 w 453967"/>
              <a:gd name="connsiteY320" fmla="*/ 1160857 h 1216736"/>
              <a:gd name="connsiteX321" fmla="*/ 286558 w 453967"/>
              <a:gd name="connsiteY321" fmla="*/ 1147772 h 1216736"/>
              <a:gd name="connsiteX322" fmla="*/ 286635 w 453967"/>
              <a:gd name="connsiteY322" fmla="*/ 1146848 h 1216736"/>
              <a:gd name="connsiteX323" fmla="*/ 288328 w 453967"/>
              <a:gd name="connsiteY323" fmla="*/ 1140075 h 1216736"/>
              <a:gd name="connsiteX324" fmla="*/ 290099 w 453967"/>
              <a:gd name="connsiteY324" fmla="*/ 1135303 h 1216736"/>
              <a:gd name="connsiteX325" fmla="*/ 290945 w 453967"/>
              <a:gd name="connsiteY325" fmla="*/ 1134072 h 1216736"/>
              <a:gd name="connsiteX326" fmla="*/ 293793 w 453967"/>
              <a:gd name="connsiteY326" fmla="*/ 1131839 h 1216736"/>
              <a:gd name="connsiteX327" fmla="*/ 294486 w 453967"/>
              <a:gd name="connsiteY327" fmla="*/ 1131454 h 1216736"/>
              <a:gd name="connsiteX328" fmla="*/ 300875 w 453967"/>
              <a:gd name="connsiteY328" fmla="*/ 1128761 h 1216736"/>
              <a:gd name="connsiteX329" fmla="*/ 304877 w 453967"/>
              <a:gd name="connsiteY329" fmla="*/ 1125759 h 1216736"/>
              <a:gd name="connsiteX330" fmla="*/ 308033 w 453967"/>
              <a:gd name="connsiteY330" fmla="*/ 1122064 h 1216736"/>
              <a:gd name="connsiteX331" fmla="*/ 312651 w 453967"/>
              <a:gd name="connsiteY331" fmla="*/ 1115907 h 1216736"/>
              <a:gd name="connsiteX332" fmla="*/ 313652 w 453967"/>
              <a:gd name="connsiteY332" fmla="*/ 1111443 h 1216736"/>
              <a:gd name="connsiteX333" fmla="*/ 314113 w 453967"/>
              <a:gd name="connsiteY333" fmla="*/ 1107132 h 1216736"/>
              <a:gd name="connsiteX334" fmla="*/ 313421 w 453967"/>
              <a:gd name="connsiteY334" fmla="*/ 1103899 h 1216736"/>
              <a:gd name="connsiteX335" fmla="*/ 308494 w 453967"/>
              <a:gd name="connsiteY335" fmla="*/ 1101667 h 1216736"/>
              <a:gd name="connsiteX336" fmla="*/ 307417 w 453967"/>
              <a:gd name="connsiteY336" fmla="*/ 1100821 h 1216736"/>
              <a:gd name="connsiteX337" fmla="*/ 305724 w 453967"/>
              <a:gd name="connsiteY337" fmla="*/ 1098589 h 1216736"/>
              <a:gd name="connsiteX338" fmla="*/ 303030 w 453967"/>
              <a:gd name="connsiteY338" fmla="*/ 1095048 h 1216736"/>
              <a:gd name="connsiteX339" fmla="*/ 287944 w 453967"/>
              <a:gd name="connsiteY339" fmla="*/ 1093508 h 1216736"/>
              <a:gd name="connsiteX340" fmla="*/ 286173 w 453967"/>
              <a:gd name="connsiteY340" fmla="*/ 1092585 h 1216736"/>
              <a:gd name="connsiteX341" fmla="*/ 281093 w 453967"/>
              <a:gd name="connsiteY341" fmla="*/ 1086966 h 1216736"/>
              <a:gd name="connsiteX342" fmla="*/ 280478 w 453967"/>
              <a:gd name="connsiteY342" fmla="*/ 1085966 h 1216736"/>
              <a:gd name="connsiteX343" fmla="*/ 278784 w 453967"/>
              <a:gd name="connsiteY343" fmla="*/ 1080886 h 1216736"/>
              <a:gd name="connsiteX344" fmla="*/ 278630 w 453967"/>
              <a:gd name="connsiteY344" fmla="*/ 1079808 h 1216736"/>
              <a:gd name="connsiteX345" fmla="*/ 278630 w 453967"/>
              <a:gd name="connsiteY345" fmla="*/ 1079808 h 1216736"/>
              <a:gd name="connsiteX346" fmla="*/ 278630 w 453967"/>
              <a:gd name="connsiteY346" fmla="*/ 1079808 h 1216736"/>
              <a:gd name="connsiteX347" fmla="*/ 278630 w 453967"/>
              <a:gd name="connsiteY347" fmla="*/ 1079500 h 1216736"/>
              <a:gd name="connsiteX348" fmla="*/ 279169 w 453967"/>
              <a:gd name="connsiteY348" fmla="*/ 1070187 h 1216736"/>
              <a:gd name="connsiteX349" fmla="*/ 278707 w 453967"/>
              <a:gd name="connsiteY349" fmla="*/ 1065107 h 1216736"/>
              <a:gd name="connsiteX350" fmla="*/ 278707 w 453967"/>
              <a:gd name="connsiteY350" fmla="*/ 1064876 h 1216736"/>
              <a:gd name="connsiteX351" fmla="*/ 273627 w 453967"/>
              <a:gd name="connsiteY351" fmla="*/ 1053099 h 1216736"/>
              <a:gd name="connsiteX352" fmla="*/ 269240 w 453967"/>
              <a:gd name="connsiteY352" fmla="*/ 1050175 h 1216736"/>
              <a:gd name="connsiteX353" fmla="*/ 268009 w 453967"/>
              <a:gd name="connsiteY353" fmla="*/ 1048019 h 1216736"/>
              <a:gd name="connsiteX354" fmla="*/ 266315 w 453967"/>
              <a:gd name="connsiteY354" fmla="*/ 1018232 h 1216736"/>
              <a:gd name="connsiteX355" fmla="*/ 267470 w 453967"/>
              <a:gd name="connsiteY355" fmla="*/ 1009227 h 1216736"/>
              <a:gd name="connsiteX356" fmla="*/ 267624 w 453967"/>
              <a:gd name="connsiteY356" fmla="*/ 1008688 h 1216736"/>
              <a:gd name="connsiteX357" fmla="*/ 270471 w 453967"/>
              <a:gd name="connsiteY357" fmla="*/ 1000837 h 1216736"/>
              <a:gd name="connsiteX358" fmla="*/ 270702 w 453967"/>
              <a:gd name="connsiteY358" fmla="*/ 1000298 h 1216736"/>
              <a:gd name="connsiteX359" fmla="*/ 274936 w 453967"/>
              <a:gd name="connsiteY359" fmla="*/ 993371 h 1216736"/>
              <a:gd name="connsiteX360" fmla="*/ 277630 w 453967"/>
              <a:gd name="connsiteY360" fmla="*/ 982518 h 1216736"/>
              <a:gd name="connsiteX361" fmla="*/ 283864 w 453967"/>
              <a:gd name="connsiteY361" fmla="*/ 968818 h 1216736"/>
              <a:gd name="connsiteX362" fmla="*/ 288790 w 453967"/>
              <a:gd name="connsiteY362" fmla="*/ 945342 h 1216736"/>
              <a:gd name="connsiteX363" fmla="*/ 287790 w 453967"/>
              <a:gd name="connsiteY363" fmla="*/ 930102 h 1216736"/>
              <a:gd name="connsiteX364" fmla="*/ 282710 w 453967"/>
              <a:gd name="connsiteY364" fmla="*/ 926330 h 1216736"/>
              <a:gd name="connsiteX365" fmla="*/ 269779 w 453967"/>
              <a:gd name="connsiteY365" fmla="*/ 924791 h 1216736"/>
              <a:gd name="connsiteX366" fmla="*/ 268393 w 453967"/>
              <a:gd name="connsiteY366" fmla="*/ 925022 h 1216736"/>
              <a:gd name="connsiteX367" fmla="*/ 267624 w 453967"/>
              <a:gd name="connsiteY367" fmla="*/ 927177 h 1216736"/>
              <a:gd name="connsiteX368" fmla="*/ 269086 w 453967"/>
              <a:gd name="connsiteY368" fmla="*/ 932488 h 1216736"/>
              <a:gd name="connsiteX369" fmla="*/ 271780 w 453967"/>
              <a:gd name="connsiteY369" fmla="*/ 938261 h 1216736"/>
              <a:gd name="connsiteX370" fmla="*/ 272011 w 453967"/>
              <a:gd name="connsiteY370" fmla="*/ 939030 h 1216736"/>
              <a:gd name="connsiteX371" fmla="*/ 274243 w 453967"/>
              <a:gd name="connsiteY371" fmla="*/ 953655 h 1216736"/>
              <a:gd name="connsiteX372" fmla="*/ 273242 w 453967"/>
              <a:gd name="connsiteY372" fmla="*/ 956272 h 1216736"/>
              <a:gd name="connsiteX373" fmla="*/ 262313 w 453967"/>
              <a:gd name="connsiteY373" fmla="*/ 964969 h 1216736"/>
              <a:gd name="connsiteX374" fmla="*/ 256925 w 453967"/>
              <a:gd name="connsiteY374" fmla="*/ 973051 h 1216736"/>
              <a:gd name="connsiteX375" fmla="*/ 256155 w 453967"/>
              <a:gd name="connsiteY375" fmla="*/ 973821 h 1216736"/>
              <a:gd name="connsiteX376" fmla="*/ 254462 w 453967"/>
              <a:gd name="connsiteY376" fmla="*/ 974975 h 1216736"/>
              <a:gd name="connsiteX377" fmla="*/ 252768 w 453967"/>
              <a:gd name="connsiteY377" fmla="*/ 975437 h 1216736"/>
              <a:gd name="connsiteX378" fmla="*/ 251229 w 453967"/>
              <a:gd name="connsiteY378" fmla="*/ 974821 h 1216736"/>
              <a:gd name="connsiteX379" fmla="*/ 251075 w 453967"/>
              <a:gd name="connsiteY379" fmla="*/ 974744 h 1216736"/>
              <a:gd name="connsiteX380" fmla="*/ 251075 w 453967"/>
              <a:gd name="connsiteY380" fmla="*/ 974744 h 1216736"/>
              <a:gd name="connsiteX381" fmla="*/ 251075 w 453967"/>
              <a:gd name="connsiteY381" fmla="*/ 974744 h 1216736"/>
              <a:gd name="connsiteX382" fmla="*/ 247150 w 453967"/>
              <a:gd name="connsiteY382" fmla="*/ 971358 h 1216736"/>
              <a:gd name="connsiteX383" fmla="*/ 246149 w 453967"/>
              <a:gd name="connsiteY383" fmla="*/ 969587 h 1216736"/>
              <a:gd name="connsiteX384" fmla="*/ 245149 w 453967"/>
              <a:gd name="connsiteY384" fmla="*/ 961813 h 1216736"/>
              <a:gd name="connsiteX385" fmla="*/ 238529 w 453967"/>
              <a:gd name="connsiteY385" fmla="*/ 957041 h 1216736"/>
              <a:gd name="connsiteX386" fmla="*/ 233603 w 453967"/>
              <a:gd name="connsiteY386" fmla="*/ 955040 h 1216736"/>
              <a:gd name="connsiteX387" fmla="*/ 225521 w 453967"/>
              <a:gd name="connsiteY387" fmla="*/ 953962 h 1216736"/>
              <a:gd name="connsiteX388" fmla="*/ 223212 w 453967"/>
              <a:gd name="connsiteY388" fmla="*/ 952038 h 1216736"/>
              <a:gd name="connsiteX389" fmla="*/ 222673 w 453967"/>
              <a:gd name="connsiteY389" fmla="*/ 950345 h 1216736"/>
              <a:gd name="connsiteX390" fmla="*/ 222596 w 453967"/>
              <a:gd name="connsiteY390" fmla="*/ 948882 h 1216736"/>
              <a:gd name="connsiteX391" fmla="*/ 222596 w 453967"/>
              <a:gd name="connsiteY391" fmla="*/ 948882 h 1216736"/>
              <a:gd name="connsiteX392" fmla="*/ 222596 w 453967"/>
              <a:gd name="connsiteY392" fmla="*/ 948882 h 1216736"/>
              <a:gd name="connsiteX393" fmla="*/ 222750 w 453967"/>
              <a:gd name="connsiteY393" fmla="*/ 948036 h 1216736"/>
              <a:gd name="connsiteX394" fmla="*/ 223135 w 453967"/>
              <a:gd name="connsiteY394" fmla="*/ 946112 h 1216736"/>
              <a:gd name="connsiteX395" fmla="*/ 223751 w 453967"/>
              <a:gd name="connsiteY395" fmla="*/ 944803 h 1216736"/>
              <a:gd name="connsiteX396" fmla="*/ 232294 w 453967"/>
              <a:gd name="connsiteY396" fmla="*/ 935182 h 1216736"/>
              <a:gd name="connsiteX397" fmla="*/ 236297 w 453967"/>
              <a:gd name="connsiteY397" fmla="*/ 920635 h 1216736"/>
              <a:gd name="connsiteX398" fmla="*/ 234450 w 453967"/>
              <a:gd name="connsiteY398" fmla="*/ 917325 h 1216736"/>
              <a:gd name="connsiteX399" fmla="*/ 232987 w 453967"/>
              <a:gd name="connsiteY399" fmla="*/ 916555 h 1216736"/>
              <a:gd name="connsiteX400" fmla="*/ 231679 w 453967"/>
              <a:gd name="connsiteY400" fmla="*/ 915093 h 1216736"/>
              <a:gd name="connsiteX401" fmla="*/ 225752 w 453967"/>
              <a:gd name="connsiteY401" fmla="*/ 900930 h 1216736"/>
              <a:gd name="connsiteX402" fmla="*/ 224520 w 453967"/>
              <a:gd name="connsiteY402" fmla="*/ 897929 h 1216736"/>
              <a:gd name="connsiteX403" fmla="*/ 221750 w 453967"/>
              <a:gd name="connsiteY403" fmla="*/ 894003 h 1216736"/>
              <a:gd name="connsiteX404" fmla="*/ 213976 w 453967"/>
              <a:gd name="connsiteY404" fmla="*/ 882919 h 1216736"/>
              <a:gd name="connsiteX405" fmla="*/ 213668 w 453967"/>
              <a:gd name="connsiteY405" fmla="*/ 882381 h 1216736"/>
              <a:gd name="connsiteX406" fmla="*/ 209742 w 453967"/>
              <a:gd name="connsiteY406" fmla="*/ 872836 h 1216736"/>
              <a:gd name="connsiteX407" fmla="*/ 209512 w 453967"/>
              <a:gd name="connsiteY407" fmla="*/ 871759 h 1216736"/>
              <a:gd name="connsiteX408" fmla="*/ 209512 w 453967"/>
              <a:gd name="connsiteY408" fmla="*/ 863908 h 1216736"/>
              <a:gd name="connsiteX409" fmla="*/ 209588 w 453967"/>
              <a:gd name="connsiteY409" fmla="*/ 863292 h 1216736"/>
              <a:gd name="connsiteX410" fmla="*/ 210743 w 453967"/>
              <a:gd name="connsiteY410" fmla="*/ 858212 h 1216736"/>
              <a:gd name="connsiteX411" fmla="*/ 210974 w 453967"/>
              <a:gd name="connsiteY411" fmla="*/ 857596 h 1216736"/>
              <a:gd name="connsiteX412" fmla="*/ 213206 w 453967"/>
              <a:gd name="connsiteY412" fmla="*/ 853132 h 1216736"/>
              <a:gd name="connsiteX413" fmla="*/ 218440 w 453967"/>
              <a:gd name="connsiteY413" fmla="*/ 844973 h 1216736"/>
              <a:gd name="connsiteX414" fmla="*/ 218902 w 453967"/>
              <a:gd name="connsiteY414" fmla="*/ 844435 h 1216736"/>
              <a:gd name="connsiteX415" fmla="*/ 224520 w 453967"/>
              <a:gd name="connsiteY415" fmla="*/ 839355 h 1216736"/>
              <a:gd name="connsiteX416" fmla="*/ 238144 w 453967"/>
              <a:gd name="connsiteY416" fmla="*/ 828579 h 1216736"/>
              <a:gd name="connsiteX417" fmla="*/ 241454 w 453967"/>
              <a:gd name="connsiteY417" fmla="*/ 825269 h 1216736"/>
              <a:gd name="connsiteX418" fmla="*/ 242070 w 453967"/>
              <a:gd name="connsiteY418" fmla="*/ 823730 h 1216736"/>
              <a:gd name="connsiteX419" fmla="*/ 241069 w 453967"/>
              <a:gd name="connsiteY419" fmla="*/ 818342 h 1216736"/>
              <a:gd name="connsiteX420" fmla="*/ 241223 w 453967"/>
              <a:gd name="connsiteY420" fmla="*/ 816802 h 1216736"/>
              <a:gd name="connsiteX421" fmla="*/ 242377 w 453967"/>
              <a:gd name="connsiteY421" fmla="*/ 813955 h 1216736"/>
              <a:gd name="connsiteX422" fmla="*/ 242993 w 453967"/>
              <a:gd name="connsiteY422" fmla="*/ 813031 h 1216736"/>
              <a:gd name="connsiteX423" fmla="*/ 244148 w 453967"/>
              <a:gd name="connsiteY423" fmla="*/ 811876 h 1216736"/>
              <a:gd name="connsiteX424" fmla="*/ 245302 w 453967"/>
              <a:gd name="connsiteY424" fmla="*/ 810722 h 1216736"/>
              <a:gd name="connsiteX425" fmla="*/ 245764 w 453967"/>
              <a:gd name="connsiteY425" fmla="*/ 810337 h 1216736"/>
              <a:gd name="connsiteX426" fmla="*/ 255308 w 453967"/>
              <a:gd name="connsiteY426" fmla="*/ 804179 h 1216736"/>
              <a:gd name="connsiteX427" fmla="*/ 260081 w 453967"/>
              <a:gd name="connsiteY427" fmla="*/ 799792 h 1216736"/>
              <a:gd name="connsiteX428" fmla="*/ 261235 w 453967"/>
              <a:gd name="connsiteY428" fmla="*/ 797175 h 1216736"/>
              <a:gd name="connsiteX429" fmla="*/ 260850 w 453967"/>
              <a:gd name="connsiteY429" fmla="*/ 794404 h 1216736"/>
              <a:gd name="connsiteX430" fmla="*/ 260773 w 453967"/>
              <a:gd name="connsiteY430" fmla="*/ 794019 h 1216736"/>
              <a:gd name="connsiteX431" fmla="*/ 258079 w 453967"/>
              <a:gd name="connsiteY431" fmla="*/ 785476 h 1216736"/>
              <a:gd name="connsiteX432" fmla="*/ 252999 w 453967"/>
              <a:gd name="connsiteY432" fmla="*/ 766233 h 1216736"/>
              <a:gd name="connsiteX433" fmla="*/ 252999 w 453967"/>
              <a:gd name="connsiteY433" fmla="*/ 764771 h 1216736"/>
              <a:gd name="connsiteX434" fmla="*/ 255693 w 453967"/>
              <a:gd name="connsiteY434" fmla="*/ 754457 h 1216736"/>
              <a:gd name="connsiteX435" fmla="*/ 255693 w 453967"/>
              <a:gd name="connsiteY435" fmla="*/ 751994 h 1216736"/>
              <a:gd name="connsiteX436" fmla="*/ 254000 w 453967"/>
              <a:gd name="connsiteY436" fmla="*/ 737139 h 1216736"/>
              <a:gd name="connsiteX437" fmla="*/ 254000 w 453967"/>
              <a:gd name="connsiteY437" fmla="*/ 736523 h 1216736"/>
              <a:gd name="connsiteX438" fmla="*/ 259003 w 453967"/>
              <a:gd name="connsiteY438" fmla="*/ 683953 h 1216736"/>
              <a:gd name="connsiteX439" fmla="*/ 257387 w 453967"/>
              <a:gd name="connsiteY439" fmla="*/ 669636 h 1216736"/>
              <a:gd name="connsiteX440" fmla="*/ 257694 w 453967"/>
              <a:gd name="connsiteY440" fmla="*/ 667943 h 1216736"/>
              <a:gd name="connsiteX441" fmla="*/ 265007 w 453967"/>
              <a:gd name="connsiteY441" fmla="*/ 655012 h 1216736"/>
              <a:gd name="connsiteX442" fmla="*/ 266161 w 453967"/>
              <a:gd name="connsiteY442" fmla="*/ 653858 h 1216736"/>
              <a:gd name="connsiteX443" fmla="*/ 269548 w 453967"/>
              <a:gd name="connsiteY443" fmla="*/ 652164 h 1216736"/>
              <a:gd name="connsiteX444" fmla="*/ 270164 w 453967"/>
              <a:gd name="connsiteY444" fmla="*/ 651933 h 1216736"/>
              <a:gd name="connsiteX445" fmla="*/ 273088 w 453967"/>
              <a:gd name="connsiteY445" fmla="*/ 651241 h 1216736"/>
              <a:gd name="connsiteX446" fmla="*/ 276013 w 453967"/>
              <a:gd name="connsiteY446" fmla="*/ 650548 h 1216736"/>
              <a:gd name="connsiteX447" fmla="*/ 275628 w 453967"/>
              <a:gd name="connsiteY447" fmla="*/ 650317 h 1216736"/>
              <a:gd name="connsiteX448" fmla="*/ 274166 w 453967"/>
              <a:gd name="connsiteY448" fmla="*/ 647700 h 1216736"/>
              <a:gd name="connsiteX449" fmla="*/ 274705 w 453967"/>
              <a:gd name="connsiteY449" fmla="*/ 639233 h 1216736"/>
              <a:gd name="connsiteX450" fmla="*/ 275090 w 453967"/>
              <a:gd name="connsiteY450" fmla="*/ 637925 h 1216736"/>
              <a:gd name="connsiteX451" fmla="*/ 279631 w 453967"/>
              <a:gd name="connsiteY451" fmla="*/ 630613 h 1216736"/>
              <a:gd name="connsiteX452" fmla="*/ 280401 w 453967"/>
              <a:gd name="connsiteY452" fmla="*/ 629766 h 1216736"/>
              <a:gd name="connsiteX453" fmla="*/ 293870 w 453967"/>
              <a:gd name="connsiteY453" fmla="*/ 620222 h 1216736"/>
              <a:gd name="connsiteX454" fmla="*/ 300028 w 453967"/>
              <a:gd name="connsiteY454" fmla="*/ 613987 h 1216736"/>
              <a:gd name="connsiteX455" fmla="*/ 304954 w 453967"/>
              <a:gd name="connsiteY455" fmla="*/ 606367 h 1216736"/>
              <a:gd name="connsiteX456" fmla="*/ 317654 w 453967"/>
              <a:gd name="connsiteY456" fmla="*/ 574194 h 1216736"/>
              <a:gd name="connsiteX457" fmla="*/ 317962 w 453967"/>
              <a:gd name="connsiteY457" fmla="*/ 573655 h 1216736"/>
              <a:gd name="connsiteX458" fmla="*/ 348134 w 453967"/>
              <a:gd name="connsiteY458" fmla="*/ 528936 h 1216736"/>
              <a:gd name="connsiteX459" fmla="*/ 354753 w 453967"/>
              <a:gd name="connsiteY459" fmla="*/ 512310 h 1216736"/>
              <a:gd name="connsiteX460" fmla="*/ 355446 w 453967"/>
              <a:gd name="connsiteY460" fmla="*/ 511233 h 1216736"/>
              <a:gd name="connsiteX461" fmla="*/ 361065 w 453967"/>
              <a:gd name="connsiteY461" fmla="*/ 506153 h 1216736"/>
              <a:gd name="connsiteX462" fmla="*/ 376382 w 453967"/>
              <a:gd name="connsiteY462" fmla="*/ 496455 h 1216736"/>
              <a:gd name="connsiteX463" fmla="*/ 382077 w 453967"/>
              <a:gd name="connsiteY463" fmla="*/ 490759 h 1216736"/>
              <a:gd name="connsiteX464" fmla="*/ 385849 w 453967"/>
              <a:gd name="connsiteY464" fmla="*/ 483832 h 1216736"/>
              <a:gd name="connsiteX465" fmla="*/ 395239 w 453967"/>
              <a:gd name="connsiteY465" fmla="*/ 458355 h 1216736"/>
              <a:gd name="connsiteX466" fmla="*/ 395470 w 453967"/>
              <a:gd name="connsiteY466" fmla="*/ 457816 h 1216736"/>
              <a:gd name="connsiteX467" fmla="*/ 416252 w 453967"/>
              <a:gd name="connsiteY467" fmla="*/ 425181 h 1216736"/>
              <a:gd name="connsiteX468" fmla="*/ 427875 w 453967"/>
              <a:gd name="connsiteY468" fmla="*/ 401243 h 1216736"/>
              <a:gd name="connsiteX469" fmla="*/ 430338 w 453967"/>
              <a:gd name="connsiteY469" fmla="*/ 392238 h 1216736"/>
              <a:gd name="connsiteX470" fmla="*/ 429337 w 453967"/>
              <a:gd name="connsiteY470" fmla="*/ 386465 h 1216736"/>
              <a:gd name="connsiteX471" fmla="*/ 426104 w 453967"/>
              <a:gd name="connsiteY471" fmla="*/ 379461 h 1216736"/>
              <a:gd name="connsiteX472" fmla="*/ 423102 w 453967"/>
              <a:gd name="connsiteY472" fmla="*/ 368916 h 1216736"/>
              <a:gd name="connsiteX473" fmla="*/ 423025 w 453967"/>
              <a:gd name="connsiteY473" fmla="*/ 367992 h 1216736"/>
              <a:gd name="connsiteX474" fmla="*/ 423564 w 453967"/>
              <a:gd name="connsiteY474" fmla="*/ 360141 h 1216736"/>
              <a:gd name="connsiteX475" fmla="*/ 426412 w 453967"/>
              <a:gd name="connsiteY475" fmla="*/ 345209 h 1216736"/>
              <a:gd name="connsiteX476" fmla="*/ 426951 w 453967"/>
              <a:gd name="connsiteY476" fmla="*/ 330431 h 1216736"/>
              <a:gd name="connsiteX477" fmla="*/ 427028 w 453967"/>
              <a:gd name="connsiteY477" fmla="*/ 329738 h 1216736"/>
              <a:gd name="connsiteX478" fmla="*/ 446732 w 453967"/>
              <a:gd name="connsiteY478" fmla="*/ 262236 h 1216736"/>
              <a:gd name="connsiteX479" fmla="*/ 453967 w 453967"/>
              <a:gd name="connsiteY479" fmla="*/ 178416 h 1216736"/>
              <a:gd name="connsiteX480" fmla="*/ 453967 w 453967"/>
              <a:gd name="connsiteY480" fmla="*/ 169102 h 1216736"/>
              <a:gd name="connsiteX481" fmla="*/ 448579 w 453967"/>
              <a:gd name="connsiteY481" fmla="*/ 170565 h 121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</a:cxnLst>
            <a:rect l="l" t="t" r="r" b="b"/>
            <a:pathLst>
              <a:path w="453967" h="1216736">
                <a:moveTo>
                  <a:pt x="448579" y="170565"/>
                </a:moveTo>
                <a:lnTo>
                  <a:pt x="434186" y="176645"/>
                </a:lnTo>
                <a:lnTo>
                  <a:pt x="427644" y="178493"/>
                </a:lnTo>
                <a:lnTo>
                  <a:pt x="420639" y="179647"/>
                </a:lnTo>
                <a:cubicBezTo>
                  <a:pt x="420408" y="179647"/>
                  <a:pt x="420178" y="179724"/>
                  <a:pt x="419947" y="179647"/>
                </a:cubicBezTo>
                <a:lnTo>
                  <a:pt x="413173" y="179109"/>
                </a:lnTo>
                <a:lnTo>
                  <a:pt x="407247" y="177954"/>
                </a:lnTo>
                <a:lnTo>
                  <a:pt x="399934" y="174952"/>
                </a:lnTo>
                <a:lnTo>
                  <a:pt x="395316" y="174105"/>
                </a:lnTo>
                <a:lnTo>
                  <a:pt x="388851" y="175106"/>
                </a:lnTo>
                <a:lnTo>
                  <a:pt x="382462" y="177800"/>
                </a:lnTo>
                <a:lnTo>
                  <a:pt x="376536" y="179570"/>
                </a:lnTo>
                <a:cubicBezTo>
                  <a:pt x="375843" y="179801"/>
                  <a:pt x="375073" y="179724"/>
                  <a:pt x="374458" y="179416"/>
                </a:cubicBezTo>
                <a:lnTo>
                  <a:pt x="371071" y="177723"/>
                </a:lnTo>
                <a:cubicBezTo>
                  <a:pt x="370378" y="177415"/>
                  <a:pt x="369916" y="176799"/>
                  <a:pt x="369685" y="176107"/>
                </a:cubicBezTo>
                <a:lnTo>
                  <a:pt x="367453" y="169333"/>
                </a:lnTo>
                <a:lnTo>
                  <a:pt x="365452" y="164330"/>
                </a:lnTo>
                <a:lnTo>
                  <a:pt x="361834" y="160251"/>
                </a:lnTo>
                <a:lnTo>
                  <a:pt x="355292" y="158250"/>
                </a:lnTo>
                <a:cubicBezTo>
                  <a:pt x="354522" y="158019"/>
                  <a:pt x="353830" y="157403"/>
                  <a:pt x="353522" y="156633"/>
                </a:cubicBezTo>
                <a:cubicBezTo>
                  <a:pt x="353214" y="155864"/>
                  <a:pt x="353214" y="155017"/>
                  <a:pt x="353599" y="154247"/>
                </a:cubicBezTo>
                <a:lnTo>
                  <a:pt x="358140" y="145704"/>
                </a:lnTo>
                <a:cubicBezTo>
                  <a:pt x="358448" y="145242"/>
                  <a:pt x="358833" y="144857"/>
                  <a:pt x="359294" y="144549"/>
                </a:cubicBezTo>
                <a:lnTo>
                  <a:pt x="362989" y="142702"/>
                </a:lnTo>
                <a:lnTo>
                  <a:pt x="369916" y="129463"/>
                </a:lnTo>
                <a:cubicBezTo>
                  <a:pt x="370147" y="129001"/>
                  <a:pt x="370532" y="128539"/>
                  <a:pt x="371071" y="128308"/>
                </a:cubicBezTo>
                <a:lnTo>
                  <a:pt x="375150" y="125999"/>
                </a:lnTo>
                <a:lnTo>
                  <a:pt x="379307" y="113530"/>
                </a:lnTo>
                <a:cubicBezTo>
                  <a:pt x="379384" y="113222"/>
                  <a:pt x="379615" y="112915"/>
                  <a:pt x="379768" y="112607"/>
                </a:cubicBezTo>
                <a:lnTo>
                  <a:pt x="384541" y="106757"/>
                </a:lnTo>
                <a:lnTo>
                  <a:pt x="389467" y="93672"/>
                </a:lnTo>
                <a:cubicBezTo>
                  <a:pt x="389544" y="93441"/>
                  <a:pt x="389698" y="93210"/>
                  <a:pt x="389851" y="92979"/>
                </a:cubicBezTo>
                <a:lnTo>
                  <a:pt x="393238" y="88361"/>
                </a:lnTo>
                <a:lnTo>
                  <a:pt x="390544" y="84128"/>
                </a:lnTo>
                <a:lnTo>
                  <a:pt x="376228" y="72044"/>
                </a:lnTo>
                <a:lnTo>
                  <a:pt x="361758" y="63500"/>
                </a:lnTo>
                <a:lnTo>
                  <a:pt x="350905" y="60806"/>
                </a:lnTo>
                <a:cubicBezTo>
                  <a:pt x="350597" y="60729"/>
                  <a:pt x="350366" y="60652"/>
                  <a:pt x="350135" y="60498"/>
                </a:cubicBezTo>
                <a:lnTo>
                  <a:pt x="340283" y="54495"/>
                </a:lnTo>
                <a:lnTo>
                  <a:pt x="329353" y="51262"/>
                </a:lnTo>
                <a:cubicBezTo>
                  <a:pt x="328584" y="51031"/>
                  <a:pt x="327968" y="50492"/>
                  <a:pt x="327660" y="49799"/>
                </a:cubicBezTo>
                <a:lnTo>
                  <a:pt x="324812" y="44181"/>
                </a:lnTo>
                <a:cubicBezTo>
                  <a:pt x="324581" y="43642"/>
                  <a:pt x="324427" y="43103"/>
                  <a:pt x="324581" y="42487"/>
                </a:cubicBezTo>
                <a:lnTo>
                  <a:pt x="325120" y="38562"/>
                </a:lnTo>
                <a:lnTo>
                  <a:pt x="326890" y="33020"/>
                </a:lnTo>
                <a:lnTo>
                  <a:pt x="327275" y="29479"/>
                </a:lnTo>
                <a:lnTo>
                  <a:pt x="325659" y="19704"/>
                </a:lnTo>
                <a:lnTo>
                  <a:pt x="324119" y="13701"/>
                </a:lnTo>
                <a:lnTo>
                  <a:pt x="320271" y="8390"/>
                </a:lnTo>
                <a:lnTo>
                  <a:pt x="316422" y="5850"/>
                </a:lnTo>
                <a:lnTo>
                  <a:pt x="310650" y="6311"/>
                </a:lnTo>
                <a:cubicBezTo>
                  <a:pt x="310342" y="6311"/>
                  <a:pt x="310111" y="6311"/>
                  <a:pt x="309803" y="6235"/>
                </a:cubicBezTo>
                <a:lnTo>
                  <a:pt x="296333" y="3387"/>
                </a:lnTo>
                <a:lnTo>
                  <a:pt x="286635" y="2848"/>
                </a:lnTo>
                <a:lnTo>
                  <a:pt x="277784" y="1078"/>
                </a:lnTo>
                <a:lnTo>
                  <a:pt x="253461" y="0"/>
                </a:lnTo>
                <a:lnTo>
                  <a:pt x="198197" y="7543"/>
                </a:lnTo>
                <a:lnTo>
                  <a:pt x="197889" y="9929"/>
                </a:lnTo>
                <a:cubicBezTo>
                  <a:pt x="197812" y="10391"/>
                  <a:pt x="197658" y="10776"/>
                  <a:pt x="197427" y="11161"/>
                </a:cubicBezTo>
                <a:lnTo>
                  <a:pt x="185189" y="29479"/>
                </a:lnTo>
                <a:lnTo>
                  <a:pt x="184035" y="32404"/>
                </a:lnTo>
                <a:lnTo>
                  <a:pt x="184342" y="32558"/>
                </a:lnTo>
                <a:lnTo>
                  <a:pt x="189191" y="32096"/>
                </a:lnTo>
                <a:lnTo>
                  <a:pt x="195349" y="32635"/>
                </a:lnTo>
                <a:lnTo>
                  <a:pt x="202507" y="34405"/>
                </a:lnTo>
                <a:cubicBezTo>
                  <a:pt x="202738" y="34482"/>
                  <a:pt x="202892" y="34559"/>
                  <a:pt x="203123" y="34636"/>
                </a:cubicBezTo>
                <a:lnTo>
                  <a:pt x="208742" y="37484"/>
                </a:lnTo>
                <a:cubicBezTo>
                  <a:pt x="209050" y="37638"/>
                  <a:pt x="209357" y="37869"/>
                  <a:pt x="209588" y="38177"/>
                </a:cubicBezTo>
                <a:lnTo>
                  <a:pt x="213514" y="42641"/>
                </a:lnTo>
                <a:cubicBezTo>
                  <a:pt x="213822" y="43026"/>
                  <a:pt x="214053" y="43411"/>
                  <a:pt x="214130" y="43873"/>
                </a:cubicBezTo>
                <a:lnTo>
                  <a:pt x="215284" y="48953"/>
                </a:lnTo>
                <a:cubicBezTo>
                  <a:pt x="215361" y="49338"/>
                  <a:pt x="215361" y="49722"/>
                  <a:pt x="215284" y="50107"/>
                </a:cubicBezTo>
                <a:cubicBezTo>
                  <a:pt x="215207" y="50492"/>
                  <a:pt x="215053" y="50877"/>
                  <a:pt x="214822" y="51185"/>
                </a:cubicBezTo>
                <a:lnTo>
                  <a:pt x="209204" y="59036"/>
                </a:lnTo>
                <a:lnTo>
                  <a:pt x="205278" y="63038"/>
                </a:lnTo>
                <a:lnTo>
                  <a:pt x="195965" y="80587"/>
                </a:lnTo>
                <a:lnTo>
                  <a:pt x="197350" y="83589"/>
                </a:lnTo>
                <a:lnTo>
                  <a:pt x="198736" y="86591"/>
                </a:lnTo>
                <a:lnTo>
                  <a:pt x="200583" y="92595"/>
                </a:lnTo>
                <a:lnTo>
                  <a:pt x="202892" y="106988"/>
                </a:lnTo>
                <a:lnTo>
                  <a:pt x="202892" y="113607"/>
                </a:lnTo>
                <a:lnTo>
                  <a:pt x="201891" y="119072"/>
                </a:lnTo>
                <a:lnTo>
                  <a:pt x="202584" y="121150"/>
                </a:lnTo>
                <a:lnTo>
                  <a:pt x="203508" y="122074"/>
                </a:lnTo>
                <a:lnTo>
                  <a:pt x="207125" y="124152"/>
                </a:lnTo>
                <a:cubicBezTo>
                  <a:pt x="207433" y="124306"/>
                  <a:pt x="207664" y="124537"/>
                  <a:pt x="207895" y="124768"/>
                </a:cubicBezTo>
                <a:lnTo>
                  <a:pt x="210743" y="128155"/>
                </a:lnTo>
                <a:cubicBezTo>
                  <a:pt x="211051" y="128539"/>
                  <a:pt x="211282" y="129001"/>
                  <a:pt x="211359" y="129463"/>
                </a:cubicBezTo>
                <a:lnTo>
                  <a:pt x="211898" y="132850"/>
                </a:lnTo>
                <a:cubicBezTo>
                  <a:pt x="212051" y="133619"/>
                  <a:pt x="211821" y="134312"/>
                  <a:pt x="211436" y="134928"/>
                </a:cubicBezTo>
                <a:lnTo>
                  <a:pt x="208588" y="138853"/>
                </a:lnTo>
                <a:cubicBezTo>
                  <a:pt x="208280" y="139238"/>
                  <a:pt x="207895" y="139623"/>
                  <a:pt x="207433" y="139777"/>
                </a:cubicBezTo>
                <a:lnTo>
                  <a:pt x="198428" y="143702"/>
                </a:lnTo>
                <a:lnTo>
                  <a:pt x="185959" y="147782"/>
                </a:lnTo>
                <a:lnTo>
                  <a:pt x="182495" y="156249"/>
                </a:lnTo>
                <a:cubicBezTo>
                  <a:pt x="182341" y="156710"/>
                  <a:pt x="182033" y="157095"/>
                  <a:pt x="181649" y="157403"/>
                </a:cubicBezTo>
                <a:lnTo>
                  <a:pt x="178800" y="159635"/>
                </a:lnTo>
                <a:cubicBezTo>
                  <a:pt x="178416" y="159943"/>
                  <a:pt x="177877" y="160174"/>
                  <a:pt x="177338" y="160251"/>
                </a:cubicBezTo>
                <a:lnTo>
                  <a:pt x="168179" y="161329"/>
                </a:lnTo>
                <a:lnTo>
                  <a:pt x="165254" y="162560"/>
                </a:lnTo>
                <a:lnTo>
                  <a:pt x="160636" y="168256"/>
                </a:lnTo>
                <a:cubicBezTo>
                  <a:pt x="160328" y="168564"/>
                  <a:pt x="160020" y="168872"/>
                  <a:pt x="159635" y="169026"/>
                </a:cubicBezTo>
                <a:lnTo>
                  <a:pt x="153478" y="171873"/>
                </a:lnTo>
                <a:cubicBezTo>
                  <a:pt x="153324" y="171950"/>
                  <a:pt x="153093" y="172027"/>
                  <a:pt x="152939" y="172027"/>
                </a:cubicBezTo>
                <a:lnTo>
                  <a:pt x="148398" y="173028"/>
                </a:lnTo>
                <a:lnTo>
                  <a:pt x="135390" y="182264"/>
                </a:lnTo>
                <a:cubicBezTo>
                  <a:pt x="135159" y="182418"/>
                  <a:pt x="134851" y="182572"/>
                  <a:pt x="134620" y="182649"/>
                </a:cubicBezTo>
                <a:lnTo>
                  <a:pt x="119996" y="187190"/>
                </a:lnTo>
                <a:cubicBezTo>
                  <a:pt x="119688" y="187267"/>
                  <a:pt x="119457" y="187344"/>
                  <a:pt x="119149" y="187344"/>
                </a:cubicBezTo>
                <a:lnTo>
                  <a:pt x="115224" y="187344"/>
                </a:lnTo>
                <a:cubicBezTo>
                  <a:pt x="114993" y="187344"/>
                  <a:pt x="114762" y="187344"/>
                  <a:pt x="114454" y="187267"/>
                </a:cubicBezTo>
                <a:lnTo>
                  <a:pt x="108604" y="185651"/>
                </a:lnTo>
                <a:lnTo>
                  <a:pt x="106064" y="185651"/>
                </a:lnTo>
                <a:lnTo>
                  <a:pt x="101446" y="187190"/>
                </a:lnTo>
                <a:lnTo>
                  <a:pt x="87592" y="190115"/>
                </a:lnTo>
                <a:lnTo>
                  <a:pt x="83435" y="191501"/>
                </a:lnTo>
                <a:lnTo>
                  <a:pt x="78817" y="195657"/>
                </a:lnTo>
                <a:lnTo>
                  <a:pt x="72044" y="202430"/>
                </a:lnTo>
                <a:lnTo>
                  <a:pt x="65501" y="218748"/>
                </a:lnTo>
                <a:lnTo>
                  <a:pt x="61884" y="224829"/>
                </a:lnTo>
                <a:cubicBezTo>
                  <a:pt x="61807" y="224982"/>
                  <a:pt x="61653" y="225136"/>
                  <a:pt x="61499" y="225290"/>
                </a:cubicBezTo>
                <a:lnTo>
                  <a:pt x="49722" y="237682"/>
                </a:lnTo>
                <a:lnTo>
                  <a:pt x="44411" y="245764"/>
                </a:lnTo>
                <a:lnTo>
                  <a:pt x="40486" y="249767"/>
                </a:lnTo>
                <a:lnTo>
                  <a:pt x="36792" y="257772"/>
                </a:lnTo>
                <a:cubicBezTo>
                  <a:pt x="36714" y="257925"/>
                  <a:pt x="36637" y="258079"/>
                  <a:pt x="36484" y="258233"/>
                </a:cubicBezTo>
                <a:lnTo>
                  <a:pt x="30172" y="266623"/>
                </a:lnTo>
                <a:lnTo>
                  <a:pt x="28017" y="283864"/>
                </a:lnTo>
                <a:lnTo>
                  <a:pt x="23553" y="300259"/>
                </a:lnTo>
                <a:lnTo>
                  <a:pt x="23553" y="305108"/>
                </a:lnTo>
                <a:lnTo>
                  <a:pt x="24476" y="308879"/>
                </a:lnTo>
                <a:lnTo>
                  <a:pt x="36099" y="329353"/>
                </a:lnTo>
                <a:lnTo>
                  <a:pt x="46182" y="344978"/>
                </a:lnTo>
                <a:lnTo>
                  <a:pt x="49569" y="349289"/>
                </a:lnTo>
                <a:lnTo>
                  <a:pt x="53956" y="351290"/>
                </a:lnTo>
                <a:lnTo>
                  <a:pt x="60036" y="355523"/>
                </a:lnTo>
                <a:lnTo>
                  <a:pt x="66502" y="361373"/>
                </a:lnTo>
                <a:lnTo>
                  <a:pt x="88515" y="391237"/>
                </a:lnTo>
                <a:lnTo>
                  <a:pt x="92056" y="393777"/>
                </a:lnTo>
                <a:lnTo>
                  <a:pt x="102831" y="403783"/>
                </a:lnTo>
                <a:lnTo>
                  <a:pt x="108604" y="409171"/>
                </a:lnTo>
                <a:cubicBezTo>
                  <a:pt x="109066" y="409633"/>
                  <a:pt x="109374" y="410249"/>
                  <a:pt x="109451" y="410864"/>
                </a:cubicBezTo>
                <a:lnTo>
                  <a:pt x="111144" y="423795"/>
                </a:lnTo>
                <a:cubicBezTo>
                  <a:pt x="111221" y="424257"/>
                  <a:pt x="111144" y="424719"/>
                  <a:pt x="110990" y="425104"/>
                </a:cubicBezTo>
                <a:lnTo>
                  <a:pt x="109143" y="430107"/>
                </a:lnTo>
                <a:lnTo>
                  <a:pt x="118149" y="447040"/>
                </a:lnTo>
                <a:lnTo>
                  <a:pt x="130694" y="483986"/>
                </a:lnTo>
                <a:cubicBezTo>
                  <a:pt x="131002" y="484909"/>
                  <a:pt x="130848" y="485910"/>
                  <a:pt x="130233" y="486602"/>
                </a:cubicBezTo>
                <a:lnTo>
                  <a:pt x="124075" y="494453"/>
                </a:lnTo>
                <a:cubicBezTo>
                  <a:pt x="123536" y="495146"/>
                  <a:pt x="122690" y="495608"/>
                  <a:pt x="121766" y="495531"/>
                </a:cubicBezTo>
                <a:cubicBezTo>
                  <a:pt x="120842" y="495531"/>
                  <a:pt x="120073" y="494992"/>
                  <a:pt x="119534" y="494299"/>
                </a:cubicBezTo>
                <a:lnTo>
                  <a:pt x="115455" y="488142"/>
                </a:lnTo>
                <a:lnTo>
                  <a:pt x="114762" y="487757"/>
                </a:lnTo>
                <a:lnTo>
                  <a:pt x="113376" y="488065"/>
                </a:lnTo>
                <a:lnTo>
                  <a:pt x="95289" y="498533"/>
                </a:lnTo>
                <a:cubicBezTo>
                  <a:pt x="94750" y="498841"/>
                  <a:pt x="94211" y="498995"/>
                  <a:pt x="93595" y="498918"/>
                </a:cubicBezTo>
                <a:lnTo>
                  <a:pt x="86283" y="498379"/>
                </a:lnTo>
                <a:lnTo>
                  <a:pt x="72429" y="498379"/>
                </a:lnTo>
                <a:cubicBezTo>
                  <a:pt x="71967" y="498379"/>
                  <a:pt x="71582" y="498302"/>
                  <a:pt x="71197" y="498071"/>
                </a:cubicBezTo>
                <a:lnTo>
                  <a:pt x="67810" y="496378"/>
                </a:lnTo>
                <a:lnTo>
                  <a:pt x="62807" y="492529"/>
                </a:lnTo>
                <a:lnTo>
                  <a:pt x="60652" y="492067"/>
                </a:lnTo>
                <a:lnTo>
                  <a:pt x="54725" y="491529"/>
                </a:lnTo>
                <a:lnTo>
                  <a:pt x="50261" y="490297"/>
                </a:lnTo>
                <a:lnTo>
                  <a:pt x="44796" y="489296"/>
                </a:lnTo>
                <a:lnTo>
                  <a:pt x="37176" y="490297"/>
                </a:lnTo>
                <a:lnTo>
                  <a:pt x="31865" y="492452"/>
                </a:lnTo>
                <a:lnTo>
                  <a:pt x="25939" y="495993"/>
                </a:lnTo>
                <a:lnTo>
                  <a:pt x="8236" y="517005"/>
                </a:lnTo>
                <a:cubicBezTo>
                  <a:pt x="8082" y="517159"/>
                  <a:pt x="7928" y="517390"/>
                  <a:pt x="7697" y="517467"/>
                </a:cubicBezTo>
                <a:lnTo>
                  <a:pt x="0" y="522855"/>
                </a:lnTo>
                <a:lnTo>
                  <a:pt x="17087" y="533015"/>
                </a:lnTo>
                <a:cubicBezTo>
                  <a:pt x="17241" y="533092"/>
                  <a:pt x="17395" y="533246"/>
                  <a:pt x="17549" y="533400"/>
                </a:cubicBezTo>
                <a:lnTo>
                  <a:pt x="33636" y="548332"/>
                </a:lnTo>
                <a:lnTo>
                  <a:pt x="41256" y="552642"/>
                </a:lnTo>
                <a:cubicBezTo>
                  <a:pt x="41410" y="552719"/>
                  <a:pt x="41641" y="552873"/>
                  <a:pt x="41794" y="553027"/>
                </a:cubicBezTo>
                <a:lnTo>
                  <a:pt x="48568" y="559185"/>
                </a:lnTo>
                <a:cubicBezTo>
                  <a:pt x="49107" y="559647"/>
                  <a:pt x="49414" y="560262"/>
                  <a:pt x="49491" y="560955"/>
                </a:cubicBezTo>
                <a:lnTo>
                  <a:pt x="51724" y="581814"/>
                </a:lnTo>
                <a:lnTo>
                  <a:pt x="55187" y="588741"/>
                </a:lnTo>
                <a:lnTo>
                  <a:pt x="61499" y="593975"/>
                </a:lnTo>
                <a:lnTo>
                  <a:pt x="63962" y="596361"/>
                </a:lnTo>
                <a:cubicBezTo>
                  <a:pt x="64116" y="596515"/>
                  <a:pt x="64270" y="596669"/>
                  <a:pt x="64424" y="596900"/>
                </a:cubicBezTo>
                <a:lnTo>
                  <a:pt x="66117" y="599748"/>
                </a:lnTo>
                <a:cubicBezTo>
                  <a:pt x="66348" y="600133"/>
                  <a:pt x="66502" y="600518"/>
                  <a:pt x="66502" y="600979"/>
                </a:cubicBezTo>
                <a:lnTo>
                  <a:pt x="68195" y="617605"/>
                </a:lnTo>
                <a:lnTo>
                  <a:pt x="68272" y="622531"/>
                </a:lnTo>
                <a:lnTo>
                  <a:pt x="68272" y="622531"/>
                </a:lnTo>
                <a:cubicBezTo>
                  <a:pt x="68272" y="623070"/>
                  <a:pt x="68118" y="623685"/>
                  <a:pt x="67733" y="624147"/>
                </a:cubicBezTo>
                <a:lnTo>
                  <a:pt x="64270" y="629073"/>
                </a:lnTo>
                <a:lnTo>
                  <a:pt x="64270" y="633076"/>
                </a:lnTo>
                <a:lnTo>
                  <a:pt x="66271" y="636693"/>
                </a:lnTo>
                <a:lnTo>
                  <a:pt x="70196" y="638464"/>
                </a:lnTo>
                <a:lnTo>
                  <a:pt x="84128" y="641158"/>
                </a:lnTo>
                <a:lnTo>
                  <a:pt x="92979" y="640619"/>
                </a:lnTo>
                <a:cubicBezTo>
                  <a:pt x="93826" y="640619"/>
                  <a:pt x="94673" y="641004"/>
                  <a:pt x="95211" y="641773"/>
                </a:cubicBezTo>
                <a:lnTo>
                  <a:pt x="96905" y="644005"/>
                </a:lnTo>
                <a:cubicBezTo>
                  <a:pt x="97213" y="644467"/>
                  <a:pt x="97444" y="644929"/>
                  <a:pt x="97444" y="645468"/>
                </a:cubicBezTo>
                <a:lnTo>
                  <a:pt x="97982" y="652780"/>
                </a:lnTo>
                <a:lnTo>
                  <a:pt x="99522" y="659784"/>
                </a:lnTo>
                <a:lnTo>
                  <a:pt x="104140" y="666942"/>
                </a:lnTo>
                <a:lnTo>
                  <a:pt x="115147" y="677949"/>
                </a:lnTo>
                <a:lnTo>
                  <a:pt x="124999" y="691188"/>
                </a:lnTo>
                <a:cubicBezTo>
                  <a:pt x="125307" y="691650"/>
                  <a:pt x="125538" y="692188"/>
                  <a:pt x="125538" y="692727"/>
                </a:cubicBezTo>
                <a:cubicBezTo>
                  <a:pt x="125538" y="693266"/>
                  <a:pt x="125461" y="693805"/>
                  <a:pt x="125153" y="694344"/>
                </a:cubicBezTo>
                <a:lnTo>
                  <a:pt x="116301" y="708737"/>
                </a:lnTo>
                <a:lnTo>
                  <a:pt x="112453" y="719667"/>
                </a:lnTo>
                <a:lnTo>
                  <a:pt x="108450" y="726594"/>
                </a:lnTo>
                <a:lnTo>
                  <a:pt x="98906" y="756381"/>
                </a:lnTo>
                <a:lnTo>
                  <a:pt x="104140" y="763078"/>
                </a:lnTo>
                <a:lnTo>
                  <a:pt x="116840" y="775162"/>
                </a:lnTo>
                <a:cubicBezTo>
                  <a:pt x="116994" y="775316"/>
                  <a:pt x="117071" y="775470"/>
                  <a:pt x="117225" y="775624"/>
                </a:cubicBezTo>
                <a:lnTo>
                  <a:pt x="122305" y="782936"/>
                </a:lnTo>
                <a:cubicBezTo>
                  <a:pt x="122613" y="783321"/>
                  <a:pt x="122767" y="783782"/>
                  <a:pt x="122767" y="784244"/>
                </a:cubicBezTo>
                <a:lnTo>
                  <a:pt x="123921" y="794943"/>
                </a:lnTo>
                <a:cubicBezTo>
                  <a:pt x="123921" y="795251"/>
                  <a:pt x="123921" y="795559"/>
                  <a:pt x="123844" y="795790"/>
                </a:cubicBezTo>
                <a:lnTo>
                  <a:pt x="122151" y="803641"/>
                </a:lnTo>
                <a:cubicBezTo>
                  <a:pt x="122074" y="803872"/>
                  <a:pt x="121997" y="804102"/>
                  <a:pt x="121920" y="804256"/>
                </a:cubicBezTo>
                <a:lnTo>
                  <a:pt x="115300" y="818034"/>
                </a:lnTo>
                <a:lnTo>
                  <a:pt x="113761" y="825808"/>
                </a:lnTo>
                <a:lnTo>
                  <a:pt x="114300" y="850284"/>
                </a:lnTo>
                <a:lnTo>
                  <a:pt x="115762" y="857058"/>
                </a:lnTo>
                <a:lnTo>
                  <a:pt x="118225" y="860521"/>
                </a:lnTo>
                <a:lnTo>
                  <a:pt x="124845" y="868834"/>
                </a:lnTo>
                <a:cubicBezTo>
                  <a:pt x="125076" y="869142"/>
                  <a:pt x="125307" y="869527"/>
                  <a:pt x="125384" y="869912"/>
                </a:cubicBezTo>
                <a:lnTo>
                  <a:pt x="126538" y="874453"/>
                </a:lnTo>
                <a:cubicBezTo>
                  <a:pt x="126615" y="874684"/>
                  <a:pt x="126615" y="874915"/>
                  <a:pt x="126615" y="875145"/>
                </a:cubicBezTo>
                <a:lnTo>
                  <a:pt x="126615" y="888076"/>
                </a:lnTo>
                <a:lnTo>
                  <a:pt x="128154" y="896081"/>
                </a:lnTo>
                <a:lnTo>
                  <a:pt x="136390" y="910859"/>
                </a:lnTo>
                <a:cubicBezTo>
                  <a:pt x="136467" y="911013"/>
                  <a:pt x="136544" y="911167"/>
                  <a:pt x="136621" y="911398"/>
                </a:cubicBezTo>
                <a:lnTo>
                  <a:pt x="139469" y="920404"/>
                </a:lnTo>
                <a:lnTo>
                  <a:pt x="142394" y="947959"/>
                </a:lnTo>
                <a:cubicBezTo>
                  <a:pt x="142471" y="948344"/>
                  <a:pt x="142394" y="948728"/>
                  <a:pt x="142317" y="949036"/>
                </a:cubicBezTo>
                <a:lnTo>
                  <a:pt x="140624" y="954655"/>
                </a:lnTo>
                <a:lnTo>
                  <a:pt x="138007" y="959966"/>
                </a:lnTo>
                <a:lnTo>
                  <a:pt x="138315" y="962121"/>
                </a:lnTo>
                <a:lnTo>
                  <a:pt x="140470" y="964277"/>
                </a:lnTo>
                <a:cubicBezTo>
                  <a:pt x="140854" y="964661"/>
                  <a:pt x="141085" y="965123"/>
                  <a:pt x="141239" y="965585"/>
                </a:cubicBezTo>
                <a:lnTo>
                  <a:pt x="142394" y="970126"/>
                </a:lnTo>
                <a:cubicBezTo>
                  <a:pt x="142548" y="970665"/>
                  <a:pt x="142471" y="971281"/>
                  <a:pt x="142240" y="971819"/>
                </a:cubicBezTo>
                <a:lnTo>
                  <a:pt x="141085" y="974667"/>
                </a:lnTo>
                <a:lnTo>
                  <a:pt x="138007" y="979593"/>
                </a:lnTo>
                <a:lnTo>
                  <a:pt x="136775" y="983057"/>
                </a:lnTo>
                <a:lnTo>
                  <a:pt x="136775" y="993217"/>
                </a:lnTo>
                <a:lnTo>
                  <a:pt x="136159" y="997527"/>
                </a:lnTo>
                <a:cubicBezTo>
                  <a:pt x="136082" y="997835"/>
                  <a:pt x="136082" y="998066"/>
                  <a:pt x="135929" y="998297"/>
                </a:cubicBezTo>
                <a:lnTo>
                  <a:pt x="132542" y="1005609"/>
                </a:lnTo>
                <a:lnTo>
                  <a:pt x="131618" y="1009612"/>
                </a:lnTo>
                <a:cubicBezTo>
                  <a:pt x="131464" y="1010073"/>
                  <a:pt x="131233" y="1010535"/>
                  <a:pt x="130848" y="1010920"/>
                </a:cubicBezTo>
                <a:lnTo>
                  <a:pt x="127616" y="1014153"/>
                </a:lnTo>
                <a:lnTo>
                  <a:pt x="127308" y="1016847"/>
                </a:lnTo>
                <a:lnTo>
                  <a:pt x="128616" y="1019464"/>
                </a:lnTo>
                <a:cubicBezTo>
                  <a:pt x="128770" y="1019695"/>
                  <a:pt x="128847" y="1020002"/>
                  <a:pt x="128847" y="1020233"/>
                </a:cubicBezTo>
                <a:lnTo>
                  <a:pt x="130002" y="1027007"/>
                </a:lnTo>
                <a:lnTo>
                  <a:pt x="131079" y="1030624"/>
                </a:lnTo>
                <a:cubicBezTo>
                  <a:pt x="131233" y="1031009"/>
                  <a:pt x="131233" y="1031471"/>
                  <a:pt x="131156" y="1031856"/>
                </a:cubicBezTo>
                <a:lnTo>
                  <a:pt x="130694" y="1034858"/>
                </a:lnTo>
                <a:lnTo>
                  <a:pt x="133388" y="1058333"/>
                </a:lnTo>
                <a:lnTo>
                  <a:pt x="136082" y="1065876"/>
                </a:lnTo>
                <a:lnTo>
                  <a:pt x="151630" y="1092970"/>
                </a:lnTo>
                <a:cubicBezTo>
                  <a:pt x="151861" y="1093355"/>
                  <a:pt x="151938" y="1093739"/>
                  <a:pt x="152015" y="1094124"/>
                </a:cubicBezTo>
                <a:lnTo>
                  <a:pt x="152477" y="1099974"/>
                </a:lnTo>
                <a:lnTo>
                  <a:pt x="154709" y="1102514"/>
                </a:lnTo>
                <a:lnTo>
                  <a:pt x="158327" y="1103438"/>
                </a:lnTo>
                <a:cubicBezTo>
                  <a:pt x="158558" y="1103515"/>
                  <a:pt x="158711" y="1103591"/>
                  <a:pt x="158942" y="1103669"/>
                </a:cubicBezTo>
                <a:lnTo>
                  <a:pt x="161175" y="1104823"/>
                </a:lnTo>
                <a:cubicBezTo>
                  <a:pt x="161559" y="1104977"/>
                  <a:pt x="161867" y="1105208"/>
                  <a:pt x="162098" y="1105516"/>
                </a:cubicBezTo>
                <a:lnTo>
                  <a:pt x="164638" y="1108518"/>
                </a:lnTo>
                <a:lnTo>
                  <a:pt x="168717" y="1111058"/>
                </a:lnTo>
                <a:cubicBezTo>
                  <a:pt x="169025" y="1111288"/>
                  <a:pt x="169333" y="1111519"/>
                  <a:pt x="169564" y="1111904"/>
                </a:cubicBezTo>
                <a:lnTo>
                  <a:pt x="171796" y="1115291"/>
                </a:lnTo>
                <a:cubicBezTo>
                  <a:pt x="171950" y="1115522"/>
                  <a:pt x="172027" y="1115753"/>
                  <a:pt x="172104" y="1115984"/>
                </a:cubicBezTo>
                <a:lnTo>
                  <a:pt x="174336" y="1122757"/>
                </a:lnTo>
                <a:cubicBezTo>
                  <a:pt x="174413" y="1123065"/>
                  <a:pt x="174490" y="1123373"/>
                  <a:pt x="174490" y="1123681"/>
                </a:cubicBezTo>
                <a:lnTo>
                  <a:pt x="174490" y="1130454"/>
                </a:lnTo>
                <a:cubicBezTo>
                  <a:pt x="174490" y="1130839"/>
                  <a:pt x="174413" y="1131224"/>
                  <a:pt x="174259" y="1131532"/>
                </a:cubicBezTo>
                <a:lnTo>
                  <a:pt x="171411" y="1138305"/>
                </a:lnTo>
                <a:cubicBezTo>
                  <a:pt x="171258" y="1138690"/>
                  <a:pt x="170950" y="1139075"/>
                  <a:pt x="170642" y="1139383"/>
                </a:cubicBezTo>
                <a:lnTo>
                  <a:pt x="159943" y="1148388"/>
                </a:lnTo>
                <a:lnTo>
                  <a:pt x="153631" y="1153006"/>
                </a:lnTo>
                <a:lnTo>
                  <a:pt x="147628" y="1159087"/>
                </a:lnTo>
                <a:lnTo>
                  <a:pt x="146319" y="1162242"/>
                </a:lnTo>
                <a:lnTo>
                  <a:pt x="145934" y="1164783"/>
                </a:lnTo>
                <a:lnTo>
                  <a:pt x="146935" y="1169939"/>
                </a:lnTo>
                <a:lnTo>
                  <a:pt x="148090" y="1177405"/>
                </a:lnTo>
                <a:cubicBezTo>
                  <a:pt x="148167" y="1178021"/>
                  <a:pt x="148090" y="1178714"/>
                  <a:pt x="147705" y="1179253"/>
                </a:cubicBezTo>
                <a:lnTo>
                  <a:pt x="144087" y="1185410"/>
                </a:lnTo>
                <a:lnTo>
                  <a:pt x="143702" y="1193184"/>
                </a:lnTo>
                <a:lnTo>
                  <a:pt x="181956" y="1194954"/>
                </a:lnTo>
                <a:cubicBezTo>
                  <a:pt x="181956" y="1194878"/>
                  <a:pt x="181956" y="1194801"/>
                  <a:pt x="181956" y="1194724"/>
                </a:cubicBezTo>
                <a:cubicBezTo>
                  <a:pt x="181956" y="1194570"/>
                  <a:pt x="181956" y="1194493"/>
                  <a:pt x="181956" y="1194339"/>
                </a:cubicBezTo>
                <a:cubicBezTo>
                  <a:pt x="181879" y="1193800"/>
                  <a:pt x="181956" y="1193338"/>
                  <a:pt x="182187" y="1192876"/>
                </a:cubicBezTo>
                <a:cubicBezTo>
                  <a:pt x="182187" y="1192876"/>
                  <a:pt x="182187" y="1192876"/>
                  <a:pt x="182187" y="1192876"/>
                </a:cubicBezTo>
                <a:cubicBezTo>
                  <a:pt x="182187" y="1192876"/>
                  <a:pt x="182187" y="1192876"/>
                  <a:pt x="182187" y="1192876"/>
                </a:cubicBezTo>
                <a:cubicBezTo>
                  <a:pt x="182803" y="1191799"/>
                  <a:pt x="184035" y="1191183"/>
                  <a:pt x="185189" y="1191491"/>
                </a:cubicBezTo>
                <a:lnTo>
                  <a:pt x="199274" y="1194339"/>
                </a:lnTo>
                <a:cubicBezTo>
                  <a:pt x="199429" y="1194416"/>
                  <a:pt x="199659" y="1194416"/>
                  <a:pt x="199813" y="1194493"/>
                </a:cubicBezTo>
                <a:lnTo>
                  <a:pt x="203739" y="1196186"/>
                </a:lnTo>
                <a:lnTo>
                  <a:pt x="206895" y="1198033"/>
                </a:lnTo>
                <a:cubicBezTo>
                  <a:pt x="207125" y="1198187"/>
                  <a:pt x="207356" y="1198341"/>
                  <a:pt x="207587" y="1198572"/>
                </a:cubicBezTo>
                <a:lnTo>
                  <a:pt x="209896" y="1201112"/>
                </a:lnTo>
                <a:lnTo>
                  <a:pt x="214207" y="1205807"/>
                </a:lnTo>
                <a:lnTo>
                  <a:pt x="220749" y="1207347"/>
                </a:lnTo>
                <a:cubicBezTo>
                  <a:pt x="221057" y="1207424"/>
                  <a:pt x="221288" y="1207501"/>
                  <a:pt x="221596" y="1207655"/>
                </a:cubicBezTo>
                <a:lnTo>
                  <a:pt x="224444" y="1209348"/>
                </a:lnTo>
                <a:lnTo>
                  <a:pt x="231756" y="1214967"/>
                </a:lnTo>
                <a:lnTo>
                  <a:pt x="235066" y="1216352"/>
                </a:lnTo>
                <a:lnTo>
                  <a:pt x="237528" y="1216737"/>
                </a:lnTo>
                <a:lnTo>
                  <a:pt x="241454" y="1215736"/>
                </a:lnTo>
                <a:lnTo>
                  <a:pt x="247227" y="1212966"/>
                </a:lnTo>
                <a:lnTo>
                  <a:pt x="252768" y="1210272"/>
                </a:lnTo>
                <a:lnTo>
                  <a:pt x="259696" y="1205422"/>
                </a:lnTo>
                <a:lnTo>
                  <a:pt x="265007" y="1200573"/>
                </a:lnTo>
                <a:lnTo>
                  <a:pt x="268624" y="1195878"/>
                </a:lnTo>
                <a:lnTo>
                  <a:pt x="273088" y="1191337"/>
                </a:lnTo>
                <a:lnTo>
                  <a:pt x="276321" y="1186026"/>
                </a:lnTo>
                <a:lnTo>
                  <a:pt x="284942" y="1174558"/>
                </a:lnTo>
                <a:lnTo>
                  <a:pt x="286327" y="1171633"/>
                </a:lnTo>
                <a:lnTo>
                  <a:pt x="287174" y="1168477"/>
                </a:lnTo>
                <a:lnTo>
                  <a:pt x="287713" y="1160857"/>
                </a:lnTo>
                <a:lnTo>
                  <a:pt x="286558" y="1147772"/>
                </a:lnTo>
                <a:cubicBezTo>
                  <a:pt x="286558" y="1147464"/>
                  <a:pt x="286558" y="1147156"/>
                  <a:pt x="286635" y="1146848"/>
                </a:cubicBezTo>
                <a:lnTo>
                  <a:pt x="288328" y="1140075"/>
                </a:lnTo>
                <a:lnTo>
                  <a:pt x="290099" y="1135303"/>
                </a:lnTo>
                <a:cubicBezTo>
                  <a:pt x="290253" y="1134841"/>
                  <a:pt x="290561" y="1134379"/>
                  <a:pt x="290945" y="1134072"/>
                </a:cubicBezTo>
                <a:lnTo>
                  <a:pt x="293793" y="1131839"/>
                </a:lnTo>
                <a:cubicBezTo>
                  <a:pt x="294024" y="1131686"/>
                  <a:pt x="294255" y="1131532"/>
                  <a:pt x="294486" y="1131454"/>
                </a:cubicBezTo>
                <a:lnTo>
                  <a:pt x="300875" y="1128761"/>
                </a:lnTo>
                <a:lnTo>
                  <a:pt x="304877" y="1125759"/>
                </a:lnTo>
                <a:lnTo>
                  <a:pt x="308033" y="1122064"/>
                </a:lnTo>
                <a:lnTo>
                  <a:pt x="312651" y="1115907"/>
                </a:lnTo>
                <a:lnTo>
                  <a:pt x="313652" y="1111443"/>
                </a:lnTo>
                <a:lnTo>
                  <a:pt x="314113" y="1107132"/>
                </a:lnTo>
                <a:lnTo>
                  <a:pt x="313421" y="1103899"/>
                </a:lnTo>
                <a:lnTo>
                  <a:pt x="308494" y="1101667"/>
                </a:lnTo>
                <a:cubicBezTo>
                  <a:pt x="308033" y="1101436"/>
                  <a:pt x="307725" y="1101205"/>
                  <a:pt x="307417" y="1100821"/>
                </a:cubicBezTo>
                <a:lnTo>
                  <a:pt x="305724" y="1098589"/>
                </a:lnTo>
                <a:lnTo>
                  <a:pt x="303030" y="1095048"/>
                </a:lnTo>
                <a:lnTo>
                  <a:pt x="287944" y="1093508"/>
                </a:lnTo>
                <a:cubicBezTo>
                  <a:pt x="287251" y="1093432"/>
                  <a:pt x="286635" y="1093124"/>
                  <a:pt x="286173" y="1092585"/>
                </a:cubicBezTo>
                <a:lnTo>
                  <a:pt x="281093" y="1086966"/>
                </a:lnTo>
                <a:cubicBezTo>
                  <a:pt x="280862" y="1086658"/>
                  <a:pt x="280631" y="1086350"/>
                  <a:pt x="280478" y="1085966"/>
                </a:cubicBezTo>
                <a:lnTo>
                  <a:pt x="278784" y="1080886"/>
                </a:lnTo>
                <a:cubicBezTo>
                  <a:pt x="278707" y="1080578"/>
                  <a:pt x="278630" y="1080193"/>
                  <a:pt x="278630" y="1079808"/>
                </a:cubicBezTo>
                <a:lnTo>
                  <a:pt x="278630" y="1079808"/>
                </a:lnTo>
                <a:lnTo>
                  <a:pt x="278630" y="1079808"/>
                </a:lnTo>
                <a:lnTo>
                  <a:pt x="278630" y="1079500"/>
                </a:lnTo>
                <a:lnTo>
                  <a:pt x="279169" y="1070187"/>
                </a:lnTo>
                <a:lnTo>
                  <a:pt x="278707" y="1065107"/>
                </a:lnTo>
                <a:lnTo>
                  <a:pt x="278707" y="1064876"/>
                </a:lnTo>
                <a:lnTo>
                  <a:pt x="273627" y="1053099"/>
                </a:lnTo>
                <a:lnTo>
                  <a:pt x="269240" y="1050175"/>
                </a:lnTo>
                <a:cubicBezTo>
                  <a:pt x="268470" y="1049713"/>
                  <a:pt x="268009" y="1048866"/>
                  <a:pt x="268009" y="1048019"/>
                </a:cubicBezTo>
                <a:lnTo>
                  <a:pt x="266315" y="1018232"/>
                </a:lnTo>
                <a:lnTo>
                  <a:pt x="267470" y="1009227"/>
                </a:lnTo>
                <a:cubicBezTo>
                  <a:pt x="267470" y="1008996"/>
                  <a:pt x="267547" y="1008842"/>
                  <a:pt x="267624" y="1008688"/>
                </a:cubicBezTo>
                <a:lnTo>
                  <a:pt x="270471" y="1000837"/>
                </a:lnTo>
                <a:cubicBezTo>
                  <a:pt x="270548" y="1000683"/>
                  <a:pt x="270625" y="1000452"/>
                  <a:pt x="270702" y="1000298"/>
                </a:cubicBezTo>
                <a:lnTo>
                  <a:pt x="274936" y="993371"/>
                </a:lnTo>
                <a:lnTo>
                  <a:pt x="277630" y="982518"/>
                </a:lnTo>
                <a:lnTo>
                  <a:pt x="283864" y="968818"/>
                </a:lnTo>
                <a:lnTo>
                  <a:pt x="288790" y="945342"/>
                </a:lnTo>
                <a:lnTo>
                  <a:pt x="287790" y="930102"/>
                </a:lnTo>
                <a:lnTo>
                  <a:pt x="282710" y="926330"/>
                </a:lnTo>
                <a:lnTo>
                  <a:pt x="269779" y="924791"/>
                </a:lnTo>
                <a:lnTo>
                  <a:pt x="268393" y="925022"/>
                </a:lnTo>
                <a:lnTo>
                  <a:pt x="267624" y="927177"/>
                </a:lnTo>
                <a:lnTo>
                  <a:pt x="269086" y="932488"/>
                </a:lnTo>
                <a:lnTo>
                  <a:pt x="271780" y="938261"/>
                </a:lnTo>
                <a:cubicBezTo>
                  <a:pt x="271857" y="938491"/>
                  <a:pt x="271934" y="938723"/>
                  <a:pt x="272011" y="939030"/>
                </a:cubicBezTo>
                <a:lnTo>
                  <a:pt x="274243" y="953655"/>
                </a:lnTo>
                <a:cubicBezTo>
                  <a:pt x="274397" y="954655"/>
                  <a:pt x="274012" y="955656"/>
                  <a:pt x="273242" y="956272"/>
                </a:cubicBezTo>
                <a:lnTo>
                  <a:pt x="262313" y="964969"/>
                </a:lnTo>
                <a:lnTo>
                  <a:pt x="256925" y="973051"/>
                </a:lnTo>
                <a:cubicBezTo>
                  <a:pt x="256694" y="973359"/>
                  <a:pt x="256463" y="973590"/>
                  <a:pt x="256155" y="973821"/>
                </a:cubicBezTo>
                <a:lnTo>
                  <a:pt x="254462" y="974975"/>
                </a:lnTo>
                <a:cubicBezTo>
                  <a:pt x="253923" y="975360"/>
                  <a:pt x="253307" y="975514"/>
                  <a:pt x="252768" y="975437"/>
                </a:cubicBezTo>
                <a:cubicBezTo>
                  <a:pt x="252230" y="975437"/>
                  <a:pt x="251691" y="975206"/>
                  <a:pt x="251229" y="974821"/>
                </a:cubicBezTo>
                <a:cubicBezTo>
                  <a:pt x="251152" y="974821"/>
                  <a:pt x="251152" y="974821"/>
                  <a:pt x="251075" y="974744"/>
                </a:cubicBezTo>
                <a:lnTo>
                  <a:pt x="251075" y="974744"/>
                </a:lnTo>
                <a:lnTo>
                  <a:pt x="251075" y="974744"/>
                </a:lnTo>
                <a:lnTo>
                  <a:pt x="247150" y="971358"/>
                </a:lnTo>
                <a:cubicBezTo>
                  <a:pt x="246611" y="970896"/>
                  <a:pt x="246303" y="970280"/>
                  <a:pt x="246149" y="969587"/>
                </a:cubicBezTo>
                <a:lnTo>
                  <a:pt x="245149" y="961813"/>
                </a:lnTo>
                <a:lnTo>
                  <a:pt x="238529" y="957041"/>
                </a:lnTo>
                <a:lnTo>
                  <a:pt x="233603" y="955040"/>
                </a:lnTo>
                <a:lnTo>
                  <a:pt x="225521" y="953962"/>
                </a:lnTo>
                <a:cubicBezTo>
                  <a:pt x="224444" y="953809"/>
                  <a:pt x="223597" y="953116"/>
                  <a:pt x="223212" y="952038"/>
                </a:cubicBezTo>
                <a:lnTo>
                  <a:pt x="222673" y="950345"/>
                </a:lnTo>
                <a:cubicBezTo>
                  <a:pt x="222519" y="949883"/>
                  <a:pt x="222519" y="949421"/>
                  <a:pt x="222596" y="948882"/>
                </a:cubicBezTo>
                <a:lnTo>
                  <a:pt x="222596" y="948882"/>
                </a:lnTo>
                <a:cubicBezTo>
                  <a:pt x="222596" y="948882"/>
                  <a:pt x="222596" y="948882"/>
                  <a:pt x="222596" y="948882"/>
                </a:cubicBezTo>
                <a:lnTo>
                  <a:pt x="222750" y="948036"/>
                </a:lnTo>
                <a:lnTo>
                  <a:pt x="223135" y="946112"/>
                </a:lnTo>
                <a:cubicBezTo>
                  <a:pt x="223212" y="945650"/>
                  <a:pt x="223443" y="945188"/>
                  <a:pt x="223751" y="944803"/>
                </a:cubicBezTo>
                <a:lnTo>
                  <a:pt x="232294" y="935182"/>
                </a:lnTo>
                <a:lnTo>
                  <a:pt x="236297" y="920635"/>
                </a:lnTo>
                <a:lnTo>
                  <a:pt x="234450" y="917325"/>
                </a:lnTo>
                <a:lnTo>
                  <a:pt x="232987" y="916555"/>
                </a:lnTo>
                <a:cubicBezTo>
                  <a:pt x="232372" y="916247"/>
                  <a:pt x="231910" y="915785"/>
                  <a:pt x="231679" y="915093"/>
                </a:cubicBezTo>
                <a:lnTo>
                  <a:pt x="225752" y="900930"/>
                </a:lnTo>
                <a:lnTo>
                  <a:pt x="224520" y="897929"/>
                </a:lnTo>
                <a:lnTo>
                  <a:pt x="221750" y="894003"/>
                </a:lnTo>
                <a:lnTo>
                  <a:pt x="213976" y="882919"/>
                </a:lnTo>
                <a:cubicBezTo>
                  <a:pt x="213822" y="882766"/>
                  <a:pt x="213745" y="882535"/>
                  <a:pt x="213668" y="882381"/>
                </a:cubicBezTo>
                <a:lnTo>
                  <a:pt x="209742" y="872836"/>
                </a:lnTo>
                <a:cubicBezTo>
                  <a:pt x="209588" y="872529"/>
                  <a:pt x="209512" y="872144"/>
                  <a:pt x="209512" y="871759"/>
                </a:cubicBezTo>
                <a:lnTo>
                  <a:pt x="209512" y="863908"/>
                </a:lnTo>
                <a:cubicBezTo>
                  <a:pt x="209512" y="863677"/>
                  <a:pt x="209512" y="863523"/>
                  <a:pt x="209588" y="863292"/>
                </a:cubicBezTo>
                <a:lnTo>
                  <a:pt x="210743" y="858212"/>
                </a:lnTo>
                <a:cubicBezTo>
                  <a:pt x="210820" y="857981"/>
                  <a:pt x="210897" y="857750"/>
                  <a:pt x="210974" y="857596"/>
                </a:cubicBezTo>
                <a:lnTo>
                  <a:pt x="213206" y="853132"/>
                </a:lnTo>
                <a:lnTo>
                  <a:pt x="218440" y="844973"/>
                </a:lnTo>
                <a:cubicBezTo>
                  <a:pt x="218594" y="844742"/>
                  <a:pt x="218748" y="844588"/>
                  <a:pt x="218902" y="844435"/>
                </a:cubicBezTo>
                <a:lnTo>
                  <a:pt x="224520" y="839355"/>
                </a:lnTo>
                <a:lnTo>
                  <a:pt x="238144" y="828579"/>
                </a:lnTo>
                <a:lnTo>
                  <a:pt x="241454" y="825269"/>
                </a:lnTo>
                <a:lnTo>
                  <a:pt x="242070" y="823730"/>
                </a:lnTo>
                <a:lnTo>
                  <a:pt x="241069" y="818342"/>
                </a:lnTo>
                <a:cubicBezTo>
                  <a:pt x="240992" y="817803"/>
                  <a:pt x="240992" y="817264"/>
                  <a:pt x="241223" y="816802"/>
                </a:cubicBezTo>
                <a:lnTo>
                  <a:pt x="242377" y="813955"/>
                </a:lnTo>
                <a:cubicBezTo>
                  <a:pt x="242531" y="813570"/>
                  <a:pt x="242762" y="813262"/>
                  <a:pt x="242993" y="813031"/>
                </a:cubicBezTo>
                <a:lnTo>
                  <a:pt x="244148" y="811876"/>
                </a:lnTo>
                <a:lnTo>
                  <a:pt x="245302" y="810722"/>
                </a:lnTo>
                <a:cubicBezTo>
                  <a:pt x="245456" y="810568"/>
                  <a:pt x="245610" y="810491"/>
                  <a:pt x="245764" y="810337"/>
                </a:cubicBezTo>
                <a:lnTo>
                  <a:pt x="255308" y="804179"/>
                </a:lnTo>
                <a:lnTo>
                  <a:pt x="260081" y="799792"/>
                </a:lnTo>
                <a:lnTo>
                  <a:pt x="261235" y="797175"/>
                </a:lnTo>
                <a:lnTo>
                  <a:pt x="260850" y="794404"/>
                </a:lnTo>
                <a:lnTo>
                  <a:pt x="260773" y="794019"/>
                </a:lnTo>
                <a:lnTo>
                  <a:pt x="258079" y="785476"/>
                </a:lnTo>
                <a:lnTo>
                  <a:pt x="252999" y="766233"/>
                </a:lnTo>
                <a:cubicBezTo>
                  <a:pt x="252845" y="765772"/>
                  <a:pt x="252845" y="765233"/>
                  <a:pt x="252999" y="764771"/>
                </a:cubicBezTo>
                <a:lnTo>
                  <a:pt x="255693" y="754457"/>
                </a:lnTo>
                <a:lnTo>
                  <a:pt x="255693" y="751994"/>
                </a:lnTo>
                <a:lnTo>
                  <a:pt x="254000" y="737139"/>
                </a:lnTo>
                <a:cubicBezTo>
                  <a:pt x="254000" y="736985"/>
                  <a:pt x="254000" y="736754"/>
                  <a:pt x="254000" y="736523"/>
                </a:cubicBezTo>
                <a:lnTo>
                  <a:pt x="259003" y="683953"/>
                </a:lnTo>
                <a:lnTo>
                  <a:pt x="257387" y="669636"/>
                </a:lnTo>
                <a:cubicBezTo>
                  <a:pt x="257310" y="669021"/>
                  <a:pt x="257463" y="668482"/>
                  <a:pt x="257694" y="667943"/>
                </a:cubicBezTo>
                <a:lnTo>
                  <a:pt x="265007" y="655012"/>
                </a:lnTo>
                <a:cubicBezTo>
                  <a:pt x="265315" y="654550"/>
                  <a:pt x="265699" y="654166"/>
                  <a:pt x="266161" y="653858"/>
                </a:cubicBezTo>
                <a:lnTo>
                  <a:pt x="269548" y="652164"/>
                </a:lnTo>
                <a:cubicBezTo>
                  <a:pt x="269779" y="652087"/>
                  <a:pt x="269933" y="652010"/>
                  <a:pt x="270164" y="651933"/>
                </a:cubicBezTo>
                <a:lnTo>
                  <a:pt x="273088" y="651241"/>
                </a:lnTo>
                <a:lnTo>
                  <a:pt x="276013" y="650548"/>
                </a:lnTo>
                <a:lnTo>
                  <a:pt x="275628" y="650317"/>
                </a:lnTo>
                <a:cubicBezTo>
                  <a:pt x="274705" y="649778"/>
                  <a:pt x="274089" y="648778"/>
                  <a:pt x="274166" y="647700"/>
                </a:cubicBezTo>
                <a:lnTo>
                  <a:pt x="274705" y="639233"/>
                </a:lnTo>
                <a:cubicBezTo>
                  <a:pt x="274705" y="638772"/>
                  <a:pt x="274859" y="638310"/>
                  <a:pt x="275090" y="637925"/>
                </a:cubicBezTo>
                <a:lnTo>
                  <a:pt x="279631" y="630613"/>
                </a:lnTo>
                <a:cubicBezTo>
                  <a:pt x="279862" y="630305"/>
                  <a:pt x="280093" y="629997"/>
                  <a:pt x="280401" y="629766"/>
                </a:cubicBezTo>
                <a:lnTo>
                  <a:pt x="293870" y="620222"/>
                </a:lnTo>
                <a:lnTo>
                  <a:pt x="300028" y="613987"/>
                </a:lnTo>
                <a:lnTo>
                  <a:pt x="304954" y="606367"/>
                </a:lnTo>
                <a:lnTo>
                  <a:pt x="317654" y="574194"/>
                </a:lnTo>
                <a:cubicBezTo>
                  <a:pt x="317731" y="574040"/>
                  <a:pt x="317808" y="573809"/>
                  <a:pt x="317962" y="573655"/>
                </a:cubicBezTo>
                <a:lnTo>
                  <a:pt x="348134" y="528936"/>
                </a:lnTo>
                <a:lnTo>
                  <a:pt x="354753" y="512310"/>
                </a:lnTo>
                <a:cubicBezTo>
                  <a:pt x="354907" y="511925"/>
                  <a:pt x="355138" y="511541"/>
                  <a:pt x="355446" y="511233"/>
                </a:cubicBezTo>
                <a:lnTo>
                  <a:pt x="361065" y="506153"/>
                </a:lnTo>
                <a:lnTo>
                  <a:pt x="376382" y="496455"/>
                </a:lnTo>
                <a:lnTo>
                  <a:pt x="382077" y="490759"/>
                </a:lnTo>
                <a:lnTo>
                  <a:pt x="385849" y="483832"/>
                </a:lnTo>
                <a:lnTo>
                  <a:pt x="395239" y="458355"/>
                </a:lnTo>
                <a:cubicBezTo>
                  <a:pt x="395316" y="458201"/>
                  <a:pt x="395393" y="457970"/>
                  <a:pt x="395470" y="457816"/>
                </a:cubicBezTo>
                <a:lnTo>
                  <a:pt x="416252" y="425181"/>
                </a:lnTo>
                <a:lnTo>
                  <a:pt x="427875" y="401243"/>
                </a:lnTo>
                <a:lnTo>
                  <a:pt x="430338" y="392238"/>
                </a:lnTo>
                <a:lnTo>
                  <a:pt x="429337" y="386465"/>
                </a:lnTo>
                <a:lnTo>
                  <a:pt x="426104" y="379461"/>
                </a:lnTo>
                <a:lnTo>
                  <a:pt x="423102" y="368916"/>
                </a:lnTo>
                <a:cubicBezTo>
                  <a:pt x="423025" y="368608"/>
                  <a:pt x="422948" y="368300"/>
                  <a:pt x="423025" y="367992"/>
                </a:cubicBezTo>
                <a:lnTo>
                  <a:pt x="423564" y="360141"/>
                </a:lnTo>
                <a:lnTo>
                  <a:pt x="426412" y="345209"/>
                </a:lnTo>
                <a:lnTo>
                  <a:pt x="426951" y="330431"/>
                </a:lnTo>
                <a:cubicBezTo>
                  <a:pt x="426951" y="330200"/>
                  <a:pt x="427028" y="329969"/>
                  <a:pt x="427028" y="329738"/>
                </a:cubicBezTo>
                <a:lnTo>
                  <a:pt x="446732" y="262236"/>
                </a:lnTo>
                <a:lnTo>
                  <a:pt x="453967" y="178416"/>
                </a:lnTo>
                <a:lnTo>
                  <a:pt x="453967" y="169102"/>
                </a:lnTo>
                <a:lnTo>
                  <a:pt x="448579" y="170565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18" name="Forma libre: forma 82">
            <a:extLst>
              <a:ext uri="{FF2B5EF4-FFF2-40B4-BE49-F238E27FC236}">
                <a16:creationId xmlns:a16="http://schemas.microsoft.com/office/drawing/2014/main" id="{2DEDD001-C594-C1F0-2194-EC1134209599}"/>
              </a:ext>
            </a:extLst>
          </p:cNvPr>
          <p:cNvSpPr/>
          <p:nvPr/>
        </p:nvSpPr>
        <p:spPr>
          <a:xfrm>
            <a:off x="8853005" y="1198805"/>
            <a:ext cx="560275" cy="1097384"/>
          </a:xfrm>
          <a:custGeom>
            <a:avLst/>
            <a:gdLst>
              <a:gd name="connsiteX0" fmla="*/ 43334 w 729672"/>
              <a:gd name="connsiteY0" fmla="*/ 243455 h 1429173"/>
              <a:gd name="connsiteX1" fmla="*/ 61268 w 729672"/>
              <a:gd name="connsiteY1" fmla="*/ 233757 h 1429173"/>
              <a:gd name="connsiteX2" fmla="*/ 76970 w 729672"/>
              <a:gd name="connsiteY2" fmla="*/ 225290 h 1429173"/>
              <a:gd name="connsiteX3" fmla="*/ 77816 w 729672"/>
              <a:gd name="connsiteY3" fmla="*/ 225136 h 1429173"/>
              <a:gd name="connsiteX4" fmla="*/ 78663 w 729672"/>
              <a:gd name="connsiteY4" fmla="*/ 224982 h 1429173"/>
              <a:gd name="connsiteX5" fmla="*/ 80279 w 729672"/>
              <a:gd name="connsiteY5" fmla="*/ 225752 h 1429173"/>
              <a:gd name="connsiteX6" fmla="*/ 80741 w 729672"/>
              <a:gd name="connsiteY6" fmla="*/ 229139 h 1429173"/>
              <a:gd name="connsiteX7" fmla="*/ 63269 w 729672"/>
              <a:gd name="connsiteY7" fmla="*/ 260081 h 1429173"/>
              <a:gd name="connsiteX8" fmla="*/ 61499 w 729672"/>
              <a:gd name="connsiteY8" fmla="*/ 264468 h 1429173"/>
              <a:gd name="connsiteX9" fmla="*/ 61961 w 729672"/>
              <a:gd name="connsiteY9" fmla="*/ 266238 h 1429173"/>
              <a:gd name="connsiteX10" fmla="*/ 64270 w 729672"/>
              <a:gd name="connsiteY10" fmla="*/ 267239 h 1429173"/>
              <a:gd name="connsiteX11" fmla="*/ 68272 w 729672"/>
              <a:gd name="connsiteY11" fmla="*/ 267701 h 1429173"/>
              <a:gd name="connsiteX12" fmla="*/ 74430 w 729672"/>
              <a:gd name="connsiteY12" fmla="*/ 265622 h 1429173"/>
              <a:gd name="connsiteX13" fmla="*/ 75045 w 729672"/>
              <a:gd name="connsiteY13" fmla="*/ 265468 h 1429173"/>
              <a:gd name="connsiteX14" fmla="*/ 81203 w 729672"/>
              <a:gd name="connsiteY14" fmla="*/ 264930 h 1429173"/>
              <a:gd name="connsiteX15" fmla="*/ 83281 w 729672"/>
              <a:gd name="connsiteY15" fmla="*/ 265622 h 1429173"/>
              <a:gd name="connsiteX16" fmla="*/ 84205 w 729672"/>
              <a:gd name="connsiteY16" fmla="*/ 267624 h 1429173"/>
              <a:gd name="connsiteX17" fmla="*/ 84744 w 729672"/>
              <a:gd name="connsiteY17" fmla="*/ 280555 h 1429173"/>
              <a:gd name="connsiteX18" fmla="*/ 85206 w 729672"/>
              <a:gd name="connsiteY18" fmla="*/ 284942 h 1429173"/>
              <a:gd name="connsiteX19" fmla="*/ 88361 w 729672"/>
              <a:gd name="connsiteY19" fmla="*/ 291253 h 1429173"/>
              <a:gd name="connsiteX20" fmla="*/ 88669 w 729672"/>
              <a:gd name="connsiteY20" fmla="*/ 292485 h 1429173"/>
              <a:gd name="connsiteX21" fmla="*/ 88669 w 729672"/>
              <a:gd name="connsiteY21" fmla="*/ 296410 h 1429173"/>
              <a:gd name="connsiteX22" fmla="*/ 88515 w 729672"/>
              <a:gd name="connsiteY22" fmla="*/ 297334 h 1429173"/>
              <a:gd name="connsiteX23" fmla="*/ 87361 w 729672"/>
              <a:gd name="connsiteY23" fmla="*/ 300721 h 1429173"/>
              <a:gd name="connsiteX24" fmla="*/ 86976 w 729672"/>
              <a:gd name="connsiteY24" fmla="*/ 301490 h 1429173"/>
              <a:gd name="connsiteX25" fmla="*/ 81588 w 729672"/>
              <a:gd name="connsiteY25" fmla="*/ 309033 h 1429173"/>
              <a:gd name="connsiteX26" fmla="*/ 81049 w 729672"/>
              <a:gd name="connsiteY26" fmla="*/ 310650 h 1429173"/>
              <a:gd name="connsiteX27" fmla="*/ 82665 w 729672"/>
              <a:gd name="connsiteY27" fmla="*/ 312882 h 1429173"/>
              <a:gd name="connsiteX28" fmla="*/ 90516 w 729672"/>
              <a:gd name="connsiteY28" fmla="*/ 317038 h 1429173"/>
              <a:gd name="connsiteX29" fmla="*/ 120458 w 729672"/>
              <a:gd name="connsiteY29" fmla="*/ 326967 h 1429173"/>
              <a:gd name="connsiteX30" fmla="*/ 124229 w 729672"/>
              <a:gd name="connsiteY30" fmla="*/ 327814 h 1429173"/>
              <a:gd name="connsiteX31" fmla="*/ 128386 w 729672"/>
              <a:gd name="connsiteY31" fmla="*/ 325505 h 1429173"/>
              <a:gd name="connsiteX32" fmla="*/ 129925 w 729672"/>
              <a:gd name="connsiteY32" fmla="*/ 325197 h 1429173"/>
              <a:gd name="connsiteX33" fmla="*/ 137776 w 729672"/>
              <a:gd name="connsiteY33" fmla="*/ 325736 h 1429173"/>
              <a:gd name="connsiteX34" fmla="*/ 140393 w 729672"/>
              <a:gd name="connsiteY34" fmla="*/ 328276 h 1429173"/>
              <a:gd name="connsiteX35" fmla="*/ 140931 w 729672"/>
              <a:gd name="connsiteY35" fmla="*/ 333894 h 1429173"/>
              <a:gd name="connsiteX36" fmla="*/ 140701 w 729672"/>
              <a:gd name="connsiteY36" fmla="*/ 335357 h 1429173"/>
              <a:gd name="connsiteX37" fmla="*/ 138007 w 729672"/>
              <a:gd name="connsiteY37" fmla="*/ 341284 h 1429173"/>
              <a:gd name="connsiteX38" fmla="*/ 135390 w 729672"/>
              <a:gd name="connsiteY38" fmla="*/ 352829 h 1429173"/>
              <a:gd name="connsiteX39" fmla="*/ 136929 w 729672"/>
              <a:gd name="connsiteY39" fmla="*/ 361219 h 1429173"/>
              <a:gd name="connsiteX40" fmla="*/ 136929 w 729672"/>
              <a:gd name="connsiteY40" fmla="*/ 362219 h 1429173"/>
              <a:gd name="connsiteX41" fmla="*/ 135775 w 729672"/>
              <a:gd name="connsiteY41" fmla="*/ 368377 h 1429173"/>
              <a:gd name="connsiteX42" fmla="*/ 131772 w 729672"/>
              <a:gd name="connsiteY42" fmla="*/ 380538 h 1429173"/>
              <a:gd name="connsiteX43" fmla="*/ 130156 w 729672"/>
              <a:gd name="connsiteY43" fmla="*/ 387619 h 1429173"/>
              <a:gd name="connsiteX44" fmla="*/ 129078 w 729672"/>
              <a:gd name="connsiteY44" fmla="*/ 399627 h 1429173"/>
              <a:gd name="connsiteX45" fmla="*/ 128693 w 729672"/>
              <a:gd name="connsiteY45" fmla="*/ 400858 h 1429173"/>
              <a:gd name="connsiteX46" fmla="*/ 126153 w 729672"/>
              <a:gd name="connsiteY46" fmla="*/ 404938 h 1429173"/>
              <a:gd name="connsiteX47" fmla="*/ 124229 w 729672"/>
              <a:gd name="connsiteY47" fmla="*/ 413096 h 1429173"/>
              <a:gd name="connsiteX48" fmla="*/ 124614 w 729672"/>
              <a:gd name="connsiteY48" fmla="*/ 412711 h 1429173"/>
              <a:gd name="connsiteX49" fmla="*/ 124999 w 729672"/>
              <a:gd name="connsiteY49" fmla="*/ 412327 h 1429173"/>
              <a:gd name="connsiteX50" fmla="*/ 125615 w 729672"/>
              <a:gd name="connsiteY50" fmla="*/ 412019 h 1429173"/>
              <a:gd name="connsiteX51" fmla="*/ 127770 w 729672"/>
              <a:gd name="connsiteY51" fmla="*/ 411788 h 1429173"/>
              <a:gd name="connsiteX52" fmla="*/ 134081 w 729672"/>
              <a:gd name="connsiteY52" fmla="*/ 414020 h 1429173"/>
              <a:gd name="connsiteX53" fmla="*/ 141701 w 729672"/>
              <a:gd name="connsiteY53" fmla="*/ 406785 h 1429173"/>
              <a:gd name="connsiteX54" fmla="*/ 142548 w 729672"/>
              <a:gd name="connsiteY54" fmla="*/ 406169 h 1429173"/>
              <a:gd name="connsiteX55" fmla="*/ 147628 w 729672"/>
              <a:gd name="connsiteY55" fmla="*/ 403937 h 1429173"/>
              <a:gd name="connsiteX56" fmla="*/ 149013 w 729672"/>
              <a:gd name="connsiteY56" fmla="*/ 403706 h 1429173"/>
              <a:gd name="connsiteX57" fmla="*/ 149013 w 729672"/>
              <a:gd name="connsiteY57" fmla="*/ 403706 h 1429173"/>
              <a:gd name="connsiteX58" fmla="*/ 149013 w 729672"/>
              <a:gd name="connsiteY58" fmla="*/ 403706 h 1429173"/>
              <a:gd name="connsiteX59" fmla="*/ 154632 w 729672"/>
              <a:gd name="connsiteY59" fmla="*/ 404245 h 1429173"/>
              <a:gd name="connsiteX60" fmla="*/ 155248 w 729672"/>
              <a:gd name="connsiteY60" fmla="*/ 404399 h 1429173"/>
              <a:gd name="connsiteX61" fmla="*/ 162021 w 729672"/>
              <a:gd name="connsiteY61" fmla="*/ 406631 h 1429173"/>
              <a:gd name="connsiteX62" fmla="*/ 162714 w 729672"/>
              <a:gd name="connsiteY62" fmla="*/ 407016 h 1429173"/>
              <a:gd name="connsiteX63" fmla="*/ 173413 w 729672"/>
              <a:gd name="connsiteY63" fmla="*/ 414482 h 1429173"/>
              <a:gd name="connsiteX64" fmla="*/ 177261 w 729672"/>
              <a:gd name="connsiteY64" fmla="*/ 414944 h 1429173"/>
              <a:gd name="connsiteX65" fmla="*/ 181264 w 729672"/>
              <a:gd name="connsiteY65" fmla="*/ 413943 h 1429173"/>
              <a:gd name="connsiteX66" fmla="*/ 182264 w 729672"/>
              <a:gd name="connsiteY66" fmla="*/ 413866 h 1429173"/>
              <a:gd name="connsiteX67" fmla="*/ 186729 w 729672"/>
              <a:gd name="connsiteY67" fmla="*/ 414405 h 1429173"/>
              <a:gd name="connsiteX68" fmla="*/ 187421 w 729672"/>
              <a:gd name="connsiteY68" fmla="*/ 414559 h 1429173"/>
              <a:gd name="connsiteX69" fmla="*/ 193040 w 729672"/>
              <a:gd name="connsiteY69" fmla="*/ 416791 h 1429173"/>
              <a:gd name="connsiteX70" fmla="*/ 193810 w 729672"/>
              <a:gd name="connsiteY70" fmla="*/ 417253 h 1429173"/>
              <a:gd name="connsiteX71" fmla="*/ 208973 w 729672"/>
              <a:gd name="connsiteY71" fmla="*/ 429645 h 1429173"/>
              <a:gd name="connsiteX72" fmla="*/ 209435 w 729672"/>
              <a:gd name="connsiteY72" fmla="*/ 430107 h 1429173"/>
              <a:gd name="connsiteX73" fmla="*/ 217285 w 729672"/>
              <a:gd name="connsiteY73" fmla="*/ 440267 h 1429173"/>
              <a:gd name="connsiteX74" fmla="*/ 233218 w 729672"/>
              <a:gd name="connsiteY74" fmla="*/ 453890 h 1429173"/>
              <a:gd name="connsiteX75" fmla="*/ 236836 w 729672"/>
              <a:gd name="connsiteY75" fmla="*/ 456584 h 1429173"/>
              <a:gd name="connsiteX76" fmla="*/ 246611 w 729672"/>
              <a:gd name="connsiteY76" fmla="*/ 456584 h 1429173"/>
              <a:gd name="connsiteX77" fmla="*/ 247381 w 729672"/>
              <a:gd name="connsiteY77" fmla="*/ 456738 h 1429173"/>
              <a:gd name="connsiteX78" fmla="*/ 258618 w 729672"/>
              <a:gd name="connsiteY78" fmla="*/ 460125 h 1429173"/>
              <a:gd name="connsiteX79" fmla="*/ 260388 w 729672"/>
              <a:gd name="connsiteY79" fmla="*/ 461664 h 1429173"/>
              <a:gd name="connsiteX80" fmla="*/ 260388 w 729672"/>
              <a:gd name="connsiteY80" fmla="*/ 463973 h 1429173"/>
              <a:gd name="connsiteX81" fmla="*/ 252922 w 729672"/>
              <a:gd name="connsiteY81" fmla="*/ 480984 h 1429173"/>
              <a:gd name="connsiteX82" fmla="*/ 253538 w 729672"/>
              <a:gd name="connsiteY82" fmla="*/ 482831 h 1429173"/>
              <a:gd name="connsiteX83" fmla="*/ 255001 w 729672"/>
              <a:gd name="connsiteY83" fmla="*/ 484601 h 1429173"/>
              <a:gd name="connsiteX84" fmla="*/ 260465 w 729672"/>
              <a:gd name="connsiteY84" fmla="*/ 486602 h 1429173"/>
              <a:gd name="connsiteX85" fmla="*/ 266777 w 729672"/>
              <a:gd name="connsiteY85" fmla="*/ 488065 h 1429173"/>
              <a:gd name="connsiteX86" fmla="*/ 274859 w 729672"/>
              <a:gd name="connsiteY86" fmla="*/ 486064 h 1429173"/>
              <a:gd name="connsiteX87" fmla="*/ 279092 w 729672"/>
              <a:gd name="connsiteY87" fmla="*/ 483985 h 1429173"/>
              <a:gd name="connsiteX88" fmla="*/ 280324 w 729672"/>
              <a:gd name="connsiteY88" fmla="*/ 483678 h 1429173"/>
              <a:gd name="connsiteX89" fmla="*/ 283172 w 729672"/>
              <a:gd name="connsiteY89" fmla="*/ 483678 h 1429173"/>
              <a:gd name="connsiteX90" fmla="*/ 285481 w 729672"/>
              <a:gd name="connsiteY90" fmla="*/ 484909 h 1429173"/>
              <a:gd name="connsiteX91" fmla="*/ 288559 w 729672"/>
              <a:gd name="connsiteY91" fmla="*/ 489527 h 1429173"/>
              <a:gd name="connsiteX92" fmla="*/ 296026 w 729672"/>
              <a:gd name="connsiteY92" fmla="*/ 494838 h 1429173"/>
              <a:gd name="connsiteX93" fmla="*/ 299027 w 729672"/>
              <a:gd name="connsiteY93" fmla="*/ 496301 h 1429173"/>
              <a:gd name="connsiteX94" fmla="*/ 300182 w 729672"/>
              <a:gd name="connsiteY94" fmla="*/ 497378 h 1429173"/>
              <a:gd name="connsiteX95" fmla="*/ 301875 w 729672"/>
              <a:gd name="connsiteY95" fmla="*/ 500226 h 1429173"/>
              <a:gd name="connsiteX96" fmla="*/ 301721 w 729672"/>
              <a:gd name="connsiteY96" fmla="*/ 503382 h 1429173"/>
              <a:gd name="connsiteX97" fmla="*/ 300028 w 729672"/>
              <a:gd name="connsiteY97" fmla="*/ 505614 h 1429173"/>
              <a:gd name="connsiteX98" fmla="*/ 295102 w 729672"/>
              <a:gd name="connsiteY98" fmla="*/ 513311 h 1429173"/>
              <a:gd name="connsiteX99" fmla="*/ 286866 w 729672"/>
              <a:gd name="connsiteY99" fmla="*/ 532707 h 1429173"/>
              <a:gd name="connsiteX100" fmla="*/ 289483 w 729672"/>
              <a:gd name="connsiteY100" fmla="*/ 536633 h 1429173"/>
              <a:gd name="connsiteX101" fmla="*/ 289868 w 729672"/>
              <a:gd name="connsiteY101" fmla="*/ 538865 h 1429173"/>
              <a:gd name="connsiteX102" fmla="*/ 289560 w 729672"/>
              <a:gd name="connsiteY102" fmla="*/ 540173 h 1429173"/>
              <a:gd name="connsiteX103" fmla="*/ 288251 w 729672"/>
              <a:gd name="connsiteY103" fmla="*/ 545869 h 1429173"/>
              <a:gd name="connsiteX104" fmla="*/ 288251 w 729672"/>
              <a:gd name="connsiteY104" fmla="*/ 549718 h 1429173"/>
              <a:gd name="connsiteX105" fmla="*/ 289791 w 729672"/>
              <a:gd name="connsiteY105" fmla="*/ 556414 h 1429173"/>
              <a:gd name="connsiteX106" fmla="*/ 294717 w 729672"/>
              <a:gd name="connsiteY106" fmla="*/ 566805 h 1429173"/>
              <a:gd name="connsiteX107" fmla="*/ 294871 w 729672"/>
              <a:gd name="connsiteY107" fmla="*/ 567344 h 1429173"/>
              <a:gd name="connsiteX108" fmla="*/ 298796 w 729672"/>
              <a:gd name="connsiteY108" fmla="*/ 583661 h 1429173"/>
              <a:gd name="connsiteX109" fmla="*/ 298873 w 729672"/>
              <a:gd name="connsiteY109" fmla="*/ 584354 h 1429173"/>
              <a:gd name="connsiteX110" fmla="*/ 298873 w 729672"/>
              <a:gd name="connsiteY110" fmla="*/ 589434 h 1429173"/>
              <a:gd name="connsiteX111" fmla="*/ 299874 w 729672"/>
              <a:gd name="connsiteY111" fmla="*/ 594129 h 1429173"/>
              <a:gd name="connsiteX112" fmla="*/ 301182 w 729672"/>
              <a:gd name="connsiteY112" fmla="*/ 596669 h 1429173"/>
              <a:gd name="connsiteX113" fmla="*/ 304415 w 729672"/>
              <a:gd name="connsiteY113" fmla="*/ 599440 h 1429173"/>
              <a:gd name="connsiteX114" fmla="*/ 307494 w 729672"/>
              <a:gd name="connsiteY114" fmla="*/ 600979 h 1429173"/>
              <a:gd name="connsiteX115" fmla="*/ 308033 w 729672"/>
              <a:gd name="connsiteY115" fmla="*/ 601364 h 1429173"/>
              <a:gd name="connsiteX116" fmla="*/ 314806 w 729672"/>
              <a:gd name="connsiteY116" fmla="*/ 606983 h 1429173"/>
              <a:gd name="connsiteX117" fmla="*/ 315499 w 729672"/>
              <a:gd name="connsiteY117" fmla="*/ 607830 h 1429173"/>
              <a:gd name="connsiteX118" fmla="*/ 322811 w 729672"/>
              <a:gd name="connsiteY118" fmla="*/ 621915 h 1429173"/>
              <a:gd name="connsiteX119" fmla="*/ 329276 w 729672"/>
              <a:gd name="connsiteY119" fmla="*/ 635308 h 1429173"/>
              <a:gd name="connsiteX120" fmla="*/ 344901 w 729672"/>
              <a:gd name="connsiteY120" fmla="*/ 645006 h 1429173"/>
              <a:gd name="connsiteX121" fmla="*/ 355215 w 729672"/>
              <a:gd name="connsiteY121" fmla="*/ 649316 h 1429173"/>
              <a:gd name="connsiteX122" fmla="*/ 355831 w 729672"/>
              <a:gd name="connsiteY122" fmla="*/ 649701 h 1429173"/>
              <a:gd name="connsiteX123" fmla="*/ 391853 w 729672"/>
              <a:gd name="connsiteY123" fmla="*/ 677256 h 1429173"/>
              <a:gd name="connsiteX124" fmla="*/ 410248 w 729672"/>
              <a:gd name="connsiteY124" fmla="*/ 697268 h 1429173"/>
              <a:gd name="connsiteX125" fmla="*/ 429491 w 729672"/>
              <a:gd name="connsiteY125" fmla="*/ 726671 h 1429173"/>
              <a:gd name="connsiteX126" fmla="*/ 434340 w 729672"/>
              <a:gd name="connsiteY126" fmla="*/ 731520 h 1429173"/>
              <a:gd name="connsiteX127" fmla="*/ 434802 w 729672"/>
              <a:gd name="connsiteY127" fmla="*/ 732136 h 1429173"/>
              <a:gd name="connsiteX128" fmla="*/ 437034 w 729672"/>
              <a:gd name="connsiteY128" fmla="*/ 736061 h 1429173"/>
              <a:gd name="connsiteX129" fmla="*/ 437419 w 729672"/>
              <a:gd name="connsiteY129" fmla="*/ 737447 h 1429173"/>
              <a:gd name="connsiteX130" fmla="*/ 437419 w 729672"/>
              <a:gd name="connsiteY130" fmla="*/ 740295 h 1429173"/>
              <a:gd name="connsiteX131" fmla="*/ 436572 w 729672"/>
              <a:gd name="connsiteY131" fmla="*/ 742296 h 1429173"/>
              <a:gd name="connsiteX132" fmla="*/ 431800 w 729672"/>
              <a:gd name="connsiteY132" fmla="*/ 747068 h 1429173"/>
              <a:gd name="connsiteX133" fmla="*/ 426951 w 729672"/>
              <a:gd name="connsiteY133" fmla="*/ 755765 h 1429173"/>
              <a:gd name="connsiteX134" fmla="*/ 426335 w 729672"/>
              <a:gd name="connsiteY134" fmla="*/ 756458 h 1429173"/>
              <a:gd name="connsiteX135" fmla="*/ 417253 w 729672"/>
              <a:gd name="connsiteY135" fmla="*/ 764463 h 1429173"/>
              <a:gd name="connsiteX136" fmla="*/ 414482 w 729672"/>
              <a:gd name="connsiteY136" fmla="*/ 771005 h 1429173"/>
              <a:gd name="connsiteX137" fmla="*/ 421101 w 729672"/>
              <a:gd name="connsiteY137" fmla="*/ 814647 h 1429173"/>
              <a:gd name="connsiteX138" fmla="*/ 424719 w 729672"/>
              <a:gd name="connsiteY138" fmla="*/ 824807 h 1429173"/>
              <a:gd name="connsiteX139" fmla="*/ 428798 w 729672"/>
              <a:gd name="connsiteY139" fmla="*/ 828887 h 1429173"/>
              <a:gd name="connsiteX140" fmla="*/ 429568 w 729672"/>
              <a:gd name="connsiteY140" fmla="*/ 830195 h 1429173"/>
              <a:gd name="connsiteX141" fmla="*/ 429568 w 729672"/>
              <a:gd name="connsiteY141" fmla="*/ 830580 h 1429173"/>
              <a:gd name="connsiteX142" fmla="*/ 429491 w 729672"/>
              <a:gd name="connsiteY142" fmla="*/ 831735 h 1429173"/>
              <a:gd name="connsiteX143" fmla="*/ 429106 w 729672"/>
              <a:gd name="connsiteY143" fmla="*/ 832966 h 1429173"/>
              <a:gd name="connsiteX144" fmla="*/ 429106 w 729672"/>
              <a:gd name="connsiteY144" fmla="*/ 840971 h 1429173"/>
              <a:gd name="connsiteX145" fmla="*/ 430184 w 729672"/>
              <a:gd name="connsiteY145" fmla="*/ 851978 h 1429173"/>
              <a:gd name="connsiteX146" fmla="*/ 433493 w 729672"/>
              <a:gd name="connsiteY146" fmla="*/ 864447 h 1429173"/>
              <a:gd name="connsiteX147" fmla="*/ 434109 w 729672"/>
              <a:gd name="connsiteY147" fmla="*/ 871682 h 1429173"/>
              <a:gd name="connsiteX148" fmla="*/ 434032 w 729672"/>
              <a:gd name="connsiteY148" fmla="*/ 872605 h 1429173"/>
              <a:gd name="connsiteX149" fmla="*/ 432877 w 729672"/>
              <a:gd name="connsiteY149" fmla="*/ 877070 h 1429173"/>
              <a:gd name="connsiteX150" fmla="*/ 427721 w 729672"/>
              <a:gd name="connsiteY150" fmla="*/ 891925 h 1429173"/>
              <a:gd name="connsiteX151" fmla="*/ 427413 w 729672"/>
              <a:gd name="connsiteY151" fmla="*/ 892464 h 1429173"/>
              <a:gd name="connsiteX152" fmla="*/ 424565 w 729672"/>
              <a:gd name="connsiteY152" fmla="*/ 896928 h 1429173"/>
              <a:gd name="connsiteX153" fmla="*/ 421948 w 729672"/>
              <a:gd name="connsiteY153" fmla="*/ 898236 h 1429173"/>
              <a:gd name="connsiteX154" fmla="*/ 415790 w 729672"/>
              <a:gd name="connsiteY154" fmla="*/ 897698 h 1429173"/>
              <a:gd name="connsiteX155" fmla="*/ 415175 w 729672"/>
              <a:gd name="connsiteY155" fmla="*/ 897544 h 1429173"/>
              <a:gd name="connsiteX156" fmla="*/ 412942 w 729672"/>
              <a:gd name="connsiteY156" fmla="*/ 896774 h 1429173"/>
              <a:gd name="connsiteX157" fmla="*/ 412635 w 729672"/>
              <a:gd name="connsiteY157" fmla="*/ 897698 h 1429173"/>
              <a:gd name="connsiteX158" fmla="*/ 411557 w 729672"/>
              <a:gd name="connsiteY158" fmla="*/ 906934 h 1429173"/>
              <a:gd name="connsiteX159" fmla="*/ 411326 w 729672"/>
              <a:gd name="connsiteY159" fmla="*/ 907704 h 1429173"/>
              <a:gd name="connsiteX160" fmla="*/ 407401 w 729672"/>
              <a:gd name="connsiteY160" fmla="*/ 916709 h 1429173"/>
              <a:gd name="connsiteX161" fmla="*/ 406939 w 729672"/>
              <a:gd name="connsiteY161" fmla="*/ 917479 h 1429173"/>
              <a:gd name="connsiteX162" fmla="*/ 401320 w 729672"/>
              <a:gd name="connsiteY162" fmla="*/ 923636 h 1429173"/>
              <a:gd name="connsiteX163" fmla="*/ 400858 w 729672"/>
              <a:gd name="connsiteY163" fmla="*/ 924021 h 1429173"/>
              <a:gd name="connsiteX164" fmla="*/ 393007 w 729672"/>
              <a:gd name="connsiteY164" fmla="*/ 929640 h 1429173"/>
              <a:gd name="connsiteX165" fmla="*/ 392238 w 729672"/>
              <a:gd name="connsiteY165" fmla="*/ 930025 h 1429173"/>
              <a:gd name="connsiteX166" fmla="*/ 383232 w 729672"/>
              <a:gd name="connsiteY166" fmla="*/ 932873 h 1429173"/>
              <a:gd name="connsiteX167" fmla="*/ 382539 w 729672"/>
              <a:gd name="connsiteY167" fmla="*/ 933027 h 1429173"/>
              <a:gd name="connsiteX168" fmla="*/ 372379 w 729672"/>
              <a:gd name="connsiteY168" fmla="*/ 933566 h 1429173"/>
              <a:gd name="connsiteX169" fmla="*/ 372379 w 729672"/>
              <a:gd name="connsiteY169" fmla="*/ 933566 h 1429173"/>
              <a:gd name="connsiteX170" fmla="*/ 372379 w 729672"/>
              <a:gd name="connsiteY170" fmla="*/ 933566 h 1429173"/>
              <a:gd name="connsiteX171" fmla="*/ 360141 w 729672"/>
              <a:gd name="connsiteY171" fmla="*/ 932488 h 1429173"/>
              <a:gd name="connsiteX172" fmla="*/ 357293 w 729672"/>
              <a:gd name="connsiteY172" fmla="*/ 933334 h 1429173"/>
              <a:gd name="connsiteX173" fmla="*/ 349904 w 729672"/>
              <a:gd name="connsiteY173" fmla="*/ 939723 h 1429173"/>
              <a:gd name="connsiteX174" fmla="*/ 346287 w 729672"/>
              <a:gd name="connsiteY174" fmla="*/ 942186 h 1429173"/>
              <a:gd name="connsiteX175" fmla="*/ 345363 w 729672"/>
              <a:gd name="connsiteY175" fmla="*/ 942571 h 1429173"/>
              <a:gd name="connsiteX176" fmla="*/ 338667 w 729672"/>
              <a:gd name="connsiteY176" fmla="*/ 944187 h 1429173"/>
              <a:gd name="connsiteX177" fmla="*/ 340129 w 729672"/>
              <a:gd name="connsiteY177" fmla="*/ 949883 h 1429173"/>
              <a:gd name="connsiteX178" fmla="*/ 340129 w 729672"/>
              <a:gd name="connsiteY178" fmla="*/ 951115 h 1429173"/>
              <a:gd name="connsiteX179" fmla="*/ 339590 w 729672"/>
              <a:gd name="connsiteY179" fmla="*/ 953962 h 1429173"/>
              <a:gd name="connsiteX180" fmla="*/ 338898 w 729672"/>
              <a:gd name="connsiteY180" fmla="*/ 955271 h 1429173"/>
              <a:gd name="connsiteX181" fmla="*/ 333279 w 729672"/>
              <a:gd name="connsiteY181" fmla="*/ 961429 h 1429173"/>
              <a:gd name="connsiteX182" fmla="*/ 329507 w 729672"/>
              <a:gd name="connsiteY182" fmla="*/ 966662 h 1429173"/>
              <a:gd name="connsiteX183" fmla="*/ 329507 w 729672"/>
              <a:gd name="connsiteY183" fmla="*/ 970819 h 1429173"/>
              <a:gd name="connsiteX184" fmla="*/ 329276 w 729672"/>
              <a:gd name="connsiteY184" fmla="*/ 971973 h 1429173"/>
              <a:gd name="connsiteX185" fmla="*/ 327352 w 729672"/>
              <a:gd name="connsiteY185" fmla="*/ 976207 h 1429173"/>
              <a:gd name="connsiteX186" fmla="*/ 414559 w 729672"/>
              <a:gd name="connsiteY186" fmla="*/ 1047404 h 1429173"/>
              <a:gd name="connsiteX187" fmla="*/ 415252 w 729672"/>
              <a:gd name="connsiteY187" fmla="*/ 1048173 h 1429173"/>
              <a:gd name="connsiteX188" fmla="*/ 422025 w 729672"/>
              <a:gd name="connsiteY188" fmla="*/ 1059950 h 1429173"/>
              <a:gd name="connsiteX189" fmla="*/ 429183 w 729672"/>
              <a:gd name="connsiteY189" fmla="*/ 1069802 h 1429173"/>
              <a:gd name="connsiteX190" fmla="*/ 432955 w 729672"/>
              <a:gd name="connsiteY190" fmla="*/ 1074112 h 1429173"/>
              <a:gd name="connsiteX191" fmla="*/ 433493 w 729672"/>
              <a:gd name="connsiteY191" fmla="*/ 1074959 h 1429173"/>
              <a:gd name="connsiteX192" fmla="*/ 437419 w 729672"/>
              <a:gd name="connsiteY192" fmla="*/ 1085658 h 1429173"/>
              <a:gd name="connsiteX193" fmla="*/ 437573 w 729672"/>
              <a:gd name="connsiteY193" fmla="*/ 1086350 h 1429173"/>
              <a:gd name="connsiteX194" fmla="*/ 441498 w 729672"/>
              <a:gd name="connsiteY194" fmla="*/ 1124604 h 1429173"/>
              <a:gd name="connsiteX195" fmla="*/ 444654 w 729672"/>
              <a:gd name="connsiteY195" fmla="*/ 1134995 h 1429173"/>
              <a:gd name="connsiteX196" fmla="*/ 448579 w 729672"/>
              <a:gd name="connsiteY196" fmla="*/ 1141384 h 1429173"/>
              <a:gd name="connsiteX197" fmla="*/ 457662 w 729672"/>
              <a:gd name="connsiteY197" fmla="*/ 1146694 h 1429173"/>
              <a:gd name="connsiteX198" fmla="*/ 458816 w 729672"/>
              <a:gd name="connsiteY198" fmla="*/ 1148157 h 1429173"/>
              <a:gd name="connsiteX199" fmla="*/ 460510 w 729672"/>
              <a:gd name="connsiteY199" fmla="*/ 1153237 h 1429173"/>
              <a:gd name="connsiteX200" fmla="*/ 460587 w 729672"/>
              <a:gd name="connsiteY200" fmla="*/ 1154622 h 1429173"/>
              <a:gd name="connsiteX201" fmla="*/ 459432 w 729672"/>
              <a:gd name="connsiteY201" fmla="*/ 1161396 h 1429173"/>
              <a:gd name="connsiteX202" fmla="*/ 459124 w 729672"/>
              <a:gd name="connsiteY202" fmla="*/ 1162242 h 1429173"/>
              <a:gd name="connsiteX203" fmla="*/ 453506 w 729672"/>
              <a:gd name="connsiteY203" fmla="*/ 1172941 h 1429173"/>
              <a:gd name="connsiteX204" fmla="*/ 452967 w 729672"/>
              <a:gd name="connsiteY204" fmla="*/ 1173634 h 1429173"/>
              <a:gd name="connsiteX205" fmla="*/ 446193 w 729672"/>
              <a:gd name="connsiteY205" fmla="*/ 1180407 h 1429173"/>
              <a:gd name="connsiteX206" fmla="*/ 445654 w 729672"/>
              <a:gd name="connsiteY206" fmla="*/ 1180792 h 1429173"/>
              <a:gd name="connsiteX207" fmla="*/ 437188 w 729672"/>
              <a:gd name="connsiteY207" fmla="*/ 1185872 h 1429173"/>
              <a:gd name="connsiteX208" fmla="*/ 429568 w 729672"/>
              <a:gd name="connsiteY208" fmla="*/ 1191491 h 1429173"/>
              <a:gd name="connsiteX209" fmla="*/ 425566 w 729672"/>
              <a:gd name="connsiteY209" fmla="*/ 1200035 h 1429173"/>
              <a:gd name="connsiteX210" fmla="*/ 420563 w 729672"/>
              <a:gd name="connsiteY210" fmla="*/ 1231130 h 1429173"/>
              <a:gd name="connsiteX211" fmla="*/ 420563 w 729672"/>
              <a:gd name="connsiteY211" fmla="*/ 1242522 h 1429173"/>
              <a:gd name="connsiteX212" fmla="*/ 422179 w 729672"/>
              <a:gd name="connsiteY212" fmla="*/ 1251835 h 1429173"/>
              <a:gd name="connsiteX213" fmla="*/ 429183 w 729672"/>
              <a:gd name="connsiteY213" fmla="*/ 1267460 h 1429173"/>
              <a:gd name="connsiteX214" fmla="*/ 441883 w 729672"/>
              <a:gd name="connsiteY214" fmla="*/ 1282931 h 1429173"/>
              <a:gd name="connsiteX215" fmla="*/ 449041 w 729672"/>
              <a:gd name="connsiteY215" fmla="*/ 1289550 h 1429173"/>
              <a:gd name="connsiteX216" fmla="*/ 455045 w 729672"/>
              <a:gd name="connsiteY216" fmla="*/ 1291398 h 1429173"/>
              <a:gd name="connsiteX217" fmla="*/ 460972 w 729672"/>
              <a:gd name="connsiteY217" fmla="*/ 1290012 h 1429173"/>
              <a:gd name="connsiteX218" fmla="*/ 468899 w 729672"/>
              <a:gd name="connsiteY218" fmla="*/ 1283162 h 1429173"/>
              <a:gd name="connsiteX219" fmla="*/ 473364 w 729672"/>
              <a:gd name="connsiteY219" fmla="*/ 1277620 h 1429173"/>
              <a:gd name="connsiteX220" fmla="*/ 479983 w 729672"/>
              <a:gd name="connsiteY220" fmla="*/ 1261687 h 1429173"/>
              <a:gd name="connsiteX221" fmla="*/ 484063 w 729672"/>
              <a:gd name="connsiteY221" fmla="*/ 1254606 h 1429173"/>
              <a:gd name="connsiteX222" fmla="*/ 484755 w 729672"/>
              <a:gd name="connsiteY222" fmla="*/ 1253836 h 1429173"/>
              <a:gd name="connsiteX223" fmla="*/ 499918 w 729672"/>
              <a:gd name="connsiteY223" fmla="*/ 1242060 h 1429173"/>
              <a:gd name="connsiteX224" fmla="*/ 502458 w 729672"/>
              <a:gd name="connsiteY224" fmla="*/ 1241598 h 1429173"/>
              <a:gd name="connsiteX225" fmla="*/ 504305 w 729672"/>
              <a:gd name="connsiteY225" fmla="*/ 1243445 h 1429173"/>
              <a:gd name="connsiteX226" fmla="*/ 511079 w 729672"/>
              <a:gd name="connsiteY226" fmla="*/ 1264843 h 1429173"/>
              <a:gd name="connsiteX227" fmla="*/ 511156 w 729672"/>
              <a:gd name="connsiteY227" fmla="*/ 1266382 h 1429173"/>
              <a:gd name="connsiteX228" fmla="*/ 508924 w 729672"/>
              <a:gd name="connsiteY228" fmla="*/ 1275388 h 1429173"/>
              <a:gd name="connsiteX229" fmla="*/ 506615 w 729672"/>
              <a:gd name="connsiteY229" fmla="*/ 1281853 h 1429173"/>
              <a:gd name="connsiteX230" fmla="*/ 506307 w 729672"/>
              <a:gd name="connsiteY230" fmla="*/ 1282469 h 1429173"/>
              <a:gd name="connsiteX231" fmla="*/ 502920 w 729672"/>
              <a:gd name="connsiteY231" fmla="*/ 1287549 h 1429173"/>
              <a:gd name="connsiteX232" fmla="*/ 494992 w 729672"/>
              <a:gd name="connsiteY232" fmla="*/ 1296093 h 1429173"/>
              <a:gd name="connsiteX233" fmla="*/ 492529 w 729672"/>
              <a:gd name="connsiteY233" fmla="*/ 1300480 h 1429173"/>
              <a:gd name="connsiteX234" fmla="*/ 491067 w 729672"/>
              <a:gd name="connsiteY234" fmla="*/ 1307946 h 1429173"/>
              <a:gd name="connsiteX235" fmla="*/ 492683 w 729672"/>
              <a:gd name="connsiteY235" fmla="*/ 1316413 h 1429173"/>
              <a:gd name="connsiteX236" fmla="*/ 492760 w 729672"/>
              <a:gd name="connsiteY236" fmla="*/ 1332115 h 1429173"/>
              <a:gd name="connsiteX237" fmla="*/ 492606 w 729672"/>
              <a:gd name="connsiteY237" fmla="*/ 1332961 h 1429173"/>
              <a:gd name="connsiteX238" fmla="*/ 488835 w 729672"/>
              <a:gd name="connsiteY238" fmla="*/ 1345430 h 1429173"/>
              <a:gd name="connsiteX239" fmla="*/ 489373 w 729672"/>
              <a:gd name="connsiteY239" fmla="*/ 1354513 h 1429173"/>
              <a:gd name="connsiteX240" fmla="*/ 492144 w 729672"/>
              <a:gd name="connsiteY240" fmla="*/ 1365827 h 1429173"/>
              <a:gd name="connsiteX241" fmla="*/ 498225 w 729672"/>
              <a:gd name="connsiteY241" fmla="*/ 1380605 h 1429173"/>
              <a:gd name="connsiteX242" fmla="*/ 501688 w 729672"/>
              <a:gd name="connsiteY242" fmla="*/ 1392690 h 1429173"/>
              <a:gd name="connsiteX243" fmla="*/ 505537 w 729672"/>
              <a:gd name="connsiteY243" fmla="*/ 1403158 h 1429173"/>
              <a:gd name="connsiteX244" fmla="*/ 505691 w 729672"/>
              <a:gd name="connsiteY244" fmla="*/ 1403773 h 1429173"/>
              <a:gd name="connsiteX245" fmla="*/ 506845 w 729672"/>
              <a:gd name="connsiteY245" fmla="*/ 1412240 h 1429173"/>
              <a:gd name="connsiteX246" fmla="*/ 508385 w 729672"/>
              <a:gd name="connsiteY246" fmla="*/ 1419937 h 1429173"/>
              <a:gd name="connsiteX247" fmla="*/ 511541 w 729672"/>
              <a:gd name="connsiteY247" fmla="*/ 1424401 h 1429173"/>
              <a:gd name="connsiteX248" fmla="*/ 519468 w 729672"/>
              <a:gd name="connsiteY248" fmla="*/ 1427865 h 1429173"/>
              <a:gd name="connsiteX249" fmla="*/ 526088 w 729672"/>
              <a:gd name="connsiteY249" fmla="*/ 1428865 h 1429173"/>
              <a:gd name="connsiteX250" fmla="*/ 537017 w 729672"/>
              <a:gd name="connsiteY250" fmla="*/ 1427788 h 1429173"/>
              <a:gd name="connsiteX251" fmla="*/ 537325 w 729672"/>
              <a:gd name="connsiteY251" fmla="*/ 1427788 h 1429173"/>
              <a:gd name="connsiteX252" fmla="*/ 538018 w 729672"/>
              <a:gd name="connsiteY252" fmla="*/ 1427865 h 1429173"/>
              <a:gd name="connsiteX253" fmla="*/ 543252 w 729672"/>
              <a:gd name="connsiteY253" fmla="*/ 1429173 h 1429173"/>
              <a:gd name="connsiteX254" fmla="*/ 663479 w 729672"/>
              <a:gd name="connsiteY254" fmla="*/ 1314489 h 1429173"/>
              <a:gd name="connsiteX255" fmla="*/ 665557 w 729672"/>
              <a:gd name="connsiteY255" fmla="*/ 1299710 h 1429173"/>
              <a:gd name="connsiteX256" fmla="*/ 670175 w 729672"/>
              <a:gd name="connsiteY256" fmla="*/ 1283547 h 1429173"/>
              <a:gd name="connsiteX257" fmla="*/ 674639 w 729672"/>
              <a:gd name="connsiteY257" fmla="*/ 1272848 h 1429173"/>
              <a:gd name="connsiteX258" fmla="*/ 675024 w 729672"/>
              <a:gd name="connsiteY258" fmla="*/ 1270385 h 1429173"/>
              <a:gd name="connsiteX259" fmla="*/ 674178 w 729672"/>
              <a:gd name="connsiteY259" fmla="*/ 1266921 h 1429173"/>
              <a:gd name="connsiteX260" fmla="*/ 671099 w 729672"/>
              <a:gd name="connsiteY260" fmla="*/ 1262303 h 1429173"/>
              <a:gd name="connsiteX261" fmla="*/ 670637 w 729672"/>
              <a:gd name="connsiteY261" fmla="*/ 1261149 h 1429173"/>
              <a:gd name="connsiteX262" fmla="*/ 670098 w 729672"/>
              <a:gd name="connsiteY262" fmla="*/ 1257223 h 1429173"/>
              <a:gd name="connsiteX263" fmla="*/ 670098 w 729672"/>
              <a:gd name="connsiteY263" fmla="*/ 1242214 h 1429173"/>
              <a:gd name="connsiteX264" fmla="*/ 670175 w 729672"/>
              <a:gd name="connsiteY264" fmla="*/ 1241444 h 1429173"/>
              <a:gd name="connsiteX265" fmla="*/ 671869 w 729672"/>
              <a:gd name="connsiteY265" fmla="*/ 1235287 h 1429173"/>
              <a:gd name="connsiteX266" fmla="*/ 672407 w 729672"/>
              <a:gd name="connsiteY266" fmla="*/ 1234286 h 1429173"/>
              <a:gd name="connsiteX267" fmla="*/ 693497 w 729672"/>
              <a:gd name="connsiteY267" fmla="*/ 1208270 h 1429173"/>
              <a:gd name="connsiteX268" fmla="*/ 694421 w 729672"/>
              <a:gd name="connsiteY268" fmla="*/ 1205346 h 1429173"/>
              <a:gd name="connsiteX269" fmla="*/ 695729 w 729672"/>
              <a:gd name="connsiteY269" fmla="*/ 1203806 h 1429173"/>
              <a:gd name="connsiteX270" fmla="*/ 699809 w 729672"/>
              <a:gd name="connsiteY270" fmla="*/ 1201574 h 1429173"/>
              <a:gd name="connsiteX271" fmla="*/ 701040 w 729672"/>
              <a:gd name="connsiteY271" fmla="*/ 1197418 h 1429173"/>
              <a:gd name="connsiteX272" fmla="*/ 701040 w 729672"/>
              <a:gd name="connsiteY272" fmla="*/ 1184872 h 1429173"/>
              <a:gd name="connsiteX273" fmla="*/ 701194 w 729672"/>
              <a:gd name="connsiteY273" fmla="*/ 1183948 h 1429173"/>
              <a:gd name="connsiteX274" fmla="*/ 703426 w 729672"/>
              <a:gd name="connsiteY274" fmla="*/ 1177175 h 1429173"/>
              <a:gd name="connsiteX275" fmla="*/ 703734 w 729672"/>
              <a:gd name="connsiteY275" fmla="*/ 1174634 h 1429173"/>
              <a:gd name="connsiteX276" fmla="*/ 702426 w 729672"/>
              <a:gd name="connsiteY276" fmla="*/ 1172018 h 1429173"/>
              <a:gd name="connsiteX277" fmla="*/ 699193 w 729672"/>
              <a:gd name="connsiteY277" fmla="*/ 1167245 h 1429173"/>
              <a:gd name="connsiteX278" fmla="*/ 698885 w 729672"/>
              <a:gd name="connsiteY278" fmla="*/ 1164782 h 1429173"/>
              <a:gd name="connsiteX279" fmla="*/ 700039 w 729672"/>
              <a:gd name="connsiteY279" fmla="*/ 1161396 h 1429173"/>
              <a:gd name="connsiteX280" fmla="*/ 700501 w 729672"/>
              <a:gd name="connsiteY280" fmla="*/ 1160549 h 1429173"/>
              <a:gd name="connsiteX281" fmla="*/ 702348 w 729672"/>
              <a:gd name="connsiteY281" fmla="*/ 1158240 h 1429173"/>
              <a:gd name="connsiteX282" fmla="*/ 703349 w 729672"/>
              <a:gd name="connsiteY282" fmla="*/ 1154315 h 1429173"/>
              <a:gd name="connsiteX283" fmla="*/ 706659 w 729672"/>
              <a:gd name="connsiteY283" fmla="*/ 1132917 h 1429173"/>
              <a:gd name="connsiteX284" fmla="*/ 706120 w 729672"/>
              <a:gd name="connsiteY284" fmla="*/ 1125374 h 1429173"/>
              <a:gd name="connsiteX285" fmla="*/ 701733 w 729672"/>
              <a:gd name="connsiteY285" fmla="*/ 1103053 h 1429173"/>
              <a:gd name="connsiteX286" fmla="*/ 700501 w 729672"/>
              <a:gd name="connsiteY286" fmla="*/ 1100513 h 1429173"/>
              <a:gd name="connsiteX287" fmla="*/ 696960 w 729672"/>
              <a:gd name="connsiteY287" fmla="*/ 1097511 h 1429173"/>
              <a:gd name="connsiteX288" fmla="*/ 696037 w 729672"/>
              <a:gd name="connsiteY288" fmla="*/ 1095971 h 1429173"/>
              <a:gd name="connsiteX289" fmla="*/ 690957 w 729672"/>
              <a:gd name="connsiteY289" fmla="*/ 1072881 h 1429173"/>
              <a:gd name="connsiteX290" fmla="*/ 690957 w 729672"/>
              <a:gd name="connsiteY290" fmla="*/ 1071572 h 1429173"/>
              <a:gd name="connsiteX291" fmla="*/ 691881 w 729672"/>
              <a:gd name="connsiteY291" fmla="*/ 1067801 h 1429173"/>
              <a:gd name="connsiteX292" fmla="*/ 685338 w 729672"/>
              <a:gd name="connsiteY292" fmla="*/ 1047173 h 1429173"/>
              <a:gd name="connsiteX293" fmla="*/ 685184 w 729672"/>
              <a:gd name="connsiteY293" fmla="*/ 1046557 h 1429173"/>
              <a:gd name="connsiteX294" fmla="*/ 684646 w 729672"/>
              <a:gd name="connsiteY294" fmla="*/ 1039245 h 1429173"/>
              <a:gd name="connsiteX295" fmla="*/ 685184 w 729672"/>
              <a:gd name="connsiteY295" fmla="*/ 1031471 h 1429173"/>
              <a:gd name="connsiteX296" fmla="*/ 688032 w 729672"/>
              <a:gd name="connsiteY296" fmla="*/ 1019233 h 1429173"/>
              <a:gd name="connsiteX297" fmla="*/ 691650 w 729672"/>
              <a:gd name="connsiteY297" fmla="*/ 1009919 h 1429173"/>
              <a:gd name="connsiteX298" fmla="*/ 691650 w 729672"/>
              <a:gd name="connsiteY298" fmla="*/ 1009919 h 1429173"/>
              <a:gd name="connsiteX299" fmla="*/ 691496 w 729672"/>
              <a:gd name="connsiteY299" fmla="*/ 1007687 h 1429173"/>
              <a:gd name="connsiteX300" fmla="*/ 693035 w 729672"/>
              <a:gd name="connsiteY300" fmla="*/ 1006071 h 1429173"/>
              <a:gd name="connsiteX301" fmla="*/ 701887 w 729672"/>
              <a:gd name="connsiteY301" fmla="*/ 1002376 h 1429173"/>
              <a:gd name="connsiteX302" fmla="*/ 704196 w 729672"/>
              <a:gd name="connsiteY302" fmla="*/ 998759 h 1429173"/>
              <a:gd name="connsiteX303" fmla="*/ 707121 w 729672"/>
              <a:gd name="connsiteY303" fmla="*/ 994679 h 1429173"/>
              <a:gd name="connsiteX304" fmla="*/ 710815 w 729672"/>
              <a:gd name="connsiteY304" fmla="*/ 990985 h 1429173"/>
              <a:gd name="connsiteX305" fmla="*/ 712047 w 729672"/>
              <a:gd name="connsiteY305" fmla="*/ 990292 h 1429173"/>
              <a:gd name="connsiteX306" fmla="*/ 715203 w 729672"/>
              <a:gd name="connsiteY306" fmla="*/ 989369 h 1429173"/>
              <a:gd name="connsiteX307" fmla="*/ 718050 w 729672"/>
              <a:gd name="connsiteY307" fmla="*/ 986136 h 1429173"/>
              <a:gd name="connsiteX308" fmla="*/ 718358 w 729672"/>
              <a:gd name="connsiteY308" fmla="*/ 984212 h 1429173"/>
              <a:gd name="connsiteX309" fmla="*/ 717434 w 729672"/>
              <a:gd name="connsiteY309" fmla="*/ 980902 h 1429173"/>
              <a:gd name="connsiteX310" fmla="*/ 716280 w 729672"/>
              <a:gd name="connsiteY310" fmla="*/ 974282 h 1429173"/>
              <a:gd name="connsiteX311" fmla="*/ 714818 w 729672"/>
              <a:gd name="connsiteY311" fmla="*/ 971281 h 1429173"/>
              <a:gd name="connsiteX312" fmla="*/ 714510 w 729672"/>
              <a:gd name="connsiteY312" fmla="*/ 969664 h 1429173"/>
              <a:gd name="connsiteX313" fmla="*/ 715048 w 729672"/>
              <a:gd name="connsiteY313" fmla="*/ 965200 h 1429173"/>
              <a:gd name="connsiteX314" fmla="*/ 715818 w 729672"/>
              <a:gd name="connsiteY314" fmla="*/ 963584 h 1429173"/>
              <a:gd name="connsiteX315" fmla="*/ 719205 w 729672"/>
              <a:gd name="connsiteY315" fmla="*/ 960197 h 1429173"/>
              <a:gd name="connsiteX316" fmla="*/ 720128 w 729672"/>
              <a:gd name="connsiteY316" fmla="*/ 956425 h 1429173"/>
              <a:gd name="connsiteX317" fmla="*/ 723515 w 729672"/>
              <a:gd name="connsiteY317" fmla="*/ 949036 h 1429173"/>
              <a:gd name="connsiteX318" fmla="*/ 724054 w 729672"/>
              <a:gd name="connsiteY318" fmla="*/ 945496 h 1429173"/>
              <a:gd name="connsiteX319" fmla="*/ 724054 w 729672"/>
              <a:gd name="connsiteY319" fmla="*/ 935182 h 1429173"/>
              <a:gd name="connsiteX320" fmla="*/ 724054 w 729672"/>
              <a:gd name="connsiteY320" fmla="*/ 935182 h 1429173"/>
              <a:gd name="connsiteX321" fmla="*/ 724208 w 729672"/>
              <a:gd name="connsiteY321" fmla="*/ 934181 h 1429173"/>
              <a:gd name="connsiteX322" fmla="*/ 724747 w 729672"/>
              <a:gd name="connsiteY322" fmla="*/ 932796 h 1429173"/>
              <a:gd name="connsiteX323" fmla="*/ 725901 w 729672"/>
              <a:gd name="connsiteY323" fmla="*/ 929717 h 1429173"/>
              <a:gd name="connsiteX324" fmla="*/ 728980 w 729672"/>
              <a:gd name="connsiteY324" fmla="*/ 924714 h 1429173"/>
              <a:gd name="connsiteX325" fmla="*/ 729519 w 729672"/>
              <a:gd name="connsiteY325" fmla="*/ 923251 h 1429173"/>
              <a:gd name="connsiteX326" fmla="*/ 728826 w 729672"/>
              <a:gd name="connsiteY326" fmla="*/ 920327 h 1429173"/>
              <a:gd name="connsiteX327" fmla="*/ 726594 w 729672"/>
              <a:gd name="connsiteY327" fmla="*/ 918095 h 1429173"/>
              <a:gd name="connsiteX328" fmla="*/ 725824 w 729672"/>
              <a:gd name="connsiteY328" fmla="*/ 916478 h 1429173"/>
              <a:gd name="connsiteX329" fmla="*/ 725362 w 729672"/>
              <a:gd name="connsiteY329" fmla="*/ 913092 h 1429173"/>
              <a:gd name="connsiteX330" fmla="*/ 725286 w 729672"/>
              <a:gd name="connsiteY330" fmla="*/ 912553 h 1429173"/>
              <a:gd name="connsiteX331" fmla="*/ 725286 w 729672"/>
              <a:gd name="connsiteY331" fmla="*/ 912553 h 1429173"/>
              <a:gd name="connsiteX332" fmla="*/ 725286 w 729672"/>
              <a:gd name="connsiteY332" fmla="*/ 912553 h 1429173"/>
              <a:gd name="connsiteX333" fmla="*/ 725516 w 729672"/>
              <a:gd name="connsiteY333" fmla="*/ 910936 h 1429173"/>
              <a:gd name="connsiteX334" fmla="*/ 728364 w 729672"/>
              <a:gd name="connsiteY334" fmla="*/ 905318 h 1429173"/>
              <a:gd name="connsiteX335" fmla="*/ 729673 w 729672"/>
              <a:gd name="connsiteY335" fmla="*/ 900699 h 1429173"/>
              <a:gd name="connsiteX336" fmla="*/ 726902 w 729672"/>
              <a:gd name="connsiteY336" fmla="*/ 874222 h 1429173"/>
              <a:gd name="connsiteX337" fmla="*/ 724285 w 729672"/>
              <a:gd name="connsiteY337" fmla="*/ 866063 h 1429173"/>
              <a:gd name="connsiteX338" fmla="*/ 715972 w 729672"/>
              <a:gd name="connsiteY338" fmla="*/ 851131 h 1429173"/>
              <a:gd name="connsiteX339" fmla="*/ 715664 w 729672"/>
              <a:gd name="connsiteY339" fmla="*/ 850284 h 1429173"/>
              <a:gd name="connsiteX340" fmla="*/ 713971 w 729672"/>
              <a:gd name="connsiteY340" fmla="*/ 841279 h 1429173"/>
              <a:gd name="connsiteX341" fmla="*/ 713894 w 729672"/>
              <a:gd name="connsiteY341" fmla="*/ 828194 h 1429173"/>
              <a:gd name="connsiteX342" fmla="*/ 712970 w 729672"/>
              <a:gd name="connsiteY342" fmla="*/ 824653 h 1429173"/>
              <a:gd name="connsiteX343" fmla="*/ 703734 w 729672"/>
              <a:gd name="connsiteY343" fmla="*/ 812646 h 1429173"/>
              <a:gd name="connsiteX344" fmla="*/ 703272 w 729672"/>
              <a:gd name="connsiteY344" fmla="*/ 811568 h 1429173"/>
              <a:gd name="connsiteX345" fmla="*/ 701733 w 729672"/>
              <a:gd name="connsiteY345" fmla="*/ 804564 h 1429173"/>
              <a:gd name="connsiteX346" fmla="*/ 701579 w 729672"/>
              <a:gd name="connsiteY346" fmla="*/ 803718 h 1429173"/>
              <a:gd name="connsiteX347" fmla="*/ 700963 w 729672"/>
              <a:gd name="connsiteY347" fmla="*/ 778472 h 1429173"/>
              <a:gd name="connsiteX348" fmla="*/ 701040 w 729672"/>
              <a:gd name="connsiteY348" fmla="*/ 777856 h 1429173"/>
              <a:gd name="connsiteX349" fmla="*/ 702733 w 729672"/>
              <a:gd name="connsiteY349" fmla="*/ 769389 h 1429173"/>
              <a:gd name="connsiteX350" fmla="*/ 702964 w 729672"/>
              <a:gd name="connsiteY350" fmla="*/ 768696 h 1429173"/>
              <a:gd name="connsiteX351" fmla="*/ 709584 w 729672"/>
              <a:gd name="connsiteY351" fmla="*/ 754919 h 1429173"/>
              <a:gd name="connsiteX352" fmla="*/ 711123 w 729672"/>
              <a:gd name="connsiteY352" fmla="*/ 747838 h 1429173"/>
              <a:gd name="connsiteX353" fmla="*/ 710122 w 729672"/>
              <a:gd name="connsiteY353" fmla="*/ 738293 h 1429173"/>
              <a:gd name="connsiteX354" fmla="*/ 705658 w 729672"/>
              <a:gd name="connsiteY354" fmla="*/ 731828 h 1429173"/>
              <a:gd name="connsiteX355" fmla="*/ 699270 w 729672"/>
              <a:gd name="connsiteY355" fmla="*/ 725747 h 1429173"/>
              <a:gd name="connsiteX356" fmla="*/ 692881 w 729672"/>
              <a:gd name="connsiteY356" fmla="*/ 719667 h 1429173"/>
              <a:gd name="connsiteX357" fmla="*/ 686416 w 729672"/>
              <a:gd name="connsiteY357" fmla="*/ 711508 h 1429173"/>
              <a:gd name="connsiteX358" fmla="*/ 686031 w 729672"/>
              <a:gd name="connsiteY358" fmla="*/ 710892 h 1429173"/>
              <a:gd name="connsiteX359" fmla="*/ 681567 w 729672"/>
              <a:gd name="connsiteY359" fmla="*/ 700732 h 1429173"/>
              <a:gd name="connsiteX360" fmla="*/ 681336 w 729672"/>
              <a:gd name="connsiteY360" fmla="*/ 699731 h 1429173"/>
              <a:gd name="connsiteX361" fmla="*/ 680797 w 729672"/>
              <a:gd name="connsiteY361" fmla="*/ 688494 h 1429173"/>
              <a:gd name="connsiteX362" fmla="*/ 681028 w 729672"/>
              <a:gd name="connsiteY362" fmla="*/ 687339 h 1429173"/>
              <a:gd name="connsiteX363" fmla="*/ 684491 w 729672"/>
              <a:gd name="connsiteY363" fmla="*/ 678642 h 1429173"/>
              <a:gd name="connsiteX364" fmla="*/ 676794 w 729672"/>
              <a:gd name="connsiteY364" fmla="*/ 675409 h 1429173"/>
              <a:gd name="connsiteX365" fmla="*/ 645776 w 729672"/>
              <a:gd name="connsiteY365" fmla="*/ 673716 h 1429173"/>
              <a:gd name="connsiteX366" fmla="*/ 644544 w 729672"/>
              <a:gd name="connsiteY366" fmla="*/ 673408 h 1429173"/>
              <a:gd name="connsiteX367" fmla="*/ 632152 w 729672"/>
              <a:gd name="connsiteY367" fmla="*/ 666635 h 1429173"/>
              <a:gd name="connsiteX368" fmla="*/ 630844 w 729672"/>
              <a:gd name="connsiteY368" fmla="*/ 663171 h 1429173"/>
              <a:gd name="connsiteX369" fmla="*/ 632537 w 729672"/>
              <a:gd name="connsiteY369" fmla="*/ 658399 h 1429173"/>
              <a:gd name="connsiteX370" fmla="*/ 630305 w 729672"/>
              <a:gd name="connsiteY370" fmla="*/ 655397 h 1429173"/>
              <a:gd name="connsiteX371" fmla="*/ 625533 w 729672"/>
              <a:gd name="connsiteY371" fmla="*/ 651702 h 1429173"/>
              <a:gd name="connsiteX372" fmla="*/ 623762 w 729672"/>
              <a:gd name="connsiteY372" fmla="*/ 649932 h 1429173"/>
              <a:gd name="connsiteX373" fmla="*/ 619452 w 729672"/>
              <a:gd name="connsiteY373" fmla="*/ 656167 h 1429173"/>
              <a:gd name="connsiteX374" fmla="*/ 617374 w 729672"/>
              <a:gd name="connsiteY374" fmla="*/ 657398 h 1429173"/>
              <a:gd name="connsiteX375" fmla="*/ 605598 w 729672"/>
              <a:gd name="connsiteY375" fmla="*/ 658553 h 1429173"/>
              <a:gd name="connsiteX376" fmla="*/ 604597 w 729672"/>
              <a:gd name="connsiteY376" fmla="*/ 658476 h 1429173"/>
              <a:gd name="connsiteX377" fmla="*/ 591666 w 729672"/>
              <a:gd name="connsiteY377" fmla="*/ 655089 h 1429173"/>
              <a:gd name="connsiteX378" fmla="*/ 580582 w 729672"/>
              <a:gd name="connsiteY378" fmla="*/ 650471 h 1429173"/>
              <a:gd name="connsiteX379" fmla="*/ 578889 w 729672"/>
              <a:gd name="connsiteY379" fmla="*/ 648239 h 1429173"/>
              <a:gd name="connsiteX380" fmla="*/ 579967 w 729672"/>
              <a:gd name="connsiteY380" fmla="*/ 645622 h 1429173"/>
              <a:gd name="connsiteX381" fmla="*/ 581737 w 729672"/>
              <a:gd name="connsiteY381" fmla="*/ 644313 h 1429173"/>
              <a:gd name="connsiteX382" fmla="*/ 579505 w 729672"/>
              <a:gd name="connsiteY382" fmla="*/ 642312 h 1429173"/>
              <a:gd name="connsiteX383" fmla="*/ 564034 w 729672"/>
              <a:gd name="connsiteY383" fmla="*/ 633461 h 1429173"/>
              <a:gd name="connsiteX384" fmla="*/ 563187 w 729672"/>
              <a:gd name="connsiteY384" fmla="*/ 632768 h 1429173"/>
              <a:gd name="connsiteX385" fmla="*/ 557568 w 729672"/>
              <a:gd name="connsiteY385" fmla="*/ 625456 h 1429173"/>
              <a:gd name="connsiteX386" fmla="*/ 547639 w 729672"/>
              <a:gd name="connsiteY386" fmla="*/ 609985 h 1429173"/>
              <a:gd name="connsiteX387" fmla="*/ 542021 w 729672"/>
              <a:gd name="connsiteY387" fmla="*/ 606213 h 1429173"/>
              <a:gd name="connsiteX388" fmla="*/ 528166 w 729672"/>
              <a:gd name="connsiteY388" fmla="*/ 605674 h 1429173"/>
              <a:gd name="connsiteX389" fmla="*/ 526088 w 729672"/>
              <a:gd name="connsiteY389" fmla="*/ 604674 h 1429173"/>
              <a:gd name="connsiteX390" fmla="*/ 523240 w 729672"/>
              <a:gd name="connsiteY390" fmla="*/ 601287 h 1429173"/>
              <a:gd name="connsiteX391" fmla="*/ 522624 w 729672"/>
              <a:gd name="connsiteY391" fmla="*/ 599671 h 1429173"/>
              <a:gd name="connsiteX392" fmla="*/ 522086 w 729672"/>
              <a:gd name="connsiteY392" fmla="*/ 589819 h 1429173"/>
              <a:gd name="connsiteX393" fmla="*/ 520161 w 729672"/>
              <a:gd name="connsiteY393" fmla="*/ 587048 h 1429173"/>
              <a:gd name="connsiteX394" fmla="*/ 513465 w 729672"/>
              <a:gd name="connsiteY394" fmla="*/ 583430 h 1429173"/>
              <a:gd name="connsiteX395" fmla="*/ 505768 w 729672"/>
              <a:gd name="connsiteY395" fmla="*/ 580890 h 1429173"/>
              <a:gd name="connsiteX396" fmla="*/ 499302 w 729672"/>
              <a:gd name="connsiteY396" fmla="*/ 580428 h 1429173"/>
              <a:gd name="connsiteX397" fmla="*/ 496301 w 729672"/>
              <a:gd name="connsiteY397" fmla="*/ 581275 h 1429173"/>
              <a:gd name="connsiteX398" fmla="*/ 493299 w 729672"/>
              <a:gd name="connsiteY398" fmla="*/ 583276 h 1429173"/>
              <a:gd name="connsiteX399" fmla="*/ 492606 w 729672"/>
              <a:gd name="connsiteY399" fmla="*/ 583584 h 1429173"/>
              <a:gd name="connsiteX400" fmla="*/ 489219 w 729672"/>
              <a:gd name="connsiteY400" fmla="*/ 584739 h 1429173"/>
              <a:gd name="connsiteX401" fmla="*/ 488835 w 729672"/>
              <a:gd name="connsiteY401" fmla="*/ 584816 h 1429173"/>
              <a:gd name="connsiteX402" fmla="*/ 487449 w 729672"/>
              <a:gd name="connsiteY402" fmla="*/ 584739 h 1429173"/>
              <a:gd name="connsiteX403" fmla="*/ 487218 w 729672"/>
              <a:gd name="connsiteY403" fmla="*/ 584662 h 1429173"/>
              <a:gd name="connsiteX404" fmla="*/ 482138 w 729672"/>
              <a:gd name="connsiteY404" fmla="*/ 582430 h 1429173"/>
              <a:gd name="connsiteX405" fmla="*/ 480753 w 729672"/>
              <a:gd name="connsiteY405" fmla="*/ 581121 h 1429173"/>
              <a:gd name="connsiteX406" fmla="*/ 479059 w 729672"/>
              <a:gd name="connsiteY406" fmla="*/ 577735 h 1429173"/>
              <a:gd name="connsiteX407" fmla="*/ 476211 w 729672"/>
              <a:gd name="connsiteY407" fmla="*/ 567652 h 1429173"/>
              <a:gd name="connsiteX408" fmla="*/ 475596 w 729672"/>
              <a:gd name="connsiteY408" fmla="*/ 566805 h 1429173"/>
              <a:gd name="connsiteX409" fmla="*/ 464435 w 729672"/>
              <a:gd name="connsiteY409" fmla="*/ 565804 h 1429173"/>
              <a:gd name="connsiteX410" fmla="*/ 459355 w 729672"/>
              <a:gd name="connsiteY410" fmla="*/ 566343 h 1429173"/>
              <a:gd name="connsiteX411" fmla="*/ 454275 w 729672"/>
              <a:gd name="connsiteY411" fmla="*/ 569114 h 1429173"/>
              <a:gd name="connsiteX412" fmla="*/ 450735 w 729672"/>
              <a:gd name="connsiteY412" fmla="*/ 574194 h 1429173"/>
              <a:gd name="connsiteX413" fmla="*/ 448195 w 729672"/>
              <a:gd name="connsiteY413" fmla="*/ 576811 h 1429173"/>
              <a:gd name="connsiteX414" fmla="*/ 448195 w 729672"/>
              <a:gd name="connsiteY414" fmla="*/ 576811 h 1429173"/>
              <a:gd name="connsiteX415" fmla="*/ 448195 w 729672"/>
              <a:gd name="connsiteY415" fmla="*/ 576811 h 1429173"/>
              <a:gd name="connsiteX416" fmla="*/ 447964 w 729672"/>
              <a:gd name="connsiteY416" fmla="*/ 576965 h 1429173"/>
              <a:gd name="connsiteX417" fmla="*/ 446270 w 729672"/>
              <a:gd name="connsiteY417" fmla="*/ 577581 h 1429173"/>
              <a:gd name="connsiteX418" fmla="*/ 446270 w 729672"/>
              <a:gd name="connsiteY418" fmla="*/ 577581 h 1429173"/>
              <a:gd name="connsiteX419" fmla="*/ 442345 w 729672"/>
              <a:gd name="connsiteY419" fmla="*/ 577581 h 1429173"/>
              <a:gd name="connsiteX420" fmla="*/ 441575 w 729672"/>
              <a:gd name="connsiteY420" fmla="*/ 577504 h 1429173"/>
              <a:gd name="connsiteX421" fmla="*/ 437650 w 729672"/>
              <a:gd name="connsiteY421" fmla="*/ 576349 h 1429173"/>
              <a:gd name="connsiteX422" fmla="*/ 436649 w 729672"/>
              <a:gd name="connsiteY422" fmla="*/ 575810 h 1429173"/>
              <a:gd name="connsiteX423" fmla="*/ 433262 w 729672"/>
              <a:gd name="connsiteY423" fmla="*/ 572962 h 1429173"/>
              <a:gd name="connsiteX424" fmla="*/ 432724 w 729672"/>
              <a:gd name="connsiteY424" fmla="*/ 572347 h 1429173"/>
              <a:gd name="connsiteX425" fmla="*/ 430491 w 729672"/>
              <a:gd name="connsiteY425" fmla="*/ 568960 h 1429173"/>
              <a:gd name="connsiteX426" fmla="*/ 430107 w 729672"/>
              <a:gd name="connsiteY426" fmla="*/ 568113 h 1429173"/>
              <a:gd name="connsiteX427" fmla="*/ 426874 w 729672"/>
              <a:gd name="connsiteY427" fmla="*/ 556414 h 1429173"/>
              <a:gd name="connsiteX428" fmla="*/ 421409 w 729672"/>
              <a:gd name="connsiteY428" fmla="*/ 550410 h 1429173"/>
              <a:gd name="connsiteX429" fmla="*/ 409864 w 729672"/>
              <a:gd name="connsiteY429" fmla="*/ 542713 h 1429173"/>
              <a:gd name="connsiteX430" fmla="*/ 406246 w 729672"/>
              <a:gd name="connsiteY430" fmla="*/ 539712 h 1429173"/>
              <a:gd name="connsiteX431" fmla="*/ 405707 w 729672"/>
              <a:gd name="connsiteY431" fmla="*/ 539096 h 1429173"/>
              <a:gd name="connsiteX432" fmla="*/ 401243 w 729672"/>
              <a:gd name="connsiteY432" fmla="*/ 532322 h 1429173"/>
              <a:gd name="connsiteX433" fmla="*/ 400781 w 729672"/>
              <a:gd name="connsiteY433" fmla="*/ 531091 h 1429173"/>
              <a:gd name="connsiteX434" fmla="*/ 400242 w 729672"/>
              <a:gd name="connsiteY434" fmla="*/ 526396 h 1429173"/>
              <a:gd name="connsiteX435" fmla="*/ 399473 w 729672"/>
              <a:gd name="connsiteY435" fmla="*/ 524472 h 1429173"/>
              <a:gd name="connsiteX436" fmla="*/ 397318 w 729672"/>
              <a:gd name="connsiteY436" fmla="*/ 522316 h 1429173"/>
              <a:gd name="connsiteX437" fmla="*/ 390775 w 729672"/>
              <a:gd name="connsiteY437" fmla="*/ 518930 h 1429173"/>
              <a:gd name="connsiteX438" fmla="*/ 386080 w 729672"/>
              <a:gd name="connsiteY438" fmla="*/ 518930 h 1429173"/>
              <a:gd name="connsiteX439" fmla="*/ 385387 w 729672"/>
              <a:gd name="connsiteY439" fmla="*/ 518853 h 1429173"/>
              <a:gd name="connsiteX440" fmla="*/ 384464 w 729672"/>
              <a:gd name="connsiteY440" fmla="*/ 518622 h 1429173"/>
              <a:gd name="connsiteX441" fmla="*/ 383078 w 729672"/>
              <a:gd name="connsiteY441" fmla="*/ 518314 h 1429173"/>
              <a:gd name="connsiteX442" fmla="*/ 382693 w 729672"/>
              <a:gd name="connsiteY442" fmla="*/ 518083 h 1429173"/>
              <a:gd name="connsiteX443" fmla="*/ 381539 w 729672"/>
              <a:gd name="connsiteY443" fmla="*/ 517313 h 1429173"/>
              <a:gd name="connsiteX444" fmla="*/ 379845 w 729672"/>
              <a:gd name="connsiteY444" fmla="*/ 515081 h 1429173"/>
              <a:gd name="connsiteX445" fmla="*/ 379384 w 729672"/>
              <a:gd name="connsiteY445" fmla="*/ 514235 h 1429173"/>
              <a:gd name="connsiteX446" fmla="*/ 377767 w 729672"/>
              <a:gd name="connsiteY446" fmla="*/ 508924 h 1429173"/>
              <a:gd name="connsiteX447" fmla="*/ 376613 w 729672"/>
              <a:gd name="connsiteY447" fmla="*/ 506999 h 1429173"/>
              <a:gd name="connsiteX448" fmla="*/ 373380 w 729672"/>
              <a:gd name="connsiteY448" fmla="*/ 504998 h 1429173"/>
              <a:gd name="connsiteX449" fmla="*/ 369609 w 729672"/>
              <a:gd name="connsiteY449" fmla="*/ 504998 h 1429173"/>
              <a:gd name="connsiteX450" fmla="*/ 364990 w 729672"/>
              <a:gd name="connsiteY450" fmla="*/ 506538 h 1429173"/>
              <a:gd name="connsiteX451" fmla="*/ 360372 w 729672"/>
              <a:gd name="connsiteY451" fmla="*/ 509155 h 1429173"/>
              <a:gd name="connsiteX452" fmla="*/ 356755 w 729672"/>
              <a:gd name="connsiteY452" fmla="*/ 508308 h 1429173"/>
              <a:gd name="connsiteX453" fmla="*/ 347749 w 729672"/>
              <a:gd name="connsiteY453" fmla="*/ 496147 h 1429173"/>
              <a:gd name="connsiteX454" fmla="*/ 338051 w 729672"/>
              <a:gd name="connsiteY454" fmla="*/ 497609 h 1429173"/>
              <a:gd name="connsiteX455" fmla="*/ 334818 w 729672"/>
              <a:gd name="connsiteY455" fmla="*/ 495223 h 1429173"/>
              <a:gd name="connsiteX456" fmla="*/ 332586 w 729672"/>
              <a:gd name="connsiteY456" fmla="*/ 480599 h 1429173"/>
              <a:gd name="connsiteX457" fmla="*/ 332586 w 729672"/>
              <a:gd name="connsiteY457" fmla="*/ 479752 h 1429173"/>
              <a:gd name="connsiteX458" fmla="*/ 338205 w 729672"/>
              <a:gd name="connsiteY458" fmla="*/ 445424 h 1429173"/>
              <a:gd name="connsiteX459" fmla="*/ 339206 w 729672"/>
              <a:gd name="connsiteY459" fmla="*/ 442037 h 1429173"/>
              <a:gd name="connsiteX460" fmla="*/ 342592 w 729672"/>
              <a:gd name="connsiteY460" fmla="*/ 430568 h 1429173"/>
              <a:gd name="connsiteX461" fmla="*/ 341668 w 729672"/>
              <a:gd name="connsiteY461" fmla="*/ 425642 h 1429173"/>
              <a:gd name="connsiteX462" fmla="*/ 337743 w 729672"/>
              <a:gd name="connsiteY462" fmla="*/ 420254 h 1429173"/>
              <a:gd name="connsiteX463" fmla="*/ 327814 w 729672"/>
              <a:gd name="connsiteY463" fmla="*/ 411480 h 1429173"/>
              <a:gd name="connsiteX464" fmla="*/ 327275 w 729672"/>
              <a:gd name="connsiteY464" fmla="*/ 410864 h 1429173"/>
              <a:gd name="connsiteX465" fmla="*/ 323888 w 729672"/>
              <a:gd name="connsiteY465" fmla="*/ 405245 h 1429173"/>
              <a:gd name="connsiteX466" fmla="*/ 323504 w 729672"/>
              <a:gd name="connsiteY466" fmla="*/ 404168 h 1429173"/>
              <a:gd name="connsiteX467" fmla="*/ 322349 w 729672"/>
              <a:gd name="connsiteY467" fmla="*/ 396317 h 1429173"/>
              <a:gd name="connsiteX468" fmla="*/ 322426 w 729672"/>
              <a:gd name="connsiteY468" fmla="*/ 395316 h 1429173"/>
              <a:gd name="connsiteX469" fmla="*/ 324119 w 729672"/>
              <a:gd name="connsiteY469" fmla="*/ 388004 h 1429173"/>
              <a:gd name="connsiteX470" fmla="*/ 327044 w 729672"/>
              <a:gd name="connsiteY470" fmla="*/ 379307 h 1429173"/>
              <a:gd name="connsiteX471" fmla="*/ 328507 w 729672"/>
              <a:gd name="connsiteY471" fmla="*/ 372456 h 1429173"/>
              <a:gd name="connsiteX472" fmla="*/ 326736 w 729672"/>
              <a:gd name="connsiteY472" fmla="*/ 367145 h 1429173"/>
              <a:gd name="connsiteX473" fmla="*/ 314344 w 729672"/>
              <a:gd name="connsiteY473" fmla="*/ 355831 h 1429173"/>
              <a:gd name="connsiteX474" fmla="*/ 313882 w 729672"/>
              <a:gd name="connsiteY474" fmla="*/ 355292 h 1429173"/>
              <a:gd name="connsiteX475" fmla="*/ 310496 w 729672"/>
              <a:gd name="connsiteY475" fmla="*/ 350212 h 1429173"/>
              <a:gd name="connsiteX476" fmla="*/ 306878 w 729672"/>
              <a:gd name="connsiteY476" fmla="*/ 342515 h 1429173"/>
              <a:gd name="connsiteX477" fmla="*/ 306647 w 729672"/>
              <a:gd name="connsiteY477" fmla="*/ 341899 h 1429173"/>
              <a:gd name="connsiteX478" fmla="*/ 304954 w 729672"/>
              <a:gd name="connsiteY478" fmla="*/ 334048 h 1429173"/>
              <a:gd name="connsiteX479" fmla="*/ 304877 w 729672"/>
              <a:gd name="connsiteY479" fmla="*/ 333433 h 1429173"/>
              <a:gd name="connsiteX480" fmla="*/ 304877 w 729672"/>
              <a:gd name="connsiteY480" fmla="*/ 333433 h 1429173"/>
              <a:gd name="connsiteX481" fmla="*/ 304877 w 729672"/>
              <a:gd name="connsiteY481" fmla="*/ 315422 h 1429173"/>
              <a:gd name="connsiteX482" fmla="*/ 305416 w 729672"/>
              <a:gd name="connsiteY482" fmla="*/ 306801 h 1429173"/>
              <a:gd name="connsiteX483" fmla="*/ 305647 w 729672"/>
              <a:gd name="connsiteY483" fmla="*/ 305878 h 1429173"/>
              <a:gd name="connsiteX484" fmla="*/ 307879 w 729672"/>
              <a:gd name="connsiteY484" fmla="*/ 300797 h 1429173"/>
              <a:gd name="connsiteX485" fmla="*/ 308802 w 729672"/>
              <a:gd name="connsiteY485" fmla="*/ 299643 h 1429173"/>
              <a:gd name="connsiteX486" fmla="*/ 312728 w 729672"/>
              <a:gd name="connsiteY486" fmla="*/ 296795 h 1429173"/>
              <a:gd name="connsiteX487" fmla="*/ 326582 w 729672"/>
              <a:gd name="connsiteY487" fmla="*/ 289791 h 1429173"/>
              <a:gd name="connsiteX488" fmla="*/ 330046 w 729672"/>
              <a:gd name="connsiteY488" fmla="*/ 287174 h 1429173"/>
              <a:gd name="connsiteX489" fmla="*/ 331893 w 729672"/>
              <a:gd name="connsiteY489" fmla="*/ 282633 h 1429173"/>
              <a:gd name="connsiteX490" fmla="*/ 332894 w 729672"/>
              <a:gd name="connsiteY490" fmla="*/ 273704 h 1429173"/>
              <a:gd name="connsiteX491" fmla="*/ 331970 w 729672"/>
              <a:gd name="connsiteY491" fmla="*/ 271857 h 1429173"/>
              <a:gd name="connsiteX492" fmla="*/ 327660 w 729672"/>
              <a:gd name="connsiteY492" fmla="*/ 269471 h 1429173"/>
              <a:gd name="connsiteX493" fmla="*/ 327044 w 729672"/>
              <a:gd name="connsiteY493" fmla="*/ 269009 h 1429173"/>
              <a:gd name="connsiteX494" fmla="*/ 325890 w 729672"/>
              <a:gd name="connsiteY494" fmla="*/ 267854 h 1429173"/>
              <a:gd name="connsiteX495" fmla="*/ 325274 w 729672"/>
              <a:gd name="connsiteY495" fmla="*/ 267008 h 1429173"/>
              <a:gd name="connsiteX496" fmla="*/ 320348 w 729672"/>
              <a:gd name="connsiteY496" fmla="*/ 255539 h 1429173"/>
              <a:gd name="connsiteX497" fmla="*/ 317346 w 729672"/>
              <a:gd name="connsiteY497" fmla="*/ 251537 h 1429173"/>
              <a:gd name="connsiteX498" fmla="*/ 313652 w 729672"/>
              <a:gd name="connsiteY498" fmla="*/ 248304 h 1429173"/>
              <a:gd name="connsiteX499" fmla="*/ 303107 w 729672"/>
              <a:gd name="connsiteY499" fmla="*/ 246226 h 1429173"/>
              <a:gd name="connsiteX500" fmla="*/ 299797 w 729672"/>
              <a:gd name="connsiteY500" fmla="*/ 244918 h 1429173"/>
              <a:gd name="connsiteX501" fmla="*/ 299258 w 729672"/>
              <a:gd name="connsiteY501" fmla="*/ 244610 h 1429173"/>
              <a:gd name="connsiteX502" fmla="*/ 292254 w 729672"/>
              <a:gd name="connsiteY502" fmla="*/ 239761 h 1429173"/>
              <a:gd name="connsiteX503" fmla="*/ 286404 w 729672"/>
              <a:gd name="connsiteY503" fmla="*/ 237605 h 1429173"/>
              <a:gd name="connsiteX504" fmla="*/ 285404 w 729672"/>
              <a:gd name="connsiteY504" fmla="*/ 236990 h 1429173"/>
              <a:gd name="connsiteX505" fmla="*/ 280939 w 729672"/>
              <a:gd name="connsiteY505" fmla="*/ 232448 h 1429173"/>
              <a:gd name="connsiteX506" fmla="*/ 280170 w 729672"/>
              <a:gd name="connsiteY506" fmla="*/ 230909 h 1429173"/>
              <a:gd name="connsiteX507" fmla="*/ 278476 w 729672"/>
              <a:gd name="connsiteY507" fmla="*/ 220210 h 1429173"/>
              <a:gd name="connsiteX508" fmla="*/ 278476 w 729672"/>
              <a:gd name="connsiteY508" fmla="*/ 219364 h 1429173"/>
              <a:gd name="connsiteX509" fmla="*/ 279631 w 729672"/>
              <a:gd name="connsiteY509" fmla="*/ 210897 h 1429173"/>
              <a:gd name="connsiteX510" fmla="*/ 279785 w 729672"/>
              <a:gd name="connsiteY510" fmla="*/ 210204 h 1429173"/>
              <a:gd name="connsiteX511" fmla="*/ 284865 w 729672"/>
              <a:gd name="connsiteY511" fmla="*/ 197812 h 1429173"/>
              <a:gd name="connsiteX512" fmla="*/ 287559 w 729672"/>
              <a:gd name="connsiteY512" fmla="*/ 184804 h 1429173"/>
              <a:gd name="connsiteX513" fmla="*/ 287867 w 729672"/>
              <a:gd name="connsiteY513" fmla="*/ 184034 h 1429173"/>
              <a:gd name="connsiteX514" fmla="*/ 289714 w 729672"/>
              <a:gd name="connsiteY514" fmla="*/ 180648 h 1429173"/>
              <a:gd name="connsiteX515" fmla="*/ 283018 w 729672"/>
              <a:gd name="connsiteY515" fmla="*/ 172566 h 1429173"/>
              <a:gd name="connsiteX516" fmla="*/ 266392 w 729672"/>
              <a:gd name="connsiteY516" fmla="*/ 153170 h 1429173"/>
              <a:gd name="connsiteX517" fmla="*/ 256925 w 729672"/>
              <a:gd name="connsiteY517" fmla="*/ 145858 h 1429173"/>
              <a:gd name="connsiteX518" fmla="*/ 249074 w 729672"/>
              <a:gd name="connsiteY518" fmla="*/ 143779 h 1429173"/>
              <a:gd name="connsiteX519" fmla="*/ 247842 w 729672"/>
              <a:gd name="connsiteY519" fmla="*/ 143087 h 1429173"/>
              <a:gd name="connsiteX520" fmla="*/ 232064 w 729672"/>
              <a:gd name="connsiteY520" fmla="*/ 127308 h 1429173"/>
              <a:gd name="connsiteX521" fmla="*/ 212206 w 729672"/>
              <a:gd name="connsiteY521" fmla="*/ 131464 h 1429173"/>
              <a:gd name="connsiteX522" fmla="*/ 209281 w 729672"/>
              <a:gd name="connsiteY522" fmla="*/ 130233 h 1429173"/>
              <a:gd name="connsiteX523" fmla="*/ 198351 w 729672"/>
              <a:gd name="connsiteY523" fmla="*/ 113376 h 1429173"/>
              <a:gd name="connsiteX524" fmla="*/ 193271 w 729672"/>
              <a:gd name="connsiteY524" fmla="*/ 110375 h 1429173"/>
              <a:gd name="connsiteX525" fmla="*/ 191962 w 729672"/>
              <a:gd name="connsiteY525" fmla="*/ 108604 h 1429173"/>
              <a:gd name="connsiteX526" fmla="*/ 192347 w 729672"/>
              <a:gd name="connsiteY526" fmla="*/ 106449 h 1429173"/>
              <a:gd name="connsiteX527" fmla="*/ 194887 w 729672"/>
              <a:gd name="connsiteY527" fmla="*/ 102601 h 1429173"/>
              <a:gd name="connsiteX528" fmla="*/ 194810 w 729672"/>
              <a:gd name="connsiteY528" fmla="*/ 102293 h 1429173"/>
              <a:gd name="connsiteX529" fmla="*/ 189807 w 729672"/>
              <a:gd name="connsiteY529" fmla="*/ 100445 h 1429173"/>
              <a:gd name="connsiteX530" fmla="*/ 183573 w 729672"/>
              <a:gd name="connsiteY530" fmla="*/ 99445 h 1429173"/>
              <a:gd name="connsiteX531" fmla="*/ 169179 w 729672"/>
              <a:gd name="connsiteY531" fmla="*/ 98367 h 1429173"/>
              <a:gd name="connsiteX532" fmla="*/ 167717 w 729672"/>
              <a:gd name="connsiteY532" fmla="*/ 97828 h 1429173"/>
              <a:gd name="connsiteX533" fmla="*/ 165485 w 729672"/>
              <a:gd name="connsiteY533" fmla="*/ 96135 h 1429173"/>
              <a:gd name="connsiteX534" fmla="*/ 164638 w 729672"/>
              <a:gd name="connsiteY534" fmla="*/ 95135 h 1429173"/>
              <a:gd name="connsiteX535" fmla="*/ 159635 w 729672"/>
              <a:gd name="connsiteY535" fmla="*/ 85667 h 1429173"/>
              <a:gd name="connsiteX536" fmla="*/ 159327 w 729672"/>
              <a:gd name="connsiteY536" fmla="*/ 84898 h 1429173"/>
              <a:gd name="connsiteX537" fmla="*/ 158173 w 729672"/>
              <a:gd name="connsiteY537" fmla="*/ 79818 h 1429173"/>
              <a:gd name="connsiteX538" fmla="*/ 158250 w 729672"/>
              <a:gd name="connsiteY538" fmla="*/ 78355 h 1429173"/>
              <a:gd name="connsiteX539" fmla="*/ 162714 w 729672"/>
              <a:gd name="connsiteY539" fmla="*/ 63731 h 1429173"/>
              <a:gd name="connsiteX540" fmla="*/ 163176 w 729672"/>
              <a:gd name="connsiteY540" fmla="*/ 58651 h 1429173"/>
              <a:gd name="connsiteX541" fmla="*/ 164176 w 729672"/>
              <a:gd name="connsiteY541" fmla="*/ 56804 h 1429173"/>
              <a:gd name="connsiteX542" fmla="*/ 167563 w 729672"/>
              <a:gd name="connsiteY542" fmla="*/ 53956 h 1429173"/>
              <a:gd name="connsiteX543" fmla="*/ 171258 w 729672"/>
              <a:gd name="connsiteY543" fmla="*/ 51801 h 1429173"/>
              <a:gd name="connsiteX544" fmla="*/ 172797 w 729672"/>
              <a:gd name="connsiteY544" fmla="*/ 49184 h 1429173"/>
              <a:gd name="connsiteX545" fmla="*/ 172797 w 729672"/>
              <a:gd name="connsiteY545" fmla="*/ 41487 h 1429173"/>
              <a:gd name="connsiteX546" fmla="*/ 171873 w 729672"/>
              <a:gd name="connsiteY546" fmla="*/ 36945 h 1429173"/>
              <a:gd name="connsiteX547" fmla="*/ 170180 w 729672"/>
              <a:gd name="connsiteY547" fmla="*/ 34405 h 1429173"/>
              <a:gd name="connsiteX548" fmla="*/ 162637 w 729672"/>
              <a:gd name="connsiteY548" fmla="*/ 28479 h 1429173"/>
              <a:gd name="connsiteX549" fmla="*/ 160097 w 729672"/>
              <a:gd name="connsiteY549" fmla="*/ 26016 h 1429173"/>
              <a:gd name="connsiteX550" fmla="*/ 159327 w 729672"/>
              <a:gd name="connsiteY550" fmla="*/ 24399 h 1429173"/>
              <a:gd name="connsiteX551" fmla="*/ 158789 w 729672"/>
              <a:gd name="connsiteY551" fmla="*/ 19935 h 1429173"/>
              <a:gd name="connsiteX552" fmla="*/ 158865 w 729672"/>
              <a:gd name="connsiteY552" fmla="*/ 19012 h 1429173"/>
              <a:gd name="connsiteX553" fmla="*/ 160020 w 729672"/>
              <a:gd name="connsiteY553" fmla="*/ 13931 h 1429173"/>
              <a:gd name="connsiteX554" fmla="*/ 160328 w 729672"/>
              <a:gd name="connsiteY554" fmla="*/ 13162 h 1429173"/>
              <a:gd name="connsiteX555" fmla="*/ 162098 w 729672"/>
              <a:gd name="connsiteY555" fmla="*/ 10006 h 1429173"/>
              <a:gd name="connsiteX556" fmla="*/ 160174 w 729672"/>
              <a:gd name="connsiteY556" fmla="*/ 8082 h 1429173"/>
              <a:gd name="connsiteX557" fmla="*/ 159866 w 729672"/>
              <a:gd name="connsiteY557" fmla="*/ 4464 h 1429173"/>
              <a:gd name="connsiteX558" fmla="*/ 161790 w 729672"/>
              <a:gd name="connsiteY558" fmla="*/ 1770 h 1429173"/>
              <a:gd name="connsiteX559" fmla="*/ 157942 w 729672"/>
              <a:gd name="connsiteY559" fmla="*/ 0 h 1429173"/>
              <a:gd name="connsiteX560" fmla="*/ 157557 w 729672"/>
              <a:gd name="connsiteY560" fmla="*/ 77 h 1429173"/>
              <a:gd name="connsiteX561" fmla="*/ 155325 w 729672"/>
              <a:gd name="connsiteY561" fmla="*/ 2771 h 1429173"/>
              <a:gd name="connsiteX562" fmla="*/ 151630 w 729672"/>
              <a:gd name="connsiteY562" fmla="*/ 8697 h 1429173"/>
              <a:gd name="connsiteX563" fmla="*/ 151246 w 729672"/>
              <a:gd name="connsiteY563" fmla="*/ 9159 h 1429173"/>
              <a:gd name="connsiteX564" fmla="*/ 147859 w 729672"/>
              <a:gd name="connsiteY564" fmla="*/ 12546 h 1429173"/>
              <a:gd name="connsiteX565" fmla="*/ 146550 w 729672"/>
              <a:gd name="connsiteY565" fmla="*/ 13316 h 1429173"/>
              <a:gd name="connsiteX566" fmla="*/ 121535 w 729672"/>
              <a:gd name="connsiteY566" fmla="*/ 19396 h 1429173"/>
              <a:gd name="connsiteX567" fmla="*/ 112838 w 729672"/>
              <a:gd name="connsiteY567" fmla="*/ 23784 h 1429173"/>
              <a:gd name="connsiteX568" fmla="*/ 112222 w 729672"/>
              <a:gd name="connsiteY568" fmla="*/ 24015 h 1429173"/>
              <a:gd name="connsiteX569" fmla="*/ 112068 w 729672"/>
              <a:gd name="connsiteY569" fmla="*/ 24091 h 1429173"/>
              <a:gd name="connsiteX570" fmla="*/ 111760 w 729672"/>
              <a:gd name="connsiteY570" fmla="*/ 24938 h 1429173"/>
              <a:gd name="connsiteX571" fmla="*/ 109528 w 729672"/>
              <a:gd name="connsiteY571" fmla="*/ 28864 h 1429173"/>
              <a:gd name="connsiteX572" fmla="*/ 109066 w 729672"/>
              <a:gd name="connsiteY572" fmla="*/ 29479 h 1429173"/>
              <a:gd name="connsiteX573" fmla="*/ 105679 w 729672"/>
              <a:gd name="connsiteY573" fmla="*/ 32866 h 1429173"/>
              <a:gd name="connsiteX574" fmla="*/ 104987 w 729672"/>
              <a:gd name="connsiteY574" fmla="*/ 33405 h 1429173"/>
              <a:gd name="connsiteX575" fmla="*/ 104140 w 729672"/>
              <a:gd name="connsiteY575" fmla="*/ 36638 h 1429173"/>
              <a:gd name="connsiteX576" fmla="*/ 101985 w 729672"/>
              <a:gd name="connsiteY576" fmla="*/ 38716 h 1429173"/>
              <a:gd name="connsiteX577" fmla="*/ 99137 w 729672"/>
              <a:gd name="connsiteY577" fmla="*/ 39254 h 1429173"/>
              <a:gd name="connsiteX578" fmla="*/ 96443 w 729672"/>
              <a:gd name="connsiteY578" fmla="*/ 39332 h 1429173"/>
              <a:gd name="connsiteX579" fmla="*/ 90285 w 729672"/>
              <a:gd name="connsiteY579" fmla="*/ 42179 h 1429173"/>
              <a:gd name="connsiteX580" fmla="*/ 91902 w 729672"/>
              <a:gd name="connsiteY580" fmla="*/ 44411 h 1429173"/>
              <a:gd name="connsiteX581" fmla="*/ 92441 w 729672"/>
              <a:gd name="connsiteY581" fmla="*/ 46028 h 1429173"/>
              <a:gd name="connsiteX582" fmla="*/ 92441 w 729672"/>
              <a:gd name="connsiteY582" fmla="*/ 48260 h 1429173"/>
              <a:gd name="connsiteX583" fmla="*/ 91594 w 729672"/>
              <a:gd name="connsiteY583" fmla="*/ 50261 h 1429173"/>
              <a:gd name="connsiteX584" fmla="*/ 88207 w 729672"/>
              <a:gd name="connsiteY584" fmla="*/ 53648 h 1429173"/>
              <a:gd name="connsiteX585" fmla="*/ 87592 w 729672"/>
              <a:gd name="connsiteY585" fmla="*/ 54110 h 1429173"/>
              <a:gd name="connsiteX586" fmla="*/ 83666 w 729672"/>
              <a:gd name="connsiteY586" fmla="*/ 56342 h 1429173"/>
              <a:gd name="connsiteX587" fmla="*/ 78124 w 729672"/>
              <a:gd name="connsiteY587" fmla="*/ 58266 h 1429173"/>
              <a:gd name="connsiteX588" fmla="*/ 73506 w 729672"/>
              <a:gd name="connsiteY588" fmla="*/ 58882 h 1429173"/>
              <a:gd name="connsiteX589" fmla="*/ 70504 w 729672"/>
              <a:gd name="connsiteY589" fmla="*/ 60190 h 1429173"/>
              <a:gd name="connsiteX590" fmla="*/ 67810 w 729672"/>
              <a:gd name="connsiteY590" fmla="*/ 63346 h 1429173"/>
              <a:gd name="connsiteX591" fmla="*/ 67272 w 729672"/>
              <a:gd name="connsiteY591" fmla="*/ 64501 h 1429173"/>
              <a:gd name="connsiteX592" fmla="*/ 70581 w 729672"/>
              <a:gd name="connsiteY592" fmla="*/ 65270 h 1429173"/>
              <a:gd name="connsiteX593" fmla="*/ 72659 w 729672"/>
              <a:gd name="connsiteY593" fmla="*/ 67118 h 1429173"/>
              <a:gd name="connsiteX594" fmla="*/ 73814 w 729672"/>
              <a:gd name="connsiteY594" fmla="*/ 70504 h 1429173"/>
              <a:gd name="connsiteX595" fmla="*/ 73968 w 729672"/>
              <a:gd name="connsiteY595" fmla="*/ 71197 h 1429173"/>
              <a:gd name="connsiteX596" fmla="*/ 74507 w 729672"/>
              <a:gd name="connsiteY596" fmla="*/ 79664 h 1429173"/>
              <a:gd name="connsiteX597" fmla="*/ 74276 w 729672"/>
              <a:gd name="connsiteY597" fmla="*/ 80895 h 1429173"/>
              <a:gd name="connsiteX598" fmla="*/ 72429 w 729672"/>
              <a:gd name="connsiteY598" fmla="*/ 85436 h 1429173"/>
              <a:gd name="connsiteX599" fmla="*/ 76046 w 729672"/>
              <a:gd name="connsiteY599" fmla="*/ 86052 h 1429173"/>
              <a:gd name="connsiteX600" fmla="*/ 77893 w 729672"/>
              <a:gd name="connsiteY600" fmla="*/ 87284 h 1429173"/>
              <a:gd name="connsiteX601" fmla="*/ 79048 w 729672"/>
              <a:gd name="connsiteY601" fmla="*/ 88977 h 1429173"/>
              <a:gd name="connsiteX602" fmla="*/ 79510 w 729672"/>
              <a:gd name="connsiteY602" fmla="*/ 90131 h 1429173"/>
              <a:gd name="connsiteX603" fmla="*/ 80664 w 729672"/>
              <a:gd name="connsiteY603" fmla="*/ 97982 h 1429173"/>
              <a:gd name="connsiteX604" fmla="*/ 80664 w 729672"/>
              <a:gd name="connsiteY604" fmla="*/ 107911 h 1429173"/>
              <a:gd name="connsiteX605" fmla="*/ 80587 w 729672"/>
              <a:gd name="connsiteY605" fmla="*/ 108604 h 1429173"/>
              <a:gd name="connsiteX606" fmla="*/ 78355 w 729672"/>
              <a:gd name="connsiteY606" fmla="*/ 117071 h 1429173"/>
              <a:gd name="connsiteX607" fmla="*/ 77201 w 729672"/>
              <a:gd name="connsiteY607" fmla="*/ 118687 h 1429173"/>
              <a:gd name="connsiteX608" fmla="*/ 72121 w 729672"/>
              <a:gd name="connsiteY608" fmla="*/ 122074 h 1429173"/>
              <a:gd name="connsiteX609" fmla="*/ 69427 w 729672"/>
              <a:gd name="connsiteY609" fmla="*/ 122305 h 1429173"/>
              <a:gd name="connsiteX610" fmla="*/ 63269 w 729672"/>
              <a:gd name="connsiteY610" fmla="*/ 119457 h 1429173"/>
              <a:gd name="connsiteX611" fmla="*/ 61730 w 729672"/>
              <a:gd name="connsiteY611" fmla="*/ 116224 h 1429173"/>
              <a:gd name="connsiteX612" fmla="*/ 63423 w 729672"/>
              <a:gd name="connsiteY612" fmla="*/ 109451 h 1429173"/>
              <a:gd name="connsiteX613" fmla="*/ 63654 w 729672"/>
              <a:gd name="connsiteY613" fmla="*/ 108912 h 1429173"/>
              <a:gd name="connsiteX614" fmla="*/ 65193 w 729672"/>
              <a:gd name="connsiteY614" fmla="*/ 105833 h 1429173"/>
              <a:gd name="connsiteX615" fmla="*/ 59882 w 729672"/>
              <a:gd name="connsiteY615" fmla="*/ 111991 h 1429173"/>
              <a:gd name="connsiteX616" fmla="*/ 56727 w 729672"/>
              <a:gd name="connsiteY616" fmla="*/ 114608 h 1429173"/>
              <a:gd name="connsiteX617" fmla="*/ 56265 w 729672"/>
              <a:gd name="connsiteY617" fmla="*/ 114916 h 1429173"/>
              <a:gd name="connsiteX618" fmla="*/ 52185 w 729672"/>
              <a:gd name="connsiteY618" fmla="*/ 116994 h 1429173"/>
              <a:gd name="connsiteX619" fmla="*/ 50107 w 729672"/>
              <a:gd name="connsiteY619" fmla="*/ 119380 h 1429173"/>
              <a:gd name="connsiteX620" fmla="*/ 51108 w 729672"/>
              <a:gd name="connsiteY620" fmla="*/ 119226 h 1429173"/>
              <a:gd name="connsiteX621" fmla="*/ 53956 w 729672"/>
              <a:gd name="connsiteY621" fmla="*/ 119226 h 1429173"/>
              <a:gd name="connsiteX622" fmla="*/ 56727 w 729672"/>
              <a:gd name="connsiteY622" fmla="*/ 121458 h 1429173"/>
              <a:gd name="connsiteX623" fmla="*/ 58959 w 729672"/>
              <a:gd name="connsiteY623" fmla="*/ 131079 h 1429173"/>
              <a:gd name="connsiteX624" fmla="*/ 59575 w 729672"/>
              <a:gd name="connsiteY624" fmla="*/ 130618 h 1429173"/>
              <a:gd name="connsiteX625" fmla="*/ 61345 w 729672"/>
              <a:gd name="connsiteY625" fmla="*/ 130002 h 1429173"/>
              <a:gd name="connsiteX626" fmla="*/ 64193 w 729672"/>
              <a:gd name="connsiteY626" fmla="*/ 130002 h 1429173"/>
              <a:gd name="connsiteX627" fmla="*/ 66964 w 729672"/>
              <a:gd name="connsiteY627" fmla="*/ 132619 h 1429173"/>
              <a:gd name="connsiteX628" fmla="*/ 67502 w 729672"/>
              <a:gd name="connsiteY628" fmla="*/ 141624 h 1429173"/>
              <a:gd name="connsiteX629" fmla="*/ 69658 w 729672"/>
              <a:gd name="connsiteY629" fmla="*/ 151322 h 1429173"/>
              <a:gd name="connsiteX630" fmla="*/ 69735 w 729672"/>
              <a:gd name="connsiteY630" fmla="*/ 151938 h 1429173"/>
              <a:gd name="connsiteX631" fmla="*/ 69735 w 729672"/>
              <a:gd name="connsiteY631" fmla="*/ 160944 h 1429173"/>
              <a:gd name="connsiteX632" fmla="*/ 68734 w 729672"/>
              <a:gd name="connsiteY632" fmla="*/ 163099 h 1429173"/>
              <a:gd name="connsiteX633" fmla="*/ 64808 w 729672"/>
              <a:gd name="connsiteY633" fmla="*/ 166485 h 1429173"/>
              <a:gd name="connsiteX634" fmla="*/ 50415 w 729672"/>
              <a:gd name="connsiteY634" fmla="*/ 175722 h 1429173"/>
              <a:gd name="connsiteX635" fmla="*/ 49492 w 729672"/>
              <a:gd name="connsiteY635" fmla="*/ 176107 h 1429173"/>
              <a:gd name="connsiteX636" fmla="*/ 42179 w 729672"/>
              <a:gd name="connsiteY636" fmla="*/ 177800 h 1429173"/>
              <a:gd name="connsiteX637" fmla="*/ 39332 w 729672"/>
              <a:gd name="connsiteY637" fmla="*/ 176799 h 1429173"/>
              <a:gd name="connsiteX638" fmla="*/ 40486 w 729672"/>
              <a:gd name="connsiteY638" fmla="*/ 178570 h 1429173"/>
              <a:gd name="connsiteX639" fmla="*/ 40640 w 729672"/>
              <a:gd name="connsiteY639" fmla="*/ 181494 h 1429173"/>
              <a:gd name="connsiteX640" fmla="*/ 38177 w 729672"/>
              <a:gd name="connsiteY640" fmla="*/ 182957 h 1429173"/>
              <a:gd name="connsiteX641" fmla="*/ 31635 w 729672"/>
              <a:gd name="connsiteY641" fmla="*/ 183034 h 1429173"/>
              <a:gd name="connsiteX642" fmla="*/ 33020 w 729672"/>
              <a:gd name="connsiteY642" fmla="*/ 187113 h 1429173"/>
              <a:gd name="connsiteX643" fmla="*/ 33020 w 729672"/>
              <a:gd name="connsiteY643" fmla="*/ 188807 h 1429173"/>
              <a:gd name="connsiteX644" fmla="*/ 31865 w 729672"/>
              <a:gd name="connsiteY644" fmla="*/ 192732 h 1429173"/>
              <a:gd name="connsiteX645" fmla="*/ 31404 w 729672"/>
              <a:gd name="connsiteY645" fmla="*/ 193656 h 1429173"/>
              <a:gd name="connsiteX646" fmla="*/ 28248 w 729672"/>
              <a:gd name="connsiteY646" fmla="*/ 197889 h 1429173"/>
              <a:gd name="connsiteX647" fmla="*/ 26093 w 729672"/>
              <a:gd name="connsiteY647" fmla="*/ 202661 h 1429173"/>
              <a:gd name="connsiteX648" fmla="*/ 25785 w 729672"/>
              <a:gd name="connsiteY648" fmla="*/ 203123 h 1429173"/>
              <a:gd name="connsiteX649" fmla="*/ 20166 w 729672"/>
              <a:gd name="connsiteY649" fmla="*/ 210974 h 1429173"/>
              <a:gd name="connsiteX650" fmla="*/ 19319 w 729672"/>
              <a:gd name="connsiteY650" fmla="*/ 211744 h 1429173"/>
              <a:gd name="connsiteX651" fmla="*/ 3772 w 729672"/>
              <a:gd name="connsiteY651" fmla="*/ 220903 h 1429173"/>
              <a:gd name="connsiteX652" fmla="*/ 0 w 729672"/>
              <a:gd name="connsiteY652" fmla="*/ 229678 h 1429173"/>
              <a:gd name="connsiteX653" fmla="*/ 2694 w 729672"/>
              <a:gd name="connsiteY653" fmla="*/ 230062 h 1429173"/>
              <a:gd name="connsiteX654" fmla="*/ 16702 w 729672"/>
              <a:gd name="connsiteY654" fmla="*/ 221750 h 1429173"/>
              <a:gd name="connsiteX655" fmla="*/ 31635 w 729672"/>
              <a:gd name="connsiteY655" fmla="*/ 206279 h 1429173"/>
              <a:gd name="connsiteX656" fmla="*/ 32096 w 729672"/>
              <a:gd name="connsiteY656" fmla="*/ 205894 h 1429173"/>
              <a:gd name="connsiteX657" fmla="*/ 47875 w 729672"/>
              <a:gd name="connsiteY657" fmla="*/ 195195 h 1429173"/>
              <a:gd name="connsiteX658" fmla="*/ 59882 w 729672"/>
              <a:gd name="connsiteY658" fmla="*/ 188345 h 1429173"/>
              <a:gd name="connsiteX659" fmla="*/ 63115 w 729672"/>
              <a:gd name="connsiteY659" fmla="*/ 188653 h 1429173"/>
              <a:gd name="connsiteX660" fmla="*/ 63808 w 729672"/>
              <a:gd name="connsiteY660" fmla="*/ 191885 h 1429173"/>
              <a:gd name="connsiteX661" fmla="*/ 62345 w 729672"/>
              <a:gd name="connsiteY661" fmla="*/ 195272 h 1429173"/>
              <a:gd name="connsiteX662" fmla="*/ 62345 w 729672"/>
              <a:gd name="connsiteY662" fmla="*/ 202584 h 1429173"/>
              <a:gd name="connsiteX663" fmla="*/ 61730 w 729672"/>
              <a:gd name="connsiteY663" fmla="*/ 206894 h 1429173"/>
              <a:gd name="connsiteX664" fmla="*/ 60575 w 729672"/>
              <a:gd name="connsiteY664" fmla="*/ 211667 h 1429173"/>
              <a:gd name="connsiteX665" fmla="*/ 60190 w 729672"/>
              <a:gd name="connsiteY665" fmla="*/ 212513 h 1429173"/>
              <a:gd name="connsiteX666" fmla="*/ 56265 w 729672"/>
              <a:gd name="connsiteY666" fmla="*/ 218671 h 1429173"/>
              <a:gd name="connsiteX667" fmla="*/ 52493 w 729672"/>
              <a:gd name="connsiteY667" fmla="*/ 226753 h 1429173"/>
              <a:gd name="connsiteX668" fmla="*/ 52185 w 729672"/>
              <a:gd name="connsiteY668" fmla="*/ 227214 h 1429173"/>
              <a:gd name="connsiteX669" fmla="*/ 50492 w 729672"/>
              <a:gd name="connsiteY669" fmla="*/ 229447 h 1429173"/>
              <a:gd name="connsiteX670" fmla="*/ 49261 w 729672"/>
              <a:gd name="connsiteY670" fmla="*/ 230370 h 1429173"/>
              <a:gd name="connsiteX671" fmla="*/ 44258 w 729672"/>
              <a:gd name="connsiteY671" fmla="*/ 232371 h 1429173"/>
              <a:gd name="connsiteX672" fmla="*/ 42102 w 729672"/>
              <a:gd name="connsiteY672" fmla="*/ 234911 h 1429173"/>
              <a:gd name="connsiteX673" fmla="*/ 42564 w 729672"/>
              <a:gd name="connsiteY673" fmla="*/ 241223 h 1429173"/>
              <a:gd name="connsiteX674" fmla="*/ 43334 w 729672"/>
              <a:gd name="connsiteY674" fmla="*/ 243455 h 142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</a:cxnLst>
            <a:rect l="l" t="t" r="r" b="b"/>
            <a:pathLst>
              <a:path w="729672" h="1429173">
                <a:moveTo>
                  <a:pt x="43334" y="243455"/>
                </a:moveTo>
                <a:lnTo>
                  <a:pt x="61268" y="233757"/>
                </a:lnTo>
                <a:lnTo>
                  <a:pt x="76970" y="225290"/>
                </a:lnTo>
                <a:cubicBezTo>
                  <a:pt x="77278" y="225136"/>
                  <a:pt x="77585" y="225213"/>
                  <a:pt x="77816" y="225136"/>
                </a:cubicBezTo>
                <a:cubicBezTo>
                  <a:pt x="78047" y="225059"/>
                  <a:pt x="78432" y="224905"/>
                  <a:pt x="78663" y="224982"/>
                </a:cubicBezTo>
                <a:cubicBezTo>
                  <a:pt x="79279" y="225059"/>
                  <a:pt x="79818" y="225367"/>
                  <a:pt x="80279" y="225752"/>
                </a:cubicBezTo>
                <a:cubicBezTo>
                  <a:pt x="81126" y="226676"/>
                  <a:pt x="81357" y="227984"/>
                  <a:pt x="80741" y="229139"/>
                </a:cubicBezTo>
                <a:lnTo>
                  <a:pt x="63269" y="260081"/>
                </a:lnTo>
                <a:lnTo>
                  <a:pt x="61499" y="264468"/>
                </a:lnTo>
                <a:lnTo>
                  <a:pt x="61961" y="266238"/>
                </a:lnTo>
                <a:lnTo>
                  <a:pt x="64270" y="267239"/>
                </a:lnTo>
                <a:lnTo>
                  <a:pt x="68272" y="267701"/>
                </a:lnTo>
                <a:lnTo>
                  <a:pt x="74430" y="265622"/>
                </a:lnTo>
                <a:cubicBezTo>
                  <a:pt x="74661" y="265545"/>
                  <a:pt x="74815" y="265468"/>
                  <a:pt x="75045" y="265468"/>
                </a:cubicBezTo>
                <a:lnTo>
                  <a:pt x="81203" y="264930"/>
                </a:lnTo>
                <a:cubicBezTo>
                  <a:pt x="81973" y="264853"/>
                  <a:pt x="82742" y="265084"/>
                  <a:pt x="83281" y="265622"/>
                </a:cubicBezTo>
                <a:cubicBezTo>
                  <a:pt x="83897" y="266161"/>
                  <a:pt x="84205" y="266854"/>
                  <a:pt x="84205" y="267624"/>
                </a:cubicBezTo>
                <a:lnTo>
                  <a:pt x="84744" y="280555"/>
                </a:lnTo>
                <a:lnTo>
                  <a:pt x="85206" y="284942"/>
                </a:lnTo>
                <a:lnTo>
                  <a:pt x="88361" y="291253"/>
                </a:lnTo>
                <a:cubicBezTo>
                  <a:pt x="88592" y="291638"/>
                  <a:pt x="88669" y="292100"/>
                  <a:pt x="88669" y="292485"/>
                </a:cubicBezTo>
                <a:lnTo>
                  <a:pt x="88669" y="296410"/>
                </a:lnTo>
                <a:cubicBezTo>
                  <a:pt x="88669" y="296718"/>
                  <a:pt x="88592" y="297026"/>
                  <a:pt x="88515" y="297334"/>
                </a:cubicBezTo>
                <a:lnTo>
                  <a:pt x="87361" y="300721"/>
                </a:lnTo>
                <a:cubicBezTo>
                  <a:pt x="87284" y="300951"/>
                  <a:pt x="87130" y="301259"/>
                  <a:pt x="86976" y="301490"/>
                </a:cubicBezTo>
                <a:lnTo>
                  <a:pt x="81588" y="309033"/>
                </a:lnTo>
                <a:lnTo>
                  <a:pt x="81049" y="310650"/>
                </a:lnTo>
                <a:lnTo>
                  <a:pt x="82665" y="312882"/>
                </a:lnTo>
                <a:lnTo>
                  <a:pt x="90516" y="317038"/>
                </a:lnTo>
                <a:lnTo>
                  <a:pt x="120458" y="326967"/>
                </a:lnTo>
                <a:lnTo>
                  <a:pt x="124229" y="327814"/>
                </a:lnTo>
                <a:lnTo>
                  <a:pt x="128386" y="325505"/>
                </a:lnTo>
                <a:cubicBezTo>
                  <a:pt x="128847" y="325274"/>
                  <a:pt x="129386" y="325120"/>
                  <a:pt x="129925" y="325197"/>
                </a:cubicBezTo>
                <a:lnTo>
                  <a:pt x="137776" y="325736"/>
                </a:lnTo>
                <a:cubicBezTo>
                  <a:pt x="139161" y="325813"/>
                  <a:pt x="140239" y="326890"/>
                  <a:pt x="140393" y="328276"/>
                </a:cubicBezTo>
                <a:lnTo>
                  <a:pt x="140931" y="333894"/>
                </a:lnTo>
                <a:cubicBezTo>
                  <a:pt x="141009" y="334356"/>
                  <a:pt x="140931" y="334895"/>
                  <a:pt x="140701" y="335357"/>
                </a:cubicBezTo>
                <a:lnTo>
                  <a:pt x="138007" y="341284"/>
                </a:lnTo>
                <a:lnTo>
                  <a:pt x="135390" y="352829"/>
                </a:lnTo>
                <a:lnTo>
                  <a:pt x="136929" y="361219"/>
                </a:lnTo>
                <a:cubicBezTo>
                  <a:pt x="137006" y="361527"/>
                  <a:pt x="137006" y="361911"/>
                  <a:pt x="136929" y="362219"/>
                </a:cubicBezTo>
                <a:lnTo>
                  <a:pt x="135775" y="368377"/>
                </a:lnTo>
                <a:lnTo>
                  <a:pt x="131772" y="380538"/>
                </a:lnTo>
                <a:lnTo>
                  <a:pt x="130156" y="387619"/>
                </a:lnTo>
                <a:lnTo>
                  <a:pt x="129078" y="399627"/>
                </a:lnTo>
                <a:cubicBezTo>
                  <a:pt x="129001" y="400088"/>
                  <a:pt x="128924" y="400473"/>
                  <a:pt x="128693" y="400858"/>
                </a:cubicBezTo>
                <a:lnTo>
                  <a:pt x="126153" y="404938"/>
                </a:lnTo>
                <a:lnTo>
                  <a:pt x="124229" y="413096"/>
                </a:lnTo>
                <a:lnTo>
                  <a:pt x="124614" y="412711"/>
                </a:lnTo>
                <a:lnTo>
                  <a:pt x="124999" y="412327"/>
                </a:lnTo>
                <a:cubicBezTo>
                  <a:pt x="125153" y="412173"/>
                  <a:pt x="125461" y="412096"/>
                  <a:pt x="125615" y="412019"/>
                </a:cubicBezTo>
                <a:cubicBezTo>
                  <a:pt x="126307" y="411711"/>
                  <a:pt x="127000" y="411557"/>
                  <a:pt x="127770" y="411788"/>
                </a:cubicBezTo>
                <a:lnTo>
                  <a:pt x="134081" y="414020"/>
                </a:lnTo>
                <a:lnTo>
                  <a:pt x="141701" y="406785"/>
                </a:lnTo>
                <a:cubicBezTo>
                  <a:pt x="141932" y="406554"/>
                  <a:pt x="142240" y="406323"/>
                  <a:pt x="142548" y="406169"/>
                </a:cubicBezTo>
                <a:lnTo>
                  <a:pt x="147628" y="403937"/>
                </a:lnTo>
                <a:cubicBezTo>
                  <a:pt x="148090" y="403706"/>
                  <a:pt x="148552" y="403706"/>
                  <a:pt x="149013" y="403706"/>
                </a:cubicBezTo>
                <a:lnTo>
                  <a:pt x="149013" y="403706"/>
                </a:lnTo>
                <a:lnTo>
                  <a:pt x="149013" y="403706"/>
                </a:lnTo>
                <a:lnTo>
                  <a:pt x="154632" y="404245"/>
                </a:lnTo>
                <a:cubicBezTo>
                  <a:pt x="154863" y="404245"/>
                  <a:pt x="155017" y="404322"/>
                  <a:pt x="155248" y="404399"/>
                </a:cubicBezTo>
                <a:lnTo>
                  <a:pt x="162021" y="406631"/>
                </a:lnTo>
                <a:cubicBezTo>
                  <a:pt x="162252" y="406708"/>
                  <a:pt x="162560" y="406862"/>
                  <a:pt x="162714" y="407016"/>
                </a:cubicBezTo>
                <a:lnTo>
                  <a:pt x="173413" y="414482"/>
                </a:lnTo>
                <a:lnTo>
                  <a:pt x="177261" y="414944"/>
                </a:lnTo>
                <a:lnTo>
                  <a:pt x="181264" y="413943"/>
                </a:lnTo>
                <a:cubicBezTo>
                  <a:pt x="181571" y="413866"/>
                  <a:pt x="181956" y="413866"/>
                  <a:pt x="182264" y="413866"/>
                </a:cubicBezTo>
                <a:lnTo>
                  <a:pt x="186729" y="414405"/>
                </a:lnTo>
                <a:cubicBezTo>
                  <a:pt x="186959" y="414405"/>
                  <a:pt x="187190" y="414482"/>
                  <a:pt x="187421" y="414559"/>
                </a:cubicBezTo>
                <a:lnTo>
                  <a:pt x="193040" y="416791"/>
                </a:lnTo>
                <a:cubicBezTo>
                  <a:pt x="193271" y="416868"/>
                  <a:pt x="193579" y="417022"/>
                  <a:pt x="193810" y="417253"/>
                </a:cubicBezTo>
                <a:lnTo>
                  <a:pt x="208973" y="429645"/>
                </a:lnTo>
                <a:cubicBezTo>
                  <a:pt x="209127" y="429799"/>
                  <a:pt x="209281" y="429953"/>
                  <a:pt x="209435" y="430107"/>
                </a:cubicBezTo>
                <a:lnTo>
                  <a:pt x="217285" y="440267"/>
                </a:lnTo>
                <a:lnTo>
                  <a:pt x="233218" y="453890"/>
                </a:lnTo>
                <a:lnTo>
                  <a:pt x="236836" y="456584"/>
                </a:lnTo>
                <a:lnTo>
                  <a:pt x="246611" y="456584"/>
                </a:lnTo>
                <a:cubicBezTo>
                  <a:pt x="246919" y="456584"/>
                  <a:pt x="247150" y="456661"/>
                  <a:pt x="247381" y="456738"/>
                </a:cubicBezTo>
                <a:lnTo>
                  <a:pt x="258618" y="460125"/>
                </a:lnTo>
                <a:cubicBezTo>
                  <a:pt x="259388" y="460356"/>
                  <a:pt x="260004" y="460894"/>
                  <a:pt x="260388" y="461664"/>
                </a:cubicBezTo>
                <a:cubicBezTo>
                  <a:pt x="260696" y="462357"/>
                  <a:pt x="260773" y="463204"/>
                  <a:pt x="260388" y="463973"/>
                </a:cubicBezTo>
                <a:lnTo>
                  <a:pt x="252922" y="480984"/>
                </a:lnTo>
                <a:lnTo>
                  <a:pt x="253538" y="482831"/>
                </a:lnTo>
                <a:lnTo>
                  <a:pt x="255001" y="484601"/>
                </a:lnTo>
                <a:lnTo>
                  <a:pt x="260465" y="486602"/>
                </a:lnTo>
                <a:lnTo>
                  <a:pt x="266777" y="488065"/>
                </a:lnTo>
                <a:lnTo>
                  <a:pt x="274859" y="486064"/>
                </a:lnTo>
                <a:lnTo>
                  <a:pt x="279092" y="483985"/>
                </a:lnTo>
                <a:cubicBezTo>
                  <a:pt x="279477" y="483754"/>
                  <a:pt x="279939" y="483678"/>
                  <a:pt x="280324" y="483678"/>
                </a:cubicBezTo>
                <a:lnTo>
                  <a:pt x="283172" y="483678"/>
                </a:lnTo>
                <a:cubicBezTo>
                  <a:pt x="284095" y="483678"/>
                  <a:pt x="285019" y="484139"/>
                  <a:pt x="285481" y="484909"/>
                </a:cubicBezTo>
                <a:lnTo>
                  <a:pt x="288559" y="489527"/>
                </a:lnTo>
                <a:lnTo>
                  <a:pt x="296026" y="494838"/>
                </a:lnTo>
                <a:lnTo>
                  <a:pt x="299027" y="496301"/>
                </a:lnTo>
                <a:cubicBezTo>
                  <a:pt x="299489" y="496531"/>
                  <a:pt x="299874" y="496916"/>
                  <a:pt x="300182" y="497378"/>
                </a:cubicBezTo>
                <a:lnTo>
                  <a:pt x="301875" y="500226"/>
                </a:lnTo>
                <a:cubicBezTo>
                  <a:pt x="302491" y="501227"/>
                  <a:pt x="302414" y="502458"/>
                  <a:pt x="301721" y="503382"/>
                </a:cubicBezTo>
                <a:lnTo>
                  <a:pt x="300028" y="505614"/>
                </a:lnTo>
                <a:lnTo>
                  <a:pt x="295102" y="513311"/>
                </a:lnTo>
                <a:lnTo>
                  <a:pt x="286866" y="532707"/>
                </a:lnTo>
                <a:lnTo>
                  <a:pt x="289483" y="536633"/>
                </a:lnTo>
                <a:cubicBezTo>
                  <a:pt x="289945" y="537248"/>
                  <a:pt x="290022" y="538095"/>
                  <a:pt x="289868" y="538865"/>
                </a:cubicBezTo>
                <a:lnTo>
                  <a:pt x="289560" y="540173"/>
                </a:lnTo>
                <a:lnTo>
                  <a:pt x="288251" y="545869"/>
                </a:lnTo>
                <a:lnTo>
                  <a:pt x="288251" y="549718"/>
                </a:lnTo>
                <a:lnTo>
                  <a:pt x="289791" y="556414"/>
                </a:lnTo>
                <a:lnTo>
                  <a:pt x="294717" y="566805"/>
                </a:lnTo>
                <a:cubicBezTo>
                  <a:pt x="294794" y="566959"/>
                  <a:pt x="294871" y="567190"/>
                  <a:pt x="294871" y="567344"/>
                </a:cubicBezTo>
                <a:lnTo>
                  <a:pt x="298796" y="583661"/>
                </a:lnTo>
                <a:cubicBezTo>
                  <a:pt x="298873" y="583892"/>
                  <a:pt x="298873" y="584123"/>
                  <a:pt x="298873" y="584354"/>
                </a:cubicBezTo>
                <a:lnTo>
                  <a:pt x="298873" y="589434"/>
                </a:lnTo>
                <a:lnTo>
                  <a:pt x="299874" y="594129"/>
                </a:lnTo>
                <a:lnTo>
                  <a:pt x="301182" y="596669"/>
                </a:lnTo>
                <a:lnTo>
                  <a:pt x="304415" y="599440"/>
                </a:lnTo>
                <a:lnTo>
                  <a:pt x="307494" y="600979"/>
                </a:lnTo>
                <a:cubicBezTo>
                  <a:pt x="307648" y="601056"/>
                  <a:pt x="307879" y="601210"/>
                  <a:pt x="308033" y="601364"/>
                </a:cubicBezTo>
                <a:lnTo>
                  <a:pt x="314806" y="606983"/>
                </a:lnTo>
                <a:cubicBezTo>
                  <a:pt x="315114" y="607214"/>
                  <a:pt x="315345" y="607522"/>
                  <a:pt x="315499" y="607830"/>
                </a:cubicBezTo>
                <a:lnTo>
                  <a:pt x="322811" y="621915"/>
                </a:lnTo>
                <a:lnTo>
                  <a:pt x="329276" y="635308"/>
                </a:lnTo>
                <a:lnTo>
                  <a:pt x="344901" y="645006"/>
                </a:lnTo>
                <a:lnTo>
                  <a:pt x="355215" y="649316"/>
                </a:lnTo>
                <a:cubicBezTo>
                  <a:pt x="355446" y="649393"/>
                  <a:pt x="355677" y="649547"/>
                  <a:pt x="355831" y="649701"/>
                </a:cubicBezTo>
                <a:lnTo>
                  <a:pt x="391853" y="677256"/>
                </a:lnTo>
                <a:lnTo>
                  <a:pt x="410248" y="697268"/>
                </a:lnTo>
                <a:lnTo>
                  <a:pt x="429491" y="726671"/>
                </a:lnTo>
                <a:lnTo>
                  <a:pt x="434340" y="731520"/>
                </a:lnTo>
                <a:cubicBezTo>
                  <a:pt x="434494" y="731674"/>
                  <a:pt x="434648" y="731905"/>
                  <a:pt x="434802" y="732136"/>
                </a:cubicBezTo>
                <a:lnTo>
                  <a:pt x="437034" y="736061"/>
                </a:lnTo>
                <a:cubicBezTo>
                  <a:pt x="437265" y="736523"/>
                  <a:pt x="437419" y="736985"/>
                  <a:pt x="437419" y="737447"/>
                </a:cubicBezTo>
                <a:lnTo>
                  <a:pt x="437419" y="740295"/>
                </a:lnTo>
                <a:cubicBezTo>
                  <a:pt x="437419" y="741064"/>
                  <a:pt x="437111" y="741757"/>
                  <a:pt x="436572" y="742296"/>
                </a:cubicBezTo>
                <a:lnTo>
                  <a:pt x="431800" y="747068"/>
                </a:lnTo>
                <a:lnTo>
                  <a:pt x="426951" y="755765"/>
                </a:lnTo>
                <a:cubicBezTo>
                  <a:pt x="426797" y="756073"/>
                  <a:pt x="426566" y="756304"/>
                  <a:pt x="426335" y="756458"/>
                </a:cubicBezTo>
                <a:lnTo>
                  <a:pt x="417253" y="764463"/>
                </a:lnTo>
                <a:lnTo>
                  <a:pt x="414482" y="771005"/>
                </a:lnTo>
                <a:lnTo>
                  <a:pt x="421101" y="814647"/>
                </a:lnTo>
                <a:lnTo>
                  <a:pt x="424719" y="824807"/>
                </a:lnTo>
                <a:lnTo>
                  <a:pt x="428798" y="828887"/>
                </a:lnTo>
                <a:cubicBezTo>
                  <a:pt x="429183" y="829271"/>
                  <a:pt x="429414" y="829733"/>
                  <a:pt x="429568" y="830195"/>
                </a:cubicBezTo>
                <a:cubicBezTo>
                  <a:pt x="429568" y="830349"/>
                  <a:pt x="429568" y="830426"/>
                  <a:pt x="429568" y="830580"/>
                </a:cubicBezTo>
                <a:cubicBezTo>
                  <a:pt x="429645" y="830965"/>
                  <a:pt x="429645" y="831350"/>
                  <a:pt x="429491" y="831735"/>
                </a:cubicBezTo>
                <a:lnTo>
                  <a:pt x="429106" y="832966"/>
                </a:lnTo>
                <a:lnTo>
                  <a:pt x="429106" y="840971"/>
                </a:lnTo>
                <a:lnTo>
                  <a:pt x="430184" y="851978"/>
                </a:lnTo>
                <a:lnTo>
                  <a:pt x="433493" y="864447"/>
                </a:lnTo>
                <a:lnTo>
                  <a:pt x="434109" y="871682"/>
                </a:lnTo>
                <a:cubicBezTo>
                  <a:pt x="434109" y="871990"/>
                  <a:pt x="434109" y="872298"/>
                  <a:pt x="434032" y="872605"/>
                </a:cubicBezTo>
                <a:lnTo>
                  <a:pt x="432877" y="877070"/>
                </a:lnTo>
                <a:lnTo>
                  <a:pt x="427721" y="891925"/>
                </a:lnTo>
                <a:cubicBezTo>
                  <a:pt x="427644" y="892156"/>
                  <a:pt x="427567" y="892310"/>
                  <a:pt x="427413" y="892464"/>
                </a:cubicBezTo>
                <a:lnTo>
                  <a:pt x="424565" y="896928"/>
                </a:lnTo>
                <a:cubicBezTo>
                  <a:pt x="424026" y="897851"/>
                  <a:pt x="423025" y="898390"/>
                  <a:pt x="421948" y="898236"/>
                </a:cubicBezTo>
                <a:lnTo>
                  <a:pt x="415790" y="897698"/>
                </a:lnTo>
                <a:cubicBezTo>
                  <a:pt x="415559" y="897698"/>
                  <a:pt x="415328" y="897621"/>
                  <a:pt x="415175" y="897544"/>
                </a:cubicBezTo>
                <a:lnTo>
                  <a:pt x="412942" y="896774"/>
                </a:lnTo>
                <a:lnTo>
                  <a:pt x="412635" y="897698"/>
                </a:lnTo>
                <a:lnTo>
                  <a:pt x="411557" y="906934"/>
                </a:lnTo>
                <a:cubicBezTo>
                  <a:pt x="411557" y="907242"/>
                  <a:pt x="411480" y="907473"/>
                  <a:pt x="411326" y="907704"/>
                </a:cubicBezTo>
                <a:lnTo>
                  <a:pt x="407401" y="916709"/>
                </a:lnTo>
                <a:cubicBezTo>
                  <a:pt x="407247" y="917017"/>
                  <a:pt x="407093" y="917248"/>
                  <a:pt x="406939" y="917479"/>
                </a:cubicBezTo>
                <a:lnTo>
                  <a:pt x="401320" y="923636"/>
                </a:lnTo>
                <a:cubicBezTo>
                  <a:pt x="401166" y="923790"/>
                  <a:pt x="401012" y="923944"/>
                  <a:pt x="400858" y="924021"/>
                </a:cubicBezTo>
                <a:lnTo>
                  <a:pt x="393007" y="929640"/>
                </a:lnTo>
                <a:cubicBezTo>
                  <a:pt x="392776" y="929794"/>
                  <a:pt x="392468" y="929948"/>
                  <a:pt x="392238" y="930025"/>
                </a:cubicBezTo>
                <a:lnTo>
                  <a:pt x="383232" y="932873"/>
                </a:lnTo>
                <a:cubicBezTo>
                  <a:pt x="383001" y="932950"/>
                  <a:pt x="382770" y="932950"/>
                  <a:pt x="382539" y="933027"/>
                </a:cubicBezTo>
                <a:lnTo>
                  <a:pt x="372379" y="933566"/>
                </a:lnTo>
                <a:lnTo>
                  <a:pt x="372379" y="933566"/>
                </a:lnTo>
                <a:lnTo>
                  <a:pt x="372379" y="933566"/>
                </a:lnTo>
                <a:lnTo>
                  <a:pt x="360141" y="932488"/>
                </a:lnTo>
                <a:lnTo>
                  <a:pt x="357293" y="933334"/>
                </a:lnTo>
                <a:lnTo>
                  <a:pt x="349904" y="939723"/>
                </a:lnTo>
                <a:lnTo>
                  <a:pt x="346287" y="942186"/>
                </a:lnTo>
                <a:cubicBezTo>
                  <a:pt x="345979" y="942340"/>
                  <a:pt x="345671" y="942494"/>
                  <a:pt x="345363" y="942571"/>
                </a:cubicBezTo>
                <a:lnTo>
                  <a:pt x="338667" y="944187"/>
                </a:lnTo>
                <a:lnTo>
                  <a:pt x="340129" y="949883"/>
                </a:lnTo>
                <a:cubicBezTo>
                  <a:pt x="340206" y="950268"/>
                  <a:pt x="340206" y="950730"/>
                  <a:pt x="340129" y="951115"/>
                </a:cubicBezTo>
                <a:lnTo>
                  <a:pt x="339590" y="953962"/>
                </a:lnTo>
                <a:cubicBezTo>
                  <a:pt x="339513" y="954501"/>
                  <a:pt x="339282" y="954963"/>
                  <a:pt x="338898" y="955271"/>
                </a:cubicBezTo>
                <a:lnTo>
                  <a:pt x="333279" y="961429"/>
                </a:lnTo>
                <a:lnTo>
                  <a:pt x="329507" y="966662"/>
                </a:lnTo>
                <a:lnTo>
                  <a:pt x="329507" y="970819"/>
                </a:lnTo>
                <a:cubicBezTo>
                  <a:pt x="329507" y="971204"/>
                  <a:pt x="329430" y="971588"/>
                  <a:pt x="329276" y="971973"/>
                </a:cubicBezTo>
                <a:lnTo>
                  <a:pt x="327352" y="976207"/>
                </a:lnTo>
                <a:lnTo>
                  <a:pt x="414559" y="1047404"/>
                </a:lnTo>
                <a:cubicBezTo>
                  <a:pt x="414790" y="1047634"/>
                  <a:pt x="415021" y="1047865"/>
                  <a:pt x="415252" y="1048173"/>
                </a:cubicBezTo>
                <a:lnTo>
                  <a:pt x="422025" y="1059950"/>
                </a:lnTo>
                <a:lnTo>
                  <a:pt x="429183" y="1069802"/>
                </a:lnTo>
                <a:lnTo>
                  <a:pt x="432955" y="1074112"/>
                </a:lnTo>
                <a:cubicBezTo>
                  <a:pt x="433185" y="1074343"/>
                  <a:pt x="433339" y="1074651"/>
                  <a:pt x="433493" y="1074959"/>
                </a:cubicBezTo>
                <a:lnTo>
                  <a:pt x="437419" y="1085658"/>
                </a:lnTo>
                <a:cubicBezTo>
                  <a:pt x="437496" y="1085888"/>
                  <a:pt x="437573" y="1086119"/>
                  <a:pt x="437573" y="1086350"/>
                </a:cubicBezTo>
                <a:lnTo>
                  <a:pt x="441498" y="1124604"/>
                </a:lnTo>
                <a:lnTo>
                  <a:pt x="444654" y="1134995"/>
                </a:lnTo>
                <a:lnTo>
                  <a:pt x="448579" y="1141384"/>
                </a:lnTo>
                <a:lnTo>
                  <a:pt x="457662" y="1146694"/>
                </a:lnTo>
                <a:cubicBezTo>
                  <a:pt x="458201" y="1147002"/>
                  <a:pt x="458662" y="1147541"/>
                  <a:pt x="458816" y="1148157"/>
                </a:cubicBezTo>
                <a:lnTo>
                  <a:pt x="460510" y="1153237"/>
                </a:lnTo>
                <a:cubicBezTo>
                  <a:pt x="460664" y="1153699"/>
                  <a:pt x="460664" y="1154161"/>
                  <a:pt x="460587" y="1154622"/>
                </a:cubicBezTo>
                <a:lnTo>
                  <a:pt x="459432" y="1161396"/>
                </a:lnTo>
                <a:cubicBezTo>
                  <a:pt x="459355" y="1161704"/>
                  <a:pt x="459278" y="1162012"/>
                  <a:pt x="459124" y="1162242"/>
                </a:cubicBezTo>
                <a:lnTo>
                  <a:pt x="453506" y="1172941"/>
                </a:lnTo>
                <a:cubicBezTo>
                  <a:pt x="453351" y="1173172"/>
                  <a:pt x="453198" y="1173403"/>
                  <a:pt x="452967" y="1173634"/>
                </a:cubicBezTo>
                <a:lnTo>
                  <a:pt x="446193" y="1180407"/>
                </a:lnTo>
                <a:cubicBezTo>
                  <a:pt x="446039" y="1180561"/>
                  <a:pt x="445885" y="1180715"/>
                  <a:pt x="445654" y="1180792"/>
                </a:cubicBezTo>
                <a:lnTo>
                  <a:pt x="437188" y="1185872"/>
                </a:lnTo>
                <a:lnTo>
                  <a:pt x="429568" y="1191491"/>
                </a:lnTo>
                <a:lnTo>
                  <a:pt x="425566" y="1200035"/>
                </a:lnTo>
                <a:lnTo>
                  <a:pt x="420563" y="1231130"/>
                </a:lnTo>
                <a:lnTo>
                  <a:pt x="420563" y="1242522"/>
                </a:lnTo>
                <a:lnTo>
                  <a:pt x="422179" y="1251835"/>
                </a:lnTo>
                <a:lnTo>
                  <a:pt x="429183" y="1267460"/>
                </a:lnTo>
                <a:lnTo>
                  <a:pt x="441883" y="1282931"/>
                </a:lnTo>
                <a:lnTo>
                  <a:pt x="449041" y="1289550"/>
                </a:lnTo>
                <a:lnTo>
                  <a:pt x="455045" y="1291398"/>
                </a:lnTo>
                <a:lnTo>
                  <a:pt x="460972" y="1290012"/>
                </a:lnTo>
                <a:lnTo>
                  <a:pt x="468899" y="1283162"/>
                </a:lnTo>
                <a:lnTo>
                  <a:pt x="473364" y="1277620"/>
                </a:lnTo>
                <a:lnTo>
                  <a:pt x="479983" y="1261687"/>
                </a:lnTo>
                <a:lnTo>
                  <a:pt x="484063" y="1254606"/>
                </a:lnTo>
                <a:cubicBezTo>
                  <a:pt x="484216" y="1254298"/>
                  <a:pt x="484447" y="1253990"/>
                  <a:pt x="484755" y="1253836"/>
                </a:cubicBezTo>
                <a:lnTo>
                  <a:pt x="499918" y="1242060"/>
                </a:lnTo>
                <a:cubicBezTo>
                  <a:pt x="500611" y="1241521"/>
                  <a:pt x="501612" y="1241290"/>
                  <a:pt x="502458" y="1241598"/>
                </a:cubicBezTo>
                <a:cubicBezTo>
                  <a:pt x="503305" y="1241906"/>
                  <a:pt x="503998" y="1242522"/>
                  <a:pt x="504305" y="1243445"/>
                </a:cubicBezTo>
                <a:lnTo>
                  <a:pt x="511079" y="1264843"/>
                </a:lnTo>
                <a:cubicBezTo>
                  <a:pt x="511233" y="1265305"/>
                  <a:pt x="511233" y="1265844"/>
                  <a:pt x="511156" y="1266382"/>
                </a:cubicBezTo>
                <a:lnTo>
                  <a:pt x="508924" y="1275388"/>
                </a:lnTo>
                <a:lnTo>
                  <a:pt x="506615" y="1281853"/>
                </a:lnTo>
                <a:cubicBezTo>
                  <a:pt x="506538" y="1282084"/>
                  <a:pt x="506460" y="1282238"/>
                  <a:pt x="506307" y="1282469"/>
                </a:cubicBezTo>
                <a:lnTo>
                  <a:pt x="502920" y="1287549"/>
                </a:lnTo>
                <a:lnTo>
                  <a:pt x="494992" y="1296093"/>
                </a:lnTo>
                <a:lnTo>
                  <a:pt x="492529" y="1300480"/>
                </a:lnTo>
                <a:lnTo>
                  <a:pt x="491067" y="1307946"/>
                </a:lnTo>
                <a:lnTo>
                  <a:pt x="492683" y="1316413"/>
                </a:lnTo>
                <a:lnTo>
                  <a:pt x="492760" y="1332115"/>
                </a:lnTo>
                <a:cubicBezTo>
                  <a:pt x="492760" y="1332422"/>
                  <a:pt x="492683" y="1332653"/>
                  <a:pt x="492606" y="1332961"/>
                </a:cubicBezTo>
                <a:lnTo>
                  <a:pt x="488835" y="1345430"/>
                </a:lnTo>
                <a:lnTo>
                  <a:pt x="489373" y="1354513"/>
                </a:lnTo>
                <a:lnTo>
                  <a:pt x="492144" y="1365827"/>
                </a:lnTo>
                <a:lnTo>
                  <a:pt x="498225" y="1380605"/>
                </a:lnTo>
                <a:lnTo>
                  <a:pt x="501688" y="1392690"/>
                </a:lnTo>
                <a:lnTo>
                  <a:pt x="505537" y="1403158"/>
                </a:lnTo>
                <a:cubicBezTo>
                  <a:pt x="505614" y="1403388"/>
                  <a:pt x="505691" y="1403543"/>
                  <a:pt x="505691" y="1403773"/>
                </a:cubicBezTo>
                <a:lnTo>
                  <a:pt x="506845" y="1412240"/>
                </a:lnTo>
                <a:lnTo>
                  <a:pt x="508385" y="1419937"/>
                </a:lnTo>
                <a:lnTo>
                  <a:pt x="511541" y="1424401"/>
                </a:lnTo>
                <a:lnTo>
                  <a:pt x="519468" y="1427865"/>
                </a:lnTo>
                <a:lnTo>
                  <a:pt x="526088" y="1428865"/>
                </a:lnTo>
                <a:lnTo>
                  <a:pt x="537017" y="1427788"/>
                </a:lnTo>
                <a:cubicBezTo>
                  <a:pt x="537095" y="1427788"/>
                  <a:pt x="537172" y="1427788"/>
                  <a:pt x="537325" y="1427788"/>
                </a:cubicBezTo>
                <a:cubicBezTo>
                  <a:pt x="537556" y="1427788"/>
                  <a:pt x="537787" y="1427788"/>
                  <a:pt x="538018" y="1427865"/>
                </a:cubicBezTo>
                <a:lnTo>
                  <a:pt x="543252" y="1429173"/>
                </a:lnTo>
                <a:lnTo>
                  <a:pt x="663479" y="1314489"/>
                </a:lnTo>
                <a:lnTo>
                  <a:pt x="665557" y="1299710"/>
                </a:lnTo>
                <a:lnTo>
                  <a:pt x="670175" y="1283547"/>
                </a:lnTo>
                <a:lnTo>
                  <a:pt x="674639" y="1272848"/>
                </a:lnTo>
                <a:lnTo>
                  <a:pt x="675024" y="1270385"/>
                </a:lnTo>
                <a:lnTo>
                  <a:pt x="674178" y="1266921"/>
                </a:lnTo>
                <a:lnTo>
                  <a:pt x="671099" y="1262303"/>
                </a:lnTo>
                <a:cubicBezTo>
                  <a:pt x="670868" y="1261918"/>
                  <a:pt x="670714" y="1261533"/>
                  <a:pt x="670637" y="1261149"/>
                </a:cubicBezTo>
                <a:lnTo>
                  <a:pt x="670098" y="1257223"/>
                </a:lnTo>
                <a:lnTo>
                  <a:pt x="670098" y="1242214"/>
                </a:lnTo>
                <a:cubicBezTo>
                  <a:pt x="670098" y="1241983"/>
                  <a:pt x="670098" y="1241752"/>
                  <a:pt x="670175" y="1241444"/>
                </a:cubicBezTo>
                <a:lnTo>
                  <a:pt x="671869" y="1235287"/>
                </a:lnTo>
                <a:cubicBezTo>
                  <a:pt x="671945" y="1234902"/>
                  <a:pt x="672176" y="1234594"/>
                  <a:pt x="672407" y="1234286"/>
                </a:cubicBezTo>
                <a:lnTo>
                  <a:pt x="693497" y="1208270"/>
                </a:lnTo>
                <a:lnTo>
                  <a:pt x="694421" y="1205346"/>
                </a:lnTo>
                <a:cubicBezTo>
                  <a:pt x="694652" y="1204653"/>
                  <a:pt x="695113" y="1204114"/>
                  <a:pt x="695729" y="1203806"/>
                </a:cubicBezTo>
                <a:lnTo>
                  <a:pt x="699809" y="1201574"/>
                </a:lnTo>
                <a:lnTo>
                  <a:pt x="701040" y="1197418"/>
                </a:lnTo>
                <a:lnTo>
                  <a:pt x="701040" y="1184872"/>
                </a:lnTo>
                <a:cubicBezTo>
                  <a:pt x="701040" y="1184564"/>
                  <a:pt x="701117" y="1184256"/>
                  <a:pt x="701194" y="1183948"/>
                </a:cubicBezTo>
                <a:lnTo>
                  <a:pt x="703426" y="1177175"/>
                </a:lnTo>
                <a:lnTo>
                  <a:pt x="703734" y="1174634"/>
                </a:lnTo>
                <a:lnTo>
                  <a:pt x="702426" y="1172018"/>
                </a:lnTo>
                <a:lnTo>
                  <a:pt x="699193" y="1167245"/>
                </a:lnTo>
                <a:cubicBezTo>
                  <a:pt x="698731" y="1166553"/>
                  <a:pt x="698577" y="1165629"/>
                  <a:pt x="698885" y="1164782"/>
                </a:cubicBezTo>
                <a:lnTo>
                  <a:pt x="700039" y="1161396"/>
                </a:lnTo>
                <a:cubicBezTo>
                  <a:pt x="700116" y="1161088"/>
                  <a:pt x="700270" y="1160780"/>
                  <a:pt x="700501" y="1160549"/>
                </a:cubicBezTo>
                <a:lnTo>
                  <a:pt x="702348" y="1158240"/>
                </a:lnTo>
                <a:lnTo>
                  <a:pt x="703349" y="1154315"/>
                </a:lnTo>
                <a:lnTo>
                  <a:pt x="706659" y="1132917"/>
                </a:lnTo>
                <a:lnTo>
                  <a:pt x="706120" y="1125374"/>
                </a:lnTo>
                <a:lnTo>
                  <a:pt x="701733" y="1103053"/>
                </a:lnTo>
                <a:lnTo>
                  <a:pt x="700501" y="1100513"/>
                </a:lnTo>
                <a:lnTo>
                  <a:pt x="696960" y="1097511"/>
                </a:lnTo>
                <a:cubicBezTo>
                  <a:pt x="696499" y="1097126"/>
                  <a:pt x="696191" y="1096587"/>
                  <a:pt x="696037" y="1095971"/>
                </a:cubicBezTo>
                <a:lnTo>
                  <a:pt x="690957" y="1072881"/>
                </a:lnTo>
                <a:cubicBezTo>
                  <a:pt x="690880" y="1072419"/>
                  <a:pt x="690880" y="1072034"/>
                  <a:pt x="690957" y="1071572"/>
                </a:cubicBezTo>
                <a:lnTo>
                  <a:pt x="691881" y="1067801"/>
                </a:lnTo>
                <a:lnTo>
                  <a:pt x="685338" y="1047173"/>
                </a:lnTo>
                <a:cubicBezTo>
                  <a:pt x="685261" y="1046942"/>
                  <a:pt x="685261" y="1046788"/>
                  <a:pt x="685184" y="1046557"/>
                </a:cubicBezTo>
                <a:lnTo>
                  <a:pt x="684646" y="1039245"/>
                </a:lnTo>
                <a:lnTo>
                  <a:pt x="685184" y="1031471"/>
                </a:lnTo>
                <a:lnTo>
                  <a:pt x="688032" y="1019233"/>
                </a:lnTo>
                <a:lnTo>
                  <a:pt x="691650" y="1009919"/>
                </a:lnTo>
                <a:lnTo>
                  <a:pt x="691650" y="1009919"/>
                </a:lnTo>
                <a:cubicBezTo>
                  <a:pt x="691265" y="1009227"/>
                  <a:pt x="691265" y="1008457"/>
                  <a:pt x="691496" y="1007687"/>
                </a:cubicBezTo>
                <a:cubicBezTo>
                  <a:pt x="691727" y="1006994"/>
                  <a:pt x="692343" y="1006379"/>
                  <a:pt x="693035" y="1006071"/>
                </a:cubicBezTo>
                <a:lnTo>
                  <a:pt x="701887" y="1002376"/>
                </a:lnTo>
                <a:lnTo>
                  <a:pt x="704196" y="998759"/>
                </a:lnTo>
                <a:lnTo>
                  <a:pt x="707121" y="994679"/>
                </a:lnTo>
                <a:lnTo>
                  <a:pt x="710815" y="990985"/>
                </a:lnTo>
                <a:cubicBezTo>
                  <a:pt x="711123" y="990677"/>
                  <a:pt x="711585" y="990369"/>
                  <a:pt x="712047" y="990292"/>
                </a:cubicBezTo>
                <a:lnTo>
                  <a:pt x="715203" y="989369"/>
                </a:lnTo>
                <a:lnTo>
                  <a:pt x="718050" y="986136"/>
                </a:lnTo>
                <a:lnTo>
                  <a:pt x="718358" y="984212"/>
                </a:lnTo>
                <a:lnTo>
                  <a:pt x="717434" y="980902"/>
                </a:lnTo>
                <a:lnTo>
                  <a:pt x="716280" y="974282"/>
                </a:lnTo>
                <a:lnTo>
                  <a:pt x="714818" y="971281"/>
                </a:lnTo>
                <a:cubicBezTo>
                  <a:pt x="714587" y="970819"/>
                  <a:pt x="714510" y="970203"/>
                  <a:pt x="714510" y="969664"/>
                </a:cubicBezTo>
                <a:lnTo>
                  <a:pt x="715048" y="965200"/>
                </a:lnTo>
                <a:cubicBezTo>
                  <a:pt x="715125" y="964584"/>
                  <a:pt x="715433" y="963968"/>
                  <a:pt x="715818" y="963584"/>
                </a:cubicBezTo>
                <a:lnTo>
                  <a:pt x="719205" y="960197"/>
                </a:lnTo>
                <a:lnTo>
                  <a:pt x="720128" y="956425"/>
                </a:lnTo>
                <a:lnTo>
                  <a:pt x="723515" y="949036"/>
                </a:lnTo>
                <a:lnTo>
                  <a:pt x="724054" y="945496"/>
                </a:lnTo>
                <a:lnTo>
                  <a:pt x="724054" y="935182"/>
                </a:lnTo>
                <a:lnTo>
                  <a:pt x="724054" y="935182"/>
                </a:lnTo>
                <a:cubicBezTo>
                  <a:pt x="724054" y="934874"/>
                  <a:pt x="724131" y="934489"/>
                  <a:pt x="724208" y="934181"/>
                </a:cubicBezTo>
                <a:lnTo>
                  <a:pt x="724747" y="932796"/>
                </a:lnTo>
                <a:lnTo>
                  <a:pt x="725901" y="929717"/>
                </a:lnTo>
                <a:lnTo>
                  <a:pt x="728980" y="924714"/>
                </a:lnTo>
                <a:lnTo>
                  <a:pt x="729519" y="923251"/>
                </a:lnTo>
                <a:lnTo>
                  <a:pt x="728826" y="920327"/>
                </a:lnTo>
                <a:lnTo>
                  <a:pt x="726594" y="918095"/>
                </a:lnTo>
                <a:cubicBezTo>
                  <a:pt x="726132" y="917633"/>
                  <a:pt x="725901" y="917094"/>
                  <a:pt x="725824" y="916478"/>
                </a:cubicBezTo>
                <a:lnTo>
                  <a:pt x="725362" y="913092"/>
                </a:lnTo>
                <a:lnTo>
                  <a:pt x="725286" y="912553"/>
                </a:lnTo>
                <a:lnTo>
                  <a:pt x="725286" y="912553"/>
                </a:lnTo>
                <a:lnTo>
                  <a:pt x="725286" y="912553"/>
                </a:lnTo>
                <a:cubicBezTo>
                  <a:pt x="725208" y="912014"/>
                  <a:pt x="725286" y="911398"/>
                  <a:pt x="725516" y="910936"/>
                </a:cubicBezTo>
                <a:lnTo>
                  <a:pt x="728364" y="905318"/>
                </a:lnTo>
                <a:lnTo>
                  <a:pt x="729673" y="900699"/>
                </a:lnTo>
                <a:lnTo>
                  <a:pt x="726902" y="874222"/>
                </a:lnTo>
                <a:lnTo>
                  <a:pt x="724285" y="866063"/>
                </a:lnTo>
                <a:lnTo>
                  <a:pt x="715972" y="851131"/>
                </a:lnTo>
                <a:cubicBezTo>
                  <a:pt x="715818" y="850900"/>
                  <a:pt x="715741" y="850592"/>
                  <a:pt x="715664" y="850284"/>
                </a:cubicBezTo>
                <a:lnTo>
                  <a:pt x="713971" y="841279"/>
                </a:lnTo>
                <a:lnTo>
                  <a:pt x="713894" y="828194"/>
                </a:lnTo>
                <a:lnTo>
                  <a:pt x="712970" y="824653"/>
                </a:lnTo>
                <a:lnTo>
                  <a:pt x="703734" y="812646"/>
                </a:lnTo>
                <a:cubicBezTo>
                  <a:pt x="703503" y="812338"/>
                  <a:pt x="703349" y="811953"/>
                  <a:pt x="703272" y="811568"/>
                </a:cubicBezTo>
                <a:lnTo>
                  <a:pt x="701733" y="804564"/>
                </a:lnTo>
                <a:lnTo>
                  <a:pt x="701579" y="803718"/>
                </a:lnTo>
                <a:lnTo>
                  <a:pt x="700963" y="778472"/>
                </a:lnTo>
                <a:cubicBezTo>
                  <a:pt x="700963" y="778241"/>
                  <a:pt x="700963" y="778087"/>
                  <a:pt x="701040" y="777856"/>
                </a:cubicBezTo>
                <a:lnTo>
                  <a:pt x="702733" y="769389"/>
                </a:lnTo>
                <a:cubicBezTo>
                  <a:pt x="702810" y="769158"/>
                  <a:pt x="702887" y="768927"/>
                  <a:pt x="702964" y="768696"/>
                </a:cubicBezTo>
                <a:lnTo>
                  <a:pt x="709584" y="754919"/>
                </a:lnTo>
                <a:lnTo>
                  <a:pt x="711123" y="747838"/>
                </a:lnTo>
                <a:lnTo>
                  <a:pt x="710122" y="738293"/>
                </a:lnTo>
                <a:lnTo>
                  <a:pt x="705658" y="731828"/>
                </a:lnTo>
                <a:lnTo>
                  <a:pt x="699270" y="725747"/>
                </a:lnTo>
                <a:lnTo>
                  <a:pt x="692881" y="719667"/>
                </a:lnTo>
                <a:lnTo>
                  <a:pt x="686416" y="711508"/>
                </a:lnTo>
                <a:cubicBezTo>
                  <a:pt x="686262" y="711354"/>
                  <a:pt x="686185" y="711123"/>
                  <a:pt x="686031" y="710892"/>
                </a:cubicBezTo>
                <a:lnTo>
                  <a:pt x="681567" y="700732"/>
                </a:lnTo>
                <a:cubicBezTo>
                  <a:pt x="681413" y="700424"/>
                  <a:pt x="681336" y="700039"/>
                  <a:pt x="681336" y="699731"/>
                </a:cubicBezTo>
                <a:lnTo>
                  <a:pt x="680797" y="688494"/>
                </a:lnTo>
                <a:cubicBezTo>
                  <a:pt x="680797" y="688109"/>
                  <a:pt x="680874" y="687724"/>
                  <a:pt x="681028" y="687339"/>
                </a:cubicBezTo>
                <a:lnTo>
                  <a:pt x="684491" y="678642"/>
                </a:lnTo>
                <a:lnTo>
                  <a:pt x="676794" y="675409"/>
                </a:lnTo>
                <a:lnTo>
                  <a:pt x="645776" y="673716"/>
                </a:lnTo>
                <a:cubicBezTo>
                  <a:pt x="645314" y="673716"/>
                  <a:pt x="644929" y="673562"/>
                  <a:pt x="644544" y="673408"/>
                </a:cubicBezTo>
                <a:lnTo>
                  <a:pt x="632152" y="666635"/>
                </a:lnTo>
                <a:cubicBezTo>
                  <a:pt x="630921" y="665942"/>
                  <a:pt x="630382" y="664479"/>
                  <a:pt x="630844" y="663171"/>
                </a:cubicBezTo>
                <a:lnTo>
                  <a:pt x="632537" y="658399"/>
                </a:lnTo>
                <a:lnTo>
                  <a:pt x="630305" y="655397"/>
                </a:lnTo>
                <a:lnTo>
                  <a:pt x="625533" y="651702"/>
                </a:lnTo>
                <a:lnTo>
                  <a:pt x="623762" y="649932"/>
                </a:lnTo>
                <a:lnTo>
                  <a:pt x="619452" y="656167"/>
                </a:lnTo>
                <a:cubicBezTo>
                  <a:pt x="618990" y="656859"/>
                  <a:pt x="618221" y="657321"/>
                  <a:pt x="617374" y="657398"/>
                </a:cubicBezTo>
                <a:lnTo>
                  <a:pt x="605598" y="658553"/>
                </a:lnTo>
                <a:cubicBezTo>
                  <a:pt x="605213" y="658553"/>
                  <a:pt x="604905" y="658553"/>
                  <a:pt x="604597" y="658476"/>
                </a:cubicBezTo>
                <a:lnTo>
                  <a:pt x="591666" y="655089"/>
                </a:lnTo>
                <a:lnTo>
                  <a:pt x="580582" y="650471"/>
                </a:lnTo>
                <a:cubicBezTo>
                  <a:pt x="579659" y="650086"/>
                  <a:pt x="579043" y="649239"/>
                  <a:pt x="578889" y="648239"/>
                </a:cubicBezTo>
                <a:cubicBezTo>
                  <a:pt x="578735" y="647238"/>
                  <a:pt x="579197" y="646238"/>
                  <a:pt x="579967" y="645622"/>
                </a:cubicBezTo>
                <a:lnTo>
                  <a:pt x="581737" y="644313"/>
                </a:lnTo>
                <a:lnTo>
                  <a:pt x="579505" y="642312"/>
                </a:lnTo>
                <a:lnTo>
                  <a:pt x="564034" y="633461"/>
                </a:lnTo>
                <a:cubicBezTo>
                  <a:pt x="563726" y="633307"/>
                  <a:pt x="563418" y="632999"/>
                  <a:pt x="563187" y="632768"/>
                </a:cubicBezTo>
                <a:lnTo>
                  <a:pt x="557568" y="625456"/>
                </a:lnTo>
                <a:lnTo>
                  <a:pt x="547639" y="609985"/>
                </a:lnTo>
                <a:lnTo>
                  <a:pt x="542021" y="606213"/>
                </a:lnTo>
                <a:lnTo>
                  <a:pt x="528166" y="605674"/>
                </a:lnTo>
                <a:cubicBezTo>
                  <a:pt x="527396" y="605674"/>
                  <a:pt x="526627" y="605290"/>
                  <a:pt x="526088" y="604674"/>
                </a:cubicBezTo>
                <a:lnTo>
                  <a:pt x="523240" y="601287"/>
                </a:lnTo>
                <a:cubicBezTo>
                  <a:pt x="522855" y="600825"/>
                  <a:pt x="522624" y="600210"/>
                  <a:pt x="522624" y="599671"/>
                </a:cubicBezTo>
                <a:lnTo>
                  <a:pt x="522086" y="589819"/>
                </a:lnTo>
                <a:lnTo>
                  <a:pt x="520161" y="587048"/>
                </a:lnTo>
                <a:lnTo>
                  <a:pt x="513465" y="583430"/>
                </a:lnTo>
                <a:lnTo>
                  <a:pt x="505768" y="580890"/>
                </a:lnTo>
                <a:lnTo>
                  <a:pt x="499302" y="580428"/>
                </a:lnTo>
                <a:lnTo>
                  <a:pt x="496301" y="581275"/>
                </a:lnTo>
                <a:lnTo>
                  <a:pt x="493299" y="583276"/>
                </a:lnTo>
                <a:cubicBezTo>
                  <a:pt x="493068" y="583430"/>
                  <a:pt x="492837" y="583507"/>
                  <a:pt x="492606" y="583584"/>
                </a:cubicBezTo>
                <a:lnTo>
                  <a:pt x="489219" y="584739"/>
                </a:lnTo>
                <a:cubicBezTo>
                  <a:pt x="489066" y="584816"/>
                  <a:pt x="488988" y="584739"/>
                  <a:pt x="488835" y="584816"/>
                </a:cubicBezTo>
                <a:cubicBezTo>
                  <a:pt x="488373" y="584893"/>
                  <a:pt x="487911" y="584893"/>
                  <a:pt x="487449" y="584739"/>
                </a:cubicBezTo>
                <a:cubicBezTo>
                  <a:pt x="487372" y="584739"/>
                  <a:pt x="487295" y="584739"/>
                  <a:pt x="487218" y="584662"/>
                </a:cubicBezTo>
                <a:lnTo>
                  <a:pt x="482138" y="582430"/>
                </a:lnTo>
                <a:cubicBezTo>
                  <a:pt x="481522" y="582199"/>
                  <a:pt x="481061" y="581737"/>
                  <a:pt x="480753" y="581121"/>
                </a:cubicBezTo>
                <a:lnTo>
                  <a:pt x="479059" y="577735"/>
                </a:lnTo>
                <a:lnTo>
                  <a:pt x="476211" y="567652"/>
                </a:lnTo>
                <a:lnTo>
                  <a:pt x="475596" y="566805"/>
                </a:lnTo>
                <a:lnTo>
                  <a:pt x="464435" y="565804"/>
                </a:lnTo>
                <a:lnTo>
                  <a:pt x="459355" y="566343"/>
                </a:lnTo>
                <a:lnTo>
                  <a:pt x="454275" y="569114"/>
                </a:lnTo>
                <a:lnTo>
                  <a:pt x="450735" y="574194"/>
                </a:lnTo>
                <a:lnTo>
                  <a:pt x="448195" y="576811"/>
                </a:lnTo>
                <a:lnTo>
                  <a:pt x="448195" y="576811"/>
                </a:lnTo>
                <a:lnTo>
                  <a:pt x="448195" y="576811"/>
                </a:lnTo>
                <a:cubicBezTo>
                  <a:pt x="448118" y="576888"/>
                  <a:pt x="448041" y="576888"/>
                  <a:pt x="447964" y="576965"/>
                </a:cubicBezTo>
                <a:cubicBezTo>
                  <a:pt x="447502" y="577350"/>
                  <a:pt x="446886" y="577581"/>
                  <a:pt x="446270" y="577581"/>
                </a:cubicBezTo>
                <a:lnTo>
                  <a:pt x="446270" y="577581"/>
                </a:lnTo>
                <a:lnTo>
                  <a:pt x="442345" y="577581"/>
                </a:lnTo>
                <a:cubicBezTo>
                  <a:pt x="442114" y="577581"/>
                  <a:pt x="441806" y="577581"/>
                  <a:pt x="441575" y="577504"/>
                </a:cubicBezTo>
                <a:lnTo>
                  <a:pt x="437650" y="576349"/>
                </a:lnTo>
                <a:cubicBezTo>
                  <a:pt x="437265" y="576272"/>
                  <a:pt x="436957" y="576041"/>
                  <a:pt x="436649" y="575810"/>
                </a:cubicBezTo>
                <a:lnTo>
                  <a:pt x="433262" y="572962"/>
                </a:lnTo>
                <a:cubicBezTo>
                  <a:pt x="433032" y="572809"/>
                  <a:pt x="432877" y="572578"/>
                  <a:pt x="432724" y="572347"/>
                </a:cubicBezTo>
                <a:lnTo>
                  <a:pt x="430491" y="568960"/>
                </a:lnTo>
                <a:cubicBezTo>
                  <a:pt x="430338" y="568729"/>
                  <a:pt x="430184" y="568421"/>
                  <a:pt x="430107" y="568113"/>
                </a:cubicBezTo>
                <a:lnTo>
                  <a:pt x="426874" y="556414"/>
                </a:lnTo>
                <a:lnTo>
                  <a:pt x="421409" y="550410"/>
                </a:lnTo>
                <a:lnTo>
                  <a:pt x="409864" y="542713"/>
                </a:lnTo>
                <a:lnTo>
                  <a:pt x="406246" y="539712"/>
                </a:lnTo>
                <a:cubicBezTo>
                  <a:pt x="406015" y="539558"/>
                  <a:pt x="405861" y="539327"/>
                  <a:pt x="405707" y="539096"/>
                </a:cubicBezTo>
                <a:lnTo>
                  <a:pt x="401243" y="532322"/>
                </a:lnTo>
                <a:cubicBezTo>
                  <a:pt x="401012" y="531938"/>
                  <a:pt x="400858" y="531553"/>
                  <a:pt x="400781" y="531091"/>
                </a:cubicBezTo>
                <a:lnTo>
                  <a:pt x="400242" y="526396"/>
                </a:lnTo>
                <a:lnTo>
                  <a:pt x="399473" y="524472"/>
                </a:lnTo>
                <a:lnTo>
                  <a:pt x="397318" y="522316"/>
                </a:lnTo>
                <a:lnTo>
                  <a:pt x="390775" y="518930"/>
                </a:lnTo>
                <a:lnTo>
                  <a:pt x="386080" y="518930"/>
                </a:lnTo>
                <a:cubicBezTo>
                  <a:pt x="385849" y="518930"/>
                  <a:pt x="385618" y="518930"/>
                  <a:pt x="385387" y="518853"/>
                </a:cubicBezTo>
                <a:lnTo>
                  <a:pt x="384464" y="518622"/>
                </a:lnTo>
                <a:lnTo>
                  <a:pt x="383078" y="518314"/>
                </a:lnTo>
                <a:cubicBezTo>
                  <a:pt x="382924" y="518237"/>
                  <a:pt x="382847" y="518083"/>
                  <a:pt x="382693" y="518083"/>
                </a:cubicBezTo>
                <a:cubicBezTo>
                  <a:pt x="382232" y="517852"/>
                  <a:pt x="381847" y="517698"/>
                  <a:pt x="381539" y="517313"/>
                </a:cubicBezTo>
                <a:lnTo>
                  <a:pt x="379845" y="515081"/>
                </a:lnTo>
                <a:cubicBezTo>
                  <a:pt x="379615" y="514850"/>
                  <a:pt x="379461" y="514542"/>
                  <a:pt x="379384" y="514235"/>
                </a:cubicBezTo>
                <a:lnTo>
                  <a:pt x="377767" y="508924"/>
                </a:lnTo>
                <a:lnTo>
                  <a:pt x="376613" y="506999"/>
                </a:lnTo>
                <a:lnTo>
                  <a:pt x="373380" y="504998"/>
                </a:lnTo>
                <a:lnTo>
                  <a:pt x="369609" y="504998"/>
                </a:lnTo>
                <a:lnTo>
                  <a:pt x="364990" y="506538"/>
                </a:lnTo>
                <a:lnTo>
                  <a:pt x="360372" y="509155"/>
                </a:lnTo>
                <a:cubicBezTo>
                  <a:pt x="359141" y="509847"/>
                  <a:pt x="357601" y="509462"/>
                  <a:pt x="356755" y="508308"/>
                </a:cubicBezTo>
                <a:lnTo>
                  <a:pt x="347749" y="496147"/>
                </a:lnTo>
                <a:lnTo>
                  <a:pt x="338051" y="497609"/>
                </a:lnTo>
                <a:cubicBezTo>
                  <a:pt x="336512" y="497840"/>
                  <a:pt x="335049" y="496762"/>
                  <a:pt x="334818" y="495223"/>
                </a:cubicBezTo>
                <a:lnTo>
                  <a:pt x="332586" y="480599"/>
                </a:lnTo>
                <a:cubicBezTo>
                  <a:pt x="332509" y="480291"/>
                  <a:pt x="332509" y="479983"/>
                  <a:pt x="332586" y="479752"/>
                </a:cubicBezTo>
                <a:lnTo>
                  <a:pt x="338205" y="445424"/>
                </a:lnTo>
                <a:lnTo>
                  <a:pt x="339206" y="442037"/>
                </a:lnTo>
                <a:lnTo>
                  <a:pt x="342592" y="430568"/>
                </a:lnTo>
                <a:lnTo>
                  <a:pt x="341668" y="425642"/>
                </a:lnTo>
                <a:lnTo>
                  <a:pt x="337743" y="420254"/>
                </a:lnTo>
                <a:lnTo>
                  <a:pt x="327814" y="411480"/>
                </a:lnTo>
                <a:cubicBezTo>
                  <a:pt x="327583" y="411326"/>
                  <a:pt x="327429" y="411095"/>
                  <a:pt x="327275" y="410864"/>
                </a:cubicBezTo>
                <a:lnTo>
                  <a:pt x="323888" y="405245"/>
                </a:lnTo>
                <a:cubicBezTo>
                  <a:pt x="323735" y="404938"/>
                  <a:pt x="323581" y="404553"/>
                  <a:pt x="323504" y="404168"/>
                </a:cubicBezTo>
                <a:lnTo>
                  <a:pt x="322349" y="396317"/>
                </a:lnTo>
                <a:cubicBezTo>
                  <a:pt x="322272" y="396009"/>
                  <a:pt x="322349" y="395624"/>
                  <a:pt x="322426" y="395316"/>
                </a:cubicBezTo>
                <a:lnTo>
                  <a:pt x="324119" y="388004"/>
                </a:lnTo>
                <a:lnTo>
                  <a:pt x="327044" y="379307"/>
                </a:lnTo>
                <a:lnTo>
                  <a:pt x="328507" y="372456"/>
                </a:lnTo>
                <a:lnTo>
                  <a:pt x="326736" y="367145"/>
                </a:lnTo>
                <a:lnTo>
                  <a:pt x="314344" y="355831"/>
                </a:lnTo>
                <a:cubicBezTo>
                  <a:pt x="314190" y="355677"/>
                  <a:pt x="314036" y="355523"/>
                  <a:pt x="313882" y="355292"/>
                </a:cubicBezTo>
                <a:lnTo>
                  <a:pt x="310496" y="350212"/>
                </a:lnTo>
                <a:lnTo>
                  <a:pt x="306878" y="342515"/>
                </a:lnTo>
                <a:cubicBezTo>
                  <a:pt x="306801" y="342361"/>
                  <a:pt x="306724" y="342130"/>
                  <a:pt x="306647" y="341899"/>
                </a:cubicBezTo>
                <a:lnTo>
                  <a:pt x="304954" y="334048"/>
                </a:lnTo>
                <a:cubicBezTo>
                  <a:pt x="304877" y="333894"/>
                  <a:pt x="304877" y="333664"/>
                  <a:pt x="304877" y="333433"/>
                </a:cubicBezTo>
                <a:lnTo>
                  <a:pt x="304877" y="333433"/>
                </a:lnTo>
                <a:lnTo>
                  <a:pt x="304877" y="315422"/>
                </a:lnTo>
                <a:lnTo>
                  <a:pt x="305416" y="306801"/>
                </a:lnTo>
                <a:cubicBezTo>
                  <a:pt x="305416" y="306493"/>
                  <a:pt x="305493" y="306185"/>
                  <a:pt x="305647" y="305878"/>
                </a:cubicBezTo>
                <a:lnTo>
                  <a:pt x="307879" y="300797"/>
                </a:lnTo>
                <a:cubicBezTo>
                  <a:pt x="308110" y="300336"/>
                  <a:pt x="308418" y="299951"/>
                  <a:pt x="308802" y="299643"/>
                </a:cubicBezTo>
                <a:lnTo>
                  <a:pt x="312728" y="296795"/>
                </a:lnTo>
                <a:lnTo>
                  <a:pt x="326582" y="289791"/>
                </a:lnTo>
                <a:lnTo>
                  <a:pt x="330046" y="287174"/>
                </a:lnTo>
                <a:lnTo>
                  <a:pt x="331893" y="282633"/>
                </a:lnTo>
                <a:lnTo>
                  <a:pt x="332894" y="273704"/>
                </a:lnTo>
                <a:lnTo>
                  <a:pt x="331970" y="271857"/>
                </a:lnTo>
                <a:lnTo>
                  <a:pt x="327660" y="269471"/>
                </a:lnTo>
                <a:cubicBezTo>
                  <a:pt x="327429" y="269317"/>
                  <a:pt x="327198" y="269163"/>
                  <a:pt x="327044" y="269009"/>
                </a:cubicBezTo>
                <a:lnTo>
                  <a:pt x="325890" y="267854"/>
                </a:lnTo>
                <a:cubicBezTo>
                  <a:pt x="325659" y="267624"/>
                  <a:pt x="325428" y="267316"/>
                  <a:pt x="325274" y="267008"/>
                </a:cubicBezTo>
                <a:lnTo>
                  <a:pt x="320348" y="255539"/>
                </a:lnTo>
                <a:lnTo>
                  <a:pt x="317346" y="251537"/>
                </a:lnTo>
                <a:lnTo>
                  <a:pt x="313652" y="248304"/>
                </a:lnTo>
                <a:lnTo>
                  <a:pt x="303107" y="246226"/>
                </a:lnTo>
                <a:lnTo>
                  <a:pt x="299797" y="244918"/>
                </a:lnTo>
                <a:cubicBezTo>
                  <a:pt x="299566" y="244841"/>
                  <a:pt x="299412" y="244764"/>
                  <a:pt x="299258" y="244610"/>
                </a:cubicBezTo>
                <a:lnTo>
                  <a:pt x="292254" y="239761"/>
                </a:lnTo>
                <a:lnTo>
                  <a:pt x="286404" y="237605"/>
                </a:lnTo>
                <a:cubicBezTo>
                  <a:pt x="286019" y="237451"/>
                  <a:pt x="285635" y="237221"/>
                  <a:pt x="285404" y="236990"/>
                </a:cubicBezTo>
                <a:lnTo>
                  <a:pt x="280939" y="232448"/>
                </a:lnTo>
                <a:cubicBezTo>
                  <a:pt x="280555" y="232064"/>
                  <a:pt x="280247" y="231448"/>
                  <a:pt x="280170" y="230909"/>
                </a:cubicBezTo>
                <a:lnTo>
                  <a:pt x="278476" y="220210"/>
                </a:lnTo>
                <a:cubicBezTo>
                  <a:pt x="278399" y="219902"/>
                  <a:pt x="278399" y="219671"/>
                  <a:pt x="278476" y="219364"/>
                </a:cubicBezTo>
                <a:lnTo>
                  <a:pt x="279631" y="210897"/>
                </a:lnTo>
                <a:cubicBezTo>
                  <a:pt x="279631" y="210666"/>
                  <a:pt x="279708" y="210435"/>
                  <a:pt x="279785" y="210204"/>
                </a:cubicBezTo>
                <a:lnTo>
                  <a:pt x="284865" y="197812"/>
                </a:lnTo>
                <a:lnTo>
                  <a:pt x="287559" y="184804"/>
                </a:lnTo>
                <a:cubicBezTo>
                  <a:pt x="287636" y="184496"/>
                  <a:pt x="287713" y="184265"/>
                  <a:pt x="287867" y="184034"/>
                </a:cubicBezTo>
                <a:lnTo>
                  <a:pt x="289714" y="180648"/>
                </a:lnTo>
                <a:lnTo>
                  <a:pt x="283018" y="172566"/>
                </a:lnTo>
                <a:lnTo>
                  <a:pt x="266392" y="153170"/>
                </a:lnTo>
                <a:lnTo>
                  <a:pt x="256925" y="145858"/>
                </a:lnTo>
                <a:lnTo>
                  <a:pt x="249074" y="143779"/>
                </a:lnTo>
                <a:cubicBezTo>
                  <a:pt x="248612" y="143625"/>
                  <a:pt x="248150" y="143394"/>
                  <a:pt x="247842" y="143087"/>
                </a:cubicBezTo>
                <a:lnTo>
                  <a:pt x="232064" y="127308"/>
                </a:lnTo>
                <a:lnTo>
                  <a:pt x="212206" y="131464"/>
                </a:lnTo>
                <a:cubicBezTo>
                  <a:pt x="211051" y="131695"/>
                  <a:pt x="209896" y="131233"/>
                  <a:pt x="209281" y="130233"/>
                </a:cubicBezTo>
                <a:lnTo>
                  <a:pt x="198351" y="113376"/>
                </a:lnTo>
                <a:lnTo>
                  <a:pt x="193271" y="110375"/>
                </a:lnTo>
                <a:cubicBezTo>
                  <a:pt x="192578" y="109990"/>
                  <a:pt x="192116" y="109297"/>
                  <a:pt x="191962" y="108604"/>
                </a:cubicBezTo>
                <a:cubicBezTo>
                  <a:pt x="191808" y="107835"/>
                  <a:pt x="191962" y="107065"/>
                  <a:pt x="192347" y="106449"/>
                </a:cubicBezTo>
                <a:lnTo>
                  <a:pt x="194887" y="102601"/>
                </a:lnTo>
                <a:lnTo>
                  <a:pt x="194810" y="102293"/>
                </a:lnTo>
                <a:lnTo>
                  <a:pt x="189807" y="100445"/>
                </a:lnTo>
                <a:lnTo>
                  <a:pt x="183573" y="99445"/>
                </a:lnTo>
                <a:lnTo>
                  <a:pt x="169179" y="98367"/>
                </a:lnTo>
                <a:cubicBezTo>
                  <a:pt x="168641" y="98290"/>
                  <a:pt x="168102" y="98136"/>
                  <a:pt x="167717" y="97828"/>
                </a:cubicBezTo>
                <a:lnTo>
                  <a:pt x="165485" y="96135"/>
                </a:lnTo>
                <a:cubicBezTo>
                  <a:pt x="165100" y="95904"/>
                  <a:pt x="164869" y="95519"/>
                  <a:pt x="164638" y="95135"/>
                </a:cubicBezTo>
                <a:lnTo>
                  <a:pt x="159635" y="85667"/>
                </a:lnTo>
                <a:cubicBezTo>
                  <a:pt x="159481" y="85436"/>
                  <a:pt x="159404" y="85205"/>
                  <a:pt x="159327" y="84898"/>
                </a:cubicBezTo>
                <a:lnTo>
                  <a:pt x="158173" y="79818"/>
                </a:lnTo>
                <a:cubicBezTo>
                  <a:pt x="158096" y="79356"/>
                  <a:pt x="158096" y="78817"/>
                  <a:pt x="158250" y="78355"/>
                </a:cubicBezTo>
                <a:lnTo>
                  <a:pt x="162714" y="63731"/>
                </a:lnTo>
                <a:lnTo>
                  <a:pt x="163176" y="58651"/>
                </a:lnTo>
                <a:cubicBezTo>
                  <a:pt x="163253" y="57881"/>
                  <a:pt x="163638" y="57265"/>
                  <a:pt x="164176" y="56804"/>
                </a:cubicBezTo>
                <a:lnTo>
                  <a:pt x="167563" y="53956"/>
                </a:lnTo>
                <a:lnTo>
                  <a:pt x="171258" y="51801"/>
                </a:lnTo>
                <a:lnTo>
                  <a:pt x="172797" y="49184"/>
                </a:lnTo>
                <a:lnTo>
                  <a:pt x="172797" y="41487"/>
                </a:lnTo>
                <a:lnTo>
                  <a:pt x="171873" y="36945"/>
                </a:lnTo>
                <a:lnTo>
                  <a:pt x="170180" y="34405"/>
                </a:lnTo>
                <a:lnTo>
                  <a:pt x="162637" y="28479"/>
                </a:lnTo>
                <a:lnTo>
                  <a:pt x="160097" y="26016"/>
                </a:lnTo>
                <a:cubicBezTo>
                  <a:pt x="159635" y="25554"/>
                  <a:pt x="159404" y="25015"/>
                  <a:pt x="159327" y="24399"/>
                </a:cubicBezTo>
                <a:lnTo>
                  <a:pt x="158789" y="19935"/>
                </a:lnTo>
                <a:cubicBezTo>
                  <a:pt x="158711" y="19627"/>
                  <a:pt x="158789" y="19319"/>
                  <a:pt x="158865" y="19012"/>
                </a:cubicBezTo>
                <a:lnTo>
                  <a:pt x="160020" y="13931"/>
                </a:lnTo>
                <a:cubicBezTo>
                  <a:pt x="160097" y="13624"/>
                  <a:pt x="160174" y="13393"/>
                  <a:pt x="160328" y="13162"/>
                </a:cubicBezTo>
                <a:lnTo>
                  <a:pt x="162098" y="10006"/>
                </a:lnTo>
                <a:lnTo>
                  <a:pt x="160174" y="8082"/>
                </a:lnTo>
                <a:cubicBezTo>
                  <a:pt x="159173" y="7081"/>
                  <a:pt x="159096" y="5542"/>
                  <a:pt x="159866" y="4464"/>
                </a:cubicBezTo>
                <a:lnTo>
                  <a:pt x="161790" y="1770"/>
                </a:lnTo>
                <a:lnTo>
                  <a:pt x="157942" y="0"/>
                </a:lnTo>
                <a:lnTo>
                  <a:pt x="157557" y="77"/>
                </a:lnTo>
                <a:lnTo>
                  <a:pt x="155325" y="2771"/>
                </a:lnTo>
                <a:lnTo>
                  <a:pt x="151630" y="8697"/>
                </a:lnTo>
                <a:cubicBezTo>
                  <a:pt x="151553" y="8851"/>
                  <a:pt x="151399" y="9005"/>
                  <a:pt x="151246" y="9159"/>
                </a:cubicBezTo>
                <a:lnTo>
                  <a:pt x="147859" y="12546"/>
                </a:lnTo>
                <a:cubicBezTo>
                  <a:pt x="147474" y="12931"/>
                  <a:pt x="147012" y="13162"/>
                  <a:pt x="146550" y="13316"/>
                </a:cubicBezTo>
                <a:lnTo>
                  <a:pt x="121535" y="19396"/>
                </a:lnTo>
                <a:lnTo>
                  <a:pt x="112838" y="23784"/>
                </a:lnTo>
                <a:cubicBezTo>
                  <a:pt x="112684" y="23861"/>
                  <a:pt x="112453" y="23938"/>
                  <a:pt x="112222" y="24015"/>
                </a:cubicBezTo>
                <a:lnTo>
                  <a:pt x="112068" y="24091"/>
                </a:lnTo>
                <a:cubicBezTo>
                  <a:pt x="111991" y="24399"/>
                  <a:pt x="111914" y="24707"/>
                  <a:pt x="111760" y="24938"/>
                </a:cubicBezTo>
                <a:lnTo>
                  <a:pt x="109528" y="28864"/>
                </a:lnTo>
                <a:cubicBezTo>
                  <a:pt x="109374" y="29095"/>
                  <a:pt x="109220" y="29248"/>
                  <a:pt x="109066" y="29479"/>
                </a:cubicBezTo>
                <a:lnTo>
                  <a:pt x="105679" y="32866"/>
                </a:lnTo>
                <a:cubicBezTo>
                  <a:pt x="105448" y="33097"/>
                  <a:pt x="105218" y="33251"/>
                  <a:pt x="104987" y="33405"/>
                </a:cubicBezTo>
                <a:lnTo>
                  <a:pt x="104140" y="36638"/>
                </a:lnTo>
                <a:cubicBezTo>
                  <a:pt x="103909" y="37715"/>
                  <a:pt x="103062" y="38485"/>
                  <a:pt x="101985" y="38716"/>
                </a:cubicBezTo>
                <a:lnTo>
                  <a:pt x="99137" y="39254"/>
                </a:lnTo>
                <a:lnTo>
                  <a:pt x="96443" y="39332"/>
                </a:lnTo>
                <a:lnTo>
                  <a:pt x="90285" y="42179"/>
                </a:lnTo>
                <a:lnTo>
                  <a:pt x="91902" y="44411"/>
                </a:lnTo>
                <a:cubicBezTo>
                  <a:pt x="92210" y="44873"/>
                  <a:pt x="92441" y="45489"/>
                  <a:pt x="92441" y="46028"/>
                </a:cubicBezTo>
                <a:lnTo>
                  <a:pt x="92441" y="48260"/>
                </a:lnTo>
                <a:cubicBezTo>
                  <a:pt x="92441" y="49030"/>
                  <a:pt x="92133" y="49722"/>
                  <a:pt x="91594" y="50261"/>
                </a:cubicBezTo>
                <a:lnTo>
                  <a:pt x="88207" y="53648"/>
                </a:lnTo>
                <a:cubicBezTo>
                  <a:pt x="88053" y="53802"/>
                  <a:pt x="87822" y="53956"/>
                  <a:pt x="87592" y="54110"/>
                </a:cubicBezTo>
                <a:lnTo>
                  <a:pt x="83666" y="56342"/>
                </a:lnTo>
                <a:lnTo>
                  <a:pt x="78124" y="58266"/>
                </a:lnTo>
                <a:lnTo>
                  <a:pt x="73506" y="58882"/>
                </a:lnTo>
                <a:lnTo>
                  <a:pt x="70504" y="60190"/>
                </a:lnTo>
                <a:lnTo>
                  <a:pt x="67810" y="63346"/>
                </a:lnTo>
                <a:lnTo>
                  <a:pt x="67272" y="64501"/>
                </a:lnTo>
                <a:lnTo>
                  <a:pt x="70581" y="65270"/>
                </a:lnTo>
                <a:cubicBezTo>
                  <a:pt x="71582" y="65501"/>
                  <a:pt x="72352" y="66194"/>
                  <a:pt x="72659" y="67118"/>
                </a:cubicBezTo>
                <a:lnTo>
                  <a:pt x="73814" y="70504"/>
                </a:lnTo>
                <a:cubicBezTo>
                  <a:pt x="73891" y="70735"/>
                  <a:pt x="73968" y="70966"/>
                  <a:pt x="73968" y="71197"/>
                </a:cubicBezTo>
                <a:lnTo>
                  <a:pt x="74507" y="79664"/>
                </a:lnTo>
                <a:cubicBezTo>
                  <a:pt x="74507" y="80048"/>
                  <a:pt x="74430" y="80510"/>
                  <a:pt x="74276" y="80895"/>
                </a:cubicBezTo>
                <a:lnTo>
                  <a:pt x="72429" y="85436"/>
                </a:lnTo>
                <a:lnTo>
                  <a:pt x="76046" y="86052"/>
                </a:lnTo>
                <a:cubicBezTo>
                  <a:pt x="76816" y="86206"/>
                  <a:pt x="77509" y="86591"/>
                  <a:pt x="77893" y="87284"/>
                </a:cubicBezTo>
                <a:lnTo>
                  <a:pt x="79048" y="88977"/>
                </a:lnTo>
                <a:cubicBezTo>
                  <a:pt x="79279" y="89362"/>
                  <a:pt x="79433" y="89747"/>
                  <a:pt x="79510" y="90131"/>
                </a:cubicBezTo>
                <a:lnTo>
                  <a:pt x="80664" y="97982"/>
                </a:lnTo>
                <a:lnTo>
                  <a:pt x="80664" y="107911"/>
                </a:lnTo>
                <a:cubicBezTo>
                  <a:pt x="80664" y="108142"/>
                  <a:pt x="80664" y="108373"/>
                  <a:pt x="80587" y="108604"/>
                </a:cubicBezTo>
                <a:lnTo>
                  <a:pt x="78355" y="117071"/>
                </a:lnTo>
                <a:cubicBezTo>
                  <a:pt x="78201" y="117764"/>
                  <a:pt x="77739" y="118302"/>
                  <a:pt x="77201" y="118687"/>
                </a:cubicBezTo>
                <a:lnTo>
                  <a:pt x="72121" y="122074"/>
                </a:lnTo>
                <a:cubicBezTo>
                  <a:pt x="71351" y="122613"/>
                  <a:pt x="70273" y="122690"/>
                  <a:pt x="69427" y="122305"/>
                </a:cubicBezTo>
                <a:lnTo>
                  <a:pt x="63269" y="119457"/>
                </a:lnTo>
                <a:cubicBezTo>
                  <a:pt x="62038" y="118918"/>
                  <a:pt x="61345" y="117533"/>
                  <a:pt x="61730" y="116224"/>
                </a:cubicBezTo>
                <a:lnTo>
                  <a:pt x="63423" y="109451"/>
                </a:lnTo>
                <a:cubicBezTo>
                  <a:pt x="63500" y="109220"/>
                  <a:pt x="63577" y="109066"/>
                  <a:pt x="63654" y="108912"/>
                </a:cubicBezTo>
                <a:lnTo>
                  <a:pt x="65193" y="105833"/>
                </a:lnTo>
                <a:lnTo>
                  <a:pt x="59882" y="111991"/>
                </a:lnTo>
                <a:lnTo>
                  <a:pt x="56727" y="114608"/>
                </a:lnTo>
                <a:cubicBezTo>
                  <a:pt x="56573" y="114762"/>
                  <a:pt x="56419" y="114839"/>
                  <a:pt x="56265" y="114916"/>
                </a:cubicBezTo>
                <a:lnTo>
                  <a:pt x="52185" y="116994"/>
                </a:lnTo>
                <a:lnTo>
                  <a:pt x="50107" y="119380"/>
                </a:lnTo>
                <a:cubicBezTo>
                  <a:pt x="50415" y="119303"/>
                  <a:pt x="50723" y="119226"/>
                  <a:pt x="51108" y="119226"/>
                </a:cubicBezTo>
                <a:lnTo>
                  <a:pt x="53956" y="119226"/>
                </a:lnTo>
                <a:cubicBezTo>
                  <a:pt x="55264" y="119226"/>
                  <a:pt x="56419" y="120150"/>
                  <a:pt x="56727" y="121458"/>
                </a:cubicBezTo>
                <a:lnTo>
                  <a:pt x="58959" y="131079"/>
                </a:lnTo>
                <a:lnTo>
                  <a:pt x="59575" y="130618"/>
                </a:lnTo>
                <a:cubicBezTo>
                  <a:pt x="60036" y="130233"/>
                  <a:pt x="60729" y="130002"/>
                  <a:pt x="61345" y="130002"/>
                </a:cubicBezTo>
                <a:lnTo>
                  <a:pt x="64193" y="130002"/>
                </a:lnTo>
                <a:cubicBezTo>
                  <a:pt x="65655" y="130002"/>
                  <a:pt x="66887" y="131156"/>
                  <a:pt x="66964" y="132619"/>
                </a:cubicBezTo>
                <a:lnTo>
                  <a:pt x="67502" y="141624"/>
                </a:lnTo>
                <a:lnTo>
                  <a:pt x="69658" y="151322"/>
                </a:lnTo>
                <a:cubicBezTo>
                  <a:pt x="69735" y="151553"/>
                  <a:pt x="69735" y="151707"/>
                  <a:pt x="69735" y="151938"/>
                </a:cubicBezTo>
                <a:lnTo>
                  <a:pt x="69735" y="160944"/>
                </a:lnTo>
                <a:cubicBezTo>
                  <a:pt x="69735" y="161790"/>
                  <a:pt x="69350" y="162560"/>
                  <a:pt x="68734" y="163099"/>
                </a:cubicBezTo>
                <a:lnTo>
                  <a:pt x="64808" y="166485"/>
                </a:lnTo>
                <a:lnTo>
                  <a:pt x="50415" y="175722"/>
                </a:lnTo>
                <a:cubicBezTo>
                  <a:pt x="50107" y="175876"/>
                  <a:pt x="49876" y="176030"/>
                  <a:pt x="49492" y="176107"/>
                </a:cubicBezTo>
                <a:lnTo>
                  <a:pt x="42179" y="177800"/>
                </a:lnTo>
                <a:cubicBezTo>
                  <a:pt x="41102" y="178031"/>
                  <a:pt x="40024" y="177646"/>
                  <a:pt x="39332" y="176799"/>
                </a:cubicBezTo>
                <a:lnTo>
                  <a:pt x="40486" y="178570"/>
                </a:lnTo>
                <a:cubicBezTo>
                  <a:pt x="41025" y="179416"/>
                  <a:pt x="41102" y="180571"/>
                  <a:pt x="40640" y="181494"/>
                </a:cubicBezTo>
                <a:cubicBezTo>
                  <a:pt x="40178" y="182418"/>
                  <a:pt x="39178" y="182957"/>
                  <a:pt x="38177" y="182957"/>
                </a:cubicBezTo>
                <a:lnTo>
                  <a:pt x="31635" y="183034"/>
                </a:lnTo>
                <a:lnTo>
                  <a:pt x="33020" y="187113"/>
                </a:lnTo>
                <a:cubicBezTo>
                  <a:pt x="33174" y="187652"/>
                  <a:pt x="33174" y="188268"/>
                  <a:pt x="33020" y="188807"/>
                </a:cubicBezTo>
                <a:lnTo>
                  <a:pt x="31865" y="192732"/>
                </a:lnTo>
                <a:cubicBezTo>
                  <a:pt x="31789" y="193040"/>
                  <a:pt x="31635" y="193348"/>
                  <a:pt x="31404" y="193656"/>
                </a:cubicBezTo>
                <a:lnTo>
                  <a:pt x="28248" y="197889"/>
                </a:lnTo>
                <a:lnTo>
                  <a:pt x="26093" y="202661"/>
                </a:lnTo>
                <a:cubicBezTo>
                  <a:pt x="26016" y="202815"/>
                  <a:pt x="25939" y="202969"/>
                  <a:pt x="25785" y="203123"/>
                </a:cubicBezTo>
                <a:lnTo>
                  <a:pt x="20166" y="210974"/>
                </a:lnTo>
                <a:cubicBezTo>
                  <a:pt x="19935" y="211282"/>
                  <a:pt x="19627" y="211590"/>
                  <a:pt x="19319" y="211744"/>
                </a:cubicBezTo>
                <a:lnTo>
                  <a:pt x="3772" y="220903"/>
                </a:lnTo>
                <a:lnTo>
                  <a:pt x="0" y="229678"/>
                </a:lnTo>
                <a:lnTo>
                  <a:pt x="2694" y="230062"/>
                </a:lnTo>
                <a:lnTo>
                  <a:pt x="16702" y="221750"/>
                </a:lnTo>
                <a:lnTo>
                  <a:pt x="31635" y="206279"/>
                </a:lnTo>
                <a:cubicBezTo>
                  <a:pt x="31789" y="206125"/>
                  <a:pt x="31942" y="206048"/>
                  <a:pt x="32096" y="205894"/>
                </a:cubicBezTo>
                <a:lnTo>
                  <a:pt x="47875" y="195195"/>
                </a:lnTo>
                <a:lnTo>
                  <a:pt x="59882" y="188345"/>
                </a:lnTo>
                <a:cubicBezTo>
                  <a:pt x="60960" y="187729"/>
                  <a:pt x="62268" y="187883"/>
                  <a:pt x="63115" y="188653"/>
                </a:cubicBezTo>
                <a:cubicBezTo>
                  <a:pt x="64039" y="189422"/>
                  <a:pt x="64270" y="190731"/>
                  <a:pt x="63808" y="191885"/>
                </a:cubicBezTo>
                <a:lnTo>
                  <a:pt x="62345" y="195272"/>
                </a:lnTo>
                <a:lnTo>
                  <a:pt x="62345" y="202584"/>
                </a:lnTo>
                <a:lnTo>
                  <a:pt x="61730" y="206894"/>
                </a:lnTo>
                <a:lnTo>
                  <a:pt x="60575" y="211667"/>
                </a:lnTo>
                <a:cubicBezTo>
                  <a:pt x="60498" y="211975"/>
                  <a:pt x="60344" y="212205"/>
                  <a:pt x="60190" y="212513"/>
                </a:cubicBezTo>
                <a:lnTo>
                  <a:pt x="56265" y="218671"/>
                </a:lnTo>
                <a:lnTo>
                  <a:pt x="52493" y="226753"/>
                </a:lnTo>
                <a:cubicBezTo>
                  <a:pt x="52416" y="226907"/>
                  <a:pt x="52339" y="227061"/>
                  <a:pt x="52185" y="227214"/>
                </a:cubicBezTo>
                <a:lnTo>
                  <a:pt x="50492" y="229447"/>
                </a:lnTo>
                <a:cubicBezTo>
                  <a:pt x="50184" y="229832"/>
                  <a:pt x="49799" y="230216"/>
                  <a:pt x="49261" y="230370"/>
                </a:cubicBezTo>
                <a:lnTo>
                  <a:pt x="44258" y="232371"/>
                </a:lnTo>
                <a:lnTo>
                  <a:pt x="42102" y="234911"/>
                </a:lnTo>
                <a:lnTo>
                  <a:pt x="42564" y="241223"/>
                </a:lnTo>
                <a:lnTo>
                  <a:pt x="43334" y="243455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9" name="Forma libre: forma 83">
            <a:extLst>
              <a:ext uri="{FF2B5EF4-FFF2-40B4-BE49-F238E27FC236}">
                <a16:creationId xmlns:a16="http://schemas.microsoft.com/office/drawing/2014/main" id="{65363662-4BFD-A72B-B218-ACCAB9DFE39C}"/>
              </a:ext>
            </a:extLst>
          </p:cNvPr>
          <p:cNvSpPr/>
          <p:nvPr/>
        </p:nvSpPr>
        <p:spPr>
          <a:xfrm>
            <a:off x="8853005" y="1379241"/>
            <a:ext cx="332028" cy="540299"/>
          </a:xfrm>
          <a:custGeom>
            <a:avLst/>
            <a:gdLst>
              <a:gd name="connsiteX0" fmla="*/ 9005 w 432415"/>
              <a:gd name="connsiteY0" fmla="*/ 297026 h 703656"/>
              <a:gd name="connsiteX1" fmla="*/ 12007 w 432415"/>
              <a:gd name="connsiteY1" fmla="*/ 299027 h 703656"/>
              <a:gd name="connsiteX2" fmla="*/ 22783 w 432415"/>
              <a:gd name="connsiteY2" fmla="*/ 301721 h 703656"/>
              <a:gd name="connsiteX3" fmla="*/ 43565 w 432415"/>
              <a:gd name="connsiteY3" fmla="*/ 311496 h 703656"/>
              <a:gd name="connsiteX4" fmla="*/ 44642 w 432415"/>
              <a:gd name="connsiteY4" fmla="*/ 312420 h 703656"/>
              <a:gd name="connsiteX5" fmla="*/ 49722 w 432415"/>
              <a:gd name="connsiteY5" fmla="*/ 319732 h 703656"/>
              <a:gd name="connsiteX6" fmla="*/ 55649 w 432415"/>
              <a:gd name="connsiteY6" fmla="*/ 326121 h 703656"/>
              <a:gd name="connsiteX7" fmla="*/ 68888 w 432415"/>
              <a:gd name="connsiteY7" fmla="*/ 329276 h 703656"/>
              <a:gd name="connsiteX8" fmla="*/ 70735 w 432415"/>
              <a:gd name="connsiteY8" fmla="*/ 330739 h 703656"/>
              <a:gd name="connsiteX9" fmla="*/ 72121 w 432415"/>
              <a:gd name="connsiteY9" fmla="*/ 333125 h 703656"/>
              <a:gd name="connsiteX10" fmla="*/ 79664 w 432415"/>
              <a:gd name="connsiteY10" fmla="*/ 333664 h 703656"/>
              <a:gd name="connsiteX11" fmla="*/ 80972 w 432415"/>
              <a:gd name="connsiteY11" fmla="*/ 334125 h 703656"/>
              <a:gd name="connsiteX12" fmla="*/ 87130 w 432415"/>
              <a:gd name="connsiteY12" fmla="*/ 338051 h 703656"/>
              <a:gd name="connsiteX13" fmla="*/ 88361 w 432415"/>
              <a:gd name="connsiteY13" fmla="*/ 339975 h 703656"/>
              <a:gd name="connsiteX14" fmla="*/ 91055 w 432415"/>
              <a:gd name="connsiteY14" fmla="*/ 355754 h 703656"/>
              <a:gd name="connsiteX15" fmla="*/ 100984 w 432415"/>
              <a:gd name="connsiteY15" fmla="*/ 370917 h 703656"/>
              <a:gd name="connsiteX16" fmla="*/ 166101 w 432415"/>
              <a:gd name="connsiteY16" fmla="*/ 400935 h 703656"/>
              <a:gd name="connsiteX17" fmla="*/ 182880 w 432415"/>
              <a:gd name="connsiteY17" fmla="*/ 413019 h 703656"/>
              <a:gd name="connsiteX18" fmla="*/ 183804 w 432415"/>
              <a:gd name="connsiteY18" fmla="*/ 416483 h 703656"/>
              <a:gd name="connsiteX19" fmla="*/ 180956 w 432415"/>
              <a:gd name="connsiteY19" fmla="*/ 422718 h 703656"/>
              <a:gd name="connsiteX20" fmla="*/ 181495 w 432415"/>
              <a:gd name="connsiteY20" fmla="*/ 424103 h 703656"/>
              <a:gd name="connsiteX21" fmla="*/ 188114 w 432415"/>
              <a:gd name="connsiteY21" fmla="*/ 433955 h 703656"/>
              <a:gd name="connsiteX22" fmla="*/ 189422 w 432415"/>
              <a:gd name="connsiteY22" fmla="*/ 436495 h 703656"/>
              <a:gd name="connsiteX23" fmla="*/ 189268 w 432415"/>
              <a:gd name="connsiteY23" fmla="*/ 439266 h 703656"/>
              <a:gd name="connsiteX24" fmla="*/ 186805 w 432415"/>
              <a:gd name="connsiteY24" fmla="*/ 443192 h 703656"/>
              <a:gd name="connsiteX25" fmla="*/ 185189 w 432415"/>
              <a:gd name="connsiteY25" fmla="*/ 461125 h 703656"/>
              <a:gd name="connsiteX26" fmla="*/ 184035 w 432415"/>
              <a:gd name="connsiteY26" fmla="*/ 463127 h 703656"/>
              <a:gd name="connsiteX27" fmla="*/ 180109 w 432415"/>
              <a:gd name="connsiteY27" fmla="*/ 465975 h 703656"/>
              <a:gd name="connsiteX28" fmla="*/ 179185 w 432415"/>
              <a:gd name="connsiteY28" fmla="*/ 466436 h 703656"/>
              <a:gd name="connsiteX29" fmla="*/ 160097 w 432415"/>
              <a:gd name="connsiteY29" fmla="*/ 471516 h 703656"/>
              <a:gd name="connsiteX30" fmla="*/ 154478 w 432415"/>
              <a:gd name="connsiteY30" fmla="*/ 472132 h 703656"/>
              <a:gd name="connsiteX31" fmla="*/ 151168 w 432415"/>
              <a:gd name="connsiteY31" fmla="*/ 473518 h 703656"/>
              <a:gd name="connsiteX32" fmla="*/ 146012 w 432415"/>
              <a:gd name="connsiteY32" fmla="*/ 477135 h 703656"/>
              <a:gd name="connsiteX33" fmla="*/ 138930 w 432415"/>
              <a:gd name="connsiteY33" fmla="*/ 484755 h 703656"/>
              <a:gd name="connsiteX34" fmla="*/ 131541 w 432415"/>
              <a:gd name="connsiteY34" fmla="*/ 490528 h 703656"/>
              <a:gd name="connsiteX35" fmla="*/ 129463 w 432415"/>
              <a:gd name="connsiteY35" fmla="*/ 492991 h 703656"/>
              <a:gd name="connsiteX36" fmla="*/ 128462 w 432415"/>
              <a:gd name="connsiteY36" fmla="*/ 506768 h 703656"/>
              <a:gd name="connsiteX37" fmla="*/ 135621 w 432415"/>
              <a:gd name="connsiteY37" fmla="*/ 529859 h 703656"/>
              <a:gd name="connsiteX38" fmla="*/ 135698 w 432415"/>
              <a:gd name="connsiteY38" fmla="*/ 531322 h 703656"/>
              <a:gd name="connsiteX39" fmla="*/ 133542 w 432415"/>
              <a:gd name="connsiteY39" fmla="*/ 541174 h 703656"/>
              <a:gd name="connsiteX40" fmla="*/ 133542 w 432415"/>
              <a:gd name="connsiteY40" fmla="*/ 546485 h 703656"/>
              <a:gd name="connsiteX41" fmla="*/ 134620 w 432415"/>
              <a:gd name="connsiteY41" fmla="*/ 553951 h 703656"/>
              <a:gd name="connsiteX42" fmla="*/ 141855 w 432415"/>
              <a:gd name="connsiteY42" fmla="*/ 578273 h 703656"/>
              <a:gd name="connsiteX43" fmla="*/ 141932 w 432415"/>
              <a:gd name="connsiteY43" fmla="*/ 579043 h 703656"/>
              <a:gd name="connsiteX44" fmla="*/ 141932 w 432415"/>
              <a:gd name="connsiteY44" fmla="*/ 595361 h 703656"/>
              <a:gd name="connsiteX45" fmla="*/ 144164 w 432415"/>
              <a:gd name="connsiteY45" fmla="*/ 613833 h 703656"/>
              <a:gd name="connsiteX46" fmla="*/ 146319 w 432415"/>
              <a:gd name="connsiteY46" fmla="*/ 620299 h 703656"/>
              <a:gd name="connsiteX47" fmla="*/ 148706 w 432415"/>
              <a:gd name="connsiteY47" fmla="*/ 624532 h 703656"/>
              <a:gd name="connsiteX48" fmla="*/ 152015 w 432415"/>
              <a:gd name="connsiteY48" fmla="*/ 627842 h 703656"/>
              <a:gd name="connsiteX49" fmla="*/ 167332 w 432415"/>
              <a:gd name="connsiteY49" fmla="*/ 634923 h 703656"/>
              <a:gd name="connsiteX50" fmla="*/ 180109 w 432415"/>
              <a:gd name="connsiteY50" fmla="*/ 643621 h 703656"/>
              <a:gd name="connsiteX51" fmla="*/ 180571 w 432415"/>
              <a:gd name="connsiteY51" fmla="*/ 644005 h 703656"/>
              <a:gd name="connsiteX52" fmla="*/ 193194 w 432415"/>
              <a:gd name="connsiteY52" fmla="*/ 657167 h 703656"/>
              <a:gd name="connsiteX53" fmla="*/ 231294 w 432415"/>
              <a:gd name="connsiteY53" fmla="*/ 638387 h 703656"/>
              <a:gd name="connsiteX54" fmla="*/ 247996 w 432415"/>
              <a:gd name="connsiteY54" fmla="*/ 633153 h 703656"/>
              <a:gd name="connsiteX55" fmla="*/ 268701 w 432415"/>
              <a:gd name="connsiteY55" fmla="*/ 625841 h 703656"/>
              <a:gd name="connsiteX56" fmla="*/ 269471 w 432415"/>
              <a:gd name="connsiteY56" fmla="*/ 625687 h 703656"/>
              <a:gd name="connsiteX57" fmla="*/ 277938 w 432415"/>
              <a:gd name="connsiteY57" fmla="*/ 625148 h 703656"/>
              <a:gd name="connsiteX58" fmla="*/ 283172 w 432415"/>
              <a:gd name="connsiteY58" fmla="*/ 625148 h 703656"/>
              <a:gd name="connsiteX59" fmla="*/ 285019 w 432415"/>
              <a:gd name="connsiteY59" fmla="*/ 625841 h 703656"/>
              <a:gd name="connsiteX60" fmla="*/ 292870 w 432415"/>
              <a:gd name="connsiteY60" fmla="*/ 632614 h 703656"/>
              <a:gd name="connsiteX61" fmla="*/ 306801 w 432415"/>
              <a:gd name="connsiteY61" fmla="*/ 643159 h 703656"/>
              <a:gd name="connsiteX62" fmla="*/ 307494 w 432415"/>
              <a:gd name="connsiteY62" fmla="*/ 643928 h 703656"/>
              <a:gd name="connsiteX63" fmla="*/ 318039 w 432415"/>
              <a:gd name="connsiteY63" fmla="*/ 661093 h 703656"/>
              <a:gd name="connsiteX64" fmla="*/ 326275 w 432415"/>
              <a:gd name="connsiteY64" fmla="*/ 669328 h 703656"/>
              <a:gd name="connsiteX65" fmla="*/ 330893 w 432415"/>
              <a:gd name="connsiteY65" fmla="*/ 672330 h 703656"/>
              <a:gd name="connsiteX66" fmla="*/ 331431 w 432415"/>
              <a:gd name="connsiteY66" fmla="*/ 672792 h 703656"/>
              <a:gd name="connsiteX67" fmla="*/ 335973 w 432415"/>
              <a:gd name="connsiteY67" fmla="*/ 677872 h 703656"/>
              <a:gd name="connsiteX68" fmla="*/ 336512 w 432415"/>
              <a:gd name="connsiteY68" fmla="*/ 678796 h 703656"/>
              <a:gd name="connsiteX69" fmla="*/ 338744 w 432415"/>
              <a:gd name="connsiteY69" fmla="*/ 684953 h 703656"/>
              <a:gd name="connsiteX70" fmla="*/ 338898 w 432415"/>
              <a:gd name="connsiteY70" fmla="*/ 685954 h 703656"/>
              <a:gd name="connsiteX71" fmla="*/ 338436 w 432415"/>
              <a:gd name="connsiteY71" fmla="*/ 703657 h 703656"/>
              <a:gd name="connsiteX72" fmla="*/ 343978 w 432415"/>
              <a:gd name="connsiteY72" fmla="*/ 702349 h 703656"/>
              <a:gd name="connsiteX73" fmla="*/ 346902 w 432415"/>
              <a:gd name="connsiteY73" fmla="*/ 700347 h 703656"/>
              <a:gd name="connsiteX74" fmla="*/ 354522 w 432415"/>
              <a:gd name="connsiteY74" fmla="*/ 693805 h 703656"/>
              <a:gd name="connsiteX75" fmla="*/ 355600 w 432415"/>
              <a:gd name="connsiteY75" fmla="*/ 693266 h 703656"/>
              <a:gd name="connsiteX76" fmla="*/ 359525 w 432415"/>
              <a:gd name="connsiteY76" fmla="*/ 692111 h 703656"/>
              <a:gd name="connsiteX77" fmla="*/ 360526 w 432415"/>
              <a:gd name="connsiteY77" fmla="*/ 692035 h 703656"/>
              <a:gd name="connsiteX78" fmla="*/ 372918 w 432415"/>
              <a:gd name="connsiteY78" fmla="*/ 693189 h 703656"/>
              <a:gd name="connsiteX79" fmla="*/ 382308 w 432415"/>
              <a:gd name="connsiteY79" fmla="*/ 692650 h 703656"/>
              <a:gd name="connsiteX80" fmla="*/ 390544 w 432415"/>
              <a:gd name="connsiteY80" fmla="*/ 690110 h 703656"/>
              <a:gd name="connsiteX81" fmla="*/ 397779 w 432415"/>
              <a:gd name="connsiteY81" fmla="*/ 684953 h 703656"/>
              <a:gd name="connsiteX82" fmla="*/ 402859 w 432415"/>
              <a:gd name="connsiteY82" fmla="*/ 679335 h 703656"/>
              <a:gd name="connsiteX83" fmla="*/ 406477 w 432415"/>
              <a:gd name="connsiteY83" fmla="*/ 671176 h 703656"/>
              <a:gd name="connsiteX84" fmla="*/ 407555 w 432415"/>
              <a:gd name="connsiteY84" fmla="*/ 662016 h 703656"/>
              <a:gd name="connsiteX85" fmla="*/ 407708 w 432415"/>
              <a:gd name="connsiteY85" fmla="*/ 661478 h 703656"/>
              <a:gd name="connsiteX86" fmla="*/ 408863 w 432415"/>
              <a:gd name="connsiteY86" fmla="*/ 658091 h 703656"/>
              <a:gd name="connsiteX87" fmla="*/ 411557 w 432415"/>
              <a:gd name="connsiteY87" fmla="*/ 656167 h 703656"/>
              <a:gd name="connsiteX88" fmla="*/ 413250 w 432415"/>
              <a:gd name="connsiteY88" fmla="*/ 656167 h 703656"/>
              <a:gd name="connsiteX89" fmla="*/ 414174 w 432415"/>
              <a:gd name="connsiteY89" fmla="*/ 656321 h 703656"/>
              <a:gd name="connsiteX90" fmla="*/ 417253 w 432415"/>
              <a:gd name="connsiteY90" fmla="*/ 657321 h 703656"/>
              <a:gd name="connsiteX91" fmla="*/ 421409 w 432415"/>
              <a:gd name="connsiteY91" fmla="*/ 657706 h 703656"/>
              <a:gd name="connsiteX92" fmla="*/ 423102 w 432415"/>
              <a:gd name="connsiteY92" fmla="*/ 654935 h 703656"/>
              <a:gd name="connsiteX93" fmla="*/ 428029 w 432415"/>
              <a:gd name="connsiteY93" fmla="*/ 640619 h 703656"/>
              <a:gd name="connsiteX94" fmla="*/ 428952 w 432415"/>
              <a:gd name="connsiteY94" fmla="*/ 636847 h 703656"/>
              <a:gd name="connsiteX95" fmla="*/ 428413 w 432415"/>
              <a:gd name="connsiteY95" fmla="*/ 630536 h 703656"/>
              <a:gd name="connsiteX96" fmla="*/ 425104 w 432415"/>
              <a:gd name="connsiteY96" fmla="*/ 618067 h 703656"/>
              <a:gd name="connsiteX97" fmla="*/ 423872 w 432415"/>
              <a:gd name="connsiteY97" fmla="*/ 606367 h 703656"/>
              <a:gd name="connsiteX98" fmla="*/ 423872 w 432415"/>
              <a:gd name="connsiteY98" fmla="*/ 597670 h 703656"/>
              <a:gd name="connsiteX99" fmla="*/ 424026 w 432415"/>
              <a:gd name="connsiteY99" fmla="*/ 596746 h 703656"/>
              <a:gd name="connsiteX100" fmla="*/ 424026 w 432415"/>
              <a:gd name="connsiteY100" fmla="*/ 596669 h 703656"/>
              <a:gd name="connsiteX101" fmla="*/ 420793 w 432415"/>
              <a:gd name="connsiteY101" fmla="*/ 593359 h 703656"/>
              <a:gd name="connsiteX102" fmla="*/ 420101 w 432415"/>
              <a:gd name="connsiteY102" fmla="*/ 592282 h 703656"/>
              <a:gd name="connsiteX103" fmla="*/ 416175 w 432415"/>
              <a:gd name="connsiteY103" fmla="*/ 581044 h 703656"/>
              <a:gd name="connsiteX104" fmla="*/ 409325 w 432415"/>
              <a:gd name="connsiteY104" fmla="*/ 536094 h 703656"/>
              <a:gd name="connsiteX105" fmla="*/ 409556 w 432415"/>
              <a:gd name="connsiteY105" fmla="*/ 534555 h 703656"/>
              <a:gd name="connsiteX106" fmla="*/ 412942 w 432415"/>
              <a:gd name="connsiteY106" fmla="*/ 526704 h 703656"/>
              <a:gd name="connsiteX107" fmla="*/ 413635 w 432415"/>
              <a:gd name="connsiteY107" fmla="*/ 525703 h 703656"/>
              <a:gd name="connsiteX108" fmla="*/ 422872 w 432415"/>
              <a:gd name="connsiteY108" fmla="*/ 517544 h 703656"/>
              <a:gd name="connsiteX109" fmla="*/ 427721 w 432415"/>
              <a:gd name="connsiteY109" fmla="*/ 508924 h 703656"/>
              <a:gd name="connsiteX110" fmla="*/ 428182 w 432415"/>
              <a:gd name="connsiteY110" fmla="*/ 508308 h 703656"/>
              <a:gd name="connsiteX111" fmla="*/ 432416 w 432415"/>
              <a:gd name="connsiteY111" fmla="*/ 504074 h 703656"/>
              <a:gd name="connsiteX112" fmla="*/ 432416 w 432415"/>
              <a:gd name="connsiteY112" fmla="*/ 503151 h 703656"/>
              <a:gd name="connsiteX113" fmla="*/ 430722 w 432415"/>
              <a:gd name="connsiteY113" fmla="*/ 500149 h 703656"/>
              <a:gd name="connsiteX114" fmla="*/ 425950 w 432415"/>
              <a:gd name="connsiteY114" fmla="*/ 495377 h 703656"/>
              <a:gd name="connsiteX115" fmla="*/ 425566 w 432415"/>
              <a:gd name="connsiteY115" fmla="*/ 494915 h 703656"/>
              <a:gd name="connsiteX116" fmla="*/ 406477 w 432415"/>
              <a:gd name="connsiteY116" fmla="*/ 465667 h 703656"/>
              <a:gd name="connsiteX117" fmla="*/ 388774 w 432415"/>
              <a:gd name="connsiteY117" fmla="*/ 446347 h 703656"/>
              <a:gd name="connsiteX118" fmla="*/ 353445 w 432415"/>
              <a:gd name="connsiteY118" fmla="*/ 419331 h 703656"/>
              <a:gd name="connsiteX119" fmla="*/ 343054 w 432415"/>
              <a:gd name="connsiteY119" fmla="*/ 414944 h 703656"/>
              <a:gd name="connsiteX120" fmla="*/ 326352 w 432415"/>
              <a:gd name="connsiteY120" fmla="*/ 404630 h 703656"/>
              <a:gd name="connsiteX121" fmla="*/ 325274 w 432415"/>
              <a:gd name="connsiteY121" fmla="*/ 403475 h 703656"/>
              <a:gd name="connsiteX122" fmla="*/ 318501 w 432415"/>
              <a:gd name="connsiteY122" fmla="*/ 389390 h 703656"/>
              <a:gd name="connsiteX123" fmla="*/ 311496 w 432415"/>
              <a:gd name="connsiteY123" fmla="*/ 375920 h 703656"/>
              <a:gd name="connsiteX124" fmla="*/ 305416 w 432415"/>
              <a:gd name="connsiteY124" fmla="*/ 370840 h 703656"/>
              <a:gd name="connsiteX125" fmla="*/ 302337 w 432415"/>
              <a:gd name="connsiteY125" fmla="*/ 369301 h 703656"/>
              <a:gd name="connsiteX126" fmla="*/ 301798 w 432415"/>
              <a:gd name="connsiteY126" fmla="*/ 368916 h 703656"/>
              <a:gd name="connsiteX127" fmla="*/ 297873 w 432415"/>
              <a:gd name="connsiteY127" fmla="*/ 365529 h 703656"/>
              <a:gd name="connsiteX128" fmla="*/ 297180 w 432415"/>
              <a:gd name="connsiteY128" fmla="*/ 364682 h 703656"/>
              <a:gd name="connsiteX129" fmla="*/ 295487 w 432415"/>
              <a:gd name="connsiteY129" fmla="*/ 361296 h 703656"/>
              <a:gd name="connsiteX130" fmla="*/ 295256 w 432415"/>
              <a:gd name="connsiteY130" fmla="*/ 360603 h 703656"/>
              <a:gd name="connsiteX131" fmla="*/ 294101 w 432415"/>
              <a:gd name="connsiteY131" fmla="*/ 354984 h 703656"/>
              <a:gd name="connsiteX132" fmla="*/ 294024 w 432415"/>
              <a:gd name="connsiteY132" fmla="*/ 349750 h 703656"/>
              <a:gd name="connsiteX133" fmla="*/ 290253 w 432415"/>
              <a:gd name="connsiteY133" fmla="*/ 334048 h 703656"/>
              <a:gd name="connsiteX134" fmla="*/ 285327 w 432415"/>
              <a:gd name="connsiteY134" fmla="*/ 323657 h 703656"/>
              <a:gd name="connsiteX135" fmla="*/ 285096 w 432415"/>
              <a:gd name="connsiteY135" fmla="*/ 323119 h 703656"/>
              <a:gd name="connsiteX136" fmla="*/ 283402 w 432415"/>
              <a:gd name="connsiteY136" fmla="*/ 315807 h 703656"/>
              <a:gd name="connsiteX137" fmla="*/ 283325 w 432415"/>
              <a:gd name="connsiteY137" fmla="*/ 315191 h 703656"/>
              <a:gd name="connsiteX138" fmla="*/ 283325 w 432415"/>
              <a:gd name="connsiteY138" fmla="*/ 310727 h 703656"/>
              <a:gd name="connsiteX139" fmla="*/ 283402 w 432415"/>
              <a:gd name="connsiteY139" fmla="*/ 310111 h 703656"/>
              <a:gd name="connsiteX140" fmla="*/ 284788 w 432415"/>
              <a:gd name="connsiteY140" fmla="*/ 303953 h 703656"/>
              <a:gd name="connsiteX141" fmla="*/ 282094 w 432415"/>
              <a:gd name="connsiteY141" fmla="*/ 299874 h 703656"/>
              <a:gd name="connsiteX142" fmla="*/ 281786 w 432415"/>
              <a:gd name="connsiteY142" fmla="*/ 297411 h 703656"/>
              <a:gd name="connsiteX143" fmla="*/ 282941 w 432415"/>
              <a:gd name="connsiteY143" fmla="*/ 294024 h 703656"/>
              <a:gd name="connsiteX144" fmla="*/ 290869 w 432415"/>
              <a:gd name="connsiteY144" fmla="*/ 275782 h 703656"/>
              <a:gd name="connsiteX145" fmla="*/ 296795 w 432415"/>
              <a:gd name="connsiteY145" fmla="*/ 266623 h 703656"/>
              <a:gd name="connsiteX146" fmla="*/ 296487 w 432415"/>
              <a:gd name="connsiteY146" fmla="*/ 266161 h 703656"/>
              <a:gd name="connsiteX147" fmla="*/ 293870 w 432415"/>
              <a:gd name="connsiteY147" fmla="*/ 264853 h 703656"/>
              <a:gd name="connsiteX148" fmla="*/ 285635 w 432415"/>
              <a:gd name="connsiteY148" fmla="*/ 259003 h 703656"/>
              <a:gd name="connsiteX149" fmla="*/ 284942 w 432415"/>
              <a:gd name="connsiteY149" fmla="*/ 258310 h 703656"/>
              <a:gd name="connsiteX150" fmla="*/ 282402 w 432415"/>
              <a:gd name="connsiteY150" fmla="*/ 254462 h 703656"/>
              <a:gd name="connsiteX151" fmla="*/ 281786 w 432415"/>
              <a:gd name="connsiteY151" fmla="*/ 254462 h 703656"/>
              <a:gd name="connsiteX152" fmla="*/ 277861 w 432415"/>
              <a:gd name="connsiteY152" fmla="*/ 256386 h 703656"/>
              <a:gd name="connsiteX153" fmla="*/ 277322 w 432415"/>
              <a:gd name="connsiteY153" fmla="*/ 256617 h 703656"/>
              <a:gd name="connsiteX154" fmla="*/ 268316 w 432415"/>
              <a:gd name="connsiteY154" fmla="*/ 258849 h 703656"/>
              <a:gd name="connsiteX155" fmla="*/ 267008 w 432415"/>
              <a:gd name="connsiteY155" fmla="*/ 258849 h 703656"/>
              <a:gd name="connsiteX156" fmla="*/ 259696 w 432415"/>
              <a:gd name="connsiteY156" fmla="*/ 257156 h 703656"/>
              <a:gd name="connsiteX157" fmla="*/ 253153 w 432415"/>
              <a:gd name="connsiteY157" fmla="*/ 254770 h 703656"/>
              <a:gd name="connsiteX158" fmla="*/ 251922 w 432415"/>
              <a:gd name="connsiteY158" fmla="*/ 253923 h 703656"/>
              <a:gd name="connsiteX159" fmla="*/ 249690 w 432415"/>
              <a:gd name="connsiteY159" fmla="*/ 251075 h 703656"/>
              <a:gd name="connsiteX160" fmla="*/ 249228 w 432415"/>
              <a:gd name="connsiteY160" fmla="*/ 250228 h 703656"/>
              <a:gd name="connsiteX161" fmla="*/ 248073 w 432415"/>
              <a:gd name="connsiteY161" fmla="*/ 246842 h 703656"/>
              <a:gd name="connsiteX162" fmla="*/ 248150 w 432415"/>
              <a:gd name="connsiteY162" fmla="*/ 244841 h 703656"/>
              <a:gd name="connsiteX163" fmla="*/ 254770 w 432415"/>
              <a:gd name="connsiteY163" fmla="*/ 229754 h 703656"/>
              <a:gd name="connsiteX164" fmla="*/ 246919 w 432415"/>
              <a:gd name="connsiteY164" fmla="*/ 227445 h 703656"/>
              <a:gd name="connsiteX165" fmla="*/ 236682 w 432415"/>
              <a:gd name="connsiteY165" fmla="*/ 227445 h 703656"/>
              <a:gd name="connsiteX166" fmla="*/ 234988 w 432415"/>
              <a:gd name="connsiteY166" fmla="*/ 226907 h 703656"/>
              <a:gd name="connsiteX167" fmla="*/ 230524 w 432415"/>
              <a:gd name="connsiteY167" fmla="*/ 223520 h 703656"/>
              <a:gd name="connsiteX168" fmla="*/ 214053 w 432415"/>
              <a:gd name="connsiteY168" fmla="*/ 209358 h 703656"/>
              <a:gd name="connsiteX169" fmla="*/ 205971 w 432415"/>
              <a:gd name="connsiteY169" fmla="*/ 199121 h 703656"/>
              <a:gd name="connsiteX170" fmla="*/ 191347 w 432415"/>
              <a:gd name="connsiteY170" fmla="*/ 187190 h 703656"/>
              <a:gd name="connsiteX171" fmla="*/ 186421 w 432415"/>
              <a:gd name="connsiteY171" fmla="*/ 185266 h 703656"/>
              <a:gd name="connsiteX172" fmla="*/ 182803 w 432415"/>
              <a:gd name="connsiteY172" fmla="*/ 184804 h 703656"/>
              <a:gd name="connsiteX173" fmla="*/ 178801 w 432415"/>
              <a:gd name="connsiteY173" fmla="*/ 185805 h 703656"/>
              <a:gd name="connsiteX174" fmla="*/ 177800 w 432415"/>
              <a:gd name="connsiteY174" fmla="*/ 185882 h 703656"/>
              <a:gd name="connsiteX175" fmla="*/ 172720 w 432415"/>
              <a:gd name="connsiteY175" fmla="*/ 185343 h 703656"/>
              <a:gd name="connsiteX176" fmla="*/ 171412 w 432415"/>
              <a:gd name="connsiteY176" fmla="*/ 184881 h 703656"/>
              <a:gd name="connsiteX177" fmla="*/ 160482 w 432415"/>
              <a:gd name="connsiteY177" fmla="*/ 177261 h 703656"/>
              <a:gd name="connsiteX178" fmla="*/ 154401 w 432415"/>
              <a:gd name="connsiteY178" fmla="*/ 175260 h 703656"/>
              <a:gd name="connsiteX179" fmla="*/ 149860 w 432415"/>
              <a:gd name="connsiteY179" fmla="*/ 174798 h 703656"/>
              <a:gd name="connsiteX180" fmla="*/ 145935 w 432415"/>
              <a:gd name="connsiteY180" fmla="*/ 176569 h 703656"/>
              <a:gd name="connsiteX181" fmla="*/ 143472 w 432415"/>
              <a:gd name="connsiteY181" fmla="*/ 179031 h 703656"/>
              <a:gd name="connsiteX182" fmla="*/ 137160 w 432415"/>
              <a:gd name="connsiteY182" fmla="*/ 184727 h 703656"/>
              <a:gd name="connsiteX183" fmla="*/ 134312 w 432415"/>
              <a:gd name="connsiteY183" fmla="*/ 185266 h 703656"/>
              <a:gd name="connsiteX184" fmla="*/ 127924 w 432415"/>
              <a:gd name="connsiteY184" fmla="*/ 183034 h 703656"/>
              <a:gd name="connsiteX185" fmla="*/ 121843 w 432415"/>
              <a:gd name="connsiteY185" fmla="*/ 188191 h 703656"/>
              <a:gd name="connsiteX186" fmla="*/ 118533 w 432415"/>
              <a:gd name="connsiteY186" fmla="*/ 188422 h 703656"/>
              <a:gd name="connsiteX187" fmla="*/ 117225 w 432415"/>
              <a:gd name="connsiteY187" fmla="*/ 185343 h 703656"/>
              <a:gd name="connsiteX188" fmla="*/ 121150 w 432415"/>
              <a:gd name="connsiteY188" fmla="*/ 168487 h 703656"/>
              <a:gd name="connsiteX189" fmla="*/ 121535 w 432415"/>
              <a:gd name="connsiteY189" fmla="*/ 167640 h 703656"/>
              <a:gd name="connsiteX190" fmla="*/ 123998 w 432415"/>
              <a:gd name="connsiteY190" fmla="*/ 163714 h 703656"/>
              <a:gd name="connsiteX191" fmla="*/ 125076 w 432415"/>
              <a:gd name="connsiteY191" fmla="*/ 152015 h 703656"/>
              <a:gd name="connsiteX192" fmla="*/ 126846 w 432415"/>
              <a:gd name="connsiteY192" fmla="*/ 144318 h 703656"/>
              <a:gd name="connsiteX193" fmla="*/ 130848 w 432415"/>
              <a:gd name="connsiteY193" fmla="*/ 132234 h 703656"/>
              <a:gd name="connsiteX194" fmla="*/ 131772 w 432415"/>
              <a:gd name="connsiteY194" fmla="*/ 126923 h 703656"/>
              <a:gd name="connsiteX195" fmla="*/ 130156 w 432415"/>
              <a:gd name="connsiteY195" fmla="*/ 118456 h 703656"/>
              <a:gd name="connsiteX196" fmla="*/ 130156 w 432415"/>
              <a:gd name="connsiteY196" fmla="*/ 117302 h 703656"/>
              <a:gd name="connsiteX197" fmla="*/ 133004 w 432415"/>
              <a:gd name="connsiteY197" fmla="*/ 104910 h 703656"/>
              <a:gd name="connsiteX198" fmla="*/ 133158 w 432415"/>
              <a:gd name="connsiteY198" fmla="*/ 104371 h 703656"/>
              <a:gd name="connsiteX199" fmla="*/ 135621 w 432415"/>
              <a:gd name="connsiteY199" fmla="*/ 98906 h 703656"/>
              <a:gd name="connsiteX200" fmla="*/ 135390 w 432415"/>
              <a:gd name="connsiteY200" fmla="*/ 96366 h 703656"/>
              <a:gd name="connsiteX201" fmla="*/ 130695 w 432415"/>
              <a:gd name="connsiteY201" fmla="*/ 96058 h 703656"/>
              <a:gd name="connsiteX202" fmla="*/ 126384 w 432415"/>
              <a:gd name="connsiteY202" fmla="*/ 98444 h 703656"/>
              <a:gd name="connsiteX203" fmla="*/ 124383 w 432415"/>
              <a:gd name="connsiteY203" fmla="*/ 98752 h 703656"/>
              <a:gd name="connsiteX204" fmla="*/ 119303 w 432415"/>
              <a:gd name="connsiteY204" fmla="*/ 97598 h 703656"/>
              <a:gd name="connsiteX205" fmla="*/ 88669 w 432415"/>
              <a:gd name="connsiteY205" fmla="*/ 87361 h 703656"/>
              <a:gd name="connsiteX206" fmla="*/ 79818 w 432415"/>
              <a:gd name="connsiteY206" fmla="*/ 82665 h 703656"/>
              <a:gd name="connsiteX207" fmla="*/ 78817 w 432415"/>
              <a:gd name="connsiteY207" fmla="*/ 81819 h 703656"/>
              <a:gd name="connsiteX208" fmla="*/ 75969 w 432415"/>
              <a:gd name="connsiteY208" fmla="*/ 77893 h 703656"/>
              <a:gd name="connsiteX209" fmla="*/ 75584 w 432415"/>
              <a:gd name="connsiteY209" fmla="*/ 75353 h 703656"/>
              <a:gd name="connsiteX210" fmla="*/ 76739 w 432415"/>
              <a:gd name="connsiteY210" fmla="*/ 71967 h 703656"/>
              <a:gd name="connsiteX211" fmla="*/ 77124 w 432415"/>
              <a:gd name="connsiteY211" fmla="*/ 71197 h 703656"/>
              <a:gd name="connsiteX212" fmla="*/ 82512 w 432415"/>
              <a:gd name="connsiteY212" fmla="*/ 63654 h 703656"/>
              <a:gd name="connsiteX213" fmla="*/ 83358 w 432415"/>
              <a:gd name="connsiteY213" fmla="*/ 61114 h 703656"/>
              <a:gd name="connsiteX214" fmla="*/ 83358 w 432415"/>
              <a:gd name="connsiteY214" fmla="*/ 58266 h 703656"/>
              <a:gd name="connsiteX215" fmla="*/ 80279 w 432415"/>
              <a:gd name="connsiteY215" fmla="*/ 52108 h 703656"/>
              <a:gd name="connsiteX216" fmla="*/ 79972 w 432415"/>
              <a:gd name="connsiteY216" fmla="*/ 51185 h 703656"/>
              <a:gd name="connsiteX217" fmla="*/ 79433 w 432415"/>
              <a:gd name="connsiteY217" fmla="*/ 46105 h 703656"/>
              <a:gd name="connsiteX218" fmla="*/ 78971 w 432415"/>
              <a:gd name="connsiteY218" fmla="*/ 35945 h 703656"/>
              <a:gd name="connsiteX219" fmla="*/ 76046 w 432415"/>
              <a:gd name="connsiteY219" fmla="*/ 36176 h 703656"/>
              <a:gd name="connsiteX220" fmla="*/ 69581 w 432415"/>
              <a:gd name="connsiteY220" fmla="*/ 38331 h 703656"/>
              <a:gd name="connsiteX221" fmla="*/ 68349 w 432415"/>
              <a:gd name="connsiteY221" fmla="*/ 38485 h 703656"/>
              <a:gd name="connsiteX222" fmla="*/ 63269 w 432415"/>
              <a:gd name="connsiteY222" fmla="*/ 37946 h 703656"/>
              <a:gd name="connsiteX223" fmla="*/ 62499 w 432415"/>
              <a:gd name="connsiteY223" fmla="*/ 37715 h 703656"/>
              <a:gd name="connsiteX224" fmla="*/ 58574 w 432415"/>
              <a:gd name="connsiteY224" fmla="*/ 36022 h 703656"/>
              <a:gd name="connsiteX225" fmla="*/ 56958 w 432415"/>
              <a:gd name="connsiteY225" fmla="*/ 34175 h 703656"/>
              <a:gd name="connsiteX226" fmla="*/ 55803 w 432415"/>
              <a:gd name="connsiteY226" fmla="*/ 30249 h 703656"/>
              <a:gd name="connsiteX227" fmla="*/ 55880 w 432415"/>
              <a:gd name="connsiteY227" fmla="*/ 28402 h 703656"/>
              <a:gd name="connsiteX228" fmla="*/ 58112 w 432415"/>
              <a:gd name="connsiteY228" fmla="*/ 22783 h 703656"/>
              <a:gd name="connsiteX229" fmla="*/ 70966 w 432415"/>
              <a:gd name="connsiteY229" fmla="*/ 0 h 703656"/>
              <a:gd name="connsiteX230" fmla="*/ 45181 w 432415"/>
              <a:gd name="connsiteY230" fmla="*/ 13854 h 703656"/>
              <a:gd name="connsiteX231" fmla="*/ 47028 w 432415"/>
              <a:gd name="connsiteY231" fmla="*/ 18242 h 703656"/>
              <a:gd name="connsiteX232" fmla="*/ 47259 w 432415"/>
              <a:gd name="connsiteY232" fmla="*/ 19473 h 703656"/>
              <a:gd name="connsiteX233" fmla="*/ 46721 w 432415"/>
              <a:gd name="connsiteY233" fmla="*/ 31865 h 703656"/>
              <a:gd name="connsiteX234" fmla="*/ 41641 w 432415"/>
              <a:gd name="connsiteY234" fmla="*/ 54033 h 703656"/>
              <a:gd name="connsiteX235" fmla="*/ 41641 w 432415"/>
              <a:gd name="connsiteY235" fmla="*/ 61576 h 703656"/>
              <a:gd name="connsiteX236" fmla="*/ 41564 w 432415"/>
              <a:gd name="connsiteY236" fmla="*/ 62192 h 703656"/>
              <a:gd name="connsiteX237" fmla="*/ 39870 w 432415"/>
              <a:gd name="connsiteY237" fmla="*/ 70042 h 703656"/>
              <a:gd name="connsiteX238" fmla="*/ 35868 w 432415"/>
              <a:gd name="connsiteY238" fmla="*/ 83204 h 703656"/>
              <a:gd name="connsiteX239" fmla="*/ 30634 w 432415"/>
              <a:gd name="connsiteY239" fmla="*/ 94288 h 703656"/>
              <a:gd name="connsiteX240" fmla="*/ 28633 w 432415"/>
              <a:gd name="connsiteY240" fmla="*/ 101369 h 703656"/>
              <a:gd name="connsiteX241" fmla="*/ 28633 w 432415"/>
              <a:gd name="connsiteY241" fmla="*/ 109990 h 703656"/>
              <a:gd name="connsiteX242" fmla="*/ 28556 w 432415"/>
              <a:gd name="connsiteY242" fmla="*/ 110759 h 703656"/>
              <a:gd name="connsiteX243" fmla="*/ 22398 w 432415"/>
              <a:gd name="connsiteY243" fmla="*/ 132157 h 703656"/>
              <a:gd name="connsiteX244" fmla="*/ 19012 w 432415"/>
              <a:gd name="connsiteY244" fmla="*/ 142394 h 703656"/>
              <a:gd name="connsiteX245" fmla="*/ 18319 w 432415"/>
              <a:gd name="connsiteY245" fmla="*/ 143472 h 703656"/>
              <a:gd name="connsiteX246" fmla="*/ 2463 w 432415"/>
              <a:gd name="connsiteY246" fmla="*/ 159404 h 703656"/>
              <a:gd name="connsiteX247" fmla="*/ 3848 w 432415"/>
              <a:gd name="connsiteY247" fmla="*/ 158711 h 703656"/>
              <a:gd name="connsiteX248" fmla="*/ 5080 w 432415"/>
              <a:gd name="connsiteY248" fmla="*/ 158404 h 703656"/>
              <a:gd name="connsiteX249" fmla="*/ 12931 w 432415"/>
              <a:gd name="connsiteY249" fmla="*/ 158404 h 703656"/>
              <a:gd name="connsiteX250" fmla="*/ 14316 w 432415"/>
              <a:gd name="connsiteY250" fmla="*/ 158788 h 703656"/>
              <a:gd name="connsiteX251" fmla="*/ 18242 w 432415"/>
              <a:gd name="connsiteY251" fmla="*/ 161021 h 703656"/>
              <a:gd name="connsiteX252" fmla="*/ 22860 w 432415"/>
              <a:gd name="connsiteY252" fmla="*/ 164561 h 703656"/>
              <a:gd name="connsiteX253" fmla="*/ 28094 w 432415"/>
              <a:gd name="connsiteY253" fmla="*/ 164561 h 703656"/>
              <a:gd name="connsiteX254" fmla="*/ 30557 w 432415"/>
              <a:gd name="connsiteY254" fmla="*/ 166024 h 703656"/>
              <a:gd name="connsiteX255" fmla="*/ 34329 w 432415"/>
              <a:gd name="connsiteY255" fmla="*/ 172951 h 703656"/>
              <a:gd name="connsiteX256" fmla="*/ 36869 w 432415"/>
              <a:gd name="connsiteY256" fmla="*/ 175491 h 703656"/>
              <a:gd name="connsiteX257" fmla="*/ 41564 w 432415"/>
              <a:gd name="connsiteY257" fmla="*/ 181341 h 703656"/>
              <a:gd name="connsiteX258" fmla="*/ 41948 w 432415"/>
              <a:gd name="connsiteY258" fmla="*/ 181956 h 703656"/>
              <a:gd name="connsiteX259" fmla="*/ 46413 w 432415"/>
              <a:gd name="connsiteY259" fmla="*/ 192116 h 703656"/>
              <a:gd name="connsiteX260" fmla="*/ 46644 w 432415"/>
              <a:gd name="connsiteY260" fmla="*/ 193348 h 703656"/>
              <a:gd name="connsiteX261" fmla="*/ 46105 w 432415"/>
              <a:gd name="connsiteY261" fmla="*/ 215823 h 703656"/>
              <a:gd name="connsiteX262" fmla="*/ 45951 w 432415"/>
              <a:gd name="connsiteY262" fmla="*/ 216516 h 703656"/>
              <a:gd name="connsiteX263" fmla="*/ 38639 w 432415"/>
              <a:gd name="connsiteY263" fmla="*/ 241300 h 703656"/>
              <a:gd name="connsiteX264" fmla="*/ 29479 w 432415"/>
              <a:gd name="connsiteY264" fmla="*/ 259234 h 703656"/>
              <a:gd name="connsiteX265" fmla="*/ 28864 w 432415"/>
              <a:gd name="connsiteY265" fmla="*/ 260081 h 703656"/>
              <a:gd name="connsiteX266" fmla="*/ 14239 w 432415"/>
              <a:gd name="connsiteY266" fmla="*/ 273012 h 703656"/>
              <a:gd name="connsiteX267" fmla="*/ 8852 w 432415"/>
              <a:gd name="connsiteY267" fmla="*/ 276629 h 703656"/>
              <a:gd name="connsiteX268" fmla="*/ 6619 w 432415"/>
              <a:gd name="connsiteY268" fmla="*/ 277014 h 703656"/>
              <a:gd name="connsiteX269" fmla="*/ 462 w 432415"/>
              <a:gd name="connsiteY269" fmla="*/ 275551 h 703656"/>
              <a:gd name="connsiteX270" fmla="*/ 0 w 432415"/>
              <a:gd name="connsiteY270" fmla="*/ 293716 h 703656"/>
              <a:gd name="connsiteX271" fmla="*/ 8313 w 432415"/>
              <a:gd name="connsiteY271" fmla="*/ 296949 h 703656"/>
              <a:gd name="connsiteX272" fmla="*/ 9005 w 432415"/>
              <a:gd name="connsiteY272" fmla="*/ 297026 h 70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</a:cxnLst>
            <a:rect l="l" t="t" r="r" b="b"/>
            <a:pathLst>
              <a:path w="432415" h="703656">
                <a:moveTo>
                  <a:pt x="9005" y="297026"/>
                </a:moveTo>
                <a:lnTo>
                  <a:pt x="12007" y="299027"/>
                </a:lnTo>
                <a:lnTo>
                  <a:pt x="22783" y="301721"/>
                </a:lnTo>
                <a:lnTo>
                  <a:pt x="43565" y="311496"/>
                </a:lnTo>
                <a:cubicBezTo>
                  <a:pt x="44027" y="311727"/>
                  <a:pt x="44412" y="312035"/>
                  <a:pt x="44642" y="312420"/>
                </a:cubicBezTo>
                <a:lnTo>
                  <a:pt x="49722" y="319732"/>
                </a:lnTo>
                <a:lnTo>
                  <a:pt x="55649" y="326121"/>
                </a:lnTo>
                <a:lnTo>
                  <a:pt x="68888" y="329276"/>
                </a:lnTo>
                <a:cubicBezTo>
                  <a:pt x="69735" y="329507"/>
                  <a:pt x="70350" y="330046"/>
                  <a:pt x="70735" y="330739"/>
                </a:cubicBezTo>
                <a:lnTo>
                  <a:pt x="72121" y="333125"/>
                </a:lnTo>
                <a:lnTo>
                  <a:pt x="79664" y="333664"/>
                </a:lnTo>
                <a:cubicBezTo>
                  <a:pt x="80125" y="333664"/>
                  <a:pt x="80587" y="333818"/>
                  <a:pt x="80972" y="334125"/>
                </a:cubicBezTo>
                <a:lnTo>
                  <a:pt x="87130" y="338051"/>
                </a:lnTo>
                <a:cubicBezTo>
                  <a:pt x="87822" y="338513"/>
                  <a:pt x="88284" y="339128"/>
                  <a:pt x="88361" y="339975"/>
                </a:cubicBezTo>
                <a:lnTo>
                  <a:pt x="91055" y="355754"/>
                </a:lnTo>
                <a:lnTo>
                  <a:pt x="100984" y="370917"/>
                </a:lnTo>
                <a:lnTo>
                  <a:pt x="166101" y="400935"/>
                </a:lnTo>
                <a:lnTo>
                  <a:pt x="182880" y="413019"/>
                </a:lnTo>
                <a:cubicBezTo>
                  <a:pt x="183958" y="413789"/>
                  <a:pt x="184342" y="415252"/>
                  <a:pt x="183804" y="416483"/>
                </a:cubicBezTo>
                <a:lnTo>
                  <a:pt x="180956" y="422718"/>
                </a:lnTo>
                <a:lnTo>
                  <a:pt x="181495" y="424103"/>
                </a:lnTo>
                <a:lnTo>
                  <a:pt x="188114" y="433955"/>
                </a:lnTo>
                <a:lnTo>
                  <a:pt x="189422" y="436495"/>
                </a:lnTo>
                <a:cubicBezTo>
                  <a:pt x="189884" y="437342"/>
                  <a:pt x="189807" y="438419"/>
                  <a:pt x="189268" y="439266"/>
                </a:cubicBezTo>
                <a:lnTo>
                  <a:pt x="186805" y="443192"/>
                </a:lnTo>
                <a:lnTo>
                  <a:pt x="185189" y="461125"/>
                </a:lnTo>
                <a:cubicBezTo>
                  <a:pt x="185112" y="461972"/>
                  <a:pt x="184650" y="462665"/>
                  <a:pt x="184035" y="463127"/>
                </a:cubicBezTo>
                <a:lnTo>
                  <a:pt x="180109" y="465975"/>
                </a:lnTo>
                <a:cubicBezTo>
                  <a:pt x="179801" y="466205"/>
                  <a:pt x="179493" y="466282"/>
                  <a:pt x="179185" y="466436"/>
                </a:cubicBezTo>
                <a:lnTo>
                  <a:pt x="160097" y="471516"/>
                </a:lnTo>
                <a:lnTo>
                  <a:pt x="154478" y="472132"/>
                </a:lnTo>
                <a:lnTo>
                  <a:pt x="151168" y="473518"/>
                </a:lnTo>
                <a:lnTo>
                  <a:pt x="146012" y="477135"/>
                </a:lnTo>
                <a:lnTo>
                  <a:pt x="138930" y="484755"/>
                </a:lnTo>
                <a:lnTo>
                  <a:pt x="131541" y="490528"/>
                </a:lnTo>
                <a:lnTo>
                  <a:pt x="129463" y="492991"/>
                </a:lnTo>
                <a:lnTo>
                  <a:pt x="128462" y="506768"/>
                </a:lnTo>
                <a:lnTo>
                  <a:pt x="135621" y="529859"/>
                </a:lnTo>
                <a:cubicBezTo>
                  <a:pt x="135775" y="530321"/>
                  <a:pt x="135775" y="530860"/>
                  <a:pt x="135698" y="531322"/>
                </a:cubicBezTo>
                <a:lnTo>
                  <a:pt x="133542" y="541174"/>
                </a:lnTo>
                <a:lnTo>
                  <a:pt x="133542" y="546485"/>
                </a:lnTo>
                <a:lnTo>
                  <a:pt x="134620" y="553951"/>
                </a:lnTo>
                <a:lnTo>
                  <a:pt x="141855" y="578273"/>
                </a:lnTo>
                <a:cubicBezTo>
                  <a:pt x="141932" y="578504"/>
                  <a:pt x="141932" y="578812"/>
                  <a:pt x="141932" y="579043"/>
                </a:cubicBezTo>
                <a:lnTo>
                  <a:pt x="141932" y="595361"/>
                </a:lnTo>
                <a:lnTo>
                  <a:pt x="144164" y="613833"/>
                </a:lnTo>
                <a:lnTo>
                  <a:pt x="146319" y="620299"/>
                </a:lnTo>
                <a:lnTo>
                  <a:pt x="148706" y="624532"/>
                </a:lnTo>
                <a:lnTo>
                  <a:pt x="152015" y="627842"/>
                </a:lnTo>
                <a:lnTo>
                  <a:pt x="167332" y="634923"/>
                </a:lnTo>
                <a:lnTo>
                  <a:pt x="180109" y="643621"/>
                </a:lnTo>
                <a:cubicBezTo>
                  <a:pt x="180263" y="643698"/>
                  <a:pt x="180417" y="643851"/>
                  <a:pt x="180571" y="644005"/>
                </a:cubicBezTo>
                <a:lnTo>
                  <a:pt x="193194" y="657167"/>
                </a:lnTo>
                <a:lnTo>
                  <a:pt x="231294" y="638387"/>
                </a:lnTo>
                <a:lnTo>
                  <a:pt x="247996" y="633153"/>
                </a:lnTo>
                <a:lnTo>
                  <a:pt x="268701" y="625841"/>
                </a:lnTo>
                <a:cubicBezTo>
                  <a:pt x="268932" y="625764"/>
                  <a:pt x="269163" y="625687"/>
                  <a:pt x="269471" y="625687"/>
                </a:cubicBezTo>
                <a:lnTo>
                  <a:pt x="277938" y="625148"/>
                </a:lnTo>
                <a:lnTo>
                  <a:pt x="283172" y="625148"/>
                </a:lnTo>
                <a:cubicBezTo>
                  <a:pt x="283864" y="625148"/>
                  <a:pt x="284480" y="625379"/>
                  <a:pt x="285019" y="625841"/>
                </a:cubicBezTo>
                <a:lnTo>
                  <a:pt x="292870" y="632614"/>
                </a:lnTo>
                <a:lnTo>
                  <a:pt x="306801" y="643159"/>
                </a:lnTo>
                <a:cubicBezTo>
                  <a:pt x="307109" y="643390"/>
                  <a:pt x="307340" y="643621"/>
                  <a:pt x="307494" y="643928"/>
                </a:cubicBezTo>
                <a:lnTo>
                  <a:pt x="318039" y="661093"/>
                </a:lnTo>
                <a:lnTo>
                  <a:pt x="326275" y="669328"/>
                </a:lnTo>
                <a:lnTo>
                  <a:pt x="330893" y="672330"/>
                </a:lnTo>
                <a:cubicBezTo>
                  <a:pt x="331124" y="672484"/>
                  <a:pt x="331278" y="672638"/>
                  <a:pt x="331431" y="672792"/>
                </a:cubicBezTo>
                <a:lnTo>
                  <a:pt x="335973" y="677872"/>
                </a:lnTo>
                <a:cubicBezTo>
                  <a:pt x="336204" y="678103"/>
                  <a:pt x="336358" y="678411"/>
                  <a:pt x="336512" y="678796"/>
                </a:cubicBezTo>
                <a:lnTo>
                  <a:pt x="338744" y="684953"/>
                </a:lnTo>
                <a:cubicBezTo>
                  <a:pt x="338898" y="685261"/>
                  <a:pt x="338898" y="685646"/>
                  <a:pt x="338898" y="685954"/>
                </a:cubicBezTo>
                <a:lnTo>
                  <a:pt x="338436" y="703657"/>
                </a:lnTo>
                <a:lnTo>
                  <a:pt x="343978" y="702349"/>
                </a:lnTo>
                <a:lnTo>
                  <a:pt x="346902" y="700347"/>
                </a:lnTo>
                <a:lnTo>
                  <a:pt x="354522" y="693805"/>
                </a:lnTo>
                <a:cubicBezTo>
                  <a:pt x="354830" y="693574"/>
                  <a:pt x="355215" y="693343"/>
                  <a:pt x="355600" y="693266"/>
                </a:cubicBezTo>
                <a:lnTo>
                  <a:pt x="359525" y="692111"/>
                </a:lnTo>
                <a:cubicBezTo>
                  <a:pt x="359833" y="692035"/>
                  <a:pt x="360218" y="691958"/>
                  <a:pt x="360526" y="692035"/>
                </a:cubicBezTo>
                <a:lnTo>
                  <a:pt x="372918" y="693189"/>
                </a:lnTo>
                <a:lnTo>
                  <a:pt x="382308" y="692650"/>
                </a:lnTo>
                <a:lnTo>
                  <a:pt x="390544" y="690110"/>
                </a:lnTo>
                <a:lnTo>
                  <a:pt x="397779" y="684953"/>
                </a:lnTo>
                <a:lnTo>
                  <a:pt x="402859" y="679335"/>
                </a:lnTo>
                <a:lnTo>
                  <a:pt x="406477" y="671176"/>
                </a:lnTo>
                <a:lnTo>
                  <a:pt x="407555" y="662016"/>
                </a:lnTo>
                <a:cubicBezTo>
                  <a:pt x="407555" y="661862"/>
                  <a:pt x="407631" y="661631"/>
                  <a:pt x="407708" y="661478"/>
                </a:cubicBezTo>
                <a:lnTo>
                  <a:pt x="408863" y="658091"/>
                </a:lnTo>
                <a:cubicBezTo>
                  <a:pt x="409248" y="656936"/>
                  <a:pt x="410325" y="656167"/>
                  <a:pt x="411557" y="656167"/>
                </a:cubicBezTo>
                <a:lnTo>
                  <a:pt x="413250" y="656167"/>
                </a:lnTo>
                <a:cubicBezTo>
                  <a:pt x="413558" y="656167"/>
                  <a:pt x="413866" y="656244"/>
                  <a:pt x="414174" y="656321"/>
                </a:cubicBezTo>
                <a:lnTo>
                  <a:pt x="417253" y="657321"/>
                </a:lnTo>
                <a:lnTo>
                  <a:pt x="421409" y="657706"/>
                </a:lnTo>
                <a:lnTo>
                  <a:pt x="423102" y="654935"/>
                </a:lnTo>
                <a:lnTo>
                  <a:pt x="428029" y="640619"/>
                </a:lnTo>
                <a:lnTo>
                  <a:pt x="428952" y="636847"/>
                </a:lnTo>
                <a:lnTo>
                  <a:pt x="428413" y="630536"/>
                </a:lnTo>
                <a:lnTo>
                  <a:pt x="425104" y="618067"/>
                </a:lnTo>
                <a:lnTo>
                  <a:pt x="423872" y="606367"/>
                </a:lnTo>
                <a:lnTo>
                  <a:pt x="423872" y="597670"/>
                </a:lnTo>
                <a:cubicBezTo>
                  <a:pt x="423872" y="597362"/>
                  <a:pt x="423949" y="597054"/>
                  <a:pt x="424026" y="596746"/>
                </a:cubicBezTo>
                <a:lnTo>
                  <a:pt x="424026" y="596669"/>
                </a:lnTo>
                <a:lnTo>
                  <a:pt x="420793" y="593359"/>
                </a:lnTo>
                <a:cubicBezTo>
                  <a:pt x="420485" y="593051"/>
                  <a:pt x="420255" y="592667"/>
                  <a:pt x="420101" y="592282"/>
                </a:cubicBezTo>
                <a:lnTo>
                  <a:pt x="416175" y="581044"/>
                </a:lnTo>
                <a:lnTo>
                  <a:pt x="409325" y="536094"/>
                </a:lnTo>
                <a:cubicBezTo>
                  <a:pt x="409248" y="535555"/>
                  <a:pt x="409325" y="535016"/>
                  <a:pt x="409556" y="534555"/>
                </a:cubicBezTo>
                <a:lnTo>
                  <a:pt x="412942" y="526704"/>
                </a:lnTo>
                <a:cubicBezTo>
                  <a:pt x="413096" y="526319"/>
                  <a:pt x="413327" y="526011"/>
                  <a:pt x="413635" y="525703"/>
                </a:cubicBezTo>
                <a:lnTo>
                  <a:pt x="422872" y="517544"/>
                </a:lnTo>
                <a:lnTo>
                  <a:pt x="427721" y="508924"/>
                </a:lnTo>
                <a:cubicBezTo>
                  <a:pt x="427875" y="508693"/>
                  <a:pt x="428029" y="508462"/>
                  <a:pt x="428182" y="508308"/>
                </a:cubicBezTo>
                <a:lnTo>
                  <a:pt x="432416" y="504074"/>
                </a:lnTo>
                <a:lnTo>
                  <a:pt x="432416" y="503151"/>
                </a:lnTo>
                <a:lnTo>
                  <a:pt x="430722" y="500149"/>
                </a:lnTo>
                <a:lnTo>
                  <a:pt x="425950" y="495377"/>
                </a:lnTo>
                <a:cubicBezTo>
                  <a:pt x="425796" y="495223"/>
                  <a:pt x="425719" y="495069"/>
                  <a:pt x="425566" y="494915"/>
                </a:cubicBezTo>
                <a:lnTo>
                  <a:pt x="406477" y="465667"/>
                </a:lnTo>
                <a:lnTo>
                  <a:pt x="388774" y="446347"/>
                </a:lnTo>
                <a:lnTo>
                  <a:pt x="353445" y="419331"/>
                </a:lnTo>
                <a:lnTo>
                  <a:pt x="343054" y="414944"/>
                </a:lnTo>
                <a:lnTo>
                  <a:pt x="326352" y="404630"/>
                </a:lnTo>
                <a:cubicBezTo>
                  <a:pt x="325890" y="404322"/>
                  <a:pt x="325505" y="403937"/>
                  <a:pt x="325274" y="403475"/>
                </a:cubicBezTo>
                <a:lnTo>
                  <a:pt x="318501" y="389390"/>
                </a:lnTo>
                <a:lnTo>
                  <a:pt x="311496" y="375920"/>
                </a:lnTo>
                <a:lnTo>
                  <a:pt x="305416" y="370840"/>
                </a:lnTo>
                <a:lnTo>
                  <a:pt x="302337" y="369301"/>
                </a:lnTo>
                <a:cubicBezTo>
                  <a:pt x="302106" y="369224"/>
                  <a:pt x="301952" y="369070"/>
                  <a:pt x="301798" y="368916"/>
                </a:cubicBezTo>
                <a:lnTo>
                  <a:pt x="297873" y="365529"/>
                </a:lnTo>
                <a:cubicBezTo>
                  <a:pt x="297565" y="365298"/>
                  <a:pt x="297334" y="364990"/>
                  <a:pt x="297180" y="364682"/>
                </a:cubicBezTo>
                <a:lnTo>
                  <a:pt x="295487" y="361296"/>
                </a:lnTo>
                <a:cubicBezTo>
                  <a:pt x="295410" y="361065"/>
                  <a:pt x="295333" y="360834"/>
                  <a:pt x="295256" y="360603"/>
                </a:cubicBezTo>
                <a:lnTo>
                  <a:pt x="294101" y="354984"/>
                </a:lnTo>
                <a:lnTo>
                  <a:pt x="294024" y="349750"/>
                </a:lnTo>
                <a:lnTo>
                  <a:pt x="290253" y="334048"/>
                </a:lnTo>
                <a:lnTo>
                  <a:pt x="285327" y="323657"/>
                </a:lnTo>
                <a:cubicBezTo>
                  <a:pt x="285250" y="323504"/>
                  <a:pt x="285173" y="323273"/>
                  <a:pt x="285096" y="323119"/>
                </a:cubicBezTo>
                <a:lnTo>
                  <a:pt x="283402" y="315807"/>
                </a:lnTo>
                <a:cubicBezTo>
                  <a:pt x="283325" y="315576"/>
                  <a:pt x="283325" y="315422"/>
                  <a:pt x="283325" y="315191"/>
                </a:cubicBezTo>
                <a:lnTo>
                  <a:pt x="283325" y="310727"/>
                </a:lnTo>
                <a:cubicBezTo>
                  <a:pt x="283325" y="310496"/>
                  <a:pt x="283325" y="310265"/>
                  <a:pt x="283402" y="310111"/>
                </a:cubicBezTo>
                <a:lnTo>
                  <a:pt x="284788" y="303953"/>
                </a:lnTo>
                <a:lnTo>
                  <a:pt x="282094" y="299874"/>
                </a:lnTo>
                <a:cubicBezTo>
                  <a:pt x="281632" y="299181"/>
                  <a:pt x="281478" y="298258"/>
                  <a:pt x="281786" y="297411"/>
                </a:cubicBezTo>
                <a:lnTo>
                  <a:pt x="282941" y="294024"/>
                </a:lnTo>
                <a:lnTo>
                  <a:pt x="290869" y="275782"/>
                </a:lnTo>
                <a:lnTo>
                  <a:pt x="296795" y="266623"/>
                </a:lnTo>
                <a:lnTo>
                  <a:pt x="296487" y="266161"/>
                </a:lnTo>
                <a:lnTo>
                  <a:pt x="293870" y="264853"/>
                </a:lnTo>
                <a:lnTo>
                  <a:pt x="285635" y="259003"/>
                </a:lnTo>
                <a:cubicBezTo>
                  <a:pt x="285327" y="258772"/>
                  <a:pt x="285096" y="258541"/>
                  <a:pt x="284942" y="258310"/>
                </a:cubicBezTo>
                <a:lnTo>
                  <a:pt x="282402" y="254462"/>
                </a:lnTo>
                <a:lnTo>
                  <a:pt x="281786" y="254462"/>
                </a:lnTo>
                <a:lnTo>
                  <a:pt x="277861" y="256386"/>
                </a:lnTo>
                <a:cubicBezTo>
                  <a:pt x="277707" y="256463"/>
                  <a:pt x="277476" y="256540"/>
                  <a:pt x="277322" y="256617"/>
                </a:cubicBezTo>
                <a:lnTo>
                  <a:pt x="268316" y="258849"/>
                </a:lnTo>
                <a:cubicBezTo>
                  <a:pt x="267855" y="258926"/>
                  <a:pt x="267470" y="258926"/>
                  <a:pt x="267008" y="258849"/>
                </a:cubicBezTo>
                <a:lnTo>
                  <a:pt x="259696" y="257156"/>
                </a:lnTo>
                <a:lnTo>
                  <a:pt x="253153" y="254770"/>
                </a:lnTo>
                <a:cubicBezTo>
                  <a:pt x="252692" y="254616"/>
                  <a:pt x="252230" y="254308"/>
                  <a:pt x="251922" y="253923"/>
                </a:cubicBezTo>
                <a:lnTo>
                  <a:pt x="249690" y="251075"/>
                </a:lnTo>
                <a:cubicBezTo>
                  <a:pt x="249459" y="250844"/>
                  <a:pt x="249305" y="250536"/>
                  <a:pt x="249228" y="250228"/>
                </a:cubicBezTo>
                <a:lnTo>
                  <a:pt x="248073" y="246842"/>
                </a:lnTo>
                <a:cubicBezTo>
                  <a:pt x="247842" y="246149"/>
                  <a:pt x="247919" y="245456"/>
                  <a:pt x="248150" y="244841"/>
                </a:cubicBezTo>
                <a:lnTo>
                  <a:pt x="254770" y="229754"/>
                </a:lnTo>
                <a:lnTo>
                  <a:pt x="246919" y="227445"/>
                </a:lnTo>
                <a:lnTo>
                  <a:pt x="236682" y="227445"/>
                </a:lnTo>
                <a:cubicBezTo>
                  <a:pt x="236066" y="227445"/>
                  <a:pt x="235450" y="227214"/>
                  <a:pt x="234988" y="226907"/>
                </a:cubicBezTo>
                <a:lnTo>
                  <a:pt x="230524" y="223520"/>
                </a:lnTo>
                <a:lnTo>
                  <a:pt x="214053" y="209358"/>
                </a:lnTo>
                <a:lnTo>
                  <a:pt x="205971" y="199121"/>
                </a:lnTo>
                <a:lnTo>
                  <a:pt x="191347" y="187190"/>
                </a:lnTo>
                <a:lnTo>
                  <a:pt x="186421" y="185266"/>
                </a:lnTo>
                <a:lnTo>
                  <a:pt x="182803" y="184804"/>
                </a:lnTo>
                <a:lnTo>
                  <a:pt x="178801" y="185805"/>
                </a:lnTo>
                <a:cubicBezTo>
                  <a:pt x="178493" y="185882"/>
                  <a:pt x="178108" y="185882"/>
                  <a:pt x="177800" y="185882"/>
                </a:cubicBezTo>
                <a:lnTo>
                  <a:pt x="172720" y="185343"/>
                </a:lnTo>
                <a:cubicBezTo>
                  <a:pt x="172258" y="185266"/>
                  <a:pt x="171796" y="185112"/>
                  <a:pt x="171412" y="184881"/>
                </a:cubicBezTo>
                <a:lnTo>
                  <a:pt x="160482" y="177261"/>
                </a:lnTo>
                <a:lnTo>
                  <a:pt x="154401" y="175260"/>
                </a:lnTo>
                <a:lnTo>
                  <a:pt x="149860" y="174798"/>
                </a:lnTo>
                <a:lnTo>
                  <a:pt x="145935" y="176569"/>
                </a:lnTo>
                <a:lnTo>
                  <a:pt x="143472" y="179031"/>
                </a:lnTo>
                <a:lnTo>
                  <a:pt x="137160" y="184727"/>
                </a:lnTo>
                <a:cubicBezTo>
                  <a:pt x="136390" y="185420"/>
                  <a:pt x="135313" y="185651"/>
                  <a:pt x="134312" y="185266"/>
                </a:cubicBezTo>
                <a:lnTo>
                  <a:pt x="127924" y="183034"/>
                </a:lnTo>
                <a:lnTo>
                  <a:pt x="121843" y="188191"/>
                </a:lnTo>
                <a:cubicBezTo>
                  <a:pt x="120919" y="188961"/>
                  <a:pt x="119611" y="189038"/>
                  <a:pt x="118533" y="188422"/>
                </a:cubicBezTo>
                <a:cubicBezTo>
                  <a:pt x="117533" y="187806"/>
                  <a:pt x="116994" y="186574"/>
                  <a:pt x="117225" y="185343"/>
                </a:cubicBezTo>
                <a:lnTo>
                  <a:pt x="121150" y="168487"/>
                </a:lnTo>
                <a:cubicBezTo>
                  <a:pt x="121227" y="168179"/>
                  <a:pt x="121304" y="167871"/>
                  <a:pt x="121535" y="167640"/>
                </a:cubicBezTo>
                <a:lnTo>
                  <a:pt x="123998" y="163714"/>
                </a:lnTo>
                <a:lnTo>
                  <a:pt x="125076" y="152015"/>
                </a:lnTo>
                <a:lnTo>
                  <a:pt x="126846" y="144318"/>
                </a:lnTo>
                <a:lnTo>
                  <a:pt x="130848" y="132234"/>
                </a:lnTo>
                <a:lnTo>
                  <a:pt x="131772" y="126923"/>
                </a:lnTo>
                <a:lnTo>
                  <a:pt x="130156" y="118456"/>
                </a:lnTo>
                <a:cubicBezTo>
                  <a:pt x="130079" y="118071"/>
                  <a:pt x="130079" y="117687"/>
                  <a:pt x="130156" y="117302"/>
                </a:cubicBezTo>
                <a:lnTo>
                  <a:pt x="133004" y="104910"/>
                </a:lnTo>
                <a:cubicBezTo>
                  <a:pt x="133081" y="104756"/>
                  <a:pt x="133081" y="104525"/>
                  <a:pt x="133158" y="104371"/>
                </a:cubicBezTo>
                <a:lnTo>
                  <a:pt x="135621" y="98906"/>
                </a:lnTo>
                <a:lnTo>
                  <a:pt x="135390" y="96366"/>
                </a:lnTo>
                <a:lnTo>
                  <a:pt x="130695" y="96058"/>
                </a:lnTo>
                <a:lnTo>
                  <a:pt x="126384" y="98444"/>
                </a:lnTo>
                <a:cubicBezTo>
                  <a:pt x="125768" y="98752"/>
                  <a:pt x="125076" y="98906"/>
                  <a:pt x="124383" y="98752"/>
                </a:cubicBezTo>
                <a:lnTo>
                  <a:pt x="119303" y="97598"/>
                </a:lnTo>
                <a:lnTo>
                  <a:pt x="88669" y="87361"/>
                </a:lnTo>
                <a:lnTo>
                  <a:pt x="79818" y="82665"/>
                </a:lnTo>
                <a:cubicBezTo>
                  <a:pt x="79433" y="82434"/>
                  <a:pt x="79125" y="82204"/>
                  <a:pt x="78817" y="81819"/>
                </a:cubicBezTo>
                <a:lnTo>
                  <a:pt x="75969" y="77893"/>
                </a:lnTo>
                <a:cubicBezTo>
                  <a:pt x="75430" y="77201"/>
                  <a:pt x="75276" y="76200"/>
                  <a:pt x="75584" y="75353"/>
                </a:cubicBezTo>
                <a:lnTo>
                  <a:pt x="76739" y="71967"/>
                </a:lnTo>
                <a:cubicBezTo>
                  <a:pt x="76816" y="71736"/>
                  <a:pt x="76970" y="71428"/>
                  <a:pt x="77124" y="71197"/>
                </a:cubicBezTo>
                <a:lnTo>
                  <a:pt x="82512" y="63654"/>
                </a:lnTo>
                <a:lnTo>
                  <a:pt x="83358" y="61114"/>
                </a:lnTo>
                <a:lnTo>
                  <a:pt x="83358" y="58266"/>
                </a:lnTo>
                <a:lnTo>
                  <a:pt x="80279" y="52108"/>
                </a:lnTo>
                <a:cubicBezTo>
                  <a:pt x="80125" y="51801"/>
                  <a:pt x="80049" y="51493"/>
                  <a:pt x="79972" y="51185"/>
                </a:cubicBezTo>
                <a:lnTo>
                  <a:pt x="79433" y="46105"/>
                </a:lnTo>
                <a:lnTo>
                  <a:pt x="78971" y="35945"/>
                </a:lnTo>
                <a:lnTo>
                  <a:pt x="76046" y="36176"/>
                </a:lnTo>
                <a:lnTo>
                  <a:pt x="69581" y="38331"/>
                </a:lnTo>
                <a:cubicBezTo>
                  <a:pt x="69196" y="38485"/>
                  <a:pt x="68811" y="38485"/>
                  <a:pt x="68349" y="38485"/>
                </a:cubicBezTo>
                <a:lnTo>
                  <a:pt x="63269" y="37946"/>
                </a:lnTo>
                <a:cubicBezTo>
                  <a:pt x="62961" y="37946"/>
                  <a:pt x="62730" y="37869"/>
                  <a:pt x="62499" y="37715"/>
                </a:cubicBezTo>
                <a:lnTo>
                  <a:pt x="58574" y="36022"/>
                </a:lnTo>
                <a:cubicBezTo>
                  <a:pt x="57804" y="35714"/>
                  <a:pt x="57189" y="35021"/>
                  <a:pt x="56958" y="34175"/>
                </a:cubicBezTo>
                <a:lnTo>
                  <a:pt x="55803" y="30249"/>
                </a:lnTo>
                <a:cubicBezTo>
                  <a:pt x="55649" y="29633"/>
                  <a:pt x="55649" y="29017"/>
                  <a:pt x="55880" y="28402"/>
                </a:cubicBezTo>
                <a:lnTo>
                  <a:pt x="58112" y="22783"/>
                </a:lnTo>
                <a:lnTo>
                  <a:pt x="70966" y="0"/>
                </a:lnTo>
                <a:lnTo>
                  <a:pt x="45181" y="13854"/>
                </a:lnTo>
                <a:lnTo>
                  <a:pt x="47028" y="18242"/>
                </a:lnTo>
                <a:cubicBezTo>
                  <a:pt x="47182" y="18627"/>
                  <a:pt x="47259" y="19012"/>
                  <a:pt x="47259" y="19473"/>
                </a:cubicBezTo>
                <a:lnTo>
                  <a:pt x="46721" y="31865"/>
                </a:lnTo>
                <a:lnTo>
                  <a:pt x="41641" y="54033"/>
                </a:lnTo>
                <a:lnTo>
                  <a:pt x="41641" y="61576"/>
                </a:lnTo>
                <a:cubicBezTo>
                  <a:pt x="41641" y="61807"/>
                  <a:pt x="41641" y="61961"/>
                  <a:pt x="41564" y="62192"/>
                </a:cubicBezTo>
                <a:lnTo>
                  <a:pt x="39870" y="70042"/>
                </a:lnTo>
                <a:lnTo>
                  <a:pt x="35868" y="83204"/>
                </a:lnTo>
                <a:lnTo>
                  <a:pt x="30634" y="94288"/>
                </a:lnTo>
                <a:lnTo>
                  <a:pt x="28633" y="101369"/>
                </a:lnTo>
                <a:lnTo>
                  <a:pt x="28633" y="109990"/>
                </a:lnTo>
                <a:cubicBezTo>
                  <a:pt x="28633" y="110221"/>
                  <a:pt x="28633" y="110528"/>
                  <a:pt x="28556" y="110759"/>
                </a:cubicBezTo>
                <a:lnTo>
                  <a:pt x="22398" y="132157"/>
                </a:lnTo>
                <a:lnTo>
                  <a:pt x="19012" y="142394"/>
                </a:lnTo>
                <a:cubicBezTo>
                  <a:pt x="18858" y="142779"/>
                  <a:pt x="18627" y="143164"/>
                  <a:pt x="18319" y="143472"/>
                </a:cubicBezTo>
                <a:lnTo>
                  <a:pt x="2463" y="159404"/>
                </a:lnTo>
                <a:lnTo>
                  <a:pt x="3848" y="158711"/>
                </a:lnTo>
                <a:cubicBezTo>
                  <a:pt x="4233" y="158481"/>
                  <a:pt x="4695" y="158404"/>
                  <a:pt x="5080" y="158404"/>
                </a:cubicBezTo>
                <a:lnTo>
                  <a:pt x="12931" y="158404"/>
                </a:lnTo>
                <a:cubicBezTo>
                  <a:pt x="13393" y="158404"/>
                  <a:pt x="13931" y="158558"/>
                  <a:pt x="14316" y="158788"/>
                </a:cubicBezTo>
                <a:lnTo>
                  <a:pt x="18242" y="161021"/>
                </a:lnTo>
                <a:lnTo>
                  <a:pt x="22860" y="164561"/>
                </a:lnTo>
                <a:lnTo>
                  <a:pt x="28094" y="164561"/>
                </a:lnTo>
                <a:cubicBezTo>
                  <a:pt x="29095" y="164561"/>
                  <a:pt x="30095" y="165100"/>
                  <a:pt x="30557" y="166024"/>
                </a:cubicBezTo>
                <a:lnTo>
                  <a:pt x="34329" y="172951"/>
                </a:lnTo>
                <a:lnTo>
                  <a:pt x="36869" y="175491"/>
                </a:lnTo>
                <a:lnTo>
                  <a:pt x="41564" y="181341"/>
                </a:lnTo>
                <a:cubicBezTo>
                  <a:pt x="41718" y="181495"/>
                  <a:pt x="41872" y="181725"/>
                  <a:pt x="41948" y="181956"/>
                </a:cubicBezTo>
                <a:lnTo>
                  <a:pt x="46413" y="192116"/>
                </a:lnTo>
                <a:cubicBezTo>
                  <a:pt x="46567" y="192501"/>
                  <a:pt x="46644" y="192886"/>
                  <a:pt x="46644" y="193348"/>
                </a:cubicBezTo>
                <a:lnTo>
                  <a:pt x="46105" y="215823"/>
                </a:lnTo>
                <a:cubicBezTo>
                  <a:pt x="46105" y="216054"/>
                  <a:pt x="46028" y="216285"/>
                  <a:pt x="45951" y="216516"/>
                </a:cubicBezTo>
                <a:lnTo>
                  <a:pt x="38639" y="241300"/>
                </a:lnTo>
                <a:lnTo>
                  <a:pt x="29479" y="259234"/>
                </a:lnTo>
                <a:cubicBezTo>
                  <a:pt x="29325" y="259542"/>
                  <a:pt x="29095" y="259850"/>
                  <a:pt x="28864" y="260081"/>
                </a:cubicBezTo>
                <a:lnTo>
                  <a:pt x="14239" y="273012"/>
                </a:lnTo>
                <a:lnTo>
                  <a:pt x="8852" y="276629"/>
                </a:lnTo>
                <a:cubicBezTo>
                  <a:pt x="8236" y="277091"/>
                  <a:pt x="7389" y="277168"/>
                  <a:pt x="6619" y="277014"/>
                </a:cubicBezTo>
                <a:lnTo>
                  <a:pt x="462" y="275551"/>
                </a:lnTo>
                <a:lnTo>
                  <a:pt x="0" y="293716"/>
                </a:lnTo>
                <a:lnTo>
                  <a:pt x="8313" y="296949"/>
                </a:lnTo>
                <a:cubicBezTo>
                  <a:pt x="8698" y="296872"/>
                  <a:pt x="8852" y="296949"/>
                  <a:pt x="9005" y="297026"/>
                </a:cubicBezTo>
                <a:close/>
              </a:path>
            </a:pathLst>
          </a:custGeom>
          <a:solidFill>
            <a:srgbClr val="173B69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0" name="Forma libre: forma 84">
            <a:extLst>
              <a:ext uri="{FF2B5EF4-FFF2-40B4-BE49-F238E27FC236}">
                <a16:creationId xmlns:a16="http://schemas.microsoft.com/office/drawing/2014/main" id="{93328B7F-D6A1-D4CF-CA79-44B9284A1C8B}"/>
              </a:ext>
            </a:extLst>
          </p:cNvPr>
          <p:cNvSpPr/>
          <p:nvPr/>
        </p:nvSpPr>
        <p:spPr>
          <a:xfrm>
            <a:off x="8618966" y="1582783"/>
            <a:ext cx="490832" cy="605488"/>
          </a:xfrm>
          <a:custGeom>
            <a:avLst/>
            <a:gdLst>
              <a:gd name="connsiteX0" fmla="*/ 35329 w 639233"/>
              <a:gd name="connsiteY0" fmla="*/ 226830 h 788554"/>
              <a:gd name="connsiteX1" fmla="*/ 38177 w 639233"/>
              <a:gd name="connsiteY1" fmla="*/ 234681 h 788554"/>
              <a:gd name="connsiteX2" fmla="*/ 44335 w 639233"/>
              <a:gd name="connsiteY2" fmla="*/ 264853 h 788554"/>
              <a:gd name="connsiteX3" fmla="*/ 53032 w 639233"/>
              <a:gd name="connsiteY3" fmla="*/ 277322 h 788554"/>
              <a:gd name="connsiteX4" fmla="*/ 59728 w 639233"/>
              <a:gd name="connsiteY4" fmla="*/ 289021 h 788554"/>
              <a:gd name="connsiteX5" fmla="*/ 64654 w 639233"/>
              <a:gd name="connsiteY5" fmla="*/ 293947 h 788554"/>
              <a:gd name="connsiteX6" fmla="*/ 84282 w 639233"/>
              <a:gd name="connsiteY6" fmla="*/ 301028 h 788554"/>
              <a:gd name="connsiteX7" fmla="*/ 85205 w 639233"/>
              <a:gd name="connsiteY7" fmla="*/ 301567 h 788554"/>
              <a:gd name="connsiteX8" fmla="*/ 91363 w 639233"/>
              <a:gd name="connsiteY8" fmla="*/ 307186 h 788554"/>
              <a:gd name="connsiteX9" fmla="*/ 91825 w 639233"/>
              <a:gd name="connsiteY9" fmla="*/ 307725 h 788554"/>
              <a:gd name="connsiteX10" fmla="*/ 104217 w 639233"/>
              <a:gd name="connsiteY10" fmla="*/ 326275 h 788554"/>
              <a:gd name="connsiteX11" fmla="*/ 104679 w 639233"/>
              <a:gd name="connsiteY11" fmla="*/ 327352 h 788554"/>
              <a:gd name="connsiteX12" fmla="*/ 109759 w 639233"/>
              <a:gd name="connsiteY12" fmla="*/ 358833 h 788554"/>
              <a:gd name="connsiteX13" fmla="*/ 110375 w 639233"/>
              <a:gd name="connsiteY13" fmla="*/ 375535 h 788554"/>
              <a:gd name="connsiteX14" fmla="*/ 109220 w 639233"/>
              <a:gd name="connsiteY14" fmla="*/ 392161 h 788554"/>
              <a:gd name="connsiteX15" fmla="*/ 108527 w 639233"/>
              <a:gd name="connsiteY15" fmla="*/ 393777 h 788554"/>
              <a:gd name="connsiteX16" fmla="*/ 88284 w 639233"/>
              <a:gd name="connsiteY16" fmla="*/ 417407 h 788554"/>
              <a:gd name="connsiteX17" fmla="*/ 70427 w 639233"/>
              <a:gd name="connsiteY17" fmla="*/ 443038 h 788554"/>
              <a:gd name="connsiteX18" fmla="*/ 50954 w 639233"/>
              <a:gd name="connsiteY18" fmla="*/ 482061 h 788554"/>
              <a:gd name="connsiteX19" fmla="*/ 39562 w 639233"/>
              <a:gd name="connsiteY19" fmla="*/ 499764 h 788554"/>
              <a:gd name="connsiteX20" fmla="*/ 32712 w 639233"/>
              <a:gd name="connsiteY20" fmla="*/ 511849 h 788554"/>
              <a:gd name="connsiteX21" fmla="*/ 33790 w 639233"/>
              <a:gd name="connsiteY21" fmla="*/ 546485 h 788554"/>
              <a:gd name="connsiteX22" fmla="*/ 32635 w 639233"/>
              <a:gd name="connsiteY22" fmla="*/ 557030 h 788554"/>
              <a:gd name="connsiteX23" fmla="*/ 27478 w 639233"/>
              <a:gd name="connsiteY23" fmla="*/ 575502 h 788554"/>
              <a:gd name="connsiteX24" fmla="*/ 27170 w 639233"/>
              <a:gd name="connsiteY24" fmla="*/ 576195 h 788554"/>
              <a:gd name="connsiteX25" fmla="*/ 13854 w 639233"/>
              <a:gd name="connsiteY25" fmla="*/ 597824 h 788554"/>
              <a:gd name="connsiteX26" fmla="*/ 0 w 639233"/>
              <a:gd name="connsiteY26" fmla="*/ 648239 h 788554"/>
              <a:gd name="connsiteX27" fmla="*/ 0 w 639233"/>
              <a:gd name="connsiteY27" fmla="*/ 684414 h 788554"/>
              <a:gd name="connsiteX28" fmla="*/ 0 w 639233"/>
              <a:gd name="connsiteY28" fmla="*/ 684414 h 788554"/>
              <a:gd name="connsiteX29" fmla="*/ 3233 w 639233"/>
              <a:gd name="connsiteY29" fmla="*/ 700424 h 788554"/>
              <a:gd name="connsiteX30" fmla="*/ 26708 w 639233"/>
              <a:gd name="connsiteY30" fmla="*/ 751917 h 788554"/>
              <a:gd name="connsiteX31" fmla="*/ 36330 w 639233"/>
              <a:gd name="connsiteY31" fmla="*/ 782397 h 788554"/>
              <a:gd name="connsiteX32" fmla="*/ 201353 w 639233"/>
              <a:gd name="connsiteY32" fmla="*/ 786861 h 788554"/>
              <a:gd name="connsiteX33" fmla="*/ 238067 w 639233"/>
              <a:gd name="connsiteY33" fmla="*/ 788554 h 788554"/>
              <a:gd name="connsiteX34" fmla="*/ 241146 w 639233"/>
              <a:gd name="connsiteY34" fmla="*/ 787631 h 788554"/>
              <a:gd name="connsiteX35" fmla="*/ 244225 w 639233"/>
              <a:gd name="connsiteY35" fmla="*/ 785707 h 788554"/>
              <a:gd name="connsiteX36" fmla="*/ 244610 w 639233"/>
              <a:gd name="connsiteY36" fmla="*/ 783090 h 788554"/>
              <a:gd name="connsiteX37" fmla="*/ 246380 w 639233"/>
              <a:gd name="connsiteY37" fmla="*/ 777086 h 788554"/>
              <a:gd name="connsiteX38" fmla="*/ 246765 w 639233"/>
              <a:gd name="connsiteY38" fmla="*/ 776316 h 788554"/>
              <a:gd name="connsiteX39" fmla="*/ 273165 w 639233"/>
              <a:gd name="connsiteY39" fmla="*/ 738601 h 788554"/>
              <a:gd name="connsiteX40" fmla="*/ 273781 w 639233"/>
              <a:gd name="connsiteY40" fmla="*/ 737986 h 788554"/>
              <a:gd name="connsiteX41" fmla="*/ 284480 w 639233"/>
              <a:gd name="connsiteY41" fmla="*/ 730134 h 788554"/>
              <a:gd name="connsiteX42" fmla="*/ 285250 w 639233"/>
              <a:gd name="connsiteY42" fmla="*/ 729750 h 788554"/>
              <a:gd name="connsiteX43" fmla="*/ 298719 w 639233"/>
              <a:gd name="connsiteY43" fmla="*/ 725285 h 788554"/>
              <a:gd name="connsiteX44" fmla="*/ 321579 w 639233"/>
              <a:gd name="connsiteY44" fmla="*/ 720667 h 788554"/>
              <a:gd name="connsiteX45" fmla="*/ 335126 w 639233"/>
              <a:gd name="connsiteY45" fmla="*/ 715202 h 788554"/>
              <a:gd name="connsiteX46" fmla="*/ 341438 w 639233"/>
              <a:gd name="connsiteY46" fmla="*/ 711277 h 788554"/>
              <a:gd name="connsiteX47" fmla="*/ 349827 w 639233"/>
              <a:gd name="connsiteY47" fmla="*/ 698192 h 788554"/>
              <a:gd name="connsiteX48" fmla="*/ 357062 w 639233"/>
              <a:gd name="connsiteY48" fmla="*/ 667173 h 788554"/>
              <a:gd name="connsiteX49" fmla="*/ 357447 w 639233"/>
              <a:gd name="connsiteY49" fmla="*/ 666250 h 788554"/>
              <a:gd name="connsiteX50" fmla="*/ 361911 w 639233"/>
              <a:gd name="connsiteY50" fmla="*/ 659476 h 788554"/>
              <a:gd name="connsiteX51" fmla="*/ 362373 w 639233"/>
              <a:gd name="connsiteY51" fmla="*/ 658937 h 788554"/>
              <a:gd name="connsiteX52" fmla="*/ 369147 w 639233"/>
              <a:gd name="connsiteY52" fmla="*/ 652780 h 788554"/>
              <a:gd name="connsiteX53" fmla="*/ 378922 w 639233"/>
              <a:gd name="connsiteY53" fmla="*/ 646699 h 788554"/>
              <a:gd name="connsiteX54" fmla="*/ 390390 w 639233"/>
              <a:gd name="connsiteY54" fmla="*/ 621069 h 788554"/>
              <a:gd name="connsiteX55" fmla="*/ 391006 w 639233"/>
              <a:gd name="connsiteY55" fmla="*/ 620222 h 788554"/>
              <a:gd name="connsiteX56" fmla="*/ 397164 w 639233"/>
              <a:gd name="connsiteY56" fmla="*/ 614064 h 788554"/>
              <a:gd name="connsiteX57" fmla="*/ 417253 w 639233"/>
              <a:gd name="connsiteY57" fmla="*/ 600210 h 788554"/>
              <a:gd name="connsiteX58" fmla="*/ 427490 w 639233"/>
              <a:gd name="connsiteY58" fmla="*/ 591589 h 788554"/>
              <a:gd name="connsiteX59" fmla="*/ 441344 w 639233"/>
              <a:gd name="connsiteY59" fmla="*/ 573809 h 788554"/>
              <a:gd name="connsiteX60" fmla="*/ 464589 w 639233"/>
              <a:gd name="connsiteY60" fmla="*/ 548871 h 788554"/>
              <a:gd name="connsiteX61" fmla="*/ 477212 w 639233"/>
              <a:gd name="connsiteY61" fmla="*/ 529551 h 788554"/>
              <a:gd name="connsiteX62" fmla="*/ 478521 w 639233"/>
              <a:gd name="connsiteY62" fmla="*/ 528474 h 788554"/>
              <a:gd name="connsiteX63" fmla="*/ 484139 w 639233"/>
              <a:gd name="connsiteY63" fmla="*/ 526242 h 788554"/>
              <a:gd name="connsiteX64" fmla="*/ 493915 w 639233"/>
              <a:gd name="connsiteY64" fmla="*/ 523317 h 788554"/>
              <a:gd name="connsiteX65" fmla="*/ 522547 w 639233"/>
              <a:gd name="connsiteY65" fmla="*/ 520392 h 788554"/>
              <a:gd name="connsiteX66" fmla="*/ 531476 w 639233"/>
              <a:gd name="connsiteY66" fmla="*/ 520931 h 788554"/>
              <a:gd name="connsiteX67" fmla="*/ 542944 w 639233"/>
              <a:gd name="connsiteY67" fmla="*/ 523625 h 788554"/>
              <a:gd name="connsiteX68" fmla="*/ 546947 w 639233"/>
              <a:gd name="connsiteY68" fmla="*/ 522316 h 788554"/>
              <a:gd name="connsiteX69" fmla="*/ 552334 w 639233"/>
              <a:gd name="connsiteY69" fmla="*/ 519084 h 788554"/>
              <a:gd name="connsiteX70" fmla="*/ 553258 w 639233"/>
              <a:gd name="connsiteY70" fmla="*/ 518776 h 788554"/>
              <a:gd name="connsiteX71" fmla="*/ 558877 w 639233"/>
              <a:gd name="connsiteY71" fmla="*/ 517621 h 788554"/>
              <a:gd name="connsiteX72" fmla="*/ 567113 w 639233"/>
              <a:gd name="connsiteY72" fmla="*/ 517005 h 788554"/>
              <a:gd name="connsiteX73" fmla="*/ 586740 w 639233"/>
              <a:gd name="connsiteY73" fmla="*/ 518083 h 788554"/>
              <a:gd name="connsiteX74" fmla="*/ 597054 w 639233"/>
              <a:gd name="connsiteY74" fmla="*/ 504074 h 788554"/>
              <a:gd name="connsiteX75" fmla="*/ 607060 w 639233"/>
              <a:gd name="connsiteY75" fmla="*/ 488450 h 788554"/>
              <a:gd name="connsiteX76" fmla="*/ 613525 w 639233"/>
              <a:gd name="connsiteY76" fmla="*/ 481292 h 788554"/>
              <a:gd name="connsiteX77" fmla="*/ 620145 w 639233"/>
              <a:gd name="connsiteY77" fmla="*/ 476442 h 788554"/>
              <a:gd name="connsiteX78" fmla="*/ 621145 w 639233"/>
              <a:gd name="connsiteY78" fmla="*/ 475981 h 788554"/>
              <a:gd name="connsiteX79" fmla="*/ 626610 w 639233"/>
              <a:gd name="connsiteY79" fmla="*/ 474595 h 788554"/>
              <a:gd name="connsiteX80" fmla="*/ 628611 w 639233"/>
              <a:gd name="connsiteY80" fmla="*/ 470208 h 788554"/>
              <a:gd name="connsiteX81" fmla="*/ 628611 w 639233"/>
              <a:gd name="connsiteY81" fmla="*/ 465743 h 788554"/>
              <a:gd name="connsiteX82" fmla="*/ 629150 w 639233"/>
              <a:gd name="connsiteY82" fmla="*/ 464127 h 788554"/>
              <a:gd name="connsiteX83" fmla="*/ 633614 w 639233"/>
              <a:gd name="connsiteY83" fmla="*/ 457970 h 788554"/>
              <a:gd name="connsiteX84" fmla="*/ 638925 w 639233"/>
              <a:gd name="connsiteY84" fmla="*/ 452120 h 788554"/>
              <a:gd name="connsiteX85" fmla="*/ 639233 w 639233"/>
              <a:gd name="connsiteY85" fmla="*/ 450657 h 788554"/>
              <a:gd name="connsiteX86" fmla="*/ 637155 w 639233"/>
              <a:gd name="connsiteY86" fmla="*/ 442883 h 788554"/>
              <a:gd name="connsiteX87" fmla="*/ 637078 w 639233"/>
              <a:gd name="connsiteY87" fmla="*/ 442037 h 788554"/>
              <a:gd name="connsiteX88" fmla="*/ 637617 w 639233"/>
              <a:gd name="connsiteY88" fmla="*/ 421178 h 788554"/>
              <a:gd name="connsiteX89" fmla="*/ 635770 w 639233"/>
              <a:gd name="connsiteY89" fmla="*/ 416021 h 788554"/>
              <a:gd name="connsiteX90" fmla="*/ 631844 w 639233"/>
              <a:gd name="connsiteY90" fmla="*/ 411634 h 788554"/>
              <a:gd name="connsiteX91" fmla="*/ 627072 w 639233"/>
              <a:gd name="connsiteY91" fmla="*/ 408478 h 788554"/>
              <a:gd name="connsiteX92" fmla="*/ 618221 w 639233"/>
              <a:gd name="connsiteY92" fmla="*/ 399704 h 788554"/>
              <a:gd name="connsiteX93" fmla="*/ 617836 w 639233"/>
              <a:gd name="connsiteY93" fmla="*/ 399165 h 788554"/>
              <a:gd name="connsiteX94" fmla="*/ 607445 w 639233"/>
              <a:gd name="connsiteY94" fmla="*/ 382155 h 788554"/>
              <a:gd name="connsiteX95" fmla="*/ 593821 w 639233"/>
              <a:gd name="connsiteY95" fmla="*/ 371764 h 788554"/>
              <a:gd name="connsiteX96" fmla="*/ 586586 w 639233"/>
              <a:gd name="connsiteY96" fmla="*/ 365606 h 788554"/>
              <a:gd name="connsiteX97" fmla="*/ 582584 w 639233"/>
              <a:gd name="connsiteY97" fmla="*/ 365606 h 788554"/>
              <a:gd name="connsiteX98" fmla="*/ 574733 w 639233"/>
              <a:gd name="connsiteY98" fmla="*/ 366145 h 788554"/>
              <a:gd name="connsiteX99" fmla="*/ 554259 w 639233"/>
              <a:gd name="connsiteY99" fmla="*/ 373303 h 788554"/>
              <a:gd name="connsiteX100" fmla="*/ 537864 w 639233"/>
              <a:gd name="connsiteY100" fmla="*/ 378383 h 788554"/>
              <a:gd name="connsiteX101" fmla="*/ 498302 w 639233"/>
              <a:gd name="connsiteY101" fmla="*/ 397933 h 788554"/>
              <a:gd name="connsiteX102" fmla="*/ 495069 w 639233"/>
              <a:gd name="connsiteY102" fmla="*/ 397394 h 788554"/>
              <a:gd name="connsiteX103" fmla="*/ 481214 w 639233"/>
              <a:gd name="connsiteY103" fmla="*/ 383001 h 788554"/>
              <a:gd name="connsiteX104" fmla="*/ 469053 w 639233"/>
              <a:gd name="connsiteY104" fmla="*/ 374765 h 788554"/>
              <a:gd name="connsiteX105" fmla="*/ 453736 w 639233"/>
              <a:gd name="connsiteY105" fmla="*/ 367684 h 788554"/>
              <a:gd name="connsiteX106" fmla="*/ 452967 w 639233"/>
              <a:gd name="connsiteY106" fmla="*/ 367145 h 788554"/>
              <a:gd name="connsiteX107" fmla="*/ 449041 w 639233"/>
              <a:gd name="connsiteY107" fmla="*/ 363220 h 788554"/>
              <a:gd name="connsiteX108" fmla="*/ 448579 w 639233"/>
              <a:gd name="connsiteY108" fmla="*/ 362604 h 788554"/>
              <a:gd name="connsiteX109" fmla="*/ 445731 w 639233"/>
              <a:gd name="connsiteY109" fmla="*/ 357524 h 788554"/>
              <a:gd name="connsiteX110" fmla="*/ 443268 w 639233"/>
              <a:gd name="connsiteY110" fmla="*/ 350289 h 788554"/>
              <a:gd name="connsiteX111" fmla="*/ 443114 w 639233"/>
              <a:gd name="connsiteY111" fmla="*/ 349750 h 788554"/>
              <a:gd name="connsiteX112" fmla="*/ 440882 w 639233"/>
              <a:gd name="connsiteY112" fmla="*/ 330662 h 788554"/>
              <a:gd name="connsiteX113" fmla="*/ 440882 w 639233"/>
              <a:gd name="connsiteY113" fmla="*/ 314421 h 788554"/>
              <a:gd name="connsiteX114" fmla="*/ 433647 w 639233"/>
              <a:gd name="connsiteY114" fmla="*/ 290022 h 788554"/>
              <a:gd name="connsiteX115" fmla="*/ 432416 w 639233"/>
              <a:gd name="connsiteY115" fmla="*/ 281786 h 788554"/>
              <a:gd name="connsiteX116" fmla="*/ 432416 w 639233"/>
              <a:gd name="connsiteY116" fmla="*/ 275782 h 788554"/>
              <a:gd name="connsiteX117" fmla="*/ 432493 w 639233"/>
              <a:gd name="connsiteY117" fmla="*/ 275167 h 788554"/>
              <a:gd name="connsiteX118" fmla="*/ 434571 w 639233"/>
              <a:gd name="connsiteY118" fmla="*/ 265776 h 788554"/>
              <a:gd name="connsiteX119" fmla="*/ 427490 w 639233"/>
              <a:gd name="connsiteY119" fmla="*/ 242839 h 788554"/>
              <a:gd name="connsiteX120" fmla="*/ 427336 w 639233"/>
              <a:gd name="connsiteY120" fmla="*/ 241762 h 788554"/>
              <a:gd name="connsiteX121" fmla="*/ 428490 w 639233"/>
              <a:gd name="connsiteY121" fmla="*/ 226599 h 788554"/>
              <a:gd name="connsiteX122" fmla="*/ 429106 w 639233"/>
              <a:gd name="connsiteY122" fmla="*/ 224982 h 788554"/>
              <a:gd name="connsiteX123" fmla="*/ 431954 w 639233"/>
              <a:gd name="connsiteY123" fmla="*/ 221596 h 788554"/>
              <a:gd name="connsiteX124" fmla="*/ 432416 w 639233"/>
              <a:gd name="connsiteY124" fmla="*/ 221134 h 788554"/>
              <a:gd name="connsiteX125" fmla="*/ 439728 w 639233"/>
              <a:gd name="connsiteY125" fmla="*/ 215515 h 788554"/>
              <a:gd name="connsiteX126" fmla="*/ 446655 w 639233"/>
              <a:gd name="connsiteY126" fmla="*/ 207972 h 788554"/>
              <a:gd name="connsiteX127" fmla="*/ 447117 w 639233"/>
              <a:gd name="connsiteY127" fmla="*/ 207587 h 788554"/>
              <a:gd name="connsiteX128" fmla="*/ 452736 w 639233"/>
              <a:gd name="connsiteY128" fmla="*/ 203662 h 788554"/>
              <a:gd name="connsiteX129" fmla="*/ 453275 w 639233"/>
              <a:gd name="connsiteY129" fmla="*/ 203354 h 788554"/>
              <a:gd name="connsiteX130" fmla="*/ 457200 w 639233"/>
              <a:gd name="connsiteY130" fmla="*/ 201661 h 788554"/>
              <a:gd name="connsiteX131" fmla="*/ 458047 w 639233"/>
              <a:gd name="connsiteY131" fmla="*/ 201430 h 788554"/>
              <a:gd name="connsiteX132" fmla="*/ 463665 w 639233"/>
              <a:gd name="connsiteY132" fmla="*/ 200891 h 788554"/>
              <a:gd name="connsiteX133" fmla="*/ 481830 w 639233"/>
              <a:gd name="connsiteY133" fmla="*/ 196042 h 788554"/>
              <a:gd name="connsiteX134" fmla="*/ 484293 w 639233"/>
              <a:gd name="connsiteY134" fmla="*/ 194271 h 788554"/>
              <a:gd name="connsiteX135" fmla="*/ 485833 w 639233"/>
              <a:gd name="connsiteY135" fmla="*/ 176953 h 788554"/>
              <a:gd name="connsiteX136" fmla="*/ 486218 w 639233"/>
              <a:gd name="connsiteY136" fmla="*/ 175722 h 788554"/>
              <a:gd name="connsiteX137" fmla="*/ 488219 w 639233"/>
              <a:gd name="connsiteY137" fmla="*/ 172566 h 788554"/>
              <a:gd name="connsiteX138" fmla="*/ 487834 w 639233"/>
              <a:gd name="connsiteY138" fmla="*/ 171719 h 788554"/>
              <a:gd name="connsiteX139" fmla="*/ 481291 w 639233"/>
              <a:gd name="connsiteY139" fmla="*/ 161867 h 788554"/>
              <a:gd name="connsiteX140" fmla="*/ 480984 w 639233"/>
              <a:gd name="connsiteY140" fmla="*/ 161328 h 788554"/>
              <a:gd name="connsiteX141" fmla="*/ 479829 w 639233"/>
              <a:gd name="connsiteY141" fmla="*/ 158481 h 788554"/>
              <a:gd name="connsiteX142" fmla="*/ 479906 w 639233"/>
              <a:gd name="connsiteY142" fmla="*/ 156248 h 788554"/>
              <a:gd name="connsiteX143" fmla="*/ 482292 w 639233"/>
              <a:gd name="connsiteY143" fmla="*/ 151015 h 788554"/>
              <a:gd name="connsiteX144" fmla="*/ 467822 w 639233"/>
              <a:gd name="connsiteY144" fmla="*/ 140547 h 788554"/>
              <a:gd name="connsiteX145" fmla="*/ 402474 w 639233"/>
              <a:gd name="connsiteY145" fmla="*/ 110451 h 788554"/>
              <a:gd name="connsiteX146" fmla="*/ 401320 w 639233"/>
              <a:gd name="connsiteY146" fmla="*/ 109451 h 788554"/>
              <a:gd name="connsiteX147" fmla="*/ 390621 w 639233"/>
              <a:gd name="connsiteY147" fmla="*/ 93133 h 788554"/>
              <a:gd name="connsiteX148" fmla="*/ 390236 w 639233"/>
              <a:gd name="connsiteY148" fmla="*/ 92056 h 788554"/>
              <a:gd name="connsiteX149" fmla="*/ 387619 w 639233"/>
              <a:gd name="connsiteY149" fmla="*/ 76970 h 788554"/>
              <a:gd name="connsiteX150" fmla="*/ 383078 w 639233"/>
              <a:gd name="connsiteY150" fmla="*/ 74045 h 788554"/>
              <a:gd name="connsiteX151" fmla="*/ 375920 w 639233"/>
              <a:gd name="connsiteY151" fmla="*/ 73506 h 788554"/>
              <a:gd name="connsiteX152" fmla="*/ 375227 w 639233"/>
              <a:gd name="connsiteY152" fmla="*/ 73352 h 788554"/>
              <a:gd name="connsiteX153" fmla="*/ 373534 w 639233"/>
              <a:gd name="connsiteY153" fmla="*/ 72813 h 788554"/>
              <a:gd name="connsiteX154" fmla="*/ 371918 w 639233"/>
              <a:gd name="connsiteY154" fmla="*/ 71428 h 788554"/>
              <a:gd name="connsiteX155" fmla="*/ 370840 w 639233"/>
              <a:gd name="connsiteY155" fmla="*/ 69196 h 788554"/>
              <a:gd name="connsiteX156" fmla="*/ 358063 w 639233"/>
              <a:gd name="connsiteY156" fmla="*/ 66117 h 788554"/>
              <a:gd name="connsiteX157" fmla="*/ 356678 w 639233"/>
              <a:gd name="connsiteY157" fmla="*/ 65270 h 788554"/>
              <a:gd name="connsiteX158" fmla="*/ 349904 w 639233"/>
              <a:gd name="connsiteY158" fmla="*/ 57958 h 788554"/>
              <a:gd name="connsiteX159" fmla="*/ 345055 w 639233"/>
              <a:gd name="connsiteY159" fmla="*/ 50954 h 788554"/>
              <a:gd name="connsiteX160" fmla="*/ 325505 w 639233"/>
              <a:gd name="connsiteY160" fmla="*/ 41718 h 788554"/>
              <a:gd name="connsiteX161" fmla="*/ 314806 w 639233"/>
              <a:gd name="connsiteY161" fmla="*/ 39101 h 788554"/>
              <a:gd name="connsiteX162" fmla="*/ 313959 w 639233"/>
              <a:gd name="connsiteY162" fmla="*/ 38716 h 788554"/>
              <a:gd name="connsiteX163" fmla="*/ 310804 w 639233"/>
              <a:gd name="connsiteY163" fmla="*/ 36638 h 788554"/>
              <a:gd name="connsiteX164" fmla="*/ 300951 w 639233"/>
              <a:gd name="connsiteY164" fmla="*/ 32789 h 788554"/>
              <a:gd name="connsiteX165" fmla="*/ 299181 w 639233"/>
              <a:gd name="connsiteY165" fmla="*/ 30095 h 788554"/>
              <a:gd name="connsiteX166" fmla="*/ 299720 w 639233"/>
              <a:gd name="connsiteY166" fmla="*/ 8621 h 788554"/>
              <a:gd name="connsiteX167" fmla="*/ 294409 w 639233"/>
              <a:gd name="connsiteY167" fmla="*/ 7004 h 788554"/>
              <a:gd name="connsiteX168" fmla="*/ 286789 w 639233"/>
              <a:gd name="connsiteY168" fmla="*/ 6004 h 788554"/>
              <a:gd name="connsiteX169" fmla="*/ 279246 w 639233"/>
              <a:gd name="connsiteY169" fmla="*/ 7004 h 788554"/>
              <a:gd name="connsiteX170" fmla="*/ 272396 w 639233"/>
              <a:gd name="connsiteY170" fmla="*/ 10699 h 788554"/>
              <a:gd name="connsiteX171" fmla="*/ 260850 w 639233"/>
              <a:gd name="connsiteY171" fmla="*/ 18473 h 788554"/>
              <a:gd name="connsiteX172" fmla="*/ 258002 w 639233"/>
              <a:gd name="connsiteY172" fmla="*/ 18627 h 788554"/>
              <a:gd name="connsiteX173" fmla="*/ 256540 w 639233"/>
              <a:gd name="connsiteY173" fmla="*/ 16164 h 788554"/>
              <a:gd name="connsiteX174" fmla="*/ 256540 w 639233"/>
              <a:gd name="connsiteY174" fmla="*/ 13931 h 788554"/>
              <a:gd name="connsiteX175" fmla="*/ 254462 w 639233"/>
              <a:gd name="connsiteY175" fmla="*/ 11853 h 788554"/>
              <a:gd name="connsiteX176" fmla="*/ 252999 w 639233"/>
              <a:gd name="connsiteY176" fmla="*/ 12854 h 788554"/>
              <a:gd name="connsiteX177" fmla="*/ 252153 w 639233"/>
              <a:gd name="connsiteY177" fmla="*/ 13239 h 788554"/>
              <a:gd name="connsiteX178" fmla="*/ 249920 w 639233"/>
              <a:gd name="connsiteY178" fmla="*/ 13778 h 788554"/>
              <a:gd name="connsiteX179" fmla="*/ 247842 w 639233"/>
              <a:gd name="connsiteY179" fmla="*/ 13470 h 788554"/>
              <a:gd name="connsiteX180" fmla="*/ 242762 w 639233"/>
              <a:gd name="connsiteY180" fmla="*/ 10622 h 788554"/>
              <a:gd name="connsiteX181" fmla="*/ 241300 w 639233"/>
              <a:gd name="connsiteY181" fmla="*/ 8467 h 788554"/>
              <a:gd name="connsiteX182" fmla="*/ 242224 w 639233"/>
              <a:gd name="connsiteY182" fmla="*/ 6081 h 788554"/>
              <a:gd name="connsiteX183" fmla="*/ 246688 w 639233"/>
              <a:gd name="connsiteY183" fmla="*/ 2155 h 788554"/>
              <a:gd name="connsiteX184" fmla="*/ 247611 w 639233"/>
              <a:gd name="connsiteY184" fmla="*/ 1616 h 788554"/>
              <a:gd name="connsiteX185" fmla="*/ 247996 w 639233"/>
              <a:gd name="connsiteY185" fmla="*/ 1462 h 788554"/>
              <a:gd name="connsiteX186" fmla="*/ 234988 w 639233"/>
              <a:gd name="connsiteY186" fmla="*/ 4233 h 788554"/>
              <a:gd name="connsiteX187" fmla="*/ 222135 w 639233"/>
              <a:gd name="connsiteY187" fmla="*/ 4849 h 788554"/>
              <a:gd name="connsiteX188" fmla="*/ 219979 w 639233"/>
              <a:gd name="connsiteY188" fmla="*/ 4002 h 788554"/>
              <a:gd name="connsiteX189" fmla="*/ 216747 w 639233"/>
              <a:gd name="connsiteY189" fmla="*/ 770 h 788554"/>
              <a:gd name="connsiteX190" fmla="*/ 211205 w 639233"/>
              <a:gd name="connsiteY190" fmla="*/ 0 h 788554"/>
              <a:gd name="connsiteX191" fmla="*/ 209511 w 639233"/>
              <a:gd name="connsiteY191" fmla="*/ 3387 h 788554"/>
              <a:gd name="connsiteX192" fmla="*/ 208434 w 639233"/>
              <a:gd name="connsiteY192" fmla="*/ 12469 h 788554"/>
              <a:gd name="connsiteX193" fmla="*/ 207433 w 639233"/>
              <a:gd name="connsiteY193" fmla="*/ 14316 h 788554"/>
              <a:gd name="connsiteX194" fmla="*/ 198428 w 639233"/>
              <a:gd name="connsiteY194" fmla="*/ 21628 h 788554"/>
              <a:gd name="connsiteX195" fmla="*/ 187344 w 639233"/>
              <a:gd name="connsiteY195" fmla="*/ 28094 h 788554"/>
              <a:gd name="connsiteX196" fmla="*/ 186805 w 639233"/>
              <a:gd name="connsiteY196" fmla="*/ 28325 h 788554"/>
              <a:gd name="connsiteX197" fmla="*/ 175029 w 639233"/>
              <a:gd name="connsiteY197" fmla="*/ 32250 h 788554"/>
              <a:gd name="connsiteX198" fmla="*/ 159789 w 639233"/>
              <a:gd name="connsiteY198" fmla="*/ 36792 h 788554"/>
              <a:gd name="connsiteX199" fmla="*/ 156864 w 639233"/>
              <a:gd name="connsiteY199" fmla="*/ 38331 h 788554"/>
              <a:gd name="connsiteX200" fmla="*/ 153555 w 639233"/>
              <a:gd name="connsiteY200" fmla="*/ 40717 h 788554"/>
              <a:gd name="connsiteX201" fmla="*/ 150091 w 639233"/>
              <a:gd name="connsiteY201" fmla="*/ 44719 h 788554"/>
              <a:gd name="connsiteX202" fmla="*/ 148782 w 639233"/>
              <a:gd name="connsiteY202" fmla="*/ 47259 h 788554"/>
              <a:gd name="connsiteX203" fmla="*/ 148244 w 639233"/>
              <a:gd name="connsiteY203" fmla="*/ 53494 h 788554"/>
              <a:gd name="connsiteX204" fmla="*/ 148244 w 639233"/>
              <a:gd name="connsiteY204" fmla="*/ 60036 h 788554"/>
              <a:gd name="connsiteX205" fmla="*/ 148090 w 639233"/>
              <a:gd name="connsiteY205" fmla="*/ 61037 h 788554"/>
              <a:gd name="connsiteX206" fmla="*/ 146396 w 639233"/>
              <a:gd name="connsiteY206" fmla="*/ 65501 h 788554"/>
              <a:gd name="connsiteX207" fmla="*/ 144703 w 639233"/>
              <a:gd name="connsiteY207" fmla="*/ 67117 h 788554"/>
              <a:gd name="connsiteX208" fmla="*/ 138545 w 639233"/>
              <a:gd name="connsiteY208" fmla="*/ 69350 h 788554"/>
              <a:gd name="connsiteX209" fmla="*/ 128001 w 639233"/>
              <a:gd name="connsiteY209" fmla="*/ 73814 h 788554"/>
              <a:gd name="connsiteX210" fmla="*/ 126923 w 639233"/>
              <a:gd name="connsiteY210" fmla="*/ 74045 h 788554"/>
              <a:gd name="connsiteX211" fmla="*/ 126384 w 639233"/>
              <a:gd name="connsiteY211" fmla="*/ 74045 h 788554"/>
              <a:gd name="connsiteX212" fmla="*/ 124537 w 639233"/>
              <a:gd name="connsiteY212" fmla="*/ 77662 h 788554"/>
              <a:gd name="connsiteX213" fmla="*/ 120688 w 639233"/>
              <a:gd name="connsiteY213" fmla="*/ 109220 h 788554"/>
              <a:gd name="connsiteX214" fmla="*/ 120534 w 639233"/>
              <a:gd name="connsiteY214" fmla="*/ 109913 h 788554"/>
              <a:gd name="connsiteX215" fmla="*/ 118302 w 639233"/>
              <a:gd name="connsiteY215" fmla="*/ 115531 h 788554"/>
              <a:gd name="connsiteX216" fmla="*/ 117841 w 639233"/>
              <a:gd name="connsiteY216" fmla="*/ 116301 h 788554"/>
              <a:gd name="connsiteX217" fmla="*/ 113915 w 639233"/>
              <a:gd name="connsiteY217" fmla="*/ 120765 h 788554"/>
              <a:gd name="connsiteX218" fmla="*/ 101292 w 639233"/>
              <a:gd name="connsiteY218" fmla="*/ 132234 h 788554"/>
              <a:gd name="connsiteX219" fmla="*/ 94596 w 639233"/>
              <a:gd name="connsiteY219" fmla="*/ 140008 h 788554"/>
              <a:gd name="connsiteX220" fmla="*/ 91132 w 639233"/>
              <a:gd name="connsiteY220" fmla="*/ 149937 h 788554"/>
              <a:gd name="connsiteX221" fmla="*/ 94288 w 639233"/>
              <a:gd name="connsiteY221" fmla="*/ 162637 h 788554"/>
              <a:gd name="connsiteX222" fmla="*/ 93672 w 639233"/>
              <a:gd name="connsiteY222" fmla="*/ 165177 h 788554"/>
              <a:gd name="connsiteX223" fmla="*/ 90285 w 639233"/>
              <a:gd name="connsiteY223" fmla="*/ 169102 h 788554"/>
              <a:gd name="connsiteX224" fmla="*/ 89824 w 639233"/>
              <a:gd name="connsiteY224" fmla="*/ 169487 h 788554"/>
              <a:gd name="connsiteX225" fmla="*/ 76662 w 639233"/>
              <a:gd name="connsiteY225" fmla="*/ 179416 h 788554"/>
              <a:gd name="connsiteX226" fmla="*/ 72967 w 639233"/>
              <a:gd name="connsiteY226" fmla="*/ 184188 h 788554"/>
              <a:gd name="connsiteX227" fmla="*/ 71582 w 639233"/>
              <a:gd name="connsiteY227" fmla="*/ 187113 h 788554"/>
              <a:gd name="connsiteX228" fmla="*/ 70889 w 639233"/>
              <a:gd name="connsiteY228" fmla="*/ 188037 h 788554"/>
              <a:gd name="connsiteX229" fmla="*/ 67502 w 639233"/>
              <a:gd name="connsiteY229" fmla="*/ 190885 h 788554"/>
              <a:gd name="connsiteX230" fmla="*/ 65963 w 639233"/>
              <a:gd name="connsiteY230" fmla="*/ 191501 h 788554"/>
              <a:gd name="connsiteX231" fmla="*/ 59805 w 639233"/>
              <a:gd name="connsiteY231" fmla="*/ 192039 h 788554"/>
              <a:gd name="connsiteX232" fmla="*/ 51339 w 639233"/>
              <a:gd name="connsiteY232" fmla="*/ 196811 h 788554"/>
              <a:gd name="connsiteX233" fmla="*/ 50723 w 639233"/>
              <a:gd name="connsiteY233" fmla="*/ 197042 h 788554"/>
              <a:gd name="connsiteX234" fmla="*/ 28248 w 639233"/>
              <a:gd name="connsiteY234" fmla="*/ 203046 h 788554"/>
              <a:gd name="connsiteX235" fmla="*/ 27247 w 639233"/>
              <a:gd name="connsiteY235" fmla="*/ 203893 h 788554"/>
              <a:gd name="connsiteX236" fmla="*/ 28787 w 639233"/>
              <a:gd name="connsiteY236" fmla="*/ 206279 h 788554"/>
              <a:gd name="connsiteX237" fmla="*/ 29248 w 639233"/>
              <a:gd name="connsiteY237" fmla="*/ 207741 h 788554"/>
              <a:gd name="connsiteX238" fmla="*/ 29248 w 639233"/>
              <a:gd name="connsiteY238" fmla="*/ 209973 h 788554"/>
              <a:gd name="connsiteX239" fmla="*/ 28325 w 639233"/>
              <a:gd name="connsiteY239" fmla="*/ 212051 h 788554"/>
              <a:gd name="connsiteX240" fmla="*/ 24630 w 639233"/>
              <a:gd name="connsiteY240" fmla="*/ 215438 h 788554"/>
              <a:gd name="connsiteX241" fmla="*/ 34636 w 639233"/>
              <a:gd name="connsiteY241" fmla="*/ 225444 h 788554"/>
              <a:gd name="connsiteX242" fmla="*/ 35329 w 639233"/>
              <a:gd name="connsiteY242" fmla="*/ 226830 h 78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639233" h="788554">
                <a:moveTo>
                  <a:pt x="35329" y="226830"/>
                </a:moveTo>
                <a:lnTo>
                  <a:pt x="38177" y="234681"/>
                </a:lnTo>
                <a:lnTo>
                  <a:pt x="44335" y="264853"/>
                </a:lnTo>
                <a:lnTo>
                  <a:pt x="53032" y="277322"/>
                </a:lnTo>
                <a:lnTo>
                  <a:pt x="59728" y="289021"/>
                </a:lnTo>
                <a:lnTo>
                  <a:pt x="64654" y="293947"/>
                </a:lnTo>
                <a:lnTo>
                  <a:pt x="84282" y="301028"/>
                </a:lnTo>
                <a:cubicBezTo>
                  <a:pt x="84590" y="301182"/>
                  <a:pt x="84974" y="301336"/>
                  <a:pt x="85205" y="301567"/>
                </a:cubicBezTo>
                <a:lnTo>
                  <a:pt x="91363" y="307186"/>
                </a:lnTo>
                <a:cubicBezTo>
                  <a:pt x="91517" y="307340"/>
                  <a:pt x="91671" y="307494"/>
                  <a:pt x="91825" y="307725"/>
                </a:cubicBezTo>
                <a:lnTo>
                  <a:pt x="104217" y="326275"/>
                </a:lnTo>
                <a:cubicBezTo>
                  <a:pt x="104448" y="326582"/>
                  <a:pt x="104602" y="326967"/>
                  <a:pt x="104679" y="327352"/>
                </a:cubicBezTo>
                <a:lnTo>
                  <a:pt x="109759" y="358833"/>
                </a:lnTo>
                <a:lnTo>
                  <a:pt x="110375" y="375535"/>
                </a:lnTo>
                <a:lnTo>
                  <a:pt x="109220" y="392161"/>
                </a:lnTo>
                <a:cubicBezTo>
                  <a:pt x="109143" y="392776"/>
                  <a:pt x="108912" y="393315"/>
                  <a:pt x="108527" y="393777"/>
                </a:cubicBezTo>
                <a:lnTo>
                  <a:pt x="88284" y="417407"/>
                </a:lnTo>
                <a:lnTo>
                  <a:pt x="70427" y="443038"/>
                </a:lnTo>
                <a:lnTo>
                  <a:pt x="50954" y="482061"/>
                </a:lnTo>
                <a:lnTo>
                  <a:pt x="39562" y="499764"/>
                </a:lnTo>
                <a:lnTo>
                  <a:pt x="32712" y="511849"/>
                </a:lnTo>
                <a:lnTo>
                  <a:pt x="33790" y="546485"/>
                </a:lnTo>
                <a:lnTo>
                  <a:pt x="32635" y="557030"/>
                </a:lnTo>
                <a:lnTo>
                  <a:pt x="27478" y="575502"/>
                </a:lnTo>
                <a:cubicBezTo>
                  <a:pt x="27401" y="575733"/>
                  <a:pt x="27324" y="575964"/>
                  <a:pt x="27170" y="576195"/>
                </a:cubicBezTo>
                <a:lnTo>
                  <a:pt x="13854" y="597824"/>
                </a:lnTo>
                <a:lnTo>
                  <a:pt x="0" y="648239"/>
                </a:lnTo>
                <a:lnTo>
                  <a:pt x="0" y="684414"/>
                </a:lnTo>
                <a:lnTo>
                  <a:pt x="0" y="684414"/>
                </a:lnTo>
                <a:lnTo>
                  <a:pt x="3233" y="700424"/>
                </a:lnTo>
                <a:lnTo>
                  <a:pt x="26708" y="751917"/>
                </a:lnTo>
                <a:lnTo>
                  <a:pt x="36330" y="782397"/>
                </a:lnTo>
                <a:lnTo>
                  <a:pt x="201353" y="786861"/>
                </a:lnTo>
                <a:lnTo>
                  <a:pt x="238067" y="788554"/>
                </a:lnTo>
                <a:lnTo>
                  <a:pt x="241146" y="787631"/>
                </a:lnTo>
                <a:lnTo>
                  <a:pt x="244225" y="785707"/>
                </a:lnTo>
                <a:lnTo>
                  <a:pt x="244610" y="783090"/>
                </a:lnTo>
                <a:lnTo>
                  <a:pt x="246380" y="777086"/>
                </a:lnTo>
                <a:cubicBezTo>
                  <a:pt x="246457" y="776778"/>
                  <a:pt x="246611" y="776547"/>
                  <a:pt x="246765" y="776316"/>
                </a:cubicBezTo>
                <a:lnTo>
                  <a:pt x="273165" y="738601"/>
                </a:lnTo>
                <a:cubicBezTo>
                  <a:pt x="273319" y="738370"/>
                  <a:pt x="273550" y="738139"/>
                  <a:pt x="273781" y="737986"/>
                </a:cubicBezTo>
                <a:lnTo>
                  <a:pt x="284480" y="730134"/>
                </a:lnTo>
                <a:cubicBezTo>
                  <a:pt x="284711" y="729981"/>
                  <a:pt x="284942" y="729827"/>
                  <a:pt x="285250" y="729750"/>
                </a:cubicBezTo>
                <a:lnTo>
                  <a:pt x="298719" y="725285"/>
                </a:lnTo>
                <a:lnTo>
                  <a:pt x="321579" y="720667"/>
                </a:lnTo>
                <a:lnTo>
                  <a:pt x="335126" y="715202"/>
                </a:lnTo>
                <a:lnTo>
                  <a:pt x="341438" y="711277"/>
                </a:lnTo>
                <a:lnTo>
                  <a:pt x="349827" y="698192"/>
                </a:lnTo>
                <a:lnTo>
                  <a:pt x="357062" y="667173"/>
                </a:lnTo>
                <a:cubicBezTo>
                  <a:pt x="357139" y="666865"/>
                  <a:pt x="357293" y="666558"/>
                  <a:pt x="357447" y="666250"/>
                </a:cubicBezTo>
                <a:lnTo>
                  <a:pt x="361911" y="659476"/>
                </a:lnTo>
                <a:cubicBezTo>
                  <a:pt x="362065" y="659322"/>
                  <a:pt x="362219" y="659092"/>
                  <a:pt x="362373" y="658937"/>
                </a:cubicBezTo>
                <a:lnTo>
                  <a:pt x="369147" y="652780"/>
                </a:lnTo>
                <a:lnTo>
                  <a:pt x="378922" y="646699"/>
                </a:lnTo>
                <a:lnTo>
                  <a:pt x="390390" y="621069"/>
                </a:lnTo>
                <a:cubicBezTo>
                  <a:pt x="390544" y="620761"/>
                  <a:pt x="390698" y="620453"/>
                  <a:pt x="391006" y="620222"/>
                </a:cubicBezTo>
                <a:lnTo>
                  <a:pt x="397164" y="614064"/>
                </a:lnTo>
                <a:lnTo>
                  <a:pt x="417253" y="600210"/>
                </a:lnTo>
                <a:lnTo>
                  <a:pt x="427490" y="591589"/>
                </a:lnTo>
                <a:lnTo>
                  <a:pt x="441344" y="573809"/>
                </a:lnTo>
                <a:lnTo>
                  <a:pt x="464589" y="548871"/>
                </a:lnTo>
                <a:lnTo>
                  <a:pt x="477212" y="529551"/>
                </a:lnTo>
                <a:cubicBezTo>
                  <a:pt x="477520" y="529090"/>
                  <a:pt x="477982" y="528705"/>
                  <a:pt x="478521" y="528474"/>
                </a:cubicBezTo>
                <a:lnTo>
                  <a:pt x="484139" y="526242"/>
                </a:lnTo>
                <a:lnTo>
                  <a:pt x="493915" y="523317"/>
                </a:lnTo>
                <a:lnTo>
                  <a:pt x="522547" y="520392"/>
                </a:lnTo>
                <a:lnTo>
                  <a:pt x="531476" y="520931"/>
                </a:lnTo>
                <a:lnTo>
                  <a:pt x="542944" y="523625"/>
                </a:lnTo>
                <a:lnTo>
                  <a:pt x="546947" y="522316"/>
                </a:lnTo>
                <a:lnTo>
                  <a:pt x="552334" y="519084"/>
                </a:lnTo>
                <a:cubicBezTo>
                  <a:pt x="552642" y="518930"/>
                  <a:pt x="552950" y="518776"/>
                  <a:pt x="553258" y="518776"/>
                </a:cubicBezTo>
                <a:lnTo>
                  <a:pt x="558877" y="517621"/>
                </a:lnTo>
                <a:lnTo>
                  <a:pt x="567113" y="517005"/>
                </a:lnTo>
                <a:lnTo>
                  <a:pt x="586740" y="518083"/>
                </a:lnTo>
                <a:lnTo>
                  <a:pt x="597054" y="504074"/>
                </a:lnTo>
                <a:lnTo>
                  <a:pt x="607060" y="488450"/>
                </a:lnTo>
                <a:lnTo>
                  <a:pt x="613525" y="481292"/>
                </a:lnTo>
                <a:lnTo>
                  <a:pt x="620145" y="476442"/>
                </a:lnTo>
                <a:cubicBezTo>
                  <a:pt x="620453" y="476211"/>
                  <a:pt x="620761" y="476058"/>
                  <a:pt x="621145" y="475981"/>
                </a:cubicBezTo>
                <a:lnTo>
                  <a:pt x="626610" y="474595"/>
                </a:lnTo>
                <a:lnTo>
                  <a:pt x="628611" y="470208"/>
                </a:lnTo>
                <a:lnTo>
                  <a:pt x="628611" y="465743"/>
                </a:lnTo>
                <a:cubicBezTo>
                  <a:pt x="628611" y="465128"/>
                  <a:pt x="628765" y="464589"/>
                  <a:pt x="629150" y="464127"/>
                </a:cubicBezTo>
                <a:lnTo>
                  <a:pt x="633614" y="457970"/>
                </a:lnTo>
                <a:lnTo>
                  <a:pt x="638925" y="452120"/>
                </a:lnTo>
                <a:lnTo>
                  <a:pt x="639233" y="450657"/>
                </a:lnTo>
                <a:lnTo>
                  <a:pt x="637155" y="442883"/>
                </a:lnTo>
                <a:cubicBezTo>
                  <a:pt x="637078" y="442653"/>
                  <a:pt x="637078" y="442345"/>
                  <a:pt x="637078" y="442037"/>
                </a:cubicBezTo>
                <a:lnTo>
                  <a:pt x="637617" y="421178"/>
                </a:lnTo>
                <a:lnTo>
                  <a:pt x="635770" y="416021"/>
                </a:lnTo>
                <a:lnTo>
                  <a:pt x="631844" y="411634"/>
                </a:lnTo>
                <a:lnTo>
                  <a:pt x="627072" y="408478"/>
                </a:lnTo>
                <a:lnTo>
                  <a:pt x="618221" y="399704"/>
                </a:lnTo>
                <a:cubicBezTo>
                  <a:pt x="618067" y="399550"/>
                  <a:pt x="617913" y="399396"/>
                  <a:pt x="617836" y="399165"/>
                </a:cubicBezTo>
                <a:lnTo>
                  <a:pt x="607445" y="382155"/>
                </a:lnTo>
                <a:lnTo>
                  <a:pt x="593821" y="371764"/>
                </a:lnTo>
                <a:lnTo>
                  <a:pt x="586586" y="365606"/>
                </a:lnTo>
                <a:lnTo>
                  <a:pt x="582584" y="365606"/>
                </a:lnTo>
                <a:lnTo>
                  <a:pt x="574733" y="366145"/>
                </a:lnTo>
                <a:lnTo>
                  <a:pt x="554259" y="373303"/>
                </a:lnTo>
                <a:lnTo>
                  <a:pt x="537864" y="378383"/>
                </a:lnTo>
                <a:lnTo>
                  <a:pt x="498302" y="397933"/>
                </a:lnTo>
                <a:cubicBezTo>
                  <a:pt x="497224" y="398472"/>
                  <a:pt x="495916" y="398241"/>
                  <a:pt x="495069" y="397394"/>
                </a:cubicBezTo>
                <a:lnTo>
                  <a:pt x="481214" y="383001"/>
                </a:lnTo>
                <a:lnTo>
                  <a:pt x="469053" y="374765"/>
                </a:lnTo>
                <a:lnTo>
                  <a:pt x="453736" y="367684"/>
                </a:lnTo>
                <a:cubicBezTo>
                  <a:pt x="453428" y="367530"/>
                  <a:pt x="453197" y="367376"/>
                  <a:pt x="452967" y="367145"/>
                </a:cubicBezTo>
                <a:lnTo>
                  <a:pt x="449041" y="363220"/>
                </a:lnTo>
                <a:cubicBezTo>
                  <a:pt x="448887" y="363066"/>
                  <a:pt x="448733" y="362835"/>
                  <a:pt x="448579" y="362604"/>
                </a:cubicBezTo>
                <a:lnTo>
                  <a:pt x="445731" y="357524"/>
                </a:lnTo>
                <a:lnTo>
                  <a:pt x="443268" y="350289"/>
                </a:lnTo>
                <a:cubicBezTo>
                  <a:pt x="443191" y="350135"/>
                  <a:pt x="443191" y="349904"/>
                  <a:pt x="443114" y="349750"/>
                </a:cubicBezTo>
                <a:lnTo>
                  <a:pt x="440882" y="330662"/>
                </a:lnTo>
                <a:lnTo>
                  <a:pt x="440882" y="314421"/>
                </a:lnTo>
                <a:lnTo>
                  <a:pt x="433647" y="290022"/>
                </a:lnTo>
                <a:lnTo>
                  <a:pt x="432416" y="281786"/>
                </a:lnTo>
                <a:lnTo>
                  <a:pt x="432416" y="275782"/>
                </a:lnTo>
                <a:cubicBezTo>
                  <a:pt x="432416" y="275551"/>
                  <a:pt x="432416" y="275398"/>
                  <a:pt x="432493" y="275167"/>
                </a:cubicBezTo>
                <a:lnTo>
                  <a:pt x="434571" y="265776"/>
                </a:lnTo>
                <a:lnTo>
                  <a:pt x="427490" y="242839"/>
                </a:lnTo>
                <a:cubicBezTo>
                  <a:pt x="427413" y="242531"/>
                  <a:pt x="427336" y="242147"/>
                  <a:pt x="427336" y="241762"/>
                </a:cubicBezTo>
                <a:lnTo>
                  <a:pt x="428490" y="226599"/>
                </a:lnTo>
                <a:cubicBezTo>
                  <a:pt x="428567" y="225983"/>
                  <a:pt x="428721" y="225444"/>
                  <a:pt x="429106" y="224982"/>
                </a:cubicBezTo>
                <a:lnTo>
                  <a:pt x="431954" y="221596"/>
                </a:lnTo>
                <a:cubicBezTo>
                  <a:pt x="432108" y="221442"/>
                  <a:pt x="432262" y="221288"/>
                  <a:pt x="432416" y="221134"/>
                </a:cubicBezTo>
                <a:lnTo>
                  <a:pt x="439728" y="215515"/>
                </a:lnTo>
                <a:lnTo>
                  <a:pt x="446655" y="207972"/>
                </a:lnTo>
                <a:cubicBezTo>
                  <a:pt x="446809" y="207818"/>
                  <a:pt x="446963" y="207664"/>
                  <a:pt x="447117" y="207587"/>
                </a:cubicBezTo>
                <a:lnTo>
                  <a:pt x="452736" y="203662"/>
                </a:lnTo>
                <a:cubicBezTo>
                  <a:pt x="452890" y="203585"/>
                  <a:pt x="453044" y="203431"/>
                  <a:pt x="453275" y="203354"/>
                </a:cubicBezTo>
                <a:lnTo>
                  <a:pt x="457200" y="201661"/>
                </a:lnTo>
                <a:cubicBezTo>
                  <a:pt x="457431" y="201584"/>
                  <a:pt x="457739" y="201507"/>
                  <a:pt x="458047" y="201430"/>
                </a:cubicBezTo>
                <a:lnTo>
                  <a:pt x="463665" y="200891"/>
                </a:lnTo>
                <a:lnTo>
                  <a:pt x="481830" y="196042"/>
                </a:lnTo>
                <a:lnTo>
                  <a:pt x="484293" y="194271"/>
                </a:lnTo>
                <a:lnTo>
                  <a:pt x="485833" y="176953"/>
                </a:lnTo>
                <a:cubicBezTo>
                  <a:pt x="485910" y="176491"/>
                  <a:pt x="485987" y="176107"/>
                  <a:pt x="486218" y="175722"/>
                </a:cubicBezTo>
                <a:lnTo>
                  <a:pt x="488219" y="172566"/>
                </a:lnTo>
                <a:lnTo>
                  <a:pt x="487834" y="171719"/>
                </a:lnTo>
                <a:lnTo>
                  <a:pt x="481291" y="161867"/>
                </a:lnTo>
                <a:cubicBezTo>
                  <a:pt x="481214" y="161713"/>
                  <a:pt x="481061" y="161559"/>
                  <a:pt x="480984" y="161328"/>
                </a:cubicBezTo>
                <a:lnTo>
                  <a:pt x="479829" y="158481"/>
                </a:lnTo>
                <a:cubicBezTo>
                  <a:pt x="479521" y="157788"/>
                  <a:pt x="479598" y="156941"/>
                  <a:pt x="479906" y="156248"/>
                </a:cubicBezTo>
                <a:lnTo>
                  <a:pt x="482292" y="151015"/>
                </a:lnTo>
                <a:lnTo>
                  <a:pt x="467822" y="140547"/>
                </a:lnTo>
                <a:lnTo>
                  <a:pt x="402474" y="110451"/>
                </a:lnTo>
                <a:cubicBezTo>
                  <a:pt x="402013" y="110221"/>
                  <a:pt x="401551" y="109913"/>
                  <a:pt x="401320" y="109451"/>
                </a:cubicBezTo>
                <a:lnTo>
                  <a:pt x="390621" y="93133"/>
                </a:lnTo>
                <a:cubicBezTo>
                  <a:pt x="390390" y="92825"/>
                  <a:pt x="390236" y="92441"/>
                  <a:pt x="390236" y="92056"/>
                </a:cubicBezTo>
                <a:lnTo>
                  <a:pt x="387619" y="76970"/>
                </a:lnTo>
                <a:lnTo>
                  <a:pt x="383078" y="74045"/>
                </a:lnTo>
                <a:lnTo>
                  <a:pt x="375920" y="73506"/>
                </a:lnTo>
                <a:cubicBezTo>
                  <a:pt x="375689" y="73506"/>
                  <a:pt x="375458" y="73429"/>
                  <a:pt x="375227" y="73352"/>
                </a:cubicBezTo>
                <a:lnTo>
                  <a:pt x="373534" y="72813"/>
                </a:lnTo>
                <a:cubicBezTo>
                  <a:pt x="372841" y="72582"/>
                  <a:pt x="372225" y="72044"/>
                  <a:pt x="371918" y="71428"/>
                </a:cubicBezTo>
                <a:lnTo>
                  <a:pt x="370840" y="69196"/>
                </a:lnTo>
                <a:lnTo>
                  <a:pt x="358063" y="66117"/>
                </a:lnTo>
                <a:cubicBezTo>
                  <a:pt x="357524" y="65963"/>
                  <a:pt x="357062" y="65732"/>
                  <a:pt x="356678" y="65270"/>
                </a:cubicBezTo>
                <a:lnTo>
                  <a:pt x="349904" y="57958"/>
                </a:lnTo>
                <a:lnTo>
                  <a:pt x="345055" y="50954"/>
                </a:lnTo>
                <a:lnTo>
                  <a:pt x="325505" y="41718"/>
                </a:lnTo>
                <a:lnTo>
                  <a:pt x="314806" y="39101"/>
                </a:lnTo>
                <a:cubicBezTo>
                  <a:pt x="314498" y="39024"/>
                  <a:pt x="314190" y="38870"/>
                  <a:pt x="313959" y="38716"/>
                </a:cubicBezTo>
                <a:lnTo>
                  <a:pt x="310804" y="36638"/>
                </a:lnTo>
                <a:lnTo>
                  <a:pt x="300951" y="32789"/>
                </a:lnTo>
                <a:cubicBezTo>
                  <a:pt x="299874" y="32327"/>
                  <a:pt x="299104" y="31250"/>
                  <a:pt x="299181" y="30095"/>
                </a:cubicBezTo>
                <a:lnTo>
                  <a:pt x="299720" y="8621"/>
                </a:lnTo>
                <a:lnTo>
                  <a:pt x="294409" y="7004"/>
                </a:lnTo>
                <a:lnTo>
                  <a:pt x="286789" y="6004"/>
                </a:lnTo>
                <a:lnTo>
                  <a:pt x="279246" y="7004"/>
                </a:lnTo>
                <a:lnTo>
                  <a:pt x="272396" y="10699"/>
                </a:lnTo>
                <a:lnTo>
                  <a:pt x="260850" y="18473"/>
                </a:lnTo>
                <a:cubicBezTo>
                  <a:pt x="260004" y="19011"/>
                  <a:pt x="258849" y="19088"/>
                  <a:pt x="258002" y="18627"/>
                </a:cubicBezTo>
                <a:cubicBezTo>
                  <a:pt x="257079" y="18165"/>
                  <a:pt x="256540" y="17164"/>
                  <a:pt x="256540" y="16164"/>
                </a:cubicBezTo>
                <a:lnTo>
                  <a:pt x="256540" y="13931"/>
                </a:lnTo>
                <a:lnTo>
                  <a:pt x="254462" y="11853"/>
                </a:lnTo>
                <a:lnTo>
                  <a:pt x="252999" y="12854"/>
                </a:lnTo>
                <a:cubicBezTo>
                  <a:pt x="252768" y="13008"/>
                  <a:pt x="252461" y="13162"/>
                  <a:pt x="252153" y="13239"/>
                </a:cubicBezTo>
                <a:lnTo>
                  <a:pt x="249920" y="13778"/>
                </a:lnTo>
                <a:cubicBezTo>
                  <a:pt x="249228" y="13931"/>
                  <a:pt x="248535" y="13854"/>
                  <a:pt x="247842" y="13470"/>
                </a:cubicBezTo>
                <a:lnTo>
                  <a:pt x="242762" y="10622"/>
                </a:lnTo>
                <a:cubicBezTo>
                  <a:pt x="241993" y="10160"/>
                  <a:pt x="241454" y="9390"/>
                  <a:pt x="241300" y="8467"/>
                </a:cubicBezTo>
                <a:cubicBezTo>
                  <a:pt x="241223" y="7543"/>
                  <a:pt x="241531" y="6619"/>
                  <a:pt x="242224" y="6081"/>
                </a:cubicBezTo>
                <a:lnTo>
                  <a:pt x="246688" y="2155"/>
                </a:lnTo>
                <a:cubicBezTo>
                  <a:pt x="246996" y="1924"/>
                  <a:pt x="247304" y="1693"/>
                  <a:pt x="247611" y="1616"/>
                </a:cubicBezTo>
                <a:lnTo>
                  <a:pt x="247996" y="1462"/>
                </a:lnTo>
                <a:lnTo>
                  <a:pt x="234988" y="4233"/>
                </a:lnTo>
                <a:lnTo>
                  <a:pt x="222135" y="4849"/>
                </a:lnTo>
                <a:cubicBezTo>
                  <a:pt x="221288" y="4926"/>
                  <a:pt x="220595" y="4618"/>
                  <a:pt x="219979" y="4002"/>
                </a:cubicBezTo>
                <a:lnTo>
                  <a:pt x="216747" y="770"/>
                </a:lnTo>
                <a:lnTo>
                  <a:pt x="211205" y="0"/>
                </a:lnTo>
                <a:lnTo>
                  <a:pt x="209511" y="3387"/>
                </a:lnTo>
                <a:lnTo>
                  <a:pt x="208434" y="12469"/>
                </a:lnTo>
                <a:cubicBezTo>
                  <a:pt x="208357" y="13162"/>
                  <a:pt x="207972" y="13854"/>
                  <a:pt x="207433" y="14316"/>
                </a:cubicBezTo>
                <a:lnTo>
                  <a:pt x="198428" y="21628"/>
                </a:lnTo>
                <a:lnTo>
                  <a:pt x="187344" y="28094"/>
                </a:lnTo>
                <a:cubicBezTo>
                  <a:pt x="187190" y="28171"/>
                  <a:pt x="187036" y="28248"/>
                  <a:pt x="186805" y="28325"/>
                </a:cubicBezTo>
                <a:lnTo>
                  <a:pt x="175029" y="32250"/>
                </a:lnTo>
                <a:lnTo>
                  <a:pt x="159789" y="36792"/>
                </a:lnTo>
                <a:lnTo>
                  <a:pt x="156864" y="38331"/>
                </a:lnTo>
                <a:lnTo>
                  <a:pt x="153555" y="40717"/>
                </a:lnTo>
                <a:lnTo>
                  <a:pt x="150091" y="44719"/>
                </a:lnTo>
                <a:lnTo>
                  <a:pt x="148782" y="47259"/>
                </a:lnTo>
                <a:lnTo>
                  <a:pt x="148244" y="53494"/>
                </a:lnTo>
                <a:lnTo>
                  <a:pt x="148244" y="60036"/>
                </a:lnTo>
                <a:cubicBezTo>
                  <a:pt x="148244" y="60344"/>
                  <a:pt x="148167" y="60729"/>
                  <a:pt x="148090" y="61037"/>
                </a:cubicBezTo>
                <a:lnTo>
                  <a:pt x="146396" y="65501"/>
                </a:lnTo>
                <a:cubicBezTo>
                  <a:pt x="146088" y="66271"/>
                  <a:pt x="145473" y="66887"/>
                  <a:pt x="144703" y="67117"/>
                </a:cubicBezTo>
                <a:lnTo>
                  <a:pt x="138545" y="69350"/>
                </a:lnTo>
                <a:lnTo>
                  <a:pt x="128001" y="73814"/>
                </a:lnTo>
                <a:cubicBezTo>
                  <a:pt x="127693" y="73968"/>
                  <a:pt x="127308" y="74045"/>
                  <a:pt x="126923" y="74045"/>
                </a:cubicBezTo>
                <a:lnTo>
                  <a:pt x="126384" y="74045"/>
                </a:lnTo>
                <a:lnTo>
                  <a:pt x="124537" y="77662"/>
                </a:lnTo>
                <a:lnTo>
                  <a:pt x="120688" y="109220"/>
                </a:lnTo>
                <a:cubicBezTo>
                  <a:pt x="120688" y="109451"/>
                  <a:pt x="120611" y="109682"/>
                  <a:pt x="120534" y="109913"/>
                </a:cubicBezTo>
                <a:lnTo>
                  <a:pt x="118302" y="115531"/>
                </a:lnTo>
                <a:cubicBezTo>
                  <a:pt x="118148" y="115839"/>
                  <a:pt x="117994" y="116070"/>
                  <a:pt x="117841" y="116301"/>
                </a:cubicBezTo>
                <a:lnTo>
                  <a:pt x="113915" y="120765"/>
                </a:lnTo>
                <a:lnTo>
                  <a:pt x="101292" y="132234"/>
                </a:lnTo>
                <a:lnTo>
                  <a:pt x="94596" y="140008"/>
                </a:lnTo>
                <a:lnTo>
                  <a:pt x="91132" y="149937"/>
                </a:lnTo>
                <a:lnTo>
                  <a:pt x="94288" y="162637"/>
                </a:lnTo>
                <a:cubicBezTo>
                  <a:pt x="94519" y="163484"/>
                  <a:pt x="94288" y="164484"/>
                  <a:pt x="93672" y="165177"/>
                </a:cubicBezTo>
                <a:lnTo>
                  <a:pt x="90285" y="169102"/>
                </a:lnTo>
                <a:cubicBezTo>
                  <a:pt x="90131" y="169256"/>
                  <a:pt x="89977" y="169410"/>
                  <a:pt x="89824" y="169487"/>
                </a:cubicBezTo>
                <a:lnTo>
                  <a:pt x="76662" y="179416"/>
                </a:lnTo>
                <a:lnTo>
                  <a:pt x="72967" y="184188"/>
                </a:lnTo>
                <a:lnTo>
                  <a:pt x="71582" y="187113"/>
                </a:lnTo>
                <a:cubicBezTo>
                  <a:pt x="71428" y="187421"/>
                  <a:pt x="71197" y="187729"/>
                  <a:pt x="70889" y="188037"/>
                </a:cubicBezTo>
                <a:lnTo>
                  <a:pt x="67502" y="190885"/>
                </a:lnTo>
                <a:cubicBezTo>
                  <a:pt x="67041" y="191270"/>
                  <a:pt x="66502" y="191501"/>
                  <a:pt x="65963" y="191501"/>
                </a:cubicBezTo>
                <a:lnTo>
                  <a:pt x="59805" y="192039"/>
                </a:lnTo>
                <a:lnTo>
                  <a:pt x="51339" y="196811"/>
                </a:lnTo>
                <a:cubicBezTo>
                  <a:pt x="51108" y="196888"/>
                  <a:pt x="50877" y="197042"/>
                  <a:pt x="50723" y="197042"/>
                </a:cubicBezTo>
                <a:lnTo>
                  <a:pt x="28248" y="203046"/>
                </a:lnTo>
                <a:lnTo>
                  <a:pt x="27247" y="203893"/>
                </a:lnTo>
                <a:lnTo>
                  <a:pt x="28787" y="206279"/>
                </a:lnTo>
                <a:cubicBezTo>
                  <a:pt x="29095" y="206741"/>
                  <a:pt x="29248" y="207279"/>
                  <a:pt x="29248" y="207741"/>
                </a:cubicBezTo>
                <a:lnTo>
                  <a:pt x="29248" y="209973"/>
                </a:lnTo>
                <a:cubicBezTo>
                  <a:pt x="29248" y="210743"/>
                  <a:pt x="28941" y="211513"/>
                  <a:pt x="28325" y="212051"/>
                </a:cubicBezTo>
                <a:lnTo>
                  <a:pt x="24630" y="215438"/>
                </a:lnTo>
                <a:lnTo>
                  <a:pt x="34636" y="225444"/>
                </a:lnTo>
                <a:cubicBezTo>
                  <a:pt x="34944" y="226137"/>
                  <a:pt x="35175" y="226445"/>
                  <a:pt x="35329" y="226830"/>
                </a:cubicBezTo>
                <a:close/>
              </a:path>
            </a:pathLst>
          </a:custGeom>
          <a:solidFill>
            <a:srgbClr val="F59E1F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1" name="Forma libre: forma 85">
            <a:extLst>
              <a:ext uri="{FF2B5EF4-FFF2-40B4-BE49-F238E27FC236}">
                <a16:creationId xmlns:a16="http://schemas.microsoft.com/office/drawing/2014/main" id="{02AD03FA-0A00-E85B-CBAE-C653EAAF3792}"/>
              </a:ext>
            </a:extLst>
          </p:cNvPr>
          <p:cNvSpPr/>
          <p:nvPr/>
        </p:nvSpPr>
        <p:spPr>
          <a:xfrm>
            <a:off x="9456543" y="1625572"/>
            <a:ext cx="463350" cy="706137"/>
          </a:xfrm>
          <a:custGeom>
            <a:avLst/>
            <a:gdLst>
              <a:gd name="connsiteX0" fmla="*/ 76200 w 603442"/>
              <a:gd name="connsiteY0" fmla="*/ 54956 h 919634"/>
              <a:gd name="connsiteX1" fmla="*/ 69735 w 603442"/>
              <a:gd name="connsiteY1" fmla="*/ 66348 h 919634"/>
              <a:gd name="connsiteX2" fmla="*/ 71351 w 603442"/>
              <a:gd name="connsiteY2" fmla="*/ 80049 h 919634"/>
              <a:gd name="connsiteX3" fmla="*/ 71351 w 603442"/>
              <a:gd name="connsiteY3" fmla="*/ 80664 h 919634"/>
              <a:gd name="connsiteX4" fmla="*/ 66348 w 603442"/>
              <a:gd name="connsiteY4" fmla="*/ 133235 h 919634"/>
              <a:gd name="connsiteX5" fmla="*/ 67964 w 603442"/>
              <a:gd name="connsiteY5" fmla="*/ 148167 h 919634"/>
              <a:gd name="connsiteX6" fmla="*/ 67964 w 603442"/>
              <a:gd name="connsiteY6" fmla="*/ 151322 h 919634"/>
              <a:gd name="connsiteX7" fmla="*/ 67887 w 603442"/>
              <a:gd name="connsiteY7" fmla="*/ 152015 h 919634"/>
              <a:gd name="connsiteX8" fmla="*/ 65270 w 603442"/>
              <a:gd name="connsiteY8" fmla="*/ 161944 h 919634"/>
              <a:gd name="connsiteX9" fmla="*/ 70120 w 603442"/>
              <a:gd name="connsiteY9" fmla="*/ 180340 h 919634"/>
              <a:gd name="connsiteX10" fmla="*/ 72890 w 603442"/>
              <a:gd name="connsiteY10" fmla="*/ 189192 h 919634"/>
              <a:gd name="connsiteX11" fmla="*/ 73583 w 603442"/>
              <a:gd name="connsiteY11" fmla="*/ 193579 h 919634"/>
              <a:gd name="connsiteX12" fmla="*/ 73352 w 603442"/>
              <a:gd name="connsiteY12" fmla="*/ 195118 h 919634"/>
              <a:gd name="connsiteX13" fmla="*/ 71659 w 603442"/>
              <a:gd name="connsiteY13" fmla="*/ 199044 h 919634"/>
              <a:gd name="connsiteX14" fmla="*/ 70966 w 603442"/>
              <a:gd name="connsiteY14" fmla="*/ 200044 h 919634"/>
              <a:gd name="connsiteX15" fmla="*/ 65347 w 603442"/>
              <a:gd name="connsiteY15" fmla="*/ 205124 h 919634"/>
              <a:gd name="connsiteX16" fmla="*/ 55649 w 603442"/>
              <a:gd name="connsiteY16" fmla="*/ 211436 h 919634"/>
              <a:gd name="connsiteX17" fmla="*/ 54033 w 603442"/>
              <a:gd name="connsiteY17" fmla="*/ 213052 h 919634"/>
              <a:gd name="connsiteX18" fmla="*/ 53417 w 603442"/>
              <a:gd name="connsiteY18" fmla="*/ 214592 h 919634"/>
              <a:gd name="connsiteX19" fmla="*/ 54418 w 603442"/>
              <a:gd name="connsiteY19" fmla="*/ 219979 h 919634"/>
              <a:gd name="connsiteX20" fmla="*/ 54264 w 603442"/>
              <a:gd name="connsiteY20" fmla="*/ 221519 h 919634"/>
              <a:gd name="connsiteX21" fmla="*/ 53109 w 603442"/>
              <a:gd name="connsiteY21" fmla="*/ 224367 h 919634"/>
              <a:gd name="connsiteX22" fmla="*/ 52493 w 603442"/>
              <a:gd name="connsiteY22" fmla="*/ 225290 h 919634"/>
              <a:gd name="connsiteX23" fmla="*/ 48568 w 603442"/>
              <a:gd name="connsiteY23" fmla="*/ 229216 h 919634"/>
              <a:gd name="connsiteX24" fmla="*/ 34867 w 603442"/>
              <a:gd name="connsiteY24" fmla="*/ 240145 h 919634"/>
              <a:gd name="connsiteX25" fmla="*/ 29633 w 603442"/>
              <a:gd name="connsiteY25" fmla="*/ 244841 h 919634"/>
              <a:gd name="connsiteX26" fmla="*/ 24784 w 603442"/>
              <a:gd name="connsiteY26" fmla="*/ 252384 h 919634"/>
              <a:gd name="connsiteX27" fmla="*/ 22860 w 603442"/>
              <a:gd name="connsiteY27" fmla="*/ 256309 h 919634"/>
              <a:gd name="connsiteX28" fmla="*/ 21859 w 603442"/>
              <a:gd name="connsiteY28" fmla="*/ 260773 h 919634"/>
              <a:gd name="connsiteX29" fmla="*/ 21859 w 603442"/>
              <a:gd name="connsiteY29" fmla="*/ 267778 h 919634"/>
              <a:gd name="connsiteX30" fmla="*/ 25477 w 603442"/>
              <a:gd name="connsiteY30" fmla="*/ 276552 h 919634"/>
              <a:gd name="connsiteX31" fmla="*/ 36022 w 603442"/>
              <a:gd name="connsiteY31" fmla="*/ 291484 h 919634"/>
              <a:gd name="connsiteX32" fmla="*/ 36330 w 603442"/>
              <a:gd name="connsiteY32" fmla="*/ 292023 h 919634"/>
              <a:gd name="connsiteX33" fmla="*/ 43257 w 603442"/>
              <a:gd name="connsiteY33" fmla="*/ 308495 h 919634"/>
              <a:gd name="connsiteX34" fmla="*/ 44566 w 603442"/>
              <a:gd name="connsiteY34" fmla="*/ 309187 h 919634"/>
              <a:gd name="connsiteX35" fmla="*/ 45797 w 603442"/>
              <a:gd name="connsiteY35" fmla="*/ 310342 h 919634"/>
              <a:gd name="connsiteX36" fmla="*/ 48645 w 603442"/>
              <a:gd name="connsiteY36" fmla="*/ 315422 h 919634"/>
              <a:gd name="connsiteX37" fmla="*/ 48876 w 603442"/>
              <a:gd name="connsiteY37" fmla="*/ 317500 h 919634"/>
              <a:gd name="connsiteX38" fmla="*/ 44412 w 603442"/>
              <a:gd name="connsiteY38" fmla="*/ 333818 h 919634"/>
              <a:gd name="connsiteX39" fmla="*/ 43796 w 603442"/>
              <a:gd name="connsiteY39" fmla="*/ 334972 h 919634"/>
              <a:gd name="connsiteX40" fmla="*/ 35329 w 603442"/>
              <a:gd name="connsiteY40" fmla="*/ 344516 h 919634"/>
              <a:gd name="connsiteX41" fmla="*/ 35175 w 603442"/>
              <a:gd name="connsiteY41" fmla="*/ 345209 h 919634"/>
              <a:gd name="connsiteX42" fmla="*/ 41487 w 603442"/>
              <a:gd name="connsiteY42" fmla="*/ 346056 h 919634"/>
              <a:gd name="connsiteX43" fmla="*/ 42179 w 603442"/>
              <a:gd name="connsiteY43" fmla="*/ 346210 h 919634"/>
              <a:gd name="connsiteX44" fmla="*/ 47798 w 603442"/>
              <a:gd name="connsiteY44" fmla="*/ 348442 h 919634"/>
              <a:gd name="connsiteX45" fmla="*/ 48414 w 603442"/>
              <a:gd name="connsiteY45" fmla="*/ 348827 h 919634"/>
              <a:gd name="connsiteX46" fmla="*/ 56188 w 603442"/>
              <a:gd name="connsiteY46" fmla="*/ 354369 h 919634"/>
              <a:gd name="connsiteX47" fmla="*/ 57343 w 603442"/>
              <a:gd name="connsiteY47" fmla="*/ 356293 h 919634"/>
              <a:gd name="connsiteX48" fmla="*/ 58343 w 603442"/>
              <a:gd name="connsiteY48" fmla="*/ 364221 h 919634"/>
              <a:gd name="connsiteX49" fmla="*/ 59652 w 603442"/>
              <a:gd name="connsiteY49" fmla="*/ 365298 h 919634"/>
              <a:gd name="connsiteX50" fmla="*/ 64578 w 603442"/>
              <a:gd name="connsiteY50" fmla="*/ 357832 h 919634"/>
              <a:gd name="connsiteX51" fmla="*/ 65193 w 603442"/>
              <a:gd name="connsiteY51" fmla="*/ 357216 h 919634"/>
              <a:gd name="connsiteX52" fmla="*/ 75200 w 603442"/>
              <a:gd name="connsiteY52" fmla="*/ 349211 h 919634"/>
              <a:gd name="connsiteX53" fmla="*/ 73275 w 603442"/>
              <a:gd name="connsiteY53" fmla="*/ 336588 h 919634"/>
              <a:gd name="connsiteX54" fmla="*/ 70658 w 603442"/>
              <a:gd name="connsiteY54" fmla="*/ 330739 h 919634"/>
              <a:gd name="connsiteX55" fmla="*/ 68811 w 603442"/>
              <a:gd name="connsiteY55" fmla="*/ 324119 h 919634"/>
              <a:gd name="connsiteX56" fmla="*/ 68888 w 603442"/>
              <a:gd name="connsiteY56" fmla="*/ 322426 h 919634"/>
              <a:gd name="connsiteX57" fmla="*/ 70581 w 603442"/>
              <a:gd name="connsiteY57" fmla="*/ 317962 h 919634"/>
              <a:gd name="connsiteX58" fmla="*/ 72736 w 603442"/>
              <a:gd name="connsiteY58" fmla="*/ 316192 h 919634"/>
              <a:gd name="connsiteX59" fmla="*/ 76123 w 603442"/>
              <a:gd name="connsiteY59" fmla="*/ 315653 h 919634"/>
              <a:gd name="connsiteX60" fmla="*/ 76893 w 603442"/>
              <a:gd name="connsiteY60" fmla="*/ 315653 h 919634"/>
              <a:gd name="connsiteX61" fmla="*/ 90978 w 603442"/>
              <a:gd name="connsiteY61" fmla="*/ 317346 h 919634"/>
              <a:gd name="connsiteX62" fmla="*/ 92287 w 603442"/>
              <a:gd name="connsiteY62" fmla="*/ 317885 h 919634"/>
              <a:gd name="connsiteX63" fmla="*/ 99137 w 603442"/>
              <a:gd name="connsiteY63" fmla="*/ 323042 h 919634"/>
              <a:gd name="connsiteX64" fmla="*/ 100215 w 603442"/>
              <a:gd name="connsiteY64" fmla="*/ 325043 h 919634"/>
              <a:gd name="connsiteX65" fmla="*/ 101369 w 603442"/>
              <a:gd name="connsiteY65" fmla="*/ 341899 h 919634"/>
              <a:gd name="connsiteX66" fmla="*/ 101292 w 603442"/>
              <a:gd name="connsiteY66" fmla="*/ 342669 h 919634"/>
              <a:gd name="connsiteX67" fmla="*/ 96212 w 603442"/>
              <a:gd name="connsiteY67" fmla="*/ 366838 h 919634"/>
              <a:gd name="connsiteX68" fmla="*/ 95981 w 603442"/>
              <a:gd name="connsiteY68" fmla="*/ 367453 h 919634"/>
              <a:gd name="connsiteX69" fmla="*/ 89824 w 603442"/>
              <a:gd name="connsiteY69" fmla="*/ 380923 h 919634"/>
              <a:gd name="connsiteX70" fmla="*/ 87207 w 603442"/>
              <a:gd name="connsiteY70" fmla="*/ 391699 h 919634"/>
              <a:gd name="connsiteX71" fmla="*/ 86899 w 603442"/>
              <a:gd name="connsiteY71" fmla="*/ 392468 h 919634"/>
              <a:gd name="connsiteX72" fmla="*/ 82589 w 603442"/>
              <a:gd name="connsiteY72" fmla="*/ 399550 h 919634"/>
              <a:gd name="connsiteX73" fmla="*/ 79972 w 603442"/>
              <a:gd name="connsiteY73" fmla="*/ 406862 h 919634"/>
              <a:gd name="connsiteX74" fmla="*/ 78894 w 603442"/>
              <a:gd name="connsiteY74" fmla="*/ 415021 h 919634"/>
              <a:gd name="connsiteX75" fmla="*/ 80510 w 603442"/>
              <a:gd name="connsiteY75" fmla="*/ 442884 h 919634"/>
              <a:gd name="connsiteX76" fmla="*/ 84436 w 603442"/>
              <a:gd name="connsiteY76" fmla="*/ 445501 h 919634"/>
              <a:gd name="connsiteX77" fmla="*/ 85436 w 603442"/>
              <a:gd name="connsiteY77" fmla="*/ 446732 h 919634"/>
              <a:gd name="connsiteX78" fmla="*/ 91055 w 603442"/>
              <a:gd name="connsiteY78" fmla="*/ 459663 h 919634"/>
              <a:gd name="connsiteX79" fmla="*/ 91286 w 603442"/>
              <a:gd name="connsiteY79" fmla="*/ 460510 h 919634"/>
              <a:gd name="connsiteX80" fmla="*/ 91825 w 603442"/>
              <a:gd name="connsiteY80" fmla="*/ 466667 h 919634"/>
              <a:gd name="connsiteX81" fmla="*/ 91286 w 603442"/>
              <a:gd name="connsiteY81" fmla="*/ 476135 h 919634"/>
              <a:gd name="connsiteX82" fmla="*/ 92595 w 603442"/>
              <a:gd name="connsiteY82" fmla="*/ 480137 h 919634"/>
              <a:gd name="connsiteX83" fmla="*/ 96520 w 603442"/>
              <a:gd name="connsiteY83" fmla="*/ 484524 h 919634"/>
              <a:gd name="connsiteX84" fmla="*/ 111760 w 603442"/>
              <a:gd name="connsiteY84" fmla="*/ 486064 h 919634"/>
              <a:gd name="connsiteX85" fmla="*/ 113684 w 603442"/>
              <a:gd name="connsiteY85" fmla="*/ 487141 h 919634"/>
              <a:gd name="connsiteX86" fmla="*/ 118302 w 603442"/>
              <a:gd name="connsiteY86" fmla="*/ 493299 h 919634"/>
              <a:gd name="connsiteX87" fmla="*/ 123844 w 603442"/>
              <a:gd name="connsiteY87" fmla="*/ 495839 h 919634"/>
              <a:gd name="connsiteX88" fmla="*/ 125461 w 603442"/>
              <a:gd name="connsiteY88" fmla="*/ 497763 h 919634"/>
              <a:gd name="connsiteX89" fmla="*/ 126615 w 603442"/>
              <a:gd name="connsiteY89" fmla="*/ 502843 h 919634"/>
              <a:gd name="connsiteX90" fmla="*/ 126692 w 603442"/>
              <a:gd name="connsiteY90" fmla="*/ 503767 h 919634"/>
              <a:gd name="connsiteX91" fmla="*/ 126153 w 603442"/>
              <a:gd name="connsiteY91" fmla="*/ 508847 h 919634"/>
              <a:gd name="connsiteX92" fmla="*/ 124999 w 603442"/>
              <a:gd name="connsiteY92" fmla="*/ 514235 h 919634"/>
              <a:gd name="connsiteX93" fmla="*/ 124460 w 603442"/>
              <a:gd name="connsiteY93" fmla="*/ 515312 h 919634"/>
              <a:gd name="connsiteX94" fmla="*/ 119380 w 603442"/>
              <a:gd name="connsiteY94" fmla="*/ 522086 h 919634"/>
              <a:gd name="connsiteX95" fmla="*/ 115916 w 603442"/>
              <a:gd name="connsiteY95" fmla="*/ 526165 h 919634"/>
              <a:gd name="connsiteX96" fmla="*/ 115455 w 603442"/>
              <a:gd name="connsiteY96" fmla="*/ 526550 h 919634"/>
              <a:gd name="connsiteX97" fmla="*/ 110990 w 603442"/>
              <a:gd name="connsiteY97" fmla="*/ 529936 h 919634"/>
              <a:gd name="connsiteX98" fmla="*/ 110375 w 603442"/>
              <a:gd name="connsiteY98" fmla="*/ 530244 h 919634"/>
              <a:gd name="connsiteX99" fmla="*/ 103986 w 603442"/>
              <a:gd name="connsiteY99" fmla="*/ 532938 h 919634"/>
              <a:gd name="connsiteX100" fmla="*/ 102062 w 603442"/>
              <a:gd name="connsiteY100" fmla="*/ 534478 h 919634"/>
              <a:gd name="connsiteX101" fmla="*/ 100676 w 603442"/>
              <a:gd name="connsiteY101" fmla="*/ 538249 h 919634"/>
              <a:gd name="connsiteX102" fmla="*/ 99214 w 603442"/>
              <a:gd name="connsiteY102" fmla="*/ 544253 h 919634"/>
              <a:gd name="connsiteX103" fmla="*/ 100292 w 603442"/>
              <a:gd name="connsiteY103" fmla="*/ 557261 h 919634"/>
              <a:gd name="connsiteX104" fmla="*/ 99753 w 603442"/>
              <a:gd name="connsiteY104" fmla="*/ 565573 h 919634"/>
              <a:gd name="connsiteX105" fmla="*/ 99676 w 603442"/>
              <a:gd name="connsiteY105" fmla="*/ 566112 h 919634"/>
              <a:gd name="connsiteX106" fmla="*/ 98521 w 603442"/>
              <a:gd name="connsiteY106" fmla="*/ 570038 h 919634"/>
              <a:gd name="connsiteX107" fmla="*/ 96674 w 603442"/>
              <a:gd name="connsiteY107" fmla="*/ 573886 h 919634"/>
              <a:gd name="connsiteX108" fmla="*/ 87976 w 603442"/>
              <a:gd name="connsiteY108" fmla="*/ 585586 h 919634"/>
              <a:gd name="connsiteX109" fmla="*/ 84744 w 603442"/>
              <a:gd name="connsiteY109" fmla="*/ 590973 h 919634"/>
              <a:gd name="connsiteX110" fmla="*/ 84359 w 603442"/>
              <a:gd name="connsiteY110" fmla="*/ 591512 h 919634"/>
              <a:gd name="connsiteX111" fmla="*/ 79895 w 603442"/>
              <a:gd name="connsiteY111" fmla="*/ 595976 h 919634"/>
              <a:gd name="connsiteX112" fmla="*/ 76200 w 603442"/>
              <a:gd name="connsiteY112" fmla="*/ 600748 h 919634"/>
              <a:gd name="connsiteX113" fmla="*/ 70273 w 603442"/>
              <a:gd name="connsiteY113" fmla="*/ 606213 h 919634"/>
              <a:gd name="connsiteX114" fmla="*/ 62653 w 603442"/>
              <a:gd name="connsiteY114" fmla="*/ 611524 h 919634"/>
              <a:gd name="connsiteX115" fmla="*/ 50492 w 603442"/>
              <a:gd name="connsiteY115" fmla="*/ 617374 h 919634"/>
              <a:gd name="connsiteX116" fmla="*/ 45489 w 603442"/>
              <a:gd name="connsiteY116" fmla="*/ 618682 h 919634"/>
              <a:gd name="connsiteX117" fmla="*/ 44335 w 603442"/>
              <a:gd name="connsiteY117" fmla="*/ 618760 h 919634"/>
              <a:gd name="connsiteX118" fmla="*/ 40948 w 603442"/>
              <a:gd name="connsiteY118" fmla="*/ 618221 h 919634"/>
              <a:gd name="connsiteX119" fmla="*/ 40332 w 603442"/>
              <a:gd name="connsiteY119" fmla="*/ 618067 h 919634"/>
              <a:gd name="connsiteX120" fmla="*/ 36407 w 603442"/>
              <a:gd name="connsiteY120" fmla="*/ 616373 h 919634"/>
              <a:gd name="connsiteX121" fmla="*/ 35791 w 603442"/>
              <a:gd name="connsiteY121" fmla="*/ 615989 h 919634"/>
              <a:gd name="connsiteX122" fmla="*/ 28479 w 603442"/>
              <a:gd name="connsiteY122" fmla="*/ 610370 h 919634"/>
              <a:gd name="connsiteX123" fmla="*/ 26324 w 603442"/>
              <a:gd name="connsiteY123" fmla="*/ 609061 h 919634"/>
              <a:gd name="connsiteX124" fmla="*/ 19473 w 603442"/>
              <a:gd name="connsiteY124" fmla="*/ 607445 h 919634"/>
              <a:gd name="connsiteX125" fmla="*/ 18088 w 603442"/>
              <a:gd name="connsiteY125" fmla="*/ 606675 h 919634"/>
              <a:gd name="connsiteX126" fmla="*/ 15240 w 603442"/>
              <a:gd name="connsiteY126" fmla="*/ 603827 h 919634"/>
              <a:gd name="connsiteX127" fmla="*/ 10930 w 603442"/>
              <a:gd name="connsiteY127" fmla="*/ 598978 h 919634"/>
              <a:gd name="connsiteX128" fmla="*/ 8467 w 603442"/>
              <a:gd name="connsiteY128" fmla="*/ 597516 h 919634"/>
              <a:gd name="connsiteX129" fmla="*/ 5157 w 603442"/>
              <a:gd name="connsiteY129" fmla="*/ 596130 h 919634"/>
              <a:gd name="connsiteX130" fmla="*/ 0 w 603442"/>
              <a:gd name="connsiteY130" fmla="*/ 595130 h 919634"/>
              <a:gd name="connsiteX131" fmla="*/ 3695 w 603442"/>
              <a:gd name="connsiteY131" fmla="*/ 599517 h 919634"/>
              <a:gd name="connsiteX132" fmla="*/ 9852 w 603442"/>
              <a:gd name="connsiteY132" fmla="*/ 604597 h 919634"/>
              <a:gd name="connsiteX133" fmla="*/ 18550 w 603442"/>
              <a:gd name="connsiteY133" fmla="*/ 608984 h 919634"/>
              <a:gd name="connsiteX134" fmla="*/ 19166 w 603442"/>
              <a:gd name="connsiteY134" fmla="*/ 609369 h 919634"/>
              <a:gd name="connsiteX135" fmla="*/ 28171 w 603442"/>
              <a:gd name="connsiteY135" fmla="*/ 617220 h 919634"/>
              <a:gd name="connsiteX136" fmla="*/ 37946 w 603442"/>
              <a:gd name="connsiteY136" fmla="*/ 628150 h 919634"/>
              <a:gd name="connsiteX137" fmla="*/ 38331 w 603442"/>
              <a:gd name="connsiteY137" fmla="*/ 628766 h 919634"/>
              <a:gd name="connsiteX138" fmla="*/ 39485 w 603442"/>
              <a:gd name="connsiteY138" fmla="*/ 630998 h 919634"/>
              <a:gd name="connsiteX139" fmla="*/ 39793 w 603442"/>
              <a:gd name="connsiteY139" fmla="*/ 632229 h 919634"/>
              <a:gd name="connsiteX140" fmla="*/ 39793 w 603442"/>
              <a:gd name="connsiteY140" fmla="*/ 634769 h 919634"/>
              <a:gd name="connsiteX141" fmla="*/ 39793 w 603442"/>
              <a:gd name="connsiteY141" fmla="*/ 634769 h 919634"/>
              <a:gd name="connsiteX142" fmla="*/ 43719 w 603442"/>
              <a:gd name="connsiteY142" fmla="*/ 641158 h 919634"/>
              <a:gd name="connsiteX143" fmla="*/ 46028 w 603442"/>
              <a:gd name="connsiteY143" fmla="*/ 643467 h 919634"/>
              <a:gd name="connsiteX144" fmla="*/ 51339 w 603442"/>
              <a:gd name="connsiteY144" fmla="*/ 646699 h 919634"/>
              <a:gd name="connsiteX145" fmla="*/ 56573 w 603442"/>
              <a:gd name="connsiteY145" fmla="*/ 648778 h 919634"/>
              <a:gd name="connsiteX146" fmla="*/ 63500 w 603442"/>
              <a:gd name="connsiteY146" fmla="*/ 650317 h 919634"/>
              <a:gd name="connsiteX147" fmla="*/ 84051 w 603442"/>
              <a:gd name="connsiteY147" fmla="*/ 653088 h 919634"/>
              <a:gd name="connsiteX148" fmla="*/ 85052 w 603442"/>
              <a:gd name="connsiteY148" fmla="*/ 653473 h 919634"/>
              <a:gd name="connsiteX149" fmla="*/ 91825 w 603442"/>
              <a:gd name="connsiteY149" fmla="*/ 657398 h 919634"/>
              <a:gd name="connsiteX150" fmla="*/ 92980 w 603442"/>
              <a:gd name="connsiteY150" fmla="*/ 658707 h 919634"/>
              <a:gd name="connsiteX151" fmla="*/ 94134 w 603442"/>
              <a:gd name="connsiteY151" fmla="*/ 661401 h 919634"/>
              <a:gd name="connsiteX152" fmla="*/ 96751 w 603442"/>
              <a:gd name="connsiteY152" fmla="*/ 662170 h 919634"/>
              <a:gd name="connsiteX153" fmla="*/ 103755 w 603442"/>
              <a:gd name="connsiteY153" fmla="*/ 663248 h 919634"/>
              <a:gd name="connsiteX154" fmla="*/ 115609 w 603442"/>
              <a:gd name="connsiteY154" fmla="*/ 662632 h 919634"/>
              <a:gd name="connsiteX155" fmla="*/ 131926 w 603442"/>
              <a:gd name="connsiteY155" fmla="*/ 664172 h 919634"/>
              <a:gd name="connsiteX156" fmla="*/ 132234 w 603442"/>
              <a:gd name="connsiteY156" fmla="*/ 663325 h 919634"/>
              <a:gd name="connsiteX157" fmla="*/ 136006 w 603442"/>
              <a:gd name="connsiteY157" fmla="*/ 646315 h 919634"/>
              <a:gd name="connsiteX158" fmla="*/ 136390 w 603442"/>
              <a:gd name="connsiteY158" fmla="*/ 645468 h 919634"/>
              <a:gd name="connsiteX159" fmla="*/ 142009 w 603442"/>
              <a:gd name="connsiteY159" fmla="*/ 636462 h 919634"/>
              <a:gd name="connsiteX160" fmla="*/ 142625 w 603442"/>
              <a:gd name="connsiteY160" fmla="*/ 635770 h 919634"/>
              <a:gd name="connsiteX161" fmla="*/ 146012 w 603442"/>
              <a:gd name="connsiteY161" fmla="*/ 632922 h 919634"/>
              <a:gd name="connsiteX162" fmla="*/ 147243 w 603442"/>
              <a:gd name="connsiteY162" fmla="*/ 632306 h 919634"/>
              <a:gd name="connsiteX163" fmla="*/ 150091 w 603442"/>
              <a:gd name="connsiteY163" fmla="*/ 631767 h 919634"/>
              <a:gd name="connsiteX164" fmla="*/ 151015 w 603442"/>
              <a:gd name="connsiteY164" fmla="*/ 631767 h 919634"/>
              <a:gd name="connsiteX165" fmla="*/ 155479 w 603442"/>
              <a:gd name="connsiteY165" fmla="*/ 632306 h 919634"/>
              <a:gd name="connsiteX166" fmla="*/ 156172 w 603442"/>
              <a:gd name="connsiteY166" fmla="*/ 632460 h 919634"/>
              <a:gd name="connsiteX167" fmla="*/ 161175 w 603442"/>
              <a:gd name="connsiteY167" fmla="*/ 634461 h 919634"/>
              <a:gd name="connsiteX168" fmla="*/ 167871 w 603442"/>
              <a:gd name="connsiteY168" fmla="*/ 633923 h 919634"/>
              <a:gd name="connsiteX169" fmla="*/ 168487 w 603442"/>
              <a:gd name="connsiteY169" fmla="*/ 633923 h 919634"/>
              <a:gd name="connsiteX170" fmla="*/ 180340 w 603442"/>
              <a:gd name="connsiteY170" fmla="*/ 635616 h 919634"/>
              <a:gd name="connsiteX171" fmla="*/ 188345 w 603442"/>
              <a:gd name="connsiteY171" fmla="*/ 635616 h 919634"/>
              <a:gd name="connsiteX172" fmla="*/ 192655 w 603442"/>
              <a:gd name="connsiteY172" fmla="*/ 636232 h 919634"/>
              <a:gd name="connsiteX173" fmla="*/ 193348 w 603442"/>
              <a:gd name="connsiteY173" fmla="*/ 636462 h 919634"/>
              <a:gd name="connsiteX174" fmla="*/ 196812 w 603442"/>
              <a:gd name="connsiteY174" fmla="*/ 637925 h 919634"/>
              <a:gd name="connsiteX175" fmla="*/ 205355 w 603442"/>
              <a:gd name="connsiteY175" fmla="*/ 638464 h 919634"/>
              <a:gd name="connsiteX176" fmla="*/ 205971 w 603442"/>
              <a:gd name="connsiteY176" fmla="*/ 638541 h 919634"/>
              <a:gd name="connsiteX177" fmla="*/ 210281 w 603442"/>
              <a:gd name="connsiteY177" fmla="*/ 639849 h 919634"/>
              <a:gd name="connsiteX178" fmla="*/ 213129 w 603442"/>
              <a:gd name="connsiteY178" fmla="*/ 637848 h 919634"/>
              <a:gd name="connsiteX179" fmla="*/ 213899 w 603442"/>
              <a:gd name="connsiteY179" fmla="*/ 637463 h 919634"/>
              <a:gd name="connsiteX180" fmla="*/ 221211 w 603442"/>
              <a:gd name="connsiteY180" fmla="*/ 635231 h 919634"/>
              <a:gd name="connsiteX181" fmla="*/ 222596 w 603442"/>
              <a:gd name="connsiteY181" fmla="*/ 635154 h 919634"/>
              <a:gd name="connsiteX182" fmla="*/ 236066 w 603442"/>
              <a:gd name="connsiteY182" fmla="*/ 638002 h 919634"/>
              <a:gd name="connsiteX183" fmla="*/ 237913 w 603442"/>
              <a:gd name="connsiteY183" fmla="*/ 639310 h 919634"/>
              <a:gd name="connsiteX184" fmla="*/ 238221 w 603442"/>
              <a:gd name="connsiteY184" fmla="*/ 641543 h 919634"/>
              <a:gd name="connsiteX185" fmla="*/ 237067 w 603442"/>
              <a:gd name="connsiteY185" fmla="*/ 645468 h 919634"/>
              <a:gd name="connsiteX186" fmla="*/ 236682 w 603442"/>
              <a:gd name="connsiteY186" fmla="*/ 648547 h 919634"/>
              <a:gd name="connsiteX187" fmla="*/ 239376 w 603442"/>
              <a:gd name="connsiteY187" fmla="*/ 660400 h 919634"/>
              <a:gd name="connsiteX188" fmla="*/ 240915 w 603442"/>
              <a:gd name="connsiteY188" fmla="*/ 664864 h 919634"/>
              <a:gd name="connsiteX189" fmla="*/ 243840 w 603442"/>
              <a:gd name="connsiteY189" fmla="*/ 669790 h 919634"/>
              <a:gd name="connsiteX190" fmla="*/ 270472 w 603442"/>
              <a:gd name="connsiteY190" fmla="*/ 690880 h 919634"/>
              <a:gd name="connsiteX191" fmla="*/ 271472 w 603442"/>
              <a:gd name="connsiteY191" fmla="*/ 692496 h 919634"/>
              <a:gd name="connsiteX192" fmla="*/ 272627 w 603442"/>
              <a:gd name="connsiteY192" fmla="*/ 698115 h 919634"/>
              <a:gd name="connsiteX193" fmla="*/ 272627 w 603442"/>
              <a:gd name="connsiteY193" fmla="*/ 699270 h 919634"/>
              <a:gd name="connsiteX194" fmla="*/ 271626 w 603442"/>
              <a:gd name="connsiteY194" fmla="*/ 703580 h 919634"/>
              <a:gd name="connsiteX195" fmla="*/ 273550 w 603442"/>
              <a:gd name="connsiteY195" fmla="*/ 709815 h 919634"/>
              <a:gd name="connsiteX196" fmla="*/ 284557 w 603442"/>
              <a:gd name="connsiteY196" fmla="*/ 726902 h 919634"/>
              <a:gd name="connsiteX197" fmla="*/ 288252 w 603442"/>
              <a:gd name="connsiteY197" fmla="*/ 731058 h 919634"/>
              <a:gd name="connsiteX198" fmla="*/ 288867 w 603442"/>
              <a:gd name="connsiteY198" fmla="*/ 732444 h 919634"/>
              <a:gd name="connsiteX199" fmla="*/ 289175 w 603442"/>
              <a:gd name="connsiteY199" fmla="*/ 734291 h 919634"/>
              <a:gd name="connsiteX200" fmla="*/ 292870 w 603442"/>
              <a:gd name="connsiteY200" fmla="*/ 735907 h 919634"/>
              <a:gd name="connsiteX201" fmla="*/ 294563 w 603442"/>
              <a:gd name="connsiteY201" fmla="*/ 738524 h 919634"/>
              <a:gd name="connsiteX202" fmla="*/ 294024 w 603442"/>
              <a:gd name="connsiteY202" fmla="*/ 759922 h 919634"/>
              <a:gd name="connsiteX203" fmla="*/ 293408 w 603442"/>
              <a:gd name="connsiteY203" fmla="*/ 761615 h 919634"/>
              <a:gd name="connsiteX204" fmla="*/ 280708 w 603442"/>
              <a:gd name="connsiteY204" fmla="*/ 776855 h 919634"/>
              <a:gd name="connsiteX205" fmla="*/ 289868 w 603442"/>
              <a:gd name="connsiteY205" fmla="*/ 789940 h 919634"/>
              <a:gd name="connsiteX206" fmla="*/ 291484 w 603442"/>
              <a:gd name="connsiteY206" fmla="*/ 791172 h 919634"/>
              <a:gd name="connsiteX207" fmla="*/ 295102 w 603442"/>
              <a:gd name="connsiteY207" fmla="*/ 792711 h 919634"/>
              <a:gd name="connsiteX208" fmla="*/ 296718 w 603442"/>
              <a:gd name="connsiteY208" fmla="*/ 794712 h 919634"/>
              <a:gd name="connsiteX209" fmla="*/ 297873 w 603442"/>
              <a:gd name="connsiteY209" fmla="*/ 799792 h 919634"/>
              <a:gd name="connsiteX210" fmla="*/ 297950 w 603442"/>
              <a:gd name="connsiteY210" fmla="*/ 800716 h 919634"/>
              <a:gd name="connsiteX211" fmla="*/ 297411 w 603442"/>
              <a:gd name="connsiteY211" fmla="*/ 805719 h 919634"/>
              <a:gd name="connsiteX212" fmla="*/ 299489 w 603442"/>
              <a:gd name="connsiteY212" fmla="*/ 811876 h 919634"/>
              <a:gd name="connsiteX213" fmla="*/ 299258 w 603442"/>
              <a:gd name="connsiteY213" fmla="*/ 814108 h 919634"/>
              <a:gd name="connsiteX214" fmla="*/ 296410 w 603442"/>
              <a:gd name="connsiteY214" fmla="*/ 819188 h 919634"/>
              <a:gd name="connsiteX215" fmla="*/ 291792 w 603442"/>
              <a:gd name="connsiteY215" fmla="*/ 826116 h 919634"/>
              <a:gd name="connsiteX216" fmla="*/ 278553 w 603442"/>
              <a:gd name="connsiteY216" fmla="*/ 846821 h 919634"/>
              <a:gd name="connsiteX217" fmla="*/ 279939 w 603442"/>
              <a:gd name="connsiteY217" fmla="*/ 850284 h 919634"/>
              <a:gd name="connsiteX218" fmla="*/ 280863 w 603442"/>
              <a:gd name="connsiteY218" fmla="*/ 850900 h 919634"/>
              <a:gd name="connsiteX219" fmla="*/ 290176 w 603442"/>
              <a:gd name="connsiteY219" fmla="*/ 854980 h 919634"/>
              <a:gd name="connsiteX220" fmla="*/ 298181 w 603442"/>
              <a:gd name="connsiteY220" fmla="*/ 856057 h 919634"/>
              <a:gd name="connsiteX221" fmla="*/ 308033 w 603442"/>
              <a:gd name="connsiteY221" fmla="*/ 858366 h 919634"/>
              <a:gd name="connsiteX222" fmla="*/ 308802 w 603442"/>
              <a:gd name="connsiteY222" fmla="*/ 858674 h 919634"/>
              <a:gd name="connsiteX223" fmla="*/ 311650 w 603442"/>
              <a:gd name="connsiteY223" fmla="*/ 860367 h 919634"/>
              <a:gd name="connsiteX224" fmla="*/ 312343 w 603442"/>
              <a:gd name="connsiteY224" fmla="*/ 860906 h 919634"/>
              <a:gd name="connsiteX225" fmla="*/ 316038 w 603442"/>
              <a:gd name="connsiteY225" fmla="*/ 865063 h 919634"/>
              <a:gd name="connsiteX226" fmla="*/ 320194 w 603442"/>
              <a:gd name="connsiteY226" fmla="*/ 867680 h 919634"/>
              <a:gd name="connsiteX227" fmla="*/ 329200 w 603442"/>
              <a:gd name="connsiteY227" fmla="*/ 875146 h 919634"/>
              <a:gd name="connsiteX228" fmla="*/ 336589 w 603442"/>
              <a:gd name="connsiteY228" fmla="*/ 871451 h 919634"/>
              <a:gd name="connsiteX229" fmla="*/ 337127 w 603442"/>
              <a:gd name="connsiteY229" fmla="*/ 871220 h 919634"/>
              <a:gd name="connsiteX230" fmla="*/ 339359 w 603442"/>
              <a:gd name="connsiteY230" fmla="*/ 870681 h 919634"/>
              <a:gd name="connsiteX231" fmla="*/ 340052 w 603442"/>
              <a:gd name="connsiteY231" fmla="*/ 870604 h 919634"/>
              <a:gd name="connsiteX232" fmla="*/ 344516 w 603442"/>
              <a:gd name="connsiteY232" fmla="*/ 870604 h 919634"/>
              <a:gd name="connsiteX233" fmla="*/ 349289 w 603442"/>
              <a:gd name="connsiteY233" fmla="*/ 870066 h 919634"/>
              <a:gd name="connsiteX234" fmla="*/ 350674 w 603442"/>
              <a:gd name="connsiteY234" fmla="*/ 870219 h 919634"/>
              <a:gd name="connsiteX235" fmla="*/ 353522 w 603442"/>
              <a:gd name="connsiteY235" fmla="*/ 871374 h 919634"/>
              <a:gd name="connsiteX236" fmla="*/ 355061 w 603442"/>
              <a:gd name="connsiteY236" fmla="*/ 872913 h 919634"/>
              <a:gd name="connsiteX237" fmla="*/ 356755 w 603442"/>
              <a:gd name="connsiteY237" fmla="*/ 876839 h 919634"/>
              <a:gd name="connsiteX238" fmla="*/ 357678 w 603442"/>
              <a:gd name="connsiteY238" fmla="*/ 879918 h 919634"/>
              <a:gd name="connsiteX239" fmla="*/ 360141 w 603442"/>
              <a:gd name="connsiteY239" fmla="*/ 875453 h 919634"/>
              <a:gd name="connsiteX240" fmla="*/ 361681 w 603442"/>
              <a:gd name="connsiteY240" fmla="*/ 874145 h 919634"/>
              <a:gd name="connsiteX241" fmla="*/ 363374 w 603442"/>
              <a:gd name="connsiteY241" fmla="*/ 873606 h 919634"/>
              <a:gd name="connsiteX242" fmla="*/ 364836 w 603442"/>
              <a:gd name="connsiteY242" fmla="*/ 873529 h 919634"/>
              <a:gd name="connsiteX243" fmla="*/ 372687 w 603442"/>
              <a:gd name="connsiteY243" fmla="*/ 875069 h 919634"/>
              <a:gd name="connsiteX244" fmla="*/ 382847 w 603442"/>
              <a:gd name="connsiteY244" fmla="*/ 872913 h 919634"/>
              <a:gd name="connsiteX245" fmla="*/ 386234 w 603442"/>
              <a:gd name="connsiteY245" fmla="*/ 871374 h 919634"/>
              <a:gd name="connsiteX246" fmla="*/ 387004 w 603442"/>
              <a:gd name="connsiteY246" fmla="*/ 871143 h 919634"/>
              <a:gd name="connsiteX247" fmla="*/ 392084 w 603442"/>
              <a:gd name="connsiteY247" fmla="*/ 870604 h 919634"/>
              <a:gd name="connsiteX248" fmla="*/ 392930 w 603442"/>
              <a:gd name="connsiteY248" fmla="*/ 870604 h 919634"/>
              <a:gd name="connsiteX249" fmla="*/ 399088 w 603442"/>
              <a:gd name="connsiteY249" fmla="*/ 871759 h 919634"/>
              <a:gd name="connsiteX250" fmla="*/ 401089 w 603442"/>
              <a:gd name="connsiteY250" fmla="*/ 873298 h 919634"/>
              <a:gd name="connsiteX251" fmla="*/ 404553 w 603442"/>
              <a:gd name="connsiteY251" fmla="*/ 880764 h 919634"/>
              <a:gd name="connsiteX252" fmla="*/ 404784 w 603442"/>
              <a:gd name="connsiteY252" fmla="*/ 881534 h 919634"/>
              <a:gd name="connsiteX253" fmla="*/ 406477 w 603442"/>
              <a:gd name="connsiteY253" fmla="*/ 896851 h 919634"/>
              <a:gd name="connsiteX254" fmla="*/ 406477 w 603442"/>
              <a:gd name="connsiteY254" fmla="*/ 897544 h 919634"/>
              <a:gd name="connsiteX255" fmla="*/ 404861 w 603442"/>
              <a:gd name="connsiteY255" fmla="*/ 908320 h 919634"/>
              <a:gd name="connsiteX256" fmla="*/ 406015 w 603442"/>
              <a:gd name="connsiteY256" fmla="*/ 915478 h 919634"/>
              <a:gd name="connsiteX257" fmla="*/ 409941 w 603442"/>
              <a:gd name="connsiteY257" fmla="*/ 915170 h 919634"/>
              <a:gd name="connsiteX258" fmla="*/ 411326 w 603442"/>
              <a:gd name="connsiteY258" fmla="*/ 914169 h 919634"/>
              <a:gd name="connsiteX259" fmla="*/ 414328 w 603442"/>
              <a:gd name="connsiteY259" fmla="*/ 910706 h 919634"/>
              <a:gd name="connsiteX260" fmla="*/ 417022 w 603442"/>
              <a:gd name="connsiteY260" fmla="*/ 905933 h 919634"/>
              <a:gd name="connsiteX261" fmla="*/ 419947 w 603442"/>
              <a:gd name="connsiteY261" fmla="*/ 904548 h 919634"/>
              <a:gd name="connsiteX262" fmla="*/ 429491 w 603442"/>
              <a:gd name="connsiteY262" fmla="*/ 906241 h 919634"/>
              <a:gd name="connsiteX263" fmla="*/ 430338 w 603442"/>
              <a:gd name="connsiteY263" fmla="*/ 906549 h 919634"/>
              <a:gd name="connsiteX264" fmla="*/ 451350 w 603442"/>
              <a:gd name="connsiteY264" fmla="*/ 918172 h 919634"/>
              <a:gd name="connsiteX265" fmla="*/ 458893 w 603442"/>
              <a:gd name="connsiteY265" fmla="*/ 919634 h 919634"/>
              <a:gd name="connsiteX266" fmla="*/ 464666 w 603442"/>
              <a:gd name="connsiteY266" fmla="*/ 918710 h 919634"/>
              <a:gd name="connsiteX267" fmla="*/ 470670 w 603442"/>
              <a:gd name="connsiteY267" fmla="*/ 915170 h 919634"/>
              <a:gd name="connsiteX268" fmla="*/ 480522 w 603442"/>
              <a:gd name="connsiteY268" fmla="*/ 905856 h 919634"/>
              <a:gd name="connsiteX269" fmla="*/ 484755 w 603442"/>
              <a:gd name="connsiteY269" fmla="*/ 900545 h 919634"/>
              <a:gd name="connsiteX270" fmla="*/ 488373 w 603442"/>
              <a:gd name="connsiteY270" fmla="*/ 895389 h 919634"/>
              <a:gd name="connsiteX271" fmla="*/ 492221 w 603442"/>
              <a:gd name="connsiteY271" fmla="*/ 885075 h 919634"/>
              <a:gd name="connsiteX272" fmla="*/ 499071 w 603442"/>
              <a:gd name="connsiteY272" fmla="*/ 871297 h 919634"/>
              <a:gd name="connsiteX273" fmla="*/ 502304 w 603442"/>
              <a:gd name="connsiteY273" fmla="*/ 869835 h 919634"/>
              <a:gd name="connsiteX274" fmla="*/ 510771 w 603442"/>
              <a:gd name="connsiteY274" fmla="*/ 872067 h 919634"/>
              <a:gd name="connsiteX275" fmla="*/ 512695 w 603442"/>
              <a:gd name="connsiteY275" fmla="*/ 873760 h 919634"/>
              <a:gd name="connsiteX276" fmla="*/ 515235 w 603442"/>
              <a:gd name="connsiteY276" fmla="*/ 880302 h 919634"/>
              <a:gd name="connsiteX277" fmla="*/ 515697 w 603442"/>
              <a:gd name="connsiteY277" fmla="*/ 880687 h 919634"/>
              <a:gd name="connsiteX278" fmla="*/ 517852 w 603442"/>
              <a:gd name="connsiteY278" fmla="*/ 880072 h 919634"/>
              <a:gd name="connsiteX279" fmla="*/ 520854 w 603442"/>
              <a:gd name="connsiteY279" fmla="*/ 878070 h 919634"/>
              <a:gd name="connsiteX280" fmla="*/ 526011 w 603442"/>
              <a:gd name="connsiteY280" fmla="*/ 872452 h 919634"/>
              <a:gd name="connsiteX281" fmla="*/ 527012 w 603442"/>
              <a:gd name="connsiteY281" fmla="*/ 867525 h 919634"/>
              <a:gd name="connsiteX282" fmla="*/ 527242 w 603442"/>
              <a:gd name="connsiteY282" fmla="*/ 866833 h 919634"/>
              <a:gd name="connsiteX283" fmla="*/ 528936 w 603442"/>
              <a:gd name="connsiteY283" fmla="*/ 863446 h 919634"/>
              <a:gd name="connsiteX284" fmla="*/ 529475 w 603442"/>
              <a:gd name="connsiteY284" fmla="*/ 862677 h 919634"/>
              <a:gd name="connsiteX285" fmla="*/ 531707 w 603442"/>
              <a:gd name="connsiteY285" fmla="*/ 860444 h 919634"/>
              <a:gd name="connsiteX286" fmla="*/ 532784 w 603442"/>
              <a:gd name="connsiteY286" fmla="*/ 859752 h 919634"/>
              <a:gd name="connsiteX287" fmla="*/ 540635 w 603442"/>
              <a:gd name="connsiteY287" fmla="*/ 856904 h 919634"/>
              <a:gd name="connsiteX288" fmla="*/ 541636 w 603442"/>
              <a:gd name="connsiteY288" fmla="*/ 856750 h 919634"/>
              <a:gd name="connsiteX289" fmla="*/ 572578 w 603442"/>
              <a:gd name="connsiteY289" fmla="*/ 857289 h 919634"/>
              <a:gd name="connsiteX290" fmla="*/ 573270 w 603442"/>
              <a:gd name="connsiteY290" fmla="*/ 857366 h 919634"/>
              <a:gd name="connsiteX291" fmla="*/ 583969 w 603442"/>
              <a:gd name="connsiteY291" fmla="*/ 860213 h 919634"/>
              <a:gd name="connsiteX292" fmla="*/ 591589 w 603442"/>
              <a:gd name="connsiteY292" fmla="*/ 863138 h 919634"/>
              <a:gd name="connsiteX293" fmla="*/ 598593 w 603442"/>
              <a:gd name="connsiteY293" fmla="*/ 866910 h 919634"/>
              <a:gd name="connsiteX294" fmla="*/ 603442 w 603442"/>
              <a:gd name="connsiteY294" fmla="*/ 866910 h 919634"/>
              <a:gd name="connsiteX295" fmla="*/ 597824 w 603442"/>
              <a:gd name="connsiteY295" fmla="*/ 862369 h 919634"/>
              <a:gd name="connsiteX296" fmla="*/ 592975 w 603442"/>
              <a:gd name="connsiteY296" fmla="*/ 859136 h 919634"/>
              <a:gd name="connsiteX297" fmla="*/ 583276 w 603442"/>
              <a:gd name="connsiteY297" fmla="*/ 854903 h 919634"/>
              <a:gd name="connsiteX298" fmla="*/ 578427 w 603442"/>
              <a:gd name="connsiteY298" fmla="*/ 851901 h 919634"/>
              <a:gd name="connsiteX299" fmla="*/ 577812 w 603442"/>
              <a:gd name="connsiteY299" fmla="*/ 851362 h 919634"/>
              <a:gd name="connsiteX300" fmla="*/ 571038 w 603442"/>
              <a:gd name="connsiteY300" fmla="*/ 843511 h 919634"/>
              <a:gd name="connsiteX301" fmla="*/ 570653 w 603442"/>
              <a:gd name="connsiteY301" fmla="*/ 842972 h 919634"/>
              <a:gd name="connsiteX302" fmla="*/ 549872 w 603442"/>
              <a:gd name="connsiteY302" fmla="*/ 803025 h 919634"/>
              <a:gd name="connsiteX303" fmla="*/ 545792 w 603442"/>
              <a:gd name="connsiteY303" fmla="*/ 791403 h 919634"/>
              <a:gd name="connsiteX304" fmla="*/ 542944 w 603442"/>
              <a:gd name="connsiteY304" fmla="*/ 780473 h 919634"/>
              <a:gd name="connsiteX305" fmla="*/ 541713 w 603442"/>
              <a:gd name="connsiteY305" fmla="*/ 768773 h 919634"/>
              <a:gd name="connsiteX306" fmla="*/ 541713 w 603442"/>
              <a:gd name="connsiteY306" fmla="*/ 768004 h 919634"/>
              <a:gd name="connsiteX307" fmla="*/ 542252 w 603442"/>
              <a:gd name="connsiteY307" fmla="*/ 764617 h 919634"/>
              <a:gd name="connsiteX308" fmla="*/ 545484 w 603442"/>
              <a:gd name="connsiteY308" fmla="*/ 749531 h 919634"/>
              <a:gd name="connsiteX309" fmla="*/ 545407 w 603442"/>
              <a:gd name="connsiteY309" fmla="*/ 749377 h 919634"/>
              <a:gd name="connsiteX310" fmla="*/ 543868 w 603442"/>
              <a:gd name="connsiteY310" fmla="*/ 748222 h 919634"/>
              <a:gd name="connsiteX311" fmla="*/ 543329 w 603442"/>
              <a:gd name="connsiteY311" fmla="*/ 747684 h 919634"/>
              <a:gd name="connsiteX312" fmla="*/ 531014 w 603442"/>
              <a:gd name="connsiteY312" fmla="*/ 731597 h 919634"/>
              <a:gd name="connsiteX313" fmla="*/ 519392 w 603442"/>
              <a:gd name="connsiteY313" fmla="*/ 728595 h 919634"/>
              <a:gd name="connsiteX314" fmla="*/ 488835 w 603442"/>
              <a:gd name="connsiteY314" fmla="*/ 729134 h 919634"/>
              <a:gd name="connsiteX315" fmla="*/ 469746 w 603442"/>
              <a:gd name="connsiteY315" fmla="*/ 725747 h 919634"/>
              <a:gd name="connsiteX316" fmla="*/ 453044 w 603442"/>
              <a:gd name="connsiteY316" fmla="*/ 720051 h 919634"/>
              <a:gd name="connsiteX317" fmla="*/ 452351 w 603442"/>
              <a:gd name="connsiteY317" fmla="*/ 719667 h 919634"/>
              <a:gd name="connsiteX318" fmla="*/ 438265 w 603442"/>
              <a:gd name="connsiteY318" fmla="*/ 709507 h 919634"/>
              <a:gd name="connsiteX319" fmla="*/ 437496 w 603442"/>
              <a:gd name="connsiteY319" fmla="*/ 708660 h 919634"/>
              <a:gd name="connsiteX320" fmla="*/ 427336 w 603442"/>
              <a:gd name="connsiteY320" fmla="*/ 691804 h 919634"/>
              <a:gd name="connsiteX321" fmla="*/ 426951 w 603442"/>
              <a:gd name="connsiteY321" fmla="*/ 690880 h 919634"/>
              <a:gd name="connsiteX322" fmla="*/ 425258 w 603442"/>
              <a:gd name="connsiteY322" fmla="*/ 681875 h 919634"/>
              <a:gd name="connsiteX323" fmla="*/ 425335 w 603442"/>
              <a:gd name="connsiteY323" fmla="*/ 680412 h 919634"/>
              <a:gd name="connsiteX324" fmla="*/ 430953 w 603442"/>
              <a:gd name="connsiteY324" fmla="*/ 664633 h 919634"/>
              <a:gd name="connsiteX325" fmla="*/ 432416 w 603442"/>
              <a:gd name="connsiteY325" fmla="*/ 657090 h 919634"/>
              <a:gd name="connsiteX326" fmla="*/ 431338 w 603442"/>
              <a:gd name="connsiteY326" fmla="*/ 650240 h 919634"/>
              <a:gd name="connsiteX327" fmla="*/ 426412 w 603442"/>
              <a:gd name="connsiteY327" fmla="*/ 636078 h 919634"/>
              <a:gd name="connsiteX328" fmla="*/ 425181 w 603442"/>
              <a:gd name="connsiteY328" fmla="*/ 627688 h 919634"/>
              <a:gd name="connsiteX329" fmla="*/ 425181 w 603442"/>
              <a:gd name="connsiteY329" fmla="*/ 627072 h 919634"/>
              <a:gd name="connsiteX330" fmla="*/ 428567 w 603442"/>
              <a:gd name="connsiteY330" fmla="*/ 587125 h 919634"/>
              <a:gd name="connsiteX331" fmla="*/ 428644 w 603442"/>
              <a:gd name="connsiteY331" fmla="*/ 586509 h 919634"/>
              <a:gd name="connsiteX332" fmla="*/ 435956 w 603442"/>
              <a:gd name="connsiteY332" fmla="*/ 562879 h 919634"/>
              <a:gd name="connsiteX333" fmla="*/ 436957 w 603442"/>
              <a:gd name="connsiteY333" fmla="*/ 556799 h 919634"/>
              <a:gd name="connsiteX334" fmla="*/ 435879 w 603442"/>
              <a:gd name="connsiteY334" fmla="*/ 540789 h 919634"/>
              <a:gd name="connsiteX335" fmla="*/ 434417 w 603442"/>
              <a:gd name="connsiteY335" fmla="*/ 535016 h 919634"/>
              <a:gd name="connsiteX336" fmla="*/ 431877 w 603442"/>
              <a:gd name="connsiteY336" fmla="*/ 531476 h 919634"/>
              <a:gd name="connsiteX337" fmla="*/ 424103 w 603442"/>
              <a:gd name="connsiteY337" fmla="*/ 522086 h 919634"/>
              <a:gd name="connsiteX338" fmla="*/ 423795 w 603442"/>
              <a:gd name="connsiteY338" fmla="*/ 521547 h 919634"/>
              <a:gd name="connsiteX339" fmla="*/ 422102 w 603442"/>
              <a:gd name="connsiteY339" fmla="*/ 518160 h 919634"/>
              <a:gd name="connsiteX340" fmla="*/ 422025 w 603442"/>
              <a:gd name="connsiteY340" fmla="*/ 515928 h 919634"/>
              <a:gd name="connsiteX341" fmla="*/ 423718 w 603442"/>
              <a:gd name="connsiteY341" fmla="*/ 511464 h 919634"/>
              <a:gd name="connsiteX342" fmla="*/ 424796 w 603442"/>
              <a:gd name="connsiteY342" fmla="*/ 510078 h 919634"/>
              <a:gd name="connsiteX343" fmla="*/ 428182 w 603442"/>
              <a:gd name="connsiteY343" fmla="*/ 507846 h 919634"/>
              <a:gd name="connsiteX344" fmla="*/ 436110 w 603442"/>
              <a:gd name="connsiteY344" fmla="*/ 504382 h 919634"/>
              <a:gd name="connsiteX345" fmla="*/ 441421 w 603442"/>
              <a:gd name="connsiteY345" fmla="*/ 499610 h 919634"/>
              <a:gd name="connsiteX346" fmla="*/ 445501 w 603442"/>
              <a:gd name="connsiteY346" fmla="*/ 494992 h 919634"/>
              <a:gd name="connsiteX347" fmla="*/ 448503 w 603442"/>
              <a:gd name="connsiteY347" fmla="*/ 489450 h 919634"/>
              <a:gd name="connsiteX348" fmla="*/ 450119 w 603442"/>
              <a:gd name="connsiteY348" fmla="*/ 482523 h 919634"/>
              <a:gd name="connsiteX349" fmla="*/ 450427 w 603442"/>
              <a:gd name="connsiteY349" fmla="*/ 481753 h 919634"/>
              <a:gd name="connsiteX350" fmla="*/ 454352 w 603442"/>
              <a:gd name="connsiteY350" fmla="*/ 474980 h 919634"/>
              <a:gd name="connsiteX351" fmla="*/ 456353 w 603442"/>
              <a:gd name="connsiteY351" fmla="*/ 473595 h 919634"/>
              <a:gd name="connsiteX352" fmla="*/ 463127 w 603442"/>
              <a:gd name="connsiteY352" fmla="*/ 472440 h 919634"/>
              <a:gd name="connsiteX353" fmla="*/ 464127 w 603442"/>
              <a:gd name="connsiteY353" fmla="*/ 472440 h 919634"/>
              <a:gd name="connsiteX354" fmla="*/ 472594 w 603442"/>
              <a:gd name="connsiteY354" fmla="*/ 474133 h 919634"/>
              <a:gd name="connsiteX355" fmla="*/ 476750 w 603442"/>
              <a:gd name="connsiteY355" fmla="*/ 474056 h 919634"/>
              <a:gd name="connsiteX356" fmla="*/ 481599 w 603442"/>
              <a:gd name="connsiteY356" fmla="*/ 467052 h 919634"/>
              <a:gd name="connsiteX357" fmla="*/ 481061 w 603442"/>
              <a:gd name="connsiteY357" fmla="*/ 453736 h 919634"/>
              <a:gd name="connsiteX358" fmla="*/ 472748 w 603442"/>
              <a:gd name="connsiteY358" fmla="*/ 428260 h 919634"/>
              <a:gd name="connsiteX359" fmla="*/ 460587 w 603442"/>
              <a:gd name="connsiteY359" fmla="*/ 405092 h 919634"/>
              <a:gd name="connsiteX360" fmla="*/ 460356 w 603442"/>
              <a:gd name="connsiteY360" fmla="*/ 404476 h 919634"/>
              <a:gd name="connsiteX361" fmla="*/ 458124 w 603442"/>
              <a:gd name="connsiteY361" fmla="*/ 395470 h 919634"/>
              <a:gd name="connsiteX362" fmla="*/ 458047 w 603442"/>
              <a:gd name="connsiteY362" fmla="*/ 394547 h 919634"/>
              <a:gd name="connsiteX363" fmla="*/ 458586 w 603442"/>
              <a:gd name="connsiteY363" fmla="*/ 388389 h 919634"/>
              <a:gd name="connsiteX364" fmla="*/ 462049 w 603442"/>
              <a:gd name="connsiteY364" fmla="*/ 375535 h 919634"/>
              <a:gd name="connsiteX365" fmla="*/ 462511 w 603442"/>
              <a:gd name="connsiteY365" fmla="*/ 370224 h 919634"/>
              <a:gd name="connsiteX366" fmla="*/ 461433 w 603442"/>
              <a:gd name="connsiteY366" fmla="*/ 364375 h 919634"/>
              <a:gd name="connsiteX367" fmla="*/ 459432 w 603442"/>
              <a:gd name="connsiteY367" fmla="*/ 358448 h 919634"/>
              <a:gd name="connsiteX368" fmla="*/ 455738 w 603442"/>
              <a:gd name="connsiteY368" fmla="*/ 353137 h 919634"/>
              <a:gd name="connsiteX369" fmla="*/ 451581 w 603442"/>
              <a:gd name="connsiteY369" fmla="*/ 348981 h 919634"/>
              <a:gd name="connsiteX370" fmla="*/ 448964 w 603442"/>
              <a:gd name="connsiteY370" fmla="*/ 347287 h 919634"/>
              <a:gd name="connsiteX371" fmla="*/ 442037 w 603442"/>
              <a:gd name="connsiteY371" fmla="*/ 345132 h 919634"/>
              <a:gd name="connsiteX372" fmla="*/ 441036 w 603442"/>
              <a:gd name="connsiteY372" fmla="*/ 344593 h 919634"/>
              <a:gd name="connsiteX373" fmla="*/ 436572 w 603442"/>
              <a:gd name="connsiteY373" fmla="*/ 340668 h 919634"/>
              <a:gd name="connsiteX374" fmla="*/ 397548 w 603442"/>
              <a:gd name="connsiteY374" fmla="*/ 298873 h 919634"/>
              <a:gd name="connsiteX375" fmla="*/ 360988 w 603442"/>
              <a:gd name="connsiteY375" fmla="*/ 258926 h 919634"/>
              <a:gd name="connsiteX376" fmla="*/ 352752 w 603442"/>
              <a:gd name="connsiteY376" fmla="*/ 245533 h 919634"/>
              <a:gd name="connsiteX377" fmla="*/ 352444 w 603442"/>
              <a:gd name="connsiteY377" fmla="*/ 244764 h 919634"/>
              <a:gd name="connsiteX378" fmla="*/ 335588 w 603442"/>
              <a:gd name="connsiteY378" fmla="*/ 178955 h 919634"/>
              <a:gd name="connsiteX379" fmla="*/ 312112 w 603442"/>
              <a:gd name="connsiteY379" fmla="*/ 89054 h 919634"/>
              <a:gd name="connsiteX380" fmla="*/ 306340 w 603442"/>
              <a:gd name="connsiteY380" fmla="*/ 82204 h 919634"/>
              <a:gd name="connsiteX381" fmla="*/ 306032 w 603442"/>
              <a:gd name="connsiteY381" fmla="*/ 79048 h 919634"/>
              <a:gd name="connsiteX382" fmla="*/ 310419 w 603442"/>
              <a:gd name="connsiteY382" fmla="*/ 71197 h 919634"/>
              <a:gd name="connsiteX383" fmla="*/ 309495 w 603442"/>
              <a:gd name="connsiteY383" fmla="*/ 68811 h 919634"/>
              <a:gd name="connsiteX384" fmla="*/ 304107 w 603442"/>
              <a:gd name="connsiteY384" fmla="*/ 65347 h 919634"/>
              <a:gd name="connsiteX385" fmla="*/ 298566 w 603442"/>
              <a:gd name="connsiteY385" fmla="*/ 60267 h 919634"/>
              <a:gd name="connsiteX386" fmla="*/ 297642 w 603442"/>
              <a:gd name="connsiteY386" fmla="*/ 61345 h 919634"/>
              <a:gd name="connsiteX387" fmla="*/ 295487 w 603442"/>
              <a:gd name="connsiteY387" fmla="*/ 62346 h 919634"/>
              <a:gd name="connsiteX388" fmla="*/ 292639 w 603442"/>
              <a:gd name="connsiteY388" fmla="*/ 62346 h 919634"/>
              <a:gd name="connsiteX389" fmla="*/ 291715 w 603442"/>
              <a:gd name="connsiteY389" fmla="*/ 62192 h 919634"/>
              <a:gd name="connsiteX390" fmla="*/ 288329 w 603442"/>
              <a:gd name="connsiteY390" fmla="*/ 61037 h 919634"/>
              <a:gd name="connsiteX391" fmla="*/ 285096 w 603442"/>
              <a:gd name="connsiteY391" fmla="*/ 60652 h 919634"/>
              <a:gd name="connsiteX392" fmla="*/ 281247 w 603442"/>
              <a:gd name="connsiteY392" fmla="*/ 62115 h 919634"/>
              <a:gd name="connsiteX393" fmla="*/ 278861 w 603442"/>
              <a:gd name="connsiteY393" fmla="*/ 63577 h 919634"/>
              <a:gd name="connsiteX394" fmla="*/ 266007 w 603442"/>
              <a:gd name="connsiteY394" fmla="*/ 71967 h 919634"/>
              <a:gd name="connsiteX395" fmla="*/ 265392 w 603442"/>
              <a:gd name="connsiteY395" fmla="*/ 72275 h 919634"/>
              <a:gd name="connsiteX396" fmla="*/ 257541 w 603442"/>
              <a:gd name="connsiteY396" fmla="*/ 75123 h 919634"/>
              <a:gd name="connsiteX397" fmla="*/ 256001 w 603442"/>
              <a:gd name="connsiteY397" fmla="*/ 75199 h 919634"/>
              <a:gd name="connsiteX398" fmla="*/ 248689 w 603442"/>
              <a:gd name="connsiteY398" fmla="*/ 73506 h 919634"/>
              <a:gd name="connsiteX399" fmla="*/ 246996 w 603442"/>
              <a:gd name="connsiteY399" fmla="*/ 72352 h 919634"/>
              <a:gd name="connsiteX400" fmla="*/ 240223 w 603442"/>
              <a:gd name="connsiteY400" fmla="*/ 62807 h 919634"/>
              <a:gd name="connsiteX401" fmla="*/ 239761 w 603442"/>
              <a:gd name="connsiteY401" fmla="*/ 61730 h 919634"/>
              <a:gd name="connsiteX402" fmla="*/ 238067 w 603442"/>
              <a:gd name="connsiteY402" fmla="*/ 53263 h 919634"/>
              <a:gd name="connsiteX403" fmla="*/ 237990 w 603442"/>
              <a:gd name="connsiteY403" fmla="*/ 52647 h 919634"/>
              <a:gd name="connsiteX404" fmla="*/ 238529 w 603442"/>
              <a:gd name="connsiteY404" fmla="*/ 36869 h 919634"/>
              <a:gd name="connsiteX405" fmla="*/ 237529 w 603442"/>
              <a:gd name="connsiteY405" fmla="*/ 28633 h 919634"/>
              <a:gd name="connsiteX406" fmla="*/ 233603 w 603442"/>
              <a:gd name="connsiteY406" fmla="*/ 24246 h 919634"/>
              <a:gd name="connsiteX407" fmla="*/ 233218 w 603442"/>
              <a:gd name="connsiteY407" fmla="*/ 23630 h 919634"/>
              <a:gd name="connsiteX408" fmla="*/ 231525 w 603442"/>
              <a:gd name="connsiteY408" fmla="*/ 20243 h 919634"/>
              <a:gd name="connsiteX409" fmla="*/ 231371 w 603442"/>
              <a:gd name="connsiteY409" fmla="*/ 18088 h 919634"/>
              <a:gd name="connsiteX410" fmla="*/ 232757 w 603442"/>
              <a:gd name="connsiteY410" fmla="*/ 13931 h 919634"/>
              <a:gd name="connsiteX411" fmla="*/ 228677 w 603442"/>
              <a:gd name="connsiteY411" fmla="*/ 1693 h 919634"/>
              <a:gd name="connsiteX412" fmla="*/ 227522 w 603442"/>
              <a:gd name="connsiteY412" fmla="*/ 0 h 919634"/>
              <a:gd name="connsiteX413" fmla="*/ 221134 w 603442"/>
              <a:gd name="connsiteY413" fmla="*/ 385 h 919634"/>
              <a:gd name="connsiteX414" fmla="*/ 205586 w 603442"/>
              <a:gd name="connsiteY414" fmla="*/ 14855 h 919634"/>
              <a:gd name="connsiteX415" fmla="*/ 205124 w 603442"/>
              <a:gd name="connsiteY415" fmla="*/ 15240 h 919634"/>
              <a:gd name="connsiteX416" fmla="*/ 196658 w 603442"/>
              <a:gd name="connsiteY416" fmla="*/ 20320 h 919634"/>
              <a:gd name="connsiteX417" fmla="*/ 196042 w 603442"/>
              <a:gd name="connsiteY417" fmla="*/ 20628 h 919634"/>
              <a:gd name="connsiteX418" fmla="*/ 186882 w 603442"/>
              <a:gd name="connsiteY418" fmla="*/ 23322 h 919634"/>
              <a:gd name="connsiteX419" fmla="*/ 180494 w 603442"/>
              <a:gd name="connsiteY419" fmla="*/ 27555 h 919634"/>
              <a:gd name="connsiteX420" fmla="*/ 167948 w 603442"/>
              <a:gd name="connsiteY420" fmla="*/ 39639 h 919634"/>
              <a:gd name="connsiteX421" fmla="*/ 167255 w 603442"/>
              <a:gd name="connsiteY421" fmla="*/ 40101 h 919634"/>
              <a:gd name="connsiteX422" fmla="*/ 153786 w 603442"/>
              <a:gd name="connsiteY422" fmla="*/ 46875 h 919634"/>
              <a:gd name="connsiteX423" fmla="*/ 152862 w 603442"/>
              <a:gd name="connsiteY423" fmla="*/ 47182 h 919634"/>
              <a:gd name="connsiteX424" fmla="*/ 137083 w 603442"/>
              <a:gd name="connsiteY424" fmla="*/ 48876 h 919634"/>
              <a:gd name="connsiteX425" fmla="*/ 95519 w 603442"/>
              <a:gd name="connsiteY425" fmla="*/ 50030 h 919634"/>
              <a:gd name="connsiteX426" fmla="*/ 79279 w 603442"/>
              <a:gd name="connsiteY426" fmla="*/ 53802 h 919634"/>
              <a:gd name="connsiteX427" fmla="*/ 76200 w 603442"/>
              <a:gd name="connsiteY427" fmla="*/ 54956 h 91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</a:cxnLst>
            <a:rect l="l" t="t" r="r" b="b"/>
            <a:pathLst>
              <a:path w="603442" h="919634">
                <a:moveTo>
                  <a:pt x="76200" y="54956"/>
                </a:moveTo>
                <a:lnTo>
                  <a:pt x="69735" y="66348"/>
                </a:lnTo>
                <a:lnTo>
                  <a:pt x="71351" y="80049"/>
                </a:lnTo>
                <a:cubicBezTo>
                  <a:pt x="71351" y="80279"/>
                  <a:pt x="71351" y="80433"/>
                  <a:pt x="71351" y="80664"/>
                </a:cubicBezTo>
                <a:lnTo>
                  <a:pt x="66348" y="133235"/>
                </a:lnTo>
                <a:lnTo>
                  <a:pt x="67964" y="148167"/>
                </a:lnTo>
                <a:lnTo>
                  <a:pt x="67964" y="151322"/>
                </a:lnTo>
                <a:cubicBezTo>
                  <a:pt x="67964" y="151553"/>
                  <a:pt x="67964" y="151784"/>
                  <a:pt x="67887" y="152015"/>
                </a:cubicBezTo>
                <a:lnTo>
                  <a:pt x="65270" y="161944"/>
                </a:lnTo>
                <a:lnTo>
                  <a:pt x="70120" y="180340"/>
                </a:lnTo>
                <a:lnTo>
                  <a:pt x="72890" y="189192"/>
                </a:lnTo>
                <a:lnTo>
                  <a:pt x="73583" y="193579"/>
                </a:lnTo>
                <a:cubicBezTo>
                  <a:pt x="73660" y="194118"/>
                  <a:pt x="73583" y="194579"/>
                  <a:pt x="73352" y="195118"/>
                </a:cubicBezTo>
                <a:lnTo>
                  <a:pt x="71659" y="199044"/>
                </a:lnTo>
                <a:cubicBezTo>
                  <a:pt x="71505" y="199429"/>
                  <a:pt x="71274" y="199736"/>
                  <a:pt x="70966" y="200044"/>
                </a:cubicBezTo>
                <a:lnTo>
                  <a:pt x="65347" y="205124"/>
                </a:lnTo>
                <a:lnTo>
                  <a:pt x="55649" y="211436"/>
                </a:lnTo>
                <a:lnTo>
                  <a:pt x="54033" y="213052"/>
                </a:lnTo>
                <a:lnTo>
                  <a:pt x="53417" y="214592"/>
                </a:lnTo>
                <a:lnTo>
                  <a:pt x="54418" y="219979"/>
                </a:lnTo>
                <a:cubicBezTo>
                  <a:pt x="54495" y="220518"/>
                  <a:pt x="54495" y="221057"/>
                  <a:pt x="54264" y="221519"/>
                </a:cubicBezTo>
                <a:lnTo>
                  <a:pt x="53109" y="224367"/>
                </a:lnTo>
                <a:cubicBezTo>
                  <a:pt x="52955" y="224751"/>
                  <a:pt x="52724" y="225059"/>
                  <a:pt x="52493" y="225290"/>
                </a:cubicBezTo>
                <a:lnTo>
                  <a:pt x="48568" y="229216"/>
                </a:lnTo>
                <a:lnTo>
                  <a:pt x="34867" y="240145"/>
                </a:lnTo>
                <a:lnTo>
                  <a:pt x="29633" y="244841"/>
                </a:lnTo>
                <a:lnTo>
                  <a:pt x="24784" y="252384"/>
                </a:lnTo>
                <a:lnTo>
                  <a:pt x="22860" y="256309"/>
                </a:lnTo>
                <a:lnTo>
                  <a:pt x="21859" y="260773"/>
                </a:lnTo>
                <a:lnTo>
                  <a:pt x="21859" y="267778"/>
                </a:lnTo>
                <a:lnTo>
                  <a:pt x="25477" y="276552"/>
                </a:lnTo>
                <a:lnTo>
                  <a:pt x="36022" y="291484"/>
                </a:lnTo>
                <a:cubicBezTo>
                  <a:pt x="36176" y="291638"/>
                  <a:pt x="36253" y="291792"/>
                  <a:pt x="36330" y="292023"/>
                </a:cubicBezTo>
                <a:lnTo>
                  <a:pt x="43257" y="308495"/>
                </a:lnTo>
                <a:lnTo>
                  <a:pt x="44566" y="309187"/>
                </a:lnTo>
                <a:cubicBezTo>
                  <a:pt x="45104" y="309418"/>
                  <a:pt x="45489" y="309803"/>
                  <a:pt x="45797" y="310342"/>
                </a:cubicBezTo>
                <a:lnTo>
                  <a:pt x="48645" y="315422"/>
                </a:lnTo>
                <a:cubicBezTo>
                  <a:pt x="49030" y="316038"/>
                  <a:pt x="49107" y="316807"/>
                  <a:pt x="48876" y="317500"/>
                </a:cubicBezTo>
                <a:lnTo>
                  <a:pt x="44412" y="333818"/>
                </a:lnTo>
                <a:cubicBezTo>
                  <a:pt x="44258" y="334202"/>
                  <a:pt x="44104" y="334587"/>
                  <a:pt x="43796" y="334972"/>
                </a:cubicBezTo>
                <a:lnTo>
                  <a:pt x="35329" y="344516"/>
                </a:lnTo>
                <a:lnTo>
                  <a:pt x="35175" y="345209"/>
                </a:lnTo>
                <a:lnTo>
                  <a:pt x="41487" y="346056"/>
                </a:lnTo>
                <a:cubicBezTo>
                  <a:pt x="41718" y="346056"/>
                  <a:pt x="41949" y="346133"/>
                  <a:pt x="42179" y="346210"/>
                </a:cubicBezTo>
                <a:lnTo>
                  <a:pt x="47798" y="348442"/>
                </a:lnTo>
                <a:cubicBezTo>
                  <a:pt x="48029" y="348519"/>
                  <a:pt x="48260" y="348673"/>
                  <a:pt x="48414" y="348827"/>
                </a:cubicBezTo>
                <a:lnTo>
                  <a:pt x="56188" y="354369"/>
                </a:lnTo>
                <a:cubicBezTo>
                  <a:pt x="56804" y="354830"/>
                  <a:pt x="57265" y="355523"/>
                  <a:pt x="57343" y="356293"/>
                </a:cubicBezTo>
                <a:lnTo>
                  <a:pt x="58343" y="364221"/>
                </a:lnTo>
                <a:lnTo>
                  <a:pt x="59652" y="365298"/>
                </a:lnTo>
                <a:lnTo>
                  <a:pt x="64578" y="357832"/>
                </a:lnTo>
                <a:cubicBezTo>
                  <a:pt x="64732" y="357601"/>
                  <a:pt x="64962" y="357370"/>
                  <a:pt x="65193" y="357216"/>
                </a:cubicBezTo>
                <a:lnTo>
                  <a:pt x="75200" y="349211"/>
                </a:lnTo>
                <a:lnTo>
                  <a:pt x="73275" y="336588"/>
                </a:lnTo>
                <a:lnTo>
                  <a:pt x="70658" y="330739"/>
                </a:lnTo>
                <a:lnTo>
                  <a:pt x="68811" y="324119"/>
                </a:lnTo>
                <a:cubicBezTo>
                  <a:pt x="68657" y="323581"/>
                  <a:pt x="68657" y="322965"/>
                  <a:pt x="68888" y="322426"/>
                </a:cubicBezTo>
                <a:lnTo>
                  <a:pt x="70581" y="317962"/>
                </a:lnTo>
                <a:cubicBezTo>
                  <a:pt x="70966" y="317038"/>
                  <a:pt x="71736" y="316346"/>
                  <a:pt x="72736" y="316192"/>
                </a:cubicBezTo>
                <a:lnTo>
                  <a:pt x="76123" y="315653"/>
                </a:lnTo>
                <a:cubicBezTo>
                  <a:pt x="76354" y="315576"/>
                  <a:pt x="76662" y="315576"/>
                  <a:pt x="76893" y="315653"/>
                </a:cubicBezTo>
                <a:lnTo>
                  <a:pt x="90978" y="317346"/>
                </a:lnTo>
                <a:cubicBezTo>
                  <a:pt x="91440" y="317423"/>
                  <a:pt x="91902" y="317577"/>
                  <a:pt x="92287" y="317885"/>
                </a:cubicBezTo>
                <a:lnTo>
                  <a:pt x="99137" y="323042"/>
                </a:lnTo>
                <a:cubicBezTo>
                  <a:pt x="99753" y="323504"/>
                  <a:pt x="100138" y="324273"/>
                  <a:pt x="100215" y="325043"/>
                </a:cubicBezTo>
                <a:lnTo>
                  <a:pt x="101369" y="341899"/>
                </a:lnTo>
                <a:cubicBezTo>
                  <a:pt x="101369" y="342130"/>
                  <a:pt x="101369" y="342438"/>
                  <a:pt x="101292" y="342669"/>
                </a:cubicBezTo>
                <a:lnTo>
                  <a:pt x="96212" y="366838"/>
                </a:lnTo>
                <a:cubicBezTo>
                  <a:pt x="96135" y="367069"/>
                  <a:pt x="96135" y="367222"/>
                  <a:pt x="95981" y="367453"/>
                </a:cubicBezTo>
                <a:lnTo>
                  <a:pt x="89824" y="380923"/>
                </a:lnTo>
                <a:lnTo>
                  <a:pt x="87207" y="391699"/>
                </a:lnTo>
                <a:cubicBezTo>
                  <a:pt x="87130" y="392007"/>
                  <a:pt x="87053" y="392238"/>
                  <a:pt x="86899" y="392468"/>
                </a:cubicBezTo>
                <a:lnTo>
                  <a:pt x="82589" y="399550"/>
                </a:lnTo>
                <a:lnTo>
                  <a:pt x="79972" y="406862"/>
                </a:lnTo>
                <a:lnTo>
                  <a:pt x="78894" y="415021"/>
                </a:lnTo>
                <a:lnTo>
                  <a:pt x="80510" y="442884"/>
                </a:lnTo>
                <a:lnTo>
                  <a:pt x="84436" y="445501"/>
                </a:lnTo>
                <a:cubicBezTo>
                  <a:pt x="84898" y="445809"/>
                  <a:pt x="85206" y="446193"/>
                  <a:pt x="85436" y="446732"/>
                </a:cubicBezTo>
                <a:lnTo>
                  <a:pt x="91055" y="459663"/>
                </a:lnTo>
                <a:cubicBezTo>
                  <a:pt x="91132" y="459971"/>
                  <a:pt x="91209" y="460202"/>
                  <a:pt x="91286" y="460510"/>
                </a:cubicBezTo>
                <a:lnTo>
                  <a:pt x="91825" y="466667"/>
                </a:lnTo>
                <a:lnTo>
                  <a:pt x="91286" y="476135"/>
                </a:lnTo>
                <a:lnTo>
                  <a:pt x="92595" y="480137"/>
                </a:lnTo>
                <a:lnTo>
                  <a:pt x="96520" y="484524"/>
                </a:lnTo>
                <a:lnTo>
                  <a:pt x="111760" y="486064"/>
                </a:lnTo>
                <a:cubicBezTo>
                  <a:pt x="112530" y="486141"/>
                  <a:pt x="113223" y="486525"/>
                  <a:pt x="113684" y="487141"/>
                </a:cubicBezTo>
                <a:lnTo>
                  <a:pt x="118302" y="493299"/>
                </a:lnTo>
                <a:lnTo>
                  <a:pt x="123844" y="495839"/>
                </a:lnTo>
                <a:cubicBezTo>
                  <a:pt x="124614" y="496224"/>
                  <a:pt x="125230" y="496916"/>
                  <a:pt x="125461" y="497763"/>
                </a:cubicBezTo>
                <a:lnTo>
                  <a:pt x="126615" y="502843"/>
                </a:lnTo>
                <a:cubicBezTo>
                  <a:pt x="126692" y="503151"/>
                  <a:pt x="126692" y="503459"/>
                  <a:pt x="126692" y="503767"/>
                </a:cubicBezTo>
                <a:lnTo>
                  <a:pt x="126153" y="508847"/>
                </a:lnTo>
                <a:lnTo>
                  <a:pt x="124999" y="514235"/>
                </a:lnTo>
                <a:cubicBezTo>
                  <a:pt x="124922" y="514620"/>
                  <a:pt x="124768" y="515004"/>
                  <a:pt x="124460" y="515312"/>
                </a:cubicBezTo>
                <a:lnTo>
                  <a:pt x="119380" y="522086"/>
                </a:lnTo>
                <a:lnTo>
                  <a:pt x="115916" y="526165"/>
                </a:lnTo>
                <a:cubicBezTo>
                  <a:pt x="115762" y="526319"/>
                  <a:pt x="115609" y="526473"/>
                  <a:pt x="115455" y="526550"/>
                </a:cubicBezTo>
                <a:lnTo>
                  <a:pt x="110990" y="529936"/>
                </a:lnTo>
                <a:cubicBezTo>
                  <a:pt x="110836" y="530090"/>
                  <a:pt x="110605" y="530167"/>
                  <a:pt x="110375" y="530244"/>
                </a:cubicBezTo>
                <a:lnTo>
                  <a:pt x="103986" y="532938"/>
                </a:lnTo>
                <a:lnTo>
                  <a:pt x="102062" y="534478"/>
                </a:lnTo>
                <a:lnTo>
                  <a:pt x="100676" y="538249"/>
                </a:lnTo>
                <a:lnTo>
                  <a:pt x="99214" y="544253"/>
                </a:lnTo>
                <a:lnTo>
                  <a:pt x="100292" y="557261"/>
                </a:lnTo>
                <a:lnTo>
                  <a:pt x="99753" y="565573"/>
                </a:lnTo>
                <a:cubicBezTo>
                  <a:pt x="99753" y="565804"/>
                  <a:pt x="99676" y="565958"/>
                  <a:pt x="99676" y="566112"/>
                </a:cubicBezTo>
                <a:lnTo>
                  <a:pt x="98521" y="570038"/>
                </a:lnTo>
                <a:lnTo>
                  <a:pt x="96674" y="573886"/>
                </a:lnTo>
                <a:lnTo>
                  <a:pt x="87976" y="585586"/>
                </a:lnTo>
                <a:lnTo>
                  <a:pt x="84744" y="590973"/>
                </a:lnTo>
                <a:cubicBezTo>
                  <a:pt x="84590" y="591204"/>
                  <a:pt x="84513" y="591358"/>
                  <a:pt x="84359" y="591512"/>
                </a:cubicBezTo>
                <a:lnTo>
                  <a:pt x="79895" y="595976"/>
                </a:lnTo>
                <a:lnTo>
                  <a:pt x="76200" y="600748"/>
                </a:lnTo>
                <a:lnTo>
                  <a:pt x="70273" y="606213"/>
                </a:lnTo>
                <a:lnTo>
                  <a:pt x="62653" y="611524"/>
                </a:lnTo>
                <a:lnTo>
                  <a:pt x="50492" y="617374"/>
                </a:lnTo>
                <a:lnTo>
                  <a:pt x="45489" y="618682"/>
                </a:lnTo>
                <a:cubicBezTo>
                  <a:pt x="45104" y="618760"/>
                  <a:pt x="44719" y="618760"/>
                  <a:pt x="44335" y="618760"/>
                </a:cubicBezTo>
                <a:lnTo>
                  <a:pt x="40948" y="618221"/>
                </a:lnTo>
                <a:cubicBezTo>
                  <a:pt x="40717" y="618221"/>
                  <a:pt x="40486" y="618144"/>
                  <a:pt x="40332" y="618067"/>
                </a:cubicBezTo>
                <a:lnTo>
                  <a:pt x="36407" y="616373"/>
                </a:lnTo>
                <a:cubicBezTo>
                  <a:pt x="36176" y="616296"/>
                  <a:pt x="36022" y="616142"/>
                  <a:pt x="35791" y="615989"/>
                </a:cubicBezTo>
                <a:lnTo>
                  <a:pt x="28479" y="610370"/>
                </a:lnTo>
                <a:lnTo>
                  <a:pt x="26324" y="609061"/>
                </a:lnTo>
                <a:lnTo>
                  <a:pt x="19473" y="607445"/>
                </a:lnTo>
                <a:cubicBezTo>
                  <a:pt x="18935" y="607291"/>
                  <a:pt x="18473" y="607060"/>
                  <a:pt x="18088" y="606675"/>
                </a:cubicBezTo>
                <a:lnTo>
                  <a:pt x="15240" y="603827"/>
                </a:lnTo>
                <a:lnTo>
                  <a:pt x="10930" y="598978"/>
                </a:lnTo>
                <a:lnTo>
                  <a:pt x="8467" y="597516"/>
                </a:lnTo>
                <a:lnTo>
                  <a:pt x="5157" y="596130"/>
                </a:lnTo>
                <a:lnTo>
                  <a:pt x="0" y="595130"/>
                </a:lnTo>
                <a:lnTo>
                  <a:pt x="3695" y="599517"/>
                </a:lnTo>
                <a:lnTo>
                  <a:pt x="9852" y="604597"/>
                </a:lnTo>
                <a:lnTo>
                  <a:pt x="18550" y="608984"/>
                </a:lnTo>
                <a:cubicBezTo>
                  <a:pt x="18781" y="609061"/>
                  <a:pt x="18935" y="609215"/>
                  <a:pt x="19166" y="609369"/>
                </a:cubicBezTo>
                <a:lnTo>
                  <a:pt x="28171" y="617220"/>
                </a:lnTo>
                <a:lnTo>
                  <a:pt x="37946" y="628150"/>
                </a:lnTo>
                <a:cubicBezTo>
                  <a:pt x="38100" y="628304"/>
                  <a:pt x="38254" y="628535"/>
                  <a:pt x="38331" y="628766"/>
                </a:cubicBezTo>
                <a:lnTo>
                  <a:pt x="39485" y="630998"/>
                </a:lnTo>
                <a:cubicBezTo>
                  <a:pt x="39716" y="631382"/>
                  <a:pt x="39793" y="631844"/>
                  <a:pt x="39793" y="632229"/>
                </a:cubicBezTo>
                <a:lnTo>
                  <a:pt x="39793" y="634769"/>
                </a:lnTo>
                <a:lnTo>
                  <a:pt x="39793" y="634769"/>
                </a:lnTo>
                <a:lnTo>
                  <a:pt x="43719" y="641158"/>
                </a:lnTo>
                <a:lnTo>
                  <a:pt x="46028" y="643467"/>
                </a:lnTo>
                <a:lnTo>
                  <a:pt x="51339" y="646699"/>
                </a:lnTo>
                <a:lnTo>
                  <a:pt x="56573" y="648778"/>
                </a:lnTo>
                <a:lnTo>
                  <a:pt x="63500" y="650317"/>
                </a:lnTo>
                <a:lnTo>
                  <a:pt x="84051" y="653088"/>
                </a:lnTo>
                <a:cubicBezTo>
                  <a:pt x="84436" y="653165"/>
                  <a:pt x="84744" y="653242"/>
                  <a:pt x="85052" y="653473"/>
                </a:cubicBezTo>
                <a:lnTo>
                  <a:pt x="91825" y="657398"/>
                </a:lnTo>
                <a:cubicBezTo>
                  <a:pt x="92364" y="657706"/>
                  <a:pt x="92749" y="658168"/>
                  <a:pt x="92980" y="658707"/>
                </a:cubicBezTo>
                <a:lnTo>
                  <a:pt x="94134" y="661401"/>
                </a:lnTo>
                <a:lnTo>
                  <a:pt x="96751" y="662170"/>
                </a:lnTo>
                <a:lnTo>
                  <a:pt x="103755" y="663248"/>
                </a:lnTo>
                <a:lnTo>
                  <a:pt x="115609" y="662632"/>
                </a:lnTo>
                <a:lnTo>
                  <a:pt x="131926" y="664172"/>
                </a:lnTo>
                <a:lnTo>
                  <a:pt x="132234" y="663325"/>
                </a:lnTo>
                <a:lnTo>
                  <a:pt x="136006" y="646315"/>
                </a:lnTo>
                <a:cubicBezTo>
                  <a:pt x="136082" y="646007"/>
                  <a:pt x="136159" y="645699"/>
                  <a:pt x="136390" y="645468"/>
                </a:cubicBezTo>
                <a:lnTo>
                  <a:pt x="142009" y="636462"/>
                </a:lnTo>
                <a:cubicBezTo>
                  <a:pt x="142163" y="636232"/>
                  <a:pt x="142394" y="636001"/>
                  <a:pt x="142625" y="635770"/>
                </a:cubicBezTo>
                <a:lnTo>
                  <a:pt x="146012" y="632922"/>
                </a:lnTo>
                <a:cubicBezTo>
                  <a:pt x="146397" y="632614"/>
                  <a:pt x="146781" y="632383"/>
                  <a:pt x="147243" y="632306"/>
                </a:cubicBezTo>
                <a:lnTo>
                  <a:pt x="150091" y="631767"/>
                </a:lnTo>
                <a:cubicBezTo>
                  <a:pt x="150399" y="631690"/>
                  <a:pt x="150707" y="631690"/>
                  <a:pt x="151015" y="631767"/>
                </a:cubicBezTo>
                <a:lnTo>
                  <a:pt x="155479" y="632306"/>
                </a:lnTo>
                <a:cubicBezTo>
                  <a:pt x="155710" y="632306"/>
                  <a:pt x="155941" y="632383"/>
                  <a:pt x="156172" y="632460"/>
                </a:cubicBezTo>
                <a:lnTo>
                  <a:pt x="161175" y="634461"/>
                </a:lnTo>
                <a:lnTo>
                  <a:pt x="167871" y="633923"/>
                </a:lnTo>
                <a:cubicBezTo>
                  <a:pt x="168102" y="633923"/>
                  <a:pt x="168256" y="633923"/>
                  <a:pt x="168487" y="633923"/>
                </a:cubicBezTo>
                <a:lnTo>
                  <a:pt x="180340" y="635616"/>
                </a:lnTo>
                <a:lnTo>
                  <a:pt x="188345" y="635616"/>
                </a:lnTo>
                <a:lnTo>
                  <a:pt x="192655" y="636232"/>
                </a:lnTo>
                <a:cubicBezTo>
                  <a:pt x="192886" y="636232"/>
                  <a:pt x="193117" y="636309"/>
                  <a:pt x="193348" y="636462"/>
                </a:cubicBezTo>
                <a:lnTo>
                  <a:pt x="196812" y="637925"/>
                </a:lnTo>
                <a:lnTo>
                  <a:pt x="205355" y="638464"/>
                </a:lnTo>
                <a:cubicBezTo>
                  <a:pt x="205586" y="638464"/>
                  <a:pt x="205817" y="638541"/>
                  <a:pt x="205971" y="638541"/>
                </a:cubicBezTo>
                <a:lnTo>
                  <a:pt x="210281" y="639849"/>
                </a:lnTo>
                <a:lnTo>
                  <a:pt x="213129" y="637848"/>
                </a:lnTo>
                <a:cubicBezTo>
                  <a:pt x="213360" y="637694"/>
                  <a:pt x="213668" y="637540"/>
                  <a:pt x="213899" y="637463"/>
                </a:cubicBezTo>
                <a:lnTo>
                  <a:pt x="221211" y="635231"/>
                </a:lnTo>
                <a:cubicBezTo>
                  <a:pt x="221673" y="635077"/>
                  <a:pt x="222135" y="635077"/>
                  <a:pt x="222596" y="635154"/>
                </a:cubicBezTo>
                <a:lnTo>
                  <a:pt x="236066" y="638002"/>
                </a:lnTo>
                <a:cubicBezTo>
                  <a:pt x="236836" y="638156"/>
                  <a:pt x="237529" y="638618"/>
                  <a:pt x="237913" y="639310"/>
                </a:cubicBezTo>
                <a:cubicBezTo>
                  <a:pt x="238298" y="640003"/>
                  <a:pt x="238452" y="640773"/>
                  <a:pt x="238221" y="641543"/>
                </a:cubicBezTo>
                <a:lnTo>
                  <a:pt x="237067" y="645468"/>
                </a:lnTo>
                <a:lnTo>
                  <a:pt x="236682" y="648547"/>
                </a:lnTo>
                <a:lnTo>
                  <a:pt x="239376" y="660400"/>
                </a:lnTo>
                <a:lnTo>
                  <a:pt x="240915" y="664864"/>
                </a:lnTo>
                <a:lnTo>
                  <a:pt x="243840" y="669790"/>
                </a:lnTo>
                <a:lnTo>
                  <a:pt x="270472" y="690880"/>
                </a:lnTo>
                <a:cubicBezTo>
                  <a:pt x="271010" y="691265"/>
                  <a:pt x="271318" y="691881"/>
                  <a:pt x="271472" y="692496"/>
                </a:cubicBezTo>
                <a:lnTo>
                  <a:pt x="272627" y="698115"/>
                </a:lnTo>
                <a:cubicBezTo>
                  <a:pt x="272704" y="698500"/>
                  <a:pt x="272704" y="698885"/>
                  <a:pt x="272627" y="699270"/>
                </a:cubicBezTo>
                <a:lnTo>
                  <a:pt x="271626" y="703580"/>
                </a:lnTo>
                <a:lnTo>
                  <a:pt x="273550" y="709815"/>
                </a:lnTo>
                <a:lnTo>
                  <a:pt x="284557" y="726902"/>
                </a:lnTo>
                <a:lnTo>
                  <a:pt x="288252" y="731058"/>
                </a:lnTo>
                <a:cubicBezTo>
                  <a:pt x="288560" y="731443"/>
                  <a:pt x="288790" y="731905"/>
                  <a:pt x="288867" y="732444"/>
                </a:cubicBezTo>
                <a:lnTo>
                  <a:pt x="289175" y="734291"/>
                </a:lnTo>
                <a:lnTo>
                  <a:pt x="292870" y="735907"/>
                </a:lnTo>
                <a:cubicBezTo>
                  <a:pt x="293870" y="736369"/>
                  <a:pt x="294563" y="737447"/>
                  <a:pt x="294563" y="738524"/>
                </a:cubicBezTo>
                <a:lnTo>
                  <a:pt x="294024" y="759922"/>
                </a:lnTo>
                <a:cubicBezTo>
                  <a:pt x="294024" y="760538"/>
                  <a:pt x="293793" y="761153"/>
                  <a:pt x="293408" y="761615"/>
                </a:cubicBezTo>
                <a:lnTo>
                  <a:pt x="280708" y="776855"/>
                </a:lnTo>
                <a:lnTo>
                  <a:pt x="289868" y="789940"/>
                </a:lnTo>
                <a:lnTo>
                  <a:pt x="291484" y="791172"/>
                </a:lnTo>
                <a:lnTo>
                  <a:pt x="295102" y="792711"/>
                </a:lnTo>
                <a:cubicBezTo>
                  <a:pt x="295949" y="793096"/>
                  <a:pt x="296564" y="793789"/>
                  <a:pt x="296718" y="794712"/>
                </a:cubicBezTo>
                <a:lnTo>
                  <a:pt x="297873" y="799792"/>
                </a:lnTo>
                <a:cubicBezTo>
                  <a:pt x="297950" y="800100"/>
                  <a:pt x="297950" y="800408"/>
                  <a:pt x="297950" y="800716"/>
                </a:cubicBezTo>
                <a:lnTo>
                  <a:pt x="297411" y="805719"/>
                </a:lnTo>
                <a:lnTo>
                  <a:pt x="299489" y="811876"/>
                </a:lnTo>
                <a:cubicBezTo>
                  <a:pt x="299720" y="812646"/>
                  <a:pt x="299643" y="813416"/>
                  <a:pt x="299258" y="814108"/>
                </a:cubicBezTo>
                <a:lnTo>
                  <a:pt x="296410" y="819188"/>
                </a:lnTo>
                <a:lnTo>
                  <a:pt x="291792" y="826116"/>
                </a:lnTo>
                <a:lnTo>
                  <a:pt x="278553" y="846821"/>
                </a:lnTo>
                <a:lnTo>
                  <a:pt x="279939" y="850284"/>
                </a:lnTo>
                <a:lnTo>
                  <a:pt x="280863" y="850900"/>
                </a:lnTo>
                <a:lnTo>
                  <a:pt x="290176" y="854980"/>
                </a:lnTo>
                <a:lnTo>
                  <a:pt x="298181" y="856057"/>
                </a:lnTo>
                <a:lnTo>
                  <a:pt x="308033" y="858366"/>
                </a:lnTo>
                <a:cubicBezTo>
                  <a:pt x="308341" y="858443"/>
                  <a:pt x="308571" y="858520"/>
                  <a:pt x="308802" y="858674"/>
                </a:cubicBezTo>
                <a:lnTo>
                  <a:pt x="311650" y="860367"/>
                </a:lnTo>
                <a:cubicBezTo>
                  <a:pt x="311881" y="860521"/>
                  <a:pt x="312112" y="860675"/>
                  <a:pt x="312343" y="860906"/>
                </a:cubicBezTo>
                <a:lnTo>
                  <a:pt x="316038" y="865063"/>
                </a:lnTo>
                <a:lnTo>
                  <a:pt x="320194" y="867680"/>
                </a:lnTo>
                <a:lnTo>
                  <a:pt x="329200" y="875146"/>
                </a:lnTo>
                <a:lnTo>
                  <a:pt x="336589" y="871451"/>
                </a:lnTo>
                <a:cubicBezTo>
                  <a:pt x="336742" y="871374"/>
                  <a:pt x="336973" y="871297"/>
                  <a:pt x="337127" y="871220"/>
                </a:cubicBezTo>
                <a:lnTo>
                  <a:pt x="339359" y="870681"/>
                </a:lnTo>
                <a:cubicBezTo>
                  <a:pt x="339590" y="870604"/>
                  <a:pt x="339821" y="870604"/>
                  <a:pt x="340052" y="870604"/>
                </a:cubicBezTo>
                <a:lnTo>
                  <a:pt x="344516" y="870604"/>
                </a:lnTo>
                <a:lnTo>
                  <a:pt x="349289" y="870066"/>
                </a:lnTo>
                <a:cubicBezTo>
                  <a:pt x="349750" y="869989"/>
                  <a:pt x="350212" y="870066"/>
                  <a:pt x="350674" y="870219"/>
                </a:cubicBezTo>
                <a:lnTo>
                  <a:pt x="353522" y="871374"/>
                </a:lnTo>
                <a:cubicBezTo>
                  <a:pt x="354215" y="871682"/>
                  <a:pt x="354753" y="872221"/>
                  <a:pt x="355061" y="872913"/>
                </a:cubicBezTo>
                <a:lnTo>
                  <a:pt x="356755" y="876839"/>
                </a:lnTo>
                <a:lnTo>
                  <a:pt x="357678" y="879918"/>
                </a:lnTo>
                <a:lnTo>
                  <a:pt x="360141" y="875453"/>
                </a:lnTo>
                <a:cubicBezTo>
                  <a:pt x="360449" y="874838"/>
                  <a:pt x="361065" y="874376"/>
                  <a:pt x="361681" y="874145"/>
                </a:cubicBezTo>
                <a:lnTo>
                  <a:pt x="363374" y="873606"/>
                </a:lnTo>
                <a:cubicBezTo>
                  <a:pt x="363836" y="873452"/>
                  <a:pt x="364298" y="873452"/>
                  <a:pt x="364836" y="873529"/>
                </a:cubicBezTo>
                <a:lnTo>
                  <a:pt x="372687" y="875069"/>
                </a:lnTo>
                <a:lnTo>
                  <a:pt x="382847" y="872913"/>
                </a:lnTo>
                <a:lnTo>
                  <a:pt x="386234" y="871374"/>
                </a:lnTo>
                <a:cubicBezTo>
                  <a:pt x="386465" y="871297"/>
                  <a:pt x="386773" y="871220"/>
                  <a:pt x="387004" y="871143"/>
                </a:cubicBezTo>
                <a:lnTo>
                  <a:pt x="392084" y="870604"/>
                </a:lnTo>
                <a:cubicBezTo>
                  <a:pt x="392392" y="870604"/>
                  <a:pt x="392622" y="870604"/>
                  <a:pt x="392930" y="870604"/>
                </a:cubicBezTo>
                <a:lnTo>
                  <a:pt x="399088" y="871759"/>
                </a:lnTo>
                <a:cubicBezTo>
                  <a:pt x="399935" y="871913"/>
                  <a:pt x="400704" y="872452"/>
                  <a:pt x="401089" y="873298"/>
                </a:cubicBezTo>
                <a:lnTo>
                  <a:pt x="404553" y="880764"/>
                </a:lnTo>
                <a:cubicBezTo>
                  <a:pt x="404630" y="880995"/>
                  <a:pt x="404707" y="881226"/>
                  <a:pt x="404784" y="881534"/>
                </a:cubicBezTo>
                <a:lnTo>
                  <a:pt x="406477" y="896851"/>
                </a:lnTo>
                <a:cubicBezTo>
                  <a:pt x="406477" y="897082"/>
                  <a:pt x="406477" y="897313"/>
                  <a:pt x="406477" y="897544"/>
                </a:cubicBezTo>
                <a:lnTo>
                  <a:pt x="404861" y="908320"/>
                </a:lnTo>
                <a:lnTo>
                  <a:pt x="406015" y="915478"/>
                </a:lnTo>
                <a:lnTo>
                  <a:pt x="409941" y="915170"/>
                </a:lnTo>
                <a:lnTo>
                  <a:pt x="411326" y="914169"/>
                </a:lnTo>
                <a:lnTo>
                  <a:pt x="414328" y="910706"/>
                </a:lnTo>
                <a:lnTo>
                  <a:pt x="417022" y="905933"/>
                </a:lnTo>
                <a:cubicBezTo>
                  <a:pt x="417638" y="904856"/>
                  <a:pt x="418792" y="904317"/>
                  <a:pt x="419947" y="904548"/>
                </a:cubicBezTo>
                <a:lnTo>
                  <a:pt x="429491" y="906241"/>
                </a:lnTo>
                <a:cubicBezTo>
                  <a:pt x="429799" y="906318"/>
                  <a:pt x="430107" y="906395"/>
                  <a:pt x="430338" y="906549"/>
                </a:cubicBezTo>
                <a:lnTo>
                  <a:pt x="451350" y="918172"/>
                </a:lnTo>
                <a:lnTo>
                  <a:pt x="458893" y="919634"/>
                </a:lnTo>
                <a:lnTo>
                  <a:pt x="464666" y="918710"/>
                </a:lnTo>
                <a:lnTo>
                  <a:pt x="470670" y="915170"/>
                </a:lnTo>
                <a:lnTo>
                  <a:pt x="480522" y="905856"/>
                </a:lnTo>
                <a:lnTo>
                  <a:pt x="484755" y="900545"/>
                </a:lnTo>
                <a:lnTo>
                  <a:pt x="488373" y="895389"/>
                </a:lnTo>
                <a:lnTo>
                  <a:pt x="492221" y="885075"/>
                </a:lnTo>
                <a:lnTo>
                  <a:pt x="499071" y="871297"/>
                </a:lnTo>
                <a:cubicBezTo>
                  <a:pt x="499687" y="870066"/>
                  <a:pt x="500996" y="869450"/>
                  <a:pt x="502304" y="869835"/>
                </a:cubicBezTo>
                <a:lnTo>
                  <a:pt x="510771" y="872067"/>
                </a:lnTo>
                <a:cubicBezTo>
                  <a:pt x="511618" y="872298"/>
                  <a:pt x="512310" y="872913"/>
                  <a:pt x="512695" y="873760"/>
                </a:cubicBezTo>
                <a:lnTo>
                  <a:pt x="515235" y="880302"/>
                </a:lnTo>
                <a:lnTo>
                  <a:pt x="515697" y="880687"/>
                </a:lnTo>
                <a:lnTo>
                  <a:pt x="517852" y="880072"/>
                </a:lnTo>
                <a:lnTo>
                  <a:pt x="520854" y="878070"/>
                </a:lnTo>
                <a:lnTo>
                  <a:pt x="526011" y="872452"/>
                </a:lnTo>
                <a:lnTo>
                  <a:pt x="527012" y="867525"/>
                </a:lnTo>
                <a:cubicBezTo>
                  <a:pt x="527089" y="867295"/>
                  <a:pt x="527166" y="867064"/>
                  <a:pt x="527242" y="866833"/>
                </a:cubicBezTo>
                <a:lnTo>
                  <a:pt x="528936" y="863446"/>
                </a:lnTo>
                <a:cubicBezTo>
                  <a:pt x="529090" y="863215"/>
                  <a:pt x="529244" y="862907"/>
                  <a:pt x="529475" y="862677"/>
                </a:cubicBezTo>
                <a:lnTo>
                  <a:pt x="531707" y="860444"/>
                </a:lnTo>
                <a:cubicBezTo>
                  <a:pt x="532015" y="860136"/>
                  <a:pt x="532322" y="859905"/>
                  <a:pt x="532784" y="859752"/>
                </a:cubicBezTo>
                <a:lnTo>
                  <a:pt x="540635" y="856904"/>
                </a:lnTo>
                <a:cubicBezTo>
                  <a:pt x="540943" y="856750"/>
                  <a:pt x="541251" y="856750"/>
                  <a:pt x="541636" y="856750"/>
                </a:cubicBezTo>
                <a:lnTo>
                  <a:pt x="572578" y="857289"/>
                </a:lnTo>
                <a:cubicBezTo>
                  <a:pt x="572809" y="857289"/>
                  <a:pt x="573039" y="857289"/>
                  <a:pt x="573270" y="857366"/>
                </a:cubicBezTo>
                <a:lnTo>
                  <a:pt x="583969" y="860213"/>
                </a:lnTo>
                <a:lnTo>
                  <a:pt x="591589" y="863138"/>
                </a:lnTo>
                <a:lnTo>
                  <a:pt x="598593" y="866910"/>
                </a:lnTo>
                <a:lnTo>
                  <a:pt x="603442" y="866910"/>
                </a:lnTo>
                <a:lnTo>
                  <a:pt x="597824" y="862369"/>
                </a:lnTo>
                <a:lnTo>
                  <a:pt x="592975" y="859136"/>
                </a:lnTo>
                <a:lnTo>
                  <a:pt x="583276" y="854903"/>
                </a:lnTo>
                <a:lnTo>
                  <a:pt x="578427" y="851901"/>
                </a:lnTo>
                <a:cubicBezTo>
                  <a:pt x="578196" y="851747"/>
                  <a:pt x="577965" y="851593"/>
                  <a:pt x="577812" y="851362"/>
                </a:cubicBezTo>
                <a:lnTo>
                  <a:pt x="571038" y="843511"/>
                </a:lnTo>
                <a:cubicBezTo>
                  <a:pt x="570884" y="843357"/>
                  <a:pt x="570807" y="843203"/>
                  <a:pt x="570653" y="842972"/>
                </a:cubicBezTo>
                <a:lnTo>
                  <a:pt x="549872" y="803025"/>
                </a:lnTo>
                <a:lnTo>
                  <a:pt x="545792" y="791403"/>
                </a:lnTo>
                <a:lnTo>
                  <a:pt x="542944" y="780473"/>
                </a:lnTo>
                <a:lnTo>
                  <a:pt x="541713" y="768773"/>
                </a:lnTo>
                <a:cubicBezTo>
                  <a:pt x="541713" y="768543"/>
                  <a:pt x="541713" y="768312"/>
                  <a:pt x="541713" y="768004"/>
                </a:cubicBezTo>
                <a:lnTo>
                  <a:pt x="542252" y="764617"/>
                </a:lnTo>
                <a:lnTo>
                  <a:pt x="545484" y="749531"/>
                </a:lnTo>
                <a:lnTo>
                  <a:pt x="545407" y="749377"/>
                </a:lnTo>
                <a:lnTo>
                  <a:pt x="543868" y="748222"/>
                </a:lnTo>
                <a:cubicBezTo>
                  <a:pt x="543637" y="748069"/>
                  <a:pt x="543483" y="747915"/>
                  <a:pt x="543329" y="747684"/>
                </a:cubicBezTo>
                <a:lnTo>
                  <a:pt x="531014" y="731597"/>
                </a:lnTo>
                <a:lnTo>
                  <a:pt x="519392" y="728595"/>
                </a:lnTo>
                <a:lnTo>
                  <a:pt x="488835" y="729134"/>
                </a:lnTo>
                <a:lnTo>
                  <a:pt x="469746" y="725747"/>
                </a:lnTo>
                <a:lnTo>
                  <a:pt x="453044" y="720051"/>
                </a:lnTo>
                <a:cubicBezTo>
                  <a:pt x="452813" y="719975"/>
                  <a:pt x="452505" y="719821"/>
                  <a:pt x="452351" y="719667"/>
                </a:cubicBezTo>
                <a:lnTo>
                  <a:pt x="438265" y="709507"/>
                </a:lnTo>
                <a:cubicBezTo>
                  <a:pt x="437958" y="709276"/>
                  <a:pt x="437727" y="708968"/>
                  <a:pt x="437496" y="708660"/>
                </a:cubicBezTo>
                <a:lnTo>
                  <a:pt x="427336" y="691804"/>
                </a:lnTo>
                <a:cubicBezTo>
                  <a:pt x="427182" y="691496"/>
                  <a:pt x="427028" y="691188"/>
                  <a:pt x="426951" y="690880"/>
                </a:cubicBezTo>
                <a:lnTo>
                  <a:pt x="425258" y="681875"/>
                </a:lnTo>
                <a:cubicBezTo>
                  <a:pt x="425181" y="681413"/>
                  <a:pt x="425181" y="680874"/>
                  <a:pt x="425335" y="680412"/>
                </a:cubicBezTo>
                <a:lnTo>
                  <a:pt x="430953" y="664633"/>
                </a:lnTo>
                <a:lnTo>
                  <a:pt x="432416" y="657090"/>
                </a:lnTo>
                <a:lnTo>
                  <a:pt x="431338" y="650240"/>
                </a:lnTo>
                <a:lnTo>
                  <a:pt x="426412" y="636078"/>
                </a:lnTo>
                <a:lnTo>
                  <a:pt x="425181" y="627688"/>
                </a:lnTo>
                <a:cubicBezTo>
                  <a:pt x="425181" y="627457"/>
                  <a:pt x="425181" y="627303"/>
                  <a:pt x="425181" y="627072"/>
                </a:cubicBezTo>
                <a:lnTo>
                  <a:pt x="428567" y="587125"/>
                </a:lnTo>
                <a:cubicBezTo>
                  <a:pt x="428567" y="586894"/>
                  <a:pt x="428644" y="586740"/>
                  <a:pt x="428644" y="586509"/>
                </a:cubicBezTo>
                <a:lnTo>
                  <a:pt x="435956" y="562879"/>
                </a:lnTo>
                <a:lnTo>
                  <a:pt x="436957" y="556799"/>
                </a:lnTo>
                <a:lnTo>
                  <a:pt x="435879" y="540789"/>
                </a:lnTo>
                <a:lnTo>
                  <a:pt x="434417" y="535016"/>
                </a:lnTo>
                <a:lnTo>
                  <a:pt x="431877" y="531476"/>
                </a:lnTo>
                <a:lnTo>
                  <a:pt x="424103" y="522086"/>
                </a:lnTo>
                <a:cubicBezTo>
                  <a:pt x="423949" y="521932"/>
                  <a:pt x="423872" y="521778"/>
                  <a:pt x="423795" y="521547"/>
                </a:cubicBezTo>
                <a:lnTo>
                  <a:pt x="422102" y="518160"/>
                </a:lnTo>
                <a:cubicBezTo>
                  <a:pt x="421717" y="517467"/>
                  <a:pt x="421717" y="516621"/>
                  <a:pt x="422025" y="515928"/>
                </a:cubicBezTo>
                <a:lnTo>
                  <a:pt x="423718" y="511464"/>
                </a:lnTo>
                <a:cubicBezTo>
                  <a:pt x="423949" y="510925"/>
                  <a:pt x="424334" y="510463"/>
                  <a:pt x="424796" y="510078"/>
                </a:cubicBezTo>
                <a:lnTo>
                  <a:pt x="428182" y="507846"/>
                </a:lnTo>
                <a:lnTo>
                  <a:pt x="436110" y="504382"/>
                </a:lnTo>
                <a:lnTo>
                  <a:pt x="441421" y="499610"/>
                </a:lnTo>
                <a:lnTo>
                  <a:pt x="445501" y="494992"/>
                </a:lnTo>
                <a:lnTo>
                  <a:pt x="448503" y="489450"/>
                </a:lnTo>
                <a:lnTo>
                  <a:pt x="450119" y="482523"/>
                </a:lnTo>
                <a:cubicBezTo>
                  <a:pt x="450196" y="482215"/>
                  <a:pt x="450273" y="481984"/>
                  <a:pt x="450427" y="481753"/>
                </a:cubicBezTo>
                <a:lnTo>
                  <a:pt x="454352" y="474980"/>
                </a:lnTo>
                <a:cubicBezTo>
                  <a:pt x="454737" y="474287"/>
                  <a:pt x="455507" y="473748"/>
                  <a:pt x="456353" y="473595"/>
                </a:cubicBezTo>
                <a:lnTo>
                  <a:pt x="463127" y="472440"/>
                </a:lnTo>
                <a:cubicBezTo>
                  <a:pt x="463435" y="472363"/>
                  <a:pt x="463819" y="472363"/>
                  <a:pt x="464127" y="472440"/>
                </a:cubicBezTo>
                <a:lnTo>
                  <a:pt x="472594" y="474133"/>
                </a:lnTo>
                <a:lnTo>
                  <a:pt x="476750" y="474056"/>
                </a:lnTo>
                <a:lnTo>
                  <a:pt x="481599" y="467052"/>
                </a:lnTo>
                <a:lnTo>
                  <a:pt x="481061" y="453736"/>
                </a:lnTo>
                <a:lnTo>
                  <a:pt x="472748" y="428260"/>
                </a:lnTo>
                <a:lnTo>
                  <a:pt x="460587" y="405092"/>
                </a:lnTo>
                <a:cubicBezTo>
                  <a:pt x="460510" y="404861"/>
                  <a:pt x="460433" y="404707"/>
                  <a:pt x="460356" y="404476"/>
                </a:cubicBezTo>
                <a:lnTo>
                  <a:pt x="458124" y="395470"/>
                </a:lnTo>
                <a:cubicBezTo>
                  <a:pt x="458047" y="395162"/>
                  <a:pt x="458047" y="394854"/>
                  <a:pt x="458047" y="394547"/>
                </a:cubicBezTo>
                <a:lnTo>
                  <a:pt x="458586" y="388389"/>
                </a:lnTo>
                <a:lnTo>
                  <a:pt x="462049" y="375535"/>
                </a:lnTo>
                <a:lnTo>
                  <a:pt x="462511" y="370224"/>
                </a:lnTo>
                <a:lnTo>
                  <a:pt x="461433" y="364375"/>
                </a:lnTo>
                <a:lnTo>
                  <a:pt x="459432" y="358448"/>
                </a:lnTo>
                <a:lnTo>
                  <a:pt x="455738" y="353137"/>
                </a:lnTo>
                <a:lnTo>
                  <a:pt x="451581" y="348981"/>
                </a:lnTo>
                <a:lnTo>
                  <a:pt x="448964" y="347287"/>
                </a:lnTo>
                <a:lnTo>
                  <a:pt x="442037" y="345132"/>
                </a:lnTo>
                <a:cubicBezTo>
                  <a:pt x="441652" y="344978"/>
                  <a:pt x="441344" y="344824"/>
                  <a:pt x="441036" y="344593"/>
                </a:cubicBezTo>
                <a:lnTo>
                  <a:pt x="436572" y="340668"/>
                </a:lnTo>
                <a:lnTo>
                  <a:pt x="397548" y="298873"/>
                </a:lnTo>
                <a:lnTo>
                  <a:pt x="360988" y="258926"/>
                </a:lnTo>
                <a:lnTo>
                  <a:pt x="352752" y="245533"/>
                </a:lnTo>
                <a:cubicBezTo>
                  <a:pt x="352598" y="245302"/>
                  <a:pt x="352521" y="245071"/>
                  <a:pt x="352444" y="244764"/>
                </a:cubicBezTo>
                <a:lnTo>
                  <a:pt x="335588" y="178955"/>
                </a:lnTo>
                <a:lnTo>
                  <a:pt x="312112" y="89054"/>
                </a:lnTo>
                <a:lnTo>
                  <a:pt x="306340" y="82204"/>
                </a:lnTo>
                <a:cubicBezTo>
                  <a:pt x="305570" y="81280"/>
                  <a:pt x="305493" y="80049"/>
                  <a:pt x="306032" y="79048"/>
                </a:cubicBezTo>
                <a:lnTo>
                  <a:pt x="310419" y="71197"/>
                </a:lnTo>
                <a:lnTo>
                  <a:pt x="309495" y="68811"/>
                </a:lnTo>
                <a:lnTo>
                  <a:pt x="304107" y="65347"/>
                </a:lnTo>
                <a:lnTo>
                  <a:pt x="298566" y="60267"/>
                </a:lnTo>
                <a:lnTo>
                  <a:pt x="297642" y="61345"/>
                </a:lnTo>
                <a:cubicBezTo>
                  <a:pt x="297103" y="61961"/>
                  <a:pt x="296333" y="62346"/>
                  <a:pt x="295487" y="62346"/>
                </a:cubicBezTo>
                <a:lnTo>
                  <a:pt x="292639" y="62346"/>
                </a:lnTo>
                <a:cubicBezTo>
                  <a:pt x="292331" y="62346"/>
                  <a:pt x="292023" y="62268"/>
                  <a:pt x="291715" y="62192"/>
                </a:cubicBezTo>
                <a:lnTo>
                  <a:pt x="288329" y="61037"/>
                </a:lnTo>
                <a:lnTo>
                  <a:pt x="285096" y="60652"/>
                </a:lnTo>
                <a:lnTo>
                  <a:pt x="281247" y="62115"/>
                </a:lnTo>
                <a:lnTo>
                  <a:pt x="278861" y="63577"/>
                </a:lnTo>
                <a:lnTo>
                  <a:pt x="266007" y="71967"/>
                </a:lnTo>
                <a:cubicBezTo>
                  <a:pt x="265853" y="72121"/>
                  <a:pt x="265622" y="72198"/>
                  <a:pt x="265392" y="72275"/>
                </a:cubicBezTo>
                <a:lnTo>
                  <a:pt x="257541" y="75123"/>
                </a:lnTo>
                <a:cubicBezTo>
                  <a:pt x="257002" y="75276"/>
                  <a:pt x="256463" y="75353"/>
                  <a:pt x="256001" y="75199"/>
                </a:cubicBezTo>
                <a:lnTo>
                  <a:pt x="248689" y="73506"/>
                </a:lnTo>
                <a:cubicBezTo>
                  <a:pt x="247996" y="73352"/>
                  <a:pt x="247458" y="72967"/>
                  <a:pt x="246996" y="72352"/>
                </a:cubicBezTo>
                <a:lnTo>
                  <a:pt x="240223" y="62807"/>
                </a:lnTo>
                <a:cubicBezTo>
                  <a:pt x="239991" y="62499"/>
                  <a:pt x="239838" y="62115"/>
                  <a:pt x="239761" y="61730"/>
                </a:cubicBezTo>
                <a:lnTo>
                  <a:pt x="238067" y="53263"/>
                </a:lnTo>
                <a:cubicBezTo>
                  <a:pt x="237990" y="53032"/>
                  <a:pt x="237990" y="52801"/>
                  <a:pt x="237990" y="52647"/>
                </a:cubicBezTo>
                <a:lnTo>
                  <a:pt x="238529" y="36869"/>
                </a:lnTo>
                <a:lnTo>
                  <a:pt x="237529" y="28633"/>
                </a:lnTo>
                <a:lnTo>
                  <a:pt x="233603" y="24246"/>
                </a:lnTo>
                <a:cubicBezTo>
                  <a:pt x="233449" y="24092"/>
                  <a:pt x="233295" y="23861"/>
                  <a:pt x="233218" y="23630"/>
                </a:cubicBezTo>
                <a:lnTo>
                  <a:pt x="231525" y="20243"/>
                </a:lnTo>
                <a:cubicBezTo>
                  <a:pt x="231217" y="19550"/>
                  <a:pt x="231140" y="18781"/>
                  <a:pt x="231371" y="18088"/>
                </a:cubicBezTo>
                <a:lnTo>
                  <a:pt x="232757" y="13931"/>
                </a:lnTo>
                <a:lnTo>
                  <a:pt x="228677" y="1693"/>
                </a:lnTo>
                <a:lnTo>
                  <a:pt x="227522" y="0"/>
                </a:lnTo>
                <a:lnTo>
                  <a:pt x="221134" y="385"/>
                </a:lnTo>
                <a:lnTo>
                  <a:pt x="205586" y="14855"/>
                </a:lnTo>
                <a:cubicBezTo>
                  <a:pt x="205432" y="15009"/>
                  <a:pt x="205278" y="15086"/>
                  <a:pt x="205124" y="15240"/>
                </a:cubicBezTo>
                <a:lnTo>
                  <a:pt x="196658" y="20320"/>
                </a:lnTo>
                <a:cubicBezTo>
                  <a:pt x="196427" y="20474"/>
                  <a:pt x="196196" y="20551"/>
                  <a:pt x="196042" y="20628"/>
                </a:cubicBezTo>
                <a:lnTo>
                  <a:pt x="186882" y="23322"/>
                </a:lnTo>
                <a:lnTo>
                  <a:pt x="180494" y="27555"/>
                </a:lnTo>
                <a:lnTo>
                  <a:pt x="167948" y="39639"/>
                </a:lnTo>
                <a:cubicBezTo>
                  <a:pt x="167717" y="39870"/>
                  <a:pt x="167486" y="40024"/>
                  <a:pt x="167255" y="40101"/>
                </a:cubicBezTo>
                <a:lnTo>
                  <a:pt x="153786" y="46875"/>
                </a:lnTo>
                <a:cubicBezTo>
                  <a:pt x="153478" y="47028"/>
                  <a:pt x="153170" y="47105"/>
                  <a:pt x="152862" y="47182"/>
                </a:cubicBezTo>
                <a:lnTo>
                  <a:pt x="137083" y="48876"/>
                </a:lnTo>
                <a:lnTo>
                  <a:pt x="95519" y="50030"/>
                </a:lnTo>
                <a:lnTo>
                  <a:pt x="79279" y="53802"/>
                </a:lnTo>
                <a:lnTo>
                  <a:pt x="76200" y="5495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2" name="Forma libre: forma 86">
            <a:extLst>
              <a:ext uri="{FF2B5EF4-FFF2-40B4-BE49-F238E27FC236}">
                <a16:creationId xmlns:a16="http://schemas.microsoft.com/office/drawing/2014/main" id="{0394A962-BB56-5A51-9201-6D3C08C46F4A}"/>
              </a:ext>
            </a:extLst>
          </p:cNvPr>
          <p:cNvSpPr/>
          <p:nvPr/>
        </p:nvSpPr>
        <p:spPr>
          <a:xfrm>
            <a:off x="9195908" y="1962329"/>
            <a:ext cx="587994" cy="707555"/>
          </a:xfrm>
          <a:custGeom>
            <a:avLst/>
            <a:gdLst>
              <a:gd name="connsiteX0" fmla="*/ 50646 w 765771"/>
              <a:gd name="connsiteY0" fmla="*/ 661478 h 921481"/>
              <a:gd name="connsiteX1" fmla="*/ 50184 w 765771"/>
              <a:gd name="connsiteY1" fmla="*/ 662324 h 921481"/>
              <a:gd name="connsiteX2" fmla="*/ 47337 w 765771"/>
              <a:gd name="connsiteY2" fmla="*/ 665711 h 921481"/>
              <a:gd name="connsiteX3" fmla="*/ 45951 w 765771"/>
              <a:gd name="connsiteY3" fmla="*/ 666634 h 921481"/>
              <a:gd name="connsiteX4" fmla="*/ 42026 w 765771"/>
              <a:gd name="connsiteY4" fmla="*/ 667789 h 921481"/>
              <a:gd name="connsiteX5" fmla="*/ 40255 w 765771"/>
              <a:gd name="connsiteY5" fmla="*/ 667712 h 921481"/>
              <a:gd name="connsiteX6" fmla="*/ 37869 w 765771"/>
              <a:gd name="connsiteY6" fmla="*/ 666789 h 921481"/>
              <a:gd name="connsiteX7" fmla="*/ 21706 w 765771"/>
              <a:gd name="connsiteY7" fmla="*/ 691342 h 921481"/>
              <a:gd name="connsiteX8" fmla="*/ 11930 w 765771"/>
              <a:gd name="connsiteY8" fmla="*/ 702349 h 921481"/>
              <a:gd name="connsiteX9" fmla="*/ 11469 w 765771"/>
              <a:gd name="connsiteY9" fmla="*/ 702810 h 921481"/>
              <a:gd name="connsiteX10" fmla="*/ 0 w 765771"/>
              <a:gd name="connsiteY10" fmla="*/ 710738 h 921481"/>
              <a:gd name="connsiteX11" fmla="*/ 1924 w 765771"/>
              <a:gd name="connsiteY11" fmla="*/ 720744 h 921481"/>
              <a:gd name="connsiteX12" fmla="*/ 5157 w 765771"/>
              <a:gd name="connsiteY12" fmla="*/ 731982 h 921481"/>
              <a:gd name="connsiteX13" fmla="*/ 8929 w 765771"/>
              <a:gd name="connsiteY13" fmla="*/ 739063 h 921481"/>
              <a:gd name="connsiteX14" fmla="*/ 14624 w 765771"/>
              <a:gd name="connsiteY14" fmla="*/ 756612 h 921481"/>
              <a:gd name="connsiteX15" fmla="*/ 29018 w 765771"/>
              <a:gd name="connsiteY15" fmla="*/ 778779 h 921481"/>
              <a:gd name="connsiteX16" fmla="*/ 36561 w 765771"/>
              <a:gd name="connsiteY16" fmla="*/ 786861 h 921481"/>
              <a:gd name="connsiteX17" fmla="*/ 41410 w 765771"/>
              <a:gd name="connsiteY17" fmla="*/ 791171 h 921481"/>
              <a:gd name="connsiteX18" fmla="*/ 49415 w 765771"/>
              <a:gd name="connsiteY18" fmla="*/ 795944 h 921481"/>
              <a:gd name="connsiteX19" fmla="*/ 58112 w 765771"/>
              <a:gd name="connsiteY19" fmla="*/ 799330 h 921481"/>
              <a:gd name="connsiteX20" fmla="*/ 62423 w 765771"/>
              <a:gd name="connsiteY20" fmla="*/ 798022 h 921481"/>
              <a:gd name="connsiteX21" fmla="*/ 71582 w 765771"/>
              <a:gd name="connsiteY21" fmla="*/ 791018 h 921481"/>
              <a:gd name="connsiteX22" fmla="*/ 76970 w 765771"/>
              <a:gd name="connsiteY22" fmla="*/ 788016 h 921481"/>
              <a:gd name="connsiteX23" fmla="*/ 78047 w 765771"/>
              <a:gd name="connsiteY23" fmla="*/ 787708 h 921481"/>
              <a:gd name="connsiteX24" fmla="*/ 83127 w 765771"/>
              <a:gd name="connsiteY24" fmla="*/ 787169 h 921481"/>
              <a:gd name="connsiteX25" fmla="*/ 84898 w 765771"/>
              <a:gd name="connsiteY25" fmla="*/ 787554 h 921481"/>
              <a:gd name="connsiteX26" fmla="*/ 89439 w 765771"/>
              <a:gd name="connsiteY26" fmla="*/ 790402 h 921481"/>
              <a:gd name="connsiteX27" fmla="*/ 90286 w 765771"/>
              <a:gd name="connsiteY27" fmla="*/ 791248 h 921481"/>
              <a:gd name="connsiteX28" fmla="*/ 93672 w 765771"/>
              <a:gd name="connsiteY28" fmla="*/ 796328 h 921481"/>
              <a:gd name="connsiteX29" fmla="*/ 93903 w 765771"/>
              <a:gd name="connsiteY29" fmla="*/ 796867 h 921481"/>
              <a:gd name="connsiteX30" fmla="*/ 98367 w 765771"/>
              <a:gd name="connsiteY30" fmla="*/ 808105 h 921481"/>
              <a:gd name="connsiteX31" fmla="*/ 102139 w 765771"/>
              <a:gd name="connsiteY31" fmla="*/ 815109 h 921481"/>
              <a:gd name="connsiteX32" fmla="*/ 105064 w 765771"/>
              <a:gd name="connsiteY32" fmla="*/ 822729 h 921481"/>
              <a:gd name="connsiteX33" fmla="*/ 105218 w 765771"/>
              <a:gd name="connsiteY33" fmla="*/ 823730 h 921481"/>
              <a:gd name="connsiteX34" fmla="*/ 105218 w 765771"/>
              <a:gd name="connsiteY34" fmla="*/ 823730 h 921481"/>
              <a:gd name="connsiteX35" fmla="*/ 105218 w 765771"/>
              <a:gd name="connsiteY35" fmla="*/ 830503 h 921481"/>
              <a:gd name="connsiteX36" fmla="*/ 104910 w 765771"/>
              <a:gd name="connsiteY36" fmla="*/ 831811 h 921481"/>
              <a:gd name="connsiteX37" fmla="*/ 95904 w 765771"/>
              <a:gd name="connsiteY37" fmla="*/ 849284 h 921481"/>
              <a:gd name="connsiteX38" fmla="*/ 93826 w 765771"/>
              <a:gd name="connsiteY38" fmla="*/ 856673 h 921481"/>
              <a:gd name="connsiteX39" fmla="*/ 93441 w 765771"/>
              <a:gd name="connsiteY39" fmla="*/ 861137 h 921481"/>
              <a:gd name="connsiteX40" fmla="*/ 97752 w 765771"/>
              <a:gd name="connsiteY40" fmla="*/ 872528 h 921481"/>
              <a:gd name="connsiteX41" fmla="*/ 101831 w 765771"/>
              <a:gd name="connsiteY41" fmla="*/ 873298 h 921481"/>
              <a:gd name="connsiteX42" fmla="*/ 103601 w 765771"/>
              <a:gd name="connsiteY42" fmla="*/ 872913 h 921481"/>
              <a:gd name="connsiteX43" fmla="*/ 107681 w 765771"/>
              <a:gd name="connsiteY43" fmla="*/ 870373 h 921481"/>
              <a:gd name="connsiteX44" fmla="*/ 112607 w 765771"/>
              <a:gd name="connsiteY44" fmla="*/ 866371 h 921481"/>
              <a:gd name="connsiteX45" fmla="*/ 117379 w 765771"/>
              <a:gd name="connsiteY45" fmla="*/ 858366 h 921481"/>
              <a:gd name="connsiteX46" fmla="*/ 118226 w 765771"/>
              <a:gd name="connsiteY46" fmla="*/ 857519 h 921481"/>
              <a:gd name="connsiteX47" fmla="*/ 125538 w 765771"/>
              <a:gd name="connsiteY47" fmla="*/ 852439 h 921481"/>
              <a:gd name="connsiteX48" fmla="*/ 129078 w 765771"/>
              <a:gd name="connsiteY48" fmla="*/ 852670 h 921481"/>
              <a:gd name="connsiteX49" fmla="*/ 136467 w 765771"/>
              <a:gd name="connsiteY49" fmla="*/ 859521 h 921481"/>
              <a:gd name="connsiteX50" fmla="*/ 152092 w 765771"/>
              <a:gd name="connsiteY50" fmla="*/ 863831 h 921481"/>
              <a:gd name="connsiteX51" fmla="*/ 153401 w 765771"/>
              <a:gd name="connsiteY51" fmla="*/ 864678 h 921481"/>
              <a:gd name="connsiteX52" fmla="*/ 158481 w 765771"/>
              <a:gd name="connsiteY52" fmla="*/ 870296 h 921481"/>
              <a:gd name="connsiteX53" fmla="*/ 159096 w 765771"/>
              <a:gd name="connsiteY53" fmla="*/ 871374 h 921481"/>
              <a:gd name="connsiteX54" fmla="*/ 161867 w 765771"/>
              <a:gd name="connsiteY54" fmla="*/ 881149 h 921481"/>
              <a:gd name="connsiteX55" fmla="*/ 166485 w 765771"/>
              <a:gd name="connsiteY55" fmla="*/ 881149 h 921481"/>
              <a:gd name="connsiteX56" fmla="*/ 167255 w 765771"/>
              <a:gd name="connsiteY56" fmla="*/ 881226 h 921481"/>
              <a:gd name="connsiteX57" fmla="*/ 171181 w 765771"/>
              <a:gd name="connsiteY57" fmla="*/ 882381 h 921481"/>
              <a:gd name="connsiteX58" fmla="*/ 172027 w 765771"/>
              <a:gd name="connsiteY58" fmla="*/ 882766 h 921481"/>
              <a:gd name="connsiteX59" fmla="*/ 175953 w 765771"/>
              <a:gd name="connsiteY59" fmla="*/ 885613 h 921481"/>
              <a:gd name="connsiteX60" fmla="*/ 176799 w 765771"/>
              <a:gd name="connsiteY60" fmla="*/ 886537 h 921481"/>
              <a:gd name="connsiteX61" fmla="*/ 183573 w 765771"/>
              <a:gd name="connsiteY61" fmla="*/ 898929 h 921481"/>
              <a:gd name="connsiteX62" fmla="*/ 191962 w 765771"/>
              <a:gd name="connsiteY62" fmla="*/ 909320 h 921481"/>
              <a:gd name="connsiteX63" fmla="*/ 203662 w 765771"/>
              <a:gd name="connsiteY63" fmla="*/ 915939 h 921481"/>
              <a:gd name="connsiteX64" fmla="*/ 206895 w 765771"/>
              <a:gd name="connsiteY64" fmla="*/ 915554 h 921481"/>
              <a:gd name="connsiteX65" fmla="*/ 211051 w 765771"/>
              <a:gd name="connsiteY65" fmla="*/ 914015 h 921481"/>
              <a:gd name="connsiteX66" fmla="*/ 214284 w 765771"/>
              <a:gd name="connsiteY66" fmla="*/ 913322 h 921481"/>
              <a:gd name="connsiteX67" fmla="*/ 221750 w 765771"/>
              <a:gd name="connsiteY67" fmla="*/ 910628 h 921481"/>
              <a:gd name="connsiteX68" fmla="*/ 222443 w 765771"/>
              <a:gd name="connsiteY68" fmla="*/ 910474 h 921481"/>
              <a:gd name="connsiteX69" fmla="*/ 228600 w 765771"/>
              <a:gd name="connsiteY69" fmla="*/ 909936 h 921481"/>
              <a:gd name="connsiteX70" fmla="*/ 229216 w 765771"/>
              <a:gd name="connsiteY70" fmla="*/ 909936 h 921481"/>
              <a:gd name="connsiteX71" fmla="*/ 233141 w 765771"/>
              <a:gd name="connsiteY71" fmla="*/ 910474 h 921481"/>
              <a:gd name="connsiteX72" fmla="*/ 233834 w 765771"/>
              <a:gd name="connsiteY72" fmla="*/ 910705 h 921481"/>
              <a:gd name="connsiteX73" fmla="*/ 237759 w 765771"/>
              <a:gd name="connsiteY73" fmla="*/ 912399 h 921481"/>
              <a:gd name="connsiteX74" fmla="*/ 238375 w 765771"/>
              <a:gd name="connsiteY74" fmla="*/ 912784 h 921481"/>
              <a:gd name="connsiteX75" fmla="*/ 241223 w 765771"/>
              <a:gd name="connsiteY75" fmla="*/ 915016 h 921481"/>
              <a:gd name="connsiteX76" fmla="*/ 242301 w 765771"/>
              <a:gd name="connsiteY76" fmla="*/ 917402 h 921481"/>
              <a:gd name="connsiteX77" fmla="*/ 242070 w 765771"/>
              <a:gd name="connsiteY77" fmla="*/ 921481 h 921481"/>
              <a:gd name="connsiteX78" fmla="*/ 254308 w 765771"/>
              <a:gd name="connsiteY78" fmla="*/ 913707 h 921481"/>
              <a:gd name="connsiteX79" fmla="*/ 255155 w 765771"/>
              <a:gd name="connsiteY79" fmla="*/ 913322 h 921481"/>
              <a:gd name="connsiteX80" fmla="*/ 279939 w 765771"/>
              <a:gd name="connsiteY80" fmla="*/ 907165 h 921481"/>
              <a:gd name="connsiteX81" fmla="*/ 292023 w 765771"/>
              <a:gd name="connsiteY81" fmla="*/ 905395 h 921481"/>
              <a:gd name="connsiteX82" fmla="*/ 292408 w 765771"/>
              <a:gd name="connsiteY82" fmla="*/ 905395 h 921481"/>
              <a:gd name="connsiteX83" fmla="*/ 292562 w 765771"/>
              <a:gd name="connsiteY83" fmla="*/ 905395 h 921481"/>
              <a:gd name="connsiteX84" fmla="*/ 301029 w 765771"/>
              <a:gd name="connsiteY84" fmla="*/ 905933 h 921481"/>
              <a:gd name="connsiteX85" fmla="*/ 301798 w 765771"/>
              <a:gd name="connsiteY85" fmla="*/ 906087 h 921481"/>
              <a:gd name="connsiteX86" fmla="*/ 309649 w 765771"/>
              <a:gd name="connsiteY86" fmla="*/ 908935 h 921481"/>
              <a:gd name="connsiteX87" fmla="*/ 316884 w 765771"/>
              <a:gd name="connsiteY87" fmla="*/ 913092 h 921481"/>
              <a:gd name="connsiteX88" fmla="*/ 324581 w 765771"/>
              <a:gd name="connsiteY88" fmla="*/ 919557 h 921481"/>
              <a:gd name="connsiteX89" fmla="*/ 326198 w 765771"/>
              <a:gd name="connsiteY89" fmla="*/ 921481 h 921481"/>
              <a:gd name="connsiteX90" fmla="*/ 327121 w 765771"/>
              <a:gd name="connsiteY90" fmla="*/ 920942 h 921481"/>
              <a:gd name="connsiteX91" fmla="*/ 328969 w 765771"/>
              <a:gd name="connsiteY91" fmla="*/ 914554 h 921481"/>
              <a:gd name="connsiteX92" fmla="*/ 328969 w 765771"/>
              <a:gd name="connsiteY92" fmla="*/ 906472 h 921481"/>
              <a:gd name="connsiteX93" fmla="*/ 332355 w 765771"/>
              <a:gd name="connsiteY93" fmla="*/ 886845 h 921481"/>
              <a:gd name="connsiteX94" fmla="*/ 336281 w 765771"/>
              <a:gd name="connsiteY94" fmla="*/ 875607 h 921481"/>
              <a:gd name="connsiteX95" fmla="*/ 336281 w 765771"/>
              <a:gd name="connsiteY95" fmla="*/ 860136 h 921481"/>
              <a:gd name="connsiteX96" fmla="*/ 334664 w 765771"/>
              <a:gd name="connsiteY96" fmla="*/ 853748 h 921481"/>
              <a:gd name="connsiteX97" fmla="*/ 334664 w 765771"/>
              <a:gd name="connsiteY97" fmla="*/ 852362 h 921481"/>
              <a:gd name="connsiteX98" fmla="*/ 336358 w 765771"/>
              <a:gd name="connsiteY98" fmla="*/ 846205 h 921481"/>
              <a:gd name="connsiteX99" fmla="*/ 336666 w 765771"/>
              <a:gd name="connsiteY99" fmla="*/ 845435 h 921481"/>
              <a:gd name="connsiteX100" fmla="*/ 343670 w 765771"/>
              <a:gd name="connsiteY100" fmla="*/ 834121 h 921481"/>
              <a:gd name="connsiteX101" fmla="*/ 345286 w 765771"/>
              <a:gd name="connsiteY101" fmla="*/ 821267 h 921481"/>
              <a:gd name="connsiteX102" fmla="*/ 345671 w 765771"/>
              <a:gd name="connsiteY102" fmla="*/ 820112 h 921481"/>
              <a:gd name="connsiteX103" fmla="*/ 350135 w 765771"/>
              <a:gd name="connsiteY103" fmla="*/ 812800 h 921481"/>
              <a:gd name="connsiteX104" fmla="*/ 350751 w 765771"/>
              <a:gd name="connsiteY104" fmla="*/ 812107 h 921481"/>
              <a:gd name="connsiteX105" fmla="*/ 366299 w 765771"/>
              <a:gd name="connsiteY105" fmla="*/ 799792 h 921481"/>
              <a:gd name="connsiteX106" fmla="*/ 367223 w 765771"/>
              <a:gd name="connsiteY106" fmla="*/ 796251 h 921481"/>
              <a:gd name="connsiteX107" fmla="*/ 367530 w 765771"/>
              <a:gd name="connsiteY107" fmla="*/ 795482 h 921481"/>
              <a:gd name="connsiteX108" fmla="*/ 379923 w 765771"/>
              <a:gd name="connsiteY108" fmla="*/ 775239 h 921481"/>
              <a:gd name="connsiteX109" fmla="*/ 382001 w 765771"/>
              <a:gd name="connsiteY109" fmla="*/ 773930 h 921481"/>
              <a:gd name="connsiteX110" fmla="*/ 384310 w 765771"/>
              <a:gd name="connsiteY110" fmla="*/ 774700 h 921481"/>
              <a:gd name="connsiteX111" fmla="*/ 389621 w 765771"/>
              <a:gd name="connsiteY111" fmla="*/ 780011 h 921481"/>
              <a:gd name="connsiteX112" fmla="*/ 406631 w 765771"/>
              <a:gd name="connsiteY112" fmla="*/ 788247 h 921481"/>
              <a:gd name="connsiteX113" fmla="*/ 407324 w 765771"/>
              <a:gd name="connsiteY113" fmla="*/ 788709 h 921481"/>
              <a:gd name="connsiteX114" fmla="*/ 422487 w 765771"/>
              <a:gd name="connsiteY114" fmla="*/ 802794 h 921481"/>
              <a:gd name="connsiteX115" fmla="*/ 422949 w 765771"/>
              <a:gd name="connsiteY115" fmla="*/ 803410 h 921481"/>
              <a:gd name="connsiteX116" fmla="*/ 427490 w 765771"/>
              <a:gd name="connsiteY116" fmla="*/ 810722 h 921481"/>
              <a:gd name="connsiteX117" fmla="*/ 429414 w 765771"/>
              <a:gd name="connsiteY117" fmla="*/ 815725 h 921481"/>
              <a:gd name="connsiteX118" fmla="*/ 429568 w 765771"/>
              <a:gd name="connsiteY118" fmla="*/ 816725 h 921481"/>
              <a:gd name="connsiteX119" fmla="*/ 429568 w 765771"/>
              <a:gd name="connsiteY119" fmla="*/ 816725 h 921481"/>
              <a:gd name="connsiteX120" fmla="*/ 429568 w 765771"/>
              <a:gd name="connsiteY120" fmla="*/ 823499 h 921481"/>
              <a:gd name="connsiteX121" fmla="*/ 429491 w 765771"/>
              <a:gd name="connsiteY121" fmla="*/ 824114 h 921481"/>
              <a:gd name="connsiteX122" fmla="*/ 427798 w 765771"/>
              <a:gd name="connsiteY122" fmla="*/ 831965 h 921481"/>
              <a:gd name="connsiteX123" fmla="*/ 422102 w 765771"/>
              <a:gd name="connsiteY123" fmla="*/ 848052 h 921481"/>
              <a:gd name="connsiteX124" fmla="*/ 421871 w 765771"/>
              <a:gd name="connsiteY124" fmla="*/ 848591 h 921481"/>
              <a:gd name="connsiteX125" fmla="*/ 416252 w 765771"/>
              <a:gd name="connsiteY125" fmla="*/ 857596 h 921481"/>
              <a:gd name="connsiteX126" fmla="*/ 415098 w 765771"/>
              <a:gd name="connsiteY126" fmla="*/ 858674 h 921481"/>
              <a:gd name="connsiteX127" fmla="*/ 407939 w 765771"/>
              <a:gd name="connsiteY127" fmla="*/ 861984 h 921481"/>
              <a:gd name="connsiteX128" fmla="*/ 406554 w 765771"/>
              <a:gd name="connsiteY128" fmla="*/ 868526 h 921481"/>
              <a:gd name="connsiteX129" fmla="*/ 405322 w 765771"/>
              <a:gd name="connsiteY129" fmla="*/ 870296 h 921481"/>
              <a:gd name="connsiteX130" fmla="*/ 395547 w 765771"/>
              <a:gd name="connsiteY130" fmla="*/ 876608 h 921481"/>
              <a:gd name="connsiteX131" fmla="*/ 396933 w 765771"/>
              <a:gd name="connsiteY131" fmla="*/ 887076 h 921481"/>
              <a:gd name="connsiteX132" fmla="*/ 410787 w 765771"/>
              <a:gd name="connsiteY132" fmla="*/ 905241 h 921481"/>
              <a:gd name="connsiteX133" fmla="*/ 414559 w 765771"/>
              <a:gd name="connsiteY133" fmla="*/ 907781 h 921481"/>
              <a:gd name="connsiteX134" fmla="*/ 416329 w 765771"/>
              <a:gd name="connsiteY134" fmla="*/ 907550 h 921481"/>
              <a:gd name="connsiteX135" fmla="*/ 420793 w 765771"/>
              <a:gd name="connsiteY135" fmla="*/ 895619 h 921481"/>
              <a:gd name="connsiteX136" fmla="*/ 421486 w 765771"/>
              <a:gd name="connsiteY136" fmla="*/ 894542 h 921481"/>
              <a:gd name="connsiteX137" fmla="*/ 428875 w 765771"/>
              <a:gd name="connsiteY137" fmla="*/ 887614 h 921481"/>
              <a:gd name="connsiteX138" fmla="*/ 432570 w 765771"/>
              <a:gd name="connsiteY138" fmla="*/ 878609 h 921481"/>
              <a:gd name="connsiteX139" fmla="*/ 434109 w 765771"/>
              <a:gd name="connsiteY139" fmla="*/ 870681 h 921481"/>
              <a:gd name="connsiteX140" fmla="*/ 434494 w 765771"/>
              <a:gd name="connsiteY140" fmla="*/ 869681 h 921481"/>
              <a:gd name="connsiteX141" fmla="*/ 435649 w 765771"/>
              <a:gd name="connsiteY141" fmla="*/ 867987 h 921481"/>
              <a:gd name="connsiteX142" fmla="*/ 437342 w 765771"/>
              <a:gd name="connsiteY142" fmla="*/ 866833 h 921481"/>
              <a:gd name="connsiteX143" fmla="*/ 439574 w 765771"/>
              <a:gd name="connsiteY143" fmla="*/ 866294 h 921481"/>
              <a:gd name="connsiteX144" fmla="*/ 441036 w 765771"/>
              <a:gd name="connsiteY144" fmla="*/ 866371 h 921481"/>
              <a:gd name="connsiteX145" fmla="*/ 453506 w 765771"/>
              <a:gd name="connsiteY145" fmla="*/ 870142 h 921481"/>
              <a:gd name="connsiteX146" fmla="*/ 461125 w 765771"/>
              <a:gd name="connsiteY146" fmla="*/ 869681 h 921481"/>
              <a:gd name="connsiteX147" fmla="*/ 478752 w 765771"/>
              <a:gd name="connsiteY147" fmla="*/ 841895 h 921481"/>
              <a:gd name="connsiteX148" fmla="*/ 485371 w 765771"/>
              <a:gd name="connsiteY148" fmla="*/ 823037 h 921481"/>
              <a:gd name="connsiteX149" fmla="*/ 486757 w 765771"/>
              <a:gd name="connsiteY149" fmla="*/ 821497 h 921481"/>
              <a:gd name="connsiteX150" fmla="*/ 493530 w 765771"/>
              <a:gd name="connsiteY150" fmla="*/ 818111 h 921481"/>
              <a:gd name="connsiteX151" fmla="*/ 494761 w 765771"/>
              <a:gd name="connsiteY151" fmla="*/ 817803 h 921481"/>
              <a:gd name="connsiteX152" fmla="*/ 496993 w 765771"/>
              <a:gd name="connsiteY152" fmla="*/ 817803 h 921481"/>
              <a:gd name="connsiteX153" fmla="*/ 497686 w 765771"/>
              <a:gd name="connsiteY153" fmla="*/ 817880 h 921481"/>
              <a:gd name="connsiteX154" fmla="*/ 502150 w 765771"/>
              <a:gd name="connsiteY154" fmla="*/ 819035 h 921481"/>
              <a:gd name="connsiteX155" fmla="*/ 503074 w 765771"/>
              <a:gd name="connsiteY155" fmla="*/ 819419 h 921481"/>
              <a:gd name="connsiteX156" fmla="*/ 512079 w 765771"/>
              <a:gd name="connsiteY156" fmla="*/ 825577 h 921481"/>
              <a:gd name="connsiteX157" fmla="*/ 523702 w 765771"/>
              <a:gd name="connsiteY157" fmla="*/ 831350 h 921481"/>
              <a:gd name="connsiteX158" fmla="*/ 558184 w 765771"/>
              <a:gd name="connsiteY158" fmla="*/ 836891 h 921481"/>
              <a:gd name="connsiteX159" fmla="*/ 563341 w 765771"/>
              <a:gd name="connsiteY159" fmla="*/ 836891 h 921481"/>
              <a:gd name="connsiteX160" fmla="*/ 565958 w 765771"/>
              <a:gd name="connsiteY160" fmla="*/ 834274 h 921481"/>
              <a:gd name="connsiteX161" fmla="*/ 570807 w 765771"/>
              <a:gd name="connsiteY161" fmla="*/ 816417 h 921481"/>
              <a:gd name="connsiteX162" fmla="*/ 571346 w 765771"/>
              <a:gd name="connsiteY162" fmla="*/ 815340 h 921481"/>
              <a:gd name="connsiteX163" fmla="*/ 600056 w 765771"/>
              <a:gd name="connsiteY163" fmla="*/ 781627 h 921481"/>
              <a:gd name="connsiteX164" fmla="*/ 603674 w 765771"/>
              <a:gd name="connsiteY164" fmla="*/ 775316 h 921481"/>
              <a:gd name="connsiteX165" fmla="*/ 608984 w 765771"/>
              <a:gd name="connsiteY165" fmla="*/ 768773 h 921481"/>
              <a:gd name="connsiteX166" fmla="*/ 610139 w 765771"/>
              <a:gd name="connsiteY166" fmla="*/ 767927 h 921481"/>
              <a:gd name="connsiteX167" fmla="*/ 620299 w 765771"/>
              <a:gd name="connsiteY167" fmla="*/ 764001 h 921481"/>
              <a:gd name="connsiteX168" fmla="*/ 631921 w 765771"/>
              <a:gd name="connsiteY168" fmla="*/ 761230 h 921481"/>
              <a:gd name="connsiteX169" fmla="*/ 637540 w 765771"/>
              <a:gd name="connsiteY169" fmla="*/ 756997 h 921481"/>
              <a:gd name="connsiteX170" fmla="*/ 644006 w 765771"/>
              <a:gd name="connsiteY170" fmla="*/ 739217 h 921481"/>
              <a:gd name="connsiteX171" fmla="*/ 645237 w 765771"/>
              <a:gd name="connsiteY171" fmla="*/ 737755 h 921481"/>
              <a:gd name="connsiteX172" fmla="*/ 652010 w 765771"/>
              <a:gd name="connsiteY172" fmla="*/ 733829 h 921481"/>
              <a:gd name="connsiteX173" fmla="*/ 656475 w 765771"/>
              <a:gd name="connsiteY173" fmla="*/ 732136 h 921481"/>
              <a:gd name="connsiteX174" fmla="*/ 661401 w 765771"/>
              <a:gd name="connsiteY174" fmla="*/ 728210 h 921481"/>
              <a:gd name="connsiteX175" fmla="*/ 663787 w 765771"/>
              <a:gd name="connsiteY175" fmla="*/ 724439 h 921481"/>
              <a:gd name="connsiteX176" fmla="*/ 664633 w 765771"/>
              <a:gd name="connsiteY176" fmla="*/ 721360 h 921481"/>
              <a:gd name="connsiteX177" fmla="*/ 664095 w 765771"/>
              <a:gd name="connsiteY177" fmla="*/ 714587 h 921481"/>
              <a:gd name="connsiteX178" fmla="*/ 664095 w 765771"/>
              <a:gd name="connsiteY178" fmla="*/ 713894 h 921481"/>
              <a:gd name="connsiteX179" fmla="*/ 665095 w 765771"/>
              <a:gd name="connsiteY179" fmla="*/ 707890 h 921481"/>
              <a:gd name="connsiteX180" fmla="*/ 660862 w 765771"/>
              <a:gd name="connsiteY180" fmla="*/ 696807 h 921481"/>
              <a:gd name="connsiteX181" fmla="*/ 660862 w 765771"/>
              <a:gd name="connsiteY181" fmla="*/ 694882 h 921481"/>
              <a:gd name="connsiteX182" fmla="*/ 667943 w 765771"/>
              <a:gd name="connsiteY182" fmla="*/ 674101 h 921481"/>
              <a:gd name="connsiteX183" fmla="*/ 666327 w 765771"/>
              <a:gd name="connsiteY183" fmla="*/ 658399 h 921481"/>
              <a:gd name="connsiteX184" fmla="*/ 666327 w 765771"/>
              <a:gd name="connsiteY184" fmla="*/ 657552 h 921481"/>
              <a:gd name="connsiteX185" fmla="*/ 669021 w 765771"/>
              <a:gd name="connsiteY185" fmla="*/ 643621 h 921481"/>
              <a:gd name="connsiteX186" fmla="*/ 667558 w 765771"/>
              <a:gd name="connsiteY186" fmla="*/ 639233 h 921481"/>
              <a:gd name="connsiteX187" fmla="*/ 665018 w 765771"/>
              <a:gd name="connsiteY187" fmla="*/ 633691 h 921481"/>
              <a:gd name="connsiteX188" fmla="*/ 662247 w 765771"/>
              <a:gd name="connsiteY188" fmla="*/ 630459 h 921481"/>
              <a:gd name="connsiteX189" fmla="*/ 658707 w 765771"/>
              <a:gd name="connsiteY189" fmla="*/ 628458 h 921481"/>
              <a:gd name="connsiteX190" fmla="*/ 658091 w 765771"/>
              <a:gd name="connsiteY190" fmla="*/ 627919 h 921481"/>
              <a:gd name="connsiteX191" fmla="*/ 646853 w 765771"/>
              <a:gd name="connsiteY191" fmla="*/ 616142 h 921481"/>
              <a:gd name="connsiteX192" fmla="*/ 646315 w 765771"/>
              <a:gd name="connsiteY192" fmla="*/ 615296 h 921481"/>
              <a:gd name="connsiteX193" fmla="*/ 643467 w 765771"/>
              <a:gd name="connsiteY193" fmla="*/ 608522 h 921481"/>
              <a:gd name="connsiteX194" fmla="*/ 643621 w 765771"/>
              <a:gd name="connsiteY194" fmla="*/ 606059 h 921481"/>
              <a:gd name="connsiteX195" fmla="*/ 647007 w 765771"/>
              <a:gd name="connsiteY195" fmla="*/ 599902 h 921481"/>
              <a:gd name="connsiteX196" fmla="*/ 648701 w 765771"/>
              <a:gd name="connsiteY196" fmla="*/ 598516 h 921481"/>
              <a:gd name="connsiteX197" fmla="*/ 656552 w 765771"/>
              <a:gd name="connsiteY197" fmla="*/ 596284 h 921481"/>
              <a:gd name="connsiteX198" fmla="*/ 657321 w 765771"/>
              <a:gd name="connsiteY198" fmla="*/ 596207 h 921481"/>
              <a:gd name="connsiteX199" fmla="*/ 660708 w 765771"/>
              <a:gd name="connsiteY199" fmla="*/ 596207 h 921481"/>
              <a:gd name="connsiteX200" fmla="*/ 662632 w 765771"/>
              <a:gd name="connsiteY200" fmla="*/ 596977 h 921481"/>
              <a:gd name="connsiteX201" fmla="*/ 669944 w 765771"/>
              <a:gd name="connsiteY201" fmla="*/ 603750 h 921481"/>
              <a:gd name="connsiteX202" fmla="*/ 682721 w 765771"/>
              <a:gd name="connsiteY202" fmla="*/ 613756 h 921481"/>
              <a:gd name="connsiteX203" fmla="*/ 683260 w 765771"/>
              <a:gd name="connsiteY203" fmla="*/ 614295 h 921481"/>
              <a:gd name="connsiteX204" fmla="*/ 689418 w 765771"/>
              <a:gd name="connsiteY204" fmla="*/ 622762 h 921481"/>
              <a:gd name="connsiteX205" fmla="*/ 693574 w 765771"/>
              <a:gd name="connsiteY205" fmla="*/ 631075 h 921481"/>
              <a:gd name="connsiteX206" fmla="*/ 701040 w 765771"/>
              <a:gd name="connsiteY206" fmla="*/ 649624 h 921481"/>
              <a:gd name="connsiteX207" fmla="*/ 705658 w 765771"/>
              <a:gd name="connsiteY207" fmla="*/ 650779 h 921481"/>
              <a:gd name="connsiteX208" fmla="*/ 714356 w 765771"/>
              <a:gd name="connsiteY208" fmla="*/ 648393 h 921481"/>
              <a:gd name="connsiteX209" fmla="*/ 727287 w 765771"/>
              <a:gd name="connsiteY209" fmla="*/ 634923 h 921481"/>
              <a:gd name="connsiteX210" fmla="*/ 728133 w 765771"/>
              <a:gd name="connsiteY210" fmla="*/ 634307 h 921481"/>
              <a:gd name="connsiteX211" fmla="*/ 735446 w 765771"/>
              <a:gd name="connsiteY211" fmla="*/ 630921 h 921481"/>
              <a:gd name="connsiteX212" fmla="*/ 738601 w 765771"/>
              <a:gd name="connsiteY212" fmla="*/ 628611 h 921481"/>
              <a:gd name="connsiteX213" fmla="*/ 741141 w 765771"/>
              <a:gd name="connsiteY213" fmla="*/ 625225 h 921481"/>
              <a:gd name="connsiteX214" fmla="*/ 741141 w 765771"/>
              <a:gd name="connsiteY214" fmla="*/ 603673 h 921481"/>
              <a:gd name="connsiteX215" fmla="*/ 741141 w 765771"/>
              <a:gd name="connsiteY215" fmla="*/ 603673 h 921481"/>
              <a:gd name="connsiteX216" fmla="*/ 741372 w 765771"/>
              <a:gd name="connsiteY216" fmla="*/ 602519 h 921481"/>
              <a:gd name="connsiteX217" fmla="*/ 744220 w 765771"/>
              <a:gd name="connsiteY217" fmla="*/ 596361 h 921481"/>
              <a:gd name="connsiteX218" fmla="*/ 758151 w 765771"/>
              <a:gd name="connsiteY218" fmla="*/ 570653 h 921481"/>
              <a:gd name="connsiteX219" fmla="*/ 764232 w 765771"/>
              <a:gd name="connsiteY219" fmla="*/ 542328 h 921481"/>
              <a:gd name="connsiteX220" fmla="*/ 765772 w 765771"/>
              <a:gd name="connsiteY220" fmla="*/ 528551 h 921481"/>
              <a:gd name="connsiteX221" fmla="*/ 762000 w 765771"/>
              <a:gd name="connsiteY221" fmla="*/ 516159 h 921481"/>
              <a:gd name="connsiteX222" fmla="*/ 761846 w 765771"/>
              <a:gd name="connsiteY222" fmla="*/ 515312 h 921481"/>
              <a:gd name="connsiteX223" fmla="*/ 761846 w 765771"/>
              <a:gd name="connsiteY223" fmla="*/ 509155 h 921481"/>
              <a:gd name="connsiteX224" fmla="*/ 762462 w 765771"/>
              <a:gd name="connsiteY224" fmla="*/ 503767 h 921481"/>
              <a:gd name="connsiteX225" fmla="*/ 762616 w 765771"/>
              <a:gd name="connsiteY225" fmla="*/ 503151 h 921481"/>
              <a:gd name="connsiteX226" fmla="*/ 765079 w 765771"/>
              <a:gd name="connsiteY226" fmla="*/ 496224 h 921481"/>
              <a:gd name="connsiteX227" fmla="*/ 757459 w 765771"/>
              <a:gd name="connsiteY227" fmla="*/ 475904 h 921481"/>
              <a:gd name="connsiteX228" fmla="*/ 757305 w 765771"/>
              <a:gd name="connsiteY228" fmla="*/ 476134 h 921481"/>
              <a:gd name="connsiteX229" fmla="*/ 753918 w 765771"/>
              <a:gd name="connsiteY229" fmla="*/ 480060 h 921481"/>
              <a:gd name="connsiteX230" fmla="*/ 753456 w 765771"/>
              <a:gd name="connsiteY230" fmla="*/ 480522 h 921481"/>
              <a:gd name="connsiteX231" fmla="*/ 751224 w 765771"/>
              <a:gd name="connsiteY231" fmla="*/ 482215 h 921481"/>
              <a:gd name="connsiteX232" fmla="*/ 749762 w 765771"/>
              <a:gd name="connsiteY232" fmla="*/ 482754 h 921481"/>
              <a:gd name="connsiteX233" fmla="*/ 742450 w 765771"/>
              <a:gd name="connsiteY233" fmla="*/ 483293 h 921481"/>
              <a:gd name="connsiteX234" fmla="*/ 739448 w 765771"/>
              <a:gd name="connsiteY234" fmla="*/ 480984 h 921481"/>
              <a:gd name="connsiteX235" fmla="*/ 737755 w 765771"/>
              <a:gd name="connsiteY235" fmla="*/ 470824 h 921481"/>
              <a:gd name="connsiteX236" fmla="*/ 737755 w 765771"/>
              <a:gd name="connsiteY236" fmla="*/ 469977 h 921481"/>
              <a:gd name="connsiteX237" fmla="*/ 737755 w 765771"/>
              <a:gd name="connsiteY237" fmla="*/ 469977 h 921481"/>
              <a:gd name="connsiteX238" fmla="*/ 739371 w 765771"/>
              <a:gd name="connsiteY238" fmla="*/ 459047 h 921481"/>
              <a:gd name="connsiteX239" fmla="*/ 738832 w 765771"/>
              <a:gd name="connsiteY239" fmla="*/ 453198 h 921481"/>
              <a:gd name="connsiteX240" fmla="*/ 737755 w 765771"/>
              <a:gd name="connsiteY240" fmla="*/ 444654 h 921481"/>
              <a:gd name="connsiteX241" fmla="*/ 735215 w 765771"/>
              <a:gd name="connsiteY241" fmla="*/ 439112 h 921481"/>
              <a:gd name="connsiteX242" fmla="*/ 730827 w 765771"/>
              <a:gd name="connsiteY242" fmla="*/ 438342 h 921481"/>
              <a:gd name="connsiteX243" fmla="*/ 726594 w 765771"/>
              <a:gd name="connsiteY243" fmla="*/ 438804 h 921481"/>
              <a:gd name="connsiteX244" fmla="*/ 723053 w 765771"/>
              <a:gd name="connsiteY244" fmla="*/ 440344 h 921481"/>
              <a:gd name="connsiteX245" fmla="*/ 711816 w 765771"/>
              <a:gd name="connsiteY245" fmla="*/ 442730 h 921481"/>
              <a:gd name="connsiteX246" fmla="*/ 710661 w 765771"/>
              <a:gd name="connsiteY246" fmla="*/ 442730 h 921481"/>
              <a:gd name="connsiteX247" fmla="*/ 702964 w 765771"/>
              <a:gd name="connsiteY247" fmla="*/ 441190 h 921481"/>
              <a:gd name="connsiteX248" fmla="*/ 700732 w 765771"/>
              <a:gd name="connsiteY248" fmla="*/ 445270 h 921481"/>
              <a:gd name="connsiteX249" fmla="*/ 700270 w 765771"/>
              <a:gd name="connsiteY249" fmla="*/ 445885 h 921481"/>
              <a:gd name="connsiteX250" fmla="*/ 697423 w 765771"/>
              <a:gd name="connsiteY250" fmla="*/ 448733 h 921481"/>
              <a:gd name="connsiteX251" fmla="*/ 693420 w 765771"/>
              <a:gd name="connsiteY251" fmla="*/ 448733 h 921481"/>
              <a:gd name="connsiteX252" fmla="*/ 692265 w 765771"/>
              <a:gd name="connsiteY252" fmla="*/ 447579 h 921481"/>
              <a:gd name="connsiteX253" fmla="*/ 691573 w 765771"/>
              <a:gd name="connsiteY253" fmla="*/ 446424 h 921481"/>
              <a:gd name="connsiteX254" fmla="*/ 689879 w 765771"/>
              <a:gd name="connsiteY254" fmla="*/ 440805 h 921481"/>
              <a:gd name="connsiteX255" fmla="*/ 688802 w 765771"/>
              <a:gd name="connsiteY255" fmla="*/ 438265 h 921481"/>
              <a:gd name="connsiteX256" fmla="*/ 687724 w 765771"/>
              <a:gd name="connsiteY256" fmla="*/ 437804 h 921481"/>
              <a:gd name="connsiteX257" fmla="*/ 683337 w 765771"/>
              <a:gd name="connsiteY257" fmla="*/ 438265 h 921481"/>
              <a:gd name="connsiteX258" fmla="*/ 678873 w 765771"/>
              <a:gd name="connsiteY258" fmla="*/ 438265 h 921481"/>
              <a:gd name="connsiteX259" fmla="*/ 677257 w 765771"/>
              <a:gd name="connsiteY259" fmla="*/ 438650 h 921481"/>
              <a:gd name="connsiteX260" fmla="*/ 668559 w 765771"/>
              <a:gd name="connsiteY260" fmla="*/ 443038 h 921481"/>
              <a:gd name="connsiteX261" fmla="*/ 665480 w 765771"/>
              <a:gd name="connsiteY261" fmla="*/ 442653 h 921481"/>
              <a:gd name="connsiteX262" fmla="*/ 655320 w 765771"/>
              <a:gd name="connsiteY262" fmla="*/ 434186 h 921481"/>
              <a:gd name="connsiteX263" fmla="*/ 651164 w 765771"/>
              <a:gd name="connsiteY263" fmla="*/ 431569 h 921481"/>
              <a:gd name="connsiteX264" fmla="*/ 650548 w 765771"/>
              <a:gd name="connsiteY264" fmla="*/ 431030 h 921481"/>
              <a:gd name="connsiteX265" fmla="*/ 646930 w 765771"/>
              <a:gd name="connsiteY265" fmla="*/ 426874 h 921481"/>
              <a:gd name="connsiteX266" fmla="*/ 644852 w 765771"/>
              <a:gd name="connsiteY266" fmla="*/ 425642 h 921481"/>
              <a:gd name="connsiteX267" fmla="*/ 635693 w 765771"/>
              <a:gd name="connsiteY267" fmla="*/ 423487 h 921481"/>
              <a:gd name="connsiteX268" fmla="*/ 627534 w 765771"/>
              <a:gd name="connsiteY268" fmla="*/ 422410 h 921481"/>
              <a:gd name="connsiteX269" fmla="*/ 626764 w 765771"/>
              <a:gd name="connsiteY269" fmla="*/ 422179 h 921481"/>
              <a:gd name="connsiteX270" fmla="*/ 616604 w 765771"/>
              <a:gd name="connsiteY270" fmla="*/ 417714 h 921481"/>
              <a:gd name="connsiteX271" fmla="*/ 614526 w 765771"/>
              <a:gd name="connsiteY271" fmla="*/ 416329 h 921481"/>
              <a:gd name="connsiteX272" fmla="*/ 613449 w 765771"/>
              <a:gd name="connsiteY272" fmla="*/ 415020 h 921481"/>
              <a:gd name="connsiteX273" fmla="*/ 611216 w 765771"/>
              <a:gd name="connsiteY273" fmla="*/ 409402 h 921481"/>
              <a:gd name="connsiteX274" fmla="*/ 611063 w 765771"/>
              <a:gd name="connsiteY274" fmla="*/ 408093 h 921481"/>
              <a:gd name="connsiteX275" fmla="*/ 611524 w 765771"/>
              <a:gd name="connsiteY275" fmla="*/ 406862 h 921481"/>
              <a:gd name="connsiteX276" fmla="*/ 632229 w 765771"/>
              <a:gd name="connsiteY276" fmla="*/ 374380 h 921481"/>
              <a:gd name="connsiteX277" fmla="*/ 630382 w 765771"/>
              <a:gd name="connsiteY277" fmla="*/ 368839 h 921481"/>
              <a:gd name="connsiteX278" fmla="*/ 630228 w 765771"/>
              <a:gd name="connsiteY278" fmla="*/ 367684 h 921481"/>
              <a:gd name="connsiteX279" fmla="*/ 630228 w 765771"/>
              <a:gd name="connsiteY279" fmla="*/ 367684 h 921481"/>
              <a:gd name="connsiteX280" fmla="*/ 630228 w 765771"/>
              <a:gd name="connsiteY280" fmla="*/ 367684 h 921481"/>
              <a:gd name="connsiteX281" fmla="*/ 630767 w 765771"/>
              <a:gd name="connsiteY281" fmla="*/ 362527 h 921481"/>
              <a:gd name="connsiteX282" fmla="*/ 630074 w 765771"/>
              <a:gd name="connsiteY282" fmla="*/ 359295 h 921481"/>
              <a:gd name="connsiteX283" fmla="*/ 627457 w 765771"/>
              <a:gd name="connsiteY283" fmla="*/ 358140 h 921481"/>
              <a:gd name="connsiteX284" fmla="*/ 626918 w 765771"/>
              <a:gd name="connsiteY284" fmla="*/ 357832 h 921481"/>
              <a:gd name="connsiteX285" fmla="*/ 624686 w 765771"/>
              <a:gd name="connsiteY285" fmla="*/ 356139 h 921481"/>
              <a:gd name="connsiteX286" fmla="*/ 624070 w 765771"/>
              <a:gd name="connsiteY286" fmla="*/ 355523 h 921481"/>
              <a:gd name="connsiteX287" fmla="*/ 613372 w 765771"/>
              <a:gd name="connsiteY287" fmla="*/ 340360 h 921481"/>
              <a:gd name="connsiteX288" fmla="*/ 613526 w 765771"/>
              <a:gd name="connsiteY288" fmla="*/ 336896 h 921481"/>
              <a:gd name="connsiteX289" fmla="*/ 626995 w 765771"/>
              <a:gd name="connsiteY289" fmla="*/ 320810 h 921481"/>
              <a:gd name="connsiteX290" fmla="*/ 627457 w 765771"/>
              <a:gd name="connsiteY290" fmla="*/ 302260 h 921481"/>
              <a:gd name="connsiteX291" fmla="*/ 624147 w 765771"/>
              <a:gd name="connsiteY291" fmla="*/ 300797 h 921481"/>
              <a:gd name="connsiteX292" fmla="*/ 622531 w 765771"/>
              <a:gd name="connsiteY292" fmla="*/ 298719 h 921481"/>
              <a:gd name="connsiteX293" fmla="*/ 622069 w 765771"/>
              <a:gd name="connsiteY293" fmla="*/ 296102 h 921481"/>
              <a:gd name="connsiteX294" fmla="*/ 618682 w 765771"/>
              <a:gd name="connsiteY294" fmla="*/ 292177 h 921481"/>
              <a:gd name="connsiteX295" fmla="*/ 607214 w 765771"/>
              <a:gd name="connsiteY295" fmla="*/ 274397 h 921481"/>
              <a:gd name="connsiteX296" fmla="*/ 606906 w 765771"/>
              <a:gd name="connsiteY296" fmla="*/ 273704 h 921481"/>
              <a:gd name="connsiteX297" fmla="*/ 604674 w 765771"/>
              <a:gd name="connsiteY297" fmla="*/ 266392 h 921481"/>
              <a:gd name="connsiteX298" fmla="*/ 604597 w 765771"/>
              <a:gd name="connsiteY298" fmla="*/ 264930 h 921481"/>
              <a:gd name="connsiteX299" fmla="*/ 605598 w 765771"/>
              <a:gd name="connsiteY299" fmla="*/ 260465 h 921481"/>
              <a:gd name="connsiteX300" fmla="*/ 604751 w 765771"/>
              <a:gd name="connsiteY300" fmla="*/ 256463 h 921481"/>
              <a:gd name="connsiteX301" fmla="*/ 578581 w 765771"/>
              <a:gd name="connsiteY301" fmla="*/ 235758 h 921481"/>
              <a:gd name="connsiteX302" fmla="*/ 577889 w 765771"/>
              <a:gd name="connsiteY302" fmla="*/ 234988 h 921481"/>
              <a:gd name="connsiteX303" fmla="*/ 574502 w 765771"/>
              <a:gd name="connsiteY303" fmla="*/ 229370 h 921481"/>
              <a:gd name="connsiteX304" fmla="*/ 574271 w 765771"/>
              <a:gd name="connsiteY304" fmla="*/ 228831 h 921481"/>
              <a:gd name="connsiteX305" fmla="*/ 572578 w 765771"/>
              <a:gd name="connsiteY305" fmla="*/ 223751 h 921481"/>
              <a:gd name="connsiteX306" fmla="*/ 569730 w 765771"/>
              <a:gd name="connsiteY306" fmla="*/ 211128 h 921481"/>
              <a:gd name="connsiteX307" fmla="*/ 569653 w 765771"/>
              <a:gd name="connsiteY307" fmla="*/ 210127 h 921481"/>
              <a:gd name="connsiteX308" fmla="*/ 570576 w 765771"/>
              <a:gd name="connsiteY308" fmla="*/ 204816 h 921481"/>
              <a:gd name="connsiteX309" fmla="*/ 560724 w 765771"/>
              <a:gd name="connsiteY309" fmla="*/ 202738 h 921481"/>
              <a:gd name="connsiteX310" fmla="*/ 554567 w 765771"/>
              <a:gd name="connsiteY310" fmla="*/ 204662 h 921481"/>
              <a:gd name="connsiteX311" fmla="*/ 551026 w 765771"/>
              <a:gd name="connsiteY311" fmla="*/ 207202 h 921481"/>
              <a:gd name="connsiteX312" fmla="*/ 548563 w 765771"/>
              <a:gd name="connsiteY312" fmla="*/ 207587 h 921481"/>
              <a:gd name="connsiteX313" fmla="*/ 543252 w 765771"/>
              <a:gd name="connsiteY313" fmla="*/ 205971 h 921481"/>
              <a:gd name="connsiteX314" fmla="*/ 534555 w 765771"/>
              <a:gd name="connsiteY314" fmla="*/ 205432 h 921481"/>
              <a:gd name="connsiteX315" fmla="*/ 533631 w 765771"/>
              <a:gd name="connsiteY315" fmla="*/ 205201 h 921481"/>
              <a:gd name="connsiteX316" fmla="*/ 531938 w 765771"/>
              <a:gd name="connsiteY316" fmla="*/ 204508 h 921481"/>
              <a:gd name="connsiteX317" fmla="*/ 530013 w 765771"/>
              <a:gd name="connsiteY317" fmla="*/ 203662 h 921481"/>
              <a:gd name="connsiteX318" fmla="*/ 526473 w 765771"/>
              <a:gd name="connsiteY318" fmla="*/ 203123 h 921481"/>
              <a:gd name="connsiteX319" fmla="*/ 518468 w 765771"/>
              <a:gd name="connsiteY319" fmla="*/ 203123 h 921481"/>
              <a:gd name="connsiteX320" fmla="*/ 506538 w 765771"/>
              <a:gd name="connsiteY320" fmla="*/ 201430 h 921481"/>
              <a:gd name="connsiteX321" fmla="*/ 499534 w 765771"/>
              <a:gd name="connsiteY321" fmla="*/ 201968 h 921481"/>
              <a:gd name="connsiteX322" fmla="*/ 498302 w 765771"/>
              <a:gd name="connsiteY322" fmla="*/ 201815 h 921481"/>
              <a:gd name="connsiteX323" fmla="*/ 492991 w 765771"/>
              <a:gd name="connsiteY323" fmla="*/ 199736 h 921481"/>
              <a:gd name="connsiteX324" fmla="*/ 489296 w 765771"/>
              <a:gd name="connsiteY324" fmla="*/ 199274 h 921481"/>
              <a:gd name="connsiteX325" fmla="*/ 487603 w 765771"/>
              <a:gd name="connsiteY325" fmla="*/ 199582 h 921481"/>
              <a:gd name="connsiteX326" fmla="*/ 485140 w 765771"/>
              <a:gd name="connsiteY326" fmla="*/ 201660 h 921481"/>
              <a:gd name="connsiteX327" fmla="*/ 479983 w 765771"/>
              <a:gd name="connsiteY327" fmla="*/ 209896 h 921481"/>
              <a:gd name="connsiteX328" fmla="*/ 476135 w 765771"/>
              <a:gd name="connsiteY328" fmla="*/ 226830 h 921481"/>
              <a:gd name="connsiteX329" fmla="*/ 474903 w 765771"/>
              <a:gd name="connsiteY329" fmla="*/ 230062 h 921481"/>
              <a:gd name="connsiteX330" fmla="*/ 472055 w 765771"/>
              <a:gd name="connsiteY330" fmla="*/ 231833 h 921481"/>
              <a:gd name="connsiteX331" fmla="*/ 454044 w 765771"/>
              <a:gd name="connsiteY331" fmla="*/ 230139 h 921481"/>
              <a:gd name="connsiteX332" fmla="*/ 442037 w 765771"/>
              <a:gd name="connsiteY332" fmla="*/ 230678 h 921481"/>
              <a:gd name="connsiteX333" fmla="*/ 442037 w 765771"/>
              <a:gd name="connsiteY333" fmla="*/ 230678 h 921481"/>
              <a:gd name="connsiteX334" fmla="*/ 442037 w 765771"/>
              <a:gd name="connsiteY334" fmla="*/ 230678 h 921481"/>
              <a:gd name="connsiteX335" fmla="*/ 434186 w 765771"/>
              <a:gd name="connsiteY335" fmla="*/ 229523 h 921481"/>
              <a:gd name="connsiteX336" fmla="*/ 429876 w 765771"/>
              <a:gd name="connsiteY336" fmla="*/ 228292 h 921481"/>
              <a:gd name="connsiteX337" fmla="*/ 428029 w 765771"/>
              <a:gd name="connsiteY337" fmla="*/ 226676 h 921481"/>
              <a:gd name="connsiteX338" fmla="*/ 426720 w 765771"/>
              <a:gd name="connsiteY338" fmla="*/ 223597 h 921481"/>
              <a:gd name="connsiteX339" fmla="*/ 421255 w 765771"/>
              <a:gd name="connsiteY339" fmla="*/ 220441 h 921481"/>
              <a:gd name="connsiteX340" fmla="*/ 401012 w 765771"/>
              <a:gd name="connsiteY340" fmla="*/ 217670 h 921481"/>
              <a:gd name="connsiteX341" fmla="*/ 393469 w 765771"/>
              <a:gd name="connsiteY341" fmla="*/ 215900 h 921481"/>
              <a:gd name="connsiteX342" fmla="*/ 387466 w 765771"/>
              <a:gd name="connsiteY342" fmla="*/ 213514 h 921481"/>
              <a:gd name="connsiteX343" fmla="*/ 381462 w 765771"/>
              <a:gd name="connsiteY343" fmla="*/ 209973 h 921481"/>
              <a:gd name="connsiteX344" fmla="*/ 380923 w 765771"/>
              <a:gd name="connsiteY344" fmla="*/ 209588 h 921481"/>
              <a:gd name="connsiteX345" fmla="*/ 378075 w 765771"/>
              <a:gd name="connsiteY345" fmla="*/ 206741 h 921481"/>
              <a:gd name="connsiteX346" fmla="*/ 377690 w 765771"/>
              <a:gd name="connsiteY346" fmla="*/ 206202 h 921481"/>
              <a:gd name="connsiteX347" fmla="*/ 373226 w 765771"/>
              <a:gd name="connsiteY347" fmla="*/ 198890 h 921481"/>
              <a:gd name="connsiteX348" fmla="*/ 372841 w 765771"/>
              <a:gd name="connsiteY348" fmla="*/ 197427 h 921481"/>
              <a:gd name="connsiteX349" fmla="*/ 372841 w 765771"/>
              <a:gd name="connsiteY349" fmla="*/ 197427 h 921481"/>
              <a:gd name="connsiteX350" fmla="*/ 372841 w 765771"/>
              <a:gd name="connsiteY350" fmla="*/ 194733 h 921481"/>
              <a:gd name="connsiteX351" fmla="*/ 372149 w 765771"/>
              <a:gd name="connsiteY351" fmla="*/ 193425 h 921481"/>
              <a:gd name="connsiteX352" fmla="*/ 362835 w 765771"/>
              <a:gd name="connsiteY352" fmla="*/ 183034 h 921481"/>
              <a:gd name="connsiteX353" fmla="*/ 354369 w 765771"/>
              <a:gd name="connsiteY353" fmla="*/ 175645 h 921481"/>
              <a:gd name="connsiteX354" fmla="*/ 345671 w 765771"/>
              <a:gd name="connsiteY354" fmla="*/ 171334 h 921481"/>
              <a:gd name="connsiteX355" fmla="*/ 345132 w 765771"/>
              <a:gd name="connsiteY355" fmla="*/ 170950 h 921481"/>
              <a:gd name="connsiteX356" fmla="*/ 338359 w 765771"/>
              <a:gd name="connsiteY356" fmla="*/ 165331 h 921481"/>
              <a:gd name="connsiteX357" fmla="*/ 333202 w 765771"/>
              <a:gd name="connsiteY357" fmla="*/ 159173 h 921481"/>
              <a:gd name="connsiteX358" fmla="*/ 286635 w 765771"/>
              <a:gd name="connsiteY358" fmla="*/ 157018 h 921481"/>
              <a:gd name="connsiteX359" fmla="*/ 284711 w 765771"/>
              <a:gd name="connsiteY359" fmla="*/ 156095 h 921481"/>
              <a:gd name="connsiteX360" fmla="*/ 284018 w 765771"/>
              <a:gd name="connsiteY360" fmla="*/ 154093 h 921481"/>
              <a:gd name="connsiteX361" fmla="*/ 284557 w 765771"/>
              <a:gd name="connsiteY361" fmla="*/ 142856 h 921481"/>
              <a:gd name="connsiteX362" fmla="*/ 284942 w 765771"/>
              <a:gd name="connsiteY362" fmla="*/ 141547 h 921481"/>
              <a:gd name="connsiteX363" fmla="*/ 285712 w 765771"/>
              <a:gd name="connsiteY363" fmla="*/ 140239 h 921481"/>
              <a:gd name="connsiteX364" fmla="*/ 288329 w 765771"/>
              <a:gd name="connsiteY364" fmla="*/ 135698 h 921481"/>
              <a:gd name="connsiteX365" fmla="*/ 286250 w 765771"/>
              <a:gd name="connsiteY365" fmla="*/ 123844 h 921481"/>
              <a:gd name="connsiteX366" fmla="*/ 286250 w 765771"/>
              <a:gd name="connsiteY366" fmla="*/ 122844 h 921481"/>
              <a:gd name="connsiteX367" fmla="*/ 286789 w 765771"/>
              <a:gd name="connsiteY367" fmla="*/ 119457 h 921481"/>
              <a:gd name="connsiteX368" fmla="*/ 286943 w 765771"/>
              <a:gd name="connsiteY368" fmla="*/ 118841 h 921481"/>
              <a:gd name="connsiteX369" fmla="*/ 288636 w 765771"/>
              <a:gd name="connsiteY369" fmla="*/ 114916 h 921481"/>
              <a:gd name="connsiteX370" fmla="*/ 289252 w 765771"/>
              <a:gd name="connsiteY370" fmla="*/ 114069 h 921481"/>
              <a:gd name="connsiteX371" fmla="*/ 296026 w 765771"/>
              <a:gd name="connsiteY371" fmla="*/ 107296 h 921481"/>
              <a:gd name="connsiteX372" fmla="*/ 302568 w 765771"/>
              <a:gd name="connsiteY372" fmla="*/ 102523 h 921481"/>
              <a:gd name="connsiteX373" fmla="*/ 312574 w 765771"/>
              <a:gd name="connsiteY373" fmla="*/ 94057 h 921481"/>
              <a:gd name="connsiteX374" fmla="*/ 314883 w 765771"/>
              <a:gd name="connsiteY374" fmla="*/ 88438 h 921481"/>
              <a:gd name="connsiteX375" fmla="*/ 314883 w 765771"/>
              <a:gd name="connsiteY375" fmla="*/ 82742 h 921481"/>
              <a:gd name="connsiteX376" fmla="*/ 312882 w 765771"/>
              <a:gd name="connsiteY376" fmla="*/ 76816 h 921481"/>
              <a:gd name="connsiteX377" fmla="*/ 311189 w 765771"/>
              <a:gd name="connsiteY377" fmla="*/ 74276 h 921481"/>
              <a:gd name="connsiteX378" fmla="*/ 307186 w 765771"/>
              <a:gd name="connsiteY378" fmla="*/ 71813 h 921481"/>
              <a:gd name="connsiteX379" fmla="*/ 306493 w 765771"/>
              <a:gd name="connsiteY379" fmla="*/ 71197 h 921481"/>
              <a:gd name="connsiteX380" fmla="*/ 304030 w 765771"/>
              <a:gd name="connsiteY380" fmla="*/ 68272 h 921481"/>
              <a:gd name="connsiteX381" fmla="*/ 302568 w 765771"/>
              <a:gd name="connsiteY381" fmla="*/ 67579 h 921481"/>
              <a:gd name="connsiteX382" fmla="*/ 298335 w 765771"/>
              <a:gd name="connsiteY382" fmla="*/ 66502 h 921481"/>
              <a:gd name="connsiteX383" fmla="*/ 296872 w 765771"/>
              <a:gd name="connsiteY383" fmla="*/ 65578 h 921481"/>
              <a:gd name="connsiteX384" fmla="*/ 293485 w 765771"/>
              <a:gd name="connsiteY384" fmla="*/ 61653 h 921481"/>
              <a:gd name="connsiteX385" fmla="*/ 292793 w 765771"/>
              <a:gd name="connsiteY385" fmla="*/ 60036 h 921481"/>
              <a:gd name="connsiteX386" fmla="*/ 292254 w 765771"/>
              <a:gd name="connsiteY386" fmla="*/ 53879 h 921481"/>
              <a:gd name="connsiteX387" fmla="*/ 276783 w 765771"/>
              <a:gd name="connsiteY387" fmla="*/ 26862 h 921481"/>
              <a:gd name="connsiteX388" fmla="*/ 273781 w 765771"/>
              <a:gd name="connsiteY388" fmla="*/ 18550 h 921481"/>
              <a:gd name="connsiteX389" fmla="*/ 273627 w 765771"/>
              <a:gd name="connsiteY389" fmla="*/ 17934 h 921481"/>
              <a:gd name="connsiteX390" fmla="*/ 271549 w 765771"/>
              <a:gd name="connsiteY390" fmla="*/ 0 h 921481"/>
              <a:gd name="connsiteX391" fmla="*/ 270472 w 765771"/>
              <a:gd name="connsiteY391" fmla="*/ 616 h 921481"/>
              <a:gd name="connsiteX392" fmla="*/ 267239 w 765771"/>
              <a:gd name="connsiteY392" fmla="*/ 1539 h 921481"/>
              <a:gd name="connsiteX393" fmla="*/ 264391 w 765771"/>
              <a:gd name="connsiteY393" fmla="*/ 4387 h 921481"/>
              <a:gd name="connsiteX394" fmla="*/ 259157 w 765771"/>
              <a:gd name="connsiteY394" fmla="*/ 12315 h 921481"/>
              <a:gd name="connsiteX395" fmla="*/ 257695 w 765771"/>
              <a:gd name="connsiteY395" fmla="*/ 13470 h 921481"/>
              <a:gd name="connsiteX396" fmla="*/ 256001 w 765771"/>
              <a:gd name="connsiteY396" fmla="*/ 14008 h 921481"/>
              <a:gd name="connsiteX397" fmla="*/ 250536 w 765771"/>
              <a:gd name="connsiteY397" fmla="*/ 16318 h 921481"/>
              <a:gd name="connsiteX398" fmla="*/ 250382 w 765771"/>
              <a:gd name="connsiteY398" fmla="*/ 16856 h 921481"/>
              <a:gd name="connsiteX399" fmla="*/ 246457 w 765771"/>
              <a:gd name="connsiteY399" fmla="*/ 27016 h 921481"/>
              <a:gd name="connsiteX400" fmla="*/ 243763 w 765771"/>
              <a:gd name="connsiteY400" fmla="*/ 38485 h 921481"/>
              <a:gd name="connsiteX401" fmla="*/ 243301 w 765771"/>
              <a:gd name="connsiteY401" fmla="*/ 45335 h 921481"/>
              <a:gd name="connsiteX402" fmla="*/ 243840 w 765771"/>
              <a:gd name="connsiteY402" fmla="*/ 51878 h 921481"/>
              <a:gd name="connsiteX403" fmla="*/ 250459 w 765771"/>
              <a:gd name="connsiteY403" fmla="*/ 72967 h 921481"/>
              <a:gd name="connsiteX404" fmla="*/ 250536 w 765771"/>
              <a:gd name="connsiteY404" fmla="*/ 74507 h 921481"/>
              <a:gd name="connsiteX405" fmla="*/ 250536 w 765771"/>
              <a:gd name="connsiteY405" fmla="*/ 74507 h 921481"/>
              <a:gd name="connsiteX406" fmla="*/ 250536 w 765771"/>
              <a:gd name="connsiteY406" fmla="*/ 74507 h 921481"/>
              <a:gd name="connsiteX407" fmla="*/ 250075 w 765771"/>
              <a:gd name="connsiteY407" fmla="*/ 76431 h 921481"/>
              <a:gd name="connsiteX408" fmla="*/ 249613 w 765771"/>
              <a:gd name="connsiteY408" fmla="*/ 78355 h 921481"/>
              <a:gd name="connsiteX409" fmla="*/ 254308 w 765771"/>
              <a:gd name="connsiteY409" fmla="*/ 99830 h 921481"/>
              <a:gd name="connsiteX410" fmla="*/ 257541 w 765771"/>
              <a:gd name="connsiteY410" fmla="*/ 102601 h 921481"/>
              <a:gd name="connsiteX411" fmla="*/ 258233 w 765771"/>
              <a:gd name="connsiteY411" fmla="*/ 103447 h 921481"/>
              <a:gd name="connsiteX412" fmla="*/ 259927 w 765771"/>
              <a:gd name="connsiteY412" fmla="*/ 106834 h 921481"/>
              <a:gd name="connsiteX413" fmla="*/ 260158 w 765771"/>
              <a:gd name="connsiteY413" fmla="*/ 107527 h 921481"/>
              <a:gd name="connsiteX414" fmla="*/ 264622 w 765771"/>
              <a:gd name="connsiteY414" fmla="*/ 130618 h 921481"/>
              <a:gd name="connsiteX415" fmla="*/ 265238 w 765771"/>
              <a:gd name="connsiteY415" fmla="*/ 138853 h 921481"/>
              <a:gd name="connsiteX416" fmla="*/ 265238 w 765771"/>
              <a:gd name="connsiteY416" fmla="*/ 139469 h 921481"/>
              <a:gd name="connsiteX417" fmla="*/ 261851 w 765771"/>
              <a:gd name="connsiteY417" fmla="*/ 161405 h 921481"/>
              <a:gd name="connsiteX418" fmla="*/ 260697 w 765771"/>
              <a:gd name="connsiteY418" fmla="*/ 166178 h 921481"/>
              <a:gd name="connsiteX419" fmla="*/ 260158 w 765771"/>
              <a:gd name="connsiteY419" fmla="*/ 167255 h 921481"/>
              <a:gd name="connsiteX420" fmla="*/ 258233 w 765771"/>
              <a:gd name="connsiteY420" fmla="*/ 169641 h 921481"/>
              <a:gd name="connsiteX421" fmla="*/ 257695 w 765771"/>
              <a:gd name="connsiteY421" fmla="*/ 171258 h 921481"/>
              <a:gd name="connsiteX422" fmla="*/ 260312 w 765771"/>
              <a:gd name="connsiteY422" fmla="*/ 175183 h 921481"/>
              <a:gd name="connsiteX423" fmla="*/ 262159 w 765771"/>
              <a:gd name="connsiteY423" fmla="*/ 178878 h 921481"/>
              <a:gd name="connsiteX424" fmla="*/ 262390 w 765771"/>
              <a:gd name="connsiteY424" fmla="*/ 180494 h 921481"/>
              <a:gd name="connsiteX425" fmla="*/ 262390 w 765771"/>
              <a:gd name="connsiteY425" fmla="*/ 180494 h 921481"/>
              <a:gd name="connsiteX426" fmla="*/ 262390 w 765771"/>
              <a:gd name="connsiteY426" fmla="*/ 180494 h 921481"/>
              <a:gd name="connsiteX427" fmla="*/ 262313 w 765771"/>
              <a:gd name="connsiteY427" fmla="*/ 181264 h 921481"/>
              <a:gd name="connsiteX428" fmla="*/ 261851 w 765771"/>
              <a:gd name="connsiteY428" fmla="*/ 184419 h 921481"/>
              <a:gd name="connsiteX429" fmla="*/ 260081 w 765771"/>
              <a:gd name="connsiteY429" fmla="*/ 189884 h 921481"/>
              <a:gd name="connsiteX430" fmla="*/ 259619 w 765771"/>
              <a:gd name="connsiteY430" fmla="*/ 191193 h 921481"/>
              <a:gd name="connsiteX431" fmla="*/ 259619 w 765771"/>
              <a:gd name="connsiteY431" fmla="*/ 203662 h 921481"/>
              <a:gd name="connsiteX432" fmla="*/ 259465 w 765771"/>
              <a:gd name="connsiteY432" fmla="*/ 204432 h 921481"/>
              <a:gd name="connsiteX433" fmla="*/ 257772 w 765771"/>
              <a:gd name="connsiteY433" fmla="*/ 210050 h 921481"/>
              <a:gd name="connsiteX434" fmla="*/ 256463 w 765771"/>
              <a:gd name="connsiteY434" fmla="*/ 211667 h 921481"/>
              <a:gd name="connsiteX435" fmla="*/ 252384 w 765771"/>
              <a:gd name="connsiteY435" fmla="*/ 213976 h 921481"/>
              <a:gd name="connsiteX436" fmla="*/ 251614 w 765771"/>
              <a:gd name="connsiteY436" fmla="*/ 216285 h 921481"/>
              <a:gd name="connsiteX437" fmla="*/ 251152 w 765771"/>
              <a:gd name="connsiteY437" fmla="*/ 217131 h 921481"/>
              <a:gd name="connsiteX438" fmla="*/ 230140 w 765771"/>
              <a:gd name="connsiteY438" fmla="*/ 243147 h 921481"/>
              <a:gd name="connsiteX439" fmla="*/ 228677 w 765771"/>
              <a:gd name="connsiteY439" fmla="*/ 248381 h 921481"/>
              <a:gd name="connsiteX440" fmla="*/ 228677 w 765771"/>
              <a:gd name="connsiteY440" fmla="*/ 262621 h 921481"/>
              <a:gd name="connsiteX441" fmla="*/ 229139 w 765771"/>
              <a:gd name="connsiteY441" fmla="*/ 265545 h 921481"/>
              <a:gd name="connsiteX442" fmla="*/ 232141 w 765771"/>
              <a:gd name="connsiteY442" fmla="*/ 270087 h 921481"/>
              <a:gd name="connsiteX443" fmla="*/ 232526 w 765771"/>
              <a:gd name="connsiteY443" fmla="*/ 270933 h 921481"/>
              <a:gd name="connsiteX444" fmla="*/ 233680 w 765771"/>
              <a:gd name="connsiteY444" fmla="*/ 275398 h 921481"/>
              <a:gd name="connsiteX445" fmla="*/ 233757 w 765771"/>
              <a:gd name="connsiteY445" fmla="*/ 276552 h 921481"/>
              <a:gd name="connsiteX446" fmla="*/ 233218 w 765771"/>
              <a:gd name="connsiteY446" fmla="*/ 279939 h 921481"/>
              <a:gd name="connsiteX447" fmla="*/ 233064 w 765771"/>
              <a:gd name="connsiteY447" fmla="*/ 280554 h 921481"/>
              <a:gd name="connsiteX448" fmla="*/ 228600 w 765771"/>
              <a:gd name="connsiteY448" fmla="*/ 291253 h 921481"/>
              <a:gd name="connsiteX449" fmla="*/ 224213 w 765771"/>
              <a:gd name="connsiteY449" fmla="*/ 306647 h 921481"/>
              <a:gd name="connsiteX450" fmla="*/ 222058 w 765771"/>
              <a:gd name="connsiteY450" fmla="*/ 322041 h 921481"/>
              <a:gd name="connsiteX451" fmla="*/ 221904 w 765771"/>
              <a:gd name="connsiteY451" fmla="*/ 322349 h 921481"/>
              <a:gd name="connsiteX452" fmla="*/ 219287 w 765771"/>
              <a:gd name="connsiteY452" fmla="*/ 339744 h 921481"/>
              <a:gd name="connsiteX453" fmla="*/ 223212 w 765771"/>
              <a:gd name="connsiteY453" fmla="*/ 388312 h 921481"/>
              <a:gd name="connsiteX454" fmla="*/ 224752 w 765771"/>
              <a:gd name="connsiteY454" fmla="*/ 395239 h 921481"/>
              <a:gd name="connsiteX455" fmla="*/ 228369 w 765771"/>
              <a:gd name="connsiteY455" fmla="*/ 400396 h 921481"/>
              <a:gd name="connsiteX456" fmla="*/ 232757 w 765771"/>
              <a:gd name="connsiteY456" fmla="*/ 405861 h 921481"/>
              <a:gd name="connsiteX457" fmla="*/ 233064 w 765771"/>
              <a:gd name="connsiteY457" fmla="*/ 406323 h 921481"/>
              <a:gd name="connsiteX458" fmla="*/ 235912 w 765771"/>
              <a:gd name="connsiteY458" fmla="*/ 411942 h 921481"/>
              <a:gd name="connsiteX459" fmla="*/ 236220 w 765771"/>
              <a:gd name="connsiteY459" fmla="*/ 412789 h 921481"/>
              <a:gd name="connsiteX460" fmla="*/ 238452 w 765771"/>
              <a:gd name="connsiteY460" fmla="*/ 428567 h 921481"/>
              <a:gd name="connsiteX461" fmla="*/ 238221 w 765771"/>
              <a:gd name="connsiteY461" fmla="*/ 430261 h 921481"/>
              <a:gd name="connsiteX462" fmla="*/ 233141 w 765771"/>
              <a:gd name="connsiteY462" fmla="*/ 440421 h 921481"/>
              <a:gd name="connsiteX463" fmla="*/ 232295 w 765771"/>
              <a:gd name="connsiteY463" fmla="*/ 441421 h 921481"/>
              <a:gd name="connsiteX464" fmla="*/ 223289 w 765771"/>
              <a:gd name="connsiteY464" fmla="*/ 448194 h 921481"/>
              <a:gd name="connsiteX465" fmla="*/ 191886 w 765771"/>
              <a:gd name="connsiteY465" fmla="*/ 463665 h 921481"/>
              <a:gd name="connsiteX466" fmla="*/ 189038 w 765771"/>
              <a:gd name="connsiteY466" fmla="*/ 465743 h 921481"/>
              <a:gd name="connsiteX467" fmla="*/ 187114 w 765771"/>
              <a:gd name="connsiteY467" fmla="*/ 470593 h 921481"/>
              <a:gd name="connsiteX468" fmla="*/ 186575 w 765771"/>
              <a:gd name="connsiteY468" fmla="*/ 471439 h 921481"/>
              <a:gd name="connsiteX469" fmla="*/ 171104 w 765771"/>
              <a:gd name="connsiteY469" fmla="*/ 487988 h 921481"/>
              <a:gd name="connsiteX470" fmla="*/ 159481 w 765771"/>
              <a:gd name="connsiteY470" fmla="*/ 510694 h 921481"/>
              <a:gd name="connsiteX471" fmla="*/ 154170 w 765771"/>
              <a:gd name="connsiteY471" fmla="*/ 517852 h 921481"/>
              <a:gd name="connsiteX472" fmla="*/ 153632 w 765771"/>
              <a:gd name="connsiteY472" fmla="*/ 518391 h 921481"/>
              <a:gd name="connsiteX473" fmla="*/ 83897 w 765771"/>
              <a:gd name="connsiteY473" fmla="*/ 570114 h 921481"/>
              <a:gd name="connsiteX474" fmla="*/ 69350 w 765771"/>
              <a:gd name="connsiteY474" fmla="*/ 577119 h 921481"/>
              <a:gd name="connsiteX475" fmla="*/ 68580 w 765771"/>
              <a:gd name="connsiteY475" fmla="*/ 577350 h 921481"/>
              <a:gd name="connsiteX476" fmla="*/ 53417 w 765771"/>
              <a:gd name="connsiteY476" fmla="*/ 579582 h 921481"/>
              <a:gd name="connsiteX477" fmla="*/ 48876 w 765771"/>
              <a:gd name="connsiteY477" fmla="*/ 580813 h 921481"/>
              <a:gd name="connsiteX478" fmla="*/ 47106 w 765771"/>
              <a:gd name="connsiteY478" fmla="*/ 585124 h 921481"/>
              <a:gd name="connsiteX479" fmla="*/ 46721 w 765771"/>
              <a:gd name="connsiteY479" fmla="*/ 587433 h 921481"/>
              <a:gd name="connsiteX480" fmla="*/ 41179 w 765771"/>
              <a:gd name="connsiteY480" fmla="*/ 601441 h 921481"/>
              <a:gd name="connsiteX481" fmla="*/ 42257 w 765771"/>
              <a:gd name="connsiteY481" fmla="*/ 635693 h 921481"/>
              <a:gd name="connsiteX482" fmla="*/ 43180 w 765771"/>
              <a:gd name="connsiteY482" fmla="*/ 639464 h 921481"/>
              <a:gd name="connsiteX483" fmla="*/ 48876 w 765771"/>
              <a:gd name="connsiteY483" fmla="*/ 645699 h 921481"/>
              <a:gd name="connsiteX484" fmla="*/ 49261 w 765771"/>
              <a:gd name="connsiteY484" fmla="*/ 646238 h 921481"/>
              <a:gd name="connsiteX485" fmla="*/ 51493 w 765771"/>
              <a:gd name="connsiteY485" fmla="*/ 650163 h 921481"/>
              <a:gd name="connsiteX486" fmla="*/ 51878 w 765771"/>
              <a:gd name="connsiteY486" fmla="*/ 651241 h 921481"/>
              <a:gd name="connsiteX487" fmla="*/ 52417 w 765771"/>
              <a:gd name="connsiteY487" fmla="*/ 655705 h 921481"/>
              <a:gd name="connsiteX488" fmla="*/ 52262 w 765771"/>
              <a:gd name="connsiteY488" fmla="*/ 657013 h 921481"/>
              <a:gd name="connsiteX489" fmla="*/ 50646 w 765771"/>
              <a:gd name="connsiteY489" fmla="*/ 661478 h 9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</a:cxnLst>
            <a:rect l="l" t="t" r="r" b="b"/>
            <a:pathLst>
              <a:path w="765771" h="921481">
                <a:moveTo>
                  <a:pt x="50646" y="661478"/>
                </a:moveTo>
                <a:cubicBezTo>
                  <a:pt x="50569" y="661785"/>
                  <a:pt x="50338" y="662016"/>
                  <a:pt x="50184" y="662324"/>
                </a:cubicBezTo>
                <a:lnTo>
                  <a:pt x="47337" y="665711"/>
                </a:lnTo>
                <a:cubicBezTo>
                  <a:pt x="46952" y="666173"/>
                  <a:pt x="46490" y="666481"/>
                  <a:pt x="45951" y="666634"/>
                </a:cubicBezTo>
                <a:lnTo>
                  <a:pt x="42026" y="667789"/>
                </a:lnTo>
                <a:cubicBezTo>
                  <a:pt x="41410" y="667943"/>
                  <a:pt x="40794" y="667943"/>
                  <a:pt x="40255" y="667712"/>
                </a:cubicBezTo>
                <a:lnTo>
                  <a:pt x="37869" y="666789"/>
                </a:lnTo>
                <a:lnTo>
                  <a:pt x="21706" y="691342"/>
                </a:lnTo>
                <a:lnTo>
                  <a:pt x="11930" y="702349"/>
                </a:lnTo>
                <a:cubicBezTo>
                  <a:pt x="11776" y="702502"/>
                  <a:pt x="11622" y="702656"/>
                  <a:pt x="11469" y="702810"/>
                </a:cubicBezTo>
                <a:lnTo>
                  <a:pt x="0" y="710738"/>
                </a:lnTo>
                <a:lnTo>
                  <a:pt x="1924" y="720744"/>
                </a:lnTo>
                <a:lnTo>
                  <a:pt x="5157" y="731982"/>
                </a:lnTo>
                <a:lnTo>
                  <a:pt x="8929" y="739063"/>
                </a:lnTo>
                <a:lnTo>
                  <a:pt x="14624" y="756612"/>
                </a:lnTo>
                <a:lnTo>
                  <a:pt x="29018" y="778779"/>
                </a:lnTo>
                <a:lnTo>
                  <a:pt x="36561" y="786861"/>
                </a:lnTo>
                <a:lnTo>
                  <a:pt x="41410" y="791171"/>
                </a:lnTo>
                <a:lnTo>
                  <a:pt x="49415" y="795944"/>
                </a:lnTo>
                <a:lnTo>
                  <a:pt x="58112" y="799330"/>
                </a:lnTo>
                <a:lnTo>
                  <a:pt x="62423" y="798022"/>
                </a:lnTo>
                <a:lnTo>
                  <a:pt x="71582" y="791018"/>
                </a:lnTo>
                <a:lnTo>
                  <a:pt x="76970" y="788016"/>
                </a:lnTo>
                <a:cubicBezTo>
                  <a:pt x="77278" y="787862"/>
                  <a:pt x="77663" y="787708"/>
                  <a:pt x="78047" y="787708"/>
                </a:cubicBezTo>
                <a:lnTo>
                  <a:pt x="83127" y="787169"/>
                </a:lnTo>
                <a:cubicBezTo>
                  <a:pt x="83743" y="787092"/>
                  <a:pt x="84436" y="787246"/>
                  <a:pt x="84898" y="787554"/>
                </a:cubicBezTo>
                <a:lnTo>
                  <a:pt x="89439" y="790402"/>
                </a:lnTo>
                <a:cubicBezTo>
                  <a:pt x="89747" y="790633"/>
                  <a:pt x="90055" y="790864"/>
                  <a:pt x="90286" y="791248"/>
                </a:cubicBezTo>
                <a:lnTo>
                  <a:pt x="93672" y="796328"/>
                </a:lnTo>
                <a:cubicBezTo>
                  <a:pt x="93749" y="796482"/>
                  <a:pt x="93903" y="796636"/>
                  <a:pt x="93903" y="796867"/>
                </a:cubicBezTo>
                <a:lnTo>
                  <a:pt x="98367" y="808105"/>
                </a:lnTo>
                <a:lnTo>
                  <a:pt x="102139" y="815109"/>
                </a:lnTo>
                <a:lnTo>
                  <a:pt x="105064" y="822729"/>
                </a:lnTo>
                <a:cubicBezTo>
                  <a:pt x="105218" y="823037"/>
                  <a:pt x="105218" y="823422"/>
                  <a:pt x="105218" y="823730"/>
                </a:cubicBezTo>
                <a:lnTo>
                  <a:pt x="105218" y="823730"/>
                </a:lnTo>
                <a:lnTo>
                  <a:pt x="105218" y="830503"/>
                </a:lnTo>
                <a:cubicBezTo>
                  <a:pt x="105218" y="830965"/>
                  <a:pt x="105141" y="831427"/>
                  <a:pt x="104910" y="831811"/>
                </a:cubicBezTo>
                <a:lnTo>
                  <a:pt x="95904" y="849284"/>
                </a:lnTo>
                <a:lnTo>
                  <a:pt x="93826" y="856673"/>
                </a:lnTo>
                <a:lnTo>
                  <a:pt x="93441" y="861137"/>
                </a:lnTo>
                <a:lnTo>
                  <a:pt x="97752" y="872528"/>
                </a:lnTo>
                <a:lnTo>
                  <a:pt x="101831" y="873298"/>
                </a:lnTo>
                <a:lnTo>
                  <a:pt x="103601" y="872913"/>
                </a:lnTo>
                <a:lnTo>
                  <a:pt x="107681" y="870373"/>
                </a:lnTo>
                <a:lnTo>
                  <a:pt x="112607" y="866371"/>
                </a:lnTo>
                <a:lnTo>
                  <a:pt x="117379" y="858366"/>
                </a:lnTo>
                <a:cubicBezTo>
                  <a:pt x="117610" y="858058"/>
                  <a:pt x="117841" y="857750"/>
                  <a:pt x="118226" y="857519"/>
                </a:cubicBezTo>
                <a:lnTo>
                  <a:pt x="125538" y="852439"/>
                </a:lnTo>
                <a:cubicBezTo>
                  <a:pt x="126615" y="851670"/>
                  <a:pt x="128078" y="851824"/>
                  <a:pt x="129078" y="852670"/>
                </a:cubicBezTo>
                <a:lnTo>
                  <a:pt x="136467" y="859521"/>
                </a:lnTo>
                <a:lnTo>
                  <a:pt x="152092" y="863831"/>
                </a:lnTo>
                <a:cubicBezTo>
                  <a:pt x="152631" y="863985"/>
                  <a:pt x="153093" y="864293"/>
                  <a:pt x="153401" y="864678"/>
                </a:cubicBezTo>
                <a:lnTo>
                  <a:pt x="158481" y="870296"/>
                </a:lnTo>
                <a:cubicBezTo>
                  <a:pt x="158789" y="870604"/>
                  <a:pt x="158943" y="870989"/>
                  <a:pt x="159096" y="871374"/>
                </a:cubicBezTo>
                <a:lnTo>
                  <a:pt x="161867" y="881149"/>
                </a:lnTo>
                <a:lnTo>
                  <a:pt x="166485" y="881149"/>
                </a:lnTo>
                <a:cubicBezTo>
                  <a:pt x="166716" y="881149"/>
                  <a:pt x="167024" y="881149"/>
                  <a:pt x="167255" y="881226"/>
                </a:cubicBezTo>
                <a:lnTo>
                  <a:pt x="171181" y="882381"/>
                </a:lnTo>
                <a:cubicBezTo>
                  <a:pt x="171488" y="882458"/>
                  <a:pt x="171796" y="882611"/>
                  <a:pt x="172027" y="882766"/>
                </a:cubicBezTo>
                <a:lnTo>
                  <a:pt x="175953" y="885613"/>
                </a:lnTo>
                <a:cubicBezTo>
                  <a:pt x="176261" y="885844"/>
                  <a:pt x="176569" y="886152"/>
                  <a:pt x="176799" y="886537"/>
                </a:cubicBezTo>
                <a:lnTo>
                  <a:pt x="183573" y="898929"/>
                </a:lnTo>
                <a:lnTo>
                  <a:pt x="191962" y="909320"/>
                </a:lnTo>
                <a:lnTo>
                  <a:pt x="203662" y="915939"/>
                </a:lnTo>
                <a:lnTo>
                  <a:pt x="206895" y="915554"/>
                </a:lnTo>
                <a:lnTo>
                  <a:pt x="211051" y="914015"/>
                </a:lnTo>
                <a:lnTo>
                  <a:pt x="214284" y="913322"/>
                </a:lnTo>
                <a:lnTo>
                  <a:pt x="221750" y="910628"/>
                </a:lnTo>
                <a:cubicBezTo>
                  <a:pt x="221981" y="910551"/>
                  <a:pt x="222212" y="910474"/>
                  <a:pt x="222443" y="910474"/>
                </a:cubicBezTo>
                <a:lnTo>
                  <a:pt x="228600" y="909936"/>
                </a:lnTo>
                <a:cubicBezTo>
                  <a:pt x="228831" y="909936"/>
                  <a:pt x="229062" y="909936"/>
                  <a:pt x="229216" y="909936"/>
                </a:cubicBezTo>
                <a:lnTo>
                  <a:pt x="233141" y="910474"/>
                </a:lnTo>
                <a:cubicBezTo>
                  <a:pt x="233372" y="910474"/>
                  <a:pt x="233603" y="910551"/>
                  <a:pt x="233834" y="910705"/>
                </a:cubicBezTo>
                <a:lnTo>
                  <a:pt x="237759" y="912399"/>
                </a:lnTo>
                <a:cubicBezTo>
                  <a:pt x="237990" y="912476"/>
                  <a:pt x="238221" y="912630"/>
                  <a:pt x="238375" y="912784"/>
                </a:cubicBezTo>
                <a:lnTo>
                  <a:pt x="241223" y="915016"/>
                </a:lnTo>
                <a:cubicBezTo>
                  <a:pt x="241916" y="915554"/>
                  <a:pt x="242301" y="916478"/>
                  <a:pt x="242301" y="917402"/>
                </a:cubicBezTo>
                <a:lnTo>
                  <a:pt x="242070" y="921481"/>
                </a:lnTo>
                <a:lnTo>
                  <a:pt x="254308" y="913707"/>
                </a:lnTo>
                <a:cubicBezTo>
                  <a:pt x="254539" y="913553"/>
                  <a:pt x="254847" y="913399"/>
                  <a:pt x="255155" y="913322"/>
                </a:cubicBezTo>
                <a:lnTo>
                  <a:pt x="279939" y="907165"/>
                </a:lnTo>
                <a:lnTo>
                  <a:pt x="292023" y="905395"/>
                </a:lnTo>
                <a:cubicBezTo>
                  <a:pt x="292177" y="905395"/>
                  <a:pt x="292254" y="905395"/>
                  <a:pt x="292408" y="905395"/>
                </a:cubicBezTo>
                <a:cubicBezTo>
                  <a:pt x="292485" y="905395"/>
                  <a:pt x="292562" y="905395"/>
                  <a:pt x="292562" y="905395"/>
                </a:cubicBezTo>
                <a:lnTo>
                  <a:pt x="301029" y="905933"/>
                </a:lnTo>
                <a:cubicBezTo>
                  <a:pt x="301260" y="905933"/>
                  <a:pt x="301567" y="906010"/>
                  <a:pt x="301798" y="906087"/>
                </a:cubicBezTo>
                <a:lnTo>
                  <a:pt x="309649" y="908935"/>
                </a:lnTo>
                <a:lnTo>
                  <a:pt x="316884" y="913092"/>
                </a:lnTo>
                <a:lnTo>
                  <a:pt x="324581" y="919557"/>
                </a:lnTo>
                <a:lnTo>
                  <a:pt x="326198" y="921481"/>
                </a:lnTo>
                <a:lnTo>
                  <a:pt x="327121" y="920942"/>
                </a:lnTo>
                <a:lnTo>
                  <a:pt x="328969" y="914554"/>
                </a:lnTo>
                <a:lnTo>
                  <a:pt x="328969" y="906472"/>
                </a:lnTo>
                <a:lnTo>
                  <a:pt x="332355" y="886845"/>
                </a:lnTo>
                <a:lnTo>
                  <a:pt x="336281" y="875607"/>
                </a:lnTo>
                <a:lnTo>
                  <a:pt x="336281" y="860136"/>
                </a:lnTo>
                <a:lnTo>
                  <a:pt x="334664" y="853748"/>
                </a:lnTo>
                <a:cubicBezTo>
                  <a:pt x="334510" y="853286"/>
                  <a:pt x="334587" y="852824"/>
                  <a:pt x="334664" y="852362"/>
                </a:cubicBezTo>
                <a:lnTo>
                  <a:pt x="336358" y="846205"/>
                </a:lnTo>
                <a:cubicBezTo>
                  <a:pt x="336435" y="845974"/>
                  <a:pt x="336512" y="845666"/>
                  <a:pt x="336666" y="845435"/>
                </a:cubicBezTo>
                <a:lnTo>
                  <a:pt x="343670" y="834121"/>
                </a:lnTo>
                <a:lnTo>
                  <a:pt x="345286" y="821267"/>
                </a:lnTo>
                <a:cubicBezTo>
                  <a:pt x="345363" y="820882"/>
                  <a:pt x="345440" y="820497"/>
                  <a:pt x="345671" y="820112"/>
                </a:cubicBezTo>
                <a:lnTo>
                  <a:pt x="350135" y="812800"/>
                </a:lnTo>
                <a:cubicBezTo>
                  <a:pt x="350289" y="812492"/>
                  <a:pt x="350520" y="812261"/>
                  <a:pt x="350751" y="812107"/>
                </a:cubicBezTo>
                <a:lnTo>
                  <a:pt x="366299" y="799792"/>
                </a:lnTo>
                <a:lnTo>
                  <a:pt x="367223" y="796251"/>
                </a:lnTo>
                <a:cubicBezTo>
                  <a:pt x="367299" y="795944"/>
                  <a:pt x="367376" y="795713"/>
                  <a:pt x="367530" y="795482"/>
                </a:cubicBezTo>
                <a:lnTo>
                  <a:pt x="379923" y="775239"/>
                </a:lnTo>
                <a:cubicBezTo>
                  <a:pt x="380384" y="774469"/>
                  <a:pt x="381154" y="774007"/>
                  <a:pt x="382001" y="773930"/>
                </a:cubicBezTo>
                <a:cubicBezTo>
                  <a:pt x="382847" y="773853"/>
                  <a:pt x="383694" y="774161"/>
                  <a:pt x="384310" y="774700"/>
                </a:cubicBezTo>
                <a:lnTo>
                  <a:pt x="389621" y="780011"/>
                </a:lnTo>
                <a:lnTo>
                  <a:pt x="406631" y="788247"/>
                </a:lnTo>
                <a:cubicBezTo>
                  <a:pt x="406862" y="788401"/>
                  <a:pt x="407093" y="788554"/>
                  <a:pt x="407324" y="788709"/>
                </a:cubicBezTo>
                <a:lnTo>
                  <a:pt x="422487" y="802794"/>
                </a:lnTo>
                <a:cubicBezTo>
                  <a:pt x="422641" y="802948"/>
                  <a:pt x="422872" y="803179"/>
                  <a:pt x="422949" y="803410"/>
                </a:cubicBezTo>
                <a:lnTo>
                  <a:pt x="427490" y="810722"/>
                </a:lnTo>
                <a:lnTo>
                  <a:pt x="429414" y="815725"/>
                </a:lnTo>
                <a:cubicBezTo>
                  <a:pt x="429568" y="816033"/>
                  <a:pt x="429568" y="816341"/>
                  <a:pt x="429568" y="816725"/>
                </a:cubicBezTo>
                <a:lnTo>
                  <a:pt x="429568" y="816725"/>
                </a:lnTo>
                <a:lnTo>
                  <a:pt x="429568" y="823499"/>
                </a:lnTo>
                <a:cubicBezTo>
                  <a:pt x="429568" y="823730"/>
                  <a:pt x="429568" y="823883"/>
                  <a:pt x="429491" y="824114"/>
                </a:cubicBezTo>
                <a:lnTo>
                  <a:pt x="427798" y="831965"/>
                </a:lnTo>
                <a:lnTo>
                  <a:pt x="422102" y="848052"/>
                </a:lnTo>
                <a:cubicBezTo>
                  <a:pt x="422025" y="848206"/>
                  <a:pt x="421948" y="848437"/>
                  <a:pt x="421871" y="848591"/>
                </a:cubicBezTo>
                <a:lnTo>
                  <a:pt x="416252" y="857596"/>
                </a:lnTo>
                <a:cubicBezTo>
                  <a:pt x="415944" y="858058"/>
                  <a:pt x="415560" y="858443"/>
                  <a:pt x="415098" y="858674"/>
                </a:cubicBezTo>
                <a:lnTo>
                  <a:pt x="407939" y="861984"/>
                </a:lnTo>
                <a:lnTo>
                  <a:pt x="406554" y="868526"/>
                </a:lnTo>
                <a:cubicBezTo>
                  <a:pt x="406400" y="869219"/>
                  <a:pt x="405938" y="869911"/>
                  <a:pt x="405322" y="870296"/>
                </a:cubicBezTo>
                <a:lnTo>
                  <a:pt x="395547" y="876608"/>
                </a:lnTo>
                <a:lnTo>
                  <a:pt x="396933" y="887076"/>
                </a:lnTo>
                <a:lnTo>
                  <a:pt x="410787" y="905241"/>
                </a:lnTo>
                <a:lnTo>
                  <a:pt x="414559" y="907781"/>
                </a:lnTo>
                <a:lnTo>
                  <a:pt x="416329" y="907550"/>
                </a:lnTo>
                <a:lnTo>
                  <a:pt x="420793" y="895619"/>
                </a:lnTo>
                <a:cubicBezTo>
                  <a:pt x="420947" y="895235"/>
                  <a:pt x="421178" y="894850"/>
                  <a:pt x="421486" y="894542"/>
                </a:cubicBezTo>
                <a:lnTo>
                  <a:pt x="428875" y="887614"/>
                </a:lnTo>
                <a:lnTo>
                  <a:pt x="432570" y="878609"/>
                </a:lnTo>
                <a:lnTo>
                  <a:pt x="434109" y="870681"/>
                </a:lnTo>
                <a:cubicBezTo>
                  <a:pt x="434186" y="870296"/>
                  <a:pt x="434340" y="869989"/>
                  <a:pt x="434494" y="869681"/>
                </a:cubicBezTo>
                <a:lnTo>
                  <a:pt x="435649" y="867987"/>
                </a:lnTo>
                <a:cubicBezTo>
                  <a:pt x="436034" y="867372"/>
                  <a:pt x="436649" y="866987"/>
                  <a:pt x="437342" y="866833"/>
                </a:cubicBezTo>
                <a:lnTo>
                  <a:pt x="439574" y="866294"/>
                </a:lnTo>
                <a:cubicBezTo>
                  <a:pt x="440036" y="866140"/>
                  <a:pt x="440575" y="866217"/>
                  <a:pt x="441036" y="866371"/>
                </a:cubicBezTo>
                <a:lnTo>
                  <a:pt x="453506" y="870142"/>
                </a:lnTo>
                <a:lnTo>
                  <a:pt x="461125" y="869681"/>
                </a:lnTo>
                <a:lnTo>
                  <a:pt x="478752" y="841895"/>
                </a:lnTo>
                <a:lnTo>
                  <a:pt x="485371" y="823037"/>
                </a:lnTo>
                <a:cubicBezTo>
                  <a:pt x="485602" y="822344"/>
                  <a:pt x="486141" y="821805"/>
                  <a:pt x="486757" y="821497"/>
                </a:cubicBezTo>
                <a:lnTo>
                  <a:pt x="493530" y="818111"/>
                </a:lnTo>
                <a:cubicBezTo>
                  <a:pt x="493915" y="817880"/>
                  <a:pt x="494376" y="817803"/>
                  <a:pt x="494761" y="817803"/>
                </a:cubicBezTo>
                <a:lnTo>
                  <a:pt x="496993" y="817803"/>
                </a:lnTo>
                <a:cubicBezTo>
                  <a:pt x="497224" y="817803"/>
                  <a:pt x="497455" y="817803"/>
                  <a:pt x="497686" y="817880"/>
                </a:cubicBezTo>
                <a:lnTo>
                  <a:pt x="502150" y="819035"/>
                </a:lnTo>
                <a:cubicBezTo>
                  <a:pt x="502458" y="819111"/>
                  <a:pt x="502766" y="819266"/>
                  <a:pt x="503074" y="819419"/>
                </a:cubicBezTo>
                <a:lnTo>
                  <a:pt x="512079" y="825577"/>
                </a:lnTo>
                <a:lnTo>
                  <a:pt x="523702" y="831350"/>
                </a:lnTo>
                <a:lnTo>
                  <a:pt x="558184" y="836891"/>
                </a:lnTo>
                <a:lnTo>
                  <a:pt x="563341" y="836891"/>
                </a:lnTo>
                <a:lnTo>
                  <a:pt x="565958" y="834274"/>
                </a:lnTo>
                <a:lnTo>
                  <a:pt x="570807" y="816417"/>
                </a:lnTo>
                <a:cubicBezTo>
                  <a:pt x="570884" y="816033"/>
                  <a:pt x="571115" y="815648"/>
                  <a:pt x="571346" y="815340"/>
                </a:cubicBezTo>
                <a:lnTo>
                  <a:pt x="600056" y="781627"/>
                </a:lnTo>
                <a:lnTo>
                  <a:pt x="603674" y="775316"/>
                </a:lnTo>
                <a:lnTo>
                  <a:pt x="608984" y="768773"/>
                </a:lnTo>
                <a:cubicBezTo>
                  <a:pt x="609292" y="768388"/>
                  <a:pt x="609677" y="768080"/>
                  <a:pt x="610139" y="767927"/>
                </a:cubicBezTo>
                <a:lnTo>
                  <a:pt x="620299" y="764001"/>
                </a:lnTo>
                <a:lnTo>
                  <a:pt x="631921" y="761230"/>
                </a:lnTo>
                <a:lnTo>
                  <a:pt x="637540" y="756997"/>
                </a:lnTo>
                <a:lnTo>
                  <a:pt x="644006" y="739217"/>
                </a:lnTo>
                <a:cubicBezTo>
                  <a:pt x="644236" y="738601"/>
                  <a:pt x="644698" y="738062"/>
                  <a:pt x="645237" y="737755"/>
                </a:cubicBezTo>
                <a:lnTo>
                  <a:pt x="652010" y="733829"/>
                </a:lnTo>
                <a:lnTo>
                  <a:pt x="656475" y="732136"/>
                </a:lnTo>
                <a:lnTo>
                  <a:pt x="661401" y="728210"/>
                </a:lnTo>
                <a:lnTo>
                  <a:pt x="663787" y="724439"/>
                </a:lnTo>
                <a:lnTo>
                  <a:pt x="664633" y="721360"/>
                </a:lnTo>
                <a:lnTo>
                  <a:pt x="664095" y="714587"/>
                </a:lnTo>
                <a:cubicBezTo>
                  <a:pt x="664095" y="714356"/>
                  <a:pt x="664095" y="714125"/>
                  <a:pt x="664095" y="713894"/>
                </a:cubicBezTo>
                <a:lnTo>
                  <a:pt x="665095" y="707890"/>
                </a:lnTo>
                <a:lnTo>
                  <a:pt x="660862" y="696807"/>
                </a:lnTo>
                <a:cubicBezTo>
                  <a:pt x="660631" y="696191"/>
                  <a:pt x="660631" y="695498"/>
                  <a:pt x="660862" y="694882"/>
                </a:cubicBezTo>
                <a:lnTo>
                  <a:pt x="667943" y="674101"/>
                </a:lnTo>
                <a:lnTo>
                  <a:pt x="666327" y="658399"/>
                </a:lnTo>
                <a:cubicBezTo>
                  <a:pt x="666327" y="658091"/>
                  <a:pt x="666327" y="657860"/>
                  <a:pt x="666327" y="657552"/>
                </a:cubicBezTo>
                <a:lnTo>
                  <a:pt x="669021" y="643621"/>
                </a:lnTo>
                <a:lnTo>
                  <a:pt x="667558" y="639233"/>
                </a:lnTo>
                <a:lnTo>
                  <a:pt x="665018" y="633691"/>
                </a:lnTo>
                <a:lnTo>
                  <a:pt x="662247" y="630459"/>
                </a:lnTo>
                <a:lnTo>
                  <a:pt x="658707" y="628458"/>
                </a:lnTo>
                <a:cubicBezTo>
                  <a:pt x="658476" y="628304"/>
                  <a:pt x="658245" y="628150"/>
                  <a:pt x="658091" y="627919"/>
                </a:cubicBezTo>
                <a:lnTo>
                  <a:pt x="646853" y="616142"/>
                </a:lnTo>
                <a:cubicBezTo>
                  <a:pt x="646622" y="615911"/>
                  <a:pt x="646469" y="615604"/>
                  <a:pt x="646315" y="615296"/>
                </a:cubicBezTo>
                <a:lnTo>
                  <a:pt x="643467" y="608522"/>
                </a:lnTo>
                <a:cubicBezTo>
                  <a:pt x="643159" y="607753"/>
                  <a:pt x="643159" y="606829"/>
                  <a:pt x="643621" y="606059"/>
                </a:cubicBezTo>
                <a:lnTo>
                  <a:pt x="647007" y="599902"/>
                </a:lnTo>
                <a:cubicBezTo>
                  <a:pt x="647392" y="599209"/>
                  <a:pt x="648008" y="598747"/>
                  <a:pt x="648701" y="598516"/>
                </a:cubicBezTo>
                <a:lnTo>
                  <a:pt x="656552" y="596284"/>
                </a:lnTo>
                <a:cubicBezTo>
                  <a:pt x="656783" y="596207"/>
                  <a:pt x="657090" y="596207"/>
                  <a:pt x="657321" y="596207"/>
                </a:cubicBezTo>
                <a:lnTo>
                  <a:pt x="660708" y="596207"/>
                </a:lnTo>
                <a:cubicBezTo>
                  <a:pt x="661401" y="596207"/>
                  <a:pt x="662093" y="596438"/>
                  <a:pt x="662632" y="596977"/>
                </a:cubicBezTo>
                <a:lnTo>
                  <a:pt x="669944" y="603750"/>
                </a:lnTo>
                <a:lnTo>
                  <a:pt x="682721" y="613756"/>
                </a:lnTo>
                <a:cubicBezTo>
                  <a:pt x="682952" y="613910"/>
                  <a:pt x="683106" y="614064"/>
                  <a:pt x="683260" y="614295"/>
                </a:cubicBezTo>
                <a:lnTo>
                  <a:pt x="689418" y="622762"/>
                </a:lnTo>
                <a:lnTo>
                  <a:pt x="693574" y="631075"/>
                </a:lnTo>
                <a:lnTo>
                  <a:pt x="701040" y="649624"/>
                </a:lnTo>
                <a:lnTo>
                  <a:pt x="705658" y="650779"/>
                </a:lnTo>
                <a:lnTo>
                  <a:pt x="714356" y="648393"/>
                </a:lnTo>
                <a:lnTo>
                  <a:pt x="727287" y="634923"/>
                </a:lnTo>
                <a:cubicBezTo>
                  <a:pt x="727518" y="634692"/>
                  <a:pt x="727826" y="634461"/>
                  <a:pt x="728133" y="634307"/>
                </a:cubicBezTo>
                <a:lnTo>
                  <a:pt x="735446" y="630921"/>
                </a:lnTo>
                <a:lnTo>
                  <a:pt x="738601" y="628611"/>
                </a:lnTo>
                <a:lnTo>
                  <a:pt x="741141" y="625225"/>
                </a:lnTo>
                <a:lnTo>
                  <a:pt x="741141" y="603673"/>
                </a:lnTo>
                <a:lnTo>
                  <a:pt x="741141" y="603673"/>
                </a:lnTo>
                <a:cubicBezTo>
                  <a:pt x="741141" y="603289"/>
                  <a:pt x="741218" y="602904"/>
                  <a:pt x="741372" y="602519"/>
                </a:cubicBezTo>
                <a:lnTo>
                  <a:pt x="744220" y="596361"/>
                </a:lnTo>
                <a:lnTo>
                  <a:pt x="758151" y="570653"/>
                </a:lnTo>
                <a:lnTo>
                  <a:pt x="764232" y="542328"/>
                </a:lnTo>
                <a:lnTo>
                  <a:pt x="765772" y="528551"/>
                </a:lnTo>
                <a:lnTo>
                  <a:pt x="762000" y="516159"/>
                </a:lnTo>
                <a:cubicBezTo>
                  <a:pt x="761923" y="515928"/>
                  <a:pt x="761846" y="515620"/>
                  <a:pt x="761846" y="515312"/>
                </a:cubicBezTo>
                <a:lnTo>
                  <a:pt x="761846" y="509155"/>
                </a:lnTo>
                <a:lnTo>
                  <a:pt x="762462" y="503767"/>
                </a:lnTo>
                <a:cubicBezTo>
                  <a:pt x="762462" y="503536"/>
                  <a:pt x="762539" y="503305"/>
                  <a:pt x="762616" y="503151"/>
                </a:cubicBezTo>
                <a:lnTo>
                  <a:pt x="765079" y="496224"/>
                </a:lnTo>
                <a:lnTo>
                  <a:pt x="757459" y="475904"/>
                </a:lnTo>
                <a:cubicBezTo>
                  <a:pt x="757382" y="475981"/>
                  <a:pt x="757382" y="476058"/>
                  <a:pt x="757305" y="476134"/>
                </a:cubicBezTo>
                <a:lnTo>
                  <a:pt x="753918" y="480060"/>
                </a:lnTo>
                <a:cubicBezTo>
                  <a:pt x="753764" y="480214"/>
                  <a:pt x="753610" y="480368"/>
                  <a:pt x="753456" y="480522"/>
                </a:cubicBezTo>
                <a:lnTo>
                  <a:pt x="751224" y="482215"/>
                </a:lnTo>
                <a:cubicBezTo>
                  <a:pt x="750762" y="482523"/>
                  <a:pt x="750301" y="482754"/>
                  <a:pt x="749762" y="482754"/>
                </a:cubicBezTo>
                <a:lnTo>
                  <a:pt x="742450" y="483293"/>
                </a:lnTo>
                <a:cubicBezTo>
                  <a:pt x="740987" y="483370"/>
                  <a:pt x="739679" y="482369"/>
                  <a:pt x="739448" y="480984"/>
                </a:cubicBezTo>
                <a:lnTo>
                  <a:pt x="737755" y="470824"/>
                </a:lnTo>
                <a:cubicBezTo>
                  <a:pt x="737678" y="470516"/>
                  <a:pt x="737678" y="470208"/>
                  <a:pt x="737755" y="469977"/>
                </a:cubicBezTo>
                <a:lnTo>
                  <a:pt x="737755" y="469977"/>
                </a:lnTo>
                <a:lnTo>
                  <a:pt x="739371" y="459047"/>
                </a:lnTo>
                <a:lnTo>
                  <a:pt x="738832" y="453198"/>
                </a:lnTo>
                <a:lnTo>
                  <a:pt x="737755" y="444654"/>
                </a:lnTo>
                <a:lnTo>
                  <a:pt x="735215" y="439112"/>
                </a:lnTo>
                <a:lnTo>
                  <a:pt x="730827" y="438342"/>
                </a:lnTo>
                <a:lnTo>
                  <a:pt x="726594" y="438804"/>
                </a:lnTo>
                <a:lnTo>
                  <a:pt x="723053" y="440344"/>
                </a:lnTo>
                <a:lnTo>
                  <a:pt x="711816" y="442730"/>
                </a:lnTo>
                <a:cubicBezTo>
                  <a:pt x="711431" y="442807"/>
                  <a:pt x="711046" y="442807"/>
                  <a:pt x="710661" y="442730"/>
                </a:cubicBezTo>
                <a:lnTo>
                  <a:pt x="702964" y="441190"/>
                </a:lnTo>
                <a:lnTo>
                  <a:pt x="700732" y="445270"/>
                </a:lnTo>
                <a:cubicBezTo>
                  <a:pt x="700578" y="445501"/>
                  <a:pt x="700424" y="445732"/>
                  <a:pt x="700270" y="445885"/>
                </a:cubicBezTo>
                <a:lnTo>
                  <a:pt x="697423" y="448733"/>
                </a:lnTo>
                <a:cubicBezTo>
                  <a:pt x="696345" y="449811"/>
                  <a:pt x="694575" y="449811"/>
                  <a:pt x="693420" y="448733"/>
                </a:cubicBezTo>
                <a:lnTo>
                  <a:pt x="692265" y="447579"/>
                </a:lnTo>
                <a:cubicBezTo>
                  <a:pt x="691958" y="447271"/>
                  <a:pt x="691727" y="446809"/>
                  <a:pt x="691573" y="446424"/>
                </a:cubicBezTo>
                <a:lnTo>
                  <a:pt x="689879" y="440805"/>
                </a:lnTo>
                <a:lnTo>
                  <a:pt x="688802" y="438265"/>
                </a:lnTo>
                <a:lnTo>
                  <a:pt x="687724" y="437804"/>
                </a:lnTo>
                <a:lnTo>
                  <a:pt x="683337" y="438265"/>
                </a:lnTo>
                <a:lnTo>
                  <a:pt x="678873" y="438265"/>
                </a:lnTo>
                <a:lnTo>
                  <a:pt x="677257" y="438650"/>
                </a:lnTo>
                <a:lnTo>
                  <a:pt x="668559" y="443038"/>
                </a:lnTo>
                <a:cubicBezTo>
                  <a:pt x="667558" y="443499"/>
                  <a:pt x="666327" y="443422"/>
                  <a:pt x="665480" y="442653"/>
                </a:cubicBezTo>
                <a:lnTo>
                  <a:pt x="655320" y="434186"/>
                </a:lnTo>
                <a:lnTo>
                  <a:pt x="651164" y="431569"/>
                </a:lnTo>
                <a:cubicBezTo>
                  <a:pt x="650933" y="431415"/>
                  <a:pt x="650702" y="431261"/>
                  <a:pt x="650548" y="431030"/>
                </a:cubicBezTo>
                <a:lnTo>
                  <a:pt x="646930" y="426874"/>
                </a:lnTo>
                <a:lnTo>
                  <a:pt x="644852" y="425642"/>
                </a:lnTo>
                <a:lnTo>
                  <a:pt x="635693" y="423487"/>
                </a:lnTo>
                <a:lnTo>
                  <a:pt x="627534" y="422410"/>
                </a:lnTo>
                <a:cubicBezTo>
                  <a:pt x="627303" y="422410"/>
                  <a:pt x="626995" y="422333"/>
                  <a:pt x="626764" y="422179"/>
                </a:cubicBezTo>
                <a:lnTo>
                  <a:pt x="616604" y="417714"/>
                </a:lnTo>
                <a:lnTo>
                  <a:pt x="614526" y="416329"/>
                </a:lnTo>
                <a:cubicBezTo>
                  <a:pt x="614064" y="416021"/>
                  <a:pt x="613679" y="415559"/>
                  <a:pt x="613449" y="415020"/>
                </a:cubicBezTo>
                <a:lnTo>
                  <a:pt x="611216" y="409402"/>
                </a:lnTo>
                <a:cubicBezTo>
                  <a:pt x="611063" y="409017"/>
                  <a:pt x="610985" y="408555"/>
                  <a:pt x="611063" y="408093"/>
                </a:cubicBezTo>
                <a:cubicBezTo>
                  <a:pt x="611140" y="407631"/>
                  <a:pt x="611216" y="407247"/>
                  <a:pt x="611524" y="406862"/>
                </a:cubicBezTo>
                <a:lnTo>
                  <a:pt x="632229" y="374380"/>
                </a:lnTo>
                <a:lnTo>
                  <a:pt x="630382" y="368839"/>
                </a:lnTo>
                <a:cubicBezTo>
                  <a:pt x="630228" y="368454"/>
                  <a:pt x="630228" y="368069"/>
                  <a:pt x="630228" y="367684"/>
                </a:cubicBezTo>
                <a:lnTo>
                  <a:pt x="630228" y="367684"/>
                </a:lnTo>
                <a:lnTo>
                  <a:pt x="630228" y="367684"/>
                </a:lnTo>
                <a:lnTo>
                  <a:pt x="630767" y="362527"/>
                </a:lnTo>
                <a:lnTo>
                  <a:pt x="630074" y="359295"/>
                </a:lnTo>
                <a:lnTo>
                  <a:pt x="627457" y="358140"/>
                </a:lnTo>
                <a:cubicBezTo>
                  <a:pt x="627226" y="358063"/>
                  <a:pt x="627072" y="357909"/>
                  <a:pt x="626918" y="357832"/>
                </a:cubicBezTo>
                <a:lnTo>
                  <a:pt x="624686" y="356139"/>
                </a:lnTo>
                <a:cubicBezTo>
                  <a:pt x="624455" y="355985"/>
                  <a:pt x="624224" y="355754"/>
                  <a:pt x="624070" y="355523"/>
                </a:cubicBezTo>
                <a:lnTo>
                  <a:pt x="613372" y="340360"/>
                </a:lnTo>
                <a:cubicBezTo>
                  <a:pt x="612602" y="339282"/>
                  <a:pt x="612679" y="337897"/>
                  <a:pt x="613526" y="336896"/>
                </a:cubicBezTo>
                <a:lnTo>
                  <a:pt x="626995" y="320810"/>
                </a:lnTo>
                <a:lnTo>
                  <a:pt x="627457" y="302260"/>
                </a:lnTo>
                <a:lnTo>
                  <a:pt x="624147" y="300797"/>
                </a:lnTo>
                <a:cubicBezTo>
                  <a:pt x="623301" y="300413"/>
                  <a:pt x="622685" y="299643"/>
                  <a:pt x="622531" y="298719"/>
                </a:cubicBezTo>
                <a:lnTo>
                  <a:pt x="622069" y="296102"/>
                </a:lnTo>
                <a:lnTo>
                  <a:pt x="618682" y="292177"/>
                </a:lnTo>
                <a:lnTo>
                  <a:pt x="607214" y="274397"/>
                </a:lnTo>
                <a:cubicBezTo>
                  <a:pt x="607060" y="274166"/>
                  <a:pt x="606983" y="273935"/>
                  <a:pt x="606906" y="273704"/>
                </a:cubicBezTo>
                <a:lnTo>
                  <a:pt x="604674" y="266392"/>
                </a:lnTo>
                <a:cubicBezTo>
                  <a:pt x="604520" y="265930"/>
                  <a:pt x="604520" y="265468"/>
                  <a:pt x="604597" y="264930"/>
                </a:cubicBezTo>
                <a:lnTo>
                  <a:pt x="605598" y="260465"/>
                </a:lnTo>
                <a:lnTo>
                  <a:pt x="604751" y="256463"/>
                </a:lnTo>
                <a:lnTo>
                  <a:pt x="578581" y="235758"/>
                </a:lnTo>
                <a:cubicBezTo>
                  <a:pt x="578350" y="235527"/>
                  <a:pt x="578120" y="235296"/>
                  <a:pt x="577889" y="234988"/>
                </a:cubicBezTo>
                <a:lnTo>
                  <a:pt x="574502" y="229370"/>
                </a:lnTo>
                <a:cubicBezTo>
                  <a:pt x="574425" y="229216"/>
                  <a:pt x="574271" y="228985"/>
                  <a:pt x="574271" y="228831"/>
                </a:cubicBezTo>
                <a:lnTo>
                  <a:pt x="572578" y="223751"/>
                </a:lnTo>
                <a:lnTo>
                  <a:pt x="569730" y="211128"/>
                </a:lnTo>
                <a:cubicBezTo>
                  <a:pt x="569653" y="210820"/>
                  <a:pt x="569653" y="210435"/>
                  <a:pt x="569653" y="210127"/>
                </a:cubicBezTo>
                <a:lnTo>
                  <a:pt x="570576" y="204816"/>
                </a:lnTo>
                <a:lnTo>
                  <a:pt x="560724" y="202738"/>
                </a:lnTo>
                <a:lnTo>
                  <a:pt x="554567" y="204662"/>
                </a:lnTo>
                <a:lnTo>
                  <a:pt x="551026" y="207202"/>
                </a:lnTo>
                <a:cubicBezTo>
                  <a:pt x="550333" y="207741"/>
                  <a:pt x="549410" y="207895"/>
                  <a:pt x="548563" y="207587"/>
                </a:cubicBezTo>
                <a:lnTo>
                  <a:pt x="543252" y="205971"/>
                </a:lnTo>
                <a:lnTo>
                  <a:pt x="534555" y="205432"/>
                </a:lnTo>
                <a:cubicBezTo>
                  <a:pt x="534247" y="205432"/>
                  <a:pt x="533939" y="205355"/>
                  <a:pt x="533631" y="205201"/>
                </a:cubicBezTo>
                <a:lnTo>
                  <a:pt x="531938" y="204508"/>
                </a:lnTo>
                <a:lnTo>
                  <a:pt x="530013" y="203662"/>
                </a:lnTo>
                <a:lnTo>
                  <a:pt x="526473" y="203123"/>
                </a:lnTo>
                <a:lnTo>
                  <a:pt x="518468" y="203123"/>
                </a:lnTo>
                <a:lnTo>
                  <a:pt x="506538" y="201430"/>
                </a:lnTo>
                <a:lnTo>
                  <a:pt x="499534" y="201968"/>
                </a:lnTo>
                <a:cubicBezTo>
                  <a:pt x="499072" y="202045"/>
                  <a:pt x="498687" y="201968"/>
                  <a:pt x="498302" y="201815"/>
                </a:cubicBezTo>
                <a:lnTo>
                  <a:pt x="492991" y="199736"/>
                </a:lnTo>
                <a:lnTo>
                  <a:pt x="489296" y="199274"/>
                </a:lnTo>
                <a:lnTo>
                  <a:pt x="487603" y="199582"/>
                </a:lnTo>
                <a:lnTo>
                  <a:pt x="485140" y="201660"/>
                </a:lnTo>
                <a:lnTo>
                  <a:pt x="479983" y="209896"/>
                </a:lnTo>
                <a:lnTo>
                  <a:pt x="476135" y="226830"/>
                </a:lnTo>
                <a:lnTo>
                  <a:pt x="474903" y="230062"/>
                </a:lnTo>
                <a:cubicBezTo>
                  <a:pt x="474441" y="231217"/>
                  <a:pt x="473287" y="231987"/>
                  <a:pt x="472055" y="231833"/>
                </a:cubicBezTo>
                <a:lnTo>
                  <a:pt x="454044" y="230139"/>
                </a:lnTo>
                <a:lnTo>
                  <a:pt x="442037" y="230678"/>
                </a:lnTo>
                <a:lnTo>
                  <a:pt x="442037" y="230678"/>
                </a:lnTo>
                <a:lnTo>
                  <a:pt x="442037" y="230678"/>
                </a:lnTo>
                <a:lnTo>
                  <a:pt x="434186" y="229523"/>
                </a:lnTo>
                <a:lnTo>
                  <a:pt x="429876" y="228292"/>
                </a:lnTo>
                <a:cubicBezTo>
                  <a:pt x="429029" y="228061"/>
                  <a:pt x="428413" y="227445"/>
                  <a:pt x="428029" y="226676"/>
                </a:cubicBezTo>
                <a:lnTo>
                  <a:pt x="426720" y="223597"/>
                </a:lnTo>
                <a:lnTo>
                  <a:pt x="421255" y="220441"/>
                </a:lnTo>
                <a:lnTo>
                  <a:pt x="401012" y="217670"/>
                </a:lnTo>
                <a:lnTo>
                  <a:pt x="393469" y="215900"/>
                </a:lnTo>
                <a:lnTo>
                  <a:pt x="387466" y="213514"/>
                </a:lnTo>
                <a:lnTo>
                  <a:pt x="381462" y="209973"/>
                </a:lnTo>
                <a:cubicBezTo>
                  <a:pt x="381231" y="209819"/>
                  <a:pt x="381077" y="209742"/>
                  <a:pt x="380923" y="209588"/>
                </a:cubicBezTo>
                <a:lnTo>
                  <a:pt x="378075" y="206741"/>
                </a:lnTo>
                <a:cubicBezTo>
                  <a:pt x="377921" y="206587"/>
                  <a:pt x="377767" y="206433"/>
                  <a:pt x="377690" y="206202"/>
                </a:cubicBezTo>
                <a:lnTo>
                  <a:pt x="373226" y="198890"/>
                </a:lnTo>
                <a:cubicBezTo>
                  <a:pt x="372918" y="198428"/>
                  <a:pt x="372841" y="197966"/>
                  <a:pt x="372841" y="197427"/>
                </a:cubicBezTo>
                <a:lnTo>
                  <a:pt x="372841" y="197427"/>
                </a:lnTo>
                <a:lnTo>
                  <a:pt x="372841" y="194733"/>
                </a:lnTo>
                <a:lnTo>
                  <a:pt x="372149" y="193425"/>
                </a:lnTo>
                <a:lnTo>
                  <a:pt x="362835" y="183034"/>
                </a:lnTo>
                <a:lnTo>
                  <a:pt x="354369" y="175645"/>
                </a:lnTo>
                <a:lnTo>
                  <a:pt x="345671" y="171334"/>
                </a:lnTo>
                <a:cubicBezTo>
                  <a:pt x="345517" y="171258"/>
                  <a:pt x="345286" y="171103"/>
                  <a:pt x="345132" y="170950"/>
                </a:cubicBezTo>
                <a:lnTo>
                  <a:pt x="338359" y="165331"/>
                </a:lnTo>
                <a:lnTo>
                  <a:pt x="333202" y="159173"/>
                </a:lnTo>
                <a:lnTo>
                  <a:pt x="286635" y="157018"/>
                </a:lnTo>
                <a:cubicBezTo>
                  <a:pt x="285866" y="157018"/>
                  <a:pt x="285173" y="156633"/>
                  <a:pt x="284711" y="156095"/>
                </a:cubicBezTo>
                <a:cubicBezTo>
                  <a:pt x="284172" y="155556"/>
                  <a:pt x="283941" y="154786"/>
                  <a:pt x="284018" y="154093"/>
                </a:cubicBezTo>
                <a:lnTo>
                  <a:pt x="284557" y="142856"/>
                </a:lnTo>
                <a:cubicBezTo>
                  <a:pt x="284557" y="142394"/>
                  <a:pt x="284711" y="141932"/>
                  <a:pt x="284942" y="141547"/>
                </a:cubicBezTo>
                <a:lnTo>
                  <a:pt x="285712" y="140239"/>
                </a:lnTo>
                <a:lnTo>
                  <a:pt x="288329" y="135698"/>
                </a:lnTo>
                <a:lnTo>
                  <a:pt x="286250" y="123844"/>
                </a:lnTo>
                <a:cubicBezTo>
                  <a:pt x="286174" y="123536"/>
                  <a:pt x="286174" y="123152"/>
                  <a:pt x="286250" y="122844"/>
                </a:cubicBezTo>
                <a:lnTo>
                  <a:pt x="286789" y="119457"/>
                </a:lnTo>
                <a:cubicBezTo>
                  <a:pt x="286866" y="119226"/>
                  <a:pt x="286866" y="118995"/>
                  <a:pt x="286943" y="118841"/>
                </a:cubicBezTo>
                <a:lnTo>
                  <a:pt x="288636" y="114916"/>
                </a:lnTo>
                <a:cubicBezTo>
                  <a:pt x="288790" y="114608"/>
                  <a:pt x="289021" y="114300"/>
                  <a:pt x="289252" y="114069"/>
                </a:cubicBezTo>
                <a:lnTo>
                  <a:pt x="296026" y="107296"/>
                </a:lnTo>
                <a:lnTo>
                  <a:pt x="302568" y="102523"/>
                </a:lnTo>
                <a:lnTo>
                  <a:pt x="312574" y="94057"/>
                </a:lnTo>
                <a:lnTo>
                  <a:pt x="314883" y="88438"/>
                </a:lnTo>
                <a:lnTo>
                  <a:pt x="314883" y="82742"/>
                </a:lnTo>
                <a:lnTo>
                  <a:pt x="312882" y="76816"/>
                </a:lnTo>
                <a:lnTo>
                  <a:pt x="311189" y="74276"/>
                </a:lnTo>
                <a:lnTo>
                  <a:pt x="307186" y="71813"/>
                </a:lnTo>
                <a:cubicBezTo>
                  <a:pt x="306955" y="71659"/>
                  <a:pt x="306724" y="71428"/>
                  <a:pt x="306493" y="71197"/>
                </a:cubicBezTo>
                <a:lnTo>
                  <a:pt x="304030" y="68272"/>
                </a:lnTo>
                <a:lnTo>
                  <a:pt x="302568" y="67579"/>
                </a:lnTo>
                <a:lnTo>
                  <a:pt x="298335" y="66502"/>
                </a:lnTo>
                <a:cubicBezTo>
                  <a:pt x="297796" y="66348"/>
                  <a:pt x="297257" y="66040"/>
                  <a:pt x="296872" y="65578"/>
                </a:cubicBezTo>
                <a:lnTo>
                  <a:pt x="293485" y="61653"/>
                </a:lnTo>
                <a:cubicBezTo>
                  <a:pt x="293101" y="61191"/>
                  <a:pt x="292870" y="60652"/>
                  <a:pt x="292793" y="60036"/>
                </a:cubicBezTo>
                <a:lnTo>
                  <a:pt x="292254" y="53879"/>
                </a:lnTo>
                <a:lnTo>
                  <a:pt x="276783" y="26862"/>
                </a:lnTo>
                <a:lnTo>
                  <a:pt x="273781" y="18550"/>
                </a:lnTo>
                <a:cubicBezTo>
                  <a:pt x="273704" y="18319"/>
                  <a:pt x="273627" y="18165"/>
                  <a:pt x="273627" y="17934"/>
                </a:cubicBezTo>
                <a:lnTo>
                  <a:pt x="271549" y="0"/>
                </a:lnTo>
                <a:cubicBezTo>
                  <a:pt x="271241" y="308"/>
                  <a:pt x="270856" y="462"/>
                  <a:pt x="270472" y="616"/>
                </a:cubicBezTo>
                <a:lnTo>
                  <a:pt x="267239" y="1539"/>
                </a:lnTo>
                <a:lnTo>
                  <a:pt x="264391" y="4387"/>
                </a:lnTo>
                <a:lnTo>
                  <a:pt x="259157" y="12315"/>
                </a:lnTo>
                <a:cubicBezTo>
                  <a:pt x="258849" y="12854"/>
                  <a:pt x="258311" y="13316"/>
                  <a:pt x="257695" y="13470"/>
                </a:cubicBezTo>
                <a:lnTo>
                  <a:pt x="256001" y="14008"/>
                </a:lnTo>
                <a:lnTo>
                  <a:pt x="250536" y="16318"/>
                </a:lnTo>
                <a:cubicBezTo>
                  <a:pt x="250536" y="16471"/>
                  <a:pt x="250459" y="16702"/>
                  <a:pt x="250382" y="16856"/>
                </a:cubicBezTo>
                <a:lnTo>
                  <a:pt x="246457" y="27016"/>
                </a:lnTo>
                <a:lnTo>
                  <a:pt x="243763" y="38485"/>
                </a:lnTo>
                <a:lnTo>
                  <a:pt x="243301" y="45335"/>
                </a:lnTo>
                <a:lnTo>
                  <a:pt x="243840" y="51878"/>
                </a:lnTo>
                <a:lnTo>
                  <a:pt x="250459" y="72967"/>
                </a:lnTo>
                <a:cubicBezTo>
                  <a:pt x="250614" y="73429"/>
                  <a:pt x="250614" y="73968"/>
                  <a:pt x="250536" y="74507"/>
                </a:cubicBezTo>
                <a:lnTo>
                  <a:pt x="250536" y="74507"/>
                </a:lnTo>
                <a:lnTo>
                  <a:pt x="250536" y="74507"/>
                </a:lnTo>
                <a:lnTo>
                  <a:pt x="250075" y="76431"/>
                </a:lnTo>
                <a:lnTo>
                  <a:pt x="249613" y="78355"/>
                </a:lnTo>
                <a:lnTo>
                  <a:pt x="254308" y="99830"/>
                </a:lnTo>
                <a:lnTo>
                  <a:pt x="257541" y="102601"/>
                </a:lnTo>
                <a:cubicBezTo>
                  <a:pt x="257848" y="102831"/>
                  <a:pt x="258079" y="103139"/>
                  <a:pt x="258233" y="103447"/>
                </a:cubicBezTo>
                <a:lnTo>
                  <a:pt x="259927" y="106834"/>
                </a:lnTo>
                <a:cubicBezTo>
                  <a:pt x="260081" y="107065"/>
                  <a:pt x="260158" y="107296"/>
                  <a:pt x="260158" y="107527"/>
                </a:cubicBezTo>
                <a:lnTo>
                  <a:pt x="264622" y="130618"/>
                </a:lnTo>
                <a:lnTo>
                  <a:pt x="265238" y="138853"/>
                </a:lnTo>
                <a:cubicBezTo>
                  <a:pt x="265238" y="139084"/>
                  <a:pt x="265238" y="139238"/>
                  <a:pt x="265238" y="139469"/>
                </a:cubicBezTo>
                <a:lnTo>
                  <a:pt x="261851" y="161405"/>
                </a:lnTo>
                <a:lnTo>
                  <a:pt x="260697" y="166178"/>
                </a:lnTo>
                <a:cubicBezTo>
                  <a:pt x="260620" y="166562"/>
                  <a:pt x="260389" y="166947"/>
                  <a:pt x="260158" y="167255"/>
                </a:cubicBezTo>
                <a:lnTo>
                  <a:pt x="258233" y="169641"/>
                </a:lnTo>
                <a:lnTo>
                  <a:pt x="257695" y="171258"/>
                </a:lnTo>
                <a:lnTo>
                  <a:pt x="260312" y="175183"/>
                </a:lnTo>
                <a:lnTo>
                  <a:pt x="262159" y="178878"/>
                </a:lnTo>
                <a:cubicBezTo>
                  <a:pt x="262390" y="179416"/>
                  <a:pt x="262544" y="179955"/>
                  <a:pt x="262390" y="180494"/>
                </a:cubicBezTo>
                <a:lnTo>
                  <a:pt x="262390" y="180494"/>
                </a:lnTo>
                <a:lnTo>
                  <a:pt x="262390" y="180494"/>
                </a:lnTo>
                <a:lnTo>
                  <a:pt x="262313" y="181264"/>
                </a:lnTo>
                <a:lnTo>
                  <a:pt x="261851" y="184419"/>
                </a:lnTo>
                <a:lnTo>
                  <a:pt x="260081" y="189884"/>
                </a:lnTo>
                <a:lnTo>
                  <a:pt x="259619" y="191193"/>
                </a:lnTo>
                <a:lnTo>
                  <a:pt x="259619" y="203662"/>
                </a:lnTo>
                <a:cubicBezTo>
                  <a:pt x="259619" y="203970"/>
                  <a:pt x="259542" y="204201"/>
                  <a:pt x="259465" y="204432"/>
                </a:cubicBezTo>
                <a:lnTo>
                  <a:pt x="257772" y="210050"/>
                </a:lnTo>
                <a:cubicBezTo>
                  <a:pt x="257541" y="210743"/>
                  <a:pt x="257079" y="211359"/>
                  <a:pt x="256463" y="211667"/>
                </a:cubicBezTo>
                <a:lnTo>
                  <a:pt x="252384" y="213976"/>
                </a:lnTo>
                <a:lnTo>
                  <a:pt x="251614" y="216285"/>
                </a:lnTo>
                <a:cubicBezTo>
                  <a:pt x="251537" y="216593"/>
                  <a:pt x="251383" y="216901"/>
                  <a:pt x="251152" y="217131"/>
                </a:cubicBezTo>
                <a:lnTo>
                  <a:pt x="230140" y="243147"/>
                </a:lnTo>
                <a:lnTo>
                  <a:pt x="228677" y="248381"/>
                </a:lnTo>
                <a:lnTo>
                  <a:pt x="228677" y="262621"/>
                </a:lnTo>
                <a:lnTo>
                  <a:pt x="229139" y="265545"/>
                </a:lnTo>
                <a:lnTo>
                  <a:pt x="232141" y="270087"/>
                </a:lnTo>
                <a:cubicBezTo>
                  <a:pt x="232295" y="270318"/>
                  <a:pt x="232449" y="270625"/>
                  <a:pt x="232526" y="270933"/>
                </a:cubicBezTo>
                <a:lnTo>
                  <a:pt x="233680" y="275398"/>
                </a:lnTo>
                <a:cubicBezTo>
                  <a:pt x="233757" y="275782"/>
                  <a:pt x="233757" y="276167"/>
                  <a:pt x="233757" y="276552"/>
                </a:cubicBezTo>
                <a:lnTo>
                  <a:pt x="233218" y="279939"/>
                </a:lnTo>
                <a:cubicBezTo>
                  <a:pt x="233141" y="280170"/>
                  <a:pt x="233141" y="280401"/>
                  <a:pt x="233064" y="280554"/>
                </a:cubicBezTo>
                <a:lnTo>
                  <a:pt x="228600" y="291253"/>
                </a:lnTo>
                <a:lnTo>
                  <a:pt x="224213" y="306647"/>
                </a:lnTo>
                <a:lnTo>
                  <a:pt x="222058" y="322041"/>
                </a:lnTo>
                <a:cubicBezTo>
                  <a:pt x="222058" y="322195"/>
                  <a:pt x="221904" y="322272"/>
                  <a:pt x="221904" y="322349"/>
                </a:cubicBezTo>
                <a:lnTo>
                  <a:pt x="219287" y="339744"/>
                </a:lnTo>
                <a:lnTo>
                  <a:pt x="223212" y="388312"/>
                </a:lnTo>
                <a:lnTo>
                  <a:pt x="224752" y="395239"/>
                </a:lnTo>
                <a:lnTo>
                  <a:pt x="228369" y="400396"/>
                </a:lnTo>
                <a:lnTo>
                  <a:pt x="232757" y="405861"/>
                </a:lnTo>
                <a:cubicBezTo>
                  <a:pt x="232910" y="406015"/>
                  <a:pt x="232987" y="406169"/>
                  <a:pt x="233064" y="406323"/>
                </a:cubicBezTo>
                <a:lnTo>
                  <a:pt x="235912" y="411942"/>
                </a:lnTo>
                <a:cubicBezTo>
                  <a:pt x="236066" y="412173"/>
                  <a:pt x="236143" y="412481"/>
                  <a:pt x="236220" y="412789"/>
                </a:cubicBezTo>
                <a:lnTo>
                  <a:pt x="238452" y="428567"/>
                </a:lnTo>
                <a:cubicBezTo>
                  <a:pt x="238529" y="429106"/>
                  <a:pt x="238452" y="429722"/>
                  <a:pt x="238221" y="430261"/>
                </a:cubicBezTo>
                <a:lnTo>
                  <a:pt x="233141" y="440421"/>
                </a:lnTo>
                <a:cubicBezTo>
                  <a:pt x="232910" y="440805"/>
                  <a:pt x="232679" y="441113"/>
                  <a:pt x="232295" y="441421"/>
                </a:cubicBezTo>
                <a:lnTo>
                  <a:pt x="223289" y="448194"/>
                </a:lnTo>
                <a:lnTo>
                  <a:pt x="191886" y="463665"/>
                </a:lnTo>
                <a:lnTo>
                  <a:pt x="189038" y="465743"/>
                </a:lnTo>
                <a:lnTo>
                  <a:pt x="187114" y="470593"/>
                </a:lnTo>
                <a:cubicBezTo>
                  <a:pt x="186959" y="470901"/>
                  <a:pt x="186806" y="471209"/>
                  <a:pt x="186575" y="471439"/>
                </a:cubicBezTo>
                <a:lnTo>
                  <a:pt x="171104" y="487988"/>
                </a:lnTo>
                <a:lnTo>
                  <a:pt x="159481" y="510694"/>
                </a:lnTo>
                <a:lnTo>
                  <a:pt x="154170" y="517852"/>
                </a:lnTo>
                <a:cubicBezTo>
                  <a:pt x="154016" y="518083"/>
                  <a:pt x="153786" y="518237"/>
                  <a:pt x="153632" y="518391"/>
                </a:cubicBezTo>
                <a:lnTo>
                  <a:pt x="83897" y="570114"/>
                </a:lnTo>
                <a:lnTo>
                  <a:pt x="69350" y="577119"/>
                </a:lnTo>
                <a:cubicBezTo>
                  <a:pt x="69119" y="577273"/>
                  <a:pt x="68811" y="577350"/>
                  <a:pt x="68580" y="577350"/>
                </a:cubicBezTo>
                <a:lnTo>
                  <a:pt x="53417" y="579582"/>
                </a:lnTo>
                <a:lnTo>
                  <a:pt x="48876" y="580813"/>
                </a:lnTo>
                <a:lnTo>
                  <a:pt x="47106" y="585124"/>
                </a:lnTo>
                <a:lnTo>
                  <a:pt x="46721" y="587433"/>
                </a:lnTo>
                <a:lnTo>
                  <a:pt x="41179" y="601441"/>
                </a:lnTo>
                <a:lnTo>
                  <a:pt x="42257" y="635693"/>
                </a:lnTo>
                <a:lnTo>
                  <a:pt x="43180" y="639464"/>
                </a:lnTo>
                <a:lnTo>
                  <a:pt x="48876" y="645699"/>
                </a:lnTo>
                <a:cubicBezTo>
                  <a:pt x="49030" y="645853"/>
                  <a:pt x="49107" y="646007"/>
                  <a:pt x="49261" y="646238"/>
                </a:cubicBezTo>
                <a:lnTo>
                  <a:pt x="51493" y="650163"/>
                </a:lnTo>
                <a:cubicBezTo>
                  <a:pt x="51647" y="650471"/>
                  <a:pt x="51801" y="650856"/>
                  <a:pt x="51878" y="651241"/>
                </a:cubicBezTo>
                <a:lnTo>
                  <a:pt x="52417" y="655705"/>
                </a:lnTo>
                <a:cubicBezTo>
                  <a:pt x="52493" y="656167"/>
                  <a:pt x="52417" y="656628"/>
                  <a:pt x="52262" y="657013"/>
                </a:cubicBezTo>
                <a:lnTo>
                  <a:pt x="50646" y="661478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3" name="Forma libre: forma 87">
            <a:extLst>
              <a:ext uri="{FF2B5EF4-FFF2-40B4-BE49-F238E27FC236}">
                <a16:creationId xmlns:a16="http://schemas.microsoft.com/office/drawing/2014/main" id="{B6526E75-56D0-8EA3-AA94-74D45D470080}"/>
              </a:ext>
            </a:extLst>
          </p:cNvPr>
          <p:cNvSpPr/>
          <p:nvPr/>
        </p:nvSpPr>
        <p:spPr>
          <a:xfrm>
            <a:off x="9825273" y="2270008"/>
            <a:ext cx="839468" cy="309215"/>
          </a:xfrm>
          <a:custGeom>
            <a:avLst/>
            <a:gdLst>
              <a:gd name="connsiteX0" fmla="*/ 124768 w 1093277"/>
              <a:gd name="connsiteY0" fmla="*/ 89208 h 402705"/>
              <a:gd name="connsiteX1" fmla="*/ 116917 w 1093277"/>
              <a:gd name="connsiteY1" fmla="*/ 103370 h 402705"/>
              <a:gd name="connsiteX2" fmla="*/ 112530 w 1093277"/>
              <a:gd name="connsiteY2" fmla="*/ 119380 h 402705"/>
              <a:gd name="connsiteX3" fmla="*/ 112068 w 1093277"/>
              <a:gd name="connsiteY3" fmla="*/ 120304 h 402705"/>
              <a:gd name="connsiteX4" fmla="*/ 104756 w 1093277"/>
              <a:gd name="connsiteY4" fmla="*/ 129848 h 402705"/>
              <a:gd name="connsiteX5" fmla="*/ 103678 w 1093277"/>
              <a:gd name="connsiteY5" fmla="*/ 130694 h 402705"/>
              <a:gd name="connsiteX6" fmla="*/ 96212 w 1093277"/>
              <a:gd name="connsiteY6" fmla="*/ 134158 h 402705"/>
              <a:gd name="connsiteX7" fmla="*/ 93980 w 1093277"/>
              <a:gd name="connsiteY7" fmla="*/ 139546 h 402705"/>
              <a:gd name="connsiteX8" fmla="*/ 85051 w 1093277"/>
              <a:gd name="connsiteY8" fmla="*/ 211128 h 402705"/>
              <a:gd name="connsiteX9" fmla="*/ 81049 w 1093277"/>
              <a:gd name="connsiteY9" fmla="*/ 225059 h 402705"/>
              <a:gd name="connsiteX10" fmla="*/ 80741 w 1093277"/>
              <a:gd name="connsiteY10" fmla="*/ 225752 h 402705"/>
              <a:gd name="connsiteX11" fmla="*/ 77354 w 1093277"/>
              <a:gd name="connsiteY11" fmla="*/ 231371 h 402705"/>
              <a:gd name="connsiteX12" fmla="*/ 72659 w 1093277"/>
              <a:gd name="connsiteY12" fmla="*/ 237297 h 402705"/>
              <a:gd name="connsiteX13" fmla="*/ 71582 w 1093277"/>
              <a:gd name="connsiteY13" fmla="*/ 238144 h 402705"/>
              <a:gd name="connsiteX14" fmla="*/ 64808 w 1093277"/>
              <a:gd name="connsiteY14" fmla="*/ 240992 h 402705"/>
              <a:gd name="connsiteX15" fmla="*/ 64039 w 1093277"/>
              <a:gd name="connsiteY15" fmla="*/ 241223 h 402705"/>
              <a:gd name="connsiteX16" fmla="*/ 58959 w 1093277"/>
              <a:gd name="connsiteY16" fmla="*/ 241762 h 402705"/>
              <a:gd name="connsiteX17" fmla="*/ 55418 w 1093277"/>
              <a:gd name="connsiteY17" fmla="*/ 242685 h 402705"/>
              <a:gd name="connsiteX18" fmla="*/ 52878 w 1093277"/>
              <a:gd name="connsiteY18" fmla="*/ 244841 h 402705"/>
              <a:gd name="connsiteX19" fmla="*/ 49722 w 1093277"/>
              <a:gd name="connsiteY19" fmla="*/ 249536 h 402705"/>
              <a:gd name="connsiteX20" fmla="*/ 45412 w 1093277"/>
              <a:gd name="connsiteY20" fmla="*/ 253923 h 402705"/>
              <a:gd name="connsiteX21" fmla="*/ 42333 w 1093277"/>
              <a:gd name="connsiteY21" fmla="*/ 256386 h 402705"/>
              <a:gd name="connsiteX22" fmla="*/ 40101 w 1093277"/>
              <a:gd name="connsiteY22" fmla="*/ 257002 h 402705"/>
              <a:gd name="connsiteX23" fmla="*/ 36714 w 1093277"/>
              <a:gd name="connsiteY23" fmla="*/ 256463 h 402705"/>
              <a:gd name="connsiteX24" fmla="*/ 35329 w 1093277"/>
              <a:gd name="connsiteY24" fmla="*/ 255847 h 402705"/>
              <a:gd name="connsiteX25" fmla="*/ 32019 w 1093277"/>
              <a:gd name="connsiteY25" fmla="*/ 252999 h 402705"/>
              <a:gd name="connsiteX26" fmla="*/ 30480 w 1093277"/>
              <a:gd name="connsiteY26" fmla="*/ 252768 h 402705"/>
              <a:gd name="connsiteX27" fmla="*/ 28017 w 1093277"/>
              <a:gd name="connsiteY27" fmla="*/ 254385 h 402705"/>
              <a:gd name="connsiteX28" fmla="*/ 25323 w 1093277"/>
              <a:gd name="connsiteY28" fmla="*/ 257156 h 402705"/>
              <a:gd name="connsiteX29" fmla="*/ 23630 w 1093277"/>
              <a:gd name="connsiteY29" fmla="*/ 260157 h 402705"/>
              <a:gd name="connsiteX30" fmla="*/ 23630 w 1093277"/>
              <a:gd name="connsiteY30" fmla="*/ 264468 h 402705"/>
              <a:gd name="connsiteX31" fmla="*/ 23476 w 1093277"/>
              <a:gd name="connsiteY31" fmla="*/ 265315 h 402705"/>
              <a:gd name="connsiteX32" fmla="*/ 20628 w 1093277"/>
              <a:gd name="connsiteY32" fmla="*/ 274320 h 402705"/>
              <a:gd name="connsiteX33" fmla="*/ 19781 w 1093277"/>
              <a:gd name="connsiteY33" fmla="*/ 275551 h 402705"/>
              <a:gd name="connsiteX34" fmla="*/ 10006 w 1093277"/>
              <a:gd name="connsiteY34" fmla="*/ 284249 h 402705"/>
              <a:gd name="connsiteX35" fmla="*/ 924 w 1093277"/>
              <a:gd name="connsiteY35" fmla="*/ 299258 h 402705"/>
              <a:gd name="connsiteX36" fmla="*/ 0 w 1093277"/>
              <a:gd name="connsiteY36" fmla="*/ 303569 h 402705"/>
              <a:gd name="connsiteX37" fmla="*/ 0 w 1093277"/>
              <a:gd name="connsiteY37" fmla="*/ 306647 h 402705"/>
              <a:gd name="connsiteX38" fmla="*/ 1539 w 1093277"/>
              <a:gd name="connsiteY38" fmla="*/ 315191 h 402705"/>
              <a:gd name="connsiteX39" fmla="*/ 9544 w 1093277"/>
              <a:gd name="connsiteY39" fmla="*/ 328507 h 402705"/>
              <a:gd name="connsiteX40" fmla="*/ 23937 w 1093277"/>
              <a:gd name="connsiteY40" fmla="*/ 343439 h 402705"/>
              <a:gd name="connsiteX41" fmla="*/ 24399 w 1093277"/>
              <a:gd name="connsiteY41" fmla="*/ 344054 h 402705"/>
              <a:gd name="connsiteX42" fmla="*/ 33713 w 1093277"/>
              <a:gd name="connsiteY42" fmla="*/ 361604 h 402705"/>
              <a:gd name="connsiteX43" fmla="*/ 36022 w 1093277"/>
              <a:gd name="connsiteY43" fmla="*/ 363682 h 402705"/>
              <a:gd name="connsiteX44" fmla="*/ 38331 w 1093277"/>
              <a:gd name="connsiteY44" fmla="*/ 365760 h 402705"/>
              <a:gd name="connsiteX45" fmla="*/ 41564 w 1093277"/>
              <a:gd name="connsiteY45" fmla="*/ 367915 h 402705"/>
              <a:gd name="connsiteX46" fmla="*/ 44796 w 1093277"/>
              <a:gd name="connsiteY46" fmla="*/ 370070 h 402705"/>
              <a:gd name="connsiteX47" fmla="*/ 59652 w 1093277"/>
              <a:gd name="connsiteY47" fmla="*/ 377228 h 402705"/>
              <a:gd name="connsiteX48" fmla="*/ 71351 w 1093277"/>
              <a:gd name="connsiteY48" fmla="*/ 385541 h 402705"/>
              <a:gd name="connsiteX49" fmla="*/ 80279 w 1093277"/>
              <a:gd name="connsiteY49" fmla="*/ 387081 h 402705"/>
              <a:gd name="connsiteX50" fmla="*/ 85128 w 1093277"/>
              <a:gd name="connsiteY50" fmla="*/ 387542 h 402705"/>
              <a:gd name="connsiteX51" fmla="*/ 105679 w 1093277"/>
              <a:gd name="connsiteY51" fmla="*/ 372456 h 402705"/>
              <a:gd name="connsiteX52" fmla="*/ 106680 w 1093277"/>
              <a:gd name="connsiteY52" fmla="*/ 371994 h 402705"/>
              <a:gd name="connsiteX53" fmla="*/ 127231 w 1093277"/>
              <a:gd name="connsiteY53" fmla="*/ 366991 h 402705"/>
              <a:gd name="connsiteX54" fmla="*/ 148321 w 1093277"/>
              <a:gd name="connsiteY54" fmla="*/ 356986 h 402705"/>
              <a:gd name="connsiteX55" fmla="*/ 148936 w 1093277"/>
              <a:gd name="connsiteY55" fmla="*/ 356755 h 402705"/>
              <a:gd name="connsiteX56" fmla="*/ 156787 w 1093277"/>
              <a:gd name="connsiteY56" fmla="*/ 355061 h 402705"/>
              <a:gd name="connsiteX57" fmla="*/ 157403 w 1093277"/>
              <a:gd name="connsiteY57" fmla="*/ 354984 h 402705"/>
              <a:gd name="connsiteX58" fmla="*/ 165254 w 1093277"/>
              <a:gd name="connsiteY58" fmla="*/ 354984 h 402705"/>
              <a:gd name="connsiteX59" fmla="*/ 172258 w 1093277"/>
              <a:gd name="connsiteY59" fmla="*/ 355523 h 402705"/>
              <a:gd name="connsiteX60" fmla="*/ 183265 w 1093277"/>
              <a:gd name="connsiteY60" fmla="*/ 354984 h 402705"/>
              <a:gd name="connsiteX61" fmla="*/ 223905 w 1093277"/>
              <a:gd name="connsiteY61" fmla="*/ 339975 h 402705"/>
              <a:gd name="connsiteX62" fmla="*/ 233834 w 1093277"/>
              <a:gd name="connsiteY62" fmla="*/ 337589 h 402705"/>
              <a:gd name="connsiteX63" fmla="*/ 234450 w 1093277"/>
              <a:gd name="connsiteY63" fmla="*/ 337512 h 402705"/>
              <a:gd name="connsiteX64" fmla="*/ 262621 w 1093277"/>
              <a:gd name="connsiteY64" fmla="*/ 337512 h 402705"/>
              <a:gd name="connsiteX65" fmla="*/ 270548 w 1093277"/>
              <a:gd name="connsiteY65" fmla="*/ 334356 h 402705"/>
              <a:gd name="connsiteX66" fmla="*/ 271318 w 1093277"/>
              <a:gd name="connsiteY66" fmla="*/ 334202 h 402705"/>
              <a:gd name="connsiteX67" fmla="*/ 276937 w 1093277"/>
              <a:gd name="connsiteY67" fmla="*/ 333664 h 402705"/>
              <a:gd name="connsiteX68" fmla="*/ 278015 w 1093277"/>
              <a:gd name="connsiteY68" fmla="*/ 333741 h 402705"/>
              <a:gd name="connsiteX69" fmla="*/ 281940 w 1093277"/>
              <a:gd name="connsiteY69" fmla="*/ 334895 h 402705"/>
              <a:gd name="connsiteX70" fmla="*/ 292177 w 1093277"/>
              <a:gd name="connsiteY70" fmla="*/ 339975 h 402705"/>
              <a:gd name="connsiteX71" fmla="*/ 296795 w 1093277"/>
              <a:gd name="connsiteY71" fmla="*/ 340899 h 402705"/>
              <a:gd name="connsiteX72" fmla="*/ 307417 w 1093277"/>
              <a:gd name="connsiteY72" fmla="*/ 338205 h 402705"/>
              <a:gd name="connsiteX73" fmla="*/ 308110 w 1093277"/>
              <a:gd name="connsiteY73" fmla="*/ 338128 h 402705"/>
              <a:gd name="connsiteX74" fmla="*/ 314883 w 1093277"/>
              <a:gd name="connsiteY74" fmla="*/ 338128 h 402705"/>
              <a:gd name="connsiteX75" fmla="*/ 323350 w 1093277"/>
              <a:gd name="connsiteY75" fmla="*/ 339206 h 402705"/>
              <a:gd name="connsiteX76" fmla="*/ 332201 w 1093277"/>
              <a:gd name="connsiteY76" fmla="*/ 338128 h 402705"/>
              <a:gd name="connsiteX77" fmla="*/ 357678 w 1093277"/>
              <a:gd name="connsiteY77" fmla="*/ 328122 h 402705"/>
              <a:gd name="connsiteX78" fmla="*/ 358294 w 1093277"/>
              <a:gd name="connsiteY78" fmla="*/ 327968 h 402705"/>
              <a:gd name="connsiteX79" fmla="*/ 365606 w 1093277"/>
              <a:gd name="connsiteY79" fmla="*/ 326813 h 402705"/>
              <a:gd name="connsiteX80" fmla="*/ 377228 w 1093277"/>
              <a:gd name="connsiteY80" fmla="*/ 326813 h 402705"/>
              <a:gd name="connsiteX81" fmla="*/ 390159 w 1093277"/>
              <a:gd name="connsiteY81" fmla="*/ 320887 h 402705"/>
              <a:gd name="connsiteX82" fmla="*/ 398857 w 1093277"/>
              <a:gd name="connsiteY82" fmla="*/ 315422 h 402705"/>
              <a:gd name="connsiteX83" fmla="*/ 399627 w 1093277"/>
              <a:gd name="connsiteY83" fmla="*/ 315114 h 402705"/>
              <a:gd name="connsiteX84" fmla="*/ 404091 w 1093277"/>
              <a:gd name="connsiteY84" fmla="*/ 313959 h 402705"/>
              <a:gd name="connsiteX85" fmla="*/ 405476 w 1093277"/>
              <a:gd name="connsiteY85" fmla="*/ 313959 h 402705"/>
              <a:gd name="connsiteX86" fmla="*/ 409402 w 1093277"/>
              <a:gd name="connsiteY86" fmla="*/ 314960 h 402705"/>
              <a:gd name="connsiteX87" fmla="*/ 415020 w 1093277"/>
              <a:gd name="connsiteY87" fmla="*/ 313959 h 402705"/>
              <a:gd name="connsiteX88" fmla="*/ 415790 w 1093277"/>
              <a:gd name="connsiteY88" fmla="*/ 313959 h 402705"/>
              <a:gd name="connsiteX89" fmla="*/ 415790 w 1093277"/>
              <a:gd name="connsiteY89" fmla="*/ 313959 h 402705"/>
              <a:gd name="connsiteX90" fmla="*/ 415790 w 1093277"/>
              <a:gd name="connsiteY90" fmla="*/ 313959 h 402705"/>
              <a:gd name="connsiteX91" fmla="*/ 420947 w 1093277"/>
              <a:gd name="connsiteY91" fmla="*/ 314421 h 402705"/>
              <a:gd name="connsiteX92" fmla="*/ 427413 w 1093277"/>
              <a:gd name="connsiteY92" fmla="*/ 309957 h 402705"/>
              <a:gd name="connsiteX93" fmla="*/ 429491 w 1093277"/>
              <a:gd name="connsiteY93" fmla="*/ 309495 h 402705"/>
              <a:gd name="connsiteX94" fmla="*/ 442422 w 1093277"/>
              <a:gd name="connsiteY94" fmla="*/ 311727 h 402705"/>
              <a:gd name="connsiteX95" fmla="*/ 454429 w 1093277"/>
              <a:gd name="connsiteY95" fmla="*/ 316268 h 402705"/>
              <a:gd name="connsiteX96" fmla="*/ 463127 w 1093277"/>
              <a:gd name="connsiteY96" fmla="*/ 317346 h 402705"/>
              <a:gd name="connsiteX97" fmla="*/ 482908 w 1093277"/>
              <a:gd name="connsiteY97" fmla="*/ 316730 h 402705"/>
              <a:gd name="connsiteX98" fmla="*/ 483524 w 1093277"/>
              <a:gd name="connsiteY98" fmla="*/ 316807 h 402705"/>
              <a:gd name="connsiteX99" fmla="*/ 495916 w 1093277"/>
              <a:gd name="connsiteY99" fmla="*/ 319039 h 402705"/>
              <a:gd name="connsiteX100" fmla="*/ 523548 w 1093277"/>
              <a:gd name="connsiteY100" fmla="*/ 329122 h 402705"/>
              <a:gd name="connsiteX101" fmla="*/ 559108 w 1093277"/>
              <a:gd name="connsiteY101" fmla="*/ 331354 h 402705"/>
              <a:gd name="connsiteX102" fmla="*/ 562341 w 1093277"/>
              <a:gd name="connsiteY102" fmla="*/ 331354 h 402705"/>
              <a:gd name="connsiteX103" fmla="*/ 570268 w 1093277"/>
              <a:gd name="connsiteY103" fmla="*/ 328199 h 402705"/>
              <a:gd name="connsiteX104" fmla="*/ 578581 w 1093277"/>
              <a:gd name="connsiteY104" fmla="*/ 326351 h 402705"/>
              <a:gd name="connsiteX105" fmla="*/ 586663 w 1093277"/>
              <a:gd name="connsiteY105" fmla="*/ 325197 h 402705"/>
              <a:gd name="connsiteX106" fmla="*/ 586663 w 1093277"/>
              <a:gd name="connsiteY106" fmla="*/ 325197 h 402705"/>
              <a:gd name="connsiteX107" fmla="*/ 586663 w 1093277"/>
              <a:gd name="connsiteY107" fmla="*/ 325197 h 402705"/>
              <a:gd name="connsiteX108" fmla="*/ 587510 w 1093277"/>
              <a:gd name="connsiteY108" fmla="*/ 325197 h 402705"/>
              <a:gd name="connsiteX109" fmla="*/ 594283 w 1093277"/>
              <a:gd name="connsiteY109" fmla="*/ 326351 h 402705"/>
              <a:gd name="connsiteX110" fmla="*/ 594899 w 1093277"/>
              <a:gd name="connsiteY110" fmla="*/ 326505 h 402705"/>
              <a:gd name="connsiteX111" fmla="*/ 609523 w 1093277"/>
              <a:gd name="connsiteY111" fmla="*/ 332663 h 402705"/>
              <a:gd name="connsiteX112" fmla="*/ 610139 w 1093277"/>
              <a:gd name="connsiteY112" fmla="*/ 332971 h 402705"/>
              <a:gd name="connsiteX113" fmla="*/ 611601 w 1093277"/>
              <a:gd name="connsiteY113" fmla="*/ 334125 h 402705"/>
              <a:gd name="connsiteX114" fmla="*/ 631459 w 1093277"/>
              <a:gd name="connsiteY114" fmla="*/ 334125 h 402705"/>
              <a:gd name="connsiteX115" fmla="*/ 660246 w 1093277"/>
              <a:gd name="connsiteY115" fmla="*/ 329122 h 402705"/>
              <a:gd name="connsiteX116" fmla="*/ 680181 w 1093277"/>
              <a:gd name="connsiteY116" fmla="*/ 327429 h 402705"/>
              <a:gd name="connsiteX117" fmla="*/ 694113 w 1093277"/>
              <a:gd name="connsiteY117" fmla="*/ 327968 h 402705"/>
              <a:gd name="connsiteX118" fmla="*/ 701579 w 1093277"/>
              <a:gd name="connsiteY118" fmla="*/ 325813 h 402705"/>
              <a:gd name="connsiteX119" fmla="*/ 716819 w 1093277"/>
              <a:gd name="connsiteY119" fmla="*/ 318116 h 402705"/>
              <a:gd name="connsiteX120" fmla="*/ 743527 w 1093277"/>
              <a:gd name="connsiteY120" fmla="*/ 308418 h 402705"/>
              <a:gd name="connsiteX121" fmla="*/ 744143 w 1093277"/>
              <a:gd name="connsiteY121" fmla="*/ 308264 h 402705"/>
              <a:gd name="connsiteX122" fmla="*/ 753687 w 1093277"/>
              <a:gd name="connsiteY122" fmla="*/ 307109 h 402705"/>
              <a:gd name="connsiteX123" fmla="*/ 762077 w 1093277"/>
              <a:gd name="connsiteY123" fmla="*/ 307648 h 402705"/>
              <a:gd name="connsiteX124" fmla="*/ 762770 w 1093277"/>
              <a:gd name="connsiteY124" fmla="*/ 307802 h 402705"/>
              <a:gd name="connsiteX125" fmla="*/ 774315 w 1093277"/>
              <a:gd name="connsiteY125" fmla="*/ 311650 h 402705"/>
              <a:gd name="connsiteX126" fmla="*/ 779626 w 1093277"/>
              <a:gd name="connsiteY126" fmla="*/ 312189 h 402705"/>
              <a:gd name="connsiteX127" fmla="*/ 789478 w 1093277"/>
              <a:gd name="connsiteY127" fmla="*/ 312189 h 402705"/>
              <a:gd name="connsiteX128" fmla="*/ 799869 w 1093277"/>
              <a:gd name="connsiteY128" fmla="*/ 311111 h 402705"/>
              <a:gd name="connsiteX129" fmla="*/ 813570 w 1093277"/>
              <a:gd name="connsiteY129" fmla="*/ 310496 h 402705"/>
              <a:gd name="connsiteX130" fmla="*/ 823576 w 1093277"/>
              <a:gd name="connsiteY130" fmla="*/ 311650 h 402705"/>
              <a:gd name="connsiteX131" fmla="*/ 828887 w 1093277"/>
              <a:gd name="connsiteY131" fmla="*/ 312805 h 402705"/>
              <a:gd name="connsiteX132" fmla="*/ 829425 w 1093277"/>
              <a:gd name="connsiteY132" fmla="*/ 312959 h 402705"/>
              <a:gd name="connsiteX133" fmla="*/ 841818 w 1093277"/>
              <a:gd name="connsiteY133" fmla="*/ 318577 h 402705"/>
              <a:gd name="connsiteX134" fmla="*/ 842433 w 1093277"/>
              <a:gd name="connsiteY134" fmla="*/ 318962 h 402705"/>
              <a:gd name="connsiteX135" fmla="*/ 845820 w 1093277"/>
              <a:gd name="connsiteY135" fmla="*/ 321810 h 402705"/>
              <a:gd name="connsiteX136" fmla="*/ 846282 w 1093277"/>
              <a:gd name="connsiteY136" fmla="*/ 322349 h 402705"/>
              <a:gd name="connsiteX137" fmla="*/ 850823 w 1093277"/>
              <a:gd name="connsiteY137" fmla="*/ 328507 h 402705"/>
              <a:gd name="connsiteX138" fmla="*/ 853055 w 1093277"/>
              <a:gd name="connsiteY138" fmla="*/ 330739 h 402705"/>
              <a:gd name="connsiteX139" fmla="*/ 863985 w 1093277"/>
              <a:gd name="connsiteY139" fmla="*/ 337358 h 402705"/>
              <a:gd name="connsiteX140" fmla="*/ 864524 w 1093277"/>
              <a:gd name="connsiteY140" fmla="*/ 337743 h 402705"/>
              <a:gd name="connsiteX141" fmla="*/ 867372 w 1093277"/>
              <a:gd name="connsiteY141" fmla="*/ 340591 h 402705"/>
              <a:gd name="connsiteX142" fmla="*/ 867833 w 1093277"/>
              <a:gd name="connsiteY142" fmla="*/ 341207 h 402705"/>
              <a:gd name="connsiteX143" fmla="*/ 870065 w 1093277"/>
              <a:gd name="connsiteY143" fmla="*/ 345132 h 402705"/>
              <a:gd name="connsiteX144" fmla="*/ 873375 w 1093277"/>
              <a:gd name="connsiteY144" fmla="*/ 353291 h 402705"/>
              <a:gd name="connsiteX145" fmla="*/ 876993 w 1093277"/>
              <a:gd name="connsiteY145" fmla="*/ 356447 h 402705"/>
              <a:gd name="connsiteX146" fmla="*/ 901854 w 1093277"/>
              <a:gd name="connsiteY146" fmla="*/ 365837 h 402705"/>
              <a:gd name="connsiteX147" fmla="*/ 909474 w 1093277"/>
              <a:gd name="connsiteY147" fmla="*/ 369916 h 402705"/>
              <a:gd name="connsiteX148" fmla="*/ 918941 w 1093277"/>
              <a:gd name="connsiteY148" fmla="*/ 377536 h 402705"/>
              <a:gd name="connsiteX149" fmla="*/ 922174 w 1093277"/>
              <a:gd name="connsiteY149" fmla="*/ 381308 h 402705"/>
              <a:gd name="connsiteX150" fmla="*/ 922713 w 1093277"/>
              <a:gd name="connsiteY150" fmla="*/ 382308 h 402705"/>
              <a:gd name="connsiteX151" fmla="*/ 923867 w 1093277"/>
              <a:gd name="connsiteY151" fmla="*/ 386234 h 402705"/>
              <a:gd name="connsiteX152" fmla="*/ 924483 w 1093277"/>
              <a:gd name="connsiteY152" fmla="*/ 392084 h 402705"/>
              <a:gd name="connsiteX153" fmla="*/ 929717 w 1093277"/>
              <a:gd name="connsiteY153" fmla="*/ 398703 h 402705"/>
              <a:gd name="connsiteX154" fmla="*/ 939415 w 1093277"/>
              <a:gd name="connsiteY154" fmla="*/ 402706 h 402705"/>
              <a:gd name="connsiteX155" fmla="*/ 941570 w 1093277"/>
              <a:gd name="connsiteY155" fmla="*/ 400319 h 402705"/>
              <a:gd name="connsiteX156" fmla="*/ 942263 w 1093277"/>
              <a:gd name="connsiteY156" fmla="*/ 399704 h 402705"/>
              <a:gd name="connsiteX157" fmla="*/ 953501 w 1093277"/>
              <a:gd name="connsiteY157" fmla="*/ 392930 h 402705"/>
              <a:gd name="connsiteX158" fmla="*/ 954270 w 1093277"/>
              <a:gd name="connsiteY158" fmla="*/ 392622 h 402705"/>
              <a:gd name="connsiteX159" fmla="*/ 966046 w 1093277"/>
              <a:gd name="connsiteY159" fmla="*/ 389774 h 402705"/>
              <a:gd name="connsiteX160" fmla="*/ 966816 w 1093277"/>
              <a:gd name="connsiteY160" fmla="*/ 389698 h 402705"/>
              <a:gd name="connsiteX161" fmla="*/ 1046942 w 1093277"/>
              <a:gd name="connsiteY161" fmla="*/ 392468 h 402705"/>
              <a:gd name="connsiteX162" fmla="*/ 1061335 w 1093277"/>
              <a:gd name="connsiteY162" fmla="*/ 389774 h 402705"/>
              <a:gd name="connsiteX163" fmla="*/ 1070956 w 1093277"/>
              <a:gd name="connsiteY163" fmla="*/ 383925 h 402705"/>
              <a:gd name="connsiteX164" fmla="*/ 1093277 w 1093277"/>
              <a:gd name="connsiteY164" fmla="*/ 370301 h 402705"/>
              <a:gd name="connsiteX165" fmla="*/ 996680 w 1093277"/>
              <a:gd name="connsiteY165" fmla="*/ 248535 h 402705"/>
              <a:gd name="connsiteX166" fmla="*/ 967971 w 1093277"/>
              <a:gd name="connsiteY166" fmla="*/ 211975 h 402705"/>
              <a:gd name="connsiteX167" fmla="*/ 847051 w 1093277"/>
              <a:gd name="connsiteY167" fmla="*/ 58420 h 402705"/>
              <a:gd name="connsiteX168" fmla="*/ 835506 w 1093277"/>
              <a:gd name="connsiteY168" fmla="*/ 48568 h 402705"/>
              <a:gd name="connsiteX169" fmla="*/ 825885 w 1093277"/>
              <a:gd name="connsiteY169" fmla="*/ 46028 h 402705"/>
              <a:gd name="connsiteX170" fmla="*/ 812261 w 1093277"/>
              <a:gd name="connsiteY170" fmla="*/ 46567 h 402705"/>
              <a:gd name="connsiteX171" fmla="*/ 799176 w 1093277"/>
              <a:gd name="connsiteY171" fmla="*/ 49799 h 402705"/>
              <a:gd name="connsiteX172" fmla="*/ 778164 w 1093277"/>
              <a:gd name="connsiteY172" fmla="*/ 61961 h 402705"/>
              <a:gd name="connsiteX173" fmla="*/ 776624 w 1093277"/>
              <a:gd name="connsiteY173" fmla="*/ 62346 h 402705"/>
              <a:gd name="connsiteX174" fmla="*/ 764848 w 1093277"/>
              <a:gd name="connsiteY174" fmla="*/ 61807 h 402705"/>
              <a:gd name="connsiteX175" fmla="*/ 763770 w 1093277"/>
              <a:gd name="connsiteY175" fmla="*/ 61499 h 402705"/>
              <a:gd name="connsiteX176" fmla="*/ 724362 w 1093277"/>
              <a:gd name="connsiteY176" fmla="*/ 42410 h 402705"/>
              <a:gd name="connsiteX177" fmla="*/ 719128 w 1093277"/>
              <a:gd name="connsiteY177" fmla="*/ 40871 h 402705"/>
              <a:gd name="connsiteX178" fmla="*/ 717665 w 1093277"/>
              <a:gd name="connsiteY178" fmla="*/ 39870 h 402705"/>
              <a:gd name="connsiteX179" fmla="*/ 714587 w 1093277"/>
              <a:gd name="connsiteY179" fmla="*/ 35791 h 402705"/>
              <a:gd name="connsiteX180" fmla="*/ 713817 w 1093277"/>
              <a:gd name="connsiteY180" fmla="*/ 35252 h 402705"/>
              <a:gd name="connsiteX181" fmla="*/ 711508 w 1093277"/>
              <a:gd name="connsiteY181" fmla="*/ 34867 h 402705"/>
              <a:gd name="connsiteX182" fmla="*/ 702964 w 1093277"/>
              <a:gd name="connsiteY182" fmla="*/ 36484 h 402705"/>
              <a:gd name="connsiteX183" fmla="*/ 702041 w 1093277"/>
              <a:gd name="connsiteY183" fmla="*/ 36484 h 402705"/>
              <a:gd name="connsiteX184" fmla="*/ 691804 w 1093277"/>
              <a:gd name="connsiteY184" fmla="*/ 34790 h 402705"/>
              <a:gd name="connsiteX185" fmla="*/ 690726 w 1093277"/>
              <a:gd name="connsiteY185" fmla="*/ 34328 h 402705"/>
              <a:gd name="connsiteX186" fmla="*/ 687339 w 1093277"/>
              <a:gd name="connsiteY186" fmla="*/ 32096 h 402705"/>
              <a:gd name="connsiteX187" fmla="*/ 686647 w 1093277"/>
              <a:gd name="connsiteY187" fmla="*/ 31481 h 402705"/>
              <a:gd name="connsiteX188" fmla="*/ 667712 w 1093277"/>
              <a:gd name="connsiteY188" fmla="*/ 7004 h 402705"/>
              <a:gd name="connsiteX189" fmla="*/ 666173 w 1093277"/>
              <a:gd name="connsiteY189" fmla="*/ 5773 h 402705"/>
              <a:gd name="connsiteX190" fmla="*/ 661247 w 1093277"/>
              <a:gd name="connsiteY190" fmla="*/ 6696 h 402705"/>
              <a:gd name="connsiteX191" fmla="*/ 650933 w 1093277"/>
              <a:gd name="connsiteY191" fmla="*/ 10006 h 402705"/>
              <a:gd name="connsiteX192" fmla="*/ 650086 w 1093277"/>
              <a:gd name="connsiteY192" fmla="*/ 10160 h 402705"/>
              <a:gd name="connsiteX193" fmla="*/ 643929 w 1093277"/>
              <a:gd name="connsiteY193" fmla="*/ 10160 h 402705"/>
              <a:gd name="connsiteX194" fmla="*/ 643313 w 1093277"/>
              <a:gd name="connsiteY194" fmla="*/ 10083 h 402705"/>
              <a:gd name="connsiteX195" fmla="*/ 630382 w 1093277"/>
              <a:gd name="connsiteY195" fmla="*/ 7235 h 402705"/>
              <a:gd name="connsiteX196" fmla="*/ 626687 w 1093277"/>
              <a:gd name="connsiteY196" fmla="*/ 6004 h 402705"/>
              <a:gd name="connsiteX197" fmla="*/ 625841 w 1093277"/>
              <a:gd name="connsiteY197" fmla="*/ 5542 h 402705"/>
              <a:gd name="connsiteX198" fmla="*/ 618836 w 1093277"/>
              <a:gd name="connsiteY198" fmla="*/ 0 h 402705"/>
              <a:gd name="connsiteX199" fmla="*/ 608599 w 1093277"/>
              <a:gd name="connsiteY199" fmla="*/ 539 h 402705"/>
              <a:gd name="connsiteX200" fmla="*/ 586586 w 1093277"/>
              <a:gd name="connsiteY200" fmla="*/ 5542 h 402705"/>
              <a:gd name="connsiteX201" fmla="*/ 569653 w 1093277"/>
              <a:gd name="connsiteY201" fmla="*/ 7235 h 402705"/>
              <a:gd name="connsiteX202" fmla="*/ 555875 w 1093277"/>
              <a:gd name="connsiteY202" fmla="*/ 11622 h 402705"/>
              <a:gd name="connsiteX203" fmla="*/ 555182 w 1093277"/>
              <a:gd name="connsiteY203" fmla="*/ 11776 h 402705"/>
              <a:gd name="connsiteX204" fmla="*/ 547870 w 1093277"/>
              <a:gd name="connsiteY204" fmla="*/ 12315 h 402705"/>
              <a:gd name="connsiteX205" fmla="*/ 545946 w 1093277"/>
              <a:gd name="connsiteY205" fmla="*/ 13316 h 402705"/>
              <a:gd name="connsiteX206" fmla="*/ 544637 w 1093277"/>
              <a:gd name="connsiteY206" fmla="*/ 16318 h 402705"/>
              <a:gd name="connsiteX207" fmla="*/ 544253 w 1093277"/>
              <a:gd name="connsiteY207" fmla="*/ 16933 h 402705"/>
              <a:gd name="connsiteX208" fmla="*/ 540327 w 1093277"/>
              <a:gd name="connsiteY208" fmla="*/ 22013 h 402705"/>
              <a:gd name="connsiteX209" fmla="*/ 539789 w 1093277"/>
              <a:gd name="connsiteY209" fmla="*/ 22552 h 402705"/>
              <a:gd name="connsiteX210" fmla="*/ 524010 w 1093277"/>
              <a:gd name="connsiteY210" fmla="*/ 34328 h 402705"/>
              <a:gd name="connsiteX211" fmla="*/ 523240 w 1093277"/>
              <a:gd name="connsiteY211" fmla="*/ 34713 h 402705"/>
              <a:gd name="connsiteX212" fmla="*/ 504151 w 1093277"/>
              <a:gd name="connsiteY212" fmla="*/ 41487 h 402705"/>
              <a:gd name="connsiteX213" fmla="*/ 503613 w 1093277"/>
              <a:gd name="connsiteY213" fmla="*/ 41641 h 402705"/>
              <a:gd name="connsiteX214" fmla="*/ 483370 w 1093277"/>
              <a:gd name="connsiteY214" fmla="*/ 44488 h 402705"/>
              <a:gd name="connsiteX215" fmla="*/ 482600 w 1093277"/>
              <a:gd name="connsiteY215" fmla="*/ 44488 h 402705"/>
              <a:gd name="connsiteX216" fmla="*/ 456661 w 1093277"/>
              <a:gd name="connsiteY216" fmla="*/ 41256 h 402705"/>
              <a:gd name="connsiteX217" fmla="*/ 454506 w 1093277"/>
              <a:gd name="connsiteY217" fmla="*/ 42718 h 402705"/>
              <a:gd name="connsiteX218" fmla="*/ 451350 w 1093277"/>
              <a:gd name="connsiteY218" fmla="*/ 46336 h 402705"/>
              <a:gd name="connsiteX219" fmla="*/ 450888 w 1093277"/>
              <a:gd name="connsiteY219" fmla="*/ 46721 h 402705"/>
              <a:gd name="connsiteX220" fmla="*/ 446347 w 1093277"/>
              <a:gd name="connsiteY220" fmla="*/ 50107 h 402705"/>
              <a:gd name="connsiteX221" fmla="*/ 445347 w 1093277"/>
              <a:gd name="connsiteY221" fmla="*/ 50569 h 402705"/>
              <a:gd name="connsiteX222" fmla="*/ 438573 w 1093277"/>
              <a:gd name="connsiteY222" fmla="*/ 52262 h 402705"/>
              <a:gd name="connsiteX223" fmla="*/ 437496 w 1093277"/>
              <a:gd name="connsiteY223" fmla="*/ 52339 h 402705"/>
              <a:gd name="connsiteX224" fmla="*/ 433570 w 1093277"/>
              <a:gd name="connsiteY224" fmla="*/ 51800 h 402705"/>
              <a:gd name="connsiteX225" fmla="*/ 431954 w 1093277"/>
              <a:gd name="connsiteY225" fmla="*/ 51031 h 402705"/>
              <a:gd name="connsiteX226" fmla="*/ 429491 w 1093277"/>
              <a:gd name="connsiteY226" fmla="*/ 48568 h 402705"/>
              <a:gd name="connsiteX227" fmla="*/ 426027 w 1093277"/>
              <a:gd name="connsiteY227" fmla="*/ 46797 h 402705"/>
              <a:gd name="connsiteX228" fmla="*/ 408093 w 1093277"/>
              <a:gd name="connsiteY228" fmla="*/ 46797 h 402705"/>
              <a:gd name="connsiteX229" fmla="*/ 406939 w 1093277"/>
              <a:gd name="connsiteY229" fmla="*/ 46567 h 402705"/>
              <a:gd name="connsiteX230" fmla="*/ 401859 w 1093277"/>
              <a:gd name="connsiteY230" fmla="*/ 44334 h 402705"/>
              <a:gd name="connsiteX231" fmla="*/ 400396 w 1093277"/>
              <a:gd name="connsiteY231" fmla="*/ 42872 h 402705"/>
              <a:gd name="connsiteX232" fmla="*/ 398703 w 1093277"/>
              <a:gd name="connsiteY232" fmla="*/ 38947 h 402705"/>
              <a:gd name="connsiteX233" fmla="*/ 398472 w 1093277"/>
              <a:gd name="connsiteY233" fmla="*/ 38177 h 402705"/>
              <a:gd name="connsiteX234" fmla="*/ 397471 w 1093277"/>
              <a:gd name="connsiteY234" fmla="*/ 29941 h 402705"/>
              <a:gd name="connsiteX235" fmla="*/ 395778 w 1093277"/>
              <a:gd name="connsiteY235" fmla="*/ 28787 h 402705"/>
              <a:gd name="connsiteX236" fmla="*/ 391237 w 1093277"/>
              <a:gd name="connsiteY236" fmla="*/ 28325 h 402705"/>
              <a:gd name="connsiteX237" fmla="*/ 375843 w 1093277"/>
              <a:gd name="connsiteY237" fmla="*/ 31096 h 402705"/>
              <a:gd name="connsiteX238" fmla="*/ 375073 w 1093277"/>
              <a:gd name="connsiteY238" fmla="*/ 31096 h 402705"/>
              <a:gd name="connsiteX239" fmla="*/ 368916 w 1093277"/>
              <a:gd name="connsiteY239" fmla="*/ 30557 h 402705"/>
              <a:gd name="connsiteX240" fmla="*/ 356062 w 1093277"/>
              <a:gd name="connsiteY240" fmla="*/ 27093 h 402705"/>
              <a:gd name="connsiteX241" fmla="*/ 350751 w 1093277"/>
              <a:gd name="connsiteY241" fmla="*/ 26631 h 402705"/>
              <a:gd name="connsiteX242" fmla="*/ 345825 w 1093277"/>
              <a:gd name="connsiteY242" fmla="*/ 27632 h 402705"/>
              <a:gd name="connsiteX243" fmla="*/ 335973 w 1093277"/>
              <a:gd name="connsiteY243" fmla="*/ 32019 h 402705"/>
              <a:gd name="connsiteX244" fmla="*/ 331354 w 1093277"/>
              <a:gd name="connsiteY244" fmla="*/ 33790 h 402705"/>
              <a:gd name="connsiteX245" fmla="*/ 328584 w 1093277"/>
              <a:gd name="connsiteY245" fmla="*/ 33328 h 402705"/>
              <a:gd name="connsiteX246" fmla="*/ 321733 w 1093277"/>
              <a:gd name="connsiteY246" fmla="*/ 27555 h 402705"/>
              <a:gd name="connsiteX247" fmla="*/ 314575 w 1093277"/>
              <a:gd name="connsiteY247" fmla="*/ 25631 h 402705"/>
              <a:gd name="connsiteX248" fmla="*/ 309803 w 1093277"/>
              <a:gd name="connsiteY248" fmla="*/ 26862 h 402705"/>
              <a:gd name="connsiteX249" fmla="*/ 307109 w 1093277"/>
              <a:gd name="connsiteY249" fmla="*/ 28402 h 402705"/>
              <a:gd name="connsiteX250" fmla="*/ 299797 w 1093277"/>
              <a:gd name="connsiteY250" fmla="*/ 27863 h 402705"/>
              <a:gd name="connsiteX251" fmla="*/ 297642 w 1093277"/>
              <a:gd name="connsiteY251" fmla="*/ 26631 h 402705"/>
              <a:gd name="connsiteX252" fmla="*/ 295102 w 1093277"/>
              <a:gd name="connsiteY252" fmla="*/ 23014 h 402705"/>
              <a:gd name="connsiteX253" fmla="*/ 293716 w 1093277"/>
              <a:gd name="connsiteY253" fmla="*/ 23245 h 402705"/>
              <a:gd name="connsiteX254" fmla="*/ 289175 w 1093277"/>
              <a:gd name="connsiteY254" fmla="*/ 26247 h 402705"/>
              <a:gd name="connsiteX255" fmla="*/ 288175 w 1093277"/>
              <a:gd name="connsiteY255" fmla="*/ 26631 h 402705"/>
              <a:gd name="connsiteX256" fmla="*/ 285327 w 1093277"/>
              <a:gd name="connsiteY256" fmla="*/ 27170 h 402705"/>
              <a:gd name="connsiteX257" fmla="*/ 282556 w 1093277"/>
              <a:gd name="connsiteY257" fmla="*/ 27247 h 402705"/>
              <a:gd name="connsiteX258" fmla="*/ 280862 w 1093277"/>
              <a:gd name="connsiteY258" fmla="*/ 26708 h 402705"/>
              <a:gd name="connsiteX259" fmla="*/ 276398 w 1093277"/>
              <a:gd name="connsiteY259" fmla="*/ 23322 h 402705"/>
              <a:gd name="connsiteX260" fmla="*/ 275859 w 1093277"/>
              <a:gd name="connsiteY260" fmla="*/ 22860 h 402705"/>
              <a:gd name="connsiteX261" fmla="*/ 273781 w 1093277"/>
              <a:gd name="connsiteY261" fmla="*/ 20320 h 402705"/>
              <a:gd name="connsiteX262" fmla="*/ 271934 w 1093277"/>
              <a:gd name="connsiteY262" fmla="*/ 18857 h 402705"/>
              <a:gd name="connsiteX263" fmla="*/ 259927 w 1093277"/>
              <a:gd name="connsiteY263" fmla="*/ 18319 h 402705"/>
              <a:gd name="connsiteX264" fmla="*/ 256463 w 1093277"/>
              <a:gd name="connsiteY264" fmla="*/ 18704 h 402705"/>
              <a:gd name="connsiteX265" fmla="*/ 255847 w 1093277"/>
              <a:gd name="connsiteY265" fmla="*/ 19473 h 402705"/>
              <a:gd name="connsiteX266" fmla="*/ 257156 w 1093277"/>
              <a:gd name="connsiteY266" fmla="*/ 24245 h 402705"/>
              <a:gd name="connsiteX267" fmla="*/ 256463 w 1093277"/>
              <a:gd name="connsiteY267" fmla="*/ 26939 h 402705"/>
              <a:gd name="connsiteX268" fmla="*/ 253769 w 1093277"/>
              <a:gd name="connsiteY268" fmla="*/ 27709 h 402705"/>
              <a:gd name="connsiteX269" fmla="*/ 242916 w 1093277"/>
              <a:gd name="connsiteY269" fmla="*/ 25015 h 402705"/>
              <a:gd name="connsiteX270" fmla="*/ 234911 w 1093277"/>
              <a:gd name="connsiteY270" fmla="*/ 25554 h 402705"/>
              <a:gd name="connsiteX271" fmla="*/ 226214 w 1093277"/>
              <a:gd name="connsiteY271" fmla="*/ 27170 h 402705"/>
              <a:gd name="connsiteX272" fmla="*/ 217747 w 1093277"/>
              <a:gd name="connsiteY272" fmla="*/ 27632 h 402705"/>
              <a:gd name="connsiteX273" fmla="*/ 218363 w 1093277"/>
              <a:gd name="connsiteY273" fmla="*/ 31250 h 402705"/>
              <a:gd name="connsiteX274" fmla="*/ 216823 w 1093277"/>
              <a:gd name="connsiteY274" fmla="*/ 34251 h 402705"/>
              <a:gd name="connsiteX275" fmla="*/ 214592 w 1093277"/>
              <a:gd name="connsiteY275" fmla="*/ 35406 h 402705"/>
              <a:gd name="connsiteX276" fmla="*/ 212898 w 1093277"/>
              <a:gd name="connsiteY276" fmla="*/ 35637 h 402705"/>
              <a:gd name="connsiteX277" fmla="*/ 208973 w 1093277"/>
              <a:gd name="connsiteY277" fmla="*/ 35098 h 402705"/>
              <a:gd name="connsiteX278" fmla="*/ 205663 w 1093277"/>
              <a:gd name="connsiteY278" fmla="*/ 35098 h 402705"/>
              <a:gd name="connsiteX279" fmla="*/ 201815 w 1093277"/>
              <a:gd name="connsiteY279" fmla="*/ 37484 h 402705"/>
              <a:gd name="connsiteX280" fmla="*/ 198197 w 1093277"/>
              <a:gd name="connsiteY280" fmla="*/ 40640 h 402705"/>
              <a:gd name="connsiteX281" fmla="*/ 193810 w 1093277"/>
              <a:gd name="connsiteY281" fmla="*/ 43180 h 402705"/>
              <a:gd name="connsiteX282" fmla="*/ 192886 w 1093277"/>
              <a:gd name="connsiteY282" fmla="*/ 43488 h 402705"/>
              <a:gd name="connsiteX283" fmla="*/ 186728 w 1093277"/>
              <a:gd name="connsiteY283" fmla="*/ 44642 h 402705"/>
              <a:gd name="connsiteX284" fmla="*/ 185959 w 1093277"/>
              <a:gd name="connsiteY284" fmla="*/ 44642 h 402705"/>
              <a:gd name="connsiteX285" fmla="*/ 173567 w 1093277"/>
              <a:gd name="connsiteY285" fmla="*/ 43488 h 402705"/>
              <a:gd name="connsiteX286" fmla="*/ 144780 w 1093277"/>
              <a:gd name="connsiteY286" fmla="*/ 36714 h 402705"/>
              <a:gd name="connsiteX287" fmla="*/ 142163 w 1093277"/>
              <a:gd name="connsiteY287" fmla="*/ 44873 h 402705"/>
              <a:gd name="connsiteX288" fmla="*/ 138084 w 1093277"/>
              <a:gd name="connsiteY288" fmla="*/ 53186 h 402705"/>
              <a:gd name="connsiteX289" fmla="*/ 124768 w 1093277"/>
              <a:gd name="connsiteY289" fmla="*/ 89208 h 40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</a:cxnLst>
            <a:rect l="l" t="t" r="r" b="b"/>
            <a:pathLst>
              <a:path w="1093277" h="402705">
                <a:moveTo>
                  <a:pt x="124768" y="89208"/>
                </a:moveTo>
                <a:lnTo>
                  <a:pt x="116917" y="103370"/>
                </a:lnTo>
                <a:lnTo>
                  <a:pt x="112530" y="119380"/>
                </a:lnTo>
                <a:cubicBezTo>
                  <a:pt x="112453" y="119765"/>
                  <a:pt x="112299" y="120073"/>
                  <a:pt x="112068" y="120304"/>
                </a:cubicBezTo>
                <a:lnTo>
                  <a:pt x="104756" y="129848"/>
                </a:lnTo>
                <a:cubicBezTo>
                  <a:pt x="104448" y="130233"/>
                  <a:pt x="104140" y="130463"/>
                  <a:pt x="103678" y="130694"/>
                </a:cubicBezTo>
                <a:lnTo>
                  <a:pt x="96212" y="134158"/>
                </a:lnTo>
                <a:lnTo>
                  <a:pt x="93980" y="139546"/>
                </a:lnTo>
                <a:lnTo>
                  <a:pt x="85051" y="211128"/>
                </a:lnTo>
                <a:lnTo>
                  <a:pt x="81049" y="225059"/>
                </a:lnTo>
                <a:cubicBezTo>
                  <a:pt x="80972" y="225290"/>
                  <a:pt x="80895" y="225521"/>
                  <a:pt x="80741" y="225752"/>
                </a:cubicBezTo>
                <a:lnTo>
                  <a:pt x="77354" y="231371"/>
                </a:lnTo>
                <a:lnTo>
                  <a:pt x="72659" y="237297"/>
                </a:lnTo>
                <a:cubicBezTo>
                  <a:pt x="72351" y="237682"/>
                  <a:pt x="71967" y="237990"/>
                  <a:pt x="71582" y="238144"/>
                </a:cubicBezTo>
                <a:lnTo>
                  <a:pt x="64808" y="240992"/>
                </a:lnTo>
                <a:cubicBezTo>
                  <a:pt x="64577" y="241069"/>
                  <a:pt x="64270" y="241146"/>
                  <a:pt x="64039" y="241223"/>
                </a:cubicBezTo>
                <a:lnTo>
                  <a:pt x="58959" y="241762"/>
                </a:lnTo>
                <a:lnTo>
                  <a:pt x="55418" y="242685"/>
                </a:lnTo>
                <a:lnTo>
                  <a:pt x="52878" y="244841"/>
                </a:lnTo>
                <a:lnTo>
                  <a:pt x="49722" y="249536"/>
                </a:lnTo>
                <a:lnTo>
                  <a:pt x="45412" y="253923"/>
                </a:lnTo>
                <a:lnTo>
                  <a:pt x="42333" y="256386"/>
                </a:lnTo>
                <a:cubicBezTo>
                  <a:pt x="41717" y="256848"/>
                  <a:pt x="40871" y="257079"/>
                  <a:pt x="40101" y="257002"/>
                </a:cubicBezTo>
                <a:lnTo>
                  <a:pt x="36714" y="256463"/>
                </a:lnTo>
                <a:cubicBezTo>
                  <a:pt x="36176" y="256386"/>
                  <a:pt x="35714" y="256155"/>
                  <a:pt x="35329" y="255847"/>
                </a:cubicBezTo>
                <a:lnTo>
                  <a:pt x="32019" y="252999"/>
                </a:lnTo>
                <a:lnTo>
                  <a:pt x="30480" y="252768"/>
                </a:lnTo>
                <a:lnTo>
                  <a:pt x="28017" y="254385"/>
                </a:lnTo>
                <a:lnTo>
                  <a:pt x="25323" y="257156"/>
                </a:lnTo>
                <a:lnTo>
                  <a:pt x="23630" y="260157"/>
                </a:lnTo>
                <a:lnTo>
                  <a:pt x="23630" y="264468"/>
                </a:lnTo>
                <a:cubicBezTo>
                  <a:pt x="23630" y="264776"/>
                  <a:pt x="23553" y="265007"/>
                  <a:pt x="23476" y="265315"/>
                </a:cubicBezTo>
                <a:lnTo>
                  <a:pt x="20628" y="274320"/>
                </a:lnTo>
                <a:cubicBezTo>
                  <a:pt x="20474" y="274782"/>
                  <a:pt x="20166" y="275243"/>
                  <a:pt x="19781" y="275551"/>
                </a:cubicBezTo>
                <a:lnTo>
                  <a:pt x="10006" y="284249"/>
                </a:lnTo>
                <a:lnTo>
                  <a:pt x="924" y="299258"/>
                </a:lnTo>
                <a:lnTo>
                  <a:pt x="0" y="303569"/>
                </a:lnTo>
                <a:lnTo>
                  <a:pt x="0" y="306647"/>
                </a:lnTo>
                <a:lnTo>
                  <a:pt x="1539" y="315191"/>
                </a:lnTo>
                <a:lnTo>
                  <a:pt x="9544" y="328507"/>
                </a:lnTo>
                <a:lnTo>
                  <a:pt x="23937" y="343439"/>
                </a:lnTo>
                <a:cubicBezTo>
                  <a:pt x="24092" y="343593"/>
                  <a:pt x="24245" y="343824"/>
                  <a:pt x="24399" y="344054"/>
                </a:cubicBezTo>
                <a:lnTo>
                  <a:pt x="33713" y="361604"/>
                </a:lnTo>
                <a:lnTo>
                  <a:pt x="36022" y="363682"/>
                </a:lnTo>
                <a:lnTo>
                  <a:pt x="38331" y="365760"/>
                </a:lnTo>
                <a:lnTo>
                  <a:pt x="41564" y="367915"/>
                </a:lnTo>
                <a:lnTo>
                  <a:pt x="44796" y="370070"/>
                </a:lnTo>
                <a:lnTo>
                  <a:pt x="59652" y="377228"/>
                </a:lnTo>
                <a:lnTo>
                  <a:pt x="71351" y="385541"/>
                </a:lnTo>
                <a:lnTo>
                  <a:pt x="80279" y="387081"/>
                </a:lnTo>
                <a:lnTo>
                  <a:pt x="85128" y="387542"/>
                </a:lnTo>
                <a:lnTo>
                  <a:pt x="105679" y="372456"/>
                </a:lnTo>
                <a:cubicBezTo>
                  <a:pt x="105987" y="372225"/>
                  <a:pt x="106295" y="372072"/>
                  <a:pt x="106680" y="371994"/>
                </a:cubicBezTo>
                <a:lnTo>
                  <a:pt x="127231" y="366991"/>
                </a:lnTo>
                <a:lnTo>
                  <a:pt x="148321" y="356986"/>
                </a:lnTo>
                <a:cubicBezTo>
                  <a:pt x="148551" y="356908"/>
                  <a:pt x="148706" y="356831"/>
                  <a:pt x="148936" y="356755"/>
                </a:cubicBezTo>
                <a:lnTo>
                  <a:pt x="156787" y="355061"/>
                </a:lnTo>
                <a:cubicBezTo>
                  <a:pt x="156941" y="354984"/>
                  <a:pt x="157172" y="354984"/>
                  <a:pt x="157403" y="354984"/>
                </a:cubicBezTo>
                <a:lnTo>
                  <a:pt x="165254" y="354984"/>
                </a:lnTo>
                <a:lnTo>
                  <a:pt x="172258" y="355523"/>
                </a:lnTo>
                <a:lnTo>
                  <a:pt x="183265" y="354984"/>
                </a:lnTo>
                <a:lnTo>
                  <a:pt x="223905" y="339975"/>
                </a:lnTo>
                <a:lnTo>
                  <a:pt x="233834" y="337589"/>
                </a:lnTo>
                <a:cubicBezTo>
                  <a:pt x="234065" y="337512"/>
                  <a:pt x="234296" y="337512"/>
                  <a:pt x="234450" y="337512"/>
                </a:cubicBezTo>
                <a:lnTo>
                  <a:pt x="262621" y="337512"/>
                </a:lnTo>
                <a:lnTo>
                  <a:pt x="270548" y="334356"/>
                </a:lnTo>
                <a:cubicBezTo>
                  <a:pt x="270779" y="334279"/>
                  <a:pt x="271087" y="334202"/>
                  <a:pt x="271318" y="334202"/>
                </a:cubicBezTo>
                <a:lnTo>
                  <a:pt x="276937" y="333664"/>
                </a:lnTo>
                <a:cubicBezTo>
                  <a:pt x="277322" y="333664"/>
                  <a:pt x="277630" y="333664"/>
                  <a:pt x="278015" y="333741"/>
                </a:cubicBezTo>
                <a:lnTo>
                  <a:pt x="281940" y="334895"/>
                </a:lnTo>
                <a:lnTo>
                  <a:pt x="292177" y="339975"/>
                </a:lnTo>
                <a:lnTo>
                  <a:pt x="296795" y="340899"/>
                </a:lnTo>
                <a:lnTo>
                  <a:pt x="307417" y="338205"/>
                </a:lnTo>
                <a:cubicBezTo>
                  <a:pt x="307648" y="338128"/>
                  <a:pt x="307879" y="338128"/>
                  <a:pt x="308110" y="338128"/>
                </a:cubicBezTo>
                <a:lnTo>
                  <a:pt x="314883" y="338128"/>
                </a:lnTo>
                <a:lnTo>
                  <a:pt x="323350" y="339206"/>
                </a:lnTo>
                <a:lnTo>
                  <a:pt x="332201" y="338128"/>
                </a:lnTo>
                <a:lnTo>
                  <a:pt x="357678" y="328122"/>
                </a:lnTo>
                <a:cubicBezTo>
                  <a:pt x="357909" y="328045"/>
                  <a:pt x="358063" y="327968"/>
                  <a:pt x="358294" y="327968"/>
                </a:cubicBezTo>
                <a:lnTo>
                  <a:pt x="365606" y="326813"/>
                </a:lnTo>
                <a:lnTo>
                  <a:pt x="377228" y="326813"/>
                </a:lnTo>
                <a:lnTo>
                  <a:pt x="390159" y="320887"/>
                </a:lnTo>
                <a:lnTo>
                  <a:pt x="398857" y="315422"/>
                </a:lnTo>
                <a:cubicBezTo>
                  <a:pt x="399088" y="315268"/>
                  <a:pt x="399396" y="315114"/>
                  <a:pt x="399627" y="315114"/>
                </a:cubicBezTo>
                <a:lnTo>
                  <a:pt x="404091" y="313959"/>
                </a:lnTo>
                <a:cubicBezTo>
                  <a:pt x="404553" y="313882"/>
                  <a:pt x="405014" y="313882"/>
                  <a:pt x="405476" y="313959"/>
                </a:cubicBezTo>
                <a:lnTo>
                  <a:pt x="409402" y="314960"/>
                </a:lnTo>
                <a:lnTo>
                  <a:pt x="415020" y="313959"/>
                </a:lnTo>
                <a:cubicBezTo>
                  <a:pt x="415251" y="313882"/>
                  <a:pt x="415559" y="313882"/>
                  <a:pt x="415790" y="313959"/>
                </a:cubicBezTo>
                <a:lnTo>
                  <a:pt x="415790" y="313959"/>
                </a:lnTo>
                <a:lnTo>
                  <a:pt x="415790" y="313959"/>
                </a:lnTo>
                <a:lnTo>
                  <a:pt x="420947" y="314421"/>
                </a:lnTo>
                <a:lnTo>
                  <a:pt x="427413" y="309957"/>
                </a:lnTo>
                <a:cubicBezTo>
                  <a:pt x="428028" y="309572"/>
                  <a:pt x="428798" y="309341"/>
                  <a:pt x="429491" y="309495"/>
                </a:cubicBezTo>
                <a:lnTo>
                  <a:pt x="442422" y="311727"/>
                </a:lnTo>
                <a:lnTo>
                  <a:pt x="454429" y="316268"/>
                </a:lnTo>
                <a:lnTo>
                  <a:pt x="463127" y="317346"/>
                </a:lnTo>
                <a:lnTo>
                  <a:pt x="482908" y="316730"/>
                </a:lnTo>
                <a:cubicBezTo>
                  <a:pt x="483139" y="316730"/>
                  <a:pt x="483293" y="316730"/>
                  <a:pt x="483524" y="316807"/>
                </a:cubicBezTo>
                <a:lnTo>
                  <a:pt x="495916" y="319039"/>
                </a:lnTo>
                <a:lnTo>
                  <a:pt x="523548" y="329122"/>
                </a:lnTo>
                <a:lnTo>
                  <a:pt x="559108" y="331354"/>
                </a:lnTo>
                <a:lnTo>
                  <a:pt x="562341" y="331354"/>
                </a:lnTo>
                <a:lnTo>
                  <a:pt x="570268" y="328199"/>
                </a:lnTo>
                <a:lnTo>
                  <a:pt x="578581" y="326351"/>
                </a:lnTo>
                <a:lnTo>
                  <a:pt x="586663" y="325197"/>
                </a:lnTo>
                <a:cubicBezTo>
                  <a:pt x="586663" y="325197"/>
                  <a:pt x="586663" y="325197"/>
                  <a:pt x="586663" y="325197"/>
                </a:cubicBezTo>
                <a:lnTo>
                  <a:pt x="586663" y="325197"/>
                </a:lnTo>
                <a:cubicBezTo>
                  <a:pt x="586971" y="325120"/>
                  <a:pt x="587202" y="325120"/>
                  <a:pt x="587510" y="325197"/>
                </a:cubicBezTo>
                <a:lnTo>
                  <a:pt x="594283" y="326351"/>
                </a:lnTo>
                <a:cubicBezTo>
                  <a:pt x="594514" y="326351"/>
                  <a:pt x="594745" y="326429"/>
                  <a:pt x="594899" y="326505"/>
                </a:cubicBezTo>
                <a:lnTo>
                  <a:pt x="609523" y="332663"/>
                </a:lnTo>
                <a:cubicBezTo>
                  <a:pt x="609754" y="332740"/>
                  <a:pt x="609908" y="332894"/>
                  <a:pt x="610139" y="332971"/>
                </a:cubicBezTo>
                <a:lnTo>
                  <a:pt x="611601" y="334125"/>
                </a:lnTo>
                <a:lnTo>
                  <a:pt x="631459" y="334125"/>
                </a:lnTo>
                <a:lnTo>
                  <a:pt x="660246" y="329122"/>
                </a:lnTo>
                <a:lnTo>
                  <a:pt x="680181" y="327429"/>
                </a:lnTo>
                <a:lnTo>
                  <a:pt x="694113" y="327968"/>
                </a:lnTo>
                <a:lnTo>
                  <a:pt x="701579" y="325813"/>
                </a:lnTo>
                <a:lnTo>
                  <a:pt x="716819" y="318116"/>
                </a:lnTo>
                <a:lnTo>
                  <a:pt x="743527" y="308418"/>
                </a:lnTo>
                <a:cubicBezTo>
                  <a:pt x="743758" y="308341"/>
                  <a:pt x="743912" y="308264"/>
                  <a:pt x="744143" y="308264"/>
                </a:cubicBezTo>
                <a:lnTo>
                  <a:pt x="753687" y="307109"/>
                </a:lnTo>
                <a:lnTo>
                  <a:pt x="762077" y="307648"/>
                </a:lnTo>
                <a:cubicBezTo>
                  <a:pt x="762308" y="307648"/>
                  <a:pt x="762539" y="307725"/>
                  <a:pt x="762770" y="307802"/>
                </a:cubicBezTo>
                <a:lnTo>
                  <a:pt x="774315" y="311650"/>
                </a:lnTo>
                <a:lnTo>
                  <a:pt x="779626" y="312189"/>
                </a:lnTo>
                <a:lnTo>
                  <a:pt x="789478" y="312189"/>
                </a:lnTo>
                <a:lnTo>
                  <a:pt x="799869" y="311111"/>
                </a:lnTo>
                <a:lnTo>
                  <a:pt x="813570" y="310496"/>
                </a:lnTo>
                <a:lnTo>
                  <a:pt x="823576" y="311650"/>
                </a:lnTo>
                <a:lnTo>
                  <a:pt x="828887" y="312805"/>
                </a:lnTo>
                <a:cubicBezTo>
                  <a:pt x="829118" y="312882"/>
                  <a:pt x="829271" y="312882"/>
                  <a:pt x="829425" y="312959"/>
                </a:cubicBezTo>
                <a:lnTo>
                  <a:pt x="841818" y="318577"/>
                </a:lnTo>
                <a:cubicBezTo>
                  <a:pt x="842048" y="318655"/>
                  <a:pt x="842279" y="318808"/>
                  <a:pt x="842433" y="318962"/>
                </a:cubicBezTo>
                <a:lnTo>
                  <a:pt x="845820" y="321810"/>
                </a:lnTo>
                <a:cubicBezTo>
                  <a:pt x="845974" y="321964"/>
                  <a:pt x="846128" y="322118"/>
                  <a:pt x="846282" y="322349"/>
                </a:cubicBezTo>
                <a:lnTo>
                  <a:pt x="850823" y="328507"/>
                </a:lnTo>
                <a:lnTo>
                  <a:pt x="853055" y="330739"/>
                </a:lnTo>
                <a:lnTo>
                  <a:pt x="863985" y="337358"/>
                </a:lnTo>
                <a:cubicBezTo>
                  <a:pt x="864216" y="337512"/>
                  <a:pt x="864370" y="337589"/>
                  <a:pt x="864524" y="337743"/>
                </a:cubicBezTo>
                <a:lnTo>
                  <a:pt x="867372" y="340591"/>
                </a:lnTo>
                <a:cubicBezTo>
                  <a:pt x="867525" y="340745"/>
                  <a:pt x="867679" y="340976"/>
                  <a:pt x="867833" y="341207"/>
                </a:cubicBezTo>
                <a:lnTo>
                  <a:pt x="870065" y="345132"/>
                </a:lnTo>
                <a:lnTo>
                  <a:pt x="873375" y="353291"/>
                </a:lnTo>
                <a:lnTo>
                  <a:pt x="876993" y="356447"/>
                </a:lnTo>
                <a:lnTo>
                  <a:pt x="901854" y="365837"/>
                </a:lnTo>
                <a:lnTo>
                  <a:pt x="909474" y="369916"/>
                </a:lnTo>
                <a:lnTo>
                  <a:pt x="918941" y="377536"/>
                </a:lnTo>
                <a:lnTo>
                  <a:pt x="922174" y="381308"/>
                </a:lnTo>
                <a:cubicBezTo>
                  <a:pt x="922405" y="381616"/>
                  <a:pt x="922636" y="381924"/>
                  <a:pt x="922713" y="382308"/>
                </a:cubicBezTo>
                <a:lnTo>
                  <a:pt x="923867" y="386234"/>
                </a:lnTo>
                <a:lnTo>
                  <a:pt x="924483" y="392084"/>
                </a:lnTo>
                <a:lnTo>
                  <a:pt x="929717" y="398703"/>
                </a:lnTo>
                <a:lnTo>
                  <a:pt x="939415" y="402706"/>
                </a:lnTo>
                <a:lnTo>
                  <a:pt x="941570" y="400319"/>
                </a:lnTo>
                <a:cubicBezTo>
                  <a:pt x="941801" y="400088"/>
                  <a:pt x="942032" y="399857"/>
                  <a:pt x="942263" y="399704"/>
                </a:cubicBezTo>
                <a:lnTo>
                  <a:pt x="953501" y="392930"/>
                </a:lnTo>
                <a:cubicBezTo>
                  <a:pt x="953732" y="392776"/>
                  <a:pt x="954039" y="392699"/>
                  <a:pt x="954270" y="392622"/>
                </a:cubicBezTo>
                <a:lnTo>
                  <a:pt x="966046" y="389774"/>
                </a:lnTo>
                <a:cubicBezTo>
                  <a:pt x="966277" y="389698"/>
                  <a:pt x="966509" y="389698"/>
                  <a:pt x="966816" y="389698"/>
                </a:cubicBezTo>
                <a:lnTo>
                  <a:pt x="1046942" y="392468"/>
                </a:lnTo>
                <a:lnTo>
                  <a:pt x="1061335" y="389774"/>
                </a:lnTo>
                <a:lnTo>
                  <a:pt x="1070956" y="383925"/>
                </a:lnTo>
                <a:lnTo>
                  <a:pt x="1093277" y="370301"/>
                </a:lnTo>
                <a:lnTo>
                  <a:pt x="996680" y="248535"/>
                </a:lnTo>
                <a:lnTo>
                  <a:pt x="967971" y="211975"/>
                </a:lnTo>
                <a:lnTo>
                  <a:pt x="847051" y="58420"/>
                </a:lnTo>
                <a:lnTo>
                  <a:pt x="835506" y="48568"/>
                </a:lnTo>
                <a:lnTo>
                  <a:pt x="825885" y="46028"/>
                </a:lnTo>
                <a:lnTo>
                  <a:pt x="812261" y="46567"/>
                </a:lnTo>
                <a:lnTo>
                  <a:pt x="799176" y="49799"/>
                </a:lnTo>
                <a:lnTo>
                  <a:pt x="778164" y="61961"/>
                </a:lnTo>
                <a:cubicBezTo>
                  <a:pt x="777702" y="62268"/>
                  <a:pt x="777163" y="62346"/>
                  <a:pt x="776624" y="62346"/>
                </a:cubicBezTo>
                <a:lnTo>
                  <a:pt x="764848" y="61807"/>
                </a:lnTo>
                <a:cubicBezTo>
                  <a:pt x="764463" y="61807"/>
                  <a:pt x="764078" y="61730"/>
                  <a:pt x="763770" y="61499"/>
                </a:cubicBezTo>
                <a:lnTo>
                  <a:pt x="724362" y="42410"/>
                </a:lnTo>
                <a:lnTo>
                  <a:pt x="719128" y="40871"/>
                </a:lnTo>
                <a:cubicBezTo>
                  <a:pt x="718512" y="40717"/>
                  <a:pt x="718050" y="40332"/>
                  <a:pt x="717665" y="39870"/>
                </a:cubicBezTo>
                <a:lnTo>
                  <a:pt x="714587" y="35791"/>
                </a:lnTo>
                <a:lnTo>
                  <a:pt x="713817" y="35252"/>
                </a:lnTo>
                <a:lnTo>
                  <a:pt x="711508" y="34867"/>
                </a:lnTo>
                <a:lnTo>
                  <a:pt x="702964" y="36484"/>
                </a:lnTo>
                <a:cubicBezTo>
                  <a:pt x="702656" y="36561"/>
                  <a:pt x="702348" y="36561"/>
                  <a:pt x="702041" y="36484"/>
                </a:cubicBezTo>
                <a:lnTo>
                  <a:pt x="691804" y="34790"/>
                </a:lnTo>
                <a:cubicBezTo>
                  <a:pt x="691419" y="34713"/>
                  <a:pt x="691034" y="34559"/>
                  <a:pt x="690726" y="34328"/>
                </a:cubicBezTo>
                <a:lnTo>
                  <a:pt x="687339" y="32096"/>
                </a:lnTo>
                <a:cubicBezTo>
                  <a:pt x="687108" y="31942"/>
                  <a:pt x="686877" y="31711"/>
                  <a:pt x="686647" y="31481"/>
                </a:cubicBezTo>
                <a:lnTo>
                  <a:pt x="667712" y="7004"/>
                </a:lnTo>
                <a:lnTo>
                  <a:pt x="666173" y="5773"/>
                </a:lnTo>
                <a:lnTo>
                  <a:pt x="661247" y="6696"/>
                </a:lnTo>
                <a:lnTo>
                  <a:pt x="650933" y="10006"/>
                </a:lnTo>
                <a:cubicBezTo>
                  <a:pt x="650625" y="10083"/>
                  <a:pt x="650394" y="10160"/>
                  <a:pt x="650086" y="10160"/>
                </a:cubicBezTo>
                <a:lnTo>
                  <a:pt x="643929" y="10160"/>
                </a:lnTo>
                <a:cubicBezTo>
                  <a:pt x="643698" y="10160"/>
                  <a:pt x="643544" y="10160"/>
                  <a:pt x="643313" y="10083"/>
                </a:cubicBezTo>
                <a:lnTo>
                  <a:pt x="630382" y="7235"/>
                </a:lnTo>
                <a:lnTo>
                  <a:pt x="626687" y="6004"/>
                </a:lnTo>
                <a:cubicBezTo>
                  <a:pt x="626379" y="5927"/>
                  <a:pt x="626071" y="5773"/>
                  <a:pt x="625841" y="5542"/>
                </a:cubicBezTo>
                <a:lnTo>
                  <a:pt x="618836" y="0"/>
                </a:lnTo>
                <a:lnTo>
                  <a:pt x="608599" y="539"/>
                </a:lnTo>
                <a:lnTo>
                  <a:pt x="586586" y="5542"/>
                </a:lnTo>
                <a:lnTo>
                  <a:pt x="569653" y="7235"/>
                </a:lnTo>
                <a:lnTo>
                  <a:pt x="555875" y="11622"/>
                </a:lnTo>
                <a:cubicBezTo>
                  <a:pt x="555644" y="11699"/>
                  <a:pt x="555413" y="11699"/>
                  <a:pt x="555182" y="11776"/>
                </a:cubicBezTo>
                <a:lnTo>
                  <a:pt x="547870" y="12315"/>
                </a:lnTo>
                <a:lnTo>
                  <a:pt x="545946" y="13316"/>
                </a:lnTo>
                <a:lnTo>
                  <a:pt x="544637" y="16318"/>
                </a:lnTo>
                <a:cubicBezTo>
                  <a:pt x="544561" y="16548"/>
                  <a:pt x="544407" y="16779"/>
                  <a:pt x="544253" y="16933"/>
                </a:cubicBezTo>
                <a:lnTo>
                  <a:pt x="540327" y="22013"/>
                </a:lnTo>
                <a:cubicBezTo>
                  <a:pt x="540173" y="22244"/>
                  <a:pt x="540019" y="22398"/>
                  <a:pt x="539789" y="22552"/>
                </a:cubicBezTo>
                <a:lnTo>
                  <a:pt x="524010" y="34328"/>
                </a:lnTo>
                <a:cubicBezTo>
                  <a:pt x="523779" y="34482"/>
                  <a:pt x="523548" y="34636"/>
                  <a:pt x="523240" y="34713"/>
                </a:cubicBezTo>
                <a:lnTo>
                  <a:pt x="504151" y="41487"/>
                </a:lnTo>
                <a:cubicBezTo>
                  <a:pt x="503997" y="41564"/>
                  <a:pt x="503767" y="41564"/>
                  <a:pt x="503613" y="41641"/>
                </a:cubicBezTo>
                <a:lnTo>
                  <a:pt x="483370" y="44488"/>
                </a:lnTo>
                <a:cubicBezTo>
                  <a:pt x="483139" y="44488"/>
                  <a:pt x="482908" y="44488"/>
                  <a:pt x="482600" y="44488"/>
                </a:cubicBezTo>
                <a:lnTo>
                  <a:pt x="456661" y="41256"/>
                </a:lnTo>
                <a:lnTo>
                  <a:pt x="454506" y="42718"/>
                </a:lnTo>
                <a:lnTo>
                  <a:pt x="451350" y="46336"/>
                </a:lnTo>
                <a:cubicBezTo>
                  <a:pt x="451196" y="46490"/>
                  <a:pt x="451042" y="46644"/>
                  <a:pt x="450888" y="46721"/>
                </a:cubicBezTo>
                <a:lnTo>
                  <a:pt x="446347" y="50107"/>
                </a:lnTo>
                <a:cubicBezTo>
                  <a:pt x="446039" y="50338"/>
                  <a:pt x="445732" y="50492"/>
                  <a:pt x="445347" y="50569"/>
                </a:cubicBezTo>
                <a:lnTo>
                  <a:pt x="438573" y="52262"/>
                </a:lnTo>
                <a:cubicBezTo>
                  <a:pt x="438188" y="52339"/>
                  <a:pt x="437880" y="52339"/>
                  <a:pt x="437496" y="52339"/>
                </a:cubicBezTo>
                <a:lnTo>
                  <a:pt x="433570" y="51800"/>
                </a:lnTo>
                <a:cubicBezTo>
                  <a:pt x="432955" y="51724"/>
                  <a:pt x="432416" y="51416"/>
                  <a:pt x="431954" y="51031"/>
                </a:cubicBezTo>
                <a:lnTo>
                  <a:pt x="429491" y="48568"/>
                </a:lnTo>
                <a:lnTo>
                  <a:pt x="426027" y="46797"/>
                </a:lnTo>
                <a:lnTo>
                  <a:pt x="408093" y="46797"/>
                </a:lnTo>
                <a:cubicBezTo>
                  <a:pt x="407708" y="46797"/>
                  <a:pt x="407323" y="46721"/>
                  <a:pt x="406939" y="46567"/>
                </a:cubicBezTo>
                <a:lnTo>
                  <a:pt x="401859" y="44334"/>
                </a:lnTo>
                <a:cubicBezTo>
                  <a:pt x="401243" y="44027"/>
                  <a:pt x="400704" y="43488"/>
                  <a:pt x="400396" y="42872"/>
                </a:cubicBezTo>
                <a:lnTo>
                  <a:pt x="398703" y="38947"/>
                </a:lnTo>
                <a:cubicBezTo>
                  <a:pt x="398626" y="38716"/>
                  <a:pt x="398549" y="38408"/>
                  <a:pt x="398472" y="38177"/>
                </a:cubicBezTo>
                <a:lnTo>
                  <a:pt x="397471" y="29941"/>
                </a:lnTo>
                <a:lnTo>
                  <a:pt x="395778" y="28787"/>
                </a:lnTo>
                <a:lnTo>
                  <a:pt x="391237" y="28325"/>
                </a:lnTo>
                <a:lnTo>
                  <a:pt x="375843" y="31096"/>
                </a:lnTo>
                <a:cubicBezTo>
                  <a:pt x="375612" y="31173"/>
                  <a:pt x="375304" y="31173"/>
                  <a:pt x="375073" y="31096"/>
                </a:cubicBezTo>
                <a:lnTo>
                  <a:pt x="368916" y="30557"/>
                </a:lnTo>
                <a:lnTo>
                  <a:pt x="356062" y="27093"/>
                </a:lnTo>
                <a:lnTo>
                  <a:pt x="350751" y="26631"/>
                </a:lnTo>
                <a:lnTo>
                  <a:pt x="345825" y="27632"/>
                </a:lnTo>
                <a:lnTo>
                  <a:pt x="335973" y="32019"/>
                </a:lnTo>
                <a:lnTo>
                  <a:pt x="331354" y="33790"/>
                </a:lnTo>
                <a:cubicBezTo>
                  <a:pt x="330431" y="34175"/>
                  <a:pt x="329353" y="33944"/>
                  <a:pt x="328584" y="33328"/>
                </a:cubicBezTo>
                <a:lnTo>
                  <a:pt x="321733" y="27555"/>
                </a:lnTo>
                <a:lnTo>
                  <a:pt x="314575" y="25631"/>
                </a:lnTo>
                <a:lnTo>
                  <a:pt x="309803" y="26862"/>
                </a:lnTo>
                <a:cubicBezTo>
                  <a:pt x="309264" y="27863"/>
                  <a:pt x="308186" y="28479"/>
                  <a:pt x="307109" y="28402"/>
                </a:cubicBezTo>
                <a:lnTo>
                  <a:pt x="299797" y="27863"/>
                </a:lnTo>
                <a:cubicBezTo>
                  <a:pt x="298950" y="27786"/>
                  <a:pt x="298181" y="27324"/>
                  <a:pt x="297642" y="26631"/>
                </a:cubicBezTo>
                <a:lnTo>
                  <a:pt x="295102" y="23014"/>
                </a:lnTo>
                <a:lnTo>
                  <a:pt x="293716" y="23245"/>
                </a:lnTo>
                <a:lnTo>
                  <a:pt x="289175" y="26247"/>
                </a:lnTo>
                <a:cubicBezTo>
                  <a:pt x="288867" y="26478"/>
                  <a:pt x="288559" y="26554"/>
                  <a:pt x="288175" y="26631"/>
                </a:cubicBezTo>
                <a:lnTo>
                  <a:pt x="285327" y="27170"/>
                </a:lnTo>
                <a:lnTo>
                  <a:pt x="282556" y="27247"/>
                </a:lnTo>
                <a:cubicBezTo>
                  <a:pt x="281940" y="27247"/>
                  <a:pt x="281324" y="27016"/>
                  <a:pt x="280862" y="26708"/>
                </a:cubicBezTo>
                <a:lnTo>
                  <a:pt x="276398" y="23322"/>
                </a:lnTo>
                <a:cubicBezTo>
                  <a:pt x="276244" y="23168"/>
                  <a:pt x="276013" y="23014"/>
                  <a:pt x="275859" y="22860"/>
                </a:cubicBezTo>
                <a:lnTo>
                  <a:pt x="273781" y="20320"/>
                </a:lnTo>
                <a:lnTo>
                  <a:pt x="271934" y="18857"/>
                </a:lnTo>
                <a:lnTo>
                  <a:pt x="259927" y="18319"/>
                </a:lnTo>
                <a:lnTo>
                  <a:pt x="256463" y="18704"/>
                </a:lnTo>
                <a:lnTo>
                  <a:pt x="255847" y="19473"/>
                </a:lnTo>
                <a:lnTo>
                  <a:pt x="257156" y="24245"/>
                </a:lnTo>
                <a:cubicBezTo>
                  <a:pt x="257387" y="25246"/>
                  <a:pt x="257156" y="26247"/>
                  <a:pt x="256463" y="26939"/>
                </a:cubicBezTo>
                <a:cubicBezTo>
                  <a:pt x="255770" y="27632"/>
                  <a:pt x="254770" y="27940"/>
                  <a:pt x="253769" y="27709"/>
                </a:cubicBezTo>
                <a:lnTo>
                  <a:pt x="242916" y="25015"/>
                </a:lnTo>
                <a:lnTo>
                  <a:pt x="234911" y="25554"/>
                </a:lnTo>
                <a:lnTo>
                  <a:pt x="226214" y="27170"/>
                </a:lnTo>
                <a:lnTo>
                  <a:pt x="217747" y="27632"/>
                </a:lnTo>
                <a:lnTo>
                  <a:pt x="218363" y="31250"/>
                </a:lnTo>
                <a:cubicBezTo>
                  <a:pt x="218594" y="32481"/>
                  <a:pt x="217978" y="33713"/>
                  <a:pt x="216823" y="34251"/>
                </a:cubicBezTo>
                <a:lnTo>
                  <a:pt x="214592" y="35406"/>
                </a:lnTo>
                <a:cubicBezTo>
                  <a:pt x="214053" y="35637"/>
                  <a:pt x="213514" y="35791"/>
                  <a:pt x="212898" y="35637"/>
                </a:cubicBezTo>
                <a:lnTo>
                  <a:pt x="208973" y="35098"/>
                </a:lnTo>
                <a:lnTo>
                  <a:pt x="205663" y="35098"/>
                </a:lnTo>
                <a:lnTo>
                  <a:pt x="201815" y="37484"/>
                </a:lnTo>
                <a:lnTo>
                  <a:pt x="198197" y="40640"/>
                </a:lnTo>
                <a:lnTo>
                  <a:pt x="193810" y="43180"/>
                </a:lnTo>
                <a:cubicBezTo>
                  <a:pt x="193502" y="43334"/>
                  <a:pt x="193194" y="43411"/>
                  <a:pt x="192886" y="43488"/>
                </a:cubicBezTo>
                <a:lnTo>
                  <a:pt x="186728" y="44642"/>
                </a:lnTo>
                <a:cubicBezTo>
                  <a:pt x="186497" y="44719"/>
                  <a:pt x="186190" y="44719"/>
                  <a:pt x="185959" y="44642"/>
                </a:cubicBezTo>
                <a:lnTo>
                  <a:pt x="173567" y="43488"/>
                </a:lnTo>
                <a:lnTo>
                  <a:pt x="144780" y="36714"/>
                </a:lnTo>
                <a:lnTo>
                  <a:pt x="142163" y="44873"/>
                </a:lnTo>
                <a:lnTo>
                  <a:pt x="138084" y="53186"/>
                </a:lnTo>
                <a:lnTo>
                  <a:pt x="124768" y="89208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5" name="Forma libre: forma 88">
            <a:extLst>
              <a:ext uri="{FF2B5EF4-FFF2-40B4-BE49-F238E27FC236}">
                <a16:creationId xmlns:a16="http://schemas.microsoft.com/office/drawing/2014/main" id="{26988E05-93BD-0BF1-3BE9-6187911AEE40}"/>
              </a:ext>
            </a:extLst>
          </p:cNvPr>
          <p:cNvSpPr/>
          <p:nvPr/>
        </p:nvSpPr>
        <p:spPr>
          <a:xfrm>
            <a:off x="9616765" y="2492464"/>
            <a:ext cx="926582" cy="591303"/>
          </a:xfrm>
          <a:custGeom>
            <a:avLst/>
            <a:gdLst>
              <a:gd name="connsiteX0" fmla="*/ 55418 w 1206730"/>
              <a:gd name="connsiteY0" fmla="*/ 486910 h 770081"/>
              <a:gd name="connsiteX1" fmla="*/ 53263 w 1206730"/>
              <a:gd name="connsiteY1" fmla="*/ 495069 h 770081"/>
              <a:gd name="connsiteX2" fmla="*/ 53032 w 1206730"/>
              <a:gd name="connsiteY2" fmla="*/ 495608 h 770081"/>
              <a:gd name="connsiteX3" fmla="*/ 50800 w 1206730"/>
              <a:gd name="connsiteY3" fmla="*/ 500072 h 770081"/>
              <a:gd name="connsiteX4" fmla="*/ 50184 w 1206730"/>
              <a:gd name="connsiteY4" fmla="*/ 500919 h 770081"/>
              <a:gd name="connsiteX5" fmla="*/ 44027 w 1206730"/>
              <a:gd name="connsiteY5" fmla="*/ 506538 h 770081"/>
              <a:gd name="connsiteX6" fmla="*/ 35252 w 1206730"/>
              <a:gd name="connsiteY6" fmla="*/ 516467 h 770081"/>
              <a:gd name="connsiteX7" fmla="*/ 32019 w 1206730"/>
              <a:gd name="connsiteY7" fmla="*/ 517159 h 770081"/>
              <a:gd name="connsiteX8" fmla="*/ 18627 w 1206730"/>
              <a:gd name="connsiteY8" fmla="*/ 511310 h 770081"/>
              <a:gd name="connsiteX9" fmla="*/ 15240 w 1206730"/>
              <a:gd name="connsiteY9" fmla="*/ 511618 h 770081"/>
              <a:gd name="connsiteX10" fmla="*/ 14393 w 1206730"/>
              <a:gd name="connsiteY10" fmla="*/ 513311 h 770081"/>
              <a:gd name="connsiteX11" fmla="*/ 8313 w 1206730"/>
              <a:gd name="connsiteY11" fmla="*/ 537787 h 770081"/>
              <a:gd name="connsiteX12" fmla="*/ 7235 w 1206730"/>
              <a:gd name="connsiteY12" fmla="*/ 554721 h 770081"/>
              <a:gd name="connsiteX13" fmla="*/ 7081 w 1206730"/>
              <a:gd name="connsiteY13" fmla="*/ 555567 h 770081"/>
              <a:gd name="connsiteX14" fmla="*/ 1001 w 1206730"/>
              <a:gd name="connsiteY14" fmla="*/ 571577 h 770081"/>
              <a:gd name="connsiteX15" fmla="*/ 0 w 1206730"/>
              <a:gd name="connsiteY15" fmla="*/ 577965 h 770081"/>
              <a:gd name="connsiteX16" fmla="*/ 7081 w 1206730"/>
              <a:gd name="connsiteY16" fmla="*/ 599825 h 770081"/>
              <a:gd name="connsiteX17" fmla="*/ 7158 w 1206730"/>
              <a:gd name="connsiteY17" fmla="*/ 601133 h 770081"/>
              <a:gd name="connsiteX18" fmla="*/ 6080 w 1206730"/>
              <a:gd name="connsiteY18" fmla="*/ 607368 h 770081"/>
              <a:gd name="connsiteX19" fmla="*/ 6773 w 1206730"/>
              <a:gd name="connsiteY19" fmla="*/ 610986 h 770081"/>
              <a:gd name="connsiteX20" fmla="*/ 8082 w 1206730"/>
              <a:gd name="connsiteY20" fmla="*/ 617682 h 770081"/>
              <a:gd name="connsiteX21" fmla="*/ 9929 w 1206730"/>
              <a:gd name="connsiteY21" fmla="*/ 620838 h 770081"/>
              <a:gd name="connsiteX22" fmla="*/ 27093 w 1206730"/>
              <a:gd name="connsiteY22" fmla="*/ 637463 h 770081"/>
              <a:gd name="connsiteX23" fmla="*/ 27632 w 1206730"/>
              <a:gd name="connsiteY23" fmla="*/ 638156 h 770081"/>
              <a:gd name="connsiteX24" fmla="*/ 42256 w 1206730"/>
              <a:gd name="connsiteY24" fmla="*/ 664941 h 770081"/>
              <a:gd name="connsiteX25" fmla="*/ 53340 w 1206730"/>
              <a:gd name="connsiteY25" fmla="*/ 685107 h 770081"/>
              <a:gd name="connsiteX26" fmla="*/ 85975 w 1206730"/>
              <a:gd name="connsiteY26" fmla="*/ 719975 h 770081"/>
              <a:gd name="connsiteX27" fmla="*/ 90362 w 1206730"/>
              <a:gd name="connsiteY27" fmla="*/ 719975 h 770081"/>
              <a:gd name="connsiteX28" fmla="*/ 91594 w 1206730"/>
              <a:gd name="connsiteY28" fmla="*/ 720283 h 770081"/>
              <a:gd name="connsiteX29" fmla="*/ 94981 w 1206730"/>
              <a:gd name="connsiteY29" fmla="*/ 721976 h 770081"/>
              <a:gd name="connsiteX30" fmla="*/ 96366 w 1206730"/>
              <a:gd name="connsiteY30" fmla="*/ 723515 h 770081"/>
              <a:gd name="connsiteX31" fmla="*/ 97905 w 1206730"/>
              <a:gd name="connsiteY31" fmla="*/ 727595 h 770081"/>
              <a:gd name="connsiteX32" fmla="*/ 98829 w 1206730"/>
              <a:gd name="connsiteY32" fmla="*/ 728672 h 770081"/>
              <a:gd name="connsiteX33" fmla="*/ 103832 w 1206730"/>
              <a:gd name="connsiteY33" fmla="*/ 734522 h 770081"/>
              <a:gd name="connsiteX34" fmla="*/ 104371 w 1206730"/>
              <a:gd name="connsiteY34" fmla="*/ 735446 h 770081"/>
              <a:gd name="connsiteX35" fmla="*/ 105987 w 1206730"/>
              <a:gd name="connsiteY35" fmla="*/ 740833 h 770081"/>
              <a:gd name="connsiteX36" fmla="*/ 106757 w 1206730"/>
              <a:gd name="connsiteY36" fmla="*/ 741988 h 770081"/>
              <a:gd name="connsiteX37" fmla="*/ 107911 w 1206730"/>
              <a:gd name="connsiteY37" fmla="*/ 743758 h 770081"/>
              <a:gd name="connsiteX38" fmla="*/ 108373 w 1206730"/>
              <a:gd name="connsiteY38" fmla="*/ 745682 h 770081"/>
              <a:gd name="connsiteX39" fmla="*/ 107681 w 1206730"/>
              <a:gd name="connsiteY39" fmla="*/ 750763 h 770081"/>
              <a:gd name="connsiteX40" fmla="*/ 111991 w 1206730"/>
              <a:gd name="connsiteY40" fmla="*/ 749993 h 770081"/>
              <a:gd name="connsiteX41" fmla="*/ 112991 w 1206730"/>
              <a:gd name="connsiteY41" fmla="*/ 749839 h 770081"/>
              <a:gd name="connsiteX42" fmla="*/ 112991 w 1206730"/>
              <a:gd name="connsiteY42" fmla="*/ 749839 h 770081"/>
              <a:gd name="connsiteX43" fmla="*/ 112991 w 1206730"/>
              <a:gd name="connsiteY43" fmla="*/ 749839 h 770081"/>
              <a:gd name="connsiteX44" fmla="*/ 114531 w 1206730"/>
              <a:gd name="connsiteY44" fmla="*/ 749993 h 770081"/>
              <a:gd name="connsiteX45" fmla="*/ 117379 w 1206730"/>
              <a:gd name="connsiteY45" fmla="*/ 751147 h 770081"/>
              <a:gd name="connsiteX46" fmla="*/ 119072 w 1206730"/>
              <a:gd name="connsiteY46" fmla="*/ 753302 h 770081"/>
              <a:gd name="connsiteX47" fmla="*/ 120842 w 1206730"/>
              <a:gd name="connsiteY47" fmla="*/ 763770 h 770081"/>
              <a:gd name="connsiteX48" fmla="*/ 121150 w 1206730"/>
              <a:gd name="connsiteY48" fmla="*/ 765541 h 770081"/>
              <a:gd name="connsiteX49" fmla="*/ 125461 w 1206730"/>
              <a:gd name="connsiteY49" fmla="*/ 768158 h 770081"/>
              <a:gd name="connsiteX50" fmla="*/ 128077 w 1206730"/>
              <a:gd name="connsiteY50" fmla="*/ 769697 h 770081"/>
              <a:gd name="connsiteX51" fmla="*/ 128385 w 1206730"/>
              <a:gd name="connsiteY51" fmla="*/ 769774 h 770081"/>
              <a:gd name="connsiteX52" fmla="*/ 129925 w 1206730"/>
              <a:gd name="connsiteY52" fmla="*/ 770082 h 770081"/>
              <a:gd name="connsiteX53" fmla="*/ 132696 w 1206730"/>
              <a:gd name="connsiteY53" fmla="*/ 769697 h 770081"/>
              <a:gd name="connsiteX54" fmla="*/ 134389 w 1206730"/>
              <a:gd name="connsiteY54" fmla="*/ 768465 h 770081"/>
              <a:gd name="connsiteX55" fmla="*/ 139238 w 1206730"/>
              <a:gd name="connsiteY55" fmla="*/ 764078 h 770081"/>
              <a:gd name="connsiteX56" fmla="*/ 139854 w 1206730"/>
              <a:gd name="connsiteY56" fmla="*/ 763693 h 770081"/>
              <a:gd name="connsiteX57" fmla="*/ 143240 w 1206730"/>
              <a:gd name="connsiteY57" fmla="*/ 762000 h 770081"/>
              <a:gd name="connsiteX58" fmla="*/ 144934 w 1206730"/>
              <a:gd name="connsiteY58" fmla="*/ 761769 h 770081"/>
              <a:gd name="connsiteX59" fmla="*/ 162868 w 1206730"/>
              <a:gd name="connsiteY59" fmla="*/ 764540 h 770081"/>
              <a:gd name="connsiteX60" fmla="*/ 164176 w 1206730"/>
              <a:gd name="connsiteY60" fmla="*/ 764540 h 770081"/>
              <a:gd name="connsiteX61" fmla="*/ 166793 w 1206730"/>
              <a:gd name="connsiteY61" fmla="*/ 762385 h 770081"/>
              <a:gd name="connsiteX62" fmla="*/ 170026 w 1206730"/>
              <a:gd name="connsiteY62" fmla="*/ 762154 h 770081"/>
              <a:gd name="connsiteX63" fmla="*/ 172874 w 1206730"/>
              <a:gd name="connsiteY63" fmla="*/ 763847 h 770081"/>
              <a:gd name="connsiteX64" fmla="*/ 176569 w 1206730"/>
              <a:gd name="connsiteY64" fmla="*/ 767003 h 770081"/>
              <a:gd name="connsiteX65" fmla="*/ 177338 w 1206730"/>
              <a:gd name="connsiteY65" fmla="*/ 766772 h 770081"/>
              <a:gd name="connsiteX66" fmla="*/ 184650 w 1206730"/>
              <a:gd name="connsiteY66" fmla="*/ 752610 h 770081"/>
              <a:gd name="connsiteX67" fmla="*/ 185189 w 1206730"/>
              <a:gd name="connsiteY67" fmla="*/ 751917 h 770081"/>
              <a:gd name="connsiteX68" fmla="*/ 187421 w 1206730"/>
              <a:gd name="connsiteY68" fmla="*/ 749685 h 770081"/>
              <a:gd name="connsiteX69" fmla="*/ 189730 w 1206730"/>
              <a:gd name="connsiteY69" fmla="*/ 748915 h 770081"/>
              <a:gd name="connsiteX70" fmla="*/ 194194 w 1206730"/>
              <a:gd name="connsiteY70" fmla="*/ 749454 h 770081"/>
              <a:gd name="connsiteX71" fmla="*/ 198505 w 1206730"/>
              <a:gd name="connsiteY71" fmla="*/ 750685 h 770081"/>
              <a:gd name="connsiteX72" fmla="*/ 200275 w 1206730"/>
              <a:gd name="connsiteY72" fmla="*/ 751224 h 770081"/>
              <a:gd name="connsiteX73" fmla="*/ 202661 w 1206730"/>
              <a:gd name="connsiteY73" fmla="*/ 752379 h 770081"/>
              <a:gd name="connsiteX74" fmla="*/ 205201 w 1206730"/>
              <a:gd name="connsiteY74" fmla="*/ 753610 h 770081"/>
              <a:gd name="connsiteX75" fmla="*/ 205894 w 1206730"/>
              <a:gd name="connsiteY75" fmla="*/ 754149 h 770081"/>
              <a:gd name="connsiteX76" fmla="*/ 205894 w 1206730"/>
              <a:gd name="connsiteY76" fmla="*/ 754149 h 770081"/>
              <a:gd name="connsiteX77" fmla="*/ 208126 w 1206730"/>
              <a:gd name="connsiteY77" fmla="*/ 756381 h 770081"/>
              <a:gd name="connsiteX78" fmla="*/ 208511 w 1206730"/>
              <a:gd name="connsiteY78" fmla="*/ 756843 h 770081"/>
              <a:gd name="connsiteX79" fmla="*/ 211282 w 1206730"/>
              <a:gd name="connsiteY79" fmla="*/ 761231 h 770081"/>
              <a:gd name="connsiteX80" fmla="*/ 217978 w 1206730"/>
              <a:gd name="connsiteY80" fmla="*/ 759152 h 770081"/>
              <a:gd name="connsiteX81" fmla="*/ 235758 w 1206730"/>
              <a:gd name="connsiteY81" fmla="*/ 749146 h 770081"/>
              <a:gd name="connsiteX82" fmla="*/ 238760 w 1206730"/>
              <a:gd name="connsiteY82" fmla="*/ 749300 h 770081"/>
              <a:gd name="connsiteX83" fmla="*/ 242762 w 1206730"/>
              <a:gd name="connsiteY83" fmla="*/ 752071 h 770081"/>
              <a:gd name="connsiteX84" fmla="*/ 245533 w 1206730"/>
              <a:gd name="connsiteY84" fmla="*/ 753995 h 770081"/>
              <a:gd name="connsiteX85" fmla="*/ 253846 w 1206730"/>
              <a:gd name="connsiteY85" fmla="*/ 755458 h 770081"/>
              <a:gd name="connsiteX86" fmla="*/ 260619 w 1206730"/>
              <a:gd name="connsiteY86" fmla="*/ 753610 h 770081"/>
              <a:gd name="connsiteX87" fmla="*/ 276321 w 1206730"/>
              <a:gd name="connsiteY87" fmla="*/ 729211 h 770081"/>
              <a:gd name="connsiteX88" fmla="*/ 277553 w 1206730"/>
              <a:gd name="connsiteY88" fmla="*/ 728133 h 770081"/>
              <a:gd name="connsiteX89" fmla="*/ 282633 w 1206730"/>
              <a:gd name="connsiteY89" fmla="*/ 725901 h 770081"/>
              <a:gd name="connsiteX90" fmla="*/ 343901 w 1206730"/>
              <a:gd name="connsiteY90" fmla="*/ 712201 h 770081"/>
              <a:gd name="connsiteX91" fmla="*/ 344516 w 1206730"/>
              <a:gd name="connsiteY91" fmla="*/ 712124 h 770081"/>
              <a:gd name="connsiteX92" fmla="*/ 344516 w 1206730"/>
              <a:gd name="connsiteY92" fmla="*/ 712124 h 770081"/>
              <a:gd name="connsiteX93" fmla="*/ 348442 w 1206730"/>
              <a:gd name="connsiteY93" fmla="*/ 712124 h 770081"/>
              <a:gd name="connsiteX94" fmla="*/ 348442 w 1206730"/>
              <a:gd name="connsiteY94" fmla="*/ 712124 h 770081"/>
              <a:gd name="connsiteX95" fmla="*/ 349442 w 1206730"/>
              <a:gd name="connsiteY95" fmla="*/ 712278 h 770081"/>
              <a:gd name="connsiteX96" fmla="*/ 351136 w 1206730"/>
              <a:gd name="connsiteY96" fmla="*/ 712893 h 770081"/>
              <a:gd name="connsiteX97" fmla="*/ 353907 w 1206730"/>
              <a:gd name="connsiteY97" fmla="*/ 713971 h 770081"/>
              <a:gd name="connsiteX98" fmla="*/ 354445 w 1206730"/>
              <a:gd name="connsiteY98" fmla="*/ 714202 h 770081"/>
              <a:gd name="connsiteX99" fmla="*/ 368531 w 1206730"/>
              <a:gd name="connsiteY99" fmla="*/ 723207 h 770081"/>
              <a:gd name="connsiteX100" fmla="*/ 368531 w 1206730"/>
              <a:gd name="connsiteY100" fmla="*/ 723207 h 770081"/>
              <a:gd name="connsiteX101" fmla="*/ 368531 w 1206730"/>
              <a:gd name="connsiteY101" fmla="*/ 723207 h 770081"/>
              <a:gd name="connsiteX102" fmla="*/ 368531 w 1206730"/>
              <a:gd name="connsiteY102" fmla="*/ 723207 h 770081"/>
              <a:gd name="connsiteX103" fmla="*/ 369377 w 1206730"/>
              <a:gd name="connsiteY103" fmla="*/ 724131 h 770081"/>
              <a:gd name="connsiteX104" fmla="*/ 372764 w 1206730"/>
              <a:gd name="connsiteY104" fmla="*/ 729750 h 770081"/>
              <a:gd name="connsiteX105" fmla="*/ 375997 w 1206730"/>
              <a:gd name="connsiteY105" fmla="*/ 734368 h 770081"/>
              <a:gd name="connsiteX106" fmla="*/ 382154 w 1206730"/>
              <a:gd name="connsiteY106" fmla="*/ 736138 h 770081"/>
              <a:gd name="connsiteX107" fmla="*/ 395085 w 1206730"/>
              <a:gd name="connsiteY107" fmla="*/ 732521 h 770081"/>
              <a:gd name="connsiteX108" fmla="*/ 409402 w 1206730"/>
              <a:gd name="connsiteY108" fmla="*/ 723746 h 770081"/>
              <a:gd name="connsiteX109" fmla="*/ 437727 w 1206730"/>
              <a:gd name="connsiteY109" fmla="*/ 699809 h 770081"/>
              <a:gd name="connsiteX110" fmla="*/ 467283 w 1206730"/>
              <a:gd name="connsiteY110" fmla="*/ 667943 h 770081"/>
              <a:gd name="connsiteX111" fmla="*/ 467668 w 1206730"/>
              <a:gd name="connsiteY111" fmla="*/ 667558 h 770081"/>
              <a:gd name="connsiteX112" fmla="*/ 471593 w 1206730"/>
              <a:gd name="connsiteY112" fmla="*/ 664710 h 770081"/>
              <a:gd name="connsiteX113" fmla="*/ 472825 w 1206730"/>
              <a:gd name="connsiteY113" fmla="*/ 664249 h 770081"/>
              <a:gd name="connsiteX114" fmla="*/ 476750 w 1206730"/>
              <a:gd name="connsiteY114" fmla="*/ 663710 h 770081"/>
              <a:gd name="connsiteX115" fmla="*/ 481061 w 1206730"/>
              <a:gd name="connsiteY115" fmla="*/ 663710 h 770081"/>
              <a:gd name="connsiteX116" fmla="*/ 485217 w 1206730"/>
              <a:gd name="connsiteY116" fmla="*/ 663171 h 770081"/>
              <a:gd name="connsiteX117" fmla="*/ 519084 w 1206730"/>
              <a:gd name="connsiteY117" fmla="*/ 653165 h 770081"/>
              <a:gd name="connsiteX118" fmla="*/ 534401 w 1206730"/>
              <a:gd name="connsiteY118" fmla="*/ 645468 h 770081"/>
              <a:gd name="connsiteX119" fmla="*/ 563880 w 1206730"/>
              <a:gd name="connsiteY119" fmla="*/ 624840 h 770081"/>
              <a:gd name="connsiteX120" fmla="*/ 564342 w 1206730"/>
              <a:gd name="connsiteY120" fmla="*/ 624532 h 770081"/>
              <a:gd name="connsiteX121" fmla="*/ 674023 w 1206730"/>
              <a:gd name="connsiteY121" fmla="*/ 577273 h 770081"/>
              <a:gd name="connsiteX122" fmla="*/ 674716 w 1206730"/>
              <a:gd name="connsiteY122" fmla="*/ 577042 h 770081"/>
              <a:gd name="connsiteX123" fmla="*/ 696422 w 1206730"/>
              <a:gd name="connsiteY123" fmla="*/ 573809 h 770081"/>
              <a:gd name="connsiteX124" fmla="*/ 717204 w 1206730"/>
              <a:gd name="connsiteY124" fmla="*/ 556876 h 770081"/>
              <a:gd name="connsiteX125" fmla="*/ 728210 w 1206730"/>
              <a:gd name="connsiteY125" fmla="*/ 550410 h 770081"/>
              <a:gd name="connsiteX126" fmla="*/ 734676 w 1206730"/>
              <a:gd name="connsiteY126" fmla="*/ 547486 h 770081"/>
              <a:gd name="connsiteX127" fmla="*/ 735214 w 1206730"/>
              <a:gd name="connsiteY127" fmla="*/ 547332 h 770081"/>
              <a:gd name="connsiteX128" fmla="*/ 740294 w 1206730"/>
              <a:gd name="connsiteY128" fmla="*/ 546177 h 770081"/>
              <a:gd name="connsiteX129" fmla="*/ 744374 w 1206730"/>
              <a:gd name="connsiteY129" fmla="*/ 544330 h 770081"/>
              <a:gd name="connsiteX130" fmla="*/ 754149 w 1206730"/>
              <a:gd name="connsiteY130" fmla="*/ 535094 h 770081"/>
              <a:gd name="connsiteX131" fmla="*/ 754226 w 1206730"/>
              <a:gd name="connsiteY131" fmla="*/ 535094 h 770081"/>
              <a:gd name="connsiteX132" fmla="*/ 754226 w 1206730"/>
              <a:gd name="connsiteY132" fmla="*/ 535016 h 770081"/>
              <a:gd name="connsiteX133" fmla="*/ 758459 w 1206730"/>
              <a:gd name="connsiteY133" fmla="*/ 531322 h 770081"/>
              <a:gd name="connsiteX134" fmla="*/ 766002 w 1206730"/>
              <a:gd name="connsiteY134" fmla="*/ 520623 h 770081"/>
              <a:gd name="connsiteX135" fmla="*/ 791171 w 1206730"/>
              <a:gd name="connsiteY135" fmla="*/ 460741 h 770081"/>
              <a:gd name="connsiteX136" fmla="*/ 791710 w 1206730"/>
              <a:gd name="connsiteY136" fmla="*/ 459894 h 770081"/>
              <a:gd name="connsiteX137" fmla="*/ 797868 w 1206730"/>
              <a:gd name="connsiteY137" fmla="*/ 453121 h 770081"/>
              <a:gd name="connsiteX138" fmla="*/ 799176 w 1206730"/>
              <a:gd name="connsiteY138" fmla="*/ 452274 h 770081"/>
              <a:gd name="connsiteX139" fmla="*/ 813493 w 1206730"/>
              <a:gd name="connsiteY139" fmla="*/ 448426 h 770081"/>
              <a:gd name="connsiteX140" fmla="*/ 819650 w 1206730"/>
              <a:gd name="connsiteY140" fmla="*/ 445347 h 770081"/>
              <a:gd name="connsiteX141" fmla="*/ 885767 w 1206730"/>
              <a:gd name="connsiteY141" fmla="*/ 387620 h 770081"/>
              <a:gd name="connsiteX142" fmla="*/ 886691 w 1206730"/>
              <a:gd name="connsiteY142" fmla="*/ 387081 h 770081"/>
              <a:gd name="connsiteX143" fmla="*/ 892156 w 1206730"/>
              <a:gd name="connsiteY143" fmla="*/ 385079 h 770081"/>
              <a:gd name="connsiteX144" fmla="*/ 894465 w 1206730"/>
              <a:gd name="connsiteY144" fmla="*/ 382386 h 770081"/>
              <a:gd name="connsiteX145" fmla="*/ 895542 w 1206730"/>
              <a:gd name="connsiteY145" fmla="*/ 365298 h 770081"/>
              <a:gd name="connsiteX146" fmla="*/ 895696 w 1206730"/>
              <a:gd name="connsiteY146" fmla="*/ 364605 h 770081"/>
              <a:gd name="connsiteX147" fmla="*/ 896158 w 1206730"/>
              <a:gd name="connsiteY147" fmla="*/ 363220 h 770081"/>
              <a:gd name="connsiteX148" fmla="*/ 897928 w 1206730"/>
              <a:gd name="connsiteY148" fmla="*/ 357832 h 770081"/>
              <a:gd name="connsiteX149" fmla="*/ 898698 w 1206730"/>
              <a:gd name="connsiteY149" fmla="*/ 356601 h 770081"/>
              <a:gd name="connsiteX150" fmla="*/ 901469 w 1206730"/>
              <a:gd name="connsiteY150" fmla="*/ 354061 h 770081"/>
              <a:gd name="connsiteX151" fmla="*/ 904856 w 1206730"/>
              <a:gd name="connsiteY151" fmla="*/ 350982 h 770081"/>
              <a:gd name="connsiteX152" fmla="*/ 905702 w 1206730"/>
              <a:gd name="connsiteY152" fmla="*/ 350443 h 770081"/>
              <a:gd name="connsiteX153" fmla="*/ 914631 w 1206730"/>
              <a:gd name="connsiteY153" fmla="*/ 346749 h 770081"/>
              <a:gd name="connsiteX154" fmla="*/ 922020 w 1206730"/>
              <a:gd name="connsiteY154" fmla="*/ 343670 h 770081"/>
              <a:gd name="connsiteX155" fmla="*/ 925637 w 1206730"/>
              <a:gd name="connsiteY155" fmla="*/ 341207 h 770081"/>
              <a:gd name="connsiteX156" fmla="*/ 928331 w 1206730"/>
              <a:gd name="connsiteY156" fmla="*/ 339436 h 770081"/>
              <a:gd name="connsiteX157" fmla="*/ 936028 w 1206730"/>
              <a:gd name="connsiteY157" fmla="*/ 333356 h 770081"/>
              <a:gd name="connsiteX158" fmla="*/ 961736 w 1206730"/>
              <a:gd name="connsiteY158" fmla="*/ 319578 h 770081"/>
              <a:gd name="connsiteX159" fmla="*/ 985597 w 1206730"/>
              <a:gd name="connsiteY159" fmla="*/ 301798 h 770081"/>
              <a:gd name="connsiteX160" fmla="*/ 986367 w 1206730"/>
              <a:gd name="connsiteY160" fmla="*/ 301413 h 770081"/>
              <a:gd name="connsiteX161" fmla="*/ 994217 w 1206730"/>
              <a:gd name="connsiteY161" fmla="*/ 298566 h 770081"/>
              <a:gd name="connsiteX162" fmla="*/ 994756 w 1206730"/>
              <a:gd name="connsiteY162" fmla="*/ 298412 h 770081"/>
              <a:gd name="connsiteX163" fmla="*/ 996911 w 1206730"/>
              <a:gd name="connsiteY163" fmla="*/ 298104 h 770081"/>
              <a:gd name="connsiteX164" fmla="*/ 1002838 w 1206730"/>
              <a:gd name="connsiteY164" fmla="*/ 297334 h 770081"/>
              <a:gd name="connsiteX165" fmla="*/ 1007302 w 1206730"/>
              <a:gd name="connsiteY165" fmla="*/ 295564 h 770081"/>
              <a:gd name="connsiteX166" fmla="*/ 1026160 w 1206730"/>
              <a:gd name="connsiteY166" fmla="*/ 287944 h 770081"/>
              <a:gd name="connsiteX167" fmla="*/ 1040707 w 1206730"/>
              <a:gd name="connsiteY167" fmla="*/ 284942 h 770081"/>
              <a:gd name="connsiteX168" fmla="*/ 1070956 w 1206730"/>
              <a:gd name="connsiteY168" fmla="*/ 283787 h 770081"/>
              <a:gd name="connsiteX169" fmla="*/ 1075497 w 1206730"/>
              <a:gd name="connsiteY169" fmla="*/ 282787 h 770081"/>
              <a:gd name="connsiteX170" fmla="*/ 1085965 w 1206730"/>
              <a:gd name="connsiteY170" fmla="*/ 280555 h 770081"/>
              <a:gd name="connsiteX171" fmla="*/ 1096972 w 1206730"/>
              <a:gd name="connsiteY171" fmla="*/ 275628 h 770081"/>
              <a:gd name="connsiteX172" fmla="*/ 1108979 w 1206730"/>
              <a:gd name="connsiteY172" fmla="*/ 267932 h 770081"/>
              <a:gd name="connsiteX173" fmla="*/ 1120602 w 1206730"/>
              <a:gd name="connsiteY173" fmla="*/ 259080 h 770081"/>
              <a:gd name="connsiteX174" fmla="*/ 1129068 w 1206730"/>
              <a:gd name="connsiteY174" fmla="*/ 250537 h 770081"/>
              <a:gd name="connsiteX175" fmla="*/ 1141614 w 1206730"/>
              <a:gd name="connsiteY175" fmla="*/ 230832 h 770081"/>
              <a:gd name="connsiteX176" fmla="*/ 1143231 w 1206730"/>
              <a:gd name="connsiteY176" fmla="*/ 226137 h 770081"/>
              <a:gd name="connsiteX177" fmla="*/ 1143847 w 1206730"/>
              <a:gd name="connsiteY177" fmla="*/ 225060 h 770081"/>
              <a:gd name="connsiteX178" fmla="*/ 1151621 w 1206730"/>
              <a:gd name="connsiteY178" fmla="*/ 217055 h 770081"/>
              <a:gd name="connsiteX179" fmla="*/ 1159933 w 1206730"/>
              <a:gd name="connsiteY179" fmla="*/ 208434 h 770081"/>
              <a:gd name="connsiteX180" fmla="*/ 1165937 w 1206730"/>
              <a:gd name="connsiteY180" fmla="*/ 198043 h 770081"/>
              <a:gd name="connsiteX181" fmla="*/ 1192799 w 1206730"/>
              <a:gd name="connsiteY181" fmla="*/ 136467 h 770081"/>
              <a:gd name="connsiteX182" fmla="*/ 1201420 w 1206730"/>
              <a:gd name="connsiteY182" fmla="*/ 123152 h 770081"/>
              <a:gd name="connsiteX183" fmla="*/ 1206731 w 1206730"/>
              <a:gd name="connsiteY183" fmla="*/ 117302 h 770081"/>
              <a:gd name="connsiteX184" fmla="*/ 1198187 w 1206730"/>
              <a:gd name="connsiteY184" fmla="*/ 113838 h 770081"/>
              <a:gd name="connsiteX185" fmla="*/ 1197033 w 1206730"/>
              <a:gd name="connsiteY185" fmla="*/ 112992 h 770081"/>
              <a:gd name="connsiteX186" fmla="*/ 1190875 w 1206730"/>
              <a:gd name="connsiteY186" fmla="*/ 105141 h 770081"/>
              <a:gd name="connsiteX187" fmla="*/ 1190259 w 1206730"/>
              <a:gd name="connsiteY187" fmla="*/ 103678 h 770081"/>
              <a:gd name="connsiteX188" fmla="*/ 1189720 w 1206730"/>
              <a:gd name="connsiteY188" fmla="*/ 97521 h 770081"/>
              <a:gd name="connsiteX189" fmla="*/ 1188874 w 1206730"/>
              <a:gd name="connsiteY189" fmla="*/ 94673 h 770081"/>
              <a:gd name="connsiteX190" fmla="*/ 1186411 w 1206730"/>
              <a:gd name="connsiteY190" fmla="*/ 91748 h 770081"/>
              <a:gd name="connsiteX191" fmla="*/ 1177790 w 1206730"/>
              <a:gd name="connsiteY191" fmla="*/ 84821 h 770081"/>
              <a:gd name="connsiteX192" fmla="*/ 1170940 w 1206730"/>
              <a:gd name="connsiteY192" fmla="*/ 81203 h 770081"/>
              <a:gd name="connsiteX193" fmla="*/ 1146002 w 1206730"/>
              <a:gd name="connsiteY193" fmla="*/ 71813 h 770081"/>
              <a:gd name="connsiteX194" fmla="*/ 1145155 w 1206730"/>
              <a:gd name="connsiteY194" fmla="*/ 71274 h 770081"/>
              <a:gd name="connsiteX195" fmla="*/ 1140691 w 1206730"/>
              <a:gd name="connsiteY195" fmla="*/ 67348 h 770081"/>
              <a:gd name="connsiteX196" fmla="*/ 1139921 w 1206730"/>
              <a:gd name="connsiteY196" fmla="*/ 66271 h 770081"/>
              <a:gd name="connsiteX197" fmla="*/ 1136535 w 1206730"/>
              <a:gd name="connsiteY197" fmla="*/ 57804 h 770081"/>
              <a:gd name="connsiteX198" fmla="*/ 1134687 w 1206730"/>
              <a:gd name="connsiteY198" fmla="*/ 54571 h 770081"/>
              <a:gd name="connsiteX199" fmla="*/ 1132378 w 1206730"/>
              <a:gd name="connsiteY199" fmla="*/ 52262 h 770081"/>
              <a:gd name="connsiteX200" fmla="*/ 1121448 w 1206730"/>
              <a:gd name="connsiteY200" fmla="*/ 45720 h 770081"/>
              <a:gd name="connsiteX201" fmla="*/ 1120910 w 1206730"/>
              <a:gd name="connsiteY201" fmla="*/ 45335 h 770081"/>
              <a:gd name="connsiteX202" fmla="*/ 1118062 w 1206730"/>
              <a:gd name="connsiteY202" fmla="*/ 42487 h 770081"/>
              <a:gd name="connsiteX203" fmla="*/ 1113444 w 1206730"/>
              <a:gd name="connsiteY203" fmla="*/ 36253 h 770081"/>
              <a:gd name="connsiteX204" fmla="*/ 1110596 w 1206730"/>
              <a:gd name="connsiteY204" fmla="*/ 33867 h 770081"/>
              <a:gd name="connsiteX205" fmla="*/ 1098819 w 1206730"/>
              <a:gd name="connsiteY205" fmla="*/ 28556 h 770081"/>
              <a:gd name="connsiteX206" fmla="*/ 1094047 w 1206730"/>
              <a:gd name="connsiteY206" fmla="*/ 27478 h 770081"/>
              <a:gd name="connsiteX207" fmla="*/ 1084734 w 1206730"/>
              <a:gd name="connsiteY207" fmla="*/ 26401 h 770081"/>
              <a:gd name="connsiteX208" fmla="*/ 1071649 w 1206730"/>
              <a:gd name="connsiteY208" fmla="*/ 27016 h 770081"/>
              <a:gd name="connsiteX209" fmla="*/ 1061181 w 1206730"/>
              <a:gd name="connsiteY209" fmla="*/ 28094 h 770081"/>
              <a:gd name="connsiteX210" fmla="*/ 1050790 w 1206730"/>
              <a:gd name="connsiteY210" fmla="*/ 28094 h 770081"/>
              <a:gd name="connsiteX211" fmla="*/ 1044864 w 1206730"/>
              <a:gd name="connsiteY211" fmla="*/ 27555 h 770081"/>
              <a:gd name="connsiteX212" fmla="*/ 1044248 w 1206730"/>
              <a:gd name="connsiteY212" fmla="*/ 27401 h 770081"/>
              <a:gd name="connsiteX213" fmla="*/ 1032779 w 1206730"/>
              <a:gd name="connsiteY213" fmla="*/ 23553 h 770081"/>
              <a:gd name="connsiteX214" fmla="*/ 1025236 w 1206730"/>
              <a:gd name="connsiteY214" fmla="*/ 23014 h 770081"/>
              <a:gd name="connsiteX215" fmla="*/ 1016539 w 1206730"/>
              <a:gd name="connsiteY215" fmla="*/ 24092 h 770081"/>
              <a:gd name="connsiteX216" fmla="*/ 990369 w 1206730"/>
              <a:gd name="connsiteY216" fmla="*/ 33559 h 770081"/>
              <a:gd name="connsiteX217" fmla="*/ 974898 w 1206730"/>
              <a:gd name="connsiteY217" fmla="*/ 41333 h 770081"/>
              <a:gd name="connsiteX218" fmla="*/ 966508 w 1206730"/>
              <a:gd name="connsiteY218" fmla="*/ 43796 h 770081"/>
              <a:gd name="connsiteX219" fmla="*/ 965585 w 1206730"/>
              <a:gd name="connsiteY219" fmla="*/ 43873 h 770081"/>
              <a:gd name="connsiteX220" fmla="*/ 951499 w 1206730"/>
              <a:gd name="connsiteY220" fmla="*/ 43334 h 770081"/>
              <a:gd name="connsiteX221" fmla="*/ 932180 w 1206730"/>
              <a:gd name="connsiteY221" fmla="*/ 45027 h 770081"/>
              <a:gd name="connsiteX222" fmla="*/ 903162 w 1206730"/>
              <a:gd name="connsiteY222" fmla="*/ 50030 h 770081"/>
              <a:gd name="connsiteX223" fmla="*/ 881842 w 1206730"/>
              <a:gd name="connsiteY223" fmla="*/ 50107 h 770081"/>
              <a:gd name="connsiteX224" fmla="*/ 880149 w 1206730"/>
              <a:gd name="connsiteY224" fmla="*/ 49569 h 770081"/>
              <a:gd name="connsiteX225" fmla="*/ 878147 w 1206730"/>
              <a:gd name="connsiteY225" fmla="*/ 48106 h 770081"/>
              <a:gd name="connsiteX226" fmla="*/ 864139 w 1206730"/>
              <a:gd name="connsiteY226" fmla="*/ 42179 h 770081"/>
              <a:gd name="connsiteX227" fmla="*/ 858135 w 1206730"/>
              <a:gd name="connsiteY227" fmla="*/ 41179 h 770081"/>
              <a:gd name="connsiteX228" fmla="*/ 850669 w 1206730"/>
              <a:gd name="connsiteY228" fmla="*/ 42257 h 770081"/>
              <a:gd name="connsiteX229" fmla="*/ 842972 w 1206730"/>
              <a:gd name="connsiteY229" fmla="*/ 43873 h 770081"/>
              <a:gd name="connsiteX230" fmla="*/ 834967 w 1206730"/>
              <a:gd name="connsiteY230" fmla="*/ 47105 h 770081"/>
              <a:gd name="connsiteX231" fmla="*/ 833890 w 1206730"/>
              <a:gd name="connsiteY231" fmla="*/ 47337 h 770081"/>
              <a:gd name="connsiteX232" fmla="*/ 829964 w 1206730"/>
              <a:gd name="connsiteY232" fmla="*/ 47337 h 770081"/>
              <a:gd name="connsiteX233" fmla="*/ 829964 w 1206730"/>
              <a:gd name="connsiteY233" fmla="*/ 47337 h 770081"/>
              <a:gd name="connsiteX234" fmla="*/ 793789 w 1206730"/>
              <a:gd name="connsiteY234" fmla="*/ 45104 h 770081"/>
              <a:gd name="connsiteX235" fmla="*/ 793019 w 1206730"/>
              <a:gd name="connsiteY235" fmla="*/ 44950 h 770081"/>
              <a:gd name="connsiteX236" fmla="*/ 765463 w 1206730"/>
              <a:gd name="connsiteY236" fmla="*/ 34790 h 770081"/>
              <a:gd name="connsiteX237" fmla="*/ 753841 w 1206730"/>
              <a:gd name="connsiteY237" fmla="*/ 32712 h 770081"/>
              <a:gd name="connsiteX238" fmla="*/ 733906 w 1206730"/>
              <a:gd name="connsiteY238" fmla="*/ 33251 h 770081"/>
              <a:gd name="connsiteX239" fmla="*/ 724516 w 1206730"/>
              <a:gd name="connsiteY239" fmla="*/ 32096 h 770081"/>
              <a:gd name="connsiteX240" fmla="*/ 723900 w 1206730"/>
              <a:gd name="connsiteY240" fmla="*/ 31943 h 770081"/>
              <a:gd name="connsiteX241" fmla="*/ 712124 w 1206730"/>
              <a:gd name="connsiteY241" fmla="*/ 27478 h 770081"/>
              <a:gd name="connsiteX242" fmla="*/ 700809 w 1206730"/>
              <a:gd name="connsiteY242" fmla="*/ 25554 h 770081"/>
              <a:gd name="connsiteX243" fmla="*/ 694421 w 1206730"/>
              <a:gd name="connsiteY243" fmla="*/ 29941 h 770081"/>
              <a:gd name="connsiteX244" fmla="*/ 692573 w 1206730"/>
              <a:gd name="connsiteY244" fmla="*/ 30403 h 770081"/>
              <a:gd name="connsiteX245" fmla="*/ 686724 w 1206730"/>
              <a:gd name="connsiteY245" fmla="*/ 29864 h 770081"/>
              <a:gd name="connsiteX246" fmla="*/ 680951 w 1206730"/>
              <a:gd name="connsiteY246" fmla="*/ 30942 h 770081"/>
              <a:gd name="connsiteX247" fmla="*/ 679796 w 1206730"/>
              <a:gd name="connsiteY247" fmla="*/ 30865 h 770081"/>
              <a:gd name="connsiteX248" fmla="*/ 675948 w 1206730"/>
              <a:gd name="connsiteY248" fmla="*/ 29941 h 770081"/>
              <a:gd name="connsiteX249" fmla="*/ 672561 w 1206730"/>
              <a:gd name="connsiteY249" fmla="*/ 30788 h 770081"/>
              <a:gd name="connsiteX250" fmla="*/ 663940 w 1206730"/>
              <a:gd name="connsiteY250" fmla="*/ 36176 h 770081"/>
              <a:gd name="connsiteX251" fmla="*/ 650163 w 1206730"/>
              <a:gd name="connsiteY251" fmla="*/ 42564 h 770081"/>
              <a:gd name="connsiteX252" fmla="*/ 649008 w 1206730"/>
              <a:gd name="connsiteY252" fmla="*/ 42795 h 770081"/>
              <a:gd name="connsiteX253" fmla="*/ 637155 w 1206730"/>
              <a:gd name="connsiteY253" fmla="*/ 42795 h 770081"/>
              <a:gd name="connsiteX254" fmla="*/ 630613 w 1206730"/>
              <a:gd name="connsiteY254" fmla="*/ 43873 h 770081"/>
              <a:gd name="connsiteX255" fmla="*/ 604982 w 1206730"/>
              <a:gd name="connsiteY255" fmla="*/ 53879 h 770081"/>
              <a:gd name="connsiteX256" fmla="*/ 604289 w 1206730"/>
              <a:gd name="connsiteY256" fmla="*/ 54033 h 770081"/>
              <a:gd name="connsiteX257" fmla="*/ 594745 w 1206730"/>
              <a:gd name="connsiteY257" fmla="*/ 55187 h 770081"/>
              <a:gd name="connsiteX258" fmla="*/ 594052 w 1206730"/>
              <a:gd name="connsiteY258" fmla="*/ 55187 h 770081"/>
              <a:gd name="connsiteX259" fmla="*/ 585585 w 1206730"/>
              <a:gd name="connsiteY259" fmla="*/ 54033 h 770081"/>
              <a:gd name="connsiteX260" fmla="*/ 579582 w 1206730"/>
              <a:gd name="connsiteY260" fmla="*/ 54033 h 770081"/>
              <a:gd name="connsiteX261" fmla="*/ 568652 w 1206730"/>
              <a:gd name="connsiteY261" fmla="*/ 56727 h 770081"/>
              <a:gd name="connsiteX262" fmla="*/ 567421 w 1206730"/>
              <a:gd name="connsiteY262" fmla="*/ 56727 h 770081"/>
              <a:gd name="connsiteX263" fmla="*/ 561802 w 1206730"/>
              <a:gd name="connsiteY263" fmla="*/ 55572 h 770081"/>
              <a:gd name="connsiteX264" fmla="*/ 561109 w 1206730"/>
              <a:gd name="connsiteY264" fmla="*/ 55341 h 770081"/>
              <a:gd name="connsiteX265" fmla="*/ 550949 w 1206730"/>
              <a:gd name="connsiteY265" fmla="*/ 50261 h 770081"/>
              <a:gd name="connsiteX266" fmla="*/ 548024 w 1206730"/>
              <a:gd name="connsiteY266" fmla="*/ 49492 h 770081"/>
              <a:gd name="connsiteX267" fmla="*/ 543329 w 1206730"/>
              <a:gd name="connsiteY267" fmla="*/ 49953 h 770081"/>
              <a:gd name="connsiteX268" fmla="*/ 535247 w 1206730"/>
              <a:gd name="connsiteY268" fmla="*/ 53186 h 770081"/>
              <a:gd name="connsiteX269" fmla="*/ 534170 w 1206730"/>
              <a:gd name="connsiteY269" fmla="*/ 53417 h 770081"/>
              <a:gd name="connsiteX270" fmla="*/ 505845 w 1206730"/>
              <a:gd name="connsiteY270" fmla="*/ 53417 h 770081"/>
              <a:gd name="connsiteX271" fmla="*/ 496608 w 1206730"/>
              <a:gd name="connsiteY271" fmla="*/ 55572 h 770081"/>
              <a:gd name="connsiteX272" fmla="*/ 455891 w 1206730"/>
              <a:gd name="connsiteY272" fmla="*/ 70658 h 770081"/>
              <a:gd name="connsiteX273" fmla="*/ 455045 w 1206730"/>
              <a:gd name="connsiteY273" fmla="*/ 70812 h 770081"/>
              <a:gd name="connsiteX274" fmla="*/ 443191 w 1206730"/>
              <a:gd name="connsiteY274" fmla="*/ 71351 h 770081"/>
              <a:gd name="connsiteX275" fmla="*/ 436110 w 1206730"/>
              <a:gd name="connsiteY275" fmla="*/ 70812 h 770081"/>
              <a:gd name="connsiteX276" fmla="*/ 428798 w 1206730"/>
              <a:gd name="connsiteY276" fmla="*/ 70812 h 770081"/>
              <a:gd name="connsiteX277" fmla="*/ 421563 w 1206730"/>
              <a:gd name="connsiteY277" fmla="*/ 72352 h 770081"/>
              <a:gd name="connsiteX278" fmla="*/ 400473 w 1206730"/>
              <a:gd name="connsiteY278" fmla="*/ 82358 h 770081"/>
              <a:gd name="connsiteX279" fmla="*/ 399934 w 1206730"/>
              <a:gd name="connsiteY279" fmla="*/ 82512 h 770081"/>
              <a:gd name="connsiteX280" fmla="*/ 379691 w 1206730"/>
              <a:gd name="connsiteY280" fmla="*/ 87438 h 770081"/>
              <a:gd name="connsiteX281" fmla="*/ 358756 w 1206730"/>
              <a:gd name="connsiteY281" fmla="*/ 102832 h 770081"/>
              <a:gd name="connsiteX282" fmla="*/ 356831 w 1206730"/>
              <a:gd name="connsiteY282" fmla="*/ 103370 h 770081"/>
              <a:gd name="connsiteX283" fmla="*/ 350674 w 1206730"/>
              <a:gd name="connsiteY283" fmla="*/ 102832 h 770081"/>
              <a:gd name="connsiteX284" fmla="*/ 340899 w 1206730"/>
              <a:gd name="connsiteY284" fmla="*/ 101138 h 770081"/>
              <a:gd name="connsiteX285" fmla="*/ 339744 w 1206730"/>
              <a:gd name="connsiteY285" fmla="*/ 100676 h 770081"/>
              <a:gd name="connsiteX286" fmla="*/ 327968 w 1206730"/>
              <a:gd name="connsiteY286" fmla="*/ 92210 h 770081"/>
              <a:gd name="connsiteX287" fmla="*/ 313190 w 1206730"/>
              <a:gd name="connsiteY287" fmla="*/ 85128 h 770081"/>
              <a:gd name="connsiteX288" fmla="*/ 306108 w 1206730"/>
              <a:gd name="connsiteY288" fmla="*/ 80433 h 770081"/>
              <a:gd name="connsiteX289" fmla="*/ 300720 w 1206730"/>
              <a:gd name="connsiteY289" fmla="*/ 75661 h 770081"/>
              <a:gd name="connsiteX290" fmla="*/ 300105 w 1206730"/>
              <a:gd name="connsiteY290" fmla="*/ 74892 h 770081"/>
              <a:gd name="connsiteX291" fmla="*/ 290714 w 1206730"/>
              <a:gd name="connsiteY291" fmla="*/ 57265 h 770081"/>
              <a:gd name="connsiteX292" fmla="*/ 276398 w 1206730"/>
              <a:gd name="connsiteY292" fmla="*/ 42333 h 770081"/>
              <a:gd name="connsiteX293" fmla="*/ 276013 w 1206730"/>
              <a:gd name="connsiteY293" fmla="*/ 41795 h 770081"/>
              <a:gd name="connsiteX294" fmla="*/ 267547 w 1206730"/>
              <a:gd name="connsiteY294" fmla="*/ 27709 h 770081"/>
              <a:gd name="connsiteX295" fmla="*/ 267162 w 1206730"/>
              <a:gd name="connsiteY295" fmla="*/ 26786 h 770081"/>
              <a:gd name="connsiteX296" fmla="*/ 265468 w 1206730"/>
              <a:gd name="connsiteY296" fmla="*/ 17241 h 770081"/>
              <a:gd name="connsiteX297" fmla="*/ 265391 w 1206730"/>
              <a:gd name="connsiteY297" fmla="*/ 13393 h 770081"/>
              <a:gd name="connsiteX298" fmla="*/ 265468 w 1206730"/>
              <a:gd name="connsiteY298" fmla="*/ 12777 h 770081"/>
              <a:gd name="connsiteX299" fmla="*/ 266623 w 1206730"/>
              <a:gd name="connsiteY299" fmla="*/ 7697 h 770081"/>
              <a:gd name="connsiteX300" fmla="*/ 266931 w 1206730"/>
              <a:gd name="connsiteY300" fmla="*/ 6850 h 770081"/>
              <a:gd name="connsiteX301" fmla="*/ 271087 w 1206730"/>
              <a:gd name="connsiteY301" fmla="*/ 0 h 770081"/>
              <a:gd name="connsiteX302" fmla="*/ 268547 w 1206730"/>
              <a:gd name="connsiteY302" fmla="*/ 1386 h 770081"/>
              <a:gd name="connsiteX303" fmla="*/ 253384 w 1206730"/>
              <a:gd name="connsiteY303" fmla="*/ 25785 h 770081"/>
              <a:gd name="connsiteX304" fmla="*/ 246149 w 1206730"/>
              <a:gd name="connsiteY304" fmla="*/ 49646 h 770081"/>
              <a:gd name="connsiteX305" fmla="*/ 245764 w 1206730"/>
              <a:gd name="connsiteY305" fmla="*/ 52416 h 770081"/>
              <a:gd name="connsiteX306" fmla="*/ 246226 w 1206730"/>
              <a:gd name="connsiteY306" fmla="*/ 53571 h 770081"/>
              <a:gd name="connsiteX307" fmla="*/ 250921 w 1206730"/>
              <a:gd name="connsiteY307" fmla="*/ 55880 h 770081"/>
              <a:gd name="connsiteX308" fmla="*/ 251845 w 1206730"/>
              <a:gd name="connsiteY308" fmla="*/ 56650 h 770081"/>
              <a:gd name="connsiteX309" fmla="*/ 254077 w 1206730"/>
              <a:gd name="connsiteY309" fmla="*/ 59498 h 770081"/>
              <a:gd name="connsiteX310" fmla="*/ 254616 w 1206730"/>
              <a:gd name="connsiteY310" fmla="*/ 60575 h 770081"/>
              <a:gd name="connsiteX311" fmla="*/ 256848 w 1206730"/>
              <a:gd name="connsiteY311" fmla="*/ 69581 h 770081"/>
              <a:gd name="connsiteX312" fmla="*/ 258926 w 1206730"/>
              <a:gd name="connsiteY312" fmla="*/ 74199 h 770081"/>
              <a:gd name="connsiteX313" fmla="*/ 260696 w 1206730"/>
              <a:gd name="connsiteY313" fmla="*/ 79510 h 770081"/>
              <a:gd name="connsiteX314" fmla="*/ 262621 w 1206730"/>
              <a:gd name="connsiteY314" fmla="*/ 83281 h 770081"/>
              <a:gd name="connsiteX315" fmla="*/ 273550 w 1206730"/>
              <a:gd name="connsiteY315" fmla="*/ 94827 h 770081"/>
              <a:gd name="connsiteX316" fmla="*/ 274320 w 1206730"/>
              <a:gd name="connsiteY316" fmla="*/ 97213 h 770081"/>
              <a:gd name="connsiteX317" fmla="*/ 273165 w 1206730"/>
              <a:gd name="connsiteY317" fmla="*/ 104525 h 770081"/>
              <a:gd name="connsiteX318" fmla="*/ 272934 w 1206730"/>
              <a:gd name="connsiteY318" fmla="*/ 105372 h 770081"/>
              <a:gd name="connsiteX319" fmla="*/ 268085 w 1206730"/>
              <a:gd name="connsiteY319" fmla="*/ 115147 h 770081"/>
              <a:gd name="connsiteX320" fmla="*/ 264776 w 1206730"/>
              <a:gd name="connsiteY320" fmla="*/ 133850 h 770081"/>
              <a:gd name="connsiteX321" fmla="*/ 256232 w 1206730"/>
              <a:gd name="connsiteY321" fmla="*/ 162329 h 770081"/>
              <a:gd name="connsiteX322" fmla="*/ 255924 w 1206730"/>
              <a:gd name="connsiteY322" fmla="*/ 162945 h 770081"/>
              <a:gd name="connsiteX323" fmla="*/ 254231 w 1206730"/>
              <a:gd name="connsiteY323" fmla="*/ 165793 h 770081"/>
              <a:gd name="connsiteX324" fmla="*/ 252383 w 1206730"/>
              <a:gd name="connsiteY324" fmla="*/ 167101 h 770081"/>
              <a:gd name="connsiteX325" fmla="*/ 243917 w 1206730"/>
              <a:gd name="connsiteY325" fmla="*/ 168795 h 770081"/>
              <a:gd name="connsiteX326" fmla="*/ 238760 w 1206730"/>
              <a:gd name="connsiteY326" fmla="*/ 170719 h 770081"/>
              <a:gd name="connsiteX327" fmla="*/ 234373 w 1206730"/>
              <a:gd name="connsiteY327" fmla="*/ 175491 h 770081"/>
              <a:gd name="connsiteX328" fmla="*/ 234373 w 1206730"/>
              <a:gd name="connsiteY328" fmla="*/ 180725 h 770081"/>
              <a:gd name="connsiteX329" fmla="*/ 268855 w 1206730"/>
              <a:gd name="connsiteY329" fmla="*/ 199044 h 770081"/>
              <a:gd name="connsiteX330" fmla="*/ 284403 w 1206730"/>
              <a:gd name="connsiteY330" fmla="*/ 210512 h 770081"/>
              <a:gd name="connsiteX331" fmla="*/ 285404 w 1206730"/>
              <a:gd name="connsiteY331" fmla="*/ 211898 h 770081"/>
              <a:gd name="connsiteX332" fmla="*/ 287944 w 1206730"/>
              <a:gd name="connsiteY332" fmla="*/ 219980 h 770081"/>
              <a:gd name="connsiteX333" fmla="*/ 295025 w 1206730"/>
              <a:gd name="connsiteY333" fmla="*/ 225060 h 770081"/>
              <a:gd name="connsiteX334" fmla="*/ 295717 w 1206730"/>
              <a:gd name="connsiteY334" fmla="*/ 225752 h 770081"/>
              <a:gd name="connsiteX335" fmla="*/ 303953 w 1206730"/>
              <a:gd name="connsiteY335" fmla="*/ 237760 h 770081"/>
              <a:gd name="connsiteX336" fmla="*/ 312651 w 1206730"/>
              <a:gd name="connsiteY336" fmla="*/ 244841 h 770081"/>
              <a:gd name="connsiteX337" fmla="*/ 313652 w 1206730"/>
              <a:gd name="connsiteY337" fmla="*/ 246919 h 770081"/>
              <a:gd name="connsiteX338" fmla="*/ 312728 w 1206730"/>
              <a:gd name="connsiteY338" fmla="*/ 249074 h 770081"/>
              <a:gd name="connsiteX339" fmla="*/ 307109 w 1206730"/>
              <a:gd name="connsiteY339" fmla="*/ 254154 h 770081"/>
              <a:gd name="connsiteX340" fmla="*/ 306262 w 1206730"/>
              <a:gd name="connsiteY340" fmla="*/ 254693 h 770081"/>
              <a:gd name="connsiteX341" fmla="*/ 303953 w 1206730"/>
              <a:gd name="connsiteY341" fmla="*/ 255617 h 770081"/>
              <a:gd name="connsiteX342" fmla="*/ 301952 w 1206730"/>
              <a:gd name="connsiteY342" fmla="*/ 257618 h 770081"/>
              <a:gd name="connsiteX343" fmla="*/ 300490 w 1206730"/>
              <a:gd name="connsiteY343" fmla="*/ 261081 h 770081"/>
              <a:gd name="connsiteX344" fmla="*/ 298950 w 1206730"/>
              <a:gd name="connsiteY344" fmla="*/ 267393 h 770081"/>
              <a:gd name="connsiteX345" fmla="*/ 296102 w 1206730"/>
              <a:gd name="connsiteY345" fmla="*/ 277091 h 770081"/>
              <a:gd name="connsiteX346" fmla="*/ 295256 w 1206730"/>
              <a:gd name="connsiteY346" fmla="*/ 278400 h 770081"/>
              <a:gd name="connsiteX347" fmla="*/ 290637 w 1206730"/>
              <a:gd name="connsiteY347" fmla="*/ 282479 h 770081"/>
              <a:gd name="connsiteX348" fmla="*/ 287636 w 1206730"/>
              <a:gd name="connsiteY348" fmla="*/ 288944 h 770081"/>
              <a:gd name="connsiteX349" fmla="*/ 282633 w 1206730"/>
              <a:gd name="connsiteY349" fmla="*/ 315037 h 770081"/>
              <a:gd name="connsiteX350" fmla="*/ 281632 w 1206730"/>
              <a:gd name="connsiteY350" fmla="*/ 316731 h 770081"/>
              <a:gd name="connsiteX351" fmla="*/ 278784 w 1206730"/>
              <a:gd name="connsiteY351" fmla="*/ 318962 h 770081"/>
              <a:gd name="connsiteX352" fmla="*/ 276552 w 1206730"/>
              <a:gd name="connsiteY352" fmla="*/ 319501 h 770081"/>
              <a:gd name="connsiteX353" fmla="*/ 273165 w 1206730"/>
              <a:gd name="connsiteY353" fmla="*/ 318962 h 770081"/>
              <a:gd name="connsiteX354" fmla="*/ 271934 w 1206730"/>
              <a:gd name="connsiteY354" fmla="*/ 318424 h 770081"/>
              <a:gd name="connsiteX355" fmla="*/ 259003 w 1206730"/>
              <a:gd name="connsiteY355" fmla="*/ 308879 h 770081"/>
              <a:gd name="connsiteX356" fmla="*/ 255847 w 1206730"/>
              <a:gd name="connsiteY356" fmla="*/ 305801 h 770081"/>
              <a:gd name="connsiteX357" fmla="*/ 255385 w 1206730"/>
              <a:gd name="connsiteY357" fmla="*/ 305185 h 770081"/>
              <a:gd name="connsiteX358" fmla="*/ 251999 w 1206730"/>
              <a:gd name="connsiteY358" fmla="*/ 299027 h 770081"/>
              <a:gd name="connsiteX359" fmla="*/ 250152 w 1206730"/>
              <a:gd name="connsiteY359" fmla="*/ 296257 h 770081"/>
              <a:gd name="connsiteX360" fmla="*/ 249074 w 1206730"/>
              <a:gd name="connsiteY360" fmla="*/ 295410 h 770081"/>
              <a:gd name="connsiteX361" fmla="*/ 246765 w 1206730"/>
              <a:gd name="connsiteY361" fmla="*/ 295410 h 770081"/>
              <a:gd name="connsiteX362" fmla="*/ 243301 w 1206730"/>
              <a:gd name="connsiteY362" fmla="*/ 297103 h 770081"/>
              <a:gd name="connsiteX363" fmla="*/ 234681 w 1206730"/>
              <a:gd name="connsiteY363" fmla="*/ 306801 h 770081"/>
              <a:gd name="connsiteX364" fmla="*/ 193194 w 1206730"/>
              <a:gd name="connsiteY364" fmla="*/ 351598 h 770081"/>
              <a:gd name="connsiteX365" fmla="*/ 179878 w 1206730"/>
              <a:gd name="connsiteY365" fmla="*/ 373842 h 770081"/>
              <a:gd name="connsiteX366" fmla="*/ 178877 w 1206730"/>
              <a:gd name="connsiteY366" fmla="*/ 374843 h 770081"/>
              <a:gd name="connsiteX367" fmla="*/ 163407 w 1206730"/>
              <a:gd name="connsiteY367" fmla="*/ 383694 h 770081"/>
              <a:gd name="connsiteX368" fmla="*/ 141701 w 1206730"/>
              <a:gd name="connsiteY368" fmla="*/ 403167 h 770081"/>
              <a:gd name="connsiteX369" fmla="*/ 139623 w 1206730"/>
              <a:gd name="connsiteY369" fmla="*/ 403860 h 770081"/>
              <a:gd name="connsiteX370" fmla="*/ 132311 w 1206730"/>
              <a:gd name="connsiteY370" fmla="*/ 403321 h 770081"/>
              <a:gd name="connsiteX371" fmla="*/ 130310 w 1206730"/>
              <a:gd name="connsiteY371" fmla="*/ 402244 h 770081"/>
              <a:gd name="connsiteX372" fmla="*/ 119842 w 1206730"/>
              <a:gd name="connsiteY372" fmla="*/ 388466 h 770081"/>
              <a:gd name="connsiteX373" fmla="*/ 112838 w 1206730"/>
              <a:gd name="connsiteY373" fmla="*/ 383078 h 770081"/>
              <a:gd name="connsiteX374" fmla="*/ 112222 w 1206730"/>
              <a:gd name="connsiteY374" fmla="*/ 382386 h 770081"/>
              <a:gd name="connsiteX375" fmla="*/ 103216 w 1206730"/>
              <a:gd name="connsiteY375" fmla="*/ 368916 h 770081"/>
              <a:gd name="connsiteX376" fmla="*/ 100984 w 1206730"/>
              <a:gd name="connsiteY376" fmla="*/ 366299 h 770081"/>
              <a:gd name="connsiteX377" fmla="*/ 95365 w 1206730"/>
              <a:gd name="connsiteY377" fmla="*/ 363913 h 770081"/>
              <a:gd name="connsiteX378" fmla="*/ 88284 w 1206730"/>
              <a:gd name="connsiteY378" fmla="*/ 370070 h 770081"/>
              <a:gd name="connsiteX379" fmla="*/ 87668 w 1206730"/>
              <a:gd name="connsiteY379" fmla="*/ 370455 h 770081"/>
              <a:gd name="connsiteX380" fmla="*/ 83512 w 1206730"/>
              <a:gd name="connsiteY380" fmla="*/ 372534 h 770081"/>
              <a:gd name="connsiteX381" fmla="*/ 78201 w 1206730"/>
              <a:gd name="connsiteY381" fmla="*/ 377306 h 770081"/>
              <a:gd name="connsiteX382" fmla="*/ 72274 w 1206730"/>
              <a:gd name="connsiteY382" fmla="*/ 384310 h 770081"/>
              <a:gd name="connsiteX383" fmla="*/ 48876 w 1206730"/>
              <a:gd name="connsiteY383" fmla="*/ 416021 h 770081"/>
              <a:gd name="connsiteX384" fmla="*/ 49876 w 1206730"/>
              <a:gd name="connsiteY384" fmla="*/ 428413 h 770081"/>
              <a:gd name="connsiteX385" fmla="*/ 49261 w 1206730"/>
              <a:gd name="connsiteY385" fmla="*/ 430415 h 770081"/>
              <a:gd name="connsiteX386" fmla="*/ 46720 w 1206730"/>
              <a:gd name="connsiteY386" fmla="*/ 433493 h 770081"/>
              <a:gd name="connsiteX387" fmla="*/ 44719 w 1206730"/>
              <a:gd name="connsiteY387" fmla="*/ 437881 h 770081"/>
              <a:gd name="connsiteX388" fmla="*/ 43103 w 1206730"/>
              <a:gd name="connsiteY388" fmla="*/ 446040 h 770081"/>
              <a:gd name="connsiteX389" fmla="*/ 43180 w 1206730"/>
              <a:gd name="connsiteY389" fmla="*/ 450658 h 770081"/>
              <a:gd name="connsiteX390" fmla="*/ 44642 w 1206730"/>
              <a:gd name="connsiteY390" fmla="*/ 455045 h 770081"/>
              <a:gd name="connsiteX391" fmla="*/ 48183 w 1206730"/>
              <a:gd name="connsiteY391" fmla="*/ 461125 h 770081"/>
              <a:gd name="connsiteX392" fmla="*/ 56804 w 1206730"/>
              <a:gd name="connsiteY392" fmla="*/ 468130 h 770081"/>
              <a:gd name="connsiteX393" fmla="*/ 57496 w 1206730"/>
              <a:gd name="connsiteY393" fmla="*/ 468977 h 770081"/>
              <a:gd name="connsiteX394" fmla="*/ 60344 w 1206730"/>
              <a:gd name="connsiteY394" fmla="*/ 474056 h 770081"/>
              <a:gd name="connsiteX395" fmla="*/ 60344 w 1206730"/>
              <a:gd name="connsiteY395" fmla="*/ 476750 h 770081"/>
              <a:gd name="connsiteX396" fmla="*/ 55418 w 1206730"/>
              <a:gd name="connsiteY396" fmla="*/ 486910 h 77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1206730" h="770081">
                <a:moveTo>
                  <a:pt x="55418" y="486910"/>
                </a:moveTo>
                <a:lnTo>
                  <a:pt x="53263" y="495069"/>
                </a:lnTo>
                <a:cubicBezTo>
                  <a:pt x="53186" y="495223"/>
                  <a:pt x="53109" y="495454"/>
                  <a:pt x="53032" y="495608"/>
                </a:cubicBezTo>
                <a:lnTo>
                  <a:pt x="50800" y="500072"/>
                </a:lnTo>
                <a:cubicBezTo>
                  <a:pt x="50646" y="500380"/>
                  <a:pt x="50415" y="500688"/>
                  <a:pt x="50184" y="500919"/>
                </a:cubicBezTo>
                <a:lnTo>
                  <a:pt x="44027" y="506538"/>
                </a:lnTo>
                <a:lnTo>
                  <a:pt x="35252" y="516467"/>
                </a:lnTo>
                <a:cubicBezTo>
                  <a:pt x="34405" y="517390"/>
                  <a:pt x="33097" y="517698"/>
                  <a:pt x="32019" y="517159"/>
                </a:cubicBezTo>
                <a:lnTo>
                  <a:pt x="18627" y="511310"/>
                </a:lnTo>
                <a:lnTo>
                  <a:pt x="15240" y="511618"/>
                </a:lnTo>
                <a:lnTo>
                  <a:pt x="14393" y="513311"/>
                </a:lnTo>
                <a:lnTo>
                  <a:pt x="8313" y="537787"/>
                </a:lnTo>
                <a:lnTo>
                  <a:pt x="7235" y="554721"/>
                </a:lnTo>
                <a:cubicBezTo>
                  <a:pt x="7235" y="555029"/>
                  <a:pt x="7158" y="555260"/>
                  <a:pt x="7081" y="555567"/>
                </a:cubicBezTo>
                <a:lnTo>
                  <a:pt x="1001" y="571577"/>
                </a:lnTo>
                <a:lnTo>
                  <a:pt x="0" y="577965"/>
                </a:lnTo>
                <a:lnTo>
                  <a:pt x="7081" y="599825"/>
                </a:lnTo>
                <a:cubicBezTo>
                  <a:pt x="7235" y="600287"/>
                  <a:pt x="7235" y="600672"/>
                  <a:pt x="7158" y="601133"/>
                </a:cubicBezTo>
                <a:lnTo>
                  <a:pt x="6080" y="607368"/>
                </a:lnTo>
                <a:lnTo>
                  <a:pt x="6773" y="610986"/>
                </a:lnTo>
                <a:lnTo>
                  <a:pt x="8082" y="617682"/>
                </a:lnTo>
                <a:lnTo>
                  <a:pt x="9929" y="620838"/>
                </a:lnTo>
                <a:lnTo>
                  <a:pt x="27093" y="637463"/>
                </a:lnTo>
                <a:cubicBezTo>
                  <a:pt x="27324" y="637694"/>
                  <a:pt x="27478" y="637848"/>
                  <a:pt x="27632" y="638156"/>
                </a:cubicBezTo>
                <a:lnTo>
                  <a:pt x="42256" y="664941"/>
                </a:lnTo>
                <a:lnTo>
                  <a:pt x="53340" y="685107"/>
                </a:lnTo>
                <a:lnTo>
                  <a:pt x="85975" y="719975"/>
                </a:lnTo>
                <a:lnTo>
                  <a:pt x="90362" y="719975"/>
                </a:lnTo>
                <a:cubicBezTo>
                  <a:pt x="90824" y="719975"/>
                  <a:pt x="91209" y="720052"/>
                  <a:pt x="91594" y="720283"/>
                </a:cubicBezTo>
                <a:lnTo>
                  <a:pt x="94981" y="721976"/>
                </a:lnTo>
                <a:cubicBezTo>
                  <a:pt x="95596" y="722284"/>
                  <a:pt x="96135" y="722822"/>
                  <a:pt x="96366" y="723515"/>
                </a:cubicBezTo>
                <a:lnTo>
                  <a:pt x="97905" y="727595"/>
                </a:lnTo>
                <a:lnTo>
                  <a:pt x="98829" y="728672"/>
                </a:lnTo>
                <a:lnTo>
                  <a:pt x="103832" y="734522"/>
                </a:lnTo>
                <a:cubicBezTo>
                  <a:pt x="104063" y="734830"/>
                  <a:pt x="104217" y="735138"/>
                  <a:pt x="104371" y="735446"/>
                </a:cubicBezTo>
                <a:lnTo>
                  <a:pt x="105987" y="740833"/>
                </a:lnTo>
                <a:lnTo>
                  <a:pt x="106757" y="741988"/>
                </a:lnTo>
                <a:lnTo>
                  <a:pt x="107911" y="743758"/>
                </a:lnTo>
                <a:cubicBezTo>
                  <a:pt x="108296" y="744297"/>
                  <a:pt x="108450" y="745067"/>
                  <a:pt x="108373" y="745682"/>
                </a:cubicBezTo>
                <a:lnTo>
                  <a:pt x="107681" y="750763"/>
                </a:lnTo>
                <a:lnTo>
                  <a:pt x="111991" y="749993"/>
                </a:lnTo>
                <a:lnTo>
                  <a:pt x="112991" y="749839"/>
                </a:lnTo>
                <a:lnTo>
                  <a:pt x="112991" y="749839"/>
                </a:lnTo>
                <a:lnTo>
                  <a:pt x="112991" y="749839"/>
                </a:lnTo>
                <a:cubicBezTo>
                  <a:pt x="113530" y="749762"/>
                  <a:pt x="114069" y="749762"/>
                  <a:pt x="114531" y="749993"/>
                </a:cubicBezTo>
                <a:lnTo>
                  <a:pt x="117379" y="751147"/>
                </a:lnTo>
                <a:cubicBezTo>
                  <a:pt x="118302" y="751532"/>
                  <a:pt x="118918" y="752302"/>
                  <a:pt x="119072" y="753302"/>
                </a:cubicBezTo>
                <a:lnTo>
                  <a:pt x="120842" y="763770"/>
                </a:lnTo>
                <a:lnTo>
                  <a:pt x="121150" y="765541"/>
                </a:lnTo>
                <a:lnTo>
                  <a:pt x="125461" y="768158"/>
                </a:lnTo>
                <a:lnTo>
                  <a:pt x="128077" y="769697"/>
                </a:lnTo>
                <a:lnTo>
                  <a:pt x="128385" y="769774"/>
                </a:lnTo>
                <a:lnTo>
                  <a:pt x="129925" y="770082"/>
                </a:lnTo>
                <a:lnTo>
                  <a:pt x="132696" y="769697"/>
                </a:lnTo>
                <a:lnTo>
                  <a:pt x="134389" y="768465"/>
                </a:lnTo>
                <a:lnTo>
                  <a:pt x="139238" y="764078"/>
                </a:lnTo>
                <a:cubicBezTo>
                  <a:pt x="139392" y="763924"/>
                  <a:pt x="139623" y="763770"/>
                  <a:pt x="139854" y="763693"/>
                </a:cubicBezTo>
                <a:lnTo>
                  <a:pt x="143240" y="762000"/>
                </a:lnTo>
                <a:cubicBezTo>
                  <a:pt x="143779" y="761769"/>
                  <a:pt x="144395" y="761615"/>
                  <a:pt x="144934" y="761769"/>
                </a:cubicBezTo>
                <a:lnTo>
                  <a:pt x="162868" y="764540"/>
                </a:lnTo>
                <a:lnTo>
                  <a:pt x="164176" y="764540"/>
                </a:lnTo>
                <a:lnTo>
                  <a:pt x="166793" y="762385"/>
                </a:lnTo>
                <a:cubicBezTo>
                  <a:pt x="167717" y="761615"/>
                  <a:pt x="169025" y="761538"/>
                  <a:pt x="170026" y="762154"/>
                </a:cubicBezTo>
                <a:lnTo>
                  <a:pt x="172874" y="763847"/>
                </a:lnTo>
                <a:lnTo>
                  <a:pt x="176569" y="767003"/>
                </a:lnTo>
                <a:lnTo>
                  <a:pt x="177338" y="766772"/>
                </a:lnTo>
                <a:lnTo>
                  <a:pt x="184650" y="752610"/>
                </a:lnTo>
                <a:cubicBezTo>
                  <a:pt x="184804" y="752379"/>
                  <a:pt x="184958" y="752148"/>
                  <a:pt x="185189" y="751917"/>
                </a:cubicBezTo>
                <a:lnTo>
                  <a:pt x="187421" y="749685"/>
                </a:lnTo>
                <a:cubicBezTo>
                  <a:pt x="188037" y="749069"/>
                  <a:pt x="188883" y="748761"/>
                  <a:pt x="189730" y="748915"/>
                </a:cubicBezTo>
                <a:lnTo>
                  <a:pt x="194194" y="749454"/>
                </a:lnTo>
                <a:lnTo>
                  <a:pt x="198505" y="750685"/>
                </a:lnTo>
                <a:lnTo>
                  <a:pt x="200275" y="751224"/>
                </a:lnTo>
                <a:lnTo>
                  <a:pt x="202661" y="752379"/>
                </a:lnTo>
                <a:lnTo>
                  <a:pt x="205201" y="753610"/>
                </a:lnTo>
                <a:cubicBezTo>
                  <a:pt x="205432" y="753764"/>
                  <a:pt x="205740" y="753918"/>
                  <a:pt x="205894" y="754149"/>
                </a:cubicBezTo>
                <a:lnTo>
                  <a:pt x="205894" y="754149"/>
                </a:lnTo>
                <a:lnTo>
                  <a:pt x="208126" y="756381"/>
                </a:lnTo>
                <a:cubicBezTo>
                  <a:pt x="208280" y="756535"/>
                  <a:pt x="208434" y="756689"/>
                  <a:pt x="208511" y="756843"/>
                </a:cubicBezTo>
                <a:lnTo>
                  <a:pt x="211282" y="761231"/>
                </a:lnTo>
                <a:lnTo>
                  <a:pt x="217978" y="759152"/>
                </a:lnTo>
                <a:lnTo>
                  <a:pt x="235758" y="749146"/>
                </a:lnTo>
                <a:cubicBezTo>
                  <a:pt x="236682" y="748607"/>
                  <a:pt x="237836" y="748684"/>
                  <a:pt x="238760" y="749300"/>
                </a:cubicBezTo>
                <a:lnTo>
                  <a:pt x="242762" y="752071"/>
                </a:lnTo>
                <a:lnTo>
                  <a:pt x="245533" y="753995"/>
                </a:lnTo>
                <a:lnTo>
                  <a:pt x="253846" y="755458"/>
                </a:lnTo>
                <a:lnTo>
                  <a:pt x="260619" y="753610"/>
                </a:lnTo>
                <a:lnTo>
                  <a:pt x="276321" y="729211"/>
                </a:lnTo>
                <a:cubicBezTo>
                  <a:pt x="276629" y="728749"/>
                  <a:pt x="277014" y="728364"/>
                  <a:pt x="277553" y="728133"/>
                </a:cubicBezTo>
                <a:lnTo>
                  <a:pt x="282633" y="725901"/>
                </a:lnTo>
                <a:lnTo>
                  <a:pt x="343901" y="712201"/>
                </a:lnTo>
                <a:cubicBezTo>
                  <a:pt x="344131" y="712124"/>
                  <a:pt x="344285" y="712124"/>
                  <a:pt x="344516" y="712124"/>
                </a:cubicBezTo>
                <a:lnTo>
                  <a:pt x="344516" y="712124"/>
                </a:lnTo>
                <a:lnTo>
                  <a:pt x="348442" y="712124"/>
                </a:lnTo>
                <a:lnTo>
                  <a:pt x="348442" y="712124"/>
                </a:lnTo>
                <a:cubicBezTo>
                  <a:pt x="348750" y="712124"/>
                  <a:pt x="349134" y="712201"/>
                  <a:pt x="349442" y="712278"/>
                </a:cubicBezTo>
                <a:lnTo>
                  <a:pt x="351136" y="712893"/>
                </a:lnTo>
                <a:lnTo>
                  <a:pt x="353907" y="713971"/>
                </a:lnTo>
                <a:cubicBezTo>
                  <a:pt x="354061" y="714048"/>
                  <a:pt x="354291" y="714125"/>
                  <a:pt x="354445" y="714202"/>
                </a:cubicBezTo>
                <a:lnTo>
                  <a:pt x="368531" y="723207"/>
                </a:lnTo>
                <a:lnTo>
                  <a:pt x="368531" y="723207"/>
                </a:lnTo>
                <a:lnTo>
                  <a:pt x="368531" y="723207"/>
                </a:lnTo>
                <a:cubicBezTo>
                  <a:pt x="368531" y="723207"/>
                  <a:pt x="368531" y="723207"/>
                  <a:pt x="368531" y="723207"/>
                </a:cubicBezTo>
                <a:cubicBezTo>
                  <a:pt x="368916" y="723438"/>
                  <a:pt x="369224" y="723746"/>
                  <a:pt x="369377" y="724131"/>
                </a:cubicBezTo>
                <a:lnTo>
                  <a:pt x="372764" y="729750"/>
                </a:lnTo>
                <a:lnTo>
                  <a:pt x="375997" y="734368"/>
                </a:lnTo>
                <a:lnTo>
                  <a:pt x="382154" y="736138"/>
                </a:lnTo>
                <a:lnTo>
                  <a:pt x="395085" y="732521"/>
                </a:lnTo>
                <a:lnTo>
                  <a:pt x="409402" y="723746"/>
                </a:lnTo>
                <a:lnTo>
                  <a:pt x="437727" y="699809"/>
                </a:lnTo>
                <a:lnTo>
                  <a:pt x="467283" y="667943"/>
                </a:lnTo>
                <a:cubicBezTo>
                  <a:pt x="467437" y="667789"/>
                  <a:pt x="467514" y="667712"/>
                  <a:pt x="467668" y="667558"/>
                </a:cubicBezTo>
                <a:lnTo>
                  <a:pt x="471593" y="664710"/>
                </a:lnTo>
                <a:cubicBezTo>
                  <a:pt x="471978" y="664480"/>
                  <a:pt x="472363" y="664249"/>
                  <a:pt x="472825" y="664249"/>
                </a:cubicBezTo>
                <a:lnTo>
                  <a:pt x="476750" y="663710"/>
                </a:lnTo>
                <a:lnTo>
                  <a:pt x="481061" y="663710"/>
                </a:lnTo>
                <a:lnTo>
                  <a:pt x="485217" y="663171"/>
                </a:lnTo>
                <a:lnTo>
                  <a:pt x="519084" y="653165"/>
                </a:lnTo>
                <a:lnTo>
                  <a:pt x="534401" y="645468"/>
                </a:lnTo>
                <a:lnTo>
                  <a:pt x="563880" y="624840"/>
                </a:lnTo>
                <a:cubicBezTo>
                  <a:pt x="564034" y="624763"/>
                  <a:pt x="564188" y="624609"/>
                  <a:pt x="564342" y="624532"/>
                </a:cubicBezTo>
                <a:lnTo>
                  <a:pt x="674023" y="577273"/>
                </a:lnTo>
                <a:cubicBezTo>
                  <a:pt x="674255" y="577196"/>
                  <a:pt x="674485" y="577119"/>
                  <a:pt x="674716" y="577042"/>
                </a:cubicBezTo>
                <a:lnTo>
                  <a:pt x="696422" y="573809"/>
                </a:lnTo>
                <a:lnTo>
                  <a:pt x="717204" y="556876"/>
                </a:lnTo>
                <a:lnTo>
                  <a:pt x="728210" y="550410"/>
                </a:lnTo>
                <a:lnTo>
                  <a:pt x="734676" y="547486"/>
                </a:lnTo>
                <a:cubicBezTo>
                  <a:pt x="734830" y="547408"/>
                  <a:pt x="735061" y="547332"/>
                  <a:pt x="735214" y="547332"/>
                </a:cubicBezTo>
                <a:lnTo>
                  <a:pt x="740294" y="546177"/>
                </a:lnTo>
                <a:lnTo>
                  <a:pt x="744374" y="544330"/>
                </a:lnTo>
                <a:lnTo>
                  <a:pt x="754149" y="535094"/>
                </a:lnTo>
                <a:cubicBezTo>
                  <a:pt x="754149" y="535094"/>
                  <a:pt x="754149" y="535094"/>
                  <a:pt x="754226" y="535094"/>
                </a:cubicBezTo>
                <a:cubicBezTo>
                  <a:pt x="754226" y="535094"/>
                  <a:pt x="754226" y="535094"/>
                  <a:pt x="754226" y="535016"/>
                </a:cubicBezTo>
                <a:lnTo>
                  <a:pt x="758459" y="531322"/>
                </a:lnTo>
                <a:lnTo>
                  <a:pt x="766002" y="520623"/>
                </a:lnTo>
                <a:lnTo>
                  <a:pt x="791171" y="460741"/>
                </a:lnTo>
                <a:cubicBezTo>
                  <a:pt x="791325" y="460433"/>
                  <a:pt x="791479" y="460202"/>
                  <a:pt x="791710" y="459894"/>
                </a:cubicBezTo>
                <a:lnTo>
                  <a:pt x="797868" y="453121"/>
                </a:lnTo>
                <a:cubicBezTo>
                  <a:pt x="798253" y="452736"/>
                  <a:pt x="798714" y="452428"/>
                  <a:pt x="799176" y="452274"/>
                </a:cubicBezTo>
                <a:lnTo>
                  <a:pt x="813493" y="448426"/>
                </a:lnTo>
                <a:lnTo>
                  <a:pt x="819650" y="445347"/>
                </a:lnTo>
                <a:lnTo>
                  <a:pt x="885767" y="387620"/>
                </a:lnTo>
                <a:cubicBezTo>
                  <a:pt x="885998" y="387389"/>
                  <a:pt x="886306" y="387235"/>
                  <a:pt x="886691" y="387081"/>
                </a:cubicBezTo>
                <a:lnTo>
                  <a:pt x="892156" y="385079"/>
                </a:lnTo>
                <a:lnTo>
                  <a:pt x="894465" y="382386"/>
                </a:lnTo>
                <a:lnTo>
                  <a:pt x="895542" y="365298"/>
                </a:lnTo>
                <a:cubicBezTo>
                  <a:pt x="895542" y="365067"/>
                  <a:pt x="895619" y="364837"/>
                  <a:pt x="895696" y="364605"/>
                </a:cubicBezTo>
                <a:lnTo>
                  <a:pt x="896158" y="363220"/>
                </a:lnTo>
                <a:lnTo>
                  <a:pt x="897928" y="357832"/>
                </a:lnTo>
                <a:cubicBezTo>
                  <a:pt x="898082" y="357370"/>
                  <a:pt x="898313" y="356986"/>
                  <a:pt x="898698" y="356601"/>
                </a:cubicBezTo>
                <a:lnTo>
                  <a:pt x="901469" y="354061"/>
                </a:lnTo>
                <a:lnTo>
                  <a:pt x="904856" y="350982"/>
                </a:lnTo>
                <a:cubicBezTo>
                  <a:pt x="905087" y="350751"/>
                  <a:pt x="905395" y="350597"/>
                  <a:pt x="905702" y="350443"/>
                </a:cubicBezTo>
                <a:lnTo>
                  <a:pt x="914631" y="346749"/>
                </a:lnTo>
                <a:lnTo>
                  <a:pt x="922020" y="343670"/>
                </a:lnTo>
                <a:lnTo>
                  <a:pt x="925637" y="341207"/>
                </a:lnTo>
                <a:lnTo>
                  <a:pt x="928331" y="339436"/>
                </a:lnTo>
                <a:lnTo>
                  <a:pt x="936028" y="333356"/>
                </a:lnTo>
                <a:lnTo>
                  <a:pt x="961736" y="319578"/>
                </a:lnTo>
                <a:lnTo>
                  <a:pt x="985597" y="301798"/>
                </a:lnTo>
                <a:cubicBezTo>
                  <a:pt x="985828" y="301644"/>
                  <a:pt x="986059" y="301490"/>
                  <a:pt x="986367" y="301413"/>
                </a:cubicBezTo>
                <a:lnTo>
                  <a:pt x="994217" y="298566"/>
                </a:lnTo>
                <a:cubicBezTo>
                  <a:pt x="994372" y="298488"/>
                  <a:pt x="994602" y="298412"/>
                  <a:pt x="994756" y="298412"/>
                </a:cubicBezTo>
                <a:lnTo>
                  <a:pt x="996911" y="298104"/>
                </a:lnTo>
                <a:lnTo>
                  <a:pt x="1002838" y="297334"/>
                </a:lnTo>
                <a:lnTo>
                  <a:pt x="1007302" y="295564"/>
                </a:lnTo>
                <a:lnTo>
                  <a:pt x="1026160" y="287944"/>
                </a:lnTo>
                <a:lnTo>
                  <a:pt x="1040707" y="284942"/>
                </a:lnTo>
                <a:lnTo>
                  <a:pt x="1070956" y="283787"/>
                </a:lnTo>
                <a:lnTo>
                  <a:pt x="1075497" y="282787"/>
                </a:lnTo>
                <a:lnTo>
                  <a:pt x="1085965" y="280555"/>
                </a:lnTo>
                <a:lnTo>
                  <a:pt x="1096972" y="275628"/>
                </a:lnTo>
                <a:lnTo>
                  <a:pt x="1108979" y="267932"/>
                </a:lnTo>
                <a:lnTo>
                  <a:pt x="1120602" y="259080"/>
                </a:lnTo>
                <a:lnTo>
                  <a:pt x="1129068" y="250537"/>
                </a:lnTo>
                <a:lnTo>
                  <a:pt x="1141614" y="230832"/>
                </a:lnTo>
                <a:lnTo>
                  <a:pt x="1143231" y="226137"/>
                </a:lnTo>
                <a:cubicBezTo>
                  <a:pt x="1143385" y="225752"/>
                  <a:pt x="1143616" y="225367"/>
                  <a:pt x="1143847" y="225060"/>
                </a:cubicBezTo>
                <a:lnTo>
                  <a:pt x="1151621" y="217055"/>
                </a:lnTo>
                <a:lnTo>
                  <a:pt x="1159933" y="208434"/>
                </a:lnTo>
                <a:lnTo>
                  <a:pt x="1165937" y="198043"/>
                </a:lnTo>
                <a:lnTo>
                  <a:pt x="1192799" y="136467"/>
                </a:lnTo>
                <a:lnTo>
                  <a:pt x="1201420" y="123152"/>
                </a:lnTo>
                <a:lnTo>
                  <a:pt x="1206731" y="117302"/>
                </a:lnTo>
                <a:lnTo>
                  <a:pt x="1198187" y="113838"/>
                </a:lnTo>
                <a:cubicBezTo>
                  <a:pt x="1197725" y="113684"/>
                  <a:pt x="1197341" y="113376"/>
                  <a:pt x="1197033" y="112992"/>
                </a:cubicBezTo>
                <a:lnTo>
                  <a:pt x="1190875" y="105141"/>
                </a:lnTo>
                <a:cubicBezTo>
                  <a:pt x="1190567" y="104679"/>
                  <a:pt x="1190336" y="104217"/>
                  <a:pt x="1190259" y="103678"/>
                </a:cubicBezTo>
                <a:lnTo>
                  <a:pt x="1189720" y="97521"/>
                </a:lnTo>
                <a:lnTo>
                  <a:pt x="1188874" y="94673"/>
                </a:lnTo>
                <a:lnTo>
                  <a:pt x="1186411" y="91748"/>
                </a:lnTo>
                <a:lnTo>
                  <a:pt x="1177790" y="84821"/>
                </a:lnTo>
                <a:lnTo>
                  <a:pt x="1170940" y="81203"/>
                </a:lnTo>
                <a:lnTo>
                  <a:pt x="1146002" y="71813"/>
                </a:lnTo>
                <a:cubicBezTo>
                  <a:pt x="1145694" y="71659"/>
                  <a:pt x="1145386" y="71505"/>
                  <a:pt x="1145155" y="71274"/>
                </a:cubicBezTo>
                <a:lnTo>
                  <a:pt x="1140691" y="67348"/>
                </a:lnTo>
                <a:cubicBezTo>
                  <a:pt x="1140383" y="67041"/>
                  <a:pt x="1140075" y="66656"/>
                  <a:pt x="1139921" y="66271"/>
                </a:cubicBezTo>
                <a:lnTo>
                  <a:pt x="1136535" y="57804"/>
                </a:lnTo>
                <a:lnTo>
                  <a:pt x="1134687" y="54571"/>
                </a:lnTo>
                <a:lnTo>
                  <a:pt x="1132378" y="52262"/>
                </a:lnTo>
                <a:lnTo>
                  <a:pt x="1121448" y="45720"/>
                </a:lnTo>
                <a:cubicBezTo>
                  <a:pt x="1121217" y="45566"/>
                  <a:pt x="1121064" y="45489"/>
                  <a:pt x="1120910" y="45335"/>
                </a:cubicBezTo>
                <a:lnTo>
                  <a:pt x="1118062" y="42487"/>
                </a:lnTo>
                <a:lnTo>
                  <a:pt x="1113444" y="36253"/>
                </a:lnTo>
                <a:lnTo>
                  <a:pt x="1110596" y="33867"/>
                </a:lnTo>
                <a:lnTo>
                  <a:pt x="1098819" y="28556"/>
                </a:lnTo>
                <a:lnTo>
                  <a:pt x="1094047" y="27478"/>
                </a:lnTo>
                <a:lnTo>
                  <a:pt x="1084734" y="26401"/>
                </a:lnTo>
                <a:lnTo>
                  <a:pt x="1071649" y="27016"/>
                </a:lnTo>
                <a:lnTo>
                  <a:pt x="1061181" y="28094"/>
                </a:lnTo>
                <a:lnTo>
                  <a:pt x="1050790" y="28094"/>
                </a:lnTo>
                <a:lnTo>
                  <a:pt x="1044864" y="27555"/>
                </a:lnTo>
                <a:cubicBezTo>
                  <a:pt x="1044633" y="27555"/>
                  <a:pt x="1044479" y="27478"/>
                  <a:pt x="1044248" y="27401"/>
                </a:cubicBezTo>
                <a:lnTo>
                  <a:pt x="1032779" y="23553"/>
                </a:lnTo>
                <a:lnTo>
                  <a:pt x="1025236" y="23014"/>
                </a:lnTo>
                <a:lnTo>
                  <a:pt x="1016539" y="24092"/>
                </a:lnTo>
                <a:lnTo>
                  <a:pt x="990369" y="33559"/>
                </a:lnTo>
                <a:lnTo>
                  <a:pt x="974898" y="41333"/>
                </a:lnTo>
                <a:lnTo>
                  <a:pt x="966508" y="43796"/>
                </a:lnTo>
                <a:cubicBezTo>
                  <a:pt x="966201" y="43873"/>
                  <a:pt x="965893" y="43950"/>
                  <a:pt x="965585" y="43873"/>
                </a:cubicBezTo>
                <a:lnTo>
                  <a:pt x="951499" y="43334"/>
                </a:lnTo>
                <a:lnTo>
                  <a:pt x="932180" y="45027"/>
                </a:lnTo>
                <a:lnTo>
                  <a:pt x="903162" y="50030"/>
                </a:lnTo>
                <a:lnTo>
                  <a:pt x="881842" y="50107"/>
                </a:lnTo>
                <a:cubicBezTo>
                  <a:pt x="881226" y="50107"/>
                  <a:pt x="880610" y="49876"/>
                  <a:pt x="880149" y="49569"/>
                </a:cubicBezTo>
                <a:lnTo>
                  <a:pt x="878147" y="48106"/>
                </a:lnTo>
                <a:lnTo>
                  <a:pt x="864139" y="42179"/>
                </a:lnTo>
                <a:lnTo>
                  <a:pt x="858135" y="41179"/>
                </a:lnTo>
                <a:lnTo>
                  <a:pt x="850669" y="42257"/>
                </a:lnTo>
                <a:lnTo>
                  <a:pt x="842972" y="43873"/>
                </a:lnTo>
                <a:lnTo>
                  <a:pt x="834967" y="47105"/>
                </a:lnTo>
                <a:cubicBezTo>
                  <a:pt x="834659" y="47260"/>
                  <a:pt x="834274" y="47337"/>
                  <a:pt x="833890" y="47337"/>
                </a:cubicBezTo>
                <a:lnTo>
                  <a:pt x="829964" y="47337"/>
                </a:lnTo>
                <a:lnTo>
                  <a:pt x="829964" y="47337"/>
                </a:lnTo>
                <a:lnTo>
                  <a:pt x="793789" y="45104"/>
                </a:lnTo>
                <a:cubicBezTo>
                  <a:pt x="793481" y="45104"/>
                  <a:pt x="793250" y="45027"/>
                  <a:pt x="793019" y="44950"/>
                </a:cubicBezTo>
                <a:lnTo>
                  <a:pt x="765463" y="34790"/>
                </a:lnTo>
                <a:lnTo>
                  <a:pt x="753841" y="32712"/>
                </a:lnTo>
                <a:lnTo>
                  <a:pt x="733906" y="33251"/>
                </a:lnTo>
                <a:lnTo>
                  <a:pt x="724516" y="32096"/>
                </a:lnTo>
                <a:cubicBezTo>
                  <a:pt x="724285" y="32096"/>
                  <a:pt x="724054" y="32019"/>
                  <a:pt x="723900" y="31943"/>
                </a:cubicBezTo>
                <a:lnTo>
                  <a:pt x="712124" y="27478"/>
                </a:lnTo>
                <a:lnTo>
                  <a:pt x="700809" y="25554"/>
                </a:lnTo>
                <a:lnTo>
                  <a:pt x="694421" y="29941"/>
                </a:lnTo>
                <a:cubicBezTo>
                  <a:pt x="693882" y="30326"/>
                  <a:pt x="693189" y="30480"/>
                  <a:pt x="692573" y="30403"/>
                </a:cubicBezTo>
                <a:lnTo>
                  <a:pt x="686724" y="29864"/>
                </a:lnTo>
                <a:lnTo>
                  <a:pt x="680951" y="30942"/>
                </a:lnTo>
                <a:cubicBezTo>
                  <a:pt x="680566" y="31019"/>
                  <a:pt x="680181" y="31019"/>
                  <a:pt x="679796" y="30865"/>
                </a:cubicBezTo>
                <a:lnTo>
                  <a:pt x="675948" y="29941"/>
                </a:lnTo>
                <a:lnTo>
                  <a:pt x="672561" y="30788"/>
                </a:lnTo>
                <a:lnTo>
                  <a:pt x="663940" y="36176"/>
                </a:lnTo>
                <a:lnTo>
                  <a:pt x="650163" y="42564"/>
                </a:lnTo>
                <a:cubicBezTo>
                  <a:pt x="649778" y="42718"/>
                  <a:pt x="649393" y="42795"/>
                  <a:pt x="649008" y="42795"/>
                </a:cubicBezTo>
                <a:lnTo>
                  <a:pt x="637155" y="42795"/>
                </a:lnTo>
                <a:lnTo>
                  <a:pt x="630613" y="43873"/>
                </a:lnTo>
                <a:lnTo>
                  <a:pt x="604982" y="53879"/>
                </a:lnTo>
                <a:cubicBezTo>
                  <a:pt x="604751" y="53956"/>
                  <a:pt x="604520" y="54033"/>
                  <a:pt x="604289" y="54033"/>
                </a:cubicBezTo>
                <a:lnTo>
                  <a:pt x="594745" y="55187"/>
                </a:lnTo>
                <a:cubicBezTo>
                  <a:pt x="594514" y="55187"/>
                  <a:pt x="594283" y="55187"/>
                  <a:pt x="594052" y="55187"/>
                </a:cubicBezTo>
                <a:lnTo>
                  <a:pt x="585585" y="54033"/>
                </a:lnTo>
                <a:lnTo>
                  <a:pt x="579582" y="54033"/>
                </a:lnTo>
                <a:lnTo>
                  <a:pt x="568652" y="56727"/>
                </a:lnTo>
                <a:cubicBezTo>
                  <a:pt x="568267" y="56804"/>
                  <a:pt x="567805" y="56804"/>
                  <a:pt x="567421" y="56727"/>
                </a:cubicBezTo>
                <a:lnTo>
                  <a:pt x="561802" y="55572"/>
                </a:lnTo>
                <a:cubicBezTo>
                  <a:pt x="561571" y="55495"/>
                  <a:pt x="561340" y="55418"/>
                  <a:pt x="561109" y="55341"/>
                </a:cubicBezTo>
                <a:lnTo>
                  <a:pt x="550949" y="50261"/>
                </a:lnTo>
                <a:lnTo>
                  <a:pt x="548024" y="49492"/>
                </a:lnTo>
                <a:lnTo>
                  <a:pt x="543329" y="49953"/>
                </a:lnTo>
                <a:lnTo>
                  <a:pt x="535247" y="53186"/>
                </a:lnTo>
                <a:cubicBezTo>
                  <a:pt x="534939" y="53340"/>
                  <a:pt x="534554" y="53417"/>
                  <a:pt x="534170" y="53417"/>
                </a:cubicBezTo>
                <a:lnTo>
                  <a:pt x="505845" y="53417"/>
                </a:lnTo>
                <a:lnTo>
                  <a:pt x="496608" y="55572"/>
                </a:lnTo>
                <a:lnTo>
                  <a:pt x="455891" y="70658"/>
                </a:lnTo>
                <a:cubicBezTo>
                  <a:pt x="455584" y="70735"/>
                  <a:pt x="455353" y="70812"/>
                  <a:pt x="455045" y="70812"/>
                </a:cubicBezTo>
                <a:lnTo>
                  <a:pt x="443191" y="71351"/>
                </a:lnTo>
                <a:lnTo>
                  <a:pt x="436110" y="70812"/>
                </a:lnTo>
                <a:lnTo>
                  <a:pt x="428798" y="70812"/>
                </a:lnTo>
                <a:lnTo>
                  <a:pt x="421563" y="72352"/>
                </a:lnTo>
                <a:lnTo>
                  <a:pt x="400473" y="82358"/>
                </a:lnTo>
                <a:cubicBezTo>
                  <a:pt x="400319" y="82435"/>
                  <a:pt x="400088" y="82512"/>
                  <a:pt x="399934" y="82512"/>
                </a:cubicBezTo>
                <a:lnTo>
                  <a:pt x="379691" y="87438"/>
                </a:lnTo>
                <a:lnTo>
                  <a:pt x="358756" y="102832"/>
                </a:lnTo>
                <a:cubicBezTo>
                  <a:pt x="358217" y="103216"/>
                  <a:pt x="357524" y="103447"/>
                  <a:pt x="356831" y="103370"/>
                </a:cubicBezTo>
                <a:lnTo>
                  <a:pt x="350674" y="102832"/>
                </a:lnTo>
                <a:lnTo>
                  <a:pt x="340899" y="101138"/>
                </a:lnTo>
                <a:cubicBezTo>
                  <a:pt x="340514" y="101061"/>
                  <a:pt x="340129" y="100907"/>
                  <a:pt x="339744" y="100676"/>
                </a:cubicBezTo>
                <a:lnTo>
                  <a:pt x="327968" y="92210"/>
                </a:lnTo>
                <a:lnTo>
                  <a:pt x="313190" y="85128"/>
                </a:lnTo>
                <a:lnTo>
                  <a:pt x="306108" y="80433"/>
                </a:lnTo>
                <a:lnTo>
                  <a:pt x="300720" y="75661"/>
                </a:lnTo>
                <a:cubicBezTo>
                  <a:pt x="300490" y="75430"/>
                  <a:pt x="300259" y="75200"/>
                  <a:pt x="300105" y="74892"/>
                </a:cubicBezTo>
                <a:lnTo>
                  <a:pt x="290714" y="57265"/>
                </a:lnTo>
                <a:lnTo>
                  <a:pt x="276398" y="42333"/>
                </a:lnTo>
                <a:cubicBezTo>
                  <a:pt x="276244" y="42179"/>
                  <a:pt x="276090" y="42026"/>
                  <a:pt x="276013" y="41795"/>
                </a:cubicBezTo>
                <a:lnTo>
                  <a:pt x="267547" y="27709"/>
                </a:lnTo>
                <a:cubicBezTo>
                  <a:pt x="267393" y="27401"/>
                  <a:pt x="267239" y="27093"/>
                  <a:pt x="267162" y="26786"/>
                </a:cubicBezTo>
                <a:lnTo>
                  <a:pt x="265468" y="17241"/>
                </a:lnTo>
                <a:lnTo>
                  <a:pt x="265391" y="13393"/>
                </a:lnTo>
                <a:cubicBezTo>
                  <a:pt x="265391" y="13162"/>
                  <a:pt x="265391" y="13008"/>
                  <a:pt x="265468" y="12777"/>
                </a:cubicBezTo>
                <a:lnTo>
                  <a:pt x="266623" y="7697"/>
                </a:lnTo>
                <a:cubicBezTo>
                  <a:pt x="266700" y="7389"/>
                  <a:pt x="266777" y="7081"/>
                  <a:pt x="266931" y="6850"/>
                </a:cubicBezTo>
                <a:lnTo>
                  <a:pt x="271087" y="0"/>
                </a:lnTo>
                <a:lnTo>
                  <a:pt x="268547" y="1386"/>
                </a:lnTo>
                <a:lnTo>
                  <a:pt x="253384" y="25785"/>
                </a:lnTo>
                <a:lnTo>
                  <a:pt x="246149" y="49646"/>
                </a:lnTo>
                <a:lnTo>
                  <a:pt x="245764" y="52416"/>
                </a:lnTo>
                <a:lnTo>
                  <a:pt x="246226" y="53571"/>
                </a:lnTo>
                <a:lnTo>
                  <a:pt x="250921" y="55880"/>
                </a:lnTo>
                <a:cubicBezTo>
                  <a:pt x="251306" y="56034"/>
                  <a:pt x="251614" y="56342"/>
                  <a:pt x="251845" y="56650"/>
                </a:cubicBezTo>
                <a:lnTo>
                  <a:pt x="254077" y="59498"/>
                </a:lnTo>
                <a:cubicBezTo>
                  <a:pt x="254308" y="59806"/>
                  <a:pt x="254539" y="60190"/>
                  <a:pt x="254616" y="60575"/>
                </a:cubicBezTo>
                <a:lnTo>
                  <a:pt x="256848" y="69581"/>
                </a:lnTo>
                <a:lnTo>
                  <a:pt x="258926" y="74199"/>
                </a:lnTo>
                <a:lnTo>
                  <a:pt x="260696" y="79510"/>
                </a:lnTo>
                <a:lnTo>
                  <a:pt x="262621" y="83281"/>
                </a:lnTo>
                <a:lnTo>
                  <a:pt x="273550" y="94827"/>
                </a:lnTo>
                <a:cubicBezTo>
                  <a:pt x="274166" y="95443"/>
                  <a:pt x="274397" y="96366"/>
                  <a:pt x="274320" y="97213"/>
                </a:cubicBezTo>
                <a:lnTo>
                  <a:pt x="273165" y="104525"/>
                </a:lnTo>
                <a:cubicBezTo>
                  <a:pt x="273088" y="104833"/>
                  <a:pt x="273012" y="105064"/>
                  <a:pt x="272934" y="105372"/>
                </a:cubicBezTo>
                <a:lnTo>
                  <a:pt x="268085" y="115147"/>
                </a:lnTo>
                <a:lnTo>
                  <a:pt x="264776" y="133850"/>
                </a:lnTo>
                <a:lnTo>
                  <a:pt x="256232" y="162329"/>
                </a:lnTo>
                <a:cubicBezTo>
                  <a:pt x="256155" y="162560"/>
                  <a:pt x="256078" y="162791"/>
                  <a:pt x="255924" y="162945"/>
                </a:cubicBezTo>
                <a:lnTo>
                  <a:pt x="254231" y="165793"/>
                </a:lnTo>
                <a:cubicBezTo>
                  <a:pt x="253846" y="166485"/>
                  <a:pt x="253153" y="166947"/>
                  <a:pt x="252383" y="167101"/>
                </a:cubicBezTo>
                <a:lnTo>
                  <a:pt x="243917" y="168795"/>
                </a:lnTo>
                <a:lnTo>
                  <a:pt x="238760" y="170719"/>
                </a:lnTo>
                <a:lnTo>
                  <a:pt x="234373" y="175491"/>
                </a:lnTo>
                <a:lnTo>
                  <a:pt x="234373" y="180725"/>
                </a:lnTo>
                <a:lnTo>
                  <a:pt x="268855" y="199044"/>
                </a:lnTo>
                <a:lnTo>
                  <a:pt x="284403" y="210512"/>
                </a:lnTo>
                <a:cubicBezTo>
                  <a:pt x="284865" y="210897"/>
                  <a:pt x="285250" y="211359"/>
                  <a:pt x="285404" y="211898"/>
                </a:cubicBezTo>
                <a:lnTo>
                  <a:pt x="287944" y="219980"/>
                </a:lnTo>
                <a:lnTo>
                  <a:pt x="295025" y="225060"/>
                </a:lnTo>
                <a:cubicBezTo>
                  <a:pt x="295256" y="225290"/>
                  <a:pt x="295564" y="225521"/>
                  <a:pt x="295717" y="225752"/>
                </a:cubicBezTo>
                <a:lnTo>
                  <a:pt x="303953" y="237760"/>
                </a:lnTo>
                <a:lnTo>
                  <a:pt x="312651" y="244841"/>
                </a:lnTo>
                <a:cubicBezTo>
                  <a:pt x="313267" y="245379"/>
                  <a:pt x="313652" y="246149"/>
                  <a:pt x="313652" y="246919"/>
                </a:cubicBezTo>
                <a:cubicBezTo>
                  <a:pt x="313652" y="247765"/>
                  <a:pt x="313344" y="248535"/>
                  <a:pt x="312728" y="249074"/>
                </a:cubicBezTo>
                <a:lnTo>
                  <a:pt x="307109" y="254154"/>
                </a:lnTo>
                <a:cubicBezTo>
                  <a:pt x="306878" y="254385"/>
                  <a:pt x="306570" y="254539"/>
                  <a:pt x="306262" y="254693"/>
                </a:cubicBezTo>
                <a:lnTo>
                  <a:pt x="303953" y="255617"/>
                </a:lnTo>
                <a:lnTo>
                  <a:pt x="301952" y="257618"/>
                </a:lnTo>
                <a:lnTo>
                  <a:pt x="300490" y="261081"/>
                </a:lnTo>
                <a:lnTo>
                  <a:pt x="298950" y="267393"/>
                </a:lnTo>
                <a:lnTo>
                  <a:pt x="296102" y="277091"/>
                </a:lnTo>
                <a:cubicBezTo>
                  <a:pt x="295948" y="277630"/>
                  <a:pt x="295641" y="278015"/>
                  <a:pt x="295256" y="278400"/>
                </a:cubicBezTo>
                <a:lnTo>
                  <a:pt x="290637" y="282479"/>
                </a:lnTo>
                <a:lnTo>
                  <a:pt x="287636" y="288944"/>
                </a:lnTo>
                <a:lnTo>
                  <a:pt x="282633" y="315037"/>
                </a:lnTo>
                <a:cubicBezTo>
                  <a:pt x="282479" y="315730"/>
                  <a:pt x="282171" y="316268"/>
                  <a:pt x="281632" y="316731"/>
                </a:cubicBezTo>
                <a:lnTo>
                  <a:pt x="278784" y="318962"/>
                </a:lnTo>
                <a:cubicBezTo>
                  <a:pt x="278168" y="319424"/>
                  <a:pt x="277322" y="319655"/>
                  <a:pt x="276552" y="319501"/>
                </a:cubicBezTo>
                <a:lnTo>
                  <a:pt x="273165" y="318962"/>
                </a:lnTo>
                <a:cubicBezTo>
                  <a:pt x="272704" y="318886"/>
                  <a:pt x="272319" y="318732"/>
                  <a:pt x="271934" y="318424"/>
                </a:cubicBezTo>
                <a:lnTo>
                  <a:pt x="259003" y="308879"/>
                </a:lnTo>
                <a:lnTo>
                  <a:pt x="255847" y="305801"/>
                </a:lnTo>
                <a:cubicBezTo>
                  <a:pt x="255693" y="305647"/>
                  <a:pt x="255462" y="305416"/>
                  <a:pt x="255385" y="305185"/>
                </a:cubicBezTo>
                <a:lnTo>
                  <a:pt x="251999" y="299027"/>
                </a:lnTo>
                <a:lnTo>
                  <a:pt x="250152" y="296257"/>
                </a:lnTo>
                <a:lnTo>
                  <a:pt x="249074" y="295410"/>
                </a:lnTo>
                <a:lnTo>
                  <a:pt x="246765" y="295410"/>
                </a:lnTo>
                <a:lnTo>
                  <a:pt x="243301" y="297103"/>
                </a:lnTo>
                <a:lnTo>
                  <a:pt x="234681" y="306801"/>
                </a:lnTo>
                <a:lnTo>
                  <a:pt x="193194" y="351598"/>
                </a:lnTo>
                <a:lnTo>
                  <a:pt x="179878" y="373842"/>
                </a:lnTo>
                <a:cubicBezTo>
                  <a:pt x="179647" y="374227"/>
                  <a:pt x="179262" y="374612"/>
                  <a:pt x="178877" y="374843"/>
                </a:cubicBezTo>
                <a:lnTo>
                  <a:pt x="163407" y="383694"/>
                </a:lnTo>
                <a:lnTo>
                  <a:pt x="141701" y="403167"/>
                </a:lnTo>
                <a:cubicBezTo>
                  <a:pt x="141162" y="403706"/>
                  <a:pt x="140316" y="403937"/>
                  <a:pt x="139623" y="403860"/>
                </a:cubicBezTo>
                <a:lnTo>
                  <a:pt x="132311" y="403321"/>
                </a:lnTo>
                <a:cubicBezTo>
                  <a:pt x="131541" y="403244"/>
                  <a:pt x="130771" y="402859"/>
                  <a:pt x="130310" y="402244"/>
                </a:cubicBezTo>
                <a:lnTo>
                  <a:pt x="119842" y="388466"/>
                </a:lnTo>
                <a:lnTo>
                  <a:pt x="112838" y="383078"/>
                </a:lnTo>
                <a:cubicBezTo>
                  <a:pt x="112607" y="382924"/>
                  <a:pt x="112376" y="382693"/>
                  <a:pt x="112222" y="382386"/>
                </a:cubicBezTo>
                <a:lnTo>
                  <a:pt x="103216" y="368916"/>
                </a:lnTo>
                <a:lnTo>
                  <a:pt x="100984" y="366299"/>
                </a:lnTo>
                <a:lnTo>
                  <a:pt x="95365" y="363913"/>
                </a:lnTo>
                <a:lnTo>
                  <a:pt x="88284" y="370070"/>
                </a:lnTo>
                <a:cubicBezTo>
                  <a:pt x="88130" y="370224"/>
                  <a:pt x="87899" y="370378"/>
                  <a:pt x="87668" y="370455"/>
                </a:cubicBezTo>
                <a:lnTo>
                  <a:pt x="83512" y="372534"/>
                </a:lnTo>
                <a:lnTo>
                  <a:pt x="78201" y="377306"/>
                </a:lnTo>
                <a:lnTo>
                  <a:pt x="72274" y="384310"/>
                </a:lnTo>
                <a:lnTo>
                  <a:pt x="48876" y="416021"/>
                </a:lnTo>
                <a:lnTo>
                  <a:pt x="49876" y="428413"/>
                </a:lnTo>
                <a:cubicBezTo>
                  <a:pt x="49953" y="429183"/>
                  <a:pt x="49722" y="429876"/>
                  <a:pt x="49261" y="430415"/>
                </a:cubicBezTo>
                <a:lnTo>
                  <a:pt x="46720" y="433493"/>
                </a:lnTo>
                <a:lnTo>
                  <a:pt x="44719" y="437881"/>
                </a:lnTo>
                <a:lnTo>
                  <a:pt x="43103" y="446040"/>
                </a:lnTo>
                <a:lnTo>
                  <a:pt x="43180" y="450658"/>
                </a:lnTo>
                <a:lnTo>
                  <a:pt x="44642" y="455045"/>
                </a:lnTo>
                <a:lnTo>
                  <a:pt x="48183" y="461125"/>
                </a:lnTo>
                <a:lnTo>
                  <a:pt x="56804" y="468130"/>
                </a:lnTo>
                <a:cubicBezTo>
                  <a:pt x="57111" y="468361"/>
                  <a:pt x="57342" y="468669"/>
                  <a:pt x="57496" y="468977"/>
                </a:cubicBezTo>
                <a:lnTo>
                  <a:pt x="60344" y="474056"/>
                </a:lnTo>
                <a:cubicBezTo>
                  <a:pt x="60806" y="474903"/>
                  <a:pt x="60806" y="475904"/>
                  <a:pt x="60344" y="476750"/>
                </a:cubicBezTo>
                <a:lnTo>
                  <a:pt x="55418" y="486910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6" name="Forma libre: forma 89">
            <a:extLst>
              <a:ext uri="{FF2B5EF4-FFF2-40B4-BE49-F238E27FC236}">
                <a16:creationId xmlns:a16="http://schemas.microsoft.com/office/drawing/2014/main" id="{DC0AEB13-A460-B688-216A-FF2A21985251}"/>
              </a:ext>
            </a:extLst>
          </p:cNvPr>
          <p:cNvSpPr/>
          <p:nvPr/>
        </p:nvSpPr>
        <p:spPr>
          <a:xfrm>
            <a:off x="9154065" y="2287679"/>
            <a:ext cx="777944" cy="690947"/>
          </a:xfrm>
          <a:custGeom>
            <a:avLst/>
            <a:gdLst>
              <a:gd name="connsiteX0" fmla="*/ 989907 w 1013152"/>
              <a:gd name="connsiteY0" fmla="*/ 9775 h 899852"/>
              <a:gd name="connsiteX1" fmla="*/ 989907 w 1013152"/>
              <a:gd name="connsiteY1" fmla="*/ 9775 h 899852"/>
              <a:gd name="connsiteX2" fmla="*/ 989907 w 1013152"/>
              <a:gd name="connsiteY2" fmla="*/ 9775 h 899852"/>
              <a:gd name="connsiteX3" fmla="*/ 982595 w 1013152"/>
              <a:gd name="connsiteY3" fmla="*/ 5850 h 899852"/>
              <a:gd name="connsiteX4" fmla="*/ 975591 w 1013152"/>
              <a:gd name="connsiteY4" fmla="*/ 3156 h 899852"/>
              <a:gd name="connsiteX5" fmla="*/ 965508 w 1013152"/>
              <a:gd name="connsiteY5" fmla="*/ 539 h 899852"/>
              <a:gd name="connsiteX6" fmla="*/ 964430 w 1013152"/>
              <a:gd name="connsiteY6" fmla="*/ 539 h 899852"/>
              <a:gd name="connsiteX7" fmla="*/ 935413 w 1013152"/>
              <a:gd name="connsiteY7" fmla="*/ 0 h 899852"/>
              <a:gd name="connsiteX8" fmla="*/ 928639 w 1013152"/>
              <a:gd name="connsiteY8" fmla="*/ 2463 h 899852"/>
              <a:gd name="connsiteX9" fmla="*/ 927177 w 1013152"/>
              <a:gd name="connsiteY9" fmla="*/ 3926 h 899852"/>
              <a:gd name="connsiteX10" fmla="*/ 925869 w 1013152"/>
              <a:gd name="connsiteY10" fmla="*/ 6542 h 899852"/>
              <a:gd name="connsiteX11" fmla="*/ 924791 w 1013152"/>
              <a:gd name="connsiteY11" fmla="*/ 11776 h 899852"/>
              <a:gd name="connsiteX12" fmla="*/ 924175 w 1013152"/>
              <a:gd name="connsiteY12" fmla="*/ 13008 h 899852"/>
              <a:gd name="connsiteX13" fmla="*/ 921327 w 1013152"/>
              <a:gd name="connsiteY13" fmla="*/ 16395 h 899852"/>
              <a:gd name="connsiteX14" fmla="*/ 917787 w 1013152"/>
              <a:gd name="connsiteY14" fmla="*/ 19935 h 899852"/>
              <a:gd name="connsiteX15" fmla="*/ 914015 w 1013152"/>
              <a:gd name="connsiteY15" fmla="*/ 22552 h 899852"/>
              <a:gd name="connsiteX16" fmla="*/ 913245 w 1013152"/>
              <a:gd name="connsiteY16" fmla="*/ 22937 h 899852"/>
              <a:gd name="connsiteX17" fmla="*/ 909320 w 1013152"/>
              <a:gd name="connsiteY17" fmla="*/ 24092 h 899852"/>
              <a:gd name="connsiteX18" fmla="*/ 908011 w 1013152"/>
              <a:gd name="connsiteY18" fmla="*/ 24169 h 899852"/>
              <a:gd name="connsiteX19" fmla="*/ 907781 w 1013152"/>
              <a:gd name="connsiteY19" fmla="*/ 24092 h 899852"/>
              <a:gd name="connsiteX20" fmla="*/ 906780 w 1013152"/>
              <a:gd name="connsiteY20" fmla="*/ 23707 h 899852"/>
              <a:gd name="connsiteX21" fmla="*/ 904548 w 1013152"/>
              <a:gd name="connsiteY21" fmla="*/ 22013 h 899852"/>
              <a:gd name="connsiteX22" fmla="*/ 903624 w 1013152"/>
              <a:gd name="connsiteY22" fmla="*/ 20782 h 899852"/>
              <a:gd name="connsiteX23" fmla="*/ 901315 w 1013152"/>
              <a:gd name="connsiteY23" fmla="*/ 14778 h 899852"/>
              <a:gd name="connsiteX24" fmla="*/ 896466 w 1013152"/>
              <a:gd name="connsiteY24" fmla="*/ 13470 h 899852"/>
              <a:gd name="connsiteX25" fmla="*/ 890770 w 1013152"/>
              <a:gd name="connsiteY25" fmla="*/ 24938 h 899852"/>
              <a:gd name="connsiteX26" fmla="*/ 886922 w 1013152"/>
              <a:gd name="connsiteY26" fmla="*/ 35329 h 899852"/>
              <a:gd name="connsiteX27" fmla="*/ 886614 w 1013152"/>
              <a:gd name="connsiteY27" fmla="*/ 35945 h 899852"/>
              <a:gd name="connsiteX28" fmla="*/ 882688 w 1013152"/>
              <a:gd name="connsiteY28" fmla="*/ 41564 h 899852"/>
              <a:gd name="connsiteX29" fmla="*/ 878070 w 1013152"/>
              <a:gd name="connsiteY29" fmla="*/ 47336 h 899852"/>
              <a:gd name="connsiteX30" fmla="*/ 867679 w 1013152"/>
              <a:gd name="connsiteY30" fmla="*/ 57188 h 899852"/>
              <a:gd name="connsiteX31" fmla="*/ 867141 w 1013152"/>
              <a:gd name="connsiteY31" fmla="*/ 57573 h 899852"/>
              <a:gd name="connsiteX32" fmla="*/ 860367 w 1013152"/>
              <a:gd name="connsiteY32" fmla="*/ 61499 h 899852"/>
              <a:gd name="connsiteX33" fmla="*/ 859444 w 1013152"/>
              <a:gd name="connsiteY33" fmla="*/ 61807 h 899852"/>
              <a:gd name="connsiteX34" fmla="*/ 852670 w 1013152"/>
              <a:gd name="connsiteY34" fmla="*/ 62961 h 899852"/>
              <a:gd name="connsiteX35" fmla="*/ 852670 w 1013152"/>
              <a:gd name="connsiteY35" fmla="*/ 62961 h 899852"/>
              <a:gd name="connsiteX36" fmla="*/ 852208 w 1013152"/>
              <a:gd name="connsiteY36" fmla="*/ 62961 h 899852"/>
              <a:gd name="connsiteX37" fmla="*/ 851670 w 1013152"/>
              <a:gd name="connsiteY37" fmla="*/ 62884 h 899852"/>
              <a:gd name="connsiteX38" fmla="*/ 851670 w 1013152"/>
              <a:gd name="connsiteY38" fmla="*/ 62884 h 899852"/>
              <a:gd name="connsiteX39" fmla="*/ 843203 w 1013152"/>
              <a:gd name="connsiteY39" fmla="*/ 61191 h 899852"/>
              <a:gd name="connsiteX40" fmla="*/ 842356 w 1013152"/>
              <a:gd name="connsiteY40" fmla="*/ 60883 h 899852"/>
              <a:gd name="connsiteX41" fmla="*/ 842356 w 1013152"/>
              <a:gd name="connsiteY41" fmla="*/ 60883 h 899852"/>
              <a:gd name="connsiteX42" fmla="*/ 842356 w 1013152"/>
              <a:gd name="connsiteY42" fmla="*/ 60883 h 899852"/>
              <a:gd name="connsiteX43" fmla="*/ 821421 w 1013152"/>
              <a:gd name="connsiteY43" fmla="*/ 49338 h 899852"/>
              <a:gd name="connsiteX44" fmla="*/ 817187 w 1013152"/>
              <a:gd name="connsiteY44" fmla="*/ 48568 h 899852"/>
              <a:gd name="connsiteX45" fmla="*/ 823730 w 1013152"/>
              <a:gd name="connsiteY45" fmla="*/ 66040 h 899852"/>
              <a:gd name="connsiteX46" fmla="*/ 825577 w 1013152"/>
              <a:gd name="connsiteY46" fmla="*/ 70966 h 899852"/>
              <a:gd name="connsiteX47" fmla="*/ 825731 w 1013152"/>
              <a:gd name="connsiteY47" fmla="*/ 71967 h 899852"/>
              <a:gd name="connsiteX48" fmla="*/ 825577 w 1013152"/>
              <a:gd name="connsiteY48" fmla="*/ 72967 h 899852"/>
              <a:gd name="connsiteX49" fmla="*/ 822883 w 1013152"/>
              <a:gd name="connsiteY49" fmla="*/ 80510 h 899852"/>
              <a:gd name="connsiteX50" fmla="*/ 822344 w 1013152"/>
              <a:gd name="connsiteY50" fmla="*/ 85283 h 899852"/>
              <a:gd name="connsiteX51" fmla="*/ 822344 w 1013152"/>
              <a:gd name="connsiteY51" fmla="*/ 90747 h 899852"/>
              <a:gd name="connsiteX52" fmla="*/ 826193 w 1013152"/>
              <a:gd name="connsiteY52" fmla="*/ 103293 h 899852"/>
              <a:gd name="connsiteX53" fmla="*/ 826270 w 1013152"/>
              <a:gd name="connsiteY53" fmla="*/ 104448 h 899852"/>
              <a:gd name="connsiteX54" fmla="*/ 824576 w 1013152"/>
              <a:gd name="connsiteY54" fmla="*/ 119072 h 899852"/>
              <a:gd name="connsiteX55" fmla="*/ 823884 w 1013152"/>
              <a:gd name="connsiteY55" fmla="*/ 122151 h 899852"/>
              <a:gd name="connsiteX56" fmla="*/ 818342 w 1013152"/>
              <a:gd name="connsiteY56" fmla="*/ 148013 h 899852"/>
              <a:gd name="connsiteX57" fmla="*/ 818111 w 1013152"/>
              <a:gd name="connsiteY57" fmla="*/ 148628 h 899852"/>
              <a:gd name="connsiteX58" fmla="*/ 818034 w 1013152"/>
              <a:gd name="connsiteY58" fmla="*/ 148783 h 899852"/>
              <a:gd name="connsiteX59" fmla="*/ 803949 w 1013152"/>
              <a:gd name="connsiteY59" fmla="*/ 174644 h 899852"/>
              <a:gd name="connsiteX60" fmla="*/ 801485 w 1013152"/>
              <a:gd name="connsiteY60" fmla="*/ 180109 h 899852"/>
              <a:gd name="connsiteX61" fmla="*/ 801485 w 1013152"/>
              <a:gd name="connsiteY61" fmla="*/ 201968 h 899852"/>
              <a:gd name="connsiteX62" fmla="*/ 801485 w 1013152"/>
              <a:gd name="connsiteY62" fmla="*/ 201968 h 899852"/>
              <a:gd name="connsiteX63" fmla="*/ 800947 w 1013152"/>
              <a:gd name="connsiteY63" fmla="*/ 203662 h 899852"/>
              <a:gd name="connsiteX64" fmla="*/ 797560 w 1013152"/>
              <a:gd name="connsiteY64" fmla="*/ 208126 h 899852"/>
              <a:gd name="connsiteX65" fmla="*/ 796944 w 1013152"/>
              <a:gd name="connsiteY65" fmla="*/ 208742 h 899852"/>
              <a:gd name="connsiteX66" fmla="*/ 793019 w 1013152"/>
              <a:gd name="connsiteY66" fmla="*/ 211590 h 899852"/>
              <a:gd name="connsiteX67" fmla="*/ 785707 w 1013152"/>
              <a:gd name="connsiteY67" fmla="*/ 214976 h 899852"/>
              <a:gd name="connsiteX68" fmla="*/ 772545 w 1013152"/>
              <a:gd name="connsiteY68" fmla="*/ 228677 h 899852"/>
              <a:gd name="connsiteX69" fmla="*/ 771236 w 1013152"/>
              <a:gd name="connsiteY69" fmla="*/ 229447 h 899852"/>
              <a:gd name="connsiteX70" fmla="*/ 761076 w 1013152"/>
              <a:gd name="connsiteY70" fmla="*/ 232294 h 899852"/>
              <a:gd name="connsiteX71" fmla="*/ 759614 w 1013152"/>
              <a:gd name="connsiteY71" fmla="*/ 232294 h 899852"/>
              <a:gd name="connsiteX72" fmla="*/ 752841 w 1013152"/>
              <a:gd name="connsiteY72" fmla="*/ 230601 h 899852"/>
              <a:gd name="connsiteX73" fmla="*/ 750916 w 1013152"/>
              <a:gd name="connsiteY73" fmla="*/ 228908 h 899852"/>
              <a:gd name="connsiteX74" fmla="*/ 743066 w 1013152"/>
              <a:gd name="connsiteY74" fmla="*/ 209204 h 899852"/>
              <a:gd name="connsiteX75" fmla="*/ 742065 w 1013152"/>
              <a:gd name="connsiteY75" fmla="*/ 207279 h 899852"/>
              <a:gd name="connsiteX76" fmla="*/ 739217 w 1013152"/>
              <a:gd name="connsiteY76" fmla="*/ 201507 h 899852"/>
              <a:gd name="connsiteX77" fmla="*/ 735599 w 1013152"/>
              <a:gd name="connsiteY77" fmla="*/ 196658 h 899852"/>
              <a:gd name="connsiteX78" fmla="*/ 733521 w 1013152"/>
              <a:gd name="connsiteY78" fmla="*/ 193810 h 899852"/>
              <a:gd name="connsiteX79" fmla="*/ 720898 w 1013152"/>
              <a:gd name="connsiteY79" fmla="*/ 183881 h 899852"/>
              <a:gd name="connsiteX80" fmla="*/ 717281 w 1013152"/>
              <a:gd name="connsiteY80" fmla="*/ 180571 h 899852"/>
              <a:gd name="connsiteX81" fmla="*/ 714202 w 1013152"/>
              <a:gd name="connsiteY81" fmla="*/ 177800 h 899852"/>
              <a:gd name="connsiteX82" fmla="*/ 712354 w 1013152"/>
              <a:gd name="connsiteY82" fmla="*/ 177800 h 899852"/>
              <a:gd name="connsiteX83" fmla="*/ 705966 w 1013152"/>
              <a:gd name="connsiteY83" fmla="*/ 179647 h 899852"/>
              <a:gd name="connsiteX84" fmla="*/ 703811 w 1013152"/>
              <a:gd name="connsiteY84" fmla="*/ 183650 h 899852"/>
              <a:gd name="connsiteX85" fmla="*/ 705889 w 1013152"/>
              <a:gd name="connsiteY85" fmla="*/ 188653 h 899852"/>
              <a:gd name="connsiteX86" fmla="*/ 716511 w 1013152"/>
              <a:gd name="connsiteY86" fmla="*/ 199813 h 899852"/>
              <a:gd name="connsiteX87" fmla="*/ 716973 w 1013152"/>
              <a:gd name="connsiteY87" fmla="*/ 200044 h 899852"/>
              <a:gd name="connsiteX88" fmla="*/ 720128 w 1013152"/>
              <a:gd name="connsiteY88" fmla="*/ 201815 h 899852"/>
              <a:gd name="connsiteX89" fmla="*/ 720898 w 1013152"/>
              <a:gd name="connsiteY89" fmla="*/ 202430 h 899852"/>
              <a:gd name="connsiteX90" fmla="*/ 724285 w 1013152"/>
              <a:gd name="connsiteY90" fmla="*/ 206356 h 899852"/>
              <a:gd name="connsiteX91" fmla="*/ 724670 w 1013152"/>
              <a:gd name="connsiteY91" fmla="*/ 207048 h 899852"/>
              <a:gd name="connsiteX92" fmla="*/ 727517 w 1013152"/>
              <a:gd name="connsiteY92" fmla="*/ 213206 h 899852"/>
              <a:gd name="connsiteX93" fmla="*/ 729288 w 1013152"/>
              <a:gd name="connsiteY93" fmla="*/ 218517 h 899852"/>
              <a:gd name="connsiteX94" fmla="*/ 729365 w 1013152"/>
              <a:gd name="connsiteY94" fmla="*/ 219902 h 899852"/>
              <a:gd name="connsiteX95" fmla="*/ 726594 w 1013152"/>
              <a:gd name="connsiteY95" fmla="*/ 234142 h 899852"/>
              <a:gd name="connsiteX96" fmla="*/ 728056 w 1013152"/>
              <a:gd name="connsiteY96" fmla="*/ 248458 h 899852"/>
              <a:gd name="connsiteX97" fmla="*/ 728210 w 1013152"/>
              <a:gd name="connsiteY97" fmla="*/ 249998 h 899852"/>
              <a:gd name="connsiteX98" fmla="*/ 728210 w 1013152"/>
              <a:gd name="connsiteY98" fmla="*/ 249998 h 899852"/>
              <a:gd name="connsiteX99" fmla="*/ 728210 w 1013152"/>
              <a:gd name="connsiteY99" fmla="*/ 249998 h 899852"/>
              <a:gd name="connsiteX100" fmla="*/ 728056 w 1013152"/>
              <a:gd name="connsiteY100" fmla="*/ 251229 h 899852"/>
              <a:gd name="connsiteX101" fmla="*/ 721052 w 1013152"/>
              <a:gd name="connsiteY101" fmla="*/ 271626 h 899852"/>
              <a:gd name="connsiteX102" fmla="*/ 723900 w 1013152"/>
              <a:gd name="connsiteY102" fmla="*/ 279015 h 899852"/>
              <a:gd name="connsiteX103" fmla="*/ 725208 w 1013152"/>
              <a:gd name="connsiteY103" fmla="*/ 282479 h 899852"/>
              <a:gd name="connsiteX104" fmla="*/ 725362 w 1013152"/>
              <a:gd name="connsiteY104" fmla="*/ 283941 h 899852"/>
              <a:gd name="connsiteX105" fmla="*/ 725362 w 1013152"/>
              <a:gd name="connsiteY105" fmla="*/ 283941 h 899852"/>
              <a:gd name="connsiteX106" fmla="*/ 725362 w 1013152"/>
              <a:gd name="connsiteY106" fmla="*/ 283941 h 899852"/>
              <a:gd name="connsiteX107" fmla="*/ 724285 w 1013152"/>
              <a:gd name="connsiteY107" fmla="*/ 290330 h 899852"/>
              <a:gd name="connsiteX108" fmla="*/ 724824 w 1013152"/>
              <a:gd name="connsiteY108" fmla="*/ 297334 h 899852"/>
              <a:gd name="connsiteX109" fmla="*/ 724747 w 1013152"/>
              <a:gd name="connsiteY109" fmla="*/ 298335 h 899852"/>
              <a:gd name="connsiteX110" fmla="*/ 723592 w 1013152"/>
              <a:gd name="connsiteY110" fmla="*/ 302260 h 899852"/>
              <a:gd name="connsiteX111" fmla="*/ 723284 w 1013152"/>
              <a:gd name="connsiteY111" fmla="*/ 302953 h 899852"/>
              <a:gd name="connsiteX112" fmla="*/ 720436 w 1013152"/>
              <a:gd name="connsiteY112" fmla="*/ 307417 h 899852"/>
              <a:gd name="connsiteX113" fmla="*/ 719821 w 1013152"/>
              <a:gd name="connsiteY113" fmla="*/ 308110 h 899852"/>
              <a:gd name="connsiteX114" fmla="*/ 714202 w 1013152"/>
              <a:gd name="connsiteY114" fmla="*/ 312574 h 899852"/>
              <a:gd name="connsiteX115" fmla="*/ 713432 w 1013152"/>
              <a:gd name="connsiteY115" fmla="*/ 313036 h 899852"/>
              <a:gd name="connsiteX116" fmla="*/ 708968 w 1013152"/>
              <a:gd name="connsiteY116" fmla="*/ 314729 h 899852"/>
              <a:gd name="connsiteX117" fmla="*/ 703503 w 1013152"/>
              <a:gd name="connsiteY117" fmla="*/ 317962 h 899852"/>
              <a:gd name="connsiteX118" fmla="*/ 697115 w 1013152"/>
              <a:gd name="connsiteY118" fmla="*/ 335588 h 899852"/>
              <a:gd name="connsiteX119" fmla="*/ 696191 w 1013152"/>
              <a:gd name="connsiteY119" fmla="*/ 336896 h 899852"/>
              <a:gd name="connsiteX120" fmla="*/ 689418 w 1013152"/>
              <a:gd name="connsiteY120" fmla="*/ 341976 h 899852"/>
              <a:gd name="connsiteX121" fmla="*/ 688417 w 1013152"/>
              <a:gd name="connsiteY121" fmla="*/ 342438 h 899852"/>
              <a:gd name="connsiteX122" fmla="*/ 676641 w 1013152"/>
              <a:gd name="connsiteY122" fmla="*/ 345286 h 899852"/>
              <a:gd name="connsiteX123" fmla="*/ 667558 w 1013152"/>
              <a:gd name="connsiteY123" fmla="*/ 348827 h 899852"/>
              <a:gd name="connsiteX124" fmla="*/ 662940 w 1013152"/>
              <a:gd name="connsiteY124" fmla="*/ 354446 h 899852"/>
              <a:gd name="connsiteX125" fmla="*/ 659245 w 1013152"/>
              <a:gd name="connsiteY125" fmla="*/ 360834 h 899852"/>
              <a:gd name="connsiteX126" fmla="*/ 630690 w 1013152"/>
              <a:gd name="connsiteY126" fmla="*/ 394547 h 899852"/>
              <a:gd name="connsiteX127" fmla="*/ 625764 w 1013152"/>
              <a:gd name="connsiteY127" fmla="*/ 412481 h 899852"/>
              <a:gd name="connsiteX128" fmla="*/ 625071 w 1013152"/>
              <a:gd name="connsiteY128" fmla="*/ 413712 h 899852"/>
              <a:gd name="connsiteX129" fmla="*/ 621146 w 1013152"/>
              <a:gd name="connsiteY129" fmla="*/ 417638 h 899852"/>
              <a:gd name="connsiteX130" fmla="*/ 619144 w 1013152"/>
              <a:gd name="connsiteY130" fmla="*/ 418484 h 899852"/>
              <a:gd name="connsiteX131" fmla="*/ 612371 w 1013152"/>
              <a:gd name="connsiteY131" fmla="*/ 418484 h 899852"/>
              <a:gd name="connsiteX132" fmla="*/ 577042 w 1013152"/>
              <a:gd name="connsiteY132" fmla="*/ 412789 h 899852"/>
              <a:gd name="connsiteX133" fmla="*/ 576272 w 1013152"/>
              <a:gd name="connsiteY133" fmla="*/ 412558 h 899852"/>
              <a:gd name="connsiteX134" fmla="*/ 576272 w 1013152"/>
              <a:gd name="connsiteY134" fmla="*/ 412558 h 899852"/>
              <a:gd name="connsiteX135" fmla="*/ 563880 w 1013152"/>
              <a:gd name="connsiteY135" fmla="*/ 406400 h 899852"/>
              <a:gd name="connsiteX136" fmla="*/ 563880 w 1013152"/>
              <a:gd name="connsiteY136" fmla="*/ 406400 h 899852"/>
              <a:gd name="connsiteX137" fmla="*/ 554952 w 1013152"/>
              <a:gd name="connsiteY137" fmla="*/ 400319 h 899852"/>
              <a:gd name="connsiteX138" fmla="*/ 551257 w 1013152"/>
              <a:gd name="connsiteY138" fmla="*/ 399396 h 899852"/>
              <a:gd name="connsiteX139" fmla="*/ 550025 w 1013152"/>
              <a:gd name="connsiteY139" fmla="*/ 399396 h 899852"/>
              <a:gd name="connsiteX140" fmla="*/ 544869 w 1013152"/>
              <a:gd name="connsiteY140" fmla="*/ 401936 h 899852"/>
              <a:gd name="connsiteX141" fmla="*/ 538480 w 1013152"/>
              <a:gd name="connsiteY141" fmla="*/ 420024 h 899852"/>
              <a:gd name="connsiteX142" fmla="*/ 538172 w 1013152"/>
              <a:gd name="connsiteY142" fmla="*/ 420563 h 899852"/>
              <a:gd name="connsiteX143" fmla="*/ 519622 w 1013152"/>
              <a:gd name="connsiteY143" fmla="*/ 449811 h 899852"/>
              <a:gd name="connsiteX144" fmla="*/ 517390 w 1013152"/>
              <a:gd name="connsiteY144" fmla="*/ 451120 h 899852"/>
              <a:gd name="connsiteX145" fmla="*/ 507846 w 1013152"/>
              <a:gd name="connsiteY145" fmla="*/ 451658 h 899852"/>
              <a:gd name="connsiteX146" fmla="*/ 506845 w 1013152"/>
              <a:gd name="connsiteY146" fmla="*/ 451581 h 899852"/>
              <a:gd name="connsiteX147" fmla="*/ 501381 w 1013152"/>
              <a:gd name="connsiteY147" fmla="*/ 449888 h 899852"/>
              <a:gd name="connsiteX148" fmla="*/ 494684 w 1013152"/>
              <a:gd name="connsiteY148" fmla="*/ 447887 h 899852"/>
              <a:gd name="connsiteX149" fmla="*/ 493991 w 1013152"/>
              <a:gd name="connsiteY149" fmla="*/ 448349 h 899852"/>
              <a:gd name="connsiteX150" fmla="*/ 492452 w 1013152"/>
              <a:gd name="connsiteY150" fmla="*/ 456276 h 899852"/>
              <a:gd name="connsiteX151" fmla="*/ 488373 w 1013152"/>
              <a:gd name="connsiteY151" fmla="*/ 466359 h 899852"/>
              <a:gd name="connsiteX152" fmla="*/ 487680 w 1013152"/>
              <a:gd name="connsiteY152" fmla="*/ 467360 h 899852"/>
              <a:gd name="connsiteX153" fmla="*/ 480291 w 1013152"/>
              <a:gd name="connsiteY153" fmla="*/ 474210 h 899852"/>
              <a:gd name="connsiteX154" fmla="*/ 475442 w 1013152"/>
              <a:gd name="connsiteY154" fmla="*/ 487064 h 899852"/>
              <a:gd name="connsiteX155" fmla="*/ 473133 w 1013152"/>
              <a:gd name="connsiteY155" fmla="*/ 488835 h 899852"/>
              <a:gd name="connsiteX156" fmla="*/ 468669 w 1013152"/>
              <a:gd name="connsiteY156" fmla="*/ 489373 h 899852"/>
              <a:gd name="connsiteX157" fmla="*/ 466744 w 1013152"/>
              <a:gd name="connsiteY157" fmla="*/ 488911 h 899852"/>
              <a:gd name="connsiteX158" fmla="*/ 461664 w 1013152"/>
              <a:gd name="connsiteY158" fmla="*/ 485525 h 899852"/>
              <a:gd name="connsiteX159" fmla="*/ 460972 w 1013152"/>
              <a:gd name="connsiteY159" fmla="*/ 484909 h 899852"/>
              <a:gd name="connsiteX160" fmla="*/ 446347 w 1013152"/>
              <a:gd name="connsiteY160" fmla="*/ 465821 h 899852"/>
              <a:gd name="connsiteX161" fmla="*/ 445809 w 1013152"/>
              <a:gd name="connsiteY161" fmla="*/ 464512 h 899852"/>
              <a:gd name="connsiteX162" fmla="*/ 444115 w 1013152"/>
              <a:gd name="connsiteY162" fmla="*/ 451581 h 899852"/>
              <a:gd name="connsiteX163" fmla="*/ 445347 w 1013152"/>
              <a:gd name="connsiteY163" fmla="*/ 448887 h 899852"/>
              <a:gd name="connsiteX164" fmla="*/ 455661 w 1013152"/>
              <a:gd name="connsiteY164" fmla="*/ 442191 h 899852"/>
              <a:gd name="connsiteX165" fmla="*/ 457123 w 1013152"/>
              <a:gd name="connsiteY165" fmla="*/ 435418 h 899852"/>
              <a:gd name="connsiteX166" fmla="*/ 458662 w 1013152"/>
              <a:gd name="connsiteY166" fmla="*/ 433493 h 899852"/>
              <a:gd name="connsiteX167" fmla="*/ 466359 w 1013152"/>
              <a:gd name="connsiteY167" fmla="*/ 429876 h 899852"/>
              <a:gd name="connsiteX168" fmla="*/ 471362 w 1013152"/>
              <a:gd name="connsiteY168" fmla="*/ 421871 h 899852"/>
              <a:gd name="connsiteX169" fmla="*/ 476904 w 1013152"/>
              <a:gd name="connsiteY169" fmla="*/ 406400 h 899852"/>
              <a:gd name="connsiteX170" fmla="*/ 478444 w 1013152"/>
              <a:gd name="connsiteY170" fmla="*/ 399165 h 899852"/>
              <a:gd name="connsiteX171" fmla="*/ 478444 w 1013152"/>
              <a:gd name="connsiteY171" fmla="*/ 393238 h 899852"/>
              <a:gd name="connsiteX172" fmla="*/ 476904 w 1013152"/>
              <a:gd name="connsiteY172" fmla="*/ 389236 h 899852"/>
              <a:gd name="connsiteX173" fmla="*/ 475673 w 1013152"/>
              <a:gd name="connsiteY173" fmla="*/ 387235 h 899852"/>
              <a:gd name="connsiteX174" fmla="*/ 472902 w 1013152"/>
              <a:gd name="connsiteY174" fmla="*/ 382770 h 899852"/>
              <a:gd name="connsiteX175" fmla="*/ 466205 w 1013152"/>
              <a:gd name="connsiteY175" fmla="*/ 376536 h 899852"/>
              <a:gd name="connsiteX176" fmla="*/ 458354 w 1013152"/>
              <a:gd name="connsiteY176" fmla="*/ 369224 h 899852"/>
              <a:gd name="connsiteX177" fmla="*/ 441267 w 1013152"/>
              <a:gd name="connsiteY177" fmla="*/ 360988 h 899852"/>
              <a:gd name="connsiteX178" fmla="*/ 441267 w 1013152"/>
              <a:gd name="connsiteY178" fmla="*/ 360988 h 899852"/>
              <a:gd name="connsiteX179" fmla="*/ 441267 w 1013152"/>
              <a:gd name="connsiteY179" fmla="*/ 360988 h 899852"/>
              <a:gd name="connsiteX180" fmla="*/ 440498 w 1013152"/>
              <a:gd name="connsiteY180" fmla="*/ 360449 h 899852"/>
              <a:gd name="connsiteX181" fmla="*/ 437419 w 1013152"/>
              <a:gd name="connsiteY181" fmla="*/ 357370 h 899852"/>
              <a:gd name="connsiteX182" fmla="*/ 427105 w 1013152"/>
              <a:gd name="connsiteY182" fmla="*/ 374227 h 899852"/>
              <a:gd name="connsiteX183" fmla="*/ 426104 w 1013152"/>
              <a:gd name="connsiteY183" fmla="*/ 378306 h 899852"/>
              <a:gd name="connsiteX184" fmla="*/ 425104 w 1013152"/>
              <a:gd name="connsiteY184" fmla="*/ 379846 h 899852"/>
              <a:gd name="connsiteX185" fmla="*/ 409171 w 1013152"/>
              <a:gd name="connsiteY185" fmla="*/ 392468 h 899852"/>
              <a:gd name="connsiteX186" fmla="*/ 405245 w 1013152"/>
              <a:gd name="connsiteY186" fmla="*/ 398857 h 899852"/>
              <a:gd name="connsiteX187" fmla="*/ 403629 w 1013152"/>
              <a:gd name="connsiteY187" fmla="*/ 411788 h 899852"/>
              <a:gd name="connsiteX188" fmla="*/ 403244 w 1013152"/>
              <a:gd name="connsiteY188" fmla="*/ 412942 h 899852"/>
              <a:gd name="connsiteX189" fmla="*/ 396163 w 1013152"/>
              <a:gd name="connsiteY189" fmla="*/ 424411 h 899852"/>
              <a:gd name="connsiteX190" fmla="*/ 394778 w 1013152"/>
              <a:gd name="connsiteY190" fmla="*/ 429491 h 899852"/>
              <a:gd name="connsiteX191" fmla="*/ 396317 w 1013152"/>
              <a:gd name="connsiteY191" fmla="*/ 435495 h 899852"/>
              <a:gd name="connsiteX192" fmla="*/ 396394 w 1013152"/>
              <a:gd name="connsiteY192" fmla="*/ 436187 h 899852"/>
              <a:gd name="connsiteX193" fmla="*/ 396394 w 1013152"/>
              <a:gd name="connsiteY193" fmla="*/ 452505 h 899852"/>
              <a:gd name="connsiteX194" fmla="*/ 396240 w 1013152"/>
              <a:gd name="connsiteY194" fmla="*/ 453429 h 899852"/>
              <a:gd name="connsiteX195" fmla="*/ 392315 w 1013152"/>
              <a:gd name="connsiteY195" fmla="*/ 464666 h 899852"/>
              <a:gd name="connsiteX196" fmla="*/ 389082 w 1013152"/>
              <a:gd name="connsiteY196" fmla="*/ 483370 h 899852"/>
              <a:gd name="connsiteX197" fmla="*/ 389159 w 1013152"/>
              <a:gd name="connsiteY197" fmla="*/ 491298 h 899852"/>
              <a:gd name="connsiteX198" fmla="*/ 389082 w 1013152"/>
              <a:gd name="connsiteY198" fmla="*/ 492067 h 899852"/>
              <a:gd name="connsiteX199" fmla="*/ 386850 w 1013152"/>
              <a:gd name="connsiteY199" fmla="*/ 499918 h 899852"/>
              <a:gd name="connsiteX200" fmla="*/ 385541 w 1013152"/>
              <a:gd name="connsiteY200" fmla="*/ 501612 h 899852"/>
              <a:gd name="connsiteX201" fmla="*/ 381616 w 1013152"/>
              <a:gd name="connsiteY201" fmla="*/ 503844 h 899852"/>
              <a:gd name="connsiteX202" fmla="*/ 380692 w 1013152"/>
              <a:gd name="connsiteY202" fmla="*/ 504152 h 899852"/>
              <a:gd name="connsiteX203" fmla="*/ 378075 w 1013152"/>
              <a:gd name="connsiteY203" fmla="*/ 503151 h 899852"/>
              <a:gd name="connsiteX204" fmla="*/ 375227 w 1013152"/>
              <a:gd name="connsiteY204" fmla="*/ 499764 h 899852"/>
              <a:gd name="connsiteX205" fmla="*/ 368223 w 1013152"/>
              <a:gd name="connsiteY205" fmla="*/ 493915 h 899852"/>
              <a:gd name="connsiteX206" fmla="*/ 361835 w 1013152"/>
              <a:gd name="connsiteY206" fmla="*/ 490220 h 899852"/>
              <a:gd name="connsiteX207" fmla="*/ 354830 w 1013152"/>
              <a:gd name="connsiteY207" fmla="*/ 487757 h 899852"/>
              <a:gd name="connsiteX208" fmla="*/ 347056 w 1013152"/>
              <a:gd name="connsiteY208" fmla="*/ 487218 h 899852"/>
              <a:gd name="connsiteX209" fmla="*/ 335511 w 1013152"/>
              <a:gd name="connsiteY209" fmla="*/ 488835 h 899852"/>
              <a:gd name="connsiteX210" fmla="*/ 311496 w 1013152"/>
              <a:gd name="connsiteY210" fmla="*/ 494838 h 899852"/>
              <a:gd name="connsiteX211" fmla="*/ 295025 w 1013152"/>
              <a:gd name="connsiteY211" fmla="*/ 505306 h 899852"/>
              <a:gd name="connsiteX212" fmla="*/ 293563 w 1013152"/>
              <a:gd name="connsiteY212" fmla="*/ 505768 h 899852"/>
              <a:gd name="connsiteX213" fmla="*/ 293563 w 1013152"/>
              <a:gd name="connsiteY213" fmla="*/ 505768 h 899852"/>
              <a:gd name="connsiteX214" fmla="*/ 292331 w 1013152"/>
              <a:gd name="connsiteY214" fmla="*/ 505460 h 899852"/>
              <a:gd name="connsiteX215" fmla="*/ 292177 w 1013152"/>
              <a:gd name="connsiteY215" fmla="*/ 505383 h 899852"/>
              <a:gd name="connsiteX216" fmla="*/ 292177 w 1013152"/>
              <a:gd name="connsiteY216" fmla="*/ 505383 h 899852"/>
              <a:gd name="connsiteX217" fmla="*/ 292177 w 1013152"/>
              <a:gd name="connsiteY217" fmla="*/ 505383 h 899852"/>
              <a:gd name="connsiteX218" fmla="*/ 290792 w 1013152"/>
              <a:gd name="connsiteY218" fmla="*/ 502766 h 899852"/>
              <a:gd name="connsiteX219" fmla="*/ 291253 w 1013152"/>
              <a:gd name="connsiteY219" fmla="*/ 494684 h 899852"/>
              <a:gd name="connsiteX220" fmla="*/ 289868 w 1013152"/>
              <a:gd name="connsiteY220" fmla="*/ 493607 h 899852"/>
              <a:gd name="connsiteX221" fmla="*/ 286635 w 1013152"/>
              <a:gd name="connsiteY221" fmla="*/ 492221 h 899852"/>
              <a:gd name="connsiteX222" fmla="*/ 283402 w 1013152"/>
              <a:gd name="connsiteY222" fmla="*/ 491760 h 899852"/>
              <a:gd name="connsiteX223" fmla="*/ 277937 w 1013152"/>
              <a:gd name="connsiteY223" fmla="*/ 492298 h 899852"/>
              <a:gd name="connsiteX224" fmla="*/ 270395 w 1013152"/>
              <a:gd name="connsiteY224" fmla="*/ 494992 h 899852"/>
              <a:gd name="connsiteX225" fmla="*/ 268162 w 1013152"/>
              <a:gd name="connsiteY225" fmla="*/ 495454 h 899852"/>
              <a:gd name="connsiteX226" fmla="*/ 267239 w 1013152"/>
              <a:gd name="connsiteY226" fmla="*/ 495685 h 899852"/>
              <a:gd name="connsiteX227" fmla="*/ 265468 w 1013152"/>
              <a:gd name="connsiteY227" fmla="*/ 496378 h 899852"/>
              <a:gd name="connsiteX228" fmla="*/ 263159 w 1013152"/>
              <a:gd name="connsiteY228" fmla="*/ 497224 h 899852"/>
              <a:gd name="connsiteX229" fmla="*/ 262544 w 1013152"/>
              <a:gd name="connsiteY229" fmla="*/ 497378 h 899852"/>
              <a:gd name="connsiteX230" fmla="*/ 258079 w 1013152"/>
              <a:gd name="connsiteY230" fmla="*/ 497917 h 899852"/>
              <a:gd name="connsiteX231" fmla="*/ 256309 w 1013152"/>
              <a:gd name="connsiteY231" fmla="*/ 497609 h 899852"/>
              <a:gd name="connsiteX232" fmla="*/ 244841 w 1013152"/>
              <a:gd name="connsiteY232" fmla="*/ 491144 h 899852"/>
              <a:gd name="connsiteX233" fmla="*/ 243378 w 1013152"/>
              <a:gd name="connsiteY233" fmla="*/ 490297 h 899852"/>
              <a:gd name="connsiteX234" fmla="*/ 242532 w 1013152"/>
              <a:gd name="connsiteY234" fmla="*/ 489604 h 899852"/>
              <a:gd name="connsiteX235" fmla="*/ 237144 w 1013152"/>
              <a:gd name="connsiteY235" fmla="*/ 482831 h 899852"/>
              <a:gd name="connsiteX236" fmla="*/ 233526 w 1013152"/>
              <a:gd name="connsiteY236" fmla="*/ 478367 h 899852"/>
              <a:gd name="connsiteX237" fmla="*/ 231679 w 1013152"/>
              <a:gd name="connsiteY237" fmla="*/ 474980 h 899852"/>
              <a:gd name="connsiteX238" fmla="*/ 226830 w 1013152"/>
              <a:gd name="connsiteY238" fmla="*/ 466128 h 899852"/>
              <a:gd name="connsiteX239" fmla="*/ 223828 w 1013152"/>
              <a:gd name="connsiteY239" fmla="*/ 463973 h 899852"/>
              <a:gd name="connsiteX240" fmla="*/ 220749 w 1013152"/>
              <a:gd name="connsiteY240" fmla="*/ 463127 h 899852"/>
              <a:gd name="connsiteX241" fmla="*/ 214361 w 1013152"/>
              <a:gd name="connsiteY241" fmla="*/ 463127 h 899852"/>
              <a:gd name="connsiteX242" fmla="*/ 211667 w 1013152"/>
              <a:gd name="connsiteY242" fmla="*/ 461125 h 899852"/>
              <a:gd name="connsiteX243" fmla="*/ 208434 w 1013152"/>
              <a:gd name="connsiteY243" fmla="*/ 449965 h 899852"/>
              <a:gd name="connsiteX244" fmla="*/ 204354 w 1013152"/>
              <a:gd name="connsiteY244" fmla="*/ 445424 h 899852"/>
              <a:gd name="connsiteX245" fmla="*/ 188807 w 1013152"/>
              <a:gd name="connsiteY245" fmla="*/ 441113 h 899852"/>
              <a:gd name="connsiteX246" fmla="*/ 188807 w 1013152"/>
              <a:gd name="connsiteY246" fmla="*/ 441113 h 899852"/>
              <a:gd name="connsiteX247" fmla="*/ 188807 w 1013152"/>
              <a:gd name="connsiteY247" fmla="*/ 441113 h 899852"/>
              <a:gd name="connsiteX248" fmla="*/ 187652 w 1013152"/>
              <a:gd name="connsiteY248" fmla="*/ 440498 h 899852"/>
              <a:gd name="connsiteX249" fmla="*/ 181418 w 1013152"/>
              <a:gd name="connsiteY249" fmla="*/ 434725 h 899852"/>
              <a:gd name="connsiteX250" fmla="*/ 176491 w 1013152"/>
              <a:gd name="connsiteY250" fmla="*/ 438188 h 899852"/>
              <a:gd name="connsiteX251" fmla="*/ 171719 w 1013152"/>
              <a:gd name="connsiteY251" fmla="*/ 446116 h 899852"/>
              <a:gd name="connsiteX252" fmla="*/ 171104 w 1013152"/>
              <a:gd name="connsiteY252" fmla="*/ 446886 h 899852"/>
              <a:gd name="connsiteX253" fmla="*/ 165485 w 1013152"/>
              <a:gd name="connsiteY253" fmla="*/ 451350 h 899852"/>
              <a:gd name="connsiteX254" fmla="*/ 160713 w 1013152"/>
              <a:gd name="connsiteY254" fmla="*/ 454352 h 899852"/>
              <a:gd name="connsiteX255" fmla="*/ 159789 w 1013152"/>
              <a:gd name="connsiteY255" fmla="*/ 454737 h 899852"/>
              <a:gd name="connsiteX256" fmla="*/ 156941 w 1013152"/>
              <a:gd name="connsiteY256" fmla="*/ 455276 h 899852"/>
              <a:gd name="connsiteX257" fmla="*/ 155864 w 1013152"/>
              <a:gd name="connsiteY257" fmla="*/ 455276 h 899852"/>
              <a:gd name="connsiteX258" fmla="*/ 149706 w 1013152"/>
              <a:gd name="connsiteY258" fmla="*/ 454121 h 899852"/>
              <a:gd name="connsiteX259" fmla="*/ 148398 w 1013152"/>
              <a:gd name="connsiteY259" fmla="*/ 453506 h 899852"/>
              <a:gd name="connsiteX260" fmla="*/ 147551 w 1013152"/>
              <a:gd name="connsiteY260" fmla="*/ 452351 h 899852"/>
              <a:gd name="connsiteX261" fmla="*/ 144395 w 1013152"/>
              <a:gd name="connsiteY261" fmla="*/ 443884 h 899852"/>
              <a:gd name="connsiteX262" fmla="*/ 142471 w 1013152"/>
              <a:gd name="connsiteY262" fmla="*/ 438804 h 899852"/>
              <a:gd name="connsiteX263" fmla="*/ 142317 w 1013152"/>
              <a:gd name="connsiteY263" fmla="*/ 437573 h 899852"/>
              <a:gd name="connsiteX264" fmla="*/ 142317 w 1013152"/>
              <a:gd name="connsiteY264" fmla="*/ 437573 h 899852"/>
              <a:gd name="connsiteX265" fmla="*/ 142317 w 1013152"/>
              <a:gd name="connsiteY265" fmla="*/ 437573 h 899852"/>
              <a:gd name="connsiteX266" fmla="*/ 142856 w 1013152"/>
              <a:gd name="connsiteY266" fmla="*/ 431954 h 899852"/>
              <a:gd name="connsiteX267" fmla="*/ 145165 w 1013152"/>
              <a:gd name="connsiteY267" fmla="*/ 423564 h 899852"/>
              <a:gd name="connsiteX268" fmla="*/ 154016 w 1013152"/>
              <a:gd name="connsiteY268" fmla="*/ 406246 h 899852"/>
              <a:gd name="connsiteX269" fmla="*/ 154016 w 1013152"/>
              <a:gd name="connsiteY269" fmla="*/ 400704 h 899852"/>
              <a:gd name="connsiteX270" fmla="*/ 151399 w 1013152"/>
              <a:gd name="connsiteY270" fmla="*/ 393854 h 899852"/>
              <a:gd name="connsiteX271" fmla="*/ 150553 w 1013152"/>
              <a:gd name="connsiteY271" fmla="*/ 392392 h 899852"/>
              <a:gd name="connsiteX272" fmla="*/ 147551 w 1013152"/>
              <a:gd name="connsiteY272" fmla="*/ 386927 h 899852"/>
              <a:gd name="connsiteX273" fmla="*/ 143779 w 1013152"/>
              <a:gd name="connsiteY273" fmla="*/ 377537 h 899852"/>
              <a:gd name="connsiteX274" fmla="*/ 143010 w 1013152"/>
              <a:gd name="connsiteY274" fmla="*/ 375689 h 899852"/>
              <a:gd name="connsiteX275" fmla="*/ 140162 w 1013152"/>
              <a:gd name="connsiteY275" fmla="*/ 371379 h 899852"/>
              <a:gd name="connsiteX276" fmla="*/ 137006 w 1013152"/>
              <a:gd name="connsiteY276" fmla="*/ 369378 h 899852"/>
              <a:gd name="connsiteX277" fmla="*/ 133465 w 1013152"/>
              <a:gd name="connsiteY277" fmla="*/ 369763 h 899852"/>
              <a:gd name="connsiteX278" fmla="*/ 128924 w 1013152"/>
              <a:gd name="connsiteY278" fmla="*/ 372302 h 899852"/>
              <a:gd name="connsiteX279" fmla="*/ 119688 w 1013152"/>
              <a:gd name="connsiteY279" fmla="*/ 379384 h 899852"/>
              <a:gd name="connsiteX280" fmla="*/ 118764 w 1013152"/>
              <a:gd name="connsiteY280" fmla="*/ 379846 h 899852"/>
              <a:gd name="connsiteX281" fmla="*/ 113146 w 1013152"/>
              <a:gd name="connsiteY281" fmla="*/ 381539 h 899852"/>
              <a:gd name="connsiteX282" fmla="*/ 111452 w 1013152"/>
              <a:gd name="connsiteY282" fmla="*/ 381539 h 899852"/>
              <a:gd name="connsiteX283" fmla="*/ 108066 w 1013152"/>
              <a:gd name="connsiteY283" fmla="*/ 380384 h 899852"/>
              <a:gd name="connsiteX284" fmla="*/ 101138 w 1013152"/>
              <a:gd name="connsiteY284" fmla="*/ 377537 h 899852"/>
              <a:gd name="connsiteX285" fmla="*/ 92364 w 1013152"/>
              <a:gd name="connsiteY285" fmla="*/ 372302 h 899852"/>
              <a:gd name="connsiteX286" fmla="*/ 86899 w 1013152"/>
              <a:gd name="connsiteY286" fmla="*/ 367530 h 899852"/>
              <a:gd name="connsiteX287" fmla="*/ 86899 w 1013152"/>
              <a:gd name="connsiteY287" fmla="*/ 367530 h 899852"/>
              <a:gd name="connsiteX288" fmla="*/ 86899 w 1013152"/>
              <a:gd name="connsiteY288" fmla="*/ 367530 h 899852"/>
              <a:gd name="connsiteX289" fmla="*/ 78817 w 1013152"/>
              <a:gd name="connsiteY289" fmla="*/ 358910 h 899852"/>
              <a:gd name="connsiteX290" fmla="*/ 63885 w 1013152"/>
              <a:gd name="connsiteY290" fmla="*/ 336050 h 899852"/>
              <a:gd name="connsiteX291" fmla="*/ 63577 w 1013152"/>
              <a:gd name="connsiteY291" fmla="*/ 335357 h 899852"/>
              <a:gd name="connsiteX292" fmla="*/ 57958 w 1013152"/>
              <a:gd name="connsiteY292" fmla="*/ 317885 h 899852"/>
              <a:gd name="connsiteX293" fmla="*/ 54187 w 1013152"/>
              <a:gd name="connsiteY293" fmla="*/ 311035 h 899852"/>
              <a:gd name="connsiteX294" fmla="*/ 53956 w 1013152"/>
              <a:gd name="connsiteY294" fmla="*/ 310496 h 899852"/>
              <a:gd name="connsiteX295" fmla="*/ 50569 w 1013152"/>
              <a:gd name="connsiteY295" fmla="*/ 298719 h 899852"/>
              <a:gd name="connsiteX296" fmla="*/ 49107 w 1013152"/>
              <a:gd name="connsiteY296" fmla="*/ 290869 h 899852"/>
              <a:gd name="connsiteX297" fmla="*/ 42256 w 1013152"/>
              <a:gd name="connsiteY297" fmla="*/ 295564 h 899852"/>
              <a:gd name="connsiteX298" fmla="*/ 35406 w 1013152"/>
              <a:gd name="connsiteY298" fmla="*/ 303415 h 899852"/>
              <a:gd name="connsiteX299" fmla="*/ 31250 w 1013152"/>
              <a:gd name="connsiteY299" fmla="*/ 312343 h 899852"/>
              <a:gd name="connsiteX300" fmla="*/ 27940 w 1013152"/>
              <a:gd name="connsiteY300" fmla="*/ 328353 h 899852"/>
              <a:gd name="connsiteX301" fmla="*/ 27632 w 1013152"/>
              <a:gd name="connsiteY301" fmla="*/ 329199 h 899852"/>
              <a:gd name="connsiteX302" fmla="*/ 22783 w 1013152"/>
              <a:gd name="connsiteY302" fmla="*/ 337820 h 899852"/>
              <a:gd name="connsiteX303" fmla="*/ 21782 w 1013152"/>
              <a:gd name="connsiteY303" fmla="*/ 342207 h 899852"/>
              <a:gd name="connsiteX304" fmla="*/ 21782 w 1013152"/>
              <a:gd name="connsiteY304" fmla="*/ 346749 h 899852"/>
              <a:gd name="connsiteX305" fmla="*/ 23630 w 1013152"/>
              <a:gd name="connsiteY305" fmla="*/ 350058 h 899852"/>
              <a:gd name="connsiteX306" fmla="*/ 28402 w 1013152"/>
              <a:gd name="connsiteY306" fmla="*/ 355831 h 899852"/>
              <a:gd name="connsiteX307" fmla="*/ 28787 w 1013152"/>
              <a:gd name="connsiteY307" fmla="*/ 356447 h 899852"/>
              <a:gd name="connsiteX308" fmla="*/ 31634 w 1013152"/>
              <a:gd name="connsiteY308" fmla="*/ 362604 h 899852"/>
              <a:gd name="connsiteX309" fmla="*/ 31866 w 1013152"/>
              <a:gd name="connsiteY309" fmla="*/ 363528 h 899852"/>
              <a:gd name="connsiteX310" fmla="*/ 32404 w 1013152"/>
              <a:gd name="connsiteY310" fmla="*/ 369147 h 899852"/>
              <a:gd name="connsiteX311" fmla="*/ 31866 w 1013152"/>
              <a:gd name="connsiteY311" fmla="*/ 385310 h 899852"/>
              <a:gd name="connsiteX312" fmla="*/ 32943 w 1013152"/>
              <a:gd name="connsiteY312" fmla="*/ 392699 h 899852"/>
              <a:gd name="connsiteX313" fmla="*/ 32789 w 1013152"/>
              <a:gd name="connsiteY313" fmla="*/ 394008 h 899852"/>
              <a:gd name="connsiteX314" fmla="*/ 31634 w 1013152"/>
              <a:gd name="connsiteY314" fmla="*/ 397395 h 899852"/>
              <a:gd name="connsiteX315" fmla="*/ 30249 w 1013152"/>
              <a:gd name="connsiteY315" fmla="*/ 399011 h 899852"/>
              <a:gd name="connsiteX316" fmla="*/ 21551 w 1013152"/>
              <a:gd name="connsiteY316" fmla="*/ 403398 h 899852"/>
              <a:gd name="connsiteX317" fmla="*/ 21090 w 1013152"/>
              <a:gd name="connsiteY317" fmla="*/ 408478 h 899852"/>
              <a:gd name="connsiteX318" fmla="*/ 26478 w 1013152"/>
              <a:gd name="connsiteY318" fmla="*/ 423641 h 899852"/>
              <a:gd name="connsiteX319" fmla="*/ 26324 w 1013152"/>
              <a:gd name="connsiteY319" fmla="*/ 425873 h 899852"/>
              <a:gd name="connsiteX320" fmla="*/ 24630 w 1013152"/>
              <a:gd name="connsiteY320" fmla="*/ 429260 h 899852"/>
              <a:gd name="connsiteX321" fmla="*/ 23091 w 1013152"/>
              <a:gd name="connsiteY321" fmla="*/ 430646 h 899852"/>
              <a:gd name="connsiteX322" fmla="*/ 19165 w 1013152"/>
              <a:gd name="connsiteY322" fmla="*/ 432108 h 899852"/>
              <a:gd name="connsiteX323" fmla="*/ 14547 w 1013152"/>
              <a:gd name="connsiteY323" fmla="*/ 436726 h 899852"/>
              <a:gd name="connsiteX324" fmla="*/ 10314 w 1013152"/>
              <a:gd name="connsiteY324" fmla="*/ 442576 h 899852"/>
              <a:gd name="connsiteX325" fmla="*/ 7928 w 1013152"/>
              <a:gd name="connsiteY325" fmla="*/ 447425 h 899852"/>
              <a:gd name="connsiteX326" fmla="*/ 4618 w 1013152"/>
              <a:gd name="connsiteY326" fmla="*/ 470593 h 899852"/>
              <a:gd name="connsiteX327" fmla="*/ 4387 w 1013152"/>
              <a:gd name="connsiteY327" fmla="*/ 471439 h 899852"/>
              <a:gd name="connsiteX328" fmla="*/ 0 w 1013152"/>
              <a:gd name="connsiteY328" fmla="*/ 480214 h 899852"/>
              <a:gd name="connsiteX329" fmla="*/ 693 w 1013152"/>
              <a:gd name="connsiteY329" fmla="*/ 481369 h 899852"/>
              <a:gd name="connsiteX330" fmla="*/ 3695 w 1013152"/>
              <a:gd name="connsiteY330" fmla="*/ 484370 h 899852"/>
              <a:gd name="connsiteX331" fmla="*/ 8236 w 1013152"/>
              <a:gd name="connsiteY331" fmla="*/ 482754 h 899852"/>
              <a:gd name="connsiteX332" fmla="*/ 28633 w 1013152"/>
              <a:gd name="connsiteY332" fmla="*/ 478752 h 899852"/>
              <a:gd name="connsiteX333" fmla="*/ 37022 w 1013152"/>
              <a:gd name="connsiteY333" fmla="*/ 475057 h 899852"/>
              <a:gd name="connsiteX334" fmla="*/ 41256 w 1013152"/>
              <a:gd name="connsiteY334" fmla="*/ 471901 h 899852"/>
              <a:gd name="connsiteX335" fmla="*/ 42256 w 1013152"/>
              <a:gd name="connsiteY335" fmla="*/ 471439 h 899852"/>
              <a:gd name="connsiteX336" fmla="*/ 44488 w 1013152"/>
              <a:gd name="connsiteY336" fmla="*/ 470901 h 899852"/>
              <a:gd name="connsiteX337" fmla="*/ 45643 w 1013152"/>
              <a:gd name="connsiteY337" fmla="*/ 470824 h 899852"/>
              <a:gd name="connsiteX338" fmla="*/ 52416 w 1013152"/>
              <a:gd name="connsiteY338" fmla="*/ 471978 h 899852"/>
              <a:gd name="connsiteX339" fmla="*/ 53032 w 1013152"/>
              <a:gd name="connsiteY339" fmla="*/ 472132 h 899852"/>
              <a:gd name="connsiteX340" fmla="*/ 58651 w 1013152"/>
              <a:gd name="connsiteY340" fmla="*/ 474364 h 899852"/>
              <a:gd name="connsiteX341" fmla="*/ 64039 w 1013152"/>
              <a:gd name="connsiteY341" fmla="*/ 475981 h 899852"/>
              <a:gd name="connsiteX342" fmla="*/ 80587 w 1013152"/>
              <a:gd name="connsiteY342" fmla="*/ 479136 h 899852"/>
              <a:gd name="connsiteX343" fmla="*/ 88900 w 1013152"/>
              <a:gd name="connsiteY343" fmla="*/ 477212 h 899852"/>
              <a:gd name="connsiteX344" fmla="*/ 91748 w 1013152"/>
              <a:gd name="connsiteY344" fmla="*/ 474826 h 899852"/>
              <a:gd name="connsiteX345" fmla="*/ 97598 w 1013152"/>
              <a:gd name="connsiteY345" fmla="*/ 470747 h 899852"/>
              <a:gd name="connsiteX346" fmla="*/ 108604 w 1013152"/>
              <a:gd name="connsiteY346" fmla="*/ 461356 h 899852"/>
              <a:gd name="connsiteX347" fmla="*/ 114454 w 1013152"/>
              <a:gd name="connsiteY347" fmla="*/ 457277 h 899852"/>
              <a:gd name="connsiteX348" fmla="*/ 116609 w 1013152"/>
              <a:gd name="connsiteY348" fmla="*/ 456815 h 899852"/>
              <a:gd name="connsiteX349" fmla="*/ 119457 w 1013152"/>
              <a:gd name="connsiteY349" fmla="*/ 457354 h 899852"/>
              <a:gd name="connsiteX350" fmla="*/ 120688 w 1013152"/>
              <a:gd name="connsiteY350" fmla="*/ 457893 h 899852"/>
              <a:gd name="connsiteX351" fmla="*/ 123536 w 1013152"/>
              <a:gd name="connsiteY351" fmla="*/ 460125 h 899852"/>
              <a:gd name="connsiteX352" fmla="*/ 124383 w 1013152"/>
              <a:gd name="connsiteY352" fmla="*/ 461356 h 899852"/>
              <a:gd name="connsiteX353" fmla="*/ 124383 w 1013152"/>
              <a:gd name="connsiteY353" fmla="*/ 461356 h 899852"/>
              <a:gd name="connsiteX354" fmla="*/ 124383 w 1013152"/>
              <a:gd name="connsiteY354" fmla="*/ 461356 h 899852"/>
              <a:gd name="connsiteX355" fmla="*/ 126307 w 1013152"/>
              <a:gd name="connsiteY355" fmla="*/ 466744 h 899852"/>
              <a:gd name="connsiteX356" fmla="*/ 129540 w 1013152"/>
              <a:gd name="connsiteY356" fmla="*/ 469053 h 899852"/>
              <a:gd name="connsiteX357" fmla="*/ 130387 w 1013152"/>
              <a:gd name="connsiteY357" fmla="*/ 470054 h 899852"/>
              <a:gd name="connsiteX358" fmla="*/ 131541 w 1013152"/>
              <a:gd name="connsiteY358" fmla="*/ 472286 h 899852"/>
              <a:gd name="connsiteX359" fmla="*/ 131541 w 1013152"/>
              <a:gd name="connsiteY359" fmla="*/ 472286 h 899852"/>
              <a:gd name="connsiteX360" fmla="*/ 131849 w 1013152"/>
              <a:gd name="connsiteY360" fmla="*/ 473825 h 899852"/>
              <a:gd name="connsiteX361" fmla="*/ 131310 w 1013152"/>
              <a:gd name="connsiteY361" fmla="*/ 479444 h 899852"/>
              <a:gd name="connsiteX362" fmla="*/ 132080 w 1013152"/>
              <a:gd name="connsiteY362" fmla="*/ 481830 h 899852"/>
              <a:gd name="connsiteX363" fmla="*/ 134620 w 1013152"/>
              <a:gd name="connsiteY363" fmla="*/ 485448 h 899852"/>
              <a:gd name="connsiteX364" fmla="*/ 135159 w 1013152"/>
              <a:gd name="connsiteY364" fmla="*/ 486910 h 899852"/>
              <a:gd name="connsiteX365" fmla="*/ 135698 w 1013152"/>
              <a:gd name="connsiteY365" fmla="*/ 494761 h 899852"/>
              <a:gd name="connsiteX366" fmla="*/ 135698 w 1013152"/>
              <a:gd name="connsiteY366" fmla="*/ 501304 h 899852"/>
              <a:gd name="connsiteX367" fmla="*/ 136159 w 1013152"/>
              <a:gd name="connsiteY367" fmla="*/ 502766 h 899852"/>
              <a:gd name="connsiteX368" fmla="*/ 137160 w 1013152"/>
              <a:gd name="connsiteY368" fmla="*/ 506153 h 899852"/>
              <a:gd name="connsiteX369" fmla="*/ 139700 w 1013152"/>
              <a:gd name="connsiteY369" fmla="*/ 509693 h 899852"/>
              <a:gd name="connsiteX370" fmla="*/ 140162 w 1013152"/>
              <a:gd name="connsiteY370" fmla="*/ 510848 h 899852"/>
              <a:gd name="connsiteX371" fmla="*/ 140624 w 1013152"/>
              <a:gd name="connsiteY371" fmla="*/ 513619 h 899852"/>
              <a:gd name="connsiteX372" fmla="*/ 140701 w 1013152"/>
              <a:gd name="connsiteY372" fmla="*/ 514235 h 899852"/>
              <a:gd name="connsiteX373" fmla="*/ 140701 w 1013152"/>
              <a:gd name="connsiteY373" fmla="*/ 514235 h 899852"/>
              <a:gd name="connsiteX374" fmla="*/ 140701 w 1013152"/>
              <a:gd name="connsiteY374" fmla="*/ 514235 h 899852"/>
              <a:gd name="connsiteX375" fmla="*/ 140701 w 1013152"/>
              <a:gd name="connsiteY375" fmla="*/ 515312 h 899852"/>
              <a:gd name="connsiteX376" fmla="*/ 139546 w 1013152"/>
              <a:gd name="connsiteY376" fmla="*/ 520392 h 899852"/>
              <a:gd name="connsiteX377" fmla="*/ 138930 w 1013152"/>
              <a:gd name="connsiteY377" fmla="*/ 521624 h 899852"/>
              <a:gd name="connsiteX378" fmla="*/ 135775 w 1013152"/>
              <a:gd name="connsiteY378" fmla="*/ 525318 h 899852"/>
              <a:gd name="connsiteX379" fmla="*/ 131618 w 1013152"/>
              <a:gd name="connsiteY379" fmla="*/ 533169 h 899852"/>
              <a:gd name="connsiteX380" fmla="*/ 130695 w 1013152"/>
              <a:gd name="connsiteY380" fmla="*/ 536787 h 899852"/>
              <a:gd name="connsiteX381" fmla="*/ 131079 w 1013152"/>
              <a:gd name="connsiteY381" fmla="*/ 539712 h 899852"/>
              <a:gd name="connsiteX382" fmla="*/ 132696 w 1013152"/>
              <a:gd name="connsiteY382" fmla="*/ 542790 h 899852"/>
              <a:gd name="connsiteX383" fmla="*/ 136236 w 1013152"/>
              <a:gd name="connsiteY383" fmla="*/ 549564 h 899852"/>
              <a:gd name="connsiteX384" fmla="*/ 152246 w 1013152"/>
              <a:gd name="connsiteY384" fmla="*/ 564958 h 899852"/>
              <a:gd name="connsiteX385" fmla="*/ 152939 w 1013152"/>
              <a:gd name="connsiteY385" fmla="*/ 566035 h 899852"/>
              <a:gd name="connsiteX386" fmla="*/ 155787 w 1013152"/>
              <a:gd name="connsiteY386" fmla="*/ 573886 h 899852"/>
              <a:gd name="connsiteX387" fmla="*/ 155941 w 1013152"/>
              <a:gd name="connsiteY387" fmla="*/ 575195 h 899852"/>
              <a:gd name="connsiteX388" fmla="*/ 155941 w 1013152"/>
              <a:gd name="connsiteY388" fmla="*/ 575195 h 899852"/>
              <a:gd name="connsiteX389" fmla="*/ 155941 w 1013152"/>
              <a:gd name="connsiteY389" fmla="*/ 575195 h 899852"/>
              <a:gd name="connsiteX390" fmla="*/ 154863 w 1013152"/>
              <a:gd name="connsiteY390" fmla="*/ 584277 h 899852"/>
              <a:gd name="connsiteX391" fmla="*/ 155171 w 1013152"/>
              <a:gd name="connsiteY391" fmla="*/ 585970 h 899852"/>
              <a:gd name="connsiteX392" fmla="*/ 155864 w 1013152"/>
              <a:gd name="connsiteY392" fmla="*/ 586817 h 899852"/>
              <a:gd name="connsiteX393" fmla="*/ 156017 w 1013152"/>
              <a:gd name="connsiteY393" fmla="*/ 587048 h 899852"/>
              <a:gd name="connsiteX394" fmla="*/ 159558 w 1013152"/>
              <a:gd name="connsiteY394" fmla="*/ 586663 h 899852"/>
              <a:gd name="connsiteX395" fmla="*/ 168487 w 1013152"/>
              <a:gd name="connsiteY395" fmla="*/ 587202 h 899852"/>
              <a:gd name="connsiteX396" fmla="*/ 169718 w 1013152"/>
              <a:gd name="connsiteY396" fmla="*/ 587587 h 899852"/>
              <a:gd name="connsiteX397" fmla="*/ 181571 w 1013152"/>
              <a:gd name="connsiteY397" fmla="*/ 594360 h 899852"/>
              <a:gd name="connsiteX398" fmla="*/ 191885 w 1013152"/>
              <a:gd name="connsiteY398" fmla="*/ 598978 h 899852"/>
              <a:gd name="connsiteX399" fmla="*/ 209742 w 1013152"/>
              <a:gd name="connsiteY399" fmla="*/ 597901 h 899852"/>
              <a:gd name="connsiteX400" fmla="*/ 211821 w 1013152"/>
              <a:gd name="connsiteY400" fmla="*/ 598670 h 899852"/>
              <a:gd name="connsiteX401" fmla="*/ 212667 w 1013152"/>
              <a:gd name="connsiteY401" fmla="*/ 600749 h 899852"/>
              <a:gd name="connsiteX402" fmla="*/ 212667 w 1013152"/>
              <a:gd name="connsiteY402" fmla="*/ 600749 h 899852"/>
              <a:gd name="connsiteX403" fmla="*/ 212667 w 1013152"/>
              <a:gd name="connsiteY403" fmla="*/ 607753 h 899852"/>
              <a:gd name="connsiteX404" fmla="*/ 215900 w 1013152"/>
              <a:gd name="connsiteY404" fmla="*/ 612371 h 899852"/>
              <a:gd name="connsiteX405" fmla="*/ 219595 w 1013152"/>
              <a:gd name="connsiteY405" fmla="*/ 615527 h 899852"/>
              <a:gd name="connsiteX406" fmla="*/ 224290 w 1013152"/>
              <a:gd name="connsiteY406" fmla="*/ 618298 h 899852"/>
              <a:gd name="connsiteX407" fmla="*/ 229831 w 1013152"/>
              <a:gd name="connsiteY407" fmla="*/ 618836 h 899852"/>
              <a:gd name="connsiteX408" fmla="*/ 230986 w 1013152"/>
              <a:gd name="connsiteY408" fmla="*/ 619221 h 899852"/>
              <a:gd name="connsiteX409" fmla="*/ 246611 w 1013152"/>
              <a:gd name="connsiteY409" fmla="*/ 628304 h 899852"/>
              <a:gd name="connsiteX410" fmla="*/ 269856 w 1013152"/>
              <a:gd name="connsiteY410" fmla="*/ 607214 h 899852"/>
              <a:gd name="connsiteX411" fmla="*/ 270933 w 1013152"/>
              <a:gd name="connsiteY411" fmla="*/ 606598 h 899852"/>
              <a:gd name="connsiteX412" fmla="*/ 280324 w 1013152"/>
              <a:gd name="connsiteY412" fmla="*/ 603673 h 899852"/>
              <a:gd name="connsiteX413" fmla="*/ 282479 w 1013152"/>
              <a:gd name="connsiteY413" fmla="*/ 597593 h 899852"/>
              <a:gd name="connsiteX414" fmla="*/ 282479 w 1013152"/>
              <a:gd name="connsiteY414" fmla="*/ 590742 h 899852"/>
              <a:gd name="connsiteX415" fmla="*/ 282479 w 1013152"/>
              <a:gd name="connsiteY415" fmla="*/ 590742 h 899852"/>
              <a:gd name="connsiteX416" fmla="*/ 283248 w 1013152"/>
              <a:gd name="connsiteY416" fmla="*/ 588818 h 899852"/>
              <a:gd name="connsiteX417" fmla="*/ 304030 w 1013152"/>
              <a:gd name="connsiteY417" fmla="*/ 567421 h 899852"/>
              <a:gd name="connsiteX418" fmla="*/ 312651 w 1013152"/>
              <a:gd name="connsiteY418" fmla="*/ 559955 h 899852"/>
              <a:gd name="connsiteX419" fmla="*/ 313267 w 1013152"/>
              <a:gd name="connsiteY419" fmla="*/ 559570 h 899852"/>
              <a:gd name="connsiteX420" fmla="*/ 316653 w 1013152"/>
              <a:gd name="connsiteY420" fmla="*/ 557876 h 899852"/>
              <a:gd name="connsiteX421" fmla="*/ 317654 w 1013152"/>
              <a:gd name="connsiteY421" fmla="*/ 557569 h 899852"/>
              <a:gd name="connsiteX422" fmla="*/ 323273 w 1013152"/>
              <a:gd name="connsiteY422" fmla="*/ 557030 h 899852"/>
              <a:gd name="connsiteX423" fmla="*/ 325274 w 1013152"/>
              <a:gd name="connsiteY423" fmla="*/ 557569 h 899852"/>
              <a:gd name="connsiteX424" fmla="*/ 326736 w 1013152"/>
              <a:gd name="connsiteY424" fmla="*/ 558723 h 899852"/>
              <a:gd name="connsiteX425" fmla="*/ 327506 w 1013152"/>
              <a:gd name="connsiteY425" fmla="*/ 559262 h 899852"/>
              <a:gd name="connsiteX426" fmla="*/ 328661 w 1013152"/>
              <a:gd name="connsiteY426" fmla="*/ 561494 h 899852"/>
              <a:gd name="connsiteX427" fmla="*/ 328661 w 1013152"/>
              <a:gd name="connsiteY427" fmla="*/ 579428 h 899852"/>
              <a:gd name="connsiteX428" fmla="*/ 345825 w 1013152"/>
              <a:gd name="connsiteY428" fmla="*/ 587741 h 899852"/>
              <a:gd name="connsiteX429" fmla="*/ 353291 w 1013152"/>
              <a:gd name="connsiteY429" fmla="*/ 585739 h 899852"/>
              <a:gd name="connsiteX430" fmla="*/ 355831 w 1013152"/>
              <a:gd name="connsiteY430" fmla="*/ 586355 h 899852"/>
              <a:gd name="connsiteX431" fmla="*/ 355985 w 1013152"/>
              <a:gd name="connsiteY431" fmla="*/ 586432 h 899852"/>
              <a:gd name="connsiteX432" fmla="*/ 363990 w 1013152"/>
              <a:gd name="connsiteY432" fmla="*/ 594437 h 899852"/>
              <a:gd name="connsiteX433" fmla="*/ 368608 w 1013152"/>
              <a:gd name="connsiteY433" fmla="*/ 596284 h 899852"/>
              <a:gd name="connsiteX434" fmla="*/ 372149 w 1013152"/>
              <a:gd name="connsiteY434" fmla="*/ 596284 h 899852"/>
              <a:gd name="connsiteX435" fmla="*/ 375073 w 1013152"/>
              <a:gd name="connsiteY435" fmla="*/ 595284 h 899852"/>
              <a:gd name="connsiteX436" fmla="*/ 376613 w 1013152"/>
              <a:gd name="connsiteY436" fmla="*/ 595207 h 899852"/>
              <a:gd name="connsiteX437" fmla="*/ 378845 w 1013152"/>
              <a:gd name="connsiteY437" fmla="*/ 595745 h 899852"/>
              <a:gd name="connsiteX438" fmla="*/ 380923 w 1013152"/>
              <a:gd name="connsiteY438" fmla="*/ 598055 h 899852"/>
              <a:gd name="connsiteX439" fmla="*/ 381385 w 1013152"/>
              <a:gd name="connsiteY439" fmla="*/ 601518 h 899852"/>
              <a:gd name="connsiteX440" fmla="*/ 384848 w 1013152"/>
              <a:gd name="connsiteY440" fmla="*/ 608522 h 899852"/>
              <a:gd name="connsiteX441" fmla="*/ 400165 w 1013152"/>
              <a:gd name="connsiteY441" fmla="*/ 622223 h 899852"/>
              <a:gd name="connsiteX442" fmla="*/ 403860 w 1013152"/>
              <a:gd name="connsiteY442" fmla="*/ 624840 h 899852"/>
              <a:gd name="connsiteX443" fmla="*/ 405014 w 1013152"/>
              <a:gd name="connsiteY443" fmla="*/ 627149 h 899852"/>
              <a:gd name="connsiteX444" fmla="*/ 405014 w 1013152"/>
              <a:gd name="connsiteY444" fmla="*/ 627149 h 899852"/>
              <a:gd name="connsiteX445" fmla="*/ 405014 w 1013152"/>
              <a:gd name="connsiteY445" fmla="*/ 629612 h 899852"/>
              <a:gd name="connsiteX446" fmla="*/ 407324 w 1013152"/>
              <a:gd name="connsiteY446" fmla="*/ 632845 h 899852"/>
              <a:gd name="connsiteX447" fmla="*/ 407862 w 1013152"/>
              <a:gd name="connsiteY447" fmla="*/ 634230 h 899852"/>
              <a:gd name="connsiteX448" fmla="*/ 407555 w 1013152"/>
              <a:gd name="connsiteY448" fmla="*/ 635693 h 899852"/>
              <a:gd name="connsiteX449" fmla="*/ 405322 w 1013152"/>
              <a:gd name="connsiteY449" fmla="*/ 640157 h 899852"/>
              <a:gd name="connsiteX450" fmla="*/ 403398 w 1013152"/>
              <a:gd name="connsiteY450" fmla="*/ 645083 h 899852"/>
              <a:gd name="connsiteX451" fmla="*/ 403398 w 1013152"/>
              <a:gd name="connsiteY451" fmla="*/ 648008 h 899852"/>
              <a:gd name="connsiteX452" fmla="*/ 406323 w 1013152"/>
              <a:gd name="connsiteY452" fmla="*/ 656321 h 899852"/>
              <a:gd name="connsiteX453" fmla="*/ 422025 w 1013152"/>
              <a:gd name="connsiteY453" fmla="*/ 668790 h 899852"/>
              <a:gd name="connsiteX454" fmla="*/ 422025 w 1013152"/>
              <a:gd name="connsiteY454" fmla="*/ 668790 h 899852"/>
              <a:gd name="connsiteX455" fmla="*/ 422025 w 1013152"/>
              <a:gd name="connsiteY455" fmla="*/ 668790 h 899852"/>
              <a:gd name="connsiteX456" fmla="*/ 422179 w 1013152"/>
              <a:gd name="connsiteY456" fmla="*/ 669021 h 899852"/>
              <a:gd name="connsiteX457" fmla="*/ 422641 w 1013152"/>
              <a:gd name="connsiteY457" fmla="*/ 669559 h 899852"/>
              <a:gd name="connsiteX458" fmla="*/ 422641 w 1013152"/>
              <a:gd name="connsiteY458" fmla="*/ 669559 h 899852"/>
              <a:gd name="connsiteX459" fmla="*/ 422641 w 1013152"/>
              <a:gd name="connsiteY459" fmla="*/ 669559 h 899852"/>
              <a:gd name="connsiteX460" fmla="*/ 430491 w 1013152"/>
              <a:gd name="connsiteY460" fmla="*/ 682490 h 899852"/>
              <a:gd name="connsiteX461" fmla="*/ 430876 w 1013152"/>
              <a:gd name="connsiteY461" fmla="*/ 684415 h 899852"/>
              <a:gd name="connsiteX462" fmla="*/ 429260 w 1013152"/>
              <a:gd name="connsiteY462" fmla="*/ 693343 h 899852"/>
              <a:gd name="connsiteX463" fmla="*/ 431800 w 1013152"/>
              <a:gd name="connsiteY463" fmla="*/ 703041 h 899852"/>
              <a:gd name="connsiteX464" fmla="*/ 441190 w 1013152"/>
              <a:gd name="connsiteY464" fmla="*/ 718435 h 899852"/>
              <a:gd name="connsiteX465" fmla="*/ 441498 w 1013152"/>
              <a:gd name="connsiteY465" fmla="*/ 719205 h 899852"/>
              <a:gd name="connsiteX466" fmla="*/ 442653 w 1013152"/>
              <a:gd name="connsiteY466" fmla="*/ 723669 h 899852"/>
              <a:gd name="connsiteX467" fmla="*/ 442576 w 1013152"/>
              <a:gd name="connsiteY467" fmla="*/ 725131 h 899852"/>
              <a:gd name="connsiteX468" fmla="*/ 441036 w 1013152"/>
              <a:gd name="connsiteY468" fmla="*/ 730135 h 899852"/>
              <a:gd name="connsiteX469" fmla="*/ 442037 w 1013152"/>
              <a:gd name="connsiteY469" fmla="*/ 736908 h 899852"/>
              <a:gd name="connsiteX470" fmla="*/ 447425 w 1013152"/>
              <a:gd name="connsiteY470" fmla="*/ 747145 h 899852"/>
              <a:gd name="connsiteX471" fmla="*/ 447733 w 1013152"/>
              <a:gd name="connsiteY471" fmla="*/ 748761 h 899852"/>
              <a:gd name="connsiteX472" fmla="*/ 447194 w 1013152"/>
              <a:gd name="connsiteY472" fmla="*/ 753841 h 899852"/>
              <a:gd name="connsiteX473" fmla="*/ 446039 w 1013152"/>
              <a:gd name="connsiteY473" fmla="*/ 755766 h 899852"/>
              <a:gd name="connsiteX474" fmla="*/ 432185 w 1013152"/>
              <a:gd name="connsiteY474" fmla="*/ 766002 h 899852"/>
              <a:gd name="connsiteX475" fmla="*/ 432339 w 1013152"/>
              <a:gd name="connsiteY475" fmla="*/ 767311 h 899852"/>
              <a:gd name="connsiteX476" fmla="*/ 433647 w 1013152"/>
              <a:gd name="connsiteY476" fmla="*/ 776778 h 899852"/>
              <a:gd name="connsiteX477" fmla="*/ 433339 w 1013152"/>
              <a:gd name="connsiteY477" fmla="*/ 778472 h 899852"/>
              <a:gd name="connsiteX478" fmla="*/ 421871 w 1013152"/>
              <a:gd name="connsiteY478" fmla="*/ 799792 h 899852"/>
              <a:gd name="connsiteX479" fmla="*/ 421871 w 1013152"/>
              <a:gd name="connsiteY479" fmla="*/ 803256 h 899852"/>
              <a:gd name="connsiteX480" fmla="*/ 428952 w 1013152"/>
              <a:gd name="connsiteY480" fmla="*/ 813185 h 899852"/>
              <a:gd name="connsiteX481" fmla="*/ 458509 w 1013152"/>
              <a:gd name="connsiteY481" fmla="*/ 813724 h 899852"/>
              <a:gd name="connsiteX482" fmla="*/ 459278 w 1013152"/>
              <a:gd name="connsiteY482" fmla="*/ 813878 h 899852"/>
              <a:gd name="connsiteX483" fmla="*/ 470516 w 1013152"/>
              <a:gd name="connsiteY483" fmla="*/ 817264 h 899852"/>
              <a:gd name="connsiteX484" fmla="*/ 471516 w 1013152"/>
              <a:gd name="connsiteY484" fmla="*/ 817803 h 899852"/>
              <a:gd name="connsiteX485" fmla="*/ 474903 w 1013152"/>
              <a:gd name="connsiteY485" fmla="*/ 820651 h 899852"/>
              <a:gd name="connsiteX486" fmla="*/ 475519 w 1013152"/>
              <a:gd name="connsiteY486" fmla="*/ 821344 h 899852"/>
              <a:gd name="connsiteX487" fmla="*/ 481138 w 1013152"/>
              <a:gd name="connsiteY487" fmla="*/ 830349 h 899852"/>
              <a:gd name="connsiteX488" fmla="*/ 486449 w 1013152"/>
              <a:gd name="connsiteY488" fmla="*/ 836122 h 899852"/>
              <a:gd name="connsiteX489" fmla="*/ 486833 w 1013152"/>
              <a:gd name="connsiteY489" fmla="*/ 836584 h 899852"/>
              <a:gd name="connsiteX490" fmla="*/ 489066 w 1013152"/>
              <a:gd name="connsiteY490" fmla="*/ 840509 h 899852"/>
              <a:gd name="connsiteX491" fmla="*/ 489373 w 1013152"/>
              <a:gd name="connsiteY491" fmla="*/ 841279 h 899852"/>
              <a:gd name="connsiteX492" fmla="*/ 489450 w 1013152"/>
              <a:gd name="connsiteY492" fmla="*/ 841433 h 899852"/>
              <a:gd name="connsiteX493" fmla="*/ 489450 w 1013152"/>
              <a:gd name="connsiteY493" fmla="*/ 842433 h 899852"/>
              <a:gd name="connsiteX494" fmla="*/ 488450 w 1013152"/>
              <a:gd name="connsiteY494" fmla="*/ 848052 h 899852"/>
              <a:gd name="connsiteX495" fmla="*/ 488527 w 1013152"/>
              <a:gd name="connsiteY495" fmla="*/ 848283 h 899852"/>
              <a:gd name="connsiteX496" fmla="*/ 501765 w 1013152"/>
              <a:gd name="connsiteY496" fmla="*/ 853363 h 899852"/>
              <a:gd name="connsiteX497" fmla="*/ 503228 w 1013152"/>
              <a:gd name="connsiteY497" fmla="*/ 854595 h 899852"/>
              <a:gd name="connsiteX498" fmla="*/ 506768 w 1013152"/>
              <a:gd name="connsiteY498" fmla="*/ 861060 h 899852"/>
              <a:gd name="connsiteX499" fmla="*/ 512618 w 1013152"/>
              <a:gd name="connsiteY499" fmla="*/ 871759 h 899852"/>
              <a:gd name="connsiteX500" fmla="*/ 514388 w 1013152"/>
              <a:gd name="connsiteY500" fmla="*/ 873529 h 899852"/>
              <a:gd name="connsiteX501" fmla="*/ 517313 w 1013152"/>
              <a:gd name="connsiteY501" fmla="*/ 873914 h 899852"/>
              <a:gd name="connsiteX502" fmla="*/ 523471 w 1013152"/>
              <a:gd name="connsiteY502" fmla="*/ 871836 h 899852"/>
              <a:gd name="connsiteX503" fmla="*/ 524548 w 1013152"/>
              <a:gd name="connsiteY503" fmla="*/ 871682 h 899852"/>
              <a:gd name="connsiteX504" fmla="*/ 531861 w 1013152"/>
              <a:gd name="connsiteY504" fmla="*/ 872221 h 899852"/>
              <a:gd name="connsiteX505" fmla="*/ 532399 w 1013152"/>
              <a:gd name="connsiteY505" fmla="*/ 872298 h 899852"/>
              <a:gd name="connsiteX506" fmla="*/ 536325 w 1013152"/>
              <a:gd name="connsiteY506" fmla="*/ 873452 h 899852"/>
              <a:gd name="connsiteX507" fmla="*/ 537095 w 1013152"/>
              <a:gd name="connsiteY507" fmla="*/ 873837 h 899852"/>
              <a:gd name="connsiteX508" fmla="*/ 540481 w 1013152"/>
              <a:gd name="connsiteY508" fmla="*/ 876069 h 899852"/>
              <a:gd name="connsiteX509" fmla="*/ 541713 w 1013152"/>
              <a:gd name="connsiteY509" fmla="*/ 878147 h 899852"/>
              <a:gd name="connsiteX510" fmla="*/ 542790 w 1013152"/>
              <a:gd name="connsiteY510" fmla="*/ 888461 h 899852"/>
              <a:gd name="connsiteX511" fmla="*/ 544792 w 1013152"/>
              <a:gd name="connsiteY511" fmla="*/ 893234 h 899852"/>
              <a:gd name="connsiteX512" fmla="*/ 551488 w 1013152"/>
              <a:gd name="connsiteY512" fmla="*/ 893695 h 899852"/>
              <a:gd name="connsiteX513" fmla="*/ 552335 w 1013152"/>
              <a:gd name="connsiteY513" fmla="*/ 893926 h 899852"/>
              <a:gd name="connsiteX514" fmla="*/ 566882 w 1013152"/>
              <a:gd name="connsiteY514" fmla="*/ 899853 h 899852"/>
              <a:gd name="connsiteX515" fmla="*/ 581352 w 1013152"/>
              <a:gd name="connsiteY515" fmla="*/ 898852 h 899852"/>
              <a:gd name="connsiteX516" fmla="*/ 585509 w 1013152"/>
              <a:gd name="connsiteY516" fmla="*/ 896543 h 899852"/>
              <a:gd name="connsiteX517" fmla="*/ 587587 w 1013152"/>
              <a:gd name="connsiteY517" fmla="*/ 894465 h 899852"/>
              <a:gd name="connsiteX518" fmla="*/ 588510 w 1013152"/>
              <a:gd name="connsiteY518" fmla="*/ 891694 h 899852"/>
              <a:gd name="connsiteX519" fmla="*/ 588741 w 1013152"/>
              <a:gd name="connsiteY519" fmla="*/ 891155 h 899852"/>
              <a:gd name="connsiteX520" fmla="*/ 593975 w 1013152"/>
              <a:gd name="connsiteY520" fmla="*/ 882227 h 899852"/>
              <a:gd name="connsiteX521" fmla="*/ 593975 w 1013152"/>
              <a:gd name="connsiteY521" fmla="*/ 878455 h 899852"/>
              <a:gd name="connsiteX522" fmla="*/ 594514 w 1013152"/>
              <a:gd name="connsiteY522" fmla="*/ 876839 h 899852"/>
              <a:gd name="connsiteX523" fmla="*/ 597362 w 1013152"/>
              <a:gd name="connsiteY523" fmla="*/ 872913 h 899852"/>
              <a:gd name="connsiteX524" fmla="*/ 599671 w 1013152"/>
              <a:gd name="connsiteY524" fmla="*/ 871759 h 899852"/>
              <a:gd name="connsiteX525" fmla="*/ 602904 w 1013152"/>
              <a:gd name="connsiteY525" fmla="*/ 871759 h 899852"/>
              <a:gd name="connsiteX526" fmla="*/ 603519 w 1013152"/>
              <a:gd name="connsiteY526" fmla="*/ 868064 h 899852"/>
              <a:gd name="connsiteX527" fmla="*/ 596438 w 1013152"/>
              <a:gd name="connsiteY527" fmla="*/ 846205 h 899852"/>
              <a:gd name="connsiteX528" fmla="*/ 596361 w 1013152"/>
              <a:gd name="connsiteY528" fmla="*/ 844896 h 899852"/>
              <a:gd name="connsiteX529" fmla="*/ 597516 w 1013152"/>
              <a:gd name="connsiteY529" fmla="*/ 837584 h 899852"/>
              <a:gd name="connsiteX530" fmla="*/ 597670 w 1013152"/>
              <a:gd name="connsiteY530" fmla="*/ 837045 h 899852"/>
              <a:gd name="connsiteX531" fmla="*/ 603673 w 1013152"/>
              <a:gd name="connsiteY531" fmla="*/ 821113 h 899852"/>
              <a:gd name="connsiteX532" fmla="*/ 604751 w 1013152"/>
              <a:gd name="connsiteY532" fmla="*/ 804102 h 899852"/>
              <a:gd name="connsiteX533" fmla="*/ 610985 w 1013152"/>
              <a:gd name="connsiteY533" fmla="*/ 778856 h 899852"/>
              <a:gd name="connsiteX534" fmla="*/ 611216 w 1013152"/>
              <a:gd name="connsiteY534" fmla="*/ 778241 h 899852"/>
              <a:gd name="connsiteX535" fmla="*/ 612910 w 1013152"/>
              <a:gd name="connsiteY535" fmla="*/ 774854 h 899852"/>
              <a:gd name="connsiteX536" fmla="*/ 615142 w 1013152"/>
              <a:gd name="connsiteY536" fmla="*/ 773315 h 899852"/>
              <a:gd name="connsiteX537" fmla="*/ 620761 w 1013152"/>
              <a:gd name="connsiteY537" fmla="*/ 772776 h 899852"/>
              <a:gd name="connsiteX538" fmla="*/ 622146 w 1013152"/>
              <a:gd name="connsiteY538" fmla="*/ 773007 h 899852"/>
              <a:gd name="connsiteX539" fmla="*/ 634307 w 1013152"/>
              <a:gd name="connsiteY539" fmla="*/ 778395 h 899852"/>
              <a:gd name="connsiteX540" fmla="*/ 641927 w 1013152"/>
              <a:gd name="connsiteY540" fmla="*/ 769774 h 899852"/>
              <a:gd name="connsiteX541" fmla="*/ 647931 w 1013152"/>
              <a:gd name="connsiteY541" fmla="*/ 764309 h 899852"/>
              <a:gd name="connsiteX542" fmla="*/ 649855 w 1013152"/>
              <a:gd name="connsiteY542" fmla="*/ 760538 h 899852"/>
              <a:gd name="connsiteX543" fmla="*/ 652010 w 1013152"/>
              <a:gd name="connsiteY543" fmla="*/ 752379 h 899852"/>
              <a:gd name="connsiteX544" fmla="*/ 652241 w 1013152"/>
              <a:gd name="connsiteY544" fmla="*/ 751763 h 899852"/>
              <a:gd name="connsiteX545" fmla="*/ 657167 w 1013152"/>
              <a:gd name="connsiteY545" fmla="*/ 742450 h 899852"/>
              <a:gd name="connsiteX546" fmla="*/ 655320 w 1013152"/>
              <a:gd name="connsiteY546" fmla="*/ 739217 h 899852"/>
              <a:gd name="connsiteX547" fmla="*/ 646776 w 1013152"/>
              <a:gd name="connsiteY547" fmla="*/ 732213 h 899852"/>
              <a:gd name="connsiteX548" fmla="*/ 646161 w 1013152"/>
              <a:gd name="connsiteY548" fmla="*/ 731443 h 899852"/>
              <a:gd name="connsiteX549" fmla="*/ 642235 w 1013152"/>
              <a:gd name="connsiteY549" fmla="*/ 724670 h 899852"/>
              <a:gd name="connsiteX550" fmla="*/ 642004 w 1013152"/>
              <a:gd name="connsiteY550" fmla="*/ 724131 h 899852"/>
              <a:gd name="connsiteX551" fmla="*/ 640619 w 1013152"/>
              <a:gd name="connsiteY551" fmla="*/ 719898 h 899852"/>
              <a:gd name="connsiteX552" fmla="*/ 640311 w 1013152"/>
              <a:gd name="connsiteY552" fmla="*/ 719051 h 899852"/>
              <a:gd name="connsiteX553" fmla="*/ 640157 w 1013152"/>
              <a:gd name="connsiteY553" fmla="*/ 718127 h 899852"/>
              <a:gd name="connsiteX554" fmla="*/ 640157 w 1013152"/>
              <a:gd name="connsiteY554" fmla="*/ 712509 h 899852"/>
              <a:gd name="connsiteX555" fmla="*/ 641927 w 1013152"/>
              <a:gd name="connsiteY555" fmla="*/ 703503 h 899852"/>
              <a:gd name="connsiteX556" fmla="*/ 642081 w 1013152"/>
              <a:gd name="connsiteY556" fmla="*/ 702887 h 899852"/>
              <a:gd name="connsiteX557" fmla="*/ 644313 w 1013152"/>
              <a:gd name="connsiteY557" fmla="*/ 697807 h 899852"/>
              <a:gd name="connsiteX558" fmla="*/ 644698 w 1013152"/>
              <a:gd name="connsiteY558" fmla="*/ 697115 h 899852"/>
              <a:gd name="connsiteX559" fmla="*/ 646776 w 1013152"/>
              <a:gd name="connsiteY559" fmla="*/ 694652 h 899852"/>
              <a:gd name="connsiteX560" fmla="*/ 645776 w 1013152"/>
              <a:gd name="connsiteY560" fmla="*/ 682336 h 899852"/>
              <a:gd name="connsiteX561" fmla="*/ 645776 w 1013152"/>
              <a:gd name="connsiteY561" fmla="*/ 682336 h 899852"/>
              <a:gd name="connsiteX562" fmla="*/ 645776 w 1013152"/>
              <a:gd name="connsiteY562" fmla="*/ 682336 h 899852"/>
              <a:gd name="connsiteX563" fmla="*/ 646392 w 1013152"/>
              <a:gd name="connsiteY563" fmla="*/ 680335 h 899852"/>
              <a:gd name="connsiteX564" fmla="*/ 649239 w 1013152"/>
              <a:gd name="connsiteY564" fmla="*/ 676949 h 899852"/>
              <a:gd name="connsiteX565" fmla="*/ 670483 w 1013152"/>
              <a:gd name="connsiteY565" fmla="*/ 647854 h 899852"/>
              <a:gd name="connsiteX566" fmla="*/ 676794 w 1013152"/>
              <a:gd name="connsiteY566" fmla="*/ 640388 h 899852"/>
              <a:gd name="connsiteX567" fmla="*/ 682644 w 1013152"/>
              <a:gd name="connsiteY567" fmla="*/ 635077 h 899852"/>
              <a:gd name="connsiteX568" fmla="*/ 683260 w 1013152"/>
              <a:gd name="connsiteY568" fmla="*/ 634615 h 899852"/>
              <a:gd name="connsiteX569" fmla="*/ 687416 w 1013152"/>
              <a:gd name="connsiteY569" fmla="*/ 632537 h 899852"/>
              <a:gd name="connsiteX570" fmla="*/ 695575 w 1013152"/>
              <a:gd name="connsiteY570" fmla="*/ 625456 h 899852"/>
              <a:gd name="connsiteX571" fmla="*/ 696960 w 1013152"/>
              <a:gd name="connsiteY571" fmla="*/ 624840 h 899852"/>
              <a:gd name="connsiteX572" fmla="*/ 698500 w 1013152"/>
              <a:gd name="connsiteY572" fmla="*/ 625071 h 899852"/>
              <a:gd name="connsiteX573" fmla="*/ 706351 w 1013152"/>
              <a:gd name="connsiteY573" fmla="*/ 628458 h 899852"/>
              <a:gd name="connsiteX574" fmla="*/ 707428 w 1013152"/>
              <a:gd name="connsiteY574" fmla="*/ 629227 h 899852"/>
              <a:gd name="connsiteX575" fmla="*/ 710276 w 1013152"/>
              <a:gd name="connsiteY575" fmla="*/ 632614 h 899852"/>
              <a:gd name="connsiteX576" fmla="*/ 719205 w 1013152"/>
              <a:gd name="connsiteY576" fmla="*/ 646007 h 899852"/>
              <a:gd name="connsiteX577" fmla="*/ 726132 w 1013152"/>
              <a:gd name="connsiteY577" fmla="*/ 651318 h 899852"/>
              <a:gd name="connsiteX578" fmla="*/ 726671 w 1013152"/>
              <a:gd name="connsiteY578" fmla="*/ 651856 h 899852"/>
              <a:gd name="connsiteX579" fmla="*/ 736600 w 1013152"/>
              <a:gd name="connsiteY579" fmla="*/ 664941 h 899852"/>
              <a:gd name="connsiteX580" fmla="*/ 741449 w 1013152"/>
              <a:gd name="connsiteY580" fmla="*/ 665326 h 899852"/>
              <a:gd name="connsiteX581" fmla="*/ 762462 w 1013152"/>
              <a:gd name="connsiteY581" fmla="*/ 646468 h 899852"/>
              <a:gd name="connsiteX582" fmla="*/ 762924 w 1013152"/>
              <a:gd name="connsiteY582" fmla="*/ 646084 h 899852"/>
              <a:gd name="connsiteX583" fmla="*/ 778010 w 1013152"/>
              <a:gd name="connsiteY583" fmla="*/ 637463 h 899852"/>
              <a:gd name="connsiteX584" fmla="*/ 791095 w 1013152"/>
              <a:gd name="connsiteY584" fmla="*/ 615604 h 899852"/>
              <a:gd name="connsiteX585" fmla="*/ 791402 w 1013152"/>
              <a:gd name="connsiteY585" fmla="*/ 615142 h 899852"/>
              <a:gd name="connsiteX586" fmla="*/ 841972 w 1013152"/>
              <a:gd name="connsiteY586" fmla="*/ 560032 h 899852"/>
              <a:gd name="connsiteX587" fmla="*/ 842818 w 1013152"/>
              <a:gd name="connsiteY587" fmla="*/ 559416 h 899852"/>
              <a:gd name="connsiteX588" fmla="*/ 847359 w 1013152"/>
              <a:gd name="connsiteY588" fmla="*/ 557184 h 899852"/>
              <a:gd name="connsiteX589" fmla="*/ 848591 w 1013152"/>
              <a:gd name="connsiteY589" fmla="*/ 556876 h 899852"/>
              <a:gd name="connsiteX590" fmla="*/ 852516 w 1013152"/>
              <a:gd name="connsiteY590" fmla="*/ 556876 h 899852"/>
              <a:gd name="connsiteX591" fmla="*/ 852516 w 1013152"/>
              <a:gd name="connsiteY591" fmla="*/ 556876 h 899852"/>
              <a:gd name="connsiteX592" fmla="*/ 853363 w 1013152"/>
              <a:gd name="connsiteY592" fmla="*/ 557184 h 899852"/>
              <a:gd name="connsiteX593" fmla="*/ 854210 w 1013152"/>
              <a:gd name="connsiteY593" fmla="*/ 557491 h 899852"/>
              <a:gd name="connsiteX594" fmla="*/ 854210 w 1013152"/>
              <a:gd name="connsiteY594" fmla="*/ 557491 h 899852"/>
              <a:gd name="connsiteX595" fmla="*/ 854210 w 1013152"/>
              <a:gd name="connsiteY595" fmla="*/ 557491 h 899852"/>
              <a:gd name="connsiteX596" fmla="*/ 855133 w 1013152"/>
              <a:gd name="connsiteY596" fmla="*/ 558184 h 899852"/>
              <a:gd name="connsiteX597" fmla="*/ 856519 w 1013152"/>
              <a:gd name="connsiteY597" fmla="*/ 559185 h 899852"/>
              <a:gd name="connsiteX598" fmla="*/ 857134 w 1013152"/>
              <a:gd name="connsiteY598" fmla="*/ 559878 h 899852"/>
              <a:gd name="connsiteX599" fmla="*/ 859367 w 1013152"/>
              <a:gd name="connsiteY599" fmla="*/ 563264 h 899852"/>
              <a:gd name="connsiteX600" fmla="*/ 862676 w 1013152"/>
              <a:gd name="connsiteY600" fmla="*/ 569345 h 899852"/>
              <a:gd name="connsiteX601" fmla="*/ 865216 w 1013152"/>
              <a:gd name="connsiteY601" fmla="*/ 571885 h 899852"/>
              <a:gd name="connsiteX602" fmla="*/ 877301 w 1013152"/>
              <a:gd name="connsiteY602" fmla="*/ 580736 h 899852"/>
              <a:gd name="connsiteX603" fmla="*/ 878763 w 1013152"/>
              <a:gd name="connsiteY603" fmla="*/ 580967 h 899852"/>
              <a:gd name="connsiteX604" fmla="*/ 879764 w 1013152"/>
              <a:gd name="connsiteY604" fmla="*/ 580121 h 899852"/>
              <a:gd name="connsiteX605" fmla="*/ 884613 w 1013152"/>
              <a:gd name="connsiteY605" fmla="*/ 554721 h 899852"/>
              <a:gd name="connsiteX606" fmla="*/ 884844 w 1013152"/>
              <a:gd name="connsiteY606" fmla="*/ 554028 h 899852"/>
              <a:gd name="connsiteX607" fmla="*/ 888230 w 1013152"/>
              <a:gd name="connsiteY607" fmla="*/ 546716 h 899852"/>
              <a:gd name="connsiteX608" fmla="*/ 888923 w 1013152"/>
              <a:gd name="connsiteY608" fmla="*/ 545792 h 899852"/>
              <a:gd name="connsiteX609" fmla="*/ 893387 w 1013152"/>
              <a:gd name="connsiteY609" fmla="*/ 541790 h 899852"/>
              <a:gd name="connsiteX610" fmla="*/ 896004 w 1013152"/>
              <a:gd name="connsiteY610" fmla="*/ 533015 h 899852"/>
              <a:gd name="connsiteX611" fmla="*/ 897621 w 1013152"/>
              <a:gd name="connsiteY611" fmla="*/ 526396 h 899852"/>
              <a:gd name="connsiteX612" fmla="*/ 898621 w 1013152"/>
              <a:gd name="connsiteY612" fmla="*/ 523933 h 899852"/>
              <a:gd name="connsiteX613" fmla="*/ 899391 w 1013152"/>
              <a:gd name="connsiteY613" fmla="*/ 522009 h 899852"/>
              <a:gd name="connsiteX614" fmla="*/ 900007 w 1013152"/>
              <a:gd name="connsiteY614" fmla="*/ 521162 h 899852"/>
              <a:gd name="connsiteX615" fmla="*/ 902854 w 1013152"/>
              <a:gd name="connsiteY615" fmla="*/ 518314 h 899852"/>
              <a:gd name="connsiteX616" fmla="*/ 903778 w 1013152"/>
              <a:gd name="connsiteY616" fmla="*/ 517698 h 899852"/>
              <a:gd name="connsiteX617" fmla="*/ 906087 w 1013152"/>
              <a:gd name="connsiteY617" fmla="*/ 516775 h 899852"/>
              <a:gd name="connsiteX618" fmla="*/ 908858 w 1013152"/>
              <a:gd name="connsiteY618" fmla="*/ 514235 h 899852"/>
              <a:gd name="connsiteX619" fmla="*/ 902393 w 1013152"/>
              <a:gd name="connsiteY619" fmla="*/ 509001 h 899852"/>
              <a:gd name="connsiteX620" fmla="*/ 901854 w 1013152"/>
              <a:gd name="connsiteY620" fmla="*/ 508385 h 899852"/>
              <a:gd name="connsiteX621" fmla="*/ 893695 w 1013152"/>
              <a:gd name="connsiteY621" fmla="*/ 496455 h 899852"/>
              <a:gd name="connsiteX622" fmla="*/ 886229 w 1013152"/>
              <a:gd name="connsiteY622" fmla="*/ 491144 h 899852"/>
              <a:gd name="connsiteX623" fmla="*/ 885151 w 1013152"/>
              <a:gd name="connsiteY623" fmla="*/ 489681 h 899852"/>
              <a:gd name="connsiteX624" fmla="*/ 882612 w 1013152"/>
              <a:gd name="connsiteY624" fmla="*/ 481522 h 899852"/>
              <a:gd name="connsiteX625" fmla="*/ 868141 w 1013152"/>
              <a:gd name="connsiteY625" fmla="*/ 470824 h 899852"/>
              <a:gd name="connsiteX626" fmla="*/ 832504 w 1013152"/>
              <a:gd name="connsiteY626" fmla="*/ 451889 h 899852"/>
              <a:gd name="connsiteX627" fmla="*/ 831042 w 1013152"/>
              <a:gd name="connsiteY627" fmla="*/ 449426 h 899852"/>
              <a:gd name="connsiteX628" fmla="*/ 831042 w 1013152"/>
              <a:gd name="connsiteY628" fmla="*/ 441575 h 899852"/>
              <a:gd name="connsiteX629" fmla="*/ 831657 w 1013152"/>
              <a:gd name="connsiteY629" fmla="*/ 439805 h 899852"/>
              <a:gd name="connsiteX630" fmla="*/ 833890 w 1013152"/>
              <a:gd name="connsiteY630" fmla="*/ 436957 h 899852"/>
              <a:gd name="connsiteX631" fmla="*/ 837507 w 1013152"/>
              <a:gd name="connsiteY631" fmla="*/ 433340 h 899852"/>
              <a:gd name="connsiteX632" fmla="*/ 838508 w 1013152"/>
              <a:gd name="connsiteY632" fmla="*/ 432724 h 899852"/>
              <a:gd name="connsiteX633" fmla="*/ 844665 w 1013152"/>
              <a:gd name="connsiteY633" fmla="*/ 430491 h 899852"/>
              <a:gd name="connsiteX634" fmla="*/ 852286 w 1013152"/>
              <a:gd name="connsiteY634" fmla="*/ 428952 h 899852"/>
              <a:gd name="connsiteX635" fmla="*/ 853132 w 1013152"/>
              <a:gd name="connsiteY635" fmla="*/ 427490 h 899852"/>
              <a:gd name="connsiteX636" fmla="*/ 861445 w 1013152"/>
              <a:gd name="connsiteY636" fmla="*/ 399704 h 899852"/>
              <a:gd name="connsiteX637" fmla="*/ 864755 w 1013152"/>
              <a:gd name="connsiteY637" fmla="*/ 380923 h 899852"/>
              <a:gd name="connsiteX638" fmla="*/ 864985 w 1013152"/>
              <a:gd name="connsiteY638" fmla="*/ 380153 h 899852"/>
              <a:gd name="connsiteX639" fmla="*/ 869835 w 1013152"/>
              <a:gd name="connsiteY639" fmla="*/ 370455 h 899852"/>
              <a:gd name="connsiteX640" fmla="*/ 870681 w 1013152"/>
              <a:gd name="connsiteY640" fmla="*/ 364913 h 899852"/>
              <a:gd name="connsiteX641" fmla="*/ 860367 w 1013152"/>
              <a:gd name="connsiteY641" fmla="*/ 354138 h 899852"/>
              <a:gd name="connsiteX642" fmla="*/ 859905 w 1013152"/>
              <a:gd name="connsiteY642" fmla="*/ 353445 h 899852"/>
              <a:gd name="connsiteX643" fmla="*/ 857673 w 1013152"/>
              <a:gd name="connsiteY643" fmla="*/ 348981 h 899852"/>
              <a:gd name="connsiteX644" fmla="*/ 855826 w 1013152"/>
              <a:gd name="connsiteY644" fmla="*/ 343516 h 899852"/>
              <a:gd name="connsiteX645" fmla="*/ 853671 w 1013152"/>
              <a:gd name="connsiteY645" fmla="*/ 338744 h 899852"/>
              <a:gd name="connsiteX646" fmla="*/ 851439 w 1013152"/>
              <a:gd name="connsiteY646" fmla="*/ 329892 h 899852"/>
              <a:gd name="connsiteX647" fmla="*/ 849976 w 1013152"/>
              <a:gd name="connsiteY647" fmla="*/ 328045 h 899852"/>
              <a:gd name="connsiteX648" fmla="*/ 844896 w 1013152"/>
              <a:gd name="connsiteY648" fmla="*/ 325505 h 899852"/>
              <a:gd name="connsiteX649" fmla="*/ 843511 w 1013152"/>
              <a:gd name="connsiteY649" fmla="*/ 324042 h 899852"/>
              <a:gd name="connsiteX650" fmla="*/ 842356 w 1013152"/>
              <a:gd name="connsiteY650" fmla="*/ 321195 h 899852"/>
              <a:gd name="connsiteX651" fmla="*/ 842203 w 1013152"/>
              <a:gd name="connsiteY651" fmla="*/ 319732 h 899852"/>
              <a:gd name="connsiteX652" fmla="*/ 842203 w 1013152"/>
              <a:gd name="connsiteY652" fmla="*/ 319732 h 899852"/>
              <a:gd name="connsiteX653" fmla="*/ 842203 w 1013152"/>
              <a:gd name="connsiteY653" fmla="*/ 319732 h 899852"/>
              <a:gd name="connsiteX654" fmla="*/ 842279 w 1013152"/>
              <a:gd name="connsiteY654" fmla="*/ 319193 h 899852"/>
              <a:gd name="connsiteX655" fmla="*/ 842741 w 1013152"/>
              <a:gd name="connsiteY655" fmla="*/ 315807 h 899852"/>
              <a:gd name="connsiteX656" fmla="*/ 850130 w 1013152"/>
              <a:gd name="connsiteY656" fmla="*/ 291177 h 899852"/>
              <a:gd name="connsiteX657" fmla="*/ 850438 w 1013152"/>
              <a:gd name="connsiteY657" fmla="*/ 290484 h 899852"/>
              <a:gd name="connsiteX658" fmla="*/ 866217 w 1013152"/>
              <a:gd name="connsiteY658" fmla="*/ 265161 h 899852"/>
              <a:gd name="connsiteX659" fmla="*/ 867294 w 1013152"/>
              <a:gd name="connsiteY659" fmla="*/ 264160 h 899852"/>
              <a:gd name="connsiteX660" fmla="*/ 879379 w 1013152"/>
              <a:gd name="connsiteY660" fmla="*/ 257541 h 899852"/>
              <a:gd name="connsiteX661" fmla="*/ 888692 w 1013152"/>
              <a:gd name="connsiteY661" fmla="*/ 249305 h 899852"/>
              <a:gd name="connsiteX662" fmla="*/ 891155 w 1013152"/>
              <a:gd name="connsiteY662" fmla="*/ 241454 h 899852"/>
              <a:gd name="connsiteX663" fmla="*/ 891155 w 1013152"/>
              <a:gd name="connsiteY663" fmla="*/ 236836 h 899852"/>
              <a:gd name="connsiteX664" fmla="*/ 891540 w 1013152"/>
              <a:gd name="connsiteY664" fmla="*/ 235450 h 899852"/>
              <a:gd name="connsiteX665" fmla="*/ 893772 w 1013152"/>
              <a:gd name="connsiteY665" fmla="*/ 231525 h 899852"/>
              <a:gd name="connsiteX666" fmla="*/ 894234 w 1013152"/>
              <a:gd name="connsiteY666" fmla="*/ 230909 h 899852"/>
              <a:gd name="connsiteX667" fmla="*/ 897621 w 1013152"/>
              <a:gd name="connsiteY667" fmla="*/ 227522 h 899852"/>
              <a:gd name="connsiteX668" fmla="*/ 901392 w 1013152"/>
              <a:gd name="connsiteY668" fmla="*/ 224905 h 899852"/>
              <a:gd name="connsiteX669" fmla="*/ 903393 w 1013152"/>
              <a:gd name="connsiteY669" fmla="*/ 224444 h 899852"/>
              <a:gd name="connsiteX670" fmla="*/ 906780 w 1013152"/>
              <a:gd name="connsiteY670" fmla="*/ 224983 h 899852"/>
              <a:gd name="connsiteX671" fmla="*/ 908165 w 1013152"/>
              <a:gd name="connsiteY671" fmla="*/ 225598 h 899852"/>
              <a:gd name="connsiteX672" fmla="*/ 911475 w 1013152"/>
              <a:gd name="connsiteY672" fmla="*/ 228446 h 899852"/>
              <a:gd name="connsiteX673" fmla="*/ 912861 w 1013152"/>
              <a:gd name="connsiteY673" fmla="*/ 228677 h 899852"/>
              <a:gd name="connsiteX674" fmla="*/ 914708 w 1013152"/>
              <a:gd name="connsiteY674" fmla="*/ 227214 h 899852"/>
              <a:gd name="connsiteX675" fmla="*/ 918402 w 1013152"/>
              <a:gd name="connsiteY675" fmla="*/ 223520 h 899852"/>
              <a:gd name="connsiteX676" fmla="*/ 921404 w 1013152"/>
              <a:gd name="connsiteY676" fmla="*/ 218902 h 899852"/>
              <a:gd name="connsiteX677" fmla="*/ 921943 w 1013152"/>
              <a:gd name="connsiteY677" fmla="*/ 218286 h 899852"/>
              <a:gd name="connsiteX678" fmla="*/ 925330 w 1013152"/>
              <a:gd name="connsiteY678" fmla="*/ 215438 h 899852"/>
              <a:gd name="connsiteX679" fmla="*/ 926484 w 1013152"/>
              <a:gd name="connsiteY679" fmla="*/ 214900 h 899852"/>
              <a:gd name="connsiteX680" fmla="*/ 931025 w 1013152"/>
              <a:gd name="connsiteY680" fmla="*/ 213745 h 899852"/>
              <a:gd name="connsiteX681" fmla="*/ 936028 w 1013152"/>
              <a:gd name="connsiteY681" fmla="*/ 213129 h 899852"/>
              <a:gd name="connsiteX682" fmla="*/ 941724 w 1013152"/>
              <a:gd name="connsiteY682" fmla="*/ 210743 h 899852"/>
              <a:gd name="connsiteX683" fmla="*/ 945804 w 1013152"/>
              <a:gd name="connsiteY683" fmla="*/ 205663 h 899852"/>
              <a:gd name="connsiteX684" fmla="*/ 948805 w 1013152"/>
              <a:gd name="connsiteY684" fmla="*/ 200660 h 899852"/>
              <a:gd name="connsiteX685" fmla="*/ 952654 w 1013152"/>
              <a:gd name="connsiteY685" fmla="*/ 187498 h 899852"/>
              <a:gd name="connsiteX686" fmla="*/ 961582 w 1013152"/>
              <a:gd name="connsiteY686" fmla="*/ 115916 h 899852"/>
              <a:gd name="connsiteX687" fmla="*/ 961813 w 1013152"/>
              <a:gd name="connsiteY687" fmla="*/ 115147 h 899852"/>
              <a:gd name="connsiteX688" fmla="*/ 964661 w 1013152"/>
              <a:gd name="connsiteY688" fmla="*/ 108373 h 899852"/>
              <a:gd name="connsiteX689" fmla="*/ 966047 w 1013152"/>
              <a:gd name="connsiteY689" fmla="*/ 106911 h 899852"/>
              <a:gd name="connsiteX690" fmla="*/ 973898 w 1013152"/>
              <a:gd name="connsiteY690" fmla="*/ 103293 h 899852"/>
              <a:gd name="connsiteX691" fmla="*/ 980440 w 1013152"/>
              <a:gd name="connsiteY691" fmla="*/ 94750 h 899852"/>
              <a:gd name="connsiteX692" fmla="*/ 984827 w 1013152"/>
              <a:gd name="connsiteY692" fmla="*/ 78971 h 899852"/>
              <a:gd name="connsiteX693" fmla="*/ 985058 w 1013152"/>
              <a:gd name="connsiteY693" fmla="*/ 78355 h 899852"/>
              <a:gd name="connsiteX694" fmla="*/ 992909 w 1013152"/>
              <a:gd name="connsiteY694" fmla="*/ 64270 h 899852"/>
              <a:gd name="connsiteX695" fmla="*/ 1006764 w 1013152"/>
              <a:gd name="connsiteY695" fmla="*/ 28094 h 899852"/>
              <a:gd name="connsiteX696" fmla="*/ 1010843 w 1013152"/>
              <a:gd name="connsiteY696" fmla="*/ 19935 h 899852"/>
              <a:gd name="connsiteX697" fmla="*/ 1013152 w 1013152"/>
              <a:gd name="connsiteY697" fmla="*/ 12546 h 899852"/>
              <a:gd name="connsiteX698" fmla="*/ 1005147 w 1013152"/>
              <a:gd name="connsiteY698" fmla="*/ 10545 h 899852"/>
              <a:gd name="connsiteX699" fmla="*/ 990292 w 1013152"/>
              <a:gd name="connsiteY699" fmla="*/ 10545 h 899852"/>
              <a:gd name="connsiteX700" fmla="*/ 989907 w 1013152"/>
              <a:gd name="connsiteY700" fmla="*/ 9775 h 89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</a:cxnLst>
            <a:rect l="l" t="t" r="r" b="b"/>
            <a:pathLst>
              <a:path w="1013152" h="899852">
                <a:moveTo>
                  <a:pt x="989907" y="9775"/>
                </a:moveTo>
                <a:lnTo>
                  <a:pt x="989907" y="9775"/>
                </a:lnTo>
                <a:lnTo>
                  <a:pt x="989907" y="9775"/>
                </a:lnTo>
                <a:lnTo>
                  <a:pt x="982595" y="5850"/>
                </a:lnTo>
                <a:lnTo>
                  <a:pt x="975591" y="3156"/>
                </a:lnTo>
                <a:lnTo>
                  <a:pt x="965508" y="539"/>
                </a:lnTo>
                <a:lnTo>
                  <a:pt x="964430" y="539"/>
                </a:lnTo>
                <a:lnTo>
                  <a:pt x="935413" y="0"/>
                </a:lnTo>
                <a:lnTo>
                  <a:pt x="928639" y="2463"/>
                </a:lnTo>
                <a:lnTo>
                  <a:pt x="927177" y="3926"/>
                </a:lnTo>
                <a:lnTo>
                  <a:pt x="925869" y="6542"/>
                </a:lnTo>
                <a:lnTo>
                  <a:pt x="924791" y="11776"/>
                </a:lnTo>
                <a:cubicBezTo>
                  <a:pt x="924714" y="12238"/>
                  <a:pt x="924483" y="12700"/>
                  <a:pt x="924175" y="13008"/>
                </a:cubicBezTo>
                <a:lnTo>
                  <a:pt x="921327" y="16395"/>
                </a:lnTo>
                <a:lnTo>
                  <a:pt x="917787" y="19935"/>
                </a:lnTo>
                <a:lnTo>
                  <a:pt x="914015" y="22552"/>
                </a:lnTo>
                <a:cubicBezTo>
                  <a:pt x="913784" y="22706"/>
                  <a:pt x="913476" y="22860"/>
                  <a:pt x="913245" y="22937"/>
                </a:cubicBezTo>
                <a:lnTo>
                  <a:pt x="909320" y="24092"/>
                </a:lnTo>
                <a:cubicBezTo>
                  <a:pt x="908858" y="24245"/>
                  <a:pt x="908473" y="24245"/>
                  <a:pt x="908011" y="24169"/>
                </a:cubicBezTo>
                <a:cubicBezTo>
                  <a:pt x="907934" y="24169"/>
                  <a:pt x="907858" y="24092"/>
                  <a:pt x="907781" y="24092"/>
                </a:cubicBezTo>
                <a:cubicBezTo>
                  <a:pt x="907473" y="24015"/>
                  <a:pt x="907088" y="23861"/>
                  <a:pt x="906780" y="23707"/>
                </a:cubicBezTo>
                <a:lnTo>
                  <a:pt x="904548" y="22013"/>
                </a:lnTo>
                <a:cubicBezTo>
                  <a:pt x="904086" y="21706"/>
                  <a:pt x="903778" y="21244"/>
                  <a:pt x="903624" y="20782"/>
                </a:cubicBezTo>
                <a:lnTo>
                  <a:pt x="901315" y="14778"/>
                </a:lnTo>
                <a:lnTo>
                  <a:pt x="896466" y="13470"/>
                </a:lnTo>
                <a:lnTo>
                  <a:pt x="890770" y="24938"/>
                </a:lnTo>
                <a:lnTo>
                  <a:pt x="886922" y="35329"/>
                </a:lnTo>
                <a:cubicBezTo>
                  <a:pt x="886845" y="35560"/>
                  <a:pt x="886768" y="35791"/>
                  <a:pt x="886614" y="35945"/>
                </a:cubicBezTo>
                <a:lnTo>
                  <a:pt x="882688" y="41564"/>
                </a:lnTo>
                <a:lnTo>
                  <a:pt x="878070" y="47336"/>
                </a:lnTo>
                <a:lnTo>
                  <a:pt x="867679" y="57188"/>
                </a:lnTo>
                <a:cubicBezTo>
                  <a:pt x="867525" y="57343"/>
                  <a:pt x="867372" y="57496"/>
                  <a:pt x="867141" y="57573"/>
                </a:cubicBezTo>
                <a:lnTo>
                  <a:pt x="860367" y="61499"/>
                </a:lnTo>
                <a:cubicBezTo>
                  <a:pt x="860059" y="61653"/>
                  <a:pt x="859752" y="61807"/>
                  <a:pt x="859444" y="61807"/>
                </a:cubicBezTo>
                <a:lnTo>
                  <a:pt x="852670" y="62961"/>
                </a:lnTo>
                <a:cubicBezTo>
                  <a:pt x="852670" y="62961"/>
                  <a:pt x="852670" y="62961"/>
                  <a:pt x="852670" y="62961"/>
                </a:cubicBezTo>
                <a:cubicBezTo>
                  <a:pt x="852516" y="62961"/>
                  <a:pt x="852362" y="62961"/>
                  <a:pt x="852208" y="62961"/>
                </a:cubicBezTo>
                <a:cubicBezTo>
                  <a:pt x="852055" y="62961"/>
                  <a:pt x="851901" y="62961"/>
                  <a:pt x="851670" y="62884"/>
                </a:cubicBezTo>
                <a:lnTo>
                  <a:pt x="851670" y="62884"/>
                </a:lnTo>
                <a:lnTo>
                  <a:pt x="843203" y="61191"/>
                </a:lnTo>
                <a:cubicBezTo>
                  <a:pt x="842895" y="61114"/>
                  <a:pt x="842664" y="61037"/>
                  <a:pt x="842356" y="60883"/>
                </a:cubicBezTo>
                <a:lnTo>
                  <a:pt x="842356" y="60883"/>
                </a:lnTo>
                <a:lnTo>
                  <a:pt x="842356" y="60883"/>
                </a:lnTo>
                <a:lnTo>
                  <a:pt x="821421" y="49338"/>
                </a:lnTo>
                <a:lnTo>
                  <a:pt x="817187" y="48568"/>
                </a:lnTo>
                <a:lnTo>
                  <a:pt x="823730" y="66040"/>
                </a:lnTo>
                <a:lnTo>
                  <a:pt x="825577" y="70966"/>
                </a:lnTo>
                <a:cubicBezTo>
                  <a:pt x="825731" y="71274"/>
                  <a:pt x="825731" y="71582"/>
                  <a:pt x="825731" y="71967"/>
                </a:cubicBezTo>
                <a:cubicBezTo>
                  <a:pt x="825731" y="72275"/>
                  <a:pt x="825654" y="72659"/>
                  <a:pt x="825577" y="72967"/>
                </a:cubicBezTo>
                <a:lnTo>
                  <a:pt x="822883" y="80510"/>
                </a:lnTo>
                <a:lnTo>
                  <a:pt x="822344" y="85283"/>
                </a:lnTo>
                <a:lnTo>
                  <a:pt x="822344" y="90747"/>
                </a:lnTo>
                <a:lnTo>
                  <a:pt x="826193" y="103293"/>
                </a:lnTo>
                <a:cubicBezTo>
                  <a:pt x="826270" y="103678"/>
                  <a:pt x="826347" y="104063"/>
                  <a:pt x="826270" y="104448"/>
                </a:cubicBezTo>
                <a:lnTo>
                  <a:pt x="824576" y="119072"/>
                </a:lnTo>
                <a:lnTo>
                  <a:pt x="823884" y="122151"/>
                </a:lnTo>
                <a:lnTo>
                  <a:pt x="818342" y="148013"/>
                </a:lnTo>
                <a:cubicBezTo>
                  <a:pt x="818265" y="148244"/>
                  <a:pt x="818188" y="148398"/>
                  <a:pt x="818111" y="148628"/>
                </a:cubicBezTo>
                <a:cubicBezTo>
                  <a:pt x="818111" y="148706"/>
                  <a:pt x="818111" y="148706"/>
                  <a:pt x="818034" y="148783"/>
                </a:cubicBezTo>
                <a:lnTo>
                  <a:pt x="803949" y="174644"/>
                </a:lnTo>
                <a:lnTo>
                  <a:pt x="801485" y="180109"/>
                </a:lnTo>
                <a:lnTo>
                  <a:pt x="801485" y="201968"/>
                </a:lnTo>
                <a:lnTo>
                  <a:pt x="801485" y="201968"/>
                </a:lnTo>
                <a:cubicBezTo>
                  <a:pt x="801485" y="202584"/>
                  <a:pt x="801255" y="203200"/>
                  <a:pt x="800947" y="203662"/>
                </a:cubicBezTo>
                <a:lnTo>
                  <a:pt x="797560" y="208126"/>
                </a:lnTo>
                <a:cubicBezTo>
                  <a:pt x="797406" y="208357"/>
                  <a:pt x="797175" y="208588"/>
                  <a:pt x="796944" y="208742"/>
                </a:cubicBezTo>
                <a:lnTo>
                  <a:pt x="793019" y="211590"/>
                </a:lnTo>
                <a:lnTo>
                  <a:pt x="785707" y="214976"/>
                </a:lnTo>
                <a:lnTo>
                  <a:pt x="772545" y="228677"/>
                </a:lnTo>
                <a:cubicBezTo>
                  <a:pt x="772237" y="229062"/>
                  <a:pt x="771775" y="229293"/>
                  <a:pt x="771236" y="229447"/>
                </a:cubicBezTo>
                <a:lnTo>
                  <a:pt x="761076" y="232294"/>
                </a:lnTo>
                <a:cubicBezTo>
                  <a:pt x="760615" y="232449"/>
                  <a:pt x="760076" y="232449"/>
                  <a:pt x="759614" y="232294"/>
                </a:cubicBezTo>
                <a:lnTo>
                  <a:pt x="752841" y="230601"/>
                </a:lnTo>
                <a:cubicBezTo>
                  <a:pt x="751994" y="230370"/>
                  <a:pt x="751224" y="229755"/>
                  <a:pt x="750916" y="228908"/>
                </a:cubicBezTo>
                <a:lnTo>
                  <a:pt x="743066" y="209204"/>
                </a:lnTo>
                <a:lnTo>
                  <a:pt x="742065" y="207279"/>
                </a:lnTo>
                <a:lnTo>
                  <a:pt x="739217" y="201507"/>
                </a:lnTo>
                <a:lnTo>
                  <a:pt x="735599" y="196658"/>
                </a:lnTo>
                <a:lnTo>
                  <a:pt x="733521" y="193810"/>
                </a:lnTo>
                <a:lnTo>
                  <a:pt x="720898" y="183881"/>
                </a:lnTo>
                <a:lnTo>
                  <a:pt x="717281" y="180571"/>
                </a:lnTo>
                <a:lnTo>
                  <a:pt x="714202" y="177800"/>
                </a:lnTo>
                <a:lnTo>
                  <a:pt x="712354" y="177800"/>
                </a:lnTo>
                <a:lnTo>
                  <a:pt x="705966" y="179647"/>
                </a:lnTo>
                <a:lnTo>
                  <a:pt x="703811" y="183650"/>
                </a:lnTo>
                <a:lnTo>
                  <a:pt x="705889" y="188653"/>
                </a:lnTo>
                <a:lnTo>
                  <a:pt x="716511" y="199813"/>
                </a:lnTo>
                <a:lnTo>
                  <a:pt x="716973" y="200044"/>
                </a:lnTo>
                <a:lnTo>
                  <a:pt x="720128" y="201815"/>
                </a:lnTo>
                <a:cubicBezTo>
                  <a:pt x="720436" y="201968"/>
                  <a:pt x="720667" y="202199"/>
                  <a:pt x="720898" y="202430"/>
                </a:cubicBezTo>
                <a:lnTo>
                  <a:pt x="724285" y="206356"/>
                </a:lnTo>
                <a:cubicBezTo>
                  <a:pt x="724439" y="206587"/>
                  <a:pt x="724593" y="206818"/>
                  <a:pt x="724670" y="207048"/>
                </a:cubicBezTo>
                <a:lnTo>
                  <a:pt x="727517" y="213206"/>
                </a:lnTo>
                <a:lnTo>
                  <a:pt x="729288" y="218517"/>
                </a:lnTo>
                <a:cubicBezTo>
                  <a:pt x="729442" y="218979"/>
                  <a:pt x="729442" y="219441"/>
                  <a:pt x="729365" y="219902"/>
                </a:cubicBezTo>
                <a:lnTo>
                  <a:pt x="726594" y="234142"/>
                </a:lnTo>
                <a:lnTo>
                  <a:pt x="728056" y="248458"/>
                </a:lnTo>
                <a:lnTo>
                  <a:pt x="728210" y="249998"/>
                </a:lnTo>
                <a:lnTo>
                  <a:pt x="728210" y="249998"/>
                </a:lnTo>
                <a:lnTo>
                  <a:pt x="728210" y="249998"/>
                </a:lnTo>
                <a:cubicBezTo>
                  <a:pt x="728287" y="250382"/>
                  <a:pt x="728210" y="250844"/>
                  <a:pt x="728056" y="251229"/>
                </a:cubicBezTo>
                <a:lnTo>
                  <a:pt x="721052" y="271626"/>
                </a:lnTo>
                <a:lnTo>
                  <a:pt x="723900" y="279015"/>
                </a:lnTo>
                <a:lnTo>
                  <a:pt x="725208" y="282479"/>
                </a:lnTo>
                <a:cubicBezTo>
                  <a:pt x="725362" y="282941"/>
                  <a:pt x="725439" y="283480"/>
                  <a:pt x="725362" y="283941"/>
                </a:cubicBezTo>
                <a:lnTo>
                  <a:pt x="725362" y="283941"/>
                </a:lnTo>
                <a:lnTo>
                  <a:pt x="725362" y="283941"/>
                </a:lnTo>
                <a:lnTo>
                  <a:pt x="724285" y="290330"/>
                </a:lnTo>
                <a:lnTo>
                  <a:pt x="724824" y="297334"/>
                </a:lnTo>
                <a:cubicBezTo>
                  <a:pt x="724824" y="297642"/>
                  <a:pt x="724824" y="298027"/>
                  <a:pt x="724747" y="298335"/>
                </a:cubicBezTo>
                <a:lnTo>
                  <a:pt x="723592" y="302260"/>
                </a:lnTo>
                <a:cubicBezTo>
                  <a:pt x="723515" y="302491"/>
                  <a:pt x="723438" y="302722"/>
                  <a:pt x="723284" y="302953"/>
                </a:cubicBezTo>
                <a:lnTo>
                  <a:pt x="720436" y="307417"/>
                </a:lnTo>
                <a:cubicBezTo>
                  <a:pt x="720282" y="307725"/>
                  <a:pt x="720051" y="307956"/>
                  <a:pt x="719821" y="308110"/>
                </a:cubicBezTo>
                <a:lnTo>
                  <a:pt x="714202" y="312574"/>
                </a:lnTo>
                <a:cubicBezTo>
                  <a:pt x="713971" y="312728"/>
                  <a:pt x="713740" y="312882"/>
                  <a:pt x="713432" y="313036"/>
                </a:cubicBezTo>
                <a:lnTo>
                  <a:pt x="708968" y="314729"/>
                </a:lnTo>
                <a:lnTo>
                  <a:pt x="703503" y="317962"/>
                </a:lnTo>
                <a:lnTo>
                  <a:pt x="697115" y="335588"/>
                </a:lnTo>
                <a:cubicBezTo>
                  <a:pt x="696960" y="336127"/>
                  <a:pt x="696576" y="336589"/>
                  <a:pt x="696191" y="336896"/>
                </a:cubicBezTo>
                <a:lnTo>
                  <a:pt x="689418" y="341976"/>
                </a:lnTo>
                <a:cubicBezTo>
                  <a:pt x="689110" y="342207"/>
                  <a:pt x="688725" y="342361"/>
                  <a:pt x="688417" y="342438"/>
                </a:cubicBezTo>
                <a:lnTo>
                  <a:pt x="676641" y="345286"/>
                </a:lnTo>
                <a:lnTo>
                  <a:pt x="667558" y="348827"/>
                </a:lnTo>
                <a:lnTo>
                  <a:pt x="662940" y="354446"/>
                </a:lnTo>
                <a:lnTo>
                  <a:pt x="659245" y="360834"/>
                </a:lnTo>
                <a:lnTo>
                  <a:pt x="630690" y="394547"/>
                </a:lnTo>
                <a:lnTo>
                  <a:pt x="625764" y="412481"/>
                </a:lnTo>
                <a:cubicBezTo>
                  <a:pt x="625610" y="412942"/>
                  <a:pt x="625379" y="413404"/>
                  <a:pt x="625071" y="413712"/>
                </a:cubicBezTo>
                <a:lnTo>
                  <a:pt x="621146" y="417638"/>
                </a:lnTo>
                <a:cubicBezTo>
                  <a:pt x="620607" y="418177"/>
                  <a:pt x="619914" y="418484"/>
                  <a:pt x="619144" y="418484"/>
                </a:cubicBezTo>
                <a:lnTo>
                  <a:pt x="612371" y="418484"/>
                </a:lnTo>
                <a:lnTo>
                  <a:pt x="577042" y="412789"/>
                </a:lnTo>
                <a:cubicBezTo>
                  <a:pt x="576734" y="412711"/>
                  <a:pt x="576503" y="412635"/>
                  <a:pt x="576272" y="412558"/>
                </a:cubicBezTo>
                <a:lnTo>
                  <a:pt x="576272" y="412558"/>
                </a:lnTo>
                <a:lnTo>
                  <a:pt x="563880" y="406400"/>
                </a:lnTo>
                <a:lnTo>
                  <a:pt x="563880" y="406400"/>
                </a:lnTo>
                <a:lnTo>
                  <a:pt x="554952" y="400319"/>
                </a:lnTo>
                <a:lnTo>
                  <a:pt x="551257" y="399396"/>
                </a:lnTo>
                <a:lnTo>
                  <a:pt x="550025" y="399396"/>
                </a:lnTo>
                <a:lnTo>
                  <a:pt x="544869" y="401936"/>
                </a:lnTo>
                <a:lnTo>
                  <a:pt x="538480" y="420024"/>
                </a:lnTo>
                <a:cubicBezTo>
                  <a:pt x="538403" y="420255"/>
                  <a:pt x="538326" y="420408"/>
                  <a:pt x="538172" y="420563"/>
                </a:cubicBezTo>
                <a:lnTo>
                  <a:pt x="519622" y="449811"/>
                </a:lnTo>
                <a:cubicBezTo>
                  <a:pt x="519161" y="450581"/>
                  <a:pt x="518314" y="451042"/>
                  <a:pt x="517390" y="451120"/>
                </a:cubicBezTo>
                <a:lnTo>
                  <a:pt x="507846" y="451658"/>
                </a:lnTo>
                <a:cubicBezTo>
                  <a:pt x="507538" y="451658"/>
                  <a:pt x="507153" y="451658"/>
                  <a:pt x="506845" y="451581"/>
                </a:cubicBezTo>
                <a:lnTo>
                  <a:pt x="501381" y="449888"/>
                </a:lnTo>
                <a:lnTo>
                  <a:pt x="494684" y="447887"/>
                </a:lnTo>
                <a:lnTo>
                  <a:pt x="493991" y="448349"/>
                </a:lnTo>
                <a:lnTo>
                  <a:pt x="492452" y="456276"/>
                </a:lnTo>
                <a:lnTo>
                  <a:pt x="488373" y="466359"/>
                </a:lnTo>
                <a:cubicBezTo>
                  <a:pt x="488219" y="466744"/>
                  <a:pt x="487988" y="467052"/>
                  <a:pt x="487680" y="467360"/>
                </a:cubicBezTo>
                <a:lnTo>
                  <a:pt x="480291" y="474210"/>
                </a:lnTo>
                <a:lnTo>
                  <a:pt x="475442" y="487064"/>
                </a:lnTo>
                <a:cubicBezTo>
                  <a:pt x="475057" y="488065"/>
                  <a:pt x="474210" y="488758"/>
                  <a:pt x="473133" y="488835"/>
                </a:cubicBezTo>
                <a:lnTo>
                  <a:pt x="468669" y="489373"/>
                </a:lnTo>
                <a:cubicBezTo>
                  <a:pt x="467976" y="489450"/>
                  <a:pt x="467283" y="489296"/>
                  <a:pt x="466744" y="488911"/>
                </a:cubicBezTo>
                <a:lnTo>
                  <a:pt x="461664" y="485525"/>
                </a:lnTo>
                <a:cubicBezTo>
                  <a:pt x="461433" y="485371"/>
                  <a:pt x="461203" y="485140"/>
                  <a:pt x="460972" y="484909"/>
                </a:cubicBezTo>
                <a:lnTo>
                  <a:pt x="446347" y="465821"/>
                </a:lnTo>
                <a:cubicBezTo>
                  <a:pt x="446039" y="465436"/>
                  <a:pt x="445885" y="464974"/>
                  <a:pt x="445809" y="464512"/>
                </a:cubicBezTo>
                <a:lnTo>
                  <a:pt x="444115" y="451581"/>
                </a:lnTo>
                <a:cubicBezTo>
                  <a:pt x="443961" y="450504"/>
                  <a:pt x="444500" y="449426"/>
                  <a:pt x="445347" y="448887"/>
                </a:cubicBezTo>
                <a:lnTo>
                  <a:pt x="455661" y="442191"/>
                </a:lnTo>
                <a:lnTo>
                  <a:pt x="457123" y="435418"/>
                </a:lnTo>
                <a:cubicBezTo>
                  <a:pt x="457277" y="434571"/>
                  <a:pt x="457893" y="433801"/>
                  <a:pt x="458662" y="433493"/>
                </a:cubicBezTo>
                <a:lnTo>
                  <a:pt x="466359" y="429876"/>
                </a:lnTo>
                <a:lnTo>
                  <a:pt x="471362" y="421871"/>
                </a:lnTo>
                <a:lnTo>
                  <a:pt x="476904" y="406400"/>
                </a:lnTo>
                <a:lnTo>
                  <a:pt x="478444" y="399165"/>
                </a:lnTo>
                <a:lnTo>
                  <a:pt x="478444" y="393238"/>
                </a:lnTo>
                <a:lnTo>
                  <a:pt x="476904" y="389236"/>
                </a:lnTo>
                <a:lnTo>
                  <a:pt x="475673" y="387235"/>
                </a:lnTo>
                <a:lnTo>
                  <a:pt x="472902" y="382770"/>
                </a:lnTo>
                <a:lnTo>
                  <a:pt x="466205" y="376536"/>
                </a:lnTo>
                <a:lnTo>
                  <a:pt x="458354" y="369224"/>
                </a:lnTo>
                <a:lnTo>
                  <a:pt x="441267" y="360988"/>
                </a:lnTo>
                <a:lnTo>
                  <a:pt x="441267" y="360988"/>
                </a:lnTo>
                <a:lnTo>
                  <a:pt x="441267" y="360988"/>
                </a:lnTo>
                <a:cubicBezTo>
                  <a:pt x="440959" y="360834"/>
                  <a:pt x="440729" y="360680"/>
                  <a:pt x="440498" y="360449"/>
                </a:cubicBezTo>
                <a:lnTo>
                  <a:pt x="437419" y="357370"/>
                </a:lnTo>
                <a:lnTo>
                  <a:pt x="427105" y="374227"/>
                </a:lnTo>
                <a:lnTo>
                  <a:pt x="426104" y="378306"/>
                </a:lnTo>
                <a:cubicBezTo>
                  <a:pt x="425950" y="378922"/>
                  <a:pt x="425642" y="379461"/>
                  <a:pt x="425104" y="379846"/>
                </a:cubicBezTo>
                <a:lnTo>
                  <a:pt x="409171" y="392468"/>
                </a:lnTo>
                <a:lnTo>
                  <a:pt x="405245" y="398857"/>
                </a:lnTo>
                <a:lnTo>
                  <a:pt x="403629" y="411788"/>
                </a:lnTo>
                <a:cubicBezTo>
                  <a:pt x="403552" y="412173"/>
                  <a:pt x="403475" y="412558"/>
                  <a:pt x="403244" y="412942"/>
                </a:cubicBezTo>
                <a:lnTo>
                  <a:pt x="396163" y="424411"/>
                </a:lnTo>
                <a:lnTo>
                  <a:pt x="394778" y="429491"/>
                </a:lnTo>
                <a:lnTo>
                  <a:pt x="396317" y="435495"/>
                </a:lnTo>
                <a:cubicBezTo>
                  <a:pt x="396394" y="435726"/>
                  <a:pt x="396394" y="435956"/>
                  <a:pt x="396394" y="436187"/>
                </a:cubicBezTo>
                <a:lnTo>
                  <a:pt x="396394" y="452505"/>
                </a:lnTo>
                <a:cubicBezTo>
                  <a:pt x="396394" y="452813"/>
                  <a:pt x="396317" y="453121"/>
                  <a:pt x="396240" y="453429"/>
                </a:cubicBezTo>
                <a:lnTo>
                  <a:pt x="392315" y="464666"/>
                </a:lnTo>
                <a:lnTo>
                  <a:pt x="389082" y="483370"/>
                </a:lnTo>
                <a:lnTo>
                  <a:pt x="389159" y="491298"/>
                </a:lnTo>
                <a:cubicBezTo>
                  <a:pt x="389159" y="491529"/>
                  <a:pt x="389082" y="491836"/>
                  <a:pt x="389082" y="492067"/>
                </a:cubicBezTo>
                <a:lnTo>
                  <a:pt x="386850" y="499918"/>
                </a:lnTo>
                <a:cubicBezTo>
                  <a:pt x="386619" y="500611"/>
                  <a:pt x="386157" y="501227"/>
                  <a:pt x="385541" y="501612"/>
                </a:cubicBezTo>
                <a:lnTo>
                  <a:pt x="381616" y="503844"/>
                </a:lnTo>
                <a:cubicBezTo>
                  <a:pt x="381308" y="503998"/>
                  <a:pt x="381000" y="504152"/>
                  <a:pt x="380692" y="504152"/>
                </a:cubicBezTo>
                <a:cubicBezTo>
                  <a:pt x="379768" y="504305"/>
                  <a:pt x="378691" y="503998"/>
                  <a:pt x="378075" y="503151"/>
                </a:cubicBezTo>
                <a:lnTo>
                  <a:pt x="375227" y="499764"/>
                </a:lnTo>
                <a:lnTo>
                  <a:pt x="368223" y="493915"/>
                </a:lnTo>
                <a:lnTo>
                  <a:pt x="361835" y="490220"/>
                </a:lnTo>
                <a:lnTo>
                  <a:pt x="354830" y="487757"/>
                </a:lnTo>
                <a:lnTo>
                  <a:pt x="347056" y="487218"/>
                </a:lnTo>
                <a:lnTo>
                  <a:pt x="335511" y="488835"/>
                </a:lnTo>
                <a:lnTo>
                  <a:pt x="311496" y="494838"/>
                </a:lnTo>
                <a:lnTo>
                  <a:pt x="295025" y="505306"/>
                </a:lnTo>
                <a:cubicBezTo>
                  <a:pt x="294563" y="505614"/>
                  <a:pt x="294024" y="505768"/>
                  <a:pt x="293563" y="505768"/>
                </a:cubicBezTo>
                <a:cubicBezTo>
                  <a:pt x="293563" y="505768"/>
                  <a:pt x="293563" y="505768"/>
                  <a:pt x="293563" y="505768"/>
                </a:cubicBezTo>
                <a:cubicBezTo>
                  <a:pt x="293100" y="505768"/>
                  <a:pt x="292716" y="505614"/>
                  <a:pt x="292331" y="505460"/>
                </a:cubicBezTo>
                <a:cubicBezTo>
                  <a:pt x="292254" y="505460"/>
                  <a:pt x="292177" y="505460"/>
                  <a:pt x="292177" y="505383"/>
                </a:cubicBezTo>
                <a:lnTo>
                  <a:pt x="292177" y="505383"/>
                </a:lnTo>
                <a:lnTo>
                  <a:pt x="292177" y="505383"/>
                </a:lnTo>
                <a:cubicBezTo>
                  <a:pt x="291253" y="504844"/>
                  <a:pt x="290714" y="503844"/>
                  <a:pt x="290792" y="502766"/>
                </a:cubicBezTo>
                <a:lnTo>
                  <a:pt x="291253" y="494684"/>
                </a:lnTo>
                <a:lnTo>
                  <a:pt x="289868" y="493607"/>
                </a:lnTo>
                <a:lnTo>
                  <a:pt x="286635" y="492221"/>
                </a:lnTo>
                <a:lnTo>
                  <a:pt x="283402" y="491760"/>
                </a:lnTo>
                <a:lnTo>
                  <a:pt x="277937" y="492298"/>
                </a:lnTo>
                <a:lnTo>
                  <a:pt x="270395" y="494992"/>
                </a:lnTo>
                <a:lnTo>
                  <a:pt x="268162" y="495454"/>
                </a:lnTo>
                <a:lnTo>
                  <a:pt x="267239" y="495685"/>
                </a:lnTo>
                <a:lnTo>
                  <a:pt x="265468" y="496378"/>
                </a:lnTo>
                <a:lnTo>
                  <a:pt x="263159" y="497224"/>
                </a:lnTo>
                <a:cubicBezTo>
                  <a:pt x="262929" y="497301"/>
                  <a:pt x="262775" y="497378"/>
                  <a:pt x="262544" y="497378"/>
                </a:cubicBezTo>
                <a:lnTo>
                  <a:pt x="258079" y="497917"/>
                </a:lnTo>
                <a:cubicBezTo>
                  <a:pt x="257464" y="497994"/>
                  <a:pt x="256848" y="497840"/>
                  <a:pt x="256309" y="497609"/>
                </a:cubicBezTo>
                <a:lnTo>
                  <a:pt x="244841" y="491144"/>
                </a:lnTo>
                <a:lnTo>
                  <a:pt x="243378" y="490297"/>
                </a:lnTo>
                <a:cubicBezTo>
                  <a:pt x="243070" y="490143"/>
                  <a:pt x="242762" y="489912"/>
                  <a:pt x="242532" y="489604"/>
                </a:cubicBezTo>
                <a:lnTo>
                  <a:pt x="237144" y="482831"/>
                </a:lnTo>
                <a:lnTo>
                  <a:pt x="233526" y="478367"/>
                </a:lnTo>
                <a:lnTo>
                  <a:pt x="231679" y="474980"/>
                </a:lnTo>
                <a:lnTo>
                  <a:pt x="226830" y="466128"/>
                </a:lnTo>
                <a:lnTo>
                  <a:pt x="223828" y="463973"/>
                </a:lnTo>
                <a:lnTo>
                  <a:pt x="220749" y="463127"/>
                </a:lnTo>
                <a:lnTo>
                  <a:pt x="214361" y="463127"/>
                </a:lnTo>
                <a:cubicBezTo>
                  <a:pt x="213129" y="463127"/>
                  <a:pt x="211975" y="462280"/>
                  <a:pt x="211667" y="461125"/>
                </a:cubicBezTo>
                <a:lnTo>
                  <a:pt x="208434" y="449965"/>
                </a:lnTo>
                <a:lnTo>
                  <a:pt x="204354" y="445424"/>
                </a:lnTo>
                <a:lnTo>
                  <a:pt x="188807" y="441113"/>
                </a:lnTo>
                <a:lnTo>
                  <a:pt x="188807" y="441113"/>
                </a:lnTo>
                <a:lnTo>
                  <a:pt x="188807" y="441113"/>
                </a:lnTo>
                <a:cubicBezTo>
                  <a:pt x="188345" y="440959"/>
                  <a:pt x="187960" y="440805"/>
                  <a:pt x="187652" y="440498"/>
                </a:cubicBezTo>
                <a:lnTo>
                  <a:pt x="181418" y="434725"/>
                </a:lnTo>
                <a:lnTo>
                  <a:pt x="176491" y="438188"/>
                </a:lnTo>
                <a:lnTo>
                  <a:pt x="171719" y="446116"/>
                </a:lnTo>
                <a:cubicBezTo>
                  <a:pt x="171566" y="446424"/>
                  <a:pt x="171335" y="446655"/>
                  <a:pt x="171104" y="446886"/>
                </a:cubicBezTo>
                <a:lnTo>
                  <a:pt x="165485" y="451350"/>
                </a:lnTo>
                <a:lnTo>
                  <a:pt x="160713" y="454352"/>
                </a:lnTo>
                <a:cubicBezTo>
                  <a:pt x="160405" y="454506"/>
                  <a:pt x="160097" y="454660"/>
                  <a:pt x="159789" y="454737"/>
                </a:cubicBezTo>
                <a:lnTo>
                  <a:pt x="156941" y="455276"/>
                </a:lnTo>
                <a:cubicBezTo>
                  <a:pt x="156633" y="455353"/>
                  <a:pt x="156248" y="455353"/>
                  <a:pt x="155864" y="455276"/>
                </a:cubicBezTo>
                <a:lnTo>
                  <a:pt x="149706" y="454121"/>
                </a:lnTo>
                <a:cubicBezTo>
                  <a:pt x="149244" y="454044"/>
                  <a:pt x="148782" y="453813"/>
                  <a:pt x="148398" y="453506"/>
                </a:cubicBezTo>
                <a:cubicBezTo>
                  <a:pt x="148013" y="453198"/>
                  <a:pt x="147705" y="452813"/>
                  <a:pt x="147551" y="452351"/>
                </a:cubicBezTo>
                <a:lnTo>
                  <a:pt x="144395" y="443884"/>
                </a:lnTo>
                <a:lnTo>
                  <a:pt x="142471" y="438804"/>
                </a:lnTo>
                <a:cubicBezTo>
                  <a:pt x="142317" y="438419"/>
                  <a:pt x="142240" y="437958"/>
                  <a:pt x="142317" y="437573"/>
                </a:cubicBezTo>
                <a:lnTo>
                  <a:pt x="142317" y="437573"/>
                </a:lnTo>
                <a:lnTo>
                  <a:pt x="142317" y="437573"/>
                </a:lnTo>
                <a:lnTo>
                  <a:pt x="142856" y="431954"/>
                </a:lnTo>
                <a:lnTo>
                  <a:pt x="145165" y="423564"/>
                </a:lnTo>
                <a:lnTo>
                  <a:pt x="154016" y="406246"/>
                </a:lnTo>
                <a:lnTo>
                  <a:pt x="154016" y="400704"/>
                </a:lnTo>
                <a:lnTo>
                  <a:pt x="151399" y="393854"/>
                </a:lnTo>
                <a:lnTo>
                  <a:pt x="150553" y="392392"/>
                </a:lnTo>
                <a:lnTo>
                  <a:pt x="147551" y="386927"/>
                </a:lnTo>
                <a:lnTo>
                  <a:pt x="143779" y="377537"/>
                </a:lnTo>
                <a:lnTo>
                  <a:pt x="143010" y="375689"/>
                </a:lnTo>
                <a:lnTo>
                  <a:pt x="140162" y="371379"/>
                </a:lnTo>
                <a:lnTo>
                  <a:pt x="137006" y="369378"/>
                </a:lnTo>
                <a:lnTo>
                  <a:pt x="133465" y="369763"/>
                </a:lnTo>
                <a:lnTo>
                  <a:pt x="128924" y="372302"/>
                </a:lnTo>
                <a:lnTo>
                  <a:pt x="119688" y="379384"/>
                </a:lnTo>
                <a:cubicBezTo>
                  <a:pt x="119380" y="379615"/>
                  <a:pt x="119149" y="379768"/>
                  <a:pt x="118764" y="379846"/>
                </a:cubicBezTo>
                <a:lnTo>
                  <a:pt x="113146" y="381539"/>
                </a:lnTo>
                <a:cubicBezTo>
                  <a:pt x="112607" y="381693"/>
                  <a:pt x="111991" y="381693"/>
                  <a:pt x="111452" y="381539"/>
                </a:cubicBezTo>
                <a:lnTo>
                  <a:pt x="108066" y="380384"/>
                </a:lnTo>
                <a:lnTo>
                  <a:pt x="101138" y="377537"/>
                </a:lnTo>
                <a:lnTo>
                  <a:pt x="92364" y="372302"/>
                </a:lnTo>
                <a:lnTo>
                  <a:pt x="86899" y="367530"/>
                </a:lnTo>
                <a:lnTo>
                  <a:pt x="86899" y="367530"/>
                </a:lnTo>
                <a:lnTo>
                  <a:pt x="86899" y="367530"/>
                </a:lnTo>
                <a:lnTo>
                  <a:pt x="78817" y="358910"/>
                </a:lnTo>
                <a:lnTo>
                  <a:pt x="63885" y="336050"/>
                </a:lnTo>
                <a:cubicBezTo>
                  <a:pt x="63731" y="335819"/>
                  <a:pt x="63654" y="335588"/>
                  <a:pt x="63577" y="335357"/>
                </a:cubicBezTo>
                <a:lnTo>
                  <a:pt x="57958" y="317885"/>
                </a:lnTo>
                <a:lnTo>
                  <a:pt x="54187" y="311035"/>
                </a:lnTo>
                <a:cubicBezTo>
                  <a:pt x="54110" y="310881"/>
                  <a:pt x="54033" y="310650"/>
                  <a:pt x="53956" y="310496"/>
                </a:cubicBezTo>
                <a:lnTo>
                  <a:pt x="50569" y="298719"/>
                </a:lnTo>
                <a:lnTo>
                  <a:pt x="49107" y="290869"/>
                </a:lnTo>
                <a:lnTo>
                  <a:pt x="42256" y="295564"/>
                </a:lnTo>
                <a:lnTo>
                  <a:pt x="35406" y="303415"/>
                </a:lnTo>
                <a:lnTo>
                  <a:pt x="31250" y="312343"/>
                </a:lnTo>
                <a:lnTo>
                  <a:pt x="27940" y="328353"/>
                </a:lnTo>
                <a:cubicBezTo>
                  <a:pt x="27863" y="328661"/>
                  <a:pt x="27786" y="328892"/>
                  <a:pt x="27632" y="329199"/>
                </a:cubicBezTo>
                <a:lnTo>
                  <a:pt x="22783" y="337820"/>
                </a:lnTo>
                <a:lnTo>
                  <a:pt x="21782" y="342207"/>
                </a:lnTo>
                <a:lnTo>
                  <a:pt x="21782" y="346749"/>
                </a:lnTo>
                <a:lnTo>
                  <a:pt x="23630" y="350058"/>
                </a:lnTo>
                <a:lnTo>
                  <a:pt x="28402" y="355831"/>
                </a:lnTo>
                <a:cubicBezTo>
                  <a:pt x="28556" y="355985"/>
                  <a:pt x="28710" y="356216"/>
                  <a:pt x="28787" y="356447"/>
                </a:cubicBezTo>
                <a:lnTo>
                  <a:pt x="31634" y="362604"/>
                </a:lnTo>
                <a:cubicBezTo>
                  <a:pt x="31789" y="362912"/>
                  <a:pt x="31866" y="363220"/>
                  <a:pt x="31866" y="363528"/>
                </a:cubicBezTo>
                <a:lnTo>
                  <a:pt x="32404" y="369147"/>
                </a:lnTo>
                <a:lnTo>
                  <a:pt x="31866" y="385310"/>
                </a:lnTo>
                <a:lnTo>
                  <a:pt x="32943" y="392699"/>
                </a:lnTo>
                <a:cubicBezTo>
                  <a:pt x="33020" y="393161"/>
                  <a:pt x="32943" y="393546"/>
                  <a:pt x="32789" y="394008"/>
                </a:cubicBezTo>
                <a:lnTo>
                  <a:pt x="31634" y="397395"/>
                </a:lnTo>
                <a:cubicBezTo>
                  <a:pt x="31404" y="398087"/>
                  <a:pt x="30865" y="398703"/>
                  <a:pt x="30249" y="399011"/>
                </a:cubicBezTo>
                <a:lnTo>
                  <a:pt x="21551" y="403398"/>
                </a:lnTo>
                <a:lnTo>
                  <a:pt x="21090" y="408478"/>
                </a:lnTo>
                <a:lnTo>
                  <a:pt x="26478" y="423641"/>
                </a:lnTo>
                <a:cubicBezTo>
                  <a:pt x="26708" y="424334"/>
                  <a:pt x="26708" y="425181"/>
                  <a:pt x="26324" y="425873"/>
                </a:cubicBezTo>
                <a:lnTo>
                  <a:pt x="24630" y="429260"/>
                </a:lnTo>
                <a:cubicBezTo>
                  <a:pt x="24322" y="429876"/>
                  <a:pt x="23784" y="430415"/>
                  <a:pt x="23091" y="430646"/>
                </a:cubicBezTo>
                <a:lnTo>
                  <a:pt x="19165" y="432108"/>
                </a:lnTo>
                <a:lnTo>
                  <a:pt x="14547" y="436726"/>
                </a:lnTo>
                <a:lnTo>
                  <a:pt x="10314" y="442576"/>
                </a:lnTo>
                <a:lnTo>
                  <a:pt x="7928" y="447425"/>
                </a:lnTo>
                <a:lnTo>
                  <a:pt x="4618" y="470593"/>
                </a:lnTo>
                <a:cubicBezTo>
                  <a:pt x="4541" y="470901"/>
                  <a:pt x="4464" y="471209"/>
                  <a:pt x="4387" y="471439"/>
                </a:cubicBezTo>
                <a:lnTo>
                  <a:pt x="0" y="480214"/>
                </a:lnTo>
                <a:lnTo>
                  <a:pt x="693" y="481369"/>
                </a:lnTo>
                <a:lnTo>
                  <a:pt x="3695" y="484370"/>
                </a:lnTo>
                <a:lnTo>
                  <a:pt x="8236" y="482754"/>
                </a:lnTo>
                <a:lnTo>
                  <a:pt x="28633" y="478752"/>
                </a:lnTo>
                <a:lnTo>
                  <a:pt x="37022" y="475057"/>
                </a:lnTo>
                <a:lnTo>
                  <a:pt x="41256" y="471901"/>
                </a:lnTo>
                <a:cubicBezTo>
                  <a:pt x="41564" y="471670"/>
                  <a:pt x="41872" y="471516"/>
                  <a:pt x="42256" y="471439"/>
                </a:cubicBezTo>
                <a:lnTo>
                  <a:pt x="44488" y="470901"/>
                </a:lnTo>
                <a:cubicBezTo>
                  <a:pt x="44873" y="470824"/>
                  <a:pt x="45258" y="470824"/>
                  <a:pt x="45643" y="470824"/>
                </a:cubicBezTo>
                <a:lnTo>
                  <a:pt x="52416" y="471978"/>
                </a:lnTo>
                <a:cubicBezTo>
                  <a:pt x="52647" y="471978"/>
                  <a:pt x="52801" y="472055"/>
                  <a:pt x="53032" y="472132"/>
                </a:cubicBezTo>
                <a:lnTo>
                  <a:pt x="58651" y="474364"/>
                </a:lnTo>
                <a:lnTo>
                  <a:pt x="64039" y="475981"/>
                </a:lnTo>
                <a:lnTo>
                  <a:pt x="80587" y="479136"/>
                </a:lnTo>
                <a:lnTo>
                  <a:pt x="88900" y="477212"/>
                </a:lnTo>
                <a:lnTo>
                  <a:pt x="91748" y="474826"/>
                </a:lnTo>
                <a:lnTo>
                  <a:pt x="97598" y="470747"/>
                </a:lnTo>
                <a:lnTo>
                  <a:pt x="108604" y="461356"/>
                </a:lnTo>
                <a:lnTo>
                  <a:pt x="114454" y="457277"/>
                </a:lnTo>
                <a:cubicBezTo>
                  <a:pt x="115070" y="456815"/>
                  <a:pt x="115839" y="456661"/>
                  <a:pt x="116609" y="456815"/>
                </a:cubicBezTo>
                <a:lnTo>
                  <a:pt x="119457" y="457354"/>
                </a:lnTo>
                <a:cubicBezTo>
                  <a:pt x="119919" y="457431"/>
                  <a:pt x="120304" y="457662"/>
                  <a:pt x="120688" y="457893"/>
                </a:cubicBezTo>
                <a:lnTo>
                  <a:pt x="123536" y="460125"/>
                </a:lnTo>
                <a:cubicBezTo>
                  <a:pt x="123921" y="460433"/>
                  <a:pt x="124229" y="460895"/>
                  <a:pt x="124383" y="461356"/>
                </a:cubicBezTo>
                <a:lnTo>
                  <a:pt x="124383" y="461356"/>
                </a:lnTo>
                <a:lnTo>
                  <a:pt x="124383" y="461356"/>
                </a:lnTo>
                <a:lnTo>
                  <a:pt x="126307" y="466744"/>
                </a:lnTo>
                <a:lnTo>
                  <a:pt x="129540" y="469053"/>
                </a:lnTo>
                <a:cubicBezTo>
                  <a:pt x="129925" y="469284"/>
                  <a:pt x="130233" y="469669"/>
                  <a:pt x="130387" y="470054"/>
                </a:cubicBezTo>
                <a:lnTo>
                  <a:pt x="131541" y="472286"/>
                </a:lnTo>
                <a:lnTo>
                  <a:pt x="131541" y="472286"/>
                </a:lnTo>
                <a:cubicBezTo>
                  <a:pt x="131772" y="472748"/>
                  <a:pt x="131849" y="473287"/>
                  <a:pt x="131849" y="473825"/>
                </a:cubicBezTo>
                <a:lnTo>
                  <a:pt x="131310" y="479444"/>
                </a:lnTo>
                <a:lnTo>
                  <a:pt x="132080" y="481830"/>
                </a:lnTo>
                <a:lnTo>
                  <a:pt x="134620" y="485448"/>
                </a:lnTo>
                <a:cubicBezTo>
                  <a:pt x="134928" y="485833"/>
                  <a:pt x="135082" y="486372"/>
                  <a:pt x="135159" y="486910"/>
                </a:cubicBezTo>
                <a:lnTo>
                  <a:pt x="135698" y="494761"/>
                </a:lnTo>
                <a:lnTo>
                  <a:pt x="135698" y="501304"/>
                </a:lnTo>
                <a:lnTo>
                  <a:pt x="136159" y="502766"/>
                </a:lnTo>
                <a:lnTo>
                  <a:pt x="137160" y="506153"/>
                </a:lnTo>
                <a:lnTo>
                  <a:pt x="139700" y="509693"/>
                </a:lnTo>
                <a:cubicBezTo>
                  <a:pt x="139931" y="510078"/>
                  <a:pt x="140085" y="510463"/>
                  <a:pt x="140162" y="510848"/>
                </a:cubicBezTo>
                <a:lnTo>
                  <a:pt x="140624" y="513619"/>
                </a:lnTo>
                <a:lnTo>
                  <a:pt x="140701" y="514235"/>
                </a:lnTo>
                <a:lnTo>
                  <a:pt x="140701" y="514235"/>
                </a:lnTo>
                <a:lnTo>
                  <a:pt x="140701" y="514235"/>
                </a:lnTo>
                <a:cubicBezTo>
                  <a:pt x="140778" y="514620"/>
                  <a:pt x="140778" y="514927"/>
                  <a:pt x="140701" y="515312"/>
                </a:cubicBezTo>
                <a:lnTo>
                  <a:pt x="139546" y="520392"/>
                </a:lnTo>
                <a:cubicBezTo>
                  <a:pt x="139469" y="520854"/>
                  <a:pt x="139238" y="521239"/>
                  <a:pt x="138930" y="521624"/>
                </a:cubicBezTo>
                <a:lnTo>
                  <a:pt x="135775" y="525318"/>
                </a:lnTo>
                <a:lnTo>
                  <a:pt x="131618" y="533169"/>
                </a:lnTo>
                <a:lnTo>
                  <a:pt x="130695" y="536787"/>
                </a:lnTo>
                <a:lnTo>
                  <a:pt x="131079" y="539712"/>
                </a:lnTo>
                <a:lnTo>
                  <a:pt x="132696" y="542790"/>
                </a:lnTo>
                <a:lnTo>
                  <a:pt x="136236" y="549564"/>
                </a:lnTo>
                <a:lnTo>
                  <a:pt x="152246" y="564958"/>
                </a:lnTo>
                <a:cubicBezTo>
                  <a:pt x="152554" y="565266"/>
                  <a:pt x="152785" y="565650"/>
                  <a:pt x="152939" y="566035"/>
                </a:cubicBezTo>
                <a:lnTo>
                  <a:pt x="155787" y="573886"/>
                </a:lnTo>
                <a:cubicBezTo>
                  <a:pt x="155941" y="574271"/>
                  <a:pt x="156017" y="574733"/>
                  <a:pt x="155941" y="575195"/>
                </a:cubicBezTo>
                <a:lnTo>
                  <a:pt x="155941" y="575195"/>
                </a:lnTo>
                <a:lnTo>
                  <a:pt x="155941" y="575195"/>
                </a:lnTo>
                <a:lnTo>
                  <a:pt x="154863" y="584277"/>
                </a:lnTo>
                <a:lnTo>
                  <a:pt x="155171" y="585970"/>
                </a:lnTo>
                <a:lnTo>
                  <a:pt x="155864" y="586817"/>
                </a:lnTo>
                <a:lnTo>
                  <a:pt x="156017" y="587048"/>
                </a:lnTo>
                <a:lnTo>
                  <a:pt x="159558" y="586663"/>
                </a:lnTo>
                <a:lnTo>
                  <a:pt x="168487" y="587202"/>
                </a:lnTo>
                <a:cubicBezTo>
                  <a:pt x="168949" y="587202"/>
                  <a:pt x="169333" y="587356"/>
                  <a:pt x="169718" y="587587"/>
                </a:cubicBezTo>
                <a:lnTo>
                  <a:pt x="181571" y="594360"/>
                </a:lnTo>
                <a:lnTo>
                  <a:pt x="191885" y="598978"/>
                </a:lnTo>
                <a:lnTo>
                  <a:pt x="209742" y="597901"/>
                </a:lnTo>
                <a:cubicBezTo>
                  <a:pt x="210512" y="597901"/>
                  <a:pt x="211282" y="598131"/>
                  <a:pt x="211821" y="598670"/>
                </a:cubicBezTo>
                <a:cubicBezTo>
                  <a:pt x="212359" y="599209"/>
                  <a:pt x="212667" y="599979"/>
                  <a:pt x="212667" y="600749"/>
                </a:cubicBezTo>
                <a:lnTo>
                  <a:pt x="212667" y="600749"/>
                </a:lnTo>
                <a:lnTo>
                  <a:pt x="212667" y="607753"/>
                </a:lnTo>
                <a:lnTo>
                  <a:pt x="215900" y="612371"/>
                </a:lnTo>
                <a:lnTo>
                  <a:pt x="219595" y="615527"/>
                </a:lnTo>
                <a:lnTo>
                  <a:pt x="224290" y="618298"/>
                </a:lnTo>
                <a:lnTo>
                  <a:pt x="229831" y="618836"/>
                </a:lnTo>
                <a:cubicBezTo>
                  <a:pt x="230216" y="618836"/>
                  <a:pt x="230601" y="618990"/>
                  <a:pt x="230986" y="619221"/>
                </a:cubicBezTo>
                <a:lnTo>
                  <a:pt x="246611" y="628304"/>
                </a:lnTo>
                <a:lnTo>
                  <a:pt x="269856" y="607214"/>
                </a:lnTo>
                <a:cubicBezTo>
                  <a:pt x="270164" y="606906"/>
                  <a:pt x="270548" y="606752"/>
                  <a:pt x="270933" y="606598"/>
                </a:cubicBezTo>
                <a:lnTo>
                  <a:pt x="280324" y="603673"/>
                </a:lnTo>
                <a:lnTo>
                  <a:pt x="282479" y="597593"/>
                </a:lnTo>
                <a:lnTo>
                  <a:pt x="282479" y="590742"/>
                </a:lnTo>
                <a:lnTo>
                  <a:pt x="282479" y="590742"/>
                </a:lnTo>
                <a:cubicBezTo>
                  <a:pt x="282479" y="589973"/>
                  <a:pt x="282787" y="589280"/>
                  <a:pt x="283248" y="588818"/>
                </a:cubicBezTo>
                <a:lnTo>
                  <a:pt x="304030" y="567421"/>
                </a:lnTo>
                <a:lnTo>
                  <a:pt x="312651" y="559955"/>
                </a:lnTo>
                <a:cubicBezTo>
                  <a:pt x="312805" y="559801"/>
                  <a:pt x="313036" y="559647"/>
                  <a:pt x="313267" y="559570"/>
                </a:cubicBezTo>
                <a:lnTo>
                  <a:pt x="316653" y="557876"/>
                </a:lnTo>
                <a:cubicBezTo>
                  <a:pt x="316961" y="557722"/>
                  <a:pt x="317269" y="557646"/>
                  <a:pt x="317654" y="557569"/>
                </a:cubicBezTo>
                <a:lnTo>
                  <a:pt x="323273" y="557030"/>
                </a:lnTo>
                <a:cubicBezTo>
                  <a:pt x="323965" y="556953"/>
                  <a:pt x="324658" y="557184"/>
                  <a:pt x="325274" y="557569"/>
                </a:cubicBezTo>
                <a:lnTo>
                  <a:pt x="326736" y="558723"/>
                </a:lnTo>
                <a:lnTo>
                  <a:pt x="327506" y="559262"/>
                </a:lnTo>
                <a:cubicBezTo>
                  <a:pt x="328199" y="559801"/>
                  <a:pt x="328661" y="560647"/>
                  <a:pt x="328661" y="561494"/>
                </a:cubicBezTo>
                <a:lnTo>
                  <a:pt x="328661" y="579428"/>
                </a:lnTo>
                <a:lnTo>
                  <a:pt x="345825" y="587741"/>
                </a:lnTo>
                <a:lnTo>
                  <a:pt x="353291" y="585739"/>
                </a:lnTo>
                <a:cubicBezTo>
                  <a:pt x="354214" y="585509"/>
                  <a:pt x="355138" y="585739"/>
                  <a:pt x="355831" y="586355"/>
                </a:cubicBezTo>
                <a:cubicBezTo>
                  <a:pt x="355908" y="586432"/>
                  <a:pt x="355985" y="586432"/>
                  <a:pt x="355985" y="586432"/>
                </a:cubicBezTo>
                <a:lnTo>
                  <a:pt x="363990" y="594437"/>
                </a:lnTo>
                <a:lnTo>
                  <a:pt x="368608" y="596284"/>
                </a:lnTo>
                <a:lnTo>
                  <a:pt x="372149" y="596284"/>
                </a:lnTo>
                <a:lnTo>
                  <a:pt x="375073" y="595284"/>
                </a:lnTo>
                <a:cubicBezTo>
                  <a:pt x="375612" y="595130"/>
                  <a:pt x="376151" y="595130"/>
                  <a:pt x="376613" y="595207"/>
                </a:cubicBezTo>
                <a:lnTo>
                  <a:pt x="378845" y="595745"/>
                </a:lnTo>
                <a:cubicBezTo>
                  <a:pt x="379922" y="596053"/>
                  <a:pt x="380769" y="596977"/>
                  <a:pt x="380923" y="598055"/>
                </a:cubicBezTo>
                <a:lnTo>
                  <a:pt x="381385" y="601518"/>
                </a:lnTo>
                <a:lnTo>
                  <a:pt x="384848" y="608522"/>
                </a:lnTo>
                <a:lnTo>
                  <a:pt x="400165" y="622223"/>
                </a:lnTo>
                <a:lnTo>
                  <a:pt x="403860" y="624840"/>
                </a:lnTo>
                <a:cubicBezTo>
                  <a:pt x="404630" y="625379"/>
                  <a:pt x="405014" y="626226"/>
                  <a:pt x="405014" y="627149"/>
                </a:cubicBezTo>
                <a:lnTo>
                  <a:pt x="405014" y="627149"/>
                </a:lnTo>
                <a:lnTo>
                  <a:pt x="405014" y="629612"/>
                </a:lnTo>
                <a:lnTo>
                  <a:pt x="407324" y="632845"/>
                </a:lnTo>
                <a:cubicBezTo>
                  <a:pt x="407631" y="633230"/>
                  <a:pt x="407786" y="633768"/>
                  <a:pt x="407862" y="634230"/>
                </a:cubicBezTo>
                <a:cubicBezTo>
                  <a:pt x="407939" y="634769"/>
                  <a:pt x="407786" y="635231"/>
                  <a:pt x="407555" y="635693"/>
                </a:cubicBezTo>
                <a:lnTo>
                  <a:pt x="405322" y="640157"/>
                </a:lnTo>
                <a:lnTo>
                  <a:pt x="403398" y="645083"/>
                </a:lnTo>
                <a:lnTo>
                  <a:pt x="403398" y="648008"/>
                </a:lnTo>
                <a:lnTo>
                  <a:pt x="406323" y="656321"/>
                </a:lnTo>
                <a:lnTo>
                  <a:pt x="422025" y="668790"/>
                </a:lnTo>
                <a:lnTo>
                  <a:pt x="422025" y="668790"/>
                </a:lnTo>
                <a:lnTo>
                  <a:pt x="422025" y="668790"/>
                </a:lnTo>
                <a:cubicBezTo>
                  <a:pt x="422102" y="668867"/>
                  <a:pt x="422179" y="668944"/>
                  <a:pt x="422179" y="669021"/>
                </a:cubicBezTo>
                <a:cubicBezTo>
                  <a:pt x="422333" y="669175"/>
                  <a:pt x="422487" y="669328"/>
                  <a:pt x="422641" y="669559"/>
                </a:cubicBezTo>
                <a:lnTo>
                  <a:pt x="422641" y="669559"/>
                </a:lnTo>
                <a:lnTo>
                  <a:pt x="422641" y="669559"/>
                </a:lnTo>
                <a:lnTo>
                  <a:pt x="430491" y="682490"/>
                </a:lnTo>
                <a:cubicBezTo>
                  <a:pt x="430876" y="683106"/>
                  <a:pt x="430953" y="683799"/>
                  <a:pt x="430876" y="684415"/>
                </a:cubicBezTo>
                <a:lnTo>
                  <a:pt x="429260" y="693343"/>
                </a:lnTo>
                <a:lnTo>
                  <a:pt x="431800" y="703041"/>
                </a:lnTo>
                <a:lnTo>
                  <a:pt x="441190" y="718435"/>
                </a:lnTo>
                <a:cubicBezTo>
                  <a:pt x="441344" y="718666"/>
                  <a:pt x="441421" y="718974"/>
                  <a:pt x="441498" y="719205"/>
                </a:cubicBezTo>
                <a:lnTo>
                  <a:pt x="442653" y="723669"/>
                </a:lnTo>
                <a:cubicBezTo>
                  <a:pt x="442807" y="724131"/>
                  <a:pt x="442730" y="724670"/>
                  <a:pt x="442576" y="725131"/>
                </a:cubicBezTo>
                <a:lnTo>
                  <a:pt x="441036" y="730135"/>
                </a:lnTo>
                <a:lnTo>
                  <a:pt x="442037" y="736908"/>
                </a:lnTo>
                <a:lnTo>
                  <a:pt x="447425" y="747145"/>
                </a:lnTo>
                <a:cubicBezTo>
                  <a:pt x="447656" y="747607"/>
                  <a:pt x="447810" y="748222"/>
                  <a:pt x="447733" y="748761"/>
                </a:cubicBezTo>
                <a:lnTo>
                  <a:pt x="447194" y="753841"/>
                </a:lnTo>
                <a:cubicBezTo>
                  <a:pt x="447117" y="754611"/>
                  <a:pt x="446732" y="755304"/>
                  <a:pt x="446039" y="755766"/>
                </a:cubicBezTo>
                <a:lnTo>
                  <a:pt x="432185" y="766002"/>
                </a:lnTo>
                <a:lnTo>
                  <a:pt x="432339" y="767311"/>
                </a:lnTo>
                <a:lnTo>
                  <a:pt x="433647" y="776778"/>
                </a:lnTo>
                <a:cubicBezTo>
                  <a:pt x="433724" y="777394"/>
                  <a:pt x="433647" y="777933"/>
                  <a:pt x="433339" y="778472"/>
                </a:cubicBezTo>
                <a:lnTo>
                  <a:pt x="421871" y="799792"/>
                </a:lnTo>
                <a:lnTo>
                  <a:pt x="421871" y="803256"/>
                </a:lnTo>
                <a:lnTo>
                  <a:pt x="428952" y="813185"/>
                </a:lnTo>
                <a:lnTo>
                  <a:pt x="458509" y="813724"/>
                </a:lnTo>
                <a:cubicBezTo>
                  <a:pt x="458739" y="813724"/>
                  <a:pt x="459047" y="813801"/>
                  <a:pt x="459278" y="813878"/>
                </a:cubicBezTo>
                <a:lnTo>
                  <a:pt x="470516" y="817264"/>
                </a:lnTo>
                <a:cubicBezTo>
                  <a:pt x="470901" y="817341"/>
                  <a:pt x="471208" y="817572"/>
                  <a:pt x="471516" y="817803"/>
                </a:cubicBezTo>
                <a:lnTo>
                  <a:pt x="474903" y="820651"/>
                </a:lnTo>
                <a:cubicBezTo>
                  <a:pt x="475134" y="820882"/>
                  <a:pt x="475288" y="821036"/>
                  <a:pt x="475519" y="821344"/>
                </a:cubicBezTo>
                <a:lnTo>
                  <a:pt x="481138" y="830349"/>
                </a:lnTo>
                <a:lnTo>
                  <a:pt x="486449" y="836122"/>
                </a:lnTo>
                <a:cubicBezTo>
                  <a:pt x="486602" y="836276"/>
                  <a:pt x="486679" y="836430"/>
                  <a:pt x="486833" y="836584"/>
                </a:cubicBezTo>
                <a:lnTo>
                  <a:pt x="489066" y="840509"/>
                </a:lnTo>
                <a:cubicBezTo>
                  <a:pt x="489219" y="840740"/>
                  <a:pt x="489296" y="841048"/>
                  <a:pt x="489373" y="841279"/>
                </a:cubicBezTo>
                <a:cubicBezTo>
                  <a:pt x="489373" y="841356"/>
                  <a:pt x="489373" y="841356"/>
                  <a:pt x="489450" y="841433"/>
                </a:cubicBezTo>
                <a:cubicBezTo>
                  <a:pt x="489527" y="841741"/>
                  <a:pt x="489527" y="842048"/>
                  <a:pt x="489450" y="842433"/>
                </a:cubicBezTo>
                <a:lnTo>
                  <a:pt x="488450" y="848052"/>
                </a:lnTo>
                <a:lnTo>
                  <a:pt x="488527" y="848283"/>
                </a:lnTo>
                <a:lnTo>
                  <a:pt x="501765" y="853363"/>
                </a:lnTo>
                <a:cubicBezTo>
                  <a:pt x="502381" y="853594"/>
                  <a:pt x="502843" y="854056"/>
                  <a:pt x="503228" y="854595"/>
                </a:cubicBezTo>
                <a:lnTo>
                  <a:pt x="506768" y="861060"/>
                </a:lnTo>
                <a:lnTo>
                  <a:pt x="512618" y="871759"/>
                </a:lnTo>
                <a:lnTo>
                  <a:pt x="514388" y="873529"/>
                </a:lnTo>
                <a:lnTo>
                  <a:pt x="517313" y="873914"/>
                </a:lnTo>
                <a:lnTo>
                  <a:pt x="523471" y="871836"/>
                </a:lnTo>
                <a:cubicBezTo>
                  <a:pt x="523856" y="871682"/>
                  <a:pt x="524164" y="871682"/>
                  <a:pt x="524548" y="871682"/>
                </a:cubicBezTo>
                <a:lnTo>
                  <a:pt x="531861" y="872221"/>
                </a:lnTo>
                <a:cubicBezTo>
                  <a:pt x="532092" y="872221"/>
                  <a:pt x="532245" y="872298"/>
                  <a:pt x="532399" y="872298"/>
                </a:cubicBezTo>
                <a:lnTo>
                  <a:pt x="536325" y="873452"/>
                </a:lnTo>
                <a:cubicBezTo>
                  <a:pt x="536633" y="873529"/>
                  <a:pt x="536864" y="873683"/>
                  <a:pt x="537095" y="873837"/>
                </a:cubicBezTo>
                <a:lnTo>
                  <a:pt x="540481" y="876069"/>
                </a:lnTo>
                <a:cubicBezTo>
                  <a:pt x="541174" y="876531"/>
                  <a:pt x="541636" y="877301"/>
                  <a:pt x="541713" y="878147"/>
                </a:cubicBezTo>
                <a:lnTo>
                  <a:pt x="542790" y="888461"/>
                </a:lnTo>
                <a:lnTo>
                  <a:pt x="544792" y="893234"/>
                </a:lnTo>
                <a:lnTo>
                  <a:pt x="551488" y="893695"/>
                </a:lnTo>
                <a:cubicBezTo>
                  <a:pt x="551796" y="893695"/>
                  <a:pt x="552104" y="893772"/>
                  <a:pt x="552335" y="893926"/>
                </a:cubicBezTo>
                <a:lnTo>
                  <a:pt x="566882" y="899853"/>
                </a:lnTo>
                <a:lnTo>
                  <a:pt x="581352" y="898852"/>
                </a:lnTo>
                <a:lnTo>
                  <a:pt x="585509" y="896543"/>
                </a:lnTo>
                <a:lnTo>
                  <a:pt x="587587" y="894465"/>
                </a:lnTo>
                <a:lnTo>
                  <a:pt x="588510" y="891694"/>
                </a:lnTo>
                <a:cubicBezTo>
                  <a:pt x="588587" y="891540"/>
                  <a:pt x="588664" y="891309"/>
                  <a:pt x="588741" y="891155"/>
                </a:cubicBezTo>
                <a:lnTo>
                  <a:pt x="593975" y="882227"/>
                </a:lnTo>
                <a:lnTo>
                  <a:pt x="593975" y="878455"/>
                </a:lnTo>
                <a:cubicBezTo>
                  <a:pt x="593975" y="877840"/>
                  <a:pt x="594129" y="877301"/>
                  <a:pt x="594514" y="876839"/>
                </a:cubicBezTo>
                <a:lnTo>
                  <a:pt x="597362" y="872913"/>
                </a:lnTo>
                <a:cubicBezTo>
                  <a:pt x="597901" y="872144"/>
                  <a:pt x="598747" y="871759"/>
                  <a:pt x="599671" y="871759"/>
                </a:cubicBezTo>
                <a:lnTo>
                  <a:pt x="602904" y="871759"/>
                </a:lnTo>
                <a:lnTo>
                  <a:pt x="603519" y="868064"/>
                </a:lnTo>
                <a:lnTo>
                  <a:pt x="596438" y="846205"/>
                </a:lnTo>
                <a:cubicBezTo>
                  <a:pt x="596284" y="845820"/>
                  <a:pt x="596284" y="845358"/>
                  <a:pt x="596361" y="844896"/>
                </a:cubicBezTo>
                <a:lnTo>
                  <a:pt x="597516" y="837584"/>
                </a:lnTo>
                <a:cubicBezTo>
                  <a:pt x="597516" y="837353"/>
                  <a:pt x="597593" y="837199"/>
                  <a:pt x="597670" y="837045"/>
                </a:cubicBezTo>
                <a:lnTo>
                  <a:pt x="603673" y="821113"/>
                </a:lnTo>
                <a:lnTo>
                  <a:pt x="604751" y="804102"/>
                </a:lnTo>
                <a:lnTo>
                  <a:pt x="610985" y="778856"/>
                </a:lnTo>
                <a:cubicBezTo>
                  <a:pt x="611063" y="778626"/>
                  <a:pt x="611139" y="778472"/>
                  <a:pt x="611216" y="778241"/>
                </a:cubicBezTo>
                <a:lnTo>
                  <a:pt x="612910" y="774854"/>
                </a:lnTo>
                <a:cubicBezTo>
                  <a:pt x="613372" y="774007"/>
                  <a:pt x="614218" y="773392"/>
                  <a:pt x="615142" y="773315"/>
                </a:cubicBezTo>
                <a:lnTo>
                  <a:pt x="620761" y="772776"/>
                </a:lnTo>
                <a:cubicBezTo>
                  <a:pt x="621222" y="772699"/>
                  <a:pt x="621761" y="772776"/>
                  <a:pt x="622146" y="773007"/>
                </a:cubicBezTo>
                <a:lnTo>
                  <a:pt x="634307" y="778395"/>
                </a:lnTo>
                <a:lnTo>
                  <a:pt x="641927" y="769774"/>
                </a:lnTo>
                <a:lnTo>
                  <a:pt x="647931" y="764309"/>
                </a:lnTo>
                <a:lnTo>
                  <a:pt x="649855" y="760538"/>
                </a:lnTo>
                <a:lnTo>
                  <a:pt x="652010" y="752379"/>
                </a:lnTo>
                <a:cubicBezTo>
                  <a:pt x="652087" y="752148"/>
                  <a:pt x="652164" y="751994"/>
                  <a:pt x="652241" y="751763"/>
                </a:cubicBezTo>
                <a:lnTo>
                  <a:pt x="657167" y="742450"/>
                </a:lnTo>
                <a:lnTo>
                  <a:pt x="655320" y="739217"/>
                </a:lnTo>
                <a:lnTo>
                  <a:pt x="646776" y="732213"/>
                </a:lnTo>
                <a:cubicBezTo>
                  <a:pt x="646545" y="731982"/>
                  <a:pt x="646315" y="731751"/>
                  <a:pt x="646161" y="731443"/>
                </a:cubicBezTo>
                <a:lnTo>
                  <a:pt x="642235" y="724670"/>
                </a:lnTo>
                <a:cubicBezTo>
                  <a:pt x="642158" y="724516"/>
                  <a:pt x="642081" y="724362"/>
                  <a:pt x="642004" y="724131"/>
                </a:cubicBezTo>
                <a:lnTo>
                  <a:pt x="640619" y="719898"/>
                </a:lnTo>
                <a:lnTo>
                  <a:pt x="640311" y="719051"/>
                </a:lnTo>
                <a:cubicBezTo>
                  <a:pt x="640234" y="718743"/>
                  <a:pt x="640157" y="718435"/>
                  <a:pt x="640157" y="718127"/>
                </a:cubicBezTo>
                <a:lnTo>
                  <a:pt x="640157" y="712509"/>
                </a:lnTo>
                <a:lnTo>
                  <a:pt x="641927" y="703503"/>
                </a:lnTo>
                <a:cubicBezTo>
                  <a:pt x="642004" y="703272"/>
                  <a:pt x="642004" y="703118"/>
                  <a:pt x="642081" y="702887"/>
                </a:cubicBezTo>
                <a:lnTo>
                  <a:pt x="644313" y="697807"/>
                </a:lnTo>
                <a:cubicBezTo>
                  <a:pt x="644390" y="697576"/>
                  <a:pt x="644544" y="697346"/>
                  <a:pt x="644698" y="697115"/>
                </a:cubicBezTo>
                <a:lnTo>
                  <a:pt x="646776" y="694652"/>
                </a:lnTo>
                <a:lnTo>
                  <a:pt x="645776" y="682336"/>
                </a:lnTo>
                <a:lnTo>
                  <a:pt x="645776" y="682336"/>
                </a:lnTo>
                <a:lnTo>
                  <a:pt x="645776" y="682336"/>
                </a:lnTo>
                <a:cubicBezTo>
                  <a:pt x="645699" y="681567"/>
                  <a:pt x="645930" y="680874"/>
                  <a:pt x="646392" y="680335"/>
                </a:cubicBezTo>
                <a:lnTo>
                  <a:pt x="649239" y="676949"/>
                </a:lnTo>
                <a:lnTo>
                  <a:pt x="670483" y="647854"/>
                </a:lnTo>
                <a:lnTo>
                  <a:pt x="676794" y="640388"/>
                </a:lnTo>
                <a:lnTo>
                  <a:pt x="682644" y="635077"/>
                </a:lnTo>
                <a:cubicBezTo>
                  <a:pt x="682875" y="634923"/>
                  <a:pt x="683029" y="634769"/>
                  <a:pt x="683260" y="634615"/>
                </a:cubicBezTo>
                <a:lnTo>
                  <a:pt x="687416" y="632537"/>
                </a:lnTo>
                <a:lnTo>
                  <a:pt x="695575" y="625456"/>
                </a:lnTo>
                <a:cubicBezTo>
                  <a:pt x="695960" y="625071"/>
                  <a:pt x="696499" y="624917"/>
                  <a:pt x="696960" y="624840"/>
                </a:cubicBezTo>
                <a:cubicBezTo>
                  <a:pt x="697499" y="624763"/>
                  <a:pt x="698038" y="624840"/>
                  <a:pt x="698500" y="625071"/>
                </a:cubicBezTo>
                <a:lnTo>
                  <a:pt x="706351" y="628458"/>
                </a:lnTo>
                <a:cubicBezTo>
                  <a:pt x="706736" y="628612"/>
                  <a:pt x="707121" y="628919"/>
                  <a:pt x="707428" y="629227"/>
                </a:cubicBezTo>
                <a:lnTo>
                  <a:pt x="710276" y="632614"/>
                </a:lnTo>
                <a:lnTo>
                  <a:pt x="719205" y="646007"/>
                </a:lnTo>
                <a:lnTo>
                  <a:pt x="726132" y="651318"/>
                </a:lnTo>
                <a:cubicBezTo>
                  <a:pt x="726363" y="651472"/>
                  <a:pt x="726517" y="651626"/>
                  <a:pt x="726671" y="651856"/>
                </a:cubicBezTo>
                <a:lnTo>
                  <a:pt x="736600" y="664941"/>
                </a:lnTo>
                <a:lnTo>
                  <a:pt x="741449" y="665326"/>
                </a:lnTo>
                <a:lnTo>
                  <a:pt x="762462" y="646468"/>
                </a:lnTo>
                <a:cubicBezTo>
                  <a:pt x="762616" y="646315"/>
                  <a:pt x="762770" y="646238"/>
                  <a:pt x="762924" y="646084"/>
                </a:cubicBezTo>
                <a:lnTo>
                  <a:pt x="778010" y="637463"/>
                </a:lnTo>
                <a:lnTo>
                  <a:pt x="791095" y="615604"/>
                </a:lnTo>
                <a:cubicBezTo>
                  <a:pt x="791172" y="615450"/>
                  <a:pt x="791325" y="615296"/>
                  <a:pt x="791402" y="615142"/>
                </a:cubicBezTo>
                <a:lnTo>
                  <a:pt x="841972" y="560032"/>
                </a:lnTo>
                <a:cubicBezTo>
                  <a:pt x="842203" y="559801"/>
                  <a:pt x="842510" y="559570"/>
                  <a:pt x="842818" y="559416"/>
                </a:cubicBezTo>
                <a:lnTo>
                  <a:pt x="847359" y="557184"/>
                </a:lnTo>
                <a:cubicBezTo>
                  <a:pt x="847744" y="556953"/>
                  <a:pt x="848206" y="556876"/>
                  <a:pt x="848591" y="556876"/>
                </a:cubicBezTo>
                <a:lnTo>
                  <a:pt x="852516" y="556876"/>
                </a:lnTo>
                <a:lnTo>
                  <a:pt x="852516" y="556876"/>
                </a:lnTo>
                <a:cubicBezTo>
                  <a:pt x="852824" y="556876"/>
                  <a:pt x="853055" y="557030"/>
                  <a:pt x="853363" y="557184"/>
                </a:cubicBezTo>
                <a:cubicBezTo>
                  <a:pt x="853671" y="557261"/>
                  <a:pt x="853979" y="557261"/>
                  <a:pt x="854210" y="557491"/>
                </a:cubicBezTo>
                <a:lnTo>
                  <a:pt x="854210" y="557491"/>
                </a:lnTo>
                <a:cubicBezTo>
                  <a:pt x="854210" y="557491"/>
                  <a:pt x="854210" y="557491"/>
                  <a:pt x="854210" y="557491"/>
                </a:cubicBezTo>
                <a:lnTo>
                  <a:pt x="855133" y="558184"/>
                </a:lnTo>
                <a:lnTo>
                  <a:pt x="856519" y="559185"/>
                </a:lnTo>
                <a:cubicBezTo>
                  <a:pt x="856750" y="559416"/>
                  <a:pt x="856981" y="559647"/>
                  <a:pt x="857134" y="559878"/>
                </a:cubicBezTo>
                <a:lnTo>
                  <a:pt x="859367" y="563264"/>
                </a:lnTo>
                <a:lnTo>
                  <a:pt x="862676" y="569345"/>
                </a:lnTo>
                <a:lnTo>
                  <a:pt x="865216" y="571885"/>
                </a:lnTo>
                <a:lnTo>
                  <a:pt x="877301" y="580736"/>
                </a:lnTo>
                <a:lnTo>
                  <a:pt x="878763" y="580967"/>
                </a:lnTo>
                <a:lnTo>
                  <a:pt x="879764" y="580121"/>
                </a:lnTo>
                <a:lnTo>
                  <a:pt x="884613" y="554721"/>
                </a:lnTo>
                <a:cubicBezTo>
                  <a:pt x="884690" y="554490"/>
                  <a:pt x="884767" y="554259"/>
                  <a:pt x="884844" y="554028"/>
                </a:cubicBezTo>
                <a:lnTo>
                  <a:pt x="888230" y="546716"/>
                </a:lnTo>
                <a:cubicBezTo>
                  <a:pt x="888384" y="546331"/>
                  <a:pt x="888615" y="546023"/>
                  <a:pt x="888923" y="545792"/>
                </a:cubicBezTo>
                <a:lnTo>
                  <a:pt x="893387" y="541790"/>
                </a:lnTo>
                <a:lnTo>
                  <a:pt x="896004" y="533015"/>
                </a:lnTo>
                <a:lnTo>
                  <a:pt x="897621" y="526396"/>
                </a:lnTo>
                <a:lnTo>
                  <a:pt x="898621" y="523933"/>
                </a:lnTo>
                <a:lnTo>
                  <a:pt x="899391" y="522009"/>
                </a:lnTo>
                <a:cubicBezTo>
                  <a:pt x="899545" y="521701"/>
                  <a:pt x="899699" y="521393"/>
                  <a:pt x="900007" y="521162"/>
                </a:cubicBezTo>
                <a:lnTo>
                  <a:pt x="902854" y="518314"/>
                </a:lnTo>
                <a:cubicBezTo>
                  <a:pt x="903085" y="518006"/>
                  <a:pt x="903470" y="517852"/>
                  <a:pt x="903778" y="517698"/>
                </a:cubicBezTo>
                <a:lnTo>
                  <a:pt x="906087" y="516775"/>
                </a:lnTo>
                <a:lnTo>
                  <a:pt x="908858" y="514235"/>
                </a:lnTo>
                <a:lnTo>
                  <a:pt x="902393" y="509001"/>
                </a:lnTo>
                <a:cubicBezTo>
                  <a:pt x="902162" y="508847"/>
                  <a:pt x="902008" y="508616"/>
                  <a:pt x="901854" y="508385"/>
                </a:cubicBezTo>
                <a:lnTo>
                  <a:pt x="893695" y="496455"/>
                </a:lnTo>
                <a:lnTo>
                  <a:pt x="886229" y="491144"/>
                </a:lnTo>
                <a:cubicBezTo>
                  <a:pt x="885767" y="490759"/>
                  <a:pt x="885382" y="490297"/>
                  <a:pt x="885151" y="489681"/>
                </a:cubicBezTo>
                <a:lnTo>
                  <a:pt x="882612" y="481522"/>
                </a:lnTo>
                <a:lnTo>
                  <a:pt x="868141" y="470824"/>
                </a:lnTo>
                <a:lnTo>
                  <a:pt x="832504" y="451889"/>
                </a:lnTo>
                <a:cubicBezTo>
                  <a:pt x="831581" y="451427"/>
                  <a:pt x="831042" y="450427"/>
                  <a:pt x="831042" y="449426"/>
                </a:cubicBezTo>
                <a:lnTo>
                  <a:pt x="831042" y="441575"/>
                </a:lnTo>
                <a:cubicBezTo>
                  <a:pt x="831042" y="440959"/>
                  <a:pt x="831273" y="440344"/>
                  <a:pt x="831657" y="439805"/>
                </a:cubicBezTo>
                <a:lnTo>
                  <a:pt x="833890" y="436957"/>
                </a:lnTo>
                <a:lnTo>
                  <a:pt x="837507" y="433340"/>
                </a:lnTo>
                <a:cubicBezTo>
                  <a:pt x="837815" y="433032"/>
                  <a:pt x="838123" y="432801"/>
                  <a:pt x="838508" y="432724"/>
                </a:cubicBezTo>
                <a:lnTo>
                  <a:pt x="844665" y="430491"/>
                </a:lnTo>
                <a:lnTo>
                  <a:pt x="852286" y="428952"/>
                </a:lnTo>
                <a:lnTo>
                  <a:pt x="853132" y="427490"/>
                </a:lnTo>
                <a:lnTo>
                  <a:pt x="861445" y="399704"/>
                </a:lnTo>
                <a:lnTo>
                  <a:pt x="864755" y="380923"/>
                </a:lnTo>
                <a:cubicBezTo>
                  <a:pt x="864831" y="380692"/>
                  <a:pt x="864908" y="380384"/>
                  <a:pt x="864985" y="380153"/>
                </a:cubicBezTo>
                <a:lnTo>
                  <a:pt x="869835" y="370455"/>
                </a:lnTo>
                <a:lnTo>
                  <a:pt x="870681" y="364913"/>
                </a:lnTo>
                <a:lnTo>
                  <a:pt x="860367" y="354138"/>
                </a:lnTo>
                <a:cubicBezTo>
                  <a:pt x="860213" y="353907"/>
                  <a:pt x="859982" y="353676"/>
                  <a:pt x="859905" y="353445"/>
                </a:cubicBezTo>
                <a:lnTo>
                  <a:pt x="857673" y="348981"/>
                </a:lnTo>
                <a:lnTo>
                  <a:pt x="855826" y="343516"/>
                </a:lnTo>
                <a:lnTo>
                  <a:pt x="853671" y="338744"/>
                </a:lnTo>
                <a:lnTo>
                  <a:pt x="851439" y="329892"/>
                </a:lnTo>
                <a:lnTo>
                  <a:pt x="849976" y="328045"/>
                </a:lnTo>
                <a:lnTo>
                  <a:pt x="844896" y="325505"/>
                </a:lnTo>
                <a:cubicBezTo>
                  <a:pt x="844281" y="325197"/>
                  <a:pt x="843819" y="324658"/>
                  <a:pt x="843511" y="324042"/>
                </a:cubicBezTo>
                <a:lnTo>
                  <a:pt x="842356" y="321195"/>
                </a:lnTo>
                <a:cubicBezTo>
                  <a:pt x="842203" y="320733"/>
                  <a:pt x="842125" y="320271"/>
                  <a:pt x="842203" y="319732"/>
                </a:cubicBezTo>
                <a:lnTo>
                  <a:pt x="842203" y="319732"/>
                </a:lnTo>
                <a:lnTo>
                  <a:pt x="842203" y="319732"/>
                </a:lnTo>
                <a:lnTo>
                  <a:pt x="842279" y="319193"/>
                </a:lnTo>
                <a:lnTo>
                  <a:pt x="842741" y="315807"/>
                </a:lnTo>
                <a:lnTo>
                  <a:pt x="850130" y="291177"/>
                </a:lnTo>
                <a:cubicBezTo>
                  <a:pt x="850207" y="290946"/>
                  <a:pt x="850284" y="290714"/>
                  <a:pt x="850438" y="290484"/>
                </a:cubicBezTo>
                <a:lnTo>
                  <a:pt x="866217" y="265161"/>
                </a:lnTo>
                <a:cubicBezTo>
                  <a:pt x="866448" y="264776"/>
                  <a:pt x="866833" y="264391"/>
                  <a:pt x="867294" y="264160"/>
                </a:cubicBezTo>
                <a:lnTo>
                  <a:pt x="879379" y="257541"/>
                </a:lnTo>
                <a:lnTo>
                  <a:pt x="888692" y="249305"/>
                </a:lnTo>
                <a:lnTo>
                  <a:pt x="891155" y="241454"/>
                </a:lnTo>
                <a:lnTo>
                  <a:pt x="891155" y="236836"/>
                </a:lnTo>
                <a:cubicBezTo>
                  <a:pt x="891155" y="236374"/>
                  <a:pt x="891309" y="235835"/>
                  <a:pt x="891540" y="235450"/>
                </a:cubicBezTo>
                <a:lnTo>
                  <a:pt x="893772" y="231525"/>
                </a:lnTo>
                <a:cubicBezTo>
                  <a:pt x="893926" y="231294"/>
                  <a:pt x="894080" y="231140"/>
                  <a:pt x="894234" y="230909"/>
                </a:cubicBezTo>
                <a:lnTo>
                  <a:pt x="897621" y="227522"/>
                </a:lnTo>
                <a:lnTo>
                  <a:pt x="901392" y="224905"/>
                </a:lnTo>
                <a:cubicBezTo>
                  <a:pt x="902008" y="224521"/>
                  <a:pt x="902701" y="224367"/>
                  <a:pt x="903393" y="224444"/>
                </a:cubicBezTo>
                <a:lnTo>
                  <a:pt x="906780" y="224983"/>
                </a:lnTo>
                <a:cubicBezTo>
                  <a:pt x="907319" y="225059"/>
                  <a:pt x="907781" y="225290"/>
                  <a:pt x="908165" y="225598"/>
                </a:cubicBezTo>
                <a:lnTo>
                  <a:pt x="911475" y="228446"/>
                </a:lnTo>
                <a:lnTo>
                  <a:pt x="912861" y="228677"/>
                </a:lnTo>
                <a:lnTo>
                  <a:pt x="914708" y="227214"/>
                </a:lnTo>
                <a:lnTo>
                  <a:pt x="918402" y="223520"/>
                </a:lnTo>
                <a:lnTo>
                  <a:pt x="921404" y="218902"/>
                </a:lnTo>
                <a:cubicBezTo>
                  <a:pt x="921558" y="218671"/>
                  <a:pt x="921712" y="218440"/>
                  <a:pt x="921943" y="218286"/>
                </a:cubicBezTo>
                <a:lnTo>
                  <a:pt x="925330" y="215438"/>
                </a:lnTo>
                <a:cubicBezTo>
                  <a:pt x="925638" y="215130"/>
                  <a:pt x="926022" y="214976"/>
                  <a:pt x="926484" y="214900"/>
                </a:cubicBezTo>
                <a:lnTo>
                  <a:pt x="931025" y="213745"/>
                </a:lnTo>
                <a:lnTo>
                  <a:pt x="936028" y="213129"/>
                </a:lnTo>
                <a:lnTo>
                  <a:pt x="941724" y="210743"/>
                </a:lnTo>
                <a:lnTo>
                  <a:pt x="945804" y="205663"/>
                </a:lnTo>
                <a:lnTo>
                  <a:pt x="948805" y="200660"/>
                </a:lnTo>
                <a:lnTo>
                  <a:pt x="952654" y="187498"/>
                </a:lnTo>
                <a:lnTo>
                  <a:pt x="961582" y="115916"/>
                </a:lnTo>
                <a:cubicBezTo>
                  <a:pt x="961582" y="115685"/>
                  <a:pt x="961659" y="115455"/>
                  <a:pt x="961813" y="115147"/>
                </a:cubicBezTo>
                <a:lnTo>
                  <a:pt x="964661" y="108373"/>
                </a:lnTo>
                <a:cubicBezTo>
                  <a:pt x="964892" y="107758"/>
                  <a:pt x="965431" y="107219"/>
                  <a:pt x="966047" y="106911"/>
                </a:cubicBezTo>
                <a:lnTo>
                  <a:pt x="973898" y="103293"/>
                </a:lnTo>
                <a:lnTo>
                  <a:pt x="980440" y="94750"/>
                </a:lnTo>
                <a:lnTo>
                  <a:pt x="984827" y="78971"/>
                </a:lnTo>
                <a:cubicBezTo>
                  <a:pt x="984904" y="78740"/>
                  <a:pt x="984981" y="78509"/>
                  <a:pt x="985058" y="78355"/>
                </a:cubicBezTo>
                <a:lnTo>
                  <a:pt x="992909" y="64270"/>
                </a:lnTo>
                <a:lnTo>
                  <a:pt x="1006764" y="28094"/>
                </a:lnTo>
                <a:lnTo>
                  <a:pt x="1010843" y="19935"/>
                </a:lnTo>
                <a:lnTo>
                  <a:pt x="1013152" y="12546"/>
                </a:lnTo>
                <a:lnTo>
                  <a:pt x="1005147" y="10545"/>
                </a:lnTo>
                <a:lnTo>
                  <a:pt x="990292" y="10545"/>
                </a:lnTo>
                <a:cubicBezTo>
                  <a:pt x="990754" y="10083"/>
                  <a:pt x="990292" y="9929"/>
                  <a:pt x="989907" y="9775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7" name="Forma libre: forma 91">
            <a:extLst>
              <a:ext uri="{FF2B5EF4-FFF2-40B4-BE49-F238E27FC236}">
                <a16:creationId xmlns:a16="http://schemas.microsoft.com/office/drawing/2014/main" id="{661A0595-6FCC-DFE8-BAF4-D590FB27C6A8}"/>
              </a:ext>
            </a:extLst>
          </p:cNvPr>
          <p:cNvSpPr/>
          <p:nvPr/>
        </p:nvSpPr>
        <p:spPr>
          <a:xfrm>
            <a:off x="9088108" y="2641988"/>
            <a:ext cx="525701" cy="613998"/>
          </a:xfrm>
          <a:custGeom>
            <a:avLst/>
            <a:gdLst>
              <a:gd name="connsiteX0" fmla="*/ 93056 w 684645"/>
              <a:gd name="connsiteY0" fmla="*/ 55033 h 799638"/>
              <a:gd name="connsiteX1" fmla="*/ 90362 w 684645"/>
              <a:gd name="connsiteY1" fmla="*/ 59190 h 799638"/>
              <a:gd name="connsiteX2" fmla="*/ 91440 w 684645"/>
              <a:gd name="connsiteY2" fmla="*/ 59574 h 799638"/>
              <a:gd name="connsiteX3" fmla="*/ 93133 w 684645"/>
              <a:gd name="connsiteY3" fmla="*/ 61114 h 799638"/>
              <a:gd name="connsiteX4" fmla="*/ 95366 w 684645"/>
              <a:gd name="connsiteY4" fmla="*/ 66194 h 799638"/>
              <a:gd name="connsiteX5" fmla="*/ 95519 w 684645"/>
              <a:gd name="connsiteY5" fmla="*/ 67964 h 799638"/>
              <a:gd name="connsiteX6" fmla="*/ 93287 w 684645"/>
              <a:gd name="connsiteY6" fmla="*/ 78124 h 799638"/>
              <a:gd name="connsiteX7" fmla="*/ 87592 w 684645"/>
              <a:gd name="connsiteY7" fmla="*/ 91979 h 799638"/>
              <a:gd name="connsiteX8" fmla="*/ 90747 w 684645"/>
              <a:gd name="connsiteY8" fmla="*/ 92825 h 799638"/>
              <a:gd name="connsiteX9" fmla="*/ 92441 w 684645"/>
              <a:gd name="connsiteY9" fmla="*/ 94057 h 799638"/>
              <a:gd name="connsiteX10" fmla="*/ 94134 w 684645"/>
              <a:gd name="connsiteY10" fmla="*/ 96905 h 799638"/>
              <a:gd name="connsiteX11" fmla="*/ 93518 w 684645"/>
              <a:gd name="connsiteY11" fmla="*/ 100522 h 799638"/>
              <a:gd name="connsiteX12" fmla="*/ 90670 w 684645"/>
              <a:gd name="connsiteY12" fmla="*/ 102755 h 799638"/>
              <a:gd name="connsiteX13" fmla="*/ 89439 w 684645"/>
              <a:gd name="connsiteY13" fmla="*/ 103293 h 799638"/>
              <a:gd name="connsiteX14" fmla="*/ 83281 w 684645"/>
              <a:gd name="connsiteY14" fmla="*/ 104448 h 799638"/>
              <a:gd name="connsiteX15" fmla="*/ 79972 w 684645"/>
              <a:gd name="connsiteY15" fmla="*/ 105602 h 799638"/>
              <a:gd name="connsiteX16" fmla="*/ 79741 w 684645"/>
              <a:gd name="connsiteY16" fmla="*/ 106295 h 799638"/>
              <a:gd name="connsiteX17" fmla="*/ 81203 w 684645"/>
              <a:gd name="connsiteY17" fmla="*/ 108373 h 799638"/>
              <a:gd name="connsiteX18" fmla="*/ 84898 w 684645"/>
              <a:gd name="connsiteY18" fmla="*/ 109759 h 799638"/>
              <a:gd name="connsiteX19" fmla="*/ 86514 w 684645"/>
              <a:gd name="connsiteY19" fmla="*/ 111221 h 799638"/>
              <a:gd name="connsiteX20" fmla="*/ 86591 w 684645"/>
              <a:gd name="connsiteY20" fmla="*/ 113376 h 799638"/>
              <a:gd name="connsiteX21" fmla="*/ 84513 w 684645"/>
              <a:gd name="connsiteY21" fmla="*/ 118610 h 799638"/>
              <a:gd name="connsiteX22" fmla="*/ 84051 w 684645"/>
              <a:gd name="connsiteY22" fmla="*/ 124614 h 799638"/>
              <a:gd name="connsiteX23" fmla="*/ 85128 w 684645"/>
              <a:gd name="connsiteY23" fmla="*/ 131618 h 799638"/>
              <a:gd name="connsiteX24" fmla="*/ 86745 w 684645"/>
              <a:gd name="connsiteY24" fmla="*/ 136852 h 799638"/>
              <a:gd name="connsiteX25" fmla="*/ 86514 w 684645"/>
              <a:gd name="connsiteY25" fmla="*/ 139084 h 799638"/>
              <a:gd name="connsiteX26" fmla="*/ 84667 w 684645"/>
              <a:gd name="connsiteY26" fmla="*/ 140393 h 799638"/>
              <a:gd name="connsiteX27" fmla="*/ 80356 w 684645"/>
              <a:gd name="connsiteY27" fmla="*/ 141624 h 799638"/>
              <a:gd name="connsiteX28" fmla="*/ 82281 w 684645"/>
              <a:gd name="connsiteY28" fmla="*/ 148705 h 799638"/>
              <a:gd name="connsiteX29" fmla="*/ 81819 w 684645"/>
              <a:gd name="connsiteY29" fmla="*/ 151092 h 799638"/>
              <a:gd name="connsiteX30" fmla="*/ 80125 w 684645"/>
              <a:gd name="connsiteY30" fmla="*/ 153324 h 799638"/>
              <a:gd name="connsiteX31" fmla="*/ 79741 w 684645"/>
              <a:gd name="connsiteY31" fmla="*/ 153709 h 799638"/>
              <a:gd name="connsiteX32" fmla="*/ 75276 w 684645"/>
              <a:gd name="connsiteY32" fmla="*/ 157634 h 799638"/>
              <a:gd name="connsiteX33" fmla="*/ 72659 w 684645"/>
              <a:gd name="connsiteY33" fmla="*/ 166947 h 799638"/>
              <a:gd name="connsiteX34" fmla="*/ 72352 w 684645"/>
              <a:gd name="connsiteY34" fmla="*/ 167640 h 799638"/>
              <a:gd name="connsiteX35" fmla="*/ 65270 w 684645"/>
              <a:gd name="connsiteY35" fmla="*/ 179647 h 799638"/>
              <a:gd name="connsiteX36" fmla="*/ 63654 w 684645"/>
              <a:gd name="connsiteY36" fmla="*/ 187113 h 799638"/>
              <a:gd name="connsiteX37" fmla="*/ 63269 w 684645"/>
              <a:gd name="connsiteY37" fmla="*/ 188114 h 799638"/>
              <a:gd name="connsiteX38" fmla="*/ 62115 w 684645"/>
              <a:gd name="connsiteY38" fmla="*/ 189807 h 799638"/>
              <a:gd name="connsiteX39" fmla="*/ 61730 w 684645"/>
              <a:gd name="connsiteY39" fmla="*/ 190269 h 799638"/>
              <a:gd name="connsiteX40" fmla="*/ 53263 w 684645"/>
              <a:gd name="connsiteY40" fmla="*/ 198274 h 799638"/>
              <a:gd name="connsiteX41" fmla="*/ 53571 w 684645"/>
              <a:gd name="connsiteY41" fmla="*/ 200583 h 799638"/>
              <a:gd name="connsiteX42" fmla="*/ 55803 w 684645"/>
              <a:gd name="connsiteY42" fmla="*/ 208819 h 799638"/>
              <a:gd name="connsiteX43" fmla="*/ 55880 w 684645"/>
              <a:gd name="connsiteY43" fmla="*/ 209434 h 799638"/>
              <a:gd name="connsiteX44" fmla="*/ 58728 w 684645"/>
              <a:gd name="connsiteY44" fmla="*/ 270779 h 799638"/>
              <a:gd name="connsiteX45" fmla="*/ 58651 w 684645"/>
              <a:gd name="connsiteY45" fmla="*/ 271549 h 799638"/>
              <a:gd name="connsiteX46" fmla="*/ 53571 w 684645"/>
              <a:gd name="connsiteY46" fmla="*/ 294640 h 799638"/>
              <a:gd name="connsiteX47" fmla="*/ 53109 w 684645"/>
              <a:gd name="connsiteY47" fmla="*/ 301490 h 799638"/>
              <a:gd name="connsiteX48" fmla="*/ 54110 w 684645"/>
              <a:gd name="connsiteY48" fmla="*/ 304107 h 799638"/>
              <a:gd name="connsiteX49" fmla="*/ 54495 w 684645"/>
              <a:gd name="connsiteY49" fmla="*/ 305108 h 799638"/>
              <a:gd name="connsiteX50" fmla="*/ 59959 w 684645"/>
              <a:gd name="connsiteY50" fmla="*/ 313267 h 799638"/>
              <a:gd name="connsiteX51" fmla="*/ 60344 w 684645"/>
              <a:gd name="connsiteY51" fmla="*/ 314267 h 799638"/>
              <a:gd name="connsiteX52" fmla="*/ 60883 w 684645"/>
              <a:gd name="connsiteY52" fmla="*/ 317115 h 799638"/>
              <a:gd name="connsiteX53" fmla="*/ 60883 w 684645"/>
              <a:gd name="connsiteY53" fmla="*/ 317115 h 799638"/>
              <a:gd name="connsiteX54" fmla="*/ 60883 w 684645"/>
              <a:gd name="connsiteY54" fmla="*/ 317115 h 799638"/>
              <a:gd name="connsiteX55" fmla="*/ 60113 w 684645"/>
              <a:gd name="connsiteY55" fmla="*/ 319655 h 799638"/>
              <a:gd name="connsiteX56" fmla="*/ 58420 w 684645"/>
              <a:gd name="connsiteY56" fmla="*/ 321349 h 799638"/>
              <a:gd name="connsiteX57" fmla="*/ 57650 w 684645"/>
              <a:gd name="connsiteY57" fmla="*/ 321887 h 799638"/>
              <a:gd name="connsiteX58" fmla="*/ 49645 w 684645"/>
              <a:gd name="connsiteY58" fmla="*/ 325582 h 799638"/>
              <a:gd name="connsiteX59" fmla="*/ 48568 w 684645"/>
              <a:gd name="connsiteY59" fmla="*/ 326659 h 799638"/>
              <a:gd name="connsiteX60" fmla="*/ 48568 w 684645"/>
              <a:gd name="connsiteY60" fmla="*/ 327814 h 799638"/>
              <a:gd name="connsiteX61" fmla="*/ 49492 w 684645"/>
              <a:gd name="connsiteY61" fmla="*/ 330354 h 799638"/>
              <a:gd name="connsiteX62" fmla="*/ 52955 w 684645"/>
              <a:gd name="connsiteY62" fmla="*/ 340283 h 799638"/>
              <a:gd name="connsiteX63" fmla="*/ 53109 w 684645"/>
              <a:gd name="connsiteY63" fmla="*/ 341207 h 799638"/>
              <a:gd name="connsiteX64" fmla="*/ 53109 w 684645"/>
              <a:gd name="connsiteY64" fmla="*/ 345132 h 799638"/>
              <a:gd name="connsiteX65" fmla="*/ 52955 w 684645"/>
              <a:gd name="connsiteY65" fmla="*/ 345979 h 799638"/>
              <a:gd name="connsiteX66" fmla="*/ 51570 w 684645"/>
              <a:gd name="connsiteY66" fmla="*/ 350520 h 799638"/>
              <a:gd name="connsiteX67" fmla="*/ 52724 w 684645"/>
              <a:gd name="connsiteY67" fmla="*/ 352906 h 799638"/>
              <a:gd name="connsiteX68" fmla="*/ 52801 w 684645"/>
              <a:gd name="connsiteY68" fmla="*/ 355369 h 799638"/>
              <a:gd name="connsiteX69" fmla="*/ 50954 w 684645"/>
              <a:gd name="connsiteY69" fmla="*/ 356908 h 799638"/>
              <a:gd name="connsiteX70" fmla="*/ 47644 w 684645"/>
              <a:gd name="connsiteY70" fmla="*/ 357755 h 799638"/>
              <a:gd name="connsiteX71" fmla="*/ 46182 w 684645"/>
              <a:gd name="connsiteY71" fmla="*/ 360295 h 799638"/>
              <a:gd name="connsiteX72" fmla="*/ 45258 w 684645"/>
              <a:gd name="connsiteY72" fmla="*/ 364067 h 799638"/>
              <a:gd name="connsiteX73" fmla="*/ 45258 w 684645"/>
              <a:gd name="connsiteY73" fmla="*/ 369378 h 799638"/>
              <a:gd name="connsiteX74" fmla="*/ 48568 w 684645"/>
              <a:gd name="connsiteY74" fmla="*/ 387465 h 799638"/>
              <a:gd name="connsiteX75" fmla="*/ 48568 w 684645"/>
              <a:gd name="connsiteY75" fmla="*/ 387465 h 799638"/>
              <a:gd name="connsiteX76" fmla="*/ 48568 w 684645"/>
              <a:gd name="connsiteY76" fmla="*/ 387465 h 799638"/>
              <a:gd name="connsiteX77" fmla="*/ 48491 w 684645"/>
              <a:gd name="connsiteY77" fmla="*/ 388851 h 799638"/>
              <a:gd name="connsiteX78" fmla="*/ 46798 w 684645"/>
              <a:gd name="connsiteY78" fmla="*/ 393931 h 799638"/>
              <a:gd name="connsiteX79" fmla="*/ 46105 w 684645"/>
              <a:gd name="connsiteY79" fmla="*/ 395008 h 799638"/>
              <a:gd name="connsiteX80" fmla="*/ 41487 w 684645"/>
              <a:gd name="connsiteY80" fmla="*/ 399627 h 799638"/>
              <a:gd name="connsiteX81" fmla="*/ 38870 w 684645"/>
              <a:gd name="connsiteY81" fmla="*/ 407401 h 799638"/>
              <a:gd name="connsiteX82" fmla="*/ 37561 w 684645"/>
              <a:gd name="connsiteY82" fmla="*/ 408940 h 799638"/>
              <a:gd name="connsiteX83" fmla="*/ 33636 w 684645"/>
              <a:gd name="connsiteY83" fmla="*/ 411172 h 799638"/>
              <a:gd name="connsiteX84" fmla="*/ 32943 w 684645"/>
              <a:gd name="connsiteY84" fmla="*/ 411480 h 799638"/>
              <a:gd name="connsiteX85" fmla="*/ 28864 w 684645"/>
              <a:gd name="connsiteY85" fmla="*/ 412481 h 799638"/>
              <a:gd name="connsiteX86" fmla="*/ 25400 w 684645"/>
              <a:gd name="connsiteY86" fmla="*/ 414636 h 799638"/>
              <a:gd name="connsiteX87" fmla="*/ 23861 w 684645"/>
              <a:gd name="connsiteY87" fmla="*/ 417637 h 799638"/>
              <a:gd name="connsiteX88" fmla="*/ 24246 w 684645"/>
              <a:gd name="connsiteY88" fmla="*/ 420562 h 799638"/>
              <a:gd name="connsiteX89" fmla="*/ 29479 w 684645"/>
              <a:gd name="connsiteY89" fmla="*/ 427875 h 799638"/>
              <a:gd name="connsiteX90" fmla="*/ 30018 w 684645"/>
              <a:gd name="connsiteY90" fmla="*/ 429799 h 799638"/>
              <a:gd name="connsiteX91" fmla="*/ 30018 w 684645"/>
              <a:gd name="connsiteY91" fmla="*/ 429799 h 799638"/>
              <a:gd name="connsiteX92" fmla="*/ 30018 w 684645"/>
              <a:gd name="connsiteY92" fmla="*/ 429799 h 799638"/>
              <a:gd name="connsiteX93" fmla="*/ 29479 w 684645"/>
              <a:gd name="connsiteY93" fmla="*/ 434340 h 799638"/>
              <a:gd name="connsiteX94" fmla="*/ 29787 w 684645"/>
              <a:gd name="connsiteY94" fmla="*/ 435572 h 799638"/>
              <a:gd name="connsiteX95" fmla="*/ 30634 w 684645"/>
              <a:gd name="connsiteY95" fmla="*/ 436649 h 799638"/>
              <a:gd name="connsiteX96" fmla="*/ 34867 w 684645"/>
              <a:gd name="connsiteY96" fmla="*/ 438035 h 799638"/>
              <a:gd name="connsiteX97" fmla="*/ 36561 w 684645"/>
              <a:gd name="connsiteY97" fmla="*/ 439651 h 799638"/>
              <a:gd name="connsiteX98" fmla="*/ 37715 w 684645"/>
              <a:gd name="connsiteY98" fmla="*/ 442499 h 799638"/>
              <a:gd name="connsiteX99" fmla="*/ 37946 w 684645"/>
              <a:gd name="connsiteY99" fmla="*/ 443499 h 799638"/>
              <a:gd name="connsiteX100" fmla="*/ 37792 w 684645"/>
              <a:gd name="connsiteY100" fmla="*/ 444500 h 799638"/>
              <a:gd name="connsiteX101" fmla="*/ 36099 w 684645"/>
              <a:gd name="connsiteY101" fmla="*/ 449041 h 799638"/>
              <a:gd name="connsiteX102" fmla="*/ 35637 w 684645"/>
              <a:gd name="connsiteY102" fmla="*/ 449811 h 799638"/>
              <a:gd name="connsiteX103" fmla="*/ 29479 w 684645"/>
              <a:gd name="connsiteY103" fmla="*/ 457662 h 799638"/>
              <a:gd name="connsiteX104" fmla="*/ 28094 w 684645"/>
              <a:gd name="connsiteY104" fmla="*/ 459894 h 799638"/>
              <a:gd name="connsiteX105" fmla="*/ 30788 w 684645"/>
              <a:gd name="connsiteY105" fmla="*/ 462280 h 799638"/>
              <a:gd name="connsiteX106" fmla="*/ 31481 w 684645"/>
              <a:gd name="connsiteY106" fmla="*/ 463127 h 799638"/>
              <a:gd name="connsiteX107" fmla="*/ 32635 w 684645"/>
              <a:gd name="connsiteY107" fmla="*/ 465359 h 799638"/>
              <a:gd name="connsiteX108" fmla="*/ 32943 w 684645"/>
              <a:gd name="connsiteY108" fmla="*/ 466513 h 799638"/>
              <a:gd name="connsiteX109" fmla="*/ 32712 w 684645"/>
              <a:gd name="connsiteY109" fmla="*/ 467745 h 799638"/>
              <a:gd name="connsiteX110" fmla="*/ 30942 w 684645"/>
              <a:gd name="connsiteY110" fmla="*/ 469284 h 799638"/>
              <a:gd name="connsiteX111" fmla="*/ 28017 w 684645"/>
              <a:gd name="connsiteY111" fmla="*/ 470131 h 799638"/>
              <a:gd name="connsiteX112" fmla="*/ 32250 w 684645"/>
              <a:gd name="connsiteY112" fmla="*/ 483755 h 799638"/>
              <a:gd name="connsiteX113" fmla="*/ 32404 w 684645"/>
              <a:gd name="connsiteY113" fmla="*/ 484601 h 799638"/>
              <a:gd name="connsiteX114" fmla="*/ 32404 w 684645"/>
              <a:gd name="connsiteY114" fmla="*/ 499764 h 799638"/>
              <a:gd name="connsiteX115" fmla="*/ 32327 w 684645"/>
              <a:gd name="connsiteY115" fmla="*/ 500457 h 799638"/>
              <a:gd name="connsiteX116" fmla="*/ 28402 w 684645"/>
              <a:gd name="connsiteY116" fmla="*/ 515081 h 799638"/>
              <a:gd name="connsiteX117" fmla="*/ 1386 w 684645"/>
              <a:gd name="connsiteY117" fmla="*/ 574810 h 799638"/>
              <a:gd name="connsiteX118" fmla="*/ 0 w 684645"/>
              <a:gd name="connsiteY118" fmla="*/ 584277 h 799638"/>
              <a:gd name="connsiteX119" fmla="*/ 2001 w 684645"/>
              <a:gd name="connsiteY119" fmla="*/ 586278 h 799638"/>
              <a:gd name="connsiteX120" fmla="*/ 8929 w 684645"/>
              <a:gd name="connsiteY120" fmla="*/ 585816 h 799638"/>
              <a:gd name="connsiteX121" fmla="*/ 9159 w 684645"/>
              <a:gd name="connsiteY121" fmla="*/ 585816 h 799638"/>
              <a:gd name="connsiteX122" fmla="*/ 19319 w 684645"/>
              <a:gd name="connsiteY122" fmla="*/ 583122 h 799638"/>
              <a:gd name="connsiteX123" fmla="*/ 28248 w 684645"/>
              <a:gd name="connsiteY123" fmla="*/ 582507 h 799638"/>
              <a:gd name="connsiteX124" fmla="*/ 36945 w 684645"/>
              <a:gd name="connsiteY124" fmla="*/ 580890 h 799638"/>
              <a:gd name="connsiteX125" fmla="*/ 39101 w 684645"/>
              <a:gd name="connsiteY125" fmla="*/ 581352 h 799638"/>
              <a:gd name="connsiteX126" fmla="*/ 40255 w 684645"/>
              <a:gd name="connsiteY126" fmla="*/ 583276 h 799638"/>
              <a:gd name="connsiteX127" fmla="*/ 40640 w 684645"/>
              <a:gd name="connsiteY127" fmla="*/ 586355 h 799638"/>
              <a:gd name="connsiteX128" fmla="*/ 50030 w 684645"/>
              <a:gd name="connsiteY128" fmla="*/ 591281 h 799638"/>
              <a:gd name="connsiteX129" fmla="*/ 51339 w 684645"/>
              <a:gd name="connsiteY129" fmla="*/ 592744 h 799638"/>
              <a:gd name="connsiteX130" fmla="*/ 52570 w 684645"/>
              <a:gd name="connsiteY130" fmla="*/ 595822 h 799638"/>
              <a:gd name="connsiteX131" fmla="*/ 56188 w 684645"/>
              <a:gd name="connsiteY131" fmla="*/ 594514 h 799638"/>
              <a:gd name="connsiteX132" fmla="*/ 59036 w 684645"/>
              <a:gd name="connsiteY132" fmla="*/ 595053 h 799638"/>
              <a:gd name="connsiteX133" fmla="*/ 71043 w 684645"/>
              <a:gd name="connsiteY133" fmla="*/ 605905 h 799638"/>
              <a:gd name="connsiteX134" fmla="*/ 77970 w 684645"/>
              <a:gd name="connsiteY134" fmla="*/ 608214 h 799638"/>
              <a:gd name="connsiteX135" fmla="*/ 81126 w 684645"/>
              <a:gd name="connsiteY135" fmla="*/ 607291 h 799638"/>
              <a:gd name="connsiteX136" fmla="*/ 81203 w 684645"/>
              <a:gd name="connsiteY136" fmla="*/ 607291 h 799638"/>
              <a:gd name="connsiteX137" fmla="*/ 82896 w 684645"/>
              <a:gd name="connsiteY137" fmla="*/ 607368 h 799638"/>
              <a:gd name="connsiteX138" fmla="*/ 82896 w 684645"/>
              <a:gd name="connsiteY138" fmla="*/ 607368 h 799638"/>
              <a:gd name="connsiteX139" fmla="*/ 86360 w 684645"/>
              <a:gd name="connsiteY139" fmla="*/ 608676 h 799638"/>
              <a:gd name="connsiteX140" fmla="*/ 88592 w 684645"/>
              <a:gd name="connsiteY140" fmla="*/ 607753 h 799638"/>
              <a:gd name="connsiteX141" fmla="*/ 94134 w 684645"/>
              <a:gd name="connsiteY141" fmla="*/ 600210 h 799638"/>
              <a:gd name="connsiteX142" fmla="*/ 96289 w 684645"/>
              <a:gd name="connsiteY142" fmla="*/ 594899 h 799638"/>
              <a:gd name="connsiteX143" fmla="*/ 96905 w 684645"/>
              <a:gd name="connsiteY143" fmla="*/ 593975 h 799638"/>
              <a:gd name="connsiteX144" fmla="*/ 99137 w 684645"/>
              <a:gd name="connsiteY144" fmla="*/ 591743 h 799638"/>
              <a:gd name="connsiteX145" fmla="*/ 99676 w 684645"/>
              <a:gd name="connsiteY145" fmla="*/ 591358 h 799638"/>
              <a:gd name="connsiteX146" fmla="*/ 102524 w 684645"/>
              <a:gd name="connsiteY146" fmla="*/ 589665 h 799638"/>
              <a:gd name="connsiteX147" fmla="*/ 113069 w 684645"/>
              <a:gd name="connsiteY147" fmla="*/ 585508 h 799638"/>
              <a:gd name="connsiteX148" fmla="*/ 119226 w 684645"/>
              <a:gd name="connsiteY148" fmla="*/ 584354 h 799638"/>
              <a:gd name="connsiteX149" fmla="*/ 119842 w 684645"/>
              <a:gd name="connsiteY149" fmla="*/ 584277 h 799638"/>
              <a:gd name="connsiteX150" fmla="*/ 119842 w 684645"/>
              <a:gd name="connsiteY150" fmla="*/ 584277 h 799638"/>
              <a:gd name="connsiteX151" fmla="*/ 121766 w 684645"/>
              <a:gd name="connsiteY151" fmla="*/ 584585 h 799638"/>
              <a:gd name="connsiteX152" fmla="*/ 125692 w 684645"/>
              <a:gd name="connsiteY152" fmla="*/ 586817 h 799638"/>
              <a:gd name="connsiteX153" fmla="*/ 126307 w 684645"/>
              <a:gd name="connsiteY153" fmla="*/ 587279 h 799638"/>
              <a:gd name="connsiteX154" fmla="*/ 131387 w 684645"/>
              <a:gd name="connsiteY154" fmla="*/ 592359 h 799638"/>
              <a:gd name="connsiteX155" fmla="*/ 137853 w 684645"/>
              <a:gd name="connsiteY155" fmla="*/ 597131 h 799638"/>
              <a:gd name="connsiteX156" fmla="*/ 138699 w 684645"/>
              <a:gd name="connsiteY156" fmla="*/ 598209 h 799638"/>
              <a:gd name="connsiteX157" fmla="*/ 147166 w 684645"/>
              <a:gd name="connsiteY157" fmla="*/ 616219 h 799638"/>
              <a:gd name="connsiteX158" fmla="*/ 149706 w 684645"/>
              <a:gd name="connsiteY158" fmla="*/ 619683 h 799638"/>
              <a:gd name="connsiteX159" fmla="*/ 150014 w 684645"/>
              <a:gd name="connsiteY159" fmla="*/ 620299 h 799638"/>
              <a:gd name="connsiteX160" fmla="*/ 151784 w 684645"/>
              <a:gd name="connsiteY160" fmla="*/ 624763 h 799638"/>
              <a:gd name="connsiteX161" fmla="*/ 152246 w 684645"/>
              <a:gd name="connsiteY161" fmla="*/ 625917 h 799638"/>
              <a:gd name="connsiteX162" fmla="*/ 152400 w 684645"/>
              <a:gd name="connsiteY162" fmla="*/ 626610 h 799638"/>
              <a:gd name="connsiteX163" fmla="*/ 152400 w 684645"/>
              <a:gd name="connsiteY163" fmla="*/ 626610 h 799638"/>
              <a:gd name="connsiteX164" fmla="*/ 152400 w 684645"/>
              <a:gd name="connsiteY164" fmla="*/ 626610 h 799638"/>
              <a:gd name="connsiteX165" fmla="*/ 152400 w 684645"/>
              <a:gd name="connsiteY165" fmla="*/ 626610 h 799638"/>
              <a:gd name="connsiteX166" fmla="*/ 152708 w 684645"/>
              <a:gd name="connsiteY166" fmla="*/ 628842 h 799638"/>
              <a:gd name="connsiteX167" fmla="*/ 153016 w 684645"/>
              <a:gd name="connsiteY167" fmla="*/ 631075 h 799638"/>
              <a:gd name="connsiteX168" fmla="*/ 154093 w 684645"/>
              <a:gd name="connsiteY168" fmla="*/ 635462 h 799638"/>
              <a:gd name="connsiteX169" fmla="*/ 155171 w 684645"/>
              <a:gd name="connsiteY169" fmla="*/ 639772 h 799638"/>
              <a:gd name="connsiteX170" fmla="*/ 155248 w 684645"/>
              <a:gd name="connsiteY170" fmla="*/ 640619 h 799638"/>
              <a:gd name="connsiteX171" fmla="*/ 154709 w 684645"/>
              <a:gd name="connsiteY171" fmla="*/ 649624 h 799638"/>
              <a:gd name="connsiteX172" fmla="*/ 154016 w 684645"/>
              <a:gd name="connsiteY172" fmla="*/ 651318 h 799638"/>
              <a:gd name="connsiteX173" fmla="*/ 142163 w 684645"/>
              <a:gd name="connsiteY173" fmla="*/ 664248 h 799638"/>
              <a:gd name="connsiteX174" fmla="*/ 139931 w 684645"/>
              <a:gd name="connsiteY174" fmla="*/ 667943 h 799638"/>
              <a:gd name="connsiteX175" fmla="*/ 138007 w 684645"/>
              <a:gd name="connsiteY175" fmla="*/ 676102 h 799638"/>
              <a:gd name="connsiteX176" fmla="*/ 140393 w 684645"/>
              <a:gd name="connsiteY176" fmla="*/ 681413 h 799638"/>
              <a:gd name="connsiteX177" fmla="*/ 140547 w 684645"/>
              <a:gd name="connsiteY177" fmla="*/ 683414 h 799638"/>
              <a:gd name="connsiteX178" fmla="*/ 136390 w 684645"/>
              <a:gd name="connsiteY178" fmla="*/ 696883 h 799638"/>
              <a:gd name="connsiteX179" fmla="*/ 143087 w 684645"/>
              <a:gd name="connsiteY179" fmla="*/ 708737 h 799638"/>
              <a:gd name="connsiteX180" fmla="*/ 143472 w 684645"/>
              <a:gd name="connsiteY180" fmla="*/ 709815 h 799638"/>
              <a:gd name="connsiteX181" fmla="*/ 144010 w 684645"/>
              <a:gd name="connsiteY181" fmla="*/ 714895 h 799638"/>
              <a:gd name="connsiteX182" fmla="*/ 143933 w 684645"/>
              <a:gd name="connsiteY182" fmla="*/ 715895 h 799638"/>
              <a:gd name="connsiteX183" fmla="*/ 142240 w 684645"/>
              <a:gd name="connsiteY183" fmla="*/ 722668 h 799638"/>
              <a:gd name="connsiteX184" fmla="*/ 138776 w 684645"/>
              <a:gd name="connsiteY184" fmla="*/ 732521 h 799638"/>
              <a:gd name="connsiteX185" fmla="*/ 128693 w 684645"/>
              <a:gd name="connsiteY185" fmla="*/ 751070 h 799638"/>
              <a:gd name="connsiteX186" fmla="*/ 123921 w 684645"/>
              <a:gd name="connsiteY186" fmla="*/ 776932 h 799638"/>
              <a:gd name="connsiteX187" fmla="*/ 135851 w 684645"/>
              <a:gd name="connsiteY187" fmla="*/ 791402 h 799638"/>
              <a:gd name="connsiteX188" fmla="*/ 146781 w 684645"/>
              <a:gd name="connsiteY188" fmla="*/ 799638 h 799638"/>
              <a:gd name="connsiteX189" fmla="*/ 172643 w 684645"/>
              <a:gd name="connsiteY189" fmla="*/ 763693 h 799638"/>
              <a:gd name="connsiteX190" fmla="*/ 182033 w 684645"/>
              <a:gd name="connsiteY190" fmla="*/ 746529 h 799638"/>
              <a:gd name="connsiteX191" fmla="*/ 191501 w 684645"/>
              <a:gd name="connsiteY191" fmla="*/ 724824 h 799638"/>
              <a:gd name="connsiteX192" fmla="*/ 193656 w 684645"/>
              <a:gd name="connsiteY192" fmla="*/ 717281 h 799638"/>
              <a:gd name="connsiteX193" fmla="*/ 194656 w 684645"/>
              <a:gd name="connsiteY193" fmla="*/ 711739 h 799638"/>
              <a:gd name="connsiteX194" fmla="*/ 194195 w 684645"/>
              <a:gd name="connsiteY194" fmla="*/ 705043 h 799638"/>
              <a:gd name="connsiteX195" fmla="*/ 194118 w 684645"/>
              <a:gd name="connsiteY195" fmla="*/ 704042 h 799638"/>
              <a:gd name="connsiteX196" fmla="*/ 192809 w 684645"/>
              <a:gd name="connsiteY196" fmla="*/ 699732 h 799638"/>
              <a:gd name="connsiteX197" fmla="*/ 191962 w 684645"/>
              <a:gd name="connsiteY197" fmla="*/ 697038 h 799638"/>
              <a:gd name="connsiteX198" fmla="*/ 191424 w 684645"/>
              <a:gd name="connsiteY198" fmla="*/ 692188 h 799638"/>
              <a:gd name="connsiteX199" fmla="*/ 191270 w 684645"/>
              <a:gd name="connsiteY199" fmla="*/ 690880 h 799638"/>
              <a:gd name="connsiteX200" fmla="*/ 191270 w 684645"/>
              <a:gd name="connsiteY200" fmla="*/ 686647 h 799638"/>
              <a:gd name="connsiteX201" fmla="*/ 190731 w 684645"/>
              <a:gd name="connsiteY201" fmla="*/ 678950 h 799638"/>
              <a:gd name="connsiteX202" fmla="*/ 190885 w 684645"/>
              <a:gd name="connsiteY202" fmla="*/ 677718 h 799638"/>
              <a:gd name="connsiteX203" fmla="*/ 202122 w 684645"/>
              <a:gd name="connsiteY203" fmla="*/ 647931 h 799638"/>
              <a:gd name="connsiteX204" fmla="*/ 202584 w 684645"/>
              <a:gd name="connsiteY204" fmla="*/ 647161 h 799638"/>
              <a:gd name="connsiteX205" fmla="*/ 204816 w 684645"/>
              <a:gd name="connsiteY205" fmla="*/ 644313 h 799638"/>
              <a:gd name="connsiteX206" fmla="*/ 205201 w 684645"/>
              <a:gd name="connsiteY206" fmla="*/ 643929 h 799638"/>
              <a:gd name="connsiteX207" fmla="*/ 208588 w 684645"/>
              <a:gd name="connsiteY207" fmla="*/ 641080 h 799638"/>
              <a:gd name="connsiteX208" fmla="*/ 212206 w 684645"/>
              <a:gd name="connsiteY208" fmla="*/ 641080 h 799638"/>
              <a:gd name="connsiteX209" fmla="*/ 219210 w 684645"/>
              <a:gd name="connsiteY209" fmla="*/ 647007 h 799638"/>
              <a:gd name="connsiteX210" fmla="*/ 219517 w 684645"/>
              <a:gd name="connsiteY210" fmla="*/ 647161 h 799638"/>
              <a:gd name="connsiteX211" fmla="*/ 222750 w 684645"/>
              <a:gd name="connsiteY211" fmla="*/ 648547 h 799638"/>
              <a:gd name="connsiteX212" fmla="*/ 230909 w 684645"/>
              <a:gd name="connsiteY212" fmla="*/ 650933 h 799638"/>
              <a:gd name="connsiteX213" fmla="*/ 231448 w 684645"/>
              <a:gd name="connsiteY213" fmla="*/ 650702 h 799638"/>
              <a:gd name="connsiteX214" fmla="*/ 232525 w 684645"/>
              <a:gd name="connsiteY214" fmla="*/ 648932 h 799638"/>
              <a:gd name="connsiteX215" fmla="*/ 236836 w 684645"/>
              <a:gd name="connsiteY215" fmla="*/ 632768 h 799638"/>
              <a:gd name="connsiteX216" fmla="*/ 236836 w 684645"/>
              <a:gd name="connsiteY216" fmla="*/ 616835 h 799638"/>
              <a:gd name="connsiteX217" fmla="*/ 237452 w 684645"/>
              <a:gd name="connsiteY217" fmla="*/ 615065 h 799638"/>
              <a:gd name="connsiteX218" fmla="*/ 244533 w 684645"/>
              <a:gd name="connsiteY218" fmla="*/ 606290 h 799638"/>
              <a:gd name="connsiteX219" fmla="*/ 248304 w 684645"/>
              <a:gd name="connsiteY219" fmla="*/ 598670 h 799638"/>
              <a:gd name="connsiteX220" fmla="*/ 250382 w 684645"/>
              <a:gd name="connsiteY220" fmla="*/ 593513 h 799638"/>
              <a:gd name="connsiteX221" fmla="*/ 251460 w 684645"/>
              <a:gd name="connsiteY221" fmla="*/ 587587 h 799638"/>
              <a:gd name="connsiteX222" fmla="*/ 251383 w 684645"/>
              <a:gd name="connsiteY222" fmla="*/ 581891 h 799638"/>
              <a:gd name="connsiteX223" fmla="*/ 254770 w 684645"/>
              <a:gd name="connsiteY223" fmla="*/ 561725 h 799638"/>
              <a:gd name="connsiteX224" fmla="*/ 258772 w 684645"/>
              <a:gd name="connsiteY224" fmla="*/ 547408 h 799638"/>
              <a:gd name="connsiteX225" fmla="*/ 259157 w 684645"/>
              <a:gd name="connsiteY225" fmla="*/ 542636 h 799638"/>
              <a:gd name="connsiteX226" fmla="*/ 258849 w 684645"/>
              <a:gd name="connsiteY226" fmla="*/ 542098 h 799638"/>
              <a:gd name="connsiteX227" fmla="*/ 252692 w 684645"/>
              <a:gd name="connsiteY227" fmla="*/ 542559 h 799638"/>
              <a:gd name="connsiteX228" fmla="*/ 250229 w 684645"/>
              <a:gd name="connsiteY228" fmla="*/ 541482 h 799638"/>
              <a:gd name="connsiteX229" fmla="*/ 249844 w 684645"/>
              <a:gd name="connsiteY229" fmla="*/ 538788 h 799638"/>
              <a:gd name="connsiteX230" fmla="*/ 263775 w 684645"/>
              <a:gd name="connsiteY230" fmla="*/ 500996 h 799638"/>
              <a:gd name="connsiteX231" fmla="*/ 264314 w 684645"/>
              <a:gd name="connsiteY231" fmla="*/ 486679 h 799638"/>
              <a:gd name="connsiteX232" fmla="*/ 260004 w 684645"/>
              <a:gd name="connsiteY232" fmla="*/ 471670 h 799638"/>
              <a:gd name="connsiteX233" fmla="*/ 258233 w 684645"/>
              <a:gd name="connsiteY233" fmla="*/ 468515 h 799638"/>
              <a:gd name="connsiteX234" fmla="*/ 254231 w 684645"/>
              <a:gd name="connsiteY234" fmla="*/ 465513 h 799638"/>
              <a:gd name="connsiteX235" fmla="*/ 253692 w 684645"/>
              <a:gd name="connsiteY235" fmla="*/ 464974 h 799638"/>
              <a:gd name="connsiteX236" fmla="*/ 251999 w 684645"/>
              <a:gd name="connsiteY236" fmla="*/ 462742 h 799638"/>
              <a:gd name="connsiteX237" fmla="*/ 246765 w 684645"/>
              <a:gd name="connsiteY237" fmla="*/ 454044 h 799638"/>
              <a:gd name="connsiteX238" fmla="*/ 246380 w 684645"/>
              <a:gd name="connsiteY238" fmla="*/ 453044 h 799638"/>
              <a:gd name="connsiteX239" fmla="*/ 247458 w 684645"/>
              <a:gd name="connsiteY239" fmla="*/ 450350 h 799638"/>
              <a:gd name="connsiteX240" fmla="*/ 257618 w 684645"/>
              <a:gd name="connsiteY240" fmla="*/ 442499 h 799638"/>
              <a:gd name="connsiteX241" fmla="*/ 258233 w 684645"/>
              <a:gd name="connsiteY241" fmla="*/ 442114 h 799638"/>
              <a:gd name="connsiteX242" fmla="*/ 267855 w 684645"/>
              <a:gd name="connsiteY242" fmla="*/ 437804 h 799638"/>
              <a:gd name="connsiteX243" fmla="*/ 269471 w 684645"/>
              <a:gd name="connsiteY243" fmla="*/ 436187 h 799638"/>
              <a:gd name="connsiteX244" fmla="*/ 270087 w 684645"/>
              <a:gd name="connsiteY244" fmla="*/ 435110 h 799638"/>
              <a:gd name="connsiteX245" fmla="*/ 268316 w 684645"/>
              <a:gd name="connsiteY245" fmla="*/ 435110 h 799638"/>
              <a:gd name="connsiteX246" fmla="*/ 266161 w 684645"/>
              <a:gd name="connsiteY246" fmla="*/ 434109 h 799638"/>
              <a:gd name="connsiteX247" fmla="*/ 265545 w 684645"/>
              <a:gd name="connsiteY247" fmla="*/ 431800 h 799638"/>
              <a:gd name="connsiteX248" fmla="*/ 265545 w 684645"/>
              <a:gd name="connsiteY248" fmla="*/ 431800 h 799638"/>
              <a:gd name="connsiteX249" fmla="*/ 265545 w 684645"/>
              <a:gd name="connsiteY249" fmla="*/ 431800 h 799638"/>
              <a:gd name="connsiteX250" fmla="*/ 266007 w 684645"/>
              <a:gd name="connsiteY250" fmla="*/ 428952 h 799638"/>
              <a:gd name="connsiteX251" fmla="*/ 265545 w 684645"/>
              <a:gd name="connsiteY251" fmla="*/ 426643 h 799638"/>
              <a:gd name="connsiteX252" fmla="*/ 265545 w 684645"/>
              <a:gd name="connsiteY252" fmla="*/ 426643 h 799638"/>
              <a:gd name="connsiteX253" fmla="*/ 265545 w 684645"/>
              <a:gd name="connsiteY253" fmla="*/ 426643 h 799638"/>
              <a:gd name="connsiteX254" fmla="*/ 266777 w 684645"/>
              <a:gd name="connsiteY254" fmla="*/ 423718 h 799638"/>
              <a:gd name="connsiteX255" fmla="*/ 272781 w 684645"/>
              <a:gd name="connsiteY255" fmla="*/ 419716 h 799638"/>
              <a:gd name="connsiteX256" fmla="*/ 274705 w 684645"/>
              <a:gd name="connsiteY256" fmla="*/ 414405 h 799638"/>
              <a:gd name="connsiteX257" fmla="*/ 276629 w 684645"/>
              <a:gd name="connsiteY257" fmla="*/ 412634 h 799638"/>
              <a:gd name="connsiteX258" fmla="*/ 281786 w 684645"/>
              <a:gd name="connsiteY258" fmla="*/ 411249 h 799638"/>
              <a:gd name="connsiteX259" fmla="*/ 282171 w 684645"/>
              <a:gd name="connsiteY259" fmla="*/ 410710 h 799638"/>
              <a:gd name="connsiteX260" fmla="*/ 282325 w 684645"/>
              <a:gd name="connsiteY260" fmla="*/ 410402 h 799638"/>
              <a:gd name="connsiteX261" fmla="*/ 289945 w 684645"/>
              <a:gd name="connsiteY261" fmla="*/ 392315 h 799638"/>
              <a:gd name="connsiteX262" fmla="*/ 290330 w 684645"/>
              <a:gd name="connsiteY262" fmla="*/ 391622 h 799638"/>
              <a:gd name="connsiteX263" fmla="*/ 292562 w 684645"/>
              <a:gd name="connsiteY263" fmla="*/ 388774 h 799638"/>
              <a:gd name="connsiteX264" fmla="*/ 293639 w 684645"/>
              <a:gd name="connsiteY264" fmla="*/ 387927 h 799638"/>
              <a:gd name="connsiteX265" fmla="*/ 297873 w 684645"/>
              <a:gd name="connsiteY265" fmla="*/ 386003 h 799638"/>
              <a:gd name="connsiteX266" fmla="*/ 300413 w 684645"/>
              <a:gd name="connsiteY266" fmla="*/ 381770 h 799638"/>
              <a:gd name="connsiteX267" fmla="*/ 300413 w 684645"/>
              <a:gd name="connsiteY267" fmla="*/ 378537 h 799638"/>
              <a:gd name="connsiteX268" fmla="*/ 299643 w 684645"/>
              <a:gd name="connsiteY268" fmla="*/ 376305 h 799638"/>
              <a:gd name="connsiteX269" fmla="*/ 299412 w 684645"/>
              <a:gd name="connsiteY269" fmla="*/ 375612 h 799638"/>
              <a:gd name="connsiteX270" fmla="*/ 299258 w 684645"/>
              <a:gd name="connsiteY270" fmla="*/ 374535 h 799638"/>
              <a:gd name="connsiteX271" fmla="*/ 301182 w 684645"/>
              <a:gd name="connsiteY271" fmla="*/ 372072 h 799638"/>
              <a:gd name="connsiteX272" fmla="*/ 302876 w 684645"/>
              <a:gd name="connsiteY272" fmla="*/ 371533 h 799638"/>
              <a:gd name="connsiteX273" fmla="*/ 304877 w 684645"/>
              <a:gd name="connsiteY273" fmla="*/ 371610 h 799638"/>
              <a:gd name="connsiteX274" fmla="*/ 309418 w 684645"/>
              <a:gd name="connsiteY274" fmla="*/ 373611 h 799638"/>
              <a:gd name="connsiteX275" fmla="*/ 312728 w 684645"/>
              <a:gd name="connsiteY275" fmla="*/ 373611 h 799638"/>
              <a:gd name="connsiteX276" fmla="*/ 319732 w 684645"/>
              <a:gd name="connsiteY276" fmla="*/ 374150 h 799638"/>
              <a:gd name="connsiteX277" fmla="*/ 320579 w 684645"/>
              <a:gd name="connsiteY277" fmla="*/ 374380 h 799638"/>
              <a:gd name="connsiteX278" fmla="*/ 331278 w 684645"/>
              <a:gd name="connsiteY278" fmla="*/ 378845 h 799638"/>
              <a:gd name="connsiteX279" fmla="*/ 332894 w 684645"/>
              <a:gd name="connsiteY279" fmla="*/ 382077 h 799638"/>
              <a:gd name="connsiteX280" fmla="*/ 330662 w 684645"/>
              <a:gd name="connsiteY280" fmla="*/ 391622 h 799638"/>
              <a:gd name="connsiteX281" fmla="*/ 330662 w 684645"/>
              <a:gd name="connsiteY281" fmla="*/ 391853 h 799638"/>
              <a:gd name="connsiteX282" fmla="*/ 330200 w 684645"/>
              <a:gd name="connsiteY282" fmla="*/ 398472 h 799638"/>
              <a:gd name="connsiteX283" fmla="*/ 330739 w 684645"/>
              <a:gd name="connsiteY283" fmla="*/ 428182 h 799638"/>
              <a:gd name="connsiteX284" fmla="*/ 331739 w 684645"/>
              <a:gd name="connsiteY284" fmla="*/ 431800 h 799638"/>
              <a:gd name="connsiteX285" fmla="*/ 331739 w 684645"/>
              <a:gd name="connsiteY285" fmla="*/ 431800 h 799638"/>
              <a:gd name="connsiteX286" fmla="*/ 331739 w 684645"/>
              <a:gd name="connsiteY286" fmla="*/ 433339 h 799638"/>
              <a:gd name="connsiteX287" fmla="*/ 331739 w 684645"/>
              <a:gd name="connsiteY287" fmla="*/ 433339 h 799638"/>
              <a:gd name="connsiteX288" fmla="*/ 330585 w 684645"/>
              <a:gd name="connsiteY288" fmla="*/ 437265 h 799638"/>
              <a:gd name="connsiteX289" fmla="*/ 329661 w 684645"/>
              <a:gd name="connsiteY289" fmla="*/ 438650 h 799638"/>
              <a:gd name="connsiteX290" fmla="*/ 326506 w 684645"/>
              <a:gd name="connsiteY290" fmla="*/ 441267 h 799638"/>
              <a:gd name="connsiteX291" fmla="*/ 325428 w 684645"/>
              <a:gd name="connsiteY291" fmla="*/ 442730 h 799638"/>
              <a:gd name="connsiteX292" fmla="*/ 325120 w 684645"/>
              <a:gd name="connsiteY292" fmla="*/ 444115 h 799638"/>
              <a:gd name="connsiteX293" fmla="*/ 325659 w 684645"/>
              <a:gd name="connsiteY293" fmla="*/ 445424 h 799638"/>
              <a:gd name="connsiteX294" fmla="*/ 329815 w 684645"/>
              <a:gd name="connsiteY294" fmla="*/ 448733 h 799638"/>
              <a:gd name="connsiteX295" fmla="*/ 336050 w 684645"/>
              <a:gd name="connsiteY295" fmla="*/ 448271 h 799638"/>
              <a:gd name="connsiteX296" fmla="*/ 338436 w 684645"/>
              <a:gd name="connsiteY296" fmla="*/ 449272 h 799638"/>
              <a:gd name="connsiteX297" fmla="*/ 338975 w 684645"/>
              <a:gd name="connsiteY297" fmla="*/ 450504 h 799638"/>
              <a:gd name="connsiteX298" fmla="*/ 338898 w 684645"/>
              <a:gd name="connsiteY298" fmla="*/ 451812 h 799638"/>
              <a:gd name="connsiteX299" fmla="*/ 331586 w 684645"/>
              <a:gd name="connsiteY299" fmla="*/ 476519 h 799638"/>
              <a:gd name="connsiteX300" fmla="*/ 330123 w 684645"/>
              <a:gd name="connsiteY300" fmla="*/ 478213 h 799638"/>
              <a:gd name="connsiteX301" fmla="*/ 324889 w 684645"/>
              <a:gd name="connsiteY301" fmla="*/ 480830 h 799638"/>
              <a:gd name="connsiteX302" fmla="*/ 323196 w 684645"/>
              <a:gd name="connsiteY302" fmla="*/ 482523 h 799638"/>
              <a:gd name="connsiteX303" fmla="*/ 312112 w 684645"/>
              <a:gd name="connsiteY303" fmla="*/ 500765 h 799638"/>
              <a:gd name="connsiteX304" fmla="*/ 307494 w 684645"/>
              <a:gd name="connsiteY304" fmla="*/ 507153 h 799638"/>
              <a:gd name="connsiteX305" fmla="*/ 303184 w 684645"/>
              <a:gd name="connsiteY305" fmla="*/ 514773 h 799638"/>
              <a:gd name="connsiteX306" fmla="*/ 302568 w 684645"/>
              <a:gd name="connsiteY306" fmla="*/ 515543 h 799638"/>
              <a:gd name="connsiteX307" fmla="*/ 295794 w 684645"/>
              <a:gd name="connsiteY307" fmla="*/ 521162 h 799638"/>
              <a:gd name="connsiteX308" fmla="*/ 293793 w 684645"/>
              <a:gd name="connsiteY308" fmla="*/ 523625 h 799638"/>
              <a:gd name="connsiteX309" fmla="*/ 292870 w 684645"/>
              <a:gd name="connsiteY309" fmla="*/ 527704 h 799638"/>
              <a:gd name="connsiteX310" fmla="*/ 292870 w 684645"/>
              <a:gd name="connsiteY310" fmla="*/ 537018 h 799638"/>
              <a:gd name="connsiteX311" fmla="*/ 296102 w 684645"/>
              <a:gd name="connsiteY311" fmla="*/ 545561 h 799638"/>
              <a:gd name="connsiteX312" fmla="*/ 297565 w 684645"/>
              <a:gd name="connsiteY312" fmla="*/ 547947 h 799638"/>
              <a:gd name="connsiteX313" fmla="*/ 297950 w 684645"/>
              <a:gd name="connsiteY313" fmla="*/ 549795 h 799638"/>
              <a:gd name="connsiteX314" fmla="*/ 297950 w 684645"/>
              <a:gd name="connsiteY314" fmla="*/ 549795 h 799638"/>
              <a:gd name="connsiteX315" fmla="*/ 297950 w 684645"/>
              <a:gd name="connsiteY315" fmla="*/ 549795 h 799638"/>
              <a:gd name="connsiteX316" fmla="*/ 296256 w 684645"/>
              <a:gd name="connsiteY316" fmla="*/ 561571 h 799638"/>
              <a:gd name="connsiteX317" fmla="*/ 295872 w 684645"/>
              <a:gd name="connsiteY317" fmla="*/ 562649 h 799638"/>
              <a:gd name="connsiteX318" fmla="*/ 280401 w 684645"/>
              <a:gd name="connsiteY318" fmla="*/ 586971 h 799638"/>
              <a:gd name="connsiteX319" fmla="*/ 279400 w 684645"/>
              <a:gd name="connsiteY319" fmla="*/ 591512 h 799638"/>
              <a:gd name="connsiteX320" fmla="*/ 278938 w 684645"/>
              <a:gd name="connsiteY320" fmla="*/ 596130 h 799638"/>
              <a:gd name="connsiteX321" fmla="*/ 284172 w 684645"/>
              <a:gd name="connsiteY321" fmla="*/ 609677 h 799638"/>
              <a:gd name="connsiteX322" fmla="*/ 292870 w 684645"/>
              <a:gd name="connsiteY322" fmla="*/ 619991 h 799638"/>
              <a:gd name="connsiteX323" fmla="*/ 297642 w 684645"/>
              <a:gd name="connsiteY323" fmla="*/ 627611 h 799638"/>
              <a:gd name="connsiteX324" fmla="*/ 301182 w 684645"/>
              <a:gd name="connsiteY324" fmla="*/ 635847 h 799638"/>
              <a:gd name="connsiteX325" fmla="*/ 301336 w 684645"/>
              <a:gd name="connsiteY325" fmla="*/ 637386 h 799638"/>
              <a:gd name="connsiteX326" fmla="*/ 300798 w 684645"/>
              <a:gd name="connsiteY326" fmla="*/ 640773 h 799638"/>
              <a:gd name="connsiteX327" fmla="*/ 300413 w 684645"/>
              <a:gd name="connsiteY327" fmla="*/ 641773 h 799638"/>
              <a:gd name="connsiteX328" fmla="*/ 297026 w 684645"/>
              <a:gd name="connsiteY328" fmla="*/ 647392 h 799638"/>
              <a:gd name="connsiteX329" fmla="*/ 293947 w 684645"/>
              <a:gd name="connsiteY329" fmla="*/ 651087 h 799638"/>
              <a:gd name="connsiteX330" fmla="*/ 293332 w 684645"/>
              <a:gd name="connsiteY330" fmla="*/ 651626 h 799638"/>
              <a:gd name="connsiteX331" fmla="*/ 287405 w 684645"/>
              <a:gd name="connsiteY331" fmla="*/ 655628 h 799638"/>
              <a:gd name="connsiteX332" fmla="*/ 286712 w 684645"/>
              <a:gd name="connsiteY332" fmla="*/ 657783 h 799638"/>
              <a:gd name="connsiteX333" fmla="*/ 285635 w 684645"/>
              <a:gd name="connsiteY333" fmla="*/ 669251 h 799638"/>
              <a:gd name="connsiteX334" fmla="*/ 285481 w 684645"/>
              <a:gd name="connsiteY334" fmla="*/ 670021 h 799638"/>
              <a:gd name="connsiteX335" fmla="*/ 279554 w 684645"/>
              <a:gd name="connsiteY335" fmla="*/ 685492 h 799638"/>
              <a:gd name="connsiteX336" fmla="*/ 286250 w 684645"/>
              <a:gd name="connsiteY336" fmla="*/ 685800 h 799638"/>
              <a:gd name="connsiteX337" fmla="*/ 303953 w 684645"/>
              <a:gd name="connsiteY337" fmla="*/ 668636 h 799638"/>
              <a:gd name="connsiteX338" fmla="*/ 317577 w 684645"/>
              <a:gd name="connsiteY338" fmla="*/ 659476 h 799638"/>
              <a:gd name="connsiteX339" fmla="*/ 323504 w 684645"/>
              <a:gd name="connsiteY339" fmla="*/ 653011 h 799638"/>
              <a:gd name="connsiteX340" fmla="*/ 324196 w 684645"/>
              <a:gd name="connsiteY340" fmla="*/ 652472 h 799638"/>
              <a:gd name="connsiteX341" fmla="*/ 330354 w 684645"/>
              <a:gd name="connsiteY341" fmla="*/ 649085 h 799638"/>
              <a:gd name="connsiteX342" fmla="*/ 331124 w 684645"/>
              <a:gd name="connsiteY342" fmla="*/ 648777 h 799638"/>
              <a:gd name="connsiteX343" fmla="*/ 336742 w 684645"/>
              <a:gd name="connsiteY343" fmla="*/ 647623 h 799638"/>
              <a:gd name="connsiteX344" fmla="*/ 342669 w 684645"/>
              <a:gd name="connsiteY344" fmla="*/ 647007 h 799638"/>
              <a:gd name="connsiteX345" fmla="*/ 347441 w 684645"/>
              <a:gd name="connsiteY345" fmla="*/ 645699 h 799638"/>
              <a:gd name="connsiteX346" fmla="*/ 350212 w 684645"/>
              <a:gd name="connsiteY346" fmla="*/ 641927 h 799638"/>
              <a:gd name="connsiteX347" fmla="*/ 353907 w 684645"/>
              <a:gd name="connsiteY347" fmla="*/ 635000 h 799638"/>
              <a:gd name="connsiteX348" fmla="*/ 355061 w 684645"/>
              <a:gd name="connsiteY348" fmla="*/ 633846 h 799638"/>
              <a:gd name="connsiteX349" fmla="*/ 363528 w 684645"/>
              <a:gd name="connsiteY349" fmla="*/ 629381 h 799638"/>
              <a:gd name="connsiteX350" fmla="*/ 364375 w 684645"/>
              <a:gd name="connsiteY350" fmla="*/ 629073 h 799638"/>
              <a:gd name="connsiteX351" fmla="*/ 370763 w 684645"/>
              <a:gd name="connsiteY351" fmla="*/ 627996 h 799638"/>
              <a:gd name="connsiteX352" fmla="*/ 395239 w 684645"/>
              <a:gd name="connsiteY352" fmla="*/ 617066 h 799638"/>
              <a:gd name="connsiteX353" fmla="*/ 398241 w 684645"/>
              <a:gd name="connsiteY353" fmla="*/ 614064 h 799638"/>
              <a:gd name="connsiteX354" fmla="*/ 402552 w 684645"/>
              <a:gd name="connsiteY354" fmla="*/ 610986 h 799638"/>
              <a:gd name="connsiteX355" fmla="*/ 404168 w 684645"/>
              <a:gd name="connsiteY355" fmla="*/ 610447 h 799638"/>
              <a:gd name="connsiteX356" fmla="*/ 412635 w 684645"/>
              <a:gd name="connsiteY356" fmla="*/ 610447 h 799638"/>
              <a:gd name="connsiteX357" fmla="*/ 413327 w 684645"/>
              <a:gd name="connsiteY357" fmla="*/ 610523 h 799638"/>
              <a:gd name="connsiteX358" fmla="*/ 417407 w 684645"/>
              <a:gd name="connsiteY358" fmla="*/ 611524 h 799638"/>
              <a:gd name="connsiteX359" fmla="*/ 424026 w 684645"/>
              <a:gd name="connsiteY359" fmla="*/ 611139 h 799638"/>
              <a:gd name="connsiteX360" fmla="*/ 421178 w 684645"/>
              <a:gd name="connsiteY360" fmla="*/ 602211 h 799638"/>
              <a:gd name="connsiteX361" fmla="*/ 420485 w 684645"/>
              <a:gd name="connsiteY361" fmla="*/ 597208 h 799638"/>
              <a:gd name="connsiteX362" fmla="*/ 420485 w 684645"/>
              <a:gd name="connsiteY362" fmla="*/ 591820 h 799638"/>
              <a:gd name="connsiteX363" fmla="*/ 418176 w 684645"/>
              <a:gd name="connsiteY363" fmla="*/ 586740 h 799638"/>
              <a:gd name="connsiteX364" fmla="*/ 415328 w 684645"/>
              <a:gd name="connsiteY364" fmla="*/ 584123 h 799638"/>
              <a:gd name="connsiteX365" fmla="*/ 412481 w 684645"/>
              <a:gd name="connsiteY365" fmla="*/ 581506 h 799638"/>
              <a:gd name="connsiteX366" fmla="*/ 411557 w 684645"/>
              <a:gd name="connsiteY366" fmla="*/ 579813 h 799638"/>
              <a:gd name="connsiteX367" fmla="*/ 410402 w 684645"/>
              <a:gd name="connsiteY367" fmla="*/ 571962 h 799638"/>
              <a:gd name="connsiteX368" fmla="*/ 410402 w 684645"/>
              <a:gd name="connsiteY368" fmla="*/ 571115 h 799638"/>
              <a:gd name="connsiteX369" fmla="*/ 411480 w 684645"/>
              <a:gd name="connsiteY369" fmla="*/ 564342 h 799638"/>
              <a:gd name="connsiteX370" fmla="*/ 408016 w 684645"/>
              <a:gd name="connsiteY370" fmla="*/ 548871 h 799638"/>
              <a:gd name="connsiteX371" fmla="*/ 407247 w 684645"/>
              <a:gd name="connsiteY371" fmla="*/ 545407 h 799638"/>
              <a:gd name="connsiteX372" fmla="*/ 405014 w 684645"/>
              <a:gd name="connsiteY372" fmla="*/ 543175 h 799638"/>
              <a:gd name="connsiteX373" fmla="*/ 402783 w 684645"/>
              <a:gd name="connsiteY373" fmla="*/ 540943 h 799638"/>
              <a:gd name="connsiteX374" fmla="*/ 401936 w 684645"/>
              <a:gd name="connsiteY374" fmla="*/ 538788 h 799638"/>
              <a:gd name="connsiteX375" fmla="*/ 402475 w 684645"/>
              <a:gd name="connsiteY375" fmla="*/ 530937 h 799638"/>
              <a:gd name="connsiteX376" fmla="*/ 403013 w 684645"/>
              <a:gd name="connsiteY376" fmla="*/ 529474 h 799638"/>
              <a:gd name="connsiteX377" fmla="*/ 409864 w 684645"/>
              <a:gd name="connsiteY377" fmla="*/ 520392 h 799638"/>
              <a:gd name="connsiteX378" fmla="*/ 410325 w 684645"/>
              <a:gd name="connsiteY378" fmla="*/ 519930 h 799638"/>
              <a:gd name="connsiteX379" fmla="*/ 413173 w 684645"/>
              <a:gd name="connsiteY379" fmla="*/ 517698 h 799638"/>
              <a:gd name="connsiteX380" fmla="*/ 413789 w 684645"/>
              <a:gd name="connsiteY380" fmla="*/ 517313 h 799638"/>
              <a:gd name="connsiteX381" fmla="*/ 422794 w 684645"/>
              <a:gd name="connsiteY381" fmla="*/ 513388 h 799638"/>
              <a:gd name="connsiteX382" fmla="*/ 430184 w 684645"/>
              <a:gd name="connsiteY382" fmla="*/ 508924 h 799638"/>
              <a:gd name="connsiteX383" fmla="*/ 432108 w 684645"/>
              <a:gd name="connsiteY383" fmla="*/ 505152 h 799638"/>
              <a:gd name="connsiteX384" fmla="*/ 437881 w 684645"/>
              <a:gd name="connsiteY384" fmla="*/ 495916 h 799638"/>
              <a:gd name="connsiteX385" fmla="*/ 438265 w 684645"/>
              <a:gd name="connsiteY385" fmla="*/ 495454 h 799638"/>
              <a:gd name="connsiteX386" fmla="*/ 441652 w 684645"/>
              <a:gd name="connsiteY386" fmla="*/ 492067 h 799638"/>
              <a:gd name="connsiteX387" fmla="*/ 443038 w 684645"/>
              <a:gd name="connsiteY387" fmla="*/ 491297 h 799638"/>
              <a:gd name="connsiteX388" fmla="*/ 448118 w 684645"/>
              <a:gd name="connsiteY388" fmla="*/ 490143 h 799638"/>
              <a:gd name="connsiteX389" fmla="*/ 449503 w 684645"/>
              <a:gd name="connsiteY389" fmla="*/ 490220 h 799638"/>
              <a:gd name="connsiteX390" fmla="*/ 453428 w 684645"/>
              <a:gd name="connsiteY390" fmla="*/ 491375 h 799638"/>
              <a:gd name="connsiteX391" fmla="*/ 453659 w 684645"/>
              <a:gd name="connsiteY391" fmla="*/ 491452 h 799638"/>
              <a:gd name="connsiteX392" fmla="*/ 454044 w 684645"/>
              <a:gd name="connsiteY392" fmla="*/ 491605 h 799638"/>
              <a:gd name="connsiteX393" fmla="*/ 457970 w 684645"/>
              <a:gd name="connsiteY393" fmla="*/ 493838 h 799638"/>
              <a:gd name="connsiteX394" fmla="*/ 458816 w 684645"/>
              <a:gd name="connsiteY394" fmla="*/ 494530 h 799638"/>
              <a:gd name="connsiteX395" fmla="*/ 458816 w 684645"/>
              <a:gd name="connsiteY395" fmla="*/ 494530 h 799638"/>
              <a:gd name="connsiteX396" fmla="*/ 458816 w 684645"/>
              <a:gd name="connsiteY396" fmla="*/ 494530 h 799638"/>
              <a:gd name="connsiteX397" fmla="*/ 459663 w 684645"/>
              <a:gd name="connsiteY397" fmla="*/ 495608 h 799638"/>
              <a:gd name="connsiteX398" fmla="*/ 462588 w 684645"/>
              <a:gd name="connsiteY398" fmla="*/ 499379 h 799638"/>
              <a:gd name="connsiteX399" fmla="*/ 465513 w 684645"/>
              <a:gd name="connsiteY399" fmla="*/ 501919 h 799638"/>
              <a:gd name="connsiteX400" fmla="*/ 470131 w 684645"/>
              <a:gd name="connsiteY400" fmla="*/ 501919 h 799638"/>
              <a:gd name="connsiteX401" fmla="*/ 473980 w 684645"/>
              <a:gd name="connsiteY401" fmla="*/ 502535 h 799638"/>
              <a:gd name="connsiteX402" fmla="*/ 474749 w 684645"/>
              <a:gd name="connsiteY402" fmla="*/ 502766 h 799638"/>
              <a:gd name="connsiteX403" fmla="*/ 478136 w 684645"/>
              <a:gd name="connsiteY403" fmla="*/ 504459 h 799638"/>
              <a:gd name="connsiteX404" fmla="*/ 479290 w 684645"/>
              <a:gd name="connsiteY404" fmla="*/ 505614 h 799638"/>
              <a:gd name="connsiteX405" fmla="*/ 483678 w 684645"/>
              <a:gd name="connsiteY405" fmla="*/ 513234 h 799638"/>
              <a:gd name="connsiteX406" fmla="*/ 487988 w 684645"/>
              <a:gd name="connsiteY406" fmla="*/ 518083 h 799638"/>
              <a:gd name="connsiteX407" fmla="*/ 493299 w 684645"/>
              <a:gd name="connsiteY407" fmla="*/ 525626 h 799638"/>
              <a:gd name="connsiteX408" fmla="*/ 495223 w 684645"/>
              <a:gd name="connsiteY408" fmla="*/ 529321 h 799638"/>
              <a:gd name="connsiteX409" fmla="*/ 495531 w 684645"/>
              <a:gd name="connsiteY409" fmla="*/ 530552 h 799638"/>
              <a:gd name="connsiteX410" fmla="*/ 495531 w 684645"/>
              <a:gd name="connsiteY410" fmla="*/ 535324 h 799638"/>
              <a:gd name="connsiteX411" fmla="*/ 495993 w 684645"/>
              <a:gd name="connsiteY411" fmla="*/ 537479 h 799638"/>
              <a:gd name="connsiteX412" fmla="*/ 497686 w 684645"/>
              <a:gd name="connsiteY412" fmla="*/ 545484 h 799638"/>
              <a:gd name="connsiteX413" fmla="*/ 505460 w 684645"/>
              <a:gd name="connsiteY413" fmla="*/ 563187 h 799638"/>
              <a:gd name="connsiteX414" fmla="*/ 505691 w 684645"/>
              <a:gd name="connsiteY414" fmla="*/ 563957 h 799638"/>
              <a:gd name="connsiteX415" fmla="*/ 506153 w 684645"/>
              <a:gd name="connsiteY415" fmla="*/ 567882 h 799638"/>
              <a:gd name="connsiteX416" fmla="*/ 507307 w 684645"/>
              <a:gd name="connsiteY416" fmla="*/ 569807 h 799638"/>
              <a:gd name="connsiteX417" fmla="*/ 510078 w 684645"/>
              <a:gd name="connsiteY417" fmla="*/ 572116 h 799638"/>
              <a:gd name="connsiteX418" fmla="*/ 514312 w 684645"/>
              <a:gd name="connsiteY418" fmla="*/ 574194 h 799638"/>
              <a:gd name="connsiteX419" fmla="*/ 516467 w 684645"/>
              <a:gd name="connsiteY419" fmla="*/ 575041 h 799638"/>
              <a:gd name="connsiteX420" fmla="*/ 519699 w 684645"/>
              <a:gd name="connsiteY420" fmla="*/ 576349 h 799638"/>
              <a:gd name="connsiteX421" fmla="*/ 521931 w 684645"/>
              <a:gd name="connsiteY421" fmla="*/ 577427 h 799638"/>
              <a:gd name="connsiteX422" fmla="*/ 524087 w 684645"/>
              <a:gd name="connsiteY422" fmla="*/ 578504 h 799638"/>
              <a:gd name="connsiteX423" fmla="*/ 528243 w 684645"/>
              <a:gd name="connsiteY423" fmla="*/ 579428 h 799638"/>
              <a:gd name="connsiteX424" fmla="*/ 533554 w 684645"/>
              <a:gd name="connsiteY424" fmla="*/ 578504 h 799638"/>
              <a:gd name="connsiteX425" fmla="*/ 539173 w 684645"/>
              <a:gd name="connsiteY425" fmla="*/ 575964 h 799638"/>
              <a:gd name="connsiteX426" fmla="*/ 548486 w 684645"/>
              <a:gd name="connsiteY426" fmla="*/ 568883 h 799638"/>
              <a:gd name="connsiteX427" fmla="*/ 549872 w 684645"/>
              <a:gd name="connsiteY427" fmla="*/ 568344 h 799638"/>
              <a:gd name="connsiteX428" fmla="*/ 574040 w 684645"/>
              <a:gd name="connsiteY428" fmla="*/ 565496 h 799638"/>
              <a:gd name="connsiteX429" fmla="*/ 575041 w 684645"/>
              <a:gd name="connsiteY429" fmla="*/ 565573 h 799638"/>
              <a:gd name="connsiteX430" fmla="*/ 621146 w 684645"/>
              <a:gd name="connsiteY430" fmla="*/ 577350 h 799638"/>
              <a:gd name="connsiteX431" fmla="*/ 629920 w 684645"/>
              <a:gd name="connsiteY431" fmla="*/ 580813 h 799638"/>
              <a:gd name="connsiteX432" fmla="*/ 630536 w 684645"/>
              <a:gd name="connsiteY432" fmla="*/ 581198 h 799638"/>
              <a:gd name="connsiteX433" fmla="*/ 635000 w 684645"/>
              <a:gd name="connsiteY433" fmla="*/ 584585 h 799638"/>
              <a:gd name="connsiteX434" fmla="*/ 635847 w 684645"/>
              <a:gd name="connsiteY434" fmla="*/ 585585 h 799638"/>
              <a:gd name="connsiteX435" fmla="*/ 637925 w 684645"/>
              <a:gd name="connsiteY435" fmla="*/ 589665 h 799638"/>
              <a:gd name="connsiteX436" fmla="*/ 638926 w 684645"/>
              <a:gd name="connsiteY436" fmla="*/ 590665 h 799638"/>
              <a:gd name="connsiteX437" fmla="*/ 643005 w 684645"/>
              <a:gd name="connsiteY437" fmla="*/ 592744 h 799638"/>
              <a:gd name="connsiteX438" fmla="*/ 653396 w 684645"/>
              <a:gd name="connsiteY438" fmla="*/ 599671 h 799638"/>
              <a:gd name="connsiteX439" fmla="*/ 657321 w 684645"/>
              <a:gd name="connsiteY439" fmla="*/ 601595 h 799638"/>
              <a:gd name="connsiteX440" fmla="*/ 658091 w 684645"/>
              <a:gd name="connsiteY440" fmla="*/ 601133 h 799638"/>
              <a:gd name="connsiteX441" fmla="*/ 659169 w 684645"/>
              <a:gd name="connsiteY441" fmla="*/ 598901 h 799638"/>
              <a:gd name="connsiteX442" fmla="*/ 660246 w 684645"/>
              <a:gd name="connsiteY442" fmla="*/ 590357 h 799638"/>
              <a:gd name="connsiteX443" fmla="*/ 672638 w 684645"/>
              <a:gd name="connsiteY443" fmla="*/ 508154 h 799638"/>
              <a:gd name="connsiteX444" fmla="*/ 684646 w 684645"/>
              <a:gd name="connsiteY444" fmla="*/ 424411 h 799638"/>
              <a:gd name="connsiteX445" fmla="*/ 680797 w 684645"/>
              <a:gd name="connsiteY445" fmla="*/ 430953 h 799638"/>
              <a:gd name="connsiteX446" fmla="*/ 679796 w 684645"/>
              <a:gd name="connsiteY446" fmla="*/ 434032 h 799638"/>
              <a:gd name="connsiteX447" fmla="*/ 679104 w 684645"/>
              <a:gd name="connsiteY447" fmla="*/ 435110 h 799638"/>
              <a:gd name="connsiteX448" fmla="*/ 676256 w 684645"/>
              <a:gd name="connsiteY448" fmla="*/ 437958 h 799638"/>
              <a:gd name="connsiteX449" fmla="*/ 675640 w 684645"/>
              <a:gd name="connsiteY449" fmla="*/ 438419 h 799638"/>
              <a:gd name="connsiteX450" fmla="*/ 670560 w 684645"/>
              <a:gd name="connsiteY450" fmla="*/ 441267 h 799638"/>
              <a:gd name="connsiteX451" fmla="*/ 669405 w 684645"/>
              <a:gd name="connsiteY451" fmla="*/ 441575 h 799638"/>
              <a:gd name="connsiteX452" fmla="*/ 653627 w 684645"/>
              <a:gd name="connsiteY452" fmla="*/ 442730 h 799638"/>
              <a:gd name="connsiteX453" fmla="*/ 652395 w 684645"/>
              <a:gd name="connsiteY453" fmla="*/ 442499 h 799638"/>
              <a:gd name="connsiteX454" fmla="*/ 637617 w 684645"/>
              <a:gd name="connsiteY454" fmla="*/ 436495 h 799638"/>
              <a:gd name="connsiteX455" fmla="*/ 629612 w 684645"/>
              <a:gd name="connsiteY455" fmla="*/ 435956 h 799638"/>
              <a:gd name="connsiteX456" fmla="*/ 627226 w 684645"/>
              <a:gd name="connsiteY456" fmla="*/ 434263 h 799638"/>
              <a:gd name="connsiteX457" fmla="*/ 624378 w 684645"/>
              <a:gd name="connsiteY457" fmla="*/ 427490 h 799638"/>
              <a:gd name="connsiteX458" fmla="*/ 624147 w 684645"/>
              <a:gd name="connsiteY458" fmla="*/ 426720 h 799638"/>
              <a:gd name="connsiteX459" fmla="*/ 623147 w 684645"/>
              <a:gd name="connsiteY459" fmla="*/ 417330 h 799638"/>
              <a:gd name="connsiteX460" fmla="*/ 621222 w 684645"/>
              <a:gd name="connsiteY460" fmla="*/ 416021 h 799638"/>
              <a:gd name="connsiteX461" fmla="*/ 617990 w 684645"/>
              <a:gd name="connsiteY461" fmla="*/ 415098 h 799638"/>
              <a:gd name="connsiteX462" fmla="*/ 611524 w 684645"/>
              <a:gd name="connsiteY462" fmla="*/ 414636 h 799638"/>
              <a:gd name="connsiteX463" fmla="*/ 605290 w 684645"/>
              <a:gd name="connsiteY463" fmla="*/ 416714 h 799638"/>
              <a:gd name="connsiteX464" fmla="*/ 604058 w 684645"/>
              <a:gd name="connsiteY464" fmla="*/ 416868 h 799638"/>
              <a:gd name="connsiteX465" fmla="*/ 599517 w 684645"/>
              <a:gd name="connsiteY465" fmla="*/ 416329 h 799638"/>
              <a:gd name="connsiteX466" fmla="*/ 597901 w 684645"/>
              <a:gd name="connsiteY466" fmla="*/ 415559 h 799638"/>
              <a:gd name="connsiteX467" fmla="*/ 595130 w 684645"/>
              <a:gd name="connsiteY467" fmla="*/ 412789 h 799638"/>
              <a:gd name="connsiteX468" fmla="*/ 595130 w 684645"/>
              <a:gd name="connsiteY468" fmla="*/ 412789 h 799638"/>
              <a:gd name="connsiteX469" fmla="*/ 594591 w 684645"/>
              <a:gd name="connsiteY469" fmla="*/ 412019 h 799638"/>
              <a:gd name="connsiteX470" fmla="*/ 592359 w 684645"/>
              <a:gd name="connsiteY470" fmla="*/ 407554 h 799638"/>
              <a:gd name="connsiteX471" fmla="*/ 585586 w 684645"/>
              <a:gd name="connsiteY471" fmla="*/ 395624 h 799638"/>
              <a:gd name="connsiteX472" fmla="*/ 571885 w 684645"/>
              <a:gd name="connsiteY472" fmla="*/ 390390 h 799638"/>
              <a:gd name="connsiteX473" fmla="*/ 570192 w 684645"/>
              <a:gd name="connsiteY473" fmla="*/ 388466 h 799638"/>
              <a:gd name="connsiteX474" fmla="*/ 569653 w 684645"/>
              <a:gd name="connsiteY474" fmla="*/ 386234 h 799638"/>
              <a:gd name="connsiteX475" fmla="*/ 569576 w 684645"/>
              <a:gd name="connsiteY475" fmla="*/ 385079 h 799638"/>
              <a:gd name="connsiteX476" fmla="*/ 570499 w 684645"/>
              <a:gd name="connsiteY476" fmla="*/ 379922 h 799638"/>
              <a:gd name="connsiteX477" fmla="*/ 568883 w 684645"/>
              <a:gd name="connsiteY477" fmla="*/ 377152 h 799638"/>
              <a:gd name="connsiteX478" fmla="*/ 563495 w 684645"/>
              <a:gd name="connsiteY478" fmla="*/ 371225 h 799638"/>
              <a:gd name="connsiteX479" fmla="*/ 557799 w 684645"/>
              <a:gd name="connsiteY479" fmla="*/ 362219 h 799638"/>
              <a:gd name="connsiteX480" fmla="*/ 555182 w 684645"/>
              <a:gd name="connsiteY480" fmla="*/ 360064 h 799638"/>
              <a:gd name="connsiteX481" fmla="*/ 544869 w 684645"/>
              <a:gd name="connsiteY481" fmla="*/ 356986 h 799638"/>
              <a:gd name="connsiteX482" fmla="*/ 514312 w 684645"/>
              <a:gd name="connsiteY482" fmla="*/ 356447 h 799638"/>
              <a:gd name="connsiteX483" fmla="*/ 512079 w 684645"/>
              <a:gd name="connsiteY483" fmla="*/ 355292 h 799638"/>
              <a:gd name="connsiteX484" fmla="*/ 503613 w 684645"/>
              <a:gd name="connsiteY484" fmla="*/ 343516 h 799638"/>
              <a:gd name="connsiteX485" fmla="*/ 503074 w 684645"/>
              <a:gd name="connsiteY485" fmla="*/ 341899 h 799638"/>
              <a:gd name="connsiteX486" fmla="*/ 503074 w 684645"/>
              <a:gd name="connsiteY486" fmla="*/ 336819 h 799638"/>
              <a:gd name="connsiteX487" fmla="*/ 503074 w 684645"/>
              <a:gd name="connsiteY487" fmla="*/ 336819 h 799638"/>
              <a:gd name="connsiteX488" fmla="*/ 503382 w 684645"/>
              <a:gd name="connsiteY488" fmla="*/ 335511 h 799638"/>
              <a:gd name="connsiteX489" fmla="*/ 514773 w 684645"/>
              <a:gd name="connsiteY489" fmla="*/ 314344 h 799638"/>
              <a:gd name="connsiteX490" fmla="*/ 513234 w 684645"/>
              <a:gd name="connsiteY490" fmla="*/ 302876 h 799638"/>
              <a:gd name="connsiteX491" fmla="*/ 514312 w 684645"/>
              <a:gd name="connsiteY491" fmla="*/ 300259 h 799638"/>
              <a:gd name="connsiteX492" fmla="*/ 528551 w 684645"/>
              <a:gd name="connsiteY492" fmla="*/ 289714 h 799638"/>
              <a:gd name="connsiteX493" fmla="*/ 528859 w 684645"/>
              <a:gd name="connsiteY493" fmla="*/ 286712 h 799638"/>
              <a:gd name="connsiteX494" fmla="*/ 523625 w 684645"/>
              <a:gd name="connsiteY494" fmla="*/ 276783 h 799638"/>
              <a:gd name="connsiteX495" fmla="*/ 523317 w 684645"/>
              <a:gd name="connsiteY495" fmla="*/ 275859 h 799638"/>
              <a:gd name="connsiteX496" fmla="*/ 522162 w 684645"/>
              <a:gd name="connsiteY496" fmla="*/ 268008 h 799638"/>
              <a:gd name="connsiteX497" fmla="*/ 522239 w 684645"/>
              <a:gd name="connsiteY497" fmla="*/ 266777 h 799638"/>
              <a:gd name="connsiteX498" fmla="*/ 523702 w 684645"/>
              <a:gd name="connsiteY498" fmla="*/ 261928 h 799638"/>
              <a:gd name="connsiteX499" fmla="*/ 522855 w 684645"/>
              <a:gd name="connsiteY499" fmla="*/ 258618 h 799638"/>
              <a:gd name="connsiteX500" fmla="*/ 513542 w 684645"/>
              <a:gd name="connsiteY500" fmla="*/ 243224 h 799638"/>
              <a:gd name="connsiteX501" fmla="*/ 513234 w 684645"/>
              <a:gd name="connsiteY501" fmla="*/ 242455 h 799638"/>
              <a:gd name="connsiteX502" fmla="*/ 510386 w 684645"/>
              <a:gd name="connsiteY502" fmla="*/ 231756 h 799638"/>
              <a:gd name="connsiteX503" fmla="*/ 510309 w 684645"/>
              <a:gd name="connsiteY503" fmla="*/ 230524 h 799638"/>
              <a:gd name="connsiteX504" fmla="*/ 511771 w 684645"/>
              <a:gd name="connsiteY504" fmla="*/ 221981 h 799638"/>
              <a:gd name="connsiteX505" fmla="*/ 504690 w 684645"/>
              <a:gd name="connsiteY505" fmla="*/ 210358 h 799638"/>
              <a:gd name="connsiteX506" fmla="*/ 498918 w 684645"/>
              <a:gd name="connsiteY506" fmla="*/ 205586 h 799638"/>
              <a:gd name="connsiteX507" fmla="*/ 488835 w 684645"/>
              <a:gd name="connsiteY507" fmla="*/ 197735 h 799638"/>
              <a:gd name="connsiteX508" fmla="*/ 487911 w 684645"/>
              <a:gd name="connsiteY508" fmla="*/ 196504 h 799638"/>
              <a:gd name="connsiteX509" fmla="*/ 484524 w 684645"/>
              <a:gd name="connsiteY509" fmla="*/ 186882 h 799638"/>
              <a:gd name="connsiteX510" fmla="*/ 484370 w 684645"/>
              <a:gd name="connsiteY510" fmla="*/ 185959 h 799638"/>
              <a:gd name="connsiteX511" fmla="*/ 484370 w 684645"/>
              <a:gd name="connsiteY511" fmla="*/ 182033 h 799638"/>
              <a:gd name="connsiteX512" fmla="*/ 484370 w 684645"/>
              <a:gd name="connsiteY512" fmla="*/ 182033 h 799638"/>
              <a:gd name="connsiteX513" fmla="*/ 484601 w 684645"/>
              <a:gd name="connsiteY513" fmla="*/ 180956 h 799638"/>
              <a:gd name="connsiteX514" fmla="*/ 486833 w 684645"/>
              <a:gd name="connsiteY514" fmla="*/ 175337 h 799638"/>
              <a:gd name="connsiteX515" fmla="*/ 488450 w 684645"/>
              <a:gd name="connsiteY515" fmla="*/ 172104 h 799638"/>
              <a:gd name="connsiteX516" fmla="*/ 486602 w 684645"/>
              <a:gd name="connsiteY516" fmla="*/ 169564 h 799638"/>
              <a:gd name="connsiteX517" fmla="*/ 486064 w 684645"/>
              <a:gd name="connsiteY517" fmla="*/ 167948 h 799638"/>
              <a:gd name="connsiteX518" fmla="*/ 486064 w 684645"/>
              <a:gd name="connsiteY518" fmla="*/ 166023 h 799638"/>
              <a:gd name="connsiteX519" fmla="*/ 486064 w 684645"/>
              <a:gd name="connsiteY519" fmla="*/ 166023 h 799638"/>
              <a:gd name="connsiteX520" fmla="*/ 483293 w 684645"/>
              <a:gd name="connsiteY520" fmla="*/ 164022 h 799638"/>
              <a:gd name="connsiteX521" fmla="*/ 467283 w 684645"/>
              <a:gd name="connsiteY521" fmla="*/ 149783 h 799638"/>
              <a:gd name="connsiteX522" fmla="*/ 466667 w 684645"/>
              <a:gd name="connsiteY522" fmla="*/ 148936 h 799638"/>
              <a:gd name="connsiteX523" fmla="*/ 462742 w 684645"/>
              <a:gd name="connsiteY523" fmla="*/ 141085 h 799638"/>
              <a:gd name="connsiteX524" fmla="*/ 462434 w 684645"/>
              <a:gd name="connsiteY524" fmla="*/ 140239 h 799638"/>
              <a:gd name="connsiteX525" fmla="*/ 462203 w 684645"/>
              <a:gd name="connsiteY525" fmla="*/ 138391 h 799638"/>
              <a:gd name="connsiteX526" fmla="*/ 459971 w 684645"/>
              <a:gd name="connsiteY526" fmla="*/ 139161 h 799638"/>
              <a:gd name="connsiteX527" fmla="*/ 459047 w 684645"/>
              <a:gd name="connsiteY527" fmla="*/ 139315 h 799638"/>
              <a:gd name="connsiteX528" fmla="*/ 454583 w 684645"/>
              <a:gd name="connsiteY528" fmla="*/ 139315 h 799638"/>
              <a:gd name="connsiteX529" fmla="*/ 453506 w 684645"/>
              <a:gd name="connsiteY529" fmla="*/ 139084 h 799638"/>
              <a:gd name="connsiteX530" fmla="*/ 447887 w 684645"/>
              <a:gd name="connsiteY530" fmla="*/ 136852 h 799638"/>
              <a:gd name="connsiteX531" fmla="*/ 446963 w 684645"/>
              <a:gd name="connsiteY531" fmla="*/ 136236 h 799638"/>
              <a:gd name="connsiteX532" fmla="*/ 439651 w 684645"/>
              <a:gd name="connsiteY532" fmla="*/ 128924 h 799638"/>
              <a:gd name="connsiteX533" fmla="*/ 432801 w 684645"/>
              <a:gd name="connsiteY533" fmla="*/ 130771 h 799638"/>
              <a:gd name="connsiteX534" fmla="*/ 430876 w 684645"/>
              <a:gd name="connsiteY534" fmla="*/ 130618 h 799638"/>
              <a:gd name="connsiteX535" fmla="*/ 411172 w 684645"/>
              <a:gd name="connsiteY535" fmla="*/ 121073 h 799638"/>
              <a:gd name="connsiteX536" fmla="*/ 409556 w 684645"/>
              <a:gd name="connsiteY536" fmla="*/ 118533 h 799638"/>
              <a:gd name="connsiteX537" fmla="*/ 409325 w 684645"/>
              <a:gd name="connsiteY537" fmla="*/ 100061 h 799638"/>
              <a:gd name="connsiteX538" fmla="*/ 405322 w 684645"/>
              <a:gd name="connsiteY538" fmla="*/ 100445 h 799638"/>
              <a:gd name="connsiteX539" fmla="*/ 402706 w 684645"/>
              <a:gd name="connsiteY539" fmla="*/ 101754 h 799638"/>
              <a:gd name="connsiteX540" fmla="*/ 394547 w 684645"/>
              <a:gd name="connsiteY540" fmla="*/ 108835 h 799638"/>
              <a:gd name="connsiteX541" fmla="*/ 374688 w 684645"/>
              <a:gd name="connsiteY541" fmla="*/ 129232 h 799638"/>
              <a:gd name="connsiteX542" fmla="*/ 374688 w 684645"/>
              <a:gd name="connsiteY542" fmla="*/ 129232 h 799638"/>
              <a:gd name="connsiteX543" fmla="*/ 374688 w 684645"/>
              <a:gd name="connsiteY543" fmla="*/ 135390 h 799638"/>
              <a:gd name="connsiteX544" fmla="*/ 374535 w 684645"/>
              <a:gd name="connsiteY544" fmla="*/ 136313 h 799638"/>
              <a:gd name="connsiteX545" fmla="*/ 371687 w 684645"/>
              <a:gd name="connsiteY545" fmla="*/ 144164 h 799638"/>
              <a:gd name="connsiteX546" fmla="*/ 369916 w 684645"/>
              <a:gd name="connsiteY546" fmla="*/ 145934 h 799638"/>
              <a:gd name="connsiteX547" fmla="*/ 359833 w 684645"/>
              <a:gd name="connsiteY547" fmla="*/ 149090 h 799638"/>
              <a:gd name="connsiteX548" fmla="*/ 335511 w 684645"/>
              <a:gd name="connsiteY548" fmla="*/ 171181 h 799638"/>
              <a:gd name="connsiteX549" fmla="*/ 332201 w 684645"/>
              <a:gd name="connsiteY549" fmla="*/ 171565 h 799638"/>
              <a:gd name="connsiteX550" fmla="*/ 315268 w 684645"/>
              <a:gd name="connsiteY550" fmla="*/ 161790 h 799638"/>
              <a:gd name="connsiteX551" fmla="*/ 309726 w 684645"/>
              <a:gd name="connsiteY551" fmla="*/ 161251 h 799638"/>
              <a:gd name="connsiteX552" fmla="*/ 308571 w 684645"/>
              <a:gd name="connsiteY552" fmla="*/ 160867 h 799638"/>
              <a:gd name="connsiteX553" fmla="*/ 302953 w 684645"/>
              <a:gd name="connsiteY553" fmla="*/ 157480 h 799638"/>
              <a:gd name="connsiteX554" fmla="*/ 298643 w 684645"/>
              <a:gd name="connsiteY554" fmla="*/ 153862 h 799638"/>
              <a:gd name="connsiteX555" fmla="*/ 298181 w 684645"/>
              <a:gd name="connsiteY555" fmla="*/ 153324 h 799638"/>
              <a:gd name="connsiteX556" fmla="*/ 294255 w 684645"/>
              <a:gd name="connsiteY556" fmla="*/ 147705 h 799638"/>
              <a:gd name="connsiteX557" fmla="*/ 293716 w 684645"/>
              <a:gd name="connsiteY557" fmla="*/ 146088 h 799638"/>
              <a:gd name="connsiteX558" fmla="*/ 293716 w 684645"/>
              <a:gd name="connsiteY558" fmla="*/ 141239 h 799638"/>
              <a:gd name="connsiteX559" fmla="*/ 293716 w 684645"/>
              <a:gd name="connsiteY559" fmla="*/ 141239 h 799638"/>
              <a:gd name="connsiteX560" fmla="*/ 278169 w 684645"/>
              <a:gd name="connsiteY560" fmla="*/ 142163 h 799638"/>
              <a:gd name="connsiteX561" fmla="*/ 276860 w 684645"/>
              <a:gd name="connsiteY561" fmla="*/ 141932 h 799638"/>
              <a:gd name="connsiteX562" fmla="*/ 265545 w 684645"/>
              <a:gd name="connsiteY562" fmla="*/ 136852 h 799638"/>
              <a:gd name="connsiteX563" fmla="*/ 254077 w 684645"/>
              <a:gd name="connsiteY563" fmla="*/ 130310 h 799638"/>
              <a:gd name="connsiteX564" fmla="*/ 246303 w 684645"/>
              <a:gd name="connsiteY564" fmla="*/ 129771 h 799638"/>
              <a:gd name="connsiteX565" fmla="*/ 241762 w 684645"/>
              <a:gd name="connsiteY565" fmla="*/ 130310 h 799638"/>
              <a:gd name="connsiteX566" fmla="*/ 239222 w 684645"/>
              <a:gd name="connsiteY566" fmla="*/ 129309 h 799638"/>
              <a:gd name="connsiteX567" fmla="*/ 236990 w 684645"/>
              <a:gd name="connsiteY567" fmla="*/ 126461 h 799638"/>
              <a:gd name="connsiteX568" fmla="*/ 236451 w 684645"/>
              <a:gd name="connsiteY568" fmla="*/ 125230 h 799638"/>
              <a:gd name="connsiteX569" fmla="*/ 235912 w 684645"/>
              <a:gd name="connsiteY569" fmla="*/ 122382 h 799638"/>
              <a:gd name="connsiteX570" fmla="*/ 235912 w 684645"/>
              <a:gd name="connsiteY570" fmla="*/ 121535 h 799638"/>
              <a:gd name="connsiteX571" fmla="*/ 236990 w 684645"/>
              <a:gd name="connsiteY571" fmla="*/ 112607 h 799638"/>
              <a:gd name="connsiteX572" fmla="*/ 234604 w 684645"/>
              <a:gd name="connsiteY572" fmla="*/ 105987 h 799638"/>
              <a:gd name="connsiteX573" fmla="*/ 218748 w 684645"/>
              <a:gd name="connsiteY573" fmla="*/ 90670 h 799638"/>
              <a:gd name="connsiteX574" fmla="*/ 218209 w 684645"/>
              <a:gd name="connsiteY574" fmla="*/ 89978 h 799638"/>
              <a:gd name="connsiteX575" fmla="*/ 212590 w 684645"/>
              <a:gd name="connsiteY575" fmla="*/ 79279 h 799638"/>
              <a:gd name="connsiteX576" fmla="*/ 212283 w 684645"/>
              <a:gd name="connsiteY576" fmla="*/ 78355 h 799638"/>
              <a:gd name="connsiteX577" fmla="*/ 211744 w 684645"/>
              <a:gd name="connsiteY577" fmla="*/ 74430 h 799638"/>
              <a:gd name="connsiteX578" fmla="*/ 211821 w 684645"/>
              <a:gd name="connsiteY578" fmla="*/ 73352 h 799638"/>
              <a:gd name="connsiteX579" fmla="*/ 212975 w 684645"/>
              <a:gd name="connsiteY579" fmla="*/ 68888 h 799638"/>
              <a:gd name="connsiteX580" fmla="*/ 213206 w 684645"/>
              <a:gd name="connsiteY580" fmla="*/ 68272 h 799638"/>
              <a:gd name="connsiteX581" fmla="*/ 217670 w 684645"/>
              <a:gd name="connsiteY581" fmla="*/ 59805 h 799638"/>
              <a:gd name="connsiteX582" fmla="*/ 217978 w 684645"/>
              <a:gd name="connsiteY582" fmla="*/ 59267 h 799638"/>
              <a:gd name="connsiteX583" fmla="*/ 220903 w 684645"/>
              <a:gd name="connsiteY583" fmla="*/ 55880 h 799638"/>
              <a:gd name="connsiteX584" fmla="*/ 221750 w 684645"/>
              <a:gd name="connsiteY584" fmla="*/ 52031 h 799638"/>
              <a:gd name="connsiteX585" fmla="*/ 221365 w 684645"/>
              <a:gd name="connsiteY585" fmla="*/ 49876 h 799638"/>
              <a:gd name="connsiteX586" fmla="*/ 218902 w 684645"/>
              <a:gd name="connsiteY586" fmla="*/ 46490 h 799638"/>
              <a:gd name="connsiteX587" fmla="*/ 218517 w 684645"/>
              <a:gd name="connsiteY587" fmla="*/ 45643 h 799638"/>
              <a:gd name="connsiteX588" fmla="*/ 216824 w 684645"/>
              <a:gd name="connsiteY588" fmla="*/ 40024 h 799638"/>
              <a:gd name="connsiteX589" fmla="*/ 216670 w 684645"/>
              <a:gd name="connsiteY589" fmla="*/ 39178 h 799638"/>
              <a:gd name="connsiteX590" fmla="*/ 216670 w 684645"/>
              <a:gd name="connsiteY590" fmla="*/ 32404 h 799638"/>
              <a:gd name="connsiteX591" fmla="*/ 216208 w 684645"/>
              <a:gd name="connsiteY591" fmla="*/ 25554 h 799638"/>
              <a:gd name="connsiteX592" fmla="*/ 213822 w 684645"/>
              <a:gd name="connsiteY592" fmla="*/ 22244 h 799638"/>
              <a:gd name="connsiteX593" fmla="*/ 213437 w 684645"/>
              <a:gd name="connsiteY593" fmla="*/ 21474 h 799638"/>
              <a:gd name="connsiteX594" fmla="*/ 212283 w 684645"/>
              <a:gd name="connsiteY594" fmla="*/ 18088 h 799638"/>
              <a:gd name="connsiteX595" fmla="*/ 212128 w 684645"/>
              <a:gd name="connsiteY595" fmla="*/ 16933 h 799638"/>
              <a:gd name="connsiteX596" fmla="*/ 212590 w 684645"/>
              <a:gd name="connsiteY596" fmla="*/ 11545 h 799638"/>
              <a:gd name="connsiteX597" fmla="*/ 212128 w 684645"/>
              <a:gd name="connsiteY597" fmla="*/ 10622 h 799638"/>
              <a:gd name="connsiteX598" fmla="*/ 208742 w 684645"/>
              <a:gd name="connsiteY598" fmla="*/ 8236 h 799638"/>
              <a:gd name="connsiteX599" fmla="*/ 207741 w 684645"/>
              <a:gd name="connsiteY599" fmla="*/ 6927 h 799638"/>
              <a:gd name="connsiteX600" fmla="*/ 205740 w 684645"/>
              <a:gd name="connsiteY600" fmla="*/ 1462 h 799638"/>
              <a:gd name="connsiteX601" fmla="*/ 204047 w 684645"/>
              <a:gd name="connsiteY601" fmla="*/ 154 h 799638"/>
              <a:gd name="connsiteX602" fmla="*/ 203046 w 684645"/>
              <a:gd name="connsiteY602" fmla="*/ 0 h 799638"/>
              <a:gd name="connsiteX603" fmla="*/ 198428 w 684645"/>
              <a:gd name="connsiteY603" fmla="*/ 3233 h 799638"/>
              <a:gd name="connsiteX604" fmla="*/ 187421 w 684645"/>
              <a:gd name="connsiteY604" fmla="*/ 12623 h 799638"/>
              <a:gd name="connsiteX605" fmla="*/ 181571 w 684645"/>
              <a:gd name="connsiteY605" fmla="*/ 16702 h 799638"/>
              <a:gd name="connsiteX606" fmla="*/ 178416 w 684645"/>
              <a:gd name="connsiteY606" fmla="*/ 19396 h 799638"/>
              <a:gd name="connsiteX607" fmla="*/ 177261 w 684645"/>
              <a:gd name="connsiteY607" fmla="*/ 19935 h 799638"/>
              <a:gd name="connsiteX608" fmla="*/ 167717 w 684645"/>
              <a:gd name="connsiteY608" fmla="*/ 22167 h 799638"/>
              <a:gd name="connsiteX609" fmla="*/ 166563 w 684645"/>
              <a:gd name="connsiteY609" fmla="*/ 22167 h 799638"/>
              <a:gd name="connsiteX610" fmla="*/ 149090 w 684645"/>
              <a:gd name="connsiteY610" fmla="*/ 18781 h 799638"/>
              <a:gd name="connsiteX611" fmla="*/ 143164 w 684645"/>
              <a:gd name="connsiteY611" fmla="*/ 17010 h 799638"/>
              <a:gd name="connsiteX612" fmla="*/ 137622 w 684645"/>
              <a:gd name="connsiteY612" fmla="*/ 14778 h 799638"/>
              <a:gd name="connsiteX613" fmla="*/ 131772 w 684645"/>
              <a:gd name="connsiteY613" fmla="*/ 13777 h 799638"/>
              <a:gd name="connsiteX614" fmla="*/ 130618 w 684645"/>
              <a:gd name="connsiteY614" fmla="*/ 14085 h 799638"/>
              <a:gd name="connsiteX615" fmla="*/ 126538 w 684645"/>
              <a:gd name="connsiteY615" fmla="*/ 17087 h 799638"/>
              <a:gd name="connsiteX616" fmla="*/ 125999 w 684645"/>
              <a:gd name="connsiteY616" fmla="*/ 17395 h 799638"/>
              <a:gd name="connsiteX617" fmla="*/ 116994 w 684645"/>
              <a:gd name="connsiteY617" fmla="*/ 21321 h 799638"/>
              <a:gd name="connsiteX618" fmla="*/ 116378 w 684645"/>
              <a:gd name="connsiteY618" fmla="*/ 21474 h 799638"/>
              <a:gd name="connsiteX619" fmla="*/ 96135 w 684645"/>
              <a:gd name="connsiteY619" fmla="*/ 25400 h 799638"/>
              <a:gd name="connsiteX620" fmla="*/ 92210 w 684645"/>
              <a:gd name="connsiteY620" fmla="*/ 26862 h 799638"/>
              <a:gd name="connsiteX621" fmla="*/ 92210 w 684645"/>
              <a:gd name="connsiteY621" fmla="*/ 37099 h 799638"/>
              <a:gd name="connsiteX622" fmla="*/ 94211 w 684645"/>
              <a:gd name="connsiteY622" fmla="*/ 40640 h 799638"/>
              <a:gd name="connsiteX623" fmla="*/ 96135 w 684645"/>
              <a:gd name="connsiteY623" fmla="*/ 41410 h 799638"/>
              <a:gd name="connsiteX624" fmla="*/ 97752 w 684645"/>
              <a:gd name="connsiteY624" fmla="*/ 43026 h 799638"/>
              <a:gd name="connsiteX625" fmla="*/ 97675 w 684645"/>
              <a:gd name="connsiteY625" fmla="*/ 45258 h 799638"/>
              <a:gd name="connsiteX626" fmla="*/ 93056 w 684645"/>
              <a:gd name="connsiteY626" fmla="*/ 55033 h 79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684645" h="799638">
                <a:moveTo>
                  <a:pt x="93056" y="55033"/>
                </a:moveTo>
                <a:lnTo>
                  <a:pt x="90362" y="59190"/>
                </a:lnTo>
                <a:lnTo>
                  <a:pt x="91440" y="59574"/>
                </a:lnTo>
                <a:cubicBezTo>
                  <a:pt x="92210" y="59805"/>
                  <a:pt x="92825" y="60344"/>
                  <a:pt x="93133" y="61114"/>
                </a:cubicBezTo>
                <a:lnTo>
                  <a:pt x="95366" y="66194"/>
                </a:lnTo>
                <a:cubicBezTo>
                  <a:pt x="95596" y="66733"/>
                  <a:pt x="95673" y="67348"/>
                  <a:pt x="95519" y="67964"/>
                </a:cubicBezTo>
                <a:lnTo>
                  <a:pt x="93287" y="78124"/>
                </a:lnTo>
                <a:lnTo>
                  <a:pt x="87592" y="91979"/>
                </a:lnTo>
                <a:lnTo>
                  <a:pt x="90747" y="92825"/>
                </a:lnTo>
                <a:cubicBezTo>
                  <a:pt x="91440" y="92979"/>
                  <a:pt x="92056" y="93441"/>
                  <a:pt x="92441" y="94057"/>
                </a:cubicBezTo>
                <a:lnTo>
                  <a:pt x="94134" y="96905"/>
                </a:lnTo>
                <a:cubicBezTo>
                  <a:pt x="94827" y="98136"/>
                  <a:pt x="94596" y="99676"/>
                  <a:pt x="93518" y="100522"/>
                </a:cubicBezTo>
                <a:lnTo>
                  <a:pt x="90670" y="102755"/>
                </a:lnTo>
                <a:cubicBezTo>
                  <a:pt x="90286" y="103062"/>
                  <a:pt x="89901" y="103216"/>
                  <a:pt x="89439" y="103293"/>
                </a:cubicBezTo>
                <a:lnTo>
                  <a:pt x="83281" y="104448"/>
                </a:lnTo>
                <a:lnTo>
                  <a:pt x="79972" y="105602"/>
                </a:lnTo>
                <a:lnTo>
                  <a:pt x="79741" y="106295"/>
                </a:lnTo>
                <a:lnTo>
                  <a:pt x="81203" y="108373"/>
                </a:lnTo>
                <a:lnTo>
                  <a:pt x="84898" y="109759"/>
                </a:lnTo>
                <a:cubicBezTo>
                  <a:pt x="85590" y="109990"/>
                  <a:pt x="86206" y="110528"/>
                  <a:pt x="86514" y="111221"/>
                </a:cubicBezTo>
                <a:cubicBezTo>
                  <a:pt x="86822" y="111914"/>
                  <a:pt x="86822" y="112684"/>
                  <a:pt x="86591" y="113376"/>
                </a:cubicBezTo>
                <a:lnTo>
                  <a:pt x="84513" y="118610"/>
                </a:lnTo>
                <a:lnTo>
                  <a:pt x="84051" y="124614"/>
                </a:lnTo>
                <a:lnTo>
                  <a:pt x="85128" y="131618"/>
                </a:lnTo>
                <a:lnTo>
                  <a:pt x="86745" y="136852"/>
                </a:lnTo>
                <a:cubicBezTo>
                  <a:pt x="86976" y="137622"/>
                  <a:pt x="86899" y="138391"/>
                  <a:pt x="86514" y="139084"/>
                </a:cubicBezTo>
                <a:cubicBezTo>
                  <a:pt x="86129" y="139777"/>
                  <a:pt x="85436" y="140239"/>
                  <a:pt x="84667" y="140393"/>
                </a:cubicBezTo>
                <a:lnTo>
                  <a:pt x="80356" y="141624"/>
                </a:lnTo>
                <a:lnTo>
                  <a:pt x="82281" y="148705"/>
                </a:lnTo>
                <a:cubicBezTo>
                  <a:pt x="82512" y="149552"/>
                  <a:pt x="82358" y="150399"/>
                  <a:pt x="81819" y="151092"/>
                </a:cubicBezTo>
                <a:lnTo>
                  <a:pt x="80125" y="153324"/>
                </a:lnTo>
                <a:cubicBezTo>
                  <a:pt x="80049" y="153478"/>
                  <a:pt x="79895" y="153631"/>
                  <a:pt x="79741" y="153709"/>
                </a:cubicBezTo>
                <a:lnTo>
                  <a:pt x="75276" y="157634"/>
                </a:lnTo>
                <a:lnTo>
                  <a:pt x="72659" y="166947"/>
                </a:lnTo>
                <a:cubicBezTo>
                  <a:pt x="72582" y="167178"/>
                  <a:pt x="72505" y="167409"/>
                  <a:pt x="72352" y="167640"/>
                </a:cubicBezTo>
                <a:lnTo>
                  <a:pt x="65270" y="179647"/>
                </a:lnTo>
                <a:lnTo>
                  <a:pt x="63654" y="187113"/>
                </a:lnTo>
                <a:cubicBezTo>
                  <a:pt x="63577" y="187498"/>
                  <a:pt x="63423" y="187806"/>
                  <a:pt x="63269" y="188114"/>
                </a:cubicBezTo>
                <a:lnTo>
                  <a:pt x="62115" y="189807"/>
                </a:lnTo>
                <a:cubicBezTo>
                  <a:pt x="61961" y="189961"/>
                  <a:pt x="61884" y="190115"/>
                  <a:pt x="61730" y="190269"/>
                </a:cubicBezTo>
                <a:lnTo>
                  <a:pt x="53263" y="198274"/>
                </a:lnTo>
                <a:lnTo>
                  <a:pt x="53571" y="200583"/>
                </a:lnTo>
                <a:lnTo>
                  <a:pt x="55803" y="208819"/>
                </a:lnTo>
                <a:cubicBezTo>
                  <a:pt x="55880" y="209050"/>
                  <a:pt x="55880" y="209204"/>
                  <a:pt x="55880" y="209434"/>
                </a:cubicBezTo>
                <a:lnTo>
                  <a:pt x="58728" y="270779"/>
                </a:lnTo>
                <a:cubicBezTo>
                  <a:pt x="58728" y="271010"/>
                  <a:pt x="58728" y="271241"/>
                  <a:pt x="58651" y="271549"/>
                </a:cubicBezTo>
                <a:lnTo>
                  <a:pt x="53571" y="294640"/>
                </a:lnTo>
                <a:lnTo>
                  <a:pt x="53109" y="301490"/>
                </a:lnTo>
                <a:lnTo>
                  <a:pt x="54110" y="304107"/>
                </a:lnTo>
                <a:lnTo>
                  <a:pt x="54495" y="305108"/>
                </a:lnTo>
                <a:lnTo>
                  <a:pt x="59959" y="313267"/>
                </a:lnTo>
                <a:cubicBezTo>
                  <a:pt x="60190" y="313574"/>
                  <a:pt x="60267" y="313882"/>
                  <a:pt x="60344" y="314267"/>
                </a:cubicBezTo>
                <a:lnTo>
                  <a:pt x="60883" y="317115"/>
                </a:lnTo>
                <a:lnTo>
                  <a:pt x="60883" y="317115"/>
                </a:lnTo>
                <a:lnTo>
                  <a:pt x="60883" y="317115"/>
                </a:lnTo>
                <a:cubicBezTo>
                  <a:pt x="61037" y="318039"/>
                  <a:pt x="60806" y="318962"/>
                  <a:pt x="60113" y="319655"/>
                </a:cubicBezTo>
                <a:lnTo>
                  <a:pt x="58420" y="321349"/>
                </a:lnTo>
                <a:cubicBezTo>
                  <a:pt x="58189" y="321579"/>
                  <a:pt x="57958" y="321733"/>
                  <a:pt x="57650" y="321887"/>
                </a:cubicBezTo>
                <a:lnTo>
                  <a:pt x="49645" y="325582"/>
                </a:lnTo>
                <a:lnTo>
                  <a:pt x="48568" y="326659"/>
                </a:lnTo>
                <a:lnTo>
                  <a:pt x="48568" y="327814"/>
                </a:lnTo>
                <a:lnTo>
                  <a:pt x="49492" y="330354"/>
                </a:lnTo>
                <a:lnTo>
                  <a:pt x="52955" y="340283"/>
                </a:lnTo>
                <a:cubicBezTo>
                  <a:pt x="53032" y="340591"/>
                  <a:pt x="53109" y="340899"/>
                  <a:pt x="53109" y="341207"/>
                </a:cubicBezTo>
                <a:lnTo>
                  <a:pt x="53109" y="345132"/>
                </a:lnTo>
                <a:cubicBezTo>
                  <a:pt x="53109" y="345440"/>
                  <a:pt x="53032" y="345671"/>
                  <a:pt x="52955" y="345979"/>
                </a:cubicBezTo>
                <a:lnTo>
                  <a:pt x="51570" y="350520"/>
                </a:lnTo>
                <a:lnTo>
                  <a:pt x="52724" y="352906"/>
                </a:lnTo>
                <a:cubicBezTo>
                  <a:pt x="53109" y="353676"/>
                  <a:pt x="53109" y="354599"/>
                  <a:pt x="52801" y="355369"/>
                </a:cubicBezTo>
                <a:cubicBezTo>
                  <a:pt x="52416" y="356139"/>
                  <a:pt x="51724" y="356678"/>
                  <a:pt x="50954" y="356908"/>
                </a:cubicBezTo>
                <a:lnTo>
                  <a:pt x="47644" y="357755"/>
                </a:lnTo>
                <a:lnTo>
                  <a:pt x="46182" y="360295"/>
                </a:lnTo>
                <a:lnTo>
                  <a:pt x="45258" y="364067"/>
                </a:lnTo>
                <a:lnTo>
                  <a:pt x="45258" y="369378"/>
                </a:lnTo>
                <a:lnTo>
                  <a:pt x="48568" y="387465"/>
                </a:lnTo>
                <a:lnTo>
                  <a:pt x="48568" y="387465"/>
                </a:lnTo>
                <a:lnTo>
                  <a:pt x="48568" y="387465"/>
                </a:lnTo>
                <a:cubicBezTo>
                  <a:pt x="48645" y="387927"/>
                  <a:pt x="48645" y="388389"/>
                  <a:pt x="48491" y="388851"/>
                </a:cubicBezTo>
                <a:lnTo>
                  <a:pt x="46798" y="393931"/>
                </a:lnTo>
                <a:cubicBezTo>
                  <a:pt x="46644" y="394316"/>
                  <a:pt x="46413" y="394701"/>
                  <a:pt x="46105" y="395008"/>
                </a:cubicBezTo>
                <a:lnTo>
                  <a:pt x="41487" y="399627"/>
                </a:lnTo>
                <a:lnTo>
                  <a:pt x="38870" y="407401"/>
                </a:lnTo>
                <a:cubicBezTo>
                  <a:pt x="38639" y="408093"/>
                  <a:pt x="38177" y="408632"/>
                  <a:pt x="37561" y="408940"/>
                </a:cubicBezTo>
                <a:lnTo>
                  <a:pt x="33636" y="411172"/>
                </a:lnTo>
                <a:cubicBezTo>
                  <a:pt x="33405" y="411326"/>
                  <a:pt x="33174" y="411403"/>
                  <a:pt x="32943" y="411480"/>
                </a:cubicBezTo>
                <a:lnTo>
                  <a:pt x="28864" y="412481"/>
                </a:lnTo>
                <a:lnTo>
                  <a:pt x="25400" y="414636"/>
                </a:lnTo>
                <a:lnTo>
                  <a:pt x="23861" y="417637"/>
                </a:lnTo>
                <a:lnTo>
                  <a:pt x="24246" y="420562"/>
                </a:lnTo>
                <a:lnTo>
                  <a:pt x="29479" y="427875"/>
                </a:lnTo>
                <a:cubicBezTo>
                  <a:pt x="29864" y="428413"/>
                  <a:pt x="30095" y="429106"/>
                  <a:pt x="30018" y="429799"/>
                </a:cubicBezTo>
                <a:lnTo>
                  <a:pt x="30018" y="429799"/>
                </a:lnTo>
                <a:lnTo>
                  <a:pt x="30018" y="429799"/>
                </a:lnTo>
                <a:lnTo>
                  <a:pt x="29479" y="434340"/>
                </a:lnTo>
                <a:lnTo>
                  <a:pt x="29787" y="435572"/>
                </a:lnTo>
                <a:lnTo>
                  <a:pt x="30634" y="436649"/>
                </a:lnTo>
                <a:lnTo>
                  <a:pt x="34867" y="438035"/>
                </a:lnTo>
                <a:cubicBezTo>
                  <a:pt x="35637" y="438265"/>
                  <a:pt x="36253" y="438881"/>
                  <a:pt x="36561" y="439651"/>
                </a:cubicBezTo>
                <a:lnTo>
                  <a:pt x="37715" y="442499"/>
                </a:lnTo>
                <a:cubicBezTo>
                  <a:pt x="37869" y="442807"/>
                  <a:pt x="37946" y="443191"/>
                  <a:pt x="37946" y="443499"/>
                </a:cubicBezTo>
                <a:cubicBezTo>
                  <a:pt x="37946" y="443807"/>
                  <a:pt x="37869" y="444192"/>
                  <a:pt x="37792" y="444500"/>
                </a:cubicBezTo>
                <a:lnTo>
                  <a:pt x="36099" y="449041"/>
                </a:lnTo>
                <a:cubicBezTo>
                  <a:pt x="36022" y="449349"/>
                  <a:pt x="35868" y="449580"/>
                  <a:pt x="35637" y="449811"/>
                </a:cubicBezTo>
                <a:lnTo>
                  <a:pt x="29479" y="457662"/>
                </a:lnTo>
                <a:lnTo>
                  <a:pt x="28094" y="459894"/>
                </a:lnTo>
                <a:lnTo>
                  <a:pt x="30788" y="462280"/>
                </a:lnTo>
                <a:cubicBezTo>
                  <a:pt x="31096" y="462511"/>
                  <a:pt x="31327" y="462819"/>
                  <a:pt x="31481" y="463127"/>
                </a:cubicBezTo>
                <a:lnTo>
                  <a:pt x="32635" y="465359"/>
                </a:lnTo>
                <a:cubicBezTo>
                  <a:pt x="32789" y="465743"/>
                  <a:pt x="32943" y="466128"/>
                  <a:pt x="32943" y="466513"/>
                </a:cubicBezTo>
                <a:cubicBezTo>
                  <a:pt x="32943" y="466898"/>
                  <a:pt x="32866" y="467360"/>
                  <a:pt x="32712" y="467745"/>
                </a:cubicBezTo>
                <a:cubicBezTo>
                  <a:pt x="32404" y="468515"/>
                  <a:pt x="31712" y="469053"/>
                  <a:pt x="30942" y="469284"/>
                </a:cubicBezTo>
                <a:lnTo>
                  <a:pt x="28017" y="470131"/>
                </a:lnTo>
                <a:lnTo>
                  <a:pt x="32250" y="483755"/>
                </a:lnTo>
                <a:cubicBezTo>
                  <a:pt x="32327" y="483986"/>
                  <a:pt x="32404" y="484293"/>
                  <a:pt x="32404" y="484601"/>
                </a:cubicBezTo>
                <a:lnTo>
                  <a:pt x="32404" y="499764"/>
                </a:lnTo>
                <a:cubicBezTo>
                  <a:pt x="32404" y="499995"/>
                  <a:pt x="32404" y="500226"/>
                  <a:pt x="32327" y="500457"/>
                </a:cubicBezTo>
                <a:lnTo>
                  <a:pt x="28402" y="515081"/>
                </a:lnTo>
                <a:lnTo>
                  <a:pt x="1386" y="574810"/>
                </a:lnTo>
                <a:lnTo>
                  <a:pt x="0" y="584277"/>
                </a:lnTo>
                <a:lnTo>
                  <a:pt x="2001" y="586278"/>
                </a:lnTo>
                <a:lnTo>
                  <a:pt x="8929" y="585816"/>
                </a:lnTo>
                <a:lnTo>
                  <a:pt x="9159" y="585816"/>
                </a:lnTo>
                <a:lnTo>
                  <a:pt x="19319" y="583122"/>
                </a:lnTo>
                <a:lnTo>
                  <a:pt x="28248" y="582507"/>
                </a:lnTo>
                <a:lnTo>
                  <a:pt x="36945" y="580890"/>
                </a:lnTo>
                <a:cubicBezTo>
                  <a:pt x="37715" y="580736"/>
                  <a:pt x="38485" y="580890"/>
                  <a:pt x="39101" y="581352"/>
                </a:cubicBezTo>
                <a:cubicBezTo>
                  <a:pt x="39716" y="581814"/>
                  <a:pt x="40101" y="582507"/>
                  <a:pt x="40255" y="583276"/>
                </a:cubicBezTo>
                <a:lnTo>
                  <a:pt x="40640" y="586355"/>
                </a:lnTo>
                <a:lnTo>
                  <a:pt x="50030" y="591281"/>
                </a:lnTo>
                <a:cubicBezTo>
                  <a:pt x="50646" y="591589"/>
                  <a:pt x="51108" y="592128"/>
                  <a:pt x="51339" y="592744"/>
                </a:cubicBezTo>
                <a:lnTo>
                  <a:pt x="52570" y="595822"/>
                </a:lnTo>
                <a:lnTo>
                  <a:pt x="56188" y="594514"/>
                </a:lnTo>
                <a:cubicBezTo>
                  <a:pt x="57189" y="594129"/>
                  <a:pt x="58266" y="594360"/>
                  <a:pt x="59036" y="595053"/>
                </a:cubicBezTo>
                <a:lnTo>
                  <a:pt x="71043" y="605905"/>
                </a:lnTo>
                <a:lnTo>
                  <a:pt x="77970" y="608214"/>
                </a:lnTo>
                <a:lnTo>
                  <a:pt x="81126" y="607291"/>
                </a:lnTo>
                <a:cubicBezTo>
                  <a:pt x="81126" y="607291"/>
                  <a:pt x="81126" y="607291"/>
                  <a:pt x="81203" y="607291"/>
                </a:cubicBezTo>
                <a:cubicBezTo>
                  <a:pt x="81742" y="607137"/>
                  <a:pt x="82358" y="607137"/>
                  <a:pt x="82896" y="607368"/>
                </a:cubicBezTo>
                <a:cubicBezTo>
                  <a:pt x="82896" y="607368"/>
                  <a:pt x="82896" y="607368"/>
                  <a:pt x="82896" y="607368"/>
                </a:cubicBezTo>
                <a:lnTo>
                  <a:pt x="86360" y="608676"/>
                </a:lnTo>
                <a:lnTo>
                  <a:pt x="88592" y="607753"/>
                </a:lnTo>
                <a:lnTo>
                  <a:pt x="94134" y="600210"/>
                </a:lnTo>
                <a:lnTo>
                  <a:pt x="96289" y="594899"/>
                </a:lnTo>
                <a:cubicBezTo>
                  <a:pt x="96443" y="594514"/>
                  <a:pt x="96674" y="594206"/>
                  <a:pt x="96905" y="593975"/>
                </a:cubicBezTo>
                <a:lnTo>
                  <a:pt x="99137" y="591743"/>
                </a:lnTo>
                <a:cubicBezTo>
                  <a:pt x="99291" y="591589"/>
                  <a:pt x="99445" y="591435"/>
                  <a:pt x="99676" y="591358"/>
                </a:cubicBezTo>
                <a:lnTo>
                  <a:pt x="102524" y="589665"/>
                </a:lnTo>
                <a:lnTo>
                  <a:pt x="113069" y="585508"/>
                </a:lnTo>
                <a:lnTo>
                  <a:pt x="119226" y="584354"/>
                </a:lnTo>
                <a:lnTo>
                  <a:pt x="119842" y="584277"/>
                </a:lnTo>
                <a:lnTo>
                  <a:pt x="119842" y="584277"/>
                </a:lnTo>
                <a:cubicBezTo>
                  <a:pt x="120458" y="584200"/>
                  <a:pt x="121150" y="584277"/>
                  <a:pt x="121766" y="584585"/>
                </a:cubicBezTo>
                <a:lnTo>
                  <a:pt x="125692" y="586817"/>
                </a:lnTo>
                <a:cubicBezTo>
                  <a:pt x="125923" y="586971"/>
                  <a:pt x="126076" y="587125"/>
                  <a:pt x="126307" y="587279"/>
                </a:cubicBezTo>
                <a:lnTo>
                  <a:pt x="131387" y="592359"/>
                </a:lnTo>
                <a:lnTo>
                  <a:pt x="137853" y="597131"/>
                </a:lnTo>
                <a:cubicBezTo>
                  <a:pt x="138238" y="597439"/>
                  <a:pt x="138545" y="597747"/>
                  <a:pt x="138699" y="598209"/>
                </a:cubicBezTo>
                <a:lnTo>
                  <a:pt x="147166" y="616219"/>
                </a:lnTo>
                <a:lnTo>
                  <a:pt x="149706" y="619683"/>
                </a:lnTo>
                <a:cubicBezTo>
                  <a:pt x="149860" y="619837"/>
                  <a:pt x="149937" y="620068"/>
                  <a:pt x="150014" y="620299"/>
                </a:cubicBezTo>
                <a:lnTo>
                  <a:pt x="151784" y="624763"/>
                </a:lnTo>
                <a:lnTo>
                  <a:pt x="152246" y="625917"/>
                </a:lnTo>
                <a:cubicBezTo>
                  <a:pt x="152323" y="626149"/>
                  <a:pt x="152400" y="626379"/>
                  <a:pt x="152400" y="626610"/>
                </a:cubicBezTo>
                <a:lnTo>
                  <a:pt x="152400" y="626610"/>
                </a:lnTo>
                <a:lnTo>
                  <a:pt x="152400" y="626610"/>
                </a:lnTo>
                <a:cubicBezTo>
                  <a:pt x="152400" y="626610"/>
                  <a:pt x="152400" y="626610"/>
                  <a:pt x="152400" y="626610"/>
                </a:cubicBezTo>
                <a:lnTo>
                  <a:pt x="152708" y="628842"/>
                </a:lnTo>
                <a:lnTo>
                  <a:pt x="153016" y="631075"/>
                </a:lnTo>
                <a:lnTo>
                  <a:pt x="154093" y="635462"/>
                </a:lnTo>
                <a:lnTo>
                  <a:pt x="155171" y="639772"/>
                </a:lnTo>
                <a:cubicBezTo>
                  <a:pt x="155248" y="640080"/>
                  <a:pt x="155248" y="640311"/>
                  <a:pt x="155248" y="640619"/>
                </a:cubicBezTo>
                <a:lnTo>
                  <a:pt x="154709" y="649624"/>
                </a:lnTo>
                <a:cubicBezTo>
                  <a:pt x="154632" y="650240"/>
                  <a:pt x="154401" y="650856"/>
                  <a:pt x="154016" y="651318"/>
                </a:cubicBezTo>
                <a:lnTo>
                  <a:pt x="142163" y="664248"/>
                </a:lnTo>
                <a:lnTo>
                  <a:pt x="139931" y="667943"/>
                </a:lnTo>
                <a:lnTo>
                  <a:pt x="138007" y="676102"/>
                </a:lnTo>
                <a:lnTo>
                  <a:pt x="140393" y="681413"/>
                </a:lnTo>
                <a:cubicBezTo>
                  <a:pt x="140701" y="682028"/>
                  <a:pt x="140701" y="682721"/>
                  <a:pt x="140547" y="683414"/>
                </a:cubicBezTo>
                <a:lnTo>
                  <a:pt x="136390" y="696883"/>
                </a:lnTo>
                <a:lnTo>
                  <a:pt x="143087" y="708737"/>
                </a:lnTo>
                <a:cubicBezTo>
                  <a:pt x="143241" y="709045"/>
                  <a:pt x="143395" y="709430"/>
                  <a:pt x="143472" y="709815"/>
                </a:cubicBezTo>
                <a:lnTo>
                  <a:pt x="144010" y="714895"/>
                </a:lnTo>
                <a:cubicBezTo>
                  <a:pt x="144010" y="715202"/>
                  <a:pt x="144010" y="715587"/>
                  <a:pt x="143933" y="715895"/>
                </a:cubicBezTo>
                <a:lnTo>
                  <a:pt x="142240" y="722668"/>
                </a:lnTo>
                <a:lnTo>
                  <a:pt x="138776" y="732521"/>
                </a:lnTo>
                <a:lnTo>
                  <a:pt x="128693" y="751070"/>
                </a:lnTo>
                <a:lnTo>
                  <a:pt x="123921" y="776932"/>
                </a:lnTo>
                <a:lnTo>
                  <a:pt x="135851" y="791402"/>
                </a:lnTo>
                <a:lnTo>
                  <a:pt x="146781" y="799638"/>
                </a:lnTo>
                <a:lnTo>
                  <a:pt x="172643" y="763693"/>
                </a:lnTo>
                <a:lnTo>
                  <a:pt x="182033" y="746529"/>
                </a:lnTo>
                <a:lnTo>
                  <a:pt x="191501" y="724824"/>
                </a:lnTo>
                <a:lnTo>
                  <a:pt x="193656" y="717281"/>
                </a:lnTo>
                <a:lnTo>
                  <a:pt x="194656" y="711739"/>
                </a:lnTo>
                <a:lnTo>
                  <a:pt x="194195" y="705043"/>
                </a:lnTo>
                <a:lnTo>
                  <a:pt x="194118" y="704042"/>
                </a:lnTo>
                <a:lnTo>
                  <a:pt x="192809" y="699732"/>
                </a:lnTo>
                <a:lnTo>
                  <a:pt x="191962" y="697038"/>
                </a:lnTo>
                <a:lnTo>
                  <a:pt x="191424" y="692188"/>
                </a:lnTo>
                <a:lnTo>
                  <a:pt x="191270" y="690880"/>
                </a:lnTo>
                <a:lnTo>
                  <a:pt x="191270" y="686647"/>
                </a:lnTo>
                <a:lnTo>
                  <a:pt x="190731" y="678950"/>
                </a:lnTo>
                <a:cubicBezTo>
                  <a:pt x="190731" y="678565"/>
                  <a:pt x="190731" y="678103"/>
                  <a:pt x="190885" y="677718"/>
                </a:cubicBezTo>
                <a:lnTo>
                  <a:pt x="202122" y="647931"/>
                </a:lnTo>
                <a:cubicBezTo>
                  <a:pt x="202199" y="647623"/>
                  <a:pt x="202353" y="647392"/>
                  <a:pt x="202584" y="647161"/>
                </a:cubicBezTo>
                <a:lnTo>
                  <a:pt x="204816" y="644313"/>
                </a:lnTo>
                <a:cubicBezTo>
                  <a:pt x="204970" y="644159"/>
                  <a:pt x="205047" y="644005"/>
                  <a:pt x="205201" y="643929"/>
                </a:cubicBezTo>
                <a:lnTo>
                  <a:pt x="208588" y="641080"/>
                </a:lnTo>
                <a:cubicBezTo>
                  <a:pt x="209665" y="640234"/>
                  <a:pt x="211128" y="640234"/>
                  <a:pt x="212206" y="641080"/>
                </a:cubicBezTo>
                <a:lnTo>
                  <a:pt x="219210" y="647007"/>
                </a:lnTo>
                <a:lnTo>
                  <a:pt x="219517" y="647161"/>
                </a:lnTo>
                <a:lnTo>
                  <a:pt x="222750" y="648547"/>
                </a:lnTo>
                <a:lnTo>
                  <a:pt x="230909" y="650933"/>
                </a:lnTo>
                <a:lnTo>
                  <a:pt x="231448" y="650702"/>
                </a:lnTo>
                <a:lnTo>
                  <a:pt x="232525" y="648932"/>
                </a:lnTo>
                <a:lnTo>
                  <a:pt x="236836" y="632768"/>
                </a:lnTo>
                <a:lnTo>
                  <a:pt x="236836" y="616835"/>
                </a:lnTo>
                <a:cubicBezTo>
                  <a:pt x="236836" y="616219"/>
                  <a:pt x="237067" y="615527"/>
                  <a:pt x="237452" y="615065"/>
                </a:cubicBezTo>
                <a:lnTo>
                  <a:pt x="244533" y="606290"/>
                </a:lnTo>
                <a:lnTo>
                  <a:pt x="248304" y="598670"/>
                </a:lnTo>
                <a:lnTo>
                  <a:pt x="250382" y="593513"/>
                </a:lnTo>
                <a:lnTo>
                  <a:pt x="251460" y="587587"/>
                </a:lnTo>
                <a:lnTo>
                  <a:pt x="251383" y="581891"/>
                </a:lnTo>
                <a:lnTo>
                  <a:pt x="254770" y="561725"/>
                </a:lnTo>
                <a:lnTo>
                  <a:pt x="258772" y="547408"/>
                </a:lnTo>
                <a:lnTo>
                  <a:pt x="259157" y="542636"/>
                </a:lnTo>
                <a:lnTo>
                  <a:pt x="258849" y="542098"/>
                </a:lnTo>
                <a:lnTo>
                  <a:pt x="252692" y="542559"/>
                </a:lnTo>
                <a:cubicBezTo>
                  <a:pt x="251691" y="542636"/>
                  <a:pt x="250844" y="542175"/>
                  <a:pt x="250229" y="541482"/>
                </a:cubicBezTo>
                <a:cubicBezTo>
                  <a:pt x="249690" y="540712"/>
                  <a:pt x="249536" y="539712"/>
                  <a:pt x="249844" y="538788"/>
                </a:cubicBezTo>
                <a:lnTo>
                  <a:pt x="263775" y="500996"/>
                </a:lnTo>
                <a:lnTo>
                  <a:pt x="264314" y="486679"/>
                </a:lnTo>
                <a:lnTo>
                  <a:pt x="260004" y="471670"/>
                </a:lnTo>
                <a:lnTo>
                  <a:pt x="258233" y="468515"/>
                </a:lnTo>
                <a:lnTo>
                  <a:pt x="254231" y="465513"/>
                </a:lnTo>
                <a:cubicBezTo>
                  <a:pt x="254000" y="465359"/>
                  <a:pt x="253846" y="465128"/>
                  <a:pt x="253692" y="464974"/>
                </a:cubicBezTo>
                <a:lnTo>
                  <a:pt x="251999" y="462742"/>
                </a:lnTo>
                <a:lnTo>
                  <a:pt x="246765" y="454044"/>
                </a:lnTo>
                <a:cubicBezTo>
                  <a:pt x="246611" y="453736"/>
                  <a:pt x="246457" y="453429"/>
                  <a:pt x="246380" y="453044"/>
                </a:cubicBezTo>
                <a:cubicBezTo>
                  <a:pt x="246226" y="452043"/>
                  <a:pt x="246611" y="450965"/>
                  <a:pt x="247458" y="450350"/>
                </a:cubicBezTo>
                <a:lnTo>
                  <a:pt x="257618" y="442499"/>
                </a:lnTo>
                <a:cubicBezTo>
                  <a:pt x="257771" y="442345"/>
                  <a:pt x="258002" y="442268"/>
                  <a:pt x="258233" y="442114"/>
                </a:cubicBezTo>
                <a:lnTo>
                  <a:pt x="267855" y="437804"/>
                </a:lnTo>
                <a:lnTo>
                  <a:pt x="269471" y="436187"/>
                </a:lnTo>
                <a:lnTo>
                  <a:pt x="270087" y="435110"/>
                </a:lnTo>
                <a:lnTo>
                  <a:pt x="268316" y="435110"/>
                </a:lnTo>
                <a:cubicBezTo>
                  <a:pt x="267470" y="435110"/>
                  <a:pt x="266700" y="434725"/>
                  <a:pt x="266161" y="434109"/>
                </a:cubicBezTo>
                <a:cubicBezTo>
                  <a:pt x="265622" y="433493"/>
                  <a:pt x="265392" y="432647"/>
                  <a:pt x="265545" y="431800"/>
                </a:cubicBezTo>
                <a:lnTo>
                  <a:pt x="265545" y="431800"/>
                </a:lnTo>
                <a:lnTo>
                  <a:pt x="265545" y="431800"/>
                </a:lnTo>
                <a:lnTo>
                  <a:pt x="266007" y="428952"/>
                </a:lnTo>
                <a:lnTo>
                  <a:pt x="265545" y="426643"/>
                </a:lnTo>
                <a:lnTo>
                  <a:pt x="265545" y="426643"/>
                </a:lnTo>
                <a:lnTo>
                  <a:pt x="265545" y="426643"/>
                </a:lnTo>
                <a:cubicBezTo>
                  <a:pt x="265315" y="425488"/>
                  <a:pt x="265776" y="424411"/>
                  <a:pt x="266777" y="423718"/>
                </a:cubicBezTo>
                <a:lnTo>
                  <a:pt x="272781" y="419716"/>
                </a:lnTo>
                <a:lnTo>
                  <a:pt x="274705" y="414405"/>
                </a:lnTo>
                <a:cubicBezTo>
                  <a:pt x="275013" y="413558"/>
                  <a:pt x="275706" y="412865"/>
                  <a:pt x="276629" y="412634"/>
                </a:cubicBezTo>
                <a:lnTo>
                  <a:pt x="281786" y="411249"/>
                </a:lnTo>
                <a:lnTo>
                  <a:pt x="282171" y="410710"/>
                </a:lnTo>
                <a:lnTo>
                  <a:pt x="282325" y="410402"/>
                </a:lnTo>
                <a:lnTo>
                  <a:pt x="289945" y="392315"/>
                </a:lnTo>
                <a:cubicBezTo>
                  <a:pt x="290022" y="392084"/>
                  <a:pt x="290176" y="391853"/>
                  <a:pt x="290330" y="391622"/>
                </a:cubicBezTo>
                <a:lnTo>
                  <a:pt x="292562" y="388774"/>
                </a:lnTo>
                <a:cubicBezTo>
                  <a:pt x="292870" y="388389"/>
                  <a:pt x="293178" y="388158"/>
                  <a:pt x="293639" y="387927"/>
                </a:cubicBezTo>
                <a:lnTo>
                  <a:pt x="297873" y="386003"/>
                </a:lnTo>
                <a:lnTo>
                  <a:pt x="300413" y="381770"/>
                </a:lnTo>
                <a:lnTo>
                  <a:pt x="300413" y="378537"/>
                </a:lnTo>
                <a:lnTo>
                  <a:pt x="299643" y="376305"/>
                </a:lnTo>
                <a:lnTo>
                  <a:pt x="299412" y="375612"/>
                </a:lnTo>
                <a:cubicBezTo>
                  <a:pt x="299258" y="375227"/>
                  <a:pt x="299258" y="374842"/>
                  <a:pt x="299258" y="374535"/>
                </a:cubicBezTo>
                <a:cubicBezTo>
                  <a:pt x="299335" y="373457"/>
                  <a:pt x="300105" y="372456"/>
                  <a:pt x="301182" y="372072"/>
                </a:cubicBezTo>
                <a:lnTo>
                  <a:pt x="302876" y="371533"/>
                </a:lnTo>
                <a:cubicBezTo>
                  <a:pt x="303568" y="371302"/>
                  <a:pt x="304261" y="371379"/>
                  <a:pt x="304877" y="371610"/>
                </a:cubicBezTo>
                <a:lnTo>
                  <a:pt x="309418" y="373611"/>
                </a:lnTo>
                <a:lnTo>
                  <a:pt x="312728" y="373611"/>
                </a:lnTo>
                <a:lnTo>
                  <a:pt x="319732" y="374150"/>
                </a:lnTo>
                <a:cubicBezTo>
                  <a:pt x="320040" y="374150"/>
                  <a:pt x="320348" y="374227"/>
                  <a:pt x="320579" y="374380"/>
                </a:cubicBezTo>
                <a:lnTo>
                  <a:pt x="331278" y="378845"/>
                </a:lnTo>
                <a:cubicBezTo>
                  <a:pt x="332509" y="379383"/>
                  <a:pt x="333202" y="380769"/>
                  <a:pt x="332894" y="382077"/>
                </a:cubicBezTo>
                <a:lnTo>
                  <a:pt x="330662" y="391622"/>
                </a:lnTo>
                <a:lnTo>
                  <a:pt x="330662" y="391853"/>
                </a:lnTo>
                <a:lnTo>
                  <a:pt x="330200" y="398472"/>
                </a:lnTo>
                <a:lnTo>
                  <a:pt x="330739" y="428182"/>
                </a:lnTo>
                <a:lnTo>
                  <a:pt x="331739" y="431800"/>
                </a:lnTo>
                <a:lnTo>
                  <a:pt x="331739" y="431800"/>
                </a:lnTo>
                <a:cubicBezTo>
                  <a:pt x="331893" y="432339"/>
                  <a:pt x="331893" y="432800"/>
                  <a:pt x="331739" y="433339"/>
                </a:cubicBezTo>
                <a:lnTo>
                  <a:pt x="331739" y="433339"/>
                </a:lnTo>
                <a:lnTo>
                  <a:pt x="330585" y="437265"/>
                </a:lnTo>
                <a:cubicBezTo>
                  <a:pt x="330431" y="437804"/>
                  <a:pt x="330123" y="438265"/>
                  <a:pt x="329661" y="438650"/>
                </a:cubicBezTo>
                <a:lnTo>
                  <a:pt x="326506" y="441267"/>
                </a:lnTo>
                <a:lnTo>
                  <a:pt x="325428" y="442730"/>
                </a:lnTo>
                <a:lnTo>
                  <a:pt x="325120" y="444115"/>
                </a:lnTo>
                <a:lnTo>
                  <a:pt x="325659" y="445424"/>
                </a:lnTo>
                <a:lnTo>
                  <a:pt x="329815" y="448733"/>
                </a:lnTo>
                <a:lnTo>
                  <a:pt x="336050" y="448271"/>
                </a:lnTo>
                <a:cubicBezTo>
                  <a:pt x="336973" y="448194"/>
                  <a:pt x="337897" y="448579"/>
                  <a:pt x="338436" y="449272"/>
                </a:cubicBezTo>
                <a:cubicBezTo>
                  <a:pt x="338744" y="449657"/>
                  <a:pt x="338898" y="450042"/>
                  <a:pt x="338975" y="450504"/>
                </a:cubicBezTo>
                <a:cubicBezTo>
                  <a:pt x="339052" y="450965"/>
                  <a:pt x="339052" y="451427"/>
                  <a:pt x="338898" y="451812"/>
                </a:cubicBezTo>
                <a:lnTo>
                  <a:pt x="331586" y="476519"/>
                </a:lnTo>
                <a:cubicBezTo>
                  <a:pt x="331355" y="477289"/>
                  <a:pt x="330816" y="477905"/>
                  <a:pt x="330123" y="478213"/>
                </a:cubicBezTo>
                <a:lnTo>
                  <a:pt x="324889" y="480830"/>
                </a:lnTo>
                <a:lnTo>
                  <a:pt x="323196" y="482523"/>
                </a:lnTo>
                <a:lnTo>
                  <a:pt x="312112" y="500765"/>
                </a:lnTo>
                <a:lnTo>
                  <a:pt x="307494" y="507153"/>
                </a:lnTo>
                <a:lnTo>
                  <a:pt x="303184" y="514773"/>
                </a:lnTo>
                <a:cubicBezTo>
                  <a:pt x="303030" y="515081"/>
                  <a:pt x="302799" y="515312"/>
                  <a:pt x="302568" y="515543"/>
                </a:cubicBezTo>
                <a:lnTo>
                  <a:pt x="295794" y="521162"/>
                </a:lnTo>
                <a:lnTo>
                  <a:pt x="293793" y="523625"/>
                </a:lnTo>
                <a:lnTo>
                  <a:pt x="292870" y="527704"/>
                </a:lnTo>
                <a:lnTo>
                  <a:pt x="292870" y="537018"/>
                </a:lnTo>
                <a:lnTo>
                  <a:pt x="296102" y="545561"/>
                </a:lnTo>
                <a:lnTo>
                  <a:pt x="297565" y="547947"/>
                </a:lnTo>
                <a:cubicBezTo>
                  <a:pt x="297873" y="548486"/>
                  <a:pt x="298027" y="549179"/>
                  <a:pt x="297950" y="549795"/>
                </a:cubicBezTo>
                <a:lnTo>
                  <a:pt x="297950" y="549795"/>
                </a:lnTo>
                <a:lnTo>
                  <a:pt x="297950" y="549795"/>
                </a:lnTo>
                <a:lnTo>
                  <a:pt x="296256" y="561571"/>
                </a:lnTo>
                <a:cubicBezTo>
                  <a:pt x="296179" y="561956"/>
                  <a:pt x="296025" y="562341"/>
                  <a:pt x="295872" y="562649"/>
                </a:cubicBezTo>
                <a:lnTo>
                  <a:pt x="280401" y="586971"/>
                </a:lnTo>
                <a:lnTo>
                  <a:pt x="279400" y="591512"/>
                </a:lnTo>
                <a:lnTo>
                  <a:pt x="278938" y="596130"/>
                </a:lnTo>
                <a:lnTo>
                  <a:pt x="284172" y="609677"/>
                </a:lnTo>
                <a:lnTo>
                  <a:pt x="292870" y="619991"/>
                </a:lnTo>
                <a:lnTo>
                  <a:pt x="297642" y="627611"/>
                </a:lnTo>
                <a:lnTo>
                  <a:pt x="301182" y="635847"/>
                </a:lnTo>
                <a:cubicBezTo>
                  <a:pt x="301413" y="636308"/>
                  <a:pt x="301490" y="636924"/>
                  <a:pt x="301336" y="637386"/>
                </a:cubicBezTo>
                <a:lnTo>
                  <a:pt x="300798" y="640773"/>
                </a:lnTo>
                <a:cubicBezTo>
                  <a:pt x="300721" y="641080"/>
                  <a:pt x="300644" y="641465"/>
                  <a:pt x="300413" y="641773"/>
                </a:cubicBezTo>
                <a:lnTo>
                  <a:pt x="297026" y="647392"/>
                </a:lnTo>
                <a:lnTo>
                  <a:pt x="293947" y="651087"/>
                </a:lnTo>
                <a:cubicBezTo>
                  <a:pt x="293793" y="651318"/>
                  <a:pt x="293563" y="651471"/>
                  <a:pt x="293332" y="651626"/>
                </a:cubicBezTo>
                <a:lnTo>
                  <a:pt x="287405" y="655628"/>
                </a:lnTo>
                <a:lnTo>
                  <a:pt x="286712" y="657783"/>
                </a:lnTo>
                <a:lnTo>
                  <a:pt x="285635" y="669251"/>
                </a:lnTo>
                <a:cubicBezTo>
                  <a:pt x="285635" y="669482"/>
                  <a:pt x="285558" y="669790"/>
                  <a:pt x="285481" y="670021"/>
                </a:cubicBezTo>
                <a:lnTo>
                  <a:pt x="279554" y="685492"/>
                </a:lnTo>
                <a:lnTo>
                  <a:pt x="286250" y="685800"/>
                </a:lnTo>
                <a:lnTo>
                  <a:pt x="303953" y="668636"/>
                </a:lnTo>
                <a:lnTo>
                  <a:pt x="317577" y="659476"/>
                </a:lnTo>
                <a:lnTo>
                  <a:pt x="323504" y="653011"/>
                </a:lnTo>
                <a:cubicBezTo>
                  <a:pt x="323735" y="652780"/>
                  <a:pt x="323965" y="652626"/>
                  <a:pt x="324196" y="652472"/>
                </a:cubicBezTo>
                <a:lnTo>
                  <a:pt x="330354" y="649085"/>
                </a:lnTo>
                <a:cubicBezTo>
                  <a:pt x="330585" y="648932"/>
                  <a:pt x="330893" y="648854"/>
                  <a:pt x="331124" y="648777"/>
                </a:cubicBezTo>
                <a:lnTo>
                  <a:pt x="336742" y="647623"/>
                </a:lnTo>
                <a:lnTo>
                  <a:pt x="342669" y="647007"/>
                </a:lnTo>
                <a:lnTo>
                  <a:pt x="347441" y="645699"/>
                </a:lnTo>
                <a:lnTo>
                  <a:pt x="350212" y="641927"/>
                </a:lnTo>
                <a:lnTo>
                  <a:pt x="353907" y="635000"/>
                </a:lnTo>
                <a:cubicBezTo>
                  <a:pt x="354138" y="634538"/>
                  <a:pt x="354599" y="634076"/>
                  <a:pt x="355061" y="633846"/>
                </a:cubicBezTo>
                <a:lnTo>
                  <a:pt x="363528" y="629381"/>
                </a:lnTo>
                <a:cubicBezTo>
                  <a:pt x="363836" y="629227"/>
                  <a:pt x="364067" y="629150"/>
                  <a:pt x="364375" y="629073"/>
                </a:cubicBezTo>
                <a:lnTo>
                  <a:pt x="370763" y="627996"/>
                </a:lnTo>
                <a:lnTo>
                  <a:pt x="395239" y="617066"/>
                </a:lnTo>
                <a:lnTo>
                  <a:pt x="398241" y="614064"/>
                </a:lnTo>
                <a:lnTo>
                  <a:pt x="402552" y="610986"/>
                </a:lnTo>
                <a:cubicBezTo>
                  <a:pt x="403013" y="610678"/>
                  <a:pt x="403629" y="610447"/>
                  <a:pt x="404168" y="610447"/>
                </a:cubicBezTo>
                <a:lnTo>
                  <a:pt x="412635" y="610447"/>
                </a:lnTo>
                <a:cubicBezTo>
                  <a:pt x="412866" y="610447"/>
                  <a:pt x="413096" y="610447"/>
                  <a:pt x="413327" y="610523"/>
                </a:cubicBezTo>
                <a:lnTo>
                  <a:pt x="417407" y="611524"/>
                </a:lnTo>
                <a:lnTo>
                  <a:pt x="424026" y="611139"/>
                </a:lnTo>
                <a:lnTo>
                  <a:pt x="421178" y="602211"/>
                </a:lnTo>
                <a:lnTo>
                  <a:pt x="420485" y="597208"/>
                </a:lnTo>
                <a:lnTo>
                  <a:pt x="420485" y="591820"/>
                </a:lnTo>
                <a:lnTo>
                  <a:pt x="418176" y="586740"/>
                </a:lnTo>
                <a:lnTo>
                  <a:pt x="415328" y="584123"/>
                </a:lnTo>
                <a:lnTo>
                  <a:pt x="412481" y="581506"/>
                </a:lnTo>
                <a:cubicBezTo>
                  <a:pt x="412019" y="581044"/>
                  <a:pt x="411711" y="580505"/>
                  <a:pt x="411557" y="579813"/>
                </a:cubicBezTo>
                <a:lnTo>
                  <a:pt x="410402" y="571962"/>
                </a:lnTo>
                <a:cubicBezTo>
                  <a:pt x="410402" y="571731"/>
                  <a:pt x="410402" y="571423"/>
                  <a:pt x="410402" y="571115"/>
                </a:cubicBezTo>
                <a:lnTo>
                  <a:pt x="411480" y="564342"/>
                </a:lnTo>
                <a:lnTo>
                  <a:pt x="408016" y="548871"/>
                </a:lnTo>
                <a:lnTo>
                  <a:pt x="407247" y="545407"/>
                </a:lnTo>
                <a:lnTo>
                  <a:pt x="405014" y="543175"/>
                </a:lnTo>
                <a:lnTo>
                  <a:pt x="402783" y="540943"/>
                </a:lnTo>
                <a:cubicBezTo>
                  <a:pt x="402244" y="540327"/>
                  <a:pt x="401936" y="539558"/>
                  <a:pt x="401936" y="538788"/>
                </a:cubicBezTo>
                <a:lnTo>
                  <a:pt x="402475" y="530937"/>
                </a:lnTo>
                <a:cubicBezTo>
                  <a:pt x="402552" y="530398"/>
                  <a:pt x="402706" y="529936"/>
                  <a:pt x="403013" y="529474"/>
                </a:cubicBezTo>
                <a:lnTo>
                  <a:pt x="409864" y="520392"/>
                </a:lnTo>
                <a:cubicBezTo>
                  <a:pt x="410017" y="520238"/>
                  <a:pt x="410172" y="520084"/>
                  <a:pt x="410325" y="519930"/>
                </a:cubicBezTo>
                <a:lnTo>
                  <a:pt x="413173" y="517698"/>
                </a:lnTo>
                <a:cubicBezTo>
                  <a:pt x="413327" y="517544"/>
                  <a:pt x="413558" y="517390"/>
                  <a:pt x="413789" y="517313"/>
                </a:cubicBezTo>
                <a:lnTo>
                  <a:pt x="422794" y="513388"/>
                </a:lnTo>
                <a:lnTo>
                  <a:pt x="430184" y="508924"/>
                </a:lnTo>
                <a:lnTo>
                  <a:pt x="432108" y="505152"/>
                </a:lnTo>
                <a:lnTo>
                  <a:pt x="437881" y="495916"/>
                </a:lnTo>
                <a:cubicBezTo>
                  <a:pt x="437958" y="495762"/>
                  <a:pt x="438112" y="495531"/>
                  <a:pt x="438265" y="495454"/>
                </a:cubicBezTo>
                <a:lnTo>
                  <a:pt x="441652" y="492067"/>
                </a:lnTo>
                <a:cubicBezTo>
                  <a:pt x="442037" y="491682"/>
                  <a:pt x="442499" y="491452"/>
                  <a:pt x="443038" y="491297"/>
                </a:cubicBezTo>
                <a:lnTo>
                  <a:pt x="448118" y="490143"/>
                </a:lnTo>
                <a:cubicBezTo>
                  <a:pt x="448579" y="490066"/>
                  <a:pt x="449041" y="490066"/>
                  <a:pt x="449503" y="490220"/>
                </a:cubicBezTo>
                <a:lnTo>
                  <a:pt x="453428" y="491375"/>
                </a:lnTo>
                <a:cubicBezTo>
                  <a:pt x="453506" y="491375"/>
                  <a:pt x="453582" y="491452"/>
                  <a:pt x="453659" y="491452"/>
                </a:cubicBezTo>
                <a:cubicBezTo>
                  <a:pt x="453813" y="491528"/>
                  <a:pt x="453890" y="491528"/>
                  <a:pt x="454044" y="491605"/>
                </a:cubicBezTo>
                <a:lnTo>
                  <a:pt x="457970" y="493838"/>
                </a:lnTo>
                <a:cubicBezTo>
                  <a:pt x="458278" y="493991"/>
                  <a:pt x="458586" y="494299"/>
                  <a:pt x="458816" y="494530"/>
                </a:cubicBezTo>
                <a:lnTo>
                  <a:pt x="458816" y="494530"/>
                </a:lnTo>
                <a:lnTo>
                  <a:pt x="458816" y="494530"/>
                </a:lnTo>
                <a:lnTo>
                  <a:pt x="459663" y="495608"/>
                </a:lnTo>
                <a:lnTo>
                  <a:pt x="462588" y="499379"/>
                </a:lnTo>
                <a:lnTo>
                  <a:pt x="465513" y="501919"/>
                </a:lnTo>
                <a:lnTo>
                  <a:pt x="470131" y="501919"/>
                </a:lnTo>
                <a:lnTo>
                  <a:pt x="473980" y="502535"/>
                </a:lnTo>
                <a:cubicBezTo>
                  <a:pt x="474287" y="502612"/>
                  <a:pt x="474518" y="502689"/>
                  <a:pt x="474749" y="502766"/>
                </a:cubicBezTo>
                <a:lnTo>
                  <a:pt x="478136" y="504459"/>
                </a:lnTo>
                <a:cubicBezTo>
                  <a:pt x="478598" y="504690"/>
                  <a:pt x="479059" y="505075"/>
                  <a:pt x="479290" y="505614"/>
                </a:cubicBezTo>
                <a:lnTo>
                  <a:pt x="483678" y="513234"/>
                </a:lnTo>
                <a:lnTo>
                  <a:pt x="487988" y="518083"/>
                </a:lnTo>
                <a:lnTo>
                  <a:pt x="493299" y="525626"/>
                </a:lnTo>
                <a:lnTo>
                  <a:pt x="495223" y="529321"/>
                </a:lnTo>
                <a:cubicBezTo>
                  <a:pt x="495454" y="529705"/>
                  <a:pt x="495531" y="530167"/>
                  <a:pt x="495531" y="530552"/>
                </a:cubicBezTo>
                <a:lnTo>
                  <a:pt x="495531" y="535324"/>
                </a:lnTo>
                <a:lnTo>
                  <a:pt x="495993" y="537479"/>
                </a:lnTo>
                <a:lnTo>
                  <a:pt x="497686" y="545484"/>
                </a:lnTo>
                <a:lnTo>
                  <a:pt x="505460" y="563187"/>
                </a:lnTo>
                <a:cubicBezTo>
                  <a:pt x="505537" y="563418"/>
                  <a:pt x="505614" y="563726"/>
                  <a:pt x="505691" y="563957"/>
                </a:cubicBezTo>
                <a:lnTo>
                  <a:pt x="506153" y="567882"/>
                </a:lnTo>
                <a:lnTo>
                  <a:pt x="507307" y="569807"/>
                </a:lnTo>
                <a:lnTo>
                  <a:pt x="510078" y="572116"/>
                </a:lnTo>
                <a:lnTo>
                  <a:pt x="514312" y="574194"/>
                </a:lnTo>
                <a:lnTo>
                  <a:pt x="516467" y="575041"/>
                </a:lnTo>
                <a:lnTo>
                  <a:pt x="519699" y="576349"/>
                </a:lnTo>
                <a:lnTo>
                  <a:pt x="521931" y="577427"/>
                </a:lnTo>
                <a:lnTo>
                  <a:pt x="524087" y="578504"/>
                </a:lnTo>
                <a:lnTo>
                  <a:pt x="528243" y="579428"/>
                </a:lnTo>
                <a:lnTo>
                  <a:pt x="533554" y="578504"/>
                </a:lnTo>
                <a:lnTo>
                  <a:pt x="539173" y="575964"/>
                </a:lnTo>
                <a:lnTo>
                  <a:pt x="548486" y="568883"/>
                </a:lnTo>
                <a:cubicBezTo>
                  <a:pt x="548871" y="568575"/>
                  <a:pt x="549333" y="568421"/>
                  <a:pt x="549872" y="568344"/>
                </a:cubicBezTo>
                <a:lnTo>
                  <a:pt x="574040" y="565496"/>
                </a:lnTo>
                <a:cubicBezTo>
                  <a:pt x="574348" y="565419"/>
                  <a:pt x="574733" y="565496"/>
                  <a:pt x="575041" y="565573"/>
                </a:cubicBezTo>
                <a:lnTo>
                  <a:pt x="621146" y="577350"/>
                </a:lnTo>
                <a:lnTo>
                  <a:pt x="629920" y="580813"/>
                </a:lnTo>
                <a:cubicBezTo>
                  <a:pt x="630151" y="580890"/>
                  <a:pt x="630382" y="581044"/>
                  <a:pt x="630536" y="581198"/>
                </a:cubicBezTo>
                <a:lnTo>
                  <a:pt x="635000" y="584585"/>
                </a:lnTo>
                <a:cubicBezTo>
                  <a:pt x="635385" y="584816"/>
                  <a:pt x="635616" y="585201"/>
                  <a:pt x="635847" y="585585"/>
                </a:cubicBezTo>
                <a:lnTo>
                  <a:pt x="637925" y="589665"/>
                </a:lnTo>
                <a:lnTo>
                  <a:pt x="638926" y="590665"/>
                </a:lnTo>
                <a:lnTo>
                  <a:pt x="643005" y="592744"/>
                </a:lnTo>
                <a:lnTo>
                  <a:pt x="653396" y="599671"/>
                </a:lnTo>
                <a:lnTo>
                  <a:pt x="657321" y="601595"/>
                </a:lnTo>
                <a:lnTo>
                  <a:pt x="658091" y="601133"/>
                </a:lnTo>
                <a:lnTo>
                  <a:pt x="659169" y="598901"/>
                </a:lnTo>
                <a:lnTo>
                  <a:pt x="660246" y="590357"/>
                </a:lnTo>
                <a:lnTo>
                  <a:pt x="672638" y="508154"/>
                </a:lnTo>
                <a:lnTo>
                  <a:pt x="684646" y="424411"/>
                </a:lnTo>
                <a:lnTo>
                  <a:pt x="680797" y="430953"/>
                </a:lnTo>
                <a:lnTo>
                  <a:pt x="679796" y="434032"/>
                </a:lnTo>
                <a:cubicBezTo>
                  <a:pt x="679643" y="434417"/>
                  <a:pt x="679411" y="434802"/>
                  <a:pt x="679104" y="435110"/>
                </a:cubicBezTo>
                <a:lnTo>
                  <a:pt x="676256" y="437958"/>
                </a:lnTo>
                <a:cubicBezTo>
                  <a:pt x="676102" y="438111"/>
                  <a:pt x="675871" y="438265"/>
                  <a:pt x="675640" y="438419"/>
                </a:cubicBezTo>
                <a:lnTo>
                  <a:pt x="670560" y="441267"/>
                </a:lnTo>
                <a:cubicBezTo>
                  <a:pt x="670175" y="441498"/>
                  <a:pt x="669790" y="441575"/>
                  <a:pt x="669405" y="441575"/>
                </a:cubicBezTo>
                <a:lnTo>
                  <a:pt x="653627" y="442730"/>
                </a:lnTo>
                <a:cubicBezTo>
                  <a:pt x="653165" y="442730"/>
                  <a:pt x="652780" y="442653"/>
                  <a:pt x="652395" y="442499"/>
                </a:cubicBezTo>
                <a:lnTo>
                  <a:pt x="637617" y="436495"/>
                </a:lnTo>
                <a:lnTo>
                  <a:pt x="629612" y="435956"/>
                </a:lnTo>
                <a:cubicBezTo>
                  <a:pt x="628535" y="435879"/>
                  <a:pt x="627611" y="435187"/>
                  <a:pt x="627226" y="434263"/>
                </a:cubicBezTo>
                <a:lnTo>
                  <a:pt x="624378" y="427490"/>
                </a:lnTo>
                <a:cubicBezTo>
                  <a:pt x="624301" y="427259"/>
                  <a:pt x="624224" y="426951"/>
                  <a:pt x="624147" y="426720"/>
                </a:cubicBezTo>
                <a:lnTo>
                  <a:pt x="623147" y="417330"/>
                </a:lnTo>
                <a:lnTo>
                  <a:pt x="621222" y="416021"/>
                </a:lnTo>
                <a:lnTo>
                  <a:pt x="617990" y="415098"/>
                </a:lnTo>
                <a:lnTo>
                  <a:pt x="611524" y="414636"/>
                </a:lnTo>
                <a:lnTo>
                  <a:pt x="605290" y="416714"/>
                </a:lnTo>
                <a:cubicBezTo>
                  <a:pt x="604905" y="416868"/>
                  <a:pt x="604520" y="416868"/>
                  <a:pt x="604058" y="416868"/>
                </a:cubicBezTo>
                <a:lnTo>
                  <a:pt x="599517" y="416329"/>
                </a:lnTo>
                <a:cubicBezTo>
                  <a:pt x="598901" y="416252"/>
                  <a:pt x="598286" y="415944"/>
                  <a:pt x="597901" y="415559"/>
                </a:cubicBezTo>
                <a:lnTo>
                  <a:pt x="595130" y="412789"/>
                </a:lnTo>
                <a:lnTo>
                  <a:pt x="595130" y="412789"/>
                </a:lnTo>
                <a:cubicBezTo>
                  <a:pt x="594899" y="412558"/>
                  <a:pt x="594745" y="412327"/>
                  <a:pt x="594591" y="412019"/>
                </a:cubicBezTo>
                <a:lnTo>
                  <a:pt x="592359" y="407554"/>
                </a:lnTo>
                <a:lnTo>
                  <a:pt x="585586" y="395624"/>
                </a:lnTo>
                <a:lnTo>
                  <a:pt x="571885" y="390390"/>
                </a:lnTo>
                <a:cubicBezTo>
                  <a:pt x="571038" y="390082"/>
                  <a:pt x="570423" y="389313"/>
                  <a:pt x="570192" y="388466"/>
                </a:cubicBezTo>
                <a:lnTo>
                  <a:pt x="569653" y="386234"/>
                </a:lnTo>
                <a:cubicBezTo>
                  <a:pt x="569576" y="385849"/>
                  <a:pt x="569576" y="385464"/>
                  <a:pt x="569576" y="385079"/>
                </a:cubicBezTo>
                <a:lnTo>
                  <a:pt x="570499" y="379922"/>
                </a:lnTo>
                <a:lnTo>
                  <a:pt x="568883" y="377152"/>
                </a:lnTo>
                <a:lnTo>
                  <a:pt x="563495" y="371225"/>
                </a:lnTo>
                <a:lnTo>
                  <a:pt x="557799" y="362219"/>
                </a:lnTo>
                <a:lnTo>
                  <a:pt x="555182" y="360064"/>
                </a:lnTo>
                <a:lnTo>
                  <a:pt x="544869" y="356986"/>
                </a:lnTo>
                <a:lnTo>
                  <a:pt x="514312" y="356447"/>
                </a:lnTo>
                <a:cubicBezTo>
                  <a:pt x="513388" y="356447"/>
                  <a:pt x="512618" y="355985"/>
                  <a:pt x="512079" y="355292"/>
                </a:cubicBezTo>
                <a:lnTo>
                  <a:pt x="503613" y="343516"/>
                </a:lnTo>
                <a:cubicBezTo>
                  <a:pt x="503305" y="343054"/>
                  <a:pt x="503074" y="342438"/>
                  <a:pt x="503074" y="341899"/>
                </a:cubicBezTo>
                <a:lnTo>
                  <a:pt x="503074" y="336819"/>
                </a:lnTo>
                <a:lnTo>
                  <a:pt x="503074" y="336819"/>
                </a:lnTo>
                <a:cubicBezTo>
                  <a:pt x="503074" y="336357"/>
                  <a:pt x="503228" y="335896"/>
                  <a:pt x="503382" y="335511"/>
                </a:cubicBezTo>
                <a:lnTo>
                  <a:pt x="514773" y="314344"/>
                </a:lnTo>
                <a:lnTo>
                  <a:pt x="513234" y="302876"/>
                </a:lnTo>
                <a:cubicBezTo>
                  <a:pt x="513080" y="301875"/>
                  <a:pt x="513542" y="300875"/>
                  <a:pt x="514312" y="300259"/>
                </a:cubicBezTo>
                <a:lnTo>
                  <a:pt x="528551" y="289714"/>
                </a:lnTo>
                <a:lnTo>
                  <a:pt x="528859" y="286712"/>
                </a:lnTo>
                <a:lnTo>
                  <a:pt x="523625" y="276783"/>
                </a:lnTo>
                <a:cubicBezTo>
                  <a:pt x="523471" y="276475"/>
                  <a:pt x="523394" y="276167"/>
                  <a:pt x="523317" y="275859"/>
                </a:cubicBezTo>
                <a:lnTo>
                  <a:pt x="522162" y="268008"/>
                </a:lnTo>
                <a:cubicBezTo>
                  <a:pt x="522086" y="267624"/>
                  <a:pt x="522162" y="267162"/>
                  <a:pt x="522239" y="266777"/>
                </a:cubicBezTo>
                <a:lnTo>
                  <a:pt x="523702" y="261928"/>
                </a:lnTo>
                <a:lnTo>
                  <a:pt x="522855" y="258618"/>
                </a:lnTo>
                <a:lnTo>
                  <a:pt x="513542" y="243224"/>
                </a:lnTo>
                <a:cubicBezTo>
                  <a:pt x="513388" y="242993"/>
                  <a:pt x="513311" y="242762"/>
                  <a:pt x="513234" y="242455"/>
                </a:cubicBezTo>
                <a:lnTo>
                  <a:pt x="510386" y="231756"/>
                </a:lnTo>
                <a:cubicBezTo>
                  <a:pt x="510309" y="231371"/>
                  <a:pt x="510232" y="230986"/>
                  <a:pt x="510309" y="230524"/>
                </a:cubicBezTo>
                <a:lnTo>
                  <a:pt x="511771" y="221981"/>
                </a:lnTo>
                <a:lnTo>
                  <a:pt x="504690" y="210358"/>
                </a:lnTo>
                <a:lnTo>
                  <a:pt x="498918" y="205586"/>
                </a:lnTo>
                <a:lnTo>
                  <a:pt x="488835" y="197735"/>
                </a:lnTo>
                <a:cubicBezTo>
                  <a:pt x="488450" y="197427"/>
                  <a:pt x="488142" y="196965"/>
                  <a:pt x="487911" y="196504"/>
                </a:cubicBezTo>
                <a:lnTo>
                  <a:pt x="484524" y="186882"/>
                </a:lnTo>
                <a:cubicBezTo>
                  <a:pt x="484447" y="186574"/>
                  <a:pt x="484370" y="186267"/>
                  <a:pt x="484370" y="185959"/>
                </a:cubicBezTo>
                <a:lnTo>
                  <a:pt x="484370" y="182033"/>
                </a:lnTo>
                <a:lnTo>
                  <a:pt x="484370" y="182033"/>
                </a:lnTo>
                <a:cubicBezTo>
                  <a:pt x="484370" y="181649"/>
                  <a:pt x="484447" y="181341"/>
                  <a:pt x="484601" y="180956"/>
                </a:cubicBezTo>
                <a:lnTo>
                  <a:pt x="486833" y="175337"/>
                </a:lnTo>
                <a:lnTo>
                  <a:pt x="488450" y="172104"/>
                </a:lnTo>
                <a:lnTo>
                  <a:pt x="486602" y="169564"/>
                </a:lnTo>
                <a:cubicBezTo>
                  <a:pt x="486294" y="169102"/>
                  <a:pt x="486064" y="168487"/>
                  <a:pt x="486064" y="167948"/>
                </a:cubicBezTo>
                <a:lnTo>
                  <a:pt x="486064" y="166023"/>
                </a:lnTo>
                <a:lnTo>
                  <a:pt x="486064" y="166023"/>
                </a:lnTo>
                <a:lnTo>
                  <a:pt x="483293" y="164022"/>
                </a:lnTo>
                <a:lnTo>
                  <a:pt x="467283" y="149783"/>
                </a:lnTo>
                <a:cubicBezTo>
                  <a:pt x="467052" y="149552"/>
                  <a:pt x="466821" y="149244"/>
                  <a:pt x="466667" y="148936"/>
                </a:cubicBezTo>
                <a:lnTo>
                  <a:pt x="462742" y="141085"/>
                </a:lnTo>
                <a:cubicBezTo>
                  <a:pt x="462588" y="140777"/>
                  <a:pt x="462511" y="140547"/>
                  <a:pt x="462434" y="140239"/>
                </a:cubicBezTo>
                <a:lnTo>
                  <a:pt x="462203" y="138391"/>
                </a:lnTo>
                <a:lnTo>
                  <a:pt x="459971" y="139161"/>
                </a:lnTo>
                <a:cubicBezTo>
                  <a:pt x="459663" y="139238"/>
                  <a:pt x="459355" y="139315"/>
                  <a:pt x="459047" y="139315"/>
                </a:cubicBezTo>
                <a:lnTo>
                  <a:pt x="454583" y="139315"/>
                </a:lnTo>
                <a:cubicBezTo>
                  <a:pt x="454198" y="139315"/>
                  <a:pt x="453890" y="139238"/>
                  <a:pt x="453506" y="139084"/>
                </a:cubicBezTo>
                <a:lnTo>
                  <a:pt x="447887" y="136852"/>
                </a:lnTo>
                <a:cubicBezTo>
                  <a:pt x="447502" y="136698"/>
                  <a:pt x="447194" y="136467"/>
                  <a:pt x="446963" y="136236"/>
                </a:cubicBezTo>
                <a:lnTo>
                  <a:pt x="439651" y="128924"/>
                </a:lnTo>
                <a:lnTo>
                  <a:pt x="432801" y="130771"/>
                </a:lnTo>
                <a:cubicBezTo>
                  <a:pt x="432185" y="130925"/>
                  <a:pt x="431492" y="130848"/>
                  <a:pt x="430876" y="130618"/>
                </a:cubicBezTo>
                <a:lnTo>
                  <a:pt x="411172" y="121073"/>
                </a:lnTo>
                <a:cubicBezTo>
                  <a:pt x="410172" y="120611"/>
                  <a:pt x="409556" y="119611"/>
                  <a:pt x="409556" y="118533"/>
                </a:cubicBezTo>
                <a:lnTo>
                  <a:pt x="409325" y="100061"/>
                </a:lnTo>
                <a:lnTo>
                  <a:pt x="405322" y="100445"/>
                </a:lnTo>
                <a:lnTo>
                  <a:pt x="402706" y="101754"/>
                </a:lnTo>
                <a:lnTo>
                  <a:pt x="394547" y="108835"/>
                </a:lnTo>
                <a:lnTo>
                  <a:pt x="374688" y="129232"/>
                </a:lnTo>
                <a:lnTo>
                  <a:pt x="374688" y="129232"/>
                </a:lnTo>
                <a:lnTo>
                  <a:pt x="374688" y="135390"/>
                </a:lnTo>
                <a:cubicBezTo>
                  <a:pt x="374688" y="135698"/>
                  <a:pt x="374612" y="136005"/>
                  <a:pt x="374535" y="136313"/>
                </a:cubicBezTo>
                <a:lnTo>
                  <a:pt x="371687" y="144164"/>
                </a:lnTo>
                <a:cubicBezTo>
                  <a:pt x="371379" y="145011"/>
                  <a:pt x="370763" y="145627"/>
                  <a:pt x="369916" y="145934"/>
                </a:cubicBezTo>
                <a:lnTo>
                  <a:pt x="359833" y="149090"/>
                </a:lnTo>
                <a:lnTo>
                  <a:pt x="335511" y="171181"/>
                </a:lnTo>
                <a:cubicBezTo>
                  <a:pt x="334587" y="172027"/>
                  <a:pt x="333279" y="172104"/>
                  <a:pt x="332201" y="171565"/>
                </a:cubicBezTo>
                <a:lnTo>
                  <a:pt x="315268" y="161790"/>
                </a:lnTo>
                <a:lnTo>
                  <a:pt x="309726" y="161251"/>
                </a:lnTo>
                <a:cubicBezTo>
                  <a:pt x="309341" y="161175"/>
                  <a:pt x="308879" y="161098"/>
                  <a:pt x="308571" y="160867"/>
                </a:cubicBezTo>
                <a:lnTo>
                  <a:pt x="302953" y="157480"/>
                </a:lnTo>
                <a:lnTo>
                  <a:pt x="298643" y="153862"/>
                </a:lnTo>
                <a:cubicBezTo>
                  <a:pt x="298488" y="153709"/>
                  <a:pt x="298335" y="153554"/>
                  <a:pt x="298181" y="153324"/>
                </a:cubicBezTo>
                <a:lnTo>
                  <a:pt x="294255" y="147705"/>
                </a:lnTo>
                <a:cubicBezTo>
                  <a:pt x="293947" y="147243"/>
                  <a:pt x="293716" y="146704"/>
                  <a:pt x="293716" y="146088"/>
                </a:cubicBezTo>
                <a:lnTo>
                  <a:pt x="293716" y="141239"/>
                </a:lnTo>
                <a:lnTo>
                  <a:pt x="293716" y="141239"/>
                </a:lnTo>
                <a:lnTo>
                  <a:pt x="278169" y="142163"/>
                </a:lnTo>
                <a:cubicBezTo>
                  <a:pt x="277707" y="142163"/>
                  <a:pt x="277322" y="142086"/>
                  <a:pt x="276860" y="141932"/>
                </a:cubicBezTo>
                <a:lnTo>
                  <a:pt x="265545" y="136852"/>
                </a:lnTo>
                <a:lnTo>
                  <a:pt x="254077" y="130310"/>
                </a:lnTo>
                <a:lnTo>
                  <a:pt x="246303" y="129771"/>
                </a:lnTo>
                <a:lnTo>
                  <a:pt x="241762" y="130310"/>
                </a:lnTo>
                <a:cubicBezTo>
                  <a:pt x="240838" y="130387"/>
                  <a:pt x="239838" y="130002"/>
                  <a:pt x="239222" y="129309"/>
                </a:cubicBezTo>
                <a:lnTo>
                  <a:pt x="236990" y="126461"/>
                </a:lnTo>
                <a:cubicBezTo>
                  <a:pt x="236682" y="126076"/>
                  <a:pt x="236528" y="125691"/>
                  <a:pt x="236451" y="125230"/>
                </a:cubicBezTo>
                <a:lnTo>
                  <a:pt x="235912" y="122382"/>
                </a:lnTo>
                <a:cubicBezTo>
                  <a:pt x="235835" y="122074"/>
                  <a:pt x="235835" y="121766"/>
                  <a:pt x="235912" y="121535"/>
                </a:cubicBezTo>
                <a:lnTo>
                  <a:pt x="236990" y="112607"/>
                </a:lnTo>
                <a:lnTo>
                  <a:pt x="234604" y="105987"/>
                </a:lnTo>
                <a:lnTo>
                  <a:pt x="218748" y="90670"/>
                </a:lnTo>
                <a:cubicBezTo>
                  <a:pt x="218517" y="90439"/>
                  <a:pt x="218363" y="90208"/>
                  <a:pt x="218209" y="89978"/>
                </a:cubicBezTo>
                <a:lnTo>
                  <a:pt x="212590" y="79279"/>
                </a:lnTo>
                <a:cubicBezTo>
                  <a:pt x="212436" y="78971"/>
                  <a:pt x="212359" y="78663"/>
                  <a:pt x="212283" y="78355"/>
                </a:cubicBezTo>
                <a:lnTo>
                  <a:pt x="211744" y="74430"/>
                </a:lnTo>
                <a:cubicBezTo>
                  <a:pt x="211667" y="74045"/>
                  <a:pt x="211744" y="73737"/>
                  <a:pt x="211821" y="73352"/>
                </a:cubicBezTo>
                <a:lnTo>
                  <a:pt x="212975" y="68888"/>
                </a:lnTo>
                <a:cubicBezTo>
                  <a:pt x="213052" y="68657"/>
                  <a:pt x="213129" y="68426"/>
                  <a:pt x="213206" y="68272"/>
                </a:cubicBezTo>
                <a:lnTo>
                  <a:pt x="217670" y="59805"/>
                </a:lnTo>
                <a:cubicBezTo>
                  <a:pt x="217747" y="59652"/>
                  <a:pt x="217901" y="59421"/>
                  <a:pt x="217978" y="59267"/>
                </a:cubicBezTo>
                <a:lnTo>
                  <a:pt x="220903" y="55880"/>
                </a:lnTo>
                <a:lnTo>
                  <a:pt x="221750" y="52031"/>
                </a:lnTo>
                <a:lnTo>
                  <a:pt x="221365" y="49876"/>
                </a:lnTo>
                <a:lnTo>
                  <a:pt x="218902" y="46490"/>
                </a:lnTo>
                <a:cubicBezTo>
                  <a:pt x="218748" y="46259"/>
                  <a:pt x="218594" y="45951"/>
                  <a:pt x="218517" y="45643"/>
                </a:cubicBezTo>
                <a:lnTo>
                  <a:pt x="216824" y="40024"/>
                </a:lnTo>
                <a:cubicBezTo>
                  <a:pt x="216747" y="39793"/>
                  <a:pt x="216670" y="39485"/>
                  <a:pt x="216670" y="39178"/>
                </a:cubicBezTo>
                <a:lnTo>
                  <a:pt x="216670" y="32404"/>
                </a:lnTo>
                <a:lnTo>
                  <a:pt x="216208" y="25554"/>
                </a:lnTo>
                <a:lnTo>
                  <a:pt x="213822" y="22244"/>
                </a:lnTo>
                <a:cubicBezTo>
                  <a:pt x="213668" y="22013"/>
                  <a:pt x="213514" y="21782"/>
                  <a:pt x="213437" y="21474"/>
                </a:cubicBezTo>
                <a:lnTo>
                  <a:pt x="212283" y="18088"/>
                </a:lnTo>
                <a:cubicBezTo>
                  <a:pt x="212128" y="17703"/>
                  <a:pt x="212128" y="17318"/>
                  <a:pt x="212128" y="16933"/>
                </a:cubicBezTo>
                <a:lnTo>
                  <a:pt x="212590" y="11545"/>
                </a:lnTo>
                <a:lnTo>
                  <a:pt x="212128" y="10622"/>
                </a:lnTo>
                <a:lnTo>
                  <a:pt x="208742" y="8236"/>
                </a:lnTo>
                <a:cubicBezTo>
                  <a:pt x="208280" y="7928"/>
                  <a:pt x="207895" y="7466"/>
                  <a:pt x="207741" y="6927"/>
                </a:cubicBezTo>
                <a:lnTo>
                  <a:pt x="205740" y="1462"/>
                </a:lnTo>
                <a:lnTo>
                  <a:pt x="204047" y="154"/>
                </a:lnTo>
                <a:lnTo>
                  <a:pt x="203046" y="0"/>
                </a:lnTo>
                <a:lnTo>
                  <a:pt x="198428" y="3233"/>
                </a:lnTo>
                <a:lnTo>
                  <a:pt x="187421" y="12623"/>
                </a:lnTo>
                <a:lnTo>
                  <a:pt x="181571" y="16702"/>
                </a:lnTo>
                <a:lnTo>
                  <a:pt x="178416" y="19396"/>
                </a:lnTo>
                <a:cubicBezTo>
                  <a:pt x="178108" y="19704"/>
                  <a:pt x="177723" y="19858"/>
                  <a:pt x="177261" y="19935"/>
                </a:cubicBezTo>
                <a:lnTo>
                  <a:pt x="167717" y="22167"/>
                </a:lnTo>
                <a:cubicBezTo>
                  <a:pt x="167332" y="22244"/>
                  <a:pt x="166947" y="22244"/>
                  <a:pt x="166563" y="22167"/>
                </a:cubicBezTo>
                <a:lnTo>
                  <a:pt x="149090" y="18781"/>
                </a:lnTo>
                <a:lnTo>
                  <a:pt x="143164" y="17010"/>
                </a:lnTo>
                <a:lnTo>
                  <a:pt x="137622" y="14778"/>
                </a:lnTo>
                <a:lnTo>
                  <a:pt x="131772" y="13777"/>
                </a:lnTo>
                <a:lnTo>
                  <a:pt x="130618" y="14085"/>
                </a:lnTo>
                <a:lnTo>
                  <a:pt x="126538" y="17087"/>
                </a:lnTo>
                <a:cubicBezTo>
                  <a:pt x="126384" y="17241"/>
                  <a:pt x="126153" y="17318"/>
                  <a:pt x="125999" y="17395"/>
                </a:cubicBezTo>
                <a:lnTo>
                  <a:pt x="116994" y="21321"/>
                </a:lnTo>
                <a:cubicBezTo>
                  <a:pt x="116763" y="21398"/>
                  <a:pt x="116609" y="21474"/>
                  <a:pt x="116378" y="21474"/>
                </a:cubicBezTo>
                <a:lnTo>
                  <a:pt x="96135" y="25400"/>
                </a:lnTo>
                <a:lnTo>
                  <a:pt x="92210" y="26862"/>
                </a:lnTo>
                <a:lnTo>
                  <a:pt x="92210" y="37099"/>
                </a:lnTo>
                <a:lnTo>
                  <a:pt x="94211" y="40640"/>
                </a:lnTo>
                <a:lnTo>
                  <a:pt x="96135" y="41410"/>
                </a:lnTo>
                <a:cubicBezTo>
                  <a:pt x="96828" y="41717"/>
                  <a:pt x="97444" y="42256"/>
                  <a:pt x="97752" y="43026"/>
                </a:cubicBezTo>
                <a:cubicBezTo>
                  <a:pt x="98059" y="43796"/>
                  <a:pt x="97983" y="44565"/>
                  <a:pt x="97675" y="45258"/>
                </a:cubicBezTo>
                <a:lnTo>
                  <a:pt x="93056" y="5503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8" name="Forma libre: forma 90">
            <a:extLst>
              <a:ext uri="{FF2B5EF4-FFF2-40B4-BE49-F238E27FC236}">
                <a16:creationId xmlns:a16="http://schemas.microsoft.com/office/drawing/2014/main" id="{D3DAB9A5-F96A-1762-94E1-1528AC19483A}"/>
              </a:ext>
            </a:extLst>
          </p:cNvPr>
          <p:cNvSpPr/>
          <p:nvPr/>
        </p:nvSpPr>
        <p:spPr>
          <a:xfrm>
            <a:off x="9203650" y="2932587"/>
            <a:ext cx="139123" cy="332501"/>
          </a:xfrm>
          <a:custGeom>
            <a:avLst/>
            <a:gdLst>
              <a:gd name="connsiteX0" fmla="*/ 47952 w 181186"/>
              <a:gd name="connsiteY0" fmla="*/ 340129 h 433031"/>
              <a:gd name="connsiteX1" fmla="*/ 45643 w 181186"/>
              <a:gd name="connsiteY1" fmla="*/ 348288 h 433031"/>
              <a:gd name="connsiteX2" fmla="*/ 35945 w 181186"/>
              <a:gd name="connsiteY2" fmla="*/ 370609 h 433031"/>
              <a:gd name="connsiteX3" fmla="*/ 26246 w 181186"/>
              <a:gd name="connsiteY3" fmla="*/ 388312 h 433031"/>
              <a:gd name="connsiteX4" fmla="*/ 0 w 181186"/>
              <a:gd name="connsiteY4" fmla="*/ 424796 h 433031"/>
              <a:gd name="connsiteX5" fmla="*/ 6004 w 181186"/>
              <a:gd name="connsiteY5" fmla="*/ 430261 h 433031"/>
              <a:gd name="connsiteX6" fmla="*/ 8621 w 181186"/>
              <a:gd name="connsiteY6" fmla="*/ 432570 h 433031"/>
              <a:gd name="connsiteX7" fmla="*/ 8851 w 181186"/>
              <a:gd name="connsiteY7" fmla="*/ 432570 h 433031"/>
              <a:gd name="connsiteX8" fmla="*/ 17549 w 181186"/>
              <a:gd name="connsiteY8" fmla="*/ 433032 h 433031"/>
              <a:gd name="connsiteX9" fmla="*/ 19319 w 181186"/>
              <a:gd name="connsiteY9" fmla="*/ 432108 h 433031"/>
              <a:gd name="connsiteX10" fmla="*/ 21167 w 181186"/>
              <a:gd name="connsiteY10" fmla="*/ 427952 h 433031"/>
              <a:gd name="connsiteX11" fmla="*/ 21551 w 181186"/>
              <a:gd name="connsiteY11" fmla="*/ 427336 h 433031"/>
              <a:gd name="connsiteX12" fmla="*/ 23553 w 181186"/>
              <a:gd name="connsiteY12" fmla="*/ 424796 h 433031"/>
              <a:gd name="connsiteX13" fmla="*/ 28479 w 181186"/>
              <a:gd name="connsiteY13" fmla="*/ 413866 h 433031"/>
              <a:gd name="connsiteX14" fmla="*/ 28864 w 181186"/>
              <a:gd name="connsiteY14" fmla="*/ 413250 h 433031"/>
              <a:gd name="connsiteX15" fmla="*/ 53648 w 181186"/>
              <a:gd name="connsiteY15" fmla="*/ 382847 h 433031"/>
              <a:gd name="connsiteX16" fmla="*/ 60729 w 181186"/>
              <a:gd name="connsiteY16" fmla="*/ 370840 h 433031"/>
              <a:gd name="connsiteX17" fmla="*/ 63654 w 181186"/>
              <a:gd name="connsiteY17" fmla="*/ 363374 h 433031"/>
              <a:gd name="connsiteX18" fmla="*/ 63115 w 181186"/>
              <a:gd name="connsiteY18" fmla="*/ 356139 h 433031"/>
              <a:gd name="connsiteX19" fmla="*/ 63654 w 181186"/>
              <a:gd name="connsiteY19" fmla="*/ 354215 h 433031"/>
              <a:gd name="connsiteX20" fmla="*/ 67041 w 181186"/>
              <a:gd name="connsiteY20" fmla="*/ 349750 h 433031"/>
              <a:gd name="connsiteX21" fmla="*/ 74583 w 181186"/>
              <a:gd name="connsiteY21" fmla="*/ 342130 h 433031"/>
              <a:gd name="connsiteX22" fmla="*/ 83974 w 181186"/>
              <a:gd name="connsiteY22" fmla="*/ 331047 h 433031"/>
              <a:gd name="connsiteX23" fmla="*/ 88746 w 181186"/>
              <a:gd name="connsiteY23" fmla="*/ 322965 h 433031"/>
              <a:gd name="connsiteX24" fmla="*/ 95904 w 181186"/>
              <a:gd name="connsiteY24" fmla="*/ 308033 h 433031"/>
              <a:gd name="connsiteX25" fmla="*/ 96828 w 181186"/>
              <a:gd name="connsiteY25" fmla="*/ 306955 h 433031"/>
              <a:gd name="connsiteX26" fmla="*/ 102447 w 181186"/>
              <a:gd name="connsiteY26" fmla="*/ 303030 h 433031"/>
              <a:gd name="connsiteX27" fmla="*/ 104756 w 181186"/>
              <a:gd name="connsiteY27" fmla="*/ 302568 h 433031"/>
              <a:gd name="connsiteX28" fmla="*/ 119765 w 181186"/>
              <a:gd name="connsiteY28" fmla="*/ 306340 h 433031"/>
              <a:gd name="connsiteX29" fmla="*/ 122613 w 181186"/>
              <a:gd name="connsiteY29" fmla="*/ 307032 h 433031"/>
              <a:gd name="connsiteX30" fmla="*/ 128924 w 181186"/>
              <a:gd name="connsiteY30" fmla="*/ 290561 h 433031"/>
              <a:gd name="connsiteX31" fmla="*/ 130002 w 181186"/>
              <a:gd name="connsiteY31" fmla="*/ 279169 h 433031"/>
              <a:gd name="connsiteX32" fmla="*/ 130156 w 181186"/>
              <a:gd name="connsiteY32" fmla="*/ 278553 h 433031"/>
              <a:gd name="connsiteX33" fmla="*/ 131310 w 181186"/>
              <a:gd name="connsiteY33" fmla="*/ 275167 h 433031"/>
              <a:gd name="connsiteX34" fmla="*/ 132388 w 181186"/>
              <a:gd name="connsiteY34" fmla="*/ 273704 h 433031"/>
              <a:gd name="connsiteX35" fmla="*/ 138776 w 181186"/>
              <a:gd name="connsiteY35" fmla="*/ 269394 h 433031"/>
              <a:gd name="connsiteX36" fmla="*/ 141316 w 181186"/>
              <a:gd name="connsiteY36" fmla="*/ 266315 h 433031"/>
              <a:gd name="connsiteX37" fmla="*/ 144164 w 181186"/>
              <a:gd name="connsiteY37" fmla="*/ 261543 h 433031"/>
              <a:gd name="connsiteX38" fmla="*/ 144472 w 181186"/>
              <a:gd name="connsiteY38" fmla="*/ 259465 h 433031"/>
              <a:gd name="connsiteX39" fmla="*/ 141393 w 181186"/>
              <a:gd name="connsiteY39" fmla="*/ 252384 h 433031"/>
              <a:gd name="connsiteX40" fmla="*/ 137083 w 181186"/>
              <a:gd name="connsiteY40" fmla="*/ 245456 h 433031"/>
              <a:gd name="connsiteX41" fmla="*/ 128308 w 181186"/>
              <a:gd name="connsiteY41" fmla="*/ 235143 h 433031"/>
              <a:gd name="connsiteX42" fmla="*/ 127847 w 181186"/>
              <a:gd name="connsiteY42" fmla="*/ 234373 h 433031"/>
              <a:gd name="connsiteX43" fmla="*/ 122228 w 181186"/>
              <a:gd name="connsiteY43" fmla="*/ 219749 h 433031"/>
              <a:gd name="connsiteX44" fmla="*/ 122074 w 181186"/>
              <a:gd name="connsiteY44" fmla="*/ 218440 h 433031"/>
              <a:gd name="connsiteX45" fmla="*/ 122613 w 181186"/>
              <a:gd name="connsiteY45" fmla="*/ 212821 h 433031"/>
              <a:gd name="connsiteX46" fmla="*/ 123767 w 181186"/>
              <a:gd name="connsiteY46" fmla="*/ 207433 h 433031"/>
              <a:gd name="connsiteX47" fmla="*/ 124152 w 181186"/>
              <a:gd name="connsiteY47" fmla="*/ 206510 h 433031"/>
              <a:gd name="connsiteX48" fmla="*/ 139546 w 181186"/>
              <a:gd name="connsiteY48" fmla="*/ 182264 h 433031"/>
              <a:gd name="connsiteX49" fmla="*/ 141008 w 181186"/>
              <a:gd name="connsiteY49" fmla="*/ 172027 h 433031"/>
              <a:gd name="connsiteX50" fmla="*/ 139854 w 181186"/>
              <a:gd name="connsiteY50" fmla="*/ 170103 h 433031"/>
              <a:gd name="connsiteX51" fmla="*/ 136236 w 181186"/>
              <a:gd name="connsiteY51" fmla="*/ 160636 h 433031"/>
              <a:gd name="connsiteX52" fmla="*/ 136082 w 181186"/>
              <a:gd name="connsiteY52" fmla="*/ 159635 h 433031"/>
              <a:gd name="connsiteX53" fmla="*/ 136082 w 181186"/>
              <a:gd name="connsiteY53" fmla="*/ 149475 h 433031"/>
              <a:gd name="connsiteX54" fmla="*/ 136159 w 181186"/>
              <a:gd name="connsiteY54" fmla="*/ 148859 h 433031"/>
              <a:gd name="connsiteX55" fmla="*/ 137314 w 181186"/>
              <a:gd name="connsiteY55" fmla="*/ 143780 h 433031"/>
              <a:gd name="connsiteX56" fmla="*/ 137930 w 181186"/>
              <a:gd name="connsiteY56" fmla="*/ 142625 h 433031"/>
              <a:gd name="connsiteX57" fmla="*/ 140777 w 181186"/>
              <a:gd name="connsiteY57" fmla="*/ 139238 h 433031"/>
              <a:gd name="connsiteX58" fmla="*/ 147474 w 181186"/>
              <a:gd name="connsiteY58" fmla="*/ 133620 h 433031"/>
              <a:gd name="connsiteX59" fmla="*/ 151707 w 181186"/>
              <a:gd name="connsiteY59" fmla="*/ 126153 h 433031"/>
              <a:gd name="connsiteX60" fmla="*/ 156402 w 181186"/>
              <a:gd name="connsiteY60" fmla="*/ 119688 h 433031"/>
              <a:gd name="connsiteX61" fmla="*/ 167486 w 181186"/>
              <a:gd name="connsiteY61" fmla="*/ 101292 h 433031"/>
              <a:gd name="connsiteX62" fmla="*/ 167871 w 181186"/>
              <a:gd name="connsiteY62" fmla="*/ 100753 h 433031"/>
              <a:gd name="connsiteX63" fmla="*/ 170103 w 181186"/>
              <a:gd name="connsiteY63" fmla="*/ 98521 h 433031"/>
              <a:gd name="connsiteX64" fmla="*/ 170796 w 181186"/>
              <a:gd name="connsiteY64" fmla="*/ 97983 h 433031"/>
              <a:gd name="connsiteX65" fmla="*/ 175337 w 181186"/>
              <a:gd name="connsiteY65" fmla="*/ 95750 h 433031"/>
              <a:gd name="connsiteX66" fmla="*/ 181186 w 181186"/>
              <a:gd name="connsiteY66" fmla="*/ 76123 h 433031"/>
              <a:gd name="connsiteX67" fmla="*/ 177954 w 181186"/>
              <a:gd name="connsiteY67" fmla="*/ 76354 h 433031"/>
              <a:gd name="connsiteX68" fmla="*/ 175953 w 181186"/>
              <a:gd name="connsiteY68" fmla="*/ 75738 h 433031"/>
              <a:gd name="connsiteX69" fmla="*/ 170334 w 181186"/>
              <a:gd name="connsiteY69" fmla="*/ 71274 h 433031"/>
              <a:gd name="connsiteX70" fmla="*/ 169487 w 181186"/>
              <a:gd name="connsiteY70" fmla="*/ 70120 h 433031"/>
              <a:gd name="connsiteX71" fmla="*/ 168333 w 181186"/>
              <a:gd name="connsiteY71" fmla="*/ 67272 h 433031"/>
              <a:gd name="connsiteX72" fmla="*/ 168179 w 181186"/>
              <a:gd name="connsiteY72" fmla="*/ 65655 h 433031"/>
              <a:gd name="connsiteX73" fmla="*/ 168717 w 181186"/>
              <a:gd name="connsiteY73" fmla="*/ 62807 h 433031"/>
              <a:gd name="connsiteX74" fmla="*/ 169256 w 181186"/>
              <a:gd name="connsiteY74" fmla="*/ 61653 h 433031"/>
              <a:gd name="connsiteX75" fmla="*/ 170950 w 181186"/>
              <a:gd name="connsiteY75" fmla="*/ 59421 h 433031"/>
              <a:gd name="connsiteX76" fmla="*/ 171411 w 181186"/>
              <a:gd name="connsiteY76" fmla="*/ 58959 h 433031"/>
              <a:gd name="connsiteX77" fmla="*/ 174105 w 181186"/>
              <a:gd name="connsiteY77" fmla="*/ 56727 h 433031"/>
              <a:gd name="connsiteX78" fmla="*/ 174798 w 181186"/>
              <a:gd name="connsiteY78" fmla="*/ 54418 h 433031"/>
              <a:gd name="connsiteX79" fmla="*/ 173875 w 181186"/>
              <a:gd name="connsiteY79" fmla="*/ 51262 h 433031"/>
              <a:gd name="connsiteX80" fmla="*/ 173797 w 181186"/>
              <a:gd name="connsiteY80" fmla="*/ 50569 h 433031"/>
              <a:gd name="connsiteX81" fmla="*/ 173259 w 181186"/>
              <a:gd name="connsiteY81" fmla="*/ 20166 h 433031"/>
              <a:gd name="connsiteX82" fmla="*/ 173797 w 181186"/>
              <a:gd name="connsiteY82" fmla="*/ 12623 h 433031"/>
              <a:gd name="connsiteX83" fmla="*/ 175568 w 181186"/>
              <a:gd name="connsiteY83" fmla="*/ 4926 h 433031"/>
              <a:gd name="connsiteX84" fmla="*/ 167486 w 181186"/>
              <a:gd name="connsiteY84" fmla="*/ 1539 h 433031"/>
              <a:gd name="connsiteX85" fmla="*/ 161174 w 181186"/>
              <a:gd name="connsiteY85" fmla="*/ 1001 h 433031"/>
              <a:gd name="connsiteX86" fmla="*/ 157480 w 181186"/>
              <a:gd name="connsiteY86" fmla="*/ 1001 h 433031"/>
              <a:gd name="connsiteX87" fmla="*/ 156325 w 181186"/>
              <a:gd name="connsiteY87" fmla="*/ 770 h 433031"/>
              <a:gd name="connsiteX88" fmla="*/ 154632 w 181186"/>
              <a:gd name="connsiteY88" fmla="*/ 0 h 433031"/>
              <a:gd name="connsiteX89" fmla="*/ 154632 w 181186"/>
              <a:gd name="connsiteY89" fmla="*/ 4387 h 433031"/>
              <a:gd name="connsiteX90" fmla="*/ 154247 w 181186"/>
              <a:gd name="connsiteY90" fmla="*/ 5850 h 433031"/>
              <a:gd name="connsiteX91" fmla="*/ 150860 w 181186"/>
              <a:gd name="connsiteY91" fmla="*/ 11469 h 433031"/>
              <a:gd name="connsiteX92" fmla="*/ 149629 w 181186"/>
              <a:gd name="connsiteY92" fmla="*/ 12623 h 433031"/>
              <a:gd name="connsiteX93" fmla="*/ 145165 w 181186"/>
              <a:gd name="connsiteY93" fmla="*/ 14624 h 433031"/>
              <a:gd name="connsiteX94" fmla="*/ 143548 w 181186"/>
              <a:gd name="connsiteY94" fmla="*/ 16625 h 433031"/>
              <a:gd name="connsiteX95" fmla="*/ 135851 w 181186"/>
              <a:gd name="connsiteY95" fmla="*/ 34790 h 433031"/>
              <a:gd name="connsiteX96" fmla="*/ 134466 w 181186"/>
              <a:gd name="connsiteY96" fmla="*/ 36946 h 433031"/>
              <a:gd name="connsiteX97" fmla="*/ 132850 w 181186"/>
              <a:gd name="connsiteY97" fmla="*/ 38100 h 433031"/>
              <a:gd name="connsiteX98" fmla="*/ 128077 w 181186"/>
              <a:gd name="connsiteY98" fmla="*/ 39408 h 433031"/>
              <a:gd name="connsiteX99" fmla="*/ 126307 w 181186"/>
              <a:gd name="connsiteY99" fmla="*/ 44258 h 433031"/>
              <a:gd name="connsiteX100" fmla="*/ 125230 w 181186"/>
              <a:gd name="connsiteY100" fmla="*/ 45643 h 433031"/>
              <a:gd name="connsiteX101" fmla="*/ 120073 w 181186"/>
              <a:gd name="connsiteY101" fmla="*/ 49107 h 433031"/>
              <a:gd name="connsiteX102" fmla="*/ 120227 w 181186"/>
              <a:gd name="connsiteY102" fmla="*/ 50107 h 433031"/>
              <a:gd name="connsiteX103" fmla="*/ 120227 w 181186"/>
              <a:gd name="connsiteY103" fmla="*/ 51108 h 433031"/>
              <a:gd name="connsiteX104" fmla="*/ 120227 w 181186"/>
              <a:gd name="connsiteY104" fmla="*/ 51185 h 433031"/>
              <a:gd name="connsiteX105" fmla="*/ 120842 w 181186"/>
              <a:gd name="connsiteY105" fmla="*/ 51185 h 433031"/>
              <a:gd name="connsiteX106" fmla="*/ 123459 w 181186"/>
              <a:gd name="connsiteY106" fmla="*/ 52955 h 433031"/>
              <a:gd name="connsiteX107" fmla="*/ 124614 w 181186"/>
              <a:gd name="connsiteY107" fmla="*/ 55803 h 433031"/>
              <a:gd name="connsiteX108" fmla="*/ 124383 w 181186"/>
              <a:gd name="connsiteY108" fmla="*/ 58266 h 433031"/>
              <a:gd name="connsiteX109" fmla="*/ 122689 w 181186"/>
              <a:gd name="connsiteY109" fmla="*/ 61114 h 433031"/>
              <a:gd name="connsiteX110" fmla="*/ 122305 w 181186"/>
              <a:gd name="connsiteY110" fmla="*/ 61653 h 433031"/>
              <a:gd name="connsiteX111" fmla="*/ 120073 w 181186"/>
              <a:gd name="connsiteY111" fmla="*/ 63885 h 433031"/>
              <a:gd name="connsiteX112" fmla="*/ 119226 w 181186"/>
              <a:gd name="connsiteY112" fmla="*/ 64501 h 433031"/>
              <a:gd name="connsiteX113" fmla="*/ 109374 w 181186"/>
              <a:gd name="connsiteY113" fmla="*/ 68888 h 433031"/>
              <a:gd name="connsiteX114" fmla="*/ 101523 w 181186"/>
              <a:gd name="connsiteY114" fmla="*/ 75045 h 433031"/>
              <a:gd name="connsiteX115" fmla="*/ 106603 w 181186"/>
              <a:gd name="connsiteY115" fmla="*/ 83050 h 433031"/>
              <a:gd name="connsiteX116" fmla="*/ 110759 w 181186"/>
              <a:gd name="connsiteY116" fmla="*/ 86206 h 433031"/>
              <a:gd name="connsiteX117" fmla="*/ 111529 w 181186"/>
              <a:gd name="connsiteY117" fmla="*/ 87053 h 433031"/>
              <a:gd name="connsiteX118" fmla="*/ 113761 w 181186"/>
              <a:gd name="connsiteY118" fmla="*/ 90978 h 433031"/>
              <a:gd name="connsiteX119" fmla="*/ 113992 w 181186"/>
              <a:gd name="connsiteY119" fmla="*/ 91594 h 433031"/>
              <a:gd name="connsiteX120" fmla="*/ 118456 w 181186"/>
              <a:gd name="connsiteY120" fmla="*/ 107373 h 433031"/>
              <a:gd name="connsiteX121" fmla="*/ 118533 w 181186"/>
              <a:gd name="connsiteY121" fmla="*/ 108219 h 433031"/>
              <a:gd name="connsiteX122" fmla="*/ 117994 w 181186"/>
              <a:gd name="connsiteY122" fmla="*/ 123382 h 433031"/>
              <a:gd name="connsiteX123" fmla="*/ 117841 w 181186"/>
              <a:gd name="connsiteY123" fmla="*/ 124229 h 433031"/>
              <a:gd name="connsiteX124" fmla="*/ 105294 w 181186"/>
              <a:gd name="connsiteY124" fmla="*/ 158404 h 433031"/>
              <a:gd name="connsiteX125" fmla="*/ 108835 w 181186"/>
              <a:gd name="connsiteY125" fmla="*/ 158173 h 433031"/>
              <a:gd name="connsiteX126" fmla="*/ 111452 w 181186"/>
              <a:gd name="connsiteY126" fmla="*/ 159558 h 433031"/>
              <a:gd name="connsiteX127" fmla="*/ 113145 w 181186"/>
              <a:gd name="connsiteY127" fmla="*/ 162406 h 433031"/>
              <a:gd name="connsiteX128" fmla="*/ 113530 w 181186"/>
              <a:gd name="connsiteY128" fmla="*/ 164099 h 433031"/>
              <a:gd name="connsiteX129" fmla="*/ 112991 w 181186"/>
              <a:gd name="connsiteY129" fmla="*/ 170257 h 433031"/>
              <a:gd name="connsiteX130" fmla="*/ 108989 w 181186"/>
              <a:gd name="connsiteY130" fmla="*/ 184804 h 433031"/>
              <a:gd name="connsiteX131" fmla="*/ 105679 w 181186"/>
              <a:gd name="connsiteY131" fmla="*/ 204201 h 433031"/>
              <a:gd name="connsiteX132" fmla="*/ 105756 w 181186"/>
              <a:gd name="connsiteY132" fmla="*/ 209897 h 433031"/>
              <a:gd name="connsiteX133" fmla="*/ 104602 w 181186"/>
              <a:gd name="connsiteY133" fmla="*/ 216593 h 433031"/>
              <a:gd name="connsiteX134" fmla="*/ 104448 w 181186"/>
              <a:gd name="connsiteY134" fmla="*/ 217132 h 433031"/>
              <a:gd name="connsiteX135" fmla="*/ 102216 w 181186"/>
              <a:gd name="connsiteY135" fmla="*/ 222750 h 433031"/>
              <a:gd name="connsiteX136" fmla="*/ 98213 w 181186"/>
              <a:gd name="connsiteY136" fmla="*/ 230832 h 433031"/>
              <a:gd name="connsiteX137" fmla="*/ 97905 w 181186"/>
              <a:gd name="connsiteY137" fmla="*/ 231371 h 433031"/>
              <a:gd name="connsiteX138" fmla="*/ 91209 w 181186"/>
              <a:gd name="connsiteY138" fmla="*/ 239607 h 433031"/>
              <a:gd name="connsiteX139" fmla="*/ 91209 w 181186"/>
              <a:gd name="connsiteY139" fmla="*/ 254924 h 433031"/>
              <a:gd name="connsiteX140" fmla="*/ 91209 w 181186"/>
              <a:gd name="connsiteY140" fmla="*/ 254924 h 433031"/>
              <a:gd name="connsiteX141" fmla="*/ 91132 w 181186"/>
              <a:gd name="connsiteY141" fmla="*/ 255617 h 433031"/>
              <a:gd name="connsiteX142" fmla="*/ 86668 w 181186"/>
              <a:gd name="connsiteY142" fmla="*/ 272473 h 433031"/>
              <a:gd name="connsiteX143" fmla="*/ 86360 w 181186"/>
              <a:gd name="connsiteY143" fmla="*/ 273166 h 433031"/>
              <a:gd name="connsiteX144" fmla="*/ 84667 w 181186"/>
              <a:gd name="connsiteY144" fmla="*/ 276013 h 433031"/>
              <a:gd name="connsiteX145" fmla="*/ 83512 w 181186"/>
              <a:gd name="connsiteY145" fmla="*/ 277091 h 433031"/>
              <a:gd name="connsiteX146" fmla="*/ 81280 w 181186"/>
              <a:gd name="connsiteY146" fmla="*/ 278245 h 433031"/>
              <a:gd name="connsiteX147" fmla="*/ 79202 w 181186"/>
              <a:gd name="connsiteY147" fmla="*/ 278400 h 433031"/>
              <a:gd name="connsiteX148" fmla="*/ 69657 w 181186"/>
              <a:gd name="connsiteY148" fmla="*/ 275552 h 433031"/>
              <a:gd name="connsiteX149" fmla="*/ 65424 w 181186"/>
              <a:gd name="connsiteY149" fmla="*/ 273781 h 433031"/>
              <a:gd name="connsiteX150" fmla="*/ 64731 w 181186"/>
              <a:gd name="connsiteY150" fmla="*/ 273319 h 433031"/>
              <a:gd name="connsiteX151" fmla="*/ 59189 w 181186"/>
              <a:gd name="connsiteY151" fmla="*/ 268624 h 433031"/>
              <a:gd name="connsiteX152" fmla="*/ 57881 w 181186"/>
              <a:gd name="connsiteY152" fmla="*/ 269702 h 433031"/>
              <a:gd name="connsiteX153" fmla="*/ 56111 w 181186"/>
              <a:gd name="connsiteY153" fmla="*/ 271934 h 433031"/>
              <a:gd name="connsiteX154" fmla="*/ 45258 w 181186"/>
              <a:gd name="connsiteY154" fmla="*/ 300721 h 433031"/>
              <a:gd name="connsiteX155" fmla="*/ 45797 w 181186"/>
              <a:gd name="connsiteY155" fmla="*/ 307956 h 433031"/>
              <a:gd name="connsiteX156" fmla="*/ 45797 w 181186"/>
              <a:gd name="connsiteY156" fmla="*/ 312112 h 433031"/>
              <a:gd name="connsiteX157" fmla="*/ 46336 w 181186"/>
              <a:gd name="connsiteY157" fmla="*/ 317423 h 433031"/>
              <a:gd name="connsiteX158" fmla="*/ 48491 w 181186"/>
              <a:gd name="connsiteY158" fmla="*/ 324196 h 433031"/>
              <a:gd name="connsiteX159" fmla="*/ 48645 w 181186"/>
              <a:gd name="connsiteY159" fmla="*/ 324812 h 433031"/>
              <a:gd name="connsiteX160" fmla="*/ 49184 w 181186"/>
              <a:gd name="connsiteY160" fmla="*/ 333279 h 433031"/>
              <a:gd name="connsiteX161" fmla="*/ 49106 w 181186"/>
              <a:gd name="connsiteY161" fmla="*/ 333972 h 433031"/>
              <a:gd name="connsiteX162" fmla="*/ 47952 w 181186"/>
              <a:gd name="connsiteY162" fmla="*/ 340129 h 43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81186" h="433031">
                <a:moveTo>
                  <a:pt x="47952" y="340129"/>
                </a:moveTo>
                <a:lnTo>
                  <a:pt x="45643" y="348288"/>
                </a:lnTo>
                <a:lnTo>
                  <a:pt x="35945" y="370609"/>
                </a:lnTo>
                <a:lnTo>
                  <a:pt x="26246" y="388312"/>
                </a:lnTo>
                <a:lnTo>
                  <a:pt x="0" y="424796"/>
                </a:lnTo>
                <a:lnTo>
                  <a:pt x="6004" y="430261"/>
                </a:lnTo>
                <a:lnTo>
                  <a:pt x="8621" y="432570"/>
                </a:lnTo>
                <a:lnTo>
                  <a:pt x="8851" y="432570"/>
                </a:lnTo>
                <a:lnTo>
                  <a:pt x="17549" y="433032"/>
                </a:lnTo>
                <a:lnTo>
                  <a:pt x="19319" y="432108"/>
                </a:lnTo>
                <a:lnTo>
                  <a:pt x="21167" y="427952"/>
                </a:lnTo>
                <a:cubicBezTo>
                  <a:pt x="21243" y="427721"/>
                  <a:pt x="21398" y="427490"/>
                  <a:pt x="21551" y="427336"/>
                </a:cubicBezTo>
                <a:lnTo>
                  <a:pt x="23553" y="424796"/>
                </a:lnTo>
                <a:lnTo>
                  <a:pt x="28479" y="413866"/>
                </a:lnTo>
                <a:cubicBezTo>
                  <a:pt x="28556" y="413635"/>
                  <a:pt x="28710" y="413404"/>
                  <a:pt x="28864" y="413250"/>
                </a:cubicBezTo>
                <a:lnTo>
                  <a:pt x="53648" y="382847"/>
                </a:lnTo>
                <a:lnTo>
                  <a:pt x="60729" y="370840"/>
                </a:lnTo>
                <a:lnTo>
                  <a:pt x="63654" y="363374"/>
                </a:lnTo>
                <a:lnTo>
                  <a:pt x="63115" y="356139"/>
                </a:lnTo>
                <a:cubicBezTo>
                  <a:pt x="63038" y="355446"/>
                  <a:pt x="63269" y="354753"/>
                  <a:pt x="63654" y="354215"/>
                </a:cubicBezTo>
                <a:lnTo>
                  <a:pt x="67041" y="349750"/>
                </a:lnTo>
                <a:lnTo>
                  <a:pt x="74583" y="342130"/>
                </a:lnTo>
                <a:lnTo>
                  <a:pt x="83974" y="331047"/>
                </a:lnTo>
                <a:lnTo>
                  <a:pt x="88746" y="322965"/>
                </a:lnTo>
                <a:lnTo>
                  <a:pt x="95904" y="308033"/>
                </a:lnTo>
                <a:cubicBezTo>
                  <a:pt x="96135" y="307571"/>
                  <a:pt x="96443" y="307186"/>
                  <a:pt x="96828" y="306955"/>
                </a:cubicBezTo>
                <a:lnTo>
                  <a:pt x="102447" y="303030"/>
                </a:lnTo>
                <a:cubicBezTo>
                  <a:pt x="103139" y="302568"/>
                  <a:pt x="103986" y="302414"/>
                  <a:pt x="104756" y="302568"/>
                </a:cubicBezTo>
                <a:lnTo>
                  <a:pt x="119765" y="306340"/>
                </a:lnTo>
                <a:lnTo>
                  <a:pt x="122613" y="307032"/>
                </a:lnTo>
                <a:lnTo>
                  <a:pt x="128924" y="290561"/>
                </a:lnTo>
                <a:lnTo>
                  <a:pt x="130002" y="279169"/>
                </a:lnTo>
                <a:cubicBezTo>
                  <a:pt x="130002" y="278938"/>
                  <a:pt x="130079" y="278784"/>
                  <a:pt x="130156" y="278553"/>
                </a:cubicBezTo>
                <a:lnTo>
                  <a:pt x="131310" y="275167"/>
                </a:lnTo>
                <a:cubicBezTo>
                  <a:pt x="131541" y="274551"/>
                  <a:pt x="131926" y="274089"/>
                  <a:pt x="132388" y="273704"/>
                </a:cubicBezTo>
                <a:lnTo>
                  <a:pt x="138776" y="269394"/>
                </a:lnTo>
                <a:lnTo>
                  <a:pt x="141316" y="266315"/>
                </a:lnTo>
                <a:lnTo>
                  <a:pt x="144164" y="261543"/>
                </a:lnTo>
                <a:lnTo>
                  <a:pt x="144472" y="259465"/>
                </a:lnTo>
                <a:lnTo>
                  <a:pt x="141393" y="252384"/>
                </a:lnTo>
                <a:lnTo>
                  <a:pt x="137083" y="245456"/>
                </a:lnTo>
                <a:lnTo>
                  <a:pt x="128308" y="235143"/>
                </a:lnTo>
                <a:cubicBezTo>
                  <a:pt x="128077" y="234912"/>
                  <a:pt x="127924" y="234604"/>
                  <a:pt x="127847" y="234373"/>
                </a:cubicBezTo>
                <a:lnTo>
                  <a:pt x="122228" y="219749"/>
                </a:lnTo>
                <a:cubicBezTo>
                  <a:pt x="122074" y="219364"/>
                  <a:pt x="121997" y="218902"/>
                  <a:pt x="122074" y="218440"/>
                </a:cubicBezTo>
                <a:lnTo>
                  <a:pt x="122613" y="212821"/>
                </a:lnTo>
                <a:lnTo>
                  <a:pt x="123767" y="207433"/>
                </a:lnTo>
                <a:cubicBezTo>
                  <a:pt x="123844" y="207125"/>
                  <a:pt x="123998" y="206818"/>
                  <a:pt x="124152" y="206510"/>
                </a:cubicBezTo>
                <a:lnTo>
                  <a:pt x="139546" y="182264"/>
                </a:lnTo>
                <a:lnTo>
                  <a:pt x="141008" y="172027"/>
                </a:lnTo>
                <a:lnTo>
                  <a:pt x="139854" y="170103"/>
                </a:lnTo>
                <a:lnTo>
                  <a:pt x="136236" y="160636"/>
                </a:lnTo>
                <a:cubicBezTo>
                  <a:pt x="136082" y="160328"/>
                  <a:pt x="136082" y="160020"/>
                  <a:pt x="136082" y="159635"/>
                </a:cubicBezTo>
                <a:lnTo>
                  <a:pt x="136082" y="149475"/>
                </a:lnTo>
                <a:cubicBezTo>
                  <a:pt x="136082" y="149244"/>
                  <a:pt x="136082" y="149090"/>
                  <a:pt x="136159" y="148859"/>
                </a:cubicBezTo>
                <a:lnTo>
                  <a:pt x="137314" y="143780"/>
                </a:lnTo>
                <a:cubicBezTo>
                  <a:pt x="137391" y="143318"/>
                  <a:pt x="137622" y="142933"/>
                  <a:pt x="137930" y="142625"/>
                </a:cubicBezTo>
                <a:lnTo>
                  <a:pt x="140777" y="139238"/>
                </a:lnTo>
                <a:lnTo>
                  <a:pt x="147474" y="133620"/>
                </a:lnTo>
                <a:lnTo>
                  <a:pt x="151707" y="126153"/>
                </a:lnTo>
                <a:lnTo>
                  <a:pt x="156402" y="119688"/>
                </a:lnTo>
                <a:lnTo>
                  <a:pt x="167486" y="101292"/>
                </a:lnTo>
                <a:cubicBezTo>
                  <a:pt x="167640" y="101061"/>
                  <a:pt x="167717" y="100907"/>
                  <a:pt x="167871" y="100753"/>
                </a:cubicBezTo>
                <a:lnTo>
                  <a:pt x="170103" y="98521"/>
                </a:lnTo>
                <a:cubicBezTo>
                  <a:pt x="170334" y="98290"/>
                  <a:pt x="170565" y="98136"/>
                  <a:pt x="170796" y="97983"/>
                </a:cubicBezTo>
                <a:lnTo>
                  <a:pt x="175337" y="95750"/>
                </a:lnTo>
                <a:lnTo>
                  <a:pt x="181186" y="76123"/>
                </a:lnTo>
                <a:lnTo>
                  <a:pt x="177954" y="76354"/>
                </a:lnTo>
                <a:cubicBezTo>
                  <a:pt x="177261" y="76431"/>
                  <a:pt x="176568" y="76200"/>
                  <a:pt x="175953" y="75738"/>
                </a:cubicBezTo>
                <a:lnTo>
                  <a:pt x="170334" y="71274"/>
                </a:lnTo>
                <a:cubicBezTo>
                  <a:pt x="169949" y="70966"/>
                  <a:pt x="169641" y="70581"/>
                  <a:pt x="169487" y="70120"/>
                </a:cubicBezTo>
                <a:lnTo>
                  <a:pt x="168333" y="67272"/>
                </a:lnTo>
                <a:cubicBezTo>
                  <a:pt x="168102" y="66733"/>
                  <a:pt x="168102" y="66194"/>
                  <a:pt x="168179" y="65655"/>
                </a:cubicBezTo>
                <a:lnTo>
                  <a:pt x="168717" y="62807"/>
                </a:lnTo>
                <a:cubicBezTo>
                  <a:pt x="168794" y="62423"/>
                  <a:pt x="168948" y="62038"/>
                  <a:pt x="169256" y="61653"/>
                </a:cubicBezTo>
                <a:lnTo>
                  <a:pt x="170950" y="59421"/>
                </a:lnTo>
                <a:cubicBezTo>
                  <a:pt x="171103" y="59267"/>
                  <a:pt x="171258" y="59113"/>
                  <a:pt x="171411" y="58959"/>
                </a:cubicBezTo>
                <a:lnTo>
                  <a:pt x="174105" y="56727"/>
                </a:lnTo>
                <a:lnTo>
                  <a:pt x="174798" y="54418"/>
                </a:lnTo>
                <a:lnTo>
                  <a:pt x="173875" y="51262"/>
                </a:lnTo>
                <a:cubicBezTo>
                  <a:pt x="173797" y="51031"/>
                  <a:pt x="173797" y="50800"/>
                  <a:pt x="173797" y="50569"/>
                </a:cubicBezTo>
                <a:lnTo>
                  <a:pt x="173259" y="20166"/>
                </a:lnTo>
                <a:lnTo>
                  <a:pt x="173797" y="12623"/>
                </a:lnTo>
                <a:lnTo>
                  <a:pt x="175568" y="4926"/>
                </a:lnTo>
                <a:lnTo>
                  <a:pt x="167486" y="1539"/>
                </a:lnTo>
                <a:lnTo>
                  <a:pt x="161174" y="1001"/>
                </a:lnTo>
                <a:lnTo>
                  <a:pt x="157480" y="1001"/>
                </a:lnTo>
                <a:cubicBezTo>
                  <a:pt x="157095" y="1001"/>
                  <a:pt x="156710" y="924"/>
                  <a:pt x="156325" y="770"/>
                </a:cubicBezTo>
                <a:lnTo>
                  <a:pt x="154632" y="0"/>
                </a:lnTo>
                <a:lnTo>
                  <a:pt x="154632" y="4387"/>
                </a:lnTo>
                <a:cubicBezTo>
                  <a:pt x="154632" y="4926"/>
                  <a:pt x="154478" y="5388"/>
                  <a:pt x="154247" y="5850"/>
                </a:cubicBezTo>
                <a:lnTo>
                  <a:pt x="150860" y="11469"/>
                </a:lnTo>
                <a:cubicBezTo>
                  <a:pt x="150553" y="11930"/>
                  <a:pt x="150091" y="12392"/>
                  <a:pt x="149629" y="12623"/>
                </a:cubicBezTo>
                <a:lnTo>
                  <a:pt x="145165" y="14624"/>
                </a:lnTo>
                <a:lnTo>
                  <a:pt x="143548" y="16625"/>
                </a:lnTo>
                <a:lnTo>
                  <a:pt x="135851" y="34790"/>
                </a:lnTo>
                <a:lnTo>
                  <a:pt x="134466" y="36946"/>
                </a:lnTo>
                <a:cubicBezTo>
                  <a:pt x="134081" y="37484"/>
                  <a:pt x="133542" y="37946"/>
                  <a:pt x="132850" y="38100"/>
                </a:cubicBezTo>
                <a:lnTo>
                  <a:pt x="128077" y="39408"/>
                </a:lnTo>
                <a:lnTo>
                  <a:pt x="126307" y="44258"/>
                </a:lnTo>
                <a:cubicBezTo>
                  <a:pt x="126076" y="44796"/>
                  <a:pt x="125691" y="45335"/>
                  <a:pt x="125230" y="45643"/>
                </a:cubicBezTo>
                <a:lnTo>
                  <a:pt x="120073" y="49107"/>
                </a:lnTo>
                <a:lnTo>
                  <a:pt x="120227" y="50107"/>
                </a:lnTo>
                <a:cubicBezTo>
                  <a:pt x="120303" y="50415"/>
                  <a:pt x="120303" y="50800"/>
                  <a:pt x="120227" y="51108"/>
                </a:cubicBezTo>
                <a:lnTo>
                  <a:pt x="120227" y="51185"/>
                </a:lnTo>
                <a:lnTo>
                  <a:pt x="120842" y="51185"/>
                </a:lnTo>
                <a:cubicBezTo>
                  <a:pt x="121997" y="51185"/>
                  <a:pt x="122997" y="51878"/>
                  <a:pt x="123459" y="52955"/>
                </a:cubicBezTo>
                <a:lnTo>
                  <a:pt x="124614" y="55803"/>
                </a:lnTo>
                <a:cubicBezTo>
                  <a:pt x="124922" y="56650"/>
                  <a:pt x="124845" y="57573"/>
                  <a:pt x="124383" y="58266"/>
                </a:cubicBezTo>
                <a:lnTo>
                  <a:pt x="122689" y="61114"/>
                </a:lnTo>
                <a:cubicBezTo>
                  <a:pt x="122536" y="61345"/>
                  <a:pt x="122459" y="61499"/>
                  <a:pt x="122305" y="61653"/>
                </a:cubicBezTo>
                <a:lnTo>
                  <a:pt x="120073" y="63885"/>
                </a:lnTo>
                <a:cubicBezTo>
                  <a:pt x="119842" y="64116"/>
                  <a:pt x="119534" y="64347"/>
                  <a:pt x="119226" y="64501"/>
                </a:cubicBezTo>
                <a:lnTo>
                  <a:pt x="109374" y="68888"/>
                </a:lnTo>
                <a:lnTo>
                  <a:pt x="101523" y="75045"/>
                </a:lnTo>
                <a:lnTo>
                  <a:pt x="106603" y="83050"/>
                </a:lnTo>
                <a:lnTo>
                  <a:pt x="110759" y="86206"/>
                </a:lnTo>
                <a:cubicBezTo>
                  <a:pt x="111067" y="86437"/>
                  <a:pt x="111298" y="86745"/>
                  <a:pt x="111529" y="87053"/>
                </a:cubicBezTo>
                <a:lnTo>
                  <a:pt x="113761" y="90978"/>
                </a:lnTo>
                <a:cubicBezTo>
                  <a:pt x="113915" y="91209"/>
                  <a:pt x="113992" y="91363"/>
                  <a:pt x="113992" y="91594"/>
                </a:cubicBezTo>
                <a:lnTo>
                  <a:pt x="118456" y="107373"/>
                </a:lnTo>
                <a:cubicBezTo>
                  <a:pt x="118533" y="107681"/>
                  <a:pt x="118610" y="107988"/>
                  <a:pt x="118533" y="108219"/>
                </a:cubicBezTo>
                <a:lnTo>
                  <a:pt x="117994" y="123382"/>
                </a:lnTo>
                <a:cubicBezTo>
                  <a:pt x="117994" y="123690"/>
                  <a:pt x="117917" y="123998"/>
                  <a:pt x="117841" y="124229"/>
                </a:cubicBezTo>
                <a:lnTo>
                  <a:pt x="105294" y="158404"/>
                </a:lnTo>
                <a:lnTo>
                  <a:pt x="108835" y="158173"/>
                </a:lnTo>
                <a:cubicBezTo>
                  <a:pt x="109913" y="158096"/>
                  <a:pt x="110913" y="158635"/>
                  <a:pt x="111452" y="159558"/>
                </a:cubicBezTo>
                <a:lnTo>
                  <a:pt x="113145" y="162406"/>
                </a:lnTo>
                <a:cubicBezTo>
                  <a:pt x="113453" y="162945"/>
                  <a:pt x="113607" y="163484"/>
                  <a:pt x="113530" y="164099"/>
                </a:cubicBezTo>
                <a:lnTo>
                  <a:pt x="112991" y="170257"/>
                </a:lnTo>
                <a:lnTo>
                  <a:pt x="108989" y="184804"/>
                </a:lnTo>
                <a:lnTo>
                  <a:pt x="105679" y="204201"/>
                </a:lnTo>
                <a:lnTo>
                  <a:pt x="105756" y="209897"/>
                </a:lnTo>
                <a:lnTo>
                  <a:pt x="104602" y="216593"/>
                </a:lnTo>
                <a:cubicBezTo>
                  <a:pt x="104602" y="216747"/>
                  <a:pt x="104525" y="216978"/>
                  <a:pt x="104448" y="217132"/>
                </a:cubicBezTo>
                <a:lnTo>
                  <a:pt x="102216" y="222750"/>
                </a:lnTo>
                <a:lnTo>
                  <a:pt x="98213" y="230832"/>
                </a:lnTo>
                <a:cubicBezTo>
                  <a:pt x="98136" y="230986"/>
                  <a:pt x="97982" y="231217"/>
                  <a:pt x="97905" y="231371"/>
                </a:cubicBezTo>
                <a:lnTo>
                  <a:pt x="91209" y="239607"/>
                </a:lnTo>
                <a:lnTo>
                  <a:pt x="91209" y="254924"/>
                </a:lnTo>
                <a:lnTo>
                  <a:pt x="91209" y="254924"/>
                </a:lnTo>
                <a:cubicBezTo>
                  <a:pt x="91209" y="255155"/>
                  <a:pt x="91209" y="255386"/>
                  <a:pt x="91132" y="255617"/>
                </a:cubicBezTo>
                <a:lnTo>
                  <a:pt x="86668" y="272473"/>
                </a:lnTo>
                <a:cubicBezTo>
                  <a:pt x="86591" y="272704"/>
                  <a:pt x="86514" y="272935"/>
                  <a:pt x="86360" y="273166"/>
                </a:cubicBezTo>
                <a:lnTo>
                  <a:pt x="84667" y="276013"/>
                </a:lnTo>
                <a:cubicBezTo>
                  <a:pt x="84359" y="276475"/>
                  <a:pt x="83974" y="276860"/>
                  <a:pt x="83512" y="277091"/>
                </a:cubicBezTo>
                <a:lnTo>
                  <a:pt x="81280" y="278245"/>
                </a:lnTo>
                <a:cubicBezTo>
                  <a:pt x="80664" y="278553"/>
                  <a:pt x="79894" y="278630"/>
                  <a:pt x="79202" y="278400"/>
                </a:cubicBezTo>
                <a:lnTo>
                  <a:pt x="69657" y="275552"/>
                </a:lnTo>
                <a:lnTo>
                  <a:pt x="65424" y="273781"/>
                </a:lnTo>
                <a:cubicBezTo>
                  <a:pt x="65193" y="273704"/>
                  <a:pt x="64962" y="273550"/>
                  <a:pt x="64731" y="273319"/>
                </a:cubicBezTo>
                <a:lnTo>
                  <a:pt x="59189" y="268624"/>
                </a:lnTo>
                <a:lnTo>
                  <a:pt x="57881" y="269702"/>
                </a:lnTo>
                <a:lnTo>
                  <a:pt x="56111" y="271934"/>
                </a:lnTo>
                <a:lnTo>
                  <a:pt x="45258" y="300721"/>
                </a:lnTo>
                <a:lnTo>
                  <a:pt x="45797" y="307956"/>
                </a:lnTo>
                <a:lnTo>
                  <a:pt x="45797" y="312112"/>
                </a:lnTo>
                <a:lnTo>
                  <a:pt x="46336" y="317423"/>
                </a:lnTo>
                <a:lnTo>
                  <a:pt x="48491" y="324196"/>
                </a:lnTo>
                <a:cubicBezTo>
                  <a:pt x="48568" y="324427"/>
                  <a:pt x="48568" y="324581"/>
                  <a:pt x="48645" y="324812"/>
                </a:cubicBezTo>
                <a:lnTo>
                  <a:pt x="49184" y="333279"/>
                </a:lnTo>
                <a:cubicBezTo>
                  <a:pt x="49184" y="333510"/>
                  <a:pt x="49184" y="333741"/>
                  <a:pt x="49106" y="333972"/>
                </a:cubicBezTo>
                <a:lnTo>
                  <a:pt x="47952" y="34012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9" name="Forma libre: forma 92">
            <a:extLst>
              <a:ext uri="{FF2B5EF4-FFF2-40B4-BE49-F238E27FC236}">
                <a16:creationId xmlns:a16="http://schemas.microsoft.com/office/drawing/2014/main" id="{BBF9EDDE-1E06-8B2E-A129-994AB8361F8A}"/>
              </a:ext>
            </a:extLst>
          </p:cNvPr>
          <p:cNvSpPr/>
          <p:nvPr/>
        </p:nvSpPr>
        <p:spPr>
          <a:xfrm>
            <a:off x="8439595" y="1750807"/>
            <a:ext cx="935270" cy="1000813"/>
          </a:xfrm>
          <a:custGeom>
            <a:avLst/>
            <a:gdLst>
              <a:gd name="connsiteX0" fmla="*/ 63038 w 1218045"/>
              <a:gd name="connsiteY0" fmla="*/ 282017 h 1303404"/>
              <a:gd name="connsiteX1" fmla="*/ 64193 w 1218045"/>
              <a:gd name="connsiteY1" fmla="*/ 294794 h 1303404"/>
              <a:gd name="connsiteX2" fmla="*/ 64347 w 1218045"/>
              <a:gd name="connsiteY2" fmla="*/ 296718 h 1303404"/>
              <a:gd name="connsiteX3" fmla="*/ 64347 w 1218045"/>
              <a:gd name="connsiteY3" fmla="*/ 296718 h 1303404"/>
              <a:gd name="connsiteX4" fmla="*/ 64347 w 1218045"/>
              <a:gd name="connsiteY4" fmla="*/ 296718 h 1303404"/>
              <a:gd name="connsiteX5" fmla="*/ 64270 w 1218045"/>
              <a:gd name="connsiteY5" fmla="*/ 297719 h 1303404"/>
              <a:gd name="connsiteX6" fmla="*/ 62038 w 1218045"/>
              <a:gd name="connsiteY6" fmla="*/ 305570 h 1303404"/>
              <a:gd name="connsiteX7" fmla="*/ 61653 w 1218045"/>
              <a:gd name="connsiteY7" fmla="*/ 306416 h 1303404"/>
              <a:gd name="connsiteX8" fmla="*/ 59267 w 1218045"/>
              <a:gd name="connsiteY8" fmla="*/ 309803 h 1303404"/>
              <a:gd name="connsiteX9" fmla="*/ 58266 w 1218045"/>
              <a:gd name="connsiteY9" fmla="*/ 316422 h 1303404"/>
              <a:gd name="connsiteX10" fmla="*/ 56958 w 1218045"/>
              <a:gd name="connsiteY10" fmla="*/ 318424 h 1303404"/>
              <a:gd name="connsiteX11" fmla="*/ 50107 w 1218045"/>
              <a:gd name="connsiteY11" fmla="*/ 322657 h 1303404"/>
              <a:gd name="connsiteX12" fmla="*/ 47798 w 1218045"/>
              <a:gd name="connsiteY12" fmla="*/ 325890 h 1303404"/>
              <a:gd name="connsiteX13" fmla="*/ 45643 w 1218045"/>
              <a:gd name="connsiteY13" fmla="*/ 331201 h 1303404"/>
              <a:gd name="connsiteX14" fmla="*/ 38485 w 1218045"/>
              <a:gd name="connsiteY14" fmla="*/ 369455 h 1303404"/>
              <a:gd name="connsiteX15" fmla="*/ 37792 w 1218045"/>
              <a:gd name="connsiteY15" fmla="*/ 370840 h 1303404"/>
              <a:gd name="connsiteX16" fmla="*/ 32712 w 1218045"/>
              <a:gd name="connsiteY16" fmla="*/ 376459 h 1303404"/>
              <a:gd name="connsiteX17" fmla="*/ 32250 w 1218045"/>
              <a:gd name="connsiteY17" fmla="*/ 376921 h 1303404"/>
              <a:gd name="connsiteX18" fmla="*/ 26632 w 1218045"/>
              <a:gd name="connsiteY18" fmla="*/ 380846 h 1303404"/>
              <a:gd name="connsiteX19" fmla="*/ 19165 w 1218045"/>
              <a:gd name="connsiteY19" fmla="*/ 388389 h 1303404"/>
              <a:gd name="connsiteX20" fmla="*/ 10314 w 1218045"/>
              <a:gd name="connsiteY20" fmla="*/ 394393 h 1303404"/>
              <a:gd name="connsiteX21" fmla="*/ 8313 w 1218045"/>
              <a:gd name="connsiteY21" fmla="*/ 394854 h 1303404"/>
              <a:gd name="connsiteX22" fmla="*/ 1462 w 1218045"/>
              <a:gd name="connsiteY22" fmla="*/ 393700 h 1303404"/>
              <a:gd name="connsiteX23" fmla="*/ 1462 w 1218045"/>
              <a:gd name="connsiteY23" fmla="*/ 404091 h 1303404"/>
              <a:gd name="connsiteX24" fmla="*/ 3079 w 1218045"/>
              <a:gd name="connsiteY24" fmla="*/ 405861 h 1303404"/>
              <a:gd name="connsiteX25" fmla="*/ 4233 w 1218045"/>
              <a:gd name="connsiteY25" fmla="*/ 409787 h 1303404"/>
              <a:gd name="connsiteX26" fmla="*/ 4002 w 1218045"/>
              <a:gd name="connsiteY26" fmla="*/ 411942 h 1303404"/>
              <a:gd name="connsiteX27" fmla="*/ 2232 w 1218045"/>
              <a:gd name="connsiteY27" fmla="*/ 413250 h 1303404"/>
              <a:gd name="connsiteX28" fmla="*/ 539 w 1218045"/>
              <a:gd name="connsiteY28" fmla="*/ 413635 h 1303404"/>
              <a:gd name="connsiteX29" fmla="*/ 0 w 1218045"/>
              <a:gd name="connsiteY29" fmla="*/ 414097 h 1303404"/>
              <a:gd name="connsiteX30" fmla="*/ 1616 w 1218045"/>
              <a:gd name="connsiteY30" fmla="*/ 417330 h 1303404"/>
              <a:gd name="connsiteX31" fmla="*/ 5311 w 1218045"/>
              <a:gd name="connsiteY31" fmla="*/ 421563 h 1303404"/>
              <a:gd name="connsiteX32" fmla="*/ 53494 w 1218045"/>
              <a:gd name="connsiteY32" fmla="*/ 465821 h 1303404"/>
              <a:gd name="connsiteX33" fmla="*/ 92595 w 1218045"/>
              <a:gd name="connsiteY33" fmla="*/ 493761 h 1303404"/>
              <a:gd name="connsiteX34" fmla="*/ 93056 w 1218045"/>
              <a:gd name="connsiteY34" fmla="*/ 494146 h 1303404"/>
              <a:gd name="connsiteX35" fmla="*/ 132465 w 1218045"/>
              <a:gd name="connsiteY35" fmla="*/ 536864 h 1303404"/>
              <a:gd name="connsiteX36" fmla="*/ 162945 w 1218045"/>
              <a:gd name="connsiteY36" fmla="*/ 574656 h 1303404"/>
              <a:gd name="connsiteX37" fmla="*/ 169872 w 1218045"/>
              <a:gd name="connsiteY37" fmla="*/ 580429 h 1303404"/>
              <a:gd name="connsiteX38" fmla="*/ 179109 w 1218045"/>
              <a:gd name="connsiteY38" fmla="*/ 586047 h 1303404"/>
              <a:gd name="connsiteX39" fmla="*/ 191424 w 1218045"/>
              <a:gd name="connsiteY39" fmla="*/ 587664 h 1303404"/>
              <a:gd name="connsiteX40" fmla="*/ 197042 w 1218045"/>
              <a:gd name="connsiteY40" fmla="*/ 589434 h 1303404"/>
              <a:gd name="connsiteX41" fmla="*/ 197812 w 1218045"/>
              <a:gd name="connsiteY41" fmla="*/ 589819 h 1303404"/>
              <a:gd name="connsiteX42" fmla="*/ 202353 w 1218045"/>
              <a:gd name="connsiteY42" fmla="*/ 593206 h 1303404"/>
              <a:gd name="connsiteX43" fmla="*/ 218825 w 1218045"/>
              <a:gd name="connsiteY43" fmla="*/ 607368 h 1303404"/>
              <a:gd name="connsiteX44" fmla="*/ 219287 w 1218045"/>
              <a:gd name="connsiteY44" fmla="*/ 607907 h 1303404"/>
              <a:gd name="connsiteX45" fmla="*/ 224367 w 1218045"/>
              <a:gd name="connsiteY45" fmla="*/ 615219 h 1303404"/>
              <a:gd name="connsiteX46" fmla="*/ 224751 w 1218045"/>
              <a:gd name="connsiteY46" fmla="*/ 615911 h 1303404"/>
              <a:gd name="connsiteX47" fmla="*/ 232602 w 1218045"/>
              <a:gd name="connsiteY47" fmla="*/ 639541 h 1303404"/>
              <a:gd name="connsiteX48" fmla="*/ 232756 w 1218045"/>
              <a:gd name="connsiteY48" fmla="*/ 640388 h 1303404"/>
              <a:gd name="connsiteX49" fmla="*/ 233911 w 1218045"/>
              <a:gd name="connsiteY49" fmla="*/ 683106 h 1303404"/>
              <a:gd name="connsiteX50" fmla="*/ 232756 w 1218045"/>
              <a:gd name="connsiteY50" fmla="*/ 690957 h 1303404"/>
              <a:gd name="connsiteX51" fmla="*/ 232525 w 1218045"/>
              <a:gd name="connsiteY51" fmla="*/ 691804 h 1303404"/>
              <a:gd name="connsiteX52" fmla="*/ 230832 w 1218045"/>
              <a:gd name="connsiteY52" fmla="*/ 695190 h 1303404"/>
              <a:gd name="connsiteX53" fmla="*/ 218363 w 1218045"/>
              <a:gd name="connsiteY53" fmla="*/ 716203 h 1303404"/>
              <a:gd name="connsiteX54" fmla="*/ 215746 w 1218045"/>
              <a:gd name="connsiteY54" fmla="*/ 717589 h 1303404"/>
              <a:gd name="connsiteX55" fmla="*/ 206741 w 1218045"/>
              <a:gd name="connsiteY55" fmla="*/ 717050 h 1303404"/>
              <a:gd name="connsiteX56" fmla="*/ 205586 w 1218045"/>
              <a:gd name="connsiteY56" fmla="*/ 716665 h 1303404"/>
              <a:gd name="connsiteX57" fmla="*/ 200506 w 1218045"/>
              <a:gd name="connsiteY57" fmla="*/ 713817 h 1303404"/>
              <a:gd name="connsiteX58" fmla="*/ 194195 w 1218045"/>
              <a:gd name="connsiteY58" fmla="*/ 711739 h 1303404"/>
              <a:gd name="connsiteX59" fmla="*/ 163792 w 1218045"/>
              <a:gd name="connsiteY59" fmla="*/ 704042 h 1303404"/>
              <a:gd name="connsiteX60" fmla="*/ 156249 w 1218045"/>
              <a:gd name="connsiteY60" fmla="*/ 704042 h 1303404"/>
              <a:gd name="connsiteX61" fmla="*/ 132311 w 1218045"/>
              <a:gd name="connsiteY61" fmla="*/ 706274 h 1303404"/>
              <a:gd name="connsiteX62" fmla="*/ 121535 w 1218045"/>
              <a:gd name="connsiteY62" fmla="*/ 707890 h 1303404"/>
              <a:gd name="connsiteX63" fmla="*/ 114531 w 1218045"/>
              <a:gd name="connsiteY63" fmla="*/ 710584 h 1303404"/>
              <a:gd name="connsiteX64" fmla="*/ 112838 w 1218045"/>
              <a:gd name="connsiteY64" fmla="*/ 711585 h 1303404"/>
              <a:gd name="connsiteX65" fmla="*/ 110221 w 1218045"/>
              <a:gd name="connsiteY65" fmla="*/ 713124 h 1303404"/>
              <a:gd name="connsiteX66" fmla="*/ 109143 w 1218045"/>
              <a:gd name="connsiteY66" fmla="*/ 716742 h 1303404"/>
              <a:gd name="connsiteX67" fmla="*/ 112453 w 1218045"/>
              <a:gd name="connsiteY67" fmla="*/ 723669 h 1303404"/>
              <a:gd name="connsiteX68" fmla="*/ 116686 w 1218045"/>
              <a:gd name="connsiteY68" fmla="*/ 726286 h 1303404"/>
              <a:gd name="connsiteX69" fmla="*/ 117687 w 1218045"/>
              <a:gd name="connsiteY69" fmla="*/ 727441 h 1303404"/>
              <a:gd name="connsiteX70" fmla="*/ 119919 w 1218045"/>
              <a:gd name="connsiteY70" fmla="*/ 731905 h 1303404"/>
              <a:gd name="connsiteX71" fmla="*/ 121843 w 1218045"/>
              <a:gd name="connsiteY71" fmla="*/ 738601 h 1303404"/>
              <a:gd name="connsiteX72" fmla="*/ 123613 w 1218045"/>
              <a:gd name="connsiteY72" fmla="*/ 753072 h 1303404"/>
              <a:gd name="connsiteX73" fmla="*/ 123536 w 1218045"/>
              <a:gd name="connsiteY73" fmla="*/ 754226 h 1303404"/>
              <a:gd name="connsiteX74" fmla="*/ 121843 w 1218045"/>
              <a:gd name="connsiteY74" fmla="*/ 759845 h 1303404"/>
              <a:gd name="connsiteX75" fmla="*/ 121381 w 1218045"/>
              <a:gd name="connsiteY75" fmla="*/ 760691 h 1303404"/>
              <a:gd name="connsiteX76" fmla="*/ 119919 w 1218045"/>
              <a:gd name="connsiteY76" fmla="*/ 762616 h 1303404"/>
              <a:gd name="connsiteX77" fmla="*/ 117995 w 1218045"/>
              <a:gd name="connsiteY77" fmla="*/ 765156 h 1303404"/>
              <a:gd name="connsiteX78" fmla="*/ 113222 w 1218045"/>
              <a:gd name="connsiteY78" fmla="*/ 769928 h 1303404"/>
              <a:gd name="connsiteX79" fmla="*/ 111760 w 1218045"/>
              <a:gd name="connsiteY79" fmla="*/ 771852 h 1303404"/>
              <a:gd name="connsiteX80" fmla="*/ 110759 w 1218045"/>
              <a:gd name="connsiteY80" fmla="*/ 772699 h 1303404"/>
              <a:gd name="connsiteX81" fmla="*/ 107373 w 1218045"/>
              <a:gd name="connsiteY81" fmla="*/ 774392 h 1303404"/>
              <a:gd name="connsiteX82" fmla="*/ 105833 w 1218045"/>
              <a:gd name="connsiteY82" fmla="*/ 774700 h 1303404"/>
              <a:gd name="connsiteX83" fmla="*/ 88746 w 1218045"/>
              <a:gd name="connsiteY83" fmla="*/ 773084 h 1303404"/>
              <a:gd name="connsiteX84" fmla="*/ 84513 w 1218045"/>
              <a:gd name="connsiteY84" fmla="*/ 775701 h 1303404"/>
              <a:gd name="connsiteX85" fmla="*/ 77739 w 1218045"/>
              <a:gd name="connsiteY85" fmla="*/ 779934 h 1303404"/>
              <a:gd name="connsiteX86" fmla="*/ 76585 w 1218045"/>
              <a:gd name="connsiteY86" fmla="*/ 780319 h 1303404"/>
              <a:gd name="connsiteX87" fmla="*/ 71813 w 1218045"/>
              <a:gd name="connsiteY87" fmla="*/ 780858 h 1303404"/>
              <a:gd name="connsiteX88" fmla="*/ 57881 w 1218045"/>
              <a:gd name="connsiteY88" fmla="*/ 785476 h 1303404"/>
              <a:gd name="connsiteX89" fmla="*/ 58112 w 1218045"/>
              <a:gd name="connsiteY89" fmla="*/ 786169 h 1303404"/>
              <a:gd name="connsiteX90" fmla="*/ 58266 w 1218045"/>
              <a:gd name="connsiteY90" fmla="*/ 787092 h 1303404"/>
              <a:gd name="connsiteX91" fmla="*/ 58266 w 1218045"/>
              <a:gd name="connsiteY91" fmla="*/ 800793 h 1303404"/>
              <a:gd name="connsiteX92" fmla="*/ 59036 w 1218045"/>
              <a:gd name="connsiteY92" fmla="*/ 803949 h 1303404"/>
              <a:gd name="connsiteX93" fmla="*/ 63808 w 1218045"/>
              <a:gd name="connsiteY93" fmla="*/ 807258 h 1303404"/>
              <a:gd name="connsiteX94" fmla="*/ 64885 w 1218045"/>
              <a:gd name="connsiteY94" fmla="*/ 808798 h 1303404"/>
              <a:gd name="connsiteX95" fmla="*/ 66040 w 1218045"/>
              <a:gd name="connsiteY95" fmla="*/ 812723 h 1303404"/>
              <a:gd name="connsiteX96" fmla="*/ 65886 w 1218045"/>
              <a:gd name="connsiteY96" fmla="*/ 814724 h 1303404"/>
              <a:gd name="connsiteX97" fmla="*/ 64732 w 1218045"/>
              <a:gd name="connsiteY97" fmla="*/ 816957 h 1303404"/>
              <a:gd name="connsiteX98" fmla="*/ 64347 w 1218045"/>
              <a:gd name="connsiteY98" fmla="*/ 817495 h 1303404"/>
              <a:gd name="connsiteX99" fmla="*/ 61191 w 1218045"/>
              <a:gd name="connsiteY99" fmla="*/ 821190 h 1303404"/>
              <a:gd name="connsiteX100" fmla="*/ 62422 w 1218045"/>
              <a:gd name="connsiteY100" fmla="*/ 821267 h 1303404"/>
              <a:gd name="connsiteX101" fmla="*/ 65578 w 1218045"/>
              <a:gd name="connsiteY101" fmla="*/ 821882 h 1303404"/>
              <a:gd name="connsiteX102" fmla="*/ 66810 w 1218045"/>
              <a:gd name="connsiteY102" fmla="*/ 822498 h 1303404"/>
              <a:gd name="connsiteX103" fmla="*/ 66810 w 1218045"/>
              <a:gd name="connsiteY103" fmla="*/ 822498 h 1303404"/>
              <a:gd name="connsiteX104" fmla="*/ 67579 w 1218045"/>
              <a:gd name="connsiteY104" fmla="*/ 823576 h 1303404"/>
              <a:gd name="connsiteX105" fmla="*/ 68734 w 1218045"/>
              <a:gd name="connsiteY105" fmla="*/ 826424 h 1303404"/>
              <a:gd name="connsiteX106" fmla="*/ 68965 w 1218045"/>
              <a:gd name="connsiteY106" fmla="*/ 827501 h 1303404"/>
              <a:gd name="connsiteX107" fmla="*/ 68965 w 1218045"/>
              <a:gd name="connsiteY107" fmla="*/ 830888 h 1303404"/>
              <a:gd name="connsiteX108" fmla="*/ 69581 w 1218045"/>
              <a:gd name="connsiteY108" fmla="*/ 832504 h 1303404"/>
              <a:gd name="connsiteX109" fmla="*/ 70812 w 1218045"/>
              <a:gd name="connsiteY109" fmla="*/ 833274 h 1303404"/>
              <a:gd name="connsiteX110" fmla="*/ 71120 w 1218045"/>
              <a:gd name="connsiteY110" fmla="*/ 832658 h 1303404"/>
              <a:gd name="connsiteX111" fmla="*/ 73968 w 1218045"/>
              <a:gd name="connsiteY111" fmla="*/ 828733 h 1303404"/>
              <a:gd name="connsiteX112" fmla="*/ 74661 w 1218045"/>
              <a:gd name="connsiteY112" fmla="*/ 828040 h 1303404"/>
              <a:gd name="connsiteX113" fmla="*/ 78047 w 1218045"/>
              <a:gd name="connsiteY113" fmla="*/ 825808 h 1303404"/>
              <a:gd name="connsiteX114" fmla="*/ 78663 w 1218045"/>
              <a:gd name="connsiteY114" fmla="*/ 825577 h 1303404"/>
              <a:gd name="connsiteX115" fmla="*/ 79048 w 1218045"/>
              <a:gd name="connsiteY115" fmla="*/ 825423 h 1303404"/>
              <a:gd name="connsiteX116" fmla="*/ 79510 w 1218045"/>
              <a:gd name="connsiteY116" fmla="*/ 825423 h 1303404"/>
              <a:gd name="connsiteX117" fmla="*/ 80048 w 1218045"/>
              <a:gd name="connsiteY117" fmla="*/ 825423 h 1303404"/>
              <a:gd name="connsiteX118" fmla="*/ 81819 w 1218045"/>
              <a:gd name="connsiteY118" fmla="*/ 826501 h 1303404"/>
              <a:gd name="connsiteX119" fmla="*/ 83512 w 1218045"/>
              <a:gd name="connsiteY119" fmla="*/ 828733 h 1303404"/>
              <a:gd name="connsiteX120" fmla="*/ 83820 w 1218045"/>
              <a:gd name="connsiteY120" fmla="*/ 829426 h 1303404"/>
              <a:gd name="connsiteX121" fmla="*/ 83897 w 1218045"/>
              <a:gd name="connsiteY121" fmla="*/ 831350 h 1303404"/>
              <a:gd name="connsiteX122" fmla="*/ 81819 w 1218045"/>
              <a:gd name="connsiteY122" fmla="*/ 837045 h 1303404"/>
              <a:gd name="connsiteX123" fmla="*/ 81819 w 1218045"/>
              <a:gd name="connsiteY123" fmla="*/ 839739 h 1303404"/>
              <a:gd name="connsiteX124" fmla="*/ 83204 w 1218045"/>
              <a:gd name="connsiteY124" fmla="*/ 842126 h 1303404"/>
              <a:gd name="connsiteX125" fmla="*/ 85590 w 1218045"/>
              <a:gd name="connsiteY125" fmla="*/ 842895 h 1303404"/>
              <a:gd name="connsiteX126" fmla="*/ 93518 w 1218045"/>
              <a:gd name="connsiteY126" fmla="*/ 843896 h 1303404"/>
              <a:gd name="connsiteX127" fmla="*/ 95135 w 1218045"/>
              <a:gd name="connsiteY127" fmla="*/ 844665 h 1303404"/>
              <a:gd name="connsiteX128" fmla="*/ 96828 w 1218045"/>
              <a:gd name="connsiteY128" fmla="*/ 846359 h 1303404"/>
              <a:gd name="connsiteX129" fmla="*/ 97521 w 1218045"/>
              <a:gd name="connsiteY129" fmla="*/ 847513 h 1303404"/>
              <a:gd name="connsiteX130" fmla="*/ 97521 w 1218045"/>
              <a:gd name="connsiteY130" fmla="*/ 848206 h 1303404"/>
              <a:gd name="connsiteX131" fmla="*/ 97521 w 1218045"/>
              <a:gd name="connsiteY131" fmla="*/ 848822 h 1303404"/>
              <a:gd name="connsiteX132" fmla="*/ 97521 w 1218045"/>
              <a:gd name="connsiteY132" fmla="*/ 848822 h 1303404"/>
              <a:gd name="connsiteX133" fmla="*/ 97521 w 1218045"/>
              <a:gd name="connsiteY133" fmla="*/ 848822 h 1303404"/>
              <a:gd name="connsiteX134" fmla="*/ 97290 w 1218045"/>
              <a:gd name="connsiteY134" fmla="*/ 849976 h 1303404"/>
              <a:gd name="connsiteX135" fmla="*/ 96366 w 1218045"/>
              <a:gd name="connsiteY135" fmla="*/ 854441 h 1303404"/>
              <a:gd name="connsiteX136" fmla="*/ 95365 w 1218045"/>
              <a:gd name="connsiteY136" fmla="*/ 856057 h 1303404"/>
              <a:gd name="connsiteX137" fmla="*/ 93595 w 1218045"/>
              <a:gd name="connsiteY137" fmla="*/ 856673 h 1303404"/>
              <a:gd name="connsiteX138" fmla="*/ 91363 w 1218045"/>
              <a:gd name="connsiteY138" fmla="*/ 856673 h 1303404"/>
              <a:gd name="connsiteX139" fmla="*/ 89670 w 1218045"/>
              <a:gd name="connsiteY139" fmla="*/ 856134 h 1303404"/>
              <a:gd name="connsiteX140" fmla="*/ 88361 w 1218045"/>
              <a:gd name="connsiteY140" fmla="*/ 855133 h 1303404"/>
              <a:gd name="connsiteX141" fmla="*/ 86206 w 1218045"/>
              <a:gd name="connsiteY141" fmla="*/ 858751 h 1303404"/>
              <a:gd name="connsiteX142" fmla="*/ 86129 w 1218045"/>
              <a:gd name="connsiteY142" fmla="*/ 859521 h 1303404"/>
              <a:gd name="connsiteX143" fmla="*/ 85359 w 1218045"/>
              <a:gd name="connsiteY143" fmla="*/ 865139 h 1303404"/>
              <a:gd name="connsiteX144" fmla="*/ 85975 w 1218045"/>
              <a:gd name="connsiteY144" fmla="*/ 866371 h 1303404"/>
              <a:gd name="connsiteX145" fmla="*/ 87976 w 1218045"/>
              <a:gd name="connsiteY145" fmla="*/ 865370 h 1303404"/>
              <a:gd name="connsiteX146" fmla="*/ 90285 w 1218045"/>
              <a:gd name="connsiteY146" fmla="*/ 865293 h 1303404"/>
              <a:gd name="connsiteX147" fmla="*/ 95904 w 1218045"/>
              <a:gd name="connsiteY147" fmla="*/ 867525 h 1303404"/>
              <a:gd name="connsiteX148" fmla="*/ 96982 w 1218045"/>
              <a:gd name="connsiteY148" fmla="*/ 868295 h 1303404"/>
              <a:gd name="connsiteX149" fmla="*/ 100368 w 1218045"/>
              <a:gd name="connsiteY149" fmla="*/ 872221 h 1303404"/>
              <a:gd name="connsiteX150" fmla="*/ 100907 w 1218045"/>
              <a:gd name="connsiteY150" fmla="*/ 873221 h 1303404"/>
              <a:gd name="connsiteX151" fmla="*/ 102601 w 1218045"/>
              <a:gd name="connsiteY151" fmla="*/ 878840 h 1303404"/>
              <a:gd name="connsiteX152" fmla="*/ 102755 w 1218045"/>
              <a:gd name="connsiteY152" fmla="*/ 879610 h 1303404"/>
              <a:gd name="connsiteX153" fmla="*/ 102755 w 1218045"/>
              <a:gd name="connsiteY153" fmla="*/ 885075 h 1303404"/>
              <a:gd name="connsiteX154" fmla="*/ 105679 w 1218045"/>
              <a:gd name="connsiteY154" fmla="*/ 887615 h 1303404"/>
              <a:gd name="connsiteX155" fmla="*/ 106295 w 1218045"/>
              <a:gd name="connsiteY155" fmla="*/ 888384 h 1303404"/>
              <a:gd name="connsiteX156" fmla="*/ 107219 w 1218045"/>
              <a:gd name="connsiteY156" fmla="*/ 890078 h 1303404"/>
              <a:gd name="connsiteX157" fmla="*/ 108912 w 1218045"/>
              <a:gd name="connsiteY157" fmla="*/ 893079 h 1303404"/>
              <a:gd name="connsiteX158" fmla="*/ 110759 w 1218045"/>
              <a:gd name="connsiteY158" fmla="*/ 894927 h 1303404"/>
              <a:gd name="connsiteX159" fmla="*/ 114146 w 1218045"/>
              <a:gd name="connsiteY159" fmla="*/ 893772 h 1303404"/>
              <a:gd name="connsiteX160" fmla="*/ 117225 w 1218045"/>
              <a:gd name="connsiteY160" fmla="*/ 894696 h 1303404"/>
              <a:gd name="connsiteX161" fmla="*/ 126230 w 1218045"/>
              <a:gd name="connsiteY161" fmla="*/ 905933 h 1303404"/>
              <a:gd name="connsiteX162" fmla="*/ 126769 w 1218045"/>
              <a:gd name="connsiteY162" fmla="*/ 907165 h 1303404"/>
              <a:gd name="connsiteX163" fmla="*/ 127308 w 1218045"/>
              <a:gd name="connsiteY163" fmla="*/ 910013 h 1303404"/>
              <a:gd name="connsiteX164" fmla="*/ 126692 w 1218045"/>
              <a:gd name="connsiteY164" fmla="*/ 912399 h 1303404"/>
              <a:gd name="connsiteX165" fmla="*/ 123075 w 1218045"/>
              <a:gd name="connsiteY165" fmla="*/ 916555 h 1303404"/>
              <a:gd name="connsiteX166" fmla="*/ 121458 w 1218045"/>
              <a:gd name="connsiteY166" fmla="*/ 920250 h 1303404"/>
              <a:gd name="connsiteX167" fmla="*/ 121766 w 1218045"/>
              <a:gd name="connsiteY167" fmla="*/ 921173 h 1303404"/>
              <a:gd name="connsiteX168" fmla="*/ 126538 w 1218045"/>
              <a:gd name="connsiteY168" fmla="*/ 922482 h 1303404"/>
              <a:gd name="connsiteX169" fmla="*/ 128001 w 1218045"/>
              <a:gd name="connsiteY169" fmla="*/ 923559 h 1303404"/>
              <a:gd name="connsiteX170" fmla="*/ 128462 w 1218045"/>
              <a:gd name="connsiteY170" fmla="*/ 924252 h 1303404"/>
              <a:gd name="connsiteX171" fmla="*/ 128616 w 1218045"/>
              <a:gd name="connsiteY171" fmla="*/ 925561 h 1303404"/>
              <a:gd name="connsiteX172" fmla="*/ 128154 w 1218045"/>
              <a:gd name="connsiteY172" fmla="*/ 926792 h 1303404"/>
              <a:gd name="connsiteX173" fmla="*/ 125307 w 1218045"/>
              <a:gd name="connsiteY173" fmla="*/ 930718 h 1303404"/>
              <a:gd name="connsiteX174" fmla="*/ 123921 w 1218045"/>
              <a:gd name="connsiteY174" fmla="*/ 931718 h 1303404"/>
              <a:gd name="connsiteX175" fmla="*/ 121843 w 1218045"/>
              <a:gd name="connsiteY175" fmla="*/ 932411 h 1303404"/>
              <a:gd name="connsiteX176" fmla="*/ 123228 w 1218045"/>
              <a:gd name="connsiteY176" fmla="*/ 935413 h 1303404"/>
              <a:gd name="connsiteX177" fmla="*/ 126307 w 1218045"/>
              <a:gd name="connsiteY177" fmla="*/ 939030 h 1303404"/>
              <a:gd name="connsiteX178" fmla="*/ 126307 w 1218045"/>
              <a:gd name="connsiteY178" fmla="*/ 939030 h 1303404"/>
              <a:gd name="connsiteX179" fmla="*/ 126307 w 1218045"/>
              <a:gd name="connsiteY179" fmla="*/ 939030 h 1303404"/>
              <a:gd name="connsiteX180" fmla="*/ 126461 w 1218045"/>
              <a:gd name="connsiteY180" fmla="*/ 939338 h 1303404"/>
              <a:gd name="connsiteX181" fmla="*/ 127000 w 1218045"/>
              <a:gd name="connsiteY181" fmla="*/ 940493 h 1303404"/>
              <a:gd name="connsiteX182" fmla="*/ 127539 w 1218045"/>
              <a:gd name="connsiteY182" fmla="*/ 944957 h 1303404"/>
              <a:gd name="connsiteX183" fmla="*/ 127154 w 1218045"/>
              <a:gd name="connsiteY183" fmla="*/ 946804 h 1303404"/>
              <a:gd name="connsiteX184" fmla="*/ 124999 w 1218045"/>
              <a:gd name="connsiteY184" fmla="*/ 950268 h 1303404"/>
              <a:gd name="connsiteX185" fmla="*/ 127077 w 1218045"/>
              <a:gd name="connsiteY185" fmla="*/ 951191 h 1303404"/>
              <a:gd name="connsiteX186" fmla="*/ 128154 w 1218045"/>
              <a:gd name="connsiteY186" fmla="*/ 952038 h 1303404"/>
              <a:gd name="connsiteX187" fmla="*/ 128693 w 1218045"/>
              <a:gd name="connsiteY187" fmla="*/ 953270 h 1303404"/>
              <a:gd name="connsiteX188" fmla="*/ 127924 w 1218045"/>
              <a:gd name="connsiteY188" fmla="*/ 955810 h 1303404"/>
              <a:gd name="connsiteX189" fmla="*/ 124999 w 1218045"/>
              <a:gd name="connsiteY189" fmla="*/ 958735 h 1303404"/>
              <a:gd name="connsiteX190" fmla="*/ 122998 w 1218045"/>
              <a:gd name="connsiteY190" fmla="*/ 964892 h 1303404"/>
              <a:gd name="connsiteX191" fmla="*/ 122844 w 1218045"/>
              <a:gd name="connsiteY191" fmla="*/ 965816 h 1303404"/>
              <a:gd name="connsiteX192" fmla="*/ 122074 w 1218045"/>
              <a:gd name="connsiteY192" fmla="*/ 971127 h 1303404"/>
              <a:gd name="connsiteX193" fmla="*/ 123382 w 1218045"/>
              <a:gd name="connsiteY193" fmla="*/ 976053 h 1303404"/>
              <a:gd name="connsiteX194" fmla="*/ 124537 w 1218045"/>
              <a:gd name="connsiteY194" fmla="*/ 977207 h 1303404"/>
              <a:gd name="connsiteX195" fmla="*/ 130002 w 1218045"/>
              <a:gd name="connsiteY195" fmla="*/ 978670 h 1303404"/>
              <a:gd name="connsiteX196" fmla="*/ 130387 w 1218045"/>
              <a:gd name="connsiteY196" fmla="*/ 978824 h 1303404"/>
              <a:gd name="connsiteX197" fmla="*/ 130772 w 1218045"/>
              <a:gd name="connsiteY197" fmla="*/ 978978 h 1303404"/>
              <a:gd name="connsiteX198" fmla="*/ 131926 w 1218045"/>
              <a:gd name="connsiteY198" fmla="*/ 979747 h 1303404"/>
              <a:gd name="connsiteX199" fmla="*/ 132465 w 1218045"/>
              <a:gd name="connsiteY199" fmla="*/ 980132 h 1303404"/>
              <a:gd name="connsiteX200" fmla="*/ 133696 w 1218045"/>
              <a:gd name="connsiteY200" fmla="*/ 981903 h 1303404"/>
              <a:gd name="connsiteX201" fmla="*/ 135775 w 1218045"/>
              <a:gd name="connsiteY201" fmla="*/ 991755 h 1303404"/>
              <a:gd name="connsiteX202" fmla="*/ 145935 w 1218045"/>
              <a:gd name="connsiteY202" fmla="*/ 1002453 h 1303404"/>
              <a:gd name="connsiteX203" fmla="*/ 146319 w 1218045"/>
              <a:gd name="connsiteY203" fmla="*/ 1002992 h 1303404"/>
              <a:gd name="connsiteX204" fmla="*/ 150245 w 1218045"/>
              <a:gd name="connsiteY204" fmla="*/ 1009766 h 1303404"/>
              <a:gd name="connsiteX205" fmla="*/ 150630 w 1218045"/>
              <a:gd name="connsiteY205" fmla="*/ 1010766 h 1303404"/>
              <a:gd name="connsiteX206" fmla="*/ 151630 w 1218045"/>
              <a:gd name="connsiteY206" fmla="*/ 1017924 h 1303404"/>
              <a:gd name="connsiteX207" fmla="*/ 154324 w 1218045"/>
              <a:gd name="connsiteY207" fmla="*/ 1021542 h 1303404"/>
              <a:gd name="connsiteX208" fmla="*/ 158635 w 1218045"/>
              <a:gd name="connsiteY208" fmla="*/ 1024929 h 1303404"/>
              <a:gd name="connsiteX209" fmla="*/ 168256 w 1218045"/>
              <a:gd name="connsiteY209" fmla="*/ 1027623 h 1303404"/>
              <a:gd name="connsiteX210" fmla="*/ 177415 w 1218045"/>
              <a:gd name="connsiteY210" fmla="*/ 1028700 h 1303404"/>
              <a:gd name="connsiteX211" fmla="*/ 206818 w 1218045"/>
              <a:gd name="connsiteY211" fmla="*/ 1027545 h 1303404"/>
              <a:gd name="connsiteX212" fmla="*/ 223135 w 1218045"/>
              <a:gd name="connsiteY212" fmla="*/ 1023697 h 1303404"/>
              <a:gd name="connsiteX213" fmla="*/ 262851 w 1218045"/>
              <a:gd name="connsiteY213" fmla="*/ 1020233 h 1303404"/>
              <a:gd name="connsiteX214" fmla="*/ 274859 w 1218045"/>
              <a:gd name="connsiteY214" fmla="*/ 1017462 h 1303404"/>
              <a:gd name="connsiteX215" fmla="*/ 289791 w 1218045"/>
              <a:gd name="connsiteY215" fmla="*/ 1015692 h 1303404"/>
              <a:gd name="connsiteX216" fmla="*/ 304184 w 1218045"/>
              <a:gd name="connsiteY216" fmla="*/ 1015692 h 1303404"/>
              <a:gd name="connsiteX217" fmla="*/ 318039 w 1218045"/>
              <a:gd name="connsiteY217" fmla="*/ 1017385 h 1303404"/>
              <a:gd name="connsiteX218" fmla="*/ 319347 w 1218045"/>
              <a:gd name="connsiteY218" fmla="*/ 1017924 h 1303404"/>
              <a:gd name="connsiteX219" fmla="*/ 326121 w 1218045"/>
              <a:gd name="connsiteY219" fmla="*/ 1023004 h 1303404"/>
              <a:gd name="connsiteX220" fmla="*/ 326813 w 1218045"/>
              <a:gd name="connsiteY220" fmla="*/ 1023774 h 1303404"/>
              <a:gd name="connsiteX221" fmla="*/ 330739 w 1218045"/>
              <a:gd name="connsiteY221" fmla="*/ 1029932 h 1303404"/>
              <a:gd name="connsiteX222" fmla="*/ 331124 w 1218045"/>
              <a:gd name="connsiteY222" fmla="*/ 1031086 h 1303404"/>
              <a:gd name="connsiteX223" fmla="*/ 333895 w 1218045"/>
              <a:gd name="connsiteY223" fmla="*/ 1054331 h 1303404"/>
              <a:gd name="connsiteX224" fmla="*/ 342592 w 1218045"/>
              <a:gd name="connsiteY224" fmla="*/ 1077191 h 1303404"/>
              <a:gd name="connsiteX225" fmla="*/ 352521 w 1218045"/>
              <a:gd name="connsiteY225" fmla="*/ 1089814 h 1303404"/>
              <a:gd name="connsiteX226" fmla="*/ 360911 w 1218045"/>
              <a:gd name="connsiteY226" fmla="*/ 1093278 h 1303404"/>
              <a:gd name="connsiteX227" fmla="*/ 370455 w 1218045"/>
              <a:gd name="connsiteY227" fmla="*/ 1093278 h 1303404"/>
              <a:gd name="connsiteX228" fmla="*/ 371764 w 1218045"/>
              <a:gd name="connsiteY228" fmla="*/ 1093585 h 1303404"/>
              <a:gd name="connsiteX229" fmla="*/ 381308 w 1218045"/>
              <a:gd name="connsiteY229" fmla="*/ 1098665 h 1303404"/>
              <a:gd name="connsiteX230" fmla="*/ 382770 w 1218045"/>
              <a:gd name="connsiteY230" fmla="*/ 1100744 h 1303404"/>
              <a:gd name="connsiteX231" fmla="*/ 385002 w 1218045"/>
              <a:gd name="connsiteY231" fmla="*/ 1117600 h 1303404"/>
              <a:gd name="connsiteX232" fmla="*/ 385002 w 1218045"/>
              <a:gd name="connsiteY232" fmla="*/ 1117600 h 1303404"/>
              <a:gd name="connsiteX233" fmla="*/ 385002 w 1218045"/>
              <a:gd name="connsiteY233" fmla="*/ 1117600 h 1303404"/>
              <a:gd name="connsiteX234" fmla="*/ 384848 w 1218045"/>
              <a:gd name="connsiteY234" fmla="*/ 1118986 h 1303404"/>
              <a:gd name="connsiteX235" fmla="*/ 382078 w 1218045"/>
              <a:gd name="connsiteY235" fmla="*/ 1126221 h 1303404"/>
              <a:gd name="connsiteX236" fmla="*/ 374842 w 1218045"/>
              <a:gd name="connsiteY236" fmla="*/ 1145078 h 1303404"/>
              <a:gd name="connsiteX237" fmla="*/ 373842 w 1218045"/>
              <a:gd name="connsiteY237" fmla="*/ 1153314 h 1303404"/>
              <a:gd name="connsiteX238" fmla="*/ 375458 w 1218045"/>
              <a:gd name="connsiteY238" fmla="*/ 1163012 h 1303404"/>
              <a:gd name="connsiteX239" fmla="*/ 378075 w 1218045"/>
              <a:gd name="connsiteY239" fmla="*/ 1170709 h 1303404"/>
              <a:gd name="connsiteX240" fmla="*/ 391468 w 1218045"/>
              <a:gd name="connsiteY240" fmla="*/ 1193569 h 1303404"/>
              <a:gd name="connsiteX241" fmla="*/ 391776 w 1218045"/>
              <a:gd name="connsiteY241" fmla="*/ 1194570 h 1303404"/>
              <a:gd name="connsiteX242" fmla="*/ 392776 w 1218045"/>
              <a:gd name="connsiteY242" fmla="*/ 1203036 h 1303404"/>
              <a:gd name="connsiteX243" fmla="*/ 392930 w 1218045"/>
              <a:gd name="connsiteY243" fmla="*/ 1204191 h 1303404"/>
              <a:gd name="connsiteX244" fmla="*/ 392930 w 1218045"/>
              <a:gd name="connsiteY244" fmla="*/ 1204191 h 1303404"/>
              <a:gd name="connsiteX245" fmla="*/ 392930 w 1218045"/>
              <a:gd name="connsiteY245" fmla="*/ 1204191 h 1303404"/>
              <a:gd name="connsiteX246" fmla="*/ 392853 w 1218045"/>
              <a:gd name="connsiteY246" fmla="*/ 1205269 h 1303404"/>
              <a:gd name="connsiteX247" fmla="*/ 388389 w 1218045"/>
              <a:gd name="connsiteY247" fmla="*/ 1221586 h 1303404"/>
              <a:gd name="connsiteX248" fmla="*/ 388004 w 1218045"/>
              <a:gd name="connsiteY248" fmla="*/ 1226435 h 1303404"/>
              <a:gd name="connsiteX249" fmla="*/ 391545 w 1218045"/>
              <a:gd name="connsiteY249" fmla="*/ 1232978 h 1303404"/>
              <a:gd name="connsiteX250" fmla="*/ 393546 w 1218045"/>
              <a:gd name="connsiteY250" fmla="*/ 1235364 h 1303404"/>
              <a:gd name="connsiteX251" fmla="*/ 407632 w 1218045"/>
              <a:gd name="connsiteY251" fmla="*/ 1249988 h 1303404"/>
              <a:gd name="connsiteX252" fmla="*/ 418484 w 1218045"/>
              <a:gd name="connsiteY252" fmla="*/ 1255376 h 1303404"/>
              <a:gd name="connsiteX253" fmla="*/ 419716 w 1218045"/>
              <a:gd name="connsiteY253" fmla="*/ 1256607 h 1303404"/>
              <a:gd name="connsiteX254" fmla="*/ 423949 w 1218045"/>
              <a:gd name="connsiteY254" fmla="*/ 1265151 h 1303404"/>
              <a:gd name="connsiteX255" fmla="*/ 430645 w 1218045"/>
              <a:gd name="connsiteY255" fmla="*/ 1271385 h 1303404"/>
              <a:gd name="connsiteX256" fmla="*/ 438804 w 1218045"/>
              <a:gd name="connsiteY256" fmla="*/ 1276312 h 1303404"/>
              <a:gd name="connsiteX257" fmla="*/ 451042 w 1218045"/>
              <a:gd name="connsiteY257" fmla="*/ 1281084 h 1303404"/>
              <a:gd name="connsiteX258" fmla="*/ 467745 w 1218045"/>
              <a:gd name="connsiteY258" fmla="*/ 1283778 h 1303404"/>
              <a:gd name="connsiteX259" fmla="*/ 475365 w 1218045"/>
              <a:gd name="connsiteY259" fmla="*/ 1282777 h 1303404"/>
              <a:gd name="connsiteX260" fmla="*/ 494453 w 1218045"/>
              <a:gd name="connsiteY260" fmla="*/ 1274618 h 1303404"/>
              <a:gd name="connsiteX261" fmla="*/ 511694 w 1218045"/>
              <a:gd name="connsiteY261" fmla="*/ 1262457 h 1303404"/>
              <a:gd name="connsiteX262" fmla="*/ 518930 w 1218045"/>
              <a:gd name="connsiteY262" fmla="*/ 1257377 h 1303404"/>
              <a:gd name="connsiteX263" fmla="*/ 520238 w 1218045"/>
              <a:gd name="connsiteY263" fmla="*/ 1256915 h 1303404"/>
              <a:gd name="connsiteX264" fmla="*/ 525857 w 1218045"/>
              <a:gd name="connsiteY264" fmla="*/ 1256377 h 1303404"/>
              <a:gd name="connsiteX265" fmla="*/ 527781 w 1218045"/>
              <a:gd name="connsiteY265" fmla="*/ 1256915 h 1303404"/>
              <a:gd name="connsiteX266" fmla="*/ 537941 w 1218045"/>
              <a:gd name="connsiteY266" fmla="*/ 1264227 h 1303404"/>
              <a:gd name="connsiteX267" fmla="*/ 541713 w 1218045"/>
              <a:gd name="connsiteY267" fmla="*/ 1267999 h 1303404"/>
              <a:gd name="connsiteX268" fmla="*/ 543945 w 1218045"/>
              <a:gd name="connsiteY268" fmla="*/ 1268769 h 1303404"/>
              <a:gd name="connsiteX269" fmla="*/ 544484 w 1218045"/>
              <a:gd name="connsiteY269" fmla="*/ 1268769 h 1303404"/>
              <a:gd name="connsiteX270" fmla="*/ 551873 w 1218045"/>
              <a:gd name="connsiteY270" fmla="*/ 1268307 h 1303404"/>
              <a:gd name="connsiteX271" fmla="*/ 552488 w 1218045"/>
              <a:gd name="connsiteY271" fmla="*/ 1268307 h 1303404"/>
              <a:gd name="connsiteX272" fmla="*/ 560109 w 1218045"/>
              <a:gd name="connsiteY272" fmla="*/ 1269384 h 1303404"/>
              <a:gd name="connsiteX273" fmla="*/ 568806 w 1218045"/>
              <a:gd name="connsiteY273" fmla="*/ 1268846 h 1303404"/>
              <a:gd name="connsiteX274" fmla="*/ 568806 w 1218045"/>
              <a:gd name="connsiteY274" fmla="*/ 1268846 h 1303404"/>
              <a:gd name="connsiteX275" fmla="*/ 568806 w 1218045"/>
              <a:gd name="connsiteY275" fmla="*/ 1268846 h 1303404"/>
              <a:gd name="connsiteX276" fmla="*/ 569807 w 1218045"/>
              <a:gd name="connsiteY276" fmla="*/ 1268922 h 1303404"/>
              <a:gd name="connsiteX277" fmla="*/ 576349 w 1218045"/>
              <a:gd name="connsiteY277" fmla="*/ 1270847 h 1303404"/>
              <a:gd name="connsiteX278" fmla="*/ 577427 w 1218045"/>
              <a:gd name="connsiteY278" fmla="*/ 1264920 h 1303404"/>
              <a:gd name="connsiteX279" fmla="*/ 577965 w 1218045"/>
              <a:gd name="connsiteY279" fmla="*/ 1257916 h 1303404"/>
              <a:gd name="connsiteX280" fmla="*/ 577888 w 1218045"/>
              <a:gd name="connsiteY280" fmla="*/ 1257377 h 1303404"/>
              <a:gd name="connsiteX281" fmla="*/ 577350 w 1218045"/>
              <a:gd name="connsiteY281" fmla="*/ 1250758 h 1303404"/>
              <a:gd name="connsiteX282" fmla="*/ 571269 w 1218045"/>
              <a:gd name="connsiteY282" fmla="*/ 1230207 h 1303404"/>
              <a:gd name="connsiteX283" fmla="*/ 571192 w 1218045"/>
              <a:gd name="connsiteY283" fmla="*/ 1229437 h 1303404"/>
              <a:gd name="connsiteX284" fmla="*/ 571192 w 1218045"/>
              <a:gd name="connsiteY284" fmla="*/ 1223818 h 1303404"/>
              <a:gd name="connsiteX285" fmla="*/ 573039 w 1218045"/>
              <a:gd name="connsiteY285" fmla="*/ 1213966 h 1303404"/>
              <a:gd name="connsiteX286" fmla="*/ 569807 w 1218045"/>
              <a:gd name="connsiteY286" fmla="*/ 1213043 h 1303404"/>
              <a:gd name="connsiteX287" fmla="*/ 568960 w 1218045"/>
              <a:gd name="connsiteY287" fmla="*/ 1212581 h 1303404"/>
              <a:gd name="connsiteX288" fmla="*/ 568036 w 1218045"/>
              <a:gd name="connsiteY288" fmla="*/ 1211503 h 1303404"/>
              <a:gd name="connsiteX289" fmla="*/ 565804 w 1218045"/>
              <a:gd name="connsiteY289" fmla="*/ 1206423 h 1303404"/>
              <a:gd name="connsiteX290" fmla="*/ 565573 w 1218045"/>
              <a:gd name="connsiteY290" fmla="*/ 1205269 h 1303404"/>
              <a:gd name="connsiteX291" fmla="*/ 565573 w 1218045"/>
              <a:gd name="connsiteY291" fmla="*/ 1192338 h 1303404"/>
              <a:gd name="connsiteX292" fmla="*/ 566420 w 1218045"/>
              <a:gd name="connsiteY292" fmla="*/ 1190336 h 1303404"/>
              <a:gd name="connsiteX293" fmla="*/ 568421 w 1218045"/>
              <a:gd name="connsiteY293" fmla="*/ 1189490 h 1303404"/>
              <a:gd name="connsiteX294" fmla="*/ 572885 w 1218045"/>
              <a:gd name="connsiteY294" fmla="*/ 1189490 h 1303404"/>
              <a:gd name="connsiteX295" fmla="*/ 573809 w 1218045"/>
              <a:gd name="connsiteY295" fmla="*/ 1189644 h 1303404"/>
              <a:gd name="connsiteX296" fmla="*/ 586201 w 1218045"/>
              <a:gd name="connsiteY296" fmla="*/ 1194108 h 1303404"/>
              <a:gd name="connsiteX297" fmla="*/ 590435 w 1218045"/>
              <a:gd name="connsiteY297" fmla="*/ 1195108 h 1303404"/>
              <a:gd name="connsiteX298" fmla="*/ 591435 w 1218045"/>
              <a:gd name="connsiteY298" fmla="*/ 1195570 h 1303404"/>
              <a:gd name="connsiteX299" fmla="*/ 595976 w 1218045"/>
              <a:gd name="connsiteY299" fmla="*/ 1198957 h 1303404"/>
              <a:gd name="connsiteX300" fmla="*/ 596977 w 1218045"/>
              <a:gd name="connsiteY300" fmla="*/ 1200419 h 1303404"/>
              <a:gd name="connsiteX301" fmla="*/ 598439 w 1218045"/>
              <a:gd name="connsiteY301" fmla="*/ 1205346 h 1303404"/>
              <a:gd name="connsiteX302" fmla="*/ 600902 w 1218045"/>
              <a:gd name="connsiteY302" fmla="*/ 1207809 h 1303404"/>
              <a:gd name="connsiteX303" fmla="*/ 616835 w 1218045"/>
              <a:gd name="connsiteY303" fmla="*/ 1214120 h 1303404"/>
              <a:gd name="connsiteX304" fmla="*/ 621684 w 1218045"/>
              <a:gd name="connsiteY304" fmla="*/ 1214120 h 1303404"/>
              <a:gd name="connsiteX305" fmla="*/ 629304 w 1218045"/>
              <a:gd name="connsiteY305" fmla="*/ 1210041 h 1303404"/>
              <a:gd name="connsiteX306" fmla="*/ 638002 w 1218045"/>
              <a:gd name="connsiteY306" fmla="*/ 1205422 h 1303404"/>
              <a:gd name="connsiteX307" fmla="*/ 639233 w 1218045"/>
              <a:gd name="connsiteY307" fmla="*/ 1205115 h 1303404"/>
              <a:gd name="connsiteX308" fmla="*/ 640465 w 1218045"/>
              <a:gd name="connsiteY308" fmla="*/ 1205346 h 1303404"/>
              <a:gd name="connsiteX309" fmla="*/ 644390 w 1218045"/>
              <a:gd name="connsiteY309" fmla="*/ 1207039 h 1303404"/>
              <a:gd name="connsiteX310" fmla="*/ 645083 w 1218045"/>
              <a:gd name="connsiteY310" fmla="*/ 1207424 h 1303404"/>
              <a:gd name="connsiteX311" fmla="*/ 648085 w 1218045"/>
              <a:gd name="connsiteY311" fmla="*/ 1209887 h 1303404"/>
              <a:gd name="connsiteX312" fmla="*/ 656013 w 1218045"/>
              <a:gd name="connsiteY312" fmla="*/ 1212504 h 1303404"/>
              <a:gd name="connsiteX313" fmla="*/ 657398 w 1218045"/>
              <a:gd name="connsiteY313" fmla="*/ 1213504 h 1303404"/>
              <a:gd name="connsiteX314" fmla="*/ 659092 w 1218045"/>
              <a:gd name="connsiteY314" fmla="*/ 1215737 h 1303404"/>
              <a:gd name="connsiteX315" fmla="*/ 659245 w 1218045"/>
              <a:gd name="connsiteY315" fmla="*/ 1216044 h 1303404"/>
              <a:gd name="connsiteX316" fmla="*/ 659553 w 1218045"/>
              <a:gd name="connsiteY316" fmla="*/ 1216660 h 1303404"/>
              <a:gd name="connsiteX317" fmla="*/ 660400 w 1218045"/>
              <a:gd name="connsiteY317" fmla="*/ 1219739 h 1303404"/>
              <a:gd name="connsiteX318" fmla="*/ 660631 w 1218045"/>
              <a:gd name="connsiteY318" fmla="*/ 1220585 h 1303404"/>
              <a:gd name="connsiteX319" fmla="*/ 660708 w 1218045"/>
              <a:gd name="connsiteY319" fmla="*/ 1221586 h 1303404"/>
              <a:gd name="connsiteX320" fmla="*/ 659630 w 1218045"/>
              <a:gd name="connsiteY320" fmla="*/ 1232593 h 1303404"/>
              <a:gd name="connsiteX321" fmla="*/ 660015 w 1218045"/>
              <a:gd name="connsiteY321" fmla="*/ 1234748 h 1303404"/>
              <a:gd name="connsiteX322" fmla="*/ 663171 w 1218045"/>
              <a:gd name="connsiteY322" fmla="*/ 1238289 h 1303404"/>
              <a:gd name="connsiteX323" fmla="*/ 665634 w 1218045"/>
              <a:gd name="connsiteY323" fmla="*/ 1239751 h 1303404"/>
              <a:gd name="connsiteX324" fmla="*/ 670406 w 1218045"/>
              <a:gd name="connsiteY324" fmla="*/ 1241829 h 1303404"/>
              <a:gd name="connsiteX325" fmla="*/ 671638 w 1218045"/>
              <a:gd name="connsiteY325" fmla="*/ 1242907 h 1303404"/>
              <a:gd name="connsiteX326" fmla="*/ 674485 w 1218045"/>
              <a:gd name="connsiteY326" fmla="*/ 1247371 h 1303404"/>
              <a:gd name="connsiteX327" fmla="*/ 674793 w 1218045"/>
              <a:gd name="connsiteY327" fmla="*/ 1247910 h 1303404"/>
              <a:gd name="connsiteX328" fmla="*/ 683799 w 1218045"/>
              <a:gd name="connsiteY328" fmla="*/ 1273772 h 1303404"/>
              <a:gd name="connsiteX329" fmla="*/ 683953 w 1218045"/>
              <a:gd name="connsiteY329" fmla="*/ 1274464 h 1303404"/>
              <a:gd name="connsiteX330" fmla="*/ 684491 w 1218045"/>
              <a:gd name="connsiteY330" fmla="*/ 1281238 h 1303404"/>
              <a:gd name="connsiteX331" fmla="*/ 684491 w 1218045"/>
              <a:gd name="connsiteY331" fmla="*/ 1281776 h 1303404"/>
              <a:gd name="connsiteX332" fmla="*/ 683491 w 1218045"/>
              <a:gd name="connsiteY332" fmla="*/ 1290089 h 1303404"/>
              <a:gd name="connsiteX333" fmla="*/ 683337 w 1218045"/>
              <a:gd name="connsiteY333" fmla="*/ 1291244 h 1303404"/>
              <a:gd name="connsiteX334" fmla="*/ 687493 w 1218045"/>
              <a:gd name="connsiteY334" fmla="*/ 1289627 h 1303404"/>
              <a:gd name="connsiteX335" fmla="*/ 689110 w 1218045"/>
              <a:gd name="connsiteY335" fmla="*/ 1289012 h 1303404"/>
              <a:gd name="connsiteX336" fmla="*/ 689187 w 1218045"/>
              <a:gd name="connsiteY336" fmla="*/ 1289012 h 1303404"/>
              <a:gd name="connsiteX337" fmla="*/ 690187 w 1218045"/>
              <a:gd name="connsiteY337" fmla="*/ 1288858 h 1303404"/>
              <a:gd name="connsiteX338" fmla="*/ 690187 w 1218045"/>
              <a:gd name="connsiteY338" fmla="*/ 1288858 h 1303404"/>
              <a:gd name="connsiteX339" fmla="*/ 691573 w 1218045"/>
              <a:gd name="connsiteY339" fmla="*/ 1289242 h 1303404"/>
              <a:gd name="connsiteX340" fmla="*/ 691881 w 1218045"/>
              <a:gd name="connsiteY340" fmla="*/ 1289396 h 1303404"/>
              <a:gd name="connsiteX341" fmla="*/ 692804 w 1218045"/>
              <a:gd name="connsiteY341" fmla="*/ 1290551 h 1303404"/>
              <a:gd name="connsiteX342" fmla="*/ 692804 w 1218045"/>
              <a:gd name="connsiteY342" fmla="*/ 1290551 h 1303404"/>
              <a:gd name="connsiteX343" fmla="*/ 698038 w 1218045"/>
              <a:gd name="connsiteY343" fmla="*/ 1303405 h 1303404"/>
              <a:gd name="connsiteX344" fmla="*/ 698500 w 1218045"/>
              <a:gd name="connsiteY344" fmla="*/ 1303251 h 1303404"/>
              <a:gd name="connsiteX345" fmla="*/ 702425 w 1218045"/>
              <a:gd name="connsiteY345" fmla="*/ 1296862 h 1303404"/>
              <a:gd name="connsiteX346" fmla="*/ 705966 w 1218045"/>
              <a:gd name="connsiteY346" fmla="*/ 1292398 h 1303404"/>
              <a:gd name="connsiteX347" fmla="*/ 706890 w 1218045"/>
              <a:gd name="connsiteY347" fmla="*/ 1291244 h 1303404"/>
              <a:gd name="connsiteX348" fmla="*/ 710122 w 1218045"/>
              <a:gd name="connsiteY348" fmla="*/ 1284240 h 1303404"/>
              <a:gd name="connsiteX349" fmla="*/ 710892 w 1218045"/>
              <a:gd name="connsiteY349" fmla="*/ 1283239 h 1303404"/>
              <a:gd name="connsiteX350" fmla="*/ 717050 w 1218045"/>
              <a:gd name="connsiteY350" fmla="*/ 1278159 h 1303404"/>
              <a:gd name="connsiteX351" fmla="*/ 725208 w 1218045"/>
              <a:gd name="connsiteY351" fmla="*/ 1272925 h 1303404"/>
              <a:gd name="connsiteX352" fmla="*/ 731058 w 1218045"/>
              <a:gd name="connsiteY352" fmla="*/ 1269923 h 1303404"/>
              <a:gd name="connsiteX353" fmla="*/ 732059 w 1218045"/>
              <a:gd name="connsiteY353" fmla="*/ 1269538 h 1303404"/>
              <a:gd name="connsiteX354" fmla="*/ 735830 w 1218045"/>
              <a:gd name="connsiteY354" fmla="*/ 1268153 h 1303404"/>
              <a:gd name="connsiteX355" fmla="*/ 736677 w 1218045"/>
              <a:gd name="connsiteY355" fmla="*/ 1267999 h 1303404"/>
              <a:gd name="connsiteX356" fmla="*/ 745452 w 1218045"/>
              <a:gd name="connsiteY356" fmla="*/ 1267460 h 1303404"/>
              <a:gd name="connsiteX357" fmla="*/ 746914 w 1218045"/>
              <a:gd name="connsiteY357" fmla="*/ 1266460 h 1303404"/>
              <a:gd name="connsiteX358" fmla="*/ 746914 w 1218045"/>
              <a:gd name="connsiteY358" fmla="*/ 1265151 h 1303404"/>
              <a:gd name="connsiteX359" fmla="*/ 746914 w 1218045"/>
              <a:gd name="connsiteY359" fmla="*/ 1265151 h 1303404"/>
              <a:gd name="connsiteX360" fmla="*/ 747607 w 1218045"/>
              <a:gd name="connsiteY360" fmla="*/ 1263304 h 1303404"/>
              <a:gd name="connsiteX361" fmla="*/ 759537 w 1218045"/>
              <a:gd name="connsiteY361" fmla="*/ 1249834 h 1303404"/>
              <a:gd name="connsiteX362" fmla="*/ 760307 w 1218045"/>
              <a:gd name="connsiteY362" fmla="*/ 1248987 h 1303404"/>
              <a:gd name="connsiteX363" fmla="*/ 762616 w 1218045"/>
              <a:gd name="connsiteY363" fmla="*/ 1244369 h 1303404"/>
              <a:gd name="connsiteX364" fmla="*/ 762077 w 1218045"/>
              <a:gd name="connsiteY364" fmla="*/ 1231053 h 1303404"/>
              <a:gd name="connsiteX365" fmla="*/ 762077 w 1218045"/>
              <a:gd name="connsiteY365" fmla="*/ 1231053 h 1303404"/>
              <a:gd name="connsiteX366" fmla="*/ 762077 w 1218045"/>
              <a:gd name="connsiteY366" fmla="*/ 1231053 h 1303404"/>
              <a:gd name="connsiteX367" fmla="*/ 762154 w 1218045"/>
              <a:gd name="connsiteY367" fmla="*/ 1230053 h 1303404"/>
              <a:gd name="connsiteX368" fmla="*/ 763154 w 1218045"/>
              <a:gd name="connsiteY368" fmla="*/ 1220509 h 1303404"/>
              <a:gd name="connsiteX369" fmla="*/ 765694 w 1218045"/>
              <a:gd name="connsiteY369" fmla="*/ 1218046 h 1303404"/>
              <a:gd name="connsiteX370" fmla="*/ 766772 w 1218045"/>
              <a:gd name="connsiteY370" fmla="*/ 1217968 h 1303404"/>
              <a:gd name="connsiteX371" fmla="*/ 779318 w 1218045"/>
              <a:gd name="connsiteY371" fmla="*/ 1216968 h 1303404"/>
              <a:gd name="connsiteX372" fmla="*/ 786245 w 1218045"/>
              <a:gd name="connsiteY372" fmla="*/ 1214274 h 1303404"/>
              <a:gd name="connsiteX373" fmla="*/ 792788 w 1218045"/>
              <a:gd name="connsiteY373" fmla="*/ 1210733 h 1303404"/>
              <a:gd name="connsiteX374" fmla="*/ 796405 w 1218045"/>
              <a:gd name="connsiteY374" fmla="*/ 1206577 h 1303404"/>
              <a:gd name="connsiteX375" fmla="*/ 801255 w 1218045"/>
              <a:gd name="connsiteY375" fmla="*/ 1199034 h 1303404"/>
              <a:gd name="connsiteX376" fmla="*/ 802794 w 1218045"/>
              <a:gd name="connsiteY376" fmla="*/ 1197879 h 1303404"/>
              <a:gd name="connsiteX377" fmla="*/ 821344 w 1218045"/>
              <a:gd name="connsiteY377" fmla="*/ 1192261 h 1303404"/>
              <a:gd name="connsiteX378" fmla="*/ 826962 w 1218045"/>
              <a:gd name="connsiteY378" fmla="*/ 1190567 h 1303404"/>
              <a:gd name="connsiteX379" fmla="*/ 830811 w 1218045"/>
              <a:gd name="connsiteY379" fmla="*/ 1189798 h 1303404"/>
              <a:gd name="connsiteX380" fmla="*/ 850361 w 1218045"/>
              <a:gd name="connsiteY380" fmla="*/ 1185949 h 1303404"/>
              <a:gd name="connsiteX381" fmla="*/ 851747 w 1218045"/>
              <a:gd name="connsiteY381" fmla="*/ 1186026 h 1303404"/>
              <a:gd name="connsiteX382" fmla="*/ 859059 w 1218045"/>
              <a:gd name="connsiteY382" fmla="*/ 1188258 h 1303404"/>
              <a:gd name="connsiteX383" fmla="*/ 860136 w 1218045"/>
              <a:gd name="connsiteY383" fmla="*/ 1188874 h 1303404"/>
              <a:gd name="connsiteX384" fmla="*/ 866910 w 1218045"/>
              <a:gd name="connsiteY384" fmla="*/ 1195032 h 1303404"/>
              <a:gd name="connsiteX385" fmla="*/ 882304 w 1218045"/>
              <a:gd name="connsiteY385" fmla="*/ 1205499 h 1303404"/>
              <a:gd name="connsiteX386" fmla="*/ 884767 w 1218045"/>
              <a:gd name="connsiteY386" fmla="*/ 1206500 h 1303404"/>
              <a:gd name="connsiteX387" fmla="*/ 895081 w 1218045"/>
              <a:gd name="connsiteY387" fmla="*/ 1203190 h 1303404"/>
              <a:gd name="connsiteX388" fmla="*/ 899391 w 1218045"/>
              <a:gd name="connsiteY388" fmla="*/ 1195493 h 1303404"/>
              <a:gd name="connsiteX389" fmla="*/ 899853 w 1218045"/>
              <a:gd name="connsiteY389" fmla="*/ 1193492 h 1303404"/>
              <a:gd name="connsiteX390" fmla="*/ 901007 w 1218045"/>
              <a:gd name="connsiteY390" fmla="*/ 1188104 h 1303404"/>
              <a:gd name="connsiteX391" fmla="*/ 904009 w 1218045"/>
              <a:gd name="connsiteY391" fmla="*/ 1180869 h 1303404"/>
              <a:gd name="connsiteX392" fmla="*/ 904394 w 1218045"/>
              <a:gd name="connsiteY392" fmla="*/ 1178560 h 1303404"/>
              <a:gd name="connsiteX393" fmla="*/ 904779 w 1218045"/>
              <a:gd name="connsiteY393" fmla="*/ 1177867 h 1303404"/>
              <a:gd name="connsiteX394" fmla="*/ 905164 w 1218045"/>
              <a:gd name="connsiteY394" fmla="*/ 1177175 h 1303404"/>
              <a:gd name="connsiteX395" fmla="*/ 907396 w 1218045"/>
              <a:gd name="connsiteY395" fmla="*/ 1174942 h 1303404"/>
              <a:gd name="connsiteX396" fmla="*/ 907396 w 1218045"/>
              <a:gd name="connsiteY396" fmla="*/ 1174942 h 1303404"/>
              <a:gd name="connsiteX397" fmla="*/ 909089 w 1218045"/>
              <a:gd name="connsiteY397" fmla="*/ 1174173 h 1303404"/>
              <a:gd name="connsiteX398" fmla="*/ 913861 w 1218045"/>
              <a:gd name="connsiteY398" fmla="*/ 1173634 h 1303404"/>
              <a:gd name="connsiteX399" fmla="*/ 916940 w 1218045"/>
              <a:gd name="connsiteY399" fmla="*/ 1172633 h 1303404"/>
              <a:gd name="connsiteX400" fmla="*/ 918018 w 1218045"/>
              <a:gd name="connsiteY400" fmla="*/ 1172479 h 1303404"/>
              <a:gd name="connsiteX401" fmla="*/ 919095 w 1218045"/>
              <a:gd name="connsiteY401" fmla="*/ 1172787 h 1303404"/>
              <a:gd name="connsiteX402" fmla="*/ 921327 w 1218045"/>
              <a:gd name="connsiteY402" fmla="*/ 1173942 h 1303404"/>
              <a:gd name="connsiteX403" fmla="*/ 921943 w 1218045"/>
              <a:gd name="connsiteY403" fmla="*/ 1174327 h 1303404"/>
              <a:gd name="connsiteX404" fmla="*/ 924791 w 1218045"/>
              <a:gd name="connsiteY404" fmla="*/ 1176867 h 1303404"/>
              <a:gd name="connsiteX405" fmla="*/ 925791 w 1218045"/>
              <a:gd name="connsiteY405" fmla="*/ 1176251 h 1303404"/>
              <a:gd name="connsiteX406" fmla="*/ 930333 w 1218045"/>
              <a:gd name="connsiteY406" fmla="*/ 1167169 h 1303404"/>
              <a:gd name="connsiteX407" fmla="*/ 933642 w 1218045"/>
              <a:gd name="connsiteY407" fmla="*/ 1144001 h 1303404"/>
              <a:gd name="connsiteX408" fmla="*/ 933873 w 1218045"/>
              <a:gd name="connsiteY408" fmla="*/ 1143154 h 1303404"/>
              <a:gd name="connsiteX409" fmla="*/ 936721 w 1218045"/>
              <a:gd name="connsiteY409" fmla="*/ 1137535 h 1303404"/>
              <a:gd name="connsiteX410" fmla="*/ 941493 w 1218045"/>
              <a:gd name="connsiteY410" fmla="*/ 1130916 h 1303404"/>
              <a:gd name="connsiteX411" fmla="*/ 946804 w 1218045"/>
              <a:gd name="connsiteY411" fmla="*/ 1125528 h 1303404"/>
              <a:gd name="connsiteX412" fmla="*/ 947805 w 1218045"/>
              <a:gd name="connsiteY412" fmla="*/ 1124912 h 1303404"/>
              <a:gd name="connsiteX413" fmla="*/ 951269 w 1218045"/>
              <a:gd name="connsiteY413" fmla="*/ 1123604 h 1303404"/>
              <a:gd name="connsiteX414" fmla="*/ 951961 w 1218045"/>
              <a:gd name="connsiteY414" fmla="*/ 1122295 h 1303404"/>
              <a:gd name="connsiteX415" fmla="*/ 946727 w 1218045"/>
              <a:gd name="connsiteY415" fmla="*/ 1107671 h 1303404"/>
              <a:gd name="connsiteX416" fmla="*/ 946573 w 1218045"/>
              <a:gd name="connsiteY416" fmla="*/ 1106517 h 1303404"/>
              <a:gd name="connsiteX417" fmla="*/ 947112 w 1218045"/>
              <a:gd name="connsiteY417" fmla="*/ 1099743 h 1303404"/>
              <a:gd name="connsiteX418" fmla="*/ 947959 w 1218045"/>
              <a:gd name="connsiteY418" fmla="*/ 1097973 h 1303404"/>
              <a:gd name="connsiteX419" fmla="*/ 949652 w 1218045"/>
              <a:gd name="connsiteY419" fmla="*/ 1096279 h 1303404"/>
              <a:gd name="connsiteX420" fmla="*/ 950499 w 1218045"/>
              <a:gd name="connsiteY420" fmla="*/ 1095741 h 1303404"/>
              <a:gd name="connsiteX421" fmla="*/ 957811 w 1218045"/>
              <a:gd name="connsiteY421" fmla="*/ 1092354 h 1303404"/>
              <a:gd name="connsiteX422" fmla="*/ 958350 w 1218045"/>
              <a:gd name="connsiteY422" fmla="*/ 1090738 h 1303404"/>
              <a:gd name="connsiteX423" fmla="*/ 957349 w 1218045"/>
              <a:gd name="connsiteY423" fmla="*/ 1083502 h 1303404"/>
              <a:gd name="connsiteX424" fmla="*/ 957888 w 1218045"/>
              <a:gd name="connsiteY424" fmla="*/ 1067262 h 1303404"/>
              <a:gd name="connsiteX425" fmla="*/ 957349 w 1218045"/>
              <a:gd name="connsiteY425" fmla="*/ 1062490 h 1303404"/>
              <a:gd name="connsiteX426" fmla="*/ 954886 w 1218045"/>
              <a:gd name="connsiteY426" fmla="*/ 1057025 h 1303404"/>
              <a:gd name="connsiteX427" fmla="*/ 950037 w 1218045"/>
              <a:gd name="connsiteY427" fmla="*/ 1051098 h 1303404"/>
              <a:gd name="connsiteX428" fmla="*/ 947497 w 1218045"/>
              <a:gd name="connsiteY428" fmla="*/ 1046788 h 1303404"/>
              <a:gd name="connsiteX429" fmla="*/ 947112 w 1218045"/>
              <a:gd name="connsiteY429" fmla="*/ 1045403 h 1303404"/>
              <a:gd name="connsiteX430" fmla="*/ 947112 w 1218045"/>
              <a:gd name="connsiteY430" fmla="*/ 1039784 h 1303404"/>
              <a:gd name="connsiteX431" fmla="*/ 947189 w 1218045"/>
              <a:gd name="connsiteY431" fmla="*/ 1039168 h 1303404"/>
              <a:gd name="connsiteX432" fmla="*/ 948344 w 1218045"/>
              <a:gd name="connsiteY432" fmla="*/ 1034088 h 1303404"/>
              <a:gd name="connsiteX433" fmla="*/ 948651 w 1218045"/>
              <a:gd name="connsiteY433" fmla="*/ 1033318 h 1303404"/>
              <a:gd name="connsiteX434" fmla="*/ 953500 w 1218045"/>
              <a:gd name="connsiteY434" fmla="*/ 1024698 h 1303404"/>
              <a:gd name="connsiteX435" fmla="*/ 956810 w 1218045"/>
              <a:gd name="connsiteY435" fmla="*/ 1008842 h 1303404"/>
              <a:gd name="connsiteX436" fmla="*/ 957041 w 1218045"/>
              <a:gd name="connsiteY436" fmla="*/ 1008226 h 1303404"/>
              <a:gd name="connsiteX437" fmla="*/ 961505 w 1218045"/>
              <a:gd name="connsiteY437" fmla="*/ 998682 h 1303404"/>
              <a:gd name="connsiteX438" fmla="*/ 961890 w 1218045"/>
              <a:gd name="connsiteY438" fmla="*/ 998066 h 1303404"/>
              <a:gd name="connsiteX439" fmla="*/ 969202 w 1218045"/>
              <a:gd name="connsiteY439" fmla="*/ 989599 h 1303404"/>
              <a:gd name="connsiteX440" fmla="*/ 969741 w 1218045"/>
              <a:gd name="connsiteY440" fmla="*/ 989138 h 1303404"/>
              <a:gd name="connsiteX441" fmla="*/ 993063 w 1218045"/>
              <a:gd name="connsiteY441" fmla="*/ 973051 h 1303404"/>
              <a:gd name="connsiteX442" fmla="*/ 1002376 w 1218045"/>
              <a:gd name="connsiteY442" fmla="*/ 962583 h 1303404"/>
              <a:gd name="connsiteX443" fmla="*/ 1019541 w 1218045"/>
              <a:gd name="connsiteY443" fmla="*/ 936490 h 1303404"/>
              <a:gd name="connsiteX444" fmla="*/ 1022850 w 1218045"/>
              <a:gd name="connsiteY444" fmla="*/ 935413 h 1303404"/>
              <a:gd name="connsiteX445" fmla="*/ 1026468 w 1218045"/>
              <a:gd name="connsiteY445" fmla="*/ 936798 h 1303404"/>
              <a:gd name="connsiteX446" fmla="*/ 1028700 w 1218045"/>
              <a:gd name="connsiteY446" fmla="*/ 936182 h 1303404"/>
              <a:gd name="connsiteX447" fmla="*/ 1030624 w 1218045"/>
              <a:gd name="connsiteY447" fmla="*/ 933873 h 1303404"/>
              <a:gd name="connsiteX448" fmla="*/ 1031933 w 1218045"/>
              <a:gd name="connsiteY448" fmla="*/ 930487 h 1303404"/>
              <a:gd name="connsiteX449" fmla="*/ 1031548 w 1218045"/>
              <a:gd name="connsiteY449" fmla="*/ 927254 h 1303404"/>
              <a:gd name="connsiteX450" fmla="*/ 1029701 w 1218045"/>
              <a:gd name="connsiteY450" fmla="*/ 924098 h 1303404"/>
              <a:gd name="connsiteX451" fmla="*/ 1023697 w 1218045"/>
              <a:gd name="connsiteY451" fmla="*/ 917556 h 1303404"/>
              <a:gd name="connsiteX452" fmla="*/ 1023004 w 1218045"/>
              <a:gd name="connsiteY452" fmla="*/ 916247 h 1303404"/>
              <a:gd name="connsiteX453" fmla="*/ 1021850 w 1218045"/>
              <a:gd name="connsiteY453" fmla="*/ 911167 h 1303404"/>
              <a:gd name="connsiteX454" fmla="*/ 1020695 w 1218045"/>
              <a:gd name="connsiteY454" fmla="*/ 875761 h 1303404"/>
              <a:gd name="connsiteX455" fmla="*/ 1020695 w 1218045"/>
              <a:gd name="connsiteY455" fmla="*/ 875761 h 1303404"/>
              <a:gd name="connsiteX456" fmla="*/ 1020695 w 1218045"/>
              <a:gd name="connsiteY456" fmla="*/ 875761 h 1303404"/>
              <a:gd name="connsiteX457" fmla="*/ 1020926 w 1218045"/>
              <a:gd name="connsiteY457" fmla="*/ 874607 h 1303404"/>
              <a:gd name="connsiteX458" fmla="*/ 1026545 w 1218045"/>
              <a:gd name="connsiteY458" fmla="*/ 860521 h 1303404"/>
              <a:gd name="connsiteX459" fmla="*/ 1026930 w 1218045"/>
              <a:gd name="connsiteY459" fmla="*/ 858212 h 1303404"/>
              <a:gd name="connsiteX460" fmla="*/ 1029316 w 1218045"/>
              <a:gd name="connsiteY460" fmla="*/ 852055 h 1303404"/>
              <a:gd name="connsiteX461" fmla="*/ 1031163 w 1218045"/>
              <a:gd name="connsiteY461" fmla="*/ 850361 h 1303404"/>
              <a:gd name="connsiteX462" fmla="*/ 1037321 w 1218045"/>
              <a:gd name="connsiteY462" fmla="*/ 848668 h 1303404"/>
              <a:gd name="connsiteX463" fmla="*/ 1052407 w 1218045"/>
              <a:gd name="connsiteY463" fmla="*/ 846436 h 1303404"/>
              <a:gd name="connsiteX464" fmla="*/ 1066107 w 1218045"/>
              <a:gd name="connsiteY464" fmla="*/ 839893 h 1303404"/>
              <a:gd name="connsiteX465" fmla="*/ 1135072 w 1218045"/>
              <a:gd name="connsiteY465" fmla="*/ 788631 h 1303404"/>
              <a:gd name="connsiteX466" fmla="*/ 1139921 w 1218045"/>
              <a:gd name="connsiteY466" fmla="*/ 782243 h 1303404"/>
              <a:gd name="connsiteX467" fmla="*/ 1151467 w 1218045"/>
              <a:gd name="connsiteY467" fmla="*/ 759614 h 1303404"/>
              <a:gd name="connsiteX468" fmla="*/ 1151928 w 1218045"/>
              <a:gd name="connsiteY468" fmla="*/ 758998 h 1303404"/>
              <a:gd name="connsiteX469" fmla="*/ 1167322 w 1218045"/>
              <a:gd name="connsiteY469" fmla="*/ 742527 h 1303404"/>
              <a:gd name="connsiteX470" fmla="*/ 1169401 w 1218045"/>
              <a:gd name="connsiteY470" fmla="*/ 737370 h 1303404"/>
              <a:gd name="connsiteX471" fmla="*/ 1170401 w 1218045"/>
              <a:gd name="connsiteY471" fmla="*/ 736138 h 1303404"/>
              <a:gd name="connsiteX472" fmla="*/ 1174327 w 1218045"/>
              <a:gd name="connsiteY472" fmla="*/ 733290 h 1303404"/>
              <a:gd name="connsiteX473" fmla="*/ 1205653 w 1218045"/>
              <a:gd name="connsiteY473" fmla="*/ 717896 h 1303404"/>
              <a:gd name="connsiteX474" fmla="*/ 1213658 w 1218045"/>
              <a:gd name="connsiteY474" fmla="*/ 711816 h 1303404"/>
              <a:gd name="connsiteX475" fmla="*/ 1218045 w 1218045"/>
              <a:gd name="connsiteY475" fmla="*/ 703041 h 1303404"/>
              <a:gd name="connsiteX476" fmla="*/ 1215967 w 1218045"/>
              <a:gd name="connsiteY476" fmla="*/ 688648 h 1303404"/>
              <a:gd name="connsiteX477" fmla="*/ 1213504 w 1218045"/>
              <a:gd name="connsiteY477" fmla="*/ 683722 h 1303404"/>
              <a:gd name="connsiteX478" fmla="*/ 1209194 w 1218045"/>
              <a:gd name="connsiteY478" fmla="*/ 678334 h 1303404"/>
              <a:gd name="connsiteX479" fmla="*/ 1205114 w 1218045"/>
              <a:gd name="connsiteY479" fmla="*/ 672561 h 1303404"/>
              <a:gd name="connsiteX480" fmla="*/ 1204653 w 1218045"/>
              <a:gd name="connsiteY480" fmla="*/ 671561 h 1303404"/>
              <a:gd name="connsiteX481" fmla="*/ 1202959 w 1218045"/>
              <a:gd name="connsiteY481" fmla="*/ 663710 h 1303404"/>
              <a:gd name="connsiteX482" fmla="*/ 1198957 w 1218045"/>
              <a:gd name="connsiteY482" fmla="*/ 614449 h 1303404"/>
              <a:gd name="connsiteX483" fmla="*/ 1198957 w 1218045"/>
              <a:gd name="connsiteY483" fmla="*/ 614449 h 1303404"/>
              <a:gd name="connsiteX484" fmla="*/ 1198957 w 1218045"/>
              <a:gd name="connsiteY484" fmla="*/ 614449 h 1303404"/>
              <a:gd name="connsiteX485" fmla="*/ 1198957 w 1218045"/>
              <a:gd name="connsiteY485" fmla="*/ 613756 h 1303404"/>
              <a:gd name="connsiteX486" fmla="*/ 1200419 w 1218045"/>
              <a:gd name="connsiteY486" fmla="*/ 603981 h 1303404"/>
              <a:gd name="connsiteX487" fmla="*/ 1084426 w 1218045"/>
              <a:gd name="connsiteY487" fmla="*/ 715279 h 1303404"/>
              <a:gd name="connsiteX488" fmla="*/ 1083348 w 1218045"/>
              <a:gd name="connsiteY488" fmla="*/ 715895 h 1303404"/>
              <a:gd name="connsiteX489" fmla="*/ 1082964 w 1218045"/>
              <a:gd name="connsiteY489" fmla="*/ 715972 h 1303404"/>
              <a:gd name="connsiteX490" fmla="*/ 1082502 w 1218045"/>
              <a:gd name="connsiteY490" fmla="*/ 716049 h 1303404"/>
              <a:gd name="connsiteX491" fmla="*/ 1081809 w 1218045"/>
              <a:gd name="connsiteY491" fmla="*/ 715972 h 1303404"/>
              <a:gd name="connsiteX492" fmla="*/ 1075498 w 1218045"/>
              <a:gd name="connsiteY492" fmla="*/ 714433 h 1303404"/>
              <a:gd name="connsiteX493" fmla="*/ 1064722 w 1218045"/>
              <a:gd name="connsiteY493" fmla="*/ 715510 h 1303404"/>
              <a:gd name="connsiteX494" fmla="*/ 1064029 w 1218045"/>
              <a:gd name="connsiteY494" fmla="*/ 715510 h 1303404"/>
              <a:gd name="connsiteX495" fmla="*/ 1056717 w 1218045"/>
              <a:gd name="connsiteY495" fmla="*/ 714356 h 1303404"/>
              <a:gd name="connsiteX496" fmla="*/ 1056024 w 1218045"/>
              <a:gd name="connsiteY496" fmla="*/ 714125 h 1303404"/>
              <a:gd name="connsiteX497" fmla="*/ 1047019 w 1218045"/>
              <a:gd name="connsiteY497" fmla="*/ 710199 h 1303404"/>
              <a:gd name="connsiteX498" fmla="*/ 1045864 w 1218045"/>
              <a:gd name="connsiteY498" fmla="*/ 709199 h 1303404"/>
              <a:gd name="connsiteX499" fmla="*/ 1041939 w 1218045"/>
              <a:gd name="connsiteY499" fmla="*/ 703580 h 1303404"/>
              <a:gd name="connsiteX500" fmla="*/ 1041477 w 1218045"/>
              <a:gd name="connsiteY500" fmla="*/ 702502 h 1303404"/>
              <a:gd name="connsiteX501" fmla="*/ 1039784 w 1218045"/>
              <a:gd name="connsiteY501" fmla="*/ 694036 h 1303404"/>
              <a:gd name="connsiteX502" fmla="*/ 1038706 w 1218045"/>
              <a:gd name="connsiteY502" fmla="*/ 685723 h 1303404"/>
              <a:gd name="connsiteX503" fmla="*/ 1034858 w 1218045"/>
              <a:gd name="connsiteY503" fmla="*/ 675332 h 1303404"/>
              <a:gd name="connsiteX504" fmla="*/ 1031394 w 1218045"/>
              <a:gd name="connsiteY504" fmla="*/ 663325 h 1303404"/>
              <a:gd name="connsiteX505" fmla="*/ 1025313 w 1218045"/>
              <a:gd name="connsiteY505" fmla="*/ 648393 h 1303404"/>
              <a:gd name="connsiteX506" fmla="*/ 1022388 w 1218045"/>
              <a:gd name="connsiteY506" fmla="*/ 636155 h 1303404"/>
              <a:gd name="connsiteX507" fmla="*/ 1021773 w 1218045"/>
              <a:gd name="connsiteY507" fmla="*/ 626072 h 1303404"/>
              <a:gd name="connsiteX508" fmla="*/ 1021927 w 1218045"/>
              <a:gd name="connsiteY508" fmla="*/ 625071 h 1303404"/>
              <a:gd name="connsiteX509" fmla="*/ 1025775 w 1218045"/>
              <a:gd name="connsiteY509" fmla="*/ 612525 h 1303404"/>
              <a:gd name="connsiteX510" fmla="*/ 1025775 w 1218045"/>
              <a:gd name="connsiteY510" fmla="*/ 597747 h 1303404"/>
              <a:gd name="connsiteX511" fmla="*/ 1024159 w 1218045"/>
              <a:gd name="connsiteY511" fmla="*/ 589280 h 1303404"/>
              <a:gd name="connsiteX512" fmla="*/ 1024159 w 1218045"/>
              <a:gd name="connsiteY512" fmla="*/ 588203 h 1303404"/>
              <a:gd name="connsiteX513" fmla="*/ 1025852 w 1218045"/>
              <a:gd name="connsiteY513" fmla="*/ 579736 h 1303404"/>
              <a:gd name="connsiteX514" fmla="*/ 1026160 w 1218045"/>
              <a:gd name="connsiteY514" fmla="*/ 578889 h 1303404"/>
              <a:gd name="connsiteX515" fmla="*/ 1029008 w 1218045"/>
              <a:gd name="connsiteY515" fmla="*/ 573809 h 1303404"/>
              <a:gd name="connsiteX516" fmla="*/ 1029393 w 1218045"/>
              <a:gd name="connsiteY516" fmla="*/ 573270 h 1303404"/>
              <a:gd name="connsiteX517" fmla="*/ 1037244 w 1218045"/>
              <a:gd name="connsiteY517" fmla="*/ 564804 h 1303404"/>
              <a:gd name="connsiteX518" fmla="*/ 1040168 w 1218045"/>
              <a:gd name="connsiteY518" fmla="*/ 560416 h 1303404"/>
              <a:gd name="connsiteX519" fmla="*/ 1042324 w 1218045"/>
              <a:gd name="connsiteY519" fmla="*/ 554567 h 1303404"/>
              <a:gd name="connsiteX520" fmla="*/ 1044325 w 1218045"/>
              <a:gd name="connsiteY520" fmla="*/ 546639 h 1303404"/>
              <a:gd name="connsiteX521" fmla="*/ 1039014 w 1218045"/>
              <a:gd name="connsiteY521" fmla="*/ 529859 h 1303404"/>
              <a:gd name="connsiteX522" fmla="*/ 1027468 w 1218045"/>
              <a:gd name="connsiteY522" fmla="*/ 538865 h 1303404"/>
              <a:gd name="connsiteX523" fmla="*/ 1023774 w 1218045"/>
              <a:gd name="connsiteY523" fmla="*/ 545176 h 1303404"/>
              <a:gd name="connsiteX524" fmla="*/ 1017155 w 1218045"/>
              <a:gd name="connsiteY524" fmla="*/ 561109 h 1303404"/>
              <a:gd name="connsiteX525" fmla="*/ 1016770 w 1218045"/>
              <a:gd name="connsiteY525" fmla="*/ 561802 h 1303404"/>
              <a:gd name="connsiteX526" fmla="*/ 1011690 w 1218045"/>
              <a:gd name="connsiteY526" fmla="*/ 567959 h 1303404"/>
              <a:gd name="connsiteX527" fmla="*/ 1002915 w 1218045"/>
              <a:gd name="connsiteY527" fmla="*/ 575579 h 1303404"/>
              <a:gd name="connsiteX528" fmla="*/ 1001684 w 1218045"/>
              <a:gd name="connsiteY528" fmla="*/ 576195 h 1303404"/>
              <a:gd name="connsiteX529" fmla="*/ 994371 w 1218045"/>
              <a:gd name="connsiteY529" fmla="*/ 577888 h 1303404"/>
              <a:gd name="connsiteX530" fmla="*/ 992909 w 1218045"/>
              <a:gd name="connsiteY530" fmla="*/ 577812 h 1303404"/>
              <a:gd name="connsiteX531" fmla="*/ 985597 w 1218045"/>
              <a:gd name="connsiteY531" fmla="*/ 575579 h 1303404"/>
              <a:gd name="connsiteX532" fmla="*/ 984519 w 1218045"/>
              <a:gd name="connsiteY532" fmla="*/ 574964 h 1303404"/>
              <a:gd name="connsiteX533" fmla="*/ 976668 w 1218045"/>
              <a:gd name="connsiteY533" fmla="*/ 567652 h 1303404"/>
              <a:gd name="connsiteX534" fmla="*/ 963507 w 1218045"/>
              <a:gd name="connsiteY534" fmla="*/ 551642 h 1303404"/>
              <a:gd name="connsiteX535" fmla="*/ 963122 w 1218045"/>
              <a:gd name="connsiteY535" fmla="*/ 551026 h 1303404"/>
              <a:gd name="connsiteX536" fmla="*/ 955810 w 1218045"/>
              <a:gd name="connsiteY536" fmla="*/ 534709 h 1303404"/>
              <a:gd name="connsiteX537" fmla="*/ 955579 w 1218045"/>
              <a:gd name="connsiteY537" fmla="*/ 534016 h 1303404"/>
              <a:gd name="connsiteX538" fmla="*/ 953885 w 1218045"/>
              <a:gd name="connsiteY538" fmla="*/ 523856 h 1303404"/>
              <a:gd name="connsiteX539" fmla="*/ 953885 w 1218045"/>
              <a:gd name="connsiteY539" fmla="*/ 511618 h 1303404"/>
              <a:gd name="connsiteX540" fmla="*/ 958966 w 1218045"/>
              <a:gd name="connsiteY540" fmla="*/ 479675 h 1303404"/>
              <a:gd name="connsiteX541" fmla="*/ 959196 w 1218045"/>
              <a:gd name="connsiteY541" fmla="*/ 478905 h 1303404"/>
              <a:gd name="connsiteX542" fmla="*/ 963661 w 1218045"/>
              <a:gd name="connsiteY542" fmla="*/ 469361 h 1303404"/>
              <a:gd name="connsiteX543" fmla="*/ 964507 w 1218045"/>
              <a:gd name="connsiteY543" fmla="*/ 468284 h 1303404"/>
              <a:gd name="connsiteX544" fmla="*/ 972974 w 1218045"/>
              <a:gd name="connsiteY544" fmla="*/ 462126 h 1303404"/>
              <a:gd name="connsiteX545" fmla="*/ 981363 w 1218045"/>
              <a:gd name="connsiteY545" fmla="*/ 457123 h 1303404"/>
              <a:gd name="connsiteX546" fmla="*/ 987598 w 1218045"/>
              <a:gd name="connsiteY546" fmla="*/ 450888 h 1303404"/>
              <a:gd name="connsiteX547" fmla="*/ 992832 w 1218045"/>
              <a:gd name="connsiteY547" fmla="*/ 440959 h 1303404"/>
              <a:gd name="connsiteX548" fmla="*/ 993756 w 1218045"/>
              <a:gd name="connsiteY548" fmla="*/ 435341 h 1303404"/>
              <a:gd name="connsiteX549" fmla="*/ 992601 w 1218045"/>
              <a:gd name="connsiteY549" fmla="*/ 431877 h 1303404"/>
              <a:gd name="connsiteX550" fmla="*/ 988984 w 1218045"/>
              <a:gd name="connsiteY550" fmla="*/ 429568 h 1303404"/>
              <a:gd name="connsiteX551" fmla="*/ 984057 w 1218045"/>
              <a:gd name="connsiteY551" fmla="*/ 426797 h 1303404"/>
              <a:gd name="connsiteX552" fmla="*/ 983057 w 1218045"/>
              <a:gd name="connsiteY552" fmla="*/ 425796 h 1303404"/>
              <a:gd name="connsiteX553" fmla="*/ 978593 w 1218045"/>
              <a:gd name="connsiteY553" fmla="*/ 418484 h 1303404"/>
              <a:gd name="connsiteX554" fmla="*/ 978285 w 1218045"/>
              <a:gd name="connsiteY554" fmla="*/ 417792 h 1303404"/>
              <a:gd name="connsiteX555" fmla="*/ 974898 w 1218045"/>
              <a:gd name="connsiteY555" fmla="*/ 406554 h 1303404"/>
              <a:gd name="connsiteX556" fmla="*/ 970896 w 1218045"/>
              <a:gd name="connsiteY556" fmla="*/ 368146 h 1303404"/>
              <a:gd name="connsiteX557" fmla="*/ 967278 w 1218045"/>
              <a:gd name="connsiteY557" fmla="*/ 358294 h 1303404"/>
              <a:gd name="connsiteX558" fmla="*/ 963661 w 1218045"/>
              <a:gd name="connsiteY558" fmla="*/ 354214 h 1303404"/>
              <a:gd name="connsiteX559" fmla="*/ 956194 w 1218045"/>
              <a:gd name="connsiteY559" fmla="*/ 343901 h 1303404"/>
              <a:gd name="connsiteX560" fmla="*/ 949575 w 1218045"/>
              <a:gd name="connsiteY560" fmla="*/ 332278 h 1303404"/>
              <a:gd name="connsiteX561" fmla="*/ 862215 w 1218045"/>
              <a:gd name="connsiteY561" fmla="*/ 260927 h 1303404"/>
              <a:gd name="connsiteX562" fmla="*/ 860136 w 1218045"/>
              <a:gd name="connsiteY562" fmla="*/ 261466 h 1303404"/>
              <a:gd name="connsiteX563" fmla="*/ 857365 w 1218045"/>
              <a:gd name="connsiteY563" fmla="*/ 262159 h 1303404"/>
              <a:gd name="connsiteX564" fmla="*/ 851593 w 1218045"/>
              <a:gd name="connsiteY564" fmla="*/ 266315 h 1303404"/>
              <a:gd name="connsiteX565" fmla="*/ 845820 w 1218045"/>
              <a:gd name="connsiteY565" fmla="*/ 272704 h 1303404"/>
              <a:gd name="connsiteX566" fmla="*/ 841971 w 1218045"/>
              <a:gd name="connsiteY566" fmla="*/ 278707 h 1303404"/>
              <a:gd name="connsiteX567" fmla="*/ 835968 w 1218045"/>
              <a:gd name="connsiteY567" fmla="*/ 288098 h 1303404"/>
              <a:gd name="connsiteX568" fmla="*/ 824576 w 1218045"/>
              <a:gd name="connsiteY568" fmla="*/ 303415 h 1303404"/>
              <a:gd name="connsiteX569" fmla="*/ 823499 w 1218045"/>
              <a:gd name="connsiteY569" fmla="*/ 304261 h 1303404"/>
              <a:gd name="connsiteX570" fmla="*/ 822113 w 1218045"/>
              <a:gd name="connsiteY570" fmla="*/ 304492 h 1303404"/>
              <a:gd name="connsiteX571" fmla="*/ 801332 w 1218045"/>
              <a:gd name="connsiteY571" fmla="*/ 303338 h 1303404"/>
              <a:gd name="connsiteX572" fmla="*/ 793789 w 1218045"/>
              <a:gd name="connsiteY572" fmla="*/ 303876 h 1303404"/>
              <a:gd name="connsiteX573" fmla="*/ 789016 w 1218045"/>
              <a:gd name="connsiteY573" fmla="*/ 304877 h 1303404"/>
              <a:gd name="connsiteX574" fmla="*/ 783782 w 1218045"/>
              <a:gd name="connsiteY574" fmla="*/ 308033 h 1303404"/>
              <a:gd name="connsiteX575" fmla="*/ 783244 w 1218045"/>
              <a:gd name="connsiteY575" fmla="*/ 308264 h 1303404"/>
              <a:gd name="connsiteX576" fmla="*/ 778164 w 1218045"/>
              <a:gd name="connsiteY576" fmla="*/ 309957 h 1303404"/>
              <a:gd name="connsiteX577" fmla="*/ 776701 w 1218045"/>
              <a:gd name="connsiteY577" fmla="*/ 310034 h 1303404"/>
              <a:gd name="connsiteX578" fmla="*/ 764848 w 1218045"/>
              <a:gd name="connsiteY578" fmla="*/ 307186 h 1303404"/>
              <a:gd name="connsiteX579" fmla="*/ 756920 w 1218045"/>
              <a:gd name="connsiteY579" fmla="*/ 306724 h 1303404"/>
              <a:gd name="connsiteX580" fmla="*/ 729288 w 1218045"/>
              <a:gd name="connsiteY580" fmla="*/ 309495 h 1303404"/>
              <a:gd name="connsiteX581" fmla="*/ 720205 w 1218045"/>
              <a:gd name="connsiteY581" fmla="*/ 312189 h 1303404"/>
              <a:gd name="connsiteX582" fmla="*/ 715664 w 1218045"/>
              <a:gd name="connsiteY582" fmla="*/ 314036 h 1303404"/>
              <a:gd name="connsiteX583" fmla="*/ 703195 w 1218045"/>
              <a:gd name="connsiteY583" fmla="*/ 332971 h 1303404"/>
              <a:gd name="connsiteX584" fmla="*/ 679873 w 1218045"/>
              <a:gd name="connsiteY584" fmla="*/ 358063 h 1303404"/>
              <a:gd name="connsiteX585" fmla="*/ 665942 w 1218045"/>
              <a:gd name="connsiteY585" fmla="*/ 375843 h 1303404"/>
              <a:gd name="connsiteX586" fmla="*/ 665557 w 1218045"/>
              <a:gd name="connsiteY586" fmla="*/ 376228 h 1303404"/>
              <a:gd name="connsiteX587" fmla="*/ 654858 w 1218045"/>
              <a:gd name="connsiteY587" fmla="*/ 385233 h 1303404"/>
              <a:gd name="connsiteX588" fmla="*/ 634923 w 1218045"/>
              <a:gd name="connsiteY588" fmla="*/ 398934 h 1303404"/>
              <a:gd name="connsiteX589" fmla="*/ 629535 w 1218045"/>
              <a:gd name="connsiteY589" fmla="*/ 404399 h 1303404"/>
              <a:gd name="connsiteX590" fmla="*/ 617913 w 1218045"/>
              <a:gd name="connsiteY590" fmla="*/ 430338 h 1303404"/>
              <a:gd name="connsiteX591" fmla="*/ 616835 w 1218045"/>
              <a:gd name="connsiteY591" fmla="*/ 431569 h 1303404"/>
              <a:gd name="connsiteX592" fmla="*/ 606675 w 1218045"/>
              <a:gd name="connsiteY592" fmla="*/ 437727 h 1303404"/>
              <a:gd name="connsiteX593" fmla="*/ 600595 w 1218045"/>
              <a:gd name="connsiteY593" fmla="*/ 443346 h 1303404"/>
              <a:gd name="connsiteX594" fmla="*/ 596592 w 1218045"/>
              <a:gd name="connsiteY594" fmla="*/ 449426 h 1303404"/>
              <a:gd name="connsiteX595" fmla="*/ 594899 w 1218045"/>
              <a:gd name="connsiteY595" fmla="*/ 456584 h 1303404"/>
              <a:gd name="connsiteX596" fmla="*/ 589357 w 1218045"/>
              <a:gd name="connsiteY596" fmla="*/ 480368 h 1303404"/>
              <a:gd name="connsiteX597" fmla="*/ 588972 w 1218045"/>
              <a:gd name="connsiteY597" fmla="*/ 481214 h 1303404"/>
              <a:gd name="connsiteX598" fmla="*/ 579967 w 1218045"/>
              <a:gd name="connsiteY598" fmla="*/ 495300 h 1303404"/>
              <a:gd name="connsiteX599" fmla="*/ 579967 w 1218045"/>
              <a:gd name="connsiteY599" fmla="*/ 495300 h 1303404"/>
              <a:gd name="connsiteX600" fmla="*/ 579043 w 1218045"/>
              <a:gd name="connsiteY600" fmla="*/ 496147 h 1303404"/>
              <a:gd name="connsiteX601" fmla="*/ 571731 w 1218045"/>
              <a:gd name="connsiteY601" fmla="*/ 500611 h 1303404"/>
              <a:gd name="connsiteX602" fmla="*/ 557261 w 1218045"/>
              <a:gd name="connsiteY602" fmla="*/ 506461 h 1303404"/>
              <a:gd name="connsiteX603" fmla="*/ 534247 w 1218045"/>
              <a:gd name="connsiteY603" fmla="*/ 511079 h 1303404"/>
              <a:gd name="connsiteX604" fmla="*/ 521470 w 1218045"/>
              <a:gd name="connsiteY604" fmla="*/ 515389 h 1303404"/>
              <a:gd name="connsiteX605" fmla="*/ 511541 w 1218045"/>
              <a:gd name="connsiteY605" fmla="*/ 522701 h 1303404"/>
              <a:gd name="connsiteX606" fmla="*/ 485602 w 1218045"/>
              <a:gd name="connsiteY606" fmla="*/ 559647 h 1303404"/>
              <a:gd name="connsiteX607" fmla="*/ 484062 w 1218045"/>
              <a:gd name="connsiteY607" fmla="*/ 564804 h 1303404"/>
              <a:gd name="connsiteX608" fmla="*/ 483601 w 1218045"/>
              <a:gd name="connsiteY608" fmla="*/ 568344 h 1303404"/>
              <a:gd name="connsiteX609" fmla="*/ 482292 w 1218045"/>
              <a:gd name="connsiteY609" fmla="*/ 570346 h 1303404"/>
              <a:gd name="connsiteX610" fmla="*/ 477828 w 1218045"/>
              <a:gd name="connsiteY610" fmla="*/ 573193 h 1303404"/>
              <a:gd name="connsiteX611" fmla="*/ 477135 w 1218045"/>
              <a:gd name="connsiteY611" fmla="*/ 573501 h 1303404"/>
              <a:gd name="connsiteX612" fmla="*/ 474056 w 1218045"/>
              <a:gd name="connsiteY612" fmla="*/ 574348 h 1303404"/>
              <a:gd name="connsiteX613" fmla="*/ 473210 w 1218045"/>
              <a:gd name="connsiteY613" fmla="*/ 574579 h 1303404"/>
              <a:gd name="connsiteX614" fmla="*/ 472440 w 1218045"/>
              <a:gd name="connsiteY614" fmla="*/ 574656 h 1303404"/>
              <a:gd name="connsiteX615" fmla="*/ 472286 w 1218045"/>
              <a:gd name="connsiteY615" fmla="*/ 574656 h 1303404"/>
              <a:gd name="connsiteX616" fmla="*/ 435187 w 1218045"/>
              <a:gd name="connsiteY616" fmla="*/ 572962 h 1303404"/>
              <a:gd name="connsiteX617" fmla="*/ 410479 w 1218045"/>
              <a:gd name="connsiteY617" fmla="*/ 572424 h 1303404"/>
              <a:gd name="connsiteX618" fmla="*/ 268162 w 1218045"/>
              <a:gd name="connsiteY618" fmla="*/ 568498 h 1303404"/>
              <a:gd name="connsiteX619" fmla="*/ 265545 w 1218045"/>
              <a:gd name="connsiteY619" fmla="*/ 566497 h 1303404"/>
              <a:gd name="connsiteX620" fmla="*/ 255385 w 1218045"/>
              <a:gd name="connsiteY620" fmla="*/ 534401 h 1303404"/>
              <a:gd name="connsiteX621" fmla="*/ 231910 w 1218045"/>
              <a:gd name="connsiteY621" fmla="*/ 482985 h 1303404"/>
              <a:gd name="connsiteX622" fmla="*/ 231679 w 1218045"/>
              <a:gd name="connsiteY622" fmla="*/ 482369 h 1303404"/>
              <a:gd name="connsiteX623" fmla="*/ 228292 w 1218045"/>
              <a:gd name="connsiteY623" fmla="*/ 465513 h 1303404"/>
              <a:gd name="connsiteX624" fmla="*/ 228215 w 1218045"/>
              <a:gd name="connsiteY624" fmla="*/ 428413 h 1303404"/>
              <a:gd name="connsiteX625" fmla="*/ 228215 w 1218045"/>
              <a:gd name="connsiteY625" fmla="*/ 428413 h 1303404"/>
              <a:gd name="connsiteX626" fmla="*/ 228292 w 1218045"/>
              <a:gd name="connsiteY626" fmla="*/ 427644 h 1303404"/>
              <a:gd name="connsiteX627" fmla="*/ 242378 w 1218045"/>
              <a:gd name="connsiteY627" fmla="*/ 376459 h 1303404"/>
              <a:gd name="connsiteX628" fmla="*/ 242685 w 1218045"/>
              <a:gd name="connsiteY628" fmla="*/ 375766 h 1303404"/>
              <a:gd name="connsiteX629" fmla="*/ 256001 w 1218045"/>
              <a:gd name="connsiteY629" fmla="*/ 354138 h 1303404"/>
              <a:gd name="connsiteX630" fmla="*/ 260927 w 1218045"/>
              <a:gd name="connsiteY630" fmla="*/ 336512 h 1303404"/>
              <a:gd name="connsiteX631" fmla="*/ 261928 w 1218045"/>
              <a:gd name="connsiteY631" fmla="*/ 326813 h 1303404"/>
              <a:gd name="connsiteX632" fmla="*/ 260773 w 1218045"/>
              <a:gd name="connsiteY632" fmla="*/ 291792 h 1303404"/>
              <a:gd name="connsiteX633" fmla="*/ 261158 w 1218045"/>
              <a:gd name="connsiteY633" fmla="*/ 290330 h 1303404"/>
              <a:gd name="connsiteX634" fmla="*/ 268470 w 1218045"/>
              <a:gd name="connsiteY634" fmla="*/ 277399 h 1303404"/>
              <a:gd name="connsiteX635" fmla="*/ 279785 w 1218045"/>
              <a:gd name="connsiteY635" fmla="*/ 259850 h 1303404"/>
              <a:gd name="connsiteX636" fmla="*/ 299335 w 1218045"/>
              <a:gd name="connsiteY636" fmla="*/ 220749 h 1303404"/>
              <a:gd name="connsiteX637" fmla="*/ 317577 w 1218045"/>
              <a:gd name="connsiteY637" fmla="*/ 194502 h 1303404"/>
              <a:gd name="connsiteX638" fmla="*/ 337358 w 1218045"/>
              <a:gd name="connsiteY638" fmla="*/ 171335 h 1303404"/>
              <a:gd name="connsiteX639" fmla="*/ 337435 w 1218045"/>
              <a:gd name="connsiteY639" fmla="*/ 170180 h 1303404"/>
              <a:gd name="connsiteX640" fmla="*/ 338436 w 1218045"/>
              <a:gd name="connsiteY640" fmla="*/ 155941 h 1303404"/>
              <a:gd name="connsiteX641" fmla="*/ 337897 w 1218045"/>
              <a:gd name="connsiteY641" fmla="*/ 139931 h 1303404"/>
              <a:gd name="connsiteX642" fmla="*/ 332971 w 1218045"/>
              <a:gd name="connsiteY642" fmla="*/ 109374 h 1303404"/>
              <a:gd name="connsiteX643" fmla="*/ 321118 w 1218045"/>
              <a:gd name="connsiteY643" fmla="*/ 91594 h 1303404"/>
              <a:gd name="connsiteX644" fmla="*/ 315576 w 1218045"/>
              <a:gd name="connsiteY644" fmla="*/ 86591 h 1303404"/>
              <a:gd name="connsiteX645" fmla="*/ 295872 w 1218045"/>
              <a:gd name="connsiteY645" fmla="*/ 79433 h 1303404"/>
              <a:gd name="connsiteX646" fmla="*/ 294871 w 1218045"/>
              <a:gd name="connsiteY646" fmla="*/ 78740 h 1303404"/>
              <a:gd name="connsiteX647" fmla="*/ 289252 w 1218045"/>
              <a:gd name="connsiteY647" fmla="*/ 73121 h 1303404"/>
              <a:gd name="connsiteX648" fmla="*/ 288790 w 1218045"/>
              <a:gd name="connsiteY648" fmla="*/ 72505 h 1303404"/>
              <a:gd name="connsiteX649" fmla="*/ 282017 w 1218045"/>
              <a:gd name="connsiteY649" fmla="*/ 60729 h 1303404"/>
              <a:gd name="connsiteX650" fmla="*/ 273165 w 1218045"/>
              <a:gd name="connsiteY650" fmla="*/ 48029 h 1303404"/>
              <a:gd name="connsiteX651" fmla="*/ 272704 w 1218045"/>
              <a:gd name="connsiteY651" fmla="*/ 46952 h 1303404"/>
              <a:gd name="connsiteX652" fmla="*/ 266546 w 1218045"/>
              <a:gd name="connsiteY652" fmla="*/ 16548 h 1303404"/>
              <a:gd name="connsiteX653" fmla="*/ 264083 w 1218045"/>
              <a:gd name="connsiteY653" fmla="*/ 9698 h 1303404"/>
              <a:gd name="connsiteX654" fmla="*/ 254462 w 1218045"/>
              <a:gd name="connsiteY654" fmla="*/ 0 h 1303404"/>
              <a:gd name="connsiteX655" fmla="*/ 253923 w 1218045"/>
              <a:gd name="connsiteY655" fmla="*/ 539 h 1303404"/>
              <a:gd name="connsiteX656" fmla="*/ 233834 w 1218045"/>
              <a:gd name="connsiteY656" fmla="*/ 14393 h 1303404"/>
              <a:gd name="connsiteX657" fmla="*/ 217362 w 1218045"/>
              <a:gd name="connsiteY657" fmla="*/ 30942 h 1303404"/>
              <a:gd name="connsiteX658" fmla="*/ 212052 w 1218045"/>
              <a:gd name="connsiteY658" fmla="*/ 35098 h 1303404"/>
              <a:gd name="connsiteX659" fmla="*/ 211282 w 1218045"/>
              <a:gd name="connsiteY659" fmla="*/ 35483 h 1303404"/>
              <a:gd name="connsiteX660" fmla="*/ 185959 w 1218045"/>
              <a:gd name="connsiteY660" fmla="*/ 45027 h 1303404"/>
              <a:gd name="connsiteX661" fmla="*/ 185420 w 1218045"/>
              <a:gd name="connsiteY661" fmla="*/ 45181 h 1303404"/>
              <a:gd name="connsiteX662" fmla="*/ 183188 w 1218045"/>
              <a:gd name="connsiteY662" fmla="*/ 45489 h 1303404"/>
              <a:gd name="connsiteX663" fmla="*/ 183342 w 1218045"/>
              <a:gd name="connsiteY663" fmla="*/ 46336 h 1303404"/>
              <a:gd name="connsiteX664" fmla="*/ 183342 w 1218045"/>
              <a:gd name="connsiteY664" fmla="*/ 48568 h 1303404"/>
              <a:gd name="connsiteX665" fmla="*/ 182110 w 1218045"/>
              <a:gd name="connsiteY665" fmla="*/ 50877 h 1303404"/>
              <a:gd name="connsiteX666" fmla="*/ 179339 w 1218045"/>
              <a:gd name="connsiteY666" fmla="*/ 52724 h 1303404"/>
              <a:gd name="connsiteX667" fmla="*/ 178262 w 1218045"/>
              <a:gd name="connsiteY667" fmla="*/ 54956 h 1303404"/>
              <a:gd name="connsiteX668" fmla="*/ 177723 w 1218045"/>
              <a:gd name="connsiteY668" fmla="*/ 63346 h 1303404"/>
              <a:gd name="connsiteX669" fmla="*/ 177107 w 1218045"/>
              <a:gd name="connsiteY669" fmla="*/ 64962 h 1303404"/>
              <a:gd name="connsiteX670" fmla="*/ 174875 w 1218045"/>
              <a:gd name="connsiteY670" fmla="*/ 67810 h 1303404"/>
              <a:gd name="connsiteX671" fmla="*/ 174182 w 1218045"/>
              <a:gd name="connsiteY671" fmla="*/ 68426 h 1303404"/>
              <a:gd name="connsiteX672" fmla="*/ 169718 w 1218045"/>
              <a:gd name="connsiteY672" fmla="*/ 71274 h 1303404"/>
              <a:gd name="connsiteX673" fmla="*/ 169026 w 1218045"/>
              <a:gd name="connsiteY673" fmla="*/ 71582 h 1303404"/>
              <a:gd name="connsiteX674" fmla="*/ 131926 w 1218045"/>
              <a:gd name="connsiteY674" fmla="*/ 82281 h 1303404"/>
              <a:gd name="connsiteX675" fmla="*/ 131310 w 1218045"/>
              <a:gd name="connsiteY675" fmla="*/ 82358 h 1303404"/>
              <a:gd name="connsiteX676" fmla="*/ 122613 w 1218045"/>
              <a:gd name="connsiteY676" fmla="*/ 82896 h 1303404"/>
              <a:gd name="connsiteX677" fmla="*/ 86283 w 1218045"/>
              <a:gd name="connsiteY677" fmla="*/ 94288 h 1303404"/>
              <a:gd name="connsiteX678" fmla="*/ 82358 w 1218045"/>
              <a:gd name="connsiteY678" fmla="*/ 101215 h 1303404"/>
              <a:gd name="connsiteX679" fmla="*/ 72505 w 1218045"/>
              <a:gd name="connsiteY679" fmla="*/ 112915 h 1303404"/>
              <a:gd name="connsiteX680" fmla="*/ 68580 w 1218045"/>
              <a:gd name="connsiteY680" fmla="*/ 118995 h 1303404"/>
              <a:gd name="connsiteX681" fmla="*/ 69042 w 1218045"/>
              <a:gd name="connsiteY681" fmla="*/ 118995 h 1303404"/>
              <a:gd name="connsiteX682" fmla="*/ 80279 w 1218045"/>
              <a:gd name="connsiteY682" fmla="*/ 120688 h 1303404"/>
              <a:gd name="connsiteX683" fmla="*/ 81049 w 1218045"/>
              <a:gd name="connsiteY683" fmla="*/ 120919 h 1303404"/>
              <a:gd name="connsiteX684" fmla="*/ 94519 w 1218045"/>
              <a:gd name="connsiteY684" fmla="*/ 127077 h 1303404"/>
              <a:gd name="connsiteX685" fmla="*/ 106757 w 1218045"/>
              <a:gd name="connsiteY685" fmla="*/ 135775 h 1303404"/>
              <a:gd name="connsiteX686" fmla="*/ 114993 w 1218045"/>
              <a:gd name="connsiteY686" fmla="*/ 143933 h 1303404"/>
              <a:gd name="connsiteX687" fmla="*/ 115685 w 1218045"/>
              <a:gd name="connsiteY687" fmla="*/ 145011 h 1303404"/>
              <a:gd name="connsiteX688" fmla="*/ 117918 w 1218045"/>
              <a:gd name="connsiteY688" fmla="*/ 151784 h 1303404"/>
              <a:gd name="connsiteX689" fmla="*/ 119688 w 1218045"/>
              <a:gd name="connsiteY689" fmla="*/ 158711 h 1303404"/>
              <a:gd name="connsiteX690" fmla="*/ 121304 w 1218045"/>
              <a:gd name="connsiteY690" fmla="*/ 162329 h 1303404"/>
              <a:gd name="connsiteX691" fmla="*/ 125384 w 1218045"/>
              <a:gd name="connsiteY691" fmla="*/ 164176 h 1303404"/>
              <a:gd name="connsiteX692" fmla="*/ 130848 w 1218045"/>
              <a:gd name="connsiteY692" fmla="*/ 167794 h 1303404"/>
              <a:gd name="connsiteX693" fmla="*/ 132003 w 1218045"/>
              <a:gd name="connsiteY693" fmla="*/ 169487 h 1303404"/>
              <a:gd name="connsiteX694" fmla="*/ 133696 w 1218045"/>
              <a:gd name="connsiteY694" fmla="*/ 176261 h 1303404"/>
              <a:gd name="connsiteX695" fmla="*/ 133773 w 1218045"/>
              <a:gd name="connsiteY695" fmla="*/ 176953 h 1303404"/>
              <a:gd name="connsiteX696" fmla="*/ 133773 w 1218045"/>
              <a:gd name="connsiteY696" fmla="*/ 230370 h 1303404"/>
              <a:gd name="connsiteX697" fmla="*/ 136005 w 1218045"/>
              <a:gd name="connsiteY697" fmla="*/ 242224 h 1303404"/>
              <a:gd name="connsiteX698" fmla="*/ 140931 w 1218045"/>
              <a:gd name="connsiteY698" fmla="*/ 254616 h 1303404"/>
              <a:gd name="connsiteX699" fmla="*/ 141085 w 1218045"/>
              <a:gd name="connsiteY699" fmla="*/ 255232 h 1303404"/>
              <a:gd name="connsiteX700" fmla="*/ 142240 w 1218045"/>
              <a:gd name="connsiteY700" fmla="*/ 263082 h 1303404"/>
              <a:gd name="connsiteX701" fmla="*/ 142163 w 1218045"/>
              <a:gd name="connsiteY701" fmla="*/ 264314 h 1303404"/>
              <a:gd name="connsiteX702" fmla="*/ 138315 w 1218045"/>
              <a:gd name="connsiteY702" fmla="*/ 276860 h 1303404"/>
              <a:gd name="connsiteX703" fmla="*/ 138315 w 1218045"/>
              <a:gd name="connsiteY703" fmla="*/ 285481 h 1303404"/>
              <a:gd name="connsiteX704" fmla="*/ 138699 w 1218045"/>
              <a:gd name="connsiteY704" fmla="*/ 288483 h 1303404"/>
              <a:gd name="connsiteX705" fmla="*/ 140931 w 1218045"/>
              <a:gd name="connsiteY705" fmla="*/ 287174 h 1303404"/>
              <a:gd name="connsiteX706" fmla="*/ 143625 w 1218045"/>
              <a:gd name="connsiteY706" fmla="*/ 288713 h 1303404"/>
              <a:gd name="connsiteX707" fmla="*/ 148090 w 1218045"/>
              <a:gd name="connsiteY707" fmla="*/ 297719 h 1303404"/>
              <a:gd name="connsiteX708" fmla="*/ 148398 w 1218045"/>
              <a:gd name="connsiteY708" fmla="*/ 298796 h 1303404"/>
              <a:gd name="connsiteX709" fmla="*/ 148936 w 1218045"/>
              <a:gd name="connsiteY709" fmla="*/ 309495 h 1303404"/>
              <a:gd name="connsiteX710" fmla="*/ 146704 w 1218045"/>
              <a:gd name="connsiteY710" fmla="*/ 333510 h 1303404"/>
              <a:gd name="connsiteX711" fmla="*/ 146550 w 1218045"/>
              <a:gd name="connsiteY711" fmla="*/ 334125 h 1303404"/>
              <a:gd name="connsiteX712" fmla="*/ 145396 w 1218045"/>
              <a:gd name="connsiteY712" fmla="*/ 337512 h 1303404"/>
              <a:gd name="connsiteX713" fmla="*/ 144857 w 1218045"/>
              <a:gd name="connsiteY713" fmla="*/ 338436 h 1303404"/>
              <a:gd name="connsiteX714" fmla="*/ 141932 w 1218045"/>
              <a:gd name="connsiteY714" fmla="*/ 341822 h 1303404"/>
              <a:gd name="connsiteX715" fmla="*/ 141624 w 1218045"/>
              <a:gd name="connsiteY715" fmla="*/ 343439 h 1303404"/>
              <a:gd name="connsiteX716" fmla="*/ 142702 w 1218045"/>
              <a:gd name="connsiteY716" fmla="*/ 351444 h 1303404"/>
              <a:gd name="connsiteX717" fmla="*/ 142548 w 1218045"/>
              <a:gd name="connsiteY717" fmla="*/ 352675 h 1303404"/>
              <a:gd name="connsiteX718" fmla="*/ 141393 w 1218045"/>
              <a:gd name="connsiteY718" fmla="*/ 356062 h 1303404"/>
              <a:gd name="connsiteX719" fmla="*/ 140855 w 1218045"/>
              <a:gd name="connsiteY719" fmla="*/ 356986 h 1303404"/>
              <a:gd name="connsiteX720" fmla="*/ 138007 w 1218045"/>
              <a:gd name="connsiteY720" fmla="*/ 360372 h 1303404"/>
              <a:gd name="connsiteX721" fmla="*/ 137237 w 1218045"/>
              <a:gd name="connsiteY721" fmla="*/ 360988 h 1303404"/>
              <a:gd name="connsiteX722" fmla="*/ 133311 w 1218045"/>
              <a:gd name="connsiteY722" fmla="*/ 363220 h 1303404"/>
              <a:gd name="connsiteX723" fmla="*/ 128385 w 1218045"/>
              <a:gd name="connsiteY723" fmla="*/ 365067 h 1303404"/>
              <a:gd name="connsiteX724" fmla="*/ 127770 w 1218045"/>
              <a:gd name="connsiteY724" fmla="*/ 365221 h 1303404"/>
              <a:gd name="connsiteX725" fmla="*/ 123305 w 1218045"/>
              <a:gd name="connsiteY725" fmla="*/ 365760 h 1303404"/>
              <a:gd name="connsiteX726" fmla="*/ 99291 w 1218045"/>
              <a:gd name="connsiteY726" fmla="*/ 365221 h 1303404"/>
              <a:gd name="connsiteX727" fmla="*/ 98521 w 1218045"/>
              <a:gd name="connsiteY727" fmla="*/ 365067 h 1303404"/>
              <a:gd name="connsiteX728" fmla="*/ 78278 w 1218045"/>
              <a:gd name="connsiteY728" fmla="*/ 358910 h 1303404"/>
              <a:gd name="connsiteX729" fmla="*/ 76816 w 1218045"/>
              <a:gd name="connsiteY729" fmla="*/ 357909 h 1303404"/>
              <a:gd name="connsiteX730" fmla="*/ 66656 w 1218045"/>
              <a:gd name="connsiteY730" fmla="*/ 344439 h 1303404"/>
              <a:gd name="connsiteX731" fmla="*/ 66271 w 1218045"/>
              <a:gd name="connsiteY731" fmla="*/ 341822 h 1303404"/>
              <a:gd name="connsiteX732" fmla="*/ 72582 w 1218045"/>
              <a:gd name="connsiteY732" fmla="*/ 322888 h 1303404"/>
              <a:gd name="connsiteX733" fmla="*/ 70658 w 1218045"/>
              <a:gd name="connsiteY733" fmla="*/ 320194 h 1303404"/>
              <a:gd name="connsiteX734" fmla="*/ 70658 w 1218045"/>
              <a:gd name="connsiteY734" fmla="*/ 318501 h 1303404"/>
              <a:gd name="connsiteX735" fmla="*/ 71351 w 1218045"/>
              <a:gd name="connsiteY735" fmla="*/ 316576 h 1303404"/>
              <a:gd name="connsiteX736" fmla="*/ 76970 w 1218045"/>
              <a:gd name="connsiteY736" fmla="*/ 310419 h 1303404"/>
              <a:gd name="connsiteX737" fmla="*/ 78740 w 1218045"/>
              <a:gd name="connsiteY737" fmla="*/ 309495 h 1303404"/>
              <a:gd name="connsiteX738" fmla="*/ 87745 w 1218045"/>
              <a:gd name="connsiteY738" fmla="*/ 308341 h 1303404"/>
              <a:gd name="connsiteX739" fmla="*/ 88823 w 1218045"/>
              <a:gd name="connsiteY739" fmla="*/ 308418 h 1303404"/>
              <a:gd name="connsiteX740" fmla="*/ 95058 w 1218045"/>
              <a:gd name="connsiteY740" fmla="*/ 310111 h 1303404"/>
              <a:gd name="connsiteX741" fmla="*/ 92671 w 1218045"/>
              <a:gd name="connsiteY741" fmla="*/ 307263 h 1303404"/>
              <a:gd name="connsiteX742" fmla="*/ 92210 w 1218045"/>
              <a:gd name="connsiteY742" fmla="*/ 304415 h 1303404"/>
              <a:gd name="connsiteX743" fmla="*/ 94519 w 1218045"/>
              <a:gd name="connsiteY743" fmla="*/ 302722 h 1303404"/>
              <a:gd name="connsiteX744" fmla="*/ 96135 w 1218045"/>
              <a:gd name="connsiteY744" fmla="*/ 302568 h 1303404"/>
              <a:gd name="connsiteX745" fmla="*/ 94211 w 1218045"/>
              <a:gd name="connsiteY745" fmla="*/ 299874 h 1303404"/>
              <a:gd name="connsiteX746" fmla="*/ 94211 w 1218045"/>
              <a:gd name="connsiteY746" fmla="*/ 297642 h 1303404"/>
              <a:gd name="connsiteX747" fmla="*/ 95981 w 1218045"/>
              <a:gd name="connsiteY747" fmla="*/ 295025 h 1303404"/>
              <a:gd name="connsiteX748" fmla="*/ 99445 w 1218045"/>
              <a:gd name="connsiteY748" fmla="*/ 293639 h 1303404"/>
              <a:gd name="connsiteX749" fmla="*/ 99214 w 1218045"/>
              <a:gd name="connsiteY749" fmla="*/ 292562 h 1303404"/>
              <a:gd name="connsiteX750" fmla="*/ 99214 w 1218045"/>
              <a:gd name="connsiteY750" fmla="*/ 288098 h 1303404"/>
              <a:gd name="connsiteX751" fmla="*/ 99291 w 1218045"/>
              <a:gd name="connsiteY751" fmla="*/ 287328 h 1303404"/>
              <a:gd name="connsiteX752" fmla="*/ 100445 w 1218045"/>
              <a:gd name="connsiteY752" fmla="*/ 283402 h 1303404"/>
              <a:gd name="connsiteX753" fmla="*/ 100753 w 1218045"/>
              <a:gd name="connsiteY753" fmla="*/ 282710 h 1303404"/>
              <a:gd name="connsiteX754" fmla="*/ 102601 w 1218045"/>
              <a:gd name="connsiteY754" fmla="*/ 279708 h 1303404"/>
              <a:gd name="connsiteX755" fmla="*/ 86591 w 1218045"/>
              <a:gd name="connsiteY755" fmla="*/ 279708 h 1303404"/>
              <a:gd name="connsiteX756" fmla="*/ 86206 w 1218045"/>
              <a:gd name="connsiteY756" fmla="*/ 284403 h 1303404"/>
              <a:gd name="connsiteX757" fmla="*/ 83743 w 1218045"/>
              <a:gd name="connsiteY757" fmla="*/ 286943 h 1303404"/>
              <a:gd name="connsiteX758" fmla="*/ 75276 w 1218045"/>
              <a:gd name="connsiteY758" fmla="*/ 288098 h 1303404"/>
              <a:gd name="connsiteX759" fmla="*/ 73506 w 1218045"/>
              <a:gd name="connsiteY759" fmla="*/ 287713 h 1303404"/>
              <a:gd name="connsiteX760" fmla="*/ 63962 w 1218045"/>
              <a:gd name="connsiteY760" fmla="*/ 282094 h 1303404"/>
              <a:gd name="connsiteX761" fmla="*/ 63038 w 1218045"/>
              <a:gd name="connsiteY761" fmla="*/ 282017 h 130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</a:cxnLst>
            <a:rect l="l" t="t" r="r" b="b"/>
            <a:pathLst>
              <a:path w="1218045" h="1303404">
                <a:moveTo>
                  <a:pt x="63038" y="282017"/>
                </a:moveTo>
                <a:lnTo>
                  <a:pt x="64193" y="294794"/>
                </a:lnTo>
                <a:lnTo>
                  <a:pt x="64347" y="296718"/>
                </a:lnTo>
                <a:lnTo>
                  <a:pt x="64347" y="296718"/>
                </a:lnTo>
                <a:lnTo>
                  <a:pt x="64347" y="296718"/>
                </a:lnTo>
                <a:cubicBezTo>
                  <a:pt x="64347" y="297026"/>
                  <a:pt x="64347" y="297411"/>
                  <a:pt x="64270" y="297719"/>
                </a:cubicBezTo>
                <a:lnTo>
                  <a:pt x="62038" y="305570"/>
                </a:lnTo>
                <a:cubicBezTo>
                  <a:pt x="61961" y="305878"/>
                  <a:pt x="61807" y="306185"/>
                  <a:pt x="61653" y="306416"/>
                </a:cubicBezTo>
                <a:lnTo>
                  <a:pt x="59267" y="309803"/>
                </a:lnTo>
                <a:lnTo>
                  <a:pt x="58266" y="316422"/>
                </a:lnTo>
                <a:cubicBezTo>
                  <a:pt x="58112" y="317269"/>
                  <a:pt x="57650" y="317962"/>
                  <a:pt x="56958" y="318424"/>
                </a:cubicBezTo>
                <a:lnTo>
                  <a:pt x="50107" y="322657"/>
                </a:lnTo>
                <a:lnTo>
                  <a:pt x="47798" y="325890"/>
                </a:lnTo>
                <a:lnTo>
                  <a:pt x="45643" y="331201"/>
                </a:lnTo>
                <a:lnTo>
                  <a:pt x="38485" y="369455"/>
                </a:lnTo>
                <a:cubicBezTo>
                  <a:pt x="38408" y="369993"/>
                  <a:pt x="38177" y="370455"/>
                  <a:pt x="37792" y="370840"/>
                </a:cubicBezTo>
                <a:lnTo>
                  <a:pt x="32712" y="376459"/>
                </a:lnTo>
                <a:cubicBezTo>
                  <a:pt x="32558" y="376613"/>
                  <a:pt x="32404" y="376767"/>
                  <a:pt x="32250" y="376921"/>
                </a:cubicBezTo>
                <a:lnTo>
                  <a:pt x="26632" y="380846"/>
                </a:lnTo>
                <a:lnTo>
                  <a:pt x="19165" y="388389"/>
                </a:lnTo>
                <a:lnTo>
                  <a:pt x="10314" y="394393"/>
                </a:lnTo>
                <a:cubicBezTo>
                  <a:pt x="9698" y="394778"/>
                  <a:pt x="9005" y="394932"/>
                  <a:pt x="8313" y="394854"/>
                </a:cubicBezTo>
                <a:lnTo>
                  <a:pt x="1462" y="393700"/>
                </a:lnTo>
                <a:lnTo>
                  <a:pt x="1462" y="404091"/>
                </a:lnTo>
                <a:cubicBezTo>
                  <a:pt x="2232" y="404399"/>
                  <a:pt x="2771" y="405092"/>
                  <a:pt x="3079" y="405861"/>
                </a:cubicBezTo>
                <a:lnTo>
                  <a:pt x="4233" y="409787"/>
                </a:lnTo>
                <a:cubicBezTo>
                  <a:pt x="4464" y="410479"/>
                  <a:pt x="4310" y="411326"/>
                  <a:pt x="4002" y="411942"/>
                </a:cubicBezTo>
                <a:cubicBezTo>
                  <a:pt x="3618" y="412634"/>
                  <a:pt x="3002" y="413096"/>
                  <a:pt x="2232" y="413250"/>
                </a:cubicBezTo>
                <a:lnTo>
                  <a:pt x="539" y="413635"/>
                </a:lnTo>
                <a:lnTo>
                  <a:pt x="0" y="414097"/>
                </a:lnTo>
                <a:lnTo>
                  <a:pt x="1616" y="417330"/>
                </a:lnTo>
                <a:lnTo>
                  <a:pt x="5311" y="421563"/>
                </a:lnTo>
                <a:lnTo>
                  <a:pt x="53494" y="465821"/>
                </a:lnTo>
                <a:lnTo>
                  <a:pt x="92595" y="493761"/>
                </a:lnTo>
                <a:cubicBezTo>
                  <a:pt x="92749" y="493838"/>
                  <a:pt x="92902" y="493991"/>
                  <a:pt x="93056" y="494146"/>
                </a:cubicBezTo>
                <a:lnTo>
                  <a:pt x="132465" y="536864"/>
                </a:lnTo>
                <a:lnTo>
                  <a:pt x="162945" y="574656"/>
                </a:lnTo>
                <a:lnTo>
                  <a:pt x="169872" y="580429"/>
                </a:lnTo>
                <a:lnTo>
                  <a:pt x="179109" y="586047"/>
                </a:lnTo>
                <a:lnTo>
                  <a:pt x="191424" y="587664"/>
                </a:lnTo>
                <a:lnTo>
                  <a:pt x="197042" y="589434"/>
                </a:lnTo>
                <a:cubicBezTo>
                  <a:pt x="197350" y="589511"/>
                  <a:pt x="197581" y="589665"/>
                  <a:pt x="197812" y="589819"/>
                </a:cubicBezTo>
                <a:lnTo>
                  <a:pt x="202353" y="593206"/>
                </a:lnTo>
                <a:lnTo>
                  <a:pt x="218825" y="607368"/>
                </a:lnTo>
                <a:cubicBezTo>
                  <a:pt x="218979" y="607522"/>
                  <a:pt x="219133" y="607676"/>
                  <a:pt x="219287" y="607907"/>
                </a:cubicBezTo>
                <a:lnTo>
                  <a:pt x="224367" y="615219"/>
                </a:lnTo>
                <a:cubicBezTo>
                  <a:pt x="224521" y="615450"/>
                  <a:pt x="224675" y="615681"/>
                  <a:pt x="224751" y="615911"/>
                </a:cubicBezTo>
                <a:lnTo>
                  <a:pt x="232602" y="639541"/>
                </a:lnTo>
                <a:cubicBezTo>
                  <a:pt x="232679" y="639772"/>
                  <a:pt x="232756" y="640080"/>
                  <a:pt x="232756" y="640388"/>
                </a:cubicBezTo>
                <a:lnTo>
                  <a:pt x="233911" y="683106"/>
                </a:lnTo>
                <a:lnTo>
                  <a:pt x="232756" y="690957"/>
                </a:lnTo>
                <a:cubicBezTo>
                  <a:pt x="232679" y="691265"/>
                  <a:pt x="232602" y="691496"/>
                  <a:pt x="232525" y="691804"/>
                </a:cubicBezTo>
                <a:lnTo>
                  <a:pt x="230832" y="695190"/>
                </a:lnTo>
                <a:lnTo>
                  <a:pt x="218363" y="716203"/>
                </a:lnTo>
                <a:cubicBezTo>
                  <a:pt x="217824" y="717127"/>
                  <a:pt x="216901" y="717589"/>
                  <a:pt x="215746" y="717589"/>
                </a:cubicBezTo>
                <a:lnTo>
                  <a:pt x="206741" y="717050"/>
                </a:lnTo>
                <a:cubicBezTo>
                  <a:pt x="206356" y="717050"/>
                  <a:pt x="205894" y="716896"/>
                  <a:pt x="205586" y="716665"/>
                </a:cubicBezTo>
                <a:lnTo>
                  <a:pt x="200506" y="713817"/>
                </a:lnTo>
                <a:lnTo>
                  <a:pt x="194195" y="711739"/>
                </a:lnTo>
                <a:lnTo>
                  <a:pt x="163792" y="704042"/>
                </a:lnTo>
                <a:lnTo>
                  <a:pt x="156249" y="704042"/>
                </a:lnTo>
                <a:lnTo>
                  <a:pt x="132311" y="706274"/>
                </a:lnTo>
                <a:lnTo>
                  <a:pt x="121535" y="707890"/>
                </a:lnTo>
                <a:lnTo>
                  <a:pt x="114531" y="710584"/>
                </a:lnTo>
                <a:lnTo>
                  <a:pt x="112838" y="711585"/>
                </a:lnTo>
                <a:lnTo>
                  <a:pt x="110221" y="713124"/>
                </a:lnTo>
                <a:lnTo>
                  <a:pt x="109143" y="716742"/>
                </a:lnTo>
                <a:lnTo>
                  <a:pt x="112453" y="723669"/>
                </a:lnTo>
                <a:lnTo>
                  <a:pt x="116686" y="726286"/>
                </a:lnTo>
                <a:cubicBezTo>
                  <a:pt x="117148" y="726594"/>
                  <a:pt x="117456" y="726979"/>
                  <a:pt x="117687" y="727441"/>
                </a:cubicBezTo>
                <a:lnTo>
                  <a:pt x="119919" y="731905"/>
                </a:lnTo>
                <a:lnTo>
                  <a:pt x="121843" y="738601"/>
                </a:lnTo>
                <a:lnTo>
                  <a:pt x="123613" y="753072"/>
                </a:lnTo>
                <a:cubicBezTo>
                  <a:pt x="123690" y="753457"/>
                  <a:pt x="123613" y="753841"/>
                  <a:pt x="123536" y="754226"/>
                </a:cubicBezTo>
                <a:lnTo>
                  <a:pt x="121843" y="759845"/>
                </a:lnTo>
                <a:cubicBezTo>
                  <a:pt x="121766" y="760153"/>
                  <a:pt x="121612" y="760461"/>
                  <a:pt x="121381" y="760691"/>
                </a:cubicBezTo>
                <a:lnTo>
                  <a:pt x="119919" y="762616"/>
                </a:lnTo>
                <a:lnTo>
                  <a:pt x="117995" y="765156"/>
                </a:lnTo>
                <a:lnTo>
                  <a:pt x="113222" y="769928"/>
                </a:lnTo>
                <a:lnTo>
                  <a:pt x="111760" y="771852"/>
                </a:lnTo>
                <a:cubicBezTo>
                  <a:pt x="111529" y="772237"/>
                  <a:pt x="111144" y="772468"/>
                  <a:pt x="110759" y="772699"/>
                </a:cubicBezTo>
                <a:lnTo>
                  <a:pt x="107373" y="774392"/>
                </a:lnTo>
                <a:cubicBezTo>
                  <a:pt x="106911" y="774623"/>
                  <a:pt x="106372" y="774700"/>
                  <a:pt x="105833" y="774700"/>
                </a:cubicBezTo>
                <a:lnTo>
                  <a:pt x="88746" y="773084"/>
                </a:lnTo>
                <a:lnTo>
                  <a:pt x="84513" y="775701"/>
                </a:lnTo>
                <a:lnTo>
                  <a:pt x="77739" y="779934"/>
                </a:lnTo>
                <a:cubicBezTo>
                  <a:pt x="77355" y="780165"/>
                  <a:pt x="76970" y="780319"/>
                  <a:pt x="76585" y="780319"/>
                </a:cubicBezTo>
                <a:lnTo>
                  <a:pt x="71813" y="780858"/>
                </a:lnTo>
                <a:lnTo>
                  <a:pt x="57881" y="785476"/>
                </a:lnTo>
                <a:lnTo>
                  <a:pt x="58112" y="786169"/>
                </a:lnTo>
                <a:cubicBezTo>
                  <a:pt x="58189" y="786476"/>
                  <a:pt x="58266" y="786784"/>
                  <a:pt x="58266" y="787092"/>
                </a:cubicBezTo>
                <a:lnTo>
                  <a:pt x="58266" y="800793"/>
                </a:lnTo>
                <a:lnTo>
                  <a:pt x="59036" y="803949"/>
                </a:lnTo>
                <a:lnTo>
                  <a:pt x="63808" y="807258"/>
                </a:lnTo>
                <a:cubicBezTo>
                  <a:pt x="64347" y="807643"/>
                  <a:pt x="64732" y="808182"/>
                  <a:pt x="64885" y="808798"/>
                </a:cubicBezTo>
                <a:lnTo>
                  <a:pt x="66040" y="812723"/>
                </a:lnTo>
                <a:cubicBezTo>
                  <a:pt x="66194" y="813416"/>
                  <a:pt x="66194" y="814108"/>
                  <a:pt x="65886" y="814724"/>
                </a:cubicBezTo>
                <a:lnTo>
                  <a:pt x="64732" y="816957"/>
                </a:lnTo>
                <a:cubicBezTo>
                  <a:pt x="64654" y="817187"/>
                  <a:pt x="64501" y="817341"/>
                  <a:pt x="64347" y="817495"/>
                </a:cubicBezTo>
                <a:lnTo>
                  <a:pt x="61191" y="821190"/>
                </a:lnTo>
                <a:lnTo>
                  <a:pt x="62422" y="821267"/>
                </a:lnTo>
                <a:lnTo>
                  <a:pt x="65578" y="821882"/>
                </a:lnTo>
                <a:cubicBezTo>
                  <a:pt x="66040" y="821959"/>
                  <a:pt x="66502" y="822190"/>
                  <a:pt x="66810" y="822498"/>
                </a:cubicBezTo>
                <a:cubicBezTo>
                  <a:pt x="66810" y="822498"/>
                  <a:pt x="66810" y="822498"/>
                  <a:pt x="66810" y="822498"/>
                </a:cubicBezTo>
                <a:cubicBezTo>
                  <a:pt x="67118" y="822806"/>
                  <a:pt x="67425" y="823191"/>
                  <a:pt x="67579" y="823576"/>
                </a:cubicBezTo>
                <a:lnTo>
                  <a:pt x="68734" y="826424"/>
                </a:lnTo>
                <a:cubicBezTo>
                  <a:pt x="68888" y="826732"/>
                  <a:pt x="68965" y="827116"/>
                  <a:pt x="68965" y="827501"/>
                </a:cubicBezTo>
                <a:lnTo>
                  <a:pt x="68965" y="830888"/>
                </a:lnTo>
                <a:lnTo>
                  <a:pt x="69581" y="832504"/>
                </a:lnTo>
                <a:lnTo>
                  <a:pt x="70812" y="833274"/>
                </a:lnTo>
                <a:cubicBezTo>
                  <a:pt x="70889" y="833043"/>
                  <a:pt x="71043" y="832812"/>
                  <a:pt x="71120" y="832658"/>
                </a:cubicBezTo>
                <a:lnTo>
                  <a:pt x="73968" y="828733"/>
                </a:lnTo>
                <a:cubicBezTo>
                  <a:pt x="74199" y="828425"/>
                  <a:pt x="74430" y="828194"/>
                  <a:pt x="74661" y="828040"/>
                </a:cubicBezTo>
                <a:lnTo>
                  <a:pt x="78047" y="825808"/>
                </a:lnTo>
                <a:cubicBezTo>
                  <a:pt x="78201" y="825654"/>
                  <a:pt x="78432" y="825654"/>
                  <a:pt x="78663" y="825577"/>
                </a:cubicBezTo>
                <a:cubicBezTo>
                  <a:pt x="78817" y="825500"/>
                  <a:pt x="78894" y="825423"/>
                  <a:pt x="79048" y="825423"/>
                </a:cubicBezTo>
                <a:cubicBezTo>
                  <a:pt x="79202" y="825423"/>
                  <a:pt x="79356" y="825423"/>
                  <a:pt x="79510" y="825423"/>
                </a:cubicBezTo>
                <a:cubicBezTo>
                  <a:pt x="79741" y="825423"/>
                  <a:pt x="79895" y="825346"/>
                  <a:pt x="80048" y="825423"/>
                </a:cubicBezTo>
                <a:cubicBezTo>
                  <a:pt x="80741" y="825577"/>
                  <a:pt x="81357" y="825885"/>
                  <a:pt x="81819" y="826501"/>
                </a:cubicBezTo>
                <a:lnTo>
                  <a:pt x="83512" y="828733"/>
                </a:lnTo>
                <a:cubicBezTo>
                  <a:pt x="83666" y="828964"/>
                  <a:pt x="83743" y="829195"/>
                  <a:pt x="83820" y="829426"/>
                </a:cubicBezTo>
                <a:cubicBezTo>
                  <a:pt x="84051" y="830041"/>
                  <a:pt x="84128" y="830734"/>
                  <a:pt x="83897" y="831350"/>
                </a:cubicBezTo>
                <a:lnTo>
                  <a:pt x="81819" y="837045"/>
                </a:lnTo>
                <a:lnTo>
                  <a:pt x="81819" y="839739"/>
                </a:lnTo>
                <a:lnTo>
                  <a:pt x="83204" y="842126"/>
                </a:lnTo>
                <a:lnTo>
                  <a:pt x="85590" y="842895"/>
                </a:lnTo>
                <a:lnTo>
                  <a:pt x="93518" y="843896"/>
                </a:lnTo>
                <a:cubicBezTo>
                  <a:pt x="94134" y="843973"/>
                  <a:pt x="94673" y="844281"/>
                  <a:pt x="95135" y="844665"/>
                </a:cubicBezTo>
                <a:lnTo>
                  <a:pt x="96828" y="846359"/>
                </a:lnTo>
                <a:cubicBezTo>
                  <a:pt x="97136" y="846667"/>
                  <a:pt x="97367" y="847128"/>
                  <a:pt x="97521" y="847513"/>
                </a:cubicBezTo>
                <a:cubicBezTo>
                  <a:pt x="97598" y="847744"/>
                  <a:pt x="97521" y="847975"/>
                  <a:pt x="97521" y="848206"/>
                </a:cubicBezTo>
                <a:cubicBezTo>
                  <a:pt x="97521" y="848437"/>
                  <a:pt x="97598" y="848668"/>
                  <a:pt x="97521" y="848822"/>
                </a:cubicBezTo>
                <a:lnTo>
                  <a:pt x="97521" y="848822"/>
                </a:lnTo>
                <a:lnTo>
                  <a:pt x="97521" y="848822"/>
                </a:lnTo>
                <a:lnTo>
                  <a:pt x="97290" y="849976"/>
                </a:lnTo>
                <a:lnTo>
                  <a:pt x="96366" y="854441"/>
                </a:lnTo>
                <a:cubicBezTo>
                  <a:pt x="96212" y="855133"/>
                  <a:pt x="95904" y="855672"/>
                  <a:pt x="95365" y="856057"/>
                </a:cubicBezTo>
                <a:cubicBezTo>
                  <a:pt x="94904" y="856442"/>
                  <a:pt x="94288" y="856673"/>
                  <a:pt x="93595" y="856673"/>
                </a:cubicBezTo>
                <a:lnTo>
                  <a:pt x="91363" y="856673"/>
                </a:lnTo>
                <a:cubicBezTo>
                  <a:pt x="90747" y="856673"/>
                  <a:pt x="90132" y="856442"/>
                  <a:pt x="89670" y="856134"/>
                </a:cubicBezTo>
                <a:lnTo>
                  <a:pt x="88361" y="855133"/>
                </a:lnTo>
                <a:lnTo>
                  <a:pt x="86206" y="858751"/>
                </a:lnTo>
                <a:lnTo>
                  <a:pt x="86129" y="859521"/>
                </a:lnTo>
                <a:lnTo>
                  <a:pt x="85359" y="865139"/>
                </a:lnTo>
                <a:lnTo>
                  <a:pt x="85975" y="866371"/>
                </a:lnTo>
                <a:lnTo>
                  <a:pt x="87976" y="865370"/>
                </a:lnTo>
                <a:cubicBezTo>
                  <a:pt x="88669" y="864986"/>
                  <a:pt x="89516" y="864986"/>
                  <a:pt x="90285" y="865293"/>
                </a:cubicBezTo>
                <a:lnTo>
                  <a:pt x="95904" y="867525"/>
                </a:lnTo>
                <a:cubicBezTo>
                  <a:pt x="96366" y="867680"/>
                  <a:pt x="96674" y="867987"/>
                  <a:pt x="96982" y="868295"/>
                </a:cubicBezTo>
                <a:lnTo>
                  <a:pt x="100368" y="872221"/>
                </a:lnTo>
                <a:cubicBezTo>
                  <a:pt x="100599" y="872528"/>
                  <a:pt x="100830" y="872836"/>
                  <a:pt x="100907" y="873221"/>
                </a:cubicBezTo>
                <a:lnTo>
                  <a:pt x="102601" y="878840"/>
                </a:lnTo>
                <a:cubicBezTo>
                  <a:pt x="102678" y="879071"/>
                  <a:pt x="102755" y="879379"/>
                  <a:pt x="102755" y="879610"/>
                </a:cubicBezTo>
                <a:lnTo>
                  <a:pt x="102755" y="885075"/>
                </a:lnTo>
                <a:lnTo>
                  <a:pt x="105679" y="887615"/>
                </a:lnTo>
                <a:cubicBezTo>
                  <a:pt x="105910" y="887846"/>
                  <a:pt x="106141" y="888076"/>
                  <a:pt x="106295" y="888384"/>
                </a:cubicBezTo>
                <a:lnTo>
                  <a:pt x="107219" y="890078"/>
                </a:lnTo>
                <a:lnTo>
                  <a:pt x="108912" y="893079"/>
                </a:lnTo>
                <a:lnTo>
                  <a:pt x="110759" y="894927"/>
                </a:lnTo>
                <a:lnTo>
                  <a:pt x="114146" y="893772"/>
                </a:lnTo>
                <a:cubicBezTo>
                  <a:pt x="115301" y="893387"/>
                  <a:pt x="116532" y="893772"/>
                  <a:pt x="117225" y="894696"/>
                </a:cubicBezTo>
                <a:lnTo>
                  <a:pt x="126230" y="905933"/>
                </a:lnTo>
                <a:cubicBezTo>
                  <a:pt x="126538" y="906318"/>
                  <a:pt x="126692" y="906703"/>
                  <a:pt x="126769" y="907165"/>
                </a:cubicBezTo>
                <a:lnTo>
                  <a:pt x="127308" y="910013"/>
                </a:lnTo>
                <a:cubicBezTo>
                  <a:pt x="127462" y="910859"/>
                  <a:pt x="127231" y="911783"/>
                  <a:pt x="126692" y="912399"/>
                </a:cubicBezTo>
                <a:lnTo>
                  <a:pt x="123075" y="916555"/>
                </a:lnTo>
                <a:lnTo>
                  <a:pt x="121458" y="920250"/>
                </a:lnTo>
                <a:lnTo>
                  <a:pt x="121766" y="921173"/>
                </a:lnTo>
                <a:lnTo>
                  <a:pt x="126538" y="922482"/>
                </a:lnTo>
                <a:cubicBezTo>
                  <a:pt x="127154" y="922636"/>
                  <a:pt x="127616" y="923098"/>
                  <a:pt x="128001" y="923559"/>
                </a:cubicBezTo>
                <a:cubicBezTo>
                  <a:pt x="128154" y="923790"/>
                  <a:pt x="128385" y="923944"/>
                  <a:pt x="128462" y="924252"/>
                </a:cubicBezTo>
                <a:cubicBezTo>
                  <a:pt x="128616" y="924714"/>
                  <a:pt x="128693" y="925176"/>
                  <a:pt x="128616" y="925561"/>
                </a:cubicBezTo>
                <a:cubicBezTo>
                  <a:pt x="128539" y="925945"/>
                  <a:pt x="128385" y="926407"/>
                  <a:pt x="128154" y="926792"/>
                </a:cubicBezTo>
                <a:lnTo>
                  <a:pt x="125307" y="930718"/>
                </a:lnTo>
                <a:cubicBezTo>
                  <a:pt x="124999" y="931180"/>
                  <a:pt x="124460" y="931564"/>
                  <a:pt x="123921" y="931718"/>
                </a:cubicBezTo>
                <a:lnTo>
                  <a:pt x="121843" y="932411"/>
                </a:lnTo>
                <a:lnTo>
                  <a:pt x="123228" y="935413"/>
                </a:lnTo>
                <a:lnTo>
                  <a:pt x="126307" y="939030"/>
                </a:lnTo>
                <a:lnTo>
                  <a:pt x="126307" y="939030"/>
                </a:lnTo>
                <a:lnTo>
                  <a:pt x="126307" y="939030"/>
                </a:lnTo>
                <a:cubicBezTo>
                  <a:pt x="126384" y="939107"/>
                  <a:pt x="126384" y="939261"/>
                  <a:pt x="126461" y="939338"/>
                </a:cubicBezTo>
                <a:cubicBezTo>
                  <a:pt x="126692" y="939723"/>
                  <a:pt x="126923" y="940108"/>
                  <a:pt x="127000" y="940493"/>
                </a:cubicBezTo>
                <a:lnTo>
                  <a:pt x="127539" y="944957"/>
                </a:lnTo>
                <a:cubicBezTo>
                  <a:pt x="127616" y="945573"/>
                  <a:pt x="127462" y="946266"/>
                  <a:pt x="127154" y="946804"/>
                </a:cubicBezTo>
                <a:lnTo>
                  <a:pt x="124999" y="950268"/>
                </a:lnTo>
                <a:lnTo>
                  <a:pt x="127077" y="951191"/>
                </a:lnTo>
                <a:cubicBezTo>
                  <a:pt x="127539" y="951346"/>
                  <a:pt x="127847" y="951653"/>
                  <a:pt x="128154" y="952038"/>
                </a:cubicBezTo>
                <a:cubicBezTo>
                  <a:pt x="128462" y="952423"/>
                  <a:pt x="128616" y="952808"/>
                  <a:pt x="128693" y="953270"/>
                </a:cubicBezTo>
                <a:cubicBezTo>
                  <a:pt x="128847" y="954193"/>
                  <a:pt x="128539" y="955117"/>
                  <a:pt x="127924" y="955810"/>
                </a:cubicBezTo>
                <a:lnTo>
                  <a:pt x="124999" y="958735"/>
                </a:lnTo>
                <a:lnTo>
                  <a:pt x="122998" y="964892"/>
                </a:lnTo>
                <a:lnTo>
                  <a:pt x="122844" y="965816"/>
                </a:lnTo>
                <a:lnTo>
                  <a:pt x="122074" y="971127"/>
                </a:lnTo>
                <a:lnTo>
                  <a:pt x="123382" y="976053"/>
                </a:lnTo>
                <a:lnTo>
                  <a:pt x="124537" y="977207"/>
                </a:lnTo>
                <a:lnTo>
                  <a:pt x="130002" y="978670"/>
                </a:lnTo>
                <a:cubicBezTo>
                  <a:pt x="130156" y="978747"/>
                  <a:pt x="130310" y="978824"/>
                  <a:pt x="130387" y="978824"/>
                </a:cubicBezTo>
                <a:cubicBezTo>
                  <a:pt x="130541" y="978901"/>
                  <a:pt x="130695" y="978901"/>
                  <a:pt x="130772" y="978978"/>
                </a:cubicBezTo>
                <a:lnTo>
                  <a:pt x="131926" y="979747"/>
                </a:lnTo>
                <a:lnTo>
                  <a:pt x="132465" y="980132"/>
                </a:lnTo>
                <a:cubicBezTo>
                  <a:pt x="133081" y="980517"/>
                  <a:pt x="133542" y="981210"/>
                  <a:pt x="133696" y="981903"/>
                </a:cubicBezTo>
                <a:lnTo>
                  <a:pt x="135775" y="991755"/>
                </a:lnTo>
                <a:lnTo>
                  <a:pt x="145935" y="1002453"/>
                </a:lnTo>
                <a:cubicBezTo>
                  <a:pt x="146088" y="1002607"/>
                  <a:pt x="146242" y="1002761"/>
                  <a:pt x="146319" y="1002992"/>
                </a:cubicBezTo>
                <a:lnTo>
                  <a:pt x="150245" y="1009766"/>
                </a:lnTo>
                <a:cubicBezTo>
                  <a:pt x="150399" y="1010073"/>
                  <a:pt x="150553" y="1010458"/>
                  <a:pt x="150630" y="1010766"/>
                </a:cubicBezTo>
                <a:lnTo>
                  <a:pt x="151630" y="1017924"/>
                </a:lnTo>
                <a:lnTo>
                  <a:pt x="154324" y="1021542"/>
                </a:lnTo>
                <a:lnTo>
                  <a:pt x="158635" y="1024929"/>
                </a:lnTo>
                <a:lnTo>
                  <a:pt x="168256" y="1027623"/>
                </a:lnTo>
                <a:lnTo>
                  <a:pt x="177415" y="1028700"/>
                </a:lnTo>
                <a:lnTo>
                  <a:pt x="206818" y="1027545"/>
                </a:lnTo>
                <a:lnTo>
                  <a:pt x="223135" y="1023697"/>
                </a:lnTo>
                <a:lnTo>
                  <a:pt x="262851" y="1020233"/>
                </a:lnTo>
                <a:lnTo>
                  <a:pt x="274859" y="1017462"/>
                </a:lnTo>
                <a:lnTo>
                  <a:pt x="289791" y="1015692"/>
                </a:lnTo>
                <a:lnTo>
                  <a:pt x="304184" y="1015692"/>
                </a:lnTo>
                <a:lnTo>
                  <a:pt x="318039" y="1017385"/>
                </a:lnTo>
                <a:cubicBezTo>
                  <a:pt x="318501" y="1017462"/>
                  <a:pt x="318962" y="1017616"/>
                  <a:pt x="319347" y="1017924"/>
                </a:cubicBezTo>
                <a:lnTo>
                  <a:pt x="326121" y="1023004"/>
                </a:lnTo>
                <a:cubicBezTo>
                  <a:pt x="326429" y="1023235"/>
                  <a:pt x="326659" y="1023466"/>
                  <a:pt x="326813" y="1023774"/>
                </a:cubicBezTo>
                <a:lnTo>
                  <a:pt x="330739" y="1029932"/>
                </a:lnTo>
                <a:cubicBezTo>
                  <a:pt x="330970" y="1030316"/>
                  <a:pt x="331124" y="1030701"/>
                  <a:pt x="331124" y="1031086"/>
                </a:cubicBezTo>
                <a:lnTo>
                  <a:pt x="333895" y="1054331"/>
                </a:lnTo>
                <a:lnTo>
                  <a:pt x="342592" y="1077191"/>
                </a:lnTo>
                <a:lnTo>
                  <a:pt x="352521" y="1089814"/>
                </a:lnTo>
                <a:lnTo>
                  <a:pt x="360911" y="1093278"/>
                </a:lnTo>
                <a:lnTo>
                  <a:pt x="370455" y="1093278"/>
                </a:lnTo>
                <a:cubicBezTo>
                  <a:pt x="370917" y="1093278"/>
                  <a:pt x="371379" y="1093355"/>
                  <a:pt x="371764" y="1093585"/>
                </a:cubicBezTo>
                <a:lnTo>
                  <a:pt x="381308" y="1098665"/>
                </a:lnTo>
                <a:cubicBezTo>
                  <a:pt x="382078" y="1099127"/>
                  <a:pt x="382693" y="1099897"/>
                  <a:pt x="382770" y="1100744"/>
                </a:cubicBezTo>
                <a:lnTo>
                  <a:pt x="385002" y="1117600"/>
                </a:lnTo>
                <a:lnTo>
                  <a:pt x="385002" y="1117600"/>
                </a:lnTo>
                <a:lnTo>
                  <a:pt x="385002" y="1117600"/>
                </a:lnTo>
                <a:cubicBezTo>
                  <a:pt x="385079" y="1118062"/>
                  <a:pt x="385002" y="1118524"/>
                  <a:pt x="384848" y="1118986"/>
                </a:cubicBezTo>
                <a:lnTo>
                  <a:pt x="382078" y="1126221"/>
                </a:lnTo>
                <a:lnTo>
                  <a:pt x="374842" y="1145078"/>
                </a:lnTo>
                <a:lnTo>
                  <a:pt x="373842" y="1153314"/>
                </a:lnTo>
                <a:lnTo>
                  <a:pt x="375458" y="1163012"/>
                </a:lnTo>
                <a:lnTo>
                  <a:pt x="378075" y="1170709"/>
                </a:lnTo>
                <a:lnTo>
                  <a:pt x="391468" y="1193569"/>
                </a:lnTo>
                <a:cubicBezTo>
                  <a:pt x="391622" y="1193877"/>
                  <a:pt x="391776" y="1194262"/>
                  <a:pt x="391776" y="1194570"/>
                </a:cubicBezTo>
                <a:lnTo>
                  <a:pt x="392776" y="1203036"/>
                </a:lnTo>
                <a:lnTo>
                  <a:pt x="392930" y="1204191"/>
                </a:lnTo>
                <a:lnTo>
                  <a:pt x="392930" y="1204191"/>
                </a:lnTo>
                <a:lnTo>
                  <a:pt x="392930" y="1204191"/>
                </a:lnTo>
                <a:cubicBezTo>
                  <a:pt x="393007" y="1204576"/>
                  <a:pt x="392930" y="1204884"/>
                  <a:pt x="392853" y="1205269"/>
                </a:cubicBezTo>
                <a:lnTo>
                  <a:pt x="388389" y="1221586"/>
                </a:lnTo>
                <a:lnTo>
                  <a:pt x="388004" y="1226435"/>
                </a:lnTo>
                <a:lnTo>
                  <a:pt x="391545" y="1232978"/>
                </a:lnTo>
                <a:lnTo>
                  <a:pt x="393546" y="1235364"/>
                </a:lnTo>
                <a:lnTo>
                  <a:pt x="407632" y="1249988"/>
                </a:lnTo>
                <a:lnTo>
                  <a:pt x="418484" y="1255376"/>
                </a:lnTo>
                <a:cubicBezTo>
                  <a:pt x="419023" y="1255684"/>
                  <a:pt x="419485" y="1256069"/>
                  <a:pt x="419716" y="1256607"/>
                </a:cubicBezTo>
                <a:lnTo>
                  <a:pt x="423949" y="1265151"/>
                </a:lnTo>
                <a:lnTo>
                  <a:pt x="430645" y="1271385"/>
                </a:lnTo>
                <a:lnTo>
                  <a:pt x="438804" y="1276312"/>
                </a:lnTo>
                <a:lnTo>
                  <a:pt x="451042" y="1281084"/>
                </a:lnTo>
                <a:lnTo>
                  <a:pt x="467745" y="1283778"/>
                </a:lnTo>
                <a:lnTo>
                  <a:pt x="475365" y="1282777"/>
                </a:lnTo>
                <a:lnTo>
                  <a:pt x="494453" y="1274618"/>
                </a:lnTo>
                <a:lnTo>
                  <a:pt x="511694" y="1262457"/>
                </a:lnTo>
                <a:lnTo>
                  <a:pt x="518930" y="1257377"/>
                </a:lnTo>
                <a:cubicBezTo>
                  <a:pt x="519315" y="1257069"/>
                  <a:pt x="519776" y="1256915"/>
                  <a:pt x="520238" y="1256915"/>
                </a:cubicBezTo>
                <a:lnTo>
                  <a:pt x="525857" y="1256377"/>
                </a:lnTo>
                <a:cubicBezTo>
                  <a:pt x="526550" y="1256299"/>
                  <a:pt x="527242" y="1256530"/>
                  <a:pt x="527781" y="1256915"/>
                </a:cubicBezTo>
                <a:lnTo>
                  <a:pt x="537941" y="1264227"/>
                </a:lnTo>
                <a:lnTo>
                  <a:pt x="541713" y="1267999"/>
                </a:lnTo>
                <a:lnTo>
                  <a:pt x="543945" y="1268769"/>
                </a:lnTo>
                <a:lnTo>
                  <a:pt x="544484" y="1268769"/>
                </a:lnTo>
                <a:lnTo>
                  <a:pt x="551873" y="1268307"/>
                </a:lnTo>
                <a:cubicBezTo>
                  <a:pt x="552104" y="1268307"/>
                  <a:pt x="552258" y="1268307"/>
                  <a:pt x="552488" y="1268307"/>
                </a:cubicBezTo>
                <a:lnTo>
                  <a:pt x="560109" y="1269384"/>
                </a:lnTo>
                <a:lnTo>
                  <a:pt x="568806" y="1268846"/>
                </a:lnTo>
                <a:lnTo>
                  <a:pt x="568806" y="1268846"/>
                </a:lnTo>
                <a:lnTo>
                  <a:pt x="568806" y="1268846"/>
                </a:lnTo>
                <a:cubicBezTo>
                  <a:pt x="569114" y="1268846"/>
                  <a:pt x="569499" y="1268846"/>
                  <a:pt x="569807" y="1268922"/>
                </a:cubicBezTo>
                <a:lnTo>
                  <a:pt x="576349" y="1270847"/>
                </a:lnTo>
                <a:lnTo>
                  <a:pt x="577427" y="1264920"/>
                </a:lnTo>
                <a:lnTo>
                  <a:pt x="577965" y="1257916"/>
                </a:lnTo>
                <a:lnTo>
                  <a:pt x="577888" y="1257377"/>
                </a:lnTo>
                <a:lnTo>
                  <a:pt x="577350" y="1250758"/>
                </a:lnTo>
                <a:lnTo>
                  <a:pt x="571269" y="1230207"/>
                </a:lnTo>
                <a:cubicBezTo>
                  <a:pt x="571192" y="1229976"/>
                  <a:pt x="571192" y="1229668"/>
                  <a:pt x="571192" y="1229437"/>
                </a:cubicBezTo>
                <a:lnTo>
                  <a:pt x="571192" y="1223818"/>
                </a:lnTo>
                <a:lnTo>
                  <a:pt x="573039" y="1213966"/>
                </a:lnTo>
                <a:lnTo>
                  <a:pt x="569807" y="1213043"/>
                </a:lnTo>
                <a:cubicBezTo>
                  <a:pt x="569499" y="1212965"/>
                  <a:pt x="569191" y="1212735"/>
                  <a:pt x="568960" y="1212581"/>
                </a:cubicBezTo>
                <a:cubicBezTo>
                  <a:pt x="568575" y="1212273"/>
                  <a:pt x="568267" y="1211965"/>
                  <a:pt x="568036" y="1211503"/>
                </a:cubicBezTo>
                <a:lnTo>
                  <a:pt x="565804" y="1206423"/>
                </a:lnTo>
                <a:cubicBezTo>
                  <a:pt x="565650" y="1206038"/>
                  <a:pt x="565573" y="1205654"/>
                  <a:pt x="565573" y="1205269"/>
                </a:cubicBezTo>
                <a:lnTo>
                  <a:pt x="565573" y="1192338"/>
                </a:lnTo>
                <a:cubicBezTo>
                  <a:pt x="565573" y="1191568"/>
                  <a:pt x="565881" y="1190875"/>
                  <a:pt x="566420" y="1190336"/>
                </a:cubicBezTo>
                <a:cubicBezTo>
                  <a:pt x="566959" y="1189798"/>
                  <a:pt x="567652" y="1189490"/>
                  <a:pt x="568421" y="1189490"/>
                </a:cubicBezTo>
                <a:lnTo>
                  <a:pt x="572885" y="1189490"/>
                </a:lnTo>
                <a:cubicBezTo>
                  <a:pt x="573193" y="1189490"/>
                  <a:pt x="573501" y="1189567"/>
                  <a:pt x="573809" y="1189644"/>
                </a:cubicBezTo>
                <a:lnTo>
                  <a:pt x="586201" y="1194108"/>
                </a:lnTo>
                <a:lnTo>
                  <a:pt x="590435" y="1195108"/>
                </a:lnTo>
                <a:cubicBezTo>
                  <a:pt x="590819" y="1195186"/>
                  <a:pt x="591127" y="1195339"/>
                  <a:pt x="591435" y="1195570"/>
                </a:cubicBezTo>
                <a:lnTo>
                  <a:pt x="595976" y="1198957"/>
                </a:lnTo>
                <a:cubicBezTo>
                  <a:pt x="596438" y="1199342"/>
                  <a:pt x="596823" y="1199804"/>
                  <a:pt x="596977" y="1200419"/>
                </a:cubicBezTo>
                <a:lnTo>
                  <a:pt x="598439" y="1205346"/>
                </a:lnTo>
                <a:lnTo>
                  <a:pt x="600902" y="1207809"/>
                </a:lnTo>
                <a:lnTo>
                  <a:pt x="616835" y="1214120"/>
                </a:lnTo>
                <a:lnTo>
                  <a:pt x="621684" y="1214120"/>
                </a:lnTo>
                <a:lnTo>
                  <a:pt x="629304" y="1210041"/>
                </a:lnTo>
                <a:lnTo>
                  <a:pt x="638002" y="1205422"/>
                </a:lnTo>
                <a:cubicBezTo>
                  <a:pt x="638387" y="1205191"/>
                  <a:pt x="638772" y="1205115"/>
                  <a:pt x="639233" y="1205115"/>
                </a:cubicBezTo>
                <a:cubicBezTo>
                  <a:pt x="639618" y="1205115"/>
                  <a:pt x="640080" y="1205191"/>
                  <a:pt x="640465" y="1205346"/>
                </a:cubicBezTo>
                <a:lnTo>
                  <a:pt x="644390" y="1207039"/>
                </a:lnTo>
                <a:cubicBezTo>
                  <a:pt x="644621" y="1207116"/>
                  <a:pt x="644852" y="1207270"/>
                  <a:pt x="645083" y="1207424"/>
                </a:cubicBezTo>
                <a:lnTo>
                  <a:pt x="648085" y="1209887"/>
                </a:lnTo>
                <a:lnTo>
                  <a:pt x="656013" y="1212504"/>
                </a:lnTo>
                <a:cubicBezTo>
                  <a:pt x="656552" y="1212658"/>
                  <a:pt x="657013" y="1213043"/>
                  <a:pt x="657398" y="1213504"/>
                </a:cubicBezTo>
                <a:lnTo>
                  <a:pt x="659092" y="1215737"/>
                </a:lnTo>
                <a:cubicBezTo>
                  <a:pt x="659168" y="1215813"/>
                  <a:pt x="659168" y="1215967"/>
                  <a:pt x="659245" y="1216044"/>
                </a:cubicBezTo>
                <a:cubicBezTo>
                  <a:pt x="659322" y="1216275"/>
                  <a:pt x="659476" y="1216429"/>
                  <a:pt x="659553" y="1216660"/>
                </a:cubicBezTo>
                <a:lnTo>
                  <a:pt x="660400" y="1219739"/>
                </a:lnTo>
                <a:lnTo>
                  <a:pt x="660631" y="1220585"/>
                </a:lnTo>
                <a:cubicBezTo>
                  <a:pt x="660708" y="1220893"/>
                  <a:pt x="660785" y="1221278"/>
                  <a:pt x="660708" y="1221586"/>
                </a:cubicBezTo>
                <a:lnTo>
                  <a:pt x="659630" y="1232593"/>
                </a:lnTo>
                <a:lnTo>
                  <a:pt x="660015" y="1234748"/>
                </a:lnTo>
                <a:lnTo>
                  <a:pt x="663171" y="1238289"/>
                </a:lnTo>
                <a:lnTo>
                  <a:pt x="665634" y="1239751"/>
                </a:lnTo>
                <a:lnTo>
                  <a:pt x="670406" y="1241829"/>
                </a:lnTo>
                <a:cubicBezTo>
                  <a:pt x="670945" y="1242060"/>
                  <a:pt x="671330" y="1242445"/>
                  <a:pt x="671638" y="1242907"/>
                </a:cubicBezTo>
                <a:lnTo>
                  <a:pt x="674485" y="1247371"/>
                </a:lnTo>
                <a:cubicBezTo>
                  <a:pt x="674562" y="1247525"/>
                  <a:pt x="674716" y="1247756"/>
                  <a:pt x="674793" y="1247910"/>
                </a:cubicBezTo>
                <a:lnTo>
                  <a:pt x="683799" y="1273772"/>
                </a:lnTo>
                <a:cubicBezTo>
                  <a:pt x="683876" y="1274002"/>
                  <a:pt x="683953" y="1274233"/>
                  <a:pt x="683953" y="1274464"/>
                </a:cubicBezTo>
                <a:lnTo>
                  <a:pt x="684491" y="1281238"/>
                </a:lnTo>
                <a:cubicBezTo>
                  <a:pt x="684491" y="1281392"/>
                  <a:pt x="684491" y="1281623"/>
                  <a:pt x="684491" y="1281776"/>
                </a:cubicBezTo>
                <a:lnTo>
                  <a:pt x="683491" y="1290089"/>
                </a:lnTo>
                <a:lnTo>
                  <a:pt x="683337" y="1291244"/>
                </a:lnTo>
                <a:lnTo>
                  <a:pt x="687493" y="1289627"/>
                </a:lnTo>
                <a:lnTo>
                  <a:pt x="689110" y="1289012"/>
                </a:lnTo>
                <a:cubicBezTo>
                  <a:pt x="689110" y="1289012"/>
                  <a:pt x="689110" y="1289012"/>
                  <a:pt x="689187" y="1289012"/>
                </a:cubicBezTo>
                <a:cubicBezTo>
                  <a:pt x="689495" y="1288858"/>
                  <a:pt x="689802" y="1288858"/>
                  <a:pt x="690187" y="1288858"/>
                </a:cubicBezTo>
                <a:cubicBezTo>
                  <a:pt x="690187" y="1288858"/>
                  <a:pt x="690187" y="1288858"/>
                  <a:pt x="690187" y="1288858"/>
                </a:cubicBezTo>
                <a:cubicBezTo>
                  <a:pt x="690726" y="1288858"/>
                  <a:pt x="691111" y="1289012"/>
                  <a:pt x="691573" y="1289242"/>
                </a:cubicBezTo>
                <a:cubicBezTo>
                  <a:pt x="691650" y="1289320"/>
                  <a:pt x="691727" y="1289396"/>
                  <a:pt x="691881" y="1289396"/>
                </a:cubicBezTo>
                <a:cubicBezTo>
                  <a:pt x="692265" y="1289704"/>
                  <a:pt x="692573" y="1290012"/>
                  <a:pt x="692804" y="1290551"/>
                </a:cubicBezTo>
                <a:cubicBezTo>
                  <a:pt x="692804" y="1290551"/>
                  <a:pt x="692804" y="1290551"/>
                  <a:pt x="692804" y="1290551"/>
                </a:cubicBezTo>
                <a:lnTo>
                  <a:pt x="698038" y="1303405"/>
                </a:lnTo>
                <a:lnTo>
                  <a:pt x="698500" y="1303251"/>
                </a:lnTo>
                <a:lnTo>
                  <a:pt x="702425" y="1296862"/>
                </a:lnTo>
                <a:lnTo>
                  <a:pt x="705966" y="1292398"/>
                </a:lnTo>
                <a:lnTo>
                  <a:pt x="706890" y="1291244"/>
                </a:lnTo>
                <a:lnTo>
                  <a:pt x="710122" y="1284240"/>
                </a:lnTo>
                <a:cubicBezTo>
                  <a:pt x="710276" y="1283855"/>
                  <a:pt x="710584" y="1283547"/>
                  <a:pt x="710892" y="1283239"/>
                </a:cubicBezTo>
                <a:lnTo>
                  <a:pt x="717050" y="1278159"/>
                </a:lnTo>
                <a:lnTo>
                  <a:pt x="725208" y="1272925"/>
                </a:lnTo>
                <a:lnTo>
                  <a:pt x="731058" y="1269923"/>
                </a:lnTo>
                <a:lnTo>
                  <a:pt x="732059" y="1269538"/>
                </a:lnTo>
                <a:lnTo>
                  <a:pt x="735830" y="1268153"/>
                </a:lnTo>
                <a:cubicBezTo>
                  <a:pt x="736061" y="1268076"/>
                  <a:pt x="736369" y="1267999"/>
                  <a:pt x="736677" y="1267999"/>
                </a:cubicBezTo>
                <a:lnTo>
                  <a:pt x="745452" y="1267460"/>
                </a:lnTo>
                <a:lnTo>
                  <a:pt x="746914" y="1266460"/>
                </a:lnTo>
                <a:lnTo>
                  <a:pt x="746914" y="1265151"/>
                </a:lnTo>
                <a:lnTo>
                  <a:pt x="746914" y="1265151"/>
                </a:lnTo>
                <a:cubicBezTo>
                  <a:pt x="746914" y="1264458"/>
                  <a:pt x="747145" y="1263766"/>
                  <a:pt x="747607" y="1263304"/>
                </a:cubicBezTo>
                <a:lnTo>
                  <a:pt x="759537" y="1249834"/>
                </a:lnTo>
                <a:lnTo>
                  <a:pt x="760307" y="1248987"/>
                </a:lnTo>
                <a:lnTo>
                  <a:pt x="762616" y="1244369"/>
                </a:lnTo>
                <a:lnTo>
                  <a:pt x="762077" y="1231053"/>
                </a:lnTo>
                <a:lnTo>
                  <a:pt x="762077" y="1231053"/>
                </a:lnTo>
                <a:lnTo>
                  <a:pt x="762077" y="1231053"/>
                </a:lnTo>
                <a:lnTo>
                  <a:pt x="762154" y="1230053"/>
                </a:lnTo>
                <a:lnTo>
                  <a:pt x="763154" y="1220509"/>
                </a:lnTo>
                <a:cubicBezTo>
                  <a:pt x="763308" y="1219200"/>
                  <a:pt x="764386" y="1218123"/>
                  <a:pt x="765694" y="1218046"/>
                </a:cubicBezTo>
                <a:lnTo>
                  <a:pt x="766772" y="1217968"/>
                </a:lnTo>
                <a:lnTo>
                  <a:pt x="779318" y="1216968"/>
                </a:lnTo>
                <a:lnTo>
                  <a:pt x="786245" y="1214274"/>
                </a:lnTo>
                <a:lnTo>
                  <a:pt x="792788" y="1210733"/>
                </a:lnTo>
                <a:lnTo>
                  <a:pt x="796405" y="1206577"/>
                </a:lnTo>
                <a:lnTo>
                  <a:pt x="801255" y="1199034"/>
                </a:lnTo>
                <a:cubicBezTo>
                  <a:pt x="801639" y="1198495"/>
                  <a:pt x="802178" y="1198033"/>
                  <a:pt x="802794" y="1197879"/>
                </a:cubicBezTo>
                <a:lnTo>
                  <a:pt x="821344" y="1192261"/>
                </a:lnTo>
                <a:lnTo>
                  <a:pt x="826962" y="1190567"/>
                </a:lnTo>
                <a:lnTo>
                  <a:pt x="830811" y="1189798"/>
                </a:lnTo>
                <a:lnTo>
                  <a:pt x="850361" y="1185949"/>
                </a:lnTo>
                <a:cubicBezTo>
                  <a:pt x="850823" y="1185872"/>
                  <a:pt x="851285" y="1185872"/>
                  <a:pt x="851747" y="1186026"/>
                </a:cubicBezTo>
                <a:lnTo>
                  <a:pt x="859059" y="1188258"/>
                </a:lnTo>
                <a:cubicBezTo>
                  <a:pt x="859444" y="1188412"/>
                  <a:pt x="859829" y="1188566"/>
                  <a:pt x="860136" y="1188874"/>
                </a:cubicBezTo>
                <a:lnTo>
                  <a:pt x="866910" y="1195032"/>
                </a:lnTo>
                <a:lnTo>
                  <a:pt x="882304" y="1205499"/>
                </a:lnTo>
                <a:lnTo>
                  <a:pt x="884767" y="1206500"/>
                </a:lnTo>
                <a:lnTo>
                  <a:pt x="895081" y="1203190"/>
                </a:lnTo>
                <a:lnTo>
                  <a:pt x="899391" y="1195493"/>
                </a:lnTo>
                <a:lnTo>
                  <a:pt x="899853" y="1193492"/>
                </a:lnTo>
                <a:lnTo>
                  <a:pt x="901007" y="1188104"/>
                </a:lnTo>
                <a:lnTo>
                  <a:pt x="904009" y="1180869"/>
                </a:lnTo>
                <a:lnTo>
                  <a:pt x="904394" y="1178560"/>
                </a:lnTo>
                <a:cubicBezTo>
                  <a:pt x="904471" y="1178252"/>
                  <a:pt x="904625" y="1178098"/>
                  <a:pt x="904779" y="1177867"/>
                </a:cubicBezTo>
                <a:cubicBezTo>
                  <a:pt x="904933" y="1177636"/>
                  <a:pt x="904933" y="1177328"/>
                  <a:pt x="905164" y="1177175"/>
                </a:cubicBezTo>
                <a:lnTo>
                  <a:pt x="907396" y="1174942"/>
                </a:lnTo>
                <a:lnTo>
                  <a:pt x="907396" y="1174942"/>
                </a:lnTo>
                <a:cubicBezTo>
                  <a:pt x="907858" y="1174481"/>
                  <a:pt x="908473" y="1174250"/>
                  <a:pt x="909089" y="1174173"/>
                </a:cubicBezTo>
                <a:lnTo>
                  <a:pt x="913861" y="1173634"/>
                </a:lnTo>
                <a:lnTo>
                  <a:pt x="916940" y="1172633"/>
                </a:lnTo>
                <a:cubicBezTo>
                  <a:pt x="917325" y="1172479"/>
                  <a:pt x="917633" y="1172479"/>
                  <a:pt x="918018" y="1172479"/>
                </a:cubicBezTo>
                <a:cubicBezTo>
                  <a:pt x="918402" y="1172479"/>
                  <a:pt x="918710" y="1172633"/>
                  <a:pt x="919095" y="1172787"/>
                </a:cubicBezTo>
                <a:lnTo>
                  <a:pt x="921327" y="1173942"/>
                </a:lnTo>
                <a:cubicBezTo>
                  <a:pt x="921558" y="1174019"/>
                  <a:pt x="921712" y="1174173"/>
                  <a:pt x="921943" y="1174327"/>
                </a:cubicBezTo>
                <a:lnTo>
                  <a:pt x="924791" y="1176867"/>
                </a:lnTo>
                <a:lnTo>
                  <a:pt x="925791" y="1176251"/>
                </a:lnTo>
                <a:lnTo>
                  <a:pt x="930333" y="1167169"/>
                </a:lnTo>
                <a:lnTo>
                  <a:pt x="933642" y="1144001"/>
                </a:lnTo>
                <a:cubicBezTo>
                  <a:pt x="933719" y="1143693"/>
                  <a:pt x="933796" y="1143385"/>
                  <a:pt x="933873" y="1143154"/>
                </a:cubicBezTo>
                <a:lnTo>
                  <a:pt x="936721" y="1137535"/>
                </a:lnTo>
                <a:lnTo>
                  <a:pt x="941493" y="1130916"/>
                </a:lnTo>
                <a:lnTo>
                  <a:pt x="946804" y="1125528"/>
                </a:lnTo>
                <a:cubicBezTo>
                  <a:pt x="947112" y="1125220"/>
                  <a:pt x="947420" y="1124989"/>
                  <a:pt x="947805" y="1124912"/>
                </a:cubicBezTo>
                <a:lnTo>
                  <a:pt x="951269" y="1123604"/>
                </a:lnTo>
                <a:lnTo>
                  <a:pt x="951961" y="1122295"/>
                </a:lnTo>
                <a:lnTo>
                  <a:pt x="946727" y="1107671"/>
                </a:lnTo>
                <a:cubicBezTo>
                  <a:pt x="946573" y="1107286"/>
                  <a:pt x="946573" y="1106901"/>
                  <a:pt x="946573" y="1106517"/>
                </a:cubicBezTo>
                <a:lnTo>
                  <a:pt x="947112" y="1099743"/>
                </a:lnTo>
                <a:cubicBezTo>
                  <a:pt x="947189" y="1099050"/>
                  <a:pt x="947420" y="1098435"/>
                  <a:pt x="947959" y="1097973"/>
                </a:cubicBezTo>
                <a:lnTo>
                  <a:pt x="949652" y="1096279"/>
                </a:lnTo>
                <a:cubicBezTo>
                  <a:pt x="949883" y="1096049"/>
                  <a:pt x="950191" y="1095818"/>
                  <a:pt x="950499" y="1095741"/>
                </a:cubicBezTo>
                <a:lnTo>
                  <a:pt x="957811" y="1092354"/>
                </a:lnTo>
                <a:lnTo>
                  <a:pt x="958350" y="1090738"/>
                </a:lnTo>
                <a:lnTo>
                  <a:pt x="957349" y="1083502"/>
                </a:lnTo>
                <a:lnTo>
                  <a:pt x="957888" y="1067262"/>
                </a:lnTo>
                <a:lnTo>
                  <a:pt x="957349" y="1062490"/>
                </a:lnTo>
                <a:lnTo>
                  <a:pt x="954886" y="1057025"/>
                </a:lnTo>
                <a:lnTo>
                  <a:pt x="950037" y="1051098"/>
                </a:lnTo>
                <a:lnTo>
                  <a:pt x="947497" y="1046788"/>
                </a:lnTo>
                <a:cubicBezTo>
                  <a:pt x="947266" y="1046326"/>
                  <a:pt x="947112" y="1045864"/>
                  <a:pt x="947112" y="1045403"/>
                </a:cubicBezTo>
                <a:lnTo>
                  <a:pt x="947112" y="1039784"/>
                </a:lnTo>
                <a:cubicBezTo>
                  <a:pt x="947112" y="1039553"/>
                  <a:pt x="947112" y="1039399"/>
                  <a:pt x="947189" y="1039168"/>
                </a:cubicBezTo>
                <a:lnTo>
                  <a:pt x="948344" y="1034088"/>
                </a:lnTo>
                <a:cubicBezTo>
                  <a:pt x="948420" y="1033857"/>
                  <a:pt x="948498" y="1033549"/>
                  <a:pt x="948651" y="1033318"/>
                </a:cubicBezTo>
                <a:lnTo>
                  <a:pt x="953500" y="1024698"/>
                </a:lnTo>
                <a:lnTo>
                  <a:pt x="956810" y="1008842"/>
                </a:lnTo>
                <a:cubicBezTo>
                  <a:pt x="956887" y="1008611"/>
                  <a:pt x="956964" y="1008380"/>
                  <a:pt x="957041" y="1008226"/>
                </a:cubicBezTo>
                <a:lnTo>
                  <a:pt x="961505" y="998682"/>
                </a:lnTo>
                <a:cubicBezTo>
                  <a:pt x="961582" y="998451"/>
                  <a:pt x="961736" y="998220"/>
                  <a:pt x="961890" y="998066"/>
                </a:cubicBezTo>
                <a:lnTo>
                  <a:pt x="969202" y="989599"/>
                </a:lnTo>
                <a:cubicBezTo>
                  <a:pt x="969356" y="989445"/>
                  <a:pt x="969510" y="989292"/>
                  <a:pt x="969741" y="989138"/>
                </a:cubicBezTo>
                <a:lnTo>
                  <a:pt x="993063" y="973051"/>
                </a:lnTo>
                <a:lnTo>
                  <a:pt x="1002376" y="962583"/>
                </a:lnTo>
                <a:lnTo>
                  <a:pt x="1019541" y="936490"/>
                </a:lnTo>
                <a:cubicBezTo>
                  <a:pt x="1020233" y="935413"/>
                  <a:pt x="1021619" y="934951"/>
                  <a:pt x="1022850" y="935413"/>
                </a:cubicBezTo>
                <a:lnTo>
                  <a:pt x="1026468" y="936798"/>
                </a:lnTo>
                <a:lnTo>
                  <a:pt x="1028700" y="936182"/>
                </a:lnTo>
                <a:lnTo>
                  <a:pt x="1030624" y="933873"/>
                </a:lnTo>
                <a:lnTo>
                  <a:pt x="1031933" y="930487"/>
                </a:lnTo>
                <a:lnTo>
                  <a:pt x="1031548" y="927254"/>
                </a:lnTo>
                <a:lnTo>
                  <a:pt x="1029701" y="924098"/>
                </a:lnTo>
                <a:lnTo>
                  <a:pt x="1023697" y="917556"/>
                </a:lnTo>
                <a:cubicBezTo>
                  <a:pt x="1023389" y="917171"/>
                  <a:pt x="1023158" y="916786"/>
                  <a:pt x="1023004" y="916247"/>
                </a:cubicBezTo>
                <a:lnTo>
                  <a:pt x="1021850" y="911167"/>
                </a:lnTo>
                <a:lnTo>
                  <a:pt x="1020695" y="875761"/>
                </a:lnTo>
                <a:lnTo>
                  <a:pt x="1020695" y="875761"/>
                </a:lnTo>
                <a:lnTo>
                  <a:pt x="1020695" y="875761"/>
                </a:lnTo>
                <a:cubicBezTo>
                  <a:pt x="1020695" y="875376"/>
                  <a:pt x="1020772" y="874991"/>
                  <a:pt x="1020926" y="874607"/>
                </a:cubicBezTo>
                <a:lnTo>
                  <a:pt x="1026545" y="860521"/>
                </a:lnTo>
                <a:lnTo>
                  <a:pt x="1026930" y="858212"/>
                </a:lnTo>
                <a:lnTo>
                  <a:pt x="1029316" y="852055"/>
                </a:lnTo>
                <a:cubicBezTo>
                  <a:pt x="1029624" y="851208"/>
                  <a:pt x="1030316" y="850592"/>
                  <a:pt x="1031163" y="850361"/>
                </a:cubicBezTo>
                <a:lnTo>
                  <a:pt x="1037321" y="848668"/>
                </a:lnTo>
                <a:lnTo>
                  <a:pt x="1052407" y="846436"/>
                </a:lnTo>
                <a:lnTo>
                  <a:pt x="1066107" y="839893"/>
                </a:lnTo>
                <a:lnTo>
                  <a:pt x="1135072" y="788631"/>
                </a:lnTo>
                <a:lnTo>
                  <a:pt x="1139921" y="782243"/>
                </a:lnTo>
                <a:lnTo>
                  <a:pt x="1151467" y="759614"/>
                </a:lnTo>
                <a:cubicBezTo>
                  <a:pt x="1151621" y="759383"/>
                  <a:pt x="1151697" y="759152"/>
                  <a:pt x="1151928" y="758998"/>
                </a:cubicBezTo>
                <a:lnTo>
                  <a:pt x="1167322" y="742527"/>
                </a:lnTo>
                <a:lnTo>
                  <a:pt x="1169401" y="737370"/>
                </a:lnTo>
                <a:cubicBezTo>
                  <a:pt x="1169632" y="736908"/>
                  <a:pt x="1169939" y="736446"/>
                  <a:pt x="1170401" y="736138"/>
                </a:cubicBezTo>
                <a:lnTo>
                  <a:pt x="1174327" y="733290"/>
                </a:lnTo>
                <a:lnTo>
                  <a:pt x="1205653" y="717896"/>
                </a:lnTo>
                <a:lnTo>
                  <a:pt x="1213658" y="711816"/>
                </a:lnTo>
                <a:lnTo>
                  <a:pt x="1218045" y="703041"/>
                </a:lnTo>
                <a:lnTo>
                  <a:pt x="1215967" y="688648"/>
                </a:lnTo>
                <a:lnTo>
                  <a:pt x="1213504" y="683722"/>
                </a:lnTo>
                <a:lnTo>
                  <a:pt x="1209194" y="678334"/>
                </a:lnTo>
                <a:lnTo>
                  <a:pt x="1205114" y="672561"/>
                </a:lnTo>
                <a:cubicBezTo>
                  <a:pt x="1204884" y="672253"/>
                  <a:pt x="1204730" y="671869"/>
                  <a:pt x="1204653" y="671561"/>
                </a:cubicBezTo>
                <a:lnTo>
                  <a:pt x="1202959" y="663710"/>
                </a:lnTo>
                <a:lnTo>
                  <a:pt x="1198957" y="614449"/>
                </a:lnTo>
                <a:lnTo>
                  <a:pt x="1198957" y="614449"/>
                </a:lnTo>
                <a:lnTo>
                  <a:pt x="1198957" y="614449"/>
                </a:lnTo>
                <a:cubicBezTo>
                  <a:pt x="1198957" y="614218"/>
                  <a:pt x="1198957" y="613987"/>
                  <a:pt x="1198957" y="613756"/>
                </a:cubicBezTo>
                <a:lnTo>
                  <a:pt x="1200419" y="603981"/>
                </a:lnTo>
                <a:lnTo>
                  <a:pt x="1084426" y="715279"/>
                </a:lnTo>
                <a:cubicBezTo>
                  <a:pt x="1084118" y="715587"/>
                  <a:pt x="1083733" y="715741"/>
                  <a:pt x="1083348" y="715895"/>
                </a:cubicBezTo>
                <a:cubicBezTo>
                  <a:pt x="1083195" y="715972"/>
                  <a:pt x="1083117" y="715972"/>
                  <a:pt x="1082964" y="715972"/>
                </a:cubicBezTo>
                <a:cubicBezTo>
                  <a:pt x="1082810" y="715972"/>
                  <a:pt x="1082656" y="716049"/>
                  <a:pt x="1082502" y="716049"/>
                </a:cubicBezTo>
                <a:cubicBezTo>
                  <a:pt x="1082271" y="716049"/>
                  <a:pt x="1082040" y="716049"/>
                  <a:pt x="1081809" y="715972"/>
                </a:cubicBezTo>
                <a:lnTo>
                  <a:pt x="1075498" y="714433"/>
                </a:lnTo>
                <a:lnTo>
                  <a:pt x="1064722" y="715510"/>
                </a:lnTo>
                <a:cubicBezTo>
                  <a:pt x="1064491" y="715510"/>
                  <a:pt x="1064260" y="715510"/>
                  <a:pt x="1064029" y="715510"/>
                </a:cubicBezTo>
                <a:lnTo>
                  <a:pt x="1056717" y="714356"/>
                </a:lnTo>
                <a:cubicBezTo>
                  <a:pt x="1056486" y="714356"/>
                  <a:pt x="1056255" y="714279"/>
                  <a:pt x="1056024" y="714125"/>
                </a:cubicBezTo>
                <a:lnTo>
                  <a:pt x="1047019" y="710199"/>
                </a:lnTo>
                <a:cubicBezTo>
                  <a:pt x="1046557" y="709968"/>
                  <a:pt x="1046172" y="709661"/>
                  <a:pt x="1045864" y="709199"/>
                </a:cubicBezTo>
                <a:lnTo>
                  <a:pt x="1041939" y="703580"/>
                </a:lnTo>
                <a:cubicBezTo>
                  <a:pt x="1041708" y="703272"/>
                  <a:pt x="1041554" y="702887"/>
                  <a:pt x="1041477" y="702502"/>
                </a:cubicBezTo>
                <a:lnTo>
                  <a:pt x="1039784" y="694036"/>
                </a:lnTo>
                <a:lnTo>
                  <a:pt x="1038706" y="685723"/>
                </a:lnTo>
                <a:lnTo>
                  <a:pt x="1034858" y="675332"/>
                </a:lnTo>
                <a:lnTo>
                  <a:pt x="1031394" y="663325"/>
                </a:lnTo>
                <a:lnTo>
                  <a:pt x="1025313" y="648393"/>
                </a:lnTo>
                <a:lnTo>
                  <a:pt x="1022388" y="636155"/>
                </a:lnTo>
                <a:lnTo>
                  <a:pt x="1021773" y="626072"/>
                </a:lnTo>
                <a:cubicBezTo>
                  <a:pt x="1021773" y="625764"/>
                  <a:pt x="1021773" y="625379"/>
                  <a:pt x="1021927" y="625071"/>
                </a:cubicBezTo>
                <a:lnTo>
                  <a:pt x="1025775" y="612525"/>
                </a:lnTo>
                <a:lnTo>
                  <a:pt x="1025775" y="597747"/>
                </a:lnTo>
                <a:lnTo>
                  <a:pt x="1024159" y="589280"/>
                </a:lnTo>
                <a:cubicBezTo>
                  <a:pt x="1024082" y="588895"/>
                  <a:pt x="1024082" y="588587"/>
                  <a:pt x="1024159" y="588203"/>
                </a:cubicBezTo>
                <a:lnTo>
                  <a:pt x="1025852" y="579736"/>
                </a:lnTo>
                <a:cubicBezTo>
                  <a:pt x="1025929" y="579428"/>
                  <a:pt x="1026006" y="579197"/>
                  <a:pt x="1026160" y="578889"/>
                </a:cubicBezTo>
                <a:lnTo>
                  <a:pt x="1029008" y="573809"/>
                </a:lnTo>
                <a:cubicBezTo>
                  <a:pt x="1029085" y="573578"/>
                  <a:pt x="1029239" y="573424"/>
                  <a:pt x="1029393" y="573270"/>
                </a:cubicBezTo>
                <a:lnTo>
                  <a:pt x="1037244" y="564804"/>
                </a:lnTo>
                <a:lnTo>
                  <a:pt x="1040168" y="560416"/>
                </a:lnTo>
                <a:lnTo>
                  <a:pt x="1042324" y="554567"/>
                </a:lnTo>
                <a:lnTo>
                  <a:pt x="1044325" y="546639"/>
                </a:lnTo>
                <a:lnTo>
                  <a:pt x="1039014" y="529859"/>
                </a:lnTo>
                <a:lnTo>
                  <a:pt x="1027468" y="538865"/>
                </a:lnTo>
                <a:lnTo>
                  <a:pt x="1023774" y="545176"/>
                </a:lnTo>
                <a:lnTo>
                  <a:pt x="1017155" y="561109"/>
                </a:lnTo>
                <a:cubicBezTo>
                  <a:pt x="1017078" y="561340"/>
                  <a:pt x="1016924" y="561571"/>
                  <a:pt x="1016770" y="561802"/>
                </a:cubicBezTo>
                <a:lnTo>
                  <a:pt x="1011690" y="567959"/>
                </a:lnTo>
                <a:lnTo>
                  <a:pt x="1002915" y="575579"/>
                </a:lnTo>
                <a:cubicBezTo>
                  <a:pt x="1002530" y="575887"/>
                  <a:pt x="1002145" y="576118"/>
                  <a:pt x="1001684" y="576195"/>
                </a:cubicBezTo>
                <a:lnTo>
                  <a:pt x="994371" y="577888"/>
                </a:lnTo>
                <a:cubicBezTo>
                  <a:pt x="993910" y="577965"/>
                  <a:pt x="993371" y="577965"/>
                  <a:pt x="992909" y="577812"/>
                </a:cubicBezTo>
                <a:lnTo>
                  <a:pt x="985597" y="575579"/>
                </a:lnTo>
                <a:cubicBezTo>
                  <a:pt x="985212" y="575426"/>
                  <a:pt x="984827" y="575271"/>
                  <a:pt x="984519" y="574964"/>
                </a:cubicBezTo>
                <a:lnTo>
                  <a:pt x="976668" y="567652"/>
                </a:lnTo>
                <a:lnTo>
                  <a:pt x="963507" y="551642"/>
                </a:lnTo>
                <a:cubicBezTo>
                  <a:pt x="963353" y="551411"/>
                  <a:pt x="963199" y="551257"/>
                  <a:pt x="963122" y="551026"/>
                </a:cubicBezTo>
                <a:lnTo>
                  <a:pt x="955810" y="534709"/>
                </a:lnTo>
                <a:cubicBezTo>
                  <a:pt x="955733" y="534478"/>
                  <a:pt x="955656" y="534247"/>
                  <a:pt x="955579" y="534016"/>
                </a:cubicBezTo>
                <a:lnTo>
                  <a:pt x="953885" y="523856"/>
                </a:lnTo>
                <a:lnTo>
                  <a:pt x="953885" y="511618"/>
                </a:lnTo>
                <a:lnTo>
                  <a:pt x="958966" y="479675"/>
                </a:lnTo>
                <a:cubicBezTo>
                  <a:pt x="959042" y="479444"/>
                  <a:pt x="959119" y="479136"/>
                  <a:pt x="959196" y="478905"/>
                </a:cubicBezTo>
                <a:lnTo>
                  <a:pt x="963661" y="469361"/>
                </a:lnTo>
                <a:cubicBezTo>
                  <a:pt x="963891" y="468900"/>
                  <a:pt x="964199" y="468592"/>
                  <a:pt x="964507" y="468284"/>
                </a:cubicBezTo>
                <a:lnTo>
                  <a:pt x="972974" y="462126"/>
                </a:lnTo>
                <a:lnTo>
                  <a:pt x="981363" y="457123"/>
                </a:lnTo>
                <a:lnTo>
                  <a:pt x="987598" y="450888"/>
                </a:lnTo>
                <a:lnTo>
                  <a:pt x="992832" y="440959"/>
                </a:lnTo>
                <a:lnTo>
                  <a:pt x="993756" y="435341"/>
                </a:lnTo>
                <a:lnTo>
                  <a:pt x="992601" y="431877"/>
                </a:lnTo>
                <a:lnTo>
                  <a:pt x="988984" y="429568"/>
                </a:lnTo>
                <a:lnTo>
                  <a:pt x="984057" y="426797"/>
                </a:lnTo>
                <a:cubicBezTo>
                  <a:pt x="983673" y="426566"/>
                  <a:pt x="983288" y="426258"/>
                  <a:pt x="983057" y="425796"/>
                </a:cubicBezTo>
                <a:lnTo>
                  <a:pt x="978593" y="418484"/>
                </a:lnTo>
                <a:cubicBezTo>
                  <a:pt x="978439" y="418253"/>
                  <a:pt x="978362" y="418022"/>
                  <a:pt x="978285" y="417792"/>
                </a:cubicBezTo>
                <a:lnTo>
                  <a:pt x="974898" y="406554"/>
                </a:lnTo>
                <a:lnTo>
                  <a:pt x="970896" y="368146"/>
                </a:lnTo>
                <a:lnTo>
                  <a:pt x="967278" y="358294"/>
                </a:lnTo>
                <a:lnTo>
                  <a:pt x="963661" y="354214"/>
                </a:lnTo>
                <a:lnTo>
                  <a:pt x="956194" y="343901"/>
                </a:lnTo>
                <a:lnTo>
                  <a:pt x="949575" y="332278"/>
                </a:lnTo>
                <a:lnTo>
                  <a:pt x="862215" y="260927"/>
                </a:lnTo>
                <a:lnTo>
                  <a:pt x="860136" y="261466"/>
                </a:lnTo>
                <a:lnTo>
                  <a:pt x="857365" y="262159"/>
                </a:lnTo>
                <a:lnTo>
                  <a:pt x="851593" y="266315"/>
                </a:lnTo>
                <a:lnTo>
                  <a:pt x="845820" y="272704"/>
                </a:lnTo>
                <a:lnTo>
                  <a:pt x="841971" y="278707"/>
                </a:lnTo>
                <a:lnTo>
                  <a:pt x="835968" y="288098"/>
                </a:lnTo>
                <a:lnTo>
                  <a:pt x="824576" y="303415"/>
                </a:lnTo>
                <a:cubicBezTo>
                  <a:pt x="824268" y="303799"/>
                  <a:pt x="823961" y="304107"/>
                  <a:pt x="823499" y="304261"/>
                </a:cubicBezTo>
                <a:cubicBezTo>
                  <a:pt x="823114" y="304492"/>
                  <a:pt x="822652" y="304569"/>
                  <a:pt x="822113" y="304492"/>
                </a:cubicBezTo>
                <a:lnTo>
                  <a:pt x="801332" y="303338"/>
                </a:lnTo>
                <a:lnTo>
                  <a:pt x="793789" y="303876"/>
                </a:lnTo>
                <a:lnTo>
                  <a:pt x="789016" y="304877"/>
                </a:lnTo>
                <a:lnTo>
                  <a:pt x="783782" y="308033"/>
                </a:lnTo>
                <a:cubicBezTo>
                  <a:pt x="783628" y="308110"/>
                  <a:pt x="783398" y="308187"/>
                  <a:pt x="783244" y="308264"/>
                </a:cubicBezTo>
                <a:lnTo>
                  <a:pt x="778164" y="309957"/>
                </a:lnTo>
                <a:cubicBezTo>
                  <a:pt x="777702" y="310111"/>
                  <a:pt x="777163" y="310111"/>
                  <a:pt x="776701" y="310034"/>
                </a:cubicBezTo>
                <a:lnTo>
                  <a:pt x="764848" y="307186"/>
                </a:lnTo>
                <a:lnTo>
                  <a:pt x="756920" y="306724"/>
                </a:lnTo>
                <a:lnTo>
                  <a:pt x="729288" y="309495"/>
                </a:lnTo>
                <a:lnTo>
                  <a:pt x="720205" y="312189"/>
                </a:lnTo>
                <a:lnTo>
                  <a:pt x="715664" y="314036"/>
                </a:lnTo>
                <a:lnTo>
                  <a:pt x="703195" y="332971"/>
                </a:lnTo>
                <a:lnTo>
                  <a:pt x="679873" y="358063"/>
                </a:lnTo>
                <a:lnTo>
                  <a:pt x="665942" y="375843"/>
                </a:lnTo>
                <a:cubicBezTo>
                  <a:pt x="665788" y="375997"/>
                  <a:pt x="665711" y="376151"/>
                  <a:pt x="665557" y="376228"/>
                </a:cubicBezTo>
                <a:lnTo>
                  <a:pt x="654858" y="385233"/>
                </a:lnTo>
                <a:lnTo>
                  <a:pt x="634923" y="398934"/>
                </a:lnTo>
                <a:lnTo>
                  <a:pt x="629535" y="404399"/>
                </a:lnTo>
                <a:lnTo>
                  <a:pt x="617913" y="430338"/>
                </a:lnTo>
                <a:cubicBezTo>
                  <a:pt x="617682" y="430876"/>
                  <a:pt x="617297" y="431261"/>
                  <a:pt x="616835" y="431569"/>
                </a:cubicBezTo>
                <a:lnTo>
                  <a:pt x="606675" y="437727"/>
                </a:lnTo>
                <a:lnTo>
                  <a:pt x="600595" y="443346"/>
                </a:lnTo>
                <a:lnTo>
                  <a:pt x="596592" y="449426"/>
                </a:lnTo>
                <a:lnTo>
                  <a:pt x="594899" y="456584"/>
                </a:lnTo>
                <a:lnTo>
                  <a:pt x="589357" y="480368"/>
                </a:lnTo>
                <a:cubicBezTo>
                  <a:pt x="589280" y="480676"/>
                  <a:pt x="589126" y="480984"/>
                  <a:pt x="588972" y="481214"/>
                </a:cubicBezTo>
                <a:lnTo>
                  <a:pt x="579967" y="495300"/>
                </a:lnTo>
                <a:lnTo>
                  <a:pt x="579967" y="495300"/>
                </a:lnTo>
                <a:cubicBezTo>
                  <a:pt x="579736" y="495685"/>
                  <a:pt x="579428" y="495993"/>
                  <a:pt x="579043" y="496147"/>
                </a:cubicBezTo>
                <a:lnTo>
                  <a:pt x="571731" y="500611"/>
                </a:lnTo>
                <a:lnTo>
                  <a:pt x="557261" y="506461"/>
                </a:lnTo>
                <a:lnTo>
                  <a:pt x="534247" y="511079"/>
                </a:lnTo>
                <a:lnTo>
                  <a:pt x="521470" y="515389"/>
                </a:lnTo>
                <a:lnTo>
                  <a:pt x="511541" y="522701"/>
                </a:lnTo>
                <a:lnTo>
                  <a:pt x="485602" y="559647"/>
                </a:lnTo>
                <a:lnTo>
                  <a:pt x="484062" y="564804"/>
                </a:lnTo>
                <a:lnTo>
                  <a:pt x="483601" y="568344"/>
                </a:lnTo>
                <a:cubicBezTo>
                  <a:pt x="483447" y="569191"/>
                  <a:pt x="482985" y="569884"/>
                  <a:pt x="482292" y="570346"/>
                </a:cubicBezTo>
                <a:lnTo>
                  <a:pt x="477828" y="573193"/>
                </a:lnTo>
                <a:cubicBezTo>
                  <a:pt x="477597" y="573347"/>
                  <a:pt x="477366" y="573424"/>
                  <a:pt x="477135" y="573501"/>
                </a:cubicBezTo>
                <a:lnTo>
                  <a:pt x="474056" y="574348"/>
                </a:lnTo>
                <a:lnTo>
                  <a:pt x="473210" y="574579"/>
                </a:lnTo>
                <a:cubicBezTo>
                  <a:pt x="472979" y="574656"/>
                  <a:pt x="472671" y="574656"/>
                  <a:pt x="472440" y="574656"/>
                </a:cubicBezTo>
                <a:cubicBezTo>
                  <a:pt x="472363" y="574656"/>
                  <a:pt x="472363" y="574656"/>
                  <a:pt x="472286" y="574656"/>
                </a:cubicBezTo>
                <a:lnTo>
                  <a:pt x="435187" y="572962"/>
                </a:lnTo>
                <a:lnTo>
                  <a:pt x="410479" y="572424"/>
                </a:lnTo>
                <a:lnTo>
                  <a:pt x="268162" y="568498"/>
                </a:lnTo>
                <a:cubicBezTo>
                  <a:pt x="266931" y="568498"/>
                  <a:pt x="265930" y="567652"/>
                  <a:pt x="265545" y="566497"/>
                </a:cubicBezTo>
                <a:lnTo>
                  <a:pt x="255385" y="534401"/>
                </a:lnTo>
                <a:lnTo>
                  <a:pt x="231910" y="482985"/>
                </a:lnTo>
                <a:cubicBezTo>
                  <a:pt x="231833" y="482754"/>
                  <a:pt x="231756" y="482600"/>
                  <a:pt x="231679" y="482369"/>
                </a:cubicBezTo>
                <a:lnTo>
                  <a:pt x="228292" y="465513"/>
                </a:lnTo>
                <a:lnTo>
                  <a:pt x="228215" y="428413"/>
                </a:lnTo>
                <a:lnTo>
                  <a:pt x="228215" y="428413"/>
                </a:lnTo>
                <a:cubicBezTo>
                  <a:pt x="228215" y="428182"/>
                  <a:pt x="228215" y="427875"/>
                  <a:pt x="228292" y="427644"/>
                </a:cubicBezTo>
                <a:lnTo>
                  <a:pt x="242378" y="376459"/>
                </a:lnTo>
                <a:cubicBezTo>
                  <a:pt x="242455" y="376228"/>
                  <a:pt x="242531" y="375920"/>
                  <a:pt x="242685" y="375766"/>
                </a:cubicBezTo>
                <a:lnTo>
                  <a:pt x="256001" y="354138"/>
                </a:lnTo>
                <a:lnTo>
                  <a:pt x="260927" y="336512"/>
                </a:lnTo>
                <a:lnTo>
                  <a:pt x="261928" y="326813"/>
                </a:lnTo>
                <a:lnTo>
                  <a:pt x="260773" y="291792"/>
                </a:lnTo>
                <a:cubicBezTo>
                  <a:pt x="260773" y="291253"/>
                  <a:pt x="260850" y="290792"/>
                  <a:pt x="261158" y="290330"/>
                </a:cubicBezTo>
                <a:lnTo>
                  <a:pt x="268470" y="277399"/>
                </a:lnTo>
                <a:lnTo>
                  <a:pt x="279785" y="259850"/>
                </a:lnTo>
                <a:lnTo>
                  <a:pt x="299335" y="220749"/>
                </a:lnTo>
                <a:lnTo>
                  <a:pt x="317577" y="194502"/>
                </a:lnTo>
                <a:lnTo>
                  <a:pt x="337358" y="171335"/>
                </a:lnTo>
                <a:lnTo>
                  <a:pt x="337435" y="170180"/>
                </a:lnTo>
                <a:lnTo>
                  <a:pt x="338436" y="155941"/>
                </a:lnTo>
                <a:lnTo>
                  <a:pt x="337897" y="139931"/>
                </a:lnTo>
                <a:lnTo>
                  <a:pt x="332971" y="109374"/>
                </a:lnTo>
                <a:lnTo>
                  <a:pt x="321118" y="91594"/>
                </a:lnTo>
                <a:lnTo>
                  <a:pt x="315576" y="86591"/>
                </a:lnTo>
                <a:lnTo>
                  <a:pt x="295872" y="79433"/>
                </a:lnTo>
                <a:cubicBezTo>
                  <a:pt x="295487" y="79279"/>
                  <a:pt x="295102" y="79048"/>
                  <a:pt x="294871" y="78740"/>
                </a:cubicBezTo>
                <a:lnTo>
                  <a:pt x="289252" y="73121"/>
                </a:lnTo>
                <a:cubicBezTo>
                  <a:pt x="289098" y="72967"/>
                  <a:pt x="288944" y="72736"/>
                  <a:pt x="288790" y="72505"/>
                </a:cubicBezTo>
                <a:lnTo>
                  <a:pt x="282017" y="60729"/>
                </a:lnTo>
                <a:lnTo>
                  <a:pt x="273165" y="48029"/>
                </a:lnTo>
                <a:cubicBezTo>
                  <a:pt x="272935" y="47721"/>
                  <a:pt x="272781" y="47336"/>
                  <a:pt x="272704" y="46952"/>
                </a:cubicBezTo>
                <a:lnTo>
                  <a:pt x="266546" y="16548"/>
                </a:lnTo>
                <a:lnTo>
                  <a:pt x="264083" y="9698"/>
                </a:lnTo>
                <a:lnTo>
                  <a:pt x="254462" y="0"/>
                </a:lnTo>
                <a:lnTo>
                  <a:pt x="253923" y="539"/>
                </a:lnTo>
                <a:lnTo>
                  <a:pt x="233834" y="14393"/>
                </a:lnTo>
                <a:lnTo>
                  <a:pt x="217362" y="30942"/>
                </a:lnTo>
                <a:lnTo>
                  <a:pt x="212052" y="35098"/>
                </a:lnTo>
                <a:cubicBezTo>
                  <a:pt x="211821" y="35252"/>
                  <a:pt x="211590" y="35406"/>
                  <a:pt x="211282" y="35483"/>
                </a:cubicBezTo>
                <a:lnTo>
                  <a:pt x="185959" y="45027"/>
                </a:lnTo>
                <a:cubicBezTo>
                  <a:pt x="185805" y="45104"/>
                  <a:pt x="185574" y="45181"/>
                  <a:pt x="185420" y="45181"/>
                </a:cubicBezTo>
                <a:lnTo>
                  <a:pt x="183188" y="45489"/>
                </a:lnTo>
                <a:cubicBezTo>
                  <a:pt x="183265" y="45720"/>
                  <a:pt x="183342" y="46028"/>
                  <a:pt x="183342" y="46336"/>
                </a:cubicBezTo>
                <a:lnTo>
                  <a:pt x="183342" y="48568"/>
                </a:lnTo>
                <a:cubicBezTo>
                  <a:pt x="183342" y="49491"/>
                  <a:pt x="182880" y="50415"/>
                  <a:pt x="182110" y="50877"/>
                </a:cubicBezTo>
                <a:lnTo>
                  <a:pt x="179339" y="52724"/>
                </a:lnTo>
                <a:lnTo>
                  <a:pt x="178262" y="54956"/>
                </a:lnTo>
                <a:lnTo>
                  <a:pt x="177723" y="63346"/>
                </a:lnTo>
                <a:cubicBezTo>
                  <a:pt x="177723" y="63962"/>
                  <a:pt x="177492" y="64501"/>
                  <a:pt x="177107" y="64962"/>
                </a:cubicBezTo>
                <a:lnTo>
                  <a:pt x="174875" y="67810"/>
                </a:lnTo>
                <a:cubicBezTo>
                  <a:pt x="174644" y="68041"/>
                  <a:pt x="174413" y="68272"/>
                  <a:pt x="174182" y="68426"/>
                </a:cubicBezTo>
                <a:lnTo>
                  <a:pt x="169718" y="71274"/>
                </a:lnTo>
                <a:cubicBezTo>
                  <a:pt x="169487" y="71428"/>
                  <a:pt x="169256" y="71505"/>
                  <a:pt x="169026" y="71582"/>
                </a:cubicBezTo>
                <a:lnTo>
                  <a:pt x="131926" y="82281"/>
                </a:lnTo>
                <a:cubicBezTo>
                  <a:pt x="131695" y="82358"/>
                  <a:pt x="131541" y="82358"/>
                  <a:pt x="131310" y="82358"/>
                </a:cubicBezTo>
                <a:lnTo>
                  <a:pt x="122613" y="82896"/>
                </a:lnTo>
                <a:lnTo>
                  <a:pt x="86283" y="94288"/>
                </a:lnTo>
                <a:lnTo>
                  <a:pt x="82358" y="101215"/>
                </a:lnTo>
                <a:lnTo>
                  <a:pt x="72505" y="112915"/>
                </a:lnTo>
                <a:lnTo>
                  <a:pt x="68580" y="118995"/>
                </a:lnTo>
                <a:cubicBezTo>
                  <a:pt x="68734" y="118995"/>
                  <a:pt x="68888" y="118995"/>
                  <a:pt x="69042" y="118995"/>
                </a:cubicBezTo>
                <a:lnTo>
                  <a:pt x="80279" y="120688"/>
                </a:lnTo>
                <a:cubicBezTo>
                  <a:pt x="80510" y="120765"/>
                  <a:pt x="80818" y="120765"/>
                  <a:pt x="81049" y="120919"/>
                </a:cubicBezTo>
                <a:lnTo>
                  <a:pt x="94519" y="127077"/>
                </a:lnTo>
                <a:lnTo>
                  <a:pt x="106757" y="135775"/>
                </a:lnTo>
                <a:lnTo>
                  <a:pt x="114993" y="143933"/>
                </a:lnTo>
                <a:cubicBezTo>
                  <a:pt x="115301" y="144241"/>
                  <a:pt x="115531" y="144626"/>
                  <a:pt x="115685" y="145011"/>
                </a:cubicBezTo>
                <a:lnTo>
                  <a:pt x="117918" y="151784"/>
                </a:lnTo>
                <a:lnTo>
                  <a:pt x="119688" y="158711"/>
                </a:lnTo>
                <a:lnTo>
                  <a:pt x="121304" y="162329"/>
                </a:lnTo>
                <a:lnTo>
                  <a:pt x="125384" y="164176"/>
                </a:lnTo>
                <a:lnTo>
                  <a:pt x="130848" y="167794"/>
                </a:lnTo>
                <a:cubicBezTo>
                  <a:pt x="131464" y="168179"/>
                  <a:pt x="131849" y="168794"/>
                  <a:pt x="132003" y="169487"/>
                </a:cubicBezTo>
                <a:lnTo>
                  <a:pt x="133696" y="176261"/>
                </a:lnTo>
                <a:cubicBezTo>
                  <a:pt x="133773" y="176491"/>
                  <a:pt x="133773" y="176722"/>
                  <a:pt x="133773" y="176953"/>
                </a:cubicBezTo>
                <a:lnTo>
                  <a:pt x="133773" y="230370"/>
                </a:lnTo>
                <a:lnTo>
                  <a:pt x="136005" y="242224"/>
                </a:lnTo>
                <a:lnTo>
                  <a:pt x="140931" y="254616"/>
                </a:lnTo>
                <a:cubicBezTo>
                  <a:pt x="141008" y="254847"/>
                  <a:pt x="141085" y="255001"/>
                  <a:pt x="141085" y="255232"/>
                </a:cubicBezTo>
                <a:lnTo>
                  <a:pt x="142240" y="263082"/>
                </a:lnTo>
                <a:cubicBezTo>
                  <a:pt x="142317" y="263467"/>
                  <a:pt x="142240" y="263929"/>
                  <a:pt x="142163" y="264314"/>
                </a:cubicBezTo>
                <a:lnTo>
                  <a:pt x="138315" y="276860"/>
                </a:lnTo>
                <a:lnTo>
                  <a:pt x="138315" y="285481"/>
                </a:lnTo>
                <a:lnTo>
                  <a:pt x="138699" y="288483"/>
                </a:lnTo>
                <a:cubicBezTo>
                  <a:pt x="139161" y="287713"/>
                  <a:pt x="140008" y="287174"/>
                  <a:pt x="140931" y="287174"/>
                </a:cubicBezTo>
                <a:cubicBezTo>
                  <a:pt x="142086" y="287097"/>
                  <a:pt x="143164" y="287713"/>
                  <a:pt x="143625" y="288713"/>
                </a:cubicBezTo>
                <a:lnTo>
                  <a:pt x="148090" y="297719"/>
                </a:lnTo>
                <a:cubicBezTo>
                  <a:pt x="148244" y="298027"/>
                  <a:pt x="148398" y="298411"/>
                  <a:pt x="148398" y="298796"/>
                </a:cubicBezTo>
                <a:lnTo>
                  <a:pt x="148936" y="309495"/>
                </a:lnTo>
                <a:lnTo>
                  <a:pt x="146704" y="333510"/>
                </a:lnTo>
                <a:cubicBezTo>
                  <a:pt x="146704" y="333741"/>
                  <a:pt x="146627" y="333895"/>
                  <a:pt x="146550" y="334125"/>
                </a:cubicBezTo>
                <a:lnTo>
                  <a:pt x="145396" y="337512"/>
                </a:lnTo>
                <a:cubicBezTo>
                  <a:pt x="145319" y="337820"/>
                  <a:pt x="145088" y="338205"/>
                  <a:pt x="144857" y="338436"/>
                </a:cubicBezTo>
                <a:lnTo>
                  <a:pt x="141932" y="341822"/>
                </a:lnTo>
                <a:lnTo>
                  <a:pt x="141624" y="343439"/>
                </a:lnTo>
                <a:lnTo>
                  <a:pt x="142702" y="351444"/>
                </a:lnTo>
                <a:cubicBezTo>
                  <a:pt x="142779" y="351828"/>
                  <a:pt x="142702" y="352290"/>
                  <a:pt x="142548" y="352675"/>
                </a:cubicBezTo>
                <a:lnTo>
                  <a:pt x="141393" y="356062"/>
                </a:lnTo>
                <a:cubicBezTo>
                  <a:pt x="141316" y="356370"/>
                  <a:pt x="141085" y="356678"/>
                  <a:pt x="140855" y="356986"/>
                </a:cubicBezTo>
                <a:lnTo>
                  <a:pt x="138007" y="360372"/>
                </a:lnTo>
                <a:cubicBezTo>
                  <a:pt x="137776" y="360603"/>
                  <a:pt x="137545" y="360834"/>
                  <a:pt x="137237" y="360988"/>
                </a:cubicBezTo>
                <a:lnTo>
                  <a:pt x="133311" y="363220"/>
                </a:lnTo>
                <a:lnTo>
                  <a:pt x="128385" y="365067"/>
                </a:lnTo>
                <a:cubicBezTo>
                  <a:pt x="128154" y="365144"/>
                  <a:pt x="128001" y="365221"/>
                  <a:pt x="127770" y="365221"/>
                </a:cubicBezTo>
                <a:lnTo>
                  <a:pt x="123305" y="365760"/>
                </a:lnTo>
                <a:lnTo>
                  <a:pt x="99291" y="365221"/>
                </a:lnTo>
                <a:cubicBezTo>
                  <a:pt x="99060" y="365221"/>
                  <a:pt x="98752" y="365144"/>
                  <a:pt x="98521" y="365067"/>
                </a:cubicBezTo>
                <a:lnTo>
                  <a:pt x="78278" y="358910"/>
                </a:lnTo>
                <a:cubicBezTo>
                  <a:pt x="77739" y="358756"/>
                  <a:pt x="77201" y="358371"/>
                  <a:pt x="76816" y="357909"/>
                </a:cubicBezTo>
                <a:lnTo>
                  <a:pt x="66656" y="344439"/>
                </a:lnTo>
                <a:cubicBezTo>
                  <a:pt x="66117" y="343670"/>
                  <a:pt x="65963" y="342746"/>
                  <a:pt x="66271" y="341822"/>
                </a:cubicBezTo>
                <a:lnTo>
                  <a:pt x="72582" y="322888"/>
                </a:lnTo>
                <a:cubicBezTo>
                  <a:pt x="71428" y="322503"/>
                  <a:pt x="70658" y="321426"/>
                  <a:pt x="70658" y="320194"/>
                </a:cubicBezTo>
                <a:lnTo>
                  <a:pt x="70658" y="318501"/>
                </a:lnTo>
                <a:cubicBezTo>
                  <a:pt x="70658" y="317808"/>
                  <a:pt x="70889" y="317115"/>
                  <a:pt x="71351" y="316576"/>
                </a:cubicBezTo>
                <a:lnTo>
                  <a:pt x="76970" y="310419"/>
                </a:lnTo>
                <a:cubicBezTo>
                  <a:pt x="77431" y="309957"/>
                  <a:pt x="78047" y="309572"/>
                  <a:pt x="78740" y="309495"/>
                </a:cubicBezTo>
                <a:lnTo>
                  <a:pt x="87745" y="308341"/>
                </a:lnTo>
                <a:cubicBezTo>
                  <a:pt x="88130" y="308264"/>
                  <a:pt x="88515" y="308341"/>
                  <a:pt x="88823" y="308418"/>
                </a:cubicBezTo>
                <a:lnTo>
                  <a:pt x="95058" y="310111"/>
                </a:lnTo>
                <a:lnTo>
                  <a:pt x="92671" y="307263"/>
                </a:lnTo>
                <a:cubicBezTo>
                  <a:pt x="91979" y="306493"/>
                  <a:pt x="91825" y="305339"/>
                  <a:pt x="92210" y="304415"/>
                </a:cubicBezTo>
                <a:cubicBezTo>
                  <a:pt x="92595" y="303415"/>
                  <a:pt x="93518" y="302799"/>
                  <a:pt x="94519" y="302722"/>
                </a:cubicBezTo>
                <a:lnTo>
                  <a:pt x="96135" y="302568"/>
                </a:lnTo>
                <a:cubicBezTo>
                  <a:pt x="94981" y="302183"/>
                  <a:pt x="94211" y="301105"/>
                  <a:pt x="94211" y="299874"/>
                </a:cubicBezTo>
                <a:lnTo>
                  <a:pt x="94211" y="297642"/>
                </a:lnTo>
                <a:cubicBezTo>
                  <a:pt x="94211" y="296487"/>
                  <a:pt x="94904" y="295410"/>
                  <a:pt x="95981" y="295025"/>
                </a:cubicBezTo>
                <a:lnTo>
                  <a:pt x="99445" y="293639"/>
                </a:lnTo>
                <a:cubicBezTo>
                  <a:pt x="99291" y="293331"/>
                  <a:pt x="99214" y="292947"/>
                  <a:pt x="99214" y="292562"/>
                </a:cubicBezTo>
                <a:lnTo>
                  <a:pt x="99214" y="288098"/>
                </a:lnTo>
                <a:cubicBezTo>
                  <a:pt x="99214" y="287867"/>
                  <a:pt x="99214" y="287559"/>
                  <a:pt x="99291" y="287328"/>
                </a:cubicBezTo>
                <a:lnTo>
                  <a:pt x="100445" y="283402"/>
                </a:lnTo>
                <a:cubicBezTo>
                  <a:pt x="100522" y="283172"/>
                  <a:pt x="100599" y="282941"/>
                  <a:pt x="100753" y="282710"/>
                </a:cubicBezTo>
                <a:lnTo>
                  <a:pt x="102601" y="279708"/>
                </a:lnTo>
                <a:lnTo>
                  <a:pt x="86591" y="279708"/>
                </a:lnTo>
                <a:lnTo>
                  <a:pt x="86206" y="284403"/>
                </a:lnTo>
                <a:cubicBezTo>
                  <a:pt x="86129" y="285711"/>
                  <a:pt x="85052" y="286789"/>
                  <a:pt x="83743" y="286943"/>
                </a:cubicBezTo>
                <a:lnTo>
                  <a:pt x="75276" y="288098"/>
                </a:lnTo>
                <a:cubicBezTo>
                  <a:pt x="74661" y="288175"/>
                  <a:pt x="74045" y="288021"/>
                  <a:pt x="73506" y="287713"/>
                </a:cubicBezTo>
                <a:lnTo>
                  <a:pt x="63962" y="282094"/>
                </a:lnTo>
                <a:cubicBezTo>
                  <a:pt x="63654" y="282787"/>
                  <a:pt x="63269" y="282479"/>
                  <a:pt x="63038" y="282017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0" name="Forma libre: forma 93">
            <a:extLst>
              <a:ext uri="{FF2B5EF4-FFF2-40B4-BE49-F238E27FC236}">
                <a16:creationId xmlns:a16="http://schemas.microsoft.com/office/drawing/2014/main" id="{A0A6847B-D6A8-5C60-3BF9-EB3907D1FD96}"/>
              </a:ext>
            </a:extLst>
          </p:cNvPr>
          <p:cNvSpPr/>
          <p:nvPr/>
        </p:nvSpPr>
        <p:spPr>
          <a:xfrm>
            <a:off x="8216254" y="1808017"/>
            <a:ext cx="531789" cy="1364283"/>
          </a:xfrm>
          <a:custGeom>
            <a:avLst/>
            <a:gdLst>
              <a:gd name="connsiteX0" fmla="*/ 209358 w 692573"/>
              <a:gd name="connsiteY0" fmla="*/ 1672783 h 1776768"/>
              <a:gd name="connsiteX1" fmla="*/ 214053 w 692573"/>
              <a:gd name="connsiteY1" fmla="*/ 1673706 h 1776768"/>
              <a:gd name="connsiteX2" fmla="*/ 245610 w 692573"/>
              <a:gd name="connsiteY2" fmla="*/ 1674245 h 1776768"/>
              <a:gd name="connsiteX3" fmla="*/ 248073 w 692573"/>
              <a:gd name="connsiteY3" fmla="*/ 1675861 h 1776768"/>
              <a:gd name="connsiteX4" fmla="*/ 247688 w 692573"/>
              <a:gd name="connsiteY4" fmla="*/ 1678786 h 1776768"/>
              <a:gd name="connsiteX5" fmla="*/ 241993 w 692573"/>
              <a:gd name="connsiteY5" fmla="*/ 1685867 h 1776768"/>
              <a:gd name="connsiteX6" fmla="*/ 244071 w 692573"/>
              <a:gd name="connsiteY6" fmla="*/ 1690486 h 1776768"/>
              <a:gd name="connsiteX7" fmla="*/ 244302 w 692573"/>
              <a:gd name="connsiteY7" fmla="*/ 1691640 h 1776768"/>
              <a:gd name="connsiteX8" fmla="*/ 244302 w 692573"/>
              <a:gd name="connsiteY8" fmla="*/ 1700799 h 1776768"/>
              <a:gd name="connsiteX9" fmla="*/ 245148 w 692573"/>
              <a:gd name="connsiteY9" fmla="*/ 1703801 h 1776768"/>
              <a:gd name="connsiteX10" fmla="*/ 249613 w 692573"/>
              <a:gd name="connsiteY10" fmla="*/ 1709189 h 1776768"/>
              <a:gd name="connsiteX11" fmla="*/ 252153 w 692573"/>
              <a:gd name="connsiteY11" fmla="*/ 1710882 h 1776768"/>
              <a:gd name="connsiteX12" fmla="*/ 253307 w 692573"/>
              <a:gd name="connsiteY12" fmla="*/ 1711113 h 1776768"/>
              <a:gd name="connsiteX13" fmla="*/ 258541 w 692573"/>
              <a:gd name="connsiteY13" fmla="*/ 1707804 h 1776768"/>
              <a:gd name="connsiteX14" fmla="*/ 259157 w 692573"/>
              <a:gd name="connsiteY14" fmla="*/ 1707496 h 1776768"/>
              <a:gd name="connsiteX15" fmla="*/ 267624 w 692573"/>
              <a:gd name="connsiteY15" fmla="*/ 1704648 h 1776768"/>
              <a:gd name="connsiteX16" fmla="*/ 268547 w 692573"/>
              <a:gd name="connsiteY16" fmla="*/ 1704494 h 1776768"/>
              <a:gd name="connsiteX17" fmla="*/ 272473 w 692573"/>
              <a:gd name="connsiteY17" fmla="*/ 1704494 h 1776768"/>
              <a:gd name="connsiteX18" fmla="*/ 276321 w 692573"/>
              <a:gd name="connsiteY18" fmla="*/ 1705110 h 1776768"/>
              <a:gd name="connsiteX19" fmla="*/ 277476 w 692573"/>
              <a:gd name="connsiteY19" fmla="*/ 1705572 h 1776768"/>
              <a:gd name="connsiteX20" fmla="*/ 284403 w 692573"/>
              <a:gd name="connsiteY20" fmla="*/ 1710344 h 1776768"/>
              <a:gd name="connsiteX21" fmla="*/ 288405 w 692573"/>
              <a:gd name="connsiteY21" fmla="*/ 1711344 h 1776768"/>
              <a:gd name="connsiteX22" fmla="*/ 289714 w 692573"/>
              <a:gd name="connsiteY22" fmla="*/ 1712114 h 1776768"/>
              <a:gd name="connsiteX23" fmla="*/ 306032 w 692573"/>
              <a:gd name="connsiteY23" fmla="*/ 1728970 h 1776768"/>
              <a:gd name="connsiteX24" fmla="*/ 311035 w 692573"/>
              <a:gd name="connsiteY24" fmla="*/ 1734897 h 1776768"/>
              <a:gd name="connsiteX25" fmla="*/ 316345 w 692573"/>
              <a:gd name="connsiteY25" fmla="*/ 1734897 h 1776768"/>
              <a:gd name="connsiteX26" fmla="*/ 324581 w 692573"/>
              <a:gd name="connsiteY26" fmla="*/ 1736052 h 1776768"/>
              <a:gd name="connsiteX27" fmla="*/ 327660 w 692573"/>
              <a:gd name="connsiteY27" fmla="*/ 1736052 h 1776768"/>
              <a:gd name="connsiteX28" fmla="*/ 330354 w 692573"/>
              <a:gd name="connsiteY28" fmla="*/ 1735128 h 1776768"/>
              <a:gd name="connsiteX29" fmla="*/ 332432 w 692573"/>
              <a:gd name="connsiteY29" fmla="*/ 1733897 h 1776768"/>
              <a:gd name="connsiteX30" fmla="*/ 335511 w 692573"/>
              <a:gd name="connsiteY30" fmla="*/ 1729817 h 1776768"/>
              <a:gd name="connsiteX31" fmla="*/ 336204 w 692573"/>
              <a:gd name="connsiteY31" fmla="*/ 1729201 h 1776768"/>
              <a:gd name="connsiteX32" fmla="*/ 337897 w 692573"/>
              <a:gd name="connsiteY32" fmla="*/ 1728047 h 1776768"/>
              <a:gd name="connsiteX33" fmla="*/ 339436 w 692573"/>
              <a:gd name="connsiteY33" fmla="*/ 1727585 h 1776768"/>
              <a:gd name="connsiteX34" fmla="*/ 342284 w 692573"/>
              <a:gd name="connsiteY34" fmla="*/ 1727585 h 1776768"/>
              <a:gd name="connsiteX35" fmla="*/ 347672 w 692573"/>
              <a:gd name="connsiteY35" fmla="*/ 1728201 h 1776768"/>
              <a:gd name="connsiteX36" fmla="*/ 351290 w 692573"/>
              <a:gd name="connsiteY36" fmla="*/ 1728201 h 1776768"/>
              <a:gd name="connsiteX37" fmla="*/ 352367 w 692573"/>
              <a:gd name="connsiteY37" fmla="*/ 1728432 h 1776768"/>
              <a:gd name="connsiteX38" fmla="*/ 356293 w 692573"/>
              <a:gd name="connsiteY38" fmla="*/ 1730125 h 1776768"/>
              <a:gd name="connsiteX39" fmla="*/ 357139 w 692573"/>
              <a:gd name="connsiteY39" fmla="*/ 1730741 h 1776768"/>
              <a:gd name="connsiteX40" fmla="*/ 361681 w 692573"/>
              <a:gd name="connsiteY40" fmla="*/ 1735282 h 1776768"/>
              <a:gd name="connsiteX41" fmla="*/ 362065 w 692573"/>
              <a:gd name="connsiteY41" fmla="*/ 1735744 h 1776768"/>
              <a:gd name="connsiteX42" fmla="*/ 377382 w 692573"/>
              <a:gd name="connsiteY42" fmla="*/ 1759296 h 1776768"/>
              <a:gd name="connsiteX43" fmla="*/ 385541 w 692573"/>
              <a:gd name="connsiteY43" fmla="*/ 1763145 h 1776768"/>
              <a:gd name="connsiteX44" fmla="*/ 396548 w 692573"/>
              <a:gd name="connsiteY44" fmla="*/ 1762067 h 1776768"/>
              <a:gd name="connsiteX45" fmla="*/ 397395 w 692573"/>
              <a:gd name="connsiteY45" fmla="*/ 1762144 h 1776768"/>
              <a:gd name="connsiteX46" fmla="*/ 402475 w 692573"/>
              <a:gd name="connsiteY46" fmla="*/ 1763299 h 1776768"/>
              <a:gd name="connsiteX47" fmla="*/ 404322 w 692573"/>
              <a:gd name="connsiteY47" fmla="*/ 1764684 h 1776768"/>
              <a:gd name="connsiteX48" fmla="*/ 406169 w 692573"/>
              <a:gd name="connsiteY48" fmla="*/ 1767994 h 1776768"/>
              <a:gd name="connsiteX49" fmla="*/ 409479 w 692573"/>
              <a:gd name="connsiteY49" fmla="*/ 1769841 h 1776768"/>
              <a:gd name="connsiteX50" fmla="*/ 414020 w 692573"/>
              <a:gd name="connsiteY50" fmla="*/ 1771304 h 1776768"/>
              <a:gd name="connsiteX51" fmla="*/ 425642 w 692573"/>
              <a:gd name="connsiteY51" fmla="*/ 1776307 h 1776768"/>
              <a:gd name="connsiteX52" fmla="*/ 431338 w 692573"/>
              <a:gd name="connsiteY52" fmla="*/ 1776769 h 1776768"/>
              <a:gd name="connsiteX53" fmla="*/ 435264 w 692573"/>
              <a:gd name="connsiteY53" fmla="*/ 1775460 h 1776768"/>
              <a:gd name="connsiteX54" fmla="*/ 447194 w 692573"/>
              <a:gd name="connsiteY54" fmla="*/ 1764069 h 1776768"/>
              <a:gd name="connsiteX55" fmla="*/ 454198 w 692573"/>
              <a:gd name="connsiteY55" fmla="*/ 1758758 h 1776768"/>
              <a:gd name="connsiteX56" fmla="*/ 459509 w 692573"/>
              <a:gd name="connsiteY56" fmla="*/ 1753370 h 1776768"/>
              <a:gd name="connsiteX57" fmla="*/ 460356 w 692573"/>
              <a:gd name="connsiteY57" fmla="*/ 1752754 h 1776768"/>
              <a:gd name="connsiteX58" fmla="*/ 464281 w 692573"/>
              <a:gd name="connsiteY58" fmla="*/ 1751061 h 1776768"/>
              <a:gd name="connsiteX59" fmla="*/ 465051 w 692573"/>
              <a:gd name="connsiteY59" fmla="*/ 1750830 h 1776768"/>
              <a:gd name="connsiteX60" fmla="*/ 469515 w 692573"/>
              <a:gd name="connsiteY60" fmla="*/ 1750291 h 1776768"/>
              <a:gd name="connsiteX61" fmla="*/ 470593 w 692573"/>
              <a:gd name="connsiteY61" fmla="*/ 1750368 h 1776768"/>
              <a:gd name="connsiteX62" fmla="*/ 488758 w 692573"/>
              <a:gd name="connsiteY62" fmla="*/ 1755294 h 1776768"/>
              <a:gd name="connsiteX63" fmla="*/ 492067 w 692573"/>
              <a:gd name="connsiteY63" fmla="*/ 1755294 h 1776768"/>
              <a:gd name="connsiteX64" fmla="*/ 492991 w 692573"/>
              <a:gd name="connsiteY64" fmla="*/ 1754755 h 1776768"/>
              <a:gd name="connsiteX65" fmla="*/ 493376 w 692573"/>
              <a:gd name="connsiteY65" fmla="*/ 1751061 h 1776768"/>
              <a:gd name="connsiteX66" fmla="*/ 493607 w 692573"/>
              <a:gd name="connsiteY66" fmla="*/ 1750291 h 1776768"/>
              <a:gd name="connsiteX67" fmla="*/ 495300 w 692573"/>
              <a:gd name="connsiteY67" fmla="*/ 1746366 h 1776768"/>
              <a:gd name="connsiteX68" fmla="*/ 495608 w 692573"/>
              <a:gd name="connsiteY68" fmla="*/ 1745827 h 1776768"/>
              <a:gd name="connsiteX69" fmla="*/ 504075 w 692573"/>
              <a:gd name="connsiteY69" fmla="*/ 1733973 h 1776768"/>
              <a:gd name="connsiteX70" fmla="*/ 513850 w 692573"/>
              <a:gd name="connsiteY70" fmla="*/ 1723582 h 1776768"/>
              <a:gd name="connsiteX71" fmla="*/ 514619 w 692573"/>
              <a:gd name="connsiteY71" fmla="*/ 1722967 h 1776768"/>
              <a:gd name="connsiteX72" fmla="*/ 523625 w 692573"/>
              <a:gd name="connsiteY72" fmla="*/ 1718503 h 1776768"/>
              <a:gd name="connsiteX73" fmla="*/ 532399 w 692573"/>
              <a:gd name="connsiteY73" fmla="*/ 1715732 h 1776768"/>
              <a:gd name="connsiteX74" fmla="*/ 541559 w 692573"/>
              <a:gd name="connsiteY74" fmla="*/ 1707111 h 1776768"/>
              <a:gd name="connsiteX75" fmla="*/ 543098 w 692573"/>
              <a:gd name="connsiteY75" fmla="*/ 1702108 h 1776768"/>
              <a:gd name="connsiteX76" fmla="*/ 538942 w 692573"/>
              <a:gd name="connsiteY76" fmla="*/ 1697952 h 1776768"/>
              <a:gd name="connsiteX77" fmla="*/ 523548 w 692573"/>
              <a:gd name="connsiteY77" fmla="*/ 1689716 h 1776768"/>
              <a:gd name="connsiteX78" fmla="*/ 522085 w 692573"/>
              <a:gd name="connsiteY78" fmla="*/ 1687715 h 1776768"/>
              <a:gd name="connsiteX79" fmla="*/ 520392 w 692573"/>
              <a:gd name="connsiteY79" fmla="*/ 1678170 h 1776768"/>
              <a:gd name="connsiteX80" fmla="*/ 520392 w 692573"/>
              <a:gd name="connsiteY80" fmla="*/ 1677247 h 1776768"/>
              <a:gd name="connsiteX81" fmla="*/ 523163 w 692573"/>
              <a:gd name="connsiteY81" fmla="*/ 1659159 h 1776768"/>
              <a:gd name="connsiteX82" fmla="*/ 522855 w 692573"/>
              <a:gd name="connsiteY82" fmla="*/ 1657773 h 1776768"/>
              <a:gd name="connsiteX83" fmla="*/ 514542 w 692573"/>
              <a:gd name="connsiteY83" fmla="*/ 1650538 h 1776768"/>
              <a:gd name="connsiteX84" fmla="*/ 514081 w 692573"/>
              <a:gd name="connsiteY84" fmla="*/ 1649999 h 1776768"/>
              <a:gd name="connsiteX85" fmla="*/ 510694 w 692573"/>
              <a:gd name="connsiteY85" fmla="*/ 1644920 h 1776768"/>
              <a:gd name="connsiteX86" fmla="*/ 503844 w 692573"/>
              <a:gd name="connsiteY86" fmla="*/ 1632912 h 1776768"/>
              <a:gd name="connsiteX87" fmla="*/ 503536 w 692573"/>
              <a:gd name="connsiteY87" fmla="*/ 1632066 h 1776768"/>
              <a:gd name="connsiteX88" fmla="*/ 502997 w 692573"/>
              <a:gd name="connsiteY88" fmla="*/ 1629218 h 1776768"/>
              <a:gd name="connsiteX89" fmla="*/ 504536 w 692573"/>
              <a:gd name="connsiteY89" fmla="*/ 1626139 h 1776768"/>
              <a:gd name="connsiteX90" fmla="*/ 506768 w 692573"/>
              <a:gd name="connsiteY90" fmla="*/ 1624984 h 1776768"/>
              <a:gd name="connsiteX91" fmla="*/ 508693 w 692573"/>
              <a:gd name="connsiteY91" fmla="*/ 1624753 h 1776768"/>
              <a:gd name="connsiteX92" fmla="*/ 512849 w 692573"/>
              <a:gd name="connsiteY92" fmla="*/ 1625754 h 1776768"/>
              <a:gd name="connsiteX93" fmla="*/ 512849 w 692573"/>
              <a:gd name="connsiteY93" fmla="*/ 1625754 h 1776768"/>
              <a:gd name="connsiteX94" fmla="*/ 515004 w 692573"/>
              <a:gd name="connsiteY94" fmla="*/ 1625754 h 1776768"/>
              <a:gd name="connsiteX95" fmla="*/ 521393 w 692573"/>
              <a:gd name="connsiteY95" fmla="*/ 1624138 h 1776768"/>
              <a:gd name="connsiteX96" fmla="*/ 531476 w 692573"/>
              <a:gd name="connsiteY96" fmla="*/ 1620982 h 1776768"/>
              <a:gd name="connsiteX97" fmla="*/ 538172 w 692573"/>
              <a:gd name="connsiteY97" fmla="*/ 1616210 h 1776768"/>
              <a:gd name="connsiteX98" fmla="*/ 542790 w 692573"/>
              <a:gd name="connsiteY98" fmla="*/ 1600200 h 1776768"/>
              <a:gd name="connsiteX99" fmla="*/ 542328 w 692573"/>
              <a:gd name="connsiteY99" fmla="*/ 1593889 h 1776768"/>
              <a:gd name="connsiteX100" fmla="*/ 539712 w 692573"/>
              <a:gd name="connsiteY100" fmla="*/ 1588193 h 1776768"/>
              <a:gd name="connsiteX101" fmla="*/ 539481 w 692573"/>
              <a:gd name="connsiteY101" fmla="*/ 1587038 h 1776768"/>
              <a:gd name="connsiteX102" fmla="*/ 539481 w 692573"/>
              <a:gd name="connsiteY102" fmla="*/ 1582574 h 1776768"/>
              <a:gd name="connsiteX103" fmla="*/ 539558 w 692573"/>
              <a:gd name="connsiteY103" fmla="*/ 1581804 h 1776768"/>
              <a:gd name="connsiteX104" fmla="*/ 545176 w 692573"/>
              <a:gd name="connsiteY104" fmla="*/ 1562100 h 1776768"/>
              <a:gd name="connsiteX105" fmla="*/ 545407 w 692573"/>
              <a:gd name="connsiteY105" fmla="*/ 1561561 h 1776768"/>
              <a:gd name="connsiteX106" fmla="*/ 548794 w 692573"/>
              <a:gd name="connsiteY106" fmla="*/ 1555404 h 1776768"/>
              <a:gd name="connsiteX107" fmla="*/ 549410 w 692573"/>
              <a:gd name="connsiteY107" fmla="*/ 1554634 h 1776768"/>
              <a:gd name="connsiteX108" fmla="*/ 569653 w 692573"/>
              <a:gd name="connsiteY108" fmla="*/ 1536623 h 1776768"/>
              <a:gd name="connsiteX109" fmla="*/ 579967 w 692573"/>
              <a:gd name="connsiteY109" fmla="*/ 1529157 h 1776768"/>
              <a:gd name="connsiteX110" fmla="*/ 590819 w 692573"/>
              <a:gd name="connsiteY110" fmla="*/ 1517688 h 1776768"/>
              <a:gd name="connsiteX111" fmla="*/ 594976 w 692573"/>
              <a:gd name="connsiteY111" fmla="*/ 1511223 h 1776768"/>
              <a:gd name="connsiteX112" fmla="*/ 594129 w 692573"/>
              <a:gd name="connsiteY112" fmla="*/ 1507144 h 1776768"/>
              <a:gd name="connsiteX113" fmla="*/ 592128 w 692573"/>
              <a:gd name="connsiteY113" fmla="*/ 1503603 h 1776768"/>
              <a:gd name="connsiteX114" fmla="*/ 591743 w 692573"/>
              <a:gd name="connsiteY114" fmla="*/ 1502218 h 1776768"/>
              <a:gd name="connsiteX115" fmla="*/ 591743 w 692573"/>
              <a:gd name="connsiteY115" fmla="*/ 1497600 h 1776768"/>
              <a:gd name="connsiteX116" fmla="*/ 591974 w 692573"/>
              <a:gd name="connsiteY116" fmla="*/ 1496445 h 1776768"/>
              <a:gd name="connsiteX117" fmla="*/ 594206 w 692573"/>
              <a:gd name="connsiteY117" fmla="*/ 1491365 h 1776768"/>
              <a:gd name="connsiteX118" fmla="*/ 597131 w 692573"/>
              <a:gd name="connsiteY118" fmla="*/ 1486054 h 1776768"/>
              <a:gd name="connsiteX119" fmla="*/ 600210 w 692573"/>
              <a:gd name="connsiteY119" fmla="*/ 1482283 h 1776768"/>
              <a:gd name="connsiteX120" fmla="*/ 631459 w 692573"/>
              <a:gd name="connsiteY120" fmla="*/ 1455497 h 1776768"/>
              <a:gd name="connsiteX121" fmla="*/ 646007 w 692573"/>
              <a:gd name="connsiteY121" fmla="*/ 1438179 h 1776768"/>
              <a:gd name="connsiteX122" fmla="*/ 656551 w 692573"/>
              <a:gd name="connsiteY122" fmla="*/ 1408315 h 1776768"/>
              <a:gd name="connsiteX123" fmla="*/ 656859 w 692573"/>
              <a:gd name="connsiteY123" fmla="*/ 1407699 h 1776768"/>
              <a:gd name="connsiteX124" fmla="*/ 660246 w 692573"/>
              <a:gd name="connsiteY124" fmla="*/ 1402619 h 1776768"/>
              <a:gd name="connsiteX125" fmla="*/ 666788 w 692573"/>
              <a:gd name="connsiteY125" fmla="*/ 1395999 h 1776768"/>
              <a:gd name="connsiteX126" fmla="*/ 671099 w 692573"/>
              <a:gd name="connsiteY126" fmla="*/ 1392921 h 1776768"/>
              <a:gd name="connsiteX127" fmla="*/ 681182 w 692573"/>
              <a:gd name="connsiteY127" fmla="*/ 1383299 h 1776768"/>
              <a:gd name="connsiteX128" fmla="*/ 681721 w 692573"/>
              <a:gd name="connsiteY128" fmla="*/ 1366674 h 1776768"/>
              <a:gd name="connsiteX129" fmla="*/ 676487 w 692573"/>
              <a:gd name="connsiteY129" fmla="*/ 1357823 h 1776768"/>
              <a:gd name="connsiteX130" fmla="*/ 676102 w 692573"/>
              <a:gd name="connsiteY130" fmla="*/ 1356283 h 1776768"/>
              <a:gd name="connsiteX131" fmla="*/ 676641 w 692573"/>
              <a:gd name="connsiteY131" fmla="*/ 1345507 h 1776768"/>
              <a:gd name="connsiteX132" fmla="*/ 672946 w 692573"/>
              <a:gd name="connsiteY132" fmla="*/ 1332807 h 1776768"/>
              <a:gd name="connsiteX133" fmla="*/ 642235 w 692573"/>
              <a:gd name="connsiteY133" fmla="*/ 1281931 h 1776768"/>
              <a:gd name="connsiteX134" fmla="*/ 641850 w 692573"/>
              <a:gd name="connsiteY134" fmla="*/ 1280699 h 1776768"/>
              <a:gd name="connsiteX135" fmla="*/ 640696 w 692573"/>
              <a:gd name="connsiteY135" fmla="*/ 1264381 h 1776768"/>
              <a:gd name="connsiteX136" fmla="*/ 640850 w 692573"/>
              <a:gd name="connsiteY136" fmla="*/ 1263381 h 1776768"/>
              <a:gd name="connsiteX137" fmla="*/ 647623 w 692573"/>
              <a:gd name="connsiteY137" fmla="*/ 1241983 h 1776768"/>
              <a:gd name="connsiteX138" fmla="*/ 648470 w 692573"/>
              <a:gd name="connsiteY138" fmla="*/ 1240675 h 1776768"/>
              <a:gd name="connsiteX139" fmla="*/ 655782 w 692573"/>
              <a:gd name="connsiteY139" fmla="*/ 1234517 h 1776768"/>
              <a:gd name="connsiteX140" fmla="*/ 674793 w 692573"/>
              <a:gd name="connsiteY140" fmla="*/ 1223049 h 1776768"/>
              <a:gd name="connsiteX141" fmla="*/ 679027 w 692573"/>
              <a:gd name="connsiteY141" fmla="*/ 1203421 h 1776768"/>
              <a:gd name="connsiteX142" fmla="*/ 679565 w 692573"/>
              <a:gd name="connsiteY142" fmla="*/ 1193723 h 1776768"/>
              <a:gd name="connsiteX143" fmla="*/ 680335 w 692573"/>
              <a:gd name="connsiteY143" fmla="*/ 1191953 h 1776768"/>
              <a:gd name="connsiteX144" fmla="*/ 692573 w 692573"/>
              <a:gd name="connsiteY144" fmla="*/ 1178714 h 1776768"/>
              <a:gd name="connsiteX145" fmla="*/ 679796 w 692573"/>
              <a:gd name="connsiteY145" fmla="*/ 1165475 h 1776768"/>
              <a:gd name="connsiteX146" fmla="*/ 677410 w 692573"/>
              <a:gd name="connsiteY146" fmla="*/ 1162473 h 1776768"/>
              <a:gd name="connsiteX147" fmla="*/ 673177 w 692573"/>
              <a:gd name="connsiteY147" fmla="*/ 1154700 h 1776768"/>
              <a:gd name="connsiteX148" fmla="*/ 672869 w 692573"/>
              <a:gd name="connsiteY148" fmla="*/ 1153083 h 1776768"/>
              <a:gd name="connsiteX149" fmla="*/ 673408 w 692573"/>
              <a:gd name="connsiteY149" fmla="*/ 1146926 h 1776768"/>
              <a:gd name="connsiteX150" fmla="*/ 677872 w 692573"/>
              <a:gd name="connsiteY150" fmla="*/ 1130685 h 1776768"/>
              <a:gd name="connsiteX151" fmla="*/ 676871 w 692573"/>
              <a:gd name="connsiteY151" fmla="*/ 1122218 h 1776768"/>
              <a:gd name="connsiteX152" fmla="*/ 674331 w 692573"/>
              <a:gd name="connsiteY152" fmla="*/ 1117677 h 1776768"/>
              <a:gd name="connsiteX153" fmla="*/ 663710 w 692573"/>
              <a:gd name="connsiteY153" fmla="*/ 1099743 h 1776768"/>
              <a:gd name="connsiteX154" fmla="*/ 663479 w 692573"/>
              <a:gd name="connsiteY154" fmla="*/ 1099204 h 1776768"/>
              <a:gd name="connsiteX155" fmla="*/ 660631 w 692573"/>
              <a:gd name="connsiteY155" fmla="*/ 1090738 h 1776768"/>
              <a:gd name="connsiteX156" fmla="*/ 658861 w 692573"/>
              <a:gd name="connsiteY156" fmla="*/ 1080193 h 1776768"/>
              <a:gd name="connsiteX157" fmla="*/ 658861 w 692573"/>
              <a:gd name="connsiteY157" fmla="*/ 1079346 h 1776768"/>
              <a:gd name="connsiteX158" fmla="*/ 660015 w 692573"/>
              <a:gd name="connsiteY158" fmla="*/ 1070341 h 1776768"/>
              <a:gd name="connsiteX159" fmla="*/ 660169 w 692573"/>
              <a:gd name="connsiteY159" fmla="*/ 1069648 h 1776768"/>
              <a:gd name="connsiteX160" fmla="*/ 670021 w 692573"/>
              <a:gd name="connsiteY160" fmla="*/ 1043863 h 1776768"/>
              <a:gd name="connsiteX161" fmla="*/ 668020 w 692573"/>
              <a:gd name="connsiteY161" fmla="*/ 1029162 h 1776768"/>
              <a:gd name="connsiteX162" fmla="*/ 660323 w 692573"/>
              <a:gd name="connsiteY162" fmla="*/ 1025082 h 1776768"/>
              <a:gd name="connsiteX163" fmla="*/ 650933 w 692573"/>
              <a:gd name="connsiteY163" fmla="*/ 1025082 h 1776768"/>
              <a:gd name="connsiteX164" fmla="*/ 649855 w 692573"/>
              <a:gd name="connsiteY164" fmla="*/ 1024851 h 1776768"/>
              <a:gd name="connsiteX165" fmla="*/ 640311 w 692573"/>
              <a:gd name="connsiteY165" fmla="*/ 1020926 h 1776768"/>
              <a:gd name="connsiteX166" fmla="*/ 639156 w 692573"/>
              <a:gd name="connsiteY166" fmla="*/ 1020079 h 1776768"/>
              <a:gd name="connsiteX167" fmla="*/ 628458 w 692573"/>
              <a:gd name="connsiteY167" fmla="*/ 1006610 h 1776768"/>
              <a:gd name="connsiteX168" fmla="*/ 627996 w 692573"/>
              <a:gd name="connsiteY168" fmla="*/ 1005840 h 1776768"/>
              <a:gd name="connsiteX169" fmla="*/ 618990 w 692573"/>
              <a:gd name="connsiteY169" fmla="*/ 982210 h 1776768"/>
              <a:gd name="connsiteX170" fmla="*/ 618836 w 692573"/>
              <a:gd name="connsiteY170" fmla="*/ 981518 h 1776768"/>
              <a:gd name="connsiteX171" fmla="*/ 616065 w 692573"/>
              <a:gd name="connsiteY171" fmla="*/ 958504 h 1776768"/>
              <a:gd name="connsiteX172" fmla="*/ 612756 w 692573"/>
              <a:gd name="connsiteY172" fmla="*/ 953270 h 1776768"/>
              <a:gd name="connsiteX173" fmla="*/ 606983 w 692573"/>
              <a:gd name="connsiteY173" fmla="*/ 948959 h 1776768"/>
              <a:gd name="connsiteX174" fmla="*/ 594206 w 692573"/>
              <a:gd name="connsiteY174" fmla="*/ 947343 h 1776768"/>
              <a:gd name="connsiteX175" fmla="*/ 580505 w 692573"/>
              <a:gd name="connsiteY175" fmla="*/ 947343 h 1776768"/>
              <a:gd name="connsiteX176" fmla="*/ 566189 w 692573"/>
              <a:gd name="connsiteY176" fmla="*/ 949037 h 1776768"/>
              <a:gd name="connsiteX177" fmla="*/ 554105 w 692573"/>
              <a:gd name="connsiteY177" fmla="*/ 951807 h 1776768"/>
              <a:gd name="connsiteX178" fmla="*/ 535786 w 692573"/>
              <a:gd name="connsiteY178" fmla="*/ 953578 h 1776768"/>
              <a:gd name="connsiteX179" fmla="*/ 514388 w 692573"/>
              <a:gd name="connsiteY179" fmla="*/ 955271 h 1776768"/>
              <a:gd name="connsiteX180" fmla="*/ 497917 w 692573"/>
              <a:gd name="connsiteY180" fmla="*/ 959120 h 1776768"/>
              <a:gd name="connsiteX181" fmla="*/ 467591 w 692573"/>
              <a:gd name="connsiteY181" fmla="*/ 960351 h 1776768"/>
              <a:gd name="connsiteX182" fmla="*/ 457585 w 692573"/>
              <a:gd name="connsiteY182" fmla="*/ 959196 h 1776768"/>
              <a:gd name="connsiteX183" fmla="*/ 447040 w 692573"/>
              <a:gd name="connsiteY183" fmla="*/ 956272 h 1776768"/>
              <a:gd name="connsiteX184" fmla="*/ 446039 w 692573"/>
              <a:gd name="connsiteY184" fmla="*/ 955810 h 1776768"/>
              <a:gd name="connsiteX185" fmla="*/ 440959 w 692573"/>
              <a:gd name="connsiteY185" fmla="*/ 951884 h 1776768"/>
              <a:gd name="connsiteX186" fmla="*/ 440421 w 692573"/>
              <a:gd name="connsiteY186" fmla="*/ 951346 h 1776768"/>
              <a:gd name="connsiteX187" fmla="*/ 437034 w 692573"/>
              <a:gd name="connsiteY187" fmla="*/ 946881 h 1776768"/>
              <a:gd name="connsiteX188" fmla="*/ 436495 w 692573"/>
              <a:gd name="connsiteY188" fmla="*/ 945573 h 1776768"/>
              <a:gd name="connsiteX189" fmla="*/ 435418 w 692573"/>
              <a:gd name="connsiteY189" fmla="*/ 938261 h 1776768"/>
              <a:gd name="connsiteX190" fmla="*/ 431954 w 692573"/>
              <a:gd name="connsiteY190" fmla="*/ 932257 h 1776768"/>
              <a:gd name="connsiteX191" fmla="*/ 421486 w 692573"/>
              <a:gd name="connsiteY191" fmla="*/ 921250 h 1776768"/>
              <a:gd name="connsiteX192" fmla="*/ 420793 w 692573"/>
              <a:gd name="connsiteY192" fmla="*/ 920019 h 1776768"/>
              <a:gd name="connsiteX193" fmla="*/ 420255 w 692573"/>
              <a:gd name="connsiteY193" fmla="*/ 917787 h 1776768"/>
              <a:gd name="connsiteX194" fmla="*/ 418792 w 692573"/>
              <a:gd name="connsiteY194" fmla="*/ 910398 h 1776768"/>
              <a:gd name="connsiteX195" fmla="*/ 418484 w 692573"/>
              <a:gd name="connsiteY195" fmla="*/ 910167 h 1776768"/>
              <a:gd name="connsiteX196" fmla="*/ 412712 w 692573"/>
              <a:gd name="connsiteY196" fmla="*/ 908627 h 1776768"/>
              <a:gd name="connsiteX197" fmla="*/ 411480 w 692573"/>
              <a:gd name="connsiteY197" fmla="*/ 907935 h 1776768"/>
              <a:gd name="connsiteX198" fmla="*/ 409248 w 692573"/>
              <a:gd name="connsiteY198" fmla="*/ 905703 h 1776768"/>
              <a:gd name="connsiteX199" fmla="*/ 408555 w 692573"/>
              <a:gd name="connsiteY199" fmla="*/ 904471 h 1776768"/>
              <a:gd name="connsiteX200" fmla="*/ 406862 w 692573"/>
              <a:gd name="connsiteY200" fmla="*/ 898314 h 1776768"/>
              <a:gd name="connsiteX201" fmla="*/ 406785 w 692573"/>
              <a:gd name="connsiteY201" fmla="*/ 897159 h 1776768"/>
              <a:gd name="connsiteX202" fmla="*/ 407939 w 692573"/>
              <a:gd name="connsiteY202" fmla="*/ 889847 h 1776768"/>
              <a:gd name="connsiteX203" fmla="*/ 410325 w 692573"/>
              <a:gd name="connsiteY203" fmla="*/ 882612 h 1776768"/>
              <a:gd name="connsiteX204" fmla="*/ 411018 w 692573"/>
              <a:gd name="connsiteY204" fmla="*/ 881534 h 1776768"/>
              <a:gd name="connsiteX205" fmla="*/ 411480 w 692573"/>
              <a:gd name="connsiteY205" fmla="*/ 881072 h 1776768"/>
              <a:gd name="connsiteX206" fmla="*/ 410172 w 692573"/>
              <a:gd name="connsiteY206" fmla="*/ 880457 h 1776768"/>
              <a:gd name="connsiteX207" fmla="*/ 408632 w 692573"/>
              <a:gd name="connsiteY207" fmla="*/ 878686 h 1776768"/>
              <a:gd name="connsiteX208" fmla="*/ 408940 w 692573"/>
              <a:gd name="connsiteY208" fmla="*/ 876377 h 1776768"/>
              <a:gd name="connsiteX209" fmla="*/ 412327 w 692573"/>
              <a:gd name="connsiteY209" fmla="*/ 871066 h 1776768"/>
              <a:gd name="connsiteX210" fmla="*/ 412019 w 692573"/>
              <a:gd name="connsiteY210" fmla="*/ 868449 h 1776768"/>
              <a:gd name="connsiteX211" fmla="*/ 409171 w 692573"/>
              <a:gd name="connsiteY211" fmla="*/ 865139 h 1776768"/>
              <a:gd name="connsiteX212" fmla="*/ 408709 w 692573"/>
              <a:gd name="connsiteY212" fmla="*/ 864447 h 1776768"/>
              <a:gd name="connsiteX213" fmla="*/ 405861 w 692573"/>
              <a:gd name="connsiteY213" fmla="*/ 858289 h 1776768"/>
              <a:gd name="connsiteX214" fmla="*/ 405861 w 692573"/>
              <a:gd name="connsiteY214" fmla="*/ 855980 h 1776768"/>
              <a:gd name="connsiteX215" fmla="*/ 407555 w 692573"/>
              <a:gd name="connsiteY215" fmla="*/ 854441 h 1776768"/>
              <a:gd name="connsiteX216" fmla="*/ 411557 w 692573"/>
              <a:gd name="connsiteY216" fmla="*/ 853132 h 1776768"/>
              <a:gd name="connsiteX217" fmla="*/ 409402 w 692573"/>
              <a:gd name="connsiteY217" fmla="*/ 852516 h 1776768"/>
              <a:gd name="connsiteX218" fmla="*/ 407478 w 692573"/>
              <a:gd name="connsiteY218" fmla="*/ 850669 h 1776768"/>
              <a:gd name="connsiteX219" fmla="*/ 406323 w 692573"/>
              <a:gd name="connsiteY219" fmla="*/ 847283 h 1776768"/>
              <a:gd name="connsiteX220" fmla="*/ 406400 w 692573"/>
              <a:gd name="connsiteY220" fmla="*/ 845281 h 1776768"/>
              <a:gd name="connsiteX221" fmla="*/ 408632 w 692573"/>
              <a:gd name="connsiteY221" fmla="*/ 840201 h 1776768"/>
              <a:gd name="connsiteX222" fmla="*/ 409094 w 692573"/>
              <a:gd name="connsiteY222" fmla="*/ 839509 h 1776768"/>
              <a:gd name="connsiteX223" fmla="*/ 412096 w 692573"/>
              <a:gd name="connsiteY223" fmla="*/ 836045 h 1776768"/>
              <a:gd name="connsiteX224" fmla="*/ 411942 w 692573"/>
              <a:gd name="connsiteY224" fmla="*/ 835275 h 1776768"/>
              <a:gd name="connsiteX225" fmla="*/ 404630 w 692573"/>
              <a:gd name="connsiteY225" fmla="*/ 826116 h 1776768"/>
              <a:gd name="connsiteX226" fmla="*/ 401397 w 692573"/>
              <a:gd name="connsiteY226" fmla="*/ 827193 h 1776768"/>
              <a:gd name="connsiteX227" fmla="*/ 398549 w 692573"/>
              <a:gd name="connsiteY227" fmla="*/ 826501 h 1776768"/>
              <a:gd name="connsiteX228" fmla="*/ 395162 w 692573"/>
              <a:gd name="connsiteY228" fmla="*/ 823114 h 1776768"/>
              <a:gd name="connsiteX229" fmla="*/ 394701 w 692573"/>
              <a:gd name="connsiteY229" fmla="*/ 822498 h 1776768"/>
              <a:gd name="connsiteX230" fmla="*/ 392161 w 692573"/>
              <a:gd name="connsiteY230" fmla="*/ 817880 h 1776768"/>
              <a:gd name="connsiteX231" fmla="*/ 388620 w 692573"/>
              <a:gd name="connsiteY231" fmla="*/ 814801 h 1776768"/>
              <a:gd name="connsiteX232" fmla="*/ 387619 w 692573"/>
              <a:gd name="connsiteY232" fmla="*/ 812646 h 1776768"/>
              <a:gd name="connsiteX233" fmla="*/ 387619 w 692573"/>
              <a:gd name="connsiteY233" fmla="*/ 806335 h 1776768"/>
              <a:gd name="connsiteX234" fmla="*/ 386234 w 692573"/>
              <a:gd name="connsiteY234" fmla="*/ 801639 h 1776768"/>
              <a:gd name="connsiteX235" fmla="*/ 383694 w 692573"/>
              <a:gd name="connsiteY235" fmla="*/ 798715 h 1776768"/>
              <a:gd name="connsiteX236" fmla="*/ 379922 w 692573"/>
              <a:gd name="connsiteY236" fmla="*/ 797175 h 1776768"/>
              <a:gd name="connsiteX237" fmla="*/ 376536 w 692573"/>
              <a:gd name="connsiteY237" fmla="*/ 798869 h 1776768"/>
              <a:gd name="connsiteX238" fmla="*/ 372764 w 692573"/>
              <a:gd name="connsiteY238" fmla="*/ 797637 h 1776768"/>
              <a:gd name="connsiteX239" fmla="*/ 370532 w 692573"/>
              <a:gd name="connsiteY239" fmla="*/ 793173 h 1776768"/>
              <a:gd name="connsiteX240" fmla="*/ 370301 w 692573"/>
              <a:gd name="connsiteY240" fmla="*/ 791480 h 1776768"/>
              <a:gd name="connsiteX241" fmla="*/ 371456 w 692573"/>
              <a:gd name="connsiteY241" fmla="*/ 783628 h 1776768"/>
              <a:gd name="connsiteX242" fmla="*/ 371841 w 692573"/>
              <a:gd name="connsiteY242" fmla="*/ 782551 h 1776768"/>
              <a:gd name="connsiteX243" fmla="*/ 375227 w 692573"/>
              <a:gd name="connsiteY243" fmla="*/ 776932 h 1776768"/>
              <a:gd name="connsiteX244" fmla="*/ 377613 w 692573"/>
              <a:gd name="connsiteY244" fmla="*/ 775547 h 1776768"/>
              <a:gd name="connsiteX245" fmla="*/ 379845 w 692573"/>
              <a:gd name="connsiteY245" fmla="*/ 775547 h 1776768"/>
              <a:gd name="connsiteX246" fmla="*/ 381539 w 692573"/>
              <a:gd name="connsiteY246" fmla="*/ 776086 h 1776768"/>
              <a:gd name="connsiteX247" fmla="*/ 382155 w 692573"/>
              <a:gd name="connsiteY247" fmla="*/ 776547 h 1776768"/>
              <a:gd name="connsiteX248" fmla="*/ 382385 w 692573"/>
              <a:gd name="connsiteY248" fmla="*/ 775316 h 1776768"/>
              <a:gd name="connsiteX249" fmla="*/ 374919 w 692573"/>
              <a:gd name="connsiteY249" fmla="*/ 774315 h 1776768"/>
              <a:gd name="connsiteX250" fmla="*/ 370994 w 692573"/>
              <a:gd name="connsiteY250" fmla="*/ 773084 h 1776768"/>
              <a:gd name="connsiteX251" fmla="*/ 369455 w 692573"/>
              <a:gd name="connsiteY251" fmla="*/ 771775 h 1776768"/>
              <a:gd name="connsiteX252" fmla="*/ 367222 w 692573"/>
              <a:gd name="connsiteY252" fmla="*/ 767850 h 1776768"/>
              <a:gd name="connsiteX253" fmla="*/ 366838 w 692573"/>
              <a:gd name="connsiteY253" fmla="*/ 766464 h 1776768"/>
              <a:gd name="connsiteX254" fmla="*/ 366838 w 692573"/>
              <a:gd name="connsiteY254" fmla="*/ 764232 h 1776768"/>
              <a:gd name="connsiteX255" fmla="*/ 366838 w 692573"/>
              <a:gd name="connsiteY255" fmla="*/ 764232 h 1776768"/>
              <a:gd name="connsiteX256" fmla="*/ 366684 w 692573"/>
              <a:gd name="connsiteY256" fmla="*/ 764386 h 1776768"/>
              <a:gd name="connsiteX257" fmla="*/ 364221 w 692573"/>
              <a:gd name="connsiteY257" fmla="*/ 765310 h 1776768"/>
              <a:gd name="connsiteX258" fmla="*/ 359756 w 692573"/>
              <a:gd name="connsiteY258" fmla="*/ 764771 h 1776768"/>
              <a:gd name="connsiteX259" fmla="*/ 358448 w 692573"/>
              <a:gd name="connsiteY259" fmla="*/ 764232 h 1776768"/>
              <a:gd name="connsiteX260" fmla="*/ 356216 w 692573"/>
              <a:gd name="connsiteY260" fmla="*/ 762539 h 1776768"/>
              <a:gd name="connsiteX261" fmla="*/ 355292 w 692573"/>
              <a:gd name="connsiteY261" fmla="*/ 761307 h 1776768"/>
              <a:gd name="connsiteX262" fmla="*/ 354138 w 692573"/>
              <a:gd name="connsiteY262" fmla="*/ 758459 h 1776768"/>
              <a:gd name="connsiteX263" fmla="*/ 353907 w 692573"/>
              <a:gd name="connsiteY263" fmla="*/ 757382 h 1776768"/>
              <a:gd name="connsiteX264" fmla="*/ 353907 w 692573"/>
              <a:gd name="connsiteY264" fmla="*/ 753995 h 1776768"/>
              <a:gd name="connsiteX265" fmla="*/ 353522 w 692573"/>
              <a:gd name="connsiteY265" fmla="*/ 753072 h 1776768"/>
              <a:gd name="connsiteX266" fmla="*/ 352213 w 692573"/>
              <a:gd name="connsiteY266" fmla="*/ 752841 h 1776768"/>
              <a:gd name="connsiteX267" fmla="*/ 345748 w 692573"/>
              <a:gd name="connsiteY267" fmla="*/ 752302 h 1776768"/>
              <a:gd name="connsiteX268" fmla="*/ 343362 w 692573"/>
              <a:gd name="connsiteY268" fmla="*/ 750532 h 1776768"/>
              <a:gd name="connsiteX269" fmla="*/ 343824 w 692573"/>
              <a:gd name="connsiteY269" fmla="*/ 747607 h 1776768"/>
              <a:gd name="connsiteX270" fmla="*/ 350828 w 692573"/>
              <a:gd name="connsiteY270" fmla="*/ 739063 h 1776768"/>
              <a:gd name="connsiteX271" fmla="*/ 350289 w 692573"/>
              <a:gd name="connsiteY271" fmla="*/ 737139 h 1776768"/>
              <a:gd name="connsiteX272" fmla="*/ 345517 w 692573"/>
              <a:gd name="connsiteY272" fmla="*/ 733752 h 1776768"/>
              <a:gd name="connsiteX273" fmla="*/ 344439 w 692573"/>
              <a:gd name="connsiteY273" fmla="*/ 732136 h 1776768"/>
              <a:gd name="connsiteX274" fmla="*/ 343285 w 692573"/>
              <a:gd name="connsiteY274" fmla="*/ 727672 h 1776768"/>
              <a:gd name="connsiteX275" fmla="*/ 343208 w 692573"/>
              <a:gd name="connsiteY275" fmla="*/ 726979 h 1776768"/>
              <a:gd name="connsiteX276" fmla="*/ 343208 w 692573"/>
              <a:gd name="connsiteY276" fmla="*/ 713355 h 1776768"/>
              <a:gd name="connsiteX277" fmla="*/ 342207 w 692573"/>
              <a:gd name="connsiteY277" fmla="*/ 710430 h 1776768"/>
              <a:gd name="connsiteX278" fmla="*/ 342361 w 692573"/>
              <a:gd name="connsiteY278" fmla="*/ 708275 h 1776768"/>
              <a:gd name="connsiteX279" fmla="*/ 343978 w 692573"/>
              <a:gd name="connsiteY279" fmla="*/ 706890 h 1776768"/>
              <a:gd name="connsiteX280" fmla="*/ 360834 w 692573"/>
              <a:gd name="connsiteY280" fmla="*/ 701271 h 1776768"/>
              <a:gd name="connsiteX281" fmla="*/ 361450 w 692573"/>
              <a:gd name="connsiteY281" fmla="*/ 701117 h 1776768"/>
              <a:gd name="connsiteX282" fmla="*/ 365914 w 692573"/>
              <a:gd name="connsiteY282" fmla="*/ 700655 h 1776768"/>
              <a:gd name="connsiteX283" fmla="*/ 377152 w 692573"/>
              <a:gd name="connsiteY283" fmla="*/ 693651 h 1776768"/>
              <a:gd name="connsiteX284" fmla="*/ 378922 w 692573"/>
              <a:gd name="connsiteY284" fmla="*/ 693266 h 1776768"/>
              <a:gd name="connsiteX285" fmla="*/ 396086 w 692573"/>
              <a:gd name="connsiteY285" fmla="*/ 694882 h 1776768"/>
              <a:gd name="connsiteX286" fmla="*/ 398164 w 692573"/>
              <a:gd name="connsiteY286" fmla="*/ 693882 h 1776768"/>
              <a:gd name="connsiteX287" fmla="*/ 399473 w 692573"/>
              <a:gd name="connsiteY287" fmla="*/ 692188 h 1776768"/>
              <a:gd name="connsiteX288" fmla="*/ 404245 w 692573"/>
              <a:gd name="connsiteY288" fmla="*/ 687416 h 1776768"/>
              <a:gd name="connsiteX289" fmla="*/ 407016 w 692573"/>
              <a:gd name="connsiteY289" fmla="*/ 683645 h 1776768"/>
              <a:gd name="connsiteX290" fmla="*/ 408401 w 692573"/>
              <a:gd name="connsiteY290" fmla="*/ 679027 h 1776768"/>
              <a:gd name="connsiteX291" fmla="*/ 406785 w 692573"/>
              <a:gd name="connsiteY291" fmla="*/ 665557 h 1776768"/>
              <a:gd name="connsiteX292" fmla="*/ 405169 w 692573"/>
              <a:gd name="connsiteY292" fmla="*/ 659784 h 1776768"/>
              <a:gd name="connsiteX293" fmla="*/ 403475 w 692573"/>
              <a:gd name="connsiteY293" fmla="*/ 656552 h 1776768"/>
              <a:gd name="connsiteX294" fmla="*/ 399627 w 692573"/>
              <a:gd name="connsiteY294" fmla="*/ 654166 h 1776768"/>
              <a:gd name="connsiteX295" fmla="*/ 399165 w 692573"/>
              <a:gd name="connsiteY295" fmla="*/ 653781 h 1776768"/>
              <a:gd name="connsiteX296" fmla="*/ 398010 w 692573"/>
              <a:gd name="connsiteY296" fmla="*/ 652626 h 1776768"/>
              <a:gd name="connsiteX297" fmla="*/ 397395 w 692573"/>
              <a:gd name="connsiteY297" fmla="*/ 651779 h 1776768"/>
              <a:gd name="connsiteX298" fmla="*/ 394008 w 692573"/>
              <a:gd name="connsiteY298" fmla="*/ 643929 h 1776768"/>
              <a:gd name="connsiteX299" fmla="*/ 393931 w 692573"/>
              <a:gd name="connsiteY299" fmla="*/ 642004 h 1776768"/>
              <a:gd name="connsiteX300" fmla="*/ 395624 w 692573"/>
              <a:gd name="connsiteY300" fmla="*/ 636385 h 1776768"/>
              <a:gd name="connsiteX301" fmla="*/ 396856 w 692573"/>
              <a:gd name="connsiteY301" fmla="*/ 634769 h 1776768"/>
              <a:gd name="connsiteX302" fmla="*/ 402475 w 692573"/>
              <a:gd name="connsiteY302" fmla="*/ 631382 h 1776768"/>
              <a:gd name="connsiteX303" fmla="*/ 410248 w 692573"/>
              <a:gd name="connsiteY303" fmla="*/ 628381 h 1776768"/>
              <a:gd name="connsiteX304" fmla="*/ 410864 w 692573"/>
              <a:gd name="connsiteY304" fmla="*/ 628227 h 1776768"/>
              <a:gd name="connsiteX305" fmla="*/ 422102 w 692573"/>
              <a:gd name="connsiteY305" fmla="*/ 626533 h 1776768"/>
              <a:gd name="connsiteX306" fmla="*/ 446424 w 692573"/>
              <a:gd name="connsiteY306" fmla="*/ 624301 h 1776768"/>
              <a:gd name="connsiteX307" fmla="*/ 454583 w 692573"/>
              <a:gd name="connsiteY307" fmla="*/ 624301 h 1776768"/>
              <a:gd name="connsiteX308" fmla="*/ 455276 w 692573"/>
              <a:gd name="connsiteY308" fmla="*/ 624378 h 1776768"/>
              <a:gd name="connsiteX309" fmla="*/ 486218 w 692573"/>
              <a:gd name="connsiteY309" fmla="*/ 632229 h 1776768"/>
              <a:gd name="connsiteX310" fmla="*/ 493145 w 692573"/>
              <a:gd name="connsiteY310" fmla="*/ 634538 h 1776768"/>
              <a:gd name="connsiteX311" fmla="*/ 498148 w 692573"/>
              <a:gd name="connsiteY311" fmla="*/ 637232 h 1776768"/>
              <a:gd name="connsiteX312" fmla="*/ 504844 w 692573"/>
              <a:gd name="connsiteY312" fmla="*/ 637617 h 1776768"/>
              <a:gd name="connsiteX313" fmla="*/ 517698 w 692573"/>
              <a:gd name="connsiteY313" fmla="*/ 615450 h 1776768"/>
              <a:gd name="connsiteX314" fmla="*/ 518776 w 692573"/>
              <a:gd name="connsiteY314" fmla="*/ 608599 h 1776768"/>
              <a:gd name="connsiteX315" fmla="*/ 517621 w 692573"/>
              <a:gd name="connsiteY315" fmla="*/ 566805 h 1776768"/>
              <a:gd name="connsiteX316" fmla="*/ 510001 w 692573"/>
              <a:gd name="connsiteY316" fmla="*/ 543945 h 1776768"/>
              <a:gd name="connsiteX317" fmla="*/ 505383 w 692573"/>
              <a:gd name="connsiteY317" fmla="*/ 537249 h 1776768"/>
              <a:gd name="connsiteX318" fmla="*/ 489373 w 692573"/>
              <a:gd name="connsiteY318" fmla="*/ 523394 h 1776768"/>
              <a:gd name="connsiteX319" fmla="*/ 485371 w 692573"/>
              <a:gd name="connsiteY319" fmla="*/ 520392 h 1776768"/>
              <a:gd name="connsiteX320" fmla="*/ 480753 w 692573"/>
              <a:gd name="connsiteY320" fmla="*/ 518853 h 1776768"/>
              <a:gd name="connsiteX321" fmla="*/ 468361 w 692573"/>
              <a:gd name="connsiteY321" fmla="*/ 517314 h 1776768"/>
              <a:gd name="connsiteX322" fmla="*/ 467283 w 692573"/>
              <a:gd name="connsiteY322" fmla="*/ 516929 h 1776768"/>
              <a:gd name="connsiteX323" fmla="*/ 457123 w 692573"/>
              <a:gd name="connsiteY323" fmla="*/ 510771 h 1776768"/>
              <a:gd name="connsiteX324" fmla="*/ 449426 w 692573"/>
              <a:gd name="connsiteY324" fmla="*/ 504306 h 1776768"/>
              <a:gd name="connsiteX325" fmla="*/ 418715 w 692573"/>
              <a:gd name="connsiteY325" fmla="*/ 466206 h 1776768"/>
              <a:gd name="connsiteX326" fmla="*/ 379691 w 692573"/>
              <a:gd name="connsiteY326" fmla="*/ 423795 h 1776768"/>
              <a:gd name="connsiteX327" fmla="*/ 340591 w 692573"/>
              <a:gd name="connsiteY327" fmla="*/ 395855 h 1776768"/>
              <a:gd name="connsiteX328" fmla="*/ 291946 w 692573"/>
              <a:gd name="connsiteY328" fmla="*/ 351213 h 1776768"/>
              <a:gd name="connsiteX329" fmla="*/ 287790 w 692573"/>
              <a:gd name="connsiteY329" fmla="*/ 346518 h 1776768"/>
              <a:gd name="connsiteX330" fmla="*/ 287405 w 692573"/>
              <a:gd name="connsiteY330" fmla="*/ 345902 h 1776768"/>
              <a:gd name="connsiteX331" fmla="*/ 284557 w 692573"/>
              <a:gd name="connsiteY331" fmla="*/ 340283 h 1776768"/>
              <a:gd name="connsiteX332" fmla="*/ 285327 w 692573"/>
              <a:gd name="connsiteY332" fmla="*/ 336819 h 1776768"/>
              <a:gd name="connsiteX333" fmla="*/ 288175 w 692573"/>
              <a:gd name="connsiteY333" fmla="*/ 334587 h 1776768"/>
              <a:gd name="connsiteX334" fmla="*/ 288482 w 692573"/>
              <a:gd name="connsiteY334" fmla="*/ 334356 h 1776768"/>
              <a:gd name="connsiteX335" fmla="*/ 286558 w 692573"/>
              <a:gd name="connsiteY335" fmla="*/ 331662 h 1776768"/>
              <a:gd name="connsiteX336" fmla="*/ 286558 w 692573"/>
              <a:gd name="connsiteY336" fmla="*/ 315884 h 1776768"/>
              <a:gd name="connsiteX337" fmla="*/ 287559 w 692573"/>
              <a:gd name="connsiteY337" fmla="*/ 313729 h 1776768"/>
              <a:gd name="connsiteX338" fmla="*/ 289868 w 692573"/>
              <a:gd name="connsiteY338" fmla="*/ 313113 h 1776768"/>
              <a:gd name="connsiteX339" fmla="*/ 298873 w 692573"/>
              <a:gd name="connsiteY339" fmla="*/ 314652 h 1776768"/>
              <a:gd name="connsiteX340" fmla="*/ 306416 w 692573"/>
              <a:gd name="connsiteY340" fmla="*/ 309649 h 1776768"/>
              <a:gd name="connsiteX341" fmla="*/ 313882 w 692573"/>
              <a:gd name="connsiteY341" fmla="*/ 302106 h 1776768"/>
              <a:gd name="connsiteX342" fmla="*/ 319578 w 692573"/>
              <a:gd name="connsiteY342" fmla="*/ 298027 h 1776768"/>
              <a:gd name="connsiteX343" fmla="*/ 323888 w 692573"/>
              <a:gd name="connsiteY343" fmla="*/ 293255 h 1776768"/>
              <a:gd name="connsiteX344" fmla="*/ 331047 w 692573"/>
              <a:gd name="connsiteY344" fmla="*/ 255232 h 1776768"/>
              <a:gd name="connsiteX345" fmla="*/ 333433 w 692573"/>
              <a:gd name="connsiteY345" fmla="*/ 249074 h 1776768"/>
              <a:gd name="connsiteX346" fmla="*/ 333741 w 692573"/>
              <a:gd name="connsiteY346" fmla="*/ 248458 h 1776768"/>
              <a:gd name="connsiteX347" fmla="*/ 336589 w 692573"/>
              <a:gd name="connsiteY347" fmla="*/ 244533 h 1776768"/>
              <a:gd name="connsiteX348" fmla="*/ 337435 w 692573"/>
              <a:gd name="connsiteY348" fmla="*/ 243763 h 1776768"/>
              <a:gd name="connsiteX349" fmla="*/ 343670 w 692573"/>
              <a:gd name="connsiteY349" fmla="*/ 239915 h 1776768"/>
              <a:gd name="connsiteX350" fmla="*/ 344593 w 692573"/>
              <a:gd name="connsiteY350" fmla="*/ 233911 h 1776768"/>
              <a:gd name="connsiteX351" fmla="*/ 345055 w 692573"/>
              <a:gd name="connsiteY351" fmla="*/ 232679 h 1776768"/>
              <a:gd name="connsiteX352" fmla="*/ 347595 w 692573"/>
              <a:gd name="connsiteY352" fmla="*/ 229139 h 1776768"/>
              <a:gd name="connsiteX353" fmla="*/ 349596 w 692573"/>
              <a:gd name="connsiteY353" fmla="*/ 222211 h 1776768"/>
              <a:gd name="connsiteX354" fmla="*/ 346825 w 692573"/>
              <a:gd name="connsiteY354" fmla="*/ 191193 h 1776768"/>
              <a:gd name="connsiteX355" fmla="*/ 345209 w 692573"/>
              <a:gd name="connsiteY355" fmla="*/ 184265 h 1776768"/>
              <a:gd name="connsiteX356" fmla="*/ 342592 w 692573"/>
              <a:gd name="connsiteY356" fmla="*/ 178570 h 1776768"/>
              <a:gd name="connsiteX357" fmla="*/ 338051 w 692573"/>
              <a:gd name="connsiteY357" fmla="*/ 159943 h 1776768"/>
              <a:gd name="connsiteX358" fmla="*/ 328276 w 692573"/>
              <a:gd name="connsiteY358" fmla="*/ 159943 h 1776768"/>
              <a:gd name="connsiteX359" fmla="*/ 327660 w 692573"/>
              <a:gd name="connsiteY359" fmla="*/ 159866 h 1776768"/>
              <a:gd name="connsiteX360" fmla="*/ 322580 w 692573"/>
              <a:gd name="connsiteY360" fmla="*/ 158711 h 1776768"/>
              <a:gd name="connsiteX361" fmla="*/ 321502 w 692573"/>
              <a:gd name="connsiteY361" fmla="*/ 158250 h 1776768"/>
              <a:gd name="connsiteX362" fmla="*/ 313036 w 692573"/>
              <a:gd name="connsiteY362" fmla="*/ 152092 h 1776768"/>
              <a:gd name="connsiteX363" fmla="*/ 312266 w 692573"/>
              <a:gd name="connsiteY363" fmla="*/ 151245 h 1776768"/>
              <a:gd name="connsiteX364" fmla="*/ 281863 w 692573"/>
              <a:gd name="connsiteY364" fmla="*/ 100599 h 1776768"/>
              <a:gd name="connsiteX365" fmla="*/ 278245 w 692573"/>
              <a:gd name="connsiteY365" fmla="*/ 96520 h 1776768"/>
              <a:gd name="connsiteX366" fmla="*/ 273319 w 692573"/>
              <a:gd name="connsiteY366" fmla="*/ 92672 h 1776768"/>
              <a:gd name="connsiteX367" fmla="*/ 254616 w 692573"/>
              <a:gd name="connsiteY367" fmla="*/ 85513 h 1776768"/>
              <a:gd name="connsiteX368" fmla="*/ 254000 w 692573"/>
              <a:gd name="connsiteY368" fmla="*/ 85206 h 1776768"/>
              <a:gd name="connsiteX369" fmla="*/ 229216 w 692573"/>
              <a:gd name="connsiteY369" fmla="*/ 68349 h 1776768"/>
              <a:gd name="connsiteX370" fmla="*/ 228138 w 692573"/>
              <a:gd name="connsiteY370" fmla="*/ 66887 h 1776768"/>
              <a:gd name="connsiteX371" fmla="*/ 225290 w 692573"/>
              <a:gd name="connsiteY371" fmla="*/ 58420 h 1776768"/>
              <a:gd name="connsiteX372" fmla="*/ 221827 w 692573"/>
              <a:gd name="connsiteY372" fmla="*/ 43565 h 1776768"/>
              <a:gd name="connsiteX373" fmla="*/ 219133 w 692573"/>
              <a:gd name="connsiteY373" fmla="*/ 36638 h 1776768"/>
              <a:gd name="connsiteX374" fmla="*/ 215977 w 692573"/>
              <a:gd name="connsiteY374" fmla="*/ 31481 h 1776768"/>
              <a:gd name="connsiteX375" fmla="*/ 212975 w 692573"/>
              <a:gd name="connsiteY375" fmla="*/ 27478 h 1776768"/>
              <a:gd name="connsiteX376" fmla="*/ 208126 w 692573"/>
              <a:gd name="connsiteY376" fmla="*/ 23168 h 1776768"/>
              <a:gd name="connsiteX377" fmla="*/ 207587 w 692573"/>
              <a:gd name="connsiteY377" fmla="*/ 22552 h 1776768"/>
              <a:gd name="connsiteX378" fmla="*/ 203123 w 692573"/>
              <a:gd name="connsiteY378" fmla="*/ 15240 h 1776768"/>
              <a:gd name="connsiteX379" fmla="*/ 202815 w 692573"/>
              <a:gd name="connsiteY379" fmla="*/ 14393 h 1776768"/>
              <a:gd name="connsiteX380" fmla="*/ 199736 w 692573"/>
              <a:gd name="connsiteY380" fmla="*/ 1539 h 1776768"/>
              <a:gd name="connsiteX381" fmla="*/ 196888 w 692573"/>
              <a:gd name="connsiteY381" fmla="*/ 0 h 1776768"/>
              <a:gd name="connsiteX382" fmla="*/ 196504 w 692573"/>
              <a:gd name="connsiteY382" fmla="*/ 616 h 1776768"/>
              <a:gd name="connsiteX383" fmla="*/ 195965 w 692573"/>
              <a:gd name="connsiteY383" fmla="*/ 6619 h 1776768"/>
              <a:gd name="connsiteX384" fmla="*/ 194810 w 692573"/>
              <a:gd name="connsiteY384" fmla="*/ 8698 h 1776768"/>
              <a:gd name="connsiteX385" fmla="*/ 190885 w 692573"/>
              <a:gd name="connsiteY385" fmla="*/ 11545 h 1776768"/>
              <a:gd name="connsiteX386" fmla="*/ 189499 w 692573"/>
              <a:gd name="connsiteY386" fmla="*/ 12084 h 1776768"/>
              <a:gd name="connsiteX387" fmla="*/ 183342 w 692573"/>
              <a:gd name="connsiteY387" fmla="*/ 12623 h 1776768"/>
              <a:gd name="connsiteX388" fmla="*/ 178031 w 692573"/>
              <a:gd name="connsiteY388" fmla="*/ 14085 h 1776768"/>
              <a:gd name="connsiteX389" fmla="*/ 173182 w 692573"/>
              <a:gd name="connsiteY389" fmla="*/ 17164 h 1776768"/>
              <a:gd name="connsiteX390" fmla="*/ 173028 w 692573"/>
              <a:gd name="connsiteY390" fmla="*/ 17780 h 1776768"/>
              <a:gd name="connsiteX391" fmla="*/ 174721 w 692573"/>
              <a:gd name="connsiteY391" fmla="*/ 20782 h 1776768"/>
              <a:gd name="connsiteX392" fmla="*/ 175106 w 692573"/>
              <a:gd name="connsiteY392" fmla="*/ 22167 h 1776768"/>
              <a:gd name="connsiteX393" fmla="*/ 175106 w 692573"/>
              <a:gd name="connsiteY393" fmla="*/ 28941 h 1776768"/>
              <a:gd name="connsiteX394" fmla="*/ 174875 w 692573"/>
              <a:gd name="connsiteY394" fmla="*/ 30172 h 1776768"/>
              <a:gd name="connsiteX395" fmla="*/ 170411 w 692573"/>
              <a:gd name="connsiteY395" fmla="*/ 39716 h 1776768"/>
              <a:gd name="connsiteX396" fmla="*/ 169949 w 692573"/>
              <a:gd name="connsiteY396" fmla="*/ 40409 h 1776768"/>
              <a:gd name="connsiteX397" fmla="*/ 155787 w 692573"/>
              <a:gd name="connsiteY397" fmla="*/ 55649 h 1776768"/>
              <a:gd name="connsiteX398" fmla="*/ 152708 w 692573"/>
              <a:gd name="connsiteY398" fmla="*/ 65886 h 1776768"/>
              <a:gd name="connsiteX399" fmla="*/ 152708 w 692573"/>
              <a:gd name="connsiteY399" fmla="*/ 72967 h 1776768"/>
              <a:gd name="connsiteX400" fmla="*/ 154016 w 692573"/>
              <a:gd name="connsiteY400" fmla="*/ 73814 h 1776768"/>
              <a:gd name="connsiteX401" fmla="*/ 164869 w 692573"/>
              <a:gd name="connsiteY401" fmla="*/ 72813 h 1776768"/>
              <a:gd name="connsiteX402" fmla="*/ 166101 w 692573"/>
              <a:gd name="connsiteY402" fmla="*/ 72967 h 1776768"/>
              <a:gd name="connsiteX403" fmla="*/ 172258 w 692573"/>
              <a:gd name="connsiteY403" fmla="*/ 75199 h 1776768"/>
              <a:gd name="connsiteX404" fmla="*/ 173105 w 692573"/>
              <a:gd name="connsiteY404" fmla="*/ 75738 h 1776768"/>
              <a:gd name="connsiteX405" fmla="*/ 177030 w 692573"/>
              <a:gd name="connsiteY405" fmla="*/ 79125 h 1776768"/>
              <a:gd name="connsiteX406" fmla="*/ 177646 w 692573"/>
              <a:gd name="connsiteY406" fmla="*/ 79818 h 1776768"/>
              <a:gd name="connsiteX407" fmla="*/ 183804 w 692573"/>
              <a:gd name="connsiteY407" fmla="*/ 90516 h 1776768"/>
              <a:gd name="connsiteX408" fmla="*/ 189576 w 692573"/>
              <a:gd name="connsiteY408" fmla="*/ 103755 h 1776768"/>
              <a:gd name="connsiteX409" fmla="*/ 189807 w 692573"/>
              <a:gd name="connsiteY409" fmla="*/ 104602 h 1776768"/>
              <a:gd name="connsiteX410" fmla="*/ 192655 w 692573"/>
              <a:gd name="connsiteY410" fmla="*/ 131003 h 1776768"/>
              <a:gd name="connsiteX411" fmla="*/ 195811 w 692573"/>
              <a:gd name="connsiteY411" fmla="*/ 143625 h 1776768"/>
              <a:gd name="connsiteX412" fmla="*/ 199505 w 692573"/>
              <a:gd name="connsiteY412" fmla="*/ 149244 h 1776768"/>
              <a:gd name="connsiteX413" fmla="*/ 202815 w 692573"/>
              <a:gd name="connsiteY413" fmla="*/ 150476 h 1776768"/>
              <a:gd name="connsiteX414" fmla="*/ 207510 w 692573"/>
              <a:gd name="connsiteY414" fmla="*/ 151015 h 1776768"/>
              <a:gd name="connsiteX415" fmla="*/ 208049 w 692573"/>
              <a:gd name="connsiteY415" fmla="*/ 151169 h 1776768"/>
              <a:gd name="connsiteX416" fmla="*/ 213129 w 692573"/>
              <a:gd name="connsiteY416" fmla="*/ 152862 h 1776768"/>
              <a:gd name="connsiteX417" fmla="*/ 214515 w 692573"/>
              <a:gd name="connsiteY417" fmla="*/ 153863 h 1776768"/>
              <a:gd name="connsiteX418" fmla="*/ 217362 w 692573"/>
              <a:gd name="connsiteY418" fmla="*/ 157788 h 1776768"/>
              <a:gd name="connsiteX419" fmla="*/ 225521 w 692573"/>
              <a:gd name="connsiteY419" fmla="*/ 175722 h 1776768"/>
              <a:gd name="connsiteX420" fmla="*/ 238760 w 692573"/>
              <a:gd name="connsiteY420" fmla="*/ 194964 h 1776768"/>
              <a:gd name="connsiteX421" fmla="*/ 250152 w 692573"/>
              <a:gd name="connsiteY421" fmla="*/ 216593 h 1776768"/>
              <a:gd name="connsiteX422" fmla="*/ 250382 w 692573"/>
              <a:gd name="connsiteY422" fmla="*/ 217209 h 1776768"/>
              <a:gd name="connsiteX423" fmla="*/ 258233 w 692573"/>
              <a:gd name="connsiteY423" fmla="*/ 246996 h 1776768"/>
              <a:gd name="connsiteX424" fmla="*/ 258849 w 692573"/>
              <a:gd name="connsiteY424" fmla="*/ 255924 h 1776768"/>
              <a:gd name="connsiteX425" fmla="*/ 261235 w 692573"/>
              <a:gd name="connsiteY425" fmla="*/ 260620 h 1776768"/>
              <a:gd name="connsiteX426" fmla="*/ 264314 w 692573"/>
              <a:gd name="connsiteY426" fmla="*/ 263698 h 1776768"/>
              <a:gd name="connsiteX427" fmla="*/ 267932 w 692573"/>
              <a:gd name="connsiteY427" fmla="*/ 266238 h 1776768"/>
              <a:gd name="connsiteX428" fmla="*/ 272242 w 692573"/>
              <a:gd name="connsiteY428" fmla="*/ 270472 h 1776768"/>
              <a:gd name="connsiteX429" fmla="*/ 272781 w 692573"/>
              <a:gd name="connsiteY429" fmla="*/ 271318 h 1776768"/>
              <a:gd name="connsiteX430" fmla="*/ 275629 w 692573"/>
              <a:gd name="connsiteY430" fmla="*/ 277476 h 1776768"/>
              <a:gd name="connsiteX431" fmla="*/ 274782 w 692573"/>
              <a:gd name="connsiteY431" fmla="*/ 280863 h 1776768"/>
              <a:gd name="connsiteX432" fmla="*/ 272550 w 692573"/>
              <a:gd name="connsiteY432" fmla="*/ 282556 h 1776768"/>
              <a:gd name="connsiteX433" fmla="*/ 270856 w 692573"/>
              <a:gd name="connsiteY433" fmla="*/ 283095 h 1776768"/>
              <a:gd name="connsiteX434" fmla="*/ 256771 w 692573"/>
              <a:gd name="connsiteY434" fmla="*/ 283095 h 1776768"/>
              <a:gd name="connsiteX435" fmla="*/ 246072 w 692573"/>
              <a:gd name="connsiteY435" fmla="*/ 285327 h 1776768"/>
              <a:gd name="connsiteX436" fmla="*/ 233988 w 692573"/>
              <a:gd name="connsiteY436" fmla="*/ 289175 h 1776768"/>
              <a:gd name="connsiteX437" fmla="*/ 223058 w 692573"/>
              <a:gd name="connsiteY437" fmla="*/ 294948 h 1776768"/>
              <a:gd name="connsiteX438" fmla="*/ 215823 w 692573"/>
              <a:gd name="connsiteY438" fmla="*/ 302722 h 1776768"/>
              <a:gd name="connsiteX439" fmla="*/ 206433 w 692573"/>
              <a:gd name="connsiteY439" fmla="*/ 323658 h 1776768"/>
              <a:gd name="connsiteX440" fmla="*/ 206125 w 692573"/>
              <a:gd name="connsiteY440" fmla="*/ 324196 h 1776768"/>
              <a:gd name="connsiteX441" fmla="*/ 195195 w 692573"/>
              <a:gd name="connsiteY441" fmla="*/ 338359 h 1776768"/>
              <a:gd name="connsiteX442" fmla="*/ 194425 w 692573"/>
              <a:gd name="connsiteY442" fmla="*/ 341361 h 1776768"/>
              <a:gd name="connsiteX443" fmla="*/ 198890 w 692573"/>
              <a:gd name="connsiteY443" fmla="*/ 351290 h 1776768"/>
              <a:gd name="connsiteX444" fmla="*/ 205817 w 692573"/>
              <a:gd name="connsiteY444" fmla="*/ 358217 h 1776768"/>
              <a:gd name="connsiteX445" fmla="*/ 206433 w 692573"/>
              <a:gd name="connsiteY445" fmla="*/ 359141 h 1776768"/>
              <a:gd name="connsiteX446" fmla="*/ 209281 w 692573"/>
              <a:gd name="connsiteY446" fmla="*/ 365914 h 1776768"/>
              <a:gd name="connsiteX447" fmla="*/ 208588 w 692573"/>
              <a:gd name="connsiteY447" fmla="*/ 369070 h 1776768"/>
              <a:gd name="connsiteX448" fmla="*/ 197350 w 692573"/>
              <a:gd name="connsiteY448" fmla="*/ 379230 h 1776768"/>
              <a:gd name="connsiteX449" fmla="*/ 144395 w 692573"/>
              <a:gd name="connsiteY449" fmla="*/ 412558 h 1776768"/>
              <a:gd name="connsiteX450" fmla="*/ 127154 w 692573"/>
              <a:gd name="connsiteY450" fmla="*/ 429799 h 1776768"/>
              <a:gd name="connsiteX451" fmla="*/ 117379 w 692573"/>
              <a:gd name="connsiteY451" fmla="*/ 437881 h 1776768"/>
              <a:gd name="connsiteX452" fmla="*/ 115762 w 692573"/>
              <a:gd name="connsiteY452" fmla="*/ 438496 h 1776768"/>
              <a:gd name="connsiteX453" fmla="*/ 107296 w 692573"/>
              <a:gd name="connsiteY453" fmla="*/ 439035 h 1776768"/>
              <a:gd name="connsiteX454" fmla="*/ 105141 w 692573"/>
              <a:gd name="connsiteY454" fmla="*/ 438188 h 1776768"/>
              <a:gd name="connsiteX455" fmla="*/ 101215 w 692573"/>
              <a:gd name="connsiteY455" fmla="*/ 434263 h 1776768"/>
              <a:gd name="connsiteX456" fmla="*/ 100522 w 692573"/>
              <a:gd name="connsiteY456" fmla="*/ 433032 h 1776768"/>
              <a:gd name="connsiteX457" fmla="*/ 95519 w 692573"/>
              <a:gd name="connsiteY457" fmla="*/ 414251 h 1776768"/>
              <a:gd name="connsiteX458" fmla="*/ 92902 w 692573"/>
              <a:gd name="connsiteY458" fmla="*/ 409479 h 1776768"/>
              <a:gd name="connsiteX459" fmla="*/ 83512 w 692573"/>
              <a:gd name="connsiteY459" fmla="*/ 395932 h 1776768"/>
              <a:gd name="connsiteX460" fmla="*/ 80048 w 692573"/>
              <a:gd name="connsiteY460" fmla="*/ 395086 h 1776768"/>
              <a:gd name="connsiteX461" fmla="*/ 78124 w 692573"/>
              <a:gd name="connsiteY461" fmla="*/ 393392 h 1776768"/>
              <a:gd name="connsiteX462" fmla="*/ 76970 w 692573"/>
              <a:gd name="connsiteY462" fmla="*/ 390544 h 1776768"/>
              <a:gd name="connsiteX463" fmla="*/ 76970 w 692573"/>
              <a:gd name="connsiteY463" fmla="*/ 388389 h 1776768"/>
              <a:gd name="connsiteX464" fmla="*/ 78047 w 692573"/>
              <a:gd name="connsiteY464" fmla="*/ 385926 h 1776768"/>
              <a:gd name="connsiteX465" fmla="*/ 75815 w 692573"/>
              <a:gd name="connsiteY465" fmla="*/ 383001 h 1776768"/>
              <a:gd name="connsiteX466" fmla="*/ 57265 w 692573"/>
              <a:gd name="connsiteY466" fmla="*/ 367146 h 1776768"/>
              <a:gd name="connsiteX467" fmla="*/ 55033 w 692573"/>
              <a:gd name="connsiteY467" fmla="*/ 366145 h 1776768"/>
              <a:gd name="connsiteX468" fmla="*/ 48414 w 692573"/>
              <a:gd name="connsiteY468" fmla="*/ 369840 h 1776768"/>
              <a:gd name="connsiteX469" fmla="*/ 46490 w 692573"/>
              <a:gd name="connsiteY469" fmla="*/ 381616 h 1776768"/>
              <a:gd name="connsiteX470" fmla="*/ 48106 w 692573"/>
              <a:gd name="connsiteY470" fmla="*/ 397548 h 1776768"/>
              <a:gd name="connsiteX471" fmla="*/ 51416 w 692573"/>
              <a:gd name="connsiteY471" fmla="*/ 408863 h 1776768"/>
              <a:gd name="connsiteX472" fmla="*/ 59652 w 692573"/>
              <a:gd name="connsiteY472" fmla="*/ 425258 h 1776768"/>
              <a:gd name="connsiteX473" fmla="*/ 59959 w 692573"/>
              <a:gd name="connsiteY473" fmla="*/ 426181 h 1776768"/>
              <a:gd name="connsiteX474" fmla="*/ 61114 w 692573"/>
              <a:gd name="connsiteY474" fmla="*/ 434648 h 1776768"/>
              <a:gd name="connsiteX475" fmla="*/ 60960 w 692573"/>
              <a:gd name="connsiteY475" fmla="*/ 435956 h 1776768"/>
              <a:gd name="connsiteX476" fmla="*/ 57573 w 692573"/>
              <a:gd name="connsiteY476" fmla="*/ 445501 h 1776768"/>
              <a:gd name="connsiteX477" fmla="*/ 57111 w 692573"/>
              <a:gd name="connsiteY477" fmla="*/ 446270 h 1776768"/>
              <a:gd name="connsiteX478" fmla="*/ 51493 w 692573"/>
              <a:gd name="connsiteY478" fmla="*/ 453582 h 1776768"/>
              <a:gd name="connsiteX479" fmla="*/ 50569 w 692573"/>
              <a:gd name="connsiteY479" fmla="*/ 454352 h 1776768"/>
              <a:gd name="connsiteX480" fmla="*/ 43257 w 692573"/>
              <a:gd name="connsiteY480" fmla="*/ 458278 h 1776768"/>
              <a:gd name="connsiteX481" fmla="*/ 42487 w 692573"/>
              <a:gd name="connsiteY481" fmla="*/ 458586 h 1776768"/>
              <a:gd name="connsiteX482" fmla="*/ 34636 w 692573"/>
              <a:gd name="connsiteY482" fmla="*/ 460279 h 1776768"/>
              <a:gd name="connsiteX483" fmla="*/ 33328 w 692573"/>
              <a:gd name="connsiteY483" fmla="*/ 460279 h 1776768"/>
              <a:gd name="connsiteX484" fmla="*/ 26939 w 692573"/>
              <a:gd name="connsiteY484" fmla="*/ 458662 h 1776768"/>
              <a:gd name="connsiteX485" fmla="*/ 0 w 692573"/>
              <a:gd name="connsiteY485" fmla="*/ 545407 h 1776768"/>
              <a:gd name="connsiteX486" fmla="*/ 1462 w 692573"/>
              <a:gd name="connsiteY486" fmla="*/ 546408 h 1776768"/>
              <a:gd name="connsiteX487" fmla="*/ 7389 w 692573"/>
              <a:gd name="connsiteY487" fmla="*/ 554490 h 1776768"/>
              <a:gd name="connsiteX488" fmla="*/ 11161 w 692573"/>
              <a:gd name="connsiteY488" fmla="*/ 557338 h 1776768"/>
              <a:gd name="connsiteX489" fmla="*/ 15779 w 692573"/>
              <a:gd name="connsiteY489" fmla="*/ 558877 h 1776768"/>
              <a:gd name="connsiteX490" fmla="*/ 17626 w 692573"/>
              <a:gd name="connsiteY490" fmla="*/ 561032 h 1776768"/>
              <a:gd name="connsiteX491" fmla="*/ 17472 w 692573"/>
              <a:gd name="connsiteY491" fmla="*/ 562495 h 1776768"/>
              <a:gd name="connsiteX492" fmla="*/ 18473 w 692573"/>
              <a:gd name="connsiteY492" fmla="*/ 562802 h 1776768"/>
              <a:gd name="connsiteX493" fmla="*/ 20012 w 692573"/>
              <a:gd name="connsiteY493" fmla="*/ 564034 h 1776768"/>
              <a:gd name="connsiteX494" fmla="*/ 22860 w 692573"/>
              <a:gd name="connsiteY494" fmla="*/ 568498 h 1776768"/>
              <a:gd name="connsiteX495" fmla="*/ 24938 w 692573"/>
              <a:gd name="connsiteY495" fmla="*/ 573040 h 1776768"/>
              <a:gd name="connsiteX496" fmla="*/ 27555 w 692573"/>
              <a:gd name="connsiteY496" fmla="*/ 574502 h 1776768"/>
              <a:gd name="connsiteX497" fmla="*/ 33713 w 692573"/>
              <a:gd name="connsiteY497" fmla="*/ 575041 h 1776768"/>
              <a:gd name="connsiteX498" fmla="*/ 34867 w 692573"/>
              <a:gd name="connsiteY498" fmla="*/ 575426 h 1776768"/>
              <a:gd name="connsiteX499" fmla="*/ 38793 w 692573"/>
              <a:gd name="connsiteY499" fmla="*/ 577658 h 1776768"/>
              <a:gd name="connsiteX500" fmla="*/ 39485 w 692573"/>
              <a:gd name="connsiteY500" fmla="*/ 578196 h 1776768"/>
              <a:gd name="connsiteX501" fmla="*/ 66502 w 692573"/>
              <a:gd name="connsiteY501" fmla="*/ 607368 h 1776768"/>
              <a:gd name="connsiteX502" fmla="*/ 68965 w 692573"/>
              <a:gd name="connsiteY502" fmla="*/ 605983 h 1776768"/>
              <a:gd name="connsiteX503" fmla="*/ 71813 w 692573"/>
              <a:gd name="connsiteY503" fmla="*/ 605983 h 1776768"/>
              <a:gd name="connsiteX504" fmla="*/ 74276 w 692573"/>
              <a:gd name="connsiteY504" fmla="*/ 607522 h 1776768"/>
              <a:gd name="connsiteX505" fmla="*/ 86052 w 692573"/>
              <a:gd name="connsiteY505" fmla="*/ 629997 h 1776768"/>
              <a:gd name="connsiteX506" fmla="*/ 90747 w 692573"/>
              <a:gd name="connsiteY506" fmla="*/ 645083 h 1776768"/>
              <a:gd name="connsiteX507" fmla="*/ 90362 w 692573"/>
              <a:gd name="connsiteY507" fmla="*/ 647469 h 1776768"/>
              <a:gd name="connsiteX508" fmla="*/ 85898 w 692573"/>
              <a:gd name="connsiteY508" fmla="*/ 654242 h 1776768"/>
              <a:gd name="connsiteX509" fmla="*/ 84667 w 692573"/>
              <a:gd name="connsiteY509" fmla="*/ 655243 h 1776768"/>
              <a:gd name="connsiteX510" fmla="*/ 75738 w 692573"/>
              <a:gd name="connsiteY510" fmla="*/ 659245 h 1776768"/>
              <a:gd name="connsiteX511" fmla="*/ 72890 w 692573"/>
              <a:gd name="connsiteY511" fmla="*/ 668251 h 1776768"/>
              <a:gd name="connsiteX512" fmla="*/ 73891 w 692573"/>
              <a:gd name="connsiteY512" fmla="*/ 683799 h 1776768"/>
              <a:gd name="connsiteX513" fmla="*/ 74276 w 692573"/>
              <a:gd name="connsiteY513" fmla="*/ 683029 h 1776768"/>
              <a:gd name="connsiteX514" fmla="*/ 76123 w 692573"/>
              <a:gd name="connsiteY514" fmla="*/ 681567 h 1776768"/>
              <a:gd name="connsiteX515" fmla="*/ 80587 w 692573"/>
              <a:gd name="connsiteY515" fmla="*/ 680412 h 1776768"/>
              <a:gd name="connsiteX516" fmla="*/ 83050 w 692573"/>
              <a:gd name="connsiteY516" fmla="*/ 680951 h 1776768"/>
              <a:gd name="connsiteX517" fmla="*/ 85898 w 692573"/>
              <a:gd name="connsiteY517" fmla="*/ 683337 h 1776768"/>
              <a:gd name="connsiteX518" fmla="*/ 94827 w 692573"/>
              <a:gd name="connsiteY518" fmla="*/ 685415 h 1776768"/>
              <a:gd name="connsiteX519" fmla="*/ 95827 w 692573"/>
              <a:gd name="connsiteY519" fmla="*/ 685877 h 1776768"/>
              <a:gd name="connsiteX520" fmla="*/ 101446 w 692573"/>
              <a:gd name="connsiteY520" fmla="*/ 689802 h 1776768"/>
              <a:gd name="connsiteX521" fmla="*/ 112530 w 692573"/>
              <a:gd name="connsiteY521" fmla="*/ 700809 h 1776768"/>
              <a:gd name="connsiteX522" fmla="*/ 120611 w 692573"/>
              <a:gd name="connsiteY522" fmla="*/ 711200 h 1776768"/>
              <a:gd name="connsiteX523" fmla="*/ 120919 w 692573"/>
              <a:gd name="connsiteY523" fmla="*/ 711739 h 1776768"/>
              <a:gd name="connsiteX524" fmla="*/ 136082 w 692573"/>
              <a:gd name="connsiteY524" fmla="*/ 745452 h 1776768"/>
              <a:gd name="connsiteX525" fmla="*/ 136159 w 692573"/>
              <a:gd name="connsiteY525" fmla="*/ 747607 h 1776768"/>
              <a:gd name="connsiteX526" fmla="*/ 134620 w 692573"/>
              <a:gd name="connsiteY526" fmla="*/ 751763 h 1776768"/>
              <a:gd name="connsiteX527" fmla="*/ 134081 w 692573"/>
              <a:gd name="connsiteY527" fmla="*/ 755920 h 1776768"/>
              <a:gd name="connsiteX528" fmla="*/ 134081 w 692573"/>
              <a:gd name="connsiteY528" fmla="*/ 761846 h 1776768"/>
              <a:gd name="connsiteX529" fmla="*/ 137468 w 692573"/>
              <a:gd name="connsiteY529" fmla="*/ 760384 h 1776768"/>
              <a:gd name="connsiteX530" fmla="*/ 137622 w 692573"/>
              <a:gd name="connsiteY530" fmla="*/ 760307 h 1776768"/>
              <a:gd name="connsiteX531" fmla="*/ 136698 w 692573"/>
              <a:gd name="connsiteY531" fmla="*/ 758690 h 1776768"/>
              <a:gd name="connsiteX532" fmla="*/ 136852 w 692573"/>
              <a:gd name="connsiteY532" fmla="*/ 755688 h 1776768"/>
              <a:gd name="connsiteX533" fmla="*/ 141316 w 692573"/>
              <a:gd name="connsiteY533" fmla="*/ 749531 h 1776768"/>
              <a:gd name="connsiteX534" fmla="*/ 141855 w 692573"/>
              <a:gd name="connsiteY534" fmla="*/ 748992 h 1776768"/>
              <a:gd name="connsiteX535" fmla="*/ 149167 w 692573"/>
              <a:gd name="connsiteY535" fmla="*/ 743373 h 1776768"/>
              <a:gd name="connsiteX536" fmla="*/ 150168 w 692573"/>
              <a:gd name="connsiteY536" fmla="*/ 742912 h 1776768"/>
              <a:gd name="connsiteX537" fmla="*/ 159173 w 692573"/>
              <a:gd name="connsiteY537" fmla="*/ 740680 h 1776768"/>
              <a:gd name="connsiteX538" fmla="*/ 161251 w 692573"/>
              <a:gd name="connsiteY538" fmla="*/ 740987 h 1776768"/>
              <a:gd name="connsiteX539" fmla="*/ 174182 w 692573"/>
              <a:gd name="connsiteY539" fmla="*/ 748299 h 1776768"/>
              <a:gd name="connsiteX540" fmla="*/ 177030 w 692573"/>
              <a:gd name="connsiteY540" fmla="*/ 749223 h 1776768"/>
              <a:gd name="connsiteX541" fmla="*/ 177877 w 692573"/>
              <a:gd name="connsiteY541" fmla="*/ 749685 h 1776768"/>
              <a:gd name="connsiteX542" fmla="*/ 180725 w 692573"/>
              <a:gd name="connsiteY542" fmla="*/ 751917 h 1776768"/>
              <a:gd name="connsiteX543" fmla="*/ 181725 w 692573"/>
              <a:gd name="connsiteY543" fmla="*/ 753457 h 1776768"/>
              <a:gd name="connsiteX544" fmla="*/ 182880 w 692573"/>
              <a:gd name="connsiteY544" fmla="*/ 757921 h 1776768"/>
              <a:gd name="connsiteX545" fmla="*/ 182957 w 692573"/>
              <a:gd name="connsiteY545" fmla="*/ 758613 h 1776768"/>
              <a:gd name="connsiteX546" fmla="*/ 182957 w 692573"/>
              <a:gd name="connsiteY546" fmla="*/ 763693 h 1776768"/>
              <a:gd name="connsiteX547" fmla="*/ 182880 w 692573"/>
              <a:gd name="connsiteY547" fmla="*/ 764463 h 1776768"/>
              <a:gd name="connsiteX548" fmla="*/ 180725 w 692573"/>
              <a:gd name="connsiteY548" fmla="*/ 771929 h 1776768"/>
              <a:gd name="connsiteX549" fmla="*/ 180725 w 692573"/>
              <a:gd name="connsiteY549" fmla="*/ 774007 h 1776768"/>
              <a:gd name="connsiteX550" fmla="*/ 183496 w 692573"/>
              <a:gd name="connsiteY550" fmla="*/ 776009 h 1776768"/>
              <a:gd name="connsiteX551" fmla="*/ 184035 w 692573"/>
              <a:gd name="connsiteY551" fmla="*/ 776470 h 1776768"/>
              <a:gd name="connsiteX552" fmla="*/ 190808 w 692573"/>
              <a:gd name="connsiteY552" fmla="*/ 784321 h 1776768"/>
              <a:gd name="connsiteX553" fmla="*/ 203354 w 692573"/>
              <a:gd name="connsiteY553" fmla="*/ 794096 h 1776768"/>
              <a:gd name="connsiteX554" fmla="*/ 204201 w 692573"/>
              <a:gd name="connsiteY554" fmla="*/ 795174 h 1776768"/>
              <a:gd name="connsiteX555" fmla="*/ 207048 w 692573"/>
              <a:gd name="connsiteY555" fmla="*/ 801332 h 1776768"/>
              <a:gd name="connsiteX556" fmla="*/ 207279 w 692573"/>
              <a:gd name="connsiteY556" fmla="*/ 802332 h 1776768"/>
              <a:gd name="connsiteX557" fmla="*/ 207818 w 692573"/>
              <a:gd name="connsiteY557" fmla="*/ 810799 h 1776768"/>
              <a:gd name="connsiteX558" fmla="*/ 207741 w 692573"/>
              <a:gd name="connsiteY558" fmla="*/ 811569 h 1776768"/>
              <a:gd name="connsiteX559" fmla="*/ 206048 w 692573"/>
              <a:gd name="connsiteY559" fmla="*/ 820035 h 1776768"/>
              <a:gd name="connsiteX560" fmla="*/ 205509 w 692573"/>
              <a:gd name="connsiteY560" fmla="*/ 821267 h 1776768"/>
              <a:gd name="connsiteX561" fmla="*/ 201584 w 692573"/>
              <a:gd name="connsiteY561" fmla="*/ 826193 h 1776768"/>
              <a:gd name="connsiteX562" fmla="*/ 201045 w 692573"/>
              <a:gd name="connsiteY562" fmla="*/ 833197 h 1776768"/>
              <a:gd name="connsiteX563" fmla="*/ 199275 w 692573"/>
              <a:gd name="connsiteY563" fmla="*/ 839893 h 1776768"/>
              <a:gd name="connsiteX564" fmla="*/ 198967 w 692573"/>
              <a:gd name="connsiteY564" fmla="*/ 840586 h 1776768"/>
              <a:gd name="connsiteX565" fmla="*/ 193733 w 692573"/>
              <a:gd name="connsiteY565" fmla="*/ 849976 h 1776768"/>
              <a:gd name="connsiteX566" fmla="*/ 196888 w 692573"/>
              <a:gd name="connsiteY566" fmla="*/ 851978 h 1776768"/>
              <a:gd name="connsiteX567" fmla="*/ 197504 w 692573"/>
              <a:gd name="connsiteY567" fmla="*/ 852516 h 1776768"/>
              <a:gd name="connsiteX568" fmla="*/ 200891 w 692573"/>
              <a:gd name="connsiteY568" fmla="*/ 856442 h 1776768"/>
              <a:gd name="connsiteX569" fmla="*/ 201507 w 692573"/>
              <a:gd name="connsiteY569" fmla="*/ 857750 h 1776768"/>
              <a:gd name="connsiteX570" fmla="*/ 202661 w 692573"/>
              <a:gd name="connsiteY570" fmla="*/ 863369 h 1776768"/>
              <a:gd name="connsiteX571" fmla="*/ 202661 w 692573"/>
              <a:gd name="connsiteY571" fmla="*/ 864447 h 1776768"/>
              <a:gd name="connsiteX572" fmla="*/ 201507 w 692573"/>
              <a:gd name="connsiteY572" fmla="*/ 870066 h 1776768"/>
              <a:gd name="connsiteX573" fmla="*/ 199813 w 692573"/>
              <a:gd name="connsiteY573" fmla="*/ 872144 h 1776768"/>
              <a:gd name="connsiteX574" fmla="*/ 197119 w 692573"/>
              <a:gd name="connsiteY574" fmla="*/ 871836 h 1776768"/>
              <a:gd name="connsiteX575" fmla="*/ 193194 w 692573"/>
              <a:gd name="connsiteY575" fmla="*/ 868988 h 1776768"/>
              <a:gd name="connsiteX576" fmla="*/ 192347 w 692573"/>
              <a:gd name="connsiteY576" fmla="*/ 867987 h 1776768"/>
              <a:gd name="connsiteX577" fmla="*/ 192270 w 692573"/>
              <a:gd name="connsiteY577" fmla="*/ 867910 h 1776768"/>
              <a:gd name="connsiteX578" fmla="*/ 187190 w 692573"/>
              <a:gd name="connsiteY578" fmla="*/ 869527 h 1776768"/>
              <a:gd name="connsiteX579" fmla="*/ 187113 w 692573"/>
              <a:gd name="connsiteY579" fmla="*/ 870066 h 1776768"/>
              <a:gd name="connsiteX580" fmla="*/ 193194 w 692573"/>
              <a:gd name="connsiteY580" fmla="*/ 878686 h 1776768"/>
              <a:gd name="connsiteX581" fmla="*/ 193579 w 692573"/>
              <a:gd name="connsiteY581" fmla="*/ 879533 h 1776768"/>
              <a:gd name="connsiteX582" fmla="*/ 194733 w 692573"/>
              <a:gd name="connsiteY582" fmla="*/ 883458 h 1776768"/>
              <a:gd name="connsiteX583" fmla="*/ 195426 w 692573"/>
              <a:gd name="connsiteY583" fmla="*/ 889539 h 1776768"/>
              <a:gd name="connsiteX584" fmla="*/ 194887 w 692573"/>
              <a:gd name="connsiteY584" fmla="*/ 896774 h 1776768"/>
              <a:gd name="connsiteX585" fmla="*/ 193733 w 692573"/>
              <a:gd name="connsiteY585" fmla="*/ 904317 h 1776768"/>
              <a:gd name="connsiteX586" fmla="*/ 193579 w 692573"/>
              <a:gd name="connsiteY586" fmla="*/ 904933 h 1776768"/>
              <a:gd name="connsiteX587" fmla="*/ 187960 w 692573"/>
              <a:gd name="connsiteY587" fmla="*/ 919018 h 1776768"/>
              <a:gd name="connsiteX588" fmla="*/ 184419 w 692573"/>
              <a:gd name="connsiteY588" fmla="*/ 925484 h 1776768"/>
              <a:gd name="connsiteX589" fmla="*/ 183573 w 692573"/>
              <a:gd name="connsiteY589" fmla="*/ 926407 h 1776768"/>
              <a:gd name="connsiteX590" fmla="*/ 179647 w 692573"/>
              <a:gd name="connsiteY590" fmla="*/ 929255 h 1776768"/>
              <a:gd name="connsiteX591" fmla="*/ 175799 w 692573"/>
              <a:gd name="connsiteY591" fmla="*/ 928716 h 1776768"/>
              <a:gd name="connsiteX592" fmla="*/ 166793 w 692573"/>
              <a:gd name="connsiteY592" fmla="*/ 917479 h 1776768"/>
              <a:gd name="connsiteX593" fmla="*/ 157172 w 692573"/>
              <a:gd name="connsiteY593" fmla="*/ 909397 h 1776768"/>
              <a:gd name="connsiteX594" fmla="*/ 157403 w 692573"/>
              <a:gd name="connsiteY594" fmla="*/ 909859 h 1776768"/>
              <a:gd name="connsiteX595" fmla="*/ 157788 w 692573"/>
              <a:gd name="connsiteY595" fmla="*/ 911244 h 1776768"/>
              <a:gd name="connsiteX596" fmla="*/ 157788 w 692573"/>
              <a:gd name="connsiteY596" fmla="*/ 917402 h 1776768"/>
              <a:gd name="connsiteX597" fmla="*/ 157711 w 692573"/>
              <a:gd name="connsiteY597" fmla="*/ 917941 h 1776768"/>
              <a:gd name="connsiteX598" fmla="*/ 154863 w 692573"/>
              <a:gd name="connsiteY598" fmla="*/ 931410 h 1776768"/>
              <a:gd name="connsiteX599" fmla="*/ 154401 w 692573"/>
              <a:gd name="connsiteY599" fmla="*/ 945650 h 1776768"/>
              <a:gd name="connsiteX600" fmla="*/ 155864 w 692573"/>
              <a:gd name="connsiteY600" fmla="*/ 950499 h 1776768"/>
              <a:gd name="connsiteX601" fmla="*/ 159635 w 692573"/>
              <a:gd name="connsiteY601" fmla="*/ 956964 h 1776768"/>
              <a:gd name="connsiteX602" fmla="*/ 182495 w 692573"/>
              <a:gd name="connsiteY602" fmla="*/ 985289 h 1776768"/>
              <a:gd name="connsiteX603" fmla="*/ 192732 w 692573"/>
              <a:gd name="connsiteY603" fmla="*/ 1000067 h 1776768"/>
              <a:gd name="connsiteX604" fmla="*/ 193117 w 692573"/>
              <a:gd name="connsiteY604" fmla="*/ 1000760 h 1776768"/>
              <a:gd name="connsiteX605" fmla="*/ 196042 w 692573"/>
              <a:gd name="connsiteY605" fmla="*/ 1009612 h 1776768"/>
              <a:gd name="connsiteX606" fmla="*/ 196042 w 692573"/>
              <a:gd name="connsiteY606" fmla="*/ 1007841 h 1776768"/>
              <a:gd name="connsiteX607" fmla="*/ 198890 w 692573"/>
              <a:gd name="connsiteY607" fmla="*/ 1004993 h 1776768"/>
              <a:gd name="connsiteX608" fmla="*/ 201738 w 692573"/>
              <a:gd name="connsiteY608" fmla="*/ 1004993 h 1776768"/>
              <a:gd name="connsiteX609" fmla="*/ 204355 w 692573"/>
              <a:gd name="connsiteY609" fmla="*/ 1006841 h 1776768"/>
              <a:gd name="connsiteX610" fmla="*/ 218979 w 692573"/>
              <a:gd name="connsiteY610" fmla="*/ 1047866 h 1776768"/>
              <a:gd name="connsiteX611" fmla="*/ 219133 w 692573"/>
              <a:gd name="connsiteY611" fmla="*/ 1048635 h 1776768"/>
              <a:gd name="connsiteX612" fmla="*/ 219595 w 692573"/>
              <a:gd name="connsiteY612" fmla="*/ 1055870 h 1776768"/>
              <a:gd name="connsiteX613" fmla="*/ 222673 w 692573"/>
              <a:gd name="connsiteY613" fmla="*/ 1058487 h 1776768"/>
              <a:gd name="connsiteX614" fmla="*/ 223212 w 692573"/>
              <a:gd name="connsiteY614" fmla="*/ 1059180 h 1776768"/>
              <a:gd name="connsiteX615" fmla="*/ 238375 w 692573"/>
              <a:gd name="connsiteY615" fmla="*/ 1083964 h 1776768"/>
              <a:gd name="connsiteX616" fmla="*/ 244225 w 692573"/>
              <a:gd name="connsiteY616" fmla="*/ 1097819 h 1776768"/>
              <a:gd name="connsiteX617" fmla="*/ 244456 w 692573"/>
              <a:gd name="connsiteY617" fmla="*/ 1098666 h 1776768"/>
              <a:gd name="connsiteX618" fmla="*/ 245610 w 692573"/>
              <a:gd name="connsiteY618" fmla="*/ 1114444 h 1776768"/>
              <a:gd name="connsiteX619" fmla="*/ 245533 w 692573"/>
              <a:gd name="connsiteY619" fmla="*/ 1115291 h 1776768"/>
              <a:gd name="connsiteX620" fmla="*/ 243301 w 692573"/>
              <a:gd name="connsiteY620" fmla="*/ 1124296 h 1776768"/>
              <a:gd name="connsiteX621" fmla="*/ 241531 w 692573"/>
              <a:gd name="connsiteY621" fmla="*/ 1129069 h 1776768"/>
              <a:gd name="connsiteX622" fmla="*/ 241069 w 692573"/>
              <a:gd name="connsiteY622" fmla="*/ 1129915 h 1776768"/>
              <a:gd name="connsiteX623" fmla="*/ 238221 w 692573"/>
              <a:gd name="connsiteY623" fmla="*/ 1133302 h 1776768"/>
              <a:gd name="connsiteX624" fmla="*/ 234450 w 692573"/>
              <a:gd name="connsiteY624" fmla="*/ 1136458 h 1776768"/>
              <a:gd name="connsiteX625" fmla="*/ 225829 w 692573"/>
              <a:gd name="connsiteY625" fmla="*/ 1142384 h 1776768"/>
              <a:gd name="connsiteX626" fmla="*/ 223366 w 692573"/>
              <a:gd name="connsiteY626" fmla="*/ 1147387 h 1776768"/>
              <a:gd name="connsiteX627" fmla="*/ 220518 w 692573"/>
              <a:gd name="connsiteY627" fmla="*/ 1148927 h 1776768"/>
              <a:gd name="connsiteX628" fmla="*/ 217362 w 692573"/>
              <a:gd name="connsiteY628" fmla="*/ 1148542 h 1776768"/>
              <a:gd name="connsiteX629" fmla="*/ 217055 w 692573"/>
              <a:gd name="connsiteY629" fmla="*/ 1148850 h 1776768"/>
              <a:gd name="connsiteX630" fmla="*/ 217439 w 692573"/>
              <a:gd name="connsiteY630" fmla="*/ 1152006 h 1776768"/>
              <a:gd name="connsiteX631" fmla="*/ 217285 w 692573"/>
              <a:gd name="connsiteY631" fmla="*/ 1153314 h 1776768"/>
              <a:gd name="connsiteX632" fmla="*/ 213976 w 692573"/>
              <a:gd name="connsiteY632" fmla="*/ 1162781 h 1776768"/>
              <a:gd name="connsiteX633" fmla="*/ 213283 w 692573"/>
              <a:gd name="connsiteY633" fmla="*/ 1163859 h 1776768"/>
              <a:gd name="connsiteX634" fmla="*/ 211051 w 692573"/>
              <a:gd name="connsiteY634" fmla="*/ 1166091 h 1776768"/>
              <a:gd name="connsiteX635" fmla="*/ 209973 w 692573"/>
              <a:gd name="connsiteY635" fmla="*/ 1166784 h 1776768"/>
              <a:gd name="connsiteX636" fmla="*/ 201507 w 692573"/>
              <a:gd name="connsiteY636" fmla="*/ 1169632 h 1776768"/>
              <a:gd name="connsiteX637" fmla="*/ 199659 w 692573"/>
              <a:gd name="connsiteY637" fmla="*/ 1169632 h 1776768"/>
              <a:gd name="connsiteX638" fmla="*/ 193502 w 692573"/>
              <a:gd name="connsiteY638" fmla="*/ 1167400 h 1776768"/>
              <a:gd name="connsiteX639" fmla="*/ 187652 w 692573"/>
              <a:gd name="connsiteY639" fmla="*/ 1163936 h 1776768"/>
              <a:gd name="connsiteX640" fmla="*/ 181879 w 692573"/>
              <a:gd name="connsiteY640" fmla="*/ 1162012 h 1776768"/>
              <a:gd name="connsiteX641" fmla="*/ 177569 w 692573"/>
              <a:gd name="connsiteY641" fmla="*/ 1162858 h 1776768"/>
              <a:gd name="connsiteX642" fmla="*/ 174413 w 692573"/>
              <a:gd name="connsiteY642" fmla="*/ 1165090 h 1776768"/>
              <a:gd name="connsiteX643" fmla="*/ 171796 w 692573"/>
              <a:gd name="connsiteY643" fmla="*/ 1168169 h 1776768"/>
              <a:gd name="connsiteX644" fmla="*/ 171104 w 692573"/>
              <a:gd name="connsiteY644" fmla="*/ 1168785 h 1776768"/>
              <a:gd name="connsiteX645" fmla="*/ 166639 w 692573"/>
              <a:gd name="connsiteY645" fmla="*/ 1171633 h 1776768"/>
              <a:gd name="connsiteX646" fmla="*/ 165947 w 692573"/>
              <a:gd name="connsiteY646" fmla="*/ 1171941 h 1776768"/>
              <a:gd name="connsiteX647" fmla="*/ 162021 w 692573"/>
              <a:gd name="connsiteY647" fmla="*/ 1173095 h 1776768"/>
              <a:gd name="connsiteX648" fmla="*/ 161405 w 692573"/>
              <a:gd name="connsiteY648" fmla="*/ 1173172 h 1776768"/>
              <a:gd name="connsiteX649" fmla="*/ 153324 w 692573"/>
              <a:gd name="connsiteY649" fmla="*/ 1173711 h 1776768"/>
              <a:gd name="connsiteX650" fmla="*/ 151168 w 692573"/>
              <a:gd name="connsiteY650" fmla="*/ 1174404 h 1776768"/>
              <a:gd name="connsiteX651" fmla="*/ 147166 w 692573"/>
              <a:gd name="connsiteY651" fmla="*/ 1179869 h 1776768"/>
              <a:gd name="connsiteX652" fmla="*/ 138392 w 692573"/>
              <a:gd name="connsiteY652" fmla="*/ 1198033 h 1776768"/>
              <a:gd name="connsiteX653" fmla="*/ 138007 w 692573"/>
              <a:gd name="connsiteY653" fmla="*/ 1198649 h 1776768"/>
              <a:gd name="connsiteX654" fmla="*/ 134620 w 692573"/>
              <a:gd name="connsiteY654" fmla="*/ 1202575 h 1776768"/>
              <a:gd name="connsiteX655" fmla="*/ 132850 w 692573"/>
              <a:gd name="connsiteY655" fmla="*/ 1203498 h 1776768"/>
              <a:gd name="connsiteX656" fmla="*/ 129001 w 692573"/>
              <a:gd name="connsiteY656" fmla="*/ 1203960 h 1776768"/>
              <a:gd name="connsiteX657" fmla="*/ 127000 w 692573"/>
              <a:gd name="connsiteY657" fmla="*/ 1205346 h 1776768"/>
              <a:gd name="connsiteX658" fmla="*/ 126615 w 692573"/>
              <a:gd name="connsiteY658" fmla="*/ 1206577 h 1776768"/>
              <a:gd name="connsiteX659" fmla="*/ 127924 w 692573"/>
              <a:gd name="connsiteY659" fmla="*/ 1208655 h 1776768"/>
              <a:gd name="connsiteX660" fmla="*/ 128616 w 692573"/>
              <a:gd name="connsiteY660" fmla="*/ 1208655 h 1776768"/>
              <a:gd name="connsiteX661" fmla="*/ 132003 w 692573"/>
              <a:gd name="connsiteY661" fmla="*/ 1207193 h 1776768"/>
              <a:gd name="connsiteX662" fmla="*/ 133081 w 692573"/>
              <a:gd name="connsiteY662" fmla="*/ 1206962 h 1776768"/>
              <a:gd name="connsiteX663" fmla="*/ 137545 w 692573"/>
              <a:gd name="connsiteY663" fmla="*/ 1206962 h 1776768"/>
              <a:gd name="connsiteX664" fmla="*/ 139392 w 692573"/>
              <a:gd name="connsiteY664" fmla="*/ 1207655 h 1776768"/>
              <a:gd name="connsiteX665" fmla="*/ 140162 w 692573"/>
              <a:gd name="connsiteY665" fmla="*/ 1208347 h 1776768"/>
              <a:gd name="connsiteX666" fmla="*/ 140624 w 692573"/>
              <a:gd name="connsiteY666" fmla="*/ 1207809 h 1776768"/>
              <a:gd name="connsiteX667" fmla="*/ 143472 w 692573"/>
              <a:gd name="connsiteY667" fmla="*/ 1204961 h 1776768"/>
              <a:gd name="connsiteX668" fmla="*/ 144703 w 692573"/>
              <a:gd name="connsiteY668" fmla="*/ 1204268 h 1776768"/>
              <a:gd name="connsiteX669" fmla="*/ 148628 w 692573"/>
              <a:gd name="connsiteY669" fmla="*/ 1203113 h 1776768"/>
              <a:gd name="connsiteX670" fmla="*/ 149398 w 692573"/>
              <a:gd name="connsiteY670" fmla="*/ 1203037 h 1776768"/>
              <a:gd name="connsiteX671" fmla="*/ 155017 w 692573"/>
              <a:gd name="connsiteY671" fmla="*/ 1203037 h 1776768"/>
              <a:gd name="connsiteX672" fmla="*/ 155941 w 692573"/>
              <a:gd name="connsiteY672" fmla="*/ 1203190 h 1776768"/>
              <a:gd name="connsiteX673" fmla="*/ 161021 w 692573"/>
              <a:gd name="connsiteY673" fmla="*/ 1204884 h 1776768"/>
              <a:gd name="connsiteX674" fmla="*/ 162098 w 692573"/>
              <a:gd name="connsiteY674" fmla="*/ 1205576 h 1776768"/>
              <a:gd name="connsiteX675" fmla="*/ 165485 w 692573"/>
              <a:gd name="connsiteY675" fmla="*/ 1208963 h 1776768"/>
              <a:gd name="connsiteX676" fmla="*/ 168564 w 692573"/>
              <a:gd name="connsiteY676" fmla="*/ 1213273 h 1776768"/>
              <a:gd name="connsiteX677" fmla="*/ 171873 w 692573"/>
              <a:gd name="connsiteY677" fmla="*/ 1216506 h 1776768"/>
              <a:gd name="connsiteX678" fmla="*/ 173413 w 692573"/>
              <a:gd name="connsiteY678" fmla="*/ 1217276 h 1776768"/>
              <a:gd name="connsiteX679" fmla="*/ 180956 w 692573"/>
              <a:gd name="connsiteY679" fmla="*/ 1218892 h 1776768"/>
              <a:gd name="connsiteX680" fmla="*/ 182341 w 692573"/>
              <a:gd name="connsiteY680" fmla="*/ 1219662 h 1776768"/>
              <a:gd name="connsiteX681" fmla="*/ 185189 w 692573"/>
              <a:gd name="connsiteY681" fmla="*/ 1222510 h 1776768"/>
              <a:gd name="connsiteX682" fmla="*/ 185959 w 692573"/>
              <a:gd name="connsiteY682" fmla="*/ 1225050 h 1776768"/>
              <a:gd name="connsiteX683" fmla="*/ 185497 w 692573"/>
              <a:gd name="connsiteY683" fmla="*/ 1227282 h 1776768"/>
              <a:gd name="connsiteX684" fmla="*/ 188114 w 692573"/>
              <a:gd name="connsiteY684" fmla="*/ 1238212 h 1776768"/>
              <a:gd name="connsiteX685" fmla="*/ 189345 w 692573"/>
              <a:gd name="connsiteY685" fmla="*/ 1240675 h 1776768"/>
              <a:gd name="connsiteX686" fmla="*/ 192732 w 692573"/>
              <a:gd name="connsiteY686" fmla="*/ 1243061 h 1776768"/>
              <a:gd name="connsiteX687" fmla="*/ 193887 w 692573"/>
              <a:gd name="connsiteY687" fmla="*/ 1245293 h 1776768"/>
              <a:gd name="connsiteX688" fmla="*/ 192809 w 692573"/>
              <a:gd name="connsiteY688" fmla="*/ 1247602 h 1776768"/>
              <a:gd name="connsiteX689" fmla="*/ 189961 w 692573"/>
              <a:gd name="connsiteY689" fmla="*/ 1249834 h 1776768"/>
              <a:gd name="connsiteX690" fmla="*/ 188191 w 692573"/>
              <a:gd name="connsiteY690" fmla="*/ 1250450 h 1776768"/>
              <a:gd name="connsiteX691" fmla="*/ 185959 w 692573"/>
              <a:gd name="connsiteY691" fmla="*/ 1250450 h 1776768"/>
              <a:gd name="connsiteX692" fmla="*/ 184188 w 692573"/>
              <a:gd name="connsiteY692" fmla="*/ 1249834 h 1776768"/>
              <a:gd name="connsiteX693" fmla="*/ 183111 w 692573"/>
              <a:gd name="connsiteY693" fmla="*/ 1248987 h 1776768"/>
              <a:gd name="connsiteX694" fmla="*/ 183111 w 692573"/>
              <a:gd name="connsiteY694" fmla="*/ 1251066 h 1776768"/>
              <a:gd name="connsiteX695" fmla="*/ 184265 w 692573"/>
              <a:gd name="connsiteY695" fmla="*/ 1254067 h 1776768"/>
              <a:gd name="connsiteX696" fmla="*/ 185497 w 692573"/>
              <a:gd name="connsiteY696" fmla="*/ 1254683 h 1776768"/>
              <a:gd name="connsiteX697" fmla="*/ 189961 w 692573"/>
              <a:gd name="connsiteY697" fmla="*/ 1252913 h 1776768"/>
              <a:gd name="connsiteX698" fmla="*/ 192501 w 692573"/>
              <a:gd name="connsiteY698" fmla="*/ 1253144 h 1776768"/>
              <a:gd name="connsiteX699" fmla="*/ 193810 w 692573"/>
              <a:gd name="connsiteY699" fmla="*/ 1255299 h 1776768"/>
              <a:gd name="connsiteX700" fmla="*/ 194964 w 692573"/>
              <a:gd name="connsiteY700" fmla="*/ 1270462 h 1776768"/>
              <a:gd name="connsiteX701" fmla="*/ 196427 w 692573"/>
              <a:gd name="connsiteY701" fmla="*/ 1277004 h 1776768"/>
              <a:gd name="connsiteX702" fmla="*/ 199044 w 692573"/>
              <a:gd name="connsiteY702" fmla="*/ 1279237 h 1776768"/>
              <a:gd name="connsiteX703" fmla="*/ 199813 w 692573"/>
              <a:gd name="connsiteY703" fmla="*/ 1280314 h 1776768"/>
              <a:gd name="connsiteX704" fmla="*/ 201507 w 692573"/>
              <a:gd name="connsiteY704" fmla="*/ 1284240 h 1776768"/>
              <a:gd name="connsiteX705" fmla="*/ 201738 w 692573"/>
              <a:gd name="connsiteY705" fmla="*/ 1285548 h 1776768"/>
              <a:gd name="connsiteX706" fmla="*/ 201199 w 692573"/>
              <a:gd name="connsiteY706" fmla="*/ 1294015 h 1776768"/>
              <a:gd name="connsiteX707" fmla="*/ 201661 w 692573"/>
              <a:gd name="connsiteY707" fmla="*/ 1300557 h 1776768"/>
              <a:gd name="connsiteX708" fmla="*/ 205355 w 692573"/>
              <a:gd name="connsiteY708" fmla="*/ 1302635 h 1776768"/>
              <a:gd name="connsiteX709" fmla="*/ 206587 w 692573"/>
              <a:gd name="connsiteY709" fmla="*/ 1306099 h 1776768"/>
              <a:gd name="connsiteX710" fmla="*/ 202122 w 692573"/>
              <a:gd name="connsiteY710" fmla="*/ 1317336 h 1776768"/>
              <a:gd name="connsiteX711" fmla="*/ 198890 w 692573"/>
              <a:gd name="connsiteY711" fmla="*/ 1329421 h 1776768"/>
              <a:gd name="connsiteX712" fmla="*/ 196735 w 692573"/>
              <a:gd name="connsiteY712" fmla="*/ 1341813 h 1776768"/>
              <a:gd name="connsiteX713" fmla="*/ 198967 w 692573"/>
              <a:gd name="connsiteY713" fmla="*/ 1397847 h 1776768"/>
              <a:gd name="connsiteX714" fmla="*/ 201584 w 692573"/>
              <a:gd name="connsiteY714" fmla="*/ 1404158 h 1776768"/>
              <a:gd name="connsiteX715" fmla="*/ 201815 w 692573"/>
              <a:gd name="connsiteY715" fmla="*/ 1405005 h 1776768"/>
              <a:gd name="connsiteX716" fmla="*/ 206279 w 692573"/>
              <a:gd name="connsiteY716" fmla="*/ 1453342 h 1776768"/>
              <a:gd name="connsiteX717" fmla="*/ 208511 w 692573"/>
              <a:gd name="connsiteY717" fmla="*/ 1465657 h 1776768"/>
              <a:gd name="connsiteX718" fmla="*/ 213899 w 692573"/>
              <a:gd name="connsiteY718" fmla="*/ 1463887 h 1776768"/>
              <a:gd name="connsiteX719" fmla="*/ 216208 w 692573"/>
              <a:gd name="connsiteY719" fmla="*/ 1464118 h 1776768"/>
              <a:gd name="connsiteX720" fmla="*/ 217516 w 692573"/>
              <a:gd name="connsiteY720" fmla="*/ 1466042 h 1776768"/>
              <a:gd name="connsiteX721" fmla="*/ 219672 w 692573"/>
              <a:gd name="connsiteY721" fmla="*/ 1477664 h 1776768"/>
              <a:gd name="connsiteX722" fmla="*/ 235527 w 692573"/>
              <a:gd name="connsiteY722" fmla="*/ 1496753 h 1776768"/>
              <a:gd name="connsiteX723" fmla="*/ 236066 w 692573"/>
              <a:gd name="connsiteY723" fmla="*/ 1497677 h 1776768"/>
              <a:gd name="connsiteX724" fmla="*/ 239992 w 692573"/>
              <a:gd name="connsiteY724" fmla="*/ 1510069 h 1776768"/>
              <a:gd name="connsiteX725" fmla="*/ 239607 w 692573"/>
              <a:gd name="connsiteY725" fmla="*/ 1512609 h 1776768"/>
              <a:gd name="connsiteX726" fmla="*/ 237298 w 692573"/>
              <a:gd name="connsiteY726" fmla="*/ 1513763 h 1776768"/>
              <a:gd name="connsiteX727" fmla="*/ 235065 w 692573"/>
              <a:gd name="connsiteY727" fmla="*/ 1513763 h 1776768"/>
              <a:gd name="connsiteX728" fmla="*/ 232525 w 692573"/>
              <a:gd name="connsiteY728" fmla="*/ 1512224 h 1776768"/>
              <a:gd name="connsiteX729" fmla="*/ 229139 w 692573"/>
              <a:gd name="connsiteY729" fmla="*/ 1505450 h 1776768"/>
              <a:gd name="connsiteX730" fmla="*/ 225213 w 692573"/>
              <a:gd name="connsiteY730" fmla="*/ 1500063 h 1776768"/>
              <a:gd name="connsiteX731" fmla="*/ 219441 w 692573"/>
              <a:gd name="connsiteY731" fmla="*/ 1496214 h 1776768"/>
              <a:gd name="connsiteX732" fmla="*/ 215669 w 692573"/>
              <a:gd name="connsiteY732" fmla="*/ 1495675 h 1776768"/>
              <a:gd name="connsiteX733" fmla="*/ 215900 w 692573"/>
              <a:gd name="connsiteY733" fmla="*/ 1496830 h 1776768"/>
              <a:gd name="connsiteX734" fmla="*/ 215977 w 692573"/>
              <a:gd name="connsiteY734" fmla="*/ 1497446 h 1776768"/>
              <a:gd name="connsiteX735" fmla="*/ 215977 w 692573"/>
              <a:gd name="connsiteY735" fmla="*/ 1503141 h 1776768"/>
              <a:gd name="connsiteX736" fmla="*/ 217132 w 692573"/>
              <a:gd name="connsiteY736" fmla="*/ 1506682 h 1776768"/>
              <a:gd name="connsiteX737" fmla="*/ 225059 w 692573"/>
              <a:gd name="connsiteY737" fmla="*/ 1510684 h 1776768"/>
              <a:gd name="connsiteX738" fmla="*/ 226522 w 692573"/>
              <a:gd name="connsiteY738" fmla="*/ 1512686 h 1776768"/>
              <a:gd name="connsiteX739" fmla="*/ 227676 w 692573"/>
              <a:gd name="connsiteY739" fmla="*/ 1518304 h 1776768"/>
              <a:gd name="connsiteX740" fmla="*/ 227676 w 692573"/>
              <a:gd name="connsiteY740" fmla="*/ 1519382 h 1776768"/>
              <a:gd name="connsiteX741" fmla="*/ 226522 w 692573"/>
              <a:gd name="connsiteY741" fmla="*/ 1525540 h 1776768"/>
              <a:gd name="connsiteX742" fmla="*/ 226368 w 692573"/>
              <a:gd name="connsiteY742" fmla="*/ 1526155 h 1776768"/>
              <a:gd name="connsiteX743" fmla="*/ 224675 w 692573"/>
              <a:gd name="connsiteY743" fmla="*/ 1530081 h 1776768"/>
              <a:gd name="connsiteX744" fmla="*/ 222673 w 692573"/>
              <a:gd name="connsiteY744" fmla="*/ 1531697 h 1776768"/>
              <a:gd name="connsiteX745" fmla="*/ 220210 w 692573"/>
              <a:gd name="connsiteY745" fmla="*/ 1531081 h 1776768"/>
              <a:gd name="connsiteX746" fmla="*/ 217439 w 692573"/>
              <a:gd name="connsiteY746" fmla="*/ 1528618 h 1776768"/>
              <a:gd name="connsiteX747" fmla="*/ 216978 w 692573"/>
              <a:gd name="connsiteY747" fmla="*/ 1570644 h 1776768"/>
              <a:gd name="connsiteX748" fmla="*/ 216901 w 692573"/>
              <a:gd name="connsiteY748" fmla="*/ 1571260 h 1776768"/>
              <a:gd name="connsiteX749" fmla="*/ 212975 w 692573"/>
              <a:gd name="connsiteY749" fmla="*/ 1588732 h 1776768"/>
              <a:gd name="connsiteX750" fmla="*/ 212359 w 692573"/>
              <a:gd name="connsiteY750" fmla="*/ 1595197 h 1776768"/>
              <a:gd name="connsiteX751" fmla="*/ 216054 w 692573"/>
              <a:gd name="connsiteY751" fmla="*/ 1593889 h 1776768"/>
              <a:gd name="connsiteX752" fmla="*/ 218594 w 692573"/>
              <a:gd name="connsiteY752" fmla="*/ 1594196 h 1776768"/>
              <a:gd name="connsiteX753" fmla="*/ 219749 w 692573"/>
              <a:gd name="connsiteY753" fmla="*/ 1596506 h 1776768"/>
              <a:gd name="connsiteX754" fmla="*/ 219749 w 692573"/>
              <a:gd name="connsiteY754" fmla="*/ 1599353 h 1776768"/>
              <a:gd name="connsiteX755" fmla="*/ 218132 w 692573"/>
              <a:gd name="connsiteY755" fmla="*/ 1601893 h 1776768"/>
              <a:gd name="connsiteX756" fmla="*/ 210358 w 692573"/>
              <a:gd name="connsiteY756" fmla="*/ 1605511 h 1776768"/>
              <a:gd name="connsiteX757" fmla="*/ 207202 w 692573"/>
              <a:gd name="connsiteY757" fmla="*/ 1609975 h 1776768"/>
              <a:gd name="connsiteX758" fmla="*/ 204508 w 692573"/>
              <a:gd name="connsiteY758" fmla="*/ 1625677 h 1776768"/>
              <a:gd name="connsiteX759" fmla="*/ 204355 w 692573"/>
              <a:gd name="connsiteY759" fmla="*/ 1626216 h 1776768"/>
              <a:gd name="connsiteX760" fmla="*/ 202122 w 692573"/>
              <a:gd name="connsiteY760" fmla="*/ 1631835 h 1776768"/>
              <a:gd name="connsiteX761" fmla="*/ 201815 w 692573"/>
              <a:gd name="connsiteY761" fmla="*/ 1632374 h 1776768"/>
              <a:gd name="connsiteX762" fmla="*/ 192193 w 692573"/>
              <a:gd name="connsiteY762" fmla="*/ 1646074 h 1776768"/>
              <a:gd name="connsiteX763" fmla="*/ 204662 w 692573"/>
              <a:gd name="connsiteY763" fmla="*/ 1667856 h 1776768"/>
              <a:gd name="connsiteX764" fmla="*/ 209358 w 692573"/>
              <a:gd name="connsiteY764" fmla="*/ 1672783 h 177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</a:cxnLst>
            <a:rect l="l" t="t" r="r" b="b"/>
            <a:pathLst>
              <a:path w="692573" h="1776768">
                <a:moveTo>
                  <a:pt x="209358" y="1672783"/>
                </a:moveTo>
                <a:lnTo>
                  <a:pt x="214053" y="1673706"/>
                </a:lnTo>
                <a:lnTo>
                  <a:pt x="245610" y="1674245"/>
                </a:lnTo>
                <a:cubicBezTo>
                  <a:pt x="246688" y="1674245"/>
                  <a:pt x="247612" y="1674861"/>
                  <a:pt x="248073" y="1675861"/>
                </a:cubicBezTo>
                <a:cubicBezTo>
                  <a:pt x="248535" y="1676862"/>
                  <a:pt x="248381" y="1677939"/>
                  <a:pt x="247688" y="1678786"/>
                </a:cubicBezTo>
                <a:lnTo>
                  <a:pt x="241993" y="1685867"/>
                </a:lnTo>
                <a:lnTo>
                  <a:pt x="244071" y="1690486"/>
                </a:lnTo>
                <a:cubicBezTo>
                  <a:pt x="244225" y="1690870"/>
                  <a:pt x="244302" y="1691255"/>
                  <a:pt x="244302" y="1691640"/>
                </a:cubicBezTo>
                <a:lnTo>
                  <a:pt x="244302" y="1700799"/>
                </a:lnTo>
                <a:lnTo>
                  <a:pt x="245148" y="1703801"/>
                </a:lnTo>
                <a:lnTo>
                  <a:pt x="249613" y="1709189"/>
                </a:lnTo>
                <a:lnTo>
                  <a:pt x="252153" y="1710882"/>
                </a:lnTo>
                <a:lnTo>
                  <a:pt x="253307" y="1711113"/>
                </a:lnTo>
                <a:lnTo>
                  <a:pt x="258541" y="1707804"/>
                </a:lnTo>
                <a:cubicBezTo>
                  <a:pt x="258772" y="1707650"/>
                  <a:pt x="258926" y="1707573"/>
                  <a:pt x="259157" y="1707496"/>
                </a:cubicBezTo>
                <a:lnTo>
                  <a:pt x="267624" y="1704648"/>
                </a:lnTo>
                <a:cubicBezTo>
                  <a:pt x="267932" y="1704571"/>
                  <a:pt x="268239" y="1704494"/>
                  <a:pt x="268547" y="1704494"/>
                </a:cubicBezTo>
                <a:lnTo>
                  <a:pt x="272473" y="1704494"/>
                </a:lnTo>
                <a:lnTo>
                  <a:pt x="276321" y="1705110"/>
                </a:lnTo>
                <a:cubicBezTo>
                  <a:pt x="276706" y="1705187"/>
                  <a:pt x="277091" y="1705341"/>
                  <a:pt x="277476" y="1705572"/>
                </a:cubicBezTo>
                <a:lnTo>
                  <a:pt x="284403" y="1710344"/>
                </a:lnTo>
                <a:lnTo>
                  <a:pt x="288405" y="1711344"/>
                </a:lnTo>
                <a:cubicBezTo>
                  <a:pt x="288944" y="1711498"/>
                  <a:pt x="289406" y="1711729"/>
                  <a:pt x="289714" y="1712114"/>
                </a:cubicBezTo>
                <a:lnTo>
                  <a:pt x="306032" y="1728970"/>
                </a:lnTo>
                <a:lnTo>
                  <a:pt x="311035" y="1734897"/>
                </a:lnTo>
                <a:lnTo>
                  <a:pt x="316345" y="1734897"/>
                </a:lnTo>
                <a:lnTo>
                  <a:pt x="324581" y="1736052"/>
                </a:lnTo>
                <a:lnTo>
                  <a:pt x="327660" y="1736052"/>
                </a:lnTo>
                <a:lnTo>
                  <a:pt x="330354" y="1735128"/>
                </a:lnTo>
                <a:lnTo>
                  <a:pt x="332432" y="1733897"/>
                </a:lnTo>
                <a:lnTo>
                  <a:pt x="335511" y="1729817"/>
                </a:lnTo>
                <a:cubicBezTo>
                  <a:pt x="335665" y="1729586"/>
                  <a:pt x="335973" y="1729355"/>
                  <a:pt x="336204" y="1729201"/>
                </a:cubicBezTo>
                <a:lnTo>
                  <a:pt x="337897" y="1728047"/>
                </a:lnTo>
                <a:cubicBezTo>
                  <a:pt x="338359" y="1727739"/>
                  <a:pt x="338898" y="1727585"/>
                  <a:pt x="339436" y="1727585"/>
                </a:cubicBezTo>
                <a:lnTo>
                  <a:pt x="342284" y="1727585"/>
                </a:lnTo>
                <a:lnTo>
                  <a:pt x="347672" y="1728201"/>
                </a:lnTo>
                <a:lnTo>
                  <a:pt x="351290" y="1728201"/>
                </a:lnTo>
                <a:cubicBezTo>
                  <a:pt x="351674" y="1728201"/>
                  <a:pt x="352059" y="1728278"/>
                  <a:pt x="352367" y="1728432"/>
                </a:cubicBezTo>
                <a:lnTo>
                  <a:pt x="356293" y="1730125"/>
                </a:lnTo>
                <a:cubicBezTo>
                  <a:pt x="356601" y="1730279"/>
                  <a:pt x="356908" y="1730433"/>
                  <a:pt x="357139" y="1730741"/>
                </a:cubicBezTo>
                <a:lnTo>
                  <a:pt x="361681" y="1735282"/>
                </a:lnTo>
                <a:cubicBezTo>
                  <a:pt x="361835" y="1735436"/>
                  <a:pt x="361911" y="1735590"/>
                  <a:pt x="362065" y="1735744"/>
                </a:cubicBezTo>
                <a:lnTo>
                  <a:pt x="377382" y="1759296"/>
                </a:lnTo>
                <a:lnTo>
                  <a:pt x="385541" y="1763145"/>
                </a:lnTo>
                <a:lnTo>
                  <a:pt x="396548" y="1762067"/>
                </a:lnTo>
                <a:cubicBezTo>
                  <a:pt x="396856" y="1762067"/>
                  <a:pt x="397164" y="1762067"/>
                  <a:pt x="397395" y="1762144"/>
                </a:cubicBezTo>
                <a:lnTo>
                  <a:pt x="402475" y="1763299"/>
                </a:lnTo>
                <a:cubicBezTo>
                  <a:pt x="403244" y="1763453"/>
                  <a:pt x="403937" y="1763992"/>
                  <a:pt x="404322" y="1764684"/>
                </a:cubicBezTo>
                <a:lnTo>
                  <a:pt x="406169" y="1767994"/>
                </a:lnTo>
                <a:lnTo>
                  <a:pt x="409479" y="1769841"/>
                </a:lnTo>
                <a:lnTo>
                  <a:pt x="414020" y="1771304"/>
                </a:lnTo>
                <a:lnTo>
                  <a:pt x="425642" y="1776307"/>
                </a:lnTo>
                <a:lnTo>
                  <a:pt x="431338" y="1776769"/>
                </a:lnTo>
                <a:lnTo>
                  <a:pt x="435264" y="1775460"/>
                </a:lnTo>
                <a:lnTo>
                  <a:pt x="447194" y="1764069"/>
                </a:lnTo>
                <a:lnTo>
                  <a:pt x="454198" y="1758758"/>
                </a:lnTo>
                <a:lnTo>
                  <a:pt x="459509" y="1753370"/>
                </a:lnTo>
                <a:cubicBezTo>
                  <a:pt x="459740" y="1753139"/>
                  <a:pt x="460048" y="1752908"/>
                  <a:pt x="460356" y="1752754"/>
                </a:cubicBezTo>
                <a:lnTo>
                  <a:pt x="464281" y="1751061"/>
                </a:lnTo>
                <a:cubicBezTo>
                  <a:pt x="464512" y="1750984"/>
                  <a:pt x="464743" y="1750907"/>
                  <a:pt x="465051" y="1750830"/>
                </a:cubicBezTo>
                <a:lnTo>
                  <a:pt x="469515" y="1750291"/>
                </a:lnTo>
                <a:cubicBezTo>
                  <a:pt x="469900" y="1750214"/>
                  <a:pt x="470285" y="1750291"/>
                  <a:pt x="470593" y="1750368"/>
                </a:cubicBezTo>
                <a:lnTo>
                  <a:pt x="488758" y="1755294"/>
                </a:lnTo>
                <a:lnTo>
                  <a:pt x="492067" y="1755294"/>
                </a:lnTo>
                <a:lnTo>
                  <a:pt x="492991" y="1754755"/>
                </a:lnTo>
                <a:lnTo>
                  <a:pt x="493376" y="1751061"/>
                </a:lnTo>
                <a:cubicBezTo>
                  <a:pt x="493376" y="1750753"/>
                  <a:pt x="493453" y="1750522"/>
                  <a:pt x="493607" y="1750291"/>
                </a:cubicBezTo>
                <a:lnTo>
                  <a:pt x="495300" y="1746366"/>
                </a:lnTo>
                <a:cubicBezTo>
                  <a:pt x="495377" y="1746212"/>
                  <a:pt x="495454" y="1745981"/>
                  <a:pt x="495608" y="1745827"/>
                </a:cubicBezTo>
                <a:lnTo>
                  <a:pt x="504075" y="1733973"/>
                </a:lnTo>
                <a:lnTo>
                  <a:pt x="513850" y="1723582"/>
                </a:lnTo>
                <a:cubicBezTo>
                  <a:pt x="514081" y="1723352"/>
                  <a:pt x="514311" y="1723121"/>
                  <a:pt x="514619" y="1722967"/>
                </a:cubicBezTo>
                <a:lnTo>
                  <a:pt x="523625" y="1718503"/>
                </a:lnTo>
                <a:lnTo>
                  <a:pt x="532399" y="1715732"/>
                </a:lnTo>
                <a:lnTo>
                  <a:pt x="541559" y="1707111"/>
                </a:lnTo>
                <a:lnTo>
                  <a:pt x="543098" y="1702108"/>
                </a:lnTo>
                <a:lnTo>
                  <a:pt x="538942" y="1697952"/>
                </a:lnTo>
                <a:lnTo>
                  <a:pt x="523548" y="1689716"/>
                </a:lnTo>
                <a:cubicBezTo>
                  <a:pt x="522778" y="1689331"/>
                  <a:pt x="522239" y="1688561"/>
                  <a:pt x="522085" y="1687715"/>
                </a:cubicBezTo>
                <a:lnTo>
                  <a:pt x="520392" y="1678170"/>
                </a:lnTo>
                <a:cubicBezTo>
                  <a:pt x="520315" y="1677863"/>
                  <a:pt x="520315" y="1677555"/>
                  <a:pt x="520392" y="1677247"/>
                </a:cubicBezTo>
                <a:lnTo>
                  <a:pt x="523163" y="1659159"/>
                </a:lnTo>
                <a:lnTo>
                  <a:pt x="522855" y="1657773"/>
                </a:lnTo>
                <a:lnTo>
                  <a:pt x="514542" y="1650538"/>
                </a:lnTo>
                <a:cubicBezTo>
                  <a:pt x="514388" y="1650384"/>
                  <a:pt x="514158" y="1650230"/>
                  <a:pt x="514081" y="1649999"/>
                </a:cubicBezTo>
                <a:lnTo>
                  <a:pt x="510694" y="1644920"/>
                </a:lnTo>
                <a:lnTo>
                  <a:pt x="503844" y="1632912"/>
                </a:lnTo>
                <a:cubicBezTo>
                  <a:pt x="503690" y="1632681"/>
                  <a:pt x="503613" y="1632374"/>
                  <a:pt x="503536" y="1632066"/>
                </a:cubicBezTo>
                <a:lnTo>
                  <a:pt x="502997" y="1629218"/>
                </a:lnTo>
                <a:cubicBezTo>
                  <a:pt x="502766" y="1627986"/>
                  <a:pt x="503382" y="1626678"/>
                  <a:pt x="504536" y="1626139"/>
                </a:cubicBezTo>
                <a:lnTo>
                  <a:pt x="506768" y="1624984"/>
                </a:lnTo>
                <a:cubicBezTo>
                  <a:pt x="507384" y="1624677"/>
                  <a:pt x="508077" y="1624600"/>
                  <a:pt x="508693" y="1624753"/>
                </a:cubicBezTo>
                <a:lnTo>
                  <a:pt x="512849" y="1625754"/>
                </a:lnTo>
                <a:lnTo>
                  <a:pt x="512849" y="1625754"/>
                </a:lnTo>
                <a:lnTo>
                  <a:pt x="515004" y="1625754"/>
                </a:lnTo>
                <a:lnTo>
                  <a:pt x="521393" y="1624138"/>
                </a:lnTo>
                <a:lnTo>
                  <a:pt x="531476" y="1620982"/>
                </a:lnTo>
                <a:lnTo>
                  <a:pt x="538172" y="1616210"/>
                </a:lnTo>
                <a:lnTo>
                  <a:pt x="542790" y="1600200"/>
                </a:lnTo>
                <a:lnTo>
                  <a:pt x="542328" y="1593889"/>
                </a:lnTo>
                <a:lnTo>
                  <a:pt x="539712" y="1588193"/>
                </a:lnTo>
                <a:cubicBezTo>
                  <a:pt x="539558" y="1587808"/>
                  <a:pt x="539481" y="1587423"/>
                  <a:pt x="539481" y="1587038"/>
                </a:cubicBezTo>
                <a:lnTo>
                  <a:pt x="539481" y="1582574"/>
                </a:lnTo>
                <a:cubicBezTo>
                  <a:pt x="539481" y="1582343"/>
                  <a:pt x="539481" y="1582035"/>
                  <a:pt x="539558" y="1581804"/>
                </a:cubicBezTo>
                <a:lnTo>
                  <a:pt x="545176" y="1562100"/>
                </a:lnTo>
                <a:cubicBezTo>
                  <a:pt x="545253" y="1561869"/>
                  <a:pt x="545330" y="1561715"/>
                  <a:pt x="545407" y="1561561"/>
                </a:cubicBezTo>
                <a:lnTo>
                  <a:pt x="548794" y="1555404"/>
                </a:lnTo>
                <a:cubicBezTo>
                  <a:pt x="548948" y="1555096"/>
                  <a:pt x="549179" y="1554865"/>
                  <a:pt x="549410" y="1554634"/>
                </a:cubicBezTo>
                <a:lnTo>
                  <a:pt x="569653" y="1536623"/>
                </a:lnTo>
                <a:lnTo>
                  <a:pt x="579967" y="1529157"/>
                </a:lnTo>
                <a:lnTo>
                  <a:pt x="590819" y="1517688"/>
                </a:lnTo>
                <a:lnTo>
                  <a:pt x="594976" y="1511223"/>
                </a:lnTo>
                <a:lnTo>
                  <a:pt x="594129" y="1507144"/>
                </a:lnTo>
                <a:lnTo>
                  <a:pt x="592128" y="1503603"/>
                </a:lnTo>
                <a:cubicBezTo>
                  <a:pt x="591897" y="1503141"/>
                  <a:pt x="591743" y="1502680"/>
                  <a:pt x="591743" y="1502218"/>
                </a:cubicBezTo>
                <a:lnTo>
                  <a:pt x="591743" y="1497600"/>
                </a:lnTo>
                <a:cubicBezTo>
                  <a:pt x="591743" y="1497215"/>
                  <a:pt x="591820" y="1496830"/>
                  <a:pt x="591974" y="1496445"/>
                </a:cubicBezTo>
                <a:lnTo>
                  <a:pt x="594206" y="1491365"/>
                </a:lnTo>
                <a:lnTo>
                  <a:pt x="597131" y="1486054"/>
                </a:lnTo>
                <a:lnTo>
                  <a:pt x="600210" y="1482283"/>
                </a:lnTo>
                <a:lnTo>
                  <a:pt x="631459" y="1455497"/>
                </a:lnTo>
                <a:lnTo>
                  <a:pt x="646007" y="1438179"/>
                </a:lnTo>
                <a:lnTo>
                  <a:pt x="656551" y="1408315"/>
                </a:lnTo>
                <a:cubicBezTo>
                  <a:pt x="656629" y="1408084"/>
                  <a:pt x="656705" y="1407853"/>
                  <a:pt x="656859" y="1407699"/>
                </a:cubicBezTo>
                <a:lnTo>
                  <a:pt x="660246" y="1402619"/>
                </a:lnTo>
                <a:lnTo>
                  <a:pt x="666788" y="1395999"/>
                </a:lnTo>
                <a:lnTo>
                  <a:pt x="671099" y="1392921"/>
                </a:lnTo>
                <a:lnTo>
                  <a:pt x="681182" y="1383299"/>
                </a:lnTo>
                <a:lnTo>
                  <a:pt x="681721" y="1366674"/>
                </a:lnTo>
                <a:lnTo>
                  <a:pt x="676487" y="1357823"/>
                </a:lnTo>
                <a:cubicBezTo>
                  <a:pt x="676179" y="1357361"/>
                  <a:pt x="676102" y="1356822"/>
                  <a:pt x="676102" y="1356283"/>
                </a:cubicBezTo>
                <a:lnTo>
                  <a:pt x="676641" y="1345507"/>
                </a:lnTo>
                <a:lnTo>
                  <a:pt x="672946" y="1332807"/>
                </a:lnTo>
                <a:lnTo>
                  <a:pt x="642235" y="1281931"/>
                </a:lnTo>
                <a:cubicBezTo>
                  <a:pt x="642004" y="1281546"/>
                  <a:pt x="641850" y="1281084"/>
                  <a:pt x="641850" y="1280699"/>
                </a:cubicBezTo>
                <a:lnTo>
                  <a:pt x="640696" y="1264381"/>
                </a:lnTo>
                <a:cubicBezTo>
                  <a:pt x="640696" y="1263996"/>
                  <a:pt x="640696" y="1263688"/>
                  <a:pt x="640850" y="1263381"/>
                </a:cubicBezTo>
                <a:lnTo>
                  <a:pt x="647623" y="1241983"/>
                </a:lnTo>
                <a:cubicBezTo>
                  <a:pt x="647777" y="1241444"/>
                  <a:pt x="648085" y="1241060"/>
                  <a:pt x="648470" y="1240675"/>
                </a:cubicBezTo>
                <a:lnTo>
                  <a:pt x="655782" y="1234517"/>
                </a:lnTo>
                <a:lnTo>
                  <a:pt x="674793" y="1223049"/>
                </a:lnTo>
                <a:lnTo>
                  <a:pt x="679027" y="1203421"/>
                </a:lnTo>
                <a:lnTo>
                  <a:pt x="679565" y="1193723"/>
                </a:lnTo>
                <a:cubicBezTo>
                  <a:pt x="679565" y="1193107"/>
                  <a:pt x="679873" y="1192415"/>
                  <a:pt x="680335" y="1191953"/>
                </a:cubicBezTo>
                <a:lnTo>
                  <a:pt x="692573" y="1178714"/>
                </a:lnTo>
                <a:lnTo>
                  <a:pt x="679796" y="1165475"/>
                </a:lnTo>
                <a:lnTo>
                  <a:pt x="677410" y="1162473"/>
                </a:lnTo>
                <a:lnTo>
                  <a:pt x="673177" y="1154700"/>
                </a:lnTo>
                <a:cubicBezTo>
                  <a:pt x="672946" y="1154238"/>
                  <a:pt x="672792" y="1153699"/>
                  <a:pt x="672869" y="1153083"/>
                </a:cubicBezTo>
                <a:lnTo>
                  <a:pt x="673408" y="1146926"/>
                </a:lnTo>
                <a:lnTo>
                  <a:pt x="677872" y="1130685"/>
                </a:lnTo>
                <a:lnTo>
                  <a:pt x="676871" y="1122218"/>
                </a:lnTo>
                <a:lnTo>
                  <a:pt x="674331" y="1117677"/>
                </a:lnTo>
                <a:lnTo>
                  <a:pt x="663710" y="1099743"/>
                </a:lnTo>
                <a:cubicBezTo>
                  <a:pt x="663633" y="1099589"/>
                  <a:pt x="663556" y="1099358"/>
                  <a:pt x="663479" y="1099204"/>
                </a:cubicBezTo>
                <a:lnTo>
                  <a:pt x="660631" y="1090738"/>
                </a:lnTo>
                <a:lnTo>
                  <a:pt x="658861" y="1080193"/>
                </a:lnTo>
                <a:cubicBezTo>
                  <a:pt x="658784" y="1079962"/>
                  <a:pt x="658784" y="1079654"/>
                  <a:pt x="658861" y="1079346"/>
                </a:cubicBezTo>
                <a:lnTo>
                  <a:pt x="660015" y="1070341"/>
                </a:lnTo>
                <a:cubicBezTo>
                  <a:pt x="660015" y="1070110"/>
                  <a:pt x="660092" y="1069879"/>
                  <a:pt x="660169" y="1069648"/>
                </a:cubicBezTo>
                <a:lnTo>
                  <a:pt x="670021" y="1043863"/>
                </a:lnTo>
                <a:lnTo>
                  <a:pt x="668020" y="1029162"/>
                </a:lnTo>
                <a:lnTo>
                  <a:pt x="660323" y="1025082"/>
                </a:lnTo>
                <a:lnTo>
                  <a:pt x="650933" y="1025082"/>
                </a:lnTo>
                <a:cubicBezTo>
                  <a:pt x="650548" y="1025082"/>
                  <a:pt x="650240" y="1025006"/>
                  <a:pt x="649855" y="1024851"/>
                </a:cubicBezTo>
                <a:lnTo>
                  <a:pt x="640311" y="1020926"/>
                </a:lnTo>
                <a:cubicBezTo>
                  <a:pt x="639849" y="1020772"/>
                  <a:pt x="639464" y="1020464"/>
                  <a:pt x="639156" y="1020079"/>
                </a:cubicBezTo>
                <a:lnTo>
                  <a:pt x="628458" y="1006610"/>
                </a:lnTo>
                <a:cubicBezTo>
                  <a:pt x="628304" y="1006379"/>
                  <a:pt x="628150" y="1006148"/>
                  <a:pt x="627996" y="1005840"/>
                </a:cubicBezTo>
                <a:lnTo>
                  <a:pt x="618990" y="982210"/>
                </a:lnTo>
                <a:cubicBezTo>
                  <a:pt x="618913" y="981980"/>
                  <a:pt x="618836" y="981749"/>
                  <a:pt x="618836" y="981518"/>
                </a:cubicBezTo>
                <a:lnTo>
                  <a:pt x="616065" y="958504"/>
                </a:lnTo>
                <a:lnTo>
                  <a:pt x="612756" y="953270"/>
                </a:lnTo>
                <a:lnTo>
                  <a:pt x="606983" y="948959"/>
                </a:lnTo>
                <a:lnTo>
                  <a:pt x="594206" y="947343"/>
                </a:lnTo>
                <a:lnTo>
                  <a:pt x="580505" y="947343"/>
                </a:lnTo>
                <a:lnTo>
                  <a:pt x="566189" y="949037"/>
                </a:lnTo>
                <a:lnTo>
                  <a:pt x="554105" y="951807"/>
                </a:lnTo>
                <a:lnTo>
                  <a:pt x="535786" y="953578"/>
                </a:lnTo>
                <a:lnTo>
                  <a:pt x="514388" y="955271"/>
                </a:lnTo>
                <a:lnTo>
                  <a:pt x="497917" y="959120"/>
                </a:lnTo>
                <a:lnTo>
                  <a:pt x="467591" y="960351"/>
                </a:lnTo>
                <a:lnTo>
                  <a:pt x="457585" y="959196"/>
                </a:lnTo>
                <a:lnTo>
                  <a:pt x="447040" y="956272"/>
                </a:lnTo>
                <a:cubicBezTo>
                  <a:pt x="446655" y="956195"/>
                  <a:pt x="446347" y="956041"/>
                  <a:pt x="446039" y="955810"/>
                </a:cubicBezTo>
                <a:lnTo>
                  <a:pt x="440959" y="951884"/>
                </a:lnTo>
                <a:cubicBezTo>
                  <a:pt x="440728" y="951730"/>
                  <a:pt x="440575" y="951576"/>
                  <a:pt x="440421" y="951346"/>
                </a:cubicBezTo>
                <a:lnTo>
                  <a:pt x="437034" y="946881"/>
                </a:lnTo>
                <a:cubicBezTo>
                  <a:pt x="436726" y="946496"/>
                  <a:pt x="436572" y="946035"/>
                  <a:pt x="436495" y="945573"/>
                </a:cubicBezTo>
                <a:lnTo>
                  <a:pt x="435418" y="938261"/>
                </a:lnTo>
                <a:lnTo>
                  <a:pt x="431954" y="932257"/>
                </a:lnTo>
                <a:lnTo>
                  <a:pt x="421486" y="921250"/>
                </a:lnTo>
                <a:cubicBezTo>
                  <a:pt x="421178" y="920866"/>
                  <a:pt x="420947" y="920481"/>
                  <a:pt x="420793" y="920019"/>
                </a:cubicBezTo>
                <a:lnTo>
                  <a:pt x="420255" y="917787"/>
                </a:lnTo>
                <a:lnTo>
                  <a:pt x="418792" y="910398"/>
                </a:lnTo>
                <a:lnTo>
                  <a:pt x="418484" y="910167"/>
                </a:lnTo>
                <a:lnTo>
                  <a:pt x="412712" y="908627"/>
                </a:lnTo>
                <a:cubicBezTo>
                  <a:pt x="412250" y="908473"/>
                  <a:pt x="411788" y="908242"/>
                  <a:pt x="411480" y="907935"/>
                </a:cubicBezTo>
                <a:lnTo>
                  <a:pt x="409248" y="905703"/>
                </a:lnTo>
                <a:cubicBezTo>
                  <a:pt x="408940" y="905395"/>
                  <a:pt x="408632" y="904933"/>
                  <a:pt x="408555" y="904471"/>
                </a:cubicBezTo>
                <a:lnTo>
                  <a:pt x="406862" y="898314"/>
                </a:lnTo>
                <a:cubicBezTo>
                  <a:pt x="406785" y="897929"/>
                  <a:pt x="406708" y="897544"/>
                  <a:pt x="406785" y="897159"/>
                </a:cubicBezTo>
                <a:lnTo>
                  <a:pt x="407939" y="889847"/>
                </a:lnTo>
                <a:lnTo>
                  <a:pt x="410325" y="882612"/>
                </a:lnTo>
                <a:cubicBezTo>
                  <a:pt x="410479" y="882227"/>
                  <a:pt x="410710" y="881842"/>
                  <a:pt x="411018" y="881534"/>
                </a:cubicBezTo>
                <a:lnTo>
                  <a:pt x="411480" y="881072"/>
                </a:lnTo>
                <a:lnTo>
                  <a:pt x="410172" y="880457"/>
                </a:lnTo>
                <a:cubicBezTo>
                  <a:pt x="409402" y="880149"/>
                  <a:pt x="408863" y="879456"/>
                  <a:pt x="408632" y="878686"/>
                </a:cubicBezTo>
                <a:cubicBezTo>
                  <a:pt x="408401" y="877916"/>
                  <a:pt x="408478" y="877070"/>
                  <a:pt x="408940" y="876377"/>
                </a:cubicBezTo>
                <a:lnTo>
                  <a:pt x="412327" y="871066"/>
                </a:lnTo>
                <a:lnTo>
                  <a:pt x="412019" y="868449"/>
                </a:lnTo>
                <a:lnTo>
                  <a:pt x="409171" y="865139"/>
                </a:lnTo>
                <a:cubicBezTo>
                  <a:pt x="409017" y="864908"/>
                  <a:pt x="408863" y="864678"/>
                  <a:pt x="408709" y="864447"/>
                </a:cubicBezTo>
                <a:lnTo>
                  <a:pt x="405861" y="858289"/>
                </a:lnTo>
                <a:cubicBezTo>
                  <a:pt x="405553" y="857596"/>
                  <a:pt x="405553" y="856750"/>
                  <a:pt x="405861" y="855980"/>
                </a:cubicBezTo>
                <a:cubicBezTo>
                  <a:pt x="406169" y="855287"/>
                  <a:pt x="406785" y="854672"/>
                  <a:pt x="407555" y="854441"/>
                </a:cubicBezTo>
                <a:lnTo>
                  <a:pt x="411557" y="853132"/>
                </a:lnTo>
                <a:lnTo>
                  <a:pt x="409402" y="852516"/>
                </a:lnTo>
                <a:cubicBezTo>
                  <a:pt x="408478" y="852286"/>
                  <a:pt x="407785" y="851593"/>
                  <a:pt x="407478" y="850669"/>
                </a:cubicBezTo>
                <a:lnTo>
                  <a:pt x="406323" y="847283"/>
                </a:lnTo>
                <a:cubicBezTo>
                  <a:pt x="406092" y="846590"/>
                  <a:pt x="406169" y="845897"/>
                  <a:pt x="406400" y="845281"/>
                </a:cubicBezTo>
                <a:lnTo>
                  <a:pt x="408632" y="840201"/>
                </a:lnTo>
                <a:cubicBezTo>
                  <a:pt x="408786" y="839970"/>
                  <a:pt x="408863" y="839739"/>
                  <a:pt x="409094" y="839509"/>
                </a:cubicBezTo>
                <a:lnTo>
                  <a:pt x="412096" y="836045"/>
                </a:lnTo>
                <a:lnTo>
                  <a:pt x="411942" y="835275"/>
                </a:lnTo>
                <a:lnTo>
                  <a:pt x="404630" y="826116"/>
                </a:lnTo>
                <a:lnTo>
                  <a:pt x="401397" y="827193"/>
                </a:lnTo>
                <a:cubicBezTo>
                  <a:pt x="400396" y="827501"/>
                  <a:pt x="399242" y="827270"/>
                  <a:pt x="398549" y="826501"/>
                </a:cubicBezTo>
                <a:lnTo>
                  <a:pt x="395162" y="823114"/>
                </a:lnTo>
                <a:cubicBezTo>
                  <a:pt x="395008" y="822960"/>
                  <a:pt x="394855" y="822729"/>
                  <a:pt x="394701" y="822498"/>
                </a:cubicBezTo>
                <a:lnTo>
                  <a:pt x="392161" y="817880"/>
                </a:lnTo>
                <a:lnTo>
                  <a:pt x="388620" y="814801"/>
                </a:lnTo>
                <a:cubicBezTo>
                  <a:pt x="388004" y="814263"/>
                  <a:pt x="387619" y="813493"/>
                  <a:pt x="387619" y="812646"/>
                </a:cubicBezTo>
                <a:lnTo>
                  <a:pt x="387619" y="806335"/>
                </a:lnTo>
                <a:lnTo>
                  <a:pt x="386234" y="801639"/>
                </a:lnTo>
                <a:lnTo>
                  <a:pt x="383694" y="798715"/>
                </a:lnTo>
                <a:lnTo>
                  <a:pt x="379922" y="797175"/>
                </a:lnTo>
                <a:lnTo>
                  <a:pt x="376536" y="798869"/>
                </a:lnTo>
                <a:cubicBezTo>
                  <a:pt x="375150" y="799561"/>
                  <a:pt x="373457" y="799022"/>
                  <a:pt x="372764" y="797637"/>
                </a:cubicBezTo>
                <a:lnTo>
                  <a:pt x="370532" y="793173"/>
                </a:lnTo>
                <a:cubicBezTo>
                  <a:pt x="370301" y="792634"/>
                  <a:pt x="370147" y="792095"/>
                  <a:pt x="370301" y="791480"/>
                </a:cubicBezTo>
                <a:lnTo>
                  <a:pt x="371456" y="783628"/>
                </a:lnTo>
                <a:cubicBezTo>
                  <a:pt x="371533" y="783244"/>
                  <a:pt x="371610" y="782936"/>
                  <a:pt x="371841" y="782551"/>
                </a:cubicBezTo>
                <a:lnTo>
                  <a:pt x="375227" y="776932"/>
                </a:lnTo>
                <a:cubicBezTo>
                  <a:pt x="375766" y="776086"/>
                  <a:pt x="376613" y="775547"/>
                  <a:pt x="377613" y="775547"/>
                </a:cubicBezTo>
                <a:lnTo>
                  <a:pt x="379845" y="775547"/>
                </a:lnTo>
                <a:cubicBezTo>
                  <a:pt x="380461" y="775547"/>
                  <a:pt x="381077" y="775778"/>
                  <a:pt x="381539" y="776086"/>
                </a:cubicBezTo>
                <a:lnTo>
                  <a:pt x="382155" y="776547"/>
                </a:lnTo>
                <a:lnTo>
                  <a:pt x="382385" y="775316"/>
                </a:lnTo>
                <a:lnTo>
                  <a:pt x="374919" y="774315"/>
                </a:lnTo>
                <a:lnTo>
                  <a:pt x="370994" y="773084"/>
                </a:lnTo>
                <a:cubicBezTo>
                  <a:pt x="370301" y="772853"/>
                  <a:pt x="369762" y="772391"/>
                  <a:pt x="369455" y="771775"/>
                </a:cubicBezTo>
                <a:lnTo>
                  <a:pt x="367222" y="767850"/>
                </a:lnTo>
                <a:cubicBezTo>
                  <a:pt x="366992" y="767388"/>
                  <a:pt x="366838" y="766926"/>
                  <a:pt x="366838" y="766464"/>
                </a:cubicBezTo>
                <a:lnTo>
                  <a:pt x="366838" y="764232"/>
                </a:lnTo>
                <a:lnTo>
                  <a:pt x="366838" y="764232"/>
                </a:lnTo>
                <a:cubicBezTo>
                  <a:pt x="366761" y="764309"/>
                  <a:pt x="366761" y="764386"/>
                  <a:pt x="366684" y="764386"/>
                </a:cubicBezTo>
                <a:cubicBezTo>
                  <a:pt x="366068" y="765079"/>
                  <a:pt x="365144" y="765387"/>
                  <a:pt x="364221" y="765310"/>
                </a:cubicBezTo>
                <a:lnTo>
                  <a:pt x="359756" y="764771"/>
                </a:lnTo>
                <a:cubicBezTo>
                  <a:pt x="359295" y="764694"/>
                  <a:pt x="358833" y="764540"/>
                  <a:pt x="358448" y="764232"/>
                </a:cubicBezTo>
                <a:lnTo>
                  <a:pt x="356216" y="762539"/>
                </a:lnTo>
                <a:cubicBezTo>
                  <a:pt x="355831" y="762231"/>
                  <a:pt x="355446" y="761846"/>
                  <a:pt x="355292" y="761307"/>
                </a:cubicBezTo>
                <a:lnTo>
                  <a:pt x="354138" y="758459"/>
                </a:lnTo>
                <a:cubicBezTo>
                  <a:pt x="353984" y="758152"/>
                  <a:pt x="353907" y="757767"/>
                  <a:pt x="353907" y="757382"/>
                </a:cubicBezTo>
                <a:lnTo>
                  <a:pt x="353907" y="753995"/>
                </a:lnTo>
                <a:lnTo>
                  <a:pt x="353522" y="753072"/>
                </a:lnTo>
                <a:lnTo>
                  <a:pt x="352213" y="752841"/>
                </a:lnTo>
                <a:lnTo>
                  <a:pt x="345748" y="752302"/>
                </a:lnTo>
                <a:cubicBezTo>
                  <a:pt x="344670" y="752225"/>
                  <a:pt x="343747" y="751532"/>
                  <a:pt x="343362" y="750532"/>
                </a:cubicBezTo>
                <a:cubicBezTo>
                  <a:pt x="342977" y="749531"/>
                  <a:pt x="343131" y="748454"/>
                  <a:pt x="343824" y="747607"/>
                </a:cubicBezTo>
                <a:lnTo>
                  <a:pt x="350828" y="739063"/>
                </a:lnTo>
                <a:lnTo>
                  <a:pt x="350289" y="737139"/>
                </a:lnTo>
                <a:lnTo>
                  <a:pt x="345517" y="733752"/>
                </a:lnTo>
                <a:cubicBezTo>
                  <a:pt x="344978" y="733367"/>
                  <a:pt x="344593" y="732752"/>
                  <a:pt x="344439" y="732136"/>
                </a:cubicBezTo>
                <a:lnTo>
                  <a:pt x="343285" y="727672"/>
                </a:lnTo>
                <a:cubicBezTo>
                  <a:pt x="343208" y="727441"/>
                  <a:pt x="343208" y="727210"/>
                  <a:pt x="343208" y="726979"/>
                </a:cubicBezTo>
                <a:lnTo>
                  <a:pt x="343208" y="713355"/>
                </a:lnTo>
                <a:lnTo>
                  <a:pt x="342207" y="710430"/>
                </a:lnTo>
                <a:cubicBezTo>
                  <a:pt x="341976" y="709738"/>
                  <a:pt x="342053" y="708968"/>
                  <a:pt x="342361" y="708275"/>
                </a:cubicBezTo>
                <a:cubicBezTo>
                  <a:pt x="342669" y="707582"/>
                  <a:pt x="343285" y="707121"/>
                  <a:pt x="343978" y="706890"/>
                </a:cubicBezTo>
                <a:lnTo>
                  <a:pt x="360834" y="701271"/>
                </a:lnTo>
                <a:cubicBezTo>
                  <a:pt x="360988" y="701194"/>
                  <a:pt x="361219" y="701194"/>
                  <a:pt x="361450" y="701117"/>
                </a:cubicBezTo>
                <a:lnTo>
                  <a:pt x="365914" y="700655"/>
                </a:lnTo>
                <a:lnTo>
                  <a:pt x="377152" y="693651"/>
                </a:lnTo>
                <a:cubicBezTo>
                  <a:pt x="377690" y="693343"/>
                  <a:pt x="378306" y="693189"/>
                  <a:pt x="378922" y="693266"/>
                </a:cubicBezTo>
                <a:lnTo>
                  <a:pt x="396086" y="694882"/>
                </a:lnTo>
                <a:lnTo>
                  <a:pt x="398164" y="693882"/>
                </a:lnTo>
                <a:lnTo>
                  <a:pt x="399473" y="692188"/>
                </a:lnTo>
                <a:lnTo>
                  <a:pt x="404245" y="687416"/>
                </a:lnTo>
                <a:lnTo>
                  <a:pt x="407016" y="683645"/>
                </a:lnTo>
                <a:lnTo>
                  <a:pt x="408401" y="679027"/>
                </a:lnTo>
                <a:lnTo>
                  <a:pt x="406785" y="665557"/>
                </a:lnTo>
                <a:lnTo>
                  <a:pt x="405169" y="659784"/>
                </a:lnTo>
                <a:lnTo>
                  <a:pt x="403475" y="656552"/>
                </a:lnTo>
                <a:lnTo>
                  <a:pt x="399627" y="654166"/>
                </a:lnTo>
                <a:cubicBezTo>
                  <a:pt x="399473" y="654089"/>
                  <a:pt x="399242" y="653935"/>
                  <a:pt x="399165" y="653781"/>
                </a:cubicBezTo>
                <a:lnTo>
                  <a:pt x="398010" y="652626"/>
                </a:lnTo>
                <a:cubicBezTo>
                  <a:pt x="397779" y="652395"/>
                  <a:pt x="397548" y="652087"/>
                  <a:pt x="397395" y="651779"/>
                </a:cubicBezTo>
                <a:lnTo>
                  <a:pt x="394008" y="643929"/>
                </a:lnTo>
                <a:cubicBezTo>
                  <a:pt x="393777" y="643313"/>
                  <a:pt x="393700" y="642620"/>
                  <a:pt x="393931" y="642004"/>
                </a:cubicBezTo>
                <a:lnTo>
                  <a:pt x="395624" y="636385"/>
                </a:lnTo>
                <a:cubicBezTo>
                  <a:pt x="395855" y="635693"/>
                  <a:pt x="396240" y="635154"/>
                  <a:pt x="396856" y="634769"/>
                </a:cubicBezTo>
                <a:lnTo>
                  <a:pt x="402475" y="631382"/>
                </a:lnTo>
                <a:lnTo>
                  <a:pt x="410248" y="628381"/>
                </a:lnTo>
                <a:cubicBezTo>
                  <a:pt x="410402" y="628304"/>
                  <a:pt x="410633" y="628227"/>
                  <a:pt x="410864" y="628227"/>
                </a:cubicBezTo>
                <a:lnTo>
                  <a:pt x="422102" y="626533"/>
                </a:lnTo>
                <a:lnTo>
                  <a:pt x="446424" y="624301"/>
                </a:lnTo>
                <a:lnTo>
                  <a:pt x="454583" y="624301"/>
                </a:lnTo>
                <a:cubicBezTo>
                  <a:pt x="454814" y="624301"/>
                  <a:pt x="455045" y="624301"/>
                  <a:pt x="455276" y="624378"/>
                </a:cubicBezTo>
                <a:lnTo>
                  <a:pt x="486218" y="632229"/>
                </a:lnTo>
                <a:lnTo>
                  <a:pt x="493145" y="634538"/>
                </a:lnTo>
                <a:lnTo>
                  <a:pt x="498148" y="637232"/>
                </a:lnTo>
                <a:lnTo>
                  <a:pt x="504844" y="637617"/>
                </a:lnTo>
                <a:lnTo>
                  <a:pt x="517698" y="615450"/>
                </a:lnTo>
                <a:lnTo>
                  <a:pt x="518776" y="608599"/>
                </a:lnTo>
                <a:lnTo>
                  <a:pt x="517621" y="566805"/>
                </a:lnTo>
                <a:lnTo>
                  <a:pt x="510001" y="543945"/>
                </a:lnTo>
                <a:lnTo>
                  <a:pt x="505383" y="537249"/>
                </a:lnTo>
                <a:lnTo>
                  <a:pt x="489373" y="523394"/>
                </a:lnTo>
                <a:lnTo>
                  <a:pt x="485371" y="520392"/>
                </a:lnTo>
                <a:lnTo>
                  <a:pt x="480753" y="518853"/>
                </a:lnTo>
                <a:lnTo>
                  <a:pt x="468361" y="517314"/>
                </a:lnTo>
                <a:cubicBezTo>
                  <a:pt x="467976" y="517236"/>
                  <a:pt x="467591" y="517159"/>
                  <a:pt x="467283" y="516929"/>
                </a:cubicBezTo>
                <a:lnTo>
                  <a:pt x="457123" y="510771"/>
                </a:lnTo>
                <a:lnTo>
                  <a:pt x="449426" y="504306"/>
                </a:lnTo>
                <a:lnTo>
                  <a:pt x="418715" y="466206"/>
                </a:lnTo>
                <a:lnTo>
                  <a:pt x="379691" y="423795"/>
                </a:lnTo>
                <a:lnTo>
                  <a:pt x="340591" y="395855"/>
                </a:lnTo>
                <a:lnTo>
                  <a:pt x="291946" y="351213"/>
                </a:lnTo>
                <a:lnTo>
                  <a:pt x="287790" y="346518"/>
                </a:lnTo>
                <a:cubicBezTo>
                  <a:pt x="287636" y="346364"/>
                  <a:pt x="287482" y="346133"/>
                  <a:pt x="287405" y="345902"/>
                </a:cubicBezTo>
                <a:lnTo>
                  <a:pt x="284557" y="340283"/>
                </a:lnTo>
                <a:cubicBezTo>
                  <a:pt x="283941" y="339128"/>
                  <a:pt x="284249" y="337666"/>
                  <a:pt x="285327" y="336819"/>
                </a:cubicBezTo>
                <a:lnTo>
                  <a:pt x="288175" y="334587"/>
                </a:lnTo>
                <a:cubicBezTo>
                  <a:pt x="288252" y="334510"/>
                  <a:pt x="288328" y="334433"/>
                  <a:pt x="288482" y="334356"/>
                </a:cubicBezTo>
                <a:cubicBezTo>
                  <a:pt x="287328" y="333972"/>
                  <a:pt x="286558" y="332894"/>
                  <a:pt x="286558" y="331662"/>
                </a:cubicBezTo>
                <a:lnTo>
                  <a:pt x="286558" y="315884"/>
                </a:lnTo>
                <a:cubicBezTo>
                  <a:pt x="286558" y="315037"/>
                  <a:pt x="286943" y="314267"/>
                  <a:pt x="287559" y="313729"/>
                </a:cubicBezTo>
                <a:cubicBezTo>
                  <a:pt x="288175" y="313190"/>
                  <a:pt x="289021" y="312959"/>
                  <a:pt x="289868" y="313113"/>
                </a:cubicBezTo>
                <a:lnTo>
                  <a:pt x="298873" y="314652"/>
                </a:lnTo>
                <a:lnTo>
                  <a:pt x="306416" y="309649"/>
                </a:lnTo>
                <a:lnTo>
                  <a:pt x="313882" y="302106"/>
                </a:lnTo>
                <a:lnTo>
                  <a:pt x="319578" y="298027"/>
                </a:lnTo>
                <a:lnTo>
                  <a:pt x="323888" y="293255"/>
                </a:lnTo>
                <a:lnTo>
                  <a:pt x="331047" y="255232"/>
                </a:lnTo>
                <a:lnTo>
                  <a:pt x="333433" y="249074"/>
                </a:lnTo>
                <a:cubicBezTo>
                  <a:pt x="333510" y="248843"/>
                  <a:pt x="333587" y="248689"/>
                  <a:pt x="333741" y="248458"/>
                </a:cubicBezTo>
                <a:lnTo>
                  <a:pt x="336589" y="244533"/>
                </a:lnTo>
                <a:cubicBezTo>
                  <a:pt x="336819" y="244225"/>
                  <a:pt x="337050" y="243994"/>
                  <a:pt x="337435" y="243763"/>
                </a:cubicBezTo>
                <a:lnTo>
                  <a:pt x="343670" y="239915"/>
                </a:lnTo>
                <a:lnTo>
                  <a:pt x="344593" y="233911"/>
                </a:lnTo>
                <a:cubicBezTo>
                  <a:pt x="344670" y="233449"/>
                  <a:pt x="344824" y="233064"/>
                  <a:pt x="345055" y="232679"/>
                </a:cubicBezTo>
                <a:lnTo>
                  <a:pt x="347595" y="229139"/>
                </a:lnTo>
                <a:lnTo>
                  <a:pt x="349596" y="222211"/>
                </a:lnTo>
                <a:lnTo>
                  <a:pt x="346825" y="191193"/>
                </a:lnTo>
                <a:lnTo>
                  <a:pt x="345209" y="184265"/>
                </a:lnTo>
                <a:lnTo>
                  <a:pt x="342592" y="178570"/>
                </a:lnTo>
                <a:lnTo>
                  <a:pt x="338051" y="159943"/>
                </a:lnTo>
                <a:lnTo>
                  <a:pt x="328276" y="159943"/>
                </a:lnTo>
                <a:cubicBezTo>
                  <a:pt x="328045" y="159943"/>
                  <a:pt x="327891" y="159943"/>
                  <a:pt x="327660" y="159866"/>
                </a:cubicBezTo>
                <a:lnTo>
                  <a:pt x="322580" y="158711"/>
                </a:lnTo>
                <a:cubicBezTo>
                  <a:pt x="322195" y="158635"/>
                  <a:pt x="321810" y="158481"/>
                  <a:pt x="321502" y="158250"/>
                </a:cubicBezTo>
                <a:lnTo>
                  <a:pt x="313036" y="152092"/>
                </a:lnTo>
                <a:cubicBezTo>
                  <a:pt x="312728" y="151861"/>
                  <a:pt x="312497" y="151630"/>
                  <a:pt x="312266" y="151245"/>
                </a:cubicBezTo>
                <a:lnTo>
                  <a:pt x="281863" y="100599"/>
                </a:lnTo>
                <a:lnTo>
                  <a:pt x="278245" y="96520"/>
                </a:lnTo>
                <a:lnTo>
                  <a:pt x="273319" y="92672"/>
                </a:lnTo>
                <a:lnTo>
                  <a:pt x="254616" y="85513"/>
                </a:lnTo>
                <a:cubicBezTo>
                  <a:pt x="254385" y="85436"/>
                  <a:pt x="254231" y="85359"/>
                  <a:pt x="254000" y="85206"/>
                </a:cubicBezTo>
                <a:lnTo>
                  <a:pt x="229216" y="68349"/>
                </a:lnTo>
                <a:cubicBezTo>
                  <a:pt x="228677" y="68041"/>
                  <a:pt x="228292" y="67502"/>
                  <a:pt x="228138" y="66887"/>
                </a:cubicBezTo>
                <a:lnTo>
                  <a:pt x="225290" y="58420"/>
                </a:lnTo>
                <a:lnTo>
                  <a:pt x="221827" y="43565"/>
                </a:lnTo>
                <a:lnTo>
                  <a:pt x="219133" y="36638"/>
                </a:lnTo>
                <a:lnTo>
                  <a:pt x="215977" y="31481"/>
                </a:lnTo>
                <a:lnTo>
                  <a:pt x="212975" y="27478"/>
                </a:lnTo>
                <a:lnTo>
                  <a:pt x="208126" y="23168"/>
                </a:lnTo>
                <a:cubicBezTo>
                  <a:pt x="207895" y="23014"/>
                  <a:pt x="207741" y="22783"/>
                  <a:pt x="207587" y="22552"/>
                </a:cubicBezTo>
                <a:lnTo>
                  <a:pt x="203123" y="15240"/>
                </a:lnTo>
                <a:cubicBezTo>
                  <a:pt x="202969" y="15009"/>
                  <a:pt x="202892" y="14701"/>
                  <a:pt x="202815" y="14393"/>
                </a:cubicBezTo>
                <a:lnTo>
                  <a:pt x="199736" y="1539"/>
                </a:lnTo>
                <a:lnTo>
                  <a:pt x="196888" y="0"/>
                </a:lnTo>
                <a:lnTo>
                  <a:pt x="196504" y="616"/>
                </a:lnTo>
                <a:lnTo>
                  <a:pt x="195965" y="6619"/>
                </a:lnTo>
                <a:cubicBezTo>
                  <a:pt x="195888" y="7466"/>
                  <a:pt x="195503" y="8159"/>
                  <a:pt x="194810" y="8698"/>
                </a:cubicBezTo>
                <a:lnTo>
                  <a:pt x="190885" y="11545"/>
                </a:lnTo>
                <a:cubicBezTo>
                  <a:pt x="190500" y="11853"/>
                  <a:pt x="190038" y="12007"/>
                  <a:pt x="189499" y="12084"/>
                </a:cubicBezTo>
                <a:lnTo>
                  <a:pt x="183342" y="12623"/>
                </a:lnTo>
                <a:lnTo>
                  <a:pt x="178031" y="14085"/>
                </a:lnTo>
                <a:lnTo>
                  <a:pt x="173182" y="17164"/>
                </a:lnTo>
                <a:lnTo>
                  <a:pt x="173028" y="17780"/>
                </a:lnTo>
                <a:lnTo>
                  <a:pt x="174721" y="20782"/>
                </a:lnTo>
                <a:cubicBezTo>
                  <a:pt x="174952" y="21244"/>
                  <a:pt x="175106" y="21706"/>
                  <a:pt x="175106" y="22167"/>
                </a:cubicBezTo>
                <a:lnTo>
                  <a:pt x="175106" y="28941"/>
                </a:lnTo>
                <a:cubicBezTo>
                  <a:pt x="175106" y="29326"/>
                  <a:pt x="175029" y="29787"/>
                  <a:pt x="174875" y="30172"/>
                </a:cubicBezTo>
                <a:lnTo>
                  <a:pt x="170411" y="39716"/>
                </a:lnTo>
                <a:cubicBezTo>
                  <a:pt x="170257" y="39947"/>
                  <a:pt x="170103" y="40255"/>
                  <a:pt x="169949" y="40409"/>
                </a:cubicBezTo>
                <a:lnTo>
                  <a:pt x="155787" y="55649"/>
                </a:lnTo>
                <a:lnTo>
                  <a:pt x="152708" y="65886"/>
                </a:lnTo>
                <a:lnTo>
                  <a:pt x="152708" y="72967"/>
                </a:lnTo>
                <a:lnTo>
                  <a:pt x="154016" y="73814"/>
                </a:lnTo>
                <a:lnTo>
                  <a:pt x="164869" y="72813"/>
                </a:lnTo>
                <a:cubicBezTo>
                  <a:pt x="165331" y="72813"/>
                  <a:pt x="165716" y="72813"/>
                  <a:pt x="166101" y="72967"/>
                </a:cubicBezTo>
                <a:lnTo>
                  <a:pt x="172258" y="75199"/>
                </a:lnTo>
                <a:cubicBezTo>
                  <a:pt x="172566" y="75353"/>
                  <a:pt x="172874" y="75507"/>
                  <a:pt x="173105" y="75738"/>
                </a:cubicBezTo>
                <a:lnTo>
                  <a:pt x="177030" y="79125"/>
                </a:lnTo>
                <a:cubicBezTo>
                  <a:pt x="177261" y="79356"/>
                  <a:pt x="177492" y="79587"/>
                  <a:pt x="177646" y="79818"/>
                </a:cubicBezTo>
                <a:lnTo>
                  <a:pt x="183804" y="90516"/>
                </a:lnTo>
                <a:lnTo>
                  <a:pt x="189576" y="103755"/>
                </a:lnTo>
                <a:cubicBezTo>
                  <a:pt x="189730" y="103986"/>
                  <a:pt x="189730" y="104294"/>
                  <a:pt x="189807" y="104602"/>
                </a:cubicBezTo>
                <a:lnTo>
                  <a:pt x="192655" y="131003"/>
                </a:lnTo>
                <a:lnTo>
                  <a:pt x="195811" y="143625"/>
                </a:lnTo>
                <a:lnTo>
                  <a:pt x="199505" y="149244"/>
                </a:lnTo>
                <a:lnTo>
                  <a:pt x="202815" y="150476"/>
                </a:lnTo>
                <a:lnTo>
                  <a:pt x="207510" y="151015"/>
                </a:lnTo>
                <a:cubicBezTo>
                  <a:pt x="207741" y="151015"/>
                  <a:pt x="207895" y="151092"/>
                  <a:pt x="208049" y="151169"/>
                </a:cubicBezTo>
                <a:lnTo>
                  <a:pt x="213129" y="152862"/>
                </a:lnTo>
                <a:cubicBezTo>
                  <a:pt x="213668" y="153016"/>
                  <a:pt x="214207" y="153401"/>
                  <a:pt x="214515" y="153863"/>
                </a:cubicBezTo>
                <a:lnTo>
                  <a:pt x="217362" y="157788"/>
                </a:lnTo>
                <a:lnTo>
                  <a:pt x="225521" y="175722"/>
                </a:lnTo>
                <a:lnTo>
                  <a:pt x="238760" y="194964"/>
                </a:lnTo>
                <a:lnTo>
                  <a:pt x="250152" y="216593"/>
                </a:lnTo>
                <a:cubicBezTo>
                  <a:pt x="250228" y="216747"/>
                  <a:pt x="250305" y="216978"/>
                  <a:pt x="250382" y="217209"/>
                </a:cubicBezTo>
                <a:lnTo>
                  <a:pt x="258233" y="246996"/>
                </a:lnTo>
                <a:lnTo>
                  <a:pt x="258849" y="255924"/>
                </a:lnTo>
                <a:lnTo>
                  <a:pt x="261235" y="260620"/>
                </a:lnTo>
                <a:lnTo>
                  <a:pt x="264314" y="263698"/>
                </a:lnTo>
                <a:lnTo>
                  <a:pt x="267932" y="266238"/>
                </a:lnTo>
                <a:lnTo>
                  <a:pt x="272242" y="270472"/>
                </a:lnTo>
                <a:cubicBezTo>
                  <a:pt x="272473" y="270703"/>
                  <a:pt x="272704" y="271010"/>
                  <a:pt x="272781" y="271318"/>
                </a:cubicBezTo>
                <a:lnTo>
                  <a:pt x="275629" y="277476"/>
                </a:lnTo>
                <a:cubicBezTo>
                  <a:pt x="276167" y="278707"/>
                  <a:pt x="275782" y="280093"/>
                  <a:pt x="274782" y="280863"/>
                </a:cubicBezTo>
                <a:lnTo>
                  <a:pt x="272550" y="282556"/>
                </a:lnTo>
                <a:cubicBezTo>
                  <a:pt x="272088" y="282941"/>
                  <a:pt x="271472" y="283095"/>
                  <a:pt x="270856" y="283095"/>
                </a:cubicBezTo>
                <a:lnTo>
                  <a:pt x="256771" y="283095"/>
                </a:lnTo>
                <a:lnTo>
                  <a:pt x="246072" y="285327"/>
                </a:lnTo>
                <a:lnTo>
                  <a:pt x="233988" y="289175"/>
                </a:lnTo>
                <a:lnTo>
                  <a:pt x="223058" y="294948"/>
                </a:lnTo>
                <a:lnTo>
                  <a:pt x="215823" y="302722"/>
                </a:lnTo>
                <a:lnTo>
                  <a:pt x="206433" y="323658"/>
                </a:lnTo>
                <a:cubicBezTo>
                  <a:pt x="206356" y="323889"/>
                  <a:pt x="206202" y="324042"/>
                  <a:pt x="206125" y="324196"/>
                </a:cubicBezTo>
                <a:lnTo>
                  <a:pt x="195195" y="338359"/>
                </a:lnTo>
                <a:lnTo>
                  <a:pt x="194425" y="341361"/>
                </a:lnTo>
                <a:lnTo>
                  <a:pt x="198890" y="351290"/>
                </a:lnTo>
                <a:lnTo>
                  <a:pt x="205817" y="358217"/>
                </a:lnTo>
                <a:cubicBezTo>
                  <a:pt x="206048" y="358448"/>
                  <a:pt x="206279" y="358756"/>
                  <a:pt x="206433" y="359141"/>
                </a:cubicBezTo>
                <a:lnTo>
                  <a:pt x="209281" y="365914"/>
                </a:lnTo>
                <a:cubicBezTo>
                  <a:pt x="209742" y="366991"/>
                  <a:pt x="209435" y="368300"/>
                  <a:pt x="208588" y="369070"/>
                </a:cubicBezTo>
                <a:lnTo>
                  <a:pt x="197350" y="379230"/>
                </a:lnTo>
                <a:lnTo>
                  <a:pt x="144395" y="412558"/>
                </a:lnTo>
                <a:lnTo>
                  <a:pt x="127154" y="429799"/>
                </a:lnTo>
                <a:lnTo>
                  <a:pt x="117379" y="437881"/>
                </a:lnTo>
                <a:cubicBezTo>
                  <a:pt x="116917" y="438265"/>
                  <a:pt x="116378" y="438496"/>
                  <a:pt x="115762" y="438496"/>
                </a:cubicBezTo>
                <a:lnTo>
                  <a:pt x="107296" y="439035"/>
                </a:lnTo>
                <a:cubicBezTo>
                  <a:pt x="106449" y="439035"/>
                  <a:pt x="105679" y="438804"/>
                  <a:pt x="105141" y="438188"/>
                </a:cubicBezTo>
                <a:lnTo>
                  <a:pt x="101215" y="434263"/>
                </a:lnTo>
                <a:cubicBezTo>
                  <a:pt x="100830" y="433878"/>
                  <a:pt x="100599" y="433493"/>
                  <a:pt x="100522" y="433032"/>
                </a:cubicBezTo>
                <a:lnTo>
                  <a:pt x="95519" y="414251"/>
                </a:lnTo>
                <a:lnTo>
                  <a:pt x="92902" y="409479"/>
                </a:lnTo>
                <a:lnTo>
                  <a:pt x="83512" y="395932"/>
                </a:lnTo>
                <a:lnTo>
                  <a:pt x="80048" y="395086"/>
                </a:lnTo>
                <a:cubicBezTo>
                  <a:pt x="79202" y="394855"/>
                  <a:pt x="78432" y="394239"/>
                  <a:pt x="78124" y="393392"/>
                </a:cubicBezTo>
                <a:lnTo>
                  <a:pt x="76970" y="390544"/>
                </a:lnTo>
                <a:cubicBezTo>
                  <a:pt x="76662" y="389851"/>
                  <a:pt x="76739" y="389082"/>
                  <a:pt x="76970" y="388389"/>
                </a:cubicBezTo>
                <a:lnTo>
                  <a:pt x="78047" y="385926"/>
                </a:lnTo>
                <a:lnTo>
                  <a:pt x="75815" y="383001"/>
                </a:lnTo>
                <a:lnTo>
                  <a:pt x="57265" y="367146"/>
                </a:lnTo>
                <a:lnTo>
                  <a:pt x="55033" y="366145"/>
                </a:lnTo>
                <a:lnTo>
                  <a:pt x="48414" y="369840"/>
                </a:lnTo>
                <a:lnTo>
                  <a:pt x="46490" y="381616"/>
                </a:lnTo>
                <a:lnTo>
                  <a:pt x="48106" y="397548"/>
                </a:lnTo>
                <a:lnTo>
                  <a:pt x="51416" y="408863"/>
                </a:lnTo>
                <a:lnTo>
                  <a:pt x="59652" y="425258"/>
                </a:lnTo>
                <a:cubicBezTo>
                  <a:pt x="59805" y="425566"/>
                  <a:pt x="59882" y="425873"/>
                  <a:pt x="59959" y="426181"/>
                </a:cubicBezTo>
                <a:lnTo>
                  <a:pt x="61114" y="434648"/>
                </a:lnTo>
                <a:cubicBezTo>
                  <a:pt x="61191" y="435110"/>
                  <a:pt x="61114" y="435572"/>
                  <a:pt x="60960" y="435956"/>
                </a:cubicBezTo>
                <a:lnTo>
                  <a:pt x="57573" y="445501"/>
                </a:lnTo>
                <a:cubicBezTo>
                  <a:pt x="57496" y="445809"/>
                  <a:pt x="57342" y="446040"/>
                  <a:pt x="57111" y="446270"/>
                </a:cubicBezTo>
                <a:lnTo>
                  <a:pt x="51493" y="453582"/>
                </a:lnTo>
                <a:cubicBezTo>
                  <a:pt x="51262" y="453890"/>
                  <a:pt x="50954" y="454121"/>
                  <a:pt x="50569" y="454352"/>
                </a:cubicBezTo>
                <a:lnTo>
                  <a:pt x="43257" y="458278"/>
                </a:lnTo>
                <a:cubicBezTo>
                  <a:pt x="43026" y="458432"/>
                  <a:pt x="42795" y="458509"/>
                  <a:pt x="42487" y="458586"/>
                </a:cubicBezTo>
                <a:lnTo>
                  <a:pt x="34636" y="460279"/>
                </a:lnTo>
                <a:cubicBezTo>
                  <a:pt x="34251" y="460356"/>
                  <a:pt x="33790" y="460356"/>
                  <a:pt x="33328" y="460279"/>
                </a:cubicBezTo>
                <a:lnTo>
                  <a:pt x="26939" y="458662"/>
                </a:lnTo>
                <a:lnTo>
                  <a:pt x="0" y="545407"/>
                </a:lnTo>
                <a:cubicBezTo>
                  <a:pt x="616" y="545561"/>
                  <a:pt x="1078" y="545946"/>
                  <a:pt x="1462" y="546408"/>
                </a:cubicBezTo>
                <a:lnTo>
                  <a:pt x="7389" y="554490"/>
                </a:lnTo>
                <a:lnTo>
                  <a:pt x="11161" y="557338"/>
                </a:lnTo>
                <a:lnTo>
                  <a:pt x="15779" y="558877"/>
                </a:lnTo>
                <a:cubicBezTo>
                  <a:pt x="16779" y="559185"/>
                  <a:pt x="17472" y="560032"/>
                  <a:pt x="17626" y="561032"/>
                </a:cubicBezTo>
                <a:cubicBezTo>
                  <a:pt x="17703" y="561494"/>
                  <a:pt x="17703" y="562033"/>
                  <a:pt x="17472" y="562495"/>
                </a:cubicBezTo>
                <a:lnTo>
                  <a:pt x="18473" y="562802"/>
                </a:lnTo>
                <a:cubicBezTo>
                  <a:pt x="19165" y="563033"/>
                  <a:pt x="19704" y="563418"/>
                  <a:pt x="20012" y="564034"/>
                </a:cubicBezTo>
                <a:lnTo>
                  <a:pt x="22860" y="568498"/>
                </a:lnTo>
                <a:lnTo>
                  <a:pt x="24938" y="573040"/>
                </a:lnTo>
                <a:lnTo>
                  <a:pt x="27555" y="574502"/>
                </a:lnTo>
                <a:lnTo>
                  <a:pt x="33713" y="575041"/>
                </a:lnTo>
                <a:cubicBezTo>
                  <a:pt x="34098" y="575041"/>
                  <a:pt x="34482" y="575195"/>
                  <a:pt x="34867" y="575426"/>
                </a:cubicBezTo>
                <a:lnTo>
                  <a:pt x="38793" y="577658"/>
                </a:lnTo>
                <a:cubicBezTo>
                  <a:pt x="39024" y="577812"/>
                  <a:pt x="39255" y="577965"/>
                  <a:pt x="39485" y="578196"/>
                </a:cubicBezTo>
                <a:lnTo>
                  <a:pt x="66502" y="607368"/>
                </a:lnTo>
                <a:cubicBezTo>
                  <a:pt x="66964" y="606521"/>
                  <a:pt x="67964" y="605983"/>
                  <a:pt x="68965" y="605983"/>
                </a:cubicBezTo>
                <a:lnTo>
                  <a:pt x="71813" y="605983"/>
                </a:lnTo>
                <a:cubicBezTo>
                  <a:pt x="72890" y="605983"/>
                  <a:pt x="73814" y="606598"/>
                  <a:pt x="74276" y="607522"/>
                </a:cubicBezTo>
                <a:lnTo>
                  <a:pt x="86052" y="629997"/>
                </a:lnTo>
                <a:lnTo>
                  <a:pt x="90747" y="645083"/>
                </a:lnTo>
                <a:cubicBezTo>
                  <a:pt x="90978" y="645853"/>
                  <a:pt x="90901" y="646776"/>
                  <a:pt x="90362" y="647469"/>
                </a:cubicBezTo>
                <a:lnTo>
                  <a:pt x="85898" y="654242"/>
                </a:lnTo>
                <a:cubicBezTo>
                  <a:pt x="85590" y="654704"/>
                  <a:pt x="85205" y="655012"/>
                  <a:pt x="84667" y="655243"/>
                </a:cubicBezTo>
                <a:lnTo>
                  <a:pt x="75738" y="659245"/>
                </a:lnTo>
                <a:lnTo>
                  <a:pt x="72890" y="668251"/>
                </a:lnTo>
                <a:lnTo>
                  <a:pt x="73891" y="683799"/>
                </a:lnTo>
                <a:lnTo>
                  <a:pt x="74276" y="683029"/>
                </a:lnTo>
                <a:cubicBezTo>
                  <a:pt x="74661" y="682260"/>
                  <a:pt x="75353" y="681721"/>
                  <a:pt x="76123" y="681567"/>
                </a:cubicBezTo>
                <a:lnTo>
                  <a:pt x="80587" y="680412"/>
                </a:lnTo>
                <a:cubicBezTo>
                  <a:pt x="81434" y="680181"/>
                  <a:pt x="82358" y="680412"/>
                  <a:pt x="83050" y="680951"/>
                </a:cubicBezTo>
                <a:lnTo>
                  <a:pt x="85898" y="683337"/>
                </a:lnTo>
                <a:lnTo>
                  <a:pt x="94827" y="685415"/>
                </a:lnTo>
                <a:cubicBezTo>
                  <a:pt x="95212" y="685492"/>
                  <a:pt x="95519" y="685646"/>
                  <a:pt x="95827" y="685877"/>
                </a:cubicBezTo>
                <a:lnTo>
                  <a:pt x="101446" y="689802"/>
                </a:lnTo>
                <a:lnTo>
                  <a:pt x="112530" y="700809"/>
                </a:lnTo>
                <a:lnTo>
                  <a:pt x="120611" y="711200"/>
                </a:lnTo>
                <a:cubicBezTo>
                  <a:pt x="120765" y="711354"/>
                  <a:pt x="120842" y="711585"/>
                  <a:pt x="120919" y="711739"/>
                </a:cubicBezTo>
                <a:lnTo>
                  <a:pt x="136082" y="745452"/>
                </a:lnTo>
                <a:cubicBezTo>
                  <a:pt x="136390" y="746144"/>
                  <a:pt x="136390" y="746914"/>
                  <a:pt x="136159" y="747607"/>
                </a:cubicBezTo>
                <a:lnTo>
                  <a:pt x="134620" y="751763"/>
                </a:lnTo>
                <a:lnTo>
                  <a:pt x="134081" y="755920"/>
                </a:lnTo>
                <a:lnTo>
                  <a:pt x="134081" y="761846"/>
                </a:lnTo>
                <a:lnTo>
                  <a:pt x="137468" y="760384"/>
                </a:lnTo>
                <a:cubicBezTo>
                  <a:pt x="137545" y="760384"/>
                  <a:pt x="137545" y="760307"/>
                  <a:pt x="137622" y="760307"/>
                </a:cubicBezTo>
                <a:lnTo>
                  <a:pt x="136698" y="758690"/>
                </a:lnTo>
                <a:cubicBezTo>
                  <a:pt x="136159" y="757767"/>
                  <a:pt x="136236" y="756535"/>
                  <a:pt x="136852" y="755688"/>
                </a:cubicBezTo>
                <a:lnTo>
                  <a:pt x="141316" y="749531"/>
                </a:lnTo>
                <a:cubicBezTo>
                  <a:pt x="141470" y="749300"/>
                  <a:pt x="141624" y="749146"/>
                  <a:pt x="141855" y="748992"/>
                </a:cubicBezTo>
                <a:lnTo>
                  <a:pt x="149167" y="743373"/>
                </a:lnTo>
                <a:cubicBezTo>
                  <a:pt x="149475" y="743143"/>
                  <a:pt x="149860" y="742989"/>
                  <a:pt x="150168" y="742912"/>
                </a:cubicBezTo>
                <a:lnTo>
                  <a:pt x="159173" y="740680"/>
                </a:lnTo>
                <a:cubicBezTo>
                  <a:pt x="159866" y="740526"/>
                  <a:pt x="160636" y="740602"/>
                  <a:pt x="161251" y="740987"/>
                </a:cubicBezTo>
                <a:lnTo>
                  <a:pt x="174182" y="748299"/>
                </a:lnTo>
                <a:lnTo>
                  <a:pt x="177030" y="749223"/>
                </a:lnTo>
                <a:cubicBezTo>
                  <a:pt x="177338" y="749300"/>
                  <a:pt x="177646" y="749454"/>
                  <a:pt x="177877" y="749685"/>
                </a:cubicBezTo>
                <a:lnTo>
                  <a:pt x="180725" y="751917"/>
                </a:lnTo>
                <a:cubicBezTo>
                  <a:pt x="181187" y="752302"/>
                  <a:pt x="181572" y="752841"/>
                  <a:pt x="181725" y="753457"/>
                </a:cubicBezTo>
                <a:lnTo>
                  <a:pt x="182880" y="757921"/>
                </a:lnTo>
                <a:cubicBezTo>
                  <a:pt x="182957" y="758152"/>
                  <a:pt x="182957" y="758382"/>
                  <a:pt x="182957" y="758613"/>
                </a:cubicBezTo>
                <a:lnTo>
                  <a:pt x="182957" y="763693"/>
                </a:lnTo>
                <a:cubicBezTo>
                  <a:pt x="182957" y="763924"/>
                  <a:pt x="182957" y="764232"/>
                  <a:pt x="182880" y="764463"/>
                </a:cubicBezTo>
                <a:lnTo>
                  <a:pt x="180725" y="771929"/>
                </a:lnTo>
                <a:lnTo>
                  <a:pt x="180725" y="774007"/>
                </a:lnTo>
                <a:lnTo>
                  <a:pt x="183496" y="776009"/>
                </a:lnTo>
                <a:cubicBezTo>
                  <a:pt x="183650" y="776162"/>
                  <a:pt x="183881" y="776317"/>
                  <a:pt x="184035" y="776470"/>
                </a:cubicBezTo>
                <a:lnTo>
                  <a:pt x="190808" y="784321"/>
                </a:lnTo>
                <a:lnTo>
                  <a:pt x="203354" y="794096"/>
                </a:lnTo>
                <a:cubicBezTo>
                  <a:pt x="203739" y="794404"/>
                  <a:pt x="203970" y="794712"/>
                  <a:pt x="204201" y="795174"/>
                </a:cubicBezTo>
                <a:lnTo>
                  <a:pt x="207048" y="801332"/>
                </a:lnTo>
                <a:cubicBezTo>
                  <a:pt x="207202" y="801639"/>
                  <a:pt x="207279" y="801947"/>
                  <a:pt x="207279" y="802332"/>
                </a:cubicBezTo>
                <a:lnTo>
                  <a:pt x="207818" y="810799"/>
                </a:lnTo>
                <a:cubicBezTo>
                  <a:pt x="207818" y="811030"/>
                  <a:pt x="207818" y="811261"/>
                  <a:pt x="207741" y="811569"/>
                </a:cubicBezTo>
                <a:lnTo>
                  <a:pt x="206048" y="820035"/>
                </a:lnTo>
                <a:cubicBezTo>
                  <a:pt x="205971" y="820497"/>
                  <a:pt x="205740" y="820882"/>
                  <a:pt x="205509" y="821267"/>
                </a:cubicBezTo>
                <a:lnTo>
                  <a:pt x="201584" y="826193"/>
                </a:lnTo>
                <a:lnTo>
                  <a:pt x="201045" y="833197"/>
                </a:lnTo>
                <a:lnTo>
                  <a:pt x="199275" y="839893"/>
                </a:lnTo>
                <a:cubicBezTo>
                  <a:pt x="199198" y="840124"/>
                  <a:pt x="199121" y="840355"/>
                  <a:pt x="198967" y="840586"/>
                </a:cubicBezTo>
                <a:lnTo>
                  <a:pt x="193733" y="849976"/>
                </a:lnTo>
                <a:lnTo>
                  <a:pt x="196888" y="851978"/>
                </a:lnTo>
                <a:cubicBezTo>
                  <a:pt x="197119" y="852132"/>
                  <a:pt x="197350" y="852286"/>
                  <a:pt x="197504" y="852516"/>
                </a:cubicBezTo>
                <a:lnTo>
                  <a:pt x="200891" y="856442"/>
                </a:lnTo>
                <a:cubicBezTo>
                  <a:pt x="201199" y="856827"/>
                  <a:pt x="201430" y="857212"/>
                  <a:pt x="201507" y="857750"/>
                </a:cubicBezTo>
                <a:lnTo>
                  <a:pt x="202661" y="863369"/>
                </a:lnTo>
                <a:cubicBezTo>
                  <a:pt x="202738" y="863754"/>
                  <a:pt x="202738" y="864139"/>
                  <a:pt x="202661" y="864447"/>
                </a:cubicBezTo>
                <a:lnTo>
                  <a:pt x="201507" y="870066"/>
                </a:lnTo>
                <a:cubicBezTo>
                  <a:pt x="201353" y="870989"/>
                  <a:pt x="200660" y="871759"/>
                  <a:pt x="199813" y="872144"/>
                </a:cubicBezTo>
                <a:cubicBezTo>
                  <a:pt x="198890" y="872529"/>
                  <a:pt x="197889" y="872375"/>
                  <a:pt x="197119" y="871836"/>
                </a:cubicBezTo>
                <a:lnTo>
                  <a:pt x="193194" y="868988"/>
                </a:lnTo>
                <a:cubicBezTo>
                  <a:pt x="192809" y="868757"/>
                  <a:pt x="192501" y="868372"/>
                  <a:pt x="192347" y="867987"/>
                </a:cubicBezTo>
                <a:lnTo>
                  <a:pt x="192270" y="867910"/>
                </a:lnTo>
                <a:lnTo>
                  <a:pt x="187190" y="869527"/>
                </a:lnTo>
                <a:lnTo>
                  <a:pt x="187113" y="870066"/>
                </a:lnTo>
                <a:lnTo>
                  <a:pt x="193194" y="878686"/>
                </a:lnTo>
                <a:cubicBezTo>
                  <a:pt x="193348" y="878917"/>
                  <a:pt x="193502" y="879225"/>
                  <a:pt x="193579" y="879533"/>
                </a:cubicBezTo>
                <a:lnTo>
                  <a:pt x="194733" y="883458"/>
                </a:lnTo>
                <a:lnTo>
                  <a:pt x="195426" y="889539"/>
                </a:lnTo>
                <a:lnTo>
                  <a:pt x="194887" y="896774"/>
                </a:lnTo>
                <a:lnTo>
                  <a:pt x="193733" y="904317"/>
                </a:lnTo>
                <a:cubicBezTo>
                  <a:pt x="193733" y="904548"/>
                  <a:pt x="193656" y="904702"/>
                  <a:pt x="193579" y="904933"/>
                </a:cubicBezTo>
                <a:lnTo>
                  <a:pt x="187960" y="919018"/>
                </a:lnTo>
                <a:lnTo>
                  <a:pt x="184419" y="925484"/>
                </a:lnTo>
                <a:cubicBezTo>
                  <a:pt x="184188" y="925869"/>
                  <a:pt x="183958" y="926177"/>
                  <a:pt x="183573" y="926407"/>
                </a:cubicBezTo>
                <a:lnTo>
                  <a:pt x="179647" y="929255"/>
                </a:lnTo>
                <a:cubicBezTo>
                  <a:pt x="178416" y="930102"/>
                  <a:pt x="176722" y="929871"/>
                  <a:pt x="175799" y="928716"/>
                </a:cubicBezTo>
                <a:lnTo>
                  <a:pt x="166793" y="917479"/>
                </a:lnTo>
                <a:lnTo>
                  <a:pt x="157172" y="909397"/>
                </a:lnTo>
                <a:lnTo>
                  <a:pt x="157403" y="909859"/>
                </a:lnTo>
                <a:cubicBezTo>
                  <a:pt x="157634" y="910244"/>
                  <a:pt x="157788" y="910783"/>
                  <a:pt x="157788" y="911244"/>
                </a:cubicBezTo>
                <a:lnTo>
                  <a:pt x="157788" y="917402"/>
                </a:lnTo>
                <a:cubicBezTo>
                  <a:pt x="157788" y="917556"/>
                  <a:pt x="157788" y="917787"/>
                  <a:pt x="157711" y="917941"/>
                </a:cubicBezTo>
                <a:lnTo>
                  <a:pt x="154863" y="931410"/>
                </a:lnTo>
                <a:lnTo>
                  <a:pt x="154401" y="945650"/>
                </a:lnTo>
                <a:lnTo>
                  <a:pt x="155864" y="950499"/>
                </a:lnTo>
                <a:lnTo>
                  <a:pt x="159635" y="956964"/>
                </a:lnTo>
                <a:lnTo>
                  <a:pt x="182495" y="985289"/>
                </a:lnTo>
                <a:lnTo>
                  <a:pt x="192732" y="1000067"/>
                </a:lnTo>
                <a:cubicBezTo>
                  <a:pt x="192886" y="1000298"/>
                  <a:pt x="193040" y="1000529"/>
                  <a:pt x="193117" y="1000760"/>
                </a:cubicBezTo>
                <a:lnTo>
                  <a:pt x="196042" y="1009612"/>
                </a:lnTo>
                <a:lnTo>
                  <a:pt x="196042" y="1007841"/>
                </a:lnTo>
                <a:cubicBezTo>
                  <a:pt x="196042" y="1006302"/>
                  <a:pt x="197273" y="1004993"/>
                  <a:pt x="198890" y="1004993"/>
                </a:cubicBezTo>
                <a:lnTo>
                  <a:pt x="201738" y="1004993"/>
                </a:lnTo>
                <a:cubicBezTo>
                  <a:pt x="202892" y="1004993"/>
                  <a:pt x="203970" y="1005763"/>
                  <a:pt x="204355" y="1006841"/>
                </a:cubicBezTo>
                <a:lnTo>
                  <a:pt x="218979" y="1047866"/>
                </a:lnTo>
                <a:cubicBezTo>
                  <a:pt x="219056" y="1048096"/>
                  <a:pt x="219133" y="1048404"/>
                  <a:pt x="219133" y="1048635"/>
                </a:cubicBezTo>
                <a:lnTo>
                  <a:pt x="219595" y="1055870"/>
                </a:lnTo>
                <a:lnTo>
                  <a:pt x="222673" y="1058487"/>
                </a:lnTo>
                <a:cubicBezTo>
                  <a:pt x="222904" y="1058718"/>
                  <a:pt x="223058" y="1058872"/>
                  <a:pt x="223212" y="1059180"/>
                </a:cubicBezTo>
                <a:lnTo>
                  <a:pt x="238375" y="1083964"/>
                </a:lnTo>
                <a:lnTo>
                  <a:pt x="244225" y="1097819"/>
                </a:lnTo>
                <a:cubicBezTo>
                  <a:pt x="244379" y="1098127"/>
                  <a:pt x="244379" y="1098435"/>
                  <a:pt x="244456" y="1098666"/>
                </a:cubicBezTo>
                <a:lnTo>
                  <a:pt x="245610" y="1114444"/>
                </a:lnTo>
                <a:cubicBezTo>
                  <a:pt x="245610" y="1114752"/>
                  <a:pt x="245610" y="1115060"/>
                  <a:pt x="245533" y="1115291"/>
                </a:cubicBezTo>
                <a:lnTo>
                  <a:pt x="243301" y="1124296"/>
                </a:lnTo>
                <a:lnTo>
                  <a:pt x="241531" y="1129069"/>
                </a:lnTo>
                <a:cubicBezTo>
                  <a:pt x="241454" y="1129377"/>
                  <a:pt x="241223" y="1129607"/>
                  <a:pt x="241069" y="1129915"/>
                </a:cubicBezTo>
                <a:lnTo>
                  <a:pt x="238221" y="1133302"/>
                </a:lnTo>
                <a:lnTo>
                  <a:pt x="234450" y="1136458"/>
                </a:lnTo>
                <a:lnTo>
                  <a:pt x="225829" y="1142384"/>
                </a:lnTo>
                <a:lnTo>
                  <a:pt x="223366" y="1147387"/>
                </a:lnTo>
                <a:cubicBezTo>
                  <a:pt x="222827" y="1148465"/>
                  <a:pt x="221673" y="1149081"/>
                  <a:pt x="220518" y="1148927"/>
                </a:cubicBezTo>
                <a:lnTo>
                  <a:pt x="217362" y="1148542"/>
                </a:lnTo>
                <a:lnTo>
                  <a:pt x="217055" y="1148850"/>
                </a:lnTo>
                <a:lnTo>
                  <a:pt x="217439" y="1152006"/>
                </a:lnTo>
                <a:cubicBezTo>
                  <a:pt x="217516" y="1152467"/>
                  <a:pt x="217439" y="1152929"/>
                  <a:pt x="217285" y="1153314"/>
                </a:cubicBezTo>
                <a:lnTo>
                  <a:pt x="213976" y="1162781"/>
                </a:lnTo>
                <a:cubicBezTo>
                  <a:pt x="213822" y="1163166"/>
                  <a:pt x="213591" y="1163551"/>
                  <a:pt x="213283" y="1163859"/>
                </a:cubicBezTo>
                <a:lnTo>
                  <a:pt x="211051" y="1166091"/>
                </a:lnTo>
                <a:cubicBezTo>
                  <a:pt x="210743" y="1166399"/>
                  <a:pt x="210358" y="1166630"/>
                  <a:pt x="209973" y="1166784"/>
                </a:cubicBezTo>
                <a:lnTo>
                  <a:pt x="201507" y="1169632"/>
                </a:lnTo>
                <a:cubicBezTo>
                  <a:pt x="200891" y="1169863"/>
                  <a:pt x="200275" y="1169786"/>
                  <a:pt x="199659" y="1169632"/>
                </a:cubicBezTo>
                <a:lnTo>
                  <a:pt x="193502" y="1167400"/>
                </a:lnTo>
                <a:lnTo>
                  <a:pt x="187652" y="1163936"/>
                </a:lnTo>
                <a:lnTo>
                  <a:pt x="181879" y="1162012"/>
                </a:lnTo>
                <a:lnTo>
                  <a:pt x="177569" y="1162858"/>
                </a:lnTo>
                <a:lnTo>
                  <a:pt x="174413" y="1165090"/>
                </a:lnTo>
                <a:lnTo>
                  <a:pt x="171796" y="1168169"/>
                </a:lnTo>
                <a:cubicBezTo>
                  <a:pt x="171565" y="1168400"/>
                  <a:pt x="171411" y="1168631"/>
                  <a:pt x="171104" y="1168785"/>
                </a:cubicBezTo>
                <a:lnTo>
                  <a:pt x="166639" y="1171633"/>
                </a:lnTo>
                <a:cubicBezTo>
                  <a:pt x="166409" y="1171787"/>
                  <a:pt x="166178" y="1171864"/>
                  <a:pt x="165947" y="1171941"/>
                </a:cubicBezTo>
                <a:lnTo>
                  <a:pt x="162021" y="1173095"/>
                </a:lnTo>
                <a:cubicBezTo>
                  <a:pt x="161790" y="1173172"/>
                  <a:pt x="161636" y="1173172"/>
                  <a:pt x="161405" y="1173172"/>
                </a:cubicBezTo>
                <a:lnTo>
                  <a:pt x="153324" y="1173711"/>
                </a:lnTo>
                <a:lnTo>
                  <a:pt x="151168" y="1174404"/>
                </a:lnTo>
                <a:lnTo>
                  <a:pt x="147166" y="1179869"/>
                </a:lnTo>
                <a:lnTo>
                  <a:pt x="138392" y="1198033"/>
                </a:lnTo>
                <a:cubicBezTo>
                  <a:pt x="138315" y="1198264"/>
                  <a:pt x="138161" y="1198418"/>
                  <a:pt x="138007" y="1198649"/>
                </a:cubicBezTo>
                <a:lnTo>
                  <a:pt x="134620" y="1202575"/>
                </a:lnTo>
                <a:cubicBezTo>
                  <a:pt x="134158" y="1203113"/>
                  <a:pt x="133542" y="1203421"/>
                  <a:pt x="132850" y="1203498"/>
                </a:cubicBezTo>
                <a:lnTo>
                  <a:pt x="129001" y="1203960"/>
                </a:lnTo>
                <a:lnTo>
                  <a:pt x="127000" y="1205346"/>
                </a:lnTo>
                <a:lnTo>
                  <a:pt x="126615" y="1206577"/>
                </a:lnTo>
                <a:lnTo>
                  <a:pt x="127924" y="1208655"/>
                </a:lnTo>
                <a:lnTo>
                  <a:pt x="128616" y="1208655"/>
                </a:lnTo>
                <a:lnTo>
                  <a:pt x="132003" y="1207193"/>
                </a:lnTo>
                <a:cubicBezTo>
                  <a:pt x="132388" y="1207039"/>
                  <a:pt x="132696" y="1206962"/>
                  <a:pt x="133081" y="1206962"/>
                </a:cubicBezTo>
                <a:lnTo>
                  <a:pt x="137545" y="1206962"/>
                </a:lnTo>
                <a:cubicBezTo>
                  <a:pt x="138238" y="1206962"/>
                  <a:pt x="138853" y="1207193"/>
                  <a:pt x="139392" y="1207655"/>
                </a:cubicBezTo>
                <a:lnTo>
                  <a:pt x="140162" y="1208347"/>
                </a:lnTo>
                <a:cubicBezTo>
                  <a:pt x="140316" y="1208117"/>
                  <a:pt x="140393" y="1207963"/>
                  <a:pt x="140624" y="1207809"/>
                </a:cubicBezTo>
                <a:lnTo>
                  <a:pt x="143472" y="1204961"/>
                </a:lnTo>
                <a:cubicBezTo>
                  <a:pt x="143779" y="1204653"/>
                  <a:pt x="144241" y="1204345"/>
                  <a:pt x="144703" y="1204268"/>
                </a:cubicBezTo>
                <a:lnTo>
                  <a:pt x="148628" y="1203113"/>
                </a:lnTo>
                <a:cubicBezTo>
                  <a:pt x="148859" y="1203037"/>
                  <a:pt x="149167" y="1203037"/>
                  <a:pt x="149398" y="1203037"/>
                </a:cubicBezTo>
                <a:lnTo>
                  <a:pt x="155017" y="1203037"/>
                </a:lnTo>
                <a:cubicBezTo>
                  <a:pt x="155325" y="1203037"/>
                  <a:pt x="155633" y="1203113"/>
                  <a:pt x="155941" y="1203190"/>
                </a:cubicBezTo>
                <a:lnTo>
                  <a:pt x="161021" y="1204884"/>
                </a:lnTo>
                <a:cubicBezTo>
                  <a:pt x="161405" y="1205038"/>
                  <a:pt x="161790" y="1205269"/>
                  <a:pt x="162098" y="1205576"/>
                </a:cubicBezTo>
                <a:lnTo>
                  <a:pt x="165485" y="1208963"/>
                </a:lnTo>
                <a:lnTo>
                  <a:pt x="168564" y="1213273"/>
                </a:lnTo>
                <a:lnTo>
                  <a:pt x="171873" y="1216506"/>
                </a:lnTo>
                <a:lnTo>
                  <a:pt x="173413" y="1217276"/>
                </a:lnTo>
                <a:lnTo>
                  <a:pt x="180956" y="1218892"/>
                </a:lnTo>
                <a:cubicBezTo>
                  <a:pt x="181495" y="1218969"/>
                  <a:pt x="181956" y="1219277"/>
                  <a:pt x="182341" y="1219662"/>
                </a:cubicBezTo>
                <a:lnTo>
                  <a:pt x="185189" y="1222510"/>
                </a:lnTo>
                <a:cubicBezTo>
                  <a:pt x="185882" y="1223203"/>
                  <a:pt x="186113" y="1224126"/>
                  <a:pt x="185959" y="1225050"/>
                </a:cubicBezTo>
                <a:lnTo>
                  <a:pt x="185497" y="1227282"/>
                </a:lnTo>
                <a:lnTo>
                  <a:pt x="188114" y="1238212"/>
                </a:lnTo>
                <a:lnTo>
                  <a:pt x="189345" y="1240675"/>
                </a:lnTo>
                <a:lnTo>
                  <a:pt x="192732" y="1243061"/>
                </a:lnTo>
                <a:cubicBezTo>
                  <a:pt x="193425" y="1243600"/>
                  <a:pt x="193887" y="1244369"/>
                  <a:pt x="193887" y="1245293"/>
                </a:cubicBezTo>
                <a:cubicBezTo>
                  <a:pt x="193887" y="1246139"/>
                  <a:pt x="193502" y="1246986"/>
                  <a:pt x="192809" y="1247602"/>
                </a:cubicBezTo>
                <a:lnTo>
                  <a:pt x="189961" y="1249834"/>
                </a:lnTo>
                <a:cubicBezTo>
                  <a:pt x="189422" y="1250219"/>
                  <a:pt x="188807" y="1250450"/>
                  <a:pt x="188191" y="1250450"/>
                </a:cubicBezTo>
                <a:lnTo>
                  <a:pt x="185959" y="1250450"/>
                </a:lnTo>
                <a:cubicBezTo>
                  <a:pt x="185343" y="1250450"/>
                  <a:pt x="184727" y="1250219"/>
                  <a:pt x="184188" y="1249834"/>
                </a:cubicBezTo>
                <a:lnTo>
                  <a:pt x="183111" y="1248987"/>
                </a:lnTo>
                <a:lnTo>
                  <a:pt x="183111" y="1251066"/>
                </a:lnTo>
                <a:lnTo>
                  <a:pt x="184265" y="1254067"/>
                </a:lnTo>
                <a:lnTo>
                  <a:pt x="185497" y="1254683"/>
                </a:lnTo>
                <a:lnTo>
                  <a:pt x="189961" y="1252913"/>
                </a:lnTo>
                <a:cubicBezTo>
                  <a:pt x="190808" y="1252605"/>
                  <a:pt x="191732" y="1252682"/>
                  <a:pt x="192501" y="1253144"/>
                </a:cubicBezTo>
                <a:cubicBezTo>
                  <a:pt x="193271" y="1253605"/>
                  <a:pt x="193733" y="1254452"/>
                  <a:pt x="193810" y="1255299"/>
                </a:cubicBezTo>
                <a:lnTo>
                  <a:pt x="194964" y="1270462"/>
                </a:lnTo>
                <a:lnTo>
                  <a:pt x="196427" y="1277004"/>
                </a:lnTo>
                <a:lnTo>
                  <a:pt x="199044" y="1279237"/>
                </a:lnTo>
                <a:cubicBezTo>
                  <a:pt x="199352" y="1279544"/>
                  <a:pt x="199659" y="1279852"/>
                  <a:pt x="199813" y="1280314"/>
                </a:cubicBezTo>
                <a:lnTo>
                  <a:pt x="201507" y="1284240"/>
                </a:lnTo>
                <a:cubicBezTo>
                  <a:pt x="201661" y="1284624"/>
                  <a:pt x="201738" y="1285086"/>
                  <a:pt x="201738" y="1285548"/>
                </a:cubicBezTo>
                <a:lnTo>
                  <a:pt x="201199" y="1294015"/>
                </a:lnTo>
                <a:lnTo>
                  <a:pt x="201661" y="1300557"/>
                </a:lnTo>
                <a:lnTo>
                  <a:pt x="205355" y="1302635"/>
                </a:lnTo>
                <a:cubicBezTo>
                  <a:pt x="206587" y="1303328"/>
                  <a:pt x="207125" y="1304791"/>
                  <a:pt x="206587" y="1306099"/>
                </a:cubicBezTo>
                <a:lnTo>
                  <a:pt x="202122" y="1317336"/>
                </a:lnTo>
                <a:lnTo>
                  <a:pt x="198890" y="1329421"/>
                </a:lnTo>
                <a:lnTo>
                  <a:pt x="196735" y="1341813"/>
                </a:lnTo>
                <a:lnTo>
                  <a:pt x="198967" y="1397847"/>
                </a:lnTo>
                <a:lnTo>
                  <a:pt x="201584" y="1404158"/>
                </a:lnTo>
                <a:cubicBezTo>
                  <a:pt x="201661" y="1404389"/>
                  <a:pt x="201738" y="1404697"/>
                  <a:pt x="201815" y="1405005"/>
                </a:cubicBezTo>
                <a:lnTo>
                  <a:pt x="206279" y="1453342"/>
                </a:lnTo>
                <a:lnTo>
                  <a:pt x="208511" y="1465657"/>
                </a:lnTo>
                <a:lnTo>
                  <a:pt x="213899" y="1463887"/>
                </a:lnTo>
                <a:cubicBezTo>
                  <a:pt x="214668" y="1463656"/>
                  <a:pt x="215515" y="1463733"/>
                  <a:pt x="216208" y="1464118"/>
                </a:cubicBezTo>
                <a:cubicBezTo>
                  <a:pt x="216901" y="1464503"/>
                  <a:pt x="217362" y="1465195"/>
                  <a:pt x="217516" y="1466042"/>
                </a:cubicBezTo>
                <a:lnTo>
                  <a:pt x="219672" y="1477664"/>
                </a:lnTo>
                <a:lnTo>
                  <a:pt x="235527" y="1496753"/>
                </a:lnTo>
                <a:cubicBezTo>
                  <a:pt x="235758" y="1497061"/>
                  <a:pt x="235912" y="1497369"/>
                  <a:pt x="236066" y="1497677"/>
                </a:cubicBezTo>
                <a:lnTo>
                  <a:pt x="239992" y="1510069"/>
                </a:lnTo>
                <a:cubicBezTo>
                  <a:pt x="240299" y="1510915"/>
                  <a:pt x="240145" y="1511839"/>
                  <a:pt x="239607" y="1512609"/>
                </a:cubicBezTo>
                <a:cubicBezTo>
                  <a:pt x="239068" y="1513301"/>
                  <a:pt x="238221" y="1513763"/>
                  <a:pt x="237298" y="1513763"/>
                </a:cubicBezTo>
                <a:lnTo>
                  <a:pt x="235065" y="1513763"/>
                </a:lnTo>
                <a:cubicBezTo>
                  <a:pt x="233988" y="1513763"/>
                  <a:pt x="233064" y="1513147"/>
                  <a:pt x="232525" y="1512224"/>
                </a:cubicBezTo>
                <a:lnTo>
                  <a:pt x="229139" y="1505450"/>
                </a:lnTo>
                <a:lnTo>
                  <a:pt x="225213" y="1500063"/>
                </a:lnTo>
                <a:lnTo>
                  <a:pt x="219441" y="1496214"/>
                </a:lnTo>
                <a:lnTo>
                  <a:pt x="215669" y="1495675"/>
                </a:lnTo>
                <a:lnTo>
                  <a:pt x="215900" y="1496830"/>
                </a:lnTo>
                <a:cubicBezTo>
                  <a:pt x="215977" y="1497061"/>
                  <a:pt x="215977" y="1497215"/>
                  <a:pt x="215977" y="1497446"/>
                </a:cubicBezTo>
                <a:lnTo>
                  <a:pt x="215977" y="1503141"/>
                </a:lnTo>
                <a:lnTo>
                  <a:pt x="217132" y="1506682"/>
                </a:lnTo>
                <a:lnTo>
                  <a:pt x="225059" y="1510684"/>
                </a:lnTo>
                <a:cubicBezTo>
                  <a:pt x="225829" y="1511069"/>
                  <a:pt x="226368" y="1511762"/>
                  <a:pt x="226522" y="1512686"/>
                </a:cubicBezTo>
                <a:lnTo>
                  <a:pt x="227676" y="1518304"/>
                </a:lnTo>
                <a:cubicBezTo>
                  <a:pt x="227753" y="1518689"/>
                  <a:pt x="227753" y="1518997"/>
                  <a:pt x="227676" y="1519382"/>
                </a:cubicBezTo>
                <a:lnTo>
                  <a:pt x="226522" y="1525540"/>
                </a:lnTo>
                <a:cubicBezTo>
                  <a:pt x="226522" y="1525770"/>
                  <a:pt x="226445" y="1525924"/>
                  <a:pt x="226368" y="1526155"/>
                </a:cubicBezTo>
                <a:lnTo>
                  <a:pt x="224675" y="1530081"/>
                </a:lnTo>
                <a:cubicBezTo>
                  <a:pt x="224290" y="1530927"/>
                  <a:pt x="223597" y="1531543"/>
                  <a:pt x="222673" y="1531697"/>
                </a:cubicBezTo>
                <a:cubicBezTo>
                  <a:pt x="221750" y="1531928"/>
                  <a:pt x="220903" y="1531620"/>
                  <a:pt x="220210" y="1531081"/>
                </a:cubicBezTo>
                <a:lnTo>
                  <a:pt x="217439" y="1528618"/>
                </a:lnTo>
                <a:lnTo>
                  <a:pt x="216978" y="1570644"/>
                </a:lnTo>
                <a:cubicBezTo>
                  <a:pt x="216978" y="1570875"/>
                  <a:pt x="216978" y="1571029"/>
                  <a:pt x="216901" y="1571260"/>
                </a:cubicBezTo>
                <a:lnTo>
                  <a:pt x="212975" y="1588732"/>
                </a:lnTo>
                <a:lnTo>
                  <a:pt x="212359" y="1595197"/>
                </a:lnTo>
                <a:lnTo>
                  <a:pt x="216054" y="1593889"/>
                </a:lnTo>
                <a:cubicBezTo>
                  <a:pt x="216901" y="1593581"/>
                  <a:pt x="217901" y="1593735"/>
                  <a:pt x="218594" y="1594196"/>
                </a:cubicBezTo>
                <a:cubicBezTo>
                  <a:pt x="219364" y="1594735"/>
                  <a:pt x="219749" y="1595582"/>
                  <a:pt x="219749" y="1596506"/>
                </a:cubicBezTo>
                <a:lnTo>
                  <a:pt x="219749" y="1599353"/>
                </a:lnTo>
                <a:cubicBezTo>
                  <a:pt x="219749" y="1600431"/>
                  <a:pt x="219133" y="1601432"/>
                  <a:pt x="218132" y="1601893"/>
                </a:cubicBezTo>
                <a:lnTo>
                  <a:pt x="210358" y="1605511"/>
                </a:lnTo>
                <a:lnTo>
                  <a:pt x="207202" y="1609975"/>
                </a:lnTo>
                <a:lnTo>
                  <a:pt x="204508" y="1625677"/>
                </a:lnTo>
                <a:cubicBezTo>
                  <a:pt x="204508" y="1625831"/>
                  <a:pt x="204431" y="1626062"/>
                  <a:pt x="204355" y="1626216"/>
                </a:cubicBezTo>
                <a:lnTo>
                  <a:pt x="202122" y="1631835"/>
                </a:lnTo>
                <a:cubicBezTo>
                  <a:pt x="202045" y="1632066"/>
                  <a:pt x="201968" y="1632219"/>
                  <a:pt x="201815" y="1632374"/>
                </a:cubicBezTo>
                <a:lnTo>
                  <a:pt x="192193" y="1646074"/>
                </a:lnTo>
                <a:lnTo>
                  <a:pt x="204662" y="1667856"/>
                </a:lnTo>
                <a:lnTo>
                  <a:pt x="209358" y="167278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1" name="Forma libre: forma 94">
            <a:extLst>
              <a:ext uri="{FF2B5EF4-FFF2-40B4-BE49-F238E27FC236}">
                <a16:creationId xmlns:a16="http://schemas.microsoft.com/office/drawing/2014/main" id="{B6F7840F-11E4-F366-3829-67D8E65EECC8}"/>
              </a:ext>
            </a:extLst>
          </p:cNvPr>
          <p:cNvSpPr/>
          <p:nvPr/>
        </p:nvSpPr>
        <p:spPr>
          <a:xfrm>
            <a:off x="8787404" y="2655700"/>
            <a:ext cx="370326" cy="280492"/>
          </a:xfrm>
          <a:custGeom>
            <a:avLst/>
            <a:gdLst>
              <a:gd name="connsiteX0" fmla="*/ 128308 w 482292"/>
              <a:gd name="connsiteY0" fmla="*/ 97136 h 365298"/>
              <a:gd name="connsiteX1" fmla="*/ 127000 w 482292"/>
              <a:gd name="connsiteY1" fmla="*/ 98983 h 365298"/>
              <a:gd name="connsiteX2" fmla="*/ 124768 w 482292"/>
              <a:gd name="connsiteY2" fmla="*/ 99291 h 365298"/>
              <a:gd name="connsiteX3" fmla="*/ 115685 w 482292"/>
              <a:gd name="connsiteY3" fmla="*/ 96597 h 365298"/>
              <a:gd name="connsiteX4" fmla="*/ 107142 w 482292"/>
              <a:gd name="connsiteY4" fmla="*/ 97136 h 365298"/>
              <a:gd name="connsiteX5" fmla="*/ 106603 w 482292"/>
              <a:gd name="connsiteY5" fmla="*/ 97136 h 365298"/>
              <a:gd name="connsiteX6" fmla="*/ 98983 w 482292"/>
              <a:gd name="connsiteY6" fmla="*/ 96058 h 365298"/>
              <a:gd name="connsiteX7" fmla="*/ 90824 w 482292"/>
              <a:gd name="connsiteY7" fmla="*/ 96597 h 365298"/>
              <a:gd name="connsiteX8" fmla="*/ 89747 w 482292"/>
              <a:gd name="connsiteY8" fmla="*/ 96443 h 365298"/>
              <a:gd name="connsiteX9" fmla="*/ 86360 w 482292"/>
              <a:gd name="connsiteY9" fmla="*/ 95289 h 365298"/>
              <a:gd name="connsiteX10" fmla="*/ 85282 w 482292"/>
              <a:gd name="connsiteY10" fmla="*/ 94596 h 365298"/>
              <a:gd name="connsiteX11" fmla="*/ 81357 w 482292"/>
              <a:gd name="connsiteY11" fmla="*/ 90671 h 365298"/>
              <a:gd name="connsiteX12" fmla="*/ 72428 w 482292"/>
              <a:gd name="connsiteY12" fmla="*/ 84282 h 365298"/>
              <a:gd name="connsiteX13" fmla="*/ 68580 w 482292"/>
              <a:gd name="connsiteY13" fmla="*/ 84667 h 365298"/>
              <a:gd name="connsiteX14" fmla="*/ 44411 w 482292"/>
              <a:gd name="connsiteY14" fmla="*/ 101677 h 365298"/>
              <a:gd name="connsiteX15" fmla="*/ 43873 w 482292"/>
              <a:gd name="connsiteY15" fmla="*/ 101985 h 365298"/>
              <a:gd name="connsiteX16" fmla="*/ 25862 w 482292"/>
              <a:gd name="connsiteY16" fmla="*/ 109682 h 365298"/>
              <a:gd name="connsiteX17" fmla="*/ 25862 w 482292"/>
              <a:gd name="connsiteY17" fmla="*/ 146627 h 365298"/>
              <a:gd name="connsiteX18" fmla="*/ 26247 w 482292"/>
              <a:gd name="connsiteY18" fmla="*/ 150245 h 365298"/>
              <a:gd name="connsiteX19" fmla="*/ 30634 w 482292"/>
              <a:gd name="connsiteY19" fmla="*/ 153863 h 365298"/>
              <a:gd name="connsiteX20" fmla="*/ 45797 w 482292"/>
              <a:gd name="connsiteY20" fmla="*/ 151861 h 365298"/>
              <a:gd name="connsiteX21" fmla="*/ 60113 w 482292"/>
              <a:gd name="connsiteY21" fmla="*/ 145242 h 365298"/>
              <a:gd name="connsiteX22" fmla="*/ 61268 w 482292"/>
              <a:gd name="connsiteY22" fmla="*/ 145011 h 365298"/>
              <a:gd name="connsiteX23" fmla="*/ 64885 w 482292"/>
              <a:gd name="connsiteY23" fmla="*/ 145011 h 365298"/>
              <a:gd name="connsiteX24" fmla="*/ 69811 w 482292"/>
              <a:gd name="connsiteY24" fmla="*/ 141547 h 365298"/>
              <a:gd name="connsiteX25" fmla="*/ 71043 w 482292"/>
              <a:gd name="connsiteY25" fmla="*/ 141086 h 365298"/>
              <a:gd name="connsiteX26" fmla="*/ 74968 w 482292"/>
              <a:gd name="connsiteY26" fmla="*/ 140547 h 365298"/>
              <a:gd name="connsiteX27" fmla="*/ 76662 w 482292"/>
              <a:gd name="connsiteY27" fmla="*/ 140778 h 365298"/>
              <a:gd name="connsiteX28" fmla="*/ 80048 w 482292"/>
              <a:gd name="connsiteY28" fmla="*/ 142471 h 365298"/>
              <a:gd name="connsiteX29" fmla="*/ 84974 w 482292"/>
              <a:gd name="connsiteY29" fmla="*/ 146089 h 365298"/>
              <a:gd name="connsiteX30" fmla="*/ 98444 w 482292"/>
              <a:gd name="connsiteY30" fmla="*/ 161175 h 365298"/>
              <a:gd name="connsiteX31" fmla="*/ 99060 w 482292"/>
              <a:gd name="connsiteY31" fmla="*/ 162945 h 365298"/>
              <a:gd name="connsiteX32" fmla="*/ 99060 w 482292"/>
              <a:gd name="connsiteY32" fmla="*/ 162945 h 365298"/>
              <a:gd name="connsiteX33" fmla="*/ 99060 w 482292"/>
              <a:gd name="connsiteY33" fmla="*/ 165408 h 365298"/>
              <a:gd name="connsiteX34" fmla="*/ 99984 w 482292"/>
              <a:gd name="connsiteY34" fmla="*/ 169102 h 365298"/>
              <a:gd name="connsiteX35" fmla="*/ 101985 w 482292"/>
              <a:gd name="connsiteY35" fmla="*/ 172104 h 365298"/>
              <a:gd name="connsiteX36" fmla="*/ 105679 w 482292"/>
              <a:gd name="connsiteY36" fmla="*/ 176338 h 365298"/>
              <a:gd name="connsiteX37" fmla="*/ 106372 w 482292"/>
              <a:gd name="connsiteY37" fmla="*/ 177723 h 365298"/>
              <a:gd name="connsiteX38" fmla="*/ 106218 w 482292"/>
              <a:gd name="connsiteY38" fmla="*/ 179262 h 365298"/>
              <a:gd name="connsiteX39" fmla="*/ 104525 w 482292"/>
              <a:gd name="connsiteY39" fmla="*/ 183188 h 365298"/>
              <a:gd name="connsiteX40" fmla="*/ 96982 w 482292"/>
              <a:gd name="connsiteY40" fmla="*/ 194348 h 365298"/>
              <a:gd name="connsiteX41" fmla="*/ 95673 w 482292"/>
              <a:gd name="connsiteY41" fmla="*/ 195426 h 365298"/>
              <a:gd name="connsiteX42" fmla="*/ 86668 w 482292"/>
              <a:gd name="connsiteY42" fmla="*/ 198813 h 365298"/>
              <a:gd name="connsiteX43" fmla="*/ 85205 w 482292"/>
              <a:gd name="connsiteY43" fmla="*/ 198967 h 365298"/>
              <a:gd name="connsiteX44" fmla="*/ 72813 w 482292"/>
              <a:gd name="connsiteY44" fmla="*/ 196735 h 365298"/>
              <a:gd name="connsiteX45" fmla="*/ 72197 w 482292"/>
              <a:gd name="connsiteY45" fmla="*/ 196504 h 365298"/>
              <a:gd name="connsiteX46" fmla="*/ 67117 w 482292"/>
              <a:gd name="connsiteY46" fmla="*/ 194272 h 365298"/>
              <a:gd name="connsiteX47" fmla="*/ 66194 w 482292"/>
              <a:gd name="connsiteY47" fmla="*/ 193579 h 365298"/>
              <a:gd name="connsiteX48" fmla="*/ 62268 w 482292"/>
              <a:gd name="connsiteY48" fmla="*/ 189269 h 365298"/>
              <a:gd name="connsiteX49" fmla="*/ 57727 w 482292"/>
              <a:gd name="connsiteY49" fmla="*/ 190500 h 365298"/>
              <a:gd name="connsiteX50" fmla="*/ 57727 w 482292"/>
              <a:gd name="connsiteY50" fmla="*/ 190500 h 365298"/>
              <a:gd name="connsiteX51" fmla="*/ 55957 w 482292"/>
              <a:gd name="connsiteY51" fmla="*/ 190346 h 365298"/>
              <a:gd name="connsiteX52" fmla="*/ 55957 w 482292"/>
              <a:gd name="connsiteY52" fmla="*/ 190346 h 365298"/>
              <a:gd name="connsiteX53" fmla="*/ 49568 w 482292"/>
              <a:gd name="connsiteY53" fmla="*/ 187652 h 365298"/>
              <a:gd name="connsiteX54" fmla="*/ 46490 w 482292"/>
              <a:gd name="connsiteY54" fmla="*/ 187344 h 365298"/>
              <a:gd name="connsiteX55" fmla="*/ 40640 w 482292"/>
              <a:gd name="connsiteY55" fmla="*/ 192270 h 365298"/>
              <a:gd name="connsiteX56" fmla="*/ 39562 w 482292"/>
              <a:gd name="connsiteY56" fmla="*/ 194887 h 365298"/>
              <a:gd name="connsiteX57" fmla="*/ 40409 w 482292"/>
              <a:gd name="connsiteY57" fmla="*/ 200275 h 365298"/>
              <a:gd name="connsiteX58" fmla="*/ 42179 w 482292"/>
              <a:gd name="connsiteY58" fmla="*/ 201584 h 365298"/>
              <a:gd name="connsiteX59" fmla="*/ 43950 w 482292"/>
              <a:gd name="connsiteY59" fmla="*/ 202892 h 365298"/>
              <a:gd name="connsiteX60" fmla="*/ 45027 w 482292"/>
              <a:gd name="connsiteY60" fmla="*/ 204432 h 365298"/>
              <a:gd name="connsiteX61" fmla="*/ 45566 w 482292"/>
              <a:gd name="connsiteY61" fmla="*/ 206664 h 365298"/>
              <a:gd name="connsiteX62" fmla="*/ 46182 w 482292"/>
              <a:gd name="connsiteY62" fmla="*/ 214438 h 365298"/>
              <a:gd name="connsiteX63" fmla="*/ 46105 w 482292"/>
              <a:gd name="connsiteY63" fmla="*/ 215361 h 365298"/>
              <a:gd name="connsiteX64" fmla="*/ 44411 w 482292"/>
              <a:gd name="connsiteY64" fmla="*/ 221519 h 365298"/>
              <a:gd name="connsiteX65" fmla="*/ 44181 w 482292"/>
              <a:gd name="connsiteY65" fmla="*/ 222058 h 365298"/>
              <a:gd name="connsiteX66" fmla="*/ 35945 w 482292"/>
              <a:gd name="connsiteY66" fmla="*/ 237990 h 365298"/>
              <a:gd name="connsiteX67" fmla="*/ 33174 w 482292"/>
              <a:gd name="connsiteY67" fmla="*/ 252230 h 365298"/>
              <a:gd name="connsiteX68" fmla="*/ 31481 w 482292"/>
              <a:gd name="connsiteY68" fmla="*/ 254308 h 365298"/>
              <a:gd name="connsiteX69" fmla="*/ 28864 w 482292"/>
              <a:gd name="connsiteY69" fmla="*/ 254077 h 365298"/>
              <a:gd name="connsiteX70" fmla="*/ 22552 w 482292"/>
              <a:gd name="connsiteY70" fmla="*/ 249844 h 365298"/>
              <a:gd name="connsiteX71" fmla="*/ 20782 w 482292"/>
              <a:gd name="connsiteY71" fmla="*/ 249382 h 365298"/>
              <a:gd name="connsiteX72" fmla="*/ 14855 w 482292"/>
              <a:gd name="connsiteY72" fmla="*/ 248920 h 365298"/>
              <a:gd name="connsiteX73" fmla="*/ 13008 w 482292"/>
              <a:gd name="connsiteY73" fmla="*/ 249305 h 365298"/>
              <a:gd name="connsiteX74" fmla="*/ 12700 w 482292"/>
              <a:gd name="connsiteY74" fmla="*/ 249536 h 365298"/>
              <a:gd name="connsiteX75" fmla="*/ 12238 w 482292"/>
              <a:gd name="connsiteY75" fmla="*/ 249844 h 365298"/>
              <a:gd name="connsiteX76" fmla="*/ 7466 w 482292"/>
              <a:gd name="connsiteY76" fmla="*/ 257233 h 365298"/>
              <a:gd name="connsiteX77" fmla="*/ 0 w 482292"/>
              <a:gd name="connsiteY77" fmla="*/ 276321 h 365298"/>
              <a:gd name="connsiteX78" fmla="*/ 3617 w 482292"/>
              <a:gd name="connsiteY78" fmla="*/ 279554 h 365298"/>
              <a:gd name="connsiteX79" fmla="*/ 4233 w 482292"/>
              <a:gd name="connsiteY79" fmla="*/ 280401 h 365298"/>
              <a:gd name="connsiteX80" fmla="*/ 7081 w 482292"/>
              <a:gd name="connsiteY80" fmla="*/ 286019 h 365298"/>
              <a:gd name="connsiteX81" fmla="*/ 7389 w 482292"/>
              <a:gd name="connsiteY81" fmla="*/ 287020 h 365298"/>
              <a:gd name="connsiteX82" fmla="*/ 7928 w 482292"/>
              <a:gd name="connsiteY82" fmla="*/ 293178 h 365298"/>
              <a:gd name="connsiteX83" fmla="*/ 9005 w 482292"/>
              <a:gd name="connsiteY83" fmla="*/ 297873 h 365298"/>
              <a:gd name="connsiteX84" fmla="*/ 11007 w 482292"/>
              <a:gd name="connsiteY84" fmla="*/ 302722 h 365298"/>
              <a:gd name="connsiteX85" fmla="*/ 14470 w 482292"/>
              <a:gd name="connsiteY85" fmla="*/ 307725 h 365298"/>
              <a:gd name="connsiteX86" fmla="*/ 23091 w 482292"/>
              <a:gd name="connsiteY86" fmla="*/ 314190 h 365298"/>
              <a:gd name="connsiteX87" fmla="*/ 24015 w 482292"/>
              <a:gd name="connsiteY87" fmla="*/ 315422 h 365298"/>
              <a:gd name="connsiteX88" fmla="*/ 24707 w 482292"/>
              <a:gd name="connsiteY88" fmla="*/ 317269 h 365298"/>
              <a:gd name="connsiteX89" fmla="*/ 30172 w 482292"/>
              <a:gd name="connsiteY89" fmla="*/ 319963 h 365298"/>
              <a:gd name="connsiteX90" fmla="*/ 36022 w 482292"/>
              <a:gd name="connsiteY90" fmla="*/ 321118 h 365298"/>
              <a:gd name="connsiteX91" fmla="*/ 37176 w 482292"/>
              <a:gd name="connsiteY91" fmla="*/ 321349 h 365298"/>
              <a:gd name="connsiteX92" fmla="*/ 38793 w 482292"/>
              <a:gd name="connsiteY92" fmla="*/ 320425 h 365298"/>
              <a:gd name="connsiteX93" fmla="*/ 44181 w 482292"/>
              <a:gd name="connsiteY93" fmla="*/ 315037 h 365298"/>
              <a:gd name="connsiteX94" fmla="*/ 44796 w 482292"/>
              <a:gd name="connsiteY94" fmla="*/ 314037 h 365298"/>
              <a:gd name="connsiteX95" fmla="*/ 45797 w 482292"/>
              <a:gd name="connsiteY95" fmla="*/ 312497 h 365298"/>
              <a:gd name="connsiteX96" fmla="*/ 46721 w 482292"/>
              <a:gd name="connsiteY96" fmla="*/ 309264 h 365298"/>
              <a:gd name="connsiteX97" fmla="*/ 47259 w 482292"/>
              <a:gd name="connsiteY97" fmla="*/ 296641 h 365298"/>
              <a:gd name="connsiteX98" fmla="*/ 47490 w 482292"/>
              <a:gd name="connsiteY98" fmla="*/ 295718 h 365298"/>
              <a:gd name="connsiteX99" fmla="*/ 47952 w 482292"/>
              <a:gd name="connsiteY99" fmla="*/ 294563 h 365298"/>
              <a:gd name="connsiteX100" fmla="*/ 48645 w 482292"/>
              <a:gd name="connsiteY100" fmla="*/ 292870 h 365298"/>
              <a:gd name="connsiteX101" fmla="*/ 59574 w 482292"/>
              <a:gd name="connsiteY101" fmla="*/ 275552 h 365298"/>
              <a:gd name="connsiteX102" fmla="*/ 61268 w 482292"/>
              <a:gd name="connsiteY102" fmla="*/ 274320 h 365298"/>
              <a:gd name="connsiteX103" fmla="*/ 63500 w 482292"/>
              <a:gd name="connsiteY103" fmla="*/ 273781 h 365298"/>
              <a:gd name="connsiteX104" fmla="*/ 66810 w 482292"/>
              <a:gd name="connsiteY104" fmla="*/ 275475 h 365298"/>
              <a:gd name="connsiteX105" fmla="*/ 81049 w 482292"/>
              <a:gd name="connsiteY105" fmla="*/ 310034 h 365298"/>
              <a:gd name="connsiteX106" fmla="*/ 84282 w 482292"/>
              <a:gd name="connsiteY106" fmla="*/ 312035 h 365298"/>
              <a:gd name="connsiteX107" fmla="*/ 87284 w 482292"/>
              <a:gd name="connsiteY107" fmla="*/ 312497 h 365298"/>
              <a:gd name="connsiteX108" fmla="*/ 91517 w 482292"/>
              <a:gd name="connsiteY108" fmla="*/ 312035 h 365298"/>
              <a:gd name="connsiteX109" fmla="*/ 95288 w 482292"/>
              <a:gd name="connsiteY109" fmla="*/ 310188 h 365298"/>
              <a:gd name="connsiteX110" fmla="*/ 102601 w 482292"/>
              <a:gd name="connsiteY110" fmla="*/ 303954 h 365298"/>
              <a:gd name="connsiteX111" fmla="*/ 103524 w 482292"/>
              <a:gd name="connsiteY111" fmla="*/ 302568 h 365298"/>
              <a:gd name="connsiteX112" fmla="*/ 106141 w 482292"/>
              <a:gd name="connsiteY112" fmla="*/ 301337 h 365298"/>
              <a:gd name="connsiteX113" fmla="*/ 107142 w 482292"/>
              <a:gd name="connsiteY113" fmla="*/ 301644 h 365298"/>
              <a:gd name="connsiteX114" fmla="*/ 111606 w 482292"/>
              <a:gd name="connsiteY114" fmla="*/ 303876 h 365298"/>
              <a:gd name="connsiteX115" fmla="*/ 112684 w 482292"/>
              <a:gd name="connsiteY115" fmla="*/ 304877 h 365298"/>
              <a:gd name="connsiteX116" fmla="*/ 116609 w 482292"/>
              <a:gd name="connsiteY116" fmla="*/ 311035 h 365298"/>
              <a:gd name="connsiteX117" fmla="*/ 116994 w 482292"/>
              <a:gd name="connsiteY117" fmla="*/ 312112 h 365298"/>
              <a:gd name="connsiteX118" fmla="*/ 117456 w 482292"/>
              <a:gd name="connsiteY118" fmla="*/ 315499 h 365298"/>
              <a:gd name="connsiteX119" fmla="*/ 118148 w 482292"/>
              <a:gd name="connsiteY119" fmla="*/ 316653 h 365298"/>
              <a:gd name="connsiteX120" fmla="*/ 126307 w 482292"/>
              <a:gd name="connsiteY120" fmla="*/ 317654 h 365298"/>
              <a:gd name="connsiteX121" fmla="*/ 134235 w 482292"/>
              <a:gd name="connsiteY121" fmla="*/ 317115 h 365298"/>
              <a:gd name="connsiteX122" fmla="*/ 138930 w 482292"/>
              <a:gd name="connsiteY122" fmla="*/ 317115 h 365298"/>
              <a:gd name="connsiteX123" fmla="*/ 139700 w 482292"/>
              <a:gd name="connsiteY123" fmla="*/ 317192 h 365298"/>
              <a:gd name="connsiteX124" fmla="*/ 149860 w 482292"/>
              <a:gd name="connsiteY124" fmla="*/ 320040 h 365298"/>
              <a:gd name="connsiteX125" fmla="*/ 157172 w 482292"/>
              <a:gd name="connsiteY125" fmla="*/ 320502 h 365298"/>
              <a:gd name="connsiteX126" fmla="*/ 157711 w 482292"/>
              <a:gd name="connsiteY126" fmla="*/ 320579 h 365298"/>
              <a:gd name="connsiteX127" fmla="*/ 158404 w 482292"/>
              <a:gd name="connsiteY127" fmla="*/ 320810 h 365298"/>
              <a:gd name="connsiteX128" fmla="*/ 161636 w 482292"/>
              <a:gd name="connsiteY128" fmla="*/ 321733 h 365298"/>
              <a:gd name="connsiteX129" fmla="*/ 162637 w 482292"/>
              <a:gd name="connsiteY129" fmla="*/ 322272 h 365298"/>
              <a:gd name="connsiteX130" fmla="*/ 165331 w 482292"/>
              <a:gd name="connsiteY130" fmla="*/ 324504 h 365298"/>
              <a:gd name="connsiteX131" fmla="*/ 166024 w 482292"/>
              <a:gd name="connsiteY131" fmla="*/ 325043 h 365298"/>
              <a:gd name="connsiteX132" fmla="*/ 166024 w 482292"/>
              <a:gd name="connsiteY132" fmla="*/ 325043 h 365298"/>
              <a:gd name="connsiteX133" fmla="*/ 166024 w 482292"/>
              <a:gd name="connsiteY133" fmla="*/ 325043 h 365298"/>
              <a:gd name="connsiteX134" fmla="*/ 166562 w 482292"/>
              <a:gd name="connsiteY134" fmla="*/ 325659 h 365298"/>
              <a:gd name="connsiteX135" fmla="*/ 173875 w 482292"/>
              <a:gd name="connsiteY135" fmla="*/ 336897 h 365298"/>
              <a:gd name="connsiteX136" fmla="*/ 178724 w 482292"/>
              <a:gd name="connsiteY136" fmla="*/ 342823 h 365298"/>
              <a:gd name="connsiteX137" fmla="*/ 185266 w 482292"/>
              <a:gd name="connsiteY137" fmla="*/ 349366 h 365298"/>
              <a:gd name="connsiteX138" fmla="*/ 196273 w 482292"/>
              <a:gd name="connsiteY138" fmla="*/ 358140 h 365298"/>
              <a:gd name="connsiteX139" fmla="*/ 203431 w 482292"/>
              <a:gd name="connsiteY139" fmla="*/ 365298 h 365298"/>
              <a:gd name="connsiteX140" fmla="*/ 210050 w 482292"/>
              <a:gd name="connsiteY140" fmla="*/ 353830 h 365298"/>
              <a:gd name="connsiteX141" fmla="*/ 216901 w 482292"/>
              <a:gd name="connsiteY141" fmla="*/ 344055 h 365298"/>
              <a:gd name="connsiteX142" fmla="*/ 219287 w 482292"/>
              <a:gd name="connsiteY142" fmla="*/ 339283 h 365298"/>
              <a:gd name="connsiteX143" fmla="*/ 219748 w 482292"/>
              <a:gd name="connsiteY143" fmla="*/ 334510 h 365298"/>
              <a:gd name="connsiteX144" fmla="*/ 216824 w 482292"/>
              <a:gd name="connsiteY144" fmla="*/ 329661 h 365298"/>
              <a:gd name="connsiteX145" fmla="*/ 210589 w 482292"/>
              <a:gd name="connsiteY145" fmla="*/ 318347 h 365298"/>
              <a:gd name="connsiteX146" fmla="*/ 210281 w 482292"/>
              <a:gd name="connsiteY146" fmla="*/ 316653 h 365298"/>
              <a:gd name="connsiteX147" fmla="*/ 210820 w 482292"/>
              <a:gd name="connsiteY147" fmla="*/ 311573 h 365298"/>
              <a:gd name="connsiteX148" fmla="*/ 212590 w 482292"/>
              <a:gd name="connsiteY148" fmla="*/ 305416 h 365298"/>
              <a:gd name="connsiteX149" fmla="*/ 223905 w 482292"/>
              <a:gd name="connsiteY149" fmla="*/ 283249 h 365298"/>
              <a:gd name="connsiteX150" fmla="*/ 219979 w 482292"/>
              <a:gd name="connsiteY150" fmla="*/ 276321 h 365298"/>
              <a:gd name="connsiteX151" fmla="*/ 213976 w 482292"/>
              <a:gd name="connsiteY151" fmla="*/ 273319 h 365298"/>
              <a:gd name="connsiteX152" fmla="*/ 213129 w 482292"/>
              <a:gd name="connsiteY152" fmla="*/ 272704 h 365298"/>
              <a:gd name="connsiteX153" fmla="*/ 212513 w 482292"/>
              <a:gd name="connsiteY153" fmla="*/ 269856 h 365298"/>
              <a:gd name="connsiteX154" fmla="*/ 215900 w 482292"/>
              <a:gd name="connsiteY154" fmla="*/ 260312 h 365298"/>
              <a:gd name="connsiteX155" fmla="*/ 216439 w 482292"/>
              <a:gd name="connsiteY155" fmla="*/ 259388 h 365298"/>
              <a:gd name="connsiteX156" fmla="*/ 225444 w 482292"/>
              <a:gd name="connsiteY156" fmla="*/ 249228 h 365298"/>
              <a:gd name="connsiteX157" fmla="*/ 233526 w 482292"/>
              <a:gd name="connsiteY157" fmla="*/ 241685 h 365298"/>
              <a:gd name="connsiteX158" fmla="*/ 234219 w 482292"/>
              <a:gd name="connsiteY158" fmla="*/ 241223 h 365298"/>
              <a:gd name="connsiteX159" fmla="*/ 239837 w 482292"/>
              <a:gd name="connsiteY159" fmla="*/ 238375 h 365298"/>
              <a:gd name="connsiteX160" fmla="*/ 240761 w 482292"/>
              <a:gd name="connsiteY160" fmla="*/ 238067 h 365298"/>
              <a:gd name="connsiteX161" fmla="*/ 245225 w 482292"/>
              <a:gd name="connsiteY161" fmla="*/ 237529 h 365298"/>
              <a:gd name="connsiteX162" fmla="*/ 246534 w 482292"/>
              <a:gd name="connsiteY162" fmla="*/ 237682 h 365298"/>
              <a:gd name="connsiteX163" fmla="*/ 250536 w 482292"/>
              <a:gd name="connsiteY163" fmla="*/ 239222 h 365298"/>
              <a:gd name="connsiteX164" fmla="*/ 255231 w 482292"/>
              <a:gd name="connsiteY164" fmla="*/ 239222 h 365298"/>
              <a:gd name="connsiteX165" fmla="*/ 261235 w 482292"/>
              <a:gd name="connsiteY165" fmla="*/ 237221 h 365298"/>
              <a:gd name="connsiteX166" fmla="*/ 266238 w 482292"/>
              <a:gd name="connsiteY166" fmla="*/ 234219 h 365298"/>
              <a:gd name="connsiteX167" fmla="*/ 269317 w 482292"/>
              <a:gd name="connsiteY167" fmla="*/ 230601 h 365298"/>
              <a:gd name="connsiteX168" fmla="*/ 270241 w 482292"/>
              <a:gd name="connsiteY168" fmla="*/ 229909 h 365298"/>
              <a:gd name="connsiteX169" fmla="*/ 280939 w 482292"/>
              <a:gd name="connsiteY169" fmla="*/ 224829 h 365298"/>
              <a:gd name="connsiteX170" fmla="*/ 282171 w 482292"/>
              <a:gd name="connsiteY170" fmla="*/ 224521 h 365298"/>
              <a:gd name="connsiteX171" fmla="*/ 283402 w 482292"/>
              <a:gd name="connsiteY171" fmla="*/ 224752 h 365298"/>
              <a:gd name="connsiteX172" fmla="*/ 286019 w 482292"/>
              <a:gd name="connsiteY172" fmla="*/ 225983 h 365298"/>
              <a:gd name="connsiteX173" fmla="*/ 291561 w 482292"/>
              <a:gd name="connsiteY173" fmla="*/ 228600 h 365298"/>
              <a:gd name="connsiteX174" fmla="*/ 296102 w 482292"/>
              <a:gd name="connsiteY174" fmla="*/ 229524 h 365298"/>
              <a:gd name="connsiteX175" fmla="*/ 299720 w 482292"/>
              <a:gd name="connsiteY175" fmla="*/ 228138 h 365298"/>
              <a:gd name="connsiteX176" fmla="*/ 302722 w 482292"/>
              <a:gd name="connsiteY176" fmla="*/ 220672 h 365298"/>
              <a:gd name="connsiteX177" fmla="*/ 303030 w 482292"/>
              <a:gd name="connsiteY177" fmla="*/ 220133 h 365298"/>
              <a:gd name="connsiteX178" fmla="*/ 318578 w 482292"/>
              <a:gd name="connsiteY178" fmla="*/ 196812 h 365298"/>
              <a:gd name="connsiteX179" fmla="*/ 320733 w 482292"/>
              <a:gd name="connsiteY179" fmla="*/ 190423 h 365298"/>
              <a:gd name="connsiteX180" fmla="*/ 322272 w 482292"/>
              <a:gd name="connsiteY180" fmla="*/ 188730 h 365298"/>
              <a:gd name="connsiteX181" fmla="*/ 330893 w 482292"/>
              <a:gd name="connsiteY181" fmla="*/ 184958 h 365298"/>
              <a:gd name="connsiteX182" fmla="*/ 333972 w 482292"/>
              <a:gd name="connsiteY182" fmla="*/ 182418 h 365298"/>
              <a:gd name="connsiteX183" fmla="*/ 334664 w 482292"/>
              <a:gd name="connsiteY183" fmla="*/ 181956 h 365298"/>
              <a:gd name="connsiteX184" fmla="*/ 341438 w 482292"/>
              <a:gd name="connsiteY184" fmla="*/ 179109 h 365298"/>
              <a:gd name="connsiteX185" fmla="*/ 342515 w 482292"/>
              <a:gd name="connsiteY185" fmla="*/ 178878 h 365298"/>
              <a:gd name="connsiteX186" fmla="*/ 347595 w 482292"/>
              <a:gd name="connsiteY186" fmla="*/ 178878 h 365298"/>
              <a:gd name="connsiteX187" fmla="*/ 355061 w 482292"/>
              <a:gd name="connsiteY187" fmla="*/ 177800 h 365298"/>
              <a:gd name="connsiteX188" fmla="*/ 368685 w 482292"/>
              <a:gd name="connsiteY188" fmla="*/ 173413 h 365298"/>
              <a:gd name="connsiteX189" fmla="*/ 369531 w 482292"/>
              <a:gd name="connsiteY189" fmla="*/ 173259 h 365298"/>
              <a:gd name="connsiteX190" fmla="*/ 369531 w 482292"/>
              <a:gd name="connsiteY190" fmla="*/ 173259 h 365298"/>
              <a:gd name="connsiteX191" fmla="*/ 377382 w 482292"/>
              <a:gd name="connsiteY191" fmla="*/ 173259 h 365298"/>
              <a:gd name="connsiteX192" fmla="*/ 377382 w 482292"/>
              <a:gd name="connsiteY192" fmla="*/ 173259 h 365298"/>
              <a:gd name="connsiteX193" fmla="*/ 391083 w 482292"/>
              <a:gd name="connsiteY193" fmla="*/ 175953 h 365298"/>
              <a:gd name="connsiteX194" fmla="*/ 397548 w 482292"/>
              <a:gd name="connsiteY194" fmla="*/ 172951 h 365298"/>
              <a:gd name="connsiteX195" fmla="*/ 398318 w 482292"/>
              <a:gd name="connsiteY195" fmla="*/ 172720 h 365298"/>
              <a:gd name="connsiteX196" fmla="*/ 409479 w 482292"/>
              <a:gd name="connsiteY196" fmla="*/ 171027 h 365298"/>
              <a:gd name="connsiteX197" fmla="*/ 410710 w 482292"/>
              <a:gd name="connsiteY197" fmla="*/ 171104 h 365298"/>
              <a:gd name="connsiteX198" fmla="*/ 424180 w 482292"/>
              <a:gd name="connsiteY198" fmla="*/ 175029 h 365298"/>
              <a:gd name="connsiteX199" fmla="*/ 438188 w 482292"/>
              <a:gd name="connsiteY199" fmla="*/ 180956 h 365298"/>
              <a:gd name="connsiteX200" fmla="*/ 438804 w 482292"/>
              <a:gd name="connsiteY200" fmla="*/ 180802 h 365298"/>
              <a:gd name="connsiteX201" fmla="*/ 438650 w 482292"/>
              <a:gd name="connsiteY201" fmla="*/ 179724 h 365298"/>
              <a:gd name="connsiteX202" fmla="*/ 438573 w 482292"/>
              <a:gd name="connsiteY202" fmla="*/ 179262 h 365298"/>
              <a:gd name="connsiteX203" fmla="*/ 439420 w 482292"/>
              <a:gd name="connsiteY203" fmla="*/ 176799 h 365298"/>
              <a:gd name="connsiteX204" fmla="*/ 449426 w 482292"/>
              <a:gd name="connsiteY204" fmla="*/ 167024 h 365298"/>
              <a:gd name="connsiteX205" fmla="*/ 450965 w 482292"/>
              <a:gd name="connsiteY205" fmla="*/ 159712 h 365298"/>
              <a:gd name="connsiteX206" fmla="*/ 451273 w 482292"/>
              <a:gd name="connsiteY206" fmla="*/ 158866 h 365298"/>
              <a:gd name="connsiteX207" fmla="*/ 458431 w 482292"/>
              <a:gd name="connsiteY207" fmla="*/ 146781 h 365298"/>
              <a:gd name="connsiteX208" fmla="*/ 461125 w 482292"/>
              <a:gd name="connsiteY208" fmla="*/ 137006 h 365298"/>
              <a:gd name="connsiteX209" fmla="*/ 461972 w 482292"/>
              <a:gd name="connsiteY209" fmla="*/ 135621 h 365298"/>
              <a:gd name="connsiteX210" fmla="*/ 467514 w 482292"/>
              <a:gd name="connsiteY210" fmla="*/ 130387 h 365298"/>
              <a:gd name="connsiteX211" fmla="*/ 465590 w 482292"/>
              <a:gd name="connsiteY211" fmla="*/ 123306 h 365298"/>
              <a:gd name="connsiteX212" fmla="*/ 465513 w 482292"/>
              <a:gd name="connsiteY212" fmla="*/ 122074 h 365298"/>
              <a:gd name="connsiteX213" fmla="*/ 466051 w 482292"/>
              <a:gd name="connsiteY213" fmla="*/ 120920 h 365298"/>
              <a:gd name="connsiteX214" fmla="*/ 467745 w 482292"/>
              <a:gd name="connsiteY214" fmla="*/ 118687 h 365298"/>
              <a:gd name="connsiteX215" fmla="*/ 469361 w 482292"/>
              <a:gd name="connsiteY215" fmla="*/ 117610 h 365298"/>
              <a:gd name="connsiteX216" fmla="*/ 471439 w 482292"/>
              <a:gd name="connsiteY216" fmla="*/ 117148 h 365298"/>
              <a:gd name="connsiteX217" fmla="*/ 470593 w 482292"/>
              <a:gd name="connsiteY217" fmla="*/ 114454 h 365298"/>
              <a:gd name="connsiteX218" fmla="*/ 470285 w 482292"/>
              <a:gd name="connsiteY218" fmla="*/ 112607 h 365298"/>
              <a:gd name="connsiteX219" fmla="*/ 469361 w 482292"/>
              <a:gd name="connsiteY219" fmla="*/ 106757 h 365298"/>
              <a:gd name="connsiteX220" fmla="*/ 469361 w 482292"/>
              <a:gd name="connsiteY220" fmla="*/ 106064 h 365298"/>
              <a:gd name="connsiteX221" fmla="*/ 469900 w 482292"/>
              <a:gd name="connsiteY221" fmla="*/ 99291 h 365298"/>
              <a:gd name="connsiteX222" fmla="*/ 470054 w 482292"/>
              <a:gd name="connsiteY222" fmla="*/ 98444 h 365298"/>
              <a:gd name="connsiteX223" fmla="*/ 471208 w 482292"/>
              <a:gd name="connsiteY223" fmla="*/ 95519 h 365298"/>
              <a:gd name="connsiteX224" fmla="*/ 469438 w 482292"/>
              <a:gd name="connsiteY224" fmla="*/ 94827 h 365298"/>
              <a:gd name="connsiteX225" fmla="*/ 468130 w 482292"/>
              <a:gd name="connsiteY225" fmla="*/ 93826 h 365298"/>
              <a:gd name="connsiteX226" fmla="*/ 465282 w 482292"/>
              <a:gd name="connsiteY226" fmla="*/ 89901 h 365298"/>
              <a:gd name="connsiteX227" fmla="*/ 464820 w 482292"/>
              <a:gd name="connsiteY227" fmla="*/ 88669 h 365298"/>
              <a:gd name="connsiteX228" fmla="*/ 464897 w 482292"/>
              <a:gd name="connsiteY228" fmla="*/ 87361 h 365298"/>
              <a:gd name="connsiteX229" fmla="*/ 466051 w 482292"/>
              <a:gd name="connsiteY229" fmla="*/ 83974 h 365298"/>
              <a:gd name="connsiteX230" fmla="*/ 467822 w 482292"/>
              <a:gd name="connsiteY230" fmla="*/ 82204 h 365298"/>
              <a:gd name="connsiteX231" fmla="*/ 472902 w 482292"/>
              <a:gd name="connsiteY231" fmla="*/ 80510 h 365298"/>
              <a:gd name="connsiteX232" fmla="*/ 478905 w 482292"/>
              <a:gd name="connsiteY232" fmla="*/ 79279 h 365298"/>
              <a:gd name="connsiteX233" fmla="*/ 474210 w 482292"/>
              <a:gd name="connsiteY233" fmla="*/ 77970 h 365298"/>
              <a:gd name="connsiteX234" fmla="*/ 473133 w 482292"/>
              <a:gd name="connsiteY234" fmla="*/ 77432 h 365298"/>
              <a:gd name="connsiteX235" fmla="*/ 472363 w 482292"/>
              <a:gd name="connsiteY235" fmla="*/ 76508 h 365298"/>
              <a:gd name="connsiteX236" fmla="*/ 472286 w 482292"/>
              <a:gd name="connsiteY236" fmla="*/ 74199 h 365298"/>
              <a:gd name="connsiteX237" fmla="*/ 479059 w 482292"/>
              <a:gd name="connsiteY237" fmla="*/ 57881 h 365298"/>
              <a:gd name="connsiteX238" fmla="*/ 480984 w 482292"/>
              <a:gd name="connsiteY238" fmla="*/ 49107 h 365298"/>
              <a:gd name="connsiteX239" fmla="*/ 479598 w 482292"/>
              <a:gd name="connsiteY239" fmla="*/ 46028 h 365298"/>
              <a:gd name="connsiteX240" fmla="*/ 477366 w 482292"/>
              <a:gd name="connsiteY240" fmla="*/ 45258 h 365298"/>
              <a:gd name="connsiteX241" fmla="*/ 475519 w 482292"/>
              <a:gd name="connsiteY241" fmla="*/ 42102 h 365298"/>
              <a:gd name="connsiteX242" fmla="*/ 475519 w 482292"/>
              <a:gd name="connsiteY242" fmla="*/ 42102 h 365298"/>
              <a:gd name="connsiteX243" fmla="*/ 475519 w 482292"/>
              <a:gd name="connsiteY243" fmla="*/ 42102 h 365298"/>
              <a:gd name="connsiteX244" fmla="*/ 476057 w 482292"/>
              <a:gd name="connsiteY244" fmla="*/ 38716 h 365298"/>
              <a:gd name="connsiteX245" fmla="*/ 476519 w 482292"/>
              <a:gd name="connsiteY245" fmla="*/ 37561 h 365298"/>
              <a:gd name="connsiteX246" fmla="*/ 479367 w 482292"/>
              <a:gd name="connsiteY246" fmla="*/ 33636 h 365298"/>
              <a:gd name="connsiteX247" fmla="*/ 482292 w 482292"/>
              <a:gd name="connsiteY247" fmla="*/ 27786 h 365298"/>
              <a:gd name="connsiteX248" fmla="*/ 480907 w 482292"/>
              <a:gd name="connsiteY248" fmla="*/ 26555 h 365298"/>
              <a:gd name="connsiteX249" fmla="*/ 480907 w 482292"/>
              <a:gd name="connsiteY249" fmla="*/ 26555 h 365298"/>
              <a:gd name="connsiteX250" fmla="*/ 480907 w 482292"/>
              <a:gd name="connsiteY250" fmla="*/ 26555 h 365298"/>
              <a:gd name="connsiteX251" fmla="*/ 478059 w 482292"/>
              <a:gd name="connsiteY251" fmla="*/ 21475 h 365298"/>
              <a:gd name="connsiteX252" fmla="*/ 477674 w 482292"/>
              <a:gd name="connsiteY252" fmla="*/ 20089 h 365298"/>
              <a:gd name="connsiteX253" fmla="*/ 477674 w 482292"/>
              <a:gd name="connsiteY253" fmla="*/ 8313 h 365298"/>
              <a:gd name="connsiteX254" fmla="*/ 473979 w 482292"/>
              <a:gd name="connsiteY254" fmla="*/ 4618 h 365298"/>
              <a:gd name="connsiteX255" fmla="*/ 473979 w 482292"/>
              <a:gd name="connsiteY255" fmla="*/ 4618 h 365298"/>
              <a:gd name="connsiteX256" fmla="*/ 473517 w 482292"/>
              <a:gd name="connsiteY256" fmla="*/ 4080 h 365298"/>
              <a:gd name="connsiteX257" fmla="*/ 473364 w 482292"/>
              <a:gd name="connsiteY257" fmla="*/ 3772 h 365298"/>
              <a:gd name="connsiteX258" fmla="*/ 472440 w 482292"/>
              <a:gd name="connsiteY258" fmla="*/ 4387 h 365298"/>
              <a:gd name="connsiteX259" fmla="*/ 469053 w 482292"/>
              <a:gd name="connsiteY259" fmla="*/ 4156 h 365298"/>
              <a:gd name="connsiteX260" fmla="*/ 463973 w 482292"/>
              <a:gd name="connsiteY260" fmla="*/ 0 h 365298"/>
              <a:gd name="connsiteX261" fmla="*/ 461664 w 482292"/>
              <a:gd name="connsiteY261" fmla="*/ 770 h 365298"/>
              <a:gd name="connsiteX262" fmla="*/ 461125 w 482292"/>
              <a:gd name="connsiteY262" fmla="*/ 924 h 365298"/>
              <a:gd name="connsiteX263" fmla="*/ 457046 w 482292"/>
              <a:gd name="connsiteY263" fmla="*/ 1386 h 365298"/>
              <a:gd name="connsiteX264" fmla="*/ 456122 w 482292"/>
              <a:gd name="connsiteY264" fmla="*/ 2309 h 365298"/>
              <a:gd name="connsiteX265" fmla="*/ 455737 w 482292"/>
              <a:gd name="connsiteY265" fmla="*/ 4311 h 365298"/>
              <a:gd name="connsiteX266" fmla="*/ 452736 w 482292"/>
              <a:gd name="connsiteY266" fmla="*/ 11622 h 365298"/>
              <a:gd name="connsiteX267" fmla="*/ 451196 w 482292"/>
              <a:gd name="connsiteY267" fmla="*/ 19012 h 365298"/>
              <a:gd name="connsiteX268" fmla="*/ 450888 w 482292"/>
              <a:gd name="connsiteY268" fmla="*/ 19781 h 365298"/>
              <a:gd name="connsiteX269" fmla="*/ 445808 w 482292"/>
              <a:gd name="connsiteY269" fmla="*/ 28787 h 365298"/>
              <a:gd name="connsiteX270" fmla="*/ 444192 w 482292"/>
              <a:gd name="connsiteY270" fmla="*/ 30095 h 365298"/>
              <a:gd name="connsiteX271" fmla="*/ 431800 w 482292"/>
              <a:gd name="connsiteY271" fmla="*/ 34021 h 365298"/>
              <a:gd name="connsiteX272" fmla="*/ 429876 w 482292"/>
              <a:gd name="connsiteY272" fmla="*/ 33944 h 365298"/>
              <a:gd name="connsiteX273" fmla="*/ 425950 w 482292"/>
              <a:gd name="connsiteY273" fmla="*/ 32250 h 365298"/>
              <a:gd name="connsiteX274" fmla="*/ 409710 w 482292"/>
              <a:gd name="connsiteY274" fmla="*/ 21321 h 365298"/>
              <a:gd name="connsiteX275" fmla="*/ 403090 w 482292"/>
              <a:gd name="connsiteY275" fmla="*/ 15317 h 365298"/>
              <a:gd name="connsiteX276" fmla="*/ 397087 w 482292"/>
              <a:gd name="connsiteY276" fmla="*/ 13470 h 365298"/>
              <a:gd name="connsiteX277" fmla="*/ 374688 w 482292"/>
              <a:gd name="connsiteY277" fmla="*/ 17857 h 365298"/>
              <a:gd name="connsiteX278" fmla="*/ 351751 w 482292"/>
              <a:gd name="connsiteY278" fmla="*/ 24784 h 365298"/>
              <a:gd name="connsiteX279" fmla="*/ 347210 w 482292"/>
              <a:gd name="connsiteY279" fmla="*/ 31789 h 365298"/>
              <a:gd name="connsiteX280" fmla="*/ 343054 w 482292"/>
              <a:gd name="connsiteY280" fmla="*/ 36638 h 365298"/>
              <a:gd name="connsiteX281" fmla="*/ 342284 w 482292"/>
              <a:gd name="connsiteY281" fmla="*/ 37254 h 365298"/>
              <a:gd name="connsiteX282" fmla="*/ 334972 w 482292"/>
              <a:gd name="connsiteY282" fmla="*/ 41179 h 365298"/>
              <a:gd name="connsiteX283" fmla="*/ 327352 w 482292"/>
              <a:gd name="connsiteY283" fmla="*/ 44104 h 365298"/>
              <a:gd name="connsiteX284" fmla="*/ 326582 w 482292"/>
              <a:gd name="connsiteY284" fmla="*/ 44258 h 365298"/>
              <a:gd name="connsiteX285" fmla="*/ 314806 w 482292"/>
              <a:gd name="connsiteY285" fmla="*/ 45181 h 365298"/>
              <a:gd name="connsiteX286" fmla="*/ 313959 w 482292"/>
              <a:gd name="connsiteY286" fmla="*/ 53032 h 365298"/>
              <a:gd name="connsiteX287" fmla="*/ 314498 w 482292"/>
              <a:gd name="connsiteY287" fmla="*/ 66656 h 365298"/>
              <a:gd name="connsiteX288" fmla="*/ 314190 w 482292"/>
              <a:gd name="connsiteY288" fmla="*/ 68041 h 365298"/>
              <a:gd name="connsiteX289" fmla="*/ 311342 w 482292"/>
              <a:gd name="connsiteY289" fmla="*/ 73660 h 365298"/>
              <a:gd name="connsiteX290" fmla="*/ 310958 w 482292"/>
              <a:gd name="connsiteY290" fmla="*/ 74276 h 365298"/>
              <a:gd name="connsiteX291" fmla="*/ 298719 w 482292"/>
              <a:gd name="connsiteY291" fmla="*/ 88130 h 365298"/>
              <a:gd name="connsiteX292" fmla="*/ 298719 w 482292"/>
              <a:gd name="connsiteY292" fmla="*/ 89901 h 365298"/>
              <a:gd name="connsiteX293" fmla="*/ 298719 w 482292"/>
              <a:gd name="connsiteY293" fmla="*/ 89901 h 365298"/>
              <a:gd name="connsiteX294" fmla="*/ 297488 w 482292"/>
              <a:gd name="connsiteY294" fmla="*/ 92210 h 365298"/>
              <a:gd name="connsiteX295" fmla="*/ 294101 w 482292"/>
              <a:gd name="connsiteY295" fmla="*/ 94442 h 365298"/>
              <a:gd name="connsiteX296" fmla="*/ 292716 w 482292"/>
              <a:gd name="connsiteY296" fmla="*/ 94904 h 365298"/>
              <a:gd name="connsiteX297" fmla="*/ 283556 w 482292"/>
              <a:gd name="connsiteY297" fmla="*/ 95443 h 365298"/>
              <a:gd name="connsiteX298" fmla="*/ 279477 w 482292"/>
              <a:gd name="connsiteY298" fmla="*/ 96982 h 365298"/>
              <a:gd name="connsiteX299" fmla="*/ 274089 w 482292"/>
              <a:gd name="connsiteY299" fmla="*/ 99676 h 365298"/>
              <a:gd name="connsiteX300" fmla="*/ 266469 w 482292"/>
              <a:gd name="connsiteY300" fmla="*/ 104602 h 365298"/>
              <a:gd name="connsiteX301" fmla="*/ 261004 w 482292"/>
              <a:gd name="connsiteY301" fmla="*/ 109066 h 365298"/>
              <a:gd name="connsiteX302" fmla="*/ 257925 w 482292"/>
              <a:gd name="connsiteY302" fmla="*/ 115762 h 365298"/>
              <a:gd name="connsiteX303" fmla="*/ 257541 w 482292"/>
              <a:gd name="connsiteY303" fmla="*/ 116378 h 365298"/>
              <a:gd name="connsiteX304" fmla="*/ 253076 w 482292"/>
              <a:gd name="connsiteY304" fmla="*/ 121997 h 365298"/>
              <a:gd name="connsiteX305" fmla="*/ 248766 w 482292"/>
              <a:gd name="connsiteY305" fmla="*/ 129001 h 365298"/>
              <a:gd name="connsiteX306" fmla="*/ 247150 w 482292"/>
              <a:gd name="connsiteY306" fmla="*/ 130233 h 365298"/>
              <a:gd name="connsiteX307" fmla="*/ 243224 w 482292"/>
              <a:gd name="connsiteY307" fmla="*/ 131387 h 365298"/>
              <a:gd name="connsiteX308" fmla="*/ 239837 w 482292"/>
              <a:gd name="connsiteY308" fmla="*/ 129771 h 365298"/>
              <a:gd name="connsiteX309" fmla="*/ 234681 w 482292"/>
              <a:gd name="connsiteY309" fmla="*/ 117148 h 365298"/>
              <a:gd name="connsiteX310" fmla="*/ 227138 w 482292"/>
              <a:gd name="connsiteY310" fmla="*/ 120073 h 365298"/>
              <a:gd name="connsiteX311" fmla="*/ 224367 w 482292"/>
              <a:gd name="connsiteY311" fmla="*/ 119688 h 365298"/>
              <a:gd name="connsiteX312" fmla="*/ 223289 w 482292"/>
              <a:gd name="connsiteY312" fmla="*/ 117148 h 365298"/>
              <a:gd name="connsiteX313" fmla="*/ 224905 w 482292"/>
              <a:gd name="connsiteY313" fmla="*/ 103370 h 365298"/>
              <a:gd name="connsiteX314" fmla="*/ 224367 w 482292"/>
              <a:gd name="connsiteY314" fmla="*/ 97290 h 365298"/>
              <a:gd name="connsiteX315" fmla="*/ 215592 w 482292"/>
              <a:gd name="connsiteY315" fmla="*/ 72044 h 365298"/>
              <a:gd name="connsiteX316" fmla="*/ 213437 w 482292"/>
              <a:gd name="connsiteY316" fmla="*/ 68580 h 365298"/>
              <a:gd name="connsiteX317" fmla="*/ 209127 w 482292"/>
              <a:gd name="connsiteY317" fmla="*/ 66656 h 365298"/>
              <a:gd name="connsiteX318" fmla="*/ 206048 w 482292"/>
              <a:gd name="connsiteY318" fmla="*/ 64809 h 365298"/>
              <a:gd name="connsiteX319" fmla="*/ 205355 w 482292"/>
              <a:gd name="connsiteY319" fmla="*/ 64270 h 365298"/>
              <a:gd name="connsiteX320" fmla="*/ 201430 w 482292"/>
              <a:gd name="connsiteY320" fmla="*/ 59806 h 365298"/>
              <a:gd name="connsiteX321" fmla="*/ 200737 w 482292"/>
              <a:gd name="connsiteY321" fmla="*/ 58420 h 365298"/>
              <a:gd name="connsiteX322" fmla="*/ 200198 w 482292"/>
              <a:gd name="connsiteY322" fmla="*/ 55034 h 365298"/>
              <a:gd name="connsiteX323" fmla="*/ 200198 w 482292"/>
              <a:gd name="connsiteY323" fmla="*/ 54187 h 365298"/>
              <a:gd name="connsiteX324" fmla="*/ 200737 w 482292"/>
              <a:gd name="connsiteY324" fmla="*/ 50261 h 365298"/>
              <a:gd name="connsiteX325" fmla="*/ 201276 w 482292"/>
              <a:gd name="connsiteY325" fmla="*/ 43642 h 365298"/>
              <a:gd name="connsiteX326" fmla="*/ 200429 w 482292"/>
              <a:gd name="connsiteY326" fmla="*/ 40717 h 365298"/>
              <a:gd name="connsiteX327" fmla="*/ 199582 w 482292"/>
              <a:gd name="connsiteY327" fmla="*/ 39563 h 365298"/>
              <a:gd name="connsiteX328" fmla="*/ 191962 w 482292"/>
              <a:gd name="connsiteY328" fmla="*/ 37023 h 365298"/>
              <a:gd name="connsiteX329" fmla="*/ 191039 w 482292"/>
              <a:gd name="connsiteY329" fmla="*/ 36484 h 365298"/>
              <a:gd name="connsiteX330" fmla="*/ 187960 w 482292"/>
              <a:gd name="connsiteY330" fmla="*/ 33944 h 365298"/>
              <a:gd name="connsiteX331" fmla="*/ 185651 w 482292"/>
              <a:gd name="connsiteY331" fmla="*/ 32943 h 365298"/>
              <a:gd name="connsiteX332" fmla="*/ 169949 w 482292"/>
              <a:gd name="connsiteY332" fmla="*/ 41333 h 365298"/>
              <a:gd name="connsiteX333" fmla="*/ 168641 w 482292"/>
              <a:gd name="connsiteY333" fmla="*/ 41641 h 365298"/>
              <a:gd name="connsiteX334" fmla="*/ 162483 w 482292"/>
              <a:gd name="connsiteY334" fmla="*/ 41641 h 365298"/>
              <a:gd name="connsiteX335" fmla="*/ 161251 w 482292"/>
              <a:gd name="connsiteY335" fmla="*/ 41333 h 365298"/>
              <a:gd name="connsiteX336" fmla="*/ 159019 w 482292"/>
              <a:gd name="connsiteY336" fmla="*/ 40178 h 365298"/>
              <a:gd name="connsiteX337" fmla="*/ 144626 w 482292"/>
              <a:gd name="connsiteY337" fmla="*/ 34636 h 365298"/>
              <a:gd name="connsiteX338" fmla="*/ 143625 w 482292"/>
              <a:gd name="connsiteY338" fmla="*/ 34021 h 365298"/>
              <a:gd name="connsiteX339" fmla="*/ 140239 w 482292"/>
              <a:gd name="connsiteY339" fmla="*/ 30634 h 365298"/>
              <a:gd name="connsiteX340" fmla="*/ 139546 w 482292"/>
              <a:gd name="connsiteY340" fmla="*/ 29480 h 365298"/>
              <a:gd name="connsiteX341" fmla="*/ 138161 w 482292"/>
              <a:gd name="connsiteY341" fmla="*/ 24707 h 365298"/>
              <a:gd name="connsiteX342" fmla="*/ 134851 w 482292"/>
              <a:gd name="connsiteY342" fmla="*/ 22244 h 365298"/>
              <a:gd name="connsiteX343" fmla="*/ 130925 w 482292"/>
              <a:gd name="connsiteY343" fmla="*/ 21244 h 365298"/>
              <a:gd name="connsiteX344" fmla="*/ 118764 w 482292"/>
              <a:gd name="connsiteY344" fmla="*/ 16856 h 365298"/>
              <a:gd name="connsiteX345" fmla="*/ 117533 w 482292"/>
              <a:gd name="connsiteY345" fmla="*/ 16856 h 365298"/>
              <a:gd name="connsiteX346" fmla="*/ 117533 w 482292"/>
              <a:gd name="connsiteY346" fmla="*/ 26401 h 365298"/>
              <a:gd name="connsiteX347" fmla="*/ 118995 w 482292"/>
              <a:gd name="connsiteY347" fmla="*/ 29710 h 365298"/>
              <a:gd name="connsiteX348" fmla="*/ 123382 w 482292"/>
              <a:gd name="connsiteY348" fmla="*/ 31019 h 365298"/>
              <a:gd name="connsiteX349" fmla="*/ 125307 w 482292"/>
              <a:gd name="connsiteY349" fmla="*/ 34252 h 365298"/>
              <a:gd name="connsiteX350" fmla="*/ 123074 w 482292"/>
              <a:gd name="connsiteY350" fmla="*/ 46028 h 365298"/>
              <a:gd name="connsiteX351" fmla="*/ 123152 w 482292"/>
              <a:gd name="connsiteY351" fmla="*/ 50723 h 365298"/>
              <a:gd name="connsiteX352" fmla="*/ 129232 w 482292"/>
              <a:gd name="connsiteY352" fmla="*/ 71120 h 365298"/>
              <a:gd name="connsiteX353" fmla="*/ 129309 w 482292"/>
              <a:gd name="connsiteY353" fmla="*/ 71736 h 365298"/>
              <a:gd name="connsiteX354" fmla="*/ 129848 w 482292"/>
              <a:gd name="connsiteY354" fmla="*/ 79587 h 365298"/>
              <a:gd name="connsiteX355" fmla="*/ 129309 w 482292"/>
              <a:gd name="connsiteY355" fmla="*/ 87284 h 365298"/>
              <a:gd name="connsiteX356" fmla="*/ 128308 w 482292"/>
              <a:gd name="connsiteY356" fmla="*/ 97136 h 365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</a:cxnLst>
            <a:rect l="l" t="t" r="r" b="b"/>
            <a:pathLst>
              <a:path w="482292" h="365298">
                <a:moveTo>
                  <a:pt x="128308" y="97136"/>
                </a:moveTo>
                <a:cubicBezTo>
                  <a:pt x="128154" y="97905"/>
                  <a:pt x="127693" y="98598"/>
                  <a:pt x="127000" y="98983"/>
                </a:cubicBezTo>
                <a:cubicBezTo>
                  <a:pt x="126307" y="99368"/>
                  <a:pt x="125461" y="99522"/>
                  <a:pt x="124768" y="99291"/>
                </a:cubicBezTo>
                <a:lnTo>
                  <a:pt x="115685" y="96597"/>
                </a:lnTo>
                <a:lnTo>
                  <a:pt x="107142" y="97136"/>
                </a:lnTo>
                <a:cubicBezTo>
                  <a:pt x="106988" y="97136"/>
                  <a:pt x="106757" y="97136"/>
                  <a:pt x="106603" y="97136"/>
                </a:cubicBezTo>
                <a:lnTo>
                  <a:pt x="98983" y="96058"/>
                </a:lnTo>
                <a:lnTo>
                  <a:pt x="90824" y="96597"/>
                </a:lnTo>
                <a:cubicBezTo>
                  <a:pt x="90439" y="96597"/>
                  <a:pt x="90131" y="96597"/>
                  <a:pt x="89747" y="96443"/>
                </a:cubicBezTo>
                <a:lnTo>
                  <a:pt x="86360" y="95289"/>
                </a:lnTo>
                <a:cubicBezTo>
                  <a:pt x="85975" y="95135"/>
                  <a:pt x="85590" y="94904"/>
                  <a:pt x="85282" y="94596"/>
                </a:cubicBezTo>
                <a:lnTo>
                  <a:pt x="81357" y="90671"/>
                </a:lnTo>
                <a:lnTo>
                  <a:pt x="72428" y="84282"/>
                </a:lnTo>
                <a:lnTo>
                  <a:pt x="68580" y="84667"/>
                </a:lnTo>
                <a:lnTo>
                  <a:pt x="44411" y="101677"/>
                </a:lnTo>
                <a:cubicBezTo>
                  <a:pt x="44258" y="101754"/>
                  <a:pt x="44104" y="101908"/>
                  <a:pt x="43873" y="101985"/>
                </a:cubicBezTo>
                <a:lnTo>
                  <a:pt x="25862" y="109682"/>
                </a:lnTo>
                <a:lnTo>
                  <a:pt x="25862" y="146627"/>
                </a:lnTo>
                <a:lnTo>
                  <a:pt x="26247" y="150245"/>
                </a:lnTo>
                <a:lnTo>
                  <a:pt x="30634" y="153863"/>
                </a:lnTo>
                <a:lnTo>
                  <a:pt x="45797" y="151861"/>
                </a:lnTo>
                <a:lnTo>
                  <a:pt x="60113" y="145242"/>
                </a:lnTo>
                <a:cubicBezTo>
                  <a:pt x="60498" y="145088"/>
                  <a:pt x="60883" y="145011"/>
                  <a:pt x="61268" y="145011"/>
                </a:cubicBezTo>
                <a:lnTo>
                  <a:pt x="64885" y="145011"/>
                </a:lnTo>
                <a:lnTo>
                  <a:pt x="69811" y="141547"/>
                </a:lnTo>
                <a:cubicBezTo>
                  <a:pt x="70196" y="141316"/>
                  <a:pt x="70581" y="141163"/>
                  <a:pt x="71043" y="141086"/>
                </a:cubicBezTo>
                <a:lnTo>
                  <a:pt x="74968" y="140547"/>
                </a:lnTo>
                <a:cubicBezTo>
                  <a:pt x="75507" y="140470"/>
                  <a:pt x="76123" y="140547"/>
                  <a:pt x="76662" y="140778"/>
                </a:cubicBezTo>
                <a:lnTo>
                  <a:pt x="80048" y="142471"/>
                </a:lnTo>
                <a:lnTo>
                  <a:pt x="84974" y="146089"/>
                </a:lnTo>
                <a:lnTo>
                  <a:pt x="98444" y="161175"/>
                </a:lnTo>
                <a:cubicBezTo>
                  <a:pt x="98829" y="161713"/>
                  <a:pt x="99060" y="162329"/>
                  <a:pt x="99060" y="162945"/>
                </a:cubicBezTo>
                <a:lnTo>
                  <a:pt x="99060" y="162945"/>
                </a:lnTo>
                <a:lnTo>
                  <a:pt x="99060" y="165408"/>
                </a:lnTo>
                <a:lnTo>
                  <a:pt x="99984" y="169102"/>
                </a:lnTo>
                <a:lnTo>
                  <a:pt x="101985" y="172104"/>
                </a:lnTo>
                <a:lnTo>
                  <a:pt x="105679" y="176338"/>
                </a:lnTo>
                <a:cubicBezTo>
                  <a:pt x="106064" y="176723"/>
                  <a:pt x="106295" y="177261"/>
                  <a:pt x="106372" y="177723"/>
                </a:cubicBezTo>
                <a:cubicBezTo>
                  <a:pt x="106449" y="178262"/>
                  <a:pt x="106372" y="178801"/>
                  <a:pt x="106218" y="179262"/>
                </a:cubicBezTo>
                <a:lnTo>
                  <a:pt x="104525" y="183188"/>
                </a:lnTo>
                <a:lnTo>
                  <a:pt x="96982" y="194348"/>
                </a:lnTo>
                <a:cubicBezTo>
                  <a:pt x="96674" y="194811"/>
                  <a:pt x="96212" y="195195"/>
                  <a:pt x="95673" y="195426"/>
                </a:cubicBezTo>
                <a:lnTo>
                  <a:pt x="86668" y="198813"/>
                </a:lnTo>
                <a:cubicBezTo>
                  <a:pt x="86206" y="198967"/>
                  <a:pt x="85667" y="199044"/>
                  <a:pt x="85205" y="198967"/>
                </a:cubicBezTo>
                <a:lnTo>
                  <a:pt x="72813" y="196735"/>
                </a:lnTo>
                <a:cubicBezTo>
                  <a:pt x="72582" y="196658"/>
                  <a:pt x="72351" y="196658"/>
                  <a:pt x="72197" y="196504"/>
                </a:cubicBezTo>
                <a:lnTo>
                  <a:pt x="67117" y="194272"/>
                </a:lnTo>
                <a:cubicBezTo>
                  <a:pt x="66733" y="194118"/>
                  <a:pt x="66425" y="193887"/>
                  <a:pt x="66194" y="193579"/>
                </a:cubicBezTo>
                <a:lnTo>
                  <a:pt x="62268" y="189269"/>
                </a:lnTo>
                <a:lnTo>
                  <a:pt x="57727" y="190500"/>
                </a:lnTo>
                <a:lnTo>
                  <a:pt x="57727" y="190500"/>
                </a:lnTo>
                <a:cubicBezTo>
                  <a:pt x="57111" y="190654"/>
                  <a:pt x="56496" y="190654"/>
                  <a:pt x="55957" y="190346"/>
                </a:cubicBezTo>
                <a:lnTo>
                  <a:pt x="55957" y="190346"/>
                </a:lnTo>
                <a:lnTo>
                  <a:pt x="49568" y="187652"/>
                </a:lnTo>
                <a:lnTo>
                  <a:pt x="46490" y="187344"/>
                </a:lnTo>
                <a:lnTo>
                  <a:pt x="40640" y="192270"/>
                </a:lnTo>
                <a:lnTo>
                  <a:pt x="39562" y="194887"/>
                </a:lnTo>
                <a:lnTo>
                  <a:pt x="40409" y="200275"/>
                </a:lnTo>
                <a:lnTo>
                  <a:pt x="42179" y="201584"/>
                </a:lnTo>
                <a:lnTo>
                  <a:pt x="43950" y="202892"/>
                </a:lnTo>
                <a:cubicBezTo>
                  <a:pt x="44488" y="203277"/>
                  <a:pt x="44873" y="203816"/>
                  <a:pt x="45027" y="204432"/>
                </a:cubicBezTo>
                <a:lnTo>
                  <a:pt x="45566" y="206664"/>
                </a:lnTo>
                <a:lnTo>
                  <a:pt x="46182" y="214438"/>
                </a:lnTo>
                <a:cubicBezTo>
                  <a:pt x="46182" y="214746"/>
                  <a:pt x="46182" y="215053"/>
                  <a:pt x="46105" y="215361"/>
                </a:cubicBezTo>
                <a:lnTo>
                  <a:pt x="44411" y="221519"/>
                </a:lnTo>
                <a:cubicBezTo>
                  <a:pt x="44335" y="221750"/>
                  <a:pt x="44258" y="221904"/>
                  <a:pt x="44181" y="222058"/>
                </a:cubicBezTo>
                <a:lnTo>
                  <a:pt x="35945" y="237990"/>
                </a:lnTo>
                <a:lnTo>
                  <a:pt x="33174" y="252230"/>
                </a:lnTo>
                <a:cubicBezTo>
                  <a:pt x="33020" y="253153"/>
                  <a:pt x="32404" y="253923"/>
                  <a:pt x="31481" y="254308"/>
                </a:cubicBezTo>
                <a:cubicBezTo>
                  <a:pt x="30634" y="254693"/>
                  <a:pt x="29633" y="254539"/>
                  <a:pt x="28864" y="254077"/>
                </a:cubicBezTo>
                <a:lnTo>
                  <a:pt x="22552" y="249844"/>
                </a:lnTo>
                <a:lnTo>
                  <a:pt x="20782" y="249382"/>
                </a:lnTo>
                <a:lnTo>
                  <a:pt x="14855" y="248920"/>
                </a:lnTo>
                <a:lnTo>
                  <a:pt x="13008" y="249305"/>
                </a:lnTo>
                <a:lnTo>
                  <a:pt x="12700" y="249536"/>
                </a:lnTo>
                <a:lnTo>
                  <a:pt x="12238" y="249844"/>
                </a:lnTo>
                <a:lnTo>
                  <a:pt x="7466" y="257233"/>
                </a:lnTo>
                <a:lnTo>
                  <a:pt x="0" y="276321"/>
                </a:lnTo>
                <a:lnTo>
                  <a:pt x="3617" y="279554"/>
                </a:lnTo>
                <a:cubicBezTo>
                  <a:pt x="3848" y="279785"/>
                  <a:pt x="4079" y="280093"/>
                  <a:pt x="4233" y="280401"/>
                </a:cubicBezTo>
                <a:lnTo>
                  <a:pt x="7081" y="286019"/>
                </a:lnTo>
                <a:cubicBezTo>
                  <a:pt x="7235" y="286327"/>
                  <a:pt x="7312" y="286712"/>
                  <a:pt x="7389" y="287020"/>
                </a:cubicBezTo>
                <a:lnTo>
                  <a:pt x="7928" y="293178"/>
                </a:lnTo>
                <a:lnTo>
                  <a:pt x="9005" y="297873"/>
                </a:lnTo>
                <a:lnTo>
                  <a:pt x="11007" y="302722"/>
                </a:lnTo>
                <a:lnTo>
                  <a:pt x="14470" y="307725"/>
                </a:lnTo>
                <a:lnTo>
                  <a:pt x="23091" y="314190"/>
                </a:lnTo>
                <a:cubicBezTo>
                  <a:pt x="23476" y="314498"/>
                  <a:pt x="23861" y="314883"/>
                  <a:pt x="24015" y="315422"/>
                </a:cubicBezTo>
                <a:lnTo>
                  <a:pt x="24707" y="317269"/>
                </a:lnTo>
                <a:lnTo>
                  <a:pt x="30172" y="319963"/>
                </a:lnTo>
                <a:lnTo>
                  <a:pt x="36022" y="321118"/>
                </a:lnTo>
                <a:lnTo>
                  <a:pt x="37176" y="321349"/>
                </a:lnTo>
                <a:lnTo>
                  <a:pt x="38793" y="320425"/>
                </a:lnTo>
                <a:lnTo>
                  <a:pt x="44181" y="315037"/>
                </a:lnTo>
                <a:lnTo>
                  <a:pt x="44796" y="314037"/>
                </a:lnTo>
                <a:lnTo>
                  <a:pt x="45797" y="312497"/>
                </a:lnTo>
                <a:lnTo>
                  <a:pt x="46721" y="309264"/>
                </a:lnTo>
                <a:lnTo>
                  <a:pt x="47259" y="296641"/>
                </a:lnTo>
                <a:cubicBezTo>
                  <a:pt x="47259" y="296333"/>
                  <a:pt x="47336" y="296026"/>
                  <a:pt x="47490" y="295718"/>
                </a:cubicBezTo>
                <a:lnTo>
                  <a:pt x="47952" y="294563"/>
                </a:lnTo>
                <a:lnTo>
                  <a:pt x="48645" y="292870"/>
                </a:lnTo>
                <a:lnTo>
                  <a:pt x="59574" y="275552"/>
                </a:lnTo>
                <a:cubicBezTo>
                  <a:pt x="59959" y="274936"/>
                  <a:pt x="60575" y="274474"/>
                  <a:pt x="61268" y="274320"/>
                </a:cubicBezTo>
                <a:lnTo>
                  <a:pt x="63500" y="273781"/>
                </a:lnTo>
                <a:cubicBezTo>
                  <a:pt x="64885" y="273397"/>
                  <a:pt x="66271" y="274166"/>
                  <a:pt x="66810" y="275475"/>
                </a:cubicBezTo>
                <a:lnTo>
                  <a:pt x="81049" y="310034"/>
                </a:lnTo>
                <a:lnTo>
                  <a:pt x="84282" y="312035"/>
                </a:lnTo>
                <a:lnTo>
                  <a:pt x="87284" y="312497"/>
                </a:lnTo>
                <a:lnTo>
                  <a:pt x="91517" y="312035"/>
                </a:lnTo>
                <a:lnTo>
                  <a:pt x="95288" y="310188"/>
                </a:lnTo>
                <a:lnTo>
                  <a:pt x="102601" y="303954"/>
                </a:lnTo>
                <a:lnTo>
                  <a:pt x="103524" y="302568"/>
                </a:lnTo>
                <a:cubicBezTo>
                  <a:pt x="104140" y="301721"/>
                  <a:pt x="105141" y="301260"/>
                  <a:pt x="106141" y="301337"/>
                </a:cubicBezTo>
                <a:cubicBezTo>
                  <a:pt x="106449" y="301337"/>
                  <a:pt x="106834" y="301490"/>
                  <a:pt x="107142" y="301644"/>
                </a:cubicBezTo>
                <a:lnTo>
                  <a:pt x="111606" y="303876"/>
                </a:lnTo>
                <a:cubicBezTo>
                  <a:pt x="112068" y="304107"/>
                  <a:pt x="112453" y="304415"/>
                  <a:pt x="112684" y="304877"/>
                </a:cubicBezTo>
                <a:lnTo>
                  <a:pt x="116609" y="311035"/>
                </a:lnTo>
                <a:cubicBezTo>
                  <a:pt x="116840" y="311343"/>
                  <a:pt x="116994" y="311727"/>
                  <a:pt x="116994" y="312112"/>
                </a:cubicBezTo>
                <a:lnTo>
                  <a:pt x="117456" y="315499"/>
                </a:lnTo>
                <a:lnTo>
                  <a:pt x="118148" y="316653"/>
                </a:lnTo>
                <a:lnTo>
                  <a:pt x="126307" y="317654"/>
                </a:lnTo>
                <a:lnTo>
                  <a:pt x="134235" y="317115"/>
                </a:lnTo>
                <a:lnTo>
                  <a:pt x="138930" y="317115"/>
                </a:lnTo>
                <a:cubicBezTo>
                  <a:pt x="139161" y="317115"/>
                  <a:pt x="139469" y="317115"/>
                  <a:pt x="139700" y="317192"/>
                </a:cubicBezTo>
                <a:lnTo>
                  <a:pt x="149860" y="320040"/>
                </a:lnTo>
                <a:lnTo>
                  <a:pt x="157172" y="320502"/>
                </a:lnTo>
                <a:cubicBezTo>
                  <a:pt x="157326" y="320502"/>
                  <a:pt x="157557" y="320579"/>
                  <a:pt x="157711" y="320579"/>
                </a:cubicBezTo>
                <a:lnTo>
                  <a:pt x="158404" y="320810"/>
                </a:lnTo>
                <a:lnTo>
                  <a:pt x="161636" y="321733"/>
                </a:lnTo>
                <a:cubicBezTo>
                  <a:pt x="162021" y="321811"/>
                  <a:pt x="162329" y="322041"/>
                  <a:pt x="162637" y="322272"/>
                </a:cubicBezTo>
                <a:lnTo>
                  <a:pt x="165331" y="324504"/>
                </a:lnTo>
                <a:lnTo>
                  <a:pt x="166024" y="325043"/>
                </a:lnTo>
                <a:lnTo>
                  <a:pt x="166024" y="325043"/>
                </a:lnTo>
                <a:lnTo>
                  <a:pt x="166024" y="325043"/>
                </a:lnTo>
                <a:cubicBezTo>
                  <a:pt x="166254" y="325197"/>
                  <a:pt x="166408" y="325428"/>
                  <a:pt x="166562" y="325659"/>
                </a:cubicBezTo>
                <a:lnTo>
                  <a:pt x="173875" y="336897"/>
                </a:lnTo>
                <a:lnTo>
                  <a:pt x="178724" y="342823"/>
                </a:lnTo>
                <a:lnTo>
                  <a:pt x="185266" y="349366"/>
                </a:lnTo>
                <a:lnTo>
                  <a:pt x="196273" y="358140"/>
                </a:lnTo>
                <a:lnTo>
                  <a:pt x="203431" y="365298"/>
                </a:lnTo>
                <a:lnTo>
                  <a:pt x="210050" y="353830"/>
                </a:lnTo>
                <a:lnTo>
                  <a:pt x="216901" y="344055"/>
                </a:lnTo>
                <a:lnTo>
                  <a:pt x="219287" y="339283"/>
                </a:lnTo>
                <a:lnTo>
                  <a:pt x="219748" y="334510"/>
                </a:lnTo>
                <a:lnTo>
                  <a:pt x="216824" y="329661"/>
                </a:lnTo>
                <a:lnTo>
                  <a:pt x="210589" y="318347"/>
                </a:lnTo>
                <a:cubicBezTo>
                  <a:pt x="210281" y="317808"/>
                  <a:pt x="210204" y="317269"/>
                  <a:pt x="210281" y="316653"/>
                </a:cubicBezTo>
                <a:lnTo>
                  <a:pt x="210820" y="311573"/>
                </a:lnTo>
                <a:lnTo>
                  <a:pt x="212590" y="305416"/>
                </a:lnTo>
                <a:lnTo>
                  <a:pt x="223905" y="283249"/>
                </a:lnTo>
                <a:lnTo>
                  <a:pt x="219979" y="276321"/>
                </a:lnTo>
                <a:lnTo>
                  <a:pt x="213976" y="273319"/>
                </a:lnTo>
                <a:cubicBezTo>
                  <a:pt x="213668" y="273166"/>
                  <a:pt x="213360" y="272935"/>
                  <a:pt x="213129" y="272704"/>
                </a:cubicBezTo>
                <a:cubicBezTo>
                  <a:pt x="212436" y="271934"/>
                  <a:pt x="212205" y="270856"/>
                  <a:pt x="212513" y="269856"/>
                </a:cubicBezTo>
                <a:lnTo>
                  <a:pt x="215900" y="260312"/>
                </a:lnTo>
                <a:cubicBezTo>
                  <a:pt x="216054" y="260004"/>
                  <a:pt x="216208" y="259619"/>
                  <a:pt x="216439" y="259388"/>
                </a:cubicBezTo>
                <a:lnTo>
                  <a:pt x="225444" y="249228"/>
                </a:lnTo>
                <a:lnTo>
                  <a:pt x="233526" y="241685"/>
                </a:lnTo>
                <a:cubicBezTo>
                  <a:pt x="233757" y="241531"/>
                  <a:pt x="233911" y="241377"/>
                  <a:pt x="234219" y="241223"/>
                </a:cubicBezTo>
                <a:lnTo>
                  <a:pt x="239837" y="238375"/>
                </a:lnTo>
                <a:cubicBezTo>
                  <a:pt x="240145" y="238221"/>
                  <a:pt x="240453" y="238144"/>
                  <a:pt x="240761" y="238067"/>
                </a:cubicBezTo>
                <a:lnTo>
                  <a:pt x="245225" y="237529"/>
                </a:lnTo>
                <a:cubicBezTo>
                  <a:pt x="245687" y="237452"/>
                  <a:pt x="246149" y="237529"/>
                  <a:pt x="246534" y="237682"/>
                </a:cubicBezTo>
                <a:lnTo>
                  <a:pt x="250536" y="239222"/>
                </a:lnTo>
                <a:lnTo>
                  <a:pt x="255231" y="239222"/>
                </a:lnTo>
                <a:lnTo>
                  <a:pt x="261235" y="237221"/>
                </a:lnTo>
                <a:lnTo>
                  <a:pt x="266238" y="234219"/>
                </a:lnTo>
                <a:lnTo>
                  <a:pt x="269317" y="230601"/>
                </a:lnTo>
                <a:cubicBezTo>
                  <a:pt x="269548" y="230293"/>
                  <a:pt x="269856" y="230063"/>
                  <a:pt x="270241" y="229909"/>
                </a:cubicBezTo>
                <a:lnTo>
                  <a:pt x="280939" y="224829"/>
                </a:lnTo>
                <a:cubicBezTo>
                  <a:pt x="281324" y="224675"/>
                  <a:pt x="281709" y="224521"/>
                  <a:pt x="282171" y="224521"/>
                </a:cubicBezTo>
                <a:cubicBezTo>
                  <a:pt x="282556" y="224521"/>
                  <a:pt x="283017" y="224598"/>
                  <a:pt x="283402" y="224752"/>
                </a:cubicBezTo>
                <a:lnTo>
                  <a:pt x="286019" y="225983"/>
                </a:lnTo>
                <a:lnTo>
                  <a:pt x="291561" y="228600"/>
                </a:lnTo>
                <a:lnTo>
                  <a:pt x="296102" y="229524"/>
                </a:lnTo>
                <a:lnTo>
                  <a:pt x="299720" y="228138"/>
                </a:lnTo>
                <a:lnTo>
                  <a:pt x="302722" y="220672"/>
                </a:lnTo>
                <a:cubicBezTo>
                  <a:pt x="302799" y="220518"/>
                  <a:pt x="302876" y="220287"/>
                  <a:pt x="303030" y="220133"/>
                </a:cubicBezTo>
                <a:lnTo>
                  <a:pt x="318578" y="196812"/>
                </a:lnTo>
                <a:lnTo>
                  <a:pt x="320733" y="190423"/>
                </a:lnTo>
                <a:cubicBezTo>
                  <a:pt x="320964" y="189653"/>
                  <a:pt x="321579" y="189038"/>
                  <a:pt x="322272" y="188730"/>
                </a:cubicBezTo>
                <a:lnTo>
                  <a:pt x="330893" y="184958"/>
                </a:lnTo>
                <a:lnTo>
                  <a:pt x="333972" y="182418"/>
                </a:lnTo>
                <a:cubicBezTo>
                  <a:pt x="334202" y="182264"/>
                  <a:pt x="334433" y="182110"/>
                  <a:pt x="334664" y="181956"/>
                </a:cubicBezTo>
                <a:lnTo>
                  <a:pt x="341438" y="179109"/>
                </a:lnTo>
                <a:cubicBezTo>
                  <a:pt x="341745" y="178955"/>
                  <a:pt x="342130" y="178878"/>
                  <a:pt x="342515" y="178878"/>
                </a:cubicBezTo>
                <a:lnTo>
                  <a:pt x="347595" y="178878"/>
                </a:lnTo>
                <a:lnTo>
                  <a:pt x="355061" y="177800"/>
                </a:lnTo>
                <a:lnTo>
                  <a:pt x="368685" y="173413"/>
                </a:lnTo>
                <a:cubicBezTo>
                  <a:pt x="368993" y="173336"/>
                  <a:pt x="369224" y="173259"/>
                  <a:pt x="369531" y="173259"/>
                </a:cubicBezTo>
                <a:lnTo>
                  <a:pt x="369531" y="173259"/>
                </a:lnTo>
                <a:lnTo>
                  <a:pt x="377382" y="173259"/>
                </a:lnTo>
                <a:lnTo>
                  <a:pt x="377382" y="173259"/>
                </a:lnTo>
                <a:lnTo>
                  <a:pt x="391083" y="175953"/>
                </a:lnTo>
                <a:lnTo>
                  <a:pt x="397548" y="172951"/>
                </a:lnTo>
                <a:cubicBezTo>
                  <a:pt x="397779" y="172874"/>
                  <a:pt x="398087" y="172797"/>
                  <a:pt x="398318" y="172720"/>
                </a:cubicBezTo>
                <a:lnTo>
                  <a:pt x="409479" y="171027"/>
                </a:lnTo>
                <a:cubicBezTo>
                  <a:pt x="409864" y="170950"/>
                  <a:pt x="410325" y="170950"/>
                  <a:pt x="410710" y="171104"/>
                </a:cubicBezTo>
                <a:lnTo>
                  <a:pt x="424180" y="175029"/>
                </a:lnTo>
                <a:lnTo>
                  <a:pt x="438188" y="180956"/>
                </a:lnTo>
                <a:lnTo>
                  <a:pt x="438804" y="180802"/>
                </a:lnTo>
                <a:lnTo>
                  <a:pt x="438650" y="179724"/>
                </a:lnTo>
                <a:lnTo>
                  <a:pt x="438573" y="179262"/>
                </a:lnTo>
                <a:cubicBezTo>
                  <a:pt x="438419" y="178339"/>
                  <a:pt x="438727" y="177415"/>
                  <a:pt x="439420" y="176799"/>
                </a:cubicBezTo>
                <a:lnTo>
                  <a:pt x="449426" y="167024"/>
                </a:lnTo>
                <a:lnTo>
                  <a:pt x="450965" y="159712"/>
                </a:lnTo>
                <a:cubicBezTo>
                  <a:pt x="451042" y="159404"/>
                  <a:pt x="451119" y="159096"/>
                  <a:pt x="451273" y="158866"/>
                </a:cubicBezTo>
                <a:lnTo>
                  <a:pt x="458431" y="146781"/>
                </a:lnTo>
                <a:lnTo>
                  <a:pt x="461125" y="137006"/>
                </a:lnTo>
                <a:cubicBezTo>
                  <a:pt x="461279" y="136467"/>
                  <a:pt x="461587" y="136006"/>
                  <a:pt x="461972" y="135621"/>
                </a:cubicBezTo>
                <a:lnTo>
                  <a:pt x="467514" y="130387"/>
                </a:lnTo>
                <a:lnTo>
                  <a:pt x="465590" y="123306"/>
                </a:lnTo>
                <a:cubicBezTo>
                  <a:pt x="465513" y="122921"/>
                  <a:pt x="465436" y="122459"/>
                  <a:pt x="465513" y="122074"/>
                </a:cubicBezTo>
                <a:cubicBezTo>
                  <a:pt x="465590" y="121689"/>
                  <a:pt x="465744" y="121227"/>
                  <a:pt x="466051" y="120920"/>
                </a:cubicBezTo>
                <a:lnTo>
                  <a:pt x="467745" y="118687"/>
                </a:lnTo>
                <a:cubicBezTo>
                  <a:pt x="468130" y="118149"/>
                  <a:pt x="468745" y="117764"/>
                  <a:pt x="469361" y="117610"/>
                </a:cubicBezTo>
                <a:lnTo>
                  <a:pt x="471439" y="117148"/>
                </a:lnTo>
                <a:lnTo>
                  <a:pt x="470593" y="114454"/>
                </a:lnTo>
                <a:lnTo>
                  <a:pt x="470285" y="112607"/>
                </a:lnTo>
                <a:lnTo>
                  <a:pt x="469361" y="106757"/>
                </a:lnTo>
                <a:cubicBezTo>
                  <a:pt x="469361" y="106526"/>
                  <a:pt x="469284" y="106295"/>
                  <a:pt x="469361" y="106064"/>
                </a:cubicBezTo>
                <a:lnTo>
                  <a:pt x="469900" y="99291"/>
                </a:lnTo>
                <a:cubicBezTo>
                  <a:pt x="469900" y="98983"/>
                  <a:pt x="469977" y="98752"/>
                  <a:pt x="470054" y="98444"/>
                </a:cubicBezTo>
                <a:lnTo>
                  <a:pt x="471208" y="95519"/>
                </a:lnTo>
                <a:lnTo>
                  <a:pt x="469438" y="94827"/>
                </a:lnTo>
                <a:cubicBezTo>
                  <a:pt x="468899" y="94596"/>
                  <a:pt x="468438" y="94288"/>
                  <a:pt x="468130" y="93826"/>
                </a:cubicBezTo>
                <a:lnTo>
                  <a:pt x="465282" y="89901"/>
                </a:lnTo>
                <a:cubicBezTo>
                  <a:pt x="465051" y="89516"/>
                  <a:pt x="464820" y="89131"/>
                  <a:pt x="464820" y="88669"/>
                </a:cubicBezTo>
                <a:cubicBezTo>
                  <a:pt x="464743" y="88207"/>
                  <a:pt x="464820" y="87822"/>
                  <a:pt x="464897" y="87361"/>
                </a:cubicBezTo>
                <a:lnTo>
                  <a:pt x="466051" y="83974"/>
                </a:lnTo>
                <a:cubicBezTo>
                  <a:pt x="466359" y="83127"/>
                  <a:pt x="466975" y="82512"/>
                  <a:pt x="467822" y="82204"/>
                </a:cubicBezTo>
                <a:lnTo>
                  <a:pt x="472902" y="80510"/>
                </a:lnTo>
                <a:lnTo>
                  <a:pt x="478905" y="79279"/>
                </a:lnTo>
                <a:lnTo>
                  <a:pt x="474210" y="77970"/>
                </a:lnTo>
                <a:cubicBezTo>
                  <a:pt x="473825" y="77894"/>
                  <a:pt x="473441" y="77663"/>
                  <a:pt x="473133" y="77432"/>
                </a:cubicBezTo>
                <a:cubicBezTo>
                  <a:pt x="472825" y="77201"/>
                  <a:pt x="472594" y="76893"/>
                  <a:pt x="472363" y="76508"/>
                </a:cubicBezTo>
                <a:cubicBezTo>
                  <a:pt x="471978" y="75815"/>
                  <a:pt x="471978" y="74969"/>
                  <a:pt x="472286" y="74199"/>
                </a:cubicBezTo>
                <a:lnTo>
                  <a:pt x="479059" y="57881"/>
                </a:lnTo>
                <a:lnTo>
                  <a:pt x="480984" y="49107"/>
                </a:lnTo>
                <a:lnTo>
                  <a:pt x="479598" y="46028"/>
                </a:lnTo>
                <a:lnTo>
                  <a:pt x="477366" y="45258"/>
                </a:lnTo>
                <a:cubicBezTo>
                  <a:pt x="476057" y="44796"/>
                  <a:pt x="475288" y="43488"/>
                  <a:pt x="475519" y="42102"/>
                </a:cubicBezTo>
                <a:lnTo>
                  <a:pt x="475519" y="42102"/>
                </a:lnTo>
                <a:lnTo>
                  <a:pt x="475519" y="42102"/>
                </a:lnTo>
                <a:lnTo>
                  <a:pt x="476057" y="38716"/>
                </a:lnTo>
                <a:cubicBezTo>
                  <a:pt x="476135" y="38254"/>
                  <a:pt x="476288" y="37869"/>
                  <a:pt x="476519" y="37561"/>
                </a:cubicBezTo>
                <a:lnTo>
                  <a:pt x="479367" y="33636"/>
                </a:lnTo>
                <a:lnTo>
                  <a:pt x="482292" y="27786"/>
                </a:lnTo>
                <a:cubicBezTo>
                  <a:pt x="481676" y="27555"/>
                  <a:pt x="481215" y="27093"/>
                  <a:pt x="480907" y="26555"/>
                </a:cubicBezTo>
                <a:lnTo>
                  <a:pt x="480907" y="26555"/>
                </a:lnTo>
                <a:lnTo>
                  <a:pt x="480907" y="26555"/>
                </a:lnTo>
                <a:lnTo>
                  <a:pt x="478059" y="21475"/>
                </a:lnTo>
                <a:cubicBezTo>
                  <a:pt x="477828" y="21090"/>
                  <a:pt x="477674" y="20551"/>
                  <a:pt x="477674" y="20089"/>
                </a:cubicBezTo>
                <a:lnTo>
                  <a:pt x="477674" y="8313"/>
                </a:lnTo>
                <a:lnTo>
                  <a:pt x="473979" y="4618"/>
                </a:lnTo>
                <a:lnTo>
                  <a:pt x="473979" y="4618"/>
                </a:lnTo>
                <a:cubicBezTo>
                  <a:pt x="473825" y="4464"/>
                  <a:pt x="473671" y="4311"/>
                  <a:pt x="473517" y="4080"/>
                </a:cubicBezTo>
                <a:lnTo>
                  <a:pt x="473364" y="3772"/>
                </a:lnTo>
                <a:lnTo>
                  <a:pt x="472440" y="4387"/>
                </a:lnTo>
                <a:cubicBezTo>
                  <a:pt x="471362" y="5080"/>
                  <a:pt x="469977" y="5003"/>
                  <a:pt x="469053" y="4156"/>
                </a:cubicBezTo>
                <a:lnTo>
                  <a:pt x="463973" y="0"/>
                </a:lnTo>
                <a:lnTo>
                  <a:pt x="461664" y="770"/>
                </a:lnTo>
                <a:cubicBezTo>
                  <a:pt x="461510" y="847"/>
                  <a:pt x="461279" y="847"/>
                  <a:pt x="461125" y="924"/>
                </a:cubicBezTo>
                <a:lnTo>
                  <a:pt x="457046" y="1386"/>
                </a:lnTo>
                <a:lnTo>
                  <a:pt x="456122" y="2309"/>
                </a:lnTo>
                <a:lnTo>
                  <a:pt x="455737" y="4311"/>
                </a:lnTo>
                <a:lnTo>
                  <a:pt x="452736" y="11622"/>
                </a:lnTo>
                <a:lnTo>
                  <a:pt x="451196" y="19012"/>
                </a:lnTo>
                <a:cubicBezTo>
                  <a:pt x="451119" y="19319"/>
                  <a:pt x="451042" y="19550"/>
                  <a:pt x="450888" y="19781"/>
                </a:cubicBezTo>
                <a:lnTo>
                  <a:pt x="445808" y="28787"/>
                </a:lnTo>
                <a:cubicBezTo>
                  <a:pt x="445424" y="29402"/>
                  <a:pt x="444885" y="29864"/>
                  <a:pt x="444192" y="30095"/>
                </a:cubicBezTo>
                <a:lnTo>
                  <a:pt x="431800" y="34021"/>
                </a:lnTo>
                <a:cubicBezTo>
                  <a:pt x="431184" y="34252"/>
                  <a:pt x="430491" y="34175"/>
                  <a:pt x="429876" y="33944"/>
                </a:cubicBezTo>
                <a:lnTo>
                  <a:pt x="425950" y="32250"/>
                </a:lnTo>
                <a:lnTo>
                  <a:pt x="409710" y="21321"/>
                </a:lnTo>
                <a:lnTo>
                  <a:pt x="403090" y="15317"/>
                </a:lnTo>
                <a:lnTo>
                  <a:pt x="397087" y="13470"/>
                </a:lnTo>
                <a:lnTo>
                  <a:pt x="374688" y="17857"/>
                </a:lnTo>
                <a:lnTo>
                  <a:pt x="351751" y="24784"/>
                </a:lnTo>
                <a:lnTo>
                  <a:pt x="347210" y="31789"/>
                </a:lnTo>
                <a:lnTo>
                  <a:pt x="343054" y="36638"/>
                </a:lnTo>
                <a:cubicBezTo>
                  <a:pt x="342823" y="36869"/>
                  <a:pt x="342592" y="37099"/>
                  <a:pt x="342284" y="37254"/>
                </a:cubicBezTo>
                <a:lnTo>
                  <a:pt x="334972" y="41179"/>
                </a:lnTo>
                <a:lnTo>
                  <a:pt x="327352" y="44104"/>
                </a:lnTo>
                <a:cubicBezTo>
                  <a:pt x="327121" y="44181"/>
                  <a:pt x="326813" y="44258"/>
                  <a:pt x="326582" y="44258"/>
                </a:cubicBezTo>
                <a:lnTo>
                  <a:pt x="314806" y="45181"/>
                </a:lnTo>
                <a:lnTo>
                  <a:pt x="313959" y="53032"/>
                </a:lnTo>
                <a:lnTo>
                  <a:pt x="314498" y="66656"/>
                </a:lnTo>
                <a:cubicBezTo>
                  <a:pt x="314498" y="67118"/>
                  <a:pt x="314421" y="67580"/>
                  <a:pt x="314190" y="68041"/>
                </a:cubicBezTo>
                <a:lnTo>
                  <a:pt x="311342" y="73660"/>
                </a:lnTo>
                <a:cubicBezTo>
                  <a:pt x="311265" y="73891"/>
                  <a:pt x="311111" y="74045"/>
                  <a:pt x="310958" y="74276"/>
                </a:cubicBezTo>
                <a:lnTo>
                  <a:pt x="298719" y="88130"/>
                </a:lnTo>
                <a:lnTo>
                  <a:pt x="298719" y="89901"/>
                </a:lnTo>
                <a:lnTo>
                  <a:pt x="298719" y="89901"/>
                </a:lnTo>
                <a:cubicBezTo>
                  <a:pt x="298719" y="90824"/>
                  <a:pt x="298258" y="91748"/>
                  <a:pt x="297488" y="92210"/>
                </a:cubicBezTo>
                <a:lnTo>
                  <a:pt x="294101" y="94442"/>
                </a:lnTo>
                <a:cubicBezTo>
                  <a:pt x="293716" y="94750"/>
                  <a:pt x="293178" y="94904"/>
                  <a:pt x="292716" y="94904"/>
                </a:cubicBezTo>
                <a:lnTo>
                  <a:pt x="283556" y="95443"/>
                </a:lnTo>
                <a:lnTo>
                  <a:pt x="279477" y="96982"/>
                </a:lnTo>
                <a:lnTo>
                  <a:pt x="274089" y="99676"/>
                </a:lnTo>
                <a:lnTo>
                  <a:pt x="266469" y="104602"/>
                </a:lnTo>
                <a:lnTo>
                  <a:pt x="261004" y="109066"/>
                </a:lnTo>
                <a:lnTo>
                  <a:pt x="257925" y="115762"/>
                </a:lnTo>
                <a:cubicBezTo>
                  <a:pt x="257848" y="115993"/>
                  <a:pt x="257695" y="116147"/>
                  <a:pt x="257541" y="116378"/>
                </a:cubicBezTo>
                <a:lnTo>
                  <a:pt x="253076" y="121997"/>
                </a:lnTo>
                <a:lnTo>
                  <a:pt x="248766" y="129001"/>
                </a:lnTo>
                <a:cubicBezTo>
                  <a:pt x="248381" y="129617"/>
                  <a:pt x="247842" y="130002"/>
                  <a:pt x="247150" y="130233"/>
                </a:cubicBezTo>
                <a:lnTo>
                  <a:pt x="243224" y="131387"/>
                </a:lnTo>
                <a:cubicBezTo>
                  <a:pt x="241839" y="131772"/>
                  <a:pt x="240376" y="131080"/>
                  <a:pt x="239837" y="129771"/>
                </a:cubicBezTo>
                <a:lnTo>
                  <a:pt x="234681" y="117148"/>
                </a:lnTo>
                <a:lnTo>
                  <a:pt x="227138" y="120073"/>
                </a:lnTo>
                <a:cubicBezTo>
                  <a:pt x="226214" y="120458"/>
                  <a:pt x="225213" y="120304"/>
                  <a:pt x="224367" y="119688"/>
                </a:cubicBezTo>
                <a:cubicBezTo>
                  <a:pt x="223597" y="119072"/>
                  <a:pt x="223212" y="118149"/>
                  <a:pt x="223289" y="117148"/>
                </a:cubicBezTo>
                <a:lnTo>
                  <a:pt x="224905" y="103370"/>
                </a:lnTo>
                <a:lnTo>
                  <a:pt x="224367" y="97290"/>
                </a:lnTo>
                <a:lnTo>
                  <a:pt x="215592" y="72044"/>
                </a:lnTo>
                <a:lnTo>
                  <a:pt x="213437" y="68580"/>
                </a:lnTo>
                <a:lnTo>
                  <a:pt x="209127" y="66656"/>
                </a:lnTo>
                <a:lnTo>
                  <a:pt x="206048" y="64809"/>
                </a:lnTo>
                <a:cubicBezTo>
                  <a:pt x="205817" y="64655"/>
                  <a:pt x="205586" y="64501"/>
                  <a:pt x="205355" y="64270"/>
                </a:cubicBezTo>
                <a:lnTo>
                  <a:pt x="201430" y="59806"/>
                </a:lnTo>
                <a:cubicBezTo>
                  <a:pt x="201122" y="59421"/>
                  <a:pt x="200891" y="58959"/>
                  <a:pt x="200737" y="58420"/>
                </a:cubicBezTo>
                <a:lnTo>
                  <a:pt x="200198" y="55034"/>
                </a:lnTo>
                <a:cubicBezTo>
                  <a:pt x="200121" y="54726"/>
                  <a:pt x="200121" y="54495"/>
                  <a:pt x="200198" y="54187"/>
                </a:cubicBezTo>
                <a:lnTo>
                  <a:pt x="200737" y="50261"/>
                </a:lnTo>
                <a:lnTo>
                  <a:pt x="201276" y="43642"/>
                </a:lnTo>
                <a:lnTo>
                  <a:pt x="200429" y="40717"/>
                </a:lnTo>
                <a:lnTo>
                  <a:pt x="199582" y="39563"/>
                </a:lnTo>
                <a:lnTo>
                  <a:pt x="191962" y="37023"/>
                </a:lnTo>
                <a:cubicBezTo>
                  <a:pt x="191654" y="36946"/>
                  <a:pt x="191347" y="36715"/>
                  <a:pt x="191039" y="36484"/>
                </a:cubicBezTo>
                <a:lnTo>
                  <a:pt x="187960" y="33944"/>
                </a:lnTo>
                <a:lnTo>
                  <a:pt x="185651" y="32943"/>
                </a:lnTo>
                <a:lnTo>
                  <a:pt x="169949" y="41333"/>
                </a:lnTo>
                <a:cubicBezTo>
                  <a:pt x="169564" y="41564"/>
                  <a:pt x="169102" y="41641"/>
                  <a:pt x="168641" y="41641"/>
                </a:cubicBezTo>
                <a:lnTo>
                  <a:pt x="162483" y="41641"/>
                </a:lnTo>
                <a:cubicBezTo>
                  <a:pt x="162021" y="41641"/>
                  <a:pt x="161636" y="41564"/>
                  <a:pt x="161251" y="41333"/>
                </a:cubicBezTo>
                <a:lnTo>
                  <a:pt x="159019" y="40178"/>
                </a:lnTo>
                <a:lnTo>
                  <a:pt x="144626" y="34636"/>
                </a:lnTo>
                <a:cubicBezTo>
                  <a:pt x="144241" y="34483"/>
                  <a:pt x="143933" y="34252"/>
                  <a:pt x="143625" y="34021"/>
                </a:cubicBezTo>
                <a:lnTo>
                  <a:pt x="140239" y="30634"/>
                </a:lnTo>
                <a:cubicBezTo>
                  <a:pt x="139931" y="30326"/>
                  <a:pt x="139700" y="29864"/>
                  <a:pt x="139546" y="29480"/>
                </a:cubicBezTo>
                <a:lnTo>
                  <a:pt x="138161" y="24707"/>
                </a:lnTo>
                <a:lnTo>
                  <a:pt x="134851" y="22244"/>
                </a:lnTo>
                <a:lnTo>
                  <a:pt x="130925" y="21244"/>
                </a:lnTo>
                <a:lnTo>
                  <a:pt x="118764" y="16856"/>
                </a:lnTo>
                <a:lnTo>
                  <a:pt x="117533" y="16856"/>
                </a:lnTo>
                <a:lnTo>
                  <a:pt x="117533" y="26401"/>
                </a:lnTo>
                <a:lnTo>
                  <a:pt x="118995" y="29710"/>
                </a:lnTo>
                <a:lnTo>
                  <a:pt x="123382" y="31019"/>
                </a:lnTo>
                <a:cubicBezTo>
                  <a:pt x="124768" y="31404"/>
                  <a:pt x="125614" y="32789"/>
                  <a:pt x="125307" y="34252"/>
                </a:cubicBezTo>
                <a:lnTo>
                  <a:pt x="123074" y="46028"/>
                </a:lnTo>
                <a:lnTo>
                  <a:pt x="123152" y="50723"/>
                </a:lnTo>
                <a:lnTo>
                  <a:pt x="129232" y="71120"/>
                </a:lnTo>
                <a:cubicBezTo>
                  <a:pt x="129309" y="71351"/>
                  <a:pt x="129309" y="71505"/>
                  <a:pt x="129309" y="71736"/>
                </a:cubicBezTo>
                <a:lnTo>
                  <a:pt x="129848" y="79587"/>
                </a:lnTo>
                <a:lnTo>
                  <a:pt x="129309" y="87284"/>
                </a:lnTo>
                <a:lnTo>
                  <a:pt x="128308" y="9713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2" name="Forma libre: forma 95">
            <a:extLst>
              <a:ext uri="{FF2B5EF4-FFF2-40B4-BE49-F238E27FC236}">
                <a16:creationId xmlns:a16="http://schemas.microsoft.com/office/drawing/2014/main" id="{66AF9445-7965-5E0B-E79D-E220E4843D73}"/>
              </a:ext>
            </a:extLst>
          </p:cNvPr>
          <p:cNvSpPr/>
          <p:nvPr/>
        </p:nvSpPr>
        <p:spPr>
          <a:xfrm>
            <a:off x="8712996" y="2715629"/>
            <a:ext cx="228897" cy="259629"/>
          </a:xfrm>
          <a:custGeom>
            <a:avLst/>
            <a:gdLst>
              <a:gd name="connsiteX0" fmla="*/ 127154 w 298103"/>
              <a:gd name="connsiteY0" fmla="*/ 311112 h 338127"/>
              <a:gd name="connsiteX1" fmla="*/ 125922 w 298103"/>
              <a:gd name="connsiteY1" fmla="*/ 314113 h 338127"/>
              <a:gd name="connsiteX2" fmla="*/ 129078 w 298103"/>
              <a:gd name="connsiteY2" fmla="*/ 313498 h 338127"/>
              <a:gd name="connsiteX3" fmla="*/ 130002 w 298103"/>
              <a:gd name="connsiteY3" fmla="*/ 313498 h 338127"/>
              <a:gd name="connsiteX4" fmla="*/ 133927 w 298103"/>
              <a:gd name="connsiteY4" fmla="*/ 314036 h 338127"/>
              <a:gd name="connsiteX5" fmla="*/ 149013 w 298103"/>
              <a:gd name="connsiteY5" fmla="*/ 318655 h 338127"/>
              <a:gd name="connsiteX6" fmla="*/ 173413 w 298103"/>
              <a:gd name="connsiteY6" fmla="*/ 322349 h 338127"/>
              <a:gd name="connsiteX7" fmla="*/ 177030 w 298103"/>
              <a:gd name="connsiteY7" fmla="*/ 320117 h 338127"/>
              <a:gd name="connsiteX8" fmla="*/ 178493 w 298103"/>
              <a:gd name="connsiteY8" fmla="*/ 319655 h 338127"/>
              <a:gd name="connsiteX9" fmla="*/ 181341 w 298103"/>
              <a:gd name="connsiteY9" fmla="*/ 319655 h 338127"/>
              <a:gd name="connsiteX10" fmla="*/ 182726 w 298103"/>
              <a:gd name="connsiteY10" fmla="*/ 320040 h 338127"/>
              <a:gd name="connsiteX11" fmla="*/ 192424 w 298103"/>
              <a:gd name="connsiteY11" fmla="*/ 325428 h 338127"/>
              <a:gd name="connsiteX12" fmla="*/ 195349 w 298103"/>
              <a:gd name="connsiteY12" fmla="*/ 325890 h 338127"/>
              <a:gd name="connsiteX13" fmla="*/ 228600 w 298103"/>
              <a:gd name="connsiteY13" fmla="*/ 325813 h 338127"/>
              <a:gd name="connsiteX14" fmla="*/ 242993 w 298103"/>
              <a:gd name="connsiteY14" fmla="*/ 327506 h 338127"/>
              <a:gd name="connsiteX15" fmla="*/ 244379 w 298103"/>
              <a:gd name="connsiteY15" fmla="*/ 328045 h 338127"/>
              <a:gd name="connsiteX16" fmla="*/ 257310 w 298103"/>
              <a:gd name="connsiteY16" fmla="*/ 337743 h 338127"/>
              <a:gd name="connsiteX17" fmla="*/ 260158 w 298103"/>
              <a:gd name="connsiteY17" fmla="*/ 338128 h 338127"/>
              <a:gd name="connsiteX18" fmla="*/ 264391 w 298103"/>
              <a:gd name="connsiteY18" fmla="*/ 335742 h 338127"/>
              <a:gd name="connsiteX19" fmla="*/ 265469 w 298103"/>
              <a:gd name="connsiteY19" fmla="*/ 335434 h 338127"/>
              <a:gd name="connsiteX20" fmla="*/ 271164 w 298103"/>
              <a:gd name="connsiteY20" fmla="*/ 334895 h 338127"/>
              <a:gd name="connsiteX21" fmla="*/ 275475 w 298103"/>
              <a:gd name="connsiteY21" fmla="*/ 332971 h 338127"/>
              <a:gd name="connsiteX22" fmla="*/ 277476 w 298103"/>
              <a:gd name="connsiteY22" fmla="*/ 331509 h 338127"/>
              <a:gd name="connsiteX23" fmla="*/ 278246 w 298103"/>
              <a:gd name="connsiteY23" fmla="*/ 331124 h 338127"/>
              <a:gd name="connsiteX24" fmla="*/ 282787 w 298103"/>
              <a:gd name="connsiteY24" fmla="*/ 329584 h 338127"/>
              <a:gd name="connsiteX25" fmla="*/ 286327 w 298103"/>
              <a:gd name="connsiteY25" fmla="*/ 326582 h 338127"/>
              <a:gd name="connsiteX26" fmla="*/ 294024 w 298103"/>
              <a:gd name="connsiteY26" fmla="*/ 321964 h 338127"/>
              <a:gd name="connsiteX27" fmla="*/ 298104 w 298103"/>
              <a:gd name="connsiteY27" fmla="*/ 293178 h 338127"/>
              <a:gd name="connsiteX28" fmla="*/ 289560 w 298103"/>
              <a:gd name="connsiteY28" fmla="*/ 284634 h 338127"/>
              <a:gd name="connsiteX29" fmla="*/ 278553 w 298103"/>
              <a:gd name="connsiteY29" fmla="*/ 275859 h 338127"/>
              <a:gd name="connsiteX30" fmla="*/ 271549 w 298103"/>
              <a:gd name="connsiteY30" fmla="*/ 268932 h 338127"/>
              <a:gd name="connsiteX31" fmla="*/ 266315 w 298103"/>
              <a:gd name="connsiteY31" fmla="*/ 262544 h 338127"/>
              <a:gd name="connsiteX32" fmla="*/ 259080 w 298103"/>
              <a:gd name="connsiteY32" fmla="*/ 251383 h 338127"/>
              <a:gd name="connsiteX33" fmla="*/ 256463 w 298103"/>
              <a:gd name="connsiteY33" fmla="*/ 249228 h 338127"/>
              <a:gd name="connsiteX34" fmla="*/ 253384 w 298103"/>
              <a:gd name="connsiteY34" fmla="*/ 248381 h 338127"/>
              <a:gd name="connsiteX35" fmla="*/ 245764 w 298103"/>
              <a:gd name="connsiteY35" fmla="*/ 247843 h 338127"/>
              <a:gd name="connsiteX36" fmla="*/ 235450 w 298103"/>
              <a:gd name="connsiteY36" fmla="*/ 245071 h 338127"/>
              <a:gd name="connsiteX37" fmla="*/ 231294 w 298103"/>
              <a:gd name="connsiteY37" fmla="*/ 245071 h 338127"/>
              <a:gd name="connsiteX38" fmla="*/ 223058 w 298103"/>
              <a:gd name="connsiteY38" fmla="*/ 245610 h 338127"/>
              <a:gd name="connsiteX39" fmla="*/ 212975 w 298103"/>
              <a:gd name="connsiteY39" fmla="*/ 244456 h 338127"/>
              <a:gd name="connsiteX40" fmla="*/ 210897 w 298103"/>
              <a:gd name="connsiteY40" fmla="*/ 243147 h 338127"/>
              <a:gd name="connsiteX41" fmla="*/ 209204 w 298103"/>
              <a:gd name="connsiteY41" fmla="*/ 240299 h 338127"/>
              <a:gd name="connsiteX42" fmla="*/ 208819 w 298103"/>
              <a:gd name="connsiteY42" fmla="*/ 239222 h 338127"/>
              <a:gd name="connsiteX43" fmla="*/ 208357 w 298103"/>
              <a:gd name="connsiteY43" fmla="*/ 235912 h 338127"/>
              <a:gd name="connsiteX44" fmla="*/ 205124 w 298103"/>
              <a:gd name="connsiteY44" fmla="*/ 230909 h 338127"/>
              <a:gd name="connsiteX45" fmla="*/ 203508 w 298103"/>
              <a:gd name="connsiteY45" fmla="*/ 230063 h 338127"/>
              <a:gd name="connsiteX46" fmla="*/ 203277 w 298103"/>
              <a:gd name="connsiteY46" fmla="*/ 230293 h 338127"/>
              <a:gd name="connsiteX47" fmla="*/ 195426 w 298103"/>
              <a:gd name="connsiteY47" fmla="*/ 237067 h 338127"/>
              <a:gd name="connsiteX48" fmla="*/ 194887 w 298103"/>
              <a:gd name="connsiteY48" fmla="*/ 237452 h 338127"/>
              <a:gd name="connsiteX49" fmla="*/ 190423 w 298103"/>
              <a:gd name="connsiteY49" fmla="*/ 239684 h 338127"/>
              <a:gd name="connsiteX50" fmla="*/ 189499 w 298103"/>
              <a:gd name="connsiteY50" fmla="*/ 239991 h 338127"/>
              <a:gd name="connsiteX51" fmla="*/ 184419 w 298103"/>
              <a:gd name="connsiteY51" fmla="*/ 240530 h 338127"/>
              <a:gd name="connsiteX52" fmla="*/ 183727 w 298103"/>
              <a:gd name="connsiteY52" fmla="*/ 240530 h 338127"/>
              <a:gd name="connsiteX53" fmla="*/ 179801 w 298103"/>
              <a:gd name="connsiteY53" fmla="*/ 239991 h 338127"/>
              <a:gd name="connsiteX54" fmla="*/ 178724 w 298103"/>
              <a:gd name="connsiteY54" fmla="*/ 239607 h 338127"/>
              <a:gd name="connsiteX55" fmla="*/ 174259 w 298103"/>
              <a:gd name="connsiteY55" fmla="*/ 236759 h 338127"/>
              <a:gd name="connsiteX56" fmla="*/ 173182 w 298103"/>
              <a:gd name="connsiteY56" fmla="*/ 235450 h 338127"/>
              <a:gd name="connsiteX57" fmla="*/ 171488 w 298103"/>
              <a:gd name="connsiteY57" fmla="*/ 231525 h 338127"/>
              <a:gd name="connsiteX58" fmla="*/ 159866 w 298103"/>
              <a:gd name="connsiteY58" fmla="*/ 203200 h 338127"/>
              <a:gd name="connsiteX59" fmla="*/ 150553 w 298103"/>
              <a:gd name="connsiteY59" fmla="*/ 217824 h 338127"/>
              <a:gd name="connsiteX60" fmla="*/ 149860 w 298103"/>
              <a:gd name="connsiteY60" fmla="*/ 219672 h 338127"/>
              <a:gd name="connsiteX61" fmla="*/ 149321 w 298103"/>
              <a:gd name="connsiteY61" fmla="*/ 232141 h 338127"/>
              <a:gd name="connsiteX62" fmla="*/ 149244 w 298103"/>
              <a:gd name="connsiteY62" fmla="*/ 232756 h 338127"/>
              <a:gd name="connsiteX63" fmla="*/ 148090 w 298103"/>
              <a:gd name="connsiteY63" fmla="*/ 236682 h 338127"/>
              <a:gd name="connsiteX64" fmla="*/ 147705 w 298103"/>
              <a:gd name="connsiteY64" fmla="*/ 237452 h 338127"/>
              <a:gd name="connsiteX65" fmla="*/ 145473 w 298103"/>
              <a:gd name="connsiteY65" fmla="*/ 240838 h 338127"/>
              <a:gd name="connsiteX66" fmla="*/ 139469 w 298103"/>
              <a:gd name="connsiteY66" fmla="*/ 246919 h 338127"/>
              <a:gd name="connsiteX67" fmla="*/ 138930 w 298103"/>
              <a:gd name="connsiteY67" fmla="*/ 247304 h 338127"/>
              <a:gd name="connsiteX68" fmla="*/ 136082 w 298103"/>
              <a:gd name="connsiteY68" fmla="*/ 248997 h 338127"/>
              <a:gd name="connsiteX69" fmla="*/ 134081 w 298103"/>
              <a:gd name="connsiteY69" fmla="*/ 249305 h 338127"/>
              <a:gd name="connsiteX70" fmla="*/ 125615 w 298103"/>
              <a:gd name="connsiteY70" fmla="*/ 247612 h 338127"/>
              <a:gd name="connsiteX71" fmla="*/ 124922 w 298103"/>
              <a:gd name="connsiteY71" fmla="*/ 247381 h 338127"/>
              <a:gd name="connsiteX72" fmla="*/ 118149 w 298103"/>
              <a:gd name="connsiteY72" fmla="*/ 243994 h 338127"/>
              <a:gd name="connsiteX73" fmla="*/ 116763 w 298103"/>
              <a:gd name="connsiteY73" fmla="*/ 242532 h 338127"/>
              <a:gd name="connsiteX74" fmla="*/ 115916 w 298103"/>
              <a:gd name="connsiteY74" fmla="*/ 240453 h 338127"/>
              <a:gd name="connsiteX75" fmla="*/ 107527 w 298103"/>
              <a:gd name="connsiteY75" fmla="*/ 234142 h 338127"/>
              <a:gd name="connsiteX76" fmla="*/ 106911 w 298103"/>
              <a:gd name="connsiteY76" fmla="*/ 233526 h 338127"/>
              <a:gd name="connsiteX77" fmla="*/ 102985 w 298103"/>
              <a:gd name="connsiteY77" fmla="*/ 227907 h 338127"/>
              <a:gd name="connsiteX78" fmla="*/ 102678 w 298103"/>
              <a:gd name="connsiteY78" fmla="*/ 227369 h 338127"/>
              <a:gd name="connsiteX79" fmla="*/ 100445 w 298103"/>
              <a:gd name="connsiteY79" fmla="*/ 221750 h 338127"/>
              <a:gd name="connsiteX80" fmla="*/ 99214 w 298103"/>
              <a:gd name="connsiteY80" fmla="*/ 216285 h 338127"/>
              <a:gd name="connsiteX81" fmla="*/ 98675 w 298103"/>
              <a:gd name="connsiteY81" fmla="*/ 210281 h 338127"/>
              <a:gd name="connsiteX82" fmla="*/ 96366 w 298103"/>
              <a:gd name="connsiteY82" fmla="*/ 205586 h 338127"/>
              <a:gd name="connsiteX83" fmla="*/ 91748 w 298103"/>
              <a:gd name="connsiteY83" fmla="*/ 201430 h 338127"/>
              <a:gd name="connsiteX84" fmla="*/ 90978 w 298103"/>
              <a:gd name="connsiteY84" fmla="*/ 198274 h 338127"/>
              <a:gd name="connsiteX85" fmla="*/ 99445 w 298103"/>
              <a:gd name="connsiteY85" fmla="*/ 176876 h 338127"/>
              <a:gd name="connsiteX86" fmla="*/ 104756 w 298103"/>
              <a:gd name="connsiteY86" fmla="*/ 168487 h 338127"/>
              <a:gd name="connsiteX87" fmla="*/ 105526 w 298103"/>
              <a:gd name="connsiteY87" fmla="*/ 167640 h 338127"/>
              <a:gd name="connsiteX88" fmla="*/ 107219 w 298103"/>
              <a:gd name="connsiteY88" fmla="*/ 166485 h 338127"/>
              <a:gd name="connsiteX89" fmla="*/ 108219 w 298103"/>
              <a:gd name="connsiteY89" fmla="*/ 166101 h 338127"/>
              <a:gd name="connsiteX90" fmla="*/ 111067 w 298103"/>
              <a:gd name="connsiteY90" fmla="*/ 165562 h 338127"/>
              <a:gd name="connsiteX91" fmla="*/ 111837 w 298103"/>
              <a:gd name="connsiteY91" fmla="*/ 165485 h 338127"/>
              <a:gd name="connsiteX92" fmla="*/ 118610 w 298103"/>
              <a:gd name="connsiteY92" fmla="*/ 166024 h 338127"/>
              <a:gd name="connsiteX93" fmla="*/ 121304 w 298103"/>
              <a:gd name="connsiteY93" fmla="*/ 166639 h 338127"/>
              <a:gd name="connsiteX94" fmla="*/ 122151 w 298103"/>
              <a:gd name="connsiteY94" fmla="*/ 167024 h 338127"/>
              <a:gd name="connsiteX95" fmla="*/ 125384 w 298103"/>
              <a:gd name="connsiteY95" fmla="*/ 169179 h 338127"/>
              <a:gd name="connsiteX96" fmla="*/ 127385 w 298103"/>
              <a:gd name="connsiteY96" fmla="*/ 158711 h 338127"/>
              <a:gd name="connsiteX97" fmla="*/ 127616 w 298103"/>
              <a:gd name="connsiteY97" fmla="*/ 157942 h 338127"/>
              <a:gd name="connsiteX98" fmla="*/ 135929 w 298103"/>
              <a:gd name="connsiteY98" fmla="*/ 141855 h 338127"/>
              <a:gd name="connsiteX99" fmla="*/ 137391 w 298103"/>
              <a:gd name="connsiteY99" fmla="*/ 136390 h 338127"/>
              <a:gd name="connsiteX100" fmla="*/ 136621 w 298103"/>
              <a:gd name="connsiteY100" fmla="*/ 128770 h 338127"/>
              <a:gd name="connsiteX101" fmla="*/ 132927 w 298103"/>
              <a:gd name="connsiteY101" fmla="*/ 125999 h 338127"/>
              <a:gd name="connsiteX102" fmla="*/ 131849 w 298103"/>
              <a:gd name="connsiteY102" fmla="*/ 124152 h 338127"/>
              <a:gd name="connsiteX103" fmla="*/ 130695 w 298103"/>
              <a:gd name="connsiteY103" fmla="*/ 116840 h 338127"/>
              <a:gd name="connsiteX104" fmla="*/ 130926 w 298103"/>
              <a:gd name="connsiteY104" fmla="*/ 115301 h 338127"/>
              <a:gd name="connsiteX105" fmla="*/ 132619 w 298103"/>
              <a:gd name="connsiteY105" fmla="*/ 111375 h 338127"/>
              <a:gd name="connsiteX106" fmla="*/ 133388 w 298103"/>
              <a:gd name="connsiteY106" fmla="*/ 110297 h 338127"/>
              <a:gd name="connsiteX107" fmla="*/ 140701 w 298103"/>
              <a:gd name="connsiteY107" fmla="*/ 104140 h 338127"/>
              <a:gd name="connsiteX108" fmla="*/ 142856 w 298103"/>
              <a:gd name="connsiteY108" fmla="*/ 103524 h 338127"/>
              <a:gd name="connsiteX109" fmla="*/ 147397 w 298103"/>
              <a:gd name="connsiteY109" fmla="*/ 104063 h 338127"/>
              <a:gd name="connsiteX110" fmla="*/ 148167 w 298103"/>
              <a:gd name="connsiteY110" fmla="*/ 104294 h 338127"/>
              <a:gd name="connsiteX111" fmla="*/ 154016 w 298103"/>
              <a:gd name="connsiteY111" fmla="*/ 106757 h 338127"/>
              <a:gd name="connsiteX112" fmla="*/ 159250 w 298103"/>
              <a:gd name="connsiteY112" fmla="*/ 105294 h 338127"/>
              <a:gd name="connsiteX113" fmla="*/ 162098 w 298103"/>
              <a:gd name="connsiteY113" fmla="*/ 106141 h 338127"/>
              <a:gd name="connsiteX114" fmla="*/ 166793 w 298103"/>
              <a:gd name="connsiteY114" fmla="*/ 111298 h 338127"/>
              <a:gd name="connsiteX115" fmla="*/ 171027 w 298103"/>
              <a:gd name="connsiteY115" fmla="*/ 113146 h 338127"/>
              <a:gd name="connsiteX116" fmla="*/ 182341 w 298103"/>
              <a:gd name="connsiteY116" fmla="*/ 115224 h 338127"/>
              <a:gd name="connsiteX117" fmla="*/ 189807 w 298103"/>
              <a:gd name="connsiteY117" fmla="*/ 112453 h 338127"/>
              <a:gd name="connsiteX118" fmla="*/ 196581 w 298103"/>
              <a:gd name="connsiteY118" fmla="*/ 102524 h 338127"/>
              <a:gd name="connsiteX119" fmla="*/ 197350 w 298103"/>
              <a:gd name="connsiteY119" fmla="*/ 100676 h 338127"/>
              <a:gd name="connsiteX120" fmla="*/ 194579 w 298103"/>
              <a:gd name="connsiteY120" fmla="*/ 97521 h 338127"/>
              <a:gd name="connsiteX121" fmla="*/ 192116 w 298103"/>
              <a:gd name="connsiteY121" fmla="*/ 93826 h 338127"/>
              <a:gd name="connsiteX122" fmla="*/ 191732 w 298103"/>
              <a:gd name="connsiteY122" fmla="*/ 92979 h 338127"/>
              <a:gd name="connsiteX123" fmla="*/ 190577 w 298103"/>
              <a:gd name="connsiteY123" fmla="*/ 88515 h 338127"/>
              <a:gd name="connsiteX124" fmla="*/ 190500 w 298103"/>
              <a:gd name="connsiteY124" fmla="*/ 87822 h 338127"/>
              <a:gd name="connsiteX125" fmla="*/ 190500 w 298103"/>
              <a:gd name="connsiteY125" fmla="*/ 85975 h 338127"/>
              <a:gd name="connsiteX126" fmla="*/ 190500 w 298103"/>
              <a:gd name="connsiteY126" fmla="*/ 85975 h 338127"/>
              <a:gd name="connsiteX127" fmla="*/ 188884 w 298103"/>
              <a:gd name="connsiteY127" fmla="*/ 83897 h 338127"/>
              <a:gd name="connsiteX128" fmla="*/ 178339 w 298103"/>
              <a:gd name="connsiteY128" fmla="*/ 72198 h 338127"/>
              <a:gd name="connsiteX129" fmla="*/ 174259 w 298103"/>
              <a:gd name="connsiteY129" fmla="*/ 69196 h 338127"/>
              <a:gd name="connsiteX130" fmla="*/ 172104 w 298103"/>
              <a:gd name="connsiteY130" fmla="*/ 68195 h 338127"/>
              <a:gd name="connsiteX131" fmla="*/ 169718 w 298103"/>
              <a:gd name="connsiteY131" fmla="*/ 68503 h 338127"/>
              <a:gd name="connsiteX132" fmla="*/ 164638 w 298103"/>
              <a:gd name="connsiteY132" fmla="*/ 72044 h 338127"/>
              <a:gd name="connsiteX133" fmla="*/ 163022 w 298103"/>
              <a:gd name="connsiteY133" fmla="*/ 72582 h 338127"/>
              <a:gd name="connsiteX134" fmla="*/ 159173 w 298103"/>
              <a:gd name="connsiteY134" fmla="*/ 72582 h 338127"/>
              <a:gd name="connsiteX135" fmla="*/ 145088 w 298103"/>
              <a:gd name="connsiteY135" fmla="*/ 79048 h 338127"/>
              <a:gd name="connsiteX136" fmla="*/ 144472 w 298103"/>
              <a:gd name="connsiteY136" fmla="*/ 79279 h 338127"/>
              <a:gd name="connsiteX137" fmla="*/ 141624 w 298103"/>
              <a:gd name="connsiteY137" fmla="*/ 79818 h 338127"/>
              <a:gd name="connsiteX138" fmla="*/ 127308 w 298103"/>
              <a:gd name="connsiteY138" fmla="*/ 81511 h 338127"/>
              <a:gd name="connsiteX139" fmla="*/ 125153 w 298103"/>
              <a:gd name="connsiteY139" fmla="*/ 80895 h 338127"/>
              <a:gd name="connsiteX140" fmla="*/ 118995 w 298103"/>
              <a:gd name="connsiteY140" fmla="*/ 75815 h 338127"/>
              <a:gd name="connsiteX141" fmla="*/ 117995 w 298103"/>
              <a:gd name="connsiteY141" fmla="*/ 73968 h 338127"/>
              <a:gd name="connsiteX142" fmla="*/ 117456 w 298103"/>
              <a:gd name="connsiteY142" fmla="*/ 68888 h 338127"/>
              <a:gd name="connsiteX143" fmla="*/ 117456 w 298103"/>
              <a:gd name="connsiteY143" fmla="*/ 32943 h 338127"/>
              <a:gd name="connsiteX144" fmla="*/ 112222 w 298103"/>
              <a:gd name="connsiteY144" fmla="*/ 33636 h 338127"/>
              <a:gd name="connsiteX145" fmla="*/ 111375 w 298103"/>
              <a:gd name="connsiteY145" fmla="*/ 33636 h 338127"/>
              <a:gd name="connsiteX146" fmla="*/ 93903 w 298103"/>
              <a:gd name="connsiteY146" fmla="*/ 30788 h 338127"/>
              <a:gd name="connsiteX147" fmla="*/ 93364 w 298103"/>
              <a:gd name="connsiteY147" fmla="*/ 30634 h 338127"/>
              <a:gd name="connsiteX148" fmla="*/ 80433 w 298103"/>
              <a:gd name="connsiteY148" fmla="*/ 25554 h 338127"/>
              <a:gd name="connsiteX149" fmla="*/ 71582 w 298103"/>
              <a:gd name="connsiteY149" fmla="*/ 20320 h 338127"/>
              <a:gd name="connsiteX150" fmla="*/ 71120 w 298103"/>
              <a:gd name="connsiteY150" fmla="*/ 20012 h 338127"/>
              <a:gd name="connsiteX151" fmla="*/ 63808 w 298103"/>
              <a:gd name="connsiteY151" fmla="*/ 13239 h 338127"/>
              <a:gd name="connsiteX152" fmla="*/ 63192 w 298103"/>
              <a:gd name="connsiteY152" fmla="*/ 12392 h 338127"/>
              <a:gd name="connsiteX153" fmla="*/ 59113 w 298103"/>
              <a:gd name="connsiteY153" fmla="*/ 4233 h 338127"/>
              <a:gd name="connsiteX154" fmla="*/ 50569 w 298103"/>
              <a:gd name="connsiteY154" fmla="*/ 0 h 338127"/>
              <a:gd name="connsiteX155" fmla="*/ 38639 w 298103"/>
              <a:gd name="connsiteY155" fmla="*/ 12931 h 338127"/>
              <a:gd name="connsiteX156" fmla="*/ 38100 w 298103"/>
              <a:gd name="connsiteY156" fmla="*/ 22013 h 338127"/>
              <a:gd name="connsiteX157" fmla="*/ 33559 w 298103"/>
              <a:gd name="connsiteY157" fmla="*/ 43257 h 338127"/>
              <a:gd name="connsiteX158" fmla="*/ 33097 w 298103"/>
              <a:gd name="connsiteY158" fmla="*/ 44335 h 338127"/>
              <a:gd name="connsiteX159" fmla="*/ 32250 w 298103"/>
              <a:gd name="connsiteY159" fmla="*/ 45104 h 338127"/>
              <a:gd name="connsiteX160" fmla="*/ 24399 w 298103"/>
              <a:gd name="connsiteY160" fmla="*/ 49799 h 338127"/>
              <a:gd name="connsiteX161" fmla="*/ 12623 w 298103"/>
              <a:gd name="connsiteY161" fmla="*/ 56881 h 338127"/>
              <a:gd name="connsiteX162" fmla="*/ 6312 w 298103"/>
              <a:gd name="connsiteY162" fmla="*/ 62268 h 338127"/>
              <a:gd name="connsiteX163" fmla="*/ 0 w 298103"/>
              <a:gd name="connsiteY163" fmla="*/ 82358 h 338127"/>
              <a:gd name="connsiteX164" fmla="*/ 1078 w 298103"/>
              <a:gd name="connsiteY164" fmla="*/ 97444 h 338127"/>
              <a:gd name="connsiteX165" fmla="*/ 31635 w 298103"/>
              <a:gd name="connsiteY165" fmla="*/ 148013 h 338127"/>
              <a:gd name="connsiteX166" fmla="*/ 31942 w 298103"/>
              <a:gd name="connsiteY166" fmla="*/ 148706 h 338127"/>
              <a:gd name="connsiteX167" fmla="*/ 35868 w 298103"/>
              <a:gd name="connsiteY167" fmla="*/ 162175 h 338127"/>
              <a:gd name="connsiteX168" fmla="*/ 35945 w 298103"/>
              <a:gd name="connsiteY168" fmla="*/ 163099 h 338127"/>
              <a:gd name="connsiteX169" fmla="*/ 35406 w 298103"/>
              <a:gd name="connsiteY169" fmla="*/ 173490 h 338127"/>
              <a:gd name="connsiteX170" fmla="*/ 40640 w 298103"/>
              <a:gd name="connsiteY170" fmla="*/ 182341 h 338127"/>
              <a:gd name="connsiteX171" fmla="*/ 41025 w 298103"/>
              <a:gd name="connsiteY171" fmla="*/ 183881 h 338127"/>
              <a:gd name="connsiteX172" fmla="*/ 40486 w 298103"/>
              <a:gd name="connsiteY172" fmla="*/ 201199 h 338127"/>
              <a:gd name="connsiteX173" fmla="*/ 42410 w 298103"/>
              <a:gd name="connsiteY173" fmla="*/ 203123 h 338127"/>
              <a:gd name="connsiteX174" fmla="*/ 42949 w 298103"/>
              <a:gd name="connsiteY174" fmla="*/ 203816 h 338127"/>
              <a:gd name="connsiteX175" fmla="*/ 55880 w 298103"/>
              <a:gd name="connsiteY175" fmla="*/ 229139 h 338127"/>
              <a:gd name="connsiteX176" fmla="*/ 60036 w 298103"/>
              <a:gd name="connsiteY176" fmla="*/ 235835 h 338127"/>
              <a:gd name="connsiteX177" fmla="*/ 73198 w 298103"/>
              <a:gd name="connsiteY177" fmla="*/ 247381 h 338127"/>
              <a:gd name="connsiteX178" fmla="*/ 74122 w 298103"/>
              <a:gd name="connsiteY178" fmla="*/ 249536 h 338127"/>
              <a:gd name="connsiteX179" fmla="*/ 74122 w 298103"/>
              <a:gd name="connsiteY179" fmla="*/ 259465 h 338127"/>
              <a:gd name="connsiteX180" fmla="*/ 75661 w 298103"/>
              <a:gd name="connsiteY180" fmla="*/ 262082 h 338127"/>
              <a:gd name="connsiteX181" fmla="*/ 77585 w 298103"/>
              <a:gd name="connsiteY181" fmla="*/ 263236 h 338127"/>
              <a:gd name="connsiteX182" fmla="*/ 80202 w 298103"/>
              <a:gd name="connsiteY182" fmla="*/ 264160 h 338127"/>
              <a:gd name="connsiteX183" fmla="*/ 88592 w 298103"/>
              <a:gd name="connsiteY183" fmla="*/ 264160 h 338127"/>
              <a:gd name="connsiteX184" fmla="*/ 93056 w 298103"/>
              <a:gd name="connsiteY184" fmla="*/ 261697 h 338127"/>
              <a:gd name="connsiteX185" fmla="*/ 96828 w 298103"/>
              <a:gd name="connsiteY185" fmla="*/ 262698 h 338127"/>
              <a:gd name="connsiteX186" fmla="*/ 98521 w 298103"/>
              <a:gd name="connsiteY186" fmla="*/ 265545 h 338127"/>
              <a:gd name="connsiteX187" fmla="*/ 98906 w 298103"/>
              <a:gd name="connsiteY187" fmla="*/ 267393 h 338127"/>
              <a:gd name="connsiteX188" fmla="*/ 97752 w 298103"/>
              <a:gd name="connsiteY188" fmla="*/ 275859 h 338127"/>
              <a:gd name="connsiteX189" fmla="*/ 97521 w 298103"/>
              <a:gd name="connsiteY189" fmla="*/ 276629 h 338127"/>
              <a:gd name="connsiteX190" fmla="*/ 95289 w 298103"/>
              <a:gd name="connsiteY190" fmla="*/ 281709 h 338127"/>
              <a:gd name="connsiteX191" fmla="*/ 94365 w 298103"/>
              <a:gd name="connsiteY191" fmla="*/ 282864 h 338127"/>
              <a:gd name="connsiteX192" fmla="*/ 92518 w 298103"/>
              <a:gd name="connsiteY192" fmla="*/ 284172 h 338127"/>
              <a:gd name="connsiteX193" fmla="*/ 97444 w 298103"/>
              <a:gd name="connsiteY193" fmla="*/ 292639 h 338127"/>
              <a:gd name="connsiteX194" fmla="*/ 97829 w 298103"/>
              <a:gd name="connsiteY194" fmla="*/ 294332 h 338127"/>
              <a:gd name="connsiteX195" fmla="*/ 97367 w 298103"/>
              <a:gd name="connsiteY195" fmla="*/ 298950 h 338127"/>
              <a:gd name="connsiteX196" fmla="*/ 98752 w 298103"/>
              <a:gd name="connsiteY196" fmla="*/ 301028 h 338127"/>
              <a:gd name="connsiteX197" fmla="*/ 101677 w 298103"/>
              <a:gd name="connsiteY197" fmla="*/ 303107 h 338127"/>
              <a:gd name="connsiteX198" fmla="*/ 106526 w 298103"/>
              <a:gd name="connsiteY198" fmla="*/ 303569 h 338127"/>
              <a:gd name="connsiteX199" fmla="*/ 108527 w 298103"/>
              <a:gd name="connsiteY199" fmla="*/ 303569 h 338127"/>
              <a:gd name="connsiteX200" fmla="*/ 113376 w 298103"/>
              <a:gd name="connsiteY200" fmla="*/ 299258 h 338127"/>
              <a:gd name="connsiteX201" fmla="*/ 114685 w 298103"/>
              <a:gd name="connsiteY201" fmla="*/ 298566 h 338127"/>
              <a:gd name="connsiteX202" fmla="*/ 118841 w 298103"/>
              <a:gd name="connsiteY202" fmla="*/ 297642 h 338127"/>
              <a:gd name="connsiteX203" fmla="*/ 119765 w 298103"/>
              <a:gd name="connsiteY203" fmla="*/ 297411 h 338127"/>
              <a:gd name="connsiteX204" fmla="*/ 120689 w 298103"/>
              <a:gd name="connsiteY204" fmla="*/ 297334 h 338127"/>
              <a:gd name="connsiteX205" fmla="*/ 121612 w 298103"/>
              <a:gd name="connsiteY205" fmla="*/ 297642 h 338127"/>
              <a:gd name="connsiteX206" fmla="*/ 124999 w 298103"/>
              <a:gd name="connsiteY206" fmla="*/ 299335 h 338127"/>
              <a:gd name="connsiteX207" fmla="*/ 126461 w 298103"/>
              <a:gd name="connsiteY207" fmla="*/ 301182 h 338127"/>
              <a:gd name="connsiteX208" fmla="*/ 127000 w 298103"/>
              <a:gd name="connsiteY208" fmla="*/ 303415 h 338127"/>
              <a:gd name="connsiteX209" fmla="*/ 127539 w 298103"/>
              <a:gd name="connsiteY209" fmla="*/ 305647 h 338127"/>
              <a:gd name="connsiteX210" fmla="*/ 127616 w 298103"/>
              <a:gd name="connsiteY210" fmla="*/ 306339 h 338127"/>
              <a:gd name="connsiteX211" fmla="*/ 127616 w 298103"/>
              <a:gd name="connsiteY211" fmla="*/ 309726 h 338127"/>
              <a:gd name="connsiteX212" fmla="*/ 127154 w 298103"/>
              <a:gd name="connsiteY212" fmla="*/ 311112 h 33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</a:cxnLst>
            <a:rect l="l" t="t" r="r" b="b"/>
            <a:pathLst>
              <a:path w="298103" h="338127">
                <a:moveTo>
                  <a:pt x="127154" y="311112"/>
                </a:moveTo>
                <a:lnTo>
                  <a:pt x="125922" y="314113"/>
                </a:lnTo>
                <a:lnTo>
                  <a:pt x="129078" y="313498"/>
                </a:lnTo>
                <a:cubicBezTo>
                  <a:pt x="129386" y="313421"/>
                  <a:pt x="129694" y="313421"/>
                  <a:pt x="130002" y="313498"/>
                </a:cubicBezTo>
                <a:lnTo>
                  <a:pt x="133927" y="314036"/>
                </a:lnTo>
                <a:lnTo>
                  <a:pt x="149013" y="318655"/>
                </a:lnTo>
                <a:lnTo>
                  <a:pt x="173413" y="322349"/>
                </a:lnTo>
                <a:lnTo>
                  <a:pt x="177030" y="320117"/>
                </a:lnTo>
                <a:cubicBezTo>
                  <a:pt x="177492" y="319809"/>
                  <a:pt x="178031" y="319655"/>
                  <a:pt x="178493" y="319655"/>
                </a:cubicBezTo>
                <a:lnTo>
                  <a:pt x="181341" y="319655"/>
                </a:lnTo>
                <a:cubicBezTo>
                  <a:pt x="181803" y="319655"/>
                  <a:pt x="182264" y="319809"/>
                  <a:pt x="182726" y="320040"/>
                </a:cubicBezTo>
                <a:lnTo>
                  <a:pt x="192424" y="325428"/>
                </a:lnTo>
                <a:lnTo>
                  <a:pt x="195349" y="325890"/>
                </a:lnTo>
                <a:lnTo>
                  <a:pt x="228600" y="325813"/>
                </a:lnTo>
                <a:lnTo>
                  <a:pt x="242993" y="327506"/>
                </a:lnTo>
                <a:cubicBezTo>
                  <a:pt x="243455" y="327583"/>
                  <a:pt x="243917" y="327737"/>
                  <a:pt x="244379" y="328045"/>
                </a:cubicBezTo>
                <a:lnTo>
                  <a:pt x="257310" y="337743"/>
                </a:lnTo>
                <a:lnTo>
                  <a:pt x="260158" y="338128"/>
                </a:lnTo>
                <a:lnTo>
                  <a:pt x="264391" y="335742"/>
                </a:lnTo>
                <a:cubicBezTo>
                  <a:pt x="264699" y="335588"/>
                  <a:pt x="265084" y="335434"/>
                  <a:pt x="265469" y="335434"/>
                </a:cubicBezTo>
                <a:lnTo>
                  <a:pt x="271164" y="334895"/>
                </a:lnTo>
                <a:lnTo>
                  <a:pt x="275475" y="332971"/>
                </a:lnTo>
                <a:lnTo>
                  <a:pt x="277476" y="331509"/>
                </a:lnTo>
                <a:cubicBezTo>
                  <a:pt x="277707" y="331354"/>
                  <a:pt x="278015" y="331201"/>
                  <a:pt x="278246" y="331124"/>
                </a:cubicBezTo>
                <a:lnTo>
                  <a:pt x="282787" y="329584"/>
                </a:lnTo>
                <a:lnTo>
                  <a:pt x="286327" y="326582"/>
                </a:lnTo>
                <a:lnTo>
                  <a:pt x="294024" y="321964"/>
                </a:lnTo>
                <a:lnTo>
                  <a:pt x="298104" y="293178"/>
                </a:lnTo>
                <a:lnTo>
                  <a:pt x="289560" y="284634"/>
                </a:lnTo>
                <a:lnTo>
                  <a:pt x="278553" y="275859"/>
                </a:lnTo>
                <a:lnTo>
                  <a:pt x="271549" y="268932"/>
                </a:lnTo>
                <a:lnTo>
                  <a:pt x="266315" y="262544"/>
                </a:lnTo>
                <a:lnTo>
                  <a:pt x="259080" y="251383"/>
                </a:lnTo>
                <a:lnTo>
                  <a:pt x="256463" y="249228"/>
                </a:lnTo>
                <a:lnTo>
                  <a:pt x="253384" y="248381"/>
                </a:lnTo>
                <a:lnTo>
                  <a:pt x="245764" y="247843"/>
                </a:lnTo>
                <a:lnTo>
                  <a:pt x="235450" y="245071"/>
                </a:lnTo>
                <a:lnTo>
                  <a:pt x="231294" y="245071"/>
                </a:lnTo>
                <a:lnTo>
                  <a:pt x="223058" y="245610"/>
                </a:lnTo>
                <a:lnTo>
                  <a:pt x="212975" y="244456"/>
                </a:lnTo>
                <a:cubicBezTo>
                  <a:pt x="212128" y="244379"/>
                  <a:pt x="211359" y="243840"/>
                  <a:pt x="210897" y="243147"/>
                </a:cubicBezTo>
                <a:lnTo>
                  <a:pt x="209204" y="240299"/>
                </a:lnTo>
                <a:cubicBezTo>
                  <a:pt x="209050" y="239991"/>
                  <a:pt x="208896" y="239607"/>
                  <a:pt x="208819" y="239222"/>
                </a:cubicBezTo>
                <a:lnTo>
                  <a:pt x="208357" y="235912"/>
                </a:lnTo>
                <a:lnTo>
                  <a:pt x="205124" y="230909"/>
                </a:lnTo>
                <a:lnTo>
                  <a:pt x="203508" y="230063"/>
                </a:lnTo>
                <a:cubicBezTo>
                  <a:pt x="203431" y="230139"/>
                  <a:pt x="203354" y="230216"/>
                  <a:pt x="203277" y="230293"/>
                </a:cubicBezTo>
                <a:lnTo>
                  <a:pt x="195426" y="237067"/>
                </a:lnTo>
                <a:cubicBezTo>
                  <a:pt x="195272" y="237221"/>
                  <a:pt x="195041" y="237375"/>
                  <a:pt x="194887" y="237452"/>
                </a:cubicBezTo>
                <a:lnTo>
                  <a:pt x="190423" y="239684"/>
                </a:lnTo>
                <a:cubicBezTo>
                  <a:pt x="190115" y="239838"/>
                  <a:pt x="189807" y="239915"/>
                  <a:pt x="189499" y="239991"/>
                </a:cubicBezTo>
                <a:lnTo>
                  <a:pt x="184419" y="240530"/>
                </a:lnTo>
                <a:cubicBezTo>
                  <a:pt x="184189" y="240530"/>
                  <a:pt x="183958" y="240530"/>
                  <a:pt x="183727" y="240530"/>
                </a:cubicBezTo>
                <a:lnTo>
                  <a:pt x="179801" y="239991"/>
                </a:lnTo>
                <a:cubicBezTo>
                  <a:pt x="179416" y="239915"/>
                  <a:pt x="179032" y="239761"/>
                  <a:pt x="178724" y="239607"/>
                </a:cubicBezTo>
                <a:lnTo>
                  <a:pt x="174259" y="236759"/>
                </a:lnTo>
                <a:cubicBezTo>
                  <a:pt x="173798" y="236451"/>
                  <a:pt x="173413" y="235989"/>
                  <a:pt x="173182" y="235450"/>
                </a:cubicBezTo>
                <a:lnTo>
                  <a:pt x="171488" y="231525"/>
                </a:lnTo>
                <a:lnTo>
                  <a:pt x="159866" y="203200"/>
                </a:lnTo>
                <a:lnTo>
                  <a:pt x="150553" y="217824"/>
                </a:lnTo>
                <a:lnTo>
                  <a:pt x="149860" y="219672"/>
                </a:lnTo>
                <a:lnTo>
                  <a:pt x="149321" y="232141"/>
                </a:lnTo>
                <a:cubicBezTo>
                  <a:pt x="149321" y="232372"/>
                  <a:pt x="149244" y="232602"/>
                  <a:pt x="149244" y="232756"/>
                </a:cubicBezTo>
                <a:lnTo>
                  <a:pt x="148090" y="236682"/>
                </a:lnTo>
                <a:cubicBezTo>
                  <a:pt x="148013" y="236990"/>
                  <a:pt x="147859" y="237221"/>
                  <a:pt x="147705" y="237452"/>
                </a:cubicBezTo>
                <a:lnTo>
                  <a:pt x="145473" y="240838"/>
                </a:lnTo>
                <a:lnTo>
                  <a:pt x="139469" y="246919"/>
                </a:lnTo>
                <a:cubicBezTo>
                  <a:pt x="139315" y="247073"/>
                  <a:pt x="139161" y="247227"/>
                  <a:pt x="138930" y="247304"/>
                </a:cubicBezTo>
                <a:lnTo>
                  <a:pt x="136082" y="248997"/>
                </a:lnTo>
                <a:cubicBezTo>
                  <a:pt x="135467" y="249382"/>
                  <a:pt x="134774" y="249459"/>
                  <a:pt x="134081" y="249305"/>
                </a:cubicBezTo>
                <a:lnTo>
                  <a:pt x="125615" y="247612"/>
                </a:lnTo>
                <a:cubicBezTo>
                  <a:pt x="125384" y="247535"/>
                  <a:pt x="125153" y="247458"/>
                  <a:pt x="124922" y="247381"/>
                </a:cubicBezTo>
                <a:lnTo>
                  <a:pt x="118149" y="243994"/>
                </a:lnTo>
                <a:cubicBezTo>
                  <a:pt x="117533" y="243686"/>
                  <a:pt x="117071" y="243147"/>
                  <a:pt x="116763" y="242532"/>
                </a:cubicBezTo>
                <a:lnTo>
                  <a:pt x="115916" y="240453"/>
                </a:lnTo>
                <a:lnTo>
                  <a:pt x="107527" y="234142"/>
                </a:lnTo>
                <a:cubicBezTo>
                  <a:pt x="107296" y="233988"/>
                  <a:pt x="107065" y="233757"/>
                  <a:pt x="106911" y="233526"/>
                </a:cubicBezTo>
                <a:lnTo>
                  <a:pt x="102985" y="227907"/>
                </a:lnTo>
                <a:cubicBezTo>
                  <a:pt x="102832" y="227753"/>
                  <a:pt x="102755" y="227522"/>
                  <a:pt x="102678" y="227369"/>
                </a:cubicBezTo>
                <a:lnTo>
                  <a:pt x="100445" y="221750"/>
                </a:lnTo>
                <a:lnTo>
                  <a:pt x="99214" y="216285"/>
                </a:lnTo>
                <a:lnTo>
                  <a:pt x="98675" y="210281"/>
                </a:lnTo>
                <a:lnTo>
                  <a:pt x="96366" y="205586"/>
                </a:lnTo>
                <a:lnTo>
                  <a:pt x="91748" y="201430"/>
                </a:lnTo>
                <a:cubicBezTo>
                  <a:pt x="90824" y="200660"/>
                  <a:pt x="90593" y="199429"/>
                  <a:pt x="90978" y="198274"/>
                </a:cubicBezTo>
                <a:lnTo>
                  <a:pt x="99445" y="176876"/>
                </a:lnTo>
                <a:lnTo>
                  <a:pt x="104756" y="168487"/>
                </a:lnTo>
                <a:cubicBezTo>
                  <a:pt x="104987" y="168179"/>
                  <a:pt x="105218" y="167871"/>
                  <a:pt x="105526" y="167640"/>
                </a:cubicBezTo>
                <a:lnTo>
                  <a:pt x="107219" y="166485"/>
                </a:lnTo>
                <a:cubicBezTo>
                  <a:pt x="107527" y="166255"/>
                  <a:pt x="107835" y="166178"/>
                  <a:pt x="108219" y="166101"/>
                </a:cubicBezTo>
                <a:lnTo>
                  <a:pt x="111067" y="165562"/>
                </a:lnTo>
                <a:cubicBezTo>
                  <a:pt x="111298" y="165485"/>
                  <a:pt x="111606" y="165485"/>
                  <a:pt x="111837" y="165485"/>
                </a:cubicBezTo>
                <a:lnTo>
                  <a:pt x="118610" y="166024"/>
                </a:lnTo>
                <a:lnTo>
                  <a:pt x="121304" y="166639"/>
                </a:lnTo>
                <a:cubicBezTo>
                  <a:pt x="121612" y="166716"/>
                  <a:pt x="121920" y="166870"/>
                  <a:pt x="122151" y="167024"/>
                </a:cubicBezTo>
                <a:lnTo>
                  <a:pt x="125384" y="169179"/>
                </a:lnTo>
                <a:lnTo>
                  <a:pt x="127385" y="158711"/>
                </a:lnTo>
                <a:cubicBezTo>
                  <a:pt x="127462" y="158481"/>
                  <a:pt x="127539" y="158173"/>
                  <a:pt x="127616" y="157942"/>
                </a:cubicBezTo>
                <a:lnTo>
                  <a:pt x="135929" y="141855"/>
                </a:lnTo>
                <a:lnTo>
                  <a:pt x="137391" y="136390"/>
                </a:lnTo>
                <a:lnTo>
                  <a:pt x="136621" y="128770"/>
                </a:lnTo>
                <a:lnTo>
                  <a:pt x="132927" y="125999"/>
                </a:lnTo>
                <a:cubicBezTo>
                  <a:pt x="132311" y="125538"/>
                  <a:pt x="131926" y="124922"/>
                  <a:pt x="131849" y="124152"/>
                </a:cubicBezTo>
                <a:lnTo>
                  <a:pt x="130695" y="116840"/>
                </a:lnTo>
                <a:cubicBezTo>
                  <a:pt x="130618" y="116301"/>
                  <a:pt x="130695" y="115762"/>
                  <a:pt x="130926" y="115301"/>
                </a:cubicBezTo>
                <a:lnTo>
                  <a:pt x="132619" y="111375"/>
                </a:lnTo>
                <a:cubicBezTo>
                  <a:pt x="132773" y="110990"/>
                  <a:pt x="133081" y="110605"/>
                  <a:pt x="133388" y="110297"/>
                </a:cubicBezTo>
                <a:lnTo>
                  <a:pt x="140701" y="104140"/>
                </a:lnTo>
                <a:cubicBezTo>
                  <a:pt x="141316" y="103601"/>
                  <a:pt x="142086" y="103370"/>
                  <a:pt x="142856" y="103524"/>
                </a:cubicBezTo>
                <a:lnTo>
                  <a:pt x="147397" y="104063"/>
                </a:lnTo>
                <a:cubicBezTo>
                  <a:pt x="147628" y="104063"/>
                  <a:pt x="147936" y="104140"/>
                  <a:pt x="148167" y="104294"/>
                </a:cubicBezTo>
                <a:lnTo>
                  <a:pt x="154016" y="106757"/>
                </a:lnTo>
                <a:lnTo>
                  <a:pt x="159250" y="105294"/>
                </a:lnTo>
                <a:cubicBezTo>
                  <a:pt x="160251" y="104987"/>
                  <a:pt x="161405" y="105294"/>
                  <a:pt x="162098" y="106141"/>
                </a:cubicBezTo>
                <a:lnTo>
                  <a:pt x="166793" y="111298"/>
                </a:lnTo>
                <a:lnTo>
                  <a:pt x="171027" y="113146"/>
                </a:lnTo>
                <a:lnTo>
                  <a:pt x="182341" y="115224"/>
                </a:lnTo>
                <a:lnTo>
                  <a:pt x="189807" y="112453"/>
                </a:lnTo>
                <a:lnTo>
                  <a:pt x="196581" y="102524"/>
                </a:lnTo>
                <a:lnTo>
                  <a:pt x="197350" y="100676"/>
                </a:lnTo>
                <a:lnTo>
                  <a:pt x="194579" y="97521"/>
                </a:lnTo>
                <a:lnTo>
                  <a:pt x="192116" y="93826"/>
                </a:lnTo>
                <a:cubicBezTo>
                  <a:pt x="191962" y="93595"/>
                  <a:pt x="191808" y="93287"/>
                  <a:pt x="191732" y="92979"/>
                </a:cubicBezTo>
                <a:lnTo>
                  <a:pt x="190577" y="88515"/>
                </a:lnTo>
                <a:cubicBezTo>
                  <a:pt x="190500" y="88284"/>
                  <a:pt x="190500" y="88053"/>
                  <a:pt x="190500" y="87822"/>
                </a:cubicBezTo>
                <a:lnTo>
                  <a:pt x="190500" y="85975"/>
                </a:lnTo>
                <a:lnTo>
                  <a:pt x="190500" y="85975"/>
                </a:lnTo>
                <a:lnTo>
                  <a:pt x="188884" y="83897"/>
                </a:lnTo>
                <a:lnTo>
                  <a:pt x="178339" y="72198"/>
                </a:lnTo>
                <a:lnTo>
                  <a:pt x="174259" y="69196"/>
                </a:lnTo>
                <a:lnTo>
                  <a:pt x="172104" y="68195"/>
                </a:lnTo>
                <a:lnTo>
                  <a:pt x="169718" y="68503"/>
                </a:lnTo>
                <a:lnTo>
                  <a:pt x="164638" y="72044"/>
                </a:lnTo>
                <a:cubicBezTo>
                  <a:pt x="164176" y="72351"/>
                  <a:pt x="163638" y="72582"/>
                  <a:pt x="163022" y="72582"/>
                </a:cubicBezTo>
                <a:lnTo>
                  <a:pt x="159173" y="72582"/>
                </a:lnTo>
                <a:lnTo>
                  <a:pt x="145088" y="79048"/>
                </a:lnTo>
                <a:cubicBezTo>
                  <a:pt x="144857" y="79125"/>
                  <a:pt x="144703" y="79202"/>
                  <a:pt x="144472" y="79279"/>
                </a:cubicBezTo>
                <a:lnTo>
                  <a:pt x="141624" y="79818"/>
                </a:lnTo>
                <a:lnTo>
                  <a:pt x="127308" y="81511"/>
                </a:lnTo>
                <a:cubicBezTo>
                  <a:pt x="126538" y="81588"/>
                  <a:pt x="125769" y="81357"/>
                  <a:pt x="125153" y="80895"/>
                </a:cubicBezTo>
                <a:lnTo>
                  <a:pt x="118995" y="75815"/>
                </a:lnTo>
                <a:cubicBezTo>
                  <a:pt x="118456" y="75353"/>
                  <a:pt x="118072" y="74661"/>
                  <a:pt x="117995" y="73968"/>
                </a:cubicBezTo>
                <a:lnTo>
                  <a:pt x="117456" y="68888"/>
                </a:lnTo>
                <a:lnTo>
                  <a:pt x="117456" y="32943"/>
                </a:lnTo>
                <a:lnTo>
                  <a:pt x="112222" y="33636"/>
                </a:lnTo>
                <a:cubicBezTo>
                  <a:pt x="111914" y="33713"/>
                  <a:pt x="111683" y="33636"/>
                  <a:pt x="111375" y="33636"/>
                </a:cubicBezTo>
                <a:lnTo>
                  <a:pt x="93903" y="30788"/>
                </a:lnTo>
                <a:cubicBezTo>
                  <a:pt x="93672" y="30788"/>
                  <a:pt x="93518" y="30711"/>
                  <a:pt x="93364" y="30634"/>
                </a:cubicBezTo>
                <a:lnTo>
                  <a:pt x="80433" y="25554"/>
                </a:lnTo>
                <a:lnTo>
                  <a:pt x="71582" y="20320"/>
                </a:lnTo>
                <a:cubicBezTo>
                  <a:pt x="71428" y="20243"/>
                  <a:pt x="71274" y="20089"/>
                  <a:pt x="71120" y="20012"/>
                </a:cubicBezTo>
                <a:lnTo>
                  <a:pt x="63808" y="13239"/>
                </a:lnTo>
                <a:cubicBezTo>
                  <a:pt x="63577" y="13008"/>
                  <a:pt x="63346" y="12700"/>
                  <a:pt x="63192" y="12392"/>
                </a:cubicBezTo>
                <a:lnTo>
                  <a:pt x="59113" y="4233"/>
                </a:lnTo>
                <a:lnTo>
                  <a:pt x="50569" y="0"/>
                </a:lnTo>
                <a:lnTo>
                  <a:pt x="38639" y="12931"/>
                </a:lnTo>
                <a:lnTo>
                  <a:pt x="38100" y="22013"/>
                </a:lnTo>
                <a:lnTo>
                  <a:pt x="33559" y="43257"/>
                </a:lnTo>
                <a:cubicBezTo>
                  <a:pt x="33482" y="43642"/>
                  <a:pt x="33328" y="44027"/>
                  <a:pt x="33097" y="44335"/>
                </a:cubicBezTo>
                <a:cubicBezTo>
                  <a:pt x="32866" y="44642"/>
                  <a:pt x="32558" y="44873"/>
                  <a:pt x="32250" y="45104"/>
                </a:cubicBezTo>
                <a:lnTo>
                  <a:pt x="24399" y="49799"/>
                </a:lnTo>
                <a:lnTo>
                  <a:pt x="12623" y="56881"/>
                </a:lnTo>
                <a:lnTo>
                  <a:pt x="6312" y="62268"/>
                </a:lnTo>
                <a:lnTo>
                  <a:pt x="0" y="82358"/>
                </a:lnTo>
                <a:lnTo>
                  <a:pt x="1078" y="97444"/>
                </a:lnTo>
                <a:lnTo>
                  <a:pt x="31635" y="148013"/>
                </a:lnTo>
                <a:cubicBezTo>
                  <a:pt x="31789" y="148244"/>
                  <a:pt x="31865" y="148475"/>
                  <a:pt x="31942" y="148706"/>
                </a:cubicBezTo>
                <a:lnTo>
                  <a:pt x="35868" y="162175"/>
                </a:lnTo>
                <a:cubicBezTo>
                  <a:pt x="35945" y="162483"/>
                  <a:pt x="36022" y="162791"/>
                  <a:pt x="35945" y="163099"/>
                </a:cubicBezTo>
                <a:lnTo>
                  <a:pt x="35406" y="173490"/>
                </a:lnTo>
                <a:lnTo>
                  <a:pt x="40640" y="182341"/>
                </a:lnTo>
                <a:cubicBezTo>
                  <a:pt x="40871" y="182803"/>
                  <a:pt x="41025" y="183342"/>
                  <a:pt x="41025" y="183881"/>
                </a:cubicBezTo>
                <a:lnTo>
                  <a:pt x="40486" y="201199"/>
                </a:lnTo>
                <a:lnTo>
                  <a:pt x="42410" y="203123"/>
                </a:lnTo>
                <a:cubicBezTo>
                  <a:pt x="42641" y="203354"/>
                  <a:pt x="42795" y="203585"/>
                  <a:pt x="42949" y="203816"/>
                </a:cubicBezTo>
                <a:lnTo>
                  <a:pt x="55880" y="229139"/>
                </a:lnTo>
                <a:lnTo>
                  <a:pt x="60036" y="235835"/>
                </a:lnTo>
                <a:lnTo>
                  <a:pt x="73198" y="247381"/>
                </a:lnTo>
                <a:cubicBezTo>
                  <a:pt x="73814" y="247919"/>
                  <a:pt x="74122" y="248689"/>
                  <a:pt x="74122" y="249536"/>
                </a:cubicBezTo>
                <a:lnTo>
                  <a:pt x="74122" y="259465"/>
                </a:lnTo>
                <a:lnTo>
                  <a:pt x="75661" y="262082"/>
                </a:lnTo>
                <a:lnTo>
                  <a:pt x="77585" y="263236"/>
                </a:lnTo>
                <a:lnTo>
                  <a:pt x="80202" y="264160"/>
                </a:lnTo>
                <a:lnTo>
                  <a:pt x="88592" y="264160"/>
                </a:lnTo>
                <a:lnTo>
                  <a:pt x="93056" y="261697"/>
                </a:lnTo>
                <a:cubicBezTo>
                  <a:pt x="94365" y="260927"/>
                  <a:pt x="96058" y="261389"/>
                  <a:pt x="96828" y="262698"/>
                </a:cubicBezTo>
                <a:lnTo>
                  <a:pt x="98521" y="265545"/>
                </a:lnTo>
                <a:cubicBezTo>
                  <a:pt x="98829" y="266084"/>
                  <a:pt x="98983" y="266700"/>
                  <a:pt x="98906" y="267393"/>
                </a:cubicBezTo>
                <a:lnTo>
                  <a:pt x="97752" y="275859"/>
                </a:lnTo>
                <a:cubicBezTo>
                  <a:pt x="97752" y="276090"/>
                  <a:pt x="97675" y="276398"/>
                  <a:pt x="97521" y="276629"/>
                </a:cubicBezTo>
                <a:lnTo>
                  <a:pt x="95289" y="281709"/>
                </a:lnTo>
                <a:cubicBezTo>
                  <a:pt x="95058" y="282171"/>
                  <a:pt x="94750" y="282556"/>
                  <a:pt x="94365" y="282864"/>
                </a:cubicBezTo>
                <a:lnTo>
                  <a:pt x="92518" y="284172"/>
                </a:lnTo>
                <a:lnTo>
                  <a:pt x="97444" y="292639"/>
                </a:lnTo>
                <a:cubicBezTo>
                  <a:pt x="97752" y="293178"/>
                  <a:pt x="97829" y="293716"/>
                  <a:pt x="97829" y="294332"/>
                </a:cubicBezTo>
                <a:lnTo>
                  <a:pt x="97367" y="298950"/>
                </a:lnTo>
                <a:lnTo>
                  <a:pt x="98752" y="301028"/>
                </a:lnTo>
                <a:lnTo>
                  <a:pt x="101677" y="303107"/>
                </a:lnTo>
                <a:lnTo>
                  <a:pt x="106526" y="303569"/>
                </a:lnTo>
                <a:lnTo>
                  <a:pt x="108527" y="303569"/>
                </a:lnTo>
                <a:lnTo>
                  <a:pt x="113376" y="299258"/>
                </a:lnTo>
                <a:cubicBezTo>
                  <a:pt x="113761" y="298950"/>
                  <a:pt x="114146" y="298719"/>
                  <a:pt x="114685" y="298566"/>
                </a:cubicBezTo>
                <a:lnTo>
                  <a:pt x="118841" y="297642"/>
                </a:lnTo>
                <a:lnTo>
                  <a:pt x="119765" y="297411"/>
                </a:lnTo>
                <a:cubicBezTo>
                  <a:pt x="120073" y="297334"/>
                  <a:pt x="120381" y="297334"/>
                  <a:pt x="120689" y="297334"/>
                </a:cubicBezTo>
                <a:cubicBezTo>
                  <a:pt x="120996" y="297411"/>
                  <a:pt x="121304" y="297488"/>
                  <a:pt x="121612" y="297642"/>
                </a:cubicBezTo>
                <a:lnTo>
                  <a:pt x="124999" y="299335"/>
                </a:lnTo>
                <a:cubicBezTo>
                  <a:pt x="125769" y="299720"/>
                  <a:pt x="126307" y="300336"/>
                  <a:pt x="126461" y="301182"/>
                </a:cubicBezTo>
                <a:lnTo>
                  <a:pt x="127000" y="303415"/>
                </a:lnTo>
                <a:lnTo>
                  <a:pt x="127539" y="305647"/>
                </a:lnTo>
                <a:cubicBezTo>
                  <a:pt x="127616" y="305878"/>
                  <a:pt x="127616" y="306108"/>
                  <a:pt x="127616" y="306339"/>
                </a:cubicBezTo>
                <a:lnTo>
                  <a:pt x="127616" y="309726"/>
                </a:lnTo>
                <a:cubicBezTo>
                  <a:pt x="127385" y="310342"/>
                  <a:pt x="127308" y="310727"/>
                  <a:pt x="127154" y="311112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3" name="Forma libre: forma 96">
            <a:extLst>
              <a:ext uri="{FF2B5EF4-FFF2-40B4-BE49-F238E27FC236}">
                <a16:creationId xmlns:a16="http://schemas.microsoft.com/office/drawing/2014/main" id="{1BF1B150-59BD-16A2-AEA2-43523BDF9991}"/>
              </a:ext>
            </a:extLst>
          </p:cNvPr>
          <p:cNvSpPr/>
          <p:nvPr/>
        </p:nvSpPr>
        <p:spPr>
          <a:xfrm>
            <a:off x="8798396" y="2965211"/>
            <a:ext cx="138591" cy="182267"/>
          </a:xfrm>
          <a:custGeom>
            <a:avLst/>
            <a:gdLst>
              <a:gd name="connsiteX0" fmla="*/ 21167 w 180493"/>
              <a:gd name="connsiteY0" fmla="*/ 207587 h 237374"/>
              <a:gd name="connsiteX1" fmla="*/ 20936 w 180493"/>
              <a:gd name="connsiteY1" fmla="*/ 208357 h 237374"/>
              <a:gd name="connsiteX2" fmla="*/ 18934 w 180493"/>
              <a:gd name="connsiteY2" fmla="*/ 212359 h 237374"/>
              <a:gd name="connsiteX3" fmla="*/ 18396 w 180493"/>
              <a:gd name="connsiteY3" fmla="*/ 218594 h 237374"/>
              <a:gd name="connsiteX4" fmla="*/ 18934 w 180493"/>
              <a:gd name="connsiteY4" fmla="*/ 223289 h 237374"/>
              <a:gd name="connsiteX5" fmla="*/ 19781 w 180493"/>
              <a:gd name="connsiteY5" fmla="*/ 225367 h 237374"/>
              <a:gd name="connsiteX6" fmla="*/ 20705 w 180493"/>
              <a:gd name="connsiteY6" fmla="*/ 226599 h 237374"/>
              <a:gd name="connsiteX7" fmla="*/ 31711 w 180493"/>
              <a:gd name="connsiteY7" fmla="*/ 230293 h 237374"/>
              <a:gd name="connsiteX8" fmla="*/ 32404 w 180493"/>
              <a:gd name="connsiteY8" fmla="*/ 230601 h 237374"/>
              <a:gd name="connsiteX9" fmla="*/ 39178 w 180493"/>
              <a:gd name="connsiteY9" fmla="*/ 235065 h 237374"/>
              <a:gd name="connsiteX10" fmla="*/ 44181 w 180493"/>
              <a:gd name="connsiteY10" fmla="*/ 237375 h 237374"/>
              <a:gd name="connsiteX11" fmla="*/ 62499 w 180493"/>
              <a:gd name="connsiteY11" fmla="*/ 216439 h 237374"/>
              <a:gd name="connsiteX12" fmla="*/ 68349 w 180493"/>
              <a:gd name="connsiteY12" fmla="*/ 206202 h 237374"/>
              <a:gd name="connsiteX13" fmla="*/ 71043 w 180493"/>
              <a:gd name="connsiteY13" fmla="*/ 200737 h 237374"/>
              <a:gd name="connsiteX14" fmla="*/ 78894 w 180493"/>
              <a:gd name="connsiteY14" fmla="*/ 189961 h 237374"/>
              <a:gd name="connsiteX15" fmla="*/ 80972 w 180493"/>
              <a:gd name="connsiteY15" fmla="*/ 183650 h 237374"/>
              <a:gd name="connsiteX16" fmla="*/ 81973 w 180493"/>
              <a:gd name="connsiteY16" fmla="*/ 182264 h 237374"/>
              <a:gd name="connsiteX17" fmla="*/ 89977 w 180493"/>
              <a:gd name="connsiteY17" fmla="*/ 176414 h 237374"/>
              <a:gd name="connsiteX18" fmla="*/ 102908 w 180493"/>
              <a:gd name="connsiteY18" fmla="*/ 157018 h 237374"/>
              <a:gd name="connsiteX19" fmla="*/ 107296 w 180493"/>
              <a:gd name="connsiteY19" fmla="*/ 133388 h 237374"/>
              <a:gd name="connsiteX20" fmla="*/ 110067 w 180493"/>
              <a:gd name="connsiteY20" fmla="*/ 107758 h 237374"/>
              <a:gd name="connsiteX21" fmla="*/ 110297 w 180493"/>
              <a:gd name="connsiteY21" fmla="*/ 106834 h 237374"/>
              <a:gd name="connsiteX22" fmla="*/ 118764 w 180493"/>
              <a:gd name="connsiteY22" fmla="*/ 88823 h 237374"/>
              <a:gd name="connsiteX23" fmla="*/ 119149 w 180493"/>
              <a:gd name="connsiteY23" fmla="*/ 88284 h 237374"/>
              <a:gd name="connsiteX24" fmla="*/ 130156 w 180493"/>
              <a:gd name="connsiteY24" fmla="*/ 74584 h 237374"/>
              <a:gd name="connsiteX25" fmla="*/ 136775 w 180493"/>
              <a:gd name="connsiteY25" fmla="*/ 57035 h 237374"/>
              <a:gd name="connsiteX26" fmla="*/ 137083 w 180493"/>
              <a:gd name="connsiteY26" fmla="*/ 56419 h 237374"/>
              <a:gd name="connsiteX27" fmla="*/ 139931 w 180493"/>
              <a:gd name="connsiteY27" fmla="*/ 52493 h 237374"/>
              <a:gd name="connsiteX28" fmla="*/ 148628 w 180493"/>
              <a:gd name="connsiteY28" fmla="*/ 43180 h 237374"/>
              <a:gd name="connsiteX29" fmla="*/ 149398 w 180493"/>
              <a:gd name="connsiteY29" fmla="*/ 42641 h 237374"/>
              <a:gd name="connsiteX30" fmla="*/ 166793 w 180493"/>
              <a:gd name="connsiteY30" fmla="*/ 33405 h 237374"/>
              <a:gd name="connsiteX31" fmla="*/ 170642 w 180493"/>
              <a:gd name="connsiteY31" fmla="*/ 27632 h 237374"/>
              <a:gd name="connsiteX32" fmla="*/ 172797 w 180493"/>
              <a:gd name="connsiteY32" fmla="*/ 19088 h 237374"/>
              <a:gd name="connsiteX33" fmla="*/ 173028 w 180493"/>
              <a:gd name="connsiteY33" fmla="*/ 18396 h 237374"/>
              <a:gd name="connsiteX34" fmla="*/ 180494 w 180493"/>
              <a:gd name="connsiteY34" fmla="*/ 4695 h 237374"/>
              <a:gd name="connsiteX35" fmla="*/ 178647 w 180493"/>
              <a:gd name="connsiteY35" fmla="*/ 5773 h 237374"/>
              <a:gd name="connsiteX36" fmla="*/ 175106 w 180493"/>
              <a:gd name="connsiteY36" fmla="*/ 8851 h 237374"/>
              <a:gd name="connsiteX37" fmla="*/ 174182 w 180493"/>
              <a:gd name="connsiteY37" fmla="*/ 9390 h 237374"/>
              <a:gd name="connsiteX38" fmla="*/ 169564 w 180493"/>
              <a:gd name="connsiteY38" fmla="*/ 10930 h 237374"/>
              <a:gd name="connsiteX39" fmla="*/ 167717 w 180493"/>
              <a:gd name="connsiteY39" fmla="*/ 12315 h 237374"/>
              <a:gd name="connsiteX40" fmla="*/ 167178 w 180493"/>
              <a:gd name="connsiteY40" fmla="*/ 12623 h 237374"/>
              <a:gd name="connsiteX41" fmla="*/ 162098 w 180493"/>
              <a:gd name="connsiteY41" fmla="*/ 14855 h 237374"/>
              <a:gd name="connsiteX42" fmla="*/ 161174 w 180493"/>
              <a:gd name="connsiteY42" fmla="*/ 15086 h 237374"/>
              <a:gd name="connsiteX43" fmla="*/ 155556 w 180493"/>
              <a:gd name="connsiteY43" fmla="*/ 15625 h 237374"/>
              <a:gd name="connsiteX44" fmla="*/ 151015 w 180493"/>
              <a:gd name="connsiteY44" fmla="*/ 18165 h 237374"/>
              <a:gd name="connsiteX45" fmla="*/ 149629 w 180493"/>
              <a:gd name="connsiteY45" fmla="*/ 18550 h 237374"/>
              <a:gd name="connsiteX46" fmla="*/ 149244 w 180493"/>
              <a:gd name="connsiteY46" fmla="*/ 18550 h 237374"/>
              <a:gd name="connsiteX47" fmla="*/ 149244 w 180493"/>
              <a:gd name="connsiteY47" fmla="*/ 18550 h 237374"/>
              <a:gd name="connsiteX48" fmla="*/ 149244 w 180493"/>
              <a:gd name="connsiteY48" fmla="*/ 18550 h 237374"/>
              <a:gd name="connsiteX49" fmla="*/ 144780 w 180493"/>
              <a:gd name="connsiteY49" fmla="*/ 18011 h 237374"/>
              <a:gd name="connsiteX50" fmla="*/ 143472 w 180493"/>
              <a:gd name="connsiteY50" fmla="*/ 17472 h 237374"/>
              <a:gd name="connsiteX51" fmla="*/ 130541 w 180493"/>
              <a:gd name="connsiteY51" fmla="*/ 7774 h 237374"/>
              <a:gd name="connsiteX52" fmla="*/ 117225 w 180493"/>
              <a:gd name="connsiteY52" fmla="*/ 6157 h 237374"/>
              <a:gd name="connsiteX53" fmla="*/ 83820 w 180493"/>
              <a:gd name="connsiteY53" fmla="*/ 6157 h 237374"/>
              <a:gd name="connsiteX54" fmla="*/ 79972 w 180493"/>
              <a:gd name="connsiteY54" fmla="*/ 5542 h 237374"/>
              <a:gd name="connsiteX55" fmla="*/ 79048 w 180493"/>
              <a:gd name="connsiteY55" fmla="*/ 5234 h 237374"/>
              <a:gd name="connsiteX56" fmla="*/ 69581 w 180493"/>
              <a:gd name="connsiteY56" fmla="*/ 0 h 237374"/>
              <a:gd name="connsiteX57" fmla="*/ 68272 w 180493"/>
              <a:gd name="connsiteY57" fmla="*/ 0 h 237374"/>
              <a:gd name="connsiteX58" fmla="*/ 66040 w 180493"/>
              <a:gd name="connsiteY58" fmla="*/ 1385 h 237374"/>
              <a:gd name="connsiteX59" fmla="*/ 67425 w 180493"/>
              <a:gd name="connsiteY59" fmla="*/ 10237 h 237374"/>
              <a:gd name="connsiteX60" fmla="*/ 68041 w 180493"/>
              <a:gd name="connsiteY60" fmla="*/ 16625 h 237374"/>
              <a:gd name="connsiteX61" fmla="*/ 67425 w 180493"/>
              <a:gd name="connsiteY61" fmla="*/ 18704 h 237374"/>
              <a:gd name="connsiteX62" fmla="*/ 64578 w 180493"/>
              <a:gd name="connsiteY62" fmla="*/ 22090 h 237374"/>
              <a:gd name="connsiteX63" fmla="*/ 62422 w 180493"/>
              <a:gd name="connsiteY63" fmla="*/ 23091 h 237374"/>
              <a:gd name="connsiteX64" fmla="*/ 51724 w 180493"/>
              <a:gd name="connsiteY64" fmla="*/ 23091 h 237374"/>
              <a:gd name="connsiteX65" fmla="*/ 48337 w 180493"/>
              <a:gd name="connsiteY65" fmla="*/ 24553 h 237374"/>
              <a:gd name="connsiteX66" fmla="*/ 46797 w 180493"/>
              <a:gd name="connsiteY66" fmla="*/ 24784 h 237374"/>
              <a:gd name="connsiteX67" fmla="*/ 22629 w 180493"/>
              <a:gd name="connsiteY67" fmla="*/ 21090 h 237374"/>
              <a:gd name="connsiteX68" fmla="*/ 10160 w 180493"/>
              <a:gd name="connsiteY68" fmla="*/ 38485 h 237374"/>
              <a:gd name="connsiteX69" fmla="*/ 10622 w 180493"/>
              <a:gd name="connsiteY69" fmla="*/ 42487 h 237374"/>
              <a:gd name="connsiteX70" fmla="*/ 10160 w 180493"/>
              <a:gd name="connsiteY70" fmla="*/ 44334 h 237374"/>
              <a:gd name="connsiteX71" fmla="*/ 7235 w 180493"/>
              <a:gd name="connsiteY71" fmla="*/ 48722 h 237374"/>
              <a:gd name="connsiteX72" fmla="*/ 7235 w 180493"/>
              <a:gd name="connsiteY72" fmla="*/ 51262 h 237374"/>
              <a:gd name="connsiteX73" fmla="*/ 7081 w 180493"/>
              <a:gd name="connsiteY73" fmla="*/ 52031 h 237374"/>
              <a:gd name="connsiteX74" fmla="*/ 4387 w 180493"/>
              <a:gd name="connsiteY74" fmla="*/ 61191 h 237374"/>
              <a:gd name="connsiteX75" fmla="*/ 4926 w 180493"/>
              <a:gd name="connsiteY75" fmla="*/ 88900 h 237374"/>
              <a:gd name="connsiteX76" fmla="*/ 7543 w 180493"/>
              <a:gd name="connsiteY76" fmla="*/ 95134 h 237374"/>
              <a:gd name="connsiteX77" fmla="*/ 6619 w 180493"/>
              <a:gd name="connsiteY77" fmla="*/ 98521 h 237374"/>
              <a:gd name="connsiteX78" fmla="*/ 3002 w 180493"/>
              <a:gd name="connsiteY78" fmla="*/ 101138 h 237374"/>
              <a:gd name="connsiteX79" fmla="*/ 1385 w 180493"/>
              <a:gd name="connsiteY79" fmla="*/ 103216 h 237374"/>
              <a:gd name="connsiteX80" fmla="*/ 0 w 180493"/>
              <a:gd name="connsiteY80" fmla="*/ 108142 h 237374"/>
              <a:gd name="connsiteX81" fmla="*/ 3925 w 180493"/>
              <a:gd name="connsiteY81" fmla="*/ 109759 h 237374"/>
              <a:gd name="connsiteX82" fmla="*/ 10083 w 180493"/>
              <a:gd name="connsiteY82" fmla="*/ 109759 h 237374"/>
              <a:gd name="connsiteX83" fmla="*/ 11161 w 180493"/>
              <a:gd name="connsiteY83" fmla="*/ 109990 h 237374"/>
              <a:gd name="connsiteX84" fmla="*/ 28017 w 180493"/>
              <a:gd name="connsiteY84" fmla="*/ 116763 h 237374"/>
              <a:gd name="connsiteX85" fmla="*/ 29556 w 180493"/>
              <a:gd name="connsiteY85" fmla="*/ 118148 h 237374"/>
              <a:gd name="connsiteX86" fmla="*/ 38023 w 180493"/>
              <a:gd name="connsiteY86" fmla="*/ 136159 h 237374"/>
              <a:gd name="connsiteX87" fmla="*/ 37484 w 180493"/>
              <a:gd name="connsiteY87" fmla="*/ 139315 h 237374"/>
              <a:gd name="connsiteX88" fmla="*/ 37176 w 180493"/>
              <a:gd name="connsiteY88" fmla="*/ 139623 h 237374"/>
              <a:gd name="connsiteX89" fmla="*/ 37176 w 180493"/>
              <a:gd name="connsiteY89" fmla="*/ 153631 h 237374"/>
              <a:gd name="connsiteX90" fmla="*/ 37715 w 180493"/>
              <a:gd name="connsiteY90" fmla="*/ 158404 h 237374"/>
              <a:gd name="connsiteX91" fmla="*/ 37638 w 180493"/>
              <a:gd name="connsiteY91" fmla="*/ 159404 h 237374"/>
              <a:gd name="connsiteX92" fmla="*/ 37099 w 180493"/>
              <a:gd name="connsiteY92" fmla="*/ 161636 h 237374"/>
              <a:gd name="connsiteX93" fmla="*/ 30788 w 180493"/>
              <a:gd name="connsiteY93" fmla="*/ 176184 h 237374"/>
              <a:gd name="connsiteX94" fmla="*/ 26093 w 180493"/>
              <a:gd name="connsiteY94" fmla="*/ 183803 h 237374"/>
              <a:gd name="connsiteX95" fmla="*/ 22013 w 180493"/>
              <a:gd name="connsiteY95" fmla="*/ 194502 h 237374"/>
              <a:gd name="connsiteX96" fmla="*/ 22552 w 180493"/>
              <a:gd name="connsiteY96" fmla="*/ 200660 h 237374"/>
              <a:gd name="connsiteX97" fmla="*/ 22552 w 180493"/>
              <a:gd name="connsiteY97" fmla="*/ 201430 h 237374"/>
              <a:gd name="connsiteX98" fmla="*/ 21167 w 180493"/>
              <a:gd name="connsiteY98" fmla="*/ 207587 h 23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0493" h="237374">
                <a:moveTo>
                  <a:pt x="21167" y="207587"/>
                </a:moveTo>
                <a:cubicBezTo>
                  <a:pt x="21090" y="207818"/>
                  <a:pt x="21013" y="208126"/>
                  <a:pt x="20936" y="208357"/>
                </a:cubicBezTo>
                <a:lnTo>
                  <a:pt x="18934" y="212359"/>
                </a:lnTo>
                <a:lnTo>
                  <a:pt x="18396" y="218594"/>
                </a:lnTo>
                <a:lnTo>
                  <a:pt x="18934" y="223289"/>
                </a:lnTo>
                <a:lnTo>
                  <a:pt x="19781" y="225367"/>
                </a:lnTo>
                <a:lnTo>
                  <a:pt x="20705" y="226599"/>
                </a:lnTo>
                <a:lnTo>
                  <a:pt x="31711" y="230293"/>
                </a:lnTo>
                <a:cubicBezTo>
                  <a:pt x="31942" y="230370"/>
                  <a:pt x="32173" y="230524"/>
                  <a:pt x="32404" y="230601"/>
                </a:cubicBezTo>
                <a:lnTo>
                  <a:pt x="39178" y="235065"/>
                </a:lnTo>
                <a:lnTo>
                  <a:pt x="44181" y="237375"/>
                </a:lnTo>
                <a:lnTo>
                  <a:pt x="62499" y="216439"/>
                </a:lnTo>
                <a:lnTo>
                  <a:pt x="68349" y="206202"/>
                </a:lnTo>
                <a:lnTo>
                  <a:pt x="71043" y="200737"/>
                </a:lnTo>
                <a:lnTo>
                  <a:pt x="78894" y="189961"/>
                </a:lnTo>
                <a:lnTo>
                  <a:pt x="80972" y="183650"/>
                </a:lnTo>
                <a:cubicBezTo>
                  <a:pt x="81126" y="183111"/>
                  <a:pt x="81511" y="182649"/>
                  <a:pt x="81973" y="182264"/>
                </a:cubicBezTo>
                <a:lnTo>
                  <a:pt x="89977" y="176414"/>
                </a:lnTo>
                <a:lnTo>
                  <a:pt x="102908" y="157018"/>
                </a:lnTo>
                <a:lnTo>
                  <a:pt x="107296" y="133388"/>
                </a:lnTo>
                <a:lnTo>
                  <a:pt x="110067" y="107758"/>
                </a:lnTo>
                <a:cubicBezTo>
                  <a:pt x="110067" y="107450"/>
                  <a:pt x="110221" y="107142"/>
                  <a:pt x="110297" y="106834"/>
                </a:cubicBezTo>
                <a:lnTo>
                  <a:pt x="118764" y="88823"/>
                </a:lnTo>
                <a:cubicBezTo>
                  <a:pt x="118841" y="88592"/>
                  <a:pt x="118995" y="88438"/>
                  <a:pt x="119149" y="88284"/>
                </a:cubicBezTo>
                <a:lnTo>
                  <a:pt x="130156" y="74584"/>
                </a:lnTo>
                <a:lnTo>
                  <a:pt x="136775" y="57035"/>
                </a:lnTo>
                <a:cubicBezTo>
                  <a:pt x="136852" y="56803"/>
                  <a:pt x="137006" y="56573"/>
                  <a:pt x="137083" y="56419"/>
                </a:cubicBezTo>
                <a:lnTo>
                  <a:pt x="139931" y="52493"/>
                </a:lnTo>
                <a:lnTo>
                  <a:pt x="148628" y="43180"/>
                </a:lnTo>
                <a:cubicBezTo>
                  <a:pt x="148859" y="42949"/>
                  <a:pt x="149090" y="42795"/>
                  <a:pt x="149398" y="42641"/>
                </a:cubicBezTo>
                <a:lnTo>
                  <a:pt x="166793" y="33405"/>
                </a:lnTo>
                <a:lnTo>
                  <a:pt x="170642" y="27632"/>
                </a:lnTo>
                <a:lnTo>
                  <a:pt x="172797" y="19088"/>
                </a:lnTo>
                <a:cubicBezTo>
                  <a:pt x="172874" y="18857"/>
                  <a:pt x="172951" y="18627"/>
                  <a:pt x="173028" y="18396"/>
                </a:cubicBezTo>
                <a:lnTo>
                  <a:pt x="180494" y="4695"/>
                </a:lnTo>
                <a:lnTo>
                  <a:pt x="178647" y="5773"/>
                </a:lnTo>
                <a:lnTo>
                  <a:pt x="175106" y="8851"/>
                </a:lnTo>
                <a:cubicBezTo>
                  <a:pt x="174798" y="9082"/>
                  <a:pt x="174490" y="9236"/>
                  <a:pt x="174182" y="9390"/>
                </a:cubicBezTo>
                <a:lnTo>
                  <a:pt x="169564" y="10930"/>
                </a:lnTo>
                <a:lnTo>
                  <a:pt x="167717" y="12315"/>
                </a:lnTo>
                <a:cubicBezTo>
                  <a:pt x="167563" y="12469"/>
                  <a:pt x="167332" y="12546"/>
                  <a:pt x="167178" y="12623"/>
                </a:cubicBezTo>
                <a:lnTo>
                  <a:pt x="162098" y="14855"/>
                </a:lnTo>
                <a:cubicBezTo>
                  <a:pt x="161790" y="15009"/>
                  <a:pt x="161482" y="15086"/>
                  <a:pt x="161174" y="15086"/>
                </a:cubicBezTo>
                <a:lnTo>
                  <a:pt x="155556" y="15625"/>
                </a:lnTo>
                <a:lnTo>
                  <a:pt x="151015" y="18165"/>
                </a:lnTo>
                <a:cubicBezTo>
                  <a:pt x="150630" y="18396"/>
                  <a:pt x="150091" y="18550"/>
                  <a:pt x="149629" y="18550"/>
                </a:cubicBezTo>
                <a:cubicBezTo>
                  <a:pt x="149475" y="18550"/>
                  <a:pt x="149398" y="18550"/>
                  <a:pt x="149244" y="18550"/>
                </a:cubicBezTo>
                <a:lnTo>
                  <a:pt x="149244" y="18550"/>
                </a:lnTo>
                <a:lnTo>
                  <a:pt x="149244" y="18550"/>
                </a:lnTo>
                <a:lnTo>
                  <a:pt x="144780" y="18011"/>
                </a:lnTo>
                <a:cubicBezTo>
                  <a:pt x="144318" y="17934"/>
                  <a:pt x="143856" y="17780"/>
                  <a:pt x="143472" y="17472"/>
                </a:cubicBezTo>
                <a:lnTo>
                  <a:pt x="130541" y="7774"/>
                </a:lnTo>
                <a:lnTo>
                  <a:pt x="117225" y="6157"/>
                </a:lnTo>
                <a:lnTo>
                  <a:pt x="83820" y="6157"/>
                </a:lnTo>
                <a:lnTo>
                  <a:pt x="79972" y="5542"/>
                </a:lnTo>
                <a:cubicBezTo>
                  <a:pt x="79664" y="5465"/>
                  <a:pt x="79356" y="5388"/>
                  <a:pt x="79048" y="5234"/>
                </a:cubicBezTo>
                <a:lnTo>
                  <a:pt x="69581" y="0"/>
                </a:lnTo>
                <a:lnTo>
                  <a:pt x="68272" y="0"/>
                </a:lnTo>
                <a:lnTo>
                  <a:pt x="66040" y="1385"/>
                </a:lnTo>
                <a:lnTo>
                  <a:pt x="67425" y="10237"/>
                </a:lnTo>
                <a:lnTo>
                  <a:pt x="68041" y="16625"/>
                </a:lnTo>
                <a:cubicBezTo>
                  <a:pt x="68118" y="17395"/>
                  <a:pt x="67887" y="18088"/>
                  <a:pt x="67425" y="18704"/>
                </a:cubicBezTo>
                <a:lnTo>
                  <a:pt x="64578" y="22090"/>
                </a:lnTo>
                <a:cubicBezTo>
                  <a:pt x="64039" y="22706"/>
                  <a:pt x="63269" y="23091"/>
                  <a:pt x="62422" y="23091"/>
                </a:cubicBezTo>
                <a:lnTo>
                  <a:pt x="51724" y="23091"/>
                </a:lnTo>
                <a:lnTo>
                  <a:pt x="48337" y="24553"/>
                </a:lnTo>
                <a:cubicBezTo>
                  <a:pt x="47875" y="24784"/>
                  <a:pt x="47336" y="24861"/>
                  <a:pt x="46797" y="24784"/>
                </a:cubicBezTo>
                <a:lnTo>
                  <a:pt x="22629" y="21090"/>
                </a:lnTo>
                <a:lnTo>
                  <a:pt x="10160" y="38485"/>
                </a:lnTo>
                <a:lnTo>
                  <a:pt x="10622" y="42487"/>
                </a:lnTo>
                <a:cubicBezTo>
                  <a:pt x="10699" y="43180"/>
                  <a:pt x="10545" y="43796"/>
                  <a:pt x="10160" y="44334"/>
                </a:cubicBezTo>
                <a:lnTo>
                  <a:pt x="7235" y="48722"/>
                </a:lnTo>
                <a:lnTo>
                  <a:pt x="7235" y="51262"/>
                </a:lnTo>
                <a:cubicBezTo>
                  <a:pt x="7235" y="51570"/>
                  <a:pt x="7158" y="51800"/>
                  <a:pt x="7081" y="52031"/>
                </a:cubicBezTo>
                <a:lnTo>
                  <a:pt x="4387" y="61191"/>
                </a:lnTo>
                <a:lnTo>
                  <a:pt x="4926" y="88900"/>
                </a:lnTo>
                <a:lnTo>
                  <a:pt x="7543" y="95134"/>
                </a:lnTo>
                <a:cubicBezTo>
                  <a:pt x="8082" y="96366"/>
                  <a:pt x="7620" y="97751"/>
                  <a:pt x="6619" y="98521"/>
                </a:cubicBezTo>
                <a:lnTo>
                  <a:pt x="3002" y="101138"/>
                </a:lnTo>
                <a:lnTo>
                  <a:pt x="1385" y="103216"/>
                </a:lnTo>
                <a:lnTo>
                  <a:pt x="0" y="108142"/>
                </a:lnTo>
                <a:lnTo>
                  <a:pt x="3925" y="109759"/>
                </a:lnTo>
                <a:lnTo>
                  <a:pt x="10083" y="109759"/>
                </a:lnTo>
                <a:cubicBezTo>
                  <a:pt x="10468" y="109759"/>
                  <a:pt x="10776" y="109836"/>
                  <a:pt x="11161" y="109990"/>
                </a:cubicBezTo>
                <a:lnTo>
                  <a:pt x="28017" y="116763"/>
                </a:lnTo>
                <a:cubicBezTo>
                  <a:pt x="28710" y="116994"/>
                  <a:pt x="29248" y="117533"/>
                  <a:pt x="29556" y="118148"/>
                </a:cubicBezTo>
                <a:lnTo>
                  <a:pt x="38023" y="136159"/>
                </a:lnTo>
                <a:cubicBezTo>
                  <a:pt x="38562" y="137237"/>
                  <a:pt x="38331" y="138545"/>
                  <a:pt x="37484" y="139315"/>
                </a:cubicBezTo>
                <a:lnTo>
                  <a:pt x="37176" y="139623"/>
                </a:lnTo>
                <a:lnTo>
                  <a:pt x="37176" y="153631"/>
                </a:lnTo>
                <a:lnTo>
                  <a:pt x="37715" y="158404"/>
                </a:lnTo>
                <a:cubicBezTo>
                  <a:pt x="37715" y="158711"/>
                  <a:pt x="37715" y="159096"/>
                  <a:pt x="37638" y="159404"/>
                </a:cubicBezTo>
                <a:lnTo>
                  <a:pt x="37099" y="161636"/>
                </a:lnTo>
                <a:lnTo>
                  <a:pt x="30788" y="176184"/>
                </a:lnTo>
                <a:lnTo>
                  <a:pt x="26093" y="183803"/>
                </a:lnTo>
                <a:lnTo>
                  <a:pt x="22013" y="194502"/>
                </a:lnTo>
                <a:lnTo>
                  <a:pt x="22552" y="200660"/>
                </a:lnTo>
                <a:cubicBezTo>
                  <a:pt x="22552" y="200891"/>
                  <a:pt x="22552" y="201122"/>
                  <a:pt x="22552" y="201430"/>
                </a:cubicBezTo>
                <a:lnTo>
                  <a:pt x="21167" y="207587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4" name="Forma libre: forma 97">
            <a:extLst>
              <a:ext uri="{FF2B5EF4-FFF2-40B4-BE49-F238E27FC236}">
                <a16:creationId xmlns:a16="http://schemas.microsoft.com/office/drawing/2014/main" id="{6FB0CCD1-303F-02B7-2118-087A90FF294B}"/>
              </a:ext>
            </a:extLst>
          </p:cNvPr>
          <p:cNvSpPr/>
          <p:nvPr/>
        </p:nvSpPr>
        <p:spPr>
          <a:xfrm>
            <a:off x="8336997" y="2873959"/>
            <a:ext cx="509153" cy="560748"/>
          </a:xfrm>
          <a:custGeom>
            <a:avLst/>
            <a:gdLst>
              <a:gd name="connsiteX0" fmla="*/ 19396 w 663093"/>
              <a:gd name="connsiteY0" fmla="*/ 667019 h 730288"/>
              <a:gd name="connsiteX1" fmla="*/ 20705 w 663093"/>
              <a:gd name="connsiteY1" fmla="*/ 667866 h 730288"/>
              <a:gd name="connsiteX2" fmla="*/ 21552 w 663093"/>
              <a:gd name="connsiteY2" fmla="*/ 668790 h 730288"/>
              <a:gd name="connsiteX3" fmla="*/ 27170 w 663093"/>
              <a:gd name="connsiteY3" fmla="*/ 678334 h 730288"/>
              <a:gd name="connsiteX4" fmla="*/ 30788 w 663093"/>
              <a:gd name="connsiteY4" fmla="*/ 682413 h 730288"/>
              <a:gd name="connsiteX5" fmla="*/ 31404 w 663093"/>
              <a:gd name="connsiteY5" fmla="*/ 683491 h 730288"/>
              <a:gd name="connsiteX6" fmla="*/ 32558 w 663093"/>
              <a:gd name="connsiteY6" fmla="*/ 687416 h 730288"/>
              <a:gd name="connsiteX7" fmla="*/ 33713 w 663093"/>
              <a:gd name="connsiteY7" fmla="*/ 692650 h 730288"/>
              <a:gd name="connsiteX8" fmla="*/ 34713 w 663093"/>
              <a:gd name="connsiteY8" fmla="*/ 695037 h 730288"/>
              <a:gd name="connsiteX9" fmla="*/ 39178 w 663093"/>
              <a:gd name="connsiteY9" fmla="*/ 701886 h 730288"/>
              <a:gd name="connsiteX10" fmla="*/ 40640 w 663093"/>
              <a:gd name="connsiteY10" fmla="*/ 702734 h 730288"/>
              <a:gd name="connsiteX11" fmla="*/ 44950 w 663093"/>
              <a:gd name="connsiteY11" fmla="*/ 702272 h 730288"/>
              <a:gd name="connsiteX12" fmla="*/ 51339 w 663093"/>
              <a:gd name="connsiteY12" fmla="*/ 699655 h 730288"/>
              <a:gd name="connsiteX13" fmla="*/ 52108 w 663093"/>
              <a:gd name="connsiteY13" fmla="*/ 699423 h 730288"/>
              <a:gd name="connsiteX14" fmla="*/ 56573 w 663093"/>
              <a:gd name="connsiteY14" fmla="*/ 698885 h 730288"/>
              <a:gd name="connsiteX15" fmla="*/ 58112 w 663093"/>
              <a:gd name="connsiteY15" fmla="*/ 699116 h 730288"/>
              <a:gd name="connsiteX16" fmla="*/ 67656 w 663093"/>
              <a:gd name="connsiteY16" fmla="*/ 703580 h 730288"/>
              <a:gd name="connsiteX17" fmla="*/ 69119 w 663093"/>
              <a:gd name="connsiteY17" fmla="*/ 705273 h 730288"/>
              <a:gd name="connsiteX18" fmla="*/ 69658 w 663093"/>
              <a:gd name="connsiteY18" fmla="*/ 706967 h 730288"/>
              <a:gd name="connsiteX19" fmla="*/ 69273 w 663093"/>
              <a:gd name="connsiteY19" fmla="*/ 709506 h 730288"/>
              <a:gd name="connsiteX20" fmla="*/ 68657 w 663093"/>
              <a:gd name="connsiteY20" fmla="*/ 710353 h 730288"/>
              <a:gd name="connsiteX21" fmla="*/ 69735 w 663093"/>
              <a:gd name="connsiteY21" fmla="*/ 711200 h 730288"/>
              <a:gd name="connsiteX22" fmla="*/ 73275 w 663093"/>
              <a:gd name="connsiteY22" fmla="*/ 711200 h 730288"/>
              <a:gd name="connsiteX23" fmla="*/ 75507 w 663093"/>
              <a:gd name="connsiteY23" fmla="*/ 712278 h 730288"/>
              <a:gd name="connsiteX24" fmla="*/ 78740 w 663093"/>
              <a:gd name="connsiteY24" fmla="*/ 716511 h 730288"/>
              <a:gd name="connsiteX25" fmla="*/ 79510 w 663093"/>
              <a:gd name="connsiteY25" fmla="*/ 716280 h 730288"/>
              <a:gd name="connsiteX26" fmla="*/ 81973 w 663093"/>
              <a:gd name="connsiteY26" fmla="*/ 717050 h 730288"/>
              <a:gd name="connsiteX27" fmla="*/ 83589 w 663093"/>
              <a:gd name="connsiteY27" fmla="*/ 718666 h 730288"/>
              <a:gd name="connsiteX28" fmla="*/ 84898 w 663093"/>
              <a:gd name="connsiteY28" fmla="*/ 718897 h 730288"/>
              <a:gd name="connsiteX29" fmla="*/ 87592 w 663093"/>
              <a:gd name="connsiteY29" fmla="*/ 718127 h 730288"/>
              <a:gd name="connsiteX30" fmla="*/ 105679 w 663093"/>
              <a:gd name="connsiteY30" fmla="*/ 701656 h 730288"/>
              <a:gd name="connsiteX31" fmla="*/ 106834 w 663093"/>
              <a:gd name="connsiteY31" fmla="*/ 701040 h 730288"/>
              <a:gd name="connsiteX32" fmla="*/ 109066 w 663093"/>
              <a:gd name="connsiteY32" fmla="*/ 700501 h 730288"/>
              <a:gd name="connsiteX33" fmla="*/ 109990 w 663093"/>
              <a:gd name="connsiteY33" fmla="*/ 700424 h 730288"/>
              <a:gd name="connsiteX34" fmla="*/ 114531 w 663093"/>
              <a:gd name="connsiteY34" fmla="*/ 700886 h 730288"/>
              <a:gd name="connsiteX35" fmla="*/ 119842 w 663093"/>
              <a:gd name="connsiteY35" fmla="*/ 697037 h 730288"/>
              <a:gd name="connsiteX36" fmla="*/ 120535 w 663093"/>
              <a:gd name="connsiteY36" fmla="*/ 696653 h 730288"/>
              <a:gd name="connsiteX37" fmla="*/ 128385 w 663093"/>
              <a:gd name="connsiteY37" fmla="*/ 693805 h 730288"/>
              <a:gd name="connsiteX38" fmla="*/ 135621 w 663093"/>
              <a:gd name="connsiteY38" fmla="*/ 692573 h 730288"/>
              <a:gd name="connsiteX39" fmla="*/ 136621 w 663093"/>
              <a:gd name="connsiteY39" fmla="*/ 692573 h 730288"/>
              <a:gd name="connsiteX40" fmla="*/ 154093 w 663093"/>
              <a:gd name="connsiteY40" fmla="*/ 695960 h 730288"/>
              <a:gd name="connsiteX41" fmla="*/ 172951 w 663093"/>
              <a:gd name="connsiteY41" fmla="*/ 701656 h 730288"/>
              <a:gd name="connsiteX42" fmla="*/ 173567 w 663093"/>
              <a:gd name="connsiteY42" fmla="*/ 701964 h 730288"/>
              <a:gd name="connsiteX43" fmla="*/ 176415 w 663093"/>
              <a:gd name="connsiteY43" fmla="*/ 703657 h 730288"/>
              <a:gd name="connsiteX44" fmla="*/ 183034 w 663093"/>
              <a:gd name="connsiteY44" fmla="*/ 709583 h 730288"/>
              <a:gd name="connsiteX45" fmla="*/ 183496 w 663093"/>
              <a:gd name="connsiteY45" fmla="*/ 710122 h 730288"/>
              <a:gd name="connsiteX46" fmla="*/ 185266 w 663093"/>
              <a:gd name="connsiteY46" fmla="*/ 712817 h 730288"/>
              <a:gd name="connsiteX47" fmla="*/ 188422 w 663093"/>
              <a:gd name="connsiteY47" fmla="*/ 714202 h 730288"/>
              <a:gd name="connsiteX48" fmla="*/ 210358 w 663093"/>
              <a:gd name="connsiteY48" fmla="*/ 725978 h 730288"/>
              <a:gd name="connsiteX49" fmla="*/ 221365 w 663093"/>
              <a:gd name="connsiteY49" fmla="*/ 729288 h 730288"/>
              <a:gd name="connsiteX50" fmla="*/ 227291 w 663093"/>
              <a:gd name="connsiteY50" fmla="*/ 730288 h 730288"/>
              <a:gd name="connsiteX51" fmla="*/ 232448 w 663093"/>
              <a:gd name="connsiteY51" fmla="*/ 729288 h 730288"/>
              <a:gd name="connsiteX52" fmla="*/ 238452 w 663093"/>
              <a:gd name="connsiteY52" fmla="*/ 727749 h 730288"/>
              <a:gd name="connsiteX53" fmla="*/ 240761 w 663093"/>
              <a:gd name="connsiteY53" fmla="*/ 725901 h 730288"/>
              <a:gd name="connsiteX54" fmla="*/ 246996 w 663093"/>
              <a:gd name="connsiteY54" fmla="*/ 719128 h 730288"/>
              <a:gd name="connsiteX55" fmla="*/ 259234 w 663093"/>
              <a:gd name="connsiteY55" fmla="*/ 696961 h 730288"/>
              <a:gd name="connsiteX56" fmla="*/ 261389 w 663093"/>
              <a:gd name="connsiteY56" fmla="*/ 695498 h 730288"/>
              <a:gd name="connsiteX57" fmla="*/ 263775 w 663093"/>
              <a:gd name="connsiteY57" fmla="*/ 696422 h 730288"/>
              <a:gd name="connsiteX58" fmla="*/ 268009 w 663093"/>
              <a:gd name="connsiteY58" fmla="*/ 701194 h 730288"/>
              <a:gd name="connsiteX59" fmla="*/ 287944 w 663093"/>
              <a:gd name="connsiteY59" fmla="*/ 714510 h 730288"/>
              <a:gd name="connsiteX60" fmla="*/ 295872 w 663093"/>
              <a:gd name="connsiteY60" fmla="*/ 721822 h 730288"/>
              <a:gd name="connsiteX61" fmla="*/ 302337 w 663093"/>
              <a:gd name="connsiteY61" fmla="*/ 724824 h 730288"/>
              <a:gd name="connsiteX62" fmla="*/ 306031 w 663093"/>
              <a:gd name="connsiteY62" fmla="*/ 725209 h 730288"/>
              <a:gd name="connsiteX63" fmla="*/ 307725 w 663093"/>
              <a:gd name="connsiteY63" fmla="*/ 724208 h 730288"/>
              <a:gd name="connsiteX64" fmla="*/ 312574 w 663093"/>
              <a:gd name="connsiteY64" fmla="*/ 719359 h 730288"/>
              <a:gd name="connsiteX65" fmla="*/ 313882 w 663093"/>
              <a:gd name="connsiteY65" fmla="*/ 718589 h 730288"/>
              <a:gd name="connsiteX66" fmla="*/ 316115 w 663093"/>
              <a:gd name="connsiteY66" fmla="*/ 718050 h 730288"/>
              <a:gd name="connsiteX67" fmla="*/ 319270 w 663093"/>
              <a:gd name="connsiteY67" fmla="*/ 719513 h 730288"/>
              <a:gd name="connsiteX68" fmla="*/ 321887 w 663093"/>
              <a:gd name="connsiteY68" fmla="*/ 724747 h 730288"/>
              <a:gd name="connsiteX69" fmla="*/ 324350 w 663093"/>
              <a:gd name="connsiteY69" fmla="*/ 727210 h 730288"/>
              <a:gd name="connsiteX70" fmla="*/ 326198 w 663093"/>
              <a:gd name="connsiteY70" fmla="*/ 727672 h 730288"/>
              <a:gd name="connsiteX71" fmla="*/ 327352 w 663093"/>
              <a:gd name="connsiteY71" fmla="*/ 725978 h 730288"/>
              <a:gd name="connsiteX72" fmla="*/ 330816 w 663093"/>
              <a:gd name="connsiteY72" fmla="*/ 721360 h 730288"/>
              <a:gd name="connsiteX73" fmla="*/ 332047 w 663093"/>
              <a:gd name="connsiteY73" fmla="*/ 720436 h 730288"/>
              <a:gd name="connsiteX74" fmla="*/ 336512 w 663093"/>
              <a:gd name="connsiteY74" fmla="*/ 718743 h 730288"/>
              <a:gd name="connsiteX75" fmla="*/ 338051 w 663093"/>
              <a:gd name="connsiteY75" fmla="*/ 718589 h 730288"/>
              <a:gd name="connsiteX76" fmla="*/ 340899 w 663093"/>
              <a:gd name="connsiteY76" fmla="*/ 719128 h 730288"/>
              <a:gd name="connsiteX77" fmla="*/ 341976 w 663093"/>
              <a:gd name="connsiteY77" fmla="*/ 719590 h 730288"/>
              <a:gd name="connsiteX78" fmla="*/ 346287 w 663093"/>
              <a:gd name="connsiteY78" fmla="*/ 722745 h 730288"/>
              <a:gd name="connsiteX79" fmla="*/ 350520 w 663093"/>
              <a:gd name="connsiteY79" fmla="*/ 718897 h 730288"/>
              <a:gd name="connsiteX80" fmla="*/ 352444 w 663093"/>
              <a:gd name="connsiteY80" fmla="*/ 716049 h 730288"/>
              <a:gd name="connsiteX81" fmla="*/ 355677 w 663093"/>
              <a:gd name="connsiteY81" fmla="*/ 707890 h 730288"/>
              <a:gd name="connsiteX82" fmla="*/ 356293 w 663093"/>
              <a:gd name="connsiteY82" fmla="*/ 706967 h 730288"/>
              <a:gd name="connsiteX83" fmla="*/ 359141 w 663093"/>
              <a:gd name="connsiteY83" fmla="*/ 704119 h 730288"/>
              <a:gd name="connsiteX84" fmla="*/ 360141 w 663093"/>
              <a:gd name="connsiteY84" fmla="*/ 703503 h 730288"/>
              <a:gd name="connsiteX85" fmla="*/ 364605 w 663093"/>
              <a:gd name="connsiteY85" fmla="*/ 701809 h 730288"/>
              <a:gd name="connsiteX86" fmla="*/ 374535 w 663093"/>
              <a:gd name="connsiteY86" fmla="*/ 699423 h 730288"/>
              <a:gd name="connsiteX87" fmla="*/ 377536 w 663093"/>
              <a:gd name="connsiteY87" fmla="*/ 698115 h 730288"/>
              <a:gd name="connsiteX88" fmla="*/ 380846 w 663093"/>
              <a:gd name="connsiteY88" fmla="*/ 694805 h 730288"/>
              <a:gd name="connsiteX89" fmla="*/ 383848 w 663093"/>
              <a:gd name="connsiteY89" fmla="*/ 689802 h 730288"/>
              <a:gd name="connsiteX90" fmla="*/ 385387 w 663093"/>
              <a:gd name="connsiteY90" fmla="*/ 684261 h 730288"/>
              <a:gd name="connsiteX91" fmla="*/ 385926 w 663093"/>
              <a:gd name="connsiteY91" fmla="*/ 672330 h 730288"/>
              <a:gd name="connsiteX92" fmla="*/ 384772 w 663093"/>
              <a:gd name="connsiteY92" fmla="*/ 670021 h 730288"/>
              <a:gd name="connsiteX93" fmla="*/ 379999 w 663093"/>
              <a:gd name="connsiteY93" fmla="*/ 665249 h 730288"/>
              <a:gd name="connsiteX94" fmla="*/ 379307 w 663093"/>
              <a:gd name="connsiteY94" fmla="*/ 664171 h 730288"/>
              <a:gd name="connsiteX95" fmla="*/ 378152 w 663093"/>
              <a:gd name="connsiteY95" fmla="*/ 660785 h 730288"/>
              <a:gd name="connsiteX96" fmla="*/ 378383 w 663093"/>
              <a:gd name="connsiteY96" fmla="*/ 658476 h 730288"/>
              <a:gd name="connsiteX97" fmla="*/ 380076 w 663093"/>
              <a:gd name="connsiteY97" fmla="*/ 655628 h 730288"/>
              <a:gd name="connsiteX98" fmla="*/ 388158 w 663093"/>
              <a:gd name="connsiteY98" fmla="*/ 645699 h 730288"/>
              <a:gd name="connsiteX99" fmla="*/ 390698 w 663093"/>
              <a:gd name="connsiteY99" fmla="*/ 644698 h 730288"/>
              <a:gd name="connsiteX100" fmla="*/ 391622 w 663093"/>
              <a:gd name="connsiteY100" fmla="*/ 645006 h 730288"/>
              <a:gd name="connsiteX101" fmla="*/ 405938 w 663093"/>
              <a:gd name="connsiteY101" fmla="*/ 652164 h 730288"/>
              <a:gd name="connsiteX102" fmla="*/ 422410 w 663093"/>
              <a:gd name="connsiteY102" fmla="*/ 655474 h 730288"/>
              <a:gd name="connsiteX103" fmla="*/ 459201 w 663093"/>
              <a:gd name="connsiteY103" fmla="*/ 658245 h 730288"/>
              <a:gd name="connsiteX104" fmla="*/ 459894 w 663093"/>
              <a:gd name="connsiteY104" fmla="*/ 658399 h 730288"/>
              <a:gd name="connsiteX105" fmla="*/ 470054 w 663093"/>
              <a:gd name="connsiteY105" fmla="*/ 661785 h 730288"/>
              <a:gd name="connsiteX106" fmla="*/ 470824 w 663093"/>
              <a:gd name="connsiteY106" fmla="*/ 662170 h 730288"/>
              <a:gd name="connsiteX107" fmla="*/ 484601 w 663093"/>
              <a:gd name="connsiteY107" fmla="*/ 672099 h 730288"/>
              <a:gd name="connsiteX108" fmla="*/ 489912 w 663093"/>
              <a:gd name="connsiteY108" fmla="*/ 674255 h 730288"/>
              <a:gd name="connsiteX109" fmla="*/ 513619 w 663093"/>
              <a:gd name="connsiteY109" fmla="*/ 679181 h 730288"/>
              <a:gd name="connsiteX110" fmla="*/ 526088 w 663093"/>
              <a:gd name="connsiteY110" fmla="*/ 684107 h 730288"/>
              <a:gd name="connsiteX111" fmla="*/ 528243 w 663093"/>
              <a:gd name="connsiteY111" fmla="*/ 681028 h 730288"/>
              <a:gd name="connsiteX112" fmla="*/ 528782 w 663093"/>
              <a:gd name="connsiteY112" fmla="*/ 661093 h 730288"/>
              <a:gd name="connsiteX113" fmla="*/ 528859 w 663093"/>
              <a:gd name="connsiteY113" fmla="*/ 660477 h 730288"/>
              <a:gd name="connsiteX114" fmla="*/ 530013 w 663093"/>
              <a:gd name="connsiteY114" fmla="*/ 656013 h 730288"/>
              <a:gd name="connsiteX115" fmla="*/ 530552 w 663093"/>
              <a:gd name="connsiteY115" fmla="*/ 654935 h 730288"/>
              <a:gd name="connsiteX116" fmla="*/ 532784 w 663093"/>
              <a:gd name="connsiteY116" fmla="*/ 652087 h 730288"/>
              <a:gd name="connsiteX117" fmla="*/ 533246 w 663093"/>
              <a:gd name="connsiteY117" fmla="*/ 651626 h 730288"/>
              <a:gd name="connsiteX118" fmla="*/ 536402 w 663093"/>
              <a:gd name="connsiteY118" fmla="*/ 648777 h 730288"/>
              <a:gd name="connsiteX119" fmla="*/ 535863 w 663093"/>
              <a:gd name="connsiteY119" fmla="*/ 646776 h 730288"/>
              <a:gd name="connsiteX120" fmla="*/ 533400 w 663093"/>
              <a:gd name="connsiteY120" fmla="*/ 643851 h 730288"/>
              <a:gd name="connsiteX121" fmla="*/ 533015 w 663093"/>
              <a:gd name="connsiteY121" fmla="*/ 643236 h 730288"/>
              <a:gd name="connsiteX122" fmla="*/ 528474 w 663093"/>
              <a:gd name="connsiteY122" fmla="*/ 633691 h 730288"/>
              <a:gd name="connsiteX123" fmla="*/ 528474 w 663093"/>
              <a:gd name="connsiteY123" fmla="*/ 631228 h 730288"/>
              <a:gd name="connsiteX124" fmla="*/ 533246 w 663093"/>
              <a:gd name="connsiteY124" fmla="*/ 621607 h 730288"/>
              <a:gd name="connsiteX125" fmla="*/ 534324 w 663093"/>
              <a:gd name="connsiteY125" fmla="*/ 600287 h 730288"/>
              <a:gd name="connsiteX126" fmla="*/ 534478 w 663093"/>
              <a:gd name="connsiteY126" fmla="*/ 599594 h 730288"/>
              <a:gd name="connsiteX127" fmla="*/ 536710 w 663093"/>
              <a:gd name="connsiteY127" fmla="*/ 592282 h 730288"/>
              <a:gd name="connsiteX128" fmla="*/ 540712 w 663093"/>
              <a:gd name="connsiteY128" fmla="*/ 582507 h 730288"/>
              <a:gd name="connsiteX129" fmla="*/ 542329 w 663093"/>
              <a:gd name="connsiteY129" fmla="*/ 577119 h 730288"/>
              <a:gd name="connsiteX130" fmla="*/ 544638 w 663093"/>
              <a:gd name="connsiteY130" fmla="*/ 571269 h 730288"/>
              <a:gd name="connsiteX131" fmla="*/ 545022 w 663093"/>
              <a:gd name="connsiteY131" fmla="*/ 570576 h 730288"/>
              <a:gd name="connsiteX132" fmla="*/ 549256 w 663093"/>
              <a:gd name="connsiteY132" fmla="*/ 565266 h 730288"/>
              <a:gd name="connsiteX133" fmla="*/ 551334 w 663093"/>
              <a:gd name="connsiteY133" fmla="*/ 560031 h 730288"/>
              <a:gd name="connsiteX134" fmla="*/ 554028 w 663093"/>
              <a:gd name="connsiteY134" fmla="*/ 555644 h 730288"/>
              <a:gd name="connsiteX135" fmla="*/ 554490 w 663093"/>
              <a:gd name="connsiteY135" fmla="*/ 551180 h 730288"/>
              <a:gd name="connsiteX136" fmla="*/ 553951 w 663093"/>
              <a:gd name="connsiteY136" fmla="*/ 544407 h 730288"/>
              <a:gd name="connsiteX137" fmla="*/ 553951 w 663093"/>
              <a:gd name="connsiteY137" fmla="*/ 543714 h 730288"/>
              <a:gd name="connsiteX138" fmla="*/ 557338 w 663093"/>
              <a:gd name="connsiteY138" fmla="*/ 522932 h 730288"/>
              <a:gd name="connsiteX139" fmla="*/ 557568 w 663093"/>
              <a:gd name="connsiteY139" fmla="*/ 522239 h 730288"/>
              <a:gd name="connsiteX140" fmla="*/ 560955 w 663093"/>
              <a:gd name="connsiteY140" fmla="*/ 514927 h 730288"/>
              <a:gd name="connsiteX141" fmla="*/ 563726 w 663093"/>
              <a:gd name="connsiteY141" fmla="*/ 510463 h 730288"/>
              <a:gd name="connsiteX142" fmla="*/ 567575 w 663093"/>
              <a:gd name="connsiteY142" fmla="*/ 497301 h 730288"/>
              <a:gd name="connsiteX143" fmla="*/ 568729 w 663093"/>
              <a:gd name="connsiteY143" fmla="*/ 495762 h 730288"/>
              <a:gd name="connsiteX144" fmla="*/ 570038 w 663093"/>
              <a:gd name="connsiteY144" fmla="*/ 494838 h 730288"/>
              <a:gd name="connsiteX145" fmla="*/ 576349 w 663093"/>
              <a:gd name="connsiteY145" fmla="*/ 486987 h 730288"/>
              <a:gd name="connsiteX146" fmla="*/ 581814 w 663093"/>
              <a:gd name="connsiteY146" fmla="*/ 475519 h 730288"/>
              <a:gd name="connsiteX147" fmla="*/ 607291 w 663093"/>
              <a:gd name="connsiteY147" fmla="*/ 436880 h 730288"/>
              <a:gd name="connsiteX148" fmla="*/ 615450 w 663093"/>
              <a:gd name="connsiteY148" fmla="*/ 416560 h 730288"/>
              <a:gd name="connsiteX149" fmla="*/ 621145 w 663093"/>
              <a:gd name="connsiteY149" fmla="*/ 405092 h 730288"/>
              <a:gd name="connsiteX150" fmla="*/ 625071 w 663093"/>
              <a:gd name="connsiteY150" fmla="*/ 399473 h 730288"/>
              <a:gd name="connsiteX151" fmla="*/ 629997 w 663093"/>
              <a:gd name="connsiteY151" fmla="*/ 385233 h 730288"/>
              <a:gd name="connsiteX152" fmla="*/ 630305 w 663093"/>
              <a:gd name="connsiteY152" fmla="*/ 384694 h 730288"/>
              <a:gd name="connsiteX153" fmla="*/ 633153 w 663093"/>
              <a:gd name="connsiteY153" fmla="*/ 380230 h 730288"/>
              <a:gd name="connsiteX154" fmla="*/ 634076 w 663093"/>
              <a:gd name="connsiteY154" fmla="*/ 379307 h 730288"/>
              <a:gd name="connsiteX155" fmla="*/ 638618 w 663093"/>
              <a:gd name="connsiteY155" fmla="*/ 376459 h 730288"/>
              <a:gd name="connsiteX156" fmla="*/ 649085 w 663093"/>
              <a:gd name="connsiteY156" fmla="*/ 371456 h 730288"/>
              <a:gd name="connsiteX157" fmla="*/ 649085 w 663093"/>
              <a:gd name="connsiteY157" fmla="*/ 370147 h 730288"/>
              <a:gd name="connsiteX158" fmla="*/ 643775 w 663093"/>
              <a:gd name="connsiteY158" fmla="*/ 361988 h 730288"/>
              <a:gd name="connsiteX159" fmla="*/ 637232 w 663093"/>
              <a:gd name="connsiteY159" fmla="*/ 358987 h 730288"/>
              <a:gd name="connsiteX160" fmla="*/ 630459 w 663093"/>
              <a:gd name="connsiteY160" fmla="*/ 354445 h 730288"/>
              <a:gd name="connsiteX161" fmla="*/ 618990 w 663093"/>
              <a:gd name="connsiteY161" fmla="*/ 350597 h 730288"/>
              <a:gd name="connsiteX162" fmla="*/ 617605 w 663093"/>
              <a:gd name="connsiteY162" fmla="*/ 349596 h 730288"/>
              <a:gd name="connsiteX163" fmla="*/ 615912 w 663093"/>
              <a:gd name="connsiteY163" fmla="*/ 347364 h 730288"/>
              <a:gd name="connsiteX164" fmla="*/ 615527 w 663093"/>
              <a:gd name="connsiteY164" fmla="*/ 346748 h 730288"/>
              <a:gd name="connsiteX165" fmla="*/ 614372 w 663093"/>
              <a:gd name="connsiteY165" fmla="*/ 343901 h 730288"/>
              <a:gd name="connsiteX166" fmla="*/ 614218 w 663093"/>
              <a:gd name="connsiteY166" fmla="*/ 343131 h 730288"/>
              <a:gd name="connsiteX167" fmla="*/ 613679 w 663093"/>
              <a:gd name="connsiteY167" fmla="*/ 337512 h 730288"/>
              <a:gd name="connsiteX168" fmla="*/ 614218 w 663093"/>
              <a:gd name="connsiteY168" fmla="*/ 330277 h 730288"/>
              <a:gd name="connsiteX169" fmla="*/ 614526 w 663093"/>
              <a:gd name="connsiteY169" fmla="*/ 329276 h 730288"/>
              <a:gd name="connsiteX170" fmla="*/ 616604 w 663093"/>
              <a:gd name="connsiteY170" fmla="*/ 325120 h 730288"/>
              <a:gd name="connsiteX171" fmla="*/ 617605 w 663093"/>
              <a:gd name="connsiteY171" fmla="*/ 319732 h 730288"/>
              <a:gd name="connsiteX172" fmla="*/ 617066 w 663093"/>
              <a:gd name="connsiteY172" fmla="*/ 313344 h 730288"/>
              <a:gd name="connsiteX173" fmla="*/ 617220 w 663093"/>
              <a:gd name="connsiteY173" fmla="*/ 312189 h 730288"/>
              <a:gd name="connsiteX174" fmla="*/ 618375 w 663093"/>
              <a:gd name="connsiteY174" fmla="*/ 308802 h 730288"/>
              <a:gd name="connsiteX175" fmla="*/ 621838 w 663093"/>
              <a:gd name="connsiteY175" fmla="*/ 300182 h 730288"/>
              <a:gd name="connsiteX176" fmla="*/ 626533 w 663093"/>
              <a:gd name="connsiteY176" fmla="*/ 292408 h 730288"/>
              <a:gd name="connsiteX177" fmla="*/ 632845 w 663093"/>
              <a:gd name="connsiteY177" fmla="*/ 277399 h 730288"/>
              <a:gd name="connsiteX178" fmla="*/ 632306 w 663093"/>
              <a:gd name="connsiteY178" fmla="*/ 272781 h 730288"/>
              <a:gd name="connsiteX179" fmla="*/ 632306 w 663093"/>
              <a:gd name="connsiteY179" fmla="*/ 257310 h 730288"/>
              <a:gd name="connsiteX180" fmla="*/ 632845 w 663093"/>
              <a:gd name="connsiteY180" fmla="*/ 255616 h 730288"/>
              <a:gd name="connsiteX181" fmla="*/ 625687 w 663093"/>
              <a:gd name="connsiteY181" fmla="*/ 240376 h 730288"/>
              <a:gd name="connsiteX182" fmla="*/ 610370 w 663093"/>
              <a:gd name="connsiteY182" fmla="*/ 234219 h 730288"/>
              <a:gd name="connsiteX183" fmla="*/ 604135 w 663093"/>
              <a:gd name="connsiteY183" fmla="*/ 234219 h 730288"/>
              <a:gd name="connsiteX184" fmla="*/ 603058 w 663093"/>
              <a:gd name="connsiteY184" fmla="*/ 233988 h 730288"/>
              <a:gd name="connsiteX185" fmla="*/ 596284 w 663093"/>
              <a:gd name="connsiteY185" fmla="*/ 231140 h 730288"/>
              <a:gd name="connsiteX186" fmla="*/ 594668 w 663093"/>
              <a:gd name="connsiteY186" fmla="*/ 227753 h 730288"/>
              <a:gd name="connsiteX187" fmla="*/ 596900 w 663093"/>
              <a:gd name="connsiteY187" fmla="*/ 219902 h 730288"/>
              <a:gd name="connsiteX188" fmla="*/ 597439 w 663093"/>
              <a:gd name="connsiteY188" fmla="*/ 218902 h 730288"/>
              <a:gd name="connsiteX189" fmla="*/ 599671 w 663093"/>
              <a:gd name="connsiteY189" fmla="*/ 216054 h 730288"/>
              <a:gd name="connsiteX190" fmla="*/ 600210 w 663093"/>
              <a:gd name="connsiteY190" fmla="*/ 215515 h 730288"/>
              <a:gd name="connsiteX191" fmla="*/ 602288 w 663093"/>
              <a:gd name="connsiteY191" fmla="*/ 213976 h 730288"/>
              <a:gd name="connsiteX192" fmla="*/ 600364 w 663093"/>
              <a:gd name="connsiteY192" fmla="*/ 209281 h 730288"/>
              <a:gd name="connsiteX193" fmla="*/ 600133 w 663093"/>
              <a:gd name="connsiteY193" fmla="*/ 208280 h 730288"/>
              <a:gd name="connsiteX194" fmla="*/ 599594 w 663093"/>
              <a:gd name="connsiteY194" fmla="*/ 179570 h 730288"/>
              <a:gd name="connsiteX195" fmla="*/ 599748 w 663093"/>
              <a:gd name="connsiteY195" fmla="*/ 178724 h 730288"/>
              <a:gd name="connsiteX196" fmla="*/ 602442 w 663093"/>
              <a:gd name="connsiteY196" fmla="*/ 169564 h 730288"/>
              <a:gd name="connsiteX197" fmla="*/ 602442 w 663093"/>
              <a:gd name="connsiteY197" fmla="*/ 166562 h 730288"/>
              <a:gd name="connsiteX198" fmla="*/ 602904 w 663093"/>
              <a:gd name="connsiteY198" fmla="*/ 165023 h 730288"/>
              <a:gd name="connsiteX199" fmla="*/ 605675 w 663093"/>
              <a:gd name="connsiteY199" fmla="*/ 160790 h 730288"/>
              <a:gd name="connsiteX200" fmla="*/ 605213 w 663093"/>
              <a:gd name="connsiteY200" fmla="*/ 156787 h 730288"/>
              <a:gd name="connsiteX201" fmla="*/ 605751 w 663093"/>
              <a:gd name="connsiteY201" fmla="*/ 154863 h 730288"/>
              <a:gd name="connsiteX202" fmla="*/ 619837 w 663093"/>
              <a:gd name="connsiteY202" fmla="*/ 135159 h 730288"/>
              <a:gd name="connsiteX203" fmla="*/ 622531 w 663093"/>
              <a:gd name="connsiteY203" fmla="*/ 134004 h 730288"/>
              <a:gd name="connsiteX204" fmla="*/ 647623 w 663093"/>
              <a:gd name="connsiteY204" fmla="*/ 137853 h 730288"/>
              <a:gd name="connsiteX205" fmla="*/ 650856 w 663093"/>
              <a:gd name="connsiteY205" fmla="*/ 136467 h 730288"/>
              <a:gd name="connsiteX206" fmla="*/ 651933 w 663093"/>
              <a:gd name="connsiteY206" fmla="*/ 136236 h 730288"/>
              <a:gd name="connsiteX207" fmla="*/ 661862 w 663093"/>
              <a:gd name="connsiteY207" fmla="*/ 136236 h 730288"/>
              <a:gd name="connsiteX208" fmla="*/ 663094 w 663093"/>
              <a:gd name="connsiteY208" fmla="*/ 134774 h 730288"/>
              <a:gd name="connsiteX209" fmla="*/ 662632 w 663093"/>
              <a:gd name="connsiteY209" fmla="*/ 129771 h 730288"/>
              <a:gd name="connsiteX210" fmla="*/ 661324 w 663093"/>
              <a:gd name="connsiteY210" fmla="*/ 121304 h 730288"/>
              <a:gd name="connsiteX211" fmla="*/ 637463 w 663093"/>
              <a:gd name="connsiteY211" fmla="*/ 117687 h 730288"/>
              <a:gd name="connsiteX212" fmla="*/ 622454 w 663093"/>
              <a:gd name="connsiteY212" fmla="*/ 113069 h 730288"/>
              <a:gd name="connsiteX213" fmla="*/ 619452 w 663093"/>
              <a:gd name="connsiteY213" fmla="*/ 112684 h 730288"/>
              <a:gd name="connsiteX214" fmla="*/ 611447 w 663093"/>
              <a:gd name="connsiteY214" fmla="*/ 114300 h 730288"/>
              <a:gd name="connsiteX215" fmla="*/ 608676 w 663093"/>
              <a:gd name="connsiteY215" fmla="*/ 113299 h 730288"/>
              <a:gd name="connsiteX216" fmla="*/ 608291 w 663093"/>
              <a:gd name="connsiteY216" fmla="*/ 110452 h 730288"/>
              <a:gd name="connsiteX217" fmla="*/ 611447 w 663093"/>
              <a:gd name="connsiteY217" fmla="*/ 103139 h 730288"/>
              <a:gd name="connsiteX218" fmla="*/ 611447 w 663093"/>
              <a:gd name="connsiteY218" fmla="*/ 100676 h 730288"/>
              <a:gd name="connsiteX219" fmla="*/ 610755 w 663093"/>
              <a:gd name="connsiteY219" fmla="*/ 97751 h 730288"/>
              <a:gd name="connsiteX220" fmla="*/ 609446 w 663093"/>
              <a:gd name="connsiteY220" fmla="*/ 97059 h 730288"/>
              <a:gd name="connsiteX221" fmla="*/ 606059 w 663093"/>
              <a:gd name="connsiteY221" fmla="*/ 97828 h 730288"/>
              <a:gd name="connsiteX222" fmla="*/ 600979 w 663093"/>
              <a:gd name="connsiteY222" fmla="*/ 102370 h 730288"/>
              <a:gd name="connsiteX223" fmla="*/ 599132 w 663093"/>
              <a:gd name="connsiteY223" fmla="*/ 103062 h 730288"/>
              <a:gd name="connsiteX224" fmla="*/ 595745 w 663093"/>
              <a:gd name="connsiteY224" fmla="*/ 103062 h 730288"/>
              <a:gd name="connsiteX225" fmla="*/ 595745 w 663093"/>
              <a:gd name="connsiteY225" fmla="*/ 103062 h 730288"/>
              <a:gd name="connsiteX226" fmla="*/ 589819 w 663093"/>
              <a:gd name="connsiteY226" fmla="*/ 102447 h 730288"/>
              <a:gd name="connsiteX227" fmla="*/ 588433 w 663093"/>
              <a:gd name="connsiteY227" fmla="*/ 101908 h 730288"/>
              <a:gd name="connsiteX228" fmla="*/ 584508 w 663093"/>
              <a:gd name="connsiteY228" fmla="*/ 99060 h 730288"/>
              <a:gd name="connsiteX229" fmla="*/ 583815 w 663093"/>
              <a:gd name="connsiteY229" fmla="*/ 98367 h 730288"/>
              <a:gd name="connsiteX230" fmla="*/ 581583 w 663093"/>
              <a:gd name="connsiteY230" fmla="*/ 94981 h 730288"/>
              <a:gd name="connsiteX231" fmla="*/ 581121 w 663093"/>
              <a:gd name="connsiteY231" fmla="*/ 93133 h 730288"/>
              <a:gd name="connsiteX232" fmla="*/ 581583 w 663093"/>
              <a:gd name="connsiteY232" fmla="*/ 88438 h 730288"/>
              <a:gd name="connsiteX233" fmla="*/ 575887 w 663093"/>
              <a:gd name="connsiteY233" fmla="*/ 78509 h 730288"/>
              <a:gd name="connsiteX234" fmla="*/ 576657 w 663093"/>
              <a:gd name="connsiteY234" fmla="*/ 74815 h 730288"/>
              <a:gd name="connsiteX235" fmla="*/ 579967 w 663093"/>
              <a:gd name="connsiteY235" fmla="*/ 72429 h 730288"/>
              <a:gd name="connsiteX236" fmla="*/ 581737 w 663093"/>
              <a:gd name="connsiteY236" fmla="*/ 68426 h 730288"/>
              <a:gd name="connsiteX237" fmla="*/ 582584 w 663093"/>
              <a:gd name="connsiteY237" fmla="*/ 61883 h 730288"/>
              <a:gd name="connsiteX238" fmla="*/ 580198 w 663093"/>
              <a:gd name="connsiteY238" fmla="*/ 63192 h 730288"/>
              <a:gd name="connsiteX239" fmla="*/ 578812 w 663093"/>
              <a:gd name="connsiteY239" fmla="*/ 63577 h 730288"/>
              <a:gd name="connsiteX240" fmla="*/ 569268 w 663093"/>
              <a:gd name="connsiteY240" fmla="*/ 63577 h 730288"/>
              <a:gd name="connsiteX241" fmla="*/ 568344 w 663093"/>
              <a:gd name="connsiteY241" fmla="*/ 63423 h 730288"/>
              <a:gd name="connsiteX242" fmla="*/ 564958 w 663093"/>
              <a:gd name="connsiteY242" fmla="*/ 62268 h 730288"/>
              <a:gd name="connsiteX243" fmla="*/ 564419 w 663093"/>
              <a:gd name="connsiteY243" fmla="*/ 62038 h 730288"/>
              <a:gd name="connsiteX244" fmla="*/ 561571 w 663093"/>
              <a:gd name="connsiteY244" fmla="*/ 60344 h 730288"/>
              <a:gd name="connsiteX245" fmla="*/ 560570 w 663093"/>
              <a:gd name="connsiteY245" fmla="*/ 59344 h 730288"/>
              <a:gd name="connsiteX246" fmla="*/ 558338 w 663093"/>
              <a:gd name="connsiteY246" fmla="*/ 55418 h 730288"/>
              <a:gd name="connsiteX247" fmla="*/ 557953 w 663093"/>
              <a:gd name="connsiteY247" fmla="*/ 54033 h 730288"/>
              <a:gd name="connsiteX248" fmla="*/ 557953 w 663093"/>
              <a:gd name="connsiteY248" fmla="*/ 44642 h 730288"/>
              <a:gd name="connsiteX249" fmla="*/ 545407 w 663093"/>
              <a:gd name="connsiteY249" fmla="*/ 33636 h 730288"/>
              <a:gd name="connsiteX250" fmla="*/ 544868 w 663093"/>
              <a:gd name="connsiteY250" fmla="*/ 33020 h 730288"/>
              <a:gd name="connsiteX251" fmla="*/ 540404 w 663093"/>
              <a:gd name="connsiteY251" fmla="*/ 25708 h 730288"/>
              <a:gd name="connsiteX252" fmla="*/ 527012 w 663093"/>
              <a:gd name="connsiteY252" fmla="*/ 0 h 730288"/>
              <a:gd name="connsiteX253" fmla="*/ 517775 w 663093"/>
              <a:gd name="connsiteY253" fmla="*/ 8774 h 730288"/>
              <a:gd name="connsiteX254" fmla="*/ 513542 w 663093"/>
              <a:gd name="connsiteY254" fmla="*/ 11853 h 730288"/>
              <a:gd name="connsiteX255" fmla="*/ 507692 w 663093"/>
              <a:gd name="connsiteY255" fmla="*/ 17780 h 730288"/>
              <a:gd name="connsiteX256" fmla="*/ 504844 w 663093"/>
              <a:gd name="connsiteY256" fmla="*/ 22090 h 730288"/>
              <a:gd name="connsiteX257" fmla="*/ 494299 w 663093"/>
              <a:gd name="connsiteY257" fmla="*/ 52108 h 730288"/>
              <a:gd name="connsiteX258" fmla="*/ 493761 w 663093"/>
              <a:gd name="connsiteY258" fmla="*/ 52955 h 730288"/>
              <a:gd name="connsiteX259" fmla="*/ 478598 w 663093"/>
              <a:gd name="connsiteY259" fmla="*/ 70966 h 730288"/>
              <a:gd name="connsiteX260" fmla="*/ 447348 w 663093"/>
              <a:gd name="connsiteY260" fmla="*/ 97751 h 730288"/>
              <a:gd name="connsiteX261" fmla="*/ 444885 w 663093"/>
              <a:gd name="connsiteY261" fmla="*/ 100753 h 730288"/>
              <a:gd name="connsiteX262" fmla="*/ 442345 w 663093"/>
              <a:gd name="connsiteY262" fmla="*/ 105372 h 730288"/>
              <a:gd name="connsiteX263" fmla="*/ 440421 w 663093"/>
              <a:gd name="connsiteY263" fmla="*/ 109682 h 730288"/>
              <a:gd name="connsiteX264" fmla="*/ 440421 w 663093"/>
              <a:gd name="connsiteY264" fmla="*/ 112838 h 730288"/>
              <a:gd name="connsiteX265" fmla="*/ 442268 w 663093"/>
              <a:gd name="connsiteY265" fmla="*/ 116147 h 730288"/>
              <a:gd name="connsiteX266" fmla="*/ 442576 w 663093"/>
              <a:gd name="connsiteY266" fmla="*/ 116994 h 730288"/>
              <a:gd name="connsiteX267" fmla="*/ 443730 w 663093"/>
              <a:gd name="connsiteY267" fmla="*/ 122613 h 730288"/>
              <a:gd name="connsiteX268" fmla="*/ 443345 w 663093"/>
              <a:gd name="connsiteY268" fmla="*/ 124691 h 730288"/>
              <a:gd name="connsiteX269" fmla="*/ 438265 w 663093"/>
              <a:gd name="connsiteY269" fmla="*/ 132542 h 730288"/>
              <a:gd name="connsiteX270" fmla="*/ 426720 w 663093"/>
              <a:gd name="connsiteY270" fmla="*/ 144780 h 730288"/>
              <a:gd name="connsiteX271" fmla="*/ 416175 w 663093"/>
              <a:gd name="connsiteY271" fmla="*/ 152400 h 730288"/>
              <a:gd name="connsiteX272" fmla="*/ 396548 w 663093"/>
              <a:gd name="connsiteY272" fmla="*/ 169872 h 730288"/>
              <a:gd name="connsiteX273" fmla="*/ 393546 w 663093"/>
              <a:gd name="connsiteY273" fmla="*/ 175337 h 730288"/>
              <a:gd name="connsiteX274" fmla="*/ 388081 w 663093"/>
              <a:gd name="connsiteY274" fmla="*/ 194348 h 730288"/>
              <a:gd name="connsiteX275" fmla="*/ 388081 w 663093"/>
              <a:gd name="connsiteY275" fmla="*/ 197812 h 730288"/>
              <a:gd name="connsiteX276" fmla="*/ 390621 w 663093"/>
              <a:gd name="connsiteY276" fmla="*/ 203431 h 730288"/>
              <a:gd name="connsiteX277" fmla="*/ 390852 w 663093"/>
              <a:gd name="connsiteY277" fmla="*/ 204354 h 730288"/>
              <a:gd name="connsiteX278" fmla="*/ 391391 w 663093"/>
              <a:gd name="connsiteY278" fmla="*/ 211667 h 730288"/>
              <a:gd name="connsiteX279" fmla="*/ 391391 w 663093"/>
              <a:gd name="connsiteY279" fmla="*/ 211667 h 730288"/>
              <a:gd name="connsiteX280" fmla="*/ 391391 w 663093"/>
              <a:gd name="connsiteY280" fmla="*/ 211667 h 730288"/>
              <a:gd name="connsiteX281" fmla="*/ 391314 w 663093"/>
              <a:gd name="connsiteY281" fmla="*/ 212667 h 730288"/>
              <a:gd name="connsiteX282" fmla="*/ 386234 w 663093"/>
              <a:gd name="connsiteY282" fmla="*/ 230062 h 730288"/>
              <a:gd name="connsiteX283" fmla="*/ 385156 w 663093"/>
              <a:gd name="connsiteY283" fmla="*/ 231602 h 730288"/>
              <a:gd name="connsiteX284" fmla="*/ 377305 w 663093"/>
              <a:gd name="connsiteY284" fmla="*/ 237220 h 730288"/>
              <a:gd name="connsiteX285" fmla="*/ 376536 w 663093"/>
              <a:gd name="connsiteY285" fmla="*/ 237605 h 730288"/>
              <a:gd name="connsiteX286" fmla="*/ 365837 w 663093"/>
              <a:gd name="connsiteY286" fmla="*/ 240992 h 730288"/>
              <a:gd name="connsiteX287" fmla="*/ 358910 w 663093"/>
              <a:gd name="connsiteY287" fmla="*/ 242762 h 730288"/>
              <a:gd name="connsiteX288" fmla="*/ 358217 w 663093"/>
              <a:gd name="connsiteY288" fmla="*/ 242839 h 730288"/>
              <a:gd name="connsiteX289" fmla="*/ 355369 w 663093"/>
              <a:gd name="connsiteY289" fmla="*/ 242839 h 730288"/>
              <a:gd name="connsiteX290" fmla="*/ 354676 w 663093"/>
              <a:gd name="connsiteY290" fmla="*/ 242762 h 730288"/>
              <a:gd name="connsiteX291" fmla="*/ 351982 w 663093"/>
              <a:gd name="connsiteY291" fmla="*/ 242070 h 730288"/>
              <a:gd name="connsiteX292" fmla="*/ 358371 w 663093"/>
              <a:gd name="connsiteY292" fmla="*/ 253230 h 730288"/>
              <a:gd name="connsiteX293" fmla="*/ 361450 w 663093"/>
              <a:gd name="connsiteY293" fmla="*/ 257848 h 730288"/>
              <a:gd name="connsiteX294" fmla="*/ 370147 w 663093"/>
              <a:gd name="connsiteY294" fmla="*/ 265468 h 730288"/>
              <a:gd name="connsiteX295" fmla="*/ 371071 w 663093"/>
              <a:gd name="connsiteY295" fmla="*/ 267008 h 730288"/>
              <a:gd name="connsiteX296" fmla="*/ 371610 w 663093"/>
              <a:gd name="connsiteY296" fmla="*/ 269856 h 730288"/>
              <a:gd name="connsiteX297" fmla="*/ 371610 w 663093"/>
              <a:gd name="connsiteY297" fmla="*/ 270856 h 730288"/>
              <a:gd name="connsiteX298" fmla="*/ 368839 w 663093"/>
              <a:gd name="connsiteY298" fmla="*/ 288944 h 730288"/>
              <a:gd name="connsiteX299" fmla="*/ 370224 w 663093"/>
              <a:gd name="connsiteY299" fmla="*/ 296718 h 730288"/>
              <a:gd name="connsiteX300" fmla="*/ 384772 w 663093"/>
              <a:gd name="connsiteY300" fmla="*/ 304492 h 730288"/>
              <a:gd name="connsiteX301" fmla="*/ 385464 w 663093"/>
              <a:gd name="connsiteY301" fmla="*/ 304954 h 730288"/>
              <a:gd name="connsiteX302" fmla="*/ 391083 w 663093"/>
              <a:gd name="connsiteY302" fmla="*/ 310573 h 730288"/>
              <a:gd name="connsiteX303" fmla="*/ 391776 w 663093"/>
              <a:gd name="connsiteY303" fmla="*/ 313421 h 730288"/>
              <a:gd name="connsiteX304" fmla="*/ 389544 w 663093"/>
              <a:gd name="connsiteY304" fmla="*/ 320733 h 730288"/>
              <a:gd name="connsiteX305" fmla="*/ 388774 w 663093"/>
              <a:gd name="connsiteY305" fmla="*/ 321964 h 730288"/>
              <a:gd name="connsiteX306" fmla="*/ 378614 w 663093"/>
              <a:gd name="connsiteY306" fmla="*/ 331508 h 730288"/>
              <a:gd name="connsiteX307" fmla="*/ 377536 w 663093"/>
              <a:gd name="connsiteY307" fmla="*/ 332124 h 730288"/>
              <a:gd name="connsiteX308" fmla="*/ 368531 w 663093"/>
              <a:gd name="connsiteY308" fmla="*/ 334972 h 730288"/>
              <a:gd name="connsiteX309" fmla="*/ 360372 w 663093"/>
              <a:gd name="connsiteY309" fmla="*/ 339051 h 730288"/>
              <a:gd name="connsiteX310" fmla="*/ 351136 w 663093"/>
              <a:gd name="connsiteY310" fmla="*/ 348827 h 730288"/>
              <a:gd name="connsiteX311" fmla="*/ 343131 w 663093"/>
              <a:gd name="connsiteY311" fmla="*/ 360064 h 730288"/>
              <a:gd name="connsiteX312" fmla="*/ 341745 w 663093"/>
              <a:gd name="connsiteY312" fmla="*/ 363374 h 730288"/>
              <a:gd name="connsiteX313" fmla="*/ 341207 w 663093"/>
              <a:gd name="connsiteY313" fmla="*/ 367992 h 730288"/>
              <a:gd name="connsiteX314" fmla="*/ 339821 w 663093"/>
              <a:gd name="connsiteY314" fmla="*/ 370070 h 730288"/>
              <a:gd name="connsiteX315" fmla="*/ 336973 w 663093"/>
              <a:gd name="connsiteY315" fmla="*/ 371764 h 730288"/>
              <a:gd name="connsiteX316" fmla="*/ 335511 w 663093"/>
              <a:gd name="connsiteY316" fmla="*/ 372149 h 730288"/>
              <a:gd name="connsiteX317" fmla="*/ 331047 w 663093"/>
              <a:gd name="connsiteY317" fmla="*/ 372149 h 730288"/>
              <a:gd name="connsiteX318" fmla="*/ 331047 w 663093"/>
              <a:gd name="connsiteY318" fmla="*/ 372149 h 730288"/>
              <a:gd name="connsiteX319" fmla="*/ 330277 w 663093"/>
              <a:gd name="connsiteY319" fmla="*/ 372072 h 730288"/>
              <a:gd name="connsiteX320" fmla="*/ 312266 w 663093"/>
              <a:gd name="connsiteY320" fmla="*/ 367145 h 730288"/>
              <a:gd name="connsiteX321" fmla="*/ 308725 w 663093"/>
              <a:gd name="connsiteY321" fmla="*/ 367607 h 730288"/>
              <a:gd name="connsiteX322" fmla="*/ 305647 w 663093"/>
              <a:gd name="connsiteY322" fmla="*/ 368916 h 730288"/>
              <a:gd name="connsiteX323" fmla="*/ 300413 w 663093"/>
              <a:gd name="connsiteY323" fmla="*/ 374150 h 730288"/>
              <a:gd name="connsiteX324" fmla="*/ 293332 w 663093"/>
              <a:gd name="connsiteY324" fmla="*/ 379461 h 730288"/>
              <a:gd name="connsiteX325" fmla="*/ 281247 w 663093"/>
              <a:gd name="connsiteY325" fmla="*/ 391083 h 730288"/>
              <a:gd name="connsiteX326" fmla="*/ 280170 w 663093"/>
              <a:gd name="connsiteY326" fmla="*/ 391699 h 730288"/>
              <a:gd name="connsiteX327" fmla="*/ 275090 w 663093"/>
              <a:gd name="connsiteY327" fmla="*/ 393392 h 730288"/>
              <a:gd name="connsiteX328" fmla="*/ 274166 w 663093"/>
              <a:gd name="connsiteY328" fmla="*/ 393546 h 730288"/>
              <a:gd name="connsiteX329" fmla="*/ 273935 w 663093"/>
              <a:gd name="connsiteY329" fmla="*/ 393546 h 730288"/>
              <a:gd name="connsiteX330" fmla="*/ 267162 w 663093"/>
              <a:gd name="connsiteY330" fmla="*/ 393007 h 730288"/>
              <a:gd name="connsiteX331" fmla="*/ 266315 w 663093"/>
              <a:gd name="connsiteY331" fmla="*/ 392776 h 730288"/>
              <a:gd name="connsiteX332" fmla="*/ 254539 w 663093"/>
              <a:gd name="connsiteY332" fmla="*/ 387696 h 730288"/>
              <a:gd name="connsiteX333" fmla="*/ 249690 w 663093"/>
              <a:gd name="connsiteY333" fmla="*/ 386080 h 730288"/>
              <a:gd name="connsiteX334" fmla="*/ 245225 w 663093"/>
              <a:gd name="connsiteY334" fmla="*/ 383617 h 730288"/>
              <a:gd name="connsiteX335" fmla="*/ 244148 w 663093"/>
              <a:gd name="connsiteY335" fmla="*/ 382539 h 730288"/>
              <a:gd name="connsiteX336" fmla="*/ 242531 w 663093"/>
              <a:gd name="connsiteY336" fmla="*/ 379691 h 730288"/>
              <a:gd name="connsiteX337" fmla="*/ 239145 w 663093"/>
              <a:gd name="connsiteY337" fmla="*/ 378922 h 730288"/>
              <a:gd name="connsiteX338" fmla="*/ 227753 w 663093"/>
              <a:gd name="connsiteY338" fmla="*/ 379999 h 730288"/>
              <a:gd name="connsiteX339" fmla="*/ 226291 w 663093"/>
              <a:gd name="connsiteY339" fmla="*/ 379768 h 730288"/>
              <a:gd name="connsiteX340" fmla="*/ 216747 w 663093"/>
              <a:gd name="connsiteY340" fmla="*/ 375304 h 730288"/>
              <a:gd name="connsiteX341" fmla="*/ 215592 w 663093"/>
              <a:gd name="connsiteY341" fmla="*/ 374304 h 730288"/>
              <a:gd name="connsiteX342" fmla="*/ 199967 w 663093"/>
              <a:gd name="connsiteY342" fmla="*/ 350366 h 730288"/>
              <a:gd name="connsiteX343" fmla="*/ 196042 w 663093"/>
              <a:gd name="connsiteY343" fmla="*/ 346440 h 730288"/>
              <a:gd name="connsiteX344" fmla="*/ 193117 w 663093"/>
              <a:gd name="connsiteY344" fmla="*/ 345209 h 730288"/>
              <a:gd name="connsiteX345" fmla="*/ 189730 w 663093"/>
              <a:gd name="connsiteY345" fmla="*/ 345209 h 730288"/>
              <a:gd name="connsiteX346" fmla="*/ 184342 w 663093"/>
              <a:gd name="connsiteY346" fmla="*/ 344670 h 730288"/>
              <a:gd name="connsiteX347" fmla="*/ 182726 w 663093"/>
              <a:gd name="connsiteY347" fmla="*/ 344670 h 730288"/>
              <a:gd name="connsiteX348" fmla="*/ 182110 w 663093"/>
              <a:gd name="connsiteY348" fmla="*/ 345055 h 730288"/>
              <a:gd name="connsiteX349" fmla="*/ 179031 w 663093"/>
              <a:gd name="connsiteY349" fmla="*/ 349134 h 730288"/>
              <a:gd name="connsiteX350" fmla="*/ 178262 w 663093"/>
              <a:gd name="connsiteY350" fmla="*/ 349827 h 730288"/>
              <a:gd name="connsiteX351" fmla="*/ 175414 w 663093"/>
              <a:gd name="connsiteY351" fmla="*/ 351520 h 730288"/>
              <a:gd name="connsiteX352" fmla="*/ 174875 w 663093"/>
              <a:gd name="connsiteY352" fmla="*/ 351751 h 730288"/>
              <a:gd name="connsiteX353" fmla="*/ 171488 w 663093"/>
              <a:gd name="connsiteY353" fmla="*/ 352906 h 730288"/>
              <a:gd name="connsiteX354" fmla="*/ 170565 w 663093"/>
              <a:gd name="connsiteY354" fmla="*/ 353060 h 730288"/>
              <a:gd name="connsiteX355" fmla="*/ 166639 w 663093"/>
              <a:gd name="connsiteY355" fmla="*/ 353060 h 730288"/>
              <a:gd name="connsiteX356" fmla="*/ 158404 w 663093"/>
              <a:gd name="connsiteY356" fmla="*/ 351905 h 730288"/>
              <a:gd name="connsiteX357" fmla="*/ 152631 w 663093"/>
              <a:gd name="connsiteY357" fmla="*/ 351905 h 730288"/>
              <a:gd name="connsiteX358" fmla="*/ 151092 w 663093"/>
              <a:gd name="connsiteY358" fmla="*/ 351444 h 730288"/>
              <a:gd name="connsiteX359" fmla="*/ 149398 w 663093"/>
              <a:gd name="connsiteY359" fmla="*/ 350289 h 730288"/>
              <a:gd name="connsiteX360" fmla="*/ 148782 w 663093"/>
              <a:gd name="connsiteY360" fmla="*/ 349673 h 730288"/>
              <a:gd name="connsiteX361" fmla="*/ 144318 w 663093"/>
              <a:gd name="connsiteY361" fmla="*/ 344054 h 730288"/>
              <a:gd name="connsiteX362" fmla="*/ 128770 w 663093"/>
              <a:gd name="connsiteY362" fmla="*/ 327968 h 730288"/>
              <a:gd name="connsiteX363" fmla="*/ 125076 w 663093"/>
              <a:gd name="connsiteY363" fmla="*/ 327044 h 730288"/>
              <a:gd name="connsiteX364" fmla="*/ 124152 w 663093"/>
              <a:gd name="connsiteY364" fmla="*/ 326659 h 730288"/>
              <a:gd name="connsiteX365" fmla="*/ 117379 w 663093"/>
              <a:gd name="connsiteY365" fmla="*/ 321964 h 730288"/>
              <a:gd name="connsiteX366" fmla="*/ 114608 w 663093"/>
              <a:gd name="connsiteY366" fmla="*/ 321502 h 730288"/>
              <a:gd name="connsiteX367" fmla="*/ 111606 w 663093"/>
              <a:gd name="connsiteY367" fmla="*/ 321502 h 730288"/>
              <a:gd name="connsiteX368" fmla="*/ 103909 w 663093"/>
              <a:gd name="connsiteY368" fmla="*/ 324042 h 730288"/>
              <a:gd name="connsiteX369" fmla="*/ 97982 w 663093"/>
              <a:gd name="connsiteY369" fmla="*/ 327814 h 730288"/>
              <a:gd name="connsiteX370" fmla="*/ 95904 w 663093"/>
              <a:gd name="connsiteY370" fmla="*/ 328199 h 730288"/>
              <a:gd name="connsiteX371" fmla="*/ 93056 w 663093"/>
              <a:gd name="connsiteY371" fmla="*/ 327660 h 730288"/>
              <a:gd name="connsiteX372" fmla="*/ 92056 w 663093"/>
              <a:gd name="connsiteY372" fmla="*/ 327275 h 730288"/>
              <a:gd name="connsiteX373" fmla="*/ 88669 w 663093"/>
              <a:gd name="connsiteY373" fmla="*/ 325043 h 730288"/>
              <a:gd name="connsiteX374" fmla="*/ 88053 w 663093"/>
              <a:gd name="connsiteY374" fmla="*/ 324504 h 730288"/>
              <a:gd name="connsiteX375" fmla="*/ 82973 w 663093"/>
              <a:gd name="connsiteY375" fmla="*/ 318347 h 730288"/>
              <a:gd name="connsiteX376" fmla="*/ 82435 w 663093"/>
              <a:gd name="connsiteY376" fmla="*/ 317346 h 730288"/>
              <a:gd name="connsiteX377" fmla="*/ 81280 w 663093"/>
              <a:gd name="connsiteY377" fmla="*/ 313421 h 730288"/>
              <a:gd name="connsiteX378" fmla="*/ 81203 w 663093"/>
              <a:gd name="connsiteY378" fmla="*/ 312651 h 730288"/>
              <a:gd name="connsiteX379" fmla="*/ 81203 w 663093"/>
              <a:gd name="connsiteY379" fmla="*/ 303722 h 730288"/>
              <a:gd name="connsiteX380" fmla="*/ 80587 w 663093"/>
              <a:gd name="connsiteY380" fmla="*/ 302337 h 730288"/>
              <a:gd name="connsiteX381" fmla="*/ 79510 w 663093"/>
              <a:gd name="connsiteY381" fmla="*/ 303722 h 730288"/>
              <a:gd name="connsiteX382" fmla="*/ 72352 w 663093"/>
              <a:gd name="connsiteY382" fmla="*/ 310111 h 730288"/>
              <a:gd name="connsiteX383" fmla="*/ 72813 w 663093"/>
              <a:gd name="connsiteY383" fmla="*/ 315268 h 730288"/>
              <a:gd name="connsiteX384" fmla="*/ 72275 w 663093"/>
              <a:gd name="connsiteY384" fmla="*/ 317115 h 730288"/>
              <a:gd name="connsiteX385" fmla="*/ 69427 w 663093"/>
              <a:gd name="connsiteY385" fmla="*/ 321041 h 730288"/>
              <a:gd name="connsiteX386" fmla="*/ 68272 w 663093"/>
              <a:gd name="connsiteY386" fmla="*/ 321964 h 730288"/>
              <a:gd name="connsiteX387" fmla="*/ 63192 w 663093"/>
              <a:gd name="connsiteY387" fmla="*/ 324196 h 730288"/>
              <a:gd name="connsiteX388" fmla="*/ 61037 w 663093"/>
              <a:gd name="connsiteY388" fmla="*/ 324273 h 730288"/>
              <a:gd name="connsiteX389" fmla="*/ 56573 w 663093"/>
              <a:gd name="connsiteY389" fmla="*/ 322580 h 730288"/>
              <a:gd name="connsiteX390" fmla="*/ 55572 w 663093"/>
              <a:gd name="connsiteY390" fmla="*/ 321964 h 730288"/>
              <a:gd name="connsiteX391" fmla="*/ 51570 w 663093"/>
              <a:gd name="connsiteY391" fmla="*/ 317962 h 730288"/>
              <a:gd name="connsiteX392" fmla="*/ 49415 w 663093"/>
              <a:gd name="connsiteY392" fmla="*/ 317269 h 730288"/>
              <a:gd name="connsiteX393" fmla="*/ 45797 w 663093"/>
              <a:gd name="connsiteY393" fmla="*/ 317654 h 730288"/>
              <a:gd name="connsiteX394" fmla="*/ 30095 w 663093"/>
              <a:gd name="connsiteY394" fmla="*/ 330585 h 730288"/>
              <a:gd name="connsiteX395" fmla="*/ 28710 w 663093"/>
              <a:gd name="connsiteY395" fmla="*/ 331201 h 730288"/>
              <a:gd name="connsiteX396" fmla="*/ 15394 w 663093"/>
              <a:gd name="connsiteY396" fmla="*/ 333125 h 730288"/>
              <a:gd name="connsiteX397" fmla="*/ 15394 w 663093"/>
              <a:gd name="connsiteY397" fmla="*/ 341361 h 730288"/>
              <a:gd name="connsiteX398" fmla="*/ 17087 w 663093"/>
              <a:gd name="connsiteY398" fmla="*/ 352752 h 730288"/>
              <a:gd name="connsiteX399" fmla="*/ 19704 w 663093"/>
              <a:gd name="connsiteY399" fmla="*/ 362142 h 730288"/>
              <a:gd name="connsiteX400" fmla="*/ 21167 w 663093"/>
              <a:gd name="connsiteY400" fmla="*/ 364605 h 730288"/>
              <a:gd name="connsiteX401" fmla="*/ 25015 w 663093"/>
              <a:gd name="connsiteY401" fmla="*/ 370070 h 730288"/>
              <a:gd name="connsiteX402" fmla="*/ 25246 w 663093"/>
              <a:gd name="connsiteY402" fmla="*/ 372918 h 730288"/>
              <a:gd name="connsiteX403" fmla="*/ 22937 w 663093"/>
              <a:gd name="connsiteY403" fmla="*/ 374535 h 730288"/>
              <a:gd name="connsiteX404" fmla="*/ 16856 w 663093"/>
              <a:gd name="connsiteY404" fmla="*/ 374996 h 730288"/>
              <a:gd name="connsiteX405" fmla="*/ 15625 w 663093"/>
              <a:gd name="connsiteY405" fmla="*/ 378075 h 730288"/>
              <a:gd name="connsiteX406" fmla="*/ 16933 w 663093"/>
              <a:gd name="connsiteY406" fmla="*/ 382770 h 730288"/>
              <a:gd name="connsiteX407" fmla="*/ 18627 w 663093"/>
              <a:gd name="connsiteY407" fmla="*/ 384849 h 730288"/>
              <a:gd name="connsiteX408" fmla="*/ 38100 w 663093"/>
              <a:gd name="connsiteY408" fmla="*/ 400396 h 730288"/>
              <a:gd name="connsiteX409" fmla="*/ 38947 w 663093"/>
              <a:gd name="connsiteY409" fmla="*/ 403706 h 730288"/>
              <a:gd name="connsiteX410" fmla="*/ 37176 w 663093"/>
              <a:gd name="connsiteY410" fmla="*/ 407785 h 730288"/>
              <a:gd name="connsiteX411" fmla="*/ 38254 w 663093"/>
              <a:gd name="connsiteY411" fmla="*/ 410941 h 730288"/>
              <a:gd name="connsiteX412" fmla="*/ 41179 w 663093"/>
              <a:gd name="connsiteY412" fmla="*/ 413173 h 730288"/>
              <a:gd name="connsiteX413" fmla="*/ 44565 w 663093"/>
              <a:gd name="connsiteY413" fmla="*/ 412865 h 730288"/>
              <a:gd name="connsiteX414" fmla="*/ 44950 w 663093"/>
              <a:gd name="connsiteY414" fmla="*/ 411942 h 730288"/>
              <a:gd name="connsiteX415" fmla="*/ 46567 w 663093"/>
              <a:gd name="connsiteY415" fmla="*/ 401551 h 730288"/>
              <a:gd name="connsiteX416" fmla="*/ 46798 w 663093"/>
              <a:gd name="connsiteY416" fmla="*/ 400704 h 730288"/>
              <a:gd name="connsiteX417" fmla="*/ 47952 w 663093"/>
              <a:gd name="connsiteY417" fmla="*/ 398472 h 730288"/>
              <a:gd name="connsiteX418" fmla="*/ 48491 w 663093"/>
              <a:gd name="connsiteY418" fmla="*/ 397779 h 730288"/>
              <a:gd name="connsiteX419" fmla="*/ 51955 w 663093"/>
              <a:gd name="connsiteY419" fmla="*/ 394316 h 730288"/>
              <a:gd name="connsiteX420" fmla="*/ 54571 w 663093"/>
              <a:gd name="connsiteY420" fmla="*/ 385464 h 730288"/>
              <a:gd name="connsiteX421" fmla="*/ 55572 w 663093"/>
              <a:gd name="connsiteY421" fmla="*/ 375689 h 730288"/>
              <a:gd name="connsiteX422" fmla="*/ 54495 w 663093"/>
              <a:gd name="connsiteY422" fmla="*/ 369300 h 730288"/>
              <a:gd name="connsiteX423" fmla="*/ 55341 w 663093"/>
              <a:gd name="connsiteY423" fmla="*/ 366838 h 730288"/>
              <a:gd name="connsiteX424" fmla="*/ 57881 w 663093"/>
              <a:gd name="connsiteY424" fmla="*/ 366068 h 730288"/>
              <a:gd name="connsiteX425" fmla="*/ 61961 w 663093"/>
              <a:gd name="connsiteY425" fmla="*/ 366914 h 730288"/>
              <a:gd name="connsiteX426" fmla="*/ 61807 w 663093"/>
              <a:gd name="connsiteY426" fmla="*/ 366068 h 730288"/>
              <a:gd name="connsiteX427" fmla="*/ 61807 w 663093"/>
              <a:gd name="connsiteY427" fmla="*/ 363220 h 730288"/>
              <a:gd name="connsiteX428" fmla="*/ 63346 w 663093"/>
              <a:gd name="connsiteY428" fmla="*/ 360680 h 730288"/>
              <a:gd name="connsiteX429" fmla="*/ 66733 w 663093"/>
              <a:gd name="connsiteY429" fmla="*/ 358987 h 730288"/>
              <a:gd name="connsiteX430" fmla="*/ 67502 w 663093"/>
              <a:gd name="connsiteY430" fmla="*/ 358756 h 730288"/>
              <a:gd name="connsiteX431" fmla="*/ 70889 w 663093"/>
              <a:gd name="connsiteY431" fmla="*/ 358217 h 730288"/>
              <a:gd name="connsiteX432" fmla="*/ 71890 w 663093"/>
              <a:gd name="connsiteY432" fmla="*/ 358217 h 730288"/>
              <a:gd name="connsiteX433" fmla="*/ 74738 w 663093"/>
              <a:gd name="connsiteY433" fmla="*/ 358756 h 730288"/>
              <a:gd name="connsiteX434" fmla="*/ 75430 w 663093"/>
              <a:gd name="connsiteY434" fmla="*/ 358987 h 730288"/>
              <a:gd name="connsiteX435" fmla="*/ 76277 w 663093"/>
              <a:gd name="connsiteY435" fmla="*/ 359448 h 730288"/>
              <a:gd name="connsiteX436" fmla="*/ 76508 w 663093"/>
              <a:gd name="connsiteY436" fmla="*/ 358987 h 730288"/>
              <a:gd name="connsiteX437" fmla="*/ 76970 w 663093"/>
              <a:gd name="connsiteY437" fmla="*/ 355369 h 730288"/>
              <a:gd name="connsiteX438" fmla="*/ 76508 w 663093"/>
              <a:gd name="connsiteY438" fmla="*/ 352136 h 730288"/>
              <a:gd name="connsiteX439" fmla="*/ 74968 w 663093"/>
              <a:gd name="connsiteY439" fmla="*/ 348519 h 730288"/>
              <a:gd name="connsiteX440" fmla="*/ 75738 w 663093"/>
              <a:gd name="connsiteY440" fmla="*/ 345286 h 730288"/>
              <a:gd name="connsiteX441" fmla="*/ 79048 w 663093"/>
              <a:gd name="connsiteY441" fmla="*/ 345055 h 730288"/>
              <a:gd name="connsiteX442" fmla="*/ 85206 w 663093"/>
              <a:gd name="connsiteY442" fmla="*/ 348981 h 730288"/>
              <a:gd name="connsiteX443" fmla="*/ 85821 w 663093"/>
              <a:gd name="connsiteY443" fmla="*/ 349519 h 730288"/>
              <a:gd name="connsiteX444" fmla="*/ 90285 w 663093"/>
              <a:gd name="connsiteY444" fmla="*/ 354599 h 730288"/>
              <a:gd name="connsiteX445" fmla="*/ 93210 w 663093"/>
              <a:gd name="connsiteY445" fmla="*/ 356755 h 730288"/>
              <a:gd name="connsiteX446" fmla="*/ 97521 w 663093"/>
              <a:gd name="connsiteY446" fmla="*/ 355446 h 730288"/>
              <a:gd name="connsiteX447" fmla="*/ 100984 w 663093"/>
              <a:gd name="connsiteY447" fmla="*/ 357216 h 730288"/>
              <a:gd name="connsiteX448" fmla="*/ 102062 w 663093"/>
              <a:gd name="connsiteY448" fmla="*/ 360372 h 730288"/>
              <a:gd name="connsiteX449" fmla="*/ 106218 w 663093"/>
              <a:gd name="connsiteY449" fmla="*/ 360372 h 730288"/>
              <a:gd name="connsiteX450" fmla="*/ 108604 w 663093"/>
              <a:gd name="connsiteY450" fmla="*/ 361681 h 730288"/>
              <a:gd name="connsiteX451" fmla="*/ 108758 w 663093"/>
              <a:gd name="connsiteY451" fmla="*/ 364375 h 730288"/>
              <a:gd name="connsiteX452" fmla="*/ 102601 w 663093"/>
              <a:gd name="connsiteY452" fmla="*/ 377305 h 730288"/>
              <a:gd name="connsiteX453" fmla="*/ 102216 w 663093"/>
              <a:gd name="connsiteY453" fmla="*/ 377844 h 730288"/>
              <a:gd name="connsiteX454" fmla="*/ 89670 w 663093"/>
              <a:gd name="connsiteY454" fmla="*/ 393623 h 730288"/>
              <a:gd name="connsiteX455" fmla="*/ 97751 w 663093"/>
              <a:gd name="connsiteY455" fmla="*/ 391853 h 730288"/>
              <a:gd name="connsiteX456" fmla="*/ 100138 w 663093"/>
              <a:gd name="connsiteY456" fmla="*/ 392391 h 730288"/>
              <a:gd name="connsiteX457" fmla="*/ 101215 w 663093"/>
              <a:gd name="connsiteY457" fmla="*/ 394547 h 730288"/>
              <a:gd name="connsiteX458" fmla="*/ 101215 w 663093"/>
              <a:gd name="connsiteY458" fmla="*/ 397395 h 730288"/>
              <a:gd name="connsiteX459" fmla="*/ 99214 w 663093"/>
              <a:gd name="connsiteY459" fmla="*/ 400088 h 730288"/>
              <a:gd name="connsiteX460" fmla="*/ 93595 w 663093"/>
              <a:gd name="connsiteY460" fmla="*/ 401782 h 730288"/>
              <a:gd name="connsiteX461" fmla="*/ 75276 w 663093"/>
              <a:gd name="connsiteY461" fmla="*/ 405245 h 730288"/>
              <a:gd name="connsiteX462" fmla="*/ 72275 w 663093"/>
              <a:gd name="connsiteY462" fmla="*/ 403783 h 730288"/>
              <a:gd name="connsiteX463" fmla="*/ 72813 w 663093"/>
              <a:gd name="connsiteY463" fmla="*/ 400473 h 730288"/>
              <a:gd name="connsiteX464" fmla="*/ 76123 w 663093"/>
              <a:gd name="connsiteY464" fmla="*/ 397164 h 730288"/>
              <a:gd name="connsiteX465" fmla="*/ 75122 w 663093"/>
              <a:gd name="connsiteY465" fmla="*/ 396856 h 730288"/>
              <a:gd name="connsiteX466" fmla="*/ 70735 w 663093"/>
              <a:gd name="connsiteY466" fmla="*/ 397318 h 730288"/>
              <a:gd name="connsiteX467" fmla="*/ 68426 w 663093"/>
              <a:gd name="connsiteY467" fmla="*/ 398857 h 730288"/>
              <a:gd name="connsiteX468" fmla="*/ 66810 w 663093"/>
              <a:gd name="connsiteY468" fmla="*/ 401243 h 730288"/>
              <a:gd name="connsiteX469" fmla="*/ 65193 w 663093"/>
              <a:gd name="connsiteY469" fmla="*/ 410787 h 730288"/>
              <a:gd name="connsiteX470" fmla="*/ 64962 w 663093"/>
              <a:gd name="connsiteY470" fmla="*/ 411557 h 730288"/>
              <a:gd name="connsiteX471" fmla="*/ 62422 w 663093"/>
              <a:gd name="connsiteY471" fmla="*/ 416560 h 730288"/>
              <a:gd name="connsiteX472" fmla="*/ 62422 w 663093"/>
              <a:gd name="connsiteY472" fmla="*/ 421332 h 730288"/>
              <a:gd name="connsiteX473" fmla="*/ 63500 w 663093"/>
              <a:gd name="connsiteY473" fmla="*/ 421794 h 730288"/>
              <a:gd name="connsiteX474" fmla="*/ 68426 w 663093"/>
              <a:gd name="connsiteY474" fmla="*/ 424796 h 730288"/>
              <a:gd name="connsiteX475" fmla="*/ 74968 w 663093"/>
              <a:gd name="connsiteY475" fmla="*/ 428028 h 730288"/>
              <a:gd name="connsiteX476" fmla="*/ 76046 w 663093"/>
              <a:gd name="connsiteY476" fmla="*/ 428952 h 730288"/>
              <a:gd name="connsiteX477" fmla="*/ 77201 w 663093"/>
              <a:gd name="connsiteY477" fmla="*/ 430645 h 730288"/>
              <a:gd name="connsiteX478" fmla="*/ 77508 w 663093"/>
              <a:gd name="connsiteY478" fmla="*/ 433262 h 730288"/>
              <a:gd name="connsiteX479" fmla="*/ 76354 w 663093"/>
              <a:gd name="connsiteY479" fmla="*/ 436110 h 730288"/>
              <a:gd name="connsiteX480" fmla="*/ 74968 w 663093"/>
              <a:gd name="connsiteY480" fmla="*/ 437573 h 730288"/>
              <a:gd name="connsiteX481" fmla="*/ 70658 w 663093"/>
              <a:gd name="connsiteY481" fmla="*/ 439728 h 730288"/>
              <a:gd name="connsiteX482" fmla="*/ 82665 w 663093"/>
              <a:gd name="connsiteY482" fmla="*/ 446193 h 730288"/>
              <a:gd name="connsiteX483" fmla="*/ 108219 w 663093"/>
              <a:gd name="connsiteY483" fmla="*/ 441960 h 730288"/>
              <a:gd name="connsiteX484" fmla="*/ 128232 w 663093"/>
              <a:gd name="connsiteY484" fmla="*/ 430184 h 730288"/>
              <a:gd name="connsiteX485" fmla="*/ 127231 w 663093"/>
              <a:gd name="connsiteY485" fmla="*/ 415636 h 730288"/>
              <a:gd name="connsiteX486" fmla="*/ 128539 w 663093"/>
              <a:gd name="connsiteY486" fmla="*/ 413096 h 730288"/>
              <a:gd name="connsiteX487" fmla="*/ 131464 w 663093"/>
              <a:gd name="connsiteY487" fmla="*/ 413019 h 730288"/>
              <a:gd name="connsiteX488" fmla="*/ 134928 w 663093"/>
              <a:gd name="connsiteY488" fmla="*/ 415020 h 730288"/>
              <a:gd name="connsiteX489" fmla="*/ 138853 w 663093"/>
              <a:gd name="connsiteY489" fmla="*/ 415482 h 730288"/>
              <a:gd name="connsiteX490" fmla="*/ 148090 w 663093"/>
              <a:gd name="connsiteY490" fmla="*/ 415482 h 730288"/>
              <a:gd name="connsiteX491" fmla="*/ 150861 w 663093"/>
              <a:gd name="connsiteY491" fmla="*/ 417792 h 730288"/>
              <a:gd name="connsiteX492" fmla="*/ 150861 w 663093"/>
              <a:gd name="connsiteY492" fmla="*/ 418715 h 730288"/>
              <a:gd name="connsiteX493" fmla="*/ 165485 w 663093"/>
              <a:gd name="connsiteY493" fmla="*/ 415559 h 730288"/>
              <a:gd name="connsiteX494" fmla="*/ 167871 w 663093"/>
              <a:gd name="connsiteY494" fmla="*/ 416098 h 730288"/>
              <a:gd name="connsiteX495" fmla="*/ 168948 w 663093"/>
              <a:gd name="connsiteY495" fmla="*/ 418253 h 730288"/>
              <a:gd name="connsiteX496" fmla="*/ 168948 w 663093"/>
              <a:gd name="connsiteY496" fmla="*/ 420486 h 730288"/>
              <a:gd name="connsiteX497" fmla="*/ 168025 w 663093"/>
              <a:gd name="connsiteY497" fmla="*/ 422564 h 730288"/>
              <a:gd name="connsiteX498" fmla="*/ 162714 w 663093"/>
              <a:gd name="connsiteY498" fmla="*/ 427336 h 730288"/>
              <a:gd name="connsiteX499" fmla="*/ 159019 w 663093"/>
              <a:gd name="connsiteY499" fmla="*/ 433724 h 730288"/>
              <a:gd name="connsiteX500" fmla="*/ 154401 w 663093"/>
              <a:gd name="connsiteY500" fmla="*/ 440652 h 730288"/>
              <a:gd name="connsiteX501" fmla="*/ 152939 w 663093"/>
              <a:gd name="connsiteY501" fmla="*/ 441729 h 730288"/>
              <a:gd name="connsiteX502" fmla="*/ 137776 w 663093"/>
              <a:gd name="connsiteY502" fmla="*/ 446578 h 730288"/>
              <a:gd name="connsiteX503" fmla="*/ 138469 w 663093"/>
              <a:gd name="connsiteY503" fmla="*/ 450965 h 730288"/>
              <a:gd name="connsiteX504" fmla="*/ 140624 w 663093"/>
              <a:gd name="connsiteY504" fmla="*/ 458508 h 730288"/>
              <a:gd name="connsiteX505" fmla="*/ 139931 w 663093"/>
              <a:gd name="connsiteY505" fmla="*/ 461279 h 730288"/>
              <a:gd name="connsiteX506" fmla="*/ 134312 w 663093"/>
              <a:gd name="connsiteY506" fmla="*/ 466898 h 730288"/>
              <a:gd name="connsiteX507" fmla="*/ 131233 w 663093"/>
              <a:gd name="connsiteY507" fmla="*/ 467514 h 730288"/>
              <a:gd name="connsiteX508" fmla="*/ 129463 w 663093"/>
              <a:gd name="connsiteY508" fmla="*/ 464897 h 730288"/>
              <a:gd name="connsiteX509" fmla="*/ 129463 w 663093"/>
              <a:gd name="connsiteY509" fmla="*/ 460971 h 730288"/>
              <a:gd name="connsiteX510" fmla="*/ 129155 w 663093"/>
              <a:gd name="connsiteY510" fmla="*/ 459663 h 730288"/>
              <a:gd name="connsiteX511" fmla="*/ 127154 w 663093"/>
              <a:gd name="connsiteY511" fmla="*/ 457893 h 730288"/>
              <a:gd name="connsiteX512" fmla="*/ 123690 w 663093"/>
              <a:gd name="connsiteY512" fmla="*/ 460741 h 730288"/>
              <a:gd name="connsiteX513" fmla="*/ 123382 w 663093"/>
              <a:gd name="connsiteY513" fmla="*/ 463588 h 730288"/>
              <a:gd name="connsiteX514" fmla="*/ 125768 w 663093"/>
              <a:gd name="connsiteY514" fmla="*/ 466821 h 730288"/>
              <a:gd name="connsiteX515" fmla="*/ 131541 w 663093"/>
              <a:gd name="connsiteY515" fmla="*/ 470516 h 730288"/>
              <a:gd name="connsiteX516" fmla="*/ 132388 w 663093"/>
              <a:gd name="connsiteY516" fmla="*/ 474364 h 730288"/>
              <a:gd name="connsiteX517" fmla="*/ 129540 w 663093"/>
              <a:gd name="connsiteY517" fmla="*/ 478828 h 730288"/>
              <a:gd name="connsiteX518" fmla="*/ 128770 w 663093"/>
              <a:gd name="connsiteY518" fmla="*/ 479598 h 730288"/>
              <a:gd name="connsiteX519" fmla="*/ 124845 w 663093"/>
              <a:gd name="connsiteY519" fmla="*/ 482446 h 730288"/>
              <a:gd name="connsiteX520" fmla="*/ 123459 w 663093"/>
              <a:gd name="connsiteY520" fmla="*/ 482985 h 730288"/>
              <a:gd name="connsiteX521" fmla="*/ 123305 w 663093"/>
              <a:gd name="connsiteY521" fmla="*/ 482985 h 730288"/>
              <a:gd name="connsiteX522" fmla="*/ 123382 w 663093"/>
              <a:gd name="connsiteY522" fmla="*/ 482985 h 730288"/>
              <a:gd name="connsiteX523" fmla="*/ 127000 w 663093"/>
              <a:gd name="connsiteY523" fmla="*/ 483601 h 730288"/>
              <a:gd name="connsiteX524" fmla="*/ 128001 w 663093"/>
              <a:gd name="connsiteY524" fmla="*/ 483986 h 730288"/>
              <a:gd name="connsiteX525" fmla="*/ 130848 w 663093"/>
              <a:gd name="connsiteY525" fmla="*/ 485679 h 730288"/>
              <a:gd name="connsiteX526" fmla="*/ 131926 w 663093"/>
              <a:gd name="connsiteY526" fmla="*/ 489373 h 730288"/>
              <a:gd name="connsiteX527" fmla="*/ 130772 w 663093"/>
              <a:gd name="connsiteY527" fmla="*/ 491605 h 730288"/>
              <a:gd name="connsiteX528" fmla="*/ 128078 w 663093"/>
              <a:gd name="connsiteY528" fmla="*/ 493145 h 730288"/>
              <a:gd name="connsiteX529" fmla="*/ 119611 w 663093"/>
              <a:gd name="connsiteY529" fmla="*/ 492606 h 730288"/>
              <a:gd name="connsiteX530" fmla="*/ 118995 w 663093"/>
              <a:gd name="connsiteY530" fmla="*/ 492452 h 730288"/>
              <a:gd name="connsiteX531" fmla="*/ 113376 w 663093"/>
              <a:gd name="connsiteY531" fmla="*/ 490759 h 730288"/>
              <a:gd name="connsiteX532" fmla="*/ 112453 w 663093"/>
              <a:gd name="connsiteY532" fmla="*/ 490297 h 730288"/>
              <a:gd name="connsiteX533" fmla="*/ 105294 w 663093"/>
              <a:gd name="connsiteY533" fmla="*/ 484678 h 730288"/>
              <a:gd name="connsiteX534" fmla="*/ 104525 w 663093"/>
              <a:gd name="connsiteY534" fmla="*/ 486525 h 730288"/>
              <a:gd name="connsiteX535" fmla="*/ 103524 w 663093"/>
              <a:gd name="connsiteY535" fmla="*/ 492375 h 730288"/>
              <a:gd name="connsiteX536" fmla="*/ 104679 w 663093"/>
              <a:gd name="connsiteY536" fmla="*/ 496685 h 730288"/>
              <a:gd name="connsiteX537" fmla="*/ 107604 w 663093"/>
              <a:gd name="connsiteY537" fmla="*/ 497994 h 730288"/>
              <a:gd name="connsiteX538" fmla="*/ 122382 w 663093"/>
              <a:gd name="connsiteY538" fmla="*/ 494299 h 730288"/>
              <a:gd name="connsiteX539" fmla="*/ 129386 w 663093"/>
              <a:gd name="connsiteY539" fmla="*/ 493145 h 730288"/>
              <a:gd name="connsiteX540" fmla="*/ 132234 w 663093"/>
              <a:gd name="connsiteY540" fmla="*/ 494376 h 730288"/>
              <a:gd name="connsiteX541" fmla="*/ 132234 w 663093"/>
              <a:gd name="connsiteY541" fmla="*/ 497455 h 730288"/>
              <a:gd name="connsiteX542" fmla="*/ 128847 w 663093"/>
              <a:gd name="connsiteY542" fmla="*/ 502535 h 730288"/>
              <a:gd name="connsiteX543" fmla="*/ 127462 w 663093"/>
              <a:gd name="connsiteY543" fmla="*/ 503613 h 730288"/>
              <a:gd name="connsiteX544" fmla="*/ 121304 w 663093"/>
              <a:gd name="connsiteY544" fmla="*/ 505845 h 730288"/>
              <a:gd name="connsiteX545" fmla="*/ 114916 w 663093"/>
              <a:gd name="connsiteY545" fmla="*/ 507461 h 730288"/>
              <a:gd name="connsiteX546" fmla="*/ 115224 w 663093"/>
              <a:gd name="connsiteY546" fmla="*/ 508539 h 730288"/>
              <a:gd name="connsiteX547" fmla="*/ 116609 w 663093"/>
              <a:gd name="connsiteY547" fmla="*/ 508693 h 730288"/>
              <a:gd name="connsiteX548" fmla="*/ 120919 w 663093"/>
              <a:gd name="connsiteY548" fmla="*/ 506768 h 730288"/>
              <a:gd name="connsiteX549" fmla="*/ 121766 w 663093"/>
              <a:gd name="connsiteY549" fmla="*/ 506538 h 730288"/>
              <a:gd name="connsiteX550" fmla="*/ 126846 w 663093"/>
              <a:gd name="connsiteY550" fmla="*/ 505999 h 730288"/>
              <a:gd name="connsiteX551" fmla="*/ 128001 w 663093"/>
              <a:gd name="connsiteY551" fmla="*/ 506076 h 730288"/>
              <a:gd name="connsiteX552" fmla="*/ 133619 w 663093"/>
              <a:gd name="connsiteY552" fmla="*/ 507769 h 730288"/>
              <a:gd name="connsiteX553" fmla="*/ 135544 w 663093"/>
              <a:gd name="connsiteY553" fmla="*/ 510001 h 730288"/>
              <a:gd name="connsiteX554" fmla="*/ 134466 w 663093"/>
              <a:gd name="connsiteY554" fmla="*/ 512772 h 730288"/>
              <a:gd name="connsiteX555" fmla="*/ 132234 w 663093"/>
              <a:gd name="connsiteY555" fmla="*/ 514465 h 730288"/>
              <a:gd name="connsiteX556" fmla="*/ 131387 w 663093"/>
              <a:gd name="connsiteY556" fmla="*/ 514927 h 730288"/>
              <a:gd name="connsiteX557" fmla="*/ 125768 w 663093"/>
              <a:gd name="connsiteY557" fmla="*/ 516621 h 730288"/>
              <a:gd name="connsiteX558" fmla="*/ 121920 w 663093"/>
              <a:gd name="connsiteY558" fmla="*/ 518083 h 730288"/>
              <a:gd name="connsiteX559" fmla="*/ 118379 w 663093"/>
              <a:gd name="connsiteY559" fmla="*/ 521162 h 730288"/>
              <a:gd name="connsiteX560" fmla="*/ 115147 w 663093"/>
              <a:gd name="connsiteY560" fmla="*/ 523086 h 730288"/>
              <a:gd name="connsiteX561" fmla="*/ 112838 w 663093"/>
              <a:gd name="connsiteY561" fmla="*/ 523317 h 730288"/>
              <a:gd name="connsiteX562" fmla="*/ 109451 w 663093"/>
              <a:gd name="connsiteY562" fmla="*/ 522162 h 730288"/>
              <a:gd name="connsiteX563" fmla="*/ 108681 w 663093"/>
              <a:gd name="connsiteY563" fmla="*/ 521777 h 730288"/>
              <a:gd name="connsiteX564" fmla="*/ 107758 w 663093"/>
              <a:gd name="connsiteY564" fmla="*/ 521085 h 730288"/>
              <a:gd name="connsiteX565" fmla="*/ 105064 w 663093"/>
              <a:gd name="connsiteY565" fmla="*/ 528320 h 730288"/>
              <a:gd name="connsiteX566" fmla="*/ 102755 w 663093"/>
              <a:gd name="connsiteY566" fmla="*/ 533554 h 730288"/>
              <a:gd name="connsiteX567" fmla="*/ 102293 w 663093"/>
              <a:gd name="connsiteY567" fmla="*/ 534247 h 730288"/>
              <a:gd name="connsiteX568" fmla="*/ 95750 w 663093"/>
              <a:gd name="connsiteY568" fmla="*/ 541867 h 730288"/>
              <a:gd name="connsiteX569" fmla="*/ 94750 w 663093"/>
              <a:gd name="connsiteY569" fmla="*/ 543791 h 730288"/>
              <a:gd name="connsiteX570" fmla="*/ 94827 w 663093"/>
              <a:gd name="connsiteY570" fmla="*/ 544022 h 730288"/>
              <a:gd name="connsiteX571" fmla="*/ 98983 w 663093"/>
              <a:gd name="connsiteY571" fmla="*/ 544868 h 730288"/>
              <a:gd name="connsiteX572" fmla="*/ 101215 w 663093"/>
              <a:gd name="connsiteY572" fmla="*/ 547486 h 730288"/>
              <a:gd name="connsiteX573" fmla="*/ 99214 w 663093"/>
              <a:gd name="connsiteY573" fmla="*/ 550333 h 730288"/>
              <a:gd name="connsiteX574" fmla="*/ 87976 w 663093"/>
              <a:gd name="connsiteY574" fmla="*/ 553720 h 730288"/>
              <a:gd name="connsiteX575" fmla="*/ 87130 w 663093"/>
              <a:gd name="connsiteY575" fmla="*/ 553874 h 730288"/>
              <a:gd name="connsiteX576" fmla="*/ 83743 w 663093"/>
              <a:gd name="connsiteY576" fmla="*/ 553874 h 730288"/>
              <a:gd name="connsiteX577" fmla="*/ 81357 w 663093"/>
              <a:gd name="connsiteY577" fmla="*/ 552565 h 730288"/>
              <a:gd name="connsiteX578" fmla="*/ 81203 w 663093"/>
              <a:gd name="connsiteY578" fmla="*/ 549795 h 730288"/>
              <a:gd name="connsiteX579" fmla="*/ 81819 w 663093"/>
              <a:gd name="connsiteY579" fmla="*/ 548486 h 730288"/>
              <a:gd name="connsiteX580" fmla="*/ 77662 w 663093"/>
              <a:gd name="connsiteY580" fmla="*/ 548794 h 730288"/>
              <a:gd name="connsiteX581" fmla="*/ 73506 w 663093"/>
              <a:gd name="connsiteY581" fmla="*/ 549717 h 730288"/>
              <a:gd name="connsiteX582" fmla="*/ 73814 w 663093"/>
              <a:gd name="connsiteY582" fmla="*/ 550487 h 730288"/>
              <a:gd name="connsiteX583" fmla="*/ 73198 w 663093"/>
              <a:gd name="connsiteY583" fmla="*/ 553566 h 730288"/>
              <a:gd name="connsiteX584" fmla="*/ 71505 w 663093"/>
              <a:gd name="connsiteY584" fmla="*/ 555259 h 730288"/>
              <a:gd name="connsiteX585" fmla="*/ 70889 w 663093"/>
              <a:gd name="connsiteY585" fmla="*/ 555721 h 730288"/>
              <a:gd name="connsiteX586" fmla="*/ 69965 w 663093"/>
              <a:gd name="connsiteY586" fmla="*/ 556260 h 730288"/>
              <a:gd name="connsiteX587" fmla="*/ 72198 w 663093"/>
              <a:gd name="connsiteY587" fmla="*/ 557645 h 730288"/>
              <a:gd name="connsiteX588" fmla="*/ 73429 w 663093"/>
              <a:gd name="connsiteY588" fmla="*/ 560647 h 730288"/>
              <a:gd name="connsiteX589" fmla="*/ 72352 w 663093"/>
              <a:gd name="connsiteY589" fmla="*/ 562341 h 730288"/>
              <a:gd name="connsiteX590" fmla="*/ 74430 w 663093"/>
              <a:gd name="connsiteY590" fmla="*/ 563033 h 730288"/>
              <a:gd name="connsiteX591" fmla="*/ 76277 w 663093"/>
              <a:gd name="connsiteY591" fmla="*/ 566266 h 730288"/>
              <a:gd name="connsiteX592" fmla="*/ 75122 w 663093"/>
              <a:gd name="connsiteY592" fmla="*/ 571885 h 730288"/>
              <a:gd name="connsiteX593" fmla="*/ 74353 w 663093"/>
              <a:gd name="connsiteY593" fmla="*/ 573347 h 730288"/>
              <a:gd name="connsiteX594" fmla="*/ 75507 w 663093"/>
              <a:gd name="connsiteY594" fmla="*/ 573732 h 730288"/>
              <a:gd name="connsiteX595" fmla="*/ 77431 w 663093"/>
              <a:gd name="connsiteY595" fmla="*/ 576118 h 730288"/>
              <a:gd name="connsiteX596" fmla="*/ 75969 w 663093"/>
              <a:gd name="connsiteY596" fmla="*/ 578812 h 730288"/>
              <a:gd name="connsiteX597" fmla="*/ 75353 w 663093"/>
              <a:gd name="connsiteY597" fmla="*/ 579197 h 730288"/>
              <a:gd name="connsiteX598" fmla="*/ 77508 w 663093"/>
              <a:gd name="connsiteY598" fmla="*/ 580890 h 730288"/>
              <a:gd name="connsiteX599" fmla="*/ 78355 w 663093"/>
              <a:gd name="connsiteY599" fmla="*/ 582045 h 730288"/>
              <a:gd name="connsiteX600" fmla="*/ 79510 w 663093"/>
              <a:gd name="connsiteY600" fmla="*/ 584893 h 730288"/>
              <a:gd name="connsiteX601" fmla="*/ 79433 w 663093"/>
              <a:gd name="connsiteY601" fmla="*/ 587202 h 730288"/>
              <a:gd name="connsiteX602" fmla="*/ 78278 w 663093"/>
              <a:gd name="connsiteY602" fmla="*/ 589434 h 730288"/>
              <a:gd name="connsiteX603" fmla="*/ 76277 w 663093"/>
              <a:gd name="connsiteY603" fmla="*/ 590973 h 730288"/>
              <a:gd name="connsiteX604" fmla="*/ 73891 w 663093"/>
              <a:gd name="connsiteY604" fmla="*/ 590281 h 730288"/>
              <a:gd name="connsiteX605" fmla="*/ 69658 w 663093"/>
              <a:gd name="connsiteY605" fmla="*/ 586509 h 730288"/>
              <a:gd name="connsiteX606" fmla="*/ 64808 w 663093"/>
              <a:gd name="connsiteY606" fmla="*/ 586509 h 730288"/>
              <a:gd name="connsiteX607" fmla="*/ 62115 w 663093"/>
              <a:gd name="connsiteY607" fmla="*/ 588279 h 730288"/>
              <a:gd name="connsiteX608" fmla="*/ 60575 w 663093"/>
              <a:gd name="connsiteY608" fmla="*/ 588741 h 730288"/>
              <a:gd name="connsiteX609" fmla="*/ 57727 w 663093"/>
              <a:gd name="connsiteY609" fmla="*/ 588741 h 730288"/>
              <a:gd name="connsiteX610" fmla="*/ 55341 w 663093"/>
              <a:gd name="connsiteY610" fmla="*/ 587433 h 730288"/>
              <a:gd name="connsiteX611" fmla="*/ 54725 w 663093"/>
              <a:gd name="connsiteY611" fmla="*/ 589126 h 730288"/>
              <a:gd name="connsiteX612" fmla="*/ 51262 w 663093"/>
              <a:gd name="connsiteY612" fmla="*/ 596207 h 730288"/>
              <a:gd name="connsiteX613" fmla="*/ 49569 w 663093"/>
              <a:gd name="connsiteY613" fmla="*/ 602288 h 730288"/>
              <a:gd name="connsiteX614" fmla="*/ 53263 w 663093"/>
              <a:gd name="connsiteY614" fmla="*/ 607368 h 730288"/>
              <a:gd name="connsiteX615" fmla="*/ 53725 w 663093"/>
              <a:gd name="connsiteY615" fmla="*/ 608445 h 730288"/>
              <a:gd name="connsiteX616" fmla="*/ 54264 w 663093"/>
              <a:gd name="connsiteY616" fmla="*/ 611293 h 730288"/>
              <a:gd name="connsiteX617" fmla="*/ 53879 w 663093"/>
              <a:gd name="connsiteY617" fmla="*/ 613372 h 730288"/>
              <a:gd name="connsiteX618" fmla="*/ 52724 w 663093"/>
              <a:gd name="connsiteY618" fmla="*/ 615065 h 730288"/>
              <a:gd name="connsiteX619" fmla="*/ 50877 w 663093"/>
              <a:gd name="connsiteY619" fmla="*/ 616296 h 730288"/>
              <a:gd name="connsiteX620" fmla="*/ 48722 w 663093"/>
              <a:gd name="connsiteY620" fmla="*/ 615758 h 730288"/>
              <a:gd name="connsiteX621" fmla="*/ 46490 w 663093"/>
              <a:gd name="connsiteY621" fmla="*/ 614064 h 730288"/>
              <a:gd name="connsiteX622" fmla="*/ 45874 w 663093"/>
              <a:gd name="connsiteY622" fmla="*/ 613448 h 730288"/>
              <a:gd name="connsiteX623" fmla="*/ 43488 w 663093"/>
              <a:gd name="connsiteY623" fmla="*/ 610139 h 730288"/>
              <a:gd name="connsiteX624" fmla="*/ 42795 w 663093"/>
              <a:gd name="connsiteY624" fmla="*/ 610986 h 730288"/>
              <a:gd name="connsiteX625" fmla="*/ 41410 w 663093"/>
              <a:gd name="connsiteY625" fmla="*/ 615527 h 730288"/>
              <a:gd name="connsiteX626" fmla="*/ 41872 w 663093"/>
              <a:gd name="connsiteY626" fmla="*/ 620991 h 730288"/>
              <a:gd name="connsiteX627" fmla="*/ 44873 w 663093"/>
              <a:gd name="connsiteY627" fmla="*/ 625456 h 730288"/>
              <a:gd name="connsiteX628" fmla="*/ 57111 w 663093"/>
              <a:gd name="connsiteY628" fmla="*/ 640465 h 730288"/>
              <a:gd name="connsiteX629" fmla="*/ 57419 w 663093"/>
              <a:gd name="connsiteY629" fmla="*/ 641004 h 730288"/>
              <a:gd name="connsiteX630" fmla="*/ 59652 w 663093"/>
              <a:gd name="connsiteY630" fmla="*/ 645468 h 730288"/>
              <a:gd name="connsiteX631" fmla="*/ 59190 w 663093"/>
              <a:gd name="connsiteY631" fmla="*/ 648624 h 730288"/>
              <a:gd name="connsiteX632" fmla="*/ 56034 w 663093"/>
              <a:gd name="connsiteY632" fmla="*/ 649316 h 730288"/>
              <a:gd name="connsiteX633" fmla="*/ 46490 w 663093"/>
              <a:gd name="connsiteY633" fmla="*/ 645391 h 730288"/>
              <a:gd name="connsiteX634" fmla="*/ 45489 w 663093"/>
              <a:gd name="connsiteY634" fmla="*/ 644698 h 730288"/>
              <a:gd name="connsiteX635" fmla="*/ 39870 w 663093"/>
              <a:gd name="connsiteY635" fmla="*/ 638541 h 730288"/>
              <a:gd name="connsiteX636" fmla="*/ 39485 w 663093"/>
              <a:gd name="connsiteY636" fmla="*/ 638002 h 730288"/>
              <a:gd name="connsiteX637" fmla="*/ 32789 w 663093"/>
              <a:gd name="connsiteY637" fmla="*/ 625456 h 730288"/>
              <a:gd name="connsiteX638" fmla="*/ 28171 w 663093"/>
              <a:gd name="connsiteY638" fmla="*/ 629766 h 730288"/>
              <a:gd name="connsiteX639" fmla="*/ 26170 w 663093"/>
              <a:gd name="connsiteY639" fmla="*/ 631152 h 730288"/>
              <a:gd name="connsiteX640" fmla="*/ 24861 w 663093"/>
              <a:gd name="connsiteY640" fmla="*/ 631613 h 730288"/>
              <a:gd name="connsiteX641" fmla="*/ 19242 w 663093"/>
              <a:gd name="connsiteY641" fmla="*/ 632152 h 730288"/>
              <a:gd name="connsiteX642" fmla="*/ 13547 w 663093"/>
              <a:gd name="connsiteY642" fmla="*/ 633768 h 730288"/>
              <a:gd name="connsiteX643" fmla="*/ 12392 w 663093"/>
              <a:gd name="connsiteY643" fmla="*/ 633846 h 730288"/>
              <a:gd name="connsiteX644" fmla="*/ 9313 w 663093"/>
              <a:gd name="connsiteY644" fmla="*/ 633383 h 730288"/>
              <a:gd name="connsiteX645" fmla="*/ 6081 w 663093"/>
              <a:gd name="connsiteY645" fmla="*/ 635000 h 730288"/>
              <a:gd name="connsiteX646" fmla="*/ 2540 w 663093"/>
              <a:gd name="connsiteY646" fmla="*/ 639079 h 730288"/>
              <a:gd name="connsiteX647" fmla="*/ 385 w 663093"/>
              <a:gd name="connsiteY647" fmla="*/ 642620 h 730288"/>
              <a:gd name="connsiteX648" fmla="*/ 0 w 663093"/>
              <a:gd name="connsiteY648" fmla="*/ 647931 h 730288"/>
              <a:gd name="connsiteX649" fmla="*/ 3618 w 663093"/>
              <a:gd name="connsiteY649" fmla="*/ 651548 h 730288"/>
              <a:gd name="connsiteX650" fmla="*/ 19396 w 663093"/>
              <a:gd name="connsiteY650" fmla="*/ 667019 h 7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</a:cxnLst>
            <a:rect l="l" t="t" r="r" b="b"/>
            <a:pathLst>
              <a:path w="663093" h="730288">
                <a:moveTo>
                  <a:pt x="19396" y="667019"/>
                </a:moveTo>
                <a:lnTo>
                  <a:pt x="20705" y="667866"/>
                </a:lnTo>
                <a:cubicBezTo>
                  <a:pt x="21090" y="668097"/>
                  <a:pt x="21321" y="668405"/>
                  <a:pt x="21552" y="668790"/>
                </a:cubicBezTo>
                <a:lnTo>
                  <a:pt x="27170" y="678334"/>
                </a:lnTo>
                <a:lnTo>
                  <a:pt x="30788" y="682413"/>
                </a:lnTo>
                <a:cubicBezTo>
                  <a:pt x="31096" y="682721"/>
                  <a:pt x="31250" y="683106"/>
                  <a:pt x="31404" y="683491"/>
                </a:cubicBezTo>
                <a:lnTo>
                  <a:pt x="32558" y="687416"/>
                </a:lnTo>
                <a:lnTo>
                  <a:pt x="33713" y="692650"/>
                </a:lnTo>
                <a:lnTo>
                  <a:pt x="34713" y="695037"/>
                </a:lnTo>
                <a:lnTo>
                  <a:pt x="39178" y="701886"/>
                </a:lnTo>
                <a:lnTo>
                  <a:pt x="40640" y="702734"/>
                </a:lnTo>
                <a:lnTo>
                  <a:pt x="44950" y="702272"/>
                </a:lnTo>
                <a:lnTo>
                  <a:pt x="51339" y="699655"/>
                </a:lnTo>
                <a:cubicBezTo>
                  <a:pt x="51570" y="699577"/>
                  <a:pt x="51801" y="699500"/>
                  <a:pt x="52108" y="699423"/>
                </a:cubicBezTo>
                <a:lnTo>
                  <a:pt x="56573" y="698885"/>
                </a:lnTo>
                <a:cubicBezTo>
                  <a:pt x="57111" y="698808"/>
                  <a:pt x="57650" y="698885"/>
                  <a:pt x="58112" y="699116"/>
                </a:cubicBezTo>
                <a:lnTo>
                  <a:pt x="67656" y="703580"/>
                </a:lnTo>
                <a:cubicBezTo>
                  <a:pt x="68349" y="703888"/>
                  <a:pt x="68888" y="704504"/>
                  <a:pt x="69119" y="705273"/>
                </a:cubicBezTo>
                <a:lnTo>
                  <a:pt x="69658" y="706967"/>
                </a:lnTo>
                <a:cubicBezTo>
                  <a:pt x="69965" y="707813"/>
                  <a:pt x="69812" y="708814"/>
                  <a:pt x="69273" y="709506"/>
                </a:cubicBezTo>
                <a:lnTo>
                  <a:pt x="68657" y="710353"/>
                </a:lnTo>
                <a:lnTo>
                  <a:pt x="69735" y="711200"/>
                </a:lnTo>
                <a:lnTo>
                  <a:pt x="73275" y="711200"/>
                </a:lnTo>
                <a:cubicBezTo>
                  <a:pt x="74122" y="711200"/>
                  <a:pt x="74968" y="711585"/>
                  <a:pt x="75507" y="712278"/>
                </a:cubicBezTo>
                <a:lnTo>
                  <a:pt x="78740" y="716511"/>
                </a:lnTo>
                <a:cubicBezTo>
                  <a:pt x="78971" y="716357"/>
                  <a:pt x="79279" y="716280"/>
                  <a:pt x="79510" y="716280"/>
                </a:cubicBezTo>
                <a:cubicBezTo>
                  <a:pt x="80433" y="716126"/>
                  <a:pt x="81280" y="716434"/>
                  <a:pt x="81973" y="717050"/>
                </a:cubicBezTo>
                <a:lnTo>
                  <a:pt x="83589" y="718666"/>
                </a:lnTo>
                <a:lnTo>
                  <a:pt x="84898" y="718897"/>
                </a:lnTo>
                <a:lnTo>
                  <a:pt x="87592" y="718127"/>
                </a:lnTo>
                <a:lnTo>
                  <a:pt x="105679" y="701656"/>
                </a:lnTo>
                <a:cubicBezTo>
                  <a:pt x="105987" y="701348"/>
                  <a:pt x="106449" y="701117"/>
                  <a:pt x="106834" y="701040"/>
                </a:cubicBezTo>
                <a:lnTo>
                  <a:pt x="109066" y="700501"/>
                </a:lnTo>
                <a:cubicBezTo>
                  <a:pt x="109374" y="700424"/>
                  <a:pt x="109682" y="700424"/>
                  <a:pt x="109990" y="700424"/>
                </a:cubicBezTo>
                <a:lnTo>
                  <a:pt x="114531" y="700886"/>
                </a:lnTo>
                <a:lnTo>
                  <a:pt x="119842" y="697037"/>
                </a:lnTo>
                <a:cubicBezTo>
                  <a:pt x="120073" y="696884"/>
                  <a:pt x="120304" y="696730"/>
                  <a:pt x="120535" y="696653"/>
                </a:cubicBezTo>
                <a:lnTo>
                  <a:pt x="128385" y="693805"/>
                </a:lnTo>
                <a:lnTo>
                  <a:pt x="135621" y="692573"/>
                </a:lnTo>
                <a:cubicBezTo>
                  <a:pt x="135929" y="692496"/>
                  <a:pt x="136313" y="692496"/>
                  <a:pt x="136621" y="692573"/>
                </a:cubicBezTo>
                <a:lnTo>
                  <a:pt x="154093" y="695960"/>
                </a:lnTo>
                <a:lnTo>
                  <a:pt x="172951" y="701656"/>
                </a:lnTo>
                <a:cubicBezTo>
                  <a:pt x="173182" y="701733"/>
                  <a:pt x="173413" y="701809"/>
                  <a:pt x="173567" y="701964"/>
                </a:cubicBezTo>
                <a:lnTo>
                  <a:pt x="176415" y="703657"/>
                </a:lnTo>
                <a:lnTo>
                  <a:pt x="183034" y="709583"/>
                </a:lnTo>
                <a:cubicBezTo>
                  <a:pt x="183188" y="709738"/>
                  <a:pt x="183342" y="709892"/>
                  <a:pt x="183496" y="710122"/>
                </a:cubicBezTo>
                <a:lnTo>
                  <a:pt x="185266" y="712817"/>
                </a:lnTo>
                <a:lnTo>
                  <a:pt x="188422" y="714202"/>
                </a:lnTo>
                <a:lnTo>
                  <a:pt x="210358" y="725978"/>
                </a:lnTo>
                <a:lnTo>
                  <a:pt x="221365" y="729288"/>
                </a:lnTo>
                <a:lnTo>
                  <a:pt x="227291" y="730288"/>
                </a:lnTo>
                <a:lnTo>
                  <a:pt x="232448" y="729288"/>
                </a:lnTo>
                <a:lnTo>
                  <a:pt x="238452" y="727749"/>
                </a:lnTo>
                <a:lnTo>
                  <a:pt x="240761" y="725901"/>
                </a:lnTo>
                <a:lnTo>
                  <a:pt x="246996" y="719128"/>
                </a:lnTo>
                <a:lnTo>
                  <a:pt x="259234" y="696961"/>
                </a:lnTo>
                <a:cubicBezTo>
                  <a:pt x="259696" y="696191"/>
                  <a:pt x="260465" y="695652"/>
                  <a:pt x="261389" y="695498"/>
                </a:cubicBezTo>
                <a:cubicBezTo>
                  <a:pt x="262313" y="695421"/>
                  <a:pt x="263236" y="695729"/>
                  <a:pt x="263775" y="696422"/>
                </a:cubicBezTo>
                <a:lnTo>
                  <a:pt x="268009" y="701194"/>
                </a:lnTo>
                <a:lnTo>
                  <a:pt x="287944" y="714510"/>
                </a:lnTo>
                <a:lnTo>
                  <a:pt x="295872" y="721822"/>
                </a:lnTo>
                <a:lnTo>
                  <a:pt x="302337" y="724824"/>
                </a:lnTo>
                <a:lnTo>
                  <a:pt x="306031" y="725209"/>
                </a:lnTo>
                <a:lnTo>
                  <a:pt x="307725" y="724208"/>
                </a:lnTo>
                <a:lnTo>
                  <a:pt x="312574" y="719359"/>
                </a:lnTo>
                <a:cubicBezTo>
                  <a:pt x="312959" y="718974"/>
                  <a:pt x="313421" y="718743"/>
                  <a:pt x="313882" y="718589"/>
                </a:cubicBezTo>
                <a:lnTo>
                  <a:pt x="316115" y="718050"/>
                </a:lnTo>
                <a:cubicBezTo>
                  <a:pt x="317423" y="717742"/>
                  <a:pt x="318732" y="718358"/>
                  <a:pt x="319270" y="719513"/>
                </a:cubicBezTo>
                <a:lnTo>
                  <a:pt x="321887" y="724747"/>
                </a:lnTo>
                <a:lnTo>
                  <a:pt x="324350" y="727210"/>
                </a:lnTo>
                <a:lnTo>
                  <a:pt x="326198" y="727672"/>
                </a:lnTo>
                <a:lnTo>
                  <a:pt x="327352" y="725978"/>
                </a:lnTo>
                <a:lnTo>
                  <a:pt x="330816" y="721360"/>
                </a:lnTo>
                <a:cubicBezTo>
                  <a:pt x="331124" y="720898"/>
                  <a:pt x="331585" y="720590"/>
                  <a:pt x="332047" y="720436"/>
                </a:cubicBezTo>
                <a:lnTo>
                  <a:pt x="336512" y="718743"/>
                </a:lnTo>
                <a:cubicBezTo>
                  <a:pt x="336973" y="718589"/>
                  <a:pt x="337512" y="718512"/>
                  <a:pt x="338051" y="718589"/>
                </a:cubicBezTo>
                <a:lnTo>
                  <a:pt x="340899" y="719128"/>
                </a:lnTo>
                <a:cubicBezTo>
                  <a:pt x="341284" y="719205"/>
                  <a:pt x="341668" y="719359"/>
                  <a:pt x="341976" y="719590"/>
                </a:cubicBezTo>
                <a:lnTo>
                  <a:pt x="346287" y="722745"/>
                </a:lnTo>
                <a:lnTo>
                  <a:pt x="350520" y="718897"/>
                </a:lnTo>
                <a:lnTo>
                  <a:pt x="352444" y="716049"/>
                </a:lnTo>
                <a:lnTo>
                  <a:pt x="355677" y="707890"/>
                </a:lnTo>
                <a:cubicBezTo>
                  <a:pt x="355831" y="707506"/>
                  <a:pt x="356062" y="707197"/>
                  <a:pt x="356293" y="706967"/>
                </a:cubicBezTo>
                <a:lnTo>
                  <a:pt x="359141" y="704119"/>
                </a:lnTo>
                <a:cubicBezTo>
                  <a:pt x="359448" y="703811"/>
                  <a:pt x="359756" y="703580"/>
                  <a:pt x="360141" y="703503"/>
                </a:cubicBezTo>
                <a:lnTo>
                  <a:pt x="364605" y="701809"/>
                </a:lnTo>
                <a:lnTo>
                  <a:pt x="374535" y="699423"/>
                </a:lnTo>
                <a:lnTo>
                  <a:pt x="377536" y="698115"/>
                </a:lnTo>
                <a:lnTo>
                  <a:pt x="380846" y="694805"/>
                </a:lnTo>
                <a:lnTo>
                  <a:pt x="383848" y="689802"/>
                </a:lnTo>
                <a:lnTo>
                  <a:pt x="385387" y="684261"/>
                </a:lnTo>
                <a:lnTo>
                  <a:pt x="385926" y="672330"/>
                </a:lnTo>
                <a:lnTo>
                  <a:pt x="384772" y="670021"/>
                </a:lnTo>
                <a:lnTo>
                  <a:pt x="379999" y="665249"/>
                </a:lnTo>
                <a:cubicBezTo>
                  <a:pt x="379692" y="664941"/>
                  <a:pt x="379461" y="664556"/>
                  <a:pt x="379307" y="664171"/>
                </a:cubicBezTo>
                <a:lnTo>
                  <a:pt x="378152" y="660785"/>
                </a:lnTo>
                <a:cubicBezTo>
                  <a:pt x="377921" y="660015"/>
                  <a:pt x="377998" y="659168"/>
                  <a:pt x="378383" y="658476"/>
                </a:cubicBezTo>
                <a:lnTo>
                  <a:pt x="380076" y="655628"/>
                </a:lnTo>
                <a:lnTo>
                  <a:pt x="388158" y="645699"/>
                </a:lnTo>
                <a:cubicBezTo>
                  <a:pt x="388774" y="644929"/>
                  <a:pt x="389775" y="644544"/>
                  <a:pt x="390698" y="644698"/>
                </a:cubicBezTo>
                <a:cubicBezTo>
                  <a:pt x="391006" y="644775"/>
                  <a:pt x="391314" y="644852"/>
                  <a:pt x="391622" y="645006"/>
                </a:cubicBezTo>
                <a:lnTo>
                  <a:pt x="405938" y="652164"/>
                </a:lnTo>
                <a:lnTo>
                  <a:pt x="422410" y="655474"/>
                </a:lnTo>
                <a:lnTo>
                  <a:pt x="459201" y="658245"/>
                </a:lnTo>
                <a:cubicBezTo>
                  <a:pt x="459432" y="658245"/>
                  <a:pt x="459663" y="658322"/>
                  <a:pt x="459894" y="658399"/>
                </a:cubicBezTo>
                <a:lnTo>
                  <a:pt x="470054" y="661785"/>
                </a:lnTo>
                <a:cubicBezTo>
                  <a:pt x="470285" y="661862"/>
                  <a:pt x="470593" y="662016"/>
                  <a:pt x="470824" y="662170"/>
                </a:cubicBezTo>
                <a:lnTo>
                  <a:pt x="484601" y="672099"/>
                </a:lnTo>
                <a:lnTo>
                  <a:pt x="489912" y="674255"/>
                </a:lnTo>
                <a:lnTo>
                  <a:pt x="513619" y="679181"/>
                </a:lnTo>
                <a:lnTo>
                  <a:pt x="526088" y="684107"/>
                </a:lnTo>
                <a:lnTo>
                  <a:pt x="528243" y="681028"/>
                </a:lnTo>
                <a:lnTo>
                  <a:pt x="528782" y="661093"/>
                </a:lnTo>
                <a:cubicBezTo>
                  <a:pt x="528782" y="660862"/>
                  <a:pt x="528782" y="660708"/>
                  <a:pt x="528859" y="660477"/>
                </a:cubicBezTo>
                <a:lnTo>
                  <a:pt x="530013" y="656013"/>
                </a:lnTo>
                <a:cubicBezTo>
                  <a:pt x="530090" y="655628"/>
                  <a:pt x="530321" y="655243"/>
                  <a:pt x="530552" y="654935"/>
                </a:cubicBezTo>
                <a:lnTo>
                  <a:pt x="532784" y="652087"/>
                </a:lnTo>
                <a:cubicBezTo>
                  <a:pt x="532938" y="651933"/>
                  <a:pt x="533092" y="651779"/>
                  <a:pt x="533246" y="651626"/>
                </a:cubicBezTo>
                <a:lnTo>
                  <a:pt x="536402" y="648777"/>
                </a:lnTo>
                <a:lnTo>
                  <a:pt x="535863" y="646776"/>
                </a:lnTo>
                <a:lnTo>
                  <a:pt x="533400" y="643851"/>
                </a:lnTo>
                <a:cubicBezTo>
                  <a:pt x="533246" y="643698"/>
                  <a:pt x="533092" y="643467"/>
                  <a:pt x="533015" y="643236"/>
                </a:cubicBezTo>
                <a:lnTo>
                  <a:pt x="528474" y="633691"/>
                </a:lnTo>
                <a:cubicBezTo>
                  <a:pt x="528089" y="632922"/>
                  <a:pt x="528089" y="631998"/>
                  <a:pt x="528474" y="631228"/>
                </a:cubicBezTo>
                <a:lnTo>
                  <a:pt x="533246" y="621607"/>
                </a:lnTo>
                <a:lnTo>
                  <a:pt x="534324" y="600287"/>
                </a:lnTo>
                <a:cubicBezTo>
                  <a:pt x="534324" y="600056"/>
                  <a:pt x="534401" y="599825"/>
                  <a:pt x="534478" y="599594"/>
                </a:cubicBezTo>
                <a:lnTo>
                  <a:pt x="536710" y="592282"/>
                </a:lnTo>
                <a:lnTo>
                  <a:pt x="540712" y="582507"/>
                </a:lnTo>
                <a:lnTo>
                  <a:pt x="542329" y="577119"/>
                </a:lnTo>
                <a:lnTo>
                  <a:pt x="544638" y="571269"/>
                </a:lnTo>
                <a:cubicBezTo>
                  <a:pt x="544715" y="571038"/>
                  <a:pt x="544868" y="570730"/>
                  <a:pt x="545022" y="570576"/>
                </a:cubicBezTo>
                <a:lnTo>
                  <a:pt x="549256" y="565266"/>
                </a:lnTo>
                <a:lnTo>
                  <a:pt x="551334" y="560031"/>
                </a:lnTo>
                <a:lnTo>
                  <a:pt x="554028" y="555644"/>
                </a:lnTo>
                <a:lnTo>
                  <a:pt x="554490" y="551180"/>
                </a:lnTo>
                <a:lnTo>
                  <a:pt x="553951" y="544407"/>
                </a:lnTo>
                <a:cubicBezTo>
                  <a:pt x="553951" y="544176"/>
                  <a:pt x="553951" y="543945"/>
                  <a:pt x="553951" y="543714"/>
                </a:cubicBezTo>
                <a:lnTo>
                  <a:pt x="557338" y="522932"/>
                </a:lnTo>
                <a:cubicBezTo>
                  <a:pt x="557415" y="522701"/>
                  <a:pt x="557491" y="522470"/>
                  <a:pt x="557568" y="522239"/>
                </a:cubicBezTo>
                <a:lnTo>
                  <a:pt x="560955" y="514927"/>
                </a:lnTo>
                <a:lnTo>
                  <a:pt x="563726" y="510463"/>
                </a:lnTo>
                <a:lnTo>
                  <a:pt x="567575" y="497301"/>
                </a:lnTo>
                <a:cubicBezTo>
                  <a:pt x="567728" y="496685"/>
                  <a:pt x="568190" y="496147"/>
                  <a:pt x="568729" y="495762"/>
                </a:cubicBezTo>
                <a:lnTo>
                  <a:pt x="570038" y="494838"/>
                </a:lnTo>
                <a:lnTo>
                  <a:pt x="576349" y="486987"/>
                </a:lnTo>
                <a:lnTo>
                  <a:pt x="581814" y="475519"/>
                </a:lnTo>
                <a:lnTo>
                  <a:pt x="607291" y="436880"/>
                </a:lnTo>
                <a:lnTo>
                  <a:pt x="615450" y="416560"/>
                </a:lnTo>
                <a:lnTo>
                  <a:pt x="621145" y="405092"/>
                </a:lnTo>
                <a:lnTo>
                  <a:pt x="625071" y="399473"/>
                </a:lnTo>
                <a:lnTo>
                  <a:pt x="629997" y="385233"/>
                </a:lnTo>
                <a:cubicBezTo>
                  <a:pt x="630074" y="385002"/>
                  <a:pt x="630151" y="384849"/>
                  <a:pt x="630305" y="384694"/>
                </a:cubicBezTo>
                <a:lnTo>
                  <a:pt x="633153" y="380230"/>
                </a:lnTo>
                <a:cubicBezTo>
                  <a:pt x="633384" y="379846"/>
                  <a:pt x="633692" y="379538"/>
                  <a:pt x="634076" y="379307"/>
                </a:cubicBezTo>
                <a:lnTo>
                  <a:pt x="638618" y="376459"/>
                </a:lnTo>
                <a:lnTo>
                  <a:pt x="649085" y="371456"/>
                </a:lnTo>
                <a:lnTo>
                  <a:pt x="649085" y="370147"/>
                </a:lnTo>
                <a:lnTo>
                  <a:pt x="643775" y="361988"/>
                </a:lnTo>
                <a:lnTo>
                  <a:pt x="637232" y="358987"/>
                </a:lnTo>
                <a:lnTo>
                  <a:pt x="630459" y="354445"/>
                </a:lnTo>
                <a:lnTo>
                  <a:pt x="618990" y="350597"/>
                </a:lnTo>
                <a:cubicBezTo>
                  <a:pt x="618452" y="350443"/>
                  <a:pt x="617990" y="350058"/>
                  <a:pt x="617605" y="349596"/>
                </a:cubicBezTo>
                <a:lnTo>
                  <a:pt x="615912" y="347364"/>
                </a:lnTo>
                <a:cubicBezTo>
                  <a:pt x="615758" y="347133"/>
                  <a:pt x="615604" y="346979"/>
                  <a:pt x="615527" y="346748"/>
                </a:cubicBezTo>
                <a:lnTo>
                  <a:pt x="614372" y="343901"/>
                </a:lnTo>
                <a:cubicBezTo>
                  <a:pt x="614295" y="343670"/>
                  <a:pt x="614218" y="343439"/>
                  <a:pt x="614218" y="343131"/>
                </a:cubicBezTo>
                <a:lnTo>
                  <a:pt x="613679" y="337512"/>
                </a:lnTo>
                <a:lnTo>
                  <a:pt x="614218" y="330277"/>
                </a:lnTo>
                <a:cubicBezTo>
                  <a:pt x="614218" y="329892"/>
                  <a:pt x="614372" y="329584"/>
                  <a:pt x="614526" y="329276"/>
                </a:cubicBezTo>
                <a:lnTo>
                  <a:pt x="616604" y="325120"/>
                </a:lnTo>
                <a:lnTo>
                  <a:pt x="617605" y="319732"/>
                </a:lnTo>
                <a:lnTo>
                  <a:pt x="617066" y="313344"/>
                </a:lnTo>
                <a:cubicBezTo>
                  <a:pt x="617066" y="312959"/>
                  <a:pt x="617066" y="312574"/>
                  <a:pt x="617220" y="312189"/>
                </a:cubicBezTo>
                <a:lnTo>
                  <a:pt x="618375" y="308802"/>
                </a:lnTo>
                <a:lnTo>
                  <a:pt x="621838" y="300182"/>
                </a:lnTo>
                <a:lnTo>
                  <a:pt x="626533" y="292408"/>
                </a:lnTo>
                <a:lnTo>
                  <a:pt x="632845" y="277399"/>
                </a:lnTo>
                <a:lnTo>
                  <a:pt x="632306" y="272781"/>
                </a:lnTo>
                <a:lnTo>
                  <a:pt x="632306" y="257310"/>
                </a:lnTo>
                <a:cubicBezTo>
                  <a:pt x="632306" y="256694"/>
                  <a:pt x="632537" y="256078"/>
                  <a:pt x="632845" y="255616"/>
                </a:cubicBezTo>
                <a:lnTo>
                  <a:pt x="625687" y="240376"/>
                </a:lnTo>
                <a:lnTo>
                  <a:pt x="610370" y="234219"/>
                </a:lnTo>
                <a:lnTo>
                  <a:pt x="604135" y="234219"/>
                </a:lnTo>
                <a:cubicBezTo>
                  <a:pt x="603750" y="234219"/>
                  <a:pt x="603365" y="234142"/>
                  <a:pt x="603058" y="233988"/>
                </a:cubicBezTo>
                <a:lnTo>
                  <a:pt x="596284" y="231140"/>
                </a:lnTo>
                <a:cubicBezTo>
                  <a:pt x="594976" y="230601"/>
                  <a:pt x="594283" y="229139"/>
                  <a:pt x="594668" y="227753"/>
                </a:cubicBezTo>
                <a:lnTo>
                  <a:pt x="596900" y="219902"/>
                </a:lnTo>
                <a:cubicBezTo>
                  <a:pt x="596977" y="219517"/>
                  <a:pt x="597208" y="219210"/>
                  <a:pt x="597439" y="218902"/>
                </a:cubicBezTo>
                <a:lnTo>
                  <a:pt x="599671" y="216054"/>
                </a:lnTo>
                <a:cubicBezTo>
                  <a:pt x="599825" y="215823"/>
                  <a:pt x="600056" y="215669"/>
                  <a:pt x="600210" y="215515"/>
                </a:cubicBezTo>
                <a:lnTo>
                  <a:pt x="602288" y="213976"/>
                </a:lnTo>
                <a:lnTo>
                  <a:pt x="600364" y="209281"/>
                </a:lnTo>
                <a:cubicBezTo>
                  <a:pt x="600210" y="208973"/>
                  <a:pt x="600133" y="208588"/>
                  <a:pt x="600133" y="208280"/>
                </a:cubicBezTo>
                <a:lnTo>
                  <a:pt x="599594" y="179570"/>
                </a:lnTo>
                <a:cubicBezTo>
                  <a:pt x="599594" y="179262"/>
                  <a:pt x="599594" y="179031"/>
                  <a:pt x="599748" y="178724"/>
                </a:cubicBezTo>
                <a:lnTo>
                  <a:pt x="602442" y="169564"/>
                </a:lnTo>
                <a:lnTo>
                  <a:pt x="602442" y="166562"/>
                </a:lnTo>
                <a:cubicBezTo>
                  <a:pt x="602442" y="166023"/>
                  <a:pt x="602596" y="165485"/>
                  <a:pt x="602904" y="165023"/>
                </a:cubicBezTo>
                <a:lnTo>
                  <a:pt x="605675" y="160790"/>
                </a:lnTo>
                <a:lnTo>
                  <a:pt x="605213" y="156787"/>
                </a:lnTo>
                <a:cubicBezTo>
                  <a:pt x="605136" y="156095"/>
                  <a:pt x="605290" y="155402"/>
                  <a:pt x="605751" y="154863"/>
                </a:cubicBezTo>
                <a:lnTo>
                  <a:pt x="619837" y="135159"/>
                </a:lnTo>
                <a:cubicBezTo>
                  <a:pt x="620453" y="134312"/>
                  <a:pt x="621453" y="133850"/>
                  <a:pt x="622531" y="134004"/>
                </a:cubicBezTo>
                <a:lnTo>
                  <a:pt x="647623" y="137853"/>
                </a:lnTo>
                <a:lnTo>
                  <a:pt x="650856" y="136467"/>
                </a:lnTo>
                <a:cubicBezTo>
                  <a:pt x="651241" y="136313"/>
                  <a:pt x="651548" y="136236"/>
                  <a:pt x="651933" y="136236"/>
                </a:cubicBezTo>
                <a:lnTo>
                  <a:pt x="661862" y="136236"/>
                </a:lnTo>
                <a:lnTo>
                  <a:pt x="663094" y="134774"/>
                </a:lnTo>
                <a:lnTo>
                  <a:pt x="662632" y="129771"/>
                </a:lnTo>
                <a:lnTo>
                  <a:pt x="661324" y="121304"/>
                </a:lnTo>
                <a:lnTo>
                  <a:pt x="637463" y="117687"/>
                </a:lnTo>
                <a:lnTo>
                  <a:pt x="622454" y="113069"/>
                </a:lnTo>
                <a:lnTo>
                  <a:pt x="619452" y="112684"/>
                </a:lnTo>
                <a:lnTo>
                  <a:pt x="611447" y="114300"/>
                </a:lnTo>
                <a:cubicBezTo>
                  <a:pt x="610447" y="114531"/>
                  <a:pt x="609369" y="114146"/>
                  <a:pt x="608676" y="113299"/>
                </a:cubicBezTo>
                <a:cubicBezTo>
                  <a:pt x="607984" y="112453"/>
                  <a:pt x="607830" y="111375"/>
                  <a:pt x="608291" y="110452"/>
                </a:cubicBezTo>
                <a:lnTo>
                  <a:pt x="611447" y="103139"/>
                </a:lnTo>
                <a:lnTo>
                  <a:pt x="611447" y="100676"/>
                </a:lnTo>
                <a:lnTo>
                  <a:pt x="610755" y="97751"/>
                </a:lnTo>
                <a:lnTo>
                  <a:pt x="609446" y="97059"/>
                </a:lnTo>
                <a:lnTo>
                  <a:pt x="606059" y="97828"/>
                </a:lnTo>
                <a:lnTo>
                  <a:pt x="600979" y="102370"/>
                </a:lnTo>
                <a:cubicBezTo>
                  <a:pt x="600441" y="102831"/>
                  <a:pt x="599825" y="103062"/>
                  <a:pt x="599132" y="103062"/>
                </a:cubicBezTo>
                <a:lnTo>
                  <a:pt x="595745" y="103062"/>
                </a:lnTo>
                <a:lnTo>
                  <a:pt x="595745" y="103062"/>
                </a:lnTo>
                <a:lnTo>
                  <a:pt x="589819" y="102447"/>
                </a:lnTo>
                <a:cubicBezTo>
                  <a:pt x="589357" y="102370"/>
                  <a:pt x="588895" y="102216"/>
                  <a:pt x="588433" y="101908"/>
                </a:cubicBezTo>
                <a:lnTo>
                  <a:pt x="584508" y="99060"/>
                </a:lnTo>
                <a:cubicBezTo>
                  <a:pt x="584200" y="98829"/>
                  <a:pt x="583969" y="98598"/>
                  <a:pt x="583815" y="98367"/>
                </a:cubicBezTo>
                <a:lnTo>
                  <a:pt x="581583" y="94981"/>
                </a:lnTo>
                <a:cubicBezTo>
                  <a:pt x="581198" y="94442"/>
                  <a:pt x="581044" y="93826"/>
                  <a:pt x="581121" y="93133"/>
                </a:cubicBezTo>
                <a:lnTo>
                  <a:pt x="581583" y="88438"/>
                </a:lnTo>
                <a:lnTo>
                  <a:pt x="575887" y="78509"/>
                </a:lnTo>
                <a:cubicBezTo>
                  <a:pt x="575195" y="77277"/>
                  <a:pt x="575502" y="75661"/>
                  <a:pt x="576657" y="74815"/>
                </a:cubicBezTo>
                <a:lnTo>
                  <a:pt x="579967" y="72429"/>
                </a:lnTo>
                <a:lnTo>
                  <a:pt x="581737" y="68426"/>
                </a:lnTo>
                <a:lnTo>
                  <a:pt x="582584" y="61883"/>
                </a:lnTo>
                <a:lnTo>
                  <a:pt x="580198" y="63192"/>
                </a:lnTo>
                <a:cubicBezTo>
                  <a:pt x="579813" y="63423"/>
                  <a:pt x="579274" y="63577"/>
                  <a:pt x="578812" y="63577"/>
                </a:cubicBezTo>
                <a:lnTo>
                  <a:pt x="569268" y="63577"/>
                </a:lnTo>
                <a:cubicBezTo>
                  <a:pt x="568960" y="63577"/>
                  <a:pt x="568652" y="63500"/>
                  <a:pt x="568344" y="63423"/>
                </a:cubicBezTo>
                <a:lnTo>
                  <a:pt x="564958" y="62268"/>
                </a:lnTo>
                <a:cubicBezTo>
                  <a:pt x="564727" y="62191"/>
                  <a:pt x="564573" y="62114"/>
                  <a:pt x="564419" y="62038"/>
                </a:cubicBezTo>
                <a:lnTo>
                  <a:pt x="561571" y="60344"/>
                </a:lnTo>
                <a:cubicBezTo>
                  <a:pt x="561186" y="60113"/>
                  <a:pt x="560801" y="59728"/>
                  <a:pt x="560570" y="59344"/>
                </a:cubicBezTo>
                <a:lnTo>
                  <a:pt x="558338" y="55418"/>
                </a:lnTo>
                <a:cubicBezTo>
                  <a:pt x="558107" y="54956"/>
                  <a:pt x="557953" y="54494"/>
                  <a:pt x="557953" y="54033"/>
                </a:cubicBezTo>
                <a:lnTo>
                  <a:pt x="557953" y="44642"/>
                </a:lnTo>
                <a:lnTo>
                  <a:pt x="545407" y="33636"/>
                </a:lnTo>
                <a:cubicBezTo>
                  <a:pt x="545176" y="33482"/>
                  <a:pt x="545022" y="33251"/>
                  <a:pt x="544868" y="33020"/>
                </a:cubicBezTo>
                <a:lnTo>
                  <a:pt x="540404" y="25708"/>
                </a:lnTo>
                <a:lnTo>
                  <a:pt x="527012" y="0"/>
                </a:lnTo>
                <a:lnTo>
                  <a:pt x="517775" y="8774"/>
                </a:lnTo>
                <a:lnTo>
                  <a:pt x="513542" y="11853"/>
                </a:lnTo>
                <a:lnTo>
                  <a:pt x="507692" y="17780"/>
                </a:lnTo>
                <a:lnTo>
                  <a:pt x="504844" y="22090"/>
                </a:lnTo>
                <a:lnTo>
                  <a:pt x="494299" y="52108"/>
                </a:lnTo>
                <a:cubicBezTo>
                  <a:pt x="494222" y="52416"/>
                  <a:pt x="493991" y="52724"/>
                  <a:pt x="493761" y="52955"/>
                </a:cubicBezTo>
                <a:lnTo>
                  <a:pt x="478598" y="70966"/>
                </a:lnTo>
                <a:lnTo>
                  <a:pt x="447348" y="97751"/>
                </a:lnTo>
                <a:lnTo>
                  <a:pt x="444885" y="100753"/>
                </a:lnTo>
                <a:lnTo>
                  <a:pt x="442345" y="105372"/>
                </a:lnTo>
                <a:lnTo>
                  <a:pt x="440421" y="109682"/>
                </a:lnTo>
                <a:lnTo>
                  <a:pt x="440421" y="112838"/>
                </a:lnTo>
                <a:lnTo>
                  <a:pt x="442268" y="116147"/>
                </a:lnTo>
                <a:cubicBezTo>
                  <a:pt x="442422" y="116378"/>
                  <a:pt x="442499" y="116686"/>
                  <a:pt x="442576" y="116994"/>
                </a:cubicBezTo>
                <a:lnTo>
                  <a:pt x="443730" y="122613"/>
                </a:lnTo>
                <a:cubicBezTo>
                  <a:pt x="443884" y="123305"/>
                  <a:pt x="443730" y="124075"/>
                  <a:pt x="443345" y="124691"/>
                </a:cubicBezTo>
                <a:lnTo>
                  <a:pt x="438265" y="132542"/>
                </a:lnTo>
                <a:lnTo>
                  <a:pt x="426720" y="144780"/>
                </a:lnTo>
                <a:lnTo>
                  <a:pt x="416175" y="152400"/>
                </a:lnTo>
                <a:lnTo>
                  <a:pt x="396548" y="169872"/>
                </a:lnTo>
                <a:lnTo>
                  <a:pt x="393546" y="175337"/>
                </a:lnTo>
                <a:lnTo>
                  <a:pt x="388081" y="194348"/>
                </a:lnTo>
                <a:lnTo>
                  <a:pt x="388081" y="197812"/>
                </a:lnTo>
                <a:lnTo>
                  <a:pt x="390621" y="203431"/>
                </a:lnTo>
                <a:cubicBezTo>
                  <a:pt x="390775" y="203739"/>
                  <a:pt x="390852" y="204047"/>
                  <a:pt x="390852" y="204354"/>
                </a:cubicBezTo>
                <a:lnTo>
                  <a:pt x="391391" y="211667"/>
                </a:lnTo>
                <a:lnTo>
                  <a:pt x="391391" y="211667"/>
                </a:lnTo>
                <a:lnTo>
                  <a:pt x="391391" y="211667"/>
                </a:lnTo>
                <a:cubicBezTo>
                  <a:pt x="391391" y="211974"/>
                  <a:pt x="391391" y="212359"/>
                  <a:pt x="391314" y="212667"/>
                </a:cubicBezTo>
                <a:lnTo>
                  <a:pt x="386234" y="230062"/>
                </a:lnTo>
                <a:cubicBezTo>
                  <a:pt x="386080" y="230678"/>
                  <a:pt x="385695" y="231217"/>
                  <a:pt x="385156" y="231602"/>
                </a:cubicBezTo>
                <a:lnTo>
                  <a:pt x="377305" y="237220"/>
                </a:lnTo>
                <a:cubicBezTo>
                  <a:pt x="377075" y="237375"/>
                  <a:pt x="376767" y="237528"/>
                  <a:pt x="376536" y="237605"/>
                </a:cubicBezTo>
                <a:lnTo>
                  <a:pt x="365837" y="240992"/>
                </a:lnTo>
                <a:lnTo>
                  <a:pt x="358910" y="242762"/>
                </a:lnTo>
                <a:cubicBezTo>
                  <a:pt x="358679" y="242839"/>
                  <a:pt x="358448" y="242839"/>
                  <a:pt x="358217" y="242839"/>
                </a:cubicBezTo>
                <a:lnTo>
                  <a:pt x="355369" y="242839"/>
                </a:lnTo>
                <a:cubicBezTo>
                  <a:pt x="355138" y="242839"/>
                  <a:pt x="354907" y="242839"/>
                  <a:pt x="354676" y="242762"/>
                </a:cubicBezTo>
                <a:lnTo>
                  <a:pt x="351982" y="242070"/>
                </a:lnTo>
                <a:lnTo>
                  <a:pt x="358371" y="253230"/>
                </a:lnTo>
                <a:lnTo>
                  <a:pt x="361450" y="257848"/>
                </a:lnTo>
                <a:lnTo>
                  <a:pt x="370147" y="265468"/>
                </a:lnTo>
                <a:cubicBezTo>
                  <a:pt x="370609" y="265853"/>
                  <a:pt x="370917" y="266392"/>
                  <a:pt x="371071" y="267008"/>
                </a:cubicBezTo>
                <a:lnTo>
                  <a:pt x="371610" y="269856"/>
                </a:lnTo>
                <a:cubicBezTo>
                  <a:pt x="371687" y="270164"/>
                  <a:pt x="371687" y="270471"/>
                  <a:pt x="371610" y="270856"/>
                </a:cubicBezTo>
                <a:lnTo>
                  <a:pt x="368839" y="288944"/>
                </a:lnTo>
                <a:lnTo>
                  <a:pt x="370224" y="296718"/>
                </a:lnTo>
                <a:lnTo>
                  <a:pt x="384772" y="304492"/>
                </a:lnTo>
                <a:cubicBezTo>
                  <a:pt x="385002" y="304646"/>
                  <a:pt x="385233" y="304800"/>
                  <a:pt x="385464" y="304954"/>
                </a:cubicBezTo>
                <a:lnTo>
                  <a:pt x="391083" y="310573"/>
                </a:lnTo>
                <a:cubicBezTo>
                  <a:pt x="391853" y="311342"/>
                  <a:pt x="392084" y="312420"/>
                  <a:pt x="391776" y="313421"/>
                </a:cubicBezTo>
                <a:lnTo>
                  <a:pt x="389544" y="320733"/>
                </a:lnTo>
                <a:cubicBezTo>
                  <a:pt x="389390" y="321194"/>
                  <a:pt x="389159" y="321579"/>
                  <a:pt x="388774" y="321964"/>
                </a:cubicBezTo>
                <a:lnTo>
                  <a:pt x="378614" y="331508"/>
                </a:lnTo>
                <a:cubicBezTo>
                  <a:pt x="378306" y="331816"/>
                  <a:pt x="377921" y="332047"/>
                  <a:pt x="377536" y="332124"/>
                </a:cubicBezTo>
                <a:lnTo>
                  <a:pt x="368531" y="334972"/>
                </a:lnTo>
                <a:lnTo>
                  <a:pt x="360372" y="339051"/>
                </a:lnTo>
                <a:lnTo>
                  <a:pt x="351136" y="348827"/>
                </a:lnTo>
                <a:lnTo>
                  <a:pt x="343131" y="360064"/>
                </a:lnTo>
                <a:lnTo>
                  <a:pt x="341745" y="363374"/>
                </a:lnTo>
                <a:lnTo>
                  <a:pt x="341207" y="367992"/>
                </a:lnTo>
                <a:cubicBezTo>
                  <a:pt x="341130" y="368839"/>
                  <a:pt x="340591" y="369608"/>
                  <a:pt x="339821" y="370070"/>
                </a:cubicBezTo>
                <a:lnTo>
                  <a:pt x="336973" y="371764"/>
                </a:lnTo>
                <a:cubicBezTo>
                  <a:pt x="336512" y="371994"/>
                  <a:pt x="336050" y="372149"/>
                  <a:pt x="335511" y="372149"/>
                </a:cubicBezTo>
                <a:lnTo>
                  <a:pt x="331047" y="372149"/>
                </a:lnTo>
                <a:lnTo>
                  <a:pt x="331047" y="372149"/>
                </a:lnTo>
                <a:cubicBezTo>
                  <a:pt x="330816" y="372149"/>
                  <a:pt x="330585" y="372149"/>
                  <a:pt x="330277" y="372072"/>
                </a:cubicBezTo>
                <a:lnTo>
                  <a:pt x="312266" y="367145"/>
                </a:lnTo>
                <a:lnTo>
                  <a:pt x="308725" y="367607"/>
                </a:lnTo>
                <a:lnTo>
                  <a:pt x="305647" y="368916"/>
                </a:lnTo>
                <a:lnTo>
                  <a:pt x="300413" y="374150"/>
                </a:lnTo>
                <a:lnTo>
                  <a:pt x="293332" y="379461"/>
                </a:lnTo>
                <a:lnTo>
                  <a:pt x="281247" y="391083"/>
                </a:lnTo>
                <a:cubicBezTo>
                  <a:pt x="280939" y="391391"/>
                  <a:pt x="280555" y="391622"/>
                  <a:pt x="280170" y="391699"/>
                </a:cubicBezTo>
                <a:lnTo>
                  <a:pt x="275090" y="393392"/>
                </a:lnTo>
                <a:cubicBezTo>
                  <a:pt x="274782" y="393469"/>
                  <a:pt x="274474" y="393546"/>
                  <a:pt x="274166" y="393546"/>
                </a:cubicBezTo>
                <a:cubicBezTo>
                  <a:pt x="274089" y="393546"/>
                  <a:pt x="274012" y="393546"/>
                  <a:pt x="273935" y="393546"/>
                </a:cubicBezTo>
                <a:lnTo>
                  <a:pt x="267162" y="393007"/>
                </a:lnTo>
                <a:cubicBezTo>
                  <a:pt x="266854" y="393007"/>
                  <a:pt x="266546" y="392930"/>
                  <a:pt x="266315" y="392776"/>
                </a:cubicBezTo>
                <a:lnTo>
                  <a:pt x="254539" y="387696"/>
                </a:lnTo>
                <a:lnTo>
                  <a:pt x="249690" y="386080"/>
                </a:lnTo>
                <a:lnTo>
                  <a:pt x="245225" y="383617"/>
                </a:lnTo>
                <a:cubicBezTo>
                  <a:pt x="244764" y="383386"/>
                  <a:pt x="244456" y="383001"/>
                  <a:pt x="244148" y="382539"/>
                </a:cubicBezTo>
                <a:lnTo>
                  <a:pt x="242531" y="379691"/>
                </a:lnTo>
                <a:lnTo>
                  <a:pt x="239145" y="378922"/>
                </a:lnTo>
                <a:lnTo>
                  <a:pt x="227753" y="379999"/>
                </a:lnTo>
                <a:cubicBezTo>
                  <a:pt x="227215" y="379999"/>
                  <a:pt x="226753" y="379922"/>
                  <a:pt x="226291" y="379768"/>
                </a:cubicBezTo>
                <a:lnTo>
                  <a:pt x="216747" y="375304"/>
                </a:lnTo>
                <a:cubicBezTo>
                  <a:pt x="216285" y="375073"/>
                  <a:pt x="215900" y="374765"/>
                  <a:pt x="215592" y="374304"/>
                </a:cubicBezTo>
                <a:lnTo>
                  <a:pt x="199967" y="350366"/>
                </a:lnTo>
                <a:lnTo>
                  <a:pt x="196042" y="346440"/>
                </a:lnTo>
                <a:lnTo>
                  <a:pt x="193117" y="345209"/>
                </a:lnTo>
                <a:lnTo>
                  <a:pt x="189730" y="345209"/>
                </a:lnTo>
                <a:lnTo>
                  <a:pt x="184342" y="344670"/>
                </a:lnTo>
                <a:lnTo>
                  <a:pt x="182726" y="344670"/>
                </a:lnTo>
                <a:lnTo>
                  <a:pt x="182110" y="345055"/>
                </a:lnTo>
                <a:lnTo>
                  <a:pt x="179031" y="349134"/>
                </a:lnTo>
                <a:cubicBezTo>
                  <a:pt x="178801" y="349442"/>
                  <a:pt x="178570" y="349673"/>
                  <a:pt x="178262" y="349827"/>
                </a:cubicBezTo>
                <a:lnTo>
                  <a:pt x="175414" y="351520"/>
                </a:lnTo>
                <a:cubicBezTo>
                  <a:pt x="175260" y="351598"/>
                  <a:pt x="175029" y="351675"/>
                  <a:pt x="174875" y="351751"/>
                </a:cubicBezTo>
                <a:lnTo>
                  <a:pt x="171488" y="352906"/>
                </a:lnTo>
                <a:cubicBezTo>
                  <a:pt x="171181" y="352983"/>
                  <a:pt x="170873" y="353060"/>
                  <a:pt x="170565" y="353060"/>
                </a:cubicBezTo>
                <a:lnTo>
                  <a:pt x="166639" y="353060"/>
                </a:lnTo>
                <a:lnTo>
                  <a:pt x="158404" y="351905"/>
                </a:lnTo>
                <a:lnTo>
                  <a:pt x="152631" y="351905"/>
                </a:lnTo>
                <a:cubicBezTo>
                  <a:pt x="152092" y="351905"/>
                  <a:pt x="151553" y="351751"/>
                  <a:pt x="151092" y="351444"/>
                </a:cubicBezTo>
                <a:lnTo>
                  <a:pt x="149398" y="350289"/>
                </a:lnTo>
                <a:cubicBezTo>
                  <a:pt x="149167" y="350135"/>
                  <a:pt x="148936" y="349904"/>
                  <a:pt x="148782" y="349673"/>
                </a:cubicBezTo>
                <a:lnTo>
                  <a:pt x="144318" y="344054"/>
                </a:lnTo>
                <a:lnTo>
                  <a:pt x="128770" y="327968"/>
                </a:lnTo>
                <a:lnTo>
                  <a:pt x="125076" y="327044"/>
                </a:lnTo>
                <a:cubicBezTo>
                  <a:pt x="124768" y="326967"/>
                  <a:pt x="124460" y="326813"/>
                  <a:pt x="124152" y="326659"/>
                </a:cubicBezTo>
                <a:lnTo>
                  <a:pt x="117379" y="321964"/>
                </a:lnTo>
                <a:lnTo>
                  <a:pt x="114608" y="321502"/>
                </a:lnTo>
                <a:lnTo>
                  <a:pt x="111606" y="321502"/>
                </a:lnTo>
                <a:lnTo>
                  <a:pt x="103909" y="324042"/>
                </a:lnTo>
                <a:lnTo>
                  <a:pt x="97982" y="327814"/>
                </a:lnTo>
                <a:cubicBezTo>
                  <a:pt x="97367" y="328199"/>
                  <a:pt x="96597" y="328353"/>
                  <a:pt x="95904" y="328199"/>
                </a:cubicBezTo>
                <a:lnTo>
                  <a:pt x="93056" y="327660"/>
                </a:lnTo>
                <a:cubicBezTo>
                  <a:pt x="92671" y="327583"/>
                  <a:pt x="92364" y="327429"/>
                  <a:pt x="92056" y="327275"/>
                </a:cubicBezTo>
                <a:lnTo>
                  <a:pt x="88669" y="325043"/>
                </a:lnTo>
                <a:cubicBezTo>
                  <a:pt x="88438" y="324889"/>
                  <a:pt x="88207" y="324735"/>
                  <a:pt x="88053" y="324504"/>
                </a:cubicBezTo>
                <a:lnTo>
                  <a:pt x="82973" y="318347"/>
                </a:lnTo>
                <a:cubicBezTo>
                  <a:pt x="82742" y="318039"/>
                  <a:pt x="82512" y="317731"/>
                  <a:pt x="82435" y="317346"/>
                </a:cubicBezTo>
                <a:lnTo>
                  <a:pt x="81280" y="313421"/>
                </a:lnTo>
                <a:cubicBezTo>
                  <a:pt x="81203" y="313190"/>
                  <a:pt x="81203" y="312882"/>
                  <a:pt x="81203" y="312651"/>
                </a:cubicBezTo>
                <a:lnTo>
                  <a:pt x="81203" y="303722"/>
                </a:lnTo>
                <a:lnTo>
                  <a:pt x="80587" y="302337"/>
                </a:lnTo>
                <a:lnTo>
                  <a:pt x="79510" y="303722"/>
                </a:lnTo>
                <a:lnTo>
                  <a:pt x="72352" y="310111"/>
                </a:lnTo>
                <a:lnTo>
                  <a:pt x="72813" y="315268"/>
                </a:lnTo>
                <a:cubicBezTo>
                  <a:pt x="72890" y="315961"/>
                  <a:pt x="72659" y="316576"/>
                  <a:pt x="72275" y="317115"/>
                </a:cubicBezTo>
                <a:lnTo>
                  <a:pt x="69427" y="321041"/>
                </a:lnTo>
                <a:cubicBezTo>
                  <a:pt x="69119" y="321425"/>
                  <a:pt x="68734" y="321733"/>
                  <a:pt x="68272" y="321964"/>
                </a:cubicBezTo>
                <a:lnTo>
                  <a:pt x="63192" y="324196"/>
                </a:lnTo>
                <a:cubicBezTo>
                  <a:pt x="62499" y="324504"/>
                  <a:pt x="61730" y="324504"/>
                  <a:pt x="61037" y="324273"/>
                </a:cubicBezTo>
                <a:lnTo>
                  <a:pt x="56573" y="322580"/>
                </a:lnTo>
                <a:cubicBezTo>
                  <a:pt x="56188" y="322426"/>
                  <a:pt x="55880" y="322195"/>
                  <a:pt x="55572" y="321964"/>
                </a:cubicBezTo>
                <a:lnTo>
                  <a:pt x="51570" y="317962"/>
                </a:lnTo>
                <a:lnTo>
                  <a:pt x="49415" y="317269"/>
                </a:lnTo>
                <a:lnTo>
                  <a:pt x="45797" y="317654"/>
                </a:lnTo>
                <a:lnTo>
                  <a:pt x="30095" y="330585"/>
                </a:lnTo>
                <a:cubicBezTo>
                  <a:pt x="29710" y="330893"/>
                  <a:pt x="29249" y="331124"/>
                  <a:pt x="28710" y="331201"/>
                </a:cubicBezTo>
                <a:lnTo>
                  <a:pt x="15394" y="333125"/>
                </a:lnTo>
                <a:lnTo>
                  <a:pt x="15394" y="341361"/>
                </a:lnTo>
                <a:lnTo>
                  <a:pt x="17087" y="352752"/>
                </a:lnTo>
                <a:lnTo>
                  <a:pt x="19704" y="362142"/>
                </a:lnTo>
                <a:lnTo>
                  <a:pt x="21167" y="364605"/>
                </a:lnTo>
                <a:lnTo>
                  <a:pt x="25015" y="370070"/>
                </a:lnTo>
                <a:cubicBezTo>
                  <a:pt x="25631" y="370917"/>
                  <a:pt x="25708" y="371994"/>
                  <a:pt x="25246" y="372918"/>
                </a:cubicBezTo>
                <a:cubicBezTo>
                  <a:pt x="24784" y="373842"/>
                  <a:pt x="23938" y="374458"/>
                  <a:pt x="22937" y="374535"/>
                </a:cubicBezTo>
                <a:lnTo>
                  <a:pt x="16856" y="374996"/>
                </a:lnTo>
                <a:lnTo>
                  <a:pt x="15625" y="378075"/>
                </a:lnTo>
                <a:lnTo>
                  <a:pt x="16933" y="382770"/>
                </a:lnTo>
                <a:lnTo>
                  <a:pt x="18627" y="384849"/>
                </a:lnTo>
                <a:lnTo>
                  <a:pt x="38100" y="400396"/>
                </a:lnTo>
                <a:cubicBezTo>
                  <a:pt x="39101" y="401166"/>
                  <a:pt x="39409" y="402551"/>
                  <a:pt x="38947" y="403706"/>
                </a:cubicBezTo>
                <a:lnTo>
                  <a:pt x="37176" y="407785"/>
                </a:lnTo>
                <a:lnTo>
                  <a:pt x="38254" y="410941"/>
                </a:lnTo>
                <a:lnTo>
                  <a:pt x="41179" y="413173"/>
                </a:lnTo>
                <a:lnTo>
                  <a:pt x="44565" y="412865"/>
                </a:lnTo>
                <a:lnTo>
                  <a:pt x="44950" y="411942"/>
                </a:lnTo>
                <a:lnTo>
                  <a:pt x="46567" y="401551"/>
                </a:lnTo>
                <a:cubicBezTo>
                  <a:pt x="46644" y="401243"/>
                  <a:pt x="46721" y="401012"/>
                  <a:pt x="46798" y="400704"/>
                </a:cubicBezTo>
                <a:lnTo>
                  <a:pt x="47952" y="398472"/>
                </a:lnTo>
                <a:cubicBezTo>
                  <a:pt x="48106" y="398241"/>
                  <a:pt x="48260" y="397933"/>
                  <a:pt x="48491" y="397779"/>
                </a:cubicBezTo>
                <a:lnTo>
                  <a:pt x="51955" y="394316"/>
                </a:lnTo>
                <a:lnTo>
                  <a:pt x="54571" y="385464"/>
                </a:lnTo>
                <a:lnTo>
                  <a:pt x="55572" y="375689"/>
                </a:lnTo>
                <a:lnTo>
                  <a:pt x="54495" y="369300"/>
                </a:lnTo>
                <a:cubicBezTo>
                  <a:pt x="54341" y="368377"/>
                  <a:pt x="54648" y="367453"/>
                  <a:pt x="55341" y="366838"/>
                </a:cubicBezTo>
                <a:cubicBezTo>
                  <a:pt x="56034" y="366222"/>
                  <a:pt x="56958" y="365914"/>
                  <a:pt x="57881" y="366068"/>
                </a:cubicBezTo>
                <a:lnTo>
                  <a:pt x="61961" y="366914"/>
                </a:lnTo>
                <a:cubicBezTo>
                  <a:pt x="61884" y="366607"/>
                  <a:pt x="61807" y="366376"/>
                  <a:pt x="61807" y="366068"/>
                </a:cubicBezTo>
                <a:lnTo>
                  <a:pt x="61807" y="363220"/>
                </a:lnTo>
                <a:cubicBezTo>
                  <a:pt x="61807" y="362142"/>
                  <a:pt x="62422" y="361219"/>
                  <a:pt x="63346" y="360680"/>
                </a:cubicBezTo>
                <a:lnTo>
                  <a:pt x="66733" y="358987"/>
                </a:lnTo>
                <a:cubicBezTo>
                  <a:pt x="66964" y="358833"/>
                  <a:pt x="67271" y="358756"/>
                  <a:pt x="67502" y="358756"/>
                </a:cubicBezTo>
                <a:lnTo>
                  <a:pt x="70889" y="358217"/>
                </a:lnTo>
                <a:cubicBezTo>
                  <a:pt x="71197" y="358140"/>
                  <a:pt x="71582" y="358140"/>
                  <a:pt x="71890" y="358217"/>
                </a:cubicBezTo>
                <a:lnTo>
                  <a:pt x="74738" y="358756"/>
                </a:lnTo>
                <a:cubicBezTo>
                  <a:pt x="74968" y="358833"/>
                  <a:pt x="75199" y="358910"/>
                  <a:pt x="75430" y="358987"/>
                </a:cubicBezTo>
                <a:lnTo>
                  <a:pt x="76277" y="359448"/>
                </a:lnTo>
                <a:lnTo>
                  <a:pt x="76508" y="358987"/>
                </a:lnTo>
                <a:lnTo>
                  <a:pt x="76970" y="355369"/>
                </a:lnTo>
                <a:lnTo>
                  <a:pt x="76508" y="352136"/>
                </a:lnTo>
                <a:lnTo>
                  <a:pt x="74968" y="348519"/>
                </a:lnTo>
                <a:cubicBezTo>
                  <a:pt x="74507" y="347364"/>
                  <a:pt x="74815" y="346056"/>
                  <a:pt x="75738" y="345286"/>
                </a:cubicBezTo>
                <a:cubicBezTo>
                  <a:pt x="76662" y="344516"/>
                  <a:pt x="78047" y="344362"/>
                  <a:pt x="79048" y="345055"/>
                </a:cubicBezTo>
                <a:lnTo>
                  <a:pt x="85206" y="348981"/>
                </a:lnTo>
                <a:cubicBezTo>
                  <a:pt x="85436" y="349134"/>
                  <a:pt x="85590" y="349289"/>
                  <a:pt x="85821" y="349519"/>
                </a:cubicBezTo>
                <a:lnTo>
                  <a:pt x="90285" y="354599"/>
                </a:lnTo>
                <a:lnTo>
                  <a:pt x="93210" y="356755"/>
                </a:lnTo>
                <a:lnTo>
                  <a:pt x="97521" y="355446"/>
                </a:lnTo>
                <a:cubicBezTo>
                  <a:pt x="98983" y="354984"/>
                  <a:pt x="100522" y="355831"/>
                  <a:pt x="100984" y="357216"/>
                </a:cubicBezTo>
                <a:lnTo>
                  <a:pt x="102062" y="360372"/>
                </a:lnTo>
                <a:lnTo>
                  <a:pt x="106218" y="360372"/>
                </a:lnTo>
                <a:cubicBezTo>
                  <a:pt x="107219" y="360372"/>
                  <a:pt x="108065" y="360834"/>
                  <a:pt x="108604" y="361681"/>
                </a:cubicBezTo>
                <a:cubicBezTo>
                  <a:pt x="109143" y="362527"/>
                  <a:pt x="109220" y="363528"/>
                  <a:pt x="108758" y="364375"/>
                </a:cubicBezTo>
                <a:lnTo>
                  <a:pt x="102601" y="377305"/>
                </a:lnTo>
                <a:cubicBezTo>
                  <a:pt x="102524" y="377536"/>
                  <a:pt x="102370" y="377690"/>
                  <a:pt x="102216" y="377844"/>
                </a:cubicBezTo>
                <a:lnTo>
                  <a:pt x="89670" y="393623"/>
                </a:lnTo>
                <a:lnTo>
                  <a:pt x="97751" y="391853"/>
                </a:lnTo>
                <a:cubicBezTo>
                  <a:pt x="98598" y="391699"/>
                  <a:pt x="99445" y="391853"/>
                  <a:pt x="100138" y="392391"/>
                </a:cubicBezTo>
                <a:cubicBezTo>
                  <a:pt x="100830" y="392930"/>
                  <a:pt x="101215" y="393700"/>
                  <a:pt x="101215" y="394547"/>
                </a:cubicBezTo>
                <a:lnTo>
                  <a:pt x="101215" y="397395"/>
                </a:lnTo>
                <a:cubicBezTo>
                  <a:pt x="101215" y="398626"/>
                  <a:pt x="100368" y="399704"/>
                  <a:pt x="99214" y="400088"/>
                </a:cubicBezTo>
                <a:lnTo>
                  <a:pt x="93595" y="401782"/>
                </a:lnTo>
                <a:lnTo>
                  <a:pt x="75276" y="405245"/>
                </a:lnTo>
                <a:cubicBezTo>
                  <a:pt x="74045" y="405476"/>
                  <a:pt x="72813" y="404861"/>
                  <a:pt x="72275" y="403783"/>
                </a:cubicBezTo>
                <a:cubicBezTo>
                  <a:pt x="71736" y="402705"/>
                  <a:pt x="71890" y="401320"/>
                  <a:pt x="72813" y="400473"/>
                </a:cubicBezTo>
                <a:lnTo>
                  <a:pt x="76123" y="397164"/>
                </a:lnTo>
                <a:lnTo>
                  <a:pt x="75122" y="396856"/>
                </a:lnTo>
                <a:lnTo>
                  <a:pt x="70735" y="397318"/>
                </a:lnTo>
                <a:lnTo>
                  <a:pt x="68426" y="398857"/>
                </a:lnTo>
                <a:lnTo>
                  <a:pt x="66810" y="401243"/>
                </a:lnTo>
                <a:lnTo>
                  <a:pt x="65193" y="410787"/>
                </a:lnTo>
                <a:cubicBezTo>
                  <a:pt x="65116" y="411095"/>
                  <a:pt x="65039" y="411326"/>
                  <a:pt x="64962" y="411557"/>
                </a:cubicBezTo>
                <a:lnTo>
                  <a:pt x="62422" y="416560"/>
                </a:lnTo>
                <a:lnTo>
                  <a:pt x="62422" y="421332"/>
                </a:lnTo>
                <a:lnTo>
                  <a:pt x="63500" y="421794"/>
                </a:lnTo>
                <a:lnTo>
                  <a:pt x="68426" y="424796"/>
                </a:lnTo>
                <a:lnTo>
                  <a:pt x="74968" y="428028"/>
                </a:lnTo>
                <a:cubicBezTo>
                  <a:pt x="75430" y="428259"/>
                  <a:pt x="75815" y="428567"/>
                  <a:pt x="76046" y="428952"/>
                </a:cubicBezTo>
                <a:lnTo>
                  <a:pt x="77201" y="430645"/>
                </a:lnTo>
                <a:cubicBezTo>
                  <a:pt x="77739" y="431415"/>
                  <a:pt x="77816" y="432416"/>
                  <a:pt x="77508" y="433262"/>
                </a:cubicBezTo>
                <a:lnTo>
                  <a:pt x="76354" y="436110"/>
                </a:lnTo>
                <a:cubicBezTo>
                  <a:pt x="76123" y="436726"/>
                  <a:pt x="75584" y="437265"/>
                  <a:pt x="74968" y="437573"/>
                </a:cubicBezTo>
                <a:lnTo>
                  <a:pt x="70658" y="439728"/>
                </a:lnTo>
                <a:lnTo>
                  <a:pt x="82665" y="446193"/>
                </a:lnTo>
                <a:lnTo>
                  <a:pt x="108219" y="441960"/>
                </a:lnTo>
                <a:lnTo>
                  <a:pt x="128232" y="430184"/>
                </a:lnTo>
                <a:lnTo>
                  <a:pt x="127231" y="415636"/>
                </a:lnTo>
                <a:cubicBezTo>
                  <a:pt x="127154" y="414636"/>
                  <a:pt x="127693" y="413635"/>
                  <a:pt x="128539" y="413096"/>
                </a:cubicBezTo>
                <a:cubicBezTo>
                  <a:pt x="129386" y="412558"/>
                  <a:pt x="130541" y="412481"/>
                  <a:pt x="131464" y="413019"/>
                </a:cubicBezTo>
                <a:lnTo>
                  <a:pt x="134928" y="415020"/>
                </a:lnTo>
                <a:lnTo>
                  <a:pt x="138853" y="415482"/>
                </a:lnTo>
                <a:lnTo>
                  <a:pt x="148090" y="415482"/>
                </a:lnTo>
                <a:cubicBezTo>
                  <a:pt x="149475" y="415482"/>
                  <a:pt x="150630" y="416406"/>
                  <a:pt x="150861" y="417792"/>
                </a:cubicBezTo>
                <a:cubicBezTo>
                  <a:pt x="150938" y="418099"/>
                  <a:pt x="150938" y="418407"/>
                  <a:pt x="150861" y="418715"/>
                </a:cubicBezTo>
                <a:lnTo>
                  <a:pt x="165485" y="415559"/>
                </a:lnTo>
                <a:cubicBezTo>
                  <a:pt x="166332" y="415405"/>
                  <a:pt x="167178" y="415559"/>
                  <a:pt x="167871" y="416098"/>
                </a:cubicBezTo>
                <a:cubicBezTo>
                  <a:pt x="168564" y="416637"/>
                  <a:pt x="168948" y="417407"/>
                  <a:pt x="168948" y="418253"/>
                </a:cubicBezTo>
                <a:lnTo>
                  <a:pt x="168948" y="420486"/>
                </a:lnTo>
                <a:cubicBezTo>
                  <a:pt x="168948" y="421255"/>
                  <a:pt x="168641" y="422025"/>
                  <a:pt x="168025" y="422564"/>
                </a:cubicBezTo>
                <a:lnTo>
                  <a:pt x="162714" y="427336"/>
                </a:lnTo>
                <a:lnTo>
                  <a:pt x="159019" y="433724"/>
                </a:lnTo>
                <a:lnTo>
                  <a:pt x="154401" y="440652"/>
                </a:lnTo>
                <a:cubicBezTo>
                  <a:pt x="154016" y="441190"/>
                  <a:pt x="153555" y="441575"/>
                  <a:pt x="152939" y="441729"/>
                </a:cubicBezTo>
                <a:lnTo>
                  <a:pt x="137776" y="446578"/>
                </a:lnTo>
                <a:lnTo>
                  <a:pt x="138469" y="450965"/>
                </a:lnTo>
                <a:lnTo>
                  <a:pt x="140624" y="458508"/>
                </a:lnTo>
                <a:cubicBezTo>
                  <a:pt x="140931" y="459509"/>
                  <a:pt x="140624" y="460587"/>
                  <a:pt x="139931" y="461279"/>
                </a:cubicBezTo>
                <a:lnTo>
                  <a:pt x="134312" y="466898"/>
                </a:lnTo>
                <a:cubicBezTo>
                  <a:pt x="133542" y="467668"/>
                  <a:pt x="132311" y="467899"/>
                  <a:pt x="131233" y="467514"/>
                </a:cubicBezTo>
                <a:cubicBezTo>
                  <a:pt x="130156" y="467052"/>
                  <a:pt x="129463" y="466051"/>
                  <a:pt x="129463" y="464897"/>
                </a:cubicBezTo>
                <a:lnTo>
                  <a:pt x="129463" y="460971"/>
                </a:lnTo>
                <a:lnTo>
                  <a:pt x="129155" y="459663"/>
                </a:lnTo>
                <a:lnTo>
                  <a:pt x="127154" y="457893"/>
                </a:lnTo>
                <a:lnTo>
                  <a:pt x="123690" y="460741"/>
                </a:lnTo>
                <a:lnTo>
                  <a:pt x="123382" y="463588"/>
                </a:lnTo>
                <a:lnTo>
                  <a:pt x="125768" y="466821"/>
                </a:lnTo>
                <a:lnTo>
                  <a:pt x="131541" y="470516"/>
                </a:lnTo>
                <a:cubicBezTo>
                  <a:pt x="132850" y="471362"/>
                  <a:pt x="133235" y="473056"/>
                  <a:pt x="132388" y="474364"/>
                </a:cubicBezTo>
                <a:lnTo>
                  <a:pt x="129540" y="478828"/>
                </a:lnTo>
                <a:cubicBezTo>
                  <a:pt x="129309" y="479136"/>
                  <a:pt x="129078" y="479444"/>
                  <a:pt x="128770" y="479598"/>
                </a:cubicBezTo>
                <a:lnTo>
                  <a:pt x="124845" y="482446"/>
                </a:lnTo>
                <a:cubicBezTo>
                  <a:pt x="124460" y="482754"/>
                  <a:pt x="123998" y="482908"/>
                  <a:pt x="123459" y="482985"/>
                </a:cubicBezTo>
                <a:lnTo>
                  <a:pt x="123305" y="482985"/>
                </a:lnTo>
                <a:lnTo>
                  <a:pt x="123382" y="482985"/>
                </a:lnTo>
                <a:lnTo>
                  <a:pt x="127000" y="483601"/>
                </a:lnTo>
                <a:cubicBezTo>
                  <a:pt x="127385" y="483678"/>
                  <a:pt x="127693" y="483755"/>
                  <a:pt x="128001" y="483986"/>
                </a:cubicBezTo>
                <a:lnTo>
                  <a:pt x="130848" y="485679"/>
                </a:lnTo>
                <a:cubicBezTo>
                  <a:pt x="132080" y="486448"/>
                  <a:pt x="132542" y="488065"/>
                  <a:pt x="131926" y="489373"/>
                </a:cubicBezTo>
                <a:lnTo>
                  <a:pt x="130772" y="491605"/>
                </a:lnTo>
                <a:cubicBezTo>
                  <a:pt x="130233" y="492606"/>
                  <a:pt x="129232" y="493299"/>
                  <a:pt x="128078" y="493145"/>
                </a:cubicBezTo>
                <a:lnTo>
                  <a:pt x="119611" y="492606"/>
                </a:lnTo>
                <a:cubicBezTo>
                  <a:pt x="119380" y="492606"/>
                  <a:pt x="119226" y="492529"/>
                  <a:pt x="118995" y="492452"/>
                </a:cubicBezTo>
                <a:lnTo>
                  <a:pt x="113376" y="490759"/>
                </a:lnTo>
                <a:cubicBezTo>
                  <a:pt x="113069" y="490682"/>
                  <a:pt x="112761" y="490528"/>
                  <a:pt x="112453" y="490297"/>
                </a:cubicBezTo>
                <a:lnTo>
                  <a:pt x="105294" y="484678"/>
                </a:lnTo>
                <a:lnTo>
                  <a:pt x="104525" y="486525"/>
                </a:lnTo>
                <a:lnTo>
                  <a:pt x="103524" y="492375"/>
                </a:lnTo>
                <a:lnTo>
                  <a:pt x="104679" y="496685"/>
                </a:lnTo>
                <a:lnTo>
                  <a:pt x="107604" y="497994"/>
                </a:lnTo>
                <a:lnTo>
                  <a:pt x="122382" y="494299"/>
                </a:lnTo>
                <a:lnTo>
                  <a:pt x="129386" y="493145"/>
                </a:lnTo>
                <a:cubicBezTo>
                  <a:pt x="130464" y="492914"/>
                  <a:pt x="131618" y="493453"/>
                  <a:pt x="132234" y="494376"/>
                </a:cubicBezTo>
                <a:cubicBezTo>
                  <a:pt x="132850" y="495300"/>
                  <a:pt x="132850" y="496531"/>
                  <a:pt x="132234" y="497455"/>
                </a:cubicBezTo>
                <a:lnTo>
                  <a:pt x="128847" y="502535"/>
                </a:lnTo>
                <a:cubicBezTo>
                  <a:pt x="128539" y="502997"/>
                  <a:pt x="128001" y="503382"/>
                  <a:pt x="127462" y="503613"/>
                </a:cubicBezTo>
                <a:lnTo>
                  <a:pt x="121304" y="505845"/>
                </a:lnTo>
                <a:lnTo>
                  <a:pt x="114916" y="507461"/>
                </a:lnTo>
                <a:lnTo>
                  <a:pt x="115224" y="508539"/>
                </a:lnTo>
                <a:lnTo>
                  <a:pt x="116609" y="508693"/>
                </a:lnTo>
                <a:lnTo>
                  <a:pt x="120919" y="506768"/>
                </a:lnTo>
                <a:cubicBezTo>
                  <a:pt x="121150" y="506614"/>
                  <a:pt x="121458" y="506538"/>
                  <a:pt x="121766" y="506538"/>
                </a:cubicBezTo>
                <a:lnTo>
                  <a:pt x="126846" y="505999"/>
                </a:lnTo>
                <a:cubicBezTo>
                  <a:pt x="127231" y="505922"/>
                  <a:pt x="127616" y="505999"/>
                  <a:pt x="128001" y="506076"/>
                </a:cubicBezTo>
                <a:lnTo>
                  <a:pt x="133619" y="507769"/>
                </a:lnTo>
                <a:cubicBezTo>
                  <a:pt x="134620" y="508077"/>
                  <a:pt x="135390" y="508924"/>
                  <a:pt x="135544" y="510001"/>
                </a:cubicBezTo>
                <a:cubicBezTo>
                  <a:pt x="135698" y="511079"/>
                  <a:pt x="135313" y="512079"/>
                  <a:pt x="134466" y="512772"/>
                </a:cubicBezTo>
                <a:lnTo>
                  <a:pt x="132234" y="514465"/>
                </a:lnTo>
                <a:cubicBezTo>
                  <a:pt x="132003" y="514696"/>
                  <a:pt x="131695" y="514773"/>
                  <a:pt x="131387" y="514927"/>
                </a:cubicBezTo>
                <a:lnTo>
                  <a:pt x="125768" y="516621"/>
                </a:lnTo>
                <a:lnTo>
                  <a:pt x="121920" y="518083"/>
                </a:lnTo>
                <a:lnTo>
                  <a:pt x="118379" y="521162"/>
                </a:lnTo>
                <a:lnTo>
                  <a:pt x="115147" y="523086"/>
                </a:lnTo>
                <a:cubicBezTo>
                  <a:pt x="114454" y="523471"/>
                  <a:pt x="113607" y="523625"/>
                  <a:pt x="112838" y="523317"/>
                </a:cubicBezTo>
                <a:lnTo>
                  <a:pt x="109451" y="522162"/>
                </a:lnTo>
                <a:cubicBezTo>
                  <a:pt x="109220" y="522085"/>
                  <a:pt x="108912" y="521932"/>
                  <a:pt x="108681" y="521777"/>
                </a:cubicBezTo>
                <a:lnTo>
                  <a:pt x="107758" y="521085"/>
                </a:lnTo>
                <a:lnTo>
                  <a:pt x="105064" y="528320"/>
                </a:lnTo>
                <a:lnTo>
                  <a:pt x="102755" y="533554"/>
                </a:lnTo>
                <a:cubicBezTo>
                  <a:pt x="102678" y="533785"/>
                  <a:pt x="102524" y="534016"/>
                  <a:pt x="102293" y="534247"/>
                </a:cubicBezTo>
                <a:lnTo>
                  <a:pt x="95750" y="541867"/>
                </a:lnTo>
                <a:lnTo>
                  <a:pt x="94750" y="543791"/>
                </a:lnTo>
                <a:lnTo>
                  <a:pt x="94827" y="544022"/>
                </a:lnTo>
                <a:lnTo>
                  <a:pt x="98983" y="544868"/>
                </a:lnTo>
                <a:cubicBezTo>
                  <a:pt x="100215" y="545099"/>
                  <a:pt x="101215" y="546177"/>
                  <a:pt x="101215" y="547486"/>
                </a:cubicBezTo>
                <a:cubicBezTo>
                  <a:pt x="101292" y="548794"/>
                  <a:pt x="100445" y="549948"/>
                  <a:pt x="99214" y="550333"/>
                </a:cubicBezTo>
                <a:lnTo>
                  <a:pt x="87976" y="553720"/>
                </a:lnTo>
                <a:cubicBezTo>
                  <a:pt x="87745" y="553797"/>
                  <a:pt x="87438" y="553874"/>
                  <a:pt x="87130" y="553874"/>
                </a:cubicBezTo>
                <a:lnTo>
                  <a:pt x="83743" y="553874"/>
                </a:lnTo>
                <a:cubicBezTo>
                  <a:pt x="82742" y="553874"/>
                  <a:pt x="81896" y="553335"/>
                  <a:pt x="81357" y="552565"/>
                </a:cubicBezTo>
                <a:cubicBezTo>
                  <a:pt x="80818" y="551719"/>
                  <a:pt x="80818" y="550718"/>
                  <a:pt x="81203" y="549795"/>
                </a:cubicBezTo>
                <a:lnTo>
                  <a:pt x="81819" y="548486"/>
                </a:lnTo>
                <a:lnTo>
                  <a:pt x="77662" y="548794"/>
                </a:lnTo>
                <a:lnTo>
                  <a:pt x="73506" y="549717"/>
                </a:lnTo>
                <a:lnTo>
                  <a:pt x="73814" y="550487"/>
                </a:lnTo>
                <a:cubicBezTo>
                  <a:pt x="74276" y="551565"/>
                  <a:pt x="74045" y="552796"/>
                  <a:pt x="73198" y="553566"/>
                </a:cubicBezTo>
                <a:lnTo>
                  <a:pt x="71505" y="555259"/>
                </a:lnTo>
                <a:cubicBezTo>
                  <a:pt x="71351" y="555413"/>
                  <a:pt x="71120" y="555567"/>
                  <a:pt x="70889" y="555721"/>
                </a:cubicBezTo>
                <a:lnTo>
                  <a:pt x="69965" y="556260"/>
                </a:lnTo>
                <a:lnTo>
                  <a:pt x="72198" y="557645"/>
                </a:lnTo>
                <a:cubicBezTo>
                  <a:pt x="73198" y="558261"/>
                  <a:pt x="73660" y="559493"/>
                  <a:pt x="73429" y="560647"/>
                </a:cubicBezTo>
                <a:cubicBezTo>
                  <a:pt x="73275" y="561340"/>
                  <a:pt x="72890" y="561879"/>
                  <a:pt x="72352" y="562341"/>
                </a:cubicBezTo>
                <a:lnTo>
                  <a:pt x="74430" y="563033"/>
                </a:lnTo>
                <a:cubicBezTo>
                  <a:pt x="75738" y="563495"/>
                  <a:pt x="76585" y="564881"/>
                  <a:pt x="76277" y="566266"/>
                </a:cubicBezTo>
                <a:lnTo>
                  <a:pt x="75122" y="571885"/>
                </a:lnTo>
                <a:cubicBezTo>
                  <a:pt x="75045" y="572424"/>
                  <a:pt x="74738" y="572962"/>
                  <a:pt x="74353" y="573347"/>
                </a:cubicBezTo>
                <a:lnTo>
                  <a:pt x="75507" y="573732"/>
                </a:lnTo>
                <a:cubicBezTo>
                  <a:pt x="76585" y="574117"/>
                  <a:pt x="77278" y="575041"/>
                  <a:pt x="77431" y="576118"/>
                </a:cubicBezTo>
                <a:cubicBezTo>
                  <a:pt x="77508" y="577196"/>
                  <a:pt x="76970" y="578273"/>
                  <a:pt x="75969" y="578812"/>
                </a:cubicBezTo>
                <a:lnTo>
                  <a:pt x="75353" y="579197"/>
                </a:lnTo>
                <a:lnTo>
                  <a:pt x="77508" y="580890"/>
                </a:lnTo>
                <a:cubicBezTo>
                  <a:pt x="77893" y="581198"/>
                  <a:pt x="78201" y="581583"/>
                  <a:pt x="78355" y="582045"/>
                </a:cubicBezTo>
                <a:lnTo>
                  <a:pt x="79510" y="584893"/>
                </a:lnTo>
                <a:cubicBezTo>
                  <a:pt x="79818" y="585662"/>
                  <a:pt x="79741" y="586509"/>
                  <a:pt x="79433" y="587202"/>
                </a:cubicBezTo>
                <a:lnTo>
                  <a:pt x="78278" y="589434"/>
                </a:lnTo>
                <a:cubicBezTo>
                  <a:pt x="77893" y="590204"/>
                  <a:pt x="77124" y="590742"/>
                  <a:pt x="76277" y="590973"/>
                </a:cubicBezTo>
                <a:cubicBezTo>
                  <a:pt x="75430" y="591127"/>
                  <a:pt x="74507" y="590896"/>
                  <a:pt x="73891" y="590281"/>
                </a:cubicBezTo>
                <a:lnTo>
                  <a:pt x="69658" y="586509"/>
                </a:lnTo>
                <a:lnTo>
                  <a:pt x="64808" y="586509"/>
                </a:lnTo>
                <a:lnTo>
                  <a:pt x="62115" y="588279"/>
                </a:lnTo>
                <a:cubicBezTo>
                  <a:pt x="61653" y="588587"/>
                  <a:pt x="61114" y="588741"/>
                  <a:pt x="60575" y="588741"/>
                </a:cubicBezTo>
                <a:lnTo>
                  <a:pt x="57727" y="588741"/>
                </a:lnTo>
                <a:cubicBezTo>
                  <a:pt x="56727" y="588741"/>
                  <a:pt x="55880" y="588202"/>
                  <a:pt x="55341" y="587433"/>
                </a:cubicBezTo>
                <a:lnTo>
                  <a:pt x="54725" y="589126"/>
                </a:lnTo>
                <a:lnTo>
                  <a:pt x="51262" y="596207"/>
                </a:lnTo>
                <a:lnTo>
                  <a:pt x="49569" y="602288"/>
                </a:lnTo>
                <a:lnTo>
                  <a:pt x="53263" y="607368"/>
                </a:lnTo>
                <a:cubicBezTo>
                  <a:pt x="53494" y="607676"/>
                  <a:pt x="53648" y="608061"/>
                  <a:pt x="53725" y="608445"/>
                </a:cubicBezTo>
                <a:lnTo>
                  <a:pt x="54264" y="611293"/>
                </a:lnTo>
                <a:cubicBezTo>
                  <a:pt x="54418" y="612063"/>
                  <a:pt x="54264" y="612756"/>
                  <a:pt x="53879" y="613372"/>
                </a:cubicBezTo>
                <a:lnTo>
                  <a:pt x="52724" y="615065"/>
                </a:lnTo>
                <a:cubicBezTo>
                  <a:pt x="52262" y="615681"/>
                  <a:pt x="51647" y="616142"/>
                  <a:pt x="50877" y="616296"/>
                </a:cubicBezTo>
                <a:cubicBezTo>
                  <a:pt x="50107" y="616450"/>
                  <a:pt x="49338" y="616219"/>
                  <a:pt x="48722" y="615758"/>
                </a:cubicBezTo>
                <a:lnTo>
                  <a:pt x="46490" y="614064"/>
                </a:lnTo>
                <a:cubicBezTo>
                  <a:pt x="46259" y="613910"/>
                  <a:pt x="46028" y="613679"/>
                  <a:pt x="45874" y="613448"/>
                </a:cubicBezTo>
                <a:lnTo>
                  <a:pt x="43488" y="610139"/>
                </a:lnTo>
                <a:lnTo>
                  <a:pt x="42795" y="610986"/>
                </a:lnTo>
                <a:lnTo>
                  <a:pt x="41410" y="615527"/>
                </a:lnTo>
                <a:lnTo>
                  <a:pt x="41872" y="620991"/>
                </a:lnTo>
                <a:lnTo>
                  <a:pt x="44873" y="625456"/>
                </a:lnTo>
                <a:lnTo>
                  <a:pt x="57111" y="640465"/>
                </a:lnTo>
                <a:cubicBezTo>
                  <a:pt x="57265" y="640619"/>
                  <a:pt x="57342" y="640773"/>
                  <a:pt x="57419" y="641004"/>
                </a:cubicBezTo>
                <a:lnTo>
                  <a:pt x="59652" y="645468"/>
                </a:lnTo>
                <a:cubicBezTo>
                  <a:pt x="60190" y="646545"/>
                  <a:pt x="59959" y="647777"/>
                  <a:pt x="59190" y="648624"/>
                </a:cubicBezTo>
                <a:cubicBezTo>
                  <a:pt x="58420" y="649470"/>
                  <a:pt x="57111" y="649778"/>
                  <a:pt x="56034" y="649316"/>
                </a:cubicBezTo>
                <a:lnTo>
                  <a:pt x="46490" y="645391"/>
                </a:lnTo>
                <a:cubicBezTo>
                  <a:pt x="46105" y="645237"/>
                  <a:pt x="45797" y="645006"/>
                  <a:pt x="45489" y="644698"/>
                </a:cubicBezTo>
                <a:lnTo>
                  <a:pt x="39870" y="638541"/>
                </a:lnTo>
                <a:cubicBezTo>
                  <a:pt x="39716" y="638387"/>
                  <a:pt x="39562" y="638156"/>
                  <a:pt x="39485" y="638002"/>
                </a:cubicBezTo>
                <a:lnTo>
                  <a:pt x="32789" y="625456"/>
                </a:lnTo>
                <a:lnTo>
                  <a:pt x="28171" y="629766"/>
                </a:lnTo>
                <a:lnTo>
                  <a:pt x="26170" y="631152"/>
                </a:lnTo>
                <a:cubicBezTo>
                  <a:pt x="25785" y="631382"/>
                  <a:pt x="25323" y="631536"/>
                  <a:pt x="24861" y="631613"/>
                </a:cubicBezTo>
                <a:lnTo>
                  <a:pt x="19242" y="632152"/>
                </a:lnTo>
                <a:lnTo>
                  <a:pt x="13547" y="633768"/>
                </a:lnTo>
                <a:cubicBezTo>
                  <a:pt x="13162" y="633846"/>
                  <a:pt x="12777" y="633846"/>
                  <a:pt x="12392" y="633846"/>
                </a:cubicBezTo>
                <a:lnTo>
                  <a:pt x="9313" y="633383"/>
                </a:lnTo>
                <a:lnTo>
                  <a:pt x="6081" y="635000"/>
                </a:lnTo>
                <a:lnTo>
                  <a:pt x="2540" y="639079"/>
                </a:lnTo>
                <a:lnTo>
                  <a:pt x="385" y="642620"/>
                </a:lnTo>
                <a:lnTo>
                  <a:pt x="0" y="647931"/>
                </a:lnTo>
                <a:lnTo>
                  <a:pt x="3618" y="651548"/>
                </a:lnTo>
                <a:lnTo>
                  <a:pt x="19396" y="66701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5" name="Forma libre: forma 98">
            <a:extLst>
              <a:ext uri="{FF2B5EF4-FFF2-40B4-BE49-F238E27FC236}">
                <a16:creationId xmlns:a16="http://schemas.microsoft.com/office/drawing/2014/main" id="{9FE9D40D-4BED-5467-9704-318655A6C45A}"/>
              </a:ext>
            </a:extLst>
          </p:cNvPr>
          <p:cNvSpPr/>
          <p:nvPr/>
        </p:nvSpPr>
        <p:spPr>
          <a:xfrm>
            <a:off x="8733799" y="2791514"/>
            <a:ext cx="468551" cy="702472"/>
          </a:xfrm>
          <a:custGeom>
            <a:avLst/>
            <a:gdLst>
              <a:gd name="connsiteX0" fmla="*/ 36792 w 610215"/>
              <a:gd name="connsiteY0" fmla="*/ 892233 h 914861"/>
              <a:gd name="connsiteX1" fmla="*/ 38408 w 610215"/>
              <a:gd name="connsiteY1" fmla="*/ 891694 h 914861"/>
              <a:gd name="connsiteX2" fmla="*/ 42872 w 610215"/>
              <a:gd name="connsiteY2" fmla="*/ 891694 h 914861"/>
              <a:gd name="connsiteX3" fmla="*/ 48799 w 610215"/>
              <a:gd name="connsiteY3" fmla="*/ 892310 h 914861"/>
              <a:gd name="connsiteX4" fmla="*/ 50415 w 610215"/>
              <a:gd name="connsiteY4" fmla="*/ 893079 h 914861"/>
              <a:gd name="connsiteX5" fmla="*/ 58035 w 610215"/>
              <a:gd name="connsiteY5" fmla="*/ 900160 h 914861"/>
              <a:gd name="connsiteX6" fmla="*/ 65039 w 610215"/>
              <a:gd name="connsiteY6" fmla="*/ 903932 h 914861"/>
              <a:gd name="connsiteX7" fmla="*/ 69427 w 610215"/>
              <a:gd name="connsiteY7" fmla="*/ 905471 h 914861"/>
              <a:gd name="connsiteX8" fmla="*/ 94596 w 610215"/>
              <a:gd name="connsiteY8" fmla="*/ 914323 h 914861"/>
              <a:gd name="connsiteX9" fmla="*/ 103678 w 610215"/>
              <a:gd name="connsiteY9" fmla="*/ 914862 h 914861"/>
              <a:gd name="connsiteX10" fmla="*/ 103909 w 610215"/>
              <a:gd name="connsiteY10" fmla="*/ 914862 h 914861"/>
              <a:gd name="connsiteX11" fmla="*/ 108142 w 610215"/>
              <a:gd name="connsiteY11" fmla="*/ 914015 h 914861"/>
              <a:gd name="connsiteX12" fmla="*/ 110836 w 610215"/>
              <a:gd name="connsiteY12" fmla="*/ 910398 h 914861"/>
              <a:gd name="connsiteX13" fmla="*/ 118995 w 610215"/>
              <a:gd name="connsiteY13" fmla="*/ 893926 h 914861"/>
              <a:gd name="connsiteX14" fmla="*/ 119457 w 610215"/>
              <a:gd name="connsiteY14" fmla="*/ 893234 h 914861"/>
              <a:gd name="connsiteX15" fmla="*/ 133542 w 610215"/>
              <a:gd name="connsiteY15" fmla="*/ 878070 h 914861"/>
              <a:gd name="connsiteX16" fmla="*/ 170719 w 610215"/>
              <a:gd name="connsiteY16" fmla="*/ 847591 h 914861"/>
              <a:gd name="connsiteX17" fmla="*/ 176876 w 610215"/>
              <a:gd name="connsiteY17" fmla="*/ 839894 h 914861"/>
              <a:gd name="connsiteX18" fmla="*/ 179570 w 610215"/>
              <a:gd name="connsiteY18" fmla="*/ 828117 h 914861"/>
              <a:gd name="connsiteX19" fmla="*/ 180340 w 610215"/>
              <a:gd name="connsiteY19" fmla="*/ 826732 h 914861"/>
              <a:gd name="connsiteX20" fmla="*/ 189192 w 610215"/>
              <a:gd name="connsiteY20" fmla="*/ 817880 h 914861"/>
              <a:gd name="connsiteX21" fmla="*/ 190269 w 610215"/>
              <a:gd name="connsiteY21" fmla="*/ 804257 h 914861"/>
              <a:gd name="connsiteX22" fmla="*/ 190577 w 610215"/>
              <a:gd name="connsiteY22" fmla="*/ 803256 h 914861"/>
              <a:gd name="connsiteX23" fmla="*/ 199044 w 610215"/>
              <a:gd name="connsiteY23" fmla="*/ 785784 h 914861"/>
              <a:gd name="connsiteX24" fmla="*/ 209896 w 610215"/>
              <a:gd name="connsiteY24" fmla="*/ 768620 h 914861"/>
              <a:gd name="connsiteX25" fmla="*/ 221288 w 610215"/>
              <a:gd name="connsiteY25" fmla="*/ 753764 h 914861"/>
              <a:gd name="connsiteX26" fmla="*/ 228446 w 610215"/>
              <a:gd name="connsiteY26" fmla="*/ 742219 h 914861"/>
              <a:gd name="connsiteX27" fmla="*/ 228831 w 610215"/>
              <a:gd name="connsiteY27" fmla="*/ 741757 h 914861"/>
              <a:gd name="connsiteX28" fmla="*/ 228908 w 610215"/>
              <a:gd name="connsiteY28" fmla="*/ 741603 h 914861"/>
              <a:gd name="connsiteX29" fmla="*/ 231987 w 610215"/>
              <a:gd name="connsiteY29" fmla="*/ 738832 h 914861"/>
              <a:gd name="connsiteX30" fmla="*/ 234527 w 610215"/>
              <a:gd name="connsiteY30" fmla="*/ 736523 h 914861"/>
              <a:gd name="connsiteX31" fmla="*/ 236066 w 610215"/>
              <a:gd name="connsiteY31" fmla="*/ 735830 h 914861"/>
              <a:gd name="connsiteX32" fmla="*/ 240068 w 610215"/>
              <a:gd name="connsiteY32" fmla="*/ 735369 h 914861"/>
              <a:gd name="connsiteX33" fmla="*/ 240607 w 610215"/>
              <a:gd name="connsiteY33" fmla="*/ 735292 h 914861"/>
              <a:gd name="connsiteX34" fmla="*/ 240607 w 610215"/>
              <a:gd name="connsiteY34" fmla="*/ 735292 h 914861"/>
              <a:gd name="connsiteX35" fmla="*/ 240607 w 610215"/>
              <a:gd name="connsiteY35" fmla="*/ 735292 h 914861"/>
              <a:gd name="connsiteX36" fmla="*/ 241223 w 610215"/>
              <a:gd name="connsiteY36" fmla="*/ 735292 h 914861"/>
              <a:gd name="connsiteX37" fmla="*/ 241531 w 610215"/>
              <a:gd name="connsiteY37" fmla="*/ 735292 h 914861"/>
              <a:gd name="connsiteX38" fmla="*/ 242301 w 610215"/>
              <a:gd name="connsiteY38" fmla="*/ 735446 h 914861"/>
              <a:gd name="connsiteX39" fmla="*/ 248458 w 610215"/>
              <a:gd name="connsiteY39" fmla="*/ 736908 h 914861"/>
              <a:gd name="connsiteX40" fmla="*/ 251152 w 610215"/>
              <a:gd name="connsiteY40" fmla="*/ 736908 h 914861"/>
              <a:gd name="connsiteX41" fmla="*/ 254693 w 610215"/>
              <a:gd name="connsiteY41" fmla="*/ 736061 h 914861"/>
              <a:gd name="connsiteX42" fmla="*/ 257310 w 610215"/>
              <a:gd name="connsiteY42" fmla="*/ 733829 h 914861"/>
              <a:gd name="connsiteX43" fmla="*/ 258079 w 610215"/>
              <a:gd name="connsiteY43" fmla="*/ 733136 h 914861"/>
              <a:gd name="connsiteX44" fmla="*/ 258541 w 610215"/>
              <a:gd name="connsiteY44" fmla="*/ 732905 h 914861"/>
              <a:gd name="connsiteX45" fmla="*/ 259003 w 610215"/>
              <a:gd name="connsiteY45" fmla="*/ 732675 h 914861"/>
              <a:gd name="connsiteX46" fmla="*/ 269394 w 610215"/>
              <a:gd name="connsiteY46" fmla="*/ 729365 h 914861"/>
              <a:gd name="connsiteX47" fmla="*/ 271472 w 610215"/>
              <a:gd name="connsiteY47" fmla="*/ 728133 h 914861"/>
              <a:gd name="connsiteX48" fmla="*/ 276167 w 610215"/>
              <a:gd name="connsiteY48" fmla="*/ 721822 h 914861"/>
              <a:gd name="connsiteX49" fmla="*/ 276783 w 610215"/>
              <a:gd name="connsiteY49" fmla="*/ 721206 h 914861"/>
              <a:gd name="connsiteX50" fmla="*/ 280708 w 610215"/>
              <a:gd name="connsiteY50" fmla="*/ 718358 h 914861"/>
              <a:gd name="connsiteX51" fmla="*/ 281940 w 610215"/>
              <a:gd name="connsiteY51" fmla="*/ 717896 h 914861"/>
              <a:gd name="connsiteX52" fmla="*/ 293178 w 610215"/>
              <a:gd name="connsiteY52" fmla="*/ 716203 h 914861"/>
              <a:gd name="connsiteX53" fmla="*/ 294024 w 610215"/>
              <a:gd name="connsiteY53" fmla="*/ 716203 h 914861"/>
              <a:gd name="connsiteX54" fmla="*/ 297950 w 610215"/>
              <a:gd name="connsiteY54" fmla="*/ 716742 h 914861"/>
              <a:gd name="connsiteX55" fmla="*/ 299104 w 610215"/>
              <a:gd name="connsiteY55" fmla="*/ 717204 h 914861"/>
              <a:gd name="connsiteX56" fmla="*/ 310342 w 610215"/>
              <a:gd name="connsiteY56" fmla="*/ 724516 h 914861"/>
              <a:gd name="connsiteX57" fmla="*/ 315268 w 610215"/>
              <a:gd name="connsiteY57" fmla="*/ 727210 h 914861"/>
              <a:gd name="connsiteX58" fmla="*/ 319424 w 610215"/>
              <a:gd name="connsiteY58" fmla="*/ 730519 h 914861"/>
              <a:gd name="connsiteX59" fmla="*/ 321887 w 610215"/>
              <a:gd name="connsiteY59" fmla="*/ 728364 h 914861"/>
              <a:gd name="connsiteX60" fmla="*/ 324504 w 610215"/>
              <a:gd name="connsiteY60" fmla="*/ 724670 h 914861"/>
              <a:gd name="connsiteX61" fmla="*/ 329892 w 610215"/>
              <a:gd name="connsiteY61" fmla="*/ 719282 h 914861"/>
              <a:gd name="connsiteX62" fmla="*/ 331201 w 610215"/>
              <a:gd name="connsiteY62" fmla="*/ 718512 h 914861"/>
              <a:gd name="connsiteX63" fmla="*/ 335742 w 610215"/>
              <a:gd name="connsiteY63" fmla="*/ 717358 h 914861"/>
              <a:gd name="connsiteX64" fmla="*/ 336896 w 610215"/>
              <a:gd name="connsiteY64" fmla="*/ 717281 h 914861"/>
              <a:gd name="connsiteX65" fmla="*/ 340283 w 610215"/>
              <a:gd name="connsiteY65" fmla="*/ 717820 h 914861"/>
              <a:gd name="connsiteX66" fmla="*/ 340899 w 610215"/>
              <a:gd name="connsiteY66" fmla="*/ 718127 h 914861"/>
              <a:gd name="connsiteX67" fmla="*/ 341438 w 610215"/>
              <a:gd name="connsiteY67" fmla="*/ 718358 h 914861"/>
              <a:gd name="connsiteX68" fmla="*/ 342284 w 610215"/>
              <a:gd name="connsiteY68" fmla="*/ 719359 h 914861"/>
              <a:gd name="connsiteX69" fmla="*/ 344055 w 610215"/>
              <a:gd name="connsiteY69" fmla="*/ 722900 h 914861"/>
              <a:gd name="connsiteX70" fmla="*/ 346902 w 610215"/>
              <a:gd name="connsiteY70" fmla="*/ 723977 h 914861"/>
              <a:gd name="connsiteX71" fmla="*/ 347133 w 610215"/>
              <a:gd name="connsiteY71" fmla="*/ 721514 h 914861"/>
              <a:gd name="connsiteX72" fmla="*/ 347826 w 610215"/>
              <a:gd name="connsiteY72" fmla="*/ 719975 h 914861"/>
              <a:gd name="connsiteX73" fmla="*/ 349981 w 610215"/>
              <a:gd name="connsiteY73" fmla="*/ 717512 h 914861"/>
              <a:gd name="connsiteX74" fmla="*/ 351213 w 610215"/>
              <a:gd name="connsiteY74" fmla="*/ 716049 h 914861"/>
              <a:gd name="connsiteX75" fmla="*/ 352059 w 610215"/>
              <a:gd name="connsiteY75" fmla="*/ 715356 h 914861"/>
              <a:gd name="connsiteX76" fmla="*/ 355985 w 610215"/>
              <a:gd name="connsiteY76" fmla="*/ 713355 h 914861"/>
              <a:gd name="connsiteX77" fmla="*/ 357832 w 610215"/>
              <a:gd name="connsiteY77" fmla="*/ 711046 h 914861"/>
              <a:gd name="connsiteX78" fmla="*/ 359295 w 610215"/>
              <a:gd name="connsiteY78" fmla="*/ 710123 h 914861"/>
              <a:gd name="connsiteX79" fmla="*/ 365452 w 610215"/>
              <a:gd name="connsiteY79" fmla="*/ 708429 h 914861"/>
              <a:gd name="connsiteX80" fmla="*/ 366222 w 610215"/>
              <a:gd name="connsiteY80" fmla="*/ 708352 h 914861"/>
              <a:gd name="connsiteX81" fmla="*/ 366222 w 610215"/>
              <a:gd name="connsiteY81" fmla="*/ 708352 h 914861"/>
              <a:gd name="connsiteX82" fmla="*/ 403321 w 610215"/>
              <a:gd name="connsiteY82" fmla="*/ 708352 h 914861"/>
              <a:gd name="connsiteX83" fmla="*/ 405707 w 610215"/>
              <a:gd name="connsiteY83" fmla="*/ 709584 h 914861"/>
              <a:gd name="connsiteX84" fmla="*/ 405938 w 610215"/>
              <a:gd name="connsiteY84" fmla="*/ 712278 h 914861"/>
              <a:gd name="connsiteX85" fmla="*/ 404245 w 610215"/>
              <a:gd name="connsiteY85" fmla="*/ 716203 h 914861"/>
              <a:gd name="connsiteX86" fmla="*/ 401628 w 610215"/>
              <a:gd name="connsiteY86" fmla="*/ 723977 h 914861"/>
              <a:gd name="connsiteX87" fmla="*/ 401628 w 610215"/>
              <a:gd name="connsiteY87" fmla="*/ 727441 h 914861"/>
              <a:gd name="connsiteX88" fmla="*/ 401628 w 610215"/>
              <a:gd name="connsiteY88" fmla="*/ 727441 h 914861"/>
              <a:gd name="connsiteX89" fmla="*/ 401474 w 610215"/>
              <a:gd name="connsiteY89" fmla="*/ 728364 h 914861"/>
              <a:gd name="connsiteX90" fmla="*/ 400319 w 610215"/>
              <a:gd name="connsiteY90" fmla="*/ 731751 h 914861"/>
              <a:gd name="connsiteX91" fmla="*/ 399935 w 610215"/>
              <a:gd name="connsiteY91" fmla="*/ 732521 h 914861"/>
              <a:gd name="connsiteX92" fmla="*/ 396933 w 610215"/>
              <a:gd name="connsiteY92" fmla="*/ 736600 h 914861"/>
              <a:gd name="connsiteX93" fmla="*/ 396471 w 610215"/>
              <a:gd name="connsiteY93" fmla="*/ 738293 h 914861"/>
              <a:gd name="connsiteX94" fmla="*/ 396009 w 610215"/>
              <a:gd name="connsiteY94" fmla="*/ 744605 h 914861"/>
              <a:gd name="connsiteX95" fmla="*/ 392776 w 610215"/>
              <a:gd name="connsiteY95" fmla="*/ 757536 h 914861"/>
              <a:gd name="connsiteX96" fmla="*/ 393777 w 610215"/>
              <a:gd name="connsiteY96" fmla="*/ 759537 h 914861"/>
              <a:gd name="connsiteX97" fmla="*/ 395701 w 610215"/>
              <a:gd name="connsiteY97" fmla="*/ 761461 h 914861"/>
              <a:gd name="connsiteX98" fmla="*/ 412404 w 610215"/>
              <a:gd name="connsiteY98" fmla="*/ 765771 h 914861"/>
              <a:gd name="connsiteX99" fmla="*/ 429491 w 610215"/>
              <a:gd name="connsiteY99" fmla="*/ 766772 h 914861"/>
              <a:gd name="connsiteX100" fmla="*/ 449657 w 610215"/>
              <a:gd name="connsiteY100" fmla="*/ 763078 h 914861"/>
              <a:gd name="connsiteX101" fmla="*/ 469284 w 610215"/>
              <a:gd name="connsiteY101" fmla="*/ 743450 h 914861"/>
              <a:gd name="connsiteX102" fmla="*/ 483601 w 610215"/>
              <a:gd name="connsiteY102" fmla="*/ 722976 h 914861"/>
              <a:gd name="connsiteX103" fmla="*/ 490990 w 610215"/>
              <a:gd name="connsiteY103" fmla="*/ 713355 h 914861"/>
              <a:gd name="connsiteX104" fmla="*/ 491375 w 610215"/>
              <a:gd name="connsiteY104" fmla="*/ 712893 h 914861"/>
              <a:gd name="connsiteX105" fmla="*/ 498841 w 610215"/>
              <a:gd name="connsiteY105" fmla="*/ 706505 h 914861"/>
              <a:gd name="connsiteX106" fmla="*/ 500457 w 610215"/>
              <a:gd name="connsiteY106" fmla="*/ 703272 h 914861"/>
              <a:gd name="connsiteX107" fmla="*/ 499995 w 610215"/>
              <a:gd name="connsiteY107" fmla="*/ 700193 h 914861"/>
              <a:gd name="connsiteX108" fmla="*/ 498456 w 610215"/>
              <a:gd name="connsiteY108" fmla="*/ 695652 h 914861"/>
              <a:gd name="connsiteX109" fmla="*/ 498302 w 610215"/>
              <a:gd name="connsiteY109" fmla="*/ 695037 h 914861"/>
              <a:gd name="connsiteX110" fmla="*/ 497763 w 610215"/>
              <a:gd name="connsiteY110" fmla="*/ 689418 h 914861"/>
              <a:gd name="connsiteX111" fmla="*/ 497840 w 610215"/>
              <a:gd name="connsiteY111" fmla="*/ 688571 h 914861"/>
              <a:gd name="connsiteX112" fmla="*/ 499533 w 610215"/>
              <a:gd name="connsiteY112" fmla="*/ 680104 h 914861"/>
              <a:gd name="connsiteX113" fmla="*/ 499764 w 610215"/>
              <a:gd name="connsiteY113" fmla="*/ 679411 h 914861"/>
              <a:gd name="connsiteX114" fmla="*/ 501996 w 610215"/>
              <a:gd name="connsiteY114" fmla="*/ 674947 h 914861"/>
              <a:gd name="connsiteX115" fmla="*/ 502689 w 610215"/>
              <a:gd name="connsiteY115" fmla="*/ 674024 h 914861"/>
              <a:gd name="connsiteX116" fmla="*/ 504382 w 610215"/>
              <a:gd name="connsiteY116" fmla="*/ 672638 h 914861"/>
              <a:gd name="connsiteX117" fmla="*/ 506076 w 610215"/>
              <a:gd name="connsiteY117" fmla="*/ 671253 h 914861"/>
              <a:gd name="connsiteX118" fmla="*/ 506768 w 610215"/>
              <a:gd name="connsiteY118" fmla="*/ 670791 h 914861"/>
              <a:gd name="connsiteX119" fmla="*/ 509385 w 610215"/>
              <a:gd name="connsiteY119" fmla="*/ 669021 h 914861"/>
              <a:gd name="connsiteX120" fmla="*/ 512541 w 610215"/>
              <a:gd name="connsiteY120" fmla="*/ 665480 h 914861"/>
              <a:gd name="connsiteX121" fmla="*/ 513696 w 610215"/>
              <a:gd name="connsiteY121" fmla="*/ 664249 h 914861"/>
              <a:gd name="connsiteX122" fmla="*/ 514158 w 610215"/>
              <a:gd name="connsiteY122" fmla="*/ 663402 h 914861"/>
              <a:gd name="connsiteX123" fmla="*/ 514619 w 610215"/>
              <a:gd name="connsiteY123" fmla="*/ 662555 h 914861"/>
              <a:gd name="connsiteX124" fmla="*/ 514619 w 610215"/>
              <a:gd name="connsiteY124" fmla="*/ 659938 h 914861"/>
              <a:gd name="connsiteX125" fmla="*/ 513696 w 610215"/>
              <a:gd name="connsiteY125" fmla="*/ 657629 h 914861"/>
              <a:gd name="connsiteX126" fmla="*/ 513542 w 610215"/>
              <a:gd name="connsiteY126" fmla="*/ 656936 h 914861"/>
              <a:gd name="connsiteX127" fmla="*/ 513003 w 610215"/>
              <a:gd name="connsiteY127" fmla="*/ 652472 h 914861"/>
              <a:gd name="connsiteX128" fmla="*/ 513311 w 610215"/>
              <a:gd name="connsiteY128" fmla="*/ 650856 h 914861"/>
              <a:gd name="connsiteX129" fmla="*/ 517313 w 610215"/>
              <a:gd name="connsiteY129" fmla="*/ 643390 h 914861"/>
              <a:gd name="connsiteX130" fmla="*/ 517775 w 610215"/>
              <a:gd name="connsiteY130" fmla="*/ 642774 h 914861"/>
              <a:gd name="connsiteX131" fmla="*/ 519469 w 610215"/>
              <a:gd name="connsiteY131" fmla="*/ 641081 h 914861"/>
              <a:gd name="connsiteX132" fmla="*/ 520546 w 610215"/>
              <a:gd name="connsiteY132" fmla="*/ 640388 h 914861"/>
              <a:gd name="connsiteX133" fmla="*/ 524856 w 610215"/>
              <a:gd name="connsiteY133" fmla="*/ 638926 h 914861"/>
              <a:gd name="connsiteX134" fmla="*/ 526935 w 610215"/>
              <a:gd name="connsiteY134" fmla="*/ 636462 h 914861"/>
              <a:gd name="connsiteX135" fmla="*/ 530706 w 610215"/>
              <a:gd name="connsiteY135" fmla="*/ 628381 h 914861"/>
              <a:gd name="connsiteX136" fmla="*/ 530706 w 610215"/>
              <a:gd name="connsiteY136" fmla="*/ 628381 h 914861"/>
              <a:gd name="connsiteX137" fmla="*/ 530706 w 610215"/>
              <a:gd name="connsiteY137" fmla="*/ 628381 h 914861"/>
              <a:gd name="connsiteX138" fmla="*/ 530783 w 610215"/>
              <a:gd name="connsiteY138" fmla="*/ 628304 h 914861"/>
              <a:gd name="connsiteX139" fmla="*/ 531014 w 610215"/>
              <a:gd name="connsiteY139" fmla="*/ 627919 h 914861"/>
              <a:gd name="connsiteX140" fmla="*/ 534401 w 610215"/>
              <a:gd name="connsiteY140" fmla="*/ 623378 h 914861"/>
              <a:gd name="connsiteX141" fmla="*/ 537787 w 610215"/>
              <a:gd name="connsiteY141" fmla="*/ 619529 h 914861"/>
              <a:gd name="connsiteX142" fmla="*/ 539019 w 610215"/>
              <a:gd name="connsiteY142" fmla="*/ 618144 h 914861"/>
              <a:gd name="connsiteX143" fmla="*/ 539558 w 610215"/>
              <a:gd name="connsiteY143" fmla="*/ 617682 h 914861"/>
              <a:gd name="connsiteX144" fmla="*/ 554721 w 610215"/>
              <a:gd name="connsiteY144" fmla="*/ 607522 h 914861"/>
              <a:gd name="connsiteX145" fmla="*/ 577427 w 610215"/>
              <a:gd name="connsiteY145" fmla="*/ 586894 h 914861"/>
              <a:gd name="connsiteX146" fmla="*/ 578889 w 610215"/>
              <a:gd name="connsiteY146" fmla="*/ 582045 h 914861"/>
              <a:gd name="connsiteX147" fmla="*/ 578889 w 610215"/>
              <a:gd name="connsiteY147" fmla="*/ 582045 h 914861"/>
              <a:gd name="connsiteX148" fmla="*/ 583892 w 610215"/>
              <a:gd name="connsiteY148" fmla="*/ 554798 h 914861"/>
              <a:gd name="connsiteX149" fmla="*/ 584200 w 610215"/>
              <a:gd name="connsiteY149" fmla="*/ 553951 h 914861"/>
              <a:gd name="connsiteX150" fmla="*/ 594360 w 610215"/>
              <a:gd name="connsiteY150" fmla="*/ 535401 h 914861"/>
              <a:gd name="connsiteX151" fmla="*/ 597516 w 610215"/>
              <a:gd name="connsiteY151" fmla="*/ 526242 h 914861"/>
              <a:gd name="connsiteX152" fmla="*/ 598978 w 610215"/>
              <a:gd name="connsiteY152" fmla="*/ 520238 h 914861"/>
              <a:gd name="connsiteX153" fmla="*/ 598516 w 610215"/>
              <a:gd name="connsiteY153" fmla="*/ 516236 h 914861"/>
              <a:gd name="connsiteX154" fmla="*/ 591512 w 610215"/>
              <a:gd name="connsiteY154" fmla="*/ 503767 h 914861"/>
              <a:gd name="connsiteX155" fmla="*/ 591281 w 610215"/>
              <a:gd name="connsiteY155" fmla="*/ 501535 h 914861"/>
              <a:gd name="connsiteX156" fmla="*/ 595438 w 610215"/>
              <a:gd name="connsiteY156" fmla="*/ 487911 h 914861"/>
              <a:gd name="connsiteX157" fmla="*/ 593052 w 610215"/>
              <a:gd name="connsiteY157" fmla="*/ 482677 h 914861"/>
              <a:gd name="connsiteX158" fmla="*/ 592898 w 610215"/>
              <a:gd name="connsiteY158" fmla="*/ 480907 h 914861"/>
              <a:gd name="connsiteX159" fmla="*/ 595130 w 610215"/>
              <a:gd name="connsiteY159" fmla="*/ 471286 h 914861"/>
              <a:gd name="connsiteX160" fmla="*/ 595438 w 610215"/>
              <a:gd name="connsiteY160" fmla="*/ 470439 h 914861"/>
              <a:gd name="connsiteX161" fmla="*/ 598285 w 610215"/>
              <a:gd name="connsiteY161" fmla="*/ 465975 h 914861"/>
              <a:gd name="connsiteX162" fmla="*/ 609754 w 610215"/>
              <a:gd name="connsiteY162" fmla="*/ 453351 h 914861"/>
              <a:gd name="connsiteX163" fmla="*/ 610216 w 610215"/>
              <a:gd name="connsiteY163" fmla="*/ 445732 h 914861"/>
              <a:gd name="connsiteX164" fmla="*/ 608061 w 610215"/>
              <a:gd name="connsiteY164" fmla="*/ 437188 h 914861"/>
              <a:gd name="connsiteX165" fmla="*/ 607522 w 610215"/>
              <a:gd name="connsiteY165" fmla="*/ 432724 h 914861"/>
              <a:gd name="connsiteX166" fmla="*/ 605521 w 610215"/>
              <a:gd name="connsiteY166" fmla="*/ 427721 h 914861"/>
              <a:gd name="connsiteX167" fmla="*/ 602904 w 610215"/>
              <a:gd name="connsiteY167" fmla="*/ 424026 h 914861"/>
              <a:gd name="connsiteX168" fmla="*/ 594514 w 610215"/>
              <a:gd name="connsiteY168" fmla="*/ 406246 h 914861"/>
              <a:gd name="connsiteX169" fmla="*/ 588356 w 610215"/>
              <a:gd name="connsiteY169" fmla="*/ 401628 h 914861"/>
              <a:gd name="connsiteX170" fmla="*/ 583276 w 610215"/>
              <a:gd name="connsiteY170" fmla="*/ 396548 h 914861"/>
              <a:gd name="connsiteX171" fmla="*/ 580582 w 610215"/>
              <a:gd name="connsiteY171" fmla="*/ 395009 h 914861"/>
              <a:gd name="connsiteX172" fmla="*/ 575425 w 610215"/>
              <a:gd name="connsiteY172" fmla="*/ 395932 h 914861"/>
              <a:gd name="connsiteX173" fmla="*/ 565804 w 610215"/>
              <a:gd name="connsiteY173" fmla="*/ 399704 h 914861"/>
              <a:gd name="connsiteX174" fmla="*/ 563726 w 610215"/>
              <a:gd name="connsiteY174" fmla="*/ 401012 h 914861"/>
              <a:gd name="connsiteX175" fmla="*/ 562110 w 610215"/>
              <a:gd name="connsiteY175" fmla="*/ 402628 h 914861"/>
              <a:gd name="connsiteX176" fmla="*/ 560109 w 610215"/>
              <a:gd name="connsiteY176" fmla="*/ 407709 h 914861"/>
              <a:gd name="connsiteX177" fmla="*/ 559801 w 610215"/>
              <a:gd name="connsiteY177" fmla="*/ 408324 h 914861"/>
              <a:gd name="connsiteX178" fmla="*/ 553643 w 610215"/>
              <a:gd name="connsiteY178" fmla="*/ 416791 h 914861"/>
              <a:gd name="connsiteX179" fmla="*/ 552489 w 610215"/>
              <a:gd name="connsiteY179" fmla="*/ 417714 h 914861"/>
              <a:gd name="connsiteX180" fmla="*/ 548563 w 610215"/>
              <a:gd name="connsiteY180" fmla="*/ 419408 h 914861"/>
              <a:gd name="connsiteX181" fmla="*/ 546485 w 610215"/>
              <a:gd name="connsiteY181" fmla="*/ 419485 h 914861"/>
              <a:gd name="connsiteX182" fmla="*/ 542867 w 610215"/>
              <a:gd name="connsiteY182" fmla="*/ 418099 h 914861"/>
              <a:gd name="connsiteX183" fmla="*/ 539789 w 610215"/>
              <a:gd name="connsiteY183" fmla="*/ 418946 h 914861"/>
              <a:gd name="connsiteX184" fmla="*/ 538249 w 610215"/>
              <a:gd name="connsiteY184" fmla="*/ 418946 h 914861"/>
              <a:gd name="connsiteX185" fmla="*/ 534324 w 610215"/>
              <a:gd name="connsiteY185" fmla="*/ 417792 h 914861"/>
              <a:gd name="connsiteX186" fmla="*/ 529628 w 610215"/>
              <a:gd name="connsiteY186" fmla="*/ 416021 h 914861"/>
              <a:gd name="connsiteX187" fmla="*/ 528705 w 610215"/>
              <a:gd name="connsiteY187" fmla="*/ 415483 h 914861"/>
              <a:gd name="connsiteX188" fmla="*/ 517621 w 610215"/>
              <a:gd name="connsiteY188" fmla="*/ 405400 h 914861"/>
              <a:gd name="connsiteX189" fmla="*/ 513003 w 610215"/>
              <a:gd name="connsiteY189" fmla="*/ 407093 h 914861"/>
              <a:gd name="connsiteX190" fmla="*/ 509462 w 610215"/>
              <a:gd name="connsiteY190" fmla="*/ 405476 h 914861"/>
              <a:gd name="connsiteX191" fmla="*/ 507615 w 610215"/>
              <a:gd name="connsiteY191" fmla="*/ 400781 h 914861"/>
              <a:gd name="connsiteX192" fmla="*/ 497840 w 610215"/>
              <a:gd name="connsiteY192" fmla="*/ 395624 h 914861"/>
              <a:gd name="connsiteX193" fmla="*/ 496378 w 610215"/>
              <a:gd name="connsiteY193" fmla="*/ 393469 h 914861"/>
              <a:gd name="connsiteX194" fmla="*/ 496224 w 610215"/>
              <a:gd name="connsiteY194" fmla="*/ 391930 h 914861"/>
              <a:gd name="connsiteX195" fmla="*/ 490143 w 610215"/>
              <a:gd name="connsiteY195" fmla="*/ 393084 h 914861"/>
              <a:gd name="connsiteX196" fmla="*/ 481368 w 610215"/>
              <a:gd name="connsiteY196" fmla="*/ 393700 h 914861"/>
              <a:gd name="connsiteX197" fmla="*/ 471208 w 610215"/>
              <a:gd name="connsiteY197" fmla="*/ 396394 h 914861"/>
              <a:gd name="connsiteX198" fmla="*/ 462280 w 610215"/>
              <a:gd name="connsiteY198" fmla="*/ 397010 h 914861"/>
              <a:gd name="connsiteX199" fmla="*/ 460125 w 610215"/>
              <a:gd name="connsiteY199" fmla="*/ 396163 h 914861"/>
              <a:gd name="connsiteX200" fmla="*/ 456199 w 610215"/>
              <a:gd name="connsiteY200" fmla="*/ 392238 h 914861"/>
              <a:gd name="connsiteX201" fmla="*/ 455430 w 610215"/>
              <a:gd name="connsiteY201" fmla="*/ 389851 h 914861"/>
              <a:gd name="connsiteX202" fmla="*/ 457123 w 610215"/>
              <a:gd name="connsiteY202" fmla="*/ 378614 h 914861"/>
              <a:gd name="connsiteX203" fmla="*/ 457354 w 610215"/>
              <a:gd name="connsiteY203" fmla="*/ 377844 h 914861"/>
              <a:gd name="connsiteX204" fmla="*/ 484370 w 610215"/>
              <a:gd name="connsiteY204" fmla="*/ 318193 h 914861"/>
              <a:gd name="connsiteX205" fmla="*/ 488065 w 610215"/>
              <a:gd name="connsiteY205" fmla="*/ 304338 h 914861"/>
              <a:gd name="connsiteX206" fmla="*/ 488065 w 610215"/>
              <a:gd name="connsiteY206" fmla="*/ 289945 h 914861"/>
              <a:gd name="connsiteX207" fmla="*/ 483139 w 610215"/>
              <a:gd name="connsiteY207" fmla="*/ 274012 h 914861"/>
              <a:gd name="connsiteX208" fmla="*/ 483370 w 610215"/>
              <a:gd name="connsiteY208" fmla="*/ 271857 h 914861"/>
              <a:gd name="connsiteX209" fmla="*/ 485063 w 610215"/>
              <a:gd name="connsiteY209" fmla="*/ 270472 h 914861"/>
              <a:gd name="connsiteX210" fmla="*/ 486910 w 610215"/>
              <a:gd name="connsiteY210" fmla="*/ 269933 h 914861"/>
              <a:gd name="connsiteX211" fmla="*/ 484062 w 610215"/>
              <a:gd name="connsiteY211" fmla="*/ 267393 h 914861"/>
              <a:gd name="connsiteX212" fmla="*/ 483524 w 610215"/>
              <a:gd name="connsiteY212" fmla="*/ 263775 h 914861"/>
              <a:gd name="connsiteX213" fmla="*/ 486372 w 610215"/>
              <a:gd name="connsiteY213" fmla="*/ 259311 h 914861"/>
              <a:gd name="connsiteX214" fmla="*/ 492452 w 610215"/>
              <a:gd name="connsiteY214" fmla="*/ 251537 h 914861"/>
              <a:gd name="connsiteX215" fmla="*/ 493607 w 610215"/>
              <a:gd name="connsiteY215" fmla="*/ 248458 h 914861"/>
              <a:gd name="connsiteX216" fmla="*/ 493376 w 610215"/>
              <a:gd name="connsiteY216" fmla="*/ 247843 h 914861"/>
              <a:gd name="connsiteX217" fmla="*/ 489527 w 610215"/>
              <a:gd name="connsiteY217" fmla="*/ 246534 h 914861"/>
              <a:gd name="connsiteX218" fmla="*/ 488142 w 610215"/>
              <a:gd name="connsiteY218" fmla="*/ 245533 h 914861"/>
              <a:gd name="connsiteX219" fmla="*/ 486448 w 610215"/>
              <a:gd name="connsiteY219" fmla="*/ 243301 h 914861"/>
              <a:gd name="connsiteX220" fmla="*/ 485987 w 610215"/>
              <a:gd name="connsiteY220" fmla="*/ 242301 h 914861"/>
              <a:gd name="connsiteX221" fmla="*/ 485448 w 610215"/>
              <a:gd name="connsiteY221" fmla="*/ 240069 h 914861"/>
              <a:gd name="connsiteX222" fmla="*/ 485371 w 610215"/>
              <a:gd name="connsiteY222" fmla="*/ 239068 h 914861"/>
              <a:gd name="connsiteX223" fmla="*/ 485833 w 610215"/>
              <a:gd name="connsiteY223" fmla="*/ 235066 h 914861"/>
              <a:gd name="connsiteX224" fmla="*/ 480830 w 610215"/>
              <a:gd name="connsiteY224" fmla="*/ 228061 h 914861"/>
              <a:gd name="connsiteX225" fmla="*/ 480291 w 610215"/>
              <a:gd name="connsiteY225" fmla="*/ 226753 h 914861"/>
              <a:gd name="connsiteX226" fmla="*/ 479752 w 610215"/>
              <a:gd name="connsiteY226" fmla="*/ 222289 h 914861"/>
              <a:gd name="connsiteX227" fmla="*/ 480060 w 610215"/>
              <a:gd name="connsiteY227" fmla="*/ 220672 h 914861"/>
              <a:gd name="connsiteX228" fmla="*/ 482292 w 610215"/>
              <a:gd name="connsiteY228" fmla="*/ 216208 h 914861"/>
              <a:gd name="connsiteX229" fmla="*/ 483293 w 610215"/>
              <a:gd name="connsiteY229" fmla="*/ 215053 h 914861"/>
              <a:gd name="connsiteX230" fmla="*/ 487757 w 610215"/>
              <a:gd name="connsiteY230" fmla="*/ 212206 h 914861"/>
              <a:gd name="connsiteX231" fmla="*/ 488604 w 610215"/>
              <a:gd name="connsiteY231" fmla="*/ 211898 h 914861"/>
              <a:gd name="connsiteX232" fmla="*/ 492760 w 610215"/>
              <a:gd name="connsiteY232" fmla="*/ 210897 h 914861"/>
              <a:gd name="connsiteX233" fmla="*/ 495454 w 610215"/>
              <a:gd name="connsiteY233" fmla="*/ 209358 h 914861"/>
              <a:gd name="connsiteX234" fmla="*/ 497917 w 610215"/>
              <a:gd name="connsiteY234" fmla="*/ 201968 h 914861"/>
              <a:gd name="connsiteX235" fmla="*/ 498610 w 610215"/>
              <a:gd name="connsiteY235" fmla="*/ 200891 h 914861"/>
              <a:gd name="connsiteX236" fmla="*/ 503228 w 610215"/>
              <a:gd name="connsiteY236" fmla="*/ 196273 h 914861"/>
              <a:gd name="connsiteX237" fmla="*/ 504459 w 610215"/>
              <a:gd name="connsiteY237" fmla="*/ 192501 h 914861"/>
              <a:gd name="connsiteX238" fmla="*/ 501227 w 610215"/>
              <a:gd name="connsiteY238" fmla="*/ 174644 h 914861"/>
              <a:gd name="connsiteX239" fmla="*/ 501150 w 610215"/>
              <a:gd name="connsiteY239" fmla="*/ 168487 h 914861"/>
              <a:gd name="connsiteX240" fmla="*/ 501227 w 610215"/>
              <a:gd name="connsiteY240" fmla="*/ 167794 h 914861"/>
              <a:gd name="connsiteX241" fmla="*/ 502381 w 610215"/>
              <a:gd name="connsiteY241" fmla="*/ 163330 h 914861"/>
              <a:gd name="connsiteX242" fmla="*/ 502689 w 610215"/>
              <a:gd name="connsiteY242" fmla="*/ 162637 h 914861"/>
              <a:gd name="connsiteX243" fmla="*/ 504921 w 610215"/>
              <a:gd name="connsiteY243" fmla="*/ 158711 h 914861"/>
              <a:gd name="connsiteX244" fmla="*/ 506692 w 610215"/>
              <a:gd name="connsiteY244" fmla="*/ 157403 h 914861"/>
              <a:gd name="connsiteX245" fmla="*/ 507769 w 610215"/>
              <a:gd name="connsiteY245" fmla="*/ 157095 h 914861"/>
              <a:gd name="connsiteX246" fmla="*/ 507615 w 610215"/>
              <a:gd name="connsiteY246" fmla="*/ 156864 h 914861"/>
              <a:gd name="connsiteX247" fmla="*/ 507461 w 610215"/>
              <a:gd name="connsiteY247" fmla="*/ 154786 h 914861"/>
              <a:gd name="connsiteX248" fmla="*/ 509001 w 610215"/>
              <a:gd name="connsiteY248" fmla="*/ 149552 h 914861"/>
              <a:gd name="connsiteX249" fmla="*/ 509001 w 610215"/>
              <a:gd name="connsiteY249" fmla="*/ 146473 h 914861"/>
              <a:gd name="connsiteX250" fmla="*/ 504690 w 610215"/>
              <a:gd name="connsiteY250" fmla="*/ 134004 h 914861"/>
              <a:gd name="connsiteX251" fmla="*/ 504536 w 610215"/>
              <a:gd name="connsiteY251" fmla="*/ 133081 h 914861"/>
              <a:gd name="connsiteX252" fmla="*/ 504536 w 610215"/>
              <a:gd name="connsiteY252" fmla="*/ 133081 h 914861"/>
              <a:gd name="connsiteX253" fmla="*/ 504536 w 610215"/>
              <a:gd name="connsiteY253" fmla="*/ 130233 h 914861"/>
              <a:gd name="connsiteX254" fmla="*/ 505383 w 610215"/>
              <a:gd name="connsiteY254" fmla="*/ 128232 h 914861"/>
              <a:gd name="connsiteX255" fmla="*/ 507615 w 610215"/>
              <a:gd name="connsiteY255" fmla="*/ 125999 h 914861"/>
              <a:gd name="connsiteX256" fmla="*/ 508385 w 610215"/>
              <a:gd name="connsiteY256" fmla="*/ 125461 h 914861"/>
              <a:gd name="connsiteX257" fmla="*/ 516621 w 610215"/>
              <a:gd name="connsiteY257" fmla="*/ 121458 h 914861"/>
              <a:gd name="connsiteX258" fmla="*/ 516467 w 610215"/>
              <a:gd name="connsiteY258" fmla="*/ 120688 h 914861"/>
              <a:gd name="connsiteX259" fmla="*/ 511156 w 610215"/>
              <a:gd name="connsiteY259" fmla="*/ 112684 h 914861"/>
              <a:gd name="connsiteX260" fmla="*/ 510848 w 610215"/>
              <a:gd name="connsiteY260" fmla="*/ 112145 h 914861"/>
              <a:gd name="connsiteX261" fmla="*/ 509154 w 610215"/>
              <a:gd name="connsiteY261" fmla="*/ 107681 h 914861"/>
              <a:gd name="connsiteX262" fmla="*/ 509001 w 610215"/>
              <a:gd name="connsiteY262" fmla="*/ 106526 h 914861"/>
              <a:gd name="connsiteX263" fmla="*/ 509539 w 610215"/>
              <a:gd name="connsiteY263" fmla="*/ 98675 h 914861"/>
              <a:gd name="connsiteX264" fmla="*/ 514619 w 610215"/>
              <a:gd name="connsiteY264" fmla="*/ 75584 h 914861"/>
              <a:gd name="connsiteX265" fmla="*/ 511848 w 610215"/>
              <a:gd name="connsiteY265" fmla="*/ 14932 h 914861"/>
              <a:gd name="connsiteX266" fmla="*/ 510386 w 610215"/>
              <a:gd name="connsiteY266" fmla="*/ 9544 h 914861"/>
              <a:gd name="connsiteX267" fmla="*/ 509232 w 610215"/>
              <a:gd name="connsiteY267" fmla="*/ 9852 h 914861"/>
              <a:gd name="connsiteX268" fmla="*/ 507384 w 610215"/>
              <a:gd name="connsiteY268" fmla="*/ 9775 h 914861"/>
              <a:gd name="connsiteX269" fmla="*/ 492760 w 610215"/>
              <a:gd name="connsiteY269" fmla="*/ 3618 h 914861"/>
              <a:gd name="connsiteX270" fmla="*/ 480214 w 610215"/>
              <a:gd name="connsiteY270" fmla="*/ 0 h 914861"/>
              <a:gd name="connsiteX271" fmla="*/ 469900 w 610215"/>
              <a:gd name="connsiteY271" fmla="*/ 1539 h 914861"/>
              <a:gd name="connsiteX272" fmla="*/ 462973 w 610215"/>
              <a:gd name="connsiteY272" fmla="*/ 4772 h 914861"/>
              <a:gd name="connsiteX273" fmla="*/ 461279 w 610215"/>
              <a:gd name="connsiteY273" fmla="*/ 5003 h 914861"/>
              <a:gd name="connsiteX274" fmla="*/ 447194 w 610215"/>
              <a:gd name="connsiteY274" fmla="*/ 2155 h 914861"/>
              <a:gd name="connsiteX275" fmla="*/ 440344 w 610215"/>
              <a:gd name="connsiteY275" fmla="*/ 2232 h 914861"/>
              <a:gd name="connsiteX276" fmla="*/ 426720 w 610215"/>
              <a:gd name="connsiteY276" fmla="*/ 6620 h 914861"/>
              <a:gd name="connsiteX277" fmla="*/ 418407 w 610215"/>
              <a:gd name="connsiteY277" fmla="*/ 7851 h 914861"/>
              <a:gd name="connsiteX278" fmla="*/ 413481 w 610215"/>
              <a:gd name="connsiteY278" fmla="*/ 7851 h 914861"/>
              <a:gd name="connsiteX279" fmla="*/ 407632 w 610215"/>
              <a:gd name="connsiteY279" fmla="*/ 10314 h 914861"/>
              <a:gd name="connsiteX280" fmla="*/ 404553 w 610215"/>
              <a:gd name="connsiteY280" fmla="*/ 12854 h 914861"/>
              <a:gd name="connsiteX281" fmla="*/ 403860 w 610215"/>
              <a:gd name="connsiteY281" fmla="*/ 13239 h 914861"/>
              <a:gd name="connsiteX282" fmla="*/ 396009 w 610215"/>
              <a:gd name="connsiteY282" fmla="*/ 16703 h 914861"/>
              <a:gd name="connsiteX283" fmla="*/ 394162 w 610215"/>
              <a:gd name="connsiteY283" fmla="*/ 22244 h 914861"/>
              <a:gd name="connsiteX284" fmla="*/ 393854 w 610215"/>
              <a:gd name="connsiteY284" fmla="*/ 22937 h 914861"/>
              <a:gd name="connsiteX285" fmla="*/ 378229 w 610215"/>
              <a:gd name="connsiteY285" fmla="*/ 46336 h 914861"/>
              <a:gd name="connsiteX286" fmla="*/ 374996 w 610215"/>
              <a:gd name="connsiteY286" fmla="*/ 54495 h 914861"/>
              <a:gd name="connsiteX287" fmla="*/ 373611 w 610215"/>
              <a:gd name="connsiteY287" fmla="*/ 55957 h 914861"/>
              <a:gd name="connsiteX288" fmla="*/ 371379 w 610215"/>
              <a:gd name="connsiteY288" fmla="*/ 57112 h 914861"/>
              <a:gd name="connsiteX289" fmla="*/ 367607 w 610215"/>
              <a:gd name="connsiteY289" fmla="*/ 58420 h 914861"/>
              <a:gd name="connsiteX290" fmla="*/ 366145 w 610215"/>
              <a:gd name="connsiteY290" fmla="*/ 58497 h 914861"/>
              <a:gd name="connsiteX291" fmla="*/ 360526 w 610215"/>
              <a:gd name="connsiteY291" fmla="*/ 57343 h 914861"/>
              <a:gd name="connsiteX292" fmla="*/ 359910 w 610215"/>
              <a:gd name="connsiteY292" fmla="*/ 57112 h 914861"/>
              <a:gd name="connsiteX293" fmla="*/ 352675 w 610215"/>
              <a:gd name="connsiteY293" fmla="*/ 53725 h 914861"/>
              <a:gd name="connsiteX294" fmla="*/ 343747 w 610215"/>
              <a:gd name="connsiteY294" fmla="*/ 57958 h 914861"/>
              <a:gd name="connsiteX295" fmla="*/ 340745 w 610215"/>
              <a:gd name="connsiteY295" fmla="*/ 61422 h 914861"/>
              <a:gd name="connsiteX296" fmla="*/ 340052 w 610215"/>
              <a:gd name="connsiteY296" fmla="*/ 62038 h 914861"/>
              <a:gd name="connsiteX297" fmla="*/ 334433 w 610215"/>
              <a:gd name="connsiteY297" fmla="*/ 65424 h 914861"/>
              <a:gd name="connsiteX298" fmla="*/ 333895 w 610215"/>
              <a:gd name="connsiteY298" fmla="*/ 65655 h 914861"/>
              <a:gd name="connsiteX299" fmla="*/ 327121 w 610215"/>
              <a:gd name="connsiteY299" fmla="*/ 67887 h 914861"/>
              <a:gd name="connsiteX300" fmla="*/ 326198 w 610215"/>
              <a:gd name="connsiteY300" fmla="*/ 68041 h 914861"/>
              <a:gd name="connsiteX301" fmla="*/ 320579 w 610215"/>
              <a:gd name="connsiteY301" fmla="*/ 68041 h 914861"/>
              <a:gd name="connsiteX302" fmla="*/ 319578 w 610215"/>
              <a:gd name="connsiteY302" fmla="*/ 67887 h 914861"/>
              <a:gd name="connsiteX303" fmla="*/ 315730 w 610215"/>
              <a:gd name="connsiteY303" fmla="*/ 66425 h 914861"/>
              <a:gd name="connsiteX304" fmla="*/ 312420 w 610215"/>
              <a:gd name="connsiteY304" fmla="*/ 66810 h 914861"/>
              <a:gd name="connsiteX305" fmla="*/ 307571 w 610215"/>
              <a:gd name="connsiteY305" fmla="*/ 69196 h 914861"/>
              <a:gd name="connsiteX306" fmla="*/ 300028 w 610215"/>
              <a:gd name="connsiteY306" fmla="*/ 76200 h 914861"/>
              <a:gd name="connsiteX307" fmla="*/ 291561 w 610215"/>
              <a:gd name="connsiteY307" fmla="*/ 85744 h 914861"/>
              <a:gd name="connsiteX308" fmla="*/ 289175 w 610215"/>
              <a:gd name="connsiteY308" fmla="*/ 92441 h 914861"/>
              <a:gd name="connsiteX309" fmla="*/ 293716 w 610215"/>
              <a:gd name="connsiteY309" fmla="*/ 94673 h 914861"/>
              <a:gd name="connsiteX310" fmla="*/ 294871 w 610215"/>
              <a:gd name="connsiteY310" fmla="*/ 95827 h 914861"/>
              <a:gd name="connsiteX311" fmla="*/ 299951 w 610215"/>
              <a:gd name="connsiteY311" fmla="*/ 104833 h 914861"/>
              <a:gd name="connsiteX312" fmla="*/ 300028 w 610215"/>
              <a:gd name="connsiteY312" fmla="*/ 107527 h 914861"/>
              <a:gd name="connsiteX313" fmla="*/ 288251 w 610215"/>
              <a:gd name="connsiteY313" fmla="*/ 130618 h 914861"/>
              <a:gd name="connsiteX314" fmla="*/ 286789 w 610215"/>
              <a:gd name="connsiteY314" fmla="*/ 135775 h 914861"/>
              <a:gd name="connsiteX315" fmla="*/ 286404 w 610215"/>
              <a:gd name="connsiteY315" fmla="*/ 139469 h 914861"/>
              <a:gd name="connsiteX316" fmla="*/ 295487 w 610215"/>
              <a:gd name="connsiteY316" fmla="*/ 155479 h 914861"/>
              <a:gd name="connsiteX317" fmla="*/ 295872 w 610215"/>
              <a:gd name="connsiteY317" fmla="*/ 157172 h 914861"/>
              <a:gd name="connsiteX318" fmla="*/ 295333 w 610215"/>
              <a:gd name="connsiteY318" fmla="*/ 163330 h 914861"/>
              <a:gd name="connsiteX319" fmla="*/ 295025 w 610215"/>
              <a:gd name="connsiteY319" fmla="*/ 164330 h 914861"/>
              <a:gd name="connsiteX320" fmla="*/ 292177 w 610215"/>
              <a:gd name="connsiteY320" fmla="*/ 169949 h 914861"/>
              <a:gd name="connsiteX321" fmla="*/ 285173 w 610215"/>
              <a:gd name="connsiteY321" fmla="*/ 179878 h 914861"/>
              <a:gd name="connsiteX322" fmla="*/ 277168 w 610215"/>
              <a:gd name="connsiteY322" fmla="*/ 193810 h 914861"/>
              <a:gd name="connsiteX323" fmla="*/ 272781 w 610215"/>
              <a:gd name="connsiteY323" fmla="*/ 224752 h 914861"/>
              <a:gd name="connsiteX324" fmla="*/ 272781 w 610215"/>
              <a:gd name="connsiteY324" fmla="*/ 227138 h 914861"/>
              <a:gd name="connsiteX325" fmla="*/ 272473 w 610215"/>
              <a:gd name="connsiteY325" fmla="*/ 228446 h 914861"/>
              <a:gd name="connsiteX326" fmla="*/ 262544 w 610215"/>
              <a:gd name="connsiteY326" fmla="*/ 246688 h 914861"/>
              <a:gd name="connsiteX327" fmla="*/ 260388 w 610215"/>
              <a:gd name="connsiteY327" fmla="*/ 255309 h 914861"/>
              <a:gd name="connsiteX328" fmla="*/ 260004 w 610215"/>
              <a:gd name="connsiteY328" fmla="*/ 256155 h 914861"/>
              <a:gd name="connsiteX329" fmla="*/ 255462 w 610215"/>
              <a:gd name="connsiteY329" fmla="*/ 262929 h 914861"/>
              <a:gd name="connsiteX330" fmla="*/ 254462 w 610215"/>
              <a:gd name="connsiteY330" fmla="*/ 263852 h 914861"/>
              <a:gd name="connsiteX331" fmla="*/ 236913 w 610215"/>
              <a:gd name="connsiteY331" fmla="*/ 273165 h 914861"/>
              <a:gd name="connsiteX332" fmla="*/ 228831 w 610215"/>
              <a:gd name="connsiteY332" fmla="*/ 281863 h 914861"/>
              <a:gd name="connsiteX333" fmla="*/ 226445 w 610215"/>
              <a:gd name="connsiteY333" fmla="*/ 285173 h 914861"/>
              <a:gd name="connsiteX334" fmla="*/ 219825 w 610215"/>
              <a:gd name="connsiteY334" fmla="*/ 302799 h 914861"/>
              <a:gd name="connsiteX335" fmla="*/ 219364 w 610215"/>
              <a:gd name="connsiteY335" fmla="*/ 303569 h 914861"/>
              <a:gd name="connsiteX336" fmla="*/ 208357 w 610215"/>
              <a:gd name="connsiteY336" fmla="*/ 317346 h 914861"/>
              <a:gd name="connsiteX337" fmla="*/ 200275 w 610215"/>
              <a:gd name="connsiteY337" fmla="*/ 334587 h 914861"/>
              <a:gd name="connsiteX338" fmla="*/ 197504 w 610215"/>
              <a:gd name="connsiteY338" fmla="*/ 359987 h 914861"/>
              <a:gd name="connsiteX339" fmla="*/ 192963 w 610215"/>
              <a:gd name="connsiteY339" fmla="*/ 384387 h 914861"/>
              <a:gd name="connsiteX340" fmla="*/ 192501 w 610215"/>
              <a:gd name="connsiteY340" fmla="*/ 385464 h 914861"/>
              <a:gd name="connsiteX341" fmla="*/ 179031 w 610215"/>
              <a:gd name="connsiteY341" fmla="*/ 405707 h 914861"/>
              <a:gd name="connsiteX342" fmla="*/ 178339 w 610215"/>
              <a:gd name="connsiteY342" fmla="*/ 406400 h 914861"/>
              <a:gd name="connsiteX343" fmla="*/ 170642 w 610215"/>
              <a:gd name="connsiteY343" fmla="*/ 412019 h 914861"/>
              <a:gd name="connsiteX344" fmla="*/ 168641 w 610215"/>
              <a:gd name="connsiteY344" fmla="*/ 417946 h 914861"/>
              <a:gd name="connsiteX345" fmla="*/ 168256 w 610215"/>
              <a:gd name="connsiteY345" fmla="*/ 418715 h 914861"/>
              <a:gd name="connsiteX346" fmla="*/ 160405 w 610215"/>
              <a:gd name="connsiteY346" fmla="*/ 429414 h 914861"/>
              <a:gd name="connsiteX347" fmla="*/ 157865 w 610215"/>
              <a:gd name="connsiteY347" fmla="*/ 434648 h 914861"/>
              <a:gd name="connsiteX348" fmla="*/ 151630 w 610215"/>
              <a:gd name="connsiteY348" fmla="*/ 445501 h 914861"/>
              <a:gd name="connsiteX349" fmla="*/ 133004 w 610215"/>
              <a:gd name="connsiteY349" fmla="*/ 466821 h 914861"/>
              <a:gd name="connsiteX350" fmla="*/ 135929 w 610215"/>
              <a:gd name="connsiteY350" fmla="*/ 471362 h 914861"/>
              <a:gd name="connsiteX351" fmla="*/ 138007 w 610215"/>
              <a:gd name="connsiteY351" fmla="*/ 474595 h 914861"/>
              <a:gd name="connsiteX352" fmla="*/ 138469 w 610215"/>
              <a:gd name="connsiteY352" fmla="*/ 476135 h 914861"/>
              <a:gd name="connsiteX353" fmla="*/ 138469 w 610215"/>
              <a:gd name="connsiteY353" fmla="*/ 480060 h 914861"/>
              <a:gd name="connsiteX354" fmla="*/ 136852 w 610215"/>
              <a:gd name="connsiteY354" fmla="*/ 482600 h 914861"/>
              <a:gd name="connsiteX355" fmla="*/ 125076 w 610215"/>
              <a:gd name="connsiteY355" fmla="*/ 488219 h 914861"/>
              <a:gd name="connsiteX356" fmla="*/ 121381 w 610215"/>
              <a:gd name="connsiteY356" fmla="*/ 490528 h 914861"/>
              <a:gd name="connsiteX357" fmla="*/ 119072 w 610215"/>
              <a:gd name="connsiteY357" fmla="*/ 494222 h 914861"/>
              <a:gd name="connsiteX358" fmla="*/ 114146 w 610215"/>
              <a:gd name="connsiteY358" fmla="*/ 508539 h 914861"/>
              <a:gd name="connsiteX359" fmla="*/ 113761 w 610215"/>
              <a:gd name="connsiteY359" fmla="*/ 509232 h 914861"/>
              <a:gd name="connsiteX360" fmla="*/ 109836 w 610215"/>
              <a:gd name="connsiteY360" fmla="*/ 514850 h 914861"/>
              <a:gd name="connsiteX361" fmla="*/ 104448 w 610215"/>
              <a:gd name="connsiteY361" fmla="*/ 525780 h 914861"/>
              <a:gd name="connsiteX362" fmla="*/ 96135 w 610215"/>
              <a:gd name="connsiteY362" fmla="*/ 546408 h 914861"/>
              <a:gd name="connsiteX363" fmla="*/ 70581 w 610215"/>
              <a:gd name="connsiteY363" fmla="*/ 585124 h 914861"/>
              <a:gd name="connsiteX364" fmla="*/ 65116 w 610215"/>
              <a:gd name="connsiteY364" fmla="*/ 596669 h 914861"/>
              <a:gd name="connsiteX365" fmla="*/ 64808 w 610215"/>
              <a:gd name="connsiteY365" fmla="*/ 597208 h 914861"/>
              <a:gd name="connsiteX366" fmla="*/ 58035 w 610215"/>
              <a:gd name="connsiteY366" fmla="*/ 605675 h 914861"/>
              <a:gd name="connsiteX367" fmla="*/ 57419 w 610215"/>
              <a:gd name="connsiteY367" fmla="*/ 606290 h 914861"/>
              <a:gd name="connsiteX368" fmla="*/ 56573 w 610215"/>
              <a:gd name="connsiteY368" fmla="*/ 606829 h 914861"/>
              <a:gd name="connsiteX369" fmla="*/ 52955 w 610215"/>
              <a:gd name="connsiteY369" fmla="*/ 619375 h 914861"/>
              <a:gd name="connsiteX370" fmla="*/ 52647 w 610215"/>
              <a:gd name="connsiteY370" fmla="*/ 620068 h 914861"/>
              <a:gd name="connsiteX371" fmla="*/ 49799 w 610215"/>
              <a:gd name="connsiteY371" fmla="*/ 624532 h 914861"/>
              <a:gd name="connsiteX372" fmla="*/ 46721 w 610215"/>
              <a:gd name="connsiteY372" fmla="*/ 631152 h 914861"/>
              <a:gd name="connsiteX373" fmla="*/ 43488 w 610215"/>
              <a:gd name="connsiteY373" fmla="*/ 651241 h 914861"/>
              <a:gd name="connsiteX374" fmla="*/ 44027 w 610215"/>
              <a:gd name="connsiteY374" fmla="*/ 658245 h 914861"/>
              <a:gd name="connsiteX375" fmla="*/ 43488 w 610215"/>
              <a:gd name="connsiteY375" fmla="*/ 663864 h 914861"/>
              <a:gd name="connsiteX376" fmla="*/ 43103 w 610215"/>
              <a:gd name="connsiteY376" fmla="*/ 665018 h 914861"/>
              <a:gd name="connsiteX377" fmla="*/ 40255 w 610215"/>
              <a:gd name="connsiteY377" fmla="*/ 669483 h 914861"/>
              <a:gd name="connsiteX378" fmla="*/ 38254 w 610215"/>
              <a:gd name="connsiteY378" fmla="*/ 674639 h 914861"/>
              <a:gd name="connsiteX379" fmla="*/ 37869 w 610215"/>
              <a:gd name="connsiteY379" fmla="*/ 675332 h 914861"/>
              <a:gd name="connsiteX380" fmla="*/ 33636 w 610215"/>
              <a:gd name="connsiteY380" fmla="*/ 680643 h 914861"/>
              <a:gd name="connsiteX381" fmla="*/ 31558 w 610215"/>
              <a:gd name="connsiteY381" fmla="*/ 685877 h 914861"/>
              <a:gd name="connsiteX382" fmla="*/ 29941 w 610215"/>
              <a:gd name="connsiteY382" fmla="*/ 691265 h 914861"/>
              <a:gd name="connsiteX383" fmla="*/ 25939 w 610215"/>
              <a:gd name="connsiteY383" fmla="*/ 701117 h 914861"/>
              <a:gd name="connsiteX384" fmla="*/ 23861 w 610215"/>
              <a:gd name="connsiteY384" fmla="*/ 707813 h 914861"/>
              <a:gd name="connsiteX385" fmla="*/ 22783 w 610215"/>
              <a:gd name="connsiteY385" fmla="*/ 729442 h 914861"/>
              <a:gd name="connsiteX386" fmla="*/ 22475 w 610215"/>
              <a:gd name="connsiteY386" fmla="*/ 730519 h 914861"/>
              <a:gd name="connsiteX387" fmla="*/ 18011 w 610215"/>
              <a:gd name="connsiteY387" fmla="*/ 739448 h 914861"/>
              <a:gd name="connsiteX388" fmla="*/ 21782 w 610215"/>
              <a:gd name="connsiteY388" fmla="*/ 747453 h 914861"/>
              <a:gd name="connsiteX389" fmla="*/ 24399 w 610215"/>
              <a:gd name="connsiteY389" fmla="*/ 750532 h 914861"/>
              <a:gd name="connsiteX390" fmla="*/ 24938 w 610215"/>
              <a:gd name="connsiteY390" fmla="*/ 751532 h 914861"/>
              <a:gd name="connsiteX391" fmla="*/ 26093 w 610215"/>
              <a:gd name="connsiteY391" fmla="*/ 755458 h 914861"/>
              <a:gd name="connsiteX392" fmla="*/ 25631 w 610215"/>
              <a:gd name="connsiteY392" fmla="*/ 757921 h 914861"/>
              <a:gd name="connsiteX393" fmla="*/ 23938 w 610215"/>
              <a:gd name="connsiteY393" fmla="*/ 760153 h 914861"/>
              <a:gd name="connsiteX394" fmla="*/ 23476 w 610215"/>
              <a:gd name="connsiteY394" fmla="*/ 760692 h 914861"/>
              <a:gd name="connsiteX395" fmla="*/ 20936 w 610215"/>
              <a:gd name="connsiteY395" fmla="*/ 762770 h 914861"/>
              <a:gd name="connsiteX396" fmla="*/ 19242 w 610215"/>
              <a:gd name="connsiteY396" fmla="*/ 764848 h 914861"/>
              <a:gd name="connsiteX397" fmla="*/ 18319 w 610215"/>
              <a:gd name="connsiteY397" fmla="*/ 768465 h 914861"/>
              <a:gd name="connsiteX398" fmla="*/ 17780 w 610215"/>
              <a:gd name="connsiteY398" fmla="*/ 788939 h 914861"/>
              <a:gd name="connsiteX399" fmla="*/ 17241 w 610215"/>
              <a:gd name="connsiteY399" fmla="*/ 790479 h 914861"/>
              <a:gd name="connsiteX400" fmla="*/ 13316 w 610215"/>
              <a:gd name="connsiteY400" fmla="*/ 796098 h 914861"/>
              <a:gd name="connsiteX401" fmla="*/ 12469 w 610215"/>
              <a:gd name="connsiteY401" fmla="*/ 796867 h 914861"/>
              <a:gd name="connsiteX402" fmla="*/ 12392 w 610215"/>
              <a:gd name="connsiteY402" fmla="*/ 796944 h 914861"/>
              <a:gd name="connsiteX403" fmla="*/ 7466 w 610215"/>
              <a:gd name="connsiteY403" fmla="*/ 799638 h 914861"/>
              <a:gd name="connsiteX404" fmla="*/ 6619 w 610215"/>
              <a:gd name="connsiteY404" fmla="*/ 806258 h 914861"/>
              <a:gd name="connsiteX405" fmla="*/ 7697 w 610215"/>
              <a:gd name="connsiteY405" fmla="*/ 812569 h 914861"/>
              <a:gd name="connsiteX406" fmla="*/ 7697 w 610215"/>
              <a:gd name="connsiteY406" fmla="*/ 813647 h 914861"/>
              <a:gd name="connsiteX407" fmla="*/ 5465 w 610215"/>
              <a:gd name="connsiteY407" fmla="*/ 824346 h 914861"/>
              <a:gd name="connsiteX408" fmla="*/ 4541 w 610215"/>
              <a:gd name="connsiteY408" fmla="*/ 825885 h 914861"/>
              <a:gd name="connsiteX409" fmla="*/ 1232 w 610215"/>
              <a:gd name="connsiteY409" fmla="*/ 828733 h 914861"/>
              <a:gd name="connsiteX410" fmla="*/ 462 w 610215"/>
              <a:gd name="connsiteY410" fmla="*/ 831042 h 914861"/>
              <a:gd name="connsiteX411" fmla="*/ 0 w 610215"/>
              <a:gd name="connsiteY411" fmla="*/ 837661 h 914861"/>
              <a:gd name="connsiteX412" fmla="*/ 5850 w 610215"/>
              <a:gd name="connsiteY412" fmla="*/ 842664 h 914861"/>
              <a:gd name="connsiteX413" fmla="*/ 11084 w 610215"/>
              <a:gd name="connsiteY413" fmla="*/ 844743 h 914861"/>
              <a:gd name="connsiteX414" fmla="*/ 12315 w 610215"/>
              <a:gd name="connsiteY414" fmla="*/ 845743 h 914861"/>
              <a:gd name="connsiteX415" fmla="*/ 15856 w 610215"/>
              <a:gd name="connsiteY415" fmla="*/ 850823 h 914861"/>
              <a:gd name="connsiteX416" fmla="*/ 17241 w 610215"/>
              <a:gd name="connsiteY416" fmla="*/ 852747 h 914861"/>
              <a:gd name="connsiteX417" fmla="*/ 24861 w 610215"/>
              <a:gd name="connsiteY417" fmla="*/ 859290 h 914861"/>
              <a:gd name="connsiteX418" fmla="*/ 25631 w 610215"/>
              <a:gd name="connsiteY418" fmla="*/ 860444 h 914861"/>
              <a:gd name="connsiteX419" fmla="*/ 31250 w 610215"/>
              <a:gd name="connsiteY419" fmla="*/ 875607 h 914861"/>
              <a:gd name="connsiteX420" fmla="*/ 31404 w 610215"/>
              <a:gd name="connsiteY420" fmla="*/ 876608 h 914861"/>
              <a:gd name="connsiteX421" fmla="*/ 30942 w 610215"/>
              <a:gd name="connsiteY421" fmla="*/ 896389 h 914861"/>
              <a:gd name="connsiteX422" fmla="*/ 36792 w 610215"/>
              <a:gd name="connsiteY422" fmla="*/ 892233 h 9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</a:cxnLst>
            <a:rect l="l" t="t" r="r" b="b"/>
            <a:pathLst>
              <a:path w="610215" h="914861">
                <a:moveTo>
                  <a:pt x="36792" y="892233"/>
                </a:moveTo>
                <a:cubicBezTo>
                  <a:pt x="37253" y="891925"/>
                  <a:pt x="37792" y="891694"/>
                  <a:pt x="38408" y="891694"/>
                </a:cubicBezTo>
                <a:lnTo>
                  <a:pt x="42872" y="891694"/>
                </a:lnTo>
                <a:lnTo>
                  <a:pt x="48799" y="892310"/>
                </a:lnTo>
                <a:cubicBezTo>
                  <a:pt x="49415" y="892387"/>
                  <a:pt x="49953" y="892618"/>
                  <a:pt x="50415" y="893079"/>
                </a:cubicBezTo>
                <a:lnTo>
                  <a:pt x="58035" y="900160"/>
                </a:lnTo>
                <a:lnTo>
                  <a:pt x="65039" y="903932"/>
                </a:lnTo>
                <a:lnTo>
                  <a:pt x="69427" y="905471"/>
                </a:lnTo>
                <a:lnTo>
                  <a:pt x="94596" y="914323"/>
                </a:lnTo>
                <a:lnTo>
                  <a:pt x="103678" y="914862"/>
                </a:lnTo>
                <a:lnTo>
                  <a:pt x="103909" y="914862"/>
                </a:lnTo>
                <a:lnTo>
                  <a:pt x="108142" y="914015"/>
                </a:lnTo>
                <a:lnTo>
                  <a:pt x="110836" y="910398"/>
                </a:lnTo>
                <a:lnTo>
                  <a:pt x="118995" y="893926"/>
                </a:lnTo>
                <a:cubicBezTo>
                  <a:pt x="119149" y="893695"/>
                  <a:pt x="119303" y="893464"/>
                  <a:pt x="119457" y="893234"/>
                </a:cubicBezTo>
                <a:lnTo>
                  <a:pt x="133542" y="878070"/>
                </a:lnTo>
                <a:lnTo>
                  <a:pt x="170719" y="847591"/>
                </a:lnTo>
                <a:lnTo>
                  <a:pt x="176876" y="839894"/>
                </a:lnTo>
                <a:lnTo>
                  <a:pt x="179570" y="828117"/>
                </a:lnTo>
                <a:cubicBezTo>
                  <a:pt x="179724" y="827578"/>
                  <a:pt x="179955" y="827116"/>
                  <a:pt x="180340" y="826732"/>
                </a:cubicBezTo>
                <a:lnTo>
                  <a:pt x="189192" y="817880"/>
                </a:lnTo>
                <a:lnTo>
                  <a:pt x="190269" y="804257"/>
                </a:lnTo>
                <a:cubicBezTo>
                  <a:pt x="190269" y="803872"/>
                  <a:pt x="190423" y="803564"/>
                  <a:pt x="190577" y="803256"/>
                </a:cubicBezTo>
                <a:lnTo>
                  <a:pt x="199044" y="785784"/>
                </a:lnTo>
                <a:lnTo>
                  <a:pt x="209896" y="768620"/>
                </a:lnTo>
                <a:lnTo>
                  <a:pt x="221288" y="753764"/>
                </a:lnTo>
                <a:lnTo>
                  <a:pt x="228446" y="742219"/>
                </a:lnTo>
                <a:cubicBezTo>
                  <a:pt x="228523" y="742065"/>
                  <a:pt x="228677" y="741911"/>
                  <a:pt x="228831" y="741757"/>
                </a:cubicBezTo>
                <a:cubicBezTo>
                  <a:pt x="228908" y="741680"/>
                  <a:pt x="228908" y="741680"/>
                  <a:pt x="228908" y="741603"/>
                </a:cubicBezTo>
                <a:lnTo>
                  <a:pt x="231987" y="738832"/>
                </a:lnTo>
                <a:lnTo>
                  <a:pt x="234527" y="736523"/>
                </a:lnTo>
                <a:cubicBezTo>
                  <a:pt x="234988" y="736138"/>
                  <a:pt x="235527" y="735907"/>
                  <a:pt x="236066" y="735830"/>
                </a:cubicBezTo>
                <a:lnTo>
                  <a:pt x="240068" y="735369"/>
                </a:lnTo>
                <a:lnTo>
                  <a:pt x="240607" y="735292"/>
                </a:lnTo>
                <a:lnTo>
                  <a:pt x="240607" y="735292"/>
                </a:lnTo>
                <a:lnTo>
                  <a:pt x="240607" y="735292"/>
                </a:lnTo>
                <a:cubicBezTo>
                  <a:pt x="240838" y="735292"/>
                  <a:pt x="241069" y="735292"/>
                  <a:pt x="241223" y="735292"/>
                </a:cubicBezTo>
                <a:cubicBezTo>
                  <a:pt x="241300" y="735292"/>
                  <a:pt x="241454" y="735292"/>
                  <a:pt x="241531" y="735292"/>
                </a:cubicBezTo>
                <a:lnTo>
                  <a:pt x="242301" y="735446"/>
                </a:lnTo>
                <a:lnTo>
                  <a:pt x="248458" y="736908"/>
                </a:lnTo>
                <a:lnTo>
                  <a:pt x="251152" y="736908"/>
                </a:lnTo>
                <a:lnTo>
                  <a:pt x="254693" y="736061"/>
                </a:lnTo>
                <a:lnTo>
                  <a:pt x="257310" y="733829"/>
                </a:lnTo>
                <a:lnTo>
                  <a:pt x="258079" y="733136"/>
                </a:lnTo>
                <a:cubicBezTo>
                  <a:pt x="258233" y="732983"/>
                  <a:pt x="258387" y="732983"/>
                  <a:pt x="258541" y="732905"/>
                </a:cubicBezTo>
                <a:cubicBezTo>
                  <a:pt x="258695" y="732828"/>
                  <a:pt x="258849" y="732675"/>
                  <a:pt x="259003" y="732675"/>
                </a:cubicBezTo>
                <a:lnTo>
                  <a:pt x="269394" y="729365"/>
                </a:lnTo>
                <a:lnTo>
                  <a:pt x="271472" y="728133"/>
                </a:lnTo>
                <a:lnTo>
                  <a:pt x="276167" y="721822"/>
                </a:lnTo>
                <a:cubicBezTo>
                  <a:pt x="276321" y="721591"/>
                  <a:pt x="276552" y="721360"/>
                  <a:pt x="276783" y="721206"/>
                </a:cubicBezTo>
                <a:lnTo>
                  <a:pt x="280708" y="718358"/>
                </a:lnTo>
                <a:cubicBezTo>
                  <a:pt x="281093" y="718127"/>
                  <a:pt x="281478" y="717973"/>
                  <a:pt x="281940" y="717896"/>
                </a:cubicBezTo>
                <a:lnTo>
                  <a:pt x="293178" y="716203"/>
                </a:lnTo>
                <a:cubicBezTo>
                  <a:pt x="293485" y="716126"/>
                  <a:pt x="293716" y="716126"/>
                  <a:pt x="294024" y="716203"/>
                </a:cubicBezTo>
                <a:lnTo>
                  <a:pt x="297950" y="716742"/>
                </a:lnTo>
                <a:cubicBezTo>
                  <a:pt x="298334" y="716819"/>
                  <a:pt x="298796" y="716973"/>
                  <a:pt x="299104" y="717204"/>
                </a:cubicBezTo>
                <a:lnTo>
                  <a:pt x="310342" y="724516"/>
                </a:lnTo>
                <a:lnTo>
                  <a:pt x="315268" y="727210"/>
                </a:lnTo>
                <a:lnTo>
                  <a:pt x="319424" y="730519"/>
                </a:lnTo>
                <a:lnTo>
                  <a:pt x="321887" y="728364"/>
                </a:lnTo>
                <a:lnTo>
                  <a:pt x="324504" y="724670"/>
                </a:lnTo>
                <a:lnTo>
                  <a:pt x="329892" y="719282"/>
                </a:lnTo>
                <a:cubicBezTo>
                  <a:pt x="330277" y="718897"/>
                  <a:pt x="330739" y="718666"/>
                  <a:pt x="331201" y="718512"/>
                </a:cubicBezTo>
                <a:lnTo>
                  <a:pt x="335742" y="717358"/>
                </a:lnTo>
                <a:cubicBezTo>
                  <a:pt x="336127" y="717281"/>
                  <a:pt x="336512" y="717281"/>
                  <a:pt x="336896" y="717281"/>
                </a:cubicBezTo>
                <a:lnTo>
                  <a:pt x="340283" y="717820"/>
                </a:lnTo>
                <a:cubicBezTo>
                  <a:pt x="340514" y="717896"/>
                  <a:pt x="340745" y="717973"/>
                  <a:pt x="340899" y="718127"/>
                </a:cubicBezTo>
                <a:cubicBezTo>
                  <a:pt x="341053" y="718204"/>
                  <a:pt x="341284" y="718281"/>
                  <a:pt x="341438" y="718358"/>
                </a:cubicBezTo>
                <a:cubicBezTo>
                  <a:pt x="341822" y="718589"/>
                  <a:pt x="342053" y="718974"/>
                  <a:pt x="342284" y="719359"/>
                </a:cubicBezTo>
                <a:lnTo>
                  <a:pt x="344055" y="722900"/>
                </a:lnTo>
                <a:lnTo>
                  <a:pt x="346902" y="723977"/>
                </a:lnTo>
                <a:lnTo>
                  <a:pt x="347133" y="721514"/>
                </a:lnTo>
                <a:cubicBezTo>
                  <a:pt x="347210" y="720898"/>
                  <a:pt x="347441" y="720359"/>
                  <a:pt x="347826" y="719975"/>
                </a:cubicBezTo>
                <a:lnTo>
                  <a:pt x="349981" y="717512"/>
                </a:lnTo>
                <a:lnTo>
                  <a:pt x="351213" y="716049"/>
                </a:lnTo>
                <a:cubicBezTo>
                  <a:pt x="351444" y="715741"/>
                  <a:pt x="351751" y="715510"/>
                  <a:pt x="352059" y="715356"/>
                </a:cubicBezTo>
                <a:lnTo>
                  <a:pt x="355985" y="713355"/>
                </a:lnTo>
                <a:lnTo>
                  <a:pt x="357832" y="711046"/>
                </a:lnTo>
                <a:cubicBezTo>
                  <a:pt x="358217" y="710584"/>
                  <a:pt x="358679" y="710276"/>
                  <a:pt x="359295" y="710123"/>
                </a:cubicBezTo>
                <a:lnTo>
                  <a:pt x="365452" y="708429"/>
                </a:lnTo>
                <a:cubicBezTo>
                  <a:pt x="365683" y="708352"/>
                  <a:pt x="365914" y="708352"/>
                  <a:pt x="366222" y="708352"/>
                </a:cubicBezTo>
                <a:lnTo>
                  <a:pt x="366222" y="708352"/>
                </a:lnTo>
                <a:lnTo>
                  <a:pt x="403321" y="708352"/>
                </a:lnTo>
                <a:cubicBezTo>
                  <a:pt x="404245" y="708352"/>
                  <a:pt x="405168" y="708814"/>
                  <a:pt x="405707" y="709584"/>
                </a:cubicBezTo>
                <a:cubicBezTo>
                  <a:pt x="406246" y="710353"/>
                  <a:pt x="406323" y="711354"/>
                  <a:pt x="405938" y="712278"/>
                </a:cubicBezTo>
                <a:lnTo>
                  <a:pt x="404245" y="716203"/>
                </a:lnTo>
                <a:lnTo>
                  <a:pt x="401628" y="723977"/>
                </a:lnTo>
                <a:lnTo>
                  <a:pt x="401628" y="727441"/>
                </a:lnTo>
                <a:lnTo>
                  <a:pt x="401628" y="727441"/>
                </a:lnTo>
                <a:cubicBezTo>
                  <a:pt x="401628" y="727749"/>
                  <a:pt x="401551" y="728056"/>
                  <a:pt x="401474" y="728364"/>
                </a:cubicBezTo>
                <a:lnTo>
                  <a:pt x="400319" y="731751"/>
                </a:lnTo>
                <a:cubicBezTo>
                  <a:pt x="400242" y="732059"/>
                  <a:pt x="400088" y="732290"/>
                  <a:pt x="399935" y="732521"/>
                </a:cubicBezTo>
                <a:lnTo>
                  <a:pt x="396933" y="736600"/>
                </a:lnTo>
                <a:lnTo>
                  <a:pt x="396471" y="738293"/>
                </a:lnTo>
                <a:lnTo>
                  <a:pt x="396009" y="744605"/>
                </a:lnTo>
                <a:lnTo>
                  <a:pt x="392776" y="757536"/>
                </a:lnTo>
                <a:lnTo>
                  <a:pt x="393777" y="759537"/>
                </a:lnTo>
                <a:lnTo>
                  <a:pt x="395701" y="761461"/>
                </a:lnTo>
                <a:lnTo>
                  <a:pt x="412404" y="765771"/>
                </a:lnTo>
                <a:lnTo>
                  <a:pt x="429491" y="766772"/>
                </a:lnTo>
                <a:lnTo>
                  <a:pt x="449657" y="763078"/>
                </a:lnTo>
                <a:lnTo>
                  <a:pt x="469284" y="743450"/>
                </a:lnTo>
                <a:lnTo>
                  <a:pt x="483601" y="722976"/>
                </a:lnTo>
                <a:lnTo>
                  <a:pt x="490990" y="713355"/>
                </a:lnTo>
                <a:cubicBezTo>
                  <a:pt x="491144" y="713201"/>
                  <a:pt x="491221" y="713047"/>
                  <a:pt x="491375" y="712893"/>
                </a:cubicBezTo>
                <a:lnTo>
                  <a:pt x="498841" y="706505"/>
                </a:lnTo>
                <a:lnTo>
                  <a:pt x="500457" y="703272"/>
                </a:lnTo>
                <a:lnTo>
                  <a:pt x="499995" y="700193"/>
                </a:lnTo>
                <a:lnTo>
                  <a:pt x="498456" y="695652"/>
                </a:lnTo>
                <a:cubicBezTo>
                  <a:pt x="498379" y="695421"/>
                  <a:pt x="498379" y="695267"/>
                  <a:pt x="498302" y="695037"/>
                </a:cubicBezTo>
                <a:lnTo>
                  <a:pt x="497763" y="689418"/>
                </a:lnTo>
                <a:cubicBezTo>
                  <a:pt x="497763" y="689110"/>
                  <a:pt x="497763" y="688879"/>
                  <a:pt x="497840" y="688571"/>
                </a:cubicBezTo>
                <a:lnTo>
                  <a:pt x="499533" y="680104"/>
                </a:lnTo>
                <a:cubicBezTo>
                  <a:pt x="499610" y="679873"/>
                  <a:pt x="499687" y="679643"/>
                  <a:pt x="499764" y="679411"/>
                </a:cubicBezTo>
                <a:lnTo>
                  <a:pt x="501996" y="674947"/>
                </a:lnTo>
                <a:cubicBezTo>
                  <a:pt x="502150" y="674639"/>
                  <a:pt x="502381" y="674332"/>
                  <a:pt x="502689" y="674024"/>
                </a:cubicBezTo>
                <a:lnTo>
                  <a:pt x="504382" y="672638"/>
                </a:lnTo>
                <a:lnTo>
                  <a:pt x="506076" y="671253"/>
                </a:lnTo>
                <a:lnTo>
                  <a:pt x="506768" y="670791"/>
                </a:lnTo>
                <a:lnTo>
                  <a:pt x="509385" y="669021"/>
                </a:lnTo>
                <a:lnTo>
                  <a:pt x="512541" y="665480"/>
                </a:lnTo>
                <a:lnTo>
                  <a:pt x="513696" y="664249"/>
                </a:lnTo>
                <a:lnTo>
                  <a:pt x="514158" y="663402"/>
                </a:lnTo>
                <a:lnTo>
                  <a:pt x="514619" y="662555"/>
                </a:lnTo>
                <a:lnTo>
                  <a:pt x="514619" y="659938"/>
                </a:lnTo>
                <a:lnTo>
                  <a:pt x="513696" y="657629"/>
                </a:lnTo>
                <a:cubicBezTo>
                  <a:pt x="513619" y="657398"/>
                  <a:pt x="513542" y="657167"/>
                  <a:pt x="513542" y="656936"/>
                </a:cubicBezTo>
                <a:lnTo>
                  <a:pt x="513003" y="652472"/>
                </a:lnTo>
                <a:cubicBezTo>
                  <a:pt x="512926" y="651933"/>
                  <a:pt x="513003" y="651395"/>
                  <a:pt x="513311" y="650856"/>
                </a:cubicBezTo>
                <a:lnTo>
                  <a:pt x="517313" y="643390"/>
                </a:lnTo>
                <a:cubicBezTo>
                  <a:pt x="517467" y="643159"/>
                  <a:pt x="517621" y="643005"/>
                  <a:pt x="517775" y="642774"/>
                </a:cubicBezTo>
                <a:lnTo>
                  <a:pt x="519469" y="641081"/>
                </a:lnTo>
                <a:cubicBezTo>
                  <a:pt x="519776" y="640773"/>
                  <a:pt x="520161" y="640542"/>
                  <a:pt x="520546" y="640388"/>
                </a:cubicBezTo>
                <a:lnTo>
                  <a:pt x="524856" y="638926"/>
                </a:lnTo>
                <a:lnTo>
                  <a:pt x="526935" y="636462"/>
                </a:lnTo>
                <a:lnTo>
                  <a:pt x="530706" y="628381"/>
                </a:lnTo>
                <a:lnTo>
                  <a:pt x="530706" y="628381"/>
                </a:lnTo>
                <a:lnTo>
                  <a:pt x="530706" y="628381"/>
                </a:lnTo>
                <a:cubicBezTo>
                  <a:pt x="530706" y="628381"/>
                  <a:pt x="530706" y="628304"/>
                  <a:pt x="530783" y="628304"/>
                </a:cubicBezTo>
                <a:cubicBezTo>
                  <a:pt x="530860" y="628150"/>
                  <a:pt x="530937" y="627996"/>
                  <a:pt x="531014" y="627919"/>
                </a:cubicBezTo>
                <a:lnTo>
                  <a:pt x="534401" y="623378"/>
                </a:lnTo>
                <a:lnTo>
                  <a:pt x="537787" y="619529"/>
                </a:lnTo>
                <a:lnTo>
                  <a:pt x="539019" y="618144"/>
                </a:lnTo>
                <a:cubicBezTo>
                  <a:pt x="539173" y="617990"/>
                  <a:pt x="539327" y="617836"/>
                  <a:pt x="539558" y="617682"/>
                </a:cubicBezTo>
                <a:lnTo>
                  <a:pt x="554721" y="607522"/>
                </a:lnTo>
                <a:lnTo>
                  <a:pt x="577427" y="586894"/>
                </a:lnTo>
                <a:lnTo>
                  <a:pt x="578889" y="582045"/>
                </a:lnTo>
                <a:lnTo>
                  <a:pt x="578889" y="582045"/>
                </a:lnTo>
                <a:lnTo>
                  <a:pt x="583892" y="554798"/>
                </a:lnTo>
                <a:cubicBezTo>
                  <a:pt x="583969" y="554490"/>
                  <a:pt x="584046" y="554182"/>
                  <a:pt x="584200" y="553951"/>
                </a:cubicBezTo>
                <a:lnTo>
                  <a:pt x="594360" y="535401"/>
                </a:lnTo>
                <a:lnTo>
                  <a:pt x="597516" y="526242"/>
                </a:lnTo>
                <a:lnTo>
                  <a:pt x="598978" y="520238"/>
                </a:lnTo>
                <a:lnTo>
                  <a:pt x="598516" y="516236"/>
                </a:lnTo>
                <a:lnTo>
                  <a:pt x="591512" y="503767"/>
                </a:lnTo>
                <a:cubicBezTo>
                  <a:pt x="591127" y="503074"/>
                  <a:pt x="591050" y="502304"/>
                  <a:pt x="591281" y="501535"/>
                </a:cubicBezTo>
                <a:lnTo>
                  <a:pt x="595438" y="487911"/>
                </a:lnTo>
                <a:lnTo>
                  <a:pt x="593052" y="482677"/>
                </a:lnTo>
                <a:cubicBezTo>
                  <a:pt x="592821" y="482138"/>
                  <a:pt x="592744" y="481522"/>
                  <a:pt x="592898" y="480907"/>
                </a:cubicBezTo>
                <a:lnTo>
                  <a:pt x="595130" y="471286"/>
                </a:lnTo>
                <a:cubicBezTo>
                  <a:pt x="595207" y="470978"/>
                  <a:pt x="595284" y="470747"/>
                  <a:pt x="595438" y="470439"/>
                </a:cubicBezTo>
                <a:lnTo>
                  <a:pt x="598285" y="465975"/>
                </a:lnTo>
                <a:lnTo>
                  <a:pt x="609754" y="453351"/>
                </a:lnTo>
                <a:lnTo>
                  <a:pt x="610216" y="445732"/>
                </a:lnTo>
                <a:lnTo>
                  <a:pt x="608061" y="437188"/>
                </a:lnTo>
                <a:lnTo>
                  <a:pt x="607522" y="432724"/>
                </a:lnTo>
                <a:lnTo>
                  <a:pt x="605521" y="427721"/>
                </a:lnTo>
                <a:lnTo>
                  <a:pt x="602904" y="424026"/>
                </a:lnTo>
                <a:lnTo>
                  <a:pt x="594514" y="406246"/>
                </a:lnTo>
                <a:lnTo>
                  <a:pt x="588356" y="401628"/>
                </a:lnTo>
                <a:lnTo>
                  <a:pt x="583276" y="396548"/>
                </a:lnTo>
                <a:lnTo>
                  <a:pt x="580582" y="395009"/>
                </a:lnTo>
                <a:lnTo>
                  <a:pt x="575425" y="395932"/>
                </a:lnTo>
                <a:lnTo>
                  <a:pt x="565804" y="399704"/>
                </a:lnTo>
                <a:lnTo>
                  <a:pt x="563726" y="401012"/>
                </a:lnTo>
                <a:lnTo>
                  <a:pt x="562110" y="402628"/>
                </a:lnTo>
                <a:lnTo>
                  <a:pt x="560109" y="407709"/>
                </a:lnTo>
                <a:cubicBezTo>
                  <a:pt x="560031" y="407939"/>
                  <a:pt x="559878" y="408170"/>
                  <a:pt x="559801" y="408324"/>
                </a:cubicBezTo>
                <a:lnTo>
                  <a:pt x="553643" y="416791"/>
                </a:lnTo>
                <a:cubicBezTo>
                  <a:pt x="553335" y="417176"/>
                  <a:pt x="552950" y="417484"/>
                  <a:pt x="552489" y="417714"/>
                </a:cubicBezTo>
                <a:lnTo>
                  <a:pt x="548563" y="419408"/>
                </a:lnTo>
                <a:cubicBezTo>
                  <a:pt x="547870" y="419716"/>
                  <a:pt x="547178" y="419716"/>
                  <a:pt x="546485" y="419485"/>
                </a:cubicBezTo>
                <a:lnTo>
                  <a:pt x="542867" y="418099"/>
                </a:lnTo>
                <a:lnTo>
                  <a:pt x="539789" y="418946"/>
                </a:lnTo>
                <a:cubicBezTo>
                  <a:pt x="539250" y="419100"/>
                  <a:pt x="538788" y="419100"/>
                  <a:pt x="538249" y="418946"/>
                </a:cubicBezTo>
                <a:lnTo>
                  <a:pt x="534324" y="417792"/>
                </a:lnTo>
                <a:lnTo>
                  <a:pt x="529628" y="416021"/>
                </a:lnTo>
                <a:cubicBezTo>
                  <a:pt x="529321" y="415867"/>
                  <a:pt x="529013" y="415713"/>
                  <a:pt x="528705" y="415483"/>
                </a:cubicBezTo>
                <a:lnTo>
                  <a:pt x="517621" y="405400"/>
                </a:lnTo>
                <a:lnTo>
                  <a:pt x="513003" y="407093"/>
                </a:lnTo>
                <a:cubicBezTo>
                  <a:pt x="511618" y="407631"/>
                  <a:pt x="510001" y="406939"/>
                  <a:pt x="509462" y="405476"/>
                </a:cubicBezTo>
                <a:lnTo>
                  <a:pt x="507615" y="400781"/>
                </a:lnTo>
                <a:lnTo>
                  <a:pt x="497840" y="395624"/>
                </a:lnTo>
                <a:cubicBezTo>
                  <a:pt x="496993" y="395162"/>
                  <a:pt x="496455" y="394393"/>
                  <a:pt x="496378" y="393469"/>
                </a:cubicBezTo>
                <a:lnTo>
                  <a:pt x="496224" y="391930"/>
                </a:lnTo>
                <a:lnTo>
                  <a:pt x="490143" y="393084"/>
                </a:lnTo>
                <a:lnTo>
                  <a:pt x="481368" y="393700"/>
                </a:lnTo>
                <a:lnTo>
                  <a:pt x="471208" y="396394"/>
                </a:lnTo>
                <a:lnTo>
                  <a:pt x="462280" y="397010"/>
                </a:lnTo>
                <a:cubicBezTo>
                  <a:pt x="461433" y="397087"/>
                  <a:pt x="460664" y="396779"/>
                  <a:pt x="460125" y="396163"/>
                </a:cubicBezTo>
                <a:lnTo>
                  <a:pt x="456199" y="392238"/>
                </a:lnTo>
                <a:cubicBezTo>
                  <a:pt x="455584" y="391622"/>
                  <a:pt x="455276" y="390698"/>
                  <a:pt x="455430" y="389851"/>
                </a:cubicBezTo>
                <a:lnTo>
                  <a:pt x="457123" y="378614"/>
                </a:lnTo>
                <a:cubicBezTo>
                  <a:pt x="457200" y="378383"/>
                  <a:pt x="457200" y="378075"/>
                  <a:pt x="457354" y="377844"/>
                </a:cubicBezTo>
                <a:lnTo>
                  <a:pt x="484370" y="318193"/>
                </a:lnTo>
                <a:lnTo>
                  <a:pt x="488065" y="304338"/>
                </a:lnTo>
                <a:lnTo>
                  <a:pt x="488065" y="289945"/>
                </a:lnTo>
                <a:lnTo>
                  <a:pt x="483139" y="274012"/>
                </a:lnTo>
                <a:cubicBezTo>
                  <a:pt x="482908" y="273319"/>
                  <a:pt x="482985" y="272550"/>
                  <a:pt x="483370" y="271857"/>
                </a:cubicBezTo>
                <a:cubicBezTo>
                  <a:pt x="483755" y="271164"/>
                  <a:pt x="484293" y="270703"/>
                  <a:pt x="485063" y="270472"/>
                </a:cubicBezTo>
                <a:lnTo>
                  <a:pt x="486910" y="269933"/>
                </a:lnTo>
                <a:lnTo>
                  <a:pt x="484062" y="267393"/>
                </a:lnTo>
                <a:cubicBezTo>
                  <a:pt x="482985" y="266469"/>
                  <a:pt x="482831" y="264930"/>
                  <a:pt x="483524" y="263775"/>
                </a:cubicBezTo>
                <a:lnTo>
                  <a:pt x="486372" y="259311"/>
                </a:lnTo>
                <a:lnTo>
                  <a:pt x="492452" y="251537"/>
                </a:lnTo>
                <a:lnTo>
                  <a:pt x="493607" y="248458"/>
                </a:lnTo>
                <a:lnTo>
                  <a:pt x="493376" y="247843"/>
                </a:lnTo>
                <a:lnTo>
                  <a:pt x="489527" y="246534"/>
                </a:lnTo>
                <a:cubicBezTo>
                  <a:pt x="488988" y="246380"/>
                  <a:pt x="488527" y="245995"/>
                  <a:pt x="488142" y="245533"/>
                </a:cubicBezTo>
                <a:lnTo>
                  <a:pt x="486448" y="243301"/>
                </a:lnTo>
                <a:cubicBezTo>
                  <a:pt x="486218" y="242993"/>
                  <a:pt x="486064" y="242685"/>
                  <a:pt x="485987" y="242301"/>
                </a:cubicBezTo>
                <a:lnTo>
                  <a:pt x="485448" y="240069"/>
                </a:lnTo>
                <a:cubicBezTo>
                  <a:pt x="485371" y="239761"/>
                  <a:pt x="485371" y="239376"/>
                  <a:pt x="485371" y="239068"/>
                </a:cubicBezTo>
                <a:lnTo>
                  <a:pt x="485833" y="235066"/>
                </a:lnTo>
                <a:lnTo>
                  <a:pt x="480830" y="228061"/>
                </a:lnTo>
                <a:cubicBezTo>
                  <a:pt x="480522" y="227677"/>
                  <a:pt x="480368" y="227214"/>
                  <a:pt x="480291" y="226753"/>
                </a:cubicBezTo>
                <a:lnTo>
                  <a:pt x="479752" y="222289"/>
                </a:lnTo>
                <a:cubicBezTo>
                  <a:pt x="479675" y="221750"/>
                  <a:pt x="479752" y="221211"/>
                  <a:pt x="480060" y="220672"/>
                </a:cubicBezTo>
                <a:lnTo>
                  <a:pt x="482292" y="216208"/>
                </a:lnTo>
                <a:cubicBezTo>
                  <a:pt x="482523" y="215746"/>
                  <a:pt x="482908" y="215361"/>
                  <a:pt x="483293" y="215053"/>
                </a:cubicBezTo>
                <a:lnTo>
                  <a:pt x="487757" y="212206"/>
                </a:lnTo>
                <a:cubicBezTo>
                  <a:pt x="487988" y="212052"/>
                  <a:pt x="488296" y="211898"/>
                  <a:pt x="488604" y="211898"/>
                </a:cubicBezTo>
                <a:lnTo>
                  <a:pt x="492760" y="210897"/>
                </a:lnTo>
                <a:lnTo>
                  <a:pt x="495454" y="209358"/>
                </a:lnTo>
                <a:lnTo>
                  <a:pt x="497917" y="201968"/>
                </a:lnTo>
                <a:cubicBezTo>
                  <a:pt x="498071" y="201584"/>
                  <a:pt x="498302" y="201199"/>
                  <a:pt x="498610" y="200891"/>
                </a:cubicBezTo>
                <a:lnTo>
                  <a:pt x="503228" y="196273"/>
                </a:lnTo>
                <a:lnTo>
                  <a:pt x="504459" y="192501"/>
                </a:lnTo>
                <a:lnTo>
                  <a:pt x="501227" y="174644"/>
                </a:lnTo>
                <a:lnTo>
                  <a:pt x="501150" y="168487"/>
                </a:lnTo>
                <a:cubicBezTo>
                  <a:pt x="501150" y="168256"/>
                  <a:pt x="501150" y="168025"/>
                  <a:pt x="501227" y="167794"/>
                </a:cubicBezTo>
                <a:lnTo>
                  <a:pt x="502381" y="163330"/>
                </a:lnTo>
                <a:cubicBezTo>
                  <a:pt x="502458" y="163099"/>
                  <a:pt x="502535" y="162868"/>
                  <a:pt x="502689" y="162637"/>
                </a:cubicBezTo>
                <a:lnTo>
                  <a:pt x="504921" y="158711"/>
                </a:lnTo>
                <a:cubicBezTo>
                  <a:pt x="505306" y="158019"/>
                  <a:pt x="505922" y="157557"/>
                  <a:pt x="506692" y="157403"/>
                </a:cubicBezTo>
                <a:lnTo>
                  <a:pt x="507769" y="157095"/>
                </a:lnTo>
                <a:lnTo>
                  <a:pt x="507615" y="156864"/>
                </a:lnTo>
                <a:cubicBezTo>
                  <a:pt x="507307" y="156249"/>
                  <a:pt x="507230" y="155479"/>
                  <a:pt x="507461" y="154786"/>
                </a:cubicBezTo>
                <a:lnTo>
                  <a:pt x="509001" y="149552"/>
                </a:lnTo>
                <a:lnTo>
                  <a:pt x="509001" y="146473"/>
                </a:lnTo>
                <a:lnTo>
                  <a:pt x="504690" y="134004"/>
                </a:lnTo>
                <a:cubicBezTo>
                  <a:pt x="504613" y="133696"/>
                  <a:pt x="504536" y="133389"/>
                  <a:pt x="504536" y="133081"/>
                </a:cubicBezTo>
                <a:lnTo>
                  <a:pt x="504536" y="133081"/>
                </a:lnTo>
                <a:lnTo>
                  <a:pt x="504536" y="130233"/>
                </a:lnTo>
                <a:cubicBezTo>
                  <a:pt x="504536" y="129463"/>
                  <a:pt x="504844" y="128770"/>
                  <a:pt x="505383" y="128232"/>
                </a:cubicBezTo>
                <a:lnTo>
                  <a:pt x="507615" y="125999"/>
                </a:lnTo>
                <a:cubicBezTo>
                  <a:pt x="507846" y="125768"/>
                  <a:pt x="508154" y="125615"/>
                  <a:pt x="508385" y="125461"/>
                </a:cubicBezTo>
                <a:lnTo>
                  <a:pt x="516621" y="121458"/>
                </a:lnTo>
                <a:lnTo>
                  <a:pt x="516467" y="120688"/>
                </a:lnTo>
                <a:lnTo>
                  <a:pt x="511156" y="112684"/>
                </a:lnTo>
                <a:cubicBezTo>
                  <a:pt x="511002" y="112530"/>
                  <a:pt x="510925" y="112299"/>
                  <a:pt x="510848" y="112145"/>
                </a:cubicBezTo>
                <a:lnTo>
                  <a:pt x="509154" y="107681"/>
                </a:lnTo>
                <a:cubicBezTo>
                  <a:pt x="509001" y="107296"/>
                  <a:pt x="508924" y="106911"/>
                  <a:pt x="509001" y="106526"/>
                </a:cubicBezTo>
                <a:lnTo>
                  <a:pt x="509539" y="98675"/>
                </a:lnTo>
                <a:lnTo>
                  <a:pt x="514619" y="75584"/>
                </a:lnTo>
                <a:lnTo>
                  <a:pt x="511848" y="14932"/>
                </a:lnTo>
                <a:lnTo>
                  <a:pt x="510386" y="9544"/>
                </a:lnTo>
                <a:lnTo>
                  <a:pt x="509232" y="9852"/>
                </a:lnTo>
                <a:cubicBezTo>
                  <a:pt x="508616" y="10006"/>
                  <a:pt x="507923" y="10006"/>
                  <a:pt x="507384" y="9775"/>
                </a:cubicBezTo>
                <a:lnTo>
                  <a:pt x="492760" y="3618"/>
                </a:lnTo>
                <a:lnTo>
                  <a:pt x="480214" y="0"/>
                </a:lnTo>
                <a:lnTo>
                  <a:pt x="469900" y="1539"/>
                </a:lnTo>
                <a:lnTo>
                  <a:pt x="462973" y="4772"/>
                </a:lnTo>
                <a:cubicBezTo>
                  <a:pt x="462434" y="5003"/>
                  <a:pt x="461818" y="5080"/>
                  <a:pt x="461279" y="5003"/>
                </a:cubicBezTo>
                <a:lnTo>
                  <a:pt x="447194" y="2155"/>
                </a:lnTo>
                <a:lnTo>
                  <a:pt x="440344" y="2232"/>
                </a:lnTo>
                <a:lnTo>
                  <a:pt x="426720" y="6620"/>
                </a:lnTo>
                <a:lnTo>
                  <a:pt x="418407" y="7851"/>
                </a:lnTo>
                <a:lnTo>
                  <a:pt x="413481" y="7851"/>
                </a:lnTo>
                <a:lnTo>
                  <a:pt x="407632" y="10314"/>
                </a:lnTo>
                <a:lnTo>
                  <a:pt x="404553" y="12854"/>
                </a:lnTo>
                <a:cubicBezTo>
                  <a:pt x="404322" y="13008"/>
                  <a:pt x="404091" y="13162"/>
                  <a:pt x="403860" y="13239"/>
                </a:cubicBezTo>
                <a:lnTo>
                  <a:pt x="396009" y="16703"/>
                </a:lnTo>
                <a:lnTo>
                  <a:pt x="394162" y="22244"/>
                </a:lnTo>
                <a:cubicBezTo>
                  <a:pt x="394085" y="22475"/>
                  <a:pt x="394008" y="22706"/>
                  <a:pt x="393854" y="22937"/>
                </a:cubicBezTo>
                <a:lnTo>
                  <a:pt x="378229" y="46336"/>
                </a:lnTo>
                <a:lnTo>
                  <a:pt x="374996" y="54495"/>
                </a:lnTo>
                <a:cubicBezTo>
                  <a:pt x="374765" y="55110"/>
                  <a:pt x="374227" y="55649"/>
                  <a:pt x="373611" y="55957"/>
                </a:cubicBezTo>
                <a:lnTo>
                  <a:pt x="371379" y="57112"/>
                </a:lnTo>
                <a:lnTo>
                  <a:pt x="367607" y="58420"/>
                </a:lnTo>
                <a:cubicBezTo>
                  <a:pt x="367145" y="58574"/>
                  <a:pt x="366684" y="58574"/>
                  <a:pt x="366145" y="58497"/>
                </a:cubicBezTo>
                <a:lnTo>
                  <a:pt x="360526" y="57343"/>
                </a:lnTo>
                <a:cubicBezTo>
                  <a:pt x="360295" y="57265"/>
                  <a:pt x="360064" y="57265"/>
                  <a:pt x="359910" y="57112"/>
                </a:cubicBezTo>
                <a:lnTo>
                  <a:pt x="352675" y="53725"/>
                </a:lnTo>
                <a:lnTo>
                  <a:pt x="343747" y="57958"/>
                </a:lnTo>
                <a:lnTo>
                  <a:pt x="340745" y="61422"/>
                </a:lnTo>
                <a:cubicBezTo>
                  <a:pt x="340514" y="61653"/>
                  <a:pt x="340283" y="61884"/>
                  <a:pt x="340052" y="62038"/>
                </a:cubicBezTo>
                <a:lnTo>
                  <a:pt x="334433" y="65424"/>
                </a:lnTo>
                <a:cubicBezTo>
                  <a:pt x="334279" y="65501"/>
                  <a:pt x="334048" y="65578"/>
                  <a:pt x="333895" y="65655"/>
                </a:cubicBezTo>
                <a:lnTo>
                  <a:pt x="327121" y="67887"/>
                </a:lnTo>
                <a:cubicBezTo>
                  <a:pt x="326813" y="67964"/>
                  <a:pt x="326505" y="68041"/>
                  <a:pt x="326198" y="68041"/>
                </a:cubicBezTo>
                <a:lnTo>
                  <a:pt x="320579" y="68041"/>
                </a:lnTo>
                <a:cubicBezTo>
                  <a:pt x="320271" y="68041"/>
                  <a:pt x="319886" y="67964"/>
                  <a:pt x="319578" y="67887"/>
                </a:cubicBezTo>
                <a:lnTo>
                  <a:pt x="315730" y="66425"/>
                </a:lnTo>
                <a:lnTo>
                  <a:pt x="312420" y="66810"/>
                </a:lnTo>
                <a:lnTo>
                  <a:pt x="307571" y="69196"/>
                </a:lnTo>
                <a:lnTo>
                  <a:pt x="300028" y="76200"/>
                </a:lnTo>
                <a:lnTo>
                  <a:pt x="291561" y="85744"/>
                </a:lnTo>
                <a:lnTo>
                  <a:pt x="289175" y="92441"/>
                </a:lnTo>
                <a:lnTo>
                  <a:pt x="293716" y="94673"/>
                </a:lnTo>
                <a:cubicBezTo>
                  <a:pt x="294255" y="94904"/>
                  <a:pt x="294640" y="95289"/>
                  <a:pt x="294871" y="95827"/>
                </a:cubicBezTo>
                <a:lnTo>
                  <a:pt x="299951" y="104833"/>
                </a:lnTo>
                <a:cubicBezTo>
                  <a:pt x="300413" y="105679"/>
                  <a:pt x="300413" y="106680"/>
                  <a:pt x="300028" y="107527"/>
                </a:cubicBezTo>
                <a:lnTo>
                  <a:pt x="288251" y="130618"/>
                </a:lnTo>
                <a:lnTo>
                  <a:pt x="286789" y="135775"/>
                </a:lnTo>
                <a:lnTo>
                  <a:pt x="286404" y="139469"/>
                </a:lnTo>
                <a:lnTo>
                  <a:pt x="295487" y="155479"/>
                </a:lnTo>
                <a:cubicBezTo>
                  <a:pt x="295795" y="156017"/>
                  <a:pt x="295948" y="156556"/>
                  <a:pt x="295872" y="157172"/>
                </a:cubicBezTo>
                <a:lnTo>
                  <a:pt x="295333" y="163330"/>
                </a:lnTo>
                <a:cubicBezTo>
                  <a:pt x="295333" y="163714"/>
                  <a:pt x="295179" y="164022"/>
                  <a:pt x="295025" y="164330"/>
                </a:cubicBezTo>
                <a:lnTo>
                  <a:pt x="292177" y="169949"/>
                </a:lnTo>
                <a:lnTo>
                  <a:pt x="285173" y="179878"/>
                </a:lnTo>
                <a:lnTo>
                  <a:pt x="277168" y="193810"/>
                </a:lnTo>
                <a:lnTo>
                  <a:pt x="272781" y="224752"/>
                </a:lnTo>
                <a:lnTo>
                  <a:pt x="272781" y="227138"/>
                </a:lnTo>
                <a:cubicBezTo>
                  <a:pt x="272781" y="227599"/>
                  <a:pt x="272627" y="228061"/>
                  <a:pt x="272473" y="228446"/>
                </a:cubicBezTo>
                <a:lnTo>
                  <a:pt x="262544" y="246688"/>
                </a:lnTo>
                <a:lnTo>
                  <a:pt x="260388" y="255309"/>
                </a:lnTo>
                <a:cubicBezTo>
                  <a:pt x="260312" y="255616"/>
                  <a:pt x="260158" y="255924"/>
                  <a:pt x="260004" y="256155"/>
                </a:cubicBezTo>
                <a:lnTo>
                  <a:pt x="255462" y="262929"/>
                </a:lnTo>
                <a:cubicBezTo>
                  <a:pt x="255232" y="263313"/>
                  <a:pt x="254847" y="263621"/>
                  <a:pt x="254462" y="263852"/>
                </a:cubicBezTo>
                <a:lnTo>
                  <a:pt x="236913" y="273165"/>
                </a:lnTo>
                <a:lnTo>
                  <a:pt x="228831" y="281863"/>
                </a:lnTo>
                <a:lnTo>
                  <a:pt x="226445" y="285173"/>
                </a:lnTo>
                <a:lnTo>
                  <a:pt x="219825" y="302799"/>
                </a:lnTo>
                <a:cubicBezTo>
                  <a:pt x="219749" y="303107"/>
                  <a:pt x="219595" y="303338"/>
                  <a:pt x="219364" y="303569"/>
                </a:cubicBezTo>
                <a:lnTo>
                  <a:pt x="208357" y="317346"/>
                </a:lnTo>
                <a:lnTo>
                  <a:pt x="200275" y="334587"/>
                </a:lnTo>
                <a:lnTo>
                  <a:pt x="197504" y="359987"/>
                </a:lnTo>
                <a:lnTo>
                  <a:pt x="192963" y="384387"/>
                </a:lnTo>
                <a:cubicBezTo>
                  <a:pt x="192886" y="384771"/>
                  <a:pt x="192732" y="385079"/>
                  <a:pt x="192501" y="385464"/>
                </a:cubicBezTo>
                <a:lnTo>
                  <a:pt x="179031" y="405707"/>
                </a:lnTo>
                <a:cubicBezTo>
                  <a:pt x="178878" y="406015"/>
                  <a:pt x="178647" y="406246"/>
                  <a:pt x="178339" y="406400"/>
                </a:cubicBezTo>
                <a:lnTo>
                  <a:pt x="170642" y="412019"/>
                </a:lnTo>
                <a:lnTo>
                  <a:pt x="168641" y="417946"/>
                </a:lnTo>
                <a:cubicBezTo>
                  <a:pt x="168564" y="418253"/>
                  <a:pt x="168410" y="418484"/>
                  <a:pt x="168256" y="418715"/>
                </a:cubicBezTo>
                <a:lnTo>
                  <a:pt x="160405" y="429414"/>
                </a:lnTo>
                <a:lnTo>
                  <a:pt x="157865" y="434648"/>
                </a:lnTo>
                <a:lnTo>
                  <a:pt x="151630" y="445501"/>
                </a:lnTo>
                <a:lnTo>
                  <a:pt x="133004" y="466821"/>
                </a:lnTo>
                <a:lnTo>
                  <a:pt x="135929" y="471362"/>
                </a:lnTo>
                <a:lnTo>
                  <a:pt x="138007" y="474595"/>
                </a:lnTo>
                <a:cubicBezTo>
                  <a:pt x="138315" y="475057"/>
                  <a:pt x="138469" y="475596"/>
                  <a:pt x="138469" y="476135"/>
                </a:cubicBezTo>
                <a:lnTo>
                  <a:pt x="138469" y="480060"/>
                </a:lnTo>
                <a:cubicBezTo>
                  <a:pt x="138469" y="481138"/>
                  <a:pt x="137853" y="482138"/>
                  <a:pt x="136852" y="482600"/>
                </a:cubicBezTo>
                <a:lnTo>
                  <a:pt x="125076" y="488219"/>
                </a:lnTo>
                <a:lnTo>
                  <a:pt x="121381" y="490528"/>
                </a:lnTo>
                <a:lnTo>
                  <a:pt x="119072" y="494222"/>
                </a:lnTo>
                <a:lnTo>
                  <a:pt x="114146" y="508539"/>
                </a:lnTo>
                <a:cubicBezTo>
                  <a:pt x="114069" y="508770"/>
                  <a:pt x="113915" y="509001"/>
                  <a:pt x="113761" y="509232"/>
                </a:cubicBezTo>
                <a:lnTo>
                  <a:pt x="109836" y="514850"/>
                </a:lnTo>
                <a:lnTo>
                  <a:pt x="104448" y="525780"/>
                </a:lnTo>
                <a:lnTo>
                  <a:pt x="96135" y="546408"/>
                </a:lnTo>
                <a:lnTo>
                  <a:pt x="70581" y="585124"/>
                </a:lnTo>
                <a:lnTo>
                  <a:pt x="65116" y="596669"/>
                </a:lnTo>
                <a:cubicBezTo>
                  <a:pt x="65039" y="596823"/>
                  <a:pt x="64886" y="597054"/>
                  <a:pt x="64808" y="597208"/>
                </a:cubicBezTo>
                <a:lnTo>
                  <a:pt x="58035" y="605675"/>
                </a:lnTo>
                <a:cubicBezTo>
                  <a:pt x="57881" y="605905"/>
                  <a:pt x="57650" y="606059"/>
                  <a:pt x="57419" y="606290"/>
                </a:cubicBezTo>
                <a:lnTo>
                  <a:pt x="56573" y="606829"/>
                </a:lnTo>
                <a:lnTo>
                  <a:pt x="52955" y="619375"/>
                </a:lnTo>
                <a:cubicBezTo>
                  <a:pt x="52878" y="619606"/>
                  <a:pt x="52801" y="619837"/>
                  <a:pt x="52647" y="620068"/>
                </a:cubicBezTo>
                <a:lnTo>
                  <a:pt x="49799" y="624532"/>
                </a:lnTo>
                <a:lnTo>
                  <a:pt x="46721" y="631152"/>
                </a:lnTo>
                <a:lnTo>
                  <a:pt x="43488" y="651241"/>
                </a:lnTo>
                <a:lnTo>
                  <a:pt x="44027" y="658245"/>
                </a:lnTo>
                <a:lnTo>
                  <a:pt x="43488" y="663864"/>
                </a:lnTo>
                <a:cubicBezTo>
                  <a:pt x="43411" y="664249"/>
                  <a:pt x="43334" y="664710"/>
                  <a:pt x="43103" y="665018"/>
                </a:cubicBezTo>
                <a:lnTo>
                  <a:pt x="40255" y="669483"/>
                </a:lnTo>
                <a:lnTo>
                  <a:pt x="38254" y="674639"/>
                </a:lnTo>
                <a:cubicBezTo>
                  <a:pt x="38177" y="674870"/>
                  <a:pt x="38023" y="675178"/>
                  <a:pt x="37869" y="675332"/>
                </a:cubicBezTo>
                <a:lnTo>
                  <a:pt x="33636" y="680643"/>
                </a:lnTo>
                <a:lnTo>
                  <a:pt x="31558" y="685877"/>
                </a:lnTo>
                <a:lnTo>
                  <a:pt x="29941" y="691265"/>
                </a:lnTo>
                <a:lnTo>
                  <a:pt x="25939" y="701117"/>
                </a:lnTo>
                <a:lnTo>
                  <a:pt x="23861" y="707813"/>
                </a:lnTo>
                <a:lnTo>
                  <a:pt x="22783" y="729442"/>
                </a:lnTo>
                <a:cubicBezTo>
                  <a:pt x="22783" y="729827"/>
                  <a:pt x="22629" y="730212"/>
                  <a:pt x="22475" y="730519"/>
                </a:cubicBezTo>
                <a:lnTo>
                  <a:pt x="18011" y="739448"/>
                </a:lnTo>
                <a:lnTo>
                  <a:pt x="21782" y="747453"/>
                </a:lnTo>
                <a:lnTo>
                  <a:pt x="24399" y="750532"/>
                </a:lnTo>
                <a:cubicBezTo>
                  <a:pt x="24630" y="750840"/>
                  <a:pt x="24861" y="751147"/>
                  <a:pt x="24938" y="751532"/>
                </a:cubicBezTo>
                <a:lnTo>
                  <a:pt x="26093" y="755458"/>
                </a:lnTo>
                <a:cubicBezTo>
                  <a:pt x="26324" y="756304"/>
                  <a:pt x="26170" y="757228"/>
                  <a:pt x="25631" y="757921"/>
                </a:cubicBezTo>
                <a:lnTo>
                  <a:pt x="23938" y="760153"/>
                </a:lnTo>
                <a:cubicBezTo>
                  <a:pt x="23784" y="760384"/>
                  <a:pt x="23630" y="760538"/>
                  <a:pt x="23476" y="760692"/>
                </a:cubicBezTo>
                <a:lnTo>
                  <a:pt x="20936" y="762770"/>
                </a:lnTo>
                <a:lnTo>
                  <a:pt x="19242" y="764848"/>
                </a:lnTo>
                <a:lnTo>
                  <a:pt x="18319" y="768465"/>
                </a:lnTo>
                <a:lnTo>
                  <a:pt x="17780" y="788939"/>
                </a:lnTo>
                <a:cubicBezTo>
                  <a:pt x="17780" y="789478"/>
                  <a:pt x="17549" y="790017"/>
                  <a:pt x="17241" y="790479"/>
                </a:cubicBezTo>
                <a:lnTo>
                  <a:pt x="13316" y="796098"/>
                </a:lnTo>
                <a:cubicBezTo>
                  <a:pt x="13085" y="796405"/>
                  <a:pt x="12777" y="796636"/>
                  <a:pt x="12469" y="796867"/>
                </a:cubicBezTo>
                <a:cubicBezTo>
                  <a:pt x="12392" y="796867"/>
                  <a:pt x="12392" y="796944"/>
                  <a:pt x="12392" y="796944"/>
                </a:cubicBezTo>
                <a:lnTo>
                  <a:pt x="7466" y="799638"/>
                </a:lnTo>
                <a:lnTo>
                  <a:pt x="6619" y="806258"/>
                </a:lnTo>
                <a:lnTo>
                  <a:pt x="7697" y="812569"/>
                </a:lnTo>
                <a:cubicBezTo>
                  <a:pt x="7774" y="812877"/>
                  <a:pt x="7774" y="813262"/>
                  <a:pt x="7697" y="813647"/>
                </a:cubicBezTo>
                <a:lnTo>
                  <a:pt x="5465" y="824346"/>
                </a:lnTo>
                <a:cubicBezTo>
                  <a:pt x="5311" y="824961"/>
                  <a:pt x="5003" y="825500"/>
                  <a:pt x="4541" y="825885"/>
                </a:cubicBezTo>
                <a:lnTo>
                  <a:pt x="1232" y="828733"/>
                </a:lnTo>
                <a:lnTo>
                  <a:pt x="462" y="831042"/>
                </a:lnTo>
                <a:lnTo>
                  <a:pt x="0" y="837661"/>
                </a:lnTo>
                <a:lnTo>
                  <a:pt x="5850" y="842664"/>
                </a:lnTo>
                <a:lnTo>
                  <a:pt x="11084" y="844743"/>
                </a:lnTo>
                <a:cubicBezTo>
                  <a:pt x="11622" y="844973"/>
                  <a:pt x="12007" y="845281"/>
                  <a:pt x="12315" y="845743"/>
                </a:cubicBezTo>
                <a:lnTo>
                  <a:pt x="15856" y="850823"/>
                </a:lnTo>
                <a:lnTo>
                  <a:pt x="17241" y="852747"/>
                </a:lnTo>
                <a:lnTo>
                  <a:pt x="24861" y="859290"/>
                </a:lnTo>
                <a:cubicBezTo>
                  <a:pt x="25246" y="859598"/>
                  <a:pt x="25477" y="859983"/>
                  <a:pt x="25631" y="860444"/>
                </a:cubicBezTo>
                <a:lnTo>
                  <a:pt x="31250" y="875607"/>
                </a:lnTo>
                <a:cubicBezTo>
                  <a:pt x="31404" y="875915"/>
                  <a:pt x="31404" y="876300"/>
                  <a:pt x="31404" y="876608"/>
                </a:cubicBezTo>
                <a:lnTo>
                  <a:pt x="30942" y="896389"/>
                </a:lnTo>
                <a:lnTo>
                  <a:pt x="36792" y="89223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6" name="Forma libre: forma 99">
            <a:extLst>
              <a:ext uri="{FF2B5EF4-FFF2-40B4-BE49-F238E27FC236}">
                <a16:creationId xmlns:a16="http://schemas.microsoft.com/office/drawing/2014/main" id="{8B1CC29F-639F-830A-7AD3-ECC88A7BA820}"/>
              </a:ext>
            </a:extLst>
          </p:cNvPr>
          <p:cNvSpPr/>
          <p:nvPr/>
        </p:nvSpPr>
        <p:spPr>
          <a:xfrm>
            <a:off x="9086513" y="2909834"/>
            <a:ext cx="1109263" cy="951818"/>
          </a:xfrm>
          <a:custGeom>
            <a:avLst/>
            <a:gdLst>
              <a:gd name="connsiteX0" fmla="*/ 666327 w 1444644"/>
              <a:gd name="connsiteY0" fmla="*/ 251999 h 1239596"/>
              <a:gd name="connsiteX1" fmla="*/ 666019 w 1444644"/>
              <a:gd name="connsiteY1" fmla="*/ 252923 h 1239596"/>
              <a:gd name="connsiteX2" fmla="*/ 664325 w 1444644"/>
              <a:gd name="connsiteY2" fmla="*/ 256309 h 1239596"/>
              <a:gd name="connsiteX3" fmla="*/ 663248 w 1444644"/>
              <a:gd name="connsiteY3" fmla="*/ 257464 h 1239596"/>
              <a:gd name="connsiteX4" fmla="*/ 660400 w 1444644"/>
              <a:gd name="connsiteY4" fmla="*/ 259157 h 1239596"/>
              <a:gd name="connsiteX5" fmla="*/ 657706 w 1444644"/>
              <a:gd name="connsiteY5" fmla="*/ 259234 h 1239596"/>
              <a:gd name="connsiteX6" fmla="*/ 652087 w 1444644"/>
              <a:gd name="connsiteY6" fmla="*/ 256386 h 1239596"/>
              <a:gd name="connsiteX7" fmla="*/ 641696 w 1444644"/>
              <a:gd name="connsiteY7" fmla="*/ 249459 h 1239596"/>
              <a:gd name="connsiteX8" fmla="*/ 637463 w 1444644"/>
              <a:gd name="connsiteY8" fmla="*/ 247381 h 1239596"/>
              <a:gd name="connsiteX9" fmla="*/ 636770 w 1444644"/>
              <a:gd name="connsiteY9" fmla="*/ 246842 h 1239596"/>
              <a:gd name="connsiteX10" fmla="*/ 635077 w 1444644"/>
              <a:gd name="connsiteY10" fmla="*/ 245149 h 1239596"/>
              <a:gd name="connsiteX11" fmla="*/ 635077 w 1444644"/>
              <a:gd name="connsiteY11" fmla="*/ 245149 h 1239596"/>
              <a:gd name="connsiteX12" fmla="*/ 634538 w 1444644"/>
              <a:gd name="connsiteY12" fmla="*/ 244456 h 1239596"/>
              <a:gd name="connsiteX13" fmla="*/ 632614 w 1444644"/>
              <a:gd name="connsiteY13" fmla="*/ 240530 h 1239596"/>
              <a:gd name="connsiteX14" fmla="*/ 628919 w 1444644"/>
              <a:gd name="connsiteY14" fmla="*/ 237760 h 1239596"/>
              <a:gd name="connsiteX15" fmla="*/ 620838 w 1444644"/>
              <a:gd name="connsiteY15" fmla="*/ 234527 h 1239596"/>
              <a:gd name="connsiteX16" fmla="*/ 575579 w 1444644"/>
              <a:gd name="connsiteY16" fmla="*/ 222981 h 1239596"/>
              <a:gd name="connsiteX17" fmla="*/ 552642 w 1444644"/>
              <a:gd name="connsiteY17" fmla="*/ 225675 h 1239596"/>
              <a:gd name="connsiteX18" fmla="*/ 543714 w 1444644"/>
              <a:gd name="connsiteY18" fmla="*/ 232526 h 1239596"/>
              <a:gd name="connsiteX19" fmla="*/ 543175 w 1444644"/>
              <a:gd name="connsiteY19" fmla="*/ 232833 h 1239596"/>
              <a:gd name="connsiteX20" fmla="*/ 537017 w 1444644"/>
              <a:gd name="connsiteY20" fmla="*/ 235681 h 1239596"/>
              <a:gd name="connsiteX21" fmla="*/ 536325 w 1444644"/>
              <a:gd name="connsiteY21" fmla="*/ 235912 h 1239596"/>
              <a:gd name="connsiteX22" fmla="*/ 530167 w 1444644"/>
              <a:gd name="connsiteY22" fmla="*/ 237067 h 1239596"/>
              <a:gd name="connsiteX23" fmla="*/ 529090 w 1444644"/>
              <a:gd name="connsiteY23" fmla="*/ 237067 h 1239596"/>
              <a:gd name="connsiteX24" fmla="*/ 524010 w 1444644"/>
              <a:gd name="connsiteY24" fmla="*/ 235912 h 1239596"/>
              <a:gd name="connsiteX25" fmla="*/ 523394 w 1444644"/>
              <a:gd name="connsiteY25" fmla="*/ 235681 h 1239596"/>
              <a:gd name="connsiteX26" fmla="*/ 518930 w 1444644"/>
              <a:gd name="connsiteY26" fmla="*/ 233449 h 1239596"/>
              <a:gd name="connsiteX27" fmla="*/ 513542 w 1444644"/>
              <a:gd name="connsiteY27" fmla="*/ 231294 h 1239596"/>
              <a:gd name="connsiteX28" fmla="*/ 508847 w 1444644"/>
              <a:gd name="connsiteY28" fmla="*/ 228985 h 1239596"/>
              <a:gd name="connsiteX29" fmla="*/ 508308 w 1444644"/>
              <a:gd name="connsiteY29" fmla="*/ 228600 h 1239596"/>
              <a:gd name="connsiteX30" fmla="*/ 504921 w 1444644"/>
              <a:gd name="connsiteY30" fmla="*/ 225752 h 1239596"/>
              <a:gd name="connsiteX31" fmla="*/ 504305 w 1444644"/>
              <a:gd name="connsiteY31" fmla="*/ 225060 h 1239596"/>
              <a:gd name="connsiteX32" fmla="*/ 502612 w 1444644"/>
              <a:gd name="connsiteY32" fmla="*/ 222212 h 1239596"/>
              <a:gd name="connsiteX33" fmla="*/ 502227 w 1444644"/>
              <a:gd name="connsiteY33" fmla="*/ 221134 h 1239596"/>
              <a:gd name="connsiteX34" fmla="*/ 501688 w 1444644"/>
              <a:gd name="connsiteY34" fmla="*/ 217055 h 1239596"/>
              <a:gd name="connsiteX35" fmla="*/ 493991 w 1444644"/>
              <a:gd name="connsiteY35" fmla="*/ 199429 h 1239596"/>
              <a:gd name="connsiteX36" fmla="*/ 493838 w 1444644"/>
              <a:gd name="connsiteY36" fmla="*/ 198890 h 1239596"/>
              <a:gd name="connsiteX37" fmla="*/ 491605 w 1444644"/>
              <a:gd name="connsiteY37" fmla="*/ 188191 h 1239596"/>
              <a:gd name="connsiteX38" fmla="*/ 491528 w 1444644"/>
              <a:gd name="connsiteY38" fmla="*/ 187652 h 1239596"/>
              <a:gd name="connsiteX39" fmla="*/ 491528 w 1444644"/>
              <a:gd name="connsiteY39" fmla="*/ 183265 h 1239596"/>
              <a:gd name="connsiteX40" fmla="*/ 490143 w 1444644"/>
              <a:gd name="connsiteY40" fmla="*/ 180494 h 1239596"/>
              <a:gd name="connsiteX41" fmla="*/ 485294 w 1444644"/>
              <a:gd name="connsiteY41" fmla="*/ 173567 h 1239596"/>
              <a:gd name="connsiteX42" fmla="*/ 480984 w 1444644"/>
              <a:gd name="connsiteY42" fmla="*/ 168795 h 1239596"/>
              <a:gd name="connsiteX43" fmla="*/ 480676 w 1444644"/>
              <a:gd name="connsiteY43" fmla="*/ 168333 h 1239596"/>
              <a:gd name="connsiteX44" fmla="*/ 476596 w 1444644"/>
              <a:gd name="connsiteY44" fmla="*/ 161175 h 1239596"/>
              <a:gd name="connsiteX45" fmla="*/ 474364 w 1444644"/>
              <a:gd name="connsiteY45" fmla="*/ 160020 h 1239596"/>
              <a:gd name="connsiteX46" fmla="*/ 471439 w 1444644"/>
              <a:gd name="connsiteY46" fmla="*/ 159558 h 1239596"/>
              <a:gd name="connsiteX47" fmla="*/ 466282 w 1444644"/>
              <a:gd name="connsiteY47" fmla="*/ 159635 h 1239596"/>
              <a:gd name="connsiteX48" fmla="*/ 464435 w 1444644"/>
              <a:gd name="connsiteY48" fmla="*/ 158943 h 1239596"/>
              <a:gd name="connsiteX49" fmla="*/ 460510 w 1444644"/>
              <a:gd name="connsiteY49" fmla="*/ 155556 h 1239596"/>
              <a:gd name="connsiteX50" fmla="*/ 460125 w 1444644"/>
              <a:gd name="connsiteY50" fmla="*/ 155171 h 1239596"/>
              <a:gd name="connsiteX51" fmla="*/ 456507 w 1444644"/>
              <a:gd name="connsiteY51" fmla="*/ 150553 h 1239596"/>
              <a:gd name="connsiteX52" fmla="*/ 453351 w 1444644"/>
              <a:gd name="connsiteY52" fmla="*/ 148783 h 1239596"/>
              <a:gd name="connsiteX53" fmla="*/ 450427 w 1444644"/>
              <a:gd name="connsiteY53" fmla="*/ 147936 h 1239596"/>
              <a:gd name="connsiteX54" fmla="*/ 446886 w 1444644"/>
              <a:gd name="connsiteY54" fmla="*/ 148706 h 1239596"/>
              <a:gd name="connsiteX55" fmla="*/ 444346 w 1444644"/>
              <a:gd name="connsiteY55" fmla="*/ 151246 h 1239596"/>
              <a:gd name="connsiteX56" fmla="*/ 438881 w 1444644"/>
              <a:gd name="connsiteY56" fmla="*/ 159943 h 1239596"/>
              <a:gd name="connsiteX57" fmla="*/ 436726 w 1444644"/>
              <a:gd name="connsiteY57" fmla="*/ 164254 h 1239596"/>
              <a:gd name="connsiteX58" fmla="*/ 435649 w 1444644"/>
              <a:gd name="connsiteY58" fmla="*/ 165408 h 1239596"/>
              <a:gd name="connsiteX59" fmla="*/ 427182 w 1444644"/>
              <a:gd name="connsiteY59" fmla="*/ 170488 h 1239596"/>
              <a:gd name="connsiteX60" fmla="*/ 418176 w 1444644"/>
              <a:gd name="connsiteY60" fmla="*/ 174413 h 1239596"/>
              <a:gd name="connsiteX61" fmla="*/ 415944 w 1444644"/>
              <a:gd name="connsiteY61" fmla="*/ 176261 h 1239596"/>
              <a:gd name="connsiteX62" fmla="*/ 409940 w 1444644"/>
              <a:gd name="connsiteY62" fmla="*/ 184265 h 1239596"/>
              <a:gd name="connsiteX63" fmla="*/ 409556 w 1444644"/>
              <a:gd name="connsiteY63" fmla="*/ 190038 h 1239596"/>
              <a:gd name="connsiteX64" fmla="*/ 413712 w 1444644"/>
              <a:gd name="connsiteY64" fmla="*/ 194195 h 1239596"/>
              <a:gd name="connsiteX65" fmla="*/ 414482 w 1444644"/>
              <a:gd name="connsiteY65" fmla="*/ 195580 h 1239596"/>
              <a:gd name="connsiteX66" fmla="*/ 418946 w 1444644"/>
              <a:gd name="connsiteY66" fmla="*/ 215823 h 1239596"/>
              <a:gd name="connsiteX67" fmla="*/ 418946 w 1444644"/>
              <a:gd name="connsiteY67" fmla="*/ 216824 h 1239596"/>
              <a:gd name="connsiteX68" fmla="*/ 417868 w 1444644"/>
              <a:gd name="connsiteY68" fmla="*/ 223751 h 1239596"/>
              <a:gd name="connsiteX69" fmla="*/ 418792 w 1444644"/>
              <a:gd name="connsiteY69" fmla="*/ 230216 h 1239596"/>
              <a:gd name="connsiteX70" fmla="*/ 424257 w 1444644"/>
              <a:gd name="connsiteY70" fmla="*/ 235143 h 1239596"/>
              <a:gd name="connsiteX71" fmla="*/ 424950 w 1444644"/>
              <a:gd name="connsiteY71" fmla="*/ 236066 h 1239596"/>
              <a:gd name="connsiteX72" fmla="*/ 427797 w 1444644"/>
              <a:gd name="connsiteY72" fmla="*/ 242224 h 1239596"/>
              <a:gd name="connsiteX73" fmla="*/ 428028 w 1444644"/>
              <a:gd name="connsiteY73" fmla="*/ 243378 h 1239596"/>
              <a:gd name="connsiteX74" fmla="*/ 428028 w 1444644"/>
              <a:gd name="connsiteY74" fmla="*/ 243378 h 1239596"/>
              <a:gd name="connsiteX75" fmla="*/ 428028 w 1444644"/>
              <a:gd name="connsiteY75" fmla="*/ 248997 h 1239596"/>
              <a:gd name="connsiteX76" fmla="*/ 428567 w 1444644"/>
              <a:gd name="connsiteY76" fmla="*/ 253153 h 1239596"/>
              <a:gd name="connsiteX77" fmla="*/ 432416 w 1444644"/>
              <a:gd name="connsiteY77" fmla="*/ 265007 h 1239596"/>
              <a:gd name="connsiteX78" fmla="*/ 432031 w 1444644"/>
              <a:gd name="connsiteY78" fmla="*/ 267470 h 1239596"/>
              <a:gd name="connsiteX79" fmla="*/ 429876 w 1444644"/>
              <a:gd name="connsiteY79" fmla="*/ 268701 h 1239596"/>
              <a:gd name="connsiteX80" fmla="*/ 419177 w 1444644"/>
              <a:gd name="connsiteY80" fmla="*/ 269240 h 1239596"/>
              <a:gd name="connsiteX81" fmla="*/ 418330 w 1444644"/>
              <a:gd name="connsiteY81" fmla="*/ 269163 h 1239596"/>
              <a:gd name="connsiteX82" fmla="*/ 414174 w 1444644"/>
              <a:gd name="connsiteY82" fmla="*/ 268163 h 1239596"/>
              <a:gd name="connsiteX83" fmla="*/ 407016 w 1444644"/>
              <a:gd name="connsiteY83" fmla="*/ 268163 h 1239596"/>
              <a:gd name="connsiteX84" fmla="*/ 403783 w 1444644"/>
              <a:gd name="connsiteY84" fmla="*/ 270472 h 1239596"/>
              <a:gd name="connsiteX85" fmla="*/ 400781 w 1444644"/>
              <a:gd name="connsiteY85" fmla="*/ 273550 h 1239596"/>
              <a:gd name="connsiteX86" fmla="*/ 399934 w 1444644"/>
              <a:gd name="connsiteY86" fmla="*/ 274166 h 1239596"/>
              <a:gd name="connsiteX87" fmla="*/ 374611 w 1444644"/>
              <a:gd name="connsiteY87" fmla="*/ 285404 h 1239596"/>
              <a:gd name="connsiteX88" fmla="*/ 373919 w 1444644"/>
              <a:gd name="connsiteY88" fmla="*/ 285635 h 1239596"/>
              <a:gd name="connsiteX89" fmla="*/ 367607 w 1444644"/>
              <a:gd name="connsiteY89" fmla="*/ 286712 h 1239596"/>
              <a:gd name="connsiteX90" fmla="*/ 360295 w 1444644"/>
              <a:gd name="connsiteY90" fmla="*/ 290561 h 1239596"/>
              <a:gd name="connsiteX91" fmla="*/ 356755 w 1444644"/>
              <a:gd name="connsiteY91" fmla="*/ 297103 h 1239596"/>
              <a:gd name="connsiteX92" fmla="*/ 353137 w 1444644"/>
              <a:gd name="connsiteY92" fmla="*/ 301952 h 1239596"/>
              <a:gd name="connsiteX93" fmla="*/ 351598 w 1444644"/>
              <a:gd name="connsiteY93" fmla="*/ 302953 h 1239596"/>
              <a:gd name="connsiteX94" fmla="*/ 345440 w 1444644"/>
              <a:gd name="connsiteY94" fmla="*/ 304646 h 1239596"/>
              <a:gd name="connsiteX95" fmla="*/ 339359 w 1444644"/>
              <a:gd name="connsiteY95" fmla="*/ 305262 h 1239596"/>
              <a:gd name="connsiteX96" fmla="*/ 334433 w 1444644"/>
              <a:gd name="connsiteY96" fmla="*/ 306263 h 1239596"/>
              <a:gd name="connsiteX97" fmla="*/ 329045 w 1444644"/>
              <a:gd name="connsiteY97" fmla="*/ 309187 h 1239596"/>
              <a:gd name="connsiteX98" fmla="*/ 323196 w 1444644"/>
              <a:gd name="connsiteY98" fmla="*/ 315576 h 1239596"/>
              <a:gd name="connsiteX99" fmla="*/ 322657 w 1444644"/>
              <a:gd name="connsiteY99" fmla="*/ 316038 h 1239596"/>
              <a:gd name="connsiteX100" fmla="*/ 309187 w 1444644"/>
              <a:gd name="connsiteY100" fmla="*/ 325043 h 1239596"/>
              <a:gd name="connsiteX101" fmla="*/ 291022 w 1444644"/>
              <a:gd name="connsiteY101" fmla="*/ 342746 h 1239596"/>
              <a:gd name="connsiteX102" fmla="*/ 288944 w 1444644"/>
              <a:gd name="connsiteY102" fmla="*/ 343516 h 1239596"/>
              <a:gd name="connsiteX103" fmla="*/ 277091 w 1444644"/>
              <a:gd name="connsiteY103" fmla="*/ 342977 h 1239596"/>
              <a:gd name="connsiteX104" fmla="*/ 257541 w 1444644"/>
              <a:gd name="connsiteY104" fmla="*/ 338128 h 1239596"/>
              <a:gd name="connsiteX105" fmla="*/ 253538 w 1444644"/>
              <a:gd name="connsiteY105" fmla="*/ 340899 h 1239596"/>
              <a:gd name="connsiteX106" fmla="*/ 246534 w 1444644"/>
              <a:gd name="connsiteY106" fmla="*/ 355446 h 1239596"/>
              <a:gd name="connsiteX107" fmla="*/ 241377 w 1444644"/>
              <a:gd name="connsiteY107" fmla="*/ 364144 h 1239596"/>
              <a:gd name="connsiteX108" fmla="*/ 231525 w 1444644"/>
              <a:gd name="connsiteY108" fmla="*/ 375766 h 1239596"/>
              <a:gd name="connsiteX109" fmla="*/ 224059 w 1444644"/>
              <a:gd name="connsiteY109" fmla="*/ 383232 h 1239596"/>
              <a:gd name="connsiteX110" fmla="*/ 221596 w 1444644"/>
              <a:gd name="connsiteY110" fmla="*/ 386619 h 1239596"/>
              <a:gd name="connsiteX111" fmla="*/ 222058 w 1444644"/>
              <a:gd name="connsiteY111" fmla="*/ 393469 h 1239596"/>
              <a:gd name="connsiteX112" fmla="*/ 221827 w 1444644"/>
              <a:gd name="connsiteY112" fmla="*/ 394701 h 1239596"/>
              <a:gd name="connsiteX113" fmla="*/ 218440 w 1444644"/>
              <a:gd name="connsiteY113" fmla="*/ 403167 h 1239596"/>
              <a:gd name="connsiteX114" fmla="*/ 210974 w 1444644"/>
              <a:gd name="connsiteY114" fmla="*/ 415944 h 1239596"/>
              <a:gd name="connsiteX115" fmla="*/ 186190 w 1444644"/>
              <a:gd name="connsiteY115" fmla="*/ 446347 h 1239596"/>
              <a:gd name="connsiteX116" fmla="*/ 181264 w 1444644"/>
              <a:gd name="connsiteY116" fmla="*/ 457277 h 1239596"/>
              <a:gd name="connsiteX117" fmla="*/ 180879 w 1444644"/>
              <a:gd name="connsiteY117" fmla="*/ 457893 h 1239596"/>
              <a:gd name="connsiteX118" fmla="*/ 178877 w 1444644"/>
              <a:gd name="connsiteY118" fmla="*/ 460433 h 1239596"/>
              <a:gd name="connsiteX119" fmla="*/ 176799 w 1444644"/>
              <a:gd name="connsiteY119" fmla="*/ 465205 h 1239596"/>
              <a:gd name="connsiteX120" fmla="*/ 175491 w 1444644"/>
              <a:gd name="connsiteY120" fmla="*/ 466591 h 1239596"/>
              <a:gd name="connsiteX121" fmla="*/ 172104 w 1444644"/>
              <a:gd name="connsiteY121" fmla="*/ 468284 h 1239596"/>
              <a:gd name="connsiteX122" fmla="*/ 170719 w 1444644"/>
              <a:gd name="connsiteY122" fmla="*/ 468592 h 1239596"/>
              <a:gd name="connsiteX123" fmla="*/ 160020 w 1444644"/>
              <a:gd name="connsiteY123" fmla="*/ 468053 h 1239596"/>
              <a:gd name="connsiteX124" fmla="*/ 158250 w 1444644"/>
              <a:gd name="connsiteY124" fmla="*/ 467360 h 1239596"/>
              <a:gd name="connsiteX125" fmla="*/ 150861 w 1444644"/>
              <a:gd name="connsiteY125" fmla="*/ 460741 h 1239596"/>
              <a:gd name="connsiteX126" fmla="*/ 150014 w 1444644"/>
              <a:gd name="connsiteY126" fmla="*/ 466283 h 1239596"/>
              <a:gd name="connsiteX127" fmla="*/ 149860 w 1444644"/>
              <a:gd name="connsiteY127" fmla="*/ 466898 h 1239596"/>
              <a:gd name="connsiteX128" fmla="*/ 141393 w 1444644"/>
              <a:gd name="connsiteY128" fmla="*/ 487680 h 1239596"/>
              <a:gd name="connsiteX129" fmla="*/ 133388 w 1444644"/>
              <a:gd name="connsiteY129" fmla="*/ 502073 h 1239596"/>
              <a:gd name="connsiteX130" fmla="*/ 105294 w 1444644"/>
              <a:gd name="connsiteY130" fmla="*/ 539712 h 1239596"/>
              <a:gd name="connsiteX131" fmla="*/ 101061 w 1444644"/>
              <a:gd name="connsiteY131" fmla="*/ 551950 h 1239596"/>
              <a:gd name="connsiteX132" fmla="*/ 99445 w 1444644"/>
              <a:gd name="connsiteY132" fmla="*/ 567344 h 1239596"/>
              <a:gd name="connsiteX133" fmla="*/ 97751 w 1444644"/>
              <a:gd name="connsiteY133" fmla="*/ 598671 h 1239596"/>
              <a:gd name="connsiteX134" fmla="*/ 96058 w 1444644"/>
              <a:gd name="connsiteY134" fmla="*/ 611293 h 1239596"/>
              <a:gd name="connsiteX135" fmla="*/ 92056 w 1444644"/>
              <a:gd name="connsiteY135" fmla="*/ 624148 h 1239596"/>
              <a:gd name="connsiteX136" fmla="*/ 91825 w 1444644"/>
              <a:gd name="connsiteY136" fmla="*/ 624686 h 1239596"/>
              <a:gd name="connsiteX137" fmla="*/ 80587 w 1444644"/>
              <a:gd name="connsiteY137" fmla="*/ 643775 h 1239596"/>
              <a:gd name="connsiteX138" fmla="*/ 79972 w 1444644"/>
              <a:gd name="connsiteY138" fmla="*/ 644467 h 1239596"/>
              <a:gd name="connsiteX139" fmla="*/ 73198 w 1444644"/>
              <a:gd name="connsiteY139" fmla="*/ 650086 h 1239596"/>
              <a:gd name="connsiteX140" fmla="*/ 55187 w 1444644"/>
              <a:gd name="connsiteY140" fmla="*/ 661939 h 1239596"/>
              <a:gd name="connsiteX141" fmla="*/ 45874 w 1444644"/>
              <a:gd name="connsiteY141" fmla="*/ 671792 h 1239596"/>
              <a:gd name="connsiteX142" fmla="*/ 44950 w 1444644"/>
              <a:gd name="connsiteY142" fmla="*/ 672407 h 1239596"/>
              <a:gd name="connsiteX143" fmla="*/ 33944 w 1444644"/>
              <a:gd name="connsiteY143" fmla="*/ 677333 h 1239596"/>
              <a:gd name="connsiteX144" fmla="*/ 26093 w 1444644"/>
              <a:gd name="connsiteY144" fmla="*/ 683106 h 1239596"/>
              <a:gd name="connsiteX145" fmla="*/ 22398 w 1444644"/>
              <a:gd name="connsiteY145" fmla="*/ 687878 h 1239596"/>
              <a:gd name="connsiteX146" fmla="*/ 9698 w 1444644"/>
              <a:gd name="connsiteY146" fmla="*/ 710045 h 1239596"/>
              <a:gd name="connsiteX147" fmla="*/ 0 w 1444644"/>
              <a:gd name="connsiteY147" fmla="*/ 738294 h 1239596"/>
              <a:gd name="connsiteX148" fmla="*/ 35175 w 1444644"/>
              <a:gd name="connsiteY148" fmla="*/ 749839 h 1239596"/>
              <a:gd name="connsiteX149" fmla="*/ 52647 w 1444644"/>
              <a:gd name="connsiteY149" fmla="*/ 751994 h 1239596"/>
              <a:gd name="connsiteX150" fmla="*/ 60421 w 1444644"/>
              <a:gd name="connsiteY150" fmla="*/ 754380 h 1239596"/>
              <a:gd name="connsiteX151" fmla="*/ 61037 w 1444644"/>
              <a:gd name="connsiteY151" fmla="*/ 754611 h 1239596"/>
              <a:gd name="connsiteX152" fmla="*/ 67810 w 1444644"/>
              <a:gd name="connsiteY152" fmla="*/ 758536 h 1239596"/>
              <a:gd name="connsiteX153" fmla="*/ 73352 w 1444644"/>
              <a:gd name="connsiteY153" fmla="*/ 763385 h 1239596"/>
              <a:gd name="connsiteX154" fmla="*/ 73891 w 1444644"/>
              <a:gd name="connsiteY154" fmla="*/ 764078 h 1239596"/>
              <a:gd name="connsiteX155" fmla="*/ 77278 w 1444644"/>
              <a:gd name="connsiteY155" fmla="*/ 769697 h 1239596"/>
              <a:gd name="connsiteX156" fmla="*/ 88053 w 1444644"/>
              <a:gd name="connsiteY156" fmla="*/ 797945 h 1239596"/>
              <a:gd name="connsiteX157" fmla="*/ 93287 w 1444644"/>
              <a:gd name="connsiteY157" fmla="*/ 805873 h 1239596"/>
              <a:gd name="connsiteX158" fmla="*/ 100368 w 1444644"/>
              <a:gd name="connsiteY158" fmla="*/ 812415 h 1239596"/>
              <a:gd name="connsiteX159" fmla="*/ 107450 w 1444644"/>
              <a:gd name="connsiteY159" fmla="*/ 817880 h 1239596"/>
              <a:gd name="connsiteX160" fmla="*/ 108142 w 1444644"/>
              <a:gd name="connsiteY160" fmla="*/ 818650 h 1239596"/>
              <a:gd name="connsiteX161" fmla="*/ 112607 w 1444644"/>
              <a:gd name="connsiteY161" fmla="*/ 825962 h 1239596"/>
              <a:gd name="connsiteX162" fmla="*/ 112991 w 1444644"/>
              <a:gd name="connsiteY162" fmla="*/ 827347 h 1239596"/>
              <a:gd name="connsiteX163" fmla="*/ 113530 w 1444644"/>
              <a:gd name="connsiteY163" fmla="*/ 840817 h 1239596"/>
              <a:gd name="connsiteX164" fmla="*/ 113453 w 1444644"/>
              <a:gd name="connsiteY164" fmla="*/ 841664 h 1239596"/>
              <a:gd name="connsiteX165" fmla="*/ 92056 w 1444644"/>
              <a:gd name="connsiteY165" fmla="*/ 925484 h 1239596"/>
              <a:gd name="connsiteX166" fmla="*/ 89901 w 1444644"/>
              <a:gd name="connsiteY166" fmla="*/ 944264 h 1239596"/>
              <a:gd name="connsiteX167" fmla="*/ 89362 w 1444644"/>
              <a:gd name="connsiteY167" fmla="*/ 955887 h 1239596"/>
              <a:gd name="connsiteX168" fmla="*/ 91055 w 1444644"/>
              <a:gd name="connsiteY168" fmla="*/ 968895 h 1239596"/>
              <a:gd name="connsiteX169" fmla="*/ 94211 w 1444644"/>
              <a:gd name="connsiteY169" fmla="*/ 978747 h 1239596"/>
              <a:gd name="connsiteX170" fmla="*/ 100214 w 1444644"/>
              <a:gd name="connsiteY170" fmla="*/ 987983 h 1239596"/>
              <a:gd name="connsiteX171" fmla="*/ 122997 w 1444644"/>
              <a:gd name="connsiteY171" fmla="*/ 1013537 h 1239596"/>
              <a:gd name="connsiteX172" fmla="*/ 128847 w 1444644"/>
              <a:gd name="connsiteY172" fmla="*/ 1022312 h 1239596"/>
              <a:gd name="connsiteX173" fmla="*/ 132927 w 1444644"/>
              <a:gd name="connsiteY173" fmla="*/ 1030470 h 1239596"/>
              <a:gd name="connsiteX174" fmla="*/ 133235 w 1444644"/>
              <a:gd name="connsiteY174" fmla="*/ 1031702 h 1239596"/>
              <a:gd name="connsiteX175" fmla="*/ 133235 w 1444644"/>
              <a:gd name="connsiteY175" fmla="*/ 1039553 h 1239596"/>
              <a:gd name="connsiteX176" fmla="*/ 133080 w 1444644"/>
              <a:gd name="connsiteY176" fmla="*/ 1040476 h 1239596"/>
              <a:gd name="connsiteX177" fmla="*/ 130848 w 1444644"/>
              <a:gd name="connsiteY177" fmla="*/ 1047250 h 1239596"/>
              <a:gd name="connsiteX178" fmla="*/ 130463 w 1444644"/>
              <a:gd name="connsiteY178" fmla="*/ 1048020 h 1239596"/>
              <a:gd name="connsiteX179" fmla="*/ 124845 w 1444644"/>
              <a:gd name="connsiteY179" fmla="*/ 1055870 h 1239596"/>
              <a:gd name="connsiteX180" fmla="*/ 116147 w 1444644"/>
              <a:gd name="connsiteY180" fmla="*/ 1065184 h 1239596"/>
              <a:gd name="connsiteX181" fmla="*/ 109297 w 1444644"/>
              <a:gd name="connsiteY181" fmla="*/ 1074189 h 1239596"/>
              <a:gd name="connsiteX182" fmla="*/ 105679 w 1444644"/>
              <a:gd name="connsiteY182" fmla="*/ 1085119 h 1239596"/>
              <a:gd name="connsiteX183" fmla="*/ 105679 w 1444644"/>
              <a:gd name="connsiteY183" fmla="*/ 1097588 h 1239596"/>
              <a:gd name="connsiteX184" fmla="*/ 108912 w 1444644"/>
              <a:gd name="connsiteY184" fmla="*/ 1114136 h 1239596"/>
              <a:gd name="connsiteX185" fmla="*/ 117071 w 1444644"/>
              <a:gd name="connsiteY185" fmla="*/ 1131532 h 1239596"/>
              <a:gd name="connsiteX186" fmla="*/ 129540 w 1444644"/>
              <a:gd name="connsiteY186" fmla="*/ 1147233 h 1239596"/>
              <a:gd name="connsiteX187" fmla="*/ 144087 w 1444644"/>
              <a:gd name="connsiteY187" fmla="*/ 1157470 h 1239596"/>
              <a:gd name="connsiteX188" fmla="*/ 367607 w 1444644"/>
              <a:gd name="connsiteY188" fmla="*/ 1236057 h 1239596"/>
              <a:gd name="connsiteX189" fmla="*/ 377767 w 1444644"/>
              <a:gd name="connsiteY189" fmla="*/ 1237596 h 1239596"/>
              <a:gd name="connsiteX190" fmla="*/ 391391 w 1444644"/>
              <a:gd name="connsiteY190" fmla="*/ 1237596 h 1239596"/>
              <a:gd name="connsiteX191" fmla="*/ 427182 w 1444644"/>
              <a:gd name="connsiteY191" fmla="*/ 1234825 h 1239596"/>
              <a:gd name="connsiteX192" fmla="*/ 427413 w 1444644"/>
              <a:gd name="connsiteY192" fmla="*/ 1234825 h 1239596"/>
              <a:gd name="connsiteX193" fmla="*/ 427875 w 1444644"/>
              <a:gd name="connsiteY193" fmla="*/ 1234825 h 1239596"/>
              <a:gd name="connsiteX194" fmla="*/ 457739 w 1444644"/>
              <a:gd name="connsiteY194" fmla="*/ 1239597 h 1239596"/>
              <a:gd name="connsiteX195" fmla="*/ 461202 w 1444644"/>
              <a:gd name="connsiteY195" fmla="*/ 1234979 h 1239596"/>
              <a:gd name="connsiteX196" fmla="*/ 462357 w 1444644"/>
              <a:gd name="connsiteY196" fmla="*/ 1053100 h 1239596"/>
              <a:gd name="connsiteX197" fmla="*/ 461818 w 1444644"/>
              <a:gd name="connsiteY197" fmla="*/ 1004763 h 1239596"/>
              <a:gd name="connsiteX198" fmla="*/ 463512 w 1444644"/>
              <a:gd name="connsiteY198" fmla="*/ 989215 h 1239596"/>
              <a:gd name="connsiteX199" fmla="*/ 464127 w 1444644"/>
              <a:gd name="connsiteY199" fmla="*/ 987752 h 1239596"/>
              <a:gd name="connsiteX200" fmla="*/ 466744 w 1444644"/>
              <a:gd name="connsiteY200" fmla="*/ 984597 h 1239596"/>
              <a:gd name="connsiteX201" fmla="*/ 469977 w 1444644"/>
              <a:gd name="connsiteY201" fmla="*/ 978131 h 1239596"/>
              <a:gd name="connsiteX202" fmla="*/ 474903 w 1444644"/>
              <a:gd name="connsiteY202" fmla="*/ 970973 h 1239596"/>
              <a:gd name="connsiteX203" fmla="*/ 475211 w 1444644"/>
              <a:gd name="connsiteY203" fmla="*/ 968972 h 1239596"/>
              <a:gd name="connsiteX204" fmla="*/ 474364 w 1444644"/>
              <a:gd name="connsiteY204" fmla="*/ 966893 h 1239596"/>
              <a:gd name="connsiteX205" fmla="*/ 474133 w 1444644"/>
              <a:gd name="connsiteY205" fmla="*/ 965816 h 1239596"/>
              <a:gd name="connsiteX206" fmla="*/ 474133 w 1444644"/>
              <a:gd name="connsiteY206" fmla="*/ 961891 h 1239596"/>
              <a:gd name="connsiteX207" fmla="*/ 474980 w 1444644"/>
              <a:gd name="connsiteY207" fmla="*/ 959889 h 1239596"/>
              <a:gd name="connsiteX208" fmla="*/ 478367 w 1444644"/>
              <a:gd name="connsiteY208" fmla="*/ 956503 h 1239596"/>
              <a:gd name="connsiteX209" fmla="*/ 478828 w 1444644"/>
              <a:gd name="connsiteY209" fmla="*/ 956118 h 1239596"/>
              <a:gd name="connsiteX210" fmla="*/ 486217 w 1444644"/>
              <a:gd name="connsiteY210" fmla="*/ 951576 h 1239596"/>
              <a:gd name="connsiteX211" fmla="*/ 488373 w 1444644"/>
              <a:gd name="connsiteY211" fmla="*/ 951269 h 1239596"/>
              <a:gd name="connsiteX212" fmla="*/ 490605 w 1444644"/>
              <a:gd name="connsiteY212" fmla="*/ 951808 h 1239596"/>
              <a:gd name="connsiteX213" fmla="*/ 492760 w 1444644"/>
              <a:gd name="connsiteY213" fmla="*/ 954271 h 1239596"/>
              <a:gd name="connsiteX214" fmla="*/ 493222 w 1444644"/>
              <a:gd name="connsiteY214" fmla="*/ 959582 h 1239596"/>
              <a:gd name="connsiteX215" fmla="*/ 494068 w 1444644"/>
              <a:gd name="connsiteY215" fmla="*/ 960659 h 1239596"/>
              <a:gd name="connsiteX216" fmla="*/ 495146 w 1444644"/>
              <a:gd name="connsiteY216" fmla="*/ 960659 h 1239596"/>
              <a:gd name="connsiteX217" fmla="*/ 498918 w 1444644"/>
              <a:gd name="connsiteY217" fmla="*/ 959735 h 1239596"/>
              <a:gd name="connsiteX218" fmla="*/ 509847 w 1444644"/>
              <a:gd name="connsiteY218" fmla="*/ 953193 h 1239596"/>
              <a:gd name="connsiteX219" fmla="*/ 511310 w 1444644"/>
              <a:gd name="connsiteY219" fmla="*/ 952808 h 1239596"/>
              <a:gd name="connsiteX220" fmla="*/ 513542 w 1444644"/>
              <a:gd name="connsiteY220" fmla="*/ 952808 h 1239596"/>
              <a:gd name="connsiteX221" fmla="*/ 515543 w 1444644"/>
              <a:gd name="connsiteY221" fmla="*/ 953655 h 1239596"/>
              <a:gd name="connsiteX222" fmla="*/ 517236 w 1444644"/>
              <a:gd name="connsiteY222" fmla="*/ 955348 h 1239596"/>
              <a:gd name="connsiteX223" fmla="*/ 517698 w 1444644"/>
              <a:gd name="connsiteY223" fmla="*/ 956041 h 1239596"/>
              <a:gd name="connsiteX224" fmla="*/ 522085 w 1444644"/>
              <a:gd name="connsiteY224" fmla="*/ 963968 h 1239596"/>
              <a:gd name="connsiteX225" fmla="*/ 532861 w 1444644"/>
              <a:gd name="connsiteY225" fmla="*/ 962506 h 1239596"/>
              <a:gd name="connsiteX226" fmla="*/ 534093 w 1444644"/>
              <a:gd name="connsiteY226" fmla="*/ 962660 h 1239596"/>
              <a:gd name="connsiteX227" fmla="*/ 537479 w 1444644"/>
              <a:gd name="connsiteY227" fmla="*/ 963815 h 1239596"/>
              <a:gd name="connsiteX228" fmla="*/ 538326 w 1444644"/>
              <a:gd name="connsiteY228" fmla="*/ 964277 h 1239596"/>
              <a:gd name="connsiteX229" fmla="*/ 540404 w 1444644"/>
              <a:gd name="connsiteY229" fmla="*/ 965893 h 1239596"/>
              <a:gd name="connsiteX230" fmla="*/ 540712 w 1444644"/>
              <a:gd name="connsiteY230" fmla="*/ 965431 h 1239596"/>
              <a:gd name="connsiteX231" fmla="*/ 542867 w 1444644"/>
              <a:gd name="connsiteY231" fmla="*/ 954117 h 1239596"/>
              <a:gd name="connsiteX232" fmla="*/ 545176 w 1444644"/>
              <a:gd name="connsiteY232" fmla="*/ 951885 h 1239596"/>
              <a:gd name="connsiteX233" fmla="*/ 548101 w 1444644"/>
              <a:gd name="connsiteY233" fmla="*/ 953347 h 1239596"/>
              <a:gd name="connsiteX234" fmla="*/ 552565 w 1444644"/>
              <a:gd name="connsiteY234" fmla="*/ 961814 h 1239596"/>
              <a:gd name="connsiteX235" fmla="*/ 552873 w 1444644"/>
              <a:gd name="connsiteY235" fmla="*/ 963507 h 1239596"/>
              <a:gd name="connsiteX236" fmla="*/ 552334 w 1444644"/>
              <a:gd name="connsiteY236" fmla="*/ 967971 h 1239596"/>
              <a:gd name="connsiteX237" fmla="*/ 552411 w 1444644"/>
              <a:gd name="connsiteY237" fmla="*/ 971665 h 1239596"/>
              <a:gd name="connsiteX238" fmla="*/ 556106 w 1444644"/>
              <a:gd name="connsiteY238" fmla="*/ 968356 h 1239596"/>
              <a:gd name="connsiteX239" fmla="*/ 557953 w 1444644"/>
              <a:gd name="connsiteY239" fmla="*/ 967663 h 1239596"/>
              <a:gd name="connsiteX240" fmla="*/ 564727 w 1444644"/>
              <a:gd name="connsiteY240" fmla="*/ 967663 h 1239596"/>
              <a:gd name="connsiteX241" fmla="*/ 566189 w 1444644"/>
              <a:gd name="connsiteY241" fmla="*/ 968048 h 1239596"/>
              <a:gd name="connsiteX242" fmla="*/ 569037 w 1444644"/>
              <a:gd name="connsiteY242" fmla="*/ 969741 h 1239596"/>
              <a:gd name="connsiteX243" fmla="*/ 570115 w 1444644"/>
              <a:gd name="connsiteY243" fmla="*/ 970896 h 1239596"/>
              <a:gd name="connsiteX244" fmla="*/ 570576 w 1444644"/>
              <a:gd name="connsiteY244" fmla="*/ 971742 h 1239596"/>
              <a:gd name="connsiteX245" fmla="*/ 574194 w 1444644"/>
              <a:gd name="connsiteY245" fmla="*/ 965046 h 1239596"/>
              <a:gd name="connsiteX246" fmla="*/ 576580 w 1444644"/>
              <a:gd name="connsiteY246" fmla="*/ 963661 h 1239596"/>
              <a:gd name="connsiteX247" fmla="*/ 581044 w 1444644"/>
              <a:gd name="connsiteY247" fmla="*/ 963661 h 1239596"/>
              <a:gd name="connsiteX248" fmla="*/ 583045 w 1444644"/>
              <a:gd name="connsiteY248" fmla="*/ 964507 h 1239596"/>
              <a:gd name="connsiteX249" fmla="*/ 583045 w 1444644"/>
              <a:gd name="connsiteY249" fmla="*/ 964507 h 1239596"/>
              <a:gd name="connsiteX250" fmla="*/ 585277 w 1444644"/>
              <a:gd name="connsiteY250" fmla="*/ 966740 h 1239596"/>
              <a:gd name="connsiteX251" fmla="*/ 586047 w 1444644"/>
              <a:gd name="connsiteY251" fmla="*/ 969049 h 1239596"/>
              <a:gd name="connsiteX252" fmla="*/ 585739 w 1444644"/>
              <a:gd name="connsiteY252" fmla="*/ 972051 h 1239596"/>
              <a:gd name="connsiteX253" fmla="*/ 588356 w 1444644"/>
              <a:gd name="connsiteY253" fmla="*/ 968664 h 1239596"/>
              <a:gd name="connsiteX254" fmla="*/ 589665 w 1444644"/>
              <a:gd name="connsiteY254" fmla="*/ 967740 h 1239596"/>
              <a:gd name="connsiteX255" fmla="*/ 593051 w 1444644"/>
              <a:gd name="connsiteY255" fmla="*/ 966586 h 1239596"/>
              <a:gd name="connsiteX256" fmla="*/ 594899 w 1444644"/>
              <a:gd name="connsiteY256" fmla="*/ 966586 h 1239596"/>
              <a:gd name="connsiteX257" fmla="*/ 603596 w 1444644"/>
              <a:gd name="connsiteY257" fmla="*/ 969665 h 1239596"/>
              <a:gd name="connsiteX258" fmla="*/ 608907 w 1444644"/>
              <a:gd name="connsiteY258" fmla="*/ 968202 h 1239596"/>
              <a:gd name="connsiteX259" fmla="*/ 609446 w 1444644"/>
              <a:gd name="connsiteY259" fmla="*/ 968125 h 1239596"/>
              <a:gd name="connsiteX260" fmla="*/ 618221 w 1444644"/>
              <a:gd name="connsiteY260" fmla="*/ 967586 h 1239596"/>
              <a:gd name="connsiteX261" fmla="*/ 619683 w 1444644"/>
              <a:gd name="connsiteY261" fmla="*/ 966586 h 1239596"/>
              <a:gd name="connsiteX262" fmla="*/ 619683 w 1444644"/>
              <a:gd name="connsiteY262" fmla="*/ 965739 h 1239596"/>
              <a:gd name="connsiteX263" fmla="*/ 618067 w 1444644"/>
              <a:gd name="connsiteY263" fmla="*/ 963661 h 1239596"/>
              <a:gd name="connsiteX264" fmla="*/ 617451 w 1444644"/>
              <a:gd name="connsiteY264" fmla="*/ 961891 h 1239596"/>
              <a:gd name="connsiteX265" fmla="*/ 617451 w 1444644"/>
              <a:gd name="connsiteY265" fmla="*/ 959658 h 1239596"/>
              <a:gd name="connsiteX266" fmla="*/ 618990 w 1444644"/>
              <a:gd name="connsiteY266" fmla="*/ 957118 h 1239596"/>
              <a:gd name="connsiteX267" fmla="*/ 631382 w 1444644"/>
              <a:gd name="connsiteY267" fmla="*/ 950961 h 1239596"/>
              <a:gd name="connsiteX268" fmla="*/ 633768 w 1444644"/>
              <a:gd name="connsiteY268" fmla="*/ 950884 h 1239596"/>
              <a:gd name="connsiteX269" fmla="*/ 639156 w 1444644"/>
              <a:gd name="connsiteY269" fmla="*/ 953347 h 1239596"/>
              <a:gd name="connsiteX270" fmla="*/ 647854 w 1444644"/>
              <a:gd name="connsiteY270" fmla="*/ 951808 h 1239596"/>
              <a:gd name="connsiteX271" fmla="*/ 649624 w 1444644"/>
              <a:gd name="connsiteY271" fmla="*/ 952038 h 1239596"/>
              <a:gd name="connsiteX272" fmla="*/ 651856 w 1444644"/>
              <a:gd name="connsiteY272" fmla="*/ 953193 h 1239596"/>
              <a:gd name="connsiteX273" fmla="*/ 653242 w 1444644"/>
              <a:gd name="connsiteY273" fmla="*/ 954655 h 1239596"/>
              <a:gd name="connsiteX274" fmla="*/ 655243 w 1444644"/>
              <a:gd name="connsiteY274" fmla="*/ 959582 h 1239596"/>
              <a:gd name="connsiteX275" fmla="*/ 656706 w 1444644"/>
              <a:gd name="connsiteY275" fmla="*/ 960736 h 1239596"/>
              <a:gd name="connsiteX276" fmla="*/ 658553 w 1444644"/>
              <a:gd name="connsiteY276" fmla="*/ 960736 h 1239596"/>
              <a:gd name="connsiteX277" fmla="*/ 661093 w 1444644"/>
              <a:gd name="connsiteY277" fmla="*/ 959658 h 1239596"/>
              <a:gd name="connsiteX278" fmla="*/ 661939 w 1444644"/>
              <a:gd name="connsiteY278" fmla="*/ 958273 h 1239596"/>
              <a:gd name="connsiteX279" fmla="*/ 661939 w 1444644"/>
              <a:gd name="connsiteY279" fmla="*/ 952885 h 1239596"/>
              <a:gd name="connsiteX280" fmla="*/ 663094 w 1444644"/>
              <a:gd name="connsiteY280" fmla="*/ 950653 h 1239596"/>
              <a:gd name="connsiteX281" fmla="*/ 665326 w 1444644"/>
              <a:gd name="connsiteY281" fmla="*/ 948960 h 1239596"/>
              <a:gd name="connsiteX282" fmla="*/ 668020 w 1444644"/>
              <a:gd name="connsiteY282" fmla="*/ 948575 h 1239596"/>
              <a:gd name="connsiteX283" fmla="*/ 670868 w 1444644"/>
              <a:gd name="connsiteY283" fmla="*/ 949729 h 1239596"/>
              <a:gd name="connsiteX284" fmla="*/ 671407 w 1444644"/>
              <a:gd name="connsiteY284" fmla="*/ 950037 h 1239596"/>
              <a:gd name="connsiteX285" fmla="*/ 675486 w 1444644"/>
              <a:gd name="connsiteY285" fmla="*/ 952731 h 1239596"/>
              <a:gd name="connsiteX286" fmla="*/ 676410 w 1444644"/>
              <a:gd name="connsiteY286" fmla="*/ 952577 h 1239596"/>
              <a:gd name="connsiteX287" fmla="*/ 681490 w 1444644"/>
              <a:gd name="connsiteY287" fmla="*/ 948036 h 1239596"/>
              <a:gd name="connsiteX288" fmla="*/ 688879 w 1444644"/>
              <a:gd name="connsiteY288" fmla="*/ 941801 h 1239596"/>
              <a:gd name="connsiteX289" fmla="*/ 689956 w 1444644"/>
              <a:gd name="connsiteY289" fmla="*/ 941263 h 1239596"/>
              <a:gd name="connsiteX290" fmla="*/ 696114 w 1444644"/>
              <a:gd name="connsiteY290" fmla="*/ 939569 h 1239596"/>
              <a:gd name="connsiteX291" fmla="*/ 696883 w 1444644"/>
              <a:gd name="connsiteY291" fmla="*/ 939492 h 1239596"/>
              <a:gd name="connsiteX292" fmla="*/ 700270 w 1444644"/>
              <a:gd name="connsiteY292" fmla="*/ 939492 h 1239596"/>
              <a:gd name="connsiteX293" fmla="*/ 702271 w 1444644"/>
              <a:gd name="connsiteY293" fmla="*/ 940339 h 1239596"/>
              <a:gd name="connsiteX294" fmla="*/ 703888 w 1444644"/>
              <a:gd name="connsiteY294" fmla="*/ 941955 h 1239596"/>
              <a:gd name="connsiteX295" fmla="*/ 705812 w 1444644"/>
              <a:gd name="connsiteY295" fmla="*/ 942263 h 1239596"/>
              <a:gd name="connsiteX296" fmla="*/ 709968 w 1444644"/>
              <a:gd name="connsiteY296" fmla="*/ 939492 h 1239596"/>
              <a:gd name="connsiteX297" fmla="*/ 717665 w 1444644"/>
              <a:gd name="connsiteY297" fmla="*/ 933412 h 1239596"/>
              <a:gd name="connsiteX298" fmla="*/ 718127 w 1444644"/>
              <a:gd name="connsiteY298" fmla="*/ 933104 h 1239596"/>
              <a:gd name="connsiteX299" fmla="*/ 724131 w 1444644"/>
              <a:gd name="connsiteY299" fmla="*/ 930102 h 1239596"/>
              <a:gd name="connsiteX300" fmla="*/ 725978 w 1444644"/>
              <a:gd name="connsiteY300" fmla="*/ 926869 h 1239596"/>
              <a:gd name="connsiteX301" fmla="*/ 726594 w 1444644"/>
              <a:gd name="connsiteY301" fmla="*/ 926099 h 1239596"/>
              <a:gd name="connsiteX302" fmla="*/ 729981 w 1444644"/>
              <a:gd name="connsiteY302" fmla="*/ 923252 h 1239596"/>
              <a:gd name="connsiteX303" fmla="*/ 731212 w 1444644"/>
              <a:gd name="connsiteY303" fmla="*/ 922636 h 1239596"/>
              <a:gd name="connsiteX304" fmla="*/ 738062 w 1444644"/>
              <a:gd name="connsiteY304" fmla="*/ 921250 h 1239596"/>
              <a:gd name="connsiteX305" fmla="*/ 738370 w 1444644"/>
              <a:gd name="connsiteY305" fmla="*/ 920481 h 1239596"/>
              <a:gd name="connsiteX306" fmla="*/ 737293 w 1444644"/>
              <a:gd name="connsiteY306" fmla="*/ 918018 h 1239596"/>
              <a:gd name="connsiteX307" fmla="*/ 733752 w 1444644"/>
              <a:gd name="connsiteY307" fmla="*/ 914477 h 1239596"/>
              <a:gd name="connsiteX308" fmla="*/ 733059 w 1444644"/>
              <a:gd name="connsiteY308" fmla="*/ 911783 h 1239596"/>
              <a:gd name="connsiteX309" fmla="*/ 734753 w 1444644"/>
              <a:gd name="connsiteY309" fmla="*/ 905626 h 1239596"/>
              <a:gd name="connsiteX310" fmla="*/ 736215 w 1444644"/>
              <a:gd name="connsiteY310" fmla="*/ 903855 h 1239596"/>
              <a:gd name="connsiteX311" fmla="*/ 742142 w 1444644"/>
              <a:gd name="connsiteY311" fmla="*/ 900930 h 1239596"/>
              <a:gd name="connsiteX312" fmla="*/ 746837 w 1444644"/>
              <a:gd name="connsiteY312" fmla="*/ 892079 h 1239596"/>
              <a:gd name="connsiteX313" fmla="*/ 747914 w 1444644"/>
              <a:gd name="connsiteY313" fmla="*/ 891001 h 1239596"/>
              <a:gd name="connsiteX314" fmla="*/ 780550 w 1444644"/>
              <a:gd name="connsiteY314" fmla="*/ 872452 h 1239596"/>
              <a:gd name="connsiteX315" fmla="*/ 781088 w 1444644"/>
              <a:gd name="connsiteY315" fmla="*/ 872221 h 1239596"/>
              <a:gd name="connsiteX316" fmla="*/ 788401 w 1444644"/>
              <a:gd name="connsiteY316" fmla="*/ 869989 h 1239596"/>
              <a:gd name="connsiteX317" fmla="*/ 789632 w 1444644"/>
              <a:gd name="connsiteY317" fmla="*/ 869912 h 1239596"/>
              <a:gd name="connsiteX318" fmla="*/ 793558 w 1444644"/>
              <a:gd name="connsiteY318" fmla="*/ 870451 h 1239596"/>
              <a:gd name="connsiteX319" fmla="*/ 795482 w 1444644"/>
              <a:gd name="connsiteY319" fmla="*/ 871605 h 1239596"/>
              <a:gd name="connsiteX320" fmla="*/ 799099 w 1444644"/>
              <a:gd name="connsiteY320" fmla="*/ 876762 h 1239596"/>
              <a:gd name="connsiteX321" fmla="*/ 802024 w 1444644"/>
              <a:gd name="connsiteY321" fmla="*/ 878686 h 1239596"/>
              <a:gd name="connsiteX322" fmla="*/ 802871 w 1444644"/>
              <a:gd name="connsiteY322" fmla="*/ 879610 h 1239596"/>
              <a:gd name="connsiteX323" fmla="*/ 805642 w 1444644"/>
              <a:gd name="connsiteY323" fmla="*/ 884228 h 1239596"/>
              <a:gd name="connsiteX324" fmla="*/ 812338 w 1444644"/>
              <a:gd name="connsiteY324" fmla="*/ 885767 h 1239596"/>
              <a:gd name="connsiteX325" fmla="*/ 816033 w 1444644"/>
              <a:gd name="connsiteY325" fmla="*/ 881226 h 1239596"/>
              <a:gd name="connsiteX326" fmla="*/ 819265 w 1444644"/>
              <a:gd name="connsiteY326" fmla="*/ 873683 h 1239596"/>
              <a:gd name="connsiteX327" fmla="*/ 820035 w 1444644"/>
              <a:gd name="connsiteY327" fmla="*/ 872682 h 1239596"/>
              <a:gd name="connsiteX328" fmla="*/ 824499 w 1444644"/>
              <a:gd name="connsiteY328" fmla="*/ 868757 h 1239596"/>
              <a:gd name="connsiteX329" fmla="*/ 825731 w 1444644"/>
              <a:gd name="connsiteY329" fmla="*/ 868142 h 1239596"/>
              <a:gd name="connsiteX330" fmla="*/ 838123 w 1444644"/>
              <a:gd name="connsiteY330" fmla="*/ 865294 h 1239596"/>
              <a:gd name="connsiteX331" fmla="*/ 839970 w 1444644"/>
              <a:gd name="connsiteY331" fmla="*/ 865524 h 1239596"/>
              <a:gd name="connsiteX332" fmla="*/ 844434 w 1444644"/>
              <a:gd name="connsiteY332" fmla="*/ 867756 h 1239596"/>
              <a:gd name="connsiteX333" fmla="*/ 845897 w 1444644"/>
              <a:gd name="connsiteY333" fmla="*/ 869681 h 1239596"/>
              <a:gd name="connsiteX334" fmla="*/ 848745 w 1444644"/>
              <a:gd name="connsiteY334" fmla="*/ 882612 h 1239596"/>
              <a:gd name="connsiteX335" fmla="*/ 849437 w 1444644"/>
              <a:gd name="connsiteY335" fmla="*/ 884228 h 1239596"/>
              <a:gd name="connsiteX336" fmla="*/ 849976 w 1444644"/>
              <a:gd name="connsiteY336" fmla="*/ 884613 h 1239596"/>
              <a:gd name="connsiteX337" fmla="*/ 850900 w 1444644"/>
              <a:gd name="connsiteY337" fmla="*/ 884382 h 1239596"/>
              <a:gd name="connsiteX338" fmla="*/ 853440 w 1444644"/>
              <a:gd name="connsiteY338" fmla="*/ 870373 h 1239596"/>
              <a:gd name="connsiteX339" fmla="*/ 854210 w 1444644"/>
              <a:gd name="connsiteY339" fmla="*/ 868911 h 1239596"/>
              <a:gd name="connsiteX340" fmla="*/ 859290 w 1444644"/>
              <a:gd name="connsiteY340" fmla="*/ 863831 h 1239596"/>
              <a:gd name="connsiteX341" fmla="*/ 862676 w 1444644"/>
              <a:gd name="connsiteY341" fmla="*/ 863369 h 1239596"/>
              <a:gd name="connsiteX342" fmla="*/ 866602 w 1444644"/>
              <a:gd name="connsiteY342" fmla="*/ 865601 h 1239596"/>
              <a:gd name="connsiteX343" fmla="*/ 867602 w 1444644"/>
              <a:gd name="connsiteY343" fmla="*/ 866602 h 1239596"/>
              <a:gd name="connsiteX344" fmla="*/ 871374 w 1444644"/>
              <a:gd name="connsiteY344" fmla="*/ 873067 h 1239596"/>
              <a:gd name="connsiteX345" fmla="*/ 871374 w 1444644"/>
              <a:gd name="connsiteY345" fmla="*/ 870219 h 1239596"/>
              <a:gd name="connsiteX346" fmla="*/ 871374 w 1444644"/>
              <a:gd name="connsiteY346" fmla="*/ 870219 h 1239596"/>
              <a:gd name="connsiteX347" fmla="*/ 872528 w 1444644"/>
              <a:gd name="connsiteY347" fmla="*/ 861984 h 1239596"/>
              <a:gd name="connsiteX348" fmla="*/ 873298 w 1444644"/>
              <a:gd name="connsiteY348" fmla="*/ 860368 h 1239596"/>
              <a:gd name="connsiteX349" fmla="*/ 877762 w 1444644"/>
              <a:gd name="connsiteY349" fmla="*/ 855826 h 1239596"/>
              <a:gd name="connsiteX350" fmla="*/ 879764 w 1444644"/>
              <a:gd name="connsiteY350" fmla="*/ 854980 h 1239596"/>
              <a:gd name="connsiteX351" fmla="*/ 883997 w 1444644"/>
              <a:gd name="connsiteY351" fmla="*/ 854980 h 1239596"/>
              <a:gd name="connsiteX352" fmla="*/ 883304 w 1444644"/>
              <a:gd name="connsiteY352" fmla="*/ 854518 h 1239596"/>
              <a:gd name="connsiteX353" fmla="*/ 882611 w 1444644"/>
              <a:gd name="connsiteY353" fmla="*/ 853902 h 1239596"/>
              <a:gd name="connsiteX354" fmla="*/ 879764 w 1444644"/>
              <a:gd name="connsiteY354" fmla="*/ 850515 h 1239596"/>
              <a:gd name="connsiteX355" fmla="*/ 879148 w 1444644"/>
              <a:gd name="connsiteY355" fmla="*/ 848283 h 1239596"/>
              <a:gd name="connsiteX356" fmla="*/ 879686 w 1444644"/>
              <a:gd name="connsiteY356" fmla="*/ 844358 h 1239596"/>
              <a:gd name="connsiteX357" fmla="*/ 882458 w 1444644"/>
              <a:gd name="connsiteY357" fmla="*/ 841972 h 1239596"/>
              <a:gd name="connsiteX358" fmla="*/ 885305 w 1444644"/>
              <a:gd name="connsiteY358" fmla="*/ 841972 h 1239596"/>
              <a:gd name="connsiteX359" fmla="*/ 886768 w 1444644"/>
              <a:gd name="connsiteY359" fmla="*/ 842356 h 1239596"/>
              <a:gd name="connsiteX360" fmla="*/ 889077 w 1444644"/>
              <a:gd name="connsiteY360" fmla="*/ 843742 h 1239596"/>
              <a:gd name="connsiteX361" fmla="*/ 896389 w 1444644"/>
              <a:gd name="connsiteY361" fmla="*/ 844820 h 1239596"/>
              <a:gd name="connsiteX362" fmla="*/ 899776 w 1444644"/>
              <a:gd name="connsiteY362" fmla="*/ 845666 h 1239596"/>
              <a:gd name="connsiteX363" fmla="*/ 907088 w 1444644"/>
              <a:gd name="connsiteY363" fmla="*/ 839278 h 1239596"/>
              <a:gd name="connsiteX364" fmla="*/ 907704 w 1444644"/>
              <a:gd name="connsiteY364" fmla="*/ 838893 h 1239596"/>
              <a:gd name="connsiteX365" fmla="*/ 911090 w 1444644"/>
              <a:gd name="connsiteY365" fmla="*/ 837200 h 1239596"/>
              <a:gd name="connsiteX366" fmla="*/ 912245 w 1444644"/>
              <a:gd name="connsiteY366" fmla="*/ 836892 h 1239596"/>
              <a:gd name="connsiteX367" fmla="*/ 925484 w 1444644"/>
              <a:gd name="connsiteY367" fmla="*/ 836353 h 1239596"/>
              <a:gd name="connsiteX368" fmla="*/ 931641 w 1444644"/>
              <a:gd name="connsiteY368" fmla="*/ 834814 h 1239596"/>
              <a:gd name="connsiteX369" fmla="*/ 937260 w 1444644"/>
              <a:gd name="connsiteY369" fmla="*/ 831735 h 1239596"/>
              <a:gd name="connsiteX370" fmla="*/ 951653 w 1444644"/>
              <a:gd name="connsiteY370" fmla="*/ 819035 h 1239596"/>
              <a:gd name="connsiteX371" fmla="*/ 953270 w 1444644"/>
              <a:gd name="connsiteY371" fmla="*/ 818342 h 1239596"/>
              <a:gd name="connsiteX372" fmla="*/ 960043 w 1444644"/>
              <a:gd name="connsiteY372" fmla="*/ 817803 h 1239596"/>
              <a:gd name="connsiteX373" fmla="*/ 961659 w 1444644"/>
              <a:gd name="connsiteY373" fmla="*/ 818188 h 1239596"/>
              <a:gd name="connsiteX374" fmla="*/ 973205 w 1444644"/>
              <a:gd name="connsiteY374" fmla="*/ 824808 h 1239596"/>
              <a:gd name="connsiteX375" fmla="*/ 974436 w 1444644"/>
              <a:gd name="connsiteY375" fmla="*/ 820420 h 1239596"/>
              <a:gd name="connsiteX376" fmla="*/ 974821 w 1444644"/>
              <a:gd name="connsiteY376" fmla="*/ 819650 h 1239596"/>
              <a:gd name="connsiteX377" fmla="*/ 978208 w 1444644"/>
              <a:gd name="connsiteY377" fmla="*/ 814570 h 1239596"/>
              <a:gd name="connsiteX378" fmla="*/ 980209 w 1444644"/>
              <a:gd name="connsiteY378" fmla="*/ 813339 h 1239596"/>
              <a:gd name="connsiteX379" fmla="*/ 984673 w 1444644"/>
              <a:gd name="connsiteY379" fmla="*/ 812800 h 1239596"/>
              <a:gd name="connsiteX380" fmla="*/ 986982 w 1444644"/>
              <a:gd name="connsiteY380" fmla="*/ 813570 h 1239596"/>
              <a:gd name="connsiteX381" fmla="*/ 992601 w 1444644"/>
              <a:gd name="connsiteY381" fmla="*/ 819188 h 1239596"/>
              <a:gd name="connsiteX382" fmla="*/ 993294 w 1444644"/>
              <a:gd name="connsiteY382" fmla="*/ 820266 h 1239596"/>
              <a:gd name="connsiteX383" fmla="*/ 995526 w 1444644"/>
              <a:gd name="connsiteY383" fmla="*/ 826655 h 1239596"/>
              <a:gd name="connsiteX384" fmla="*/ 994602 w 1444644"/>
              <a:gd name="connsiteY384" fmla="*/ 817649 h 1239596"/>
              <a:gd name="connsiteX385" fmla="*/ 994756 w 1444644"/>
              <a:gd name="connsiteY385" fmla="*/ 816187 h 1239596"/>
              <a:gd name="connsiteX386" fmla="*/ 995911 w 1444644"/>
              <a:gd name="connsiteY386" fmla="*/ 813339 h 1239596"/>
              <a:gd name="connsiteX387" fmla="*/ 996988 w 1444644"/>
              <a:gd name="connsiteY387" fmla="*/ 812030 h 1239596"/>
              <a:gd name="connsiteX388" fmla="*/ 1002068 w 1444644"/>
              <a:gd name="connsiteY388" fmla="*/ 808644 h 1239596"/>
              <a:gd name="connsiteX389" fmla="*/ 1007302 w 1444644"/>
              <a:gd name="connsiteY389" fmla="*/ 805719 h 1239596"/>
              <a:gd name="connsiteX390" fmla="*/ 1008072 w 1444644"/>
              <a:gd name="connsiteY390" fmla="*/ 805411 h 1239596"/>
              <a:gd name="connsiteX391" fmla="*/ 1013152 w 1444644"/>
              <a:gd name="connsiteY391" fmla="*/ 804256 h 1239596"/>
              <a:gd name="connsiteX392" fmla="*/ 1014076 w 1444644"/>
              <a:gd name="connsiteY392" fmla="*/ 804180 h 1239596"/>
              <a:gd name="connsiteX393" fmla="*/ 1016231 w 1444644"/>
              <a:gd name="connsiteY393" fmla="*/ 804410 h 1239596"/>
              <a:gd name="connsiteX394" fmla="*/ 1016616 w 1444644"/>
              <a:gd name="connsiteY394" fmla="*/ 798715 h 1239596"/>
              <a:gd name="connsiteX395" fmla="*/ 1015538 w 1444644"/>
              <a:gd name="connsiteY395" fmla="*/ 792249 h 1239596"/>
              <a:gd name="connsiteX396" fmla="*/ 1014922 w 1444644"/>
              <a:gd name="connsiteY396" fmla="*/ 784706 h 1239596"/>
              <a:gd name="connsiteX397" fmla="*/ 1015076 w 1444644"/>
              <a:gd name="connsiteY397" fmla="*/ 783628 h 1239596"/>
              <a:gd name="connsiteX398" fmla="*/ 1016770 w 1444644"/>
              <a:gd name="connsiteY398" fmla="*/ 778549 h 1239596"/>
              <a:gd name="connsiteX399" fmla="*/ 1018155 w 1444644"/>
              <a:gd name="connsiteY399" fmla="*/ 776932 h 1239596"/>
              <a:gd name="connsiteX400" fmla="*/ 1022619 w 1444644"/>
              <a:gd name="connsiteY400" fmla="*/ 774700 h 1239596"/>
              <a:gd name="connsiteX401" fmla="*/ 1023312 w 1444644"/>
              <a:gd name="connsiteY401" fmla="*/ 774469 h 1239596"/>
              <a:gd name="connsiteX402" fmla="*/ 1037936 w 1444644"/>
              <a:gd name="connsiteY402" fmla="*/ 771621 h 1239596"/>
              <a:gd name="connsiteX403" fmla="*/ 1045556 w 1444644"/>
              <a:gd name="connsiteY403" fmla="*/ 769466 h 1239596"/>
              <a:gd name="connsiteX404" fmla="*/ 1047173 w 1444644"/>
              <a:gd name="connsiteY404" fmla="*/ 769466 h 1239596"/>
              <a:gd name="connsiteX405" fmla="*/ 1052792 w 1444644"/>
              <a:gd name="connsiteY405" fmla="*/ 771159 h 1239596"/>
              <a:gd name="connsiteX406" fmla="*/ 1054408 w 1444644"/>
              <a:gd name="connsiteY406" fmla="*/ 772468 h 1239596"/>
              <a:gd name="connsiteX407" fmla="*/ 1059180 w 1444644"/>
              <a:gd name="connsiteY407" fmla="*/ 781012 h 1239596"/>
              <a:gd name="connsiteX408" fmla="*/ 1063952 w 1444644"/>
              <a:gd name="connsiteY408" fmla="*/ 784783 h 1239596"/>
              <a:gd name="connsiteX409" fmla="*/ 1071803 w 1444644"/>
              <a:gd name="connsiteY409" fmla="*/ 786862 h 1239596"/>
              <a:gd name="connsiteX410" fmla="*/ 1085888 w 1444644"/>
              <a:gd name="connsiteY410" fmla="*/ 787939 h 1239596"/>
              <a:gd name="connsiteX411" fmla="*/ 1087505 w 1444644"/>
              <a:gd name="connsiteY411" fmla="*/ 788632 h 1239596"/>
              <a:gd name="connsiteX412" fmla="*/ 1090045 w 1444644"/>
              <a:gd name="connsiteY412" fmla="*/ 790864 h 1239596"/>
              <a:gd name="connsiteX413" fmla="*/ 1092200 w 1444644"/>
              <a:gd name="connsiteY413" fmla="*/ 790248 h 1239596"/>
              <a:gd name="connsiteX414" fmla="*/ 1094278 w 1444644"/>
              <a:gd name="connsiteY414" fmla="*/ 791557 h 1239596"/>
              <a:gd name="connsiteX415" fmla="*/ 1096356 w 1444644"/>
              <a:gd name="connsiteY415" fmla="*/ 794866 h 1239596"/>
              <a:gd name="connsiteX416" fmla="*/ 1099435 w 1444644"/>
              <a:gd name="connsiteY416" fmla="*/ 795174 h 1239596"/>
              <a:gd name="connsiteX417" fmla="*/ 1103899 w 1444644"/>
              <a:gd name="connsiteY417" fmla="*/ 793712 h 1239596"/>
              <a:gd name="connsiteX418" fmla="*/ 1110673 w 1444644"/>
              <a:gd name="connsiteY418" fmla="*/ 792172 h 1239596"/>
              <a:gd name="connsiteX419" fmla="*/ 1111211 w 1444644"/>
              <a:gd name="connsiteY419" fmla="*/ 791634 h 1239596"/>
              <a:gd name="connsiteX420" fmla="*/ 1112674 w 1444644"/>
              <a:gd name="connsiteY420" fmla="*/ 790864 h 1239596"/>
              <a:gd name="connsiteX421" fmla="*/ 1152775 w 1444644"/>
              <a:gd name="connsiteY421" fmla="*/ 783090 h 1239596"/>
              <a:gd name="connsiteX422" fmla="*/ 1159779 w 1444644"/>
              <a:gd name="connsiteY422" fmla="*/ 779549 h 1239596"/>
              <a:gd name="connsiteX423" fmla="*/ 1163320 w 1444644"/>
              <a:gd name="connsiteY423" fmla="*/ 775470 h 1239596"/>
              <a:gd name="connsiteX424" fmla="*/ 1164090 w 1444644"/>
              <a:gd name="connsiteY424" fmla="*/ 774854 h 1239596"/>
              <a:gd name="connsiteX425" fmla="*/ 1169170 w 1444644"/>
              <a:gd name="connsiteY425" fmla="*/ 772006 h 1239596"/>
              <a:gd name="connsiteX426" fmla="*/ 1171017 w 1444644"/>
              <a:gd name="connsiteY426" fmla="*/ 771698 h 1239596"/>
              <a:gd name="connsiteX427" fmla="*/ 1174404 w 1444644"/>
              <a:gd name="connsiteY427" fmla="*/ 772237 h 1239596"/>
              <a:gd name="connsiteX428" fmla="*/ 1176097 w 1444644"/>
              <a:gd name="connsiteY428" fmla="*/ 773238 h 1239596"/>
              <a:gd name="connsiteX429" fmla="*/ 1178329 w 1444644"/>
              <a:gd name="connsiteY429" fmla="*/ 776086 h 1239596"/>
              <a:gd name="connsiteX430" fmla="*/ 1178868 w 1444644"/>
              <a:gd name="connsiteY430" fmla="*/ 777163 h 1239596"/>
              <a:gd name="connsiteX431" fmla="*/ 1181408 w 1444644"/>
              <a:gd name="connsiteY431" fmla="*/ 787246 h 1239596"/>
              <a:gd name="connsiteX432" fmla="*/ 1182255 w 1444644"/>
              <a:gd name="connsiteY432" fmla="*/ 787785 h 1239596"/>
              <a:gd name="connsiteX433" fmla="*/ 1183640 w 1444644"/>
              <a:gd name="connsiteY433" fmla="*/ 786169 h 1239596"/>
              <a:gd name="connsiteX434" fmla="*/ 1184641 w 1444644"/>
              <a:gd name="connsiteY434" fmla="*/ 780165 h 1239596"/>
              <a:gd name="connsiteX435" fmla="*/ 1184564 w 1444644"/>
              <a:gd name="connsiteY435" fmla="*/ 768773 h 1239596"/>
              <a:gd name="connsiteX436" fmla="*/ 1185102 w 1444644"/>
              <a:gd name="connsiteY436" fmla="*/ 767080 h 1239596"/>
              <a:gd name="connsiteX437" fmla="*/ 1186796 w 1444644"/>
              <a:gd name="connsiteY437" fmla="*/ 764848 h 1239596"/>
              <a:gd name="connsiteX438" fmla="*/ 1189490 w 1444644"/>
              <a:gd name="connsiteY438" fmla="*/ 763771 h 1239596"/>
              <a:gd name="connsiteX439" fmla="*/ 1192876 w 1444644"/>
              <a:gd name="connsiteY439" fmla="*/ 764309 h 1239596"/>
              <a:gd name="connsiteX440" fmla="*/ 1194339 w 1444644"/>
              <a:gd name="connsiteY440" fmla="*/ 765079 h 1239596"/>
              <a:gd name="connsiteX441" fmla="*/ 1207962 w 1444644"/>
              <a:gd name="connsiteY441" fmla="*/ 778164 h 1239596"/>
              <a:gd name="connsiteX442" fmla="*/ 1211349 w 1444644"/>
              <a:gd name="connsiteY442" fmla="*/ 779241 h 1239596"/>
              <a:gd name="connsiteX443" fmla="*/ 1214428 w 1444644"/>
              <a:gd name="connsiteY443" fmla="*/ 777702 h 1239596"/>
              <a:gd name="connsiteX444" fmla="*/ 1220277 w 1444644"/>
              <a:gd name="connsiteY444" fmla="*/ 771852 h 1239596"/>
              <a:gd name="connsiteX445" fmla="*/ 1221586 w 1444644"/>
              <a:gd name="connsiteY445" fmla="*/ 771082 h 1239596"/>
              <a:gd name="connsiteX446" fmla="*/ 1223818 w 1444644"/>
              <a:gd name="connsiteY446" fmla="*/ 770544 h 1239596"/>
              <a:gd name="connsiteX447" fmla="*/ 1227051 w 1444644"/>
              <a:gd name="connsiteY447" fmla="*/ 772006 h 1239596"/>
              <a:gd name="connsiteX448" fmla="*/ 1228205 w 1444644"/>
              <a:gd name="connsiteY448" fmla="*/ 774238 h 1239596"/>
              <a:gd name="connsiteX449" fmla="*/ 1228513 w 1444644"/>
              <a:gd name="connsiteY449" fmla="*/ 775624 h 1239596"/>
              <a:gd name="connsiteX450" fmla="*/ 1227974 w 1444644"/>
              <a:gd name="connsiteY450" fmla="*/ 785630 h 1239596"/>
              <a:gd name="connsiteX451" fmla="*/ 1228744 w 1444644"/>
              <a:gd name="connsiteY451" fmla="*/ 787477 h 1239596"/>
              <a:gd name="connsiteX452" fmla="*/ 1234286 w 1444644"/>
              <a:gd name="connsiteY452" fmla="*/ 788247 h 1239596"/>
              <a:gd name="connsiteX453" fmla="*/ 1249372 w 1444644"/>
              <a:gd name="connsiteY453" fmla="*/ 781474 h 1239596"/>
              <a:gd name="connsiteX454" fmla="*/ 1252913 w 1444644"/>
              <a:gd name="connsiteY454" fmla="*/ 777933 h 1239596"/>
              <a:gd name="connsiteX455" fmla="*/ 1255453 w 1444644"/>
              <a:gd name="connsiteY455" fmla="*/ 774315 h 1239596"/>
              <a:gd name="connsiteX456" fmla="*/ 1257069 w 1444644"/>
              <a:gd name="connsiteY456" fmla="*/ 773238 h 1239596"/>
              <a:gd name="connsiteX457" fmla="*/ 1261533 w 1444644"/>
              <a:gd name="connsiteY457" fmla="*/ 772083 h 1239596"/>
              <a:gd name="connsiteX458" fmla="*/ 1262226 w 1444644"/>
              <a:gd name="connsiteY458" fmla="*/ 772006 h 1239596"/>
              <a:gd name="connsiteX459" fmla="*/ 1267306 w 1444644"/>
              <a:gd name="connsiteY459" fmla="*/ 772006 h 1239596"/>
              <a:gd name="connsiteX460" fmla="*/ 1276542 w 1444644"/>
              <a:gd name="connsiteY460" fmla="*/ 770929 h 1239596"/>
              <a:gd name="connsiteX461" fmla="*/ 1277235 w 1444644"/>
              <a:gd name="connsiteY461" fmla="*/ 770929 h 1239596"/>
              <a:gd name="connsiteX462" fmla="*/ 1285086 w 1444644"/>
              <a:gd name="connsiteY462" fmla="*/ 772083 h 1239596"/>
              <a:gd name="connsiteX463" fmla="*/ 1293091 w 1444644"/>
              <a:gd name="connsiteY463" fmla="*/ 774700 h 1239596"/>
              <a:gd name="connsiteX464" fmla="*/ 1295862 w 1444644"/>
              <a:gd name="connsiteY464" fmla="*/ 773700 h 1239596"/>
              <a:gd name="connsiteX465" fmla="*/ 1300403 w 1444644"/>
              <a:gd name="connsiteY465" fmla="*/ 767080 h 1239596"/>
              <a:gd name="connsiteX466" fmla="*/ 1302712 w 1444644"/>
              <a:gd name="connsiteY466" fmla="*/ 765849 h 1239596"/>
              <a:gd name="connsiteX467" fmla="*/ 1305560 w 1444644"/>
              <a:gd name="connsiteY467" fmla="*/ 765849 h 1239596"/>
              <a:gd name="connsiteX468" fmla="*/ 1307022 w 1444644"/>
              <a:gd name="connsiteY468" fmla="*/ 766233 h 1239596"/>
              <a:gd name="connsiteX469" fmla="*/ 1319953 w 1444644"/>
              <a:gd name="connsiteY469" fmla="*/ 774084 h 1239596"/>
              <a:gd name="connsiteX470" fmla="*/ 1326265 w 1444644"/>
              <a:gd name="connsiteY470" fmla="*/ 776932 h 1239596"/>
              <a:gd name="connsiteX471" fmla="*/ 1328266 w 1444644"/>
              <a:gd name="connsiteY471" fmla="*/ 776702 h 1239596"/>
              <a:gd name="connsiteX472" fmla="*/ 1330498 w 1444644"/>
              <a:gd name="connsiteY472" fmla="*/ 770467 h 1239596"/>
              <a:gd name="connsiteX473" fmla="*/ 1330960 w 1444644"/>
              <a:gd name="connsiteY473" fmla="*/ 769620 h 1239596"/>
              <a:gd name="connsiteX474" fmla="*/ 1333192 w 1444644"/>
              <a:gd name="connsiteY474" fmla="*/ 766772 h 1239596"/>
              <a:gd name="connsiteX475" fmla="*/ 1335886 w 1444644"/>
              <a:gd name="connsiteY475" fmla="*/ 765771 h 1239596"/>
              <a:gd name="connsiteX476" fmla="*/ 1339273 w 1444644"/>
              <a:gd name="connsiteY476" fmla="*/ 766310 h 1239596"/>
              <a:gd name="connsiteX477" fmla="*/ 1340735 w 1444644"/>
              <a:gd name="connsiteY477" fmla="*/ 767003 h 1239596"/>
              <a:gd name="connsiteX478" fmla="*/ 1346277 w 1444644"/>
              <a:gd name="connsiteY478" fmla="*/ 772083 h 1239596"/>
              <a:gd name="connsiteX479" fmla="*/ 1347201 w 1444644"/>
              <a:gd name="connsiteY479" fmla="*/ 771775 h 1239596"/>
              <a:gd name="connsiteX480" fmla="*/ 1348586 w 1444644"/>
              <a:gd name="connsiteY480" fmla="*/ 769620 h 1239596"/>
              <a:gd name="connsiteX481" fmla="*/ 1350741 w 1444644"/>
              <a:gd name="connsiteY481" fmla="*/ 759999 h 1239596"/>
              <a:gd name="connsiteX482" fmla="*/ 1351126 w 1444644"/>
              <a:gd name="connsiteY482" fmla="*/ 759075 h 1239596"/>
              <a:gd name="connsiteX483" fmla="*/ 1353358 w 1444644"/>
              <a:gd name="connsiteY483" fmla="*/ 755688 h 1239596"/>
              <a:gd name="connsiteX484" fmla="*/ 1355667 w 1444644"/>
              <a:gd name="connsiteY484" fmla="*/ 754457 h 1239596"/>
              <a:gd name="connsiteX485" fmla="*/ 1359054 w 1444644"/>
              <a:gd name="connsiteY485" fmla="*/ 754457 h 1239596"/>
              <a:gd name="connsiteX486" fmla="*/ 1360824 w 1444644"/>
              <a:gd name="connsiteY486" fmla="*/ 755073 h 1239596"/>
              <a:gd name="connsiteX487" fmla="*/ 1364211 w 1444644"/>
              <a:gd name="connsiteY487" fmla="*/ 757921 h 1239596"/>
              <a:gd name="connsiteX488" fmla="*/ 1365134 w 1444644"/>
              <a:gd name="connsiteY488" fmla="*/ 759306 h 1239596"/>
              <a:gd name="connsiteX489" fmla="*/ 1366751 w 1444644"/>
              <a:gd name="connsiteY489" fmla="*/ 764540 h 1239596"/>
              <a:gd name="connsiteX490" fmla="*/ 1369060 w 1444644"/>
              <a:gd name="connsiteY490" fmla="*/ 768235 h 1239596"/>
              <a:gd name="connsiteX491" fmla="*/ 1371215 w 1444644"/>
              <a:gd name="connsiteY491" fmla="*/ 769697 h 1239596"/>
              <a:gd name="connsiteX492" fmla="*/ 1376526 w 1444644"/>
              <a:gd name="connsiteY492" fmla="*/ 769697 h 1239596"/>
              <a:gd name="connsiteX493" fmla="*/ 1377296 w 1444644"/>
              <a:gd name="connsiteY493" fmla="*/ 769774 h 1239596"/>
              <a:gd name="connsiteX494" fmla="*/ 1381221 w 1444644"/>
              <a:gd name="connsiteY494" fmla="*/ 770929 h 1239596"/>
              <a:gd name="connsiteX495" fmla="*/ 1381914 w 1444644"/>
              <a:gd name="connsiteY495" fmla="*/ 771236 h 1239596"/>
              <a:gd name="connsiteX496" fmla="*/ 1385762 w 1444644"/>
              <a:gd name="connsiteY496" fmla="*/ 773623 h 1239596"/>
              <a:gd name="connsiteX497" fmla="*/ 1385762 w 1444644"/>
              <a:gd name="connsiteY497" fmla="*/ 773623 h 1239596"/>
              <a:gd name="connsiteX498" fmla="*/ 1388533 w 1444644"/>
              <a:gd name="connsiteY498" fmla="*/ 773623 h 1239596"/>
              <a:gd name="connsiteX499" fmla="*/ 1392151 w 1444644"/>
              <a:gd name="connsiteY499" fmla="*/ 772699 h 1239596"/>
              <a:gd name="connsiteX500" fmla="*/ 1404620 w 1444644"/>
              <a:gd name="connsiteY500" fmla="*/ 762924 h 1239596"/>
              <a:gd name="connsiteX501" fmla="*/ 1406775 w 1444644"/>
              <a:gd name="connsiteY501" fmla="*/ 762385 h 1239596"/>
              <a:gd name="connsiteX502" fmla="*/ 1410162 w 1444644"/>
              <a:gd name="connsiteY502" fmla="*/ 762924 h 1239596"/>
              <a:gd name="connsiteX503" fmla="*/ 1411316 w 1444644"/>
              <a:gd name="connsiteY503" fmla="*/ 763385 h 1239596"/>
              <a:gd name="connsiteX504" fmla="*/ 1415242 w 1444644"/>
              <a:gd name="connsiteY504" fmla="*/ 766233 h 1239596"/>
              <a:gd name="connsiteX505" fmla="*/ 1418936 w 1444644"/>
              <a:gd name="connsiteY505" fmla="*/ 769389 h 1239596"/>
              <a:gd name="connsiteX506" fmla="*/ 1421168 w 1444644"/>
              <a:gd name="connsiteY506" fmla="*/ 770005 h 1239596"/>
              <a:gd name="connsiteX507" fmla="*/ 1423631 w 1444644"/>
              <a:gd name="connsiteY507" fmla="*/ 768619 h 1239596"/>
              <a:gd name="connsiteX508" fmla="*/ 1425556 w 1444644"/>
              <a:gd name="connsiteY508" fmla="*/ 766233 h 1239596"/>
              <a:gd name="connsiteX509" fmla="*/ 1428634 w 1444644"/>
              <a:gd name="connsiteY509" fmla="*/ 765310 h 1239596"/>
              <a:gd name="connsiteX510" fmla="*/ 1432021 w 1444644"/>
              <a:gd name="connsiteY510" fmla="*/ 766464 h 1239596"/>
              <a:gd name="connsiteX511" fmla="*/ 1439333 w 1444644"/>
              <a:gd name="connsiteY511" fmla="*/ 770082 h 1239596"/>
              <a:gd name="connsiteX512" fmla="*/ 1443489 w 1444644"/>
              <a:gd name="connsiteY512" fmla="*/ 769158 h 1239596"/>
              <a:gd name="connsiteX513" fmla="*/ 1443489 w 1444644"/>
              <a:gd name="connsiteY513" fmla="*/ 584662 h 1239596"/>
              <a:gd name="connsiteX514" fmla="*/ 1444413 w 1444644"/>
              <a:gd name="connsiteY514" fmla="*/ 118841 h 1239596"/>
              <a:gd name="connsiteX515" fmla="*/ 1444644 w 1444644"/>
              <a:gd name="connsiteY515" fmla="*/ 0 h 1239596"/>
              <a:gd name="connsiteX516" fmla="*/ 1439256 w 1444644"/>
              <a:gd name="connsiteY516" fmla="*/ 5080 h 1239596"/>
              <a:gd name="connsiteX517" fmla="*/ 1438487 w 1444644"/>
              <a:gd name="connsiteY517" fmla="*/ 5619 h 1239596"/>
              <a:gd name="connsiteX518" fmla="*/ 1433406 w 1444644"/>
              <a:gd name="connsiteY518" fmla="*/ 7851 h 1239596"/>
              <a:gd name="connsiteX519" fmla="*/ 1428096 w 1444644"/>
              <a:gd name="connsiteY519" fmla="*/ 9083 h 1239596"/>
              <a:gd name="connsiteX520" fmla="*/ 1422169 w 1444644"/>
              <a:gd name="connsiteY520" fmla="*/ 11777 h 1239596"/>
              <a:gd name="connsiteX521" fmla="*/ 1411701 w 1444644"/>
              <a:gd name="connsiteY521" fmla="*/ 17857 h 1239596"/>
              <a:gd name="connsiteX522" fmla="*/ 1390688 w 1444644"/>
              <a:gd name="connsiteY522" fmla="*/ 35021 h 1239596"/>
              <a:gd name="connsiteX523" fmla="*/ 1389303 w 1444644"/>
              <a:gd name="connsiteY523" fmla="*/ 35637 h 1239596"/>
              <a:gd name="connsiteX524" fmla="*/ 1367136 w 1444644"/>
              <a:gd name="connsiteY524" fmla="*/ 38947 h 1239596"/>
              <a:gd name="connsiteX525" fmla="*/ 1258070 w 1444644"/>
              <a:gd name="connsiteY525" fmla="*/ 85898 h 1239596"/>
              <a:gd name="connsiteX526" fmla="*/ 1228513 w 1444644"/>
              <a:gd name="connsiteY526" fmla="*/ 106526 h 1239596"/>
              <a:gd name="connsiteX527" fmla="*/ 1212427 w 1444644"/>
              <a:gd name="connsiteY527" fmla="*/ 114608 h 1239596"/>
              <a:gd name="connsiteX528" fmla="*/ 1177636 w 1444644"/>
              <a:gd name="connsiteY528" fmla="*/ 124922 h 1239596"/>
              <a:gd name="connsiteX529" fmla="*/ 1172710 w 1444644"/>
              <a:gd name="connsiteY529" fmla="*/ 125615 h 1239596"/>
              <a:gd name="connsiteX530" fmla="*/ 1168400 w 1444644"/>
              <a:gd name="connsiteY530" fmla="*/ 125615 h 1239596"/>
              <a:gd name="connsiteX531" fmla="*/ 1165552 w 1444644"/>
              <a:gd name="connsiteY531" fmla="*/ 126076 h 1239596"/>
              <a:gd name="connsiteX532" fmla="*/ 1162396 w 1444644"/>
              <a:gd name="connsiteY532" fmla="*/ 128309 h 1239596"/>
              <a:gd name="connsiteX533" fmla="*/ 1132763 w 1444644"/>
              <a:gd name="connsiteY533" fmla="*/ 160174 h 1239596"/>
              <a:gd name="connsiteX534" fmla="*/ 1103822 w 1444644"/>
              <a:gd name="connsiteY534" fmla="*/ 184573 h 1239596"/>
              <a:gd name="connsiteX535" fmla="*/ 1088890 w 1444644"/>
              <a:gd name="connsiteY535" fmla="*/ 193810 h 1239596"/>
              <a:gd name="connsiteX536" fmla="*/ 1088198 w 1444644"/>
              <a:gd name="connsiteY536" fmla="*/ 194118 h 1239596"/>
              <a:gd name="connsiteX537" fmla="*/ 1074112 w 1444644"/>
              <a:gd name="connsiteY537" fmla="*/ 198043 h 1239596"/>
              <a:gd name="connsiteX538" fmla="*/ 1072573 w 1444644"/>
              <a:gd name="connsiteY538" fmla="*/ 198043 h 1239596"/>
              <a:gd name="connsiteX539" fmla="*/ 1064722 w 1444644"/>
              <a:gd name="connsiteY539" fmla="*/ 195811 h 1239596"/>
              <a:gd name="connsiteX540" fmla="*/ 1063182 w 1444644"/>
              <a:gd name="connsiteY540" fmla="*/ 194733 h 1239596"/>
              <a:gd name="connsiteX541" fmla="*/ 1059257 w 1444644"/>
              <a:gd name="connsiteY541" fmla="*/ 189115 h 1239596"/>
              <a:gd name="connsiteX542" fmla="*/ 1056101 w 1444644"/>
              <a:gd name="connsiteY542" fmla="*/ 183881 h 1239596"/>
              <a:gd name="connsiteX543" fmla="*/ 1042862 w 1444644"/>
              <a:gd name="connsiteY543" fmla="*/ 175414 h 1239596"/>
              <a:gd name="connsiteX544" fmla="*/ 1039091 w 1444644"/>
              <a:gd name="connsiteY544" fmla="*/ 174029 h 1239596"/>
              <a:gd name="connsiteX545" fmla="*/ 1036012 w 1444644"/>
              <a:gd name="connsiteY545" fmla="*/ 174029 h 1239596"/>
              <a:gd name="connsiteX546" fmla="*/ 1036012 w 1444644"/>
              <a:gd name="connsiteY546" fmla="*/ 174029 h 1239596"/>
              <a:gd name="connsiteX547" fmla="*/ 975591 w 1444644"/>
              <a:gd name="connsiteY547" fmla="*/ 187498 h 1239596"/>
              <a:gd name="connsiteX548" fmla="*/ 971819 w 1444644"/>
              <a:gd name="connsiteY548" fmla="*/ 189192 h 1239596"/>
              <a:gd name="connsiteX549" fmla="*/ 955963 w 1444644"/>
              <a:gd name="connsiteY549" fmla="*/ 213822 h 1239596"/>
              <a:gd name="connsiteX550" fmla="*/ 954347 w 1444644"/>
              <a:gd name="connsiteY550" fmla="*/ 215053 h 1239596"/>
              <a:gd name="connsiteX551" fmla="*/ 945880 w 1444644"/>
              <a:gd name="connsiteY551" fmla="*/ 217286 h 1239596"/>
              <a:gd name="connsiteX552" fmla="*/ 944649 w 1444644"/>
              <a:gd name="connsiteY552" fmla="*/ 217363 h 1239596"/>
              <a:gd name="connsiteX553" fmla="*/ 935105 w 1444644"/>
              <a:gd name="connsiteY553" fmla="*/ 215669 h 1239596"/>
              <a:gd name="connsiteX554" fmla="*/ 934027 w 1444644"/>
              <a:gd name="connsiteY554" fmla="*/ 215207 h 1239596"/>
              <a:gd name="connsiteX555" fmla="*/ 928178 w 1444644"/>
              <a:gd name="connsiteY555" fmla="*/ 211128 h 1239596"/>
              <a:gd name="connsiteX556" fmla="*/ 911706 w 1444644"/>
              <a:gd name="connsiteY556" fmla="*/ 220364 h 1239596"/>
              <a:gd name="connsiteX557" fmla="*/ 911167 w 1444644"/>
              <a:gd name="connsiteY557" fmla="*/ 220595 h 1239596"/>
              <a:gd name="connsiteX558" fmla="*/ 902162 w 1444644"/>
              <a:gd name="connsiteY558" fmla="*/ 223443 h 1239596"/>
              <a:gd name="connsiteX559" fmla="*/ 898929 w 1444644"/>
              <a:gd name="connsiteY559" fmla="*/ 222289 h 1239596"/>
              <a:gd name="connsiteX560" fmla="*/ 895157 w 1444644"/>
              <a:gd name="connsiteY560" fmla="*/ 216362 h 1239596"/>
              <a:gd name="connsiteX561" fmla="*/ 893464 w 1444644"/>
              <a:gd name="connsiteY561" fmla="*/ 214669 h 1239596"/>
              <a:gd name="connsiteX562" fmla="*/ 889385 w 1444644"/>
              <a:gd name="connsiteY562" fmla="*/ 212591 h 1239596"/>
              <a:gd name="connsiteX563" fmla="*/ 884228 w 1444644"/>
              <a:gd name="connsiteY563" fmla="*/ 211051 h 1239596"/>
              <a:gd name="connsiteX564" fmla="*/ 881534 w 1444644"/>
              <a:gd name="connsiteY564" fmla="*/ 210743 h 1239596"/>
              <a:gd name="connsiteX565" fmla="*/ 880533 w 1444644"/>
              <a:gd name="connsiteY565" fmla="*/ 211744 h 1239596"/>
              <a:gd name="connsiteX566" fmla="*/ 872836 w 1444644"/>
              <a:gd name="connsiteY566" fmla="*/ 226522 h 1239596"/>
              <a:gd name="connsiteX567" fmla="*/ 871220 w 1444644"/>
              <a:gd name="connsiteY567" fmla="*/ 227907 h 1239596"/>
              <a:gd name="connsiteX568" fmla="*/ 867833 w 1444644"/>
              <a:gd name="connsiteY568" fmla="*/ 229062 h 1239596"/>
              <a:gd name="connsiteX569" fmla="*/ 865062 w 1444644"/>
              <a:gd name="connsiteY569" fmla="*/ 228523 h 1239596"/>
              <a:gd name="connsiteX570" fmla="*/ 859905 w 1444644"/>
              <a:gd name="connsiteY570" fmla="*/ 224213 h 1239596"/>
              <a:gd name="connsiteX571" fmla="*/ 858058 w 1444644"/>
              <a:gd name="connsiteY571" fmla="*/ 225752 h 1239596"/>
              <a:gd name="connsiteX572" fmla="*/ 856288 w 1444644"/>
              <a:gd name="connsiteY572" fmla="*/ 226445 h 1239596"/>
              <a:gd name="connsiteX573" fmla="*/ 853440 w 1444644"/>
              <a:gd name="connsiteY573" fmla="*/ 226445 h 1239596"/>
              <a:gd name="connsiteX574" fmla="*/ 835891 w 1444644"/>
              <a:gd name="connsiteY574" fmla="*/ 223751 h 1239596"/>
              <a:gd name="connsiteX575" fmla="*/ 833659 w 1444644"/>
              <a:gd name="connsiteY575" fmla="*/ 224829 h 1239596"/>
              <a:gd name="connsiteX576" fmla="*/ 826424 w 1444644"/>
              <a:gd name="connsiteY576" fmla="*/ 230909 h 1239596"/>
              <a:gd name="connsiteX577" fmla="*/ 825115 w 1444644"/>
              <a:gd name="connsiteY577" fmla="*/ 231448 h 1239596"/>
              <a:gd name="connsiteX578" fmla="*/ 821190 w 1444644"/>
              <a:gd name="connsiteY578" fmla="*/ 231987 h 1239596"/>
              <a:gd name="connsiteX579" fmla="*/ 820266 w 1444644"/>
              <a:gd name="connsiteY579" fmla="*/ 231987 h 1239596"/>
              <a:gd name="connsiteX580" fmla="*/ 817418 w 1444644"/>
              <a:gd name="connsiteY580" fmla="*/ 231448 h 1239596"/>
              <a:gd name="connsiteX581" fmla="*/ 816494 w 1444644"/>
              <a:gd name="connsiteY581" fmla="*/ 231140 h 1239596"/>
              <a:gd name="connsiteX582" fmla="*/ 808028 w 1444644"/>
              <a:gd name="connsiteY582" fmla="*/ 226060 h 1239596"/>
              <a:gd name="connsiteX583" fmla="*/ 806719 w 1444644"/>
              <a:gd name="connsiteY583" fmla="*/ 224136 h 1239596"/>
              <a:gd name="connsiteX584" fmla="*/ 804718 w 1444644"/>
              <a:gd name="connsiteY584" fmla="*/ 212206 h 1239596"/>
              <a:gd name="connsiteX585" fmla="*/ 804102 w 1444644"/>
              <a:gd name="connsiteY585" fmla="*/ 211975 h 1239596"/>
              <a:gd name="connsiteX586" fmla="*/ 798714 w 1444644"/>
              <a:gd name="connsiteY586" fmla="*/ 212975 h 1239596"/>
              <a:gd name="connsiteX587" fmla="*/ 797637 w 1444644"/>
              <a:gd name="connsiteY587" fmla="*/ 212975 h 1239596"/>
              <a:gd name="connsiteX588" fmla="*/ 794789 w 1444644"/>
              <a:gd name="connsiteY588" fmla="*/ 212436 h 1239596"/>
              <a:gd name="connsiteX589" fmla="*/ 792557 w 1444644"/>
              <a:gd name="connsiteY589" fmla="*/ 209281 h 1239596"/>
              <a:gd name="connsiteX590" fmla="*/ 793558 w 1444644"/>
              <a:gd name="connsiteY590" fmla="*/ 202507 h 1239596"/>
              <a:gd name="connsiteX591" fmla="*/ 791941 w 1444644"/>
              <a:gd name="connsiteY591" fmla="*/ 200044 h 1239596"/>
              <a:gd name="connsiteX592" fmla="*/ 791556 w 1444644"/>
              <a:gd name="connsiteY592" fmla="*/ 199198 h 1239596"/>
              <a:gd name="connsiteX593" fmla="*/ 790094 w 1444644"/>
              <a:gd name="connsiteY593" fmla="*/ 194272 h 1239596"/>
              <a:gd name="connsiteX594" fmla="*/ 784244 w 1444644"/>
              <a:gd name="connsiteY594" fmla="*/ 187344 h 1239596"/>
              <a:gd name="connsiteX595" fmla="*/ 783782 w 1444644"/>
              <a:gd name="connsiteY595" fmla="*/ 186498 h 1239596"/>
              <a:gd name="connsiteX596" fmla="*/ 782474 w 1444644"/>
              <a:gd name="connsiteY596" fmla="*/ 183034 h 1239596"/>
              <a:gd name="connsiteX597" fmla="*/ 780704 w 1444644"/>
              <a:gd name="connsiteY597" fmla="*/ 182110 h 1239596"/>
              <a:gd name="connsiteX598" fmla="*/ 775777 w 1444644"/>
              <a:gd name="connsiteY598" fmla="*/ 182110 h 1239596"/>
              <a:gd name="connsiteX599" fmla="*/ 773699 w 1444644"/>
              <a:gd name="connsiteY599" fmla="*/ 181187 h 1239596"/>
              <a:gd name="connsiteX600" fmla="*/ 739987 w 1444644"/>
              <a:gd name="connsiteY600" fmla="*/ 145165 h 1239596"/>
              <a:gd name="connsiteX601" fmla="*/ 739602 w 1444644"/>
              <a:gd name="connsiteY601" fmla="*/ 144626 h 1239596"/>
              <a:gd name="connsiteX602" fmla="*/ 713894 w 1444644"/>
              <a:gd name="connsiteY602" fmla="*/ 97752 h 1239596"/>
              <a:gd name="connsiteX603" fmla="*/ 696730 w 1444644"/>
              <a:gd name="connsiteY603" fmla="*/ 81203 h 1239596"/>
              <a:gd name="connsiteX604" fmla="*/ 696268 w 1444644"/>
              <a:gd name="connsiteY604" fmla="*/ 80587 h 1239596"/>
              <a:gd name="connsiteX605" fmla="*/ 694036 w 1444644"/>
              <a:gd name="connsiteY605" fmla="*/ 76662 h 1239596"/>
              <a:gd name="connsiteX606" fmla="*/ 693728 w 1444644"/>
              <a:gd name="connsiteY606" fmla="*/ 75815 h 1239596"/>
              <a:gd name="connsiteX607" fmla="*/ 692958 w 1444644"/>
              <a:gd name="connsiteY607" fmla="*/ 71967 h 1239596"/>
              <a:gd name="connsiteX608" fmla="*/ 680181 w 1444644"/>
              <a:gd name="connsiteY608" fmla="*/ 161098 h 1239596"/>
              <a:gd name="connsiteX609" fmla="*/ 666327 w 1444644"/>
              <a:gd name="connsiteY609" fmla="*/ 251999 h 1239596"/>
              <a:gd name="connsiteX610" fmla="*/ 365529 w 1444644"/>
              <a:gd name="connsiteY610" fmla="*/ 478905 h 1239596"/>
              <a:gd name="connsiteX611" fmla="*/ 363451 w 1444644"/>
              <a:gd name="connsiteY611" fmla="*/ 477982 h 1239596"/>
              <a:gd name="connsiteX612" fmla="*/ 362142 w 1444644"/>
              <a:gd name="connsiteY612" fmla="*/ 478367 h 1239596"/>
              <a:gd name="connsiteX613" fmla="*/ 359294 w 1444644"/>
              <a:gd name="connsiteY613" fmla="*/ 475519 h 1239596"/>
              <a:gd name="connsiteX614" fmla="*/ 362065 w 1444644"/>
              <a:gd name="connsiteY614" fmla="*/ 472671 h 1239596"/>
              <a:gd name="connsiteX615" fmla="*/ 362142 w 1444644"/>
              <a:gd name="connsiteY615" fmla="*/ 472671 h 1239596"/>
              <a:gd name="connsiteX616" fmla="*/ 364221 w 1444644"/>
              <a:gd name="connsiteY616" fmla="*/ 473595 h 1239596"/>
              <a:gd name="connsiteX617" fmla="*/ 365529 w 1444644"/>
              <a:gd name="connsiteY617" fmla="*/ 473210 h 1239596"/>
              <a:gd name="connsiteX618" fmla="*/ 365606 w 1444644"/>
              <a:gd name="connsiteY618" fmla="*/ 473210 h 1239596"/>
              <a:gd name="connsiteX619" fmla="*/ 368454 w 1444644"/>
              <a:gd name="connsiteY619" fmla="*/ 476058 h 1239596"/>
              <a:gd name="connsiteX620" fmla="*/ 365529 w 1444644"/>
              <a:gd name="connsiteY620" fmla="*/ 478905 h 123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1444644" h="1239596">
                <a:moveTo>
                  <a:pt x="666327" y="251999"/>
                </a:moveTo>
                <a:cubicBezTo>
                  <a:pt x="666327" y="252307"/>
                  <a:pt x="666173" y="252615"/>
                  <a:pt x="666019" y="252923"/>
                </a:cubicBezTo>
                <a:lnTo>
                  <a:pt x="664325" y="256309"/>
                </a:lnTo>
                <a:cubicBezTo>
                  <a:pt x="664095" y="256771"/>
                  <a:pt x="663710" y="257156"/>
                  <a:pt x="663248" y="257464"/>
                </a:cubicBezTo>
                <a:lnTo>
                  <a:pt x="660400" y="259157"/>
                </a:lnTo>
                <a:cubicBezTo>
                  <a:pt x="659553" y="259619"/>
                  <a:pt x="658553" y="259696"/>
                  <a:pt x="657706" y="259234"/>
                </a:cubicBezTo>
                <a:lnTo>
                  <a:pt x="652087" y="256386"/>
                </a:lnTo>
                <a:lnTo>
                  <a:pt x="641696" y="249459"/>
                </a:lnTo>
                <a:lnTo>
                  <a:pt x="637463" y="247381"/>
                </a:lnTo>
                <a:cubicBezTo>
                  <a:pt x="637155" y="247227"/>
                  <a:pt x="636924" y="247073"/>
                  <a:pt x="636770" y="246842"/>
                </a:cubicBezTo>
                <a:lnTo>
                  <a:pt x="635077" y="245149"/>
                </a:lnTo>
                <a:lnTo>
                  <a:pt x="635077" y="245149"/>
                </a:lnTo>
                <a:cubicBezTo>
                  <a:pt x="634846" y="244918"/>
                  <a:pt x="634692" y="244687"/>
                  <a:pt x="634538" y="244456"/>
                </a:cubicBezTo>
                <a:lnTo>
                  <a:pt x="632614" y="240530"/>
                </a:lnTo>
                <a:lnTo>
                  <a:pt x="628919" y="237760"/>
                </a:lnTo>
                <a:lnTo>
                  <a:pt x="620838" y="234527"/>
                </a:lnTo>
                <a:lnTo>
                  <a:pt x="575579" y="222981"/>
                </a:lnTo>
                <a:lnTo>
                  <a:pt x="552642" y="225675"/>
                </a:lnTo>
                <a:lnTo>
                  <a:pt x="543714" y="232526"/>
                </a:lnTo>
                <a:cubicBezTo>
                  <a:pt x="543560" y="232679"/>
                  <a:pt x="543329" y="232757"/>
                  <a:pt x="543175" y="232833"/>
                </a:cubicBezTo>
                <a:lnTo>
                  <a:pt x="537017" y="235681"/>
                </a:lnTo>
                <a:cubicBezTo>
                  <a:pt x="536787" y="235758"/>
                  <a:pt x="536556" y="235835"/>
                  <a:pt x="536325" y="235912"/>
                </a:cubicBezTo>
                <a:lnTo>
                  <a:pt x="530167" y="237067"/>
                </a:lnTo>
                <a:cubicBezTo>
                  <a:pt x="529782" y="237144"/>
                  <a:pt x="529398" y="237144"/>
                  <a:pt x="529090" y="237067"/>
                </a:cubicBezTo>
                <a:lnTo>
                  <a:pt x="524010" y="235912"/>
                </a:lnTo>
                <a:cubicBezTo>
                  <a:pt x="523779" y="235835"/>
                  <a:pt x="523548" y="235758"/>
                  <a:pt x="523394" y="235681"/>
                </a:cubicBezTo>
                <a:lnTo>
                  <a:pt x="518930" y="233449"/>
                </a:lnTo>
                <a:lnTo>
                  <a:pt x="513542" y="231294"/>
                </a:lnTo>
                <a:lnTo>
                  <a:pt x="508847" y="228985"/>
                </a:lnTo>
                <a:cubicBezTo>
                  <a:pt x="508616" y="228908"/>
                  <a:pt x="508462" y="228754"/>
                  <a:pt x="508308" y="228600"/>
                </a:cubicBezTo>
                <a:lnTo>
                  <a:pt x="504921" y="225752"/>
                </a:lnTo>
                <a:cubicBezTo>
                  <a:pt x="504690" y="225521"/>
                  <a:pt x="504459" y="225290"/>
                  <a:pt x="504305" y="225060"/>
                </a:cubicBezTo>
                <a:lnTo>
                  <a:pt x="502612" y="222212"/>
                </a:lnTo>
                <a:cubicBezTo>
                  <a:pt x="502381" y="221904"/>
                  <a:pt x="502304" y="221519"/>
                  <a:pt x="502227" y="221134"/>
                </a:cubicBezTo>
                <a:lnTo>
                  <a:pt x="501688" y="217055"/>
                </a:lnTo>
                <a:lnTo>
                  <a:pt x="493991" y="199429"/>
                </a:lnTo>
                <a:cubicBezTo>
                  <a:pt x="493914" y="199275"/>
                  <a:pt x="493838" y="199044"/>
                  <a:pt x="493838" y="198890"/>
                </a:cubicBezTo>
                <a:lnTo>
                  <a:pt x="491605" y="188191"/>
                </a:lnTo>
                <a:cubicBezTo>
                  <a:pt x="491528" y="188037"/>
                  <a:pt x="491528" y="187806"/>
                  <a:pt x="491528" y="187652"/>
                </a:cubicBezTo>
                <a:lnTo>
                  <a:pt x="491528" y="183265"/>
                </a:lnTo>
                <a:lnTo>
                  <a:pt x="490143" y="180494"/>
                </a:lnTo>
                <a:lnTo>
                  <a:pt x="485294" y="173567"/>
                </a:lnTo>
                <a:lnTo>
                  <a:pt x="480984" y="168795"/>
                </a:lnTo>
                <a:cubicBezTo>
                  <a:pt x="480830" y="168641"/>
                  <a:pt x="480753" y="168487"/>
                  <a:pt x="480676" y="168333"/>
                </a:cubicBezTo>
                <a:lnTo>
                  <a:pt x="476596" y="161175"/>
                </a:lnTo>
                <a:lnTo>
                  <a:pt x="474364" y="160020"/>
                </a:lnTo>
                <a:lnTo>
                  <a:pt x="471439" y="159558"/>
                </a:lnTo>
                <a:lnTo>
                  <a:pt x="466282" y="159635"/>
                </a:lnTo>
                <a:cubicBezTo>
                  <a:pt x="465590" y="159635"/>
                  <a:pt x="464974" y="159404"/>
                  <a:pt x="464435" y="158943"/>
                </a:cubicBezTo>
                <a:lnTo>
                  <a:pt x="460510" y="155556"/>
                </a:lnTo>
                <a:cubicBezTo>
                  <a:pt x="460356" y="155402"/>
                  <a:pt x="460202" y="155325"/>
                  <a:pt x="460125" y="155171"/>
                </a:cubicBezTo>
                <a:lnTo>
                  <a:pt x="456507" y="150553"/>
                </a:lnTo>
                <a:lnTo>
                  <a:pt x="453351" y="148783"/>
                </a:lnTo>
                <a:lnTo>
                  <a:pt x="450427" y="147936"/>
                </a:lnTo>
                <a:lnTo>
                  <a:pt x="446886" y="148706"/>
                </a:lnTo>
                <a:lnTo>
                  <a:pt x="444346" y="151246"/>
                </a:lnTo>
                <a:lnTo>
                  <a:pt x="438881" y="159943"/>
                </a:lnTo>
                <a:lnTo>
                  <a:pt x="436726" y="164254"/>
                </a:lnTo>
                <a:cubicBezTo>
                  <a:pt x="436495" y="164715"/>
                  <a:pt x="436110" y="165100"/>
                  <a:pt x="435649" y="165408"/>
                </a:cubicBezTo>
                <a:lnTo>
                  <a:pt x="427182" y="170488"/>
                </a:lnTo>
                <a:lnTo>
                  <a:pt x="418176" y="174413"/>
                </a:lnTo>
                <a:lnTo>
                  <a:pt x="415944" y="176261"/>
                </a:lnTo>
                <a:lnTo>
                  <a:pt x="409940" y="184265"/>
                </a:lnTo>
                <a:lnTo>
                  <a:pt x="409556" y="190038"/>
                </a:lnTo>
                <a:lnTo>
                  <a:pt x="413712" y="194195"/>
                </a:lnTo>
                <a:cubicBezTo>
                  <a:pt x="414097" y="194580"/>
                  <a:pt x="414328" y="195041"/>
                  <a:pt x="414482" y="195580"/>
                </a:cubicBezTo>
                <a:lnTo>
                  <a:pt x="418946" y="215823"/>
                </a:lnTo>
                <a:cubicBezTo>
                  <a:pt x="419023" y="216131"/>
                  <a:pt x="419023" y="216516"/>
                  <a:pt x="418946" y="216824"/>
                </a:cubicBezTo>
                <a:lnTo>
                  <a:pt x="417868" y="223751"/>
                </a:lnTo>
                <a:lnTo>
                  <a:pt x="418792" y="230216"/>
                </a:lnTo>
                <a:lnTo>
                  <a:pt x="424257" y="235143"/>
                </a:lnTo>
                <a:cubicBezTo>
                  <a:pt x="424565" y="235373"/>
                  <a:pt x="424796" y="235681"/>
                  <a:pt x="424950" y="236066"/>
                </a:cubicBezTo>
                <a:lnTo>
                  <a:pt x="427797" y="242224"/>
                </a:lnTo>
                <a:cubicBezTo>
                  <a:pt x="427952" y="242609"/>
                  <a:pt x="428028" y="242993"/>
                  <a:pt x="428028" y="243378"/>
                </a:cubicBezTo>
                <a:lnTo>
                  <a:pt x="428028" y="243378"/>
                </a:lnTo>
                <a:lnTo>
                  <a:pt x="428028" y="248997"/>
                </a:lnTo>
                <a:lnTo>
                  <a:pt x="428567" y="253153"/>
                </a:lnTo>
                <a:lnTo>
                  <a:pt x="432416" y="265007"/>
                </a:lnTo>
                <a:cubicBezTo>
                  <a:pt x="432647" y="265853"/>
                  <a:pt x="432570" y="266777"/>
                  <a:pt x="432031" y="267470"/>
                </a:cubicBezTo>
                <a:cubicBezTo>
                  <a:pt x="431569" y="268163"/>
                  <a:pt x="430722" y="268624"/>
                  <a:pt x="429876" y="268701"/>
                </a:cubicBezTo>
                <a:lnTo>
                  <a:pt x="419177" y="269240"/>
                </a:lnTo>
                <a:cubicBezTo>
                  <a:pt x="418869" y="269240"/>
                  <a:pt x="418638" y="269240"/>
                  <a:pt x="418330" y="269163"/>
                </a:cubicBezTo>
                <a:lnTo>
                  <a:pt x="414174" y="268163"/>
                </a:lnTo>
                <a:lnTo>
                  <a:pt x="407016" y="268163"/>
                </a:lnTo>
                <a:lnTo>
                  <a:pt x="403783" y="270472"/>
                </a:lnTo>
                <a:lnTo>
                  <a:pt x="400781" y="273550"/>
                </a:lnTo>
                <a:cubicBezTo>
                  <a:pt x="400550" y="273781"/>
                  <a:pt x="400242" y="274012"/>
                  <a:pt x="399934" y="274166"/>
                </a:cubicBezTo>
                <a:lnTo>
                  <a:pt x="374611" y="285404"/>
                </a:lnTo>
                <a:cubicBezTo>
                  <a:pt x="374380" y="285481"/>
                  <a:pt x="374150" y="285558"/>
                  <a:pt x="373919" y="285635"/>
                </a:cubicBezTo>
                <a:lnTo>
                  <a:pt x="367607" y="286712"/>
                </a:lnTo>
                <a:lnTo>
                  <a:pt x="360295" y="290561"/>
                </a:lnTo>
                <a:lnTo>
                  <a:pt x="356755" y="297103"/>
                </a:lnTo>
                <a:lnTo>
                  <a:pt x="353137" y="301952"/>
                </a:lnTo>
                <a:cubicBezTo>
                  <a:pt x="352752" y="302491"/>
                  <a:pt x="352213" y="302799"/>
                  <a:pt x="351598" y="302953"/>
                </a:cubicBezTo>
                <a:lnTo>
                  <a:pt x="345440" y="304646"/>
                </a:lnTo>
                <a:lnTo>
                  <a:pt x="339359" y="305262"/>
                </a:lnTo>
                <a:lnTo>
                  <a:pt x="334433" y="306263"/>
                </a:lnTo>
                <a:lnTo>
                  <a:pt x="329045" y="309187"/>
                </a:lnTo>
                <a:lnTo>
                  <a:pt x="323196" y="315576"/>
                </a:lnTo>
                <a:cubicBezTo>
                  <a:pt x="323042" y="315730"/>
                  <a:pt x="322888" y="315884"/>
                  <a:pt x="322657" y="316038"/>
                </a:cubicBezTo>
                <a:lnTo>
                  <a:pt x="309187" y="325043"/>
                </a:lnTo>
                <a:lnTo>
                  <a:pt x="291022" y="342746"/>
                </a:lnTo>
                <a:cubicBezTo>
                  <a:pt x="290484" y="343285"/>
                  <a:pt x="289714" y="343593"/>
                  <a:pt x="288944" y="343516"/>
                </a:cubicBezTo>
                <a:lnTo>
                  <a:pt x="277091" y="342977"/>
                </a:lnTo>
                <a:lnTo>
                  <a:pt x="257541" y="338128"/>
                </a:lnTo>
                <a:lnTo>
                  <a:pt x="253538" y="340899"/>
                </a:lnTo>
                <a:lnTo>
                  <a:pt x="246534" y="355446"/>
                </a:lnTo>
                <a:lnTo>
                  <a:pt x="241377" y="364144"/>
                </a:lnTo>
                <a:lnTo>
                  <a:pt x="231525" y="375766"/>
                </a:lnTo>
                <a:lnTo>
                  <a:pt x="224059" y="383232"/>
                </a:lnTo>
                <a:lnTo>
                  <a:pt x="221596" y="386619"/>
                </a:lnTo>
                <a:lnTo>
                  <a:pt x="222058" y="393469"/>
                </a:lnTo>
                <a:cubicBezTo>
                  <a:pt x="222058" y="393854"/>
                  <a:pt x="222058" y="394316"/>
                  <a:pt x="221827" y="394701"/>
                </a:cubicBezTo>
                <a:lnTo>
                  <a:pt x="218440" y="403167"/>
                </a:lnTo>
                <a:lnTo>
                  <a:pt x="210974" y="415944"/>
                </a:lnTo>
                <a:lnTo>
                  <a:pt x="186190" y="446347"/>
                </a:lnTo>
                <a:lnTo>
                  <a:pt x="181264" y="457277"/>
                </a:lnTo>
                <a:cubicBezTo>
                  <a:pt x="181186" y="457508"/>
                  <a:pt x="181033" y="457662"/>
                  <a:pt x="180879" y="457893"/>
                </a:cubicBezTo>
                <a:lnTo>
                  <a:pt x="178877" y="460433"/>
                </a:lnTo>
                <a:lnTo>
                  <a:pt x="176799" y="465205"/>
                </a:lnTo>
                <a:cubicBezTo>
                  <a:pt x="176569" y="465821"/>
                  <a:pt x="176107" y="466283"/>
                  <a:pt x="175491" y="466591"/>
                </a:cubicBezTo>
                <a:lnTo>
                  <a:pt x="172104" y="468284"/>
                </a:lnTo>
                <a:cubicBezTo>
                  <a:pt x="171642" y="468515"/>
                  <a:pt x="171181" y="468592"/>
                  <a:pt x="170719" y="468592"/>
                </a:cubicBezTo>
                <a:lnTo>
                  <a:pt x="160020" y="468053"/>
                </a:lnTo>
                <a:cubicBezTo>
                  <a:pt x="159404" y="468053"/>
                  <a:pt x="158789" y="467745"/>
                  <a:pt x="158250" y="467360"/>
                </a:cubicBezTo>
                <a:lnTo>
                  <a:pt x="150861" y="460741"/>
                </a:lnTo>
                <a:lnTo>
                  <a:pt x="150014" y="466283"/>
                </a:lnTo>
                <a:cubicBezTo>
                  <a:pt x="150014" y="466513"/>
                  <a:pt x="149937" y="466667"/>
                  <a:pt x="149860" y="466898"/>
                </a:cubicBezTo>
                <a:lnTo>
                  <a:pt x="141393" y="487680"/>
                </a:lnTo>
                <a:lnTo>
                  <a:pt x="133388" y="502073"/>
                </a:lnTo>
                <a:lnTo>
                  <a:pt x="105294" y="539712"/>
                </a:lnTo>
                <a:lnTo>
                  <a:pt x="101061" y="551950"/>
                </a:lnTo>
                <a:lnTo>
                  <a:pt x="99445" y="567344"/>
                </a:lnTo>
                <a:lnTo>
                  <a:pt x="97751" y="598671"/>
                </a:lnTo>
                <a:lnTo>
                  <a:pt x="96058" y="611293"/>
                </a:lnTo>
                <a:lnTo>
                  <a:pt x="92056" y="624148"/>
                </a:lnTo>
                <a:cubicBezTo>
                  <a:pt x="91979" y="624378"/>
                  <a:pt x="91902" y="624532"/>
                  <a:pt x="91825" y="624686"/>
                </a:cubicBezTo>
                <a:lnTo>
                  <a:pt x="80587" y="643775"/>
                </a:lnTo>
                <a:cubicBezTo>
                  <a:pt x="80433" y="644083"/>
                  <a:pt x="80202" y="644314"/>
                  <a:pt x="79972" y="644467"/>
                </a:cubicBezTo>
                <a:lnTo>
                  <a:pt x="73198" y="650086"/>
                </a:lnTo>
                <a:lnTo>
                  <a:pt x="55187" y="661939"/>
                </a:lnTo>
                <a:lnTo>
                  <a:pt x="45874" y="671792"/>
                </a:lnTo>
                <a:cubicBezTo>
                  <a:pt x="45643" y="672022"/>
                  <a:pt x="45335" y="672254"/>
                  <a:pt x="44950" y="672407"/>
                </a:cubicBezTo>
                <a:lnTo>
                  <a:pt x="33944" y="677333"/>
                </a:lnTo>
                <a:lnTo>
                  <a:pt x="26093" y="683106"/>
                </a:lnTo>
                <a:lnTo>
                  <a:pt x="22398" y="687878"/>
                </a:lnTo>
                <a:lnTo>
                  <a:pt x="9698" y="710045"/>
                </a:lnTo>
                <a:lnTo>
                  <a:pt x="0" y="738294"/>
                </a:lnTo>
                <a:lnTo>
                  <a:pt x="35175" y="749839"/>
                </a:lnTo>
                <a:lnTo>
                  <a:pt x="52647" y="751994"/>
                </a:lnTo>
                <a:lnTo>
                  <a:pt x="60421" y="754380"/>
                </a:lnTo>
                <a:cubicBezTo>
                  <a:pt x="60652" y="754457"/>
                  <a:pt x="60806" y="754534"/>
                  <a:pt x="61037" y="754611"/>
                </a:cubicBezTo>
                <a:lnTo>
                  <a:pt x="67810" y="758536"/>
                </a:lnTo>
                <a:lnTo>
                  <a:pt x="73352" y="763385"/>
                </a:lnTo>
                <a:cubicBezTo>
                  <a:pt x="73583" y="763617"/>
                  <a:pt x="73737" y="763771"/>
                  <a:pt x="73891" y="764078"/>
                </a:cubicBezTo>
                <a:lnTo>
                  <a:pt x="77278" y="769697"/>
                </a:lnTo>
                <a:lnTo>
                  <a:pt x="88053" y="797945"/>
                </a:lnTo>
                <a:lnTo>
                  <a:pt x="93287" y="805873"/>
                </a:lnTo>
                <a:lnTo>
                  <a:pt x="100368" y="812415"/>
                </a:lnTo>
                <a:lnTo>
                  <a:pt x="107450" y="817880"/>
                </a:lnTo>
                <a:cubicBezTo>
                  <a:pt x="107758" y="818111"/>
                  <a:pt x="107988" y="818342"/>
                  <a:pt x="108142" y="818650"/>
                </a:cubicBezTo>
                <a:lnTo>
                  <a:pt x="112607" y="825962"/>
                </a:lnTo>
                <a:cubicBezTo>
                  <a:pt x="112838" y="826347"/>
                  <a:pt x="112991" y="826809"/>
                  <a:pt x="112991" y="827347"/>
                </a:cubicBezTo>
                <a:lnTo>
                  <a:pt x="113530" y="840817"/>
                </a:lnTo>
                <a:cubicBezTo>
                  <a:pt x="113530" y="841048"/>
                  <a:pt x="113530" y="841356"/>
                  <a:pt x="113453" y="841664"/>
                </a:cubicBezTo>
                <a:lnTo>
                  <a:pt x="92056" y="925484"/>
                </a:lnTo>
                <a:lnTo>
                  <a:pt x="89901" y="944264"/>
                </a:lnTo>
                <a:lnTo>
                  <a:pt x="89362" y="955887"/>
                </a:lnTo>
                <a:lnTo>
                  <a:pt x="91055" y="968895"/>
                </a:lnTo>
                <a:lnTo>
                  <a:pt x="94211" y="978747"/>
                </a:lnTo>
                <a:lnTo>
                  <a:pt x="100214" y="987983"/>
                </a:lnTo>
                <a:lnTo>
                  <a:pt x="122997" y="1013537"/>
                </a:lnTo>
                <a:lnTo>
                  <a:pt x="128847" y="1022312"/>
                </a:lnTo>
                <a:lnTo>
                  <a:pt x="132927" y="1030470"/>
                </a:lnTo>
                <a:cubicBezTo>
                  <a:pt x="133157" y="1030855"/>
                  <a:pt x="133235" y="1031317"/>
                  <a:pt x="133235" y="1031702"/>
                </a:cubicBezTo>
                <a:lnTo>
                  <a:pt x="133235" y="1039553"/>
                </a:lnTo>
                <a:cubicBezTo>
                  <a:pt x="133235" y="1039861"/>
                  <a:pt x="133157" y="1040169"/>
                  <a:pt x="133080" y="1040476"/>
                </a:cubicBezTo>
                <a:lnTo>
                  <a:pt x="130848" y="1047250"/>
                </a:lnTo>
                <a:cubicBezTo>
                  <a:pt x="130771" y="1047481"/>
                  <a:pt x="130618" y="1047789"/>
                  <a:pt x="130463" y="1048020"/>
                </a:cubicBezTo>
                <a:lnTo>
                  <a:pt x="124845" y="1055870"/>
                </a:lnTo>
                <a:lnTo>
                  <a:pt x="116147" y="1065184"/>
                </a:lnTo>
                <a:lnTo>
                  <a:pt x="109297" y="1074189"/>
                </a:lnTo>
                <a:lnTo>
                  <a:pt x="105679" y="1085119"/>
                </a:lnTo>
                <a:lnTo>
                  <a:pt x="105679" y="1097588"/>
                </a:lnTo>
                <a:lnTo>
                  <a:pt x="108912" y="1114136"/>
                </a:lnTo>
                <a:lnTo>
                  <a:pt x="117071" y="1131532"/>
                </a:lnTo>
                <a:lnTo>
                  <a:pt x="129540" y="1147233"/>
                </a:lnTo>
                <a:lnTo>
                  <a:pt x="144087" y="1157470"/>
                </a:lnTo>
                <a:lnTo>
                  <a:pt x="367607" y="1236057"/>
                </a:lnTo>
                <a:lnTo>
                  <a:pt x="377767" y="1237596"/>
                </a:lnTo>
                <a:lnTo>
                  <a:pt x="391391" y="1237596"/>
                </a:lnTo>
                <a:lnTo>
                  <a:pt x="427182" y="1234825"/>
                </a:lnTo>
                <a:cubicBezTo>
                  <a:pt x="427259" y="1234825"/>
                  <a:pt x="427336" y="1234825"/>
                  <a:pt x="427413" y="1234825"/>
                </a:cubicBezTo>
                <a:cubicBezTo>
                  <a:pt x="427567" y="1234825"/>
                  <a:pt x="427721" y="1234825"/>
                  <a:pt x="427875" y="1234825"/>
                </a:cubicBezTo>
                <a:lnTo>
                  <a:pt x="457739" y="1239597"/>
                </a:lnTo>
                <a:lnTo>
                  <a:pt x="461202" y="1234979"/>
                </a:lnTo>
                <a:lnTo>
                  <a:pt x="462357" y="1053100"/>
                </a:lnTo>
                <a:lnTo>
                  <a:pt x="461818" y="1004763"/>
                </a:lnTo>
                <a:lnTo>
                  <a:pt x="463512" y="989215"/>
                </a:lnTo>
                <a:cubicBezTo>
                  <a:pt x="463588" y="988676"/>
                  <a:pt x="463819" y="988137"/>
                  <a:pt x="464127" y="987752"/>
                </a:cubicBezTo>
                <a:lnTo>
                  <a:pt x="466744" y="984597"/>
                </a:lnTo>
                <a:lnTo>
                  <a:pt x="469977" y="978131"/>
                </a:lnTo>
                <a:lnTo>
                  <a:pt x="474903" y="970973"/>
                </a:lnTo>
                <a:lnTo>
                  <a:pt x="475211" y="968972"/>
                </a:lnTo>
                <a:lnTo>
                  <a:pt x="474364" y="966893"/>
                </a:lnTo>
                <a:cubicBezTo>
                  <a:pt x="474210" y="966586"/>
                  <a:pt x="474133" y="966201"/>
                  <a:pt x="474133" y="965816"/>
                </a:cubicBezTo>
                <a:lnTo>
                  <a:pt x="474133" y="961891"/>
                </a:lnTo>
                <a:cubicBezTo>
                  <a:pt x="474133" y="961121"/>
                  <a:pt x="474441" y="960428"/>
                  <a:pt x="474980" y="959889"/>
                </a:cubicBezTo>
                <a:lnTo>
                  <a:pt x="478367" y="956503"/>
                </a:lnTo>
                <a:cubicBezTo>
                  <a:pt x="478520" y="956349"/>
                  <a:pt x="478675" y="956195"/>
                  <a:pt x="478828" y="956118"/>
                </a:cubicBezTo>
                <a:lnTo>
                  <a:pt x="486217" y="951576"/>
                </a:lnTo>
                <a:cubicBezTo>
                  <a:pt x="486833" y="951192"/>
                  <a:pt x="487603" y="951115"/>
                  <a:pt x="488373" y="951269"/>
                </a:cubicBezTo>
                <a:lnTo>
                  <a:pt x="490605" y="951808"/>
                </a:lnTo>
                <a:cubicBezTo>
                  <a:pt x="491759" y="952115"/>
                  <a:pt x="492606" y="953116"/>
                  <a:pt x="492760" y="954271"/>
                </a:cubicBezTo>
                <a:lnTo>
                  <a:pt x="493222" y="959582"/>
                </a:lnTo>
                <a:lnTo>
                  <a:pt x="494068" y="960659"/>
                </a:lnTo>
                <a:lnTo>
                  <a:pt x="495146" y="960659"/>
                </a:lnTo>
                <a:lnTo>
                  <a:pt x="498918" y="959735"/>
                </a:lnTo>
                <a:lnTo>
                  <a:pt x="509847" y="953193"/>
                </a:lnTo>
                <a:cubicBezTo>
                  <a:pt x="510309" y="952962"/>
                  <a:pt x="510771" y="952808"/>
                  <a:pt x="511310" y="952808"/>
                </a:cubicBezTo>
                <a:lnTo>
                  <a:pt x="513542" y="952808"/>
                </a:lnTo>
                <a:cubicBezTo>
                  <a:pt x="514312" y="952808"/>
                  <a:pt x="515004" y="953116"/>
                  <a:pt x="515543" y="953655"/>
                </a:cubicBezTo>
                <a:lnTo>
                  <a:pt x="517236" y="955348"/>
                </a:lnTo>
                <a:cubicBezTo>
                  <a:pt x="517467" y="955579"/>
                  <a:pt x="517621" y="955733"/>
                  <a:pt x="517698" y="956041"/>
                </a:cubicBezTo>
                <a:lnTo>
                  <a:pt x="522085" y="963968"/>
                </a:lnTo>
                <a:lnTo>
                  <a:pt x="532861" y="962506"/>
                </a:lnTo>
                <a:cubicBezTo>
                  <a:pt x="533323" y="962429"/>
                  <a:pt x="533708" y="962506"/>
                  <a:pt x="534093" y="962660"/>
                </a:cubicBezTo>
                <a:lnTo>
                  <a:pt x="537479" y="963815"/>
                </a:lnTo>
                <a:cubicBezTo>
                  <a:pt x="537787" y="963892"/>
                  <a:pt x="538095" y="964045"/>
                  <a:pt x="538326" y="964277"/>
                </a:cubicBezTo>
                <a:lnTo>
                  <a:pt x="540404" y="965893"/>
                </a:lnTo>
                <a:lnTo>
                  <a:pt x="540712" y="965431"/>
                </a:lnTo>
                <a:lnTo>
                  <a:pt x="542867" y="954117"/>
                </a:lnTo>
                <a:cubicBezTo>
                  <a:pt x="543098" y="952962"/>
                  <a:pt x="544022" y="952038"/>
                  <a:pt x="545176" y="951885"/>
                </a:cubicBezTo>
                <a:cubicBezTo>
                  <a:pt x="546331" y="951653"/>
                  <a:pt x="547485" y="952269"/>
                  <a:pt x="548101" y="953347"/>
                </a:cubicBezTo>
                <a:lnTo>
                  <a:pt x="552565" y="961814"/>
                </a:lnTo>
                <a:cubicBezTo>
                  <a:pt x="552873" y="962352"/>
                  <a:pt x="552950" y="962891"/>
                  <a:pt x="552873" y="963507"/>
                </a:cubicBezTo>
                <a:lnTo>
                  <a:pt x="552334" y="967971"/>
                </a:lnTo>
                <a:lnTo>
                  <a:pt x="552411" y="971665"/>
                </a:lnTo>
                <a:lnTo>
                  <a:pt x="556106" y="968356"/>
                </a:lnTo>
                <a:cubicBezTo>
                  <a:pt x="556645" y="967894"/>
                  <a:pt x="557261" y="967663"/>
                  <a:pt x="557953" y="967663"/>
                </a:cubicBezTo>
                <a:lnTo>
                  <a:pt x="564727" y="967663"/>
                </a:lnTo>
                <a:cubicBezTo>
                  <a:pt x="565265" y="967663"/>
                  <a:pt x="565727" y="967817"/>
                  <a:pt x="566189" y="968048"/>
                </a:cubicBezTo>
                <a:lnTo>
                  <a:pt x="569037" y="969741"/>
                </a:lnTo>
                <a:cubicBezTo>
                  <a:pt x="569499" y="970049"/>
                  <a:pt x="569883" y="970434"/>
                  <a:pt x="570115" y="970896"/>
                </a:cubicBezTo>
                <a:lnTo>
                  <a:pt x="570576" y="971742"/>
                </a:lnTo>
                <a:lnTo>
                  <a:pt x="574194" y="965046"/>
                </a:lnTo>
                <a:cubicBezTo>
                  <a:pt x="574733" y="964200"/>
                  <a:pt x="575579" y="963661"/>
                  <a:pt x="576580" y="963661"/>
                </a:cubicBezTo>
                <a:lnTo>
                  <a:pt x="581044" y="963661"/>
                </a:lnTo>
                <a:cubicBezTo>
                  <a:pt x="581814" y="963661"/>
                  <a:pt x="582507" y="963968"/>
                  <a:pt x="583045" y="964507"/>
                </a:cubicBezTo>
                <a:lnTo>
                  <a:pt x="583045" y="964507"/>
                </a:lnTo>
                <a:lnTo>
                  <a:pt x="585277" y="966740"/>
                </a:lnTo>
                <a:cubicBezTo>
                  <a:pt x="585893" y="967355"/>
                  <a:pt x="586201" y="968202"/>
                  <a:pt x="586047" y="969049"/>
                </a:cubicBezTo>
                <a:lnTo>
                  <a:pt x="585739" y="972051"/>
                </a:lnTo>
                <a:lnTo>
                  <a:pt x="588356" y="968664"/>
                </a:lnTo>
                <a:cubicBezTo>
                  <a:pt x="588664" y="968202"/>
                  <a:pt x="589126" y="967894"/>
                  <a:pt x="589665" y="967740"/>
                </a:cubicBezTo>
                <a:lnTo>
                  <a:pt x="593051" y="966586"/>
                </a:lnTo>
                <a:cubicBezTo>
                  <a:pt x="593667" y="966354"/>
                  <a:pt x="594283" y="966432"/>
                  <a:pt x="594899" y="966586"/>
                </a:cubicBezTo>
                <a:lnTo>
                  <a:pt x="603596" y="969665"/>
                </a:lnTo>
                <a:lnTo>
                  <a:pt x="608907" y="968202"/>
                </a:lnTo>
                <a:cubicBezTo>
                  <a:pt x="609061" y="968125"/>
                  <a:pt x="609292" y="968125"/>
                  <a:pt x="609446" y="968125"/>
                </a:cubicBezTo>
                <a:lnTo>
                  <a:pt x="618221" y="967586"/>
                </a:lnTo>
                <a:lnTo>
                  <a:pt x="619683" y="966586"/>
                </a:lnTo>
                <a:lnTo>
                  <a:pt x="619683" y="965739"/>
                </a:lnTo>
                <a:lnTo>
                  <a:pt x="618067" y="963661"/>
                </a:lnTo>
                <a:cubicBezTo>
                  <a:pt x="617682" y="963199"/>
                  <a:pt x="617451" y="962506"/>
                  <a:pt x="617451" y="961891"/>
                </a:cubicBezTo>
                <a:lnTo>
                  <a:pt x="617451" y="959658"/>
                </a:lnTo>
                <a:cubicBezTo>
                  <a:pt x="617451" y="958581"/>
                  <a:pt x="618067" y="957657"/>
                  <a:pt x="618990" y="957118"/>
                </a:cubicBezTo>
                <a:lnTo>
                  <a:pt x="631382" y="950961"/>
                </a:lnTo>
                <a:cubicBezTo>
                  <a:pt x="632152" y="950576"/>
                  <a:pt x="632999" y="950576"/>
                  <a:pt x="633768" y="950884"/>
                </a:cubicBezTo>
                <a:lnTo>
                  <a:pt x="639156" y="953347"/>
                </a:lnTo>
                <a:lnTo>
                  <a:pt x="647854" y="951808"/>
                </a:lnTo>
                <a:cubicBezTo>
                  <a:pt x="648470" y="951731"/>
                  <a:pt x="649085" y="951808"/>
                  <a:pt x="649624" y="952038"/>
                </a:cubicBezTo>
                <a:lnTo>
                  <a:pt x="651856" y="953193"/>
                </a:lnTo>
                <a:cubicBezTo>
                  <a:pt x="652472" y="953501"/>
                  <a:pt x="652934" y="954040"/>
                  <a:pt x="653242" y="954655"/>
                </a:cubicBezTo>
                <a:lnTo>
                  <a:pt x="655243" y="959582"/>
                </a:lnTo>
                <a:lnTo>
                  <a:pt x="656706" y="960736"/>
                </a:lnTo>
                <a:lnTo>
                  <a:pt x="658553" y="960736"/>
                </a:lnTo>
                <a:lnTo>
                  <a:pt x="661093" y="959658"/>
                </a:lnTo>
                <a:lnTo>
                  <a:pt x="661939" y="958273"/>
                </a:lnTo>
                <a:lnTo>
                  <a:pt x="661939" y="952885"/>
                </a:lnTo>
                <a:cubicBezTo>
                  <a:pt x="661939" y="952038"/>
                  <a:pt x="662324" y="951192"/>
                  <a:pt x="663094" y="950653"/>
                </a:cubicBezTo>
                <a:lnTo>
                  <a:pt x="665326" y="948960"/>
                </a:lnTo>
                <a:cubicBezTo>
                  <a:pt x="666096" y="948344"/>
                  <a:pt x="667096" y="948267"/>
                  <a:pt x="668020" y="948575"/>
                </a:cubicBezTo>
                <a:lnTo>
                  <a:pt x="670868" y="949729"/>
                </a:lnTo>
                <a:cubicBezTo>
                  <a:pt x="671022" y="949806"/>
                  <a:pt x="671253" y="949883"/>
                  <a:pt x="671407" y="950037"/>
                </a:cubicBezTo>
                <a:lnTo>
                  <a:pt x="675486" y="952731"/>
                </a:lnTo>
                <a:lnTo>
                  <a:pt x="676410" y="952577"/>
                </a:lnTo>
                <a:lnTo>
                  <a:pt x="681490" y="948036"/>
                </a:lnTo>
                <a:lnTo>
                  <a:pt x="688879" y="941801"/>
                </a:lnTo>
                <a:cubicBezTo>
                  <a:pt x="689186" y="941570"/>
                  <a:pt x="689571" y="941339"/>
                  <a:pt x="689956" y="941263"/>
                </a:cubicBezTo>
                <a:lnTo>
                  <a:pt x="696114" y="939569"/>
                </a:lnTo>
                <a:cubicBezTo>
                  <a:pt x="696345" y="939492"/>
                  <a:pt x="696576" y="939492"/>
                  <a:pt x="696883" y="939492"/>
                </a:cubicBezTo>
                <a:lnTo>
                  <a:pt x="700270" y="939492"/>
                </a:lnTo>
                <a:cubicBezTo>
                  <a:pt x="701040" y="939492"/>
                  <a:pt x="701733" y="939800"/>
                  <a:pt x="702271" y="940339"/>
                </a:cubicBezTo>
                <a:lnTo>
                  <a:pt x="703888" y="941955"/>
                </a:lnTo>
                <a:lnTo>
                  <a:pt x="705812" y="942263"/>
                </a:lnTo>
                <a:lnTo>
                  <a:pt x="709968" y="939492"/>
                </a:lnTo>
                <a:lnTo>
                  <a:pt x="717665" y="933412"/>
                </a:lnTo>
                <a:cubicBezTo>
                  <a:pt x="717819" y="933258"/>
                  <a:pt x="717973" y="933181"/>
                  <a:pt x="718127" y="933104"/>
                </a:cubicBezTo>
                <a:lnTo>
                  <a:pt x="724131" y="930102"/>
                </a:lnTo>
                <a:lnTo>
                  <a:pt x="725978" y="926869"/>
                </a:lnTo>
                <a:cubicBezTo>
                  <a:pt x="726132" y="926561"/>
                  <a:pt x="726363" y="926331"/>
                  <a:pt x="726594" y="926099"/>
                </a:cubicBezTo>
                <a:lnTo>
                  <a:pt x="729981" y="923252"/>
                </a:lnTo>
                <a:cubicBezTo>
                  <a:pt x="730365" y="922944"/>
                  <a:pt x="730750" y="922713"/>
                  <a:pt x="731212" y="922636"/>
                </a:cubicBezTo>
                <a:lnTo>
                  <a:pt x="738062" y="921250"/>
                </a:lnTo>
                <a:lnTo>
                  <a:pt x="738370" y="920481"/>
                </a:lnTo>
                <a:lnTo>
                  <a:pt x="737293" y="918018"/>
                </a:lnTo>
                <a:lnTo>
                  <a:pt x="733752" y="914477"/>
                </a:lnTo>
                <a:cubicBezTo>
                  <a:pt x="733059" y="913785"/>
                  <a:pt x="732751" y="912707"/>
                  <a:pt x="733059" y="911783"/>
                </a:cubicBezTo>
                <a:lnTo>
                  <a:pt x="734753" y="905626"/>
                </a:lnTo>
                <a:cubicBezTo>
                  <a:pt x="734984" y="904856"/>
                  <a:pt x="735522" y="904240"/>
                  <a:pt x="736215" y="903855"/>
                </a:cubicBezTo>
                <a:lnTo>
                  <a:pt x="742142" y="900930"/>
                </a:lnTo>
                <a:lnTo>
                  <a:pt x="746837" y="892079"/>
                </a:lnTo>
                <a:cubicBezTo>
                  <a:pt x="747068" y="891617"/>
                  <a:pt x="747453" y="891232"/>
                  <a:pt x="747914" y="891001"/>
                </a:cubicBezTo>
                <a:lnTo>
                  <a:pt x="780550" y="872452"/>
                </a:lnTo>
                <a:cubicBezTo>
                  <a:pt x="780704" y="872375"/>
                  <a:pt x="780934" y="872298"/>
                  <a:pt x="781088" y="872221"/>
                </a:cubicBezTo>
                <a:lnTo>
                  <a:pt x="788401" y="869989"/>
                </a:lnTo>
                <a:cubicBezTo>
                  <a:pt x="788785" y="869835"/>
                  <a:pt x="789170" y="869835"/>
                  <a:pt x="789632" y="869912"/>
                </a:cubicBezTo>
                <a:lnTo>
                  <a:pt x="793558" y="870451"/>
                </a:lnTo>
                <a:cubicBezTo>
                  <a:pt x="794327" y="870528"/>
                  <a:pt x="795020" y="870989"/>
                  <a:pt x="795482" y="871605"/>
                </a:cubicBezTo>
                <a:lnTo>
                  <a:pt x="799099" y="876762"/>
                </a:lnTo>
                <a:lnTo>
                  <a:pt x="802024" y="878686"/>
                </a:lnTo>
                <a:cubicBezTo>
                  <a:pt x="802332" y="878917"/>
                  <a:pt x="802640" y="879225"/>
                  <a:pt x="802871" y="879610"/>
                </a:cubicBezTo>
                <a:lnTo>
                  <a:pt x="805642" y="884228"/>
                </a:lnTo>
                <a:lnTo>
                  <a:pt x="812338" y="885767"/>
                </a:lnTo>
                <a:lnTo>
                  <a:pt x="816033" y="881226"/>
                </a:lnTo>
                <a:lnTo>
                  <a:pt x="819265" y="873683"/>
                </a:lnTo>
                <a:cubicBezTo>
                  <a:pt x="819419" y="873298"/>
                  <a:pt x="819650" y="872991"/>
                  <a:pt x="820035" y="872682"/>
                </a:cubicBezTo>
                <a:lnTo>
                  <a:pt x="824499" y="868757"/>
                </a:lnTo>
                <a:cubicBezTo>
                  <a:pt x="824884" y="868449"/>
                  <a:pt x="825269" y="868218"/>
                  <a:pt x="825731" y="868142"/>
                </a:cubicBezTo>
                <a:lnTo>
                  <a:pt x="838123" y="865294"/>
                </a:lnTo>
                <a:cubicBezTo>
                  <a:pt x="838739" y="865140"/>
                  <a:pt x="839431" y="865217"/>
                  <a:pt x="839970" y="865524"/>
                </a:cubicBezTo>
                <a:lnTo>
                  <a:pt x="844434" y="867756"/>
                </a:lnTo>
                <a:cubicBezTo>
                  <a:pt x="845204" y="868142"/>
                  <a:pt x="845743" y="868834"/>
                  <a:pt x="845897" y="869681"/>
                </a:cubicBezTo>
                <a:lnTo>
                  <a:pt x="848745" y="882612"/>
                </a:lnTo>
                <a:lnTo>
                  <a:pt x="849437" y="884228"/>
                </a:lnTo>
                <a:lnTo>
                  <a:pt x="849976" y="884613"/>
                </a:lnTo>
                <a:lnTo>
                  <a:pt x="850900" y="884382"/>
                </a:lnTo>
                <a:lnTo>
                  <a:pt x="853440" y="870373"/>
                </a:lnTo>
                <a:cubicBezTo>
                  <a:pt x="853517" y="869835"/>
                  <a:pt x="853825" y="869296"/>
                  <a:pt x="854210" y="868911"/>
                </a:cubicBezTo>
                <a:lnTo>
                  <a:pt x="859290" y="863831"/>
                </a:lnTo>
                <a:cubicBezTo>
                  <a:pt x="860213" y="862907"/>
                  <a:pt x="861599" y="862754"/>
                  <a:pt x="862676" y="863369"/>
                </a:cubicBezTo>
                <a:lnTo>
                  <a:pt x="866602" y="865601"/>
                </a:lnTo>
                <a:cubicBezTo>
                  <a:pt x="867064" y="865832"/>
                  <a:pt x="867372" y="866217"/>
                  <a:pt x="867602" y="866602"/>
                </a:cubicBezTo>
                <a:lnTo>
                  <a:pt x="871374" y="873067"/>
                </a:lnTo>
                <a:lnTo>
                  <a:pt x="871374" y="870219"/>
                </a:lnTo>
                <a:lnTo>
                  <a:pt x="871374" y="870219"/>
                </a:lnTo>
                <a:lnTo>
                  <a:pt x="872528" y="861984"/>
                </a:lnTo>
                <a:cubicBezTo>
                  <a:pt x="872605" y="861368"/>
                  <a:pt x="872913" y="860829"/>
                  <a:pt x="873298" y="860368"/>
                </a:cubicBezTo>
                <a:lnTo>
                  <a:pt x="877762" y="855826"/>
                </a:lnTo>
                <a:cubicBezTo>
                  <a:pt x="878301" y="855287"/>
                  <a:pt x="878994" y="854980"/>
                  <a:pt x="879764" y="854980"/>
                </a:cubicBezTo>
                <a:lnTo>
                  <a:pt x="883997" y="854980"/>
                </a:lnTo>
                <a:lnTo>
                  <a:pt x="883304" y="854518"/>
                </a:lnTo>
                <a:cubicBezTo>
                  <a:pt x="883073" y="854364"/>
                  <a:pt x="882842" y="854133"/>
                  <a:pt x="882611" y="853902"/>
                </a:cubicBezTo>
                <a:lnTo>
                  <a:pt x="879764" y="850515"/>
                </a:lnTo>
                <a:cubicBezTo>
                  <a:pt x="879225" y="849900"/>
                  <a:pt x="878994" y="849130"/>
                  <a:pt x="879148" y="848283"/>
                </a:cubicBezTo>
                <a:lnTo>
                  <a:pt x="879686" y="844358"/>
                </a:lnTo>
                <a:cubicBezTo>
                  <a:pt x="879918" y="842972"/>
                  <a:pt x="881072" y="841972"/>
                  <a:pt x="882458" y="841972"/>
                </a:cubicBezTo>
                <a:lnTo>
                  <a:pt x="885305" y="841972"/>
                </a:lnTo>
                <a:cubicBezTo>
                  <a:pt x="885844" y="841972"/>
                  <a:pt x="886306" y="842126"/>
                  <a:pt x="886768" y="842356"/>
                </a:cubicBezTo>
                <a:lnTo>
                  <a:pt x="889077" y="843742"/>
                </a:lnTo>
                <a:lnTo>
                  <a:pt x="896389" y="844820"/>
                </a:lnTo>
                <a:lnTo>
                  <a:pt x="899776" y="845666"/>
                </a:lnTo>
                <a:lnTo>
                  <a:pt x="907088" y="839278"/>
                </a:lnTo>
                <a:cubicBezTo>
                  <a:pt x="907242" y="839124"/>
                  <a:pt x="907473" y="838970"/>
                  <a:pt x="907704" y="838893"/>
                </a:cubicBezTo>
                <a:lnTo>
                  <a:pt x="911090" y="837200"/>
                </a:lnTo>
                <a:cubicBezTo>
                  <a:pt x="911475" y="837045"/>
                  <a:pt x="911860" y="836892"/>
                  <a:pt x="912245" y="836892"/>
                </a:cubicBezTo>
                <a:lnTo>
                  <a:pt x="925484" y="836353"/>
                </a:lnTo>
                <a:lnTo>
                  <a:pt x="931641" y="834814"/>
                </a:lnTo>
                <a:lnTo>
                  <a:pt x="937260" y="831735"/>
                </a:lnTo>
                <a:lnTo>
                  <a:pt x="951653" y="819035"/>
                </a:lnTo>
                <a:cubicBezTo>
                  <a:pt x="952115" y="818650"/>
                  <a:pt x="952654" y="818419"/>
                  <a:pt x="953270" y="818342"/>
                </a:cubicBezTo>
                <a:lnTo>
                  <a:pt x="960043" y="817803"/>
                </a:lnTo>
                <a:cubicBezTo>
                  <a:pt x="960582" y="817726"/>
                  <a:pt x="961198" y="817880"/>
                  <a:pt x="961659" y="818188"/>
                </a:cubicBezTo>
                <a:lnTo>
                  <a:pt x="973205" y="824808"/>
                </a:lnTo>
                <a:lnTo>
                  <a:pt x="974436" y="820420"/>
                </a:lnTo>
                <a:cubicBezTo>
                  <a:pt x="974513" y="820112"/>
                  <a:pt x="974667" y="819881"/>
                  <a:pt x="974821" y="819650"/>
                </a:cubicBezTo>
                <a:lnTo>
                  <a:pt x="978208" y="814570"/>
                </a:lnTo>
                <a:cubicBezTo>
                  <a:pt x="978670" y="813878"/>
                  <a:pt x="979362" y="813416"/>
                  <a:pt x="980209" y="813339"/>
                </a:cubicBezTo>
                <a:lnTo>
                  <a:pt x="984673" y="812800"/>
                </a:lnTo>
                <a:cubicBezTo>
                  <a:pt x="985520" y="812646"/>
                  <a:pt x="986367" y="812954"/>
                  <a:pt x="986982" y="813570"/>
                </a:cubicBezTo>
                <a:lnTo>
                  <a:pt x="992601" y="819188"/>
                </a:lnTo>
                <a:cubicBezTo>
                  <a:pt x="992909" y="819497"/>
                  <a:pt x="993140" y="819881"/>
                  <a:pt x="993294" y="820266"/>
                </a:cubicBezTo>
                <a:lnTo>
                  <a:pt x="995526" y="826655"/>
                </a:lnTo>
                <a:lnTo>
                  <a:pt x="994602" y="817649"/>
                </a:lnTo>
                <a:cubicBezTo>
                  <a:pt x="994525" y="817188"/>
                  <a:pt x="994602" y="816649"/>
                  <a:pt x="994756" y="816187"/>
                </a:cubicBezTo>
                <a:lnTo>
                  <a:pt x="995911" y="813339"/>
                </a:lnTo>
                <a:cubicBezTo>
                  <a:pt x="996142" y="812800"/>
                  <a:pt x="996527" y="812339"/>
                  <a:pt x="996988" y="812030"/>
                </a:cubicBezTo>
                <a:lnTo>
                  <a:pt x="1002068" y="808644"/>
                </a:lnTo>
                <a:lnTo>
                  <a:pt x="1007302" y="805719"/>
                </a:lnTo>
                <a:cubicBezTo>
                  <a:pt x="1007533" y="805565"/>
                  <a:pt x="1007764" y="805488"/>
                  <a:pt x="1008072" y="805411"/>
                </a:cubicBezTo>
                <a:lnTo>
                  <a:pt x="1013152" y="804256"/>
                </a:lnTo>
                <a:cubicBezTo>
                  <a:pt x="1013460" y="804180"/>
                  <a:pt x="1013768" y="804180"/>
                  <a:pt x="1014076" y="804180"/>
                </a:cubicBezTo>
                <a:lnTo>
                  <a:pt x="1016231" y="804410"/>
                </a:lnTo>
                <a:lnTo>
                  <a:pt x="1016616" y="798715"/>
                </a:lnTo>
                <a:lnTo>
                  <a:pt x="1015538" y="792249"/>
                </a:lnTo>
                <a:lnTo>
                  <a:pt x="1014922" y="784706"/>
                </a:lnTo>
                <a:cubicBezTo>
                  <a:pt x="1014922" y="784321"/>
                  <a:pt x="1014922" y="783937"/>
                  <a:pt x="1015076" y="783628"/>
                </a:cubicBezTo>
                <a:lnTo>
                  <a:pt x="1016770" y="778549"/>
                </a:lnTo>
                <a:cubicBezTo>
                  <a:pt x="1017001" y="777856"/>
                  <a:pt x="1017539" y="777240"/>
                  <a:pt x="1018155" y="776932"/>
                </a:cubicBezTo>
                <a:lnTo>
                  <a:pt x="1022619" y="774700"/>
                </a:lnTo>
                <a:cubicBezTo>
                  <a:pt x="1022850" y="774546"/>
                  <a:pt x="1023081" y="774469"/>
                  <a:pt x="1023312" y="774469"/>
                </a:cubicBezTo>
                <a:lnTo>
                  <a:pt x="1037936" y="771621"/>
                </a:lnTo>
                <a:lnTo>
                  <a:pt x="1045556" y="769466"/>
                </a:lnTo>
                <a:cubicBezTo>
                  <a:pt x="1046095" y="769312"/>
                  <a:pt x="1046634" y="769312"/>
                  <a:pt x="1047173" y="769466"/>
                </a:cubicBezTo>
                <a:lnTo>
                  <a:pt x="1052792" y="771159"/>
                </a:lnTo>
                <a:cubicBezTo>
                  <a:pt x="1053484" y="771391"/>
                  <a:pt x="1054100" y="771852"/>
                  <a:pt x="1054408" y="772468"/>
                </a:cubicBezTo>
                <a:lnTo>
                  <a:pt x="1059180" y="781012"/>
                </a:lnTo>
                <a:lnTo>
                  <a:pt x="1063952" y="784783"/>
                </a:lnTo>
                <a:lnTo>
                  <a:pt x="1071803" y="786862"/>
                </a:lnTo>
                <a:lnTo>
                  <a:pt x="1085888" y="787939"/>
                </a:lnTo>
                <a:cubicBezTo>
                  <a:pt x="1086504" y="788016"/>
                  <a:pt x="1087043" y="788247"/>
                  <a:pt x="1087505" y="788632"/>
                </a:cubicBezTo>
                <a:lnTo>
                  <a:pt x="1090045" y="790864"/>
                </a:lnTo>
                <a:cubicBezTo>
                  <a:pt x="1090660" y="790402"/>
                  <a:pt x="1091353" y="790171"/>
                  <a:pt x="1092200" y="790248"/>
                </a:cubicBezTo>
                <a:cubicBezTo>
                  <a:pt x="1093047" y="790325"/>
                  <a:pt x="1093816" y="790787"/>
                  <a:pt x="1094278" y="791557"/>
                </a:cubicBezTo>
                <a:lnTo>
                  <a:pt x="1096356" y="794866"/>
                </a:lnTo>
                <a:lnTo>
                  <a:pt x="1099435" y="795174"/>
                </a:lnTo>
                <a:lnTo>
                  <a:pt x="1103899" y="793712"/>
                </a:lnTo>
                <a:lnTo>
                  <a:pt x="1110673" y="792172"/>
                </a:lnTo>
                <a:lnTo>
                  <a:pt x="1111211" y="791634"/>
                </a:lnTo>
                <a:cubicBezTo>
                  <a:pt x="1111596" y="791248"/>
                  <a:pt x="1112135" y="790941"/>
                  <a:pt x="1112674" y="790864"/>
                </a:cubicBezTo>
                <a:lnTo>
                  <a:pt x="1152775" y="783090"/>
                </a:lnTo>
                <a:lnTo>
                  <a:pt x="1159779" y="779549"/>
                </a:lnTo>
                <a:lnTo>
                  <a:pt x="1163320" y="775470"/>
                </a:lnTo>
                <a:cubicBezTo>
                  <a:pt x="1163551" y="775239"/>
                  <a:pt x="1163782" y="775008"/>
                  <a:pt x="1164090" y="774854"/>
                </a:cubicBezTo>
                <a:lnTo>
                  <a:pt x="1169170" y="772006"/>
                </a:lnTo>
                <a:cubicBezTo>
                  <a:pt x="1169708" y="771698"/>
                  <a:pt x="1170401" y="771621"/>
                  <a:pt x="1171017" y="771698"/>
                </a:cubicBezTo>
                <a:lnTo>
                  <a:pt x="1174404" y="772237"/>
                </a:lnTo>
                <a:cubicBezTo>
                  <a:pt x="1175096" y="772314"/>
                  <a:pt x="1175712" y="772699"/>
                  <a:pt x="1176097" y="773238"/>
                </a:cubicBezTo>
                <a:lnTo>
                  <a:pt x="1178329" y="776086"/>
                </a:lnTo>
                <a:cubicBezTo>
                  <a:pt x="1178560" y="776393"/>
                  <a:pt x="1178791" y="776779"/>
                  <a:pt x="1178868" y="777163"/>
                </a:cubicBezTo>
                <a:lnTo>
                  <a:pt x="1181408" y="787246"/>
                </a:lnTo>
                <a:lnTo>
                  <a:pt x="1182255" y="787785"/>
                </a:lnTo>
                <a:lnTo>
                  <a:pt x="1183640" y="786169"/>
                </a:lnTo>
                <a:lnTo>
                  <a:pt x="1184641" y="780165"/>
                </a:lnTo>
                <a:lnTo>
                  <a:pt x="1184564" y="768773"/>
                </a:lnTo>
                <a:cubicBezTo>
                  <a:pt x="1184564" y="768158"/>
                  <a:pt x="1184794" y="767542"/>
                  <a:pt x="1185102" y="767080"/>
                </a:cubicBezTo>
                <a:lnTo>
                  <a:pt x="1186796" y="764848"/>
                </a:lnTo>
                <a:cubicBezTo>
                  <a:pt x="1187411" y="764001"/>
                  <a:pt x="1188489" y="763540"/>
                  <a:pt x="1189490" y="763771"/>
                </a:cubicBezTo>
                <a:lnTo>
                  <a:pt x="1192876" y="764309"/>
                </a:lnTo>
                <a:cubicBezTo>
                  <a:pt x="1193415" y="764386"/>
                  <a:pt x="1193954" y="764694"/>
                  <a:pt x="1194339" y="765079"/>
                </a:cubicBezTo>
                <a:lnTo>
                  <a:pt x="1207962" y="778164"/>
                </a:lnTo>
                <a:lnTo>
                  <a:pt x="1211349" y="779241"/>
                </a:lnTo>
                <a:lnTo>
                  <a:pt x="1214428" y="777702"/>
                </a:lnTo>
                <a:lnTo>
                  <a:pt x="1220277" y="771852"/>
                </a:lnTo>
                <a:cubicBezTo>
                  <a:pt x="1220662" y="771468"/>
                  <a:pt x="1221047" y="771236"/>
                  <a:pt x="1221586" y="771082"/>
                </a:cubicBezTo>
                <a:lnTo>
                  <a:pt x="1223818" y="770544"/>
                </a:lnTo>
                <a:cubicBezTo>
                  <a:pt x="1225127" y="770236"/>
                  <a:pt x="1226435" y="770852"/>
                  <a:pt x="1227051" y="772006"/>
                </a:cubicBezTo>
                <a:lnTo>
                  <a:pt x="1228205" y="774238"/>
                </a:lnTo>
                <a:cubicBezTo>
                  <a:pt x="1228436" y="774700"/>
                  <a:pt x="1228513" y="775162"/>
                  <a:pt x="1228513" y="775624"/>
                </a:cubicBezTo>
                <a:lnTo>
                  <a:pt x="1227974" y="785630"/>
                </a:lnTo>
                <a:lnTo>
                  <a:pt x="1228744" y="787477"/>
                </a:lnTo>
                <a:lnTo>
                  <a:pt x="1234286" y="788247"/>
                </a:lnTo>
                <a:lnTo>
                  <a:pt x="1249372" y="781474"/>
                </a:lnTo>
                <a:lnTo>
                  <a:pt x="1252913" y="777933"/>
                </a:lnTo>
                <a:lnTo>
                  <a:pt x="1255453" y="774315"/>
                </a:lnTo>
                <a:cubicBezTo>
                  <a:pt x="1255838" y="773777"/>
                  <a:pt x="1256453" y="773392"/>
                  <a:pt x="1257069" y="773238"/>
                </a:cubicBezTo>
                <a:lnTo>
                  <a:pt x="1261533" y="772083"/>
                </a:lnTo>
                <a:cubicBezTo>
                  <a:pt x="1261764" y="772006"/>
                  <a:pt x="1261995" y="772006"/>
                  <a:pt x="1262226" y="772006"/>
                </a:cubicBezTo>
                <a:lnTo>
                  <a:pt x="1267306" y="772006"/>
                </a:lnTo>
                <a:lnTo>
                  <a:pt x="1276542" y="770929"/>
                </a:lnTo>
                <a:cubicBezTo>
                  <a:pt x="1276773" y="770852"/>
                  <a:pt x="1277004" y="770929"/>
                  <a:pt x="1277235" y="770929"/>
                </a:cubicBezTo>
                <a:lnTo>
                  <a:pt x="1285086" y="772083"/>
                </a:lnTo>
                <a:lnTo>
                  <a:pt x="1293091" y="774700"/>
                </a:lnTo>
                <a:lnTo>
                  <a:pt x="1295862" y="773700"/>
                </a:lnTo>
                <a:lnTo>
                  <a:pt x="1300403" y="767080"/>
                </a:lnTo>
                <a:cubicBezTo>
                  <a:pt x="1300942" y="766310"/>
                  <a:pt x="1301789" y="765849"/>
                  <a:pt x="1302712" y="765849"/>
                </a:cubicBezTo>
                <a:lnTo>
                  <a:pt x="1305560" y="765849"/>
                </a:lnTo>
                <a:cubicBezTo>
                  <a:pt x="1306099" y="765849"/>
                  <a:pt x="1306561" y="766003"/>
                  <a:pt x="1307022" y="766233"/>
                </a:cubicBezTo>
                <a:lnTo>
                  <a:pt x="1319953" y="774084"/>
                </a:lnTo>
                <a:lnTo>
                  <a:pt x="1326265" y="776932"/>
                </a:lnTo>
                <a:lnTo>
                  <a:pt x="1328266" y="776702"/>
                </a:lnTo>
                <a:lnTo>
                  <a:pt x="1330498" y="770467"/>
                </a:lnTo>
                <a:cubicBezTo>
                  <a:pt x="1330575" y="770159"/>
                  <a:pt x="1330729" y="769928"/>
                  <a:pt x="1330960" y="769620"/>
                </a:cubicBezTo>
                <a:lnTo>
                  <a:pt x="1333192" y="766772"/>
                </a:lnTo>
                <a:cubicBezTo>
                  <a:pt x="1333808" y="766003"/>
                  <a:pt x="1334808" y="765541"/>
                  <a:pt x="1335886" y="765771"/>
                </a:cubicBezTo>
                <a:lnTo>
                  <a:pt x="1339273" y="766310"/>
                </a:lnTo>
                <a:cubicBezTo>
                  <a:pt x="1339812" y="766387"/>
                  <a:pt x="1340273" y="766618"/>
                  <a:pt x="1340735" y="767003"/>
                </a:cubicBezTo>
                <a:lnTo>
                  <a:pt x="1346277" y="772083"/>
                </a:lnTo>
                <a:lnTo>
                  <a:pt x="1347201" y="771775"/>
                </a:lnTo>
                <a:lnTo>
                  <a:pt x="1348586" y="769620"/>
                </a:lnTo>
                <a:lnTo>
                  <a:pt x="1350741" y="759999"/>
                </a:lnTo>
                <a:cubicBezTo>
                  <a:pt x="1350818" y="759691"/>
                  <a:pt x="1350972" y="759306"/>
                  <a:pt x="1351126" y="759075"/>
                </a:cubicBezTo>
                <a:lnTo>
                  <a:pt x="1353358" y="755688"/>
                </a:lnTo>
                <a:cubicBezTo>
                  <a:pt x="1353897" y="754919"/>
                  <a:pt x="1354743" y="754457"/>
                  <a:pt x="1355667" y="754457"/>
                </a:cubicBezTo>
                <a:lnTo>
                  <a:pt x="1359054" y="754457"/>
                </a:lnTo>
                <a:cubicBezTo>
                  <a:pt x="1359747" y="754457"/>
                  <a:pt x="1360362" y="754688"/>
                  <a:pt x="1360824" y="755073"/>
                </a:cubicBezTo>
                <a:lnTo>
                  <a:pt x="1364211" y="757921"/>
                </a:lnTo>
                <a:cubicBezTo>
                  <a:pt x="1364596" y="758306"/>
                  <a:pt x="1364904" y="758767"/>
                  <a:pt x="1365134" y="759306"/>
                </a:cubicBezTo>
                <a:lnTo>
                  <a:pt x="1366751" y="764540"/>
                </a:lnTo>
                <a:lnTo>
                  <a:pt x="1369060" y="768235"/>
                </a:lnTo>
                <a:lnTo>
                  <a:pt x="1371215" y="769697"/>
                </a:lnTo>
                <a:lnTo>
                  <a:pt x="1376526" y="769697"/>
                </a:lnTo>
                <a:cubicBezTo>
                  <a:pt x="1376757" y="769697"/>
                  <a:pt x="1377065" y="769774"/>
                  <a:pt x="1377296" y="769774"/>
                </a:cubicBezTo>
                <a:lnTo>
                  <a:pt x="1381221" y="770929"/>
                </a:lnTo>
                <a:cubicBezTo>
                  <a:pt x="1381452" y="771006"/>
                  <a:pt x="1381683" y="771082"/>
                  <a:pt x="1381914" y="771236"/>
                </a:cubicBezTo>
                <a:lnTo>
                  <a:pt x="1385762" y="773623"/>
                </a:lnTo>
                <a:lnTo>
                  <a:pt x="1385762" y="773623"/>
                </a:lnTo>
                <a:lnTo>
                  <a:pt x="1388533" y="773623"/>
                </a:lnTo>
                <a:lnTo>
                  <a:pt x="1392151" y="772699"/>
                </a:lnTo>
                <a:lnTo>
                  <a:pt x="1404620" y="762924"/>
                </a:lnTo>
                <a:cubicBezTo>
                  <a:pt x="1405236" y="762462"/>
                  <a:pt x="1406005" y="762231"/>
                  <a:pt x="1406775" y="762385"/>
                </a:cubicBezTo>
                <a:lnTo>
                  <a:pt x="1410162" y="762924"/>
                </a:lnTo>
                <a:cubicBezTo>
                  <a:pt x="1410546" y="763001"/>
                  <a:pt x="1411009" y="763155"/>
                  <a:pt x="1411316" y="763385"/>
                </a:cubicBezTo>
                <a:lnTo>
                  <a:pt x="1415242" y="766233"/>
                </a:lnTo>
                <a:lnTo>
                  <a:pt x="1418936" y="769389"/>
                </a:lnTo>
                <a:lnTo>
                  <a:pt x="1421168" y="770005"/>
                </a:lnTo>
                <a:lnTo>
                  <a:pt x="1423631" y="768619"/>
                </a:lnTo>
                <a:lnTo>
                  <a:pt x="1425556" y="766233"/>
                </a:lnTo>
                <a:cubicBezTo>
                  <a:pt x="1426325" y="765310"/>
                  <a:pt x="1427557" y="765002"/>
                  <a:pt x="1428634" y="765310"/>
                </a:cubicBezTo>
                <a:lnTo>
                  <a:pt x="1432021" y="766464"/>
                </a:lnTo>
                <a:lnTo>
                  <a:pt x="1439333" y="770082"/>
                </a:lnTo>
                <a:lnTo>
                  <a:pt x="1443489" y="769158"/>
                </a:lnTo>
                <a:lnTo>
                  <a:pt x="1443489" y="584662"/>
                </a:lnTo>
                <a:lnTo>
                  <a:pt x="1444413" y="118841"/>
                </a:lnTo>
                <a:lnTo>
                  <a:pt x="1444644" y="0"/>
                </a:lnTo>
                <a:lnTo>
                  <a:pt x="1439256" y="5080"/>
                </a:lnTo>
                <a:cubicBezTo>
                  <a:pt x="1439025" y="5311"/>
                  <a:pt x="1438794" y="5465"/>
                  <a:pt x="1438487" y="5619"/>
                </a:cubicBezTo>
                <a:lnTo>
                  <a:pt x="1433406" y="7851"/>
                </a:lnTo>
                <a:lnTo>
                  <a:pt x="1428096" y="9083"/>
                </a:lnTo>
                <a:lnTo>
                  <a:pt x="1422169" y="11777"/>
                </a:lnTo>
                <a:lnTo>
                  <a:pt x="1411701" y="17857"/>
                </a:lnTo>
                <a:lnTo>
                  <a:pt x="1390688" y="35021"/>
                </a:lnTo>
                <a:cubicBezTo>
                  <a:pt x="1390304" y="35329"/>
                  <a:pt x="1389842" y="35560"/>
                  <a:pt x="1389303" y="35637"/>
                </a:cubicBezTo>
                <a:lnTo>
                  <a:pt x="1367136" y="38947"/>
                </a:lnTo>
                <a:lnTo>
                  <a:pt x="1258070" y="85898"/>
                </a:lnTo>
                <a:lnTo>
                  <a:pt x="1228513" y="106526"/>
                </a:lnTo>
                <a:lnTo>
                  <a:pt x="1212427" y="114608"/>
                </a:lnTo>
                <a:lnTo>
                  <a:pt x="1177636" y="124922"/>
                </a:lnTo>
                <a:lnTo>
                  <a:pt x="1172710" y="125615"/>
                </a:lnTo>
                <a:lnTo>
                  <a:pt x="1168400" y="125615"/>
                </a:lnTo>
                <a:lnTo>
                  <a:pt x="1165552" y="126076"/>
                </a:lnTo>
                <a:lnTo>
                  <a:pt x="1162396" y="128309"/>
                </a:lnTo>
                <a:lnTo>
                  <a:pt x="1132763" y="160174"/>
                </a:lnTo>
                <a:lnTo>
                  <a:pt x="1103822" y="184573"/>
                </a:lnTo>
                <a:lnTo>
                  <a:pt x="1088890" y="193810"/>
                </a:lnTo>
                <a:cubicBezTo>
                  <a:pt x="1088659" y="193964"/>
                  <a:pt x="1088429" y="194041"/>
                  <a:pt x="1088198" y="194118"/>
                </a:cubicBezTo>
                <a:lnTo>
                  <a:pt x="1074112" y="198043"/>
                </a:lnTo>
                <a:cubicBezTo>
                  <a:pt x="1073650" y="198197"/>
                  <a:pt x="1073111" y="198197"/>
                  <a:pt x="1072573" y="198043"/>
                </a:cubicBezTo>
                <a:lnTo>
                  <a:pt x="1064722" y="195811"/>
                </a:lnTo>
                <a:cubicBezTo>
                  <a:pt x="1064106" y="195657"/>
                  <a:pt x="1063567" y="195272"/>
                  <a:pt x="1063182" y="194733"/>
                </a:cubicBezTo>
                <a:lnTo>
                  <a:pt x="1059257" y="189115"/>
                </a:lnTo>
                <a:lnTo>
                  <a:pt x="1056101" y="183881"/>
                </a:lnTo>
                <a:lnTo>
                  <a:pt x="1042862" y="175414"/>
                </a:lnTo>
                <a:lnTo>
                  <a:pt x="1039091" y="174029"/>
                </a:lnTo>
                <a:lnTo>
                  <a:pt x="1036012" y="174029"/>
                </a:lnTo>
                <a:lnTo>
                  <a:pt x="1036012" y="174029"/>
                </a:lnTo>
                <a:lnTo>
                  <a:pt x="975591" y="187498"/>
                </a:lnTo>
                <a:lnTo>
                  <a:pt x="971819" y="189192"/>
                </a:lnTo>
                <a:lnTo>
                  <a:pt x="955963" y="213822"/>
                </a:lnTo>
                <a:cubicBezTo>
                  <a:pt x="955579" y="214438"/>
                  <a:pt x="955040" y="214822"/>
                  <a:pt x="954347" y="215053"/>
                </a:cubicBezTo>
                <a:lnTo>
                  <a:pt x="945880" y="217286"/>
                </a:lnTo>
                <a:cubicBezTo>
                  <a:pt x="945496" y="217363"/>
                  <a:pt x="945034" y="217439"/>
                  <a:pt x="944649" y="217363"/>
                </a:cubicBezTo>
                <a:lnTo>
                  <a:pt x="935105" y="215669"/>
                </a:lnTo>
                <a:cubicBezTo>
                  <a:pt x="934720" y="215592"/>
                  <a:pt x="934335" y="215438"/>
                  <a:pt x="934027" y="215207"/>
                </a:cubicBezTo>
                <a:lnTo>
                  <a:pt x="928178" y="211128"/>
                </a:lnTo>
                <a:lnTo>
                  <a:pt x="911706" y="220364"/>
                </a:lnTo>
                <a:cubicBezTo>
                  <a:pt x="911552" y="220441"/>
                  <a:pt x="911321" y="220518"/>
                  <a:pt x="911167" y="220595"/>
                </a:cubicBezTo>
                <a:lnTo>
                  <a:pt x="902162" y="223443"/>
                </a:lnTo>
                <a:cubicBezTo>
                  <a:pt x="900930" y="223828"/>
                  <a:pt x="899622" y="223366"/>
                  <a:pt x="898929" y="222289"/>
                </a:cubicBezTo>
                <a:lnTo>
                  <a:pt x="895157" y="216362"/>
                </a:lnTo>
                <a:lnTo>
                  <a:pt x="893464" y="214669"/>
                </a:lnTo>
                <a:lnTo>
                  <a:pt x="889385" y="212591"/>
                </a:lnTo>
                <a:lnTo>
                  <a:pt x="884228" y="211051"/>
                </a:lnTo>
                <a:lnTo>
                  <a:pt x="881534" y="210743"/>
                </a:lnTo>
                <a:lnTo>
                  <a:pt x="880533" y="211744"/>
                </a:lnTo>
                <a:lnTo>
                  <a:pt x="872836" y="226522"/>
                </a:lnTo>
                <a:cubicBezTo>
                  <a:pt x="872528" y="227138"/>
                  <a:pt x="871913" y="227677"/>
                  <a:pt x="871220" y="227907"/>
                </a:cubicBezTo>
                <a:lnTo>
                  <a:pt x="867833" y="229062"/>
                </a:lnTo>
                <a:cubicBezTo>
                  <a:pt x="866910" y="229370"/>
                  <a:pt x="865832" y="229139"/>
                  <a:pt x="865062" y="228523"/>
                </a:cubicBezTo>
                <a:lnTo>
                  <a:pt x="859905" y="224213"/>
                </a:lnTo>
                <a:lnTo>
                  <a:pt x="858058" y="225752"/>
                </a:lnTo>
                <a:cubicBezTo>
                  <a:pt x="857519" y="226214"/>
                  <a:pt x="856904" y="226445"/>
                  <a:pt x="856288" y="226445"/>
                </a:cubicBezTo>
                <a:lnTo>
                  <a:pt x="853440" y="226445"/>
                </a:lnTo>
                <a:lnTo>
                  <a:pt x="835891" y="223751"/>
                </a:lnTo>
                <a:lnTo>
                  <a:pt x="833659" y="224829"/>
                </a:lnTo>
                <a:lnTo>
                  <a:pt x="826424" y="230909"/>
                </a:lnTo>
                <a:cubicBezTo>
                  <a:pt x="826039" y="231217"/>
                  <a:pt x="825577" y="231371"/>
                  <a:pt x="825115" y="231448"/>
                </a:cubicBezTo>
                <a:lnTo>
                  <a:pt x="821190" y="231987"/>
                </a:lnTo>
                <a:cubicBezTo>
                  <a:pt x="820882" y="232064"/>
                  <a:pt x="820574" y="232064"/>
                  <a:pt x="820266" y="231987"/>
                </a:cubicBezTo>
                <a:lnTo>
                  <a:pt x="817418" y="231448"/>
                </a:lnTo>
                <a:cubicBezTo>
                  <a:pt x="817110" y="231371"/>
                  <a:pt x="816802" y="231294"/>
                  <a:pt x="816494" y="231140"/>
                </a:cubicBezTo>
                <a:lnTo>
                  <a:pt x="808028" y="226060"/>
                </a:lnTo>
                <a:cubicBezTo>
                  <a:pt x="807335" y="225675"/>
                  <a:pt x="806873" y="224905"/>
                  <a:pt x="806719" y="224136"/>
                </a:cubicBezTo>
                <a:lnTo>
                  <a:pt x="804718" y="212206"/>
                </a:lnTo>
                <a:lnTo>
                  <a:pt x="804102" y="211975"/>
                </a:lnTo>
                <a:lnTo>
                  <a:pt x="798714" y="212975"/>
                </a:lnTo>
                <a:cubicBezTo>
                  <a:pt x="798330" y="213052"/>
                  <a:pt x="798022" y="213052"/>
                  <a:pt x="797637" y="212975"/>
                </a:cubicBezTo>
                <a:lnTo>
                  <a:pt x="794789" y="212436"/>
                </a:lnTo>
                <a:cubicBezTo>
                  <a:pt x="793327" y="212129"/>
                  <a:pt x="792326" y="210743"/>
                  <a:pt x="792557" y="209281"/>
                </a:cubicBezTo>
                <a:lnTo>
                  <a:pt x="793558" y="202507"/>
                </a:lnTo>
                <a:lnTo>
                  <a:pt x="791941" y="200044"/>
                </a:lnTo>
                <a:cubicBezTo>
                  <a:pt x="791787" y="199814"/>
                  <a:pt x="791633" y="199506"/>
                  <a:pt x="791556" y="199198"/>
                </a:cubicBezTo>
                <a:lnTo>
                  <a:pt x="790094" y="194272"/>
                </a:lnTo>
                <a:lnTo>
                  <a:pt x="784244" y="187344"/>
                </a:lnTo>
                <a:cubicBezTo>
                  <a:pt x="784013" y="187114"/>
                  <a:pt x="783859" y="186806"/>
                  <a:pt x="783782" y="186498"/>
                </a:cubicBezTo>
                <a:lnTo>
                  <a:pt x="782474" y="183034"/>
                </a:lnTo>
                <a:lnTo>
                  <a:pt x="780704" y="182110"/>
                </a:lnTo>
                <a:lnTo>
                  <a:pt x="775777" y="182110"/>
                </a:lnTo>
                <a:cubicBezTo>
                  <a:pt x="775008" y="182110"/>
                  <a:pt x="774238" y="181803"/>
                  <a:pt x="773699" y="181187"/>
                </a:cubicBezTo>
                <a:lnTo>
                  <a:pt x="739987" y="145165"/>
                </a:lnTo>
                <a:cubicBezTo>
                  <a:pt x="739833" y="145011"/>
                  <a:pt x="739679" y="144780"/>
                  <a:pt x="739602" y="144626"/>
                </a:cubicBezTo>
                <a:lnTo>
                  <a:pt x="713894" y="97752"/>
                </a:lnTo>
                <a:lnTo>
                  <a:pt x="696730" y="81203"/>
                </a:lnTo>
                <a:cubicBezTo>
                  <a:pt x="696499" y="81049"/>
                  <a:pt x="696345" y="80818"/>
                  <a:pt x="696268" y="80587"/>
                </a:cubicBezTo>
                <a:lnTo>
                  <a:pt x="694036" y="76662"/>
                </a:lnTo>
                <a:cubicBezTo>
                  <a:pt x="693882" y="76431"/>
                  <a:pt x="693805" y="76123"/>
                  <a:pt x="693728" y="75815"/>
                </a:cubicBezTo>
                <a:lnTo>
                  <a:pt x="692958" y="71967"/>
                </a:lnTo>
                <a:lnTo>
                  <a:pt x="680181" y="161098"/>
                </a:lnTo>
                <a:lnTo>
                  <a:pt x="666327" y="251999"/>
                </a:lnTo>
                <a:close/>
                <a:moveTo>
                  <a:pt x="365529" y="478905"/>
                </a:moveTo>
                <a:cubicBezTo>
                  <a:pt x="364682" y="478905"/>
                  <a:pt x="363990" y="478521"/>
                  <a:pt x="363451" y="477982"/>
                </a:cubicBezTo>
                <a:cubicBezTo>
                  <a:pt x="363066" y="478213"/>
                  <a:pt x="362604" y="478367"/>
                  <a:pt x="362142" y="478367"/>
                </a:cubicBezTo>
                <a:cubicBezTo>
                  <a:pt x="360603" y="478367"/>
                  <a:pt x="359294" y="477135"/>
                  <a:pt x="359294" y="475519"/>
                </a:cubicBezTo>
                <a:cubicBezTo>
                  <a:pt x="359294" y="473980"/>
                  <a:pt x="360526" y="472671"/>
                  <a:pt x="362065" y="472671"/>
                </a:cubicBezTo>
                <a:lnTo>
                  <a:pt x="362142" y="472671"/>
                </a:lnTo>
                <a:cubicBezTo>
                  <a:pt x="362989" y="472671"/>
                  <a:pt x="363682" y="473056"/>
                  <a:pt x="364221" y="473595"/>
                </a:cubicBezTo>
                <a:cubicBezTo>
                  <a:pt x="364605" y="473364"/>
                  <a:pt x="364990" y="473210"/>
                  <a:pt x="365529" y="473210"/>
                </a:cubicBezTo>
                <a:lnTo>
                  <a:pt x="365606" y="473210"/>
                </a:lnTo>
                <a:cubicBezTo>
                  <a:pt x="367145" y="473210"/>
                  <a:pt x="368454" y="474441"/>
                  <a:pt x="368454" y="476058"/>
                </a:cubicBezTo>
                <a:cubicBezTo>
                  <a:pt x="368300" y="477674"/>
                  <a:pt x="367068" y="478905"/>
                  <a:pt x="365529" y="478905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7" name="Forma libre: forma 100">
            <a:extLst>
              <a:ext uri="{FF2B5EF4-FFF2-40B4-BE49-F238E27FC236}">
                <a16:creationId xmlns:a16="http://schemas.microsoft.com/office/drawing/2014/main" id="{903CEEDC-B72C-328C-8FEC-C2FB37BE15FB}"/>
              </a:ext>
            </a:extLst>
          </p:cNvPr>
          <p:cNvSpPr/>
          <p:nvPr/>
        </p:nvSpPr>
        <p:spPr>
          <a:xfrm>
            <a:off x="10198908" y="2499910"/>
            <a:ext cx="1053412" cy="1024749"/>
          </a:xfrm>
          <a:custGeom>
            <a:avLst/>
            <a:gdLst>
              <a:gd name="connsiteX0" fmla="*/ 576503 w 1371907"/>
              <a:gd name="connsiteY0" fmla="*/ 95904 h 1334577"/>
              <a:gd name="connsiteX1" fmla="*/ 561340 w 1371907"/>
              <a:gd name="connsiteY1" fmla="*/ 98752 h 1334577"/>
              <a:gd name="connsiteX2" fmla="*/ 560724 w 1371907"/>
              <a:gd name="connsiteY2" fmla="*/ 98829 h 1334577"/>
              <a:gd name="connsiteX3" fmla="*/ 480676 w 1371907"/>
              <a:gd name="connsiteY3" fmla="*/ 96058 h 1334577"/>
              <a:gd name="connsiteX4" fmla="*/ 469669 w 1371907"/>
              <a:gd name="connsiteY4" fmla="*/ 98675 h 1334577"/>
              <a:gd name="connsiteX5" fmla="*/ 459201 w 1371907"/>
              <a:gd name="connsiteY5" fmla="*/ 104987 h 1334577"/>
              <a:gd name="connsiteX6" fmla="*/ 456122 w 1371907"/>
              <a:gd name="connsiteY6" fmla="*/ 108604 h 1334577"/>
              <a:gd name="connsiteX7" fmla="*/ 448194 w 1371907"/>
              <a:gd name="connsiteY7" fmla="*/ 117148 h 1334577"/>
              <a:gd name="connsiteX8" fmla="*/ 440036 w 1371907"/>
              <a:gd name="connsiteY8" fmla="*/ 129694 h 1334577"/>
              <a:gd name="connsiteX9" fmla="*/ 413250 w 1371907"/>
              <a:gd name="connsiteY9" fmla="*/ 191193 h 1334577"/>
              <a:gd name="connsiteX10" fmla="*/ 406939 w 1371907"/>
              <a:gd name="connsiteY10" fmla="*/ 202199 h 1334577"/>
              <a:gd name="connsiteX11" fmla="*/ 406554 w 1371907"/>
              <a:gd name="connsiteY11" fmla="*/ 202738 h 1334577"/>
              <a:gd name="connsiteX12" fmla="*/ 390698 w 1371907"/>
              <a:gd name="connsiteY12" fmla="*/ 219133 h 1334577"/>
              <a:gd name="connsiteX13" fmla="*/ 389236 w 1371907"/>
              <a:gd name="connsiteY13" fmla="*/ 223597 h 1334577"/>
              <a:gd name="connsiteX14" fmla="*/ 388928 w 1371907"/>
              <a:gd name="connsiteY14" fmla="*/ 224213 h 1334577"/>
              <a:gd name="connsiteX15" fmla="*/ 375997 w 1371907"/>
              <a:gd name="connsiteY15" fmla="*/ 244456 h 1334577"/>
              <a:gd name="connsiteX16" fmla="*/ 375612 w 1371907"/>
              <a:gd name="connsiteY16" fmla="*/ 244918 h 1334577"/>
              <a:gd name="connsiteX17" fmla="*/ 366607 w 1371907"/>
              <a:gd name="connsiteY17" fmla="*/ 253923 h 1334577"/>
              <a:gd name="connsiteX18" fmla="*/ 354522 w 1371907"/>
              <a:gd name="connsiteY18" fmla="*/ 263159 h 1334577"/>
              <a:gd name="connsiteX19" fmla="*/ 341976 w 1371907"/>
              <a:gd name="connsiteY19" fmla="*/ 271164 h 1334577"/>
              <a:gd name="connsiteX20" fmla="*/ 330354 w 1371907"/>
              <a:gd name="connsiteY20" fmla="*/ 276398 h 1334577"/>
              <a:gd name="connsiteX21" fmla="*/ 329815 w 1371907"/>
              <a:gd name="connsiteY21" fmla="*/ 276552 h 1334577"/>
              <a:gd name="connsiteX22" fmla="*/ 314036 w 1371907"/>
              <a:gd name="connsiteY22" fmla="*/ 279939 h 1334577"/>
              <a:gd name="connsiteX23" fmla="*/ 283710 w 1371907"/>
              <a:gd name="connsiteY23" fmla="*/ 281093 h 1334577"/>
              <a:gd name="connsiteX24" fmla="*/ 270087 w 1371907"/>
              <a:gd name="connsiteY24" fmla="*/ 283864 h 1334577"/>
              <a:gd name="connsiteX25" fmla="*/ 246996 w 1371907"/>
              <a:gd name="connsiteY25" fmla="*/ 293255 h 1334577"/>
              <a:gd name="connsiteX26" fmla="*/ 246303 w 1371907"/>
              <a:gd name="connsiteY26" fmla="*/ 293408 h 1334577"/>
              <a:gd name="connsiteX27" fmla="*/ 238144 w 1371907"/>
              <a:gd name="connsiteY27" fmla="*/ 294486 h 1334577"/>
              <a:gd name="connsiteX28" fmla="*/ 230909 w 1371907"/>
              <a:gd name="connsiteY28" fmla="*/ 297026 h 1334577"/>
              <a:gd name="connsiteX29" fmla="*/ 207048 w 1371907"/>
              <a:gd name="connsiteY29" fmla="*/ 314806 h 1334577"/>
              <a:gd name="connsiteX30" fmla="*/ 181417 w 1371907"/>
              <a:gd name="connsiteY30" fmla="*/ 328507 h 1334577"/>
              <a:gd name="connsiteX31" fmla="*/ 173952 w 1371907"/>
              <a:gd name="connsiteY31" fmla="*/ 334433 h 1334577"/>
              <a:gd name="connsiteX32" fmla="*/ 167024 w 1371907"/>
              <a:gd name="connsiteY32" fmla="*/ 339051 h 1334577"/>
              <a:gd name="connsiteX33" fmla="*/ 150707 w 1371907"/>
              <a:gd name="connsiteY33" fmla="*/ 345902 h 1334577"/>
              <a:gd name="connsiteX34" fmla="*/ 145396 w 1371907"/>
              <a:gd name="connsiteY34" fmla="*/ 350674 h 1334577"/>
              <a:gd name="connsiteX35" fmla="*/ 143471 w 1371907"/>
              <a:gd name="connsiteY35" fmla="*/ 356370 h 1334577"/>
              <a:gd name="connsiteX36" fmla="*/ 142394 w 1371907"/>
              <a:gd name="connsiteY36" fmla="*/ 373996 h 1334577"/>
              <a:gd name="connsiteX37" fmla="*/ 141701 w 1371907"/>
              <a:gd name="connsiteY37" fmla="*/ 375689 h 1334577"/>
              <a:gd name="connsiteX38" fmla="*/ 138315 w 1371907"/>
              <a:gd name="connsiteY38" fmla="*/ 379615 h 1334577"/>
              <a:gd name="connsiteX39" fmla="*/ 137160 w 1371907"/>
              <a:gd name="connsiteY39" fmla="*/ 380384 h 1334577"/>
              <a:gd name="connsiteX40" fmla="*/ 131464 w 1371907"/>
              <a:gd name="connsiteY40" fmla="*/ 382462 h 1334577"/>
              <a:gd name="connsiteX41" fmla="*/ 65501 w 1371907"/>
              <a:gd name="connsiteY41" fmla="*/ 440036 h 1334577"/>
              <a:gd name="connsiteX42" fmla="*/ 64885 w 1371907"/>
              <a:gd name="connsiteY42" fmla="*/ 440421 h 1334577"/>
              <a:gd name="connsiteX43" fmla="*/ 58112 w 1371907"/>
              <a:gd name="connsiteY43" fmla="*/ 443807 h 1334577"/>
              <a:gd name="connsiteX44" fmla="*/ 57573 w 1371907"/>
              <a:gd name="connsiteY44" fmla="*/ 444038 h 1334577"/>
              <a:gd name="connsiteX45" fmla="*/ 43719 w 1371907"/>
              <a:gd name="connsiteY45" fmla="*/ 447733 h 1334577"/>
              <a:gd name="connsiteX46" fmla="*/ 38408 w 1371907"/>
              <a:gd name="connsiteY46" fmla="*/ 453506 h 1334577"/>
              <a:gd name="connsiteX47" fmla="*/ 13316 w 1371907"/>
              <a:gd name="connsiteY47" fmla="*/ 513234 h 1334577"/>
              <a:gd name="connsiteX48" fmla="*/ 13008 w 1371907"/>
              <a:gd name="connsiteY48" fmla="*/ 513773 h 1334577"/>
              <a:gd name="connsiteX49" fmla="*/ 5157 w 1371907"/>
              <a:gd name="connsiteY49" fmla="*/ 525010 h 1334577"/>
              <a:gd name="connsiteX50" fmla="*/ 4695 w 1371907"/>
              <a:gd name="connsiteY50" fmla="*/ 525549 h 1334577"/>
              <a:gd name="connsiteX51" fmla="*/ 1154 w 1371907"/>
              <a:gd name="connsiteY51" fmla="*/ 528628 h 1334577"/>
              <a:gd name="connsiteX52" fmla="*/ 0 w 1371907"/>
              <a:gd name="connsiteY52" fmla="*/ 1118524 h 1334577"/>
              <a:gd name="connsiteX53" fmla="*/ 0 w 1371907"/>
              <a:gd name="connsiteY53" fmla="*/ 1301866 h 1334577"/>
              <a:gd name="connsiteX54" fmla="*/ 5080 w 1371907"/>
              <a:gd name="connsiteY54" fmla="*/ 1300865 h 1334577"/>
              <a:gd name="connsiteX55" fmla="*/ 7081 w 1371907"/>
              <a:gd name="connsiteY55" fmla="*/ 1301173 h 1334577"/>
              <a:gd name="connsiteX56" fmla="*/ 13393 w 1371907"/>
              <a:gd name="connsiteY56" fmla="*/ 1304868 h 1334577"/>
              <a:gd name="connsiteX57" fmla="*/ 19627 w 1371907"/>
              <a:gd name="connsiteY57" fmla="*/ 1305945 h 1334577"/>
              <a:gd name="connsiteX58" fmla="*/ 27093 w 1371907"/>
              <a:gd name="connsiteY58" fmla="*/ 1307638 h 1334577"/>
              <a:gd name="connsiteX59" fmla="*/ 29017 w 1371907"/>
              <a:gd name="connsiteY59" fmla="*/ 1309254 h 1334577"/>
              <a:gd name="connsiteX60" fmla="*/ 29864 w 1371907"/>
              <a:gd name="connsiteY60" fmla="*/ 1305714 h 1334577"/>
              <a:gd name="connsiteX61" fmla="*/ 32558 w 1371907"/>
              <a:gd name="connsiteY61" fmla="*/ 1303559 h 1334577"/>
              <a:gd name="connsiteX62" fmla="*/ 35406 w 1371907"/>
              <a:gd name="connsiteY62" fmla="*/ 1303559 h 1334577"/>
              <a:gd name="connsiteX63" fmla="*/ 36945 w 1371907"/>
              <a:gd name="connsiteY63" fmla="*/ 1304021 h 1334577"/>
              <a:gd name="connsiteX64" fmla="*/ 43719 w 1371907"/>
              <a:gd name="connsiteY64" fmla="*/ 1308562 h 1334577"/>
              <a:gd name="connsiteX65" fmla="*/ 44565 w 1371907"/>
              <a:gd name="connsiteY65" fmla="*/ 1309409 h 1334577"/>
              <a:gd name="connsiteX66" fmla="*/ 49261 w 1371907"/>
              <a:gd name="connsiteY66" fmla="*/ 1316567 h 1334577"/>
              <a:gd name="connsiteX67" fmla="*/ 48953 w 1371907"/>
              <a:gd name="connsiteY67" fmla="*/ 1313411 h 1334577"/>
              <a:gd name="connsiteX68" fmla="*/ 49414 w 1371907"/>
              <a:gd name="connsiteY68" fmla="*/ 1311564 h 1334577"/>
              <a:gd name="connsiteX69" fmla="*/ 51647 w 1371907"/>
              <a:gd name="connsiteY69" fmla="*/ 1308177 h 1334577"/>
              <a:gd name="connsiteX70" fmla="*/ 53494 w 1371907"/>
              <a:gd name="connsiteY70" fmla="*/ 1306945 h 1334577"/>
              <a:gd name="connsiteX71" fmla="*/ 56880 w 1371907"/>
              <a:gd name="connsiteY71" fmla="*/ 1306407 h 1334577"/>
              <a:gd name="connsiteX72" fmla="*/ 59190 w 1371907"/>
              <a:gd name="connsiteY72" fmla="*/ 1307100 h 1334577"/>
              <a:gd name="connsiteX73" fmla="*/ 64270 w 1371907"/>
              <a:gd name="connsiteY73" fmla="*/ 1311640 h 1334577"/>
              <a:gd name="connsiteX74" fmla="*/ 65193 w 1371907"/>
              <a:gd name="connsiteY74" fmla="*/ 1313411 h 1334577"/>
              <a:gd name="connsiteX75" fmla="*/ 65732 w 1371907"/>
              <a:gd name="connsiteY75" fmla="*/ 1318491 h 1334577"/>
              <a:gd name="connsiteX76" fmla="*/ 65732 w 1371907"/>
              <a:gd name="connsiteY76" fmla="*/ 1319184 h 1334577"/>
              <a:gd name="connsiteX77" fmla="*/ 65501 w 1371907"/>
              <a:gd name="connsiteY77" fmla="*/ 1320646 h 1334577"/>
              <a:gd name="connsiteX78" fmla="*/ 71274 w 1371907"/>
              <a:gd name="connsiteY78" fmla="*/ 1317952 h 1334577"/>
              <a:gd name="connsiteX79" fmla="*/ 72505 w 1371907"/>
              <a:gd name="connsiteY79" fmla="*/ 1317721 h 1334577"/>
              <a:gd name="connsiteX80" fmla="*/ 72505 w 1371907"/>
              <a:gd name="connsiteY80" fmla="*/ 1317721 h 1334577"/>
              <a:gd name="connsiteX81" fmla="*/ 78124 w 1371907"/>
              <a:gd name="connsiteY81" fmla="*/ 1317721 h 1334577"/>
              <a:gd name="connsiteX82" fmla="*/ 79664 w 1371907"/>
              <a:gd name="connsiteY82" fmla="*/ 1318183 h 1334577"/>
              <a:gd name="connsiteX83" fmla="*/ 85821 w 1371907"/>
              <a:gd name="connsiteY83" fmla="*/ 1322109 h 1334577"/>
              <a:gd name="connsiteX84" fmla="*/ 86745 w 1371907"/>
              <a:gd name="connsiteY84" fmla="*/ 1323109 h 1334577"/>
              <a:gd name="connsiteX85" fmla="*/ 90824 w 1371907"/>
              <a:gd name="connsiteY85" fmla="*/ 1330267 h 1334577"/>
              <a:gd name="connsiteX86" fmla="*/ 92595 w 1371907"/>
              <a:gd name="connsiteY86" fmla="*/ 1331191 h 1334577"/>
              <a:gd name="connsiteX87" fmla="*/ 97444 w 1371907"/>
              <a:gd name="connsiteY87" fmla="*/ 1330267 h 1334577"/>
              <a:gd name="connsiteX88" fmla="*/ 102678 w 1371907"/>
              <a:gd name="connsiteY88" fmla="*/ 1327650 h 1334577"/>
              <a:gd name="connsiteX89" fmla="*/ 107450 w 1371907"/>
              <a:gd name="connsiteY89" fmla="*/ 1324418 h 1334577"/>
              <a:gd name="connsiteX90" fmla="*/ 108296 w 1371907"/>
              <a:gd name="connsiteY90" fmla="*/ 1324033 h 1334577"/>
              <a:gd name="connsiteX91" fmla="*/ 112761 w 1371907"/>
              <a:gd name="connsiteY91" fmla="*/ 1322878 h 1334577"/>
              <a:gd name="connsiteX92" fmla="*/ 113992 w 1371907"/>
              <a:gd name="connsiteY92" fmla="*/ 1322878 h 1334577"/>
              <a:gd name="connsiteX93" fmla="*/ 116840 w 1371907"/>
              <a:gd name="connsiteY93" fmla="*/ 1323417 h 1334577"/>
              <a:gd name="connsiteX94" fmla="*/ 118687 w 1371907"/>
              <a:gd name="connsiteY94" fmla="*/ 1324725 h 1334577"/>
              <a:gd name="connsiteX95" fmla="*/ 120380 w 1371907"/>
              <a:gd name="connsiteY95" fmla="*/ 1327573 h 1334577"/>
              <a:gd name="connsiteX96" fmla="*/ 120765 w 1371907"/>
              <a:gd name="connsiteY96" fmla="*/ 1329036 h 1334577"/>
              <a:gd name="connsiteX97" fmla="*/ 120765 w 1371907"/>
              <a:gd name="connsiteY97" fmla="*/ 1333115 h 1334577"/>
              <a:gd name="connsiteX98" fmla="*/ 120765 w 1371907"/>
              <a:gd name="connsiteY98" fmla="*/ 1333115 h 1334577"/>
              <a:gd name="connsiteX99" fmla="*/ 121150 w 1371907"/>
              <a:gd name="connsiteY99" fmla="*/ 1334578 h 1334577"/>
              <a:gd name="connsiteX100" fmla="*/ 134928 w 1371907"/>
              <a:gd name="connsiteY100" fmla="*/ 1323725 h 1334577"/>
              <a:gd name="connsiteX101" fmla="*/ 136467 w 1371907"/>
              <a:gd name="connsiteY101" fmla="*/ 1321416 h 1334577"/>
              <a:gd name="connsiteX102" fmla="*/ 136467 w 1371907"/>
              <a:gd name="connsiteY102" fmla="*/ 1321416 h 1334577"/>
              <a:gd name="connsiteX103" fmla="*/ 136467 w 1371907"/>
              <a:gd name="connsiteY103" fmla="*/ 1319261 h 1334577"/>
              <a:gd name="connsiteX104" fmla="*/ 135544 w 1371907"/>
              <a:gd name="connsiteY104" fmla="*/ 1315489 h 1334577"/>
              <a:gd name="connsiteX105" fmla="*/ 133465 w 1371907"/>
              <a:gd name="connsiteY105" fmla="*/ 1311872 h 1334577"/>
              <a:gd name="connsiteX106" fmla="*/ 133157 w 1371907"/>
              <a:gd name="connsiteY106" fmla="*/ 1310948 h 1334577"/>
              <a:gd name="connsiteX107" fmla="*/ 132619 w 1371907"/>
              <a:gd name="connsiteY107" fmla="*/ 1307561 h 1334577"/>
              <a:gd name="connsiteX108" fmla="*/ 132850 w 1371907"/>
              <a:gd name="connsiteY108" fmla="*/ 1305868 h 1334577"/>
              <a:gd name="connsiteX109" fmla="*/ 134004 w 1371907"/>
              <a:gd name="connsiteY109" fmla="*/ 1303636 h 1334577"/>
              <a:gd name="connsiteX110" fmla="*/ 136544 w 1371907"/>
              <a:gd name="connsiteY110" fmla="*/ 1302096 h 1334577"/>
              <a:gd name="connsiteX111" fmla="*/ 140470 w 1371907"/>
              <a:gd name="connsiteY111" fmla="*/ 1302096 h 1334577"/>
              <a:gd name="connsiteX112" fmla="*/ 142240 w 1371907"/>
              <a:gd name="connsiteY112" fmla="*/ 1302712 h 1334577"/>
              <a:gd name="connsiteX113" fmla="*/ 145627 w 1371907"/>
              <a:gd name="connsiteY113" fmla="*/ 1305560 h 1334577"/>
              <a:gd name="connsiteX114" fmla="*/ 154940 w 1371907"/>
              <a:gd name="connsiteY114" fmla="*/ 1316182 h 1334577"/>
              <a:gd name="connsiteX115" fmla="*/ 158634 w 1371907"/>
              <a:gd name="connsiteY115" fmla="*/ 1312102 h 1334577"/>
              <a:gd name="connsiteX116" fmla="*/ 160944 w 1371907"/>
              <a:gd name="connsiteY116" fmla="*/ 1311179 h 1334577"/>
              <a:gd name="connsiteX117" fmla="*/ 168794 w 1371907"/>
              <a:gd name="connsiteY117" fmla="*/ 1311718 h 1334577"/>
              <a:gd name="connsiteX118" fmla="*/ 175260 w 1371907"/>
              <a:gd name="connsiteY118" fmla="*/ 1312872 h 1334577"/>
              <a:gd name="connsiteX119" fmla="*/ 176184 w 1371907"/>
              <a:gd name="connsiteY119" fmla="*/ 1313257 h 1334577"/>
              <a:gd name="connsiteX120" fmla="*/ 209896 w 1371907"/>
              <a:gd name="connsiteY120" fmla="*/ 1333577 h 1334577"/>
              <a:gd name="connsiteX121" fmla="*/ 220749 w 1371907"/>
              <a:gd name="connsiteY121" fmla="*/ 1324725 h 1334577"/>
              <a:gd name="connsiteX122" fmla="*/ 221442 w 1371907"/>
              <a:gd name="connsiteY122" fmla="*/ 1324264 h 1334577"/>
              <a:gd name="connsiteX123" fmla="*/ 252922 w 1371907"/>
              <a:gd name="connsiteY123" fmla="*/ 1311333 h 1334577"/>
              <a:gd name="connsiteX124" fmla="*/ 261158 w 1371907"/>
              <a:gd name="connsiteY124" fmla="*/ 1306176 h 1334577"/>
              <a:gd name="connsiteX125" fmla="*/ 264930 w 1371907"/>
              <a:gd name="connsiteY125" fmla="*/ 1301943 h 1334577"/>
              <a:gd name="connsiteX126" fmla="*/ 267085 w 1371907"/>
              <a:gd name="connsiteY126" fmla="*/ 1293476 h 1334577"/>
              <a:gd name="connsiteX127" fmla="*/ 267547 w 1371907"/>
              <a:gd name="connsiteY127" fmla="*/ 1292552 h 1334577"/>
              <a:gd name="connsiteX128" fmla="*/ 270933 w 1371907"/>
              <a:gd name="connsiteY128" fmla="*/ 1288011 h 1334577"/>
              <a:gd name="connsiteX129" fmla="*/ 271703 w 1371907"/>
              <a:gd name="connsiteY129" fmla="*/ 1287318 h 1334577"/>
              <a:gd name="connsiteX130" fmla="*/ 290561 w 1371907"/>
              <a:gd name="connsiteY130" fmla="*/ 1275465 h 1334577"/>
              <a:gd name="connsiteX131" fmla="*/ 292331 w 1371907"/>
              <a:gd name="connsiteY131" fmla="*/ 1270231 h 1334577"/>
              <a:gd name="connsiteX132" fmla="*/ 291792 w 1371907"/>
              <a:gd name="connsiteY132" fmla="*/ 1261764 h 1334577"/>
              <a:gd name="connsiteX133" fmla="*/ 290253 w 1371907"/>
              <a:gd name="connsiteY133" fmla="*/ 1255222 h 1334577"/>
              <a:gd name="connsiteX134" fmla="*/ 287020 w 1371907"/>
              <a:gd name="connsiteY134" fmla="*/ 1248756 h 1334577"/>
              <a:gd name="connsiteX135" fmla="*/ 286789 w 1371907"/>
              <a:gd name="connsiteY135" fmla="*/ 1247987 h 1334577"/>
              <a:gd name="connsiteX136" fmla="*/ 286250 w 1371907"/>
              <a:gd name="connsiteY136" fmla="*/ 1244600 h 1334577"/>
              <a:gd name="connsiteX137" fmla="*/ 286481 w 1371907"/>
              <a:gd name="connsiteY137" fmla="*/ 1242907 h 1334577"/>
              <a:gd name="connsiteX138" fmla="*/ 287636 w 1371907"/>
              <a:gd name="connsiteY138" fmla="*/ 1240675 h 1334577"/>
              <a:gd name="connsiteX139" fmla="*/ 289483 w 1371907"/>
              <a:gd name="connsiteY139" fmla="*/ 1239212 h 1334577"/>
              <a:gd name="connsiteX140" fmla="*/ 293639 w 1371907"/>
              <a:gd name="connsiteY140" fmla="*/ 1238212 h 1334577"/>
              <a:gd name="connsiteX141" fmla="*/ 296487 w 1371907"/>
              <a:gd name="connsiteY141" fmla="*/ 1236595 h 1334577"/>
              <a:gd name="connsiteX142" fmla="*/ 297411 w 1371907"/>
              <a:gd name="connsiteY142" fmla="*/ 1234825 h 1334577"/>
              <a:gd name="connsiteX143" fmla="*/ 297180 w 1371907"/>
              <a:gd name="connsiteY143" fmla="*/ 1233362 h 1334577"/>
              <a:gd name="connsiteX144" fmla="*/ 295102 w 1371907"/>
              <a:gd name="connsiteY144" fmla="*/ 1231592 h 1334577"/>
              <a:gd name="connsiteX145" fmla="*/ 291715 w 1371907"/>
              <a:gd name="connsiteY145" fmla="*/ 1230592 h 1334577"/>
              <a:gd name="connsiteX146" fmla="*/ 283479 w 1371907"/>
              <a:gd name="connsiteY146" fmla="*/ 1228975 h 1334577"/>
              <a:gd name="connsiteX147" fmla="*/ 281786 w 1371907"/>
              <a:gd name="connsiteY147" fmla="*/ 1227898 h 1334577"/>
              <a:gd name="connsiteX148" fmla="*/ 280093 w 1371907"/>
              <a:gd name="connsiteY148" fmla="*/ 1225665 h 1334577"/>
              <a:gd name="connsiteX149" fmla="*/ 280093 w 1371907"/>
              <a:gd name="connsiteY149" fmla="*/ 1222279 h 1334577"/>
              <a:gd name="connsiteX150" fmla="*/ 281786 w 1371907"/>
              <a:gd name="connsiteY150" fmla="*/ 1220047 h 1334577"/>
              <a:gd name="connsiteX151" fmla="*/ 282325 w 1371907"/>
              <a:gd name="connsiteY151" fmla="*/ 1219508 h 1334577"/>
              <a:gd name="connsiteX152" fmla="*/ 288559 w 1371907"/>
              <a:gd name="connsiteY152" fmla="*/ 1214813 h 1334577"/>
              <a:gd name="connsiteX153" fmla="*/ 294409 w 1371907"/>
              <a:gd name="connsiteY153" fmla="*/ 1204114 h 1334577"/>
              <a:gd name="connsiteX154" fmla="*/ 303184 w 1371907"/>
              <a:gd name="connsiteY154" fmla="*/ 1193569 h 1334577"/>
              <a:gd name="connsiteX155" fmla="*/ 308571 w 1371907"/>
              <a:gd name="connsiteY155" fmla="*/ 1188797 h 1334577"/>
              <a:gd name="connsiteX156" fmla="*/ 309033 w 1371907"/>
              <a:gd name="connsiteY156" fmla="*/ 1188412 h 1334577"/>
              <a:gd name="connsiteX157" fmla="*/ 317192 w 1371907"/>
              <a:gd name="connsiteY157" fmla="*/ 1183794 h 1334577"/>
              <a:gd name="connsiteX158" fmla="*/ 317962 w 1371907"/>
              <a:gd name="connsiteY158" fmla="*/ 1181870 h 1334577"/>
              <a:gd name="connsiteX159" fmla="*/ 319347 w 1371907"/>
              <a:gd name="connsiteY159" fmla="*/ 1180407 h 1334577"/>
              <a:gd name="connsiteX160" fmla="*/ 322734 w 1371907"/>
              <a:gd name="connsiteY160" fmla="*/ 1178714 h 1334577"/>
              <a:gd name="connsiteX161" fmla="*/ 325967 w 1371907"/>
              <a:gd name="connsiteY161" fmla="*/ 1179253 h 1334577"/>
              <a:gd name="connsiteX162" fmla="*/ 330354 w 1371907"/>
              <a:gd name="connsiteY162" fmla="*/ 1183717 h 1334577"/>
              <a:gd name="connsiteX163" fmla="*/ 332124 w 1371907"/>
              <a:gd name="connsiteY163" fmla="*/ 1184025 h 1334577"/>
              <a:gd name="connsiteX164" fmla="*/ 334510 w 1371907"/>
              <a:gd name="connsiteY164" fmla="*/ 1183101 h 1334577"/>
              <a:gd name="connsiteX165" fmla="*/ 335126 w 1371907"/>
              <a:gd name="connsiteY165" fmla="*/ 1180715 h 1334577"/>
              <a:gd name="connsiteX166" fmla="*/ 334202 w 1371907"/>
              <a:gd name="connsiteY166" fmla="*/ 1176867 h 1334577"/>
              <a:gd name="connsiteX167" fmla="*/ 334125 w 1371907"/>
              <a:gd name="connsiteY167" fmla="*/ 1175866 h 1334577"/>
              <a:gd name="connsiteX168" fmla="*/ 334664 w 1371907"/>
              <a:gd name="connsiteY168" fmla="*/ 1170786 h 1334577"/>
              <a:gd name="connsiteX169" fmla="*/ 335126 w 1371907"/>
              <a:gd name="connsiteY169" fmla="*/ 1169555 h 1334577"/>
              <a:gd name="connsiteX170" fmla="*/ 336281 w 1371907"/>
              <a:gd name="connsiteY170" fmla="*/ 1167861 h 1334577"/>
              <a:gd name="connsiteX171" fmla="*/ 339282 w 1371907"/>
              <a:gd name="connsiteY171" fmla="*/ 1166707 h 1334577"/>
              <a:gd name="connsiteX172" fmla="*/ 341515 w 1371907"/>
              <a:gd name="connsiteY172" fmla="*/ 1167245 h 1334577"/>
              <a:gd name="connsiteX173" fmla="*/ 343362 w 1371907"/>
              <a:gd name="connsiteY173" fmla="*/ 1168708 h 1334577"/>
              <a:gd name="connsiteX174" fmla="*/ 344516 w 1371907"/>
              <a:gd name="connsiteY174" fmla="*/ 1170940 h 1334577"/>
              <a:gd name="connsiteX175" fmla="*/ 346595 w 1371907"/>
              <a:gd name="connsiteY175" fmla="*/ 1176944 h 1334577"/>
              <a:gd name="connsiteX176" fmla="*/ 347980 w 1371907"/>
              <a:gd name="connsiteY176" fmla="*/ 1176328 h 1334577"/>
              <a:gd name="connsiteX177" fmla="*/ 348673 w 1371907"/>
              <a:gd name="connsiteY177" fmla="*/ 1173095 h 1334577"/>
              <a:gd name="connsiteX178" fmla="*/ 348211 w 1371907"/>
              <a:gd name="connsiteY178" fmla="*/ 1169093 h 1334577"/>
              <a:gd name="connsiteX179" fmla="*/ 342284 w 1371907"/>
              <a:gd name="connsiteY179" fmla="*/ 1158933 h 1334577"/>
              <a:gd name="connsiteX180" fmla="*/ 341976 w 1371907"/>
              <a:gd name="connsiteY180" fmla="*/ 1157085 h 1334577"/>
              <a:gd name="connsiteX181" fmla="*/ 343131 w 1371907"/>
              <a:gd name="connsiteY181" fmla="*/ 1150312 h 1334577"/>
              <a:gd name="connsiteX182" fmla="*/ 344131 w 1371907"/>
              <a:gd name="connsiteY182" fmla="*/ 1148542 h 1334577"/>
              <a:gd name="connsiteX183" fmla="*/ 346979 w 1371907"/>
              <a:gd name="connsiteY183" fmla="*/ 1146310 h 1334577"/>
              <a:gd name="connsiteX184" fmla="*/ 348211 w 1371907"/>
              <a:gd name="connsiteY184" fmla="*/ 1145771 h 1334577"/>
              <a:gd name="connsiteX185" fmla="*/ 352290 w 1371907"/>
              <a:gd name="connsiteY185" fmla="*/ 1144924 h 1334577"/>
              <a:gd name="connsiteX186" fmla="*/ 351828 w 1371907"/>
              <a:gd name="connsiteY186" fmla="*/ 1143616 h 1334577"/>
              <a:gd name="connsiteX187" fmla="*/ 348981 w 1371907"/>
              <a:gd name="connsiteY187" fmla="*/ 1139767 h 1334577"/>
              <a:gd name="connsiteX188" fmla="*/ 344208 w 1371907"/>
              <a:gd name="connsiteY188" fmla="*/ 1136073 h 1334577"/>
              <a:gd name="connsiteX189" fmla="*/ 343593 w 1371907"/>
              <a:gd name="connsiteY189" fmla="*/ 1135380 h 1334577"/>
              <a:gd name="connsiteX190" fmla="*/ 340206 w 1371907"/>
              <a:gd name="connsiteY190" fmla="*/ 1130300 h 1334577"/>
              <a:gd name="connsiteX191" fmla="*/ 339744 w 1371907"/>
              <a:gd name="connsiteY191" fmla="*/ 1129069 h 1334577"/>
              <a:gd name="connsiteX192" fmla="*/ 339205 w 1371907"/>
              <a:gd name="connsiteY192" fmla="*/ 1123989 h 1334577"/>
              <a:gd name="connsiteX193" fmla="*/ 339975 w 1371907"/>
              <a:gd name="connsiteY193" fmla="*/ 1121680 h 1334577"/>
              <a:gd name="connsiteX194" fmla="*/ 345286 w 1371907"/>
              <a:gd name="connsiteY194" fmla="*/ 1116369 h 1334577"/>
              <a:gd name="connsiteX195" fmla="*/ 347364 w 1371907"/>
              <a:gd name="connsiteY195" fmla="*/ 1112289 h 1334577"/>
              <a:gd name="connsiteX196" fmla="*/ 348904 w 1371907"/>
              <a:gd name="connsiteY196" fmla="*/ 1108056 h 1334577"/>
              <a:gd name="connsiteX197" fmla="*/ 349827 w 1371907"/>
              <a:gd name="connsiteY197" fmla="*/ 1106824 h 1334577"/>
              <a:gd name="connsiteX198" fmla="*/ 350982 w 1371907"/>
              <a:gd name="connsiteY198" fmla="*/ 1105978 h 1334577"/>
              <a:gd name="connsiteX199" fmla="*/ 350982 w 1371907"/>
              <a:gd name="connsiteY199" fmla="*/ 1105978 h 1334577"/>
              <a:gd name="connsiteX200" fmla="*/ 350982 w 1371907"/>
              <a:gd name="connsiteY200" fmla="*/ 1097819 h 1334577"/>
              <a:gd name="connsiteX201" fmla="*/ 353830 w 1371907"/>
              <a:gd name="connsiteY201" fmla="*/ 1094971 h 1334577"/>
              <a:gd name="connsiteX202" fmla="*/ 368069 w 1371907"/>
              <a:gd name="connsiteY202" fmla="*/ 1094971 h 1334577"/>
              <a:gd name="connsiteX203" fmla="*/ 370917 w 1371907"/>
              <a:gd name="connsiteY203" fmla="*/ 1092816 h 1334577"/>
              <a:gd name="connsiteX204" fmla="*/ 373534 w 1371907"/>
              <a:gd name="connsiteY204" fmla="*/ 1077576 h 1334577"/>
              <a:gd name="connsiteX205" fmla="*/ 375381 w 1371907"/>
              <a:gd name="connsiteY205" fmla="*/ 1072342 h 1334577"/>
              <a:gd name="connsiteX206" fmla="*/ 367761 w 1371907"/>
              <a:gd name="connsiteY206" fmla="*/ 1061720 h 1334577"/>
              <a:gd name="connsiteX207" fmla="*/ 365375 w 1371907"/>
              <a:gd name="connsiteY207" fmla="*/ 1057564 h 1334577"/>
              <a:gd name="connsiteX208" fmla="*/ 365221 w 1371907"/>
              <a:gd name="connsiteY208" fmla="*/ 1055024 h 1334577"/>
              <a:gd name="connsiteX209" fmla="*/ 367145 w 1371907"/>
              <a:gd name="connsiteY209" fmla="*/ 1053407 h 1334577"/>
              <a:gd name="connsiteX210" fmla="*/ 374458 w 1371907"/>
              <a:gd name="connsiteY210" fmla="*/ 1051714 h 1334577"/>
              <a:gd name="connsiteX211" fmla="*/ 385618 w 1371907"/>
              <a:gd name="connsiteY211" fmla="*/ 1051098 h 1334577"/>
              <a:gd name="connsiteX212" fmla="*/ 395085 w 1371907"/>
              <a:gd name="connsiteY212" fmla="*/ 1052253 h 1334577"/>
              <a:gd name="connsiteX213" fmla="*/ 396240 w 1371907"/>
              <a:gd name="connsiteY213" fmla="*/ 1052638 h 1334577"/>
              <a:gd name="connsiteX214" fmla="*/ 400704 w 1371907"/>
              <a:gd name="connsiteY214" fmla="*/ 1055486 h 1334577"/>
              <a:gd name="connsiteX215" fmla="*/ 401705 w 1371907"/>
              <a:gd name="connsiteY215" fmla="*/ 1056640 h 1334577"/>
              <a:gd name="connsiteX216" fmla="*/ 402474 w 1371907"/>
              <a:gd name="connsiteY216" fmla="*/ 1058102 h 1334577"/>
              <a:gd name="connsiteX217" fmla="*/ 405322 w 1371907"/>
              <a:gd name="connsiteY217" fmla="*/ 1059719 h 1334577"/>
              <a:gd name="connsiteX218" fmla="*/ 411942 w 1371907"/>
              <a:gd name="connsiteY218" fmla="*/ 1061027 h 1334577"/>
              <a:gd name="connsiteX219" fmla="*/ 421101 w 1371907"/>
              <a:gd name="connsiteY219" fmla="*/ 1047327 h 1334577"/>
              <a:gd name="connsiteX220" fmla="*/ 424719 w 1371907"/>
              <a:gd name="connsiteY220" fmla="*/ 1043093 h 1334577"/>
              <a:gd name="connsiteX221" fmla="*/ 425488 w 1371907"/>
              <a:gd name="connsiteY221" fmla="*/ 1042478 h 1334577"/>
              <a:gd name="connsiteX222" fmla="*/ 430568 w 1371907"/>
              <a:gd name="connsiteY222" fmla="*/ 1039630 h 1334577"/>
              <a:gd name="connsiteX223" fmla="*/ 431492 w 1371907"/>
              <a:gd name="connsiteY223" fmla="*/ 1039322 h 1334577"/>
              <a:gd name="connsiteX224" fmla="*/ 438804 w 1371907"/>
              <a:gd name="connsiteY224" fmla="*/ 1038167 h 1334577"/>
              <a:gd name="connsiteX225" fmla="*/ 440652 w 1371907"/>
              <a:gd name="connsiteY225" fmla="*/ 1038552 h 1334577"/>
              <a:gd name="connsiteX226" fmla="*/ 443499 w 1371907"/>
              <a:gd name="connsiteY226" fmla="*/ 1040245 h 1334577"/>
              <a:gd name="connsiteX227" fmla="*/ 444192 w 1371907"/>
              <a:gd name="connsiteY227" fmla="*/ 1040861 h 1334577"/>
              <a:gd name="connsiteX228" fmla="*/ 447579 w 1371907"/>
              <a:gd name="connsiteY228" fmla="*/ 1044787 h 1334577"/>
              <a:gd name="connsiteX229" fmla="*/ 447963 w 1371907"/>
              <a:gd name="connsiteY229" fmla="*/ 1045325 h 1334577"/>
              <a:gd name="connsiteX230" fmla="*/ 449965 w 1371907"/>
              <a:gd name="connsiteY230" fmla="*/ 1049328 h 1334577"/>
              <a:gd name="connsiteX231" fmla="*/ 453659 w 1371907"/>
              <a:gd name="connsiteY231" fmla="*/ 1042478 h 1334577"/>
              <a:gd name="connsiteX232" fmla="*/ 455660 w 1371907"/>
              <a:gd name="connsiteY232" fmla="*/ 1041015 h 1334577"/>
              <a:gd name="connsiteX233" fmla="*/ 461818 w 1371907"/>
              <a:gd name="connsiteY233" fmla="*/ 1039861 h 1334577"/>
              <a:gd name="connsiteX234" fmla="*/ 462434 w 1371907"/>
              <a:gd name="connsiteY234" fmla="*/ 1039784 h 1334577"/>
              <a:gd name="connsiteX235" fmla="*/ 487988 w 1371907"/>
              <a:gd name="connsiteY235" fmla="*/ 1040861 h 1334577"/>
              <a:gd name="connsiteX236" fmla="*/ 497224 w 1371907"/>
              <a:gd name="connsiteY236" fmla="*/ 1039245 h 1334577"/>
              <a:gd name="connsiteX237" fmla="*/ 502920 w 1371907"/>
              <a:gd name="connsiteY237" fmla="*/ 1037090 h 1334577"/>
              <a:gd name="connsiteX238" fmla="*/ 504151 w 1371907"/>
              <a:gd name="connsiteY238" fmla="*/ 1036936 h 1334577"/>
              <a:gd name="connsiteX239" fmla="*/ 510309 w 1371907"/>
              <a:gd name="connsiteY239" fmla="*/ 1037475 h 1334577"/>
              <a:gd name="connsiteX240" fmla="*/ 511694 w 1371907"/>
              <a:gd name="connsiteY240" fmla="*/ 1038013 h 1334577"/>
              <a:gd name="connsiteX241" fmla="*/ 519545 w 1371907"/>
              <a:gd name="connsiteY241" fmla="*/ 1043632 h 1334577"/>
              <a:gd name="connsiteX242" fmla="*/ 525780 w 1371907"/>
              <a:gd name="connsiteY242" fmla="*/ 1049251 h 1334577"/>
              <a:gd name="connsiteX243" fmla="*/ 527012 w 1371907"/>
              <a:gd name="connsiteY243" fmla="*/ 1049944 h 1334577"/>
              <a:gd name="connsiteX244" fmla="*/ 527550 w 1371907"/>
              <a:gd name="connsiteY244" fmla="*/ 1049020 h 1334577"/>
              <a:gd name="connsiteX245" fmla="*/ 529167 w 1371907"/>
              <a:gd name="connsiteY245" fmla="*/ 1029932 h 1334577"/>
              <a:gd name="connsiteX246" fmla="*/ 529551 w 1371907"/>
              <a:gd name="connsiteY246" fmla="*/ 1028777 h 1334577"/>
              <a:gd name="connsiteX247" fmla="*/ 531784 w 1371907"/>
              <a:gd name="connsiteY247" fmla="*/ 1024851 h 1334577"/>
              <a:gd name="connsiteX248" fmla="*/ 534247 w 1371907"/>
              <a:gd name="connsiteY248" fmla="*/ 1023466 h 1334577"/>
              <a:gd name="connsiteX249" fmla="*/ 538326 w 1371907"/>
              <a:gd name="connsiteY249" fmla="*/ 1023466 h 1334577"/>
              <a:gd name="connsiteX250" fmla="*/ 543406 w 1371907"/>
              <a:gd name="connsiteY250" fmla="*/ 1019233 h 1334577"/>
              <a:gd name="connsiteX251" fmla="*/ 544945 w 1371907"/>
              <a:gd name="connsiteY251" fmla="*/ 1006071 h 1334577"/>
              <a:gd name="connsiteX252" fmla="*/ 544561 w 1371907"/>
              <a:gd name="connsiteY252" fmla="*/ 1003454 h 1334577"/>
              <a:gd name="connsiteX253" fmla="*/ 542405 w 1371907"/>
              <a:gd name="connsiteY253" fmla="*/ 1001299 h 1334577"/>
              <a:gd name="connsiteX254" fmla="*/ 541713 w 1371907"/>
              <a:gd name="connsiteY254" fmla="*/ 998528 h 1334577"/>
              <a:gd name="connsiteX255" fmla="*/ 542867 w 1371907"/>
              <a:gd name="connsiteY255" fmla="*/ 994602 h 1334577"/>
              <a:gd name="connsiteX256" fmla="*/ 544022 w 1371907"/>
              <a:gd name="connsiteY256" fmla="*/ 993063 h 1334577"/>
              <a:gd name="connsiteX257" fmla="*/ 547408 w 1371907"/>
              <a:gd name="connsiteY257" fmla="*/ 990831 h 1334577"/>
              <a:gd name="connsiteX258" fmla="*/ 548717 w 1371907"/>
              <a:gd name="connsiteY258" fmla="*/ 990369 h 1334577"/>
              <a:gd name="connsiteX259" fmla="*/ 556029 w 1371907"/>
              <a:gd name="connsiteY259" fmla="*/ 989830 h 1334577"/>
              <a:gd name="connsiteX260" fmla="*/ 562649 w 1371907"/>
              <a:gd name="connsiteY260" fmla="*/ 990369 h 1334577"/>
              <a:gd name="connsiteX261" fmla="*/ 570653 w 1371907"/>
              <a:gd name="connsiteY261" fmla="*/ 989830 h 1334577"/>
              <a:gd name="connsiteX262" fmla="*/ 578504 w 1371907"/>
              <a:gd name="connsiteY262" fmla="*/ 988753 h 1334577"/>
              <a:gd name="connsiteX263" fmla="*/ 589357 w 1371907"/>
              <a:gd name="connsiteY263" fmla="*/ 983827 h 1334577"/>
              <a:gd name="connsiteX264" fmla="*/ 596977 w 1371907"/>
              <a:gd name="connsiteY264" fmla="*/ 981441 h 1334577"/>
              <a:gd name="connsiteX265" fmla="*/ 598516 w 1371907"/>
              <a:gd name="connsiteY265" fmla="*/ 981441 h 1334577"/>
              <a:gd name="connsiteX266" fmla="*/ 604674 w 1371907"/>
              <a:gd name="connsiteY266" fmla="*/ 983134 h 1334577"/>
              <a:gd name="connsiteX267" fmla="*/ 605905 w 1371907"/>
              <a:gd name="connsiteY267" fmla="*/ 983827 h 1334577"/>
              <a:gd name="connsiteX268" fmla="*/ 609831 w 1371907"/>
              <a:gd name="connsiteY268" fmla="*/ 987752 h 1334577"/>
              <a:gd name="connsiteX269" fmla="*/ 612525 w 1371907"/>
              <a:gd name="connsiteY269" fmla="*/ 991447 h 1334577"/>
              <a:gd name="connsiteX270" fmla="*/ 614064 w 1371907"/>
              <a:gd name="connsiteY270" fmla="*/ 992216 h 1334577"/>
              <a:gd name="connsiteX271" fmla="*/ 616143 w 1371907"/>
              <a:gd name="connsiteY271" fmla="*/ 991139 h 1334577"/>
              <a:gd name="connsiteX272" fmla="*/ 622608 w 1371907"/>
              <a:gd name="connsiteY272" fmla="*/ 988753 h 1334577"/>
              <a:gd name="connsiteX273" fmla="*/ 623147 w 1371907"/>
              <a:gd name="connsiteY273" fmla="*/ 988599 h 1334577"/>
              <a:gd name="connsiteX274" fmla="*/ 630998 w 1371907"/>
              <a:gd name="connsiteY274" fmla="*/ 987444 h 1334577"/>
              <a:gd name="connsiteX275" fmla="*/ 645083 w 1371907"/>
              <a:gd name="connsiteY275" fmla="*/ 982518 h 1334577"/>
              <a:gd name="connsiteX276" fmla="*/ 646160 w 1371907"/>
              <a:gd name="connsiteY276" fmla="*/ 982364 h 1334577"/>
              <a:gd name="connsiteX277" fmla="*/ 654012 w 1371907"/>
              <a:gd name="connsiteY277" fmla="*/ 982903 h 1334577"/>
              <a:gd name="connsiteX278" fmla="*/ 655474 w 1371907"/>
              <a:gd name="connsiteY278" fmla="*/ 983442 h 1334577"/>
              <a:gd name="connsiteX279" fmla="*/ 660323 w 1371907"/>
              <a:gd name="connsiteY279" fmla="*/ 986983 h 1334577"/>
              <a:gd name="connsiteX280" fmla="*/ 660554 w 1371907"/>
              <a:gd name="connsiteY280" fmla="*/ 984366 h 1334577"/>
              <a:gd name="connsiteX281" fmla="*/ 660939 w 1371907"/>
              <a:gd name="connsiteY281" fmla="*/ 983134 h 1334577"/>
              <a:gd name="connsiteX282" fmla="*/ 663787 w 1371907"/>
              <a:gd name="connsiteY282" fmla="*/ 978670 h 1334577"/>
              <a:gd name="connsiteX283" fmla="*/ 665557 w 1371907"/>
              <a:gd name="connsiteY283" fmla="*/ 977438 h 1334577"/>
              <a:gd name="connsiteX284" fmla="*/ 670637 w 1371907"/>
              <a:gd name="connsiteY284" fmla="*/ 976284 h 1334577"/>
              <a:gd name="connsiteX285" fmla="*/ 672638 w 1371907"/>
              <a:gd name="connsiteY285" fmla="*/ 976592 h 1334577"/>
              <a:gd name="connsiteX286" fmla="*/ 677718 w 1371907"/>
              <a:gd name="connsiteY286" fmla="*/ 979439 h 1334577"/>
              <a:gd name="connsiteX287" fmla="*/ 678718 w 1371907"/>
              <a:gd name="connsiteY287" fmla="*/ 980440 h 1334577"/>
              <a:gd name="connsiteX288" fmla="*/ 681567 w 1371907"/>
              <a:gd name="connsiteY288" fmla="*/ 984981 h 1334577"/>
              <a:gd name="connsiteX289" fmla="*/ 683337 w 1371907"/>
              <a:gd name="connsiteY289" fmla="*/ 987059 h 1334577"/>
              <a:gd name="connsiteX290" fmla="*/ 686492 w 1371907"/>
              <a:gd name="connsiteY290" fmla="*/ 987059 h 1334577"/>
              <a:gd name="connsiteX291" fmla="*/ 690033 w 1371907"/>
              <a:gd name="connsiteY291" fmla="*/ 986521 h 1334577"/>
              <a:gd name="connsiteX292" fmla="*/ 690957 w 1371907"/>
              <a:gd name="connsiteY292" fmla="*/ 986521 h 1334577"/>
              <a:gd name="connsiteX293" fmla="*/ 693805 w 1371907"/>
              <a:gd name="connsiteY293" fmla="*/ 987059 h 1334577"/>
              <a:gd name="connsiteX294" fmla="*/ 695344 w 1371907"/>
              <a:gd name="connsiteY294" fmla="*/ 987983 h 1334577"/>
              <a:gd name="connsiteX295" fmla="*/ 699423 w 1371907"/>
              <a:gd name="connsiteY295" fmla="*/ 992601 h 1334577"/>
              <a:gd name="connsiteX296" fmla="*/ 705581 w 1371907"/>
              <a:gd name="connsiteY296" fmla="*/ 995141 h 1334577"/>
              <a:gd name="connsiteX297" fmla="*/ 706197 w 1371907"/>
              <a:gd name="connsiteY297" fmla="*/ 995449 h 1334577"/>
              <a:gd name="connsiteX298" fmla="*/ 708429 w 1371907"/>
              <a:gd name="connsiteY298" fmla="*/ 997142 h 1334577"/>
              <a:gd name="connsiteX299" fmla="*/ 709506 w 1371907"/>
              <a:gd name="connsiteY299" fmla="*/ 998836 h 1334577"/>
              <a:gd name="connsiteX300" fmla="*/ 710045 w 1371907"/>
              <a:gd name="connsiteY300" fmla="*/ 1001684 h 1334577"/>
              <a:gd name="connsiteX301" fmla="*/ 710122 w 1371907"/>
              <a:gd name="connsiteY301" fmla="*/ 1002530 h 1334577"/>
              <a:gd name="connsiteX302" fmla="*/ 709892 w 1371907"/>
              <a:gd name="connsiteY302" fmla="*/ 1004916 h 1334577"/>
              <a:gd name="connsiteX303" fmla="*/ 717434 w 1371907"/>
              <a:gd name="connsiteY303" fmla="*/ 998913 h 1334577"/>
              <a:gd name="connsiteX304" fmla="*/ 718589 w 1371907"/>
              <a:gd name="connsiteY304" fmla="*/ 998374 h 1334577"/>
              <a:gd name="connsiteX305" fmla="*/ 723669 w 1371907"/>
              <a:gd name="connsiteY305" fmla="*/ 997219 h 1334577"/>
              <a:gd name="connsiteX306" fmla="*/ 725516 w 1371907"/>
              <a:gd name="connsiteY306" fmla="*/ 997450 h 1334577"/>
              <a:gd name="connsiteX307" fmla="*/ 728903 w 1371907"/>
              <a:gd name="connsiteY307" fmla="*/ 999144 h 1334577"/>
              <a:gd name="connsiteX308" fmla="*/ 735291 w 1371907"/>
              <a:gd name="connsiteY308" fmla="*/ 1003916 h 1334577"/>
              <a:gd name="connsiteX309" fmla="*/ 737139 w 1371907"/>
              <a:gd name="connsiteY309" fmla="*/ 1003916 h 1334577"/>
              <a:gd name="connsiteX310" fmla="*/ 739217 w 1371907"/>
              <a:gd name="connsiteY310" fmla="*/ 1004839 h 1334577"/>
              <a:gd name="connsiteX311" fmla="*/ 739909 w 1371907"/>
              <a:gd name="connsiteY311" fmla="*/ 1006994 h 1334577"/>
              <a:gd name="connsiteX312" fmla="*/ 738909 w 1371907"/>
              <a:gd name="connsiteY312" fmla="*/ 1016385 h 1334577"/>
              <a:gd name="connsiteX313" fmla="*/ 739679 w 1371907"/>
              <a:gd name="connsiteY313" fmla="*/ 1017155 h 1334577"/>
              <a:gd name="connsiteX314" fmla="*/ 741988 w 1371907"/>
              <a:gd name="connsiteY314" fmla="*/ 1020618 h 1334577"/>
              <a:gd name="connsiteX315" fmla="*/ 743219 w 1371907"/>
              <a:gd name="connsiteY315" fmla="*/ 1021619 h 1334577"/>
              <a:gd name="connsiteX316" fmla="*/ 747376 w 1371907"/>
              <a:gd name="connsiteY316" fmla="*/ 1020156 h 1334577"/>
              <a:gd name="connsiteX317" fmla="*/ 749454 w 1371907"/>
              <a:gd name="connsiteY317" fmla="*/ 1018078 h 1334577"/>
              <a:gd name="connsiteX318" fmla="*/ 754303 w 1371907"/>
              <a:gd name="connsiteY318" fmla="*/ 1009381 h 1334577"/>
              <a:gd name="connsiteX319" fmla="*/ 755073 w 1371907"/>
              <a:gd name="connsiteY319" fmla="*/ 1008534 h 1334577"/>
              <a:gd name="connsiteX320" fmla="*/ 759537 w 1371907"/>
              <a:gd name="connsiteY320" fmla="*/ 1005147 h 1334577"/>
              <a:gd name="connsiteX321" fmla="*/ 762077 w 1371907"/>
              <a:gd name="connsiteY321" fmla="*/ 1004763 h 1334577"/>
              <a:gd name="connsiteX322" fmla="*/ 767157 w 1371907"/>
              <a:gd name="connsiteY322" fmla="*/ 1006456 h 1334577"/>
              <a:gd name="connsiteX323" fmla="*/ 790402 w 1371907"/>
              <a:gd name="connsiteY323" fmla="*/ 1009612 h 1334577"/>
              <a:gd name="connsiteX324" fmla="*/ 792634 w 1371907"/>
              <a:gd name="connsiteY324" fmla="*/ 1008226 h 1334577"/>
              <a:gd name="connsiteX325" fmla="*/ 792095 w 1371907"/>
              <a:gd name="connsiteY325" fmla="*/ 994680 h 1334577"/>
              <a:gd name="connsiteX326" fmla="*/ 792403 w 1371907"/>
              <a:gd name="connsiteY326" fmla="*/ 993294 h 1334577"/>
              <a:gd name="connsiteX327" fmla="*/ 795251 w 1371907"/>
              <a:gd name="connsiteY327" fmla="*/ 987675 h 1334577"/>
              <a:gd name="connsiteX328" fmla="*/ 796790 w 1371907"/>
              <a:gd name="connsiteY328" fmla="*/ 986290 h 1334577"/>
              <a:gd name="connsiteX329" fmla="*/ 801255 w 1371907"/>
              <a:gd name="connsiteY329" fmla="*/ 984596 h 1334577"/>
              <a:gd name="connsiteX330" fmla="*/ 803025 w 1371907"/>
              <a:gd name="connsiteY330" fmla="*/ 984519 h 1334577"/>
              <a:gd name="connsiteX331" fmla="*/ 808643 w 1371907"/>
              <a:gd name="connsiteY331" fmla="*/ 986213 h 1334577"/>
              <a:gd name="connsiteX332" fmla="*/ 810645 w 1371907"/>
              <a:gd name="connsiteY332" fmla="*/ 988522 h 1334577"/>
              <a:gd name="connsiteX333" fmla="*/ 810953 w 1371907"/>
              <a:gd name="connsiteY333" fmla="*/ 991293 h 1334577"/>
              <a:gd name="connsiteX334" fmla="*/ 812184 w 1371907"/>
              <a:gd name="connsiteY334" fmla="*/ 991678 h 1334577"/>
              <a:gd name="connsiteX335" fmla="*/ 816110 w 1371907"/>
              <a:gd name="connsiteY335" fmla="*/ 991678 h 1334577"/>
              <a:gd name="connsiteX336" fmla="*/ 828425 w 1371907"/>
              <a:gd name="connsiteY336" fmla="*/ 985212 h 1334577"/>
              <a:gd name="connsiteX337" fmla="*/ 829041 w 1371907"/>
              <a:gd name="connsiteY337" fmla="*/ 984981 h 1334577"/>
              <a:gd name="connsiteX338" fmla="*/ 833582 w 1371907"/>
              <a:gd name="connsiteY338" fmla="*/ 983827 h 1334577"/>
              <a:gd name="connsiteX339" fmla="*/ 835814 w 1371907"/>
              <a:gd name="connsiteY339" fmla="*/ 984212 h 1334577"/>
              <a:gd name="connsiteX340" fmla="*/ 839201 w 1371907"/>
              <a:gd name="connsiteY340" fmla="*/ 986444 h 1334577"/>
              <a:gd name="connsiteX341" fmla="*/ 839816 w 1371907"/>
              <a:gd name="connsiteY341" fmla="*/ 987059 h 1334577"/>
              <a:gd name="connsiteX342" fmla="*/ 843434 w 1371907"/>
              <a:gd name="connsiteY342" fmla="*/ 991524 h 1334577"/>
              <a:gd name="connsiteX343" fmla="*/ 847513 w 1371907"/>
              <a:gd name="connsiteY343" fmla="*/ 991293 h 1334577"/>
              <a:gd name="connsiteX344" fmla="*/ 847205 w 1371907"/>
              <a:gd name="connsiteY344" fmla="*/ 987983 h 1334577"/>
              <a:gd name="connsiteX345" fmla="*/ 845589 w 1371907"/>
              <a:gd name="connsiteY345" fmla="*/ 980440 h 1334577"/>
              <a:gd name="connsiteX346" fmla="*/ 846590 w 1371907"/>
              <a:gd name="connsiteY346" fmla="*/ 977669 h 1334577"/>
              <a:gd name="connsiteX347" fmla="*/ 851670 w 1371907"/>
              <a:gd name="connsiteY347" fmla="*/ 973744 h 1334577"/>
              <a:gd name="connsiteX348" fmla="*/ 853825 w 1371907"/>
              <a:gd name="connsiteY348" fmla="*/ 973205 h 1334577"/>
              <a:gd name="connsiteX349" fmla="*/ 857750 w 1371907"/>
              <a:gd name="connsiteY349" fmla="*/ 973744 h 1334577"/>
              <a:gd name="connsiteX350" fmla="*/ 864985 w 1371907"/>
              <a:gd name="connsiteY350" fmla="*/ 975437 h 1334577"/>
              <a:gd name="connsiteX351" fmla="*/ 868141 w 1371907"/>
              <a:gd name="connsiteY351" fmla="*/ 975437 h 1334577"/>
              <a:gd name="connsiteX352" fmla="*/ 871374 w 1371907"/>
              <a:gd name="connsiteY352" fmla="*/ 974359 h 1334577"/>
              <a:gd name="connsiteX353" fmla="*/ 871990 w 1371907"/>
              <a:gd name="connsiteY353" fmla="*/ 972204 h 1334577"/>
              <a:gd name="connsiteX354" fmla="*/ 871990 w 1371907"/>
              <a:gd name="connsiteY354" fmla="*/ 967509 h 1334577"/>
              <a:gd name="connsiteX355" fmla="*/ 872605 w 1371907"/>
              <a:gd name="connsiteY355" fmla="*/ 962660 h 1334577"/>
              <a:gd name="connsiteX356" fmla="*/ 874838 w 1371907"/>
              <a:gd name="connsiteY356" fmla="*/ 960274 h 1334577"/>
              <a:gd name="connsiteX357" fmla="*/ 884844 w 1371907"/>
              <a:gd name="connsiteY357" fmla="*/ 958196 h 1334577"/>
              <a:gd name="connsiteX358" fmla="*/ 892695 w 1371907"/>
              <a:gd name="connsiteY358" fmla="*/ 951346 h 1334577"/>
              <a:gd name="connsiteX359" fmla="*/ 895234 w 1371907"/>
              <a:gd name="connsiteY359" fmla="*/ 950730 h 1334577"/>
              <a:gd name="connsiteX360" fmla="*/ 899776 w 1371907"/>
              <a:gd name="connsiteY360" fmla="*/ 951884 h 1334577"/>
              <a:gd name="connsiteX361" fmla="*/ 912399 w 1371907"/>
              <a:gd name="connsiteY361" fmla="*/ 956810 h 1334577"/>
              <a:gd name="connsiteX362" fmla="*/ 922944 w 1371907"/>
              <a:gd name="connsiteY362" fmla="*/ 955810 h 1334577"/>
              <a:gd name="connsiteX363" fmla="*/ 926638 w 1371907"/>
              <a:gd name="connsiteY363" fmla="*/ 953501 h 1334577"/>
              <a:gd name="connsiteX364" fmla="*/ 930332 w 1371907"/>
              <a:gd name="connsiteY364" fmla="*/ 949806 h 1334577"/>
              <a:gd name="connsiteX365" fmla="*/ 934104 w 1371907"/>
              <a:gd name="connsiteY365" fmla="*/ 947189 h 1334577"/>
              <a:gd name="connsiteX366" fmla="*/ 935952 w 1371907"/>
              <a:gd name="connsiteY366" fmla="*/ 946727 h 1334577"/>
              <a:gd name="connsiteX367" fmla="*/ 941031 w 1371907"/>
              <a:gd name="connsiteY367" fmla="*/ 947266 h 1334577"/>
              <a:gd name="connsiteX368" fmla="*/ 942340 w 1371907"/>
              <a:gd name="connsiteY368" fmla="*/ 947805 h 1334577"/>
              <a:gd name="connsiteX369" fmla="*/ 945880 w 1371907"/>
              <a:gd name="connsiteY369" fmla="*/ 950345 h 1334577"/>
              <a:gd name="connsiteX370" fmla="*/ 948036 w 1371907"/>
              <a:gd name="connsiteY370" fmla="*/ 950961 h 1334577"/>
              <a:gd name="connsiteX371" fmla="*/ 948575 w 1371907"/>
              <a:gd name="connsiteY371" fmla="*/ 950576 h 1334577"/>
              <a:gd name="connsiteX372" fmla="*/ 951114 w 1371907"/>
              <a:gd name="connsiteY372" fmla="*/ 945034 h 1334577"/>
              <a:gd name="connsiteX373" fmla="*/ 951499 w 1371907"/>
              <a:gd name="connsiteY373" fmla="*/ 944418 h 1334577"/>
              <a:gd name="connsiteX374" fmla="*/ 956041 w 1371907"/>
              <a:gd name="connsiteY374" fmla="*/ 938799 h 1334577"/>
              <a:gd name="connsiteX375" fmla="*/ 956425 w 1371907"/>
              <a:gd name="connsiteY375" fmla="*/ 938415 h 1334577"/>
              <a:gd name="connsiteX376" fmla="*/ 962583 w 1371907"/>
              <a:gd name="connsiteY376" fmla="*/ 933335 h 1334577"/>
              <a:gd name="connsiteX377" fmla="*/ 963815 w 1371907"/>
              <a:gd name="connsiteY377" fmla="*/ 932719 h 1334577"/>
              <a:gd name="connsiteX378" fmla="*/ 974052 w 1371907"/>
              <a:gd name="connsiteY378" fmla="*/ 930795 h 1334577"/>
              <a:gd name="connsiteX379" fmla="*/ 975206 w 1371907"/>
              <a:gd name="connsiteY379" fmla="*/ 927793 h 1334577"/>
              <a:gd name="connsiteX380" fmla="*/ 976207 w 1371907"/>
              <a:gd name="connsiteY380" fmla="*/ 926484 h 1334577"/>
              <a:gd name="connsiteX381" fmla="*/ 980132 w 1371907"/>
              <a:gd name="connsiteY381" fmla="*/ 923636 h 1334577"/>
              <a:gd name="connsiteX382" fmla="*/ 981056 w 1371907"/>
              <a:gd name="connsiteY382" fmla="*/ 923175 h 1334577"/>
              <a:gd name="connsiteX383" fmla="*/ 983981 w 1371907"/>
              <a:gd name="connsiteY383" fmla="*/ 922482 h 1334577"/>
              <a:gd name="connsiteX384" fmla="*/ 982826 w 1371907"/>
              <a:gd name="connsiteY384" fmla="*/ 920789 h 1334577"/>
              <a:gd name="connsiteX385" fmla="*/ 982364 w 1371907"/>
              <a:gd name="connsiteY385" fmla="*/ 919557 h 1334577"/>
              <a:gd name="connsiteX386" fmla="*/ 981825 w 1371907"/>
              <a:gd name="connsiteY386" fmla="*/ 915093 h 1334577"/>
              <a:gd name="connsiteX387" fmla="*/ 982056 w 1371907"/>
              <a:gd name="connsiteY387" fmla="*/ 913630 h 1334577"/>
              <a:gd name="connsiteX388" fmla="*/ 984288 w 1371907"/>
              <a:gd name="connsiteY388" fmla="*/ 908550 h 1334577"/>
              <a:gd name="connsiteX389" fmla="*/ 986444 w 1371907"/>
              <a:gd name="connsiteY389" fmla="*/ 906934 h 1334577"/>
              <a:gd name="connsiteX390" fmla="*/ 994294 w 1371907"/>
              <a:gd name="connsiteY390" fmla="*/ 905779 h 1334577"/>
              <a:gd name="connsiteX391" fmla="*/ 1010073 w 1371907"/>
              <a:gd name="connsiteY391" fmla="*/ 905241 h 1334577"/>
              <a:gd name="connsiteX392" fmla="*/ 1011766 w 1371907"/>
              <a:gd name="connsiteY392" fmla="*/ 904086 h 1334577"/>
              <a:gd name="connsiteX393" fmla="*/ 1012690 w 1371907"/>
              <a:gd name="connsiteY393" fmla="*/ 899083 h 1334577"/>
              <a:gd name="connsiteX394" fmla="*/ 1012921 w 1371907"/>
              <a:gd name="connsiteY394" fmla="*/ 898390 h 1334577"/>
              <a:gd name="connsiteX395" fmla="*/ 1015769 w 1371907"/>
              <a:gd name="connsiteY395" fmla="*/ 892233 h 1334577"/>
              <a:gd name="connsiteX396" fmla="*/ 1016231 w 1371907"/>
              <a:gd name="connsiteY396" fmla="*/ 891540 h 1334577"/>
              <a:gd name="connsiteX397" fmla="*/ 1019079 w 1371907"/>
              <a:gd name="connsiteY397" fmla="*/ 888307 h 1334577"/>
              <a:gd name="connsiteX398" fmla="*/ 1018155 w 1371907"/>
              <a:gd name="connsiteY398" fmla="*/ 885844 h 1334577"/>
              <a:gd name="connsiteX399" fmla="*/ 1013460 w 1371907"/>
              <a:gd name="connsiteY399" fmla="*/ 880610 h 1334577"/>
              <a:gd name="connsiteX400" fmla="*/ 1012767 w 1371907"/>
              <a:gd name="connsiteY400" fmla="*/ 878917 h 1334577"/>
              <a:gd name="connsiteX401" fmla="*/ 1012228 w 1371907"/>
              <a:gd name="connsiteY401" fmla="*/ 872144 h 1334577"/>
              <a:gd name="connsiteX402" fmla="*/ 1013768 w 1371907"/>
              <a:gd name="connsiteY402" fmla="*/ 869373 h 1334577"/>
              <a:gd name="connsiteX403" fmla="*/ 1019386 w 1371907"/>
              <a:gd name="connsiteY403" fmla="*/ 866525 h 1334577"/>
              <a:gd name="connsiteX404" fmla="*/ 1020849 w 1371907"/>
              <a:gd name="connsiteY404" fmla="*/ 866217 h 1334577"/>
              <a:gd name="connsiteX405" fmla="*/ 1029316 w 1371907"/>
              <a:gd name="connsiteY405" fmla="*/ 866756 h 1334577"/>
              <a:gd name="connsiteX406" fmla="*/ 1045864 w 1371907"/>
              <a:gd name="connsiteY406" fmla="*/ 869065 h 1334577"/>
              <a:gd name="connsiteX407" fmla="*/ 1046711 w 1371907"/>
              <a:gd name="connsiteY407" fmla="*/ 869296 h 1334577"/>
              <a:gd name="connsiteX408" fmla="*/ 1055178 w 1371907"/>
              <a:gd name="connsiteY408" fmla="*/ 873221 h 1334577"/>
              <a:gd name="connsiteX409" fmla="*/ 1056717 w 1371907"/>
              <a:gd name="connsiteY409" fmla="*/ 874991 h 1334577"/>
              <a:gd name="connsiteX410" fmla="*/ 1058949 w 1371907"/>
              <a:gd name="connsiteY410" fmla="*/ 882843 h 1334577"/>
              <a:gd name="connsiteX411" fmla="*/ 1059026 w 1371907"/>
              <a:gd name="connsiteY411" fmla="*/ 883458 h 1334577"/>
              <a:gd name="connsiteX412" fmla="*/ 1059565 w 1371907"/>
              <a:gd name="connsiteY412" fmla="*/ 891925 h 1334577"/>
              <a:gd name="connsiteX413" fmla="*/ 1060796 w 1371907"/>
              <a:gd name="connsiteY413" fmla="*/ 894388 h 1334577"/>
              <a:gd name="connsiteX414" fmla="*/ 1073419 w 1371907"/>
              <a:gd name="connsiteY414" fmla="*/ 887384 h 1334577"/>
              <a:gd name="connsiteX415" fmla="*/ 1073958 w 1371907"/>
              <a:gd name="connsiteY415" fmla="*/ 887153 h 1334577"/>
              <a:gd name="connsiteX416" fmla="*/ 1082963 w 1371907"/>
              <a:gd name="connsiteY416" fmla="*/ 884305 h 1334577"/>
              <a:gd name="connsiteX417" fmla="*/ 1085811 w 1371907"/>
              <a:gd name="connsiteY417" fmla="*/ 884998 h 1334577"/>
              <a:gd name="connsiteX418" fmla="*/ 1090276 w 1371907"/>
              <a:gd name="connsiteY418" fmla="*/ 889462 h 1334577"/>
              <a:gd name="connsiteX419" fmla="*/ 1090969 w 1371907"/>
              <a:gd name="connsiteY419" fmla="*/ 892233 h 1334577"/>
              <a:gd name="connsiteX420" fmla="*/ 1089814 w 1371907"/>
              <a:gd name="connsiteY420" fmla="*/ 896158 h 1334577"/>
              <a:gd name="connsiteX421" fmla="*/ 1089583 w 1371907"/>
              <a:gd name="connsiteY421" fmla="*/ 896774 h 1334577"/>
              <a:gd name="connsiteX422" fmla="*/ 1087351 w 1371907"/>
              <a:gd name="connsiteY422" fmla="*/ 900699 h 1334577"/>
              <a:gd name="connsiteX423" fmla="*/ 1086889 w 1371907"/>
              <a:gd name="connsiteY423" fmla="*/ 902239 h 1334577"/>
              <a:gd name="connsiteX424" fmla="*/ 1087736 w 1371907"/>
              <a:gd name="connsiteY424" fmla="*/ 903547 h 1334577"/>
              <a:gd name="connsiteX425" fmla="*/ 1090506 w 1371907"/>
              <a:gd name="connsiteY425" fmla="*/ 904163 h 1334577"/>
              <a:gd name="connsiteX426" fmla="*/ 1094278 w 1371907"/>
              <a:gd name="connsiteY426" fmla="*/ 901623 h 1334577"/>
              <a:gd name="connsiteX427" fmla="*/ 1102437 w 1371907"/>
              <a:gd name="connsiteY427" fmla="*/ 892310 h 1334577"/>
              <a:gd name="connsiteX428" fmla="*/ 1105439 w 1371907"/>
              <a:gd name="connsiteY428" fmla="*/ 888307 h 1334577"/>
              <a:gd name="connsiteX429" fmla="*/ 1109210 w 1371907"/>
              <a:gd name="connsiteY429" fmla="*/ 879071 h 1334577"/>
              <a:gd name="connsiteX430" fmla="*/ 1109518 w 1371907"/>
              <a:gd name="connsiteY430" fmla="*/ 878455 h 1334577"/>
              <a:gd name="connsiteX431" fmla="*/ 1112905 w 1371907"/>
              <a:gd name="connsiteY431" fmla="*/ 873991 h 1334577"/>
              <a:gd name="connsiteX432" fmla="*/ 1114521 w 1371907"/>
              <a:gd name="connsiteY432" fmla="*/ 872913 h 1334577"/>
              <a:gd name="connsiteX433" fmla="*/ 1119601 w 1371907"/>
              <a:gd name="connsiteY433" fmla="*/ 871759 h 1334577"/>
              <a:gd name="connsiteX434" fmla="*/ 1122218 w 1371907"/>
              <a:gd name="connsiteY434" fmla="*/ 872528 h 1334577"/>
              <a:gd name="connsiteX435" fmla="*/ 1125605 w 1371907"/>
              <a:gd name="connsiteY435" fmla="*/ 875915 h 1334577"/>
              <a:gd name="connsiteX436" fmla="*/ 1126067 w 1371907"/>
              <a:gd name="connsiteY436" fmla="*/ 876454 h 1334577"/>
              <a:gd name="connsiteX437" fmla="*/ 1131454 w 1371907"/>
              <a:gd name="connsiteY437" fmla="*/ 885536 h 1334577"/>
              <a:gd name="connsiteX438" fmla="*/ 1136996 w 1371907"/>
              <a:gd name="connsiteY438" fmla="*/ 889770 h 1334577"/>
              <a:gd name="connsiteX439" fmla="*/ 1139690 w 1371907"/>
              <a:gd name="connsiteY439" fmla="*/ 888538 h 1334577"/>
              <a:gd name="connsiteX440" fmla="*/ 1147695 w 1371907"/>
              <a:gd name="connsiteY440" fmla="*/ 875222 h 1334577"/>
              <a:gd name="connsiteX441" fmla="*/ 1150466 w 1371907"/>
              <a:gd name="connsiteY441" fmla="*/ 873914 h 1334577"/>
              <a:gd name="connsiteX442" fmla="*/ 1152775 w 1371907"/>
              <a:gd name="connsiteY442" fmla="*/ 875992 h 1334577"/>
              <a:gd name="connsiteX443" fmla="*/ 1154469 w 1371907"/>
              <a:gd name="connsiteY443" fmla="*/ 882150 h 1334577"/>
              <a:gd name="connsiteX444" fmla="*/ 1155623 w 1371907"/>
              <a:gd name="connsiteY444" fmla="*/ 895081 h 1334577"/>
              <a:gd name="connsiteX445" fmla="*/ 1156931 w 1371907"/>
              <a:gd name="connsiteY445" fmla="*/ 897775 h 1334577"/>
              <a:gd name="connsiteX446" fmla="*/ 1159164 w 1371907"/>
              <a:gd name="connsiteY446" fmla="*/ 898082 h 1334577"/>
              <a:gd name="connsiteX447" fmla="*/ 1163474 w 1371907"/>
              <a:gd name="connsiteY447" fmla="*/ 896158 h 1334577"/>
              <a:gd name="connsiteX448" fmla="*/ 1172017 w 1371907"/>
              <a:gd name="connsiteY448" fmla="*/ 890232 h 1334577"/>
              <a:gd name="connsiteX449" fmla="*/ 1175019 w 1371907"/>
              <a:gd name="connsiteY449" fmla="*/ 890078 h 1334577"/>
              <a:gd name="connsiteX450" fmla="*/ 1189105 w 1371907"/>
              <a:gd name="connsiteY450" fmla="*/ 897929 h 1334577"/>
              <a:gd name="connsiteX451" fmla="*/ 1202189 w 1371907"/>
              <a:gd name="connsiteY451" fmla="*/ 903162 h 1334577"/>
              <a:gd name="connsiteX452" fmla="*/ 1214890 w 1371907"/>
              <a:gd name="connsiteY452" fmla="*/ 902162 h 1334577"/>
              <a:gd name="connsiteX453" fmla="*/ 1229591 w 1371907"/>
              <a:gd name="connsiteY453" fmla="*/ 892156 h 1334577"/>
              <a:gd name="connsiteX454" fmla="*/ 1247832 w 1371907"/>
              <a:gd name="connsiteY454" fmla="*/ 866679 h 1334577"/>
              <a:gd name="connsiteX455" fmla="*/ 1248371 w 1371907"/>
              <a:gd name="connsiteY455" fmla="*/ 866063 h 1334577"/>
              <a:gd name="connsiteX456" fmla="*/ 1253452 w 1371907"/>
              <a:gd name="connsiteY456" fmla="*/ 862138 h 1334577"/>
              <a:gd name="connsiteX457" fmla="*/ 1254067 w 1371907"/>
              <a:gd name="connsiteY457" fmla="*/ 861753 h 1334577"/>
              <a:gd name="connsiteX458" fmla="*/ 1259378 w 1371907"/>
              <a:gd name="connsiteY458" fmla="*/ 859521 h 1334577"/>
              <a:gd name="connsiteX459" fmla="*/ 1260148 w 1371907"/>
              <a:gd name="connsiteY459" fmla="*/ 854979 h 1334577"/>
              <a:gd name="connsiteX460" fmla="*/ 1258301 w 1371907"/>
              <a:gd name="connsiteY460" fmla="*/ 849515 h 1334577"/>
              <a:gd name="connsiteX461" fmla="*/ 1254298 w 1371907"/>
              <a:gd name="connsiteY461" fmla="*/ 845512 h 1334577"/>
              <a:gd name="connsiteX462" fmla="*/ 1253529 w 1371907"/>
              <a:gd name="connsiteY462" fmla="*/ 844127 h 1334577"/>
              <a:gd name="connsiteX463" fmla="*/ 1250911 w 1371907"/>
              <a:gd name="connsiteY463" fmla="*/ 832581 h 1334577"/>
              <a:gd name="connsiteX464" fmla="*/ 1244215 w 1371907"/>
              <a:gd name="connsiteY464" fmla="*/ 825808 h 1334577"/>
              <a:gd name="connsiteX465" fmla="*/ 1237211 w 1371907"/>
              <a:gd name="connsiteY465" fmla="*/ 820420 h 1334577"/>
              <a:gd name="connsiteX466" fmla="*/ 1236287 w 1371907"/>
              <a:gd name="connsiteY466" fmla="*/ 819188 h 1334577"/>
              <a:gd name="connsiteX467" fmla="*/ 1233439 w 1371907"/>
              <a:gd name="connsiteY467" fmla="*/ 811876 h 1334577"/>
              <a:gd name="connsiteX468" fmla="*/ 1233286 w 1371907"/>
              <a:gd name="connsiteY468" fmla="*/ 811261 h 1334577"/>
              <a:gd name="connsiteX469" fmla="*/ 1231592 w 1371907"/>
              <a:gd name="connsiteY469" fmla="*/ 799484 h 1334577"/>
              <a:gd name="connsiteX470" fmla="*/ 1228282 w 1371907"/>
              <a:gd name="connsiteY470" fmla="*/ 788016 h 1334577"/>
              <a:gd name="connsiteX471" fmla="*/ 1225973 w 1371907"/>
              <a:gd name="connsiteY471" fmla="*/ 774777 h 1334577"/>
              <a:gd name="connsiteX472" fmla="*/ 1225973 w 1371907"/>
              <a:gd name="connsiteY472" fmla="*/ 773930 h 1334577"/>
              <a:gd name="connsiteX473" fmla="*/ 1227666 w 1371907"/>
              <a:gd name="connsiteY473" fmla="*/ 759845 h 1334577"/>
              <a:gd name="connsiteX474" fmla="*/ 1227975 w 1371907"/>
              <a:gd name="connsiteY474" fmla="*/ 758844 h 1334577"/>
              <a:gd name="connsiteX475" fmla="*/ 1234517 w 1371907"/>
              <a:gd name="connsiteY475" fmla="*/ 746760 h 1334577"/>
              <a:gd name="connsiteX476" fmla="*/ 1235363 w 1371907"/>
              <a:gd name="connsiteY476" fmla="*/ 743219 h 1334577"/>
              <a:gd name="connsiteX477" fmla="*/ 1234517 w 1371907"/>
              <a:gd name="connsiteY477" fmla="*/ 739217 h 1334577"/>
              <a:gd name="connsiteX478" fmla="*/ 1229668 w 1371907"/>
              <a:gd name="connsiteY478" fmla="*/ 731135 h 1334577"/>
              <a:gd name="connsiteX479" fmla="*/ 1229437 w 1371907"/>
              <a:gd name="connsiteY479" fmla="*/ 730596 h 1334577"/>
              <a:gd name="connsiteX480" fmla="*/ 1227743 w 1371907"/>
              <a:gd name="connsiteY480" fmla="*/ 725516 h 1334577"/>
              <a:gd name="connsiteX481" fmla="*/ 1227666 w 1371907"/>
              <a:gd name="connsiteY481" fmla="*/ 724054 h 1334577"/>
              <a:gd name="connsiteX482" fmla="*/ 1228205 w 1371907"/>
              <a:gd name="connsiteY482" fmla="*/ 721206 h 1334577"/>
              <a:gd name="connsiteX483" fmla="*/ 1228359 w 1371907"/>
              <a:gd name="connsiteY483" fmla="*/ 720590 h 1334577"/>
              <a:gd name="connsiteX484" fmla="*/ 1230361 w 1371907"/>
              <a:gd name="connsiteY484" fmla="*/ 716049 h 1334577"/>
              <a:gd name="connsiteX485" fmla="*/ 1230361 w 1371907"/>
              <a:gd name="connsiteY485" fmla="*/ 714202 h 1334577"/>
              <a:gd name="connsiteX486" fmla="*/ 1229745 w 1371907"/>
              <a:gd name="connsiteY486" fmla="*/ 713355 h 1334577"/>
              <a:gd name="connsiteX487" fmla="*/ 1226050 w 1371907"/>
              <a:gd name="connsiteY487" fmla="*/ 711970 h 1334577"/>
              <a:gd name="connsiteX488" fmla="*/ 1225050 w 1371907"/>
              <a:gd name="connsiteY488" fmla="*/ 711354 h 1334577"/>
              <a:gd name="connsiteX489" fmla="*/ 1223356 w 1371907"/>
              <a:gd name="connsiteY489" fmla="*/ 709661 h 1334577"/>
              <a:gd name="connsiteX490" fmla="*/ 1222587 w 1371907"/>
              <a:gd name="connsiteY490" fmla="*/ 708275 h 1334577"/>
              <a:gd name="connsiteX491" fmla="*/ 1219893 w 1371907"/>
              <a:gd name="connsiteY491" fmla="*/ 695729 h 1334577"/>
              <a:gd name="connsiteX492" fmla="*/ 1217583 w 1371907"/>
              <a:gd name="connsiteY492" fmla="*/ 691573 h 1334577"/>
              <a:gd name="connsiteX493" fmla="*/ 1214428 w 1371907"/>
              <a:gd name="connsiteY493" fmla="*/ 689341 h 1334577"/>
              <a:gd name="connsiteX494" fmla="*/ 1213581 w 1371907"/>
              <a:gd name="connsiteY494" fmla="*/ 689957 h 1334577"/>
              <a:gd name="connsiteX495" fmla="*/ 1210579 w 1371907"/>
              <a:gd name="connsiteY495" fmla="*/ 689494 h 1334577"/>
              <a:gd name="connsiteX496" fmla="*/ 1204422 w 1371907"/>
              <a:gd name="connsiteY496" fmla="*/ 683876 h 1334577"/>
              <a:gd name="connsiteX497" fmla="*/ 1201343 w 1371907"/>
              <a:gd name="connsiteY497" fmla="*/ 680258 h 1334577"/>
              <a:gd name="connsiteX498" fmla="*/ 1200804 w 1371907"/>
              <a:gd name="connsiteY498" fmla="*/ 679104 h 1334577"/>
              <a:gd name="connsiteX499" fmla="*/ 1199650 w 1371907"/>
              <a:gd name="connsiteY499" fmla="*/ 674563 h 1334577"/>
              <a:gd name="connsiteX500" fmla="*/ 1199573 w 1371907"/>
              <a:gd name="connsiteY500" fmla="*/ 673562 h 1334577"/>
              <a:gd name="connsiteX501" fmla="*/ 1200112 w 1371907"/>
              <a:gd name="connsiteY501" fmla="*/ 668482 h 1334577"/>
              <a:gd name="connsiteX502" fmla="*/ 1200727 w 1371907"/>
              <a:gd name="connsiteY502" fmla="*/ 667019 h 1334577"/>
              <a:gd name="connsiteX503" fmla="*/ 1202959 w 1371907"/>
              <a:gd name="connsiteY503" fmla="*/ 664172 h 1334577"/>
              <a:gd name="connsiteX504" fmla="*/ 1203729 w 1371907"/>
              <a:gd name="connsiteY504" fmla="*/ 663556 h 1334577"/>
              <a:gd name="connsiteX505" fmla="*/ 1205961 w 1371907"/>
              <a:gd name="connsiteY505" fmla="*/ 662247 h 1334577"/>
              <a:gd name="connsiteX506" fmla="*/ 1206962 w 1371907"/>
              <a:gd name="connsiteY506" fmla="*/ 660554 h 1334577"/>
              <a:gd name="connsiteX507" fmla="*/ 1207423 w 1371907"/>
              <a:gd name="connsiteY507" fmla="*/ 657167 h 1334577"/>
              <a:gd name="connsiteX508" fmla="*/ 1206808 w 1371907"/>
              <a:gd name="connsiteY508" fmla="*/ 645853 h 1334577"/>
              <a:gd name="connsiteX509" fmla="*/ 1206885 w 1371907"/>
              <a:gd name="connsiteY509" fmla="*/ 644929 h 1334577"/>
              <a:gd name="connsiteX510" fmla="*/ 1209579 w 1371907"/>
              <a:gd name="connsiteY510" fmla="*/ 635077 h 1334577"/>
              <a:gd name="connsiteX511" fmla="*/ 1210656 w 1371907"/>
              <a:gd name="connsiteY511" fmla="*/ 613987 h 1334577"/>
              <a:gd name="connsiteX512" fmla="*/ 1212427 w 1371907"/>
              <a:gd name="connsiteY512" fmla="*/ 605675 h 1334577"/>
              <a:gd name="connsiteX513" fmla="*/ 1212811 w 1371907"/>
              <a:gd name="connsiteY513" fmla="*/ 604751 h 1334577"/>
              <a:gd name="connsiteX514" fmla="*/ 1216737 w 1371907"/>
              <a:gd name="connsiteY514" fmla="*/ 598593 h 1334577"/>
              <a:gd name="connsiteX515" fmla="*/ 1219123 w 1371907"/>
              <a:gd name="connsiteY515" fmla="*/ 593206 h 1334577"/>
              <a:gd name="connsiteX516" fmla="*/ 1220201 w 1371907"/>
              <a:gd name="connsiteY516" fmla="*/ 576811 h 1334577"/>
              <a:gd name="connsiteX517" fmla="*/ 1220355 w 1371907"/>
              <a:gd name="connsiteY517" fmla="*/ 576195 h 1334577"/>
              <a:gd name="connsiteX518" fmla="*/ 1222279 w 1371907"/>
              <a:gd name="connsiteY518" fmla="*/ 569961 h 1334577"/>
              <a:gd name="connsiteX519" fmla="*/ 1221124 w 1371907"/>
              <a:gd name="connsiteY519" fmla="*/ 567575 h 1334577"/>
              <a:gd name="connsiteX520" fmla="*/ 1220970 w 1371907"/>
              <a:gd name="connsiteY520" fmla="*/ 565343 h 1334577"/>
              <a:gd name="connsiteX521" fmla="*/ 1222510 w 1371907"/>
              <a:gd name="connsiteY521" fmla="*/ 561340 h 1334577"/>
              <a:gd name="connsiteX522" fmla="*/ 1222510 w 1371907"/>
              <a:gd name="connsiteY522" fmla="*/ 557415 h 1334577"/>
              <a:gd name="connsiteX523" fmla="*/ 1218276 w 1371907"/>
              <a:gd name="connsiteY523" fmla="*/ 549025 h 1334577"/>
              <a:gd name="connsiteX524" fmla="*/ 1218045 w 1371907"/>
              <a:gd name="connsiteY524" fmla="*/ 548332 h 1334577"/>
              <a:gd name="connsiteX525" fmla="*/ 1217506 w 1371907"/>
              <a:gd name="connsiteY525" fmla="*/ 545484 h 1334577"/>
              <a:gd name="connsiteX526" fmla="*/ 1217430 w 1371907"/>
              <a:gd name="connsiteY526" fmla="*/ 544714 h 1334577"/>
              <a:gd name="connsiteX527" fmla="*/ 1217969 w 1371907"/>
              <a:gd name="connsiteY527" fmla="*/ 536248 h 1334577"/>
              <a:gd name="connsiteX528" fmla="*/ 1220278 w 1371907"/>
              <a:gd name="connsiteY528" fmla="*/ 521393 h 1334577"/>
              <a:gd name="connsiteX529" fmla="*/ 1225357 w 1371907"/>
              <a:gd name="connsiteY529" fmla="*/ 506615 h 1334577"/>
              <a:gd name="connsiteX530" fmla="*/ 1225896 w 1371907"/>
              <a:gd name="connsiteY530" fmla="*/ 499687 h 1334577"/>
              <a:gd name="connsiteX531" fmla="*/ 1225357 w 1371907"/>
              <a:gd name="connsiteY531" fmla="*/ 483139 h 1334577"/>
              <a:gd name="connsiteX532" fmla="*/ 1225434 w 1371907"/>
              <a:gd name="connsiteY532" fmla="*/ 482369 h 1334577"/>
              <a:gd name="connsiteX533" fmla="*/ 1225973 w 1371907"/>
              <a:gd name="connsiteY533" fmla="*/ 480137 h 1334577"/>
              <a:gd name="connsiteX534" fmla="*/ 1226589 w 1371907"/>
              <a:gd name="connsiteY534" fmla="*/ 478983 h 1334577"/>
              <a:gd name="connsiteX535" fmla="*/ 1229976 w 1371907"/>
              <a:gd name="connsiteY535" fmla="*/ 475134 h 1334577"/>
              <a:gd name="connsiteX536" fmla="*/ 1230284 w 1371907"/>
              <a:gd name="connsiteY536" fmla="*/ 472748 h 1334577"/>
              <a:gd name="connsiteX537" fmla="*/ 1229668 w 1371907"/>
              <a:gd name="connsiteY537" fmla="*/ 471131 h 1334577"/>
              <a:gd name="connsiteX538" fmla="*/ 1222741 w 1371907"/>
              <a:gd name="connsiteY538" fmla="*/ 463665 h 1334577"/>
              <a:gd name="connsiteX539" fmla="*/ 1220201 w 1371907"/>
              <a:gd name="connsiteY539" fmla="*/ 459894 h 1334577"/>
              <a:gd name="connsiteX540" fmla="*/ 1219816 w 1371907"/>
              <a:gd name="connsiteY540" fmla="*/ 459124 h 1334577"/>
              <a:gd name="connsiteX541" fmla="*/ 1218661 w 1371907"/>
              <a:gd name="connsiteY541" fmla="*/ 455199 h 1334577"/>
              <a:gd name="connsiteX542" fmla="*/ 1217430 w 1371907"/>
              <a:gd name="connsiteY542" fmla="*/ 447579 h 1334577"/>
              <a:gd name="connsiteX543" fmla="*/ 1217430 w 1371907"/>
              <a:gd name="connsiteY543" fmla="*/ 442653 h 1334577"/>
              <a:gd name="connsiteX544" fmla="*/ 1217506 w 1371907"/>
              <a:gd name="connsiteY544" fmla="*/ 441960 h 1334577"/>
              <a:gd name="connsiteX545" fmla="*/ 1218661 w 1371907"/>
              <a:gd name="connsiteY545" fmla="*/ 437496 h 1334577"/>
              <a:gd name="connsiteX546" fmla="*/ 1222125 w 1371907"/>
              <a:gd name="connsiteY546" fmla="*/ 428182 h 1334577"/>
              <a:gd name="connsiteX547" fmla="*/ 1222510 w 1371907"/>
              <a:gd name="connsiteY547" fmla="*/ 425642 h 1334577"/>
              <a:gd name="connsiteX548" fmla="*/ 1221971 w 1371907"/>
              <a:gd name="connsiteY548" fmla="*/ 416945 h 1334577"/>
              <a:gd name="connsiteX549" fmla="*/ 1220893 w 1371907"/>
              <a:gd name="connsiteY549" fmla="*/ 410787 h 1334577"/>
              <a:gd name="connsiteX550" fmla="*/ 1218738 w 1371907"/>
              <a:gd name="connsiteY550" fmla="*/ 405476 h 1334577"/>
              <a:gd name="connsiteX551" fmla="*/ 1215044 w 1371907"/>
              <a:gd name="connsiteY551" fmla="*/ 399781 h 1334577"/>
              <a:gd name="connsiteX552" fmla="*/ 1214659 w 1371907"/>
              <a:gd name="connsiteY552" fmla="*/ 398934 h 1334577"/>
              <a:gd name="connsiteX553" fmla="*/ 1211272 w 1371907"/>
              <a:gd name="connsiteY553" fmla="*/ 384310 h 1334577"/>
              <a:gd name="connsiteX554" fmla="*/ 1211272 w 1371907"/>
              <a:gd name="connsiteY554" fmla="*/ 383078 h 1334577"/>
              <a:gd name="connsiteX555" fmla="*/ 1214659 w 1371907"/>
              <a:gd name="connsiteY555" fmla="*/ 367299 h 1334577"/>
              <a:gd name="connsiteX556" fmla="*/ 1215044 w 1371907"/>
              <a:gd name="connsiteY556" fmla="*/ 366376 h 1334577"/>
              <a:gd name="connsiteX557" fmla="*/ 1224588 w 1371907"/>
              <a:gd name="connsiteY557" fmla="*/ 351213 h 1334577"/>
              <a:gd name="connsiteX558" fmla="*/ 1225127 w 1371907"/>
              <a:gd name="connsiteY558" fmla="*/ 350520 h 1334577"/>
              <a:gd name="connsiteX559" fmla="*/ 1239212 w 1371907"/>
              <a:gd name="connsiteY559" fmla="*/ 338744 h 1334577"/>
              <a:gd name="connsiteX560" fmla="*/ 1241290 w 1371907"/>
              <a:gd name="connsiteY560" fmla="*/ 338128 h 1334577"/>
              <a:gd name="connsiteX561" fmla="*/ 1245985 w 1371907"/>
              <a:gd name="connsiteY561" fmla="*/ 338590 h 1334577"/>
              <a:gd name="connsiteX562" fmla="*/ 1248757 w 1371907"/>
              <a:gd name="connsiteY562" fmla="*/ 337050 h 1334577"/>
              <a:gd name="connsiteX563" fmla="*/ 1254221 w 1371907"/>
              <a:gd name="connsiteY563" fmla="*/ 331047 h 1334577"/>
              <a:gd name="connsiteX564" fmla="*/ 1255299 w 1371907"/>
              <a:gd name="connsiteY564" fmla="*/ 330354 h 1334577"/>
              <a:gd name="connsiteX565" fmla="*/ 1266228 w 1371907"/>
              <a:gd name="connsiteY565" fmla="*/ 326506 h 1334577"/>
              <a:gd name="connsiteX566" fmla="*/ 1268999 w 1371907"/>
              <a:gd name="connsiteY566" fmla="*/ 324658 h 1334577"/>
              <a:gd name="connsiteX567" fmla="*/ 1275465 w 1371907"/>
              <a:gd name="connsiteY567" fmla="*/ 317115 h 1334577"/>
              <a:gd name="connsiteX568" fmla="*/ 1276004 w 1371907"/>
              <a:gd name="connsiteY568" fmla="*/ 316653 h 1334577"/>
              <a:gd name="connsiteX569" fmla="*/ 1279929 w 1371907"/>
              <a:gd name="connsiteY569" fmla="*/ 313805 h 1334577"/>
              <a:gd name="connsiteX570" fmla="*/ 1280853 w 1371907"/>
              <a:gd name="connsiteY570" fmla="*/ 313344 h 1334577"/>
              <a:gd name="connsiteX571" fmla="*/ 1284624 w 1371907"/>
              <a:gd name="connsiteY571" fmla="*/ 312420 h 1334577"/>
              <a:gd name="connsiteX572" fmla="*/ 1285855 w 1371907"/>
              <a:gd name="connsiteY572" fmla="*/ 311188 h 1334577"/>
              <a:gd name="connsiteX573" fmla="*/ 1290166 w 1371907"/>
              <a:gd name="connsiteY573" fmla="*/ 298335 h 1334577"/>
              <a:gd name="connsiteX574" fmla="*/ 1290628 w 1371907"/>
              <a:gd name="connsiteY574" fmla="*/ 297488 h 1334577"/>
              <a:gd name="connsiteX575" fmla="*/ 1297016 w 1371907"/>
              <a:gd name="connsiteY575" fmla="*/ 289560 h 1334577"/>
              <a:gd name="connsiteX576" fmla="*/ 1297709 w 1371907"/>
              <a:gd name="connsiteY576" fmla="*/ 286866 h 1334577"/>
              <a:gd name="connsiteX577" fmla="*/ 1297247 w 1371907"/>
              <a:gd name="connsiteY577" fmla="*/ 286250 h 1334577"/>
              <a:gd name="connsiteX578" fmla="*/ 1290782 w 1371907"/>
              <a:gd name="connsiteY578" fmla="*/ 279246 h 1334577"/>
              <a:gd name="connsiteX579" fmla="*/ 1290089 w 1371907"/>
              <a:gd name="connsiteY579" fmla="*/ 277707 h 1334577"/>
              <a:gd name="connsiteX580" fmla="*/ 1288934 w 1371907"/>
              <a:gd name="connsiteY580" fmla="*/ 269856 h 1334577"/>
              <a:gd name="connsiteX581" fmla="*/ 1285009 w 1371907"/>
              <a:gd name="connsiteY581" fmla="*/ 247996 h 1334577"/>
              <a:gd name="connsiteX582" fmla="*/ 1284932 w 1371907"/>
              <a:gd name="connsiteY582" fmla="*/ 230063 h 1334577"/>
              <a:gd name="connsiteX583" fmla="*/ 1287780 w 1371907"/>
              <a:gd name="connsiteY583" fmla="*/ 213283 h 1334577"/>
              <a:gd name="connsiteX584" fmla="*/ 1287934 w 1371907"/>
              <a:gd name="connsiteY584" fmla="*/ 212667 h 1334577"/>
              <a:gd name="connsiteX585" fmla="*/ 1294091 w 1371907"/>
              <a:gd name="connsiteY585" fmla="*/ 197504 h 1334577"/>
              <a:gd name="connsiteX586" fmla="*/ 1303328 w 1371907"/>
              <a:gd name="connsiteY586" fmla="*/ 182957 h 1334577"/>
              <a:gd name="connsiteX587" fmla="*/ 1303790 w 1371907"/>
              <a:gd name="connsiteY587" fmla="*/ 182418 h 1334577"/>
              <a:gd name="connsiteX588" fmla="*/ 1326034 w 1371907"/>
              <a:gd name="connsiteY588" fmla="*/ 161328 h 1334577"/>
              <a:gd name="connsiteX589" fmla="*/ 1329189 w 1371907"/>
              <a:gd name="connsiteY589" fmla="*/ 156017 h 1334577"/>
              <a:gd name="connsiteX590" fmla="*/ 1329498 w 1371907"/>
              <a:gd name="connsiteY590" fmla="*/ 155556 h 1334577"/>
              <a:gd name="connsiteX591" fmla="*/ 1347508 w 1371907"/>
              <a:gd name="connsiteY591" fmla="*/ 135851 h 1334577"/>
              <a:gd name="connsiteX592" fmla="*/ 1348124 w 1371907"/>
              <a:gd name="connsiteY592" fmla="*/ 135313 h 1334577"/>
              <a:gd name="connsiteX593" fmla="*/ 1353743 w 1371907"/>
              <a:gd name="connsiteY593" fmla="*/ 131926 h 1334577"/>
              <a:gd name="connsiteX594" fmla="*/ 1367135 w 1371907"/>
              <a:gd name="connsiteY594" fmla="*/ 126307 h 1334577"/>
              <a:gd name="connsiteX595" fmla="*/ 1370599 w 1371907"/>
              <a:gd name="connsiteY595" fmla="*/ 123229 h 1334577"/>
              <a:gd name="connsiteX596" fmla="*/ 1371908 w 1371907"/>
              <a:gd name="connsiteY596" fmla="*/ 117841 h 1334577"/>
              <a:gd name="connsiteX597" fmla="*/ 1370907 w 1371907"/>
              <a:gd name="connsiteY597" fmla="*/ 110221 h 1334577"/>
              <a:gd name="connsiteX598" fmla="*/ 1368521 w 1371907"/>
              <a:gd name="connsiteY598" fmla="*/ 103447 h 1334577"/>
              <a:gd name="connsiteX599" fmla="*/ 1359670 w 1371907"/>
              <a:gd name="connsiteY599" fmla="*/ 97213 h 1334577"/>
              <a:gd name="connsiteX600" fmla="*/ 1358900 w 1371907"/>
              <a:gd name="connsiteY600" fmla="*/ 96443 h 1334577"/>
              <a:gd name="connsiteX601" fmla="*/ 1344815 w 1371907"/>
              <a:gd name="connsiteY601" fmla="*/ 74507 h 1334577"/>
              <a:gd name="connsiteX602" fmla="*/ 1344353 w 1371907"/>
              <a:gd name="connsiteY602" fmla="*/ 72967 h 1334577"/>
              <a:gd name="connsiteX603" fmla="*/ 1344353 w 1371907"/>
              <a:gd name="connsiteY603" fmla="*/ 58343 h 1334577"/>
              <a:gd name="connsiteX604" fmla="*/ 1344506 w 1371907"/>
              <a:gd name="connsiteY604" fmla="*/ 57573 h 1334577"/>
              <a:gd name="connsiteX605" fmla="*/ 1346200 w 1371907"/>
              <a:gd name="connsiteY605" fmla="*/ 51955 h 1334577"/>
              <a:gd name="connsiteX606" fmla="*/ 1346739 w 1371907"/>
              <a:gd name="connsiteY606" fmla="*/ 50877 h 1334577"/>
              <a:gd name="connsiteX607" fmla="*/ 1350664 w 1371907"/>
              <a:gd name="connsiteY607" fmla="*/ 46413 h 1334577"/>
              <a:gd name="connsiteX608" fmla="*/ 1351126 w 1371907"/>
              <a:gd name="connsiteY608" fmla="*/ 45951 h 1334577"/>
              <a:gd name="connsiteX609" fmla="*/ 1354975 w 1371907"/>
              <a:gd name="connsiteY609" fmla="*/ 43180 h 1334577"/>
              <a:gd name="connsiteX610" fmla="*/ 1346969 w 1371907"/>
              <a:gd name="connsiteY610" fmla="*/ 42641 h 1334577"/>
              <a:gd name="connsiteX611" fmla="*/ 1345430 w 1371907"/>
              <a:gd name="connsiteY611" fmla="*/ 42025 h 1334577"/>
              <a:gd name="connsiteX612" fmla="*/ 1335270 w 1371907"/>
              <a:gd name="connsiteY612" fmla="*/ 34175 h 1334577"/>
              <a:gd name="connsiteX613" fmla="*/ 1325110 w 1371907"/>
              <a:gd name="connsiteY613" fmla="*/ 24092 h 1334577"/>
              <a:gd name="connsiteX614" fmla="*/ 1314488 w 1371907"/>
              <a:gd name="connsiteY614" fmla="*/ 17780 h 1334577"/>
              <a:gd name="connsiteX615" fmla="*/ 1255838 w 1371907"/>
              <a:gd name="connsiteY615" fmla="*/ 3848 h 1334577"/>
              <a:gd name="connsiteX616" fmla="*/ 1229822 w 1371907"/>
              <a:gd name="connsiteY616" fmla="*/ 1693 h 1334577"/>
              <a:gd name="connsiteX617" fmla="*/ 1222971 w 1371907"/>
              <a:gd name="connsiteY617" fmla="*/ 0 h 1334577"/>
              <a:gd name="connsiteX618" fmla="*/ 1220585 w 1371907"/>
              <a:gd name="connsiteY618" fmla="*/ 0 h 1334577"/>
              <a:gd name="connsiteX619" fmla="*/ 1217122 w 1371907"/>
              <a:gd name="connsiteY619" fmla="*/ 1693 h 1334577"/>
              <a:gd name="connsiteX620" fmla="*/ 1210733 w 1371907"/>
              <a:gd name="connsiteY620" fmla="*/ 8621 h 1334577"/>
              <a:gd name="connsiteX621" fmla="*/ 1206577 w 1371907"/>
              <a:gd name="connsiteY621" fmla="*/ 12238 h 1334577"/>
              <a:gd name="connsiteX622" fmla="*/ 1205114 w 1371907"/>
              <a:gd name="connsiteY622" fmla="*/ 12854 h 1334577"/>
              <a:gd name="connsiteX623" fmla="*/ 1200650 w 1371907"/>
              <a:gd name="connsiteY623" fmla="*/ 13393 h 1334577"/>
              <a:gd name="connsiteX624" fmla="*/ 1195570 w 1371907"/>
              <a:gd name="connsiteY624" fmla="*/ 13393 h 1334577"/>
              <a:gd name="connsiteX625" fmla="*/ 1192799 w 1371907"/>
              <a:gd name="connsiteY625" fmla="*/ 14085 h 1334577"/>
              <a:gd name="connsiteX626" fmla="*/ 1191722 w 1371907"/>
              <a:gd name="connsiteY626" fmla="*/ 16933 h 1334577"/>
              <a:gd name="connsiteX627" fmla="*/ 1191183 w 1371907"/>
              <a:gd name="connsiteY627" fmla="*/ 20551 h 1334577"/>
              <a:gd name="connsiteX628" fmla="*/ 1190875 w 1371907"/>
              <a:gd name="connsiteY628" fmla="*/ 21551 h 1334577"/>
              <a:gd name="connsiteX629" fmla="*/ 1188643 w 1371907"/>
              <a:gd name="connsiteY629" fmla="*/ 25477 h 1334577"/>
              <a:gd name="connsiteX630" fmla="*/ 1188181 w 1371907"/>
              <a:gd name="connsiteY630" fmla="*/ 26093 h 1334577"/>
              <a:gd name="connsiteX631" fmla="*/ 1185333 w 1371907"/>
              <a:gd name="connsiteY631" fmla="*/ 28941 h 1334577"/>
              <a:gd name="connsiteX632" fmla="*/ 1184179 w 1371907"/>
              <a:gd name="connsiteY632" fmla="*/ 29633 h 1334577"/>
              <a:gd name="connsiteX633" fmla="*/ 1176867 w 1371907"/>
              <a:gd name="connsiteY633" fmla="*/ 31866 h 1334577"/>
              <a:gd name="connsiteX634" fmla="*/ 1164013 w 1371907"/>
              <a:gd name="connsiteY634" fmla="*/ 36330 h 1334577"/>
              <a:gd name="connsiteX635" fmla="*/ 1147772 w 1371907"/>
              <a:gd name="connsiteY635" fmla="*/ 38716 h 1334577"/>
              <a:gd name="connsiteX636" fmla="*/ 1147156 w 1371907"/>
              <a:gd name="connsiteY636" fmla="*/ 38716 h 1334577"/>
              <a:gd name="connsiteX637" fmla="*/ 1099127 w 1371907"/>
              <a:gd name="connsiteY637" fmla="*/ 34252 h 1334577"/>
              <a:gd name="connsiteX638" fmla="*/ 1083118 w 1371907"/>
              <a:gd name="connsiteY638" fmla="*/ 36484 h 1334577"/>
              <a:gd name="connsiteX639" fmla="*/ 1040322 w 1371907"/>
              <a:gd name="connsiteY639" fmla="*/ 51570 h 1334577"/>
              <a:gd name="connsiteX640" fmla="*/ 1039399 w 1371907"/>
              <a:gd name="connsiteY640" fmla="*/ 51724 h 1334577"/>
              <a:gd name="connsiteX641" fmla="*/ 1025929 w 1371907"/>
              <a:gd name="connsiteY641" fmla="*/ 51724 h 1334577"/>
              <a:gd name="connsiteX642" fmla="*/ 1025159 w 1371907"/>
              <a:gd name="connsiteY642" fmla="*/ 51647 h 1334577"/>
              <a:gd name="connsiteX643" fmla="*/ 1000375 w 1371907"/>
              <a:gd name="connsiteY643" fmla="*/ 44873 h 1334577"/>
              <a:gd name="connsiteX644" fmla="*/ 993063 w 1371907"/>
              <a:gd name="connsiteY644" fmla="*/ 44411 h 1334577"/>
              <a:gd name="connsiteX645" fmla="*/ 985366 w 1371907"/>
              <a:gd name="connsiteY645" fmla="*/ 44950 h 1334577"/>
              <a:gd name="connsiteX646" fmla="*/ 958119 w 1371907"/>
              <a:gd name="connsiteY646" fmla="*/ 53263 h 1334577"/>
              <a:gd name="connsiteX647" fmla="*/ 957426 w 1371907"/>
              <a:gd name="connsiteY647" fmla="*/ 53417 h 1334577"/>
              <a:gd name="connsiteX648" fmla="*/ 934489 w 1371907"/>
              <a:gd name="connsiteY648" fmla="*/ 54494 h 1334577"/>
              <a:gd name="connsiteX649" fmla="*/ 931102 w 1371907"/>
              <a:gd name="connsiteY649" fmla="*/ 56419 h 1334577"/>
              <a:gd name="connsiteX650" fmla="*/ 921404 w 1371907"/>
              <a:gd name="connsiteY650" fmla="*/ 64578 h 1334577"/>
              <a:gd name="connsiteX651" fmla="*/ 920711 w 1371907"/>
              <a:gd name="connsiteY651" fmla="*/ 64962 h 1334577"/>
              <a:gd name="connsiteX652" fmla="*/ 915631 w 1371907"/>
              <a:gd name="connsiteY652" fmla="*/ 67195 h 1334577"/>
              <a:gd name="connsiteX653" fmla="*/ 914169 w 1371907"/>
              <a:gd name="connsiteY653" fmla="*/ 67426 h 1334577"/>
              <a:gd name="connsiteX654" fmla="*/ 905164 w 1371907"/>
              <a:gd name="connsiteY654" fmla="*/ 66271 h 1334577"/>
              <a:gd name="connsiteX655" fmla="*/ 904317 w 1371907"/>
              <a:gd name="connsiteY655" fmla="*/ 66040 h 1334577"/>
              <a:gd name="connsiteX656" fmla="*/ 888846 w 1371907"/>
              <a:gd name="connsiteY656" fmla="*/ 58882 h 1334577"/>
              <a:gd name="connsiteX657" fmla="*/ 881303 w 1371907"/>
              <a:gd name="connsiteY657" fmla="*/ 57265 h 1334577"/>
              <a:gd name="connsiteX658" fmla="*/ 873298 w 1371907"/>
              <a:gd name="connsiteY658" fmla="*/ 56727 h 1334577"/>
              <a:gd name="connsiteX659" fmla="*/ 872605 w 1371907"/>
              <a:gd name="connsiteY659" fmla="*/ 56573 h 1334577"/>
              <a:gd name="connsiteX660" fmla="*/ 848437 w 1371907"/>
              <a:gd name="connsiteY660" fmla="*/ 48722 h 1334577"/>
              <a:gd name="connsiteX661" fmla="*/ 841048 w 1371907"/>
              <a:gd name="connsiteY661" fmla="*/ 47721 h 1334577"/>
              <a:gd name="connsiteX662" fmla="*/ 817418 w 1371907"/>
              <a:gd name="connsiteY662" fmla="*/ 48876 h 1334577"/>
              <a:gd name="connsiteX663" fmla="*/ 816726 w 1371907"/>
              <a:gd name="connsiteY663" fmla="*/ 48799 h 1334577"/>
              <a:gd name="connsiteX664" fmla="*/ 808259 w 1371907"/>
              <a:gd name="connsiteY664" fmla="*/ 47105 h 1334577"/>
              <a:gd name="connsiteX665" fmla="*/ 798946 w 1371907"/>
              <a:gd name="connsiteY665" fmla="*/ 44181 h 1334577"/>
              <a:gd name="connsiteX666" fmla="*/ 791402 w 1371907"/>
              <a:gd name="connsiteY666" fmla="*/ 42179 h 1334577"/>
              <a:gd name="connsiteX667" fmla="*/ 785476 w 1371907"/>
              <a:gd name="connsiteY667" fmla="*/ 44181 h 1334577"/>
              <a:gd name="connsiteX668" fmla="*/ 783398 w 1371907"/>
              <a:gd name="connsiteY668" fmla="*/ 44027 h 1334577"/>
              <a:gd name="connsiteX669" fmla="*/ 769620 w 1371907"/>
              <a:gd name="connsiteY669" fmla="*/ 37407 h 1334577"/>
              <a:gd name="connsiteX670" fmla="*/ 762462 w 1371907"/>
              <a:gd name="connsiteY670" fmla="*/ 35868 h 1334577"/>
              <a:gd name="connsiteX671" fmla="*/ 754303 w 1371907"/>
              <a:gd name="connsiteY671" fmla="*/ 36407 h 1334577"/>
              <a:gd name="connsiteX672" fmla="*/ 747915 w 1371907"/>
              <a:gd name="connsiteY672" fmla="*/ 38870 h 1334577"/>
              <a:gd name="connsiteX673" fmla="*/ 737678 w 1371907"/>
              <a:gd name="connsiteY673" fmla="*/ 49107 h 1334577"/>
              <a:gd name="connsiteX674" fmla="*/ 736985 w 1371907"/>
              <a:gd name="connsiteY674" fmla="*/ 49569 h 1334577"/>
              <a:gd name="connsiteX675" fmla="*/ 728903 w 1371907"/>
              <a:gd name="connsiteY675" fmla="*/ 53879 h 1334577"/>
              <a:gd name="connsiteX676" fmla="*/ 707274 w 1371907"/>
              <a:gd name="connsiteY676" fmla="*/ 75507 h 1334577"/>
              <a:gd name="connsiteX677" fmla="*/ 706659 w 1371907"/>
              <a:gd name="connsiteY677" fmla="*/ 75969 h 1334577"/>
              <a:gd name="connsiteX678" fmla="*/ 684722 w 1371907"/>
              <a:gd name="connsiteY678" fmla="*/ 88361 h 1334577"/>
              <a:gd name="connsiteX679" fmla="*/ 681567 w 1371907"/>
              <a:gd name="connsiteY679" fmla="*/ 88130 h 1334577"/>
              <a:gd name="connsiteX680" fmla="*/ 673100 w 1371907"/>
              <a:gd name="connsiteY680" fmla="*/ 81357 h 1334577"/>
              <a:gd name="connsiteX681" fmla="*/ 657321 w 1371907"/>
              <a:gd name="connsiteY681" fmla="*/ 62884 h 1334577"/>
              <a:gd name="connsiteX682" fmla="*/ 650855 w 1371907"/>
              <a:gd name="connsiteY682" fmla="*/ 59652 h 1334577"/>
              <a:gd name="connsiteX683" fmla="*/ 642004 w 1371907"/>
              <a:gd name="connsiteY683" fmla="*/ 61653 h 1334577"/>
              <a:gd name="connsiteX684" fmla="*/ 624301 w 1371907"/>
              <a:gd name="connsiteY684" fmla="*/ 69965 h 1334577"/>
              <a:gd name="connsiteX685" fmla="*/ 623685 w 1371907"/>
              <a:gd name="connsiteY685" fmla="*/ 70196 h 1334577"/>
              <a:gd name="connsiteX686" fmla="*/ 613987 w 1371907"/>
              <a:gd name="connsiteY686" fmla="*/ 72351 h 1334577"/>
              <a:gd name="connsiteX687" fmla="*/ 576734 w 1371907"/>
              <a:gd name="connsiteY687" fmla="*/ 95134 h 1334577"/>
              <a:gd name="connsiteX688" fmla="*/ 576503 w 1371907"/>
              <a:gd name="connsiteY688" fmla="*/ 95904 h 1334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</a:cxnLst>
            <a:rect l="l" t="t" r="r" b="b"/>
            <a:pathLst>
              <a:path w="1371907" h="1334577">
                <a:moveTo>
                  <a:pt x="576503" y="95904"/>
                </a:moveTo>
                <a:lnTo>
                  <a:pt x="561340" y="98752"/>
                </a:lnTo>
                <a:cubicBezTo>
                  <a:pt x="561186" y="98752"/>
                  <a:pt x="560955" y="98829"/>
                  <a:pt x="560724" y="98829"/>
                </a:cubicBezTo>
                <a:lnTo>
                  <a:pt x="480676" y="96058"/>
                </a:lnTo>
                <a:lnTo>
                  <a:pt x="469669" y="98675"/>
                </a:lnTo>
                <a:lnTo>
                  <a:pt x="459201" y="104987"/>
                </a:lnTo>
                <a:lnTo>
                  <a:pt x="456122" y="108604"/>
                </a:lnTo>
                <a:lnTo>
                  <a:pt x="448194" y="117148"/>
                </a:lnTo>
                <a:lnTo>
                  <a:pt x="440036" y="129694"/>
                </a:lnTo>
                <a:lnTo>
                  <a:pt x="413250" y="191193"/>
                </a:lnTo>
                <a:lnTo>
                  <a:pt x="406939" y="202199"/>
                </a:lnTo>
                <a:cubicBezTo>
                  <a:pt x="406862" y="202430"/>
                  <a:pt x="406708" y="202584"/>
                  <a:pt x="406554" y="202738"/>
                </a:cubicBezTo>
                <a:lnTo>
                  <a:pt x="390698" y="219133"/>
                </a:lnTo>
                <a:lnTo>
                  <a:pt x="389236" y="223597"/>
                </a:lnTo>
                <a:cubicBezTo>
                  <a:pt x="389159" y="223828"/>
                  <a:pt x="389082" y="224059"/>
                  <a:pt x="388928" y="224213"/>
                </a:cubicBezTo>
                <a:lnTo>
                  <a:pt x="375997" y="244456"/>
                </a:lnTo>
                <a:cubicBezTo>
                  <a:pt x="375920" y="244610"/>
                  <a:pt x="375766" y="244764"/>
                  <a:pt x="375612" y="244918"/>
                </a:cubicBezTo>
                <a:lnTo>
                  <a:pt x="366607" y="253923"/>
                </a:lnTo>
                <a:lnTo>
                  <a:pt x="354522" y="263159"/>
                </a:lnTo>
                <a:lnTo>
                  <a:pt x="341976" y="271164"/>
                </a:lnTo>
                <a:lnTo>
                  <a:pt x="330354" y="276398"/>
                </a:lnTo>
                <a:cubicBezTo>
                  <a:pt x="330200" y="276475"/>
                  <a:pt x="329969" y="276552"/>
                  <a:pt x="329815" y="276552"/>
                </a:cubicBezTo>
                <a:lnTo>
                  <a:pt x="314036" y="279939"/>
                </a:lnTo>
                <a:lnTo>
                  <a:pt x="283710" y="281093"/>
                </a:lnTo>
                <a:lnTo>
                  <a:pt x="270087" y="283864"/>
                </a:lnTo>
                <a:lnTo>
                  <a:pt x="246996" y="293255"/>
                </a:lnTo>
                <a:cubicBezTo>
                  <a:pt x="246765" y="293331"/>
                  <a:pt x="246534" y="293408"/>
                  <a:pt x="246303" y="293408"/>
                </a:cubicBezTo>
                <a:lnTo>
                  <a:pt x="238144" y="294486"/>
                </a:lnTo>
                <a:lnTo>
                  <a:pt x="230909" y="297026"/>
                </a:lnTo>
                <a:lnTo>
                  <a:pt x="207048" y="314806"/>
                </a:lnTo>
                <a:lnTo>
                  <a:pt x="181417" y="328507"/>
                </a:lnTo>
                <a:lnTo>
                  <a:pt x="173952" y="334433"/>
                </a:lnTo>
                <a:lnTo>
                  <a:pt x="167024" y="339051"/>
                </a:lnTo>
                <a:lnTo>
                  <a:pt x="150707" y="345902"/>
                </a:lnTo>
                <a:lnTo>
                  <a:pt x="145396" y="350674"/>
                </a:lnTo>
                <a:lnTo>
                  <a:pt x="143471" y="356370"/>
                </a:lnTo>
                <a:lnTo>
                  <a:pt x="142394" y="373996"/>
                </a:lnTo>
                <a:cubicBezTo>
                  <a:pt x="142394" y="374612"/>
                  <a:pt x="142086" y="375150"/>
                  <a:pt x="141701" y="375689"/>
                </a:cubicBezTo>
                <a:lnTo>
                  <a:pt x="138315" y="379615"/>
                </a:lnTo>
                <a:cubicBezTo>
                  <a:pt x="138007" y="379999"/>
                  <a:pt x="137622" y="380230"/>
                  <a:pt x="137160" y="380384"/>
                </a:cubicBezTo>
                <a:lnTo>
                  <a:pt x="131464" y="382462"/>
                </a:lnTo>
                <a:lnTo>
                  <a:pt x="65501" y="440036"/>
                </a:lnTo>
                <a:cubicBezTo>
                  <a:pt x="65347" y="440190"/>
                  <a:pt x="65116" y="440344"/>
                  <a:pt x="64885" y="440421"/>
                </a:cubicBezTo>
                <a:lnTo>
                  <a:pt x="58112" y="443807"/>
                </a:lnTo>
                <a:cubicBezTo>
                  <a:pt x="57958" y="443884"/>
                  <a:pt x="57804" y="443961"/>
                  <a:pt x="57573" y="444038"/>
                </a:cubicBezTo>
                <a:lnTo>
                  <a:pt x="43719" y="447733"/>
                </a:lnTo>
                <a:lnTo>
                  <a:pt x="38408" y="453506"/>
                </a:lnTo>
                <a:lnTo>
                  <a:pt x="13316" y="513234"/>
                </a:lnTo>
                <a:cubicBezTo>
                  <a:pt x="13239" y="513388"/>
                  <a:pt x="13162" y="513619"/>
                  <a:pt x="13008" y="513773"/>
                </a:cubicBezTo>
                <a:lnTo>
                  <a:pt x="5157" y="525010"/>
                </a:lnTo>
                <a:cubicBezTo>
                  <a:pt x="5003" y="525164"/>
                  <a:pt x="4849" y="525395"/>
                  <a:pt x="4695" y="525549"/>
                </a:cubicBezTo>
                <a:lnTo>
                  <a:pt x="1154" y="528628"/>
                </a:lnTo>
                <a:lnTo>
                  <a:pt x="0" y="1118524"/>
                </a:lnTo>
                <a:lnTo>
                  <a:pt x="0" y="1301866"/>
                </a:lnTo>
                <a:lnTo>
                  <a:pt x="5080" y="1300865"/>
                </a:lnTo>
                <a:cubicBezTo>
                  <a:pt x="5773" y="1300711"/>
                  <a:pt x="6465" y="1300865"/>
                  <a:pt x="7081" y="1301173"/>
                </a:cubicBezTo>
                <a:lnTo>
                  <a:pt x="13393" y="1304868"/>
                </a:lnTo>
                <a:lnTo>
                  <a:pt x="19627" y="1305945"/>
                </a:lnTo>
                <a:lnTo>
                  <a:pt x="27093" y="1307638"/>
                </a:lnTo>
                <a:cubicBezTo>
                  <a:pt x="27940" y="1307869"/>
                  <a:pt x="28710" y="1308408"/>
                  <a:pt x="29017" y="1309254"/>
                </a:cubicBezTo>
                <a:lnTo>
                  <a:pt x="29864" y="1305714"/>
                </a:lnTo>
                <a:cubicBezTo>
                  <a:pt x="30172" y="1304482"/>
                  <a:pt x="31326" y="1303559"/>
                  <a:pt x="32558" y="1303559"/>
                </a:cubicBezTo>
                <a:lnTo>
                  <a:pt x="35406" y="1303559"/>
                </a:lnTo>
                <a:cubicBezTo>
                  <a:pt x="35945" y="1303559"/>
                  <a:pt x="36484" y="1303713"/>
                  <a:pt x="36945" y="1304021"/>
                </a:cubicBezTo>
                <a:lnTo>
                  <a:pt x="43719" y="1308562"/>
                </a:lnTo>
                <a:cubicBezTo>
                  <a:pt x="44027" y="1308793"/>
                  <a:pt x="44334" y="1309101"/>
                  <a:pt x="44565" y="1309409"/>
                </a:cubicBezTo>
                <a:lnTo>
                  <a:pt x="49261" y="1316567"/>
                </a:lnTo>
                <a:lnTo>
                  <a:pt x="48953" y="1313411"/>
                </a:lnTo>
                <a:cubicBezTo>
                  <a:pt x="48876" y="1312795"/>
                  <a:pt x="49030" y="1312102"/>
                  <a:pt x="49414" y="1311564"/>
                </a:cubicBezTo>
                <a:lnTo>
                  <a:pt x="51647" y="1308177"/>
                </a:lnTo>
                <a:cubicBezTo>
                  <a:pt x="52108" y="1307561"/>
                  <a:pt x="52724" y="1307100"/>
                  <a:pt x="53494" y="1306945"/>
                </a:cubicBezTo>
                <a:lnTo>
                  <a:pt x="56880" y="1306407"/>
                </a:lnTo>
                <a:cubicBezTo>
                  <a:pt x="57727" y="1306253"/>
                  <a:pt x="58574" y="1306484"/>
                  <a:pt x="59190" y="1307100"/>
                </a:cubicBezTo>
                <a:lnTo>
                  <a:pt x="64270" y="1311640"/>
                </a:lnTo>
                <a:cubicBezTo>
                  <a:pt x="64808" y="1312102"/>
                  <a:pt x="65116" y="1312718"/>
                  <a:pt x="65193" y="1313411"/>
                </a:cubicBezTo>
                <a:lnTo>
                  <a:pt x="65732" y="1318491"/>
                </a:lnTo>
                <a:cubicBezTo>
                  <a:pt x="65732" y="1318722"/>
                  <a:pt x="65732" y="1318953"/>
                  <a:pt x="65732" y="1319184"/>
                </a:cubicBezTo>
                <a:lnTo>
                  <a:pt x="65501" y="1320646"/>
                </a:lnTo>
                <a:lnTo>
                  <a:pt x="71274" y="1317952"/>
                </a:lnTo>
                <a:cubicBezTo>
                  <a:pt x="71659" y="1317798"/>
                  <a:pt x="72044" y="1317721"/>
                  <a:pt x="72505" y="1317721"/>
                </a:cubicBezTo>
                <a:lnTo>
                  <a:pt x="72505" y="1317721"/>
                </a:lnTo>
                <a:lnTo>
                  <a:pt x="78124" y="1317721"/>
                </a:lnTo>
                <a:cubicBezTo>
                  <a:pt x="78663" y="1317721"/>
                  <a:pt x="79202" y="1317875"/>
                  <a:pt x="79664" y="1318183"/>
                </a:cubicBezTo>
                <a:lnTo>
                  <a:pt x="85821" y="1322109"/>
                </a:lnTo>
                <a:cubicBezTo>
                  <a:pt x="86206" y="1322339"/>
                  <a:pt x="86514" y="1322724"/>
                  <a:pt x="86745" y="1323109"/>
                </a:cubicBezTo>
                <a:lnTo>
                  <a:pt x="90824" y="1330267"/>
                </a:lnTo>
                <a:lnTo>
                  <a:pt x="92595" y="1331191"/>
                </a:lnTo>
                <a:lnTo>
                  <a:pt x="97444" y="1330267"/>
                </a:lnTo>
                <a:lnTo>
                  <a:pt x="102678" y="1327650"/>
                </a:lnTo>
                <a:lnTo>
                  <a:pt x="107450" y="1324418"/>
                </a:lnTo>
                <a:cubicBezTo>
                  <a:pt x="107681" y="1324264"/>
                  <a:pt x="107988" y="1324110"/>
                  <a:pt x="108296" y="1324033"/>
                </a:cubicBezTo>
                <a:lnTo>
                  <a:pt x="112761" y="1322878"/>
                </a:lnTo>
                <a:cubicBezTo>
                  <a:pt x="113145" y="1322801"/>
                  <a:pt x="113607" y="1322801"/>
                  <a:pt x="113992" y="1322878"/>
                </a:cubicBezTo>
                <a:lnTo>
                  <a:pt x="116840" y="1323417"/>
                </a:lnTo>
                <a:cubicBezTo>
                  <a:pt x="117610" y="1323571"/>
                  <a:pt x="118302" y="1324033"/>
                  <a:pt x="118687" y="1324725"/>
                </a:cubicBezTo>
                <a:lnTo>
                  <a:pt x="120380" y="1327573"/>
                </a:lnTo>
                <a:cubicBezTo>
                  <a:pt x="120611" y="1328035"/>
                  <a:pt x="120765" y="1328497"/>
                  <a:pt x="120765" y="1329036"/>
                </a:cubicBezTo>
                <a:lnTo>
                  <a:pt x="120765" y="1333115"/>
                </a:lnTo>
                <a:lnTo>
                  <a:pt x="120765" y="1333115"/>
                </a:lnTo>
                <a:lnTo>
                  <a:pt x="121150" y="1334578"/>
                </a:lnTo>
                <a:lnTo>
                  <a:pt x="134928" y="1323725"/>
                </a:lnTo>
                <a:lnTo>
                  <a:pt x="136467" y="1321416"/>
                </a:lnTo>
                <a:lnTo>
                  <a:pt x="136467" y="1321416"/>
                </a:lnTo>
                <a:lnTo>
                  <a:pt x="136467" y="1319261"/>
                </a:lnTo>
                <a:lnTo>
                  <a:pt x="135544" y="1315489"/>
                </a:lnTo>
                <a:lnTo>
                  <a:pt x="133465" y="1311872"/>
                </a:lnTo>
                <a:cubicBezTo>
                  <a:pt x="133311" y="1311564"/>
                  <a:pt x="133157" y="1311256"/>
                  <a:pt x="133157" y="1310948"/>
                </a:cubicBezTo>
                <a:lnTo>
                  <a:pt x="132619" y="1307561"/>
                </a:lnTo>
                <a:cubicBezTo>
                  <a:pt x="132542" y="1306945"/>
                  <a:pt x="132619" y="1306407"/>
                  <a:pt x="132850" y="1305868"/>
                </a:cubicBezTo>
                <a:lnTo>
                  <a:pt x="134004" y="1303636"/>
                </a:lnTo>
                <a:cubicBezTo>
                  <a:pt x="134466" y="1302712"/>
                  <a:pt x="135467" y="1302096"/>
                  <a:pt x="136544" y="1302096"/>
                </a:cubicBezTo>
                <a:lnTo>
                  <a:pt x="140470" y="1302096"/>
                </a:lnTo>
                <a:cubicBezTo>
                  <a:pt x="141162" y="1302096"/>
                  <a:pt x="141778" y="1302327"/>
                  <a:pt x="142240" y="1302712"/>
                </a:cubicBezTo>
                <a:lnTo>
                  <a:pt x="145627" y="1305560"/>
                </a:lnTo>
                <a:lnTo>
                  <a:pt x="154940" y="1316182"/>
                </a:lnTo>
                <a:lnTo>
                  <a:pt x="158634" y="1312102"/>
                </a:lnTo>
                <a:cubicBezTo>
                  <a:pt x="159250" y="1311487"/>
                  <a:pt x="160097" y="1311102"/>
                  <a:pt x="160944" y="1311179"/>
                </a:cubicBezTo>
                <a:lnTo>
                  <a:pt x="168794" y="1311718"/>
                </a:lnTo>
                <a:lnTo>
                  <a:pt x="175260" y="1312872"/>
                </a:lnTo>
                <a:cubicBezTo>
                  <a:pt x="175568" y="1312949"/>
                  <a:pt x="175876" y="1313026"/>
                  <a:pt x="176184" y="1313257"/>
                </a:cubicBezTo>
                <a:lnTo>
                  <a:pt x="209896" y="1333577"/>
                </a:lnTo>
                <a:lnTo>
                  <a:pt x="220749" y="1324725"/>
                </a:lnTo>
                <a:cubicBezTo>
                  <a:pt x="220980" y="1324572"/>
                  <a:pt x="221211" y="1324418"/>
                  <a:pt x="221442" y="1324264"/>
                </a:cubicBezTo>
                <a:lnTo>
                  <a:pt x="252922" y="1311333"/>
                </a:lnTo>
                <a:lnTo>
                  <a:pt x="261158" y="1306176"/>
                </a:lnTo>
                <a:lnTo>
                  <a:pt x="264930" y="1301943"/>
                </a:lnTo>
                <a:lnTo>
                  <a:pt x="267085" y="1293476"/>
                </a:lnTo>
                <a:cubicBezTo>
                  <a:pt x="267162" y="1293168"/>
                  <a:pt x="267316" y="1292860"/>
                  <a:pt x="267547" y="1292552"/>
                </a:cubicBezTo>
                <a:lnTo>
                  <a:pt x="270933" y="1288011"/>
                </a:lnTo>
                <a:cubicBezTo>
                  <a:pt x="271164" y="1287703"/>
                  <a:pt x="271395" y="1287472"/>
                  <a:pt x="271703" y="1287318"/>
                </a:cubicBezTo>
                <a:lnTo>
                  <a:pt x="290561" y="1275465"/>
                </a:lnTo>
                <a:lnTo>
                  <a:pt x="292331" y="1270231"/>
                </a:lnTo>
                <a:lnTo>
                  <a:pt x="291792" y="1261764"/>
                </a:lnTo>
                <a:lnTo>
                  <a:pt x="290253" y="1255222"/>
                </a:lnTo>
                <a:lnTo>
                  <a:pt x="287020" y="1248756"/>
                </a:lnTo>
                <a:cubicBezTo>
                  <a:pt x="286866" y="1248526"/>
                  <a:pt x="286789" y="1248218"/>
                  <a:pt x="286789" y="1247987"/>
                </a:cubicBezTo>
                <a:lnTo>
                  <a:pt x="286250" y="1244600"/>
                </a:lnTo>
                <a:cubicBezTo>
                  <a:pt x="286173" y="1243984"/>
                  <a:pt x="286250" y="1243445"/>
                  <a:pt x="286481" y="1242907"/>
                </a:cubicBezTo>
                <a:lnTo>
                  <a:pt x="287636" y="1240675"/>
                </a:lnTo>
                <a:cubicBezTo>
                  <a:pt x="288020" y="1239905"/>
                  <a:pt x="288636" y="1239366"/>
                  <a:pt x="289483" y="1239212"/>
                </a:cubicBezTo>
                <a:lnTo>
                  <a:pt x="293639" y="1238212"/>
                </a:lnTo>
                <a:lnTo>
                  <a:pt x="296487" y="1236595"/>
                </a:lnTo>
                <a:lnTo>
                  <a:pt x="297411" y="1234825"/>
                </a:lnTo>
                <a:lnTo>
                  <a:pt x="297180" y="1233362"/>
                </a:lnTo>
                <a:lnTo>
                  <a:pt x="295102" y="1231592"/>
                </a:lnTo>
                <a:lnTo>
                  <a:pt x="291715" y="1230592"/>
                </a:lnTo>
                <a:lnTo>
                  <a:pt x="283479" y="1228975"/>
                </a:lnTo>
                <a:cubicBezTo>
                  <a:pt x="282787" y="1228821"/>
                  <a:pt x="282171" y="1228436"/>
                  <a:pt x="281786" y="1227898"/>
                </a:cubicBezTo>
                <a:lnTo>
                  <a:pt x="280093" y="1225665"/>
                </a:lnTo>
                <a:cubicBezTo>
                  <a:pt x="279323" y="1224665"/>
                  <a:pt x="279323" y="1223279"/>
                  <a:pt x="280093" y="1222279"/>
                </a:cubicBezTo>
                <a:lnTo>
                  <a:pt x="281786" y="1220047"/>
                </a:lnTo>
                <a:cubicBezTo>
                  <a:pt x="281940" y="1219816"/>
                  <a:pt x="282171" y="1219662"/>
                  <a:pt x="282325" y="1219508"/>
                </a:cubicBezTo>
                <a:lnTo>
                  <a:pt x="288559" y="1214813"/>
                </a:lnTo>
                <a:lnTo>
                  <a:pt x="294409" y="1204114"/>
                </a:lnTo>
                <a:lnTo>
                  <a:pt x="303184" y="1193569"/>
                </a:lnTo>
                <a:lnTo>
                  <a:pt x="308571" y="1188797"/>
                </a:lnTo>
                <a:cubicBezTo>
                  <a:pt x="308725" y="1188643"/>
                  <a:pt x="308879" y="1188566"/>
                  <a:pt x="309033" y="1188412"/>
                </a:cubicBezTo>
                <a:lnTo>
                  <a:pt x="317192" y="1183794"/>
                </a:lnTo>
                <a:lnTo>
                  <a:pt x="317962" y="1181870"/>
                </a:lnTo>
                <a:cubicBezTo>
                  <a:pt x="318193" y="1181254"/>
                  <a:pt x="318732" y="1180715"/>
                  <a:pt x="319347" y="1180407"/>
                </a:cubicBezTo>
                <a:lnTo>
                  <a:pt x="322734" y="1178714"/>
                </a:lnTo>
                <a:cubicBezTo>
                  <a:pt x="323811" y="1178175"/>
                  <a:pt x="325120" y="1178406"/>
                  <a:pt x="325967" y="1179253"/>
                </a:cubicBezTo>
                <a:lnTo>
                  <a:pt x="330354" y="1183717"/>
                </a:lnTo>
                <a:lnTo>
                  <a:pt x="332124" y="1184025"/>
                </a:lnTo>
                <a:lnTo>
                  <a:pt x="334510" y="1183101"/>
                </a:lnTo>
                <a:lnTo>
                  <a:pt x="335126" y="1180715"/>
                </a:lnTo>
                <a:lnTo>
                  <a:pt x="334202" y="1176867"/>
                </a:lnTo>
                <a:cubicBezTo>
                  <a:pt x="334125" y="1176559"/>
                  <a:pt x="334125" y="1176174"/>
                  <a:pt x="334125" y="1175866"/>
                </a:cubicBezTo>
                <a:lnTo>
                  <a:pt x="334664" y="1170786"/>
                </a:lnTo>
                <a:cubicBezTo>
                  <a:pt x="334741" y="1170324"/>
                  <a:pt x="334895" y="1169939"/>
                  <a:pt x="335126" y="1169555"/>
                </a:cubicBezTo>
                <a:lnTo>
                  <a:pt x="336281" y="1167861"/>
                </a:lnTo>
                <a:cubicBezTo>
                  <a:pt x="336973" y="1166861"/>
                  <a:pt x="338128" y="1166399"/>
                  <a:pt x="339282" y="1166707"/>
                </a:cubicBezTo>
                <a:lnTo>
                  <a:pt x="341515" y="1167245"/>
                </a:lnTo>
                <a:cubicBezTo>
                  <a:pt x="342284" y="1167476"/>
                  <a:pt x="342977" y="1168015"/>
                  <a:pt x="343362" y="1168708"/>
                </a:cubicBezTo>
                <a:lnTo>
                  <a:pt x="344516" y="1170940"/>
                </a:lnTo>
                <a:lnTo>
                  <a:pt x="346595" y="1176944"/>
                </a:lnTo>
                <a:lnTo>
                  <a:pt x="347980" y="1176328"/>
                </a:lnTo>
                <a:lnTo>
                  <a:pt x="348673" y="1173095"/>
                </a:lnTo>
                <a:lnTo>
                  <a:pt x="348211" y="1169093"/>
                </a:lnTo>
                <a:lnTo>
                  <a:pt x="342284" y="1158933"/>
                </a:lnTo>
                <a:cubicBezTo>
                  <a:pt x="341976" y="1158394"/>
                  <a:pt x="341822" y="1157701"/>
                  <a:pt x="341976" y="1157085"/>
                </a:cubicBezTo>
                <a:lnTo>
                  <a:pt x="343131" y="1150312"/>
                </a:lnTo>
                <a:cubicBezTo>
                  <a:pt x="343285" y="1149619"/>
                  <a:pt x="343593" y="1149004"/>
                  <a:pt x="344131" y="1148542"/>
                </a:cubicBezTo>
                <a:lnTo>
                  <a:pt x="346979" y="1146310"/>
                </a:lnTo>
                <a:cubicBezTo>
                  <a:pt x="347364" y="1146002"/>
                  <a:pt x="347749" y="1145848"/>
                  <a:pt x="348211" y="1145771"/>
                </a:cubicBezTo>
                <a:lnTo>
                  <a:pt x="352290" y="1144924"/>
                </a:lnTo>
                <a:lnTo>
                  <a:pt x="351828" y="1143616"/>
                </a:lnTo>
                <a:lnTo>
                  <a:pt x="348981" y="1139767"/>
                </a:lnTo>
                <a:lnTo>
                  <a:pt x="344208" y="1136073"/>
                </a:lnTo>
                <a:cubicBezTo>
                  <a:pt x="343978" y="1135919"/>
                  <a:pt x="343747" y="1135688"/>
                  <a:pt x="343593" y="1135380"/>
                </a:cubicBezTo>
                <a:lnTo>
                  <a:pt x="340206" y="1130300"/>
                </a:lnTo>
                <a:cubicBezTo>
                  <a:pt x="339975" y="1129915"/>
                  <a:pt x="339821" y="1129530"/>
                  <a:pt x="339744" y="1129069"/>
                </a:cubicBezTo>
                <a:lnTo>
                  <a:pt x="339205" y="1123989"/>
                </a:lnTo>
                <a:cubicBezTo>
                  <a:pt x="339128" y="1123142"/>
                  <a:pt x="339436" y="1122295"/>
                  <a:pt x="339975" y="1121680"/>
                </a:cubicBezTo>
                <a:lnTo>
                  <a:pt x="345286" y="1116369"/>
                </a:lnTo>
                <a:lnTo>
                  <a:pt x="347364" y="1112289"/>
                </a:lnTo>
                <a:lnTo>
                  <a:pt x="348904" y="1108056"/>
                </a:lnTo>
                <a:cubicBezTo>
                  <a:pt x="349058" y="1107517"/>
                  <a:pt x="349442" y="1107132"/>
                  <a:pt x="349827" y="1106824"/>
                </a:cubicBezTo>
                <a:lnTo>
                  <a:pt x="350982" y="1105978"/>
                </a:lnTo>
                <a:lnTo>
                  <a:pt x="350982" y="1105978"/>
                </a:lnTo>
                <a:lnTo>
                  <a:pt x="350982" y="1097819"/>
                </a:lnTo>
                <a:cubicBezTo>
                  <a:pt x="350982" y="1096279"/>
                  <a:pt x="352213" y="1094971"/>
                  <a:pt x="353830" y="1094971"/>
                </a:cubicBezTo>
                <a:lnTo>
                  <a:pt x="368069" y="1094971"/>
                </a:lnTo>
                <a:lnTo>
                  <a:pt x="370917" y="1092816"/>
                </a:lnTo>
                <a:lnTo>
                  <a:pt x="373534" y="1077576"/>
                </a:lnTo>
                <a:lnTo>
                  <a:pt x="375381" y="1072342"/>
                </a:lnTo>
                <a:lnTo>
                  <a:pt x="367761" y="1061720"/>
                </a:lnTo>
                <a:lnTo>
                  <a:pt x="365375" y="1057564"/>
                </a:lnTo>
                <a:cubicBezTo>
                  <a:pt x="364913" y="1056794"/>
                  <a:pt x="364913" y="1055870"/>
                  <a:pt x="365221" y="1055024"/>
                </a:cubicBezTo>
                <a:cubicBezTo>
                  <a:pt x="365606" y="1054177"/>
                  <a:pt x="366299" y="1053638"/>
                  <a:pt x="367145" y="1053407"/>
                </a:cubicBezTo>
                <a:lnTo>
                  <a:pt x="374458" y="1051714"/>
                </a:lnTo>
                <a:lnTo>
                  <a:pt x="385618" y="1051098"/>
                </a:lnTo>
                <a:lnTo>
                  <a:pt x="395085" y="1052253"/>
                </a:lnTo>
                <a:cubicBezTo>
                  <a:pt x="395470" y="1052330"/>
                  <a:pt x="395855" y="1052407"/>
                  <a:pt x="396240" y="1052638"/>
                </a:cubicBezTo>
                <a:lnTo>
                  <a:pt x="400704" y="1055486"/>
                </a:lnTo>
                <a:cubicBezTo>
                  <a:pt x="401166" y="1055793"/>
                  <a:pt x="401474" y="1056178"/>
                  <a:pt x="401705" y="1056640"/>
                </a:cubicBezTo>
                <a:lnTo>
                  <a:pt x="402474" y="1058102"/>
                </a:lnTo>
                <a:lnTo>
                  <a:pt x="405322" y="1059719"/>
                </a:lnTo>
                <a:lnTo>
                  <a:pt x="411942" y="1061027"/>
                </a:lnTo>
                <a:lnTo>
                  <a:pt x="421101" y="1047327"/>
                </a:lnTo>
                <a:lnTo>
                  <a:pt x="424719" y="1043093"/>
                </a:lnTo>
                <a:cubicBezTo>
                  <a:pt x="424950" y="1042862"/>
                  <a:pt x="425181" y="1042631"/>
                  <a:pt x="425488" y="1042478"/>
                </a:cubicBezTo>
                <a:lnTo>
                  <a:pt x="430568" y="1039630"/>
                </a:lnTo>
                <a:cubicBezTo>
                  <a:pt x="430876" y="1039476"/>
                  <a:pt x="431184" y="1039399"/>
                  <a:pt x="431492" y="1039322"/>
                </a:cubicBezTo>
                <a:lnTo>
                  <a:pt x="438804" y="1038167"/>
                </a:lnTo>
                <a:cubicBezTo>
                  <a:pt x="439420" y="1038090"/>
                  <a:pt x="440113" y="1038167"/>
                  <a:pt x="440652" y="1038552"/>
                </a:cubicBezTo>
                <a:lnTo>
                  <a:pt x="443499" y="1040245"/>
                </a:lnTo>
                <a:cubicBezTo>
                  <a:pt x="443730" y="1040400"/>
                  <a:pt x="443961" y="1040630"/>
                  <a:pt x="444192" y="1040861"/>
                </a:cubicBezTo>
                <a:lnTo>
                  <a:pt x="447579" y="1044787"/>
                </a:lnTo>
                <a:cubicBezTo>
                  <a:pt x="447733" y="1044941"/>
                  <a:pt x="447887" y="1045172"/>
                  <a:pt x="447963" y="1045325"/>
                </a:cubicBezTo>
                <a:lnTo>
                  <a:pt x="449965" y="1049328"/>
                </a:lnTo>
                <a:lnTo>
                  <a:pt x="453659" y="1042478"/>
                </a:lnTo>
                <a:cubicBezTo>
                  <a:pt x="454044" y="1041708"/>
                  <a:pt x="454814" y="1041169"/>
                  <a:pt x="455660" y="1041015"/>
                </a:cubicBezTo>
                <a:lnTo>
                  <a:pt x="461818" y="1039861"/>
                </a:lnTo>
                <a:cubicBezTo>
                  <a:pt x="462049" y="1039861"/>
                  <a:pt x="462203" y="1039784"/>
                  <a:pt x="462434" y="1039784"/>
                </a:cubicBezTo>
                <a:lnTo>
                  <a:pt x="487988" y="1040861"/>
                </a:lnTo>
                <a:lnTo>
                  <a:pt x="497224" y="1039245"/>
                </a:lnTo>
                <a:lnTo>
                  <a:pt x="502920" y="1037090"/>
                </a:lnTo>
                <a:cubicBezTo>
                  <a:pt x="503305" y="1036936"/>
                  <a:pt x="503690" y="1036859"/>
                  <a:pt x="504151" y="1036936"/>
                </a:cubicBezTo>
                <a:lnTo>
                  <a:pt x="510309" y="1037475"/>
                </a:lnTo>
                <a:cubicBezTo>
                  <a:pt x="510848" y="1037551"/>
                  <a:pt x="511310" y="1037706"/>
                  <a:pt x="511694" y="1038013"/>
                </a:cubicBezTo>
                <a:lnTo>
                  <a:pt x="519545" y="1043632"/>
                </a:lnTo>
                <a:lnTo>
                  <a:pt x="525780" y="1049251"/>
                </a:lnTo>
                <a:lnTo>
                  <a:pt x="527012" y="1049944"/>
                </a:lnTo>
                <a:lnTo>
                  <a:pt x="527550" y="1049020"/>
                </a:lnTo>
                <a:lnTo>
                  <a:pt x="529167" y="1029932"/>
                </a:lnTo>
                <a:cubicBezTo>
                  <a:pt x="529167" y="1029547"/>
                  <a:pt x="529321" y="1029162"/>
                  <a:pt x="529551" y="1028777"/>
                </a:cubicBezTo>
                <a:lnTo>
                  <a:pt x="531784" y="1024851"/>
                </a:lnTo>
                <a:cubicBezTo>
                  <a:pt x="532245" y="1024005"/>
                  <a:pt x="533246" y="1023466"/>
                  <a:pt x="534247" y="1023466"/>
                </a:cubicBezTo>
                <a:lnTo>
                  <a:pt x="538326" y="1023466"/>
                </a:lnTo>
                <a:lnTo>
                  <a:pt x="543406" y="1019233"/>
                </a:lnTo>
                <a:lnTo>
                  <a:pt x="544945" y="1006071"/>
                </a:lnTo>
                <a:lnTo>
                  <a:pt x="544561" y="1003454"/>
                </a:lnTo>
                <a:lnTo>
                  <a:pt x="542405" y="1001299"/>
                </a:lnTo>
                <a:cubicBezTo>
                  <a:pt x="541713" y="1000606"/>
                  <a:pt x="541405" y="999528"/>
                  <a:pt x="541713" y="998528"/>
                </a:cubicBezTo>
                <a:lnTo>
                  <a:pt x="542867" y="994602"/>
                </a:lnTo>
                <a:cubicBezTo>
                  <a:pt x="543021" y="993987"/>
                  <a:pt x="543483" y="993371"/>
                  <a:pt x="544022" y="993063"/>
                </a:cubicBezTo>
                <a:lnTo>
                  <a:pt x="547408" y="990831"/>
                </a:lnTo>
                <a:cubicBezTo>
                  <a:pt x="547793" y="990600"/>
                  <a:pt x="548255" y="990369"/>
                  <a:pt x="548717" y="990369"/>
                </a:cubicBezTo>
                <a:lnTo>
                  <a:pt x="556029" y="989830"/>
                </a:lnTo>
                <a:lnTo>
                  <a:pt x="562649" y="990369"/>
                </a:lnTo>
                <a:lnTo>
                  <a:pt x="570653" y="989830"/>
                </a:lnTo>
                <a:lnTo>
                  <a:pt x="578504" y="988753"/>
                </a:lnTo>
                <a:lnTo>
                  <a:pt x="589357" y="983827"/>
                </a:lnTo>
                <a:lnTo>
                  <a:pt x="596977" y="981441"/>
                </a:lnTo>
                <a:cubicBezTo>
                  <a:pt x="597516" y="981287"/>
                  <a:pt x="598054" y="981287"/>
                  <a:pt x="598516" y="981441"/>
                </a:cubicBezTo>
                <a:lnTo>
                  <a:pt x="604674" y="983134"/>
                </a:lnTo>
                <a:cubicBezTo>
                  <a:pt x="605136" y="983288"/>
                  <a:pt x="605598" y="983519"/>
                  <a:pt x="605905" y="983827"/>
                </a:cubicBezTo>
                <a:lnTo>
                  <a:pt x="609831" y="987752"/>
                </a:lnTo>
                <a:lnTo>
                  <a:pt x="612525" y="991447"/>
                </a:lnTo>
                <a:lnTo>
                  <a:pt x="614064" y="992216"/>
                </a:lnTo>
                <a:lnTo>
                  <a:pt x="616143" y="991139"/>
                </a:lnTo>
                <a:lnTo>
                  <a:pt x="622608" y="988753"/>
                </a:lnTo>
                <a:cubicBezTo>
                  <a:pt x="622762" y="988676"/>
                  <a:pt x="622993" y="988676"/>
                  <a:pt x="623147" y="988599"/>
                </a:cubicBezTo>
                <a:lnTo>
                  <a:pt x="630998" y="987444"/>
                </a:lnTo>
                <a:lnTo>
                  <a:pt x="645083" y="982518"/>
                </a:lnTo>
                <a:cubicBezTo>
                  <a:pt x="645468" y="982364"/>
                  <a:pt x="645853" y="982364"/>
                  <a:pt x="646160" y="982364"/>
                </a:cubicBezTo>
                <a:lnTo>
                  <a:pt x="654012" y="982903"/>
                </a:lnTo>
                <a:cubicBezTo>
                  <a:pt x="654550" y="982980"/>
                  <a:pt x="655012" y="983134"/>
                  <a:pt x="655474" y="983442"/>
                </a:cubicBezTo>
                <a:lnTo>
                  <a:pt x="660323" y="986983"/>
                </a:lnTo>
                <a:lnTo>
                  <a:pt x="660554" y="984366"/>
                </a:lnTo>
                <a:cubicBezTo>
                  <a:pt x="660631" y="983904"/>
                  <a:pt x="660708" y="983519"/>
                  <a:pt x="660939" y="983134"/>
                </a:cubicBezTo>
                <a:lnTo>
                  <a:pt x="663787" y="978670"/>
                </a:lnTo>
                <a:cubicBezTo>
                  <a:pt x="664172" y="978054"/>
                  <a:pt x="664787" y="977592"/>
                  <a:pt x="665557" y="977438"/>
                </a:cubicBezTo>
                <a:lnTo>
                  <a:pt x="670637" y="976284"/>
                </a:lnTo>
                <a:cubicBezTo>
                  <a:pt x="671330" y="976130"/>
                  <a:pt x="672022" y="976207"/>
                  <a:pt x="672638" y="976592"/>
                </a:cubicBezTo>
                <a:lnTo>
                  <a:pt x="677718" y="979439"/>
                </a:lnTo>
                <a:cubicBezTo>
                  <a:pt x="678103" y="979670"/>
                  <a:pt x="678488" y="979978"/>
                  <a:pt x="678718" y="980440"/>
                </a:cubicBezTo>
                <a:lnTo>
                  <a:pt x="681567" y="984981"/>
                </a:lnTo>
                <a:lnTo>
                  <a:pt x="683337" y="987059"/>
                </a:lnTo>
                <a:lnTo>
                  <a:pt x="686492" y="987059"/>
                </a:lnTo>
                <a:lnTo>
                  <a:pt x="690033" y="986521"/>
                </a:lnTo>
                <a:cubicBezTo>
                  <a:pt x="690341" y="986444"/>
                  <a:pt x="690649" y="986444"/>
                  <a:pt x="690957" y="986521"/>
                </a:cubicBezTo>
                <a:lnTo>
                  <a:pt x="693805" y="987059"/>
                </a:lnTo>
                <a:cubicBezTo>
                  <a:pt x="694421" y="987213"/>
                  <a:pt x="694959" y="987521"/>
                  <a:pt x="695344" y="987983"/>
                </a:cubicBezTo>
                <a:lnTo>
                  <a:pt x="699423" y="992601"/>
                </a:lnTo>
                <a:lnTo>
                  <a:pt x="705581" y="995141"/>
                </a:lnTo>
                <a:cubicBezTo>
                  <a:pt x="705812" y="995218"/>
                  <a:pt x="705966" y="995372"/>
                  <a:pt x="706197" y="995449"/>
                </a:cubicBezTo>
                <a:lnTo>
                  <a:pt x="708429" y="997142"/>
                </a:lnTo>
                <a:cubicBezTo>
                  <a:pt x="708968" y="997527"/>
                  <a:pt x="709353" y="998143"/>
                  <a:pt x="709506" y="998836"/>
                </a:cubicBezTo>
                <a:lnTo>
                  <a:pt x="710045" y="1001684"/>
                </a:lnTo>
                <a:cubicBezTo>
                  <a:pt x="710122" y="1001991"/>
                  <a:pt x="710122" y="1002222"/>
                  <a:pt x="710122" y="1002530"/>
                </a:cubicBezTo>
                <a:lnTo>
                  <a:pt x="709892" y="1004916"/>
                </a:lnTo>
                <a:lnTo>
                  <a:pt x="717434" y="998913"/>
                </a:lnTo>
                <a:cubicBezTo>
                  <a:pt x="717742" y="998605"/>
                  <a:pt x="718127" y="998451"/>
                  <a:pt x="718589" y="998374"/>
                </a:cubicBezTo>
                <a:lnTo>
                  <a:pt x="723669" y="997219"/>
                </a:lnTo>
                <a:cubicBezTo>
                  <a:pt x="724285" y="997066"/>
                  <a:pt x="724977" y="997142"/>
                  <a:pt x="725516" y="997450"/>
                </a:cubicBezTo>
                <a:lnTo>
                  <a:pt x="728903" y="999144"/>
                </a:lnTo>
                <a:lnTo>
                  <a:pt x="735291" y="1003916"/>
                </a:lnTo>
                <a:lnTo>
                  <a:pt x="737139" y="1003916"/>
                </a:lnTo>
                <a:cubicBezTo>
                  <a:pt x="737908" y="1003916"/>
                  <a:pt x="738678" y="1004224"/>
                  <a:pt x="739217" y="1004839"/>
                </a:cubicBezTo>
                <a:cubicBezTo>
                  <a:pt x="739756" y="1005455"/>
                  <a:pt x="739987" y="1006225"/>
                  <a:pt x="739909" y="1006994"/>
                </a:cubicBezTo>
                <a:lnTo>
                  <a:pt x="738909" y="1016385"/>
                </a:lnTo>
                <a:lnTo>
                  <a:pt x="739679" y="1017155"/>
                </a:lnTo>
                <a:lnTo>
                  <a:pt x="741988" y="1020618"/>
                </a:lnTo>
                <a:lnTo>
                  <a:pt x="743219" y="1021619"/>
                </a:lnTo>
                <a:lnTo>
                  <a:pt x="747376" y="1020156"/>
                </a:lnTo>
                <a:lnTo>
                  <a:pt x="749454" y="1018078"/>
                </a:lnTo>
                <a:lnTo>
                  <a:pt x="754303" y="1009381"/>
                </a:lnTo>
                <a:cubicBezTo>
                  <a:pt x="754534" y="1009073"/>
                  <a:pt x="754765" y="1008765"/>
                  <a:pt x="755073" y="1008534"/>
                </a:cubicBezTo>
                <a:lnTo>
                  <a:pt x="759537" y="1005147"/>
                </a:lnTo>
                <a:cubicBezTo>
                  <a:pt x="760307" y="1004608"/>
                  <a:pt x="761230" y="1004455"/>
                  <a:pt x="762077" y="1004763"/>
                </a:cubicBezTo>
                <a:lnTo>
                  <a:pt x="767157" y="1006456"/>
                </a:lnTo>
                <a:lnTo>
                  <a:pt x="790402" y="1009612"/>
                </a:lnTo>
                <a:lnTo>
                  <a:pt x="792634" y="1008226"/>
                </a:lnTo>
                <a:lnTo>
                  <a:pt x="792095" y="994680"/>
                </a:lnTo>
                <a:cubicBezTo>
                  <a:pt x="792095" y="994218"/>
                  <a:pt x="792172" y="993756"/>
                  <a:pt x="792403" y="993294"/>
                </a:cubicBezTo>
                <a:lnTo>
                  <a:pt x="795251" y="987675"/>
                </a:lnTo>
                <a:cubicBezTo>
                  <a:pt x="795559" y="987059"/>
                  <a:pt x="796097" y="986521"/>
                  <a:pt x="796790" y="986290"/>
                </a:cubicBezTo>
                <a:lnTo>
                  <a:pt x="801255" y="984596"/>
                </a:lnTo>
                <a:cubicBezTo>
                  <a:pt x="801870" y="984366"/>
                  <a:pt x="802486" y="984366"/>
                  <a:pt x="803025" y="984519"/>
                </a:cubicBezTo>
                <a:lnTo>
                  <a:pt x="808643" y="986213"/>
                </a:lnTo>
                <a:cubicBezTo>
                  <a:pt x="809721" y="986521"/>
                  <a:pt x="810491" y="987444"/>
                  <a:pt x="810645" y="988522"/>
                </a:cubicBezTo>
                <a:lnTo>
                  <a:pt x="810953" y="991293"/>
                </a:lnTo>
                <a:lnTo>
                  <a:pt x="812184" y="991678"/>
                </a:lnTo>
                <a:lnTo>
                  <a:pt x="816110" y="991678"/>
                </a:lnTo>
                <a:lnTo>
                  <a:pt x="828425" y="985212"/>
                </a:lnTo>
                <a:cubicBezTo>
                  <a:pt x="828656" y="985135"/>
                  <a:pt x="828809" y="985058"/>
                  <a:pt x="829041" y="984981"/>
                </a:cubicBezTo>
                <a:lnTo>
                  <a:pt x="833582" y="983827"/>
                </a:lnTo>
                <a:cubicBezTo>
                  <a:pt x="834351" y="983596"/>
                  <a:pt x="835198" y="983750"/>
                  <a:pt x="835814" y="984212"/>
                </a:cubicBezTo>
                <a:lnTo>
                  <a:pt x="839201" y="986444"/>
                </a:lnTo>
                <a:cubicBezTo>
                  <a:pt x="839431" y="986598"/>
                  <a:pt x="839662" y="986828"/>
                  <a:pt x="839816" y="987059"/>
                </a:cubicBezTo>
                <a:lnTo>
                  <a:pt x="843434" y="991524"/>
                </a:lnTo>
                <a:lnTo>
                  <a:pt x="847513" y="991293"/>
                </a:lnTo>
                <a:lnTo>
                  <a:pt x="847205" y="987983"/>
                </a:lnTo>
                <a:lnTo>
                  <a:pt x="845589" y="980440"/>
                </a:lnTo>
                <a:cubicBezTo>
                  <a:pt x="845358" y="979362"/>
                  <a:pt x="845743" y="978285"/>
                  <a:pt x="846590" y="977669"/>
                </a:cubicBezTo>
                <a:lnTo>
                  <a:pt x="851670" y="973744"/>
                </a:lnTo>
                <a:cubicBezTo>
                  <a:pt x="852286" y="973282"/>
                  <a:pt x="853055" y="973051"/>
                  <a:pt x="853825" y="973205"/>
                </a:cubicBezTo>
                <a:lnTo>
                  <a:pt x="857750" y="973744"/>
                </a:lnTo>
                <a:lnTo>
                  <a:pt x="864985" y="975437"/>
                </a:lnTo>
                <a:lnTo>
                  <a:pt x="868141" y="975437"/>
                </a:lnTo>
                <a:lnTo>
                  <a:pt x="871374" y="974359"/>
                </a:lnTo>
                <a:lnTo>
                  <a:pt x="871990" y="972204"/>
                </a:lnTo>
                <a:lnTo>
                  <a:pt x="871990" y="967509"/>
                </a:lnTo>
                <a:lnTo>
                  <a:pt x="872605" y="962660"/>
                </a:lnTo>
                <a:cubicBezTo>
                  <a:pt x="872759" y="961506"/>
                  <a:pt x="873606" y="960505"/>
                  <a:pt x="874838" y="960274"/>
                </a:cubicBezTo>
                <a:lnTo>
                  <a:pt x="884844" y="958196"/>
                </a:lnTo>
                <a:lnTo>
                  <a:pt x="892695" y="951346"/>
                </a:lnTo>
                <a:cubicBezTo>
                  <a:pt x="893387" y="950730"/>
                  <a:pt x="894311" y="950499"/>
                  <a:pt x="895234" y="950730"/>
                </a:cubicBezTo>
                <a:lnTo>
                  <a:pt x="899776" y="951884"/>
                </a:lnTo>
                <a:lnTo>
                  <a:pt x="912399" y="956810"/>
                </a:lnTo>
                <a:lnTo>
                  <a:pt x="922944" y="955810"/>
                </a:lnTo>
                <a:lnTo>
                  <a:pt x="926638" y="953501"/>
                </a:lnTo>
                <a:lnTo>
                  <a:pt x="930332" y="949806"/>
                </a:lnTo>
                <a:lnTo>
                  <a:pt x="934104" y="947189"/>
                </a:lnTo>
                <a:cubicBezTo>
                  <a:pt x="934643" y="946804"/>
                  <a:pt x="935336" y="946650"/>
                  <a:pt x="935952" y="946727"/>
                </a:cubicBezTo>
                <a:lnTo>
                  <a:pt x="941031" y="947266"/>
                </a:lnTo>
                <a:cubicBezTo>
                  <a:pt x="941493" y="947343"/>
                  <a:pt x="941955" y="947497"/>
                  <a:pt x="942340" y="947805"/>
                </a:cubicBezTo>
                <a:lnTo>
                  <a:pt x="945880" y="950345"/>
                </a:lnTo>
                <a:lnTo>
                  <a:pt x="948036" y="950961"/>
                </a:lnTo>
                <a:lnTo>
                  <a:pt x="948575" y="950576"/>
                </a:lnTo>
                <a:lnTo>
                  <a:pt x="951114" y="945034"/>
                </a:lnTo>
                <a:cubicBezTo>
                  <a:pt x="951191" y="944803"/>
                  <a:pt x="951345" y="944649"/>
                  <a:pt x="951499" y="944418"/>
                </a:cubicBezTo>
                <a:lnTo>
                  <a:pt x="956041" y="938799"/>
                </a:lnTo>
                <a:cubicBezTo>
                  <a:pt x="956195" y="938646"/>
                  <a:pt x="956272" y="938491"/>
                  <a:pt x="956425" y="938415"/>
                </a:cubicBezTo>
                <a:lnTo>
                  <a:pt x="962583" y="933335"/>
                </a:lnTo>
                <a:cubicBezTo>
                  <a:pt x="962968" y="933027"/>
                  <a:pt x="963353" y="932796"/>
                  <a:pt x="963815" y="932719"/>
                </a:cubicBezTo>
                <a:lnTo>
                  <a:pt x="974052" y="930795"/>
                </a:lnTo>
                <a:lnTo>
                  <a:pt x="975206" y="927793"/>
                </a:lnTo>
                <a:cubicBezTo>
                  <a:pt x="975437" y="927254"/>
                  <a:pt x="975745" y="926792"/>
                  <a:pt x="976207" y="926484"/>
                </a:cubicBezTo>
                <a:lnTo>
                  <a:pt x="980132" y="923636"/>
                </a:lnTo>
                <a:cubicBezTo>
                  <a:pt x="980440" y="923405"/>
                  <a:pt x="980748" y="923252"/>
                  <a:pt x="981056" y="923175"/>
                </a:cubicBezTo>
                <a:lnTo>
                  <a:pt x="983981" y="922482"/>
                </a:lnTo>
                <a:lnTo>
                  <a:pt x="982826" y="920789"/>
                </a:lnTo>
                <a:cubicBezTo>
                  <a:pt x="982595" y="920404"/>
                  <a:pt x="982364" y="920019"/>
                  <a:pt x="982364" y="919557"/>
                </a:cubicBezTo>
                <a:lnTo>
                  <a:pt x="981825" y="915093"/>
                </a:lnTo>
                <a:cubicBezTo>
                  <a:pt x="981749" y="914554"/>
                  <a:pt x="981825" y="914092"/>
                  <a:pt x="982056" y="913630"/>
                </a:cubicBezTo>
                <a:lnTo>
                  <a:pt x="984288" y="908550"/>
                </a:lnTo>
                <a:cubicBezTo>
                  <a:pt x="984673" y="907627"/>
                  <a:pt x="985520" y="907011"/>
                  <a:pt x="986444" y="906934"/>
                </a:cubicBezTo>
                <a:lnTo>
                  <a:pt x="994294" y="905779"/>
                </a:lnTo>
                <a:lnTo>
                  <a:pt x="1010073" y="905241"/>
                </a:lnTo>
                <a:lnTo>
                  <a:pt x="1011766" y="904086"/>
                </a:lnTo>
                <a:lnTo>
                  <a:pt x="1012690" y="899083"/>
                </a:lnTo>
                <a:cubicBezTo>
                  <a:pt x="1012767" y="898852"/>
                  <a:pt x="1012767" y="898621"/>
                  <a:pt x="1012921" y="898390"/>
                </a:cubicBezTo>
                <a:lnTo>
                  <a:pt x="1015769" y="892233"/>
                </a:lnTo>
                <a:cubicBezTo>
                  <a:pt x="1015923" y="892002"/>
                  <a:pt x="1016000" y="891771"/>
                  <a:pt x="1016231" y="891540"/>
                </a:cubicBezTo>
                <a:lnTo>
                  <a:pt x="1019079" y="888307"/>
                </a:lnTo>
                <a:lnTo>
                  <a:pt x="1018155" y="885844"/>
                </a:lnTo>
                <a:lnTo>
                  <a:pt x="1013460" y="880610"/>
                </a:lnTo>
                <a:cubicBezTo>
                  <a:pt x="1013075" y="880149"/>
                  <a:pt x="1012767" y="879610"/>
                  <a:pt x="1012767" y="878917"/>
                </a:cubicBezTo>
                <a:lnTo>
                  <a:pt x="1012228" y="872144"/>
                </a:lnTo>
                <a:cubicBezTo>
                  <a:pt x="1012151" y="870989"/>
                  <a:pt x="1012767" y="869911"/>
                  <a:pt x="1013768" y="869373"/>
                </a:cubicBezTo>
                <a:lnTo>
                  <a:pt x="1019386" y="866525"/>
                </a:lnTo>
                <a:cubicBezTo>
                  <a:pt x="1019848" y="866294"/>
                  <a:pt x="1020310" y="866217"/>
                  <a:pt x="1020849" y="866217"/>
                </a:cubicBezTo>
                <a:lnTo>
                  <a:pt x="1029316" y="866756"/>
                </a:lnTo>
                <a:lnTo>
                  <a:pt x="1045864" y="869065"/>
                </a:lnTo>
                <a:cubicBezTo>
                  <a:pt x="1046172" y="869142"/>
                  <a:pt x="1046403" y="869219"/>
                  <a:pt x="1046711" y="869296"/>
                </a:cubicBezTo>
                <a:lnTo>
                  <a:pt x="1055178" y="873221"/>
                </a:lnTo>
                <a:cubicBezTo>
                  <a:pt x="1055947" y="873529"/>
                  <a:pt x="1056486" y="874222"/>
                  <a:pt x="1056717" y="874991"/>
                </a:cubicBezTo>
                <a:lnTo>
                  <a:pt x="1058949" y="882843"/>
                </a:lnTo>
                <a:cubicBezTo>
                  <a:pt x="1059026" y="883073"/>
                  <a:pt x="1059026" y="883227"/>
                  <a:pt x="1059026" y="883458"/>
                </a:cubicBezTo>
                <a:lnTo>
                  <a:pt x="1059565" y="891925"/>
                </a:lnTo>
                <a:lnTo>
                  <a:pt x="1060796" y="894388"/>
                </a:lnTo>
                <a:lnTo>
                  <a:pt x="1073419" y="887384"/>
                </a:lnTo>
                <a:cubicBezTo>
                  <a:pt x="1073573" y="887307"/>
                  <a:pt x="1073804" y="887230"/>
                  <a:pt x="1073958" y="887153"/>
                </a:cubicBezTo>
                <a:lnTo>
                  <a:pt x="1082963" y="884305"/>
                </a:lnTo>
                <a:cubicBezTo>
                  <a:pt x="1083964" y="883997"/>
                  <a:pt x="1085042" y="884228"/>
                  <a:pt x="1085811" y="884998"/>
                </a:cubicBezTo>
                <a:lnTo>
                  <a:pt x="1090276" y="889462"/>
                </a:lnTo>
                <a:cubicBezTo>
                  <a:pt x="1090969" y="890155"/>
                  <a:pt x="1091276" y="891232"/>
                  <a:pt x="1090969" y="892233"/>
                </a:cubicBezTo>
                <a:lnTo>
                  <a:pt x="1089814" y="896158"/>
                </a:lnTo>
                <a:cubicBezTo>
                  <a:pt x="1089737" y="896389"/>
                  <a:pt x="1089660" y="896620"/>
                  <a:pt x="1089583" y="896774"/>
                </a:cubicBezTo>
                <a:lnTo>
                  <a:pt x="1087351" y="900699"/>
                </a:lnTo>
                <a:lnTo>
                  <a:pt x="1086889" y="902239"/>
                </a:lnTo>
                <a:lnTo>
                  <a:pt x="1087736" y="903547"/>
                </a:lnTo>
                <a:lnTo>
                  <a:pt x="1090506" y="904163"/>
                </a:lnTo>
                <a:lnTo>
                  <a:pt x="1094278" y="901623"/>
                </a:lnTo>
                <a:lnTo>
                  <a:pt x="1102437" y="892310"/>
                </a:lnTo>
                <a:lnTo>
                  <a:pt x="1105439" y="888307"/>
                </a:lnTo>
                <a:lnTo>
                  <a:pt x="1109210" y="879071"/>
                </a:lnTo>
                <a:cubicBezTo>
                  <a:pt x="1109287" y="878840"/>
                  <a:pt x="1109441" y="878609"/>
                  <a:pt x="1109518" y="878455"/>
                </a:cubicBezTo>
                <a:lnTo>
                  <a:pt x="1112905" y="873991"/>
                </a:lnTo>
                <a:cubicBezTo>
                  <a:pt x="1113290" y="873452"/>
                  <a:pt x="1113905" y="873067"/>
                  <a:pt x="1114521" y="872913"/>
                </a:cubicBezTo>
                <a:lnTo>
                  <a:pt x="1119601" y="871759"/>
                </a:lnTo>
                <a:cubicBezTo>
                  <a:pt x="1120525" y="871528"/>
                  <a:pt x="1121525" y="871836"/>
                  <a:pt x="1122218" y="872528"/>
                </a:cubicBezTo>
                <a:lnTo>
                  <a:pt x="1125605" y="875915"/>
                </a:lnTo>
                <a:cubicBezTo>
                  <a:pt x="1125759" y="876069"/>
                  <a:pt x="1125913" y="876300"/>
                  <a:pt x="1126067" y="876454"/>
                </a:cubicBezTo>
                <a:lnTo>
                  <a:pt x="1131454" y="885536"/>
                </a:lnTo>
                <a:lnTo>
                  <a:pt x="1136996" y="889770"/>
                </a:lnTo>
                <a:lnTo>
                  <a:pt x="1139690" y="888538"/>
                </a:lnTo>
                <a:lnTo>
                  <a:pt x="1147695" y="875222"/>
                </a:lnTo>
                <a:cubicBezTo>
                  <a:pt x="1148234" y="874222"/>
                  <a:pt x="1149388" y="873760"/>
                  <a:pt x="1150466" y="873914"/>
                </a:cubicBezTo>
                <a:cubicBezTo>
                  <a:pt x="1151544" y="874068"/>
                  <a:pt x="1152467" y="874838"/>
                  <a:pt x="1152775" y="875992"/>
                </a:cubicBezTo>
                <a:lnTo>
                  <a:pt x="1154469" y="882150"/>
                </a:lnTo>
                <a:lnTo>
                  <a:pt x="1155623" y="895081"/>
                </a:lnTo>
                <a:lnTo>
                  <a:pt x="1156931" y="897775"/>
                </a:lnTo>
                <a:lnTo>
                  <a:pt x="1159164" y="898082"/>
                </a:lnTo>
                <a:lnTo>
                  <a:pt x="1163474" y="896158"/>
                </a:lnTo>
                <a:lnTo>
                  <a:pt x="1172017" y="890232"/>
                </a:lnTo>
                <a:cubicBezTo>
                  <a:pt x="1172864" y="889616"/>
                  <a:pt x="1174019" y="889616"/>
                  <a:pt x="1175019" y="890078"/>
                </a:cubicBezTo>
                <a:lnTo>
                  <a:pt x="1189105" y="897929"/>
                </a:lnTo>
                <a:lnTo>
                  <a:pt x="1202189" y="903162"/>
                </a:lnTo>
                <a:lnTo>
                  <a:pt x="1214890" y="902162"/>
                </a:lnTo>
                <a:lnTo>
                  <a:pt x="1229591" y="892156"/>
                </a:lnTo>
                <a:lnTo>
                  <a:pt x="1247832" y="866679"/>
                </a:lnTo>
                <a:cubicBezTo>
                  <a:pt x="1247987" y="866448"/>
                  <a:pt x="1248141" y="866294"/>
                  <a:pt x="1248371" y="866063"/>
                </a:cubicBezTo>
                <a:lnTo>
                  <a:pt x="1253452" y="862138"/>
                </a:lnTo>
                <a:cubicBezTo>
                  <a:pt x="1253682" y="861984"/>
                  <a:pt x="1253836" y="861830"/>
                  <a:pt x="1254067" y="861753"/>
                </a:cubicBezTo>
                <a:lnTo>
                  <a:pt x="1259378" y="859521"/>
                </a:lnTo>
                <a:lnTo>
                  <a:pt x="1260148" y="854979"/>
                </a:lnTo>
                <a:lnTo>
                  <a:pt x="1258301" y="849515"/>
                </a:lnTo>
                <a:lnTo>
                  <a:pt x="1254298" y="845512"/>
                </a:lnTo>
                <a:cubicBezTo>
                  <a:pt x="1253913" y="845127"/>
                  <a:pt x="1253682" y="844665"/>
                  <a:pt x="1253529" y="844127"/>
                </a:cubicBezTo>
                <a:lnTo>
                  <a:pt x="1250911" y="832581"/>
                </a:lnTo>
                <a:lnTo>
                  <a:pt x="1244215" y="825808"/>
                </a:lnTo>
                <a:lnTo>
                  <a:pt x="1237211" y="820420"/>
                </a:lnTo>
                <a:cubicBezTo>
                  <a:pt x="1236826" y="820112"/>
                  <a:pt x="1236518" y="819650"/>
                  <a:pt x="1236287" y="819188"/>
                </a:cubicBezTo>
                <a:lnTo>
                  <a:pt x="1233439" y="811876"/>
                </a:lnTo>
                <a:cubicBezTo>
                  <a:pt x="1233363" y="811646"/>
                  <a:pt x="1233286" y="811491"/>
                  <a:pt x="1233286" y="811261"/>
                </a:cubicBezTo>
                <a:lnTo>
                  <a:pt x="1231592" y="799484"/>
                </a:lnTo>
                <a:lnTo>
                  <a:pt x="1228282" y="788016"/>
                </a:lnTo>
                <a:lnTo>
                  <a:pt x="1225973" y="774777"/>
                </a:lnTo>
                <a:cubicBezTo>
                  <a:pt x="1225896" y="774546"/>
                  <a:pt x="1225896" y="774238"/>
                  <a:pt x="1225973" y="773930"/>
                </a:cubicBezTo>
                <a:lnTo>
                  <a:pt x="1227666" y="759845"/>
                </a:lnTo>
                <a:cubicBezTo>
                  <a:pt x="1227743" y="759460"/>
                  <a:pt x="1227821" y="759152"/>
                  <a:pt x="1227975" y="758844"/>
                </a:cubicBezTo>
                <a:lnTo>
                  <a:pt x="1234517" y="746760"/>
                </a:lnTo>
                <a:lnTo>
                  <a:pt x="1235363" y="743219"/>
                </a:lnTo>
                <a:lnTo>
                  <a:pt x="1234517" y="739217"/>
                </a:lnTo>
                <a:lnTo>
                  <a:pt x="1229668" y="731135"/>
                </a:lnTo>
                <a:cubicBezTo>
                  <a:pt x="1229591" y="730981"/>
                  <a:pt x="1229514" y="730750"/>
                  <a:pt x="1229437" y="730596"/>
                </a:cubicBezTo>
                <a:lnTo>
                  <a:pt x="1227743" y="725516"/>
                </a:lnTo>
                <a:cubicBezTo>
                  <a:pt x="1227590" y="725055"/>
                  <a:pt x="1227590" y="724593"/>
                  <a:pt x="1227666" y="724054"/>
                </a:cubicBezTo>
                <a:lnTo>
                  <a:pt x="1228205" y="721206"/>
                </a:lnTo>
                <a:cubicBezTo>
                  <a:pt x="1228282" y="720975"/>
                  <a:pt x="1228282" y="720821"/>
                  <a:pt x="1228359" y="720590"/>
                </a:cubicBezTo>
                <a:lnTo>
                  <a:pt x="1230361" y="716049"/>
                </a:lnTo>
                <a:lnTo>
                  <a:pt x="1230361" y="714202"/>
                </a:lnTo>
                <a:lnTo>
                  <a:pt x="1229745" y="713355"/>
                </a:lnTo>
                <a:lnTo>
                  <a:pt x="1226050" y="711970"/>
                </a:lnTo>
                <a:cubicBezTo>
                  <a:pt x="1225666" y="711816"/>
                  <a:pt x="1225357" y="711585"/>
                  <a:pt x="1225050" y="711354"/>
                </a:cubicBezTo>
                <a:lnTo>
                  <a:pt x="1223356" y="709661"/>
                </a:lnTo>
                <a:cubicBezTo>
                  <a:pt x="1222971" y="709276"/>
                  <a:pt x="1222741" y="708814"/>
                  <a:pt x="1222587" y="708275"/>
                </a:cubicBezTo>
                <a:lnTo>
                  <a:pt x="1219893" y="695729"/>
                </a:lnTo>
                <a:lnTo>
                  <a:pt x="1217583" y="691573"/>
                </a:lnTo>
                <a:lnTo>
                  <a:pt x="1214428" y="689341"/>
                </a:lnTo>
                <a:cubicBezTo>
                  <a:pt x="1214197" y="689572"/>
                  <a:pt x="1213889" y="689802"/>
                  <a:pt x="1213581" y="689957"/>
                </a:cubicBezTo>
                <a:cubicBezTo>
                  <a:pt x="1212581" y="690418"/>
                  <a:pt x="1211349" y="690187"/>
                  <a:pt x="1210579" y="689494"/>
                </a:cubicBezTo>
                <a:lnTo>
                  <a:pt x="1204422" y="683876"/>
                </a:lnTo>
                <a:lnTo>
                  <a:pt x="1201343" y="680258"/>
                </a:lnTo>
                <a:cubicBezTo>
                  <a:pt x="1201035" y="679950"/>
                  <a:pt x="1200881" y="679566"/>
                  <a:pt x="1200804" y="679104"/>
                </a:cubicBezTo>
                <a:lnTo>
                  <a:pt x="1199650" y="674563"/>
                </a:lnTo>
                <a:cubicBezTo>
                  <a:pt x="1199573" y="674255"/>
                  <a:pt x="1199573" y="673870"/>
                  <a:pt x="1199573" y="673562"/>
                </a:cubicBezTo>
                <a:lnTo>
                  <a:pt x="1200112" y="668482"/>
                </a:lnTo>
                <a:cubicBezTo>
                  <a:pt x="1200188" y="667943"/>
                  <a:pt x="1200342" y="667481"/>
                  <a:pt x="1200727" y="667019"/>
                </a:cubicBezTo>
                <a:lnTo>
                  <a:pt x="1202959" y="664172"/>
                </a:lnTo>
                <a:cubicBezTo>
                  <a:pt x="1203190" y="663941"/>
                  <a:pt x="1203421" y="663710"/>
                  <a:pt x="1203729" y="663556"/>
                </a:cubicBezTo>
                <a:lnTo>
                  <a:pt x="1205961" y="662247"/>
                </a:lnTo>
                <a:lnTo>
                  <a:pt x="1206962" y="660554"/>
                </a:lnTo>
                <a:lnTo>
                  <a:pt x="1207423" y="657167"/>
                </a:lnTo>
                <a:lnTo>
                  <a:pt x="1206808" y="645853"/>
                </a:lnTo>
                <a:cubicBezTo>
                  <a:pt x="1206808" y="645545"/>
                  <a:pt x="1206808" y="645237"/>
                  <a:pt x="1206885" y="644929"/>
                </a:cubicBezTo>
                <a:lnTo>
                  <a:pt x="1209579" y="635077"/>
                </a:lnTo>
                <a:lnTo>
                  <a:pt x="1210656" y="613987"/>
                </a:lnTo>
                <a:lnTo>
                  <a:pt x="1212427" y="605675"/>
                </a:lnTo>
                <a:cubicBezTo>
                  <a:pt x="1212504" y="605367"/>
                  <a:pt x="1212658" y="605059"/>
                  <a:pt x="1212811" y="604751"/>
                </a:cubicBezTo>
                <a:lnTo>
                  <a:pt x="1216737" y="598593"/>
                </a:lnTo>
                <a:lnTo>
                  <a:pt x="1219123" y="593206"/>
                </a:lnTo>
                <a:lnTo>
                  <a:pt x="1220201" y="576811"/>
                </a:lnTo>
                <a:cubicBezTo>
                  <a:pt x="1220201" y="576580"/>
                  <a:pt x="1220278" y="576349"/>
                  <a:pt x="1220355" y="576195"/>
                </a:cubicBezTo>
                <a:lnTo>
                  <a:pt x="1222279" y="569961"/>
                </a:lnTo>
                <a:lnTo>
                  <a:pt x="1221124" y="567575"/>
                </a:lnTo>
                <a:cubicBezTo>
                  <a:pt x="1220739" y="566882"/>
                  <a:pt x="1220739" y="566035"/>
                  <a:pt x="1220970" y="565343"/>
                </a:cubicBezTo>
                <a:lnTo>
                  <a:pt x="1222510" y="561340"/>
                </a:lnTo>
                <a:lnTo>
                  <a:pt x="1222510" y="557415"/>
                </a:lnTo>
                <a:lnTo>
                  <a:pt x="1218276" y="549025"/>
                </a:lnTo>
                <a:cubicBezTo>
                  <a:pt x="1218199" y="548794"/>
                  <a:pt x="1218122" y="548563"/>
                  <a:pt x="1218045" y="548332"/>
                </a:cubicBezTo>
                <a:lnTo>
                  <a:pt x="1217506" y="545484"/>
                </a:lnTo>
                <a:cubicBezTo>
                  <a:pt x="1217430" y="545253"/>
                  <a:pt x="1217430" y="545022"/>
                  <a:pt x="1217430" y="544714"/>
                </a:cubicBezTo>
                <a:lnTo>
                  <a:pt x="1217969" y="536248"/>
                </a:lnTo>
                <a:lnTo>
                  <a:pt x="1220278" y="521393"/>
                </a:lnTo>
                <a:lnTo>
                  <a:pt x="1225357" y="506615"/>
                </a:lnTo>
                <a:lnTo>
                  <a:pt x="1225896" y="499687"/>
                </a:lnTo>
                <a:lnTo>
                  <a:pt x="1225357" y="483139"/>
                </a:lnTo>
                <a:cubicBezTo>
                  <a:pt x="1225357" y="482908"/>
                  <a:pt x="1225357" y="482600"/>
                  <a:pt x="1225434" y="482369"/>
                </a:cubicBezTo>
                <a:lnTo>
                  <a:pt x="1225973" y="480137"/>
                </a:lnTo>
                <a:cubicBezTo>
                  <a:pt x="1226050" y="479675"/>
                  <a:pt x="1226281" y="479290"/>
                  <a:pt x="1226589" y="478983"/>
                </a:cubicBezTo>
                <a:lnTo>
                  <a:pt x="1229976" y="475134"/>
                </a:lnTo>
                <a:lnTo>
                  <a:pt x="1230284" y="472748"/>
                </a:lnTo>
                <a:lnTo>
                  <a:pt x="1229668" y="471131"/>
                </a:lnTo>
                <a:lnTo>
                  <a:pt x="1222741" y="463665"/>
                </a:lnTo>
                <a:lnTo>
                  <a:pt x="1220201" y="459894"/>
                </a:lnTo>
                <a:cubicBezTo>
                  <a:pt x="1220046" y="459663"/>
                  <a:pt x="1219893" y="459355"/>
                  <a:pt x="1219816" y="459124"/>
                </a:cubicBezTo>
                <a:lnTo>
                  <a:pt x="1218661" y="455199"/>
                </a:lnTo>
                <a:lnTo>
                  <a:pt x="1217430" y="447579"/>
                </a:lnTo>
                <a:lnTo>
                  <a:pt x="1217430" y="442653"/>
                </a:lnTo>
                <a:cubicBezTo>
                  <a:pt x="1217430" y="442422"/>
                  <a:pt x="1217430" y="442191"/>
                  <a:pt x="1217506" y="441960"/>
                </a:cubicBezTo>
                <a:lnTo>
                  <a:pt x="1218661" y="437496"/>
                </a:lnTo>
                <a:lnTo>
                  <a:pt x="1222125" y="428182"/>
                </a:lnTo>
                <a:lnTo>
                  <a:pt x="1222510" y="425642"/>
                </a:lnTo>
                <a:lnTo>
                  <a:pt x="1221971" y="416945"/>
                </a:lnTo>
                <a:lnTo>
                  <a:pt x="1220893" y="410787"/>
                </a:lnTo>
                <a:lnTo>
                  <a:pt x="1218738" y="405476"/>
                </a:lnTo>
                <a:lnTo>
                  <a:pt x="1215044" y="399781"/>
                </a:lnTo>
                <a:cubicBezTo>
                  <a:pt x="1214890" y="399473"/>
                  <a:pt x="1214736" y="399242"/>
                  <a:pt x="1214659" y="398934"/>
                </a:cubicBezTo>
                <a:lnTo>
                  <a:pt x="1211272" y="384310"/>
                </a:lnTo>
                <a:cubicBezTo>
                  <a:pt x="1211195" y="383925"/>
                  <a:pt x="1211195" y="383463"/>
                  <a:pt x="1211272" y="383078"/>
                </a:cubicBezTo>
                <a:lnTo>
                  <a:pt x="1214659" y="367299"/>
                </a:lnTo>
                <a:cubicBezTo>
                  <a:pt x="1214736" y="366991"/>
                  <a:pt x="1214890" y="366684"/>
                  <a:pt x="1215044" y="366376"/>
                </a:cubicBezTo>
                <a:lnTo>
                  <a:pt x="1224588" y="351213"/>
                </a:lnTo>
                <a:cubicBezTo>
                  <a:pt x="1224742" y="350982"/>
                  <a:pt x="1224896" y="350751"/>
                  <a:pt x="1225127" y="350520"/>
                </a:cubicBezTo>
                <a:lnTo>
                  <a:pt x="1239212" y="338744"/>
                </a:lnTo>
                <a:cubicBezTo>
                  <a:pt x="1239828" y="338282"/>
                  <a:pt x="1240521" y="338051"/>
                  <a:pt x="1241290" y="338128"/>
                </a:cubicBezTo>
                <a:lnTo>
                  <a:pt x="1245985" y="338590"/>
                </a:lnTo>
                <a:lnTo>
                  <a:pt x="1248757" y="337050"/>
                </a:lnTo>
                <a:lnTo>
                  <a:pt x="1254221" y="331047"/>
                </a:lnTo>
                <a:cubicBezTo>
                  <a:pt x="1254529" y="330739"/>
                  <a:pt x="1254914" y="330508"/>
                  <a:pt x="1255299" y="330354"/>
                </a:cubicBezTo>
                <a:lnTo>
                  <a:pt x="1266228" y="326506"/>
                </a:lnTo>
                <a:lnTo>
                  <a:pt x="1268999" y="324658"/>
                </a:lnTo>
                <a:lnTo>
                  <a:pt x="1275465" y="317115"/>
                </a:lnTo>
                <a:cubicBezTo>
                  <a:pt x="1275619" y="316961"/>
                  <a:pt x="1275772" y="316807"/>
                  <a:pt x="1276004" y="316653"/>
                </a:cubicBezTo>
                <a:lnTo>
                  <a:pt x="1279929" y="313805"/>
                </a:lnTo>
                <a:cubicBezTo>
                  <a:pt x="1280237" y="313574"/>
                  <a:pt x="1280545" y="313421"/>
                  <a:pt x="1280853" y="313344"/>
                </a:cubicBezTo>
                <a:lnTo>
                  <a:pt x="1284624" y="312420"/>
                </a:lnTo>
                <a:lnTo>
                  <a:pt x="1285855" y="311188"/>
                </a:lnTo>
                <a:lnTo>
                  <a:pt x="1290166" y="298335"/>
                </a:lnTo>
                <a:cubicBezTo>
                  <a:pt x="1290243" y="298027"/>
                  <a:pt x="1290474" y="297719"/>
                  <a:pt x="1290628" y="297488"/>
                </a:cubicBezTo>
                <a:lnTo>
                  <a:pt x="1297016" y="289560"/>
                </a:lnTo>
                <a:lnTo>
                  <a:pt x="1297709" y="286866"/>
                </a:lnTo>
                <a:lnTo>
                  <a:pt x="1297247" y="286250"/>
                </a:lnTo>
                <a:lnTo>
                  <a:pt x="1290782" y="279246"/>
                </a:lnTo>
                <a:cubicBezTo>
                  <a:pt x="1290397" y="278861"/>
                  <a:pt x="1290166" y="278322"/>
                  <a:pt x="1290089" y="277707"/>
                </a:cubicBezTo>
                <a:lnTo>
                  <a:pt x="1288934" y="269856"/>
                </a:lnTo>
                <a:lnTo>
                  <a:pt x="1285009" y="247996"/>
                </a:lnTo>
                <a:lnTo>
                  <a:pt x="1284932" y="230063"/>
                </a:lnTo>
                <a:lnTo>
                  <a:pt x="1287780" y="213283"/>
                </a:lnTo>
                <a:cubicBezTo>
                  <a:pt x="1287857" y="213052"/>
                  <a:pt x="1287857" y="212898"/>
                  <a:pt x="1287934" y="212667"/>
                </a:cubicBezTo>
                <a:lnTo>
                  <a:pt x="1294091" y="197504"/>
                </a:lnTo>
                <a:lnTo>
                  <a:pt x="1303328" y="182957"/>
                </a:lnTo>
                <a:cubicBezTo>
                  <a:pt x="1303482" y="182726"/>
                  <a:pt x="1303559" y="182572"/>
                  <a:pt x="1303790" y="182418"/>
                </a:cubicBezTo>
                <a:lnTo>
                  <a:pt x="1326034" y="161328"/>
                </a:lnTo>
                <a:lnTo>
                  <a:pt x="1329189" y="156017"/>
                </a:lnTo>
                <a:cubicBezTo>
                  <a:pt x="1329267" y="155864"/>
                  <a:pt x="1329421" y="155710"/>
                  <a:pt x="1329498" y="155556"/>
                </a:cubicBezTo>
                <a:lnTo>
                  <a:pt x="1347508" y="135851"/>
                </a:lnTo>
                <a:cubicBezTo>
                  <a:pt x="1347662" y="135621"/>
                  <a:pt x="1347893" y="135467"/>
                  <a:pt x="1348124" y="135313"/>
                </a:cubicBezTo>
                <a:lnTo>
                  <a:pt x="1353743" y="131926"/>
                </a:lnTo>
                <a:lnTo>
                  <a:pt x="1367135" y="126307"/>
                </a:lnTo>
                <a:lnTo>
                  <a:pt x="1370599" y="123229"/>
                </a:lnTo>
                <a:lnTo>
                  <a:pt x="1371908" y="117841"/>
                </a:lnTo>
                <a:lnTo>
                  <a:pt x="1370907" y="110221"/>
                </a:lnTo>
                <a:lnTo>
                  <a:pt x="1368521" y="103447"/>
                </a:lnTo>
                <a:lnTo>
                  <a:pt x="1359670" y="97213"/>
                </a:lnTo>
                <a:cubicBezTo>
                  <a:pt x="1359362" y="96982"/>
                  <a:pt x="1359131" y="96751"/>
                  <a:pt x="1358900" y="96443"/>
                </a:cubicBezTo>
                <a:lnTo>
                  <a:pt x="1344815" y="74507"/>
                </a:lnTo>
                <a:cubicBezTo>
                  <a:pt x="1344506" y="74045"/>
                  <a:pt x="1344353" y="73506"/>
                  <a:pt x="1344353" y="72967"/>
                </a:cubicBezTo>
                <a:lnTo>
                  <a:pt x="1344353" y="58343"/>
                </a:lnTo>
                <a:cubicBezTo>
                  <a:pt x="1344353" y="58035"/>
                  <a:pt x="1344430" y="57804"/>
                  <a:pt x="1344506" y="57573"/>
                </a:cubicBezTo>
                <a:lnTo>
                  <a:pt x="1346200" y="51955"/>
                </a:lnTo>
                <a:cubicBezTo>
                  <a:pt x="1346354" y="51570"/>
                  <a:pt x="1346508" y="51185"/>
                  <a:pt x="1346739" y="50877"/>
                </a:cubicBezTo>
                <a:lnTo>
                  <a:pt x="1350664" y="46413"/>
                </a:lnTo>
                <a:cubicBezTo>
                  <a:pt x="1350818" y="46259"/>
                  <a:pt x="1350972" y="46105"/>
                  <a:pt x="1351126" y="45951"/>
                </a:cubicBezTo>
                <a:lnTo>
                  <a:pt x="1354975" y="43180"/>
                </a:lnTo>
                <a:lnTo>
                  <a:pt x="1346969" y="42641"/>
                </a:lnTo>
                <a:cubicBezTo>
                  <a:pt x="1346431" y="42641"/>
                  <a:pt x="1345892" y="42410"/>
                  <a:pt x="1345430" y="42025"/>
                </a:cubicBezTo>
                <a:lnTo>
                  <a:pt x="1335270" y="34175"/>
                </a:lnTo>
                <a:lnTo>
                  <a:pt x="1325110" y="24092"/>
                </a:lnTo>
                <a:lnTo>
                  <a:pt x="1314488" y="17780"/>
                </a:lnTo>
                <a:lnTo>
                  <a:pt x="1255838" y="3848"/>
                </a:lnTo>
                <a:lnTo>
                  <a:pt x="1229822" y="1693"/>
                </a:lnTo>
                <a:lnTo>
                  <a:pt x="1222971" y="0"/>
                </a:lnTo>
                <a:lnTo>
                  <a:pt x="1220585" y="0"/>
                </a:lnTo>
                <a:lnTo>
                  <a:pt x="1217122" y="1693"/>
                </a:lnTo>
                <a:lnTo>
                  <a:pt x="1210733" y="8621"/>
                </a:lnTo>
                <a:lnTo>
                  <a:pt x="1206577" y="12238"/>
                </a:lnTo>
                <a:cubicBezTo>
                  <a:pt x="1206192" y="12623"/>
                  <a:pt x="1205653" y="12854"/>
                  <a:pt x="1205114" y="12854"/>
                </a:cubicBezTo>
                <a:lnTo>
                  <a:pt x="1200650" y="13393"/>
                </a:lnTo>
                <a:lnTo>
                  <a:pt x="1195570" y="13393"/>
                </a:lnTo>
                <a:lnTo>
                  <a:pt x="1192799" y="14085"/>
                </a:lnTo>
                <a:lnTo>
                  <a:pt x="1191722" y="16933"/>
                </a:lnTo>
                <a:lnTo>
                  <a:pt x="1191183" y="20551"/>
                </a:lnTo>
                <a:cubicBezTo>
                  <a:pt x="1191106" y="20936"/>
                  <a:pt x="1191029" y="21244"/>
                  <a:pt x="1190875" y="21551"/>
                </a:cubicBezTo>
                <a:lnTo>
                  <a:pt x="1188643" y="25477"/>
                </a:lnTo>
                <a:cubicBezTo>
                  <a:pt x="1188489" y="25708"/>
                  <a:pt x="1188335" y="25862"/>
                  <a:pt x="1188181" y="26093"/>
                </a:cubicBezTo>
                <a:lnTo>
                  <a:pt x="1185333" y="28941"/>
                </a:lnTo>
                <a:cubicBezTo>
                  <a:pt x="1185025" y="29248"/>
                  <a:pt x="1184641" y="29479"/>
                  <a:pt x="1184179" y="29633"/>
                </a:cubicBezTo>
                <a:lnTo>
                  <a:pt x="1176867" y="31866"/>
                </a:lnTo>
                <a:lnTo>
                  <a:pt x="1164013" y="36330"/>
                </a:lnTo>
                <a:lnTo>
                  <a:pt x="1147772" y="38716"/>
                </a:lnTo>
                <a:cubicBezTo>
                  <a:pt x="1147541" y="38716"/>
                  <a:pt x="1147310" y="38716"/>
                  <a:pt x="1147156" y="38716"/>
                </a:cubicBezTo>
                <a:lnTo>
                  <a:pt x="1099127" y="34252"/>
                </a:lnTo>
                <a:lnTo>
                  <a:pt x="1083118" y="36484"/>
                </a:lnTo>
                <a:lnTo>
                  <a:pt x="1040322" y="51570"/>
                </a:lnTo>
                <a:cubicBezTo>
                  <a:pt x="1040014" y="51647"/>
                  <a:pt x="1039707" y="51724"/>
                  <a:pt x="1039399" y="51724"/>
                </a:cubicBezTo>
                <a:lnTo>
                  <a:pt x="1025929" y="51724"/>
                </a:lnTo>
                <a:cubicBezTo>
                  <a:pt x="1025698" y="51724"/>
                  <a:pt x="1025390" y="51724"/>
                  <a:pt x="1025159" y="51647"/>
                </a:cubicBezTo>
                <a:lnTo>
                  <a:pt x="1000375" y="44873"/>
                </a:lnTo>
                <a:lnTo>
                  <a:pt x="993063" y="44411"/>
                </a:lnTo>
                <a:lnTo>
                  <a:pt x="985366" y="44950"/>
                </a:lnTo>
                <a:lnTo>
                  <a:pt x="958119" y="53263"/>
                </a:lnTo>
                <a:cubicBezTo>
                  <a:pt x="957888" y="53340"/>
                  <a:pt x="957657" y="53340"/>
                  <a:pt x="957426" y="53417"/>
                </a:cubicBezTo>
                <a:lnTo>
                  <a:pt x="934489" y="54494"/>
                </a:lnTo>
                <a:lnTo>
                  <a:pt x="931102" y="56419"/>
                </a:lnTo>
                <a:lnTo>
                  <a:pt x="921404" y="64578"/>
                </a:lnTo>
                <a:cubicBezTo>
                  <a:pt x="921173" y="64732"/>
                  <a:pt x="921019" y="64885"/>
                  <a:pt x="920711" y="64962"/>
                </a:cubicBezTo>
                <a:lnTo>
                  <a:pt x="915631" y="67195"/>
                </a:lnTo>
                <a:cubicBezTo>
                  <a:pt x="915170" y="67426"/>
                  <a:pt x="914631" y="67502"/>
                  <a:pt x="914169" y="67426"/>
                </a:cubicBezTo>
                <a:lnTo>
                  <a:pt x="905164" y="66271"/>
                </a:lnTo>
                <a:cubicBezTo>
                  <a:pt x="904855" y="66271"/>
                  <a:pt x="904625" y="66117"/>
                  <a:pt x="904317" y="66040"/>
                </a:cubicBezTo>
                <a:lnTo>
                  <a:pt x="888846" y="58882"/>
                </a:lnTo>
                <a:lnTo>
                  <a:pt x="881303" y="57265"/>
                </a:lnTo>
                <a:lnTo>
                  <a:pt x="873298" y="56727"/>
                </a:lnTo>
                <a:cubicBezTo>
                  <a:pt x="873067" y="56727"/>
                  <a:pt x="872836" y="56650"/>
                  <a:pt x="872605" y="56573"/>
                </a:cubicBezTo>
                <a:lnTo>
                  <a:pt x="848437" y="48722"/>
                </a:lnTo>
                <a:lnTo>
                  <a:pt x="841048" y="47721"/>
                </a:lnTo>
                <a:lnTo>
                  <a:pt x="817418" y="48876"/>
                </a:lnTo>
                <a:cubicBezTo>
                  <a:pt x="817187" y="48876"/>
                  <a:pt x="816956" y="48876"/>
                  <a:pt x="816726" y="48799"/>
                </a:cubicBezTo>
                <a:lnTo>
                  <a:pt x="808259" y="47105"/>
                </a:lnTo>
                <a:lnTo>
                  <a:pt x="798946" y="44181"/>
                </a:lnTo>
                <a:lnTo>
                  <a:pt x="791402" y="42179"/>
                </a:lnTo>
                <a:lnTo>
                  <a:pt x="785476" y="44181"/>
                </a:lnTo>
                <a:cubicBezTo>
                  <a:pt x="784783" y="44411"/>
                  <a:pt x="784013" y="44335"/>
                  <a:pt x="783398" y="44027"/>
                </a:cubicBezTo>
                <a:lnTo>
                  <a:pt x="769620" y="37407"/>
                </a:lnTo>
                <a:lnTo>
                  <a:pt x="762462" y="35868"/>
                </a:lnTo>
                <a:lnTo>
                  <a:pt x="754303" y="36407"/>
                </a:lnTo>
                <a:lnTo>
                  <a:pt x="747915" y="38870"/>
                </a:lnTo>
                <a:lnTo>
                  <a:pt x="737678" y="49107"/>
                </a:lnTo>
                <a:cubicBezTo>
                  <a:pt x="737446" y="49338"/>
                  <a:pt x="737216" y="49491"/>
                  <a:pt x="736985" y="49569"/>
                </a:cubicBezTo>
                <a:lnTo>
                  <a:pt x="728903" y="53879"/>
                </a:lnTo>
                <a:lnTo>
                  <a:pt x="707274" y="75507"/>
                </a:lnTo>
                <a:cubicBezTo>
                  <a:pt x="707120" y="75661"/>
                  <a:pt x="706890" y="75815"/>
                  <a:pt x="706659" y="75969"/>
                </a:cubicBezTo>
                <a:lnTo>
                  <a:pt x="684722" y="88361"/>
                </a:lnTo>
                <a:cubicBezTo>
                  <a:pt x="683722" y="88900"/>
                  <a:pt x="682490" y="88823"/>
                  <a:pt x="681567" y="88130"/>
                </a:cubicBezTo>
                <a:lnTo>
                  <a:pt x="673100" y="81357"/>
                </a:lnTo>
                <a:lnTo>
                  <a:pt x="657321" y="62884"/>
                </a:lnTo>
                <a:lnTo>
                  <a:pt x="650855" y="59652"/>
                </a:lnTo>
                <a:lnTo>
                  <a:pt x="642004" y="61653"/>
                </a:lnTo>
                <a:lnTo>
                  <a:pt x="624301" y="69965"/>
                </a:lnTo>
                <a:cubicBezTo>
                  <a:pt x="624147" y="70042"/>
                  <a:pt x="623916" y="70119"/>
                  <a:pt x="623685" y="70196"/>
                </a:cubicBezTo>
                <a:lnTo>
                  <a:pt x="613987" y="72351"/>
                </a:lnTo>
                <a:lnTo>
                  <a:pt x="576734" y="95134"/>
                </a:lnTo>
                <a:cubicBezTo>
                  <a:pt x="577196" y="95673"/>
                  <a:pt x="576811" y="95827"/>
                  <a:pt x="576503" y="95904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8" name="Forma libre: forma 101">
            <a:extLst>
              <a:ext uri="{FF2B5EF4-FFF2-40B4-BE49-F238E27FC236}">
                <a16:creationId xmlns:a16="http://schemas.microsoft.com/office/drawing/2014/main" id="{50F16A9C-BB54-8CAB-9CAD-E5B93A0508DF}"/>
              </a:ext>
            </a:extLst>
          </p:cNvPr>
          <p:cNvSpPr/>
          <p:nvPr/>
        </p:nvSpPr>
        <p:spPr>
          <a:xfrm>
            <a:off x="10244121" y="3163554"/>
            <a:ext cx="1165763" cy="829361"/>
          </a:xfrm>
          <a:custGeom>
            <a:avLst/>
            <a:gdLst>
              <a:gd name="connsiteX0" fmla="*/ 1511069 w 1518227"/>
              <a:gd name="connsiteY0" fmla="*/ 1048404 h 1080115"/>
              <a:gd name="connsiteX1" fmla="*/ 1509376 w 1518227"/>
              <a:gd name="connsiteY1" fmla="*/ 1039399 h 1080115"/>
              <a:gd name="connsiteX2" fmla="*/ 1509607 w 1518227"/>
              <a:gd name="connsiteY2" fmla="*/ 1037628 h 1080115"/>
              <a:gd name="connsiteX3" fmla="*/ 1516072 w 1518227"/>
              <a:gd name="connsiteY3" fmla="*/ 1024236 h 1080115"/>
              <a:gd name="connsiteX4" fmla="*/ 1515610 w 1518227"/>
              <a:gd name="connsiteY4" fmla="*/ 1016308 h 1080115"/>
              <a:gd name="connsiteX5" fmla="*/ 1512993 w 1518227"/>
              <a:gd name="connsiteY5" fmla="*/ 1007302 h 1080115"/>
              <a:gd name="connsiteX6" fmla="*/ 1509376 w 1518227"/>
              <a:gd name="connsiteY6" fmla="*/ 1000606 h 1080115"/>
              <a:gd name="connsiteX7" fmla="*/ 1505758 w 1518227"/>
              <a:gd name="connsiteY7" fmla="*/ 996989 h 1080115"/>
              <a:gd name="connsiteX8" fmla="*/ 1501987 w 1518227"/>
              <a:gd name="connsiteY8" fmla="*/ 993756 h 1080115"/>
              <a:gd name="connsiteX9" fmla="*/ 1497907 w 1518227"/>
              <a:gd name="connsiteY9" fmla="*/ 989676 h 1080115"/>
              <a:gd name="connsiteX10" fmla="*/ 1497138 w 1518227"/>
              <a:gd name="connsiteY10" fmla="*/ 988214 h 1080115"/>
              <a:gd name="connsiteX11" fmla="*/ 1495983 w 1518227"/>
              <a:gd name="connsiteY11" fmla="*/ 982595 h 1080115"/>
              <a:gd name="connsiteX12" fmla="*/ 1495983 w 1518227"/>
              <a:gd name="connsiteY12" fmla="*/ 981595 h 1080115"/>
              <a:gd name="connsiteX13" fmla="*/ 1498138 w 1518227"/>
              <a:gd name="connsiteY13" fmla="*/ 966817 h 1080115"/>
              <a:gd name="connsiteX14" fmla="*/ 1497138 w 1518227"/>
              <a:gd name="connsiteY14" fmla="*/ 959196 h 1080115"/>
              <a:gd name="connsiteX15" fmla="*/ 1493366 w 1518227"/>
              <a:gd name="connsiteY15" fmla="*/ 951191 h 1080115"/>
              <a:gd name="connsiteX16" fmla="*/ 1485669 w 1518227"/>
              <a:gd name="connsiteY16" fmla="*/ 938491 h 1080115"/>
              <a:gd name="connsiteX17" fmla="*/ 1481590 w 1518227"/>
              <a:gd name="connsiteY17" fmla="*/ 929794 h 1080115"/>
              <a:gd name="connsiteX18" fmla="*/ 1481359 w 1518227"/>
              <a:gd name="connsiteY18" fmla="*/ 929024 h 1080115"/>
              <a:gd name="connsiteX19" fmla="*/ 1480204 w 1518227"/>
              <a:gd name="connsiteY19" fmla="*/ 921712 h 1080115"/>
              <a:gd name="connsiteX20" fmla="*/ 1480204 w 1518227"/>
              <a:gd name="connsiteY20" fmla="*/ 904394 h 1080115"/>
              <a:gd name="connsiteX21" fmla="*/ 1479127 w 1518227"/>
              <a:gd name="connsiteY21" fmla="*/ 896620 h 1080115"/>
              <a:gd name="connsiteX22" fmla="*/ 1446646 w 1518227"/>
              <a:gd name="connsiteY22" fmla="*/ 810876 h 1080115"/>
              <a:gd name="connsiteX23" fmla="*/ 1440026 w 1518227"/>
              <a:gd name="connsiteY23" fmla="*/ 798253 h 1080115"/>
              <a:gd name="connsiteX24" fmla="*/ 1439795 w 1518227"/>
              <a:gd name="connsiteY24" fmla="*/ 797714 h 1080115"/>
              <a:gd name="connsiteX25" fmla="*/ 1438794 w 1518227"/>
              <a:gd name="connsiteY25" fmla="*/ 794096 h 1080115"/>
              <a:gd name="connsiteX26" fmla="*/ 1437563 w 1518227"/>
              <a:gd name="connsiteY26" fmla="*/ 792095 h 1080115"/>
              <a:gd name="connsiteX27" fmla="*/ 1431252 w 1518227"/>
              <a:gd name="connsiteY27" fmla="*/ 787400 h 1080115"/>
              <a:gd name="connsiteX28" fmla="*/ 1430482 w 1518227"/>
              <a:gd name="connsiteY28" fmla="*/ 786476 h 1080115"/>
              <a:gd name="connsiteX29" fmla="*/ 1427865 w 1518227"/>
              <a:gd name="connsiteY29" fmla="*/ 781781 h 1080115"/>
              <a:gd name="connsiteX30" fmla="*/ 1425325 w 1518227"/>
              <a:gd name="connsiteY30" fmla="*/ 779241 h 1080115"/>
              <a:gd name="connsiteX31" fmla="*/ 1422246 w 1518227"/>
              <a:gd name="connsiteY31" fmla="*/ 774931 h 1080115"/>
              <a:gd name="connsiteX32" fmla="*/ 1421784 w 1518227"/>
              <a:gd name="connsiteY32" fmla="*/ 773930 h 1080115"/>
              <a:gd name="connsiteX33" fmla="*/ 1420630 w 1518227"/>
              <a:gd name="connsiteY33" fmla="*/ 768850 h 1080115"/>
              <a:gd name="connsiteX34" fmla="*/ 1421169 w 1518227"/>
              <a:gd name="connsiteY34" fmla="*/ 766541 h 1080115"/>
              <a:gd name="connsiteX35" fmla="*/ 1427326 w 1518227"/>
              <a:gd name="connsiteY35" fmla="*/ 758690 h 1080115"/>
              <a:gd name="connsiteX36" fmla="*/ 1428557 w 1518227"/>
              <a:gd name="connsiteY36" fmla="*/ 756612 h 1080115"/>
              <a:gd name="connsiteX37" fmla="*/ 1429558 w 1518227"/>
              <a:gd name="connsiteY37" fmla="*/ 751224 h 1080115"/>
              <a:gd name="connsiteX38" fmla="*/ 1428481 w 1518227"/>
              <a:gd name="connsiteY38" fmla="*/ 731135 h 1080115"/>
              <a:gd name="connsiteX39" fmla="*/ 1426787 w 1518227"/>
              <a:gd name="connsiteY39" fmla="*/ 726363 h 1080115"/>
              <a:gd name="connsiteX40" fmla="*/ 1422169 w 1518227"/>
              <a:gd name="connsiteY40" fmla="*/ 724054 h 1080115"/>
              <a:gd name="connsiteX41" fmla="*/ 1415319 w 1518227"/>
              <a:gd name="connsiteY41" fmla="*/ 721976 h 1080115"/>
              <a:gd name="connsiteX42" fmla="*/ 1409238 w 1518227"/>
              <a:gd name="connsiteY42" fmla="*/ 718974 h 1080115"/>
              <a:gd name="connsiteX43" fmla="*/ 1408007 w 1518227"/>
              <a:gd name="connsiteY43" fmla="*/ 717819 h 1080115"/>
              <a:gd name="connsiteX44" fmla="*/ 1405159 w 1518227"/>
              <a:gd name="connsiteY44" fmla="*/ 712739 h 1080115"/>
              <a:gd name="connsiteX45" fmla="*/ 1398308 w 1518227"/>
              <a:gd name="connsiteY45" fmla="*/ 696114 h 1080115"/>
              <a:gd name="connsiteX46" fmla="*/ 1398155 w 1518227"/>
              <a:gd name="connsiteY46" fmla="*/ 695575 h 1080115"/>
              <a:gd name="connsiteX47" fmla="*/ 1395922 w 1518227"/>
              <a:gd name="connsiteY47" fmla="*/ 684029 h 1080115"/>
              <a:gd name="connsiteX48" fmla="*/ 1389842 w 1518227"/>
              <a:gd name="connsiteY48" fmla="*/ 669713 h 1080115"/>
              <a:gd name="connsiteX49" fmla="*/ 1389611 w 1518227"/>
              <a:gd name="connsiteY49" fmla="*/ 668636 h 1080115"/>
              <a:gd name="connsiteX50" fmla="*/ 1389611 w 1518227"/>
              <a:gd name="connsiteY50" fmla="*/ 661863 h 1080115"/>
              <a:gd name="connsiteX51" fmla="*/ 1390227 w 1518227"/>
              <a:gd name="connsiteY51" fmla="*/ 660169 h 1080115"/>
              <a:gd name="connsiteX52" fmla="*/ 1394152 w 1518227"/>
              <a:gd name="connsiteY52" fmla="*/ 655089 h 1080115"/>
              <a:gd name="connsiteX53" fmla="*/ 1401541 w 1518227"/>
              <a:gd name="connsiteY53" fmla="*/ 648239 h 1080115"/>
              <a:gd name="connsiteX54" fmla="*/ 1405698 w 1518227"/>
              <a:gd name="connsiteY54" fmla="*/ 641773 h 1080115"/>
              <a:gd name="connsiteX55" fmla="*/ 1403927 w 1518227"/>
              <a:gd name="connsiteY55" fmla="*/ 636077 h 1080115"/>
              <a:gd name="connsiteX56" fmla="*/ 1401926 w 1518227"/>
              <a:gd name="connsiteY56" fmla="*/ 633076 h 1080115"/>
              <a:gd name="connsiteX57" fmla="*/ 1401464 w 1518227"/>
              <a:gd name="connsiteY57" fmla="*/ 631537 h 1080115"/>
              <a:gd name="connsiteX58" fmla="*/ 1401464 w 1518227"/>
              <a:gd name="connsiteY58" fmla="*/ 624609 h 1080115"/>
              <a:gd name="connsiteX59" fmla="*/ 1400694 w 1518227"/>
              <a:gd name="connsiteY59" fmla="*/ 621915 h 1080115"/>
              <a:gd name="connsiteX60" fmla="*/ 1398001 w 1518227"/>
              <a:gd name="connsiteY60" fmla="*/ 619683 h 1080115"/>
              <a:gd name="connsiteX61" fmla="*/ 1386224 w 1518227"/>
              <a:gd name="connsiteY61" fmla="*/ 612217 h 1080115"/>
              <a:gd name="connsiteX62" fmla="*/ 1373140 w 1518227"/>
              <a:gd name="connsiteY62" fmla="*/ 608369 h 1080115"/>
              <a:gd name="connsiteX63" fmla="*/ 1372370 w 1518227"/>
              <a:gd name="connsiteY63" fmla="*/ 607984 h 1080115"/>
              <a:gd name="connsiteX64" fmla="*/ 1368983 w 1518227"/>
              <a:gd name="connsiteY64" fmla="*/ 605751 h 1080115"/>
              <a:gd name="connsiteX65" fmla="*/ 1361209 w 1518227"/>
              <a:gd name="connsiteY65" fmla="*/ 598054 h 1080115"/>
              <a:gd name="connsiteX66" fmla="*/ 1358053 w 1518227"/>
              <a:gd name="connsiteY66" fmla="*/ 595822 h 1080115"/>
              <a:gd name="connsiteX67" fmla="*/ 1354051 w 1518227"/>
              <a:gd name="connsiteY67" fmla="*/ 594822 h 1080115"/>
              <a:gd name="connsiteX68" fmla="*/ 1353204 w 1518227"/>
              <a:gd name="connsiteY68" fmla="*/ 594437 h 1080115"/>
              <a:gd name="connsiteX69" fmla="*/ 1349818 w 1518227"/>
              <a:gd name="connsiteY69" fmla="*/ 592205 h 1080115"/>
              <a:gd name="connsiteX70" fmla="*/ 1348894 w 1518227"/>
              <a:gd name="connsiteY70" fmla="*/ 591127 h 1080115"/>
              <a:gd name="connsiteX71" fmla="*/ 1346662 w 1518227"/>
              <a:gd name="connsiteY71" fmla="*/ 586663 h 1080115"/>
              <a:gd name="connsiteX72" fmla="*/ 1343506 w 1518227"/>
              <a:gd name="connsiteY72" fmla="*/ 578120 h 1080115"/>
              <a:gd name="connsiteX73" fmla="*/ 1340658 w 1518227"/>
              <a:gd name="connsiteY73" fmla="*/ 575734 h 1080115"/>
              <a:gd name="connsiteX74" fmla="*/ 1329113 w 1518227"/>
              <a:gd name="connsiteY74" fmla="*/ 568575 h 1080115"/>
              <a:gd name="connsiteX75" fmla="*/ 1328420 w 1518227"/>
              <a:gd name="connsiteY75" fmla="*/ 567882 h 1080115"/>
              <a:gd name="connsiteX76" fmla="*/ 1325572 w 1518227"/>
              <a:gd name="connsiteY76" fmla="*/ 563957 h 1080115"/>
              <a:gd name="connsiteX77" fmla="*/ 1325264 w 1518227"/>
              <a:gd name="connsiteY77" fmla="*/ 563341 h 1080115"/>
              <a:gd name="connsiteX78" fmla="*/ 1323725 w 1518227"/>
              <a:gd name="connsiteY78" fmla="*/ 559262 h 1080115"/>
              <a:gd name="connsiteX79" fmla="*/ 1321800 w 1518227"/>
              <a:gd name="connsiteY79" fmla="*/ 556953 h 1080115"/>
              <a:gd name="connsiteX80" fmla="*/ 1318183 w 1518227"/>
              <a:gd name="connsiteY80" fmla="*/ 556029 h 1080115"/>
              <a:gd name="connsiteX81" fmla="*/ 1316875 w 1518227"/>
              <a:gd name="connsiteY81" fmla="*/ 555259 h 1080115"/>
              <a:gd name="connsiteX82" fmla="*/ 1315181 w 1518227"/>
              <a:gd name="connsiteY82" fmla="*/ 553566 h 1080115"/>
              <a:gd name="connsiteX83" fmla="*/ 1308870 w 1518227"/>
              <a:gd name="connsiteY83" fmla="*/ 546100 h 1080115"/>
              <a:gd name="connsiteX84" fmla="*/ 1308485 w 1518227"/>
              <a:gd name="connsiteY84" fmla="*/ 545561 h 1080115"/>
              <a:gd name="connsiteX85" fmla="*/ 1306099 w 1518227"/>
              <a:gd name="connsiteY85" fmla="*/ 540789 h 1080115"/>
              <a:gd name="connsiteX86" fmla="*/ 1299094 w 1518227"/>
              <a:gd name="connsiteY86" fmla="*/ 537249 h 1080115"/>
              <a:gd name="connsiteX87" fmla="*/ 1298556 w 1518227"/>
              <a:gd name="connsiteY87" fmla="*/ 536863 h 1080115"/>
              <a:gd name="connsiteX88" fmla="*/ 1295169 w 1518227"/>
              <a:gd name="connsiteY88" fmla="*/ 534016 h 1080115"/>
              <a:gd name="connsiteX89" fmla="*/ 1294553 w 1518227"/>
              <a:gd name="connsiteY89" fmla="*/ 533323 h 1080115"/>
              <a:gd name="connsiteX90" fmla="*/ 1292860 w 1518227"/>
              <a:gd name="connsiteY90" fmla="*/ 530475 h 1080115"/>
              <a:gd name="connsiteX91" fmla="*/ 1292629 w 1518227"/>
              <a:gd name="connsiteY91" fmla="*/ 529936 h 1080115"/>
              <a:gd name="connsiteX92" fmla="*/ 1290397 w 1518227"/>
              <a:gd name="connsiteY92" fmla="*/ 523163 h 1080115"/>
              <a:gd name="connsiteX93" fmla="*/ 1289088 w 1518227"/>
              <a:gd name="connsiteY93" fmla="*/ 520623 h 1080115"/>
              <a:gd name="connsiteX94" fmla="*/ 1284316 w 1518227"/>
              <a:gd name="connsiteY94" fmla="*/ 516313 h 1080115"/>
              <a:gd name="connsiteX95" fmla="*/ 1278005 w 1518227"/>
              <a:gd name="connsiteY95" fmla="*/ 514388 h 1080115"/>
              <a:gd name="connsiteX96" fmla="*/ 1261534 w 1518227"/>
              <a:gd name="connsiteY96" fmla="*/ 514388 h 1080115"/>
              <a:gd name="connsiteX97" fmla="*/ 1259686 w 1518227"/>
              <a:gd name="connsiteY97" fmla="*/ 513696 h 1080115"/>
              <a:gd name="connsiteX98" fmla="*/ 1255222 w 1518227"/>
              <a:gd name="connsiteY98" fmla="*/ 509770 h 1080115"/>
              <a:gd name="connsiteX99" fmla="*/ 1254375 w 1518227"/>
              <a:gd name="connsiteY99" fmla="*/ 508462 h 1080115"/>
              <a:gd name="connsiteX100" fmla="*/ 1252143 w 1518227"/>
              <a:gd name="connsiteY100" fmla="*/ 500611 h 1080115"/>
              <a:gd name="connsiteX101" fmla="*/ 1249834 w 1518227"/>
              <a:gd name="connsiteY101" fmla="*/ 482754 h 1080115"/>
              <a:gd name="connsiteX102" fmla="*/ 1247833 w 1518227"/>
              <a:gd name="connsiteY102" fmla="*/ 476904 h 1080115"/>
              <a:gd name="connsiteX103" fmla="*/ 1242599 w 1518227"/>
              <a:gd name="connsiteY103" fmla="*/ 469130 h 1080115"/>
              <a:gd name="connsiteX104" fmla="*/ 1237211 w 1518227"/>
              <a:gd name="connsiteY104" fmla="*/ 464666 h 1080115"/>
              <a:gd name="connsiteX105" fmla="*/ 1231284 w 1518227"/>
              <a:gd name="connsiteY105" fmla="*/ 466052 h 1080115"/>
              <a:gd name="connsiteX106" fmla="*/ 1224357 w 1518227"/>
              <a:gd name="connsiteY106" fmla="*/ 468745 h 1080115"/>
              <a:gd name="connsiteX107" fmla="*/ 1222895 w 1518227"/>
              <a:gd name="connsiteY107" fmla="*/ 468900 h 1080115"/>
              <a:gd name="connsiteX108" fmla="*/ 1213350 w 1518227"/>
              <a:gd name="connsiteY108" fmla="*/ 467206 h 1080115"/>
              <a:gd name="connsiteX109" fmla="*/ 1212580 w 1518227"/>
              <a:gd name="connsiteY109" fmla="*/ 466975 h 1080115"/>
              <a:gd name="connsiteX110" fmla="*/ 1196802 w 1518227"/>
              <a:gd name="connsiteY110" fmla="*/ 459124 h 1080115"/>
              <a:gd name="connsiteX111" fmla="*/ 1195955 w 1518227"/>
              <a:gd name="connsiteY111" fmla="*/ 458431 h 1080115"/>
              <a:gd name="connsiteX112" fmla="*/ 1192491 w 1518227"/>
              <a:gd name="connsiteY112" fmla="*/ 454506 h 1080115"/>
              <a:gd name="connsiteX113" fmla="*/ 1190875 w 1518227"/>
              <a:gd name="connsiteY113" fmla="*/ 453967 h 1080115"/>
              <a:gd name="connsiteX114" fmla="*/ 1184564 w 1518227"/>
              <a:gd name="connsiteY114" fmla="*/ 456892 h 1080115"/>
              <a:gd name="connsiteX115" fmla="*/ 1183794 w 1518227"/>
              <a:gd name="connsiteY115" fmla="*/ 457123 h 1080115"/>
              <a:gd name="connsiteX116" fmla="*/ 1179868 w 1518227"/>
              <a:gd name="connsiteY116" fmla="*/ 457662 h 1080115"/>
              <a:gd name="connsiteX117" fmla="*/ 1179253 w 1518227"/>
              <a:gd name="connsiteY117" fmla="*/ 457662 h 1080115"/>
              <a:gd name="connsiteX118" fmla="*/ 1171325 w 1518227"/>
              <a:gd name="connsiteY118" fmla="*/ 457123 h 1080115"/>
              <a:gd name="connsiteX119" fmla="*/ 1165244 w 1518227"/>
              <a:gd name="connsiteY119" fmla="*/ 458970 h 1080115"/>
              <a:gd name="connsiteX120" fmla="*/ 1162011 w 1518227"/>
              <a:gd name="connsiteY120" fmla="*/ 462665 h 1080115"/>
              <a:gd name="connsiteX121" fmla="*/ 1159318 w 1518227"/>
              <a:gd name="connsiteY121" fmla="*/ 467437 h 1080115"/>
              <a:gd name="connsiteX122" fmla="*/ 1158625 w 1518227"/>
              <a:gd name="connsiteY122" fmla="*/ 468284 h 1080115"/>
              <a:gd name="connsiteX123" fmla="*/ 1153006 w 1518227"/>
              <a:gd name="connsiteY123" fmla="*/ 472748 h 1080115"/>
              <a:gd name="connsiteX124" fmla="*/ 1150004 w 1518227"/>
              <a:gd name="connsiteY124" fmla="*/ 473056 h 1080115"/>
              <a:gd name="connsiteX125" fmla="*/ 1148388 w 1518227"/>
              <a:gd name="connsiteY125" fmla="*/ 470516 h 1080115"/>
              <a:gd name="connsiteX126" fmla="*/ 1148388 w 1518227"/>
              <a:gd name="connsiteY126" fmla="*/ 444654 h 1080115"/>
              <a:gd name="connsiteX127" fmla="*/ 1148773 w 1518227"/>
              <a:gd name="connsiteY127" fmla="*/ 443268 h 1080115"/>
              <a:gd name="connsiteX128" fmla="*/ 1154930 w 1518227"/>
              <a:gd name="connsiteY128" fmla="*/ 432570 h 1080115"/>
              <a:gd name="connsiteX129" fmla="*/ 1155469 w 1518227"/>
              <a:gd name="connsiteY129" fmla="*/ 431877 h 1080115"/>
              <a:gd name="connsiteX130" fmla="*/ 1278621 w 1518227"/>
              <a:gd name="connsiteY130" fmla="*/ 318270 h 1080115"/>
              <a:gd name="connsiteX131" fmla="*/ 1301634 w 1518227"/>
              <a:gd name="connsiteY131" fmla="*/ 296333 h 1080115"/>
              <a:gd name="connsiteX132" fmla="*/ 1302327 w 1518227"/>
              <a:gd name="connsiteY132" fmla="*/ 295872 h 1080115"/>
              <a:gd name="connsiteX133" fmla="*/ 1306791 w 1518227"/>
              <a:gd name="connsiteY133" fmla="*/ 293639 h 1080115"/>
              <a:gd name="connsiteX134" fmla="*/ 1307484 w 1518227"/>
              <a:gd name="connsiteY134" fmla="*/ 293408 h 1080115"/>
              <a:gd name="connsiteX135" fmla="*/ 1319107 w 1518227"/>
              <a:gd name="connsiteY135" fmla="*/ 290792 h 1080115"/>
              <a:gd name="connsiteX136" fmla="*/ 1322878 w 1518227"/>
              <a:gd name="connsiteY136" fmla="*/ 287944 h 1080115"/>
              <a:gd name="connsiteX137" fmla="*/ 1345738 w 1518227"/>
              <a:gd name="connsiteY137" fmla="*/ 259542 h 1080115"/>
              <a:gd name="connsiteX138" fmla="*/ 1354744 w 1518227"/>
              <a:gd name="connsiteY138" fmla="*/ 244610 h 1080115"/>
              <a:gd name="connsiteX139" fmla="*/ 1356206 w 1518227"/>
              <a:gd name="connsiteY139" fmla="*/ 230755 h 1080115"/>
              <a:gd name="connsiteX140" fmla="*/ 1345122 w 1518227"/>
              <a:gd name="connsiteY140" fmla="*/ 218671 h 1080115"/>
              <a:gd name="connsiteX141" fmla="*/ 1331653 w 1518227"/>
              <a:gd name="connsiteY141" fmla="*/ 213283 h 1080115"/>
              <a:gd name="connsiteX142" fmla="*/ 1325649 w 1518227"/>
              <a:gd name="connsiteY142" fmla="*/ 209742 h 1080115"/>
              <a:gd name="connsiteX143" fmla="*/ 1324725 w 1518227"/>
              <a:gd name="connsiteY143" fmla="*/ 208819 h 1080115"/>
              <a:gd name="connsiteX144" fmla="*/ 1319646 w 1518227"/>
              <a:gd name="connsiteY144" fmla="*/ 200968 h 1080115"/>
              <a:gd name="connsiteX145" fmla="*/ 1293630 w 1518227"/>
              <a:gd name="connsiteY145" fmla="*/ 134466 h 1080115"/>
              <a:gd name="connsiteX146" fmla="*/ 1283624 w 1518227"/>
              <a:gd name="connsiteY146" fmla="*/ 121227 h 1080115"/>
              <a:gd name="connsiteX147" fmla="*/ 1270847 w 1518227"/>
              <a:gd name="connsiteY147" fmla="*/ 115070 h 1080115"/>
              <a:gd name="connsiteX148" fmla="*/ 1263688 w 1518227"/>
              <a:gd name="connsiteY148" fmla="*/ 115608 h 1080115"/>
              <a:gd name="connsiteX149" fmla="*/ 1257223 w 1518227"/>
              <a:gd name="connsiteY149" fmla="*/ 116686 h 1080115"/>
              <a:gd name="connsiteX150" fmla="*/ 1249449 w 1518227"/>
              <a:gd name="connsiteY150" fmla="*/ 116763 h 1080115"/>
              <a:gd name="connsiteX151" fmla="*/ 1248140 w 1518227"/>
              <a:gd name="connsiteY151" fmla="*/ 116455 h 1080115"/>
              <a:gd name="connsiteX152" fmla="*/ 1240829 w 1518227"/>
              <a:gd name="connsiteY152" fmla="*/ 112530 h 1080115"/>
              <a:gd name="connsiteX153" fmla="*/ 1240059 w 1518227"/>
              <a:gd name="connsiteY153" fmla="*/ 111914 h 1080115"/>
              <a:gd name="connsiteX154" fmla="*/ 1233285 w 1518227"/>
              <a:gd name="connsiteY154" fmla="*/ 104063 h 1080115"/>
              <a:gd name="connsiteX155" fmla="*/ 1232670 w 1518227"/>
              <a:gd name="connsiteY155" fmla="*/ 102908 h 1080115"/>
              <a:gd name="connsiteX156" fmla="*/ 1230437 w 1518227"/>
              <a:gd name="connsiteY156" fmla="*/ 93903 h 1080115"/>
              <a:gd name="connsiteX157" fmla="*/ 1228128 w 1518227"/>
              <a:gd name="connsiteY157" fmla="*/ 75276 h 1080115"/>
              <a:gd name="connsiteX158" fmla="*/ 1224819 w 1518227"/>
              <a:gd name="connsiteY158" fmla="*/ 65963 h 1080115"/>
              <a:gd name="connsiteX159" fmla="*/ 1209887 w 1518227"/>
              <a:gd name="connsiteY159" fmla="*/ 40563 h 1080115"/>
              <a:gd name="connsiteX160" fmla="*/ 1209579 w 1518227"/>
              <a:gd name="connsiteY160" fmla="*/ 39716 h 1080115"/>
              <a:gd name="connsiteX161" fmla="*/ 1207885 w 1518227"/>
              <a:gd name="connsiteY161" fmla="*/ 31250 h 1080115"/>
              <a:gd name="connsiteX162" fmla="*/ 1206192 w 1518227"/>
              <a:gd name="connsiteY162" fmla="*/ 7620 h 1080115"/>
              <a:gd name="connsiteX163" fmla="*/ 1203883 w 1518227"/>
              <a:gd name="connsiteY163" fmla="*/ 231 h 1080115"/>
              <a:gd name="connsiteX164" fmla="*/ 1203421 w 1518227"/>
              <a:gd name="connsiteY164" fmla="*/ 0 h 1080115"/>
              <a:gd name="connsiteX165" fmla="*/ 1198034 w 1518227"/>
              <a:gd name="connsiteY165" fmla="*/ 2232 h 1080115"/>
              <a:gd name="connsiteX166" fmla="*/ 1193569 w 1518227"/>
              <a:gd name="connsiteY166" fmla="*/ 5696 h 1080115"/>
              <a:gd name="connsiteX167" fmla="*/ 1175250 w 1518227"/>
              <a:gd name="connsiteY167" fmla="*/ 31250 h 1080115"/>
              <a:gd name="connsiteX168" fmla="*/ 1174557 w 1518227"/>
              <a:gd name="connsiteY168" fmla="*/ 31942 h 1080115"/>
              <a:gd name="connsiteX169" fmla="*/ 1169478 w 1518227"/>
              <a:gd name="connsiteY169" fmla="*/ 35406 h 1080115"/>
              <a:gd name="connsiteX170" fmla="*/ 1158779 w 1518227"/>
              <a:gd name="connsiteY170" fmla="*/ 42641 h 1080115"/>
              <a:gd name="connsiteX171" fmla="*/ 1157393 w 1518227"/>
              <a:gd name="connsiteY171" fmla="*/ 43103 h 1080115"/>
              <a:gd name="connsiteX172" fmla="*/ 1143308 w 1518227"/>
              <a:gd name="connsiteY172" fmla="*/ 44258 h 1080115"/>
              <a:gd name="connsiteX173" fmla="*/ 1142076 w 1518227"/>
              <a:gd name="connsiteY173" fmla="*/ 44027 h 1080115"/>
              <a:gd name="connsiteX174" fmla="*/ 1128068 w 1518227"/>
              <a:gd name="connsiteY174" fmla="*/ 38562 h 1080115"/>
              <a:gd name="connsiteX175" fmla="*/ 1115214 w 1518227"/>
              <a:gd name="connsiteY175" fmla="*/ 31404 h 1080115"/>
              <a:gd name="connsiteX176" fmla="*/ 1107671 w 1518227"/>
              <a:gd name="connsiteY176" fmla="*/ 36637 h 1080115"/>
              <a:gd name="connsiteX177" fmla="*/ 1102129 w 1518227"/>
              <a:gd name="connsiteY177" fmla="*/ 39178 h 1080115"/>
              <a:gd name="connsiteX178" fmla="*/ 1100667 w 1518227"/>
              <a:gd name="connsiteY178" fmla="*/ 39408 h 1080115"/>
              <a:gd name="connsiteX179" fmla="*/ 1096202 w 1518227"/>
              <a:gd name="connsiteY179" fmla="*/ 38870 h 1080115"/>
              <a:gd name="connsiteX180" fmla="*/ 1094047 w 1518227"/>
              <a:gd name="connsiteY180" fmla="*/ 37330 h 1080115"/>
              <a:gd name="connsiteX181" fmla="*/ 1091815 w 1518227"/>
              <a:gd name="connsiteY181" fmla="*/ 32866 h 1080115"/>
              <a:gd name="connsiteX182" fmla="*/ 1091507 w 1518227"/>
              <a:gd name="connsiteY182" fmla="*/ 31865 h 1080115"/>
              <a:gd name="connsiteX183" fmla="*/ 1090430 w 1518227"/>
              <a:gd name="connsiteY183" fmla="*/ 19704 h 1080115"/>
              <a:gd name="connsiteX184" fmla="*/ 1085427 w 1518227"/>
              <a:gd name="connsiteY184" fmla="*/ 28017 h 1080115"/>
              <a:gd name="connsiteX185" fmla="*/ 1084195 w 1518227"/>
              <a:gd name="connsiteY185" fmla="*/ 29171 h 1080115"/>
              <a:gd name="connsiteX186" fmla="*/ 1079115 w 1518227"/>
              <a:gd name="connsiteY186" fmla="*/ 31404 h 1080115"/>
              <a:gd name="connsiteX187" fmla="*/ 1077653 w 1518227"/>
              <a:gd name="connsiteY187" fmla="*/ 31634 h 1080115"/>
              <a:gd name="connsiteX188" fmla="*/ 1077268 w 1518227"/>
              <a:gd name="connsiteY188" fmla="*/ 31481 h 1080115"/>
              <a:gd name="connsiteX189" fmla="*/ 1076267 w 1518227"/>
              <a:gd name="connsiteY189" fmla="*/ 31096 h 1080115"/>
              <a:gd name="connsiteX190" fmla="*/ 1068955 w 1518227"/>
              <a:gd name="connsiteY190" fmla="*/ 25477 h 1080115"/>
              <a:gd name="connsiteX191" fmla="*/ 1068262 w 1518227"/>
              <a:gd name="connsiteY191" fmla="*/ 24707 h 1080115"/>
              <a:gd name="connsiteX192" fmla="*/ 1062798 w 1518227"/>
              <a:gd name="connsiteY192" fmla="*/ 15471 h 1080115"/>
              <a:gd name="connsiteX193" fmla="*/ 1060796 w 1518227"/>
              <a:gd name="connsiteY193" fmla="*/ 13470 h 1080115"/>
              <a:gd name="connsiteX194" fmla="*/ 1058256 w 1518227"/>
              <a:gd name="connsiteY194" fmla="*/ 14008 h 1080115"/>
              <a:gd name="connsiteX195" fmla="*/ 1055716 w 1518227"/>
              <a:gd name="connsiteY195" fmla="*/ 17395 h 1080115"/>
              <a:gd name="connsiteX196" fmla="*/ 1051945 w 1518227"/>
              <a:gd name="connsiteY196" fmla="*/ 26631 h 1080115"/>
              <a:gd name="connsiteX197" fmla="*/ 1051637 w 1518227"/>
              <a:gd name="connsiteY197" fmla="*/ 27247 h 1080115"/>
              <a:gd name="connsiteX198" fmla="*/ 1048250 w 1518227"/>
              <a:gd name="connsiteY198" fmla="*/ 31711 h 1080115"/>
              <a:gd name="connsiteX199" fmla="*/ 1039707 w 1518227"/>
              <a:gd name="connsiteY199" fmla="*/ 41487 h 1080115"/>
              <a:gd name="connsiteX200" fmla="*/ 1039168 w 1518227"/>
              <a:gd name="connsiteY200" fmla="*/ 41948 h 1080115"/>
              <a:gd name="connsiteX201" fmla="*/ 1034088 w 1518227"/>
              <a:gd name="connsiteY201" fmla="*/ 45335 h 1080115"/>
              <a:gd name="connsiteX202" fmla="*/ 1031933 w 1518227"/>
              <a:gd name="connsiteY202" fmla="*/ 45720 h 1080115"/>
              <a:gd name="connsiteX203" fmla="*/ 1026852 w 1518227"/>
              <a:gd name="connsiteY203" fmla="*/ 44565 h 1080115"/>
              <a:gd name="connsiteX204" fmla="*/ 1025159 w 1518227"/>
              <a:gd name="connsiteY204" fmla="*/ 43411 h 1080115"/>
              <a:gd name="connsiteX205" fmla="*/ 1022927 w 1518227"/>
              <a:gd name="connsiteY205" fmla="*/ 40024 h 1080115"/>
              <a:gd name="connsiteX206" fmla="*/ 1022466 w 1518227"/>
              <a:gd name="connsiteY206" fmla="*/ 38870 h 1080115"/>
              <a:gd name="connsiteX207" fmla="*/ 1022619 w 1518227"/>
              <a:gd name="connsiteY207" fmla="*/ 37638 h 1080115"/>
              <a:gd name="connsiteX208" fmla="*/ 1023774 w 1518227"/>
              <a:gd name="connsiteY208" fmla="*/ 34251 h 1080115"/>
              <a:gd name="connsiteX209" fmla="*/ 1026083 w 1518227"/>
              <a:gd name="connsiteY209" fmla="*/ 30095 h 1080115"/>
              <a:gd name="connsiteX210" fmla="*/ 1026699 w 1518227"/>
              <a:gd name="connsiteY210" fmla="*/ 28094 h 1080115"/>
              <a:gd name="connsiteX211" fmla="*/ 1024543 w 1518227"/>
              <a:gd name="connsiteY211" fmla="*/ 25939 h 1080115"/>
              <a:gd name="connsiteX212" fmla="*/ 1017462 w 1518227"/>
              <a:gd name="connsiteY212" fmla="*/ 28171 h 1080115"/>
              <a:gd name="connsiteX213" fmla="*/ 1002530 w 1518227"/>
              <a:gd name="connsiteY213" fmla="*/ 36484 h 1080115"/>
              <a:gd name="connsiteX214" fmla="*/ 1000298 w 1518227"/>
              <a:gd name="connsiteY214" fmla="*/ 36714 h 1080115"/>
              <a:gd name="connsiteX215" fmla="*/ 998605 w 1518227"/>
              <a:gd name="connsiteY215" fmla="*/ 35252 h 1080115"/>
              <a:gd name="connsiteX216" fmla="*/ 995757 w 1518227"/>
              <a:gd name="connsiteY216" fmla="*/ 29633 h 1080115"/>
              <a:gd name="connsiteX217" fmla="*/ 995449 w 1518227"/>
              <a:gd name="connsiteY217" fmla="*/ 28556 h 1080115"/>
              <a:gd name="connsiteX218" fmla="*/ 994910 w 1518227"/>
              <a:gd name="connsiteY218" fmla="*/ 19858 h 1080115"/>
              <a:gd name="connsiteX219" fmla="*/ 993140 w 1518227"/>
              <a:gd name="connsiteY219" fmla="*/ 13547 h 1080115"/>
              <a:gd name="connsiteX220" fmla="*/ 986290 w 1518227"/>
              <a:gd name="connsiteY220" fmla="*/ 10314 h 1080115"/>
              <a:gd name="connsiteX221" fmla="*/ 970357 w 1518227"/>
              <a:gd name="connsiteY221" fmla="*/ 8082 h 1080115"/>
              <a:gd name="connsiteX222" fmla="*/ 962891 w 1518227"/>
              <a:gd name="connsiteY222" fmla="*/ 7620 h 1080115"/>
              <a:gd name="connsiteX223" fmla="*/ 959658 w 1518227"/>
              <a:gd name="connsiteY223" fmla="*/ 9236 h 1080115"/>
              <a:gd name="connsiteX224" fmla="*/ 959966 w 1518227"/>
              <a:gd name="connsiteY224" fmla="*/ 13162 h 1080115"/>
              <a:gd name="connsiteX225" fmla="*/ 964430 w 1518227"/>
              <a:gd name="connsiteY225" fmla="*/ 18088 h 1080115"/>
              <a:gd name="connsiteX226" fmla="*/ 964969 w 1518227"/>
              <a:gd name="connsiteY226" fmla="*/ 19012 h 1080115"/>
              <a:gd name="connsiteX227" fmla="*/ 966663 w 1518227"/>
              <a:gd name="connsiteY227" fmla="*/ 23476 h 1080115"/>
              <a:gd name="connsiteX228" fmla="*/ 966816 w 1518227"/>
              <a:gd name="connsiteY228" fmla="*/ 24938 h 1080115"/>
              <a:gd name="connsiteX229" fmla="*/ 966200 w 1518227"/>
              <a:gd name="connsiteY229" fmla="*/ 26324 h 1080115"/>
              <a:gd name="connsiteX230" fmla="*/ 962506 w 1518227"/>
              <a:gd name="connsiteY230" fmla="*/ 30480 h 1080115"/>
              <a:gd name="connsiteX231" fmla="*/ 960043 w 1518227"/>
              <a:gd name="connsiteY231" fmla="*/ 35945 h 1080115"/>
              <a:gd name="connsiteX232" fmla="*/ 958966 w 1518227"/>
              <a:gd name="connsiteY232" fmla="*/ 41794 h 1080115"/>
              <a:gd name="connsiteX233" fmla="*/ 957734 w 1518227"/>
              <a:gd name="connsiteY233" fmla="*/ 43642 h 1080115"/>
              <a:gd name="connsiteX234" fmla="*/ 954347 w 1518227"/>
              <a:gd name="connsiteY234" fmla="*/ 45874 h 1080115"/>
              <a:gd name="connsiteX235" fmla="*/ 952885 w 1518227"/>
              <a:gd name="connsiteY235" fmla="*/ 46336 h 1080115"/>
              <a:gd name="connsiteX236" fmla="*/ 936567 w 1518227"/>
              <a:gd name="connsiteY236" fmla="*/ 46875 h 1080115"/>
              <a:gd name="connsiteX237" fmla="*/ 930564 w 1518227"/>
              <a:gd name="connsiteY237" fmla="*/ 47721 h 1080115"/>
              <a:gd name="connsiteX238" fmla="*/ 929255 w 1518227"/>
              <a:gd name="connsiteY238" fmla="*/ 50646 h 1080115"/>
              <a:gd name="connsiteX239" fmla="*/ 929640 w 1518227"/>
              <a:gd name="connsiteY239" fmla="*/ 53648 h 1080115"/>
              <a:gd name="connsiteX240" fmla="*/ 933181 w 1518227"/>
              <a:gd name="connsiteY240" fmla="*/ 58728 h 1080115"/>
              <a:gd name="connsiteX241" fmla="*/ 933412 w 1518227"/>
              <a:gd name="connsiteY241" fmla="*/ 61653 h 1080115"/>
              <a:gd name="connsiteX242" fmla="*/ 930949 w 1518227"/>
              <a:gd name="connsiteY242" fmla="*/ 63192 h 1080115"/>
              <a:gd name="connsiteX243" fmla="*/ 928485 w 1518227"/>
              <a:gd name="connsiteY243" fmla="*/ 63192 h 1080115"/>
              <a:gd name="connsiteX244" fmla="*/ 924868 w 1518227"/>
              <a:gd name="connsiteY244" fmla="*/ 64116 h 1080115"/>
              <a:gd name="connsiteX245" fmla="*/ 922097 w 1518227"/>
              <a:gd name="connsiteY245" fmla="*/ 66117 h 1080115"/>
              <a:gd name="connsiteX246" fmla="*/ 920711 w 1518227"/>
              <a:gd name="connsiteY246" fmla="*/ 69811 h 1080115"/>
              <a:gd name="connsiteX247" fmla="*/ 918633 w 1518227"/>
              <a:gd name="connsiteY247" fmla="*/ 71582 h 1080115"/>
              <a:gd name="connsiteX248" fmla="*/ 907549 w 1518227"/>
              <a:gd name="connsiteY248" fmla="*/ 73737 h 1080115"/>
              <a:gd name="connsiteX249" fmla="*/ 902162 w 1518227"/>
              <a:gd name="connsiteY249" fmla="*/ 78124 h 1080115"/>
              <a:gd name="connsiteX250" fmla="*/ 898082 w 1518227"/>
              <a:gd name="connsiteY250" fmla="*/ 83281 h 1080115"/>
              <a:gd name="connsiteX251" fmla="*/ 895389 w 1518227"/>
              <a:gd name="connsiteY251" fmla="*/ 89131 h 1080115"/>
              <a:gd name="connsiteX252" fmla="*/ 894696 w 1518227"/>
              <a:gd name="connsiteY252" fmla="*/ 89978 h 1080115"/>
              <a:gd name="connsiteX253" fmla="*/ 894542 w 1518227"/>
              <a:gd name="connsiteY253" fmla="*/ 90208 h 1080115"/>
              <a:gd name="connsiteX254" fmla="*/ 894542 w 1518227"/>
              <a:gd name="connsiteY254" fmla="*/ 90208 h 1080115"/>
              <a:gd name="connsiteX255" fmla="*/ 894542 w 1518227"/>
              <a:gd name="connsiteY255" fmla="*/ 90208 h 1080115"/>
              <a:gd name="connsiteX256" fmla="*/ 894003 w 1518227"/>
              <a:gd name="connsiteY256" fmla="*/ 90593 h 1080115"/>
              <a:gd name="connsiteX257" fmla="*/ 892310 w 1518227"/>
              <a:gd name="connsiteY257" fmla="*/ 91902 h 1080115"/>
              <a:gd name="connsiteX258" fmla="*/ 891386 w 1518227"/>
              <a:gd name="connsiteY258" fmla="*/ 92287 h 1080115"/>
              <a:gd name="connsiteX259" fmla="*/ 891155 w 1518227"/>
              <a:gd name="connsiteY259" fmla="*/ 92364 h 1080115"/>
              <a:gd name="connsiteX260" fmla="*/ 889847 w 1518227"/>
              <a:gd name="connsiteY260" fmla="*/ 92287 h 1080115"/>
              <a:gd name="connsiteX261" fmla="*/ 885921 w 1518227"/>
              <a:gd name="connsiteY261" fmla="*/ 91132 h 1080115"/>
              <a:gd name="connsiteX262" fmla="*/ 885074 w 1518227"/>
              <a:gd name="connsiteY262" fmla="*/ 90747 h 1080115"/>
              <a:gd name="connsiteX263" fmla="*/ 881765 w 1518227"/>
              <a:gd name="connsiteY263" fmla="*/ 88361 h 1080115"/>
              <a:gd name="connsiteX264" fmla="*/ 878455 w 1518227"/>
              <a:gd name="connsiteY264" fmla="*/ 87976 h 1080115"/>
              <a:gd name="connsiteX265" fmla="*/ 875915 w 1518227"/>
              <a:gd name="connsiteY265" fmla="*/ 89670 h 1080115"/>
              <a:gd name="connsiteX266" fmla="*/ 872375 w 1518227"/>
              <a:gd name="connsiteY266" fmla="*/ 93287 h 1080115"/>
              <a:gd name="connsiteX267" fmla="*/ 871836 w 1518227"/>
              <a:gd name="connsiteY267" fmla="*/ 93672 h 1080115"/>
              <a:gd name="connsiteX268" fmla="*/ 867372 w 1518227"/>
              <a:gd name="connsiteY268" fmla="*/ 96520 h 1080115"/>
              <a:gd name="connsiteX269" fmla="*/ 866140 w 1518227"/>
              <a:gd name="connsiteY269" fmla="*/ 96905 h 1080115"/>
              <a:gd name="connsiteX270" fmla="*/ 855441 w 1518227"/>
              <a:gd name="connsiteY270" fmla="*/ 97905 h 1080115"/>
              <a:gd name="connsiteX271" fmla="*/ 854287 w 1518227"/>
              <a:gd name="connsiteY271" fmla="*/ 97982 h 1080115"/>
              <a:gd name="connsiteX272" fmla="*/ 854287 w 1518227"/>
              <a:gd name="connsiteY272" fmla="*/ 97982 h 1080115"/>
              <a:gd name="connsiteX273" fmla="*/ 854287 w 1518227"/>
              <a:gd name="connsiteY273" fmla="*/ 97982 h 1080115"/>
              <a:gd name="connsiteX274" fmla="*/ 853055 w 1518227"/>
              <a:gd name="connsiteY274" fmla="*/ 97828 h 1080115"/>
              <a:gd name="connsiteX275" fmla="*/ 846897 w 1518227"/>
              <a:gd name="connsiteY275" fmla="*/ 95596 h 1080115"/>
              <a:gd name="connsiteX276" fmla="*/ 840047 w 1518227"/>
              <a:gd name="connsiteY276" fmla="*/ 92748 h 1080115"/>
              <a:gd name="connsiteX277" fmla="*/ 837353 w 1518227"/>
              <a:gd name="connsiteY277" fmla="*/ 92133 h 1080115"/>
              <a:gd name="connsiteX278" fmla="*/ 830041 w 1518227"/>
              <a:gd name="connsiteY278" fmla="*/ 98521 h 1080115"/>
              <a:gd name="connsiteX279" fmla="*/ 828810 w 1518227"/>
              <a:gd name="connsiteY279" fmla="*/ 99137 h 1080115"/>
              <a:gd name="connsiteX280" fmla="*/ 820112 w 1518227"/>
              <a:gd name="connsiteY280" fmla="*/ 100984 h 1080115"/>
              <a:gd name="connsiteX281" fmla="*/ 819804 w 1518227"/>
              <a:gd name="connsiteY281" fmla="*/ 103524 h 1080115"/>
              <a:gd name="connsiteX282" fmla="*/ 819804 w 1518227"/>
              <a:gd name="connsiteY282" fmla="*/ 108219 h 1080115"/>
              <a:gd name="connsiteX283" fmla="*/ 819804 w 1518227"/>
              <a:gd name="connsiteY283" fmla="*/ 108219 h 1080115"/>
              <a:gd name="connsiteX284" fmla="*/ 819804 w 1518227"/>
              <a:gd name="connsiteY284" fmla="*/ 108219 h 1080115"/>
              <a:gd name="connsiteX285" fmla="*/ 819727 w 1518227"/>
              <a:gd name="connsiteY285" fmla="*/ 108989 h 1080115"/>
              <a:gd name="connsiteX286" fmla="*/ 818573 w 1518227"/>
              <a:gd name="connsiteY286" fmla="*/ 112914 h 1080115"/>
              <a:gd name="connsiteX287" fmla="*/ 816725 w 1518227"/>
              <a:gd name="connsiteY287" fmla="*/ 114839 h 1080115"/>
              <a:gd name="connsiteX288" fmla="*/ 811646 w 1518227"/>
              <a:gd name="connsiteY288" fmla="*/ 116532 h 1080115"/>
              <a:gd name="connsiteX289" fmla="*/ 810722 w 1518227"/>
              <a:gd name="connsiteY289" fmla="*/ 116686 h 1080115"/>
              <a:gd name="connsiteX290" fmla="*/ 806796 w 1518227"/>
              <a:gd name="connsiteY290" fmla="*/ 116686 h 1080115"/>
              <a:gd name="connsiteX291" fmla="*/ 806181 w 1518227"/>
              <a:gd name="connsiteY291" fmla="*/ 116609 h 1080115"/>
              <a:gd name="connsiteX292" fmla="*/ 796329 w 1518227"/>
              <a:gd name="connsiteY292" fmla="*/ 114531 h 1080115"/>
              <a:gd name="connsiteX293" fmla="*/ 793634 w 1518227"/>
              <a:gd name="connsiteY293" fmla="*/ 116686 h 1080115"/>
              <a:gd name="connsiteX294" fmla="*/ 794943 w 1518227"/>
              <a:gd name="connsiteY294" fmla="*/ 122844 h 1080115"/>
              <a:gd name="connsiteX295" fmla="*/ 795559 w 1518227"/>
              <a:gd name="connsiteY295" fmla="*/ 129386 h 1080115"/>
              <a:gd name="connsiteX296" fmla="*/ 795559 w 1518227"/>
              <a:gd name="connsiteY296" fmla="*/ 129386 h 1080115"/>
              <a:gd name="connsiteX297" fmla="*/ 795559 w 1518227"/>
              <a:gd name="connsiteY297" fmla="*/ 129386 h 1080115"/>
              <a:gd name="connsiteX298" fmla="*/ 794866 w 1518227"/>
              <a:gd name="connsiteY298" fmla="*/ 131464 h 1080115"/>
              <a:gd name="connsiteX299" fmla="*/ 792942 w 1518227"/>
              <a:gd name="connsiteY299" fmla="*/ 132465 h 1080115"/>
              <a:gd name="connsiteX300" fmla="*/ 784475 w 1518227"/>
              <a:gd name="connsiteY300" fmla="*/ 133004 h 1080115"/>
              <a:gd name="connsiteX301" fmla="*/ 782089 w 1518227"/>
              <a:gd name="connsiteY301" fmla="*/ 131926 h 1080115"/>
              <a:gd name="connsiteX302" fmla="*/ 777856 w 1518227"/>
              <a:gd name="connsiteY302" fmla="*/ 126615 h 1080115"/>
              <a:gd name="connsiteX303" fmla="*/ 775854 w 1518227"/>
              <a:gd name="connsiteY303" fmla="*/ 125307 h 1080115"/>
              <a:gd name="connsiteX304" fmla="*/ 772853 w 1518227"/>
              <a:gd name="connsiteY304" fmla="*/ 126076 h 1080115"/>
              <a:gd name="connsiteX305" fmla="*/ 760230 w 1518227"/>
              <a:gd name="connsiteY305" fmla="*/ 132696 h 1080115"/>
              <a:gd name="connsiteX306" fmla="*/ 758921 w 1518227"/>
              <a:gd name="connsiteY306" fmla="*/ 133004 h 1080115"/>
              <a:gd name="connsiteX307" fmla="*/ 753841 w 1518227"/>
              <a:gd name="connsiteY307" fmla="*/ 133004 h 1080115"/>
              <a:gd name="connsiteX308" fmla="*/ 752918 w 1518227"/>
              <a:gd name="connsiteY308" fmla="*/ 132850 h 1080115"/>
              <a:gd name="connsiteX309" fmla="*/ 749531 w 1518227"/>
              <a:gd name="connsiteY309" fmla="*/ 131695 h 1080115"/>
              <a:gd name="connsiteX310" fmla="*/ 747607 w 1518227"/>
              <a:gd name="connsiteY310" fmla="*/ 129386 h 1080115"/>
              <a:gd name="connsiteX311" fmla="*/ 747299 w 1518227"/>
              <a:gd name="connsiteY311" fmla="*/ 126692 h 1080115"/>
              <a:gd name="connsiteX312" fmla="*/ 744374 w 1518227"/>
              <a:gd name="connsiteY312" fmla="*/ 125768 h 1080115"/>
              <a:gd name="connsiteX313" fmla="*/ 741834 w 1518227"/>
              <a:gd name="connsiteY313" fmla="*/ 126769 h 1080115"/>
              <a:gd name="connsiteX314" fmla="*/ 739833 w 1518227"/>
              <a:gd name="connsiteY314" fmla="*/ 130771 h 1080115"/>
              <a:gd name="connsiteX315" fmla="*/ 740372 w 1518227"/>
              <a:gd name="connsiteY315" fmla="*/ 145242 h 1080115"/>
              <a:gd name="connsiteX316" fmla="*/ 740372 w 1518227"/>
              <a:gd name="connsiteY316" fmla="*/ 145242 h 1080115"/>
              <a:gd name="connsiteX317" fmla="*/ 740372 w 1518227"/>
              <a:gd name="connsiteY317" fmla="*/ 145242 h 1080115"/>
              <a:gd name="connsiteX318" fmla="*/ 739063 w 1518227"/>
              <a:gd name="connsiteY318" fmla="*/ 147705 h 1080115"/>
              <a:gd name="connsiteX319" fmla="*/ 734599 w 1518227"/>
              <a:gd name="connsiteY319" fmla="*/ 150553 h 1080115"/>
              <a:gd name="connsiteX320" fmla="*/ 732752 w 1518227"/>
              <a:gd name="connsiteY320" fmla="*/ 150937 h 1080115"/>
              <a:gd name="connsiteX321" fmla="*/ 707967 w 1518227"/>
              <a:gd name="connsiteY321" fmla="*/ 147551 h 1080115"/>
              <a:gd name="connsiteX322" fmla="*/ 703811 w 1518227"/>
              <a:gd name="connsiteY322" fmla="*/ 146165 h 1080115"/>
              <a:gd name="connsiteX323" fmla="*/ 700963 w 1518227"/>
              <a:gd name="connsiteY323" fmla="*/ 148321 h 1080115"/>
              <a:gd name="connsiteX324" fmla="*/ 696191 w 1518227"/>
              <a:gd name="connsiteY324" fmla="*/ 156787 h 1080115"/>
              <a:gd name="connsiteX325" fmla="*/ 695729 w 1518227"/>
              <a:gd name="connsiteY325" fmla="*/ 157403 h 1080115"/>
              <a:gd name="connsiteX326" fmla="*/ 692881 w 1518227"/>
              <a:gd name="connsiteY326" fmla="*/ 160251 h 1080115"/>
              <a:gd name="connsiteX327" fmla="*/ 691881 w 1518227"/>
              <a:gd name="connsiteY327" fmla="*/ 160867 h 1080115"/>
              <a:gd name="connsiteX328" fmla="*/ 685723 w 1518227"/>
              <a:gd name="connsiteY328" fmla="*/ 163099 h 1080115"/>
              <a:gd name="connsiteX329" fmla="*/ 684646 w 1518227"/>
              <a:gd name="connsiteY329" fmla="*/ 163176 h 1080115"/>
              <a:gd name="connsiteX330" fmla="*/ 684337 w 1518227"/>
              <a:gd name="connsiteY330" fmla="*/ 163176 h 1080115"/>
              <a:gd name="connsiteX331" fmla="*/ 683029 w 1518227"/>
              <a:gd name="connsiteY331" fmla="*/ 162637 h 1080115"/>
              <a:gd name="connsiteX332" fmla="*/ 680181 w 1518227"/>
              <a:gd name="connsiteY332" fmla="*/ 160405 h 1080115"/>
              <a:gd name="connsiteX333" fmla="*/ 679565 w 1518227"/>
              <a:gd name="connsiteY333" fmla="*/ 159789 h 1080115"/>
              <a:gd name="connsiteX334" fmla="*/ 677333 w 1518227"/>
              <a:gd name="connsiteY334" fmla="*/ 156402 h 1080115"/>
              <a:gd name="connsiteX335" fmla="*/ 676025 w 1518227"/>
              <a:gd name="connsiteY335" fmla="*/ 155171 h 1080115"/>
              <a:gd name="connsiteX336" fmla="*/ 675255 w 1518227"/>
              <a:gd name="connsiteY336" fmla="*/ 152862 h 1080115"/>
              <a:gd name="connsiteX337" fmla="*/ 675255 w 1518227"/>
              <a:gd name="connsiteY337" fmla="*/ 152862 h 1080115"/>
              <a:gd name="connsiteX338" fmla="*/ 675255 w 1518227"/>
              <a:gd name="connsiteY338" fmla="*/ 152862 h 1080115"/>
              <a:gd name="connsiteX339" fmla="*/ 676025 w 1518227"/>
              <a:gd name="connsiteY339" fmla="*/ 145242 h 1080115"/>
              <a:gd name="connsiteX340" fmla="*/ 674640 w 1518227"/>
              <a:gd name="connsiteY340" fmla="*/ 144703 h 1080115"/>
              <a:gd name="connsiteX341" fmla="*/ 667866 w 1518227"/>
              <a:gd name="connsiteY341" fmla="*/ 139623 h 1080115"/>
              <a:gd name="connsiteX342" fmla="*/ 665865 w 1518227"/>
              <a:gd name="connsiteY342" fmla="*/ 138622 h 1080115"/>
              <a:gd name="connsiteX343" fmla="*/ 662401 w 1518227"/>
              <a:gd name="connsiteY343" fmla="*/ 139392 h 1080115"/>
              <a:gd name="connsiteX344" fmla="*/ 654473 w 1518227"/>
              <a:gd name="connsiteY344" fmla="*/ 145704 h 1080115"/>
              <a:gd name="connsiteX345" fmla="*/ 653165 w 1518227"/>
              <a:gd name="connsiteY345" fmla="*/ 146319 h 1080115"/>
              <a:gd name="connsiteX346" fmla="*/ 650317 w 1518227"/>
              <a:gd name="connsiteY346" fmla="*/ 146781 h 1080115"/>
              <a:gd name="connsiteX347" fmla="*/ 649778 w 1518227"/>
              <a:gd name="connsiteY347" fmla="*/ 146858 h 1080115"/>
              <a:gd name="connsiteX348" fmla="*/ 649778 w 1518227"/>
              <a:gd name="connsiteY348" fmla="*/ 146858 h 1080115"/>
              <a:gd name="connsiteX349" fmla="*/ 649778 w 1518227"/>
              <a:gd name="connsiteY349" fmla="*/ 146858 h 1080115"/>
              <a:gd name="connsiteX350" fmla="*/ 649086 w 1518227"/>
              <a:gd name="connsiteY350" fmla="*/ 146781 h 1080115"/>
              <a:gd name="connsiteX351" fmla="*/ 646853 w 1518227"/>
              <a:gd name="connsiteY351" fmla="*/ 145396 h 1080115"/>
              <a:gd name="connsiteX352" fmla="*/ 646314 w 1518227"/>
              <a:gd name="connsiteY352" fmla="*/ 144241 h 1080115"/>
              <a:gd name="connsiteX353" fmla="*/ 646007 w 1518227"/>
              <a:gd name="connsiteY353" fmla="*/ 142702 h 1080115"/>
              <a:gd name="connsiteX354" fmla="*/ 646545 w 1518227"/>
              <a:gd name="connsiteY354" fmla="*/ 138084 h 1080115"/>
              <a:gd name="connsiteX355" fmla="*/ 646314 w 1518227"/>
              <a:gd name="connsiteY355" fmla="*/ 136775 h 1080115"/>
              <a:gd name="connsiteX356" fmla="*/ 645237 w 1518227"/>
              <a:gd name="connsiteY356" fmla="*/ 135929 h 1080115"/>
              <a:gd name="connsiteX357" fmla="*/ 638771 w 1518227"/>
              <a:gd name="connsiteY357" fmla="*/ 133235 h 1080115"/>
              <a:gd name="connsiteX358" fmla="*/ 637771 w 1518227"/>
              <a:gd name="connsiteY358" fmla="*/ 132542 h 1080115"/>
              <a:gd name="connsiteX359" fmla="*/ 633922 w 1518227"/>
              <a:gd name="connsiteY359" fmla="*/ 128155 h 1080115"/>
              <a:gd name="connsiteX360" fmla="*/ 632537 w 1518227"/>
              <a:gd name="connsiteY360" fmla="*/ 127847 h 1080115"/>
              <a:gd name="connsiteX361" fmla="*/ 629073 w 1518227"/>
              <a:gd name="connsiteY361" fmla="*/ 128308 h 1080115"/>
              <a:gd name="connsiteX362" fmla="*/ 624147 w 1518227"/>
              <a:gd name="connsiteY362" fmla="*/ 128308 h 1080115"/>
              <a:gd name="connsiteX363" fmla="*/ 621992 w 1518227"/>
              <a:gd name="connsiteY363" fmla="*/ 127308 h 1080115"/>
              <a:gd name="connsiteX364" fmla="*/ 619144 w 1518227"/>
              <a:gd name="connsiteY364" fmla="*/ 123921 h 1080115"/>
              <a:gd name="connsiteX365" fmla="*/ 616527 w 1518227"/>
              <a:gd name="connsiteY365" fmla="*/ 119688 h 1080115"/>
              <a:gd name="connsiteX366" fmla="*/ 613064 w 1518227"/>
              <a:gd name="connsiteY366" fmla="*/ 117764 h 1080115"/>
              <a:gd name="connsiteX367" fmla="*/ 610216 w 1518227"/>
              <a:gd name="connsiteY367" fmla="*/ 118379 h 1080115"/>
              <a:gd name="connsiteX368" fmla="*/ 608368 w 1518227"/>
              <a:gd name="connsiteY368" fmla="*/ 121304 h 1080115"/>
              <a:gd name="connsiteX369" fmla="*/ 607907 w 1518227"/>
              <a:gd name="connsiteY369" fmla="*/ 126307 h 1080115"/>
              <a:gd name="connsiteX370" fmla="*/ 605136 w 1518227"/>
              <a:gd name="connsiteY370" fmla="*/ 128847 h 1080115"/>
              <a:gd name="connsiteX371" fmla="*/ 602288 w 1518227"/>
              <a:gd name="connsiteY371" fmla="*/ 128847 h 1080115"/>
              <a:gd name="connsiteX372" fmla="*/ 600671 w 1518227"/>
              <a:gd name="connsiteY372" fmla="*/ 128308 h 1080115"/>
              <a:gd name="connsiteX373" fmla="*/ 595130 w 1518227"/>
              <a:gd name="connsiteY373" fmla="*/ 124306 h 1080115"/>
              <a:gd name="connsiteX374" fmla="*/ 594668 w 1518227"/>
              <a:gd name="connsiteY374" fmla="*/ 124306 h 1080115"/>
              <a:gd name="connsiteX375" fmla="*/ 588587 w 1518227"/>
              <a:gd name="connsiteY375" fmla="*/ 123844 h 1080115"/>
              <a:gd name="connsiteX376" fmla="*/ 578119 w 1518227"/>
              <a:gd name="connsiteY376" fmla="*/ 127462 h 1080115"/>
              <a:gd name="connsiteX377" fmla="*/ 574502 w 1518227"/>
              <a:gd name="connsiteY377" fmla="*/ 128693 h 1080115"/>
              <a:gd name="connsiteX378" fmla="*/ 566420 w 1518227"/>
              <a:gd name="connsiteY378" fmla="*/ 129925 h 1080115"/>
              <a:gd name="connsiteX379" fmla="*/ 560493 w 1518227"/>
              <a:gd name="connsiteY379" fmla="*/ 132080 h 1080115"/>
              <a:gd name="connsiteX380" fmla="*/ 557414 w 1518227"/>
              <a:gd name="connsiteY380" fmla="*/ 133619 h 1080115"/>
              <a:gd name="connsiteX381" fmla="*/ 554875 w 1518227"/>
              <a:gd name="connsiteY381" fmla="*/ 133619 h 1080115"/>
              <a:gd name="connsiteX382" fmla="*/ 551488 w 1518227"/>
              <a:gd name="connsiteY382" fmla="*/ 131926 h 1080115"/>
              <a:gd name="connsiteX383" fmla="*/ 550487 w 1518227"/>
              <a:gd name="connsiteY383" fmla="*/ 131079 h 1080115"/>
              <a:gd name="connsiteX384" fmla="*/ 547639 w 1518227"/>
              <a:gd name="connsiteY384" fmla="*/ 127154 h 1080115"/>
              <a:gd name="connsiteX385" fmla="*/ 544561 w 1518227"/>
              <a:gd name="connsiteY385" fmla="*/ 124075 h 1080115"/>
              <a:gd name="connsiteX386" fmla="*/ 539865 w 1518227"/>
              <a:gd name="connsiteY386" fmla="*/ 122767 h 1080115"/>
              <a:gd name="connsiteX387" fmla="*/ 533323 w 1518227"/>
              <a:gd name="connsiteY387" fmla="*/ 124768 h 1080115"/>
              <a:gd name="connsiteX388" fmla="*/ 522393 w 1518227"/>
              <a:gd name="connsiteY388" fmla="*/ 129694 h 1080115"/>
              <a:gd name="connsiteX389" fmla="*/ 521624 w 1518227"/>
              <a:gd name="connsiteY389" fmla="*/ 129925 h 1080115"/>
              <a:gd name="connsiteX390" fmla="*/ 514312 w 1518227"/>
              <a:gd name="connsiteY390" fmla="*/ 130925 h 1080115"/>
              <a:gd name="connsiteX391" fmla="*/ 513157 w 1518227"/>
              <a:gd name="connsiteY391" fmla="*/ 131079 h 1080115"/>
              <a:gd name="connsiteX392" fmla="*/ 504536 w 1518227"/>
              <a:gd name="connsiteY392" fmla="*/ 131695 h 1080115"/>
              <a:gd name="connsiteX393" fmla="*/ 497917 w 1518227"/>
              <a:gd name="connsiteY393" fmla="*/ 131156 h 1080115"/>
              <a:gd name="connsiteX394" fmla="*/ 491836 w 1518227"/>
              <a:gd name="connsiteY394" fmla="*/ 131695 h 1080115"/>
              <a:gd name="connsiteX395" fmla="*/ 489912 w 1518227"/>
              <a:gd name="connsiteY395" fmla="*/ 133004 h 1080115"/>
              <a:gd name="connsiteX396" fmla="*/ 489527 w 1518227"/>
              <a:gd name="connsiteY396" fmla="*/ 134389 h 1080115"/>
              <a:gd name="connsiteX397" fmla="*/ 491144 w 1518227"/>
              <a:gd name="connsiteY397" fmla="*/ 136005 h 1080115"/>
              <a:gd name="connsiteX398" fmla="*/ 491913 w 1518227"/>
              <a:gd name="connsiteY398" fmla="*/ 137622 h 1080115"/>
              <a:gd name="connsiteX399" fmla="*/ 492452 w 1518227"/>
              <a:gd name="connsiteY399" fmla="*/ 141547 h 1080115"/>
              <a:gd name="connsiteX400" fmla="*/ 492452 w 1518227"/>
              <a:gd name="connsiteY400" fmla="*/ 142240 h 1080115"/>
              <a:gd name="connsiteX401" fmla="*/ 492452 w 1518227"/>
              <a:gd name="connsiteY401" fmla="*/ 142240 h 1080115"/>
              <a:gd name="connsiteX402" fmla="*/ 492452 w 1518227"/>
              <a:gd name="connsiteY402" fmla="*/ 142240 h 1080115"/>
              <a:gd name="connsiteX403" fmla="*/ 490759 w 1518227"/>
              <a:gd name="connsiteY403" fmla="*/ 156864 h 1080115"/>
              <a:gd name="connsiteX404" fmla="*/ 489758 w 1518227"/>
              <a:gd name="connsiteY404" fmla="*/ 158711 h 1080115"/>
              <a:gd name="connsiteX405" fmla="*/ 482985 w 1518227"/>
              <a:gd name="connsiteY405" fmla="*/ 164330 h 1080115"/>
              <a:gd name="connsiteX406" fmla="*/ 481214 w 1518227"/>
              <a:gd name="connsiteY406" fmla="*/ 165023 h 1080115"/>
              <a:gd name="connsiteX407" fmla="*/ 477751 w 1518227"/>
              <a:gd name="connsiteY407" fmla="*/ 165023 h 1080115"/>
              <a:gd name="connsiteX408" fmla="*/ 477135 w 1518227"/>
              <a:gd name="connsiteY408" fmla="*/ 166178 h 1080115"/>
              <a:gd name="connsiteX409" fmla="*/ 476673 w 1518227"/>
              <a:gd name="connsiteY409" fmla="*/ 167024 h 1080115"/>
              <a:gd name="connsiteX410" fmla="*/ 475211 w 1518227"/>
              <a:gd name="connsiteY410" fmla="*/ 184496 h 1080115"/>
              <a:gd name="connsiteX411" fmla="*/ 475057 w 1518227"/>
              <a:gd name="connsiteY411" fmla="*/ 186113 h 1080115"/>
              <a:gd name="connsiteX412" fmla="*/ 474672 w 1518227"/>
              <a:gd name="connsiteY412" fmla="*/ 187267 h 1080115"/>
              <a:gd name="connsiteX413" fmla="*/ 472440 w 1518227"/>
              <a:gd name="connsiteY413" fmla="*/ 191193 h 1080115"/>
              <a:gd name="connsiteX414" fmla="*/ 470747 w 1518227"/>
              <a:gd name="connsiteY414" fmla="*/ 192501 h 1080115"/>
              <a:gd name="connsiteX415" fmla="*/ 468592 w 1518227"/>
              <a:gd name="connsiteY415" fmla="*/ 192193 h 1080115"/>
              <a:gd name="connsiteX416" fmla="*/ 464666 w 1518227"/>
              <a:gd name="connsiteY416" fmla="*/ 189961 h 1080115"/>
              <a:gd name="connsiteX417" fmla="*/ 464204 w 1518227"/>
              <a:gd name="connsiteY417" fmla="*/ 189576 h 1080115"/>
              <a:gd name="connsiteX418" fmla="*/ 458047 w 1518227"/>
              <a:gd name="connsiteY418" fmla="*/ 183958 h 1080115"/>
              <a:gd name="connsiteX419" fmla="*/ 451042 w 1518227"/>
              <a:gd name="connsiteY419" fmla="*/ 178955 h 1080115"/>
              <a:gd name="connsiteX420" fmla="*/ 446270 w 1518227"/>
              <a:gd name="connsiteY420" fmla="*/ 178493 h 1080115"/>
              <a:gd name="connsiteX421" fmla="*/ 440652 w 1518227"/>
              <a:gd name="connsiteY421" fmla="*/ 180494 h 1080115"/>
              <a:gd name="connsiteX422" fmla="*/ 430646 w 1518227"/>
              <a:gd name="connsiteY422" fmla="*/ 182341 h 1080115"/>
              <a:gd name="connsiteX423" fmla="*/ 430030 w 1518227"/>
              <a:gd name="connsiteY423" fmla="*/ 182418 h 1080115"/>
              <a:gd name="connsiteX424" fmla="*/ 404476 w 1518227"/>
              <a:gd name="connsiteY424" fmla="*/ 181341 h 1080115"/>
              <a:gd name="connsiteX425" fmla="*/ 399934 w 1518227"/>
              <a:gd name="connsiteY425" fmla="*/ 182187 h 1080115"/>
              <a:gd name="connsiteX426" fmla="*/ 396625 w 1518227"/>
              <a:gd name="connsiteY426" fmla="*/ 188268 h 1080115"/>
              <a:gd name="connsiteX427" fmla="*/ 396317 w 1518227"/>
              <a:gd name="connsiteY427" fmla="*/ 188730 h 1080115"/>
              <a:gd name="connsiteX428" fmla="*/ 393469 w 1518227"/>
              <a:gd name="connsiteY428" fmla="*/ 192116 h 1080115"/>
              <a:gd name="connsiteX429" fmla="*/ 391006 w 1518227"/>
              <a:gd name="connsiteY429" fmla="*/ 193117 h 1080115"/>
              <a:gd name="connsiteX430" fmla="*/ 388851 w 1518227"/>
              <a:gd name="connsiteY430" fmla="*/ 191577 h 1080115"/>
              <a:gd name="connsiteX431" fmla="*/ 385079 w 1518227"/>
              <a:gd name="connsiteY431" fmla="*/ 184035 h 1080115"/>
              <a:gd name="connsiteX432" fmla="*/ 382232 w 1518227"/>
              <a:gd name="connsiteY432" fmla="*/ 180725 h 1080115"/>
              <a:gd name="connsiteX433" fmla="*/ 380692 w 1518227"/>
              <a:gd name="connsiteY433" fmla="*/ 179801 h 1080115"/>
              <a:gd name="connsiteX434" fmla="*/ 375689 w 1518227"/>
              <a:gd name="connsiteY434" fmla="*/ 180571 h 1080115"/>
              <a:gd name="connsiteX435" fmla="*/ 374919 w 1518227"/>
              <a:gd name="connsiteY435" fmla="*/ 180725 h 1080115"/>
              <a:gd name="connsiteX436" fmla="*/ 370763 w 1518227"/>
              <a:gd name="connsiteY436" fmla="*/ 183034 h 1080115"/>
              <a:gd name="connsiteX437" fmla="*/ 367684 w 1518227"/>
              <a:gd name="connsiteY437" fmla="*/ 186574 h 1080115"/>
              <a:gd name="connsiteX438" fmla="*/ 357755 w 1518227"/>
              <a:gd name="connsiteY438" fmla="*/ 201507 h 1080115"/>
              <a:gd name="connsiteX439" fmla="*/ 354984 w 1518227"/>
              <a:gd name="connsiteY439" fmla="*/ 202738 h 1080115"/>
              <a:gd name="connsiteX440" fmla="*/ 351059 w 1518227"/>
              <a:gd name="connsiteY440" fmla="*/ 202199 h 1080115"/>
              <a:gd name="connsiteX441" fmla="*/ 345748 w 1518227"/>
              <a:gd name="connsiteY441" fmla="*/ 201045 h 1080115"/>
              <a:gd name="connsiteX442" fmla="*/ 344978 w 1518227"/>
              <a:gd name="connsiteY442" fmla="*/ 200737 h 1080115"/>
              <a:gd name="connsiteX443" fmla="*/ 341053 w 1518227"/>
              <a:gd name="connsiteY443" fmla="*/ 198505 h 1080115"/>
              <a:gd name="connsiteX444" fmla="*/ 339898 w 1518227"/>
              <a:gd name="connsiteY444" fmla="*/ 197350 h 1080115"/>
              <a:gd name="connsiteX445" fmla="*/ 339128 w 1518227"/>
              <a:gd name="connsiteY445" fmla="*/ 195811 h 1080115"/>
              <a:gd name="connsiteX446" fmla="*/ 335819 w 1518227"/>
              <a:gd name="connsiteY446" fmla="*/ 193733 h 1080115"/>
              <a:gd name="connsiteX447" fmla="*/ 327429 w 1518227"/>
              <a:gd name="connsiteY447" fmla="*/ 192655 h 1080115"/>
              <a:gd name="connsiteX448" fmla="*/ 317269 w 1518227"/>
              <a:gd name="connsiteY448" fmla="*/ 193194 h 1080115"/>
              <a:gd name="connsiteX449" fmla="*/ 314113 w 1518227"/>
              <a:gd name="connsiteY449" fmla="*/ 193964 h 1080115"/>
              <a:gd name="connsiteX450" fmla="*/ 314498 w 1518227"/>
              <a:gd name="connsiteY450" fmla="*/ 194656 h 1080115"/>
              <a:gd name="connsiteX451" fmla="*/ 322811 w 1518227"/>
              <a:gd name="connsiteY451" fmla="*/ 206202 h 1080115"/>
              <a:gd name="connsiteX452" fmla="*/ 323196 w 1518227"/>
              <a:gd name="connsiteY452" fmla="*/ 208819 h 1080115"/>
              <a:gd name="connsiteX453" fmla="*/ 320964 w 1518227"/>
              <a:gd name="connsiteY453" fmla="*/ 214976 h 1080115"/>
              <a:gd name="connsiteX454" fmla="*/ 318270 w 1518227"/>
              <a:gd name="connsiteY454" fmla="*/ 230832 h 1080115"/>
              <a:gd name="connsiteX455" fmla="*/ 317192 w 1518227"/>
              <a:gd name="connsiteY455" fmla="*/ 232602 h 1080115"/>
              <a:gd name="connsiteX456" fmla="*/ 312728 w 1518227"/>
              <a:gd name="connsiteY456" fmla="*/ 235989 h 1080115"/>
              <a:gd name="connsiteX457" fmla="*/ 311035 w 1518227"/>
              <a:gd name="connsiteY457" fmla="*/ 236528 h 1080115"/>
              <a:gd name="connsiteX458" fmla="*/ 298642 w 1518227"/>
              <a:gd name="connsiteY458" fmla="*/ 236528 h 1080115"/>
              <a:gd name="connsiteX459" fmla="*/ 298642 w 1518227"/>
              <a:gd name="connsiteY459" fmla="*/ 243301 h 1080115"/>
              <a:gd name="connsiteX460" fmla="*/ 298642 w 1518227"/>
              <a:gd name="connsiteY460" fmla="*/ 243301 h 1080115"/>
              <a:gd name="connsiteX461" fmla="*/ 297488 w 1518227"/>
              <a:gd name="connsiteY461" fmla="*/ 245533 h 1080115"/>
              <a:gd name="connsiteX462" fmla="*/ 295872 w 1518227"/>
              <a:gd name="connsiteY462" fmla="*/ 246688 h 1080115"/>
              <a:gd name="connsiteX463" fmla="*/ 294486 w 1518227"/>
              <a:gd name="connsiteY463" fmla="*/ 250382 h 1080115"/>
              <a:gd name="connsiteX464" fmla="*/ 292100 w 1518227"/>
              <a:gd name="connsiteY464" fmla="*/ 255155 h 1080115"/>
              <a:gd name="connsiteX465" fmla="*/ 291561 w 1518227"/>
              <a:gd name="connsiteY465" fmla="*/ 255847 h 1080115"/>
              <a:gd name="connsiteX466" fmla="*/ 286866 w 1518227"/>
              <a:gd name="connsiteY466" fmla="*/ 260542 h 1080115"/>
              <a:gd name="connsiteX467" fmla="*/ 287174 w 1518227"/>
              <a:gd name="connsiteY467" fmla="*/ 263544 h 1080115"/>
              <a:gd name="connsiteX468" fmla="*/ 289945 w 1518227"/>
              <a:gd name="connsiteY468" fmla="*/ 267624 h 1080115"/>
              <a:gd name="connsiteX469" fmla="*/ 294640 w 1518227"/>
              <a:gd name="connsiteY469" fmla="*/ 271318 h 1080115"/>
              <a:gd name="connsiteX470" fmla="*/ 295179 w 1518227"/>
              <a:gd name="connsiteY470" fmla="*/ 271857 h 1080115"/>
              <a:gd name="connsiteX471" fmla="*/ 298566 w 1518227"/>
              <a:gd name="connsiteY471" fmla="*/ 276321 h 1080115"/>
              <a:gd name="connsiteX472" fmla="*/ 298950 w 1518227"/>
              <a:gd name="connsiteY472" fmla="*/ 277091 h 1080115"/>
              <a:gd name="connsiteX473" fmla="*/ 300105 w 1518227"/>
              <a:gd name="connsiteY473" fmla="*/ 280478 h 1080115"/>
              <a:gd name="connsiteX474" fmla="*/ 300259 w 1518227"/>
              <a:gd name="connsiteY474" fmla="*/ 281709 h 1080115"/>
              <a:gd name="connsiteX475" fmla="*/ 299797 w 1518227"/>
              <a:gd name="connsiteY475" fmla="*/ 282864 h 1080115"/>
              <a:gd name="connsiteX476" fmla="*/ 298642 w 1518227"/>
              <a:gd name="connsiteY476" fmla="*/ 284557 h 1080115"/>
              <a:gd name="connsiteX477" fmla="*/ 296872 w 1518227"/>
              <a:gd name="connsiteY477" fmla="*/ 285789 h 1080115"/>
              <a:gd name="connsiteX478" fmla="*/ 291946 w 1518227"/>
              <a:gd name="connsiteY478" fmla="*/ 286789 h 1080115"/>
              <a:gd name="connsiteX479" fmla="*/ 290484 w 1518227"/>
              <a:gd name="connsiteY479" fmla="*/ 287944 h 1080115"/>
              <a:gd name="connsiteX480" fmla="*/ 289714 w 1518227"/>
              <a:gd name="connsiteY480" fmla="*/ 292639 h 1080115"/>
              <a:gd name="connsiteX481" fmla="*/ 295410 w 1518227"/>
              <a:gd name="connsiteY481" fmla="*/ 302414 h 1080115"/>
              <a:gd name="connsiteX482" fmla="*/ 295794 w 1518227"/>
              <a:gd name="connsiteY482" fmla="*/ 303491 h 1080115"/>
              <a:gd name="connsiteX483" fmla="*/ 296333 w 1518227"/>
              <a:gd name="connsiteY483" fmla="*/ 308572 h 1080115"/>
              <a:gd name="connsiteX484" fmla="*/ 296333 w 1518227"/>
              <a:gd name="connsiteY484" fmla="*/ 308572 h 1080115"/>
              <a:gd name="connsiteX485" fmla="*/ 296333 w 1518227"/>
              <a:gd name="connsiteY485" fmla="*/ 308572 h 1080115"/>
              <a:gd name="connsiteX486" fmla="*/ 296256 w 1518227"/>
              <a:gd name="connsiteY486" fmla="*/ 309495 h 1080115"/>
              <a:gd name="connsiteX487" fmla="*/ 295102 w 1518227"/>
              <a:gd name="connsiteY487" fmla="*/ 314575 h 1080115"/>
              <a:gd name="connsiteX488" fmla="*/ 293485 w 1518227"/>
              <a:gd name="connsiteY488" fmla="*/ 316576 h 1080115"/>
              <a:gd name="connsiteX489" fmla="*/ 289560 w 1518227"/>
              <a:gd name="connsiteY489" fmla="*/ 318270 h 1080115"/>
              <a:gd name="connsiteX490" fmla="*/ 287174 w 1518227"/>
              <a:gd name="connsiteY490" fmla="*/ 318193 h 1080115"/>
              <a:gd name="connsiteX491" fmla="*/ 284942 w 1518227"/>
              <a:gd name="connsiteY491" fmla="*/ 317038 h 1080115"/>
              <a:gd name="connsiteX492" fmla="*/ 283556 w 1518227"/>
              <a:gd name="connsiteY492" fmla="*/ 315422 h 1080115"/>
              <a:gd name="connsiteX493" fmla="*/ 281863 w 1518227"/>
              <a:gd name="connsiteY493" fmla="*/ 310419 h 1080115"/>
              <a:gd name="connsiteX494" fmla="*/ 281709 w 1518227"/>
              <a:gd name="connsiteY494" fmla="*/ 311573 h 1080115"/>
              <a:gd name="connsiteX495" fmla="*/ 282710 w 1518227"/>
              <a:gd name="connsiteY495" fmla="*/ 315576 h 1080115"/>
              <a:gd name="connsiteX496" fmla="*/ 282710 w 1518227"/>
              <a:gd name="connsiteY496" fmla="*/ 315576 h 1080115"/>
              <a:gd name="connsiteX497" fmla="*/ 282710 w 1518227"/>
              <a:gd name="connsiteY497" fmla="*/ 316961 h 1080115"/>
              <a:gd name="connsiteX498" fmla="*/ 282710 w 1518227"/>
              <a:gd name="connsiteY498" fmla="*/ 316961 h 1080115"/>
              <a:gd name="connsiteX499" fmla="*/ 281555 w 1518227"/>
              <a:gd name="connsiteY499" fmla="*/ 321425 h 1080115"/>
              <a:gd name="connsiteX500" fmla="*/ 279785 w 1518227"/>
              <a:gd name="connsiteY500" fmla="*/ 323350 h 1080115"/>
              <a:gd name="connsiteX501" fmla="*/ 275321 w 1518227"/>
              <a:gd name="connsiteY501" fmla="*/ 325043 h 1080115"/>
              <a:gd name="connsiteX502" fmla="*/ 273858 w 1518227"/>
              <a:gd name="connsiteY502" fmla="*/ 325197 h 1080115"/>
              <a:gd name="connsiteX503" fmla="*/ 270471 w 1518227"/>
              <a:gd name="connsiteY503" fmla="*/ 324658 h 1080115"/>
              <a:gd name="connsiteX504" fmla="*/ 268932 w 1518227"/>
              <a:gd name="connsiteY504" fmla="*/ 323888 h 1080115"/>
              <a:gd name="connsiteX505" fmla="*/ 265315 w 1518227"/>
              <a:gd name="connsiteY505" fmla="*/ 320271 h 1080115"/>
              <a:gd name="connsiteX506" fmla="*/ 264699 w 1518227"/>
              <a:gd name="connsiteY506" fmla="*/ 320579 h 1080115"/>
              <a:gd name="connsiteX507" fmla="*/ 264006 w 1518227"/>
              <a:gd name="connsiteY507" fmla="*/ 322426 h 1080115"/>
              <a:gd name="connsiteX508" fmla="*/ 262774 w 1518227"/>
              <a:gd name="connsiteY508" fmla="*/ 323811 h 1080115"/>
              <a:gd name="connsiteX509" fmla="*/ 254077 w 1518227"/>
              <a:gd name="connsiteY509" fmla="*/ 328738 h 1080115"/>
              <a:gd name="connsiteX510" fmla="*/ 249228 w 1518227"/>
              <a:gd name="connsiteY510" fmla="*/ 333048 h 1080115"/>
              <a:gd name="connsiteX511" fmla="*/ 241069 w 1518227"/>
              <a:gd name="connsiteY511" fmla="*/ 342900 h 1080115"/>
              <a:gd name="connsiteX512" fmla="*/ 235219 w 1518227"/>
              <a:gd name="connsiteY512" fmla="*/ 353676 h 1080115"/>
              <a:gd name="connsiteX513" fmla="*/ 234450 w 1518227"/>
              <a:gd name="connsiteY513" fmla="*/ 354599 h 1080115"/>
              <a:gd name="connsiteX514" fmla="*/ 227984 w 1518227"/>
              <a:gd name="connsiteY514" fmla="*/ 359448 h 1080115"/>
              <a:gd name="connsiteX515" fmla="*/ 234988 w 1518227"/>
              <a:gd name="connsiteY515" fmla="*/ 360834 h 1080115"/>
              <a:gd name="connsiteX516" fmla="*/ 239145 w 1518227"/>
              <a:gd name="connsiteY516" fmla="*/ 361988 h 1080115"/>
              <a:gd name="connsiteX517" fmla="*/ 240146 w 1518227"/>
              <a:gd name="connsiteY517" fmla="*/ 362527 h 1080115"/>
              <a:gd name="connsiteX518" fmla="*/ 243532 w 1518227"/>
              <a:gd name="connsiteY518" fmla="*/ 365375 h 1080115"/>
              <a:gd name="connsiteX519" fmla="*/ 244533 w 1518227"/>
              <a:gd name="connsiteY519" fmla="*/ 367068 h 1080115"/>
              <a:gd name="connsiteX520" fmla="*/ 245071 w 1518227"/>
              <a:gd name="connsiteY520" fmla="*/ 370455 h 1080115"/>
              <a:gd name="connsiteX521" fmla="*/ 245071 w 1518227"/>
              <a:gd name="connsiteY521" fmla="*/ 370455 h 1080115"/>
              <a:gd name="connsiteX522" fmla="*/ 245071 w 1518227"/>
              <a:gd name="connsiteY522" fmla="*/ 370455 h 1080115"/>
              <a:gd name="connsiteX523" fmla="*/ 244841 w 1518227"/>
              <a:gd name="connsiteY523" fmla="*/ 372149 h 1080115"/>
              <a:gd name="connsiteX524" fmla="*/ 243147 w 1518227"/>
              <a:gd name="connsiteY524" fmla="*/ 375535 h 1080115"/>
              <a:gd name="connsiteX525" fmla="*/ 241993 w 1518227"/>
              <a:gd name="connsiteY525" fmla="*/ 376689 h 1080115"/>
              <a:gd name="connsiteX526" fmla="*/ 238067 w 1518227"/>
              <a:gd name="connsiteY526" fmla="*/ 378922 h 1080115"/>
              <a:gd name="connsiteX527" fmla="*/ 237375 w 1518227"/>
              <a:gd name="connsiteY527" fmla="*/ 379230 h 1080115"/>
              <a:gd name="connsiteX528" fmla="*/ 233988 w 1518227"/>
              <a:gd name="connsiteY528" fmla="*/ 380307 h 1080115"/>
              <a:gd name="connsiteX529" fmla="*/ 234296 w 1518227"/>
              <a:gd name="connsiteY529" fmla="*/ 382385 h 1080115"/>
              <a:gd name="connsiteX530" fmla="*/ 237452 w 1518227"/>
              <a:gd name="connsiteY530" fmla="*/ 388774 h 1080115"/>
              <a:gd name="connsiteX531" fmla="*/ 237682 w 1518227"/>
              <a:gd name="connsiteY531" fmla="*/ 389390 h 1080115"/>
              <a:gd name="connsiteX532" fmla="*/ 239376 w 1518227"/>
              <a:gd name="connsiteY532" fmla="*/ 396702 h 1080115"/>
              <a:gd name="connsiteX533" fmla="*/ 239991 w 1518227"/>
              <a:gd name="connsiteY533" fmla="*/ 406169 h 1080115"/>
              <a:gd name="connsiteX534" fmla="*/ 239991 w 1518227"/>
              <a:gd name="connsiteY534" fmla="*/ 406169 h 1080115"/>
              <a:gd name="connsiteX535" fmla="*/ 239991 w 1518227"/>
              <a:gd name="connsiteY535" fmla="*/ 406169 h 1080115"/>
              <a:gd name="connsiteX536" fmla="*/ 239838 w 1518227"/>
              <a:gd name="connsiteY536" fmla="*/ 407247 h 1080115"/>
              <a:gd name="connsiteX537" fmla="*/ 237605 w 1518227"/>
              <a:gd name="connsiteY537" fmla="*/ 414020 h 1080115"/>
              <a:gd name="connsiteX538" fmla="*/ 236451 w 1518227"/>
              <a:gd name="connsiteY538" fmla="*/ 415483 h 1080115"/>
              <a:gd name="connsiteX539" fmla="*/ 217208 w 1518227"/>
              <a:gd name="connsiteY539" fmla="*/ 427567 h 1080115"/>
              <a:gd name="connsiteX540" fmla="*/ 214437 w 1518227"/>
              <a:gd name="connsiteY540" fmla="*/ 431261 h 1080115"/>
              <a:gd name="connsiteX541" fmla="*/ 213437 w 1518227"/>
              <a:gd name="connsiteY541" fmla="*/ 434725 h 1080115"/>
              <a:gd name="connsiteX542" fmla="*/ 212359 w 1518227"/>
              <a:gd name="connsiteY542" fmla="*/ 439651 h 1080115"/>
              <a:gd name="connsiteX543" fmla="*/ 211744 w 1518227"/>
              <a:gd name="connsiteY543" fmla="*/ 440882 h 1080115"/>
              <a:gd name="connsiteX544" fmla="*/ 207279 w 1518227"/>
              <a:gd name="connsiteY544" fmla="*/ 445962 h 1080115"/>
              <a:gd name="connsiteX545" fmla="*/ 206664 w 1518227"/>
              <a:gd name="connsiteY545" fmla="*/ 446501 h 1080115"/>
              <a:gd name="connsiteX546" fmla="*/ 197658 w 1518227"/>
              <a:gd name="connsiteY546" fmla="*/ 452120 h 1080115"/>
              <a:gd name="connsiteX547" fmla="*/ 166100 w 1518227"/>
              <a:gd name="connsiteY547" fmla="*/ 465128 h 1080115"/>
              <a:gd name="connsiteX548" fmla="*/ 154016 w 1518227"/>
              <a:gd name="connsiteY548" fmla="*/ 474980 h 1080115"/>
              <a:gd name="connsiteX549" fmla="*/ 154016 w 1518227"/>
              <a:gd name="connsiteY549" fmla="*/ 474980 h 1080115"/>
              <a:gd name="connsiteX550" fmla="*/ 153324 w 1518227"/>
              <a:gd name="connsiteY550" fmla="*/ 475365 h 1080115"/>
              <a:gd name="connsiteX551" fmla="*/ 3695 w 1518227"/>
              <a:gd name="connsiteY551" fmla="*/ 537787 h 1080115"/>
              <a:gd name="connsiteX552" fmla="*/ 154 w 1518227"/>
              <a:gd name="connsiteY552" fmla="*/ 540173 h 1080115"/>
              <a:gd name="connsiteX553" fmla="*/ 0 w 1518227"/>
              <a:gd name="connsiteY553" fmla="*/ 540943 h 1080115"/>
              <a:gd name="connsiteX554" fmla="*/ 2463 w 1518227"/>
              <a:gd name="connsiteY554" fmla="*/ 543406 h 1080115"/>
              <a:gd name="connsiteX555" fmla="*/ 23168 w 1518227"/>
              <a:gd name="connsiteY555" fmla="*/ 549948 h 1080115"/>
              <a:gd name="connsiteX556" fmla="*/ 42487 w 1518227"/>
              <a:gd name="connsiteY556" fmla="*/ 560108 h 1080115"/>
              <a:gd name="connsiteX557" fmla="*/ 51185 w 1518227"/>
              <a:gd name="connsiteY557" fmla="*/ 562264 h 1080115"/>
              <a:gd name="connsiteX558" fmla="*/ 51801 w 1518227"/>
              <a:gd name="connsiteY558" fmla="*/ 562494 h 1080115"/>
              <a:gd name="connsiteX559" fmla="*/ 60267 w 1518227"/>
              <a:gd name="connsiteY559" fmla="*/ 566959 h 1080115"/>
              <a:gd name="connsiteX560" fmla="*/ 60960 w 1518227"/>
              <a:gd name="connsiteY560" fmla="*/ 567498 h 1080115"/>
              <a:gd name="connsiteX561" fmla="*/ 68811 w 1518227"/>
              <a:gd name="connsiteY561" fmla="*/ 575964 h 1080115"/>
              <a:gd name="connsiteX562" fmla="*/ 87592 w 1518227"/>
              <a:gd name="connsiteY562" fmla="*/ 602673 h 1080115"/>
              <a:gd name="connsiteX563" fmla="*/ 103524 w 1518227"/>
              <a:gd name="connsiteY563" fmla="*/ 633384 h 1080115"/>
              <a:gd name="connsiteX564" fmla="*/ 107911 w 1518227"/>
              <a:gd name="connsiteY564" fmla="*/ 644313 h 1080115"/>
              <a:gd name="connsiteX565" fmla="*/ 112607 w 1518227"/>
              <a:gd name="connsiteY565" fmla="*/ 649008 h 1080115"/>
              <a:gd name="connsiteX566" fmla="*/ 119149 w 1518227"/>
              <a:gd name="connsiteY566" fmla="*/ 653473 h 1080115"/>
              <a:gd name="connsiteX567" fmla="*/ 147859 w 1518227"/>
              <a:gd name="connsiteY567" fmla="*/ 661170 h 1080115"/>
              <a:gd name="connsiteX568" fmla="*/ 152246 w 1518227"/>
              <a:gd name="connsiteY568" fmla="*/ 663017 h 1080115"/>
              <a:gd name="connsiteX569" fmla="*/ 153401 w 1518227"/>
              <a:gd name="connsiteY569" fmla="*/ 663940 h 1080115"/>
              <a:gd name="connsiteX570" fmla="*/ 156248 w 1518227"/>
              <a:gd name="connsiteY570" fmla="*/ 667866 h 1080115"/>
              <a:gd name="connsiteX571" fmla="*/ 156787 w 1518227"/>
              <a:gd name="connsiteY571" fmla="*/ 669328 h 1080115"/>
              <a:gd name="connsiteX572" fmla="*/ 157095 w 1518227"/>
              <a:gd name="connsiteY572" fmla="*/ 674178 h 1080115"/>
              <a:gd name="connsiteX573" fmla="*/ 167563 w 1518227"/>
              <a:gd name="connsiteY573" fmla="*/ 672484 h 1080115"/>
              <a:gd name="connsiteX574" fmla="*/ 169949 w 1518227"/>
              <a:gd name="connsiteY574" fmla="*/ 671099 h 1080115"/>
              <a:gd name="connsiteX575" fmla="*/ 170488 w 1518227"/>
              <a:gd name="connsiteY575" fmla="*/ 670868 h 1080115"/>
              <a:gd name="connsiteX576" fmla="*/ 180648 w 1518227"/>
              <a:gd name="connsiteY576" fmla="*/ 667481 h 1080115"/>
              <a:gd name="connsiteX577" fmla="*/ 181571 w 1518227"/>
              <a:gd name="connsiteY577" fmla="*/ 667327 h 1080115"/>
              <a:gd name="connsiteX578" fmla="*/ 187190 w 1518227"/>
              <a:gd name="connsiteY578" fmla="*/ 667327 h 1080115"/>
              <a:gd name="connsiteX579" fmla="*/ 188114 w 1518227"/>
              <a:gd name="connsiteY579" fmla="*/ 667481 h 1080115"/>
              <a:gd name="connsiteX580" fmla="*/ 207972 w 1518227"/>
              <a:gd name="connsiteY580" fmla="*/ 674101 h 1080115"/>
              <a:gd name="connsiteX581" fmla="*/ 211975 w 1518227"/>
              <a:gd name="connsiteY581" fmla="*/ 674101 h 1080115"/>
              <a:gd name="connsiteX582" fmla="*/ 213360 w 1518227"/>
              <a:gd name="connsiteY582" fmla="*/ 674485 h 1080115"/>
              <a:gd name="connsiteX583" fmla="*/ 222365 w 1518227"/>
              <a:gd name="connsiteY583" fmla="*/ 679566 h 1080115"/>
              <a:gd name="connsiteX584" fmla="*/ 226060 w 1518227"/>
              <a:gd name="connsiteY584" fmla="*/ 681182 h 1080115"/>
              <a:gd name="connsiteX585" fmla="*/ 227676 w 1518227"/>
              <a:gd name="connsiteY585" fmla="*/ 680489 h 1080115"/>
              <a:gd name="connsiteX586" fmla="*/ 228215 w 1518227"/>
              <a:gd name="connsiteY586" fmla="*/ 678950 h 1080115"/>
              <a:gd name="connsiteX587" fmla="*/ 227753 w 1518227"/>
              <a:gd name="connsiteY587" fmla="*/ 676256 h 1080115"/>
              <a:gd name="connsiteX588" fmla="*/ 227830 w 1518227"/>
              <a:gd name="connsiteY588" fmla="*/ 675101 h 1080115"/>
              <a:gd name="connsiteX589" fmla="*/ 228369 w 1518227"/>
              <a:gd name="connsiteY589" fmla="*/ 672869 h 1080115"/>
              <a:gd name="connsiteX590" fmla="*/ 229831 w 1518227"/>
              <a:gd name="connsiteY590" fmla="*/ 671022 h 1080115"/>
              <a:gd name="connsiteX591" fmla="*/ 232064 w 1518227"/>
              <a:gd name="connsiteY591" fmla="*/ 669867 h 1080115"/>
              <a:gd name="connsiteX592" fmla="*/ 233295 w 1518227"/>
              <a:gd name="connsiteY592" fmla="*/ 669560 h 1080115"/>
              <a:gd name="connsiteX593" fmla="*/ 239607 w 1518227"/>
              <a:gd name="connsiteY593" fmla="*/ 669560 h 1080115"/>
              <a:gd name="connsiteX594" fmla="*/ 245918 w 1518227"/>
              <a:gd name="connsiteY594" fmla="*/ 667481 h 1080115"/>
              <a:gd name="connsiteX595" fmla="*/ 250921 w 1518227"/>
              <a:gd name="connsiteY595" fmla="*/ 666788 h 1080115"/>
              <a:gd name="connsiteX596" fmla="*/ 252999 w 1518227"/>
              <a:gd name="connsiteY596" fmla="*/ 667327 h 1080115"/>
              <a:gd name="connsiteX597" fmla="*/ 257618 w 1518227"/>
              <a:gd name="connsiteY597" fmla="*/ 670945 h 1080115"/>
              <a:gd name="connsiteX598" fmla="*/ 260619 w 1518227"/>
              <a:gd name="connsiteY598" fmla="*/ 671792 h 1080115"/>
              <a:gd name="connsiteX599" fmla="*/ 268855 w 1518227"/>
              <a:gd name="connsiteY599" fmla="*/ 671792 h 1080115"/>
              <a:gd name="connsiteX600" fmla="*/ 279708 w 1518227"/>
              <a:gd name="connsiteY600" fmla="*/ 668559 h 1080115"/>
              <a:gd name="connsiteX601" fmla="*/ 284018 w 1518227"/>
              <a:gd name="connsiteY601" fmla="*/ 667866 h 1080115"/>
              <a:gd name="connsiteX602" fmla="*/ 284942 w 1518227"/>
              <a:gd name="connsiteY602" fmla="*/ 667866 h 1080115"/>
              <a:gd name="connsiteX603" fmla="*/ 287097 w 1518227"/>
              <a:gd name="connsiteY603" fmla="*/ 668328 h 1080115"/>
              <a:gd name="connsiteX604" fmla="*/ 287405 w 1518227"/>
              <a:gd name="connsiteY604" fmla="*/ 668251 h 1080115"/>
              <a:gd name="connsiteX605" fmla="*/ 288559 w 1518227"/>
              <a:gd name="connsiteY605" fmla="*/ 665634 h 1080115"/>
              <a:gd name="connsiteX606" fmla="*/ 290484 w 1518227"/>
              <a:gd name="connsiteY606" fmla="*/ 664018 h 1080115"/>
              <a:gd name="connsiteX607" fmla="*/ 294948 w 1518227"/>
              <a:gd name="connsiteY607" fmla="*/ 662863 h 1080115"/>
              <a:gd name="connsiteX608" fmla="*/ 295794 w 1518227"/>
              <a:gd name="connsiteY608" fmla="*/ 662786 h 1080115"/>
              <a:gd name="connsiteX609" fmla="*/ 306570 w 1518227"/>
              <a:gd name="connsiteY609" fmla="*/ 663325 h 1080115"/>
              <a:gd name="connsiteX610" fmla="*/ 311804 w 1518227"/>
              <a:gd name="connsiteY610" fmla="*/ 661863 h 1080115"/>
              <a:gd name="connsiteX611" fmla="*/ 315884 w 1518227"/>
              <a:gd name="connsiteY611" fmla="*/ 658784 h 1080115"/>
              <a:gd name="connsiteX612" fmla="*/ 317577 w 1518227"/>
              <a:gd name="connsiteY612" fmla="*/ 658245 h 1080115"/>
              <a:gd name="connsiteX613" fmla="*/ 321502 w 1518227"/>
              <a:gd name="connsiteY613" fmla="*/ 658245 h 1080115"/>
              <a:gd name="connsiteX614" fmla="*/ 323119 w 1518227"/>
              <a:gd name="connsiteY614" fmla="*/ 658784 h 1080115"/>
              <a:gd name="connsiteX615" fmla="*/ 328738 w 1518227"/>
              <a:gd name="connsiteY615" fmla="*/ 662709 h 1080115"/>
              <a:gd name="connsiteX616" fmla="*/ 329584 w 1518227"/>
              <a:gd name="connsiteY616" fmla="*/ 663633 h 1080115"/>
              <a:gd name="connsiteX617" fmla="*/ 335588 w 1518227"/>
              <a:gd name="connsiteY617" fmla="*/ 674023 h 1080115"/>
              <a:gd name="connsiteX618" fmla="*/ 343208 w 1518227"/>
              <a:gd name="connsiteY618" fmla="*/ 682259 h 1080115"/>
              <a:gd name="connsiteX619" fmla="*/ 343593 w 1518227"/>
              <a:gd name="connsiteY619" fmla="*/ 682721 h 1080115"/>
              <a:gd name="connsiteX620" fmla="*/ 345286 w 1518227"/>
              <a:gd name="connsiteY620" fmla="*/ 685569 h 1080115"/>
              <a:gd name="connsiteX621" fmla="*/ 345671 w 1518227"/>
              <a:gd name="connsiteY621" fmla="*/ 687031 h 1080115"/>
              <a:gd name="connsiteX622" fmla="*/ 345671 w 1518227"/>
              <a:gd name="connsiteY622" fmla="*/ 689264 h 1080115"/>
              <a:gd name="connsiteX623" fmla="*/ 345517 w 1518227"/>
              <a:gd name="connsiteY623" fmla="*/ 690033 h 1080115"/>
              <a:gd name="connsiteX624" fmla="*/ 343823 w 1518227"/>
              <a:gd name="connsiteY624" fmla="*/ 695652 h 1080115"/>
              <a:gd name="connsiteX625" fmla="*/ 342669 w 1518227"/>
              <a:gd name="connsiteY625" fmla="*/ 697191 h 1080115"/>
              <a:gd name="connsiteX626" fmla="*/ 333433 w 1518227"/>
              <a:gd name="connsiteY626" fmla="*/ 703118 h 1080115"/>
              <a:gd name="connsiteX627" fmla="*/ 330354 w 1518227"/>
              <a:gd name="connsiteY627" fmla="*/ 706736 h 1080115"/>
              <a:gd name="connsiteX628" fmla="*/ 329661 w 1518227"/>
              <a:gd name="connsiteY628" fmla="*/ 707274 h 1080115"/>
              <a:gd name="connsiteX629" fmla="*/ 315037 w 1518227"/>
              <a:gd name="connsiteY629" fmla="*/ 716280 h 1080115"/>
              <a:gd name="connsiteX630" fmla="*/ 304492 w 1518227"/>
              <a:gd name="connsiteY630" fmla="*/ 724900 h 1080115"/>
              <a:gd name="connsiteX631" fmla="*/ 302876 w 1518227"/>
              <a:gd name="connsiteY631" fmla="*/ 747838 h 1080115"/>
              <a:gd name="connsiteX632" fmla="*/ 298873 w 1518227"/>
              <a:gd name="connsiteY632" fmla="*/ 767850 h 1080115"/>
              <a:gd name="connsiteX633" fmla="*/ 282556 w 1518227"/>
              <a:gd name="connsiteY633" fmla="*/ 807335 h 1080115"/>
              <a:gd name="connsiteX634" fmla="*/ 282094 w 1518227"/>
              <a:gd name="connsiteY634" fmla="*/ 812954 h 1080115"/>
              <a:gd name="connsiteX635" fmla="*/ 283864 w 1518227"/>
              <a:gd name="connsiteY635" fmla="*/ 817341 h 1080115"/>
              <a:gd name="connsiteX636" fmla="*/ 323581 w 1518227"/>
              <a:gd name="connsiteY636" fmla="*/ 850438 h 1080115"/>
              <a:gd name="connsiteX637" fmla="*/ 342438 w 1518227"/>
              <a:gd name="connsiteY637" fmla="*/ 859828 h 1080115"/>
              <a:gd name="connsiteX638" fmla="*/ 353060 w 1518227"/>
              <a:gd name="connsiteY638" fmla="*/ 864062 h 1080115"/>
              <a:gd name="connsiteX639" fmla="*/ 370609 w 1518227"/>
              <a:gd name="connsiteY639" fmla="*/ 865139 h 1080115"/>
              <a:gd name="connsiteX640" fmla="*/ 371225 w 1518227"/>
              <a:gd name="connsiteY640" fmla="*/ 865216 h 1080115"/>
              <a:gd name="connsiteX641" fmla="*/ 388081 w 1518227"/>
              <a:gd name="connsiteY641" fmla="*/ 870296 h 1080115"/>
              <a:gd name="connsiteX642" fmla="*/ 388620 w 1518227"/>
              <a:gd name="connsiteY642" fmla="*/ 870527 h 1080115"/>
              <a:gd name="connsiteX643" fmla="*/ 401474 w 1518227"/>
              <a:gd name="connsiteY643" fmla="*/ 877531 h 1080115"/>
              <a:gd name="connsiteX644" fmla="*/ 413327 w 1518227"/>
              <a:gd name="connsiteY644" fmla="*/ 877531 h 1080115"/>
              <a:gd name="connsiteX645" fmla="*/ 419408 w 1518227"/>
              <a:gd name="connsiteY645" fmla="*/ 875992 h 1080115"/>
              <a:gd name="connsiteX646" fmla="*/ 435418 w 1518227"/>
              <a:gd name="connsiteY646" fmla="*/ 867680 h 1080115"/>
              <a:gd name="connsiteX647" fmla="*/ 436033 w 1518227"/>
              <a:gd name="connsiteY647" fmla="*/ 867448 h 1080115"/>
              <a:gd name="connsiteX648" fmla="*/ 442807 w 1518227"/>
              <a:gd name="connsiteY648" fmla="*/ 865755 h 1080115"/>
              <a:gd name="connsiteX649" fmla="*/ 443499 w 1518227"/>
              <a:gd name="connsiteY649" fmla="*/ 865678 h 1080115"/>
              <a:gd name="connsiteX650" fmla="*/ 450273 w 1518227"/>
              <a:gd name="connsiteY650" fmla="*/ 865678 h 1080115"/>
              <a:gd name="connsiteX651" fmla="*/ 450888 w 1518227"/>
              <a:gd name="connsiteY651" fmla="*/ 865755 h 1080115"/>
              <a:gd name="connsiteX652" fmla="*/ 458354 w 1518227"/>
              <a:gd name="connsiteY652" fmla="*/ 867371 h 1080115"/>
              <a:gd name="connsiteX653" fmla="*/ 473210 w 1518227"/>
              <a:gd name="connsiteY653" fmla="*/ 865755 h 1080115"/>
              <a:gd name="connsiteX654" fmla="*/ 498687 w 1518227"/>
              <a:gd name="connsiteY654" fmla="*/ 854133 h 1080115"/>
              <a:gd name="connsiteX655" fmla="*/ 499610 w 1518227"/>
              <a:gd name="connsiteY655" fmla="*/ 853902 h 1080115"/>
              <a:gd name="connsiteX656" fmla="*/ 514235 w 1518227"/>
              <a:gd name="connsiteY656" fmla="*/ 852747 h 1080115"/>
              <a:gd name="connsiteX657" fmla="*/ 515081 w 1518227"/>
              <a:gd name="connsiteY657" fmla="*/ 852824 h 1080115"/>
              <a:gd name="connsiteX658" fmla="*/ 542098 w 1518227"/>
              <a:gd name="connsiteY658" fmla="*/ 858982 h 1080115"/>
              <a:gd name="connsiteX659" fmla="*/ 570884 w 1518227"/>
              <a:gd name="connsiteY659" fmla="*/ 870758 h 1080115"/>
              <a:gd name="connsiteX660" fmla="*/ 586278 w 1518227"/>
              <a:gd name="connsiteY660" fmla="*/ 872990 h 1080115"/>
              <a:gd name="connsiteX661" fmla="*/ 719205 w 1518227"/>
              <a:gd name="connsiteY661" fmla="*/ 872990 h 1080115"/>
              <a:gd name="connsiteX662" fmla="*/ 1024928 w 1518227"/>
              <a:gd name="connsiteY662" fmla="*/ 872452 h 1080115"/>
              <a:gd name="connsiteX663" fmla="*/ 1024159 w 1518227"/>
              <a:gd name="connsiteY663" fmla="*/ 871990 h 1080115"/>
              <a:gd name="connsiteX664" fmla="*/ 1023235 w 1518227"/>
              <a:gd name="connsiteY664" fmla="*/ 870912 h 1080115"/>
              <a:gd name="connsiteX665" fmla="*/ 1022080 w 1518227"/>
              <a:gd name="connsiteY665" fmla="*/ 868680 h 1080115"/>
              <a:gd name="connsiteX666" fmla="*/ 1021773 w 1518227"/>
              <a:gd name="connsiteY666" fmla="*/ 867141 h 1080115"/>
              <a:gd name="connsiteX667" fmla="*/ 1022234 w 1518227"/>
              <a:gd name="connsiteY667" fmla="*/ 862753 h 1080115"/>
              <a:gd name="connsiteX668" fmla="*/ 1021696 w 1518227"/>
              <a:gd name="connsiteY668" fmla="*/ 861368 h 1080115"/>
              <a:gd name="connsiteX669" fmla="*/ 1019694 w 1518227"/>
              <a:gd name="connsiteY669" fmla="*/ 860060 h 1080115"/>
              <a:gd name="connsiteX670" fmla="*/ 1006379 w 1518227"/>
              <a:gd name="connsiteY670" fmla="*/ 859521 h 1080115"/>
              <a:gd name="connsiteX671" fmla="*/ 1003685 w 1518227"/>
              <a:gd name="connsiteY671" fmla="*/ 856981 h 1080115"/>
              <a:gd name="connsiteX672" fmla="*/ 1003146 w 1518227"/>
              <a:gd name="connsiteY672" fmla="*/ 850207 h 1080115"/>
              <a:gd name="connsiteX673" fmla="*/ 1003608 w 1518227"/>
              <a:gd name="connsiteY673" fmla="*/ 842356 h 1080115"/>
              <a:gd name="connsiteX674" fmla="*/ 1001607 w 1518227"/>
              <a:gd name="connsiteY674" fmla="*/ 839662 h 1080115"/>
              <a:gd name="connsiteX675" fmla="*/ 993217 w 1518227"/>
              <a:gd name="connsiteY675" fmla="*/ 838662 h 1080115"/>
              <a:gd name="connsiteX676" fmla="*/ 991831 w 1518227"/>
              <a:gd name="connsiteY676" fmla="*/ 838123 h 1080115"/>
              <a:gd name="connsiteX677" fmla="*/ 989599 w 1518227"/>
              <a:gd name="connsiteY677" fmla="*/ 836430 h 1080115"/>
              <a:gd name="connsiteX678" fmla="*/ 988984 w 1518227"/>
              <a:gd name="connsiteY678" fmla="*/ 832581 h 1080115"/>
              <a:gd name="connsiteX679" fmla="*/ 996142 w 1518227"/>
              <a:gd name="connsiteY679" fmla="*/ 822190 h 1080115"/>
              <a:gd name="connsiteX680" fmla="*/ 1018540 w 1518227"/>
              <a:gd name="connsiteY680" fmla="*/ 765695 h 1080115"/>
              <a:gd name="connsiteX681" fmla="*/ 1019617 w 1518227"/>
              <a:gd name="connsiteY681" fmla="*/ 764386 h 1080115"/>
              <a:gd name="connsiteX682" fmla="*/ 1023004 w 1518227"/>
              <a:gd name="connsiteY682" fmla="*/ 762154 h 1080115"/>
              <a:gd name="connsiteX683" fmla="*/ 1026776 w 1518227"/>
              <a:gd name="connsiteY683" fmla="*/ 762770 h 1080115"/>
              <a:gd name="connsiteX684" fmla="*/ 1028469 w 1518227"/>
              <a:gd name="connsiteY684" fmla="*/ 765002 h 1080115"/>
              <a:gd name="connsiteX685" fmla="*/ 1029008 w 1518227"/>
              <a:gd name="connsiteY685" fmla="*/ 766695 h 1080115"/>
              <a:gd name="connsiteX686" fmla="*/ 1029008 w 1518227"/>
              <a:gd name="connsiteY686" fmla="*/ 774007 h 1080115"/>
              <a:gd name="connsiteX687" fmla="*/ 1029316 w 1518227"/>
              <a:gd name="connsiteY687" fmla="*/ 775393 h 1080115"/>
              <a:gd name="connsiteX688" fmla="*/ 1031702 w 1518227"/>
              <a:gd name="connsiteY688" fmla="*/ 777779 h 1080115"/>
              <a:gd name="connsiteX689" fmla="*/ 1034011 w 1518227"/>
              <a:gd name="connsiteY689" fmla="*/ 778703 h 1080115"/>
              <a:gd name="connsiteX690" fmla="*/ 1041400 w 1518227"/>
              <a:gd name="connsiteY690" fmla="*/ 780242 h 1080115"/>
              <a:gd name="connsiteX691" fmla="*/ 1050329 w 1518227"/>
              <a:gd name="connsiteY691" fmla="*/ 783782 h 1080115"/>
              <a:gd name="connsiteX692" fmla="*/ 1051175 w 1518227"/>
              <a:gd name="connsiteY692" fmla="*/ 784321 h 1080115"/>
              <a:gd name="connsiteX693" fmla="*/ 1056794 w 1518227"/>
              <a:gd name="connsiteY693" fmla="*/ 789401 h 1080115"/>
              <a:gd name="connsiteX694" fmla="*/ 1057410 w 1518227"/>
              <a:gd name="connsiteY694" fmla="*/ 790171 h 1080115"/>
              <a:gd name="connsiteX695" fmla="*/ 1061335 w 1518227"/>
              <a:gd name="connsiteY695" fmla="*/ 797483 h 1080115"/>
              <a:gd name="connsiteX696" fmla="*/ 1069956 w 1518227"/>
              <a:gd name="connsiteY696" fmla="*/ 822113 h 1080115"/>
              <a:gd name="connsiteX697" fmla="*/ 1077037 w 1518227"/>
              <a:gd name="connsiteY697" fmla="*/ 837969 h 1080115"/>
              <a:gd name="connsiteX698" fmla="*/ 1087351 w 1518227"/>
              <a:gd name="connsiteY698" fmla="*/ 852131 h 1080115"/>
              <a:gd name="connsiteX699" fmla="*/ 1098973 w 1518227"/>
              <a:gd name="connsiteY699" fmla="*/ 862214 h 1080115"/>
              <a:gd name="connsiteX700" fmla="*/ 1110904 w 1518227"/>
              <a:gd name="connsiteY700" fmla="*/ 865293 h 1080115"/>
              <a:gd name="connsiteX701" fmla="*/ 1123681 w 1518227"/>
              <a:gd name="connsiteY701" fmla="*/ 865293 h 1080115"/>
              <a:gd name="connsiteX702" fmla="*/ 1136843 w 1518227"/>
              <a:gd name="connsiteY702" fmla="*/ 861984 h 1080115"/>
              <a:gd name="connsiteX703" fmla="*/ 1148927 w 1518227"/>
              <a:gd name="connsiteY703" fmla="*/ 857596 h 1080115"/>
              <a:gd name="connsiteX704" fmla="*/ 1162858 w 1518227"/>
              <a:gd name="connsiteY704" fmla="*/ 849514 h 1080115"/>
              <a:gd name="connsiteX705" fmla="*/ 1174481 w 1518227"/>
              <a:gd name="connsiteY705" fmla="*/ 839047 h 1080115"/>
              <a:gd name="connsiteX706" fmla="*/ 1219662 w 1518227"/>
              <a:gd name="connsiteY706" fmla="*/ 778164 h 1080115"/>
              <a:gd name="connsiteX707" fmla="*/ 1248526 w 1518227"/>
              <a:gd name="connsiteY707" fmla="*/ 747529 h 1080115"/>
              <a:gd name="connsiteX708" fmla="*/ 1249295 w 1518227"/>
              <a:gd name="connsiteY708" fmla="*/ 746914 h 1080115"/>
              <a:gd name="connsiteX709" fmla="*/ 1263688 w 1518227"/>
              <a:gd name="connsiteY709" fmla="*/ 739756 h 1080115"/>
              <a:gd name="connsiteX710" fmla="*/ 1274156 w 1518227"/>
              <a:gd name="connsiteY710" fmla="*/ 731520 h 1080115"/>
              <a:gd name="connsiteX711" fmla="*/ 1280468 w 1518227"/>
              <a:gd name="connsiteY711" fmla="*/ 726979 h 1080115"/>
              <a:gd name="connsiteX712" fmla="*/ 1281776 w 1518227"/>
              <a:gd name="connsiteY712" fmla="*/ 726440 h 1080115"/>
              <a:gd name="connsiteX713" fmla="*/ 1294784 w 1518227"/>
              <a:gd name="connsiteY713" fmla="*/ 724824 h 1080115"/>
              <a:gd name="connsiteX714" fmla="*/ 1297247 w 1518227"/>
              <a:gd name="connsiteY714" fmla="*/ 723592 h 1080115"/>
              <a:gd name="connsiteX715" fmla="*/ 1303097 w 1518227"/>
              <a:gd name="connsiteY715" fmla="*/ 717203 h 1080115"/>
              <a:gd name="connsiteX716" fmla="*/ 1303943 w 1518227"/>
              <a:gd name="connsiteY716" fmla="*/ 716588 h 1080115"/>
              <a:gd name="connsiteX717" fmla="*/ 1307330 w 1518227"/>
              <a:gd name="connsiteY717" fmla="*/ 714894 h 1080115"/>
              <a:gd name="connsiteX718" fmla="*/ 1308870 w 1518227"/>
              <a:gd name="connsiteY718" fmla="*/ 714587 h 1080115"/>
              <a:gd name="connsiteX719" fmla="*/ 1315027 w 1518227"/>
              <a:gd name="connsiteY719" fmla="*/ 715126 h 1080115"/>
              <a:gd name="connsiteX720" fmla="*/ 1315720 w 1518227"/>
              <a:gd name="connsiteY720" fmla="*/ 715279 h 1080115"/>
              <a:gd name="connsiteX721" fmla="*/ 1331499 w 1518227"/>
              <a:gd name="connsiteY721" fmla="*/ 720898 h 1080115"/>
              <a:gd name="connsiteX722" fmla="*/ 1337887 w 1518227"/>
              <a:gd name="connsiteY722" fmla="*/ 723823 h 1080115"/>
              <a:gd name="connsiteX723" fmla="*/ 1338734 w 1518227"/>
              <a:gd name="connsiteY723" fmla="*/ 724362 h 1080115"/>
              <a:gd name="connsiteX724" fmla="*/ 1348278 w 1518227"/>
              <a:gd name="connsiteY724" fmla="*/ 733906 h 1080115"/>
              <a:gd name="connsiteX725" fmla="*/ 1348740 w 1518227"/>
              <a:gd name="connsiteY725" fmla="*/ 734522 h 1080115"/>
              <a:gd name="connsiteX726" fmla="*/ 1356591 w 1518227"/>
              <a:gd name="connsiteY726" fmla="*/ 748607 h 1080115"/>
              <a:gd name="connsiteX727" fmla="*/ 1368521 w 1518227"/>
              <a:gd name="connsiteY727" fmla="*/ 778164 h 1080115"/>
              <a:gd name="connsiteX728" fmla="*/ 1377373 w 1518227"/>
              <a:gd name="connsiteY728" fmla="*/ 794173 h 1080115"/>
              <a:gd name="connsiteX729" fmla="*/ 1418244 w 1518227"/>
              <a:gd name="connsiteY729" fmla="*/ 848437 h 1080115"/>
              <a:gd name="connsiteX730" fmla="*/ 1433176 w 1518227"/>
              <a:gd name="connsiteY730" fmla="*/ 878686 h 1080115"/>
              <a:gd name="connsiteX731" fmla="*/ 1446261 w 1518227"/>
              <a:gd name="connsiteY731" fmla="*/ 919018 h 1080115"/>
              <a:gd name="connsiteX732" fmla="*/ 1450263 w 1518227"/>
              <a:gd name="connsiteY732" fmla="*/ 943033 h 1080115"/>
              <a:gd name="connsiteX733" fmla="*/ 1450263 w 1518227"/>
              <a:gd name="connsiteY733" fmla="*/ 943726 h 1080115"/>
              <a:gd name="connsiteX734" fmla="*/ 1440719 w 1518227"/>
              <a:gd name="connsiteY734" fmla="*/ 1052869 h 1080115"/>
              <a:gd name="connsiteX735" fmla="*/ 1442412 w 1518227"/>
              <a:gd name="connsiteY735" fmla="*/ 1071803 h 1080115"/>
              <a:gd name="connsiteX736" fmla="*/ 1444644 w 1518227"/>
              <a:gd name="connsiteY736" fmla="*/ 1079346 h 1080115"/>
              <a:gd name="connsiteX737" fmla="*/ 1450186 w 1518227"/>
              <a:gd name="connsiteY737" fmla="*/ 1080116 h 1080115"/>
              <a:gd name="connsiteX738" fmla="*/ 1506989 w 1518227"/>
              <a:gd name="connsiteY738" fmla="*/ 1064491 h 1080115"/>
              <a:gd name="connsiteX739" fmla="*/ 1518227 w 1518227"/>
              <a:gd name="connsiteY739" fmla="*/ 1062336 h 1080115"/>
              <a:gd name="connsiteX740" fmla="*/ 1511916 w 1518227"/>
              <a:gd name="connsiteY740" fmla="*/ 1049328 h 1080115"/>
              <a:gd name="connsiteX741" fmla="*/ 1511069 w 1518227"/>
              <a:gd name="connsiteY741" fmla="*/ 1048404 h 108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</a:cxnLst>
            <a:rect l="l" t="t" r="r" b="b"/>
            <a:pathLst>
              <a:path w="1518227" h="1080115">
                <a:moveTo>
                  <a:pt x="1511069" y="1048404"/>
                </a:moveTo>
                <a:lnTo>
                  <a:pt x="1509376" y="1039399"/>
                </a:lnTo>
                <a:cubicBezTo>
                  <a:pt x="1509299" y="1038783"/>
                  <a:pt x="1509376" y="1038167"/>
                  <a:pt x="1509607" y="1037628"/>
                </a:cubicBezTo>
                <a:lnTo>
                  <a:pt x="1516072" y="1024236"/>
                </a:lnTo>
                <a:lnTo>
                  <a:pt x="1515610" y="1016308"/>
                </a:lnTo>
                <a:lnTo>
                  <a:pt x="1512993" y="1007302"/>
                </a:lnTo>
                <a:lnTo>
                  <a:pt x="1509376" y="1000606"/>
                </a:lnTo>
                <a:lnTo>
                  <a:pt x="1505758" y="996989"/>
                </a:lnTo>
                <a:lnTo>
                  <a:pt x="1501987" y="993756"/>
                </a:lnTo>
                <a:lnTo>
                  <a:pt x="1497907" y="989676"/>
                </a:lnTo>
                <a:cubicBezTo>
                  <a:pt x="1497522" y="989292"/>
                  <a:pt x="1497215" y="988753"/>
                  <a:pt x="1497138" y="988214"/>
                </a:cubicBezTo>
                <a:lnTo>
                  <a:pt x="1495983" y="982595"/>
                </a:lnTo>
                <a:cubicBezTo>
                  <a:pt x="1495906" y="982287"/>
                  <a:pt x="1495906" y="981979"/>
                  <a:pt x="1495983" y="981595"/>
                </a:cubicBezTo>
                <a:lnTo>
                  <a:pt x="1498138" y="966817"/>
                </a:lnTo>
                <a:lnTo>
                  <a:pt x="1497138" y="959196"/>
                </a:lnTo>
                <a:lnTo>
                  <a:pt x="1493366" y="951191"/>
                </a:lnTo>
                <a:lnTo>
                  <a:pt x="1485669" y="938491"/>
                </a:lnTo>
                <a:lnTo>
                  <a:pt x="1481590" y="929794"/>
                </a:lnTo>
                <a:cubicBezTo>
                  <a:pt x="1481513" y="929563"/>
                  <a:pt x="1481436" y="929332"/>
                  <a:pt x="1481359" y="929024"/>
                </a:cubicBezTo>
                <a:lnTo>
                  <a:pt x="1480204" y="921712"/>
                </a:lnTo>
                <a:lnTo>
                  <a:pt x="1480204" y="904394"/>
                </a:lnTo>
                <a:lnTo>
                  <a:pt x="1479127" y="896620"/>
                </a:lnTo>
                <a:lnTo>
                  <a:pt x="1446646" y="810876"/>
                </a:lnTo>
                <a:lnTo>
                  <a:pt x="1440026" y="798253"/>
                </a:lnTo>
                <a:cubicBezTo>
                  <a:pt x="1439949" y="798099"/>
                  <a:pt x="1439872" y="797868"/>
                  <a:pt x="1439795" y="797714"/>
                </a:cubicBezTo>
                <a:lnTo>
                  <a:pt x="1438794" y="794096"/>
                </a:lnTo>
                <a:lnTo>
                  <a:pt x="1437563" y="792095"/>
                </a:lnTo>
                <a:lnTo>
                  <a:pt x="1431252" y="787400"/>
                </a:lnTo>
                <a:cubicBezTo>
                  <a:pt x="1430943" y="787169"/>
                  <a:pt x="1430636" y="786861"/>
                  <a:pt x="1430482" y="786476"/>
                </a:cubicBezTo>
                <a:lnTo>
                  <a:pt x="1427865" y="781781"/>
                </a:lnTo>
                <a:lnTo>
                  <a:pt x="1425325" y="779241"/>
                </a:lnTo>
                <a:lnTo>
                  <a:pt x="1422246" y="774931"/>
                </a:lnTo>
                <a:cubicBezTo>
                  <a:pt x="1422015" y="774623"/>
                  <a:pt x="1421861" y="774238"/>
                  <a:pt x="1421784" y="773930"/>
                </a:cubicBezTo>
                <a:lnTo>
                  <a:pt x="1420630" y="768850"/>
                </a:lnTo>
                <a:cubicBezTo>
                  <a:pt x="1420476" y="768004"/>
                  <a:pt x="1420630" y="767157"/>
                  <a:pt x="1421169" y="766541"/>
                </a:cubicBezTo>
                <a:lnTo>
                  <a:pt x="1427326" y="758690"/>
                </a:lnTo>
                <a:lnTo>
                  <a:pt x="1428557" y="756612"/>
                </a:lnTo>
                <a:lnTo>
                  <a:pt x="1429558" y="751224"/>
                </a:lnTo>
                <a:lnTo>
                  <a:pt x="1428481" y="731135"/>
                </a:lnTo>
                <a:lnTo>
                  <a:pt x="1426787" y="726363"/>
                </a:lnTo>
                <a:lnTo>
                  <a:pt x="1422169" y="724054"/>
                </a:lnTo>
                <a:lnTo>
                  <a:pt x="1415319" y="721976"/>
                </a:lnTo>
                <a:lnTo>
                  <a:pt x="1409238" y="718974"/>
                </a:lnTo>
                <a:cubicBezTo>
                  <a:pt x="1408700" y="718743"/>
                  <a:pt x="1408314" y="718358"/>
                  <a:pt x="1408007" y="717819"/>
                </a:cubicBezTo>
                <a:lnTo>
                  <a:pt x="1405159" y="712739"/>
                </a:lnTo>
                <a:lnTo>
                  <a:pt x="1398308" y="696114"/>
                </a:lnTo>
                <a:cubicBezTo>
                  <a:pt x="1398231" y="695960"/>
                  <a:pt x="1398155" y="695729"/>
                  <a:pt x="1398155" y="695575"/>
                </a:cubicBezTo>
                <a:lnTo>
                  <a:pt x="1395922" y="684029"/>
                </a:lnTo>
                <a:lnTo>
                  <a:pt x="1389842" y="669713"/>
                </a:lnTo>
                <a:cubicBezTo>
                  <a:pt x="1389688" y="669405"/>
                  <a:pt x="1389611" y="669021"/>
                  <a:pt x="1389611" y="668636"/>
                </a:cubicBezTo>
                <a:lnTo>
                  <a:pt x="1389611" y="661863"/>
                </a:lnTo>
                <a:cubicBezTo>
                  <a:pt x="1389611" y="661247"/>
                  <a:pt x="1389842" y="660631"/>
                  <a:pt x="1390227" y="660169"/>
                </a:cubicBezTo>
                <a:lnTo>
                  <a:pt x="1394152" y="655089"/>
                </a:lnTo>
                <a:lnTo>
                  <a:pt x="1401541" y="648239"/>
                </a:lnTo>
                <a:lnTo>
                  <a:pt x="1405698" y="641773"/>
                </a:lnTo>
                <a:lnTo>
                  <a:pt x="1403927" y="636077"/>
                </a:lnTo>
                <a:lnTo>
                  <a:pt x="1401926" y="633076"/>
                </a:lnTo>
                <a:cubicBezTo>
                  <a:pt x="1401618" y="632614"/>
                  <a:pt x="1401464" y="632075"/>
                  <a:pt x="1401464" y="631537"/>
                </a:cubicBezTo>
                <a:lnTo>
                  <a:pt x="1401464" y="624609"/>
                </a:lnTo>
                <a:lnTo>
                  <a:pt x="1400694" y="621915"/>
                </a:lnTo>
                <a:lnTo>
                  <a:pt x="1398001" y="619683"/>
                </a:lnTo>
                <a:lnTo>
                  <a:pt x="1386224" y="612217"/>
                </a:lnTo>
                <a:lnTo>
                  <a:pt x="1373140" y="608369"/>
                </a:lnTo>
                <a:cubicBezTo>
                  <a:pt x="1372831" y="608292"/>
                  <a:pt x="1372601" y="608137"/>
                  <a:pt x="1372370" y="607984"/>
                </a:cubicBezTo>
                <a:lnTo>
                  <a:pt x="1368983" y="605751"/>
                </a:lnTo>
                <a:lnTo>
                  <a:pt x="1361209" y="598054"/>
                </a:lnTo>
                <a:lnTo>
                  <a:pt x="1358053" y="595822"/>
                </a:lnTo>
                <a:lnTo>
                  <a:pt x="1354051" y="594822"/>
                </a:lnTo>
                <a:cubicBezTo>
                  <a:pt x="1353743" y="594745"/>
                  <a:pt x="1353435" y="594591"/>
                  <a:pt x="1353204" y="594437"/>
                </a:cubicBezTo>
                <a:lnTo>
                  <a:pt x="1349818" y="592205"/>
                </a:lnTo>
                <a:cubicBezTo>
                  <a:pt x="1349433" y="591974"/>
                  <a:pt x="1349048" y="591589"/>
                  <a:pt x="1348894" y="591127"/>
                </a:cubicBezTo>
                <a:lnTo>
                  <a:pt x="1346662" y="586663"/>
                </a:lnTo>
                <a:lnTo>
                  <a:pt x="1343506" y="578120"/>
                </a:lnTo>
                <a:lnTo>
                  <a:pt x="1340658" y="575734"/>
                </a:lnTo>
                <a:lnTo>
                  <a:pt x="1329113" y="568575"/>
                </a:lnTo>
                <a:cubicBezTo>
                  <a:pt x="1328805" y="568421"/>
                  <a:pt x="1328574" y="568113"/>
                  <a:pt x="1328420" y="567882"/>
                </a:cubicBezTo>
                <a:lnTo>
                  <a:pt x="1325572" y="563957"/>
                </a:lnTo>
                <a:cubicBezTo>
                  <a:pt x="1325418" y="563726"/>
                  <a:pt x="1325341" y="563572"/>
                  <a:pt x="1325264" y="563341"/>
                </a:cubicBezTo>
                <a:lnTo>
                  <a:pt x="1323725" y="559262"/>
                </a:lnTo>
                <a:lnTo>
                  <a:pt x="1321800" y="556953"/>
                </a:lnTo>
                <a:lnTo>
                  <a:pt x="1318183" y="556029"/>
                </a:lnTo>
                <a:cubicBezTo>
                  <a:pt x="1317721" y="555875"/>
                  <a:pt x="1317259" y="555644"/>
                  <a:pt x="1316875" y="555259"/>
                </a:cubicBezTo>
                <a:lnTo>
                  <a:pt x="1315181" y="553566"/>
                </a:lnTo>
                <a:lnTo>
                  <a:pt x="1308870" y="546100"/>
                </a:lnTo>
                <a:cubicBezTo>
                  <a:pt x="1308715" y="545946"/>
                  <a:pt x="1308639" y="545715"/>
                  <a:pt x="1308485" y="545561"/>
                </a:cubicBezTo>
                <a:lnTo>
                  <a:pt x="1306099" y="540789"/>
                </a:lnTo>
                <a:lnTo>
                  <a:pt x="1299094" y="537249"/>
                </a:lnTo>
                <a:cubicBezTo>
                  <a:pt x="1298941" y="537172"/>
                  <a:pt x="1298710" y="537018"/>
                  <a:pt x="1298556" y="536863"/>
                </a:cubicBezTo>
                <a:lnTo>
                  <a:pt x="1295169" y="534016"/>
                </a:lnTo>
                <a:cubicBezTo>
                  <a:pt x="1294938" y="533785"/>
                  <a:pt x="1294707" y="533554"/>
                  <a:pt x="1294553" y="533323"/>
                </a:cubicBezTo>
                <a:lnTo>
                  <a:pt x="1292860" y="530475"/>
                </a:lnTo>
                <a:cubicBezTo>
                  <a:pt x="1292783" y="530321"/>
                  <a:pt x="1292629" y="530090"/>
                  <a:pt x="1292629" y="529936"/>
                </a:cubicBezTo>
                <a:lnTo>
                  <a:pt x="1290397" y="523163"/>
                </a:lnTo>
                <a:lnTo>
                  <a:pt x="1289088" y="520623"/>
                </a:lnTo>
                <a:lnTo>
                  <a:pt x="1284316" y="516313"/>
                </a:lnTo>
                <a:lnTo>
                  <a:pt x="1278005" y="514388"/>
                </a:lnTo>
                <a:lnTo>
                  <a:pt x="1261534" y="514388"/>
                </a:lnTo>
                <a:cubicBezTo>
                  <a:pt x="1260841" y="514388"/>
                  <a:pt x="1260225" y="514158"/>
                  <a:pt x="1259686" y="513696"/>
                </a:cubicBezTo>
                <a:lnTo>
                  <a:pt x="1255222" y="509770"/>
                </a:lnTo>
                <a:cubicBezTo>
                  <a:pt x="1254837" y="509385"/>
                  <a:pt x="1254529" y="508923"/>
                  <a:pt x="1254375" y="508462"/>
                </a:cubicBezTo>
                <a:lnTo>
                  <a:pt x="1252143" y="500611"/>
                </a:lnTo>
                <a:lnTo>
                  <a:pt x="1249834" y="482754"/>
                </a:lnTo>
                <a:lnTo>
                  <a:pt x="1247833" y="476904"/>
                </a:lnTo>
                <a:lnTo>
                  <a:pt x="1242599" y="469130"/>
                </a:lnTo>
                <a:lnTo>
                  <a:pt x="1237211" y="464666"/>
                </a:lnTo>
                <a:lnTo>
                  <a:pt x="1231284" y="466052"/>
                </a:lnTo>
                <a:lnTo>
                  <a:pt x="1224357" y="468745"/>
                </a:lnTo>
                <a:cubicBezTo>
                  <a:pt x="1223895" y="468900"/>
                  <a:pt x="1223356" y="468976"/>
                  <a:pt x="1222895" y="468900"/>
                </a:cubicBezTo>
                <a:lnTo>
                  <a:pt x="1213350" y="467206"/>
                </a:lnTo>
                <a:cubicBezTo>
                  <a:pt x="1213042" y="467129"/>
                  <a:pt x="1212812" y="467052"/>
                  <a:pt x="1212580" y="466975"/>
                </a:cubicBezTo>
                <a:lnTo>
                  <a:pt x="1196802" y="459124"/>
                </a:lnTo>
                <a:cubicBezTo>
                  <a:pt x="1196494" y="458970"/>
                  <a:pt x="1196186" y="458739"/>
                  <a:pt x="1195955" y="458431"/>
                </a:cubicBezTo>
                <a:lnTo>
                  <a:pt x="1192491" y="454506"/>
                </a:lnTo>
                <a:lnTo>
                  <a:pt x="1190875" y="453967"/>
                </a:lnTo>
                <a:lnTo>
                  <a:pt x="1184564" y="456892"/>
                </a:lnTo>
                <a:cubicBezTo>
                  <a:pt x="1184333" y="457046"/>
                  <a:pt x="1184025" y="457123"/>
                  <a:pt x="1183794" y="457123"/>
                </a:cubicBezTo>
                <a:lnTo>
                  <a:pt x="1179868" y="457662"/>
                </a:lnTo>
                <a:cubicBezTo>
                  <a:pt x="1179638" y="457662"/>
                  <a:pt x="1179484" y="457662"/>
                  <a:pt x="1179253" y="457662"/>
                </a:cubicBezTo>
                <a:lnTo>
                  <a:pt x="1171325" y="457123"/>
                </a:lnTo>
                <a:lnTo>
                  <a:pt x="1165244" y="458970"/>
                </a:lnTo>
                <a:lnTo>
                  <a:pt x="1162011" y="462665"/>
                </a:lnTo>
                <a:lnTo>
                  <a:pt x="1159318" y="467437"/>
                </a:lnTo>
                <a:cubicBezTo>
                  <a:pt x="1159163" y="467745"/>
                  <a:pt x="1158933" y="468052"/>
                  <a:pt x="1158625" y="468284"/>
                </a:cubicBezTo>
                <a:lnTo>
                  <a:pt x="1153006" y="472748"/>
                </a:lnTo>
                <a:cubicBezTo>
                  <a:pt x="1152159" y="473440"/>
                  <a:pt x="1151005" y="473518"/>
                  <a:pt x="1150004" y="473056"/>
                </a:cubicBezTo>
                <a:cubicBezTo>
                  <a:pt x="1149003" y="472594"/>
                  <a:pt x="1148388" y="471593"/>
                  <a:pt x="1148388" y="470516"/>
                </a:cubicBezTo>
                <a:lnTo>
                  <a:pt x="1148388" y="444654"/>
                </a:lnTo>
                <a:cubicBezTo>
                  <a:pt x="1148388" y="444192"/>
                  <a:pt x="1148542" y="443653"/>
                  <a:pt x="1148773" y="443268"/>
                </a:cubicBezTo>
                <a:lnTo>
                  <a:pt x="1154930" y="432570"/>
                </a:lnTo>
                <a:cubicBezTo>
                  <a:pt x="1155084" y="432339"/>
                  <a:pt x="1155238" y="432108"/>
                  <a:pt x="1155469" y="431877"/>
                </a:cubicBezTo>
                <a:lnTo>
                  <a:pt x="1278621" y="318270"/>
                </a:lnTo>
                <a:lnTo>
                  <a:pt x="1301634" y="296333"/>
                </a:lnTo>
                <a:cubicBezTo>
                  <a:pt x="1301866" y="296102"/>
                  <a:pt x="1302096" y="295948"/>
                  <a:pt x="1302327" y="295872"/>
                </a:cubicBezTo>
                <a:lnTo>
                  <a:pt x="1306791" y="293639"/>
                </a:lnTo>
                <a:cubicBezTo>
                  <a:pt x="1307022" y="293562"/>
                  <a:pt x="1307254" y="293486"/>
                  <a:pt x="1307484" y="293408"/>
                </a:cubicBezTo>
                <a:lnTo>
                  <a:pt x="1319107" y="290792"/>
                </a:lnTo>
                <a:lnTo>
                  <a:pt x="1322878" y="287944"/>
                </a:lnTo>
                <a:lnTo>
                  <a:pt x="1345738" y="259542"/>
                </a:lnTo>
                <a:lnTo>
                  <a:pt x="1354744" y="244610"/>
                </a:lnTo>
                <a:lnTo>
                  <a:pt x="1356206" y="230755"/>
                </a:lnTo>
                <a:lnTo>
                  <a:pt x="1345122" y="218671"/>
                </a:lnTo>
                <a:lnTo>
                  <a:pt x="1331653" y="213283"/>
                </a:lnTo>
                <a:lnTo>
                  <a:pt x="1325649" y="209742"/>
                </a:lnTo>
                <a:cubicBezTo>
                  <a:pt x="1325264" y="209512"/>
                  <a:pt x="1324956" y="209204"/>
                  <a:pt x="1324725" y="208819"/>
                </a:cubicBezTo>
                <a:lnTo>
                  <a:pt x="1319646" y="200968"/>
                </a:lnTo>
                <a:lnTo>
                  <a:pt x="1293630" y="134466"/>
                </a:lnTo>
                <a:lnTo>
                  <a:pt x="1283624" y="121227"/>
                </a:lnTo>
                <a:lnTo>
                  <a:pt x="1270847" y="115070"/>
                </a:lnTo>
                <a:lnTo>
                  <a:pt x="1263688" y="115608"/>
                </a:lnTo>
                <a:lnTo>
                  <a:pt x="1257223" y="116686"/>
                </a:lnTo>
                <a:lnTo>
                  <a:pt x="1249449" y="116763"/>
                </a:lnTo>
                <a:cubicBezTo>
                  <a:pt x="1248987" y="116763"/>
                  <a:pt x="1248526" y="116609"/>
                  <a:pt x="1248140" y="116455"/>
                </a:cubicBezTo>
                <a:lnTo>
                  <a:pt x="1240829" y="112530"/>
                </a:lnTo>
                <a:cubicBezTo>
                  <a:pt x="1240520" y="112376"/>
                  <a:pt x="1240290" y="112145"/>
                  <a:pt x="1240059" y="111914"/>
                </a:cubicBezTo>
                <a:lnTo>
                  <a:pt x="1233285" y="104063"/>
                </a:lnTo>
                <a:cubicBezTo>
                  <a:pt x="1232978" y="103755"/>
                  <a:pt x="1232823" y="103370"/>
                  <a:pt x="1232670" y="102908"/>
                </a:cubicBezTo>
                <a:lnTo>
                  <a:pt x="1230437" y="93903"/>
                </a:lnTo>
                <a:lnTo>
                  <a:pt x="1228128" y="75276"/>
                </a:lnTo>
                <a:lnTo>
                  <a:pt x="1224819" y="65963"/>
                </a:lnTo>
                <a:lnTo>
                  <a:pt x="1209887" y="40563"/>
                </a:lnTo>
                <a:cubicBezTo>
                  <a:pt x="1209733" y="40332"/>
                  <a:pt x="1209579" y="40024"/>
                  <a:pt x="1209579" y="39716"/>
                </a:cubicBezTo>
                <a:lnTo>
                  <a:pt x="1207885" y="31250"/>
                </a:lnTo>
                <a:lnTo>
                  <a:pt x="1206192" y="7620"/>
                </a:lnTo>
                <a:lnTo>
                  <a:pt x="1203883" y="231"/>
                </a:lnTo>
                <a:lnTo>
                  <a:pt x="1203421" y="0"/>
                </a:lnTo>
                <a:lnTo>
                  <a:pt x="1198034" y="2232"/>
                </a:lnTo>
                <a:lnTo>
                  <a:pt x="1193569" y="5696"/>
                </a:lnTo>
                <a:lnTo>
                  <a:pt x="1175250" y="31250"/>
                </a:lnTo>
                <a:cubicBezTo>
                  <a:pt x="1175019" y="31481"/>
                  <a:pt x="1174789" y="31789"/>
                  <a:pt x="1174557" y="31942"/>
                </a:cubicBezTo>
                <a:lnTo>
                  <a:pt x="1169478" y="35406"/>
                </a:lnTo>
                <a:lnTo>
                  <a:pt x="1158779" y="42641"/>
                </a:lnTo>
                <a:cubicBezTo>
                  <a:pt x="1158394" y="42872"/>
                  <a:pt x="1157932" y="43103"/>
                  <a:pt x="1157393" y="43103"/>
                </a:cubicBezTo>
                <a:lnTo>
                  <a:pt x="1143308" y="44258"/>
                </a:lnTo>
                <a:cubicBezTo>
                  <a:pt x="1142846" y="44258"/>
                  <a:pt x="1142461" y="44258"/>
                  <a:pt x="1142076" y="44027"/>
                </a:cubicBezTo>
                <a:lnTo>
                  <a:pt x="1128068" y="38562"/>
                </a:lnTo>
                <a:lnTo>
                  <a:pt x="1115214" y="31404"/>
                </a:lnTo>
                <a:lnTo>
                  <a:pt x="1107671" y="36637"/>
                </a:lnTo>
                <a:lnTo>
                  <a:pt x="1102129" y="39178"/>
                </a:lnTo>
                <a:cubicBezTo>
                  <a:pt x="1101667" y="39408"/>
                  <a:pt x="1101128" y="39485"/>
                  <a:pt x="1100667" y="39408"/>
                </a:cubicBezTo>
                <a:lnTo>
                  <a:pt x="1096202" y="38870"/>
                </a:lnTo>
                <a:cubicBezTo>
                  <a:pt x="1095279" y="38793"/>
                  <a:pt x="1094432" y="38177"/>
                  <a:pt x="1094047" y="37330"/>
                </a:cubicBezTo>
                <a:lnTo>
                  <a:pt x="1091815" y="32866"/>
                </a:lnTo>
                <a:cubicBezTo>
                  <a:pt x="1091661" y="32558"/>
                  <a:pt x="1091584" y="32173"/>
                  <a:pt x="1091507" y="31865"/>
                </a:cubicBezTo>
                <a:lnTo>
                  <a:pt x="1090430" y="19704"/>
                </a:lnTo>
                <a:lnTo>
                  <a:pt x="1085427" y="28017"/>
                </a:lnTo>
                <a:cubicBezTo>
                  <a:pt x="1085119" y="28479"/>
                  <a:pt x="1084657" y="28940"/>
                  <a:pt x="1084195" y="29171"/>
                </a:cubicBezTo>
                <a:lnTo>
                  <a:pt x="1079115" y="31404"/>
                </a:lnTo>
                <a:cubicBezTo>
                  <a:pt x="1078653" y="31634"/>
                  <a:pt x="1078115" y="31711"/>
                  <a:pt x="1077653" y="31634"/>
                </a:cubicBezTo>
                <a:cubicBezTo>
                  <a:pt x="1077499" y="31634"/>
                  <a:pt x="1077422" y="31558"/>
                  <a:pt x="1077268" y="31481"/>
                </a:cubicBezTo>
                <a:cubicBezTo>
                  <a:pt x="1076883" y="31404"/>
                  <a:pt x="1076575" y="31326"/>
                  <a:pt x="1076267" y="31096"/>
                </a:cubicBezTo>
                <a:lnTo>
                  <a:pt x="1068955" y="25477"/>
                </a:lnTo>
                <a:cubicBezTo>
                  <a:pt x="1068647" y="25246"/>
                  <a:pt x="1068416" y="25015"/>
                  <a:pt x="1068262" y="24707"/>
                </a:cubicBezTo>
                <a:lnTo>
                  <a:pt x="1062798" y="15471"/>
                </a:lnTo>
                <a:lnTo>
                  <a:pt x="1060796" y="13470"/>
                </a:lnTo>
                <a:lnTo>
                  <a:pt x="1058256" y="14008"/>
                </a:lnTo>
                <a:lnTo>
                  <a:pt x="1055716" y="17395"/>
                </a:lnTo>
                <a:lnTo>
                  <a:pt x="1051945" y="26631"/>
                </a:lnTo>
                <a:cubicBezTo>
                  <a:pt x="1051868" y="26862"/>
                  <a:pt x="1051714" y="27093"/>
                  <a:pt x="1051637" y="27247"/>
                </a:cubicBezTo>
                <a:lnTo>
                  <a:pt x="1048250" y="31711"/>
                </a:lnTo>
                <a:lnTo>
                  <a:pt x="1039707" y="41487"/>
                </a:lnTo>
                <a:cubicBezTo>
                  <a:pt x="1039553" y="41641"/>
                  <a:pt x="1039399" y="41794"/>
                  <a:pt x="1039168" y="41948"/>
                </a:cubicBezTo>
                <a:lnTo>
                  <a:pt x="1034088" y="45335"/>
                </a:lnTo>
                <a:cubicBezTo>
                  <a:pt x="1033472" y="45797"/>
                  <a:pt x="1032702" y="45874"/>
                  <a:pt x="1031933" y="45720"/>
                </a:cubicBezTo>
                <a:lnTo>
                  <a:pt x="1026852" y="44565"/>
                </a:lnTo>
                <a:cubicBezTo>
                  <a:pt x="1026160" y="44411"/>
                  <a:pt x="1025544" y="43950"/>
                  <a:pt x="1025159" y="43411"/>
                </a:cubicBezTo>
                <a:lnTo>
                  <a:pt x="1022927" y="40024"/>
                </a:lnTo>
                <a:cubicBezTo>
                  <a:pt x="1022696" y="39639"/>
                  <a:pt x="1022542" y="39255"/>
                  <a:pt x="1022466" y="38870"/>
                </a:cubicBezTo>
                <a:cubicBezTo>
                  <a:pt x="1022389" y="38485"/>
                  <a:pt x="1022466" y="38023"/>
                  <a:pt x="1022619" y="37638"/>
                </a:cubicBezTo>
                <a:lnTo>
                  <a:pt x="1023774" y="34251"/>
                </a:lnTo>
                <a:lnTo>
                  <a:pt x="1026083" y="30095"/>
                </a:lnTo>
                <a:lnTo>
                  <a:pt x="1026699" y="28094"/>
                </a:lnTo>
                <a:lnTo>
                  <a:pt x="1024543" y="25939"/>
                </a:lnTo>
                <a:lnTo>
                  <a:pt x="1017462" y="28171"/>
                </a:lnTo>
                <a:lnTo>
                  <a:pt x="1002530" y="36484"/>
                </a:lnTo>
                <a:cubicBezTo>
                  <a:pt x="1001837" y="36868"/>
                  <a:pt x="1001068" y="36945"/>
                  <a:pt x="1000298" y="36714"/>
                </a:cubicBezTo>
                <a:cubicBezTo>
                  <a:pt x="999528" y="36484"/>
                  <a:pt x="998989" y="35945"/>
                  <a:pt x="998605" y="35252"/>
                </a:cubicBezTo>
                <a:lnTo>
                  <a:pt x="995757" y="29633"/>
                </a:lnTo>
                <a:cubicBezTo>
                  <a:pt x="995603" y="29325"/>
                  <a:pt x="995449" y="28940"/>
                  <a:pt x="995449" y="28556"/>
                </a:cubicBezTo>
                <a:lnTo>
                  <a:pt x="994910" y="19858"/>
                </a:lnTo>
                <a:lnTo>
                  <a:pt x="993140" y="13547"/>
                </a:lnTo>
                <a:lnTo>
                  <a:pt x="986290" y="10314"/>
                </a:lnTo>
                <a:lnTo>
                  <a:pt x="970357" y="8082"/>
                </a:lnTo>
                <a:lnTo>
                  <a:pt x="962891" y="7620"/>
                </a:lnTo>
                <a:lnTo>
                  <a:pt x="959658" y="9236"/>
                </a:lnTo>
                <a:lnTo>
                  <a:pt x="959966" y="13162"/>
                </a:lnTo>
                <a:lnTo>
                  <a:pt x="964430" y="18088"/>
                </a:lnTo>
                <a:cubicBezTo>
                  <a:pt x="964661" y="18319"/>
                  <a:pt x="964815" y="18627"/>
                  <a:pt x="964969" y="19012"/>
                </a:cubicBezTo>
                <a:lnTo>
                  <a:pt x="966663" y="23476"/>
                </a:lnTo>
                <a:cubicBezTo>
                  <a:pt x="966816" y="23937"/>
                  <a:pt x="966893" y="24476"/>
                  <a:pt x="966816" y="24938"/>
                </a:cubicBezTo>
                <a:cubicBezTo>
                  <a:pt x="966739" y="25400"/>
                  <a:pt x="966509" y="25862"/>
                  <a:pt x="966200" y="26324"/>
                </a:cubicBezTo>
                <a:lnTo>
                  <a:pt x="962506" y="30480"/>
                </a:lnTo>
                <a:lnTo>
                  <a:pt x="960043" y="35945"/>
                </a:lnTo>
                <a:lnTo>
                  <a:pt x="958966" y="41794"/>
                </a:lnTo>
                <a:cubicBezTo>
                  <a:pt x="958812" y="42564"/>
                  <a:pt x="958427" y="43180"/>
                  <a:pt x="957734" y="43642"/>
                </a:cubicBezTo>
                <a:lnTo>
                  <a:pt x="954347" y="45874"/>
                </a:lnTo>
                <a:cubicBezTo>
                  <a:pt x="953885" y="46182"/>
                  <a:pt x="953424" y="46336"/>
                  <a:pt x="952885" y="46336"/>
                </a:cubicBezTo>
                <a:lnTo>
                  <a:pt x="936567" y="46875"/>
                </a:lnTo>
                <a:lnTo>
                  <a:pt x="930564" y="47721"/>
                </a:lnTo>
                <a:lnTo>
                  <a:pt x="929255" y="50646"/>
                </a:lnTo>
                <a:lnTo>
                  <a:pt x="929640" y="53648"/>
                </a:lnTo>
                <a:lnTo>
                  <a:pt x="933181" y="58728"/>
                </a:lnTo>
                <a:cubicBezTo>
                  <a:pt x="933796" y="59574"/>
                  <a:pt x="933873" y="60729"/>
                  <a:pt x="933412" y="61653"/>
                </a:cubicBezTo>
                <a:cubicBezTo>
                  <a:pt x="932950" y="62576"/>
                  <a:pt x="931949" y="63192"/>
                  <a:pt x="930949" y="63192"/>
                </a:cubicBezTo>
                <a:lnTo>
                  <a:pt x="928485" y="63192"/>
                </a:lnTo>
                <a:lnTo>
                  <a:pt x="924868" y="64116"/>
                </a:lnTo>
                <a:lnTo>
                  <a:pt x="922097" y="66117"/>
                </a:lnTo>
                <a:lnTo>
                  <a:pt x="920711" y="69811"/>
                </a:lnTo>
                <a:cubicBezTo>
                  <a:pt x="920404" y="70735"/>
                  <a:pt x="919557" y="71428"/>
                  <a:pt x="918633" y="71582"/>
                </a:cubicBezTo>
                <a:lnTo>
                  <a:pt x="907549" y="73737"/>
                </a:lnTo>
                <a:lnTo>
                  <a:pt x="902162" y="78124"/>
                </a:lnTo>
                <a:lnTo>
                  <a:pt x="898082" y="83281"/>
                </a:lnTo>
                <a:lnTo>
                  <a:pt x="895389" y="89131"/>
                </a:lnTo>
                <a:cubicBezTo>
                  <a:pt x="895235" y="89439"/>
                  <a:pt x="895003" y="89747"/>
                  <a:pt x="894696" y="89978"/>
                </a:cubicBezTo>
                <a:cubicBezTo>
                  <a:pt x="894619" y="90054"/>
                  <a:pt x="894619" y="90131"/>
                  <a:pt x="894542" y="90208"/>
                </a:cubicBezTo>
                <a:lnTo>
                  <a:pt x="894542" y="90208"/>
                </a:lnTo>
                <a:lnTo>
                  <a:pt x="894542" y="90208"/>
                </a:lnTo>
                <a:lnTo>
                  <a:pt x="894003" y="90593"/>
                </a:lnTo>
                <a:lnTo>
                  <a:pt x="892310" y="91902"/>
                </a:lnTo>
                <a:cubicBezTo>
                  <a:pt x="892002" y="92133"/>
                  <a:pt x="891694" y="92210"/>
                  <a:pt x="891386" y="92287"/>
                </a:cubicBezTo>
                <a:cubicBezTo>
                  <a:pt x="891309" y="92287"/>
                  <a:pt x="891232" y="92364"/>
                  <a:pt x="891155" y="92364"/>
                </a:cubicBezTo>
                <a:cubicBezTo>
                  <a:pt x="890770" y="92440"/>
                  <a:pt x="890308" y="92440"/>
                  <a:pt x="889847" y="92287"/>
                </a:cubicBezTo>
                <a:lnTo>
                  <a:pt x="885921" y="91132"/>
                </a:lnTo>
                <a:cubicBezTo>
                  <a:pt x="885613" y="91055"/>
                  <a:pt x="885306" y="90901"/>
                  <a:pt x="885074" y="90747"/>
                </a:cubicBezTo>
                <a:lnTo>
                  <a:pt x="881765" y="88361"/>
                </a:lnTo>
                <a:lnTo>
                  <a:pt x="878455" y="87976"/>
                </a:lnTo>
                <a:lnTo>
                  <a:pt x="875915" y="89670"/>
                </a:lnTo>
                <a:lnTo>
                  <a:pt x="872375" y="93287"/>
                </a:lnTo>
                <a:cubicBezTo>
                  <a:pt x="872221" y="93441"/>
                  <a:pt x="872067" y="93595"/>
                  <a:pt x="871836" y="93672"/>
                </a:cubicBezTo>
                <a:lnTo>
                  <a:pt x="867372" y="96520"/>
                </a:lnTo>
                <a:cubicBezTo>
                  <a:pt x="866987" y="96751"/>
                  <a:pt x="866602" y="96905"/>
                  <a:pt x="866140" y="96905"/>
                </a:cubicBezTo>
                <a:lnTo>
                  <a:pt x="855441" y="97905"/>
                </a:lnTo>
                <a:lnTo>
                  <a:pt x="854287" y="97982"/>
                </a:lnTo>
                <a:lnTo>
                  <a:pt x="854287" y="97982"/>
                </a:lnTo>
                <a:lnTo>
                  <a:pt x="854287" y="97982"/>
                </a:lnTo>
                <a:cubicBezTo>
                  <a:pt x="853902" y="97982"/>
                  <a:pt x="853440" y="97982"/>
                  <a:pt x="853055" y="97828"/>
                </a:cubicBezTo>
                <a:lnTo>
                  <a:pt x="846897" y="95596"/>
                </a:lnTo>
                <a:lnTo>
                  <a:pt x="840047" y="92748"/>
                </a:lnTo>
                <a:lnTo>
                  <a:pt x="837353" y="92133"/>
                </a:lnTo>
                <a:lnTo>
                  <a:pt x="830041" y="98521"/>
                </a:lnTo>
                <a:cubicBezTo>
                  <a:pt x="829656" y="98829"/>
                  <a:pt x="829271" y="99060"/>
                  <a:pt x="828810" y="99137"/>
                </a:cubicBezTo>
                <a:lnTo>
                  <a:pt x="820112" y="100984"/>
                </a:lnTo>
                <a:lnTo>
                  <a:pt x="819804" y="103524"/>
                </a:lnTo>
                <a:lnTo>
                  <a:pt x="819804" y="108219"/>
                </a:lnTo>
                <a:lnTo>
                  <a:pt x="819804" y="108219"/>
                </a:lnTo>
                <a:lnTo>
                  <a:pt x="819804" y="108219"/>
                </a:lnTo>
                <a:cubicBezTo>
                  <a:pt x="819804" y="108450"/>
                  <a:pt x="819727" y="108758"/>
                  <a:pt x="819727" y="108989"/>
                </a:cubicBezTo>
                <a:lnTo>
                  <a:pt x="818573" y="112914"/>
                </a:lnTo>
                <a:cubicBezTo>
                  <a:pt x="818342" y="113838"/>
                  <a:pt x="817649" y="114531"/>
                  <a:pt x="816725" y="114839"/>
                </a:cubicBezTo>
                <a:lnTo>
                  <a:pt x="811646" y="116532"/>
                </a:lnTo>
                <a:cubicBezTo>
                  <a:pt x="811337" y="116609"/>
                  <a:pt x="811030" y="116686"/>
                  <a:pt x="810722" y="116686"/>
                </a:cubicBezTo>
                <a:lnTo>
                  <a:pt x="806796" y="116686"/>
                </a:lnTo>
                <a:cubicBezTo>
                  <a:pt x="806565" y="116686"/>
                  <a:pt x="806335" y="116686"/>
                  <a:pt x="806181" y="116609"/>
                </a:cubicBezTo>
                <a:lnTo>
                  <a:pt x="796329" y="114531"/>
                </a:lnTo>
                <a:lnTo>
                  <a:pt x="793634" y="116686"/>
                </a:lnTo>
                <a:lnTo>
                  <a:pt x="794943" y="122844"/>
                </a:lnTo>
                <a:lnTo>
                  <a:pt x="795559" y="129386"/>
                </a:lnTo>
                <a:lnTo>
                  <a:pt x="795559" y="129386"/>
                </a:lnTo>
                <a:lnTo>
                  <a:pt x="795559" y="129386"/>
                </a:lnTo>
                <a:cubicBezTo>
                  <a:pt x="795636" y="130156"/>
                  <a:pt x="795405" y="130925"/>
                  <a:pt x="794866" y="131464"/>
                </a:cubicBezTo>
                <a:cubicBezTo>
                  <a:pt x="794404" y="132003"/>
                  <a:pt x="793711" y="132388"/>
                  <a:pt x="792942" y="132465"/>
                </a:cubicBezTo>
                <a:lnTo>
                  <a:pt x="784475" y="133004"/>
                </a:lnTo>
                <a:cubicBezTo>
                  <a:pt x="783551" y="133080"/>
                  <a:pt x="782705" y="132696"/>
                  <a:pt x="782089" y="131926"/>
                </a:cubicBezTo>
                <a:lnTo>
                  <a:pt x="777856" y="126615"/>
                </a:lnTo>
                <a:lnTo>
                  <a:pt x="775854" y="125307"/>
                </a:lnTo>
                <a:lnTo>
                  <a:pt x="772853" y="126076"/>
                </a:lnTo>
                <a:lnTo>
                  <a:pt x="760230" y="132696"/>
                </a:lnTo>
                <a:cubicBezTo>
                  <a:pt x="759845" y="132927"/>
                  <a:pt x="759383" y="133004"/>
                  <a:pt x="758921" y="133004"/>
                </a:cubicBezTo>
                <a:lnTo>
                  <a:pt x="753841" y="133004"/>
                </a:lnTo>
                <a:cubicBezTo>
                  <a:pt x="753534" y="133004"/>
                  <a:pt x="753225" y="132927"/>
                  <a:pt x="752918" y="132850"/>
                </a:cubicBezTo>
                <a:lnTo>
                  <a:pt x="749531" y="131695"/>
                </a:lnTo>
                <a:cubicBezTo>
                  <a:pt x="748530" y="131387"/>
                  <a:pt x="747761" y="130463"/>
                  <a:pt x="747607" y="129386"/>
                </a:cubicBezTo>
                <a:lnTo>
                  <a:pt x="747299" y="126692"/>
                </a:lnTo>
                <a:lnTo>
                  <a:pt x="744374" y="125768"/>
                </a:lnTo>
                <a:lnTo>
                  <a:pt x="741834" y="126769"/>
                </a:lnTo>
                <a:lnTo>
                  <a:pt x="739833" y="130771"/>
                </a:lnTo>
                <a:lnTo>
                  <a:pt x="740372" y="145242"/>
                </a:lnTo>
                <a:lnTo>
                  <a:pt x="740372" y="145242"/>
                </a:lnTo>
                <a:lnTo>
                  <a:pt x="740372" y="145242"/>
                </a:lnTo>
                <a:cubicBezTo>
                  <a:pt x="740372" y="146242"/>
                  <a:pt x="739910" y="147166"/>
                  <a:pt x="739063" y="147705"/>
                </a:cubicBezTo>
                <a:lnTo>
                  <a:pt x="734599" y="150553"/>
                </a:lnTo>
                <a:cubicBezTo>
                  <a:pt x="734060" y="150861"/>
                  <a:pt x="733367" y="151015"/>
                  <a:pt x="732752" y="150937"/>
                </a:cubicBezTo>
                <a:lnTo>
                  <a:pt x="707967" y="147551"/>
                </a:lnTo>
                <a:lnTo>
                  <a:pt x="703811" y="146165"/>
                </a:lnTo>
                <a:lnTo>
                  <a:pt x="700963" y="148321"/>
                </a:lnTo>
                <a:lnTo>
                  <a:pt x="696191" y="156787"/>
                </a:lnTo>
                <a:cubicBezTo>
                  <a:pt x="696037" y="157018"/>
                  <a:pt x="695883" y="157249"/>
                  <a:pt x="695729" y="157403"/>
                </a:cubicBezTo>
                <a:lnTo>
                  <a:pt x="692881" y="160251"/>
                </a:lnTo>
                <a:cubicBezTo>
                  <a:pt x="692573" y="160559"/>
                  <a:pt x="692265" y="160790"/>
                  <a:pt x="691881" y="160867"/>
                </a:cubicBezTo>
                <a:lnTo>
                  <a:pt x="685723" y="163099"/>
                </a:lnTo>
                <a:cubicBezTo>
                  <a:pt x="685338" y="163253"/>
                  <a:pt x="685030" y="163253"/>
                  <a:pt x="684646" y="163176"/>
                </a:cubicBezTo>
                <a:cubicBezTo>
                  <a:pt x="684568" y="163176"/>
                  <a:pt x="684414" y="163253"/>
                  <a:pt x="684337" y="163176"/>
                </a:cubicBezTo>
                <a:cubicBezTo>
                  <a:pt x="683876" y="163099"/>
                  <a:pt x="683414" y="162868"/>
                  <a:pt x="683029" y="162637"/>
                </a:cubicBezTo>
                <a:lnTo>
                  <a:pt x="680181" y="160405"/>
                </a:lnTo>
                <a:cubicBezTo>
                  <a:pt x="679950" y="160251"/>
                  <a:pt x="679796" y="160020"/>
                  <a:pt x="679565" y="159789"/>
                </a:cubicBezTo>
                <a:lnTo>
                  <a:pt x="677333" y="156402"/>
                </a:lnTo>
                <a:lnTo>
                  <a:pt x="676025" y="155171"/>
                </a:lnTo>
                <a:cubicBezTo>
                  <a:pt x="675409" y="154555"/>
                  <a:pt x="675101" y="153709"/>
                  <a:pt x="675255" y="152862"/>
                </a:cubicBezTo>
                <a:lnTo>
                  <a:pt x="675255" y="152862"/>
                </a:lnTo>
                <a:lnTo>
                  <a:pt x="675255" y="152862"/>
                </a:lnTo>
                <a:lnTo>
                  <a:pt x="676025" y="145242"/>
                </a:lnTo>
                <a:cubicBezTo>
                  <a:pt x="675563" y="145165"/>
                  <a:pt x="675024" y="145011"/>
                  <a:pt x="674640" y="144703"/>
                </a:cubicBezTo>
                <a:lnTo>
                  <a:pt x="667866" y="139623"/>
                </a:lnTo>
                <a:lnTo>
                  <a:pt x="665865" y="138622"/>
                </a:lnTo>
                <a:lnTo>
                  <a:pt x="662401" y="139392"/>
                </a:lnTo>
                <a:lnTo>
                  <a:pt x="654473" y="145704"/>
                </a:lnTo>
                <a:cubicBezTo>
                  <a:pt x="654088" y="146012"/>
                  <a:pt x="653627" y="146242"/>
                  <a:pt x="653165" y="146319"/>
                </a:cubicBezTo>
                <a:lnTo>
                  <a:pt x="650317" y="146781"/>
                </a:lnTo>
                <a:lnTo>
                  <a:pt x="649778" y="146858"/>
                </a:lnTo>
                <a:lnTo>
                  <a:pt x="649778" y="146858"/>
                </a:lnTo>
                <a:lnTo>
                  <a:pt x="649778" y="146858"/>
                </a:lnTo>
                <a:cubicBezTo>
                  <a:pt x="649547" y="146935"/>
                  <a:pt x="649316" y="146781"/>
                  <a:pt x="649086" y="146781"/>
                </a:cubicBezTo>
                <a:cubicBezTo>
                  <a:pt x="648162" y="146704"/>
                  <a:pt x="647238" y="146242"/>
                  <a:pt x="646853" y="145396"/>
                </a:cubicBezTo>
                <a:lnTo>
                  <a:pt x="646314" y="144241"/>
                </a:lnTo>
                <a:cubicBezTo>
                  <a:pt x="646084" y="143779"/>
                  <a:pt x="646007" y="143241"/>
                  <a:pt x="646007" y="142702"/>
                </a:cubicBezTo>
                <a:lnTo>
                  <a:pt x="646545" y="138084"/>
                </a:lnTo>
                <a:lnTo>
                  <a:pt x="646314" y="136775"/>
                </a:lnTo>
                <a:lnTo>
                  <a:pt x="645237" y="135929"/>
                </a:lnTo>
                <a:lnTo>
                  <a:pt x="638771" y="133235"/>
                </a:lnTo>
                <a:cubicBezTo>
                  <a:pt x="638387" y="133080"/>
                  <a:pt x="638002" y="132850"/>
                  <a:pt x="637771" y="132542"/>
                </a:cubicBezTo>
                <a:lnTo>
                  <a:pt x="633922" y="128155"/>
                </a:lnTo>
                <a:lnTo>
                  <a:pt x="632537" y="127847"/>
                </a:lnTo>
                <a:lnTo>
                  <a:pt x="629073" y="128308"/>
                </a:lnTo>
                <a:lnTo>
                  <a:pt x="624147" y="128308"/>
                </a:lnTo>
                <a:cubicBezTo>
                  <a:pt x="623300" y="128308"/>
                  <a:pt x="622531" y="127924"/>
                  <a:pt x="621992" y="127308"/>
                </a:cubicBezTo>
                <a:lnTo>
                  <a:pt x="619144" y="123921"/>
                </a:lnTo>
                <a:lnTo>
                  <a:pt x="616527" y="119688"/>
                </a:lnTo>
                <a:lnTo>
                  <a:pt x="613064" y="117764"/>
                </a:lnTo>
                <a:lnTo>
                  <a:pt x="610216" y="118379"/>
                </a:lnTo>
                <a:lnTo>
                  <a:pt x="608368" y="121304"/>
                </a:lnTo>
                <a:lnTo>
                  <a:pt x="607907" y="126307"/>
                </a:lnTo>
                <a:cubicBezTo>
                  <a:pt x="607753" y="127770"/>
                  <a:pt x="606521" y="128847"/>
                  <a:pt x="605136" y="128847"/>
                </a:cubicBezTo>
                <a:lnTo>
                  <a:pt x="602288" y="128847"/>
                </a:lnTo>
                <a:cubicBezTo>
                  <a:pt x="601672" y="128847"/>
                  <a:pt x="601133" y="128693"/>
                  <a:pt x="600671" y="128308"/>
                </a:cubicBezTo>
                <a:lnTo>
                  <a:pt x="595130" y="124306"/>
                </a:lnTo>
                <a:lnTo>
                  <a:pt x="594668" y="124306"/>
                </a:lnTo>
                <a:lnTo>
                  <a:pt x="588587" y="123844"/>
                </a:lnTo>
                <a:lnTo>
                  <a:pt x="578119" y="127462"/>
                </a:lnTo>
                <a:lnTo>
                  <a:pt x="574502" y="128693"/>
                </a:lnTo>
                <a:lnTo>
                  <a:pt x="566420" y="129925"/>
                </a:lnTo>
                <a:lnTo>
                  <a:pt x="560493" y="132080"/>
                </a:lnTo>
                <a:lnTo>
                  <a:pt x="557414" y="133619"/>
                </a:lnTo>
                <a:cubicBezTo>
                  <a:pt x="556645" y="134004"/>
                  <a:pt x="555721" y="134004"/>
                  <a:pt x="554875" y="133619"/>
                </a:cubicBezTo>
                <a:lnTo>
                  <a:pt x="551488" y="131926"/>
                </a:lnTo>
                <a:cubicBezTo>
                  <a:pt x="551103" y="131695"/>
                  <a:pt x="550718" y="131387"/>
                  <a:pt x="550487" y="131079"/>
                </a:cubicBezTo>
                <a:lnTo>
                  <a:pt x="547639" y="127154"/>
                </a:lnTo>
                <a:lnTo>
                  <a:pt x="544561" y="124075"/>
                </a:lnTo>
                <a:lnTo>
                  <a:pt x="539865" y="122767"/>
                </a:lnTo>
                <a:lnTo>
                  <a:pt x="533323" y="124768"/>
                </a:lnTo>
                <a:lnTo>
                  <a:pt x="522393" y="129694"/>
                </a:lnTo>
                <a:cubicBezTo>
                  <a:pt x="522162" y="129771"/>
                  <a:pt x="521854" y="129848"/>
                  <a:pt x="521624" y="129925"/>
                </a:cubicBezTo>
                <a:lnTo>
                  <a:pt x="514312" y="130925"/>
                </a:lnTo>
                <a:lnTo>
                  <a:pt x="513157" y="131079"/>
                </a:lnTo>
                <a:lnTo>
                  <a:pt x="504536" y="131695"/>
                </a:lnTo>
                <a:lnTo>
                  <a:pt x="497917" y="131156"/>
                </a:lnTo>
                <a:lnTo>
                  <a:pt x="491836" y="131695"/>
                </a:lnTo>
                <a:lnTo>
                  <a:pt x="489912" y="133004"/>
                </a:lnTo>
                <a:lnTo>
                  <a:pt x="489527" y="134389"/>
                </a:lnTo>
                <a:lnTo>
                  <a:pt x="491144" y="136005"/>
                </a:lnTo>
                <a:cubicBezTo>
                  <a:pt x="491605" y="136467"/>
                  <a:pt x="491836" y="137006"/>
                  <a:pt x="491913" y="137622"/>
                </a:cubicBezTo>
                <a:lnTo>
                  <a:pt x="492452" y="141547"/>
                </a:lnTo>
                <a:cubicBezTo>
                  <a:pt x="492452" y="141778"/>
                  <a:pt x="492529" y="142009"/>
                  <a:pt x="492452" y="142240"/>
                </a:cubicBezTo>
                <a:lnTo>
                  <a:pt x="492452" y="142240"/>
                </a:lnTo>
                <a:lnTo>
                  <a:pt x="492452" y="142240"/>
                </a:lnTo>
                <a:lnTo>
                  <a:pt x="490759" y="156864"/>
                </a:lnTo>
                <a:cubicBezTo>
                  <a:pt x="490682" y="157557"/>
                  <a:pt x="490297" y="158250"/>
                  <a:pt x="489758" y="158711"/>
                </a:cubicBezTo>
                <a:lnTo>
                  <a:pt x="482985" y="164330"/>
                </a:lnTo>
                <a:cubicBezTo>
                  <a:pt x="482446" y="164792"/>
                  <a:pt x="481830" y="165023"/>
                  <a:pt x="481214" y="165023"/>
                </a:cubicBezTo>
                <a:lnTo>
                  <a:pt x="477751" y="165023"/>
                </a:lnTo>
                <a:lnTo>
                  <a:pt x="477135" y="166178"/>
                </a:lnTo>
                <a:lnTo>
                  <a:pt x="476673" y="167024"/>
                </a:lnTo>
                <a:lnTo>
                  <a:pt x="475211" y="184496"/>
                </a:lnTo>
                <a:lnTo>
                  <a:pt x="475057" y="186113"/>
                </a:lnTo>
                <a:cubicBezTo>
                  <a:pt x="475057" y="186497"/>
                  <a:pt x="474903" y="186882"/>
                  <a:pt x="474672" y="187267"/>
                </a:cubicBezTo>
                <a:lnTo>
                  <a:pt x="472440" y="191193"/>
                </a:lnTo>
                <a:cubicBezTo>
                  <a:pt x="472055" y="191808"/>
                  <a:pt x="471439" y="192347"/>
                  <a:pt x="470747" y="192501"/>
                </a:cubicBezTo>
                <a:cubicBezTo>
                  <a:pt x="470054" y="192732"/>
                  <a:pt x="469284" y="192578"/>
                  <a:pt x="468592" y="192193"/>
                </a:cubicBezTo>
                <a:lnTo>
                  <a:pt x="464666" y="189961"/>
                </a:lnTo>
                <a:cubicBezTo>
                  <a:pt x="464512" y="189884"/>
                  <a:pt x="464358" y="189730"/>
                  <a:pt x="464204" y="189576"/>
                </a:cubicBezTo>
                <a:lnTo>
                  <a:pt x="458047" y="183958"/>
                </a:lnTo>
                <a:lnTo>
                  <a:pt x="451042" y="178955"/>
                </a:lnTo>
                <a:lnTo>
                  <a:pt x="446270" y="178493"/>
                </a:lnTo>
                <a:lnTo>
                  <a:pt x="440652" y="180494"/>
                </a:lnTo>
                <a:lnTo>
                  <a:pt x="430646" y="182341"/>
                </a:lnTo>
                <a:cubicBezTo>
                  <a:pt x="430414" y="182341"/>
                  <a:pt x="430261" y="182341"/>
                  <a:pt x="430030" y="182418"/>
                </a:cubicBezTo>
                <a:lnTo>
                  <a:pt x="404476" y="181341"/>
                </a:lnTo>
                <a:lnTo>
                  <a:pt x="399934" y="182187"/>
                </a:lnTo>
                <a:lnTo>
                  <a:pt x="396625" y="188268"/>
                </a:lnTo>
                <a:cubicBezTo>
                  <a:pt x="396548" y="188422"/>
                  <a:pt x="396394" y="188576"/>
                  <a:pt x="396317" y="188730"/>
                </a:cubicBezTo>
                <a:lnTo>
                  <a:pt x="393469" y="192116"/>
                </a:lnTo>
                <a:cubicBezTo>
                  <a:pt x="392853" y="192809"/>
                  <a:pt x="391930" y="193194"/>
                  <a:pt x="391006" y="193117"/>
                </a:cubicBezTo>
                <a:cubicBezTo>
                  <a:pt x="390082" y="193040"/>
                  <a:pt x="389236" y="192424"/>
                  <a:pt x="388851" y="191577"/>
                </a:cubicBezTo>
                <a:lnTo>
                  <a:pt x="385079" y="184035"/>
                </a:lnTo>
                <a:lnTo>
                  <a:pt x="382232" y="180725"/>
                </a:lnTo>
                <a:lnTo>
                  <a:pt x="380692" y="179801"/>
                </a:lnTo>
                <a:lnTo>
                  <a:pt x="375689" y="180571"/>
                </a:lnTo>
                <a:lnTo>
                  <a:pt x="374919" y="180725"/>
                </a:lnTo>
                <a:lnTo>
                  <a:pt x="370763" y="183034"/>
                </a:lnTo>
                <a:lnTo>
                  <a:pt x="367684" y="186574"/>
                </a:lnTo>
                <a:lnTo>
                  <a:pt x="357755" y="201507"/>
                </a:lnTo>
                <a:cubicBezTo>
                  <a:pt x="357139" y="202430"/>
                  <a:pt x="356062" y="202892"/>
                  <a:pt x="354984" y="202738"/>
                </a:cubicBezTo>
                <a:lnTo>
                  <a:pt x="351059" y="202199"/>
                </a:lnTo>
                <a:lnTo>
                  <a:pt x="345748" y="201045"/>
                </a:lnTo>
                <a:cubicBezTo>
                  <a:pt x="345440" y="200968"/>
                  <a:pt x="345209" y="200891"/>
                  <a:pt x="344978" y="200737"/>
                </a:cubicBezTo>
                <a:lnTo>
                  <a:pt x="341053" y="198505"/>
                </a:lnTo>
                <a:cubicBezTo>
                  <a:pt x="340591" y="198197"/>
                  <a:pt x="340206" y="197812"/>
                  <a:pt x="339898" y="197350"/>
                </a:cubicBezTo>
                <a:lnTo>
                  <a:pt x="339128" y="195811"/>
                </a:lnTo>
                <a:lnTo>
                  <a:pt x="335819" y="193733"/>
                </a:lnTo>
                <a:lnTo>
                  <a:pt x="327429" y="192655"/>
                </a:lnTo>
                <a:lnTo>
                  <a:pt x="317269" y="193194"/>
                </a:lnTo>
                <a:lnTo>
                  <a:pt x="314113" y="193964"/>
                </a:lnTo>
                <a:lnTo>
                  <a:pt x="314498" y="194656"/>
                </a:lnTo>
                <a:lnTo>
                  <a:pt x="322811" y="206202"/>
                </a:lnTo>
                <a:cubicBezTo>
                  <a:pt x="323350" y="206971"/>
                  <a:pt x="323504" y="207895"/>
                  <a:pt x="323196" y="208819"/>
                </a:cubicBezTo>
                <a:lnTo>
                  <a:pt x="320964" y="214976"/>
                </a:lnTo>
                <a:lnTo>
                  <a:pt x="318270" y="230832"/>
                </a:lnTo>
                <a:cubicBezTo>
                  <a:pt x="318116" y="231525"/>
                  <a:pt x="317731" y="232141"/>
                  <a:pt x="317192" y="232602"/>
                </a:cubicBezTo>
                <a:lnTo>
                  <a:pt x="312728" y="235989"/>
                </a:lnTo>
                <a:cubicBezTo>
                  <a:pt x="312266" y="236374"/>
                  <a:pt x="311650" y="236528"/>
                  <a:pt x="311035" y="236528"/>
                </a:cubicBezTo>
                <a:lnTo>
                  <a:pt x="298642" y="236528"/>
                </a:lnTo>
                <a:lnTo>
                  <a:pt x="298642" y="243301"/>
                </a:lnTo>
                <a:lnTo>
                  <a:pt x="298642" y="243301"/>
                </a:lnTo>
                <a:cubicBezTo>
                  <a:pt x="298642" y="244225"/>
                  <a:pt x="298258" y="244994"/>
                  <a:pt x="297488" y="245533"/>
                </a:cubicBezTo>
                <a:lnTo>
                  <a:pt x="295872" y="246688"/>
                </a:lnTo>
                <a:lnTo>
                  <a:pt x="294486" y="250382"/>
                </a:lnTo>
                <a:lnTo>
                  <a:pt x="292100" y="255155"/>
                </a:lnTo>
                <a:cubicBezTo>
                  <a:pt x="291946" y="255462"/>
                  <a:pt x="291792" y="255693"/>
                  <a:pt x="291561" y="255847"/>
                </a:cubicBezTo>
                <a:lnTo>
                  <a:pt x="286866" y="260542"/>
                </a:lnTo>
                <a:lnTo>
                  <a:pt x="287174" y="263544"/>
                </a:lnTo>
                <a:lnTo>
                  <a:pt x="289945" y="267624"/>
                </a:lnTo>
                <a:lnTo>
                  <a:pt x="294640" y="271318"/>
                </a:lnTo>
                <a:cubicBezTo>
                  <a:pt x="294871" y="271472"/>
                  <a:pt x="295025" y="271626"/>
                  <a:pt x="295179" y="271857"/>
                </a:cubicBezTo>
                <a:lnTo>
                  <a:pt x="298566" y="276321"/>
                </a:lnTo>
                <a:cubicBezTo>
                  <a:pt x="298719" y="276552"/>
                  <a:pt x="298873" y="276860"/>
                  <a:pt x="298950" y="277091"/>
                </a:cubicBezTo>
                <a:lnTo>
                  <a:pt x="300105" y="280478"/>
                </a:lnTo>
                <a:cubicBezTo>
                  <a:pt x="300259" y="280862"/>
                  <a:pt x="300259" y="281324"/>
                  <a:pt x="300259" y="281709"/>
                </a:cubicBezTo>
                <a:cubicBezTo>
                  <a:pt x="300182" y="282094"/>
                  <a:pt x="300028" y="282556"/>
                  <a:pt x="299797" y="282864"/>
                </a:cubicBezTo>
                <a:lnTo>
                  <a:pt x="298642" y="284557"/>
                </a:lnTo>
                <a:cubicBezTo>
                  <a:pt x="298258" y="285173"/>
                  <a:pt x="297565" y="285634"/>
                  <a:pt x="296872" y="285789"/>
                </a:cubicBezTo>
                <a:lnTo>
                  <a:pt x="291946" y="286789"/>
                </a:lnTo>
                <a:lnTo>
                  <a:pt x="290484" y="287944"/>
                </a:lnTo>
                <a:lnTo>
                  <a:pt x="289714" y="292639"/>
                </a:lnTo>
                <a:lnTo>
                  <a:pt x="295410" y="302414"/>
                </a:lnTo>
                <a:cubicBezTo>
                  <a:pt x="295641" y="302722"/>
                  <a:pt x="295717" y="303107"/>
                  <a:pt x="295794" y="303491"/>
                </a:cubicBezTo>
                <a:lnTo>
                  <a:pt x="296333" y="308572"/>
                </a:lnTo>
                <a:lnTo>
                  <a:pt x="296333" y="308572"/>
                </a:lnTo>
                <a:lnTo>
                  <a:pt x="296333" y="308572"/>
                </a:lnTo>
                <a:cubicBezTo>
                  <a:pt x="296333" y="308879"/>
                  <a:pt x="296333" y="309187"/>
                  <a:pt x="296256" y="309495"/>
                </a:cubicBezTo>
                <a:lnTo>
                  <a:pt x="295102" y="314575"/>
                </a:lnTo>
                <a:cubicBezTo>
                  <a:pt x="294871" y="315422"/>
                  <a:pt x="294332" y="316191"/>
                  <a:pt x="293485" y="316576"/>
                </a:cubicBezTo>
                <a:lnTo>
                  <a:pt x="289560" y="318270"/>
                </a:lnTo>
                <a:cubicBezTo>
                  <a:pt x="288790" y="318577"/>
                  <a:pt x="287944" y="318577"/>
                  <a:pt x="287174" y="318193"/>
                </a:cubicBezTo>
                <a:lnTo>
                  <a:pt x="284942" y="317038"/>
                </a:lnTo>
                <a:cubicBezTo>
                  <a:pt x="284249" y="316730"/>
                  <a:pt x="283787" y="316114"/>
                  <a:pt x="283556" y="315422"/>
                </a:cubicBezTo>
                <a:lnTo>
                  <a:pt x="281863" y="310419"/>
                </a:lnTo>
                <a:lnTo>
                  <a:pt x="281709" y="311573"/>
                </a:lnTo>
                <a:lnTo>
                  <a:pt x="282710" y="315576"/>
                </a:lnTo>
                <a:lnTo>
                  <a:pt x="282710" y="315576"/>
                </a:lnTo>
                <a:cubicBezTo>
                  <a:pt x="282787" y="316038"/>
                  <a:pt x="282787" y="316499"/>
                  <a:pt x="282710" y="316961"/>
                </a:cubicBezTo>
                <a:lnTo>
                  <a:pt x="282710" y="316961"/>
                </a:lnTo>
                <a:lnTo>
                  <a:pt x="281555" y="321425"/>
                </a:lnTo>
                <a:cubicBezTo>
                  <a:pt x="281324" y="322349"/>
                  <a:pt x="280708" y="323042"/>
                  <a:pt x="279785" y="323350"/>
                </a:cubicBezTo>
                <a:lnTo>
                  <a:pt x="275321" y="325043"/>
                </a:lnTo>
                <a:cubicBezTo>
                  <a:pt x="274859" y="325197"/>
                  <a:pt x="274320" y="325274"/>
                  <a:pt x="273858" y="325197"/>
                </a:cubicBezTo>
                <a:lnTo>
                  <a:pt x="270471" y="324658"/>
                </a:lnTo>
                <a:cubicBezTo>
                  <a:pt x="269933" y="324581"/>
                  <a:pt x="269394" y="324273"/>
                  <a:pt x="268932" y="323888"/>
                </a:cubicBezTo>
                <a:lnTo>
                  <a:pt x="265315" y="320271"/>
                </a:lnTo>
                <a:lnTo>
                  <a:pt x="264699" y="320579"/>
                </a:lnTo>
                <a:lnTo>
                  <a:pt x="264006" y="322426"/>
                </a:lnTo>
                <a:cubicBezTo>
                  <a:pt x="263775" y="323042"/>
                  <a:pt x="263313" y="323504"/>
                  <a:pt x="262774" y="323811"/>
                </a:cubicBezTo>
                <a:lnTo>
                  <a:pt x="254077" y="328738"/>
                </a:lnTo>
                <a:lnTo>
                  <a:pt x="249228" y="333048"/>
                </a:lnTo>
                <a:lnTo>
                  <a:pt x="241069" y="342900"/>
                </a:lnTo>
                <a:lnTo>
                  <a:pt x="235219" y="353676"/>
                </a:lnTo>
                <a:cubicBezTo>
                  <a:pt x="234988" y="353984"/>
                  <a:pt x="234758" y="354292"/>
                  <a:pt x="234450" y="354599"/>
                </a:cubicBezTo>
                <a:lnTo>
                  <a:pt x="227984" y="359448"/>
                </a:lnTo>
                <a:lnTo>
                  <a:pt x="234988" y="360834"/>
                </a:lnTo>
                <a:lnTo>
                  <a:pt x="239145" y="361988"/>
                </a:lnTo>
                <a:cubicBezTo>
                  <a:pt x="239530" y="362066"/>
                  <a:pt x="239838" y="362296"/>
                  <a:pt x="240146" y="362527"/>
                </a:cubicBezTo>
                <a:lnTo>
                  <a:pt x="243532" y="365375"/>
                </a:lnTo>
                <a:cubicBezTo>
                  <a:pt x="244071" y="365837"/>
                  <a:pt x="244379" y="366376"/>
                  <a:pt x="244533" y="367068"/>
                </a:cubicBezTo>
                <a:lnTo>
                  <a:pt x="245071" y="370455"/>
                </a:lnTo>
                <a:lnTo>
                  <a:pt x="245071" y="370455"/>
                </a:lnTo>
                <a:lnTo>
                  <a:pt x="245071" y="370455"/>
                </a:lnTo>
                <a:cubicBezTo>
                  <a:pt x="245149" y="371071"/>
                  <a:pt x="245071" y="371610"/>
                  <a:pt x="244841" y="372149"/>
                </a:cubicBezTo>
                <a:lnTo>
                  <a:pt x="243147" y="375535"/>
                </a:lnTo>
                <a:cubicBezTo>
                  <a:pt x="242916" y="375997"/>
                  <a:pt x="242532" y="376459"/>
                  <a:pt x="241993" y="376689"/>
                </a:cubicBezTo>
                <a:lnTo>
                  <a:pt x="238067" y="378922"/>
                </a:lnTo>
                <a:cubicBezTo>
                  <a:pt x="237836" y="379076"/>
                  <a:pt x="237605" y="379153"/>
                  <a:pt x="237375" y="379230"/>
                </a:cubicBezTo>
                <a:lnTo>
                  <a:pt x="233988" y="380307"/>
                </a:lnTo>
                <a:lnTo>
                  <a:pt x="234296" y="382385"/>
                </a:lnTo>
                <a:lnTo>
                  <a:pt x="237452" y="388774"/>
                </a:lnTo>
                <a:cubicBezTo>
                  <a:pt x="237528" y="389005"/>
                  <a:pt x="237605" y="389159"/>
                  <a:pt x="237682" y="389390"/>
                </a:cubicBezTo>
                <a:lnTo>
                  <a:pt x="239376" y="396702"/>
                </a:lnTo>
                <a:lnTo>
                  <a:pt x="239991" y="406169"/>
                </a:lnTo>
                <a:lnTo>
                  <a:pt x="239991" y="406169"/>
                </a:lnTo>
                <a:lnTo>
                  <a:pt x="239991" y="406169"/>
                </a:lnTo>
                <a:cubicBezTo>
                  <a:pt x="239991" y="406554"/>
                  <a:pt x="239991" y="406862"/>
                  <a:pt x="239838" y="407247"/>
                </a:cubicBezTo>
                <a:lnTo>
                  <a:pt x="237605" y="414020"/>
                </a:lnTo>
                <a:cubicBezTo>
                  <a:pt x="237375" y="414636"/>
                  <a:pt x="236990" y="415174"/>
                  <a:pt x="236451" y="415483"/>
                </a:cubicBezTo>
                <a:lnTo>
                  <a:pt x="217208" y="427567"/>
                </a:lnTo>
                <a:lnTo>
                  <a:pt x="214437" y="431261"/>
                </a:lnTo>
                <a:lnTo>
                  <a:pt x="213437" y="434725"/>
                </a:lnTo>
                <a:lnTo>
                  <a:pt x="212359" y="439651"/>
                </a:lnTo>
                <a:cubicBezTo>
                  <a:pt x="212282" y="440112"/>
                  <a:pt x="212051" y="440575"/>
                  <a:pt x="211744" y="440882"/>
                </a:cubicBezTo>
                <a:lnTo>
                  <a:pt x="207279" y="445962"/>
                </a:lnTo>
                <a:cubicBezTo>
                  <a:pt x="207125" y="446193"/>
                  <a:pt x="206895" y="446347"/>
                  <a:pt x="206664" y="446501"/>
                </a:cubicBezTo>
                <a:lnTo>
                  <a:pt x="197658" y="452120"/>
                </a:lnTo>
                <a:lnTo>
                  <a:pt x="166100" y="465128"/>
                </a:lnTo>
                <a:lnTo>
                  <a:pt x="154016" y="474980"/>
                </a:lnTo>
                <a:lnTo>
                  <a:pt x="154016" y="474980"/>
                </a:lnTo>
                <a:cubicBezTo>
                  <a:pt x="153786" y="475134"/>
                  <a:pt x="153555" y="475288"/>
                  <a:pt x="153324" y="475365"/>
                </a:cubicBezTo>
                <a:lnTo>
                  <a:pt x="3695" y="537787"/>
                </a:lnTo>
                <a:lnTo>
                  <a:pt x="154" y="540173"/>
                </a:lnTo>
                <a:lnTo>
                  <a:pt x="0" y="540943"/>
                </a:lnTo>
                <a:lnTo>
                  <a:pt x="2463" y="543406"/>
                </a:lnTo>
                <a:lnTo>
                  <a:pt x="23168" y="549948"/>
                </a:lnTo>
                <a:lnTo>
                  <a:pt x="42487" y="560108"/>
                </a:lnTo>
                <a:lnTo>
                  <a:pt x="51185" y="562264"/>
                </a:lnTo>
                <a:cubicBezTo>
                  <a:pt x="51416" y="562340"/>
                  <a:pt x="51647" y="562417"/>
                  <a:pt x="51801" y="562494"/>
                </a:cubicBezTo>
                <a:lnTo>
                  <a:pt x="60267" y="566959"/>
                </a:lnTo>
                <a:cubicBezTo>
                  <a:pt x="60575" y="567112"/>
                  <a:pt x="60806" y="567267"/>
                  <a:pt x="60960" y="567498"/>
                </a:cubicBezTo>
                <a:lnTo>
                  <a:pt x="68811" y="575964"/>
                </a:lnTo>
                <a:lnTo>
                  <a:pt x="87592" y="602673"/>
                </a:lnTo>
                <a:lnTo>
                  <a:pt x="103524" y="633384"/>
                </a:lnTo>
                <a:lnTo>
                  <a:pt x="107911" y="644313"/>
                </a:lnTo>
                <a:lnTo>
                  <a:pt x="112607" y="649008"/>
                </a:lnTo>
                <a:lnTo>
                  <a:pt x="119149" y="653473"/>
                </a:lnTo>
                <a:lnTo>
                  <a:pt x="147859" y="661170"/>
                </a:lnTo>
                <a:lnTo>
                  <a:pt x="152246" y="663017"/>
                </a:lnTo>
                <a:cubicBezTo>
                  <a:pt x="152708" y="663248"/>
                  <a:pt x="153093" y="663556"/>
                  <a:pt x="153401" y="663940"/>
                </a:cubicBezTo>
                <a:lnTo>
                  <a:pt x="156248" y="667866"/>
                </a:lnTo>
                <a:cubicBezTo>
                  <a:pt x="156556" y="668251"/>
                  <a:pt x="156710" y="668790"/>
                  <a:pt x="156787" y="669328"/>
                </a:cubicBezTo>
                <a:lnTo>
                  <a:pt x="157095" y="674178"/>
                </a:lnTo>
                <a:lnTo>
                  <a:pt x="167563" y="672484"/>
                </a:lnTo>
                <a:lnTo>
                  <a:pt x="169949" y="671099"/>
                </a:lnTo>
                <a:cubicBezTo>
                  <a:pt x="170103" y="671022"/>
                  <a:pt x="170334" y="670868"/>
                  <a:pt x="170488" y="670868"/>
                </a:cubicBezTo>
                <a:lnTo>
                  <a:pt x="180648" y="667481"/>
                </a:lnTo>
                <a:cubicBezTo>
                  <a:pt x="180956" y="667404"/>
                  <a:pt x="181264" y="667327"/>
                  <a:pt x="181571" y="667327"/>
                </a:cubicBezTo>
                <a:lnTo>
                  <a:pt x="187190" y="667327"/>
                </a:lnTo>
                <a:cubicBezTo>
                  <a:pt x="187498" y="667327"/>
                  <a:pt x="187806" y="667404"/>
                  <a:pt x="188114" y="667481"/>
                </a:cubicBezTo>
                <a:lnTo>
                  <a:pt x="207972" y="674101"/>
                </a:lnTo>
                <a:lnTo>
                  <a:pt x="211975" y="674101"/>
                </a:lnTo>
                <a:cubicBezTo>
                  <a:pt x="212436" y="674101"/>
                  <a:pt x="212898" y="674255"/>
                  <a:pt x="213360" y="674485"/>
                </a:cubicBezTo>
                <a:lnTo>
                  <a:pt x="222365" y="679566"/>
                </a:lnTo>
                <a:lnTo>
                  <a:pt x="226060" y="681182"/>
                </a:lnTo>
                <a:lnTo>
                  <a:pt x="227676" y="680489"/>
                </a:lnTo>
                <a:lnTo>
                  <a:pt x="228215" y="678950"/>
                </a:lnTo>
                <a:lnTo>
                  <a:pt x="227753" y="676256"/>
                </a:lnTo>
                <a:cubicBezTo>
                  <a:pt x="227676" y="675871"/>
                  <a:pt x="227676" y="675486"/>
                  <a:pt x="227830" y="675101"/>
                </a:cubicBezTo>
                <a:lnTo>
                  <a:pt x="228369" y="672869"/>
                </a:lnTo>
                <a:cubicBezTo>
                  <a:pt x="228600" y="672099"/>
                  <a:pt x="229139" y="671407"/>
                  <a:pt x="229831" y="671022"/>
                </a:cubicBezTo>
                <a:lnTo>
                  <a:pt x="232064" y="669867"/>
                </a:lnTo>
                <a:cubicBezTo>
                  <a:pt x="232449" y="669713"/>
                  <a:pt x="232910" y="669560"/>
                  <a:pt x="233295" y="669560"/>
                </a:cubicBezTo>
                <a:lnTo>
                  <a:pt x="239607" y="669560"/>
                </a:lnTo>
                <a:lnTo>
                  <a:pt x="245918" y="667481"/>
                </a:lnTo>
                <a:lnTo>
                  <a:pt x="250921" y="666788"/>
                </a:lnTo>
                <a:cubicBezTo>
                  <a:pt x="251691" y="666711"/>
                  <a:pt x="252384" y="666942"/>
                  <a:pt x="252999" y="667327"/>
                </a:cubicBezTo>
                <a:lnTo>
                  <a:pt x="257618" y="670945"/>
                </a:lnTo>
                <a:lnTo>
                  <a:pt x="260619" y="671792"/>
                </a:lnTo>
                <a:lnTo>
                  <a:pt x="268855" y="671792"/>
                </a:lnTo>
                <a:lnTo>
                  <a:pt x="279708" y="668559"/>
                </a:lnTo>
                <a:lnTo>
                  <a:pt x="284018" y="667866"/>
                </a:lnTo>
                <a:cubicBezTo>
                  <a:pt x="284326" y="667789"/>
                  <a:pt x="284634" y="667866"/>
                  <a:pt x="284942" y="667866"/>
                </a:cubicBezTo>
                <a:lnTo>
                  <a:pt x="287097" y="668328"/>
                </a:lnTo>
                <a:lnTo>
                  <a:pt x="287405" y="668251"/>
                </a:lnTo>
                <a:lnTo>
                  <a:pt x="288559" y="665634"/>
                </a:lnTo>
                <a:cubicBezTo>
                  <a:pt x="288944" y="664864"/>
                  <a:pt x="289637" y="664249"/>
                  <a:pt x="290484" y="664018"/>
                </a:cubicBezTo>
                <a:lnTo>
                  <a:pt x="294948" y="662863"/>
                </a:lnTo>
                <a:cubicBezTo>
                  <a:pt x="295179" y="662786"/>
                  <a:pt x="295487" y="662786"/>
                  <a:pt x="295794" y="662786"/>
                </a:cubicBezTo>
                <a:lnTo>
                  <a:pt x="306570" y="663325"/>
                </a:lnTo>
                <a:lnTo>
                  <a:pt x="311804" y="661863"/>
                </a:lnTo>
                <a:lnTo>
                  <a:pt x="315884" y="658784"/>
                </a:lnTo>
                <a:cubicBezTo>
                  <a:pt x="316345" y="658399"/>
                  <a:pt x="316961" y="658245"/>
                  <a:pt x="317577" y="658245"/>
                </a:cubicBezTo>
                <a:lnTo>
                  <a:pt x="321502" y="658245"/>
                </a:lnTo>
                <a:cubicBezTo>
                  <a:pt x="322041" y="658245"/>
                  <a:pt x="322657" y="658399"/>
                  <a:pt x="323119" y="658784"/>
                </a:cubicBezTo>
                <a:lnTo>
                  <a:pt x="328738" y="662709"/>
                </a:lnTo>
                <a:cubicBezTo>
                  <a:pt x="329045" y="662940"/>
                  <a:pt x="329353" y="663248"/>
                  <a:pt x="329584" y="663633"/>
                </a:cubicBezTo>
                <a:lnTo>
                  <a:pt x="335588" y="674023"/>
                </a:lnTo>
                <a:lnTo>
                  <a:pt x="343208" y="682259"/>
                </a:lnTo>
                <a:cubicBezTo>
                  <a:pt x="343362" y="682413"/>
                  <a:pt x="343439" y="682567"/>
                  <a:pt x="343593" y="682721"/>
                </a:cubicBezTo>
                <a:lnTo>
                  <a:pt x="345286" y="685569"/>
                </a:lnTo>
                <a:cubicBezTo>
                  <a:pt x="345517" y="686031"/>
                  <a:pt x="345671" y="686493"/>
                  <a:pt x="345671" y="687031"/>
                </a:cubicBezTo>
                <a:lnTo>
                  <a:pt x="345671" y="689264"/>
                </a:lnTo>
                <a:cubicBezTo>
                  <a:pt x="345671" y="689572"/>
                  <a:pt x="345594" y="689802"/>
                  <a:pt x="345517" y="690033"/>
                </a:cubicBezTo>
                <a:lnTo>
                  <a:pt x="343823" y="695652"/>
                </a:lnTo>
                <a:cubicBezTo>
                  <a:pt x="343593" y="696268"/>
                  <a:pt x="343208" y="696884"/>
                  <a:pt x="342669" y="697191"/>
                </a:cubicBezTo>
                <a:lnTo>
                  <a:pt x="333433" y="703118"/>
                </a:lnTo>
                <a:lnTo>
                  <a:pt x="330354" y="706736"/>
                </a:lnTo>
                <a:cubicBezTo>
                  <a:pt x="330123" y="706967"/>
                  <a:pt x="329969" y="707120"/>
                  <a:pt x="329661" y="707274"/>
                </a:cubicBezTo>
                <a:lnTo>
                  <a:pt x="315037" y="716280"/>
                </a:lnTo>
                <a:lnTo>
                  <a:pt x="304492" y="724900"/>
                </a:lnTo>
                <a:lnTo>
                  <a:pt x="302876" y="747838"/>
                </a:lnTo>
                <a:lnTo>
                  <a:pt x="298873" y="767850"/>
                </a:lnTo>
                <a:lnTo>
                  <a:pt x="282556" y="807335"/>
                </a:lnTo>
                <a:lnTo>
                  <a:pt x="282094" y="812954"/>
                </a:lnTo>
                <a:lnTo>
                  <a:pt x="283864" y="817341"/>
                </a:lnTo>
                <a:lnTo>
                  <a:pt x="323581" y="850438"/>
                </a:lnTo>
                <a:lnTo>
                  <a:pt x="342438" y="859828"/>
                </a:lnTo>
                <a:lnTo>
                  <a:pt x="353060" y="864062"/>
                </a:lnTo>
                <a:lnTo>
                  <a:pt x="370609" y="865139"/>
                </a:lnTo>
                <a:cubicBezTo>
                  <a:pt x="370840" y="865139"/>
                  <a:pt x="371071" y="865216"/>
                  <a:pt x="371225" y="865216"/>
                </a:cubicBezTo>
                <a:lnTo>
                  <a:pt x="388081" y="870296"/>
                </a:lnTo>
                <a:cubicBezTo>
                  <a:pt x="388235" y="870373"/>
                  <a:pt x="388466" y="870450"/>
                  <a:pt x="388620" y="870527"/>
                </a:cubicBezTo>
                <a:lnTo>
                  <a:pt x="401474" y="877531"/>
                </a:lnTo>
                <a:lnTo>
                  <a:pt x="413327" y="877531"/>
                </a:lnTo>
                <a:lnTo>
                  <a:pt x="419408" y="875992"/>
                </a:lnTo>
                <a:lnTo>
                  <a:pt x="435418" y="867680"/>
                </a:lnTo>
                <a:cubicBezTo>
                  <a:pt x="435571" y="867602"/>
                  <a:pt x="435802" y="867525"/>
                  <a:pt x="436033" y="867448"/>
                </a:cubicBezTo>
                <a:lnTo>
                  <a:pt x="442807" y="865755"/>
                </a:lnTo>
                <a:cubicBezTo>
                  <a:pt x="443038" y="865678"/>
                  <a:pt x="443268" y="865678"/>
                  <a:pt x="443499" y="865678"/>
                </a:cubicBezTo>
                <a:lnTo>
                  <a:pt x="450273" y="865678"/>
                </a:lnTo>
                <a:cubicBezTo>
                  <a:pt x="450504" y="865678"/>
                  <a:pt x="450657" y="865678"/>
                  <a:pt x="450888" y="865755"/>
                </a:cubicBezTo>
                <a:lnTo>
                  <a:pt x="458354" y="867371"/>
                </a:lnTo>
                <a:lnTo>
                  <a:pt x="473210" y="865755"/>
                </a:lnTo>
                <a:lnTo>
                  <a:pt x="498687" y="854133"/>
                </a:lnTo>
                <a:cubicBezTo>
                  <a:pt x="498994" y="853979"/>
                  <a:pt x="499302" y="853902"/>
                  <a:pt x="499610" y="853902"/>
                </a:cubicBezTo>
                <a:lnTo>
                  <a:pt x="514235" y="852747"/>
                </a:lnTo>
                <a:cubicBezTo>
                  <a:pt x="514542" y="852747"/>
                  <a:pt x="514773" y="852747"/>
                  <a:pt x="515081" y="852824"/>
                </a:cubicBezTo>
                <a:lnTo>
                  <a:pt x="542098" y="858982"/>
                </a:lnTo>
                <a:lnTo>
                  <a:pt x="570884" y="870758"/>
                </a:lnTo>
                <a:lnTo>
                  <a:pt x="586278" y="872990"/>
                </a:lnTo>
                <a:lnTo>
                  <a:pt x="719205" y="872990"/>
                </a:lnTo>
                <a:lnTo>
                  <a:pt x="1024928" y="872452"/>
                </a:lnTo>
                <a:lnTo>
                  <a:pt x="1024159" y="871990"/>
                </a:lnTo>
                <a:cubicBezTo>
                  <a:pt x="1023774" y="871759"/>
                  <a:pt x="1023389" y="871374"/>
                  <a:pt x="1023235" y="870912"/>
                </a:cubicBezTo>
                <a:lnTo>
                  <a:pt x="1022080" y="868680"/>
                </a:lnTo>
                <a:cubicBezTo>
                  <a:pt x="1021850" y="868218"/>
                  <a:pt x="1021773" y="867680"/>
                  <a:pt x="1021773" y="867141"/>
                </a:cubicBezTo>
                <a:lnTo>
                  <a:pt x="1022234" y="862753"/>
                </a:lnTo>
                <a:lnTo>
                  <a:pt x="1021696" y="861368"/>
                </a:lnTo>
                <a:lnTo>
                  <a:pt x="1019694" y="860060"/>
                </a:lnTo>
                <a:lnTo>
                  <a:pt x="1006379" y="859521"/>
                </a:lnTo>
                <a:cubicBezTo>
                  <a:pt x="1004993" y="859444"/>
                  <a:pt x="1003839" y="858366"/>
                  <a:pt x="1003685" y="856981"/>
                </a:cubicBezTo>
                <a:lnTo>
                  <a:pt x="1003146" y="850207"/>
                </a:lnTo>
                <a:lnTo>
                  <a:pt x="1003608" y="842356"/>
                </a:lnTo>
                <a:lnTo>
                  <a:pt x="1001607" y="839662"/>
                </a:lnTo>
                <a:lnTo>
                  <a:pt x="993217" y="838662"/>
                </a:lnTo>
                <a:cubicBezTo>
                  <a:pt x="992755" y="838585"/>
                  <a:pt x="992293" y="838431"/>
                  <a:pt x="991831" y="838123"/>
                </a:cubicBezTo>
                <a:lnTo>
                  <a:pt x="989599" y="836430"/>
                </a:lnTo>
                <a:cubicBezTo>
                  <a:pt x="988368" y="835506"/>
                  <a:pt x="988137" y="833813"/>
                  <a:pt x="988984" y="832581"/>
                </a:cubicBezTo>
                <a:lnTo>
                  <a:pt x="996142" y="822190"/>
                </a:lnTo>
                <a:lnTo>
                  <a:pt x="1018540" y="765695"/>
                </a:lnTo>
                <a:cubicBezTo>
                  <a:pt x="1018771" y="765156"/>
                  <a:pt x="1019079" y="764694"/>
                  <a:pt x="1019617" y="764386"/>
                </a:cubicBezTo>
                <a:lnTo>
                  <a:pt x="1023004" y="762154"/>
                </a:lnTo>
                <a:cubicBezTo>
                  <a:pt x="1024236" y="761307"/>
                  <a:pt x="1025929" y="761615"/>
                  <a:pt x="1026776" y="762770"/>
                </a:cubicBezTo>
                <a:lnTo>
                  <a:pt x="1028469" y="765002"/>
                </a:lnTo>
                <a:cubicBezTo>
                  <a:pt x="1028854" y="765464"/>
                  <a:pt x="1029008" y="766079"/>
                  <a:pt x="1029008" y="766695"/>
                </a:cubicBezTo>
                <a:lnTo>
                  <a:pt x="1029008" y="774007"/>
                </a:lnTo>
                <a:lnTo>
                  <a:pt x="1029316" y="775393"/>
                </a:lnTo>
                <a:lnTo>
                  <a:pt x="1031702" y="777779"/>
                </a:lnTo>
                <a:lnTo>
                  <a:pt x="1034011" y="778703"/>
                </a:lnTo>
                <a:lnTo>
                  <a:pt x="1041400" y="780242"/>
                </a:lnTo>
                <a:lnTo>
                  <a:pt x="1050329" y="783782"/>
                </a:lnTo>
                <a:cubicBezTo>
                  <a:pt x="1050636" y="783936"/>
                  <a:pt x="1050944" y="784090"/>
                  <a:pt x="1051175" y="784321"/>
                </a:cubicBezTo>
                <a:lnTo>
                  <a:pt x="1056794" y="789401"/>
                </a:lnTo>
                <a:cubicBezTo>
                  <a:pt x="1057025" y="789632"/>
                  <a:pt x="1057256" y="789863"/>
                  <a:pt x="1057410" y="790171"/>
                </a:cubicBezTo>
                <a:lnTo>
                  <a:pt x="1061335" y="797483"/>
                </a:lnTo>
                <a:lnTo>
                  <a:pt x="1069956" y="822113"/>
                </a:lnTo>
                <a:lnTo>
                  <a:pt x="1077037" y="837969"/>
                </a:lnTo>
                <a:lnTo>
                  <a:pt x="1087351" y="852131"/>
                </a:lnTo>
                <a:lnTo>
                  <a:pt x="1098973" y="862214"/>
                </a:lnTo>
                <a:lnTo>
                  <a:pt x="1110904" y="865293"/>
                </a:lnTo>
                <a:lnTo>
                  <a:pt x="1123681" y="865293"/>
                </a:lnTo>
                <a:lnTo>
                  <a:pt x="1136843" y="861984"/>
                </a:lnTo>
                <a:lnTo>
                  <a:pt x="1148927" y="857596"/>
                </a:lnTo>
                <a:lnTo>
                  <a:pt x="1162858" y="849514"/>
                </a:lnTo>
                <a:lnTo>
                  <a:pt x="1174481" y="839047"/>
                </a:lnTo>
                <a:lnTo>
                  <a:pt x="1219662" y="778164"/>
                </a:lnTo>
                <a:lnTo>
                  <a:pt x="1248526" y="747529"/>
                </a:lnTo>
                <a:cubicBezTo>
                  <a:pt x="1248756" y="747299"/>
                  <a:pt x="1248987" y="747068"/>
                  <a:pt x="1249295" y="746914"/>
                </a:cubicBezTo>
                <a:lnTo>
                  <a:pt x="1263688" y="739756"/>
                </a:lnTo>
                <a:lnTo>
                  <a:pt x="1274156" y="731520"/>
                </a:lnTo>
                <a:lnTo>
                  <a:pt x="1280468" y="726979"/>
                </a:lnTo>
                <a:cubicBezTo>
                  <a:pt x="1280853" y="726671"/>
                  <a:pt x="1281314" y="726517"/>
                  <a:pt x="1281776" y="726440"/>
                </a:cubicBezTo>
                <a:lnTo>
                  <a:pt x="1294784" y="724824"/>
                </a:lnTo>
                <a:lnTo>
                  <a:pt x="1297247" y="723592"/>
                </a:lnTo>
                <a:lnTo>
                  <a:pt x="1303097" y="717203"/>
                </a:lnTo>
                <a:cubicBezTo>
                  <a:pt x="1303328" y="716973"/>
                  <a:pt x="1303636" y="716742"/>
                  <a:pt x="1303943" y="716588"/>
                </a:cubicBezTo>
                <a:lnTo>
                  <a:pt x="1307330" y="714894"/>
                </a:lnTo>
                <a:cubicBezTo>
                  <a:pt x="1307792" y="714664"/>
                  <a:pt x="1308331" y="714587"/>
                  <a:pt x="1308870" y="714587"/>
                </a:cubicBezTo>
                <a:lnTo>
                  <a:pt x="1315027" y="715126"/>
                </a:lnTo>
                <a:cubicBezTo>
                  <a:pt x="1315258" y="715126"/>
                  <a:pt x="1315489" y="715203"/>
                  <a:pt x="1315720" y="715279"/>
                </a:cubicBezTo>
                <a:lnTo>
                  <a:pt x="1331499" y="720898"/>
                </a:lnTo>
                <a:lnTo>
                  <a:pt x="1337887" y="723823"/>
                </a:lnTo>
                <a:cubicBezTo>
                  <a:pt x="1338195" y="723977"/>
                  <a:pt x="1338503" y="724131"/>
                  <a:pt x="1338734" y="724362"/>
                </a:cubicBezTo>
                <a:lnTo>
                  <a:pt x="1348278" y="733906"/>
                </a:lnTo>
                <a:cubicBezTo>
                  <a:pt x="1348432" y="734060"/>
                  <a:pt x="1348586" y="734291"/>
                  <a:pt x="1348740" y="734522"/>
                </a:cubicBezTo>
                <a:lnTo>
                  <a:pt x="1356591" y="748607"/>
                </a:lnTo>
                <a:lnTo>
                  <a:pt x="1368521" y="778164"/>
                </a:lnTo>
                <a:lnTo>
                  <a:pt x="1377373" y="794173"/>
                </a:lnTo>
                <a:lnTo>
                  <a:pt x="1418244" y="848437"/>
                </a:lnTo>
                <a:lnTo>
                  <a:pt x="1433176" y="878686"/>
                </a:lnTo>
                <a:lnTo>
                  <a:pt x="1446261" y="919018"/>
                </a:lnTo>
                <a:lnTo>
                  <a:pt x="1450263" y="943033"/>
                </a:lnTo>
                <a:cubicBezTo>
                  <a:pt x="1450340" y="943264"/>
                  <a:pt x="1450340" y="943494"/>
                  <a:pt x="1450263" y="943726"/>
                </a:cubicBezTo>
                <a:lnTo>
                  <a:pt x="1440719" y="1052869"/>
                </a:lnTo>
                <a:lnTo>
                  <a:pt x="1442412" y="1071803"/>
                </a:lnTo>
                <a:lnTo>
                  <a:pt x="1444644" y="1079346"/>
                </a:lnTo>
                <a:lnTo>
                  <a:pt x="1450186" y="1080116"/>
                </a:lnTo>
                <a:lnTo>
                  <a:pt x="1506989" y="1064491"/>
                </a:lnTo>
                <a:lnTo>
                  <a:pt x="1518227" y="1062336"/>
                </a:lnTo>
                <a:lnTo>
                  <a:pt x="1511916" y="1049328"/>
                </a:lnTo>
                <a:cubicBezTo>
                  <a:pt x="1511223" y="1048866"/>
                  <a:pt x="1511146" y="1048635"/>
                  <a:pt x="1511069" y="1048404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9" name="Forma libre: forma 102">
            <a:extLst>
              <a:ext uri="{FF2B5EF4-FFF2-40B4-BE49-F238E27FC236}">
                <a16:creationId xmlns:a16="http://schemas.microsoft.com/office/drawing/2014/main" id="{3B930A17-3B50-AA43-AD8B-AEF6E37B25A2}"/>
              </a:ext>
            </a:extLst>
          </p:cNvPr>
          <p:cNvSpPr/>
          <p:nvPr/>
        </p:nvSpPr>
        <p:spPr>
          <a:xfrm>
            <a:off x="9440704" y="3493573"/>
            <a:ext cx="1063341" cy="646799"/>
          </a:xfrm>
          <a:custGeom>
            <a:avLst/>
            <a:gdLst>
              <a:gd name="connsiteX0" fmla="*/ 1041554 w 1384838"/>
              <a:gd name="connsiteY0" fmla="*/ 106141 h 842356"/>
              <a:gd name="connsiteX1" fmla="*/ 1046634 w 1384838"/>
              <a:gd name="connsiteY1" fmla="*/ 102754 h 842356"/>
              <a:gd name="connsiteX2" fmla="*/ 1191645 w 1384838"/>
              <a:gd name="connsiteY2" fmla="*/ 42179 h 842356"/>
              <a:gd name="connsiteX3" fmla="*/ 1190721 w 1384838"/>
              <a:gd name="connsiteY3" fmla="*/ 41640 h 842356"/>
              <a:gd name="connsiteX4" fmla="*/ 1161396 w 1384838"/>
              <a:gd name="connsiteY4" fmla="*/ 23937 h 842356"/>
              <a:gd name="connsiteX5" fmla="*/ 1155700 w 1384838"/>
              <a:gd name="connsiteY5" fmla="*/ 22937 h 842356"/>
              <a:gd name="connsiteX6" fmla="*/ 1149542 w 1384838"/>
              <a:gd name="connsiteY6" fmla="*/ 22475 h 842356"/>
              <a:gd name="connsiteX7" fmla="*/ 1145925 w 1384838"/>
              <a:gd name="connsiteY7" fmla="*/ 26478 h 842356"/>
              <a:gd name="connsiteX8" fmla="*/ 1143847 w 1384838"/>
              <a:gd name="connsiteY8" fmla="*/ 27401 h 842356"/>
              <a:gd name="connsiteX9" fmla="*/ 1140999 w 1384838"/>
              <a:gd name="connsiteY9" fmla="*/ 27401 h 842356"/>
              <a:gd name="connsiteX10" fmla="*/ 1138844 w 1384838"/>
              <a:gd name="connsiteY10" fmla="*/ 26401 h 842356"/>
              <a:gd name="connsiteX11" fmla="*/ 1129299 w 1384838"/>
              <a:gd name="connsiteY11" fmla="*/ 15163 h 842356"/>
              <a:gd name="connsiteX12" fmla="*/ 1127067 w 1384838"/>
              <a:gd name="connsiteY12" fmla="*/ 13316 h 842356"/>
              <a:gd name="connsiteX13" fmla="*/ 1125913 w 1384838"/>
              <a:gd name="connsiteY13" fmla="*/ 13316 h 842356"/>
              <a:gd name="connsiteX14" fmla="*/ 1126221 w 1384838"/>
              <a:gd name="connsiteY14" fmla="*/ 15163 h 842356"/>
              <a:gd name="connsiteX15" fmla="*/ 1128222 w 1384838"/>
              <a:gd name="connsiteY15" fmla="*/ 18704 h 842356"/>
              <a:gd name="connsiteX16" fmla="*/ 1128530 w 1384838"/>
              <a:gd name="connsiteY16" fmla="*/ 19397 h 842356"/>
              <a:gd name="connsiteX17" fmla="*/ 1129684 w 1384838"/>
              <a:gd name="connsiteY17" fmla="*/ 23860 h 842356"/>
              <a:gd name="connsiteX18" fmla="*/ 1129761 w 1384838"/>
              <a:gd name="connsiteY18" fmla="*/ 24553 h 842356"/>
              <a:gd name="connsiteX19" fmla="*/ 1129761 w 1384838"/>
              <a:gd name="connsiteY19" fmla="*/ 27940 h 842356"/>
              <a:gd name="connsiteX20" fmla="*/ 1129761 w 1384838"/>
              <a:gd name="connsiteY20" fmla="*/ 27940 h 842356"/>
              <a:gd name="connsiteX21" fmla="*/ 1129299 w 1384838"/>
              <a:gd name="connsiteY21" fmla="*/ 29480 h 842356"/>
              <a:gd name="connsiteX22" fmla="*/ 1128376 w 1384838"/>
              <a:gd name="connsiteY22" fmla="*/ 30865 h 842356"/>
              <a:gd name="connsiteX23" fmla="*/ 1126990 w 1384838"/>
              <a:gd name="connsiteY23" fmla="*/ 32866 h 842356"/>
              <a:gd name="connsiteX24" fmla="*/ 1126375 w 1384838"/>
              <a:gd name="connsiteY24" fmla="*/ 33482 h 842356"/>
              <a:gd name="connsiteX25" fmla="*/ 1119447 w 1384838"/>
              <a:gd name="connsiteY25" fmla="*/ 38947 h 842356"/>
              <a:gd name="connsiteX26" fmla="*/ 1110596 w 1384838"/>
              <a:gd name="connsiteY26" fmla="*/ 45874 h 842356"/>
              <a:gd name="connsiteX27" fmla="*/ 1110519 w 1384838"/>
              <a:gd name="connsiteY27" fmla="*/ 45874 h 842356"/>
              <a:gd name="connsiteX28" fmla="*/ 1109056 w 1384838"/>
              <a:gd name="connsiteY28" fmla="*/ 46412 h 842356"/>
              <a:gd name="connsiteX29" fmla="*/ 1108825 w 1384838"/>
              <a:gd name="connsiteY29" fmla="*/ 46490 h 842356"/>
              <a:gd name="connsiteX30" fmla="*/ 1108133 w 1384838"/>
              <a:gd name="connsiteY30" fmla="*/ 46412 h 842356"/>
              <a:gd name="connsiteX31" fmla="*/ 1105901 w 1384838"/>
              <a:gd name="connsiteY31" fmla="*/ 45874 h 842356"/>
              <a:gd name="connsiteX32" fmla="*/ 1103899 w 1384838"/>
              <a:gd name="connsiteY32" fmla="*/ 43950 h 842356"/>
              <a:gd name="connsiteX33" fmla="*/ 1102745 w 1384838"/>
              <a:gd name="connsiteY33" fmla="*/ 40024 h 842356"/>
              <a:gd name="connsiteX34" fmla="*/ 1102668 w 1384838"/>
              <a:gd name="connsiteY34" fmla="*/ 39254 h 842356"/>
              <a:gd name="connsiteX35" fmla="*/ 1102668 w 1384838"/>
              <a:gd name="connsiteY35" fmla="*/ 39254 h 842356"/>
              <a:gd name="connsiteX36" fmla="*/ 1102668 w 1384838"/>
              <a:gd name="connsiteY36" fmla="*/ 35560 h 842356"/>
              <a:gd name="connsiteX37" fmla="*/ 1102052 w 1384838"/>
              <a:gd name="connsiteY37" fmla="*/ 34482 h 842356"/>
              <a:gd name="connsiteX38" fmla="*/ 1101051 w 1384838"/>
              <a:gd name="connsiteY38" fmla="*/ 34252 h 842356"/>
              <a:gd name="connsiteX39" fmla="*/ 1097665 w 1384838"/>
              <a:gd name="connsiteY39" fmla="*/ 35098 h 842356"/>
              <a:gd name="connsiteX40" fmla="*/ 1093047 w 1384838"/>
              <a:gd name="connsiteY40" fmla="*/ 38177 h 842356"/>
              <a:gd name="connsiteX41" fmla="*/ 1087120 w 1384838"/>
              <a:gd name="connsiteY41" fmla="*/ 41179 h 842356"/>
              <a:gd name="connsiteX42" fmla="*/ 1086350 w 1384838"/>
              <a:gd name="connsiteY42" fmla="*/ 41410 h 842356"/>
              <a:gd name="connsiteX43" fmla="*/ 1080193 w 1384838"/>
              <a:gd name="connsiteY43" fmla="*/ 42564 h 842356"/>
              <a:gd name="connsiteX44" fmla="*/ 1080193 w 1384838"/>
              <a:gd name="connsiteY44" fmla="*/ 42564 h 842356"/>
              <a:gd name="connsiteX45" fmla="*/ 1080193 w 1384838"/>
              <a:gd name="connsiteY45" fmla="*/ 42564 h 842356"/>
              <a:gd name="connsiteX46" fmla="*/ 1078422 w 1384838"/>
              <a:gd name="connsiteY46" fmla="*/ 42333 h 842356"/>
              <a:gd name="connsiteX47" fmla="*/ 1075036 w 1384838"/>
              <a:gd name="connsiteY47" fmla="*/ 40640 h 842356"/>
              <a:gd name="connsiteX48" fmla="*/ 1073881 w 1384838"/>
              <a:gd name="connsiteY48" fmla="*/ 39485 h 842356"/>
              <a:gd name="connsiteX49" fmla="*/ 1069725 w 1384838"/>
              <a:gd name="connsiteY49" fmla="*/ 32250 h 842356"/>
              <a:gd name="connsiteX50" fmla="*/ 1064799 w 1384838"/>
              <a:gd name="connsiteY50" fmla="*/ 29094 h 842356"/>
              <a:gd name="connsiteX51" fmla="*/ 1060642 w 1384838"/>
              <a:gd name="connsiteY51" fmla="*/ 29094 h 842356"/>
              <a:gd name="connsiteX52" fmla="*/ 1051637 w 1384838"/>
              <a:gd name="connsiteY52" fmla="*/ 33328 h 842356"/>
              <a:gd name="connsiteX53" fmla="*/ 1049251 w 1384838"/>
              <a:gd name="connsiteY53" fmla="*/ 33328 h 842356"/>
              <a:gd name="connsiteX54" fmla="*/ 1047711 w 1384838"/>
              <a:gd name="connsiteY54" fmla="*/ 31480 h 842356"/>
              <a:gd name="connsiteX55" fmla="*/ 1047173 w 1384838"/>
              <a:gd name="connsiteY55" fmla="*/ 29248 h 842356"/>
              <a:gd name="connsiteX56" fmla="*/ 1047096 w 1384838"/>
              <a:gd name="connsiteY56" fmla="*/ 28171 h 842356"/>
              <a:gd name="connsiteX57" fmla="*/ 1047634 w 1384838"/>
              <a:gd name="connsiteY57" fmla="*/ 24553 h 842356"/>
              <a:gd name="connsiteX58" fmla="*/ 1047250 w 1384838"/>
              <a:gd name="connsiteY58" fmla="*/ 20936 h 842356"/>
              <a:gd name="connsiteX59" fmla="*/ 1044017 w 1384838"/>
              <a:gd name="connsiteY59" fmla="*/ 18011 h 842356"/>
              <a:gd name="connsiteX60" fmla="*/ 1043170 w 1384838"/>
              <a:gd name="connsiteY60" fmla="*/ 18165 h 842356"/>
              <a:gd name="connsiteX61" fmla="*/ 1042170 w 1384838"/>
              <a:gd name="connsiteY61" fmla="*/ 19704 h 842356"/>
              <a:gd name="connsiteX62" fmla="*/ 1042631 w 1384838"/>
              <a:gd name="connsiteY62" fmla="*/ 23783 h 842356"/>
              <a:gd name="connsiteX63" fmla="*/ 1042631 w 1384838"/>
              <a:gd name="connsiteY63" fmla="*/ 23783 h 842356"/>
              <a:gd name="connsiteX64" fmla="*/ 1042631 w 1384838"/>
              <a:gd name="connsiteY64" fmla="*/ 23783 h 842356"/>
              <a:gd name="connsiteX65" fmla="*/ 1041785 w 1384838"/>
              <a:gd name="connsiteY65" fmla="*/ 26093 h 842356"/>
              <a:gd name="connsiteX66" fmla="*/ 1040630 w 1384838"/>
              <a:gd name="connsiteY66" fmla="*/ 27247 h 842356"/>
              <a:gd name="connsiteX67" fmla="*/ 1039476 w 1384838"/>
              <a:gd name="connsiteY67" fmla="*/ 28402 h 842356"/>
              <a:gd name="connsiteX68" fmla="*/ 1037782 w 1384838"/>
              <a:gd name="connsiteY68" fmla="*/ 29248 h 842356"/>
              <a:gd name="connsiteX69" fmla="*/ 1035935 w 1384838"/>
              <a:gd name="connsiteY69" fmla="*/ 28787 h 842356"/>
              <a:gd name="connsiteX70" fmla="*/ 1032548 w 1384838"/>
              <a:gd name="connsiteY70" fmla="*/ 26555 h 842356"/>
              <a:gd name="connsiteX71" fmla="*/ 1031702 w 1384838"/>
              <a:gd name="connsiteY71" fmla="*/ 25708 h 842356"/>
              <a:gd name="connsiteX72" fmla="*/ 1027545 w 1384838"/>
              <a:gd name="connsiteY72" fmla="*/ 18935 h 842356"/>
              <a:gd name="connsiteX73" fmla="*/ 1022234 w 1384838"/>
              <a:gd name="connsiteY73" fmla="*/ 15394 h 842356"/>
              <a:gd name="connsiteX74" fmla="*/ 1021850 w 1384838"/>
              <a:gd name="connsiteY74" fmla="*/ 17010 h 842356"/>
              <a:gd name="connsiteX75" fmla="*/ 1022850 w 1384838"/>
              <a:gd name="connsiteY75" fmla="*/ 22013 h 842356"/>
              <a:gd name="connsiteX76" fmla="*/ 1022927 w 1384838"/>
              <a:gd name="connsiteY76" fmla="*/ 27632 h 842356"/>
              <a:gd name="connsiteX77" fmla="*/ 1022619 w 1384838"/>
              <a:gd name="connsiteY77" fmla="*/ 28864 h 842356"/>
              <a:gd name="connsiteX78" fmla="*/ 1020926 w 1384838"/>
              <a:gd name="connsiteY78" fmla="*/ 32250 h 842356"/>
              <a:gd name="connsiteX79" fmla="*/ 1019695 w 1384838"/>
              <a:gd name="connsiteY79" fmla="*/ 33482 h 842356"/>
              <a:gd name="connsiteX80" fmla="*/ 1018540 w 1384838"/>
              <a:gd name="connsiteY80" fmla="*/ 34020 h 842356"/>
              <a:gd name="connsiteX81" fmla="*/ 1017385 w 1384838"/>
              <a:gd name="connsiteY81" fmla="*/ 34559 h 842356"/>
              <a:gd name="connsiteX82" fmla="*/ 1015769 w 1384838"/>
              <a:gd name="connsiteY82" fmla="*/ 34790 h 842356"/>
              <a:gd name="connsiteX83" fmla="*/ 1014384 w 1384838"/>
              <a:gd name="connsiteY83" fmla="*/ 34252 h 842356"/>
              <a:gd name="connsiteX84" fmla="*/ 1012151 w 1384838"/>
              <a:gd name="connsiteY84" fmla="*/ 32558 h 842356"/>
              <a:gd name="connsiteX85" fmla="*/ 1010997 w 1384838"/>
              <a:gd name="connsiteY85" fmla="*/ 30326 h 842356"/>
              <a:gd name="connsiteX86" fmla="*/ 1010997 w 1384838"/>
              <a:gd name="connsiteY86" fmla="*/ 26939 h 842356"/>
              <a:gd name="connsiteX87" fmla="*/ 1012074 w 1384838"/>
              <a:gd name="connsiteY87" fmla="*/ 19397 h 842356"/>
              <a:gd name="connsiteX88" fmla="*/ 1011767 w 1384838"/>
              <a:gd name="connsiteY88" fmla="*/ 18627 h 842356"/>
              <a:gd name="connsiteX89" fmla="*/ 1005917 w 1384838"/>
              <a:gd name="connsiteY89" fmla="*/ 17241 h 842356"/>
              <a:gd name="connsiteX90" fmla="*/ 999297 w 1384838"/>
              <a:gd name="connsiteY90" fmla="*/ 16163 h 842356"/>
              <a:gd name="connsiteX91" fmla="*/ 998374 w 1384838"/>
              <a:gd name="connsiteY91" fmla="*/ 15856 h 842356"/>
              <a:gd name="connsiteX92" fmla="*/ 992524 w 1384838"/>
              <a:gd name="connsiteY92" fmla="*/ 12469 h 842356"/>
              <a:gd name="connsiteX93" fmla="*/ 977900 w 1384838"/>
              <a:gd name="connsiteY93" fmla="*/ 15625 h 842356"/>
              <a:gd name="connsiteX94" fmla="*/ 975976 w 1384838"/>
              <a:gd name="connsiteY94" fmla="*/ 15394 h 842356"/>
              <a:gd name="connsiteX95" fmla="*/ 966970 w 1384838"/>
              <a:gd name="connsiteY95" fmla="*/ 11084 h 842356"/>
              <a:gd name="connsiteX96" fmla="*/ 965970 w 1384838"/>
              <a:gd name="connsiteY96" fmla="*/ 12392 h 842356"/>
              <a:gd name="connsiteX97" fmla="*/ 965200 w 1384838"/>
              <a:gd name="connsiteY97" fmla="*/ 13085 h 842356"/>
              <a:gd name="connsiteX98" fmla="*/ 962660 w 1384838"/>
              <a:gd name="connsiteY98" fmla="*/ 14547 h 842356"/>
              <a:gd name="connsiteX99" fmla="*/ 961198 w 1384838"/>
              <a:gd name="connsiteY99" fmla="*/ 15394 h 842356"/>
              <a:gd name="connsiteX100" fmla="*/ 959042 w 1384838"/>
              <a:gd name="connsiteY100" fmla="*/ 15625 h 842356"/>
              <a:gd name="connsiteX101" fmla="*/ 955117 w 1384838"/>
              <a:gd name="connsiteY101" fmla="*/ 14470 h 842356"/>
              <a:gd name="connsiteX102" fmla="*/ 954039 w 1384838"/>
              <a:gd name="connsiteY102" fmla="*/ 13931 h 842356"/>
              <a:gd name="connsiteX103" fmla="*/ 950114 w 1384838"/>
              <a:gd name="connsiteY103" fmla="*/ 10545 h 842356"/>
              <a:gd name="connsiteX104" fmla="*/ 946881 w 1384838"/>
              <a:gd name="connsiteY104" fmla="*/ 8236 h 842356"/>
              <a:gd name="connsiteX105" fmla="*/ 945342 w 1384838"/>
              <a:gd name="connsiteY105" fmla="*/ 8005 h 842356"/>
              <a:gd name="connsiteX106" fmla="*/ 933411 w 1384838"/>
              <a:gd name="connsiteY106" fmla="*/ 17395 h 842356"/>
              <a:gd name="connsiteX107" fmla="*/ 932334 w 1384838"/>
              <a:gd name="connsiteY107" fmla="*/ 17934 h 842356"/>
              <a:gd name="connsiteX108" fmla="*/ 927870 w 1384838"/>
              <a:gd name="connsiteY108" fmla="*/ 19088 h 842356"/>
              <a:gd name="connsiteX109" fmla="*/ 927177 w 1384838"/>
              <a:gd name="connsiteY109" fmla="*/ 19165 h 842356"/>
              <a:gd name="connsiteX110" fmla="*/ 923252 w 1384838"/>
              <a:gd name="connsiteY110" fmla="*/ 19165 h 842356"/>
              <a:gd name="connsiteX111" fmla="*/ 923252 w 1384838"/>
              <a:gd name="connsiteY111" fmla="*/ 19165 h 842356"/>
              <a:gd name="connsiteX112" fmla="*/ 921789 w 1384838"/>
              <a:gd name="connsiteY112" fmla="*/ 18704 h 842356"/>
              <a:gd name="connsiteX113" fmla="*/ 920173 w 1384838"/>
              <a:gd name="connsiteY113" fmla="*/ 17703 h 842356"/>
              <a:gd name="connsiteX114" fmla="*/ 917633 w 1384838"/>
              <a:gd name="connsiteY114" fmla="*/ 16086 h 842356"/>
              <a:gd name="connsiteX115" fmla="*/ 914477 w 1384838"/>
              <a:gd name="connsiteY115" fmla="*/ 15163 h 842356"/>
              <a:gd name="connsiteX116" fmla="*/ 908704 w 1384838"/>
              <a:gd name="connsiteY116" fmla="*/ 15163 h 842356"/>
              <a:gd name="connsiteX117" fmla="*/ 907165 w 1384838"/>
              <a:gd name="connsiteY117" fmla="*/ 14701 h 842356"/>
              <a:gd name="connsiteX118" fmla="*/ 903778 w 1384838"/>
              <a:gd name="connsiteY118" fmla="*/ 12469 h 842356"/>
              <a:gd name="connsiteX119" fmla="*/ 902931 w 1384838"/>
              <a:gd name="connsiteY119" fmla="*/ 11622 h 842356"/>
              <a:gd name="connsiteX120" fmla="*/ 900084 w 1384838"/>
              <a:gd name="connsiteY120" fmla="*/ 7158 h 842356"/>
              <a:gd name="connsiteX121" fmla="*/ 899776 w 1384838"/>
              <a:gd name="connsiteY121" fmla="*/ 6465 h 842356"/>
              <a:gd name="connsiteX122" fmla="*/ 899314 w 1384838"/>
              <a:gd name="connsiteY122" fmla="*/ 5003 h 842356"/>
              <a:gd name="connsiteX123" fmla="*/ 898313 w 1384838"/>
              <a:gd name="connsiteY123" fmla="*/ 1617 h 842356"/>
              <a:gd name="connsiteX124" fmla="*/ 896389 w 1384838"/>
              <a:gd name="connsiteY124" fmla="*/ 0 h 842356"/>
              <a:gd name="connsiteX125" fmla="*/ 895542 w 1384838"/>
              <a:gd name="connsiteY125" fmla="*/ 0 h 842356"/>
              <a:gd name="connsiteX126" fmla="*/ 894388 w 1384838"/>
              <a:gd name="connsiteY126" fmla="*/ 1693 h 842356"/>
              <a:gd name="connsiteX127" fmla="*/ 892233 w 1384838"/>
              <a:gd name="connsiteY127" fmla="*/ 11314 h 842356"/>
              <a:gd name="connsiteX128" fmla="*/ 891848 w 1384838"/>
              <a:gd name="connsiteY128" fmla="*/ 12238 h 842356"/>
              <a:gd name="connsiteX129" fmla="*/ 889616 w 1384838"/>
              <a:gd name="connsiteY129" fmla="*/ 15625 h 842356"/>
              <a:gd name="connsiteX130" fmla="*/ 888153 w 1384838"/>
              <a:gd name="connsiteY130" fmla="*/ 16702 h 842356"/>
              <a:gd name="connsiteX131" fmla="*/ 884767 w 1384838"/>
              <a:gd name="connsiteY131" fmla="*/ 17857 h 842356"/>
              <a:gd name="connsiteX132" fmla="*/ 881996 w 1384838"/>
              <a:gd name="connsiteY132" fmla="*/ 17241 h 842356"/>
              <a:gd name="connsiteX133" fmla="*/ 875838 w 1384838"/>
              <a:gd name="connsiteY133" fmla="*/ 11622 h 842356"/>
              <a:gd name="connsiteX134" fmla="*/ 874915 w 1384838"/>
              <a:gd name="connsiteY134" fmla="*/ 11468 h 842356"/>
              <a:gd name="connsiteX135" fmla="*/ 873991 w 1384838"/>
              <a:gd name="connsiteY135" fmla="*/ 12623 h 842356"/>
              <a:gd name="connsiteX136" fmla="*/ 871374 w 1384838"/>
              <a:gd name="connsiteY136" fmla="*/ 20012 h 842356"/>
              <a:gd name="connsiteX137" fmla="*/ 869065 w 1384838"/>
              <a:gd name="connsiteY137" fmla="*/ 21859 h 842356"/>
              <a:gd name="connsiteX138" fmla="*/ 864600 w 1384838"/>
              <a:gd name="connsiteY138" fmla="*/ 22398 h 842356"/>
              <a:gd name="connsiteX139" fmla="*/ 863061 w 1384838"/>
              <a:gd name="connsiteY139" fmla="*/ 22167 h 842356"/>
              <a:gd name="connsiteX140" fmla="*/ 855749 w 1384838"/>
              <a:gd name="connsiteY140" fmla="*/ 18781 h 842356"/>
              <a:gd name="connsiteX141" fmla="*/ 843203 w 1384838"/>
              <a:gd name="connsiteY141" fmla="*/ 11161 h 842356"/>
              <a:gd name="connsiteX142" fmla="*/ 842664 w 1384838"/>
              <a:gd name="connsiteY142" fmla="*/ 11161 h 842356"/>
              <a:gd name="connsiteX143" fmla="*/ 838431 w 1384838"/>
              <a:gd name="connsiteY143" fmla="*/ 17241 h 842356"/>
              <a:gd name="connsiteX144" fmla="*/ 837122 w 1384838"/>
              <a:gd name="connsiteY144" fmla="*/ 18242 h 842356"/>
              <a:gd name="connsiteX145" fmla="*/ 832581 w 1384838"/>
              <a:gd name="connsiteY145" fmla="*/ 19935 h 842356"/>
              <a:gd name="connsiteX146" fmla="*/ 830734 w 1384838"/>
              <a:gd name="connsiteY146" fmla="*/ 20012 h 842356"/>
              <a:gd name="connsiteX147" fmla="*/ 822267 w 1384838"/>
              <a:gd name="connsiteY147" fmla="*/ 17164 h 842356"/>
              <a:gd name="connsiteX148" fmla="*/ 815263 w 1384838"/>
              <a:gd name="connsiteY148" fmla="*/ 16240 h 842356"/>
              <a:gd name="connsiteX149" fmla="*/ 806027 w 1384838"/>
              <a:gd name="connsiteY149" fmla="*/ 17318 h 842356"/>
              <a:gd name="connsiteX150" fmla="*/ 800947 w 1384838"/>
              <a:gd name="connsiteY150" fmla="*/ 17318 h 842356"/>
              <a:gd name="connsiteX151" fmla="*/ 797791 w 1384838"/>
              <a:gd name="connsiteY151" fmla="*/ 18088 h 842356"/>
              <a:gd name="connsiteX152" fmla="*/ 795559 w 1384838"/>
              <a:gd name="connsiteY152" fmla="*/ 21167 h 842356"/>
              <a:gd name="connsiteX153" fmla="*/ 791325 w 1384838"/>
              <a:gd name="connsiteY153" fmla="*/ 25477 h 842356"/>
              <a:gd name="connsiteX154" fmla="*/ 790479 w 1384838"/>
              <a:gd name="connsiteY154" fmla="*/ 26093 h 842356"/>
              <a:gd name="connsiteX155" fmla="*/ 774161 w 1384838"/>
              <a:gd name="connsiteY155" fmla="*/ 33405 h 842356"/>
              <a:gd name="connsiteX156" fmla="*/ 772622 w 1384838"/>
              <a:gd name="connsiteY156" fmla="*/ 33636 h 842356"/>
              <a:gd name="connsiteX157" fmla="*/ 764771 w 1384838"/>
              <a:gd name="connsiteY157" fmla="*/ 32481 h 842356"/>
              <a:gd name="connsiteX158" fmla="*/ 762616 w 1384838"/>
              <a:gd name="connsiteY158" fmla="*/ 30788 h 842356"/>
              <a:gd name="connsiteX159" fmla="*/ 760922 w 1384838"/>
              <a:gd name="connsiteY159" fmla="*/ 26862 h 842356"/>
              <a:gd name="connsiteX160" fmla="*/ 760691 w 1384838"/>
              <a:gd name="connsiteY160" fmla="*/ 25631 h 842356"/>
              <a:gd name="connsiteX161" fmla="*/ 761153 w 1384838"/>
              <a:gd name="connsiteY161" fmla="*/ 16933 h 842356"/>
              <a:gd name="connsiteX162" fmla="*/ 756458 w 1384838"/>
              <a:gd name="connsiteY162" fmla="*/ 21628 h 842356"/>
              <a:gd name="connsiteX163" fmla="*/ 755765 w 1384838"/>
              <a:gd name="connsiteY163" fmla="*/ 22167 h 842356"/>
              <a:gd name="connsiteX164" fmla="*/ 751301 w 1384838"/>
              <a:gd name="connsiteY164" fmla="*/ 24399 h 842356"/>
              <a:gd name="connsiteX165" fmla="*/ 749146 w 1384838"/>
              <a:gd name="connsiteY165" fmla="*/ 24553 h 842356"/>
              <a:gd name="connsiteX166" fmla="*/ 744066 w 1384838"/>
              <a:gd name="connsiteY166" fmla="*/ 22860 h 842356"/>
              <a:gd name="connsiteX167" fmla="*/ 742988 w 1384838"/>
              <a:gd name="connsiteY167" fmla="*/ 22244 h 842356"/>
              <a:gd name="connsiteX168" fmla="*/ 729596 w 1384838"/>
              <a:gd name="connsiteY168" fmla="*/ 9314 h 842356"/>
              <a:gd name="connsiteX169" fmla="*/ 728749 w 1384838"/>
              <a:gd name="connsiteY169" fmla="*/ 9159 h 842356"/>
              <a:gd name="connsiteX170" fmla="*/ 728672 w 1384838"/>
              <a:gd name="connsiteY170" fmla="*/ 9314 h 842356"/>
              <a:gd name="connsiteX171" fmla="*/ 728672 w 1384838"/>
              <a:gd name="connsiteY171" fmla="*/ 20166 h 842356"/>
              <a:gd name="connsiteX172" fmla="*/ 727517 w 1384838"/>
              <a:gd name="connsiteY172" fmla="*/ 27401 h 842356"/>
              <a:gd name="connsiteX173" fmla="*/ 726902 w 1384838"/>
              <a:gd name="connsiteY173" fmla="*/ 28787 h 842356"/>
              <a:gd name="connsiteX174" fmla="*/ 723515 w 1384838"/>
              <a:gd name="connsiteY174" fmla="*/ 32712 h 842356"/>
              <a:gd name="connsiteX175" fmla="*/ 719975 w 1384838"/>
              <a:gd name="connsiteY175" fmla="*/ 33328 h 842356"/>
              <a:gd name="connsiteX176" fmla="*/ 716049 w 1384838"/>
              <a:gd name="connsiteY176" fmla="*/ 31096 h 842356"/>
              <a:gd name="connsiteX177" fmla="*/ 714740 w 1384838"/>
              <a:gd name="connsiteY177" fmla="*/ 29325 h 842356"/>
              <a:gd name="connsiteX178" fmla="*/ 712047 w 1384838"/>
              <a:gd name="connsiteY178" fmla="*/ 18704 h 842356"/>
              <a:gd name="connsiteX179" fmla="*/ 710892 w 1384838"/>
              <a:gd name="connsiteY179" fmla="*/ 17241 h 842356"/>
              <a:gd name="connsiteX180" fmla="*/ 709507 w 1384838"/>
              <a:gd name="connsiteY180" fmla="*/ 17010 h 842356"/>
              <a:gd name="connsiteX181" fmla="*/ 705735 w 1384838"/>
              <a:gd name="connsiteY181" fmla="*/ 19088 h 842356"/>
              <a:gd name="connsiteX182" fmla="*/ 702118 w 1384838"/>
              <a:gd name="connsiteY182" fmla="*/ 23245 h 842356"/>
              <a:gd name="connsiteX183" fmla="*/ 701271 w 1384838"/>
              <a:gd name="connsiteY183" fmla="*/ 23937 h 842356"/>
              <a:gd name="connsiteX184" fmla="*/ 693420 w 1384838"/>
              <a:gd name="connsiteY184" fmla="*/ 27863 h 842356"/>
              <a:gd name="connsiteX185" fmla="*/ 692727 w 1384838"/>
              <a:gd name="connsiteY185" fmla="*/ 28094 h 842356"/>
              <a:gd name="connsiteX186" fmla="*/ 653088 w 1384838"/>
              <a:gd name="connsiteY186" fmla="*/ 35791 h 842356"/>
              <a:gd name="connsiteX187" fmla="*/ 652549 w 1384838"/>
              <a:gd name="connsiteY187" fmla="*/ 36329 h 842356"/>
              <a:gd name="connsiteX188" fmla="*/ 651164 w 1384838"/>
              <a:gd name="connsiteY188" fmla="*/ 37099 h 842356"/>
              <a:gd name="connsiteX189" fmla="*/ 643851 w 1384838"/>
              <a:gd name="connsiteY189" fmla="*/ 38793 h 842356"/>
              <a:gd name="connsiteX190" fmla="*/ 639079 w 1384838"/>
              <a:gd name="connsiteY190" fmla="*/ 40409 h 842356"/>
              <a:gd name="connsiteX191" fmla="*/ 637848 w 1384838"/>
              <a:gd name="connsiteY191" fmla="*/ 40563 h 842356"/>
              <a:gd name="connsiteX192" fmla="*/ 632768 w 1384838"/>
              <a:gd name="connsiteY192" fmla="*/ 40024 h 842356"/>
              <a:gd name="connsiteX193" fmla="*/ 632152 w 1384838"/>
              <a:gd name="connsiteY193" fmla="*/ 39793 h 842356"/>
              <a:gd name="connsiteX194" fmla="*/ 630690 w 1384838"/>
              <a:gd name="connsiteY194" fmla="*/ 38716 h 842356"/>
              <a:gd name="connsiteX195" fmla="*/ 629612 w 1384838"/>
              <a:gd name="connsiteY195" fmla="*/ 37022 h 842356"/>
              <a:gd name="connsiteX196" fmla="*/ 626687 w 1384838"/>
              <a:gd name="connsiteY196" fmla="*/ 36561 h 842356"/>
              <a:gd name="connsiteX197" fmla="*/ 622916 w 1384838"/>
              <a:gd name="connsiteY197" fmla="*/ 33251 h 842356"/>
              <a:gd name="connsiteX198" fmla="*/ 622377 w 1384838"/>
              <a:gd name="connsiteY198" fmla="*/ 33174 h 842356"/>
              <a:gd name="connsiteX199" fmla="*/ 609215 w 1384838"/>
              <a:gd name="connsiteY199" fmla="*/ 32173 h 842356"/>
              <a:gd name="connsiteX200" fmla="*/ 600287 w 1384838"/>
              <a:gd name="connsiteY200" fmla="*/ 29864 h 842356"/>
              <a:gd name="connsiteX201" fmla="*/ 599286 w 1384838"/>
              <a:gd name="connsiteY201" fmla="*/ 29325 h 842356"/>
              <a:gd name="connsiteX202" fmla="*/ 593667 w 1384838"/>
              <a:gd name="connsiteY202" fmla="*/ 24861 h 842356"/>
              <a:gd name="connsiteX203" fmla="*/ 592975 w 1384838"/>
              <a:gd name="connsiteY203" fmla="*/ 24015 h 842356"/>
              <a:gd name="connsiteX204" fmla="*/ 591358 w 1384838"/>
              <a:gd name="connsiteY204" fmla="*/ 21090 h 842356"/>
              <a:gd name="connsiteX205" fmla="*/ 588433 w 1384838"/>
              <a:gd name="connsiteY205" fmla="*/ 15933 h 842356"/>
              <a:gd name="connsiteX206" fmla="*/ 584662 w 1384838"/>
              <a:gd name="connsiteY206" fmla="*/ 14778 h 842356"/>
              <a:gd name="connsiteX207" fmla="*/ 577581 w 1384838"/>
              <a:gd name="connsiteY207" fmla="*/ 16779 h 842356"/>
              <a:gd name="connsiteX208" fmla="*/ 563110 w 1384838"/>
              <a:gd name="connsiteY208" fmla="*/ 19550 h 842356"/>
              <a:gd name="connsiteX209" fmla="*/ 560032 w 1384838"/>
              <a:gd name="connsiteY209" fmla="*/ 21090 h 842356"/>
              <a:gd name="connsiteX210" fmla="*/ 558877 w 1384838"/>
              <a:gd name="connsiteY210" fmla="*/ 24476 h 842356"/>
              <a:gd name="connsiteX211" fmla="*/ 559416 w 1384838"/>
              <a:gd name="connsiteY211" fmla="*/ 31250 h 842356"/>
              <a:gd name="connsiteX212" fmla="*/ 560493 w 1384838"/>
              <a:gd name="connsiteY212" fmla="*/ 37715 h 842356"/>
              <a:gd name="connsiteX213" fmla="*/ 560493 w 1384838"/>
              <a:gd name="connsiteY213" fmla="*/ 38331 h 842356"/>
              <a:gd name="connsiteX214" fmla="*/ 560493 w 1384838"/>
              <a:gd name="connsiteY214" fmla="*/ 38331 h 842356"/>
              <a:gd name="connsiteX215" fmla="*/ 560493 w 1384838"/>
              <a:gd name="connsiteY215" fmla="*/ 38331 h 842356"/>
              <a:gd name="connsiteX216" fmla="*/ 559955 w 1384838"/>
              <a:gd name="connsiteY216" fmla="*/ 47337 h 842356"/>
              <a:gd name="connsiteX217" fmla="*/ 558954 w 1384838"/>
              <a:gd name="connsiteY217" fmla="*/ 49337 h 842356"/>
              <a:gd name="connsiteX218" fmla="*/ 558492 w 1384838"/>
              <a:gd name="connsiteY218" fmla="*/ 49569 h 842356"/>
              <a:gd name="connsiteX219" fmla="*/ 557338 w 1384838"/>
              <a:gd name="connsiteY219" fmla="*/ 49953 h 842356"/>
              <a:gd name="connsiteX220" fmla="*/ 556876 w 1384838"/>
              <a:gd name="connsiteY220" fmla="*/ 50030 h 842356"/>
              <a:gd name="connsiteX221" fmla="*/ 556876 w 1384838"/>
              <a:gd name="connsiteY221" fmla="*/ 50030 h 842356"/>
              <a:gd name="connsiteX222" fmla="*/ 556876 w 1384838"/>
              <a:gd name="connsiteY222" fmla="*/ 50030 h 842356"/>
              <a:gd name="connsiteX223" fmla="*/ 556414 w 1384838"/>
              <a:gd name="connsiteY223" fmla="*/ 49953 h 842356"/>
              <a:gd name="connsiteX224" fmla="*/ 552258 w 1384838"/>
              <a:gd name="connsiteY224" fmla="*/ 49491 h 842356"/>
              <a:gd name="connsiteX225" fmla="*/ 548024 w 1384838"/>
              <a:gd name="connsiteY225" fmla="*/ 50415 h 842356"/>
              <a:gd name="connsiteX226" fmla="*/ 543329 w 1384838"/>
              <a:gd name="connsiteY226" fmla="*/ 53032 h 842356"/>
              <a:gd name="connsiteX227" fmla="*/ 539173 w 1384838"/>
              <a:gd name="connsiteY227" fmla="*/ 55803 h 842356"/>
              <a:gd name="connsiteX228" fmla="*/ 538634 w 1384838"/>
              <a:gd name="connsiteY228" fmla="*/ 57111 h 842356"/>
              <a:gd name="connsiteX229" fmla="*/ 539096 w 1384838"/>
              <a:gd name="connsiteY229" fmla="*/ 60267 h 842356"/>
              <a:gd name="connsiteX230" fmla="*/ 539173 w 1384838"/>
              <a:gd name="connsiteY230" fmla="*/ 60806 h 842356"/>
              <a:gd name="connsiteX231" fmla="*/ 539711 w 1384838"/>
              <a:gd name="connsiteY231" fmla="*/ 68349 h 842356"/>
              <a:gd name="connsiteX232" fmla="*/ 539634 w 1384838"/>
              <a:gd name="connsiteY232" fmla="*/ 69196 h 842356"/>
              <a:gd name="connsiteX233" fmla="*/ 537941 w 1384838"/>
              <a:gd name="connsiteY233" fmla="*/ 76508 h 842356"/>
              <a:gd name="connsiteX234" fmla="*/ 535786 w 1384838"/>
              <a:gd name="connsiteY234" fmla="*/ 78663 h 842356"/>
              <a:gd name="connsiteX235" fmla="*/ 532938 w 1384838"/>
              <a:gd name="connsiteY235" fmla="*/ 77586 h 842356"/>
              <a:gd name="connsiteX236" fmla="*/ 531245 w 1384838"/>
              <a:gd name="connsiteY236" fmla="*/ 75353 h 842356"/>
              <a:gd name="connsiteX237" fmla="*/ 530860 w 1384838"/>
              <a:gd name="connsiteY237" fmla="*/ 74584 h 842356"/>
              <a:gd name="connsiteX238" fmla="*/ 526550 w 1384838"/>
              <a:gd name="connsiteY238" fmla="*/ 62268 h 842356"/>
              <a:gd name="connsiteX239" fmla="*/ 522316 w 1384838"/>
              <a:gd name="connsiteY239" fmla="*/ 58035 h 842356"/>
              <a:gd name="connsiteX240" fmla="*/ 520469 w 1384838"/>
              <a:gd name="connsiteY240" fmla="*/ 58266 h 842356"/>
              <a:gd name="connsiteX241" fmla="*/ 518083 w 1384838"/>
              <a:gd name="connsiteY241" fmla="*/ 61883 h 842356"/>
              <a:gd name="connsiteX242" fmla="*/ 515928 w 1384838"/>
              <a:gd name="connsiteY242" fmla="*/ 69350 h 842356"/>
              <a:gd name="connsiteX243" fmla="*/ 514312 w 1384838"/>
              <a:gd name="connsiteY243" fmla="*/ 71197 h 842356"/>
              <a:gd name="connsiteX244" fmla="*/ 511848 w 1384838"/>
              <a:gd name="connsiteY244" fmla="*/ 71043 h 842356"/>
              <a:gd name="connsiteX245" fmla="*/ 497994 w 1384838"/>
              <a:gd name="connsiteY245" fmla="*/ 63038 h 842356"/>
              <a:gd name="connsiteX246" fmla="*/ 493068 w 1384838"/>
              <a:gd name="connsiteY246" fmla="*/ 63423 h 842356"/>
              <a:gd name="connsiteX247" fmla="*/ 479136 w 1384838"/>
              <a:gd name="connsiteY247" fmla="*/ 75738 h 842356"/>
              <a:gd name="connsiteX248" fmla="*/ 478905 w 1384838"/>
              <a:gd name="connsiteY248" fmla="*/ 75892 h 842356"/>
              <a:gd name="connsiteX249" fmla="*/ 478675 w 1384838"/>
              <a:gd name="connsiteY249" fmla="*/ 76046 h 842356"/>
              <a:gd name="connsiteX250" fmla="*/ 472517 w 1384838"/>
              <a:gd name="connsiteY250" fmla="*/ 79433 h 842356"/>
              <a:gd name="connsiteX251" fmla="*/ 471824 w 1384838"/>
              <a:gd name="connsiteY251" fmla="*/ 79663 h 842356"/>
              <a:gd name="connsiteX252" fmla="*/ 465051 w 1384838"/>
              <a:gd name="connsiteY252" fmla="*/ 81357 h 842356"/>
              <a:gd name="connsiteX253" fmla="*/ 464512 w 1384838"/>
              <a:gd name="connsiteY253" fmla="*/ 81434 h 842356"/>
              <a:gd name="connsiteX254" fmla="*/ 451581 w 1384838"/>
              <a:gd name="connsiteY254" fmla="*/ 81973 h 842356"/>
              <a:gd name="connsiteX255" fmla="*/ 449041 w 1384838"/>
              <a:gd name="connsiteY255" fmla="*/ 83204 h 842356"/>
              <a:gd name="connsiteX256" fmla="*/ 440882 w 1384838"/>
              <a:gd name="connsiteY256" fmla="*/ 90285 h 842356"/>
              <a:gd name="connsiteX257" fmla="*/ 438343 w 1384838"/>
              <a:gd name="connsiteY257" fmla="*/ 90901 h 842356"/>
              <a:gd name="connsiteX258" fmla="*/ 433878 w 1384838"/>
              <a:gd name="connsiteY258" fmla="*/ 89746 h 842356"/>
              <a:gd name="connsiteX259" fmla="*/ 426258 w 1384838"/>
              <a:gd name="connsiteY259" fmla="*/ 88669 h 842356"/>
              <a:gd name="connsiteX260" fmla="*/ 425181 w 1384838"/>
              <a:gd name="connsiteY260" fmla="*/ 88284 h 842356"/>
              <a:gd name="connsiteX261" fmla="*/ 423410 w 1384838"/>
              <a:gd name="connsiteY261" fmla="*/ 87207 h 842356"/>
              <a:gd name="connsiteX262" fmla="*/ 423410 w 1384838"/>
              <a:gd name="connsiteY262" fmla="*/ 87283 h 842356"/>
              <a:gd name="connsiteX263" fmla="*/ 425104 w 1384838"/>
              <a:gd name="connsiteY263" fmla="*/ 89362 h 842356"/>
              <a:gd name="connsiteX264" fmla="*/ 429183 w 1384838"/>
              <a:gd name="connsiteY264" fmla="*/ 91902 h 842356"/>
              <a:gd name="connsiteX265" fmla="*/ 430491 w 1384838"/>
              <a:gd name="connsiteY265" fmla="*/ 94288 h 842356"/>
              <a:gd name="connsiteX266" fmla="*/ 430491 w 1384838"/>
              <a:gd name="connsiteY266" fmla="*/ 94288 h 842356"/>
              <a:gd name="connsiteX267" fmla="*/ 430491 w 1384838"/>
              <a:gd name="connsiteY267" fmla="*/ 97059 h 842356"/>
              <a:gd name="connsiteX268" fmla="*/ 430491 w 1384838"/>
              <a:gd name="connsiteY268" fmla="*/ 97059 h 842356"/>
              <a:gd name="connsiteX269" fmla="*/ 427644 w 1384838"/>
              <a:gd name="connsiteY269" fmla="*/ 99907 h 842356"/>
              <a:gd name="connsiteX270" fmla="*/ 419254 w 1384838"/>
              <a:gd name="connsiteY270" fmla="*/ 99907 h 842356"/>
              <a:gd name="connsiteX271" fmla="*/ 416252 w 1384838"/>
              <a:gd name="connsiteY271" fmla="*/ 102908 h 842356"/>
              <a:gd name="connsiteX272" fmla="*/ 415252 w 1384838"/>
              <a:gd name="connsiteY272" fmla="*/ 109836 h 842356"/>
              <a:gd name="connsiteX273" fmla="*/ 415252 w 1384838"/>
              <a:gd name="connsiteY273" fmla="*/ 120150 h 842356"/>
              <a:gd name="connsiteX274" fmla="*/ 413635 w 1384838"/>
              <a:gd name="connsiteY274" fmla="*/ 122690 h 842356"/>
              <a:gd name="connsiteX275" fmla="*/ 412711 w 1384838"/>
              <a:gd name="connsiteY275" fmla="*/ 122844 h 842356"/>
              <a:gd name="connsiteX276" fmla="*/ 410633 w 1384838"/>
              <a:gd name="connsiteY276" fmla="*/ 122382 h 842356"/>
              <a:gd name="connsiteX277" fmla="*/ 407786 w 1384838"/>
              <a:gd name="connsiteY277" fmla="*/ 120150 h 842356"/>
              <a:gd name="connsiteX278" fmla="*/ 407093 w 1384838"/>
              <a:gd name="connsiteY278" fmla="*/ 119380 h 842356"/>
              <a:gd name="connsiteX279" fmla="*/ 401320 w 1384838"/>
              <a:gd name="connsiteY279" fmla="*/ 109374 h 842356"/>
              <a:gd name="connsiteX280" fmla="*/ 399934 w 1384838"/>
              <a:gd name="connsiteY280" fmla="*/ 108604 h 842356"/>
              <a:gd name="connsiteX281" fmla="*/ 397010 w 1384838"/>
              <a:gd name="connsiteY281" fmla="*/ 111529 h 842356"/>
              <a:gd name="connsiteX282" fmla="*/ 394316 w 1384838"/>
              <a:gd name="connsiteY282" fmla="*/ 126384 h 842356"/>
              <a:gd name="connsiteX283" fmla="*/ 392315 w 1384838"/>
              <a:gd name="connsiteY283" fmla="*/ 128617 h 842356"/>
              <a:gd name="connsiteX284" fmla="*/ 388389 w 1384838"/>
              <a:gd name="connsiteY284" fmla="*/ 129771 h 842356"/>
              <a:gd name="connsiteX285" fmla="*/ 388312 w 1384838"/>
              <a:gd name="connsiteY285" fmla="*/ 129771 h 842356"/>
              <a:gd name="connsiteX286" fmla="*/ 386003 w 1384838"/>
              <a:gd name="connsiteY286" fmla="*/ 129309 h 842356"/>
              <a:gd name="connsiteX287" fmla="*/ 385926 w 1384838"/>
              <a:gd name="connsiteY287" fmla="*/ 129309 h 842356"/>
              <a:gd name="connsiteX288" fmla="*/ 385926 w 1384838"/>
              <a:gd name="connsiteY288" fmla="*/ 129309 h 842356"/>
              <a:gd name="connsiteX289" fmla="*/ 385926 w 1384838"/>
              <a:gd name="connsiteY289" fmla="*/ 129309 h 842356"/>
              <a:gd name="connsiteX290" fmla="*/ 385310 w 1384838"/>
              <a:gd name="connsiteY290" fmla="*/ 128847 h 842356"/>
              <a:gd name="connsiteX291" fmla="*/ 383694 w 1384838"/>
              <a:gd name="connsiteY291" fmla="*/ 127616 h 842356"/>
              <a:gd name="connsiteX292" fmla="*/ 382770 w 1384838"/>
              <a:gd name="connsiteY292" fmla="*/ 126384 h 842356"/>
              <a:gd name="connsiteX293" fmla="*/ 381616 w 1384838"/>
              <a:gd name="connsiteY293" fmla="*/ 123536 h 842356"/>
              <a:gd name="connsiteX294" fmla="*/ 378922 w 1384838"/>
              <a:gd name="connsiteY294" fmla="*/ 111452 h 842356"/>
              <a:gd name="connsiteX295" fmla="*/ 376536 w 1384838"/>
              <a:gd name="connsiteY295" fmla="*/ 110221 h 842356"/>
              <a:gd name="connsiteX296" fmla="*/ 365837 w 1384838"/>
              <a:gd name="connsiteY296" fmla="*/ 112684 h 842356"/>
              <a:gd name="connsiteX297" fmla="*/ 362373 w 1384838"/>
              <a:gd name="connsiteY297" fmla="*/ 115762 h 842356"/>
              <a:gd name="connsiteX298" fmla="*/ 359218 w 1384838"/>
              <a:gd name="connsiteY298" fmla="*/ 123074 h 842356"/>
              <a:gd name="connsiteX299" fmla="*/ 358833 w 1384838"/>
              <a:gd name="connsiteY299" fmla="*/ 123767 h 842356"/>
              <a:gd name="connsiteX300" fmla="*/ 353753 w 1384838"/>
              <a:gd name="connsiteY300" fmla="*/ 129925 h 842356"/>
              <a:gd name="connsiteX301" fmla="*/ 352752 w 1384838"/>
              <a:gd name="connsiteY301" fmla="*/ 130617 h 842356"/>
              <a:gd name="connsiteX302" fmla="*/ 352444 w 1384838"/>
              <a:gd name="connsiteY302" fmla="*/ 130771 h 842356"/>
              <a:gd name="connsiteX303" fmla="*/ 350905 w 1384838"/>
              <a:gd name="connsiteY303" fmla="*/ 130848 h 842356"/>
              <a:gd name="connsiteX304" fmla="*/ 341361 w 1384838"/>
              <a:gd name="connsiteY304" fmla="*/ 128617 h 842356"/>
              <a:gd name="connsiteX305" fmla="*/ 339590 w 1384838"/>
              <a:gd name="connsiteY305" fmla="*/ 127308 h 842356"/>
              <a:gd name="connsiteX306" fmla="*/ 336512 w 1384838"/>
              <a:gd name="connsiteY306" fmla="*/ 122228 h 842356"/>
              <a:gd name="connsiteX307" fmla="*/ 333664 w 1384838"/>
              <a:gd name="connsiteY307" fmla="*/ 120304 h 842356"/>
              <a:gd name="connsiteX308" fmla="*/ 332894 w 1384838"/>
              <a:gd name="connsiteY308" fmla="*/ 119611 h 842356"/>
              <a:gd name="connsiteX309" fmla="*/ 331278 w 1384838"/>
              <a:gd name="connsiteY309" fmla="*/ 117302 h 842356"/>
              <a:gd name="connsiteX310" fmla="*/ 329661 w 1384838"/>
              <a:gd name="connsiteY310" fmla="*/ 114993 h 842356"/>
              <a:gd name="connsiteX311" fmla="*/ 327583 w 1384838"/>
              <a:gd name="connsiteY311" fmla="*/ 114685 h 842356"/>
              <a:gd name="connsiteX312" fmla="*/ 321195 w 1384838"/>
              <a:gd name="connsiteY312" fmla="*/ 116686 h 842356"/>
              <a:gd name="connsiteX313" fmla="*/ 289483 w 1384838"/>
              <a:gd name="connsiteY313" fmla="*/ 134697 h 842356"/>
              <a:gd name="connsiteX314" fmla="*/ 284865 w 1384838"/>
              <a:gd name="connsiteY314" fmla="*/ 143472 h 842356"/>
              <a:gd name="connsiteX315" fmla="*/ 283633 w 1384838"/>
              <a:gd name="connsiteY315" fmla="*/ 144703 h 842356"/>
              <a:gd name="connsiteX316" fmla="*/ 278015 w 1384838"/>
              <a:gd name="connsiteY316" fmla="*/ 147551 h 842356"/>
              <a:gd name="connsiteX317" fmla="*/ 277091 w 1384838"/>
              <a:gd name="connsiteY317" fmla="*/ 150937 h 842356"/>
              <a:gd name="connsiteX318" fmla="*/ 278476 w 1384838"/>
              <a:gd name="connsiteY318" fmla="*/ 152323 h 842356"/>
              <a:gd name="connsiteX319" fmla="*/ 279862 w 1384838"/>
              <a:gd name="connsiteY319" fmla="*/ 153708 h 842356"/>
              <a:gd name="connsiteX320" fmla="*/ 280478 w 1384838"/>
              <a:gd name="connsiteY320" fmla="*/ 154555 h 842356"/>
              <a:gd name="connsiteX321" fmla="*/ 282171 w 1384838"/>
              <a:gd name="connsiteY321" fmla="*/ 158480 h 842356"/>
              <a:gd name="connsiteX322" fmla="*/ 282248 w 1384838"/>
              <a:gd name="connsiteY322" fmla="*/ 160482 h 842356"/>
              <a:gd name="connsiteX323" fmla="*/ 281093 w 1384838"/>
              <a:gd name="connsiteY323" fmla="*/ 163868 h 842356"/>
              <a:gd name="connsiteX324" fmla="*/ 278938 w 1384838"/>
              <a:gd name="connsiteY324" fmla="*/ 165716 h 842356"/>
              <a:gd name="connsiteX325" fmla="*/ 271241 w 1384838"/>
              <a:gd name="connsiteY325" fmla="*/ 167255 h 842356"/>
              <a:gd name="connsiteX326" fmla="*/ 268778 w 1384838"/>
              <a:gd name="connsiteY326" fmla="*/ 169256 h 842356"/>
              <a:gd name="connsiteX327" fmla="*/ 267239 w 1384838"/>
              <a:gd name="connsiteY327" fmla="*/ 172027 h 842356"/>
              <a:gd name="connsiteX328" fmla="*/ 266777 w 1384838"/>
              <a:gd name="connsiteY328" fmla="*/ 172797 h 842356"/>
              <a:gd name="connsiteX329" fmla="*/ 266777 w 1384838"/>
              <a:gd name="connsiteY329" fmla="*/ 172797 h 842356"/>
              <a:gd name="connsiteX330" fmla="*/ 266777 w 1384838"/>
              <a:gd name="connsiteY330" fmla="*/ 172797 h 842356"/>
              <a:gd name="connsiteX331" fmla="*/ 265622 w 1384838"/>
              <a:gd name="connsiteY331" fmla="*/ 173951 h 842356"/>
              <a:gd name="connsiteX332" fmla="*/ 259157 w 1384838"/>
              <a:gd name="connsiteY332" fmla="*/ 177184 h 842356"/>
              <a:gd name="connsiteX333" fmla="*/ 251537 w 1384838"/>
              <a:gd name="connsiteY333" fmla="*/ 183188 h 842356"/>
              <a:gd name="connsiteX334" fmla="*/ 246303 w 1384838"/>
              <a:gd name="connsiteY334" fmla="*/ 186729 h 842356"/>
              <a:gd name="connsiteX335" fmla="*/ 244379 w 1384838"/>
              <a:gd name="connsiteY335" fmla="*/ 187190 h 842356"/>
              <a:gd name="connsiteX336" fmla="*/ 240453 w 1384838"/>
              <a:gd name="connsiteY336" fmla="*/ 186652 h 842356"/>
              <a:gd name="connsiteX337" fmla="*/ 238837 w 1384838"/>
              <a:gd name="connsiteY337" fmla="*/ 185882 h 842356"/>
              <a:gd name="connsiteX338" fmla="*/ 237375 w 1384838"/>
              <a:gd name="connsiteY338" fmla="*/ 184496 h 842356"/>
              <a:gd name="connsiteX339" fmla="*/ 235527 w 1384838"/>
              <a:gd name="connsiteY339" fmla="*/ 184496 h 842356"/>
              <a:gd name="connsiteX340" fmla="*/ 230293 w 1384838"/>
              <a:gd name="connsiteY340" fmla="*/ 185882 h 842356"/>
              <a:gd name="connsiteX341" fmla="*/ 217901 w 1384838"/>
              <a:gd name="connsiteY341" fmla="*/ 196657 h 842356"/>
              <a:gd name="connsiteX342" fmla="*/ 216593 w 1384838"/>
              <a:gd name="connsiteY342" fmla="*/ 197350 h 842356"/>
              <a:gd name="connsiteX343" fmla="*/ 213745 w 1384838"/>
              <a:gd name="connsiteY343" fmla="*/ 197889 h 842356"/>
              <a:gd name="connsiteX344" fmla="*/ 212359 w 1384838"/>
              <a:gd name="connsiteY344" fmla="*/ 197812 h 842356"/>
              <a:gd name="connsiteX345" fmla="*/ 211667 w 1384838"/>
              <a:gd name="connsiteY345" fmla="*/ 197504 h 842356"/>
              <a:gd name="connsiteX346" fmla="*/ 205894 w 1384838"/>
              <a:gd name="connsiteY346" fmla="*/ 193887 h 842356"/>
              <a:gd name="connsiteX347" fmla="*/ 205894 w 1384838"/>
              <a:gd name="connsiteY347" fmla="*/ 198505 h 842356"/>
              <a:gd name="connsiteX348" fmla="*/ 205894 w 1384838"/>
              <a:gd name="connsiteY348" fmla="*/ 198505 h 842356"/>
              <a:gd name="connsiteX349" fmla="*/ 205509 w 1384838"/>
              <a:gd name="connsiteY349" fmla="*/ 199967 h 842356"/>
              <a:gd name="connsiteX350" fmla="*/ 203816 w 1384838"/>
              <a:gd name="connsiteY350" fmla="*/ 202815 h 842356"/>
              <a:gd name="connsiteX351" fmla="*/ 202507 w 1384838"/>
              <a:gd name="connsiteY351" fmla="*/ 203970 h 842356"/>
              <a:gd name="connsiteX352" fmla="*/ 198582 w 1384838"/>
              <a:gd name="connsiteY352" fmla="*/ 205663 h 842356"/>
              <a:gd name="connsiteX353" fmla="*/ 197504 w 1384838"/>
              <a:gd name="connsiteY353" fmla="*/ 205894 h 842356"/>
              <a:gd name="connsiteX354" fmla="*/ 194118 w 1384838"/>
              <a:gd name="connsiteY354" fmla="*/ 205894 h 842356"/>
              <a:gd name="connsiteX355" fmla="*/ 192347 w 1384838"/>
              <a:gd name="connsiteY355" fmla="*/ 205278 h 842356"/>
              <a:gd name="connsiteX356" fmla="*/ 189499 w 1384838"/>
              <a:gd name="connsiteY356" fmla="*/ 203046 h 842356"/>
              <a:gd name="connsiteX357" fmla="*/ 188653 w 1384838"/>
              <a:gd name="connsiteY357" fmla="*/ 201891 h 842356"/>
              <a:gd name="connsiteX358" fmla="*/ 186805 w 1384838"/>
              <a:gd name="connsiteY358" fmla="*/ 197273 h 842356"/>
              <a:gd name="connsiteX359" fmla="*/ 186344 w 1384838"/>
              <a:gd name="connsiteY359" fmla="*/ 197042 h 842356"/>
              <a:gd name="connsiteX360" fmla="*/ 177723 w 1384838"/>
              <a:gd name="connsiteY360" fmla="*/ 198582 h 842356"/>
              <a:gd name="connsiteX361" fmla="*/ 176107 w 1384838"/>
              <a:gd name="connsiteY361" fmla="*/ 198351 h 842356"/>
              <a:gd name="connsiteX362" fmla="*/ 171104 w 1384838"/>
              <a:gd name="connsiteY362" fmla="*/ 196119 h 842356"/>
              <a:gd name="connsiteX363" fmla="*/ 161790 w 1384838"/>
              <a:gd name="connsiteY363" fmla="*/ 200814 h 842356"/>
              <a:gd name="connsiteX364" fmla="*/ 162021 w 1384838"/>
              <a:gd name="connsiteY364" fmla="*/ 201122 h 842356"/>
              <a:gd name="connsiteX365" fmla="*/ 163099 w 1384838"/>
              <a:gd name="connsiteY365" fmla="*/ 202507 h 842356"/>
              <a:gd name="connsiteX366" fmla="*/ 163561 w 1384838"/>
              <a:gd name="connsiteY366" fmla="*/ 203354 h 842356"/>
              <a:gd name="connsiteX367" fmla="*/ 163638 w 1384838"/>
              <a:gd name="connsiteY367" fmla="*/ 203893 h 842356"/>
              <a:gd name="connsiteX368" fmla="*/ 163714 w 1384838"/>
              <a:gd name="connsiteY368" fmla="*/ 204277 h 842356"/>
              <a:gd name="connsiteX369" fmla="*/ 163714 w 1384838"/>
              <a:gd name="connsiteY369" fmla="*/ 204277 h 842356"/>
              <a:gd name="connsiteX370" fmla="*/ 163714 w 1384838"/>
              <a:gd name="connsiteY370" fmla="*/ 207664 h 842356"/>
              <a:gd name="connsiteX371" fmla="*/ 163714 w 1384838"/>
              <a:gd name="connsiteY371" fmla="*/ 207664 h 842356"/>
              <a:gd name="connsiteX372" fmla="*/ 162483 w 1384838"/>
              <a:gd name="connsiteY372" fmla="*/ 209973 h 842356"/>
              <a:gd name="connsiteX373" fmla="*/ 159096 w 1384838"/>
              <a:gd name="connsiteY373" fmla="*/ 212206 h 842356"/>
              <a:gd name="connsiteX374" fmla="*/ 157711 w 1384838"/>
              <a:gd name="connsiteY374" fmla="*/ 212667 h 842356"/>
              <a:gd name="connsiteX375" fmla="*/ 148475 w 1384838"/>
              <a:gd name="connsiteY375" fmla="*/ 213206 h 842356"/>
              <a:gd name="connsiteX376" fmla="*/ 142548 w 1384838"/>
              <a:gd name="connsiteY376" fmla="*/ 214822 h 842356"/>
              <a:gd name="connsiteX377" fmla="*/ 142548 w 1384838"/>
              <a:gd name="connsiteY377" fmla="*/ 214822 h 842356"/>
              <a:gd name="connsiteX378" fmla="*/ 142548 w 1384838"/>
              <a:gd name="connsiteY378" fmla="*/ 214822 h 842356"/>
              <a:gd name="connsiteX379" fmla="*/ 140854 w 1384838"/>
              <a:gd name="connsiteY379" fmla="*/ 214746 h 842356"/>
              <a:gd name="connsiteX380" fmla="*/ 137314 w 1384838"/>
              <a:gd name="connsiteY380" fmla="*/ 213514 h 842356"/>
              <a:gd name="connsiteX381" fmla="*/ 132234 w 1384838"/>
              <a:gd name="connsiteY381" fmla="*/ 211744 h 842356"/>
              <a:gd name="connsiteX382" fmla="*/ 130618 w 1384838"/>
              <a:gd name="connsiteY382" fmla="*/ 212283 h 842356"/>
              <a:gd name="connsiteX383" fmla="*/ 127231 w 1384838"/>
              <a:gd name="connsiteY383" fmla="*/ 216670 h 842356"/>
              <a:gd name="connsiteX384" fmla="*/ 125538 w 1384838"/>
              <a:gd name="connsiteY384" fmla="*/ 217670 h 842356"/>
              <a:gd name="connsiteX385" fmla="*/ 122690 w 1384838"/>
              <a:gd name="connsiteY385" fmla="*/ 218209 h 842356"/>
              <a:gd name="connsiteX386" fmla="*/ 121843 w 1384838"/>
              <a:gd name="connsiteY386" fmla="*/ 218209 h 842356"/>
              <a:gd name="connsiteX387" fmla="*/ 121766 w 1384838"/>
              <a:gd name="connsiteY387" fmla="*/ 218209 h 842356"/>
              <a:gd name="connsiteX388" fmla="*/ 119611 w 1384838"/>
              <a:gd name="connsiteY388" fmla="*/ 216670 h 842356"/>
              <a:gd name="connsiteX389" fmla="*/ 118456 w 1384838"/>
              <a:gd name="connsiteY389" fmla="*/ 214437 h 842356"/>
              <a:gd name="connsiteX390" fmla="*/ 118149 w 1384838"/>
              <a:gd name="connsiteY390" fmla="*/ 212898 h 842356"/>
              <a:gd name="connsiteX391" fmla="*/ 118149 w 1384838"/>
              <a:gd name="connsiteY391" fmla="*/ 212898 h 842356"/>
              <a:gd name="connsiteX392" fmla="*/ 118149 w 1384838"/>
              <a:gd name="connsiteY392" fmla="*/ 212898 h 842356"/>
              <a:gd name="connsiteX393" fmla="*/ 118533 w 1384838"/>
              <a:gd name="connsiteY393" fmla="*/ 209204 h 842356"/>
              <a:gd name="connsiteX394" fmla="*/ 118071 w 1384838"/>
              <a:gd name="connsiteY394" fmla="*/ 208742 h 842356"/>
              <a:gd name="connsiteX395" fmla="*/ 116301 w 1384838"/>
              <a:gd name="connsiteY395" fmla="*/ 208742 h 842356"/>
              <a:gd name="connsiteX396" fmla="*/ 115455 w 1384838"/>
              <a:gd name="connsiteY396" fmla="*/ 210204 h 842356"/>
              <a:gd name="connsiteX397" fmla="*/ 112222 w 1384838"/>
              <a:gd name="connsiteY397" fmla="*/ 216746 h 842356"/>
              <a:gd name="connsiteX398" fmla="*/ 108989 w 1384838"/>
              <a:gd name="connsiteY398" fmla="*/ 218209 h 842356"/>
              <a:gd name="connsiteX399" fmla="*/ 106757 w 1384838"/>
              <a:gd name="connsiteY399" fmla="*/ 217670 h 842356"/>
              <a:gd name="connsiteX400" fmla="*/ 106218 w 1384838"/>
              <a:gd name="connsiteY400" fmla="*/ 217439 h 842356"/>
              <a:gd name="connsiteX401" fmla="*/ 104910 w 1384838"/>
              <a:gd name="connsiteY401" fmla="*/ 216208 h 842356"/>
              <a:gd name="connsiteX402" fmla="*/ 103601 w 1384838"/>
              <a:gd name="connsiteY402" fmla="*/ 213591 h 842356"/>
              <a:gd name="connsiteX403" fmla="*/ 102139 w 1384838"/>
              <a:gd name="connsiteY403" fmla="*/ 212744 h 842356"/>
              <a:gd name="connsiteX404" fmla="*/ 97213 w 1384838"/>
              <a:gd name="connsiteY404" fmla="*/ 212744 h 842356"/>
              <a:gd name="connsiteX405" fmla="*/ 92364 w 1384838"/>
              <a:gd name="connsiteY405" fmla="*/ 217055 h 842356"/>
              <a:gd name="connsiteX406" fmla="*/ 91748 w 1384838"/>
              <a:gd name="connsiteY406" fmla="*/ 217362 h 842356"/>
              <a:gd name="connsiteX407" fmla="*/ 90286 w 1384838"/>
              <a:gd name="connsiteY407" fmla="*/ 217670 h 842356"/>
              <a:gd name="connsiteX408" fmla="*/ 89593 w 1384838"/>
              <a:gd name="connsiteY408" fmla="*/ 217593 h 842356"/>
              <a:gd name="connsiteX409" fmla="*/ 87899 w 1384838"/>
              <a:gd name="connsiteY409" fmla="*/ 217055 h 842356"/>
              <a:gd name="connsiteX410" fmla="*/ 86822 w 1384838"/>
              <a:gd name="connsiteY410" fmla="*/ 216439 h 842356"/>
              <a:gd name="connsiteX411" fmla="*/ 86668 w 1384838"/>
              <a:gd name="connsiteY411" fmla="*/ 216208 h 842356"/>
              <a:gd name="connsiteX412" fmla="*/ 86129 w 1384838"/>
              <a:gd name="connsiteY412" fmla="*/ 215438 h 842356"/>
              <a:gd name="connsiteX413" fmla="*/ 84975 w 1384838"/>
              <a:gd name="connsiteY413" fmla="*/ 212590 h 842356"/>
              <a:gd name="connsiteX414" fmla="*/ 84744 w 1384838"/>
              <a:gd name="connsiteY414" fmla="*/ 211513 h 842356"/>
              <a:gd name="connsiteX415" fmla="*/ 84744 w 1384838"/>
              <a:gd name="connsiteY415" fmla="*/ 211513 h 842356"/>
              <a:gd name="connsiteX416" fmla="*/ 84744 w 1384838"/>
              <a:gd name="connsiteY416" fmla="*/ 207049 h 842356"/>
              <a:gd name="connsiteX417" fmla="*/ 84744 w 1384838"/>
              <a:gd name="connsiteY417" fmla="*/ 207049 h 842356"/>
              <a:gd name="connsiteX418" fmla="*/ 85206 w 1384838"/>
              <a:gd name="connsiteY418" fmla="*/ 203123 h 842356"/>
              <a:gd name="connsiteX419" fmla="*/ 84898 w 1384838"/>
              <a:gd name="connsiteY419" fmla="*/ 202507 h 842356"/>
              <a:gd name="connsiteX420" fmla="*/ 84128 w 1384838"/>
              <a:gd name="connsiteY420" fmla="*/ 206510 h 842356"/>
              <a:gd name="connsiteX421" fmla="*/ 83743 w 1384838"/>
              <a:gd name="connsiteY421" fmla="*/ 207433 h 842356"/>
              <a:gd name="connsiteX422" fmla="*/ 82050 w 1384838"/>
              <a:gd name="connsiteY422" fmla="*/ 210281 h 842356"/>
              <a:gd name="connsiteX423" fmla="*/ 78971 w 1384838"/>
              <a:gd name="connsiteY423" fmla="*/ 211590 h 842356"/>
              <a:gd name="connsiteX424" fmla="*/ 76739 w 1384838"/>
              <a:gd name="connsiteY424" fmla="*/ 211051 h 842356"/>
              <a:gd name="connsiteX425" fmla="*/ 75661 w 1384838"/>
              <a:gd name="connsiteY425" fmla="*/ 210512 h 842356"/>
              <a:gd name="connsiteX426" fmla="*/ 73275 w 1384838"/>
              <a:gd name="connsiteY426" fmla="*/ 208588 h 842356"/>
              <a:gd name="connsiteX427" fmla="*/ 70966 w 1384838"/>
              <a:gd name="connsiteY427" fmla="*/ 207818 h 842356"/>
              <a:gd name="connsiteX428" fmla="*/ 59267 w 1384838"/>
              <a:gd name="connsiteY428" fmla="*/ 209435 h 842356"/>
              <a:gd name="connsiteX429" fmla="*/ 56650 w 1384838"/>
              <a:gd name="connsiteY429" fmla="*/ 208357 h 842356"/>
              <a:gd name="connsiteX430" fmla="*/ 54956 w 1384838"/>
              <a:gd name="connsiteY430" fmla="*/ 206125 h 842356"/>
              <a:gd name="connsiteX431" fmla="*/ 50107 w 1384838"/>
              <a:gd name="connsiteY431" fmla="*/ 198274 h 842356"/>
              <a:gd name="connsiteX432" fmla="*/ 39485 w 1384838"/>
              <a:gd name="connsiteY432" fmla="*/ 204662 h 842356"/>
              <a:gd name="connsiteX433" fmla="*/ 38716 w 1384838"/>
              <a:gd name="connsiteY433" fmla="*/ 204970 h 842356"/>
              <a:gd name="connsiteX434" fmla="*/ 34252 w 1384838"/>
              <a:gd name="connsiteY434" fmla="*/ 206125 h 842356"/>
              <a:gd name="connsiteX435" fmla="*/ 33559 w 1384838"/>
              <a:gd name="connsiteY435" fmla="*/ 206202 h 842356"/>
              <a:gd name="connsiteX436" fmla="*/ 30711 w 1384838"/>
              <a:gd name="connsiteY436" fmla="*/ 206202 h 842356"/>
              <a:gd name="connsiteX437" fmla="*/ 28479 w 1384838"/>
              <a:gd name="connsiteY437" fmla="*/ 205124 h 842356"/>
              <a:gd name="connsiteX438" fmla="*/ 26247 w 1384838"/>
              <a:gd name="connsiteY438" fmla="*/ 202276 h 842356"/>
              <a:gd name="connsiteX439" fmla="*/ 25631 w 1384838"/>
              <a:gd name="connsiteY439" fmla="*/ 200737 h 842356"/>
              <a:gd name="connsiteX440" fmla="*/ 25323 w 1384838"/>
              <a:gd name="connsiteY440" fmla="*/ 197196 h 842356"/>
              <a:gd name="connsiteX441" fmla="*/ 20089 w 1384838"/>
              <a:gd name="connsiteY441" fmla="*/ 200429 h 842356"/>
              <a:gd name="connsiteX442" fmla="*/ 17780 w 1384838"/>
              <a:gd name="connsiteY442" fmla="*/ 202738 h 842356"/>
              <a:gd name="connsiteX443" fmla="*/ 17780 w 1384838"/>
              <a:gd name="connsiteY443" fmla="*/ 204970 h 842356"/>
              <a:gd name="connsiteX444" fmla="*/ 18704 w 1384838"/>
              <a:gd name="connsiteY444" fmla="*/ 207279 h 842356"/>
              <a:gd name="connsiteX445" fmla="*/ 18858 w 1384838"/>
              <a:gd name="connsiteY445" fmla="*/ 208588 h 842356"/>
              <a:gd name="connsiteX446" fmla="*/ 18858 w 1384838"/>
              <a:gd name="connsiteY446" fmla="*/ 208742 h 842356"/>
              <a:gd name="connsiteX447" fmla="*/ 18858 w 1384838"/>
              <a:gd name="connsiteY447" fmla="*/ 208742 h 842356"/>
              <a:gd name="connsiteX448" fmla="*/ 18858 w 1384838"/>
              <a:gd name="connsiteY448" fmla="*/ 208742 h 842356"/>
              <a:gd name="connsiteX449" fmla="*/ 18319 w 1384838"/>
              <a:gd name="connsiteY449" fmla="*/ 212128 h 842356"/>
              <a:gd name="connsiteX450" fmla="*/ 17857 w 1384838"/>
              <a:gd name="connsiteY450" fmla="*/ 213283 h 842356"/>
              <a:gd name="connsiteX451" fmla="*/ 12777 w 1384838"/>
              <a:gd name="connsiteY451" fmla="*/ 220595 h 842356"/>
              <a:gd name="connsiteX452" fmla="*/ 9621 w 1384838"/>
              <a:gd name="connsiteY452" fmla="*/ 226984 h 842356"/>
              <a:gd name="connsiteX453" fmla="*/ 9236 w 1384838"/>
              <a:gd name="connsiteY453" fmla="*/ 227522 h 842356"/>
              <a:gd name="connsiteX454" fmla="*/ 7004 w 1384838"/>
              <a:gd name="connsiteY454" fmla="*/ 230216 h 842356"/>
              <a:gd name="connsiteX455" fmla="*/ 5388 w 1384838"/>
              <a:gd name="connsiteY455" fmla="*/ 244533 h 842356"/>
              <a:gd name="connsiteX456" fmla="*/ 5927 w 1384838"/>
              <a:gd name="connsiteY456" fmla="*/ 292562 h 842356"/>
              <a:gd name="connsiteX457" fmla="*/ 5927 w 1384838"/>
              <a:gd name="connsiteY457" fmla="*/ 292562 h 842356"/>
              <a:gd name="connsiteX458" fmla="*/ 5927 w 1384838"/>
              <a:gd name="connsiteY458" fmla="*/ 292562 h 842356"/>
              <a:gd name="connsiteX459" fmla="*/ 4772 w 1384838"/>
              <a:gd name="connsiteY459" fmla="*/ 475442 h 842356"/>
              <a:gd name="connsiteX460" fmla="*/ 4233 w 1384838"/>
              <a:gd name="connsiteY460" fmla="*/ 477135 h 842356"/>
              <a:gd name="connsiteX461" fmla="*/ 0 w 1384838"/>
              <a:gd name="connsiteY461" fmla="*/ 482754 h 842356"/>
              <a:gd name="connsiteX462" fmla="*/ 2463 w 1384838"/>
              <a:gd name="connsiteY462" fmla="*/ 491528 h 842356"/>
              <a:gd name="connsiteX463" fmla="*/ 3002 w 1384838"/>
              <a:gd name="connsiteY463" fmla="*/ 496300 h 842356"/>
              <a:gd name="connsiteX464" fmla="*/ 40871 w 1384838"/>
              <a:gd name="connsiteY464" fmla="*/ 551950 h 842356"/>
              <a:gd name="connsiteX465" fmla="*/ 46721 w 1384838"/>
              <a:gd name="connsiteY465" fmla="*/ 557723 h 842356"/>
              <a:gd name="connsiteX466" fmla="*/ 65578 w 1384838"/>
              <a:gd name="connsiteY466" fmla="*/ 572116 h 842356"/>
              <a:gd name="connsiteX467" fmla="*/ 71582 w 1384838"/>
              <a:gd name="connsiteY467" fmla="*/ 578658 h 842356"/>
              <a:gd name="connsiteX468" fmla="*/ 71967 w 1384838"/>
              <a:gd name="connsiteY468" fmla="*/ 579274 h 842356"/>
              <a:gd name="connsiteX469" fmla="*/ 77431 w 1384838"/>
              <a:gd name="connsiteY469" fmla="*/ 589665 h 842356"/>
              <a:gd name="connsiteX470" fmla="*/ 82896 w 1384838"/>
              <a:gd name="connsiteY470" fmla="*/ 596207 h 842356"/>
              <a:gd name="connsiteX471" fmla="*/ 86591 w 1384838"/>
              <a:gd name="connsiteY471" fmla="*/ 602827 h 842356"/>
              <a:gd name="connsiteX472" fmla="*/ 91286 w 1384838"/>
              <a:gd name="connsiteY472" fmla="*/ 615604 h 842356"/>
              <a:gd name="connsiteX473" fmla="*/ 91440 w 1384838"/>
              <a:gd name="connsiteY473" fmla="*/ 616219 h 842356"/>
              <a:gd name="connsiteX474" fmla="*/ 91979 w 1384838"/>
              <a:gd name="connsiteY474" fmla="*/ 621299 h 842356"/>
              <a:gd name="connsiteX475" fmla="*/ 92517 w 1384838"/>
              <a:gd name="connsiteY475" fmla="*/ 629843 h 842356"/>
              <a:gd name="connsiteX476" fmla="*/ 93518 w 1384838"/>
              <a:gd name="connsiteY476" fmla="*/ 637848 h 842356"/>
              <a:gd name="connsiteX477" fmla="*/ 112068 w 1384838"/>
              <a:gd name="connsiteY477" fmla="*/ 659169 h 842356"/>
              <a:gd name="connsiteX478" fmla="*/ 150091 w 1384838"/>
              <a:gd name="connsiteY478" fmla="*/ 692650 h 842356"/>
              <a:gd name="connsiteX479" fmla="*/ 160020 w 1384838"/>
              <a:gd name="connsiteY479" fmla="*/ 705273 h 842356"/>
              <a:gd name="connsiteX480" fmla="*/ 173259 w 1384838"/>
              <a:gd name="connsiteY480" fmla="*/ 709507 h 842356"/>
              <a:gd name="connsiteX481" fmla="*/ 173875 w 1384838"/>
              <a:gd name="connsiteY481" fmla="*/ 709814 h 842356"/>
              <a:gd name="connsiteX482" fmla="*/ 178416 w 1384838"/>
              <a:gd name="connsiteY482" fmla="*/ 712662 h 842356"/>
              <a:gd name="connsiteX483" fmla="*/ 179416 w 1384838"/>
              <a:gd name="connsiteY483" fmla="*/ 713817 h 842356"/>
              <a:gd name="connsiteX484" fmla="*/ 181649 w 1384838"/>
              <a:gd name="connsiteY484" fmla="*/ 718281 h 842356"/>
              <a:gd name="connsiteX485" fmla="*/ 183881 w 1384838"/>
              <a:gd name="connsiteY485" fmla="*/ 723823 h 842356"/>
              <a:gd name="connsiteX486" fmla="*/ 187344 w 1384838"/>
              <a:gd name="connsiteY486" fmla="*/ 728749 h 842356"/>
              <a:gd name="connsiteX487" fmla="*/ 194271 w 1384838"/>
              <a:gd name="connsiteY487" fmla="*/ 733521 h 842356"/>
              <a:gd name="connsiteX488" fmla="*/ 201738 w 1384838"/>
              <a:gd name="connsiteY488" fmla="*/ 738293 h 842356"/>
              <a:gd name="connsiteX489" fmla="*/ 221211 w 1384838"/>
              <a:gd name="connsiteY489" fmla="*/ 744220 h 842356"/>
              <a:gd name="connsiteX490" fmla="*/ 228061 w 1384838"/>
              <a:gd name="connsiteY490" fmla="*/ 744220 h 842356"/>
              <a:gd name="connsiteX491" fmla="*/ 232987 w 1384838"/>
              <a:gd name="connsiteY491" fmla="*/ 743681 h 842356"/>
              <a:gd name="connsiteX492" fmla="*/ 237990 w 1384838"/>
              <a:gd name="connsiteY492" fmla="*/ 741680 h 842356"/>
              <a:gd name="connsiteX493" fmla="*/ 245687 w 1384838"/>
              <a:gd name="connsiteY493" fmla="*/ 736523 h 842356"/>
              <a:gd name="connsiteX494" fmla="*/ 250998 w 1384838"/>
              <a:gd name="connsiteY494" fmla="*/ 728056 h 842356"/>
              <a:gd name="connsiteX495" fmla="*/ 251614 w 1384838"/>
              <a:gd name="connsiteY495" fmla="*/ 727364 h 842356"/>
              <a:gd name="connsiteX496" fmla="*/ 260081 w 1384838"/>
              <a:gd name="connsiteY496" fmla="*/ 720590 h 842356"/>
              <a:gd name="connsiteX497" fmla="*/ 267624 w 1384838"/>
              <a:gd name="connsiteY497" fmla="*/ 712432 h 842356"/>
              <a:gd name="connsiteX498" fmla="*/ 273396 w 1384838"/>
              <a:gd name="connsiteY498" fmla="*/ 707198 h 842356"/>
              <a:gd name="connsiteX499" fmla="*/ 274166 w 1384838"/>
              <a:gd name="connsiteY499" fmla="*/ 706659 h 842356"/>
              <a:gd name="connsiteX500" fmla="*/ 285942 w 1384838"/>
              <a:gd name="connsiteY500" fmla="*/ 701579 h 842356"/>
              <a:gd name="connsiteX501" fmla="*/ 289945 w 1384838"/>
              <a:gd name="connsiteY501" fmla="*/ 698885 h 842356"/>
              <a:gd name="connsiteX502" fmla="*/ 291869 w 1384838"/>
              <a:gd name="connsiteY502" fmla="*/ 695036 h 842356"/>
              <a:gd name="connsiteX503" fmla="*/ 293255 w 1384838"/>
              <a:gd name="connsiteY503" fmla="*/ 690803 h 842356"/>
              <a:gd name="connsiteX504" fmla="*/ 293255 w 1384838"/>
              <a:gd name="connsiteY504" fmla="*/ 687109 h 842356"/>
              <a:gd name="connsiteX505" fmla="*/ 291638 w 1384838"/>
              <a:gd name="connsiteY505" fmla="*/ 680104 h 842356"/>
              <a:gd name="connsiteX506" fmla="*/ 291638 w 1384838"/>
              <a:gd name="connsiteY506" fmla="*/ 678719 h 842356"/>
              <a:gd name="connsiteX507" fmla="*/ 292793 w 1384838"/>
              <a:gd name="connsiteY507" fmla="*/ 674793 h 842356"/>
              <a:gd name="connsiteX508" fmla="*/ 295564 w 1384838"/>
              <a:gd name="connsiteY508" fmla="*/ 668020 h 842356"/>
              <a:gd name="connsiteX509" fmla="*/ 296641 w 1384838"/>
              <a:gd name="connsiteY509" fmla="*/ 662094 h 842356"/>
              <a:gd name="connsiteX510" fmla="*/ 297796 w 1384838"/>
              <a:gd name="connsiteY510" fmla="*/ 657860 h 842356"/>
              <a:gd name="connsiteX511" fmla="*/ 298335 w 1384838"/>
              <a:gd name="connsiteY511" fmla="*/ 656859 h 842356"/>
              <a:gd name="connsiteX512" fmla="*/ 303415 w 1384838"/>
              <a:gd name="connsiteY512" fmla="*/ 650702 h 842356"/>
              <a:gd name="connsiteX513" fmla="*/ 304569 w 1384838"/>
              <a:gd name="connsiteY513" fmla="*/ 649855 h 842356"/>
              <a:gd name="connsiteX514" fmla="*/ 307417 w 1384838"/>
              <a:gd name="connsiteY514" fmla="*/ 648700 h 842356"/>
              <a:gd name="connsiteX515" fmla="*/ 313805 w 1384838"/>
              <a:gd name="connsiteY515" fmla="*/ 647084 h 842356"/>
              <a:gd name="connsiteX516" fmla="*/ 313805 w 1384838"/>
              <a:gd name="connsiteY516" fmla="*/ 647084 h 842356"/>
              <a:gd name="connsiteX517" fmla="*/ 314498 w 1384838"/>
              <a:gd name="connsiteY517" fmla="*/ 646391 h 842356"/>
              <a:gd name="connsiteX518" fmla="*/ 315422 w 1384838"/>
              <a:gd name="connsiteY518" fmla="*/ 643621 h 842356"/>
              <a:gd name="connsiteX519" fmla="*/ 317038 w 1384838"/>
              <a:gd name="connsiteY519" fmla="*/ 641927 h 842356"/>
              <a:gd name="connsiteX520" fmla="*/ 319886 w 1384838"/>
              <a:gd name="connsiteY520" fmla="*/ 640773 h 842356"/>
              <a:gd name="connsiteX521" fmla="*/ 321887 w 1384838"/>
              <a:gd name="connsiteY521" fmla="*/ 640773 h 842356"/>
              <a:gd name="connsiteX522" fmla="*/ 326351 w 1384838"/>
              <a:gd name="connsiteY522" fmla="*/ 642466 h 842356"/>
              <a:gd name="connsiteX523" fmla="*/ 326890 w 1384838"/>
              <a:gd name="connsiteY523" fmla="*/ 642697 h 842356"/>
              <a:gd name="connsiteX524" fmla="*/ 333048 w 1384838"/>
              <a:gd name="connsiteY524" fmla="*/ 646623 h 842356"/>
              <a:gd name="connsiteX525" fmla="*/ 333818 w 1384838"/>
              <a:gd name="connsiteY525" fmla="*/ 647315 h 842356"/>
              <a:gd name="connsiteX526" fmla="*/ 338667 w 1384838"/>
              <a:gd name="connsiteY526" fmla="*/ 653781 h 842356"/>
              <a:gd name="connsiteX527" fmla="*/ 341592 w 1384838"/>
              <a:gd name="connsiteY527" fmla="*/ 656090 h 842356"/>
              <a:gd name="connsiteX528" fmla="*/ 347903 w 1384838"/>
              <a:gd name="connsiteY528" fmla="*/ 646468 h 842356"/>
              <a:gd name="connsiteX529" fmla="*/ 347903 w 1384838"/>
              <a:gd name="connsiteY529" fmla="*/ 643928 h 842356"/>
              <a:gd name="connsiteX530" fmla="*/ 350135 w 1384838"/>
              <a:gd name="connsiteY530" fmla="*/ 641158 h 842356"/>
              <a:gd name="connsiteX531" fmla="*/ 363605 w 1384838"/>
              <a:gd name="connsiteY531" fmla="*/ 638310 h 842356"/>
              <a:gd name="connsiteX532" fmla="*/ 365221 w 1384838"/>
              <a:gd name="connsiteY532" fmla="*/ 638464 h 842356"/>
              <a:gd name="connsiteX533" fmla="*/ 377613 w 1384838"/>
              <a:gd name="connsiteY533" fmla="*/ 643544 h 842356"/>
              <a:gd name="connsiteX534" fmla="*/ 383617 w 1384838"/>
              <a:gd name="connsiteY534" fmla="*/ 647084 h 842356"/>
              <a:gd name="connsiteX535" fmla="*/ 394701 w 1384838"/>
              <a:gd name="connsiteY535" fmla="*/ 656936 h 842356"/>
              <a:gd name="connsiteX536" fmla="*/ 424950 w 1384838"/>
              <a:gd name="connsiteY536" fmla="*/ 676717 h 842356"/>
              <a:gd name="connsiteX537" fmla="*/ 434109 w 1384838"/>
              <a:gd name="connsiteY537" fmla="*/ 679412 h 842356"/>
              <a:gd name="connsiteX538" fmla="*/ 446039 w 1384838"/>
              <a:gd name="connsiteY538" fmla="*/ 681028 h 842356"/>
              <a:gd name="connsiteX539" fmla="*/ 446809 w 1384838"/>
              <a:gd name="connsiteY539" fmla="*/ 681259 h 842356"/>
              <a:gd name="connsiteX540" fmla="*/ 451889 w 1384838"/>
              <a:gd name="connsiteY540" fmla="*/ 683491 h 842356"/>
              <a:gd name="connsiteX541" fmla="*/ 452659 w 1384838"/>
              <a:gd name="connsiteY541" fmla="*/ 684030 h 842356"/>
              <a:gd name="connsiteX542" fmla="*/ 470131 w 1384838"/>
              <a:gd name="connsiteY542" fmla="*/ 700347 h 842356"/>
              <a:gd name="connsiteX543" fmla="*/ 470593 w 1384838"/>
              <a:gd name="connsiteY543" fmla="*/ 700886 h 842356"/>
              <a:gd name="connsiteX544" fmla="*/ 474518 w 1384838"/>
              <a:gd name="connsiteY544" fmla="*/ 707044 h 842356"/>
              <a:gd name="connsiteX545" fmla="*/ 474903 w 1384838"/>
              <a:gd name="connsiteY545" fmla="*/ 707890 h 842356"/>
              <a:gd name="connsiteX546" fmla="*/ 476596 w 1384838"/>
              <a:gd name="connsiteY546" fmla="*/ 714663 h 842356"/>
              <a:gd name="connsiteX547" fmla="*/ 477212 w 1384838"/>
              <a:gd name="connsiteY547" fmla="*/ 727056 h 842356"/>
              <a:gd name="connsiteX548" fmla="*/ 478213 w 1384838"/>
              <a:gd name="connsiteY548" fmla="*/ 732521 h 842356"/>
              <a:gd name="connsiteX549" fmla="*/ 479983 w 1384838"/>
              <a:gd name="connsiteY549" fmla="*/ 736600 h 842356"/>
              <a:gd name="connsiteX550" fmla="*/ 482677 w 1384838"/>
              <a:gd name="connsiteY550" fmla="*/ 738524 h 842356"/>
              <a:gd name="connsiteX551" fmla="*/ 488065 w 1384838"/>
              <a:gd name="connsiteY551" fmla="*/ 738986 h 842356"/>
              <a:gd name="connsiteX552" fmla="*/ 488681 w 1384838"/>
              <a:gd name="connsiteY552" fmla="*/ 739140 h 842356"/>
              <a:gd name="connsiteX553" fmla="*/ 493761 w 1384838"/>
              <a:gd name="connsiteY553" fmla="*/ 740833 h 842356"/>
              <a:gd name="connsiteX554" fmla="*/ 495531 w 1384838"/>
              <a:gd name="connsiteY554" fmla="*/ 742526 h 842356"/>
              <a:gd name="connsiteX555" fmla="*/ 498379 w 1384838"/>
              <a:gd name="connsiteY555" fmla="*/ 749839 h 842356"/>
              <a:gd name="connsiteX556" fmla="*/ 498533 w 1384838"/>
              <a:gd name="connsiteY556" fmla="*/ 750609 h 842356"/>
              <a:gd name="connsiteX557" fmla="*/ 499610 w 1384838"/>
              <a:gd name="connsiteY557" fmla="*/ 761615 h 842356"/>
              <a:gd name="connsiteX558" fmla="*/ 500380 w 1384838"/>
              <a:gd name="connsiteY558" fmla="*/ 762616 h 842356"/>
              <a:gd name="connsiteX559" fmla="*/ 502689 w 1384838"/>
              <a:gd name="connsiteY559" fmla="*/ 763617 h 842356"/>
              <a:gd name="connsiteX560" fmla="*/ 504998 w 1384838"/>
              <a:gd name="connsiteY560" fmla="*/ 763001 h 842356"/>
              <a:gd name="connsiteX561" fmla="*/ 507307 w 1384838"/>
              <a:gd name="connsiteY561" fmla="*/ 760692 h 842356"/>
              <a:gd name="connsiteX562" fmla="*/ 509309 w 1384838"/>
              <a:gd name="connsiteY562" fmla="*/ 759845 h 842356"/>
              <a:gd name="connsiteX563" fmla="*/ 509309 w 1384838"/>
              <a:gd name="connsiteY563" fmla="*/ 759845 h 842356"/>
              <a:gd name="connsiteX564" fmla="*/ 512079 w 1384838"/>
              <a:gd name="connsiteY564" fmla="*/ 759845 h 842356"/>
              <a:gd name="connsiteX565" fmla="*/ 514696 w 1384838"/>
              <a:gd name="connsiteY565" fmla="*/ 761692 h 842356"/>
              <a:gd name="connsiteX566" fmla="*/ 517544 w 1384838"/>
              <a:gd name="connsiteY566" fmla="*/ 769543 h 842356"/>
              <a:gd name="connsiteX567" fmla="*/ 517698 w 1384838"/>
              <a:gd name="connsiteY567" fmla="*/ 770775 h 842356"/>
              <a:gd name="connsiteX568" fmla="*/ 517159 w 1384838"/>
              <a:gd name="connsiteY568" fmla="*/ 776393 h 842356"/>
              <a:gd name="connsiteX569" fmla="*/ 515389 w 1384838"/>
              <a:gd name="connsiteY569" fmla="*/ 783551 h 842356"/>
              <a:gd name="connsiteX570" fmla="*/ 515004 w 1384838"/>
              <a:gd name="connsiteY570" fmla="*/ 788016 h 842356"/>
              <a:gd name="connsiteX571" fmla="*/ 517544 w 1384838"/>
              <a:gd name="connsiteY571" fmla="*/ 790556 h 842356"/>
              <a:gd name="connsiteX572" fmla="*/ 527550 w 1384838"/>
              <a:gd name="connsiteY572" fmla="*/ 793712 h 842356"/>
              <a:gd name="connsiteX573" fmla="*/ 528705 w 1384838"/>
              <a:gd name="connsiteY573" fmla="*/ 794404 h 842356"/>
              <a:gd name="connsiteX574" fmla="*/ 532092 w 1384838"/>
              <a:gd name="connsiteY574" fmla="*/ 797791 h 842356"/>
              <a:gd name="connsiteX575" fmla="*/ 532707 w 1384838"/>
              <a:gd name="connsiteY575" fmla="*/ 798638 h 842356"/>
              <a:gd name="connsiteX576" fmla="*/ 539327 w 1384838"/>
              <a:gd name="connsiteY576" fmla="*/ 813493 h 842356"/>
              <a:gd name="connsiteX577" fmla="*/ 541097 w 1384838"/>
              <a:gd name="connsiteY577" fmla="*/ 815648 h 842356"/>
              <a:gd name="connsiteX578" fmla="*/ 565727 w 1384838"/>
              <a:gd name="connsiteY578" fmla="*/ 817264 h 842356"/>
              <a:gd name="connsiteX579" fmla="*/ 572962 w 1384838"/>
              <a:gd name="connsiteY579" fmla="*/ 819034 h 842356"/>
              <a:gd name="connsiteX580" fmla="*/ 590665 w 1384838"/>
              <a:gd name="connsiteY580" fmla="*/ 825269 h 842356"/>
              <a:gd name="connsiteX581" fmla="*/ 591512 w 1384838"/>
              <a:gd name="connsiteY581" fmla="*/ 825731 h 842356"/>
              <a:gd name="connsiteX582" fmla="*/ 594360 w 1384838"/>
              <a:gd name="connsiteY582" fmla="*/ 827963 h 842356"/>
              <a:gd name="connsiteX583" fmla="*/ 594976 w 1384838"/>
              <a:gd name="connsiteY583" fmla="*/ 828579 h 842356"/>
              <a:gd name="connsiteX584" fmla="*/ 597208 w 1384838"/>
              <a:gd name="connsiteY584" fmla="*/ 831965 h 842356"/>
              <a:gd name="connsiteX585" fmla="*/ 597593 w 1384838"/>
              <a:gd name="connsiteY585" fmla="*/ 832735 h 842356"/>
              <a:gd name="connsiteX586" fmla="*/ 599594 w 1384838"/>
              <a:gd name="connsiteY586" fmla="*/ 839586 h 842356"/>
              <a:gd name="connsiteX587" fmla="*/ 601518 w 1384838"/>
              <a:gd name="connsiteY587" fmla="*/ 840894 h 842356"/>
              <a:gd name="connsiteX588" fmla="*/ 615219 w 1384838"/>
              <a:gd name="connsiteY588" fmla="*/ 842356 h 842356"/>
              <a:gd name="connsiteX589" fmla="*/ 685723 w 1384838"/>
              <a:gd name="connsiteY589" fmla="*/ 769081 h 842356"/>
              <a:gd name="connsiteX590" fmla="*/ 685723 w 1384838"/>
              <a:gd name="connsiteY590" fmla="*/ 769081 h 842356"/>
              <a:gd name="connsiteX591" fmla="*/ 685723 w 1384838"/>
              <a:gd name="connsiteY591" fmla="*/ 769081 h 842356"/>
              <a:gd name="connsiteX592" fmla="*/ 687955 w 1384838"/>
              <a:gd name="connsiteY592" fmla="*/ 767234 h 842356"/>
              <a:gd name="connsiteX593" fmla="*/ 697191 w 1384838"/>
              <a:gd name="connsiteY593" fmla="*/ 759845 h 842356"/>
              <a:gd name="connsiteX594" fmla="*/ 702964 w 1384838"/>
              <a:gd name="connsiteY594" fmla="*/ 753764 h 842356"/>
              <a:gd name="connsiteX595" fmla="*/ 708506 w 1384838"/>
              <a:gd name="connsiteY595" fmla="*/ 747991 h 842356"/>
              <a:gd name="connsiteX596" fmla="*/ 709430 w 1384838"/>
              <a:gd name="connsiteY596" fmla="*/ 746298 h 842356"/>
              <a:gd name="connsiteX597" fmla="*/ 711123 w 1384838"/>
              <a:gd name="connsiteY597" fmla="*/ 743219 h 842356"/>
              <a:gd name="connsiteX598" fmla="*/ 713817 w 1384838"/>
              <a:gd name="connsiteY598" fmla="*/ 736754 h 842356"/>
              <a:gd name="connsiteX599" fmla="*/ 719667 w 1384838"/>
              <a:gd name="connsiteY599" fmla="*/ 727825 h 842356"/>
              <a:gd name="connsiteX600" fmla="*/ 720128 w 1384838"/>
              <a:gd name="connsiteY600" fmla="*/ 727287 h 842356"/>
              <a:gd name="connsiteX601" fmla="*/ 725208 w 1384838"/>
              <a:gd name="connsiteY601" fmla="*/ 722822 h 842356"/>
              <a:gd name="connsiteX602" fmla="*/ 726440 w 1384838"/>
              <a:gd name="connsiteY602" fmla="*/ 722207 h 842356"/>
              <a:gd name="connsiteX603" fmla="*/ 728133 w 1384838"/>
              <a:gd name="connsiteY603" fmla="*/ 721822 h 842356"/>
              <a:gd name="connsiteX604" fmla="*/ 733752 w 1384838"/>
              <a:gd name="connsiteY604" fmla="*/ 720513 h 842356"/>
              <a:gd name="connsiteX605" fmla="*/ 734907 w 1384838"/>
              <a:gd name="connsiteY605" fmla="*/ 720513 h 842356"/>
              <a:gd name="connsiteX606" fmla="*/ 740525 w 1384838"/>
              <a:gd name="connsiteY606" fmla="*/ 721668 h 842356"/>
              <a:gd name="connsiteX607" fmla="*/ 745913 w 1384838"/>
              <a:gd name="connsiteY607" fmla="*/ 723438 h 842356"/>
              <a:gd name="connsiteX608" fmla="*/ 748761 w 1384838"/>
              <a:gd name="connsiteY608" fmla="*/ 723823 h 842356"/>
              <a:gd name="connsiteX609" fmla="*/ 750377 w 1384838"/>
              <a:gd name="connsiteY609" fmla="*/ 723438 h 842356"/>
              <a:gd name="connsiteX610" fmla="*/ 751994 w 1384838"/>
              <a:gd name="connsiteY610" fmla="*/ 723053 h 842356"/>
              <a:gd name="connsiteX611" fmla="*/ 768312 w 1384838"/>
              <a:gd name="connsiteY611" fmla="*/ 705658 h 842356"/>
              <a:gd name="connsiteX612" fmla="*/ 768773 w 1384838"/>
              <a:gd name="connsiteY612" fmla="*/ 705273 h 842356"/>
              <a:gd name="connsiteX613" fmla="*/ 770928 w 1384838"/>
              <a:gd name="connsiteY613" fmla="*/ 703811 h 842356"/>
              <a:gd name="connsiteX614" fmla="*/ 775701 w 1384838"/>
              <a:gd name="connsiteY614" fmla="*/ 700501 h 842356"/>
              <a:gd name="connsiteX615" fmla="*/ 778472 w 1384838"/>
              <a:gd name="connsiteY615" fmla="*/ 696499 h 842356"/>
              <a:gd name="connsiteX616" fmla="*/ 779318 w 1384838"/>
              <a:gd name="connsiteY616" fmla="*/ 695267 h 842356"/>
              <a:gd name="connsiteX617" fmla="*/ 783398 w 1384838"/>
              <a:gd name="connsiteY617" fmla="*/ 686493 h 842356"/>
              <a:gd name="connsiteX618" fmla="*/ 783859 w 1384838"/>
              <a:gd name="connsiteY618" fmla="*/ 683491 h 842356"/>
              <a:gd name="connsiteX619" fmla="*/ 783782 w 1384838"/>
              <a:gd name="connsiteY619" fmla="*/ 675486 h 842356"/>
              <a:gd name="connsiteX620" fmla="*/ 783782 w 1384838"/>
              <a:gd name="connsiteY620" fmla="*/ 675486 h 842356"/>
              <a:gd name="connsiteX621" fmla="*/ 783936 w 1384838"/>
              <a:gd name="connsiteY621" fmla="*/ 674563 h 842356"/>
              <a:gd name="connsiteX622" fmla="*/ 784475 w 1384838"/>
              <a:gd name="connsiteY622" fmla="*/ 672869 h 842356"/>
              <a:gd name="connsiteX623" fmla="*/ 785014 w 1384838"/>
              <a:gd name="connsiteY623" fmla="*/ 671176 h 842356"/>
              <a:gd name="connsiteX624" fmla="*/ 786245 w 1384838"/>
              <a:gd name="connsiteY624" fmla="*/ 669636 h 842356"/>
              <a:gd name="connsiteX625" fmla="*/ 789093 w 1384838"/>
              <a:gd name="connsiteY625" fmla="*/ 667943 h 842356"/>
              <a:gd name="connsiteX626" fmla="*/ 790094 w 1384838"/>
              <a:gd name="connsiteY626" fmla="*/ 667558 h 842356"/>
              <a:gd name="connsiteX627" fmla="*/ 791095 w 1384838"/>
              <a:gd name="connsiteY627" fmla="*/ 667558 h 842356"/>
              <a:gd name="connsiteX628" fmla="*/ 793789 w 1384838"/>
              <a:gd name="connsiteY628" fmla="*/ 668097 h 842356"/>
              <a:gd name="connsiteX629" fmla="*/ 793327 w 1384838"/>
              <a:gd name="connsiteY629" fmla="*/ 665095 h 842356"/>
              <a:gd name="connsiteX630" fmla="*/ 793327 w 1384838"/>
              <a:gd name="connsiteY630" fmla="*/ 664403 h 842356"/>
              <a:gd name="connsiteX631" fmla="*/ 793866 w 1384838"/>
              <a:gd name="connsiteY631" fmla="*/ 659322 h 842356"/>
              <a:gd name="connsiteX632" fmla="*/ 794712 w 1384838"/>
              <a:gd name="connsiteY632" fmla="*/ 657629 h 842356"/>
              <a:gd name="connsiteX633" fmla="*/ 795867 w 1384838"/>
              <a:gd name="connsiteY633" fmla="*/ 656474 h 842356"/>
              <a:gd name="connsiteX634" fmla="*/ 797021 w 1384838"/>
              <a:gd name="connsiteY634" fmla="*/ 655320 h 842356"/>
              <a:gd name="connsiteX635" fmla="*/ 798330 w 1384838"/>
              <a:gd name="connsiteY635" fmla="*/ 654550 h 842356"/>
              <a:gd name="connsiteX636" fmla="*/ 800100 w 1384838"/>
              <a:gd name="connsiteY636" fmla="*/ 654088 h 842356"/>
              <a:gd name="connsiteX637" fmla="*/ 800562 w 1384838"/>
              <a:gd name="connsiteY637" fmla="*/ 654011 h 842356"/>
              <a:gd name="connsiteX638" fmla="*/ 800562 w 1384838"/>
              <a:gd name="connsiteY638" fmla="*/ 654011 h 842356"/>
              <a:gd name="connsiteX639" fmla="*/ 800562 w 1384838"/>
              <a:gd name="connsiteY639" fmla="*/ 654011 h 842356"/>
              <a:gd name="connsiteX640" fmla="*/ 803256 w 1384838"/>
              <a:gd name="connsiteY640" fmla="*/ 654704 h 842356"/>
              <a:gd name="connsiteX641" fmla="*/ 804949 w 1384838"/>
              <a:gd name="connsiteY641" fmla="*/ 656397 h 842356"/>
              <a:gd name="connsiteX642" fmla="*/ 805719 w 1384838"/>
              <a:gd name="connsiteY642" fmla="*/ 657783 h 842356"/>
              <a:gd name="connsiteX643" fmla="*/ 808336 w 1384838"/>
              <a:gd name="connsiteY643" fmla="*/ 669405 h 842356"/>
              <a:gd name="connsiteX644" fmla="*/ 810260 w 1384838"/>
              <a:gd name="connsiteY644" fmla="*/ 671715 h 842356"/>
              <a:gd name="connsiteX645" fmla="*/ 813185 w 1384838"/>
              <a:gd name="connsiteY645" fmla="*/ 672792 h 842356"/>
              <a:gd name="connsiteX646" fmla="*/ 814801 w 1384838"/>
              <a:gd name="connsiteY646" fmla="*/ 672330 h 842356"/>
              <a:gd name="connsiteX647" fmla="*/ 815186 w 1384838"/>
              <a:gd name="connsiteY647" fmla="*/ 671253 h 842356"/>
              <a:gd name="connsiteX648" fmla="*/ 813955 w 1384838"/>
              <a:gd name="connsiteY648" fmla="*/ 667635 h 842356"/>
              <a:gd name="connsiteX649" fmla="*/ 810953 w 1384838"/>
              <a:gd name="connsiteY649" fmla="*/ 664094 h 842356"/>
              <a:gd name="connsiteX650" fmla="*/ 810568 w 1384838"/>
              <a:gd name="connsiteY650" fmla="*/ 663556 h 842356"/>
              <a:gd name="connsiteX651" fmla="*/ 807720 w 1384838"/>
              <a:gd name="connsiteY651" fmla="*/ 657937 h 842356"/>
              <a:gd name="connsiteX652" fmla="*/ 803333 w 1384838"/>
              <a:gd name="connsiteY652" fmla="*/ 650856 h 842356"/>
              <a:gd name="connsiteX653" fmla="*/ 803025 w 1384838"/>
              <a:gd name="connsiteY653" fmla="*/ 650240 h 842356"/>
              <a:gd name="connsiteX654" fmla="*/ 802024 w 1384838"/>
              <a:gd name="connsiteY654" fmla="*/ 647161 h 842356"/>
              <a:gd name="connsiteX655" fmla="*/ 796559 w 1384838"/>
              <a:gd name="connsiteY655" fmla="*/ 637848 h 842356"/>
              <a:gd name="connsiteX656" fmla="*/ 796175 w 1384838"/>
              <a:gd name="connsiteY656" fmla="*/ 636385 h 842356"/>
              <a:gd name="connsiteX657" fmla="*/ 796175 w 1384838"/>
              <a:gd name="connsiteY657" fmla="*/ 622916 h 842356"/>
              <a:gd name="connsiteX658" fmla="*/ 797329 w 1384838"/>
              <a:gd name="connsiteY658" fmla="*/ 615142 h 842356"/>
              <a:gd name="connsiteX659" fmla="*/ 797945 w 1384838"/>
              <a:gd name="connsiteY659" fmla="*/ 613756 h 842356"/>
              <a:gd name="connsiteX660" fmla="*/ 800485 w 1384838"/>
              <a:gd name="connsiteY660" fmla="*/ 610677 h 842356"/>
              <a:gd name="connsiteX661" fmla="*/ 812646 w 1384838"/>
              <a:gd name="connsiteY661" fmla="*/ 582122 h 842356"/>
              <a:gd name="connsiteX662" fmla="*/ 817803 w 1384838"/>
              <a:gd name="connsiteY662" fmla="*/ 569961 h 842356"/>
              <a:gd name="connsiteX663" fmla="*/ 818804 w 1384838"/>
              <a:gd name="connsiteY663" fmla="*/ 566035 h 842356"/>
              <a:gd name="connsiteX664" fmla="*/ 822729 w 1384838"/>
              <a:gd name="connsiteY664" fmla="*/ 550179 h 842356"/>
              <a:gd name="connsiteX665" fmla="*/ 822960 w 1384838"/>
              <a:gd name="connsiteY665" fmla="*/ 549487 h 842356"/>
              <a:gd name="connsiteX666" fmla="*/ 827424 w 1384838"/>
              <a:gd name="connsiteY666" fmla="*/ 541020 h 842356"/>
              <a:gd name="connsiteX667" fmla="*/ 835198 w 1384838"/>
              <a:gd name="connsiteY667" fmla="*/ 522701 h 842356"/>
              <a:gd name="connsiteX668" fmla="*/ 838431 w 1384838"/>
              <a:gd name="connsiteY668" fmla="*/ 510155 h 842356"/>
              <a:gd name="connsiteX669" fmla="*/ 838662 w 1384838"/>
              <a:gd name="connsiteY669" fmla="*/ 509540 h 842356"/>
              <a:gd name="connsiteX670" fmla="*/ 842048 w 1384838"/>
              <a:gd name="connsiteY670" fmla="*/ 503382 h 842356"/>
              <a:gd name="connsiteX671" fmla="*/ 852055 w 1384838"/>
              <a:gd name="connsiteY671" fmla="*/ 490528 h 842356"/>
              <a:gd name="connsiteX672" fmla="*/ 854133 w 1384838"/>
              <a:gd name="connsiteY672" fmla="*/ 482677 h 842356"/>
              <a:gd name="connsiteX673" fmla="*/ 855749 w 1384838"/>
              <a:gd name="connsiteY673" fmla="*/ 472286 h 842356"/>
              <a:gd name="connsiteX674" fmla="*/ 857442 w 1384838"/>
              <a:gd name="connsiteY674" fmla="*/ 441113 h 842356"/>
              <a:gd name="connsiteX675" fmla="*/ 859521 w 1384838"/>
              <a:gd name="connsiteY675" fmla="*/ 438573 h 842356"/>
              <a:gd name="connsiteX676" fmla="*/ 865678 w 1384838"/>
              <a:gd name="connsiteY676" fmla="*/ 436880 h 842356"/>
              <a:gd name="connsiteX677" fmla="*/ 866987 w 1384838"/>
              <a:gd name="connsiteY677" fmla="*/ 436803 h 842356"/>
              <a:gd name="connsiteX678" fmla="*/ 868141 w 1384838"/>
              <a:gd name="connsiteY678" fmla="*/ 437342 h 842356"/>
              <a:gd name="connsiteX679" fmla="*/ 873298 w 1384838"/>
              <a:gd name="connsiteY679" fmla="*/ 441421 h 842356"/>
              <a:gd name="connsiteX680" fmla="*/ 878455 w 1384838"/>
              <a:gd name="connsiteY680" fmla="*/ 445501 h 842356"/>
              <a:gd name="connsiteX681" fmla="*/ 881996 w 1384838"/>
              <a:gd name="connsiteY681" fmla="*/ 446886 h 842356"/>
              <a:gd name="connsiteX682" fmla="*/ 891001 w 1384838"/>
              <a:gd name="connsiteY682" fmla="*/ 450427 h 842356"/>
              <a:gd name="connsiteX683" fmla="*/ 892002 w 1384838"/>
              <a:gd name="connsiteY683" fmla="*/ 451119 h 842356"/>
              <a:gd name="connsiteX684" fmla="*/ 898775 w 1384838"/>
              <a:gd name="connsiteY684" fmla="*/ 458432 h 842356"/>
              <a:gd name="connsiteX685" fmla="*/ 901931 w 1384838"/>
              <a:gd name="connsiteY685" fmla="*/ 459355 h 842356"/>
              <a:gd name="connsiteX686" fmla="*/ 907396 w 1384838"/>
              <a:gd name="connsiteY686" fmla="*/ 460279 h 842356"/>
              <a:gd name="connsiteX687" fmla="*/ 913245 w 1384838"/>
              <a:gd name="connsiteY687" fmla="*/ 456815 h 842356"/>
              <a:gd name="connsiteX688" fmla="*/ 920711 w 1384838"/>
              <a:gd name="connsiteY688" fmla="*/ 450350 h 842356"/>
              <a:gd name="connsiteX689" fmla="*/ 927254 w 1384838"/>
              <a:gd name="connsiteY689" fmla="*/ 443268 h 842356"/>
              <a:gd name="connsiteX690" fmla="*/ 927639 w 1384838"/>
              <a:gd name="connsiteY690" fmla="*/ 442883 h 842356"/>
              <a:gd name="connsiteX691" fmla="*/ 945650 w 1384838"/>
              <a:gd name="connsiteY691" fmla="*/ 429953 h 842356"/>
              <a:gd name="connsiteX692" fmla="*/ 976899 w 1384838"/>
              <a:gd name="connsiteY692" fmla="*/ 412866 h 842356"/>
              <a:gd name="connsiteX693" fmla="*/ 996988 w 1384838"/>
              <a:gd name="connsiteY693" fmla="*/ 405938 h 842356"/>
              <a:gd name="connsiteX694" fmla="*/ 1008919 w 1384838"/>
              <a:gd name="connsiteY694" fmla="*/ 399396 h 842356"/>
              <a:gd name="connsiteX695" fmla="*/ 1018232 w 1384838"/>
              <a:gd name="connsiteY695" fmla="*/ 392776 h 842356"/>
              <a:gd name="connsiteX696" fmla="*/ 1033626 w 1384838"/>
              <a:gd name="connsiteY696" fmla="*/ 377844 h 842356"/>
              <a:gd name="connsiteX697" fmla="*/ 1038937 w 1384838"/>
              <a:gd name="connsiteY697" fmla="*/ 370378 h 842356"/>
              <a:gd name="connsiteX698" fmla="*/ 1039784 w 1384838"/>
              <a:gd name="connsiteY698" fmla="*/ 369609 h 842356"/>
              <a:gd name="connsiteX699" fmla="*/ 1042631 w 1384838"/>
              <a:gd name="connsiteY699" fmla="*/ 367915 h 842356"/>
              <a:gd name="connsiteX700" fmla="*/ 1044556 w 1384838"/>
              <a:gd name="connsiteY700" fmla="*/ 367530 h 842356"/>
              <a:gd name="connsiteX701" fmla="*/ 1044556 w 1384838"/>
              <a:gd name="connsiteY701" fmla="*/ 367530 h 842356"/>
              <a:gd name="connsiteX702" fmla="*/ 1044556 w 1384838"/>
              <a:gd name="connsiteY702" fmla="*/ 367530 h 842356"/>
              <a:gd name="connsiteX703" fmla="*/ 1047481 w 1384838"/>
              <a:gd name="connsiteY703" fmla="*/ 368069 h 842356"/>
              <a:gd name="connsiteX704" fmla="*/ 1050405 w 1384838"/>
              <a:gd name="connsiteY704" fmla="*/ 368608 h 842356"/>
              <a:gd name="connsiteX705" fmla="*/ 1084965 w 1384838"/>
              <a:gd name="connsiteY705" fmla="*/ 367530 h 842356"/>
              <a:gd name="connsiteX706" fmla="*/ 1084965 w 1384838"/>
              <a:gd name="connsiteY706" fmla="*/ 367530 h 842356"/>
              <a:gd name="connsiteX707" fmla="*/ 1084965 w 1384838"/>
              <a:gd name="connsiteY707" fmla="*/ 367530 h 842356"/>
              <a:gd name="connsiteX708" fmla="*/ 1098973 w 1384838"/>
              <a:gd name="connsiteY708" fmla="*/ 369147 h 842356"/>
              <a:gd name="connsiteX709" fmla="*/ 1103592 w 1384838"/>
              <a:gd name="connsiteY709" fmla="*/ 368146 h 842356"/>
              <a:gd name="connsiteX710" fmla="*/ 1104900 w 1384838"/>
              <a:gd name="connsiteY710" fmla="*/ 368146 h 842356"/>
              <a:gd name="connsiteX711" fmla="*/ 1113367 w 1384838"/>
              <a:gd name="connsiteY711" fmla="*/ 370378 h 842356"/>
              <a:gd name="connsiteX712" fmla="*/ 1114213 w 1384838"/>
              <a:gd name="connsiteY712" fmla="*/ 370763 h 842356"/>
              <a:gd name="connsiteX713" fmla="*/ 1117292 w 1384838"/>
              <a:gd name="connsiteY713" fmla="*/ 372841 h 842356"/>
              <a:gd name="connsiteX714" fmla="*/ 1121141 w 1384838"/>
              <a:gd name="connsiteY714" fmla="*/ 374304 h 842356"/>
              <a:gd name="connsiteX715" fmla="*/ 1125528 w 1384838"/>
              <a:gd name="connsiteY715" fmla="*/ 374765 h 842356"/>
              <a:gd name="connsiteX716" fmla="*/ 1130839 w 1384838"/>
              <a:gd name="connsiteY716" fmla="*/ 374227 h 842356"/>
              <a:gd name="connsiteX717" fmla="*/ 1136996 w 1384838"/>
              <a:gd name="connsiteY717" fmla="*/ 373226 h 842356"/>
              <a:gd name="connsiteX718" fmla="*/ 1148388 w 1384838"/>
              <a:gd name="connsiteY718" fmla="*/ 367223 h 842356"/>
              <a:gd name="connsiteX719" fmla="*/ 1149081 w 1384838"/>
              <a:gd name="connsiteY719" fmla="*/ 366991 h 842356"/>
              <a:gd name="connsiteX720" fmla="*/ 1174404 w 1384838"/>
              <a:gd name="connsiteY720" fmla="*/ 361373 h 842356"/>
              <a:gd name="connsiteX721" fmla="*/ 1181793 w 1384838"/>
              <a:gd name="connsiteY721" fmla="*/ 358140 h 842356"/>
              <a:gd name="connsiteX722" fmla="*/ 1182331 w 1384838"/>
              <a:gd name="connsiteY722" fmla="*/ 357986 h 842356"/>
              <a:gd name="connsiteX723" fmla="*/ 1196109 w 1384838"/>
              <a:gd name="connsiteY723" fmla="*/ 355215 h 842356"/>
              <a:gd name="connsiteX724" fmla="*/ 1200496 w 1384838"/>
              <a:gd name="connsiteY724" fmla="*/ 353214 h 842356"/>
              <a:gd name="connsiteX725" fmla="*/ 1203575 w 1384838"/>
              <a:gd name="connsiteY725" fmla="*/ 350674 h 842356"/>
              <a:gd name="connsiteX726" fmla="*/ 1209040 w 1384838"/>
              <a:gd name="connsiteY726" fmla="*/ 345209 h 842356"/>
              <a:gd name="connsiteX727" fmla="*/ 1209733 w 1384838"/>
              <a:gd name="connsiteY727" fmla="*/ 344670 h 842356"/>
              <a:gd name="connsiteX728" fmla="*/ 1216506 w 1384838"/>
              <a:gd name="connsiteY728" fmla="*/ 341283 h 842356"/>
              <a:gd name="connsiteX729" fmla="*/ 1217353 w 1384838"/>
              <a:gd name="connsiteY729" fmla="*/ 341053 h 842356"/>
              <a:gd name="connsiteX730" fmla="*/ 1232516 w 1384838"/>
              <a:gd name="connsiteY730" fmla="*/ 338821 h 842356"/>
              <a:gd name="connsiteX731" fmla="*/ 1238519 w 1384838"/>
              <a:gd name="connsiteY731" fmla="*/ 338821 h 842356"/>
              <a:gd name="connsiteX732" fmla="*/ 1241906 w 1384838"/>
              <a:gd name="connsiteY732" fmla="*/ 337358 h 842356"/>
              <a:gd name="connsiteX733" fmla="*/ 1242984 w 1384838"/>
              <a:gd name="connsiteY733" fmla="*/ 337127 h 842356"/>
              <a:gd name="connsiteX734" fmla="*/ 1249757 w 1384838"/>
              <a:gd name="connsiteY734" fmla="*/ 337127 h 842356"/>
              <a:gd name="connsiteX735" fmla="*/ 1257069 w 1384838"/>
              <a:gd name="connsiteY735" fmla="*/ 336588 h 842356"/>
              <a:gd name="connsiteX736" fmla="*/ 1269692 w 1384838"/>
              <a:gd name="connsiteY736" fmla="*/ 332201 h 842356"/>
              <a:gd name="connsiteX737" fmla="*/ 1286779 w 1384838"/>
              <a:gd name="connsiteY737" fmla="*/ 327660 h 842356"/>
              <a:gd name="connsiteX738" fmla="*/ 1308639 w 1384838"/>
              <a:gd name="connsiteY738" fmla="*/ 325351 h 842356"/>
              <a:gd name="connsiteX739" fmla="*/ 1314950 w 1384838"/>
              <a:gd name="connsiteY739" fmla="*/ 322195 h 842356"/>
              <a:gd name="connsiteX740" fmla="*/ 1319030 w 1384838"/>
              <a:gd name="connsiteY740" fmla="*/ 319117 h 842356"/>
              <a:gd name="connsiteX741" fmla="*/ 1327804 w 1384838"/>
              <a:gd name="connsiteY741" fmla="*/ 310881 h 842356"/>
              <a:gd name="connsiteX742" fmla="*/ 1343352 w 1384838"/>
              <a:gd name="connsiteY742" fmla="*/ 299643 h 842356"/>
              <a:gd name="connsiteX743" fmla="*/ 1343814 w 1384838"/>
              <a:gd name="connsiteY743" fmla="*/ 293101 h 842356"/>
              <a:gd name="connsiteX744" fmla="*/ 1344815 w 1384838"/>
              <a:gd name="connsiteY744" fmla="*/ 291099 h 842356"/>
              <a:gd name="connsiteX745" fmla="*/ 1356591 w 1384838"/>
              <a:gd name="connsiteY745" fmla="*/ 281555 h 842356"/>
              <a:gd name="connsiteX746" fmla="*/ 1371138 w 1384838"/>
              <a:gd name="connsiteY746" fmla="*/ 272550 h 842356"/>
              <a:gd name="connsiteX747" fmla="*/ 1374217 w 1384838"/>
              <a:gd name="connsiteY747" fmla="*/ 268932 h 842356"/>
              <a:gd name="connsiteX748" fmla="*/ 1374833 w 1384838"/>
              <a:gd name="connsiteY748" fmla="*/ 268393 h 842356"/>
              <a:gd name="connsiteX749" fmla="*/ 1383530 w 1384838"/>
              <a:gd name="connsiteY749" fmla="*/ 262775 h 842356"/>
              <a:gd name="connsiteX750" fmla="*/ 1384839 w 1384838"/>
              <a:gd name="connsiteY750" fmla="*/ 258541 h 842356"/>
              <a:gd name="connsiteX751" fmla="*/ 1384839 w 1384838"/>
              <a:gd name="connsiteY751" fmla="*/ 257464 h 842356"/>
              <a:gd name="connsiteX752" fmla="*/ 1383684 w 1384838"/>
              <a:gd name="connsiteY752" fmla="*/ 255539 h 842356"/>
              <a:gd name="connsiteX753" fmla="*/ 1375987 w 1384838"/>
              <a:gd name="connsiteY753" fmla="*/ 247304 h 842356"/>
              <a:gd name="connsiteX754" fmla="*/ 1375602 w 1384838"/>
              <a:gd name="connsiteY754" fmla="*/ 246765 h 842356"/>
              <a:gd name="connsiteX755" fmla="*/ 1369753 w 1384838"/>
              <a:gd name="connsiteY755" fmla="*/ 236605 h 842356"/>
              <a:gd name="connsiteX756" fmla="*/ 1365366 w 1384838"/>
              <a:gd name="connsiteY756" fmla="*/ 233526 h 842356"/>
              <a:gd name="connsiteX757" fmla="*/ 1363287 w 1384838"/>
              <a:gd name="connsiteY757" fmla="*/ 233526 h 842356"/>
              <a:gd name="connsiteX758" fmla="*/ 1359516 w 1384838"/>
              <a:gd name="connsiteY758" fmla="*/ 236374 h 842356"/>
              <a:gd name="connsiteX759" fmla="*/ 1358592 w 1384838"/>
              <a:gd name="connsiteY759" fmla="*/ 236836 h 842356"/>
              <a:gd name="connsiteX760" fmla="*/ 1352434 w 1384838"/>
              <a:gd name="connsiteY760" fmla="*/ 238529 h 842356"/>
              <a:gd name="connsiteX761" fmla="*/ 1351588 w 1384838"/>
              <a:gd name="connsiteY761" fmla="*/ 238606 h 842356"/>
              <a:gd name="connsiteX762" fmla="*/ 1351588 w 1384838"/>
              <a:gd name="connsiteY762" fmla="*/ 238606 h 842356"/>
              <a:gd name="connsiteX763" fmla="*/ 1351588 w 1384838"/>
              <a:gd name="connsiteY763" fmla="*/ 238606 h 842356"/>
              <a:gd name="connsiteX764" fmla="*/ 1340735 w 1384838"/>
              <a:gd name="connsiteY764" fmla="*/ 238067 h 842356"/>
              <a:gd name="connsiteX765" fmla="*/ 1337964 w 1384838"/>
              <a:gd name="connsiteY765" fmla="*/ 238760 h 842356"/>
              <a:gd name="connsiteX766" fmla="*/ 1336810 w 1384838"/>
              <a:gd name="connsiteY766" fmla="*/ 241377 h 842356"/>
              <a:gd name="connsiteX767" fmla="*/ 1336040 w 1384838"/>
              <a:gd name="connsiteY767" fmla="*/ 242378 h 842356"/>
              <a:gd name="connsiteX768" fmla="*/ 1334885 w 1384838"/>
              <a:gd name="connsiteY768" fmla="*/ 242993 h 842356"/>
              <a:gd name="connsiteX769" fmla="*/ 1332653 w 1384838"/>
              <a:gd name="connsiteY769" fmla="*/ 243532 h 842356"/>
              <a:gd name="connsiteX770" fmla="*/ 1331422 w 1384838"/>
              <a:gd name="connsiteY770" fmla="*/ 243532 h 842356"/>
              <a:gd name="connsiteX771" fmla="*/ 1331422 w 1384838"/>
              <a:gd name="connsiteY771" fmla="*/ 243532 h 842356"/>
              <a:gd name="connsiteX772" fmla="*/ 1331422 w 1384838"/>
              <a:gd name="connsiteY772" fmla="*/ 243532 h 842356"/>
              <a:gd name="connsiteX773" fmla="*/ 1330652 w 1384838"/>
              <a:gd name="connsiteY773" fmla="*/ 243378 h 842356"/>
              <a:gd name="connsiteX774" fmla="*/ 1329113 w 1384838"/>
              <a:gd name="connsiteY774" fmla="*/ 243070 h 842356"/>
              <a:gd name="connsiteX775" fmla="*/ 1326034 w 1384838"/>
              <a:gd name="connsiteY775" fmla="*/ 243532 h 842356"/>
              <a:gd name="connsiteX776" fmla="*/ 1325649 w 1384838"/>
              <a:gd name="connsiteY776" fmla="*/ 243609 h 842356"/>
              <a:gd name="connsiteX777" fmla="*/ 1314796 w 1384838"/>
              <a:gd name="connsiteY777" fmla="*/ 246919 h 842356"/>
              <a:gd name="connsiteX778" fmla="*/ 1314027 w 1384838"/>
              <a:gd name="connsiteY778" fmla="*/ 247073 h 842356"/>
              <a:gd name="connsiteX779" fmla="*/ 1305021 w 1384838"/>
              <a:gd name="connsiteY779" fmla="*/ 247073 h 842356"/>
              <a:gd name="connsiteX780" fmla="*/ 1305021 w 1384838"/>
              <a:gd name="connsiteY780" fmla="*/ 247073 h 842356"/>
              <a:gd name="connsiteX781" fmla="*/ 1304252 w 1384838"/>
              <a:gd name="connsiteY781" fmla="*/ 246996 h 842356"/>
              <a:gd name="connsiteX782" fmla="*/ 1302019 w 1384838"/>
              <a:gd name="connsiteY782" fmla="*/ 246380 h 842356"/>
              <a:gd name="connsiteX783" fmla="*/ 1300326 w 1384838"/>
              <a:gd name="connsiteY783" fmla="*/ 245918 h 842356"/>
              <a:gd name="connsiteX784" fmla="*/ 1300326 w 1384838"/>
              <a:gd name="connsiteY784" fmla="*/ 245918 h 842356"/>
              <a:gd name="connsiteX785" fmla="*/ 1300326 w 1384838"/>
              <a:gd name="connsiteY785" fmla="*/ 245918 h 842356"/>
              <a:gd name="connsiteX786" fmla="*/ 1299402 w 1384838"/>
              <a:gd name="connsiteY786" fmla="*/ 245456 h 842356"/>
              <a:gd name="connsiteX787" fmla="*/ 1295246 w 1384838"/>
              <a:gd name="connsiteY787" fmla="*/ 242223 h 842356"/>
              <a:gd name="connsiteX788" fmla="*/ 1291936 w 1384838"/>
              <a:gd name="connsiteY788" fmla="*/ 242609 h 842356"/>
              <a:gd name="connsiteX789" fmla="*/ 1290320 w 1384838"/>
              <a:gd name="connsiteY789" fmla="*/ 243147 h 842356"/>
              <a:gd name="connsiteX790" fmla="*/ 1285702 w 1384838"/>
              <a:gd name="connsiteY790" fmla="*/ 244764 h 842356"/>
              <a:gd name="connsiteX791" fmla="*/ 1284778 w 1384838"/>
              <a:gd name="connsiteY791" fmla="*/ 244918 h 842356"/>
              <a:gd name="connsiteX792" fmla="*/ 1278159 w 1384838"/>
              <a:gd name="connsiteY792" fmla="*/ 245148 h 842356"/>
              <a:gd name="connsiteX793" fmla="*/ 1278082 w 1384838"/>
              <a:gd name="connsiteY793" fmla="*/ 245534 h 842356"/>
              <a:gd name="connsiteX794" fmla="*/ 1278544 w 1384838"/>
              <a:gd name="connsiteY794" fmla="*/ 248304 h 842356"/>
              <a:gd name="connsiteX795" fmla="*/ 1278467 w 1384838"/>
              <a:gd name="connsiteY795" fmla="*/ 249690 h 842356"/>
              <a:gd name="connsiteX796" fmla="*/ 1277312 w 1384838"/>
              <a:gd name="connsiteY796" fmla="*/ 253076 h 842356"/>
              <a:gd name="connsiteX797" fmla="*/ 1276773 w 1384838"/>
              <a:gd name="connsiteY797" fmla="*/ 254000 h 842356"/>
              <a:gd name="connsiteX798" fmla="*/ 1276696 w 1384838"/>
              <a:gd name="connsiteY798" fmla="*/ 254154 h 842356"/>
              <a:gd name="connsiteX799" fmla="*/ 1275773 w 1384838"/>
              <a:gd name="connsiteY799" fmla="*/ 254847 h 842356"/>
              <a:gd name="connsiteX800" fmla="*/ 1271847 w 1384838"/>
              <a:gd name="connsiteY800" fmla="*/ 256540 h 842356"/>
              <a:gd name="connsiteX801" fmla="*/ 1269615 w 1384838"/>
              <a:gd name="connsiteY801" fmla="*/ 256540 h 842356"/>
              <a:gd name="connsiteX802" fmla="*/ 1264535 w 1384838"/>
              <a:gd name="connsiteY802" fmla="*/ 254308 h 842356"/>
              <a:gd name="connsiteX803" fmla="*/ 1255915 w 1384838"/>
              <a:gd name="connsiteY803" fmla="*/ 249459 h 842356"/>
              <a:gd name="connsiteX804" fmla="*/ 1252143 w 1384838"/>
              <a:gd name="connsiteY804" fmla="*/ 249459 h 842356"/>
              <a:gd name="connsiteX805" fmla="*/ 1251219 w 1384838"/>
              <a:gd name="connsiteY805" fmla="*/ 249305 h 842356"/>
              <a:gd name="connsiteX806" fmla="*/ 1231438 w 1384838"/>
              <a:gd name="connsiteY806" fmla="*/ 242685 h 842356"/>
              <a:gd name="connsiteX807" fmla="*/ 1226743 w 1384838"/>
              <a:gd name="connsiteY807" fmla="*/ 242685 h 842356"/>
              <a:gd name="connsiteX808" fmla="*/ 1217353 w 1384838"/>
              <a:gd name="connsiteY808" fmla="*/ 245841 h 842356"/>
              <a:gd name="connsiteX809" fmla="*/ 1214813 w 1384838"/>
              <a:gd name="connsiteY809" fmla="*/ 247381 h 842356"/>
              <a:gd name="connsiteX810" fmla="*/ 1213812 w 1384838"/>
              <a:gd name="connsiteY810" fmla="*/ 247765 h 842356"/>
              <a:gd name="connsiteX811" fmla="*/ 1199727 w 1384838"/>
              <a:gd name="connsiteY811" fmla="*/ 249997 h 842356"/>
              <a:gd name="connsiteX812" fmla="*/ 1197571 w 1384838"/>
              <a:gd name="connsiteY812" fmla="*/ 249459 h 842356"/>
              <a:gd name="connsiteX813" fmla="*/ 1196494 w 1384838"/>
              <a:gd name="connsiteY813" fmla="*/ 247458 h 842356"/>
              <a:gd name="connsiteX814" fmla="*/ 1195955 w 1384838"/>
              <a:gd name="connsiteY814" fmla="*/ 240376 h 842356"/>
              <a:gd name="connsiteX815" fmla="*/ 1194031 w 1384838"/>
              <a:gd name="connsiteY815" fmla="*/ 237760 h 842356"/>
              <a:gd name="connsiteX816" fmla="*/ 1190798 w 1384838"/>
              <a:gd name="connsiteY816" fmla="*/ 236374 h 842356"/>
              <a:gd name="connsiteX817" fmla="*/ 1188951 w 1384838"/>
              <a:gd name="connsiteY817" fmla="*/ 235989 h 842356"/>
              <a:gd name="connsiteX818" fmla="*/ 1181023 w 1384838"/>
              <a:gd name="connsiteY818" fmla="*/ 233680 h 842356"/>
              <a:gd name="connsiteX819" fmla="*/ 1161934 w 1384838"/>
              <a:gd name="connsiteY819" fmla="*/ 228600 h 842356"/>
              <a:gd name="connsiteX820" fmla="*/ 1161011 w 1384838"/>
              <a:gd name="connsiteY820" fmla="*/ 228215 h 842356"/>
              <a:gd name="connsiteX821" fmla="*/ 1153699 w 1384838"/>
              <a:gd name="connsiteY821" fmla="*/ 223135 h 842356"/>
              <a:gd name="connsiteX822" fmla="*/ 1148234 w 1384838"/>
              <a:gd name="connsiteY822" fmla="*/ 217747 h 842356"/>
              <a:gd name="connsiteX823" fmla="*/ 1147618 w 1384838"/>
              <a:gd name="connsiteY823" fmla="*/ 216824 h 842356"/>
              <a:gd name="connsiteX824" fmla="*/ 1143154 w 1384838"/>
              <a:gd name="connsiteY824" fmla="*/ 205586 h 842356"/>
              <a:gd name="connsiteX825" fmla="*/ 1127529 w 1384838"/>
              <a:gd name="connsiteY825" fmla="*/ 175491 h 842356"/>
              <a:gd name="connsiteX826" fmla="*/ 1109133 w 1384838"/>
              <a:gd name="connsiteY826" fmla="*/ 149398 h 842356"/>
              <a:gd name="connsiteX827" fmla="*/ 1101821 w 1384838"/>
              <a:gd name="connsiteY827" fmla="*/ 141624 h 842356"/>
              <a:gd name="connsiteX828" fmla="*/ 1094124 w 1384838"/>
              <a:gd name="connsiteY828" fmla="*/ 137468 h 842356"/>
              <a:gd name="connsiteX829" fmla="*/ 1085427 w 1384838"/>
              <a:gd name="connsiteY829" fmla="*/ 135313 h 842356"/>
              <a:gd name="connsiteX830" fmla="*/ 1084811 w 1384838"/>
              <a:gd name="connsiteY830" fmla="*/ 135082 h 842356"/>
              <a:gd name="connsiteX831" fmla="*/ 1065722 w 1384838"/>
              <a:gd name="connsiteY831" fmla="*/ 124922 h 842356"/>
              <a:gd name="connsiteX832" fmla="*/ 1055255 w 1384838"/>
              <a:gd name="connsiteY832" fmla="*/ 121612 h 842356"/>
              <a:gd name="connsiteX833" fmla="*/ 1044787 w 1384838"/>
              <a:gd name="connsiteY833" fmla="*/ 118302 h 842356"/>
              <a:gd name="connsiteX834" fmla="*/ 1043632 w 1384838"/>
              <a:gd name="connsiteY834" fmla="*/ 117609 h 842356"/>
              <a:gd name="connsiteX835" fmla="*/ 1039707 w 1384838"/>
              <a:gd name="connsiteY835" fmla="*/ 113684 h 842356"/>
              <a:gd name="connsiteX836" fmla="*/ 1038937 w 1384838"/>
              <a:gd name="connsiteY836" fmla="*/ 111221 h 842356"/>
              <a:gd name="connsiteX837" fmla="*/ 1039476 w 1384838"/>
              <a:gd name="connsiteY837" fmla="*/ 107835 h 842356"/>
              <a:gd name="connsiteX838" fmla="*/ 1041554 w 1384838"/>
              <a:gd name="connsiteY838" fmla="*/ 106141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</a:cxnLst>
            <a:rect l="l" t="t" r="r" b="b"/>
            <a:pathLst>
              <a:path w="1384838" h="842356">
                <a:moveTo>
                  <a:pt x="1041554" y="106141"/>
                </a:moveTo>
                <a:lnTo>
                  <a:pt x="1046634" y="102754"/>
                </a:lnTo>
                <a:lnTo>
                  <a:pt x="1191645" y="42179"/>
                </a:lnTo>
                <a:lnTo>
                  <a:pt x="1190721" y="41640"/>
                </a:lnTo>
                <a:lnTo>
                  <a:pt x="1161396" y="23937"/>
                </a:lnTo>
                <a:lnTo>
                  <a:pt x="1155700" y="22937"/>
                </a:lnTo>
                <a:lnTo>
                  <a:pt x="1149542" y="22475"/>
                </a:lnTo>
                <a:lnTo>
                  <a:pt x="1145925" y="26478"/>
                </a:lnTo>
                <a:cubicBezTo>
                  <a:pt x="1145386" y="27093"/>
                  <a:pt x="1144616" y="27401"/>
                  <a:pt x="1143847" y="27401"/>
                </a:cubicBezTo>
                <a:lnTo>
                  <a:pt x="1140999" y="27401"/>
                </a:lnTo>
                <a:cubicBezTo>
                  <a:pt x="1140152" y="27401"/>
                  <a:pt x="1139382" y="27016"/>
                  <a:pt x="1138844" y="26401"/>
                </a:cubicBezTo>
                <a:lnTo>
                  <a:pt x="1129299" y="15163"/>
                </a:lnTo>
                <a:lnTo>
                  <a:pt x="1127067" y="13316"/>
                </a:lnTo>
                <a:lnTo>
                  <a:pt x="1125913" y="13316"/>
                </a:lnTo>
                <a:lnTo>
                  <a:pt x="1126221" y="15163"/>
                </a:lnTo>
                <a:lnTo>
                  <a:pt x="1128222" y="18704"/>
                </a:lnTo>
                <a:cubicBezTo>
                  <a:pt x="1128376" y="18935"/>
                  <a:pt x="1128453" y="19165"/>
                  <a:pt x="1128530" y="19397"/>
                </a:cubicBezTo>
                <a:lnTo>
                  <a:pt x="1129684" y="23860"/>
                </a:lnTo>
                <a:cubicBezTo>
                  <a:pt x="1129761" y="24092"/>
                  <a:pt x="1129761" y="24322"/>
                  <a:pt x="1129761" y="24553"/>
                </a:cubicBezTo>
                <a:lnTo>
                  <a:pt x="1129761" y="27940"/>
                </a:lnTo>
                <a:lnTo>
                  <a:pt x="1129761" y="27940"/>
                </a:lnTo>
                <a:cubicBezTo>
                  <a:pt x="1129761" y="28479"/>
                  <a:pt x="1129607" y="29018"/>
                  <a:pt x="1129299" y="29480"/>
                </a:cubicBezTo>
                <a:lnTo>
                  <a:pt x="1128376" y="30865"/>
                </a:lnTo>
                <a:lnTo>
                  <a:pt x="1126990" y="32866"/>
                </a:lnTo>
                <a:cubicBezTo>
                  <a:pt x="1126836" y="33097"/>
                  <a:pt x="1126605" y="33328"/>
                  <a:pt x="1126375" y="33482"/>
                </a:cubicBezTo>
                <a:lnTo>
                  <a:pt x="1119447" y="38947"/>
                </a:lnTo>
                <a:lnTo>
                  <a:pt x="1110596" y="45874"/>
                </a:lnTo>
                <a:cubicBezTo>
                  <a:pt x="1110596" y="45874"/>
                  <a:pt x="1110596" y="45874"/>
                  <a:pt x="1110519" y="45874"/>
                </a:cubicBezTo>
                <a:cubicBezTo>
                  <a:pt x="1110057" y="46182"/>
                  <a:pt x="1109595" y="46336"/>
                  <a:pt x="1109056" y="46412"/>
                </a:cubicBezTo>
                <a:cubicBezTo>
                  <a:pt x="1108979" y="46412"/>
                  <a:pt x="1108902" y="46490"/>
                  <a:pt x="1108825" y="46490"/>
                </a:cubicBezTo>
                <a:cubicBezTo>
                  <a:pt x="1108595" y="46490"/>
                  <a:pt x="1108364" y="46490"/>
                  <a:pt x="1108133" y="46412"/>
                </a:cubicBezTo>
                <a:lnTo>
                  <a:pt x="1105901" y="45874"/>
                </a:lnTo>
                <a:cubicBezTo>
                  <a:pt x="1104900" y="45643"/>
                  <a:pt x="1104130" y="44873"/>
                  <a:pt x="1103899" y="43950"/>
                </a:cubicBezTo>
                <a:lnTo>
                  <a:pt x="1102745" y="40024"/>
                </a:lnTo>
                <a:cubicBezTo>
                  <a:pt x="1102668" y="39793"/>
                  <a:pt x="1102668" y="39485"/>
                  <a:pt x="1102668" y="39254"/>
                </a:cubicBezTo>
                <a:lnTo>
                  <a:pt x="1102668" y="39254"/>
                </a:lnTo>
                <a:lnTo>
                  <a:pt x="1102668" y="35560"/>
                </a:lnTo>
                <a:lnTo>
                  <a:pt x="1102052" y="34482"/>
                </a:lnTo>
                <a:lnTo>
                  <a:pt x="1101051" y="34252"/>
                </a:lnTo>
                <a:lnTo>
                  <a:pt x="1097665" y="35098"/>
                </a:lnTo>
                <a:lnTo>
                  <a:pt x="1093047" y="38177"/>
                </a:lnTo>
                <a:lnTo>
                  <a:pt x="1087120" y="41179"/>
                </a:lnTo>
                <a:cubicBezTo>
                  <a:pt x="1086889" y="41333"/>
                  <a:pt x="1086658" y="41410"/>
                  <a:pt x="1086350" y="41410"/>
                </a:cubicBezTo>
                <a:lnTo>
                  <a:pt x="1080193" y="42564"/>
                </a:lnTo>
                <a:lnTo>
                  <a:pt x="1080193" y="42564"/>
                </a:lnTo>
                <a:lnTo>
                  <a:pt x="1080193" y="42564"/>
                </a:lnTo>
                <a:cubicBezTo>
                  <a:pt x="1079577" y="42641"/>
                  <a:pt x="1078961" y="42564"/>
                  <a:pt x="1078422" y="42333"/>
                </a:cubicBezTo>
                <a:lnTo>
                  <a:pt x="1075036" y="40640"/>
                </a:lnTo>
                <a:cubicBezTo>
                  <a:pt x="1074574" y="40409"/>
                  <a:pt x="1074112" y="40024"/>
                  <a:pt x="1073881" y="39485"/>
                </a:cubicBezTo>
                <a:lnTo>
                  <a:pt x="1069725" y="32250"/>
                </a:lnTo>
                <a:lnTo>
                  <a:pt x="1064799" y="29094"/>
                </a:lnTo>
                <a:lnTo>
                  <a:pt x="1060642" y="29094"/>
                </a:lnTo>
                <a:lnTo>
                  <a:pt x="1051637" y="33328"/>
                </a:lnTo>
                <a:cubicBezTo>
                  <a:pt x="1050867" y="33713"/>
                  <a:pt x="1050021" y="33713"/>
                  <a:pt x="1049251" y="33328"/>
                </a:cubicBezTo>
                <a:cubicBezTo>
                  <a:pt x="1048481" y="32943"/>
                  <a:pt x="1047942" y="32250"/>
                  <a:pt x="1047711" y="31480"/>
                </a:cubicBezTo>
                <a:lnTo>
                  <a:pt x="1047173" y="29248"/>
                </a:lnTo>
                <a:cubicBezTo>
                  <a:pt x="1047096" y="28864"/>
                  <a:pt x="1047096" y="28556"/>
                  <a:pt x="1047096" y="28171"/>
                </a:cubicBezTo>
                <a:lnTo>
                  <a:pt x="1047634" y="24553"/>
                </a:lnTo>
                <a:lnTo>
                  <a:pt x="1047250" y="20936"/>
                </a:lnTo>
                <a:lnTo>
                  <a:pt x="1044017" y="18011"/>
                </a:lnTo>
                <a:lnTo>
                  <a:pt x="1043170" y="18165"/>
                </a:lnTo>
                <a:lnTo>
                  <a:pt x="1042170" y="19704"/>
                </a:lnTo>
                <a:lnTo>
                  <a:pt x="1042631" y="23783"/>
                </a:lnTo>
                <a:lnTo>
                  <a:pt x="1042631" y="23783"/>
                </a:lnTo>
                <a:lnTo>
                  <a:pt x="1042631" y="23783"/>
                </a:lnTo>
                <a:cubicBezTo>
                  <a:pt x="1042708" y="24630"/>
                  <a:pt x="1042401" y="25477"/>
                  <a:pt x="1041785" y="26093"/>
                </a:cubicBezTo>
                <a:lnTo>
                  <a:pt x="1040630" y="27247"/>
                </a:lnTo>
                <a:lnTo>
                  <a:pt x="1039476" y="28402"/>
                </a:lnTo>
                <a:cubicBezTo>
                  <a:pt x="1039014" y="28864"/>
                  <a:pt x="1038398" y="29171"/>
                  <a:pt x="1037782" y="29248"/>
                </a:cubicBezTo>
                <a:cubicBezTo>
                  <a:pt x="1037167" y="29325"/>
                  <a:pt x="1036474" y="29171"/>
                  <a:pt x="1035935" y="28787"/>
                </a:cubicBezTo>
                <a:lnTo>
                  <a:pt x="1032548" y="26555"/>
                </a:lnTo>
                <a:cubicBezTo>
                  <a:pt x="1032240" y="26324"/>
                  <a:pt x="1031933" y="26016"/>
                  <a:pt x="1031702" y="25708"/>
                </a:cubicBezTo>
                <a:lnTo>
                  <a:pt x="1027545" y="18935"/>
                </a:lnTo>
                <a:lnTo>
                  <a:pt x="1022234" y="15394"/>
                </a:lnTo>
                <a:lnTo>
                  <a:pt x="1021850" y="17010"/>
                </a:lnTo>
                <a:lnTo>
                  <a:pt x="1022850" y="22013"/>
                </a:lnTo>
                <a:lnTo>
                  <a:pt x="1022927" y="27632"/>
                </a:lnTo>
                <a:cubicBezTo>
                  <a:pt x="1022927" y="28094"/>
                  <a:pt x="1022850" y="28479"/>
                  <a:pt x="1022619" y="28864"/>
                </a:cubicBezTo>
                <a:lnTo>
                  <a:pt x="1020926" y="32250"/>
                </a:lnTo>
                <a:cubicBezTo>
                  <a:pt x="1020618" y="32789"/>
                  <a:pt x="1020233" y="33251"/>
                  <a:pt x="1019695" y="33482"/>
                </a:cubicBezTo>
                <a:lnTo>
                  <a:pt x="1018540" y="34020"/>
                </a:lnTo>
                <a:lnTo>
                  <a:pt x="1017385" y="34559"/>
                </a:lnTo>
                <a:cubicBezTo>
                  <a:pt x="1016847" y="34790"/>
                  <a:pt x="1016308" y="34867"/>
                  <a:pt x="1015769" y="34790"/>
                </a:cubicBezTo>
                <a:cubicBezTo>
                  <a:pt x="1015307" y="34713"/>
                  <a:pt x="1014845" y="34559"/>
                  <a:pt x="1014384" y="34252"/>
                </a:cubicBezTo>
                <a:lnTo>
                  <a:pt x="1012151" y="32558"/>
                </a:lnTo>
                <a:cubicBezTo>
                  <a:pt x="1011459" y="32019"/>
                  <a:pt x="1010997" y="31173"/>
                  <a:pt x="1010997" y="30326"/>
                </a:cubicBezTo>
                <a:lnTo>
                  <a:pt x="1010997" y="26939"/>
                </a:lnTo>
                <a:lnTo>
                  <a:pt x="1012074" y="19397"/>
                </a:lnTo>
                <a:lnTo>
                  <a:pt x="1011767" y="18627"/>
                </a:lnTo>
                <a:lnTo>
                  <a:pt x="1005917" y="17241"/>
                </a:lnTo>
                <a:lnTo>
                  <a:pt x="999297" y="16163"/>
                </a:lnTo>
                <a:cubicBezTo>
                  <a:pt x="998990" y="16086"/>
                  <a:pt x="998605" y="16010"/>
                  <a:pt x="998374" y="15856"/>
                </a:cubicBezTo>
                <a:lnTo>
                  <a:pt x="992524" y="12469"/>
                </a:lnTo>
                <a:lnTo>
                  <a:pt x="977900" y="15625"/>
                </a:lnTo>
                <a:cubicBezTo>
                  <a:pt x="977284" y="15779"/>
                  <a:pt x="976592" y="15702"/>
                  <a:pt x="975976" y="15394"/>
                </a:cubicBezTo>
                <a:lnTo>
                  <a:pt x="966970" y="11084"/>
                </a:lnTo>
                <a:lnTo>
                  <a:pt x="965970" y="12392"/>
                </a:lnTo>
                <a:cubicBezTo>
                  <a:pt x="965739" y="12700"/>
                  <a:pt x="965508" y="12931"/>
                  <a:pt x="965200" y="13085"/>
                </a:cubicBezTo>
                <a:lnTo>
                  <a:pt x="962660" y="14547"/>
                </a:lnTo>
                <a:lnTo>
                  <a:pt x="961198" y="15394"/>
                </a:lnTo>
                <a:cubicBezTo>
                  <a:pt x="960505" y="15779"/>
                  <a:pt x="959735" y="15856"/>
                  <a:pt x="959042" y="15625"/>
                </a:cubicBezTo>
                <a:lnTo>
                  <a:pt x="955117" y="14470"/>
                </a:lnTo>
                <a:cubicBezTo>
                  <a:pt x="954732" y="14393"/>
                  <a:pt x="954347" y="14162"/>
                  <a:pt x="954039" y="13931"/>
                </a:cubicBezTo>
                <a:lnTo>
                  <a:pt x="950114" y="10545"/>
                </a:lnTo>
                <a:lnTo>
                  <a:pt x="946881" y="8236"/>
                </a:lnTo>
                <a:lnTo>
                  <a:pt x="945342" y="8005"/>
                </a:lnTo>
                <a:lnTo>
                  <a:pt x="933411" y="17395"/>
                </a:lnTo>
                <a:cubicBezTo>
                  <a:pt x="933104" y="17626"/>
                  <a:pt x="932719" y="17780"/>
                  <a:pt x="932334" y="17934"/>
                </a:cubicBezTo>
                <a:lnTo>
                  <a:pt x="927870" y="19088"/>
                </a:lnTo>
                <a:cubicBezTo>
                  <a:pt x="927639" y="19165"/>
                  <a:pt x="927408" y="19165"/>
                  <a:pt x="927177" y="19165"/>
                </a:cubicBezTo>
                <a:lnTo>
                  <a:pt x="923252" y="19165"/>
                </a:lnTo>
                <a:lnTo>
                  <a:pt x="923252" y="19165"/>
                </a:lnTo>
                <a:cubicBezTo>
                  <a:pt x="922713" y="19165"/>
                  <a:pt x="922174" y="19011"/>
                  <a:pt x="921789" y="18704"/>
                </a:cubicBezTo>
                <a:lnTo>
                  <a:pt x="920173" y="17703"/>
                </a:lnTo>
                <a:lnTo>
                  <a:pt x="917633" y="16086"/>
                </a:lnTo>
                <a:lnTo>
                  <a:pt x="914477" y="15163"/>
                </a:lnTo>
                <a:lnTo>
                  <a:pt x="908704" y="15163"/>
                </a:lnTo>
                <a:cubicBezTo>
                  <a:pt x="908165" y="15163"/>
                  <a:pt x="907627" y="15009"/>
                  <a:pt x="907165" y="14701"/>
                </a:cubicBezTo>
                <a:lnTo>
                  <a:pt x="903778" y="12469"/>
                </a:lnTo>
                <a:cubicBezTo>
                  <a:pt x="903470" y="12238"/>
                  <a:pt x="903162" y="11930"/>
                  <a:pt x="902931" y="11622"/>
                </a:cubicBezTo>
                <a:lnTo>
                  <a:pt x="900084" y="7158"/>
                </a:lnTo>
                <a:cubicBezTo>
                  <a:pt x="899930" y="6927"/>
                  <a:pt x="899853" y="6696"/>
                  <a:pt x="899776" y="6465"/>
                </a:cubicBezTo>
                <a:lnTo>
                  <a:pt x="899314" y="5003"/>
                </a:lnTo>
                <a:lnTo>
                  <a:pt x="898313" y="1617"/>
                </a:lnTo>
                <a:lnTo>
                  <a:pt x="896389" y="0"/>
                </a:lnTo>
                <a:lnTo>
                  <a:pt x="895542" y="0"/>
                </a:lnTo>
                <a:lnTo>
                  <a:pt x="894388" y="1693"/>
                </a:lnTo>
                <a:lnTo>
                  <a:pt x="892233" y="11314"/>
                </a:lnTo>
                <a:cubicBezTo>
                  <a:pt x="892156" y="11622"/>
                  <a:pt x="892002" y="12007"/>
                  <a:pt x="891848" y="12238"/>
                </a:cubicBezTo>
                <a:lnTo>
                  <a:pt x="889616" y="15625"/>
                </a:lnTo>
                <a:cubicBezTo>
                  <a:pt x="889308" y="16163"/>
                  <a:pt x="888769" y="16549"/>
                  <a:pt x="888153" y="16702"/>
                </a:cubicBezTo>
                <a:lnTo>
                  <a:pt x="884767" y="17857"/>
                </a:lnTo>
                <a:cubicBezTo>
                  <a:pt x="883766" y="18165"/>
                  <a:pt x="882765" y="17934"/>
                  <a:pt x="881996" y="17241"/>
                </a:cubicBezTo>
                <a:lnTo>
                  <a:pt x="875838" y="11622"/>
                </a:lnTo>
                <a:lnTo>
                  <a:pt x="874915" y="11468"/>
                </a:lnTo>
                <a:lnTo>
                  <a:pt x="873991" y="12623"/>
                </a:lnTo>
                <a:lnTo>
                  <a:pt x="871374" y="20012"/>
                </a:lnTo>
                <a:cubicBezTo>
                  <a:pt x="870989" y="21013"/>
                  <a:pt x="870142" y="21706"/>
                  <a:pt x="869065" y="21859"/>
                </a:cubicBezTo>
                <a:lnTo>
                  <a:pt x="864600" y="22398"/>
                </a:lnTo>
                <a:cubicBezTo>
                  <a:pt x="864062" y="22475"/>
                  <a:pt x="863523" y="22398"/>
                  <a:pt x="863061" y="22167"/>
                </a:cubicBezTo>
                <a:lnTo>
                  <a:pt x="855749" y="18781"/>
                </a:lnTo>
                <a:lnTo>
                  <a:pt x="843203" y="11161"/>
                </a:lnTo>
                <a:lnTo>
                  <a:pt x="842664" y="11161"/>
                </a:lnTo>
                <a:lnTo>
                  <a:pt x="838431" y="17241"/>
                </a:lnTo>
                <a:cubicBezTo>
                  <a:pt x="838123" y="17703"/>
                  <a:pt x="837661" y="18088"/>
                  <a:pt x="837122" y="18242"/>
                </a:cubicBezTo>
                <a:lnTo>
                  <a:pt x="832581" y="19935"/>
                </a:lnTo>
                <a:cubicBezTo>
                  <a:pt x="831965" y="20166"/>
                  <a:pt x="831350" y="20166"/>
                  <a:pt x="830734" y="20012"/>
                </a:cubicBezTo>
                <a:lnTo>
                  <a:pt x="822267" y="17164"/>
                </a:lnTo>
                <a:lnTo>
                  <a:pt x="815263" y="16240"/>
                </a:lnTo>
                <a:lnTo>
                  <a:pt x="806027" y="17318"/>
                </a:lnTo>
                <a:lnTo>
                  <a:pt x="800947" y="17318"/>
                </a:lnTo>
                <a:lnTo>
                  <a:pt x="797791" y="18088"/>
                </a:lnTo>
                <a:lnTo>
                  <a:pt x="795559" y="21167"/>
                </a:lnTo>
                <a:lnTo>
                  <a:pt x="791325" y="25477"/>
                </a:lnTo>
                <a:cubicBezTo>
                  <a:pt x="791095" y="25708"/>
                  <a:pt x="790787" y="25939"/>
                  <a:pt x="790479" y="26093"/>
                </a:cubicBezTo>
                <a:lnTo>
                  <a:pt x="774161" y="33405"/>
                </a:lnTo>
                <a:cubicBezTo>
                  <a:pt x="773699" y="33636"/>
                  <a:pt x="773161" y="33713"/>
                  <a:pt x="772622" y="33636"/>
                </a:cubicBezTo>
                <a:lnTo>
                  <a:pt x="764771" y="32481"/>
                </a:lnTo>
                <a:cubicBezTo>
                  <a:pt x="763770" y="32327"/>
                  <a:pt x="763001" y="31711"/>
                  <a:pt x="762616" y="30788"/>
                </a:cubicBezTo>
                <a:lnTo>
                  <a:pt x="760922" y="26862"/>
                </a:lnTo>
                <a:cubicBezTo>
                  <a:pt x="760768" y="26478"/>
                  <a:pt x="760691" y="26016"/>
                  <a:pt x="760691" y="25631"/>
                </a:cubicBezTo>
                <a:lnTo>
                  <a:pt x="761153" y="16933"/>
                </a:lnTo>
                <a:lnTo>
                  <a:pt x="756458" y="21628"/>
                </a:lnTo>
                <a:cubicBezTo>
                  <a:pt x="756227" y="21859"/>
                  <a:pt x="755996" y="22013"/>
                  <a:pt x="755765" y="22167"/>
                </a:cubicBezTo>
                <a:lnTo>
                  <a:pt x="751301" y="24399"/>
                </a:lnTo>
                <a:cubicBezTo>
                  <a:pt x="750608" y="24707"/>
                  <a:pt x="749839" y="24784"/>
                  <a:pt x="749146" y="24553"/>
                </a:cubicBezTo>
                <a:lnTo>
                  <a:pt x="744066" y="22860"/>
                </a:lnTo>
                <a:cubicBezTo>
                  <a:pt x="743681" y="22706"/>
                  <a:pt x="743296" y="22475"/>
                  <a:pt x="742988" y="22244"/>
                </a:cubicBezTo>
                <a:lnTo>
                  <a:pt x="729596" y="9314"/>
                </a:lnTo>
                <a:lnTo>
                  <a:pt x="728749" y="9159"/>
                </a:lnTo>
                <a:lnTo>
                  <a:pt x="728672" y="9314"/>
                </a:lnTo>
                <a:lnTo>
                  <a:pt x="728672" y="20166"/>
                </a:lnTo>
                <a:lnTo>
                  <a:pt x="727517" y="27401"/>
                </a:lnTo>
                <a:cubicBezTo>
                  <a:pt x="727441" y="27940"/>
                  <a:pt x="727210" y="28402"/>
                  <a:pt x="726902" y="28787"/>
                </a:cubicBezTo>
                <a:lnTo>
                  <a:pt x="723515" y="32712"/>
                </a:lnTo>
                <a:cubicBezTo>
                  <a:pt x="722669" y="33713"/>
                  <a:pt x="721129" y="34020"/>
                  <a:pt x="719975" y="33328"/>
                </a:cubicBezTo>
                <a:lnTo>
                  <a:pt x="716049" y="31096"/>
                </a:lnTo>
                <a:cubicBezTo>
                  <a:pt x="715356" y="30711"/>
                  <a:pt x="714895" y="30095"/>
                  <a:pt x="714740" y="29325"/>
                </a:cubicBezTo>
                <a:lnTo>
                  <a:pt x="712047" y="18704"/>
                </a:lnTo>
                <a:lnTo>
                  <a:pt x="710892" y="17241"/>
                </a:lnTo>
                <a:lnTo>
                  <a:pt x="709507" y="17010"/>
                </a:lnTo>
                <a:lnTo>
                  <a:pt x="705735" y="19088"/>
                </a:lnTo>
                <a:lnTo>
                  <a:pt x="702118" y="23245"/>
                </a:lnTo>
                <a:cubicBezTo>
                  <a:pt x="701887" y="23553"/>
                  <a:pt x="701579" y="23707"/>
                  <a:pt x="701271" y="23937"/>
                </a:cubicBezTo>
                <a:lnTo>
                  <a:pt x="693420" y="27863"/>
                </a:lnTo>
                <a:cubicBezTo>
                  <a:pt x="693189" y="28017"/>
                  <a:pt x="692958" y="28094"/>
                  <a:pt x="692727" y="28094"/>
                </a:cubicBezTo>
                <a:lnTo>
                  <a:pt x="653088" y="35791"/>
                </a:lnTo>
                <a:lnTo>
                  <a:pt x="652549" y="36329"/>
                </a:lnTo>
                <a:cubicBezTo>
                  <a:pt x="652164" y="36715"/>
                  <a:pt x="651703" y="36945"/>
                  <a:pt x="651164" y="37099"/>
                </a:cubicBezTo>
                <a:lnTo>
                  <a:pt x="643851" y="38793"/>
                </a:lnTo>
                <a:lnTo>
                  <a:pt x="639079" y="40409"/>
                </a:lnTo>
                <a:cubicBezTo>
                  <a:pt x="638695" y="40563"/>
                  <a:pt x="638310" y="40563"/>
                  <a:pt x="637848" y="40563"/>
                </a:cubicBezTo>
                <a:lnTo>
                  <a:pt x="632768" y="40024"/>
                </a:lnTo>
                <a:cubicBezTo>
                  <a:pt x="632537" y="40024"/>
                  <a:pt x="632383" y="39870"/>
                  <a:pt x="632152" y="39793"/>
                </a:cubicBezTo>
                <a:cubicBezTo>
                  <a:pt x="631536" y="39563"/>
                  <a:pt x="630998" y="39254"/>
                  <a:pt x="630690" y="38716"/>
                </a:cubicBezTo>
                <a:lnTo>
                  <a:pt x="629612" y="37022"/>
                </a:lnTo>
                <a:cubicBezTo>
                  <a:pt x="628688" y="37407"/>
                  <a:pt x="627534" y="37253"/>
                  <a:pt x="626687" y="36561"/>
                </a:cubicBezTo>
                <a:lnTo>
                  <a:pt x="622916" y="33251"/>
                </a:lnTo>
                <a:lnTo>
                  <a:pt x="622377" y="33174"/>
                </a:lnTo>
                <a:lnTo>
                  <a:pt x="609215" y="32173"/>
                </a:lnTo>
                <a:lnTo>
                  <a:pt x="600287" y="29864"/>
                </a:lnTo>
                <a:cubicBezTo>
                  <a:pt x="599902" y="29787"/>
                  <a:pt x="599594" y="29556"/>
                  <a:pt x="599286" y="29325"/>
                </a:cubicBezTo>
                <a:lnTo>
                  <a:pt x="593667" y="24861"/>
                </a:lnTo>
                <a:cubicBezTo>
                  <a:pt x="593359" y="24630"/>
                  <a:pt x="593128" y="24322"/>
                  <a:pt x="592975" y="24015"/>
                </a:cubicBezTo>
                <a:lnTo>
                  <a:pt x="591358" y="21090"/>
                </a:lnTo>
                <a:lnTo>
                  <a:pt x="588433" y="15933"/>
                </a:lnTo>
                <a:lnTo>
                  <a:pt x="584662" y="14778"/>
                </a:lnTo>
                <a:lnTo>
                  <a:pt x="577581" y="16779"/>
                </a:lnTo>
                <a:lnTo>
                  <a:pt x="563110" y="19550"/>
                </a:lnTo>
                <a:lnTo>
                  <a:pt x="560032" y="21090"/>
                </a:lnTo>
                <a:lnTo>
                  <a:pt x="558877" y="24476"/>
                </a:lnTo>
                <a:lnTo>
                  <a:pt x="559416" y="31250"/>
                </a:lnTo>
                <a:lnTo>
                  <a:pt x="560493" y="37715"/>
                </a:lnTo>
                <a:cubicBezTo>
                  <a:pt x="560493" y="37946"/>
                  <a:pt x="560570" y="38100"/>
                  <a:pt x="560493" y="38331"/>
                </a:cubicBezTo>
                <a:lnTo>
                  <a:pt x="560493" y="38331"/>
                </a:lnTo>
                <a:lnTo>
                  <a:pt x="560493" y="38331"/>
                </a:lnTo>
                <a:lnTo>
                  <a:pt x="559955" y="47337"/>
                </a:lnTo>
                <a:cubicBezTo>
                  <a:pt x="559877" y="48106"/>
                  <a:pt x="559570" y="48799"/>
                  <a:pt x="558954" y="49337"/>
                </a:cubicBezTo>
                <a:cubicBezTo>
                  <a:pt x="558800" y="49414"/>
                  <a:pt x="558646" y="49491"/>
                  <a:pt x="558492" y="49569"/>
                </a:cubicBezTo>
                <a:cubicBezTo>
                  <a:pt x="558107" y="49799"/>
                  <a:pt x="557722" y="49876"/>
                  <a:pt x="557338" y="49953"/>
                </a:cubicBezTo>
                <a:cubicBezTo>
                  <a:pt x="557184" y="49953"/>
                  <a:pt x="557030" y="50030"/>
                  <a:pt x="556876" y="50030"/>
                </a:cubicBezTo>
                <a:lnTo>
                  <a:pt x="556876" y="50030"/>
                </a:lnTo>
                <a:lnTo>
                  <a:pt x="556876" y="50030"/>
                </a:lnTo>
                <a:lnTo>
                  <a:pt x="556414" y="49953"/>
                </a:lnTo>
                <a:lnTo>
                  <a:pt x="552258" y="49491"/>
                </a:lnTo>
                <a:lnTo>
                  <a:pt x="548024" y="50415"/>
                </a:lnTo>
                <a:lnTo>
                  <a:pt x="543329" y="53032"/>
                </a:lnTo>
                <a:lnTo>
                  <a:pt x="539173" y="55803"/>
                </a:lnTo>
                <a:lnTo>
                  <a:pt x="538634" y="57111"/>
                </a:lnTo>
                <a:lnTo>
                  <a:pt x="539096" y="60267"/>
                </a:lnTo>
                <a:lnTo>
                  <a:pt x="539173" y="60806"/>
                </a:lnTo>
                <a:lnTo>
                  <a:pt x="539711" y="68349"/>
                </a:lnTo>
                <a:cubicBezTo>
                  <a:pt x="539711" y="68657"/>
                  <a:pt x="539711" y="68888"/>
                  <a:pt x="539634" y="69196"/>
                </a:cubicBezTo>
                <a:lnTo>
                  <a:pt x="537941" y="76508"/>
                </a:lnTo>
                <a:cubicBezTo>
                  <a:pt x="537710" y="77586"/>
                  <a:pt x="536864" y="78432"/>
                  <a:pt x="535786" y="78663"/>
                </a:cubicBezTo>
                <a:cubicBezTo>
                  <a:pt x="534708" y="78894"/>
                  <a:pt x="533631" y="78509"/>
                  <a:pt x="532938" y="77586"/>
                </a:cubicBezTo>
                <a:lnTo>
                  <a:pt x="531245" y="75353"/>
                </a:lnTo>
                <a:cubicBezTo>
                  <a:pt x="531091" y="75123"/>
                  <a:pt x="530937" y="74891"/>
                  <a:pt x="530860" y="74584"/>
                </a:cubicBezTo>
                <a:lnTo>
                  <a:pt x="526550" y="62268"/>
                </a:lnTo>
                <a:lnTo>
                  <a:pt x="522316" y="58035"/>
                </a:lnTo>
                <a:lnTo>
                  <a:pt x="520469" y="58266"/>
                </a:lnTo>
                <a:lnTo>
                  <a:pt x="518083" y="61883"/>
                </a:lnTo>
                <a:lnTo>
                  <a:pt x="515928" y="69350"/>
                </a:lnTo>
                <a:cubicBezTo>
                  <a:pt x="515697" y="70196"/>
                  <a:pt x="515081" y="70889"/>
                  <a:pt x="514312" y="71197"/>
                </a:cubicBezTo>
                <a:cubicBezTo>
                  <a:pt x="513542" y="71505"/>
                  <a:pt x="512618" y="71428"/>
                  <a:pt x="511848" y="71043"/>
                </a:cubicBezTo>
                <a:lnTo>
                  <a:pt x="497994" y="63038"/>
                </a:lnTo>
                <a:lnTo>
                  <a:pt x="493068" y="63423"/>
                </a:lnTo>
                <a:lnTo>
                  <a:pt x="479136" y="75738"/>
                </a:lnTo>
                <a:cubicBezTo>
                  <a:pt x="479059" y="75815"/>
                  <a:pt x="478982" y="75892"/>
                  <a:pt x="478905" y="75892"/>
                </a:cubicBezTo>
                <a:cubicBezTo>
                  <a:pt x="478828" y="75969"/>
                  <a:pt x="478752" y="76046"/>
                  <a:pt x="478675" y="76046"/>
                </a:cubicBezTo>
                <a:lnTo>
                  <a:pt x="472517" y="79433"/>
                </a:lnTo>
                <a:cubicBezTo>
                  <a:pt x="472286" y="79586"/>
                  <a:pt x="472055" y="79663"/>
                  <a:pt x="471824" y="79663"/>
                </a:cubicBezTo>
                <a:lnTo>
                  <a:pt x="465051" y="81357"/>
                </a:lnTo>
                <a:cubicBezTo>
                  <a:pt x="464897" y="81434"/>
                  <a:pt x="464666" y="81434"/>
                  <a:pt x="464512" y="81434"/>
                </a:cubicBezTo>
                <a:lnTo>
                  <a:pt x="451581" y="81973"/>
                </a:lnTo>
                <a:lnTo>
                  <a:pt x="449041" y="83204"/>
                </a:lnTo>
                <a:lnTo>
                  <a:pt x="440882" y="90285"/>
                </a:lnTo>
                <a:cubicBezTo>
                  <a:pt x="440190" y="90901"/>
                  <a:pt x="439266" y="91132"/>
                  <a:pt x="438343" y="90901"/>
                </a:cubicBezTo>
                <a:lnTo>
                  <a:pt x="433878" y="89746"/>
                </a:lnTo>
                <a:lnTo>
                  <a:pt x="426258" y="88669"/>
                </a:lnTo>
                <a:cubicBezTo>
                  <a:pt x="425873" y="88592"/>
                  <a:pt x="425566" y="88515"/>
                  <a:pt x="425181" y="88284"/>
                </a:cubicBezTo>
                <a:lnTo>
                  <a:pt x="423410" y="87207"/>
                </a:lnTo>
                <a:lnTo>
                  <a:pt x="423410" y="87283"/>
                </a:lnTo>
                <a:lnTo>
                  <a:pt x="425104" y="89362"/>
                </a:lnTo>
                <a:lnTo>
                  <a:pt x="429183" y="91902"/>
                </a:lnTo>
                <a:cubicBezTo>
                  <a:pt x="430030" y="92441"/>
                  <a:pt x="430491" y="93287"/>
                  <a:pt x="430491" y="94288"/>
                </a:cubicBezTo>
                <a:lnTo>
                  <a:pt x="430491" y="94288"/>
                </a:lnTo>
                <a:lnTo>
                  <a:pt x="430491" y="97059"/>
                </a:lnTo>
                <a:lnTo>
                  <a:pt x="430491" y="97059"/>
                </a:lnTo>
                <a:cubicBezTo>
                  <a:pt x="430491" y="98598"/>
                  <a:pt x="429260" y="99907"/>
                  <a:pt x="427644" y="99907"/>
                </a:cubicBezTo>
                <a:lnTo>
                  <a:pt x="419254" y="99907"/>
                </a:lnTo>
                <a:lnTo>
                  <a:pt x="416252" y="102908"/>
                </a:lnTo>
                <a:lnTo>
                  <a:pt x="415252" y="109836"/>
                </a:lnTo>
                <a:lnTo>
                  <a:pt x="415252" y="120150"/>
                </a:lnTo>
                <a:cubicBezTo>
                  <a:pt x="415252" y="121227"/>
                  <a:pt x="414636" y="122228"/>
                  <a:pt x="413635" y="122690"/>
                </a:cubicBezTo>
                <a:cubicBezTo>
                  <a:pt x="413327" y="122844"/>
                  <a:pt x="413019" y="122767"/>
                  <a:pt x="412711" y="122844"/>
                </a:cubicBezTo>
                <a:cubicBezTo>
                  <a:pt x="412019" y="122920"/>
                  <a:pt x="411249" y="122844"/>
                  <a:pt x="410633" y="122382"/>
                </a:cubicBezTo>
                <a:lnTo>
                  <a:pt x="407786" y="120150"/>
                </a:lnTo>
                <a:cubicBezTo>
                  <a:pt x="407555" y="119919"/>
                  <a:pt x="407247" y="119688"/>
                  <a:pt x="407093" y="119380"/>
                </a:cubicBezTo>
                <a:lnTo>
                  <a:pt x="401320" y="109374"/>
                </a:lnTo>
                <a:lnTo>
                  <a:pt x="399934" y="108604"/>
                </a:lnTo>
                <a:lnTo>
                  <a:pt x="397010" y="111529"/>
                </a:lnTo>
                <a:lnTo>
                  <a:pt x="394316" y="126384"/>
                </a:lnTo>
                <a:cubicBezTo>
                  <a:pt x="394162" y="127462"/>
                  <a:pt x="393315" y="128308"/>
                  <a:pt x="392315" y="128617"/>
                </a:cubicBezTo>
                <a:lnTo>
                  <a:pt x="388389" y="129771"/>
                </a:lnTo>
                <a:cubicBezTo>
                  <a:pt x="388389" y="129771"/>
                  <a:pt x="388312" y="129771"/>
                  <a:pt x="388312" y="129771"/>
                </a:cubicBezTo>
                <a:cubicBezTo>
                  <a:pt x="387465" y="130002"/>
                  <a:pt x="386696" y="129848"/>
                  <a:pt x="386003" y="129309"/>
                </a:cubicBezTo>
                <a:cubicBezTo>
                  <a:pt x="386003" y="129309"/>
                  <a:pt x="386003" y="129309"/>
                  <a:pt x="385926" y="129309"/>
                </a:cubicBezTo>
                <a:lnTo>
                  <a:pt x="385926" y="129309"/>
                </a:lnTo>
                <a:lnTo>
                  <a:pt x="385926" y="129309"/>
                </a:lnTo>
                <a:lnTo>
                  <a:pt x="385310" y="128847"/>
                </a:lnTo>
                <a:lnTo>
                  <a:pt x="383694" y="127616"/>
                </a:lnTo>
                <a:cubicBezTo>
                  <a:pt x="383309" y="127308"/>
                  <a:pt x="383001" y="126923"/>
                  <a:pt x="382770" y="126384"/>
                </a:cubicBezTo>
                <a:lnTo>
                  <a:pt x="381616" y="123536"/>
                </a:lnTo>
                <a:lnTo>
                  <a:pt x="378922" y="111452"/>
                </a:lnTo>
                <a:lnTo>
                  <a:pt x="376536" y="110221"/>
                </a:lnTo>
                <a:lnTo>
                  <a:pt x="365837" y="112684"/>
                </a:lnTo>
                <a:lnTo>
                  <a:pt x="362373" y="115762"/>
                </a:lnTo>
                <a:lnTo>
                  <a:pt x="359218" y="123074"/>
                </a:lnTo>
                <a:cubicBezTo>
                  <a:pt x="359141" y="123306"/>
                  <a:pt x="358987" y="123536"/>
                  <a:pt x="358833" y="123767"/>
                </a:cubicBezTo>
                <a:lnTo>
                  <a:pt x="353753" y="129925"/>
                </a:lnTo>
                <a:cubicBezTo>
                  <a:pt x="353522" y="130233"/>
                  <a:pt x="353137" y="130464"/>
                  <a:pt x="352752" y="130617"/>
                </a:cubicBezTo>
                <a:cubicBezTo>
                  <a:pt x="352675" y="130694"/>
                  <a:pt x="352598" y="130771"/>
                  <a:pt x="352444" y="130771"/>
                </a:cubicBezTo>
                <a:cubicBezTo>
                  <a:pt x="351983" y="130926"/>
                  <a:pt x="351444" y="131003"/>
                  <a:pt x="350905" y="130848"/>
                </a:cubicBezTo>
                <a:lnTo>
                  <a:pt x="341361" y="128617"/>
                </a:lnTo>
                <a:cubicBezTo>
                  <a:pt x="340591" y="128462"/>
                  <a:pt x="339975" y="128001"/>
                  <a:pt x="339590" y="127308"/>
                </a:cubicBezTo>
                <a:lnTo>
                  <a:pt x="336512" y="122228"/>
                </a:lnTo>
                <a:lnTo>
                  <a:pt x="333664" y="120304"/>
                </a:lnTo>
                <a:cubicBezTo>
                  <a:pt x="333356" y="120073"/>
                  <a:pt x="333125" y="119842"/>
                  <a:pt x="332894" y="119611"/>
                </a:cubicBezTo>
                <a:lnTo>
                  <a:pt x="331278" y="117302"/>
                </a:lnTo>
                <a:lnTo>
                  <a:pt x="329661" y="114993"/>
                </a:lnTo>
                <a:lnTo>
                  <a:pt x="327583" y="114685"/>
                </a:lnTo>
                <a:lnTo>
                  <a:pt x="321195" y="116686"/>
                </a:lnTo>
                <a:lnTo>
                  <a:pt x="289483" y="134697"/>
                </a:lnTo>
                <a:lnTo>
                  <a:pt x="284865" y="143472"/>
                </a:lnTo>
                <a:cubicBezTo>
                  <a:pt x="284557" y="144010"/>
                  <a:pt x="284172" y="144472"/>
                  <a:pt x="283633" y="144703"/>
                </a:cubicBezTo>
                <a:lnTo>
                  <a:pt x="278015" y="147551"/>
                </a:lnTo>
                <a:lnTo>
                  <a:pt x="277091" y="150937"/>
                </a:lnTo>
                <a:lnTo>
                  <a:pt x="278476" y="152323"/>
                </a:lnTo>
                <a:lnTo>
                  <a:pt x="279862" y="153708"/>
                </a:lnTo>
                <a:cubicBezTo>
                  <a:pt x="280093" y="153939"/>
                  <a:pt x="280324" y="154247"/>
                  <a:pt x="280478" y="154555"/>
                </a:cubicBezTo>
                <a:lnTo>
                  <a:pt x="282171" y="158480"/>
                </a:lnTo>
                <a:cubicBezTo>
                  <a:pt x="282402" y="159096"/>
                  <a:pt x="282479" y="159866"/>
                  <a:pt x="282248" y="160482"/>
                </a:cubicBezTo>
                <a:lnTo>
                  <a:pt x="281093" y="163868"/>
                </a:lnTo>
                <a:cubicBezTo>
                  <a:pt x="280786" y="164792"/>
                  <a:pt x="279939" y="165562"/>
                  <a:pt x="278938" y="165716"/>
                </a:cubicBezTo>
                <a:lnTo>
                  <a:pt x="271241" y="167255"/>
                </a:lnTo>
                <a:lnTo>
                  <a:pt x="268778" y="169256"/>
                </a:lnTo>
                <a:lnTo>
                  <a:pt x="267239" y="172027"/>
                </a:lnTo>
                <a:lnTo>
                  <a:pt x="266777" y="172797"/>
                </a:lnTo>
                <a:lnTo>
                  <a:pt x="266777" y="172797"/>
                </a:lnTo>
                <a:lnTo>
                  <a:pt x="266777" y="172797"/>
                </a:lnTo>
                <a:cubicBezTo>
                  <a:pt x="266469" y="173259"/>
                  <a:pt x="266084" y="173644"/>
                  <a:pt x="265622" y="173951"/>
                </a:cubicBezTo>
                <a:lnTo>
                  <a:pt x="259157" y="177184"/>
                </a:lnTo>
                <a:lnTo>
                  <a:pt x="251537" y="183188"/>
                </a:lnTo>
                <a:lnTo>
                  <a:pt x="246303" y="186729"/>
                </a:lnTo>
                <a:cubicBezTo>
                  <a:pt x="245764" y="187113"/>
                  <a:pt x="245071" y="187267"/>
                  <a:pt x="244379" y="187190"/>
                </a:cubicBezTo>
                <a:lnTo>
                  <a:pt x="240453" y="186652"/>
                </a:lnTo>
                <a:cubicBezTo>
                  <a:pt x="239838" y="186574"/>
                  <a:pt x="239299" y="186267"/>
                  <a:pt x="238837" y="185882"/>
                </a:cubicBezTo>
                <a:lnTo>
                  <a:pt x="237375" y="184496"/>
                </a:lnTo>
                <a:lnTo>
                  <a:pt x="235527" y="184496"/>
                </a:lnTo>
                <a:lnTo>
                  <a:pt x="230293" y="185882"/>
                </a:lnTo>
                <a:lnTo>
                  <a:pt x="217901" y="196657"/>
                </a:lnTo>
                <a:cubicBezTo>
                  <a:pt x="217516" y="196965"/>
                  <a:pt x="217055" y="197196"/>
                  <a:pt x="216593" y="197350"/>
                </a:cubicBezTo>
                <a:lnTo>
                  <a:pt x="213745" y="197889"/>
                </a:lnTo>
                <a:cubicBezTo>
                  <a:pt x="213283" y="197966"/>
                  <a:pt x="212821" y="197889"/>
                  <a:pt x="212359" y="197812"/>
                </a:cubicBezTo>
                <a:cubicBezTo>
                  <a:pt x="212128" y="197735"/>
                  <a:pt x="211821" y="197658"/>
                  <a:pt x="211667" y="197504"/>
                </a:cubicBezTo>
                <a:lnTo>
                  <a:pt x="205894" y="193887"/>
                </a:lnTo>
                <a:lnTo>
                  <a:pt x="205894" y="198505"/>
                </a:lnTo>
                <a:lnTo>
                  <a:pt x="205894" y="198505"/>
                </a:lnTo>
                <a:cubicBezTo>
                  <a:pt x="205894" y="199044"/>
                  <a:pt x="205740" y="199505"/>
                  <a:pt x="205509" y="199967"/>
                </a:cubicBezTo>
                <a:lnTo>
                  <a:pt x="203816" y="202815"/>
                </a:lnTo>
                <a:cubicBezTo>
                  <a:pt x="203508" y="203354"/>
                  <a:pt x="203046" y="203739"/>
                  <a:pt x="202507" y="203970"/>
                </a:cubicBezTo>
                <a:lnTo>
                  <a:pt x="198582" y="205663"/>
                </a:lnTo>
                <a:cubicBezTo>
                  <a:pt x="198197" y="205817"/>
                  <a:pt x="197889" y="205894"/>
                  <a:pt x="197504" y="205894"/>
                </a:cubicBezTo>
                <a:lnTo>
                  <a:pt x="194118" y="205894"/>
                </a:lnTo>
                <a:cubicBezTo>
                  <a:pt x="193502" y="205894"/>
                  <a:pt x="192886" y="205663"/>
                  <a:pt x="192347" y="205278"/>
                </a:cubicBezTo>
                <a:lnTo>
                  <a:pt x="189499" y="203046"/>
                </a:lnTo>
                <a:cubicBezTo>
                  <a:pt x="189115" y="202738"/>
                  <a:pt x="188807" y="202353"/>
                  <a:pt x="188653" y="201891"/>
                </a:cubicBezTo>
                <a:lnTo>
                  <a:pt x="186805" y="197273"/>
                </a:lnTo>
                <a:lnTo>
                  <a:pt x="186344" y="197042"/>
                </a:lnTo>
                <a:lnTo>
                  <a:pt x="177723" y="198582"/>
                </a:lnTo>
                <a:cubicBezTo>
                  <a:pt x="177184" y="198659"/>
                  <a:pt x="176569" y="198582"/>
                  <a:pt x="176107" y="198351"/>
                </a:cubicBezTo>
                <a:lnTo>
                  <a:pt x="171104" y="196119"/>
                </a:lnTo>
                <a:lnTo>
                  <a:pt x="161790" y="200814"/>
                </a:lnTo>
                <a:lnTo>
                  <a:pt x="162021" y="201122"/>
                </a:lnTo>
                <a:lnTo>
                  <a:pt x="163099" y="202507"/>
                </a:lnTo>
                <a:cubicBezTo>
                  <a:pt x="163330" y="202738"/>
                  <a:pt x="163484" y="203046"/>
                  <a:pt x="163561" y="203354"/>
                </a:cubicBezTo>
                <a:cubicBezTo>
                  <a:pt x="163638" y="203508"/>
                  <a:pt x="163638" y="203662"/>
                  <a:pt x="163638" y="203893"/>
                </a:cubicBezTo>
                <a:cubicBezTo>
                  <a:pt x="163638" y="204047"/>
                  <a:pt x="163714" y="204200"/>
                  <a:pt x="163714" y="204277"/>
                </a:cubicBezTo>
                <a:lnTo>
                  <a:pt x="163714" y="204277"/>
                </a:lnTo>
                <a:lnTo>
                  <a:pt x="163714" y="207664"/>
                </a:lnTo>
                <a:lnTo>
                  <a:pt x="163714" y="207664"/>
                </a:lnTo>
                <a:cubicBezTo>
                  <a:pt x="163714" y="208588"/>
                  <a:pt x="163253" y="209511"/>
                  <a:pt x="162483" y="209973"/>
                </a:cubicBezTo>
                <a:lnTo>
                  <a:pt x="159096" y="212206"/>
                </a:lnTo>
                <a:cubicBezTo>
                  <a:pt x="158711" y="212513"/>
                  <a:pt x="158173" y="212667"/>
                  <a:pt x="157711" y="212667"/>
                </a:cubicBezTo>
                <a:lnTo>
                  <a:pt x="148475" y="213206"/>
                </a:lnTo>
                <a:lnTo>
                  <a:pt x="142548" y="214822"/>
                </a:lnTo>
                <a:lnTo>
                  <a:pt x="142548" y="214822"/>
                </a:lnTo>
                <a:lnTo>
                  <a:pt x="142548" y="214822"/>
                </a:lnTo>
                <a:cubicBezTo>
                  <a:pt x="142009" y="214976"/>
                  <a:pt x="141393" y="214976"/>
                  <a:pt x="140854" y="214746"/>
                </a:cubicBezTo>
                <a:lnTo>
                  <a:pt x="137314" y="213514"/>
                </a:lnTo>
                <a:lnTo>
                  <a:pt x="132234" y="211744"/>
                </a:lnTo>
                <a:lnTo>
                  <a:pt x="130618" y="212283"/>
                </a:lnTo>
                <a:lnTo>
                  <a:pt x="127231" y="216670"/>
                </a:lnTo>
                <a:cubicBezTo>
                  <a:pt x="126846" y="217208"/>
                  <a:pt x="126230" y="217593"/>
                  <a:pt x="125538" y="217670"/>
                </a:cubicBezTo>
                <a:lnTo>
                  <a:pt x="122690" y="218209"/>
                </a:lnTo>
                <a:cubicBezTo>
                  <a:pt x="122382" y="218286"/>
                  <a:pt x="122074" y="218286"/>
                  <a:pt x="121843" y="218209"/>
                </a:cubicBezTo>
                <a:cubicBezTo>
                  <a:pt x="121843" y="218209"/>
                  <a:pt x="121766" y="218209"/>
                  <a:pt x="121766" y="218209"/>
                </a:cubicBezTo>
                <a:cubicBezTo>
                  <a:pt x="120843" y="218055"/>
                  <a:pt x="120073" y="217516"/>
                  <a:pt x="119611" y="216670"/>
                </a:cubicBezTo>
                <a:lnTo>
                  <a:pt x="118456" y="214437"/>
                </a:lnTo>
                <a:cubicBezTo>
                  <a:pt x="118225" y="213976"/>
                  <a:pt x="118149" y="213437"/>
                  <a:pt x="118149" y="212898"/>
                </a:cubicBezTo>
                <a:lnTo>
                  <a:pt x="118149" y="212898"/>
                </a:lnTo>
                <a:lnTo>
                  <a:pt x="118149" y="212898"/>
                </a:lnTo>
                <a:lnTo>
                  <a:pt x="118533" y="209204"/>
                </a:lnTo>
                <a:lnTo>
                  <a:pt x="118071" y="208742"/>
                </a:lnTo>
                <a:lnTo>
                  <a:pt x="116301" y="208742"/>
                </a:lnTo>
                <a:lnTo>
                  <a:pt x="115455" y="210204"/>
                </a:lnTo>
                <a:lnTo>
                  <a:pt x="112222" y="216746"/>
                </a:lnTo>
                <a:cubicBezTo>
                  <a:pt x="111606" y="217901"/>
                  <a:pt x="110297" y="218517"/>
                  <a:pt x="108989" y="218209"/>
                </a:cubicBezTo>
                <a:lnTo>
                  <a:pt x="106757" y="217670"/>
                </a:lnTo>
                <a:cubicBezTo>
                  <a:pt x="106526" y="217593"/>
                  <a:pt x="106372" y="217516"/>
                  <a:pt x="106218" y="217439"/>
                </a:cubicBezTo>
                <a:cubicBezTo>
                  <a:pt x="105679" y="217208"/>
                  <a:pt x="105218" y="216824"/>
                  <a:pt x="104910" y="216208"/>
                </a:cubicBezTo>
                <a:lnTo>
                  <a:pt x="103601" y="213591"/>
                </a:lnTo>
                <a:lnTo>
                  <a:pt x="102139" y="212744"/>
                </a:lnTo>
                <a:lnTo>
                  <a:pt x="97213" y="212744"/>
                </a:lnTo>
                <a:lnTo>
                  <a:pt x="92364" y="217055"/>
                </a:lnTo>
                <a:cubicBezTo>
                  <a:pt x="92210" y="217208"/>
                  <a:pt x="91979" y="217208"/>
                  <a:pt x="91748" y="217362"/>
                </a:cubicBezTo>
                <a:cubicBezTo>
                  <a:pt x="91286" y="217593"/>
                  <a:pt x="90824" y="217747"/>
                  <a:pt x="90286" y="217670"/>
                </a:cubicBezTo>
                <a:cubicBezTo>
                  <a:pt x="90055" y="217670"/>
                  <a:pt x="89824" y="217670"/>
                  <a:pt x="89593" y="217593"/>
                </a:cubicBezTo>
                <a:lnTo>
                  <a:pt x="87899" y="217055"/>
                </a:lnTo>
                <a:cubicBezTo>
                  <a:pt x="87515" y="216901"/>
                  <a:pt x="87130" y="216670"/>
                  <a:pt x="86822" y="216439"/>
                </a:cubicBezTo>
                <a:cubicBezTo>
                  <a:pt x="86745" y="216362"/>
                  <a:pt x="86745" y="216285"/>
                  <a:pt x="86668" y="216208"/>
                </a:cubicBezTo>
                <a:cubicBezTo>
                  <a:pt x="86437" y="215977"/>
                  <a:pt x="86283" y="215746"/>
                  <a:pt x="86129" y="215438"/>
                </a:cubicBezTo>
                <a:lnTo>
                  <a:pt x="84975" y="212590"/>
                </a:lnTo>
                <a:cubicBezTo>
                  <a:pt x="84821" y="212283"/>
                  <a:pt x="84744" y="211897"/>
                  <a:pt x="84744" y="211513"/>
                </a:cubicBezTo>
                <a:lnTo>
                  <a:pt x="84744" y="211513"/>
                </a:lnTo>
                <a:lnTo>
                  <a:pt x="84744" y="207049"/>
                </a:lnTo>
                <a:lnTo>
                  <a:pt x="84744" y="207049"/>
                </a:lnTo>
                <a:lnTo>
                  <a:pt x="85206" y="203123"/>
                </a:lnTo>
                <a:lnTo>
                  <a:pt x="84898" y="202507"/>
                </a:lnTo>
                <a:lnTo>
                  <a:pt x="84128" y="206510"/>
                </a:lnTo>
                <a:cubicBezTo>
                  <a:pt x="84051" y="206818"/>
                  <a:pt x="83974" y="207125"/>
                  <a:pt x="83743" y="207433"/>
                </a:cubicBezTo>
                <a:lnTo>
                  <a:pt x="82050" y="210281"/>
                </a:lnTo>
                <a:cubicBezTo>
                  <a:pt x="81434" y="211359"/>
                  <a:pt x="80203" y="211821"/>
                  <a:pt x="78971" y="211590"/>
                </a:cubicBezTo>
                <a:lnTo>
                  <a:pt x="76739" y="211051"/>
                </a:lnTo>
                <a:cubicBezTo>
                  <a:pt x="76354" y="210974"/>
                  <a:pt x="75969" y="210743"/>
                  <a:pt x="75661" y="210512"/>
                </a:cubicBezTo>
                <a:lnTo>
                  <a:pt x="73275" y="208588"/>
                </a:lnTo>
                <a:lnTo>
                  <a:pt x="70966" y="207818"/>
                </a:lnTo>
                <a:lnTo>
                  <a:pt x="59267" y="209435"/>
                </a:lnTo>
                <a:cubicBezTo>
                  <a:pt x="58266" y="209588"/>
                  <a:pt x="57265" y="209127"/>
                  <a:pt x="56650" y="208357"/>
                </a:cubicBezTo>
                <a:lnTo>
                  <a:pt x="54956" y="206125"/>
                </a:lnTo>
                <a:lnTo>
                  <a:pt x="50107" y="198274"/>
                </a:lnTo>
                <a:lnTo>
                  <a:pt x="39485" y="204662"/>
                </a:lnTo>
                <a:cubicBezTo>
                  <a:pt x="39255" y="204816"/>
                  <a:pt x="39024" y="204893"/>
                  <a:pt x="38716" y="204970"/>
                </a:cubicBezTo>
                <a:lnTo>
                  <a:pt x="34252" y="206125"/>
                </a:lnTo>
                <a:cubicBezTo>
                  <a:pt x="34021" y="206202"/>
                  <a:pt x="33790" y="206202"/>
                  <a:pt x="33559" y="206202"/>
                </a:cubicBezTo>
                <a:lnTo>
                  <a:pt x="30711" y="206202"/>
                </a:lnTo>
                <a:cubicBezTo>
                  <a:pt x="29864" y="206202"/>
                  <a:pt x="29017" y="205817"/>
                  <a:pt x="28479" y="205124"/>
                </a:cubicBezTo>
                <a:lnTo>
                  <a:pt x="26247" y="202276"/>
                </a:lnTo>
                <a:cubicBezTo>
                  <a:pt x="25939" y="201814"/>
                  <a:pt x="25708" y="201353"/>
                  <a:pt x="25631" y="200737"/>
                </a:cubicBezTo>
                <a:lnTo>
                  <a:pt x="25323" y="197196"/>
                </a:lnTo>
                <a:lnTo>
                  <a:pt x="20089" y="200429"/>
                </a:lnTo>
                <a:lnTo>
                  <a:pt x="17780" y="202738"/>
                </a:lnTo>
                <a:lnTo>
                  <a:pt x="17780" y="204970"/>
                </a:lnTo>
                <a:lnTo>
                  <a:pt x="18704" y="207279"/>
                </a:lnTo>
                <a:cubicBezTo>
                  <a:pt x="18858" y="207741"/>
                  <a:pt x="18858" y="208203"/>
                  <a:pt x="18858" y="208588"/>
                </a:cubicBezTo>
                <a:cubicBezTo>
                  <a:pt x="18858" y="208665"/>
                  <a:pt x="18858" y="208665"/>
                  <a:pt x="18858" y="208742"/>
                </a:cubicBezTo>
                <a:lnTo>
                  <a:pt x="18858" y="208742"/>
                </a:lnTo>
                <a:lnTo>
                  <a:pt x="18858" y="208742"/>
                </a:lnTo>
                <a:lnTo>
                  <a:pt x="18319" y="212128"/>
                </a:lnTo>
                <a:cubicBezTo>
                  <a:pt x="18242" y="212513"/>
                  <a:pt x="18088" y="212898"/>
                  <a:pt x="17857" y="213283"/>
                </a:cubicBezTo>
                <a:lnTo>
                  <a:pt x="12777" y="220595"/>
                </a:lnTo>
                <a:lnTo>
                  <a:pt x="9621" y="226984"/>
                </a:lnTo>
                <a:cubicBezTo>
                  <a:pt x="9544" y="227215"/>
                  <a:pt x="9390" y="227368"/>
                  <a:pt x="9236" y="227522"/>
                </a:cubicBezTo>
                <a:lnTo>
                  <a:pt x="7004" y="230216"/>
                </a:lnTo>
                <a:lnTo>
                  <a:pt x="5388" y="244533"/>
                </a:lnTo>
                <a:lnTo>
                  <a:pt x="5927" y="292562"/>
                </a:lnTo>
                <a:lnTo>
                  <a:pt x="5927" y="292562"/>
                </a:lnTo>
                <a:lnTo>
                  <a:pt x="5927" y="292562"/>
                </a:lnTo>
                <a:lnTo>
                  <a:pt x="4772" y="475442"/>
                </a:lnTo>
                <a:cubicBezTo>
                  <a:pt x="4772" y="476057"/>
                  <a:pt x="4541" y="476596"/>
                  <a:pt x="4233" y="477135"/>
                </a:cubicBezTo>
                <a:lnTo>
                  <a:pt x="0" y="482754"/>
                </a:lnTo>
                <a:lnTo>
                  <a:pt x="2463" y="491528"/>
                </a:lnTo>
                <a:lnTo>
                  <a:pt x="3002" y="496300"/>
                </a:lnTo>
                <a:lnTo>
                  <a:pt x="40871" y="551950"/>
                </a:lnTo>
                <a:lnTo>
                  <a:pt x="46721" y="557723"/>
                </a:lnTo>
                <a:lnTo>
                  <a:pt x="65578" y="572116"/>
                </a:lnTo>
                <a:lnTo>
                  <a:pt x="71582" y="578658"/>
                </a:lnTo>
                <a:cubicBezTo>
                  <a:pt x="71736" y="578812"/>
                  <a:pt x="71890" y="579043"/>
                  <a:pt x="71967" y="579274"/>
                </a:cubicBezTo>
                <a:lnTo>
                  <a:pt x="77431" y="589665"/>
                </a:lnTo>
                <a:lnTo>
                  <a:pt x="82896" y="596207"/>
                </a:lnTo>
                <a:lnTo>
                  <a:pt x="86591" y="602827"/>
                </a:lnTo>
                <a:lnTo>
                  <a:pt x="91286" y="615604"/>
                </a:lnTo>
                <a:cubicBezTo>
                  <a:pt x="91363" y="615835"/>
                  <a:pt x="91440" y="616065"/>
                  <a:pt x="91440" y="616219"/>
                </a:cubicBezTo>
                <a:lnTo>
                  <a:pt x="91979" y="621299"/>
                </a:lnTo>
                <a:lnTo>
                  <a:pt x="92517" y="629843"/>
                </a:lnTo>
                <a:lnTo>
                  <a:pt x="93518" y="637848"/>
                </a:lnTo>
                <a:lnTo>
                  <a:pt x="112068" y="659169"/>
                </a:lnTo>
                <a:lnTo>
                  <a:pt x="150091" y="692650"/>
                </a:lnTo>
                <a:lnTo>
                  <a:pt x="160020" y="705273"/>
                </a:lnTo>
                <a:lnTo>
                  <a:pt x="173259" y="709507"/>
                </a:lnTo>
                <a:cubicBezTo>
                  <a:pt x="173490" y="709584"/>
                  <a:pt x="173721" y="709661"/>
                  <a:pt x="173875" y="709814"/>
                </a:cubicBezTo>
                <a:lnTo>
                  <a:pt x="178416" y="712662"/>
                </a:lnTo>
                <a:cubicBezTo>
                  <a:pt x="178877" y="712970"/>
                  <a:pt x="179185" y="713355"/>
                  <a:pt x="179416" y="713817"/>
                </a:cubicBezTo>
                <a:lnTo>
                  <a:pt x="181649" y="718281"/>
                </a:lnTo>
                <a:lnTo>
                  <a:pt x="183881" y="723823"/>
                </a:lnTo>
                <a:lnTo>
                  <a:pt x="187344" y="728749"/>
                </a:lnTo>
                <a:lnTo>
                  <a:pt x="194271" y="733521"/>
                </a:lnTo>
                <a:lnTo>
                  <a:pt x="201738" y="738293"/>
                </a:lnTo>
                <a:lnTo>
                  <a:pt x="221211" y="744220"/>
                </a:lnTo>
                <a:lnTo>
                  <a:pt x="228061" y="744220"/>
                </a:lnTo>
                <a:lnTo>
                  <a:pt x="232987" y="743681"/>
                </a:lnTo>
                <a:lnTo>
                  <a:pt x="237990" y="741680"/>
                </a:lnTo>
                <a:lnTo>
                  <a:pt x="245687" y="736523"/>
                </a:lnTo>
                <a:lnTo>
                  <a:pt x="250998" y="728056"/>
                </a:lnTo>
                <a:cubicBezTo>
                  <a:pt x="251152" y="727748"/>
                  <a:pt x="251383" y="727518"/>
                  <a:pt x="251614" y="727364"/>
                </a:cubicBezTo>
                <a:lnTo>
                  <a:pt x="260081" y="720590"/>
                </a:lnTo>
                <a:lnTo>
                  <a:pt x="267624" y="712432"/>
                </a:lnTo>
                <a:lnTo>
                  <a:pt x="273396" y="707198"/>
                </a:lnTo>
                <a:cubicBezTo>
                  <a:pt x="273627" y="706967"/>
                  <a:pt x="273858" y="706813"/>
                  <a:pt x="274166" y="706659"/>
                </a:cubicBezTo>
                <a:lnTo>
                  <a:pt x="285942" y="701579"/>
                </a:lnTo>
                <a:lnTo>
                  <a:pt x="289945" y="698885"/>
                </a:lnTo>
                <a:lnTo>
                  <a:pt x="291869" y="695036"/>
                </a:lnTo>
                <a:lnTo>
                  <a:pt x="293255" y="690803"/>
                </a:lnTo>
                <a:lnTo>
                  <a:pt x="293255" y="687109"/>
                </a:lnTo>
                <a:lnTo>
                  <a:pt x="291638" y="680104"/>
                </a:lnTo>
                <a:cubicBezTo>
                  <a:pt x="291561" y="679642"/>
                  <a:pt x="291561" y="679181"/>
                  <a:pt x="291638" y="678719"/>
                </a:cubicBezTo>
                <a:lnTo>
                  <a:pt x="292793" y="674793"/>
                </a:lnTo>
                <a:lnTo>
                  <a:pt x="295564" y="668020"/>
                </a:lnTo>
                <a:lnTo>
                  <a:pt x="296641" y="662094"/>
                </a:lnTo>
                <a:lnTo>
                  <a:pt x="297796" y="657860"/>
                </a:lnTo>
                <a:cubicBezTo>
                  <a:pt x="297873" y="657475"/>
                  <a:pt x="298104" y="657167"/>
                  <a:pt x="298335" y="656859"/>
                </a:cubicBezTo>
                <a:lnTo>
                  <a:pt x="303415" y="650702"/>
                </a:lnTo>
                <a:cubicBezTo>
                  <a:pt x="303722" y="650317"/>
                  <a:pt x="304107" y="650086"/>
                  <a:pt x="304569" y="649855"/>
                </a:cubicBezTo>
                <a:lnTo>
                  <a:pt x="307417" y="648700"/>
                </a:lnTo>
                <a:lnTo>
                  <a:pt x="313805" y="647084"/>
                </a:lnTo>
                <a:lnTo>
                  <a:pt x="313805" y="647084"/>
                </a:lnTo>
                <a:lnTo>
                  <a:pt x="314498" y="646391"/>
                </a:lnTo>
                <a:lnTo>
                  <a:pt x="315422" y="643621"/>
                </a:lnTo>
                <a:cubicBezTo>
                  <a:pt x="315653" y="642851"/>
                  <a:pt x="316268" y="642235"/>
                  <a:pt x="317038" y="641927"/>
                </a:cubicBezTo>
                <a:lnTo>
                  <a:pt x="319886" y="640773"/>
                </a:lnTo>
                <a:cubicBezTo>
                  <a:pt x="320502" y="640542"/>
                  <a:pt x="321271" y="640542"/>
                  <a:pt x="321887" y="640773"/>
                </a:cubicBezTo>
                <a:lnTo>
                  <a:pt x="326351" y="642466"/>
                </a:lnTo>
                <a:cubicBezTo>
                  <a:pt x="326506" y="642543"/>
                  <a:pt x="326736" y="642620"/>
                  <a:pt x="326890" y="642697"/>
                </a:cubicBezTo>
                <a:lnTo>
                  <a:pt x="333048" y="646623"/>
                </a:lnTo>
                <a:cubicBezTo>
                  <a:pt x="333356" y="646776"/>
                  <a:pt x="333587" y="647007"/>
                  <a:pt x="333818" y="647315"/>
                </a:cubicBezTo>
                <a:lnTo>
                  <a:pt x="338667" y="653781"/>
                </a:lnTo>
                <a:lnTo>
                  <a:pt x="341592" y="656090"/>
                </a:lnTo>
                <a:lnTo>
                  <a:pt x="347903" y="646468"/>
                </a:lnTo>
                <a:lnTo>
                  <a:pt x="347903" y="643928"/>
                </a:lnTo>
                <a:cubicBezTo>
                  <a:pt x="347903" y="642620"/>
                  <a:pt x="348827" y="641465"/>
                  <a:pt x="350135" y="641158"/>
                </a:cubicBezTo>
                <a:lnTo>
                  <a:pt x="363605" y="638310"/>
                </a:lnTo>
                <a:cubicBezTo>
                  <a:pt x="364144" y="638233"/>
                  <a:pt x="364682" y="638233"/>
                  <a:pt x="365221" y="638464"/>
                </a:cubicBezTo>
                <a:lnTo>
                  <a:pt x="377613" y="643544"/>
                </a:lnTo>
                <a:lnTo>
                  <a:pt x="383617" y="647084"/>
                </a:lnTo>
                <a:lnTo>
                  <a:pt x="394701" y="656936"/>
                </a:lnTo>
                <a:lnTo>
                  <a:pt x="424950" y="676717"/>
                </a:lnTo>
                <a:lnTo>
                  <a:pt x="434109" y="679412"/>
                </a:lnTo>
                <a:lnTo>
                  <a:pt x="446039" y="681028"/>
                </a:lnTo>
                <a:cubicBezTo>
                  <a:pt x="446270" y="681028"/>
                  <a:pt x="446578" y="681105"/>
                  <a:pt x="446809" y="681259"/>
                </a:cubicBezTo>
                <a:lnTo>
                  <a:pt x="451889" y="683491"/>
                </a:lnTo>
                <a:cubicBezTo>
                  <a:pt x="452197" y="683645"/>
                  <a:pt x="452428" y="683799"/>
                  <a:pt x="452659" y="684030"/>
                </a:cubicBezTo>
                <a:lnTo>
                  <a:pt x="470131" y="700347"/>
                </a:lnTo>
                <a:cubicBezTo>
                  <a:pt x="470285" y="700501"/>
                  <a:pt x="470439" y="700655"/>
                  <a:pt x="470593" y="700886"/>
                </a:cubicBezTo>
                <a:lnTo>
                  <a:pt x="474518" y="707044"/>
                </a:lnTo>
                <a:cubicBezTo>
                  <a:pt x="474672" y="707275"/>
                  <a:pt x="474826" y="707582"/>
                  <a:pt x="474903" y="707890"/>
                </a:cubicBezTo>
                <a:lnTo>
                  <a:pt x="476596" y="714663"/>
                </a:lnTo>
                <a:lnTo>
                  <a:pt x="477212" y="727056"/>
                </a:lnTo>
                <a:lnTo>
                  <a:pt x="478213" y="732521"/>
                </a:lnTo>
                <a:lnTo>
                  <a:pt x="479983" y="736600"/>
                </a:lnTo>
                <a:lnTo>
                  <a:pt x="482677" y="738524"/>
                </a:lnTo>
                <a:lnTo>
                  <a:pt x="488065" y="738986"/>
                </a:lnTo>
                <a:cubicBezTo>
                  <a:pt x="488296" y="738986"/>
                  <a:pt x="488527" y="739063"/>
                  <a:pt x="488681" y="739140"/>
                </a:cubicBezTo>
                <a:lnTo>
                  <a:pt x="493761" y="740833"/>
                </a:lnTo>
                <a:cubicBezTo>
                  <a:pt x="494530" y="741064"/>
                  <a:pt x="495223" y="741680"/>
                  <a:pt x="495531" y="742526"/>
                </a:cubicBezTo>
                <a:lnTo>
                  <a:pt x="498379" y="749839"/>
                </a:lnTo>
                <a:cubicBezTo>
                  <a:pt x="498456" y="750070"/>
                  <a:pt x="498533" y="750300"/>
                  <a:pt x="498533" y="750609"/>
                </a:cubicBezTo>
                <a:lnTo>
                  <a:pt x="499610" y="761615"/>
                </a:lnTo>
                <a:lnTo>
                  <a:pt x="500380" y="762616"/>
                </a:lnTo>
                <a:lnTo>
                  <a:pt x="502689" y="763617"/>
                </a:lnTo>
                <a:lnTo>
                  <a:pt x="504998" y="763001"/>
                </a:lnTo>
                <a:lnTo>
                  <a:pt x="507307" y="760692"/>
                </a:lnTo>
                <a:cubicBezTo>
                  <a:pt x="507846" y="760153"/>
                  <a:pt x="508539" y="759845"/>
                  <a:pt x="509309" y="759845"/>
                </a:cubicBezTo>
                <a:lnTo>
                  <a:pt x="509309" y="759845"/>
                </a:lnTo>
                <a:lnTo>
                  <a:pt x="512079" y="759845"/>
                </a:lnTo>
                <a:cubicBezTo>
                  <a:pt x="513234" y="759845"/>
                  <a:pt x="514312" y="760615"/>
                  <a:pt x="514696" y="761692"/>
                </a:cubicBezTo>
                <a:lnTo>
                  <a:pt x="517544" y="769543"/>
                </a:lnTo>
                <a:cubicBezTo>
                  <a:pt x="517698" y="769928"/>
                  <a:pt x="517775" y="770313"/>
                  <a:pt x="517698" y="770775"/>
                </a:cubicBezTo>
                <a:lnTo>
                  <a:pt x="517159" y="776393"/>
                </a:lnTo>
                <a:lnTo>
                  <a:pt x="515389" y="783551"/>
                </a:lnTo>
                <a:lnTo>
                  <a:pt x="515004" y="788016"/>
                </a:lnTo>
                <a:lnTo>
                  <a:pt x="517544" y="790556"/>
                </a:lnTo>
                <a:lnTo>
                  <a:pt x="527550" y="793712"/>
                </a:lnTo>
                <a:cubicBezTo>
                  <a:pt x="528012" y="793866"/>
                  <a:pt x="528397" y="794096"/>
                  <a:pt x="528705" y="794404"/>
                </a:cubicBezTo>
                <a:lnTo>
                  <a:pt x="532092" y="797791"/>
                </a:lnTo>
                <a:cubicBezTo>
                  <a:pt x="532322" y="798022"/>
                  <a:pt x="532553" y="798330"/>
                  <a:pt x="532707" y="798638"/>
                </a:cubicBezTo>
                <a:lnTo>
                  <a:pt x="539327" y="813493"/>
                </a:lnTo>
                <a:lnTo>
                  <a:pt x="541097" y="815648"/>
                </a:lnTo>
                <a:lnTo>
                  <a:pt x="565727" y="817264"/>
                </a:lnTo>
                <a:lnTo>
                  <a:pt x="572962" y="819034"/>
                </a:lnTo>
                <a:lnTo>
                  <a:pt x="590665" y="825269"/>
                </a:lnTo>
                <a:cubicBezTo>
                  <a:pt x="590973" y="825346"/>
                  <a:pt x="591204" y="825500"/>
                  <a:pt x="591512" y="825731"/>
                </a:cubicBezTo>
                <a:lnTo>
                  <a:pt x="594360" y="827963"/>
                </a:lnTo>
                <a:cubicBezTo>
                  <a:pt x="594591" y="828117"/>
                  <a:pt x="594745" y="828348"/>
                  <a:pt x="594976" y="828579"/>
                </a:cubicBezTo>
                <a:lnTo>
                  <a:pt x="597208" y="831965"/>
                </a:lnTo>
                <a:cubicBezTo>
                  <a:pt x="597362" y="832196"/>
                  <a:pt x="597516" y="832504"/>
                  <a:pt x="597593" y="832735"/>
                </a:cubicBezTo>
                <a:lnTo>
                  <a:pt x="599594" y="839586"/>
                </a:lnTo>
                <a:lnTo>
                  <a:pt x="601518" y="840894"/>
                </a:lnTo>
                <a:lnTo>
                  <a:pt x="615219" y="842356"/>
                </a:lnTo>
                <a:lnTo>
                  <a:pt x="685723" y="769081"/>
                </a:lnTo>
                <a:lnTo>
                  <a:pt x="685723" y="769081"/>
                </a:lnTo>
                <a:lnTo>
                  <a:pt x="685723" y="769081"/>
                </a:lnTo>
                <a:lnTo>
                  <a:pt x="687955" y="767234"/>
                </a:lnTo>
                <a:lnTo>
                  <a:pt x="697191" y="759845"/>
                </a:lnTo>
                <a:lnTo>
                  <a:pt x="702964" y="753764"/>
                </a:lnTo>
                <a:lnTo>
                  <a:pt x="708506" y="747991"/>
                </a:lnTo>
                <a:lnTo>
                  <a:pt x="709430" y="746298"/>
                </a:lnTo>
                <a:lnTo>
                  <a:pt x="711123" y="743219"/>
                </a:lnTo>
                <a:lnTo>
                  <a:pt x="713817" y="736754"/>
                </a:lnTo>
                <a:lnTo>
                  <a:pt x="719667" y="727825"/>
                </a:lnTo>
                <a:cubicBezTo>
                  <a:pt x="719821" y="727594"/>
                  <a:pt x="719975" y="727441"/>
                  <a:pt x="720128" y="727287"/>
                </a:cubicBezTo>
                <a:lnTo>
                  <a:pt x="725208" y="722822"/>
                </a:lnTo>
                <a:cubicBezTo>
                  <a:pt x="725593" y="722515"/>
                  <a:pt x="725978" y="722283"/>
                  <a:pt x="726440" y="722207"/>
                </a:cubicBezTo>
                <a:lnTo>
                  <a:pt x="728133" y="721822"/>
                </a:lnTo>
                <a:lnTo>
                  <a:pt x="733752" y="720513"/>
                </a:lnTo>
                <a:cubicBezTo>
                  <a:pt x="734137" y="720436"/>
                  <a:pt x="734522" y="720436"/>
                  <a:pt x="734907" y="720513"/>
                </a:cubicBezTo>
                <a:lnTo>
                  <a:pt x="740525" y="721668"/>
                </a:lnTo>
                <a:lnTo>
                  <a:pt x="745913" y="723438"/>
                </a:lnTo>
                <a:lnTo>
                  <a:pt x="748761" y="723823"/>
                </a:lnTo>
                <a:lnTo>
                  <a:pt x="750377" y="723438"/>
                </a:lnTo>
                <a:lnTo>
                  <a:pt x="751994" y="723053"/>
                </a:lnTo>
                <a:lnTo>
                  <a:pt x="768312" y="705658"/>
                </a:lnTo>
                <a:cubicBezTo>
                  <a:pt x="768465" y="705504"/>
                  <a:pt x="768619" y="705350"/>
                  <a:pt x="768773" y="705273"/>
                </a:cubicBezTo>
                <a:lnTo>
                  <a:pt x="770928" y="703811"/>
                </a:lnTo>
                <a:lnTo>
                  <a:pt x="775701" y="700501"/>
                </a:lnTo>
                <a:lnTo>
                  <a:pt x="778472" y="696499"/>
                </a:lnTo>
                <a:lnTo>
                  <a:pt x="779318" y="695267"/>
                </a:lnTo>
                <a:lnTo>
                  <a:pt x="783398" y="686493"/>
                </a:lnTo>
                <a:lnTo>
                  <a:pt x="783859" y="683491"/>
                </a:lnTo>
                <a:lnTo>
                  <a:pt x="783782" y="675486"/>
                </a:lnTo>
                <a:lnTo>
                  <a:pt x="783782" y="675486"/>
                </a:lnTo>
                <a:cubicBezTo>
                  <a:pt x="783782" y="675178"/>
                  <a:pt x="783859" y="674870"/>
                  <a:pt x="783936" y="674563"/>
                </a:cubicBezTo>
                <a:lnTo>
                  <a:pt x="784475" y="672869"/>
                </a:lnTo>
                <a:lnTo>
                  <a:pt x="785014" y="671176"/>
                </a:lnTo>
                <a:cubicBezTo>
                  <a:pt x="785245" y="670560"/>
                  <a:pt x="785630" y="670021"/>
                  <a:pt x="786245" y="669636"/>
                </a:cubicBezTo>
                <a:lnTo>
                  <a:pt x="789093" y="667943"/>
                </a:lnTo>
                <a:cubicBezTo>
                  <a:pt x="789401" y="667789"/>
                  <a:pt x="789709" y="667635"/>
                  <a:pt x="790094" y="667558"/>
                </a:cubicBezTo>
                <a:cubicBezTo>
                  <a:pt x="790402" y="667481"/>
                  <a:pt x="790787" y="667481"/>
                  <a:pt x="791095" y="667558"/>
                </a:cubicBezTo>
                <a:lnTo>
                  <a:pt x="793789" y="668097"/>
                </a:lnTo>
                <a:lnTo>
                  <a:pt x="793327" y="665095"/>
                </a:lnTo>
                <a:cubicBezTo>
                  <a:pt x="793327" y="664864"/>
                  <a:pt x="793250" y="664633"/>
                  <a:pt x="793327" y="664403"/>
                </a:cubicBezTo>
                <a:lnTo>
                  <a:pt x="793866" y="659322"/>
                </a:lnTo>
                <a:cubicBezTo>
                  <a:pt x="793942" y="658707"/>
                  <a:pt x="794250" y="658091"/>
                  <a:pt x="794712" y="657629"/>
                </a:cubicBezTo>
                <a:lnTo>
                  <a:pt x="795867" y="656474"/>
                </a:lnTo>
                <a:lnTo>
                  <a:pt x="797021" y="655320"/>
                </a:lnTo>
                <a:cubicBezTo>
                  <a:pt x="797406" y="654935"/>
                  <a:pt x="797868" y="654704"/>
                  <a:pt x="798330" y="654550"/>
                </a:cubicBezTo>
                <a:lnTo>
                  <a:pt x="800100" y="654088"/>
                </a:lnTo>
                <a:lnTo>
                  <a:pt x="800562" y="654011"/>
                </a:lnTo>
                <a:lnTo>
                  <a:pt x="800562" y="654011"/>
                </a:lnTo>
                <a:lnTo>
                  <a:pt x="800562" y="654011"/>
                </a:lnTo>
                <a:cubicBezTo>
                  <a:pt x="801485" y="653781"/>
                  <a:pt x="802563" y="654088"/>
                  <a:pt x="803256" y="654704"/>
                </a:cubicBezTo>
                <a:lnTo>
                  <a:pt x="804949" y="656397"/>
                </a:lnTo>
                <a:cubicBezTo>
                  <a:pt x="805334" y="656783"/>
                  <a:pt x="805565" y="657244"/>
                  <a:pt x="805719" y="657783"/>
                </a:cubicBezTo>
                <a:lnTo>
                  <a:pt x="808336" y="669405"/>
                </a:lnTo>
                <a:lnTo>
                  <a:pt x="810260" y="671715"/>
                </a:lnTo>
                <a:lnTo>
                  <a:pt x="813185" y="672792"/>
                </a:lnTo>
                <a:lnTo>
                  <a:pt x="814801" y="672330"/>
                </a:lnTo>
                <a:lnTo>
                  <a:pt x="815186" y="671253"/>
                </a:lnTo>
                <a:lnTo>
                  <a:pt x="813955" y="667635"/>
                </a:lnTo>
                <a:lnTo>
                  <a:pt x="810953" y="664094"/>
                </a:lnTo>
                <a:cubicBezTo>
                  <a:pt x="810799" y="663941"/>
                  <a:pt x="810645" y="663710"/>
                  <a:pt x="810568" y="663556"/>
                </a:cubicBezTo>
                <a:lnTo>
                  <a:pt x="807720" y="657937"/>
                </a:lnTo>
                <a:lnTo>
                  <a:pt x="803333" y="650856"/>
                </a:lnTo>
                <a:cubicBezTo>
                  <a:pt x="803179" y="650702"/>
                  <a:pt x="803102" y="650471"/>
                  <a:pt x="803025" y="650240"/>
                </a:cubicBezTo>
                <a:lnTo>
                  <a:pt x="802024" y="647161"/>
                </a:lnTo>
                <a:lnTo>
                  <a:pt x="796559" y="637848"/>
                </a:lnTo>
                <a:cubicBezTo>
                  <a:pt x="796328" y="637386"/>
                  <a:pt x="796175" y="636924"/>
                  <a:pt x="796175" y="636385"/>
                </a:cubicBezTo>
                <a:lnTo>
                  <a:pt x="796175" y="622916"/>
                </a:lnTo>
                <a:lnTo>
                  <a:pt x="797329" y="615142"/>
                </a:lnTo>
                <a:cubicBezTo>
                  <a:pt x="797406" y="614603"/>
                  <a:pt x="797637" y="614141"/>
                  <a:pt x="797945" y="613756"/>
                </a:cubicBezTo>
                <a:lnTo>
                  <a:pt x="800485" y="610677"/>
                </a:lnTo>
                <a:lnTo>
                  <a:pt x="812646" y="582122"/>
                </a:lnTo>
                <a:lnTo>
                  <a:pt x="817803" y="569961"/>
                </a:lnTo>
                <a:lnTo>
                  <a:pt x="818804" y="566035"/>
                </a:lnTo>
                <a:lnTo>
                  <a:pt x="822729" y="550179"/>
                </a:lnTo>
                <a:cubicBezTo>
                  <a:pt x="822806" y="549949"/>
                  <a:pt x="822883" y="549717"/>
                  <a:pt x="822960" y="549487"/>
                </a:cubicBezTo>
                <a:lnTo>
                  <a:pt x="827424" y="541020"/>
                </a:lnTo>
                <a:lnTo>
                  <a:pt x="835198" y="522701"/>
                </a:lnTo>
                <a:lnTo>
                  <a:pt x="838431" y="510155"/>
                </a:lnTo>
                <a:cubicBezTo>
                  <a:pt x="838508" y="509924"/>
                  <a:pt x="838585" y="509693"/>
                  <a:pt x="838662" y="509540"/>
                </a:cubicBezTo>
                <a:lnTo>
                  <a:pt x="842048" y="503382"/>
                </a:lnTo>
                <a:lnTo>
                  <a:pt x="852055" y="490528"/>
                </a:lnTo>
                <a:lnTo>
                  <a:pt x="854133" y="482677"/>
                </a:lnTo>
                <a:lnTo>
                  <a:pt x="855749" y="472286"/>
                </a:lnTo>
                <a:lnTo>
                  <a:pt x="857442" y="441113"/>
                </a:lnTo>
                <a:cubicBezTo>
                  <a:pt x="857519" y="439882"/>
                  <a:pt x="858366" y="438881"/>
                  <a:pt x="859521" y="438573"/>
                </a:cubicBezTo>
                <a:lnTo>
                  <a:pt x="865678" y="436880"/>
                </a:lnTo>
                <a:cubicBezTo>
                  <a:pt x="866140" y="436726"/>
                  <a:pt x="866602" y="436726"/>
                  <a:pt x="866987" y="436803"/>
                </a:cubicBezTo>
                <a:cubicBezTo>
                  <a:pt x="867449" y="436880"/>
                  <a:pt x="867833" y="437034"/>
                  <a:pt x="868141" y="437342"/>
                </a:cubicBezTo>
                <a:lnTo>
                  <a:pt x="873298" y="441421"/>
                </a:lnTo>
                <a:lnTo>
                  <a:pt x="878455" y="445501"/>
                </a:lnTo>
                <a:lnTo>
                  <a:pt x="881996" y="446886"/>
                </a:lnTo>
                <a:lnTo>
                  <a:pt x="891001" y="450427"/>
                </a:lnTo>
                <a:cubicBezTo>
                  <a:pt x="891386" y="450580"/>
                  <a:pt x="891771" y="450812"/>
                  <a:pt x="892002" y="451119"/>
                </a:cubicBezTo>
                <a:lnTo>
                  <a:pt x="898775" y="458432"/>
                </a:lnTo>
                <a:lnTo>
                  <a:pt x="901931" y="459355"/>
                </a:lnTo>
                <a:lnTo>
                  <a:pt x="907396" y="460279"/>
                </a:lnTo>
                <a:lnTo>
                  <a:pt x="913245" y="456815"/>
                </a:lnTo>
                <a:lnTo>
                  <a:pt x="920711" y="450350"/>
                </a:lnTo>
                <a:lnTo>
                  <a:pt x="927254" y="443268"/>
                </a:lnTo>
                <a:cubicBezTo>
                  <a:pt x="927408" y="443115"/>
                  <a:pt x="927562" y="443038"/>
                  <a:pt x="927639" y="442883"/>
                </a:cubicBezTo>
                <a:lnTo>
                  <a:pt x="945650" y="429953"/>
                </a:lnTo>
                <a:lnTo>
                  <a:pt x="976899" y="412866"/>
                </a:lnTo>
                <a:lnTo>
                  <a:pt x="996988" y="405938"/>
                </a:lnTo>
                <a:lnTo>
                  <a:pt x="1008919" y="399396"/>
                </a:lnTo>
                <a:lnTo>
                  <a:pt x="1018232" y="392776"/>
                </a:lnTo>
                <a:lnTo>
                  <a:pt x="1033626" y="377844"/>
                </a:lnTo>
                <a:lnTo>
                  <a:pt x="1038937" y="370378"/>
                </a:lnTo>
                <a:cubicBezTo>
                  <a:pt x="1039168" y="370070"/>
                  <a:pt x="1039476" y="369762"/>
                  <a:pt x="1039784" y="369609"/>
                </a:cubicBezTo>
                <a:lnTo>
                  <a:pt x="1042631" y="367915"/>
                </a:lnTo>
                <a:cubicBezTo>
                  <a:pt x="1043247" y="367530"/>
                  <a:pt x="1043940" y="367453"/>
                  <a:pt x="1044556" y="367530"/>
                </a:cubicBezTo>
                <a:lnTo>
                  <a:pt x="1044556" y="367530"/>
                </a:lnTo>
                <a:lnTo>
                  <a:pt x="1044556" y="367530"/>
                </a:lnTo>
                <a:lnTo>
                  <a:pt x="1047481" y="368069"/>
                </a:lnTo>
                <a:lnTo>
                  <a:pt x="1050405" y="368608"/>
                </a:lnTo>
                <a:lnTo>
                  <a:pt x="1084965" y="367530"/>
                </a:lnTo>
                <a:lnTo>
                  <a:pt x="1084965" y="367530"/>
                </a:lnTo>
                <a:lnTo>
                  <a:pt x="1084965" y="367530"/>
                </a:lnTo>
                <a:lnTo>
                  <a:pt x="1098973" y="369147"/>
                </a:lnTo>
                <a:lnTo>
                  <a:pt x="1103592" y="368146"/>
                </a:lnTo>
                <a:cubicBezTo>
                  <a:pt x="1104053" y="368069"/>
                  <a:pt x="1104515" y="368069"/>
                  <a:pt x="1104900" y="368146"/>
                </a:cubicBezTo>
                <a:lnTo>
                  <a:pt x="1113367" y="370378"/>
                </a:lnTo>
                <a:cubicBezTo>
                  <a:pt x="1113675" y="370455"/>
                  <a:pt x="1113983" y="370609"/>
                  <a:pt x="1114213" y="370763"/>
                </a:cubicBezTo>
                <a:lnTo>
                  <a:pt x="1117292" y="372841"/>
                </a:lnTo>
                <a:lnTo>
                  <a:pt x="1121141" y="374304"/>
                </a:lnTo>
                <a:lnTo>
                  <a:pt x="1125528" y="374765"/>
                </a:lnTo>
                <a:lnTo>
                  <a:pt x="1130839" y="374227"/>
                </a:lnTo>
                <a:lnTo>
                  <a:pt x="1136996" y="373226"/>
                </a:lnTo>
                <a:lnTo>
                  <a:pt x="1148388" y="367223"/>
                </a:lnTo>
                <a:cubicBezTo>
                  <a:pt x="1148619" y="367146"/>
                  <a:pt x="1148850" y="366991"/>
                  <a:pt x="1149081" y="366991"/>
                </a:cubicBezTo>
                <a:lnTo>
                  <a:pt x="1174404" y="361373"/>
                </a:lnTo>
                <a:lnTo>
                  <a:pt x="1181793" y="358140"/>
                </a:lnTo>
                <a:cubicBezTo>
                  <a:pt x="1181947" y="358063"/>
                  <a:pt x="1182178" y="357986"/>
                  <a:pt x="1182331" y="357986"/>
                </a:cubicBezTo>
                <a:lnTo>
                  <a:pt x="1196109" y="355215"/>
                </a:lnTo>
                <a:lnTo>
                  <a:pt x="1200496" y="353214"/>
                </a:lnTo>
                <a:lnTo>
                  <a:pt x="1203575" y="350674"/>
                </a:lnTo>
                <a:lnTo>
                  <a:pt x="1209040" y="345209"/>
                </a:lnTo>
                <a:cubicBezTo>
                  <a:pt x="1209271" y="344978"/>
                  <a:pt x="1209502" y="344824"/>
                  <a:pt x="1209733" y="344670"/>
                </a:cubicBezTo>
                <a:lnTo>
                  <a:pt x="1216506" y="341283"/>
                </a:lnTo>
                <a:cubicBezTo>
                  <a:pt x="1216737" y="341130"/>
                  <a:pt x="1217045" y="341053"/>
                  <a:pt x="1217353" y="341053"/>
                </a:cubicBezTo>
                <a:lnTo>
                  <a:pt x="1232516" y="338821"/>
                </a:lnTo>
                <a:lnTo>
                  <a:pt x="1238519" y="338821"/>
                </a:lnTo>
                <a:lnTo>
                  <a:pt x="1241906" y="337358"/>
                </a:lnTo>
                <a:cubicBezTo>
                  <a:pt x="1242291" y="337204"/>
                  <a:pt x="1242599" y="337127"/>
                  <a:pt x="1242984" y="337127"/>
                </a:cubicBezTo>
                <a:lnTo>
                  <a:pt x="1249757" y="337127"/>
                </a:lnTo>
                <a:lnTo>
                  <a:pt x="1257069" y="336588"/>
                </a:lnTo>
                <a:lnTo>
                  <a:pt x="1269692" y="332201"/>
                </a:lnTo>
                <a:lnTo>
                  <a:pt x="1286779" y="327660"/>
                </a:lnTo>
                <a:lnTo>
                  <a:pt x="1308639" y="325351"/>
                </a:lnTo>
                <a:lnTo>
                  <a:pt x="1314950" y="322195"/>
                </a:lnTo>
                <a:lnTo>
                  <a:pt x="1319030" y="319117"/>
                </a:lnTo>
                <a:lnTo>
                  <a:pt x="1327804" y="310881"/>
                </a:lnTo>
                <a:lnTo>
                  <a:pt x="1343352" y="299643"/>
                </a:lnTo>
                <a:lnTo>
                  <a:pt x="1343814" y="293101"/>
                </a:lnTo>
                <a:cubicBezTo>
                  <a:pt x="1343891" y="292331"/>
                  <a:pt x="1344276" y="291638"/>
                  <a:pt x="1344815" y="291099"/>
                </a:cubicBezTo>
                <a:lnTo>
                  <a:pt x="1356591" y="281555"/>
                </a:lnTo>
                <a:lnTo>
                  <a:pt x="1371138" y="272550"/>
                </a:lnTo>
                <a:lnTo>
                  <a:pt x="1374217" y="268932"/>
                </a:lnTo>
                <a:cubicBezTo>
                  <a:pt x="1374371" y="268701"/>
                  <a:pt x="1374602" y="268547"/>
                  <a:pt x="1374833" y="268393"/>
                </a:cubicBezTo>
                <a:lnTo>
                  <a:pt x="1383530" y="262775"/>
                </a:lnTo>
                <a:lnTo>
                  <a:pt x="1384839" y="258541"/>
                </a:lnTo>
                <a:lnTo>
                  <a:pt x="1384839" y="257464"/>
                </a:lnTo>
                <a:lnTo>
                  <a:pt x="1383684" y="255539"/>
                </a:lnTo>
                <a:lnTo>
                  <a:pt x="1375987" y="247304"/>
                </a:lnTo>
                <a:cubicBezTo>
                  <a:pt x="1375833" y="247150"/>
                  <a:pt x="1375679" y="246996"/>
                  <a:pt x="1375602" y="246765"/>
                </a:cubicBezTo>
                <a:lnTo>
                  <a:pt x="1369753" y="236605"/>
                </a:lnTo>
                <a:lnTo>
                  <a:pt x="1365366" y="233526"/>
                </a:lnTo>
                <a:lnTo>
                  <a:pt x="1363287" y="233526"/>
                </a:lnTo>
                <a:lnTo>
                  <a:pt x="1359516" y="236374"/>
                </a:lnTo>
                <a:cubicBezTo>
                  <a:pt x="1359208" y="236605"/>
                  <a:pt x="1358900" y="236759"/>
                  <a:pt x="1358592" y="236836"/>
                </a:cubicBezTo>
                <a:lnTo>
                  <a:pt x="1352434" y="238529"/>
                </a:lnTo>
                <a:cubicBezTo>
                  <a:pt x="1352127" y="238606"/>
                  <a:pt x="1351819" y="238683"/>
                  <a:pt x="1351588" y="238606"/>
                </a:cubicBezTo>
                <a:lnTo>
                  <a:pt x="1351588" y="238606"/>
                </a:lnTo>
                <a:lnTo>
                  <a:pt x="1351588" y="238606"/>
                </a:lnTo>
                <a:lnTo>
                  <a:pt x="1340735" y="238067"/>
                </a:lnTo>
                <a:lnTo>
                  <a:pt x="1337964" y="238760"/>
                </a:lnTo>
                <a:lnTo>
                  <a:pt x="1336810" y="241377"/>
                </a:lnTo>
                <a:cubicBezTo>
                  <a:pt x="1336656" y="241762"/>
                  <a:pt x="1336348" y="242147"/>
                  <a:pt x="1336040" y="242378"/>
                </a:cubicBezTo>
                <a:cubicBezTo>
                  <a:pt x="1335732" y="242685"/>
                  <a:pt x="1335347" y="242839"/>
                  <a:pt x="1334885" y="242993"/>
                </a:cubicBezTo>
                <a:lnTo>
                  <a:pt x="1332653" y="243532"/>
                </a:lnTo>
                <a:cubicBezTo>
                  <a:pt x="1332268" y="243609"/>
                  <a:pt x="1331807" y="243609"/>
                  <a:pt x="1331422" y="243532"/>
                </a:cubicBezTo>
                <a:lnTo>
                  <a:pt x="1331422" y="243532"/>
                </a:lnTo>
                <a:lnTo>
                  <a:pt x="1331422" y="243532"/>
                </a:lnTo>
                <a:lnTo>
                  <a:pt x="1330652" y="243378"/>
                </a:lnTo>
                <a:lnTo>
                  <a:pt x="1329113" y="243070"/>
                </a:lnTo>
                <a:lnTo>
                  <a:pt x="1326034" y="243532"/>
                </a:lnTo>
                <a:lnTo>
                  <a:pt x="1325649" y="243609"/>
                </a:lnTo>
                <a:lnTo>
                  <a:pt x="1314796" y="246919"/>
                </a:lnTo>
                <a:cubicBezTo>
                  <a:pt x="1314565" y="246996"/>
                  <a:pt x="1314258" y="247073"/>
                  <a:pt x="1314027" y="247073"/>
                </a:cubicBezTo>
                <a:lnTo>
                  <a:pt x="1305021" y="247073"/>
                </a:lnTo>
                <a:lnTo>
                  <a:pt x="1305021" y="247073"/>
                </a:lnTo>
                <a:cubicBezTo>
                  <a:pt x="1304790" y="247073"/>
                  <a:pt x="1304482" y="246996"/>
                  <a:pt x="1304252" y="246996"/>
                </a:cubicBezTo>
                <a:lnTo>
                  <a:pt x="1302019" y="246380"/>
                </a:lnTo>
                <a:lnTo>
                  <a:pt x="1300326" y="245918"/>
                </a:lnTo>
                <a:cubicBezTo>
                  <a:pt x="1300326" y="245918"/>
                  <a:pt x="1300326" y="245918"/>
                  <a:pt x="1300326" y="245918"/>
                </a:cubicBezTo>
                <a:lnTo>
                  <a:pt x="1300326" y="245918"/>
                </a:lnTo>
                <a:cubicBezTo>
                  <a:pt x="1300018" y="245841"/>
                  <a:pt x="1299633" y="245687"/>
                  <a:pt x="1299402" y="245456"/>
                </a:cubicBezTo>
                <a:lnTo>
                  <a:pt x="1295246" y="242223"/>
                </a:lnTo>
                <a:lnTo>
                  <a:pt x="1291936" y="242609"/>
                </a:lnTo>
                <a:lnTo>
                  <a:pt x="1290320" y="243147"/>
                </a:lnTo>
                <a:lnTo>
                  <a:pt x="1285702" y="244764"/>
                </a:lnTo>
                <a:cubicBezTo>
                  <a:pt x="1285394" y="244841"/>
                  <a:pt x="1285086" y="244918"/>
                  <a:pt x="1284778" y="244918"/>
                </a:cubicBezTo>
                <a:lnTo>
                  <a:pt x="1278159" y="245148"/>
                </a:lnTo>
                <a:lnTo>
                  <a:pt x="1278082" y="245534"/>
                </a:lnTo>
                <a:lnTo>
                  <a:pt x="1278544" y="248304"/>
                </a:lnTo>
                <a:cubicBezTo>
                  <a:pt x="1278621" y="248766"/>
                  <a:pt x="1278621" y="249228"/>
                  <a:pt x="1278467" y="249690"/>
                </a:cubicBezTo>
                <a:lnTo>
                  <a:pt x="1277312" y="253076"/>
                </a:lnTo>
                <a:cubicBezTo>
                  <a:pt x="1277235" y="253384"/>
                  <a:pt x="1277004" y="253692"/>
                  <a:pt x="1276773" y="254000"/>
                </a:cubicBezTo>
                <a:cubicBezTo>
                  <a:pt x="1276773" y="254000"/>
                  <a:pt x="1276696" y="254077"/>
                  <a:pt x="1276696" y="254154"/>
                </a:cubicBezTo>
                <a:cubicBezTo>
                  <a:pt x="1276465" y="254462"/>
                  <a:pt x="1276081" y="254692"/>
                  <a:pt x="1275773" y="254847"/>
                </a:cubicBezTo>
                <a:lnTo>
                  <a:pt x="1271847" y="256540"/>
                </a:lnTo>
                <a:cubicBezTo>
                  <a:pt x="1271154" y="256848"/>
                  <a:pt x="1270308" y="256848"/>
                  <a:pt x="1269615" y="256540"/>
                </a:cubicBezTo>
                <a:lnTo>
                  <a:pt x="1264535" y="254308"/>
                </a:lnTo>
                <a:lnTo>
                  <a:pt x="1255915" y="249459"/>
                </a:lnTo>
                <a:lnTo>
                  <a:pt x="1252143" y="249459"/>
                </a:lnTo>
                <a:cubicBezTo>
                  <a:pt x="1251835" y="249459"/>
                  <a:pt x="1251527" y="249382"/>
                  <a:pt x="1251219" y="249305"/>
                </a:cubicBezTo>
                <a:lnTo>
                  <a:pt x="1231438" y="242685"/>
                </a:lnTo>
                <a:lnTo>
                  <a:pt x="1226743" y="242685"/>
                </a:lnTo>
                <a:lnTo>
                  <a:pt x="1217353" y="245841"/>
                </a:lnTo>
                <a:lnTo>
                  <a:pt x="1214813" y="247381"/>
                </a:lnTo>
                <a:cubicBezTo>
                  <a:pt x="1214505" y="247534"/>
                  <a:pt x="1214197" y="247688"/>
                  <a:pt x="1213812" y="247765"/>
                </a:cubicBezTo>
                <a:lnTo>
                  <a:pt x="1199727" y="249997"/>
                </a:lnTo>
                <a:cubicBezTo>
                  <a:pt x="1198957" y="250152"/>
                  <a:pt x="1198187" y="249920"/>
                  <a:pt x="1197571" y="249459"/>
                </a:cubicBezTo>
                <a:cubicBezTo>
                  <a:pt x="1196956" y="248997"/>
                  <a:pt x="1196571" y="248227"/>
                  <a:pt x="1196494" y="247458"/>
                </a:cubicBezTo>
                <a:lnTo>
                  <a:pt x="1195955" y="240376"/>
                </a:lnTo>
                <a:lnTo>
                  <a:pt x="1194031" y="237760"/>
                </a:lnTo>
                <a:lnTo>
                  <a:pt x="1190798" y="236374"/>
                </a:lnTo>
                <a:lnTo>
                  <a:pt x="1188951" y="235989"/>
                </a:lnTo>
                <a:lnTo>
                  <a:pt x="1181023" y="233680"/>
                </a:lnTo>
                <a:lnTo>
                  <a:pt x="1161934" y="228600"/>
                </a:lnTo>
                <a:cubicBezTo>
                  <a:pt x="1161627" y="228523"/>
                  <a:pt x="1161319" y="228369"/>
                  <a:pt x="1161011" y="228215"/>
                </a:cubicBezTo>
                <a:lnTo>
                  <a:pt x="1153699" y="223135"/>
                </a:lnTo>
                <a:lnTo>
                  <a:pt x="1148234" y="217747"/>
                </a:lnTo>
                <a:cubicBezTo>
                  <a:pt x="1148003" y="217516"/>
                  <a:pt x="1147772" y="217132"/>
                  <a:pt x="1147618" y="216824"/>
                </a:cubicBezTo>
                <a:lnTo>
                  <a:pt x="1143154" y="205586"/>
                </a:lnTo>
                <a:lnTo>
                  <a:pt x="1127529" y="175491"/>
                </a:lnTo>
                <a:lnTo>
                  <a:pt x="1109133" y="149398"/>
                </a:lnTo>
                <a:lnTo>
                  <a:pt x="1101821" y="141624"/>
                </a:lnTo>
                <a:lnTo>
                  <a:pt x="1094124" y="137468"/>
                </a:lnTo>
                <a:lnTo>
                  <a:pt x="1085427" y="135313"/>
                </a:lnTo>
                <a:cubicBezTo>
                  <a:pt x="1085196" y="135236"/>
                  <a:pt x="1084965" y="135159"/>
                  <a:pt x="1084811" y="135082"/>
                </a:cubicBezTo>
                <a:lnTo>
                  <a:pt x="1065722" y="124922"/>
                </a:lnTo>
                <a:lnTo>
                  <a:pt x="1055255" y="121612"/>
                </a:lnTo>
                <a:lnTo>
                  <a:pt x="1044787" y="118302"/>
                </a:lnTo>
                <a:cubicBezTo>
                  <a:pt x="1044325" y="118148"/>
                  <a:pt x="1043940" y="117918"/>
                  <a:pt x="1043632" y="117609"/>
                </a:cubicBezTo>
                <a:lnTo>
                  <a:pt x="1039707" y="113684"/>
                </a:lnTo>
                <a:cubicBezTo>
                  <a:pt x="1039091" y="113069"/>
                  <a:pt x="1038783" y="112145"/>
                  <a:pt x="1038937" y="111221"/>
                </a:cubicBezTo>
                <a:lnTo>
                  <a:pt x="1039476" y="107835"/>
                </a:lnTo>
                <a:cubicBezTo>
                  <a:pt x="1040476" y="107219"/>
                  <a:pt x="1040938" y="106603"/>
                  <a:pt x="1041554" y="106141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40" name="Forma libre: forma 103">
            <a:extLst>
              <a:ext uri="{FF2B5EF4-FFF2-40B4-BE49-F238E27FC236}">
                <a16:creationId xmlns:a16="http://schemas.microsoft.com/office/drawing/2014/main" id="{7B39B288-407B-FC47-58C0-73A8ED40E339}"/>
              </a:ext>
            </a:extLst>
          </p:cNvPr>
          <p:cNvSpPr/>
          <p:nvPr/>
        </p:nvSpPr>
        <p:spPr>
          <a:xfrm>
            <a:off x="8591307" y="3243221"/>
            <a:ext cx="607201" cy="637166"/>
          </a:xfrm>
          <a:custGeom>
            <a:avLst/>
            <a:gdLst>
              <a:gd name="connsiteX0" fmla="*/ 13470 w 790786"/>
              <a:gd name="connsiteY0" fmla="*/ 661401 h 829810"/>
              <a:gd name="connsiteX1" fmla="*/ 12700 w 790786"/>
              <a:gd name="connsiteY1" fmla="*/ 662709 h 829810"/>
              <a:gd name="connsiteX2" fmla="*/ 3002 w 790786"/>
              <a:gd name="connsiteY2" fmla="*/ 671869 h 829810"/>
              <a:gd name="connsiteX3" fmla="*/ 539 w 790786"/>
              <a:gd name="connsiteY3" fmla="*/ 677718 h 829810"/>
              <a:gd name="connsiteX4" fmla="*/ 0 w 790786"/>
              <a:gd name="connsiteY4" fmla="*/ 681798 h 829810"/>
              <a:gd name="connsiteX5" fmla="*/ 1078 w 790786"/>
              <a:gd name="connsiteY5" fmla="*/ 696961 h 829810"/>
              <a:gd name="connsiteX6" fmla="*/ 8390 w 790786"/>
              <a:gd name="connsiteY6" fmla="*/ 709969 h 829810"/>
              <a:gd name="connsiteX7" fmla="*/ 35483 w 790786"/>
              <a:gd name="connsiteY7" fmla="*/ 730981 h 829810"/>
              <a:gd name="connsiteX8" fmla="*/ 35945 w 790786"/>
              <a:gd name="connsiteY8" fmla="*/ 731443 h 829810"/>
              <a:gd name="connsiteX9" fmla="*/ 55649 w 790786"/>
              <a:gd name="connsiteY9" fmla="*/ 756766 h 829810"/>
              <a:gd name="connsiteX10" fmla="*/ 71967 w 790786"/>
              <a:gd name="connsiteY10" fmla="*/ 783167 h 829810"/>
              <a:gd name="connsiteX11" fmla="*/ 81588 w 790786"/>
              <a:gd name="connsiteY11" fmla="*/ 792788 h 829810"/>
              <a:gd name="connsiteX12" fmla="*/ 94519 w 790786"/>
              <a:gd name="connsiteY12" fmla="*/ 800331 h 829810"/>
              <a:gd name="connsiteX13" fmla="*/ 122305 w 790786"/>
              <a:gd name="connsiteY13" fmla="*/ 808644 h 829810"/>
              <a:gd name="connsiteX14" fmla="*/ 122844 w 790786"/>
              <a:gd name="connsiteY14" fmla="*/ 808875 h 829810"/>
              <a:gd name="connsiteX15" fmla="*/ 129001 w 790786"/>
              <a:gd name="connsiteY15" fmla="*/ 812261 h 829810"/>
              <a:gd name="connsiteX16" fmla="*/ 141701 w 790786"/>
              <a:gd name="connsiteY16" fmla="*/ 817033 h 829810"/>
              <a:gd name="connsiteX17" fmla="*/ 155864 w 790786"/>
              <a:gd name="connsiteY17" fmla="*/ 817572 h 829810"/>
              <a:gd name="connsiteX18" fmla="*/ 156941 w 790786"/>
              <a:gd name="connsiteY18" fmla="*/ 817803 h 829810"/>
              <a:gd name="connsiteX19" fmla="*/ 170103 w 790786"/>
              <a:gd name="connsiteY19" fmla="*/ 823807 h 829810"/>
              <a:gd name="connsiteX20" fmla="*/ 193887 w 790786"/>
              <a:gd name="connsiteY20" fmla="*/ 827655 h 829810"/>
              <a:gd name="connsiteX21" fmla="*/ 212667 w 790786"/>
              <a:gd name="connsiteY21" fmla="*/ 828194 h 829810"/>
              <a:gd name="connsiteX22" fmla="*/ 222135 w 790786"/>
              <a:gd name="connsiteY22" fmla="*/ 829811 h 829810"/>
              <a:gd name="connsiteX23" fmla="*/ 230909 w 790786"/>
              <a:gd name="connsiteY23" fmla="*/ 828271 h 829810"/>
              <a:gd name="connsiteX24" fmla="*/ 237990 w 790786"/>
              <a:gd name="connsiteY24" fmla="*/ 825269 h 829810"/>
              <a:gd name="connsiteX25" fmla="*/ 244379 w 790786"/>
              <a:gd name="connsiteY25" fmla="*/ 818881 h 829810"/>
              <a:gd name="connsiteX26" fmla="*/ 250382 w 790786"/>
              <a:gd name="connsiteY26" fmla="*/ 811261 h 829810"/>
              <a:gd name="connsiteX27" fmla="*/ 257387 w 790786"/>
              <a:gd name="connsiteY27" fmla="*/ 804257 h 829810"/>
              <a:gd name="connsiteX28" fmla="*/ 277399 w 790786"/>
              <a:gd name="connsiteY28" fmla="*/ 789863 h 829810"/>
              <a:gd name="connsiteX29" fmla="*/ 282402 w 790786"/>
              <a:gd name="connsiteY29" fmla="*/ 784783 h 829810"/>
              <a:gd name="connsiteX30" fmla="*/ 287251 w 790786"/>
              <a:gd name="connsiteY30" fmla="*/ 776085 h 829810"/>
              <a:gd name="connsiteX31" fmla="*/ 287559 w 790786"/>
              <a:gd name="connsiteY31" fmla="*/ 775624 h 829810"/>
              <a:gd name="connsiteX32" fmla="*/ 294871 w 790786"/>
              <a:gd name="connsiteY32" fmla="*/ 767157 h 829810"/>
              <a:gd name="connsiteX33" fmla="*/ 319655 w 790786"/>
              <a:gd name="connsiteY33" fmla="*/ 740064 h 829810"/>
              <a:gd name="connsiteX34" fmla="*/ 338051 w 790786"/>
              <a:gd name="connsiteY34" fmla="*/ 714971 h 829810"/>
              <a:gd name="connsiteX35" fmla="*/ 363297 w 790786"/>
              <a:gd name="connsiteY35" fmla="*/ 677411 h 829810"/>
              <a:gd name="connsiteX36" fmla="*/ 363759 w 790786"/>
              <a:gd name="connsiteY36" fmla="*/ 676872 h 829810"/>
              <a:gd name="connsiteX37" fmla="*/ 392161 w 790786"/>
              <a:gd name="connsiteY37" fmla="*/ 651241 h 829810"/>
              <a:gd name="connsiteX38" fmla="*/ 420639 w 790786"/>
              <a:gd name="connsiteY38" fmla="*/ 605983 h 829810"/>
              <a:gd name="connsiteX39" fmla="*/ 432416 w 790786"/>
              <a:gd name="connsiteY39" fmla="*/ 586355 h 829810"/>
              <a:gd name="connsiteX40" fmla="*/ 440805 w 790786"/>
              <a:gd name="connsiteY40" fmla="*/ 570730 h 829810"/>
              <a:gd name="connsiteX41" fmla="*/ 441421 w 790786"/>
              <a:gd name="connsiteY41" fmla="*/ 569884 h 829810"/>
              <a:gd name="connsiteX42" fmla="*/ 449272 w 790786"/>
              <a:gd name="connsiteY42" fmla="*/ 563110 h 829810"/>
              <a:gd name="connsiteX43" fmla="*/ 466898 w 790786"/>
              <a:gd name="connsiteY43" fmla="*/ 550564 h 829810"/>
              <a:gd name="connsiteX44" fmla="*/ 470670 w 790786"/>
              <a:gd name="connsiteY44" fmla="*/ 548409 h 829810"/>
              <a:gd name="connsiteX45" fmla="*/ 484447 w 790786"/>
              <a:gd name="connsiteY45" fmla="*/ 533015 h 829810"/>
              <a:gd name="connsiteX46" fmla="*/ 489912 w 790786"/>
              <a:gd name="connsiteY46" fmla="*/ 525395 h 829810"/>
              <a:gd name="connsiteX47" fmla="*/ 494684 w 790786"/>
              <a:gd name="connsiteY47" fmla="*/ 514620 h 829810"/>
              <a:gd name="connsiteX48" fmla="*/ 506922 w 790786"/>
              <a:gd name="connsiteY48" fmla="*/ 472209 h 829810"/>
              <a:gd name="connsiteX49" fmla="*/ 507307 w 790786"/>
              <a:gd name="connsiteY49" fmla="*/ 471440 h 829810"/>
              <a:gd name="connsiteX50" fmla="*/ 512926 w 790786"/>
              <a:gd name="connsiteY50" fmla="*/ 462973 h 829810"/>
              <a:gd name="connsiteX51" fmla="*/ 517775 w 790786"/>
              <a:gd name="connsiteY51" fmla="*/ 458047 h 829810"/>
              <a:gd name="connsiteX52" fmla="*/ 519007 w 790786"/>
              <a:gd name="connsiteY52" fmla="*/ 457354 h 829810"/>
              <a:gd name="connsiteX53" fmla="*/ 522932 w 790786"/>
              <a:gd name="connsiteY53" fmla="*/ 456199 h 829810"/>
              <a:gd name="connsiteX54" fmla="*/ 524087 w 790786"/>
              <a:gd name="connsiteY54" fmla="*/ 456123 h 829810"/>
              <a:gd name="connsiteX55" fmla="*/ 528551 w 790786"/>
              <a:gd name="connsiteY55" fmla="*/ 456661 h 829810"/>
              <a:gd name="connsiteX56" fmla="*/ 529552 w 790786"/>
              <a:gd name="connsiteY56" fmla="*/ 456969 h 829810"/>
              <a:gd name="connsiteX57" fmla="*/ 540789 w 790786"/>
              <a:gd name="connsiteY57" fmla="*/ 463127 h 829810"/>
              <a:gd name="connsiteX58" fmla="*/ 544022 w 790786"/>
              <a:gd name="connsiteY58" fmla="*/ 464282 h 829810"/>
              <a:gd name="connsiteX59" fmla="*/ 555028 w 790786"/>
              <a:gd name="connsiteY59" fmla="*/ 460818 h 829810"/>
              <a:gd name="connsiteX60" fmla="*/ 586663 w 790786"/>
              <a:gd name="connsiteY60" fmla="*/ 436341 h 829810"/>
              <a:gd name="connsiteX61" fmla="*/ 598901 w 790786"/>
              <a:gd name="connsiteY61" fmla="*/ 422410 h 829810"/>
              <a:gd name="connsiteX62" fmla="*/ 601210 w 790786"/>
              <a:gd name="connsiteY62" fmla="*/ 416945 h 829810"/>
              <a:gd name="connsiteX63" fmla="*/ 598824 w 790786"/>
              <a:gd name="connsiteY63" fmla="*/ 407324 h 829810"/>
              <a:gd name="connsiteX64" fmla="*/ 591127 w 790786"/>
              <a:gd name="connsiteY64" fmla="*/ 399165 h 829810"/>
              <a:gd name="connsiteX65" fmla="*/ 582430 w 790786"/>
              <a:gd name="connsiteY65" fmla="*/ 393700 h 829810"/>
              <a:gd name="connsiteX66" fmla="*/ 581275 w 790786"/>
              <a:gd name="connsiteY66" fmla="*/ 392238 h 829810"/>
              <a:gd name="connsiteX67" fmla="*/ 577888 w 790786"/>
              <a:gd name="connsiteY67" fmla="*/ 382693 h 829810"/>
              <a:gd name="connsiteX68" fmla="*/ 577888 w 790786"/>
              <a:gd name="connsiteY68" fmla="*/ 380923 h 829810"/>
              <a:gd name="connsiteX69" fmla="*/ 580121 w 790786"/>
              <a:gd name="connsiteY69" fmla="*/ 373611 h 829810"/>
              <a:gd name="connsiteX70" fmla="*/ 584662 w 790786"/>
              <a:gd name="connsiteY70" fmla="*/ 361604 h 829810"/>
              <a:gd name="connsiteX71" fmla="*/ 592128 w 790786"/>
              <a:gd name="connsiteY71" fmla="*/ 347749 h 829810"/>
              <a:gd name="connsiteX72" fmla="*/ 609292 w 790786"/>
              <a:gd name="connsiteY72" fmla="*/ 325967 h 829810"/>
              <a:gd name="connsiteX73" fmla="*/ 629843 w 790786"/>
              <a:gd name="connsiteY73" fmla="*/ 307109 h 829810"/>
              <a:gd name="connsiteX74" fmla="*/ 630459 w 790786"/>
              <a:gd name="connsiteY74" fmla="*/ 306647 h 829810"/>
              <a:gd name="connsiteX75" fmla="*/ 633845 w 790786"/>
              <a:gd name="connsiteY75" fmla="*/ 304954 h 829810"/>
              <a:gd name="connsiteX76" fmla="*/ 638925 w 790786"/>
              <a:gd name="connsiteY76" fmla="*/ 303107 h 829810"/>
              <a:gd name="connsiteX77" fmla="*/ 639156 w 790786"/>
              <a:gd name="connsiteY77" fmla="*/ 302337 h 829810"/>
              <a:gd name="connsiteX78" fmla="*/ 649316 w 790786"/>
              <a:gd name="connsiteY78" fmla="*/ 272857 h 829810"/>
              <a:gd name="connsiteX79" fmla="*/ 662478 w 790786"/>
              <a:gd name="connsiteY79" fmla="*/ 249844 h 829810"/>
              <a:gd name="connsiteX80" fmla="*/ 666635 w 790786"/>
              <a:gd name="connsiteY80" fmla="*/ 244456 h 829810"/>
              <a:gd name="connsiteX81" fmla="*/ 667173 w 790786"/>
              <a:gd name="connsiteY81" fmla="*/ 243917 h 829810"/>
              <a:gd name="connsiteX82" fmla="*/ 675640 w 790786"/>
              <a:gd name="connsiteY82" fmla="*/ 237759 h 829810"/>
              <a:gd name="connsiteX83" fmla="*/ 676179 w 790786"/>
              <a:gd name="connsiteY83" fmla="*/ 237452 h 829810"/>
              <a:gd name="connsiteX84" fmla="*/ 686955 w 790786"/>
              <a:gd name="connsiteY84" fmla="*/ 232602 h 829810"/>
              <a:gd name="connsiteX85" fmla="*/ 696114 w 790786"/>
              <a:gd name="connsiteY85" fmla="*/ 222904 h 829810"/>
              <a:gd name="connsiteX86" fmla="*/ 696653 w 790786"/>
              <a:gd name="connsiteY86" fmla="*/ 222519 h 829810"/>
              <a:gd name="connsiteX87" fmla="*/ 714664 w 790786"/>
              <a:gd name="connsiteY87" fmla="*/ 210743 h 829810"/>
              <a:gd name="connsiteX88" fmla="*/ 720744 w 790786"/>
              <a:gd name="connsiteY88" fmla="*/ 205586 h 829810"/>
              <a:gd name="connsiteX89" fmla="*/ 731597 w 790786"/>
              <a:gd name="connsiteY89" fmla="*/ 187113 h 829810"/>
              <a:gd name="connsiteX90" fmla="*/ 735445 w 790786"/>
              <a:gd name="connsiteY90" fmla="*/ 175029 h 829810"/>
              <a:gd name="connsiteX91" fmla="*/ 737062 w 790786"/>
              <a:gd name="connsiteY91" fmla="*/ 163099 h 829810"/>
              <a:gd name="connsiteX92" fmla="*/ 738755 w 790786"/>
              <a:gd name="connsiteY92" fmla="*/ 131849 h 829810"/>
              <a:gd name="connsiteX93" fmla="*/ 740449 w 790786"/>
              <a:gd name="connsiteY93" fmla="*/ 115916 h 829810"/>
              <a:gd name="connsiteX94" fmla="*/ 740602 w 790786"/>
              <a:gd name="connsiteY94" fmla="*/ 115301 h 829810"/>
              <a:gd name="connsiteX95" fmla="*/ 745067 w 790786"/>
              <a:gd name="connsiteY95" fmla="*/ 102370 h 829810"/>
              <a:gd name="connsiteX96" fmla="*/ 745452 w 790786"/>
              <a:gd name="connsiteY96" fmla="*/ 101600 h 829810"/>
              <a:gd name="connsiteX97" fmla="*/ 773545 w 790786"/>
              <a:gd name="connsiteY97" fmla="*/ 63885 h 829810"/>
              <a:gd name="connsiteX98" fmla="*/ 781242 w 790786"/>
              <a:gd name="connsiteY98" fmla="*/ 50107 h 829810"/>
              <a:gd name="connsiteX99" fmla="*/ 789401 w 790786"/>
              <a:gd name="connsiteY99" fmla="*/ 29941 h 829810"/>
              <a:gd name="connsiteX100" fmla="*/ 790787 w 790786"/>
              <a:gd name="connsiteY100" fmla="*/ 21244 h 829810"/>
              <a:gd name="connsiteX101" fmla="*/ 778625 w 790786"/>
              <a:gd name="connsiteY101" fmla="*/ 12161 h 829810"/>
              <a:gd name="connsiteX102" fmla="*/ 778164 w 790786"/>
              <a:gd name="connsiteY102" fmla="*/ 11700 h 829810"/>
              <a:gd name="connsiteX103" fmla="*/ 768542 w 790786"/>
              <a:gd name="connsiteY103" fmla="*/ 0 h 829810"/>
              <a:gd name="connsiteX104" fmla="*/ 768388 w 790786"/>
              <a:gd name="connsiteY104" fmla="*/ 539 h 829810"/>
              <a:gd name="connsiteX105" fmla="*/ 767619 w 790786"/>
              <a:gd name="connsiteY105" fmla="*/ 1847 h 829810"/>
              <a:gd name="connsiteX106" fmla="*/ 743989 w 790786"/>
              <a:gd name="connsiteY106" fmla="*/ 23245 h 829810"/>
              <a:gd name="connsiteX107" fmla="*/ 728749 w 790786"/>
              <a:gd name="connsiteY107" fmla="*/ 33405 h 829810"/>
              <a:gd name="connsiteX108" fmla="*/ 724516 w 790786"/>
              <a:gd name="connsiteY108" fmla="*/ 38177 h 829810"/>
              <a:gd name="connsiteX109" fmla="*/ 721437 w 790786"/>
              <a:gd name="connsiteY109" fmla="*/ 42257 h 829810"/>
              <a:gd name="connsiteX110" fmla="*/ 717588 w 790786"/>
              <a:gd name="connsiteY110" fmla="*/ 50415 h 829810"/>
              <a:gd name="connsiteX111" fmla="*/ 717204 w 790786"/>
              <a:gd name="connsiteY111" fmla="*/ 51031 h 829810"/>
              <a:gd name="connsiteX112" fmla="*/ 714356 w 790786"/>
              <a:gd name="connsiteY112" fmla="*/ 54418 h 829810"/>
              <a:gd name="connsiteX113" fmla="*/ 713124 w 790786"/>
              <a:gd name="connsiteY113" fmla="*/ 55264 h 829810"/>
              <a:gd name="connsiteX114" fmla="*/ 708660 w 790786"/>
              <a:gd name="connsiteY114" fmla="*/ 56727 h 829810"/>
              <a:gd name="connsiteX115" fmla="*/ 707736 w 790786"/>
              <a:gd name="connsiteY115" fmla="*/ 57650 h 829810"/>
              <a:gd name="connsiteX116" fmla="*/ 704427 w 790786"/>
              <a:gd name="connsiteY116" fmla="*/ 63731 h 829810"/>
              <a:gd name="connsiteX117" fmla="*/ 704812 w 790786"/>
              <a:gd name="connsiteY117" fmla="*/ 67041 h 829810"/>
              <a:gd name="connsiteX118" fmla="*/ 705812 w 790786"/>
              <a:gd name="connsiteY118" fmla="*/ 69504 h 829810"/>
              <a:gd name="connsiteX119" fmla="*/ 706043 w 790786"/>
              <a:gd name="connsiteY119" fmla="*/ 70581 h 829810"/>
              <a:gd name="connsiteX120" fmla="*/ 706043 w 790786"/>
              <a:gd name="connsiteY120" fmla="*/ 74507 h 829810"/>
              <a:gd name="connsiteX121" fmla="*/ 705658 w 790786"/>
              <a:gd name="connsiteY121" fmla="*/ 75969 h 829810"/>
              <a:gd name="connsiteX122" fmla="*/ 703965 w 790786"/>
              <a:gd name="connsiteY122" fmla="*/ 78817 h 829810"/>
              <a:gd name="connsiteX123" fmla="*/ 699116 w 790786"/>
              <a:gd name="connsiteY123" fmla="*/ 84282 h 829810"/>
              <a:gd name="connsiteX124" fmla="*/ 698577 w 790786"/>
              <a:gd name="connsiteY124" fmla="*/ 84744 h 829810"/>
              <a:gd name="connsiteX125" fmla="*/ 695190 w 790786"/>
              <a:gd name="connsiteY125" fmla="*/ 86976 h 829810"/>
              <a:gd name="connsiteX126" fmla="*/ 692496 w 790786"/>
              <a:gd name="connsiteY126" fmla="*/ 89208 h 829810"/>
              <a:gd name="connsiteX127" fmla="*/ 690649 w 790786"/>
              <a:gd name="connsiteY127" fmla="*/ 92825 h 829810"/>
              <a:gd name="connsiteX128" fmla="*/ 689110 w 790786"/>
              <a:gd name="connsiteY128" fmla="*/ 100446 h 829810"/>
              <a:gd name="connsiteX129" fmla="*/ 689571 w 790786"/>
              <a:gd name="connsiteY129" fmla="*/ 105372 h 829810"/>
              <a:gd name="connsiteX130" fmla="*/ 691188 w 790786"/>
              <a:gd name="connsiteY130" fmla="*/ 110144 h 829810"/>
              <a:gd name="connsiteX131" fmla="*/ 691881 w 790786"/>
              <a:gd name="connsiteY131" fmla="*/ 114531 h 829810"/>
              <a:gd name="connsiteX132" fmla="*/ 691650 w 790786"/>
              <a:gd name="connsiteY132" fmla="*/ 116224 h 829810"/>
              <a:gd name="connsiteX133" fmla="*/ 689418 w 790786"/>
              <a:gd name="connsiteY133" fmla="*/ 120765 h 829810"/>
              <a:gd name="connsiteX134" fmla="*/ 688725 w 790786"/>
              <a:gd name="connsiteY134" fmla="*/ 121612 h 829810"/>
              <a:gd name="connsiteX135" fmla="*/ 681105 w 790786"/>
              <a:gd name="connsiteY135" fmla="*/ 128155 h 829810"/>
              <a:gd name="connsiteX136" fmla="*/ 673947 w 790786"/>
              <a:gd name="connsiteY136" fmla="*/ 137468 h 829810"/>
              <a:gd name="connsiteX137" fmla="*/ 659399 w 790786"/>
              <a:gd name="connsiteY137" fmla="*/ 158173 h 829810"/>
              <a:gd name="connsiteX138" fmla="*/ 638848 w 790786"/>
              <a:gd name="connsiteY138" fmla="*/ 178801 h 829810"/>
              <a:gd name="connsiteX139" fmla="*/ 637386 w 790786"/>
              <a:gd name="connsiteY139" fmla="*/ 179570 h 829810"/>
              <a:gd name="connsiteX140" fmla="*/ 615988 w 790786"/>
              <a:gd name="connsiteY140" fmla="*/ 183496 h 829810"/>
              <a:gd name="connsiteX141" fmla="*/ 615296 w 790786"/>
              <a:gd name="connsiteY141" fmla="*/ 183573 h 829810"/>
              <a:gd name="connsiteX142" fmla="*/ 597285 w 790786"/>
              <a:gd name="connsiteY142" fmla="*/ 182418 h 829810"/>
              <a:gd name="connsiteX143" fmla="*/ 579351 w 790786"/>
              <a:gd name="connsiteY143" fmla="*/ 177800 h 829810"/>
              <a:gd name="connsiteX144" fmla="*/ 578042 w 790786"/>
              <a:gd name="connsiteY144" fmla="*/ 177030 h 829810"/>
              <a:gd name="connsiteX145" fmla="*/ 575195 w 790786"/>
              <a:gd name="connsiteY145" fmla="*/ 174182 h 829810"/>
              <a:gd name="connsiteX146" fmla="*/ 574656 w 790786"/>
              <a:gd name="connsiteY146" fmla="*/ 173490 h 829810"/>
              <a:gd name="connsiteX147" fmla="*/ 572962 w 790786"/>
              <a:gd name="connsiteY147" fmla="*/ 170103 h 829810"/>
              <a:gd name="connsiteX148" fmla="*/ 572732 w 790786"/>
              <a:gd name="connsiteY148" fmla="*/ 168179 h 829810"/>
              <a:gd name="connsiteX149" fmla="*/ 576118 w 790786"/>
              <a:gd name="connsiteY149" fmla="*/ 154709 h 829810"/>
              <a:gd name="connsiteX150" fmla="*/ 576580 w 790786"/>
              <a:gd name="connsiteY150" fmla="*/ 148398 h 829810"/>
              <a:gd name="connsiteX151" fmla="*/ 577196 w 790786"/>
              <a:gd name="connsiteY151" fmla="*/ 145704 h 829810"/>
              <a:gd name="connsiteX152" fmla="*/ 577658 w 790786"/>
              <a:gd name="connsiteY152" fmla="*/ 144703 h 829810"/>
              <a:gd name="connsiteX153" fmla="*/ 580736 w 790786"/>
              <a:gd name="connsiteY153" fmla="*/ 140547 h 829810"/>
              <a:gd name="connsiteX154" fmla="*/ 581583 w 790786"/>
              <a:gd name="connsiteY154" fmla="*/ 138007 h 829810"/>
              <a:gd name="connsiteX155" fmla="*/ 581583 w 790786"/>
              <a:gd name="connsiteY155" fmla="*/ 134543 h 829810"/>
              <a:gd name="connsiteX156" fmla="*/ 581737 w 790786"/>
              <a:gd name="connsiteY156" fmla="*/ 133620 h 829810"/>
              <a:gd name="connsiteX157" fmla="*/ 584662 w 790786"/>
              <a:gd name="connsiteY157" fmla="*/ 124922 h 829810"/>
              <a:gd name="connsiteX158" fmla="*/ 552181 w 790786"/>
              <a:gd name="connsiteY158" fmla="*/ 124922 h 829810"/>
              <a:gd name="connsiteX159" fmla="*/ 552181 w 790786"/>
              <a:gd name="connsiteY159" fmla="*/ 124922 h 829810"/>
              <a:gd name="connsiteX160" fmla="*/ 547255 w 790786"/>
              <a:gd name="connsiteY160" fmla="*/ 126230 h 829810"/>
              <a:gd name="connsiteX161" fmla="*/ 545561 w 790786"/>
              <a:gd name="connsiteY161" fmla="*/ 128309 h 829810"/>
              <a:gd name="connsiteX162" fmla="*/ 544638 w 790786"/>
              <a:gd name="connsiteY162" fmla="*/ 129078 h 829810"/>
              <a:gd name="connsiteX163" fmla="*/ 540635 w 790786"/>
              <a:gd name="connsiteY163" fmla="*/ 131079 h 829810"/>
              <a:gd name="connsiteX164" fmla="*/ 538249 w 790786"/>
              <a:gd name="connsiteY164" fmla="*/ 133927 h 829810"/>
              <a:gd name="connsiteX165" fmla="*/ 537787 w 790786"/>
              <a:gd name="connsiteY165" fmla="*/ 139238 h 829810"/>
              <a:gd name="connsiteX166" fmla="*/ 536479 w 790786"/>
              <a:gd name="connsiteY166" fmla="*/ 141394 h 829810"/>
              <a:gd name="connsiteX167" fmla="*/ 534016 w 790786"/>
              <a:gd name="connsiteY167" fmla="*/ 141624 h 829810"/>
              <a:gd name="connsiteX168" fmla="*/ 526704 w 790786"/>
              <a:gd name="connsiteY168" fmla="*/ 138776 h 829810"/>
              <a:gd name="connsiteX169" fmla="*/ 525164 w 790786"/>
              <a:gd name="connsiteY169" fmla="*/ 137391 h 829810"/>
              <a:gd name="connsiteX170" fmla="*/ 523548 w 790786"/>
              <a:gd name="connsiteY170" fmla="*/ 134158 h 829810"/>
              <a:gd name="connsiteX171" fmla="*/ 522162 w 790786"/>
              <a:gd name="connsiteY171" fmla="*/ 133927 h 829810"/>
              <a:gd name="connsiteX172" fmla="*/ 519007 w 790786"/>
              <a:gd name="connsiteY172" fmla="*/ 134697 h 829810"/>
              <a:gd name="connsiteX173" fmla="*/ 514465 w 790786"/>
              <a:gd name="connsiteY173" fmla="*/ 139238 h 829810"/>
              <a:gd name="connsiteX174" fmla="*/ 511925 w 790786"/>
              <a:gd name="connsiteY174" fmla="*/ 142856 h 829810"/>
              <a:gd name="connsiteX175" fmla="*/ 511464 w 790786"/>
              <a:gd name="connsiteY175" fmla="*/ 143318 h 829810"/>
              <a:gd name="connsiteX176" fmla="*/ 506999 w 790786"/>
              <a:gd name="connsiteY176" fmla="*/ 147243 h 829810"/>
              <a:gd name="connsiteX177" fmla="*/ 503382 w 790786"/>
              <a:gd name="connsiteY177" fmla="*/ 147320 h 829810"/>
              <a:gd name="connsiteX178" fmla="*/ 497763 w 790786"/>
              <a:gd name="connsiteY178" fmla="*/ 142856 h 829810"/>
              <a:gd name="connsiteX179" fmla="*/ 493068 w 790786"/>
              <a:gd name="connsiteY179" fmla="*/ 140316 h 829810"/>
              <a:gd name="connsiteX180" fmla="*/ 482138 w 790786"/>
              <a:gd name="connsiteY180" fmla="*/ 133235 h 829810"/>
              <a:gd name="connsiteX181" fmla="*/ 479213 w 790786"/>
              <a:gd name="connsiteY181" fmla="*/ 132850 h 829810"/>
              <a:gd name="connsiteX182" fmla="*/ 469053 w 790786"/>
              <a:gd name="connsiteY182" fmla="*/ 134389 h 829810"/>
              <a:gd name="connsiteX183" fmla="*/ 466052 w 790786"/>
              <a:gd name="connsiteY183" fmla="*/ 136544 h 829810"/>
              <a:gd name="connsiteX184" fmla="*/ 461279 w 790786"/>
              <a:gd name="connsiteY184" fmla="*/ 142933 h 829810"/>
              <a:gd name="connsiteX185" fmla="*/ 460510 w 790786"/>
              <a:gd name="connsiteY185" fmla="*/ 143625 h 829810"/>
              <a:gd name="connsiteX186" fmla="*/ 457662 w 790786"/>
              <a:gd name="connsiteY186" fmla="*/ 145319 h 829810"/>
              <a:gd name="connsiteX187" fmla="*/ 457046 w 790786"/>
              <a:gd name="connsiteY187" fmla="*/ 145627 h 829810"/>
              <a:gd name="connsiteX188" fmla="*/ 446963 w 790786"/>
              <a:gd name="connsiteY188" fmla="*/ 148783 h 829810"/>
              <a:gd name="connsiteX189" fmla="*/ 443422 w 790786"/>
              <a:gd name="connsiteY189" fmla="*/ 151784 h 829810"/>
              <a:gd name="connsiteX190" fmla="*/ 442268 w 790786"/>
              <a:gd name="connsiteY190" fmla="*/ 152400 h 829810"/>
              <a:gd name="connsiteX191" fmla="*/ 437804 w 790786"/>
              <a:gd name="connsiteY191" fmla="*/ 153555 h 829810"/>
              <a:gd name="connsiteX192" fmla="*/ 437111 w 790786"/>
              <a:gd name="connsiteY192" fmla="*/ 153632 h 829810"/>
              <a:gd name="connsiteX193" fmla="*/ 433724 w 790786"/>
              <a:gd name="connsiteY193" fmla="*/ 153632 h 829810"/>
              <a:gd name="connsiteX194" fmla="*/ 433109 w 790786"/>
              <a:gd name="connsiteY194" fmla="*/ 153555 h 829810"/>
              <a:gd name="connsiteX195" fmla="*/ 426258 w 790786"/>
              <a:gd name="connsiteY195" fmla="*/ 152015 h 829810"/>
              <a:gd name="connsiteX196" fmla="*/ 423102 w 790786"/>
              <a:gd name="connsiteY196" fmla="*/ 152400 h 829810"/>
              <a:gd name="connsiteX197" fmla="*/ 418407 w 790786"/>
              <a:gd name="connsiteY197" fmla="*/ 156633 h 829810"/>
              <a:gd name="connsiteX198" fmla="*/ 411326 w 790786"/>
              <a:gd name="connsiteY198" fmla="*/ 168102 h 829810"/>
              <a:gd name="connsiteX199" fmla="*/ 399935 w 790786"/>
              <a:gd name="connsiteY199" fmla="*/ 182957 h 829810"/>
              <a:gd name="connsiteX200" fmla="*/ 389390 w 790786"/>
              <a:gd name="connsiteY200" fmla="*/ 199659 h 829810"/>
              <a:gd name="connsiteX201" fmla="*/ 381308 w 790786"/>
              <a:gd name="connsiteY201" fmla="*/ 216362 h 829810"/>
              <a:gd name="connsiteX202" fmla="*/ 380230 w 790786"/>
              <a:gd name="connsiteY202" fmla="*/ 230448 h 829810"/>
              <a:gd name="connsiteX203" fmla="*/ 379384 w 790786"/>
              <a:gd name="connsiteY203" fmla="*/ 232218 h 829810"/>
              <a:gd name="connsiteX204" fmla="*/ 370378 w 790786"/>
              <a:gd name="connsiteY204" fmla="*/ 241223 h 829810"/>
              <a:gd name="connsiteX205" fmla="*/ 367761 w 790786"/>
              <a:gd name="connsiteY205" fmla="*/ 252768 h 829810"/>
              <a:gd name="connsiteX206" fmla="*/ 367222 w 790786"/>
              <a:gd name="connsiteY206" fmla="*/ 253923 h 829810"/>
              <a:gd name="connsiteX207" fmla="*/ 360449 w 790786"/>
              <a:gd name="connsiteY207" fmla="*/ 262390 h 829810"/>
              <a:gd name="connsiteX208" fmla="*/ 360064 w 790786"/>
              <a:gd name="connsiteY208" fmla="*/ 262774 h 829810"/>
              <a:gd name="connsiteX209" fmla="*/ 322965 w 790786"/>
              <a:gd name="connsiteY209" fmla="*/ 293178 h 829810"/>
              <a:gd name="connsiteX210" fmla="*/ 309495 w 790786"/>
              <a:gd name="connsiteY210" fmla="*/ 307802 h 829810"/>
              <a:gd name="connsiteX211" fmla="*/ 301259 w 790786"/>
              <a:gd name="connsiteY211" fmla="*/ 324350 h 829810"/>
              <a:gd name="connsiteX212" fmla="*/ 297642 w 790786"/>
              <a:gd name="connsiteY212" fmla="*/ 329276 h 829810"/>
              <a:gd name="connsiteX213" fmla="*/ 295948 w 790786"/>
              <a:gd name="connsiteY213" fmla="*/ 330354 h 829810"/>
              <a:gd name="connsiteX214" fmla="*/ 290330 w 790786"/>
              <a:gd name="connsiteY214" fmla="*/ 331509 h 829810"/>
              <a:gd name="connsiteX215" fmla="*/ 289637 w 790786"/>
              <a:gd name="connsiteY215" fmla="*/ 331585 h 829810"/>
              <a:gd name="connsiteX216" fmla="*/ 279477 w 790786"/>
              <a:gd name="connsiteY216" fmla="*/ 331047 h 829810"/>
              <a:gd name="connsiteX217" fmla="*/ 278707 w 790786"/>
              <a:gd name="connsiteY217" fmla="*/ 330893 h 829810"/>
              <a:gd name="connsiteX218" fmla="*/ 248304 w 790786"/>
              <a:gd name="connsiteY218" fmla="*/ 320194 h 829810"/>
              <a:gd name="connsiteX219" fmla="*/ 240607 w 790786"/>
              <a:gd name="connsiteY219" fmla="*/ 316115 h 829810"/>
              <a:gd name="connsiteX220" fmla="*/ 239992 w 790786"/>
              <a:gd name="connsiteY220" fmla="*/ 315730 h 829810"/>
              <a:gd name="connsiteX221" fmla="*/ 232833 w 790786"/>
              <a:gd name="connsiteY221" fmla="*/ 309033 h 829810"/>
              <a:gd name="connsiteX222" fmla="*/ 228138 w 790786"/>
              <a:gd name="connsiteY222" fmla="*/ 308572 h 829810"/>
              <a:gd name="connsiteX223" fmla="*/ 224829 w 790786"/>
              <a:gd name="connsiteY223" fmla="*/ 308572 h 829810"/>
              <a:gd name="connsiteX224" fmla="*/ 216131 w 790786"/>
              <a:gd name="connsiteY224" fmla="*/ 314652 h 829810"/>
              <a:gd name="connsiteX225" fmla="*/ 217824 w 790786"/>
              <a:gd name="connsiteY225" fmla="*/ 318732 h 829810"/>
              <a:gd name="connsiteX226" fmla="*/ 266854 w 790786"/>
              <a:gd name="connsiteY226" fmla="*/ 361604 h 829810"/>
              <a:gd name="connsiteX227" fmla="*/ 277245 w 790786"/>
              <a:gd name="connsiteY227" fmla="*/ 373688 h 829810"/>
              <a:gd name="connsiteX228" fmla="*/ 281632 w 790786"/>
              <a:gd name="connsiteY228" fmla="*/ 377537 h 829810"/>
              <a:gd name="connsiteX229" fmla="*/ 287328 w 790786"/>
              <a:gd name="connsiteY229" fmla="*/ 379615 h 829810"/>
              <a:gd name="connsiteX230" fmla="*/ 288021 w 790786"/>
              <a:gd name="connsiteY230" fmla="*/ 380000 h 829810"/>
              <a:gd name="connsiteX231" fmla="*/ 294794 w 790786"/>
              <a:gd name="connsiteY231" fmla="*/ 385079 h 829810"/>
              <a:gd name="connsiteX232" fmla="*/ 295333 w 790786"/>
              <a:gd name="connsiteY232" fmla="*/ 385541 h 829810"/>
              <a:gd name="connsiteX233" fmla="*/ 299797 w 790786"/>
              <a:gd name="connsiteY233" fmla="*/ 391160 h 829810"/>
              <a:gd name="connsiteX234" fmla="*/ 300182 w 790786"/>
              <a:gd name="connsiteY234" fmla="*/ 391776 h 829810"/>
              <a:gd name="connsiteX235" fmla="*/ 304646 w 790786"/>
              <a:gd name="connsiteY235" fmla="*/ 401936 h 829810"/>
              <a:gd name="connsiteX236" fmla="*/ 309572 w 790786"/>
              <a:gd name="connsiteY236" fmla="*/ 410710 h 829810"/>
              <a:gd name="connsiteX237" fmla="*/ 309803 w 790786"/>
              <a:gd name="connsiteY237" fmla="*/ 412865 h 829810"/>
              <a:gd name="connsiteX238" fmla="*/ 301952 w 790786"/>
              <a:gd name="connsiteY238" fmla="*/ 439266 h 829810"/>
              <a:gd name="connsiteX239" fmla="*/ 294717 w 790786"/>
              <a:gd name="connsiteY239" fmla="*/ 454352 h 829810"/>
              <a:gd name="connsiteX240" fmla="*/ 294255 w 790786"/>
              <a:gd name="connsiteY240" fmla="*/ 464282 h 829810"/>
              <a:gd name="connsiteX241" fmla="*/ 304569 w 790786"/>
              <a:gd name="connsiteY241" fmla="*/ 484448 h 829810"/>
              <a:gd name="connsiteX242" fmla="*/ 303415 w 790786"/>
              <a:gd name="connsiteY242" fmla="*/ 488219 h 829810"/>
              <a:gd name="connsiteX243" fmla="*/ 294255 w 790786"/>
              <a:gd name="connsiteY243" fmla="*/ 493068 h 829810"/>
              <a:gd name="connsiteX244" fmla="*/ 290330 w 790786"/>
              <a:gd name="connsiteY244" fmla="*/ 496994 h 829810"/>
              <a:gd name="connsiteX245" fmla="*/ 286019 w 790786"/>
              <a:gd name="connsiteY245" fmla="*/ 504537 h 829810"/>
              <a:gd name="connsiteX246" fmla="*/ 283710 w 790786"/>
              <a:gd name="connsiteY246" fmla="*/ 505922 h 829810"/>
              <a:gd name="connsiteX247" fmla="*/ 270779 w 790786"/>
              <a:gd name="connsiteY247" fmla="*/ 506461 h 829810"/>
              <a:gd name="connsiteX248" fmla="*/ 269471 w 790786"/>
              <a:gd name="connsiteY248" fmla="*/ 506230 h 829810"/>
              <a:gd name="connsiteX249" fmla="*/ 262159 w 790786"/>
              <a:gd name="connsiteY249" fmla="*/ 502843 h 829810"/>
              <a:gd name="connsiteX250" fmla="*/ 261466 w 790786"/>
              <a:gd name="connsiteY250" fmla="*/ 502381 h 829810"/>
              <a:gd name="connsiteX251" fmla="*/ 249074 w 790786"/>
              <a:gd name="connsiteY251" fmla="*/ 491144 h 829810"/>
              <a:gd name="connsiteX252" fmla="*/ 236990 w 790786"/>
              <a:gd name="connsiteY252" fmla="*/ 482600 h 829810"/>
              <a:gd name="connsiteX253" fmla="*/ 234065 w 790786"/>
              <a:gd name="connsiteY253" fmla="*/ 483601 h 829810"/>
              <a:gd name="connsiteX254" fmla="*/ 225598 w 790786"/>
              <a:gd name="connsiteY254" fmla="*/ 493684 h 829810"/>
              <a:gd name="connsiteX255" fmla="*/ 216285 w 790786"/>
              <a:gd name="connsiteY255" fmla="*/ 501842 h 829810"/>
              <a:gd name="connsiteX256" fmla="*/ 207048 w 790786"/>
              <a:gd name="connsiteY256" fmla="*/ 508231 h 829810"/>
              <a:gd name="connsiteX257" fmla="*/ 179724 w 790786"/>
              <a:gd name="connsiteY257" fmla="*/ 521932 h 829810"/>
              <a:gd name="connsiteX258" fmla="*/ 167178 w 790786"/>
              <a:gd name="connsiteY258" fmla="*/ 527089 h 829810"/>
              <a:gd name="connsiteX259" fmla="*/ 137006 w 790786"/>
              <a:gd name="connsiteY259" fmla="*/ 535093 h 829810"/>
              <a:gd name="connsiteX260" fmla="*/ 136159 w 790786"/>
              <a:gd name="connsiteY260" fmla="*/ 535170 h 829810"/>
              <a:gd name="connsiteX261" fmla="*/ 126615 w 790786"/>
              <a:gd name="connsiteY261" fmla="*/ 534631 h 829810"/>
              <a:gd name="connsiteX262" fmla="*/ 119072 w 790786"/>
              <a:gd name="connsiteY262" fmla="*/ 533477 h 829810"/>
              <a:gd name="connsiteX263" fmla="*/ 117764 w 790786"/>
              <a:gd name="connsiteY263" fmla="*/ 532938 h 829810"/>
              <a:gd name="connsiteX264" fmla="*/ 96982 w 790786"/>
              <a:gd name="connsiteY264" fmla="*/ 516621 h 829810"/>
              <a:gd name="connsiteX265" fmla="*/ 91748 w 790786"/>
              <a:gd name="connsiteY265" fmla="*/ 511387 h 829810"/>
              <a:gd name="connsiteX266" fmla="*/ 83358 w 790786"/>
              <a:gd name="connsiteY266" fmla="*/ 509770 h 829810"/>
              <a:gd name="connsiteX267" fmla="*/ 79202 w 790786"/>
              <a:gd name="connsiteY267" fmla="*/ 526473 h 829810"/>
              <a:gd name="connsiteX268" fmla="*/ 92287 w 790786"/>
              <a:gd name="connsiteY268" fmla="*/ 555413 h 829810"/>
              <a:gd name="connsiteX269" fmla="*/ 92518 w 790786"/>
              <a:gd name="connsiteY269" fmla="*/ 556568 h 829810"/>
              <a:gd name="connsiteX270" fmla="*/ 92518 w 790786"/>
              <a:gd name="connsiteY270" fmla="*/ 562726 h 829810"/>
              <a:gd name="connsiteX271" fmla="*/ 91979 w 790786"/>
              <a:gd name="connsiteY271" fmla="*/ 564342 h 829810"/>
              <a:gd name="connsiteX272" fmla="*/ 89362 w 790786"/>
              <a:gd name="connsiteY272" fmla="*/ 568037 h 829810"/>
              <a:gd name="connsiteX273" fmla="*/ 87822 w 790786"/>
              <a:gd name="connsiteY273" fmla="*/ 571731 h 829810"/>
              <a:gd name="connsiteX274" fmla="*/ 82819 w 790786"/>
              <a:gd name="connsiteY274" fmla="*/ 586124 h 829810"/>
              <a:gd name="connsiteX275" fmla="*/ 76970 w 790786"/>
              <a:gd name="connsiteY275" fmla="*/ 596207 h 829810"/>
              <a:gd name="connsiteX276" fmla="*/ 75969 w 790786"/>
              <a:gd name="connsiteY276" fmla="*/ 597208 h 829810"/>
              <a:gd name="connsiteX277" fmla="*/ 72505 w 790786"/>
              <a:gd name="connsiteY277" fmla="*/ 599209 h 829810"/>
              <a:gd name="connsiteX278" fmla="*/ 68503 w 790786"/>
              <a:gd name="connsiteY278" fmla="*/ 604135 h 829810"/>
              <a:gd name="connsiteX279" fmla="*/ 68965 w 790786"/>
              <a:gd name="connsiteY279" fmla="*/ 609754 h 829810"/>
              <a:gd name="connsiteX280" fmla="*/ 70042 w 790786"/>
              <a:gd name="connsiteY280" fmla="*/ 615065 h 829810"/>
              <a:gd name="connsiteX281" fmla="*/ 69812 w 790786"/>
              <a:gd name="connsiteY281" fmla="*/ 616912 h 829810"/>
              <a:gd name="connsiteX282" fmla="*/ 68657 w 790786"/>
              <a:gd name="connsiteY282" fmla="*/ 619145 h 829810"/>
              <a:gd name="connsiteX283" fmla="*/ 67579 w 790786"/>
              <a:gd name="connsiteY283" fmla="*/ 620299 h 829810"/>
              <a:gd name="connsiteX284" fmla="*/ 64732 w 790786"/>
              <a:gd name="connsiteY284" fmla="*/ 621992 h 829810"/>
              <a:gd name="connsiteX285" fmla="*/ 64193 w 790786"/>
              <a:gd name="connsiteY285" fmla="*/ 622223 h 829810"/>
              <a:gd name="connsiteX286" fmla="*/ 53417 w 790786"/>
              <a:gd name="connsiteY286" fmla="*/ 625610 h 829810"/>
              <a:gd name="connsiteX287" fmla="*/ 51955 w 790786"/>
              <a:gd name="connsiteY287" fmla="*/ 625687 h 829810"/>
              <a:gd name="connsiteX288" fmla="*/ 44950 w 790786"/>
              <a:gd name="connsiteY288" fmla="*/ 624070 h 829810"/>
              <a:gd name="connsiteX289" fmla="*/ 38562 w 790786"/>
              <a:gd name="connsiteY289" fmla="*/ 624070 h 829810"/>
              <a:gd name="connsiteX290" fmla="*/ 32635 w 790786"/>
              <a:gd name="connsiteY290" fmla="*/ 623455 h 829810"/>
              <a:gd name="connsiteX291" fmla="*/ 31404 w 790786"/>
              <a:gd name="connsiteY291" fmla="*/ 623070 h 829810"/>
              <a:gd name="connsiteX292" fmla="*/ 27401 w 790786"/>
              <a:gd name="connsiteY292" fmla="*/ 620530 h 829810"/>
              <a:gd name="connsiteX293" fmla="*/ 22167 w 790786"/>
              <a:gd name="connsiteY293" fmla="*/ 619683 h 829810"/>
              <a:gd name="connsiteX294" fmla="*/ 18473 w 790786"/>
              <a:gd name="connsiteY294" fmla="*/ 621761 h 829810"/>
              <a:gd name="connsiteX295" fmla="*/ 13239 w 790786"/>
              <a:gd name="connsiteY295" fmla="*/ 628381 h 829810"/>
              <a:gd name="connsiteX296" fmla="*/ 13778 w 790786"/>
              <a:gd name="connsiteY296" fmla="*/ 644775 h 829810"/>
              <a:gd name="connsiteX297" fmla="*/ 14855 w 790786"/>
              <a:gd name="connsiteY297" fmla="*/ 655859 h 829810"/>
              <a:gd name="connsiteX298" fmla="*/ 14778 w 790786"/>
              <a:gd name="connsiteY298" fmla="*/ 656936 h 829810"/>
              <a:gd name="connsiteX299" fmla="*/ 13470 w 790786"/>
              <a:gd name="connsiteY299" fmla="*/ 661401 h 82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790786" h="829810">
                <a:moveTo>
                  <a:pt x="13470" y="661401"/>
                </a:moveTo>
                <a:cubicBezTo>
                  <a:pt x="13316" y="661863"/>
                  <a:pt x="13085" y="662324"/>
                  <a:pt x="12700" y="662709"/>
                </a:cubicBezTo>
                <a:lnTo>
                  <a:pt x="3002" y="671869"/>
                </a:lnTo>
                <a:lnTo>
                  <a:pt x="539" y="677718"/>
                </a:lnTo>
                <a:lnTo>
                  <a:pt x="0" y="681798"/>
                </a:lnTo>
                <a:lnTo>
                  <a:pt x="1078" y="696961"/>
                </a:lnTo>
                <a:lnTo>
                  <a:pt x="8390" y="709969"/>
                </a:lnTo>
                <a:lnTo>
                  <a:pt x="35483" y="730981"/>
                </a:lnTo>
                <a:cubicBezTo>
                  <a:pt x="35637" y="731135"/>
                  <a:pt x="35868" y="731289"/>
                  <a:pt x="35945" y="731443"/>
                </a:cubicBezTo>
                <a:lnTo>
                  <a:pt x="55649" y="756766"/>
                </a:lnTo>
                <a:lnTo>
                  <a:pt x="71967" y="783167"/>
                </a:lnTo>
                <a:lnTo>
                  <a:pt x="81588" y="792788"/>
                </a:lnTo>
                <a:lnTo>
                  <a:pt x="94519" y="800331"/>
                </a:lnTo>
                <a:lnTo>
                  <a:pt x="122305" y="808644"/>
                </a:lnTo>
                <a:cubicBezTo>
                  <a:pt x="122459" y="808721"/>
                  <a:pt x="122690" y="808798"/>
                  <a:pt x="122844" y="808875"/>
                </a:cubicBezTo>
                <a:lnTo>
                  <a:pt x="129001" y="812261"/>
                </a:lnTo>
                <a:lnTo>
                  <a:pt x="141701" y="817033"/>
                </a:lnTo>
                <a:lnTo>
                  <a:pt x="155864" y="817572"/>
                </a:lnTo>
                <a:cubicBezTo>
                  <a:pt x="156249" y="817572"/>
                  <a:pt x="156556" y="817649"/>
                  <a:pt x="156941" y="817803"/>
                </a:cubicBezTo>
                <a:lnTo>
                  <a:pt x="170103" y="823807"/>
                </a:lnTo>
                <a:lnTo>
                  <a:pt x="193887" y="827655"/>
                </a:lnTo>
                <a:lnTo>
                  <a:pt x="212667" y="828194"/>
                </a:lnTo>
                <a:lnTo>
                  <a:pt x="222135" y="829811"/>
                </a:lnTo>
                <a:lnTo>
                  <a:pt x="230909" y="828271"/>
                </a:lnTo>
                <a:lnTo>
                  <a:pt x="237990" y="825269"/>
                </a:lnTo>
                <a:lnTo>
                  <a:pt x="244379" y="818881"/>
                </a:lnTo>
                <a:lnTo>
                  <a:pt x="250382" y="811261"/>
                </a:lnTo>
                <a:lnTo>
                  <a:pt x="257387" y="804257"/>
                </a:lnTo>
                <a:lnTo>
                  <a:pt x="277399" y="789863"/>
                </a:lnTo>
                <a:lnTo>
                  <a:pt x="282402" y="784783"/>
                </a:lnTo>
                <a:lnTo>
                  <a:pt x="287251" y="776085"/>
                </a:lnTo>
                <a:cubicBezTo>
                  <a:pt x="287328" y="775932"/>
                  <a:pt x="287482" y="775778"/>
                  <a:pt x="287559" y="775624"/>
                </a:cubicBezTo>
                <a:lnTo>
                  <a:pt x="294871" y="767157"/>
                </a:lnTo>
                <a:lnTo>
                  <a:pt x="319655" y="740064"/>
                </a:lnTo>
                <a:lnTo>
                  <a:pt x="338051" y="714971"/>
                </a:lnTo>
                <a:lnTo>
                  <a:pt x="363297" y="677411"/>
                </a:lnTo>
                <a:cubicBezTo>
                  <a:pt x="363451" y="677180"/>
                  <a:pt x="363605" y="677025"/>
                  <a:pt x="363759" y="676872"/>
                </a:cubicBezTo>
                <a:lnTo>
                  <a:pt x="392161" y="651241"/>
                </a:lnTo>
                <a:lnTo>
                  <a:pt x="420639" y="605983"/>
                </a:lnTo>
                <a:lnTo>
                  <a:pt x="432416" y="586355"/>
                </a:lnTo>
                <a:lnTo>
                  <a:pt x="440805" y="570730"/>
                </a:lnTo>
                <a:cubicBezTo>
                  <a:pt x="440959" y="570423"/>
                  <a:pt x="441190" y="570115"/>
                  <a:pt x="441421" y="569884"/>
                </a:cubicBezTo>
                <a:lnTo>
                  <a:pt x="449272" y="563110"/>
                </a:lnTo>
                <a:lnTo>
                  <a:pt x="466898" y="550564"/>
                </a:lnTo>
                <a:lnTo>
                  <a:pt x="470670" y="548409"/>
                </a:lnTo>
                <a:lnTo>
                  <a:pt x="484447" y="533015"/>
                </a:lnTo>
                <a:lnTo>
                  <a:pt x="489912" y="525395"/>
                </a:lnTo>
                <a:lnTo>
                  <a:pt x="494684" y="514620"/>
                </a:lnTo>
                <a:lnTo>
                  <a:pt x="506922" y="472209"/>
                </a:lnTo>
                <a:cubicBezTo>
                  <a:pt x="506999" y="471901"/>
                  <a:pt x="507153" y="471670"/>
                  <a:pt x="507307" y="471440"/>
                </a:cubicBezTo>
                <a:lnTo>
                  <a:pt x="512926" y="462973"/>
                </a:lnTo>
                <a:lnTo>
                  <a:pt x="517775" y="458047"/>
                </a:lnTo>
                <a:cubicBezTo>
                  <a:pt x="518083" y="457739"/>
                  <a:pt x="518545" y="457431"/>
                  <a:pt x="519007" y="457354"/>
                </a:cubicBezTo>
                <a:lnTo>
                  <a:pt x="522932" y="456199"/>
                </a:lnTo>
                <a:cubicBezTo>
                  <a:pt x="523317" y="456123"/>
                  <a:pt x="523702" y="456046"/>
                  <a:pt x="524087" y="456123"/>
                </a:cubicBezTo>
                <a:lnTo>
                  <a:pt x="528551" y="456661"/>
                </a:lnTo>
                <a:cubicBezTo>
                  <a:pt x="528936" y="456738"/>
                  <a:pt x="529244" y="456815"/>
                  <a:pt x="529552" y="456969"/>
                </a:cubicBezTo>
                <a:lnTo>
                  <a:pt x="540789" y="463127"/>
                </a:lnTo>
                <a:lnTo>
                  <a:pt x="544022" y="464282"/>
                </a:lnTo>
                <a:lnTo>
                  <a:pt x="555028" y="460818"/>
                </a:lnTo>
                <a:lnTo>
                  <a:pt x="586663" y="436341"/>
                </a:lnTo>
                <a:lnTo>
                  <a:pt x="598901" y="422410"/>
                </a:lnTo>
                <a:lnTo>
                  <a:pt x="601210" y="416945"/>
                </a:lnTo>
                <a:lnTo>
                  <a:pt x="598824" y="407324"/>
                </a:lnTo>
                <a:lnTo>
                  <a:pt x="591127" y="399165"/>
                </a:lnTo>
                <a:lnTo>
                  <a:pt x="582430" y="393700"/>
                </a:lnTo>
                <a:cubicBezTo>
                  <a:pt x="581891" y="393392"/>
                  <a:pt x="581506" y="392853"/>
                  <a:pt x="581275" y="392238"/>
                </a:cubicBezTo>
                <a:lnTo>
                  <a:pt x="577888" y="382693"/>
                </a:lnTo>
                <a:cubicBezTo>
                  <a:pt x="577658" y="382155"/>
                  <a:pt x="577658" y="381539"/>
                  <a:pt x="577888" y="380923"/>
                </a:cubicBezTo>
                <a:lnTo>
                  <a:pt x="580121" y="373611"/>
                </a:lnTo>
                <a:lnTo>
                  <a:pt x="584662" y="361604"/>
                </a:lnTo>
                <a:lnTo>
                  <a:pt x="592128" y="347749"/>
                </a:lnTo>
                <a:lnTo>
                  <a:pt x="609292" y="325967"/>
                </a:lnTo>
                <a:lnTo>
                  <a:pt x="629843" y="307109"/>
                </a:lnTo>
                <a:cubicBezTo>
                  <a:pt x="629997" y="306955"/>
                  <a:pt x="630228" y="306801"/>
                  <a:pt x="630459" y="306647"/>
                </a:cubicBezTo>
                <a:lnTo>
                  <a:pt x="633845" y="304954"/>
                </a:lnTo>
                <a:lnTo>
                  <a:pt x="638925" y="303107"/>
                </a:lnTo>
                <a:lnTo>
                  <a:pt x="639156" y="302337"/>
                </a:lnTo>
                <a:lnTo>
                  <a:pt x="649316" y="272857"/>
                </a:lnTo>
                <a:lnTo>
                  <a:pt x="662478" y="249844"/>
                </a:lnTo>
                <a:lnTo>
                  <a:pt x="666635" y="244456"/>
                </a:lnTo>
                <a:cubicBezTo>
                  <a:pt x="666789" y="244225"/>
                  <a:pt x="666942" y="244071"/>
                  <a:pt x="667173" y="243917"/>
                </a:cubicBezTo>
                <a:lnTo>
                  <a:pt x="675640" y="237759"/>
                </a:lnTo>
                <a:cubicBezTo>
                  <a:pt x="675794" y="237606"/>
                  <a:pt x="675948" y="237529"/>
                  <a:pt x="676179" y="237452"/>
                </a:cubicBezTo>
                <a:lnTo>
                  <a:pt x="686955" y="232602"/>
                </a:lnTo>
                <a:lnTo>
                  <a:pt x="696114" y="222904"/>
                </a:lnTo>
                <a:cubicBezTo>
                  <a:pt x="696268" y="222751"/>
                  <a:pt x="696422" y="222596"/>
                  <a:pt x="696653" y="222519"/>
                </a:cubicBezTo>
                <a:lnTo>
                  <a:pt x="714664" y="210743"/>
                </a:lnTo>
                <a:lnTo>
                  <a:pt x="720744" y="205586"/>
                </a:lnTo>
                <a:lnTo>
                  <a:pt x="731597" y="187113"/>
                </a:lnTo>
                <a:lnTo>
                  <a:pt x="735445" y="175029"/>
                </a:lnTo>
                <a:lnTo>
                  <a:pt x="737062" y="163099"/>
                </a:lnTo>
                <a:lnTo>
                  <a:pt x="738755" y="131849"/>
                </a:lnTo>
                <a:lnTo>
                  <a:pt x="740449" y="115916"/>
                </a:lnTo>
                <a:cubicBezTo>
                  <a:pt x="740449" y="115685"/>
                  <a:pt x="740525" y="115532"/>
                  <a:pt x="740602" y="115301"/>
                </a:cubicBezTo>
                <a:lnTo>
                  <a:pt x="745067" y="102370"/>
                </a:lnTo>
                <a:cubicBezTo>
                  <a:pt x="745144" y="102062"/>
                  <a:pt x="745297" y="101831"/>
                  <a:pt x="745452" y="101600"/>
                </a:cubicBezTo>
                <a:lnTo>
                  <a:pt x="773545" y="63885"/>
                </a:lnTo>
                <a:lnTo>
                  <a:pt x="781242" y="50107"/>
                </a:lnTo>
                <a:lnTo>
                  <a:pt x="789401" y="29941"/>
                </a:lnTo>
                <a:lnTo>
                  <a:pt x="790787" y="21244"/>
                </a:lnTo>
                <a:lnTo>
                  <a:pt x="778625" y="12161"/>
                </a:lnTo>
                <a:cubicBezTo>
                  <a:pt x="778472" y="12007"/>
                  <a:pt x="778318" y="11853"/>
                  <a:pt x="778164" y="11700"/>
                </a:cubicBezTo>
                <a:lnTo>
                  <a:pt x="768542" y="0"/>
                </a:lnTo>
                <a:lnTo>
                  <a:pt x="768388" y="539"/>
                </a:lnTo>
                <a:cubicBezTo>
                  <a:pt x="768235" y="1001"/>
                  <a:pt x="767927" y="1462"/>
                  <a:pt x="767619" y="1847"/>
                </a:cubicBezTo>
                <a:lnTo>
                  <a:pt x="743989" y="23245"/>
                </a:lnTo>
                <a:lnTo>
                  <a:pt x="728749" y="33405"/>
                </a:lnTo>
                <a:lnTo>
                  <a:pt x="724516" y="38177"/>
                </a:lnTo>
                <a:lnTo>
                  <a:pt x="721437" y="42257"/>
                </a:lnTo>
                <a:lnTo>
                  <a:pt x="717588" y="50415"/>
                </a:lnTo>
                <a:cubicBezTo>
                  <a:pt x="717512" y="50646"/>
                  <a:pt x="717358" y="50877"/>
                  <a:pt x="717204" y="51031"/>
                </a:cubicBezTo>
                <a:lnTo>
                  <a:pt x="714356" y="54418"/>
                </a:lnTo>
                <a:cubicBezTo>
                  <a:pt x="714048" y="54803"/>
                  <a:pt x="713586" y="55110"/>
                  <a:pt x="713124" y="55264"/>
                </a:cubicBezTo>
                <a:lnTo>
                  <a:pt x="708660" y="56727"/>
                </a:lnTo>
                <a:lnTo>
                  <a:pt x="707736" y="57650"/>
                </a:lnTo>
                <a:lnTo>
                  <a:pt x="704427" y="63731"/>
                </a:lnTo>
                <a:lnTo>
                  <a:pt x="704812" y="67041"/>
                </a:lnTo>
                <a:lnTo>
                  <a:pt x="705812" y="69504"/>
                </a:lnTo>
                <a:cubicBezTo>
                  <a:pt x="705966" y="69812"/>
                  <a:pt x="706043" y="70197"/>
                  <a:pt x="706043" y="70581"/>
                </a:cubicBezTo>
                <a:lnTo>
                  <a:pt x="706043" y="74507"/>
                </a:lnTo>
                <a:cubicBezTo>
                  <a:pt x="706043" y="75045"/>
                  <a:pt x="705889" y="75507"/>
                  <a:pt x="705658" y="75969"/>
                </a:cubicBezTo>
                <a:lnTo>
                  <a:pt x="703965" y="78817"/>
                </a:lnTo>
                <a:lnTo>
                  <a:pt x="699116" y="84282"/>
                </a:lnTo>
                <a:cubicBezTo>
                  <a:pt x="698962" y="84436"/>
                  <a:pt x="698808" y="84590"/>
                  <a:pt x="698577" y="84744"/>
                </a:cubicBezTo>
                <a:lnTo>
                  <a:pt x="695190" y="86976"/>
                </a:lnTo>
                <a:lnTo>
                  <a:pt x="692496" y="89208"/>
                </a:lnTo>
                <a:lnTo>
                  <a:pt x="690649" y="92825"/>
                </a:lnTo>
                <a:lnTo>
                  <a:pt x="689110" y="100446"/>
                </a:lnTo>
                <a:lnTo>
                  <a:pt x="689571" y="105372"/>
                </a:lnTo>
                <a:lnTo>
                  <a:pt x="691188" y="110144"/>
                </a:lnTo>
                <a:lnTo>
                  <a:pt x="691881" y="114531"/>
                </a:lnTo>
                <a:cubicBezTo>
                  <a:pt x="691958" y="115070"/>
                  <a:pt x="691881" y="115685"/>
                  <a:pt x="691650" y="116224"/>
                </a:cubicBezTo>
                <a:lnTo>
                  <a:pt x="689418" y="120765"/>
                </a:lnTo>
                <a:cubicBezTo>
                  <a:pt x="689264" y="121073"/>
                  <a:pt x="689033" y="121381"/>
                  <a:pt x="688725" y="121612"/>
                </a:cubicBezTo>
                <a:lnTo>
                  <a:pt x="681105" y="128155"/>
                </a:lnTo>
                <a:lnTo>
                  <a:pt x="673947" y="137468"/>
                </a:lnTo>
                <a:lnTo>
                  <a:pt x="659399" y="158173"/>
                </a:lnTo>
                <a:lnTo>
                  <a:pt x="638848" y="178801"/>
                </a:lnTo>
                <a:cubicBezTo>
                  <a:pt x="638464" y="179185"/>
                  <a:pt x="637925" y="179493"/>
                  <a:pt x="637386" y="179570"/>
                </a:cubicBezTo>
                <a:lnTo>
                  <a:pt x="615988" y="183496"/>
                </a:lnTo>
                <a:cubicBezTo>
                  <a:pt x="615758" y="183496"/>
                  <a:pt x="615527" y="183573"/>
                  <a:pt x="615296" y="183573"/>
                </a:cubicBezTo>
                <a:lnTo>
                  <a:pt x="597285" y="182418"/>
                </a:lnTo>
                <a:lnTo>
                  <a:pt x="579351" y="177800"/>
                </a:lnTo>
                <a:cubicBezTo>
                  <a:pt x="578889" y="177646"/>
                  <a:pt x="578427" y="177415"/>
                  <a:pt x="578042" y="177030"/>
                </a:cubicBezTo>
                <a:lnTo>
                  <a:pt x="575195" y="174182"/>
                </a:lnTo>
                <a:cubicBezTo>
                  <a:pt x="574964" y="173952"/>
                  <a:pt x="574810" y="173721"/>
                  <a:pt x="574656" y="173490"/>
                </a:cubicBezTo>
                <a:lnTo>
                  <a:pt x="572962" y="170103"/>
                </a:lnTo>
                <a:cubicBezTo>
                  <a:pt x="572654" y="169487"/>
                  <a:pt x="572578" y="168795"/>
                  <a:pt x="572732" y="168179"/>
                </a:cubicBezTo>
                <a:lnTo>
                  <a:pt x="576118" y="154709"/>
                </a:lnTo>
                <a:lnTo>
                  <a:pt x="576580" y="148398"/>
                </a:lnTo>
                <a:lnTo>
                  <a:pt x="577196" y="145704"/>
                </a:lnTo>
                <a:cubicBezTo>
                  <a:pt x="577273" y="145319"/>
                  <a:pt x="577427" y="145011"/>
                  <a:pt x="577658" y="144703"/>
                </a:cubicBezTo>
                <a:lnTo>
                  <a:pt x="580736" y="140547"/>
                </a:lnTo>
                <a:lnTo>
                  <a:pt x="581583" y="138007"/>
                </a:lnTo>
                <a:lnTo>
                  <a:pt x="581583" y="134543"/>
                </a:lnTo>
                <a:cubicBezTo>
                  <a:pt x="581583" y="134235"/>
                  <a:pt x="581660" y="133927"/>
                  <a:pt x="581737" y="133620"/>
                </a:cubicBezTo>
                <a:lnTo>
                  <a:pt x="584662" y="124922"/>
                </a:lnTo>
                <a:lnTo>
                  <a:pt x="552181" y="124922"/>
                </a:lnTo>
                <a:lnTo>
                  <a:pt x="552181" y="124922"/>
                </a:lnTo>
                <a:lnTo>
                  <a:pt x="547255" y="126230"/>
                </a:lnTo>
                <a:lnTo>
                  <a:pt x="545561" y="128309"/>
                </a:lnTo>
                <a:cubicBezTo>
                  <a:pt x="545330" y="128617"/>
                  <a:pt x="545022" y="128924"/>
                  <a:pt x="544638" y="129078"/>
                </a:cubicBezTo>
                <a:lnTo>
                  <a:pt x="540635" y="131079"/>
                </a:lnTo>
                <a:lnTo>
                  <a:pt x="538249" y="133927"/>
                </a:lnTo>
                <a:lnTo>
                  <a:pt x="537787" y="139238"/>
                </a:lnTo>
                <a:cubicBezTo>
                  <a:pt x="537710" y="140085"/>
                  <a:pt x="537249" y="140932"/>
                  <a:pt x="536479" y="141394"/>
                </a:cubicBezTo>
                <a:cubicBezTo>
                  <a:pt x="535709" y="141855"/>
                  <a:pt x="534785" y="141932"/>
                  <a:pt x="534016" y="141624"/>
                </a:cubicBezTo>
                <a:lnTo>
                  <a:pt x="526704" y="138776"/>
                </a:lnTo>
                <a:cubicBezTo>
                  <a:pt x="526088" y="138545"/>
                  <a:pt x="525549" y="138007"/>
                  <a:pt x="525164" y="137391"/>
                </a:cubicBezTo>
                <a:lnTo>
                  <a:pt x="523548" y="134158"/>
                </a:lnTo>
                <a:lnTo>
                  <a:pt x="522162" y="133927"/>
                </a:lnTo>
                <a:lnTo>
                  <a:pt x="519007" y="134697"/>
                </a:lnTo>
                <a:lnTo>
                  <a:pt x="514465" y="139238"/>
                </a:lnTo>
                <a:lnTo>
                  <a:pt x="511925" y="142856"/>
                </a:lnTo>
                <a:cubicBezTo>
                  <a:pt x="511772" y="143010"/>
                  <a:pt x="511618" y="143164"/>
                  <a:pt x="511464" y="143318"/>
                </a:cubicBezTo>
                <a:lnTo>
                  <a:pt x="506999" y="147243"/>
                </a:lnTo>
                <a:cubicBezTo>
                  <a:pt x="505999" y="148167"/>
                  <a:pt x="504459" y="148167"/>
                  <a:pt x="503382" y="147320"/>
                </a:cubicBezTo>
                <a:lnTo>
                  <a:pt x="497763" y="142856"/>
                </a:lnTo>
                <a:lnTo>
                  <a:pt x="493068" y="140316"/>
                </a:lnTo>
                <a:lnTo>
                  <a:pt x="482138" y="133235"/>
                </a:lnTo>
                <a:lnTo>
                  <a:pt x="479213" y="132850"/>
                </a:lnTo>
                <a:lnTo>
                  <a:pt x="469053" y="134389"/>
                </a:lnTo>
                <a:lnTo>
                  <a:pt x="466052" y="136544"/>
                </a:lnTo>
                <a:lnTo>
                  <a:pt x="461279" y="142933"/>
                </a:lnTo>
                <a:cubicBezTo>
                  <a:pt x="461048" y="143241"/>
                  <a:pt x="460818" y="143472"/>
                  <a:pt x="460510" y="143625"/>
                </a:cubicBezTo>
                <a:lnTo>
                  <a:pt x="457662" y="145319"/>
                </a:lnTo>
                <a:cubicBezTo>
                  <a:pt x="457431" y="145473"/>
                  <a:pt x="457277" y="145550"/>
                  <a:pt x="457046" y="145627"/>
                </a:cubicBezTo>
                <a:lnTo>
                  <a:pt x="446963" y="148783"/>
                </a:lnTo>
                <a:lnTo>
                  <a:pt x="443422" y="151784"/>
                </a:lnTo>
                <a:cubicBezTo>
                  <a:pt x="443115" y="152092"/>
                  <a:pt x="442730" y="152246"/>
                  <a:pt x="442268" y="152400"/>
                </a:cubicBezTo>
                <a:lnTo>
                  <a:pt x="437804" y="153555"/>
                </a:lnTo>
                <a:cubicBezTo>
                  <a:pt x="437573" y="153632"/>
                  <a:pt x="437342" y="153632"/>
                  <a:pt x="437111" y="153632"/>
                </a:cubicBezTo>
                <a:lnTo>
                  <a:pt x="433724" y="153632"/>
                </a:lnTo>
                <a:cubicBezTo>
                  <a:pt x="433493" y="153632"/>
                  <a:pt x="433262" y="153632"/>
                  <a:pt x="433109" y="153555"/>
                </a:cubicBezTo>
                <a:lnTo>
                  <a:pt x="426258" y="152015"/>
                </a:lnTo>
                <a:lnTo>
                  <a:pt x="423102" y="152400"/>
                </a:lnTo>
                <a:lnTo>
                  <a:pt x="418407" y="156633"/>
                </a:lnTo>
                <a:lnTo>
                  <a:pt x="411326" y="168102"/>
                </a:lnTo>
                <a:lnTo>
                  <a:pt x="399935" y="182957"/>
                </a:lnTo>
                <a:lnTo>
                  <a:pt x="389390" y="199659"/>
                </a:lnTo>
                <a:lnTo>
                  <a:pt x="381308" y="216362"/>
                </a:lnTo>
                <a:lnTo>
                  <a:pt x="380230" y="230448"/>
                </a:lnTo>
                <a:cubicBezTo>
                  <a:pt x="380153" y="231140"/>
                  <a:pt x="379922" y="231756"/>
                  <a:pt x="379384" y="232218"/>
                </a:cubicBezTo>
                <a:lnTo>
                  <a:pt x="370378" y="241223"/>
                </a:lnTo>
                <a:lnTo>
                  <a:pt x="367761" y="252768"/>
                </a:lnTo>
                <a:cubicBezTo>
                  <a:pt x="367684" y="253153"/>
                  <a:pt x="367453" y="253538"/>
                  <a:pt x="367222" y="253923"/>
                </a:cubicBezTo>
                <a:lnTo>
                  <a:pt x="360449" y="262390"/>
                </a:lnTo>
                <a:cubicBezTo>
                  <a:pt x="360295" y="262544"/>
                  <a:pt x="360218" y="262698"/>
                  <a:pt x="360064" y="262774"/>
                </a:cubicBezTo>
                <a:lnTo>
                  <a:pt x="322965" y="293178"/>
                </a:lnTo>
                <a:lnTo>
                  <a:pt x="309495" y="307802"/>
                </a:lnTo>
                <a:lnTo>
                  <a:pt x="301259" y="324350"/>
                </a:lnTo>
                <a:lnTo>
                  <a:pt x="297642" y="329276"/>
                </a:lnTo>
                <a:cubicBezTo>
                  <a:pt x="297257" y="329815"/>
                  <a:pt x="296641" y="330200"/>
                  <a:pt x="295948" y="330354"/>
                </a:cubicBezTo>
                <a:lnTo>
                  <a:pt x="290330" y="331509"/>
                </a:lnTo>
                <a:cubicBezTo>
                  <a:pt x="290099" y="331585"/>
                  <a:pt x="289868" y="331585"/>
                  <a:pt x="289637" y="331585"/>
                </a:cubicBezTo>
                <a:lnTo>
                  <a:pt x="279477" y="331047"/>
                </a:lnTo>
                <a:cubicBezTo>
                  <a:pt x="279246" y="331047"/>
                  <a:pt x="278938" y="330970"/>
                  <a:pt x="278707" y="330893"/>
                </a:cubicBezTo>
                <a:lnTo>
                  <a:pt x="248304" y="320194"/>
                </a:lnTo>
                <a:lnTo>
                  <a:pt x="240607" y="316115"/>
                </a:lnTo>
                <a:cubicBezTo>
                  <a:pt x="240376" y="315961"/>
                  <a:pt x="240222" y="315884"/>
                  <a:pt x="239992" y="315730"/>
                </a:cubicBezTo>
                <a:lnTo>
                  <a:pt x="232833" y="309033"/>
                </a:lnTo>
                <a:lnTo>
                  <a:pt x="228138" y="308572"/>
                </a:lnTo>
                <a:lnTo>
                  <a:pt x="224829" y="308572"/>
                </a:lnTo>
                <a:lnTo>
                  <a:pt x="216131" y="314652"/>
                </a:lnTo>
                <a:lnTo>
                  <a:pt x="217824" y="318732"/>
                </a:lnTo>
                <a:lnTo>
                  <a:pt x="266854" y="361604"/>
                </a:lnTo>
                <a:lnTo>
                  <a:pt x="277245" y="373688"/>
                </a:lnTo>
                <a:lnTo>
                  <a:pt x="281632" y="377537"/>
                </a:lnTo>
                <a:lnTo>
                  <a:pt x="287328" y="379615"/>
                </a:lnTo>
                <a:cubicBezTo>
                  <a:pt x="287559" y="379691"/>
                  <a:pt x="287867" y="379846"/>
                  <a:pt x="288021" y="380000"/>
                </a:cubicBezTo>
                <a:lnTo>
                  <a:pt x="294794" y="385079"/>
                </a:lnTo>
                <a:cubicBezTo>
                  <a:pt x="294948" y="385233"/>
                  <a:pt x="295179" y="385388"/>
                  <a:pt x="295333" y="385541"/>
                </a:cubicBezTo>
                <a:lnTo>
                  <a:pt x="299797" y="391160"/>
                </a:lnTo>
                <a:cubicBezTo>
                  <a:pt x="299951" y="391314"/>
                  <a:pt x="300105" y="391545"/>
                  <a:pt x="300182" y="391776"/>
                </a:cubicBezTo>
                <a:lnTo>
                  <a:pt x="304646" y="401936"/>
                </a:lnTo>
                <a:lnTo>
                  <a:pt x="309572" y="410710"/>
                </a:lnTo>
                <a:cubicBezTo>
                  <a:pt x="309957" y="411403"/>
                  <a:pt x="310034" y="412173"/>
                  <a:pt x="309803" y="412865"/>
                </a:cubicBezTo>
                <a:lnTo>
                  <a:pt x="301952" y="439266"/>
                </a:lnTo>
                <a:lnTo>
                  <a:pt x="294717" y="454352"/>
                </a:lnTo>
                <a:lnTo>
                  <a:pt x="294255" y="464282"/>
                </a:lnTo>
                <a:lnTo>
                  <a:pt x="304569" y="484448"/>
                </a:lnTo>
                <a:cubicBezTo>
                  <a:pt x="305262" y="485833"/>
                  <a:pt x="304723" y="487526"/>
                  <a:pt x="303415" y="488219"/>
                </a:cubicBezTo>
                <a:lnTo>
                  <a:pt x="294255" y="493068"/>
                </a:lnTo>
                <a:lnTo>
                  <a:pt x="290330" y="496994"/>
                </a:lnTo>
                <a:lnTo>
                  <a:pt x="286019" y="504537"/>
                </a:lnTo>
                <a:cubicBezTo>
                  <a:pt x="285558" y="505383"/>
                  <a:pt x="284634" y="505922"/>
                  <a:pt x="283710" y="505922"/>
                </a:cubicBezTo>
                <a:lnTo>
                  <a:pt x="270779" y="506461"/>
                </a:lnTo>
                <a:cubicBezTo>
                  <a:pt x="270318" y="506461"/>
                  <a:pt x="269856" y="506384"/>
                  <a:pt x="269471" y="506230"/>
                </a:cubicBezTo>
                <a:lnTo>
                  <a:pt x="262159" y="502843"/>
                </a:lnTo>
                <a:cubicBezTo>
                  <a:pt x="261928" y="502689"/>
                  <a:pt x="261697" y="502535"/>
                  <a:pt x="261466" y="502381"/>
                </a:cubicBezTo>
                <a:lnTo>
                  <a:pt x="249074" y="491144"/>
                </a:lnTo>
                <a:lnTo>
                  <a:pt x="236990" y="482600"/>
                </a:lnTo>
                <a:lnTo>
                  <a:pt x="234065" y="483601"/>
                </a:lnTo>
                <a:lnTo>
                  <a:pt x="225598" y="493684"/>
                </a:lnTo>
                <a:lnTo>
                  <a:pt x="216285" y="501842"/>
                </a:lnTo>
                <a:lnTo>
                  <a:pt x="207048" y="508231"/>
                </a:lnTo>
                <a:lnTo>
                  <a:pt x="179724" y="521932"/>
                </a:lnTo>
                <a:lnTo>
                  <a:pt x="167178" y="527089"/>
                </a:lnTo>
                <a:lnTo>
                  <a:pt x="137006" y="535093"/>
                </a:lnTo>
                <a:cubicBezTo>
                  <a:pt x="136698" y="535170"/>
                  <a:pt x="136390" y="535247"/>
                  <a:pt x="136159" y="535170"/>
                </a:cubicBezTo>
                <a:lnTo>
                  <a:pt x="126615" y="534631"/>
                </a:lnTo>
                <a:lnTo>
                  <a:pt x="119072" y="533477"/>
                </a:lnTo>
                <a:cubicBezTo>
                  <a:pt x="118610" y="533400"/>
                  <a:pt x="118149" y="533246"/>
                  <a:pt x="117764" y="532938"/>
                </a:cubicBezTo>
                <a:lnTo>
                  <a:pt x="96982" y="516621"/>
                </a:lnTo>
                <a:lnTo>
                  <a:pt x="91748" y="511387"/>
                </a:lnTo>
                <a:lnTo>
                  <a:pt x="83358" y="509770"/>
                </a:lnTo>
                <a:lnTo>
                  <a:pt x="79202" y="526473"/>
                </a:lnTo>
                <a:lnTo>
                  <a:pt x="92287" y="555413"/>
                </a:lnTo>
                <a:cubicBezTo>
                  <a:pt x="92441" y="555798"/>
                  <a:pt x="92518" y="556183"/>
                  <a:pt x="92518" y="556568"/>
                </a:cubicBezTo>
                <a:lnTo>
                  <a:pt x="92518" y="562726"/>
                </a:lnTo>
                <a:cubicBezTo>
                  <a:pt x="92518" y="563341"/>
                  <a:pt x="92364" y="563880"/>
                  <a:pt x="91979" y="564342"/>
                </a:cubicBezTo>
                <a:lnTo>
                  <a:pt x="89362" y="568037"/>
                </a:lnTo>
                <a:lnTo>
                  <a:pt x="87822" y="571731"/>
                </a:lnTo>
                <a:lnTo>
                  <a:pt x="82819" y="586124"/>
                </a:lnTo>
                <a:lnTo>
                  <a:pt x="76970" y="596207"/>
                </a:lnTo>
                <a:cubicBezTo>
                  <a:pt x="76739" y="596592"/>
                  <a:pt x="76354" y="596977"/>
                  <a:pt x="75969" y="597208"/>
                </a:cubicBezTo>
                <a:lnTo>
                  <a:pt x="72505" y="599209"/>
                </a:lnTo>
                <a:lnTo>
                  <a:pt x="68503" y="604135"/>
                </a:lnTo>
                <a:lnTo>
                  <a:pt x="68965" y="609754"/>
                </a:lnTo>
                <a:lnTo>
                  <a:pt x="70042" y="615065"/>
                </a:lnTo>
                <a:cubicBezTo>
                  <a:pt x="70196" y="615681"/>
                  <a:pt x="70119" y="616297"/>
                  <a:pt x="69812" y="616912"/>
                </a:cubicBezTo>
                <a:lnTo>
                  <a:pt x="68657" y="619145"/>
                </a:lnTo>
                <a:cubicBezTo>
                  <a:pt x="68426" y="619606"/>
                  <a:pt x="68041" y="619991"/>
                  <a:pt x="67579" y="620299"/>
                </a:cubicBezTo>
                <a:lnTo>
                  <a:pt x="64732" y="621992"/>
                </a:lnTo>
                <a:cubicBezTo>
                  <a:pt x="64578" y="622069"/>
                  <a:pt x="64347" y="622146"/>
                  <a:pt x="64193" y="622223"/>
                </a:cubicBezTo>
                <a:lnTo>
                  <a:pt x="53417" y="625610"/>
                </a:lnTo>
                <a:cubicBezTo>
                  <a:pt x="52955" y="625764"/>
                  <a:pt x="52416" y="625764"/>
                  <a:pt x="51955" y="625687"/>
                </a:cubicBezTo>
                <a:lnTo>
                  <a:pt x="44950" y="624070"/>
                </a:lnTo>
                <a:lnTo>
                  <a:pt x="38562" y="624070"/>
                </a:lnTo>
                <a:lnTo>
                  <a:pt x="32635" y="623455"/>
                </a:lnTo>
                <a:cubicBezTo>
                  <a:pt x="32173" y="623378"/>
                  <a:pt x="31789" y="623301"/>
                  <a:pt x="31404" y="623070"/>
                </a:cubicBezTo>
                <a:lnTo>
                  <a:pt x="27401" y="620530"/>
                </a:lnTo>
                <a:lnTo>
                  <a:pt x="22167" y="619683"/>
                </a:lnTo>
                <a:lnTo>
                  <a:pt x="18473" y="621761"/>
                </a:lnTo>
                <a:lnTo>
                  <a:pt x="13239" y="628381"/>
                </a:lnTo>
                <a:lnTo>
                  <a:pt x="13778" y="644775"/>
                </a:lnTo>
                <a:lnTo>
                  <a:pt x="14855" y="655859"/>
                </a:lnTo>
                <a:cubicBezTo>
                  <a:pt x="14855" y="656244"/>
                  <a:pt x="14855" y="656552"/>
                  <a:pt x="14778" y="656936"/>
                </a:cubicBezTo>
                <a:lnTo>
                  <a:pt x="13470" y="661401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grpSp>
        <p:nvGrpSpPr>
          <p:cNvPr id="41" name="Gráfico 72">
            <a:extLst>
              <a:ext uri="{FF2B5EF4-FFF2-40B4-BE49-F238E27FC236}">
                <a16:creationId xmlns:a16="http://schemas.microsoft.com/office/drawing/2014/main" id="{A4CA5CDA-6730-F47C-6741-D75D4E6C6036}"/>
              </a:ext>
            </a:extLst>
          </p:cNvPr>
          <p:cNvGrpSpPr/>
          <p:nvPr/>
        </p:nvGrpSpPr>
        <p:grpSpPr>
          <a:xfrm>
            <a:off x="8166077" y="3374425"/>
            <a:ext cx="659092" cy="676940"/>
            <a:chOff x="4155054" y="3898284"/>
            <a:chExt cx="858366" cy="881610"/>
          </a:xfrm>
          <a:solidFill>
            <a:srgbClr val="4BAAE0"/>
          </a:solidFill>
        </p:grpSpPr>
        <p:sp>
          <p:nvSpPr>
            <p:cNvPr id="42" name="Forma libre: forma 105">
              <a:extLst>
                <a:ext uri="{FF2B5EF4-FFF2-40B4-BE49-F238E27FC236}">
                  <a16:creationId xmlns:a16="http://schemas.microsoft.com/office/drawing/2014/main" id="{55A570AB-9349-F3A8-F11A-4F302E422657}"/>
                </a:ext>
              </a:extLst>
            </p:cNvPr>
            <p:cNvSpPr/>
            <p:nvPr/>
          </p:nvSpPr>
          <p:spPr>
            <a:xfrm>
              <a:off x="4210165" y="4132349"/>
              <a:ext cx="16933" cy="15470"/>
            </a:xfrm>
            <a:custGeom>
              <a:avLst/>
              <a:gdLst>
                <a:gd name="connsiteX0" fmla="*/ 13624 w 16933"/>
                <a:gd name="connsiteY0" fmla="*/ 13624 h 15470"/>
                <a:gd name="connsiteX1" fmla="*/ 16933 w 16933"/>
                <a:gd name="connsiteY1" fmla="*/ 15471 h 15470"/>
                <a:gd name="connsiteX2" fmla="*/ 7466 w 16933"/>
                <a:gd name="connsiteY2" fmla="*/ 3002 h 15470"/>
                <a:gd name="connsiteX3" fmla="*/ 2848 w 16933"/>
                <a:gd name="connsiteY3" fmla="*/ 231 h 15470"/>
                <a:gd name="connsiteX4" fmla="*/ 847 w 16933"/>
                <a:gd name="connsiteY4" fmla="*/ 0 h 15470"/>
                <a:gd name="connsiteX5" fmla="*/ 0 w 16933"/>
                <a:gd name="connsiteY5" fmla="*/ 3541 h 15470"/>
                <a:gd name="connsiteX6" fmla="*/ 2232 w 16933"/>
                <a:gd name="connsiteY6" fmla="*/ 9775 h 15470"/>
                <a:gd name="connsiteX7" fmla="*/ 6465 w 16933"/>
                <a:gd name="connsiteY7" fmla="*/ 12777 h 15470"/>
                <a:gd name="connsiteX8" fmla="*/ 12469 w 16933"/>
                <a:gd name="connsiteY8" fmla="*/ 13316 h 15470"/>
                <a:gd name="connsiteX9" fmla="*/ 13624 w 16933"/>
                <a:gd name="connsiteY9" fmla="*/ 13624 h 1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33" h="15470">
                  <a:moveTo>
                    <a:pt x="13624" y="13624"/>
                  </a:moveTo>
                  <a:lnTo>
                    <a:pt x="16933" y="15471"/>
                  </a:lnTo>
                  <a:lnTo>
                    <a:pt x="7466" y="3002"/>
                  </a:lnTo>
                  <a:lnTo>
                    <a:pt x="2848" y="231"/>
                  </a:lnTo>
                  <a:lnTo>
                    <a:pt x="847" y="0"/>
                  </a:lnTo>
                  <a:lnTo>
                    <a:pt x="0" y="3541"/>
                  </a:lnTo>
                  <a:lnTo>
                    <a:pt x="2232" y="9775"/>
                  </a:lnTo>
                  <a:lnTo>
                    <a:pt x="6465" y="12777"/>
                  </a:lnTo>
                  <a:lnTo>
                    <a:pt x="12469" y="13316"/>
                  </a:lnTo>
                  <a:cubicBezTo>
                    <a:pt x="12854" y="13316"/>
                    <a:pt x="13239" y="13470"/>
                    <a:pt x="13624" y="13624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3" name="Forma libre: forma 106">
              <a:extLst>
                <a:ext uri="{FF2B5EF4-FFF2-40B4-BE49-F238E27FC236}">
                  <a16:creationId xmlns:a16="http://schemas.microsoft.com/office/drawing/2014/main" id="{07125D5A-5BDA-348F-C00D-3E2807761E10}"/>
                </a:ext>
              </a:extLst>
            </p:cNvPr>
            <p:cNvSpPr/>
            <p:nvPr/>
          </p:nvSpPr>
          <p:spPr>
            <a:xfrm>
              <a:off x="4155054" y="3898284"/>
              <a:ext cx="858366" cy="881610"/>
            </a:xfrm>
            <a:custGeom>
              <a:avLst/>
              <a:gdLst>
                <a:gd name="connsiteX0" fmla="*/ 30557 w 858366"/>
                <a:gd name="connsiteY0" fmla="*/ 270703 h 881610"/>
                <a:gd name="connsiteX1" fmla="*/ 42333 w 858366"/>
                <a:gd name="connsiteY1" fmla="*/ 283095 h 881610"/>
                <a:gd name="connsiteX2" fmla="*/ 43103 w 858366"/>
                <a:gd name="connsiteY2" fmla="*/ 284788 h 881610"/>
                <a:gd name="connsiteX3" fmla="*/ 43642 w 858366"/>
                <a:gd name="connsiteY3" fmla="*/ 292100 h 881610"/>
                <a:gd name="connsiteX4" fmla="*/ 45258 w 858366"/>
                <a:gd name="connsiteY4" fmla="*/ 300182 h 881610"/>
                <a:gd name="connsiteX5" fmla="*/ 50184 w 858366"/>
                <a:gd name="connsiteY5" fmla="*/ 313267 h 881610"/>
                <a:gd name="connsiteX6" fmla="*/ 50338 w 858366"/>
                <a:gd name="connsiteY6" fmla="*/ 313882 h 881610"/>
                <a:gd name="connsiteX7" fmla="*/ 50877 w 858366"/>
                <a:gd name="connsiteY7" fmla="*/ 317808 h 881610"/>
                <a:gd name="connsiteX8" fmla="*/ 50877 w 858366"/>
                <a:gd name="connsiteY8" fmla="*/ 318577 h 881610"/>
                <a:gd name="connsiteX9" fmla="*/ 50338 w 858366"/>
                <a:gd name="connsiteY9" fmla="*/ 322503 h 881610"/>
                <a:gd name="connsiteX10" fmla="*/ 49184 w 858366"/>
                <a:gd name="connsiteY10" fmla="*/ 327814 h 881610"/>
                <a:gd name="connsiteX11" fmla="*/ 44565 w 858366"/>
                <a:gd name="connsiteY11" fmla="*/ 341053 h 881610"/>
                <a:gd name="connsiteX12" fmla="*/ 43642 w 858366"/>
                <a:gd name="connsiteY12" fmla="*/ 346902 h 881610"/>
                <a:gd name="connsiteX13" fmla="*/ 44104 w 858366"/>
                <a:gd name="connsiteY13" fmla="*/ 349519 h 881610"/>
                <a:gd name="connsiteX14" fmla="*/ 50723 w 858366"/>
                <a:gd name="connsiteY14" fmla="*/ 364990 h 881610"/>
                <a:gd name="connsiteX15" fmla="*/ 77431 w 858366"/>
                <a:gd name="connsiteY15" fmla="*/ 403860 h 881610"/>
                <a:gd name="connsiteX16" fmla="*/ 77816 w 858366"/>
                <a:gd name="connsiteY16" fmla="*/ 404553 h 881610"/>
                <a:gd name="connsiteX17" fmla="*/ 78971 w 858366"/>
                <a:gd name="connsiteY17" fmla="*/ 407939 h 881610"/>
                <a:gd name="connsiteX18" fmla="*/ 79125 w 858366"/>
                <a:gd name="connsiteY18" fmla="*/ 408555 h 881610"/>
                <a:gd name="connsiteX19" fmla="*/ 80202 w 858366"/>
                <a:gd name="connsiteY19" fmla="*/ 420409 h 881610"/>
                <a:gd name="connsiteX20" fmla="*/ 81434 w 858366"/>
                <a:gd name="connsiteY20" fmla="*/ 422871 h 881610"/>
                <a:gd name="connsiteX21" fmla="*/ 84128 w 858366"/>
                <a:gd name="connsiteY21" fmla="*/ 425566 h 881610"/>
                <a:gd name="connsiteX22" fmla="*/ 94904 w 858366"/>
                <a:gd name="connsiteY22" fmla="*/ 430415 h 881610"/>
                <a:gd name="connsiteX23" fmla="*/ 106218 w 858366"/>
                <a:gd name="connsiteY23" fmla="*/ 433031 h 881610"/>
                <a:gd name="connsiteX24" fmla="*/ 119919 w 858366"/>
                <a:gd name="connsiteY24" fmla="*/ 437573 h 881610"/>
                <a:gd name="connsiteX25" fmla="*/ 127847 w 858366"/>
                <a:gd name="connsiteY25" fmla="*/ 438573 h 881610"/>
                <a:gd name="connsiteX26" fmla="*/ 134235 w 858366"/>
                <a:gd name="connsiteY26" fmla="*/ 438573 h 881610"/>
                <a:gd name="connsiteX27" fmla="*/ 151168 w 858366"/>
                <a:gd name="connsiteY27" fmla="*/ 432031 h 881610"/>
                <a:gd name="connsiteX28" fmla="*/ 152323 w 858366"/>
                <a:gd name="connsiteY28" fmla="*/ 431877 h 881610"/>
                <a:gd name="connsiteX29" fmla="*/ 163561 w 858366"/>
                <a:gd name="connsiteY29" fmla="*/ 432416 h 881610"/>
                <a:gd name="connsiteX30" fmla="*/ 173875 w 858366"/>
                <a:gd name="connsiteY30" fmla="*/ 428336 h 881610"/>
                <a:gd name="connsiteX31" fmla="*/ 179724 w 858366"/>
                <a:gd name="connsiteY31" fmla="*/ 423564 h 881610"/>
                <a:gd name="connsiteX32" fmla="*/ 180494 w 858366"/>
                <a:gd name="connsiteY32" fmla="*/ 423102 h 881610"/>
                <a:gd name="connsiteX33" fmla="*/ 183342 w 858366"/>
                <a:gd name="connsiteY33" fmla="*/ 421948 h 881610"/>
                <a:gd name="connsiteX34" fmla="*/ 193887 w 858366"/>
                <a:gd name="connsiteY34" fmla="*/ 419562 h 881610"/>
                <a:gd name="connsiteX35" fmla="*/ 204585 w 858366"/>
                <a:gd name="connsiteY35" fmla="*/ 418407 h 881610"/>
                <a:gd name="connsiteX36" fmla="*/ 210435 w 858366"/>
                <a:gd name="connsiteY36" fmla="*/ 416483 h 881610"/>
                <a:gd name="connsiteX37" fmla="*/ 214438 w 858366"/>
                <a:gd name="connsiteY37" fmla="*/ 412481 h 881610"/>
                <a:gd name="connsiteX38" fmla="*/ 215284 w 858366"/>
                <a:gd name="connsiteY38" fmla="*/ 411865 h 881610"/>
                <a:gd name="connsiteX39" fmla="*/ 219210 w 858366"/>
                <a:gd name="connsiteY39" fmla="*/ 410172 h 881610"/>
                <a:gd name="connsiteX40" fmla="*/ 219825 w 858366"/>
                <a:gd name="connsiteY40" fmla="*/ 410018 h 881610"/>
                <a:gd name="connsiteX41" fmla="*/ 226599 w 858366"/>
                <a:gd name="connsiteY41" fmla="*/ 408863 h 881610"/>
                <a:gd name="connsiteX42" fmla="*/ 237221 w 858366"/>
                <a:gd name="connsiteY42" fmla="*/ 408863 h 881610"/>
                <a:gd name="connsiteX43" fmla="*/ 241531 w 858366"/>
                <a:gd name="connsiteY43" fmla="*/ 409479 h 881610"/>
                <a:gd name="connsiteX44" fmla="*/ 249305 w 858366"/>
                <a:gd name="connsiteY44" fmla="*/ 411865 h 881610"/>
                <a:gd name="connsiteX45" fmla="*/ 282864 w 858366"/>
                <a:gd name="connsiteY45" fmla="*/ 427720 h 881610"/>
                <a:gd name="connsiteX46" fmla="*/ 283941 w 858366"/>
                <a:gd name="connsiteY46" fmla="*/ 428644 h 881610"/>
                <a:gd name="connsiteX47" fmla="*/ 288482 w 858366"/>
                <a:gd name="connsiteY47" fmla="*/ 434802 h 881610"/>
                <a:gd name="connsiteX48" fmla="*/ 289021 w 858366"/>
                <a:gd name="connsiteY48" fmla="*/ 436726 h 881610"/>
                <a:gd name="connsiteX49" fmla="*/ 287867 w 858366"/>
                <a:gd name="connsiteY49" fmla="*/ 447964 h 881610"/>
                <a:gd name="connsiteX50" fmla="*/ 287482 w 858366"/>
                <a:gd name="connsiteY50" fmla="*/ 449195 h 881610"/>
                <a:gd name="connsiteX51" fmla="*/ 282017 w 858366"/>
                <a:gd name="connsiteY51" fmla="*/ 457893 h 881610"/>
                <a:gd name="connsiteX52" fmla="*/ 278553 w 858366"/>
                <a:gd name="connsiteY52" fmla="*/ 468284 h 881610"/>
                <a:gd name="connsiteX53" fmla="*/ 279477 w 858366"/>
                <a:gd name="connsiteY53" fmla="*/ 470208 h 881610"/>
                <a:gd name="connsiteX54" fmla="*/ 282556 w 858366"/>
                <a:gd name="connsiteY54" fmla="*/ 473287 h 881610"/>
                <a:gd name="connsiteX55" fmla="*/ 304723 w 858366"/>
                <a:gd name="connsiteY55" fmla="*/ 489912 h 881610"/>
                <a:gd name="connsiteX56" fmla="*/ 309495 w 858366"/>
                <a:gd name="connsiteY56" fmla="*/ 492529 h 881610"/>
                <a:gd name="connsiteX57" fmla="*/ 313652 w 858366"/>
                <a:gd name="connsiteY57" fmla="*/ 494068 h 881610"/>
                <a:gd name="connsiteX58" fmla="*/ 320810 w 858366"/>
                <a:gd name="connsiteY58" fmla="*/ 498225 h 881610"/>
                <a:gd name="connsiteX59" fmla="*/ 321810 w 858366"/>
                <a:gd name="connsiteY59" fmla="*/ 499226 h 881610"/>
                <a:gd name="connsiteX60" fmla="*/ 327429 w 858366"/>
                <a:gd name="connsiteY60" fmla="*/ 508770 h 881610"/>
                <a:gd name="connsiteX61" fmla="*/ 327583 w 858366"/>
                <a:gd name="connsiteY61" fmla="*/ 511310 h 881610"/>
                <a:gd name="connsiteX62" fmla="*/ 321887 w 858366"/>
                <a:gd name="connsiteY62" fmla="*/ 524394 h 881610"/>
                <a:gd name="connsiteX63" fmla="*/ 320117 w 858366"/>
                <a:gd name="connsiteY63" fmla="*/ 525857 h 881610"/>
                <a:gd name="connsiteX64" fmla="*/ 314421 w 858366"/>
                <a:gd name="connsiteY64" fmla="*/ 527396 h 881610"/>
                <a:gd name="connsiteX65" fmla="*/ 313421 w 858366"/>
                <a:gd name="connsiteY65" fmla="*/ 528089 h 881610"/>
                <a:gd name="connsiteX66" fmla="*/ 312497 w 858366"/>
                <a:gd name="connsiteY66" fmla="*/ 532630 h 881610"/>
                <a:gd name="connsiteX67" fmla="*/ 312189 w 858366"/>
                <a:gd name="connsiteY67" fmla="*/ 533400 h 881610"/>
                <a:gd name="connsiteX68" fmla="*/ 308802 w 858366"/>
                <a:gd name="connsiteY68" fmla="*/ 539558 h 881610"/>
                <a:gd name="connsiteX69" fmla="*/ 308187 w 858366"/>
                <a:gd name="connsiteY69" fmla="*/ 540327 h 881610"/>
                <a:gd name="connsiteX70" fmla="*/ 295256 w 858366"/>
                <a:gd name="connsiteY70" fmla="*/ 551642 h 881610"/>
                <a:gd name="connsiteX71" fmla="*/ 289483 w 858366"/>
                <a:gd name="connsiteY71" fmla="*/ 568498 h 881610"/>
                <a:gd name="connsiteX72" fmla="*/ 289483 w 858366"/>
                <a:gd name="connsiteY72" fmla="*/ 572732 h 881610"/>
                <a:gd name="connsiteX73" fmla="*/ 291099 w 858366"/>
                <a:gd name="connsiteY73" fmla="*/ 578581 h 881610"/>
                <a:gd name="connsiteX74" fmla="*/ 291176 w 858366"/>
                <a:gd name="connsiteY74" fmla="*/ 579582 h 881610"/>
                <a:gd name="connsiteX75" fmla="*/ 291176 w 858366"/>
                <a:gd name="connsiteY75" fmla="*/ 579582 h 881610"/>
                <a:gd name="connsiteX76" fmla="*/ 291176 w 858366"/>
                <a:gd name="connsiteY76" fmla="*/ 579582 h 881610"/>
                <a:gd name="connsiteX77" fmla="*/ 290638 w 858366"/>
                <a:gd name="connsiteY77" fmla="*/ 585201 h 881610"/>
                <a:gd name="connsiteX78" fmla="*/ 289483 w 858366"/>
                <a:gd name="connsiteY78" fmla="*/ 591127 h 881610"/>
                <a:gd name="connsiteX79" fmla="*/ 289329 w 858366"/>
                <a:gd name="connsiteY79" fmla="*/ 591666 h 881610"/>
                <a:gd name="connsiteX80" fmla="*/ 281016 w 858366"/>
                <a:gd name="connsiteY80" fmla="*/ 611293 h 881610"/>
                <a:gd name="connsiteX81" fmla="*/ 297334 w 858366"/>
                <a:gd name="connsiteY81" fmla="*/ 616220 h 881610"/>
                <a:gd name="connsiteX82" fmla="*/ 299797 w 858366"/>
                <a:gd name="connsiteY82" fmla="*/ 616989 h 881610"/>
                <a:gd name="connsiteX83" fmla="*/ 304107 w 858366"/>
                <a:gd name="connsiteY83" fmla="*/ 615989 h 881610"/>
                <a:gd name="connsiteX84" fmla="*/ 306262 w 858366"/>
                <a:gd name="connsiteY84" fmla="*/ 616373 h 881610"/>
                <a:gd name="connsiteX85" fmla="*/ 309649 w 858366"/>
                <a:gd name="connsiteY85" fmla="*/ 618606 h 881610"/>
                <a:gd name="connsiteX86" fmla="*/ 312112 w 858366"/>
                <a:gd name="connsiteY86" fmla="*/ 619606 h 881610"/>
                <a:gd name="connsiteX87" fmla="*/ 330200 w 858366"/>
                <a:gd name="connsiteY87" fmla="*/ 613218 h 881610"/>
                <a:gd name="connsiteX88" fmla="*/ 331124 w 858366"/>
                <a:gd name="connsiteY88" fmla="*/ 613064 h 881610"/>
                <a:gd name="connsiteX89" fmla="*/ 336742 w 858366"/>
                <a:gd name="connsiteY89" fmla="*/ 613064 h 881610"/>
                <a:gd name="connsiteX90" fmla="*/ 340976 w 858366"/>
                <a:gd name="connsiteY90" fmla="*/ 611371 h 881610"/>
                <a:gd name="connsiteX91" fmla="*/ 341822 w 858366"/>
                <a:gd name="connsiteY91" fmla="*/ 611062 h 881610"/>
                <a:gd name="connsiteX92" fmla="*/ 342900 w 858366"/>
                <a:gd name="connsiteY92" fmla="*/ 610832 h 881610"/>
                <a:gd name="connsiteX93" fmla="*/ 345748 w 858366"/>
                <a:gd name="connsiteY93" fmla="*/ 610832 h 881610"/>
                <a:gd name="connsiteX94" fmla="*/ 347518 w 858366"/>
                <a:gd name="connsiteY94" fmla="*/ 611447 h 881610"/>
                <a:gd name="connsiteX95" fmla="*/ 349211 w 858366"/>
                <a:gd name="connsiteY95" fmla="*/ 612833 h 881610"/>
                <a:gd name="connsiteX96" fmla="*/ 353291 w 858366"/>
                <a:gd name="connsiteY96" fmla="*/ 616220 h 881610"/>
                <a:gd name="connsiteX97" fmla="*/ 359141 w 858366"/>
                <a:gd name="connsiteY97" fmla="*/ 618144 h 881610"/>
                <a:gd name="connsiteX98" fmla="*/ 362604 w 858366"/>
                <a:gd name="connsiteY98" fmla="*/ 618144 h 881610"/>
                <a:gd name="connsiteX99" fmla="*/ 365606 w 858366"/>
                <a:gd name="connsiteY99" fmla="*/ 617682 h 881610"/>
                <a:gd name="connsiteX100" fmla="*/ 367915 w 858366"/>
                <a:gd name="connsiteY100" fmla="*/ 616296 h 881610"/>
                <a:gd name="connsiteX101" fmla="*/ 379307 w 858366"/>
                <a:gd name="connsiteY101" fmla="*/ 606444 h 881610"/>
                <a:gd name="connsiteX102" fmla="*/ 379922 w 858366"/>
                <a:gd name="connsiteY102" fmla="*/ 606060 h 881610"/>
                <a:gd name="connsiteX103" fmla="*/ 382154 w 858366"/>
                <a:gd name="connsiteY103" fmla="*/ 604905 h 881610"/>
                <a:gd name="connsiteX104" fmla="*/ 394470 w 858366"/>
                <a:gd name="connsiteY104" fmla="*/ 601364 h 881610"/>
                <a:gd name="connsiteX105" fmla="*/ 410018 w 858366"/>
                <a:gd name="connsiteY105" fmla="*/ 599055 h 881610"/>
                <a:gd name="connsiteX106" fmla="*/ 422102 w 858366"/>
                <a:gd name="connsiteY106" fmla="*/ 595745 h 881610"/>
                <a:gd name="connsiteX107" fmla="*/ 424026 w 858366"/>
                <a:gd name="connsiteY107" fmla="*/ 595900 h 881610"/>
                <a:gd name="connsiteX108" fmla="*/ 430184 w 858366"/>
                <a:gd name="connsiteY108" fmla="*/ 598747 h 881610"/>
                <a:gd name="connsiteX109" fmla="*/ 431415 w 858366"/>
                <a:gd name="connsiteY109" fmla="*/ 599825 h 881610"/>
                <a:gd name="connsiteX110" fmla="*/ 453582 w 858366"/>
                <a:gd name="connsiteY110" fmla="*/ 634230 h 881610"/>
                <a:gd name="connsiteX111" fmla="*/ 457123 w 858366"/>
                <a:gd name="connsiteY111" fmla="*/ 636770 h 881610"/>
                <a:gd name="connsiteX112" fmla="*/ 457816 w 858366"/>
                <a:gd name="connsiteY112" fmla="*/ 637463 h 881610"/>
                <a:gd name="connsiteX113" fmla="*/ 461202 w 858366"/>
                <a:gd name="connsiteY113" fmla="*/ 642543 h 881610"/>
                <a:gd name="connsiteX114" fmla="*/ 461587 w 858366"/>
                <a:gd name="connsiteY114" fmla="*/ 643544 h 881610"/>
                <a:gd name="connsiteX115" fmla="*/ 462126 w 858366"/>
                <a:gd name="connsiteY115" fmla="*/ 646392 h 881610"/>
                <a:gd name="connsiteX116" fmla="*/ 462126 w 858366"/>
                <a:gd name="connsiteY116" fmla="*/ 647315 h 881610"/>
                <a:gd name="connsiteX117" fmla="*/ 462126 w 858366"/>
                <a:gd name="connsiteY117" fmla="*/ 647315 h 881610"/>
                <a:gd name="connsiteX118" fmla="*/ 462126 w 858366"/>
                <a:gd name="connsiteY118" fmla="*/ 647315 h 881610"/>
                <a:gd name="connsiteX119" fmla="*/ 461587 w 858366"/>
                <a:gd name="connsiteY119" fmla="*/ 651241 h 881610"/>
                <a:gd name="connsiteX120" fmla="*/ 459894 w 858366"/>
                <a:gd name="connsiteY120" fmla="*/ 659322 h 881610"/>
                <a:gd name="connsiteX121" fmla="*/ 458047 w 858366"/>
                <a:gd name="connsiteY121" fmla="*/ 663787 h 881610"/>
                <a:gd name="connsiteX122" fmla="*/ 457585 w 858366"/>
                <a:gd name="connsiteY122" fmla="*/ 664556 h 881610"/>
                <a:gd name="connsiteX123" fmla="*/ 449195 w 858366"/>
                <a:gd name="connsiteY123" fmla="*/ 674101 h 881610"/>
                <a:gd name="connsiteX124" fmla="*/ 448579 w 858366"/>
                <a:gd name="connsiteY124" fmla="*/ 674639 h 881610"/>
                <a:gd name="connsiteX125" fmla="*/ 431569 w 858366"/>
                <a:gd name="connsiteY125" fmla="*/ 685261 h 881610"/>
                <a:gd name="connsiteX126" fmla="*/ 430261 w 858366"/>
                <a:gd name="connsiteY126" fmla="*/ 690495 h 881610"/>
                <a:gd name="connsiteX127" fmla="*/ 431954 w 858366"/>
                <a:gd name="connsiteY127" fmla="*/ 722130 h 881610"/>
                <a:gd name="connsiteX128" fmla="*/ 435802 w 858366"/>
                <a:gd name="connsiteY128" fmla="*/ 740295 h 881610"/>
                <a:gd name="connsiteX129" fmla="*/ 436341 w 858366"/>
                <a:gd name="connsiteY129" fmla="*/ 752687 h 881610"/>
                <a:gd name="connsiteX130" fmla="*/ 446039 w 858366"/>
                <a:gd name="connsiteY130" fmla="*/ 752687 h 881610"/>
                <a:gd name="connsiteX131" fmla="*/ 476211 w 858366"/>
                <a:gd name="connsiteY131" fmla="*/ 754380 h 881610"/>
                <a:gd name="connsiteX132" fmla="*/ 485525 w 858366"/>
                <a:gd name="connsiteY132" fmla="*/ 752302 h 881610"/>
                <a:gd name="connsiteX133" fmla="*/ 494838 w 858366"/>
                <a:gd name="connsiteY133" fmla="*/ 747145 h 881610"/>
                <a:gd name="connsiteX134" fmla="*/ 502920 w 858366"/>
                <a:gd name="connsiteY134" fmla="*/ 737985 h 881610"/>
                <a:gd name="connsiteX135" fmla="*/ 522393 w 858366"/>
                <a:gd name="connsiteY135" fmla="*/ 708506 h 881610"/>
                <a:gd name="connsiteX136" fmla="*/ 524010 w 858366"/>
                <a:gd name="connsiteY136" fmla="*/ 707351 h 881610"/>
                <a:gd name="connsiteX137" fmla="*/ 529321 w 858366"/>
                <a:gd name="connsiteY137" fmla="*/ 705889 h 881610"/>
                <a:gd name="connsiteX138" fmla="*/ 530167 w 858366"/>
                <a:gd name="connsiteY138" fmla="*/ 705658 h 881610"/>
                <a:gd name="connsiteX139" fmla="*/ 530167 w 858366"/>
                <a:gd name="connsiteY139" fmla="*/ 705658 h 881610"/>
                <a:gd name="connsiteX140" fmla="*/ 530167 w 858366"/>
                <a:gd name="connsiteY140" fmla="*/ 705658 h 881610"/>
                <a:gd name="connsiteX141" fmla="*/ 531861 w 858366"/>
                <a:gd name="connsiteY141" fmla="*/ 705735 h 881610"/>
                <a:gd name="connsiteX142" fmla="*/ 538018 w 858366"/>
                <a:gd name="connsiteY142" fmla="*/ 707967 h 881610"/>
                <a:gd name="connsiteX143" fmla="*/ 538557 w 858366"/>
                <a:gd name="connsiteY143" fmla="*/ 708198 h 881610"/>
                <a:gd name="connsiteX144" fmla="*/ 544715 w 858366"/>
                <a:gd name="connsiteY144" fmla="*/ 712124 h 881610"/>
                <a:gd name="connsiteX145" fmla="*/ 557184 w 858366"/>
                <a:gd name="connsiteY145" fmla="*/ 716973 h 881610"/>
                <a:gd name="connsiteX146" fmla="*/ 558415 w 858366"/>
                <a:gd name="connsiteY146" fmla="*/ 717896 h 881610"/>
                <a:gd name="connsiteX147" fmla="*/ 564573 w 858366"/>
                <a:gd name="connsiteY147" fmla="*/ 726363 h 881610"/>
                <a:gd name="connsiteX148" fmla="*/ 571962 w 858366"/>
                <a:gd name="connsiteY148" fmla="*/ 737755 h 881610"/>
                <a:gd name="connsiteX149" fmla="*/ 572424 w 858366"/>
                <a:gd name="connsiteY149" fmla="*/ 738909 h 881610"/>
                <a:gd name="connsiteX150" fmla="*/ 572808 w 858366"/>
                <a:gd name="connsiteY150" fmla="*/ 741757 h 881610"/>
                <a:gd name="connsiteX151" fmla="*/ 578735 w 858366"/>
                <a:gd name="connsiteY151" fmla="*/ 746683 h 881610"/>
                <a:gd name="connsiteX152" fmla="*/ 579582 w 858366"/>
                <a:gd name="connsiteY152" fmla="*/ 747761 h 881610"/>
                <a:gd name="connsiteX153" fmla="*/ 584046 w 858366"/>
                <a:gd name="connsiteY153" fmla="*/ 758998 h 881610"/>
                <a:gd name="connsiteX154" fmla="*/ 585816 w 858366"/>
                <a:gd name="connsiteY154" fmla="*/ 764232 h 881610"/>
                <a:gd name="connsiteX155" fmla="*/ 585970 w 858366"/>
                <a:gd name="connsiteY155" fmla="*/ 765156 h 881610"/>
                <a:gd name="connsiteX156" fmla="*/ 585970 w 858366"/>
                <a:gd name="connsiteY156" fmla="*/ 770236 h 881610"/>
                <a:gd name="connsiteX157" fmla="*/ 585893 w 858366"/>
                <a:gd name="connsiteY157" fmla="*/ 771006 h 881610"/>
                <a:gd name="connsiteX158" fmla="*/ 584200 w 858366"/>
                <a:gd name="connsiteY158" fmla="*/ 777163 h 881610"/>
                <a:gd name="connsiteX159" fmla="*/ 577811 w 858366"/>
                <a:gd name="connsiteY159" fmla="*/ 790556 h 881610"/>
                <a:gd name="connsiteX160" fmla="*/ 575810 w 858366"/>
                <a:gd name="connsiteY160" fmla="*/ 796560 h 881610"/>
                <a:gd name="connsiteX161" fmla="*/ 574733 w 858366"/>
                <a:gd name="connsiteY161" fmla="*/ 829041 h 881610"/>
                <a:gd name="connsiteX162" fmla="*/ 577888 w 858366"/>
                <a:gd name="connsiteY162" fmla="*/ 844435 h 881610"/>
                <a:gd name="connsiteX163" fmla="*/ 586894 w 858366"/>
                <a:gd name="connsiteY163" fmla="*/ 857135 h 881610"/>
                <a:gd name="connsiteX164" fmla="*/ 593436 w 858366"/>
                <a:gd name="connsiteY164" fmla="*/ 862214 h 881610"/>
                <a:gd name="connsiteX165" fmla="*/ 619991 w 858366"/>
                <a:gd name="connsiteY165" fmla="*/ 870527 h 881610"/>
                <a:gd name="connsiteX166" fmla="*/ 635231 w 858366"/>
                <a:gd name="connsiteY166" fmla="*/ 877840 h 881610"/>
                <a:gd name="connsiteX167" fmla="*/ 646161 w 858366"/>
                <a:gd name="connsiteY167" fmla="*/ 879994 h 881610"/>
                <a:gd name="connsiteX168" fmla="*/ 698654 w 858366"/>
                <a:gd name="connsiteY168" fmla="*/ 881611 h 881610"/>
                <a:gd name="connsiteX169" fmla="*/ 703503 w 858366"/>
                <a:gd name="connsiteY169" fmla="*/ 880149 h 881610"/>
                <a:gd name="connsiteX170" fmla="*/ 706813 w 858366"/>
                <a:gd name="connsiteY170" fmla="*/ 878224 h 881610"/>
                <a:gd name="connsiteX171" fmla="*/ 709891 w 858366"/>
                <a:gd name="connsiteY171" fmla="*/ 875145 h 881610"/>
                <a:gd name="connsiteX172" fmla="*/ 710430 w 858366"/>
                <a:gd name="connsiteY172" fmla="*/ 874761 h 881610"/>
                <a:gd name="connsiteX173" fmla="*/ 714895 w 858366"/>
                <a:gd name="connsiteY173" fmla="*/ 871913 h 881610"/>
                <a:gd name="connsiteX174" fmla="*/ 720744 w 858366"/>
                <a:gd name="connsiteY174" fmla="*/ 868988 h 881610"/>
                <a:gd name="connsiteX175" fmla="*/ 721360 w 858366"/>
                <a:gd name="connsiteY175" fmla="*/ 868757 h 881610"/>
                <a:gd name="connsiteX176" fmla="*/ 726440 w 858366"/>
                <a:gd name="connsiteY176" fmla="*/ 867602 h 881610"/>
                <a:gd name="connsiteX177" fmla="*/ 727210 w 858366"/>
                <a:gd name="connsiteY177" fmla="*/ 867525 h 881610"/>
                <a:gd name="connsiteX178" fmla="*/ 727210 w 858366"/>
                <a:gd name="connsiteY178" fmla="*/ 867525 h 881610"/>
                <a:gd name="connsiteX179" fmla="*/ 727210 w 858366"/>
                <a:gd name="connsiteY179" fmla="*/ 867525 h 881610"/>
                <a:gd name="connsiteX180" fmla="*/ 738755 w 858366"/>
                <a:gd name="connsiteY180" fmla="*/ 868064 h 881610"/>
                <a:gd name="connsiteX181" fmla="*/ 744220 w 858366"/>
                <a:gd name="connsiteY181" fmla="*/ 867141 h 881610"/>
                <a:gd name="connsiteX182" fmla="*/ 746606 w 858366"/>
                <a:gd name="connsiteY182" fmla="*/ 864370 h 881610"/>
                <a:gd name="connsiteX183" fmla="*/ 748145 w 858366"/>
                <a:gd name="connsiteY183" fmla="*/ 860367 h 881610"/>
                <a:gd name="connsiteX184" fmla="*/ 748915 w 858366"/>
                <a:gd name="connsiteY184" fmla="*/ 859213 h 881610"/>
                <a:gd name="connsiteX185" fmla="*/ 751070 w 858366"/>
                <a:gd name="connsiteY185" fmla="*/ 857365 h 881610"/>
                <a:gd name="connsiteX186" fmla="*/ 716742 w 858366"/>
                <a:gd name="connsiteY186" fmla="*/ 826193 h 881610"/>
                <a:gd name="connsiteX187" fmla="*/ 714048 w 858366"/>
                <a:gd name="connsiteY187" fmla="*/ 825423 h 881610"/>
                <a:gd name="connsiteX188" fmla="*/ 700116 w 858366"/>
                <a:gd name="connsiteY188" fmla="*/ 828117 h 881610"/>
                <a:gd name="connsiteX189" fmla="*/ 699039 w 858366"/>
                <a:gd name="connsiteY189" fmla="*/ 828117 h 881610"/>
                <a:gd name="connsiteX190" fmla="*/ 681567 w 858366"/>
                <a:gd name="connsiteY190" fmla="*/ 824730 h 881610"/>
                <a:gd name="connsiteX191" fmla="*/ 680720 w 858366"/>
                <a:gd name="connsiteY191" fmla="*/ 824423 h 881610"/>
                <a:gd name="connsiteX192" fmla="*/ 673947 w 858366"/>
                <a:gd name="connsiteY192" fmla="*/ 820497 h 881610"/>
                <a:gd name="connsiteX193" fmla="*/ 673254 w 858366"/>
                <a:gd name="connsiteY193" fmla="*/ 819958 h 881610"/>
                <a:gd name="connsiteX194" fmla="*/ 668790 w 858366"/>
                <a:gd name="connsiteY194" fmla="*/ 814878 h 881610"/>
                <a:gd name="connsiteX195" fmla="*/ 668405 w 858366"/>
                <a:gd name="connsiteY195" fmla="*/ 814263 h 881610"/>
                <a:gd name="connsiteX196" fmla="*/ 663941 w 858366"/>
                <a:gd name="connsiteY196" fmla="*/ 805257 h 881610"/>
                <a:gd name="connsiteX197" fmla="*/ 663633 w 858366"/>
                <a:gd name="connsiteY197" fmla="*/ 804333 h 881610"/>
                <a:gd name="connsiteX198" fmla="*/ 663094 w 858366"/>
                <a:gd name="connsiteY198" fmla="*/ 799869 h 881610"/>
                <a:gd name="connsiteX199" fmla="*/ 663094 w 858366"/>
                <a:gd name="connsiteY199" fmla="*/ 799253 h 881610"/>
                <a:gd name="connsiteX200" fmla="*/ 667558 w 858366"/>
                <a:gd name="connsiteY200" fmla="*/ 749762 h 881610"/>
                <a:gd name="connsiteX201" fmla="*/ 668790 w 858366"/>
                <a:gd name="connsiteY201" fmla="*/ 744836 h 881610"/>
                <a:gd name="connsiteX202" fmla="*/ 669251 w 858366"/>
                <a:gd name="connsiteY202" fmla="*/ 743835 h 881610"/>
                <a:gd name="connsiteX203" fmla="*/ 676333 w 858366"/>
                <a:gd name="connsiteY203" fmla="*/ 734522 h 881610"/>
                <a:gd name="connsiteX204" fmla="*/ 678873 w 858366"/>
                <a:gd name="connsiteY204" fmla="*/ 728980 h 881610"/>
                <a:gd name="connsiteX205" fmla="*/ 681028 w 858366"/>
                <a:gd name="connsiteY205" fmla="*/ 716357 h 881610"/>
                <a:gd name="connsiteX206" fmla="*/ 681259 w 858366"/>
                <a:gd name="connsiteY206" fmla="*/ 715664 h 881610"/>
                <a:gd name="connsiteX207" fmla="*/ 689725 w 858366"/>
                <a:gd name="connsiteY207" fmla="*/ 697114 h 881610"/>
                <a:gd name="connsiteX208" fmla="*/ 713509 w 858366"/>
                <a:gd name="connsiteY208" fmla="*/ 659630 h 881610"/>
                <a:gd name="connsiteX209" fmla="*/ 714279 w 858366"/>
                <a:gd name="connsiteY209" fmla="*/ 658861 h 881610"/>
                <a:gd name="connsiteX210" fmla="*/ 717512 w 858366"/>
                <a:gd name="connsiteY210" fmla="*/ 656629 h 881610"/>
                <a:gd name="connsiteX211" fmla="*/ 709045 w 858366"/>
                <a:gd name="connsiteY211" fmla="*/ 652703 h 881610"/>
                <a:gd name="connsiteX212" fmla="*/ 694959 w 858366"/>
                <a:gd name="connsiteY212" fmla="*/ 652164 h 881610"/>
                <a:gd name="connsiteX213" fmla="*/ 694113 w 858366"/>
                <a:gd name="connsiteY213" fmla="*/ 652010 h 881610"/>
                <a:gd name="connsiteX214" fmla="*/ 680643 w 858366"/>
                <a:gd name="connsiteY214" fmla="*/ 646930 h 881610"/>
                <a:gd name="connsiteX215" fmla="*/ 674332 w 858366"/>
                <a:gd name="connsiteY215" fmla="*/ 643544 h 881610"/>
                <a:gd name="connsiteX216" fmla="*/ 646469 w 858366"/>
                <a:gd name="connsiteY216" fmla="*/ 635154 h 881610"/>
                <a:gd name="connsiteX217" fmla="*/ 645853 w 858366"/>
                <a:gd name="connsiteY217" fmla="*/ 634923 h 881610"/>
                <a:gd name="connsiteX218" fmla="*/ 632383 w 858366"/>
                <a:gd name="connsiteY218" fmla="*/ 627072 h 881610"/>
                <a:gd name="connsiteX219" fmla="*/ 631844 w 858366"/>
                <a:gd name="connsiteY219" fmla="*/ 626610 h 881610"/>
                <a:gd name="connsiteX220" fmla="*/ 621684 w 858366"/>
                <a:gd name="connsiteY220" fmla="*/ 616450 h 881610"/>
                <a:gd name="connsiteX221" fmla="*/ 621299 w 858366"/>
                <a:gd name="connsiteY221" fmla="*/ 615911 h 881610"/>
                <a:gd name="connsiteX222" fmla="*/ 604982 w 858366"/>
                <a:gd name="connsiteY222" fmla="*/ 589511 h 881610"/>
                <a:gd name="connsiteX223" fmla="*/ 585662 w 858366"/>
                <a:gd name="connsiteY223" fmla="*/ 564727 h 881610"/>
                <a:gd name="connsiteX224" fmla="*/ 558415 w 858366"/>
                <a:gd name="connsiteY224" fmla="*/ 543560 h 881610"/>
                <a:gd name="connsiteX225" fmla="*/ 557722 w 858366"/>
                <a:gd name="connsiteY225" fmla="*/ 542713 h 881610"/>
                <a:gd name="connsiteX226" fmla="*/ 549872 w 858366"/>
                <a:gd name="connsiteY226" fmla="*/ 528628 h 881610"/>
                <a:gd name="connsiteX227" fmla="*/ 549487 w 858366"/>
                <a:gd name="connsiteY227" fmla="*/ 527473 h 881610"/>
                <a:gd name="connsiteX228" fmla="*/ 548332 w 858366"/>
                <a:gd name="connsiteY228" fmla="*/ 511156 h 881610"/>
                <a:gd name="connsiteX229" fmla="*/ 548948 w 858366"/>
                <a:gd name="connsiteY229" fmla="*/ 506076 h 881610"/>
                <a:gd name="connsiteX230" fmla="*/ 549179 w 858366"/>
                <a:gd name="connsiteY230" fmla="*/ 505383 h 881610"/>
                <a:gd name="connsiteX231" fmla="*/ 552027 w 858366"/>
                <a:gd name="connsiteY231" fmla="*/ 498610 h 881610"/>
                <a:gd name="connsiteX232" fmla="*/ 552719 w 858366"/>
                <a:gd name="connsiteY232" fmla="*/ 497686 h 881610"/>
                <a:gd name="connsiteX233" fmla="*/ 562264 w 858366"/>
                <a:gd name="connsiteY233" fmla="*/ 488681 h 881610"/>
                <a:gd name="connsiteX234" fmla="*/ 563033 w 858366"/>
                <a:gd name="connsiteY234" fmla="*/ 485987 h 881610"/>
                <a:gd name="connsiteX235" fmla="*/ 561956 w 858366"/>
                <a:gd name="connsiteY235" fmla="*/ 475288 h 881610"/>
                <a:gd name="connsiteX236" fmla="*/ 561417 w 858366"/>
                <a:gd name="connsiteY236" fmla="*/ 457662 h 881610"/>
                <a:gd name="connsiteX237" fmla="*/ 562033 w 858366"/>
                <a:gd name="connsiteY237" fmla="*/ 455815 h 881610"/>
                <a:gd name="connsiteX238" fmla="*/ 568190 w 858366"/>
                <a:gd name="connsiteY238" fmla="*/ 447964 h 881610"/>
                <a:gd name="connsiteX239" fmla="*/ 569037 w 858366"/>
                <a:gd name="connsiteY239" fmla="*/ 447271 h 881610"/>
                <a:gd name="connsiteX240" fmla="*/ 574117 w 858366"/>
                <a:gd name="connsiteY240" fmla="*/ 444423 h 881610"/>
                <a:gd name="connsiteX241" fmla="*/ 575964 w 858366"/>
                <a:gd name="connsiteY241" fmla="*/ 444115 h 881610"/>
                <a:gd name="connsiteX242" fmla="*/ 582738 w 858366"/>
                <a:gd name="connsiteY242" fmla="*/ 445270 h 881610"/>
                <a:gd name="connsiteX243" fmla="*/ 583738 w 858366"/>
                <a:gd name="connsiteY243" fmla="*/ 445655 h 881610"/>
                <a:gd name="connsiteX244" fmla="*/ 587664 w 858366"/>
                <a:gd name="connsiteY244" fmla="*/ 448118 h 881610"/>
                <a:gd name="connsiteX245" fmla="*/ 592667 w 858366"/>
                <a:gd name="connsiteY245" fmla="*/ 448656 h 881610"/>
                <a:gd name="connsiteX246" fmla="*/ 599132 w 858366"/>
                <a:gd name="connsiteY246" fmla="*/ 448656 h 881610"/>
                <a:gd name="connsiteX247" fmla="*/ 599748 w 858366"/>
                <a:gd name="connsiteY247" fmla="*/ 448733 h 881610"/>
                <a:gd name="connsiteX248" fmla="*/ 606367 w 858366"/>
                <a:gd name="connsiteY248" fmla="*/ 450273 h 881610"/>
                <a:gd name="connsiteX249" fmla="*/ 615988 w 858366"/>
                <a:gd name="connsiteY249" fmla="*/ 447194 h 881610"/>
                <a:gd name="connsiteX250" fmla="*/ 617836 w 858366"/>
                <a:gd name="connsiteY250" fmla="*/ 446116 h 881610"/>
                <a:gd name="connsiteX251" fmla="*/ 618144 w 858366"/>
                <a:gd name="connsiteY251" fmla="*/ 445500 h 881610"/>
                <a:gd name="connsiteX252" fmla="*/ 617220 w 858366"/>
                <a:gd name="connsiteY252" fmla="*/ 440805 h 881610"/>
                <a:gd name="connsiteX253" fmla="*/ 616604 w 858366"/>
                <a:gd name="connsiteY253" fmla="*/ 433724 h 881610"/>
                <a:gd name="connsiteX254" fmla="*/ 617220 w 858366"/>
                <a:gd name="connsiteY254" fmla="*/ 431723 h 881610"/>
                <a:gd name="connsiteX255" fmla="*/ 622300 w 858366"/>
                <a:gd name="connsiteY255" fmla="*/ 425566 h 881610"/>
                <a:gd name="connsiteX256" fmla="*/ 623070 w 858366"/>
                <a:gd name="connsiteY256" fmla="*/ 424873 h 881610"/>
                <a:gd name="connsiteX257" fmla="*/ 626379 w 858366"/>
                <a:gd name="connsiteY257" fmla="*/ 423025 h 881610"/>
                <a:gd name="connsiteX258" fmla="*/ 631613 w 858366"/>
                <a:gd name="connsiteY258" fmla="*/ 414097 h 881610"/>
                <a:gd name="connsiteX259" fmla="*/ 636462 w 858366"/>
                <a:gd name="connsiteY259" fmla="*/ 400012 h 881610"/>
                <a:gd name="connsiteX260" fmla="*/ 638233 w 858366"/>
                <a:gd name="connsiteY260" fmla="*/ 395855 h 881610"/>
                <a:gd name="connsiteX261" fmla="*/ 638541 w 858366"/>
                <a:gd name="connsiteY261" fmla="*/ 395317 h 881610"/>
                <a:gd name="connsiteX262" fmla="*/ 640850 w 858366"/>
                <a:gd name="connsiteY262" fmla="*/ 392083 h 881610"/>
                <a:gd name="connsiteX263" fmla="*/ 640850 w 858366"/>
                <a:gd name="connsiteY263" fmla="*/ 387388 h 881610"/>
                <a:gd name="connsiteX264" fmla="*/ 627611 w 858366"/>
                <a:gd name="connsiteY264" fmla="*/ 358140 h 881610"/>
                <a:gd name="connsiteX265" fmla="*/ 627457 w 858366"/>
                <a:gd name="connsiteY265" fmla="*/ 356293 h 881610"/>
                <a:gd name="connsiteX266" fmla="*/ 632537 w 858366"/>
                <a:gd name="connsiteY266" fmla="*/ 336050 h 881610"/>
                <a:gd name="connsiteX267" fmla="*/ 635770 w 858366"/>
                <a:gd name="connsiteY267" fmla="*/ 333971 h 881610"/>
                <a:gd name="connsiteX268" fmla="*/ 647546 w 858366"/>
                <a:gd name="connsiteY268" fmla="*/ 336204 h 881610"/>
                <a:gd name="connsiteX269" fmla="*/ 649008 w 858366"/>
                <a:gd name="connsiteY269" fmla="*/ 336973 h 881610"/>
                <a:gd name="connsiteX270" fmla="*/ 654627 w 858366"/>
                <a:gd name="connsiteY270" fmla="*/ 342592 h 881610"/>
                <a:gd name="connsiteX271" fmla="*/ 674639 w 858366"/>
                <a:gd name="connsiteY271" fmla="*/ 358217 h 881610"/>
                <a:gd name="connsiteX272" fmla="*/ 681259 w 858366"/>
                <a:gd name="connsiteY272" fmla="*/ 359218 h 881610"/>
                <a:gd name="connsiteX273" fmla="*/ 690110 w 858366"/>
                <a:gd name="connsiteY273" fmla="*/ 359757 h 881610"/>
                <a:gd name="connsiteX274" fmla="*/ 719513 w 858366"/>
                <a:gd name="connsiteY274" fmla="*/ 351983 h 881610"/>
                <a:gd name="connsiteX275" fmla="*/ 731520 w 858366"/>
                <a:gd name="connsiteY275" fmla="*/ 347056 h 881610"/>
                <a:gd name="connsiteX276" fmla="*/ 758305 w 858366"/>
                <a:gd name="connsiteY276" fmla="*/ 333664 h 881610"/>
                <a:gd name="connsiteX277" fmla="*/ 767003 w 858366"/>
                <a:gd name="connsiteY277" fmla="*/ 327660 h 881610"/>
                <a:gd name="connsiteX278" fmla="*/ 775778 w 858366"/>
                <a:gd name="connsiteY278" fmla="*/ 319963 h 881610"/>
                <a:gd name="connsiteX279" fmla="*/ 784475 w 858366"/>
                <a:gd name="connsiteY279" fmla="*/ 309572 h 881610"/>
                <a:gd name="connsiteX280" fmla="*/ 785707 w 858366"/>
                <a:gd name="connsiteY280" fmla="*/ 308726 h 881610"/>
                <a:gd name="connsiteX281" fmla="*/ 790787 w 858366"/>
                <a:gd name="connsiteY281" fmla="*/ 307032 h 881610"/>
                <a:gd name="connsiteX282" fmla="*/ 793327 w 858366"/>
                <a:gd name="connsiteY282" fmla="*/ 307417 h 881610"/>
                <a:gd name="connsiteX283" fmla="*/ 806796 w 858366"/>
                <a:gd name="connsiteY283" fmla="*/ 316961 h 881610"/>
                <a:gd name="connsiteX284" fmla="*/ 819111 w 858366"/>
                <a:gd name="connsiteY284" fmla="*/ 328122 h 881610"/>
                <a:gd name="connsiteX285" fmla="*/ 825423 w 858366"/>
                <a:gd name="connsiteY285" fmla="*/ 331047 h 881610"/>
                <a:gd name="connsiteX286" fmla="*/ 836122 w 858366"/>
                <a:gd name="connsiteY286" fmla="*/ 330585 h 881610"/>
                <a:gd name="connsiteX287" fmla="*/ 839816 w 858366"/>
                <a:gd name="connsiteY287" fmla="*/ 324042 h 881610"/>
                <a:gd name="connsiteX288" fmla="*/ 840278 w 858366"/>
                <a:gd name="connsiteY288" fmla="*/ 323427 h 881610"/>
                <a:gd name="connsiteX289" fmla="*/ 844742 w 858366"/>
                <a:gd name="connsiteY289" fmla="*/ 318962 h 881610"/>
                <a:gd name="connsiteX290" fmla="*/ 845435 w 858366"/>
                <a:gd name="connsiteY290" fmla="*/ 318500 h 881610"/>
                <a:gd name="connsiteX291" fmla="*/ 852516 w 858366"/>
                <a:gd name="connsiteY291" fmla="*/ 314729 h 881610"/>
                <a:gd name="connsiteX292" fmla="*/ 843126 w 858366"/>
                <a:gd name="connsiteY292" fmla="*/ 296410 h 881610"/>
                <a:gd name="connsiteX293" fmla="*/ 842818 w 858366"/>
                <a:gd name="connsiteY293" fmla="*/ 294948 h 881610"/>
                <a:gd name="connsiteX294" fmla="*/ 843357 w 858366"/>
                <a:gd name="connsiteY294" fmla="*/ 283710 h 881610"/>
                <a:gd name="connsiteX295" fmla="*/ 843665 w 858366"/>
                <a:gd name="connsiteY295" fmla="*/ 282633 h 881610"/>
                <a:gd name="connsiteX296" fmla="*/ 850977 w 858366"/>
                <a:gd name="connsiteY296" fmla="*/ 267469 h 881610"/>
                <a:gd name="connsiteX297" fmla="*/ 858366 w 858366"/>
                <a:gd name="connsiteY297" fmla="*/ 242608 h 881610"/>
                <a:gd name="connsiteX298" fmla="*/ 853902 w 858366"/>
                <a:gd name="connsiteY298" fmla="*/ 234681 h 881610"/>
                <a:gd name="connsiteX299" fmla="*/ 849438 w 858366"/>
                <a:gd name="connsiteY299" fmla="*/ 224674 h 881610"/>
                <a:gd name="connsiteX300" fmla="*/ 845358 w 858366"/>
                <a:gd name="connsiteY300" fmla="*/ 219595 h 881610"/>
                <a:gd name="connsiteX301" fmla="*/ 839201 w 858366"/>
                <a:gd name="connsiteY301" fmla="*/ 214977 h 881610"/>
                <a:gd name="connsiteX302" fmla="*/ 833428 w 858366"/>
                <a:gd name="connsiteY302" fmla="*/ 212898 h 881610"/>
                <a:gd name="connsiteX303" fmla="*/ 832504 w 858366"/>
                <a:gd name="connsiteY303" fmla="*/ 212359 h 881610"/>
                <a:gd name="connsiteX304" fmla="*/ 827424 w 858366"/>
                <a:gd name="connsiteY304" fmla="*/ 207895 h 881610"/>
                <a:gd name="connsiteX305" fmla="*/ 817033 w 858366"/>
                <a:gd name="connsiteY305" fmla="*/ 195811 h 881610"/>
                <a:gd name="connsiteX306" fmla="*/ 767850 w 858366"/>
                <a:gd name="connsiteY306" fmla="*/ 152785 h 881610"/>
                <a:gd name="connsiteX307" fmla="*/ 767080 w 858366"/>
                <a:gd name="connsiteY307" fmla="*/ 151784 h 881610"/>
                <a:gd name="connsiteX308" fmla="*/ 764232 w 858366"/>
                <a:gd name="connsiteY308" fmla="*/ 145011 h 881610"/>
                <a:gd name="connsiteX309" fmla="*/ 764001 w 858366"/>
                <a:gd name="connsiteY309" fmla="*/ 143933 h 881610"/>
                <a:gd name="connsiteX310" fmla="*/ 764001 w 858366"/>
                <a:gd name="connsiteY310" fmla="*/ 143856 h 881610"/>
                <a:gd name="connsiteX311" fmla="*/ 764540 w 858366"/>
                <a:gd name="connsiteY311" fmla="*/ 119072 h 881610"/>
                <a:gd name="connsiteX312" fmla="*/ 759383 w 858366"/>
                <a:gd name="connsiteY312" fmla="*/ 105064 h 881610"/>
                <a:gd name="connsiteX313" fmla="*/ 752071 w 858366"/>
                <a:gd name="connsiteY313" fmla="*/ 98752 h 881610"/>
                <a:gd name="connsiteX314" fmla="*/ 751609 w 858366"/>
                <a:gd name="connsiteY314" fmla="*/ 98213 h 881610"/>
                <a:gd name="connsiteX315" fmla="*/ 746991 w 858366"/>
                <a:gd name="connsiteY315" fmla="*/ 91594 h 881610"/>
                <a:gd name="connsiteX316" fmla="*/ 742142 w 858366"/>
                <a:gd name="connsiteY316" fmla="*/ 89670 h 881610"/>
                <a:gd name="connsiteX317" fmla="*/ 741372 w 858366"/>
                <a:gd name="connsiteY317" fmla="*/ 89208 h 881610"/>
                <a:gd name="connsiteX318" fmla="*/ 734060 w 858366"/>
                <a:gd name="connsiteY318" fmla="*/ 83050 h 881610"/>
                <a:gd name="connsiteX319" fmla="*/ 733059 w 858366"/>
                <a:gd name="connsiteY319" fmla="*/ 80741 h 881610"/>
                <a:gd name="connsiteX320" fmla="*/ 733598 w 858366"/>
                <a:gd name="connsiteY320" fmla="*/ 72274 h 881610"/>
                <a:gd name="connsiteX321" fmla="*/ 733752 w 858366"/>
                <a:gd name="connsiteY321" fmla="*/ 71582 h 881610"/>
                <a:gd name="connsiteX322" fmla="*/ 734907 w 858366"/>
                <a:gd name="connsiteY322" fmla="*/ 68195 h 881610"/>
                <a:gd name="connsiteX323" fmla="*/ 735753 w 858366"/>
                <a:gd name="connsiteY323" fmla="*/ 66963 h 881610"/>
                <a:gd name="connsiteX324" fmla="*/ 738986 w 858366"/>
                <a:gd name="connsiteY324" fmla="*/ 64193 h 881610"/>
                <a:gd name="connsiteX325" fmla="*/ 740910 w 858366"/>
                <a:gd name="connsiteY325" fmla="*/ 54956 h 881610"/>
                <a:gd name="connsiteX326" fmla="*/ 739910 w 858366"/>
                <a:gd name="connsiteY326" fmla="*/ 48722 h 881610"/>
                <a:gd name="connsiteX327" fmla="*/ 739910 w 858366"/>
                <a:gd name="connsiteY327" fmla="*/ 47875 h 881610"/>
                <a:gd name="connsiteX328" fmla="*/ 741064 w 858366"/>
                <a:gd name="connsiteY328" fmla="*/ 39408 h 881610"/>
                <a:gd name="connsiteX329" fmla="*/ 742527 w 858366"/>
                <a:gd name="connsiteY329" fmla="*/ 37330 h 881610"/>
                <a:gd name="connsiteX330" fmla="*/ 743450 w 858366"/>
                <a:gd name="connsiteY330" fmla="*/ 36792 h 881610"/>
                <a:gd name="connsiteX331" fmla="*/ 734907 w 858366"/>
                <a:gd name="connsiteY331" fmla="*/ 33405 h 881610"/>
                <a:gd name="connsiteX332" fmla="*/ 711200 w 858366"/>
                <a:gd name="connsiteY332" fmla="*/ 28479 h 881610"/>
                <a:gd name="connsiteX333" fmla="*/ 705119 w 858366"/>
                <a:gd name="connsiteY333" fmla="*/ 26093 h 881610"/>
                <a:gd name="connsiteX334" fmla="*/ 704504 w 858366"/>
                <a:gd name="connsiteY334" fmla="*/ 25785 h 881610"/>
                <a:gd name="connsiteX335" fmla="*/ 690803 w 858366"/>
                <a:gd name="connsiteY335" fmla="*/ 15933 h 881610"/>
                <a:gd name="connsiteX336" fmla="*/ 681413 w 858366"/>
                <a:gd name="connsiteY336" fmla="*/ 12777 h 881610"/>
                <a:gd name="connsiteX337" fmla="*/ 644621 w 858366"/>
                <a:gd name="connsiteY337" fmla="*/ 10006 h 881610"/>
                <a:gd name="connsiteX338" fmla="*/ 627380 w 858366"/>
                <a:gd name="connsiteY338" fmla="*/ 6542 h 881610"/>
                <a:gd name="connsiteX339" fmla="*/ 626687 w 858366"/>
                <a:gd name="connsiteY339" fmla="*/ 6312 h 881610"/>
                <a:gd name="connsiteX340" fmla="*/ 614064 w 858366"/>
                <a:gd name="connsiteY340" fmla="*/ 0 h 881610"/>
                <a:gd name="connsiteX341" fmla="*/ 606829 w 858366"/>
                <a:gd name="connsiteY341" fmla="*/ 9159 h 881610"/>
                <a:gd name="connsiteX342" fmla="*/ 607368 w 858366"/>
                <a:gd name="connsiteY342" fmla="*/ 10699 h 881610"/>
                <a:gd name="connsiteX343" fmla="*/ 611986 w 858366"/>
                <a:gd name="connsiteY343" fmla="*/ 15317 h 881610"/>
                <a:gd name="connsiteX344" fmla="*/ 612525 w 858366"/>
                <a:gd name="connsiteY344" fmla="*/ 16010 h 881610"/>
                <a:gd name="connsiteX345" fmla="*/ 614218 w 858366"/>
                <a:gd name="connsiteY345" fmla="*/ 19396 h 881610"/>
                <a:gd name="connsiteX346" fmla="*/ 614526 w 858366"/>
                <a:gd name="connsiteY346" fmla="*/ 20782 h 881610"/>
                <a:gd name="connsiteX347" fmla="*/ 613987 w 858366"/>
                <a:gd name="connsiteY347" fmla="*/ 33713 h 881610"/>
                <a:gd name="connsiteX348" fmla="*/ 613910 w 858366"/>
                <a:gd name="connsiteY348" fmla="*/ 34328 h 881610"/>
                <a:gd name="connsiteX349" fmla="*/ 612217 w 858366"/>
                <a:gd name="connsiteY349" fmla="*/ 40486 h 881610"/>
                <a:gd name="connsiteX350" fmla="*/ 611909 w 858366"/>
                <a:gd name="connsiteY350" fmla="*/ 41179 h 881610"/>
                <a:gd name="connsiteX351" fmla="*/ 608522 w 858366"/>
                <a:gd name="connsiteY351" fmla="*/ 46797 h 881610"/>
                <a:gd name="connsiteX352" fmla="*/ 608061 w 858366"/>
                <a:gd name="connsiteY352" fmla="*/ 47336 h 881610"/>
                <a:gd name="connsiteX353" fmla="*/ 604135 w 858366"/>
                <a:gd name="connsiteY353" fmla="*/ 51262 h 881610"/>
                <a:gd name="connsiteX354" fmla="*/ 603289 w 858366"/>
                <a:gd name="connsiteY354" fmla="*/ 51878 h 881610"/>
                <a:gd name="connsiteX355" fmla="*/ 599363 w 858366"/>
                <a:gd name="connsiteY355" fmla="*/ 53571 h 881610"/>
                <a:gd name="connsiteX356" fmla="*/ 589357 w 858366"/>
                <a:gd name="connsiteY356" fmla="*/ 55957 h 881610"/>
                <a:gd name="connsiteX357" fmla="*/ 586278 w 858366"/>
                <a:gd name="connsiteY357" fmla="*/ 57112 h 881610"/>
                <a:gd name="connsiteX358" fmla="*/ 585816 w 858366"/>
                <a:gd name="connsiteY358" fmla="*/ 57265 h 881610"/>
                <a:gd name="connsiteX359" fmla="*/ 583815 w 858366"/>
                <a:gd name="connsiteY359" fmla="*/ 59267 h 881610"/>
                <a:gd name="connsiteX360" fmla="*/ 580659 w 858366"/>
                <a:gd name="connsiteY360" fmla="*/ 67195 h 881610"/>
                <a:gd name="connsiteX361" fmla="*/ 580351 w 858366"/>
                <a:gd name="connsiteY361" fmla="*/ 67733 h 881610"/>
                <a:gd name="connsiteX362" fmla="*/ 578119 w 858366"/>
                <a:gd name="connsiteY362" fmla="*/ 71120 h 881610"/>
                <a:gd name="connsiteX363" fmla="*/ 577658 w 858366"/>
                <a:gd name="connsiteY363" fmla="*/ 71659 h 881610"/>
                <a:gd name="connsiteX364" fmla="*/ 571500 w 858366"/>
                <a:gd name="connsiteY364" fmla="*/ 77278 h 881610"/>
                <a:gd name="connsiteX365" fmla="*/ 567959 w 858366"/>
                <a:gd name="connsiteY365" fmla="*/ 77508 h 881610"/>
                <a:gd name="connsiteX366" fmla="*/ 562264 w 858366"/>
                <a:gd name="connsiteY366" fmla="*/ 73352 h 881610"/>
                <a:gd name="connsiteX367" fmla="*/ 562110 w 858366"/>
                <a:gd name="connsiteY367" fmla="*/ 73352 h 881610"/>
                <a:gd name="connsiteX368" fmla="*/ 560801 w 858366"/>
                <a:gd name="connsiteY368" fmla="*/ 73121 h 881610"/>
                <a:gd name="connsiteX369" fmla="*/ 557799 w 858366"/>
                <a:gd name="connsiteY369" fmla="*/ 74199 h 881610"/>
                <a:gd name="connsiteX370" fmla="*/ 552719 w 858366"/>
                <a:gd name="connsiteY370" fmla="*/ 81280 h 881610"/>
                <a:gd name="connsiteX371" fmla="*/ 549718 w 858366"/>
                <a:gd name="connsiteY371" fmla="*/ 82434 h 881610"/>
                <a:gd name="connsiteX372" fmla="*/ 545176 w 858366"/>
                <a:gd name="connsiteY372" fmla="*/ 81280 h 881610"/>
                <a:gd name="connsiteX373" fmla="*/ 543868 w 858366"/>
                <a:gd name="connsiteY373" fmla="*/ 80510 h 881610"/>
                <a:gd name="connsiteX374" fmla="*/ 540481 w 858366"/>
                <a:gd name="connsiteY374" fmla="*/ 77124 h 881610"/>
                <a:gd name="connsiteX375" fmla="*/ 539942 w 858366"/>
                <a:gd name="connsiteY375" fmla="*/ 76431 h 881610"/>
                <a:gd name="connsiteX376" fmla="*/ 538326 w 858366"/>
                <a:gd name="connsiteY376" fmla="*/ 73198 h 881610"/>
                <a:gd name="connsiteX377" fmla="*/ 534324 w 858366"/>
                <a:gd name="connsiteY377" fmla="*/ 77201 h 881610"/>
                <a:gd name="connsiteX378" fmla="*/ 533785 w 858366"/>
                <a:gd name="connsiteY378" fmla="*/ 77585 h 881610"/>
                <a:gd name="connsiteX379" fmla="*/ 530937 w 858366"/>
                <a:gd name="connsiteY379" fmla="*/ 79279 h 881610"/>
                <a:gd name="connsiteX380" fmla="*/ 529167 w 858366"/>
                <a:gd name="connsiteY380" fmla="*/ 79664 h 881610"/>
                <a:gd name="connsiteX381" fmla="*/ 524087 w 858366"/>
                <a:gd name="connsiteY381" fmla="*/ 79125 h 881610"/>
                <a:gd name="connsiteX382" fmla="*/ 523240 w 858366"/>
                <a:gd name="connsiteY382" fmla="*/ 78894 h 881610"/>
                <a:gd name="connsiteX383" fmla="*/ 521547 w 858366"/>
                <a:gd name="connsiteY383" fmla="*/ 78124 h 881610"/>
                <a:gd name="connsiteX384" fmla="*/ 515928 w 858366"/>
                <a:gd name="connsiteY384" fmla="*/ 75507 h 881610"/>
                <a:gd name="connsiteX385" fmla="*/ 515158 w 858366"/>
                <a:gd name="connsiteY385" fmla="*/ 75045 h 881610"/>
                <a:gd name="connsiteX386" fmla="*/ 507307 w 858366"/>
                <a:gd name="connsiteY386" fmla="*/ 67733 h 881610"/>
                <a:gd name="connsiteX387" fmla="*/ 487449 w 858366"/>
                <a:gd name="connsiteY387" fmla="*/ 54494 h 881610"/>
                <a:gd name="connsiteX388" fmla="*/ 486910 w 858366"/>
                <a:gd name="connsiteY388" fmla="*/ 54033 h 881610"/>
                <a:gd name="connsiteX389" fmla="*/ 485063 w 858366"/>
                <a:gd name="connsiteY389" fmla="*/ 51954 h 881610"/>
                <a:gd name="connsiteX390" fmla="*/ 474595 w 858366"/>
                <a:gd name="connsiteY390" fmla="*/ 70966 h 881610"/>
                <a:gd name="connsiteX391" fmla="*/ 474210 w 858366"/>
                <a:gd name="connsiteY391" fmla="*/ 71505 h 881610"/>
                <a:gd name="connsiteX392" fmla="*/ 467437 w 858366"/>
                <a:gd name="connsiteY392" fmla="*/ 78817 h 881610"/>
                <a:gd name="connsiteX393" fmla="*/ 464281 w 858366"/>
                <a:gd name="connsiteY393" fmla="*/ 81357 h 881610"/>
                <a:gd name="connsiteX394" fmla="*/ 463204 w 858366"/>
                <a:gd name="connsiteY394" fmla="*/ 81896 h 881610"/>
                <a:gd name="connsiteX395" fmla="*/ 450735 w 858366"/>
                <a:gd name="connsiteY395" fmla="*/ 84743 h 881610"/>
                <a:gd name="connsiteX396" fmla="*/ 450196 w 858366"/>
                <a:gd name="connsiteY396" fmla="*/ 84821 h 881610"/>
                <a:gd name="connsiteX397" fmla="*/ 449734 w 858366"/>
                <a:gd name="connsiteY397" fmla="*/ 84743 h 881610"/>
                <a:gd name="connsiteX398" fmla="*/ 442961 w 858366"/>
                <a:gd name="connsiteY398" fmla="*/ 83589 h 881610"/>
                <a:gd name="connsiteX399" fmla="*/ 431338 w 858366"/>
                <a:gd name="connsiteY399" fmla="*/ 80125 h 881610"/>
                <a:gd name="connsiteX400" fmla="*/ 430799 w 858366"/>
                <a:gd name="connsiteY400" fmla="*/ 79894 h 881610"/>
                <a:gd name="connsiteX401" fmla="*/ 408863 w 858366"/>
                <a:gd name="connsiteY401" fmla="*/ 68041 h 881610"/>
                <a:gd name="connsiteX402" fmla="*/ 405168 w 858366"/>
                <a:gd name="connsiteY402" fmla="*/ 66502 h 881610"/>
                <a:gd name="connsiteX403" fmla="*/ 403937 w 858366"/>
                <a:gd name="connsiteY403" fmla="*/ 65501 h 881610"/>
                <a:gd name="connsiteX404" fmla="*/ 401859 w 858366"/>
                <a:gd name="connsiteY404" fmla="*/ 62423 h 881610"/>
                <a:gd name="connsiteX405" fmla="*/ 395932 w 858366"/>
                <a:gd name="connsiteY405" fmla="*/ 57035 h 881610"/>
                <a:gd name="connsiteX406" fmla="*/ 393931 w 858366"/>
                <a:gd name="connsiteY406" fmla="*/ 55880 h 881610"/>
                <a:gd name="connsiteX407" fmla="*/ 375689 w 858366"/>
                <a:gd name="connsiteY407" fmla="*/ 50338 h 881610"/>
                <a:gd name="connsiteX408" fmla="*/ 359064 w 858366"/>
                <a:gd name="connsiteY408" fmla="*/ 47106 h 881610"/>
                <a:gd name="connsiteX409" fmla="*/ 352829 w 858366"/>
                <a:gd name="connsiteY409" fmla="*/ 48183 h 881610"/>
                <a:gd name="connsiteX410" fmla="*/ 345825 w 858366"/>
                <a:gd name="connsiteY410" fmla="*/ 50723 h 881610"/>
                <a:gd name="connsiteX411" fmla="*/ 339975 w 858366"/>
                <a:gd name="connsiteY411" fmla="*/ 54956 h 881610"/>
                <a:gd name="connsiteX412" fmla="*/ 339052 w 858366"/>
                <a:gd name="connsiteY412" fmla="*/ 55418 h 881610"/>
                <a:gd name="connsiteX413" fmla="*/ 338051 w 858366"/>
                <a:gd name="connsiteY413" fmla="*/ 55495 h 881610"/>
                <a:gd name="connsiteX414" fmla="*/ 338051 w 858366"/>
                <a:gd name="connsiteY414" fmla="*/ 55495 h 881610"/>
                <a:gd name="connsiteX415" fmla="*/ 338051 w 858366"/>
                <a:gd name="connsiteY415" fmla="*/ 55495 h 881610"/>
                <a:gd name="connsiteX416" fmla="*/ 332894 w 858366"/>
                <a:gd name="connsiteY416" fmla="*/ 54956 h 881610"/>
                <a:gd name="connsiteX417" fmla="*/ 331816 w 858366"/>
                <a:gd name="connsiteY417" fmla="*/ 55264 h 881610"/>
                <a:gd name="connsiteX418" fmla="*/ 327814 w 858366"/>
                <a:gd name="connsiteY418" fmla="*/ 58728 h 881610"/>
                <a:gd name="connsiteX419" fmla="*/ 324581 w 858366"/>
                <a:gd name="connsiteY419" fmla="*/ 61961 h 881610"/>
                <a:gd name="connsiteX420" fmla="*/ 313805 w 858366"/>
                <a:gd name="connsiteY420" fmla="*/ 71659 h 881610"/>
                <a:gd name="connsiteX421" fmla="*/ 312728 w 858366"/>
                <a:gd name="connsiteY421" fmla="*/ 72274 h 881610"/>
                <a:gd name="connsiteX422" fmla="*/ 308802 w 858366"/>
                <a:gd name="connsiteY422" fmla="*/ 73429 h 881610"/>
                <a:gd name="connsiteX423" fmla="*/ 307494 w 858366"/>
                <a:gd name="connsiteY423" fmla="*/ 73506 h 881610"/>
                <a:gd name="connsiteX424" fmla="*/ 307494 w 858366"/>
                <a:gd name="connsiteY424" fmla="*/ 73506 h 881610"/>
                <a:gd name="connsiteX425" fmla="*/ 307494 w 858366"/>
                <a:gd name="connsiteY425" fmla="*/ 73506 h 881610"/>
                <a:gd name="connsiteX426" fmla="*/ 306955 w 858366"/>
                <a:gd name="connsiteY426" fmla="*/ 73429 h 881610"/>
                <a:gd name="connsiteX427" fmla="*/ 304723 w 858366"/>
                <a:gd name="connsiteY427" fmla="*/ 72967 h 881610"/>
                <a:gd name="connsiteX428" fmla="*/ 303568 w 858366"/>
                <a:gd name="connsiteY428" fmla="*/ 72429 h 881610"/>
                <a:gd name="connsiteX429" fmla="*/ 302183 w 858366"/>
                <a:gd name="connsiteY429" fmla="*/ 72967 h 881610"/>
                <a:gd name="connsiteX430" fmla="*/ 300798 w 858366"/>
                <a:gd name="connsiteY430" fmla="*/ 72736 h 881610"/>
                <a:gd name="connsiteX431" fmla="*/ 300567 w 858366"/>
                <a:gd name="connsiteY431" fmla="*/ 72583 h 881610"/>
                <a:gd name="connsiteX432" fmla="*/ 299643 w 858366"/>
                <a:gd name="connsiteY432" fmla="*/ 71890 h 881610"/>
                <a:gd name="connsiteX433" fmla="*/ 294871 w 858366"/>
                <a:gd name="connsiteY433" fmla="*/ 65655 h 881610"/>
                <a:gd name="connsiteX434" fmla="*/ 291792 w 858366"/>
                <a:gd name="connsiteY434" fmla="*/ 65655 h 881610"/>
                <a:gd name="connsiteX435" fmla="*/ 290022 w 858366"/>
                <a:gd name="connsiteY435" fmla="*/ 65039 h 881610"/>
                <a:gd name="connsiteX436" fmla="*/ 287174 w 858366"/>
                <a:gd name="connsiteY436" fmla="*/ 62807 h 881610"/>
                <a:gd name="connsiteX437" fmla="*/ 286712 w 858366"/>
                <a:gd name="connsiteY437" fmla="*/ 62191 h 881610"/>
                <a:gd name="connsiteX438" fmla="*/ 286250 w 858366"/>
                <a:gd name="connsiteY438" fmla="*/ 61576 h 881610"/>
                <a:gd name="connsiteX439" fmla="*/ 285711 w 858366"/>
                <a:gd name="connsiteY439" fmla="*/ 59882 h 881610"/>
                <a:gd name="connsiteX440" fmla="*/ 285635 w 858366"/>
                <a:gd name="connsiteY440" fmla="*/ 58882 h 881610"/>
                <a:gd name="connsiteX441" fmla="*/ 285635 w 858366"/>
                <a:gd name="connsiteY441" fmla="*/ 58574 h 881610"/>
                <a:gd name="connsiteX442" fmla="*/ 286096 w 858366"/>
                <a:gd name="connsiteY442" fmla="*/ 57419 h 881610"/>
                <a:gd name="connsiteX443" fmla="*/ 286173 w 858366"/>
                <a:gd name="connsiteY443" fmla="*/ 57342 h 881610"/>
                <a:gd name="connsiteX444" fmla="*/ 286173 w 858366"/>
                <a:gd name="connsiteY444" fmla="*/ 57342 h 881610"/>
                <a:gd name="connsiteX445" fmla="*/ 286173 w 858366"/>
                <a:gd name="connsiteY445" fmla="*/ 57342 h 881610"/>
                <a:gd name="connsiteX446" fmla="*/ 286558 w 858366"/>
                <a:gd name="connsiteY446" fmla="*/ 56803 h 881610"/>
                <a:gd name="connsiteX447" fmla="*/ 279477 w 858366"/>
                <a:gd name="connsiteY447" fmla="*/ 53494 h 881610"/>
                <a:gd name="connsiteX448" fmla="*/ 276167 w 858366"/>
                <a:gd name="connsiteY448" fmla="*/ 53879 h 881610"/>
                <a:gd name="connsiteX449" fmla="*/ 269779 w 858366"/>
                <a:gd name="connsiteY449" fmla="*/ 56573 h 881610"/>
                <a:gd name="connsiteX450" fmla="*/ 269009 w 858366"/>
                <a:gd name="connsiteY450" fmla="*/ 56803 h 881610"/>
                <a:gd name="connsiteX451" fmla="*/ 263390 w 858366"/>
                <a:gd name="connsiteY451" fmla="*/ 57342 h 881610"/>
                <a:gd name="connsiteX452" fmla="*/ 261697 w 858366"/>
                <a:gd name="connsiteY452" fmla="*/ 56958 h 881610"/>
                <a:gd name="connsiteX453" fmla="*/ 258849 w 858366"/>
                <a:gd name="connsiteY453" fmla="*/ 55264 h 881610"/>
                <a:gd name="connsiteX454" fmla="*/ 257925 w 858366"/>
                <a:gd name="connsiteY454" fmla="*/ 54341 h 881610"/>
                <a:gd name="connsiteX455" fmla="*/ 252845 w 858366"/>
                <a:gd name="connsiteY455" fmla="*/ 46490 h 881610"/>
                <a:gd name="connsiteX456" fmla="*/ 251460 w 858366"/>
                <a:gd name="connsiteY456" fmla="*/ 43180 h 881610"/>
                <a:gd name="connsiteX457" fmla="*/ 249305 w 858366"/>
                <a:gd name="connsiteY457" fmla="*/ 34483 h 881610"/>
                <a:gd name="connsiteX458" fmla="*/ 245764 w 858366"/>
                <a:gd name="connsiteY458" fmla="*/ 30480 h 881610"/>
                <a:gd name="connsiteX459" fmla="*/ 240145 w 858366"/>
                <a:gd name="connsiteY459" fmla="*/ 21013 h 881610"/>
                <a:gd name="connsiteX460" fmla="*/ 238991 w 858366"/>
                <a:gd name="connsiteY460" fmla="*/ 20243 h 881610"/>
                <a:gd name="connsiteX461" fmla="*/ 224136 w 858366"/>
                <a:gd name="connsiteY461" fmla="*/ 6004 h 881610"/>
                <a:gd name="connsiteX462" fmla="*/ 217055 w 858366"/>
                <a:gd name="connsiteY462" fmla="*/ 8621 h 881610"/>
                <a:gd name="connsiteX463" fmla="*/ 211128 w 858366"/>
                <a:gd name="connsiteY463" fmla="*/ 12392 h 881610"/>
                <a:gd name="connsiteX464" fmla="*/ 202738 w 858366"/>
                <a:gd name="connsiteY464" fmla="*/ 19781 h 881610"/>
                <a:gd name="connsiteX465" fmla="*/ 199428 w 858366"/>
                <a:gd name="connsiteY465" fmla="*/ 24322 h 881610"/>
                <a:gd name="connsiteX466" fmla="*/ 204970 w 858366"/>
                <a:gd name="connsiteY466" fmla="*/ 23553 h 881610"/>
                <a:gd name="connsiteX467" fmla="*/ 210281 w 858366"/>
                <a:gd name="connsiteY467" fmla="*/ 21398 h 881610"/>
                <a:gd name="connsiteX468" fmla="*/ 212513 w 858366"/>
                <a:gd name="connsiteY468" fmla="*/ 21475 h 881610"/>
                <a:gd name="connsiteX469" fmla="*/ 218671 w 858366"/>
                <a:gd name="connsiteY469" fmla="*/ 24322 h 881610"/>
                <a:gd name="connsiteX470" fmla="*/ 220056 w 858366"/>
                <a:gd name="connsiteY470" fmla="*/ 25785 h 881610"/>
                <a:gd name="connsiteX471" fmla="*/ 221750 w 858366"/>
                <a:gd name="connsiteY471" fmla="*/ 29710 h 881610"/>
                <a:gd name="connsiteX472" fmla="*/ 221134 w 858366"/>
                <a:gd name="connsiteY472" fmla="*/ 32789 h 881610"/>
                <a:gd name="connsiteX473" fmla="*/ 218902 w 858366"/>
                <a:gd name="connsiteY473" fmla="*/ 35021 h 881610"/>
                <a:gd name="connsiteX474" fmla="*/ 216670 w 858366"/>
                <a:gd name="connsiteY474" fmla="*/ 35868 h 881610"/>
                <a:gd name="connsiteX475" fmla="*/ 213514 w 858366"/>
                <a:gd name="connsiteY475" fmla="*/ 35560 h 881610"/>
                <a:gd name="connsiteX476" fmla="*/ 212359 w 858366"/>
                <a:gd name="connsiteY476" fmla="*/ 40486 h 881610"/>
                <a:gd name="connsiteX477" fmla="*/ 211128 w 858366"/>
                <a:gd name="connsiteY477" fmla="*/ 44104 h 881610"/>
                <a:gd name="connsiteX478" fmla="*/ 209665 w 858366"/>
                <a:gd name="connsiteY478" fmla="*/ 45720 h 881610"/>
                <a:gd name="connsiteX479" fmla="*/ 207510 w 858366"/>
                <a:gd name="connsiteY479" fmla="*/ 45797 h 881610"/>
                <a:gd name="connsiteX480" fmla="*/ 202199 w 858366"/>
                <a:gd name="connsiteY480" fmla="*/ 43873 h 881610"/>
                <a:gd name="connsiteX481" fmla="*/ 198582 w 858366"/>
                <a:gd name="connsiteY481" fmla="*/ 44950 h 881610"/>
                <a:gd name="connsiteX482" fmla="*/ 187344 w 858366"/>
                <a:gd name="connsiteY482" fmla="*/ 65886 h 881610"/>
                <a:gd name="connsiteX483" fmla="*/ 186728 w 858366"/>
                <a:gd name="connsiteY483" fmla="*/ 66656 h 881610"/>
                <a:gd name="connsiteX484" fmla="*/ 158019 w 858366"/>
                <a:gd name="connsiteY484" fmla="*/ 91440 h 881610"/>
                <a:gd name="connsiteX485" fmla="*/ 152554 w 858366"/>
                <a:gd name="connsiteY485" fmla="*/ 96905 h 881610"/>
                <a:gd name="connsiteX486" fmla="*/ 143856 w 858366"/>
                <a:gd name="connsiteY486" fmla="*/ 108912 h 881610"/>
                <a:gd name="connsiteX487" fmla="*/ 136852 w 858366"/>
                <a:gd name="connsiteY487" fmla="*/ 117379 h 881610"/>
                <a:gd name="connsiteX488" fmla="*/ 138622 w 858366"/>
                <a:gd name="connsiteY488" fmla="*/ 115840 h 881610"/>
                <a:gd name="connsiteX489" fmla="*/ 141316 w 858366"/>
                <a:gd name="connsiteY489" fmla="*/ 115301 h 881610"/>
                <a:gd name="connsiteX490" fmla="*/ 143241 w 858366"/>
                <a:gd name="connsiteY490" fmla="*/ 117302 h 881610"/>
                <a:gd name="connsiteX491" fmla="*/ 144010 w 858366"/>
                <a:gd name="connsiteY491" fmla="*/ 120303 h 881610"/>
                <a:gd name="connsiteX492" fmla="*/ 145319 w 858366"/>
                <a:gd name="connsiteY492" fmla="*/ 120765 h 881610"/>
                <a:gd name="connsiteX493" fmla="*/ 148475 w 858366"/>
                <a:gd name="connsiteY493" fmla="*/ 120380 h 881610"/>
                <a:gd name="connsiteX494" fmla="*/ 149552 w 858366"/>
                <a:gd name="connsiteY494" fmla="*/ 119611 h 881610"/>
                <a:gd name="connsiteX495" fmla="*/ 149629 w 858366"/>
                <a:gd name="connsiteY495" fmla="*/ 118379 h 881610"/>
                <a:gd name="connsiteX496" fmla="*/ 150784 w 858366"/>
                <a:gd name="connsiteY496" fmla="*/ 114454 h 881610"/>
                <a:gd name="connsiteX497" fmla="*/ 153247 w 858366"/>
                <a:gd name="connsiteY497" fmla="*/ 112453 h 881610"/>
                <a:gd name="connsiteX498" fmla="*/ 156018 w 858366"/>
                <a:gd name="connsiteY498" fmla="*/ 113992 h 881610"/>
                <a:gd name="connsiteX499" fmla="*/ 157018 w 858366"/>
                <a:gd name="connsiteY499" fmla="*/ 115993 h 881610"/>
                <a:gd name="connsiteX500" fmla="*/ 161636 w 858366"/>
                <a:gd name="connsiteY500" fmla="*/ 116378 h 881610"/>
                <a:gd name="connsiteX501" fmla="*/ 162637 w 858366"/>
                <a:gd name="connsiteY501" fmla="*/ 116686 h 881610"/>
                <a:gd name="connsiteX502" fmla="*/ 164869 w 858366"/>
                <a:gd name="connsiteY502" fmla="*/ 117841 h 881610"/>
                <a:gd name="connsiteX503" fmla="*/ 166178 w 858366"/>
                <a:gd name="connsiteY503" fmla="*/ 119226 h 881610"/>
                <a:gd name="connsiteX504" fmla="*/ 167871 w 858366"/>
                <a:gd name="connsiteY504" fmla="*/ 123151 h 881610"/>
                <a:gd name="connsiteX505" fmla="*/ 167871 w 858366"/>
                <a:gd name="connsiteY505" fmla="*/ 125307 h 881610"/>
                <a:gd name="connsiteX506" fmla="*/ 166332 w 858366"/>
                <a:gd name="connsiteY506" fmla="*/ 126846 h 881610"/>
                <a:gd name="connsiteX507" fmla="*/ 164561 w 858366"/>
                <a:gd name="connsiteY507" fmla="*/ 127539 h 881610"/>
                <a:gd name="connsiteX508" fmla="*/ 162791 w 858366"/>
                <a:gd name="connsiteY508" fmla="*/ 131541 h 881610"/>
                <a:gd name="connsiteX509" fmla="*/ 161790 w 858366"/>
                <a:gd name="connsiteY509" fmla="*/ 132773 h 881610"/>
                <a:gd name="connsiteX510" fmla="*/ 161482 w 858366"/>
                <a:gd name="connsiteY510" fmla="*/ 133004 h 881610"/>
                <a:gd name="connsiteX511" fmla="*/ 165870 w 858366"/>
                <a:gd name="connsiteY511" fmla="*/ 133850 h 881610"/>
                <a:gd name="connsiteX512" fmla="*/ 167871 w 858366"/>
                <a:gd name="connsiteY512" fmla="*/ 135313 h 881610"/>
                <a:gd name="connsiteX513" fmla="*/ 169025 w 858366"/>
                <a:gd name="connsiteY513" fmla="*/ 137545 h 881610"/>
                <a:gd name="connsiteX514" fmla="*/ 169333 w 858366"/>
                <a:gd name="connsiteY514" fmla="*/ 138776 h 881610"/>
                <a:gd name="connsiteX515" fmla="*/ 169333 w 858366"/>
                <a:gd name="connsiteY515" fmla="*/ 144395 h 881610"/>
                <a:gd name="connsiteX516" fmla="*/ 168410 w 858366"/>
                <a:gd name="connsiteY516" fmla="*/ 146473 h 881610"/>
                <a:gd name="connsiteX517" fmla="*/ 163715 w 858366"/>
                <a:gd name="connsiteY517" fmla="*/ 150707 h 881610"/>
                <a:gd name="connsiteX518" fmla="*/ 160020 w 858366"/>
                <a:gd name="connsiteY518" fmla="*/ 157095 h 881610"/>
                <a:gd name="connsiteX519" fmla="*/ 156787 w 858366"/>
                <a:gd name="connsiteY519" fmla="*/ 158404 h 881610"/>
                <a:gd name="connsiteX520" fmla="*/ 152862 w 858366"/>
                <a:gd name="connsiteY520" fmla="*/ 157249 h 881610"/>
                <a:gd name="connsiteX521" fmla="*/ 151784 w 858366"/>
                <a:gd name="connsiteY521" fmla="*/ 156710 h 881610"/>
                <a:gd name="connsiteX522" fmla="*/ 147859 w 858366"/>
                <a:gd name="connsiteY522" fmla="*/ 153324 h 881610"/>
                <a:gd name="connsiteX523" fmla="*/ 141624 w 858366"/>
                <a:gd name="connsiteY523" fmla="*/ 147089 h 881610"/>
                <a:gd name="connsiteX524" fmla="*/ 138699 w 858366"/>
                <a:gd name="connsiteY524" fmla="*/ 146781 h 881610"/>
                <a:gd name="connsiteX525" fmla="*/ 135236 w 858366"/>
                <a:gd name="connsiteY525" fmla="*/ 149475 h 881610"/>
                <a:gd name="connsiteX526" fmla="*/ 133312 w 858366"/>
                <a:gd name="connsiteY526" fmla="*/ 156095 h 881610"/>
                <a:gd name="connsiteX527" fmla="*/ 133312 w 858366"/>
                <a:gd name="connsiteY527" fmla="*/ 163560 h 881610"/>
                <a:gd name="connsiteX528" fmla="*/ 134158 w 858366"/>
                <a:gd name="connsiteY528" fmla="*/ 165716 h 881610"/>
                <a:gd name="connsiteX529" fmla="*/ 139238 w 858366"/>
                <a:gd name="connsiteY529" fmla="*/ 162791 h 881610"/>
                <a:gd name="connsiteX530" fmla="*/ 140239 w 858366"/>
                <a:gd name="connsiteY530" fmla="*/ 162483 h 881610"/>
                <a:gd name="connsiteX531" fmla="*/ 152015 w 858366"/>
                <a:gd name="connsiteY531" fmla="*/ 160790 h 881610"/>
                <a:gd name="connsiteX532" fmla="*/ 153324 w 858366"/>
                <a:gd name="connsiteY532" fmla="*/ 160944 h 881610"/>
                <a:gd name="connsiteX533" fmla="*/ 161175 w 858366"/>
                <a:gd name="connsiteY533" fmla="*/ 163792 h 881610"/>
                <a:gd name="connsiteX534" fmla="*/ 163022 w 858366"/>
                <a:gd name="connsiteY534" fmla="*/ 166947 h 881610"/>
                <a:gd name="connsiteX535" fmla="*/ 161328 w 858366"/>
                <a:gd name="connsiteY535" fmla="*/ 175953 h 881610"/>
                <a:gd name="connsiteX536" fmla="*/ 159096 w 858366"/>
                <a:gd name="connsiteY536" fmla="*/ 178185 h 881610"/>
                <a:gd name="connsiteX537" fmla="*/ 156172 w 858366"/>
                <a:gd name="connsiteY537" fmla="*/ 176876 h 881610"/>
                <a:gd name="connsiteX538" fmla="*/ 153401 w 858366"/>
                <a:gd name="connsiteY538" fmla="*/ 172643 h 881610"/>
                <a:gd name="connsiteX539" fmla="*/ 149167 w 858366"/>
                <a:gd name="connsiteY539" fmla="*/ 170873 h 881610"/>
                <a:gd name="connsiteX540" fmla="*/ 146012 w 858366"/>
                <a:gd name="connsiteY540" fmla="*/ 174413 h 881610"/>
                <a:gd name="connsiteX541" fmla="*/ 144549 w 858366"/>
                <a:gd name="connsiteY541" fmla="*/ 175260 h 881610"/>
                <a:gd name="connsiteX542" fmla="*/ 139469 w 858366"/>
                <a:gd name="connsiteY542" fmla="*/ 176415 h 881610"/>
                <a:gd name="connsiteX543" fmla="*/ 134158 w 858366"/>
                <a:gd name="connsiteY543" fmla="*/ 176954 h 881610"/>
                <a:gd name="connsiteX544" fmla="*/ 129617 w 858366"/>
                <a:gd name="connsiteY544" fmla="*/ 179647 h 881610"/>
                <a:gd name="connsiteX545" fmla="*/ 127693 w 858366"/>
                <a:gd name="connsiteY545" fmla="*/ 182572 h 881610"/>
                <a:gd name="connsiteX546" fmla="*/ 137314 w 858366"/>
                <a:gd name="connsiteY546" fmla="*/ 184958 h 881610"/>
                <a:gd name="connsiteX547" fmla="*/ 139161 w 858366"/>
                <a:gd name="connsiteY547" fmla="*/ 186498 h 881610"/>
                <a:gd name="connsiteX548" fmla="*/ 143087 w 858366"/>
                <a:gd name="connsiteY548" fmla="*/ 194964 h 881610"/>
                <a:gd name="connsiteX549" fmla="*/ 142933 w 858366"/>
                <a:gd name="connsiteY549" fmla="*/ 197658 h 881610"/>
                <a:gd name="connsiteX550" fmla="*/ 140547 w 858366"/>
                <a:gd name="connsiteY550" fmla="*/ 198967 h 881610"/>
                <a:gd name="connsiteX551" fmla="*/ 137699 w 858366"/>
                <a:gd name="connsiteY551" fmla="*/ 198967 h 881610"/>
                <a:gd name="connsiteX552" fmla="*/ 135159 w 858366"/>
                <a:gd name="connsiteY552" fmla="*/ 197427 h 881610"/>
                <a:gd name="connsiteX553" fmla="*/ 134004 w 858366"/>
                <a:gd name="connsiteY553" fmla="*/ 195195 h 881610"/>
                <a:gd name="connsiteX554" fmla="*/ 131387 w 858366"/>
                <a:gd name="connsiteY554" fmla="*/ 191500 h 881610"/>
                <a:gd name="connsiteX555" fmla="*/ 128155 w 858366"/>
                <a:gd name="connsiteY555" fmla="*/ 192193 h 881610"/>
                <a:gd name="connsiteX556" fmla="*/ 127308 w 858366"/>
                <a:gd name="connsiteY556" fmla="*/ 192270 h 881610"/>
                <a:gd name="connsiteX557" fmla="*/ 119996 w 858366"/>
                <a:gd name="connsiteY557" fmla="*/ 191732 h 881610"/>
                <a:gd name="connsiteX558" fmla="*/ 112838 w 858366"/>
                <a:gd name="connsiteY558" fmla="*/ 189884 h 881610"/>
                <a:gd name="connsiteX559" fmla="*/ 111760 w 858366"/>
                <a:gd name="connsiteY559" fmla="*/ 191270 h 881610"/>
                <a:gd name="connsiteX560" fmla="*/ 111067 w 858366"/>
                <a:gd name="connsiteY560" fmla="*/ 191886 h 881610"/>
                <a:gd name="connsiteX561" fmla="*/ 107911 w 858366"/>
                <a:gd name="connsiteY561" fmla="*/ 193886 h 881610"/>
                <a:gd name="connsiteX562" fmla="*/ 110528 w 858366"/>
                <a:gd name="connsiteY562" fmla="*/ 195734 h 881610"/>
                <a:gd name="connsiteX563" fmla="*/ 112376 w 858366"/>
                <a:gd name="connsiteY563" fmla="*/ 195734 h 881610"/>
                <a:gd name="connsiteX564" fmla="*/ 117995 w 858366"/>
                <a:gd name="connsiteY564" fmla="*/ 193194 h 881610"/>
                <a:gd name="connsiteX565" fmla="*/ 119688 w 858366"/>
                <a:gd name="connsiteY565" fmla="*/ 192963 h 881610"/>
                <a:gd name="connsiteX566" fmla="*/ 122536 w 858366"/>
                <a:gd name="connsiteY566" fmla="*/ 193502 h 881610"/>
                <a:gd name="connsiteX567" fmla="*/ 123998 w 858366"/>
                <a:gd name="connsiteY567" fmla="*/ 194272 h 881610"/>
                <a:gd name="connsiteX568" fmla="*/ 125692 w 858366"/>
                <a:gd name="connsiteY568" fmla="*/ 195965 h 881610"/>
                <a:gd name="connsiteX569" fmla="*/ 126538 w 858366"/>
                <a:gd name="connsiteY569" fmla="*/ 198120 h 881610"/>
                <a:gd name="connsiteX570" fmla="*/ 125384 w 858366"/>
                <a:gd name="connsiteY570" fmla="*/ 200198 h 881610"/>
                <a:gd name="connsiteX571" fmla="*/ 123152 w 858366"/>
                <a:gd name="connsiteY571" fmla="*/ 201892 h 881610"/>
                <a:gd name="connsiteX572" fmla="*/ 121997 w 858366"/>
                <a:gd name="connsiteY572" fmla="*/ 202430 h 881610"/>
                <a:gd name="connsiteX573" fmla="*/ 116378 w 858366"/>
                <a:gd name="connsiteY573" fmla="*/ 203585 h 881610"/>
                <a:gd name="connsiteX574" fmla="*/ 111683 w 858366"/>
                <a:gd name="connsiteY574" fmla="*/ 205509 h 881610"/>
                <a:gd name="connsiteX575" fmla="*/ 107527 w 858366"/>
                <a:gd name="connsiteY575" fmla="*/ 209127 h 881610"/>
                <a:gd name="connsiteX576" fmla="*/ 106834 w 858366"/>
                <a:gd name="connsiteY576" fmla="*/ 209589 h 881610"/>
                <a:gd name="connsiteX577" fmla="*/ 101754 w 858366"/>
                <a:gd name="connsiteY577" fmla="*/ 211821 h 881610"/>
                <a:gd name="connsiteX578" fmla="*/ 100599 w 858366"/>
                <a:gd name="connsiteY578" fmla="*/ 212052 h 881610"/>
                <a:gd name="connsiteX579" fmla="*/ 100599 w 858366"/>
                <a:gd name="connsiteY579" fmla="*/ 212052 h 881610"/>
                <a:gd name="connsiteX580" fmla="*/ 101600 w 858366"/>
                <a:gd name="connsiteY580" fmla="*/ 213360 h 881610"/>
                <a:gd name="connsiteX581" fmla="*/ 101292 w 858366"/>
                <a:gd name="connsiteY581" fmla="*/ 215823 h 881610"/>
                <a:gd name="connsiteX582" fmla="*/ 99368 w 858366"/>
                <a:gd name="connsiteY582" fmla="*/ 218671 h 881610"/>
                <a:gd name="connsiteX583" fmla="*/ 99060 w 858366"/>
                <a:gd name="connsiteY583" fmla="*/ 220518 h 881610"/>
                <a:gd name="connsiteX584" fmla="*/ 99214 w 858366"/>
                <a:gd name="connsiteY584" fmla="*/ 220826 h 881610"/>
                <a:gd name="connsiteX585" fmla="*/ 101985 w 858366"/>
                <a:gd name="connsiteY585" fmla="*/ 221596 h 881610"/>
                <a:gd name="connsiteX586" fmla="*/ 103755 w 858366"/>
                <a:gd name="connsiteY586" fmla="*/ 223135 h 881610"/>
                <a:gd name="connsiteX587" fmla="*/ 103678 w 858366"/>
                <a:gd name="connsiteY587" fmla="*/ 225521 h 881610"/>
                <a:gd name="connsiteX588" fmla="*/ 102293 w 858366"/>
                <a:gd name="connsiteY588" fmla="*/ 228292 h 881610"/>
                <a:gd name="connsiteX589" fmla="*/ 102293 w 858366"/>
                <a:gd name="connsiteY589" fmla="*/ 229985 h 881610"/>
                <a:gd name="connsiteX590" fmla="*/ 103216 w 858366"/>
                <a:gd name="connsiteY590" fmla="*/ 231140 h 881610"/>
                <a:gd name="connsiteX591" fmla="*/ 107142 w 858366"/>
                <a:gd name="connsiteY591" fmla="*/ 231602 h 881610"/>
                <a:gd name="connsiteX592" fmla="*/ 109682 w 858366"/>
                <a:gd name="connsiteY592" fmla="*/ 234373 h 881610"/>
                <a:gd name="connsiteX593" fmla="*/ 109682 w 858366"/>
                <a:gd name="connsiteY593" fmla="*/ 237759 h 881610"/>
                <a:gd name="connsiteX594" fmla="*/ 107527 w 858366"/>
                <a:gd name="connsiteY594" fmla="*/ 240530 h 881610"/>
                <a:gd name="connsiteX595" fmla="*/ 112145 w 858366"/>
                <a:gd name="connsiteY595" fmla="*/ 244687 h 881610"/>
                <a:gd name="connsiteX596" fmla="*/ 112607 w 858366"/>
                <a:gd name="connsiteY596" fmla="*/ 245226 h 881610"/>
                <a:gd name="connsiteX597" fmla="*/ 117071 w 858366"/>
                <a:gd name="connsiteY597" fmla="*/ 251999 h 881610"/>
                <a:gd name="connsiteX598" fmla="*/ 119534 w 858366"/>
                <a:gd name="connsiteY598" fmla="*/ 256771 h 881610"/>
                <a:gd name="connsiteX599" fmla="*/ 119842 w 858366"/>
                <a:gd name="connsiteY599" fmla="*/ 258002 h 881610"/>
                <a:gd name="connsiteX600" fmla="*/ 119842 w 858366"/>
                <a:gd name="connsiteY600" fmla="*/ 264776 h 881610"/>
                <a:gd name="connsiteX601" fmla="*/ 119534 w 858366"/>
                <a:gd name="connsiteY601" fmla="*/ 266008 h 881610"/>
                <a:gd name="connsiteX602" fmla="*/ 116147 w 858366"/>
                <a:gd name="connsiteY602" fmla="*/ 272780 h 881610"/>
                <a:gd name="connsiteX603" fmla="*/ 115455 w 858366"/>
                <a:gd name="connsiteY603" fmla="*/ 273704 h 881610"/>
                <a:gd name="connsiteX604" fmla="*/ 108681 w 858366"/>
                <a:gd name="connsiteY604" fmla="*/ 279323 h 881610"/>
                <a:gd name="connsiteX605" fmla="*/ 107373 w 858366"/>
                <a:gd name="connsiteY605" fmla="*/ 279939 h 881610"/>
                <a:gd name="connsiteX606" fmla="*/ 98367 w 858366"/>
                <a:gd name="connsiteY606" fmla="*/ 281632 h 881610"/>
                <a:gd name="connsiteX607" fmla="*/ 93672 w 858366"/>
                <a:gd name="connsiteY607" fmla="*/ 282248 h 881610"/>
                <a:gd name="connsiteX608" fmla="*/ 84436 w 858366"/>
                <a:gd name="connsiteY608" fmla="*/ 284480 h 881610"/>
                <a:gd name="connsiteX609" fmla="*/ 83512 w 858366"/>
                <a:gd name="connsiteY609" fmla="*/ 284557 h 881610"/>
                <a:gd name="connsiteX610" fmla="*/ 78432 w 858366"/>
                <a:gd name="connsiteY610" fmla="*/ 284018 h 881610"/>
                <a:gd name="connsiteX611" fmla="*/ 70273 w 858366"/>
                <a:gd name="connsiteY611" fmla="*/ 282325 h 881610"/>
                <a:gd name="connsiteX612" fmla="*/ 66040 w 858366"/>
                <a:gd name="connsiteY612" fmla="*/ 281786 h 881610"/>
                <a:gd name="connsiteX613" fmla="*/ 65347 w 858366"/>
                <a:gd name="connsiteY613" fmla="*/ 281632 h 881610"/>
                <a:gd name="connsiteX614" fmla="*/ 58035 w 858366"/>
                <a:gd name="connsiteY614" fmla="*/ 278784 h 881610"/>
                <a:gd name="connsiteX615" fmla="*/ 56265 w 858366"/>
                <a:gd name="connsiteY615" fmla="*/ 276398 h 881610"/>
                <a:gd name="connsiteX616" fmla="*/ 55726 w 858366"/>
                <a:gd name="connsiteY616" fmla="*/ 269625 h 881610"/>
                <a:gd name="connsiteX617" fmla="*/ 55957 w 858366"/>
                <a:gd name="connsiteY617" fmla="*/ 268317 h 881610"/>
                <a:gd name="connsiteX618" fmla="*/ 59498 w 858366"/>
                <a:gd name="connsiteY618" fmla="*/ 260081 h 881610"/>
                <a:gd name="connsiteX619" fmla="*/ 58805 w 858366"/>
                <a:gd name="connsiteY619" fmla="*/ 260311 h 881610"/>
                <a:gd name="connsiteX620" fmla="*/ 57188 w 858366"/>
                <a:gd name="connsiteY620" fmla="*/ 260311 h 881610"/>
                <a:gd name="connsiteX621" fmla="*/ 53263 w 858366"/>
                <a:gd name="connsiteY621" fmla="*/ 259157 h 881610"/>
                <a:gd name="connsiteX622" fmla="*/ 51724 w 858366"/>
                <a:gd name="connsiteY622" fmla="*/ 258079 h 881610"/>
                <a:gd name="connsiteX623" fmla="*/ 48876 w 858366"/>
                <a:gd name="connsiteY623" fmla="*/ 254154 h 881610"/>
                <a:gd name="connsiteX624" fmla="*/ 44950 w 858366"/>
                <a:gd name="connsiteY624" fmla="*/ 246996 h 881610"/>
                <a:gd name="connsiteX625" fmla="*/ 40409 w 858366"/>
                <a:gd name="connsiteY625" fmla="*/ 242917 h 881610"/>
                <a:gd name="connsiteX626" fmla="*/ 35021 w 858366"/>
                <a:gd name="connsiteY626" fmla="*/ 242531 h 881610"/>
                <a:gd name="connsiteX627" fmla="*/ 22860 w 858366"/>
                <a:gd name="connsiteY627" fmla="*/ 250459 h 881610"/>
                <a:gd name="connsiteX628" fmla="*/ 21321 w 858366"/>
                <a:gd name="connsiteY628" fmla="*/ 250921 h 881610"/>
                <a:gd name="connsiteX629" fmla="*/ 0 w 858366"/>
                <a:gd name="connsiteY629" fmla="*/ 250921 h 881610"/>
                <a:gd name="connsiteX630" fmla="*/ 30711 w 858366"/>
                <a:gd name="connsiteY630" fmla="*/ 271087 h 881610"/>
                <a:gd name="connsiteX631" fmla="*/ 30557 w 858366"/>
                <a:gd name="connsiteY631" fmla="*/ 270703 h 88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</a:cxnLst>
              <a:rect l="l" t="t" r="r" b="b"/>
              <a:pathLst>
                <a:path w="858366" h="881610">
                  <a:moveTo>
                    <a:pt x="30557" y="270703"/>
                  </a:moveTo>
                  <a:lnTo>
                    <a:pt x="42333" y="283095"/>
                  </a:lnTo>
                  <a:cubicBezTo>
                    <a:pt x="42795" y="283556"/>
                    <a:pt x="43026" y="284172"/>
                    <a:pt x="43103" y="284788"/>
                  </a:cubicBezTo>
                  <a:lnTo>
                    <a:pt x="43642" y="292100"/>
                  </a:lnTo>
                  <a:lnTo>
                    <a:pt x="45258" y="300182"/>
                  </a:lnTo>
                  <a:lnTo>
                    <a:pt x="50184" y="313267"/>
                  </a:lnTo>
                  <a:cubicBezTo>
                    <a:pt x="50261" y="313498"/>
                    <a:pt x="50338" y="313651"/>
                    <a:pt x="50338" y="313882"/>
                  </a:cubicBezTo>
                  <a:lnTo>
                    <a:pt x="50877" y="317808"/>
                  </a:lnTo>
                  <a:cubicBezTo>
                    <a:pt x="50877" y="318039"/>
                    <a:pt x="50877" y="318347"/>
                    <a:pt x="50877" y="318577"/>
                  </a:cubicBezTo>
                  <a:lnTo>
                    <a:pt x="50338" y="322503"/>
                  </a:lnTo>
                  <a:lnTo>
                    <a:pt x="49184" y="327814"/>
                  </a:lnTo>
                  <a:lnTo>
                    <a:pt x="44565" y="341053"/>
                  </a:lnTo>
                  <a:lnTo>
                    <a:pt x="43642" y="346902"/>
                  </a:lnTo>
                  <a:lnTo>
                    <a:pt x="44104" y="349519"/>
                  </a:lnTo>
                  <a:lnTo>
                    <a:pt x="50723" y="364990"/>
                  </a:lnTo>
                  <a:lnTo>
                    <a:pt x="77431" y="403860"/>
                  </a:lnTo>
                  <a:cubicBezTo>
                    <a:pt x="77585" y="404091"/>
                    <a:pt x="77662" y="404322"/>
                    <a:pt x="77816" y="404553"/>
                  </a:cubicBezTo>
                  <a:lnTo>
                    <a:pt x="78971" y="407939"/>
                  </a:lnTo>
                  <a:cubicBezTo>
                    <a:pt x="79048" y="408170"/>
                    <a:pt x="79048" y="408324"/>
                    <a:pt x="79125" y="408555"/>
                  </a:cubicBezTo>
                  <a:lnTo>
                    <a:pt x="80202" y="420409"/>
                  </a:lnTo>
                  <a:lnTo>
                    <a:pt x="81434" y="422871"/>
                  </a:lnTo>
                  <a:lnTo>
                    <a:pt x="84128" y="425566"/>
                  </a:lnTo>
                  <a:lnTo>
                    <a:pt x="94904" y="430415"/>
                  </a:lnTo>
                  <a:lnTo>
                    <a:pt x="106218" y="433031"/>
                  </a:lnTo>
                  <a:lnTo>
                    <a:pt x="119919" y="437573"/>
                  </a:lnTo>
                  <a:lnTo>
                    <a:pt x="127847" y="438573"/>
                  </a:lnTo>
                  <a:lnTo>
                    <a:pt x="134235" y="438573"/>
                  </a:lnTo>
                  <a:lnTo>
                    <a:pt x="151168" y="432031"/>
                  </a:lnTo>
                  <a:cubicBezTo>
                    <a:pt x="151553" y="431877"/>
                    <a:pt x="151861" y="431800"/>
                    <a:pt x="152323" y="431877"/>
                  </a:cubicBezTo>
                  <a:lnTo>
                    <a:pt x="163561" y="432416"/>
                  </a:lnTo>
                  <a:lnTo>
                    <a:pt x="173875" y="428336"/>
                  </a:lnTo>
                  <a:lnTo>
                    <a:pt x="179724" y="423564"/>
                  </a:lnTo>
                  <a:cubicBezTo>
                    <a:pt x="179955" y="423410"/>
                    <a:pt x="180186" y="423257"/>
                    <a:pt x="180494" y="423102"/>
                  </a:cubicBezTo>
                  <a:lnTo>
                    <a:pt x="183342" y="421948"/>
                  </a:lnTo>
                  <a:lnTo>
                    <a:pt x="193887" y="419562"/>
                  </a:lnTo>
                  <a:lnTo>
                    <a:pt x="204585" y="418407"/>
                  </a:lnTo>
                  <a:lnTo>
                    <a:pt x="210435" y="416483"/>
                  </a:lnTo>
                  <a:lnTo>
                    <a:pt x="214438" y="412481"/>
                  </a:lnTo>
                  <a:cubicBezTo>
                    <a:pt x="214668" y="412250"/>
                    <a:pt x="214976" y="412019"/>
                    <a:pt x="215284" y="411865"/>
                  </a:cubicBezTo>
                  <a:lnTo>
                    <a:pt x="219210" y="410172"/>
                  </a:lnTo>
                  <a:cubicBezTo>
                    <a:pt x="219441" y="410095"/>
                    <a:pt x="219672" y="410018"/>
                    <a:pt x="219825" y="410018"/>
                  </a:cubicBezTo>
                  <a:lnTo>
                    <a:pt x="226599" y="408863"/>
                  </a:lnTo>
                  <a:lnTo>
                    <a:pt x="237221" y="408863"/>
                  </a:lnTo>
                  <a:lnTo>
                    <a:pt x="241531" y="409479"/>
                  </a:lnTo>
                  <a:lnTo>
                    <a:pt x="249305" y="411865"/>
                  </a:lnTo>
                  <a:lnTo>
                    <a:pt x="282864" y="427720"/>
                  </a:lnTo>
                  <a:cubicBezTo>
                    <a:pt x="283325" y="427952"/>
                    <a:pt x="283633" y="428259"/>
                    <a:pt x="283941" y="428644"/>
                  </a:cubicBezTo>
                  <a:lnTo>
                    <a:pt x="288482" y="434802"/>
                  </a:lnTo>
                  <a:cubicBezTo>
                    <a:pt x="288867" y="435341"/>
                    <a:pt x="289098" y="436033"/>
                    <a:pt x="289021" y="436726"/>
                  </a:cubicBezTo>
                  <a:lnTo>
                    <a:pt x="287867" y="447964"/>
                  </a:lnTo>
                  <a:cubicBezTo>
                    <a:pt x="287790" y="448425"/>
                    <a:pt x="287713" y="448811"/>
                    <a:pt x="287482" y="449195"/>
                  </a:cubicBezTo>
                  <a:lnTo>
                    <a:pt x="282017" y="457893"/>
                  </a:lnTo>
                  <a:lnTo>
                    <a:pt x="278553" y="468284"/>
                  </a:lnTo>
                  <a:lnTo>
                    <a:pt x="279477" y="470208"/>
                  </a:lnTo>
                  <a:lnTo>
                    <a:pt x="282556" y="473287"/>
                  </a:lnTo>
                  <a:lnTo>
                    <a:pt x="304723" y="489912"/>
                  </a:lnTo>
                  <a:lnTo>
                    <a:pt x="309495" y="492529"/>
                  </a:lnTo>
                  <a:lnTo>
                    <a:pt x="313652" y="494068"/>
                  </a:lnTo>
                  <a:lnTo>
                    <a:pt x="320810" y="498225"/>
                  </a:lnTo>
                  <a:cubicBezTo>
                    <a:pt x="321195" y="498456"/>
                    <a:pt x="321579" y="498841"/>
                    <a:pt x="321810" y="499226"/>
                  </a:cubicBezTo>
                  <a:lnTo>
                    <a:pt x="327429" y="508770"/>
                  </a:lnTo>
                  <a:cubicBezTo>
                    <a:pt x="327891" y="509539"/>
                    <a:pt x="327968" y="510463"/>
                    <a:pt x="327583" y="511310"/>
                  </a:cubicBezTo>
                  <a:lnTo>
                    <a:pt x="321887" y="524394"/>
                  </a:lnTo>
                  <a:cubicBezTo>
                    <a:pt x="321502" y="525087"/>
                    <a:pt x="320887" y="525626"/>
                    <a:pt x="320117" y="525857"/>
                  </a:cubicBezTo>
                  <a:lnTo>
                    <a:pt x="314421" y="527396"/>
                  </a:lnTo>
                  <a:lnTo>
                    <a:pt x="313421" y="528089"/>
                  </a:lnTo>
                  <a:lnTo>
                    <a:pt x="312497" y="532630"/>
                  </a:lnTo>
                  <a:cubicBezTo>
                    <a:pt x="312420" y="532938"/>
                    <a:pt x="312343" y="533169"/>
                    <a:pt x="312189" y="533400"/>
                  </a:cubicBezTo>
                  <a:lnTo>
                    <a:pt x="308802" y="539558"/>
                  </a:lnTo>
                  <a:cubicBezTo>
                    <a:pt x="308648" y="539865"/>
                    <a:pt x="308418" y="540096"/>
                    <a:pt x="308187" y="540327"/>
                  </a:cubicBezTo>
                  <a:lnTo>
                    <a:pt x="295256" y="551642"/>
                  </a:lnTo>
                  <a:lnTo>
                    <a:pt x="289483" y="568498"/>
                  </a:lnTo>
                  <a:lnTo>
                    <a:pt x="289483" y="572732"/>
                  </a:lnTo>
                  <a:lnTo>
                    <a:pt x="291099" y="578581"/>
                  </a:lnTo>
                  <a:cubicBezTo>
                    <a:pt x="291176" y="578889"/>
                    <a:pt x="291253" y="579274"/>
                    <a:pt x="291176" y="579582"/>
                  </a:cubicBezTo>
                  <a:lnTo>
                    <a:pt x="291176" y="579582"/>
                  </a:lnTo>
                  <a:lnTo>
                    <a:pt x="291176" y="579582"/>
                  </a:lnTo>
                  <a:lnTo>
                    <a:pt x="290638" y="585201"/>
                  </a:lnTo>
                  <a:lnTo>
                    <a:pt x="289483" y="591127"/>
                  </a:lnTo>
                  <a:cubicBezTo>
                    <a:pt x="289483" y="591281"/>
                    <a:pt x="289406" y="591512"/>
                    <a:pt x="289329" y="591666"/>
                  </a:cubicBezTo>
                  <a:lnTo>
                    <a:pt x="281016" y="611293"/>
                  </a:lnTo>
                  <a:lnTo>
                    <a:pt x="297334" y="616220"/>
                  </a:lnTo>
                  <a:lnTo>
                    <a:pt x="299797" y="616989"/>
                  </a:lnTo>
                  <a:lnTo>
                    <a:pt x="304107" y="615989"/>
                  </a:lnTo>
                  <a:cubicBezTo>
                    <a:pt x="304877" y="615834"/>
                    <a:pt x="305647" y="615989"/>
                    <a:pt x="306262" y="616373"/>
                  </a:cubicBezTo>
                  <a:lnTo>
                    <a:pt x="309649" y="618606"/>
                  </a:lnTo>
                  <a:lnTo>
                    <a:pt x="312112" y="619606"/>
                  </a:lnTo>
                  <a:lnTo>
                    <a:pt x="330200" y="613218"/>
                  </a:lnTo>
                  <a:cubicBezTo>
                    <a:pt x="330508" y="613141"/>
                    <a:pt x="330816" y="613064"/>
                    <a:pt x="331124" y="613064"/>
                  </a:cubicBezTo>
                  <a:lnTo>
                    <a:pt x="336742" y="613064"/>
                  </a:lnTo>
                  <a:lnTo>
                    <a:pt x="340976" y="611371"/>
                  </a:lnTo>
                  <a:lnTo>
                    <a:pt x="341822" y="611062"/>
                  </a:lnTo>
                  <a:cubicBezTo>
                    <a:pt x="342130" y="610909"/>
                    <a:pt x="342515" y="610832"/>
                    <a:pt x="342900" y="610832"/>
                  </a:cubicBezTo>
                  <a:lnTo>
                    <a:pt x="345748" y="610832"/>
                  </a:lnTo>
                  <a:cubicBezTo>
                    <a:pt x="346364" y="610832"/>
                    <a:pt x="347056" y="611062"/>
                    <a:pt x="347518" y="611447"/>
                  </a:cubicBezTo>
                  <a:lnTo>
                    <a:pt x="349211" y="612833"/>
                  </a:lnTo>
                  <a:lnTo>
                    <a:pt x="353291" y="616220"/>
                  </a:lnTo>
                  <a:lnTo>
                    <a:pt x="359141" y="618144"/>
                  </a:lnTo>
                  <a:lnTo>
                    <a:pt x="362604" y="618144"/>
                  </a:lnTo>
                  <a:lnTo>
                    <a:pt x="365606" y="617682"/>
                  </a:lnTo>
                  <a:lnTo>
                    <a:pt x="367915" y="616296"/>
                  </a:lnTo>
                  <a:lnTo>
                    <a:pt x="379307" y="606444"/>
                  </a:lnTo>
                  <a:cubicBezTo>
                    <a:pt x="379461" y="606290"/>
                    <a:pt x="379692" y="606136"/>
                    <a:pt x="379922" y="606060"/>
                  </a:cubicBezTo>
                  <a:lnTo>
                    <a:pt x="382154" y="604905"/>
                  </a:lnTo>
                  <a:lnTo>
                    <a:pt x="394470" y="601364"/>
                  </a:lnTo>
                  <a:lnTo>
                    <a:pt x="410018" y="599055"/>
                  </a:lnTo>
                  <a:lnTo>
                    <a:pt x="422102" y="595745"/>
                  </a:lnTo>
                  <a:cubicBezTo>
                    <a:pt x="422718" y="595591"/>
                    <a:pt x="423410" y="595591"/>
                    <a:pt x="424026" y="595900"/>
                  </a:cubicBezTo>
                  <a:lnTo>
                    <a:pt x="430184" y="598747"/>
                  </a:lnTo>
                  <a:cubicBezTo>
                    <a:pt x="430645" y="598978"/>
                    <a:pt x="431107" y="599363"/>
                    <a:pt x="431415" y="599825"/>
                  </a:cubicBezTo>
                  <a:lnTo>
                    <a:pt x="453582" y="634230"/>
                  </a:lnTo>
                  <a:lnTo>
                    <a:pt x="457123" y="636770"/>
                  </a:lnTo>
                  <a:cubicBezTo>
                    <a:pt x="457431" y="637001"/>
                    <a:pt x="457662" y="637232"/>
                    <a:pt x="457816" y="637463"/>
                  </a:cubicBezTo>
                  <a:lnTo>
                    <a:pt x="461202" y="642543"/>
                  </a:lnTo>
                  <a:cubicBezTo>
                    <a:pt x="461433" y="642851"/>
                    <a:pt x="461510" y="643159"/>
                    <a:pt x="461587" y="643544"/>
                  </a:cubicBezTo>
                  <a:lnTo>
                    <a:pt x="462126" y="646392"/>
                  </a:lnTo>
                  <a:cubicBezTo>
                    <a:pt x="462203" y="646699"/>
                    <a:pt x="462203" y="647008"/>
                    <a:pt x="462126" y="647315"/>
                  </a:cubicBezTo>
                  <a:lnTo>
                    <a:pt x="462126" y="647315"/>
                  </a:lnTo>
                  <a:lnTo>
                    <a:pt x="462126" y="647315"/>
                  </a:lnTo>
                  <a:lnTo>
                    <a:pt x="461587" y="651241"/>
                  </a:lnTo>
                  <a:lnTo>
                    <a:pt x="459894" y="659322"/>
                  </a:lnTo>
                  <a:lnTo>
                    <a:pt x="458047" y="663787"/>
                  </a:lnTo>
                  <a:cubicBezTo>
                    <a:pt x="457893" y="664095"/>
                    <a:pt x="457739" y="664326"/>
                    <a:pt x="457585" y="664556"/>
                  </a:cubicBezTo>
                  <a:lnTo>
                    <a:pt x="449195" y="674101"/>
                  </a:lnTo>
                  <a:cubicBezTo>
                    <a:pt x="449041" y="674332"/>
                    <a:pt x="448810" y="674485"/>
                    <a:pt x="448579" y="674639"/>
                  </a:cubicBezTo>
                  <a:lnTo>
                    <a:pt x="431569" y="685261"/>
                  </a:lnTo>
                  <a:lnTo>
                    <a:pt x="430261" y="690495"/>
                  </a:lnTo>
                  <a:lnTo>
                    <a:pt x="431954" y="722130"/>
                  </a:lnTo>
                  <a:lnTo>
                    <a:pt x="435802" y="740295"/>
                  </a:lnTo>
                  <a:lnTo>
                    <a:pt x="436341" y="752687"/>
                  </a:lnTo>
                  <a:lnTo>
                    <a:pt x="446039" y="752687"/>
                  </a:lnTo>
                  <a:lnTo>
                    <a:pt x="476211" y="754380"/>
                  </a:lnTo>
                  <a:lnTo>
                    <a:pt x="485525" y="752302"/>
                  </a:lnTo>
                  <a:lnTo>
                    <a:pt x="494838" y="747145"/>
                  </a:lnTo>
                  <a:lnTo>
                    <a:pt x="502920" y="737985"/>
                  </a:lnTo>
                  <a:lnTo>
                    <a:pt x="522393" y="708506"/>
                  </a:lnTo>
                  <a:cubicBezTo>
                    <a:pt x="522778" y="707967"/>
                    <a:pt x="523317" y="707506"/>
                    <a:pt x="524010" y="707351"/>
                  </a:cubicBezTo>
                  <a:lnTo>
                    <a:pt x="529321" y="705889"/>
                  </a:lnTo>
                  <a:lnTo>
                    <a:pt x="530167" y="705658"/>
                  </a:lnTo>
                  <a:lnTo>
                    <a:pt x="530167" y="705658"/>
                  </a:lnTo>
                  <a:lnTo>
                    <a:pt x="530167" y="705658"/>
                  </a:lnTo>
                  <a:cubicBezTo>
                    <a:pt x="530706" y="705504"/>
                    <a:pt x="531322" y="705504"/>
                    <a:pt x="531861" y="705735"/>
                  </a:cubicBezTo>
                  <a:lnTo>
                    <a:pt x="538018" y="707967"/>
                  </a:lnTo>
                  <a:cubicBezTo>
                    <a:pt x="538172" y="708044"/>
                    <a:pt x="538403" y="708121"/>
                    <a:pt x="538557" y="708198"/>
                  </a:cubicBezTo>
                  <a:lnTo>
                    <a:pt x="544715" y="712124"/>
                  </a:lnTo>
                  <a:lnTo>
                    <a:pt x="557184" y="716973"/>
                  </a:lnTo>
                  <a:cubicBezTo>
                    <a:pt x="557645" y="717204"/>
                    <a:pt x="558107" y="717512"/>
                    <a:pt x="558415" y="717896"/>
                  </a:cubicBezTo>
                  <a:lnTo>
                    <a:pt x="564573" y="726363"/>
                  </a:lnTo>
                  <a:lnTo>
                    <a:pt x="571962" y="737755"/>
                  </a:lnTo>
                  <a:cubicBezTo>
                    <a:pt x="572193" y="738062"/>
                    <a:pt x="572347" y="738447"/>
                    <a:pt x="572424" y="738909"/>
                  </a:cubicBezTo>
                  <a:lnTo>
                    <a:pt x="572808" y="741757"/>
                  </a:lnTo>
                  <a:lnTo>
                    <a:pt x="578735" y="746683"/>
                  </a:lnTo>
                  <a:cubicBezTo>
                    <a:pt x="579120" y="746991"/>
                    <a:pt x="579351" y="747376"/>
                    <a:pt x="579582" y="747761"/>
                  </a:cubicBezTo>
                  <a:lnTo>
                    <a:pt x="584046" y="758998"/>
                  </a:lnTo>
                  <a:lnTo>
                    <a:pt x="585816" y="764232"/>
                  </a:lnTo>
                  <a:cubicBezTo>
                    <a:pt x="585893" y="764540"/>
                    <a:pt x="585970" y="764848"/>
                    <a:pt x="585970" y="765156"/>
                  </a:cubicBezTo>
                  <a:lnTo>
                    <a:pt x="585970" y="770236"/>
                  </a:lnTo>
                  <a:cubicBezTo>
                    <a:pt x="585970" y="770467"/>
                    <a:pt x="585970" y="770697"/>
                    <a:pt x="585893" y="771006"/>
                  </a:cubicBezTo>
                  <a:lnTo>
                    <a:pt x="584200" y="777163"/>
                  </a:lnTo>
                  <a:lnTo>
                    <a:pt x="577811" y="790556"/>
                  </a:lnTo>
                  <a:lnTo>
                    <a:pt x="575810" y="796560"/>
                  </a:lnTo>
                  <a:lnTo>
                    <a:pt x="574733" y="829041"/>
                  </a:lnTo>
                  <a:lnTo>
                    <a:pt x="577888" y="844435"/>
                  </a:lnTo>
                  <a:lnTo>
                    <a:pt x="586894" y="857135"/>
                  </a:lnTo>
                  <a:lnTo>
                    <a:pt x="593436" y="862214"/>
                  </a:lnTo>
                  <a:lnTo>
                    <a:pt x="619991" y="870527"/>
                  </a:lnTo>
                  <a:lnTo>
                    <a:pt x="635231" y="877840"/>
                  </a:lnTo>
                  <a:lnTo>
                    <a:pt x="646161" y="879994"/>
                  </a:lnTo>
                  <a:lnTo>
                    <a:pt x="698654" y="881611"/>
                  </a:lnTo>
                  <a:lnTo>
                    <a:pt x="703503" y="880149"/>
                  </a:lnTo>
                  <a:lnTo>
                    <a:pt x="706813" y="878224"/>
                  </a:lnTo>
                  <a:lnTo>
                    <a:pt x="709891" y="875145"/>
                  </a:lnTo>
                  <a:cubicBezTo>
                    <a:pt x="710045" y="874992"/>
                    <a:pt x="710199" y="874838"/>
                    <a:pt x="710430" y="874761"/>
                  </a:cubicBezTo>
                  <a:lnTo>
                    <a:pt x="714895" y="871913"/>
                  </a:lnTo>
                  <a:lnTo>
                    <a:pt x="720744" y="868988"/>
                  </a:lnTo>
                  <a:cubicBezTo>
                    <a:pt x="720975" y="868911"/>
                    <a:pt x="721206" y="868834"/>
                    <a:pt x="721360" y="868757"/>
                  </a:cubicBezTo>
                  <a:lnTo>
                    <a:pt x="726440" y="867602"/>
                  </a:lnTo>
                  <a:cubicBezTo>
                    <a:pt x="726671" y="867525"/>
                    <a:pt x="726902" y="867525"/>
                    <a:pt x="727210" y="867525"/>
                  </a:cubicBezTo>
                  <a:lnTo>
                    <a:pt x="727210" y="867525"/>
                  </a:lnTo>
                  <a:lnTo>
                    <a:pt x="727210" y="867525"/>
                  </a:lnTo>
                  <a:lnTo>
                    <a:pt x="738755" y="868064"/>
                  </a:lnTo>
                  <a:lnTo>
                    <a:pt x="744220" y="867141"/>
                  </a:lnTo>
                  <a:lnTo>
                    <a:pt x="746606" y="864370"/>
                  </a:lnTo>
                  <a:lnTo>
                    <a:pt x="748145" y="860367"/>
                  </a:lnTo>
                  <a:cubicBezTo>
                    <a:pt x="748299" y="859905"/>
                    <a:pt x="748607" y="859521"/>
                    <a:pt x="748915" y="859213"/>
                  </a:cubicBezTo>
                  <a:lnTo>
                    <a:pt x="751070" y="857365"/>
                  </a:lnTo>
                  <a:lnTo>
                    <a:pt x="716742" y="826193"/>
                  </a:lnTo>
                  <a:lnTo>
                    <a:pt x="714048" y="825423"/>
                  </a:lnTo>
                  <a:lnTo>
                    <a:pt x="700116" y="828117"/>
                  </a:lnTo>
                  <a:cubicBezTo>
                    <a:pt x="699732" y="828194"/>
                    <a:pt x="699424" y="828194"/>
                    <a:pt x="699039" y="828117"/>
                  </a:cubicBezTo>
                  <a:lnTo>
                    <a:pt x="681567" y="824730"/>
                  </a:lnTo>
                  <a:cubicBezTo>
                    <a:pt x="681259" y="824653"/>
                    <a:pt x="680951" y="824576"/>
                    <a:pt x="680720" y="824423"/>
                  </a:cubicBezTo>
                  <a:lnTo>
                    <a:pt x="673947" y="820497"/>
                  </a:lnTo>
                  <a:cubicBezTo>
                    <a:pt x="673716" y="820343"/>
                    <a:pt x="673485" y="820189"/>
                    <a:pt x="673254" y="819958"/>
                  </a:cubicBezTo>
                  <a:lnTo>
                    <a:pt x="668790" y="814878"/>
                  </a:lnTo>
                  <a:cubicBezTo>
                    <a:pt x="668636" y="814724"/>
                    <a:pt x="668482" y="814493"/>
                    <a:pt x="668405" y="814263"/>
                  </a:cubicBezTo>
                  <a:lnTo>
                    <a:pt x="663941" y="805257"/>
                  </a:lnTo>
                  <a:cubicBezTo>
                    <a:pt x="663787" y="804949"/>
                    <a:pt x="663710" y="804641"/>
                    <a:pt x="663633" y="804333"/>
                  </a:cubicBezTo>
                  <a:lnTo>
                    <a:pt x="663094" y="799869"/>
                  </a:lnTo>
                  <a:cubicBezTo>
                    <a:pt x="663094" y="799638"/>
                    <a:pt x="663094" y="799484"/>
                    <a:pt x="663094" y="799253"/>
                  </a:cubicBezTo>
                  <a:lnTo>
                    <a:pt x="667558" y="749762"/>
                  </a:lnTo>
                  <a:lnTo>
                    <a:pt x="668790" y="744836"/>
                  </a:lnTo>
                  <a:cubicBezTo>
                    <a:pt x="668867" y="744451"/>
                    <a:pt x="669021" y="744143"/>
                    <a:pt x="669251" y="743835"/>
                  </a:cubicBezTo>
                  <a:lnTo>
                    <a:pt x="676333" y="734522"/>
                  </a:lnTo>
                  <a:lnTo>
                    <a:pt x="678873" y="728980"/>
                  </a:lnTo>
                  <a:lnTo>
                    <a:pt x="681028" y="716357"/>
                  </a:lnTo>
                  <a:cubicBezTo>
                    <a:pt x="681105" y="716126"/>
                    <a:pt x="681105" y="715895"/>
                    <a:pt x="681259" y="715664"/>
                  </a:cubicBezTo>
                  <a:lnTo>
                    <a:pt x="689725" y="697114"/>
                  </a:lnTo>
                  <a:lnTo>
                    <a:pt x="713509" y="659630"/>
                  </a:lnTo>
                  <a:cubicBezTo>
                    <a:pt x="713740" y="659322"/>
                    <a:pt x="713971" y="659015"/>
                    <a:pt x="714279" y="658861"/>
                  </a:cubicBezTo>
                  <a:lnTo>
                    <a:pt x="717512" y="656629"/>
                  </a:lnTo>
                  <a:lnTo>
                    <a:pt x="709045" y="652703"/>
                  </a:lnTo>
                  <a:lnTo>
                    <a:pt x="694959" y="652164"/>
                  </a:lnTo>
                  <a:cubicBezTo>
                    <a:pt x="694652" y="652164"/>
                    <a:pt x="694344" y="652087"/>
                    <a:pt x="694113" y="652010"/>
                  </a:cubicBezTo>
                  <a:lnTo>
                    <a:pt x="680643" y="646930"/>
                  </a:lnTo>
                  <a:lnTo>
                    <a:pt x="674332" y="643544"/>
                  </a:lnTo>
                  <a:lnTo>
                    <a:pt x="646469" y="635154"/>
                  </a:lnTo>
                  <a:cubicBezTo>
                    <a:pt x="646238" y="635077"/>
                    <a:pt x="646084" y="635000"/>
                    <a:pt x="645853" y="634923"/>
                  </a:cubicBezTo>
                  <a:lnTo>
                    <a:pt x="632383" y="627072"/>
                  </a:lnTo>
                  <a:cubicBezTo>
                    <a:pt x="632152" y="626918"/>
                    <a:pt x="631998" y="626841"/>
                    <a:pt x="631844" y="626610"/>
                  </a:cubicBezTo>
                  <a:lnTo>
                    <a:pt x="621684" y="616450"/>
                  </a:lnTo>
                  <a:cubicBezTo>
                    <a:pt x="621530" y="616296"/>
                    <a:pt x="621376" y="616143"/>
                    <a:pt x="621299" y="615911"/>
                  </a:cubicBezTo>
                  <a:lnTo>
                    <a:pt x="604982" y="589511"/>
                  </a:lnTo>
                  <a:lnTo>
                    <a:pt x="585662" y="564727"/>
                  </a:lnTo>
                  <a:lnTo>
                    <a:pt x="558415" y="543560"/>
                  </a:lnTo>
                  <a:cubicBezTo>
                    <a:pt x="558107" y="543329"/>
                    <a:pt x="557876" y="543021"/>
                    <a:pt x="557722" y="542713"/>
                  </a:cubicBezTo>
                  <a:lnTo>
                    <a:pt x="549872" y="528628"/>
                  </a:lnTo>
                  <a:cubicBezTo>
                    <a:pt x="549641" y="528243"/>
                    <a:pt x="549564" y="527858"/>
                    <a:pt x="549487" y="527473"/>
                  </a:cubicBezTo>
                  <a:lnTo>
                    <a:pt x="548332" y="511156"/>
                  </a:lnTo>
                  <a:lnTo>
                    <a:pt x="548948" y="506076"/>
                  </a:lnTo>
                  <a:cubicBezTo>
                    <a:pt x="548948" y="505845"/>
                    <a:pt x="549025" y="505614"/>
                    <a:pt x="549179" y="505383"/>
                  </a:cubicBezTo>
                  <a:lnTo>
                    <a:pt x="552027" y="498610"/>
                  </a:lnTo>
                  <a:cubicBezTo>
                    <a:pt x="552181" y="498225"/>
                    <a:pt x="552412" y="497917"/>
                    <a:pt x="552719" y="497686"/>
                  </a:cubicBezTo>
                  <a:lnTo>
                    <a:pt x="562264" y="488681"/>
                  </a:lnTo>
                  <a:lnTo>
                    <a:pt x="563033" y="485987"/>
                  </a:lnTo>
                  <a:lnTo>
                    <a:pt x="561956" y="475288"/>
                  </a:lnTo>
                  <a:lnTo>
                    <a:pt x="561417" y="457662"/>
                  </a:lnTo>
                  <a:cubicBezTo>
                    <a:pt x="561417" y="456969"/>
                    <a:pt x="561571" y="456353"/>
                    <a:pt x="562033" y="455815"/>
                  </a:cubicBezTo>
                  <a:lnTo>
                    <a:pt x="568190" y="447964"/>
                  </a:lnTo>
                  <a:cubicBezTo>
                    <a:pt x="568421" y="447656"/>
                    <a:pt x="568729" y="447425"/>
                    <a:pt x="569037" y="447271"/>
                  </a:cubicBezTo>
                  <a:lnTo>
                    <a:pt x="574117" y="444423"/>
                  </a:lnTo>
                  <a:cubicBezTo>
                    <a:pt x="574656" y="444115"/>
                    <a:pt x="575348" y="443961"/>
                    <a:pt x="575964" y="444115"/>
                  </a:cubicBezTo>
                  <a:lnTo>
                    <a:pt x="582738" y="445270"/>
                  </a:lnTo>
                  <a:cubicBezTo>
                    <a:pt x="583122" y="445347"/>
                    <a:pt x="583430" y="445500"/>
                    <a:pt x="583738" y="445655"/>
                  </a:cubicBezTo>
                  <a:lnTo>
                    <a:pt x="587664" y="448118"/>
                  </a:lnTo>
                  <a:lnTo>
                    <a:pt x="592667" y="448656"/>
                  </a:lnTo>
                  <a:lnTo>
                    <a:pt x="599132" y="448656"/>
                  </a:lnTo>
                  <a:cubicBezTo>
                    <a:pt x="599363" y="448656"/>
                    <a:pt x="599594" y="448656"/>
                    <a:pt x="599748" y="448733"/>
                  </a:cubicBezTo>
                  <a:lnTo>
                    <a:pt x="606367" y="450273"/>
                  </a:lnTo>
                  <a:lnTo>
                    <a:pt x="615988" y="447194"/>
                  </a:lnTo>
                  <a:lnTo>
                    <a:pt x="617836" y="446116"/>
                  </a:lnTo>
                  <a:lnTo>
                    <a:pt x="618144" y="445500"/>
                  </a:lnTo>
                  <a:lnTo>
                    <a:pt x="617220" y="440805"/>
                  </a:lnTo>
                  <a:lnTo>
                    <a:pt x="616604" y="433724"/>
                  </a:lnTo>
                  <a:cubicBezTo>
                    <a:pt x="616527" y="433031"/>
                    <a:pt x="616758" y="432262"/>
                    <a:pt x="617220" y="431723"/>
                  </a:cubicBezTo>
                  <a:lnTo>
                    <a:pt x="622300" y="425566"/>
                  </a:lnTo>
                  <a:cubicBezTo>
                    <a:pt x="622531" y="425334"/>
                    <a:pt x="622762" y="425104"/>
                    <a:pt x="623070" y="424873"/>
                  </a:cubicBezTo>
                  <a:lnTo>
                    <a:pt x="626379" y="423025"/>
                  </a:lnTo>
                  <a:lnTo>
                    <a:pt x="631613" y="414097"/>
                  </a:lnTo>
                  <a:lnTo>
                    <a:pt x="636462" y="400012"/>
                  </a:lnTo>
                  <a:lnTo>
                    <a:pt x="638233" y="395855"/>
                  </a:lnTo>
                  <a:cubicBezTo>
                    <a:pt x="638310" y="395701"/>
                    <a:pt x="638387" y="395470"/>
                    <a:pt x="638541" y="395317"/>
                  </a:cubicBezTo>
                  <a:lnTo>
                    <a:pt x="640850" y="392083"/>
                  </a:lnTo>
                  <a:lnTo>
                    <a:pt x="640850" y="387388"/>
                  </a:lnTo>
                  <a:lnTo>
                    <a:pt x="627611" y="358140"/>
                  </a:lnTo>
                  <a:cubicBezTo>
                    <a:pt x="627380" y="357524"/>
                    <a:pt x="627303" y="356909"/>
                    <a:pt x="627457" y="356293"/>
                  </a:cubicBezTo>
                  <a:lnTo>
                    <a:pt x="632537" y="336050"/>
                  </a:lnTo>
                  <a:cubicBezTo>
                    <a:pt x="632922" y="334587"/>
                    <a:pt x="634307" y="333664"/>
                    <a:pt x="635770" y="333971"/>
                  </a:cubicBezTo>
                  <a:lnTo>
                    <a:pt x="647546" y="336204"/>
                  </a:lnTo>
                  <a:cubicBezTo>
                    <a:pt x="648085" y="336280"/>
                    <a:pt x="648624" y="336589"/>
                    <a:pt x="649008" y="336973"/>
                  </a:cubicBezTo>
                  <a:lnTo>
                    <a:pt x="654627" y="342592"/>
                  </a:lnTo>
                  <a:lnTo>
                    <a:pt x="674639" y="358217"/>
                  </a:lnTo>
                  <a:lnTo>
                    <a:pt x="681259" y="359218"/>
                  </a:lnTo>
                  <a:lnTo>
                    <a:pt x="690110" y="359757"/>
                  </a:lnTo>
                  <a:lnTo>
                    <a:pt x="719513" y="351983"/>
                  </a:lnTo>
                  <a:lnTo>
                    <a:pt x="731520" y="347056"/>
                  </a:lnTo>
                  <a:lnTo>
                    <a:pt x="758305" y="333664"/>
                  </a:lnTo>
                  <a:lnTo>
                    <a:pt x="767003" y="327660"/>
                  </a:lnTo>
                  <a:lnTo>
                    <a:pt x="775778" y="319963"/>
                  </a:lnTo>
                  <a:lnTo>
                    <a:pt x="784475" y="309572"/>
                  </a:lnTo>
                  <a:cubicBezTo>
                    <a:pt x="784783" y="309187"/>
                    <a:pt x="785245" y="308879"/>
                    <a:pt x="785707" y="308726"/>
                  </a:cubicBezTo>
                  <a:lnTo>
                    <a:pt x="790787" y="307032"/>
                  </a:lnTo>
                  <a:cubicBezTo>
                    <a:pt x="791633" y="306724"/>
                    <a:pt x="792557" y="306878"/>
                    <a:pt x="793327" y="307417"/>
                  </a:cubicBezTo>
                  <a:lnTo>
                    <a:pt x="806796" y="316961"/>
                  </a:lnTo>
                  <a:lnTo>
                    <a:pt x="819111" y="328122"/>
                  </a:lnTo>
                  <a:lnTo>
                    <a:pt x="825423" y="331047"/>
                  </a:lnTo>
                  <a:lnTo>
                    <a:pt x="836122" y="330585"/>
                  </a:lnTo>
                  <a:lnTo>
                    <a:pt x="839816" y="324042"/>
                  </a:lnTo>
                  <a:cubicBezTo>
                    <a:pt x="839970" y="323811"/>
                    <a:pt x="840124" y="323658"/>
                    <a:pt x="840278" y="323427"/>
                  </a:cubicBezTo>
                  <a:lnTo>
                    <a:pt x="844742" y="318962"/>
                  </a:lnTo>
                  <a:cubicBezTo>
                    <a:pt x="844973" y="318732"/>
                    <a:pt x="845204" y="318577"/>
                    <a:pt x="845435" y="318500"/>
                  </a:cubicBezTo>
                  <a:lnTo>
                    <a:pt x="852516" y="314729"/>
                  </a:lnTo>
                  <a:lnTo>
                    <a:pt x="843126" y="296410"/>
                  </a:lnTo>
                  <a:cubicBezTo>
                    <a:pt x="842895" y="295948"/>
                    <a:pt x="842818" y="295487"/>
                    <a:pt x="842818" y="294948"/>
                  </a:cubicBezTo>
                  <a:lnTo>
                    <a:pt x="843357" y="283710"/>
                  </a:lnTo>
                  <a:cubicBezTo>
                    <a:pt x="843357" y="283326"/>
                    <a:pt x="843434" y="282940"/>
                    <a:pt x="843665" y="282633"/>
                  </a:cubicBezTo>
                  <a:lnTo>
                    <a:pt x="850977" y="267469"/>
                  </a:lnTo>
                  <a:lnTo>
                    <a:pt x="858366" y="242608"/>
                  </a:lnTo>
                  <a:lnTo>
                    <a:pt x="853902" y="234681"/>
                  </a:lnTo>
                  <a:lnTo>
                    <a:pt x="849438" y="224674"/>
                  </a:lnTo>
                  <a:lnTo>
                    <a:pt x="845358" y="219595"/>
                  </a:lnTo>
                  <a:lnTo>
                    <a:pt x="839201" y="214977"/>
                  </a:lnTo>
                  <a:lnTo>
                    <a:pt x="833428" y="212898"/>
                  </a:lnTo>
                  <a:cubicBezTo>
                    <a:pt x="833120" y="212744"/>
                    <a:pt x="832812" y="212591"/>
                    <a:pt x="832504" y="212359"/>
                  </a:cubicBezTo>
                  <a:lnTo>
                    <a:pt x="827424" y="207895"/>
                  </a:lnTo>
                  <a:lnTo>
                    <a:pt x="817033" y="195811"/>
                  </a:lnTo>
                  <a:lnTo>
                    <a:pt x="767850" y="152785"/>
                  </a:lnTo>
                  <a:cubicBezTo>
                    <a:pt x="767542" y="152477"/>
                    <a:pt x="767234" y="152169"/>
                    <a:pt x="767080" y="151784"/>
                  </a:cubicBezTo>
                  <a:lnTo>
                    <a:pt x="764232" y="145011"/>
                  </a:lnTo>
                  <a:cubicBezTo>
                    <a:pt x="764078" y="144703"/>
                    <a:pt x="764001" y="144318"/>
                    <a:pt x="764001" y="143933"/>
                  </a:cubicBezTo>
                  <a:cubicBezTo>
                    <a:pt x="764001" y="143933"/>
                    <a:pt x="764001" y="143856"/>
                    <a:pt x="764001" y="143856"/>
                  </a:cubicBezTo>
                  <a:lnTo>
                    <a:pt x="764540" y="119072"/>
                  </a:lnTo>
                  <a:lnTo>
                    <a:pt x="759383" y="105064"/>
                  </a:lnTo>
                  <a:lnTo>
                    <a:pt x="752071" y="98752"/>
                  </a:lnTo>
                  <a:cubicBezTo>
                    <a:pt x="751917" y="98598"/>
                    <a:pt x="751763" y="98444"/>
                    <a:pt x="751609" y="98213"/>
                  </a:cubicBezTo>
                  <a:lnTo>
                    <a:pt x="746991" y="91594"/>
                  </a:lnTo>
                  <a:lnTo>
                    <a:pt x="742142" y="89670"/>
                  </a:lnTo>
                  <a:cubicBezTo>
                    <a:pt x="741834" y="89593"/>
                    <a:pt x="741603" y="89439"/>
                    <a:pt x="741372" y="89208"/>
                  </a:cubicBezTo>
                  <a:lnTo>
                    <a:pt x="734060" y="83050"/>
                  </a:lnTo>
                  <a:cubicBezTo>
                    <a:pt x="733367" y="82512"/>
                    <a:pt x="732982" y="81588"/>
                    <a:pt x="733059" y="80741"/>
                  </a:cubicBezTo>
                  <a:lnTo>
                    <a:pt x="733598" y="72274"/>
                  </a:lnTo>
                  <a:cubicBezTo>
                    <a:pt x="733598" y="72044"/>
                    <a:pt x="733675" y="71813"/>
                    <a:pt x="733752" y="71582"/>
                  </a:cubicBezTo>
                  <a:lnTo>
                    <a:pt x="734907" y="68195"/>
                  </a:lnTo>
                  <a:cubicBezTo>
                    <a:pt x="735061" y="67733"/>
                    <a:pt x="735368" y="67272"/>
                    <a:pt x="735753" y="66963"/>
                  </a:cubicBezTo>
                  <a:lnTo>
                    <a:pt x="738986" y="64193"/>
                  </a:lnTo>
                  <a:lnTo>
                    <a:pt x="740910" y="54956"/>
                  </a:lnTo>
                  <a:lnTo>
                    <a:pt x="739910" y="48722"/>
                  </a:lnTo>
                  <a:cubicBezTo>
                    <a:pt x="739833" y="48414"/>
                    <a:pt x="739833" y="48183"/>
                    <a:pt x="739910" y="47875"/>
                  </a:cubicBezTo>
                  <a:lnTo>
                    <a:pt x="741064" y="39408"/>
                  </a:lnTo>
                  <a:cubicBezTo>
                    <a:pt x="741218" y="38485"/>
                    <a:pt x="741680" y="37715"/>
                    <a:pt x="742527" y="37330"/>
                  </a:cubicBezTo>
                  <a:lnTo>
                    <a:pt x="743450" y="36792"/>
                  </a:lnTo>
                  <a:lnTo>
                    <a:pt x="734907" y="33405"/>
                  </a:lnTo>
                  <a:lnTo>
                    <a:pt x="711200" y="28479"/>
                  </a:lnTo>
                  <a:lnTo>
                    <a:pt x="705119" y="26093"/>
                  </a:lnTo>
                  <a:cubicBezTo>
                    <a:pt x="704888" y="26016"/>
                    <a:pt x="704735" y="25862"/>
                    <a:pt x="704504" y="25785"/>
                  </a:cubicBezTo>
                  <a:lnTo>
                    <a:pt x="690803" y="15933"/>
                  </a:lnTo>
                  <a:lnTo>
                    <a:pt x="681413" y="12777"/>
                  </a:lnTo>
                  <a:lnTo>
                    <a:pt x="644621" y="10006"/>
                  </a:lnTo>
                  <a:lnTo>
                    <a:pt x="627380" y="6542"/>
                  </a:lnTo>
                  <a:cubicBezTo>
                    <a:pt x="627149" y="6465"/>
                    <a:pt x="626918" y="6388"/>
                    <a:pt x="626687" y="6312"/>
                  </a:cubicBezTo>
                  <a:lnTo>
                    <a:pt x="614064" y="0"/>
                  </a:lnTo>
                  <a:lnTo>
                    <a:pt x="606829" y="9159"/>
                  </a:lnTo>
                  <a:lnTo>
                    <a:pt x="607368" y="10699"/>
                  </a:lnTo>
                  <a:lnTo>
                    <a:pt x="611986" y="15317"/>
                  </a:lnTo>
                  <a:cubicBezTo>
                    <a:pt x="612217" y="15548"/>
                    <a:pt x="612371" y="15779"/>
                    <a:pt x="612525" y="16010"/>
                  </a:cubicBezTo>
                  <a:lnTo>
                    <a:pt x="614218" y="19396"/>
                  </a:lnTo>
                  <a:cubicBezTo>
                    <a:pt x="614449" y="19858"/>
                    <a:pt x="614526" y="20320"/>
                    <a:pt x="614526" y="20782"/>
                  </a:cubicBezTo>
                  <a:lnTo>
                    <a:pt x="613987" y="33713"/>
                  </a:lnTo>
                  <a:cubicBezTo>
                    <a:pt x="613987" y="33944"/>
                    <a:pt x="613910" y="34098"/>
                    <a:pt x="613910" y="34328"/>
                  </a:cubicBezTo>
                  <a:lnTo>
                    <a:pt x="612217" y="40486"/>
                  </a:lnTo>
                  <a:cubicBezTo>
                    <a:pt x="612140" y="40717"/>
                    <a:pt x="612063" y="40948"/>
                    <a:pt x="611909" y="41179"/>
                  </a:cubicBezTo>
                  <a:lnTo>
                    <a:pt x="608522" y="46797"/>
                  </a:lnTo>
                  <a:cubicBezTo>
                    <a:pt x="608368" y="47029"/>
                    <a:pt x="608291" y="47182"/>
                    <a:pt x="608061" y="47336"/>
                  </a:cubicBezTo>
                  <a:lnTo>
                    <a:pt x="604135" y="51262"/>
                  </a:lnTo>
                  <a:cubicBezTo>
                    <a:pt x="603904" y="51493"/>
                    <a:pt x="603596" y="51724"/>
                    <a:pt x="603289" y="51878"/>
                  </a:cubicBezTo>
                  <a:lnTo>
                    <a:pt x="599363" y="53571"/>
                  </a:lnTo>
                  <a:lnTo>
                    <a:pt x="589357" y="55957"/>
                  </a:lnTo>
                  <a:lnTo>
                    <a:pt x="586278" y="57112"/>
                  </a:lnTo>
                  <a:lnTo>
                    <a:pt x="585816" y="57265"/>
                  </a:lnTo>
                  <a:lnTo>
                    <a:pt x="583815" y="59267"/>
                  </a:lnTo>
                  <a:lnTo>
                    <a:pt x="580659" y="67195"/>
                  </a:lnTo>
                  <a:cubicBezTo>
                    <a:pt x="580582" y="67348"/>
                    <a:pt x="580505" y="67579"/>
                    <a:pt x="580351" y="67733"/>
                  </a:cubicBezTo>
                  <a:lnTo>
                    <a:pt x="578119" y="71120"/>
                  </a:lnTo>
                  <a:cubicBezTo>
                    <a:pt x="577965" y="71351"/>
                    <a:pt x="577811" y="71505"/>
                    <a:pt x="577658" y="71659"/>
                  </a:cubicBezTo>
                  <a:lnTo>
                    <a:pt x="571500" y="77278"/>
                  </a:lnTo>
                  <a:cubicBezTo>
                    <a:pt x="570499" y="78201"/>
                    <a:pt x="569037" y="78278"/>
                    <a:pt x="567959" y="77508"/>
                  </a:cubicBezTo>
                  <a:lnTo>
                    <a:pt x="562264" y="73352"/>
                  </a:lnTo>
                  <a:lnTo>
                    <a:pt x="562110" y="73352"/>
                  </a:lnTo>
                  <a:lnTo>
                    <a:pt x="560801" y="73121"/>
                  </a:lnTo>
                  <a:lnTo>
                    <a:pt x="557799" y="74199"/>
                  </a:lnTo>
                  <a:lnTo>
                    <a:pt x="552719" y="81280"/>
                  </a:lnTo>
                  <a:cubicBezTo>
                    <a:pt x="552027" y="82280"/>
                    <a:pt x="550872" y="82742"/>
                    <a:pt x="549718" y="82434"/>
                  </a:cubicBezTo>
                  <a:lnTo>
                    <a:pt x="545176" y="81280"/>
                  </a:lnTo>
                  <a:cubicBezTo>
                    <a:pt x="544715" y="81126"/>
                    <a:pt x="544253" y="80895"/>
                    <a:pt x="543868" y="80510"/>
                  </a:cubicBezTo>
                  <a:lnTo>
                    <a:pt x="540481" y="77124"/>
                  </a:lnTo>
                  <a:cubicBezTo>
                    <a:pt x="540250" y="76893"/>
                    <a:pt x="540096" y="76662"/>
                    <a:pt x="539942" y="76431"/>
                  </a:cubicBezTo>
                  <a:lnTo>
                    <a:pt x="538326" y="73198"/>
                  </a:lnTo>
                  <a:lnTo>
                    <a:pt x="534324" y="77201"/>
                  </a:lnTo>
                  <a:cubicBezTo>
                    <a:pt x="534170" y="77355"/>
                    <a:pt x="534016" y="77508"/>
                    <a:pt x="533785" y="77585"/>
                  </a:cubicBezTo>
                  <a:lnTo>
                    <a:pt x="530937" y="79279"/>
                  </a:lnTo>
                  <a:cubicBezTo>
                    <a:pt x="530398" y="79587"/>
                    <a:pt x="529782" y="79741"/>
                    <a:pt x="529167" y="79664"/>
                  </a:cubicBezTo>
                  <a:lnTo>
                    <a:pt x="524087" y="79125"/>
                  </a:lnTo>
                  <a:cubicBezTo>
                    <a:pt x="523779" y="79125"/>
                    <a:pt x="523471" y="79048"/>
                    <a:pt x="523240" y="78894"/>
                  </a:cubicBezTo>
                  <a:lnTo>
                    <a:pt x="521547" y="78124"/>
                  </a:lnTo>
                  <a:lnTo>
                    <a:pt x="515928" y="75507"/>
                  </a:lnTo>
                  <a:cubicBezTo>
                    <a:pt x="515697" y="75353"/>
                    <a:pt x="515389" y="75199"/>
                    <a:pt x="515158" y="75045"/>
                  </a:cubicBezTo>
                  <a:lnTo>
                    <a:pt x="507307" y="67733"/>
                  </a:lnTo>
                  <a:lnTo>
                    <a:pt x="487449" y="54494"/>
                  </a:lnTo>
                  <a:cubicBezTo>
                    <a:pt x="487218" y="54341"/>
                    <a:pt x="487064" y="54187"/>
                    <a:pt x="486910" y="54033"/>
                  </a:cubicBezTo>
                  <a:lnTo>
                    <a:pt x="485063" y="51954"/>
                  </a:lnTo>
                  <a:lnTo>
                    <a:pt x="474595" y="70966"/>
                  </a:lnTo>
                  <a:cubicBezTo>
                    <a:pt x="474518" y="71197"/>
                    <a:pt x="474364" y="71351"/>
                    <a:pt x="474210" y="71505"/>
                  </a:cubicBezTo>
                  <a:lnTo>
                    <a:pt x="467437" y="78817"/>
                  </a:lnTo>
                  <a:lnTo>
                    <a:pt x="464281" y="81357"/>
                  </a:lnTo>
                  <a:cubicBezTo>
                    <a:pt x="463973" y="81588"/>
                    <a:pt x="463588" y="81819"/>
                    <a:pt x="463204" y="81896"/>
                  </a:cubicBezTo>
                  <a:lnTo>
                    <a:pt x="450735" y="84743"/>
                  </a:lnTo>
                  <a:cubicBezTo>
                    <a:pt x="450581" y="84821"/>
                    <a:pt x="450350" y="84821"/>
                    <a:pt x="450196" y="84821"/>
                  </a:cubicBezTo>
                  <a:cubicBezTo>
                    <a:pt x="450042" y="84821"/>
                    <a:pt x="449888" y="84821"/>
                    <a:pt x="449734" y="84743"/>
                  </a:cubicBezTo>
                  <a:lnTo>
                    <a:pt x="442961" y="83589"/>
                  </a:lnTo>
                  <a:lnTo>
                    <a:pt x="431338" y="80125"/>
                  </a:lnTo>
                  <a:cubicBezTo>
                    <a:pt x="431184" y="80048"/>
                    <a:pt x="430953" y="79971"/>
                    <a:pt x="430799" y="79894"/>
                  </a:cubicBezTo>
                  <a:lnTo>
                    <a:pt x="408863" y="68041"/>
                  </a:lnTo>
                  <a:lnTo>
                    <a:pt x="405168" y="66502"/>
                  </a:lnTo>
                  <a:cubicBezTo>
                    <a:pt x="404630" y="66271"/>
                    <a:pt x="404245" y="65963"/>
                    <a:pt x="403937" y="65501"/>
                  </a:cubicBezTo>
                  <a:lnTo>
                    <a:pt x="401859" y="62423"/>
                  </a:lnTo>
                  <a:lnTo>
                    <a:pt x="395932" y="57035"/>
                  </a:lnTo>
                  <a:lnTo>
                    <a:pt x="393931" y="55880"/>
                  </a:lnTo>
                  <a:lnTo>
                    <a:pt x="375689" y="50338"/>
                  </a:lnTo>
                  <a:lnTo>
                    <a:pt x="359064" y="47106"/>
                  </a:lnTo>
                  <a:lnTo>
                    <a:pt x="352829" y="48183"/>
                  </a:lnTo>
                  <a:lnTo>
                    <a:pt x="345825" y="50723"/>
                  </a:lnTo>
                  <a:lnTo>
                    <a:pt x="339975" y="54956"/>
                  </a:lnTo>
                  <a:cubicBezTo>
                    <a:pt x="339667" y="55187"/>
                    <a:pt x="339359" y="55341"/>
                    <a:pt x="339052" y="55418"/>
                  </a:cubicBezTo>
                  <a:cubicBezTo>
                    <a:pt x="338744" y="55495"/>
                    <a:pt x="338359" y="55572"/>
                    <a:pt x="338051" y="55495"/>
                  </a:cubicBezTo>
                  <a:lnTo>
                    <a:pt x="338051" y="55495"/>
                  </a:lnTo>
                  <a:lnTo>
                    <a:pt x="338051" y="55495"/>
                  </a:lnTo>
                  <a:lnTo>
                    <a:pt x="332894" y="54956"/>
                  </a:lnTo>
                  <a:lnTo>
                    <a:pt x="331816" y="55264"/>
                  </a:lnTo>
                  <a:lnTo>
                    <a:pt x="327814" y="58728"/>
                  </a:lnTo>
                  <a:lnTo>
                    <a:pt x="324581" y="61961"/>
                  </a:lnTo>
                  <a:lnTo>
                    <a:pt x="313805" y="71659"/>
                  </a:lnTo>
                  <a:cubicBezTo>
                    <a:pt x="313498" y="71967"/>
                    <a:pt x="313113" y="72121"/>
                    <a:pt x="312728" y="72274"/>
                  </a:cubicBezTo>
                  <a:lnTo>
                    <a:pt x="308802" y="73429"/>
                  </a:lnTo>
                  <a:cubicBezTo>
                    <a:pt x="308341" y="73583"/>
                    <a:pt x="307956" y="73583"/>
                    <a:pt x="307494" y="73506"/>
                  </a:cubicBezTo>
                  <a:lnTo>
                    <a:pt x="307494" y="73506"/>
                  </a:lnTo>
                  <a:lnTo>
                    <a:pt x="307494" y="73506"/>
                  </a:lnTo>
                  <a:lnTo>
                    <a:pt x="306955" y="73429"/>
                  </a:lnTo>
                  <a:lnTo>
                    <a:pt x="304723" y="72967"/>
                  </a:lnTo>
                  <a:cubicBezTo>
                    <a:pt x="304338" y="72890"/>
                    <a:pt x="303953" y="72736"/>
                    <a:pt x="303568" y="72429"/>
                  </a:cubicBezTo>
                  <a:cubicBezTo>
                    <a:pt x="303184" y="72736"/>
                    <a:pt x="302645" y="72890"/>
                    <a:pt x="302183" y="72967"/>
                  </a:cubicBezTo>
                  <a:cubicBezTo>
                    <a:pt x="301721" y="72967"/>
                    <a:pt x="301182" y="72890"/>
                    <a:pt x="300798" y="72736"/>
                  </a:cubicBezTo>
                  <a:cubicBezTo>
                    <a:pt x="300721" y="72736"/>
                    <a:pt x="300644" y="72659"/>
                    <a:pt x="300567" y="72583"/>
                  </a:cubicBezTo>
                  <a:cubicBezTo>
                    <a:pt x="300259" y="72429"/>
                    <a:pt x="299874" y="72197"/>
                    <a:pt x="299643" y="71890"/>
                  </a:cubicBezTo>
                  <a:lnTo>
                    <a:pt x="294871" y="65655"/>
                  </a:lnTo>
                  <a:lnTo>
                    <a:pt x="291792" y="65655"/>
                  </a:lnTo>
                  <a:cubicBezTo>
                    <a:pt x="291176" y="65655"/>
                    <a:pt x="290561" y="65424"/>
                    <a:pt x="290022" y="65039"/>
                  </a:cubicBezTo>
                  <a:lnTo>
                    <a:pt x="287174" y="62807"/>
                  </a:lnTo>
                  <a:cubicBezTo>
                    <a:pt x="286943" y="62653"/>
                    <a:pt x="286866" y="62346"/>
                    <a:pt x="286712" y="62191"/>
                  </a:cubicBezTo>
                  <a:cubicBezTo>
                    <a:pt x="286558" y="61961"/>
                    <a:pt x="286327" y="61807"/>
                    <a:pt x="286250" y="61576"/>
                  </a:cubicBezTo>
                  <a:lnTo>
                    <a:pt x="285711" y="59882"/>
                  </a:lnTo>
                  <a:cubicBezTo>
                    <a:pt x="285635" y="59575"/>
                    <a:pt x="285635" y="59189"/>
                    <a:pt x="285635" y="58882"/>
                  </a:cubicBezTo>
                  <a:cubicBezTo>
                    <a:pt x="285635" y="58805"/>
                    <a:pt x="285558" y="58651"/>
                    <a:pt x="285635" y="58574"/>
                  </a:cubicBezTo>
                  <a:cubicBezTo>
                    <a:pt x="285711" y="58189"/>
                    <a:pt x="285865" y="57804"/>
                    <a:pt x="286096" y="57419"/>
                  </a:cubicBezTo>
                  <a:cubicBezTo>
                    <a:pt x="286096" y="57419"/>
                    <a:pt x="286096" y="57342"/>
                    <a:pt x="286173" y="57342"/>
                  </a:cubicBezTo>
                  <a:lnTo>
                    <a:pt x="286173" y="57342"/>
                  </a:lnTo>
                  <a:lnTo>
                    <a:pt x="286173" y="57342"/>
                  </a:lnTo>
                  <a:lnTo>
                    <a:pt x="286558" y="56803"/>
                  </a:lnTo>
                  <a:lnTo>
                    <a:pt x="279477" y="53494"/>
                  </a:lnTo>
                  <a:lnTo>
                    <a:pt x="276167" y="53879"/>
                  </a:lnTo>
                  <a:lnTo>
                    <a:pt x="269779" y="56573"/>
                  </a:lnTo>
                  <a:cubicBezTo>
                    <a:pt x="269548" y="56650"/>
                    <a:pt x="269240" y="56727"/>
                    <a:pt x="269009" y="56803"/>
                  </a:cubicBezTo>
                  <a:lnTo>
                    <a:pt x="263390" y="57342"/>
                  </a:lnTo>
                  <a:cubicBezTo>
                    <a:pt x="262775" y="57419"/>
                    <a:pt x="262159" y="57265"/>
                    <a:pt x="261697" y="56958"/>
                  </a:cubicBezTo>
                  <a:lnTo>
                    <a:pt x="258849" y="55264"/>
                  </a:lnTo>
                  <a:cubicBezTo>
                    <a:pt x="258464" y="55033"/>
                    <a:pt x="258156" y="54726"/>
                    <a:pt x="257925" y="54341"/>
                  </a:cubicBezTo>
                  <a:lnTo>
                    <a:pt x="252845" y="46490"/>
                  </a:lnTo>
                  <a:lnTo>
                    <a:pt x="251460" y="43180"/>
                  </a:lnTo>
                  <a:lnTo>
                    <a:pt x="249305" y="34483"/>
                  </a:lnTo>
                  <a:lnTo>
                    <a:pt x="245764" y="30480"/>
                  </a:lnTo>
                  <a:lnTo>
                    <a:pt x="240145" y="21013"/>
                  </a:lnTo>
                  <a:lnTo>
                    <a:pt x="238991" y="20243"/>
                  </a:lnTo>
                  <a:lnTo>
                    <a:pt x="224136" y="6004"/>
                  </a:lnTo>
                  <a:lnTo>
                    <a:pt x="217055" y="8621"/>
                  </a:lnTo>
                  <a:lnTo>
                    <a:pt x="211128" y="12392"/>
                  </a:lnTo>
                  <a:lnTo>
                    <a:pt x="202738" y="19781"/>
                  </a:lnTo>
                  <a:lnTo>
                    <a:pt x="199428" y="24322"/>
                  </a:lnTo>
                  <a:lnTo>
                    <a:pt x="204970" y="23553"/>
                  </a:lnTo>
                  <a:lnTo>
                    <a:pt x="210281" y="21398"/>
                  </a:lnTo>
                  <a:cubicBezTo>
                    <a:pt x="210974" y="21090"/>
                    <a:pt x="211821" y="21167"/>
                    <a:pt x="212513" y="21475"/>
                  </a:cubicBezTo>
                  <a:lnTo>
                    <a:pt x="218671" y="24322"/>
                  </a:lnTo>
                  <a:cubicBezTo>
                    <a:pt x="219287" y="24630"/>
                    <a:pt x="219825" y="25092"/>
                    <a:pt x="220056" y="25785"/>
                  </a:cubicBezTo>
                  <a:lnTo>
                    <a:pt x="221750" y="29710"/>
                  </a:lnTo>
                  <a:cubicBezTo>
                    <a:pt x="222211" y="30788"/>
                    <a:pt x="221981" y="32019"/>
                    <a:pt x="221134" y="32789"/>
                  </a:cubicBezTo>
                  <a:lnTo>
                    <a:pt x="218902" y="35021"/>
                  </a:lnTo>
                  <a:cubicBezTo>
                    <a:pt x="218286" y="35637"/>
                    <a:pt x="217439" y="35945"/>
                    <a:pt x="216670" y="35868"/>
                  </a:cubicBezTo>
                  <a:lnTo>
                    <a:pt x="213514" y="35560"/>
                  </a:lnTo>
                  <a:lnTo>
                    <a:pt x="212359" y="40486"/>
                  </a:lnTo>
                  <a:lnTo>
                    <a:pt x="211128" y="44104"/>
                  </a:lnTo>
                  <a:cubicBezTo>
                    <a:pt x="210897" y="44796"/>
                    <a:pt x="210358" y="45412"/>
                    <a:pt x="209665" y="45720"/>
                  </a:cubicBezTo>
                  <a:cubicBezTo>
                    <a:pt x="208973" y="46028"/>
                    <a:pt x="208203" y="46105"/>
                    <a:pt x="207510" y="45797"/>
                  </a:cubicBezTo>
                  <a:lnTo>
                    <a:pt x="202199" y="43873"/>
                  </a:lnTo>
                  <a:lnTo>
                    <a:pt x="198582" y="44950"/>
                  </a:lnTo>
                  <a:lnTo>
                    <a:pt x="187344" y="65886"/>
                  </a:lnTo>
                  <a:cubicBezTo>
                    <a:pt x="187190" y="66194"/>
                    <a:pt x="186959" y="66425"/>
                    <a:pt x="186728" y="66656"/>
                  </a:cubicBezTo>
                  <a:lnTo>
                    <a:pt x="158019" y="91440"/>
                  </a:lnTo>
                  <a:lnTo>
                    <a:pt x="152554" y="96905"/>
                  </a:lnTo>
                  <a:lnTo>
                    <a:pt x="143856" y="108912"/>
                  </a:lnTo>
                  <a:lnTo>
                    <a:pt x="136852" y="117379"/>
                  </a:lnTo>
                  <a:lnTo>
                    <a:pt x="138622" y="115840"/>
                  </a:lnTo>
                  <a:cubicBezTo>
                    <a:pt x="139392" y="115224"/>
                    <a:pt x="140393" y="114993"/>
                    <a:pt x="141316" y="115301"/>
                  </a:cubicBezTo>
                  <a:cubicBezTo>
                    <a:pt x="142240" y="115608"/>
                    <a:pt x="143010" y="116378"/>
                    <a:pt x="143241" y="117302"/>
                  </a:cubicBezTo>
                  <a:lnTo>
                    <a:pt x="144010" y="120303"/>
                  </a:lnTo>
                  <a:lnTo>
                    <a:pt x="145319" y="120765"/>
                  </a:lnTo>
                  <a:lnTo>
                    <a:pt x="148475" y="120380"/>
                  </a:lnTo>
                  <a:lnTo>
                    <a:pt x="149552" y="119611"/>
                  </a:lnTo>
                  <a:cubicBezTo>
                    <a:pt x="149475" y="119226"/>
                    <a:pt x="149475" y="118764"/>
                    <a:pt x="149629" y="118379"/>
                  </a:cubicBezTo>
                  <a:lnTo>
                    <a:pt x="150784" y="114454"/>
                  </a:lnTo>
                  <a:cubicBezTo>
                    <a:pt x="151091" y="113376"/>
                    <a:pt x="152092" y="112530"/>
                    <a:pt x="153247" y="112453"/>
                  </a:cubicBezTo>
                  <a:cubicBezTo>
                    <a:pt x="154401" y="112376"/>
                    <a:pt x="155479" y="112992"/>
                    <a:pt x="156018" y="113992"/>
                  </a:cubicBezTo>
                  <a:lnTo>
                    <a:pt x="157018" y="115993"/>
                  </a:lnTo>
                  <a:lnTo>
                    <a:pt x="161636" y="116378"/>
                  </a:lnTo>
                  <a:cubicBezTo>
                    <a:pt x="162021" y="116378"/>
                    <a:pt x="162329" y="116532"/>
                    <a:pt x="162637" y="116686"/>
                  </a:cubicBezTo>
                  <a:lnTo>
                    <a:pt x="164869" y="117841"/>
                  </a:lnTo>
                  <a:cubicBezTo>
                    <a:pt x="165485" y="118149"/>
                    <a:pt x="165947" y="118610"/>
                    <a:pt x="166178" y="119226"/>
                  </a:cubicBezTo>
                  <a:lnTo>
                    <a:pt x="167871" y="123151"/>
                  </a:lnTo>
                  <a:cubicBezTo>
                    <a:pt x="168179" y="123844"/>
                    <a:pt x="168179" y="124614"/>
                    <a:pt x="167871" y="125307"/>
                  </a:cubicBezTo>
                  <a:cubicBezTo>
                    <a:pt x="167563" y="126000"/>
                    <a:pt x="167024" y="126538"/>
                    <a:pt x="166332" y="126846"/>
                  </a:cubicBezTo>
                  <a:lnTo>
                    <a:pt x="164561" y="127539"/>
                  </a:lnTo>
                  <a:lnTo>
                    <a:pt x="162791" y="131541"/>
                  </a:lnTo>
                  <a:cubicBezTo>
                    <a:pt x="162560" y="132003"/>
                    <a:pt x="162252" y="132465"/>
                    <a:pt x="161790" y="132773"/>
                  </a:cubicBezTo>
                  <a:lnTo>
                    <a:pt x="161482" y="133004"/>
                  </a:lnTo>
                  <a:lnTo>
                    <a:pt x="165870" y="133850"/>
                  </a:lnTo>
                  <a:cubicBezTo>
                    <a:pt x="166716" y="134004"/>
                    <a:pt x="167409" y="134543"/>
                    <a:pt x="167871" y="135313"/>
                  </a:cubicBezTo>
                  <a:lnTo>
                    <a:pt x="169025" y="137545"/>
                  </a:lnTo>
                  <a:cubicBezTo>
                    <a:pt x="169256" y="137930"/>
                    <a:pt x="169333" y="138392"/>
                    <a:pt x="169333" y="138776"/>
                  </a:cubicBezTo>
                  <a:lnTo>
                    <a:pt x="169333" y="144395"/>
                  </a:lnTo>
                  <a:cubicBezTo>
                    <a:pt x="169333" y="145165"/>
                    <a:pt x="169025" y="145934"/>
                    <a:pt x="168410" y="146473"/>
                  </a:cubicBezTo>
                  <a:lnTo>
                    <a:pt x="163715" y="150707"/>
                  </a:lnTo>
                  <a:lnTo>
                    <a:pt x="160020" y="157095"/>
                  </a:lnTo>
                  <a:cubicBezTo>
                    <a:pt x="159404" y="158173"/>
                    <a:pt x="158019" y="158712"/>
                    <a:pt x="156787" y="158404"/>
                  </a:cubicBezTo>
                  <a:lnTo>
                    <a:pt x="152862" y="157249"/>
                  </a:lnTo>
                  <a:cubicBezTo>
                    <a:pt x="152477" y="157172"/>
                    <a:pt x="152092" y="156941"/>
                    <a:pt x="151784" y="156710"/>
                  </a:cubicBezTo>
                  <a:lnTo>
                    <a:pt x="147859" y="153324"/>
                  </a:lnTo>
                  <a:lnTo>
                    <a:pt x="141624" y="147089"/>
                  </a:lnTo>
                  <a:lnTo>
                    <a:pt x="138699" y="146781"/>
                  </a:lnTo>
                  <a:lnTo>
                    <a:pt x="135236" y="149475"/>
                  </a:lnTo>
                  <a:lnTo>
                    <a:pt x="133312" y="156095"/>
                  </a:lnTo>
                  <a:lnTo>
                    <a:pt x="133312" y="163560"/>
                  </a:lnTo>
                  <a:lnTo>
                    <a:pt x="134158" y="165716"/>
                  </a:lnTo>
                  <a:lnTo>
                    <a:pt x="139238" y="162791"/>
                  </a:lnTo>
                  <a:cubicBezTo>
                    <a:pt x="139546" y="162637"/>
                    <a:pt x="139854" y="162483"/>
                    <a:pt x="140239" y="162483"/>
                  </a:cubicBezTo>
                  <a:lnTo>
                    <a:pt x="152015" y="160790"/>
                  </a:lnTo>
                  <a:cubicBezTo>
                    <a:pt x="152477" y="160713"/>
                    <a:pt x="152939" y="160790"/>
                    <a:pt x="153324" y="160944"/>
                  </a:cubicBezTo>
                  <a:lnTo>
                    <a:pt x="161175" y="163792"/>
                  </a:lnTo>
                  <a:cubicBezTo>
                    <a:pt x="162483" y="164253"/>
                    <a:pt x="163253" y="165562"/>
                    <a:pt x="163022" y="166947"/>
                  </a:cubicBezTo>
                  <a:lnTo>
                    <a:pt x="161328" y="175953"/>
                  </a:lnTo>
                  <a:cubicBezTo>
                    <a:pt x="161098" y="177107"/>
                    <a:pt x="160174" y="178031"/>
                    <a:pt x="159096" y="178185"/>
                  </a:cubicBezTo>
                  <a:cubicBezTo>
                    <a:pt x="157942" y="178416"/>
                    <a:pt x="156787" y="177877"/>
                    <a:pt x="156172" y="176876"/>
                  </a:cubicBezTo>
                  <a:lnTo>
                    <a:pt x="153401" y="172643"/>
                  </a:lnTo>
                  <a:lnTo>
                    <a:pt x="149167" y="170873"/>
                  </a:lnTo>
                  <a:lnTo>
                    <a:pt x="146012" y="174413"/>
                  </a:lnTo>
                  <a:cubicBezTo>
                    <a:pt x="145627" y="174875"/>
                    <a:pt x="145088" y="175183"/>
                    <a:pt x="144549" y="175260"/>
                  </a:cubicBezTo>
                  <a:lnTo>
                    <a:pt x="139469" y="176415"/>
                  </a:lnTo>
                  <a:lnTo>
                    <a:pt x="134158" y="176954"/>
                  </a:lnTo>
                  <a:lnTo>
                    <a:pt x="129617" y="179647"/>
                  </a:lnTo>
                  <a:lnTo>
                    <a:pt x="127693" y="182572"/>
                  </a:lnTo>
                  <a:lnTo>
                    <a:pt x="137314" y="184958"/>
                  </a:lnTo>
                  <a:cubicBezTo>
                    <a:pt x="138161" y="185189"/>
                    <a:pt x="138853" y="185728"/>
                    <a:pt x="139161" y="186498"/>
                  </a:cubicBezTo>
                  <a:lnTo>
                    <a:pt x="143087" y="194964"/>
                  </a:lnTo>
                  <a:cubicBezTo>
                    <a:pt x="143472" y="195811"/>
                    <a:pt x="143395" y="196888"/>
                    <a:pt x="142933" y="197658"/>
                  </a:cubicBezTo>
                  <a:cubicBezTo>
                    <a:pt x="142394" y="198505"/>
                    <a:pt x="141547" y="198967"/>
                    <a:pt x="140547" y="198967"/>
                  </a:cubicBezTo>
                  <a:lnTo>
                    <a:pt x="137699" y="198967"/>
                  </a:lnTo>
                  <a:cubicBezTo>
                    <a:pt x="136621" y="198967"/>
                    <a:pt x="135698" y="198351"/>
                    <a:pt x="135159" y="197427"/>
                  </a:cubicBezTo>
                  <a:lnTo>
                    <a:pt x="134004" y="195195"/>
                  </a:lnTo>
                  <a:lnTo>
                    <a:pt x="131387" y="191500"/>
                  </a:lnTo>
                  <a:lnTo>
                    <a:pt x="128155" y="192193"/>
                  </a:lnTo>
                  <a:cubicBezTo>
                    <a:pt x="127847" y="192270"/>
                    <a:pt x="127616" y="192270"/>
                    <a:pt x="127308" y="192270"/>
                  </a:cubicBezTo>
                  <a:lnTo>
                    <a:pt x="119996" y="191732"/>
                  </a:lnTo>
                  <a:lnTo>
                    <a:pt x="112838" y="189884"/>
                  </a:lnTo>
                  <a:lnTo>
                    <a:pt x="111760" y="191270"/>
                  </a:lnTo>
                  <a:cubicBezTo>
                    <a:pt x="111529" y="191500"/>
                    <a:pt x="111298" y="191732"/>
                    <a:pt x="111067" y="191886"/>
                  </a:cubicBezTo>
                  <a:lnTo>
                    <a:pt x="107911" y="193886"/>
                  </a:lnTo>
                  <a:lnTo>
                    <a:pt x="110528" y="195734"/>
                  </a:lnTo>
                  <a:lnTo>
                    <a:pt x="112376" y="195734"/>
                  </a:lnTo>
                  <a:lnTo>
                    <a:pt x="117995" y="193194"/>
                  </a:lnTo>
                  <a:cubicBezTo>
                    <a:pt x="118533" y="192963"/>
                    <a:pt x="119149" y="192886"/>
                    <a:pt x="119688" y="192963"/>
                  </a:cubicBezTo>
                  <a:lnTo>
                    <a:pt x="122536" y="193502"/>
                  </a:lnTo>
                  <a:cubicBezTo>
                    <a:pt x="123075" y="193579"/>
                    <a:pt x="123613" y="193886"/>
                    <a:pt x="123998" y="194272"/>
                  </a:cubicBezTo>
                  <a:lnTo>
                    <a:pt x="125692" y="195965"/>
                  </a:lnTo>
                  <a:cubicBezTo>
                    <a:pt x="126307" y="196581"/>
                    <a:pt x="126538" y="197350"/>
                    <a:pt x="126538" y="198120"/>
                  </a:cubicBezTo>
                  <a:cubicBezTo>
                    <a:pt x="126461" y="198967"/>
                    <a:pt x="126076" y="199659"/>
                    <a:pt x="125384" y="200198"/>
                  </a:cubicBezTo>
                  <a:lnTo>
                    <a:pt x="123152" y="201892"/>
                  </a:lnTo>
                  <a:cubicBezTo>
                    <a:pt x="122844" y="202122"/>
                    <a:pt x="122459" y="202276"/>
                    <a:pt x="121997" y="202430"/>
                  </a:cubicBezTo>
                  <a:lnTo>
                    <a:pt x="116378" y="203585"/>
                  </a:lnTo>
                  <a:lnTo>
                    <a:pt x="111683" y="205509"/>
                  </a:lnTo>
                  <a:lnTo>
                    <a:pt x="107527" y="209127"/>
                  </a:lnTo>
                  <a:cubicBezTo>
                    <a:pt x="107296" y="209280"/>
                    <a:pt x="107065" y="209434"/>
                    <a:pt x="106834" y="209589"/>
                  </a:cubicBezTo>
                  <a:lnTo>
                    <a:pt x="101754" y="211821"/>
                  </a:lnTo>
                  <a:cubicBezTo>
                    <a:pt x="101369" y="211975"/>
                    <a:pt x="100984" y="212052"/>
                    <a:pt x="100599" y="212052"/>
                  </a:cubicBezTo>
                  <a:lnTo>
                    <a:pt x="100599" y="212052"/>
                  </a:lnTo>
                  <a:cubicBezTo>
                    <a:pt x="101061" y="212359"/>
                    <a:pt x="101369" y="212821"/>
                    <a:pt x="101600" y="213360"/>
                  </a:cubicBezTo>
                  <a:cubicBezTo>
                    <a:pt x="101908" y="214207"/>
                    <a:pt x="101754" y="215130"/>
                    <a:pt x="101292" y="215823"/>
                  </a:cubicBezTo>
                  <a:lnTo>
                    <a:pt x="99368" y="218671"/>
                  </a:lnTo>
                  <a:lnTo>
                    <a:pt x="99060" y="220518"/>
                  </a:lnTo>
                  <a:lnTo>
                    <a:pt x="99214" y="220826"/>
                  </a:lnTo>
                  <a:lnTo>
                    <a:pt x="101985" y="221596"/>
                  </a:lnTo>
                  <a:cubicBezTo>
                    <a:pt x="102755" y="221826"/>
                    <a:pt x="103447" y="222442"/>
                    <a:pt x="103755" y="223135"/>
                  </a:cubicBezTo>
                  <a:cubicBezTo>
                    <a:pt x="104063" y="223905"/>
                    <a:pt x="104063" y="224751"/>
                    <a:pt x="103678" y="225521"/>
                  </a:cubicBezTo>
                  <a:lnTo>
                    <a:pt x="102293" y="228292"/>
                  </a:lnTo>
                  <a:lnTo>
                    <a:pt x="102293" y="229985"/>
                  </a:lnTo>
                  <a:lnTo>
                    <a:pt x="103216" y="231140"/>
                  </a:lnTo>
                  <a:lnTo>
                    <a:pt x="107142" y="231602"/>
                  </a:lnTo>
                  <a:cubicBezTo>
                    <a:pt x="108527" y="231756"/>
                    <a:pt x="109682" y="232987"/>
                    <a:pt x="109682" y="234373"/>
                  </a:cubicBezTo>
                  <a:lnTo>
                    <a:pt x="109682" y="237759"/>
                  </a:lnTo>
                  <a:cubicBezTo>
                    <a:pt x="109682" y="239068"/>
                    <a:pt x="108758" y="240222"/>
                    <a:pt x="107527" y="240530"/>
                  </a:cubicBezTo>
                  <a:lnTo>
                    <a:pt x="112145" y="244687"/>
                  </a:lnTo>
                  <a:cubicBezTo>
                    <a:pt x="112299" y="244841"/>
                    <a:pt x="112453" y="244994"/>
                    <a:pt x="112607" y="245226"/>
                  </a:cubicBezTo>
                  <a:lnTo>
                    <a:pt x="117071" y="251999"/>
                  </a:lnTo>
                  <a:lnTo>
                    <a:pt x="119534" y="256771"/>
                  </a:lnTo>
                  <a:cubicBezTo>
                    <a:pt x="119765" y="257156"/>
                    <a:pt x="119842" y="257618"/>
                    <a:pt x="119842" y="258002"/>
                  </a:cubicBezTo>
                  <a:lnTo>
                    <a:pt x="119842" y="264776"/>
                  </a:lnTo>
                  <a:cubicBezTo>
                    <a:pt x="119842" y="265238"/>
                    <a:pt x="119765" y="265622"/>
                    <a:pt x="119534" y="266008"/>
                  </a:cubicBezTo>
                  <a:lnTo>
                    <a:pt x="116147" y="272780"/>
                  </a:lnTo>
                  <a:cubicBezTo>
                    <a:pt x="115993" y="273089"/>
                    <a:pt x="115762" y="273396"/>
                    <a:pt x="115455" y="273704"/>
                  </a:cubicBezTo>
                  <a:lnTo>
                    <a:pt x="108681" y="279323"/>
                  </a:lnTo>
                  <a:cubicBezTo>
                    <a:pt x="108296" y="279631"/>
                    <a:pt x="107835" y="279862"/>
                    <a:pt x="107373" y="279939"/>
                  </a:cubicBezTo>
                  <a:lnTo>
                    <a:pt x="98367" y="281632"/>
                  </a:lnTo>
                  <a:lnTo>
                    <a:pt x="93672" y="282248"/>
                  </a:lnTo>
                  <a:lnTo>
                    <a:pt x="84436" y="284480"/>
                  </a:lnTo>
                  <a:cubicBezTo>
                    <a:pt x="84128" y="284557"/>
                    <a:pt x="83820" y="284557"/>
                    <a:pt x="83512" y="284557"/>
                  </a:cubicBezTo>
                  <a:lnTo>
                    <a:pt x="78432" y="284018"/>
                  </a:lnTo>
                  <a:lnTo>
                    <a:pt x="70273" y="282325"/>
                  </a:lnTo>
                  <a:lnTo>
                    <a:pt x="66040" y="281786"/>
                  </a:lnTo>
                  <a:cubicBezTo>
                    <a:pt x="65809" y="281786"/>
                    <a:pt x="65578" y="281709"/>
                    <a:pt x="65347" y="281632"/>
                  </a:cubicBezTo>
                  <a:lnTo>
                    <a:pt x="58035" y="278784"/>
                  </a:lnTo>
                  <a:cubicBezTo>
                    <a:pt x="57035" y="278400"/>
                    <a:pt x="56342" y="277476"/>
                    <a:pt x="56265" y="276398"/>
                  </a:cubicBezTo>
                  <a:lnTo>
                    <a:pt x="55726" y="269625"/>
                  </a:lnTo>
                  <a:cubicBezTo>
                    <a:pt x="55649" y="269163"/>
                    <a:pt x="55726" y="268701"/>
                    <a:pt x="55957" y="268317"/>
                  </a:cubicBezTo>
                  <a:lnTo>
                    <a:pt x="59498" y="260081"/>
                  </a:lnTo>
                  <a:lnTo>
                    <a:pt x="58805" y="260311"/>
                  </a:lnTo>
                  <a:cubicBezTo>
                    <a:pt x="58266" y="260465"/>
                    <a:pt x="57727" y="260465"/>
                    <a:pt x="57188" y="260311"/>
                  </a:cubicBezTo>
                  <a:lnTo>
                    <a:pt x="53263" y="259157"/>
                  </a:lnTo>
                  <a:cubicBezTo>
                    <a:pt x="52647" y="259003"/>
                    <a:pt x="52108" y="258618"/>
                    <a:pt x="51724" y="258079"/>
                  </a:cubicBezTo>
                  <a:lnTo>
                    <a:pt x="48876" y="254154"/>
                  </a:lnTo>
                  <a:lnTo>
                    <a:pt x="44950" y="246996"/>
                  </a:lnTo>
                  <a:lnTo>
                    <a:pt x="40409" y="242917"/>
                  </a:lnTo>
                  <a:lnTo>
                    <a:pt x="35021" y="242531"/>
                  </a:lnTo>
                  <a:lnTo>
                    <a:pt x="22860" y="250459"/>
                  </a:lnTo>
                  <a:cubicBezTo>
                    <a:pt x="22398" y="250767"/>
                    <a:pt x="21859" y="250921"/>
                    <a:pt x="21321" y="250921"/>
                  </a:cubicBezTo>
                  <a:lnTo>
                    <a:pt x="0" y="250921"/>
                  </a:lnTo>
                  <a:lnTo>
                    <a:pt x="30711" y="271087"/>
                  </a:lnTo>
                  <a:cubicBezTo>
                    <a:pt x="30249" y="270394"/>
                    <a:pt x="30403" y="270548"/>
                    <a:pt x="30557" y="270703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4" name="Forma libre: forma 107">
              <a:extLst>
                <a:ext uri="{FF2B5EF4-FFF2-40B4-BE49-F238E27FC236}">
                  <a16:creationId xmlns:a16="http://schemas.microsoft.com/office/drawing/2014/main" id="{AE003A38-36A7-B1FA-D6AA-93AF7D30B6E7}"/>
                </a:ext>
              </a:extLst>
            </p:cNvPr>
            <p:cNvSpPr/>
            <p:nvPr/>
          </p:nvSpPr>
          <p:spPr>
            <a:xfrm>
              <a:off x="4224173" y="4122804"/>
              <a:ext cx="42949" cy="40177"/>
            </a:xfrm>
            <a:custGeom>
              <a:avLst/>
              <a:gdLst>
                <a:gd name="connsiteX0" fmla="*/ 2848 w 42949"/>
                <a:gd name="connsiteY0" fmla="*/ 10083 h 40177"/>
                <a:gd name="connsiteX1" fmla="*/ 13162 w 42949"/>
                <a:gd name="connsiteY1" fmla="*/ 23091 h 40177"/>
                <a:gd name="connsiteX2" fmla="*/ 29787 w 42949"/>
                <a:gd name="connsiteY2" fmla="*/ 35791 h 40177"/>
                <a:gd name="connsiteX3" fmla="*/ 38254 w 42949"/>
                <a:gd name="connsiteY3" fmla="*/ 40178 h 40177"/>
                <a:gd name="connsiteX4" fmla="*/ 42256 w 42949"/>
                <a:gd name="connsiteY4" fmla="*/ 39870 h 40177"/>
                <a:gd name="connsiteX5" fmla="*/ 42949 w 42949"/>
                <a:gd name="connsiteY5" fmla="*/ 37561 h 40177"/>
                <a:gd name="connsiteX6" fmla="*/ 38947 w 42949"/>
                <a:gd name="connsiteY6" fmla="*/ 33097 h 40177"/>
                <a:gd name="connsiteX7" fmla="*/ 24707 w 42949"/>
                <a:gd name="connsiteY7" fmla="*/ 22167 h 40177"/>
                <a:gd name="connsiteX8" fmla="*/ 24015 w 42949"/>
                <a:gd name="connsiteY8" fmla="*/ 21397 h 40177"/>
                <a:gd name="connsiteX9" fmla="*/ 22321 w 42949"/>
                <a:gd name="connsiteY9" fmla="*/ 18549 h 40177"/>
                <a:gd name="connsiteX10" fmla="*/ 22013 w 42949"/>
                <a:gd name="connsiteY10" fmla="*/ 17703 h 40177"/>
                <a:gd name="connsiteX11" fmla="*/ 20397 w 42949"/>
                <a:gd name="connsiteY11" fmla="*/ 10853 h 40177"/>
                <a:gd name="connsiteX12" fmla="*/ 19089 w 42949"/>
                <a:gd name="connsiteY12" fmla="*/ 8698 h 40177"/>
                <a:gd name="connsiteX13" fmla="*/ 10853 w 42949"/>
                <a:gd name="connsiteY13" fmla="*/ 0 h 40177"/>
                <a:gd name="connsiteX14" fmla="*/ 9544 w 42949"/>
                <a:gd name="connsiteY14" fmla="*/ 924 h 40177"/>
                <a:gd name="connsiteX15" fmla="*/ 8698 w 42949"/>
                <a:gd name="connsiteY15" fmla="*/ 3002 h 40177"/>
                <a:gd name="connsiteX16" fmla="*/ 5080 w 42949"/>
                <a:gd name="connsiteY16" fmla="*/ 4618 h 40177"/>
                <a:gd name="connsiteX17" fmla="*/ 616 w 42949"/>
                <a:gd name="connsiteY17" fmla="*/ 2925 h 40177"/>
                <a:gd name="connsiteX18" fmla="*/ 0 w 42949"/>
                <a:gd name="connsiteY18" fmla="*/ 2617 h 40177"/>
                <a:gd name="connsiteX19" fmla="*/ 847 w 42949"/>
                <a:gd name="connsiteY19" fmla="*/ 6080 h 40177"/>
                <a:gd name="connsiteX20" fmla="*/ 2848 w 42949"/>
                <a:gd name="connsiteY20" fmla="*/ 10083 h 4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949" h="40177">
                  <a:moveTo>
                    <a:pt x="2848" y="10083"/>
                  </a:moveTo>
                  <a:lnTo>
                    <a:pt x="13162" y="23091"/>
                  </a:lnTo>
                  <a:lnTo>
                    <a:pt x="29787" y="35791"/>
                  </a:lnTo>
                  <a:lnTo>
                    <a:pt x="38254" y="40178"/>
                  </a:lnTo>
                  <a:lnTo>
                    <a:pt x="42256" y="39870"/>
                  </a:lnTo>
                  <a:lnTo>
                    <a:pt x="42949" y="37561"/>
                  </a:lnTo>
                  <a:lnTo>
                    <a:pt x="38947" y="33097"/>
                  </a:lnTo>
                  <a:lnTo>
                    <a:pt x="24707" y="22167"/>
                  </a:lnTo>
                  <a:cubicBezTo>
                    <a:pt x="24399" y="21936"/>
                    <a:pt x="24168" y="21706"/>
                    <a:pt x="24015" y="21397"/>
                  </a:cubicBezTo>
                  <a:lnTo>
                    <a:pt x="22321" y="18549"/>
                  </a:lnTo>
                  <a:cubicBezTo>
                    <a:pt x="22167" y="18319"/>
                    <a:pt x="22090" y="18011"/>
                    <a:pt x="22013" y="17703"/>
                  </a:cubicBezTo>
                  <a:lnTo>
                    <a:pt x="20397" y="10853"/>
                  </a:lnTo>
                  <a:lnTo>
                    <a:pt x="19089" y="8698"/>
                  </a:lnTo>
                  <a:lnTo>
                    <a:pt x="10853" y="0"/>
                  </a:lnTo>
                  <a:lnTo>
                    <a:pt x="9544" y="924"/>
                  </a:lnTo>
                  <a:lnTo>
                    <a:pt x="8698" y="3002"/>
                  </a:lnTo>
                  <a:cubicBezTo>
                    <a:pt x="8159" y="4387"/>
                    <a:pt x="6542" y="5157"/>
                    <a:pt x="5080" y="4618"/>
                  </a:cubicBezTo>
                  <a:lnTo>
                    <a:pt x="616" y="2925"/>
                  </a:lnTo>
                  <a:cubicBezTo>
                    <a:pt x="385" y="2848"/>
                    <a:pt x="154" y="2771"/>
                    <a:pt x="0" y="2617"/>
                  </a:cubicBezTo>
                  <a:lnTo>
                    <a:pt x="847" y="6080"/>
                  </a:lnTo>
                  <a:lnTo>
                    <a:pt x="2848" y="10083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5" name="Forma libre: forma 108">
              <a:extLst>
                <a:ext uri="{FF2B5EF4-FFF2-40B4-BE49-F238E27FC236}">
                  <a16:creationId xmlns:a16="http://schemas.microsoft.com/office/drawing/2014/main" id="{F9BFA9CC-ED65-B922-2829-288A661EEA0D}"/>
                </a:ext>
              </a:extLst>
            </p:cNvPr>
            <p:cNvSpPr/>
            <p:nvPr/>
          </p:nvSpPr>
          <p:spPr>
            <a:xfrm>
              <a:off x="4223480" y="4151976"/>
              <a:ext cx="30172" cy="20088"/>
            </a:xfrm>
            <a:custGeom>
              <a:avLst/>
              <a:gdLst>
                <a:gd name="connsiteX0" fmla="*/ 3848 w 30172"/>
                <a:gd name="connsiteY0" fmla="*/ 17472 h 20088"/>
                <a:gd name="connsiteX1" fmla="*/ 14393 w 30172"/>
                <a:gd name="connsiteY1" fmla="*/ 20089 h 20088"/>
                <a:gd name="connsiteX2" fmla="*/ 25554 w 30172"/>
                <a:gd name="connsiteY2" fmla="*/ 19550 h 20088"/>
                <a:gd name="connsiteX3" fmla="*/ 30172 w 30172"/>
                <a:gd name="connsiteY3" fmla="*/ 16472 h 20088"/>
                <a:gd name="connsiteX4" fmla="*/ 26939 w 30172"/>
                <a:gd name="connsiteY4" fmla="*/ 13777 h 20088"/>
                <a:gd name="connsiteX5" fmla="*/ 14393 w 30172"/>
                <a:gd name="connsiteY5" fmla="*/ 6773 h 20088"/>
                <a:gd name="connsiteX6" fmla="*/ 8390 w 30172"/>
                <a:gd name="connsiteY6" fmla="*/ 2001 h 20088"/>
                <a:gd name="connsiteX7" fmla="*/ 7928 w 30172"/>
                <a:gd name="connsiteY7" fmla="*/ 1462 h 20088"/>
                <a:gd name="connsiteX8" fmla="*/ 6773 w 30172"/>
                <a:gd name="connsiteY8" fmla="*/ 0 h 20088"/>
                <a:gd name="connsiteX9" fmla="*/ 6773 w 30172"/>
                <a:gd name="connsiteY9" fmla="*/ 3771 h 20088"/>
                <a:gd name="connsiteX10" fmla="*/ 5927 w 30172"/>
                <a:gd name="connsiteY10" fmla="*/ 5773 h 20088"/>
                <a:gd name="connsiteX11" fmla="*/ 0 w 30172"/>
                <a:gd name="connsiteY11" fmla="*/ 11700 h 20088"/>
                <a:gd name="connsiteX12" fmla="*/ 847 w 30172"/>
                <a:gd name="connsiteY12" fmla="*/ 12546 h 20088"/>
                <a:gd name="connsiteX13" fmla="*/ 1693 w 30172"/>
                <a:gd name="connsiteY13" fmla="*/ 14701 h 20088"/>
                <a:gd name="connsiteX14" fmla="*/ 1155 w 30172"/>
                <a:gd name="connsiteY14" fmla="*/ 16164 h 20088"/>
                <a:gd name="connsiteX15" fmla="*/ 3848 w 30172"/>
                <a:gd name="connsiteY15" fmla="*/ 17472 h 2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2" h="20088">
                  <a:moveTo>
                    <a:pt x="3848" y="17472"/>
                  </a:moveTo>
                  <a:lnTo>
                    <a:pt x="14393" y="20089"/>
                  </a:lnTo>
                  <a:lnTo>
                    <a:pt x="25554" y="19550"/>
                  </a:lnTo>
                  <a:lnTo>
                    <a:pt x="30172" y="16472"/>
                  </a:lnTo>
                  <a:lnTo>
                    <a:pt x="26939" y="13777"/>
                  </a:lnTo>
                  <a:lnTo>
                    <a:pt x="14393" y="6773"/>
                  </a:lnTo>
                  <a:lnTo>
                    <a:pt x="8390" y="2001"/>
                  </a:lnTo>
                  <a:cubicBezTo>
                    <a:pt x="8236" y="1847"/>
                    <a:pt x="8082" y="1694"/>
                    <a:pt x="7928" y="1462"/>
                  </a:cubicBezTo>
                  <a:lnTo>
                    <a:pt x="6773" y="0"/>
                  </a:lnTo>
                  <a:lnTo>
                    <a:pt x="6773" y="3771"/>
                  </a:lnTo>
                  <a:cubicBezTo>
                    <a:pt x="6773" y="4541"/>
                    <a:pt x="6465" y="5234"/>
                    <a:pt x="5927" y="5773"/>
                  </a:cubicBezTo>
                  <a:lnTo>
                    <a:pt x="0" y="11700"/>
                  </a:lnTo>
                  <a:lnTo>
                    <a:pt x="847" y="12546"/>
                  </a:lnTo>
                  <a:cubicBezTo>
                    <a:pt x="1385" y="13085"/>
                    <a:pt x="1693" y="13854"/>
                    <a:pt x="1693" y="14701"/>
                  </a:cubicBezTo>
                  <a:cubicBezTo>
                    <a:pt x="1693" y="15240"/>
                    <a:pt x="1462" y="15779"/>
                    <a:pt x="1155" y="16164"/>
                  </a:cubicBezTo>
                  <a:lnTo>
                    <a:pt x="3848" y="17472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áfico 72">
            <a:extLst>
              <a:ext uri="{FF2B5EF4-FFF2-40B4-BE49-F238E27FC236}">
                <a16:creationId xmlns:a16="http://schemas.microsoft.com/office/drawing/2014/main" id="{EBDC9BE6-7098-0CE6-BD4B-9290E8A390A8}"/>
              </a:ext>
            </a:extLst>
          </p:cNvPr>
          <p:cNvGrpSpPr/>
          <p:nvPr/>
        </p:nvGrpSpPr>
        <p:grpSpPr>
          <a:xfrm>
            <a:off x="7888835" y="3557283"/>
            <a:ext cx="627710" cy="679069"/>
            <a:chOff x="3793989" y="4136428"/>
            <a:chExt cx="817495" cy="884382"/>
          </a:xfrm>
          <a:solidFill>
            <a:srgbClr val="DBDBDB"/>
          </a:solidFill>
        </p:grpSpPr>
        <p:sp>
          <p:nvSpPr>
            <p:cNvPr id="47" name="Forma libre: forma 110">
              <a:extLst>
                <a:ext uri="{FF2B5EF4-FFF2-40B4-BE49-F238E27FC236}">
                  <a16:creationId xmlns:a16="http://schemas.microsoft.com/office/drawing/2014/main" id="{FC911924-3497-FCFA-A5E0-DB1C1F4BBE1A}"/>
                </a:ext>
              </a:extLst>
            </p:cNvPr>
            <p:cNvSpPr/>
            <p:nvPr/>
          </p:nvSpPr>
          <p:spPr>
            <a:xfrm>
              <a:off x="3793989" y="4146434"/>
              <a:ext cx="817495" cy="874375"/>
            </a:xfrm>
            <a:custGeom>
              <a:avLst/>
              <a:gdLst>
                <a:gd name="connsiteX0" fmla="*/ 725516 w 817495"/>
                <a:gd name="connsiteY0" fmla="*/ 847051 h 874375"/>
                <a:gd name="connsiteX1" fmla="*/ 722284 w 817495"/>
                <a:gd name="connsiteY1" fmla="*/ 839509 h 874375"/>
                <a:gd name="connsiteX2" fmla="*/ 722053 w 817495"/>
                <a:gd name="connsiteY2" fmla="*/ 838662 h 874375"/>
                <a:gd name="connsiteX3" fmla="*/ 720898 w 817495"/>
                <a:gd name="connsiteY3" fmla="*/ 826885 h 874375"/>
                <a:gd name="connsiteX4" fmla="*/ 719821 w 817495"/>
                <a:gd name="connsiteY4" fmla="*/ 822190 h 874375"/>
                <a:gd name="connsiteX5" fmla="*/ 712124 w 817495"/>
                <a:gd name="connsiteY5" fmla="*/ 804718 h 874375"/>
                <a:gd name="connsiteX6" fmla="*/ 711893 w 817495"/>
                <a:gd name="connsiteY6" fmla="*/ 804025 h 874375"/>
                <a:gd name="connsiteX7" fmla="*/ 711354 w 817495"/>
                <a:gd name="connsiteY7" fmla="*/ 800100 h 874375"/>
                <a:gd name="connsiteX8" fmla="*/ 711354 w 817495"/>
                <a:gd name="connsiteY8" fmla="*/ 795789 h 874375"/>
                <a:gd name="connsiteX9" fmla="*/ 711893 w 817495"/>
                <a:gd name="connsiteY9" fmla="*/ 794096 h 874375"/>
                <a:gd name="connsiteX10" fmla="*/ 713586 w 817495"/>
                <a:gd name="connsiteY10" fmla="*/ 791864 h 874375"/>
                <a:gd name="connsiteX11" fmla="*/ 714048 w 817495"/>
                <a:gd name="connsiteY11" fmla="*/ 791325 h 874375"/>
                <a:gd name="connsiteX12" fmla="*/ 716357 w 817495"/>
                <a:gd name="connsiteY12" fmla="*/ 789478 h 874375"/>
                <a:gd name="connsiteX13" fmla="*/ 716973 w 817495"/>
                <a:gd name="connsiteY13" fmla="*/ 788246 h 874375"/>
                <a:gd name="connsiteX14" fmla="*/ 717435 w 817495"/>
                <a:gd name="connsiteY14" fmla="*/ 783320 h 874375"/>
                <a:gd name="connsiteX15" fmla="*/ 716203 w 817495"/>
                <a:gd name="connsiteY15" fmla="*/ 780550 h 874375"/>
                <a:gd name="connsiteX16" fmla="*/ 714664 w 817495"/>
                <a:gd name="connsiteY16" fmla="*/ 779010 h 874375"/>
                <a:gd name="connsiteX17" fmla="*/ 709430 w 817495"/>
                <a:gd name="connsiteY17" fmla="*/ 776393 h 874375"/>
                <a:gd name="connsiteX18" fmla="*/ 701887 w 817495"/>
                <a:gd name="connsiteY18" fmla="*/ 771775 h 874375"/>
                <a:gd name="connsiteX19" fmla="*/ 684184 w 817495"/>
                <a:gd name="connsiteY19" fmla="*/ 757536 h 874375"/>
                <a:gd name="connsiteX20" fmla="*/ 669329 w 817495"/>
                <a:gd name="connsiteY20" fmla="*/ 742142 h 874375"/>
                <a:gd name="connsiteX21" fmla="*/ 669251 w 817495"/>
                <a:gd name="connsiteY21" fmla="*/ 738370 h 874375"/>
                <a:gd name="connsiteX22" fmla="*/ 676564 w 817495"/>
                <a:gd name="connsiteY22" fmla="*/ 729903 h 874375"/>
                <a:gd name="connsiteX23" fmla="*/ 700116 w 817495"/>
                <a:gd name="connsiteY23" fmla="*/ 700732 h 874375"/>
                <a:gd name="connsiteX24" fmla="*/ 706736 w 817495"/>
                <a:gd name="connsiteY24" fmla="*/ 691342 h 874375"/>
                <a:gd name="connsiteX25" fmla="*/ 707428 w 817495"/>
                <a:gd name="connsiteY25" fmla="*/ 690649 h 874375"/>
                <a:gd name="connsiteX26" fmla="*/ 714202 w 817495"/>
                <a:gd name="connsiteY26" fmla="*/ 685954 h 874375"/>
                <a:gd name="connsiteX27" fmla="*/ 724593 w 817495"/>
                <a:gd name="connsiteY27" fmla="*/ 667943 h 874375"/>
                <a:gd name="connsiteX28" fmla="*/ 744143 w 817495"/>
                <a:gd name="connsiteY28" fmla="*/ 625994 h 874375"/>
                <a:gd name="connsiteX29" fmla="*/ 747222 w 817495"/>
                <a:gd name="connsiteY29" fmla="*/ 616604 h 874375"/>
                <a:gd name="connsiteX30" fmla="*/ 747222 w 817495"/>
                <a:gd name="connsiteY30" fmla="*/ 614141 h 874375"/>
                <a:gd name="connsiteX31" fmla="*/ 746452 w 817495"/>
                <a:gd name="connsiteY31" fmla="*/ 611832 h 874375"/>
                <a:gd name="connsiteX32" fmla="*/ 746221 w 817495"/>
                <a:gd name="connsiteY32" fmla="*/ 611601 h 874375"/>
                <a:gd name="connsiteX33" fmla="*/ 745682 w 817495"/>
                <a:gd name="connsiteY33" fmla="*/ 611062 h 874375"/>
                <a:gd name="connsiteX34" fmla="*/ 741757 w 817495"/>
                <a:gd name="connsiteY34" fmla="*/ 609600 h 874375"/>
                <a:gd name="connsiteX35" fmla="*/ 741141 w 817495"/>
                <a:gd name="connsiteY35" fmla="*/ 609292 h 874375"/>
                <a:gd name="connsiteX36" fmla="*/ 731982 w 817495"/>
                <a:gd name="connsiteY36" fmla="*/ 603057 h 874375"/>
                <a:gd name="connsiteX37" fmla="*/ 729288 w 817495"/>
                <a:gd name="connsiteY37" fmla="*/ 603057 h 874375"/>
                <a:gd name="connsiteX38" fmla="*/ 729288 w 817495"/>
                <a:gd name="connsiteY38" fmla="*/ 603057 h 874375"/>
                <a:gd name="connsiteX39" fmla="*/ 726594 w 817495"/>
                <a:gd name="connsiteY39" fmla="*/ 600903 h 874375"/>
                <a:gd name="connsiteX40" fmla="*/ 726055 w 817495"/>
                <a:gd name="connsiteY40" fmla="*/ 598670 h 874375"/>
                <a:gd name="connsiteX41" fmla="*/ 723746 w 817495"/>
                <a:gd name="connsiteY41" fmla="*/ 577503 h 874375"/>
                <a:gd name="connsiteX42" fmla="*/ 724285 w 817495"/>
                <a:gd name="connsiteY42" fmla="*/ 560801 h 874375"/>
                <a:gd name="connsiteX43" fmla="*/ 724824 w 817495"/>
                <a:gd name="connsiteY43" fmla="*/ 555028 h 874375"/>
                <a:gd name="connsiteX44" fmla="*/ 726902 w 817495"/>
                <a:gd name="connsiteY44" fmla="*/ 552565 h 874375"/>
                <a:gd name="connsiteX45" fmla="*/ 733059 w 817495"/>
                <a:gd name="connsiteY45" fmla="*/ 550872 h 874375"/>
                <a:gd name="connsiteX46" fmla="*/ 759460 w 817495"/>
                <a:gd name="connsiteY46" fmla="*/ 540943 h 874375"/>
                <a:gd name="connsiteX47" fmla="*/ 763078 w 817495"/>
                <a:gd name="connsiteY47" fmla="*/ 538326 h 874375"/>
                <a:gd name="connsiteX48" fmla="*/ 767465 w 817495"/>
                <a:gd name="connsiteY48" fmla="*/ 533862 h 874375"/>
                <a:gd name="connsiteX49" fmla="*/ 768773 w 817495"/>
                <a:gd name="connsiteY49" fmla="*/ 531322 h 874375"/>
                <a:gd name="connsiteX50" fmla="*/ 769235 w 817495"/>
                <a:gd name="connsiteY50" fmla="*/ 527704 h 874375"/>
                <a:gd name="connsiteX51" fmla="*/ 768465 w 817495"/>
                <a:gd name="connsiteY51" fmla="*/ 522316 h 874375"/>
                <a:gd name="connsiteX52" fmla="*/ 768158 w 817495"/>
                <a:gd name="connsiteY52" fmla="*/ 520161 h 874375"/>
                <a:gd name="connsiteX53" fmla="*/ 768158 w 817495"/>
                <a:gd name="connsiteY53" fmla="*/ 519776 h 874375"/>
                <a:gd name="connsiteX54" fmla="*/ 768158 w 817495"/>
                <a:gd name="connsiteY54" fmla="*/ 519391 h 874375"/>
                <a:gd name="connsiteX55" fmla="*/ 768158 w 817495"/>
                <a:gd name="connsiteY55" fmla="*/ 519391 h 874375"/>
                <a:gd name="connsiteX56" fmla="*/ 768158 w 817495"/>
                <a:gd name="connsiteY56" fmla="*/ 519391 h 874375"/>
                <a:gd name="connsiteX57" fmla="*/ 768312 w 817495"/>
                <a:gd name="connsiteY57" fmla="*/ 518237 h 874375"/>
                <a:gd name="connsiteX58" fmla="*/ 768696 w 817495"/>
                <a:gd name="connsiteY58" fmla="*/ 514850 h 874375"/>
                <a:gd name="connsiteX59" fmla="*/ 770236 w 817495"/>
                <a:gd name="connsiteY59" fmla="*/ 512695 h 874375"/>
                <a:gd name="connsiteX60" fmla="*/ 772468 w 817495"/>
                <a:gd name="connsiteY60" fmla="*/ 511540 h 874375"/>
                <a:gd name="connsiteX61" fmla="*/ 775855 w 817495"/>
                <a:gd name="connsiteY61" fmla="*/ 512233 h 874375"/>
                <a:gd name="connsiteX62" fmla="*/ 777702 w 817495"/>
                <a:gd name="connsiteY62" fmla="*/ 514465 h 874375"/>
                <a:gd name="connsiteX63" fmla="*/ 782089 w 817495"/>
                <a:gd name="connsiteY63" fmla="*/ 514080 h 874375"/>
                <a:gd name="connsiteX64" fmla="*/ 791633 w 817495"/>
                <a:gd name="connsiteY64" fmla="*/ 505999 h 874375"/>
                <a:gd name="connsiteX65" fmla="*/ 791095 w 817495"/>
                <a:gd name="connsiteY65" fmla="*/ 492760 h 874375"/>
                <a:gd name="connsiteX66" fmla="*/ 787246 w 817495"/>
                <a:gd name="connsiteY66" fmla="*/ 474672 h 874375"/>
                <a:gd name="connsiteX67" fmla="*/ 785476 w 817495"/>
                <a:gd name="connsiteY67" fmla="*/ 442191 h 874375"/>
                <a:gd name="connsiteX68" fmla="*/ 785553 w 817495"/>
                <a:gd name="connsiteY68" fmla="*/ 441344 h 874375"/>
                <a:gd name="connsiteX69" fmla="*/ 787246 w 817495"/>
                <a:gd name="connsiteY69" fmla="*/ 434571 h 874375"/>
                <a:gd name="connsiteX70" fmla="*/ 788478 w 817495"/>
                <a:gd name="connsiteY70" fmla="*/ 432878 h 874375"/>
                <a:gd name="connsiteX71" fmla="*/ 806104 w 817495"/>
                <a:gd name="connsiteY71" fmla="*/ 421871 h 874375"/>
                <a:gd name="connsiteX72" fmla="*/ 813955 w 817495"/>
                <a:gd name="connsiteY72" fmla="*/ 412942 h 874375"/>
                <a:gd name="connsiteX73" fmla="*/ 815494 w 817495"/>
                <a:gd name="connsiteY73" fmla="*/ 409402 h 874375"/>
                <a:gd name="connsiteX74" fmla="*/ 817495 w 817495"/>
                <a:gd name="connsiteY74" fmla="*/ 398780 h 874375"/>
                <a:gd name="connsiteX75" fmla="*/ 817110 w 817495"/>
                <a:gd name="connsiteY75" fmla="*/ 397009 h 874375"/>
                <a:gd name="connsiteX76" fmla="*/ 814339 w 817495"/>
                <a:gd name="connsiteY76" fmla="*/ 392853 h 874375"/>
                <a:gd name="connsiteX77" fmla="*/ 810799 w 817495"/>
                <a:gd name="connsiteY77" fmla="*/ 390313 h 874375"/>
                <a:gd name="connsiteX78" fmla="*/ 810106 w 817495"/>
                <a:gd name="connsiteY78" fmla="*/ 389544 h 874375"/>
                <a:gd name="connsiteX79" fmla="*/ 788016 w 817495"/>
                <a:gd name="connsiteY79" fmla="*/ 355369 h 874375"/>
                <a:gd name="connsiteX80" fmla="*/ 783475 w 817495"/>
                <a:gd name="connsiteY80" fmla="*/ 353291 h 874375"/>
                <a:gd name="connsiteX81" fmla="*/ 772083 w 817495"/>
                <a:gd name="connsiteY81" fmla="*/ 356370 h 874375"/>
                <a:gd name="connsiteX82" fmla="*/ 756535 w 817495"/>
                <a:gd name="connsiteY82" fmla="*/ 358679 h 874375"/>
                <a:gd name="connsiteX83" fmla="*/ 745067 w 817495"/>
                <a:gd name="connsiteY83" fmla="*/ 361988 h 874375"/>
                <a:gd name="connsiteX84" fmla="*/ 743604 w 817495"/>
                <a:gd name="connsiteY84" fmla="*/ 362758 h 874375"/>
                <a:gd name="connsiteX85" fmla="*/ 732059 w 817495"/>
                <a:gd name="connsiteY85" fmla="*/ 372687 h 874375"/>
                <a:gd name="connsiteX86" fmla="*/ 728826 w 817495"/>
                <a:gd name="connsiteY86" fmla="*/ 374611 h 874375"/>
                <a:gd name="connsiteX87" fmla="*/ 727748 w 817495"/>
                <a:gd name="connsiteY87" fmla="*/ 374996 h 874375"/>
                <a:gd name="connsiteX88" fmla="*/ 723823 w 817495"/>
                <a:gd name="connsiteY88" fmla="*/ 375535 h 874375"/>
                <a:gd name="connsiteX89" fmla="*/ 719513 w 817495"/>
                <a:gd name="connsiteY89" fmla="*/ 375535 h 874375"/>
                <a:gd name="connsiteX90" fmla="*/ 718589 w 817495"/>
                <a:gd name="connsiteY90" fmla="*/ 375381 h 874375"/>
                <a:gd name="connsiteX91" fmla="*/ 711816 w 817495"/>
                <a:gd name="connsiteY91" fmla="*/ 373149 h 874375"/>
                <a:gd name="connsiteX92" fmla="*/ 710892 w 817495"/>
                <a:gd name="connsiteY92" fmla="*/ 372687 h 874375"/>
                <a:gd name="connsiteX93" fmla="*/ 705504 w 817495"/>
                <a:gd name="connsiteY93" fmla="*/ 368300 h 874375"/>
                <a:gd name="connsiteX94" fmla="*/ 705504 w 817495"/>
                <a:gd name="connsiteY94" fmla="*/ 368300 h 874375"/>
                <a:gd name="connsiteX95" fmla="*/ 704273 w 817495"/>
                <a:gd name="connsiteY95" fmla="*/ 368300 h 874375"/>
                <a:gd name="connsiteX96" fmla="*/ 699116 w 817495"/>
                <a:gd name="connsiteY96" fmla="*/ 370378 h 874375"/>
                <a:gd name="connsiteX97" fmla="*/ 698038 w 817495"/>
                <a:gd name="connsiteY97" fmla="*/ 370609 h 874375"/>
                <a:gd name="connsiteX98" fmla="*/ 692342 w 817495"/>
                <a:gd name="connsiteY98" fmla="*/ 370609 h 874375"/>
                <a:gd name="connsiteX99" fmla="*/ 673639 w 817495"/>
                <a:gd name="connsiteY99" fmla="*/ 377228 h 874375"/>
                <a:gd name="connsiteX100" fmla="*/ 671561 w 817495"/>
                <a:gd name="connsiteY100" fmla="*/ 377152 h 874375"/>
                <a:gd name="connsiteX101" fmla="*/ 667635 w 817495"/>
                <a:gd name="connsiteY101" fmla="*/ 375458 h 874375"/>
                <a:gd name="connsiteX102" fmla="*/ 664787 w 817495"/>
                <a:gd name="connsiteY102" fmla="*/ 373611 h 874375"/>
                <a:gd name="connsiteX103" fmla="*/ 660862 w 817495"/>
                <a:gd name="connsiteY103" fmla="*/ 374457 h 874375"/>
                <a:gd name="connsiteX104" fmla="*/ 659476 w 817495"/>
                <a:gd name="connsiteY104" fmla="*/ 374380 h 874375"/>
                <a:gd name="connsiteX105" fmla="*/ 637001 w 817495"/>
                <a:gd name="connsiteY105" fmla="*/ 367607 h 874375"/>
                <a:gd name="connsiteX106" fmla="*/ 635231 w 817495"/>
                <a:gd name="connsiteY106" fmla="*/ 366145 h 874375"/>
                <a:gd name="connsiteX107" fmla="*/ 635154 w 817495"/>
                <a:gd name="connsiteY107" fmla="*/ 363835 h 874375"/>
                <a:gd name="connsiteX108" fmla="*/ 644621 w 817495"/>
                <a:gd name="connsiteY108" fmla="*/ 341592 h 874375"/>
                <a:gd name="connsiteX109" fmla="*/ 645699 w 817495"/>
                <a:gd name="connsiteY109" fmla="*/ 336281 h 874375"/>
                <a:gd name="connsiteX110" fmla="*/ 646161 w 817495"/>
                <a:gd name="connsiteY110" fmla="*/ 331432 h 874375"/>
                <a:gd name="connsiteX111" fmla="*/ 644621 w 817495"/>
                <a:gd name="connsiteY111" fmla="*/ 325736 h 874375"/>
                <a:gd name="connsiteX112" fmla="*/ 644544 w 817495"/>
                <a:gd name="connsiteY112" fmla="*/ 324966 h 874375"/>
                <a:gd name="connsiteX113" fmla="*/ 644544 w 817495"/>
                <a:gd name="connsiteY113" fmla="*/ 319886 h 874375"/>
                <a:gd name="connsiteX114" fmla="*/ 644544 w 817495"/>
                <a:gd name="connsiteY114" fmla="*/ 319886 h 874375"/>
                <a:gd name="connsiteX115" fmla="*/ 644698 w 817495"/>
                <a:gd name="connsiteY115" fmla="*/ 318962 h 874375"/>
                <a:gd name="connsiteX116" fmla="*/ 650856 w 817495"/>
                <a:gd name="connsiteY116" fmla="*/ 300951 h 874375"/>
                <a:gd name="connsiteX117" fmla="*/ 651625 w 817495"/>
                <a:gd name="connsiteY117" fmla="*/ 299720 h 874375"/>
                <a:gd name="connsiteX118" fmla="*/ 664710 w 817495"/>
                <a:gd name="connsiteY118" fmla="*/ 288251 h 874375"/>
                <a:gd name="connsiteX119" fmla="*/ 667635 w 817495"/>
                <a:gd name="connsiteY119" fmla="*/ 282864 h 874375"/>
                <a:gd name="connsiteX120" fmla="*/ 668713 w 817495"/>
                <a:gd name="connsiteY120" fmla="*/ 277630 h 874375"/>
                <a:gd name="connsiteX121" fmla="*/ 669790 w 817495"/>
                <a:gd name="connsiteY121" fmla="*/ 275936 h 874375"/>
                <a:gd name="connsiteX122" fmla="*/ 672022 w 817495"/>
                <a:gd name="connsiteY122" fmla="*/ 274243 h 874375"/>
                <a:gd name="connsiteX123" fmla="*/ 672946 w 817495"/>
                <a:gd name="connsiteY123" fmla="*/ 273781 h 874375"/>
                <a:gd name="connsiteX124" fmla="*/ 677949 w 817495"/>
                <a:gd name="connsiteY124" fmla="*/ 272395 h 874375"/>
                <a:gd name="connsiteX125" fmla="*/ 678488 w 817495"/>
                <a:gd name="connsiteY125" fmla="*/ 271241 h 874375"/>
                <a:gd name="connsiteX126" fmla="*/ 682336 w 817495"/>
                <a:gd name="connsiteY126" fmla="*/ 262005 h 874375"/>
                <a:gd name="connsiteX127" fmla="*/ 677795 w 817495"/>
                <a:gd name="connsiteY127" fmla="*/ 254308 h 874375"/>
                <a:gd name="connsiteX128" fmla="*/ 671715 w 817495"/>
                <a:gd name="connsiteY128" fmla="*/ 250767 h 874375"/>
                <a:gd name="connsiteX129" fmla="*/ 667635 w 817495"/>
                <a:gd name="connsiteY129" fmla="*/ 249304 h 874375"/>
                <a:gd name="connsiteX130" fmla="*/ 662170 w 817495"/>
                <a:gd name="connsiteY130" fmla="*/ 246303 h 874375"/>
                <a:gd name="connsiteX131" fmla="*/ 639387 w 817495"/>
                <a:gd name="connsiteY131" fmla="*/ 229216 h 874375"/>
                <a:gd name="connsiteX132" fmla="*/ 635693 w 817495"/>
                <a:gd name="connsiteY132" fmla="*/ 225598 h 874375"/>
                <a:gd name="connsiteX133" fmla="*/ 635154 w 817495"/>
                <a:gd name="connsiteY133" fmla="*/ 224905 h 874375"/>
                <a:gd name="connsiteX134" fmla="*/ 633461 w 817495"/>
                <a:gd name="connsiteY134" fmla="*/ 221519 h 874375"/>
                <a:gd name="connsiteX135" fmla="*/ 633307 w 817495"/>
                <a:gd name="connsiteY135" fmla="*/ 219364 h 874375"/>
                <a:gd name="connsiteX136" fmla="*/ 637232 w 817495"/>
                <a:gd name="connsiteY136" fmla="*/ 207510 h 874375"/>
                <a:gd name="connsiteX137" fmla="*/ 637540 w 817495"/>
                <a:gd name="connsiteY137" fmla="*/ 206895 h 874375"/>
                <a:gd name="connsiteX138" fmla="*/ 642851 w 817495"/>
                <a:gd name="connsiteY138" fmla="*/ 198428 h 874375"/>
                <a:gd name="connsiteX139" fmla="*/ 643775 w 817495"/>
                <a:gd name="connsiteY139" fmla="*/ 188883 h 874375"/>
                <a:gd name="connsiteX140" fmla="*/ 640311 w 817495"/>
                <a:gd name="connsiteY140" fmla="*/ 184111 h 874375"/>
                <a:gd name="connsiteX141" fmla="*/ 607753 w 817495"/>
                <a:gd name="connsiteY141" fmla="*/ 168640 h 874375"/>
                <a:gd name="connsiteX142" fmla="*/ 600825 w 817495"/>
                <a:gd name="connsiteY142" fmla="*/ 166562 h 874375"/>
                <a:gd name="connsiteX143" fmla="*/ 597285 w 817495"/>
                <a:gd name="connsiteY143" fmla="*/ 166100 h 874375"/>
                <a:gd name="connsiteX144" fmla="*/ 587587 w 817495"/>
                <a:gd name="connsiteY144" fmla="*/ 166100 h 874375"/>
                <a:gd name="connsiteX145" fmla="*/ 581660 w 817495"/>
                <a:gd name="connsiteY145" fmla="*/ 167101 h 874375"/>
                <a:gd name="connsiteX146" fmla="*/ 578504 w 817495"/>
                <a:gd name="connsiteY146" fmla="*/ 168486 h 874375"/>
                <a:gd name="connsiteX147" fmla="*/ 574425 w 817495"/>
                <a:gd name="connsiteY147" fmla="*/ 172566 h 874375"/>
                <a:gd name="connsiteX148" fmla="*/ 573347 w 817495"/>
                <a:gd name="connsiteY148" fmla="*/ 173258 h 874375"/>
                <a:gd name="connsiteX149" fmla="*/ 566574 w 817495"/>
                <a:gd name="connsiteY149" fmla="*/ 175491 h 874375"/>
                <a:gd name="connsiteX150" fmla="*/ 565958 w 817495"/>
                <a:gd name="connsiteY150" fmla="*/ 175645 h 874375"/>
                <a:gd name="connsiteX151" fmla="*/ 555259 w 817495"/>
                <a:gd name="connsiteY151" fmla="*/ 176799 h 874375"/>
                <a:gd name="connsiteX152" fmla="*/ 545484 w 817495"/>
                <a:gd name="connsiteY152" fmla="*/ 179031 h 874375"/>
                <a:gd name="connsiteX153" fmla="*/ 543560 w 817495"/>
                <a:gd name="connsiteY153" fmla="*/ 179878 h 874375"/>
                <a:gd name="connsiteX154" fmla="*/ 537710 w 817495"/>
                <a:gd name="connsiteY154" fmla="*/ 184650 h 874375"/>
                <a:gd name="connsiteX155" fmla="*/ 536941 w 817495"/>
                <a:gd name="connsiteY155" fmla="*/ 185112 h 874375"/>
                <a:gd name="connsiteX156" fmla="*/ 525703 w 817495"/>
                <a:gd name="connsiteY156" fmla="*/ 189576 h 874375"/>
                <a:gd name="connsiteX157" fmla="*/ 524548 w 817495"/>
                <a:gd name="connsiteY157" fmla="*/ 189807 h 874375"/>
                <a:gd name="connsiteX158" fmla="*/ 513311 w 817495"/>
                <a:gd name="connsiteY158" fmla="*/ 189268 h 874375"/>
                <a:gd name="connsiteX159" fmla="*/ 496455 w 817495"/>
                <a:gd name="connsiteY159" fmla="*/ 195811 h 874375"/>
                <a:gd name="connsiteX160" fmla="*/ 495454 w 817495"/>
                <a:gd name="connsiteY160" fmla="*/ 196042 h 874375"/>
                <a:gd name="connsiteX161" fmla="*/ 488142 w 817495"/>
                <a:gd name="connsiteY161" fmla="*/ 196042 h 874375"/>
                <a:gd name="connsiteX162" fmla="*/ 479367 w 817495"/>
                <a:gd name="connsiteY162" fmla="*/ 194887 h 874375"/>
                <a:gd name="connsiteX163" fmla="*/ 465359 w 817495"/>
                <a:gd name="connsiteY163" fmla="*/ 190269 h 874375"/>
                <a:gd name="connsiteX164" fmla="*/ 453813 w 817495"/>
                <a:gd name="connsiteY164" fmla="*/ 187498 h 874375"/>
                <a:gd name="connsiteX165" fmla="*/ 442037 w 817495"/>
                <a:gd name="connsiteY165" fmla="*/ 182264 h 874375"/>
                <a:gd name="connsiteX166" fmla="*/ 441190 w 817495"/>
                <a:gd name="connsiteY166" fmla="*/ 181648 h 874375"/>
                <a:gd name="connsiteX167" fmla="*/ 437804 w 817495"/>
                <a:gd name="connsiteY167" fmla="*/ 178262 h 874375"/>
                <a:gd name="connsiteX168" fmla="*/ 437265 w 817495"/>
                <a:gd name="connsiteY168" fmla="*/ 177569 h 874375"/>
                <a:gd name="connsiteX169" fmla="*/ 435572 w 817495"/>
                <a:gd name="connsiteY169" fmla="*/ 174182 h 874375"/>
                <a:gd name="connsiteX170" fmla="*/ 435264 w 817495"/>
                <a:gd name="connsiteY170" fmla="*/ 173182 h 874375"/>
                <a:gd name="connsiteX171" fmla="*/ 434186 w 817495"/>
                <a:gd name="connsiteY171" fmla="*/ 161098 h 874375"/>
                <a:gd name="connsiteX172" fmla="*/ 433262 w 817495"/>
                <a:gd name="connsiteY172" fmla="*/ 158403 h 874375"/>
                <a:gd name="connsiteX173" fmla="*/ 406477 w 817495"/>
                <a:gd name="connsiteY173" fmla="*/ 119380 h 874375"/>
                <a:gd name="connsiteX174" fmla="*/ 399473 w 817495"/>
                <a:gd name="connsiteY174" fmla="*/ 103139 h 874375"/>
                <a:gd name="connsiteX175" fmla="*/ 399319 w 817495"/>
                <a:gd name="connsiteY175" fmla="*/ 102524 h 874375"/>
                <a:gd name="connsiteX176" fmla="*/ 398780 w 817495"/>
                <a:gd name="connsiteY176" fmla="*/ 99137 h 874375"/>
                <a:gd name="connsiteX177" fmla="*/ 398780 w 817495"/>
                <a:gd name="connsiteY177" fmla="*/ 98213 h 874375"/>
                <a:gd name="connsiteX178" fmla="*/ 399935 w 817495"/>
                <a:gd name="connsiteY178" fmla="*/ 91440 h 874375"/>
                <a:gd name="connsiteX179" fmla="*/ 404553 w 817495"/>
                <a:gd name="connsiteY179" fmla="*/ 78047 h 874375"/>
                <a:gd name="connsiteX180" fmla="*/ 406092 w 817495"/>
                <a:gd name="connsiteY180" fmla="*/ 69965 h 874375"/>
                <a:gd name="connsiteX181" fmla="*/ 405630 w 817495"/>
                <a:gd name="connsiteY181" fmla="*/ 66733 h 874375"/>
                <a:gd name="connsiteX182" fmla="*/ 400704 w 817495"/>
                <a:gd name="connsiteY182" fmla="*/ 53494 h 874375"/>
                <a:gd name="connsiteX183" fmla="*/ 398857 w 817495"/>
                <a:gd name="connsiteY183" fmla="*/ 44642 h 874375"/>
                <a:gd name="connsiteX184" fmla="*/ 398318 w 817495"/>
                <a:gd name="connsiteY184" fmla="*/ 38023 h 874375"/>
                <a:gd name="connsiteX185" fmla="*/ 387388 w 817495"/>
                <a:gd name="connsiteY185" fmla="*/ 26631 h 874375"/>
                <a:gd name="connsiteX186" fmla="*/ 353830 w 817495"/>
                <a:gd name="connsiteY186" fmla="*/ 4618 h 874375"/>
                <a:gd name="connsiteX187" fmla="*/ 347441 w 817495"/>
                <a:gd name="connsiteY187" fmla="*/ 3310 h 874375"/>
                <a:gd name="connsiteX188" fmla="*/ 346364 w 817495"/>
                <a:gd name="connsiteY188" fmla="*/ 4387 h 874375"/>
                <a:gd name="connsiteX189" fmla="*/ 348057 w 817495"/>
                <a:gd name="connsiteY189" fmla="*/ 9467 h 874375"/>
                <a:gd name="connsiteX190" fmla="*/ 351213 w 817495"/>
                <a:gd name="connsiteY190" fmla="*/ 15163 h 874375"/>
                <a:gd name="connsiteX191" fmla="*/ 351444 w 817495"/>
                <a:gd name="connsiteY191" fmla="*/ 15702 h 874375"/>
                <a:gd name="connsiteX192" fmla="*/ 354830 w 817495"/>
                <a:gd name="connsiteY192" fmla="*/ 27555 h 874375"/>
                <a:gd name="connsiteX193" fmla="*/ 354907 w 817495"/>
                <a:gd name="connsiteY193" fmla="*/ 28325 h 874375"/>
                <a:gd name="connsiteX194" fmla="*/ 354907 w 817495"/>
                <a:gd name="connsiteY194" fmla="*/ 41794 h 874375"/>
                <a:gd name="connsiteX195" fmla="*/ 354676 w 817495"/>
                <a:gd name="connsiteY195" fmla="*/ 42872 h 874375"/>
                <a:gd name="connsiteX196" fmla="*/ 353368 w 817495"/>
                <a:gd name="connsiteY196" fmla="*/ 46028 h 874375"/>
                <a:gd name="connsiteX197" fmla="*/ 353753 w 817495"/>
                <a:gd name="connsiteY197" fmla="*/ 47952 h 874375"/>
                <a:gd name="connsiteX198" fmla="*/ 353830 w 817495"/>
                <a:gd name="connsiteY198" fmla="*/ 48799 h 874375"/>
                <a:gd name="connsiteX199" fmla="*/ 353291 w 817495"/>
                <a:gd name="connsiteY199" fmla="*/ 53879 h 874375"/>
                <a:gd name="connsiteX200" fmla="*/ 351290 w 817495"/>
                <a:gd name="connsiteY200" fmla="*/ 56265 h 874375"/>
                <a:gd name="connsiteX201" fmla="*/ 343824 w 817495"/>
                <a:gd name="connsiteY201" fmla="*/ 58420 h 874375"/>
                <a:gd name="connsiteX202" fmla="*/ 337974 w 817495"/>
                <a:gd name="connsiteY202" fmla="*/ 62115 h 874375"/>
                <a:gd name="connsiteX203" fmla="*/ 336896 w 817495"/>
                <a:gd name="connsiteY203" fmla="*/ 62499 h 874375"/>
                <a:gd name="connsiteX204" fmla="*/ 333510 w 817495"/>
                <a:gd name="connsiteY204" fmla="*/ 63038 h 874375"/>
                <a:gd name="connsiteX205" fmla="*/ 332278 w 817495"/>
                <a:gd name="connsiteY205" fmla="*/ 62961 h 874375"/>
                <a:gd name="connsiteX206" fmla="*/ 326121 w 817495"/>
                <a:gd name="connsiteY206" fmla="*/ 61268 h 874375"/>
                <a:gd name="connsiteX207" fmla="*/ 312112 w 817495"/>
                <a:gd name="connsiteY207" fmla="*/ 54341 h 874375"/>
                <a:gd name="connsiteX208" fmla="*/ 308418 w 817495"/>
                <a:gd name="connsiteY208" fmla="*/ 51878 h 874375"/>
                <a:gd name="connsiteX209" fmla="*/ 307879 w 817495"/>
                <a:gd name="connsiteY209" fmla="*/ 51416 h 874375"/>
                <a:gd name="connsiteX210" fmla="*/ 302260 w 817495"/>
                <a:gd name="connsiteY210" fmla="*/ 45258 h 874375"/>
                <a:gd name="connsiteX211" fmla="*/ 301721 w 817495"/>
                <a:gd name="connsiteY211" fmla="*/ 44411 h 874375"/>
                <a:gd name="connsiteX212" fmla="*/ 295564 w 817495"/>
                <a:gd name="connsiteY212" fmla="*/ 29248 h 874375"/>
                <a:gd name="connsiteX213" fmla="*/ 291869 w 817495"/>
                <a:gd name="connsiteY213" fmla="*/ 23476 h 874375"/>
                <a:gd name="connsiteX214" fmla="*/ 291561 w 817495"/>
                <a:gd name="connsiteY214" fmla="*/ 21243 h 874375"/>
                <a:gd name="connsiteX215" fmla="*/ 293639 w 817495"/>
                <a:gd name="connsiteY215" fmla="*/ 13546 h 874375"/>
                <a:gd name="connsiteX216" fmla="*/ 291099 w 817495"/>
                <a:gd name="connsiteY216" fmla="*/ 3387 h 874375"/>
                <a:gd name="connsiteX217" fmla="*/ 289098 w 817495"/>
                <a:gd name="connsiteY217" fmla="*/ 0 h 874375"/>
                <a:gd name="connsiteX218" fmla="*/ 286327 w 817495"/>
                <a:gd name="connsiteY218" fmla="*/ 2463 h 874375"/>
                <a:gd name="connsiteX219" fmla="*/ 283556 w 817495"/>
                <a:gd name="connsiteY219" fmla="*/ 7081 h 874375"/>
                <a:gd name="connsiteX220" fmla="*/ 283556 w 817495"/>
                <a:gd name="connsiteY220" fmla="*/ 18088 h 874375"/>
                <a:gd name="connsiteX221" fmla="*/ 285173 w 817495"/>
                <a:gd name="connsiteY221" fmla="*/ 28325 h 874375"/>
                <a:gd name="connsiteX222" fmla="*/ 289560 w 817495"/>
                <a:gd name="connsiteY222" fmla="*/ 40794 h 874375"/>
                <a:gd name="connsiteX223" fmla="*/ 289175 w 817495"/>
                <a:gd name="connsiteY223" fmla="*/ 43411 h 874375"/>
                <a:gd name="connsiteX224" fmla="*/ 286789 w 817495"/>
                <a:gd name="connsiteY224" fmla="*/ 44488 h 874375"/>
                <a:gd name="connsiteX225" fmla="*/ 277784 w 817495"/>
                <a:gd name="connsiteY225" fmla="*/ 43949 h 874375"/>
                <a:gd name="connsiteX226" fmla="*/ 275629 w 817495"/>
                <a:gd name="connsiteY226" fmla="*/ 42718 h 874375"/>
                <a:gd name="connsiteX227" fmla="*/ 268316 w 817495"/>
                <a:gd name="connsiteY227" fmla="*/ 32019 h 874375"/>
                <a:gd name="connsiteX228" fmla="*/ 262082 w 817495"/>
                <a:gd name="connsiteY228" fmla="*/ 22398 h 874375"/>
                <a:gd name="connsiteX229" fmla="*/ 254616 w 817495"/>
                <a:gd name="connsiteY229" fmla="*/ 4310 h 874375"/>
                <a:gd name="connsiteX230" fmla="*/ 252769 w 817495"/>
                <a:gd name="connsiteY230" fmla="*/ 4079 h 874375"/>
                <a:gd name="connsiteX231" fmla="*/ 244071 w 817495"/>
                <a:gd name="connsiteY231" fmla="*/ 9698 h 874375"/>
                <a:gd name="connsiteX232" fmla="*/ 229832 w 817495"/>
                <a:gd name="connsiteY232" fmla="*/ 23399 h 874375"/>
                <a:gd name="connsiteX233" fmla="*/ 228754 w 817495"/>
                <a:gd name="connsiteY233" fmla="*/ 24015 h 874375"/>
                <a:gd name="connsiteX234" fmla="*/ 221211 w 817495"/>
                <a:gd name="connsiteY234" fmla="*/ 26554 h 874375"/>
                <a:gd name="connsiteX235" fmla="*/ 212744 w 817495"/>
                <a:gd name="connsiteY235" fmla="*/ 39254 h 874375"/>
                <a:gd name="connsiteX236" fmla="*/ 202969 w 817495"/>
                <a:gd name="connsiteY236" fmla="*/ 50800 h 874375"/>
                <a:gd name="connsiteX237" fmla="*/ 193425 w 817495"/>
                <a:gd name="connsiteY237" fmla="*/ 62576 h 874375"/>
                <a:gd name="connsiteX238" fmla="*/ 190577 w 817495"/>
                <a:gd name="connsiteY238" fmla="*/ 63577 h 874375"/>
                <a:gd name="connsiteX239" fmla="*/ 185882 w 817495"/>
                <a:gd name="connsiteY239" fmla="*/ 62422 h 874375"/>
                <a:gd name="connsiteX240" fmla="*/ 182726 w 817495"/>
                <a:gd name="connsiteY240" fmla="*/ 67964 h 874375"/>
                <a:gd name="connsiteX241" fmla="*/ 179955 w 817495"/>
                <a:gd name="connsiteY241" fmla="*/ 85436 h 874375"/>
                <a:gd name="connsiteX242" fmla="*/ 174259 w 817495"/>
                <a:gd name="connsiteY242" fmla="*/ 103293 h 874375"/>
                <a:gd name="connsiteX243" fmla="*/ 171488 w 817495"/>
                <a:gd name="connsiteY243" fmla="*/ 105217 h 874375"/>
                <a:gd name="connsiteX244" fmla="*/ 168872 w 817495"/>
                <a:gd name="connsiteY244" fmla="*/ 103062 h 874375"/>
                <a:gd name="connsiteX245" fmla="*/ 167178 w 817495"/>
                <a:gd name="connsiteY245" fmla="*/ 96289 h 874375"/>
                <a:gd name="connsiteX246" fmla="*/ 166024 w 817495"/>
                <a:gd name="connsiteY246" fmla="*/ 90054 h 874375"/>
                <a:gd name="connsiteX247" fmla="*/ 164099 w 817495"/>
                <a:gd name="connsiteY247" fmla="*/ 94980 h 874375"/>
                <a:gd name="connsiteX248" fmla="*/ 156172 w 817495"/>
                <a:gd name="connsiteY248" fmla="*/ 111452 h 874375"/>
                <a:gd name="connsiteX249" fmla="*/ 145011 w 817495"/>
                <a:gd name="connsiteY249" fmla="*/ 131618 h 874375"/>
                <a:gd name="connsiteX250" fmla="*/ 141701 w 817495"/>
                <a:gd name="connsiteY250" fmla="*/ 142009 h 874375"/>
                <a:gd name="connsiteX251" fmla="*/ 140162 w 817495"/>
                <a:gd name="connsiteY251" fmla="*/ 143702 h 874375"/>
                <a:gd name="connsiteX252" fmla="*/ 131464 w 817495"/>
                <a:gd name="connsiteY252" fmla="*/ 148013 h 874375"/>
                <a:gd name="connsiteX253" fmla="*/ 129001 w 817495"/>
                <a:gd name="connsiteY253" fmla="*/ 156325 h 874375"/>
                <a:gd name="connsiteX254" fmla="*/ 120150 w 817495"/>
                <a:gd name="connsiteY254" fmla="*/ 175721 h 874375"/>
                <a:gd name="connsiteX255" fmla="*/ 121227 w 817495"/>
                <a:gd name="connsiteY255" fmla="*/ 191347 h 874375"/>
                <a:gd name="connsiteX256" fmla="*/ 124537 w 817495"/>
                <a:gd name="connsiteY256" fmla="*/ 203739 h 874375"/>
                <a:gd name="connsiteX257" fmla="*/ 127924 w 817495"/>
                <a:gd name="connsiteY257" fmla="*/ 221903 h 874375"/>
                <a:gd name="connsiteX258" fmla="*/ 132311 w 817495"/>
                <a:gd name="connsiteY258" fmla="*/ 234449 h 874375"/>
                <a:gd name="connsiteX259" fmla="*/ 132465 w 817495"/>
                <a:gd name="connsiteY259" fmla="*/ 235065 h 874375"/>
                <a:gd name="connsiteX260" fmla="*/ 134081 w 817495"/>
                <a:gd name="connsiteY260" fmla="*/ 252152 h 874375"/>
                <a:gd name="connsiteX261" fmla="*/ 134851 w 817495"/>
                <a:gd name="connsiteY261" fmla="*/ 252922 h 874375"/>
                <a:gd name="connsiteX262" fmla="*/ 136313 w 817495"/>
                <a:gd name="connsiteY262" fmla="*/ 252383 h 874375"/>
                <a:gd name="connsiteX263" fmla="*/ 139315 w 817495"/>
                <a:gd name="connsiteY263" fmla="*/ 241377 h 874375"/>
                <a:gd name="connsiteX264" fmla="*/ 139700 w 817495"/>
                <a:gd name="connsiteY264" fmla="*/ 240530 h 874375"/>
                <a:gd name="connsiteX265" fmla="*/ 143087 w 817495"/>
                <a:gd name="connsiteY265" fmla="*/ 235450 h 874375"/>
                <a:gd name="connsiteX266" fmla="*/ 144010 w 817495"/>
                <a:gd name="connsiteY266" fmla="*/ 234603 h 874375"/>
                <a:gd name="connsiteX267" fmla="*/ 147936 w 817495"/>
                <a:gd name="connsiteY267" fmla="*/ 232372 h 874375"/>
                <a:gd name="connsiteX268" fmla="*/ 150476 w 817495"/>
                <a:gd name="connsiteY268" fmla="*/ 232217 h 874375"/>
                <a:gd name="connsiteX269" fmla="*/ 154401 w 817495"/>
                <a:gd name="connsiteY269" fmla="*/ 233911 h 874375"/>
                <a:gd name="connsiteX270" fmla="*/ 155094 w 817495"/>
                <a:gd name="connsiteY270" fmla="*/ 234372 h 874375"/>
                <a:gd name="connsiteX271" fmla="*/ 159019 w 817495"/>
                <a:gd name="connsiteY271" fmla="*/ 237759 h 874375"/>
                <a:gd name="connsiteX272" fmla="*/ 162175 w 817495"/>
                <a:gd name="connsiteY272" fmla="*/ 241454 h 874375"/>
                <a:gd name="connsiteX273" fmla="*/ 162560 w 817495"/>
                <a:gd name="connsiteY273" fmla="*/ 241993 h 874375"/>
                <a:gd name="connsiteX274" fmla="*/ 164253 w 817495"/>
                <a:gd name="connsiteY274" fmla="*/ 245379 h 874375"/>
                <a:gd name="connsiteX275" fmla="*/ 164561 w 817495"/>
                <a:gd name="connsiteY275" fmla="*/ 246996 h 874375"/>
                <a:gd name="connsiteX276" fmla="*/ 164022 w 817495"/>
                <a:gd name="connsiteY276" fmla="*/ 251460 h 874375"/>
                <a:gd name="connsiteX277" fmla="*/ 162329 w 817495"/>
                <a:gd name="connsiteY277" fmla="*/ 261158 h 874375"/>
                <a:gd name="connsiteX278" fmla="*/ 161790 w 817495"/>
                <a:gd name="connsiteY278" fmla="*/ 266546 h 874375"/>
                <a:gd name="connsiteX279" fmla="*/ 160097 w 817495"/>
                <a:gd name="connsiteY279" fmla="*/ 274397 h 874375"/>
                <a:gd name="connsiteX280" fmla="*/ 160097 w 817495"/>
                <a:gd name="connsiteY280" fmla="*/ 280246 h 874375"/>
                <a:gd name="connsiteX281" fmla="*/ 161329 w 817495"/>
                <a:gd name="connsiteY281" fmla="*/ 283094 h 874375"/>
                <a:gd name="connsiteX282" fmla="*/ 166562 w 817495"/>
                <a:gd name="connsiteY282" fmla="*/ 283094 h 874375"/>
                <a:gd name="connsiteX283" fmla="*/ 169795 w 817495"/>
                <a:gd name="connsiteY283" fmla="*/ 281016 h 874375"/>
                <a:gd name="connsiteX284" fmla="*/ 172258 w 817495"/>
                <a:gd name="connsiteY284" fmla="*/ 277091 h 874375"/>
                <a:gd name="connsiteX285" fmla="*/ 175337 w 817495"/>
                <a:gd name="connsiteY285" fmla="*/ 275859 h 874375"/>
                <a:gd name="connsiteX286" fmla="*/ 177569 w 817495"/>
                <a:gd name="connsiteY286" fmla="*/ 276398 h 874375"/>
                <a:gd name="connsiteX287" fmla="*/ 179724 w 817495"/>
                <a:gd name="connsiteY287" fmla="*/ 279092 h 874375"/>
                <a:gd name="connsiteX288" fmla="*/ 179724 w 817495"/>
                <a:gd name="connsiteY288" fmla="*/ 282478 h 874375"/>
                <a:gd name="connsiteX289" fmla="*/ 179416 w 817495"/>
                <a:gd name="connsiteY289" fmla="*/ 283710 h 874375"/>
                <a:gd name="connsiteX290" fmla="*/ 176799 w 817495"/>
                <a:gd name="connsiteY290" fmla="*/ 288867 h 874375"/>
                <a:gd name="connsiteX291" fmla="*/ 176338 w 817495"/>
                <a:gd name="connsiteY291" fmla="*/ 293100 h 874375"/>
                <a:gd name="connsiteX292" fmla="*/ 179262 w 817495"/>
                <a:gd name="connsiteY292" fmla="*/ 298565 h 874375"/>
                <a:gd name="connsiteX293" fmla="*/ 179493 w 817495"/>
                <a:gd name="connsiteY293" fmla="*/ 300721 h 874375"/>
                <a:gd name="connsiteX294" fmla="*/ 176645 w 817495"/>
                <a:gd name="connsiteY294" fmla="*/ 310265 h 874375"/>
                <a:gd name="connsiteX295" fmla="*/ 176030 w 817495"/>
                <a:gd name="connsiteY295" fmla="*/ 311342 h 874375"/>
                <a:gd name="connsiteX296" fmla="*/ 171412 w 817495"/>
                <a:gd name="connsiteY296" fmla="*/ 316422 h 874375"/>
                <a:gd name="connsiteX297" fmla="*/ 169487 w 817495"/>
                <a:gd name="connsiteY297" fmla="*/ 324273 h 874375"/>
                <a:gd name="connsiteX298" fmla="*/ 170026 w 817495"/>
                <a:gd name="connsiteY298" fmla="*/ 328814 h 874375"/>
                <a:gd name="connsiteX299" fmla="*/ 167640 w 817495"/>
                <a:gd name="connsiteY299" fmla="*/ 331893 h 874375"/>
                <a:gd name="connsiteX300" fmla="*/ 163715 w 817495"/>
                <a:gd name="connsiteY300" fmla="*/ 332432 h 874375"/>
                <a:gd name="connsiteX301" fmla="*/ 162406 w 817495"/>
                <a:gd name="connsiteY301" fmla="*/ 332278 h 874375"/>
                <a:gd name="connsiteX302" fmla="*/ 159019 w 817495"/>
                <a:gd name="connsiteY302" fmla="*/ 331123 h 874375"/>
                <a:gd name="connsiteX303" fmla="*/ 154555 w 817495"/>
                <a:gd name="connsiteY303" fmla="*/ 328660 h 874375"/>
                <a:gd name="connsiteX304" fmla="*/ 153785 w 817495"/>
                <a:gd name="connsiteY304" fmla="*/ 328045 h 874375"/>
                <a:gd name="connsiteX305" fmla="*/ 150476 w 817495"/>
                <a:gd name="connsiteY305" fmla="*/ 324427 h 874375"/>
                <a:gd name="connsiteX306" fmla="*/ 140470 w 817495"/>
                <a:gd name="connsiteY306" fmla="*/ 323349 h 874375"/>
                <a:gd name="connsiteX307" fmla="*/ 131772 w 817495"/>
                <a:gd name="connsiteY307" fmla="*/ 321579 h 874375"/>
                <a:gd name="connsiteX308" fmla="*/ 119149 w 817495"/>
                <a:gd name="connsiteY308" fmla="*/ 320501 h 874375"/>
                <a:gd name="connsiteX309" fmla="*/ 110913 w 817495"/>
                <a:gd name="connsiteY309" fmla="*/ 318731 h 874375"/>
                <a:gd name="connsiteX310" fmla="*/ 110298 w 817495"/>
                <a:gd name="connsiteY310" fmla="*/ 318501 h 874375"/>
                <a:gd name="connsiteX311" fmla="*/ 103293 w 817495"/>
                <a:gd name="connsiteY311" fmla="*/ 315268 h 874375"/>
                <a:gd name="connsiteX312" fmla="*/ 95596 w 817495"/>
                <a:gd name="connsiteY312" fmla="*/ 313728 h 874375"/>
                <a:gd name="connsiteX313" fmla="*/ 89824 w 817495"/>
                <a:gd name="connsiteY313" fmla="*/ 314267 h 874375"/>
                <a:gd name="connsiteX314" fmla="*/ 89208 w 817495"/>
                <a:gd name="connsiteY314" fmla="*/ 314267 h 874375"/>
                <a:gd name="connsiteX315" fmla="*/ 80664 w 817495"/>
                <a:gd name="connsiteY315" fmla="*/ 313190 h 874375"/>
                <a:gd name="connsiteX316" fmla="*/ 64347 w 817495"/>
                <a:gd name="connsiteY316" fmla="*/ 316884 h 874375"/>
                <a:gd name="connsiteX317" fmla="*/ 56958 w 817495"/>
                <a:gd name="connsiteY317" fmla="*/ 322657 h 874375"/>
                <a:gd name="connsiteX318" fmla="*/ 44412 w 817495"/>
                <a:gd name="connsiteY318" fmla="*/ 336896 h 874375"/>
                <a:gd name="connsiteX319" fmla="*/ 34713 w 817495"/>
                <a:gd name="connsiteY319" fmla="*/ 346594 h 874375"/>
                <a:gd name="connsiteX320" fmla="*/ 29941 w 817495"/>
                <a:gd name="connsiteY320" fmla="*/ 353060 h 874375"/>
                <a:gd name="connsiteX321" fmla="*/ 24015 w 817495"/>
                <a:gd name="connsiteY321" fmla="*/ 364528 h 874375"/>
                <a:gd name="connsiteX322" fmla="*/ 23399 w 817495"/>
                <a:gd name="connsiteY322" fmla="*/ 365298 h 874375"/>
                <a:gd name="connsiteX323" fmla="*/ 16625 w 817495"/>
                <a:gd name="connsiteY323" fmla="*/ 371455 h 874375"/>
                <a:gd name="connsiteX324" fmla="*/ 15394 w 817495"/>
                <a:gd name="connsiteY324" fmla="*/ 372148 h 874375"/>
                <a:gd name="connsiteX325" fmla="*/ 8313 w 817495"/>
                <a:gd name="connsiteY325" fmla="*/ 374304 h 874375"/>
                <a:gd name="connsiteX326" fmla="*/ 3772 w 817495"/>
                <a:gd name="connsiteY326" fmla="*/ 376151 h 874375"/>
                <a:gd name="connsiteX327" fmla="*/ 1232 w 817495"/>
                <a:gd name="connsiteY327" fmla="*/ 379076 h 874375"/>
                <a:gd name="connsiteX328" fmla="*/ 0 w 817495"/>
                <a:gd name="connsiteY328" fmla="*/ 383463 h 874375"/>
                <a:gd name="connsiteX329" fmla="*/ 2617 w 817495"/>
                <a:gd name="connsiteY329" fmla="*/ 387773 h 874375"/>
                <a:gd name="connsiteX330" fmla="*/ 8005 w 817495"/>
                <a:gd name="connsiteY330" fmla="*/ 393161 h 874375"/>
                <a:gd name="connsiteX331" fmla="*/ 17703 w 817495"/>
                <a:gd name="connsiteY331" fmla="*/ 399550 h 874375"/>
                <a:gd name="connsiteX332" fmla="*/ 28710 w 817495"/>
                <a:gd name="connsiteY332" fmla="*/ 405630 h 874375"/>
                <a:gd name="connsiteX333" fmla="*/ 32481 w 817495"/>
                <a:gd name="connsiteY333" fmla="*/ 408247 h 874375"/>
                <a:gd name="connsiteX334" fmla="*/ 37022 w 817495"/>
                <a:gd name="connsiteY334" fmla="*/ 409248 h 874375"/>
                <a:gd name="connsiteX335" fmla="*/ 38254 w 817495"/>
                <a:gd name="connsiteY335" fmla="*/ 409864 h 874375"/>
                <a:gd name="connsiteX336" fmla="*/ 42179 w 817495"/>
                <a:gd name="connsiteY336" fmla="*/ 413250 h 874375"/>
                <a:gd name="connsiteX337" fmla="*/ 43950 w 817495"/>
                <a:gd name="connsiteY337" fmla="*/ 415328 h 874375"/>
                <a:gd name="connsiteX338" fmla="*/ 54418 w 817495"/>
                <a:gd name="connsiteY338" fmla="*/ 410556 h 874375"/>
                <a:gd name="connsiteX339" fmla="*/ 56804 w 817495"/>
                <a:gd name="connsiteY339" fmla="*/ 410633 h 874375"/>
                <a:gd name="connsiteX340" fmla="*/ 59036 w 817495"/>
                <a:gd name="connsiteY340" fmla="*/ 411788 h 874375"/>
                <a:gd name="connsiteX341" fmla="*/ 60267 w 817495"/>
                <a:gd name="connsiteY341" fmla="*/ 413019 h 874375"/>
                <a:gd name="connsiteX342" fmla="*/ 63115 w 817495"/>
                <a:gd name="connsiteY342" fmla="*/ 418638 h 874375"/>
                <a:gd name="connsiteX343" fmla="*/ 63423 w 817495"/>
                <a:gd name="connsiteY343" fmla="*/ 419870 h 874375"/>
                <a:gd name="connsiteX344" fmla="*/ 63423 w 817495"/>
                <a:gd name="connsiteY344" fmla="*/ 427182 h 874375"/>
                <a:gd name="connsiteX345" fmla="*/ 62884 w 817495"/>
                <a:gd name="connsiteY345" fmla="*/ 434186 h 874375"/>
                <a:gd name="connsiteX346" fmla="*/ 62884 w 817495"/>
                <a:gd name="connsiteY346" fmla="*/ 438958 h 874375"/>
                <a:gd name="connsiteX347" fmla="*/ 65963 w 817495"/>
                <a:gd name="connsiteY347" fmla="*/ 442037 h 874375"/>
                <a:gd name="connsiteX348" fmla="*/ 70581 w 817495"/>
                <a:gd name="connsiteY348" fmla="*/ 445039 h 874375"/>
                <a:gd name="connsiteX349" fmla="*/ 75353 w 817495"/>
                <a:gd name="connsiteY349" fmla="*/ 449195 h 874375"/>
                <a:gd name="connsiteX350" fmla="*/ 76200 w 817495"/>
                <a:gd name="connsiteY350" fmla="*/ 450426 h 874375"/>
                <a:gd name="connsiteX351" fmla="*/ 78432 w 817495"/>
                <a:gd name="connsiteY351" fmla="*/ 457200 h 874375"/>
                <a:gd name="connsiteX352" fmla="*/ 77047 w 817495"/>
                <a:gd name="connsiteY352" fmla="*/ 460586 h 874375"/>
                <a:gd name="connsiteX353" fmla="*/ 75661 w 817495"/>
                <a:gd name="connsiteY353" fmla="*/ 461279 h 874375"/>
                <a:gd name="connsiteX354" fmla="*/ 93672 w 817495"/>
                <a:gd name="connsiteY354" fmla="*/ 473748 h 874375"/>
                <a:gd name="connsiteX355" fmla="*/ 94365 w 817495"/>
                <a:gd name="connsiteY355" fmla="*/ 474441 h 874375"/>
                <a:gd name="connsiteX356" fmla="*/ 101985 w 817495"/>
                <a:gd name="connsiteY356" fmla="*/ 485371 h 874375"/>
                <a:gd name="connsiteX357" fmla="*/ 112915 w 817495"/>
                <a:gd name="connsiteY357" fmla="*/ 494145 h 874375"/>
                <a:gd name="connsiteX358" fmla="*/ 113530 w 817495"/>
                <a:gd name="connsiteY358" fmla="*/ 494838 h 874375"/>
                <a:gd name="connsiteX359" fmla="*/ 117456 w 817495"/>
                <a:gd name="connsiteY359" fmla="*/ 500996 h 874375"/>
                <a:gd name="connsiteX360" fmla="*/ 121535 w 817495"/>
                <a:gd name="connsiteY360" fmla="*/ 509770 h 874375"/>
                <a:gd name="connsiteX361" fmla="*/ 126615 w 817495"/>
                <a:gd name="connsiteY361" fmla="*/ 516851 h 874375"/>
                <a:gd name="connsiteX362" fmla="*/ 133235 w 817495"/>
                <a:gd name="connsiteY362" fmla="*/ 521932 h 874375"/>
                <a:gd name="connsiteX363" fmla="*/ 141085 w 817495"/>
                <a:gd name="connsiteY363" fmla="*/ 524395 h 874375"/>
                <a:gd name="connsiteX364" fmla="*/ 146012 w 817495"/>
                <a:gd name="connsiteY364" fmla="*/ 523394 h 874375"/>
                <a:gd name="connsiteX365" fmla="*/ 151399 w 817495"/>
                <a:gd name="connsiteY365" fmla="*/ 521777 h 874375"/>
                <a:gd name="connsiteX366" fmla="*/ 153093 w 817495"/>
                <a:gd name="connsiteY366" fmla="*/ 521777 h 874375"/>
                <a:gd name="connsiteX367" fmla="*/ 156479 w 817495"/>
                <a:gd name="connsiteY367" fmla="*/ 522932 h 874375"/>
                <a:gd name="connsiteX368" fmla="*/ 158404 w 817495"/>
                <a:gd name="connsiteY368" fmla="*/ 525395 h 874375"/>
                <a:gd name="connsiteX369" fmla="*/ 158942 w 817495"/>
                <a:gd name="connsiteY369" fmla="*/ 532245 h 874375"/>
                <a:gd name="connsiteX370" fmla="*/ 160251 w 817495"/>
                <a:gd name="connsiteY370" fmla="*/ 535324 h 874375"/>
                <a:gd name="connsiteX371" fmla="*/ 167794 w 817495"/>
                <a:gd name="connsiteY371" fmla="*/ 543406 h 874375"/>
                <a:gd name="connsiteX372" fmla="*/ 168410 w 817495"/>
                <a:gd name="connsiteY372" fmla="*/ 544330 h 874375"/>
                <a:gd name="connsiteX373" fmla="*/ 169410 w 817495"/>
                <a:gd name="connsiteY373" fmla="*/ 547177 h 874375"/>
                <a:gd name="connsiteX374" fmla="*/ 171488 w 817495"/>
                <a:gd name="connsiteY374" fmla="*/ 545792 h 874375"/>
                <a:gd name="connsiteX375" fmla="*/ 172797 w 817495"/>
                <a:gd name="connsiteY375" fmla="*/ 545330 h 874375"/>
                <a:gd name="connsiteX376" fmla="*/ 178416 w 817495"/>
                <a:gd name="connsiteY376" fmla="*/ 544791 h 874375"/>
                <a:gd name="connsiteX377" fmla="*/ 179339 w 817495"/>
                <a:gd name="connsiteY377" fmla="*/ 544868 h 874375"/>
                <a:gd name="connsiteX378" fmla="*/ 200737 w 817495"/>
                <a:gd name="connsiteY378" fmla="*/ 549948 h 874375"/>
                <a:gd name="connsiteX379" fmla="*/ 201815 w 817495"/>
                <a:gd name="connsiteY379" fmla="*/ 550410 h 874375"/>
                <a:gd name="connsiteX380" fmla="*/ 208588 w 817495"/>
                <a:gd name="connsiteY380" fmla="*/ 555490 h 874375"/>
                <a:gd name="connsiteX381" fmla="*/ 208973 w 817495"/>
                <a:gd name="connsiteY381" fmla="*/ 555875 h 874375"/>
                <a:gd name="connsiteX382" fmla="*/ 244225 w 817495"/>
                <a:gd name="connsiteY382" fmla="*/ 595592 h 874375"/>
                <a:gd name="connsiteX383" fmla="*/ 252769 w 817495"/>
                <a:gd name="connsiteY383" fmla="*/ 601980 h 874375"/>
                <a:gd name="connsiteX384" fmla="*/ 259773 w 817495"/>
                <a:gd name="connsiteY384" fmla="*/ 605213 h 874375"/>
                <a:gd name="connsiteX385" fmla="*/ 281863 w 817495"/>
                <a:gd name="connsiteY385" fmla="*/ 611216 h 874375"/>
                <a:gd name="connsiteX386" fmla="*/ 290253 w 817495"/>
                <a:gd name="connsiteY386" fmla="*/ 615372 h 874375"/>
                <a:gd name="connsiteX387" fmla="*/ 339667 w 817495"/>
                <a:gd name="connsiteY387" fmla="*/ 652780 h 874375"/>
                <a:gd name="connsiteX388" fmla="*/ 354445 w 817495"/>
                <a:gd name="connsiteY388" fmla="*/ 660092 h 874375"/>
                <a:gd name="connsiteX389" fmla="*/ 380846 w 817495"/>
                <a:gd name="connsiteY389" fmla="*/ 661169 h 874375"/>
                <a:gd name="connsiteX390" fmla="*/ 381693 w 817495"/>
                <a:gd name="connsiteY390" fmla="*/ 661324 h 874375"/>
                <a:gd name="connsiteX391" fmla="*/ 407093 w 817495"/>
                <a:gd name="connsiteY391" fmla="*/ 670714 h 874375"/>
                <a:gd name="connsiteX392" fmla="*/ 410556 w 817495"/>
                <a:gd name="connsiteY392" fmla="*/ 670714 h 874375"/>
                <a:gd name="connsiteX393" fmla="*/ 414097 w 817495"/>
                <a:gd name="connsiteY393" fmla="*/ 670175 h 874375"/>
                <a:gd name="connsiteX394" fmla="*/ 416637 w 817495"/>
                <a:gd name="connsiteY394" fmla="*/ 671099 h 874375"/>
                <a:gd name="connsiteX395" fmla="*/ 420024 w 817495"/>
                <a:gd name="connsiteY395" fmla="*/ 675024 h 874375"/>
                <a:gd name="connsiteX396" fmla="*/ 420485 w 817495"/>
                <a:gd name="connsiteY396" fmla="*/ 675717 h 874375"/>
                <a:gd name="connsiteX397" fmla="*/ 422179 w 817495"/>
                <a:gd name="connsiteY397" fmla="*/ 679642 h 874375"/>
                <a:gd name="connsiteX398" fmla="*/ 422410 w 817495"/>
                <a:gd name="connsiteY398" fmla="*/ 681182 h 874375"/>
                <a:gd name="connsiteX399" fmla="*/ 421948 w 817495"/>
                <a:gd name="connsiteY399" fmla="*/ 684491 h 874375"/>
                <a:gd name="connsiteX400" fmla="*/ 422641 w 817495"/>
                <a:gd name="connsiteY400" fmla="*/ 687031 h 874375"/>
                <a:gd name="connsiteX401" fmla="*/ 425565 w 817495"/>
                <a:gd name="connsiteY401" fmla="*/ 689494 h 874375"/>
                <a:gd name="connsiteX402" fmla="*/ 434109 w 817495"/>
                <a:gd name="connsiteY402" fmla="*/ 692727 h 874375"/>
                <a:gd name="connsiteX403" fmla="*/ 441421 w 817495"/>
                <a:gd name="connsiteY403" fmla="*/ 694805 h 874375"/>
                <a:gd name="connsiteX404" fmla="*/ 448579 w 817495"/>
                <a:gd name="connsiteY404" fmla="*/ 694805 h 874375"/>
                <a:gd name="connsiteX405" fmla="*/ 455584 w 817495"/>
                <a:gd name="connsiteY405" fmla="*/ 693189 h 874375"/>
                <a:gd name="connsiteX406" fmla="*/ 485602 w 817495"/>
                <a:gd name="connsiteY406" fmla="*/ 682028 h 874375"/>
                <a:gd name="connsiteX407" fmla="*/ 486602 w 817495"/>
                <a:gd name="connsiteY407" fmla="*/ 681874 h 874375"/>
                <a:gd name="connsiteX408" fmla="*/ 495608 w 817495"/>
                <a:gd name="connsiteY408" fmla="*/ 681874 h 874375"/>
                <a:gd name="connsiteX409" fmla="*/ 497378 w 817495"/>
                <a:gd name="connsiteY409" fmla="*/ 682490 h 874375"/>
                <a:gd name="connsiteX410" fmla="*/ 508616 w 817495"/>
                <a:gd name="connsiteY410" fmla="*/ 691496 h 874375"/>
                <a:gd name="connsiteX411" fmla="*/ 509693 w 817495"/>
                <a:gd name="connsiteY411" fmla="*/ 693420 h 874375"/>
                <a:gd name="connsiteX412" fmla="*/ 512464 w 817495"/>
                <a:gd name="connsiteY412" fmla="*/ 719743 h 874375"/>
                <a:gd name="connsiteX413" fmla="*/ 519699 w 817495"/>
                <a:gd name="connsiteY413" fmla="*/ 730519 h 874375"/>
                <a:gd name="connsiteX414" fmla="*/ 543714 w 817495"/>
                <a:gd name="connsiteY414" fmla="*/ 747453 h 874375"/>
                <a:gd name="connsiteX415" fmla="*/ 556799 w 817495"/>
                <a:gd name="connsiteY415" fmla="*/ 752148 h 874375"/>
                <a:gd name="connsiteX416" fmla="*/ 569037 w 817495"/>
                <a:gd name="connsiteY416" fmla="*/ 750531 h 874375"/>
                <a:gd name="connsiteX417" fmla="*/ 570115 w 817495"/>
                <a:gd name="connsiteY417" fmla="*/ 750608 h 874375"/>
                <a:gd name="connsiteX418" fmla="*/ 585278 w 817495"/>
                <a:gd name="connsiteY418" fmla="*/ 754534 h 874375"/>
                <a:gd name="connsiteX419" fmla="*/ 587279 w 817495"/>
                <a:gd name="connsiteY419" fmla="*/ 756535 h 874375"/>
                <a:gd name="connsiteX420" fmla="*/ 592359 w 817495"/>
                <a:gd name="connsiteY420" fmla="*/ 775085 h 874375"/>
                <a:gd name="connsiteX421" fmla="*/ 595284 w 817495"/>
                <a:gd name="connsiteY421" fmla="*/ 815571 h 874375"/>
                <a:gd name="connsiteX422" fmla="*/ 598593 w 817495"/>
                <a:gd name="connsiteY422" fmla="*/ 827424 h 874375"/>
                <a:gd name="connsiteX423" fmla="*/ 600287 w 817495"/>
                <a:gd name="connsiteY423" fmla="*/ 838662 h 874375"/>
                <a:gd name="connsiteX424" fmla="*/ 603827 w 817495"/>
                <a:gd name="connsiteY424" fmla="*/ 847206 h 874375"/>
                <a:gd name="connsiteX425" fmla="*/ 613064 w 817495"/>
                <a:gd name="connsiteY425" fmla="*/ 854364 h 874375"/>
                <a:gd name="connsiteX426" fmla="*/ 625610 w 817495"/>
                <a:gd name="connsiteY426" fmla="*/ 859289 h 874375"/>
                <a:gd name="connsiteX427" fmla="*/ 665634 w 817495"/>
                <a:gd name="connsiteY427" fmla="*/ 867063 h 874375"/>
                <a:gd name="connsiteX428" fmla="*/ 666173 w 817495"/>
                <a:gd name="connsiteY428" fmla="*/ 867217 h 874375"/>
                <a:gd name="connsiteX429" fmla="*/ 672946 w 817495"/>
                <a:gd name="connsiteY429" fmla="*/ 870065 h 874375"/>
                <a:gd name="connsiteX430" fmla="*/ 678719 w 817495"/>
                <a:gd name="connsiteY430" fmla="*/ 872990 h 874375"/>
                <a:gd name="connsiteX431" fmla="*/ 683876 w 817495"/>
                <a:gd name="connsiteY431" fmla="*/ 874376 h 874375"/>
                <a:gd name="connsiteX432" fmla="*/ 690880 w 817495"/>
                <a:gd name="connsiteY432" fmla="*/ 873837 h 874375"/>
                <a:gd name="connsiteX433" fmla="*/ 709661 w 817495"/>
                <a:gd name="connsiteY433" fmla="*/ 867217 h 874375"/>
                <a:gd name="connsiteX434" fmla="*/ 716896 w 817495"/>
                <a:gd name="connsiteY434" fmla="*/ 865986 h 874375"/>
                <a:gd name="connsiteX435" fmla="*/ 717973 w 817495"/>
                <a:gd name="connsiteY435" fmla="*/ 865986 h 874375"/>
                <a:gd name="connsiteX436" fmla="*/ 720205 w 817495"/>
                <a:gd name="connsiteY436" fmla="*/ 866525 h 874375"/>
                <a:gd name="connsiteX437" fmla="*/ 721360 w 817495"/>
                <a:gd name="connsiteY437" fmla="*/ 860906 h 874375"/>
                <a:gd name="connsiteX438" fmla="*/ 722514 w 817495"/>
                <a:gd name="connsiteY438" fmla="*/ 859136 h 874375"/>
                <a:gd name="connsiteX439" fmla="*/ 725670 w 817495"/>
                <a:gd name="connsiteY439" fmla="*/ 856827 h 874375"/>
                <a:gd name="connsiteX440" fmla="*/ 726825 w 817495"/>
                <a:gd name="connsiteY440" fmla="*/ 853286 h 874375"/>
                <a:gd name="connsiteX441" fmla="*/ 725516 w 817495"/>
                <a:gd name="connsiteY441" fmla="*/ 847051 h 87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</a:cxnLst>
              <a:rect l="l" t="t" r="r" b="b"/>
              <a:pathLst>
                <a:path w="817495" h="874375">
                  <a:moveTo>
                    <a:pt x="725516" y="847051"/>
                  </a:moveTo>
                  <a:lnTo>
                    <a:pt x="722284" y="839509"/>
                  </a:lnTo>
                  <a:cubicBezTo>
                    <a:pt x="722130" y="839277"/>
                    <a:pt x="722130" y="838970"/>
                    <a:pt x="722053" y="838662"/>
                  </a:cubicBezTo>
                  <a:lnTo>
                    <a:pt x="720898" y="826885"/>
                  </a:lnTo>
                  <a:lnTo>
                    <a:pt x="719821" y="822190"/>
                  </a:lnTo>
                  <a:lnTo>
                    <a:pt x="712124" y="804718"/>
                  </a:lnTo>
                  <a:cubicBezTo>
                    <a:pt x="712047" y="804487"/>
                    <a:pt x="711970" y="804256"/>
                    <a:pt x="711893" y="804025"/>
                  </a:cubicBezTo>
                  <a:lnTo>
                    <a:pt x="711354" y="800100"/>
                  </a:lnTo>
                  <a:lnTo>
                    <a:pt x="711354" y="795789"/>
                  </a:lnTo>
                  <a:cubicBezTo>
                    <a:pt x="711354" y="795174"/>
                    <a:pt x="711585" y="794558"/>
                    <a:pt x="711893" y="794096"/>
                  </a:cubicBezTo>
                  <a:lnTo>
                    <a:pt x="713586" y="791864"/>
                  </a:lnTo>
                  <a:cubicBezTo>
                    <a:pt x="713740" y="791710"/>
                    <a:pt x="713894" y="791479"/>
                    <a:pt x="714048" y="791325"/>
                  </a:cubicBezTo>
                  <a:lnTo>
                    <a:pt x="716357" y="789478"/>
                  </a:lnTo>
                  <a:lnTo>
                    <a:pt x="716973" y="788246"/>
                  </a:lnTo>
                  <a:lnTo>
                    <a:pt x="717435" y="783320"/>
                  </a:lnTo>
                  <a:lnTo>
                    <a:pt x="716203" y="780550"/>
                  </a:lnTo>
                  <a:lnTo>
                    <a:pt x="714664" y="779010"/>
                  </a:lnTo>
                  <a:lnTo>
                    <a:pt x="709430" y="776393"/>
                  </a:lnTo>
                  <a:lnTo>
                    <a:pt x="701887" y="771775"/>
                  </a:lnTo>
                  <a:lnTo>
                    <a:pt x="684184" y="757536"/>
                  </a:lnTo>
                  <a:lnTo>
                    <a:pt x="669329" y="742142"/>
                  </a:lnTo>
                  <a:cubicBezTo>
                    <a:pt x="668328" y="741064"/>
                    <a:pt x="668251" y="739448"/>
                    <a:pt x="669251" y="738370"/>
                  </a:cubicBezTo>
                  <a:lnTo>
                    <a:pt x="676564" y="729903"/>
                  </a:lnTo>
                  <a:lnTo>
                    <a:pt x="700116" y="700732"/>
                  </a:lnTo>
                  <a:lnTo>
                    <a:pt x="706736" y="691342"/>
                  </a:lnTo>
                  <a:cubicBezTo>
                    <a:pt x="706967" y="691111"/>
                    <a:pt x="707198" y="690803"/>
                    <a:pt x="707428" y="690649"/>
                  </a:cubicBezTo>
                  <a:lnTo>
                    <a:pt x="714202" y="685954"/>
                  </a:lnTo>
                  <a:lnTo>
                    <a:pt x="724593" y="667943"/>
                  </a:lnTo>
                  <a:lnTo>
                    <a:pt x="744143" y="625994"/>
                  </a:lnTo>
                  <a:lnTo>
                    <a:pt x="747222" y="616604"/>
                  </a:lnTo>
                  <a:lnTo>
                    <a:pt x="747222" y="614141"/>
                  </a:lnTo>
                  <a:lnTo>
                    <a:pt x="746452" y="611832"/>
                  </a:lnTo>
                  <a:lnTo>
                    <a:pt x="746221" y="611601"/>
                  </a:lnTo>
                  <a:lnTo>
                    <a:pt x="745682" y="611062"/>
                  </a:lnTo>
                  <a:lnTo>
                    <a:pt x="741757" y="609600"/>
                  </a:lnTo>
                  <a:cubicBezTo>
                    <a:pt x="741526" y="609523"/>
                    <a:pt x="741295" y="609369"/>
                    <a:pt x="741141" y="609292"/>
                  </a:cubicBezTo>
                  <a:lnTo>
                    <a:pt x="731982" y="603057"/>
                  </a:lnTo>
                  <a:lnTo>
                    <a:pt x="729288" y="603057"/>
                  </a:lnTo>
                  <a:lnTo>
                    <a:pt x="729288" y="603057"/>
                  </a:lnTo>
                  <a:cubicBezTo>
                    <a:pt x="727979" y="603057"/>
                    <a:pt x="726902" y="602211"/>
                    <a:pt x="726594" y="600903"/>
                  </a:cubicBezTo>
                  <a:lnTo>
                    <a:pt x="726055" y="598670"/>
                  </a:lnTo>
                  <a:lnTo>
                    <a:pt x="723746" y="577503"/>
                  </a:lnTo>
                  <a:lnTo>
                    <a:pt x="724285" y="560801"/>
                  </a:lnTo>
                  <a:lnTo>
                    <a:pt x="724824" y="555028"/>
                  </a:lnTo>
                  <a:cubicBezTo>
                    <a:pt x="724978" y="553874"/>
                    <a:pt x="725747" y="552873"/>
                    <a:pt x="726902" y="552565"/>
                  </a:cubicBezTo>
                  <a:lnTo>
                    <a:pt x="733059" y="550872"/>
                  </a:lnTo>
                  <a:lnTo>
                    <a:pt x="759460" y="540943"/>
                  </a:lnTo>
                  <a:lnTo>
                    <a:pt x="763078" y="538326"/>
                  </a:lnTo>
                  <a:lnTo>
                    <a:pt x="767465" y="533862"/>
                  </a:lnTo>
                  <a:lnTo>
                    <a:pt x="768773" y="531322"/>
                  </a:lnTo>
                  <a:lnTo>
                    <a:pt x="769235" y="527704"/>
                  </a:lnTo>
                  <a:lnTo>
                    <a:pt x="768465" y="522316"/>
                  </a:lnTo>
                  <a:lnTo>
                    <a:pt x="768158" y="520161"/>
                  </a:lnTo>
                  <a:cubicBezTo>
                    <a:pt x="768158" y="520007"/>
                    <a:pt x="768158" y="519930"/>
                    <a:pt x="768158" y="519776"/>
                  </a:cubicBezTo>
                  <a:cubicBezTo>
                    <a:pt x="768158" y="519622"/>
                    <a:pt x="768158" y="519545"/>
                    <a:pt x="768158" y="519391"/>
                  </a:cubicBezTo>
                  <a:lnTo>
                    <a:pt x="768158" y="519391"/>
                  </a:lnTo>
                  <a:lnTo>
                    <a:pt x="768158" y="519391"/>
                  </a:lnTo>
                  <a:lnTo>
                    <a:pt x="768312" y="518237"/>
                  </a:lnTo>
                  <a:lnTo>
                    <a:pt x="768696" y="514850"/>
                  </a:lnTo>
                  <a:cubicBezTo>
                    <a:pt x="768850" y="513926"/>
                    <a:pt x="769389" y="513080"/>
                    <a:pt x="770236" y="512695"/>
                  </a:cubicBezTo>
                  <a:lnTo>
                    <a:pt x="772468" y="511540"/>
                  </a:lnTo>
                  <a:cubicBezTo>
                    <a:pt x="773622" y="510925"/>
                    <a:pt x="775085" y="511233"/>
                    <a:pt x="775855" y="512233"/>
                  </a:cubicBezTo>
                  <a:lnTo>
                    <a:pt x="777702" y="514465"/>
                  </a:lnTo>
                  <a:lnTo>
                    <a:pt x="782089" y="514080"/>
                  </a:lnTo>
                  <a:lnTo>
                    <a:pt x="791633" y="505999"/>
                  </a:lnTo>
                  <a:lnTo>
                    <a:pt x="791095" y="492760"/>
                  </a:lnTo>
                  <a:lnTo>
                    <a:pt x="787246" y="474672"/>
                  </a:lnTo>
                  <a:lnTo>
                    <a:pt x="785476" y="442191"/>
                  </a:lnTo>
                  <a:cubicBezTo>
                    <a:pt x="785476" y="441883"/>
                    <a:pt x="785476" y="441652"/>
                    <a:pt x="785553" y="441344"/>
                  </a:cubicBezTo>
                  <a:lnTo>
                    <a:pt x="787246" y="434571"/>
                  </a:lnTo>
                  <a:cubicBezTo>
                    <a:pt x="787400" y="433878"/>
                    <a:pt x="787862" y="433262"/>
                    <a:pt x="788478" y="432878"/>
                  </a:cubicBezTo>
                  <a:lnTo>
                    <a:pt x="806104" y="421871"/>
                  </a:lnTo>
                  <a:lnTo>
                    <a:pt x="813955" y="412942"/>
                  </a:lnTo>
                  <a:lnTo>
                    <a:pt x="815494" y="409402"/>
                  </a:lnTo>
                  <a:lnTo>
                    <a:pt x="817495" y="398780"/>
                  </a:lnTo>
                  <a:lnTo>
                    <a:pt x="817110" y="397009"/>
                  </a:lnTo>
                  <a:lnTo>
                    <a:pt x="814339" y="392853"/>
                  </a:lnTo>
                  <a:lnTo>
                    <a:pt x="810799" y="390313"/>
                  </a:lnTo>
                  <a:cubicBezTo>
                    <a:pt x="810491" y="390082"/>
                    <a:pt x="810260" y="389851"/>
                    <a:pt x="810106" y="389544"/>
                  </a:cubicBezTo>
                  <a:lnTo>
                    <a:pt x="788016" y="355369"/>
                  </a:lnTo>
                  <a:lnTo>
                    <a:pt x="783475" y="353291"/>
                  </a:lnTo>
                  <a:lnTo>
                    <a:pt x="772083" y="356370"/>
                  </a:lnTo>
                  <a:lnTo>
                    <a:pt x="756535" y="358679"/>
                  </a:lnTo>
                  <a:lnTo>
                    <a:pt x="745067" y="361988"/>
                  </a:lnTo>
                  <a:lnTo>
                    <a:pt x="743604" y="362758"/>
                  </a:lnTo>
                  <a:lnTo>
                    <a:pt x="732059" y="372687"/>
                  </a:lnTo>
                  <a:lnTo>
                    <a:pt x="728826" y="374611"/>
                  </a:lnTo>
                  <a:cubicBezTo>
                    <a:pt x="728518" y="374842"/>
                    <a:pt x="728133" y="374919"/>
                    <a:pt x="727748" y="374996"/>
                  </a:cubicBezTo>
                  <a:lnTo>
                    <a:pt x="723823" y="375535"/>
                  </a:lnTo>
                  <a:lnTo>
                    <a:pt x="719513" y="375535"/>
                  </a:lnTo>
                  <a:cubicBezTo>
                    <a:pt x="719205" y="375535"/>
                    <a:pt x="718897" y="375458"/>
                    <a:pt x="718589" y="375381"/>
                  </a:cubicBezTo>
                  <a:lnTo>
                    <a:pt x="711816" y="373149"/>
                  </a:lnTo>
                  <a:cubicBezTo>
                    <a:pt x="711508" y="373072"/>
                    <a:pt x="711200" y="372841"/>
                    <a:pt x="710892" y="372687"/>
                  </a:cubicBezTo>
                  <a:lnTo>
                    <a:pt x="705504" y="368300"/>
                  </a:lnTo>
                  <a:lnTo>
                    <a:pt x="705504" y="368300"/>
                  </a:lnTo>
                  <a:lnTo>
                    <a:pt x="704273" y="368300"/>
                  </a:lnTo>
                  <a:lnTo>
                    <a:pt x="699116" y="370378"/>
                  </a:lnTo>
                  <a:cubicBezTo>
                    <a:pt x="698808" y="370532"/>
                    <a:pt x="698423" y="370609"/>
                    <a:pt x="698038" y="370609"/>
                  </a:cubicBezTo>
                  <a:lnTo>
                    <a:pt x="692342" y="370609"/>
                  </a:lnTo>
                  <a:lnTo>
                    <a:pt x="673639" y="377228"/>
                  </a:lnTo>
                  <a:cubicBezTo>
                    <a:pt x="672946" y="377459"/>
                    <a:pt x="672253" y="377459"/>
                    <a:pt x="671561" y="377152"/>
                  </a:cubicBezTo>
                  <a:lnTo>
                    <a:pt x="667635" y="375458"/>
                  </a:lnTo>
                  <a:lnTo>
                    <a:pt x="664787" y="373611"/>
                  </a:lnTo>
                  <a:lnTo>
                    <a:pt x="660862" y="374457"/>
                  </a:lnTo>
                  <a:cubicBezTo>
                    <a:pt x="660400" y="374534"/>
                    <a:pt x="659938" y="374534"/>
                    <a:pt x="659476" y="374380"/>
                  </a:cubicBezTo>
                  <a:lnTo>
                    <a:pt x="637001" y="367607"/>
                  </a:lnTo>
                  <a:cubicBezTo>
                    <a:pt x="636232" y="367376"/>
                    <a:pt x="635616" y="366837"/>
                    <a:pt x="635231" y="366145"/>
                  </a:cubicBezTo>
                  <a:cubicBezTo>
                    <a:pt x="634923" y="365452"/>
                    <a:pt x="634846" y="364605"/>
                    <a:pt x="635154" y="363835"/>
                  </a:cubicBezTo>
                  <a:lnTo>
                    <a:pt x="644621" y="341592"/>
                  </a:lnTo>
                  <a:lnTo>
                    <a:pt x="645699" y="336281"/>
                  </a:lnTo>
                  <a:lnTo>
                    <a:pt x="646161" y="331432"/>
                  </a:lnTo>
                  <a:lnTo>
                    <a:pt x="644621" y="325736"/>
                  </a:lnTo>
                  <a:cubicBezTo>
                    <a:pt x="644544" y="325505"/>
                    <a:pt x="644544" y="325274"/>
                    <a:pt x="644544" y="324966"/>
                  </a:cubicBezTo>
                  <a:lnTo>
                    <a:pt x="644544" y="319886"/>
                  </a:lnTo>
                  <a:lnTo>
                    <a:pt x="644544" y="319886"/>
                  </a:lnTo>
                  <a:cubicBezTo>
                    <a:pt x="644544" y="319578"/>
                    <a:pt x="644621" y="319270"/>
                    <a:pt x="644698" y="318962"/>
                  </a:cubicBezTo>
                  <a:lnTo>
                    <a:pt x="650856" y="300951"/>
                  </a:lnTo>
                  <a:cubicBezTo>
                    <a:pt x="651010" y="300490"/>
                    <a:pt x="651318" y="300105"/>
                    <a:pt x="651625" y="299720"/>
                  </a:cubicBezTo>
                  <a:lnTo>
                    <a:pt x="664710" y="288251"/>
                  </a:lnTo>
                  <a:lnTo>
                    <a:pt x="667635" y="282864"/>
                  </a:lnTo>
                  <a:lnTo>
                    <a:pt x="668713" y="277630"/>
                  </a:lnTo>
                  <a:cubicBezTo>
                    <a:pt x="668867" y="276937"/>
                    <a:pt x="669251" y="276321"/>
                    <a:pt x="669790" y="275936"/>
                  </a:cubicBezTo>
                  <a:lnTo>
                    <a:pt x="672022" y="274243"/>
                  </a:lnTo>
                  <a:cubicBezTo>
                    <a:pt x="672330" y="274012"/>
                    <a:pt x="672638" y="273858"/>
                    <a:pt x="672946" y="273781"/>
                  </a:cubicBezTo>
                  <a:lnTo>
                    <a:pt x="677949" y="272395"/>
                  </a:lnTo>
                  <a:lnTo>
                    <a:pt x="678488" y="271241"/>
                  </a:lnTo>
                  <a:lnTo>
                    <a:pt x="682336" y="262005"/>
                  </a:lnTo>
                  <a:lnTo>
                    <a:pt x="677795" y="254308"/>
                  </a:lnTo>
                  <a:lnTo>
                    <a:pt x="671715" y="250767"/>
                  </a:lnTo>
                  <a:lnTo>
                    <a:pt x="667635" y="249304"/>
                  </a:lnTo>
                  <a:lnTo>
                    <a:pt x="662170" y="246303"/>
                  </a:lnTo>
                  <a:lnTo>
                    <a:pt x="639387" y="229216"/>
                  </a:lnTo>
                  <a:lnTo>
                    <a:pt x="635693" y="225598"/>
                  </a:lnTo>
                  <a:cubicBezTo>
                    <a:pt x="635462" y="225367"/>
                    <a:pt x="635308" y="225136"/>
                    <a:pt x="635154" y="224905"/>
                  </a:cubicBezTo>
                  <a:lnTo>
                    <a:pt x="633461" y="221519"/>
                  </a:lnTo>
                  <a:cubicBezTo>
                    <a:pt x="633153" y="220826"/>
                    <a:pt x="633076" y="220056"/>
                    <a:pt x="633307" y="219364"/>
                  </a:cubicBezTo>
                  <a:lnTo>
                    <a:pt x="637232" y="207510"/>
                  </a:lnTo>
                  <a:cubicBezTo>
                    <a:pt x="637309" y="207279"/>
                    <a:pt x="637386" y="207125"/>
                    <a:pt x="637540" y="206895"/>
                  </a:cubicBezTo>
                  <a:lnTo>
                    <a:pt x="642851" y="198428"/>
                  </a:lnTo>
                  <a:lnTo>
                    <a:pt x="643775" y="188883"/>
                  </a:lnTo>
                  <a:lnTo>
                    <a:pt x="640311" y="184111"/>
                  </a:lnTo>
                  <a:lnTo>
                    <a:pt x="607753" y="168640"/>
                  </a:lnTo>
                  <a:lnTo>
                    <a:pt x="600825" y="166562"/>
                  </a:lnTo>
                  <a:lnTo>
                    <a:pt x="597285" y="166100"/>
                  </a:lnTo>
                  <a:lnTo>
                    <a:pt x="587587" y="166100"/>
                  </a:lnTo>
                  <a:lnTo>
                    <a:pt x="581660" y="167101"/>
                  </a:lnTo>
                  <a:lnTo>
                    <a:pt x="578504" y="168486"/>
                  </a:lnTo>
                  <a:lnTo>
                    <a:pt x="574425" y="172566"/>
                  </a:lnTo>
                  <a:cubicBezTo>
                    <a:pt x="574117" y="172874"/>
                    <a:pt x="573732" y="173105"/>
                    <a:pt x="573347" y="173258"/>
                  </a:cubicBezTo>
                  <a:lnTo>
                    <a:pt x="566574" y="175491"/>
                  </a:lnTo>
                  <a:cubicBezTo>
                    <a:pt x="566420" y="175568"/>
                    <a:pt x="566189" y="175568"/>
                    <a:pt x="565958" y="175645"/>
                  </a:cubicBezTo>
                  <a:lnTo>
                    <a:pt x="555259" y="176799"/>
                  </a:lnTo>
                  <a:lnTo>
                    <a:pt x="545484" y="179031"/>
                  </a:lnTo>
                  <a:lnTo>
                    <a:pt x="543560" y="179878"/>
                  </a:lnTo>
                  <a:lnTo>
                    <a:pt x="537710" y="184650"/>
                  </a:lnTo>
                  <a:cubicBezTo>
                    <a:pt x="537479" y="184804"/>
                    <a:pt x="537249" y="184958"/>
                    <a:pt x="536941" y="185112"/>
                  </a:cubicBezTo>
                  <a:lnTo>
                    <a:pt x="525703" y="189576"/>
                  </a:lnTo>
                  <a:cubicBezTo>
                    <a:pt x="525318" y="189730"/>
                    <a:pt x="524933" y="189807"/>
                    <a:pt x="524548" y="189807"/>
                  </a:cubicBezTo>
                  <a:lnTo>
                    <a:pt x="513311" y="189268"/>
                  </a:lnTo>
                  <a:lnTo>
                    <a:pt x="496455" y="195811"/>
                  </a:lnTo>
                  <a:cubicBezTo>
                    <a:pt x="496147" y="195965"/>
                    <a:pt x="495762" y="196042"/>
                    <a:pt x="495454" y="196042"/>
                  </a:cubicBezTo>
                  <a:lnTo>
                    <a:pt x="488142" y="196042"/>
                  </a:lnTo>
                  <a:lnTo>
                    <a:pt x="479367" y="194887"/>
                  </a:lnTo>
                  <a:lnTo>
                    <a:pt x="465359" y="190269"/>
                  </a:lnTo>
                  <a:lnTo>
                    <a:pt x="453813" y="187498"/>
                  </a:lnTo>
                  <a:lnTo>
                    <a:pt x="442037" y="182264"/>
                  </a:lnTo>
                  <a:cubicBezTo>
                    <a:pt x="441729" y="182110"/>
                    <a:pt x="441421" y="181956"/>
                    <a:pt x="441190" y="181648"/>
                  </a:cubicBezTo>
                  <a:lnTo>
                    <a:pt x="437804" y="178262"/>
                  </a:lnTo>
                  <a:cubicBezTo>
                    <a:pt x="437573" y="178031"/>
                    <a:pt x="437419" y="177800"/>
                    <a:pt x="437265" y="177569"/>
                  </a:cubicBezTo>
                  <a:lnTo>
                    <a:pt x="435572" y="174182"/>
                  </a:lnTo>
                  <a:cubicBezTo>
                    <a:pt x="435418" y="173874"/>
                    <a:pt x="435341" y="173567"/>
                    <a:pt x="435264" y="173182"/>
                  </a:cubicBezTo>
                  <a:lnTo>
                    <a:pt x="434186" y="161098"/>
                  </a:lnTo>
                  <a:lnTo>
                    <a:pt x="433262" y="158403"/>
                  </a:lnTo>
                  <a:lnTo>
                    <a:pt x="406477" y="119380"/>
                  </a:lnTo>
                  <a:lnTo>
                    <a:pt x="399473" y="103139"/>
                  </a:lnTo>
                  <a:cubicBezTo>
                    <a:pt x="399396" y="102908"/>
                    <a:pt x="399319" y="102677"/>
                    <a:pt x="399319" y="102524"/>
                  </a:cubicBezTo>
                  <a:lnTo>
                    <a:pt x="398780" y="99137"/>
                  </a:lnTo>
                  <a:cubicBezTo>
                    <a:pt x="398703" y="98829"/>
                    <a:pt x="398703" y="98521"/>
                    <a:pt x="398780" y="98213"/>
                  </a:cubicBezTo>
                  <a:lnTo>
                    <a:pt x="399935" y="91440"/>
                  </a:lnTo>
                  <a:lnTo>
                    <a:pt x="404553" y="78047"/>
                  </a:lnTo>
                  <a:lnTo>
                    <a:pt x="406092" y="69965"/>
                  </a:lnTo>
                  <a:lnTo>
                    <a:pt x="405630" y="66733"/>
                  </a:lnTo>
                  <a:lnTo>
                    <a:pt x="400704" y="53494"/>
                  </a:lnTo>
                  <a:lnTo>
                    <a:pt x="398857" y="44642"/>
                  </a:lnTo>
                  <a:lnTo>
                    <a:pt x="398318" y="38023"/>
                  </a:lnTo>
                  <a:lnTo>
                    <a:pt x="387388" y="26631"/>
                  </a:lnTo>
                  <a:lnTo>
                    <a:pt x="353830" y="4618"/>
                  </a:lnTo>
                  <a:lnTo>
                    <a:pt x="347441" y="3310"/>
                  </a:lnTo>
                  <a:lnTo>
                    <a:pt x="346364" y="4387"/>
                  </a:lnTo>
                  <a:lnTo>
                    <a:pt x="348057" y="9467"/>
                  </a:lnTo>
                  <a:lnTo>
                    <a:pt x="351213" y="15163"/>
                  </a:lnTo>
                  <a:cubicBezTo>
                    <a:pt x="351290" y="15317"/>
                    <a:pt x="351367" y="15548"/>
                    <a:pt x="351444" y="15702"/>
                  </a:cubicBezTo>
                  <a:lnTo>
                    <a:pt x="354830" y="27555"/>
                  </a:lnTo>
                  <a:cubicBezTo>
                    <a:pt x="354907" y="27786"/>
                    <a:pt x="354907" y="28094"/>
                    <a:pt x="354907" y="28325"/>
                  </a:cubicBezTo>
                  <a:lnTo>
                    <a:pt x="354907" y="41794"/>
                  </a:lnTo>
                  <a:cubicBezTo>
                    <a:pt x="354907" y="42179"/>
                    <a:pt x="354830" y="42564"/>
                    <a:pt x="354676" y="42872"/>
                  </a:cubicBezTo>
                  <a:lnTo>
                    <a:pt x="353368" y="46028"/>
                  </a:lnTo>
                  <a:lnTo>
                    <a:pt x="353753" y="47952"/>
                  </a:lnTo>
                  <a:cubicBezTo>
                    <a:pt x="353830" y="48260"/>
                    <a:pt x="353830" y="48568"/>
                    <a:pt x="353830" y="48799"/>
                  </a:cubicBezTo>
                  <a:lnTo>
                    <a:pt x="353291" y="53879"/>
                  </a:lnTo>
                  <a:cubicBezTo>
                    <a:pt x="353137" y="55033"/>
                    <a:pt x="352367" y="55957"/>
                    <a:pt x="351290" y="56265"/>
                  </a:cubicBezTo>
                  <a:lnTo>
                    <a:pt x="343824" y="58420"/>
                  </a:lnTo>
                  <a:lnTo>
                    <a:pt x="337974" y="62115"/>
                  </a:lnTo>
                  <a:cubicBezTo>
                    <a:pt x="337666" y="62345"/>
                    <a:pt x="337281" y="62422"/>
                    <a:pt x="336896" y="62499"/>
                  </a:cubicBezTo>
                  <a:lnTo>
                    <a:pt x="333510" y="63038"/>
                  </a:lnTo>
                  <a:cubicBezTo>
                    <a:pt x="333125" y="63115"/>
                    <a:pt x="332740" y="63115"/>
                    <a:pt x="332278" y="62961"/>
                  </a:cubicBezTo>
                  <a:lnTo>
                    <a:pt x="326121" y="61268"/>
                  </a:lnTo>
                  <a:lnTo>
                    <a:pt x="312112" y="54341"/>
                  </a:lnTo>
                  <a:lnTo>
                    <a:pt x="308418" y="51878"/>
                  </a:lnTo>
                  <a:cubicBezTo>
                    <a:pt x="308264" y="51723"/>
                    <a:pt x="308033" y="51569"/>
                    <a:pt x="307879" y="51416"/>
                  </a:cubicBezTo>
                  <a:lnTo>
                    <a:pt x="302260" y="45258"/>
                  </a:lnTo>
                  <a:cubicBezTo>
                    <a:pt x="302029" y="45027"/>
                    <a:pt x="301875" y="44719"/>
                    <a:pt x="301721" y="44411"/>
                  </a:cubicBezTo>
                  <a:lnTo>
                    <a:pt x="295564" y="29248"/>
                  </a:lnTo>
                  <a:lnTo>
                    <a:pt x="291869" y="23476"/>
                  </a:lnTo>
                  <a:cubicBezTo>
                    <a:pt x="291407" y="22783"/>
                    <a:pt x="291330" y="22013"/>
                    <a:pt x="291561" y="21243"/>
                  </a:cubicBezTo>
                  <a:lnTo>
                    <a:pt x="293639" y="13546"/>
                  </a:lnTo>
                  <a:lnTo>
                    <a:pt x="291099" y="3387"/>
                  </a:lnTo>
                  <a:lnTo>
                    <a:pt x="289098" y="0"/>
                  </a:lnTo>
                  <a:lnTo>
                    <a:pt x="286327" y="2463"/>
                  </a:lnTo>
                  <a:lnTo>
                    <a:pt x="283556" y="7081"/>
                  </a:lnTo>
                  <a:lnTo>
                    <a:pt x="283556" y="18088"/>
                  </a:lnTo>
                  <a:lnTo>
                    <a:pt x="285173" y="28325"/>
                  </a:lnTo>
                  <a:lnTo>
                    <a:pt x="289560" y="40794"/>
                  </a:lnTo>
                  <a:cubicBezTo>
                    <a:pt x="289868" y="41717"/>
                    <a:pt x="289714" y="42641"/>
                    <a:pt x="289175" y="43411"/>
                  </a:cubicBezTo>
                  <a:cubicBezTo>
                    <a:pt x="288636" y="44181"/>
                    <a:pt x="287713" y="44642"/>
                    <a:pt x="286789" y="44488"/>
                  </a:cubicBezTo>
                  <a:lnTo>
                    <a:pt x="277784" y="43949"/>
                  </a:lnTo>
                  <a:cubicBezTo>
                    <a:pt x="276937" y="43872"/>
                    <a:pt x="276090" y="43411"/>
                    <a:pt x="275629" y="42718"/>
                  </a:cubicBezTo>
                  <a:lnTo>
                    <a:pt x="268316" y="32019"/>
                  </a:lnTo>
                  <a:lnTo>
                    <a:pt x="262082" y="22398"/>
                  </a:lnTo>
                  <a:lnTo>
                    <a:pt x="254616" y="4310"/>
                  </a:lnTo>
                  <a:lnTo>
                    <a:pt x="252769" y="4079"/>
                  </a:lnTo>
                  <a:lnTo>
                    <a:pt x="244071" y="9698"/>
                  </a:lnTo>
                  <a:lnTo>
                    <a:pt x="229832" y="23399"/>
                  </a:lnTo>
                  <a:cubicBezTo>
                    <a:pt x="229524" y="23706"/>
                    <a:pt x="229139" y="23937"/>
                    <a:pt x="228754" y="24015"/>
                  </a:cubicBezTo>
                  <a:lnTo>
                    <a:pt x="221211" y="26554"/>
                  </a:lnTo>
                  <a:lnTo>
                    <a:pt x="212744" y="39254"/>
                  </a:lnTo>
                  <a:lnTo>
                    <a:pt x="202969" y="50800"/>
                  </a:lnTo>
                  <a:lnTo>
                    <a:pt x="193425" y="62576"/>
                  </a:lnTo>
                  <a:cubicBezTo>
                    <a:pt x="192732" y="63423"/>
                    <a:pt x="191578" y="63808"/>
                    <a:pt x="190577" y="63577"/>
                  </a:cubicBezTo>
                  <a:lnTo>
                    <a:pt x="185882" y="62422"/>
                  </a:lnTo>
                  <a:lnTo>
                    <a:pt x="182726" y="67964"/>
                  </a:lnTo>
                  <a:lnTo>
                    <a:pt x="179955" y="85436"/>
                  </a:lnTo>
                  <a:lnTo>
                    <a:pt x="174259" y="103293"/>
                  </a:lnTo>
                  <a:cubicBezTo>
                    <a:pt x="173875" y="104525"/>
                    <a:pt x="172797" y="105294"/>
                    <a:pt x="171488" y="105217"/>
                  </a:cubicBezTo>
                  <a:cubicBezTo>
                    <a:pt x="170257" y="105140"/>
                    <a:pt x="169179" y="104294"/>
                    <a:pt x="168872" y="103062"/>
                  </a:cubicBezTo>
                  <a:lnTo>
                    <a:pt x="167178" y="96289"/>
                  </a:lnTo>
                  <a:lnTo>
                    <a:pt x="166024" y="90054"/>
                  </a:lnTo>
                  <a:lnTo>
                    <a:pt x="164099" y="94980"/>
                  </a:lnTo>
                  <a:lnTo>
                    <a:pt x="156172" y="111452"/>
                  </a:lnTo>
                  <a:lnTo>
                    <a:pt x="145011" y="131618"/>
                  </a:lnTo>
                  <a:lnTo>
                    <a:pt x="141701" y="142009"/>
                  </a:lnTo>
                  <a:cubicBezTo>
                    <a:pt x="141470" y="142779"/>
                    <a:pt x="140932" y="143395"/>
                    <a:pt x="140162" y="143702"/>
                  </a:cubicBezTo>
                  <a:lnTo>
                    <a:pt x="131464" y="148013"/>
                  </a:lnTo>
                  <a:lnTo>
                    <a:pt x="129001" y="156325"/>
                  </a:lnTo>
                  <a:lnTo>
                    <a:pt x="120150" y="175721"/>
                  </a:lnTo>
                  <a:lnTo>
                    <a:pt x="121227" y="191347"/>
                  </a:lnTo>
                  <a:lnTo>
                    <a:pt x="124537" y="203739"/>
                  </a:lnTo>
                  <a:lnTo>
                    <a:pt x="127924" y="221903"/>
                  </a:lnTo>
                  <a:lnTo>
                    <a:pt x="132311" y="234449"/>
                  </a:lnTo>
                  <a:cubicBezTo>
                    <a:pt x="132388" y="234681"/>
                    <a:pt x="132465" y="234834"/>
                    <a:pt x="132465" y="235065"/>
                  </a:cubicBezTo>
                  <a:lnTo>
                    <a:pt x="134081" y="252152"/>
                  </a:lnTo>
                  <a:lnTo>
                    <a:pt x="134851" y="252922"/>
                  </a:lnTo>
                  <a:lnTo>
                    <a:pt x="136313" y="252383"/>
                  </a:lnTo>
                  <a:lnTo>
                    <a:pt x="139315" y="241377"/>
                  </a:lnTo>
                  <a:cubicBezTo>
                    <a:pt x="139392" y="241069"/>
                    <a:pt x="139546" y="240838"/>
                    <a:pt x="139700" y="240530"/>
                  </a:cubicBezTo>
                  <a:lnTo>
                    <a:pt x="143087" y="235450"/>
                  </a:lnTo>
                  <a:cubicBezTo>
                    <a:pt x="143318" y="235065"/>
                    <a:pt x="143625" y="234758"/>
                    <a:pt x="144010" y="234603"/>
                  </a:cubicBezTo>
                  <a:lnTo>
                    <a:pt x="147936" y="232372"/>
                  </a:lnTo>
                  <a:cubicBezTo>
                    <a:pt x="148705" y="231910"/>
                    <a:pt x="149629" y="231910"/>
                    <a:pt x="150476" y="232217"/>
                  </a:cubicBezTo>
                  <a:lnTo>
                    <a:pt x="154401" y="233911"/>
                  </a:lnTo>
                  <a:cubicBezTo>
                    <a:pt x="154632" y="234065"/>
                    <a:pt x="154940" y="234142"/>
                    <a:pt x="155094" y="234372"/>
                  </a:cubicBezTo>
                  <a:lnTo>
                    <a:pt x="159019" y="237759"/>
                  </a:lnTo>
                  <a:lnTo>
                    <a:pt x="162175" y="241454"/>
                  </a:lnTo>
                  <a:cubicBezTo>
                    <a:pt x="162329" y="241608"/>
                    <a:pt x="162406" y="241839"/>
                    <a:pt x="162560" y="241993"/>
                  </a:cubicBezTo>
                  <a:lnTo>
                    <a:pt x="164253" y="245379"/>
                  </a:lnTo>
                  <a:cubicBezTo>
                    <a:pt x="164484" y="245918"/>
                    <a:pt x="164561" y="246457"/>
                    <a:pt x="164561" y="246996"/>
                  </a:cubicBezTo>
                  <a:lnTo>
                    <a:pt x="164022" y="251460"/>
                  </a:lnTo>
                  <a:lnTo>
                    <a:pt x="162329" y="261158"/>
                  </a:lnTo>
                  <a:lnTo>
                    <a:pt x="161790" y="266546"/>
                  </a:lnTo>
                  <a:lnTo>
                    <a:pt x="160097" y="274397"/>
                  </a:lnTo>
                  <a:lnTo>
                    <a:pt x="160097" y="280246"/>
                  </a:lnTo>
                  <a:lnTo>
                    <a:pt x="161329" y="283094"/>
                  </a:lnTo>
                  <a:lnTo>
                    <a:pt x="166562" y="283094"/>
                  </a:lnTo>
                  <a:lnTo>
                    <a:pt x="169795" y="281016"/>
                  </a:lnTo>
                  <a:lnTo>
                    <a:pt x="172258" y="277091"/>
                  </a:lnTo>
                  <a:cubicBezTo>
                    <a:pt x="172874" y="276090"/>
                    <a:pt x="174182" y="275551"/>
                    <a:pt x="175337" y="275859"/>
                  </a:cubicBezTo>
                  <a:lnTo>
                    <a:pt x="177569" y="276398"/>
                  </a:lnTo>
                  <a:cubicBezTo>
                    <a:pt x="178801" y="276706"/>
                    <a:pt x="179724" y="277860"/>
                    <a:pt x="179724" y="279092"/>
                  </a:cubicBezTo>
                  <a:lnTo>
                    <a:pt x="179724" y="282478"/>
                  </a:lnTo>
                  <a:cubicBezTo>
                    <a:pt x="179724" y="282940"/>
                    <a:pt x="179647" y="283325"/>
                    <a:pt x="179416" y="283710"/>
                  </a:cubicBezTo>
                  <a:lnTo>
                    <a:pt x="176799" y="288867"/>
                  </a:lnTo>
                  <a:lnTo>
                    <a:pt x="176338" y="293100"/>
                  </a:lnTo>
                  <a:lnTo>
                    <a:pt x="179262" y="298565"/>
                  </a:lnTo>
                  <a:cubicBezTo>
                    <a:pt x="179647" y="299181"/>
                    <a:pt x="179724" y="299951"/>
                    <a:pt x="179493" y="300721"/>
                  </a:cubicBezTo>
                  <a:lnTo>
                    <a:pt x="176645" y="310265"/>
                  </a:lnTo>
                  <a:cubicBezTo>
                    <a:pt x="176492" y="310650"/>
                    <a:pt x="176338" y="311034"/>
                    <a:pt x="176030" y="311342"/>
                  </a:cubicBezTo>
                  <a:lnTo>
                    <a:pt x="171412" y="316422"/>
                  </a:lnTo>
                  <a:lnTo>
                    <a:pt x="169487" y="324273"/>
                  </a:lnTo>
                  <a:lnTo>
                    <a:pt x="170026" y="328814"/>
                  </a:lnTo>
                  <a:cubicBezTo>
                    <a:pt x="170180" y="330354"/>
                    <a:pt x="169102" y="331662"/>
                    <a:pt x="167640" y="331893"/>
                  </a:cubicBezTo>
                  <a:lnTo>
                    <a:pt x="163715" y="332432"/>
                  </a:lnTo>
                  <a:cubicBezTo>
                    <a:pt x="163253" y="332509"/>
                    <a:pt x="162868" y="332432"/>
                    <a:pt x="162406" y="332278"/>
                  </a:cubicBezTo>
                  <a:lnTo>
                    <a:pt x="159019" y="331123"/>
                  </a:lnTo>
                  <a:lnTo>
                    <a:pt x="154555" y="328660"/>
                  </a:lnTo>
                  <a:cubicBezTo>
                    <a:pt x="154247" y="328507"/>
                    <a:pt x="154016" y="328275"/>
                    <a:pt x="153785" y="328045"/>
                  </a:cubicBezTo>
                  <a:lnTo>
                    <a:pt x="150476" y="324427"/>
                  </a:lnTo>
                  <a:lnTo>
                    <a:pt x="140470" y="323349"/>
                  </a:lnTo>
                  <a:lnTo>
                    <a:pt x="131772" y="321579"/>
                  </a:lnTo>
                  <a:lnTo>
                    <a:pt x="119149" y="320501"/>
                  </a:lnTo>
                  <a:lnTo>
                    <a:pt x="110913" y="318731"/>
                  </a:lnTo>
                  <a:cubicBezTo>
                    <a:pt x="110682" y="318654"/>
                    <a:pt x="110528" y="318654"/>
                    <a:pt x="110298" y="318501"/>
                  </a:cubicBezTo>
                  <a:lnTo>
                    <a:pt x="103293" y="315268"/>
                  </a:lnTo>
                  <a:lnTo>
                    <a:pt x="95596" y="313728"/>
                  </a:lnTo>
                  <a:lnTo>
                    <a:pt x="89824" y="314267"/>
                  </a:lnTo>
                  <a:cubicBezTo>
                    <a:pt x="89593" y="314267"/>
                    <a:pt x="89439" y="314267"/>
                    <a:pt x="89208" y="314267"/>
                  </a:cubicBezTo>
                  <a:lnTo>
                    <a:pt x="80664" y="313190"/>
                  </a:lnTo>
                  <a:lnTo>
                    <a:pt x="64347" y="316884"/>
                  </a:lnTo>
                  <a:lnTo>
                    <a:pt x="56958" y="322657"/>
                  </a:lnTo>
                  <a:lnTo>
                    <a:pt x="44412" y="336896"/>
                  </a:lnTo>
                  <a:lnTo>
                    <a:pt x="34713" y="346594"/>
                  </a:lnTo>
                  <a:lnTo>
                    <a:pt x="29941" y="353060"/>
                  </a:lnTo>
                  <a:lnTo>
                    <a:pt x="24015" y="364528"/>
                  </a:lnTo>
                  <a:cubicBezTo>
                    <a:pt x="23861" y="364836"/>
                    <a:pt x="23630" y="365067"/>
                    <a:pt x="23399" y="365298"/>
                  </a:cubicBezTo>
                  <a:lnTo>
                    <a:pt x="16625" y="371455"/>
                  </a:lnTo>
                  <a:cubicBezTo>
                    <a:pt x="16241" y="371764"/>
                    <a:pt x="15856" y="371994"/>
                    <a:pt x="15394" y="372148"/>
                  </a:cubicBezTo>
                  <a:lnTo>
                    <a:pt x="8313" y="374304"/>
                  </a:lnTo>
                  <a:lnTo>
                    <a:pt x="3772" y="376151"/>
                  </a:lnTo>
                  <a:lnTo>
                    <a:pt x="1232" y="379076"/>
                  </a:lnTo>
                  <a:lnTo>
                    <a:pt x="0" y="383463"/>
                  </a:lnTo>
                  <a:lnTo>
                    <a:pt x="2617" y="387773"/>
                  </a:lnTo>
                  <a:lnTo>
                    <a:pt x="8005" y="393161"/>
                  </a:lnTo>
                  <a:lnTo>
                    <a:pt x="17703" y="399550"/>
                  </a:lnTo>
                  <a:lnTo>
                    <a:pt x="28710" y="405630"/>
                  </a:lnTo>
                  <a:lnTo>
                    <a:pt x="32481" y="408247"/>
                  </a:lnTo>
                  <a:lnTo>
                    <a:pt x="37022" y="409248"/>
                  </a:lnTo>
                  <a:cubicBezTo>
                    <a:pt x="37484" y="409325"/>
                    <a:pt x="37869" y="409555"/>
                    <a:pt x="38254" y="409864"/>
                  </a:cubicBezTo>
                  <a:lnTo>
                    <a:pt x="42179" y="413250"/>
                  </a:lnTo>
                  <a:lnTo>
                    <a:pt x="43950" y="415328"/>
                  </a:lnTo>
                  <a:lnTo>
                    <a:pt x="54418" y="410556"/>
                  </a:lnTo>
                  <a:cubicBezTo>
                    <a:pt x="55187" y="410171"/>
                    <a:pt x="56111" y="410248"/>
                    <a:pt x="56804" y="410633"/>
                  </a:cubicBezTo>
                  <a:lnTo>
                    <a:pt x="59036" y="411788"/>
                  </a:lnTo>
                  <a:cubicBezTo>
                    <a:pt x="59575" y="412096"/>
                    <a:pt x="60036" y="412480"/>
                    <a:pt x="60267" y="413019"/>
                  </a:cubicBezTo>
                  <a:lnTo>
                    <a:pt x="63115" y="418638"/>
                  </a:lnTo>
                  <a:cubicBezTo>
                    <a:pt x="63346" y="419023"/>
                    <a:pt x="63423" y="419485"/>
                    <a:pt x="63423" y="419870"/>
                  </a:cubicBezTo>
                  <a:lnTo>
                    <a:pt x="63423" y="427182"/>
                  </a:lnTo>
                  <a:lnTo>
                    <a:pt x="62884" y="434186"/>
                  </a:lnTo>
                  <a:lnTo>
                    <a:pt x="62884" y="438958"/>
                  </a:lnTo>
                  <a:lnTo>
                    <a:pt x="65963" y="442037"/>
                  </a:lnTo>
                  <a:lnTo>
                    <a:pt x="70581" y="445039"/>
                  </a:lnTo>
                  <a:lnTo>
                    <a:pt x="75353" y="449195"/>
                  </a:lnTo>
                  <a:cubicBezTo>
                    <a:pt x="75738" y="449503"/>
                    <a:pt x="76046" y="449965"/>
                    <a:pt x="76200" y="450426"/>
                  </a:cubicBezTo>
                  <a:lnTo>
                    <a:pt x="78432" y="457200"/>
                  </a:lnTo>
                  <a:cubicBezTo>
                    <a:pt x="78894" y="458509"/>
                    <a:pt x="78278" y="459971"/>
                    <a:pt x="77047" y="460586"/>
                  </a:cubicBezTo>
                  <a:lnTo>
                    <a:pt x="75661" y="461279"/>
                  </a:lnTo>
                  <a:lnTo>
                    <a:pt x="93672" y="473748"/>
                  </a:lnTo>
                  <a:cubicBezTo>
                    <a:pt x="93980" y="473979"/>
                    <a:pt x="94211" y="474210"/>
                    <a:pt x="94365" y="474441"/>
                  </a:cubicBezTo>
                  <a:lnTo>
                    <a:pt x="101985" y="485371"/>
                  </a:lnTo>
                  <a:lnTo>
                    <a:pt x="112915" y="494145"/>
                  </a:lnTo>
                  <a:cubicBezTo>
                    <a:pt x="113145" y="494376"/>
                    <a:pt x="113376" y="494607"/>
                    <a:pt x="113530" y="494838"/>
                  </a:cubicBezTo>
                  <a:lnTo>
                    <a:pt x="117456" y="500996"/>
                  </a:lnTo>
                  <a:lnTo>
                    <a:pt x="121535" y="509770"/>
                  </a:lnTo>
                  <a:lnTo>
                    <a:pt x="126615" y="516851"/>
                  </a:lnTo>
                  <a:lnTo>
                    <a:pt x="133235" y="521932"/>
                  </a:lnTo>
                  <a:lnTo>
                    <a:pt x="141085" y="524395"/>
                  </a:lnTo>
                  <a:lnTo>
                    <a:pt x="146012" y="523394"/>
                  </a:lnTo>
                  <a:lnTo>
                    <a:pt x="151399" y="521777"/>
                  </a:lnTo>
                  <a:cubicBezTo>
                    <a:pt x="151938" y="521623"/>
                    <a:pt x="152554" y="521623"/>
                    <a:pt x="153093" y="521777"/>
                  </a:cubicBezTo>
                  <a:lnTo>
                    <a:pt x="156479" y="522932"/>
                  </a:lnTo>
                  <a:cubicBezTo>
                    <a:pt x="157557" y="523317"/>
                    <a:pt x="158327" y="524241"/>
                    <a:pt x="158404" y="525395"/>
                  </a:cubicBezTo>
                  <a:lnTo>
                    <a:pt x="158942" y="532245"/>
                  </a:lnTo>
                  <a:lnTo>
                    <a:pt x="160251" y="535324"/>
                  </a:lnTo>
                  <a:lnTo>
                    <a:pt x="167794" y="543406"/>
                  </a:lnTo>
                  <a:cubicBezTo>
                    <a:pt x="168025" y="543714"/>
                    <a:pt x="168256" y="544022"/>
                    <a:pt x="168410" y="544330"/>
                  </a:cubicBezTo>
                  <a:lnTo>
                    <a:pt x="169410" y="547177"/>
                  </a:lnTo>
                  <a:lnTo>
                    <a:pt x="171488" y="545792"/>
                  </a:lnTo>
                  <a:cubicBezTo>
                    <a:pt x="171873" y="545561"/>
                    <a:pt x="172335" y="545407"/>
                    <a:pt x="172797" y="545330"/>
                  </a:cubicBezTo>
                  <a:lnTo>
                    <a:pt x="178416" y="544791"/>
                  </a:lnTo>
                  <a:cubicBezTo>
                    <a:pt x="178724" y="544791"/>
                    <a:pt x="179032" y="544791"/>
                    <a:pt x="179339" y="544868"/>
                  </a:cubicBezTo>
                  <a:lnTo>
                    <a:pt x="200737" y="549948"/>
                  </a:lnTo>
                  <a:cubicBezTo>
                    <a:pt x="201122" y="550025"/>
                    <a:pt x="201430" y="550179"/>
                    <a:pt x="201815" y="550410"/>
                  </a:cubicBezTo>
                  <a:lnTo>
                    <a:pt x="208588" y="555490"/>
                  </a:lnTo>
                  <a:cubicBezTo>
                    <a:pt x="208742" y="555644"/>
                    <a:pt x="208896" y="555721"/>
                    <a:pt x="208973" y="555875"/>
                  </a:cubicBezTo>
                  <a:lnTo>
                    <a:pt x="244225" y="595592"/>
                  </a:lnTo>
                  <a:lnTo>
                    <a:pt x="252769" y="601980"/>
                  </a:lnTo>
                  <a:lnTo>
                    <a:pt x="259773" y="605213"/>
                  </a:lnTo>
                  <a:lnTo>
                    <a:pt x="281863" y="611216"/>
                  </a:lnTo>
                  <a:lnTo>
                    <a:pt x="290253" y="615372"/>
                  </a:lnTo>
                  <a:lnTo>
                    <a:pt x="339667" y="652780"/>
                  </a:lnTo>
                  <a:lnTo>
                    <a:pt x="354445" y="660092"/>
                  </a:lnTo>
                  <a:lnTo>
                    <a:pt x="380846" y="661169"/>
                  </a:lnTo>
                  <a:cubicBezTo>
                    <a:pt x="381154" y="661169"/>
                    <a:pt x="381462" y="661246"/>
                    <a:pt x="381693" y="661324"/>
                  </a:cubicBezTo>
                  <a:lnTo>
                    <a:pt x="407093" y="670714"/>
                  </a:lnTo>
                  <a:lnTo>
                    <a:pt x="410556" y="670714"/>
                  </a:lnTo>
                  <a:lnTo>
                    <a:pt x="414097" y="670175"/>
                  </a:lnTo>
                  <a:cubicBezTo>
                    <a:pt x="415021" y="670021"/>
                    <a:pt x="416021" y="670406"/>
                    <a:pt x="416637" y="671099"/>
                  </a:cubicBezTo>
                  <a:lnTo>
                    <a:pt x="420024" y="675024"/>
                  </a:lnTo>
                  <a:cubicBezTo>
                    <a:pt x="420178" y="675255"/>
                    <a:pt x="420332" y="675486"/>
                    <a:pt x="420485" y="675717"/>
                  </a:cubicBezTo>
                  <a:lnTo>
                    <a:pt x="422179" y="679642"/>
                  </a:lnTo>
                  <a:cubicBezTo>
                    <a:pt x="422410" y="680104"/>
                    <a:pt x="422487" y="680643"/>
                    <a:pt x="422410" y="681182"/>
                  </a:cubicBezTo>
                  <a:lnTo>
                    <a:pt x="421948" y="684491"/>
                  </a:lnTo>
                  <a:lnTo>
                    <a:pt x="422641" y="687031"/>
                  </a:lnTo>
                  <a:lnTo>
                    <a:pt x="425565" y="689494"/>
                  </a:lnTo>
                  <a:lnTo>
                    <a:pt x="434109" y="692727"/>
                  </a:lnTo>
                  <a:lnTo>
                    <a:pt x="441421" y="694805"/>
                  </a:lnTo>
                  <a:lnTo>
                    <a:pt x="448579" y="694805"/>
                  </a:lnTo>
                  <a:lnTo>
                    <a:pt x="455584" y="693189"/>
                  </a:lnTo>
                  <a:lnTo>
                    <a:pt x="485602" y="682028"/>
                  </a:lnTo>
                  <a:cubicBezTo>
                    <a:pt x="485910" y="681874"/>
                    <a:pt x="486218" y="681874"/>
                    <a:pt x="486602" y="681874"/>
                  </a:cubicBezTo>
                  <a:lnTo>
                    <a:pt x="495608" y="681874"/>
                  </a:lnTo>
                  <a:cubicBezTo>
                    <a:pt x="496224" y="681874"/>
                    <a:pt x="496839" y="682105"/>
                    <a:pt x="497378" y="682490"/>
                  </a:cubicBezTo>
                  <a:lnTo>
                    <a:pt x="508616" y="691496"/>
                  </a:lnTo>
                  <a:cubicBezTo>
                    <a:pt x="509232" y="691957"/>
                    <a:pt x="509616" y="692650"/>
                    <a:pt x="509693" y="693420"/>
                  </a:cubicBezTo>
                  <a:lnTo>
                    <a:pt x="512464" y="719743"/>
                  </a:lnTo>
                  <a:lnTo>
                    <a:pt x="519699" y="730519"/>
                  </a:lnTo>
                  <a:lnTo>
                    <a:pt x="543714" y="747453"/>
                  </a:lnTo>
                  <a:lnTo>
                    <a:pt x="556799" y="752148"/>
                  </a:lnTo>
                  <a:lnTo>
                    <a:pt x="569037" y="750531"/>
                  </a:lnTo>
                  <a:cubicBezTo>
                    <a:pt x="569422" y="750455"/>
                    <a:pt x="569730" y="750531"/>
                    <a:pt x="570115" y="750608"/>
                  </a:cubicBezTo>
                  <a:lnTo>
                    <a:pt x="585278" y="754534"/>
                  </a:lnTo>
                  <a:cubicBezTo>
                    <a:pt x="586278" y="754765"/>
                    <a:pt x="587048" y="755534"/>
                    <a:pt x="587279" y="756535"/>
                  </a:cubicBezTo>
                  <a:lnTo>
                    <a:pt x="592359" y="775085"/>
                  </a:lnTo>
                  <a:lnTo>
                    <a:pt x="595284" y="815571"/>
                  </a:lnTo>
                  <a:lnTo>
                    <a:pt x="598593" y="827424"/>
                  </a:lnTo>
                  <a:lnTo>
                    <a:pt x="600287" y="838662"/>
                  </a:lnTo>
                  <a:lnTo>
                    <a:pt x="603827" y="847206"/>
                  </a:lnTo>
                  <a:lnTo>
                    <a:pt x="613064" y="854364"/>
                  </a:lnTo>
                  <a:lnTo>
                    <a:pt x="625610" y="859289"/>
                  </a:lnTo>
                  <a:lnTo>
                    <a:pt x="665634" y="867063"/>
                  </a:lnTo>
                  <a:cubicBezTo>
                    <a:pt x="665788" y="867140"/>
                    <a:pt x="666019" y="867140"/>
                    <a:pt x="666173" y="867217"/>
                  </a:cubicBezTo>
                  <a:lnTo>
                    <a:pt x="672946" y="870065"/>
                  </a:lnTo>
                  <a:lnTo>
                    <a:pt x="678719" y="872990"/>
                  </a:lnTo>
                  <a:lnTo>
                    <a:pt x="683876" y="874376"/>
                  </a:lnTo>
                  <a:lnTo>
                    <a:pt x="690880" y="873837"/>
                  </a:lnTo>
                  <a:lnTo>
                    <a:pt x="709661" y="867217"/>
                  </a:lnTo>
                  <a:lnTo>
                    <a:pt x="716896" y="865986"/>
                  </a:lnTo>
                  <a:cubicBezTo>
                    <a:pt x="717281" y="865909"/>
                    <a:pt x="717588" y="865909"/>
                    <a:pt x="717973" y="865986"/>
                  </a:cubicBezTo>
                  <a:lnTo>
                    <a:pt x="720205" y="866525"/>
                  </a:lnTo>
                  <a:lnTo>
                    <a:pt x="721360" y="860906"/>
                  </a:lnTo>
                  <a:cubicBezTo>
                    <a:pt x="721514" y="860213"/>
                    <a:pt x="721899" y="859598"/>
                    <a:pt x="722514" y="859136"/>
                  </a:cubicBezTo>
                  <a:lnTo>
                    <a:pt x="725670" y="856827"/>
                  </a:lnTo>
                  <a:lnTo>
                    <a:pt x="726825" y="853286"/>
                  </a:lnTo>
                  <a:lnTo>
                    <a:pt x="725516" y="847051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9" name="Forma libre: forma 111">
              <a:extLst>
                <a:ext uri="{FF2B5EF4-FFF2-40B4-BE49-F238E27FC236}">
                  <a16:creationId xmlns:a16="http://schemas.microsoft.com/office/drawing/2014/main" id="{9711CF7E-9BD9-2ACD-1549-3AD4C26830D4}"/>
                </a:ext>
              </a:extLst>
            </p:cNvPr>
            <p:cNvSpPr/>
            <p:nvPr/>
          </p:nvSpPr>
          <p:spPr>
            <a:xfrm>
              <a:off x="4098174" y="4136428"/>
              <a:ext cx="39870" cy="62961"/>
            </a:xfrm>
            <a:custGeom>
              <a:avLst/>
              <a:gdLst>
                <a:gd name="connsiteX0" fmla="*/ 28479 w 39870"/>
                <a:gd name="connsiteY0" fmla="*/ 62962 h 62961"/>
                <a:gd name="connsiteX1" fmla="*/ 36638 w 39870"/>
                <a:gd name="connsiteY1" fmla="*/ 60806 h 62961"/>
                <a:gd name="connsiteX2" fmla="*/ 39870 w 39870"/>
                <a:gd name="connsiteY2" fmla="*/ 52032 h 62961"/>
                <a:gd name="connsiteX3" fmla="*/ 39332 w 39870"/>
                <a:gd name="connsiteY3" fmla="*/ 40717 h 62961"/>
                <a:gd name="connsiteX4" fmla="*/ 36330 w 39870"/>
                <a:gd name="connsiteY4" fmla="*/ 33713 h 62961"/>
                <a:gd name="connsiteX5" fmla="*/ 27632 w 39870"/>
                <a:gd name="connsiteY5" fmla="*/ 23322 h 62961"/>
                <a:gd name="connsiteX6" fmla="*/ 27016 w 39870"/>
                <a:gd name="connsiteY6" fmla="*/ 22167 h 62961"/>
                <a:gd name="connsiteX7" fmla="*/ 26478 w 39870"/>
                <a:gd name="connsiteY7" fmla="*/ 19935 h 62961"/>
                <a:gd name="connsiteX8" fmla="*/ 26708 w 39870"/>
                <a:gd name="connsiteY8" fmla="*/ 18011 h 62961"/>
                <a:gd name="connsiteX9" fmla="*/ 27401 w 39870"/>
                <a:gd name="connsiteY9" fmla="*/ 16703 h 62961"/>
                <a:gd name="connsiteX10" fmla="*/ 26632 w 39870"/>
                <a:gd name="connsiteY10" fmla="*/ 13701 h 62961"/>
                <a:gd name="connsiteX11" fmla="*/ 24091 w 39870"/>
                <a:gd name="connsiteY11" fmla="*/ 10237 h 62961"/>
                <a:gd name="connsiteX12" fmla="*/ 23707 w 39870"/>
                <a:gd name="connsiteY12" fmla="*/ 9468 h 62961"/>
                <a:gd name="connsiteX13" fmla="*/ 21782 w 39870"/>
                <a:gd name="connsiteY13" fmla="*/ 3772 h 62961"/>
                <a:gd name="connsiteX14" fmla="*/ 15933 w 39870"/>
                <a:gd name="connsiteY14" fmla="*/ 462 h 62961"/>
                <a:gd name="connsiteX15" fmla="*/ 9313 w 39870"/>
                <a:gd name="connsiteY15" fmla="*/ 2848 h 62961"/>
                <a:gd name="connsiteX16" fmla="*/ 7081 w 39870"/>
                <a:gd name="connsiteY16" fmla="*/ 2694 h 62961"/>
                <a:gd name="connsiteX17" fmla="*/ 1693 w 39870"/>
                <a:gd name="connsiteY17" fmla="*/ 0 h 62961"/>
                <a:gd name="connsiteX18" fmla="*/ 231 w 39870"/>
                <a:gd name="connsiteY18" fmla="*/ 847 h 62961"/>
                <a:gd name="connsiteX19" fmla="*/ 0 w 39870"/>
                <a:gd name="connsiteY19" fmla="*/ 2540 h 62961"/>
                <a:gd name="connsiteX20" fmla="*/ 5234 w 39870"/>
                <a:gd name="connsiteY20" fmla="*/ 12392 h 62961"/>
                <a:gd name="connsiteX21" fmla="*/ 7851 w 39870"/>
                <a:gd name="connsiteY21" fmla="*/ 16010 h 62961"/>
                <a:gd name="connsiteX22" fmla="*/ 8159 w 39870"/>
                <a:gd name="connsiteY22" fmla="*/ 18781 h 62961"/>
                <a:gd name="connsiteX23" fmla="*/ 6465 w 39870"/>
                <a:gd name="connsiteY23" fmla="*/ 22706 h 62961"/>
                <a:gd name="connsiteX24" fmla="*/ 5465 w 39870"/>
                <a:gd name="connsiteY24" fmla="*/ 23938 h 62961"/>
                <a:gd name="connsiteX25" fmla="*/ 770 w 39870"/>
                <a:gd name="connsiteY25" fmla="*/ 27248 h 62961"/>
                <a:gd name="connsiteX26" fmla="*/ 77 w 39870"/>
                <a:gd name="connsiteY26" fmla="*/ 30788 h 62961"/>
                <a:gd name="connsiteX27" fmla="*/ 3618 w 39870"/>
                <a:gd name="connsiteY27" fmla="*/ 37792 h 62961"/>
                <a:gd name="connsiteX28" fmla="*/ 11776 w 39870"/>
                <a:gd name="connsiteY28" fmla="*/ 48645 h 62961"/>
                <a:gd name="connsiteX29" fmla="*/ 21398 w 39870"/>
                <a:gd name="connsiteY29" fmla="*/ 58805 h 62961"/>
                <a:gd name="connsiteX30" fmla="*/ 28479 w 39870"/>
                <a:gd name="connsiteY30" fmla="*/ 62962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70" h="62961">
                  <a:moveTo>
                    <a:pt x="28479" y="62962"/>
                  </a:moveTo>
                  <a:lnTo>
                    <a:pt x="36638" y="60806"/>
                  </a:lnTo>
                  <a:lnTo>
                    <a:pt x="39870" y="52032"/>
                  </a:lnTo>
                  <a:lnTo>
                    <a:pt x="39332" y="40717"/>
                  </a:lnTo>
                  <a:lnTo>
                    <a:pt x="36330" y="33713"/>
                  </a:lnTo>
                  <a:lnTo>
                    <a:pt x="27632" y="23322"/>
                  </a:lnTo>
                  <a:cubicBezTo>
                    <a:pt x="27324" y="23014"/>
                    <a:pt x="27170" y="22629"/>
                    <a:pt x="27016" y="22167"/>
                  </a:cubicBezTo>
                  <a:lnTo>
                    <a:pt x="26478" y="19935"/>
                  </a:lnTo>
                  <a:cubicBezTo>
                    <a:pt x="26324" y="19319"/>
                    <a:pt x="26401" y="18627"/>
                    <a:pt x="26708" y="18011"/>
                  </a:cubicBezTo>
                  <a:lnTo>
                    <a:pt x="27401" y="16703"/>
                  </a:lnTo>
                  <a:lnTo>
                    <a:pt x="26632" y="13701"/>
                  </a:lnTo>
                  <a:lnTo>
                    <a:pt x="24091" y="10237"/>
                  </a:lnTo>
                  <a:cubicBezTo>
                    <a:pt x="23938" y="10006"/>
                    <a:pt x="23784" y="9775"/>
                    <a:pt x="23707" y="9468"/>
                  </a:cubicBezTo>
                  <a:lnTo>
                    <a:pt x="21782" y="3772"/>
                  </a:lnTo>
                  <a:lnTo>
                    <a:pt x="15933" y="462"/>
                  </a:lnTo>
                  <a:lnTo>
                    <a:pt x="9313" y="2848"/>
                  </a:lnTo>
                  <a:cubicBezTo>
                    <a:pt x="8621" y="3079"/>
                    <a:pt x="7774" y="3079"/>
                    <a:pt x="7081" y="2694"/>
                  </a:cubicBezTo>
                  <a:lnTo>
                    <a:pt x="1693" y="0"/>
                  </a:lnTo>
                  <a:lnTo>
                    <a:pt x="231" y="847"/>
                  </a:lnTo>
                  <a:lnTo>
                    <a:pt x="0" y="2540"/>
                  </a:lnTo>
                  <a:lnTo>
                    <a:pt x="5234" y="12392"/>
                  </a:lnTo>
                  <a:lnTo>
                    <a:pt x="7851" y="16010"/>
                  </a:lnTo>
                  <a:cubicBezTo>
                    <a:pt x="8390" y="16780"/>
                    <a:pt x="8544" y="17857"/>
                    <a:pt x="8159" y="18781"/>
                  </a:cubicBezTo>
                  <a:lnTo>
                    <a:pt x="6465" y="22706"/>
                  </a:lnTo>
                  <a:cubicBezTo>
                    <a:pt x="6235" y="23168"/>
                    <a:pt x="5927" y="23630"/>
                    <a:pt x="5465" y="23938"/>
                  </a:cubicBezTo>
                  <a:lnTo>
                    <a:pt x="770" y="27248"/>
                  </a:lnTo>
                  <a:lnTo>
                    <a:pt x="77" y="30788"/>
                  </a:lnTo>
                  <a:lnTo>
                    <a:pt x="3618" y="37792"/>
                  </a:lnTo>
                  <a:lnTo>
                    <a:pt x="11776" y="48645"/>
                  </a:lnTo>
                  <a:lnTo>
                    <a:pt x="21398" y="58805"/>
                  </a:lnTo>
                  <a:lnTo>
                    <a:pt x="28479" y="62962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50" name="Forma libre: forma 112">
            <a:extLst>
              <a:ext uri="{FF2B5EF4-FFF2-40B4-BE49-F238E27FC236}">
                <a16:creationId xmlns:a16="http://schemas.microsoft.com/office/drawing/2014/main" id="{D36D27C1-D2CC-70BD-94B0-56C95FC5519A}"/>
              </a:ext>
            </a:extLst>
          </p:cNvPr>
          <p:cNvSpPr/>
          <p:nvPr/>
        </p:nvSpPr>
        <p:spPr>
          <a:xfrm>
            <a:off x="8406735" y="3919867"/>
            <a:ext cx="969194" cy="576233"/>
          </a:xfrm>
          <a:custGeom>
            <a:avLst/>
            <a:gdLst>
              <a:gd name="connsiteX0" fmla="*/ 1242060 w 1262226"/>
              <a:gd name="connsiteY0" fmla="*/ 684337 h 750454"/>
              <a:gd name="connsiteX1" fmla="*/ 1223664 w 1262226"/>
              <a:gd name="connsiteY1" fmla="*/ 676333 h 750454"/>
              <a:gd name="connsiteX2" fmla="*/ 1223125 w 1262226"/>
              <a:gd name="connsiteY2" fmla="*/ 676025 h 750454"/>
              <a:gd name="connsiteX3" fmla="*/ 1215275 w 1262226"/>
              <a:gd name="connsiteY3" fmla="*/ 670406 h 750454"/>
              <a:gd name="connsiteX4" fmla="*/ 1214736 w 1262226"/>
              <a:gd name="connsiteY4" fmla="*/ 669944 h 750454"/>
              <a:gd name="connsiteX5" fmla="*/ 1202575 w 1262226"/>
              <a:gd name="connsiteY5" fmla="*/ 655551 h 750454"/>
              <a:gd name="connsiteX6" fmla="*/ 1182024 w 1262226"/>
              <a:gd name="connsiteY6" fmla="*/ 640542 h 750454"/>
              <a:gd name="connsiteX7" fmla="*/ 1176636 w 1262226"/>
              <a:gd name="connsiteY7" fmla="*/ 637848 h 750454"/>
              <a:gd name="connsiteX8" fmla="*/ 1170863 w 1262226"/>
              <a:gd name="connsiteY8" fmla="*/ 639310 h 750454"/>
              <a:gd name="connsiteX9" fmla="*/ 1165167 w 1262226"/>
              <a:gd name="connsiteY9" fmla="*/ 641927 h 750454"/>
              <a:gd name="connsiteX10" fmla="*/ 1164013 w 1262226"/>
              <a:gd name="connsiteY10" fmla="*/ 642158 h 750454"/>
              <a:gd name="connsiteX11" fmla="*/ 1157239 w 1262226"/>
              <a:gd name="connsiteY11" fmla="*/ 642158 h 750454"/>
              <a:gd name="connsiteX12" fmla="*/ 1155007 w 1262226"/>
              <a:gd name="connsiteY12" fmla="*/ 641080 h 750454"/>
              <a:gd name="connsiteX13" fmla="*/ 1152775 w 1262226"/>
              <a:gd name="connsiteY13" fmla="*/ 638233 h 750454"/>
              <a:gd name="connsiteX14" fmla="*/ 1152236 w 1262226"/>
              <a:gd name="connsiteY14" fmla="*/ 637078 h 750454"/>
              <a:gd name="connsiteX15" fmla="*/ 1150620 w 1262226"/>
              <a:gd name="connsiteY15" fmla="*/ 630228 h 750454"/>
              <a:gd name="connsiteX16" fmla="*/ 1149542 w 1262226"/>
              <a:gd name="connsiteY16" fmla="*/ 628534 h 750454"/>
              <a:gd name="connsiteX17" fmla="*/ 1147618 w 1262226"/>
              <a:gd name="connsiteY17" fmla="*/ 627534 h 750454"/>
              <a:gd name="connsiteX18" fmla="*/ 1136534 w 1262226"/>
              <a:gd name="connsiteY18" fmla="*/ 628534 h 750454"/>
              <a:gd name="connsiteX19" fmla="*/ 1133995 w 1262226"/>
              <a:gd name="connsiteY19" fmla="*/ 629535 h 750454"/>
              <a:gd name="connsiteX20" fmla="*/ 1130685 w 1262226"/>
              <a:gd name="connsiteY20" fmla="*/ 630228 h 750454"/>
              <a:gd name="connsiteX21" fmla="*/ 1128915 w 1262226"/>
              <a:gd name="connsiteY21" fmla="*/ 629997 h 750454"/>
              <a:gd name="connsiteX22" fmla="*/ 1124450 w 1262226"/>
              <a:gd name="connsiteY22" fmla="*/ 627765 h 750454"/>
              <a:gd name="connsiteX23" fmla="*/ 1123527 w 1262226"/>
              <a:gd name="connsiteY23" fmla="*/ 627072 h 750454"/>
              <a:gd name="connsiteX24" fmla="*/ 1120679 w 1262226"/>
              <a:gd name="connsiteY24" fmla="*/ 623685 h 750454"/>
              <a:gd name="connsiteX25" fmla="*/ 1120294 w 1262226"/>
              <a:gd name="connsiteY25" fmla="*/ 623146 h 750454"/>
              <a:gd name="connsiteX26" fmla="*/ 1118601 w 1262226"/>
              <a:gd name="connsiteY26" fmla="*/ 619760 h 750454"/>
              <a:gd name="connsiteX27" fmla="*/ 1115060 w 1262226"/>
              <a:gd name="connsiteY27" fmla="*/ 608061 h 750454"/>
              <a:gd name="connsiteX28" fmla="*/ 1113982 w 1262226"/>
              <a:gd name="connsiteY28" fmla="*/ 602596 h 750454"/>
              <a:gd name="connsiteX29" fmla="*/ 1112289 w 1262226"/>
              <a:gd name="connsiteY29" fmla="*/ 599594 h 750454"/>
              <a:gd name="connsiteX30" fmla="*/ 1108825 w 1262226"/>
              <a:gd name="connsiteY30" fmla="*/ 597131 h 750454"/>
              <a:gd name="connsiteX31" fmla="*/ 1096049 w 1262226"/>
              <a:gd name="connsiteY31" fmla="*/ 590742 h 750454"/>
              <a:gd name="connsiteX32" fmla="*/ 1089352 w 1262226"/>
              <a:gd name="connsiteY32" fmla="*/ 589280 h 750454"/>
              <a:gd name="connsiteX33" fmla="*/ 1077191 w 1262226"/>
              <a:gd name="connsiteY33" fmla="*/ 594052 h 750454"/>
              <a:gd name="connsiteX34" fmla="*/ 1076190 w 1262226"/>
              <a:gd name="connsiteY34" fmla="*/ 594206 h 750454"/>
              <a:gd name="connsiteX35" fmla="*/ 1070033 w 1262226"/>
              <a:gd name="connsiteY35" fmla="*/ 594206 h 750454"/>
              <a:gd name="connsiteX36" fmla="*/ 1067801 w 1262226"/>
              <a:gd name="connsiteY36" fmla="*/ 593051 h 750454"/>
              <a:gd name="connsiteX37" fmla="*/ 1064414 w 1262226"/>
              <a:gd name="connsiteY37" fmla="*/ 588587 h 750454"/>
              <a:gd name="connsiteX38" fmla="*/ 1063875 w 1262226"/>
              <a:gd name="connsiteY38" fmla="*/ 587202 h 750454"/>
              <a:gd name="connsiteX39" fmla="*/ 1063336 w 1262226"/>
              <a:gd name="connsiteY39" fmla="*/ 581583 h 750454"/>
              <a:gd name="connsiteX40" fmla="*/ 1062567 w 1262226"/>
              <a:gd name="connsiteY40" fmla="*/ 577735 h 750454"/>
              <a:gd name="connsiteX41" fmla="*/ 1058256 w 1262226"/>
              <a:gd name="connsiteY41" fmla="*/ 575964 h 750454"/>
              <a:gd name="connsiteX42" fmla="*/ 1054870 w 1262226"/>
              <a:gd name="connsiteY42" fmla="*/ 577273 h 750454"/>
              <a:gd name="connsiteX43" fmla="*/ 1051329 w 1262226"/>
              <a:gd name="connsiteY43" fmla="*/ 587279 h 750454"/>
              <a:gd name="connsiteX44" fmla="*/ 1049944 w 1262226"/>
              <a:gd name="connsiteY44" fmla="*/ 588895 h 750454"/>
              <a:gd name="connsiteX45" fmla="*/ 1044325 w 1262226"/>
              <a:gd name="connsiteY45" fmla="*/ 591743 h 750454"/>
              <a:gd name="connsiteX46" fmla="*/ 1042324 w 1262226"/>
              <a:gd name="connsiteY46" fmla="*/ 591974 h 750454"/>
              <a:gd name="connsiteX47" fmla="*/ 1036166 w 1262226"/>
              <a:gd name="connsiteY47" fmla="*/ 590281 h 750454"/>
              <a:gd name="connsiteX48" fmla="*/ 1035319 w 1262226"/>
              <a:gd name="connsiteY48" fmla="*/ 589896 h 750454"/>
              <a:gd name="connsiteX49" fmla="*/ 1032241 w 1262226"/>
              <a:gd name="connsiteY49" fmla="*/ 587895 h 750454"/>
              <a:gd name="connsiteX50" fmla="*/ 1030008 w 1262226"/>
              <a:gd name="connsiteY50" fmla="*/ 587125 h 750454"/>
              <a:gd name="connsiteX51" fmla="*/ 1024082 w 1262226"/>
              <a:gd name="connsiteY51" fmla="*/ 588587 h 750454"/>
              <a:gd name="connsiteX52" fmla="*/ 1017462 w 1262226"/>
              <a:gd name="connsiteY52" fmla="*/ 589203 h 750454"/>
              <a:gd name="connsiteX53" fmla="*/ 1016770 w 1262226"/>
              <a:gd name="connsiteY53" fmla="*/ 589203 h 750454"/>
              <a:gd name="connsiteX54" fmla="*/ 1009458 w 1262226"/>
              <a:gd name="connsiteY54" fmla="*/ 588048 h 750454"/>
              <a:gd name="connsiteX55" fmla="*/ 1001222 w 1262226"/>
              <a:gd name="connsiteY55" fmla="*/ 585739 h 750454"/>
              <a:gd name="connsiteX56" fmla="*/ 1000606 w 1262226"/>
              <a:gd name="connsiteY56" fmla="*/ 585509 h 750454"/>
              <a:gd name="connsiteX57" fmla="*/ 995526 w 1262226"/>
              <a:gd name="connsiteY57" fmla="*/ 582661 h 750454"/>
              <a:gd name="connsiteX58" fmla="*/ 994525 w 1262226"/>
              <a:gd name="connsiteY58" fmla="*/ 581737 h 750454"/>
              <a:gd name="connsiteX59" fmla="*/ 992293 w 1262226"/>
              <a:gd name="connsiteY59" fmla="*/ 578350 h 750454"/>
              <a:gd name="connsiteX60" fmla="*/ 991909 w 1262226"/>
              <a:gd name="connsiteY60" fmla="*/ 577503 h 750454"/>
              <a:gd name="connsiteX61" fmla="*/ 989830 w 1262226"/>
              <a:gd name="connsiteY61" fmla="*/ 569653 h 750454"/>
              <a:gd name="connsiteX62" fmla="*/ 988291 w 1262226"/>
              <a:gd name="connsiteY62" fmla="*/ 567729 h 750454"/>
              <a:gd name="connsiteX63" fmla="*/ 986598 w 1262226"/>
              <a:gd name="connsiteY63" fmla="*/ 566728 h 750454"/>
              <a:gd name="connsiteX64" fmla="*/ 986598 w 1262226"/>
              <a:gd name="connsiteY64" fmla="*/ 566728 h 750454"/>
              <a:gd name="connsiteX65" fmla="*/ 981748 w 1262226"/>
              <a:gd name="connsiteY65" fmla="*/ 566728 h 750454"/>
              <a:gd name="connsiteX66" fmla="*/ 975514 w 1262226"/>
              <a:gd name="connsiteY66" fmla="*/ 565650 h 750454"/>
              <a:gd name="connsiteX67" fmla="*/ 972589 w 1262226"/>
              <a:gd name="connsiteY67" fmla="*/ 566112 h 750454"/>
              <a:gd name="connsiteX68" fmla="*/ 970434 w 1262226"/>
              <a:gd name="connsiteY68" fmla="*/ 565573 h 750454"/>
              <a:gd name="connsiteX69" fmla="*/ 968202 w 1262226"/>
              <a:gd name="connsiteY69" fmla="*/ 563880 h 750454"/>
              <a:gd name="connsiteX70" fmla="*/ 967201 w 1262226"/>
              <a:gd name="connsiteY70" fmla="*/ 562495 h 750454"/>
              <a:gd name="connsiteX71" fmla="*/ 965508 w 1262226"/>
              <a:gd name="connsiteY71" fmla="*/ 557414 h 750454"/>
              <a:gd name="connsiteX72" fmla="*/ 963815 w 1262226"/>
              <a:gd name="connsiteY72" fmla="*/ 547947 h 750454"/>
              <a:gd name="connsiteX73" fmla="*/ 959581 w 1262226"/>
              <a:gd name="connsiteY73" fmla="*/ 540481 h 750454"/>
              <a:gd name="connsiteX74" fmla="*/ 959273 w 1262226"/>
              <a:gd name="connsiteY74" fmla="*/ 538557 h 750454"/>
              <a:gd name="connsiteX75" fmla="*/ 959812 w 1262226"/>
              <a:gd name="connsiteY75" fmla="*/ 535709 h 750454"/>
              <a:gd name="connsiteX76" fmla="*/ 960351 w 1262226"/>
              <a:gd name="connsiteY76" fmla="*/ 534478 h 750454"/>
              <a:gd name="connsiteX77" fmla="*/ 962583 w 1262226"/>
              <a:gd name="connsiteY77" fmla="*/ 531630 h 750454"/>
              <a:gd name="connsiteX78" fmla="*/ 967355 w 1262226"/>
              <a:gd name="connsiteY78" fmla="*/ 522470 h 750454"/>
              <a:gd name="connsiteX79" fmla="*/ 968433 w 1262226"/>
              <a:gd name="connsiteY79" fmla="*/ 521085 h 750454"/>
              <a:gd name="connsiteX80" fmla="*/ 962275 w 1262226"/>
              <a:gd name="connsiteY80" fmla="*/ 519161 h 750454"/>
              <a:gd name="connsiteX81" fmla="*/ 961505 w 1262226"/>
              <a:gd name="connsiteY81" fmla="*/ 518853 h 750454"/>
              <a:gd name="connsiteX82" fmla="*/ 956425 w 1262226"/>
              <a:gd name="connsiteY82" fmla="*/ 515466 h 750454"/>
              <a:gd name="connsiteX83" fmla="*/ 955271 w 1262226"/>
              <a:gd name="connsiteY83" fmla="*/ 512464 h 750454"/>
              <a:gd name="connsiteX84" fmla="*/ 956425 w 1262226"/>
              <a:gd name="connsiteY84" fmla="*/ 508000 h 750454"/>
              <a:gd name="connsiteX85" fmla="*/ 956887 w 1262226"/>
              <a:gd name="connsiteY85" fmla="*/ 506999 h 750454"/>
              <a:gd name="connsiteX86" fmla="*/ 960274 w 1262226"/>
              <a:gd name="connsiteY86" fmla="*/ 502535 h 750454"/>
              <a:gd name="connsiteX87" fmla="*/ 961890 w 1262226"/>
              <a:gd name="connsiteY87" fmla="*/ 499302 h 750454"/>
              <a:gd name="connsiteX88" fmla="*/ 959889 w 1262226"/>
              <a:gd name="connsiteY88" fmla="*/ 485140 h 750454"/>
              <a:gd name="connsiteX89" fmla="*/ 951730 w 1262226"/>
              <a:gd name="connsiteY89" fmla="*/ 474903 h 750454"/>
              <a:gd name="connsiteX90" fmla="*/ 939107 w 1262226"/>
              <a:gd name="connsiteY90" fmla="*/ 468053 h 750454"/>
              <a:gd name="connsiteX91" fmla="*/ 896774 w 1262226"/>
              <a:gd name="connsiteY91" fmla="*/ 460279 h 750454"/>
              <a:gd name="connsiteX92" fmla="*/ 895927 w 1262226"/>
              <a:gd name="connsiteY92" fmla="*/ 459971 h 750454"/>
              <a:gd name="connsiteX93" fmla="*/ 871990 w 1262226"/>
              <a:gd name="connsiteY93" fmla="*/ 446578 h 750454"/>
              <a:gd name="connsiteX94" fmla="*/ 855980 w 1262226"/>
              <a:gd name="connsiteY94" fmla="*/ 441575 h 750454"/>
              <a:gd name="connsiteX95" fmla="*/ 854518 w 1262226"/>
              <a:gd name="connsiteY95" fmla="*/ 440497 h 750454"/>
              <a:gd name="connsiteX96" fmla="*/ 851670 w 1262226"/>
              <a:gd name="connsiteY96" fmla="*/ 436572 h 750454"/>
              <a:gd name="connsiteX97" fmla="*/ 851131 w 1262226"/>
              <a:gd name="connsiteY97" fmla="*/ 435264 h 750454"/>
              <a:gd name="connsiteX98" fmla="*/ 849438 w 1262226"/>
              <a:gd name="connsiteY98" fmla="*/ 422333 h 750454"/>
              <a:gd name="connsiteX99" fmla="*/ 843896 w 1262226"/>
              <a:gd name="connsiteY99" fmla="*/ 405399 h 750454"/>
              <a:gd name="connsiteX100" fmla="*/ 843742 w 1262226"/>
              <a:gd name="connsiteY100" fmla="*/ 404860 h 750454"/>
              <a:gd name="connsiteX101" fmla="*/ 843203 w 1262226"/>
              <a:gd name="connsiteY101" fmla="*/ 399781 h 750454"/>
              <a:gd name="connsiteX102" fmla="*/ 845358 w 1262226"/>
              <a:gd name="connsiteY102" fmla="*/ 373996 h 750454"/>
              <a:gd name="connsiteX103" fmla="*/ 842202 w 1262226"/>
              <a:gd name="connsiteY103" fmla="*/ 365914 h 750454"/>
              <a:gd name="connsiteX104" fmla="*/ 829810 w 1262226"/>
              <a:gd name="connsiteY104" fmla="*/ 363528 h 750454"/>
              <a:gd name="connsiteX105" fmla="*/ 823191 w 1262226"/>
              <a:gd name="connsiteY105" fmla="*/ 365529 h 750454"/>
              <a:gd name="connsiteX106" fmla="*/ 822344 w 1262226"/>
              <a:gd name="connsiteY106" fmla="*/ 365683 h 750454"/>
              <a:gd name="connsiteX107" fmla="*/ 818958 w 1262226"/>
              <a:gd name="connsiteY107" fmla="*/ 365683 h 750454"/>
              <a:gd name="connsiteX108" fmla="*/ 814647 w 1262226"/>
              <a:gd name="connsiteY108" fmla="*/ 365067 h 750454"/>
              <a:gd name="connsiteX109" fmla="*/ 812492 w 1262226"/>
              <a:gd name="connsiteY109" fmla="*/ 363528 h 750454"/>
              <a:gd name="connsiteX110" fmla="*/ 811338 w 1262226"/>
              <a:gd name="connsiteY110" fmla="*/ 361296 h 750454"/>
              <a:gd name="connsiteX111" fmla="*/ 811107 w 1262226"/>
              <a:gd name="connsiteY111" fmla="*/ 360526 h 750454"/>
              <a:gd name="connsiteX112" fmla="*/ 810029 w 1262226"/>
              <a:gd name="connsiteY112" fmla="*/ 354753 h 750454"/>
              <a:gd name="connsiteX113" fmla="*/ 809567 w 1262226"/>
              <a:gd name="connsiteY113" fmla="*/ 353752 h 750454"/>
              <a:gd name="connsiteX114" fmla="*/ 805950 w 1262226"/>
              <a:gd name="connsiteY114" fmla="*/ 352136 h 750454"/>
              <a:gd name="connsiteX115" fmla="*/ 803179 w 1262226"/>
              <a:gd name="connsiteY115" fmla="*/ 352136 h 750454"/>
              <a:gd name="connsiteX116" fmla="*/ 794096 w 1262226"/>
              <a:gd name="connsiteY116" fmla="*/ 355831 h 750454"/>
              <a:gd name="connsiteX117" fmla="*/ 780704 w 1262226"/>
              <a:gd name="connsiteY117" fmla="*/ 358756 h 750454"/>
              <a:gd name="connsiteX118" fmla="*/ 779164 w 1262226"/>
              <a:gd name="connsiteY118" fmla="*/ 358679 h 750454"/>
              <a:gd name="connsiteX119" fmla="*/ 771313 w 1262226"/>
              <a:gd name="connsiteY119" fmla="*/ 355831 h 750454"/>
              <a:gd name="connsiteX120" fmla="*/ 770082 w 1262226"/>
              <a:gd name="connsiteY120" fmla="*/ 354907 h 750454"/>
              <a:gd name="connsiteX121" fmla="*/ 763924 w 1262226"/>
              <a:gd name="connsiteY121" fmla="*/ 347056 h 750454"/>
              <a:gd name="connsiteX122" fmla="*/ 763539 w 1262226"/>
              <a:gd name="connsiteY122" fmla="*/ 346364 h 750454"/>
              <a:gd name="connsiteX123" fmla="*/ 758459 w 1262226"/>
              <a:gd name="connsiteY123" fmla="*/ 333433 h 750454"/>
              <a:gd name="connsiteX124" fmla="*/ 758305 w 1262226"/>
              <a:gd name="connsiteY124" fmla="*/ 332894 h 750454"/>
              <a:gd name="connsiteX125" fmla="*/ 757613 w 1262226"/>
              <a:gd name="connsiteY125" fmla="*/ 328814 h 750454"/>
              <a:gd name="connsiteX126" fmla="*/ 754996 w 1262226"/>
              <a:gd name="connsiteY126" fmla="*/ 330739 h 750454"/>
              <a:gd name="connsiteX127" fmla="*/ 752148 w 1262226"/>
              <a:gd name="connsiteY127" fmla="*/ 327891 h 750454"/>
              <a:gd name="connsiteX128" fmla="*/ 754919 w 1262226"/>
              <a:gd name="connsiteY128" fmla="*/ 325043 h 750454"/>
              <a:gd name="connsiteX129" fmla="*/ 754996 w 1262226"/>
              <a:gd name="connsiteY129" fmla="*/ 325043 h 750454"/>
              <a:gd name="connsiteX130" fmla="*/ 757228 w 1262226"/>
              <a:gd name="connsiteY130" fmla="*/ 326198 h 750454"/>
              <a:gd name="connsiteX131" fmla="*/ 757228 w 1262226"/>
              <a:gd name="connsiteY131" fmla="*/ 326121 h 750454"/>
              <a:gd name="connsiteX132" fmla="*/ 757228 w 1262226"/>
              <a:gd name="connsiteY132" fmla="*/ 325120 h 750454"/>
              <a:gd name="connsiteX133" fmla="*/ 759460 w 1262226"/>
              <a:gd name="connsiteY133" fmla="*/ 312728 h 750454"/>
              <a:gd name="connsiteX134" fmla="*/ 759383 w 1262226"/>
              <a:gd name="connsiteY134" fmla="*/ 306955 h 750454"/>
              <a:gd name="connsiteX135" fmla="*/ 757459 w 1262226"/>
              <a:gd name="connsiteY135" fmla="*/ 301721 h 750454"/>
              <a:gd name="connsiteX136" fmla="*/ 748761 w 1262226"/>
              <a:gd name="connsiteY136" fmla="*/ 291407 h 750454"/>
              <a:gd name="connsiteX137" fmla="*/ 745144 w 1262226"/>
              <a:gd name="connsiteY137" fmla="*/ 285404 h 750454"/>
              <a:gd name="connsiteX138" fmla="*/ 744759 w 1262226"/>
              <a:gd name="connsiteY138" fmla="*/ 284326 h 750454"/>
              <a:gd name="connsiteX139" fmla="*/ 744220 w 1262226"/>
              <a:gd name="connsiteY139" fmla="*/ 280401 h 750454"/>
              <a:gd name="connsiteX140" fmla="*/ 744220 w 1262226"/>
              <a:gd name="connsiteY140" fmla="*/ 279554 h 750454"/>
              <a:gd name="connsiteX141" fmla="*/ 745221 w 1262226"/>
              <a:gd name="connsiteY141" fmla="*/ 273011 h 750454"/>
              <a:gd name="connsiteX142" fmla="*/ 744066 w 1262226"/>
              <a:gd name="connsiteY142" fmla="*/ 270318 h 750454"/>
              <a:gd name="connsiteX143" fmla="*/ 741064 w 1262226"/>
              <a:gd name="connsiteY143" fmla="*/ 267316 h 750454"/>
              <a:gd name="connsiteX144" fmla="*/ 737754 w 1262226"/>
              <a:gd name="connsiteY144" fmla="*/ 265007 h 750454"/>
              <a:gd name="connsiteX145" fmla="*/ 728980 w 1262226"/>
              <a:gd name="connsiteY145" fmla="*/ 261158 h 750454"/>
              <a:gd name="connsiteX146" fmla="*/ 722668 w 1262226"/>
              <a:gd name="connsiteY146" fmla="*/ 259773 h 750454"/>
              <a:gd name="connsiteX147" fmla="*/ 701810 w 1262226"/>
              <a:gd name="connsiteY147" fmla="*/ 262544 h 750454"/>
              <a:gd name="connsiteX148" fmla="*/ 701271 w 1262226"/>
              <a:gd name="connsiteY148" fmla="*/ 262544 h 750454"/>
              <a:gd name="connsiteX149" fmla="*/ 669175 w 1262226"/>
              <a:gd name="connsiteY149" fmla="*/ 260312 h 750454"/>
              <a:gd name="connsiteX150" fmla="*/ 668405 w 1262226"/>
              <a:gd name="connsiteY150" fmla="*/ 260157 h 750454"/>
              <a:gd name="connsiteX151" fmla="*/ 653242 w 1262226"/>
              <a:gd name="connsiteY151" fmla="*/ 254539 h 750454"/>
              <a:gd name="connsiteX152" fmla="*/ 652164 w 1262226"/>
              <a:gd name="connsiteY152" fmla="*/ 253846 h 750454"/>
              <a:gd name="connsiteX153" fmla="*/ 629458 w 1262226"/>
              <a:gd name="connsiteY153" fmla="*/ 230063 h 750454"/>
              <a:gd name="connsiteX154" fmla="*/ 615142 w 1262226"/>
              <a:gd name="connsiteY154" fmla="*/ 223135 h 750454"/>
              <a:gd name="connsiteX155" fmla="*/ 598439 w 1262226"/>
              <a:gd name="connsiteY155" fmla="*/ 220980 h 750454"/>
              <a:gd name="connsiteX156" fmla="*/ 572885 w 1262226"/>
              <a:gd name="connsiteY156" fmla="*/ 223212 h 750454"/>
              <a:gd name="connsiteX157" fmla="*/ 565881 w 1262226"/>
              <a:gd name="connsiteY157" fmla="*/ 223212 h 750454"/>
              <a:gd name="connsiteX158" fmla="*/ 564958 w 1262226"/>
              <a:gd name="connsiteY158" fmla="*/ 223058 h 750454"/>
              <a:gd name="connsiteX159" fmla="*/ 558184 w 1262226"/>
              <a:gd name="connsiteY159" fmla="*/ 220826 h 750454"/>
              <a:gd name="connsiteX160" fmla="*/ 557491 w 1262226"/>
              <a:gd name="connsiteY160" fmla="*/ 220518 h 750454"/>
              <a:gd name="connsiteX161" fmla="*/ 550718 w 1262226"/>
              <a:gd name="connsiteY161" fmla="*/ 215977 h 750454"/>
              <a:gd name="connsiteX162" fmla="*/ 544099 w 1262226"/>
              <a:gd name="connsiteY162" fmla="*/ 212436 h 750454"/>
              <a:gd name="connsiteX163" fmla="*/ 529474 w 1262226"/>
              <a:gd name="connsiteY163" fmla="*/ 210820 h 750454"/>
              <a:gd name="connsiteX164" fmla="*/ 528551 w 1262226"/>
              <a:gd name="connsiteY164" fmla="*/ 210512 h 750454"/>
              <a:gd name="connsiteX165" fmla="*/ 521778 w 1262226"/>
              <a:gd name="connsiteY165" fmla="*/ 207125 h 750454"/>
              <a:gd name="connsiteX166" fmla="*/ 520854 w 1262226"/>
              <a:gd name="connsiteY166" fmla="*/ 206433 h 750454"/>
              <a:gd name="connsiteX167" fmla="*/ 500072 w 1262226"/>
              <a:gd name="connsiteY167" fmla="*/ 181648 h 750454"/>
              <a:gd name="connsiteX168" fmla="*/ 499764 w 1262226"/>
              <a:gd name="connsiteY168" fmla="*/ 181187 h 750454"/>
              <a:gd name="connsiteX169" fmla="*/ 495300 w 1262226"/>
              <a:gd name="connsiteY169" fmla="*/ 172720 h 750454"/>
              <a:gd name="connsiteX170" fmla="*/ 494992 w 1262226"/>
              <a:gd name="connsiteY170" fmla="*/ 171642 h 750454"/>
              <a:gd name="connsiteX171" fmla="*/ 494453 w 1262226"/>
              <a:gd name="connsiteY171" fmla="*/ 165485 h 750454"/>
              <a:gd name="connsiteX172" fmla="*/ 494453 w 1262226"/>
              <a:gd name="connsiteY172" fmla="*/ 160636 h 750454"/>
              <a:gd name="connsiteX173" fmla="*/ 493222 w 1262226"/>
              <a:gd name="connsiteY173" fmla="*/ 156864 h 750454"/>
              <a:gd name="connsiteX174" fmla="*/ 488758 w 1262226"/>
              <a:gd name="connsiteY174" fmla="*/ 153708 h 750454"/>
              <a:gd name="connsiteX175" fmla="*/ 483524 w 1262226"/>
              <a:gd name="connsiteY175" fmla="*/ 152246 h 750454"/>
              <a:gd name="connsiteX176" fmla="*/ 469361 w 1262226"/>
              <a:gd name="connsiteY176" fmla="*/ 153324 h 750454"/>
              <a:gd name="connsiteX177" fmla="*/ 462357 w 1262226"/>
              <a:gd name="connsiteY177" fmla="*/ 153324 h 750454"/>
              <a:gd name="connsiteX178" fmla="*/ 461202 w 1262226"/>
              <a:gd name="connsiteY178" fmla="*/ 153093 h 750454"/>
              <a:gd name="connsiteX179" fmla="*/ 451350 w 1262226"/>
              <a:gd name="connsiteY179" fmla="*/ 148706 h 750454"/>
              <a:gd name="connsiteX180" fmla="*/ 446578 w 1262226"/>
              <a:gd name="connsiteY180" fmla="*/ 147782 h 750454"/>
              <a:gd name="connsiteX181" fmla="*/ 442807 w 1262226"/>
              <a:gd name="connsiteY181" fmla="*/ 148628 h 750454"/>
              <a:gd name="connsiteX182" fmla="*/ 439420 w 1262226"/>
              <a:gd name="connsiteY182" fmla="*/ 151630 h 750454"/>
              <a:gd name="connsiteX183" fmla="*/ 437958 w 1262226"/>
              <a:gd name="connsiteY183" fmla="*/ 155479 h 750454"/>
              <a:gd name="connsiteX184" fmla="*/ 437496 w 1262226"/>
              <a:gd name="connsiteY184" fmla="*/ 156325 h 750454"/>
              <a:gd name="connsiteX185" fmla="*/ 434109 w 1262226"/>
              <a:gd name="connsiteY185" fmla="*/ 160251 h 750454"/>
              <a:gd name="connsiteX186" fmla="*/ 432416 w 1262226"/>
              <a:gd name="connsiteY186" fmla="*/ 161175 h 750454"/>
              <a:gd name="connsiteX187" fmla="*/ 425642 w 1262226"/>
              <a:gd name="connsiteY187" fmla="*/ 162329 h 750454"/>
              <a:gd name="connsiteX188" fmla="*/ 425027 w 1262226"/>
              <a:gd name="connsiteY188" fmla="*/ 162329 h 750454"/>
              <a:gd name="connsiteX189" fmla="*/ 413558 w 1262226"/>
              <a:gd name="connsiteY189" fmla="*/ 161790 h 750454"/>
              <a:gd name="connsiteX190" fmla="*/ 409171 w 1262226"/>
              <a:gd name="connsiteY190" fmla="*/ 162714 h 750454"/>
              <a:gd name="connsiteX191" fmla="*/ 403860 w 1262226"/>
              <a:gd name="connsiteY191" fmla="*/ 165408 h 750454"/>
              <a:gd name="connsiteX192" fmla="*/ 399858 w 1262226"/>
              <a:gd name="connsiteY192" fmla="*/ 167948 h 750454"/>
              <a:gd name="connsiteX193" fmla="*/ 396702 w 1262226"/>
              <a:gd name="connsiteY193" fmla="*/ 171103 h 750454"/>
              <a:gd name="connsiteX194" fmla="*/ 396086 w 1262226"/>
              <a:gd name="connsiteY194" fmla="*/ 171565 h 750454"/>
              <a:gd name="connsiteX195" fmla="*/ 392161 w 1262226"/>
              <a:gd name="connsiteY195" fmla="*/ 173798 h 750454"/>
              <a:gd name="connsiteX196" fmla="*/ 391545 w 1262226"/>
              <a:gd name="connsiteY196" fmla="*/ 174028 h 750454"/>
              <a:gd name="connsiteX197" fmla="*/ 385926 w 1262226"/>
              <a:gd name="connsiteY197" fmla="*/ 175722 h 750454"/>
              <a:gd name="connsiteX198" fmla="*/ 385002 w 1262226"/>
              <a:gd name="connsiteY198" fmla="*/ 175876 h 750454"/>
              <a:gd name="connsiteX199" fmla="*/ 331585 w 1262226"/>
              <a:gd name="connsiteY199" fmla="*/ 174182 h 750454"/>
              <a:gd name="connsiteX200" fmla="*/ 319886 w 1262226"/>
              <a:gd name="connsiteY200" fmla="*/ 171873 h 750454"/>
              <a:gd name="connsiteX201" fmla="*/ 319193 w 1262226"/>
              <a:gd name="connsiteY201" fmla="*/ 171642 h 750454"/>
              <a:gd name="connsiteX202" fmla="*/ 304030 w 1262226"/>
              <a:gd name="connsiteY202" fmla="*/ 164330 h 750454"/>
              <a:gd name="connsiteX203" fmla="*/ 277399 w 1262226"/>
              <a:gd name="connsiteY203" fmla="*/ 156018 h 750454"/>
              <a:gd name="connsiteX204" fmla="*/ 276552 w 1262226"/>
              <a:gd name="connsiteY204" fmla="*/ 155555 h 750454"/>
              <a:gd name="connsiteX205" fmla="*/ 269240 w 1262226"/>
              <a:gd name="connsiteY205" fmla="*/ 149937 h 750454"/>
              <a:gd name="connsiteX206" fmla="*/ 268624 w 1262226"/>
              <a:gd name="connsiteY206" fmla="*/ 149321 h 750454"/>
              <a:gd name="connsiteX207" fmla="*/ 259080 w 1262226"/>
              <a:gd name="connsiteY207" fmla="*/ 135851 h 750454"/>
              <a:gd name="connsiteX208" fmla="*/ 258618 w 1262226"/>
              <a:gd name="connsiteY208" fmla="*/ 134774 h 750454"/>
              <a:gd name="connsiteX209" fmla="*/ 255232 w 1262226"/>
              <a:gd name="connsiteY209" fmla="*/ 118456 h 750454"/>
              <a:gd name="connsiteX210" fmla="*/ 255154 w 1262226"/>
              <a:gd name="connsiteY210" fmla="*/ 117764 h 750454"/>
              <a:gd name="connsiteX211" fmla="*/ 256309 w 1262226"/>
              <a:gd name="connsiteY211" fmla="*/ 84590 h 750454"/>
              <a:gd name="connsiteX212" fmla="*/ 256463 w 1262226"/>
              <a:gd name="connsiteY212" fmla="*/ 83820 h 750454"/>
              <a:gd name="connsiteX213" fmla="*/ 258695 w 1262226"/>
              <a:gd name="connsiteY213" fmla="*/ 77047 h 750454"/>
              <a:gd name="connsiteX214" fmla="*/ 265007 w 1262226"/>
              <a:gd name="connsiteY214" fmla="*/ 63808 h 750454"/>
              <a:gd name="connsiteX215" fmla="*/ 266392 w 1262226"/>
              <a:gd name="connsiteY215" fmla="*/ 58497 h 750454"/>
              <a:gd name="connsiteX216" fmla="*/ 266392 w 1262226"/>
              <a:gd name="connsiteY216" fmla="*/ 54264 h 750454"/>
              <a:gd name="connsiteX217" fmla="*/ 264853 w 1262226"/>
              <a:gd name="connsiteY217" fmla="*/ 49646 h 750454"/>
              <a:gd name="connsiteX218" fmla="*/ 260696 w 1262226"/>
              <a:gd name="connsiteY218" fmla="*/ 39177 h 750454"/>
              <a:gd name="connsiteX219" fmla="*/ 254462 w 1262226"/>
              <a:gd name="connsiteY219" fmla="*/ 34020 h 750454"/>
              <a:gd name="connsiteX220" fmla="*/ 253461 w 1262226"/>
              <a:gd name="connsiteY220" fmla="*/ 32250 h 750454"/>
              <a:gd name="connsiteX221" fmla="*/ 252999 w 1262226"/>
              <a:gd name="connsiteY221" fmla="*/ 28941 h 750454"/>
              <a:gd name="connsiteX222" fmla="*/ 245995 w 1262226"/>
              <a:gd name="connsiteY222" fmla="*/ 18242 h 750454"/>
              <a:gd name="connsiteX223" fmla="*/ 240376 w 1262226"/>
              <a:gd name="connsiteY223" fmla="*/ 10622 h 750454"/>
              <a:gd name="connsiteX224" fmla="*/ 228215 w 1262226"/>
              <a:gd name="connsiteY224" fmla="*/ 5850 h 750454"/>
              <a:gd name="connsiteX225" fmla="*/ 221827 w 1262226"/>
              <a:gd name="connsiteY225" fmla="*/ 1847 h 750454"/>
              <a:gd name="connsiteX226" fmla="*/ 216747 w 1262226"/>
              <a:gd name="connsiteY226" fmla="*/ 0 h 750454"/>
              <a:gd name="connsiteX227" fmla="*/ 212436 w 1262226"/>
              <a:gd name="connsiteY227" fmla="*/ 1154 h 750454"/>
              <a:gd name="connsiteX228" fmla="*/ 193348 w 1262226"/>
              <a:gd name="connsiteY228" fmla="*/ 30095 h 750454"/>
              <a:gd name="connsiteX229" fmla="*/ 184650 w 1262226"/>
              <a:gd name="connsiteY229" fmla="*/ 39947 h 750454"/>
              <a:gd name="connsiteX230" fmla="*/ 183881 w 1262226"/>
              <a:gd name="connsiteY230" fmla="*/ 40563 h 750454"/>
              <a:gd name="connsiteX231" fmla="*/ 173721 w 1262226"/>
              <a:gd name="connsiteY231" fmla="*/ 46182 h 750454"/>
              <a:gd name="connsiteX232" fmla="*/ 172951 w 1262226"/>
              <a:gd name="connsiteY232" fmla="*/ 46490 h 750454"/>
              <a:gd name="connsiteX233" fmla="*/ 162791 w 1262226"/>
              <a:gd name="connsiteY233" fmla="*/ 48722 h 750454"/>
              <a:gd name="connsiteX234" fmla="*/ 162021 w 1262226"/>
              <a:gd name="connsiteY234" fmla="*/ 48799 h 750454"/>
              <a:gd name="connsiteX235" fmla="*/ 131618 w 1262226"/>
              <a:gd name="connsiteY235" fmla="*/ 47105 h 750454"/>
              <a:gd name="connsiteX236" fmla="*/ 120458 w 1262226"/>
              <a:gd name="connsiteY236" fmla="*/ 47105 h 750454"/>
              <a:gd name="connsiteX237" fmla="*/ 109990 w 1262226"/>
              <a:gd name="connsiteY237" fmla="*/ 56034 h 750454"/>
              <a:gd name="connsiteX238" fmla="*/ 108373 w 1262226"/>
              <a:gd name="connsiteY238" fmla="*/ 56727 h 750454"/>
              <a:gd name="connsiteX239" fmla="*/ 101600 w 1262226"/>
              <a:gd name="connsiteY239" fmla="*/ 57265 h 750454"/>
              <a:gd name="connsiteX240" fmla="*/ 99214 w 1262226"/>
              <a:gd name="connsiteY240" fmla="*/ 56265 h 750454"/>
              <a:gd name="connsiteX241" fmla="*/ 98752 w 1262226"/>
              <a:gd name="connsiteY241" fmla="*/ 55649 h 750454"/>
              <a:gd name="connsiteX242" fmla="*/ 98598 w 1262226"/>
              <a:gd name="connsiteY242" fmla="*/ 56650 h 750454"/>
              <a:gd name="connsiteX243" fmla="*/ 99676 w 1262226"/>
              <a:gd name="connsiteY243" fmla="*/ 64116 h 750454"/>
              <a:gd name="connsiteX244" fmla="*/ 99676 w 1262226"/>
              <a:gd name="connsiteY244" fmla="*/ 64885 h 750454"/>
              <a:gd name="connsiteX245" fmla="*/ 99137 w 1262226"/>
              <a:gd name="connsiteY245" fmla="*/ 69427 h 750454"/>
              <a:gd name="connsiteX246" fmla="*/ 98829 w 1262226"/>
              <a:gd name="connsiteY246" fmla="*/ 70350 h 750454"/>
              <a:gd name="connsiteX247" fmla="*/ 97136 w 1262226"/>
              <a:gd name="connsiteY247" fmla="*/ 73737 h 750454"/>
              <a:gd name="connsiteX248" fmla="*/ 96597 w 1262226"/>
              <a:gd name="connsiteY248" fmla="*/ 74430 h 750454"/>
              <a:gd name="connsiteX249" fmla="*/ 91517 w 1262226"/>
              <a:gd name="connsiteY249" fmla="*/ 79510 h 750454"/>
              <a:gd name="connsiteX250" fmla="*/ 87207 w 1262226"/>
              <a:gd name="connsiteY250" fmla="*/ 82588 h 750454"/>
              <a:gd name="connsiteX251" fmla="*/ 86591 w 1262226"/>
              <a:gd name="connsiteY251" fmla="*/ 82897 h 750454"/>
              <a:gd name="connsiteX252" fmla="*/ 59574 w 1262226"/>
              <a:gd name="connsiteY252" fmla="*/ 93056 h 750454"/>
              <a:gd name="connsiteX253" fmla="*/ 55033 w 1262226"/>
              <a:gd name="connsiteY253" fmla="*/ 94288 h 750454"/>
              <a:gd name="connsiteX254" fmla="*/ 54648 w 1262226"/>
              <a:gd name="connsiteY254" fmla="*/ 97982 h 750454"/>
              <a:gd name="connsiteX255" fmla="*/ 54110 w 1262226"/>
              <a:gd name="connsiteY255" fmla="*/ 114146 h 750454"/>
              <a:gd name="connsiteX256" fmla="*/ 56342 w 1262226"/>
              <a:gd name="connsiteY256" fmla="*/ 134312 h 750454"/>
              <a:gd name="connsiteX257" fmla="*/ 57496 w 1262226"/>
              <a:gd name="connsiteY257" fmla="*/ 134312 h 750454"/>
              <a:gd name="connsiteX258" fmla="*/ 57496 w 1262226"/>
              <a:gd name="connsiteY258" fmla="*/ 134312 h 750454"/>
              <a:gd name="connsiteX259" fmla="*/ 58728 w 1262226"/>
              <a:gd name="connsiteY259" fmla="*/ 134620 h 750454"/>
              <a:gd name="connsiteX260" fmla="*/ 60960 w 1262226"/>
              <a:gd name="connsiteY260" fmla="*/ 135775 h 750454"/>
              <a:gd name="connsiteX261" fmla="*/ 68888 w 1262226"/>
              <a:gd name="connsiteY261" fmla="*/ 141393 h 750454"/>
              <a:gd name="connsiteX262" fmla="*/ 73044 w 1262226"/>
              <a:gd name="connsiteY262" fmla="*/ 142933 h 750454"/>
              <a:gd name="connsiteX263" fmla="*/ 74045 w 1262226"/>
              <a:gd name="connsiteY263" fmla="*/ 143548 h 750454"/>
              <a:gd name="connsiteX264" fmla="*/ 75738 w 1262226"/>
              <a:gd name="connsiteY264" fmla="*/ 145242 h 750454"/>
              <a:gd name="connsiteX265" fmla="*/ 76431 w 1262226"/>
              <a:gd name="connsiteY265" fmla="*/ 146319 h 750454"/>
              <a:gd name="connsiteX266" fmla="*/ 77585 w 1262226"/>
              <a:gd name="connsiteY266" fmla="*/ 149706 h 750454"/>
              <a:gd name="connsiteX267" fmla="*/ 77739 w 1262226"/>
              <a:gd name="connsiteY267" fmla="*/ 150630 h 750454"/>
              <a:gd name="connsiteX268" fmla="*/ 77739 w 1262226"/>
              <a:gd name="connsiteY268" fmla="*/ 154016 h 750454"/>
              <a:gd name="connsiteX269" fmla="*/ 77585 w 1262226"/>
              <a:gd name="connsiteY269" fmla="*/ 154940 h 750454"/>
              <a:gd name="connsiteX270" fmla="*/ 74199 w 1262226"/>
              <a:gd name="connsiteY270" fmla="*/ 165100 h 750454"/>
              <a:gd name="connsiteX271" fmla="*/ 54418 w 1262226"/>
              <a:gd name="connsiteY271" fmla="*/ 207587 h 750454"/>
              <a:gd name="connsiteX272" fmla="*/ 43642 w 1262226"/>
              <a:gd name="connsiteY272" fmla="*/ 226368 h 750454"/>
              <a:gd name="connsiteX273" fmla="*/ 42795 w 1262226"/>
              <a:gd name="connsiteY273" fmla="*/ 227291 h 750454"/>
              <a:gd name="connsiteX274" fmla="*/ 35868 w 1262226"/>
              <a:gd name="connsiteY274" fmla="*/ 232063 h 750454"/>
              <a:gd name="connsiteX275" fmla="*/ 29402 w 1262226"/>
              <a:gd name="connsiteY275" fmla="*/ 241223 h 750454"/>
              <a:gd name="connsiteX276" fmla="*/ 5696 w 1262226"/>
              <a:gd name="connsiteY276" fmla="*/ 270625 h 750454"/>
              <a:gd name="connsiteX277" fmla="*/ 0 w 1262226"/>
              <a:gd name="connsiteY277" fmla="*/ 277168 h 750454"/>
              <a:gd name="connsiteX278" fmla="*/ 12854 w 1262226"/>
              <a:gd name="connsiteY278" fmla="*/ 290484 h 750454"/>
              <a:gd name="connsiteX279" fmla="*/ 30018 w 1262226"/>
              <a:gd name="connsiteY279" fmla="*/ 304338 h 750454"/>
              <a:gd name="connsiteX280" fmla="*/ 37022 w 1262226"/>
              <a:gd name="connsiteY280" fmla="*/ 308648 h 750454"/>
              <a:gd name="connsiteX281" fmla="*/ 42410 w 1262226"/>
              <a:gd name="connsiteY281" fmla="*/ 311343 h 750454"/>
              <a:gd name="connsiteX282" fmla="*/ 43103 w 1262226"/>
              <a:gd name="connsiteY282" fmla="*/ 311881 h 750454"/>
              <a:gd name="connsiteX283" fmla="*/ 45335 w 1262226"/>
              <a:gd name="connsiteY283" fmla="*/ 314113 h 750454"/>
              <a:gd name="connsiteX284" fmla="*/ 45951 w 1262226"/>
              <a:gd name="connsiteY284" fmla="*/ 314960 h 750454"/>
              <a:gd name="connsiteX285" fmla="*/ 47644 w 1262226"/>
              <a:gd name="connsiteY285" fmla="*/ 318885 h 750454"/>
              <a:gd name="connsiteX286" fmla="*/ 47875 w 1262226"/>
              <a:gd name="connsiteY286" fmla="*/ 320271 h 750454"/>
              <a:gd name="connsiteX287" fmla="*/ 47336 w 1262226"/>
              <a:gd name="connsiteY287" fmla="*/ 326428 h 750454"/>
              <a:gd name="connsiteX288" fmla="*/ 47028 w 1262226"/>
              <a:gd name="connsiteY288" fmla="*/ 327429 h 750454"/>
              <a:gd name="connsiteX289" fmla="*/ 45874 w 1262226"/>
              <a:gd name="connsiteY289" fmla="*/ 329661 h 750454"/>
              <a:gd name="connsiteX290" fmla="*/ 45104 w 1262226"/>
              <a:gd name="connsiteY290" fmla="*/ 330585 h 750454"/>
              <a:gd name="connsiteX291" fmla="*/ 42564 w 1262226"/>
              <a:gd name="connsiteY291" fmla="*/ 332586 h 750454"/>
              <a:gd name="connsiteX292" fmla="*/ 41641 w 1262226"/>
              <a:gd name="connsiteY292" fmla="*/ 333818 h 750454"/>
              <a:gd name="connsiteX293" fmla="*/ 41641 w 1262226"/>
              <a:gd name="connsiteY293" fmla="*/ 336819 h 750454"/>
              <a:gd name="connsiteX294" fmla="*/ 42102 w 1262226"/>
              <a:gd name="connsiteY294" fmla="*/ 339975 h 750454"/>
              <a:gd name="connsiteX295" fmla="*/ 49799 w 1262226"/>
              <a:gd name="connsiteY295" fmla="*/ 357601 h 750454"/>
              <a:gd name="connsiteX296" fmla="*/ 51108 w 1262226"/>
              <a:gd name="connsiteY296" fmla="*/ 363143 h 750454"/>
              <a:gd name="connsiteX297" fmla="*/ 52262 w 1262226"/>
              <a:gd name="connsiteY297" fmla="*/ 374843 h 750454"/>
              <a:gd name="connsiteX298" fmla="*/ 55495 w 1262226"/>
              <a:gd name="connsiteY298" fmla="*/ 382308 h 750454"/>
              <a:gd name="connsiteX299" fmla="*/ 55726 w 1262226"/>
              <a:gd name="connsiteY299" fmla="*/ 383001 h 750454"/>
              <a:gd name="connsiteX300" fmla="*/ 56881 w 1262226"/>
              <a:gd name="connsiteY300" fmla="*/ 390313 h 750454"/>
              <a:gd name="connsiteX301" fmla="*/ 56804 w 1262226"/>
              <a:gd name="connsiteY301" fmla="*/ 391622 h 750454"/>
              <a:gd name="connsiteX302" fmla="*/ 55110 w 1262226"/>
              <a:gd name="connsiteY302" fmla="*/ 396702 h 750454"/>
              <a:gd name="connsiteX303" fmla="*/ 54110 w 1262226"/>
              <a:gd name="connsiteY303" fmla="*/ 398087 h 750454"/>
              <a:gd name="connsiteX304" fmla="*/ 51108 w 1262226"/>
              <a:gd name="connsiteY304" fmla="*/ 400242 h 750454"/>
              <a:gd name="connsiteX305" fmla="*/ 50184 w 1262226"/>
              <a:gd name="connsiteY305" fmla="*/ 404860 h 750454"/>
              <a:gd name="connsiteX306" fmla="*/ 55341 w 1262226"/>
              <a:gd name="connsiteY306" fmla="*/ 405938 h 750454"/>
              <a:gd name="connsiteX307" fmla="*/ 56881 w 1262226"/>
              <a:gd name="connsiteY307" fmla="*/ 406785 h 750454"/>
              <a:gd name="connsiteX308" fmla="*/ 71043 w 1262226"/>
              <a:gd name="connsiteY308" fmla="*/ 422563 h 750454"/>
              <a:gd name="connsiteX309" fmla="*/ 81203 w 1262226"/>
              <a:gd name="connsiteY309" fmla="*/ 426104 h 750454"/>
              <a:gd name="connsiteX310" fmla="*/ 95981 w 1262226"/>
              <a:gd name="connsiteY310" fmla="*/ 426643 h 750454"/>
              <a:gd name="connsiteX311" fmla="*/ 100753 w 1262226"/>
              <a:gd name="connsiteY311" fmla="*/ 427259 h 750454"/>
              <a:gd name="connsiteX312" fmla="*/ 101369 w 1262226"/>
              <a:gd name="connsiteY312" fmla="*/ 427412 h 750454"/>
              <a:gd name="connsiteX313" fmla="*/ 107527 w 1262226"/>
              <a:gd name="connsiteY313" fmla="*/ 429645 h 750454"/>
              <a:gd name="connsiteX314" fmla="*/ 108219 w 1262226"/>
              <a:gd name="connsiteY314" fmla="*/ 430030 h 750454"/>
              <a:gd name="connsiteX315" fmla="*/ 112145 w 1262226"/>
              <a:gd name="connsiteY315" fmla="*/ 432878 h 750454"/>
              <a:gd name="connsiteX316" fmla="*/ 120919 w 1262226"/>
              <a:gd name="connsiteY316" fmla="*/ 441652 h 750454"/>
              <a:gd name="connsiteX317" fmla="*/ 126384 w 1262226"/>
              <a:gd name="connsiteY317" fmla="*/ 445578 h 750454"/>
              <a:gd name="connsiteX318" fmla="*/ 131541 w 1262226"/>
              <a:gd name="connsiteY318" fmla="*/ 447117 h 750454"/>
              <a:gd name="connsiteX319" fmla="*/ 136313 w 1262226"/>
              <a:gd name="connsiteY319" fmla="*/ 447579 h 750454"/>
              <a:gd name="connsiteX320" fmla="*/ 162406 w 1262226"/>
              <a:gd name="connsiteY320" fmla="*/ 443653 h 750454"/>
              <a:gd name="connsiteX321" fmla="*/ 163176 w 1262226"/>
              <a:gd name="connsiteY321" fmla="*/ 443653 h 750454"/>
              <a:gd name="connsiteX322" fmla="*/ 167640 w 1262226"/>
              <a:gd name="connsiteY322" fmla="*/ 444192 h 750454"/>
              <a:gd name="connsiteX323" fmla="*/ 168410 w 1262226"/>
              <a:gd name="connsiteY323" fmla="*/ 444423 h 750454"/>
              <a:gd name="connsiteX324" fmla="*/ 181418 w 1262226"/>
              <a:gd name="connsiteY324" fmla="*/ 449811 h 750454"/>
              <a:gd name="connsiteX325" fmla="*/ 183573 w 1262226"/>
              <a:gd name="connsiteY325" fmla="*/ 449811 h 750454"/>
              <a:gd name="connsiteX326" fmla="*/ 183111 w 1262226"/>
              <a:gd name="connsiteY326" fmla="*/ 437573 h 750454"/>
              <a:gd name="connsiteX327" fmla="*/ 184958 w 1262226"/>
              <a:gd name="connsiteY327" fmla="*/ 434802 h 750454"/>
              <a:gd name="connsiteX328" fmla="*/ 189422 w 1262226"/>
              <a:gd name="connsiteY328" fmla="*/ 433109 h 750454"/>
              <a:gd name="connsiteX329" fmla="*/ 191193 w 1262226"/>
              <a:gd name="connsiteY329" fmla="*/ 433032 h 750454"/>
              <a:gd name="connsiteX330" fmla="*/ 203893 w 1262226"/>
              <a:gd name="connsiteY330" fmla="*/ 436880 h 750454"/>
              <a:gd name="connsiteX331" fmla="*/ 222135 w 1262226"/>
              <a:gd name="connsiteY331" fmla="*/ 438573 h 750454"/>
              <a:gd name="connsiteX332" fmla="*/ 222673 w 1262226"/>
              <a:gd name="connsiteY332" fmla="*/ 438650 h 750454"/>
              <a:gd name="connsiteX333" fmla="*/ 228292 w 1262226"/>
              <a:gd name="connsiteY333" fmla="*/ 440343 h 750454"/>
              <a:gd name="connsiteX334" fmla="*/ 229216 w 1262226"/>
              <a:gd name="connsiteY334" fmla="*/ 440806 h 750454"/>
              <a:gd name="connsiteX335" fmla="*/ 234834 w 1262226"/>
              <a:gd name="connsiteY335" fmla="*/ 445270 h 750454"/>
              <a:gd name="connsiteX336" fmla="*/ 244687 w 1262226"/>
              <a:gd name="connsiteY336" fmla="*/ 454044 h 750454"/>
              <a:gd name="connsiteX337" fmla="*/ 250767 w 1262226"/>
              <a:gd name="connsiteY337" fmla="*/ 456353 h 750454"/>
              <a:gd name="connsiteX338" fmla="*/ 255154 w 1262226"/>
              <a:gd name="connsiteY338" fmla="*/ 455430 h 750454"/>
              <a:gd name="connsiteX339" fmla="*/ 264391 w 1262226"/>
              <a:gd name="connsiteY339" fmla="*/ 450580 h 750454"/>
              <a:gd name="connsiteX340" fmla="*/ 265391 w 1262226"/>
              <a:gd name="connsiteY340" fmla="*/ 450273 h 750454"/>
              <a:gd name="connsiteX341" fmla="*/ 302414 w 1262226"/>
              <a:gd name="connsiteY341" fmla="*/ 446424 h 750454"/>
              <a:gd name="connsiteX342" fmla="*/ 307109 w 1262226"/>
              <a:gd name="connsiteY342" fmla="*/ 443268 h 750454"/>
              <a:gd name="connsiteX343" fmla="*/ 303415 w 1262226"/>
              <a:gd name="connsiteY343" fmla="*/ 419716 h 750454"/>
              <a:gd name="connsiteX344" fmla="*/ 303953 w 1262226"/>
              <a:gd name="connsiteY344" fmla="*/ 388928 h 750454"/>
              <a:gd name="connsiteX345" fmla="*/ 304954 w 1262226"/>
              <a:gd name="connsiteY345" fmla="*/ 386773 h 750454"/>
              <a:gd name="connsiteX346" fmla="*/ 307263 w 1262226"/>
              <a:gd name="connsiteY346" fmla="*/ 386157 h 750454"/>
              <a:gd name="connsiteX347" fmla="*/ 310342 w 1262226"/>
              <a:gd name="connsiteY347" fmla="*/ 386696 h 750454"/>
              <a:gd name="connsiteX348" fmla="*/ 318116 w 1262226"/>
              <a:gd name="connsiteY348" fmla="*/ 386157 h 750454"/>
              <a:gd name="connsiteX349" fmla="*/ 324350 w 1262226"/>
              <a:gd name="connsiteY349" fmla="*/ 384233 h 750454"/>
              <a:gd name="connsiteX350" fmla="*/ 333356 w 1262226"/>
              <a:gd name="connsiteY350" fmla="*/ 373611 h 750454"/>
              <a:gd name="connsiteX351" fmla="*/ 333894 w 1262226"/>
              <a:gd name="connsiteY351" fmla="*/ 373149 h 750454"/>
              <a:gd name="connsiteX352" fmla="*/ 345132 w 1262226"/>
              <a:gd name="connsiteY352" fmla="*/ 365298 h 750454"/>
              <a:gd name="connsiteX353" fmla="*/ 345671 w 1262226"/>
              <a:gd name="connsiteY353" fmla="*/ 364990 h 750454"/>
              <a:gd name="connsiteX354" fmla="*/ 349596 w 1262226"/>
              <a:gd name="connsiteY354" fmla="*/ 363297 h 750454"/>
              <a:gd name="connsiteX355" fmla="*/ 351828 w 1262226"/>
              <a:gd name="connsiteY355" fmla="*/ 363297 h 750454"/>
              <a:gd name="connsiteX356" fmla="*/ 355754 w 1262226"/>
              <a:gd name="connsiteY356" fmla="*/ 364990 h 750454"/>
              <a:gd name="connsiteX357" fmla="*/ 356754 w 1262226"/>
              <a:gd name="connsiteY357" fmla="*/ 365683 h 750454"/>
              <a:gd name="connsiteX358" fmla="*/ 366684 w 1262226"/>
              <a:gd name="connsiteY358" fmla="*/ 376690 h 750454"/>
              <a:gd name="connsiteX359" fmla="*/ 373457 w 1262226"/>
              <a:gd name="connsiteY359" fmla="*/ 381385 h 750454"/>
              <a:gd name="connsiteX360" fmla="*/ 381000 w 1262226"/>
              <a:gd name="connsiteY360" fmla="*/ 384079 h 750454"/>
              <a:gd name="connsiteX361" fmla="*/ 388389 w 1262226"/>
              <a:gd name="connsiteY361" fmla="*/ 386157 h 750454"/>
              <a:gd name="connsiteX362" fmla="*/ 397625 w 1262226"/>
              <a:gd name="connsiteY362" fmla="*/ 386696 h 750454"/>
              <a:gd name="connsiteX363" fmla="*/ 405168 w 1262226"/>
              <a:gd name="connsiteY363" fmla="*/ 386157 h 750454"/>
              <a:gd name="connsiteX364" fmla="*/ 410248 w 1262226"/>
              <a:gd name="connsiteY364" fmla="*/ 386773 h 750454"/>
              <a:gd name="connsiteX365" fmla="*/ 410941 w 1262226"/>
              <a:gd name="connsiteY365" fmla="*/ 386927 h 750454"/>
              <a:gd name="connsiteX366" fmla="*/ 413789 w 1262226"/>
              <a:gd name="connsiteY366" fmla="*/ 388081 h 750454"/>
              <a:gd name="connsiteX367" fmla="*/ 415175 w 1262226"/>
              <a:gd name="connsiteY367" fmla="*/ 389313 h 750454"/>
              <a:gd name="connsiteX368" fmla="*/ 417407 w 1262226"/>
              <a:gd name="connsiteY368" fmla="*/ 393238 h 750454"/>
              <a:gd name="connsiteX369" fmla="*/ 417715 w 1262226"/>
              <a:gd name="connsiteY369" fmla="*/ 394008 h 750454"/>
              <a:gd name="connsiteX370" fmla="*/ 419793 w 1262226"/>
              <a:gd name="connsiteY370" fmla="*/ 403475 h 750454"/>
              <a:gd name="connsiteX371" fmla="*/ 420793 w 1262226"/>
              <a:gd name="connsiteY371" fmla="*/ 404707 h 750454"/>
              <a:gd name="connsiteX372" fmla="*/ 425719 w 1262226"/>
              <a:gd name="connsiteY372" fmla="*/ 404707 h 750454"/>
              <a:gd name="connsiteX373" fmla="*/ 434802 w 1262226"/>
              <a:gd name="connsiteY373" fmla="*/ 401474 h 750454"/>
              <a:gd name="connsiteX374" fmla="*/ 435341 w 1262226"/>
              <a:gd name="connsiteY374" fmla="*/ 401320 h 750454"/>
              <a:gd name="connsiteX375" fmla="*/ 443807 w 1262226"/>
              <a:gd name="connsiteY375" fmla="*/ 400165 h 750454"/>
              <a:gd name="connsiteX376" fmla="*/ 446578 w 1262226"/>
              <a:gd name="connsiteY376" fmla="*/ 401474 h 750454"/>
              <a:gd name="connsiteX377" fmla="*/ 450504 w 1262226"/>
              <a:gd name="connsiteY377" fmla="*/ 407631 h 750454"/>
              <a:gd name="connsiteX378" fmla="*/ 450888 w 1262226"/>
              <a:gd name="connsiteY378" fmla="*/ 408478 h 750454"/>
              <a:gd name="connsiteX379" fmla="*/ 451889 w 1262226"/>
              <a:gd name="connsiteY379" fmla="*/ 412404 h 750454"/>
              <a:gd name="connsiteX380" fmla="*/ 476827 w 1262226"/>
              <a:gd name="connsiteY380" fmla="*/ 443961 h 750454"/>
              <a:gd name="connsiteX381" fmla="*/ 477135 w 1262226"/>
              <a:gd name="connsiteY381" fmla="*/ 444423 h 750454"/>
              <a:gd name="connsiteX382" fmla="*/ 479367 w 1262226"/>
              <a:gd name="connsiteY382" fmla="*/ 448964 h 750454"/>
              <a:gd name="connsiteX383" fmla="*/ 479598 w 1262226"/>
              <a:gd name="connsiteY383" fmla="*/ 449580 h 750454"/>
              <a:gd name="connsiteX384" fmla="*/ 481138 w 1262226"/>
              <a:gd name="connsiteY384" fmla="*/ 456430 h 750454"/>
              <a:gd name="connsiteX385" fmla="*/ 484601 w 1262226"/>
              <a:gd name="connsiteY385" fmla="*/ 461895 h 750454"/>
              <a:gd name="connsiteX386" fmla="*/ 493838 w 1262226"/>
              <a:gd name="connsiteY386" fmla="*/ 470054 h 750454"/>
              <a:gd name="connsiteX387" fmla="*/ 516467 w 1262226"/>
              <a:gd name="connsiteY387" fmla="*/ 483831 h 750454"/>
              <a:gd name="connsiteX388" fmla="*/ 517544 w 1262226"/>
              <a:gd name="connsiteY388" fmla="*/ 484986 h 750454"/>
              <a:gd name="connsiteX389" fmla="*/ 520084 w 1262226"/>
              <a:gd name="connsiteY389" fmla="*/ 489989 h 750454"/>
              <a:gd name="connsiteX390" fmla="*/ 534708 w 1262226"/>
              <a:gd name="connsiteY390" fmla="*/ 500842 h 750454"/>
              <a:gd name="connsiteX391" fmla="*/ 545022 w 1262226"/>
              <a:gd name="connsiteY391" fmla="*/ 506230 h 750454"/>
              <a:gd name="connsiteX392" fmla="*/ 551026 w 1262226"/>
              <a:gd name="connsiteY392" fmla="*/ 509001 h 750454"/>
              <a:gd name="connsiteX393" fmla="*/ 557799 w 1262226"/>
              <a:gd name="connsiteY393" fmla="*/ 510540 h 750454"/>
              <a:gd name="connsiteX394" fmla="*/ 565804 w 1262226"/>
              <a:gd name="connsiteY394" fmla="*/ 511002 h 750454"/>
              <a:gd name="connsiteX395" fmla="*/ 574425 w 1262226"/>
              <a:gd name="connsiteY395" fmla="*/ 510463 h 750454"/>
              <a:gd name="connsiteX396" fmla="*/ 590281 w 1262226"/>
              <a:gd name="connsiteY396" fmla="*/ 506615 h 750454"/>
              <a:gd name="connsiteX397" fmla="*/ 597439 w 1262226"/>
              <a:gd name="connsiteY397" fmla="*/ 505999 h 750454"/>
              <a:gd name="connsiteX398" fmla="*/ 598439 w 1262226"/>
              <a:gd name="connsiteY398" fmla="*/ 506076 h 750454"/>
              <a:gd name="connsiteX399" fmla="*/ 606290 w 1262226"/>
              <a:gd name="connsiteY399" fmla="*/ 508308 h 750454"/>
              <a:gd name="connsiteX400" fmla="*/ 607522 w 1262226"/>
              <a:gd name="connsiteY400" fmla="*/ 509001 h 750454"/>
              <a:gd name="connsiteX401" fmla="*/ 617913 w 1262226"/>
              <a:gd name="connsiteY401" fmla="*/ 519391 h 750454"/>
              <a:gd name="connsiteX402" fmla="*/ 621530 w 1262226"/>
              <a:gd name="connsiteY402" fmla="*/ 521470 h 750454"/>
              <a:gd name="connsiteX403" fmla="*/ 627765 w 1262226"/>
              <a:gd name="connsiteY403" fmla="*/ 523471 h 750454"/>
              <a:gd name="connsiteX404" fmla="*/ 628765 w 1262226"/>
              <a:gd name="connsiteY404" fmla="*/ 524086 h 750454"/>
              <a:gd name="connsiteX405" fmla="*/ 646776 w 1262226"/>
              <a:gd name="connsiteY405" fmla="*/ 540404 h 750454"/>
              <a:gd name="connsiteX406" fmla="*/ 668020 w 1262226"/>
              <a:gd name="connsiteY406" fmla="*/ 553412 h 750454"/>
              <a:gd name="connsiteX407" fmla="*/ 676718 w 1262226"/>
              <a:gd name="connsiteY407" fmla="*/ 556106 h 750454"/>
              <a:gd name="connsiteX408" fmla="*/ 677564 w 1262226"/>
              <a:gd name="connsiteY408" fmla="*/ 556568 h 750454"/>
              <a:gd name="connsiteX409" fmla="*/ 684338 w 1262226"/>
              <a:gd name="connsiteY409" fmla="*/ 561802 h 750454"/>
              <a:gd name="connsiteX410" fmla="*/ 704504 w 1262226"/>
              <a:gd name="connsiteY410" fmla="*/ 565650 h 750454"/>
              <a:gd name="connsiteX411" fmla="*/ 729134 w 1262226"/>
              <a:gd name="connsiteY411" fmla="*/ 574810 h 750454"/>
              <a:gd name="connsiteX412" fmla="*/ 735676 w 1262226"/>
              <a:gd name="connsiteY412" fmla="*/ 578273 h 750454"/>
              <a:gd name="connsiteX413" fmla="*/ 739679 w 1262226"/>
              <a:gd name="connsiteY413" fmla="*/ 576657 h 750454"/>
              <a:gd name="connsiteX414" fmla="*/ 744990 w 1262226"/>
              <a:gd name="connsiteY414" fmla="*/ 572424 h 750454"/>
              <a:gd name="connsiteX415" fmla="*/ 749377 w 1262226"/>
              <a:gd name="connsiteY415" fmla="*/ 567497 h 750454"/>
              <a:gd name="connsiteX416" fmla="*/ 750762 w 1262226"/>
              <a:gd name="connsiteY416" fmla="*/ 563726 h 750454"/>
              <a:gd name="connsiteX417" fmla="*/ 751840 w 1262226"/>
              <a:gd name="connsiteY417" fmla="*/ 556722 h 750454"/>
              <a:gd name="connsiteX418" fmla="*/ 752610 w 1262226"/>
              <a:gd name="connsiteY418" fmla="*/ 555182 h 750454"/>
              <a:gd name="connsiteX419" fmla="*/ 756535 w 1262226"/>
              <a:gd name="connsiteY419" fmla="*/ 551257 h 750454"/>
              <a:gd name="connsiteX420" fmla="*/ 757998 w 1262226"/>
              <a:gd name="connsiteY420" fmla="*/ 550487 h 750454"/>
              <a:gd name="connsiteX421" fmla="*/ 763616 w 1262226"/>
              <a:gd name="connsiteY421" fmla="*/ 549333 h 750454"/>
              <a:gd name="connsiteX422" fmla="*/ 764386 w 1262226"/>
              <a:gd name="connsiteY422" fmla="*/ 549256 h 750454"/>
              <a:gd name="connsiteX423" fmla="*/ 772237 w 1262226"/>
              <a:gd name="connsiteY423" fmla="*/ 549795 h 750454"/>
              <a:gd name="connsiteX424" fmla="*/ 789632 w 1262226"/>
              <a:gd name="connsiteY424" fmla="*/ 554413 h 750454"/>
              <a:gd name="connsiteX425" fmla="*/ 790171 w 1262226"/>
              <a:gd name="connsiteY425" fmla="*/ 554644 h 750454"/>
              <a:gd name="connsiteX426" fmla="*/ 798022 w 1262226"/>
              <a:gd name="connsiteY426" fmla="*/ 558569 h 750454"/>
              <a:gd name="connsiteX427" fmla="*/ 805796 w 1262226"/>
              <a:gd name="connsiteY427" fmla="*/ 564496 h 750454"/>
              <a:gd name="connsiteX428" fmla="*/ 806412 w 1262226"/>
              <a:gd name="connsiteY428" fmla="*/ 565111 h 750454"/>
              <a:gd name="connsiteX429" fmla="*/ 820805 w 1262226"/>
              <a:gd name="connsiteY429" fmla="*/ 585662 h 750454"/>
              <a:gd name="connsiteX430" fmla="*/ 824653 w 1262226"/>
              <a:gd name="connsiteY430" fmla="*/ 588972 h 750454"/>
              <a:gd name="connsiteX431" fmla="*/ 827193 w 1262226"/>
              <a:gd name="connsiteY431" fmla="*/ 589819 h 750454"/>
              <a:gd name="connsiteX432" fmla="*/ 833582 w 1262226"/>
              <a:gd name="connsiteY432" fmla="*/ 590358 h 750454"/>
              <a:gd name="connsiteX433" fmla="*/ 837199 w 1262226"/>
              <a:gd name="connsiteY433" fmla="*/ 590973 h 750454"/>
              <a:gd name="connsiteX434" fmla="*/ 838739 w 1262226"/>
              <a:gd name="connsiteY434" fmla="*/ 591743 h 750454"/>
              <a:gd name="connsiteX435" fmla="*/ 840971 w 1262226"/>
              <a:gd name="connsiteY435" fmla="*/ 593975 h 750454"/>
              <a:gd name="connsiteX436" fmla="*/ 856288 w 1262226"/>
              <a:gd name="connsiteY436" fmla="*/ 610986 h 750454"/>
              <a:gd name="connsiteX437" fmla="*/ 860675 w 1262226"/>
              <a:gd name="connsiteY437" fmla="*/ 614372 h 750454"/>
              <a:gd name="connsiteX438" fmla="*/ 868757 w 1262226"/>
              <a:gd name="connsiteY438" fmla="*/ 617605 h 750454"/>
              <a:gd name="connsiteX439" fmla="*/ 881226 w 1262226"/>
              <a:gd name="connsiteY439" fmla="*/ 620299 h 750454"/>
              <a:gd name="connsiteX440" fmla="*/ 887076 w 1262226"/>
              <a:gd name="connsiteY440" fmla="*/ 622377 h 750454"/>
              <a:gd name="connsiteX441" fmla="*/ 889539 w 1262226"/>
              <a:gd name="connsiteY441" fmla="*/ 622069 h 750454"/>
              <a:gd name="connsiteX442" fmla="*/ 892541 w 1262226"/>
              <a:gd name="connsiteY442" fmla="*/ 619452 h 750454"/>
              <a:gd name="connsiteX443" fmla="*/ 901854 w 1262226"/>
              <a:gd name="connsiteY443" fmla="*/ 605136 h 750454"/>
              <a:gd name="connsiteX444" fmla="*/ 903547 w 1262226"/>
              <a:gd name="connsiteY444" fmla="*/ 603981 h 750454"/>
              <a:gd name="connsiteX445" fmla="*/ 908011 w 1262226"/>
              <a:gd name="connsiteY445" fmla="*/ 602827 h 750454"/>
              <a:gd name="connsiteX446" fmla="*/ 910552 w 1262226"/>
              <a:gd name="connsiteY446" fmla="*/ 603442 h 750454"/>
              <a:gd name="connsiteX447" fmla="*/ 918402 w 1262226"/>
              <a:gd name="connsiteY447" fmla="*/ 610216 h 750454"/>
              <a:gd name="connsiteX448" fmla="*/ 918864 w 1262226"/>
              <a:gd name="connsiteY448" fmla="*/ 610754 h 750454"/>
              <a:gd name="connsiteX449" fmla="*/ 924483 w 1262226"/>
              <a:gd name="connsiteY449" fmla="*/ 618605 h 750454"/>
              <a:gd name="connsiteX450" fmla="*/ 937645 w 1262226"/>
              <a:gd name="connsiteY450" fmla="*/ 644852 h 750454"/>
              <a:gd name="connsiteX451" fmla="*/ 936798 w 1262226"/>
              <a:gd name="connsiteY451" fmla="*/ 648393 h 750454"/>
              <a:gd name="connsiteX452" fmla="*/ 926638 w 1262226"/>
              <a:gd name="connsiteY452" fmla="*/ 655936 h 750454"/>
              <a:gd name="connsiteX453" fmla="*/ 925791 w 1262226"/>
              <a:gd name="connsiteY453" fmla="*/ 657475 h 750454"/>
              <a:gd name="connsiteX454" fmla="*/ 929332 w 1262226"/>
              <a:gd name="connsiteY454" fmla="*/ 658630 h 750454"/>
              <a:gd name="connsiteX455" fmla="*/ 932796 w 1262226"/>
              <a:gd name="connsiteY455" fmla="*/ 659092 h 750454"/>
              <a:gd name="connsiteX456" fmla="*/ 940185 w 1262226"/>
              <a:gd name="connsiteY456" fmla="*/ 661324 h 750454"/>
              <a:gd name="connsiteX457" fmla="*/ 949421 w 1262226"/>
              <a:gd name="connsiteY457" fmla="*/ 661862 h 750454"/>
              <a:gd name="connsiteX458" fmla="*/ 950499 w 1262226"/>
              <a:gd name="connsiteY458" fmla="*/ 662170 h 750454"/>
              <a:gd name="connsiteX459" fmla="*/ 952731 w 1262226"/>
              <a:gd name="connsiteY459" fmla="*/ 663325 h 750454"/>
              <a:gd name="connsiteX460" fmla="*/ 953424 w 1262226"/>
              <a:gd name="connsiteY460" fmla="*/ 663787 h 750454"/>
              <a:gd name="connsiteX461" fmla="*/ 962198 w 1262226"/>
              <a:gd name="connsiteY461" fmla="*/ 672022 h 750454"/>
              <a:gd name="connsiteX462" fmla="*/ 965354 w 1262226"/>
              <a:gd name="connsiteY462" fmla="*/ 672022 h 750454"/>
              <a:gd name="connsiteX463" fmla="*/ 971973 w 1262226"/>
              <a:gd name="connsiteY463" fmla="*/ 667943 h 750454"/>
              <a:gd name="connsiteX464" fmla="*/ 973128 w 1262226"/>
              <a:gd name="connsiteY464" fmla="*/ 667558 h 750454"/>
              <a:gd name="connsiteX465" fmla="*/ 977592 w 1262226"/>
              <a:gd name="connsiteY465" fmla="*/ 667019 h 750454"/>
              <a:gd name="connsiteX466" fmla="*/ 979747 w 1262226"/>
              <a:gd name="connsiteY466" fmla="*/ 667635 h 750454"/>
              <a:gd name="connsiteX467" fmla="*/ 983134 w 1262226"/>
              <a:gd name="connsiteY467" fmla="*/ 670483 h 750454"/>
              <a:gd name="connsiteX468" fmla="*/ 983750 w 1262226"/>
              <a:gd name="connsiteY468" fmla="*/ 671176 h 750454"/>
              <a:gd name="connsiteX469" fmla="*/ 994295 w 1262226"/>
              <a:gd name="connsiteY469" fmla="*/ 688879 h 750454"/>
              <a:gd name="connsiteX470" fmla="*/ 1009842 w 1262226"/>
              <a:gd name="connsiteY470" fmla="*/ 705504 h 750454"/>
              <a:gd name="connsiteX471" fmla="*/ 1019541 w 1262226"/>
              <a:gd name="connsiteY471" fmla="*/ 712432 h 750454"/>
              <a:gd name="connsiteX472" fmla="*/ 1042401 w 1262226"/>
              <a:gd name="connsiteY472" fmla="*/ 726363 h 750454"/>
              <a:gd name="connsiteX473" fmla="*/ 1047250 w 1262226"/>
              <a:gd name="connsiteY473" fmla="*/ 730596 h 750454"/>
              <a:gd name="connsiteX474" fmla="*/ 1052099 w 1262226"/>
              <a:gd name="connsiteY474" fmla="*/ 736600 h 750454"/>
              <a:gd name="connsiteX475" fmla="*/ 1055178 w 1262226"/>
              <a:gd name="connsiteY475" fmla="*/ 741218 h 750454"/>
              <a:gd name="connsiteX476" fmla="*/ 1056178 w 1262226"/>
              <a:gd name="connsiteY476" fmla="*/ 741680 h 750454"/>
              <a:gd name="connsiteX477" fmla="*/ 1060565 w 1262226"/>
              <a:gd name="connsiteY477" fmla="*/ 741680 h 750454"/>
              <a:gd name="connsiteX478" fmla="*/ 1062567 w 1262226"/>
              <a:gd name="connsiteY478" fmla="*/ 742526 h 750454"/>
              <a:gd name="connsiteX479" fmla="*/ 1064260 w 1262226"/>
              <a:gd name="connsiteY479" fmla="*/ 744220 h 750454"/>
              <a:gd name="connsiteX480" fmla="*/ 1065030 w 1262226"/>
              <a:gd name="connsiteY480" fmla="*/ 745836 h 750454"/>
              <a:gd name="connsiteX481" fmla="*/ 1065722 w 1262226"/>
              <a:gd name="connsiteY481" fmla="*/ 750455 h 750454"/>
              <a:gd name="connsiteX482" fmla="*/ 1262226 w 1262226"/>
              <a:gd name="connsiteY482" fmla="*/ 689571 h 750454"/>
              <a:gd name="connsiteX483" fmla="*/ 1242060 w 1262226"/>
              <a:gd name="connsiteY483" fmla="*/ 684337 h 75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</a:cxnLst>
            <a:rect l="l" t="t" r="r" b="b"/>
            <a:pathLst>
              <a:path w="1262226" h="750454">
                <a:moveTo>
                  <a:pt x="1242060" y="684337"/>
                </a:moveTo>
                <a:lnTo>
                  <a:pt x="1223664" y="676333"/>
                </a:lnTo>
                <a:cubicBezTo>
                  <a:pt x="1223510" y="676256"/>
                  <a:pt x="1223279" y="676179"/>
                  <a:pt x="1223125" y="676025"/>
                </a:cubicBezTo>
                <a:lnTo>
                  <a:pt x="1215275" y="670406"/>
                </a:lnTo>
                <a:cubicBezTo>
                  <a:pt x="1215121" y="670252"/>
                  <a:pt x="1214890" y="670098"/>
                  <a:pt x="1214736" y="669944"/>
                </a:cubicBezTo>
                <a:lnTo>
                  <a:pt x="1202575" y="655551"/>
                </a:lnTo>
                <a:lnTo>
                  <a:pt x="1182024" y="640542"/>
                </a:lnTo>
                <a:lnTo>
                  <a:pt x="1176636" y="637848"/>
                </a:lnTo>
                <a:lnTo>
                  <a:pt x="1170863" y="639310"/>
                </a:lnTo>
                <a:lnTo>
                  <a:pt x="1165167" y="641927"/>
                </a:lnTo>
                <a:cubicBezTo>
                  <a:pt x="1164782" y="642081"/>
                  <a:pt x="1164397" y="642158"/>
                  <a:pt x="1164013" y="642158"/>
                </a:cubicBezTo>
                <a:lnTo>
                  <a:pt x="1157239" y="642158"/>
                </a:lnTo>
                <a:cubicBezTo>
                  <a:pt x="1156393" y="642158"/>
                  <a:pt x="1155546" y="641773"/>
                  <a:pt x="1155007" y="641080"/>
                </a:cubicBezTo>
                <a:lnTo>
                  <a:pt x="1152775" y="638233"/>
                </a:lnTo>
                <a:cubicBezTo>
                  <a:pt x="1152544" y="637925"/>
                  <a:pt x="1152313" y="637540"/>
                  <a:pt x="1152236" y="637078"/>
                </a:cubicBezTo>
                <a:lnTo>
                  <a:pt x="1150620" y="630228"/>
                </a:lnTo>
                <a:lnTo>
                  <a:pt x="1149542" y="628534"/>
                </a:lnTo>
                <a:lnTo>
                  <a:pt x="1147618" y="627534"/>
                </a:lnTo>
                <a:lnTo>
                  <a:pt x="1136534" y="628534"/>
                </a:lnTo>
                <a:lnTo>
                  <a:pt x="1133995" y="629535"/>
                </a:lnTo>
                <a:lnTo>
                  <a:pt x="1130685" y="630228"/>
                </a:lnTo>
                <a:cubicBezTo>
                  <a:pt x="1130069" y="630382"/>
                  <a:pt x="1129453" y="630305"/>
                  <a:pt x="1128915" y="629997"/>
                </a:cubicBezTo>
                <a:lnTo>
                  <a:pt x="1124450" y="627765"/>
                </a:lnTo>
                <a:cubicBezTo>
                  <a:pt x="1124142" y="627611"/>
                  <a:pt x="1123834" y="627380"/>
                  <a:pt x="1123527" y="627072"/>
                </a:cubicBezTo>
                <a:lnTo>
                  <a:pt x="1120679" y="623685"/>
                </a:lnTo>
                <a:cubicBezTo>
                  <a:pt x="1120525" y="623532"/>
                  <a:pt x="1120448" y="623300"/>
                  <a:pt x="1120294" y="623146"/>
                </a:cubicBezTo>
                <a:lnTo>
                  <a:pt x="1118601" y="619760"/>
                </a:lnTo>
                <a:lnTo>
                  <a:pt x="1115060" y="608061"/>
                </a:lnTo>
                <a:lnTo>
                  <a:pt x="1113982" y="602596"/>
                </a:lnTo>
                <a:lnTo>
                  <a:pt x="1112289" y="599594"/>
                </a:lnTo>
                <a:lnTo>
                  <a:pt x="1108825" y="597131"/>
                </a:lnTo>
                <a:lnTo>
                  <a:pt x="1096049" y="590742"/>
                </a:lnTo>
                <a:lnTo>
                  <a:pt x="1089352" y="589280"/>
                </a:lnTo>
                <a:lnTo>
                  <a:pt x="1077191" y="594052"/>
                </a:lnTo>
                <a:cubicBezTo>
                  <a:pt x="1076883" y="594206"/>
                  <a:pt x="1076498" y="594206"/>
                  <a:pt x="1076190" y="594206"/>
                </a:cubicBezTo>
                <a:lnTo>
                  <a:pt x="1070033" y="594206"/>
                </a:lnTo>
                <a:cubicBezTo>
                  <a:pt x="1069186" y="594206"/>
                  <a:pt x="1068339" y="593821"/>
                  <a:pt x="1067801" y="593051"/>
                </a:cubicBezTo>
                <a:lnTo>
                  <a:pt x="1064414" y="588587"/>
                </a:lnTo>
                <a:cubicBezTo>
                  <a:pt x="1064106" y="588202"/>
                  <a:pt x="1063952" y="587663"/>
                  <a:pt x="1063875" y="587202"/>
                </a:cubicBezTo>
                <a:lnTo>
                  <a:pt x="1063336" y="581583"/>
                </a:lnTo>
                <a:lnTo>
                  <a:pt x="1062567" y="577735"/>
                </a:lnTo>
                <a:lnTo>
                  <a:pt x="1058256" y="575964"/>
                </a:lnTo>
                <a:lnTo>
                  <a:pt x="1054870" y="577273"/>
                </a:lnTo>
                <a:lnTo>
                  <a:pt x="1051329" y="587279"/>
                </a:lnTo>
                <a:cubicBezTo>
                  <a:pt x="1051098" y="587972"/>
                  <a:pt x="1050559" y="588510"/>
                  <a:pt x="1049944" y="588895"/>
                </a:cubicBezTo>
                <a:lnTo>
                  <a:pt x="1044325" y="591743"/>
                </a:lnTo>
                <a:cubicBezTo>
                  <a:pt x="1043709" y="592051"/>
                  <a:pt x="1043016" y="592128"/>
                  <a:pt x="1042324" y="591974"/>
                </a:cubicBezTo>
                <a:lnTo>
                  <a:pt x="1036166" y="590281"/>
                </a:lnTo>
                <a:cubicBezTo>
                  <a:pt x="1035858" y="590204"/>
                  <a:pt x="1035627" y="590050"/>
                  <a:pt x="1035319" y="589896"/>
                </a:cubicBezTo>
                <a:lnTo>
                  <a:pt x="1032241" y="587895"/>
                </a:lnTo>
                <a:lnTo>
                  <a:pt x="1030008" y="587125"/>
                </a:lnTo>
                <a:lnTo>
                  <a:pt x="1024082" y="588587"/>
                </a:lnTo>
                <a:lnTo>
                  <a:pt x="1017462" y="589203"/>
                </a:lnTo>
                <a:cubicBezTo>
                  <a:pt x="1017231" y="589203"/>
                  <a:pt x="1017000" y="589203"/>
                  <a:pt x="1016770" y="589203"/>
                </a:cubicBezTo>
                <a:lnTo>
                  <a:pt x="1009458" y="588048"/>
                </a:lnTo>
                <a:lnTo>
                  <a:pt x="1001222" y="585739"/>
                </a:lnTo>
                <a:cubicBezTo>
                  <a:pt x="1000991" y="585662"/>
                  <a:pt x="1000837" y="585586"/>
                  <a:pt x="1000606" y="585509"/>
                </a:cubicBezTo>
                <a:lnTo>
                  <a:pt x="995526" y="582661"/>
                </a:lnTo>
                <a:cubicBezTo>
                  <a:pt x="995141" y="582430"/>
                  <a:pt x="994833" y="582122"/>
                  <a:pt x="994525" y="581737"/>
                </a:cubicBezTo>
                <a:lnTo>
                  <a:pt x="992293" y="578350"/>
                </a:lnTo>
                <a:cubicBezTo>
                  <a:pt x="992139" y="578119"/>
                  <a:pt x="991985" y="577812"/>
                  <a:pt x="991909" y="577503"/>
                </a:cubicBezTo>
                <a:lnTo>
                  <a:pt x="989830" y="569653"/>
                </a:lnTo>
                <a:lnTo>
                  <a:pt x="988291" y="567729"/>
                </a:lnTo>
                <a:lnTo>
                  <a:pt x="986598" y="566728"/>
                </a:lnTo>
                <a:lnTo>
                  <a:pt x="986598" y="566728"/>
                </a:lnTo>
                <a:lnTo>
                  <a:pt x="981748" y="566728"/>
                </a:lnTo>
                <a:lnTo>
                  <a:pt x="975514" y="565650"/>
                </a:lnTo>
                <a:lnTo>
                  <a:pt x="972589" y="566112"/>
                </a:lnTo>
                <a:cubicBezTo>
                  <a:pt x="971819" y="566266"/>
                  <a:pt x="971050" y="566035"/>
                  <a:pt x="970434" y="565573"/>
                </a:cubicBezTo>
                <a:lnTo>
                  <a:pt x="968202" y="563880"/>
                </a:lnTo>
                <a:cubicBezTo>
                  <a:pt x="967740" y="563572"/>
                  <a:pt x="967432" y="563033"/>
                  <a:pt x="967201" y="562495"/>
                </a:cubicBezTo>
                <a:lnTo>
                  <a:pt x="965508" y="557414"/>
                </a:lnTo>
                <a:lnTo>
                  <a:pt x="963815" y="547947"/>
                </a:lnTo>
                <a:lnTo>
                  <a:pt x="959581" y="540481"/>
                </a:lnTo>
                <a:cubicBezTo>
                  <a:pt x="959273" y="539866"/>
                  <a:pt x="959119" y="539173"/>
                  <a:pt x="959273" y="538557"/>
                </a:cubicBezTo>
                <a:lnTo>
                  <a:pt x="959812" y="535709"/>
                </a:lnTo>
                <a:cubicBezTo>
                  <a:pt x="959889" y="535247"/>
                  <a:pt x="960120" y="534862"/>
                  <a:pt x="960351" y="534478"/>
                </a:cubicBezTo>
                <a:lnTo>
                  <a:pt x="962583" y="531630"/>
                </a:lnTo>
                <a:lnTo>
                  <a:pt x="967355" y="522470"/>
                </a:lnTo>
                <a:lnTo>
                  <a:pt x="968433" y="521085"/>
                </a:lnTo>
                <a:lnTo>
                  <a:pt x="962275" y="519161"/>
                </a:lnTo>
                <a:cubicBezTo>
                  <a:pt x="962044" y="519084"/>
                  <a:pt x="961736" y="518930"/>
                  <a:pt x="961505" y="518853"/>
                </a:cubicBezTo>
                <a:lnTo>
                  <a:pt x="956425" y="515466"/>
                </a:lnTo>
                <a:cubicBezTo>
                  <a:pt x="955425" y="514773"/>
                  <a:pt x="954963" y="513619"/>
                  <a:pt x="955271" y="512464"/>
                </a:cubicBezTo>
                <a:lnTo>
                  <a:pt x="956425" y="508000"/>
                </a:lnTo>
                <a:cubicBezTo>
                  <a:pt x="956502" y="507615"/>
                  <a:pt x="956656" y="507307"/>
                  <a:pt x="956887" y="506999"/>
                </a:cubicBezTo>
                <a:lnTo>
                  <a:pt x="960274" y="502535"/>
                </a:lnTo>
                <a:lnTo>
                  <a:pt x="961890" y="499302"/>
                </a:lnTo>
                <a:lnTo>
                  <a:pt x="959889" y="485140"/>
                </a:lnTo>
                <a:lnTo>
                  <a:pt x="951730" y="474903"/>
                </a:lnTo>
                <a:lnTo>
                  <a:pt x="939107" y="468053"/>
                </a:lnTo>
                <a:lnTo>
                  <a:pt x="896774" y="460279"/>
                </a:lnTo>
                <a:cubicBezTo>
                  <a:pt x="896466" y="460202"/>
                  <a:pt x="896158" y="460125"/>
                  <a:pt x="895927" y="459971"/>
                </a:cubicBezTo>
                <a:lnTo>
                  <a:pt x="871990" y="446578"/>
                </a:lnTo>
                <a:lnTo>
                  <a:pt x="855980" y="441575"/>
                </a:lnTo>
                <a:cubicBezTo>
                  <a:pt x="855364" y="441421"/>
                  <a:pt x="854902" y="441036"/>
                  <a:pt x="854518" y="440497"/>
                </a:cubicBezTo>
                <a:lnTo>
                  <a:pt x="851670" y="436572"/>
                </a:lnTo>
                <a:cubicBezTo>
                  <a:pt x="851362" y="436187"/>
                  <a:pt x="851208" y="435725"/>
                  <a:pt x="851131" y="435264"/>
                </a:cubicBezTo>
                <a:lnTo>
                  <a:pt x="849438" y="422333"/>
                </a:lnTo>
                <a:lnTo>
                  <a:pt x="843896" y="405399"/>
                </a:lnTo>
                <a:cubicBezTo>
                  <a:pt x="843819" y="405245"/>
                  <a:pt x="843819" y="405015"/>
                  <a:pt x="843742" y="404860"/>
                </a:cubicBezTo>
                <a:lnTo>
                  <a:pt x="843203" y="399781"/>
                </a:lnTo>
                <a:lnTo>
                  <a:pt x="845358" y="373996"/>
                </a:lnTo>
                <a:lnTo>
                  <a:pt x="842202" y="365914"/>
                </a:lnTo>
                <a:lnTo>
                  <a:pt x="829810" y="363528"/>
                </a:lnTo>
                <a:lnTo>
                  <a:pt x="823191" y="365529"/>
                </a:lnTo>
                <a:cubicBezTo>
                  <a:pt x="822960" y="365606"/>
                  <a:pt x="822652" y="365683"/>
                  <a:pt x="822344" y="365683"/>
                </a:cubicBezTo>
                <a:lnTo>
                  <a:pt x="818958" y="365683"/>
                </a:lnTo>
                <a:lnTo>
                  <a:pt x="814647" y="365067"/>
                </a:lnTo>
                <a:cubicBezTo>
                  <a:pt x="813724" y="364913"/>
                  <a:pt x="812954" y="364374"/>
                  <a:pt x="812492" y="363528"/>
                </a:cubicBezTo>
                <a:lnTo>
                  <a:pt x="811338" y="361296"/>
                </a:lnTo>
                <a:cubicBezTo>
                  <a:pt x="811184" y="361065"/>
                  <a:pt x="811107" y="360834"/>
                  <a:pt x="811107" y="360526"/>
                </a:cubicBezTo>
                <a:lnTo>
                  <a:pt x="810029" y="354753"/>
                </a:lnTo>
                <a:lnTo>
                  <a:pt x="809567" y="353752"/>
                </a:lnTo>
                <a:lnTo>
                  <a:pt x="805950" y="352136"/>
                </a:lnTo>
                <a:lnTo>
                  <a:pt x="803179" y="352136"/>
                </a:lnTo>
                <a:lnTo>
                  <a:pt x="794096" y="355831"/>
                </a:lnTo>
                <a:lnTo>
                  <a:pt x="780704" y="358756"/>
                </a:lnTo>
                <a:cubicBezTo>
                  <a:pt x="780165" y="358910"/>
                  <a:pt x="779626" y="358833"/>
                  <a:pt x="779164" y="358679"/>
                </a:cubicBezTo>
                <a:lnTo>
                  <a:pt x="771313" y="355831"/>
                </a:lnTo>
                <a:cubicBezTo>
                  <a:pt x="770851" y="355677"/>
                  <a:pt x="770390" y="355369"/>
                  <a:pt x="770082" y="354907"/>
                </a:cubicBezTo>
                <a:lnTo>
                  <a:pt x="763924" y="347056"/>
                </a:lnTo>
                <a:cubicBezTo>
                  <a:pt x="763770" y="346825"/>
                  <a:pt x="763616" y="346594"/>
                  <a:pt x="763539" y="346364"/>
                </a:cubicBezTo>
                <a:lnTo>
                  <a:pt x="758459" y="333433"/>
                </a:lnTo>
                <a:cubicBezTo>
                  <a:pt x="758382" y="333279"/>
                  <a:pt x="758305" y="333048"/>
                  <a:pt x="758305" y="332894"/>
                </a:cubicBezTo>
                <a:lnTo>
                  <a:pt x="757613" y="328814"/>
                </a:lnTo>
                <a:cubicBezTo>
                  <a:pt x="757228" y="329892"/>
                  <a:pt x="756227" y="330739"/>
                  <a:pt x="754996" y="330739"/>
                </a:cubicBezTo>
                <a:cubicBezTo>
                  <a:pt x="753456" y="330739"/>
                  <a:pt x="752148" y="329507"/>
                  <a:pt x="752148" y="327891"/>
                </a:cubicBezTo>
                <a:cubicBezTo>
                  <a:pt x="752148" y="326351"/>
                  <a:pt x="753379" y="325043"/>
                  <a:pt x="754919" y="325043"/>
                </a:cubicBezTo>
                <a:lnTo>
                  <a:pt x="754996" y="325043"/>
                </a:lnTo>
                <a:cubicBezTo>
                  <a:pt x="755919" y="325043"/>
                  <a:pt x="756689" y="325505"/>
                  <a:pt x="757228" y="326198"/>
                </a:cubicBezTo>
                <a:lnTo>
                  <a:pt x="757228" y="326121"/>
                </a:lnTo>
                <a:cubicBezTo>
                  <a:pt x="757151" y="325813"/>
                  <a:pt x="757151" y="325505"/>
                  <a:pt x="757228" y="325120"/>
                </a:cubicBezTo>
                <a:lnTo>
                  <a:pt x="759460" y="312728"/>
                </a:lnTo>
                <a:lnTo>
                  <a:pt x="759383" y="306955"/>
                </a:lnTo>
                <a:lnTo>
                  <a:pt x="757459" y="301721"/>
                </a:lnTo>
                <a:lnTo>
                  <a:pt x="748761" y="291407"/>
                </a:lnTo>
                <a:lnTo>
                  <a:pt x="745144" y="285404"/>
                </a:lnTo>
                <a:cubicBezTo>
                  <a:pt x="744990" y="285096"/>
                  <a:pt x="744836" y="284711"/>
                  <a:pt x="744759" y="284326"/>
                </a:cubicBezTo>
                <a:lnTo>
                  <a:pt x="744220" y="280401"/>
                </a:lnTo>
                <a:cubicBezTo>
                  <a:pt x="744143" y="280093"/>
                  <a:pt x="744220" y="279862"/>
                  <a:pt x="744220" y="279554"/>
                </a:cubicBezTo>
                <a:lnTo>
                  <a:pt x="745221" y="273011"/>
                </a:lnTo>
                <a:lnTo>
                  <a:pt x="744066" y="270318"/>
                </a:lnTo>
                <a:lnTo>
                  <a:pt x="741064" y="267316"/>
                </a:lnTo>
                <a:lnTo>
                  <a:pt x="737754" y="265007"/>
                </a:lnTo>
                <a:lnTo>
                  <a:pt x="728980" y="261158"/>
                </a:lnTo>
                <a:lnTo>
                  <a:pt x="722668" y="259773"/>
                </a:lnTo>
                <a:lnTo>
                  <a:pt x="701810" y="262544"/>
                </a:lnTo>
                <a:cubicBezTo>
                  <a:pt x="701579" y="262544"/>
                  <a:pt x="701425" y="262544"/>
                  <a:pt x="701271" y="262544"/>
                </a:cubicBezTo>
                <a:lnTo>
                  <a:pt x="669175" y="260312"/>
                </a:lnTo>
                <a:cubicBezTo>
                  <a:pt x="668944" y="260312"/>
                  <a:pt x="668636" y="260235"/>
                  <a:pt x="668405" y="260157"/>
                </a:cubicBezTo>
                <a:lnTo>
                  <a:pt x="653242" y="254539"/>
                </a:lnTo>
                <a:cubicBezTo>
                  <a:pt x="652857" y="254385"/>
                  <a:pt x="652472" y="254154"/>
                  <a:pt x="652164" y="253846"/>
                </a:cubicBezTo>
                <a:lnTo>
                  <a:pt x="629458" y="230063"/>
                </a:lnTo>
                <a:lnTo>
                  <a:pt x="615142" y="223135"/>
                </a:lnTo>
                <a:lnTo>
                  <a:pt x="598439" y="220980"/>
                </a:lnTo>
                <a:lnTo>
                  <a:pt x="572885" y="223212"/>
                </a:lnTo>
                <a:lnTo>
                  <a:pt x="565881" y="223212"/>
                </a:lnTo>
                <a:cubicBezTo>
                  <a:pt x="565573" y="223212"/>
                  <a:pt x="565265" y="223135"/>
                  <a:pt x="564958" y="223058"/>
                </a:cubicBezTo>
                <a:lnTo>
                  <a:pt x="558184" y="220826"/>
                </a:lnTo>
                <a:cubicBezTo>
                  <a:pt x="557953" y="220749"/>
                  <a:pt x="557722" y="220672"/>
                  <a:pt x="557491" y="220518"/>
                </a:cubicBezTo>
                <a:lnTo>
                  <a:pt x="550718" y="215977"/>
                </a:lnTo>
                <a:lnTo>
                  <a:pt x="544099" y="212436"/>
                </a:lnTo>
                <a:lnTo>
                  <a:pt x="529474" y="210820"/>
                </a:lnTo>
                <a:cubicBezTo>
                  <a:pt x="529167" y="210743"/>
                  <a:pt x="528859" y="210666"/>
                  <a:pt x="528551" y="210512"/>
                </a:cubicBezTo>
                <a:lnTo>
                  <a:pt x="521778" y="207125"/>
                </a:lnTo>
                <a:cubicBezTo>
                  <a:pt x="521470" y="206972"/>
                  <a:pt x="521162" y="206741"/>
                  <a:pt x="520854" y="206433"/>
                </a:cubicBezTo>
                <a:lnTo>
                  <a:pt x="500072" y="181648"/>
                </a:lnTo>
                <a:cubicBezTo>
                  <a:pt x="499918" y="181495"/>
                  <a:pt x="499841" y="181341"/>
                  <a:pt x="499764" y="181187"/>
                </a:cubicBezTo>
                <a:lnTo>
                  <a:pt x="495300" y="172720"/>
                </a:lnTo>
                <a:cubicBezTo>
                  <a:pt x="495146" y="172412"/>
                  <a:pt x="494992" y="172027"/>
                  <a:pt x="494992" y="171642"/>
                </a:cubicBezTo>
                <a:lnTo>
                  <a:pt x="494453" y="165485"/>
                </a:lnTo>
                <a:lnTo>
                  <a:pt x="494453" y="160636"/>
                </a:lnTo>
                <a:lnTo>
                  <a:pt x="493222" y="156864"/>
                </a:lnTo>
                <a:lnTo>
                  <a:pt x="488758" y="153708"/>
                </a:lnTo>
                <a:lnTo>
                  <a:pt x="483524" y="152246"/>
                </a:lnTo>
                <a:lnTo>
                  <a:pt x="469361" y="153324"/>
                </a:lnTo>
                <a:lnTo>
                  <a:pt x="462357" y="153324"/>
                </a:lnTo>
                <a:cubicBezTo>
                  <a:pt x="461972" y="153324"/>
                  <a:pt x="461587" y="153246"/>
                  <a:pt x="461202" y="153093"/>
                </a:cubicBezTo>
                <a:lnTo>
                  <a:pt x="451350" y="148706"/>
                </a:lnTo>
                <a:lnTo>
                  <a:pt x="446578" y="147782"/>
                </a:lnTo>
                <a:lnTo>
                  <a:pt x="442807" y="148628"/>
                </a:lnTo>
                <a:lnTo>
                  <a:pt x="439420" y="151630"/>
                </a:lnTo>
                <a:lnTo>
                  <a:pt x="437958" y="155479"/>
                </a:lnTo>
                <a:cubicBezTo>
                  <a:pt x="437881" y="155787"/>
                  <a:pt x="437650" y="156094"/>
                  <a:pt x="437496" y="156325"/>
                </a:cubicBezTo>
                <a:lnTo>
                  <a:pt x="434109" y="160251"/>
                </a:lnTo>
                <a:cubicBezTo>
                  <a:pt x="433647" y="160713"/>
                  <a:pt x="433109" y="161098"/>
                  <a:pt x="432416" y="161175"/>
                </a:cubicBezTo>
                <a:lnTo>
                  <a:pt x="425642" y="162329"/>
                </a:lnTo>
                <a:cubicBezTo>
                  <a:pt x="425412" y="162329"/>
                  <a:pt x="425258" y="162406"/>
                  <a:pt x="425027" y="162329"/>
                </a:cubicBezTo>
                <a:lnTo>
                  <a:pt x="413558" y="161790"/>
                </a:lnTo>
                <a:lnTo>
                  <a:pt x="409171" y="162714"/>
                </a:lnTo>
                <a:lnTo>
                  <a:pt x="403860" y="165408"/>
                </a:lnTo>
                <a:lnTo>
                  <a:pt x="399858" y="167948"/>
                </a:lnTo>
                <a:lnTo>
                  <a:pt x="396702" y="171103"/>
                </a:lnTo>
                <a:cubicBezTo>
                  <a:pt x="396548" y="171258"/>
                  <a:pt x="396317" y="171412"/>
                  <a:pt x="396086" y="171565"/>
                </a:cubicBezTo>
                <a:lnTo>
                  <a:pt x="392161" y="173798"/>
                </a:lnTo>
                <a:cubicBezTo>
                  <a:pt x="392007" y="173874"/>
                  <a:pt x="391776" y="173951"/>
                  <a:pt x="391545" y="174028"/>
                </a:cubicBezTo>
                <a:lnTo>
                  <a:pt x="385926" y="175722"/>
                </a:lnTo>
                <a:cubicBezTo>
                  <a:pt x="385618" y="175799"/>
                  <a:pt x="385310" y="175876"/>
                  <a:pt x="385002" y="175876"/>
                </a:cubicBezTo>
                <a:lnTo>
                  <a:pt x="331585" y="174182"/>
                </a:lnTo>
                <a:lnTo>
                  <a:pt x="319886" y="171873"/>
                </a:lnTo>
                <a:cubicBezTo>
                  <a:pt x="319655" y="171796"/>
                  <a:pt x="319424" y="171719"/>
                  <a:pt x="319193" y="171642"/>
                </a:cubicBezTo>
                <a:lnTo>
                  <a:pt x="304030" y="164330"/>
                </a:lnTo>
                <a:lnTo>
                  <a:pt x="277399" y="156018"/>
                </a:lnTo>
                <a:cubicBezTo>
                  <a:pt x="277091" y="155941"/>
                  <a:pt x="276783" y="155787"/>
                  <a:pt x="276552" y="155555"/>
                </a:cubicBezTo>
                <a:lnTo>
                  <a:pt x="269240" y="149937"/>
                </a:lnTo>
                <a:cubicBezTo>
                  <a:pt x="269009" y="149783"/>
                  <a:pt x="268855" y="149552"/>
                  <a:pt x="268624" y="149321"/>
                </a:cubicBezTo>
                <a:lnTo>
                  <a:pt x="259080" y="135851"/>
                </a:lnTo>
                <a:cubicBezTo>
                  <a:pt x="258849" y="135544"/>
                  <a:pt x="258695" y="135159"/>
                  <a:pt x="258618" y="134774"/>
                </a:cubicBezTo>
                <a:lnTo>
                  <a:pt x="255232" y="118456"/>
                </a:lnTo>
                <a:cubicBezTo>
                  <a:pt x="255154" y="118225"/>
                  <a:pt x="255154" y="117995"/>
                  <a:pt x="255154" y="117764"/>
                </a:cubicBezTo>
                <a:lnTo>
                  <a:pt x="256309" y="84590"/>
                </a:lnTo>
                <a:cubicBezTo>
                  <a:pt x="256309" y="84282"/>
                  <a:pt x="256386" y="84051"/>
                  <a:pt x="256463" y="83820"/>
                </a:cubicBezTo>
                <a:lnTo>
                  <a:pt x="258695" y="77047"/>
                </a:lnTo>
                <a:lnTo>
                  <a:pt x="265007" y="63808"/>
                </a:lnTo>
                <a:lnTo>
                  <a:pt x="266392" y="58497"/>
                </a:lnTo>
                <a:lnTo>
                  <a:pt x="266392" y="54264"/>
                </a:lnTo>
                <a:lnTo>
                  <a:pt x="264853" y="49646"/>
                </a:lnTo>
                <a:lnTo>
                  <a:pt x="260696" y="39177"/>
                </a:lnTo>
                <a:lnTo>
                  <a:pt x="254462" y="34020"/>
                </a:lnTo>
                <a:cubicBezTo>
                  <a:pt x="253923" y="33559"/>
                  <a:pt x="253538" y="32943"/>
                  <a:pt x="253461" y="32250"/>
                </a:cubicBezTo>
                <a:lnTo>
                  <a:pt x="252999" y="28941"/>
                </a:lnTo>
                <a:lnTo>
                  <a:pt x="245995" y="18242"/>
                </a:lnTo>
                <a:lnTo>
                  <a:pt x="240376" y="10622"/>
                </a:lnTo>
                <a:lnTo>
                  <a:pt x="228215" y="5850"/>
                </a:lnTo>
                <a:lnTo>
                  <a:pt x="221827" y="1847"/>
                </a:lnTo>
                <a:lnTo>
                  <a:pt x="216747" y="0"/>
                </a:lnTo>
                <a:lnTo>
                  <a:pt x="212436" y="1154"/>
                </a:lnTo>
                <a:lnTo>
                  <a:pt x="193348" y="30095"/>
                </a:lnTo>
                <a:lnTo>
                  <a:pt x="184650" y="39947"/>
                </a:lnTo>
                <a:cubicBezTo>
                  <a:pt x="184419" y="40178"/>
                  <a:pt x="184188" y="40409"/>
                  <a:pt x="183881" y="40563"/>
                </a:cubicBezTo>
                <a:lnTo>
                  <a:pt x="173721" y="46182"/>
                </a:lnTo>
                <a:cubicBezTo>
                  <a:pt x="173490" y="46336"/>
                  <a:pt x="173259" y="46412"/>
                  <a:pt x="172951" y="46490"/>
                </a:cubicBezTo>
                <a:lnTo>
                  <a:pt x="162791" y="48722"/>
                </a:lnTo>
                <a:cubicBezTo>
                  <a:pt x="162560" y="48799"/>
                  <a:pt x="162329" y="48799"/>
                  <a:pt x="162021" y="48799"/>
                </a:cubicBezTo>
                <a:lnTo>
                  <a:pt x="131618" y="47105"/>
                </a:lnTo>
                <a:lnTo>
                  <a:pt x="120458" y="47105"/>
                </a:lnTo>
                <a:lnTo>
                  <a:pt x="109990" y="56034"/>
                </a:lnTo>
                <a:cubicBezTo>
                  <a:pt x="109528" y="56419"/>
                  <a:pt x="108989" y="56650"/>
                  <a:pt x="108373" y="56727"/>
                </a:cubicBezTo>
                <a:lnTo>
                  <a:pt x="101600" y="57265"/>
                </a:lnTo>
                <a:cubicBezTo>
                  <a:pt x="100676" y="57343"/>
                  <a:pt x="99753" y="56957"/>
                  <a:pt x="99214" y="56265"/>
                </a:cubicBezTo>
                <a:lnTo>
                  <a:pt x="98752" y="55649"/>
                </a:lnTo>
                <a:lnTo>
                  <a:pt x="98598" y="56650"/>
                </a:lnTo>
                <a:lnTo>
                  <a:pt x="99676" y="64116"/>
                </a:lnTo>
                <a:cubicBezTo>
                  <a:pt x="99676" y="64347"/>
                  <a:pt x="99676" y="64654"/>
                  <a:pt x="99676" y="64885"/>
                </a:cubicBezTo>
                <a:lnTo>
                  <a:pt x="99137" y="69427"/>
                </a:lnTo>
                <a:cubicBezTo>
                  <a:pt x="99060" y="69735"/>
                  <a:pt x="98983" y="70042"/>
                  <a:pt x="98829" y="70350"/>
                </a:cubicBezTo>
                <a:lnTo>
                  <a:pt x="97136" y="73737"/>
                </a:lnTo>
                <a:cubicBezTo>
                  <a:pt x="96982" y="73968"/>
                  <a:pt x="96828" y="74275"/>
                  <a:pt x="96597" y="74430"/>
                </a:cubicBezTo>
                <a:lnTo>
                  <a:pt x="91517" y="79510"/>
                </a:lnTo>
                <a:lnTo>
                  <a:pt x="87207" y="82588"/>
                </a:lnTo>
                <a:cubicBezTo>
                  <a:pt x="86976" y="82742"/>
                  <a:pt x="86822" y="82819"/>
                  <a:pt x="86591" y="82897"/>
                </a:cubicBezTo>
                <a:lnTo>
                  <a:pt x="59574" y="93056"/>
                </a:lnTo>
                <a:lnTo>
                  <a:pt x="55033" y="94288"/>
                </a:lnTo>
                <a:lnTo>
                  <a:pt x="54648" y="97982"/>
                </a:lnTo>
                <a:lnTo>
                  <a:pt x="54110" y="114146"/>
                </a:lnTo>
                <a:lnTo>
                  <a:pt x="56342" y="134312"/>
                </a:lnTo>
                <a:lnTo>
                  <a:pt x="57496" y="134312"/>
                </a:lnTo>
                <a:lnTo>
                  <a:pt x="57496" y="134312"/>
                </a:lnTo>
                <a:cubicBezTo>
                  <a:pt x="57958" y="134312"/>
                  <a:pt x="58343" y="134389"/>
                  <a:pt x="58728" y="134620"/>
                </a:cubicBezTo>
                <a:lnTo>
                  <a:pt x="60960" y="135775"/>
                </a:lnTo>
                <a:lnTo>
                  <a:pt x="68888" y="141393"/>
                </a:lnTo>
                <a:lnTo>
                  <a:pt x="73044" y="142933"/>
                </a:lnTo>
                <a:cubicBezTo>
                  <a:pt x="73429" y="143086"/>
                  <a:pt x="73737" y="143318"/>
                  <a:pt x="74045" y="143548"/>
                </a:cubicBezTo>
                <a:lnTo>
                  <a:pt x="75738" y="145242"/>
                </a:lnTo>
                <a:cubicBezTo>
                  <a:pt x="76046" y="145549"/>
                  <a:pt x="76277" y="145934"/>
                  <a:pt x="76431" y="146319"/>
                </a:cubicBezTo>
                <a:lnTo>
                  <a:pt x="77585" y="149706"/>
                </a:lnTo>
                <a:cubicBezTo>
                  <a:pt x="77662" y="150014"/>
                  <a:pt x="77739" y="150322"/>
                  <a:pt x="77739" y="150630"/>
                </a:cubicBezTo>
                <a:lnTo>
                  <a:pt x="77739" y="154016"/>
                </a:lnTo>
                <a:cubicBezTo>
                  <a:pt x="77739" y="154324"/>
                  <a:pt x="77662" y="154632"/>
                  <a:pt x="77585" y="154940"/>
                </a:cubicBezTo>
                <a:lnTo>
                  <a:pt x="74199" y="165100"/>
                </a:lnTo>
                <a:lnTo>
                  <a:pt x="54418" y="207587"/>
                </a:lnTo>
                <a:lnTo>
                  <a:pt x="43642" y="226368"/>
                </a:lnTo>
                <a:cubicBezTo>
                  <a:pt x="43411" y="226752"/>
                  <a:pt x="43180" y="227061"/>
                  <a:pt x="42795" y="227291"/>
                </a:cubicBezTo>
                <a:lnTo>
                  <a:pt x="35868" y="232063"/>
                </a:lnTo>
                <a:lnTo>
                  <a:pt x="29402" y="241223"/>
                </a:lnTo>
                <a:lnTo>
                  <a:pt x="5696" y="270625"/>
                </a:lnTo>
                <a:lnTo>
                  <a:pt x="0" y="277168"/>
                </a:lnTo>
                <a:lnTo>
                  <a:pt x="12854" y="290484"/>
                </a:lnTo>
                <a:lnTo>
                  <a:pt x="30018" y="304338"/>
                </a:lnTo>
                <a:lnTo>
                  <a:pt x="37022" y="308648"/>
                </a:lnTo>
                <a:lnTo>
                  <a:pt x="42410" y="311343"/>
                </a:lnTo>
                <a:cubicBezTo>
                  <a:pt x="42641" y="311496"/>
                  <a:pt x="42949" y="311650"/>
                  <a:pt x="43103" y="311881"/>
                </a:cubicBezTo>
                <a:lnTo>
                  <a:pt x="45335" y="314113"/>
                </a:lnTo>
                <a:cubicBezTo>
                  <a:pt x="45566" y="314344"/>
                  <a:pt x="45797" y="314652"/>
                  <a:pt x="45951" y="314960"/>
                </a:cubicBezTo>
                <a:lnTo>
                  <a:pt x="47644" y="318885"/>
                </a:lnTo>
                <a:cubicBezTo>
                  <a:pt x="47798" y="319347"/>
                  <a:pt x="47875" y="319809"/>
                  <a:pt x="47875" y="320271"/>
                </a:cubicBezTo>
                <a:lnTo>
                  <a:pt x="47336" y="326428"/>
                </a:lnTo>
                <a:cubicBezTo>
                  <a:pt x="47336" y="326813"/>
                  <a:pt x="47182" y="327121"/>
                  <a:pt x="47028" y="327429"/>
                </a:cubicBezTo>
                <a:lnTo>
                  <a:pt x="45874" y="329661"/>
                </a:lnTo>
                <a:cubicBezTo>
                  <a:pt x="45720" y="330046"/>
                  <a:pt x="45412" y="330354"/>
                  <a:pt x="45104" y="330585"/>
                </a:cubicBezTo>
                <a:lnTo>
                  <a:pt x="42564" y="332586"/>
                </a:lnTo>
                <a:lnTo>
                  <a:pt x="41641" y="333818"/>
                </a:lnTo>
                <a:lnTo>
                  <a:pt x="41641" y="336819"/>
                </a:lnTo>
                <a:lnTo>
                  <a:pt x="42102" y="339975"/>
                </a:lnTo>
                <a:lnTo>
                  <a:pt x="49799" y="357601"/>
                </a:lnTo>
                <a:lnTo>
                  <a:pt x="51108" y="363143"/>
                </a:lnTo>
                <a:lnTo>
                  <a:pt x="52262" y="374843"/>
                </a:lnTo>
                <a:lnTo>
                  <a:pt x="55495" y="382308"/>
                </a:lnTo>
                <a:cubicBezTo>
                  <a:pt x="55572" y="382540"/>
                  <a:pt x="55649" y="382770"/>
                  <a:pt x="55726" y="383001"/>
                </a:cubicBezTo>
                <a:lnTo>
                  <a:pt x="56881" y="390313"/>
                </a:lnTo>
                <a:cubicBezTo>
                  <a:pt x="56958" y="390775"/>
                  <a:pt x="56881" y="391237"/>
                  <a:pt x="56804" y="391622"/>
                </a:cubicBezTo>
                <a:lnTo>
                  <a:pt x="55110" y="396702"/>
                </a:lnTo>
                <a:cubicBezTo>
                  <a:pt x="54956" y="397241"/>
                  <a:pt x="54571" y="397779"/>
                  <a:pt x="54110" y="398087"/>
                </a:cubicBezTo>
                <a:lnTo>
                  <a:pt x="51108" y="400242"/>
                </a:lnTo>
                <a:lnTo>
                  <a:pt x="50184" y="404860"/>
                </a:lnTo>
                <a:lnTo>
                  <a:pt x="55341" y="405938"/>
                </a:lnTo>
                <a:cubicBezTo>
                  <a:pt x="55957" y="406092"/>
                  <a:pt x="56419" y="406400"/>
                  <a:pt x="56881" y="406785"/>
                </a:cubicBezTo>
                <a:lnTo>
                  <a:pt x="71043" y="422563"/>
                </a:lnTo>
                <a:lnTo>
                  <a:pt x="81203" y="426104"/>
                </a:lnTo>
                <a:lnTo>
                  <a:pt x="95981" y="426643"/>
                </a:lnTo>
                <a:lnTo>
                  <a:pt x="100753" y="427259"/>
                </a:lnTo>
                <a:cubicBezTo>
                  <a:pt x="100984" y="427259"/>
                  <a:pt x="101138" y="427336"/>
                  <a:pt x="101369" y="427412"/>
                </a:cubicBezTo>
                <a:lnTo>
                  <a:pt x="107527" y="429645"/>
                </a:lnTo>
                <a:cubicBezTo>
                  <a:pt x="107758" y="429722"/>
                  <a:pt x="107988" y="429876"/>
                  <a:pt x="108219" y="430030"/>
                </a:cubicBezTo>
                <a:lnTo>
                  <a:pt x="112145" y="432878"/>
                </a:lnTo>
                <a:lnTo>
                  <a:pt x="120919" y="441652"/>
                </a:lnTo>
                <a:lnTo>
                  <a:pt x="126384" y="445578"/>
                </a:lnTo>
                <a:lnTo>
                  <a:pt x="131541" y="447117"/>
                </a:lnTo>
                <a:lnTo>
                  <a:pt x="136313" y="447579"/>
                </a:lnTo>
                <a:lnTo>
                  <a:pt x="162406" y="443653"/>
                </a:lnTo>
                <a:cubicBezTo>
                  <a:pt x="162637" y="443576"/>
                  <a:pt x="162945" y="443576"/>
                  <a:pt x="163176" y="443653"/>
                </a:cubicBezTo>
                <a:lnTo>
                  <a:pt x="167640" y="444192"/>
                </a:lnTo>
                <a:cubicBezTo>
                  <a:pt x="167871" y="444192"/>
                  <a:pt x="168179" y="444269"/>
                  <a:pt x="168410" y="444423"/>
                </a:cubicBezTo>
                <a:lnTo>
                  <a:pt x="181418" y="449811"/>
                </a:lnTo>
                <a:lnTo>
                  <a:pt x="183573" y="449811"/>
                </a:lnTo>
                <a:lnTo>
                  <a:pt x="183111" y="437573"/>
                </a:lnTo>
                <a:cubicBezTo>
                  <a:pt x="183034" y="436341"/>
                  <a:pt x="183804" y="435264"/>
                  <a:pt x="184958" y="434802"/>
                </a:cubicBezTo>
                <a:lnTo>
                  <a:pt x="189422" y="433109"/>
                </a:lnTo>
                <a:cubicBezTo>
                  <a:pt x="190038" y="432878"/>
                  <a:pt x="190654" y="432878"/>
                  <a:pt x="191193" y="433032"/>
                </a:cubicBezTo>
                <a:lnTo>
                  <a:pt x="203893" y="436880"/>
                </a:lnTo>
                <a:lnTo>
                  <a:pt x="222135" y="438573"/>
                </a:lnTo>
                <a:cubicBezTo>
                  <a:pt x="222288" y="438573"/>
                  <a:pt x="222519" y="438650"/>
                  <a:pt x="222673" y="438650"/>
                </a:cubicBezTo>
                <a:lnTo>
                  <a:pt x="228292" y="440343"/>
                </a:lnTo>
                <a:cubicBezTo>
                  <a:pt x="228600" y="440420"/>
                  <a:pt x="228985" y="440574"/>
                  <a:pt x="229216" y="440806"/>
                </a:cubicBezTo>
                <a:lnTo>
                  <a:pt x="234834" y="445270"/>
                </a:lnTo>
                <a:lnTo>
                  <a:pt x="244687" y="454044"/>
                </a:lnTo>
                <a:lnTo>
                  <a:pt x="250767" y="456353"/>
                </a:lnTo>
                <a:lnTo>
                  <a:pt x="255154" y="455430"/>
                </a:lnTo>
                <a:lnTo>
                  <a:pt x="264391" y="450580"/>
                </a:lnTo>
                <a:cubicBezTo>
                  <a:pt x="264699" y="450427"/>
                  <a:pt x="265084" y="450350"/>
                  <a:pt x="265391" y="450273"/>
                </a:cubicBezTo>
                <a:lnTo>
                  <a:pt x="302414" y="446424"/>
                </a:lnTo>
                <a:lnTo>
                  <a:pt x="307109" y="443268"/>
                </a:lnTo>
                <a:lnTo>
                  <a:pt x="303415" y="419716"/>
                </a:lnTo>
                <a:lnTo>
                  <a:pt x="303953" y="388928"/>
                </a:lnTo>
                <a:cubicBezTo>
                  <a:pt x="303953" y="388081"/>
                  <a:pt x="304338" y="387312"/>
                  <a:pt x="304954" y="386773"/>
                </a:cubicBezTo>
                <a:cubicBezTo>
                  <a:pt x="305570" y="386234"/>
                  <a:pt x="306416" y="386003"/>
                  <a:pt x="307263" y="386157"/>
                </a:cubicBezTo>
                <a:lnTo>
                  <a:pt x="310342" y="386696"/>
                </a:lnTo>
                <a:lnTo>
                  <a:pt x="318116" y="386157"/>
                </a:lnTo>
                <a:lnTo>
                  <a:pt x="324350" y="384233"/>
                </a:lnTo>
                <a:lnTo>
                  <a:pt x="333356" y="373611"/>
                </a:lnTo>
                <a:cubicBezTo>
                  <a:pt x="333510" y="373457"/>
                  <a:pt x="333664" y="373303"/>
                  <a:pt x="333894" y="373149"/>
                </a:cubicBezTo>
                <a:lnTo>
                  <a:pt x="345132" y="365298"/>
                </a:lnTo>
                <a:cubicBezTo>
                  <a:pt x="345286" y="365221"/>
                  <a:pt x="345440" y="365067"/>
                  <a:pt x="345671" y="364990"/>
                </a:cubicBezTo>
                <a:lnTo>
                  <a:pt x="349596" y="363297"/>
                </a:lnTo>
                <a:cubicBezTo>
                  <a:pt x="350289" y="362989"/>
                  <a:pt x="351136" y="362989"/>
                  <a:pt x="351828" y="363297"/>
                </a:cubicBezTo>
                <a:lnTo>
                  <a:pt x="355754" y="364990"/>
                </a:lnTo>
                <a:cubicBezTo>
                  <a:pt x="356139" y="365144"/>
                  <a:pt x="356447" y="365375"/>
                  <a:pt x="356754" y="365683"/>
                </a:cubicBezTo>
                <a:lnTo>
                  <a:pt x="366684" y="376690"/>
                </a:lnTo>
                <a:lnTo>
                  <a:pt x="373457" y="381385"/>
                </a:lnTo>
                <a:lnTo>
                  <a:pt x="381000" y="384079"/>
                </a:lnTo>
                <a:lnTo>
                  <a:pt x="388389" y="386157"/>
                </a:lnTo>
                <a:lnTo>
                  <a:pt x="397625" y="386696"/>
                </a:lnTo>
                <a:lnTo>
                  <a:pt x="405168" y="386157"/>
                </a:lnTo>
                <a:lnTo>
                  <a:pt x="410248" y="386773"/>
                </a:lnTo>
                <a:cubicBezTo>
                  <a:pt x="410479" y="386773"/>
                  <a:pt x="410710" y="386850"/>
                  <a:pt x="410941" y="386927"/>
                </a:cubicBezTo>
                <a:lnTo>
                  <a:pt x="413789" y="388081"/>
                </a:lnTo>
                <a:cubicBezTo>
                  <a:pt x="414405" y="388312"/>
                  <a:pt x="414867" y="388774"/>
                  <a:pt x="415175" y="389313"/>
                </a:cubicBezTo>
                <a:lnTo>
                  <a:pt x="417407" y="393238"/>
                </a:lnTo>
                <a:cubicBezTo>
                  <a:pt x="417561" y="393469"/>
                  <a:pt x="417638" y="393777"/>
                  <a:pt x="417715" y="394008"/>
                </a:cubicBezTo>
                <a:lnTo>
                  <a:pt x="419793" y="403475"/>
                </a:lnTo>
                <a:lnTo>
                  <a:pt x="420793" y="404707"/>
                </a:lnTo>
                <a:lnTo>
                  <a:pt x="425719" y="404707"/>
                </a:lnTo>
                <a:lnTo>
                  <a:pt x="434802" y="401474"/>
                </a:lnTo>
                <a:cubicBezTo>
                  <a:pt x="434956" y="401397"/>
                  <a:pt x="435187" y="401397"/>
                  <a:pt x="435341" y="401320"/>
                </a:cubicBezTo>
                <a:lnTo>
                  <a:pt x="443807" y="400165"/>
                </a:lnTo>
                <a:cubicBezTo>
                  <a:pt x="444885" y="400011"/>
                  <a:pt x="445962" y="400550"/>
                  <a:pt x="446578" y="401474"/>
                </a:cubicBezTo>
                <a:lnTo>
                  <a:pt x="450504" y="407631"/>
                </a:lnTo>
                <a:cubicBezTo>
                  <a:pt x="450658" y="407862"/>
                  <a:pt x="450811" y="408170"/>
                  <a:pt x="450888" y="408478"/>
                </a:cubicBezTo>
                <a:lnTo>
                  <a:pt x="451889" y="412404"/>
                </a:lnTo>
                <a:lnTo>
                  <a:pt x="476827" y="443961"/>
                </a:lnTo>
                <a:cubicBezTo>
                  <a:pt x="476981" y="444115"/>
                  <a:pt x="477058" y="444269"/>
                  <a:pt x="477135" y="444423"/>
                </a:cubicBezTo>
                <a:lnTo>
                  <a:pt x="479367" y="448964"/>
                </a:lnTo>
                <a:cubicBezTo>
                  <a:pt x="479444" y="449195"/>
                  <a:pt x="479521" y="449349"/>
                  <a:pt x="479598" y="449580"/>
                </a:cubicBezTo>
                <a:lnTo>
                  <a:pt x="481138" y="456430"/>
                </a:lnTo>
                <a:lnTo>
                  <a:pt x="484601" y="461895"/>
                </a:lnTo>
                <a:lnTo>
                  <a:pt x="493838" y="470054"/>
                </a:lnTo>
                <a:lnTo>
                  <a:pt x="516467" y="483831"/>
                </a:lnTo>
                <a:cubicBezTo>
                  <a:pt x="516928" y="484139"/>
                  <a:pt x="517313" y="484524"/>
                  <a:pt x="517544" y="484986"/>
                </a:cubicBezTo>
                <a:lnTo>
                  <a:pt x="520084" y="489989"/>
                </a:lnTo>
                <a:lnTo>
                  <a:pt x="534708" y="500842"/>
                </a:lnTo>
                <a:lnTo>
                  <a:pt x="545022" y="506230"/>
                </a:lnTo>
                <a:lnTo>
                  <a:pt x="551026" y="509001"/>
                </a:lnTo>
                <a:lnTo>
                  <a:pt x="557799" y="510540"/>
                </a:lnTo>
                <a:lnTo>
                  <a:pt x="565804" y="511002"/>
                </a:lnTo>
                <a:lnTo>
                  <a:pt x="574425" y="510463"/>
                </a:lnTo>
                <a:lnTo>
                  <a:pt x="590281" y="506615"/>
                </a:lnTo>
                <a:lnTo>
                  <a:pt x="597439" y="505999"/>
                </a:lnTo>
                <a:cubicBezTo>
                  <a:pt x="597824" y="505999"/>
                  <a:pt x="598131" y="505999"/>
                  <a:pt x="598439" y="506076"/>
                </a:cubicBezTo>
                <a:lnTo>
                  <a:pt x="606290" y="508308"/>
                </a:lnTo>
                <a:cubicBezTo>
                  <a:pt x="606752" y="508462"/>
                  <a:pt x="607137" y="508692"/>
                  <a:pt x="607522" y="509001"/>
                </a:cubicBezTo>
                <a:lnTo>
                  <a:pt x="617913" y="519391"/>
                </a:lnTo>
                <a:lnTo>
                  <a:pt x="621530" y="521470"/>
                </a:lnTo>
                <a:lnTo>
                  <a:pt x="627765" y="523471"/>
                </a:lnTo>
                <a:cubicBezTo>
                  <a:pt x="628150" y="523625"/>
                  <a:pt x="628458" y="523779"/>
                  <a:pt x="628765" y="524086"/>
                </a:cubicBezTo>
                <a:lnTo>
                  <a:pt x="646776" y="540404"/>
                </a:lnTo>
                <a:lnTo>
                  <a:pt x="668020" y="553412"/>
                </a:lnTo>
                <a:lnTo>
                  <a:pt x="676718" y="556106"/>
                </a:lnTo>
                <a:cubicBezTo>
                  <a:pt x="677025" y="556183"/>
                  <a:pt x="677333" y="556337"/>
                  <a:pt x="677564" y="556568"/>
                </a:cubicBezTo>
                <a:lnTo>
                  <a:pt x="684338" y="561802"/>
                </a:lnTo>
                <a:lnTo>
                  <a:pt x="704504" y="565650"/>
                </a:lnTo>
                <a:lnTo>
                  <a:pt x="729134" y="574810"/>
                </a:lnTo>
                <a:lnTo>
                  <a:pt x="735676" y="578273"/>
                </a:lnTo>
                <a:lnTo>
                  <a:pt x="739679" y="576657"/>
                </a:lnTo>
                <a:lnTo>
                  <a:pt x="744990" y="572424"/>
                </a:lnTo>
                <a:lnTo>
                  <a:pt x="749377" y="567497"/>
                </a:lnTo>
                <a:lnTo>
                  <a:pt x="750762" y="563726"/>
                </a:lnTo>
                <a:lnTo>
                  <a:pt x="751840" y="556722"/>
                </a:lnTo>
                <a:cubicBezTo>
                  <a:pt x="751917" y="556106"/>
                  <a:pt x="752225" y="555567"/>
                  <a:pt x="752610" y="555182"/>
                </a:cubicBezTo>
                <a:lnTo>
                  <a:pt x="756535" y="551257"/>
                </a:lnTo>
                <a:cubicBezTo>
                  <a:pt x="756920" y="550872"/>
                  <a:pt x="757459" y="550564"/>
                  <a:pt x="757998" y="550487"/>
                </a:cubicBezTo>
                <a:lnTo>
                  <a:pt x="763616" y="549333"/>
                </a:lnTo>
                <a:cubicBezTo>
                  <a:pt x="763847" y="549256"/>
                  <a:pt x="764078" y="549256"/>
                  <a:pt x="764386" y="549256"/>
                </a:cubicBezTo>
                <a:lnTo>
                  <a:pt x="772237" y="549795"/>
                </a:lnTo>
                <a:lnTo>
                  <a:pt x="789632" y="554413"/>
                </a:lnTo>
                <a:cubicBezTo>
                  <a:pt x="789786" y="554490"/>
                  <a:pt x="790017" y="554567"/>
                  <a:pt x="790171" y="554644"/>
                </a:cubicBezTo>
                <a:lnTo>
                  <a:pt x="798022" y="558569"/>
                </a:lnTo>
                <a:lnTo>
                  <a:pt x="805796" y="564496"/>
                </a:lnTo>
                <a:cubicBezTo>
                  <a:pt x="806027" y="564650"/>
                  <a:pt x="806258" y="564881"/>
                  <a:pt x="806412" y="565111"/>
                </a:cubicBezTo>
                <a:lnTo>
                  <a:pt x="820805" y="585662"/>
                </a:lnTo>
                <a:lnTo>
                  <a:pt x="824653" y="588972"/>
                </a:lnTo>
                <a:lnTo>
                  <a:pt x="827193" y="589819"/>
                </a:lnTo>
                <a:lnTo>
                  <a:pt x="833582" y="590358"/>
                </a:lnTo>
                <a:lnTo>
                  <a:pt x="837199" y="590973"/>
                </a:lnTo>
                <a:cubicBezTo>
                  <a:pt x="837738" y="591050"/>
                  <a:pt x="838277" y="591358"/>
                  <a:pt x="838739" y="591743"/>
                </a:cubicBezTo>
                <a:lnTo>
                  <a:pt x="840971" y="593975"/>
                </a:lnTo>
                <a:lnTo>
                  <a:pt x="856288" y="610986"/>
                </a:lnTo>
                <a:lnTo>
                  <a:pt x="860675" y="614372"/>
                </a:lnTo>
                <a:lnTo>
                  <a:pt x="868757" y="617605"/>
                </a:lnTo>
                <a:lnTo>
                  <a:pt x="881226" y="620299"/>
                </a:lnTo>
                <a:lnTo>
                  <a:pt x="887076" y="622377"/>
                </a:lnTo>
                <a:lnTo>
                  <a:pt x="889539" y="622069"/>
                </a:lnTo>
                <a:lnTo>
                  <a:pt x="892541" y="619452"/>
                </a:lnTo>
                <a:lnTo>
                  <a:pt x="901854" y="605136"/>
                </a:lnTo>
                <a:cubicBezTo>
                  <a:pt x="902239" y="604520"/>
                  <a:pt x="902855" y="604135"/>
                  <a:pt x="903547" y="603981"/>
                </a:cubicBezTo>
                <a:lnTo>
                  <a:pt x="908011" y="602827"/>
                </a:lnTo>
                <a:cubicBezTo>
                  <a:pt x="908935" y="602596"/>
                  <a:pt x="909859" y="602827"/>
                  <a:pt x="910552" y="603442"/>
                </a:cubicBezTo>
                <a:lnTo>
                  <a:pt x="918402" y="610216"/>
                </a:lnTo>
                <a:cubicBezTo>
                  <a:pt x="918556" y="610370"/>
                  <a:pt x="918710" y="610524"/>
                  <a:pt x="918864" y="610754"/>
                </a:cubicBezTo>
                <a:lnTo>
                  <a:pt x="924483" y="618605"/>
                </a:lnTo>
                <a:lnTo>
                  <a:pt x="937645" y="644852"/>
                </a:lnTo>
                <a:cubicBezTo>
                  <a:pt x="938261" y="646084"/>
                  <a:pt x="937876" y="647546"/>
                  <a:pt x="936798" y="648393"/>
                </a:cubicBezTo>
                <a:lnTo>
                  <a:pt x="926638" y="655936"/>
                </a:lnTo>
                <a:lnTo>
                  <a:pt x="925791" y="657475"/>
                </a:lnTo>
                <a:lnTo>
                  <a:pt x="929332" y="658630"/>
                </a:lnTo>
                <a:lnTo>
                  <a:pt x="932796" y="659092"/>
                </a:lnTo>
                <a:lnTo>
                  <a:pt x="940185" y="661324"/>
                </a:lnTo>
                <a:lnTo>
                  <a:pt x="949421" y="661862"/>
                </a:lnTo>
                <a:cubicBezTo>
                  <a:pt x="949806" y="661862"/>
                  <a:pt x="950191" y="662016"/>
                  <a:pt x="950499" y="662170"/>
                </a:cubicBezTo>
                <a:lnTo>
                  <a:pt x="952731" y="663325"/>
                </a:lnTo>
                <a:cubicBezTo>
                  <a:pt x="952962" y="663479"/>
                  <a:pt x="953193" y="663633"/>
                  <a:pt x="953424" y="663787"/>
                </a:cubicBezTo>
                <a:lnTo>
                  <a:pt x="962198" y="672022"/>
                </a:lnTo>
                <a:lnTo>
                  <a:pt x="965354" y="672022"/>
                </a:lnTo>
                <a:lnTo>
                  <a:pt x="971973" y="667943"/>
                </a:lnTo>
                <a:cubicBezTo>
                  <a:pt x="972281" y="667712"/>
                  <a:pt x="972666" y="667635"/>
                  <a:pt x="973128" y="667558"/>
                </a:cubicBezTo>
                <a:lnTo>
                  <a:pt x="977592" y="667019"/>
                </a:lnTo>
                <a:cubicBezTo>
                  <a:pt x="978362" y="666866"/>
                  <a:pt x="979132" y="667173"/>
                  <a:pt x="979747" y="667635"/>
                </a:cubicBezTo>
                <a:lnTo>
                  <a:pt x="983134" y="670483"/>
                </a:lnTo>
                <a:cubicBezTo>
                  <a:pt x="983365" y="670714"/>
                  <a:pt x="983596" y="670945"/>
                  <a:pt x="983750" y="671176"/>
                </a:cubicBezTo>
                <a:lnTo>
                  <a:pt x="994295" y="688879"/>
                </a:lnTo>
                <a:lnTo>
                  <a:pt x="1009842" y="705504"/>
                </a:lnTo>
                <a:lnTo>
                  <a:pt x="1019541" y="712432"/>
                </a:lnTo>
                <a:lnTo>
                  <a:pt x="1042401" y="726363"/>
                </a:lnTo>
                <a:lnTo>
                  <a:pt x="1047250" y="730596"/>
                </a:lnTo>
                <a:lnTo>
                  <a:pt x="1052099" y="736600"/>
                </a:lnTo>
                <a:lnTo>
                  <a:pt x="1055178" y="741218"/>
                </a:lnTo>
                <a:lnTo>
                  <a:pt x="1056178" y="741680"/>
                </a:lnTo>
                <a:lnTo>
                  <a:pt x="1060565" y="741680"/>
                </a:lnTo>
                <a:cubicBezTo>
                  <a:pt x="1061335" y="741680"/>
                  <a:pt x="1062028" y="741988"/>
                  <a:pt x="1062567" y="742526"/>
                </a:cubicBezTo>
                <a:lnTo>
                  <a:pt x="1064260" y="744220"/>
                </a:lnTo>
                <a:cubicBezTo>
                  <a:pt x="1064722" y="744682"/>
                  <a:pt x="1064953" y="745221"/>
                  <a:pt x="1065030" y="745836"/>
                </a:cubicBezTo>
                <a:lnTo>
                  <a:pt x="1065722" y="750455"/>
                </a:lnTo>
                <a:lnTo>
                  <a:pt x="1262226" y="689571"/>
                </a:lnTo>
                <a:lnTo>
                  <a:pt x="1242060" y="684337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1" name="Forma libre: forma 113">
            <a:extLst>
              <a:ext uri="{FF2B5EF4-FFF2-40B4-BE49-F238E27FC236}">
                <a16:creationId xmlns:a16="http://schemas.microsoft.com/office/drawing/2014/main" id="{9167527E-EBFE-CC2A-EF78-DEA69584BFC8}"/>
              </a:ext>
            </a:extLst>
          </p:cNvPr>
          <p:cNvSpPr/>
          <p:nvPr/>
        </p:nvSpPr>
        <p:spPr>
          <a:xfrm>
            <a:off x="8679308" y="3480097"/>
            <a:ext cx="1438632" cy="1052526"/>
          </a:xfrm>
          <a:custGeom>
            <a:avLst/>
            <a:gdLst>
              <a:gd name="connsiteX0" fmla="*/ 1643688 w 1873596"/>
              <a:gd name="connsiteY0" fmla="*/ 919788 h 1370753"/>
              <a:gd name="connsiteX1" fmla="*/ 1646690 w 1873596"/>
              <a:gd name="connsiteY1" fmla="*/ 915324 h 1370753"/>
              <a:gd name="connsiteX2" fmla="*/ 1647152 w 1873596"/>
              <a:gd name="connsiteY2" fmla="*/ 910552 h 1370753"/>
              <a:gd name="connsiteX3" fmla="*/ 1645304 w 1873596"/>
              <a:gd name="connsiteY3" fmla="*/ 905933 h 1370753"/>
              <a:gd name="connsiteX4" fmla="*/ 1641379 w 1873596"/>
              <a:gd name="connsiteY4" fmla="*/ 901007 h 1370753"/>
              <a:gd name="connsiteX5" fmla="*/ 1636837 w 1873596"/>
              <a:gd name="connsiteY5" fmla="*/ 898083 h 1370753"/>
              <a:gd name="connsiteX6" fmla="*/ 1636376 w 1873596"/>
              <a:gd name="connsiteY6" fmla="*/ 898236 h 1370753"/>
              <a:gd name="connsiteX7" fmla="*/ 1635144 w 1873596"/>
              <a:gd name="connsiteY7" fmla="*/ 900623 h 1370753"/>
              <a:gd name="connsiteX8" fmla="*/ 1633682 w 1873596"/>
              <a:gd name="connsiteY8" fmla="*/ 902008 h 1370753"/>
              <a:gd name="connsiteX9" fmla="*/ 1630834 w 1873596"/>
              <a:gd name="connsiteY9" fmla="*/ 903163 h 1370753"/>
              <a:gd name="connsiteX10" fmla="*/ 1629371 w 1873596"/>
              <a:gd name="connsiteY10" fmla="*/ 903317 h 1370753"/>
              <a:gd name="connsiteX11" fmla="*/ 1628063 w 1873596"/>
              <a:gd name="connsiteY11" fmla="*/ 902701 h 1370753"/>
              <a:gd name="connsiteX12" fmla="*/ 1622444 w 1873596"/>
              <a:gd name="connsiteY12" fmla="*/ 898236 h 1370753"/>
              <a:gd name="connsiteX13" fmla="*/ 1621674 w 1873596"/>
              <a:gd name="connsiteY13" fmla="*/ 897236 h 1370753"/>
              <a:gd name="connsiteX14" fmla="*/ 1618827 w 1873596"/>
              <a:gd name="connsiteY14" fmla="*/ 891078 h 1370753"/>
              <a:gd name="connsiteX15" fmla="*/ 1618596 w 1873596"/>
              <a:gd name="connsiteY15" fmla="*/ 890309 h 1370753"/>
              <a:gd name="connsiteX16" fmla="*/ 1616441 w 1873596"/>
              <a:gd name="connsiteY16" fmla="*/ 875607 h 1370753"/>
              <a:gd name="connsiteX17" fmla="*/ 1612592 w 1873596"/>
              <a:gd name="connsiteY17" fmla="*/ 868372 h 1370753"/>
              <a:gd name="connsiteX18" fmla="*/ 1607666 w 1873596"/>
              <a:gd name="connsiteY18" fmla="*/ 865678 h 1370753"/>
              <a:gd name="connsiteX19" fmla="*/ 1592426 w 1873596"/>
              <a:gd name="connsiteY19" fmla="*/ 864062 h 1370753"/>
              <a:gd name="connsiteX20" fmla="*/ 1591194 w 1873596"/>
              <a:gd name="connsiteY20" fmla="*/ 863600 h 1370753"/>
              <a:gd name="connsiteX21" fmla="*/ 1587808 w 1873596"/>
              <a:gd name="connsiteY21" fmla="*/ 861368 h 1370753"/>
              <a:gd name="connsiteX22" fmla="*/ 1586653 w 1873596"/>
              <a:gd name="connsiteY22" fmla="*/ 859829 h 1370753"/>
              <a:gd name="connsiteX23" fmla="*/ 1584498 w 1873596"/>
              <a:gd name="connsiteY23" fmla="*/ 852363 h 1370753"/>
              <a:gd name="connsiteX24" fmla="*/ 1582728 w 1873596"/>
              <a:gd name="connsiteY24" fmla="*/ 849746 h 1370753"/>
              <a:gd name="connsiteX25" fmla="*/ 1580650 w 1873596"/>
              <a:gd name="connsiteY25" fmla="*/ 848053 h 1370753"/>
              <a:gd name="connsiteX26" fmla="*/ 1563639 w 1873596"/>
              <a:gd name="connsiteY26" fmla="*/ 842049 h 1370753"/>
              <a:gd name="connsiteX27" fmla="*/ 1557174 w 1873596"/>
              <a:gd name="connsiteY27" fmla="*/ 840432 h 1370753"/>
              <a:gd name="connsiteX28" fmla="*/ 1531774 w 1873596"/>
              <a:gd name="connsiteY28" fmla="*/ 838816 h 1370753"/>
              <a:gd name="connsiteX29" fmla="*/ 1529773 w 1873596"/>
              <a:gd name="connsiteY29" fmla="*/ 837815 h 1370753"/>
              <a:gd name="connsiteX30" fmla="*/ 1526925 w 1873596"/>
              <a:gd name="connsiteY30" fmla="*/ 834429 h 1370753"/>
              <a:gd name="connsiteX31" fmla="*/ 1526540 w 1873596"/>
              <a:gd name="connsiteY31" fmla="*/ 833736 h 1370753"/>
              <a:gd name="connsiteX32" fmla="*/ 1519998 w 1873596"/>
              <a:gd name="connsiteY32" fmla="*/ 819035 h 1370753"/>
              <a:gd name="connsiteX33" fmla="*/ 1517458 w 1873596"/>
              <a:gd name="connsiteY33" fmla="*/ 816495 h 1370753"/>
              <a:gd name="connsiteX34" fmla="*/ 1515072 w 1873596"/>
              <a:gd name="connsiteY34" fmla="*/ 815725 h 1370753"/>
              <a:gd name="connsiteX35" fmla="*/ 1507451 w 1873596"/>
              <a:gd name="connsiteY35" fmla="*/ 813339 h 1370753"/>
              <a:gd name="connsiteX36" fmla="*/ 1506297 w 1873596"/>
              <a:gd name="connsiteY36" fmla="*/ 812646 h 1370753"/>
              <a:gd name="connsiteX37" fmla="*/ 1502371 w 1873596"/>
              <a:gd name="connsiteY37" fmla="*/ 808721 h 1370753"/>
              <a:gd name="connsiteX38" fmla="*/ 1501525 w 1873596"/>
              <a:gd name="connsiteY38" fmla="*/ 806489 h 1370753"/>
              <a:gd name="connsiteX39" fmla="*/ 1502064 w 1873596"/>
              <a:gd name="connsiteY39" fmla="*/ 800331 h 1370753"/>
              <a:gd name="connsiteX40" fmla="*/ 1502910 w 1873596"/>
              <a:gd name="connsiteY40" fmla="*/ 796713 h 1370753"/>
              <a:gd name="connsiteX41" fmla="*/ 1503757 w 1873596"/>
              <a:gd name="connsiteY41" fmla="*/ 793096 h 1370753"/>
              <a:gd name="connsiteX42" fmla="*/ 1503834 w 1873596"/>
              <a:gd name="connsiteY42" fmla="*/ 792634 h 1370753"/>
              <a:gd name="connsiteX43" fmla="*/ 1504219 w 1873596"/>
              <a:gd name="connsiteY43" fmla="*/ 788478 h 1370753"/>
              <a:gd name="connsiteX44" fmla="*/ 1502371 w 1873596"/>
              <a:gd name="connsiteY44" fmla="*/ 783321 h 1370753"/>
              <a:gd name="connsiteX45" fmla="*/ 1500601 w 1873596"/>
              <a:gd name="connsiteY45" fmla="*/ 785091 h 1370753"/>
              <a:gd name="connsiteX46" fmla="*/ 1499370 w 1873596"/>
              <a:gd name="connsiteY46" fmla="*/ 785784 h 1370753"/>
              <a:gd name="connsiteX47" fmla="*/ 1495444 w 1873596"/>
              <a:gd name="connsiteY47" fmla="*/ 786939 h 1370753"/>
              <a:gd name="connsiteX48" fmla="*/ 1495444 w 1873596"/>
              <a:gd name="connsiteY48" fmla="*/ 786939 h 1370753"/>
              <a:gd name="connsiteX49" fmla="*/ 1493597 w 1873596"/>
              <a:gd name="connsiteY49" fmla="*/ 786862 h 1370753"/>
              <a:gd name="connsiteX50" fmla="*/ 1493597 w 1873596"/>
              <a:gd name="connsiteY50" fmla="*/ 786862 h 1370753"/>
              <a:gd name="connsiteX51" fmla="*/ 1489671 w 1873596"/>
              <a:gd name="connsiteY51" fmla="*/ 785168 h 1370753"/>
              <a:gd name="connsiteX52" fmla="*/ 1488517 w 1873596"/>
              <a:gd name="connsiteY52" fmla="*/ 784244 h 1370753"/>
              <a:gd name="connsiteX53" fmla="*/ 1486824 w 1873596"/>
              <a:gd name="connsiteY53" fmla="*/ 782012 h 1370753"/>
              <a:gd name="connsiteX54" fmla="*/ 1486285 w 1873596"/>
              <a:gd name="connsiteY54" fmla="*/ 780627 h 1370753"/>
              <a:gd name="connsiteX55" fmla="*/ 1485207 w 1873596"/>
              <a:gd name="connsiteY55" fmla="*/ 769235 h 1370753"/>
              <a:gd name="connsiteX56" fmla="*/ 1482975 w 1873596"/>
              <a:gd name="connsiteY56" fmla="*/ 763540 h 1370753"/>
              <a:gd name="connsiteX57" fmla="*/ 1479512 w 1873596"/>
              <a:gd name="connsiteY57" fmla="*/ 762385 h 1370753"/>
              <a:gd name="connsiteX58" fmla="*/ 1473662 w 1873596"/>
              <a:gd name="connsiteY58" fmla="*/ 761846 h 1370753"/>
              <a:gd name="connsiteX59" fmla="*/ 1472276 w 1873596"/>
              <a:gd name="connsiteY59" fmla="*/ 761308 h 1370753"/>
              <a:gd name="connsiteX60" fmla="*/ 1468351 w 1873596"/>
              <a:gd name="connsiteY60" fmla="*/ 758460 h 1370753"/>
              <a:gd name="connsiteX61" fmla="*/ 1467427 w 1873596"/>
              <a:gd name="connsiteY61" fmla="*/ 757305 h 1370753"/>
              <a:gd name="connsiteX62" fmla="*/ 1465195 w 1873596"/>
              <a:gd name="connsiteY62" fmla="*/ 752225 h 1370753"/>
              <a:gd name="connsiteX63" fmla="*/ 1464964 w 1873596"/>
              <a:gd name="connsiteY63" fmla="*/ 751609 h 1370753"/>
              <a:gd name="connsiteX64" fmla="*/ 1463810 w 1873596"/>
              <a:gd name="connsiteY64" fmla="*/ 745452 h 1370753"/>
              <a:gd name="connsiteX65" fmla="*/ 1463194 w 1873596"/>
              <a:gd name="connsiteY65" fmla="*/ 733290 h 1370753"/>
              <a:gd name="connsiteX66" fmla="*/ 1461731 w 1873596"/>
              <a:gd name="connsiteY66" fmla="*/ 727518 h 1370753"/>
              <a:gd name="connsiteX67" fmla="*/ 1458191 w 1873596"/>
              <a:gd name="connsiteY67" fmla="*/ 721976 h 1370753"/>
              <a:gd name="connsiteX68" fmla="*/ 1441334 w 1873596"/>
              <a:gd name="connsiteY68" fmla="*/ 706197 h 1370753"/>
              <a:gd name="connsiteX69" fmla="*/ 1437101 w 1873596"/>
              <a:gd name="connsiteY69" fmla="*/ 704273 h 1370753"/>
              <a:gd name="connsiteX70" fmla="*/ 1425094 w 1873596"/>
              <a:gd name="connsiteY70" fmla="*/ 702657 h 1370753"/>
              <a:gd name="connsiteX71" fmla="*/ 1415088 w 1873596"/>
              <a:gd name="connsiteY71" fmla="*/ 699732 h 1370753"/>
              <a:gd name="connsiteX72" fmla="*/ 1414318 w 1873596"/>
              <a:gd name="connsiteY72" fmla="*/ 699424 h 1370753"/>
              <a:gd name="connsiteX73" fmla="*/ 1383376 w 1873596"/>
              <a:gd name="connsiteY73" fmla="*/ 679181 h 1370753"/>
              <a:gd name="connsiteX74" fmla="*/ 1372370 w 1873596"/>
              <a:gd name="connsiteY74" fmla="*/ 669406 h 1370753"/>
              <a:gd name="connsiteX75" fmla="*/ 1367136 w 1873596"/>
              <a:gd name="connsiteY75" fmla="*/ 666327 h 1370753"/>
              <a:gd name="connsiteX76" fmla="*/ 1355975 w 1873596"/>
              <a:gd name="connsiteY76" fmla="*/ 661786 h 1370753"/>
              <a:gd name="connsiteX77" fmla="*/ 1345584 w 1873596"/>
              <a:gd name="connsiteY77" fmla="*/ 663941 h 1370753"/>
              <a:gd name="connsiteX78" fmla="*/ 1345584 w 1873596"/>
              <a:gd name="connsiteY78" fmla="*/ 665018 h 1370753"/>
              <a:gd name="connsiteX79" fmla="*/ 1345122 w 1873596"/>
              <a:gd name="connsiteY79" fmla="*/ 666558 h 1370753"/>
              <a:gd name="connsiteX80" fmla="*/ 1336656 w 1873596"/>
              <a:gd name="connsiteY80" fmla="*/ 679489 h 1370753"/>
              <a:gd name="connsiteX81" fmla="*/ 1334731 w 1873596"/>
              <a:gd name="connsiteY81" fmla="*/ 680720 h 1370753"/>
              <a:gd name="connsiteX82" fmla="*/ 1334731 w 1873596"/>
              <a:gd name="connsiteY82" fmla="*/ 680720 h 1370753"/>
              <a:gd name="connsiteX83" fmla="*/ 1334731 w 1873596"/>
              <a:gd name="connsiteY83" fmla="*/ 680720 h 1370753"/>
              <a:gd name="connsiteX84" fmla="*/ 1332499 w 1873596"/>
              <a:gd name="connsiteY84" fmla="*/ 680105 h 1370753"/>
              <a:gd name="connsiteX85" fmla="*/ 1326881 w 1873596"/>
              <a:gd name="connsiteY85" fmla="*/ 675640 h 1370753"/>
              <a:gd name="connsiteX86" fmla="*/ 1326419 w 1873596"/>
              <a:gd name="connsiteY86" fmla="*/ 675101 h 1370753"/>
              <a:gd name="connsiteX87" fmla="*/ 1321647 w 1873596"/>
              <a:gd name="connsiteY87" fmla="*/ 668790 h 1370753"/>
              <a:gd name="connsiteX88" fmla="*/ 1316105 w 1873596"/>
              <a:gd name="connsiteY88" fmla="*/ 665250 h 1370753"/>
              <a:gd name="connsiteX89" fmla="*/ 1312872 w 1873596"/>
              <a:gd name="connsiteY89" fmla="*/ 664018 h 1370753"/>
              <a:gd name="connsiteX90" fmla="*/ 1312256 w 1873596"/>
              <a:gd name="connsiteY90" fmla="*/ 664249 h 1370753"/>
              <a:gd name="connsiteX91" fmla="*/ 1311564 w 1873596"/>
              <a:gd name="connsiteY91" fmla="*/ 666404 h 1370753"/>
              <a:gd name="connsiteX92" fmla="*/ 1310871 w 1873596"/>
              <a:gd name="connsiteY92" fmla="*/ 667481 h 1370753"/>
              <a:gd name="connsiteX93" fmla="*/ 1310024 w 1873596"/>
              <a:gd name="connsiteY93" fmla="*/ 668328 h 1370753"/>
              <a:gd name="connsiteX94" fmla="*/ 1309178 w 1873596"/>
              <a:gd name="connsiteY94" fmla="*/ 669175 h 1370753"/>
              <a:gd name="connsiteX95" fmla="*/ 1307869 w 1873596"/>
              <a:gd name="connsiteY95" fmla="*/ 669945 h 1370753"/>
              <a:gd name="connsiteX96" fmla="*/ 1299326 w 1873596"/>
              <a:gd name="connsiteY96" fmla="*/ 672331 h 1370753"/>
              <a:gd name="connsiteX97" fmla="*/ 1295092 w 1873596"/>
              <a:gd name="connsiteY97" fmla="*/ 677487 h 1370753"/>
              <a:gd name="connsiteX98" fmla="*/ 1294091 w 1873596"/>
              <a:gd name="connsiteY98" fmla="*/ 680874 h 1370753"/>
              <a:gd name="connsiteX99" fmla="*/ 1293014 w 1873596"/>
              <a:gd name="connsiteY99" fmla="*/ 686801 h 1370753"/>
              <a:gd name="connsiteX100" fmla="*/ 1292860 w 1873596"/>
              <a:gd name="connsiteY100" fmla="*/ 687416 h 1370753"/>
              <a:gd name="connsiteX101" fmla="*/ 1290012 w 1873596"/>
              <a:gd name="connsiteY101" fmla="*/ 694190 h 1370753"/>
              <a:gd name="connsiteX102" fmla="*/ 1289165 w 1873596"/>
              <a:gd name="connsiteY102" fmla="*/ 697115 h 1370753"/>
              <a:gd name="connsiteX103" fmla="*/ 1290705 w 1873596"/>
              <a:gd name="connsiteY103" fmla="*/ 703734 h 1370753"/>
              <a:gd name="connsiteX104" fmla="*/ 1290782 w 1873596"/>
              <a:gd name="connsiteY104" fmla="*/ 704350 h 1370753"/>
              <a:gd name="connsiteX105" fmla="*/ 1290782 w 1873596"/>
              <a:gd name="connsiteY105" fmla="*/ 708814 h 1370753"/>
              <a:gd name="connsiteX106" fmla="*/ 1290628 w 1873596"/>
              <a:gd name="connsiteY106" fmla="*/ 709738 h 1370753"/>
              <a:gd name="connsiteX107" fmla="*/ 1288935 w 1873596"/>
              <a:gd name="connsiteY107" fmla="*/ 714818 h 1370753"/>
              <a:gd name="connsiteX108" fmla="*/ 1286549 w 1873596"/>
              <a:gd name="connsiteY108" fmla="*/ 719667 h 1370753"/>
              <a:gd name="connsiteX109" fmla="*/ 1285625 w 1873596"/>
              <a:gd name="connsiteY109" fmla="*/ 720744 h 1370753"/>
              <a:gd name="connsiteX110" fmla="*/ 1280545 w 1873596"/>
              <a:gd name="connsiteY110" fmla="*/ 724131 h 1370753"/>
              <a:gd name="connsiteX111" fmla="*/ 1268692 w 1873596"/>
              <a:gd name="connsiteY111" fmla="*/ 729288 h 1370753"/>
              <a:gd name="connsiteX112" fmla="*/ 1263381 w 1873596"/>
              <a:gd name="connsiteY112" fmla="*/ 734060 h 1370753"/>
              <a:gd name="connsiteX113" fmla="*/ 1255684 w 1873596"/>
              <a:gd name="connsiteY113" fmla="*/ 742296 h 1370753"/>
              <a:gd name="connsiteX114" fmla="*/ 1247294 w 1873596"/>
              <a:gd name="connsiteY114" fmla="*/ 748992 h 1370753"/>
              <a:gd name="connsiteX115" fmla="*/ 1241906 w 1873596"/>
              <a:gd name="connsiteY115" fmla="*/ 757613 h 1370753"/>
              <a:gd name="connsiteX116" fmla="*/ 1241059 w 1873596"/>
              <a:gd name="connsiteY116" fmla="*/ 758460 h 1370753"/>
              <a:gd name="connsiteX117" fmla="*/ 1232593 w 1873596"/>
              <a:gd name="connsiteY117" fmla="*/ 764078 h 1370753"/>
              <a:gd name="connsiteX118" fmla="*/ 1232054 w 1873596"/>
              <a:gd name="connsiteY118" fmla="*/ 764309 h 1370753"/>
              <a:gd name="connsiteX119" fmla="*/ 1226435 w 1873596"/>
              <a:gd name="connsiteY119" fmla="*/ 766541 h 1370753"/>
              <a:gd name="connsiteX120" fmla="*/ 1225665 w 1873596"/>
              <a:gd name="connsiteY120" fmla="*/ 766696 h 1370753"/>
              <a:gd name="connsiteX121" fmla="*/ 1220047 w 1873596"/>
              <a:gd name="connsiteY121" fmla="*/ 767234 h 1370753"/>
              <a:gd name="connsiteX122" fmla="*/ 1212427 w 1873596"/>
              <a:gd name="connsiteY122" fmla="*/ 767234 h 1370753"/>
              <a:gd name="connsiteX123" fmla="*/ 1211580 w 1873596"/>
              <a:gd name="connsiteY123" fmla="*/ 767080 h 1370753"/>
              <a:gd name="connsiteX124" fmla="*/ 1191337 w 1873596"/>
              <a:gd name="connsiteY124" fmla="*/ 760923 h 1370753"/>
              <a:gd name="connsiteX125" fmla="*/ 1190644 w 1873596"/>
              <a:gd name="connsiteY125" fmla="*/ 760615 h 1370753"/>
              <a:gd name="connsiteX126" fmla="*/ 1182793 w 1873596"/>
              <a:gd name="connsiteY126" fmla="*/ 755535 h 1370753"/>
              <a:gd name="connsiteX127" fmla="*/ 1175404 w 1873596"/>
              <a:gd name="connsiteY127" fmla="*/ 750378 h 1370753"/>
              <a:gd name="connsiteX128" fmla="*/ 1174712 w 1873596"/>
              <a:gd name="connsiteY128" fmla="*/ 749685 h 1370753"/>
              <a:gd name="connsiteX129" fmla="*/ 1170786 w 1873596"/>
              <a:gd name="connsiteY129" fmla="*/ 744066 h 1370753"/>
              <a:gd name="connsiteX130" fmla="*/ 1170478 w 1873596"/>
              <a:gd name="connsiteY130" fmla="*/ 743528 h 1370753"/>
              <a:gd name="connsiteX131" fmla="*/ 1168246 w 1873596"/>
              <a:gd name="connsiteY131" fmla="*/ 737908 h 1370753"/>
              <a:gd name="connsiteX132" fmla="*/ 1166476 w 1873596"/>
              <a:gd name="connsiteY132" fmla="*/ 734368 h 1370753"/>
              <a:gd name="connsiteX133" fmla="*/ 1162935 w 1873596"/>
              <a:gd name="connsiteY133" fmla="*/ 732136 h 1370753"/>
              <a:gd name="connsiteX134" fmla="*/ 1149235 w 1873596"/>
              <a:gd name="connsiteY134" fmla="*/ 727749 h 1370753"/>
              <a:gd name="connsiteX135" fmla="*/ 1147849 w 1873596"/>
              <a:gd name="connsiteY135" fmla="*/ 726825 h 1370753"/>
              <a:gd name="connsiteX136" fmla="*/ 1137689 w 1873596"/>
              <a:gd name="connsiteY136" fmla="*/ 713894 h 1370753"/>
              <a:gd name="connsiteX137" fmla="*/ 1099820 w 1873596"/>
              <a:gd name="connsiteY137" fmla="*/ 680489 h 1370753"/>
              <a:gd name="connsiteX138" fmla="*/ 1080424 w 1873596"/>
              <a:gd name="connsiteY138" fmla="*/ 658322 h 1370753"/>
              <a:gd name="connsiteX139" fmla="*/ 1079731 w 1873596"/>
              <a:gd name="connsiteY139" fmla="*/ 656860 h 1370753"/>
              <a:gd name="connsiteX140" fmla="*/ 1078576 w 1873596"/>
              <a:gd name="connsiteY140" fmla="*/ 647854 h 1370753"/>
              <a:gd name="connsiteX141" fmla="*/ 1077499 w 1873596"/>
              <a:gd name="connsiteY141" fmla="*/ 634615 h 1370753"/>
              <a:gd name="connsiteX142" fmla="*/ 1073111 w 1873596"/>
              <a:gd name="connsiteY142" fmla="*/ 622531 h 1370753"/>
              <a:gd name="connsiteX143" fmla="*/ 1069879 w 1873596"/>
              <a:gd name="connsiteY143" fmla="*/ 616758 h 1370753"/>
              <a:gd name="connsiteX144" fmla="*/ 1064568 w 1873596"/>
              <a:gd name="connsiteY144" fmla="*/ 610447 h 1370753"/>
              <a:gd name="connsiteX145" fmla="*/ 1064260 w 1873596"/>
              <a:gd name="connsiteY145" fmla="*/ 609985 h 1370753"/>
              <a:gd name="connsiteX146" fmla="*/ 1058795 w 1873596"/>
              <a:gd name="connsiteY146" fmla="*/ 599594 h 1370753"/>
              <a:gd name="connsiteX147" fmla="*/ 1053407 w 1873596"/>
              <a:gd name="connsiteY147" fmla="*/ 593667 h 1370753"/>
              <a:gd name="connsiteX148" fmla="*/ 1034627 w 1873596"/>
              <a:gd name="connsiteY148" fmla="*/ 579428 h 1370753"/>
              <a:gd name="connsiteX149" fmla="*/ 1028161 w 1873596"/>
              <a:gd name="connsiteY149" fmla="*/ 572962 h 1370753"/>
              <a:gd name="connsiteX150" fmla="*/ 989599 w 1873596"/>
              <a:gd name="connsiteY150" fmla="*/ 516313 h 1370753"/>
              <a:gd name="connsiteX151" fmla="*/ 989138 w 1873596"/>
              <a:gd name="connsiteY151" fmla="*/ 515005 h 1370753"/>
              <a:gd name="connsiteX152" fmla="*/ 988599 w 1873596"/>
              <a:gd name="connsiteY152" fmla="*/ 509924 h 1370753"/>
              <a:gd name="connsiteX153" fmla="*/ 987213 w 1873596"/>
              <a:gd name="connsiteY153" fmla="*/ 505152 h 1370753"/>
              <a:gd name="connsiteX154" fmla="*/ 986290 w 1873596"/>
              <a:gd name="connsiteY154" fmla="*/ 501997 h 1370753"/>
              <a:gd name="connsiteX155" fmla="*/ 985135 w 1873596"/>
              <a:gd name="connsiteY155" fmla="*/ 501843 h 1370753"/>
              <a:gd name="connsiteX156" fmla="*/ 956964 w 1873596"/>
              <a:gd name="connsiteY156" fmla="*/ 497302 h 1370753"/>
              <a:gd name="connsiteX157" fmla="*/ 921327 w 1873596"/>
              <a:gd name="connsiteY157" fmla="*/ 500072 h 1370753"/>
              <a:gd name="connsiteX158" fmla="*/ 907011 w 1873596"/>
              <a:gd name="connsiteY158" fmla="*/ 500072 h 1370753"/>
              <a:gd name="connsiteX159" fmla="*/ 895850 w 1873596"/>
              <a:gd name="connsiteY159" fmla="*/ 498379 h 1370753"/>
              <a:gd name="connsiteX160" fmla="*/ 671484 w 1873596"/>
              <a:gd name="connsiteY160" fmla="*/ 419485 h 1370753"/>
              <a:gd name="connsiteX161" fmla="*/ 670791 w 1873596"/>
              <a:gd name="connsiteY161" fmla="*/ 419100 h 1370753"/>
              <a:gd name="connsiteX162" fmla="*/ 655628 w 1873596"/>
              <a:gd name="connsiteY162" fmla="*/ 408401 h 1370753"/>
              <a:gd name="connsiteX163" fmla="*/ 655012 w 1873596"/>
              <a:gd name="connsiteY163" fmla="*/ 407863 h 1370753"/>
              <a:gd name="connsiteX164" fmla="*/ 650240 w 1873596"/>
              <a:gd name="connsiteY164" fmla="*/ 401859 h 1370753"/>
              <a:gd name="connsiteX165" fmla="*/ 642081 w 1873596"/>
              <a:gd name="connsiteY165" fmla="*/ 391545 h 1370753"/>
              <a:gd name="connsiteX166" fmla="*/ 641773 w 1873596"/>
              <a:gd name="connsiteY166" fmla="*/ 391006 h 1370753"/>
              <a:gd name="connsiteX167" fmla="*/ 633307 w 1873596"/>
              <a:gd name="connsiteY167" fmla="*/ 372995 h 1370753"/>
              <a:gd name="connsiteX168" fmla="*/ 633076 w 1873596"/>
              <a:gd name="connsiteY168" fmla="*/ 372302 h 1370753"/>
              <a:gd name="connsiteX169" fmla="*/ 629689 w 1873596"/>
              <a:gd name="connsiteY169" fmla="*/ 354831 h 1370753"/>
              <a:gd name="connsiteX170" fmla="*/ 629612 w 1873596"/>
              <a:gd name="connsiteY170" fmla="*/ 341361 h 1370753"/>
              <a:gd name="connsiteX171" fmla="*/ 629766 w 1873596"/>
              <a:gd name="connsiteY171" fmla="*/ 340437 h 1370753"/>
              <a:gd name="connsiteX172" fmla="*/ 633692 w 1873596"/>
              <a:gd name="connsiteY172" fmla="*/ 328661 h 1370753"/>
              <a:gd name="connsiteX173" fmla="*/ 634153 w 1873596"/>
              <a:gd name="connsiteY173" fmla="*/ 327814 h 1370753"/>
              <a:gd name="connsiteX174" fmla="*/ 641466 w 1873596"/>
              <a:gd name="connsiteY174" fmla="*/ 318270 h 1370753"/>
              <a:gd name="connsiteX175" fmla="*/ 650086 w 1873596"/>
              <a:gd name="connsiteY175" fmla="*/ 309034 h 1370753"/>
              <a:gd name="connsiteX176" fmla="*/ 655243 w 1873596"/>
              <a:gd name="connsiteY176" fmla="*/ 301798 h 1370753"/>
              <a:gd name="connsiteX177" fmla="*/ 657244 w 1873596"/>
              <a:gd name="connsiteY177" fmla="*/ 295872 h 1370753"/>
              <a:gd name="connsiteX178" fmla="*/ 657244 w 1873596"/>
              <a:gd name="connsiteY178" fmla="*/ 289098 h 1370753"/>
              <a:gd name="connsiteX179" fmla="*/ 653627 w 1873596"/>
              <a:gd name="connsiteY179" fmla="*/ 281786 h 1370753"/>
              <a:gd name="connsiteX180" fmla="*/ 648162 w 1873596"/>
              <a:gd name="connsiteY180" fmla="*/ 273628 h 1370753"/>
              <a:gd name="connsiteX181" fmla="*/ 638156 w 1873596"/>
              <a:gd name="connsiteY181" fmla="*/ 262390 h 1370753"/>
              <a:gd name="connsiteX182" fmla="*/ 625379 w 1873596"/>
              <a:gd name="connsiteY182" fmla="*/ 248074 h 1370753"/>
              <a:gd name="connsiteX183" fmla="*/ 618913 w 1873596"/>
              <a:gd name="connsiteY183" fmla="*/ 238144 h 1370753"/>
              <a:gd name="connsiteX184" fmla="*/ 618606 w 1873596"/>
              <a:gd name="connsiteY184" fmla="*/ 237452 h 1370753"/>
              <a:gd name="connsiteX185" fmla="*/ 615219 w 1873596"/>
              <a:gd name="connsiteY185" fmla="*/ 226753 h 1370753"/>
              <a:gd name="connsiteX186" fmla="*/ 613448 w 1873596"/>
              <a:gd name="connsiteY186" fmla="*/ 212744 h 1370753"/>
              <a:gd name="connsiteX187" fmla="*/ 613987 w 1873596"/>
              <a:gd name="connsiteY187" fmla="*/ 200429 h 1370753"/>
              <a:gd name="connsiteX188" fmla="*/ 616219 w 1873596"/>
              <a:gd name="connsiteY188" fmla="*/ 181110 h 1370753"/>
              <a:gd name="connsiteX189" fmla="*/ 637540 w 1873596"/>
              <a:gd name="connsiteY189" fmla="*/ 97367 h 1370753"/>
              <a:gd name="connsiteX190" fmla="*/ 637001 w 1873596"/>
              <a:gd name="connsiteY190" fmla="*/ 85052 h 1370753"/>
              <a:gd name="connsiteX191" fmla="*/ 633153 w 1873596"/>
              <a:gd name="connsiteY191" fmla="*/ 78817 h 1370753"/>
              <a:gd name="connsiteX192" fmla="*/ 626225 w 1873596"/>
              <a:gd name="connsiteY192" fmla="*/ 73506 h 1370753"/>
              <a:gd name="connsiteX193" fmla="*/ 618682 w 1873596"/>
              <a:gd name="connsiteY193" fmla="*/ 66579 h 1370753"/>
              <a:gd name="connsiteX194" fmla="*/ 618221 w 1873596"/>
              <a:gd name="connsiteY194" fmla="*/ 66040 h 1370753"/>
              <a:gd name="connsiteX195" fmla="*/ 612602 w 1873596"/>
              <a:gd name="connsiteY195" fmla="*/ 57574 h 1370753"/>
              <a:gd name="connsiteX196" fmla="*/ 612294 w 1873596"/>
              <a:gd name="connsiteY196" fmla="*/ 57035 h 1370753"/>
              <a:gd name="connsiteX197" fmla="*/ 612294 w 1873596"/>
              <a:gd name="connsiteY197" fmla="*/ 57035 h 1370753"/>
              <a:gd name="connsiteX198" fmla="*/ 612294 w 1873596"/>
              <a:gd name="connsiteY198" fmla="*/ 57035 h 1370753"/>
              <a:gd name="connsiteX199" fmla="*/ 601595 w 1873596"/>
              <a:gd name="connsiteY199" fmla="*/ 28941 h 1370753"/>
              <a:gd name="connsiteX200" fmla="*/ 598670 w 1873596"/>
              <a:gd name="connsiteY200" fmla="*/ 24169 h 1370753"/>
              <a:gd name="connsiteX201" fmla="*/ 593898 w 1873596"/>
              <a:gd name="connsiteY201" fmla="*/ 19935 h 1370753"/>
              <a:gd name="connsiteX202" fmla="*/ 587895 w 1873596"/>
              <a:gd name="connsiteY202" fmla="*/ 16472 h 1370753"/>
              <a:gd name="connsiteX203" fmla="*/ 581968 w 1873596"/>
              <a:gd name="connsiteY203" fmla="*/ 14624 h 1370753"/>
              <a:gd name="connsiteX204" fmla="*/ 580890 w 1873596"/>
              <a:gd name="connsiteY204" fmla="*/ 14317 h 1370753"/>
              <a:gd name="connsiteX205" fmla="*/ 579813 w 1873596"/>
              <a:gd name="connsiteY205" fmla="*/ 14163 h 1370753"/>
              <a:gd name="connsiteX206" fmla="*/ 563341 w 1873596"/>
              <a:gd name="connsiteY206" fmla="*/ 12161 h 1370753"/>
              <a:gd name="connsiteX207" fmla="*/ 526088 w 1873596"/>
              <a:gd name="connsiteY207" fmla="*/ 0 h 1370753"/>
              <a:gd name="connsiteX208" fmla="*/ 521701 w 1873596"/>
              <a:gd name="connsiteY208" fmla="*/ 1617 h 1370753"/>
              <a:gd name="connsiteX209" fmla="*/ 520777 w 1873596"/>
              <a:gd name="connsiteY209" fmla="*/ 1924 h 1370753"/>
              <a:gd name="connsiteX210" fmla="*/ 518083 w 1873596"/>
              <a:gd name="connsiteY210" fmla="*/ 3310 h 1370753"/>
              <a:gd name="connsiteX211" fmla="*/ 498148 w 1873596"/>
              <a:gd name="connsiteY211" fmla="*/ 21628 h 1370753"/>
              <a:gd name="connsiteX212" fmla="*/ 481599 w 1873596"/>
              <a:gd name="connsiteY212" fmla="*/ 42642 h 1370753"/>
              <a:gd name="connsiteX213" fmla="*/ 474518 w 1873596"/>
              <a:gd name="connsiteY213" fmla="*/ 55726 h 1370753"/>
              <a:gd name="connsiteX214" fmla="*/ 470208 w 1873596"/>
              <a:gd name="connsiteY214" fmla="*/ 67195 h 1370753"/>
              <a:gd name="connsiteX215" fmla="*/ 468284 w 1873596"/>
              <a:gd name="connsiteY215" fmla="*/ 73429 h 1370753"/>
              <a:gd name="connsiteX216" fmla="*/ 471055 w 1873596"/>
              <a:gd name="connsiteY216" fmla="*/ 81203 h 1370753"/>
              <a:gd name="connsiteX217" fmla="*/ 479213 w 1873596"/>
              <a:gd name="connsiteY217" fmla="*/ 86283 h 1370753"/>
              <a:gd name="connsiteX218" fmla="*/ 479752 w 1873596"/>
              <a:gd name="connsiteY218" fmla="*/ 86745 h 1370753"/>
              <a:gd name="connsiteX219" fmla="*/ 488219 w 1873596"/>
              <a:gd name="connsiteY219" fmla="*/ 95750 h 1370753"/>
              <a:gd name="connsiteX220" fmla="*/ 488912 w 1873596"/>
              <a:gd name="connsiteY220" fmla="*/ 96982 h 1370753"/>
              <a:gd name="connsiteX221" fmla="*/ 491759 w 1873596"/>
              <a:gd name="connsiteY221" fmla="*/ 108219 h 1370753"/>
              <a:gd name="connsiteX222" fmla="*/ 491605 w 1873596"/>
              <a:gd name="connsiteY222" fmla="*/ 109990 h 1370753"/>
              <a:gd name="connsiteX223" fmla="*/ 488758 w 1873596"/>
              <a:gd name="connsiteY223" fmla="*/ 116763 h 1370753"/>
              <a:gd name="connsiteX224" fmla="*/ 488296 w 1873596"/>
              <a:gd name="connsiteY224" fmla="*/ 117533 h 1370753"/>
              <a:gd name="connsiteX225" fmla="*/ 475365 w 1873596"/>
              <a:gd name="connsiteY225" fmla="*/ 132157 h 1370753"/>
              <a:gd name="connsiteX226" fmla="*/ 442884 w 1873596"/>
              <a:gd name="connsiteY226" fmla="*/ 157250 h 1370753"/>
              <a:gd name="connsiteX227" fmla="*/ 442037 w 1873596"/>
              <a:gd name="connsiteY227" fmla="*/ 157711 h 1370753"/>
              <a:gd name="connsiteX228" fmla="*/ 429645 w 1873596"/>
              <a:gd name="connsiteY228" fmla="*/ 161636 h 1370753"/>
              <a:gd name="connsiteX229" fmla="*/ 427798 w 1873596"/>
              <a:gd name="connsiteY229" fmla="*/ 161560 h 1370753"/>
              <a:gd name="connsiteX230" fmla="*/ 423333 w 1873596"/>
              <a:gd name="connsiteY230" fmla="*/ 159866 h 1370753"/>
              <a:gd name="connsiteX231" fmla="*/ 412173 w 1873596"/>
              <a:gd name="connsiteY231" fmla="*/ 153786 h 1370753"/>
              <a:gd name="connsiteX232" fmla="*/ 408786 w 1873596"/>
              <a:gd name="connsiteY232" fmla="*/ 153401 h 1370753"/>
              <a:gd name="connsiteX233" fmla="*/ 406092 w 1873596"/>
              <a:gd name="connsiteY233" fmla="*/ 154171 h 1370753"/>
              <a:gd name="connsiteX234" fmla="*/ 402090 w 1873596"/>
              <a:gd name="connsiteY234" fmla="*/ 158173 h 1370753"/>
              <a:gd name="connsiteX235" fmla="*/ 397087 w 1873596"/>
              <a:gd name="connsiteY235" fmla="*/ 165793 h 1370753"/>
              <a:gd name="connsiteX236" fmla="*/ 384848 w 1873596"/>
              <a:gd name="connsiteY236" fmla="*/ 208126 h 1370753"/>
              <a:gd name="connsiteX237" fmla="*/ 379615 w 1873596"/>
              <a:gd name="connsiteY237" fmla="*/ 219749 h 1370753"/>
              <a:gd name="connsiteX238" fmla="*/ 373688 w 1873596"/>
              <a:gd name="connsiteY238" fmla="*/ 228138 h 1370753"/>
              <a:gd name="connsiteX239" fmla="*/ 359448 w 1873596"/>
              <a:gd name="connsiteY239" fmla="*/ 244148 h 1370753"/>
              <a:gd name="connsiteX240" fmla="*/ 358756 w 1873596"/>
              <a:gd name="connsiteY240" fmla="*/ 244687 h 1370753"/>
              <a:gd name="connsiteX241" fmla="*/ 354830 w 1873596"/>
              <a:gd name="connsiteY241" fmla="*/ 246919 h 1370753"/>
              <a:gd name="connsiteX242" fmla="*/ 337589 w 1873596"/>
              <a:gd name="connsiteY242" fmla="*/ 259157 h 1370753"/>
              <a:gd name="connsiteX243" fmla="*/ 330354 w 1873596"/>
              <a:gd name="connsiteY243" fmla="*/ 265392 h 1370753"/>
              <a:gd name="connsiteX244" fmla="*/ 322195 w 1873596"/>
              <a:gd name="connsiteY244" fmla="*/ 280709 h 1370753"/>
              <a:gd name="connsiteX245" fmla="*/ 310342 w 1873596"/>
              <a:gd name="connsiteY245" fmla="*/ 300490 h 1370753"/>
              <a:gd name="connsiteX246" fmla="*/ 281632 w 1873596"/>
              <a:gd name="connsiteY246" fmla="*/ 346133 h 1370753"/>
              <a:gd name="connsiteX247" fmla="*/ 281170 w 1873596"/>
              <a:gd name="connsiteY247" fmla="*/ 346749 h 1370753"/>
              <a:gd name="connsiteX248" fmla="*/ 252768 w 1873596"/>
              <a:gd name="connsiteY248" fmla="*/ 372379 h 1370753"/>
              <a:gd name="connsiteX249" fmla="*/ 227676 w 1873596"/>
              <a:gd name="connsiteY249" fmla="*/ 409787 h 1370753"/>
              <a:gd name="connsiteX250" fmla="*/ 209050 w 1873596"/>
              <a:gd name="connsiteY250" fmla="*/ 435187 h 1370753"/>
              <a:gd name="connsiteX251" fmla="*/ 184111 w 1873596"/>
              <a:gd name="connsiteY251" fmla="*/ 462434 h 1370753"/>
              <a:gd name="connsiteX252" fmla="*/ 177030 w 1873596"/>
              <a:gd name="connsiteY252" fmla="*/ 470593 h 1370753"/>
              <a:gd name="connsiteX253" fmla="*/ 172104 w 1873596"/>
              <a:gd name="connsiteY253" fmla="*/ 479368 h 1370753"/>
              <a:gd name="connsiteX254" fmla="*/ 171642 w 1873596"/>
              <a:gd name="connsiteY254" fmla="*/ 479983 h 1370753"/>
              <a:gd name="connsiteX255" fmla="*/ 166024 w 1873596"/>
              <a:gd name="connsiteY255" fmla="*/ 485602 h 1370753"/>
              <a:gd name="connsiteX256" fmla="*/ 146012 w 1873596"/>
              <a:gd name="connsiteY256" fmla="*/ 499995 h 1370753"/>
              <a:gd name="connsiteX257" fmla="*/ 139623 w 1873596"/>
              <a:gd name="connsiteY257" fmla="*/ 506461 h 1370753"/>
              <a:gd name="connsiteX258" fmla="*/ 133619 w 1873596"/>
              <a:gd name="connsiteY258" fmla="*/ 514081 h 1370753"/>
              <a:gd name="connsiteX259" fmla="*/ 126615 w 1873596"/>
              <a:gd name="connsiteY259" fmla="*/ 521085 h 1370753"/>
              <a:gd name="connsiteX260" fmla="*/ 125768 w 1873596"/>
              <a:gd name="connsiteY260" fmla="*/ 521701 h 1370753"/>
              <a:gd name="connsiteX261" fmla="*/ 117918 w 1873596"/>
              <a:gd name="connsiteY261" fmla="*/ 525088 h 1370753"/>
              <a:gd name="connsiteX262" fmla="*/ 117302 w 1873596"/>
              <a:gd name="connsiteY262" fmla="*/ 525242 h 1370753"/>
              <a:gd name="connsiteX263" fmla="*/ 107758 w 1873596"/>
              <a:gd name="connsiteY263" fmla="*/ 526935 h 1370753"/>
              <a:gd name="connsiteX264" fmla="*/ 107758 w 1873596"/>
              <a:gd name="connsiteY264" fmla="*/ 526935 h 1370753"/>
              <a:gd name="connsiteX265" fmla="*/ 107296 w 1873596"/>
              <a:gd name="connsiteY265" fmla="*/ 527012 h 1370753"/>
              <a:gd name="connsiteX266" fmla="*/ 106834 w 1873596"/>
              <a:gd name="connsiteY266" fmla="*/ 526935 h 1370753"/>
              <a:gd name="connsiteX267" fmla="*/ 97290 w 1873596"/>
              <a:gd name="connsiteY267" fmla="*/ 525242 h 1370753"/>
              <a:gd name="connsiteX268" fmla="*/ 78586 w 1873596"/>
              <a:gd name="connsiteY268" fmla="*/ 524703 h 1370753"/>
              <a:gd name="connsiteX269" fmla="*/ 55187 w 1873596"/>
              <a:gd name="connsiteY269" fmla="*/ 520931 h 1370753"/>
              <a:gd name="connsiteX270" fmla="*/ 49261 w 1873596"/>
              <a:gd name="connsiteY270" fmla="*/ 525011 h 1370753"/>
              <a:gd name="connsiteX271" fmla="*/ 25939 w 1873596"/>
              <a:gd name="connsiteY271" fmla="*/ 561648 h 1370753"/>
              <a:gd name="connsiteX272" fmla="*/ 17857 w 1873596"/>
              <a:gd name="connsiteY272" fmla="*/ 579505 h 1370753"/>
              <a:gd name="connsiteX273" fmla="*/ 15702 w 1873596"/>
              <a:gd name="connsiteY273" fmla="*/ 592128 h 1370753"/>
              <a:gd name="connsiteX274" fmla="*/ 15471 w 1873596"/>
              <a:gd name="connsiteY274" fmla="*/ 592821 h 1370753"/>
              <a:gd name="connsiteX275" fmla="*/ 12623 w 1873596"/>
              <a:gd name="connsiteY275" fmla="*/ 598978 h 1370753"/>
              <a:gd name="connsiteX276" fmla="*/ 12315 w 1873596"/>
              <a:gd name="connsiteY276" fmla="*/ 599517 h 1370753"/>
              <a:gd name="connsiteX277" fmla="*/ 5388 w 1873596"/>
              <a:gd name="connsiteY277" fmla="*/ 608599 h 1370753"/>
              <a:gd name="connsiteX278" fmla="*/ 4387 w 1873596"/>
              <a:gd name="connsiteY278" fmla="*/ 612525 h 1370753"/>
              <a:gd name="connsiteX279" fmla="*/ 0 w 1873596"/>
              <a:gd name="connsiteY279" fmla="*/ 661324 h 1370753"/>
              <a:gd name="connsiteX280" fmla="*/ 462 w 1873596"/>
              <a:gd name="connsiteY280" fmla="*/ 665018 h 1370753"/>
              <a:gd name="connsiteX281" fmla="*/ 4618 w 1873596"/>
              <a:gd name="connsiteY281" fmla="*/ 673254 h 1370753"/>
              <a:gd name="connsiteX282" fmla="*/ 8544 w 1873596"/>
              <a:gd name="connsiteY282" fmla="*/ 677719 h 1370753"/>
              <a:gd name="connsiteX283" fmla="*/ 14470 w 1873596"/>
              <a:gd name="connsiteY283" fmla="*/ 681182 h 1370753"/>
              <a:gd name="connsiteX284" fmla="*/ 30942 w 1873596"/>
              <a:gd name="connsiteY284" fmla="*/ 684338 h 1370753"/>
              <a:gd name="connsiteX285" fmla="*/ 45027 w 1873596"/>
              <a:gd name="connsiteY285" fmla="*/ 681644 h 1370753"/>
              <a:gd name="connsiteX286" fmla="*/ 45027 w 1873596"/>
              <a:gd name="connsiteY286" fmla="*/ 681644 h 1370753"/>
              <a:gd name="connsiteX287" fmla="*/ 45027 w 1873596"/>
              <a:gd name="connsiteY287" fmla="*/ 681644 h 1370753"/>
              <a:gd name="connsiteX288" fmla="*/ 46336 w 1873596"/>
              <a:gd name="connsiteY288" fmla="*/ 681721 h 1370753"/>
              <a:gd name="connsiteX289" fmla="*/ 50261 w 1873596"/>
              <a:gd name="connsiteY289" fmla="*/ 682875 h 1370753"/>
              <a:gd name="connsiteX290" fmla="*/ 51416 w 1873596"/>
              <a:gd name="connsiteY290" fmla="*/ 683491 h 1370753"/>
              <a:gd name="connsiteX291" fmla="*/ 87438 w 1873596"/>
              <a:gd name="connsiteY291" fmla="*/ 716280 h 1370753"/>
              <a:gd name="connsiteX292" fmla="*/ 91055 w 1873596"/>
              <a:gd name="connsiteY292" fmla="*/ 715511 h 1370753"/>
              <a:gd name="connsiteX293" fmla="*/ 92210 w 1873596"/>
              <a:gd name="connsiteY293" fmla="*/ 715511 h 1370753"/>
              <a:gd name="connsiteX294" fmla="*/ 97829 w 1873596"/>
              <a:gd name="connsiteY294" fmla="*/ 716665 h 1370753"/>
              <a:gd name="connsiteX295" fmla="*/ 98444 w 1873596"/>
              <a:gd name="connsiteY295" fmla="*/ 716819 h 1370753"/>
              <a:gd name="connsiteX296" fmla="*/ 107988 w 1873596"/>
              <a:gd name="connsiteY296" fmla="*/ 721053 h 1370753"/>
              <a:gd name="connsiteX297" fmla="*/ 114146 w 1873596"/>
              <a:gd name="connsiteY297" fmla="*/ 721053 h 1370753"/>
              <a:gd name="connsiteX298" fmla="*/ 128539 w 1873596"/>
              <a:gd name="connsiteY298" fmla="*/ 719898 h 1370753"/>
              <a:gd name="connsiteX299" fmla="*/ 129463 w 1873596"/>
              <a:gd name="connsiteY299" fmla="*/ 719975 h 1370753"/>
              <a:gd name="connsiteX300" fmla="*/ 135621 w 1873596"/>
              <a:gd name="connsiteY300" fmla="*/ 721668 h 1370753"/>
              <a:gd name="connsiteX301" fmla="*/ 136467 w 1873596"/>
              <a:gd name="connsiteY301" fmla="*/ 722053 h 1370753"/>
              <a:gd name="connsiteX302" fmla="*/ 142086 w 1873596"/>
              <a:gd name="connsiteY302" fmla="*/ 725978 h 1370753"/>
              <a:gd name="connsiteX303" fmla="*/ 143164 w 1873596"/>
              <a:gd name="connsiteY303" fmla="*/ 727364 h 1370753"/>
              <a:gd name="connsiteX304" fmla="*/ 144857 w 1873596"/>
              <a:gd name="connsiteY304" fmla="*/ 732444 h 1370753"/>
              <a:gd name="connsiteX305" fmla="*/ 145011 w 1873596"/>
              <a:gd name="connsiteY305" fmla="*/ 733368 h 1370753"/>
              <a:gd name="connsiteX306" fmla="*/ 145011 w 1873596"/>
              <a:gd name="connsiteY306" fmla="*/ 738447 h 1370753"/>
              <a:gd name="connsiteX307" fmla="*/ 145550 w 1873596"/>
              <a:gd name="connsiteY307" fmla="*/ 743835 h 1370753"/>
              <a:gd name="connsiteX308" fmla="*/ 149629 w 1873596"/>
              <a:gd name="connsiteY308" fmla="*/ 751532 h 1370753"/>
              <a:gd name="connsiteX309" fmla="*/ 169872 w 1873596"/>
              <a:gd name="connsiteY309" fmla="*/ 775624 h 1370753"/>
              <a:gd name="connsiteX310" fmla="*/ 175645 w 1873596"/>
              <a:gd name="connsiteY310" fmla="*/ 778549 h 1370753"/>
              <a:gd name="connsiteX311" fmla="*/ 190346 w 1873596"/>
              <a:gd name="connsiteY311" fmla="*/ 780165 h 1370753"/>
              <a:gd name="connsiteX312" fmla="*/ 191347 w 1873596"/>
              <a:gd name="connsiteY312" fmla="*/ 780473 h 1370753"/>
              <a:gd name="connsiteX313" fmla="*/ 198659 w 1873596"/>
              <a:gd name="connsiteY313" fmla="*/ 784398 h 1370753"/>
              <a:gd name="connsiteX314" fmla="*/ 205355 w 1873596"/>
              <a:gd name="connsiteY314" fmla="*/ 788863 h 1370753"/>
              <a:gd name="connsiteX315" fmla="*/ 211282 w 1873596"/>
              <a:gd name="connsiteY315" fmla="*/ 790864 h 1370753"/>
              <a:gd name="connsiteX316" fmla="*/ 217593 w 1873596"/>
              <a:gd name="connsiteY316" fmla="*/ 790864 h 1370753"/>
              <a:gd name="connsiteX317" fmla="*/ 243224 w 1873596"/>
              <a:gd name="connsiteY317" fmla="*/ 788632 h 1370753"/>
              <a:gd name="connsiteX318" fmla="*/ 243840 w 1873596"/>
              <a:gd name="connsiteY318" fmla="*/ 788632 h 1370753"/>
              <a:gd name="connsiteX319" fmla="*/ 261312 w 1873596"/>
              <a:gd name="connsiteY319" fmla="*/ 790864 h 1370753"/>
              <a:gd name="connsiteX320" fmla="*/ 262159 w 1873596"/>
              <a:gd name="connsiteY320" fmla="*/ 791095 h 1370753"/>
              <a:gd name="connsiteX321" fmla="*/ 277322 w 1873596"/>
              <a:gd name="connsiteY321" fmla="*/ 798407 h 1370753"/>
              <a:gd name="connsiteX322" fmla="*/ 278168 w 1873596"/>
              <a:gd name="connsiteY322" fmla="*/ 799022 h 1370753"/>
              <a:gd name="connsiteX323" fmla="*/ 300798 w 1873596"/>
              <a:gd name="connsiteY323" fmla="*/ 822729 h 1370753"/>
              <a:gd name="connsiteX324" fmla="*/ 314960 w 1873596"/>
              <a:gd name="connsiteY324" fmla="*/ 827963 h 1370753"/>
              <a:gd name="connsiteX325" fmla="*/ 346364 w 1873596"/>
              <a:gd name="connsiteY325" fmla="*/ 830196 h 1370753"/>
              <a:gd name="connsiteX326" fmla="*/ 367453 w 1873596"/>
              <a:gd name="connsiteY326" fmla="*/ 827424 h 1370753"/>
              <a:gd name="connsiteX327" fmla="*/ 368454 w 1873596"/>
              <a:gd name="connsiteY327" fmla="*/ 827501 h 1370753"/>
              <a:gd name="connsiteX328" fmla="*/ 375766 w 1873596"/>
              <a:gd name="connsiteY328" fmla="*/ 829195 h 1370753"/>
              <a:gd name="connsiteX329" fmla="*/ 385233 w 1873596"/>
              <a:gd name="connsiteY329" fmla="*/ 833274 h 1370753"/>
              <a:gd name="connsiteX330" fmla="*/ 385772 w 1873596"/>
              <a:gd name="connsiteY330" fmla="*/ 833582 h 1370753"/>
              <a:gd name="connsiteX331" fmla="*/ 389698 w 1873596"/>
              <a:gd name="connsiteY331" fmla="*/ 836430 h 1370753"/>
              <a:gd name="connsiteX332" fmla="*/ 393392 w 1873596"/>
              <a:gd name="connsiteY332" fmla="*/ 840124 h 1370753"/>
              <a:gd name="connsiteX333" fmla="*/ 394008 w 1873596"/>
              <a:gd name="connsiteY333" fmla="*/ 840971 h 1370753"/>
              <a:gd name="connsiteX334" fmla="*/ 395701 w 1873596"/>
              <a:gd name="connsiteY334" fmla="*/ 844897 h 1370753"/>
              <a:gd name="connsiteX335" fmla="*/ 395932 w 1873596"/>
              <a:gd name="connsiteY335" fmla="*/ 846436 h 1370753"/>
              <a:gd name="connsiteX336" fmla="*/ 394855 w 1873596"/>
              <a:gd name="connsiteY336" fmla="*/ 853363 h 1370753"/>
              <a:gd name="connsiteX337" fmla="*/ 395239 w 1873596"/>
              <a:gd name="connsiteY337" fmla="*/ 856288 h 1370753"/>
              <a:gd name="connsiteX338" fmla="*/ 398318 w 1873596"/>
              <a:gd name="connsiteY338" fmla="*/ 861445 h 1370753"/>
              <a:gd name="connsiteX339" fmla="*/ 407093 w 1873596"/>
              <a:gd name="connsiteY339" fmla="*/ 871759 h 1370753"/>
              <a:gd name="connsiteX340" fmla="*/ 407555 w 1873596"/>
              <a:gd name="connsiteY340" fmla="*/ 872605 h 1370753"/>
              <a:gd name="connsiteX341" fmla="*/ 409787 w 1873596"/>
              <a:gd name="connsiteY341" fmla="*/ 878763 h 1370753"/>
              <a:gd name="connsiteX342" fmla="*/ 409941 w 1873596"/>
              <a:gd name="connsiteY342" fmla="*/ 879764 h 1370753"/>
              <a:gd name="connsiteX343" fmla="*/ 409941 w 1873596"/>
              <a:gd name="connsiteY343" fmla="*/ 886537 h 1370753"/>
              <a:gd name="connsiteX344" fmla="*/ 407708 w 1873596"/>
              <a:gd name="connsiteY344" fmla="*/ 898929 h 1370753"/>
              <a:gd name="connsiteX345" fmla="*/ 408709 w 1873596"/>
              <a:gd name="connsiteY345" fmla="*/ 904933 h 1370753"/>
              <a:gd name="connsiteX346" fmla="*/ 413481 w 1873596"/>
              <a:gd name="connsiteY346" fmla="*/ 917248 h 1370753"/>
              <a:gd name="connsiteX347" fmla="*/ 418946 w 1873596"/>
              <a:gd name="connsiteY347" fmla="*/ 924175 h 1370753"/>
              <a:gd name="connsiteX348" fmla="*/ 425334 w 1873596"/>
              <a:gd name="connsiteY348" fmla="*/ 926408 h 1370753"/>
              <a:gd name="connsiteX349" fmla="*/ 437496 w 1873596"/>
              <a:gd name="connsiteY349" fmla="*/ 923790 h 1370753"/>
              <a:gd name="connsiteX350" fmla="*/ 446578 w 1873596"/>
              <a:gd name="connsiteY350" fmla="*/ 920019 h 1370753"/>
              <a:gd name="connsiteX351" fmla="*/ 447656 w 1873596"/>
              <a:gd name="connsiteY351" fmla="*/ 919788 h 1370753"/>
              <a:gd name="connsiteX352" fmla="*/ 451581 w 1873596"/>
              <a:gd name="connsiteY352" fmla="*/ 919788 h 1370753"/>
              <a:gd name="connsiteX353" fmla="*/ 451581 w 1873596"/>
              <a:gd name="connsiteY353" fmla="*/ 919788 h 1370753"/>
              <a:gd name="connsiteX354" fmla="*/ 452736 w 1873596"/>
              <a:gd name="connsiteY354" fmla="*/ 920019 h 1370753"/>
              <a:gd name="connsiteX355" fmla="*/ 457816 w 1873596"/>
              <a:gd name="connsiteY355" fmla="*/ 922251 h 1370753"/>
              <a:gd name="connsiteX356" fmla="*/ 459201 w 1873596"/>
              <a:gd name="connsiteY356" fmla="*/ 923560 h 1370753"/>
              <a:gd name="connsiteX357" fmla="*/ 460356 w 1873596"/>
              <a:gd name="connsiteY357" fmla="*/ 925792 h 1370753"/>
              <a:gd name="connsiteX358" fmla="*/ 460587 w 1873596"/>
              <a:gd name="connsiteY358" fmla="*/ 926561 h 1370753"/>
              <a:gd name="connsiteX359" fmla="*/ 461895 w 1873596"/>
              <a:gd name="connsiteY359" fmla="*/ 932950 h 1370753"/>
              <a:gd name="connsiteX360" fmla="*/ 464358 w 1873596"/>
              <a:gd name="connsiteY360" fmla="*/ 933335 h 1370753"/>
              <a:gd name="connsiteX361" fmla="*/ 466898 w 1873596"/>
              <a:gd name="connsiteY361" fmla="*/ 933335 h 1370753"/>
              <a:gd name="connsiteX362" fmla="*/ 473825 w 1873596"/>
              <a:gd name="connsiteY362" fmla="*/ 931180 h 1370753"/>
              <a:gd name="connsiteX363" fmla="*/ 475211 w 1873596"/>
              <a:gd name="connsiteY363" fmla="*/ 931103 h 1370753"/>
              <a:gd name="connsiteX364" fmla="*/ 489835 w 1873596"/>
              <a:gd name="connsiteY364" fmla="*/ 933951 h 1370753"/>
              <a:gd name="connsiteX365" fmla="*/ 491913 w 1873596"/>
              <a:gd name="connsiteY365" fmla="*/ 935721 h 1370753"/>
              <a:gd name="connsiteX366" fmla="*/ 495839 w 1873596"/>
              <a:gd name="connsiteY366" fmla="*/ 945881 h 1370753"/>
              <a:gd name="connsiteX367" fmla="*/ 495993 w 1873596"/>
              <a:gd name="connsiteY367" fmla="*/ 947113 h 1370753"/>
              <a:gd name="connsiteX368" fmla="*/ 493761 w 1873596"/>
              <a:gd name="connsiteY368" fmla="*/ 972974 h 1370753"/>
              <a:gd name="connsiteX369" fmla="*/ 494299 w 1873596"/>
              <a:gd name="connsiteY369" fmla="*/ 977207 h 1370753"/>
              <a:gd name="connsiteX370" fmla="*/ 499841 w 1873596"/>
              <a:gd name="connsiteY370" fmla="*/ 994372 h 1370753"/>
              <a:gd name="connsiteX371" fmla="*/ 501535 w 1873596"/>
              <a:gd name="connsiteY371" fmla="*/ 1007072 h 1370753"/>
              <a:gd name="connsiteX372" fmla="*/ 503382 w 1873596"/>
              <a:gd name="connsiteY372" fmla="*/ 1009689 h 1370753"/>
              <a:gd name="connsiteX373" fmla="*/ 518776 w 1873596"/>
              <a:gd name="connsiteY373" fmla="*/ 1014461 h 1370753"/>
              <a:gd name="connsiteX374" fmla="*/ 519315 w 1873596"/>
              <a:gd name="connsiteY374" fmla="*/ 1014692 h 1370753"/>
              <a:gd name="connsiteX375" fmla="*/ 543098 w 1873596"/>
              <a:gd name="connsiteY375" fmla="*/ 1027931 h 1370753"/>
              <a:gd name="connsiteX376" fmla="*/ 585355 w 1873596"/>
              <a:gd name="connsiteY376" fmla="*/ 1035704 h 1370753"/>
              <a:gd name="connsiteX377" fmla="*/ 586201 w 1873596"/>
              <a:gd name="connsiteY377" fmla="*/ 1036012 h 1370753"/>
              <a:gd name="connsiteX378" fmla="*/ 599671 w 1873596"/>
              <a:gd name="connsiteY378" fmla="*/ 1043325 h 1370753"/>
              <a:gd name="connsiteX379" fmla="*/ 600518 w 1873596"/>
              <a:gd name="connsiteY379" fmla="*/ 1044017 h 1370753"/>
              <a:gd name="connsiteX380" fmla="*/ 609523 w 1873596"/>
              <a:gd name="connsiteY380" fmla="*/ 1055255 h 1370753"/>
              <a:gd name="connsiteX381" fmla="*/ 610139 w 1873596"/>
              <a:gd name="connsiteY381" fmla="*/ 1056640 h 1370753"/>
              <a:gd name="connsiteX382" fmla="*/ 612371 w 1873596"/>
              <a:gd name="connsiteY382" fmla="*/ 1072419 h 1370753"/>
              <a:gd name="connsiteX383" fmla="*/ 612140 w 1873596"/>
              <a:gd name="connsiteY383" fmla="*/ 1074036 h 1370753"/>
              <a:gd name="connsiteX384" fmla="*/ 609908 w 1873596"/>
              <a:gd name="connsiteY384" fmla="*/ 1078499 h 1370753"/>
              <a:gd name="connsiteX385" fmla="*/ 606598 w 1873596"/>
              <a:gd name="connsiteY385" fmla="*/ 1082964 h 1370753"/>
              <a:gd name="connsiteX386" fmla="*/ 606059 w 1873596"/>
              <a:gd name="connsiteY386" fmla="*/ 1084965 h 1370753"/>
              <a:gd name="connsiteX387" fmla="*/ 609138 w 1873596"/>
              <a:gd name="connsiteY387" fmla="*/ 1087043 h 1370753"/>
              <a:gd name="connsiteX388" fmla="*/ 616066 w 1873596"/>
              <a:gd name="connsiteY388" fmla="*/ 1089198 h 1370753"/>
              <a:gd name="connsiteX389" fmla="*/ 617528 w 1873596"/>
              <a:gd name="connsiteY389" fmla="*/ 1090199 h 1370753"/>
              <a:gd name="connsiteX390" fmla="*/ 619221 w 1873596"/>
              <a:gd name="connsiteY390" fmla="*/ 1092431 h 1370753"/>
              <a:gd name="connsiteX391" fmla="*/ 619144 w 1873596"/>
              <a:gd name="connsiteY391" fmla="*/ 1095895 h 1370753"/>
              <a:gd name="connsiteX392" fmla="*/ 616912 w 1873596"/>
              <a:gd name="connsiteY392" fmla="*/ 1098742 h 1370753"/>
              <a:gd name="connsiteX393" fmla="*/ 612140 w 1873596"/>
              <a:gd name="connsiteY393" fmla="*/ 1107902 h 1370753"/>
              <a:gd name="connsiteX394" fmla="*/ 610062 w 1873596"/>
              <a:gd name="connsiteY394" fmla="*/ 1110596 h 1370753"/>
              <a:gd name="connsiteX395" fmla="*/ 609831 w 1873596"/>
              <a:gd name="connsiteY395" fmla="*/ 1111750 h 1370753"/>
              <a:gd name="connsiteX396" fmla="*/ 613833 w 1873596"/>
              <a:gd name="connsiteY396" fmla="*/ 1118678 h 1370753"/>
              <a:gd name="connsiteX397" fmla="*/ 614141 w 1873596"/>
              <a:gd name="connsiteY397" fmla="*/ 1119601 h 1370753"/>
              <a:gd name="connsiteX398" fmla="*/ 615834 w 1873596"/>
              <a:gd name="connsiteY398" fmla="*/ 1129146 h 1370753"/>
              <a:gd name="connsiteX399" fmla="*/ 617143 w 1873596"/>
              <a:gd name="connsiteY399" fmla="*/ 1132994 h 1370753"/>
              <a:gd name="connsiteX400" fmla="*/ 617374 w 1873596"/>
              <a:gd name="connsiteY400" fmla="*/ 1133148 h 1370753"/>
              <a:gd name="connsiteX401" fmla="*/ 617759 w 1873596"/>
              <a:gd name="connsiteY401" fmla="*/ 1133456 h 1370753"/>
              <a:gd name="connsiteX402" fmla="*/ 619914 w 1873596"/>
              <a:gd name="connsiteY402" fmla="*/ 1133071 h 1370753"/>
              <a:gd name="connsiteX403" fmla="*/ 620915 w 1873596"/>
              <a:gd name="connsiteY403" fmla="*/ 1133071 h 1370753"/>
              <a:gd name="connsiteX404" fmla="*/ 627072 w 1873596"/>
              <a:gd name="connsiteY404" fmla="*/ 1134226 h 1370753"/>
              <a:gd name="connsiteX405" fmla="*/ 632229 w 1873596"/>
              <a:gd name="connsiteY405" fmla="*/ 1134149 h 1370753"/>
              <a:gd name="connsiteX406" fmla="*/ 633692 w 1873596"/>
              <a:gd name="connsiteY406" fmla="*/ 1134534 h 1370753"/>
              <a:gd name="connsiteX407" fmla="*/ 634538 w 1873596"/>
              <a:gd name="connsiteY407" fmla="*/ 1135072 h 1370753"/>
              <a:gd name="connsiteX408" fmla="*/ 636539 w 1873596"/>
              <a:gd name="connsiteY408" fmla="*/ 1136227 h 1370753"/>
              <a:gd name="connsiteX409" fmla="*/ 637309 w 1873596"/>
              <a:gd name="connsiteY409" fmla="*/ 1136843 h 1370753"/>
              <a:gd name="connsiteX410" fmla="*/ 639541 w 1873596"/>
              <a:gd name="connsiteY410" fmla="*/ 1139690 h 1370753"/>
              <a:gd name="connsiteX411" fmla="*/ 640080 w 1873596"/>
              <a:gd name="connsiteY411" fmla="*/ 1140691 h 1370753"/>
              <a:gd name="connsiteX412" fmla="*/ 641235 w 1873596"/>
              <a:gd name="connsiteY412" fmla="*/ 1144924 h 1370753"/>
              <a:gd name="connsiteX413" fmla="*/ 642235 w 1873596"/>
              <a:gd name="connsiteY413" fmla="*/ 1148619 h 1370753"/>
              <a:gd name="connsiteX414" fmla="*/ 643852 w 1873596"/>
              <a:gd name="connsiteY414" fmla="*/ 1151082 h 1370753"/>
              <a:gd name="connsiteX415" fmla="*/ 648008 w 1873596"/>
              <a:gd name="connsiteY415" fmla="*/ 1153391 h 1370753"/>
              <a:gd name="connsiteX416" fmla="*/ 649085 w 1873596"/>
              <a:gd name="connsiteY416" fmla="*/ 1153699 h 1370753"/>
              <a:gd name="connsiteX417" fmla="*/ 655551 w 1873596"/>
              <a:gd name="connsiteY417" fmla="*/ 1155546 h 1370753"/>
              <a:gd name="connsiteX418" fmla="*/ 662170 w 1873596"/>
              <a:gd name="connsiteY418" fmla="*/ 1156547 h 1370753"/>
              <a:gd name="connsiteX419" fmla="*/ 668020 w 1873596"/>
              <a:gd name="connsiteY419" fmla="*/ 1156008 h 1370753"/>
              <a:gd name="connsiteX420" fmla="*/ 674332 w 1873596"/>
              <a:gd name="connsiteY420" fmla="*/ 1154392 h 1370753"/>
              <a:gd name="connsiteX421" fmla="*/ 675871 w 1873596"/>
              <a:gd name="connsiteY421" fmla="*/ 1154469 h 1370753"/>
              <a:gd name="connsiteX422" fmla="*/ 679258 w 1873596"/>
              <a:gd name="connsiteY422" fmla="*/ 1155623 h 1370753"/>
              <a:gd name="connsiteX423" fmla="*/ 679950 w 1873596"/>
              <a:gd name="connsiteY423" fmla="*/ 1155931 h 1370753"/>
              <a:gd name="connsiteX424" fmla="*/ 682952 w 1873596"/>
              <a:gd name="connsiteY424" fmla="*/ 1157932 h 1370753"/>
              <a:gd name="connsiteX425" fmla="*/ 687647 w 1873596"/>
              <a:gd name="connsiteY425" fmla="*/ 1159241 h 1370753"/>
              <a:gd name="connsiteX426" fmla="*/ 691265 w 1873596"/>
              <a:gd name="connsiteY426" fmla="*/ 1157393 h 1370753"/>
              <a:gd name="connsiteX427" fmla="*/ 694805 w 1873596"/>
              <a:gd name="connsiteY427" fmla="*/ 1147234 h 1370753"/>
              <a:gd name="connsiteX428" fmla="*/ 696422 w 1873596"/>
              <a:gd name="connsiteY428" fmla="*/ 1145540 h 1370753"/>
              <a:gd name="connsiteX429" fmla="*/ 702041 w 1873596"/>
              <a:gd name="connsiteY429" fmla="*/ 1143308 h 1370753"/>
              <a:gd name="connsiteX430" fmla="*/ 704196 w 1873596"/>
              <a:gd name="connsiteY430" fmla="*/ 1143308 h 1370753"/>
              <a:gd name="connsiteX431" fmla="*/ 710969 w 1873596"/>
              <a:gd name="connsiteY431" fmla="*/ 1146156 h 1370753"/>
              <a:gd name="connsiteX432" fmla="*/ 712662 w 1873596"/>
              <a:gd name="connsiteY432" fmla="*/ 1148234 h 1370753"/>
              <a:gd name="connsiteX433" fmla="*/ 713355 w 1873596"/>
              <a:gd name="connsiteY433" fmla="*/ 1151621 h 1370753"/>
              <a:gd name="connsiteX434" fmla="*/ 713817 w 1873596"/>
              <a:gd name="connsiteY434" fmla="*/ 1153853 h 1370753"/>
              <a:gd name="connsiteX435" fmla="*/ 714356 w 1873596"/>
              <a:gd name="connsiteY435" fmla="*/ 1158933 h 1370753"/>
              <a:gd name="connsiteX436" fmla="*/ 716434 w 1873596"/>
              <a:gd name="connsiteY436" fmla="*/ 1161704 h 1370753"/>
              <a:gd name="connsiteX437" fmla="*/ 720667 w 1873596"/>
              <a:gd name="connsiteY437" fmla="*/ 1161704 h 1370753"/>
              <a:gd name="connsiteX438" fmla="*/ 733136 w 1873596"/>
              <a:gd name="connsiteY438" fmla="*/ 1156855 h 1370753"/>
              <a:gd name="connsiteX439" fmla="*/ 734753 w 1873596"/>
              <a:gd name="connsiteY439" fmla="*/ 1156701 h 1370753"/>
              <a:gd name="connsiteX440" fmla="*/ 734753 w 1873596"/>
              <a:gd name="connsiteY440" fmla="*/ 1156701 h 1370753"/>
              <a:gd name="connsiteX441" fmla="*/ 734753 w 1873596"/>
              <a:gd name="connsiteY441" fmla="*/ 1156701 h 1370753"/>
              <a:gd name="connsiteX442" fmla="*/ 735599 w 1873596"/>
              <a:gd name="connsiteY442" fmla="*/ 1156855 h 1370753"/>
              <a:gd name="connsiteX443" fmla="*/ 742604 w 1873596"/>
              <a:gd name="connsiteY443" fmla="*/ 1158394 h 1370753"/>
              <a:gd name="connsiteX444" fmla="*/ 743296 w 1873596"/>
              <a:gd name="connsiteY444" fmla="*/ 1158625 h 1370753"/>
              <a:gd name="connsiteX445" fmla="*/ 756766 w 1873596"/>
              <a:gd name="connsiteY445" fmla="*/ 1165399 h 1370753"/>
              <a:gd name="connsiteX446" fmla="*/ 761076 w 1873596"/>
              <a:gd name="connsiteY446" fmla="*/ 1168400 h 1370753"/>
              <a:gd name="connsiteX447" fmla="*/ 761846 w 1873596"/>
              <a:gd name="connsiteY447" fmla="*/ 1169324 h 1370753"/>
              <a:gd name="connsiteX448" fmla="*/ 764078 w 1873596"/>
              <a:gd name="connsiteY448" fmla="*/ 1173250 h 1370753"/>
              <a:gd name="connsiteX449" fmla="*/ 764386 w 1873596"/>
              <a:gd name="connsiteY449" fmla="*/ 1174096 h 1370753"/>
              <a:gd name="connsiteX450" fmla="*/ 765541 w 1873596"/>
              <a:gd name="connsiteY450" fmla="*/ 1179715 h 1370753"/>
              <a:gd name="connsiteX451" fmla="*/ 768850 w 1873596"/>
              <a:gd name="connsiteY451" fmla="*/ 1190721 h 1370753"/>
              <a:gd name="connsiteX452" fmla="*/ 770236 w 1873596"/>
              <a:gd name="connsiteY452" fmla="*/ 1193339 h 1370753"/>
              <a:gd name="connsiteX453" fmla="*/ 772468 w 1873596"/>
              <a:gd name="connsiteY453" fmla="*/ 1196032 h 1370753"/>
              <a:gd name="connsiteX454" fmla="*/ 775547 w 1873596"/>
              <a:gd name="connsiteY454" fmla="*/ 1197572 h 1370753"/>
              <a:gd name="connsiteX455" fmla="*/ 777394 w 1873596"/>
              <a:gd name="connsiteY455" fmla="*/ 1197187 h 1370753"/>
              <a:gd name="connsiteX456" fmla="*/ 779703 w 1873596"/>
              <a:gd name="connsiteY456" fmla="*/ 1196186 h 1370753"/>
              <a:gd name="connsiteX457" fmla="*/ 780319 w 1873596"/>
              <a:gd name="connsiteY457" fmla="*/ 1196032 h 1370753"/>
              <a:gd name="connsiteX458" fmla="*/ 784244 w 1873596"/>
              <a:gd name="connsiteY458" fmla="*/ 1195493 h 1370753"/>
              <a:gd name="connsiteX459" fmla="*/ 792865 w 1873596"/>
              <a:gd name="connsiteY459" fmla="*/ 1194878 h 1370753"/>
              <a:gd name="connsiteX460" fmla="*/ 794327 w 1873596"/>
              <a:gd name="connsiteY460" fmla="*/ 1195186 h 1370753"/>
              <a:gd name="connsiteX461" fmla="*/ 797714 w 1873596"/>
              <a:gd name="connsiteY461" fmla="*/ 1196879 h 1370753"/>
              <a:gd name="connsiteX462" fmla="*/ 798792 w 1873596"/>
              <a:gd name="connsiteY462" fmla="*/ 1197879 h 1370753"/>
              <a:gd name="connsiteX463" fmla="*/ 798868 w 1873596"/>
              <a:gd name="connsiteY463" fmla="*/ 1197957 h 1370753"/>
              <a:gd name="connsiteX464" fmla="*/ 798868 w 1873596"/>
              <a:gd name="connsiteY464" fmla="*/ 1197957 h 1370753"/>
              <a:gd name="connsiteX465" fmla="*/ 798868 w 1873596"/>
              <a:gd name="connsiteY465" fmla="*/ 1197957 h 1370753"/>
              <a:gd name="connsiteX466" fmla="*/ 799561 w 1873596"/>
              <a:gd name="connsiteY466" fmla="*/ 1199111 h 1370753"/>
              <a:gd name="connsiteX467" fmla="*/ 800562 w 1873596"/>
              <a:gd name="connsiteY467" fmla="*/ 1200804 h 1370753"/>
              <a:gd name="connsiteX468" fmla="*/ 800870 w 1873596"/>
              <a:gd name="connsiteY468" fmla="*/ 1201651 h 1370753"/>
              <a:gd name="connsiteX469" fmla="*/ 802409 w 1873596"/>
              <a:gd name="connsiteY469" fmla="*/ 1208348 h 1370753"/>
              <a:gd name="connsiteX470" fmla="*/ 803410 w 1873596"/>
              <a:gd name="connsiteY470" fmla="*/ 1209579 h 1370753"/>
              <a:gd name="connsiteX471" fmla="*/ 808182 w 1873596"/>
              <a:gd name="connsiteY471" fmla="*/ 1209579 h 1370753"/>
              <a:gd name="connsiteX472" fmla="*/ 813801 w 1873596"/>
              <a:gd name="connsiteY472" fmla="*/ 1207039 h 1370753"/>
              <a:gd name="connsiteX473" fmla="*/ 821036 w 1873596"/>
              <a:gd name="connsiteY473" fmla="*/ 1205192 h 1370753"/>
              <a:gd name="connsiteX474" fmla="*/ 822036 w 1873596"/>
              <a:gd name="connsiteY474" fmla="*/ 1205115 h 1370753"/>
              <a:gd name="connsiteX475" fmla="*/ 822960 w 1873596"/>
              <a:gd name="connsiteY475" fmla="*/ 1205423 h 1370753"/>
              <a:gd name="connsiteX476" fmla="*/ 829733 w 1873596"/>
              <a:gd name="connsiteY476" fmla="*/ 1208810 h 1370753"/>
              <a:gd name="connsiteX477" fmla="*/ 850977 w 1873596"/>
              <a:gd name="connsiteY477" fmla="*/ 1224203 h 1370753"/>
              <a:gd name="connsiteX478" fmla="*/ 851439 w 1873596"/>
              <a:gd name="connsiteY478" fmla="*/ 1224665 h 1370753"/>
              <a:gd name="connsiteX479" fmla="*/ 863600 w 1873596"/>
              <a:gd name="connsiteY479" fmla="*/ 1238982 h 1370753"/>
              <a:gd name="connsiteX480" fmla="*/ 870912 w 1873596"/>
              <a:gd name="connsiteY480" fmla="*/ 1244215 h 1370753"/>
              <a:gd name="connsiteX481" fmla="*/ 888615 w 1873596"/>
              <a:gd name="connsiteY481" fmla="*/ 1251989 h 1370753"/>
              <a:gd name="connsiteX482" fmla="*/ 918095 w 1873596"/>
              <a:gd name="connsiteY482" fmla="*/ 1260302 h 1370753"/>
              <a:gd name="connsiteX483" fmla="*/ 946573 w 1873596"/>
              <a:gd name="connsiteY483" fmla="*/ 1265844 h 1370753"/>
              <a:gd name="connsiteX484" fmla="*/ 952192 w 1873596"/>
              <a:gd name="connsiteY484" fmla="*/ 1265767 h 1370753"/>
              <a:gd name="connsiteX485" fmla="*/ 956733 w 1873596"/>
              <a:gd name="connsiteY485" fmla="*/ 1263766 h 1370753"/>
              <a:gd name="connsiteX486" fmla="*/ 967278 w 1873596"/>
              <a:gd name="connsiteY486" fmla="*/ 1258224 h 1370753"/>
              <a:gd name="connsiteX487" fmla="*/ 968587 w 1873596"/>
              <a:gd name="connsiteY487" fmla="*/ 1257916 h 1370753"/>
              <a:gd name="connsiteX488" fmla="*/ 974205 w 1873596"/>
              <a:gd name="connsiteY488" fmla="*/ 1257916 h 1370753"/>
              <a:gd name="connsiteX489" fmla="*/ 975283 w 1873596"/>
              <a:gd name="connsiteY489" fmla="*/ 1258147 h 1370753"/>
              <a:gd name="connsiteX490" fmla="*/ 982056 w 1873596"/>
              <a:gd name="connsiteY490" fmla="*/ 1260995 h 1370753"/>
              <a:gd name="connsiteX491" fmla="*/ 994756 w 1873596"/>
              <a:gd name="connsiteY491" fmla="*/ 1268769 h 1370753"/>
              <a:gd name="connsiteX492" fmla="*/ 998759 w 1873596"/>
              <a:gd name="connsiteY492" fmla="*/ 1269308 h 1370753"/>
              <a:gd name="connsiteX493" fmla="*/ 1000375 w 1873596"/>
              <a:gd name="connsiteY493" fmla="*/ 1270077 h 1370753"/>
              <a:gd name="connsiteX494" fmla="*/ 1002607 w 1873596"/>
              <a:gd name="connsiteY494" fmla="*/ 1272310 h 1370753"/>
              <a:gd name="connsiteX495" fmla="*/ 1003377 w 1873596"/>
              <a:gd name="connsiteY495" fmla="*/ 1273618 h 1370753"/>
              <a:gd name="connsiteX496" fmla="*/ 1003916 w 1873596"/>
              <a:gd name="connsiteY496" fmla="*/ 1275850 h 1370753"/>
              <a:gd name="connsiteX497" fmla="*/ 1003916 w 1873596"/>
              <a:gd name="connsiteY497" fmla="*/ 1277159 h 1370753"/>
              <a:gd name="connsiteX498" fmla="*/ 1002376 w 1873596"/>
              <a:gd name="connsiteY498" fmla="*/ 1283855 h 1370753"/>
              <a:gd name="connsiteX499" fmla="*/ 1002607 w 1873596"/>
              <a:gd name="connsiteY499" fmla="*/ 1285086 h 1370753"/>
              <a:gd name="connsiteX500" fmla="*/ 1004070 w 1873596"/>
              <a:gd name="connsiteY500" fmla="*/ 1286241 h 1370753"/>
              <a:gd name="connsiteX501" fmla="*/ 1005840 w 1873596"/>
              <a:gd name="connsiteY501" fmla="*/ 1286626 h 1370753"/>
              <a:gd name="connsiteX502" fmla="*/ 1014461 w 1873596"/>
              <a:gd name="connsiteY502" fmla="*/ 1286087 h 1370753"/>
              <a:gd name="connsiteX503" fmla="*/ 1014999 w 1873596"/>
              <a:gd name="connsiteY503" fmla="*/ 1286087 h 1370753"/>
              <a:gd name="connsiteX504" fmla="*/ 1018925 w 1873596"/>
              <a:gd name="connsiteY504" fmla="*/ 1286626 h 1370753"/>
              <a:gd name="connsiteX505" fmla="*/ 1020310 w 1873596"/>
              <a:gd name="connsiteY505" fmla="*/ 1287242 h 1370753"/>
              <a:gd name="connsiteX506" fmla="*/ 1023697 w 1873596"/>
              <a:gd name="connsiteY506" fmla="*/ 1290090 h 1370753"/>
              <a:gd name="connsiteX507" fmla="*/ 1024467 w 1873596"/>
              <a:gd name="connsiteY507" fmla="*/ 1291167 h 1370753"/>
              <a:gd name="connsiteX508" fmla="*/ 1028931 w 1873596"/>
              <a:gd name="connsiteY508" fmla="*/ 1302404 h 1370753"/>
              <a:gd name="connsiteX509" fmla="*/ 1031163 w 1873596"/>
              <a:gd name="connsiteY509" fmla="*/ 1306407 h 1370753"/>
              <a:gd name="connsiteX510" fmla="*/ 1035088 w 1873596"/>
              <a:gd name="connsiteY510" fmla="*/ 1308562 h 1370753"/>
              <a:gd name="connsiteX511" fmla="*/ 1062413 w 1873596"/>
              <a:gd name="connsiteY511" fmla="*/ 1312949 h 1370753"/>
              <a:gd name="connsiteX512" fmla="*/ 1078961 w 1873596"/>
              <a:gd name="connsiteY512" fmla="*/ 1311872 h 1370753"/>
              <a:gd name="connsiteX513" fmla="*/ 1096664 w 1873596"/>
              <a:gd name="connsiteY513" fmla="*/ 1312410 h 1370753"/>
              <a:gd name="connsiteX514" fmla="*/ 1104053 w 1873596"/>
              <a:gd name="connsiteY514" fmla="*/ 1311410 h 1370753"/>
              <a:gd name="connsiteX515" fmla="*/ 1109749 w 1873596"/>
              <a:gd name="connsiteY515" fmla="*/ 1307792 h 1370753"/>
              <a:gd name="connsiteX516" fmla="*/ 1112828 w 1873596"/>
              <a:gd name="connsiteY516" fmla="*/ 1305175 h 1370753"/>
              <a:gd name="connsiteX517" fmla="*/ 1113751 w 1873596"/>
              <a:gd name="connsiteY517" fmla="*/ 1304636 h 1370753"/>
              <a:gd name="connsiteX518" fmla="*/ 1117138 w 1873596"/>
              <a:gd name="connsiteY518" fmla="*/ 1303482 h 1370753"/>
              <a:gd name="connsiteX519" fmla="*/ 1118909 w 1873596"/>
              <a:gd name="connsiteY519" fmla="*/ 1303482 h 1370753"/>
              <a:gd name="connsiteX520" fmla="*/ 1125682 w 1873596"/>
              <a:gd name="connsiteY520" fmla="*/ 1305714 h 1370753"/>
              <a:gd name="connsiteX521" fmla="*/ 1126528 w 1873596"/>
              <a:gd name="connsiteY521" fmla="*/ 1306176 h 1370753"/>
              <a:gd name="connsiteX522" fmla="*/ 1138921 w 1873596"/>
              <a:gd name="connsiteY522" fmla="*/ 1315720 h 1370753"/>
              <a:gd name="connsiteX523" fmla="*/ 1153237 w 1873596"/>
              <a:gd name="connsiteY523" fmla="*/ 1330037 h 1370753"/>
              <a:gd name="connsiteX524" fmla="*/ 1166938 w 1873596"/>
              <a:gd name="connsiteY524" fmla="*/ 1340505 h 1370753"/>
              <a:gd name="connsiteX525" fmla="*/ 1180869 w 1873596"/>
              <a:gd name="connsiteY525" fmla="*/ 1341505 h 1370753"/>
              <a:gd name="connsiteX526" fmla="*/ 1193415 w 1873596"/>
              <a:gd name="connsiteY526" fmla="*/ 1338811 h 1370753"/>
              <a:gd name="connsiteX527" fmla="*/ 1194031 w 1873596"/>
              <a:gd name="connsiteY527" fmla="*/ 1338734 h 1370753"/>
              <a:gd name="connsiteX528" fmla="*/ 1203729 w 1873596"/>
              <a:gd name="connsiteY528" fmla="*/ 1338734 h 1370753"/>
              <a:gd name="connsiteX529" fmla="*/ 1211580 w 1873596"/>
              <a:gd name="connsiteY529" fmla="*/ 1336271 h 1370753"/>
              <a:gd name="connsiteX530" fmla="*/ 1219508 w 1873596"/>
              <a:gd name="connsiteY530" fmla="*/ 1327804 h 1370753"/>
              <a:gd name="connsiteX531" fmla="*/ 1219893 w 1873596"/>
              <a:gd name="connsiteY531" fmla="*/ 1327420 h 1370753"/>
              <a:gd name="connsiteX532" fmla="*/ 1242984 w 1873596"/>
              <a:gd name="connsiteY532" fmla="*/ 1311102 h 1370753"/>
              <a:gd name="connsiteX533" fmla="*/ 1246139 w 1873596"/>
              <a:gd name="connsiteY533" fmla="*/ 1311102 h 1370753"/>
              <a:gd name="connsiteX534" fmla="*/ 1287934 w 1873596"/>
              <a:gd name="connsiteY534" fmla="*/ 1339119 h 1370753"/>
              <a:gd name="connsiteX535" fmla="*/ 1312103 w 1873596"/>
              <a:gd name="connsiteY535" fmla="*/ 1334347 h 1370753"/>
              <a:gd name="connsiteX536" fmla="*/ 1325726 w 1873596"/>
              <a:gd name="connsiteY536" fmla="*/ 1325649 h 1370753"/>
              <a:gd name="connsiteX537" fmla="*/ 1326650 w 1873596"/>
              <a:gd name="connsiteY537" fmla="*/ 1325265 h 1370753"/>
              <a:gd name="connsiteX538" fmla="*/ 1337349 w 1873596"/>
              <a:gd name="connsiteY538" fmla="*/ 1323032 h 1370753"/>
              <a:gd name="connsiteX539" fmla="*/ 1337887 w 1873596"/>
              <a:gd name="connsiteY539" fmla="*/ 1322955 h 1370753"/>
              <a:gd name="connsiteX540" fmla="*/ 1338965 w 1873596"/>
              <a:gd name="connsiteY540" fmla="*/ 1323186 h 1370753"/>
              <a:gd name="connsiteX541" fmla="*/ 1350202 w 1873596"/>
              <a:gd name="connsiteY541" fmla="*/ 1327651 h 1370753"/>
              <a:gd name="connsiteX542" fmla="*/ 1350972 w 1873596"/>
              <a:gd name="connsiteY542" fmla="*/ 1328113 h 1370753"/>
              <a:gd name="connsiteX543" fmla="*/ 1390919 w 1873596"/>
              <a:gd name="connsiteY543" fmla="*/ 1360748 h 1370753"/>
              <a:gd name="connsiteX544" fmla="*/ 1400233 w 1873596"/>
              <a:gd name="connsiteY544" fmla="*/ 1366751 h 1370753"/>
              <a:gd name="connsiteX545" fmla="*/ 1408776 w 1873596"/>
              <a:gd name="connsiteY545" fmla="*/ 1370754 h 1370753"/>
              <a:gd name="connsiteX546" fmla="*/ 1412394 w 1873596"/>
              <a:gd name="connsiteY546" fmla="*/ 1370369 h 1370753"/>
              <a:gd name="connsiteX547" fmla="*/ 1415627 w 1873596"/>
              <a:gd name="connsiteY547" fmla="*/ 1366289 h 1370753"/>
              <a:gd name="connsiteX548" fmla="*/ 1420476 w 1873596"/>
              <a:gd name="connsiteY548" fmla="*/ 1358130 h 1370753"/>
              <a:gd name="connsiteX549" fmla="*/ 1438795 w 1873596"/>
              <a:gd name="connsiteY549" fmla="*/ 1337426 h 1370753"/>
              <a:gd name="connsiteX550" fmla="*/ 1450802 w 1873596"/>
              <a:gd name="connsiteY550" fmla="*/ 1326496 h 1370753"/>
              <a:gd name="connsiteX551" fmla="*/ 1451648 w 1873596"/>
              <a:gd name="connsiteY551" fmla="*/ 1325957 h 1370753"/>
              <a:gd name="connsiteX552" fmla="*/ 1461193 w 1873596"/>
              <a:gd name="connsiteY552" fmla="*/ 1322032 h 1370753"/>
              <a:gd name="connsiteX553" fmla="*/ 1463733 w 1873596"/>
              <a:gd name="connsiteY553" fmla="*/ 1322263 h 1370753"/>
              <a:gd name="connsiteX554" fmla="*/ 1475509 w 1873596"/>
              <a:gd name="connsiteY554" fmla="*/ 1329575 h 1370753"/>
              <a:gd name="connsiteX555" fmla="*/ 1476048 w 1873596"/>
              <a:gd name="connsiteY555" fmla="*/ 1329960 h 1370753"/>
              <a:gd name="connsiteX556" fmla="*/ 1487670 w 1873596"/>
              <a:gd name="connsiteY556" fmla="*/ 1341582 h 1370753"/>
              <a:gd name="connsiteX557" fmla="*/ 1499447 w 1873596"/>
              <a:gd name="connsiteY557" fmla="*/ 1349279 h 1370753"/>
              <a:gd name="connsiteX558" fmla="*/ 1514456 w 1873596"/>
              <a:gd name="connsiteY558" fmla="*/ 1346739 h 1370753"/>
              <a:gd name="connsiteX559" fmla="*/ 1524000 w 1873596"/>
              <a:gd name="connsiteY559" fmla="*/ 1338811 h 1370753"/>
              <a:gd name="connsiteX560" fmla="*/ 1527694 w 1873596"/>
              <a:gd name="connsiteY560" fmla="*/ 1335117 h 1370753"/>
              <a:gd name="connsiteX561" fmla="*/ 1529157 w 1873596"/>
              <a:gd name="connsiteY561" fmla="*/ 1326727 h 1370753"/>
              <a:gd name="connsiteX562" fmla="*/ 1528618 w 1873596"/>
              <a:gd name="connsiteY562" fmla="*/ 1316336 h 1370753"/>
              <a:gd name="connsiteX563" fmla="*/ 1528618 w 1873596"/>
              <a:gd name="connsiteY563" fmla="*/ 1302712 h 1370753"/>
              <a:gd name="connsiteX564" fmla="*/ 1530927 w 1873596"/>
              <a:gd name="connsiteY564" fmla="*/ 1290397 h 1370753"/>
              <a:gd name="connsiteX565" fmla="*/ 1531389 w 1873596"/>
              <a:gd name="connsiteY565" fmla="*/ 1289397 h 1370753"/>
              <a:gd name="connsiteX566" fmla="*/ 1538162 w 1873596"/>
              <a:gd name="connsiteY566" fmla="*/ 1279237 h 1370753"/>
              <a:gd name="connsiteX567" fmla="*/ 1546937 w 1873596"/>
              <a:gd name="connsiteY567" fmla="*/ 1270385 h 1370753"/>
              <a:gd name="connsiteX568" fmla="*/ 1553402 w 1873596"/>
              <a:gd name="connsiteY568" fmla="*/ 1261688 h 1370753"/>
              <a:gd name="connsiteX569" fmla="*/ 1565025 w 1873596"/>
              <a:gd name="connsiteY569" fmla="*/ 1242214 h 1370753"/>
              <a:gd name="connsiteX570" fmla="*/ 1570951 w 1873596"/>
              <a:gd name="connsiteY570" fmla="*/ 1235595 h 1370753"/>
              <a:gd name="connsiteX571" fmla="*/ 1571721 w 1873596"/>
              <a:gd name="connsiteY571" fmla="*/ 1234979 h 1370753"/>
              <a:gd name="connsiteX572" fmla="*/ 1591579 w 1873596"/>
              <a:gd name="connsiteY572" fmla="*/ 1224511 h 1370753"/>
              <a:gd name="connsiteX573" fmla="*/ 1605896 w 1873596"/>
              <a:gd name="connsiteY573" fmla="*/ 1210734 h 1370753"/>
              <a:gd name="connsiteX574" fmla="*/ 1606588 w 1873596"/>
              <a:gd name="connsiteY574" fmla="*/ 1210272 h 1370753"/>
              <a:gd name="connsiteX575" fmla="*/ 1615594 w 1873596"/>
              <a:gd name="connsiteY575" fmla="*/ 1205808 h 1370753"/>
              <a:gd name="connsiteX576" fmla="*/ 1616441 w 1873596"/>
              <a:gd name="connsiteY576" fmla="*/ 1205576 h 1370753"/>
              <a:gd name="connsiteX577" fmla="*/ 1628217 w 1873596"/>
              <a:gd name="connsiteY577" fmla="*/ 1203883 h 1370753"/>
              <a:gd name="connsiteX578" fmla="*/ 1680095 w 1873596"/>
              <a:gd name="connsiteY578" fmla="*/ 1204422 h 1370753"/>
              <a:gd name="connsiteX579" fmla="*/ 1694103 w 1873596"/>
              <a:gd name="connsiteY579" fmla="*/ 1201728 h 1370753"/>
              <a:gd name="connsiteX580" fmla="*/ 1705110 w 1873596"/>
              <a:gd name="connsiteY580" fmla="*/ 1197033 h 1370753"/>
              <a:gd name="connsiteX581" fmla="*/ 1712268 w 1873596"/>
              <a:gd name="connsiteY581" fmla="*/ 1189875 h 1370753"/>
              <a:gd name="connsiteX582" fmla="*/ 1717656 w 1873596"/>
              <a:gd name="connsiteY582" fmla="*/ 1178483 h 1370753"/>
              <a:gd name="connsiteX583" fmla="*/ 1721966 w 1873596"/>
              <a:gd name="connsiteY583" fmla="*/ 1162628 h 1370753"/>
              <a:gd name="connsiteX584" fmla="*/ 1722582 w 1873596"/>
              <a:gd name="connsiteY584" fmla="*/ 1161550 h 1370753"/>
              <a:gd name="connsiteX585" fmla="*/ 1736667 w 1873596"/>
              <a:gd name="connsiteY585" fmla="*/ 1145232 h 1370753"/>
              <a:gd name="connsiteX586" fmla="*/ 1737206 w 1873596"/>
              <a:gd name="connsiteY586" fmla="*/ 1144771 h 1370753"/>
              <a:gd name="connsiteX587" fmla="*/ 1761375 w 1873596"/>
              <a:gd name="connsiteY587" fmla="*/ 1128453 h 1370753"/>
              <a:gd name="connsiteX588" fmla="*/ 1831571 w 1873596"/>
              <a:gd name="connsiteY588" fmla="*/ 1097280 h 1370753"/>
              <a:gd name="connsiteX589" fmla="*/ 1850659 w 1873596"/>
              <a:gd name="connsiteY589" fmla="*/ 1086889 h 1370753"/>
              <a:gd name="connsiteX590" fmla="*/ 1873596 w 1873596"/>
              <a:gd name="connsiteY590" fmla="*/ 1063953 h 1370753"/>
              <a:gd name="connsiteX591" fmla="*/ 1864437 w 1873596"/>
              <a:gd name="connsiteY591" fmla="*/ 1055640 h 1370753"/>
              <a:gd name="connsiteX592" fmla="*/ 1852045 w 1873596"/>
              <a:gd name="connsiteY592" fmla="*/ 1051329 h 1370753"/>
              <a:gd name="connsiteX593" fmla="*/ 1851429 w 1873596"/>
              <a:gd name="connsiteY593" fmla="*/ 1051022 h 1370753"/>
              <a:gd name="connsiteX594" fmla="*/ 1843424 w 1873596"/>
              <a:gd name="connsiteY594" fmla="*/ 1045634 h 1370753"/>
              <a:gd name="connsiteX595" fmla="*/ 1840114 w 1873596"/>
              <a:gd name="connsiteY595" fmla="*/ 1044787 h 1370753"/>
              <a:gd name="connsiteX596" fmla="*/ 1831494 w 1873596"/>
              <a:gd name="connsiteY596" fmla="*/ 1047250 h 1370753"/>
              <a:gd name="connsiteX597" fmla="*/ 1829031 w 1873596"/>
              <a:gd name="connsiteY597" fmla="*/ 1047943 h 1370753"/>
              <a:gd name="connsiteX598" fmla="*/ 1824720 w 1873596"/>
              <a:gd name="connsiteY598" fmla="*/ 1048559 h 1370753"/>
              <a:gd name="connsiteX599" fmla="*/ 1823874 w 1873596"/>
              <a:gd name="connsiteY599" fmla="*/ 1048559 h 1370753"/>
              <a:gd name="connsiteX600" fmla="*/ 1820487 w 1873596"/>
              <a:gd name="connsiteY600" fmla="*/ 1048020 h 1370753"/>
              <a:gd name="connsiteX601" fmla="*/ 1813329 w 1873596"/>
              <a:gd name="connsiteY601" fmla="*/ 1045634 h 1370753"/>
              <a:gd name="connsiteX602" fmla="*/ 1811097 w 1873596"/>
              <a:gd name="connsiteY602" fmla="*/ 1045325 h 1370753"/>
              <a:gd name="connsiteX603" fmla="*/ 1805555 w 1873596"/>
              <a:gd name="connsiteY603" fmla="*/ 1047327 h 1370753"/>
              <a:gd name="connsiteX604" fmla="*/ 1802015 w 1873596"/>
              <a:gd name="connsiteY604" fmla="*/ 1049405 h 1370753"/>
              <a:gd name="connsiteX605" fmla="*/ 1800629 w 1873596"/>
              <a:gd name="connsiteY605" fmla="*/ 1049790 h 1370753"/>
              <a:gd name="connsiteX606" fmla="*/ 1796165 w 1873596"/>
              <a:gd name="connsiteY606" fmla="*/ 1049790 h 1370753"/>
              <a:gd name="connsiteX607" fmla="*/ 1794625 w 1873596"/>
              <a:gd name="connsiteY607" fmla="*/ 1049328 h 1370753"/>
              <a:gd name="connsiteX608" fmla="*/ 1775460 w 1873596"/>
              <a:gd name="connsiteY608" fmla="*/ 1036936 h 1370753"/>
              <a:gd name="connsiteX609" fmla="*/ 1737514 w 1873596"/>
              <a:gd name="connsiteY609" fmla="*/ 1019156 h 1370753"/>
              <a:gd name="connsiteX610" fmla="*/ 1736590 w 1873596"/>
              <a:gd name="connsiteY610" fmla="*/ 1018463 h 1370753"/>
              <a:gd name="connsiteX611" fmla="*/ 1732126 w 1873596"/>
              <a:gd name="connsiteY611" fmla="*/ 1013383 h 1370753"/>
              <a:gd name="connsiteX612" fmla="*/ 1724198 w 1873596"/>
              <a:gd name="connsiteY612" fmla="*/ 999914 h 1370753"/>
              <a:gd name="connsiteX613" fmla="*/ 1720504 w 1873596"/>
              <a:gd name="connsiteY613" fmla="*/ 997143 h 1370753"/>
              <a:gd name="connsiteX614" fmla="*/ 1712499 w 1873596"/>
              <a:gd name="connsiteY614" fmla="*/ 994449 h 1370753"/>
              <a:gd name="connsiteX615" fmla="*/ 1711267 w 1873596"/>
              <a:gd name="connsiteY615" fmla="*/ 993679 h 1370753"/>
              <a:gd name="connsiteX616" fmla="*/ 1706803 w 1873596"/>
              <a:gd name="connsiteY616" fmla="*/ 988599 h 1370753"/>
              <a:gd name="connsiteX617" fmla="*/ 1706341 w 1873596"/>
              <a:gd name="connsiteY617" fmla="*/ 987829 h 1370753"/>
              <a:gd name="connsiteX618" fmla="*/ 1703493 w 1873596"/>
              <a:gd name="connsiteY618" fmla="*/ 981056 h 1370753"/>
              <a:gd name="connsiteX619" fmla="*/ 1700337 w 1873596"/>
              <a:gd name="connsiteY619" fmla="*/ 975745 h 1370753"/>
              <a:gd name="connsiteX620" fmla="*/ 1697105 w 1873596"/>
              <a:gd name="connsiteY620" fmla="*/ 975129 h 1370753"/>
              <a:gd name="connsiteX621" fmla="*/ 1686252 w 1873596"/>
              <a:gd name="connsiteY621" fmla="*/ 982364 h 1370753"/>
              <a:gd name="connsiteX622" fmla="*/ 1684713 w 1873596"/>
              <a:gd name="connsiteY622" fmla="*/ 982826 h 1370753"/>
              <a:gd name="connsiteX623" fmla="*/ 1684713 w 1873596"/>
              <a:gd name="connsiteY623" fmla="*/ 982826 h 1370753"/>
              <a:gd name="connsiteX624" fmla="*/ 1679094 w 1873596"/>
              <a:gd name="connsiteY624" fmla="*/ 982826 h 1370753"/>
              <a:gd name="connsiteX625" fmla="*/ 1679094 w 1873596"/>
              <a:gd name="connsiteY625" fmla="*/ 982826 h 1370753"/>
              <a:gd name="connsiteX626" fmla="*/ 1676400 w 1873596"/>
              <a:gd name="connsiteY626" fmla="*/ 980902 h 1370753"/>
              <a:gd name="connsiteX627" fmla="*/ 1674707 w 1873596"/>
              <a:gd name="connsiteY627" fmla="*/ 975822 h 1370753"/>
              <a:gd name="connsiteX628" fmla="*/ 1674630 w 1873596"/>
              <a:gd name="connsiteY628" fmla="*/ 974437 h 1370753"/>
              <a:gd name="connsiteX629" fmla="*/ 1675784 w 1873596"/>
              <a:gd name="connsiteY629" fmla="*/ 968279 h 1370753"/>
              <a:gd name="connsiteX630" fmla="*/ 1677477 w 1873596"/>
              <a:gd name="connsiteY630" fmla="*/ 961352 h 1370753"/>
              <a:gd name="connsiteX631" fmla="*/ 1677862 w 1873596"/>
              <a:gd name="connsiteY631" fmla="*/ 957580 h 1370753"/>
              <a:gd name="connsiteX632" fmla="*/ 1670550 w 1873596"/>
              <a:gd name="connsiteY632" fmla="*/ 951192 h 1370753"/>
              <a:gd name="connsiteX633" fmla="*/ 1656311 w 1873596"/>
              <a:gd name="connsiteY633" fmla="*/ 942494 h 1370753"/>
              <a:gd name="connsiteX634" fmla="*/ 1643688 w 1873596"/>
              <a:gd name="connsiteY634" fmla="*/ 932796 h 1370753"/>
              <a:gd name="connsiteX635" fmla="*/ 1642610 w 1873596"/>
              <a:gd name="connsiteY635" fmla="*/ 930564 h 1370753"/>
              <a:gd name="connsiteX636" fmla="*/ 1642610 w 1873596"/>
              <a:gd name="connsiteY636" fmla="*/ 921559 h 1370753"/>
              <a:gd name="connsiteX637" fmla="*/ 1643688 w 1873596"/>
              <a:gd name="connsiteY637" fmla="*/ 919788 h 137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</a:cxnLst>
            <a:rect l="l" t="t" r="r" b="b"/>
            <a:pathLst>
              <a:path w="1873596" h="1370753">
                <a:moveTo>
                  <a:pt x="1643688" y="919788"/>
                </a:moveTo>
                <a:lnTo>
                  <a:pt x="1646690" y="915324"/>
                </a:lnTo>
                <a:lnTo>
                  <a:pt x="1647152" y="910552"/>
                </a:lnTo>
                <a:lnTo>
                  <a:pt x="1645304" y="905933"/>
                </a:lnTo>
                <a:lnTo>
                  <a:pt x="1641379" y="901007"/>
                </a:lnTo>
                <a:lnTo>
                  <a:pt x="1636837" y="898083"/>
                </a:lnTo>
                <a:lnTo>
                  <a:pt x="1636376" y="898236"/>
                </a:lnTo>
                <a:lnTo>
                  <a:pt x="1635144" y="900623"/>
                </a:lnTo>
                <a:cubicBezTo>
                  <a:pt x="1634836" y="901238"/>
                  <a:pt x="1634298" y="901700"/>
                  <a:pt x="1633682" y="902008"/>
                </a:cubicBezTo>
                <a:lnTo>
                  <a:pt x="1630834" y="903163"/>
                </a:lnTo>
                <a:cubicBezTo>
                  <a:pt x="1630372" y="903317"/>
                  <a:pt x="1629833" y="903393"/>
                  <a:pt x="1629371" y="903317"/>
                </a:cubicBezTo>
                <a:cubicBezTo>
                  <a:pt x="1628910" y="903240"/>
                  <a:pt x="1628448" y="903086"/>
                  <a:pt x="1628063" y="902701"/>
                </a:cubicBezTo>
                <a:lnTo>
                  <a:pt x="1622444" y="898236"/>
                </a:lnTo>
                <a:cubicBezTo>
                  <a:pt x="1622136" y="897929"/>
                  <a:pt x="1621828" y="897621"/>
                  <a:pt x="1621674" y="897236"/>
                </a:cubicBezTo>
                <a:lnTo>
                  <a:pt x="1618827" y="891078"/>
                </a:lnTo>
                <a:cubicBezTo>
                  <a:pt x="1618750" y="890848"/>
                  <a:pt x="1618673" y="890617"/>
                  <a:pt x="1618596" y="890309"/>
                </a:cubicBezTo>
                <a:lnTo>
                  <a:pt x="1616441" y="875607"/>
                </a:lnTo>
                <a:lnTo>
                  <a:pt x="1612592" y="868372"/>
                </a:lnTo>
                <a:lnTo>
                  <a:pt x="1607666" y="865678"/>
                </a:lnTo>
                <a:lnTo>
                  <a:pt x="1592426" y="864062"/>
                </a:lnTo>
                <a:cubicBezTo>
                  <a:pt x="1591964" y="863985"/>
                  <a:pt x="1591579" y="863831"/>
                  <a:pt x="1591194" y="863600"/>
                </a:cubicBezTo>
                <a:lnTo>
                  <a:pt x="1587808" y="861368"/>
                </a:lnTo>
                <a:cubicBezTo>
                  <a:pt x="1587269" y="860983"/>
                  <a:pt x="1586807" y="860445"/>
                  <a:pt x="1586653" y="859829"/>
                </a:cubicBezTo>
                <a:lnTo>
                  <a:pt x="1584498" y="852363"/>
                </a:lnTo>
                <a:lnTo>
                  <a:pt x="1582728" y="849746"/>
                </a:lnTo>
                <a:lnTo>
                  <a:pt x="1580650" y="848053"/>
                </a:lnTo>
                <a:lnTo>
                  <a:pt x="1563639" y="842049"/>
                </a:lnTo>
                <a:lnTo>
                  <a:pt x="1557174" y="840432"/>
                </a:lnTo>
                <a:lnTo>
                  <a:pt x="1531774" y="838816"/>
                </a:lnTo>
                <a:cubicBezTo>
                  <a:pt x="1531004" y="838739"/>
                  <a:pt x="1530311" y="838431"/>
                  <a:pt x="1529773" y="837815"/>
                </a:cubicBezTo>
                <a:lnTo>
                  <a:pt x="1526925" y="834429"/>
                </a:lnTo>
                <a:cubicBezTo>
                  <a:pt x="1526771" y="834198"/>
                  <a:pt x="1526617" y="834044"/>
                  <a:pt x="1526540" y="833736"/>
                </a:cubicBezTo>
                <a:lnTo>
                  <a:pt x="1519998" y="819035"/>
                </a:lnTo>
                <a:lnTo>
                  <a:pt x="1517458" y="816495"/>
                </a:lnTo>
                <a:lnTo>
                  <a:pt x="1515072" y="815725"/>
                </a:lnTo>
                <a:lnTo>
                  <a:pt x="1507451" y="813339"/>
                </a:lnTo>
                <a:cubicBezTo>
                  <a:pt x="1506990" y="813185"/>
                  <a:pt x="1506605" y="812954"/>
                  <a:pt x="1506297" y="812646"/>
                </a:cubicBezTo>
                <a:lnTo>
                  <a:pt x="1502371" y="808721"/>
                </a:lnTo>
                <a:cubicBezTo>
                  <a:pt x="1501756" y="808105"/>
                  <a:pt x="1501448" y="807335"/>
                  <a:pt x="1501525" y="806489"/>
                </a:cubicBezTo>
                <a:lnTo>
                  <a:pt x="1502064" y="800331"/>
                </a:lnTo>
                <a:lnTo>
                  <a:pt x="1502910" y="796713"/>
                </a:lnTo>
                <a:lnTo>
                  <a:pt x="1503757" y="793096"/>
                </a:lnTo>
                <a:lnTo>
                  <a:pt x="1503834" y="792634"/>
                </a:lnTo>
                <a:lnTo>
                  <a:pt x="1504219" y="788478"/>
                </a:lnTo>
                <a:lnTo>
                  <a:pt x="1502371" y="783321"/>
                </a:lnTo>
                <a:lnTo>
                  <a:pt x="1500601" y="785091"/>
                </a:lnTo>
                <a:cubicBezTo>
                  <a:pt x="1500293" y="785399"/>
                  <a:pt x="1499831" y="785707"/>
                  <a:pt x="1499370" y="785784"/>
                </a:cubicBezTo>
                <a:lnTo>
                  <a:pt x="1495444" y="786939"/>
                </a:lnTo>
                <a:cubicBezTo>
                  <a:pt x="1495444" y="786939"/>
                  <a:pt x="1495444" y="786939"/>
                  <a:pt x="1495444" y="786939"/>
                </a:cubicBezTo>
                <a:cubicBezTo>
                  <a:pt x="1494829" y="787092"/>
                  <a:pt x="1494213" y="787092"/>
                  <a:pt x="1493597" y="786862"/>
                </a:cubicBezTo>
                <a:lnTo>
                  <a:pt x="1493597" y="786862"/>
                </a:lnTo>
                <a:lnTo>
                  <a:pt x="1489671" y="785168"/>
                </a:lnTo>
                <a:cubicBezTo>
                  <a:pt x="1489210" y="784937"/>
                  <a:pt x="1488825" y="784629"/>
                  <a:pt x="1488517" y="784244"/>
                </a:cubicBezTo>
                <a:lnTo>
                  <a:pt x="1486824" y="782012"/>
                </a:lnTo>
                <a:cubicBezTo>
                  <a:pt x="1486516" y="781628"/>
                  <a:pt x="1486285" y="781089"/>
                  <a:pt x="1486285" y="780627"/>
                </a:cubicBezTo>
                <a:lnTo>
                  <a:pt x="1485207" y="769235"/>
                </a:lnTo>
                <a:lnTo>
                  <a:pt x="1482975" y="763540"/>
                </a:lnTo>
                <a:lnTo>
                  <a:pt x="1479512" y="762385"/>
                </a:lnTo>
                <a:lnTo>
                  <a:pt x="1473662" y="761846"/>
                </a:lnTo>
                <a:cubicBezTo>
                  <a:pt x="1473123" y="761769"/>
                  <a:pt x="1472661" y="761615"/>
                  <a:pt x="1472276" y="761308"/>
                </a:cubicBezTo>
                <a:lnTo>
                  <a:pt x="1468351" y="758460"/>
                </a:lnTo>
                <a:cubicBezTo>
                  <a:pt x="1467966" y="758152"/>
                  <a:pt x="1467658" y="757767"/>
                  <a:pt x="1467427" y="757305"/>
                </a:cubicBezTo>
                <a:lnTo>
                  <a:pt x="1465195" y="752225"/>
                </a:lnTo>
                <a:cubicBezTo>
                  <a:pt x="1465118" y="751994"/>
                  <a:pt x="1465041" y="751840"/>
                  <a:pt x="1464964" y="751609"/>
                </a:cubicBezTo>
                <a:lnTo>
                  <a:pt x="1463810" y="745452"/>
                </a:lnTo>
                <a:lnTo>
                  <a:pt x="1463194" y="733290"/>
                </a:lnTo>
                <a:lnTo>
                  <a:pt x="1461731" y="727518"/>
                </a:lnTo>
                <a:lnTo>
                  <a:pt x="1458191" y="721976"/>
                </a:lnTo>
                <a:lnTo>
                  <a:pt x="1441334" y="706197"/>
                </a:lnTo>
                <a:lnTo>
                  <a:pt x="1437101" y="704273"/>
                </a:lnTo>
                <a:lnTo>
                  <a:pt x="1425094" y="702657"/>
                </a:lnTo>
                <a:lnTo>
                  <a:pt x="1415088" y="699732"/>
                </a:lnTo>
                <a:cubicBezTo>
                  <a:pt x="1414857" y="699655"/>
                  <a:pt x="1414549" y="699501"/>
                  <a:pt x="1414318" y="699424"/>
                </a:cubicBezTo>
                <a:lnTo>
                  <a:pt x="1383376" y="679181"/>
                </a:lnTo>
                <a:lnTo>
                  <a:pt x="1372370" y="669406"/>
                </a:lnTo>
                <a:lnTo>
                  <a:pt x="1367136" y="666327"/>
                </a:lnTo>
                <a:lnTo>
                  <a:pt x="1355975" y="661786"/>
                </a:lnTo>
                <a:lnTo>
                  <a:pt x="1345584" y="663941"/>
                </a:lnTo>
                <a:lnTo>
                  <a:pt x="1345584" y="665018"/>
                </a:lnTo>
                <a:cubicBezTo>
                  <a:pt x="1345584" y="665557"/>
                  <a:pt x="1345430" y="666096"/>
                  <a:pt x="1345122" y="666558"/>
                </a:cubicBezTo>
                <a:lnTo>
                  <a:pt x="1336656" y="679489"/>
                </a:lnTo>
                <a:cubicBezTo>
                  <a:pt x="1336194" y="680181"/>
                  <a:pt x="1335501" y="680566"/>
                  <a:pt x="1334731" y="680720"/>
                </a:cubicBezTo>
                <a:lnTo>
                  <a:pt x="1334731" y="680720"/>
                </a:lnTo>
                <a:lnTo>
                  <a:pt x="1334731" y="680720"/>
                </a:lnTo>
                <a:cubicBezTo>
                  <a:pt x="1333962" y="680874"/>
                  <a:pt x="1333192" y="680643"/>
                  <a:pt x="1332499" y="680105"/>
                </a:cubicBezTo>
                <a:lnTo>
                  <a:pt x="1326881" y="675640"/>
                </a:lnTo>
                <a:cubicBezTo>
                  <a:pt x="1326727" y="675486"/>
                  <a:pt x="1326496" y="675333"/>
                  <a:pt x="1326419" y="675101"/>
                </a:cubicBezTo>
                <a:lnTo>
                  <a:pt x="1321647" y="668790"/>
                </a:lnTo>
                <a:lnTo>
                  <a:pt x="1316105" y="665250"/>
                </a:lnTo>
                <a:lnTo>
                  <a:pt x="1312872" y="664018"/>
                </a:lnTo>
                <a:lnTo>
                  <a:pt x="1312256" y="664249"/>
                </a:lnTo>
                <a:lnTo>
                  <a:pt x="1311564" y="666404"/>
                </a:lnTo>
                <a:cubicBezTo>
                  <a:pt x="1311410" y="666789"/>
                  <a:pt x="1311179" y="667174"/>
                  <a:pt x="1310871" y="667481"/>
                </a:cubicBezTo>
                <a:lnTo>
                  <a:pt x="1310024" y="668328"/>
                </a:lnTo>
                <a:lnTo>
                  <a:pt x="1309178" y="669175"/>
                </a:lnTo>
                <a:cubicBezTo>
                  <a:pt x="1308793" y="669560"/>
                  <a:pt x="1308331" y="669790"/>
                  <a:pt x="1307869" y="669945"/>
                </a:cubicBezTo>
                <a:lnTo>
                  <a:pt x="1299326" y="672331"/>
                </a:lnTo>
                <a:lnTo>
                  <a:pt x="1295092" y="677487"/>
                </a:lnTo>
                <a:lnTo>
                  <a:pt x="1294091" y="680874"/>
                </a:lnTo>
                <a:lnTo>
                  <a:pt x="1293014" y="686801"/>
                </a:lnTo>
                <a:cubicBezTo>
                  <a:pt x="1292937" y="687032"/>
                  <a:pt x="1292937" y="687186"/>
                  <a:pt x="1292860" y="687416"/>
                </a:cubicBezTo>
                <a:lnTo>
                  <a:pt x="1290012" y="694190"/>
                </a:lnTo>
                <a:lnTo>
                  <a:pt x="1289165" y="697115"/>
                </a:lnTo>
                <a:lnTo>
                  <a:pt x="1290705" y="703734"/>
                </a:lnTo>
                <a:cubicBezTo>
                  <a:pt x="1290782" y="703965"/>
                  <a:pt x="1290782" y="704119"/>
                  <a:pt x="1290782" y="704350"/>
                </a:cubicBezTo>
                <a:lnTo>
                  <a:pt x="1290782" y="708814"/>
                </a:lnTo>
                <a:cubicBezTo>
                  <a:pt x="1290782" y="709122"/>
                  <a:pt x="1290705" y="709430"/>
                  <a:pt x="1290628" y="709738"/>
                </a:cubicBezTo>
                <a:lnTo>
                  <a:pt x="1288935" y="714818"/>
                </a:lnTo>
                <a:lnTo>
                  <a:pt x="1286549" y="719667"/>
                </a:lnTo>
                <a:cubicBezTo>
                  <a:pt x="1286318" y="720128"/>
                  <a:pt x="1286010" y="720514"/>
                  <a:pt x="1285625" y="720744"/>
                </a:cubicBezTo>
                <a:lnTo>
                  <a:pt x="1280545" y="724131"/>
                </a:lnTo>
                <a:lnTo>
                  <a:pt x="1268692" y="729288"/>
                </a:lnTo>
                <a:lnTo>
                  <a:pt x="1263381" y="734060"/>
                </a:lnTo>
                <a:lnTo>
                  <a:pt x="1255684" y="742296"/>
                </a:lnTo>
                <a:lnTo>
                  <a:pt x="1247294" y="748992"/>
                </a:lnTo>
                <a:lnTo>
                  <a:pt x="1241906" y="757613"/>
                </a:lnTo>
                <a:cubicBezTo>
                  <a:pt x="1241675" y="757921"/>
                  <a:pt x="1241444" y="758229"/>
                  <a:pt x="1241059" y="758460"/>
                </a:cubicBezTo>
                <a:lnTo>
                  <a:pt x="1232593" y="764078"/>
                </a:lnTo>
                <a:cubicBezTo>
                  <a:pt x="1232439" y="764155"/>
                  <a:pt x="1232285" y="764309"/>
                  <a:pt x="1232054" y="764309"/>
                </a:cubicBezTo>
                <a:lnTo>
                  <a:pt x="1226435" y="766541"/>
                </a:lnTo>
                <a:cubicBezTo>
                  <a:pt x="1226204" y="766618"/>
                  <a:pt x="1225896" y="766696"/>
                  <a:pt x="1225665" y="766696"/>
                </a:cubicBezTo>
                <a:lnTo>
                  <a:pt x="1220047" y="767234"/>
                </a:lnTo>
                <a:lnTo>
                  <a:pt x="1212427" y="767234"/>
                </a:lnTo>
                <a:cubicBezTo>
                  <a:pt x="1212119" y="767234"/>
                  <a:pt x="1211888" y="767157"/>
                  <a:pt x="1211580" y="767080"/>
                </a:cubicBezTo>
                <a:lnTo>
                  <a:pt x="1191337" y="760923"/>
                </a:lnTo>
                <a:cubicBezTo>
                  <a:pt x="1191106" y="760846"/>
                  <a:pt x="1190875" y="760769"/>
                  <a:pt x="1190644" y="760615"/>
                </a:cubicBezTo>
                <a:lnTo>
                  <a:pt x="1182793" y="755535"/>
                </a:lnTo>
                <a:lnTo>
                  <a:pt x="1175404" y="750378"/>
                </a:lnTo>
                <a:cubicBezTo>
                  <a:pt x="1175173" y="750224"/>
                  <a:pt x="1174865" y="749916"/>
                  <a:pt x="1174712" y="749685"/>
                </a:cubicBezTo>
                <a:lnTo>
                  <a:pt x="1170786" y="744066"/>
                </a:lnTo>
                <a:cubicBezTo>
                  <a:pt x="1170632" y="743912"/>
                  <a:pt x="1170555" y="743681"/>
                  <a:pt x="1170478" y="743528"/>
                </a:cubicBezTo>
                <a:lnTo>
                  <a:pt x="1168246" y="737908"/>
                </a:lnTo>
                <a:lnTo>
                  <a:pt x="1166476" y="734368"/>
                </a:lnTo>
                <a:lnTo>
                  <a:pt x="1162935" y="732136"/>
                </a:lnTo>
                <a:lnTo>
                  <a:pt x="1149235" y="727749"/>
                </a:lnTo>
                <a:cubicBezTo>
                  <a:pt x="1148696" y="727595"/>
                  <a:pt x="1148234" y="727210"/>
                  <a:pt x="1147849" y="726825"/>
                </a:cubicBezTo>
                <a:lnTo>
                  <a:pt x="1137689" y="713894"/>
                </a:lnTo>
                <a:lnTo>
                  <a:pt x="1099820" y="680489"/>
                </a:lnTo>
                <a:lnTo>
                  <a:pt x="1080424" y="658322"/>
                </a:lnTo>
                <a:cubicBezTo>
                  <a:pt x="1080039" y="657937"/>
                  <a:pt x="1079808" y="657398"/>
                  <a:pt x="1079731" y="656860"/>
                </a:cubicBezTo>
                <a:lnTo>
                  <a:pt x="1078576" y="647854"/>
                </a:lnTo>
                <a:lnTo>
                  <a:pt x="1077499" y="634615"/>
                </a:lnTo>
                <a:lnTo>
                  <a:pt x="1073111" y="622531"/>
                </a:lnTo>
                <a:lnTo>
                  <a:pt x="1069879" y="616758"/>
                </a:lnTo>
                <a:lnTo>
                  <a:pt x="1064568" y="610447"/>
                </a:lnTo>
                <a:cubicBezTo>
                  <a:pt x="1064414" y="610293"/>
                  <a:pt x="1064337" y="610139"/>
                  <a:pt x="1064260" y="609985"/>
                </a:cubicBezTo>
                <a:lnTo>
                  <a:pt x="1058795" y="599594"/>
                </a:lnTo>
                <a:lnTo>
                  <a:pt x="1053407" y="593667"/>
                </a:lnTo>
                <a:lnTo>
                  <a:pt x="1034627" y="579428"/>
                </a:lnTo>
                <a:lnTo>
                  <a:pt x="1028161" y="572962"/>
                </a:lnTo>
                <a:lnTo>
                  <a:pt x="989599" y="516313"/>
                </a:lnTo>
                <a:cubicBezTo>
                  <a:pt x="989368" y="515928"/>
                  <a:pt x="989215" y="515466"/>
                  <a:pt x="989138" y="515005"/>
                </a:cubicBezTo>
                <a:lnTo>
                  <a:pt x="988599" y="509924"/>
                </a:lnTo>
                <a:lnTo>
                  <a:pt x="987213" y="505152"/>
                </a:lnTo>
                <a:lnTo>
                  <a:pt x="986290" y="501997"/>
                </a:lnTo>
                <a:lnTo>
                  <a:pt x="985135" y="501843"/>
                </a:lnTo>
                <a:lnTo>
                  <a:pt x="956964" y="497302"/>
                </a:lnTo>
                <a:lnTo>
                  <a:pt x="921327" y="500072"/>
                </a:lnTo>
                <a:lnTo>
                  <a:pt x="907011" y="500072"/>
                </a:lnTo>
                <a:lnTo>
                  <a:pt x="895850" y="498379"/>
                </a:lnTo>
                <a:lnTo>
                  <a:pt x="671484" y="419485"/>
                </a:lnTo>
                <a:cubicBezTo>
                  <a:pt x="671253" y="419408"/>
                  <a:pt x="671022" y="419254"/>
                  <a:pt x="670791" y="419100"/>
                </a:cubicBezTo>
                <a:lnTo>
                  <a:pt x="655628" y="408401"/>
                </a:lnTo>
                <a:cubicBezTo>
                  <a:pt x="655397" y="408248"/>
                  <a:pt x="655243" y="408093"/>
                  <a:pt x="655012" y="407863"/>
                </a:cubicBezTo>
                <a:lnTo>
                  <a:pt x="650240" y="401859"/>
                </a:lnTo>
                <a:lnTo>
                  <a:pt x="642081" y="391545"/>
                </a:lnTo>
                <a:cubicBezTo>
                  <a:pt x="641927" y="391391"/>
                  <a:pt x="641850" y="391160"/>
                  <a:pt x="641773" y="391006"/>
                </a:cubicBezTo>
                <a:lnTo>
                  <a:pt x="633307" y="372995"/>
                </a:lnTo>
                <a:cubicBezTo>
                  <a:pt x="633230" y="372765"/>
                  <a:pt x="633153" y="372534"/>
                  <a:pt x="633076" y="372302"/>
                </a:cubicBezTo>
                <a:lnTo>
                  <a:pt x="629689" y="354831"/>
                </a:lnTo>
                <a:lnTo>
                  <a:pt x="629612" y="341361"/>
                </a:lnTo>
                <a:cubicBezTo>
                  <a:pt x="629612" y="341053"/>
                  <a:pt x="629689" y="340745"/>
                  <a:pt x="629766" y="340437"/>
                </a:cubicBezTo>
                <a:lnTo>
                  <a:pt x="633692" y="328661"/>
                </a:lnTo>
                <a:cubicBezTo>
                  <a:pt x="633769" y="328353"/>
                  <a:pt x="633922" y="328122"/>
                  <a:pt x="634153" y="327814"/>
                </a:cubicBezTo>
                <a:lnTo>
                  <a:pt x="641466" y="318270"/>
                </a:lnTo>
                <a:lnTo>
                  <a:pt x="650086" y="309034"/>
                </a:lnTo>
                <a:lnTo>
                  <a:pt x="655243" y="301798"/>
                </a:lnTo>
                <a:lnTo>
                  <a:pt x="657244" y="295872"/>
                </a:lnTo>
                <a:lnTo>
                  <a:pt x="657244" y="289098"/>
                </a:lnTo>
                <a:lnTo>
                  <a:pt x="653627" y="281786"/>
                </a:lnTo>
                <a:lnTo>
                  <a:pt x="648162" y="273628"/>
                </a:lnTo>
                <a:lnTo>
                  <a:pt x="638156" y="262390"/>
                </a:lnTo>
                <a:lnTo>
                  <a:pt x="625379" y="248074"/>
                </a:lnTo>
                <a:lnTo>
                  <a:pt x="618913" y="238144"/>
                </a:lnTo>
                <a:cubicBezTo>
                  <a:pt x="618759" y="237914"/>
                  <a:pt x="618682" y="237682"/>
                  <a:pt x="618606" y="237452"/>
                </a:cubicBezTo>
                <a:lnTo>
                  <a:pt x="615219" y="226753"/>
                </a:lnTo>
                <a:lnTo>
                  <a:pt x="613448" y="212744"/>
                </a:lnTo>
                <a:lnTo>
                  <a:pt x="613987" y="200429"/>
                </a:lnTo>
                <a:lnTo>
                  <a:pt x="616219" y="181110"/>
                </a:lnTo>
                <a:lnTo>
                  <a:pt x="637540" y="97367"/>
                </a:lnTo>
                <a:lnTo>
                  <a:pt x="637001" y="85052"/>
                </a:lnTo>
                <a:lnTo>
                  <a:pt x="633153" y="78817"/>
                </a:lnTo>
                <a:lnTo>
                  <a:pt x="626225" y="73506"/>
                </a:lnTo>
                <a:lnTo>
                  <a:pt x="618682" y="66579"/>
                </a:lnTo>
                <a:cubicBezTo>
                  <a:pt x="618528" y="66425"/>
                  <a:pt x="618375" y="66271"/>
                  <a:pt x="618221" y="66040"/>
                </a:cubicBezTo>
                <a:lnTo>
                  <a:pt x="612602" y="57574"/>
                </a:lnTo>
                <a:cubicBezTo>
                  <a:pt x="612448" y="57420"/>
                  <a:pt x="612371" y="57189"/>
                  <a:pt x="612294" y="57035"/>
                </a:cubicBezTo>
                <a:lnTo>
                  <a:pt x="612294" y="57035"/>
                </a:lnTo>
                <a:lnTo>
                  <a:pt x="612294" y="57035"/>
                </a:lnTo>
                <a:lnTo>
                  <a:pt x="601595" y="28941"/>
                </a:lnTo>
                <a:lnTo>
                  <a:pt x="598670" y="24169"/>
                </a:lnTo>
                <a:lnTo>
                  <a:pt x="593898" y="19935"/>
                </a:lnTo>
                <a:lnTo>
                  <a:pt x="587895" y="16472"/>
                </a:lnTo>
                <a:lnTo>
                  <a:pt x="581968" y="14624"/>
                </a:lnTo>
                <a:lnTo>
                  <a:pt x="580890" y="14317"/>
                </a:lnTo>
                <a:lnTo>
                  <a:pt x="579813" y="14163"/>
                </a:lnTo>
                <a:lnTo>
                  <a:pt x="563341" y="12161"/>
                </a:lnTo>
                <a:lnTo>
                  <a:pt x="526088" y="0"/>
                </a:lnTo>
                <a:lnTo>
                  <a:pt x="521701" y="1617"/>
                </a:lnTo>
                <a:lnTo>
                  <a:pt x="520777" y="1924"/>
                </a:lnTo>
                <a:lnTo>
                  <a:pt x="518083" y="3310"/>
                </a:lnTo>
                <a:lnTo>
                  <a:pt x="498148" y="21628"/>
                </a:lnTo>
                <a:lnTo>
                  <a:pt x="481599" y="42642"/>
                </a:lnTo>
                <a:lnTo>
                  <a:pt x="474518" y="55726"/>
                </a:lnTo>
                <a:lnTo>
                  <a:pt x="470208" y="67195"/>
                </a:lnTo>
                <a:lnTo>
                  <a:pt x="468284" y="73429"/>
                </a:lnTo>
                <a:lnTo>
                  <a:pt x="471055" y="81203"/>
                </a:lnTo>
                <a:lnTo>
                  <a:pt x="479213" y="86283"/>
                </a:lnTo>
                <a:cubicBezTo>
                  <a:pt x="479444" y="86437"/>
                  <a:pt x="479598" y="86591"/>
                  <a:pt x="479752" y="86745"/>
                </a:cubicBezTo>
                <a:lnTo>
                  <a:pt x="488219" y="95750"/>
                </a:lnTo>
                <a:cubicBezTo>
                  <a:pt x="488527" y="96059"/>
                  <a:pt x="488758" y="96520"/>
                  <a:pt x="488912" y="96982"/>
                </a:cubicBezTo>
                <a:lnTo>
                  <a:pt x="491759" y="108219"/>
                </a:lnTo>
                <a:cubicBezTo>
                  <a:pt x="491913" y="108835"/>
                  <a:pt x="491836" y="109451"/>
                  <a:pt x="491605" y="109990"/>
                </a:cubicBezTo>
                <a:lnTo>
                  <a:pt x="488758" y="116763"/>
                </a:lnTo>
                <a:cubicBezTo>
                  <a:pt x="488604" y="117071"/>
                  <a:pt x="488450" y="117302"/>
                  <a:pt x="488296" y="117533"/>
                </a:cubicBezTo>
                <a:lnTo>
                  <a:pt x="475365" y="132157"/>
                </a:lnTo>
                <a:lnTo>
                  <a:pt x="442884" y="157250"/>
                </a:lnTo>
                <a:cubicBezTo>
                  <a:pt x="442653" y="157480"/>
                  <a:pt x="442345" y="157634"/>
                  <a:pt x="442037" y="157711"/>
                </a:cubicBezTo>
                <a:lnTo>
                  <a:pt x="429645" y="161636"/>
                </a:lnTo>
                <a:cubicBezTo>
                  <a:pt x="429029" y="161790"/>
                  <a:pt x="428413" y="161790"/>
                  <a:pt x="427798" y="161560"/>
                </a:cubicBezTo>
                <a:lnTo>
                  <a:pt x="423333" y="159866"/>
                </a:lnTo>
                <a:lnTo>
                  <a:pt x="412173" y="153786"/>
                </a:lnTo>
                <a:lnTo>
                  <a:pt x="408786" y="153401"/>
                </a:lnTo>
                <a:lnTo>
                  <a:pt x="406092" y="154171"/>
                </a:lnTo>
                <a:lnTo>
                  <a:pt x="402090" y="158173"/>
                </a:lnTo>
                <a:lnTo>
                  <a:pt x="397087" y="165793"/>
                </a:lnTo>
                <a:lnTo>
                  <a:pt x="384848" y="208126"/>
                </a:lnTo>
                <a:lnTo>
                  <a:pt x="379615" y="219749"/>
                </a:lnTo>
                <a:lnTo>
                  <a:pt x="373688" y="228138"/>
                </a:lnTo>
                <a:lnTo>
                  <a:pt x="359448" y="244148"/>
                </a:lnTo>
                <a:cubicBezTo>
                  <a:pt x="359218" y="244379"/>
                  <a:pt x="358987" y="244533"/>
                  <a:pt x="358756" y="244687"/>
                </a:cubicBezTo>
                <a:lnTo>
                  <a:pt x="354830" y="246919"/>
                </a:lnTo>
                <a:lnTo>
                  <a:pt x="337589" y="259157"/>
                </a:lnTo>
                <a:lnTo>
                  <a:pt x="330354" y="265392"/>
                </a:lnTo>
                <a:lnTo>
                  <a:pt x="322195" y="280709"/>
                </a:lnTo>
                <a:lnTo>
                  <a:pt x="310342" y="300490"/>
                </a:lnTo>
                <a:lnTo>
                  <a:pt x="281632" y="346133"/>
                </a:lnTo>
                <a:cubicBezTo>
                  <a:pt x="281478" y="346364"/>
                  <a:pt x="281324" y="346518"/>
                  <a:pt x="281170" y="346749"/>
                </a:cubicBezTo>
                <a:lnTo>
                  <a:pt x="252768" y="372379"/>
                </a:lnTo>
                <a:lnTo>
                  <a:pt x="227676" y="409787"/>
                </a:lnTo>
                <a:lnTo>
                  <a:pt x="209050" y="435187"/>
                </a:lnTo>
                <a:lnTo>
                  <a:pt x="184111" y="462434"/>
                </a:lnTo>
                <a:lnTo>
                  <a:pt x="177030" y="470593"/>
                </a:lnTo>
                <a:lnTo>
                  <a:pt x="172104" y="479368"/>
                </a:lnTo>
                <a:cubicBezTo>
                  <a:pt x="171950" y="479598"/>
                  <a:pt x="171796" y="479829"/>
                  <a:pt x="171642" y="479983"/>
                </a:cubicBezTo>
                <a:lnTo>
                  <a:pt x="166024" y="485602"/>
                </a:lnTo>
                <a:lnTo>
                  <a:pt x="146012" y="499995"/>
                </a:lnTo>
                <a:lnTo>
                  <a:pt x="139623" y="506461"/>
                </a:lnTo>
                <a:lnTo>
                  <a:pt x="133619" y="514081"/>
                </a:lnTo>
                <a:lnTo>
                  <a:pt x="126615" y="521085"/>
                </a:lnTo>
                <a:cubicBezTo>
                  <a:pt x="126384" y="521316"/>
                  <a:pt x="126076" y="521547"/>
                  <a:pt x="125768" y="521701"/>
                </a:cubicBezTo>
                <a:lnTo>
                  <a:pt x="117918" y="525088"/>
                </a:lnTo>
                <a:cubicBezTo>
                  <a:pt x="117687" y="525165"/>
                  <a:pt x="117533" y="525242"/>
                  <a:pt x="117302" y="525242"/>
                </a:cubicBezTo>
                <a:lnTo>
                  <a:pt x="107758" y="526935"/>
                </a:lnTo>
                <a:lnTo>
                  <a:pt x="107758" y="526935"/>
                </a:lnTo>
                <a:cubicBezTo>
                  <a:pt x="107604" y="526935"/>
                  <a:pt x="107450" y="527012"/>
                  <a:pt x="107296" y="527012"/>
                </a:cubicBezTo>
                <a:cubicBezTo>
                  <a:pt x="107142" y="527012"/>
                  <a:pt x="106988" y="527012"/>
                  <a:pt x="106834" y="526935"/>
                </a:cubicBezTo>
                <a:lnTo>
                  <a:pt x="97290" y="525242"/>
                </a:lnTo>
                <a:lnTo>
                  <a:pt x="78586" y="524703"/>
                </a:lnTo>
                <a:lnTo>
                  <a:pt x="55187" y="520931"/>
                </a:lnTo>
                <a:lnTo>
                  <a:pt x="49261" y="525011"/>
                </a:lnTo>
                <a:lnTo>
                  <a:pt x="25939" y="561648"/>
                </a:lnTo>
                <a:lnTo>
                  <a:pt x="17857" y="579505"/>
                </a:lnTo>
                <a:lnTo>
                  <a:pt x="15702" y="592128"/>
                </a:lnTo>
                <a:cubicBezTo>
                  <a:pt x="15625" y="592359"/>
                  <a:pt x="15625" y="592590"/>
                  <a:pt x="15471" y="592821"/>
                </a:cubicBezTo>
                <a:lnTo>
                  <a:pt x="12623" y="598978"/>
                </a:lnTo>
                <a:cubicBezTo>
                  <a:pt x="12546" y="599209"/>
                  <a:pt x="12392" y="599363"/>
                  <a:pt x="12315" y="599517"/>
                </a:cubicBezTo>
                <a:lnTo>
                  <a:pt x="5388" y="608599"/>
                </a:lnTo>
                <a:lnTo>
                  <a:pt x="4387" y="612525"/>
                </a:lnTo>
                <a:lnTo>
                  <a:pt x="0" y="661324"/>
                </a:lnTo>
                <a:lnTo>
                  <a:pt x="462" y="665018"/>
                </a:lnTo>
                <a:lnTo>
                  <a:pt x="4618" y="673254"/>
                </a:lnTo>
                <a:lnTo>
                  <a:pt x="8544" y="677719"/>
                </a:lnTo>
                <a:lnTo>
                  <a:pt x="14470" y="681182"/>
                </a:lnTo>
                <a:lnTo>
                  <a:pt x="30942" y="684338"/>
                </a:lnTo>
                <a:lnTo>
                  <a:pt x="45027" y="681644"/>
                </a:lnTo>
                <a:lnTo>
                  <a:pt x="45027" y="681644"/>
                </a:lnTo>
                <a:lnTo>
                  <a:pt x="45027" y="681644"/>
                </a:lnTo>
                <a:cubicBezTo>
                  <a:pt x="45489" y="681567"/>
                  <a:pt x="45874" y="681567"/>
                  <a:pt x="46336" y="681721"/>
                </a:cubicBezTo>
                <a:lnTo>
                  <a:pt x="50261" y="682875"/>
                </a:lnTo>
                <a:cubicBezTo>
                  <a:pt x="50646" y="683030"/>
                  <a:pt x="51031" y="683183"/>
                  <a:pt x="51416" y="683491"/>
                </a:cubicBezTo>
                <a:lnTo>
                  <a:pt x="87438" y="716280"/>
                </a:lnTo>
                <a:lnTo>
                  <a:pt x="91055" y="715511"/>
                </a:lnTo>
                <a:cubicBezTo>
                  <a:pt x="91440" y="715433"/>
                  <a:pt x="91825" y="715433"/>
                  <a:pt x="92210" y="715511"/>
                </a:cubicBezTo>
                <a:lnTo>
                  <a:pt x="97829" y="716665"/>
                </a:lnTo>
                <a:cubicBezTo>
                  <a:pt x="98059" y="716665"/>
                  <a:pt x="98213" y="716742"/>
                  <a:pt x="98444" y="716819"/>
                </a:cubicBezTo>
                <a:lnTo>
                  <a:pt x="107988" y="721053"/>
                </a:lnTo>
                <a:lnTo>
                  <a:pt x="114146" y="721053"/>
                </a:lnTo>
                <a:lnTo>
                  <a:pt x="128539" y="719898"/>
                </a:lnTo>
                <a:cubicBezTo>
                  <a:pt x="128847" y="719898"/>
                  <a:pt x="129155" y="719898"/>
                  <a:pt x="129463" y="719975"/>
                </a:cubicBezTo>
                <a:lnTo>
                  <a:pt x="135621" y="721668"/>
                </a:lnTo>
                <a:cubicBezTo>
                  <a:pt x="135929" y="721745"/>
                  <a:pt x="136236" y="721899"/>
                  <a:pt x="136467" y="722053"/>
                </a:cubicBezTo>
                <a:lnTo>
                  <a:pt x="142086" y="725978"/>
                </a:lnTo>
                <a:cubicBezTo>
                  <a:pt x="142548" y="726286"/>
                  <a:pt x="142933" y="726825"/>
                  <a:pt x="143164" y="727364"/>
                </a:cubicBezTo>
                <a:lnTo>
                  <a:pt x="144857" y="732444"/>
                </a:lnTo>
                <a:cubicBezTo>
                  <a:pt x="144934" y="732752"/>
                  <a:pt x="145011" y="733060"/>
                  <a:pt x="145011" y="733368"/>
                </a:cubicBezTo>
                <a:lnTo>
                  <a:pt x="145011" y="738447"/>
                </a:lnTo>
                <a:lnTo>
                  <a:pt x="145550" y="743835"/>
                </a:lnTo>
                <a:lnTo>
                  <a:pt x="149629" y="751532"/>
                </a:lnTo>
                <a:lnTo>
                  <a:pt x="169872" y="775624"/>
                </a:lnTo>
                <a:lnTo>
                  <a:pt x="175645" y="778549"/>
                </a:lnTo>
                <a:lnTo>
                  <a:pt x="190346" y="780165"/>
                </a:lnTo>
                <a:cubicBezTo>
                  <a:pt x="190731" y="780242"/>
                  <a:pt x="191039" y="780319"/>
                  <a:pt x="191347" y="780473"/>
                </a:cubicBezTo>
                <a:lnTo>
                  <a:pt x="198659" y="784398"/>
                </a:lnTo>
                <a:lnTo>
                  <a:pt x="205355" y="788863"/>
                </a:lnTo>
                <a:lnTo>
                  <a:pt x="211282" y="790864"/>
                </a:lnTo>
                <a:lnTo>
                  <a:pt x="217593" y="790864"/>
                </a:lnTo>
                <a:lnTo>
                  <a:pt x="243224" y="788632"/>
                </a:lnTo>
                <a:cubicBezTo>
                  <a:pt x="243455" y="788632"/>
                  <a:pt x="243609" y="788632"/>
                  <a:pt x="243840" y="788632"/>
                </a:cubicBezTo>
                <a:lnTo>
                  <a:pt x="261312" y="790864"/>
                </a:lnTo>
                <a:cubicBezTo>
                  <a:pt x="261620" y="790941"/>
                  <a:pt x="261928" y="791018"/>
                  <a:pt x="262159" y="791095"/>
                </a:cubicBezTo>
                <a:lnTo>
                  <a:pt x="277322" y="798407"/>
                </a:lnTo>
                <a:cubicBezTo>
                  <a:pt x="277630" y="798561"/>
                  <a:pt x="277938" y="798715"/>
                  <a:pt x="278168" y="799022"/>
                </a:cubicBezTo>
                <a:lnTo>
                  <a:pt x="300798" y="822729"/>
                </a:lnTo>
                <a:lnTo>
                  <a:pt x="314960" y="827963"/>
                </a:lnTo>
                <a:lnTo>
                  <a:pt x="346364" y="830196"/>
                </a:lnTo>
                <a:lnTo>
                  <a:pt x="367453" y="827424"/>
                </a:lnTo>
                <a:cubicBezTo>
                  <a:pt x="367761" y="827348"/>
                  <a:pt x="368146" y="827424"/>
                  <a:pt x="368454" y="827501"/>
                </a:cubicBezTo>
                <a:lnTo>
                  <a:pt x="375766" y="829195"/>
                </a:lnTo>
                <a:lnTo>
                  <a:pt x="385233" y="833274"/>
                </a:lnTo>
                <a:cubicBezTo>
                  <a:pt x="385387" y="833351"/>
                  <a:pt x="385541" y="833428"/>
                  <a:pt x="385772" y="833582"/>
                </a:cubicBezTo>
                <a:lnTo>
                  <a:pt x="389698" y="836430"/>
                </a:lnTo>
                <a:lnTo>
                  <a:pt x="393392" y="840124"/>
                </a:lnTo>
                <a:cubicBezTo>
                  <a:pt x="393623" y="840356"/>
                  <a:pt x="393854" y="840663"/>
                  <a:pt x="394008" y="840971"/>
                </a:cubicBezTo>
                <a:lnTo>
                  <a:pt x="395701" y="844897"/>
                </a:lnTo>
                <a:cubicBezTo>
                  <a:pt x="395932" y="845358"/>
                  <a:pt x="396009" y="845897"/>
                  <a:pt x="395932" y="846436"/>
                </a:cubicBezTo>
                <a:lnTo>
                  <a:pt x="394855" y="853363"/>
                </a:lnTo>
                <a:lnTo>
                  <a:pt x="395239" y="856288"/>
                </a:lnTo>
                <a:lnTo>
                  <a:pt x="398318" y="861445"/>
                </a:lnTo>
                <a:lnTo>
                  <a:pt x="407093" y="871759"/>
                </a:lnTo>
                <a:cubicBezTo>
                  <a:pt x="407324" y="871990"/>
                  <a:pt x="407478" y="872298"/>
                  <a:pt x="407555" y="872605"/>
                </a:cubicBezTo>
                <a:lnTo>
                  <a:pt x="409787" y="878763"/>
                </a:lnTo>
                <a:cubicBezTo>
                  <a:pt x="409864" y="879071"/>
                  <a:pt x="409941" y="879379"/>
                  <a:pt x="409941" y="879764"/>
                </a:cubicBezTo>
                <a:lnTo>
                  <a:pt x="409941" y="886537"/>
                </a:lnTo>
                <a:lnTo>
                  <a:pt x="407708" y="898929"/>
                </a:lnTo>
                <a:lnTo>
                  <a:pt x="408709" y="904933"/>
                </a:lnTo>
                <a:lnTo>
                  <a:pt x="413481" y="917248"/>
                </a:lnTo>
                <a:lnTo>
                  <a:pt x="418946" y="924175"/>
                </a:lnTo>
                <a:lnTo>
                  <a:pt x="425334" y="926408"/>
                </a:lnTo>
                <a:lnTo>
                  <a:pt x="437496" y="923790"/>
                </a:lnTo>
                <a:lnTo>
                  <a:pt x="446578" y="920019"/>
                </a:lnTo>
                <a:cubicBezTo>
                  <a:pt x="446886" y="919865"/>
                  <a:pt x="447271" y="919788"/>
                  <a:pt x="447656" y="919788"/>
                </a:cubicBezTo>
                <a:lnTo>
                  <a:pt x="451581" y="919788"/>
                </a:lnTo>
                <a:lnTo>
                  <a:pt x="451581" y="919788"/>
                </a:lnTo>
                <a:cubicBezTo>
                  <a:pt x="451966" y="919788"/>
                  <a:pt x="452351" y="919865"/>
                  <a:pt x="452736" y="920019"/>
                </a:cubicBezTo>
                <a:lnTo>
                  <a:pt x="457816" y="922251"/>
                </a:lnTo>
                <a:cubicBezTo>
                  <a:pt x="458431" y="922482"/>
                  <a:pt x="458893" y="922944"/>
                  <a:pt x="459201" y="923560"/>
                </a:cubicBezTo>
                <a:lnTo>
                  <a:pt x="460356" y="925792"/>
                </a:lnTo>
                <a:cubicBezTo>
                  <a:pt x="460510" y="926022"/>
                  <a:pt x="460587" y="926254"/>
                  <a:pt x="460587" y="926561"/>
                </a:cubicBezTo>
                <a:lnTo>
                  <a:pt x="461895" y="932950"/>
                </a:lnTo>
                <a:lnTo>
                  <a:pt x="464358" y="933335"/>
                </a:lnTo>
                <a:lnTo>
                  <a:pt x="466898" y="933335"/>
                </a:lnTo>
                <a:lnTo>
                  <a:pt x="473825" y="931180"/>
                </a:lnTo>
                <a:cubicBezTo>
                  <a:pt x="474287" y="931026"/>
                  <a:pt x="474749" y="931026"/>
                  <a:pt x="475211" y="931103"/>
                </a:cubicBezTo>
                <a:lnTo>
                  <a:pt x="489835" y="933951"/>
                </a:lnTo>
                <a:cubicBezTo>
                  <a:pt x="490759" y="934105"/>
                  <a:pt x="491605" y="934797"/>
                  <a:pt x="491913" y="935721"/>
                </a:cubicBezTo>
                <a:lnTo>
                  <a:pt x="495839" y="945881"/>
                </a:lnTo>
                <a:cubicBezTo>
                  <a:pt x="495993" y="946266"/>
                  <a:pt x="496070" y="946727"/>
                  <a:pt x="495993" y="947113"/>
                </a:cubicBezTo>
                <a:lnTo>
                  <a:pt x="493761" y="972974"/>
                </a:lnTo>
                <a:lnTo>
                  <a:pt x="494299" y="977207"/>
                </a:lnTo>
                <a:lnTo>
                  <a:pt x="499841" y="994372"/>
                </a:lnTo>
                <a:lnTo>
                  <a:pt x="501535" y="1007072"/>
                </a:lnTo>
                <a:lnTo>
                  <a:pt x="503382" y="1009689"/>
                </a:lnTo>
                <a:lnTo>
                  <a:pt x="518776" y="1014461"/>
                </a:lnTo>
                <a:cubicBezTo>
                  <a:pt x="518930" y="1014538"/>
                  <a:pt x="519161" y="1014615"/>
                  <a:pt x="519315" y="1014692"/>
                </a:cubicBezTo>
                <a:lnTo>
                  <a:pt x="543098" y="1027931"/>
                </a:lnTo>
                <a:lnTo>
                  <a:pt x="585355" y="1035704"/>
                </a:lnTo>
                <a:cubicBezTo>
                  <a:pt x="585662" y="1035781"/>
                  <a:pt x="585893" y="1035858"/>
                  <a:pt x="586201" y="1036012"/>
                </a:cubicBezTo>
                <a:lnTo>
                  <a:pt x="599671" y="1043325"/>
                </a:lnTo>
                <a:cubicBezTo>
                  <a:pt x="599979" y="1043478"/>
                  <a:pt x="600287" y="1043709"/>
                  <a:pt x="600518" y="1044017"/>
                </a:cubicBezTo>
                <a:lnTo>
                  <a:pt x="609523" y="1055255"/>
                </a:lnTo>
                <a:cubicBezTo>
                  <a:pt x="609831" y="1055640"/>
                  <a:pt x="610062" y="1056101"/>
                  <a:pt x="610139" y="1056640"/>
                </a:cubicBezTo>
                <a:lnTo>
                  <a:pt x="612371" y="1072419"/>
                </a:lnTo>
                <a:cubicBezTo>
                  <a:pt x="612448" y="1072958"/>
                  <a:pt x="612371" y="1073574"/>
                  <a:pt x="612140" y="1074036"/>
                </a:cubicBezTo>
                <a:lnTo>
                  <a:pt x="609908" y="1078499"/>
                </a:lnTo>
                <a:lnTo>
                  <a:pt x="606598" y="1082964"/>
                </a:lnTo>
                <a:lnTo>
                  <a:pt x="606059" y="1084965"/>
                </a:lnTo>
                <a:lnTo>
                  <a:pt x="609138" y="1087043"/>
                </a:lnTo>
                <a:lnTo>
                  <a:pt x="616066" y="1089198"/>
                </a:lnTo>
                <a:cubicBezTo>
                  <a:pt x="616604" y="1089352"/>
                  <a:pt x="617143" y="1089737"/>
                  <a:pt x="617528" y="1090199"/>
                </a:cubicBezTo>
                <a:lnTo>
                  <a:pt x="619221" y="1092431"/>
                </a:lnTo>
                <a:cubicBezTo>
                  <a:pt x="619991" y="1093432"/>
                  <a:pt x="619991" y="1094894"/>
                  <a:pt x="619144" y="1095895"/>
                </a:cubicBezTo>
                <a:lnTo>
                  <a:pt x="616912" y="1098742"/>
                </a:lnTo>
                <a:lnTo>
                  <a:pt x="612140" y="1107902"/>
                </a:lnTo>
                <a:lnTo>
                  <a:pt x="610062" y="1110596"/>
                </a:lnTo>
                <a:lnTo>
                  <a:pt x="609831" y="1111750"/>
                </a:lnTo>
                <a:lnTo>
                  <a:pt x="613833" y="1118678"/>
                </a:lnTo>
                <a:cubicBezTo>
                  <a:pt x="613987" y="1118986"/>
                  <a:pt x="614141" y="1119294"/>
                  <a:pt x="614141" y="1119601"/>
                </a:cubicBezTo>
                <a:lnTo>
                  <a:pt x="615834" y="1129146"/>
                </a:lnTo>
                <a:lnTo>
                  <a:pt x="617143" y="1132994"/>
                </a:lnTo>
                <a:lnTo>
                  <a:pt x="617374" y="1133148"/>
                </a:lnTo>
                <a:lnTo>
                  <a:pt x="617759" y="1133456"/>
                </a:lnTo>
                <a:lnTo>
                  <a:pt x="619914" y="1133071"/>
                </a:lnTo>
                <a:cubicBezTo>
                  <a:pt x="620222" y="1132994"/>
                  <a:pt x="620530" y="1132994"/>
                  <a:pt x="620915" y="1133071"/>
                </a:cubicBezTo>
                <a:lnTo>
                  <a:pt x="627072" y="1134226"/>
                </a:lnTo>
                <a:lnTo>
                  <a:pt x="632229" y="1134149"/>
                </a:lnTo>
                <a:cubicBezTo>
                  <a:pt x="632768" y="1134149"/>
                  <a:pt x="633230" y="1134302"/>
                  <a:pt x="633692" y="1134534"/>
                </a:cubicBezTo>
                <a:lnTo>
                  <a:pt x="634538" y="1135072"/>
                </a:lnTo>
                <a:lnTo>
                  <a:pt x="636539" y="1136227"/>
                </a:lnTo>
                <a:cubicBezTo>
                  <a:pt x="636847" y="1136381"/>
                  <a:pt x="637078" y="1136612"/>
                  <a:pt x="637309" y="1136843"/>
                </a:cubicBezTo>
                <a:lnTo>
                  <a:pt x="639541" y="1139690"/>
                </a:lnTo>
                <a:cubicBezTo>
                  <a:pt x="639772" y="1139999"/>
                  <a:pt x="639926" y="1140383"/>
                  <a:pt x="640080" y="1140691"/>
                </a:cubicBezTo>
                <a:lnTo>
                  <a:pt x="641235" y="1144924"/>
                </a:lnTo>
                <a:lnTo>
                  <a:pt x="642235" y="1148619"/>
                </a:lnTo>
                <a:lnTo>
                  <a:pt x="643852" y="1151082"/>
                </a:lnTo>
                <a:lnTo>
                  <a:pt x="648008" y="1153391"/>
                </a:lnTo>
                <a:lnTo>
                  <a:pt x="649085" y="1153699"/>
                </a:lnTo>
                <a:lnTo>
                  <a:pt x="655551" y="1155546"/>
                </a:lnTo>
                <a:lnTo>
                  <a:pt x="662170" y="1156547"/>
                </a:lnTo>
                <a:lnTo>
                  <a:pt x="668020" y="1156008"/>
                </a:lnTo>
                <a:lnTo>
                  <a:pt x="674332" y="1154392"/>
                </a:lnTo>
                <a:cubicBezTo>
                  <a:pt x="674870" y="1154238"/>
                  <a:pt x="675409" y="1154315"/>
                  <a:pt x="675871" y="1154469"/>
                </a:cubicBezTo>
                <a:lnTo>
                  <a:pt x="679258" y="1155623"/>
                </a:lnTo>
                <a:cubicBezTo>
                  <a:pt x="679489" y="1155700"/>
                  <a:pt x="679719" y="1155777"/>
                  <a:pt x="679950" y="1155931"/>
                </a:cubicBezTo>
                <a:lnTo>
                  <a:pt x="682952" y="1157932"/>
                </a:lnTo>
                <a:lnTo>
                  <a:pt x="687647" y="1159241"/>
                </a:lnTo>
                <a:lnTo>
                  <a:pt x="691265" y="1157393"/>
                </a:lnTo>
                <a:lnTo>
                  <a:pt x="694805" y="1147234"/>
                </a:lnTo>
                <a:cubicBezTo>
                  <a:pt x="695036" y="1146464"/>
                  <a:pt x="695652" y="1145848"/>
                  <a:pt x="696422" y="1145540"/>
                </a:cubicBezTo>
                <a:lnTo>
                  <a:pt x="702041" y="1143308"/>
                </a:lnTo>
                <a:cubicBezTo>
                  <a:pt x="702733" y="1143000"/>
                  <a:pt x="703503" y="1143077"/>
                  <a:pt x="704196" y="1143308"/>
                </a:cubicBezTo>
                <a:lnTo>
                  <a:pt x="710969" y="1146156"/>
                </a:lnTo>
                <a:cubicBezTo>
                  <a:pt x="711816" y="1146541"/>
                  <a:pt x="712432" y="1147310"/>
                  <a:pt x="712662" y="1148234"/>
                </a:cubicBezTo>
                <a:lnTo>
                  <a:pt x="713355" y="1151621"/>
                </a:lnTo>
                <a:lnTo>
                  <a:pt x="713817" y="1153853"/>
                </a:lnTo>
                <a:lnTo>
                  <a:pt x="714356" y="1158933"/>
                </a:lnTo>
                <a:lnTo>
                  <a:pt x="716434" y="1161704"/>
                </a:lnTo>
                <a:lnTo>
                  <a:pt x="720667" y="1161704"/>
                </a:lnTo>
                <a:lnTo>
                  <a:pt x="733136" y="1156855"/>
                </a:lnTo>
                <a:cubicBezTo>
                  <a:pt x="733675" y="1156701"/>
                  <a:pt x="734214" y="1156624"/>
                  <a:pt x="734753" y="1156701"/>
                </a:cubicBezTo>
                <a:lnTo>
                  <a:pt x="734753" y="1156701"/>
                </a:lnTo>
                <a:lnTo>
                  <a:pt x="734753" y="1156701"/>
                </a:lnTo>
                <a:lnTo>
                  <a:pt x="735599" y="1156855"/>
                </a:lnTo>
                <a:lnTo>
                  <a:pt x="742604" y="1158394"/>
                </a:lnTo>
                <a:cubicBezTo>
                  <a:pt x="742834" y="1158471"/>
                  <a:pt x="743065" y="1158548"/>
                  <a:pt x="743296" y="1158625"/>
                </a:cubicBezTo>
                <a:lnTo>
                  <a:pt x="756766" y="1165399"/>
                </a:lnTo>
                <a:lnTo>
                  <a:pt x="761076" y="1168400"/>
                </a:lnTo>
                <a:cubicBezTo>
                  <a:pt x="761384" y="1168631"/>
                  <a:pt x="761692" y="1168939"/>
                  <a:pt x="761846" y="1169324"/>
                </a:cubicBezTo>
                <a:lnTo>
                  <a:pt x="764078" y="1173250"/>
                </a:lnTo>
                <a:cubicBezTo>
                  <a:pt x="764232" y="1173480"/>
                  <a:pt x="764309" y="1173788"/>
                  <a:pt x="764386" y="1174096"/>
                </a:cubicBezTo>
                <a:lnTo>
                  <a:pt x="765541" y="1179715"/>
                </a:lnTo>
                <a:lnTo>
                  <a:pt x="768850" y="1190721"/>
                </a:lnTo>
                <a:lnTo>
                  <a:pt x="770236" y="1193339"/>
                </a:lnTo>
                <a:lnTo>
                  <a:pt x="772468" y="1196032"/>
                </a:lnTo>
                <a:lnTo>
                  <a:pt x="775547" y="1197572"/>
                </a:lnTo>
                <a:lnTo>
                  <a:pt x="777394" y="1197187"/>
                </a:lnTo>
                <a:lnTo>
                  <a:pt x="779703" y="1196186"/>
                </a:lnTo>
                <a:cubicBezTo>
                  <a:pt x="779934" y="1196109"/>
                  <a:pt x="780088" y="1196032"/>
                  <a:pt x="780319" y="1196032"/>
                </a:cubicBezTo>
                <a:lnTo>
                  <a:pt x="784244" y="1195493"/>
                </a:lnTo>
                <a:lnTo>
                  <a:pt x="792865" y="1194878"/>
                </a:lnTo>
                <a:cubicBezTo>
                  <a:pt x="793404" y="1194878"/>
                  <a:pt x="793865" y="1194955"/>
                  <a:pt x="794327" y="1195186"/>
                </a:cubicBezTo>
                <a:lnTo>
                  <a:pt x="797714" y="1196879"/>
                </a:lnTo>
                <a:cubicBezTo>
                  <a:pt x="798176" y="1197110"/>
                  <a:pt x="798484" y="1197418"/>
                  <a:pt x="798792" y="1197879"/>
                </a:cubicBezTo>
                <a:cubicBezTo>
                  <a:pt x="798792" y="1197879"/>
                  <a:pt x="798868" y="1197957"/>
                  <a:pt x="798868" y="1197957"/>
                </a:cubicBezTo>
                <a:lnTo>
                  <a:pt x="798868" y="1197957"/>
                </a:lnTo>
                <a:lnTo>
                  <a:pt x="798868" y="1197957"/>
                </a:lnTo>
                <a:lnTo>
                  <a:pt x="799561" y="1199111"/>
                </a:lnTo>
                <a:lnTo>
                  <a:pt x="800562" y="1200804"/>
                </a:lnTo>
                <a:cubicBezTo>
                  <a:pt x="800716" y="1201036"/>
                  <a:pt x="800793" y="1201343"/>
                  <a:pt x="800870" y="1201651"/>
                </a:cubicBezTo>
                <a:lnTo>
                  <a:pt x="802409" y="1208348"/>
                </a:lnTo>
                <a:lnTo>
                  <a:pt x="803410" y="1209579"/>
                </a:lnTo>
                <a:lnTo>
                  <a:pt x="808182" y="1209579"/>
                </a:lnTo>
                <a:lnTo>
                  <a:pt x="813801" y="1207039"/>
                </a:lnTo>
                <a:lnTo>
                  <a:pt x="821036" y="1205192"/>
                </a:lnTo>
                <a:cubicBezTo>
                  <a:pt x="821344" y="1205115"/>
                  <a:pt x="821728" y="1205115"/>
                  <a:pt x="822036" y="1205115"/>
                </a:cubicBezTo>
                <a:cubicBezTo>
                  <a:pt x="822344" y="1205115"/>
                  <a:pt x="822652" y="1205269"/>
                  <a:pt x="822960" y="1205423"/>
                </a:cubicBezTo>
                <a:lnTo>
                  <a:pt x="829733" y="1208810"/>
                </a:lnTo>
                <a:lnTo>
                  <a:pt x="850977" y="1224203"/>
                </a:lnTo>
                <a:cubicBezTo>
                  <a:pt x="851131" y="1224357"/>
                  <a:pt x="851285" y="1224511"/>
                  <a:pt x="851439" y="1224665"/>
                </a:cubicBezTo>
                <a:lnTo>
                  <a:pt x="863600" y="1238982"/>
                </a:lnTo>
                <a:lnTo>
                  <a:pt x="870912" y="1244215"/>
                </a:lnTo>
                <a:lnTo>
                  <a:pt x="888615" y="1251989"/>
                </a:lnTo>
                <a:lnTo>
                  <a:pt x="918095" y="1260302"/>
                </a:lnTo>
                <a:lnTo>
                  <a:pt x="946573" y="1265844"/>
                </a:lnTo>
                <a:lnTo>
                  <a:pt x="952192" y="1265767"/>
                </a:lnTo>
                <a:lnTo>
                  <a:pt x="956733" y="1263766"/>
                </a:lnTo>
                <a:lnTo>
                  <a:pt x="967278" y="1258224"/>
                </a:lnTo>
                <a:cubicBezTo>
                  <a:pt x="967663" y="1257993"/>
                  <a:pt x="968125" y="1257916"/>
                  <a:pt x="968587" y="1257916"/>
                </a:cubicBezTo>
                <a:lnTo>
                  <a:pt x="974205" y="1257916"/>
                </a:lnTo>
                <a:cubicBezTo>
                  <a:pt x="974590" y="1257916"/>
                  <a:pt x="974975" y="1257993"/>
                  <a:pt x="975283" y="1258147"/>
                </a:cubicBezTo>
                <a:lnTo>
                  <a:pt x="982056" y="1260995"/>
                </a:lnTo>
                <a:lnTo>
                  <a:pt x="994756" y="1268769"/>
                </a:lnTo>
                <a:lnTo>
                  <a:pt x="998759" y="1269308"/>
                </a:lnTo>
                <a:cubicBezTo>
                  <a:pt x="999375" y="1269385"/>
                  <a:pt x="999990" y="1269692"/>
                  <a:pt x="1000375" y="1270077"/>
                </a:cubicBezTo>
                <a:lnTo>
                  <a:pt x="1002607" y="1272310"/>
                </a:lnTo>
                <a:cubicBezTo>
                  <a:pt x="1002992" y="1272694"/>
                  <a:pt x="1003223" y="1273156"/>
                  <a:pt x="1003377" y="1273618"/>
                </a:cubicBezTo>
                <a:lnTo>
                  <a:pt x="1003916" y="1275850"/>
                </a:lnTo>
                <a:cubicBezTo>
                  <a:pt x="1003993" y="1276312"/>
                  <a:pt x="1003993" y="1276696"/>
                  <a:pt x="1003916" y="1277159"/>
                </a:cubicBezTo>
                <a:lnTo>
                  <a:pt x="1002376" y="1283855"/>
                </a:lnTo>
                <a:lnTo>
                  <a:pt x="1002607" y="1285086"/>
                </a:lnTo>
                <a:lnTo>
                  <a:pt x="1004070" y="1286241"/>
                </a:lnTo>
                <a:lnTo>
                  <a:pt x="1005840" y="1286626"/>
                </a:lnTo>
                <a:lnTo>
                  <a:pt x="1014461" y="1286087"/>
                </a:lnTo>
                <a:cubicBezTo>
                  <a:pt x="1014614" y="1286087"/>
                  <a:pt x="1014845" y="1286087"/>
                  <a:pt x="1014999" y="1286087"/>
                </a:cubicBezTo>
                <a:lnTo>
                  <a:pt x="1018925" y="1286626"/>
                </a:lnTo>
                <a:cubicBezTo>
                  <a:pt x="1019464" y="1286703"/>
                  <a:pt x="1019925" y="1286933"/>
                  <a:pt x="1020310" y="1287242"/>
                </a:cubicBezTo>
                <a:lnTo>
                  <a:pt x="1023697" y="1290090"/>
                </a:lnTo>
                <a:cubicBezTo>
                  <a:pt x="1024082" y="1290397"/>
                  <a:pt x="1024313" y="1290782"/>
                  <a:pt x="1024467" y="1291167"/>
                </a:cubicBezTo>
                <a:lnTo>
                  <a:pt x="1028931" y="1302404"/>
                </a:lnTo>
                <a:lnTo>
                  <a:pt x="1031163" y="1306407"/>
                </a:lnTo>
                <a:lnTo>
                  <a:pt x="1035088" y="1308562"/>
                </a:lnTo>
                <a:lnTo>
                  <a:pt x="1062413" y="1312949"/>
                </a:lnTo>
                <a:lnTo>
                  <a:pt x="1078961" y="1311872"/>
                </a:lnTo>
                <a:lnTo>
                  <a:pt x="1096664" y="1312410"/>
                </a:lnTo>
                <a:lnTo>
                  <a:pt x="1104053" y="1311410"/>
                </a:lnTo>
                <a:lnTo>
                  <a:pt x="1109749" y="1307792"/>
                </a:lnTo>
                <a:lnTo>
                  <a:pt x="1112828" y="1305175"/>
                </a:lnTo>
                <a:cubicBezTo>
                  <a:pt x="1113059" y="1304945"/>
                  <a:pt x="1113367" y="1304791"/>
                  <a:pt x="1113751" y="1304636"/>
                </a:cubicBezTo>
                <a:lnTo>
                  <a:pt x="1117138" y="1303482"/>
                </a:lnTo>
                <a:cubicBezTo>
                  <a:pt x="1117754" y="1303328"/>
                  <a:pt x="1118370" y="1303328"/>
                  <a:pt x="1118909" y="1303482"/>
                </a:cubicBezTo>
                <a:lnTo>
                  <a:pt x="1125682" y="1305714"/>
                </a:lnTo>
                <a:cubicBezTo>
                  <a:pt x="1125990" y="1305791"/>
                  <a:pt x="1126298" y="1305945"/>
                  <a:pt x="1126528" y="1306176"/>
                </a:cubicBezTo>
                <a:lnTo>
                  <a:pt x="1138921" y="1315720"/>
                </a:lnTo>
                <a:lnTo>
                  <a:pt x="1153237" y="1330037"/>
                </a:lnTo>
                <a:lnTo>
                  <a:pt x="1166938" y="1340505"/>
                </a:lnTo>
                <a:lnTo>
                  <a:pt x="1180869" y="1341505"/>
                </a:lnTo>
                <a:lnTo>
                  <a:pt x="1193415" y="1338811"/>
                </a:lnTo>
                <a:cubicBezTo>
                  <a:pt x="1193646" y="1338734"/>
                  <a:pt x="1193800" y="1338734"/>
                  <a:pt x="1194031" y="1338734"/>
                </a:cubicBezTo>
                <a:lnTo>
                  <a:pt x="1203729" y="1338734"/>
                </a:lnTo>
                <a:lnTo>
                  <a:pt x="1211580" y="1336271"/>
                </a:lnTo>
                <a:lnTo>
                  <a:pt x="1219508" y="1327804"/>
                </a:lnTo>
                <a:cubicBezTo>
                  <a:pt x="1219662" y="1327651"/>
                  <a:pt x="1219739" y="1327574"/>
                  <a:pt x="1219893" y="1327420"/>
                </a:cubicBezTo>
                <a:lnTo>
                  <a:pt x="1242984" y="1311102"/>
                </a:lnTo>
                <a:cubicBezTo>
                  <a:pt x="1243907" y="1310409"/>
                  <a:pt x="1245216" y="1310409"/>
                  <a:pt x="1246139" y="1311102"/>
                </a:cubicBezTo>
                <a:lnTo>
                  <a:pt x="1287934" y="1339119"/>
                </a:lnTo>
                <a:lnTo>
                  <a:pt x="1312103" y="1334347"/>
                </a:lnTo>
                <a:lnTo>
                  <a:pt x="1325726" y="1325649"/>
                </a:lnTo>
                <a:cubicBezTo>
                  <a:pt x="1326034" y="1325495"/>
                  <a:pt x="1326342" y="1325341"/>
                  <a:pt x="1326650" y="1325265"/>
                </a:cubicBezTo>
                <a:lnTo>
                  <a:pt x="1337349" y="1323032"/>
                </a:lnTo>
                <a:cubicBezTo>
                  <a:pt x="1337502" y="1322955"/>
                  <a:pt x="1337733" y="1322955"/>
                  <a:pt x="1337887" y="1322955"/>
                </a:cubicBezTo>
                <a:cubicBezTo>
                  <a:pt x="1338272" y="1322955"/>
                  <a:pt x="1338580" y="1323032"/>
                  <a:pt x="1338965" y="1323186"/>
                </a:cubicBezTo>
                <a:lnTo>
                  <a:pt x="1350202" y="1327651"/>
                </a:lnTo>
                <a:cubicBezTo>
                  <a:pt x="1350433" y="1327727"/>
                  <a:pt x="1350741" y="1327881"/>
                  <a:pt x="1350972" y="1328113"/>
                </a:cubicBezTo>
                <a:lnTo>
                  <a:pt x="1390919" y="1360748"/>
                </a:lnTo>
                <a:lnTo>
                  <a:pt x="1400233" y="1366751"/>
                </a:lnTo>
                <a:lnTo>
                  <a:pt x="1408776" y="1370754"/>
                </a:lnTo>
                <a:lnTo>
                  <a:pt x="1412394" y="1370369"/>
                </a:lnTo>
                <a:lnTo>
                  <a:pt x="1415627" y="1366289"/>
                </a:lnTo>
                <a:lnTo>
                  <a:pt x="1420476" y="1358130"/>
                </a:lnTo>
                <a:lnTo>
                  <a:pt x="1438795" y="1337426"/>
                </a:lnTo>
                <a:lnTo>
                  <a:pt x="1450802" y="1326496"/>
                </a:lnTo>
                <a:cubicBezTo>
                  <a:pt x="1451033" y="1326265"/>
                  <a:pt x="1451341" y="1326111"/>
                  <a:pt x="1451648" y="1325957"/>
                </a:cubicBezTo>
                <a:lnTo>
                  <a:pt x="1461193" y="1322032"/>
                </a:lnTo>
                <a:cubicBezTo>
                  <a:pt x="1462039" y="1321724"/>
                  <a:pt x="1462963" y="1321801"/>
                  <a:pt x="1463733" y="1322263"/>
                </a:cubicBezTo>
                <a:lnTo>
                  <a:pt x="1475509" y="1329575"/>
                </a:lnTo>
                <a:cubicBezTo>
                  <a:pt x="1475663" y="1329652"/>
                  <a:pt x="1475894" y="1329806"/>
                  <a:pt x="1476048" y="1329960"/>
                </a:cubicBezTo>
                <a:lnTo>
                  <a:pt x="1487670" y="1341582"/>
                </a:lnTo>
                <a:lnTo>
                  <a:pt x="1499447" y="1349279"/>
                </a:lnTo>
                <a:lnTo>
                  <a:pt x="1514456" y="1346739"/>
                </a:lnTo>
                <a:lnTo>
                  <a:pt x="1524000" y="1338811"/>
                </a:lnTo>
                <a:lnTo>
                  <a:pt x="1527694" y="1335117"/>
                </a:lnTo>
                <a:lnTo>
                  <a:pt x="1529157" y="1326727"/>
                </a:lnTo>
                <a:lnTo>
                  <a:pt x="1528618" y="1316336"/>
                </a:lnTo>
                <a:lnTo>
                  <a:pt x="1528618" y="1302712"/>
                </a:lnTo>
                <a:lnTo>
                  <a:pt x="1530927" y="1290397"/>
                </a:lnTo>
                <a:cubicBezTo>
                  <a:pt x="1531004" y="1290012"/>
                  <a:pt x="1531158" y="1289704"/>
                  <a:pt x="1531389" y="1289397"/>
                </a:cubicBezTo>
                <a:lnTo>
                  <a:pt x="1538162" y="1279237"/>
                </a:lnTo>
                <a:lnTo>
                  <a:pt x="1546937" y="1270385"/>
                </a:lnTo>
                <a:lnTo>
                  <a:pt x="1553402" y="1261688"/>
                </a:lnTo>
                <a:lnTo>
                  <a:pt x="1565025" y="1242214"/>
                </a:lnTo>
                <a:lnTo>
                  <a:pt x="1570951" y="1235595"/>
                </a:lnTo>
                <a:cubicBezTo>
                  <a:pt x="1571182" y="1235364"/>
                  <a:pt x="1571413" y="1235133"/>
                  <a:pt x="1571721" y="1234979"/>
                </a:cubicBezTo>
                <a:lnTo>
                  <a:pt x="1591579" y="1224511"/>
                </a:lnTo>
                <a:lnTo>
                  <a:pt x="1605896" y="1210734"/>
                </a:lnTo>
                <a:cubicBezTo>
                  <a:pt x="1606127" y="1210503"/>
                  <a:pt x="1606358" y="1210349"/>
                  <a:pt x="1606588" y="1210272"/>
                </a:cubicBezTo>
                <a:lnTo>
                  <a:pt x="1615594" y="1205808"/>
                </a:lnTo>
                <a:cubicBezTo>
                  <a:pt x="1615825" y="1205654"/>
                  <a:pt x="1616133" y="1205576"/>
                  <a:pt x="1616441" y="1205576"/>
                </a:cubicBezTo>
                <a:lnTo>
                  <a:pt x="1628217" y="1203883"/>
                </a:lnTo>
                <a:lnTo>
                  <a:pt x="1680095" y="1204422"/>
                </a:lnTo>
                <a:lnTo>
                  <a:pt x="1694103" y="1201728"/>
                </a:lnTo>
                <a:lnTo>
                  <a:pt x="1705110" y="1197033"/>
                </a:lnTo>
                <a:lnTo>
                  <a:pt x="1712268" y="1189875"/>
                </a:lnTo>
                <a:lnTo>
                  <a:pt x="1717656" y="1178483"/>
                </a:lnTo>
                <a:lnTo>
                  <a:pt x="1721966" y="1162628"/>
                </a:lnTo>
                <a:cubicBezTo>
                  <a:pt x="1722120" y="1162242"/>
                  <a:pt x="1722274" y="1161858"/>
                  <a:pt x="1722582" y="1161550"/>
                </a:cubicBezTo>
                <a:lnTo>
                  <a:pt x="1736667" y="1145232"/>
                </a:lnTo>
                <a:cubicBezTo>
                  <a:pt x="1736821" y="1145001"/>
                  <a:pt x="1737052" y="1144848"/>
                  <a:pt x="1737206" y="1144771"/>
                </a:cubicBezTo>
                <a:lnTo>
                  <a:pt x="1761375" y="1128453"/>
                </a:lnTo>
                <a:lnTo>
                  <a:pt x="1831571" y="1097280"/>
                </a:lnTo>
                <a:lnTo>
                  <a:pt x="1850659" y="1086889"/>
                </a:lnTo>
                <a:lnTo>
                  <a:pt x="1873596" y="1063953"/>
                </a:lnTo>
                <a:lnTo>
                  <a:pt x="1864437" y="1055640"/>
                </a:lnTo>
                <a:lnTo>
                  <a:pt x="1852045" y="1051329"/>
                </a:lnTo>
                <a:cubicBezTo>
                  <a:pt x="1851814" y="1051252"/>
                  <a:pt x="1851583" y="1051175"/>
                  <a:pt x="1851429" y="1051022"/>
                </a:cubicBezTo>
                <a:lnTo>
                  <a:pt x="1843424" y="1045634"/>
                </a:lnTo>
                <a:lnTo>
                  <a:pt x="1840114" y="1044787"/>
                </a:lnTo>
                <a:lnTo>
                  <a:pt x="1831494" y="1047250"/>
                </a:lnTo>
                <a:lnTo>
                  <a:pt x="1829031" y="1047943"/>
                </a:lnTo>
                <a:lnTo>
                  <a:pt x="1824720" y="1048559"/>
                </a:lnTo>
                <a:cubicBezTo>
                  <a:pt x="1824413" y="1048559"/>
                  <a:pt x="1824182" y="1048636"/>
                  <a:pt x="1823874" y="1048559"/>
                </a:cubicBezTo>
                <a:lnTo>
                  <a:pt x="1820487" y="1048020"/>
                </a:lnTo>
                <a:lnTo>
                  <a:pt x="1813329" y="1045634"/>
                </a:lnTo>
                <a:lnTo>
                  <a:pt x="1811097" y="1045325"/>
                </a:lnTo>
                <a:lnTo>
                  <a:pt x="1805555" y="1047327"/>
                </a:lnTo>
                <a:lnTo>
                  <a:pt x="1802015" y="1049405"/>
                </a:lnTo>
                <a:cubicBezTo>
                  <a:pt x="1801553" y="1049636"/>
                  <a:pt x="1801091" y="1049790"/>
                  <a:pt x="1800629" y="1049790"/>
                </a:cubicBezTo>
                <a:lnTo>
                  <a:pt x="1796165" y="1049790"/>
                </a:lnTo>
                <a:cubicBezTo>
                  <a:pt x="1795626" y="1049790"/>
                  <a:pt x="1795087" y="1049636"/>
                  <a:pt x="1794625" y="1049328"/>
                </a:cubicBezTo>
                <a:lnTo>
                  <a:pt x="1775460" y="1036936"/>
                </a:lnTo>
                <a:lnTo>
                  <a:pt x="1737514" y="1019156"/>
                </a:lnTo>
                <a:cubicBezTo>
                  <a:pt x="1737206" y="1019002"/>
                  <a:pt x="1736898" y="1018771"/>
                  <a:pt x="1736590" y="1018463"/>
                </a:cubicBezTo>
                <a:lnTo>
                  <a:pt x="1732126" y="1013383"/>
                </a:lnTo>
                <a:lnTo>
                  <a:pt x="1724198" y="999914"/>
                </a:lnTo>
                <a:lnTo>
                  <a:pt x="1720504" y="997143"/>
                </a:lnTo>
                <a:lnTo>
                  <a:pt x="1712499" y="994449"/>
                </a:lnTo>
                <a:cubicBezTo>
                  <a:pt x="1712037" y="994295"/>
                  <a:pt x="1711652" y="993987"/>
                  <a:pt x="1711267" y="993679"/>
                </a:cubicBezTo>
                <a:lnTo>
                  <a:pt x="1706803" y="988599"/>
                </a:lnTo>
                <a:cubicBezTo>
                  <a:pt x="1706572" y="988368"/>
                  <a:pt x="1706418" y="988137"/>
                  <a:pt x="1706341" y="987829"/>
                </a:cubicBezTo>
                <a:lnTo>
                  <a:pt x="1703493" y="981056"/>
                </a:lnTo>
                <a:lnTo>
                  <a:pt x="1700337" y="975745"/>
                </a:lnTo>
                <a:lnTo>
                  <a:pt x="1697105" y="975129"/>
                </a:lnTo>
                <a:lnTo>
                  <a:pt x="1686252" y="982364"/>
                </a:lnTo>
                <a:cubicBezTo>
                  <a:pt x="1685790" y="982672"/>
                  <a:pt x="1685251" y="982826"/>
                  <a:pt x="1684713" y="982826"/>
                </a:cubicBezTo>
                <a:lnTo>
                  <a:pt x="1684713" y="982826"/>
                </a:lnTo>
                <a:lnTo>
                  <a:pt x="1679094" y="982826"/>
                </a:lnTo>
                <a:lnTo>
                  <a:pt x="1679094" y="982826"/>
                </a:lnTo>
                <a:cubicBezTo>
                  <a:pt x="1677862" y="982826"/>
                  <a:pt x="1676785" y="982057"/>
                  <a:pt x="1676400" y="980902"/>
                </a:cubicBezTo>
                <a:lnTo>
                  <a:pt x="1674707" y="975822"/>
                </a:lnTo>
                <a:cubicBezTo>
                  <a:pt x="1674553" y="975360"/>
                  <a:pt x="1674553" y="974898"/>
                  <a:pt x="1674630" y="974437"/>
                </a:cubicBezTo>
                <a:lnTo>
                  <a:pt x="1675784" y="968279"/>
                </a:lnTo>
                <a:lnTo>
                  <a:pt x="1677477" y="961352"/>
                </a:lnTo>
                <a:lnTo>
                  <a:pt x="1677862" y="957580"/>
                </a:lnTo>
                <a:lnTo>
                  <a:pt x="1670550" y="951192"/>
                </a:lnTo>
                <a:lnTo>
                  <a:pt x="1656311" y="942494"/>
                </a:lnTo>
                <a:lnTo>
                  <a:pt x="1643688" y="932796"/>
                </a:lnTo>
                <a:cubicBezTo>
                  <a:pt x="1642995" y="932257"/>
                  <a:pt x="1642610" y="931410"/>
                  <a:pt x="1642610" y="930564"/>
                </a:cubicBezTo>
                <a:lnTo>
                  <a:pt x="1642610" y="921559"/>
                </a:lnTo>
                <a:cubicBezTo>
                  <a:pt x="1643226" y="920866"/>
                  <a:pt x="1643380" y="920250"/>
                  <a:pt x="1643688" y="919788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2" name="Forma libre: forma 114">
            <a:extLst>
              <a:ext uri="{FF2B5EF4-FFF2-40B4-BE49-F238E27FC236}">
                <a16:creationId xmlns:a16="http://schemas.microsoft.com/office/drawing/2014/main" id="{BDA60CEE-DD16-94C5-5A6A-C16691B45BB1}"/>
              </a:ext>
            </a:extLst>
          </p:cNvPr>
          <p:cNvSpPr/>
          <p:nvPr/>
        </p:nvSpPr>
        <p:spPr>
          <a:xfrm>
            <a:off x="9918239" y="3729562"/>
            <a:ext cx="835271" cy="962693"/>
          </a:xfrm>
          <a:custGeom>
            <a:avLst/>
            <a:gdLst>
              <a:gd name="connsiteX0" fmla="*/ 817803 w 1087812"/>
              <a:gd name="connsiteY0" fmla="*/ 388389 h 1253759"/>
              <a:gd name="connsiteX1" fmla="*/ 818958 w 1087812"/>
              <a:gd name="connsiteY1" fmla="*/ 157788 h 1253759"/>
              <a:gd name="connsiteX2" fmla="*/ 816187 w 1087812"/>
              <a:gd name="connsiteY2" fmla="*/ 143702 h 1253759"/>
              <a:gd name="connsiteX3" fmla="*/ 816418 w 1087812"/>
              <a:gd name="connsiteY3" fmla="*/ 141932 h 1253759"/>
              <a:gd name="connsiteX4" fmla="*/ 810029 w 1087812"/>
              <a:gd name="connsiteY4" fmla="*/ 138468 h 1253759"/>
              <a:gd name="connsiteX5" fmla="*/ 793712 w 1087812"/>
              <a:gd name="connsiteY5" fmla="*/ 133619 h 1253759"/>
              <a:gd name="connsiteX6" fmla="*/ 776009 w 1087812"/>
              <a:gd name="connsiteY6" fmla="*/ 132542 h 1253759"/>
              <a:gd name="connsiteX7" fmla="*/ 775162 w 1087812"/>
              <a:gd name="connsiteY7" fmla="*/ 132311 h 1253759"/>
              <a:gd name="connsiteX8" fmla="*/ 763924 w 1087812"/>
              <a:gd name="connsiteY8" fmla="*/ 127847 h 1253759"/>
              <a:gd name="connsiteX9" fmla="*/ 744605 w 1087812"/>
              <a:gd name="connsiteY9" fmla="*/ 118225 h 1253759"/>
              <a:gd name="connsiteX10" fmla="*/ 744066 w 1087812"/>
              <a:gd name="connsiteY10" fmla="*/ 117841 h 1253759"/>
              <a:gd name="connsiteX11" fmla="*/ 703580 w 1087812"/>
              <a:gd name="connsiteY11" fmla="*/ 84128 h 1253759"/>
              <a:gd name="connsiteX12" fmla="*/ 702733 w 1087812"/>
              <a:gd name="connsiteY12" fmla="*/ 83050 h 1253759"/>
              <a:gd name="connsiteX13" fmla="*/ 700501 w 1087812"/>
              <a:gd name="connsiteY13" fmla="*/ 77432 h 1253759"/>
              <a:gd name="connsiteX14" fmla="*/ 700347 w 1087812"/>
              <a:gd name="connsiteY14" fmla="*/ 76123 h 1253759"/>
              <a:gd name="connsiteX15" fmla="*/ 700886 w 1087812"/>
              <a:gd name="connsiteY15" fmla="*/ 69350 h 1253759"/>
              <a:gd name="connsiteX16" fmla="*/ 701117 w 1087812"/>
              <a:gd name="connsiteY16" fmla="*/ 68503 h 1253759"/>
              <a:gd name="connsiteX17" fmla="*/ 717435 w 1087812"/>
              <a:gd name="connsiteY17" fmla="*/ 29095 h 1253759"/>
              <a:gd name="connsiteX18" fmla="*/ 721206 w 1087812"/>
              <a:gd name="connsiteY18" fmla="*/ 9929 h 1253759"/>
              <a:gd name="connsiteX19" fmla="*/ 721899 w 1087812"/>
              <a:gd name="connsiteY19" fmla="*/ 0 h 1253759"/>
              <a:gd name="connsiteX20" fmla="*/ 710430 w 1087812"/>
              <a:gd name="connsiteY20" fmla="*/ 8313 h 1253759"/>
              <a:gd name="connsiteX21" fmla="*/ 701733 w 1087812"/>
              <a:gd name="connsiteY21" fmla="*/ 16549 h 1253759"/>
              <a:gd name="connsiteX22" fmla="*/ 696961 w 1087812"/>
              <a:gd name="connsiteY22" fmla="*/ 20089 h 1253759"/>
              <a:gd name="connsiteX23" fmla="*/ 689803 w 1087812"/>
              <a:gd name="connsiteY23" fmla="*/ 23707 h 1253759"/>
              <a:gd name="connsiteX24" fmla="*/ 688802 w 1087812"/>
              <a:gd name="connsiteY24" fmla="*/ 24015 h 1253759"/>
              <a:gd name="connsiteX25" fmla="*/ 666866 w 1087812"/>
              <a:gd name="connsiteY25" fmla="*/ 26246 h 1253759"/>
              <a:gd name="connsiteX26" fmla="*/ 650394 w 1087812"/>
              <a:gd name="connsiteY26" fmla="*/ 30711 h 1253759"/>
              <a:gd name="connsiteX27" fmla="*/ 637694 w 1087812"/>
              <a:gd name="connsiteY27" fmla="*/ 35175 h 1253759"/>
              <a:gd name="connsiteX28" fmla="*/ 637001 w 1087812"/>
              <a:gd name="connsiteY28" fmla="*/ 35329 h 1253759"/>
              <a:gd name="connsiteX29" fmla="*/ 629150 w 1087812"/>
              <a:gd name="connsiteY29" fmla="*/ 35868 h 1253759"/>
              <a:gd name="connsiteX30" fmla="*/ 622762 w 1087812"/>
              <a:gd name="connsiteY30" fmla="*/ 35868 h 1253759"/>
              <a:gd name="connsiteX31" fmla="*/ 619375 w 1087812"/>
              <a:gd name="connsiteY31" fmla="*/ 37330 h 1253759"/>
              <a:gd name="connsiteX32" fmla="*/ 618298 w 1087812"/>
              <a:gd name="connsiteY32" fmla="*/ 37561 h 1253759"/>
              <a:gd name="connsiteX33" fmla="*/ 612140 w 1087812"/>
              <a:gd name="connsiteY33" fmla="*/ 37561 h 1253759"/>
              <a:gd name="connsiteX34" fmla="*/ 597824 w 1087812"/>
              <a:gd name="connsiteY34" fmla="*/ 39716 h 1253759"/>
              <a:gd name="connsiteX35" fmla="*/ 591897 w 1087812"/>
              <a:gd name="connsiteY35" fmla="*/ 42718 h 1253759"/>
              <a:gd name="connsiteX36" fmla="*/ 586586 w 1087812"/>
              <a:gd name="connsiteY36" fmla="*/ 48029 h 1253759"/>
              <a:gd name="connsiteX37" fmla="*/ 583045 w 1087812"/>
              <a:gd name="connsiteY37" fmla="*/ 51031 h 1253759"/>
              <a:gd name="connsiteX38" fmla="*/ 582353 w 1087812"/>
              <a:gd name="connsiteY38" fmla="*/ 51416 h 1253759"/>
              <a:gd name="connsiteX39" fmla="*/ 577273 w 1087812"/>
              <a:gd name="connsiteY39" fmla="*/ 53648 h 1253759"/>
              <a:gd name="connsiteX40" fmla="*/ 576657 w 1087812"/>
              <a:gd name="connsiteY40" fmla="*/ 53802 h 1253759"/>
              <a:gd name="connsiteX41" fmla="*/ 562879 w 1087812"/>
              <a:gd name="connsiteY41" fmla="*/ 56573 h 1253759"/>
              <a:gd name="connsiteX42" fmla="*/ 555260 w 1087812"/>
              <a:gd name="connsiteY42" fmla="*/ 59806 h 1253759"/>
              <a:gd name="connsiteX43" fmla="*/ 529783 w 1087812"/>
              <a:gd name="connsiteY43" fmla="*/ 65501 h 1253759"/>
              <a:gd name="connsiteX44" fmla="*/ 518314 w 1087812"/>
              <a:gd name="connsiteY44" fmla="*/ 71505 h 1253759"/>
              <a:gd name="connsiteX45" fmla="*/ 517467 w 1087812"/>
              <a:gd name="connsiteY45" fmla="*/ 71813 h 1253759"/>
              <a:gd name="connsiteX46" fmla="*/ 510694 w 1087812"/>
              <a:gd name="connsiteY46" fmla="*/ 72967 h 1253759"/>
              <a:gd name="connsiteX47" fmla="*/ 504921 w 1087812"/>
              <a:gd name="connsiteY47" fmla="*/ 73583 h 1253759"/>
              <a:gd name="connsiteX48" fmla="*/ 504306 w 1087812"/>
              <a:gd name="connsiteY48" fmla="*/ 73583 h 1253759"/>
              <a:gd name="connsiteX49" fmla="*/ 504306 w 1087812"/>
              <a:gd name="connsiteY49" fmla="*/ 73583 h 1253759"/>
              <a:gd name="connsiteX50" fmla="*/ 499226 w 1087812"/>
              <a:gd name="connsiteY50" fmla="*/ 73044 h 1253759"/>
              <a:gd name="connsiteX51" fmla="*/ 498533 w 1087812"/>
              <a:gd name="connsiteY51" fmla="*/ 72891 h 1253759"/>
              <a:gd name="connsiteX52" fmla="*/ 493992 w 1087812"/>
              <a:gd name="connsiteY52" fmla="*/ 71197 h 1253759"/>
              <a:gd name="connsiteX53" fmla="*/ 493453 w 1087812"/>
              <a:gd name="connsiteY53" fmla="*/ 70889 h 1253759"/>
              <a:gd name="connsiteX54" fmla="*/ 490451 w 1087812"/>
              <a:gd name="connsiteY54" fmla="*/ 68888 h 1253759"/>
              <a:gd name="connsiteX55" fmla="*/ 483139 w 1087812"/>
              <a:gd name="connsiteY55" fmla="*/ 66964 h 1253759"/>
              <a:gd name="connsiteX56" fmla="*/ 478752 w 1087812"/>
              <a:gd name="connsiteY56" fmla="*/ 67964 h 1253759"/>
              <a:gd name="connsiteX57" fmla="*/ 477828 w 1087812"/>
              <a:gd name="connsiteY57" fmla="*/ 68041 h 1253759"/>
              <a:gd name="connsiteX58" fmla="*/ 463742 w 1087812"/>
              <a:gd name="connsiteY58" fmla="*/ 66348 h 1253759"/>
              <a:gd name="connsiteX59" fmla="*/ 429260 w 1087812"/>
              <a:gd name="connsiteY59" fmla="*/ 67503 h 1253759"/>
              <a:gd name="connsiteX60" fmla="*/ 428644 w 1087812"/>
              <a:gd name="connsiteY60" fmla="*/ 67426 h 1253759"/>
              <a:gd name="connsiteX61" fmla="*/ 423487 w 1087812"/>
              <a:gd name="connsiteY61" fmla="*/ 66502 h 1253759"/>
              <a:gd name="connsiteX62" fmla="*/ 422102 w 1087812"/>
              <a:gd name="connsiteY62" fmla="*/ 67348 h 1253759"/>
              <a:gd name="connsiteX63" fmla="*/ 416791 w 1087812"/>
              <a:gd name="connsiteY63" fmla="*/ 74738 h 1253759"/>
              <a:gd name="connsiteX64" fmla="*/ 400704 w 1087812"/>
              <a:gd name="connsiteY64" fmla="*/ 90285 h 1253759"/>
              <a:gd name="connsiteX65" fmla="*/ 390775 w 1087812"/>
              <a:gd name="connsiteY65" fmla="*/ 97290 h 1253759"/>
              <a:gd name="connsiteX66" fmla="*/ 378152 w 1087812"/>
              <a:gd name="connsiteY66" fmla="*/ 104217 h 1253759"/>
              <a:gd name="connsiteX67" fmla="*/ 358063 w 1087812"/>
              <a:gd name="connsiteY67" fmla="*/ 111144 h 1253759"/>
              <a:gd name="connsiteX68" fmla="*/ 327583 w 1087812"/>
              <a:gd name="connsiteY68" fmla="*/ 127847 h 1253759"/>
              <a:gd name="connsiteX69" fmla="*/ 310111 w 1087812"/>
              <a:gd name="connsiteY69" fmla="*/ 140393 h 1253759"/>
              <a:gd name="connsiteX70" fmla="*/ 303568 w 1087812"/>
              <a:gd name="connsiteY70" fmla="*/ 147474 h 1253759"/>
              <a:gd name="connsiteX71" fmla="*/ 295487 w 1087812"/>
              <a:gd name="connsiteY71" fmla="*/ 154478 h 1253759"/>
              <a:gd name="connsiteX72" fmla="*/ 288329 w 1087812"/>
              <a:gd name="connsiteY72" fmla="*/ 158711 h 1253759"/>
              <a:gd name="connsiteX73" fmla="*/ 286481 w 1087812"/>
              <a:gd name="connsiteY73" fmla="*/ 159019 h 1253759"/>
              <a:gd name="connsiteX74" fmla="*/ 279708 w 1087812"/>
              <a:gd name="connsiteY74" fmla="*/ 157865 h 1253759"/>
              <a:gd name="connsiteX75" fmla="*/ 275475 w 1087812"/>
              <a:gd name="connsiteY75" fmla="*/ 156633 h 1253759"/>
              <a:gd name="connsiteX76" fmla="*/ 274166 w 1087812"/>
              <a:gd name="connsiteY76" fmla="*/ 155864 h 1253759"/>
              <a:gd name="connsiteX77" fmla="*/ 267316 w 1087812"/>
              <a:gd name="connsiteY77" fmla="*/ 148474 h 1253759"/>
              <a:gd name="connsiteX78" fmla="*/ 255001 w 1087812"/>
              <a:gd name="connsiteY78" fmla="*/ 143625 h 1253759"/>
              <a:gd name="connsiteX79" fmla="*/ 254308 w 1087812"/>
              <a:gd name="connsiteY79" fmla="*/ 143241 h 1253759"/>
              <a:gd name="connsiteX80" fmla="*/ 244764 w 1087812"/>
              <a:gd name="connsiteY80" fmla="*/ 135698 h 1253759"/>
              <a:gd name="connsiteX81" fmla="*/ 241916 w 1087812"/>
              <a:gd name="connsiteY81" fmla="*/ 136467 h 1253759"/>
              <a:gd name="connsiteX82" fmla="*/ 240376 w 1087812"/>
              <a:gd name="connsiteY82" fmla="*/ 165947 h 1253759"/>
              <a:gd name="connsiteX83" fmla="*/ 238683 w 1087812"/>
              <a:gd name="connsiteY83" fmla="*/ 176953 h 1253759"/>
              <a:gd name="connsiteX84" fmla="*/ 236374 w 1087812"/>
              <a:gd name="connsiteY84" fmla="*/ 185651 h 1253759"/>
              <a:gd name="connsiteX85" fmla="*/ 235835 w 1087812"/>
              <a:gd name="connsiteY85" fmla="*/ 186652 h 1253759"/>
              <a:gd name="connsiteX86" fmla="*/ 225675 w 1087812"/>
              <a:gd name="connsiteY86" fmla="*/ 199582 h 1253759"/>
              <a:gd name="connsiteX87" fmla="*/ 222750 w 1087812"/>
              <a:gd name="connsiteY87" fmla="*/ 205047 h 1253759"/>
              <a:gd name="connsiteX88" fmla="*/ 219441 w 1087812"/>
              <a:gd name="connsiteY88" fmla="*/ 217671 h 1253759"/>
              <a:gd name="connsiteX89" fmla="*/ 211436 w 1087812"/>
              <a:gd name="connsiteY89" fmla="*/ 236605 h 1253759"/>
              <a:gd name="connsiteX90" fmla="*/ 206972 w 1087812"/>
              <a:gd name="connsiteY90" fmla="*/ 244918 h 1253759"/>
              <a:gd name="connsiteX91" fmla="*/ 204816 w 1087812"/>
              <a:gd name="connsiteY91" fmla="*/ 254154 h 1253759"/>
              <a:gd name="connsiteX92" fmla="*/ 201969 w 1087812"/>
              <a:gd name="connsiteY92" fmla="*/ 264930 h 1253759"/>
              <a:gd name="connsiteX93" fmla="*/ 184420 w 1087812"/>
              <a:gd name="connsiteY93" fmla="*/ 306416 h 1253759"/>
              <a:gd name="connsiteX94" fmla="*/ 183958 w 1087812"/>
              <a:gd name="connsiteY94" fmla="*/ 307109 h 1253759"/>
              <a:gd name="connsiteX95" fmla="*/ 181649 w 1087812"/>
              <a:gd name="connsiteY95" fmla="*/ 309880 h 1253759"/>
              <a:gd name="connsiteX96" fmla="*/ 180648 w 1087812"/>
              <a:gd name="connsiteY96" fmla="*/ 316422 h 1253759"/>
              <a:gd name="connsiteX97" fmla="*/ 180648 w 1087812"/>
              <a:gd name="connsiteY97" fmla="*/ 328738 h 1253759"/>
              <a:gd name="connsiteX98" fmla="*/ 185882 w 1087812"/>
              <a:gd name="connsiteY98" fmla="*/ 337666 h 1253759"/>
              <a:gd name="connsiteX99" fmla="*/ 186113 w 1087812"/>
              <a:gd name="connsiteY99" fmla="*/ 338205 h 1253759"/>
              <a:gd name="connsiteX100" fmla="*/ 187113 w 1087812"/>
              <a:gd name="connsiteY100" fmla="*/ 341284 h 1253759"/>
              <a:gd name="connsiteX101" fmla="*/ 191424 w 1087812"/>
              <a:gd name="connsiteY101" fmla="*/ 348288 h 1253759"/>
              <a:gd name="connsiteX102" fmla="*/ 194195 w 1087812"/>
              <a:gd name="connsiteY102" fmla="*/ 353830 h 1253759"/>
              <a:gd name="connsiteX103" fmla="*/ 197350 w 1087812"/>
              <a:gd name="connsiteY103" fmla="*/ 357524 h 1253759"/>
              <a:gd name="connsiteX104" fmla="*/ 197889 w 1087812"/>
              <a:gd name="connsiteY104" fmla="*/ 358448 h 1253759"/>
              <a:gd name="connsiteX105" fmla="*/ 199583 w 1087812"/>
              <a:gd name="connsiteY105" fmla="*/ 363528 h 1253759"/>
              <a:gd name="connsiteX106" fmla="*/ 199583 w 1087812"/>
              <a:gd name="connsiteY106" fmla="*/ 365298 h 1253759"/>
              <a:gd name="connsiteX107" fmla="*/ 198428 w 1087812"/>
              <a:gd name="connsiteY107" fmla="*/ 368685 h 1253759"/>
              <a:gd name="connsiteX108" fmla="*/ 196504 w 1087812"/>
              <a:gd name="connsiteY108" fmla="*/ 370532 h 1253759"/>
              <a:gd name="connsiteX109" fmla="*/ 192578 w 1087812"/>
              <a:gd name="connsiteY109" fmla="*/ 371687 h 1253759"/>
              <a:gd name="connsiteX110" fmla="*/ 190808 w 1087812"/>
              <a:gd name="connsiteY110" fmla="*/ 371610 h 1253759"/>
              <a:gd name="connsiteX111" fmla="*/ 186344 w 1087812"/>
              <a:gd name="connsiteY111" fmla="*/ 369916 h 1253759"/>
              <a:gd name="connsiteX112" fmla="*/ 185189 w 1087812"/>
              <a:gd name="connsiteY112" fmla="*/ 369070 h 1253759"/>
              <a:gd name="connsiteX113" fmla="*/ 182341 w 1087812"/>
              <a:gd name="connsiteY113" fmla="*/ 365683 h 1253759"/>
              <a:gd name="connsiteX114" fmla="*/ 181803 w 1087812"/>
              <a:gd name="connsiteY114" fmla="*/ 364528 h 1253759"/>
              <a:gd name="connsiteX115" fmla="*/ 179185 w 1087812"/>
              <a:gd name="connsiteY115" fmla="*/ 352983 h 1253759"/>
              <a:gd name="connsiteX116" fmla="*/ 178262 w 1087812"/>
              <a:gd name="connsiteY116" fmla="*/ 353907 h 1253759"/>
              <a:gd name="connsiteX117" fmla="*/ 177877 w 1087812"/>
              <a:gd name="connsiteY117" fmla="*/ 357601 h 1253759"/>
              <a:gd name="connsiteX118" fmla="*/ 178416 w 1087812"/>
              <a:gd name="connsiteY118" fmla="*/ 361219 h 1253759"/>
              <a:gd name="connsiteX119" fmla="*/ 178416 w 1087812"/>
              <a:gd name="connsiteY119" fmla="*/ 362142 h 1253759"/>
              <a:gd name="connsiteX120" fmla="*/ 177877 w 1087812"/>
              <a:gd name="connsiteY120" fmla="*/ 364990 h 1253759"/>
              <a:gd name="connsiteX121" fmla="*/ 176646 w 1087812"/>
              <a:gd name="connsiteY121" fmla="*/ 366761 h 1253759"/>
              <a:gd name="connsiteX122" fmla="*/ 174567 w 1087812"/>
              <a:gd name="connsiteY122" fmla="*/ 367146 h 1253759"/>
              <a:gd name="connsiteX123" fmla="*/ 170026 w 1087812"/>
              <a:gd name="connsiteY123" fmla="*/ 366222 h 1253759"/>
              <a:gd name="connsiteX124" fmla="*/ 169026 w 1087812"/>
              <a:gd name="connsiteY124" fmla="*/ 366837 h 1253759"/>
              <a:gd name="connsiteX125" fmla="*/ 168410 w 1087812"/>
              <a:gd name="connsiteY125" fmla="*/ 368762 h 1253759"/>
              <a:gd name="connsiteX126" fmla="*/ 168410 w 1087812"/>
              <a:gd name="connsiteY126" fmla="*/ 368762 h 1253759"/>
              <a:gd name="connsiteX127" fmla="*/ 168410 w 1087812"/>
              <a:gd name="connsiteY127" fmla="*/ 376767 h 1253759"/>
              <a:gd name="connsiteX128" fmla="*/ 167794 w 1087812"/>
              <a:gd name="connsiteY128" fmla="*/ 380615 h 1253759"/>
              <a:gd name="connsiteX129" fmla="*/ 167563 w 1087812"/>
              <a:gd name="connsiteY129" fmla="*/ 381385 h 1253759"/>
              <a:gd name="connsiteX130" fmla="*/ 163099 w 1087812"/>
              <a:gd name="connsiteY130" fmla="*/ 390929 h 1253759"/>
              <a:gd name="connsiteX131" fmla="*/ 158943 w 1087812"/>
              <a:gd name="connsiteY131" fmla="*/ 396933 h 1253759"/>
              <a:gd name="connsiteX132" fmla="*/ 158250 w 1087812"/>
              <a:gd name="connsiteY132" fmla="*/ 397625 h 1253759"/>
              <a:gd name="connsiteX133" fmla="*/ 151169 w 1087812"/>
              <a:gd name="connsiteY133" fmla="*/ 402474 h 1253759"/>
              <a:gd name="connsiteX134" fmla="*/ 134466 w 1087812"/>
              <a:gd name="connsiteY134" fmla="*/ 420254 h 1253759"/>
              <a:gd name="connsiteX135" fmla="*/ 133081 w 1087812"/>
              <a:gd name="connsiteY135" fmla="*/ 421101 h 1253759"/>
              <a:gd name="connsiteX136" fmla="*/ 128617 w 1087812"/>
              <a:gd name="connsiteY136" fmla="*/ 422256 h 1253759"/>
              <a:gd name="connsiteX137" fmla="*/ 127539 w 1087812"/>
              <a:gd name="connsiteY137" fmla="*/ 422333 h 1253759"/>
              <a:gd name="connsiteX138" fmla="*/ 123613 w 1087812"/>
              <a:gd name="connsiteY138" fmla="*/ 421794 h 1253759"/>
              <a:gd name="connsiteX139" fmla="*/ 118072 w 1087812"/>
              <a:gd name="connsiteY139" fmla="*/ 420024 h 1253759"/>
              <a:gd name="connsiteX140" fmla="*/ 113376 w 1087812"/>
              <a:gd name="connsiteY140" fmla="*/ 419100 h 1253759"/>
              <a:gd name="connsiteX141" fmla="*/ 107373 w 1087812"/>
              <a:gd name="connsiteY141" fmla="*/ 420486 h 1253759"/>
              <a:gd name="connsiteX142" fmla="*/ 103140 w 1087812"/>
              <a:gd name="connsiteY142" fmla="*/ 424257 h 1253759"/>
              <a:gd name="connsiteX143" fmla="*/ 97752 w 1087812"/>
              <a:gd name="connsiteY143" fmla="*/ 432416 h 1253759"/>
              <a:gd name="connsiteX144" fmla="*/ 95212 w 1087812"/>
              <a:gd name="connsiteY144" fmla="*/ 438650 h 1253759"/>
              <a:gd name="connsiteX145" fmla="*/ 92287 w 1087812"/>
              <a:gd name="connsiteY145" fmla="*/ 443961 h 1253759"/>
              <a:gd name="connsiteX146" fmla="*/ 91902 w 1087812"/>
              <a:gd name="connsiteY146" fmla="*/ 444500 h 1253759"/>
              <a:gd name="connsiteX147" fmla="*/ 80125 w 1087812"/>
              <a:gd name="connsiteY147" fmla="*/ 456892 h 1253759"/>
              <a:gd name="connsiteX148" fmla="*/ 68580 w 1087812"/>
              <a:gd name="connsiteY148" fmla="*/ 466128 h 1253759"/>
              <a:gd name="connsiteX149" fmla="*/ 0 w 1087812"/>
              <a:gd name="connsiteY149" fmla="*/ 537480 h 1253759"/>
              <a:gd name="connsiteX150" fmla="*/ 2925 w 1087812"/>
              <a:gd name="connsiteY150" fmla="*/ 539096 h 1253759"/>
              <a:gd name="connsiteX151" fmla="*/ 4079 w 1087812"/>
              <a:gd name="connsiteY151" fmla="*/ 540250 h 1253759"/>
              <a:gd name="connsiteX152" fmla="*/ 8544 w 1087812"/>
              <a:gd name="connsiteY152" fmla="*/ 548717 h 1253759"/>
              <a:gd name="connsiteX153" fmla="*/ 8852 w 1087812"/>
              <a:gd name="connsiteY153" fmla="*/ 549640 h 1253759"/>
              <a:gd name="connsiteX154" fmla="*/ 11084 w 1087812"/>
              <a:gd name="connsiteY154" fmla="*/ 564419 h 1253759"/>
              <a:gd name="connsiteX155" fmla="*/ 13470 w 1087812"/>
              <a:gd name="connsiteY155" fmla="*/ 569653 h 1253759"/>
              <a:gd name="connsiteX156" fmla="*/ 17318 w 1087812"/>
              <a:gd name="connsiteY156" fmla="*/ 572731 h 1253759"/>
              <a:gd name="connsiteX157" fmla="*/ 17626 w 1087812"/>
              <a:gd name="connsiteY157" fmla="*/ 572578 h 1253759"/>
              <a:gd name="connsiteX158" fmla="*/ 18858 w 1087812"/>
              <a:gd name="connsiteY158" fmla="*/ 570192 h 1253759"/>
              <a:gd name="connsiteX159" fmla="*/ 20320 w 1087812"/>
              <a:gd name="connsiteY159" fmla="*/ 568806 h 1253759"/>
              <a:gd name="connsiteX160" fmla="*/ 23168 w 1087812"/>
              <a:gd name="connsiteY160" fmla="*/ 567652 h 1253759"/>
              <a:gd name="connsiteX161" fmla="*/ 25708 w 1087812"/>
              <a:gd name="connsiteY161" fmla="*/ 567883 h 1253759"/>
              <a:gd name="connsiteX162" fmla="*/ 31866 w 1087812"/>
              <a:gd name="connsiteY162" fmla="*/ 571808 h 1253759"/>
              <a:gd name="connsiteX163" fmla="*/ 32558 w 1087812"/>
              <a:gd name="connsiteY163" fmla="*/ 572424 h 1253759"/>
              <a:gd name="connsiteX164" fmla="*/ 37022 w 1087812"/>
              <a:gd name="connsiteY164" fmla="*/ 578042 h 1253759"/>
              <a:gd name="connsiteX165" fmla="*/ 37407 w 1087812"/>
              <a:gd name="connsiteY165" fmla="*/ 578735 h 1253759"/>
              <a:gd name="connsiteX166" fmla="*/ 39640 w 1087812"/>
              <a:gd name="connsiteY166" fmla="*/ 584354 h 1253759"/>
              <a:gd name="connsiteX167" fmla="*/ 39793 w 1087812"/>
              <a:gd name="connsiteY167" fmla="*/ 585663 h 1253759"/>
              <a:gd name="connsiteX168" fmla="*/ 39255 w 1087812"/>
              <a:gd name="connsiteY168" fmla="*/ 591820 h 1253759"/>
              <a:gd name="connsiteX169" fmla="*/ 38793 w 1087812"/>
              <a:gd name="connsiteY169" fmla="*/ 593128 h 1253759"/>
              <a:gd name="connsiteX170" fmla="*/ 35868 w 1087812"/>
              <a:gd name="connsiteY170" fmla="*/ 597516 h 1253759"/>
              <a:gd name="connsiteX171" fmla="*/ 35868 w 1087812"/>
              <a:gd name="connsiteY171" fmla="*/ 604289 h 1253759"/>
              <a:gd name="connsiteX172" fmla="*/ 47182 w 1087812"/>
              <a:gd name="connsiteY172" fmla="*/ 612987 h 1253759"/>
              <a:gd name="connsiteX173" fmla="*/ 61576 w 1087812"/>
              <a:gd name="connsiteY173" fmla="*/ 621838 h 1253759"/>
              <a:gd name="connsiteX174" fmla="*/ 70350 w 1087812"/>
              <a:gd name="connsiteY174" fmla="*/ 629458 h 1253759"/>
              <a:gd name="connsiteX175" fmla="*/ 71274 w 1087812"/>
              <a:gd name="connsiteY175" fmla="*/ 631844 h 1253759"/>
              <a:gd name="connsiteX176" fmla="*/ 70735 w 1087812"/>
              <a:gd name="connsiteY176" fmla="*/ 637463 h 1253759"/>
              <a:gd name="connsiteX177" fmla="*/ 68965 w 1087812"/>
              <a:gd name="connsiteY177" fmla="*/ 644621 h 1253759"/>
              <a:gd name="connsiteX178" fmla="*/ 68041 w 1087812"/>
              <a:gd name="connsiteY178" fmla="*/ 649932 h 1253759"/>
              <a:gd name="connsiteX179" fmla="*/ 68888 w 1087812"/>
              <a:gd name="connsiteY179" fmla="*/ 652395 h 1253759"/>
              <a:gd name="connsiteX180" fmla="*/ 71659 w 1087812"/>
              <a:gd name="connsiteY180" fmla="*/ 652395 h 1253759"/>
              <a:gd name="connsiteX181" fmla="*/ 71659 w 1087812"/>
              <a:gd name="connsiteY181" fmla="*/ 652395 h 1253759"/>
              <a:gd name="connsiteX182" fmla="*/ 82742 w 1087812"/>
              <a:gd name="connsiteY182" fmla="*/ 645006 h 1253759"/>
              <a:gd name="connsiteX183" fmla="*/ 84821 w 1087812"/>
              <a:gd name="connsiteY183" fmla="*/ 644621 h 1253759"/>
              <a:gd name="connsiteX184" fmla="*/ 90439 w 1087812"/>
              <a:gd name="connsiteY184" fmla="*/ 645776 h 1253759"/>
              <a:gd name="connsiteX185" fmla="*/ 92287 w 1087812"/>
              <a:gd name="connsiteY185" fmla="*/ 647084 h 1253759"/>
              <a:gd name="connsiteX186" fmla="*/ 96212 w 1087812"/>
              <a:gd name="connsiteY186" fmla="*/ 653858 h 1253759"/>
              <a:gd name="connsiteX187" fmla="*/ 98983 w 1087812"/>
              <a:gd name="connsiteY187" fmla="*/ 660477 h 1253759"/>
              <a:gd name="connsiteX188" fmla="*/ 102678 w 1087812"/>
              <a:gd name="connsiteY188" fmla="*/ 664633 h 1253759"/>
              <a:gd name="connsiteX189" fmla="*/ 110375 w 1087812"/>
              <a:gd name="connsiteY189" fmla="*/ 667173 h 1253759"/>
              <a:gd name="connsiteX190" fmla="*/ 111144 w 1087812"/>
              <a:gd name="connsiteY190" fmla="*/ 667558 h 1253759"/>
              <a:gd name="connsiteX191" fmla="*/ 115609 w 1087812"/>
              <a:gd name="connsiteY191" fmla="*/ 670945 h 1253759"/>
              <a:gd name="connsiteX192" fmla="*/ 116378 w 1087812"/>
              <a:gd name="connsiteY192" fmla="*/ 671792 h 1253759"/>
              <a:gd name="connsiteX193" fmla="*/ 124229 w 1087812"/>
              <a:gd name="connsiteY193" fmla="*/ 685261 h 1253759"/>
              <a:gd name="connsiteX194" fmla="*/ 128001 w 1087812"/>
              <a:gd name="connsiteY194" fmla="*/ 689418 h 1253759"/>
              <a:gd name="connsiteX195" fmla="*/ 165716 w 1087812"/>
              <a:gd name="connsiteY195" fmla="*/ 707198 h 1253759"/>
              <a:gd name="connsiteX196" fmla="*/ 184496 w 1087812"/>
              <a:gd name="connsiteY196" fmla="*/ 719282 h 1253759"/>
              <a:gd name="connsiteX197" fmla="*/ 187421 w 1087812"/>
              <a:gd name="connsiteY197" fmla="*/ 719282 h 1253759"/>
              <a:gd name="connsiteX198" fmla="*/ 190731 w 1087812"/>
              <a:gd name="connsiteY198" fmla="*/ 717435 h 1253759"/>
              <a:gd name="connsiteX199" fmla="*/ 197350 w 1087812"/>
              <a:gd name="connsiteY199" fmla="*/ 714972 h 1253759"/>
              <a:gd name="connsiteX200" fmla="*/ 198736 w 1087812"/>
              <a:gd name="connsiteY200" fmla="*/ 714818 h 1253759"/>
              <a:gd name="connsiteX201" fmla="*/ 202122 w 1087812"/>
              <a:gd name="connsiteY201" fmla="*/ 715356 h 1253759"/>
              <a:gd name="connsiteX202" fmla="*/ 209281 w 1087812"/>
              <a:gd name="connsiteY202" fmla="*/ 717742 h 1253759"/>
              <a:gd name="connsiteX203" fmla="*/ 211821 w 1087812"/>
              <a:gd name="connsiteY203" fmla="*/ 718127 h 1253759"/>
              <a:gd name="connsiteX204" fmla="*/ 215361 w 1087812"/>
              <a:gd name="connsiteY204" fmla="*/ 717588 h 1253759"/>
              <a:gd name="connsiteX205" fmla="*/ 226753 w 1087812"/>
              <a:gd name="connsiteY205" fmla="*/ 714279 h 1253759"/>
              <a:gd name="connsiteX206" fmla="*/ 228215 w 1087812"/>
              <a:gd name="connsiteY206" fmla="*/ 714279 h 1253759"/>
              <a:gd name="connsiteX207" fmla="*/ 232679 w 1087812"/>
              <a:gd name="connsiteY207" fmla="*/ 715433 h 1253759"/>
              <a:gd name="connsiteX208" fmla="*/ 233526 w 1087812"/>
              <a:gd name="connsiteY208" fmla="*/ 715818 h 1253759"/>
              <a:gd name="connsiteX209" fmla="*/ 241685 w 1087812"/>
              <a:gd name="connsiteY209" fmla="*/ 721283 h 1253759"/>
              <a:gd name="connsiteX210" fmla="*/ 254308 w 1087812"/>
              <a:gd name="connsiteY210" fmla="*/ 725671 h 1253759"/>
              <a:gd name="connsiteX211" fmla="*/ 255232 w 1087812"/>
              <a:gd name="connsiteY211" fmla="*/ 726209 h 1253759"/>
              <a:gd name="connsiteX212" fmla="*/ 267008 w 1087812"/>
              <a:gd name="connsiteY212" fmla="*/ 736908 h 1253759"/>
              <a:gd name="connsiteX213" fmla="*/ 275244 w 1087812"/>
              <a:gd name="connsiteY213" fmla="*/ 745144 h 1253759"/>
              <a:gd name="connsiteX214" fmla="*/ 280478 w 1087812"/>
              <a:gd name="connsiteY214" fmla="*/ 747761 h 1253759"/>
              <a:gd name="connsiteX215" fmla="*/ 286019 w 1087812"/>
              <a:gd name="connsiteY215" fmla="*/ 749762 h 1253759"/>
              <a:gd name="connsiteX216" fmla="*/ 291869 w 1087812"/>
              <a:gd name="connsiteY216" fmla="*/ 750300 h 1253759"/>
              <a:gd name="connsiteX217" fmla="*/ 297180 w 1087812"/>
              <a:gd name="connsiteY217" fmla="*/ 750300 h 1253759"/>
              <a:gd name="connsiteX218" fmla="*/ 312343 w 1087812"/>
              <a:gd name="connsiteY218" fmla="*/ 743219 h 1253759"/>
              <a:gd name="connsiteX219" fmla="*/ 313498 w 1087812"/>
              <a:gd name="connsiteY219" fmla="*/ 742989 h 1253759"/>
              <a:gd name="connsiteX220" fmla="*/ 321348 w 1087812"/>
              <a:gd name="connsiteY220" fmla="*/ 742989 h 1253759"/>
              <a:gd name="connsiteX221" fmla="*/ 321348 w 1087812"/>
              <a:gd name="connsiteY221" fmla="*/ 742989 h 1253759"/>
              <a:gd name="connsiteX222" fmla="*/ 323658 w 1087812"/>
              <a:gd name="connsiteY222" fmla="*/ 744143 h 1253759"/>
              <a:gd name="connsiteX223" fmla="*/ 329276 w 1087812"/>
              <a:gd name="connsiteY223" fmla="*/ 751994 h 1253759"/>
              <a:gd name="connsiteX224" fmla="*/ 329738 w 1087812"/>
              <a:gd name="connsiteY224" fmla="*/ 753072 h 1253759"/>
              <a:gd name="connsiteX225" fmla="*/ 333048 w 1087812"/>
              <a:gd name="connsiteY225" fmla="*/ 768389 h 1253759"/>
              <a:gd name="connsiteX226" fmla="*/ 335742 w 1087812"/>
              <a:gd name="connsiteY226" fmla="*/ 773315 h 1253759"/>
              <a:gd name="connsiteX227" fmla="*/ 343208 w 1087812"/>
              <a:gd name="connsiteY227" fmla="*/ 776316 h 1253759"/>
              <a:gd name="connsiteX228" fmla="*/ 350289 w 1087812"/>
              <a:gd name="connsiteY228" fmla="*/ 778472 h 1253759"/>
              <a:gd name="connsiteX229" fmla="*/ 365375 w 1087812"/>
              <a:gd name="connsiteY229" fmla="*/ 785937 h 1253759"/>
              <a:gd name="connsiteX230" fmla="*/ 371148 w 1087812"/>
              <a:gd name="connsiteY230" fmla="*/ 787862 h 1253759"/>
              <a:gd name="connsiteX231" fmla="*/ 374535 w 1087812"/>
              <a:gd name="connsiteY231" fmla="*/ 787477 h 1253759"/>
              <a:gd name="connsiteX232" fmla="*/ 382001 w 1087812"/>
              <a:gd name="connsiteY232" fmla="*/ 783783 h 1253759"/>
              <a:gd name="connsiteX233" fmla="*/ 383232 w 1087812"/>
              <a:gd name="connsiteY233" fmla="*/ 783474 h 1253759"/>
              <a:gd name="connsiteX234" fmla="*/ 388312 w 1087812"/>
              <a:gd name="connsiteY234" fmla="*/ 783474 h 1253759"/>
              <a:gd name="connsiteX235" fmla="*/ 388312 w 1087812"/>
              <a:gd name="connsiteY235" fmla="*/ 783474 h 1253759"/>
              <a:gd name="connsiteX236" fmla="*/ 389775 w 1087812"/>
              <a:gd name="connsiteY236" fmla="*/ 783936 h 1253759"/>
              <a:gd name="connsiteX237" fmla="*/ 394239 w 1087812"/>
              <a:gd name="connsiteY237" fmla="*/ 786785 h 1253759"/>
              <a:gd name="connsiteX238" fmla="*/ 394855 w 1087812"/>
              <a:gd name="connsiteY238" fmla="*/ 787246 h 1253759"/>
              <a:gd name="connsiteX239" fmla="*/ 399935 w 1087812"/>
              <a:gd name="connsiteY239" fmla="*/ 792865 h 1253759"/>
              <a:gd name="connsiteX240" fmla="*/ 411403 w 1087812"/>
              <a:gd name="connsiteY240" fmla="*/ 809490 h 1253759"/>
              <a:gd name="connsiteX241" fmla="*/ 414405 w 1087812"/>
              <a:gd name="connsiteY241" fmla="*/ 815494 h 1253759"/>
              <a:gd name="connsiteX242" fmla="*/ 416252 w 1087812"/>
              <a:gd name="connsiteY242" fmla="*/ 821575 h 1253759"/>
              <a:gd name="connsiteX243" fmla="*/ 416406 w 1087812"/>
              <a:gd name="connsiteY243" fmla="*/ 822344 h 1253759"/>
              <a:gd name="connsiteX244" fmla="*/ 416406 w 1087812"/>
              <a:gd name="connsiteY244" fmla="*/ 829118 h 1253759"/>
              <a:gd name="connsiteX245" fmla="*/ 416329 w 1087812"/>
              <a:gd name="connsiteY245" fmla="*/ 829810 h 1253759"/>
              <a:gd name="connsiteX246" fmla="*/ 414636 w 1087812"/>
              <a:gd name="connsiteY246" fmla="*/ 836584 h 1253759"/>
              <a:gd name="connsiteX247" fmla="*/ 414405 w 1087812"/>
              <a:gd name="connsiteY247" fmla="*/ 837123 h 1253759"/>
              <a:gd name="connsiteX248" fmla="*/ 412558 w 1087812"/>
              <a:gd name="connsiteY248" fmla="*/ 840894 h 1253759"/>
              <a:gd name="connsiteX249" fmla="*/ 412943 w 1087812"/>
              <a:gd name="connsiteY249" fmla="*/ 843742 h 1253759"/>
              <a:gd name="connsiteX250" fmla="*/ 426566 w 1087812"/>
              <a:gd name="connsiteY250" fmla="*/ 861137 h 1253759"/>
              <a:gd name="connsiteX251" fmla="*/ 427028 w 1087812"/>
              <a:gd name="connsiteY251" fmla="*/ 861907 h 1253759"/>
              <a:gd name="connsiteX252" fmla="*/ 436034 w 1087812"/>
              <a:gd name="connsiteY252" fmla="*/ 887230 h 1253759"/>
              <a:gd name="connsiteX253" fmla="*/ 444962 w 1087812"/>
              <a:gd name="connsiteY253" fmla="*/ 906703 h 1253759"/>
              <a:gd name="connsiteX254" fmla="*/ 446424 w 1087812"/>
              <a:gd name="connsiteY254" fmla="*/ 908858 h 1253759"/>
              <a:gd name="connsiteX255" fmla="*/ 448503 w 1087812"/>
              <a:gd name="connsiteY255" fmla="*/ 909551 h 1253759"/>
              <a:gd name="connsiteX256" fmla="*/ 461280 w 1087812"/>
              <a:gd name="connsiteY256" fmla="*/ 910090 h 1253759"/>
              <a:gd name="connsiteX257" fmla="*/ 466513 w 1087812"/>
              <a:gd name="connsiteY257" fmla="*/ 909166 h 1253759"/>
              <a:gd name="connsiteX258" fmla="*/ 469746 w 1087812"/>
              <a:gd name="connsiteY258" fmla="*/ 906780 h 1253759"/>
              <a:gd name="connsiteX259" fmla="*/ 471208 w 1087812"/>
              <a:gd name="connsiteY259" fmla="*/ 901546 h 1253759"/>
              <a:gd name="connsiteX260" fmla="*/ 471516 w 1087812"/>
              <a:gd name="connsiteY260" fmla="*/ 900777 h 1253759"/>
              <a:gd name="connsiteX261" fmla="*/ 475442 w 1087812"/>
              <a:gd name="connsiteY261" fmla="*/ 894619 h 1253759"/>
              <a:gd name="connsiteX262" fmla="*/ 477597 w 1087812"/>
              <a:gd name="connsiteY262" fmla="*/ 893310 h 1253759"/>
              <a:gd name="connsiteX263" fmla="*/ 484909 w 1087812"/>
              <a:gd name="connsiteY263" fmla="*/ 892771 h 1253759"/>
              <a:gd name="connsiteX264" fmla="*/ 485987 w 1087812"/>
              <a:gd name="connsiteY264" fmla="*/ 892926 h 1253759"/>
              <a:gd name="connsiteX265" fmla="*/ 494453 w 1087812"/>
              <a:gd name="connsiteY265" fmla="*/ 895773 h 1253759"/>
              <a:gd name="connsiteX266" fmla="*/ 501535 w 1087812"/>
              <a:gd name="connsiteY266" fmla="*/ 899314 h 1253759"/>
              <a:gd name="connsiteX267" fmla="*/ 502073 w 1087812"/>
              <a:gd name="connsiteY267" fmla="*/ 899699 h 1253759"/>
              <a:gd name="connsiteX268" fmla="*/ 512464 w 1087812"/>
              <a:gd name="connsiteY268" fmla="*/ 908397 h 1253759"/>
              <a:gd name="connsiteX269" fmla="*/ 515620 w 1087812"/>
              <a:gd name="connsiteY269" fmla="*/ 909782 h 1253759"/>
              <a:gd name="connsiteX270" fmla="*/ 519238 w 1087812"/>
              <a:gd name="connsiteY270" fmla="*/ 910244 h 1253759"/>
              <a:gd name="connsiteX271" fmla="*/ 527242 w 1087812"/>
              <a:gd name="connsiteY271" fmla="*/ 908627 h 1253759"/>
              <a:gd name="connsiteX272" fmla="*/ 532322 w 1087812"/>
              <a:gd name="connsiteY272" fmla="*/ 908550 h 1253759"/>
              <a:gd name="connsiteX273" fmla="*/ 533708 w 1087812"/>
              <a:gd name="connsiteY273" fmla="*/ 908935 h 1253759"/>
              <a:gd name="connsiteX274" fmla="*/ 538788 w 1087812"/>
              <a:gd name="connsiteY274" fmla="*/ 911783 h 1253759"/>
              <a:gd name="connsiteX275" fmla="*/ 539558 w 1087812"/>
              <a:gd name="connsiteY275" fmla="*/ 912476 h 1253759"/>
              <a:gd name="connsiteX276" fmla="*/ 547024 w 1087812"/>
              <a:gd name="connsiteY276" fmla="*/ 921558 h 1253759"/>
              <a:gd name="connsiteX277" fmla="*/ 550795 w 1087812"/>
              <a:gd name="connsiteY277" fmla="*/ 923252 h 1253759"/>
              <a:gd name="connsiteX278" fmla="*/ 569191 w 1087812"/>
              <a:gd name="connsiteY278" fmla="*/ 921635 h 1253759"/>
              <a:gd name="connsiteX279" fmla="*/ 570192 w 1087812"/>
              <a:gd name="connsiteY279" fmla="*/ 921712 h 1253759"/>
              <a:gd name="connsiteX280" fmla="*/ 576349 w 1087812"/>
              <a:gd name="connsiteY280" fmla="*/ 923406 h 1253759"/>
              <a:gd name="connsiteX281" fmla="*/ 577119 w 1087812"/>
              <a:gd name="connsiteY281" fmla="*/ 923713 h 1253759"/>
              <a:gd name="connsiteX282" fmla="*/ 583276 w 1087812"/>
              <a:gd name="connsiteY282" fmla="*/ 927639 h 1253759"/>
              <a:gd name="connsiteX283" fmla="*/ 583892 w 1087812"/>
              <a:gd name="connsiteY283" fmla="*/ 928178 h 1253759"/>
              <a:gd name="connsiteX284" fmla="*/ 589511 w 1087812"/>
              <a:gd name="connsiteY284" fmla="*/ 934951 h 1253759"/>
              <a:gd name="connsiteX285" fmla="*/ 594283 w 1087812"/>
              <a:gd name="connsiteY285" fmla="*/ 942571 h 1253759"/>
              <a:gd name="connsiteX286" fmla="*/ 597285 w 1087812"/>
              <a:gd name="connsiteY286" fmla="*/ 949729 h 1253759"/>
              <a:gd name="connsiteX287" fmla="*/ 597516 w 1087812"/>
              <a:gd name="connsiteY287" fmla="*/ 950807 h 1253759"/>
              <a:gd name="connsiteX288" fmla="*/ 597516 w 1087812"/>
              <a:gd name="connsiteY288" fmla="*/ 956964 h 1253759"/>
              <a:gd name="connsiteX289" fmla="*/ 596515 w 1087812"/>
              <a:gd name="connsiteY289" fmla="*/ 962198 h 1253759"/>
              <a:gd name="connsiteX290" fmla="*/ 596977 w 1087812"/>
              <a:gd name="connsiteY290" fmla="*/ 963122 h 1253759"/>
              <a:gd name="connsiteX291" fmla="*/ 611447 w 1087812"/>
              <a:gd name="connsiteY291" fmla="*/ 962660 h 1253759"/>
              <a:gd name="connsiteX292" fmla="*/ 612063 w 1087812"/>
              <a:gd name="connsiteY292" fmla="*/ 962737 h 1253759"/>
              <a:gd name="connsiteX293" fmla="*/ 631229 w 1087812"/>
              <a:gd name="connsiteY293" fmla="*/ 966586 h 1253759"/>
              <a:gd name="connsiteX294" fmla="*/ 636847 w 1087812"/>
              <a:gd name="connsiteY294" fmla="*/ 965739 h 1253759"/>
              <a:gd name="connsiteX295" fmla="*/ 638310 w 1087812"/>
              <a:gd name="connsiteY295" fmla="*/ 963661 h 1253759"/>
              <a:gd name="connsiteX296" fmla="*/ 637309 w 1087812"/>
              <a:gd name="connsiteY296" fmla="*/ 954578 h 1253759"/>
              <a:gd name="connsiteX297" fmla="*/ 637848 w 1087812"/>
              <a:gd name="connsiteY297" fmla="*/ 952577 h 1253759"/>
              <a:gd name="connsiteX298" fmla="*/ 641773 w 1087812"/>
              <a:gd name="connsiteY298" fmla="*/ 947497 h 1253759"/>
              <a:gd name="connsiteX299" fmla="*/ 642697 w 1087812"/>
              <a:gd name="connsiteY299" fmla="*/ 946727 h 1253759"/>
              <a:gd name="connsiteX300" fmla="*/ 650548 w 1087812"/>
              <a:gd name="connsiteY300" fmla="*/ 942802 h 1253759"/>
              <a:gd name="connsiteX301" fmla="*/ 657629 w 1087812"/>
              <a:gd name="connsiteY301" fmla="*/ 940416 h 1253759"/>
              <a:gd name="connsiteX302" fmla="*/ 658553 w 1087812"/>
              <a:gd name="connsiteY302" fmla="*/ 940262 h 1253759"/>
              <a:gd name="connsiteX303" fmla="*/ 665865 w 1087812"/>
              <a:gd name="connsiteY303" fmla="*/ 940262 h 1253759"/>
              <a:gd name="connsiteX304" fmla="*/ 665865 w 1087812"/>
              <a:gd name="connsiteY304" fmla="*/ 940262 h 1253759"/>
              <a:gd name="connsiteX305" fmla="*/ 666558 w 1087812"/>
              <a:gd name="connsiteY305" fmla="*/ 940339 h 1253759"/>
              <a:gd name="connsiteX306" fmla="*/ 675024 w 1087812"/>
              <a:gd name="connsiteY306" fmla="*/ 942571 h 1253759"/>
              <a:gd name="connsiteX307" fmla="*/ 675717 w 1087812"/>
              <a:gd name="connsiteY307" fmla="*/ 942879 h 1253759"/>
              <a:gd name="connsiteX308" fmla="*/ 684184 w 1087812"/>
              <a:gd name="connsiteY308" fmla="*/ 947959 h 1253759"/>
              <a:gd name="connsiteX309" fmla="*/ 685338 w 1087812"/>
              <a:gd name="connsiteY309" fmla="*/ 949344 h 1253759"/>
              <a:gd name="connsiteX310" fmla="*/ 687032 w 1087812"/>
              <a:gd name="connsiteY310" fmla="*/ 953808 h 1253759"/>
              <a:gd name="connsiteX311" fmla="*/ 686647 w 1087812"/>
              <a:gd name="connsiteY311" fmla="*/ 956503 h 1253759"/>
              <a:gd name="connsiteX312" fmla="*/ 683260 w 1087812"/>
              <a:gd name="connsiteY312" fmla="*/ 961044 h 1253759"/>
              <a:gd name="connsiteX313" fmla="*/ 659322 w 1087812"/>
              <a:gd name="connsiteY313" fmla="*/ 983365 h 1253759"/>
              <a:gd name="connsiteX314" fmla="*/ 652395 w 1087812"/>
              <a:gd name="connsiteY314" fmla="*/ 992832 h 1253759"/>
              <a:gd name="connsiteX315" fmla="*/ 652703 w 1087812"/>
              <a:gd name="connsiteY315" fmla="*/ 997989 h 1253759"/>
              <a:gd name="connsiteX316" fmla="*/ 653627 w 1087812"/>
              <a:gd name="connsiteY316" fmla="*/ 998143 h 1253759"/>
              <a:gd name="connsiteX317" fmla="*/ 658553 w 1087812"/>
              <a:gd name="connsiteY317" fmla="*/ 996142 h 1253759"/>
              <a:gd name="connsiteX318" fmla="*/ 659322 w 1087812"/>
              <a:gd name="connsiteY318" fmla="*/ 995988 h 1253759"/>
              <a:gd name="connsiteX319" fmla="*/ 666096 w 1087812"/>
              <a:gd name="connsiteY319" fmla="*/ 995449 h 1253759"/>
              <a:gd name="connsiteX320" fmla="*/ 668251 w 1087812"/>
              <a:gd name="connsiteY320" fmla="*/ 996142 h 1253759"/>
              <a:gd name="connsiteX321" fmla="*/ 673870 w 1087812"/>
              <a:gd name="connsiteY321" fmla="*/ 1001222 h 1253759"/>
              <a:gd name="connsiteX322" fmla="*/ 674716 w 1087812"/>
              <a:gd name="connsiteY322" fmla="*/ 1002607 h 1253759"/>
              <a:gd name="connsiteX323" fmla="*/ 676410 w 1087812"/>
              <a:gd name="connsiteY323" fmla="*/ 1009381 h 1253759"/>
              <a:gd name="connsiteX324" fmla="*/ 676487 w 1087812"/>
              <a:gd name="connsiteY324" fmla="*/ 1010073 h 1253759"/>
              <a:gd name="connsiteX325" fmla="*/ 676487 w 1087812"/>
              <a:gd name="connsiteY325" fmla="*/ 1017385 h 1253759"/>
              <a:gd name="connsiteX326" fmla="*/ 674178 w 1087812"/>
              <a:gd name="connsiteY326" fmla="*/ 1032472 h 1253759"/>
              <a:gd name="connsiteX327" fmla="*/ 674178 w 1087812"/>
              <a:gd name="connsiteY327" fmla="*/ 1038783 h 1253759"/>
              <a:gd name="connsiteX328" fmla="*/ 675255 w 1087812"/>
              <a:gd name="connsiteY328" fmla="*/ 1044479 h 1253759"/>
              <a:gd name="connsiteX329" fmla="*/ 679104 w 1087812"/>
              <a:gd name="connsiteY329" fmla="*/ 1055870 h 1253759"/>
              <a:gd name="connsiteX330" fmla="*/ 679258 w 1087812"/>
              <a:gd name="connsiteY330" fmla="*/ 1057025 h 1253759"/>
              <a:gd name="connsiteX331" fmla="*/ 678719 w 1087812"/>
              <a:gd name="connsiteY331" fmla="*/ 1062644 h 1253759"/>
              <a:gd name="connsiteX332" fmla="*/ 677641 w 1087812"/>
              <a:gd name="connsiteY332" fmla="*/ 1064568 h 1253759"/>
              <a:gd name="connsiteX333" fmla="*/ 672561 w 1087812"/>
              <a:gd name="connsiteY333" fmla="*/ 1068493 h 1253759"/>
              <a:gd name="connsiteX334" fmla="*/ 667096 w 1087812"/>
              <a:gd name="connsiteY334" fmla="*/ 1071803 h 1253759"/>
              <a:gd name="connsiteX335" fmla="*/ 664325 w 1087812"/>
              <a:gd name="connsiteY335" fmla="*/ 1075344 h 1253759"/>
              <a:gd name="connsiteX336" fmla="*/ 667174 w 1087812"/>
              <a:gd name="connsiteY336" fmla="*/ 1086812 h 1253759"/>
              <a:gd name="connsiteX337" fmla="*/ 678488 w 1087812"/>
              <a:gd name="connsiteY337" fmla="*/ 1098665 h 1253759"/>
              <a:gd name="connsiteX338" fmla="*/ 686647 w 1087812"/>
              <a:gd name="connsiteY338" fmla="*/ 1110827 h 1253759"/>
              <a:gd name="connsiteX339" fmla="*/ 686647 w 1087812"/>
              <a:gd name="connsiteY339" fmla="*/ 1113906 h 1253759"/>
              <a:gd name="connsiteX340" fmla="*/ 678180 w 1087812"/>
              <a:gd name="connsiteY340" fmla="*/ 1126837 h 1253759"/>
              <a:gd name="connsiteX341" fmla="*/ 677333 w 1087812"/>
              <a:gd name="connsiteY341" fmla="*/ 1127683 h 1253759"/>
              <a:gd name="connsiteX342" fmla="*/ 666327 w 1087812"/>
              <a:gd name="connsiteY342" fmla="*/ 1134841 h 1253759"/>
              <a:gd name="connsiteX343" fmla="*/ 662632 w 1087812"/>
              <a:gd name="connsiteY343" fmla="*/ 1138536 h 1253759"/>
              <a:gd name="connsiteX344" fmla="*/ 661786 w 1087812"/>
              <a:gd name="connsiteY344" fmla="*/ 1143154 h 1253759"/>
              <a:gd name="connsiteX345" fmla="*/ 663710 w 1087812"/>
              <a:gd name="connsiteY345" fmla="*/ 1149466 h 1253759"/>
              <a:gd name="connsiteX346" fmla="*/ 668328 w 1087812"/>
              <a:gd name="connsiteY346" fmla="*/ 1156624 h 1253759"/>
              <a:gd name="connsiteX347" fmla="*/ 673639 w 1087812"/>
              <a:gd name="connsiteY347" fmla="*/ 1161088 h 1253759"/>
              <a:gd name="connsiteX348" fmla="*/ 678334 w 1087812"/>
              <a:gd name="connsiteY348" fmla="*/ 1159933 h 1253759"/>
              <a:gd name="connsiteX349" fmla="*/ 687340 w 1087812"/>
              <a:gd name="connsiteY349" fmla="*/ 1151928 h 1253759"/>
              <a:gd name="connsiteX350" fmla="*/ 688032 w 1087812"/>
              <a:gd name="connsiteY350" fmla="*/ 1151467 h 1253759"/>
              <a:gd name="connsiteX351" fmla="*/ 693112 w 1087812"/>
              <a:gd name="connsiteY351" fmla="*/ 1149235 h 1253759"/>
              <a:gd name="connsiteX352" fmla="*/ 696807 w 1087812"/>
              <a:gd name="connsiteY352" fmla="*/ 1150697 h 1253759"/>
              <a:gd name="connsiteX353" fmla="*/ 699039 w 1087812"/>
              <a:gd name="connsiteY353" fmla="*/ 1155777 h 1253759"/>
              <a:gd name="connsiteX354" fmla="*/ 699193 w 1087812"/>
              <a:gd name="connsiteY354" fmla="*/ 1157547 h 1253759"/>
              <a:gd name="connsiteX355" fmla="*/ 698038 w 1087812"/>
              <a:gd name="connsiteY355" fmla="*/ 1162627 h 1253759"/>
              <a:gd name="connsiteX356" fmla="*/ 693574 w 1087812"/>
              <a:gd name="connsiteY356" fmla="*/ 1172864 h 1253759"/>
              <a:gd name="connsiteX357" fmla="*/ 693189 w 1087812"/>
              <a:gd name="connsiteY357" fmla="*/ 1176251 h 1253759"/>
              <a:gd name="connsiteX358" fmla="*/ 695806 w 1087812"/>
              <a:gd name="connsiteY358" fmla="*/ 1179253 h 1253759"/>
              <a:gd name="connsiteX359" fmla="*/ 713509 w 1087812"/>
              <a:gd name="connsiteY359" fmla="*/ 1193107 h 1253759"/>
              <a:gd name="connsiteX360" fmla="*/ 719667 w 1087812"/>
              <a:gd name="connsiteY360" fmla="*/ 1194493 h 1253759"/>
              <a:gd name="connsiteX361" fmla="*/ 725901 w 1087812"/>
              <a:gd name="connsiteY361" fmla="*/ 1193569 h 1253759"/>
              <a:gd name="connsiteX362" fmla="*/ 731443 w 1087812"/>
              <a:gd name="connsiteY362" fmla="*/ 1190337 h 1253759"/>
              <a:gd name="connsiteX363" fmla="*/ 733906 w 1087812"/>
              <a:gd name="connsiteY363" fmla="*/ 1184949 h 1253759"/>
              <a:gd name="connsiteX364" fmla="*/ 730212 w 1087812"/>
              <a:gd name="connsiteY364" fmla="*/ 1176636 h 1253759"/>
              <a:gd name="connsiteX365" fmla="*/ 721206 w 1087812"/>
              <a:gd name="connsiteY365" fmla="*/ 1169785 h 1253759"/>
              <a:gd name="connsiteX366" fmla="*/ 720513 w 1087812"/>
              <a:gd name="connsiteY366" fmla="*/ 1169016 h 1253759"/>
              <a:gd name="connsiteX367" fmla="*/ 714895 w 1087812"/>
              <a:gd name="connsiteY367" fmla="*/ 1160011 h 1253759"/>
              <a:gd name="connsiteX368" fmla="*/ 715125 w 1087812"/>
              <a:gd name="connsiteY368" fmla="*/ 1156777 h 1253759"/>
              <a:gd name="connsiteX369" fmla="*/ 724670 w 1087812"/>
              <a:gd name="connsiteY369" fmla="*/ 1145001 h 1253759"/>
              <a:gd name="connsiteX370" fmla="*/ 725516 w 1087812"/>
              <a:gd name="connsiteY370" fmla="*/ 1144308 h 1253759"/>
              <a:gd name="connsiteX371" fmla="*/ 731674 w 1087812"/>
              <a:gd name="connsiteY371" fmla="*/ 1140922 h 1253759"/>
              <a:gd name="connsiteX372" fmla="*/ 732982 w 1087812"/>
              <a:gd name="connsiteY372" fmla="*/ 1140614 h 1253759"/>
              <a:gd name="connsiteX373" fmla="*/ 737447 w 1087812"/>
              <a:gd name="connsiteY373" fmla="*/ 1140614 h 1253759"/>
              <a:gd name="connsiteX374" fmla="*/ 738755 w 1087812"/>
              <a:gd name="connsiteY374" fmla="*/ 1140922 h 1253759"/>
              <a:gd name="connsiteX375" fmla="*/ 746067 w 1087812"/>
              <a:gd name="connsiteY375" fmla="*/ 1144847 h 1253759"/>
              <a:gd name="connsiteX376" fmla="*/ 748530 w 1087812"/>
              <a:gd name="connsiteY376" fmla="*/ 1145617 h 1253759"/>
              <a:gd name="connsiteX377" fmla="*/ 750762 w 1087812"/>
              <a:gd name="connsiteY377" fmla="*/ 1145617 h 1253759"/>
              <a:gd name="connsiteX378" fmla="*/ 754688 w 1087812"/>
              <a:gd name="connsiteY378" fmla="*/ 1143462 h 1253759"/>
              <a:gd name="connsiteX379" fmla="*/ 757690 w 1087812"/>
              <a:gd name="connsiteY379" fmla="*/ 1139459 h 1253759"/>
              <a:gd name="connsiteX380" fmla="*/ 758306 w 1087812"/>
              <a:gd name="connsiteY380" fmla="*/ 1138844 h 1253759"/>
              <a:gd name="connsiteX381" fmla="*/ 762231 w 1087812"/>
              <a:gd name="connsiteY381" fmla="*/ 1135996 h 1253759"/>
              <a:gd name="connsiteX382" fmla="*/ 765156 w 1087812"/>
              <a:gd name="connsiteY382" fmla="*/ 1135765 h 1253759"/>
              <a:gd name="connsiteX383" fmla="*/ 775547 w 1087812"/>
              <a:gd name="connsiteY383" fmla="*/ 1140922 h 1253759"/>
              <a:gd name="connsiteX384" fmla="*/ 779780 w 1087812"/>
              <a:gd name="connsiteY384" fmla="*/ 1140075 h 1253759"/>
              <a:gd name="connsiteX385" fmla="*/ 785014 w 1087812"/>
              <a:gd name="connsiteY385" fmla="*/ 1136920 h 1253759"/>
              <a:gd name="connsiteX386" fmla="*/ 791710 w 1087812"/>
              <a:gd name="connsiteY386" fmla="*/ 1134457 h 1253759"/>
              <a:gd name="connsiteX387" fmla="*/ 792480 w 1087812"/>
              <a:gd name="connsiteY387" fmla="*/ 1134302 h 1253759"/>
              <a:gd name="connsiteX388" fmla="*/ 800947 w 1087812"/>
              <a:gd name="connsiteY388" fmla="*/ 1133764 h 1253759"/>
              <a:gd name="connsiteX389" fmla="*/ 803487 w 1087812"/>
              <a:gd name="connsiteY389" fmla="*/ 1134995 h 1253759"/>
              <a:gd name="connsiteX390" fmla="*/ 805719 w 1087812"/>
              <a:gd name="connsiteY390" fmla="*/ 1138382 h 1253759"/>
              <a:gd name="connsiteX391" fmla="*/ 806027 w 1087812"/>
              <a:gd name="connsiteY391" fmla="*/ 1140922 h 1253759"/>
              <a:gd name="connsiteX392" fmla="*/ 804333 w 1087812"/>
              <a:gd name="connsiteY392" fmla="*/ 1145386 h 1253759"/>
              <a:gd name="connsiteX393" fmla="*/ 801332 w 1087812"/>
              <a:gd name="connsiteY393" fmla="*/ 1150851 h 1253759"/>
              <a:gd name="connsiteX394" fmla="*/ 800639 w 1087812"/>
              <a:gd name="connsiteY394" fmla="*/ 1151621 h 1253759"/>
              <a:gd name="connsiteX395" fmla="*/ 794096 w 1087812"/>
              <a:gd name="connsiteY395" fmla="*/ 1157086 h 1253759"/>
              <a:gd name="connsiteX396" fmla="*/ 792326 w 1087812"/>
              <a:gd name="connsiteY396" fmla="*/ 1159318 h 1253759"/>
              <a:gd name="connsiteX397" fmla="*/ 792095 w 1087812"/>
              <a:gd name="connsiteY397" fmla="*/ 1160088 h 1253759"/>
              <a:gd name="connsiteX398" fmla="*/ 792095 w 1087812"/>
              <a:gd name="connsiteY398" fmla="*/ 1167476 h 1253759"/>
              <a:gd name="connsiteX399" fmla="*/ 791864 w 1087812"/>
              <a:gd name="connsiteY399" fmla="*/ 1168554 h 1253759"/>
              <a:gd name="connsiteX400" fmla="*/ 787015 w 1087812"/>
              <a:gd name="connsiteY400" fmla="*/ 1179868 h 1253759"/>
              <a:gd name="connsiteX401" fmla="*/ 787015 w 1087812"/>
              <a:gd name="connsiteY401" fmla="*/ 1183024 h 1253759"/>
              <a:gd name="connsiteX402" fmla="*/ 791480 w 1087812"/>
              <a:gd name="connsiteY402" fmla="*/ 1186719 h 1253759"/>
              <a:gd name="connsiteX403" fmla="*/ 797098 w 1087812"/>
              <a:gd name="connsiteY403" fmla="*/ 1187181 h 1253759"/>
              <a:gd name="connsiteX404" fmla="*/ 802255 w 1087812"/>
              <a:gd name="connsiteY404" fmla="*/ 1184333 h 1253759"/>
              <a:gd name="connsiteX405" fmla="*/ 807643 w 1087812"/>
              <a:gd name="connsiteY405" fmla="*/ 1179484 h 1253759"/>
              <a:gd name="connsiteX406" fmla="*/ 808182 w 1087812"/>
              <a:gd name="connsiteY406" fmla="*/ 1179099 h 1253759"/>
              <a:gd name="connsiteX407" fmla="*/ 814340 w 1087812"/>
              <a:gd name="connsiteY407" fmla="*/ 1175712 h 1253759"/>
              <a:gd name="connsiteX408" fmla="*/ 815648 w 1087812"/>
              <a:gd name="connsiteY408" fmla="*/ 1175404 h 1253759"/>
              <a:gd name="connsiteX409" fmla="*/ 824653 w 1087812"/>
              <a:gd name="connsiteY409" fmla="*/ 1175404 h 1253759"/>
              <a:gd name="connsiteX410" fmla="*/ 825731 w 1087812"/>
              <a:gd name="connsiteY410" fmla="*/ 1175635 h 1253759"/>
              <a:gd name="connsiteX411" fmla="*/ 842125 w 1087812"/>
              <a:gd name="connsiteY411" fmla="*/ 1182178 h 1253759"/>
              <a:gd name="connsiteX412" fmla="*/ 848514 w 1087812"/>
              <a:gd name="connsiteY412" fmla="*/ 1182178 h 1253759"/>
              <a:gd name="connsiteX413" fmla="*/ 851516 w 1087812"/>
              <a:gd name="connsiteY413" fmla="*/ 1179945 h 1253759"/>
              <a:gd name="connsiteX414" fmla="*/ 854056 w 1087812"/>
              <a:gd name="connsiteY414" fmla="*/ 1170709 h 1253759"/>
              <a:gd name="connsiteX415" fmla="*/ 854595 w 1087812"/>
              <a:gd name="connsiteY415" fmla="*/ 1169632 h 1253759"/>
              <a:gd name="connsiteX416" fmla="*/ 857981 w 1087812"/>
              <a:gd name="connsiteY416" fmla="*/ 1165706 h 1253759"/>
              <a:gd name="connsiteX417" fmla="*/ 859059 w 1087812"/>
              <a:gd name="connsiteY417" fmla="*/ 1164936 h 1253759"/>
              <a:gd name="connsiteX418" fmla="*/ 864678 w 1087812"/>
              <a:gd name="connsiteY418" fmla="*/ 1162704 h 1253759"/>
              <a:gd name="connsiteX419" fmla="*/ 866294 w 1087812"/>
              <a:gd name="connsiteY419" fmla="*/ 1162550 h 1253759"/>
              <a:gd name="connsiteX420" fmla="*/ 871913 w 1087812"/>
              <a:gd name="connsiteY420" fmla="*/ 1163705 h 1253759"/>
              <a:gd name="connsiteX421" fmla="*/ 872837 w 1087812"/>
              <a:gd name="connsiteY421" fmla="*/ 1164013 h 1253759"/>
              <a:gd name="connsiteX422" fmla="*/ 878455 w 1087812"/>
              <a:gd name="connsiteY422" fmla="*/ 1167399 h 1253759"/>
              <a:gd name="connsiteX423" fmla="*/ 894080 w 1087812"/>
              <a:gd name="connsiteY423" fmla="*/ 1181177 h 1253759"/>
              <a:gd name="connsiteX424" fmla="*/ 899468 w 1087812"/>
              <a:gd name="connsiteY424" fmla="*/ 1187719 h 1253759"/>
              <a:gd name="connsiteX425" fmla="*/ 900007 w 1087812"/>
              <a:gd name="connsiteY425" fmla="*/ 1188720 h 1253759"/>
              <a:gd name="connsiteX426" fmla="*/ 901700 w 1087812"/>
              <a:gd name="connsiteY426" fmla="*/ 1194878 h 1253759"/>
              <a:gd name="connsiteX427" fmla="*/ 901700 w 1087812"/>
              <a:gd name="connsiteY427" fmla="*/ 1196340 h 1253759"/>
              <a:gd name="connsiteX428" fmla="*/ 900007 w 1087812"/>
              <a:gd name="connsiteY428" fmla="*/ 1203113 h 1253759"/>
              <a:gd name="connsiteX429" fmla="*/ 897005 w 1087812"/>
              <a:gd name="connsiteY429" fmla="*/ 1209810 h 1253759"/>
              <a:gd name="connsiteX430" fmla="*/ 895619 w 1087812"/>
              <a:gd name="connsiteY430" fmla="*/ 1214967 h 1253759"/>
              <a:gd name="connsiteX431" fmla="*/ 896620 w 1087812"/>
              <a:gd name="connsiteY431" fmla="*/ 1221432 h 1253759"/>
              <a:gd name="connsiteX432" fmla="*/ 899083 w 1087812"/>
              <a:gd name="connsiteY432" fmla="*/ 1227744 h 1253759"/>
              <a:gd name="connsiteX433" fmla="*/ 900392 w 1087812"/>
              <a:gd name="connsiteY433" fmla="*/ 1228744 h 1253759"/>
              <a:gd name="connsiteX434" fmla="*/ 903163 w 1087812"/>
              <a:gd name="connsiteY434" fmla="*/ 1228436 h 1253759"/>
              <a:gd name="connsiteX435" fmla="*/ 921789 w 1087812"/>
              <a:gd name="connsiteY435" fmla="*/ 1217507 h 1253759"/>
              <a:gd name="connsiteX436" fmla="*/ 923482 w 1087812"/>
              <a:gd name="connsiteY436" fmla="*/ 1217122 h 1253759"/>
              <a:gd name="connsiteX437" fmla="*/ 929101 w 1087812"/>
              <a:gd name="connsiteY437" fmla="*/ 1217661 h 1253759"/>
              <a:gd name="connsiteX438" fmla="*/ 930102 w 1087812"/>
              <a:gd name="connsiteY438" fmla="*/ 1217968 h 1253759"/>
              <a:gd name="connsiteX439" fmla="*/ 956656 w 1087812"/>
              <a:gd name="connsiteY439" fmla="*/ 1231285 h 1253759"/>
              <a:gd name="connsiteX440" fmla="*/ 961198 w 1087812"/>
              <a:gd name="connsiteY440" fmla="*/ 1231823 h 1253759"/>
              <a:gd name="connsiteX441" fmla="*/ 961967 w 1087812"/>
              <a:gd name="connsiteY441" fmla="*/ 1231977 h 1253759"/>
              <a:gd name="connsiteX442" fmla="*/ 967586 w 1087812"/>
              <a:gd name="connsiteY442" fmla="*/ 1234209 h 1253759"/>
              <a:gd name="connsiteX443" fmla="*/ 968510 w 1087812"/>
              <a:gd name="connsiteY443" fmla="*/ 1234825 h 1253759"/>
              <a:gd name="connsiteX444" fmla="*/ 970742 w 1087812"/>
              <a:gd name="connsiteY444" fmla="*/ 1237057 h 1253759"/>
              <a:gd name="connsiteX445" fmla="*/ 971435 w 1087812"/>
              <a:gd name="connsiteY445" fmla="*/ 1238134 h 1253759"/>
              <a:gd name="connsiteX446" fmla="*/ 972974 w 1087812"/>
              <a:gd name="connsiteY446" fmla="*/ 1242676 h 1253759"/>
              <a:gd name="connsiteX447" fmla="*/ 982441 w 1087812"/>
              <a:gd name="connsiteY447" fmla="*/ 1253760 h 1253759"/>
              <a:gd name="connsiteX448" fmla="*/ 988291 w 1087812"/>
              <a:gd name="connsiteY448" fmla="*/ 1237827 h 1253759"/>
              <a:gd name="connsiteX449" fmla="*/ 984750 w 1087812"/>
              <a:gd name="connsiteY449" fmla="*/ 1227282 h 1253759"/>
              <a:gd name="connsiteX450" fmla="*/ 970896 w 1087812"/>
              <a:gd name="connsiteY450" fmla="*/ 1205038 h 1253759"/>
              <a:gd name="connsiteX451" fmla="*/ 970511 w 1087812"/>
              <a:gd name="connsiteY451" fmla="*/ 1203883 h 1253759"/>
              <a:gd name="connsiteX452" fmla="*/ 969972 w 1087812"/>
              <a:gd name="connsiteY452" fmla="*/ 1199419 h 1253759"/>
              <a:gd name="connsiteX453" fmla="*/ 970126 w 1087812"/>
              <a:gd name="connsiteY453" fmla="*/ 1198110 h 1253759"/>
              <a:gd name="connsiteX454" fmla="*/ 972820 w 1087812"/>
              <a:gd name="connsiteY454" fmla="*/ 1190490 h 1253759"/>
              <a:gd name="connsiteX455" fmla="*/ 973282 w 1087812"/>
              <a:gd name="connsiteY455" fmla="*/ 1186642 h 1253759"/>
              <a:gd name="connsiteX456" fmla="*/ 971666 w 1087812"/>
              <a:gd name="connsiteY456" fmla="*/ 1172941 h 1253759"/>
              <a:gd name="connsiteX457" fmla="*/ 971819 w 1087812"/>
              <a:gd name="connsiteY457" fmla="*/ 1171633 h 1253759"/>
              <a:gd name="connsiteX458" fmla="*/ 970511 w 1087812"/>
              <a:gd name="connsiteY458" fmla="*/ 1169478 h 1253759"/>
              <a:gd name="connsiteX459" fmla="*/ 966047 w 1087812"/>
              <a:gd name="connsiteY459" fmla="*/ 1168554 h 1253759"/>
              <a:gd name="connsiteX460" fmla="*/ 964892 w 1087812"/>
              <a:gd name="connsiteY460" fmla="*/ 1168015 h 1253759"/>
              <a:gd name="connsiteX461" fmla="*/ 962660 w 1087812"/>
              <a:gd name="connsiteY461" fmla="*/ 1166322 h 1253759"/>
              <a:gd name="connsiteX462" fmla="*/ 962044 w 1087812"/>
              <a:gd name="connsiteY462" fmla="*/ 1165629 h 1253759"/>
              <a:gd name="connsiteX463" fmla="*/ 953886 w 1087812"/>
              <a:gd name="connsiteY463" fmla="*/ 1153699 h 1253759"/>
              <a:gd name="connsiteX464" fmla="*/ 951192 w 1087812"/>
              <a:gd name="connsiteY464" fmla="*/ 1151928 h 1253759"/>
              <a:gd name="connsiteX465" fmla="*/ 943033 w 1087812"/>
              <a:gd name="connsiteY465" fmla="*/ 1148619 h 1253759"/>
              <a:gd name="connsiteX466" fmla="*/ 942109 w 1087812"/>
              <a:gd name="connsiteY466" fmla="*/ 1148003 h 1253759"/>
              <a:gd name="connsiteX467" fmla="*/ 939261 w 1087812"/>
              <a:gd name="connsiteY467" fmla="*/ 1145155 h 1253759"/>
              <a:gd name="connsiteX468" fmla="*/ 938799 w 1087812"/>
              <a:gd name="connsiteY468" fmla="*/ 1144540 h 1253759"/>
              <a:gd name="connsiteX469" fmla="*/ 935952 w 1087812"/>
              <a:gd name="connsiteY469" fmla="*/ 1139459 h 1253759"/>
              <a:gd name="connsiteX470" fmla="*/ 935644 w 1087812"/>
              <a:gd name="connsiteY470" fmla="*/ 1137689 h 1253759"/>
              <a:gd name="connsiteX471" fmla="*/ 936798 w 1087812"/>
              <a:gd name="connsiteY471" fmla="*/ 1130300 h 1253759"/>
              <a:gd name="connsiteX472" fmla="*/ 936798 w 1087812"/>
              <a:gd name="connsiteY472" fmla="*/ 1126990 h 1253759"/>
              <a:gd name="connsiteX473" fmla="*/ 935259 w 1087812"/>
              <a:gd name="connsiteY473" fmla="*/ 1124296 h 1253759"/>
              <a:gd name="connsiteX474" fmla="*/ 930256 w 1087812"/>
              <a:gd name="connsiteY474" fmla="*/ 1121295 h 1253759"/>
              <a:gd name="connsiteX475" fmla="*/ 929717 w 1087812"/>
              <a:gd name="connsiteY475" fmla="*/ 1120910 h 1253759"/>
              <a:gd name="connsiteX476" fmla="*/ 927485 w 1087812"/>
              <a:gd name="connsiteY476" fmla="*/ 1118678 h 1253759"/>
              <a:gd name="connsiteX477" fmla="*/ 927100 w 1087812"/>
              <a:gd name="connsiteY477" fmla="*/ 1118139 h 1253759"/>
              <a:gd name="connsiteX478" fmla="*/ 923713 w 1087812"/>
              <a:gd name="connsiteY478" fmla="*/ 1112520 h 1253759"/>
              <a:gd name="connsiteX479" fmla="*/ 923405 w 1087812"/>
              <a:gd name="connsiteY479" fmla="*/ 1111827 h 1253759"/>
              <a:gd name="connsiteX480" fmla="*/ 922251 w 1087812"/>
              <a:gd name="connsiteY480" fmla="*/ 1107902 h 1253759"/>
              <a:gd name="connsiteX481" fmla="*/ 922174 w 1087812"/>
              <a:gd name="connsiteY481" fmla="*/ 1106824 h 1253759"/>
              <a:gd name="connsiteX482" fmla="*/ 923175 w 1087812"/>
              <a:gd name="connsiteY482" fmla="*/ 1098127 h 1253759"/>
              <a:gd name="connsiteX483" fmla="*/ 920943 w 1087812"/>
              <a:gd name="connsiteY483" fmla="*/ 1094124 h 1253759"/>
              <a:gd name="connsiteX484" fmla="*/ 906549 w 1087812"/>
              <a:gd name="connsiteY484" fmla="*/ 1078038 h 1253759"/>
              <a:gd name="connsiteX485" fmla="*/ 906087 w 1087812"/>
              <a:gd name="connsiteY485" fmla="*/ 1077268 h 1253759"/>
              <a:gd name="connsiteX486" fmla="*/ 902162 w 1087812"/>
              <a:gd name="connsiteY486" fmla="*/ 1068262 h 1253759"/>
              <a:gd name="connsiteX487" fmla="*/ 902162 w 1087812"/>
              <a:gd name="connsiteY487" fmla="*/ 1066030 h 1253759"/>
              <a:gd name="connsiteX488" fmla="*/ 905010 w 1087812"/>
              <a:gd name="connsiteY488" fmla="*/ 1059257 h 1253759"/>
              <a:gd name="connsiteX489" fmla="*/ 916786 w 1087812"/>
              <a:gd name="connsiteY489" fmla="*/ 1041169 h 1253759"/>
              <a:gd name="connsiteX490" fmla="*/ 918710 w 1087812"/>
              <a:gd name="connsiteY490" fmla="*/ 1033857 h 1253759"/>
              <a:gd name="connsiteX491" fmla="*/ 917864 w 1087812"/>
              <a:gd name="connsiteY491" fmla="*/ 1030086 h 1253759"/>
              <a:gd name="connsiteX492" fmla="*/ 913784 w 1087812"/>
              <a:gd name="connsiteY492" fmla="*/ 1025005 h 1253759"/>
              <a:gd name="connsiteX493" fmla="*/ 911321 w 1087812"/>
              <a:gd name="connsiteY493" fmla="*/ 1020695 h 1253759"/>
              <a:gd name="connsiteX494" fmla="*/ 911013 w 1087812"/>
              <a:gd name="connsiteY494" fmla="*/ 1019694 h 1253759"/>
              <a:gd name="connsiteX495" fmla="*/ 910475 w 1087812"/>
              <a:gd name="connsiteY495" fmla="*/ 1015769 h 1253759"/>
              <a:gd name="connsiteX496" fmla="*/ 910475 w 1087812"/>
              <a:gd name="connsiteY496" fmla="*/ 1004147 h 1253759"/>
              <a:gd name="connsiteX497" fmla="*/ 908935 w 1087812"/>
              <a:gd name="connsiteY497" fmla="*/ 996604 h 1253759"/>
              <a:gd name="connsiteX498" fmla="*/ 905703 w 1087812"/>
              <a:gd name="connsiteY498" fmla="*/ 989599 h 1253759"/>
              <a:gd name="connsiteX499" fmla="*/ 901623 w 1087812"/>
              <a:gd name="connsiteY499" fmla="*/ 983596 h 1253759"/>
              <a:gd name="connsiteX500" fmla="*/ 895158 w 1087812"/>
              <a:gd name="connsiteY500" fmla="*/ 978208 h 1253759"/>
              <a:gd name="connsiteX501" fmla="*/ 889462 w 1087812"/>
              <a:gd name="connsiteY501" fmla="*/ 975129 h 1253759"/>
              <a:gd name="connsiteX502" fmla="*/ 859444 w 1087812"/>
              <a:gd name="connsiteY502" fmla="*/ 964045 h 1253759"/>
              <a:gd name="connsiteX503" fmla="*/ 858520 w 1087812"/>
              <a:gd name="connsiteY503" fmla="*/ 963507 h 1253759"/>
              <a:gd name="connsiteX504" fmla="*/ 852901 w 1087812"/>
              <a:gd name="connsiteY504" fmla="*/ 958427 h 1253759"/>
              <a:gd name="connsiteX505" fmla="*/ 841510 w 1087812"/>
              <a:gd name="connsiteY505" fmla="*/ 946420 h 1253759"/>
              <a:gd name="connsiteX506" fmla="*/ 837969 w 1087812"/>
              <a:gd name="connsiteY506" fmla="*/ 943957 h 1253759"/>
              <a:gd name="connsiteX507" fmla="*/ 829348 w 1087812"/>
              <a:gd name="connsiteY507" fmla="*/ 939646 h 1253759"/>
              <a:gd name="connsiteX508" fmla="*/ 825654 w 1087812"/>
              <a:gd name="connsiteY508" fmla="*/ 937183 h 1253759"/>
              <a:gd name="connsiteX509" fmla="*/ 824961 w 1087812"/>
              <a:gd name="connsiteY509" fmla="*/ 936490 h 1253759"/>
              <a:gd name="connsiteX510" fmla="*/ 822113 w 1087812"/>
              <a:gd name="connsiteY510" fmla="*/ 932565 h 1253759"/>
              <a:gd name="connsiteX511" fmla="*/ 817880 w 1087812"/>
              <a:gd name="connsiteY511" fmla="*/ 923713 h 1253759"/>
              <a:gd name="connsiteX512" fmla="*/ 816110 w 1087812"/>
              <a:gd name="connsiteY512" fmla="*/ 921173 h 1253759"/>
              <a:gd name="connsiteX513" fmla="*/ 810799 w 1087812"/>
              <a:gd name="connsiteY513" fmla="*/ 917325 h 1253759"/>
              <a:gd name="connsiteX514" fmla="*/ 796175 w 1087812"/>
              <a:gd name="connsiteY514" fmla="*/ 914092 h 1253759"/>
              <a:gd name="connsiteX515" fmla="*/ 788478 w 1087812"/>
              <a:gd name="connsiteY515" fmla="*/ 911167 h 1253759"/>
              <a:gd name="connsiteX516" fmla="*/ 787631 w 1087812"/>
              <a:gd name="connsiteY516" fmla="*/ 910706 h 1253759"/>
              <a:gd name="connsiteX517" fmla="*/ 783705 w 1087812"/>
              <a:gd name="connsiteY517" fmla="*/ 907319 h 1253759"/>
              <a:gd name="connsiteX518" fmla="*/ 783244 w 1087812"/>
              <a:gd name="connsiteY518" fmla="*/ 906780 h 1253759"/>
              <a:gd name="connsiteX519" fmla="*/ 775008 w 1087812"/>
              <a:gd name="connsiteY519" fmla="*/ 894696 h 1253759"/>
              <a:gd name="connsiteX520" fmla="*/ 756150 w 1087812"/>
              <a:gd name="connsiteY520" fmla="*/ 877455 h 1253759"/>
              <a:gd name="connsiteX521" fmla="*/ 741295 w 1087812"/>
              <a:gd name="connsiteY521" fmla="*/ 860368 h 1253759"/>
              <a:gd name="connsiteX522" fmla="*/ 736600 w 1087812"/>
              <a:gd name="connsiteY522" fmla="*/ 851593 h 1253759"/>
              <a:gd name="connsiteX523" fmla="*/ 736292 w 1087812"/>
              <a:gd name="connsiteY523" fmla="*/ 850669 h 1253759"/>
              <a:gd name="connsiteX524" fmla="*/ 734060 w 1087812"/>
              <a:gd name="connsiteY524" fmla="*/ 837200 h 1253759"/>
              <a:gd name="connsiteX525" fmla="*/ 734599 w 1087812"/>
              <a:gd name="connsiteY525" fmla="*/ 808028 h 1253759"/>
              <a:gd name="connsiteX526" fmla="*/ 741372 w 1087812"/>
              <a:gd name="connsiteY526" fmla="*/ 566728 h 1253759"/>
              <a:gd name="connsiteX527" fmla="*/ 743143 w 1087812"/>
              <a:gd name="connsiteY527" fmla="*/ 564188 h 1253759"/>
              <a:gd name="connsiteX528" fmla="*/ 746144 w 1087812"/>
              <a:gd name="connsiteY528" fmla="*/ 564804 h 1253759"/>
              <a:gd name="connsiteX529" fmla="*/ 750609 w 1087812"/>
              <a:gd name="connsiteY529" fmla="*/ 569268 h 1253759"/>
              <a:gd name="connsiteX530" fmla="*/ 756304 w 1087812"/>
              <a:gd name="connsiteY530" fmla="*/ 567497 h 1253759"/>
              <a:gd name="connsiteX531" fmla="*/ 763770 w 1087812"/>
              <a:gd name="connsiteY531" fmla="*/ 563726 h 1253759"/>
              <a:gd name="connsiteX532" fmla="*/ 765002 w 1087812"/>
              <a:gd name="connsiteY532" fmla="*/ 563418 h 1253759"/>
              <a:gd name="connsiteX533" fmla="*/ 773469 w 1087812"/>
              <a:gd name="connsiteY533" fmla="*/ 563418 h 1253759"/>
              <a:gd name="connsiteX534" fmla="*/ 782474 w 1087812"/>
              <a:gd name="connsiteY534" fmla="*/ 565111 h 1253759"/>
              <a:gd name="connsiteX535" fmla="*/ 789324 w 1087812"/>
              <a:gd name="connsiteY535" fmla="*/ 564034 h 1253759"/>
              <a:gd name="connsiteX536" fmla="*/ 796252 w 1087812"/>
              <a:gd name="connsiteY536" fmla="*/ 561879 h 1253759"/>
              <a:gd name="connsiteX537" fmla="*/ 796867 w 1087812"/>
              <a:gd name="connsiteY537" fmla="*/ 561725 h 1253759"/>
              <a:gd name="connsiteX538" fmla="*/ 822729 w 1087812"/>
              <a:gd name="connsiteY538" fmla="*/ 560032 h 1253759"/>
              <a:gd name="connsiteX539" fmla="*/ 838200 w 1087812"/>
              <a:gd name="connsiteY539" fmla="*/ 557261 h 1253759"/>
              <a:gd name="connsiteX540" fmla="*/ 851824 w 1087812"/>
              <a:gd name="connsiteY540" fmla="*/ 552335 h 1253759"/>
              <a:gd name="connsiteX541" fmla="*/ 864293 w 1087812"/>
              <a:gd name="connsiteY541" fmla="*/ 545254 h 1253759"/>
              <a:gd name="connsiteX542" fmla="*/ 878609 w 1087812"/>
              <a:gd name="connsiteY542" fmla="*/ 534246 h 1253759"/>
              <a:gd name="connsiteX543" fmla="*/ 880072 w 1087812"/>
              <a:gd name="connsiteY543" fmla="*/ 533708 h 1253759"/>
              <a:gd name="connsiteX544" fmla="*/ 885690 w 1087812"/>
              <a:gd name="connsiteY544" fmla="*/ 533169 h 1253759"/>
              <a:gd name="connsiteX545" fmla="*/ 887153 w 1087812"/>
              <a:gd name="connsiteY545" fmla="*/ 533400 h 1253759"/>
              <a:gd name="connsiteX546" fmla="*/ 897467 w 1087812"/>
              <a:gd name="connsiteY546" fmla="*/ 538326 h 1253759"/>
              <a:gd name="connsiteX547" fmla="*/ 907858 w 1087812"/>
              <a:gd name="connsiteY547" fmla="*/ 540250 h 1253759"/>
              <a:gd name="connsiteX548" fmla="*/ 911629 w 1087812"/>
              <a:gd name="connsiteY548" fmla="*/ 535632 h 1253759"/>
              <a:gd name="connsiteX549" fmla="*/ 915401 w 1087812"/>
              <a:gd name="connsiteY549" fmla="*/ 527550 h 1253759"/>
              <a:gd name="connsiteX550" fmla="*/ 917017 w 1087812"/>
              <a:gd name="connsiteY550" fmla="*/ 526088 h 1253759"/>
              <a:gd name="connsiteX551" fmla="*/ 924868 w 1087812"/>
              <a:gd name="connsiteY551" fmla="*/ 523240 h 1253759"/>
              <a:gd name="connsiteX552" fmla="*/ 931564 w 1087812"/>
              <a:gd name="connsiteY552" fmla="*/ 522086 h 1253759"/>
              <a:gd name="connsiteX553" fmla="*/ 943495 w 1087812"/>
              <a:gd name="connsiteY553" fmla="*/ 514542 h 1253759"/>
              <a:gd name="connsiteX554" fmla="*/ 951115 w 1087812"/>
              <a:gd name="connsiteY554" fmla="*/ 511002 h 1253759"/>
              <a:gd name="connsiteX555" fmla="*/ 951961 w 1087812"/>
              <a:gd name="connsiteY555" fmla="*/ 510771 h 1253759"/>
              <a:gd name="connsiteX556" fmla="*/ 961506 w 1087812"/>
              <a:gd name="connsiteY556" fmla="*/ 509617 h 1253759"/>
              <a:gd name="connsiteX557" fmla="*/ 962429 w 1087812"/>
              <a:gd name="connsiteY557" fmla="*/ 509694 h 1253759"/>
              <a:gd name="connsiteX558" fmla="*/ 970280 w 1087812"/>
              <a:gd name="connsiteY558" fmla="*/ 511387 h 1253759"/>
              <a:gd name="connsiteX559" fmla="*/ 971358 w 1087812"/>
              <a:gd name="connsiteY559" fmla="*/ 511926 h 1253759"/>
              <a:gd name="connsiteX560" fmla="*/ 978131 w 1087812"/>
              <a:gd name="connsiteY560" fmla="*/ 517005 h 1253759"/>
              <a:gd name="connsiteX561" fmla="*/ 1005763 w 1087812"/>
              <a:gd name="connsiteY561" fmla="*/ 544253 h 1253759"/>
              <a:gd name="connsiteX562" fmla="*/ 1012460 w 1087812"/>
              <a:gd name="connsiteY562" fmla="*/ 541405 h 1253759"/>
              <a:gd name="connsiteX563" fmla="*/ 1021311 w 1087812"/>
              <a:gd name="connsiteY563" fmla="*/ 539019 h 1253759"/>
              <a:gd name="connsiteX564" fmla="*/ 1028546 w 1087812"/>
              <a:gd name="connsiteY564" fmla="*/ 538403 h 1253759"/>
              <a:gd name="connsiteX565" fmla="*/ 1031009 w 1087812"/>
              <a:gd name="connsiteY565" fmla="*/ 539481 h 1253759"/>
              <a:gd name="connsiteX566" fmla="*/ 1034396 w 1087812"/>
              <a:gd name="connsiteY566" fmla="*/ 544022 h 1253759"/>
              <a:gd name="connsiteX567" fmla="*/ 1034935 w 1087812"/>
              <a:gd name="connsiteY567" fmla="*/ 546177 h 1253759"/>
              <a:gd name="connsiteX568" fmla="*/ 1033857 w 1087812"/>
              <a:gd name="connsiteY568" fmla="*/ 552719 h 1253759"/>
              <a:gd name="connsiteX569" fmla="*/ 1037013 w 1087812"/>
              <a:gd name="connsiteY569" fmla="*/ 552489 h 1253759"/>
              <a:gd name="connsiteX570" fmla="*/ 1037705 w 1087812"/>
              <a:gd name="connsiteY570" fmla="*/ 552489 h 1253759"/>
              <a:gd name="connsiteX571" fmla="*/ 1051406 w 1087812"/>
              <a:gd name="connsiteY571" fmla="*/ 554721 h 1253759"/>
              <a:gd name="connsiteX572" fmla="*/ 1056563 w 1087812"/>
              <a:gd name="connsiteY572" fmla="*/ 554259 h 1253759"/>
              <a:gd name="connsiteX573" fmla="*/ 1058333 w 1087812"/>
              <a:gd name="connsiteY573" fmla="*/ 553181 h 1253759"/>
              <a:gd name="connsiteX574" fmla="*/ 1061951 w 1087812"/>
              <a:gd name="connsiteY574" fmla="*/ 548024 h 1253759"/>
              <a:gd name="connsiteX575" fmla="*/ 1062798 w 1087812"/>
              <a:gd name="connsiteY575" fmla="*/ 547254 h 1253759"/>
              <a:gd name="connsiteX576" fmla="*/ 1065646 w 1087812"/>
              <a:gd name="connsiteY576" fmla="*/ 545561 h 1253759"/>
              <a:gd name="connsiteX577" fmla="*/ 1067108 w 1087812"/>
              <a:gd name="connsiteY577" fmla="*/ 545177 h 1253759"/>
              <a:gd name="connsiteX578" fmla="*/ 1071034 w 1087812"/>
              <a:gd name="connsiteY578" fmla="*/ 545177 h 1253759"/>
              <a:gd name="connsiteX579" fmla="*/ 1071880 w 1087812"/>
              <a:gd name="connsiteY579" fmla="*/ 545330 h 1253759"/>
              <a:gd name="connsiteX580" fmla="*/ 1079192 w 1087812"/>
              <a:gd name="connsiteY580" fmla="*/ 547563 h 1253759"/>
              <a:gd name="connsiteX581" fmla="*/ 1081501 w 1087812"/>
              <a:gd name="connsiteY581" fmla="*/ 547947 h 1253759"/>
              <a:gd name="connsiteX582" fmla="*/ 1086504 w 1087812"/>
              <a:gd name="connsiteY582" fmla="*/ 546254 h 1253759"/>
              <a:gd name="connsiteX583" fmla="*/ 1087813 w 1087812"/>
              <a:gd name="connsiteY583" fmla="*/ 543637 h 1253759"/>
              <a:gd name="connsiteX584" fmla="*/ 1086889 w 1087812"/>
              <a:gd name="connsiteY584" fmla="*/ 538172 h 1253759"/>
              <a:gd name="connsiteX585" fmla="*/ 1083348 w 1087812"/>
              <a:gd name="connsiteY585" fmla="*/ 530552 h 1253759"/>
              <a:gd name="connsiteX586" fmla="*/ 1081271 w 1087812"/>
              <a:gd name="connsiteY586" fmla="*/ 528474 h 1253759"/>
              <a:gd name="connsiteX587" fmla="*/ 1073265 w 1087812"/>
              <a:gd name="connsiteY587" fmla="*/ 524779 h 1253759"/>
              <a:gd name="connsiteX588" fmla="*/ 1072496 w 1087812"/>
              <a:gd name="connsiteY588" fmla="*/ 524241 h 1253759"/>
              <a:gd name="connsiteX589" fmla="*/ 1069648 w 1087812"/>
              <a:gd name="connsiteY589" fmla="*/ 521393 h 1253759"/>
              <a:gd name="connsiteX590" fmla="*/ 1068878 w 1087812"/>
              <a:gd name="connsiteY590" fmla="*/ 520007 h 1253759"/>
              <a:gd name="connsiteX591" fmla="*/ 1067724 w 1087812"/>
              <a:gd name="connsiteY591" fmla="*/ 514927 h 1253759"/>
              <a:gd name="connsiteX592" fmla="*/ 1068109 w 1087812"/>
              <a:gd name="connsiteY592" fmla="*/ 512772 h 1253759"/>
              <a:gd name="connsiteX593" fmla="*/ 1070341 w 1087812"/>
              <a:gd name="connsiteY593" fmla="*/ 509385 h 1253759"/>
              <a:gd name="connsiteX594" fmla="*/ 1071034 w 1087812"/>
              <a:gd name="connsiteY594" fmla="*/ 508693 h 1253759"/>
              <a:gd name="connsiteX595" fmla="*/ 1074497 w 1087812"/>
              <a:gd name="connsiteY595" fmla="*/ 506230 h 1253759"/>
              <a:gd name="connsiteX596" fmla="*/ 1076575 w 1087812"/>
              <a:gd name="connsiteY596" fmla="*/ 502920 h 1253759"/>
              <a:gd name="connsiteX597" fmla="*/ 1076575 w 1087812"/>
              <a:gd name="connsiteY597" fmla="*/ 495608 h 1253759"/>
              <a:gd name="connsiteX598" fmla="*/ 1072727 w 1087812"/>
              <a:gd name="connsiteY598" fmla="*/ 479059 h 1253759"/>
              <a:gd name="connsiteX599" fmla="*/ 1072650 w 1087812"/>
              <a:gd name="connsiteY599" fmla="*/ 478059 h 1253759"/>
              <a:gd name="connsiteX600" fmla="*/ 1073804 w 1087812"/>
              <a:gd name="connsiteY600" fmla="*/ 470208 h 1253759"/>
              <a:gd name="connsiteX601" fmla="*/ 1075344 w 1087812"/>
              <a:gd name="connsiteY601" fmla="*/ 468053 h 1253759"/>
              <a:gd name="connsiteX602" fmla="*/ 1077576 w 1087812"/>
              <a:gd name="connsiteY602" fmla="*/ 466898 h 1253759"/>
              <a:gd name="connsiteX603" fmla="*/ 1078346 w 1087812"/>
              <a:gd name="connsiteY603" fmla="*/ 466667 h 1253759"/>
              <a:gd name="connsiteX604" fmla="*/ 1080962 w 1087812"/>
              <a:gd name="connsiteY604" fmla="*/ 466206 h 1253759"/>
              <a:gd name="connsiteX605" fmla="*/ 1082117 w 1087812"/>
              <a:gd name="connsiteY605" fmla="*/ 465282 h 1253759"/>
              <a:gd name="connsiteX606" fmla="*/ 1082117 w 1087812"/>
              <a:gd name="connsiteY606" fmla="*/ 462588 h 1253759"/>
              <a:gd name="connsiteX607" fmla="*/ 1080808 w 1087812"/>
              <a:gd name="connsiteY607" fmla="*/ 460895 h 1253759"/>
              <a:gd name="connsiteX608" fmla="*/ 1076729 w 1087812"/>
              <a:gd name="connsiteY608" fmla="*/ 458354 h 1253759"/>
              <a:gd name="connsiteX609" fmla="*/ 1068263 w 1087812"/>
              <a:gd name="connsiteY609" fmla="*/ 455199 h 1253759"/>
              <a:gd name="connsiteX610" fmla="*/ 1067262 w 1087812"/>
              <a:gd name="connsiteY610" fmla="*/ 454583 h 1253759"/>
              <a:gd name="connsiteX611" fmla="*/ 1061643 w 1087812"/>
              <a:gd name="connsiteY611" fmla="*/ 448964 h 1253759"/>
              <a:gd name="connsiteX612" fmla="*/ 1060873 w 1087812"/>
              <a:gd name="connsiteY612" fmla="*/ 446655 h 1253759"/>
              <a:gd name="connsiteX613" fmla="*/ 1062336 w 1087812"/>
              <a:gd name="connsiteY613" fmla="*/ 434340 h 1253759"/>
              <a:gd name="connsiteX614" fmla="*/ 1055947 w 1087812"/>
              <a:gd name="connsiteY614" fmla="*/ 430261 h 1253759"/>
              <a:gd name="connsiteX615" fmla="*/ 1054793 w 1087812"/>
              <a:gd name="connsiteY615" fmla="*/ 428644 h 1253759"/>
              <a:gd name="connsiteX616" fmla="*/ 1053638 w 1087812"/>
              <a:gd name="connsiteY616" fmla="*/ 424719 h 1253759"/>
              <a:gd name="connsiteX617" fmla="*/ 1053022 w 1087812"/>
              <a:gd name="connsiteY617" fmla="*/ 419793 h 1253759"/>
              <a:gd name="connsiteX618" fmla="*/ 1052253 w 1087812"/>
              <a:gd name="connsiteY618" fmla="*/ 417638 h 1253759"/>
              <a:gd name="connsiteX619" fmla="*/ 1050098 w 1087812"/>
              <a:gd name="connsiteY619" fmla="*/ 415482 h 1253759"/>
              <a:gd name="connsiteX620" fmla="*/ 1044171 w 1087812"/>
              <a:gd name="connsiteY620" fmla="*/ 411711 h 1253759"/>
              <a:gd name="connsiteX621" fmla="*/ 1043478 w 1087812"/>
              <a:gd name="connsiteY621" fmla="*/ 411095 h 1253759"/>
              <a:gd name="connsiteX622" fmla="*/ 1037013 w 1087812"/>
              <a:gd name="connsiteY622" fmla="*/ 403013 h 1253759"/>
              <a:gd name="connsiteX623" fmla="*/ 1032318 w 1087812"/>
              <a:gd name="connsiteY623" fmla="*/ 399858 h 1253759"/>
              <a:gd name="connsiteX624" fmla="*/ 1013845 w 1087812"/>
              <a:gd name="connsiteY624" fmla="*/ 390082 h 1253759"/>
              <a:gd name="connsiteX625" fmla="*/ 1008765 w 1087812"/>
              <a:gd name="connsiteY625" fmla="*/ 389159 h 1253759"/>
              <a:gd name="connsiteX626" fmla="*/ 1004224 w 1087812"/>
              <a:gd name="connsiteY626" fmla="*/ 390544 h 1253759"/>
              <a:gd name="connsiteX627" fmla="*/ 986597 w 1087812"/>
              <a:gd name="connsiteY627" fmla="*/ 403244 h 1253759"/>
              <a:gd name="connsiteX628" fmla="*/ 984596 w 1087812"/>
              <a:gd name="connsiteY628" fmla="*/ 403706 h 1253759"/>
              <a:gd name="connsiteX629" fmla="*/ 980671 w 1087812"/>
              <a:gd name="connsiteY629" fmla="*/ 403167 h 1253759"/>
              <a:gd name="connsiteX630" fmla="*/ 979593 w 1087812"/>
              <a:gd name="connsiteY630" fmla="*/ 402783 h 1253759"/>
              <a:gd name="connsiteX631" fmla="*/ 972281 w 1087812"/>
              <a:gd name="connsiteY631" fmla="*/ 398318 h 1253759"/>
              <a:gd name="connsiteX632" fmla="*/ 971666 w 1087812"/>
              <a:gd name="connsiteY632" fmla="*/ 397779 h 1253759"/>
              <a:gd name="connsiteX633" fmla="*/ 967509 w 1087812"/>
              <a:gd name="connsiteY633" fmla="*/ 393084 h 1253759"/>
              <a:gd name="connsiteX634" fmla="*/ 965200 w 1087812"/>
              <a:gd name="connsiteY634" fmla="*/ 391930 h 1253759"/>
              <a:gd name="connsiteX635" fmla="*/ 961890 w 1087812"/>
              <a:gd name="connsiteY635" fmla="*/ 391930 h 1253759"/>
              <a:gd name="connsiteX636" fmla="*/ 950499 w 1087812"/>
              <a:gd name="connsiteY636" fmla="*/ 393623 h 1253759"/>
              <a:gd name="connsiteX637" fmla="*/ 937722 w 1087812"/>
              <a:gd name="connsiteY637" fmla="*/ 393623 h 1253759"/>
              <a:gd name="connsiteX638" fmla="*/ 933412 w 1087812"/>
              <a:gd name="connsiteY638" fmla="*/ 393007 h 1253759"/>
              <a:gd name="connsiteX639" fmla="*/ 916940 w 1087812"/>
              <a:gd name="connsiteY639" fmla="*/ 387389 h 1253759"/>
              <a:gd name="connsiteX640" fmla="*/ 908627 w 1087812"/>
              <a:gd name="connsiteY640" fmla="*/ 386850 h 1253759"/>
              <a:gd name="connsiteX641" fmla="*/ 872913 w 1087812"/>
              <a:gd name="connsiteY641" fmla="*/ 392468 h 1253759"/>
              <a:gd name="connsiteX642" fmla="*/ 871836 w 1087812"/>
              <a:gd name="connsiteY642" fmla="*/ 392391 h 1253759"/>
              <a:gd name="connsiteX643" fmla="*/ 867372 w 1087812"/>
              <a:gd name="connsiteY643" fmla="*/ 391237 h 1253759"/>
              <a:gd name="connsiteX644" fmla="*/ 865216 w 1087812"/>
              <a:gd name="connsiteY644" fmla="*/ 388697 h 1253759"/>
              <a:gd name="connsiteX645" fmla="*/ 864755 w 1087812"/>
              <a:gd name="connsiteY645" fmla="*/ 382078 h 1253759"/>
              <a:gd name="connsiteX646" fmla="*/ 863446 w 1087812"/>
              <a:gd name="connsiteY646" fmla="*/ 381000 h 1253759"/>
              <a:gd name="connsiteX647" fmla="*/ 859290 w 1087812"/>
              <a:gd name="connsiteY647" fmla="*/ 380076 h 1253759"/>
              <a:gd name="connsiteX648" fmla="*/ 854980 w 1087812"/>
              <a:gd name="connsiteY648" fmla="*/ 380076 h 1253759"/>
              <a:gd name="connsiteX649" fmla="*/ 846205 w 1087812"/>
              <a:gd name="connsiteY649" fmla="*/ 382694 h 1253759"/>
              <a:gd name="connsiteX650" fmla="*/ 830811 w 1087812"/>
              <a:gd name="connsiteY650" fmla="*/ 392623 h 1253759"/>
              <a:gd name="connsiteX651" fmla="*/ 828887 w 1087812"/>
              <a:gd name="connsiteY651" fmla="*/ 393084 h 1253759"/>
              <a:gd name="connsiteX652" fmla="*/ 820420 w 1087812"/>
              <a:gd name="connsiteY652" fmla="*/ 391930 h 1253759"/>
              <a:gd name="connsiteX653" fmla="*/ 817803 w 1087812"/>
              <a:gd name="connsiteY653" fmla="*/ 388389 h 1253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</a:cxnLst>
            <a:rect l="l" t="t" r="r" b="b"/>
            <a:pathLst>
              <a:path w="1087812" h="1253759">
                <a:moveTo>
                  <a:pt x="817803" y="388389"/>
                </a:moveTo>
                <a:lnTo>
                  <a:pt x="818958" y="157788"/>
                </a:lnTo>
                <a:lnTo>
                  <a:pt x="816187" y="143702"/>
                </a:lnTo>
                <a:cubicBezTo>
                  <a:pt x="816033" y="143087"/>
                  <a:pt x="816187" y="142471"/>
                  <a:pt x="816418" y="141932"/>
                </a:cubicBezTo>
                <a:lnTo>
                  <a:pt x="810029" y="138468"/>
                </a:lnTo>
                <a:lnTo>
                  <a:pt x="793712" y="133619"/>
                </a:lnTo>
                <a:lnTo>
                  <a:pt x="776009" y="132542"/>
                </a:lnTo>
                <a:cubicBezTo>
                  <a:pt x="775701" y="132542"/>
                  <a:pt x="775393" y="132465"/>
                  <a:pt x="775162" y="132311"/>
                </a:cubicBezTo>
                <a:lnTo>
                  <a:pt x="763924" y="127847"/>
                </a:lnTo>
                <a:lnTo>
                  <a:pt x="744605" y="118225"/>
                </a:lnTo>
                <a:cubicBezTo>
                  <a:pt x="744374" y="118148"/>
                  <a:pt x="744220" y="117995"/>
                  <a:pt x="744066" y="117841"/>
                </a:cubicBezTo>
                <a:lnTo>
                  <a:pt x="703580" y="84128"/>
                </a:lnTo>
                <a:cubicBezTo>
                  <a:pt x="703195" y="83820"/>
                  <a:pt x="702964" y="83435"/>
                  <a:pt x="702733" y="83050"/>
                </a:cubicBezTo>
                <a:lnTo>
                  <a:pt x="700501" y="77432"/>
                </a:lnTo>
                <a:cubicBezTo>
                  <a:pt x="700347" y="77047"/>
                  <a:pt x="700270" y="76585"/>
                  <a:pt x="700347" y="76123"/>
                </a:cubicBezTo>
                <a:lnTo>
                  <a:pt x="700886" y="69350"/>
                </a:lnTo>
                <a:cubicBezTo>
                  <a:pt x="700886" y="69042"/>
                  <a:pt x="700963" y="68811"/>
                  <a:pt x="701117" y="68503"/>
                </a:cubicBezTo>
                <a:lnTo>
                  <a:pt x="717435" y="29095"/>
                </a:lnTo>
                <a:lnTo>
                  <a:pt x="721206" y="9929"/>
                </a:lnTo>
                <a:lnTo>
                  <a:pt x="721899" y="0"/>
                </a:lnTo>
                <a:lnTo>
                  <a:pt x="710430" y="8313"/>
                </a:lnTo>
                <a:lnTo>
                  <a:pt x="701733" y="16549"/>
                </a:lnTo>
                <a:lnTo>
                  <a:pt x="696961" y="20089"/>
                </a:lnTo>
                <a:lnTo>
                  <a:pt x="689803" y="23707"/>
                </a:lnTo>
                <a:cubicBezTo>
                  <a:pt x="689495" y="23860"/>
                  <a:pt x="689187" y="23937"/>
                  <a:pt x="688802" y="24015"/>
                </a:cubicBezTo>
                <a:lnTo>
                  <a:pt x="666866" y="26246"/>
                </a:lnTo>
                <a:lnTo>
                  <a:pt x="650394" y="30711"/>
                </a:lnTo>
                <a:lnTo>
                  <a:pt x="637694" y="35175"/>
                </a:lnTo>
                <a:cubicBezTo>
                  <a:pt x="637463" y="35252"/>
                  <a:pt x="637232" y="35329"/>
                  <a:pt x="637001" y="35329"/>
                </a:cubicBezTo>
                <a:lnTo>
                  <a:pt x="629150" y="35868"/>
                </a:lnTo>
                <a:lnTo>
                  <a:pt x="622762" y="35868"/>
                </a:lnTo>
                <a:lnTo>
                  <a:pt x="619375" y="37330"/>
                </a:lnTo>
                <a:cubicBezTo>
                  <a:pt x="618990" y="37484"/>
                  <a:pt x="618682" y="37561"/>
                  <a:pt x="618298" y="37561"/>
                </a:cubicBezTo>
                <a:lnTo>
                  <a:pt x="612140" y="37561"/>
                </a:lnTo>
                <a:lnTo>
                  <a:pt x="597824" y="39716"/>
                </a:lnTo>
                <a:lnTo>
                  <a:pt x="591897" y="42718"/>
                </a:lnTo>
                <a:lnTo>
                  <a:pt x="586586" y="48029"/>
                </a:lnTo>
                <a:lnTo>
                  <a:pt x="583045" y="51031"/>
                </a:lnTo>
                <a:cubicBezTo>
                  <a:pt x="582815" y="51185"/>
                  <a:pt x="582661" y="51339"/>
                  <a:pt x="582353" y="51416"/>
                </a:cubicBezTo>
                <a:lnTo>
                  <a:pt x="577273" y="53648"/>
                </a:lnTo>
                <a:cubicBezTo>
                  <a:pt x="577042" y="53725"/>
                  <a:pt x="576888" y="53802"/>
                  <a:pt x="576657" y="53802"/>
                </a:cubicBezTo>
                <a:lnTo>
                  <a:pt x="562879" y="56573"/>
                </a:lnTo>
                <a:lnTo>
                  <a:pt x="555260" y="59806"/>
                </a:lnTo>
                <a:lnTo>
                  <a:pt x="529783" y="65501"/>
                </a:lnTo>
                <a:lnTo>
                  <a:pt x="518314" y="71505"/>
                </a:lnTo>
                <a:cubicBezTo>
                  <a:pt x="518083" y="71659"/>
                  <a:pt x="517775" y="71736"/>
                  <a:pt x="517467" y="71813"/>
                </a:cubicBezTo>
                <a:lnTo>
                  <a:pt x="510694" y="72967"/>
                </a:lnTo>
                <a:lnTo>
                  <a:pt x="504921" y="73583"/>
                </a:lnTo>
                <a:cubicBezTo>
                  <a:pt x="504690" y="73583"/>
                  <a:pt x="504536" y="73583"/>
                  <a:pt x="504306" y="73583"/>
                </a:cubicBezTo>
                <a:lnTo>
                  <a:pt x="504306" y="73583"/>
                </a:lnTo>
                <a:lnTo>
                  <a:pt x="499226" y="73044"/>
                </a:lnTo>
                <a:cubicBezTo>
                  <a:pt x="498995" y="73044"/>
                  <a:pt x="498764" y="72967"/>
                  <a:pt x="498533" y="72891"/>
                </a:cubicBezTo>
                <a:lnTo>
                  <a:pt x="493992" y="71197"/>
                </a:lnTo>
                <a:cubicBezTo>
                  <a:pt x="493761" y="71120"/>
                  <a:pt x="493607" y="71043"/>
                  <a:pt x="493453" y="70889"/>
                </a:cubicBezTo>
                <a:lnTo>
                  <a:pt x="490451" y="68888"/>
                </a:lnTo>
                <a:lnTo>
                  <a:pt x="483139" y="66964"/>
                </a:lnTo>
                <a:lnTo>
                  <a:pt x="478752" y="67964"/>
                </a:lnTo>
                <a:cubicBezTo>
                  <a:pt x="478444" y="68041"/>
                  <a:pt x="478136" y="68041"/>
                  <a:pt x="477828" y="68041"/>
                </a:cubicBezTo>
                <a:lnTo>
                  <a:pt x="463742" y="66348"/>
                </a:lnTo>
                <a:lnTo>
                  <a:pt x="429260" y="67503"/>
                </a:lnTo>
                <a:cubicBezTo>
                  <a:pt x="429106" y="67503"/>
                  <a:pt x="428875" y="67503"/>
                  <a:pt x="428644" y="67426"/>
                </a:cubicBezTo>
                <a:lnTo>
                  <a:pt x="423487" y="66502"/>
                </a:lnTo>
                <a:lnTo>
                  <a:pt x="422102" y="67348"/>
                </a:lnTo>
                <a:lnTo>
                  <a:pt x="416791" y="74738"/>
                </a:lnTo>
                <a:lnTo>
                  <a:pt x="400704" y="90285"/>
                </a:lnTo>
                <a:lnTo>
                  <a:pt x="390775" y="97290"/>
                </a:lnTo>
                <a:lnTo>
                  <a:pt x="378152" y="104217"/>
                </a:lnTo>
                <a:lnTo>
                  <a:pt x="358063" y="111144"/>
                </a:lnTo>
                <a:lnTo>
                  <a:pt x="327583" y="127847"/>
                </a:lnTo>
                <a:lnTo>
                  <a:pt x="310111" y="140393"/>
                </a:lnTo>
                <a:lnTo>
                  <a:pt x="303568" y="147474"/>
                </a:lnTo>
                <a:lnTo>
                  <a:pt x="295487" y="154478"/>
                </a:lnTo>
                <a:lnTo>
                  <a:pt x="288329" y="158711"/>
                </a:lnTo>
                <a:cubicBezTo>
                  <a:pt x="287790" y="159019"/>
                  <a:pt x="287097" y="159173"/>
                  <a:pt x="286481" y="159019"/>
                </a:cubicBezTo>
                <a:lnTo>
                  <a:pt x="279708" y="157865"/>
                </a:lnTo>
                <a:lnTo>
                  <a:pt x="275475" y="156633"/>
                </a:lnTo>
                <a:cubicBezTo>
                  <a:pt x="275013" y="156480"/>
                  <a:pt x="274551" y="156248"/>
                  <a:pt x="274166" y="155864"/>
                </a:cubicBezTo>
                <a:lnTo>
                  <a:pt x="267316" y="148474"/>
                </a:lnTo>
                <a:lnTo>
                  <a:pt x="255001" y="143625"/>
                </a:lnTo>
                <a:cubicBezTo>
                  <a:pt x="254770" y="143549"/>
                  <a:pt x="254462" y="143395"/>
                  <a:pt x="254308" y="143241"/>
                </a:cubicBezTo>
                <a:lnTo>
                  <a:pt x="244764" y="135698"/>
                </a:lnTo>
                <a:lnTo>
                  <a:pt x="241916" y="136467"/>
                </a:lnTo>
                <a:lnTo>
                  <a:pt x="240376" y="165947"/>
                </a:lnTo>
                <a:lnTo>
                  <a:pt x="238683" y="176953"/>
                </a:lnTo>
                <a:lnTo>
                  <a:pt x="236374" y="185651"/>
                </a:lnTo>
                <a:cubicBezTo>
                  <a:pt x="236297" y="186036"/>
                  <a:pt x="236066" y="186344"/>
                  <a:pt x="235835" y="186652"/>
                </a:cubicBezTo>
                <a:lnTo>
                  <a:pt x="225675" y="199582"/>
                </a:lnTo>
                <a:lnTo>
                  <a:pt x="222750" y="205047"/>
                </a:lnTo>
                <a:lnTo>
                  <a:pt x="219441" y="217671"/>
                </a:lnTo>
                <a:lnTo>
                  <a:pt x="211436" y="236605"/>
                </a:lnTo>
                <a:lnTo>
                  <a:pt x="206972" y="244918"/>
                </a:lnTo>
                <a:lnTo>
                  <a:pt x="204816" y="254154"/>
                </a:lnTo>
                <a:lnTo>
                  <a:pt x="201969" y="264930"/>
                </a:lnTo>
                <a:lnTo>
                  <a:pt x="184420" y="306416"/>
                </a:lnTo>
                <a:cubicBezTo>
                  <a:pt x="184343" y="306647"/>
                  <a:pt x="184189" y="306878"/>
                  <a:pt x="183958" y="307109"/>
                </a:cubicBezTo>
                <a:lnTo>
                  <a:pt x="181649" y="309880"/>
                </a:lnTo>
                <a:lnTo>
                  <a:pt x="180648" y="316422"/>
                </a:lnTo>
                <a:lnTo>
                  <a:pt x="180648" y="328738"/>
                </a:lnTo>
                <a:lnTo>
                  <a:pt x="185882" y="337666"/>
                </a:lnTo>
                <a:cubicBezTo>
                  <a:pt x="185959" y="337820"/>
                  <a:pt x="186036" y="338051"/>
                  <a:pt x="186113" y="338205"/>
                </a:cubicBezTo>
                <a:lnTo>
                  <a:pt x="187113" y="341284"/>
                </a:lnTo>
                <a:lnTo>
                  <a:pt x="191424" y="348288"/>
                </a:lnTo>
                <a:lnTo>
                  <a:pt x="194195" y="353830"/>
                </a:lnTo>
                <a:lnTo>
                  <a:pt x="197350" y="357524"/>
                </a:lnTo>
                <a:cubicBezTo>
                  <a:pt x="197581" y="357832"/>
                  <a:pt x="197735" y="358140"/>
                  <a:pt x="197889" y="358448"/>
                </a:cubicBezTo>
                <a:lnTo>
                  <a:pt x="199583" y="363528"/>
                </a:lnTo>
                <a:cubicBezTo>
                  <a:pt x="199736" y="364067"/>
                  <a:pt x="199736" y="364760"/>
                  <a:pt x="199583" y="365298"/>
                </a:cubicBezTo>
                <a:lnTo>
                  <a:pt x="198428" y="368685"/>
                </a:lnTo>
                <a:cubicBezTo>
                  <a:pt x="198120" y="369609"/>
                  <a:pt x="197427" y="370224"/>
                  <a:pt x="196504" y="370532"/>
                </a:cubicBezTo>
                <a:lnTo>
                  <a:pt x="192578" y="371687"/>
                </a:lnTo>
                <a:cubicBezTo>
                  <a:pt x="191962" y="371841"/>
                  <a:pt x="191347" y="371841"/>
                  <a:pt x="190808" y="371610"/>
                </a:cubicBezTo>
                <a:lnTo>
                  <a:pt x="186344" y="369916"/>
                </a:lnTo>
                <a:cubicBezTo>
                  <a:pt x="185882" y="369762"/>
                  <a:pt x="185497" y="369455"/>
                  <a:pt x="185189" y="369070"/>
                </a:cubicBezTo>
                <a:lnTo>
                  <a:pt x="182341" y="365683"/>
                </a:lnTo>
                <a:cubicBezTo>
                  <a:pt x="182034" y="365375"/>
                  <a:pt x="181879" y="364990"/>
                  <a:pt x="181803" y="364528"/>
                </a:cubicBezTo>
                <a:lnTo>
                  <a:pt x="179185" y="352983"/>
                </a:lnTo>
                <a:lnTo>
                  <a:pt x="178262" y="353907"/>
                </a:lnTo>
                <a:lnTo>
                  <a:pt x="177877" y="357601"/>
                </a:lnTo>
                <a:lnTo>
                  <a:pt x="178416" y="361219"/>
                </a:lnTo>
                <a:cubicBezTo>
                  <a:pt x="178493" y="361527"/>
                  <a:pt x="178416" y="361835"/>
                  <a:pt x="178416" y="362142"/>
                </a:cubicBezTo>
                <a:lnTo>
                  <a:pt x="177877" y="364990"/>
                </a:lnTo>
                <a:cubicBezTo>
                  <a:pt x="177723" y="365683"/>
                  <a:pt x="177338" y="366376"/>
                  <a:pt x="176646" y="366761"/>
                </a:cubicBezTo>
                <a:cubicBezTo>
                  <a:pt x="176030" y="367146"/>
                  <a:pt x="175260" y="367376"/>
                  <a:pt x="174567" y="367146"/>
                </a:cubicBezTo>
                <a:lnTo>
                  <a:pt x="170026" y="366222"/>
                </a:lnTo>
                <a:lnTo>
                  <a:pt x="169026" y="366837"/>
                </a:lnTo>
                <a:lnTo>
                  <a:pt x="168410" y="368762"/>
                </a:lnTo>
                <a:lnTo>
                  <a:pt x="168410" y="368762"/>
                </a:lnTo>
                <a:lnTo>
                  <a:pt x="168410" y="376767"/>
                </a:lnTo>
                <a:lnTo>
                  <a:pt x="167794" y="380615"/>
                </a:lnTo>
                <a:cubicBezTo>
                  <a:pt x="167717" y="380846"/>
                  <a:pt x="167640" y="381154"/>
                  <a:pt x="167563" y="381385"/>
                </a:cubicBezTo>
                <a:lnTo>
                  <a:pt x="163099" y="390929"/>
                </a:lnTo>
                <a:lnTo>
                  <a:pt x="158943" y="396933"/>
                </a:lnTo>
                <a:cubicBezTo>
                  <a:pt x="158789" y="397241"/>
                  <a:pt x="158481" y="397472"/>
                  <a:pt x="158250" y="397625"/>
                </a:cubicBezTo>
                <a:lnTo>
                  <a:pt x="151169" y="402474"/>
                </a:lnTo>
                <a:lnTo>
                  <a:pt x="134466" y="420254"/>
                </a:lnTo>
                <a:cubicBezTo>
                  <a:pt x="134081" y="420640"/>
                  <a:pt x="133620" y="420947"/>
                  <a:pt x="133081" y="421101"/>
                </a:cubicBezTo>
                <a:lnTo>
                  <a:pt x="128617" y="422256"/>
                </a:lnTo>
                <a:cubicBezTo>
                  <a:pt x="128309" y="422333"/>
                  <a:pt x="127924" y="422333"/>
                  <a:pt x="127539" y="422333"/>
                </a:cubicBezTo>
                <a:lnTo>
                  <a:pt x="123613" y="421794"/>
                </a:lnTo>
                <a:lnTo>
                  <a:pt x="118072" y="420024"/>
                </a:lnTo>
                <a:lnTo>
                  <a:pt x="113376" y="419100"/>
                </a:lnTo>
                <a:lnTo>
                  <a:pt x="107373" y="420486"/>
                </a:lnTo>
                <a:lnTo>
                  <a:pt x="103140" y="424257"/>
                </a:lnTo>
                <a:lnTo>
                  <a:pt x="97752" y="432416"/>
                </a:lnTo>
                <a:lnTo>
                  <a:pt x="95212" y="438650"/>
                </a:lnTo>
                <a:lnTo>
                  <a:pt x="92287" y="443961"/>
                </a:lnTo>
                <a:cubicBezTo>
                  <a:pt x="92210" y="444192"/>
                  <a:pt x="92056" y="444346"/>
                  <a:pt x="91902" y="444500"/>
                </a:cubicBezTo>
                <a:lnTo>
                  <a:pt x="80125" y="456892"/>
                </a:lnTo>
                <a:lnTo>
                  <a:pt x="68580" y="466128"/>
                </a:lnTo>
                <a:lnTo>
                  <a:pt x="0" y="537480"/>
                </a:lnTo>
                <a:lnTo>
                  <a:pt x="2925" y="539096"/>
                </a:lnTo>
                <a:cubicBezTo>
                  <a:pt x="3387" y="539327"/>
                  <a:pt x="3772" y="539789"/>
                  <a:pt x="4079" y="540250"/>
                </a:cubicBezTo>
                <a:lnTo>
                  <a:pt x="8544" y="548717"/>
                </a:lnTo>
                <a:cubicBezTo>
                  <a:pt x="8698" y="549025"/>
                  <a:pt x="8775" y="549333"/>
                  <a:pt x="8852" y="549640"/>
                </a:cubicBezTo>
                <a:lnTo>
                  <a:pt x="11084" y="564419"/>
                </a:lnTo>
                <a:lnTo>
                  <a:pt x="13470" y="569653"/>
                </a:lnTo>
                <a:lnTo>
                  <a:pt x="17318" y="572731"/>
                </a:lnTo>
                <a:lnTo>
                  <a:pt x="17626" y="572578"/>
                </a:lnTo>
                <a:lnTo>
                  <a:pt x="18858" y="570192"/>
                </a:lnTo>
                <a:cubicBezTo>
                  <a:pt x="19166" y="569576"/>
                  <a:pt x="19704" y="569114"/>
                  <a:pt x="20320" y="568806"/>
                </a:cubicBezTo>
                <a:lnTo>
                  <a:pt x="23168" y="567652"/>
                </a:lnTo>
                <a:cubicBezTo>
                  <a:pt x="24015" y="567267"/>
                  <a:pt x="24938" y="567421"/>
                  <a:pt x="25708" y="567883"/>
                </a:cubicBezTo>
                <a:lnTo>
                  <a:pt x="31866" y="571808"/>
                </a:lnTo>
                <a:cubicBezTo>
                  <a:pt x="32096" y="571962"/>
                  <a:pt x="32327" y="572193"/>
                  <a:pt x="32558" y="572424"/>
                </a:cubicBezTo>
                <a:lnTo>
                  <a:pt x="37022" y="578042"/>
                </a:lnTo>
                <a:cubicBezTo>
                  <a:pt x="37176" y="578273"/>
                  <a:pt x="37330" y="578504"/>
                  <a:pt x="37407" y="578735"/>
                </a:cubicBezTo>
                <a:lnTo>
                  <a:pt x="39640" y="584354"/>
                </a:lnTo>
                <a:cubicBezTo>
                  <a:pt x="39793" y="584739"/>
                  <a:pt x="39870" y="585201"/>
                  <a:pt x="39793" y="585663"/>
                </a:cubicBezTo>
                <a:lnTo>
                  <a:pt x="39255" y="591820"/>
                </a:lnTo>
                <a:cubicBezTo>
                  <a:pt x="39178" y="592282"/>
                  <a:pt x="39024" y="592744"/>
                  <a:pt x="38793" y="593128"/>
                </a:cubicBezTo>
                <a:lnTo>
                  <a:pt x="35868" y="597516"/>
                </a:lnTo>
                <a:lnTo>
                  <a:pt x="35868" y="604289"/>
                </a:lnTo>
                <a:lnTo>
                  <a:pt x="47182" y="612987"/>
                </a:lnTo>
                <a:lnTo>
                  <a:pt x="61576" y="621838"/>
                </a:lnTo>
                <a:lnTo>
                  <a:pt x="70350" y="629458"/>
                </a:lnTo>
                <a:cubicBezTo>
                  <a:pt x="71043" y="630074"/>
                  <a:pt x="71428" y="630921"/>
                  <a:pt x="71274" y="631844"/>
                </a:cubicBezTo>
                <a:lnTo>
                  <a:pt x="70735" y="637463"/>
                </a:lnTo>
                <a:lnTo>
                  <a:pt x="68965" y="644621"/>
                </a:lnTo>
                <a:lnTo>
                  <a:pt x="68041" y="649932"/>
                </a:lnTo>
                <a:lnTo>
                  <a:pt x="68888" y="652395"/>
                </a:lnTo>
                <a:lnTo>
                  <a:pt x="71659" y="652395"/>
                </a:lnTo>
                <a:lnTo>
                  <a:pt x="71659" y="652395"/>
                </a:lnTo>
                <a:lnTo>
                  <a:pt x="82742" y="645006"/>
                </a:lnTo>
                <a:cubicBezTo>
                  <a:pt x="83358" y="644621"/>
                  <a:pt x="84128" y="644467"/>
                  <a:pt x="84821" y="644621"/>
                </a:cubicBezTo>
                <a:lnTo>
                  <a:pt x="90439" y="645776"/>
                </a:lnTo>
                <a:cubicBezTo>
                  <a:pt x="91209" y="645930"/>
                  <a:pt x="91902" y="646391"/>
                  <a:pt x="92287" y="647084"/>
                </a:cubicBezTo>
                <a:lnTo>
                  <a:pt x="96212" y="653858"/>
                </a:lnTo>
                <a:lnTo>
                  <a:pt x="98983" y="660477"/>
                </a:lnTo>
                <a:lnTo>
                  <a:pt x="102678" y="664633"/>
                </a:lnTo>
                <a:lnTo>
                  <a:pt x="110375" y="667173"/>
                </a:lnTo>
                <a:cubicBezTo>
                  <a:pt x="110682" y="667250"/>
                  <a:pt x="110913" y="667404"/>
                  <a:pt x="111144" y="667558"/>
                </a:cubicBezTo>
                <a:lnTo>
                  <a:pt x="115609" y="670945"/>
                </a:lnTo>
                <a:cubicBezTo>
                  <a:pt x="115916" y="671176"/>
                  <a:pt x="116147" y="671484"/>
                  <a:pt x="116378" y="671792"/>
                </a:cubicBezTo>
                <a:lnTo>
                  <a:pt x="124229" y="685261"/>
                </a:lnTo>
                <a:lnTo>
                  <a:pt x="128001" y="689418"/>
                </a:lnTo>
                <a:lnTo>
                  <a:pt x="165716" y="707198"/>
                </a:lnTo>
                <a:lnTo>
                  <a:pt x="184496" y="719282"/>
                </a:lnTo>
                <a:lnTo>
                  <a:pt x="187421" y="719282"/>
                </a:lnTo>
                <a:lnTo>
                  <a:pt x="190731" y="717435"/>
                </a:lnTo>
                <a:lnTo>
                  <a:pt x="197350" y="714972"/>
                </a:lnTo>
                <a:cubicBezTo>
                  <a:pt x="197812" y="714818"/>
                  <a:pt x="198274" y="714741"/>
                  <a:pt x="198736" y="714818"/>
                </a:cubicBezTo>
                <a:lnTo>
                  <a:pt x="202122" y="715356"/>
                </a:lnTo>
                <a:lnTo>
                  <a:pt x="209281" y="717742"/>
                </a:lnTo>
                <a:lnTo>
                  <a:pt x="211821" y="718127"/>
                </a:lnTo>
                <a:lnTo>
                  <a:pt x="215361" y="717588"/>
                </a:lnTo>
                <a:lnTo>
                  <a:pt x="226753" y="714279"/>
                </a:lnTo>
                <a:cubicBezTo>
                  <a:pt x="227215" y="714125"/>
                  <a:pt x="227754" y="714125"/>
                  <a:pt x="228215" y="714279"/>
                </a:cubicBezTo>
                <a:lnTo>
                  <a:pt x="232679" y="715433"/>
                </a:lnTo>
                <a:cubicBezTo>
                  <a:pt x="232987" y="715511"/>
                  <a:pt x="233295" y="715664"/>
                  <a:pt x="233526" y="715818"/>
                </a:cubicBezTo>
                <a:lnTo>
                  <a:pt x="241685" y="721283"/>
                </a:lnTo>
                <a:lnTo>
                  <a:pt x="254308" y="725671"/>
                </a:lnTo>
                <a:cubicBezTo>
                  <a:pt x="254693" y="725824"/>
                  <a:pt x="255001" y="725978"/>
                  <a:pt x="255232" y="726209"/>
                </a:cubicBezTo>
                <a:lnTo>
                  <a:pt x="267008" y="736908"/>
                </a:lnTo>
                <a:lnTo>
                  <a:pt x="275244" y="745144"/>
                </a:lnTo>
                <a:lnTo>
                  <a:pt x="280478" y="747761"/>
                </a:lnTo>
                <a:lnTo>
                  <a:pt x="286019" y="749762"/>
                </a:lnTo>
                <a:lnTo>
                  <a:pt x="291869" y="750300"/>
                </a:lnTo>
                <a:lnTo>
                  <a:pt x="297180" y="750300"/>
                </a:lnTo>
                <a:lnTo>
                  <a:pt x="312343" y="743219"/>
                </a:lnTo>
                <a:cubicBezTo>
                  <a:pt x="312728" y="743065"/>
                  <a:pt x="313113" y="742989"/>
                  <a:pt x="313498" y="742989"/>
                </a:cubicBezTo>
                <a:lnTo>
                  <a:pt x="321348" y="742989"/>
                </a:lnTo>
                <a:lnTo>
                  <a:pt x="321348" y="742989"/>
                </a:lnTo>
                <a:cubicBezTo>
                  <a:pt x="322272" y="742989"/>
                  <a:pt x="323119" y="743451"/>
                  <a:pt x="323658" y="744143"/>
                </a:cubicBezTo>
                <a:lnTo>
                  <a:pt x="329276" y="751994"/>
                </a:lnTo>
                <a:cubicBezTo>
                  <a:pt x="329507" y="752302"/>
                  <a:pt x="329661" y="752687"/>
                  <a:pt x="329738" y="753072"/>
                </a:cubicBezTo>
                <a:lnTo>
                  <a:pt x="333048" y="768389"/>
                </a:lnTo>
                <a:lnTo>
                  <a:pt x="335742" y="773315"/>
                </a:lnTo>
                <a:lnTo>
                  <a:pt x="343208" y="776316"/>
                </a:lnTo>
                <a:lnTo>
                  <a:pt x="350289" y="778472"/>
                </a:lnTo>
                <a:lnTo>
                  <a:pt x="365375" y="785937"/>
                </a:lnTo>
                <a:lnTo>
                  <a:pt x="371148" y="787862"/>
                </a:lnTo>
                <a:lnTo>
                  <a:pt x="374535" y="787477"/>
                </a:lnTo>
                <a:lnTo>
                  <a:pt x="382001" y="783783"/>
                </a:lnTo>
                <a:cubicBezTo>
                  <a:pt x="382386" y="783551"/>
                  <a:pt x="382847" y="783474"/>
                  <a:pt x="383232" y="783474"/>
                </a:cubicBezTo>
                <a:lnTo>
                  <a:pt x="388312" y="783474"/>
                </a:lnTo>
                <a:lnTo>
                  <a:pt x="388312" y="783474"/>
                </a:lnTo>
                <a:cubicBezTo>
                  <a:pt x="388851" y="783474"/>
                  <a:pt x="389390" y="783628"/>
                  <a:pt x="389775" y="783936"/>
                </a:cubicBezTo>
                <a:lnTo>
                  <a:pt x="394239" y="786785"/>
                </a:lnTo>
                <a:cubicBezTo>
                  <a:pt x="394470" y="786938"/>
                  <a:pt x="394701" y="787092"/>
                  <a:pt x="394855" y="787246"/>
                </a:cubicBezTo>
                <a:lnTo>
                  <a:pt x="399935" y="792865"/>
                </a:lnTo>
                <a:lnTo>
                  <a:pt x="411403" y="809490"/>
                </a:lnTo>
                <a:lnTo>
                  <a:pt x="414405" y="815494"/>
                </a:lnTo>
                <a:lnTo>
                  <a:pt x="416252" y="821575"/>
                </a:lnTo>
                <a:cubicBezTo>
                  <a:pt x="416329" y="821806"/>
                  <a:pt x="416406" y="822113"/>
                  <a:pt x="416406" y="822344"/>
                </a:cubicBezTo>
                <a:lnTo>
                  <a:pt x="416406" y="829118"/>
                </a:lnTo>
                <a:cubicBezTo>
                  <a:pt x="416406" y="829349"/>
                  <a:pt x="416406" y="829580"/>
                  <a:pt x="416329" y="829810"/>
                </a:cubicBezTo>
                <a:lnTo>
                  <a:pt x="414636" y="836584"/>
                </a:lnTo>
                <a:cubicBezTo>
                  <a:pt x="414559" y="836815"/>
                  <a:pt x="414482" y="836968"/>
                  <a:pt x="414405" y="837123"/>
                </a:cubicBezTo>
                <a:lnTo>
                  <a:pt x="412558" y="840894"/>
                </a:lnTo>
                <a:lnTo>
                  <a:pt x="412943" y="843742"/>
                </a:lnTo>
                <a:lnTo>
                  <a:pt x="426566" y="861137"/>
                </a:lnTo>
                <a:cubicBezTo>
                  <a:pt x="426720" y="861368"/>
                  <a:pt x="426874" y="861676"/>
                  <a:pt x="427028" y="861907"/>
                </a:cubicBezTo>
                <a:lnTo>
                  <a:pt x="436034" y="887230"/>
                </a:lnTo>
                <a:lnTo>
                  <a:pt x="444962" y="906703"/>
                </a:lnTo>
                <a:lnTo>
                  <a:pt x="446424" y="908858"/>
                </a:lnTo>
                <a:lnTo>
                  <a:pt x="448503" y="909551"/>
                </a:lnTo>
                <a:lnTo>
                  <a:pt x="461280" y="910090"/>
                </a:lnTo>
                <a:lnTo>
                  <a:pt x="466513" y="909166"/>
                </a:lnTo>
                <a:lnTo>
                  <a:pt x="469746" y="906780"/>
                </a:lnTo>
                <a:lnTo>
                  <a:pt x="471208" y="901546"/>
                </a:lnTo>
                <a:cubicBezTo>
                  <a:pt x="471286" y="901315"/>
                  <a:pt x="471363" y="901007"/>
                  <a:pt x="471516" y="900777"/>
                </a:cubicBezTo>
                <a:lnTo>
                  <a:pt x="475442" y="894619"/>
                </a:lnTo>
                <a:cubicBezTo>
                  <a:pt x="475904" y="893849"/>
                  <a:pt x="476750" y="893387"/>
                  <a:pt x="477597" y="893310"/>
                </a:cubicBezTo>
                <a:lnTo>
                  <a:pt x="484909" y="892771"/>
                </a:lnTo>
                <a:cubicBezTo>
                  <a:pt x="485294" y="892694"/>
                  <a:pt x="485679" y="892771"/>
                  <a:pt x="485987" y="892926"/>
                </a:cubicBezTo>
                <a:lnTo>
                  <a:pt x="494453" y="895773"/>
                </a:lnTo>
                <a:lnTo>
                  <a:pt x="501535" y="899314"/>
                </a:lnTo>
                <a:cubicBezTo>
                  <a:pt x="501765" y="899391"/>
                  <a:pt x="501920" y="899545"/>
                  <a:pt x="502073" y="899699"/>
                </a:cubicBezTo>
                <a:lnTo>
                  <a:pt x="512464" y="908397"/>
                </a:lnTo>
                <a:lnTo>
                  <a:pt x="515620" y="909782"/>
                </a:lnTo>
                <a:lnTo>
                  <a:pt x="519238" y="910244"/>
                </a:lnTo>
                <a:lnTo>
                  <a:pt x="527242" y="908627"/>
                </a:lnTo>
                <a:lnTo>
                  <a:pt x="532322" y="908550"/>
                </a:lnTo>
                <a:cubicBezTo>
                  <a:pt x="532784" y="908550"/>
                  <a:pt x="533246" y="908704"/>
                  <a:pt x="533708" y="908935"/>
                </a:cubicBezTo>
                <a:lnTo>
                  <a:pt x="538788" y="911783"/>
                </a:lnTo>
                <a:cubicBezTo>
                  <a:pt x="539096" y="911937"/>
                  <a:pt x="539327" y="912168"/>
                  <a:pt x="539558" y="912476"/>
                </a:cubicBezTo>
                <a:lnTo>
                  <a:pt x="547024" y="921558"/>
                </a:lnTo>
                <a:lnTo>
                  <a:pt x="550795" y="923252"/>
                </a:lnTo>
                <a:lnTo>
                  <a:pt x="569191" y="921635"/>
                </a:lnTo>
                <a:cubicBezTo>
                  <a:pt x="569499" y="921635"/>
                  <a:pt x="569884" y="921635"/>
                  <a:pt x="570192" y="921712"/>
                </a:cubicBezTo>
                <a:lnTo>
                  <a:pt x="576349" y="923406"/>
                </a:lnTo>
                <a:cubicBezTo>
                  <a:pt x="576580" y="923482"/>
                  <a:pt x="576888" y="923559"/>
                  <a:pt x="577119" y="923713"/>
                </a:cubicBezTo>
                <a:lnTo>
                  <a:pt x="583276" y="927639"/>
                </a:lnTo>
                <a:cubicBezTo>
                  <a:pt x="583507" y="927793"/>
                  <a:pt x="583738" y="928024"/>
                  <a:pt x="583892" y="928178"/>
                </a:cubicBezTo>
                <a:lnTo>
                  <a:pt x="589511" y="934951"/>
                </a:lnTo>
                <a:lnTo>
                  <a:pt x="594283" y="942571"/>
                </a:lnTo>
                <a:lnTo>
                  <a:pt x="597285" y="949729"/>
                </a:lnTo>
                <a:cubicBezTo>
                  <a:pt x="597439" y="950037"/>
                  <a:pt x="597516" y="950422"/>
                  <a:pt x="597516" y="950807"/>
                </a:cubicBezTo>
                <a:lnTo>
                  <a:pt x="597516" y="956964"/>
                </a:lnTo>
                <a:lnTo>
                  <a:pt x="596515" y="962198"/>
                </a:lnTo>
                <a:lnTo>
                  <a:pt x="596977" y="963122"/>
                </a:lnTo>
                <a:lnTo>
                  <a:pt x="611447" y="962660"/>
                </a:lnTo>
                <a:cubicBezTo>
                  <a:pt x="611678" y="962660"/>
                  <a:pt x="611909" y="962660"/>
                  <a:pt x="612063" y="962737"/>
                </a:cubicBezTo>
                <a:lnTo>
                  <a:pt x="631229" y="966586"/>
                </a:lnTo>
                <a:lnTo>
                  <a:pt x="636847" y="965739"/>
                </a:lnTo>
                <a:lnTo>
                  <a:pt x="638310" y="963661"/>
                </a:lnTo>
                <a:lnTo>
                  <a:pt x="637309" y="954578"/>
                </a:lnTo>
                <a:cubicBezTo>
                  <a:pt x="637232" y="953885"/>
                  <a:pt x="637463" y="953116"/>
                  <a:pt x="637848" y="952577"/>
                </a:cubicBezTo>
                <a:lnTo>
                  <a:pt x="641773" y="947497"/>
                </a:lnTo>
                <a:cubicBezTo>
                  <a:pt x="642004" y="947189"/>
                  <a:pt x="642389" y="946881"/>
                  <a:pt x="642697" y="946727"/>
                </a:cubicBezTo>
                <a:lnTo>
                  <a:pt x="650548" y="942802"/>
                </a:lnTo>
                <a:lnTo>
                  <a:pt x="657629" y="940416"/>
                </a:lnTo>
                <a:cubicBezTo>
                  <a:pt x="657937" y="940339"/>
                  <a:pt x="658245" y="940262"/>
                  <a:pt x="658553" y="940262"/>
                </a:cubicBezTo>
                <a:lnTo>
                  <a:pt x="665865" y="940262"/>
                </a:lnTo>
                <a:lnTo>
                  <a:pt x="665865" y="940262"/>
                </a:lnTo>
                <a:cubicBezTo>
                  <a:pt x="666096" y="940262"/>
                  <a:pt x="666327" y="940262"/>
                  <a:pt x="666558" y="940339"/>
                </a:cubicBezTo>
                <a:lnTo>
                  <a:pt x="675024" y="942571"/>
                </a:lnTo>
                <a:cubicBezTo>
                  <a:pt x="675255" y="942648"/>
                  <a:pt x="675486" y="942725"/>
                  <a:pt x="675717" y="942879"/>
                </a:cubicBezTo>
                <a:lnTo>
                  <a:pt x="684184" y="947959"/>
                </a:lnTo>
                <a:cubicBezTo>
                  <a:pt x="684723" y="948267"/>
                  <a:pt x="685184" y="948806"/>
                  <a:pt x="685338" y="949344"/>
                </a:cubicBezTo>
                <a:lnTo>
                  <a:pt x="687032" y="953808"/>
                </a:lnTo>
                <a:cubicBezTo>
                  <a:pt x="687340" y="954732"/>
                  <a:pt x="687185" y="955733"/>
                  <a:pt x="686647" y="956503"/>
                </a:cubicBezTo>
                <a:lnTo>
                  <a:pt x="683260" y="961044"/>
                </a:lnTo>
                <a:lnTo>
                  <a:pt x="659322" y="983365"/>
                </a:lnTo>
                <a:lnTo>
                  <a:pt x="652395" y="992832"/>
                </a:lnTo>
                <a:lnTo>
                  <a:pt x="652703" y="997989"/>
                </a:lnTo>
                <a:lnTo>
                  <a:pt x="653627" y="998143"/>
                </a:lnTo>
                <a:lnTo>
                  <a:pt x="658553" y="996142"/>
                </a:lnTo>
                <a:cubicBezTo>
                  <a:pt x="658784" y="996065"/>
                  <a:pt x="659092" y="995988"/>
                  <a:pt x="659322" y="995988"/>
                </a:cubicBezTo>
                <a:lnTo>
                  <a:pt x="666096" y="995449"/>
                </a:lnTo>
                <a:cubicBezTo>
                  <a:pt x="666943" y="995372"/>
                  <a:pt x="667635" y="995680"/>
                  <a:pt x="668251" y="996142"/>
                </a:cubicBezTo>
                <a:lnTo>
                  <a:pt x="673870" y="1001222"/>
                </a:lnTo>
                <a:cubicBezTo>
                  <a:pt x="674255" y="1001607"/>
                  <a:pt x="674563" y="1002069"/>
                  <a:pt x="674716" y="1002607"/>
                </a:cubicBezTo>
                <a:lnTo>
                  <a:pt x="676410" y="1009381"/>
                </a:lnTo>
                <a:cubicBezTo>
                  <a:pt x="676487" y="1009611"/>
                  <a:pt x="676487" y="1009843"/>
                  <a:pt x="676487" y="1010073"/>
                </a:cubicBezTo>
                <a:lnTo>
                  <a:pt x="676487" y="1017385"/>
                </a:lnTo>
                <a:lnTo>
                  <a:pt x="674178" y="1032472"/>
                </a:lnTo>
                <a:lnTo>
                  <a:pt x="674178" y="1038783"/>
                </a:lnTo>
                <a:lnTo>
                  <a:pt x="675255" y="1044479"/>
                </a:lnTo>
                <a:lnTo>
                  <a:pt x="679104" y="1055870"/>
                </a:lnTo>
                <a:cubicBezTo>
                  <a:pt x="679258" y="1056255"/>
                  <a:pt x="679258" y="1056640"/>
                  <a:pt x="679258" y="1057025"/>
                </a:cubicBezTo>
                <a:lnTo>
                  <a:pt x="678719" y="1062644"/>
                </a:lnTo>
                <a:cubicBezTo>
                  <a:pt x="678642" y="1063413"/>
                  <a:pt x="678257" y="1064106"/>
                  <a:pt x="677641" y="1064568"/>
                </a:cubicBezTo>
                <a:lnTo>
                  <a:pt x="672561" y="1068493"/>
                </a:lnTo>
                <a:lnTo>
                  <a:pt x="667096" y="1071803"/>
                </a:lnTo>
                <a:lnTo>
                  <a:pt x="664325" y="1075344"/>
                </a:lnTo>
                <a:lnTo>
                  <a:pt x="667174" y="1086812"/>
                </a:lnTo>
                <a:lnTo>
                  <a:pt x="678488" y="1098665"/>
                </a:lnTo>
                <a:lnTo>
                  <a:pt x="686647" y="1110827"/>
                </a:lnTo>
                <a:cubicBezTo>
                  <a:pt x="687262" y="1111750"/>
                  <a:pt x="687262" y="1112982"/>
                  <a:pt x="686647" y="1113906"/>
                </a:cubicBezTo>
                <a:lnTo>
                  <a:pt x="678180" y="1126837"/>
                </a:lnTo>
                <a:cubicBezTo>
                  <a:pt x="677949" y="1127144"/>
                  <a:pt x="677718" y="1127452"/>
                  <a:pt x="677333" y="1127683"/>
                </a:cubicBezTo>
                <a:lnTo>
                  <a:pt x="666327" y="1134841"/>
                </a:lnTo>
                <a:lnTo>
                  <a:pt x="662632" y="1138536"/>
                </a:lnTo>
                <a:lnTo>
                  <a:pt x="661786" y="1143154"/>
                </a:lnTo>
                <a:lnTo>
                  <a:pt x="663710" y="1149466"/>
                </a:lnTo>
                <a:lnTo>
                  <a:pt x="668328" y="1156624"/>
                </a:lnTo>
                <a:lnTo>
                  <a:pt x="673639" y="1161088"/>
                </a:lnTo>
                <a:lnTo>
                  <a:pt x="678334" y="1159933"/>
                </a:lnTo>
                <a:lnTo>
                  <a:pt x="687340" y="1151928"/>
                </a:lnTo>
                <a:cubicBezTo>
                  <a:pt x="687570" y="1151775"/>
                  <a:pt x="687801" y="1151621"/>
                  <a:pt x="688032" y="1151467"/>
                </a:cubicBezTo>
                <a:lnTo>
                  <a:pt x="693112" y="1149235"/>
                </a:lnTo>
                <a:cubicBezTo>
                  <a:pt x="694498" y="1148619"/>
                  <a:pt x="696191" y="1149235"/>
                  <a:pt x="696807" y="1150697"/>
                </a:cubicBezTo>
                <a:lnTo>
                  <a:pt x="699039" y="1155777"/>
                </a:lnTo>
                <a:cubicBezTo>
                  <a:pt x="699270" y="1156316"/>
                  <a:pt x="699347" y="1156932"/>
                  <a:pt x="699193" y="1157547"/>
                </a:cubicBezTo>
                <a:lnTo>
                  <a:pt x="698038" y="1162627"/>
                </a:lnTo>
                <a:lnTo>
                  <a:pt x="693574" y="1172864"/>
                </a:lnTo>
                <a:lnTo>
                  <a:pt x="693189" y="1176251"/>
                </a:lnTo>
                <a:lnTo>
                  <a:pt x="695806" y="1179253"/>
                </a:lnTo>
                <a:lnTo>
                  <a:pt x="713509" y="1193107"/>
                </a:lnTo>
                <a:lnTo>
                  <a:pt x="719667" y="1194493"/>
                </a:lnTo>
                <a:lnTo>
                  <a:pt x="725901" y="1193569"/>
                </a:lnTo>
                <a:lnTo>
                  <a:pt x="731443" y="1190337"/>
                </a:lnTo>
                <a:lnTo>
                  <a:pt x="733906" y="1184949"/>
                </a:lnTo>
                <a:lnTo>
                  <a:pt x="730212" y="1176636"/>
                </a:lnTo>
                <a:lnTo>
                  <a:pt x="721206" y="1169785"/>
                </a:lnTo>
                <a:cubicBezTo>
                  <a:pt x="720975" y="1169555"/>
                  <a:pt x="720744" y="1169324"/>
                  <a:pt x="720513" y="1169016"/>
                </a:cubicBezTo>
                <a:lnTo>
                  <a:pt x="714895" y="1160011"/>
                </a:lnTo>
                <a:cubicBezTo>
                  <a:pt x="714279" y="1159010"/>
                  <a:pt x="714356" y="1157701"/>
                  <a:pt x="715125" y="1156777"/>
                </a:cubicBezTo>
                <a:lnTo>
                  <a:pt x="724670" y="1145001"/>
                </a:lnTo>
                <a:cubicBezTo>
                  <a:pt x="724901" y="1144694"/>
                  <a:pt x="725208" y="1144463"/>
                  <a:pt x="725516" y="1144308"/>
                </a:cubicBezTo>
                <a:lnTo>
                  <a:pt x="731674" y="1140922"/>
                </a:lnTo>
                <a:cubicBezTo>
                  <a:pt x="732059" y="1140691"/>
                  <a:pt x="732521" y="1140614"/>
                  <a:pt x="732982" y="1140614"/>
                </a:cubicBezTo>
                <a:lnTo>
                  <a:pt x="737447" y="1140614"/>
                </a:lnTo>
                <a:cubicBezTo>
                  <a:pt x="737909" y="1140614"/>
                  <a:pt x="738370" y="1140691"/>
                  <a:pt x="738755" y="1140922"/>
                </a:cubicBezTo>
                <a:lnTo>
                  <a:pt x="746067" y="1144847"/>
                </a:lnTo>
                <a:lnTo>
                  <a:pt x="748530" y="1145617"/>
                </a:lnTo>
                <a:lnTo>
                  <a:pt x="750762" y="1145617"/>
                </a:lnTo>
                <a:lnTo>
                  <a:pt x="754688" y="1143462"/>
                </a:lnTo>
                <a:lnTo>
                  <a:pt x="757690" y="1139459"/>
                </a:lnTo>
                <a:cubicBezTo>
                  <a:pt x="757844" y="1139229"/>
                  <a:pt x="758075" y="1138997"/>
                  <a:pt x="758306" y="1138844"/>
                </a:cubicBezTo>
                <a:lnTo>
                  <a:pt x="762231" y="1135996"/>
                </a:lnTo>
                <a:cubicBezTo>
                  <a:pt x="763078" y="1135380"/>
                  <a:pt x="764232" y="1135303"/>
                  <a:pt x="765156" y="1135765"/>
                </a:cubicBezTo>
                <a:lnTo>
                  <a:pt x="775547" y="1140922"/>
                </a:lnTo>
                <a:lnTo>
                  <a:pt x="779780" y="1140075"/>
                </a:lnTo>
                <a:lnTo>
                  <a:pt x="785014" y="1136920"/>
                </a:lnTo>
                <a:lnTo>
                  <a:pt x="791710" y="1134457"/>
                </a:lnTo>
                <a:cubicBezTo>
                  <a:pt x="791941" y="1134379"/>
                  <a:pt x="792249" y="1134302"/>
                  <a:pt x="792480" y="1134302"/>
                </a:cubicBezTo>
                <a:lnTo>
                  <a:pt x="800947" y="1133764"/>
                </a:lnTo>
                <a:cubicBezTo>
                  <a:pt x="801947" y="1133687"/>
                  <a:pt x="802948" y="1134148"/>
                  <a:pt x="803487" y="1134995"/>
                </a:cubicBezTo>
                <a:lnTo>
                  <a:pt x="805719" y="1138382"/>
                </a:lnTo>
                <a:cubicBezTo>
                  <a:pt x="806258" y="1139152"/>
                  <a:pt x="806335" y="1140075"/>
                  <a:pt x="806027" y="1140922"/>
                </a:cubicBezTo>
                <a:lnTo>
                  <a:pt x="804333" y="1145386"/>
                </a:lnTo>
                <a:lnTo>
                  <a:pt x="801332" y="1150851"/>
                </a:lnTo>
                <a:cubicBezTo>
                  <a:pt x="801178" y="1151159"/>
                  <a:pt x="800947" y="1151390"/>
                  <a:pt x="800639" y="1151621"/>
                </a:cubicBezTo>
                <a:lnTo>
                  <a:pt x="794096" y="1157086"/>
                </a:lnTo>
                <a:lnTo>
                  <a:pt x="792326" y="1159318"/>
                </a:lnTo>
                <a:lnTo>
                  <a:pt x="792095" y="1160088"/>
                </a:lnTo>
                <a:lnTo>
                  <a:pt x="792095" y="1167476"/>
                </a:lnTo>
                <a:cubicBezTo>
                  <a:pt x="792095" y="1167861"/>
                  <a:pt x="792018" y="1168246"/>
                  <a:pt x="791864" y="1168554"/>
                </a:cubicBezTo>
                <a:lnTo>
                  <a:pt x="787015" y="1179868"/>
                </a:lnTo>
                <a:lnTo>
                  <a:pt x="787015" y="1183024"/>
                </a:lnTo>
                <a:lnTo>
                  <a:pt x="791480" y="1186719"/>
                </a:lnTo>
                <a:lnTo>
                  <a:pt x="797098" y="1187181"/>
                </a:lnTo>
                <a:lnTo>
                  <a:pt x="802255" y="1184333"/>
                </a:lnTo>
                <a:lnTo>
                  <a:pt x="807643" y="1179484"/>
                </a:lnTo>
                <a:cubicBezTo>
                  <a:pt x="807797" y="1179330"/>
                  <a:pt x="807951" y="1179253"/>
                  <a:pt x="808182" y="1179099"/>
                </a:cubicBezTo>
                <a:lnTo>
                  <a:pt x="814340" y="1175712"/>
                </a:lnTo>
                <a:cubicBezTo>
                  <a:pt x="814724" y="1175482"/>
                  <a:pt x="815186" y="1175404"/>
                  <a:pt x="815648" y="1175404"/>
                </a:cubicBezTo>
                <a:lnTo>
                  <a:pt x="824653" y="1175404"/>
                </a:lnTo>
                <a:cubicBezTo>
                  <a:pt x="825038" y="1175404"/>
                  <a:pt x="825346" y="1175482"/>
                  <a:pt x="825731" y="1175635"/>
                </a:cubicBezTo>
                <a:lnTo>
                  <a:pt x="842125" y="1182178"/>
                </a:lnTo>
                <a:lnTo>
                  <a:pt x="848514" y="1182178"/>
                </a:lnTo>
                <a:lnTo>
                  <a:pt x="851516" y="1179945"/>
                </a:lnTo>
                <a:lnTo>
                  <a:pt x="854056" y="1170709"/>
                </a:lnTo>
                <a:cubicBezTo>
                  <a:pt x="854133" y="1170324"/>
                  <a:pt x="854364" y="1169939"/>
                  <a:pt x="854595" y="1169632"/>
                </a:cubicBezTo>
                <a:lnTo>
                  <a:pt x="857981" y="1165706"/>
                </a:lnTo>
                <a:cubicBezTo>
                  <a:pt x="858289" y="1165398"/>
                  <a:pt x="858674" y="1165090"/>
                  <a:pt x="859059" y="1164936"/>
                </a:cubicBezTo>
                <a:lnTo>
                  <a:pt x="864678" y="1162704"/>
                </a:lnTo>
                <a:cubicBezTo>
                  <a:pt x="865140" y="1162474"/>
                  <a:pt x="865755" y="1162474"/>
                  <a:pt x="866294" y="1162550"/>
                </a:cubicBezTo>
                <a:lnTo>
                  <a:pt x="871913" y="1163705"/>
                </a:lnTo>
                <a:cubicBezTo>
                  <a:pt x="872221" y="1163782"/>
                  <a:pt x="872529" y="1163859"/>
                  <a:pt x="872837" y="1164013"/>
                </a:cubicBezTo>
                <a:lnTo>
                  <a:pt x="878455" y="1167399"/>
                </a:lnTo>
                <a:lnTo>
                  <a:pt x="894080" y="1181177"/>
                </a:lnTo>
                <a:lnTo>
                  <a:pt x="899468" y="1187719"/>
                </a:lnTo>
                <a:cubicBezTo>
                  <a:pt x="899699" y="1188027"/>
                  <a:pt x="899930" y="1188412"/>
                  <a:pt x="900007" y="1188720"/>
                </a:cubicBezTo>
                <a:lnTo>
                  <a:pt x="901700" y="1194878"/>
                </a:lnTo>
                <a:cubicBezTo>
                  <a:pt x="901854" y="1195339"/>
                  <a:pt x="901854" y="1195801"/>
                  <a:pt x="901700" y="1196340"/>
                </a:cubicBezTo>
                <a:lnTo>
                  <a:pt x="900007" y="1203113"/>
                </a:lnTo>
                <a:lnTo>
                  <a:pt x="897005" y="1209810"/>
                </a:lnTo>
                <a:lnTo>
                  <a:pt x="895619" y="1214967"/>
                </a:lnTo>
                <a:lnTo>
                  <a:pt x="896620" y="1221432"/>
                </a:lnTo>
                <a:lnTo>
                  <a:pt x="899083" y="1227744"/>
                </a:lnTo>
                <a:lnTo>
                  <a:pt x="900392" y="1228744"/>
                </a:lnTo>
                <a:lnTo>
                  <a:pt x="903163" y="1228436"/>
                </a:lnTo>
                <a:lnTo>
                  <a:pt x="921789" y="1217507"/>
                </a:lnTo>
                <a:cubicBezTo>
                  <a:pt x="922328" y="1217199"/>
                  <a:pt x="922867" y="1217045"/>
                  <a:pt x="923482" y="1217122"/>
                </a:cubicBezTo>
                <a:lnTo>
                  <a:pt x="929101" y="1217661"/>
                </a:lnTo>
                <a:cubicBezTo>
                  <a:pt x="929409" y="1217661"/>
                  <a:pt x="929794" y="1217815"/>
                  <a:pt x="930102" y="1217968"/>
                </a:cubicBezTo>
                <a:lnTo>
                  <a:pt x="956656" y="1231285"/>
                </a:lnTo>
                <a:lnTo>
                  <a:pt x="961198" y="1231823"/>
                </a:lnTo>
                <a:cubicBezTo>
                  <a:pt x="961428" y="1231823"/>
                  <a:pt x="961659" y="1231900"/>
                  <a:pt x="961967" y="1231977"/>
                </a:cubicBezTo>
                <a:lnTo>
                  <a:pt x="967586" y="1234209"/>
                </a:lnTo>
                <a:cubicBezTo>
                  <a:pt x="967971" y="1234363"/>
                  <a:pt x="968279" y="1234594"/>
                  <a:pt x="968510" y="1234825"/>
                </a:cubicBezTo>
                <a:lnTo>
                  <a:pt x="970742" y="1237057"/>
                </a:lnTo>
                <a:cubicBezTo>
                  <a:pt x="971050" y="1237365"/>
                  <a:pt x="971281" y="1237750"/>
                  <a:pt x="971435" y="1238134"/>
                </a:cubicBezTo>
                <a:lnTo>
                  <a:pt x="972974" y="1242676"/>
                </a:lnTo>
                <a:lnTo>
                  <a:pt x="982441" y="1253760"/>
                </a:lnTo>
                <a:lnTo>
                  <a:pt x="988291" y="1237827"/>
                </a:lnTo>
                <a:lnTo>
                  <a:pt x="984750" y="1227282"/>
                </a:lnTo>
                <a:lnTo>
                  <a:pt x="970896" y="1205038"/>
                </a:lnTo>
                <a:cubicBezTo>
                  <a:pt x="970665" y="1204730"/>
                  <a:pt x="970511" y="1204268"/>
                  <a:pt x="970511" y="1203883"/>
                </a:cubicBezTo>
                <a:lnTo>
                  <a:pt x="969972" y="1199419"/>
                </a:lnTo>
                <a:cubicBezTo>
                  <a:pt x="969895" y="1198957"/>
                  <a:pt x="969972" y="1198572"/>
                  <a:pt x="970126" y="1198110"/>
                </a:cubicBezTo>
                <a:lnTo>
                  <a:pt x="972820" y="1190490"/>
                </a:lnTo>
                <a:lnTo>
                  <a:pt x="973282" y="1186642"/>
                </a:lnTo>
                <a:lnTo>
                  <a:pt x="971666" y="1172941"/>
                </a:lnTo>
                <a:cubicBezTo>
                  <a:pt x="971589" y="1172480"/>
                  <a:pt x="971666" y="1172095"/>
                  <a:pt x="971819" y="1171633"/>
                </a:cubicBezTo>
                <a:lnTo>
                  <a:pt x="970511" y="1169478"/>
                </a:lnTo>
                <a:lnTo>
                  <a:pt x="966047" y="1168554"/>
                </a:lnTo>
                <a:cubicBezTo>
                  <a:pt x="965662" y="1168477"/>
                  <a:pt x="965277" y="1168323"/>
                  <a:pt x="964892" y="1168015"/>
                </a:cubicBezTo>
                <a:lnTo>
                  <a:pt x="962660" y="1166322"/>
                </a:lnTo>
                <a:cubicBezTo>
                  <a:pt x="962429" y="1166168"/>
                  <a:pt x="962198" y="1165937"/>
                  <a:pt x="962044" y="1165629"/>
                </a:cubicBezTo>
                <a:lnTo>
                  <a:pt x="953886" y="1153699"/>
                </a:lnTo>
                <a:lnTo>
                  <a:pt x="951192" y="1151928"/>
                </a:lnTo>
                <a:lnTo>
                  <a:pt x="943033" y="1148619"/>
                </a:lnTo>
                <a:cubicBezTo>
                  <a:pt x="942648" y="1148465"/>
                  <a:pt x="942340" y="1148234"/>
                  <a:pt x="942109" y="1148003"/>
                </a:cubicBezTo>
                <a:lnTo>
                  <a:pt x="939261" y="1145155"/>
                </a:lnTo>
                <a:cubicBezTo>
                  <a:pt x="939107" y="1145001"/>
                  <a:pt x="938953" y="1144770"/>
                  <a:pt x="938799" y="1144540"/>
                </a:cubicBezTo>
                <a:lnTo>
                  <a:pt x="935952" y="1139459"/>
                </a:lnTo>
                <a:cubicBezTo>
                  <a:pt x="935644" y="1138921"/>
                  <a:pt x="935567" y="1138305"/>
                  <a:pt x="935644" y="1137689"/>
                </a:cubicBezTo>
                <a:lnTo>
                  <a:pt x="936798" y="1130300"/>
                </a:lnTo>
                <a:lnTo>
                  <a:pt x="936798" y="1126990"/>
                </a:lnTo>
                <a:lnTo>
                  <a:pt x="935259" y="1124296"/>
                </a:lnTo>
                <a:lnTo>
                  <a:pt x="930256" y="1121295"/>
                </a:lnTo>
                <a:cubicBezTo>
                  <a:pt x="930025" y="1121218"/>
                  <a:pt x="929871" y="1121064"/>
                  <a:pt x="929717" y="1120910"/>
                </a:cubicBezTo>
                <a:lnTo>
                  <a:pt x="927485" y="1118678"/>
                </a:lnTo>
                <a:cubicBezTo>
                  <a:pt x="927331" y="1118524"/>
                  <a:pt x="927177" y="1118370"/>
                  <a:pt x="927100" y="1118139"/>
                </a:cubicBezTo>
                <a:lnTo>
                  <a:pt x="923713" y="1112520"/>
                </a:lnTo>
                <a:cubicBezTo>
                  <a:pt x="923560" y="1112289"/>
                  <a:pt x="923482" y="1112058"/>
                  <a:pt x="923405" y="1111827"/>
                </a:cubicBezTo>
                <a:lnTo>
                  <a:pt x="922251" y="1107902"/>
                </a:lnTo>
                <a:cubicBezTo>
                  <a:pt x="922174" y="1107517"/>
                  <a:pt x="922097" y="1107132"/>
                  <a:pt x="922174" y="1106824"/>
                </a:cubicBezTo>
                <a:lnTo>
                  <a:pt x="923175" y="1098127"/>
                </a:lnTo>
                <a:lnTo>
                  <a:pt x="920943" y="1094124"/>
                </a:lnTo>
                <a:lnTo>
                  <a:pt x="906549" y="1078038"/>
                </a:lnTo>
                <a:cubicBezTo>
                  <a:pt x="906318" y="1077807"/>
                  <a:pt x="906164" y="1077576"/>
                  <a:pt x="906087" y="1077268"/>
                </a:cubicBezTo>
                <a:lnTo>
                  <a:pt x="902162" y="1068262"/>
                </a:lnTo>
                <a:cubicBezTo>
                  <a:pt x="901854" y="1067570"/>
                  <a:pt x="901854" y="1066800"/>
                  <a:pt x="902162" y="1066030"/>
                </a:cubicBezTo>
                <a:lnTo>
                  <a:pt x="905010" y="1059257"/>
                </a:lnTo>
                <a:lnTo>
                  <a:pt x="916786" y="1041169"/>
                </a:lnTo>
                <a:lnTo>
                  <a:pt x="918710" y="1033857"/>
                </a:lnTo>
                <a:lnTo>
                  <a:pt x="917864" y="1030086"/>
                </a:lnTo>
                <a:lnTo>
                  <a:pt x="913784" y="1025005"/>
                </a:lnTo>
                <a:lnTo>
                  <a:pt x="911321" y="1020695"/>
                </a:lnTo>
                <a:cubicBezTo>
                  <a:pt x="911167" y="1020387"/>
                  <a:pt x="911013" y="1020080"/>
                  <a:pt x="911013" y="1019694"/>
                </a:cubicBezTo>
                <a:lnTo>
                  <a:pt x="910475" y="1015769"/>
                </a:lnTo>
                <a:lnTo>
                  <a:pt x="910475" y="1004147"/>
                </a:lnTo>
                <a:lnTo>
                  <a:pt x="908935" y="996604"/>
                </a:lnTo>
                <a:lnTo>
                  <a:pt x="905703" y="989599"/>
                </a:lnTo>
                <a:lnTo>
                  <a:pt x="901623" y="983596"/>
                </a:lnTo>
                <a:lnTo>
                  <a:pt x="895158" y="978208"/>
                </a:lnTo>
                <a:lnTo>
                  <a:pt x="889462" y="975129"/>
                </a:lnTo>
                <a:lnTo>
                  <a:pt x="859444" y="964045"/>
                </a:lnTo>
                <a:cubicBezTo>
                  <a:pt x="859136" y="963891"/>
                  <a:pt x="858828" y="963738"/>
                  <a:pt x="858520" y="963507"/>
                </a:cubicBezTo>
                <a:lnTo>
                  <a:pt x="852901" y="958427"/>
                </a:lnTo>
                <a:lnTo>
                  <a:pt x="841510" y="946420"/>
                </a:lnTo>
                <a:lnTo>
                  <a:pt x="837969" y="943957"/>
                </a:lnTo>
                <a:lnTo>
                  <a:pt x="829348" y="939646"/>
                </a:lnTo>
                <a:lnTo>
                  <a:pt x="825654" y="937183"/>
                </a:lnTo>
                <a:cubicBezTo>
                  <a:pt x="825346" y="937029"/>
                  <a:pt x="825115" y="936721"/>
                  <a:pt x="824961" y="936490"/>
                </a:cubicBezTo>
                <a:lnTo>
                  <a:pt x="822113" y="932565"/>
                </a:lnTo>
                <a:lnTo>
                  <a:pt x="817880" y="923713"/>
                </a:lnTo>
                <a:lnTo>
                  <a:pt x="816110" y="921173"/>
                </a:lnTo>
                <a:lnTo>
                  <a:pt x="810799" y="917325"/>
                </a:lnTo>
                <a:lnTo>
                  <a:pt x="796175" y="914092"/>
                </a:lnTo>
                <a:lnTo>
                  <a:pt x="788478" y="911167"/>
                </a:lnTo>
                <a:cubicBezTo>
                  <a:pt x="788170" y="911090"/>
                  <a:pt x="787939" y="910860"/>
                  <a:pt x="787631" y="910706"/>
                </a:cubicBezTo>
                <a:lnTo>
                  <a:pt x="783705" y="907319"/>
                </a:lnTo>
                <a:cubicBezTo>
                  <a:pt x="783552" y="907165"/>
                  <a:pt x="783321" y="907011"/>
                  <a:pt x="783244" y="906780"/>
                </a:cubicBezTo>
                <a:lnTo>
                  <a:pt x="775008" y="894696"/>
                </a:lnTo>
                <a:lnTo>
                  <a:pt x="756150" y="877455"/>
                </a:lnTo>
                <a:lnTo>
                  <a:pt x="741295" y="860368"/>
                </a:lnTo>
                <a:lnTo>
                  <a:pt x="736600" y="851593"/>
                </a:lnTo>
                <a:cubicBezTo>
                  <a:pt x="736446" y="851285"/>
                  <a:pt x="736292" y="850977"/>
                  <a:pt x="736292" y="850669"/>
                </a:cubicBezTo>
                <a:lnTo>
                  <a:pt x="734060" y="837200"/>
                </a:lnTo>
                <a:lnTo>
                  <a:pt x="734599" y="808028"/>
                </a:lnTo>
                <a:lnTo>
                  <a:pt x="741372" y="566728"/>
                </a:lnTo>
                <a:cubicBezTo>
                  <a:pt x="741372" y="565573"/>
                  <a:pt x="742065" y="564650"/>
                  <a:pt x="743143" y="564188"/>
                </a:cubicBezTo>
                <a:cubicBezTo>
                  <a:pt x="744143" y="563803"/>
                  <a:pt x="745375" y="564034"/>
                  <a:pt x="746144" y="564804"/>
                </a:cubicBezTo>
                <a:lnTo>
                  <a:pt x="750609" y="569268"/>
                </a:lnTo>
                <a:lnTo>
                  <a:pt x="756304" y="567497"/>
                </a:lnTo>
                <a:lnTo>
                  <a:pt x="763770" y="563726"/>
                </a:lnTo>
                <a:cubicBezTo>
                  <a:pt x="764155" y="563495"/>
                  <a:pt x="764617" y="563418"/>
                  <a:pt x="765002" y="563418"/>
                </a:cubicBezTo>
                <a:lnTo>
                  <a:pt x="773469" y="563418"/>
                </a:lnTo>
                <a:lnTo>
                  <a:pt x="782474" y="565111"/>
                </a:lnTo>
                <a:lnTo>
                  <a:pt x="789324" y="564034"/>
                </a:lnTo>
                <a:lnTo>
                  <a:pt x="796252" y="561879"/>
                </a:lnTo>
                <a:cubicBezTo>
                  <a:pt x="796482" y="561802"/>
                  <a:pt x="796713" y="561802"/>
                  <a:pt x="796867" y="561725"/>
                </a:cubicBezTo>
                <a:lnTo>
                  <a:pt x="822729" y="560032"/>
                </a:lnTo>
                <a:lnTo>
                  <a:pt x="838200" y="557261"/>
                </a:lnTo>
                <a:lnTo>
                  <a:pt x="851824" y="552335"/>
                </a:lnTo>
                <a:lnTo>
                  <a:pt x="864293" y="545254"/>
                </a:lnTo>
                <a:lnTo>
                  <a:pt x="878609" y="534246"/>
                </a:lnTo>
                <a:cubicBezTo>
                  <a:pt x="878994" y="533939"/>
                  <a:pt x="879533" y="533708"/>
                  <a:pt x="880072" y="533708"/>
                </a:cubicBezTo>
                <a:lnTo>
                  <a:pt x="885690" y="533169"/>
                </a:lnTo>
                <a:cubicBezTo>
                  <a:pt x="886229" y="533092"/>
                  <a:pt x="886691" y="533246"/>
                  <a:pt x="887153" y="533400"/>
                </a:cubicBezTo>
                <a:lnTo>
                  <a:pt x="897467" y="538326"/>
                </a:lnTo>
                <a:lnTo>
                  <a:pt x="907858" y="540250"/>
                </a:lnTo>
                <a:lnTo>
                  <a:pt x="911629" y="535632"/>
                </a:lnTo>
                <a:lnTo>
                  <a:pt x="915401" y="527550"/>
                </a:lnTo>
                <a:cubicBezTo>
                  <a:pt x="915708" y="526858"/>
                  <a:pt x="916324" y="526319"/>
                  <a:pt x="917017" y="526088"/>
                </a:cubicBezTo>
                <a:lnTo>
                  <a:pt x="924868" y="523240"/>
                </a:lnTo>
                <a:lnTo>
                  <a:pt x="931564" y="522086"/>
                </a:lnTo>
                <a:lnTo>
                  <a:pt x="943495" y="514542"/>
                </a:lnTo>
                <a:lnTo>
                  <a:pt x="951115" y="511002"/>
                </a:lnTo>
                <a:cubicBezTo>
                  <a:pt x="951345" y="510848"/>
                  <a:pt x="951653" y="510771"/>
                  <a:pt x="951961" y="510771"/>
                </a:cubicBezTo>
                <a:lnTo>
                  <a:pt x="961506" y="509617"/>
                </a:lnTo>
                <a:cubicBezTo>
                  <a:pt x="961813" y="509540"/>
                  <a:pt x="962121" y="509617"/>
                  <a:pt x="962429" y="509694"/>
                </a:cubicBezTo>
                <a:lnTo>
                  <a:pt x="970280" y="511387"/>
                </a:lnTo>
                <a:cubicBezTo>
                  <a:pt x="970665" y="511464"/>
                  <a:pt x="971050" y="511618"/>
                  <a:pt x="971358" y="511926"/>
                </a:cubicBezTo>
                <a:lnTo>
                  <a:pt x="978131" y="517005"/>
                </a:lnTo>
                <a:lnTo>
                  <a:pt x="1005763" y="544253"/>
                </a:lnTo>
                <a:lnTo>
                  <a:pt x="1012460" y="541405"/>
                </a:lnTo>
                <a:lnTo>
                  <a:pt x="1021311" y="539019"/>
                </a:lnTo>
                <a:lnTo>
                  <a:pt x="1028546" y="538403"/>
                </a:lnTo>
                <a:cubicBezTo>
                  <a:pt x="1029547" y="538326"/>
                  <a:pt x="1030470" y="538711"/>
                  <a:pt x="1031009" y="539481"/>
                </a:cubicBezTo>
                <a:lnTo>
                  <a:pt x="1034396" y="544022"/>
                </a:lnTo>
                <a:cubicBezTo>
                  <a:pt x="1034858" y="544638"/>
                  <a:pt x="1035012" y="545407"/>
                  <a:pt x="1034935" y="546177"/>
                </a:cubicBezTo>
                <a:lnTo>
                  <a:pt x="1033857" y="552719"/>
                </a:lnTo>
                <a:lnTo>
                  <a:pt x="1037013" y="552489"/>
                </a:lnTo>
                <a:cubicBezTo>
                  <a:pt x="1037244" y="552489"/>
                  <a:pt x="1037475" y="552489"/>
                  <a:pt x="1037705" y="552489"/>
                </a:cubicBezTo>
                <a:lnTo>
                  <a:pt x="1051406" y="554721"/>
                </a:lnTo>
                <a:lnTo>
                  <a:pt x="1056563" y="554259"/>
                </a:lnTo>
                <a:lnTo>
                  <a:pt x="1058333" y="553181"/>
                </a:lnTo>
                <a:lnTo>
                  <a:pt x="1061951" y="548024"/>
                </a:lnTo>
                <a:cubicBezTo>
                  <a:pt x="1062182" y="547716"/>
                  <a:pt x="1062490" y="547408"/>
                  <a:pt x="1062798" y="547254"/>
                </a:cubicBezTo>
                <a:lnTo>
                  <a:pt x="1065646" y="545561"/>
                </a:lnTo>
                <a:cubicBezTo>
                  <a:pt x="1066107" y="545330"/>
                  <a:pt x="1066569" y="545177"/>
                  <a:pt x="1067108" y="545177"/>
                </a:cubicBezTo>
                <a:lnTo>
                  <a:pt x="1071034" y="545177"/>
                </a:lnTo>
                <a:cubicBezTo>
                  <a:pt x="1071341" y="545177"/>
                  <a:pt x="1071572" y="545254"/>
                  <a:pt x="1071880" y="545330"/>
                </a:cubicBezTo>
                <a:lnTo>
                  <a:pt x="1079192" y="547563"/>
                </a:lnTo>
                <a:lnTo>
                  <a:pt x="1081501" y="547947"/>
                </a:lnTo>
                <a:lnTo>
                  <a:pt x="1086504" y="546254"/>
                </a:lnTo>
                <a:lnTo>
                  <a:pt x="1087813" y="543637"/>
                </a:lnTo>
                <a:lnTo>
                  <a:pt x="1086889" y="538172"/>
                </a:lnTo>
                <a:lnTo>
                  <a:pt x="1083348" y="530552"/>
                </a:lnTo>
                <a:lnTo>
                  <a:pt x="1081271" y="528474"/>
                </a:lnTo>
                <a:lnTo>
                  <a:pt x="1073265" y="524779"/>
                </a:lnTo>
                <a:cubicBezTo>
                  <a:pt x="1072958" y="524625"/>
                  <a:pt x="1072727" y="524472"/>
                  <a:pt x="1072496" y="524241"/>
                </a:cubicBezTo>
                <a:lnTo>
                  <a:pt x="1069648" y="521393"/>
                </a:lnTo>
                <a:cubicBezTo>
                  <a:pt x="1069263" y="521008"/>
                  <a:pt x="1069032" y="520546"/>
                  <a:pt x="1068878" y="520007"/>
                </a:cubicBezTo>
                <a:lnTo>
                  <a:pt x="1067724" y="514927"/>
                </a:lnTo>
                <a:cubicBezTo>
                  <a:pt x="1067570" y="514157"/>
                  <a:pt x="1067724" y="513388"/>
                  <a:pt x="1068109" y="512772"/>
                </a:cubicBezTo>
                <a:lnTo>
                  <a:pt x="1070341" y="509385"/>
                </a:lnTo>
                <a:cubicBezTo>
                  <a:pt x="1070572" y="509078"/>
                  <a:pt x="1070802" y="508847"/>
                  <a:pt x="1071034" y="508693"/>
                </a:cubicBezTo>
                <a:lnTo>
                  <a:pt x="1074497" y="506230"/>
                </a:lnTo>
                <a:lnTo>
                  <a:pt x="1076575" y="502920"/>
                </a:lnTo>
                <a:lnTo>
                  <a:pt x="1076575" y="495608"/>
                </a:lnTo>
                <a:lnTo>
                  <a:pt x="1072727" y="479059"/>
                </a:lnTo>
                <a:cubicBezTo>
                  <a:pt x="1072650" y="478752"/>
                  <a:pt x="1072650" y="478367"/>
                  <a:pt x="1072650" y="478059"/>
                </a:cubicBezTo>
                <a:lnTo>
                  <a:pt x="1073804" y="470208"/>
                </a:lnTo>
                <a:cubicBezTo>
                  <a:pt x="1073958" y="469285"/>
                  <a:pt x="1074497" y="468515"/>
                  <a:pt x="1075344" y="468053"/>
                </a:cubicBezTo>
                <a:lnTo>
                  <a:pt x="1077576" y="466898"/>
                </a:lnTo>
                <a:cubicBezTo>
                  <a:pt x="1077807" y="466744"/>
                  <a:pt x="1078115" y="466667"/>
                  <a:pt x="1078346" y="466667"/>
                </a:cubicBezTo>
                <a:lnTo>
                  <a:pt x="1080962" y="466206"/>
                </a:lnTo>
                <a:lnTo>
                  <a:pt x="1082117" y="465282"/>
                </a:lnTo>
                <a:lnTo>
                  <a:pt x="1082117" y="462588"/>
                </a:lnTo>
                <a:lnTo>
                  <a:pt x="1080808" y="460895"/>
                </a:lnTo>
                <a:lnTo>
                  <a:pt x="1076729" y="458354"/>
                </a:lnTo>
                <a:lnTo>
                  <a:pt x="1068263" y="455199"/>
                </a:lnTo>
                <a:cubicBezTo>
                  <a:pt x="1067877" y="455045"/>
                  <a:pt x="1067570" y="454814"/>
                  <a:pt x="1067262" y="454583"/>
                </a:cubicBezTo>
                <a:lnTo>
                  <a:pt x="1061643" y="448964"/>
                </a:lnTo>
                <a:cubicBezTo>
                  <a:pt x="1061028" y="448349"/>
                  <a:pt x="1060719" y="447502"/>
                  <a:pt x="1060873" y="446655"/>
                </a:cubicBezTo>
                <a:lnTo>
                  <a:pt x="1062336" y="434340"/>
                </a:lnTo>
                <a:lnTo>
                  <a:pt x="1055947" y="430261"/>
                </a:lnTo>
                <a:cubicBezTo>
                  <a:pt x="1055408" y="429876"/>
                  <a:pt x="1054947" y="429337"/>
                  <a:pt x="1054793" y="428644"/>
                </a:cubicBezTo>
                <a:lnTo>
                  <a:pt x="1053638" y="424719"/>
                </a:lnTo>
                <a:lnTo>
                  <a:pt x="1053022" y="419793"/>
                </a:lnTo>
                <a:lnTo>
                  <a:pt x="1052253" y="417638"/>
                </a:lnTo>
                <a:lnTo>
                  <a:pt x="1050098" y="415482"/>
                </a:lnTo>
                <a:lnTo>
                  <a:pt x="1044171" y="411711"/>
                </a:lnTo>
                <a:cubicBezTo>
                  <a:pt x="1043940" y="411557"/>
                  <a:pt x="1043709" y="411326"/>
                  <a:pt x="1043478" y="411095"/>
                </a:cubicBezTo>
                <a:lnTo>
                  <a:pt x="1037013" y="403013"/>
                </a:lnTo>
                <a:lnTo>
                  <a:pt x="1032318" y="399858"/>
                </a:lnTo>
                <a:lnTo>
                  <a:pt x="1013845" y="390082"/>
                </a:lnTo>
                <a:lnTo>
                  <a:pt x="1008765" y="389159"/>
                </a:lnTo>
                <a:lnTo>
                  <a:pt x="1004224" y="390544"/>
                </a:lnTo>
                <a:lnTo>
                  <a:pt x="986597" y="403244"/>
                </a:lnTo>
                <a:cubicBezTo>
                  <a:pt x="985982" y="403629"/>
                  <a:pt x="985289" y="403860"/>
                  <a:pt x="984596" y="403706"/>
                </a:cubicBezTo>
                <a:lnTo>
                  <a:pt x="980671" y="403167"/>
                </a:lnTo>
                <a:cubicBezTo>
                  <a:pt x="980286" y="403090"/>
                  <a:pt x="979901" y="403013"/>
                  <a:pt x="979593" y="402783"/>
                </a:cubicBezTo>
                <a:lnTo>
                  <a:pt x="972281" y="398318"/>
                </a:lnTo>
                <a:cubicBezTo>
                  <a:pt x="972050" y="398164"/>
                  <a:pt x="971819" y="398010"/>
                  <a:pt x="971666" y="397779"/>
                </a:cubicBezTo>
                <a:lnTo>
                  <a:pt x="967509" y="393084"/>
                </a:lnTo>
                <a:lnTo>
                  <a:pt x="965200" y="391930"/>
                </a:lnTo>
                <a:lnTo>
                  <a:pt x="961890" y="391930"/>
                </a:lnTo>
                <a:lnTo>
                  <a:pt x="950499" y="393623"/>
                </a:lnTo>
                <a:lnTo>
                  <a:pt x="937722" y="393623"/>
                </a:lnTo>
                <a:lnTo>
                  <a:pt x="933412" y="393007"/>
                </a:lnTo>
                <a:lnTo>
                  <a:pt x="916940" y="387389"/>
                </a:lnTo>
                <a:lnTo>
                  <a:pt x="908627" y="386850"/>
                </a:lnTo>
                <a:lnTo>
                  <a:pt x="872913" y="392468"/>
                </a:lnTo>
                <a:cubicBezTo>
                  <a:pt x="872529" y="392545"/>
                  <a:pt x="872144" y="392545"/>
                  <a:pt x="871836" y="392391"/>
                </a:cubicBezTo>
                <a:lnTo>
                  <a:pt x="867372" y="391237"/>
                </a:lnTo>
                <a:cubicBezTo>
                  <a:pt x="866217" y="390929"/>
                  <a:pt x="865370" y="389928"/>
                  <a:pt x="865216" y="388697"/>
                </a:cubicBezTo>
                <a:lnTo>
                  <a:pt x="864755" y="382078"/>
                </a:lnTo>
                <a:lnTo>
                  <a:pt x="863446" y="381000"/>
                </a:lnTo>
                <a:lnTo>
                  <a:pt x="859290" y="380076"/>
                </a:lnTo>
                <a:lnTo>
                  <a:pt x="854980" y="380076"/>
                </a:lnTo>
                <a:lnTo>
                  <a:pt x="846205" y="382694"/>
                </a:lnTo>
                <a:lnTo>
                  <a:pt x="830811" y="392623"/>
                </a:lnTo>
                <a:cubicBezTo>
                  <a:pt x="830272" y="393007"/>
                  <a:pt x="829579" y="393161"/>
                  <a:pt x="828887" y="393084"/>
                </a:cubicBezTo>
                <a:lnTo>
                  <a:pt x="820420" y="391930"/>
                </a:lnTo>
                <a:cubicBezTo>
                  <a:pt x="818804" y="391006"/>
                  <a:pt x="817803" y="389775"/>
                  <a:pt x="817803" y="388389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3" name="Forma libre: forma 115">
            <a:extLst>
              <a:ext uri="{FF2B5EF4-FFF2-40B4-BE49-F238E27FC236}">
                <a16:creationId xmlns:a16="http://schemas.microsoft.com/office/drawing/2014/main" id="{B23779DE-FB52-4341-9722-5F9C22FE01D2}"/>
              </a:ext>
            </a:extLst>
          </p:cNvPr>
          <p:cNvSpPr/>
          <p:nvPr/>
        </p:nvSpPr>
        <p:spPr>
          <a:xfrm>
            <a:off x="9226759" y="4299767"/>
            <a:ext cx="1445369" cy="1263102"/>
          </a:xfrm>
          <a:custGeom>
            <a:avLst/>
            <a:gdLst>
              <a:gd name="connsiteX0" fmla="*/ 1869209 w 1882370"/>
              <a:gd name="connsiteY0" fmla="*/ 502613 h 1644996"/>
              <a:gd name="connsiteX1" fmla="*/ 1868670 w 1882370"/>
              <a:gd name="connsiteY1" fmla="*/ 501688 h 1644996"/>
              <a:gd name="connsiteX2" fmla="*/ 1867208 w 1882370"/>
              <a:gd name="connsiteY2" fmla="*/ 497225 h 1644996"/>
              <a:gd name="connsiteX3" fmla="*/ 1865822 w 1882370"/>
              <a:gd name="connsiteY3" fmla="*/ 495839 h 1644996"/>
              <a:gd name="connsiteX4" fmla="*/ 1861050 w 1882370"/>
              <a:gd name="connsiteY4" fmla="*/ 493915 h 1644996"/>
              <a:gd name="connsiteX5" fmla="*/ 1856355 w 1882370"/>
              <a:gd name="connsiteY5" fmla="*/ 493376 h 1644996"/>
              <a:gd name="connsiteX6" fmla="*/ 1855431 w 1882370"/>
              <a:gd name="connsiteY6" fmla="*/ 493068 h 1644996"/>
              <a:gd name="connsiteX7" fmla="*/ 1828877 w 1882370"/>
              <a:gd name="connsiteY7" fmla="*/ 479829 h 1644996"/>
              <a:gd name="connsiteX8" fmla="*/ 1824721 w 1882370"/>
              <a:gd name="connsiteY8" fmla="*/ 479445 h 1644996"/>
              <a:gd name="connsiteX9" fmla="*/ 1806402 w 1882370"/>
              <a:gd name="connsiteY9" fmla="*/ 490220 h 1644996"/>
              <a:gd name="connsiteX10" fmla="*/ 1805324 w 1882370"/>
              <a:gd name="connsiteY10" fmla="*/ 490605 h 1644996"/>
              <a:gd name="connsiteX11" fmla="*/ 1800860 w 1882370"/>
              <a:gd name="connsiteY11" fmla="*/ 491144 h 1644996"/>
              <a:gd name="connsiteX12" fmla="*/ 1798782 w 1882370"/>
              <a:gd name="connsiteY12" fmla="*/ 490528 h 1644996"/>
              <a:gd name="connsiteX13" fmla="*/ 1795934 w 1882370"/>
              <a:gd name="connsiteY13" fmla="*/ 488296 h 1644996"/>
              <a:gd name="connsiteX14" fmla="*/ 1795087 w 1882370"/>
              <a:gd name="connsiteY14" fmla="*/ 487142 h 1644996"/>
              <a:gd name="connsiteX15" fmla="*/ 1792239 w 1882370"/>
              <a:gd name="connsiteY15" fmla="*/ 479829 h 1644996"/>
              <a:gd name="connsiteX16" fmla="*/ 1792086 w 1882370"/>
              <a:gd name="connsiteY16" fmla="*/ 479213 h 1644996"/>
              <a:gd name="connsiteX17" fmla="*/ 1790931 w 1882370"/>
              <a:gd name="connsiteY17" fmla="*/ 471901 h 1644996"/>
              <a:gd name="connsiteX18" fmla="*/ 1791008 w 1882370"/>
              <a:gd name="connsiteY18" fmla="*/ 470747 h 1644996"/>
              <a:gd name="connsiteX19" fmla="*/ 1792701 w 1882370"/>
              <a:gd name="connsiteY19" fmla="*/ 464589 h 1644996"/>
              <a:gd name="connsiteX20" fmla="*/ 1795703 w 1882370"/>
              <a:gd name="connsiteY20" fmla="*/ 457970 h 1644996"/>
              <a:gd name="connsiteX21" fmla="*/ 1797011 w 1882370"/>
              <a:gd name="connsiteY21" fmla="*/ 452428 h 1644996"/>
              <a:gd name="connsiteX22" fmla="*/ 1795703 w 1882370"/>
              <a:gd name="connsiteY22" fmla="*/ 447502 h 1644996"/>
              <a:gd name="connsiteX23" fmla="*/ 1791008 w 1882370"/>
              <a:gd name="connsiteY23" fmla="*/ 441806 h 1644996"/>
              <a:gd name="connsiteX24" fmla="*/ 1776153 w 1882370"/>
              <a:gd name="connsiteY24" fmla="*/ 428644 h 1644996"/>
              <a:gd name="connsiteX25" fmla="*/ 1771381 w 1882370"/>
              <a:gd name="connsiteY25" fmla="*/ 425796 h 1644996"/>
              <a:gd name="connsiteX26" fmla="*/ 1767070 w 1882370"/>
              <a:gd name="connsiteY26" fmla="*/ 424950 h 1644996"/>
              <a:gd name="connsiteX27" fmla="*/ 1764530 w 1882370"/>
              <a:gd name="connsiteY27" fmla="*/ 425951 h 1644996"/>
              <a:gd name="connsiteX28" fmla="*/ 1762837 w 1882370"/>
              <a:gd name="connsiteY28" fmla="*/ 426643 h 1644996"/>
              <a:gd name="connsiteX29" fmla="*/ 1760297 w 1882370"/>
              <a:gd name="connsiteY29" fmla="*/ 429568 h 1644996"/>
              <a:gd name="connsiteX30" fmla="*/ 1757680 w 1882370"/>
              <a:gd name="connsiteY30" fmla="*/ 439113 h 1644996"/>
              <a:gd name="connsiteX31" fmla="*/ 1756679 w 1882370"/>
              <a:gd name="connsiteY31" fmla="*/ 440575 h 1644996"/>
              <a:gd name="connsiteX32" fmla="*/ 1753293 w 1882370"/>
              <a:gd name="connsiteY32" fmla="*/ 443115 h 1644996"/>
              <a:gd name="connsiteX33" fmla="*/ 1752138 w 1882370"/>
              <a:gd name="connsiteY33" fmla="*/ 443961 h 1644996"/>
              <a:gd name="connsiteX34" fmla="*/ 1750445 w 1882370"/>
              <a:gd name="connsiteY34" fmla="*/ 444500 h 1644996"/>
              <a:gd name="connsiteX35" fmla="*/ 1742594 w 1882370"/>
              <a:gd name="connsiteY35" fmla="*/ 444500 h 1644996"/>
              <a:gd name="connsiteX36" fmla="*/ 1741516 w 1882370"/>
              <a:gd name="connsiteY36" fmla="*/ 444269 h 1644996"/>
              <a:gd name="connsiteX37" fmla="*/ 1725122 w 1882370"/>
              <a:gd name="connsiteY37" fmla="*/ 437727 h 1644996"/>
              <a:gd name="connsiteX38" fmla="*/ 1717348 w 1882370"/>
              <a:gd name="connsiteY38" fmla="*/ 437727 h 1644996"/>
              <a:gd name="connsiteX39" fmla="*/ 1714962 w 1882370"/>
              <a:gd name="connsiteY39" fmla="*/ 439035 h 1644996"/>
              <a:gd name="connsiteX40" fmla="*/ 1712114 w 1882370"/>
              <a:gd name="connsiteY40" fmla="*/ 440575 h 1644996"/>
              <a:gd name="connsiteX41" fmla="*/ 1706726 w 1882370"/>
              <a:gd name="connsiteY41" fmla="*/ 445424 h 1644996"/>
              <a:gd name="connsiteX42" fmla="*/ 1706187 w 1882370"/>
              <a:gd name="connsiteY42" fmla="*/ 445809 h 1644996"/>
              <a:gd name="connsiteX43" fmla="*/ 1701723 w 1882370"/>
              <a:gd name="connsiteY43" fmla="*/ 448272 h 1644996"/>
              <a:gd name="connsiteX44" fmla="*/ 1700030 w 1882370"/>
              <a:gd name="connsiteY44" fmla="*/ 449196 h 1644996"/>
              <a:gd name="connsiteX45" fmla="*/ 1699722 w 1882370"/>
              <a:gd name="connsiteY45" fmla="*/ 449272 h 1644996"/>
              <a:gd name="connsiteX46" fmla="*/ 1698490 w 1882370"/>
              <a:gd name="connsiteY46" fmla="*/ 449503 h 1644996"/>
              <a:gd name="connsiteX47" fmla="*/ 1691178 w 1882370"/>
              <a:gd name="connsiteY47" fmla="*/ 448964 h 1644996"/>
              <a:gd name="connsiteX48" fmla="*/ 1689639 w 1882370"/>
              <a:gd name="connsiteY48" fmla="*/ 448349 h 1644996"/>
              <a:gd name="connsiteX49" fmla="*/ 1683481 w 1882370"/>
              <a:gd name="connsiteY49" fmla="*/ 443269 h 1644996"/>
              <a:gd name="connsiteX50" fmla="*/ 1682481 w 1882370"/>
              <a:gd name="connsiteY50" fmla="*/ 441113 h 1644996"/>
              <a:gd name="connsiteX51" fmla="*/ 1682481 w 1882370"/>
              <a:gd name="connsiteY51" fmla="*/ 436034 h 1644996"/>
              <a:gd name="connsiteX52" fmla="*/ 1682712 w 1882370"/>
              <a:gd name="connsiteY52" fmla="*/ 434956 h 1644996"/>
              <a:gd name="connsiteX53" fmla="*/ 1687561 w 1882370"/>
              <a:gd name="connsiteY53" fmla="*/ 423642 h 1644996"/>
              <a:gd name="connsiteX54" fmla="*/ 1687561 w 1882370"/>
              <a:gd name="connsiteY54" fmla="*/ 416329 h 1644996"/>
              <a:gd name="connsiteX55" fmla="*/ 1687715 w 1882370"/>
              <a:gd name="connsiteY55" fmla="*/ 415483 h 1644996"/>
              <a:gd name="connsiteX56" fmla="*/ 1688253 w 1882370"/>
              <a:gd name="connsiteY56" fmla="*/ 413789 h 1644996"/>
              <a:gd name="connsiteX57" fmla="*/ 1688715 w 1882370"/>
              <a:gd name="connsiteY57" fmla="*/ 412943 h 1644996"/>
              <a:gd name="connsiteX58" fmla="*/ 1690947 w 1882370"/>
              <a:gd name="connsiteY58" fmla="*/ 410095 h 1644996"/>
              <a:gd name="connsiteX59" fmla="*/ 1691332 w 1882370"/>
              <a:gd name="connsiteY59" fmla="*/ 409710 h 1644996"/>
              <a:gd name="connsiteX60" fmla="*/ 1697721 w 1882370"/>
              <a:gd name="connsiteY60" fmla="*/ 404399 h 1644996"/>
              <a:gd name="connsiteX61" fmla="*/ 1700261 w 1882370"/>
              <a:gd name="connsiteY61" fmla="*/ 399781 h 1644996"/>
              <a:gd name="connsiteX62" fmla="*/ 1700646 w 1882370"/>
              <a:gd name="connsiteY62" fmla="*/ 398780 h 1644996"/>
              <a:gd name="connsiteX63" fmla="*/ 1701261 w 1882370"/>
              <a:gd name="connsiteY63" fmla="*/ 397010 h 1644996"/>
              <a:gd name="connsiteX64" fmla="*/ 1700723 w 1882370"/>
              <a:gd name="connsiteY64" fmla="*/ 396163 h 1644996"/>
              <a:gd name="connsiteX65" fmla="*/ 1694334 w 1882370"/>
              <a:gd name="connsiteY65" fmla="*/ 396625 h 1644996"/>
              <a:gd name="connsiteX66" fmla="*/ 1690640 w 1882370"/>
              <a:gd name="connsiteY66" fmla="*/ 397933 h 1644996"/>
              <a:gd name="connsiteX67" fmla="*/ 1688561 w 1882370"/>
              <a:gd name="connsiteY67" fmla="*/ 398703 h 1644996"/>
              <a:gd name="connsiteX68" fmla="*/ 1686406 w 1882370"/>
              <a:gd name="connsiteY68" fmla="*/ 399935 h 1644996"/>
              <a:gd name="connsiteX69" fmla="*/ 1683250 w 1882370"/>
              <a:gd name="connsiteY69" fmla="*/ 401859 h 1644996"/>
              <a:gd name="connsiteX70" fmla="*/ 1682327 w 1882370"/>
              <a:gd name="connsiteY70" fmla="*/ 402167 h 1644996"/>
              <a:gd name="connsiteX71" fmla="*/ 1677863 w 1882370"/>
              <a:gd name="connsiteY71" fmla="*/ 403090 h 1644996"/>
              <a:gd name="connsiteX72" fmla="*/ 1676708 w 1882370"/>
              <a:gd name="connsiteY72" fmla="*/ 403321 h 1644996"/>
              <a:gd name="connsiteX73" fmla="*/ 1675784 w 1882370"/>
              <a:gd name="connsiteY73" fmla="*/ 403321 h 1644996"/>
              <a:gd name="connsiteX74" fmla="*/ 1674938 w 1882370"/>
              <a:gd name="connsiteY74" fmla="*/ 403014 h 1644996"/>
              <a:gd name="connsiteX75" fmla="*/ 1665239 w 1882370"/>
              <a:gd name="connsiteY75" fmla="*/ 398165 h 1644996"/>
              <a:gd name="connsiteX76" fmla="*/ 1663007 w 1882370"/>
              <a:gd name="connsiteY76" fmla="*/ 399704 h 1644996"/>
              <a:gd name="connsiteX77" fmla="*/ 1661468 w 1882370"/>
              <a:gd name="connsiteY77" fmla="*/ 401782 h 1644996"/>
              <a:gd name="connsiteX78" fmla="*/ 1659928 w 1882370"/>
              <a:gd name="connsiteY78" fmla="*/ 403860 h 1644996"/>
              <a:gd name="connsiteX79" fmla="*/ 1659082 w 1882370"/>
              <a:gd name="connsiteY79" fmla="*/ 404630 h 1644996"/>
              <a:gd name="connsiteX80" fmla="*/ 1654002 w 1882370"/>
              <a:gd name="connsiteY80" fmla="*/ 407478 h 1644996"/>
              <a:gd name="connsiteX81" fmla="*/ 1652616 w 1882370"/>
              <a:gd name="connsiteY81" fmla="*/ 407863 h 1644996"/>
              <a:gd name="connsiteX82" fmla="*/ 1649230 w 1882370"/>
              <a:gd name="connsiteY82" fmla="*/ 407863 h 1644996"/>
              <a:gd name="connsiteX83" fmla="*/ 1648306 w 1882370"/>
              <a:gd name="connsiteY83" fmla="*/ 407709 h 1644996"/>
              <a:gd name="connsiteX84" fmla="*/ 1644920 w 1882370"/>
              <a:gd name="connsiteY84" fmla="*/ 406554 h 1644996"/>
              <a:gd name="connsiteX85" fmla="*/ 1637761 w 1882370"/>
              <a:gd name="connsiteY85" fmla="*/ 402783 h 1644996"/>
              <a:gd name="connsiteX86" fmla="*/ 1634682 w 1882370"/>
              <a:gd name="connsiteY86" fmla="*/ 402783 h 1644996"/>
              <a:gd name="connsiteX87" fmla="*/ 1629602 w 1882370"/>
              <a:gd name="connsiteY87" fmla="*/ 405553 h 1644996"/>
              <a:gd name="connsiteX88" fmla="*/ 1625215 w 1882370"/>
              <a:gd name="connsiteY88" fmla="*/ 411018 h 1644996"/>
              <a:gd name="connsiteX89" fmla="*/ 1621675 w 1882370"/>
              <a:gd name="connsiteY89" fmla="*/ 415406 h 1644996"/>
              <a:gd name="connsiteX90" fmla="*/ 1625985 w 1882370"/>
              <a:gd name="connsiteY90" fmla="*/ 422256 h 1644996"/>
              <a:gd name="connsiteX91" fmla="*/ 1635144 w 1882370"/>
              <a:gd name="connsiteY91" fmla="*/ 429260 h 1644996"/>
              <a:gd name="connsiteX92" fmla="*/ 1635991 w 1882370"/>
              <a:gd name="connsiteY92" fmla="*/ 430338 h 1644996"/>
              <a:gd name="connsiteX93" fmla="*/ 1640455 w 1882370"/>
              <a:gd name="connsiteY93" fmla="*/ 440498 h 1644996"/>
              <a:gd name="connsiteX94" fmla="*/ 1640686 w 1882370"/>
              <a:gd name="connsiteY94" fmla="*/ 441652 h 1644996"/>
              <a:gd name="connsiteX95" fmla="*/ 1640455 w 1882370"/>
              <a:gd name="connsiteY95" fmla="*/ 442807 h 1644996"/>
              <a:gd name="connsiteX96" fmla="*/ 1637530 w 1882370"/>
              <a:gd name="connsiteY96" fmla="*/ 449041 h 1644996"/>
              <a:gd name="connsiteX97" fmla="*/ 1637068 w 1882370"/>
              <a:gd name="connsiteY97" fmla="*/ 450042 h 1644996"/>
              <a:gd name="connsiteX98" fmla="*/ 1637068 w 1882370"/>
              <a:gd name="connsiteY98" fmla="*/ 450042 h 1644996"/>
              <a:gd name="connsiteX99" fmla="*/ 1637068 w 1882370"/>
              <a:gd name="connsiteY99" fmla="*/ 450042 h 1644996"/>
              <a:gd name="connsiteX100" fmla="*/ 1636068 w 1882370"/>
              <a:gd name="connsiteY100" fmla="*/ 451196 h 1644996"/>
              <a:gd name="connsiteX101" fmla="*/ 1635991 w 1882370"/>
              <a:gd name="connsiteY101" fmla="*/ 451350 h 1644996"/>
              <a:gd name="connsiteX102" fmla="*/ 1635991 w 1882370"/>
              <a:gd name="connsiteY102" fmla="*/ 451350 h 1644996"/>
              <a:gd name="connsiteX103" fmla="*/ 1635991 w 1882370"/>
              <a:gd name="connsiteY103" fmla="*/ 451350 h 1644996"/>
              <a:gd name="connsiteX104" fmla="*/ 1633143 w 1882370"/>
              <a:gd name="connsiteY104" fmla="*/ 452967 h 1644996"/>
              <a:gd name="connsiteX105" fmla="*/ 1629218 w 1882370"/>
              <a:gd name="connsiteY105" fmla="*/ 455276 h 1644996"/>
              <a:gd name="connsiteX106" fmla="*/ 1628217 w 1882370"/>
              <a:gd name="connsiteY106" fmla="*/ 455661 h 1644996"/>
              <a:gd name="connsiteX107" fmla="*/ 1620905 w 1882370"/>
              <a:gd name="connsiteY107" fmla="*/ 456815 h 1644996"/>
              <a:gd name="connsiteX108" fmla="*/ 1620905 w 1882370"/>
              <a:gd name="connsiteY108" fmla="*/ 456815 h 1644996"/>
              <a:gd name="connsiteX109" fmla="*/ 1620905 w 1882370"/>
              <a:gd name="connsiteY109" fmla="*/ 456815 h 1644996"/>
              <a:gd name="connsiteX110" fmla="*/ 1619827 w 1882370"/>
              <a:gd name="connsiteY110" fmla="*/ 456738 h 1644996"/>
              <a:gd name="connsiteX111" fmla="*/ 1612515 w 1882370"/>
              <a:gd name="connsiteY111" fmla="*/ 455045 h 1644996"/>
              <a:gd name="connsiteX112" fmla="*/ 1611438 w 1882370"/>
              <a:gd name="connsiteY112" fmla="*/ 454506 h 1644996"/>
              <a:gd name="connsiteX113" fmla="*/ 1592888 w 1882370"/>
              <a:gd name="connsiteY113" fmla="*/ 439882 h 1644996"/>
              <a:gd name="connsiteX114" fmla="*/ 1589116 w 1882370"/>
              <a:gd name="connsiteY114" fmla="*/ 435572 h 1644996"/>
              <a:gd name="connsiteX115" fmla="*/ 1588424 w 1882370"/>
              <a:gd name="connsiteY115" fmla="*/ 433416 h 1644996"/>
              <a:gd name="connsiteX116" fmla="*/ 1588962 w 1882370"/>
              <a:gd name="connsiteY116" fmla="*/ 428337 h 1644996"/>
              <a:gd name="connsiteX117" fmla="*/ 1589193 w 1882370"/>
              <a:gd name="connsiteY117" fmla="*/ 427490 h 1644996"/>
              <a:gd name="connsiteX118" fmla="*/ 1593658 w 1882370"/>
              <a:gd name="connsiteY118" fmla="*/ 417330 h 1644996"/>
              <a:gd name="connsiteX119" fmla="*/ 1594427 w 1882370"/>
              <a:gd name="connsiteY119" fmla="*/ 413712 h 1644996"/>
              <a:gd name="connsiteX120" fmla="*/ 1593658 w 1882370"/>
              <a:gd name="connsiteY120" fmla="*/ 412019 h 1644996"/>
              <a:gd name="connsiteX121" fmla="*/ 1591579 w 1882370"/>
              <a:gd name="connsiteY121" fmla="*/ 412943 h 1644996"/>
              <a:gd name="connsiteX122" fmla="*/ 1582343 w 1882370"/>
              <a:gd name="connsiteY122" fmla="*/ 421101 h 1644996"/>
              <a:gd name="connsiteX123" fmla="*/ 1581189 w 1882370"/>
              <a:gd name="connsiteY123" fmla="*/ 421717 h 1644996"/>
              <a:gd name="connsiteX124" fmla="*/ 1579495 w 1882370"/>
              <a:gd name="connsiteY124" fmla="*/ 422102 h 1644996"/>
              <a:gd name="connsiteX125" fmla="*/ 1574415 w 1882370"/>
              <a:gd name="connsiteY125" fmla="*/ 423410 h 1644996"/>
              <a:gd name="connsiteX126" fmla="*/ 1571952 w 1882370"/>
              <a:gd name="connsiteY126" fmla="*/ 422872 h 1644996"/>
              <a:gd name="connsiteX127" fmla="*/ 1565179 w 1882370"/>
              <a:gd name="connsiteY127" fmla="*/ 417253 h 1644996"/>
              <a:gd name="connsiteX128" fmla="*/ 1564640 w 1882370"/>
              <a:gd name="connsiteY128" fmla="*/ 416637 h 1644996"/>
              <a:gd name="connsiteX129" fmla="*/ 1559560 w 1882370"/>
              <a:gd name="connsiteY129" fmla="*/ 408786 h 1644996"/>
              <a:gd name="connsiteX130" fmla="*/ 1559252 w 1882370"/>
              <a:gd name="connsiteY130" fmla="*/ 408093 h 1644996"/>
              <a:gd name="connsiteX131" fmla="*/ 1557020 w 1882370"/>
              <a:gd name="connsiteY131" fmla="*/ 400781 h 1644996"/>
              <a:gd name="connsiteX132" fmla="*/ 1556943 w 1882370"/>
              <a:gd name="connsiteY132" fmla="*/ 399473 h 1644996"/>
              <a:gd name="connsiteX133" fmla="*/ 1558098 w 1882370"/>
              <a:gd name="connsiteY133" fmla="*/ 393315 h 1644996"/>
              <a:gd name="connsiteX134" fmla="*/ 1558867 w 1882370"/>
              <a:gd name="connsiteY134" fmla="*/ 391853 h 1644996"/>
              <a:gd name="connsiteX135" fmla="*/ 1563332 w 1882370"/>
              <a:gd name="connsiteY135" fmla="*/ 387389 h 1644996"/>
              <a:gd name="connsiteX136" fmla="*/ 1563793 w 1882370"/>
              <a:gd name="connsiteY136" fmla="*/ 387004 h 1644996"/>
              <a:gd name="connsiteX137" fmla="*/ 1574569 w 1882370"/>
              <a:gd name="connsiteY137" fmla="*/ 379999 h 1644996"/>
              <a:gd name="connsiteX138" fmla="*/ 1581650 w 1882370"/>
              <a:gd name="connsiteY138" fmla="*/ 369147 h 1644996"/>
              <a:gd name="connsiteX139" fmla="*/ 1574800 w 1882370"/>
              <a:gd name="connsiteY139" fmla="*/ 358910 h 1644996"/>
              <a:gd name="connsiteX140" fmla="*/ 1563332 w 1882370"/>
              <a:gd name="connsiteY140" fmla="*/ 346902 h 1644996"/>
              <a:gd name="connsiteX141" fmla="*/ 1562639 w 1882370"/>
              <a:gd name="connsiteY141" fmla="*/ 345671 h 1644996"/>
              <a:gd name="connsiteX142" fmla="*/ 1559252 w 1882370"/>
              <a:gd name="connsiteY142" fmla="*/ 332201 h 1644996"/>
              <a:gd name="connsiteX143" fmla="*/ 1559791 w 1882370"/>
              <a:gd name="connsiteY143" fmla="*/ 329815 h 1644996"/>
              <a:gd name="connsiteX144" fmla="*/ 1563716 w 1882370"/>
              <a:gd name="connsiteY144" fmla="*/ 324735 h 1644996"/>
              <a:gd name="connsiteX145" fmla="*/ 1564486 w 1882370"/>
              <a:gd name="connsiteY145" fmla="*/ 324043 h 1644996"/>
              <a:gd name="connsiteX146" fmla="*/ 1570105 w 1882370"/>
              <a:gd name="connsiteY146" fmla="*/ 320656 h 1644996"/>
              <a:gd name="connsiteX147" fmla="*/ 1573953 w 1882370"/>
              <a:gd name="connsiteY147" fmla="*/ 317654 h 1644996"/>
              <a:gd name="connsiteX148" fmla="*/ 1574338 w 1882370"/>
              <a:gd name="connsiteY148" fmla="*/ 313806 h 1644996"/>
              <a:gd name="connsiteX149" fmla="*/ 1570567 w 1882370"/>
              <a:gd name="connsiteY149" fmla="*/ 302568 h 1644996"/>
              <a:gd name="connsiteX150" fmla="*/ 1569335 w 1882370"/>
              <a:gd name="connsiteY150" fmla="*/ 296026 h 1644996"/>
              <a:gd name="connsiteX151" fmla="*/ 1569258 w 1882370"/>
              <a:gd name="connsiteY151" fmla="*/ 288790 h 1644996"/>
              <a:gd name="connsiteX152" fmla="*/ 1571567 w 1882370"/>
              <a:gd name="connsiteY152" fmla="*/ 273704 h 1644996"/>
              <a:gd name="connsiteX153" fmla="*/ 1571567 w 1882370"/>
              <a:gd name="connsiteY153" fmla="*/ 267162 h 1644996"/>
              <a:gd name="connsiteX154" fmla="*/ 1570182 w 1882370"/>
              <a:gd name="connsiteY154" fmla="*/ 261543 h 1644996"/>
              <a:gd name="connsiteX155" fmla="*/ 1566102 w 1882370"/>
              <a:gd name="connsiteY155" fmla="*/ 257848 h 1644996"/>
              <a:gd name="connsiteX156" fmla="*/ 1561407 w 1882370"/>
              <a:gd name="connsiteY156" fmla="*/ 258234 h 1644996"/>
              <a:gd name="connsiteX157" fmla="*/ 1561022 w 1882370"/>
              <a:gd name="connsiteY157" fmla="*/ 258234 h 1644996"/>
              <a:gd name="connsiteX158" fmla="*/ 1558944 w 1882370"/>
              <a:gd name="connsiteY158" fmla="*/ 259080 h 1644996"/>
              <a:gd name="connsiteX159" fmla="*/ 1555788 w 1882370"/>
              <a:gd name="connsiteY159" fmla="*/ 260312 h 1644996"/>
              <a:gd name="connsiteX160" fmla="*/ 1554326 w 1882370"/>
              <a:gd name="connsiteY160" fmla="*/ 260466 h 1644996"/>
              <a:gd name="connsiteX161" fmla="*/ 1550401 w 1882370"/>
              <a:gd name="connsiteY161" fmla="*/ 259927 h 1644996"/>
              <a:gd name="connsiteX162" fmla="*/ 1549939 w 1882370"/>
              <a:gd name="connsiteY162" fmla="*/ 259773 h 1644996"/>
              <a:gd name="connsiteX163" fmla="*/ 1548246 w 1882370"/>
              <a:gd name="connsiteY163" fmla="*/ 258234 h 1644996"/>
              <a:gd name="connsiteX164" fmla="*/ 1548015 w 1882370"/>
              <a:gd name="connsiteY164" fmla="*/ 257310 h 1644996"/>
              <a:gd name="connsiteX165" fmla="*/ 1547476 w 1882370"/>
              <a:gd name="connsiteY165" fmla="*/ 248843 h 1644996"/>
              <a:gd name="connsiteX166" fmla="*/ 1548015 w 1882370"/>
              <a:gd name="connsiteY166" fmla="*/ 246996 h 1644996"/>
              <a:gd name="connsiteX167" fmla="*/ 1555866 w 1882370"/>
              <a:gd name="connsiteY167" fmla="*/ 236297 h 1644996"/>
              <a:gd name="connsiteX168" fmla="*/ 1555866 w 1882370"/>
              <a:gd name="connsiteY168" fmla="*/ 236297 h 1644996"/>
              <a:gd name="connsiteX169" fmla="*/ 1555866 w 1882370"/>
              <a:gd name="connsiteY169" fmla="*/ 236297 h 1644996"/>
              <a:gd name="connsiteX170" fmla="*/ 1579803 w 1882370"/>
              <a:gd name="connsiteY170" fmla="*/ 213976 h 1644996"/>
              <a:gd name="connsiteX171" fmla="*/ 1581881 w 1882370"/>
              <a:gd name="connsiteY171" fmla="*/ 211128 h 1644996"/>
              <a:gd name="connsiteX172" fmla="*/ 1581112 w 1882370"/>
              <a:gd name="connsiteY172" fmla="*/ 208973 h 1644996"/>
              <a:gd name="connsiteX173" fmla="*/ 1573876 w 1882370"/>
              <a:gd name="connsiteY173" fmla="*/ 204586 h 1644996"/>
              <a:gd name="connsiteX174" fmla="*/ 1566179 w 1882370"/>
              <a:gd name="connsiteY174" fmla="*/ 202507 h 1644996"/>
              <a:gd name="connsiteX175" fmla="*/ 1559714 w 1882370"/>
              <a:gd name="connsiteY175" fmla="*/ 202507 h 1644996"/>
              <a:gd name="connsiteX176" fmla="*/ 1553402 w 1882370"/>
              <a:gd name="connsiteY176" fmla="*/ 204586 h 1644996"/>
              <a:gd name="connsiteX177" fmla="*/ 1549939 w 1882370"/>
              <a:gd name="connsiteY177" fmla="*/ 206356 h 1644996"/>
              <a:gd name="connsiteX178" fmla="*/ 1546475 w 1882370"/>
              <a:gd name="connsiteY178" fmla="*/ 208126 h 1644996"/>
              <a:gd name="connsiteX179" fmla="*/ 1543627 w 1882370"/>
              <a:gd name="connsiteY179" fmla="*/ 211821 h 1644996"/>
              <a:gd name="connsiteX180" fmla="*/ 1544628 w 1882370"/>
              <a:gd name="connsiteY180" fmla="*/ 220826 h 1644996"/>
              <a:gd name="connsiteX181" fmla="*/ 1544089 w 1882370"/>
              <a:gd name="connsiteY181" fmla="*/ 222750 h 1644996"/>
              <a:gd name="connsiteX182" fmla="*/ 1541241 w 1882370"/>
              <a:gd name="connsiteY182" fmla="*/ 226676 h 1644996"/>
              <a:gd name="connsiteX183" fmla="*/ 1541241 w 1882370"/>
              <a:gd name="connsiteY183" fmla="*/ 226676 h 1644996"/>
              <a:gd name="connsiteX184" fmla="*/ 1541241 w 1882370"/>
              <a:gd name="connsiteY184" fmla="*/ 226676 h 1644996"/>
              <a:gd name="connsiteX185" fmla="*/ 1539394 w 1882370"/>
              <a:gd name="connsiteY185" fmla="*/ 227831 h 1644996"/>
              <a:gd name="connsiteX186" fmla="*/ 1533236 w 1882370"/>
              <a:gd name="connsiteY186" fmla="*/ 228754 h 1644996"/>
              <a:gd name="connsiteX187" fmla="*/ 1532082 w 1882370"/>
              <a:gd name="connsiteY187" fmla="*/ 228908 h 1644996"/>
              <a:gd name="connsiteX188" fmla="*/ 1532082 w 1882370"/>
              <a:gd name="connsiteY188" fmla="*/ 228908 h 1644996"/>
              <a:gd name="connsiteX189" fmla="*/ 1532082 w 1882370"/>
              <a:gd name="connsiteY189" fmla="*/ 228908 h 1644996"/>
              <a:gd name="connsiteX190" fmla="*/ 1531081 w 1882370"/>
              <a:gd name="connsiteY190" fmla="*/ 228908 h 1644996"/>
              <a:gd name="connsiteX191" fmla="*/ 1511685 w 1882370"/>
              <a:gd name="connsiteY191" fmla="*/ 225060 h 1644996"/>
              <a:gd name="connsiteX192" fmla="*/ 1495675 w 1882370"/>
              <a:gd name="connsiteY192" fmla="*/ 225598 h 1644996"/>
              <a:gd name="connsiteX193" fmla="*/ 1493058 w 1882370"/>
              <a:gd name="connsiteY193" fmla="*/ 224059 h 1644996"/>
              <a:gd name="connsiteX194" fmla="*/ 1491365 w 1882370"/>
              <a:gd name="connsiteY194" fmla="*/ 220672 h 1644996"/>
              <a:gd name="connsiteX195" fmla="*/ 1491134 w 1882370"/>
              <a:gd name="connsiteY195" fmla="*/ 218825 h 1644996"/>
              <a:gd name="connsiteX196" fmla="*/ 1492288 w 1882370"/>
              <a:gd name="connsiteY196" fmla="*/ 213206 h 1644996"/>
              <a:gd name="connsiteX197" fmla="*/ 1492212 w 1882370"/>
              <a:gd name="connsiteY197" fmla="*/ 208126 h 1644996"/>
              <a:gd name="connsiteX198" fmla="*/ 1489595 w 1882370"/>
              <a:gd name="connsiteY198" fmla="*/ 201892 h 1644996"/>
              <a:gd name="connsiteX199" fmla="*/ 1485284 w 1882370"/>
              <a:gd name="connsiteY199" fmla="*/ 194964 h 1644996"/>
              <a:gd name="connsiteX200" fmla="*/ 1480204 w 1882370"/>
              <a:gd name="connsiteY200" fmla="*/ 188884 h 1644996"/>
              <a:gd name="connsiteX201" fmla="*/ 1474739 w 1882370"/>
              <a:gd name="connsiteY201" fmla="*/ 185420 h 1644996"/>
              <a:gd name="connsiteX202" fmla="*/ 1469428 w 1882370"/>
              <a:gd name="connsiteY202" fmla="*/ 183958 h 1644996"/>
              <a:gd name="connsiteX203" fmla="*/ 1467812 w 1882370"/>
              <a:gd name="connsiteY203" fmla="*/ 184112 h 1644996"/>
              <a:gd name="connsiteX204" fmla="*/ 1450802 w 1882370"/>
              <a:gd name="connsiteY204" fmla="*/ 185651 h 1644996"/>
              <a:gd name="connsiteX205" fmla="*/ 1449416 w 1882370"/>
              <a:gd name="connsiteY205" fmla="*/ 185420 h 1644996"/>
              <a:gd name="connsiteX206" fmla="*/ 1444337 w 1882370"/>
              <a:gd name="connsiteY206" fmla="*/ 183188 h 1644996"/>
              <a:gd name="connsiteX207" fmla="*/ 1443336 w 1882370"/>
              <a:gd name="connsiteY207" fmla="*/ 182418 h 1644996"/>
              <a:gd name="connsiteX208" fmla="*/ 1435793 w 1882370"/>
              <a:gd name="connsiteY208" fmla="*/ 173259 h 1644996"/>
              <a:gd name="connsiteX209" fmla="*/ 1431867 w 1882370"/>
              <a:gd name="connsiteY209" fmla="*/ 171027 h 1644996"/>
              <a:gd name="connsiteX210" fmla="*/ 1428096 w 1882370"/>
              <a:gd name="connsiteY210" fmla="*/ 171027 h 1644996"/>
              <a:gd name="connsiteX211" fmla="*/ 1420245 w 1882370"/>
              <a:gd name="connsiteY211" fmla="*/ 172643 h 1644996"/>
              <a:gd name="connsiteX212" fmla="*/ 1419321 w 1882370"/>
              <a:gd name="connsiteY212" fmla="*/ 172643 h 1644996"/>
              <a:gd name="connsiteX213" fmla="*/ 1414857 w 1882370"/>
              <a:gd name="connsiteY213" fmla="*/ 172105 h 1644996"/>
              <a:gd name="connsiteX214" fmla="*/ 1414087 w 1882370"/>
              <a:gd name="connsiteY214" fmla="*/ 171873 h 1644996"/>
              <a:gd name="connsiteX215" fmla="*/ 1410162 w 1882370"/>
              <a:gd name="connsiteY215" fmla="*/ 170180 h 1644996"/>
              <a:gd name="connsiteX216" fmla="*/ 1409469 w 1882370"/>
              <a:gd name="connsiteY216" fmla="*/ 169719 h 1644996"/>
              <a:gd name="connsiteX217" fmla="*/ 1399078 w 1882370"/>
              <a:gd name="connsiteY217" fmla="*/ 160944 h 1644996"/>
              <a:gd name="connsiteX218" fmla="*/ 1392613 w 1882370"/>
              <a:gd name="connsiteY218" fmla="*/ 157711 h 1644996"/>
              <a:gd name="connsiteX219" fmla="*/ 1385070 w 1882370"/>
              <a:gd name="connsiteY219" fmla="*/ 155248 h 1644996"/>
              <a:gd name="connsiteX220" fmla="*/ 1380144 w 1882370"/>
              <a:gd name="connsiteY220" fmla="*/ 155633 h 1644996"/>
              <a:gd name="connsiteX221" fmla="*/ 1379759 w 1882370"/>
              <a:gd name="connsiteY221" fmla="*/ 155633 h 1644996"/>
              <a:gd name="connsiteX222" fmla="*/ 1376834 w 1882370"/>
              <a:gd name="connsiteY222" fmla="*/ 160251 h 1644996"/>
              <a:gd name="connsiteX223" fmla="*/ 1375295 w 1882370"/>
              <a:gd name="connsiteY223" fmla="*/ 166024 h 1644996"/>
              <a:gd name="connsiteX224" fmla="*/ 1374294 w 1882370"/>
              <a:gd name="connsiteY224" fmla="*/ 167563 h 1644996"/>
              <a:gd name="connsiteX225" fmla="*/ 1369753 w 1882370"/>
              <a:gd name="connsiteY225" fmla="*/ 170950 h 1644996"/>
              <a:gd name="connsiteX226" fmla="*/ 1368598 w 1882370"/>
              <a:gd name="connsiteY226" fmla="*/ 171489 h 1644996"/>
              <a:gd name="connsiteX227" fmla="*/ 1362441 w 1882370"/>
              <a:gd name="connsiteY227" fmla="*/ 172643 h 1644996"/>
              <a:gd name="connsiteX228" fmla="*/ 1361825 w 1882370"/>
              <a:gd name="connsiteY228" fmla="*/ 172720 h 1644996"/>
              <a:gd name="connsiteX229" fmla="*/ 1361825 w 1882370"/>
              <a:gd name="connsiteY229" fmla="*/ 172720 h 1644996"/>
              <a:gd name="connsiteX230" fmla="*/ 1361825 w 1882370"/>
              <a:gd name="connsiteY230" fmla="*/ 172720 h 1644996"/>
              <a:gd name="connsiteX231" fmla="*/ 1348355 w 1882370"/>
              <a:gd name="connsiteY231" fmla="*/ 172181 h 1644996"/>
              <a:gd name="connsiteX232" fmla="*/ 1347586 w 1882370"/>
              <a:gd name="connsiteY232" fmla="*/ 172028 h 1644996"/>
              <a:gd name="connsiteX233" fmla="*/ 1344199 w 1882370"/>
              <a:gd name="connsiteY233" fmla="*/ 170873 h 1644996"/>
              <a:gd name="connsiteX234" fmla="*/ 1342736 w 1882370"/>
              <a:gd name="connsiteY234" fmla="*/ 169795 h 1644996"/>
              <a:gd name="connsiteX235" fmla="*/ 1340504 w 1882370"/>
              <a:gd name="connsiteY235" fmla="*/ 166408 h 1644996"/>
              <a:gd name="connsiteX236" fmla="*/ 1331268 w 1882370"/>
              <a:gd name="connsiteY236" fmla="*/ 146319 h 1644996"/>
              <a:gd name="connsiteX237" fmla="*/ 1322340 w 1882370"/>
              <a:gd name="connsiteY237" fmla="*/ 121227 h 1644996"/>
              <a:gd name="connsiteX238" fmla="*/ 1308562 w 1882370"/>
              <a:gd name="connsiteY238" fmla="*/ 103601 h 1644996"/>
              <a:gd name="connsiteX239" fmla="*/ 1307946 w 1882370"/>
              <a:gd name="connsiteY239" fmla="*/ 102216 h 1644996"/>
              <a:gd name="connsiteX240" fmla="*/ 1307407 w 1882370"/>
              <a:gd name="connsiteY240" fmla="*/ 97752 h 1644996"/>
              <a:gd name="connsiteX241" fmla="*/ 1307715 w 1882370"/>
              <a:gd name="connsiteY241" fmla="*/ 96136 h 1644996"/>
              <a:gd name="connsiteX242" fmla="*/ 1309793 w 1882370"/>
              <a:gd name="connsiteY242" fmla="*/ 91902 h 1644996"/>
              <a:gd name="connsiteX243" fmla="*/ 1311333 w 1882370"/>
              <a:gd name="connsiteY243" fmla="*/ 85821 h 1644996"/>
              <a:gd name="connsiteX244" fmla="*/ 1311333 w 1882370"/>
              <a:gd name="connsiteY244" fmla="*/ 79818 h 1644996"/>
              <a:gd name="connsiteX245" fmla="*/ 1309793 w 1882370"/>
              <a:gd name="connsiteY245" fmla="*/ 74584 h 1644996"/>
              <a:gd name="connsiteX246" fmla="*/ 1307176 w 1882370"/>
              <a:gd name="connsiteY246" fmla="*/ 69427 h 1644996"/>
              <a:gd name="connsiteX247" fmla="*/ 1296093 w 1882370"/>
              <a:gd name="connsiteY247" fmla="*/ 53417 h 1644996"/>
              <a:gd name="connsiteX248" fmla="*/ 1291552 w 1882370"/>
              <a:gd name="connsiteY248" fmla="*/ 48337 h 1644996"/>
              <a:gd name="connsiteX249" fmla="*/ 1290243 w 1882370"/>
              <a:gd name="connsiteY249" fmla="*/ 47491 h 1644996"/>
              <a:gd name="connsiteX250" fmla="*/ 1288088 w 1882370"/>
              <a:gd name="connsiteY250" fmla="*/ 46105 h 1644996"/>
              <a:gd name="connsiteX251" fmla="*/ 1284470 w 1882370"/>
              <a:gd name="connsiteY251" fmla="*/ 46105 h 1644996"/>
              <a:gd name="connsiteX252" fmla="*/ 1277158 w 1882370"/>
              <a:gd name="connsiteY252" fmla="*/ 49723 h 1644996"/>
              <a:gd name="connsiteX253" fmla="*/ 1276235 w 1882370"/>
              <a:gd name="connsiteY253" fmla="*/ 50030 h 1644996"/>
              <a:gd name="connsiteX254" fmla="*/ 1271770 w 1882370"/>
              <a:gd name="connsiteY254" fmla="*/ 50569 h 1644996"/>
              <a:gd name="connsiteX255" fmla="*/ 1271770 w 1882370"/>
              <a:gd name="connsiteY255" fmla="*/ 50569 h 1644996"/>
              <a:gd name="connsiteX256" fmla="*/ 1271770 w 1882370"/>
              <a:gd name="connsiteY256" fmla="*/ 50569 h 1644996"/>
              <a:gd name="connsiteX257" fmla="*/ 1270539 w 1882370"/>
              <a:gd name="connsiteY257" fmla="*/ 50416 h 1644996"/>
              <a:gd name="connsiteX258" fmla="*/ 1263765 w 1882370"/>
              <a:gd name="connsiteY258" fmla="*/ 48183 h 1644996"/>
              <a:gd name="connsiteX259" fmla="*/ 1248757 w 1882370"/>
              <a:gd name="connsiteY259" fmla="*/ 40717 h 1644996"/>
              <a:gd name="connsiteX260" fmla="*/ 1241906 w 1882370"/>
              <a:gd name="connsiteY260" fmla="*/ 38639 h 1644996"/>
              <a:gd name="connsiteX261" fmla="*/ 1233286 w 1882370"/>
              <a:gd name="connsiteY261" fmla="*/ 35175 h 1644996"/>
              <a:gd name="connsiteX262" fmla="*/ 1231823 w 1882370"/>
              <a:gd name="connsiteY262" fmla="*/ 33944 h 1644996"/>
              <a:gd name="connsiteX263" fmla="*/ 1228436 w 1882370"/>
              <a:gd name="connsiteY263" fmla="*/ 27786 h 1644996"/>
              <a:gd name="connsiteX264" fmla="*/ 1228128 w 1882370"/>
              <a:gd name="connsiteY264" fmla="*/ 27016 h 1644996"/>
              <a:gd name="connsiteX265" fmla="*/ 1224896 w 1882370"/>
              <a:gd name="connsiteY265" fmla="*/ 11854 h 1644996"/>
              <a:gd name="connsiteX266" fmla="*/ 1220431 w 1882370"/>
              <a:gd name="connsiteY266" fmla="*/ 5619 h 1644996"/>
              <a:gd name="connsiteX267" fmla="*/ 1214659 w 1882370"/>
              <a:gd name="connsiteY267" fmla="*/ 5619 h 1644996"/>
              <a:gd name="connsiteX268" fmla="*/ 1207578 w 1882370"/>
              <a:gd name="connsiteY268" fmla="*/ 8929 h 1644996"/>
              <a:gd name="connsiteX269" fmla="*/ 1199419 w 1882370"/>
              <a:gd name="connsiteY269" fmla="*/ 12700 h 1644996"/>
              <a:gd name="connsiteX270" fmla="*/ 1198264 w 1882370"/>
              <a:gd name="connsiteY270" fmla="*/ 12931 h 1644996"/>
              <a:gd name="connsiteX271" fmla="*/ 1192107 w 1882370"/>
              <a:gd name="connsiteY271" fmla="*/ 12931 h 1644996"/>
              <a:gd name="connsiteX272" fmla="*/ 1185641 w 1882370"/>
              <a:gd name="connsiteY272" fmla="*/ 12315 h 1644996"/>
              <a:gd name="connsiteX273" fmla="*/ 1184949 w 1882370"/>
              <a:gd name="connsiteY273" fmla="*/ 12161 h 1644996"/>
              <a:gd name="connsiteX274" fmla="*/ 1178791 w 1882370"/>
              <a:gd name="connsiteY274" fmla="*/ 9929 h 1644996"/>
              <a:gd name="connsiteX275" fmla="*/ 1172864 w 1882370"/>
              <a:gd name="connsiteY275" fmla="*/ 7005 h 1644996"/>
              <a:gd name="connsiteX276" fmla="*/ 1172172 w 1882370"/>
              <a:gd name="connsiteY276" fmla="*/ 6466 h 1644996"/>
              <a:gd name="connsiteX277" fmla="*/ 1165706 w 1882370"/>
              <a:gd name="connsiteY277" fmla="*/ 0 h 1644996"/>
              <a:gd name="connsiteX278" fmla="*/ 1142384 w 1882370"/>
              <a:gd name="connsiteY278" fmla="*/ 23322 h 1644996"/>
              <a:gd name="connsiteX279" fmla="*/ 1141769 w 1882370"/>
              <a:gd name="connsiteY279" fmla="*/ 23784 h 1644996"/>
              <a:gd name="connsiteX280" fmla="*/ 1122064 w 1882370"/>
              <a:gd name="connsiteY280" fmla="*/ 34483 h 1644996"/>
              <a:gd name="connsiteX281" fmla="*/ 1052099 w 1882370"/>
              <a:gd name="connsiteY281" fmla="*/ 65501 h 1644996"/>
              <a:gd name="connsiteX282" fmla="*/ 1036243 w 1882370"/>
              <a:gd name="connsiteY282" fmla="*/ 76200 h 1644996"/>
              <a:gd name="connsiteX283" fmla="*/ 1028623 w 1882370"/>
              <a:gd name="connsiteY283" fmla="*/ 81357 h 1644996"/>
              <a:gd name="connsiteX284" fmla="*/ 1015230 w 1882370"/>
              <a:gd name="connsiteY284" fmla="*/ 96905 h 1644996"/>
              <a:gd name="connsiteX285" fmla="*/ 1010920 w 1882370"/>
              <a:gd name="connsiteY285" fmla="*/ 112607 h 1644996"/>
              <a:gd name="connsiteX286" fmla="*/ 1005147 w 1882370"/>
              <a:gd name="connsiteY286" fmla="*/ 124845 h 1644996"/>
              <a:gd name="connsiteX287" fmla="*/ 1004609 w 1882370"/>
              <a:gd name="connsiteY287" fmla="*/ 125615 h 1644996"/>
              <a:gd name="connsiteX288" fmla="*/ 1000683 w 1882370"/>
              <a:gd name="connsiteY288" fmla="*/ 129540 h 1644996"/>
              <a:gd name="connsiteX289" fmla="*/ 996758 w 1882370"/>
              <a:gd name="connsiteY289" fmla="*/ 133466 h 1644996"/>
              <a:gd name="connsiteX290" fmla="*/ 995911 w 1882370"/>
              <a:gd name="connsiteY290" fmla="*/ 134082 h 1644996"/>
              <a:gd name="connsiteX291" fmla="*/ 992370 w 1882370"/>
              <a:gd name="connsiteY291" fmla="*/ 135621 h 1644996"/>
              <a:gd name="connsiteX292" fmla="*/ 984135 w 1882370"/>
              <a:gd name="connsiteY292" fmla="*/ 139161 h 1644996"/>
              <a:gd name="connsiteX293" fmla="*/ 983596 w 1882370"/>
              <a:gd name="connsiteY293" fmla="*/ 139315 h 1644996"/>
              <a:gd name="connsiteX294" fmla="*/ 968972 w 1882370"/>
              <a:gd name="connsiteY294" fmla="*/ 142163 h 1644996"/>
              <a:gd name="connsiteX295" fmla="*/ 968433 w 1882370"/>
              <a:gd name="connsiteY295" fmla="*/ 142240 h 1644996"/>
              <a:gd name="connsiteX296" fmla="*/ 916709 w 1882370"/>
              <a:gd name="connsiteY296" fmla="*/ 141701 h 1644996"/>
              <a:gd name="connsiteX297" fmla="*/ 905780 w 1882370"/>
              <a:gd name="connsiteY297" fmla="*/ 143318 h 1644996"/>
              <a:gd name="connsiteX298" fmla="*/ 897544 w 1882370"/>
              <a:gd name="connsiteY298" fmla="*/ 147397 h 1644996"/>
              <a:gd name="connsiteX299" fmla="*/ 883227 w 1882370"/>
              <a:gd name="connsiteY299" fmla="*/ 161175 h 1644996"/>
              <a:gd name="connsiteX300" fmla="*/ 882612 w 1882370"/>
              <a:gd name="connsiteY300" fmla="*/ 161636 h 1644996"/>
              <a:gd name="connsiteX301" fmla="*/ 873221 w 1882370"/>
              <a:gd name="connsiteY301" fmla="*/ 166563 h 1644996"/>
              <a:gd name="connsiteX302" fmla="*/ 862754 w 1882370"/>
              <a:gd name="connsiteY302" fmla="*/ 172105 h 1644996"/>
              <a:gd name="connsiteX303" fmla="*/ 857443 w 1882370"/>
              <a:gd name="connsiteY303" fmla="*/ 177954 h 1644996"/>
              <a:gd name="connsiteX304" fmla="*/ 852824 w 1882370"/>
              <a:gd name="connsiteY304" fmla="*/ 185728 h 1644996"/>
              <a:gd name="connsiteX305" fmla="*/ 845974 w 1882370"/>
              <a:gd name="connsiteY305" fmla="*/ 197196 h 1644996"/>
              <a:gd name="connsiteX306" fmla="*/ 843049 w 1882370"/>
              <a:gd name="connsiteY306" fmla="*/ 201122 h 1644996"/>
              <a:gd name="connsiteX307" fmla="*/ 839124 w 1882370"/>
              <a:gd name="connsiteY307" fmla="*/ 206433 h 1644996"/>
              <a:gd name="connsiteX308" fmla="*/ 830426 w 1882370"/>
              <a:gd name="connsiteY308" fmla="*/ 215207 h 1644996"/>
              <a:gd name="connsiteX309" fmla="*/ 824345 w 1882370"/>
              <a:gd name="connsiteY309" fmla="*/ 224444 h 1644996"/>
              <a:gd name="connsiteX310" fmla="*/ 822190 w 1882370"/>
              <a:gd name="connsiteY310" fmla="*/ 235681 h 1644996"/>
              <a:gd name="connsiteX311" fmla="*/ 822267 w 1882370"/>
              <a:gd name="connsiteY311" fmla="*/ 248689 h 1644996"/>
              <a:gd name="connsiteX312" fmla="*/ 822806 w 1882370"/>
              <a:gd name="connsiteY312" fmla="*/ 259234 h 1644996"/>
              <a:gd name="connsiteX313" fmla="*/ 822729 w 1882370"/>
              <a:gd name="connsiteY313" fmla="*/ 259850 h 1644996"/>
              <a:gd name="connsiteX314" fmla="*/ 821344 w 1882370"/>
              <a:gd name="connsiteY314" fmla="*/ 267701 h 1644996"/>
              <a:gd name="connsiteX315" fmla="*/ 821036 w 1882370"/>
              <a:gd name="connsiteY315" fmla="*/ 269394 h 1644996"/>
              <a:gd name="connsiteX316" fmla="*/ 820266 w 1882370"/>
              <a:gd name="connsiteY316" fmla="*/ 270856 h 1644996"/>
              <a:gd name="connsiteX317" fmla="*/ 815725 w 1882370"/>
              <a:gd name="connsiteY317" fmla="*/ 275321 h 1644996"/>
              <a:gd name="connsiteX318" fmla="*/ 805411 w 1882370"/>
              <a:gd name="connsiteY318" fmla="*/ 283941 h 1644996"/>
              <a:gd name="connsiteX319" fmla="*/ 804102 w 1882370"/>
              <a:gd name="connsiteY319" fmla="*/ 284557 h 1644996"/>
              <a:gd name="connsiteX320" fmla="*/ 787246 w 1882370"/>
              <a:gd name="connsiteY320" fmla="*/ 287405 h 1644996"/>
              <a:gd name="connsiteX321" fmla="*/ 785245 w 1882370"/>
              <a:gd name="connsiteY321" fmla="*/ 287020 h 1644996"/>
              <a:gd name="connsiteX322" fmla="*/ 772314 w 1882370"/>
              <a:gd name="connsiteY322" fmla="*/ 278553 h 1644996"/>
              <a:gd name="connsiteX323" fmla="*/ 771852 w 1882370"/>
              <a:gd name="connsiteY323" fmla="*/ 278169 h 1644996"/>
              <a:gd name="connsiteX324" fmla="*/ 760307 w 1882370"/>
              <a:gd name="connsiteY324" fmla="*/ 266623 h 1644996"/>
              <a:gd name="connsiteX325" fmla="*/ 749993 w 1882370"/>
              <a:gd name="connsiteY325" fmla="*/ 260235 h 1644996"/>
              <a:gd name="connsiteX326" fmla="*/ 742219 w 1882370"/>
              <a:gd name="connsiteY326" fmla="*/ 263468 h 1644996"/>
              <a:gd name="connsiteX327" fmla="*/ 730750 w 1882370"/>
              <a:gd name="connsiteY327" fmla="*/ 273858 h 1644996"/>
              <a:gd name="connsiteX328" fmla="*/ 722361 w 1882370"/>
              <a:gd name="connsiteY328" fmla="*/ 283249 h 1644996"/>
              <a:gd name="connsiteX329" fmla="*/ 712970 w 1882370"/>
              <a:gd name="connsiteY329" fmla="*/ 293870 h 1644996"/>
              <a:gd name="connsiteX330" fmla="*/ 708198 w 1882370"/>
              <a:gd name="connsiteY330" fmla="*/ 301875 h 1644996"/>
              <a:gd name="connsiteX331" fmla="*/ 704042 w 1882370"/>
              <a:gd name="connsiteY331" fmla="*/ 307186 h 1644996"/>
              <a:gd name="connsiteX332" fmla="*/ 704042 w 1882370"/>
              <a:gd name="connsiteY332" fmla="*/ 307186 h 1644996"/>
              <a:gd name="connsiteX333" fmla="*/ 704042 w 1882370"/>
              <a:gd name="connsiteY333" fmla="*/ 307186 h 1644996"/>
              <a:gd name="connsiteX334" fmla="*/ 702118 w 1882370"/>
              <a:gd name="connsiteY334" fmla="*/ 308264 h 1644996"/>
              <a:gd name="connsiteX335" fmla="*/ 697038 w 1882370"/>
              <a:gd name="connsiteY335" fmla="*/ 308802 h 1644996"/>
              <a:gd name="connsiteX336" fmla="*/ 696499 w 1882370"/>
              <a:gd name="connsiteY336" fmla="*/ 308879 h 1644996"/>
              <a:gd name="connsiteX337" fmla="*/ 696191 w 1882370"/>
              <a:gd name="connsiteY337" fmla="*/ 308879 h 1644996"/>
              <a:gd name="connsiteX338" fmla="*/ 695036 w 1882370"/>
              <a:gd name="connsiteY338" fmla="*/ 308649 h 1644996"/>
              <a:gd name="connsiteX339" fmla="*/ 695036 w 1882370"/>
              <a:gd name="connsiteY339" fmla="*/ 308649 h 1644996"/>
              <a:gd name="connsiteX340" fmla="*/ 685492 w 1882370"/>
              <a:gd name="connsiteY340" fmla="*/ 304107 h 1644996"/>
              <a:gd name="connsiteX341" fmla="*/ 675563 w 1882370"/>
              <a:gd name="connsiteY341" fmla="*/ 297719 h 1644996"/>
              <a:gd name="connsiteX342" fmla="*/ 635693 w 1882370"/>
              <a:gd name="connsiteY342" fmla="*/ 265161 h 1644996"/>
              <a:gd name="connsiteX343" fmla="*/ 625610 w 1882370"/>
              <a:gd name="connsiteY343" fmla="*/ 261158 h 1644996"/>
              <a:gd name="connsiteX344" fmla="*/ 623609 w 1882370"/>
              <a:gd name="connsiteY344" fmla="*/ 261543 h 1644996"/>
              <a:gd name="connsiteX345" fmla="*/ 616219 w 1882370"/>
              <a:gd name="connsiteY345" fmla="*/ 263082 h 1644996"/>
              <a:gd name="connsiteX346" fmla="*/ 611293 w 1882370"/>
              <a:gd name="connsiteY346" fmla="*/ 266238 h 1644996"/>
              <a:gd name="connsiteX347" fmla="*/ 602596 w 1882370"/>
              <a:gd name="connsiteY347" fmla="*/ 271780 h 1644996"/>
              <a:gd name="connsiteX348" fmla="*/ 601595 w 1882370"/>
              <a:gd name="connsiteY348" fmla="*/ 272165 h 1644996"/>
              <a:gd name="connsiteX349" fmla="*/ 575733 w 1882370"/>
              <a:gd name="connsiteY349" fmla="*/ 277245 h 1644996"/>
              <a:gd name="connsiteX350" fmla="*/ 575733 w 1882370"/>
              <a:gd name="connsiteY350" fmla="*/ 277245 h 1644996"/>
              <a:gd name="connsiteX351" fmla="*/ 575733 w 1882370"/>
              <a:gd name="connsiteY351" fmla="*/ 277245 h 1644996"/>
              <a:gd name="connsiteX352" fmla="*/ 573655 w 1882370"/>
              <a:gd name="connsiteY352" fmla="*/ 276860 h 1644996"/>
              <a:gd name="connsiteX353" fmla="*/ 532553 w 1882370"/>
              <a:gd name="connsiteY353" fmla="*/ 249228 h 1644996"/>
              <a:gd name="connsiteX354" fmla="*/ 520084 w 1882370"/>
              <a:gd name="connsiteY354" fmla="*/ 258003 h 1644996"/>
              <a:gd name="connsiteX355" fmla="*/ 511310 w 1882370"/>
              <a:gd name="connsiteY355" fmla="*/ 264237 h 1644996"/>
              <a:gd name="connsiteX356" fmla="*/ 507076 w 1882370"/>
              <a:gd name="connsiteY356" fmla="*/ 268779 h 1644996"/>
              <a:gd name="connsiteX357" fmla="*/ 503074 w 1882370"/>
              <a:gd name="connsiteY357" fmla="*/ 273012 h 1644996"/>
              <a:gd name="connsiteX358" fmla="*/ 501843 w 1882370"/>
              <a:gd name="connsiteY358" fmla="*/ 273781 h 1644996"/>
              <a:gd name="connsiteX359" fmla="*/ 492837 w 1882370"/>
              <a:gd name="connsiteY359" fmla="*/ 276629 h 1644996"/>
              <a:gd name="connsiteX360" fmla="*/ 491990 w 1882370"/>
              <a:gd name="connsiteY360" fmla="*/ 276783 h 1644996"/>
              <a:gd name="connsiteX361" fmla="*/ 482138 w 1882370"/>
              <a:gd name="connsiteY361" fmla="*/ 276783 h 1644996"/>
              <a:gd name="connsiteX362" fmla="*/ 469515 w 1882370"/>
              <a:gd name="connsiteY362" fmla="*/ 279554 h 1644996"/>
              <a:gd name="connsiteX363" fmla="*/ 468669 w 1882370"/>
              <a:gd name="connsiteY363" fmla="*/ 279631 h 1644996"/>
              <a:gd name="connsiteX364" fmla="*/ 453506 w 1882370"/>
              <a:gd name="connsiteY364" fmla="*/ 278476 h 1644996"/>
              <a:gd name="connsiteX365" fmla="*/ 451966 w 1882370"/>
              <a:gd name="connsiteY365" fmla="*/ 277938 h 1644996"/>
              <a:gd name="connsiteX366" fmla="*/ 437342 w 1882370"/>
              <a:gd name="connsiteY366" fmla="*/ 266700 h 1644996"/>
              <a:gd name="connsiteX367" fmla="*/ 423026 w 1882370"/>
              <a:gd name="connsiteY367" fmla="*/ 252384 h 1644996"/>
              <a:gd name="connsiteX368" fmla="*/ 411326 w 1882370"/>
              <a:gd name="connsiteY368" fmla="*/ 243378 h 1644996"/>
              <a:gd name="connsiteX369" fmla="*/ 405938 w 1882370"/>
              <a:gd name="connsiteY369" fmla="*/ 241608 h 1644996"/>
              <a:gd name="connsiteX370" fmla="*/ 403937 w 1882370"/>
              <a:gd name="connsiteY370" fmla="*/ 242301 h 1644996"/>
              <a:gd name="connsiteX371" fmla="*/ 400935 w 1882370"/>
              <a:gd name="connsiteY371" fmla="*/ 244764 h 1644996"/>
              <a:gd name="connsiteX372" fmla="*/ 396779 w 1882370"/>
              <a:gd name="connsiteY372" fmla="*/ 247458 h 1644996"/>
              <a:gd name="connsiteX373" fmla="*/ 394470 w 1882370"/>
              <a:gd name="connsiteY373" fmla="*/ 248920 h 1644996"/>
              <a:gd name="connsiteX374" fmla="*/ 393315 w 1882370"/>
              <a:gd name="connsiteY374" fmla="*/ 249305 h 1644996"/>
              <a:gd name="connsiteX375" fmla="*/ 384848 w 1882370"/>
              <a:gd name="connsiteY375" fmla="*/ 250460 h 1644996"/>
              <a:gd name="connsiteX376" fmla="*/ 366992 w 1882370"/>
              <a:gd name="connsiteY376" fmla="*/ 249921 h 1644996"/>
              <a:gd name="connsiteX377" fmla="*/ 350366 w 1882370"/>
              <a:gd name="connsiteY377" fmla="*/ 251075 h 1644996"/>
              <a:gd name="connsiteX378" fmla="*/ 350366 w 1882370"/>
              <a:gd name="connsiteY378" fmla="*/ 251075 h 1644996"/>
              <a:gd name="connsiteX379" fmla="*/ 350366 w 1882370"/>
              <a:gd name="connsiteY379" fmla="*/ 251075 h 1644996"/>
              <a:gd name="connsiteX380" fmla="*/ 349750 w 1882370"/>
              <a:gd name="connsiteY380" fmla="*/ 251075 h 1644996"/>
              <a:gd name="connsiteX381" fmla="*/ 321656 w 1882370"/>
              <a:gd name="connsiteY381" fmla="*/ 246611 h 1644996"/>
              <a:gd name="connsiteX382" fmla="*/ 320733 w 1882370"/>
              <a:gd name="connsiteY382" fmla="*/ 246303 h 1644996"/>
              <a:gd name="connsiteX383" fmla="*/ 315653 w 1882370"/>
              <a:gd name="connsiteY383" fmla="*/ 243455 h 1644996"/>
              <a:gd name="connsiteX384" fmla="*/ 314575 w 1882370"/>
              <a:gd name="connsiteY384" fmla="*/ 242378 h 1644996"/>
              <a:gd name="connsiteX385" fmla="*/ 311727 w 1882370"/>
              <a:gd name="connsiteY385" fmla="*/ 237298 h 1644996"/>
              <a:gd name="connsiteX386" fmla="*/ 307340 w 1882370"/>
              <a:gd name="connsiteY386" fmla="*/ 226368 h 1644996"/>
              <a:gd name="connsiteX387" fmla="*/ 305108 w 1882370"/>
              <a:gd name="connsiteY387" fmla="*/ 224521 h 1644996"/>
              <a:gd name="connsiteX388" fmla="*/ 302260 w 1882370"/>
              <a:gd name="connsiteY388" fmla="*/ 224136 h 1644996"/>
              <a:gd name="connsiteX389" fmla="*/ 293563 w 1882370"/>
              <a:gd name="connsiteY389" fmla="*/ 224675 h 1644996"/>
              <a:gd name="connsiteX390" fmla="*/ 292870 w 1882370"/>
              <a:gd name="connsiteY390" fmla="*/ 224598 h 1644996"/>
              <a:gd name="connsiteX391" fmla="*/ 292331 w 1882370"/>
              <a:gd name="connsiteY391" fmla="*/ 224521 h 1644996"/>
              <a:gd name="connsiteX392" fmla="*/ 290099 w 1882370"/>
              <a:gd name="connsiteY392" fmla="*/ 224059 h 1644996"/>
              <a:gd name="connsiteX393" fmla="*/ 288867 w 1882370"/>
              <a:gd name="connsiteY393" fmla="*/ 223520 h 1644996"/>
              <a:gd name="connsiteX394" fmla="*/ 286019 w 1882370"/>
              <a:gd name="connsiteY394" fmla="*/ 221288 h 1644996"/>
              <a:gd name="connsiteX395" fmla="*/ 285404 w 1882370"/>
              <a:gd name="connsiteY395" fmla="*/ 220518 h 1644996"/>
              <a:gd name="connsiteX396" fmla="*/ 285327 w 1882370"/>
              <a:gd name="connsiteY396" fmla="*/ 220211 h 1644996"/>
              <a:gd name="connsiteX397" fmla="*/ 285096 w 1882370"/>
              <a:gd name="connsiteY397" fmla="*/ 219595 h 1644996"/>
              <a:gd name="connsiteX398" fmla="*/ 284557 w 1882370"/>
              <a:gd name="connsiteY398" fmla="*/ 216747 h 1644996"/>
              <a:gd name="connsiteX399" fmla="*/ 284557 w 1882370"/>
              <a:gd name="connsiteY399" fmla="*/ 215592 h 1644996"/>
              <a:gd name="connsiteX400" fmla="*/ 286096 w 1882370"/>
              <a:gd name="connsiteY400" fmla="*/ 208973 h 1644996"/>
              <a:gd name="connsiteX401" fmla="*/ 285866 w 1882370"/>
              <a:gd name="connsiteY401" fmla="*/ 208126 h 1644996"/>
              <a:gd name="connsiteX402" fmla="*/ 284865 w 1882370"/>
              <a:gd name="connsiteY402" fmla="*/ 207126 h 1644996"/>
              <a:gd name="connsiteX403" fmla="*/ 281324 w 1882370"/>
              <a:gd name="connsiteY403" fmla="*/ 206664 h 1644996"/>
              <a:gd name="connsiteX404" fmla="*/ 280401 w 1882370"/>
              <a:gd name="connsiteY404" fmla="*/ 206356 h 1644996"/>
              <a:gd name="connsiteX405" fmla="*/ 278169 w 1882370"/>
              <a:gd name="connsiteY405" fmla="*/ 205201 h 1644996"/>
              <a:gd name="connsiteX406" fmla="*/ 267239 w 1882370"/>
              <a:gd name="connsiteY406" fmla="*/ 198351 h 1644996"/>
              <a:gd name="connsiteX407" fmla="*/ 261466 w 1882370"/>
              <a:gd name="connsiteY407" fmla="*/ 195965 h 1644996"/>
              <a:gd name="connsiteX408" fmla="*/ 257079 w 1882370"/>
              <a:gd name="connsiteY408" fmla="*/ 195965 h 1644996"/>
              <a:gd name="connsiteX409" fmla="*/ 246996 w 1882370"/>
              <a:gd name="connsiteY409" fmla="*/ 201276 h 1644996"/>
              <a:gd name="connsiteX410" fmla="*/ 241762 w 1882370"/>
              <a:gd name="connsiteY410" fmla="*/ 203585 h 1644996"/>
              <a:gd name="connsiteX411" fmla="*/ 240607 w 1882370"/>
              <a:gd name="connsiteY411" fmla="*/ 203816 h 1644996"/>
              <a:gd name="connsiteX412" fmla="*/ 233834 w 1882370"/>
              <a:gd name="connsiteY412" fmla="*/ 203816 h 1644996"/>
              <a:gd name="connsiteX413" fmla="*/ 205278 w 1882370"/>
              <a:gd name="connsiteY413" fmla="*/ 198274 h 1644996"/>
              <a:gd name="connsiteX414" fmla="*/ 0 w 1882370"/>
              <a:gd name="connsiteY414" fmla="*/ 261928 h 1644996"/>
              <a:gd name="connsiteX415" fmla="*/ 231 w 1882370"/>
              <a:gd name="connsiteY415" fmla="*/ 262544 h 1644996"/>
              <a:gd name="connsiteX416" fmla="*/ 18088 w 1882370"/>
              <a:gd name="connsiteY416" fmla="*/ 301644 h 1644996"/>
              <a:gd name="connsiteX417" fmla="*/ 18165 w 1882370"/>
              <a:gd name="connsiteY417" fmla="*/ 303877 h 1644996"/>
              <a:gd name="connsiteX418" fmla="*/ 17010 w 1882370"/>
              <a:gd name="connsiteY418" fmla="*/ 306725 h 1644996"/>
              <a:gd name="connsiteX419" fmla="*/ 16241 w 1882370"/>
              <a:gd name="connsiteY419" fmla="*/ 307802 h 1644996"/>
              <a:gd name="connsiteX420" fmla="*/ 12161 w 1882370"/>
              <a:gd name="connsiteY420" fmla="*/ 311343 h 1644996"/>
              <a:gd name="connsiteX421" fmla="*/ 11007 w 1882370"/>
              <a:gd name="connsiteY421" fmla="*/ 313729 h 1644996"/>
              <a:gd name="connsiteX422" fmla="*/ 10545 w 1882370"/>
              <a:gd name="connsiteY422" fmla="*/ 319655 h 1644996"/>
              <a:gd name="connsiteX423" fmla="*/ 12777 w 1882370"/>
              <a:gd name="connsiteY423" fmla="*/ 323735 h 1644996"/>
              <a:gd name="connsiteX424" fmla="*/ 25323 w 1882370"/>
              <a:gd name="connsiteY424" fmla="*/ 337897 h 1644996"/>
              <a:gd name="connsiteX425" fmla="*/ 26939 w 1882370"/>
              <a:gd name="connsiteY425" fmla="*/ 339128 h 1644996"/>
              <a:gd name="connsiteX426" fmla="*/ 30018 w 1882370"/>
              <a:gd name="connsiteY426" fmla="*/ 339976 h 1644996"/>
              <a:gd name="connsiteX427" fmla="*/ 35791 w 1882370"/>
              <a:gd name="connsiteY427" fmla="*/ 339976 h 1644996"/>
              <a:gd name="connsiteX428" fmla="*/ 36715 w 1882370"/>
              <a:gd name="connsiteY428" fmla="*/ 340129 h 1644996"/>
              <a:gd name="connsiteX429" fmla="*/ 40101 w 1882370"/>
              <a:gd name="connsiteY429" fmla="*/ 341284 h 1644996"/>
              <a:gd name="connsiteX430" fmla="*/ 41795 w 1882370"/>
              <a:gd name="connsiteY430" fmla="*/ 342900 h 1644996"/>
              <a:gd name="connsiteX431" fmla="*/ 41641 w 1882370"/>
              <a:gd name="connsiteY431" fmla="*/ 345286 h 1644996"/>
              <a:gd name="connsiteX432" fmla="*/ 38947 w 1882370"/>
              <a:gd name="connsiteY432" fmla="*/ 350212 h 1644996"/>
              <a:gd name="connsiteX433" fmla="*/ 40332 w 1882370"/>
              <a:gd name="connsiteY433" fmla="*/ 352983 h 1644996"/>
              <a:gd name="connsiteX434" fmla="*/ 43950 w 1882370"/>
              <a:gd name="connsiteY434" fmla="*/ 356601 h 1644996"/>
              <a:gd name="connsiteX435" fmla="*/ 44488 w 1882370"/>
              <a:gd name="connsiteY435" fmla="*/ 357294 h 1644996"/>
              <a:gd name="connsiteX436" fmla="*/ 46721 w 1882370"/>
              <a:gd name="connsiteY436" fmla="*/ 361758 h 1644996"/>
              <a:gd name="connsiteX437" fmla="*/ 46721 w 1882370"/>
              <a:gd name="connsiteY437" fmla="*/ 364298 h 1644996"/>
              <a:gd name="connsiteX438" fmla="*/ 44488 w 1882370"/>
              <a:gd name="connsiteY438" fmla="*/ 368762 h 1644996"/>
              <a:gd name="connsiteX439" fmla="*/ 41949 w 1882370"/>
              <a:gd name="connsiteY439" fmla="*/ 370302 h 1644996"/>
              <a:gd name="connsiteX440" fmla="*/ 36869 w 1882370"/>
              <a:gd name="connsiteY440" fmla="*/ 370302 h 1644996"/>
              <a:gd name="connsiteX441" fmla="*/ 30711 w 1882370"/>
              <a:gd name="connsiteY441" fmla="*/ 369224 h 1644996"/>
              <a:gd name="connsiteX442" fmla="*/ 27401 w 1882370"/>
              <a:gd name="connsiteY442" fmla="*/ 369993 h 1644996"/>
              <a:gd name="connsiteX443" fmla="*/ 26555 w 1882370"/>
              <a:gd name="connsiteY443" fmla="*/ 371456 h 1644996"/>
              <a:gd name="connsiteX444" fmla="*/ 27632 w 1882370"/>
              <a:gd name="connsiteY444" fmla="*/ 373380 h 1644996"/>
              <a:gd name="connsiteX445" fmla="*/ 36638 w 1882370"/>
              <a:gd name="connsiteY445" fmla="*/ 379230 h 1644996"/>
              <a:gd name="connsiteX446" fmla="*/ 37484 w 1882370"/>
              <a:gd name="connsiteY446" fmla="*/ 379999 h 1644996"/>
              <a:gd name="connsiteX447" fmla="*/ 40871 w 1882370"/>
              <a:gd name="connsiteY447" fmla="*/ 385080 h 1644996"/>
              <a:gd name="connsiteX448" fmla="*/ 41179 w 1882370"/>
              <a:gd name="connsiteY448" fmla="*/ 385772 h 1644996"/>
              <a:gd name="connsiteX449" fmla="*/ 46644 w 1882370"/>
              <a:gd name="connsiteY449" fmla="*/ 402244 h 1644996"/>
              <a:gd name="connsiteX450" fmla="*/ 54418 w 1882370"/>
              <a:gd name="connsiteY450" fmla="*/ 412635 h 1644996"/>
              <a:gd name="connsiteX451" fmla="*/ 63577 w 1882370"/>
              <a:gd name="connsiteY451" fmla="*/ 417715 h 1644996"/>
              <a:gd name="connsiteX452" fmla="*/ 85590 w 1882370"/>
              <a:gd name="connsiteY452" fmla="*/ 421563 h 1644996"/>
              <a:gd name="connsiteX453" fmla="*/ 108604 w 1882370"/>
              <a:gd name="connsiteY453" fmla="*/ 430491 h 1644996"/>
              <a:gd name="connsiteX454" fmla="*/ 116532 w 1882370"/>
              <a:gd name="connsiteY454" fmla="*/ 430030 h 1644996"/>
              <a:gd name="connsiteX455" fmla="*/ 121997 w 1882370"/>
              <a:gd name="connsiteY455" fmla="*/ 420178 h 1644996"/>
              <a:gd name="connsiteX456" fmla="*/ 124152 w 1882370"/>
              <a:gd name="connsiteY456" fmla="*/ 418715 h 1644996"/>
              <a:gd name="connsiteX457" fmla="*/ 126538 w 1882370"/>
              <a:gd name="connsiteY457" fmla="*/ 419639 h 1644996"/>
              <a:gd name="connsiteX458" fmla="*/ 130464 w 1882370"/>
              <a:gd name="connsiteY458" fmla="*/ 424180 h 1644996"/>
              <a:gd name="connsiteX459" fmla="*/ 131003 w 1882370"/>
              <a:gd name="connsiteY459" fmla="*/ 425104 h 1644996"/>
              <a:gd name="connsiteX460" fmla="*/ 140008 w 1882370"/>
              <a:gd name="connsiteY460" fmla="*/ 450966 h 1644996"/>
              <a:gd name="connsiteX461" fmla="*/ 141316 w 1882370"/>
              <a:gd name="connsiteY461" fmla="*/ 453506 h 1644996"/>
              <a:gd name="connsiteX462" fmla="*/ 143856 w 1882370"/>
              <a:gd name="connsiteY462" fmla="*/ 455661 h 1644996"/>
              <a:gd name="connsiteX463" fmla="*/ 147089 w 1882370"/>
              <a:gd name="connsiteY463" fmla="*/ 456892 h 1644996"/>
              <a:gd name="connsiteX464" fmla="*/ 147705 w 1882370"/>
              <a:gd name="connsiteY464" fmla="*/ 456738 h 1644996"/>
              <a:gd name="connsiteX465" fmla="*/ 148860 w 1882370"/>
              <a:gd name="connsiteY465" fmla="*/ 455584 h 1644996"/>
              <a:gd name="connsiteX466" fmla="*/ 149552 w 1882370"/>
              <a:gd name="connsiteY466" fmla="*/ 455045 h 1644996"/>
              <a:gd name="connsiteX467" fmla="*/ 153324 w 1882370"/>
              <a:gd name="connsiteY467" fmla="*/ 453198 h 1644996"/>
              <a:gd name="connsiteX468" fmla="*/ 155171 w 1882370"/>
              <a:gd name="connsiteY468" fmla="*/ 449965 h 1644996"/>
              <a:gd name="connsiteX469" fmla="*/ 156325 w 1882370"/>
              <a:gd name="connsiteY469" fmla="*/ 448810 h 1644996"/>
              <a:gd name="connsiteX470" fmla="*/ 158558 w 1882370"/>
              <a:gd name="connsiteY470" fmla="*/ 447656 h 1644996"/>
              <a:gd name="connsiteX471" fmla="*/ 161790 w 1882370"/>
              <a:gd name="connsiteY471" fmla="*/ 448195 h 1644996"/>
              <a:gd name="connsiteX472" fmla="*/ 164638 w 1882370"/>
              <a:gd name="connsiteY472" fmla="*/ 451043 h 1644996"/>
              <a:gd name="connsiteX473" fmla="*/ 165408 w 1882370"/>
              <a:gd name="connsiteY473" fmla="*/ 452582 h 1644996"/>
              <a:gd name="connsiteX474" fmla="*/ 165947 w 1882370"/>
              <a:gd name="connsiteY474" fmla="*/ 455969 h 1644996"/>
              <a:gd name="connsiteX475" fmla="*/ 165639 w 1882370"/>
              <a:gd name="connsiteY475" fmla="*/ 457739 h 1644996"/>
              <a:gd name="connsiteX476" fmla="*/ 162714 w 1882370"/>
              <a:gd name="connsiteY476" fmla="*/ 463050 h 1644996"/>
              <a:gd name="connsiteX477" fmla="*/ 162868 w 1882370"/>
              <a:gd name="connsiteY477" fmla="*/ 464128 h 1644996"/>
              <a:gd name="connsiteX478" fmla="*/ 165793 w 1882370"/>
              <a:gd name="connsiteY478" fmla="*/ 465744 h 1644996"/>
              <a:gd name="connsiteX479" fmla="*/ 176569 w 1882370"/>
              <a:gd name="connsiteY479" fmla="*/ 463204 h 1644996"/>
              <a:gd name="connsiteX480" fmla="*/ 178185 w 1882370"/>
              <a:gd name="connsiteY480" fmla="*/ 463281 h 1644996"/>
              <a:gd name="connsiteX481" fmla="*/ 184343 w 1882370"/>
              <a:gd name="connsiteY481" fmla="*/ 465513 h 1644996"/>
              <a:gd name="connsiteX482" fmla="*/ 185728 w 1882370"/>
              <a:gd name="connsiteY482" fmla="*/ 466590 h 1644996"/>
              <a:gd name="connsiteX483" fmla="*/ 187960 w 1882370"/>
              <a:gd name="connsiteY483" fmla="*/ 469977 h 1644996"/>
              <a:gd name="connsiteX484" fmla="*/ 188268 w 1882370"/>
              <a:gd name="connsiteY484" fmla="*/ 470593 h 1644996"/>
              <a:gd name="connsiteX485" fmla="*/ 193810 w 1882370"/>
              <a:gd name="connsiteY485" fmla="*/ 485525 h 1644996"/>
              <a:gd name="connsiteX486" fmla="*/ 200198 w 1882370"/>
              <a:gd name="connsiteY486" fmla="*/ 495685 h 1644996"/>
              <a:gd name="connsiteX487" fmla="*/ 203893 w 1882370"/>
              <a:gd name="connsiteY487" fmla="*/ 499379 h 1644996"/>
              <a:gd name="connsiteX488" fmla="*/ 208280 w 1882370"/>
              <a:gd name="connsiteY488" fmla="*/ 502227 h 1644996"/>
              <a:gd name="connsiteX489" fmla="*/ 218132 w 1882370"/>
              <a:gd name="connsiteY489" fmla="*/ 506076 h 1644996"/>
              <a:gd name="connsiteX490" fmla="*/ 223828 w 1882370"/>
              <a:gd name="connsiteY490" fmla="*/ 507076 h 1644996"/>
              <a:gd name="connsiteX491" fmla="*/ 227061 w 1882370"/>
              <a:gd name="connsiteY491" fmla="*/ 507076 h 1644996"/>
              <a:gd name="connsiteX492" fmla="*/ 231987 w 1882370"/>
              <a:gd name="connsiteY492" fmla="*/ 504383 h 1644996"/>
              <a:gd name="connsiteX493" fmla="*/ 237759 w 1882370"/>
              <a:gd name="connsiteY493" fmla="*/ 495454 h 1644996"/>
              <a:gd name="connsiteX494" fmla="*/ 239068 w 1882370"/>
              <a:gd name="connsiteY494" fmla="*/ 494377 h 1644996"/>
              <a:gd name="connsiteX495" fmla="*/ 244687 w 1882370"/>
              <a:gd name="connsiteY495" fmla="*/ 492144 h 1644996"/>
              <a:gd name="connsiteX496" fmla="*/ 248227 w 1882370"/>
              <a:gd name="connsiteY496" fmla="*/ 493530 h 1644996"/>
              <a:gd name="connsiteX497" fmla="*/ 251460 w 1882370"/>
              <a:gd name="connsiteY497" fmla="*/ 499918 h 1644996"/>
              <a:gd name="connsiteX498" fmla="*/ 255924 w 1882370"/>
              <a:gd name="connsiteY498" fmla="*/ 504922 h 1644996"/>
              <a:gd name="connsiteX499" fmla="*/ 262467 w 1882370"/>
              <a:gd name="connsiteY499" fmla="*/ 508462 h 1644996"/>
              <a:gd name="connsiteX500" fmla="*/ 275090 w 1882370"/>
              <a:gd name="connsiteY500" fmla="*/ 511233 h 1644996"/>
              <a:gd name="connsiteX501" fmla="*/ 276090 w 1882370"/>
              <a:gd name="connsiteY501" fmla="*/ 511772 h 1644996"/>
              <a:gd name="connsiteX502" fmla="*/ 282941 w 1882370"/>
              <a:gd name="connsiteY502" fmla="*/ 517082 h 1644996"/>
              <a:gd name="connsiteX503" fmla="*/ 290869 w 1882370"/>
              <a:gd name="connsiteY503" fmla="*/ 519161 h 1644996"/>
              <a:gd name="connsiteX504" fmla="*/ 292485 w 1882370"/>
              <a:gd name="connsiteY504" fmla="*/ 520315 h 1644996"/>
              <a:gd name="connsiteX505" fmla="*/ 294717 w 1882370"/>
              <a:gd name="connsiteY505" fmla="*/ 523702 h 1644996"/>
              <a:gd name="connsiteX506" fmla="*/ 295102 w 1882370"/>
              <a:gd name="connsiteY506" fmla="*/ 524549 h 1644996"/>
              <a:gd name="connsiteX507" fmla="*/ 296179 w 1882370"/>
              <a:gd name="connsiteY507" fmla="*/ 528782 h 1644996"/>
              <a:gd name="connsiteX508" fmla="*/ 298873 w 1882370"/>
              <a:gd name="connsiteY508" fmla="*/ 534170 h 1644996"/>
              <a:gd name="connsiteX509" fmla="*/ 299104 w 1882370"/>
              <a:gd name="connsiteY509" fmla="*/ 534939 h 1644996"/>
              <a:gd name="connsiteX510" fmla="*/ 299797 w 1882370"/>
              <a:gd name="connsiteY510" fmla="*/ 538711 h 1644996"/>
              <a:gd name="connsiteX511" fmla="*/ 303338 w 1882370"/>
              <a:gd name="connsiteY511" fmla="*/ 538249 h 1644996"/>
              <a:gd name="connsiteX512" fmla="*/ 304569 w 1882370"/>
              <a:gd name="connsiteY512" fmla="*/ 538403 h 1644996"/>
              <a:gd name="connsiteX513" fmla="*/ 306262 w 1882370"/>
              <a:gd name="connsiteY513" fmla="*/ 538942 h 1644996"/>
              <a:gd name="connsiteX514" fmla="*/ 308033 w 1882370"/>
              <a:gd name="connsiteY514" fmla="*/ 540789 h 1644996"/>
              <a:gd name="connsiteX515" fmla="*/ 309726 w 1882370"/>
              <a:gd name="connsiteY515" fmla="*/ 546408 h 1644996"/>
              <a:gd name="connsiteX516" fmla="*/ 309803 w 1882370"/>
              <a:gd name="connsiteY516" fmla="*/ 547024 h 1644996"/>
              <a:gd name="connsiteX517" fmla="*/ 310727 w 1882370"/>
              <a:gd name="connsiteY517" fmla="*/ 556722 h 1644996"/>
              <a:gd name="connsiteX518" fmla="*/ 313959 w 1882370"/>
              <a:gd name="connsiteY518" fmla="*/ 561340 h 1644996"/>
              <a:gd name="connsiteX519" fmla="*/ 319424 w 1882370"/>
              <a:gd name="connsiteY519" fmla="*/ 563803 h 1644996"/>
              <a:gd name="connsiteX520" fmla="*/ 320810 w 1882370"/>
              <a:gd name="connsiteY520" fmla="*/ 567498 h 1644996"/>
              <a:gd name="connsiteX521" fmla="*/ 319117 w 1882370"/>
              <a:gd name="connsiteY521" fmla="*/ 571423 h 1644996"/>
              <a:gd name="connsiteX522" fmla="*/ 318655 w 1882370"/>
              <a:gd name="connsiteY522" fmla="*/ 572116 h 1644996"/>
              <a:gd name="connsiteX523" fmla="*/ 313806 w 1882370"/>
              <a:gd name="connsiteY523" fmla="*/ 577889 h 1644996"/>
              <a:gd name="connsiteX524" fmla="*/ 315730 w 1882370"/>
              <a:gd name="connsiteY524" fmla="*/ 581045 h 1644996"/>
              <a:gd name="connsiteX525" fmla="*/ 329045 w 1882370"/>
              <a:gd name="connsiteY525" fmla="*/ 587433 h 1644996"/>
              <a:gd name="connsiteX526" fmla="*/ 330200 w 1882370"/>
              <a:gd name="connsiteY526" fmla="*/ 588433 h 1644996"/>
              <a:gd name="connsiteX527" fmla="*/ 334433 w 1882370"/>
              <a:gd name="connsiteY527" fmla="*/ 594745 h 1644996"/>
              <a:gd name="connsiteX528" fmla="*/ 341899 w 1882370"/>
              <a:gd name="connsiteY528" fmla="*/ 600056 h 1644996"/>
              <a:gd name="connsiteX529" fmla="*/ 342515 w 1882370"/>
              <a:gd name="connsiteY529" fmla="*/ 600749 h 1644996"/>
              <a:gd name="connsiteX530" fmla="*/ 345363 w 1882370"/>
              <a:gd name="connsiteY530" fmla="*/ 604674 h 1644996"/>
              <a:gd name="connsiteX531" fmla="*/ 345825 w 1882370"/>
              <a:gd name="connsiteY531" fmla="*/ 605906 h 1644996"/>
              <a:gd name="connsiteX532" fmla="*/ 346364 w 1882370"/>
              <a:gd name="connsiteY532" fmla="*/ 609831 h 1644996"/>
              <a:gd name="connsiteX533" fmla="*/ 346980 w 1882370"/>
              <a:gd name="connsiteY533" fmla="*/ 619067 h 1644996"/>
              <a:gd name="connsiteX534" fmla="*/ 350828 w 1882370"/>
              <a:gd name="connsiteY534" fmla="*/ 634308 h 1644996"/>
              <a:gd name="connsiteX535" fmla="*/ 350905 w 1882370"/>
              <a:gd name="connsiteY535" fmla="*/ 635000 h 1644996"/>
              <a:gd name="connsiteX536" fmla="*/ 350905 w 1882370"/>
              <a:gd name="connsiteY536" fmla="*/ 642312 h 1644996"/>
              <a:gd name="connsiteX537" fmla="*/ 349443 w 1882370"/>
              <a:gd name="connsiteY537" fmla="*/ 644775 h 1644996"/>
              <a:gd name="connsiteX538" fmla="*/ 340745 w 1882370"/>
              <a:gd name="connsiteY538" fmla="*/ 649393 h 1644996"/>
              <a:gd name="connsiteX539" fmla="*/ 338359 w 1882370"/>
              <a:gd name="connsiteY539" fmla="*/ 654704 h 1644996"/>
              <a:gd name="connsiteX540" fmla="*/ 334049 w 1882370"/>
              <a:gd name="connsiteY540" fmla="*/ 666481 h 1644996"/>
              <a:gd name="connsiteX541" fmla="*/ 333048 w 1882370"/>
              <a:gd name="connsiteY541" fmla="*/ 679566 h 1644996"/>
              <a:gd name="connsiteX542" fmla="*/ 339898 w 1882370"/>
              <a:gd name="connsiteY542" fmla="*/ 687878 h 1644996"/>
              <a:gd name="connsiteX543" fmla="*/ 363682 w 1882370"/>
              <a:gd name="connsiteY543" fmla="*/ 702272 h 1644996"/>
              <a:gd name="connsiteX544" fmla="*/ 364837 w 1882370"/>
              <a:gd name="connsiteY544" fmla="*/ 703734 h 1644996"/>
              <a:gd name="connsiteX545" fmla="*/ 366992 w 1882370"/>
              <a:gd name="connsiteY545" fmla="*/ 709738 h 1644996"/>
              <a:gd name="connsiteX546" fmla="*/ 370609 w 1882370"/>
              <a:gd name="connsiteY546" fmla="*/ 709738 h 1644996"/>
              <a:gd name="connsiteX547" fmla="*/ 376151 w 1882370"/>
              <a:gd name="connsiteY547" fmla="*/ 710277 h 1644996"/>
              <a:gd name="connsiteX548" fmla="*/ 379769 w 1882370"/>
              <a:gd name="connsiteY548" fmla="*/ 709738 h 1644996"/>
              <a:gd name="connsiteX549" fmla="*/ 380846 w 1882370"/>
              <a:gd name="connsiteY549" fmla="*/ 709815 h 1644996"/>
              <a:gd name="connsiteX550" fmla="*/ 385387 w 1882370"/>
              <a:gd name="connsiteY550" fmla="*/ 710969 h 1644996"/>
              <a:gd name="connsiteX551" fmla="*/ 386080 w 1882370"/>
              <a:gd name="connsiteY551" fmla="*/ 711200 h 1644996"/>
              <a:gd name="connsiteX552" fmla="*/ 391160 w 1882370"/>
              <a:gd name="connsiteY552" fmla="*/ 714048 h 1644996"/>
              <a:gd name="connsiteX553" fmla="*/ 391699 w 1882370"/>
              <a:gd name="connsiteY553" fmla="*/ 714433 h 1644996"/>
              <a:gd name="connsiteX554" fmla="*/ 400089 w 1882370"/>
              <a:gd name="connsiteY554" fmla="*/ 722284 h 1644996"/>
              <a:gd name="connsiteX555" fmla="*/ 401320 w 1882370"/>
              <a:gd name="connsiteY555" fmla="*/ 722438 h 1644996"/>
              <a:gd name="connsiteX556" fmla="*/ 403167 w 1882370"/>
              <a:gd name="connsiteY556" fmla="*/ 719513 h 1644996"/>
              <a:gd name="connsiteX557" fmla="*/ 403629 w 1882370"/>
              <a:gd name="connsiteY557" fmla="*/ 718897 h 1644996"/>
              <a:gd name="connsiteX558" fmla="*/ 409787 w 1882370"/>
              <a:gd name="connsiteY558" fmla="*/ 713279 h 1644996"/>
              <a:gd name="connsiteX559" fmla="*/ 411095 w 1882370"/>
              <a:gd name="connsiteY559" fmla="*/ 712586 h 1644996"/>
              <a:gd name="connsiteX560" fmla="*/ 416714 w 1882370"/>
              <a:gd name="connsiteY560" fmla="*/ 711431 h 1644996"/>
              <a:gd name="connsiteX561" fmla="*/ 418022 w 1882370"/>
              <a:gd name="connsiteY561" fmla="*/ 711508 h 1644996"/>
              <a:gd name="connsiteX562" fmla="*/ 429491 w 1882370"/>
              <a:gd name="connsiteY562" fmla="*/ 714664 h 1644996"/>
              <a:gd name="connsiteX563" fmla="*/ 429876 w 1882370"/>
              <a:gd name="connsiteY563" fmla="*/ 714510 h 1644996"/>
              <a:gd name="connsiteX564" fmla="*/ 430799 w 1882370"/>
              <a:gd name="connsiteY564" fmla="*/ 706043 h 1644996"/>
              <a:gd name="connsiteX565" fmla="*/ 433570 w 1882370"/>
              <a:gd name="connsiteY565" fmla="*/ 703503 h 1644996"/>
              <a:gd name="connsiteX566" fmla="*/ 437496 w 1882370"/>
              <a:gd name="connsiteY566" fmla="*/ 703503 h 1644996"/>
              <a:gd name="connsiteX567" fmla="*/ 439574 w 1882370"/>
              <a:gd name="connsiteY567" fmla="*/ 704427 h 1644996"/>
              <a:gd name="connsiteX568" fmla="*/ 449503 w 1882370"/>
              <a:gd name="connsiteY568" fmla="*/ 715433 h 1644996"/>
              <a:gd name="connsiteX569" fmla="*/ 453198 w 1882370"/>
              <a:gd name="connsiteY569" fmla="*/ 718051 h 1644996"/>
              <a:gd name="connsiteX570" fmla="*/ 459586 w 1882370"/>
              <a:gd name="connsiteY570" fmla="*/ 721206 h 1644996"/>
              <a:gd name="connsiteX571" fmla="*/ 460818 w 1882370"/>
              <a:gd name="connsiteY571" fmla="*/ 722438 h 1644996"/>
              <a:gd name="connsiteX572" fmla="*/ 463050 w 1882370"/>
              <a:gd name="connsiteY572" fmla="*/ 726902 h 1644996"/>
              <a:gd name="connsiteX573" fmla="*/ 463281 w 1882370"/>
              <a:gd name="connsiteY573" fmla="*/ 728672 h 1644996"/>
              <a:gd name="connsiteX574" fmla="*/ 460664 w 1882370"/>
              <a:gd name="connsiteY574" fmla="*/ 741834 h 1644996"/>
              <a:gd name="connsiteX575" fmla="*/ 462357 w 1882370"/>
              <a:gd name="connsiteY575" fmla="*/ 745682 h 1644996"/>
              <a:gd name="connsiteX576" fmla="*/ 471132 w 1882370"/>
              <a:gd name="connsiteY576" fmla="*/ 756074 h 1644996"/>
              <a:gd name="connsiteX577" fmla="*/ 471593 w 1882370"/>
              <a:gd name="connsiteY577" fmla="*/ 756920 h 1644996"/>
              <a:gd name="connsiteX578" fmla="*/ 473825 w 1882370"/>
              <a:gd name="connsiteY578" fmla="*/ 763078 h 1644996"/>
              <a:gd name="connsiteX579" fmla="*/ 473825 w 1882370"/>
              <a:gd name="connsiteY579" fmla="*/ 764925 h 1644996"/>
              <a:gd name="connsiteX580" fmla="*/ 472671 w 1882370"/>
              <a:gd name="connsiteY580" fmla="*/ 768312 h 1644996"/>
              <a:gd name="connsiteX581" fmla="*/ 468822 w 1882370"/>
              <a:gd name="connsiteY581" fmla="*/ 777702 h 1644996"/>
              <a:gd name="connsiteX582" fmla="*/ 468361 w 1882370"/>
              <a:gd name="connsiteY582" fmla="*/ 781858 h 1644996"/>
              <a:gd name="connsiteX583" fmla="*/ 469900 w 1882370"/>
              <a:gd name="connsiteY583" fmla="*/ 787554 h 1644996"/>
              <a:gd name="connsiteX584" fmla="*/ 471978 w 1882370"/>
              <a:gd name="connsiteY584" fmla="*/ 792249 h 1644996"/>
              <a:gd name="connsiteX585" fmla="*/ 478444 w 1882370"/>
              <a:gd name="connsiteY585" fmla="*/ 801332 h 1644996"/>
              <a:gd name="connsiteX586" fmla="*/ 478752 w 1882370"/>
              <a:gd name="connsiteY586" fmla="*/ 801947 h 1644996"/>
              <a:gd name="connsiteX587" fmla="*/ 481599 w 1882370"/>
              <a:gd name="connsiteY587" fmla="*/ 809260 h 1644996"/>
              <a:gd name="connsiteX588" fmla="*/ 483370 w 1882370"/>
              <a:gd name="connsiteY588" fmla="*/ 817880 h 1644996"/>
              <a:gd name="connsiteX589" fmla="*/ 486449 w 1882370"/>
              <a:gd name="connsiteY589" fmla="*/ 824961 h 1644996"/>
              <a:gd name="connsiteX590" fmla="*/ 491144 w 1882370"/>
              <a:gd name="connsiteY590" fmla="*/ 829657 h 1644996"/>
              <a:gd name="connsiteX591" fmla="*/ 491529 w 1882370"/>
              <a:gd name="connsiteY591" fmla="*/ 833120 h 1644996"/>
              <a:gd name="connsiteX592" fmla="*/ 480291 w 1882370"/>
              <a:gd name="connsiteY592" fmla="*/ 851131 h 1644996"/>
              <a:gd name="connsiteX593" fmla="*/ 477135 w 1882370"/>
              <a:gd name="connsiteY593" fmla="*/ 859136 h 1644996"/>
              <a:gd name="connsiteX594" fmla="*/ 476366 w 1882370"/>
              <a:gd name="connsiteY594" fmla="*/ 860213 h 1644996"/>
              <a:gd name="connsiteX595" fmla="*/ 462280 w 1882370"/>
              <a:gd name="connsiteY595" fmla="*/ 872605 h 1644996"/>
              <a:gd name="connsiteX596" fmla="*/ 459509 w 1882370"/>
              <a:gd name="connsiteY596" fmla="*/ 875916 h 1644996"/>
              <a:gd name="connsiteX597" fmla="*/ 458663 w 1882370"/>
              <a:gd name="connsiteY597" fmla="*/ 877993 h 1644996"/>
              <a:gd name="connsiteX598" fmla="*/ 458201 w 1882370"/>
              <a:gd name="connsiteY598" fmla="*/ 881149 h 1644996"/>
              <a:gd name="connsiteX599" fmla="*/ 458586 w 1882370"/>
              <a:gd name="connsiteY599" fmla="*/ 883458 h 1644996"/>
              <a:gd name="connsiteX600" fmla="*/ 462126 w 1882370"/>
              <a:gd name="connsiteY600" fmla="*/ 888538 h 1644996"/>
              <a:gd name="connsiteX601" fmla="*/ 462434 w 1882370"/>
              <a:gd name="connsiteY601" fmla="*/ 889154 h 1644996"/>
              <a:gd name="connsiteX602" fmla="*/ 463819 w 1882370"/>
              <a:gd name="connsiteY602" fmla="*/ 892926 h 1644996"/>
              <a:gd name="connsiteX603" fmla="*/ 468284 w 1882370"/>
              <a:gd name="connsiteY603" fmla="*/ 896389 h 1644996"/>
              <a:gd name="connsiteX604" fmla="*/ 470208 w 1882370"/>
              <a:gd name="connsiteY604" fmla="*/ 898314 h 1644996"/>
              <a:gd name="connsiteX605" fmla="*/ 470978 w 1882370"/>
              <a:gd name="connsiteY605" fmla="*/ 899930 h 1644996"/>
              <a:gd name="connsiteX606" fmla="*/ 472594 w 1882370"/>
              <a:gd name="connsiteY606" fmla="*/ 911398 h 1644996"/>
              <a:gd name="connsiteX607" fmla="*/ 473287 w 1882370"/>
              <a:gd name="connsiteY607" fmla="*/ 913092 h 1644996"/>
              <a:gd name="connsiteX608" fmla="*/ 478290 w 1882370"/>
              <a:gd name="connsiteY608" fmla="*/ 916325 h 1644996"/>
              <a:gd name="connsiteX609" fmla="*/ 494146 w 1882370"/>
              <a:gd name="connsiteY609" fmla="*/ 920173 h 1644996"/>
              <a:gd name="connsiteX610" fmla="*/ 495454 w 1882370"/>
              <a:gd name="connsiteY610" fmla="*/ 920943 h 1644996"/>
              <a:gd name="connsiteX611" fmla="*/ 498841 w 1882370"/>
              <a:gd name="connsiteY611" fmla="*/ 924329 h 1644996"/>
              <a:gd name="connsiteX612" fmla="*/ 499534 w 1882370"/>
              <a:gd name="connsiteY612" fmla="*/ 925561 h 1644996"/>
              <a:gd name="connsiteX613" fmla="*/ 500611 w 1882370"/>
              <a:gd name="connsiteY613" fmla="*/ 929563 h 1644996"/>
              <a:gd name="connsiteX614" fmla="*/ 501843 w 1882370"/>
              <a:gd name="connsiteY614" fmla="*/ 928486 h 1644996"/>
              <a:gd name="connsiteX615" fmla="*/ 505922 w 1882370"/>
              <a:gd name="connsiteY615" fmla="*/ 920404 h 1644996"/>
              <a:gd name="connsiteX616" fmla="*/ 506461 w 1882370"/>
              <a:gd name="connsiteY616" fmla="*/ 916940 h 1644996"/>
              <a:gd name="connsiteX617" fmla="*/ 508000 w 1882370"/>
              <a:gd name="connsiteY617" fmla="*/ 914862 h 1644996"/>
              <a:gd name="connsiteX618" fmla="*/ 510617 w 1882370"/>
              <a:gd name="connsiteY618" fmla="*/ 914939 h 1644996"/>
              <a:gd name="connsiteX619" fmla="*/ 537018 w 1882370"/>
              <a:gd name="connsiteY619" fmla="*/ 929563 h 1644996"/>
              <a:gd name="connsiteX620" fmla="*/ 538172 w 1882370"/>
              <a:gd name="connsiteY620" fmla="*/ 930795 h 1644996"/>
              <a:gd name="connsiteX621" fmla="*/ 539019 w 1882370"/>
              <a:gd name="connsiteY621" fmla="*/ 932488 h 1644996"/>
              <a:gd name="connsiteX622" fmla="*/ 544176 w 1882370"/>
              <a:gd name="connsiteY622" fmla="*/ 936644 h 1644996"/>
              <a:gd name="connsiteX623" fmla="*/ 545099 w 1882370"/>
              <a:gd name="connsiteY623" fmla="*/ 937876 h 1644996"/>
              <a:gd name="connsiteX624" fmla="*/ 551257 w 1882370"/>
              <a:gd name="connsiteY624" fmla="*/ 955348 h 1644996"/>
              <a:gd name="connsiteX625" fmla="*/ 554182 w 1882370"/>
              <a:gd name="connsiteY625" fmla="*/ 960659 h 1644996"/>
              <a:gd name="connsiteX626" fmla="*/ 556337 w 1882370"/>
              <a:gd name="connsiteY626" fmla="*/ 962506 h 1644996"/>
              <a:gd name="connsiteX627" fmla="*/ 558415 w 1882370"/>
              <a:gd name="connsiteY627" fmla="*/ 962506 h 1644996"/>
              <a:gd name="connsiteX628" fmla="*/ 573886 w 1882370"/>
              <a:gd name="connsiteY628" fmla="*/ 959196 h 1644996"/>
              <a:gd name="connsiteX629" fmla="*/ 578581 w 1882370"/>
              <a:gd name="connsiteY629" fmla="*/ 957811 h 1644996"/>
              <a:gd name="connsiteX630" fmla="*/ 582584 w 1882370"/>
              <a:gd name="connsiteY630" fmla="*/ 953809 h 1644996"/>
              <a:gd name="connsiteX631" fmla="*/ 583584 w 1882370"/>
              <a:gd name="connsiteY631" fmla="*/ 953193 h 1644996"/>
              <a:gd name="connsiteX632" fmla="*/ 594283 w 1882370"/>
              <a:gd name="connsiteY632" fmla="*/ 949267 h 1644996"/>
              <a:gd name="connsiteX633" fmla="*/ 603596 w 1882370"/>
              <a:gd name="connsiteY633" fmla="*/ 944880 h 1644996"/>
              <a:gd name="connsiteX634" fmla="*/ 605752 w 1882370"/>
              <a:gd name="connsiteY634" fmla="*/ 944803 h 1644996"/>
              <a:gd name="connsiteX635" fmla="*/ 611909 w 1882370"/>
              <a:gd name="connsiteY635" fmla="*/ 947035 h 1644996"/>
              <a:gd name="connsiteX636" fmla="*/ 612525 w 1882370"/>
              <a:gd name="connsiteY636" fmla="*/ 947343 h 1644996"/>
              <a:gd name="connsiteX637" fmla="*/ 618837 w 1882370"/>
              <a:gd name="connsiteY637" fmla="*/ 951576 h 1644996"/>
              <a:gd name="connsiteX638" fmla="*/ 619298 w 1882370"/>
              <a:gd name="connsiteY638" fmla="*/ 950345 h 1644996"/>
              <a:gd name="connsiteX639" fmla="*/ 621530 w 1882370"/>
              <a:gd name="connsiteY639" fmla="*/ 946958 h 1644996"/>
              <a:gd name="connsiteX640" fmla="*/ 624686 w 1882370"/>
              <a:gd name="connsiteY640" fmla="*/ 943726 h 1644996"/>
              <a:gd name="connsiteX641" fmla="*/ 625379 w 1882370"/>
              <a:gd name="connsiteY641" fmla="*/ 943187 h 1644996"/>
              <a:gd name="connsiteX642" fmla="*/ 629843 w 1882370"/>
              <a:gd name="connsiteY642" fmla="*/ 940955 h 1644996"/>
              <a:gd name="connsiteX643" fmla="*/ 633538 w 1882370"/>
              <a:gd name="connsiteY643" fmla="*/ 942109 h 1644996"/>
              <a:gd name="connsiteX644" fmla="*/ 636924 w 1882370"/>
              <a:gd name="connsiteY644" fmla="*/ 948267 h 1644996"/>
              <a:gd name="connsiteX645" fmla="*/ 638233 w 1882370"/>
              <a:gd name="connsiteY645" fmla="*/ 952115 h 1644996"/>
              <a:gd name="connsiteX646" fmla="*/ 639772 w 1882370"/>
              <a:gd name="connsiteY646" fmla="*/ 961121 h 1644996"/>
              <a:gd name="connsiteX647" fmla="*/ 644159 w 1882370"/>
              <a:gd name="connsiteY647" fmla="*/ 959505 h 1644996"/>
              <a:gd name="connsiteX648" fmla="*/ 647854 w 1882370"/>
              <a:gd name="connsiteY648" fmla="*/ 955810 h 1644996"/>
              <a:gd name="connsiteX649" fmla="*/ 657783 w 1882370"/>
              <a:gd name="connsiteY649" fmla="*/ 935413 h 1644996"/>
              <a:gd name="connsiteX650" fmla="*/ 662555 w 1882370"/>
              <a:gd name="connsiteY650" fmla="*/ 928794 h 1644996"/>
              <a:gd name="connsiteX651" fmla="*/ 665249 w 1882370"/>
              <a:gd name="connsiteY651" fmla="*/ 927639 h 1644996"/>
              <a:gd name="connsiteX652" fmla="*/ 672561 w 1882370"/>
              <a:gd name="connsiteY652" fmla="*/ 928794 h 1644996"/>
              <a:gd name="connsiteX653" fmla="*/ 673562 w 1882370"/>
              <a:gd name="connsiteY653" fmla="*/ 929178 h 1644996"/>
              <a:gd name="connsiteX654" fmla="*/ 680335 w 1882370"/>
              <a:gd name="connsiteY654" fmla="*/ 933104 h 1644996"/>
              <a:gd name="connsiteX655" fmla="*/ 697115 w 1882370"/>
              <a:gd name="connsiteY655" fmla="*/ 946497 h 1644996"/>
              <a:gd name="connsiteX656" fmla="*/ 703888 w 1882370"/>
              <a:gd name="connsiteY656" fmla="*/ 948575 h 1644996"/>
              <a:gd name="connsiteX657" fmla="*/ 742296 w 1882370"/>
              <a:gd name="connsiteY657" fmla="*/ 954655 h 1644996"/>
              <a:gd name="connsiteX658" fmla="*/ 743681 w 1882370"/>
              <a:gd name="connsiteY658" fmla="*/ 955271 h 1644996"/>
              <a:gd name="connsiteX659" fmla="*/ 747068 w 1882370"/>
              <a:gd name="connsiteY659" fmla="*/ 958119 h 1644996"/>
              <a:gd name="connsiteX660" fmla="*/ 747915 w 1882370"/>
              <a:gd name="connsiteY660" fmla="*/ 959427 h 1644996"/>
              <a:gd name="connsiteX661" fmla="*/ 749377 w 1882370"/>
              <a:gd name="connsiteY661" fmla="*/ 963815 h 1644996"/>
              <a:gd name="connsiteX662" fmla="*/ 753610 w 1882370"/>
              <a:gd name="connsiteY662" fmla="*/ 967586 h 1644996"/>
              <a:gd name="connsiteX663" fmla="*/ 759768 w 1882370"/>
              <a:gd name="connsiteY663" fmla="*/ 970665 h 1644996"/>
              <a:gd name="connsiteX664" fmla="*/ 765772 w 1882370"/>
              <a:gd name="connsiteY664" fmla="*/ 972204 h 1644996"/>
              <a:gd name="connsiteX665" fmla="*/ 773469 w 1882370"/>
              <a:gd name="connsiteY665" fmla="*/ 971666 h 1644996"/>
              <a:gd name="connsiteX666" fmla="*/ 788324 w 1882370"/>
              <a:gd name="connsiteY666" fmla="*/ 967279 h 1644996"/>
              <a:gd name="connsiteX667" fmla="*/ 788939 w 1882370"/>
              <a:gd name="connsiteY667" fmla="*/ 967202 h 1644996"/>
              <a:gd name="connsiteX668" fmla="*/ 797560 w 1882370"/>
              <a:gd name="connsiteY668" fmla="*/ 966663 h 1644996"/>
              <a:gd name="connsiteX669" fmla="*/ 799330 w 1882370"/>
              <a:gd name="connsiteY669" fmla="*/ 966047 h 1644996"/>
              <a:gd name="connsiteX670" fmla="*/ 799715 w 1882370"/>
              <a:gd name="connsiteY670" fmla="*/ 965046 h 1644996"/>
              <a:gd name="connsiteX671" fmla="*/ 799176 w 1882370"/>
              <a:gd name="connsiteY671" fmla="*/ 958350 h 1644996"/>
              <a:gd name="connsiteX672" fmla="*/ 800023 w 1882370"/>
              <a:gd name="connsiteY672" fmla="*/ 956118 h 1644996"/>
              <a:gd name="connsiteX673" fmla="*/ 801716 w 1882370"/>
              <a:gd name="connsiteY673" fmla="*/ 954424 h 1644996"/>
              <a:gd name="connsiteX674" fmla="*/ 803102 w 1882370"/>
              <a:gd name="connsiteY674" fmla="*/ 953655 h 1644996"/>
              <a:gd name="connsiteX675" fmla="*/ 813262 w 1882370"/>
              <a:gd name="connsiteY675" fmla="*/ 951423 h 1644996"/>
              <a:gd name="connsiteX676" fmla="*/ 813878 w 1882370"/>
              <a:gd name="connsiteY676" fmla="*/ 951346 h 1644996"/>
              <a:gd name="connsiteX677" fmla="*/ 817803 w 1882370"/>
              <a:gd name="connsiteY677" fmla="*/ 951346 h 1644996"/>
              <a:gd name="connsiteX678" fmla="*/ 818419 w 1882370"/>
              <a:gd name="connsiteY678" fmla="*/ 951423 h 1644996"/>
              <a:gd name="connsiteX679" fmla="*/ 841895 w 1882370"/>
              <a:gd name="connsiteY679" fmla="*/ 956887 h 1644996"/>
              <a:gd name="connsiteX680" fmla="*/ 846051 w 1882370"/>
              <a:gd name="connsiteY680" fmla="*/ 955656 h 1644996"/>
              <a:gd name="connsiteX681" fmla="*/ 862369 w 1882370"/>
              <a:gd name="connsiteY681" fmla="*/ 936567 h 1644996"/>
              <a:gd name="connsiteX682" fmla="*/ 872759 w 1882370"/>
              <a:gd name="connsiteY682" fmla="*/ 927254 h 1644996"/>
              <a:gd name="connsiteX683" fmla="*/ 873683 w 1882370"/>
              <a:gd name="connsiteY683" fmla="*/ 926715 h 1644996"/>
              <a:gd name="connsiteX684" fmla="*/ 884382 w 1882370"/>
              <a:gd name="connsiteY684" fmla="*/ 922790 h 1644996"/>
              <a:gd name="connsiteX685" fmla="*/ 885382 w 1882370"/>
              <a:gd name="connsiteY685" fmla="*/ 922636 h 1644996"/>
              <a:gd name="connsiteX686" fmla="*/ 898236 w 1882370"/>
              <a:gd name="connsiteY686" fmla="*/ 922636 h 1644996"/>
              <a:gd name="connsiteX687" fmla="*/ 921712 w 1882370"/>
              <a:gd name="connsiteY687" fmla="*/ 925946 h 1644996"/>
              <a:gd name="connsiteX688" fmla="*/ 927100 w 1882370"/>
              <a:gd name="connsiteY688" fmla="*/ 924637 h 1644996"/>
              <a:gd name="connsiteX689" fmla="*/ 930487 w 1882370"/>
              <a:gd name="connsiteY689" fmla="*/ 920789 h 1644996"/>
              <a:gd name="connsiteX690" fmla="*/ 932026 w 1882370"/>
              <a:gd name="connsiteY690" fmla="*/ 913092 h 1644996"/>
              <a:gd name="connsiteX691" fmla="*/ 932796 w 1882370"/>
              <a:gd name="connsiteY691" fmla="*/ 911629 h 1644996"/>
              <a:gd name="connsiteX692" fmla="*/ 935644 w 1882370"/>
              <a:gd name="connsiteY692" fmla="*/ 908781 h 1644996"/>
              <a:gd name="connsiteX693" fmla="*/ 953501 w 1882370"/>
              <a:gd name="connsiteY693" fmla="*/ 895312 h 1644996"/>
              <a:gd name="connsiteX694" fmla="*/ 968895 w 1882370"/>
              <a:gd name="connsiteY694" fmla="*/ 870528 h 1644996"/>
              <a:gd name="connsiteX695" fmla="*/ 971358 w 1882370"/>
              <a:gd name="connsiteY695" fmla="*/ 869142 h 1644996"/>
              <a:gd name="connsiteX696" fmla="*/ 973898 w 1882370"/>
              <a:gd name="connsiteY696" fmla="*/ 869142 h 1644996"/>
              <a:gd name="connsiteX697" fmla="*/ 995141 w 1882370"/>
              <a:gd name="connsiteY697" fmla="*/ 855518 h 1644996"/>
              <a:gd name="connsiteX698" fmla="*/ 1003916 w 1882370"/>
              <a:gd name="connsiteY698" fmla="*/ 851362 h 1644996"/>
              <a:gd name="connsiteX699" fmla="*/ 1006841 w 1882370"/>
              <a:gd name="connsiteY699" fmla="*/ 851747 h 1644996"/>
              <a:gd name="connsiteX700" fmla="*/ 1009689 w 1882370"/>
              <a:gd name="connsiteY700" fmla="*/ 853979 h 1644996"/>
              <a:gd name="connsiteX701" fmla="*/ 1010766 w 1882370"/>
              <a:gd name="connsiteY701" fmla="*/ 856288 h 1644996"/>
              <a:gd name="connsiteX702" fmla="*/ 1010227 w 1882370"/>
              <a:gd name="connsiteY702" fmla="*/ 868988 h 1644996"/>
              <a:gd name="connsiteX703" fmla="*/ 1012306 w 1882370"/>
              <a:gd name="connsiteY703" fmla="*/ 872760 h 1644996"/>
              <a:gd name="connsiteX704" fmla="*/ 1017232 w 1882370"/>
              <a:gd name="connsiteY704" fmla="*/ 871990 h 1644996"/>
              <a:gd name="connsiteX705" fmla="*/ 1029778 w 1882370"/>
              <a:gd name="connsiteY705" fmla="*/ 865986 h 1644996"/>
              <a:gd name="connsiteX706" fmla="*/ 1031394 w 1882370"/>
              <a:gd name="connsiteY706" fmla="*/ 865756 h 1644996"/>
              <a:gd name="connsiteX707" fmla="*/ 1039861 w 1882370"/>
              <a:gd name="connsiteY707" fmla="*/ 866910 h 1644996"/>
              <a:gd name="connsiteX708" fmla="*/ 1040861 w 1882370"/>
              <a:gd name="connsiteY708" fmla="*/ 867218 h 1644996"/>
              <a:gd name="connsiteX709" fmla="*/ 1048712 w 1882370"/>
              <a:gd name="connsiteY709" fmla="*/ 871682 h 1644996"/>
              <a:gd name="connsiteX710" fmla="*/ 1055640 w 1882370"/>
              <a:gd name="connsiteY710" fmla="*/ 877378 h 1644996"/>
              <a:gd name="connsiteX711" fmla="*/ 1062875 w 1882370"/>
              <a:gd name="connsiteY711" fmla="*/ 880995 h 1644996"/>
              <a:gd name="connsiteX712" fmla="*/ 1084426 w 1882370"/>
              <a:gd name="connsiteY712" fmla="*/ 885383 h 1644996"/>
              <a:gd name="connsiteX713" fmla="*/ 1085658 w 1882370"/>
              <a:gd name="connsiteY713" fmla="*/ 885999 h 1644996"/>
              <a:gd name="connsiteX714" fmla="*/ 1089583 w 1882370"/>
              <a:gd name="connsiteY714" fmla="*/ 889385 h 1644996"/>
              <a:gd name="connsiteX715" fmla="*/ 1090430 w 1882370"/>
              <a:gd name="connsiteY715" fmla="*/ 890694 h 1644996"/>
              <a:gd name="connsiteX716" fmla="*/ 1092662 w 1882370"/>
              <a:gd name="connsiteY716" fmla="*/ 898006 h 1644996"/>
              <a:gd name="connsiteX717" fmla="*/ 1092816 w 1882370"/>
              <a:gd name="connsiteY717" fmla="*/ 898852 h 1644996"/>
              <a:gd name="connsiteX718" fmla="*/ 1092816 w 1882370"/>
              <a:gd name="connsiteY718" fmla="*/ 913939 h 1644996"/>
              <a:gd name="connsiteX719" fmla="*/ 1094894 w 1882370"/>
              <a:gd name="connsiteY719" fmla="*/ 918095 h 1644996"/>
              <a:gd name="connsiteX720" fmla="*/ 1098050 w 1882370"/>
              <a:gd name="connsiteY720" fmla="*/ 919557 h 1644996"/>
              <a:gd name="connsiteX721" fmla="*/ 1099204 w 1882370"/>
              <a:gd name="connsiteY721" fmla="*/ 917941 h 1644996"/>
              <a:gd name="connsiteX722" fmla="*/ 1102976 w 1882370"/>
              <a:gd name="connsiteY722" fmla="*/ 903779 h 1644996"/>
              <a:gd name="connsiteX723" fmla="*/ 1103669 w 1882370"/>
              <a:gd name="connsiteY723" fmla="*/ 902547 h 1644996"/>
              <a:gd name="connsiteX724" fmla="*/ 1108749 w 1882370"/>
              <a:gd name="connsiteY724" fmla="*/ 897467 h 1644996"/>
              <a:gd name="connsiteX725" fmla="*/ 1111519 w 1882370"/>
              <a:gd name="connsiteY725" fmla="*/ 896774 h 1644996"/>
              <a:gd name="connsiteX726" fmla="*/ 1115445 w 1882370"/>
              <a:gd name="connsiteY726" fmla="*/ 897929 h 1644996"/>
              <a:gd name="connsiteX727" fmla="*/ 1117138 w 1882370"/>
              <a:gd name="connsiteY727" fmla="*/ 899237 h 1644996"/>
              <a:gd name="connsiteX728" fmla="*/ 1123912 w 1882370"/>
              <a:gd name="connsiteY728" fmla="*/ 911014 h 1644996"/>
              <a:gd name="connsiteX729" fmla="*/ 1132147 w 1882370"/>
              <a:gd name="connsiteY729" fmla="*/ 921943 h 1644996"/>
              <a:gd name="connsiteX730" fmla="*/ 1132455 w 1882370"/>
              <a:gd name="connsiteY730" fmla="*/ 922482 h 1644996"/>
              <a:gd name="connsiteX731" fmla="*/ 1134149 w 1882370"/>
              <a:gd name="connsiteY731" fmla="*/ 926408 h 1644996"/>
              <a:gd name="connsiteX732" fmla="*/ 1134226 w 1882370"/>
              <a:gd name="connsiteY732" fmla="*/ 928408 h 1644996"/>
              <a:gd name="connsiteX733" fmla="*/ 1133071 w 1882370"/>
              <a:gd name="connsiteY733" fmla="*/ 931795 h 1644996"/>
              <a:gd name="connsiteX734" fmla="*/ 1132301 w 1882370"/>
              <a:gd name="connsiteY734" fmla="*/ 933027 h 1644996"/>
              <a:gd name="connsiteX735" fmla="*/ 1127529 w 1882370"/>
              <a:gd name="connsiteY735" fmla="*/ 937260 h 1644996"/>
              <a:gd name="connsiteX736" fmla="*/ 1126837 w 1882370"/>
              <a:gd name="connsiteY736" fmla="*/ 938338 h 1644996"/>
              <a:gd name="connsiteX737" fmla="*/ 1129607 w 1882370"/>
              <a:gd name="connsiteY737" fmla="*/ 943495 h 1644996"/>
              <a:gd name="connsiteX738" fmla="*/ 1139536 w 1882370"/>
              <a:gd name="connsiteY738" fmla="*/ 941263 h 1644996"/>
              <a:gd name="connsiteX739" fmla="*/ 1166784 w 1882370"/>
              <a:gd name="connsiteY739" fmla="*/ 927870 h 1644996"/>
              <a:gd name="connsiteX740" fmla="*/ 1170555 w 1882370"/>
              <a:gd name="connsiteY740" fmla="*/ 929101 h 1644996"/>
              <a:gd name="connsiteX741" fmla="*/ 1172325 w 1882370"/>
              <a:gd name="connsiteY741" fmla="*/ 932719 h 1644996"/>
              <a:gd name="connsiteX742" fmla="*/ 1176482 w 1882370"/>
              <a:gd name="connsiteY742" fmla="*/ 931642 h 1644996"/>
              <a:gd name="connsiteX743" fmla="*/ 1184025 w 1882370"/>
              <a:gd name="connsiteY743" fmla="*/ 927331 h 1644996"/>
              <a:gd name="connsiteX744" fmla="*/ 1190029 w 1882370"/>
              <a:gd name="connsiteY744" fmla="*/ 924945 h 1644996"/>
              <a:gd name="connsiteX745" fmla="*/ 1191722 w 1882370"/>
              <a:gd name="connsiteY745" fmla="*/ 924791 h 1644996"/>
              <a:gd name="connsiteX746" fmla="*/ 1196263 w 1882370"/>
              <a:gd name="connsiteY746" fmla="*/ 925946 h 1644996"/>
              <a:gd name="connsiteX747" fmla="*/ 1197264 w 1882370"/>
              <a:gd name="connsiteY747" fmla="*/ 926408 h 1644996"/>
              <a:gd name="connsiteX748" fmla="*/ 1201343 w 1882370"/>
              <a:gd name="connsiteY748" fmla="*/ 929486 h 1644996"/>
              <a:gd name="connsiteX749" fmla="*/ 1204191 w 1882370"/>
              <a:gd name="connsiteY749" fmla="*/ 930333 h 1644996"/>
              <a:gd name="connsiteX750" fmla="*/ 1206808 w 1882370"/>
              <a:gd name="connsiteY750" fmla="*/ 929948 h 1644996"/>
              <a:gd name="connsiteX751" fmla="*/ 1213504 w 1882370"/>
              <a:gd name="connsiteY751" fmla="*/ 924791 h 1644996"/>
              <a:gd name="connsiteX752" fmla="*/ 1223664 w 1882370"/>
              <a:gd name="connsiteY752" fmla="*/ 919403 h 1644996"/>
              <a:gd name="connsiteX753" fmla="*/ 1230592 w 1882370"/>
              <a:gd name="connsiteY753" fmla="*/ 902316 h 1644996"/>
              <a:gd name="connsiteX754" fmla="*/ 1231977 w 1882370"/>
              <a:gd name="connsiteY754" fmla="*/ 900854 h 1644996"/>
              <a:gd name="connsiteX755" fmla="*/ 1240444 w 1882370"/>
              <a:gd name="connsiteY755" fmla="*/ 896928 h 1644996"/>
              <a:gd name="connsiteX756" fmla="*/ 1241213 w 1882370"/>
              <a:gd name="connsiteY756" fmla="*/ 896697 h 1644996"/>
              <a:gd name="connsiteX757" fmla="*/ 1251912 w 1882370"/>
              <a:gd name="connsiteY757" fmla="*/ 895004 h 1644996"/>
              <a:gd name="connsiteX758" fmla="*/ 1256838 w 1882370"/>
              <a:gd name="connsiteY758" fmla="*/ 895004 h 1644996"/>
              <a:gd name="connsiteX759" fmla="*/ 1258301 w 1882370"/>
              <a:gd name="connsiteY759" fmla="*/ 895389 h 1644996"/>
              <a:gd name="connsiteX760" fmla="*/ 1267460 w 1882370"/>
              <a:gd name="connsiteY760" fmla="*/ 900777 h 1644996"/>
              <a:gd name="connsiteX761" fmla="*/ 1271617 w 1882370"/>
              <a:gd name="connsiteY761" fmla="*/ 901700 h 1644996"/>
              <a:gd name="connsiteX762" fmla="*/ 1275850 w 1882370"/>
              <a:gd name="connsiteY762" fmla="*/ 900931 h 1644996"/>
              <a:gd name="connsiteX763" fmla="*/ 1273310 w 1882370"/>
              <a:gd name="connsiteY763" fmla="*/ 893696 h 1644996"/>
              <a:gd name="connsiteX764" fmla="*/ 1273156 w 1882370"/>
              <a:gd name="connsiteY764" fmla="*/ 893080 h 1644996"/>
              <a:gd name="connsiteX765" fmla="*/ 1272001 w 1882370"/>
              <a:gd name="connsiteY765" fmla="*/ 884074 h 1644996"/>
              <a:gd name="connsiteX766" fmla="*/ 1272540 w 1882370"/>
              <a:gd name="connsiteY766" fmla="*/ 881996 h 1644996"/>
              <a:gd name="connsiteX767" fmla="*/ 1276466 w 1882370"/>
              <a:gd name="connsiteY767" fmla="*/ 876916 h 1644996"/>
              <a:gd name="connsiteX768" fmla="*/ 1278698 w 1882370"/>
              <a:gd name="connsiteY768" fmla="*/ 875839 h 1644996"/>
              <a:gd name="connsiteX769" fmla="*/ 1289396 w 1882370"/>
              <a:gd name="connsiteY769" fmla="*/ 875839 h 1644996"/>
              <a:gd name="connsiteX770" fmla="*/ 1290474 w 1882370"/>
              <a:gd name="connsiteY770" fmla="*/ 876069 h 1644996"/>
              <a:gd name="connsiteX771" fmla="*/ 1306791 w 1882370"/>
              <a:gd name="connsiteY771" fmla="*/ 882843 h 1644996"/>
              <a:gd name="connsiteX772" fmla="*/ 1314950 w 1882370"/>
              <a:gd name="connsiteY772" fmla="*/ 884690 h 1644996"/>
              <a:gd name="connsiteX773" fmla="*/ 1321955 w 1882370"/>
              <a:gd name="connsiteY773" fmla="*/ 881226 h 1644996"/>
              <a:gd name="connsiteX774" fmla="*/ 1324726 w 1882370"/>
              <a:gd name="connsiteY774" fmla="*/ 881380 h 1644996"/>
              <a:gd name="connsiteX775" fmla="*/ 1335963 w 1882370"/>
              <a:gd name="connsiteY775" fmla="*/ 888692 h 1644996"/>
              <a:gd name="connsiteX776" fmla="*/ 1336502 w 1882370"/>
              <a:gd name="connsiteY776" fmla="*/ 889077 h 1644996"/>
              <a:gd name="connsiteX777" fmla="*/ 1355975 w 1882370"/>
              <a:gd name="connsiteY777" fmla="*/ 909628 h 1644996"/>
              <a:gd name="connsiteX778" fmla="*/ 1368367 w 1882370"/>
              <a:gd name="connsiteY778" fmla="*/ 917710 h 1644996"/>
              <a:gd name="connsiteX779" fmla="*/ 1382145 w 1882370"/>
              <a:gd name="connsiteY779" fmla="*/ 922636 h 1644996"/>
              <a:gd name="connsiteX780" fmla="*/ 1388610 w 1882370"/>
              <a:gd name="connsiteY780" fmla="*/ 924252 h 1644996"/>
              <a:gd name="connsiteX781" fmla="*/ 1398386 w 1882370"/>
              <a:gd name="connsiteY781" fmla="*/ 925330 h 1644996"/>
              <a:gd name="connsiteX782" fmla="*/ 1400310 w 1882370"/>
              <a:gd name="connsiteY782" fmla="*/ 926408 h 1644996"/>
              <a:gd name="connsiteX783" fmla="*/ 1402003 w 1882370"/>
              <a:gd name="connsiteY783" fmla="*/ 928640 h 1644996"/>
              <a:gd name="connsiteX784" fmla="*/ 1402388 w 1882370"/>
              <a:gd name="connsiteY784" fmla="*/ 929256 h 1644996"/>
              <a:gd name="connsiteX785" fmla="*/ 1403542 w 1882370"/>
              <a:gd name="connsiteY785" fmla="*/ 932103 h 1644996"/>
              <a:gd name="connsiteX786" fmla="*/ 1403773 w 1882370"/>
              <a:gd name="connsiteY786" fmla="*/ 933181 h 1644996"/>
              <a:gd name="connsiteX787" fmla="*/ 1403773 w 1882370"/>
              <a:gd name="connsiteY787" fmla="*/ 942802 h 1644996"/>
              <a:gd name="connsiteX788" fmla="*/ 1416166 w 1882370"/>
              <a:gd name="connsiteY788" fmla="*/ 952346 h 1644996"/>
              <a:gd name="connsiteX789" fmla="*/ 1416935 w 1882370"/>
              <a:gd name="connsiteY789" fmla="*/ 953347 h 1644996"/>
              <a:gd name="connsiteX790" fmla="*/ 1419167 w 1882370"/>
              <a:gd name="connsiteY790" fmla="*/ 957888 h 1644996"/>
              <a:gd name="connsiteX791" fmla="*/ 1419398 w 1882370"/>
              <a:gd name="connsiteY791" fmla="*/ 958735 h 1644996"/>
              <a:gd name="connsiteX792" fmla="*/ 1419937 w 1882370"/>
              <a:gd name="connsiteY792" fmla="*/ 962660 h 1644996"/>
              <a:gd name="connsiteX793" fmla="*/ 1419937 w 1882370"/>
              <a:gd name="connsiteY793" fmla="*/ 968125 h 1644996"/>
              <a:gd name="connsiteX794" fmla="*/ 1420322 w 1882370"/>
              <a:gd name="connsiteY794" fmla="*/ 971281 h 1644996"/>
              <a:gd name="connsiteX795" fmla="*/ 1421092 w 1882370"/>
              <a:gd name="connsiteY795" fmla="*/ 972051 h 1644996"/>
              <a:gd name="connsiteX796" fmla="*/ 1434869 w 1882370"/>
              <a:gd name="connsiteY796" fmla="*/ 972051 h 1644996"/>
              <a:gd name="connsiteX797" fmla="*/ 1435639 w 1882370"/>
              <a:gd name="connsiteY797" fmla="*/ 971589 h 1644996"/>
              <a:gd name="connsiteX798" fmla="*/ 1435639 w 1882370"/>
              <a:gd name="connsiteY798" fmla="*/ 965277 h 1644996"/>
              <a:gd name="connsiteX799" fmla="*/ 1435793 w 1882370"/>
              <a:gd name="connsiteY799" fmla="*/ 964431 h 1644996"/>
              <a:gd name="connsiteX800" fmla="*/ 1436947 w 1882370"/>
              <a:gd name="connsiteY800" fmla="*/ 961044 h 1644996"/>
              <a:gd name="connsiteX801" fmla="*/ 1438025 w 1882370"/>
              <a:gd name="connsiteY801" fmla="*/ 959582 h 1644996"/>
              <a:gd name="connsiteX802" fmla="*/ 1444798 w 1882370"/>
              <a:gd name="connsiteY802" fmla="*/ 955040 h 1644996"/>
              <a:gd name="connsiteX803" fmla="*/ 1447954 w 1882370"/>
              <a:gd name="connsiteY803" fmla="*/ 955040 h 1644996"/>
              <a:gd name="connsiteX804" fmla="*/ 1453034 w 1882370"/>
              <a:gd name="connsiteY804" fmla="*/ 958427 h 1644996"/>
              <a:gd name="connsiteX805" fmla="*/ 1453650 w 1882370"/>
              <a:gd name="connsiteY805" fmla="*/ 959043 h 1644996"/>
              <a:gd name="connsiteX806" fmla="*/ 1457729 w 1882370"/>
              <a:gd name="connsiteY806" fmla="*/ 964200 h 1644996"/>
              <a:gd name="connsiteX807" fmla="*/ 1462347 w 1882370"/>
              <a:gd name="connsiteY807" fmla="*/ 966509 h 1644996"/>
              <a:gd name="connsiteX808" fmla="*/ 1468582 w 1882370"/>
              <a:gd name="connsiteY808" fmla="*/ 967047 h 1644996"/>
              <a:gd name="connsiteX809" fmla="*/ 1469275 w 1882370"/>
              <a:gd name="connsiteY809" fmla="*/ 967202 h 1644996"/>
              <a:gd name="connsiteX810" fmla="*/ 1476048 w 1882370"/>
              <a:gd name="connsiteY810" fmla="*/ 969433 h 1644996"/>
              <a:gd name="connsiteX811" fmla="*/ 1483129 w 1882370"/>
              <a:gd name="connsiteY811" fmla="*/ 972974 h 1644996"/>
              <a:gd name="connsiteX812" fmla="*/ 1483745 w 1882370"/>
              <a:gd name="connsiteY812" fmla="*/ 973359 h 1644996"/>
              <a:gd name="connsiteX813" fmla="*/ 1488286 w 1882370"/>
              <a:gd name="connsiteY813" fmla="*/ 977285 h 1644996"/>
              <a:gd name="connsiteX814" fmla="*/ 1488902 w 1882370"/>
              <a:gd name="connsiteY814" fmla="*/ 977977 h 1644996"/>
              <a:gd name="connsiteX815" fmla="*/ 1491134 w 1882370"/>
              <a:gd name="connsiteY815" fmla="*/ 981903 h 1644996"/>
              <a:gd name="connsiteX816" fmla="*/ 1492981 w 1882370"/>
              <a:gd name="connsiteY816" fmla="*/ 986136 h 1644996"/>
              <a:gd name="connsiteX817" fmla="*/ 1494598 w 1882370"/>
              <a:gd name="connsiteY817" fmla="*/ 988522 h 1644996"/>
              <a:gd name="connsiteX818" fmla="*/ 1497138 w 1882370"/>
              <a:gd name="connsiteY818" fmla="*/ 989984 h 1644996"/>
              <a:gd name="connsiteX819" fmla="*/ 1499832 w 1882370"/>
              <a:gd name="connsiteY819" fmla="*/ 989599 h 1644996"/>
              <a:gd name="connsiteX820" fmla="*/ 1508529 w 1882370"/>
              <a:gd name="connsiteY820" fmla="*/ 986367 h 1644996"/>
              <a:gd name="connsiteX821" fmla="*/ 1513301 w 1882370"/>
              <a:gd name="connsiteY821" fmla="*/ 985136 h 1644996"/>
              <a:gd name="connsiteX822" fmla="*/ 1513994 w 1882370"/>
              <a:gd name="connsiteY822" fmla="*/ 985059 h 1644996"/>
              <a:gd name="connsiteX823" fmla="*/ 1521845 w 1882370"/>
              <a:gd name="connsiteY823" fmla="*/ 985059 h 1644996"/>
              <a:gd name="connsiteX824" fmla="*/ 1529927 w 1882370"/>
              <a:gd name="connsiteY824" fmla="*/ 985597 h 1644996"/>
              <a:gd name="connsiteX825" fmla="*/ 1531466 w 1882370"/>
              <a:gd name="connsiteY825" fmla="*/ 986213 h 1644996"/>
              <a:gd name="connsiteX826" fmla="*/ 1536546 w 1882370"/>
              <a:gd name="connsiteY826" fmla="*/ 990138 h 1644996"/>
              <a:gd name="connsiteX827" fmla="*/ 1537547 w 1882370"/>
              <a:gd name="connsiteY827" fmla="*/ 992909 h 1644996"/>
              <a:gd name="connsiteX828" fmla="*/ 1535853 w 1882370"/>
              <a:gd name="connsiteY828" fmla="*/ 1000760 h 1644996"/>
              <a:gd name="connsiteX829" fmla="*/ 1534391 w 1882370"/>
              <a:gd name="connsiteY829" fmla="*/ 1002684 h 1644996"/>
              <a:gd name="connsiteX830" fmla="*/ 1525847 w 1882370"/>
              <a:gd name="connsiteY830" fmla="*/ 1006995 h 1644996"/>
              <a:gd name="connsiteX831" fmla="*/ 1525847 w 1882370"/>
              <a:gd name="connsiteY831" fmla="*/ 1008534 h 1644996"/>
              <a:gd name="connsiteX832" fmla="*/ 1527002 w 1882370"/>
              <a:gd name="connsiteY832" fmla="*/ 1010843 h 1644996"/>
              <a:gd name="connsiteX833" fmla="*/ 1529927 w 1882370"/>
              <a:gd name="connsiteY833" fmla="*/ 1013383 h 1644996"/>
              <a:gd name="connsiteX834" fmla="*/ 1537162 w 1882370"/>
              <a:gd name="connsiteY834" fmla="*/ 1011151 h 1644996"/>
              <a:gd name="connsiteX835" fmla="*/ 1544782 w 1882370"/>
              <a:gd name="connsiteY835" fmla="*/ 1006764 h 1644996"/>
              <a:gd name="connsiteX836" fmla="*/ 1545321 w 1882370"/>
              <a:gd name="connsiteY836" fmla="*/ 1006533 h 1644996"/>
              <a:gd name="connsiteX837" fmla="*/ 1552633 w 1882370"/>
              <a:gd name="connsiteY837" fmla="*/ 1004301 h 1644996"/>
              <a:gd name="connsiteX838" fmla="*/ 1554634 w 1882370"/>
              <a:gd name="connsiteY838" fmla="*/ 1004455 h 1644996"/>
              <a:gd name="connsiteX839" fmla="*/ 1563101 w 1882370"/>
              <a:gd name="connsiteY839" fmla="*/ 1008380 h 1644996"/>
              <a:gd name="connsiteX840" fmla="*/ 1564332 w 1882370"/>
              <a:gd name="connsiteY840" fmla="*/ 1009458 h 1644996"/>
              <a:gd name="connsiteX841" fmla="*/ 1568873 w 1882370"/>
              <a:gd name="connsiteY841" fmla="*/ 1016770 h 1644996"/>
              <a:gd name="connsiteX842" fmla="*/ 1569181 w 1882370"/>
              <a:gd name="connsiteY842" fmla="*/ 1017385 h 1644996"/>
              <a:gd name="connsiteX843" fmla="*/ 1574107 w 1882370"/>
              <a:gd name="connsiteY843" fmla="*/ 1032779 h 1644996"/>
              <a:gd name="connsiteX844" fmla="*/ 1577879 w 1882370"/>
              <a:gd name="connsiteY844" fmla="*/ 1038476 h 1644996"/>
              <a:gd name="connsiteX845" fmla="*/ 1582728 w 1882370"/>
              <a:gd name="connsiteY845" fmla="*/ 1040476 h 1644996"/>
              <a:gd name="connsiteX846" fmla="*/ 1588424 w 1882370"/>
              <a:gd name="connsiteY846" fmla="*/ 1038090 h 1644996"/>
              <a:gd name="connsiteX847" fmla="*/ 1594735 w 1882370"/>
              <a:gd name="connsiteY847" fmla="*/ 1035781 h 1644996"/>
              <a:gd name="connsiteX848" fmla="*/ 1597506 w 1882370"/>
              <a:gd name="connsiteY848" fmla="*/ 1036243 h 1644996"/>
              <a:gd name="connsiteX849" fmla="*/ 1604818 w 1882370"/>
              <a:gd name="connsiteY849" fmla="*/ 1042401 h 1644996"/>
              <a:gd name="connsiteX850" fmla="*/ 1605665 w 1882370"/>
              <a:gd name="connsiteY850" fmla="*/ 1043786 h 1644996"/>
              <a:gd name="connsiteX851" fmla="*/ 1606819 w 1882370"/>
              <a:gd name="connsiteY851" fmla="*/ 1047712 h 1644996"/>
              <a:gd name="connsiteX852" fmla="*/ 1606896 w 1882370"/>
              <a:gd name="connsiteY852" fmla="*/ 1048481 h 1644996"/>
              <a:gd name="connsiteX853" fmla="*/ 1606896 w 1882370"/>
              <a:gd name="connsiteY853" fmla="*/ 1051868 h 1644996"/>
              <a:gd name="connsiteX854" fmla="*/ 1607204 w 1882370"/>
              <a:gd name="connsiteY854" fmla="*/ 1053484 h 1644996"/>
              <a:gd name="connsiteX855" fmla="*/ 1608821 w 1882370"/>
              <a:gd name="connsiteY855" fmla="*/ 1054408 h 1644996"/>
              <a:gd name="connsiteX856" fmla="*/ 1609667 w 1882370"/>
              <a:gd name="connsiteY856" fmla="*/ 1054100 h 1644996"/>
              <a:gd name="connsiteX857" fmla="*/ 1611207 w 1882370"/>
              <a:gd name="connsiteY857" fmla="*/ 1052176 h 1644996"/>
              <a:gd name="connsiteX858" fmla="*/ 1612746 w 1882370"/>
              <a:gd name="connsiteY858" fmla="*/ 1048559 h 1644996"/>
              <a:gd name="connsiteX859" fmla="*/ 1615132 w 1882370"/>
              <a:gd name="connsiteY859" fmla="*/ 1044325 h 1644996"/>
              <a:gd name="connsiteX860" fmla="*/ 1616056 w 1882370"/>
              <a:gd name="connsiteY860" fmla="*/ 1043325 h 1644996"/>
              <a:gd name="connsiteX861" fmla="*/ 1623907 w 1882370"/>
              <a:gd name="connsiteY861" fmla="*/ 1038244 h 1644996"/>
              <a:gd name="connsiteX862" fmla="*/ 1627062 w 1882370"/>
              <a:gd name="connsiteY862" fmla="*/ 1038321 h 1644996"/>
              <a:gd name="connsiteX863" fmla="*/ 1630988 w 1882370"/>
              <a:gd name="connsiteY863" fmla="*/ 1041169 h 1644996"/>
              <a:gd name="connsiteX864" fmla="*/ 1632065 w 1882370"/>
              <a:gd name="connsiteY864" fmla="*/ 1042709 h 1644996"/>
              <a:gd name="connsiteX865" fmla="*/ 1636530 w 1882370"/>
              <a:gd name="connsiteY865" fmla="*/ 1059334 h 1644996"/>
              <a:gd name="connsiteX866" fmla="*/ 1639224 w 1882370"/>
              <a:gd name="connsiteY866" fmla="*/ 1064722 h 1644996"/>
              <a:gd name="connsiteX867" fmla="*/ 1641610 w 1882370"/>
              <a:gd name="connsiteY867" fmla="*/ 1068493 h 1644996"/>
              <a:gd name="connsiteX868" fmla="*/ 1647844 w 1882370"/>
              <a:gd name="connsiteY868" fmla="*/ 1072650 h 1644996"/>
              <a:gd name="connsiteX869" fmla="*/ 1648691 w 1882370"/>
              <a:gd name="connsiteY869" fmla="*/ 1076499 h 1644996"/>
              <a:gd name="connsiteX870" fmla="*/ 1640224 w 1882370"/>
              <a:gd name="connsiteY870" fmla="*/ 1089968 h 1644996"/>
              <a:gd name="connsiteX871" fmla="*/ 1550786 w 1882370"/>
              <a:gd name="connsiteY871" fmla="*/ 1228976 h 1644996"/>
              <a:gd name="connsiteX872" fmla="*/ 1491750 w 1882370"/>
              <a:gd name="connsiteY872" fmla="*/ 1321801 h 1644996"/>
              <a:gd name="connsiteX873" fmla="*/ 1392382 w 1882370"/>
              <a:gd name="connsiteY873" fmla="*/ 1477126 h 1644996"/>
              <a:gd name="connsiteX874" fmla="*/ 1404158 w 1882370"/>
              <a:gd name="connsiteY874" fmla="*/ 1478357 h 1644996"/>
              <a:gd name="connsiteX875" fmla="*/ 1405159 w 1882370"/>
              <a:gd name="connsiteY875" fmla="*/ 1478665 h 1644996"/>
              <a:gd name="connsiteX876" fmla="*/ 1456882 w 1882370"/>
              <a:gd name="connsiteY876" fmla="*/ 1505681 h 1644996"/>
              <a:gd name="connsiteX877" fmla="*/ 1460731 w 1882370"/>
              <a:gd name="connsiteY877" fmla="*/ 1508375 h 1644996"/>
              <a:gd name="connsiteX878" fmla="*/ 1480127 w 1882370"/>
              <a:gd name="connsiteY878" fmla="*/ 1513225 h 1644996"/>
              <a:gd name="connsiteX879" fmla="*/ 1489287 w 1882370"/>
              <a:gd name="connsiteY879" fmla="*/ 1513225 h 1644996"/>
              <a:gd name="connsiteX880" fmla="*/ 1497907 w 1882370"/>
              <a:gd name="connsiteY880" fmla="*/ 1509145 h 1644996"/>
              <a:gd name="connsiteX881" fmla="*/ 1512224 w 1882370"/>
              <a:gd name="connsiteY881" fmla="*/ 1495906 h 1644996"/>
              <a:gd name="connsiteX882" fmla="*/ 1512685 w 1882370"/>
              <a:gd name="connsiteY882" fmla="*/ 1495598 h 1644996"/>
              <a:gd name="connsiteX883" fmla="*/ 1521152 w 1882370"/>
              <a:gd name="connsiteY883" fmla="*/ 1490518 h 1644996"/>
              <a:gd name="connsiteX884" fmla="*/ 1522307 w 1882370"/>
              <a:gd name="connsiteY884" fmla="*/ 1490134 h 1644996"/>
              <a:gd name="connsiteX885" fmla="*/ 1533006 w 1882370"/>
              <a:gd name="connsiteY885" fmla="*/ 1488979 h 1644996"/>
              <a:gd name="connsiteX886" fmla="*/ 1534237 w 1882370"/>
              <a:gd name="connsiteY886" fmla="*/ 1489133 h 1644996"/>
              <a:gd name="connsiteX887" fmla="*/ 1548861 w 1882370"/>
              <a:gd name="connsiteY887" fmla="*/ 1494213 h 1644996"/>
              <a:gd name="connsiteX888" fmla="*/ 1549631 w 1882370"/>
              <a:gd name="connsiteY888" fmla="*/ 1494598 h 1644996"/>
              <a:gd name="connsiteX889" fmla="*/ 1563716 w 1882370"/>
              <a:gd name="connsiteY889" fmla="*/ 1505296 h 1644996"/>
              <a:gd name="connsiteX890" fmla="*/ 1576416 w 1882370"/>
              <a:gd name="connsiteY890" fmla="*/ 1518536 h 1644996"/>
              <a:gd name="connsiteX891" fmla="*/ 1585730 w 1882370"/>
              <a:gd name="connsiteY891" fmla="*/ 1531851 h 1644996"/>
              <a:gd name="connsiteX892" fmla="*/ 1586115 w 1882370"/>
              <a:gd name="connsiteY892" fmla="*/ 1532544 h 1644996"/>
              <a:gd name="connsiteX893" fmla="*/ 1590579 w 1882370"/>
              <a:gd name="connsiteY893" fmla="*/ 1546014 h 1644996"/>
              <a:gd name="connsiteX894" fmla="*/ 1592965 w 1882370"/>
              <a:gd name="connsiteY894" fmla="*/ 1559945 h 1644996"/>
              <a:gd name="connsiteX895" fmla="*/ 1596583 w 1882370"/>
              <a:gd name="connsiteY895" fmla="*/ 1571260 h 1644996"/>
              <a:gd name="connsiteX896" fmla="*/ 1605896 w 1882370"/>
              <a:gd name="connsiteY896" fmla="*/ 1580573 h 1644996"/>
              <a:gd name="connsiteX897" fmla="*/ 1643765 w 1882370"/>
              <a:gd name="connsiteY897" fmla="*/ 1600046 h 1644996"/>
              <a:gd name="connsiteX898" fmla="*/ 1655464 w 1882370"/>
              <a:gd name="connsiteY898" fmla="*/ 1609360 h 1644996"/>
              <a:gd name="connsiteX899" fmla="*/ 1663700 w 1882370"/>
              <a:gd name="connsiteY899" fmla="*/ 1618673 h 1644996"/>
              <a:gd name="connsiteX900" fmla="*/ 1670627 w 1882370"/>
              <a:gd name="connsiteY900" fmla="*/ 1628448 h 1644996"/>
              <a:gd name="connsiteX901" fmla="*/ 1678478 w 1882370"/>
              <a:gd name="connsiteY901" fmla="*/ 1644997 h 1644996"/>
              <a:gd name="connsiteX902" fmla="*/ 1682481 w 1882370"/>
              <a:gd name="connsiteY902" fmla="*/ 1636992 h 1644996"/>
              <a:gd name="connsiteX903" fmla="*/ 1704879 w 1882370"/>
              <a:gd name="connsiteY903" fmla="*/ 1515302 h 1644996"/>
              <a:gd name="connsiteX904" fmla="*/ 1748752 w 1882370"/>
              <a:gd name="connsiteY904" fmla="*/ 1270616 h 1644996"/>
              <a:gd name="connsiteX905" fmla="*/ 1782464 w 1882370"/>
              <a:gd name="connsiteY905" fmla="*/ 1087813 h 1644996"/>
              <a:gd name="connsiteX906" fmla="*/ 1804401 w 1882370"/>
              <a:gd name="connsiteY906" fmla="*/ 965739 h 1644996"/>
              <a:gd name="connsiteX907" fmla="*/ 1826876 w 1882370"/>
              <a:gd name="connsiteY907" fmla="*/ 843665 h 1644996"/>
              <a:gd name="connsiteX908" fmla="*/ 1863975 w 1882370"/>
              <a:gd name="connsiteY908" fmla="*/ 637232 h 1644996"/>
              <a:gd name="connsiteX909" fmla="*/ 1869517 w 1882370"/>
              <a:gd name="connsiteY909" fmla="*/ 618221 h 1644996"/>
              <a:gd name="connsiteX910" fmla="*/ 1869517 w 1882370"/>
              <a:gd name="connsiteY910" fmla="*/ 611294 h 1644996"/>
              <a:gd name="connsiteX911" fmla="*/ 1869594 w 1882370"/>
              <a:gd name="connsiteY911" fmla="*/ 610601 h 1644996"/>
              <a:gd name="connsiteX912" fmla="*/ 1876213 w 1882370"/>
              <a:gd name="connsiteY912" fmla="*/ 585047 h 1644996"/>
              <a:gd name="connsiteX913" fmla="*/ 1876213 w 1882370"/>
              <a:gd name="connsiteY913" fmla="*/ 567960 h 1644996"/>
              <a:gd name="connsiteX914" fmla="*/ 1882371 w 1882370"/>
              <a:gd name="connsiteY914" fmla="*/ 532939 h 1644996"/>
              <a:gd name="connsiteX915" fmla="*/ 1881370 w 1882370"/>
              <a:gd name="connsiteY915" fmla="*/ 517314 h 1644996"/>
              <a:gd name="connsiteX916" fmla="*/ 1869209 w 1882370"/>
              <a:gd name="connsiteY916" fmla="*/ 502613 h 164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</a:cxnLst>
            <a:rect l="l" t="t" r="r" b="b"/>
            <a:pathLst>
              <a:path w="1882370" h="1644996">
                <a:moveTo>
                  <a:pt x="1869209" y="502613"/>
                </a:moveTo>
                <a:cubicBezTo>
                  <a:pt x="1868978" y="502304"/>
                  <a:pt x="1868824" y="501997"/>
                  <a:pt x="1868670" y="501688"/>
                </a:cubicBezTo>
                <a:lnTo>
                  <a:pt x="1867208" y="497225"/>
                </a:lnTo>
                <a:lnTo>
                  <a:pt x="1865822" y="495839"/>
                </a:lnTo>
                <a:lnTo>
                  <a:pt x="1861050" y="493915"/>
                </a:lnTo>
                <a:lnTo>
                  <a:pt x="1856355" y="493376"/>
                </a:lnTo>
                <a:cubicBezTo>
                  <a:pt x="1856047" y="493299"/>
                  <a:pt x="1855739" y="493222"/>
                  <a:pt x="1855431" y="493068"/>
                </a:cubicBezTo>
                <a:lnTo>
                  <a:pt x="1828877" y="479829"/>
                </a:lnTo>
                <a:lnTo>
                  <a:pt x="1824721" y="479445"/>
                </a:lnTo>
                <a:lnTo>
                  <a:pt x="1806402" y="490220"/>
                </a:lnTo>
                <a:cubicBezTo>
                  <a:pt x="1806094" y="490451"/>
                  <a:pt x="1805709" y="490528"/>
                  <a:pt x="1805324" y="490605"/>
                </a:cubicBezTo>
                <a:lnTo>
                  <a:pt x="1800860" y="491144"/>
                </a:lnTo>
                <a:cubicBezTo>
                  <a:pt x="1800090" y="491221"/>
                  <a:pt x="1799321" y="490990"/>
                  <a:pt x="1798782" y="490528"/>
                </a:cubicBezTo>
                <a:lnTo>
                  <a:pt x="1795934" y="488296"/>
                </a:lnTo>
                <a:cubicBezTo>
                  <a:pt x="1795549" y="487988"/>
                  <a:pt x="1795241" y="487603"/>
                  <a:pt x="1795087" y="487142"/>
                </a:cubicBezTo>
                <a:lnTo>
                  <a:pt x="1792239" y="479829"/>
                </a:lnTo>
                <a:cubicBezTo>
                  <a:pt x="1792163" y="479675"/>
                  <a:pt x="1792086" y="479445"/>
                  <a:pt x="1792086" y="479213"/>
                </a:cubicBezTo>
                <a:lnTo>
                  <a:pt x="1790931" y="471901"/>
                </a:lnTo>
                <a:cubicBezTo>
                  <a:pt x="1790854" y="471516"/>
                  <a:pt x="1790854" y="471132"/>
                  <a:pt x="1791008" y="470747"/>
                </a:cubicBezTo>
                <a:lnTo>
                  <a:pt x="1792701" y="464589"/>
                </a:lnTo>
                <a:lnTo>
                  <a:pt x="1795703" y="457970"/>
                </a:lnTo>
                <a:lnTo>
                  <a:pt x="1797011" y="452428"/>
                </a:lnTo>
                <a:lnTo>
                  <a:pt x="1795703" y="447502"/>
                </a:lnTo>
                <a:lnTo>
                  <a:pt x="1791008" y="441806"/>
                </a:lnTo>
                <a:lnTo>
                  <a:pt x="1776153" y="428644"/>
                </a:lnTo>
                <a:lnTo>
                  <a:pt x="1771381" y="425796"/>
                </a:lnTo>
                <a:lnTo>
                  <a:pt x="1767070" y="424950"/>
                </a:lnTo>
                <a:lnTo>
                  <a:pt x="1764530" y="425951"/>
                </a:lnTo>
                <a:lnTo>
                  <a:pt x="1762837" y="426643"/>
                </a:lnTo>
                <a:lnTo>
                  <a:pt x="1760297" y="429568"/>
                </a:lnTo>
                <a:lnTo>
                  <a:pt x="1757680" y="439113"/>
                </a:lnTo>
                <a:cubicBezTo>
                  <a:pt x="1757526" y="439728"/>
                  <a:pt x="1757141" y="440267"/>
                  <a:pt x="1756679" y="440575"/>
                </a:cubicBezTo>
                <a:lnTo>
                  <a:pt x="1753293" y="443115"/>
                </a:lnTo>
                <a:lnTo>
                  <a:pt x="1752138" y="443961"/>
                </a:lnTo>
                <a:cubicBezTo>
                  <a:pt x="1751676" y="444346"/>
                  <a:pt x="1751061" y="444500"/>
                  <a:pt x="1750445" y="444500"/>
                </a:cubicBezTo>
                <a:lnTo>
                  <a:pt x="1742594" y="444500"/>
                </a:lnTo>
                <a:cubicBezTo>
                  <a:pt x="1742209" y="444500"/>
                  <a:pt x="1741901" y="444423"/>
                  <a:pt x="1741516" y="444269"/>
                </a:cubicBezTo>
                <a:lnTo>
                  <a:pt x="1725122" y="437727"/>
                </a:lnTo>
                <a:lnTo>
                  <a:pt x="1717348" y="437727"/>
                </a:lnTo>
                <a:lnTo>
                  <a:pt x="1714962" y="439035"/>
                </a:lnTo>
                <a:lnTo>
                  <a:pt x="1712114" y="440575"/>
                </a:lnTo>
                <a:lnTo>
                  <a:pt x="1706726" y="445424"/>
                </a:lnTo>
                <a:cubicBezTo>
                  <a:pt x="1706572" y="445578"/>
                  <a:pt x="1706418" y="445732"/>
                  <a:pt x="1706187" y="445809"/>
                </a:cubicBezTo>
                <a:lnTo>
                  <a:pt x="1701723" y="448272"/>
                </a:lnTo>
                <a:lnTo>
                  <a:pt x="1700030" y="449196"/>
                </a:lnTo>
                <a:cubicBezTo>
                  <a:pt x="1699953" y="449272"/>
                  <a:pt x="1699799" y="449196"/>
                  <a:pt x="1699722" y="449272"/>
                </a:cubicBezTo>
                <a:cubicBezTo>
                  <a:pt x="1699337" y="449426"/>
                  <a:pt x="1698952" y="449580"/>
                  <a:pt x="1698490" y="449503"/>
                </a:cubicBezTo>
                <a:lnTo>
                  <a:pt x="1691178" y="448964"/>
                </a:lnTo>
                <a:cubicBezTo>
                  <a:pt x="1690640" y="448887"/>
                  <a:pt x="1690024" y="448734"/>
                  <a:pt x="1689639" y="448349"/>
                </a:cubicBezTo>
                <a:lnTo>
                  <a:pt x="1683481" y="443269"/>
                </a:lnTo>
                <a:cubicBezTo>
                  <a:pt x="1682788" y="442730"/>
                  <a:pt x="1682481" y="441960"/>
                  <a:pt x="1682481" y="441113"/>
                </a:cubicBezTo>
                <a:lnTo>
                  <a:pt x="1682481" y="436034"/>
                </a:lnTo>
                <a:cubicBezTo>
                  <a:pt x="1682481" y="435649"/>
                  <a:pt x="1682558" y="435264"/>
                  <a:pt x="1682712" y="434956"/>
                </a:cubicBezTo>
                <a:lnTo>
                  <a:pt x="1687561" y="423642"/>
                </a:lnTo>
                <a:lnTo>
                  <a:pt x="1687561" y="416329"/>
                </a:lnTo>
                <a:cubicBezTo>
                  <a:pt x="1687561" y="416022"/>
                  <a:pt x="1687638" y="415713"/>
                  <a:pt x="1687715" y="415483"/>
                </a:cubicBezTo>
                <a:lnTo>
                  <a:pt x="1688253" y="413789"/>
                </a:lnTo>
                <a:cubicBezTo>
                  <a:pt x="1688330" y="413481"/>
                  <a:pt x="1688484" y="413173"/>
                  <a:pt x="1688715" y="412943"/>
                </a:cubicBezTo>
                <a:lnTo>
                  <a:pt x="1690947" y="410095"/>
                </a:lnTo>
                <a:cubicBezTo>
                  <a:pt x="1691101" y="409941"/>
                  <a:pt x="1691178" y="409787"/>
                  <a:pt x="1691332" y="409710"/>
                </a:cubicBezTo>
                <a:lnTo>
                  <a:pt x="1697721" y="404399"/>
                </a:lnTo>
                <a:lnTo>
                  <a:pt x="1700261" y="399781"/>
                </a:lnTo>
                <a:lnTo>
                  <a:pt x="1700646" y="398780"/>
                </a:lnTo>
                <a:lnTo>
                  <a:pt x="1701261" y="397010"/>
                </a:lnTo>
                <a:lnTo>
                  <a:pt x="1700723" y="396163"/>
                </a:lnTo>
                <a:lnTo>
                  <a:pt x="1694334" y="396625"/>
                </a:lnTo>
                <a:lnTo>
                  <a:pt x="1690640" y="397933"/>
                </a:lnTo>
                <a:lnTo>
                  <a:pt x="1688561" y="398703"/>
                </a:lnTo>
                <a:lnTo>
                  <a:pt x="1686406" y="399935"/>
                </a:lnTo>
                <a:lnTo>
                  <a:pt x="1683250" y="401859"/>
                </a:lnTo>
                <a:cubicBezTo>
                  <a:pt x="1682943" y="402013"/>
                  <a:pt x="1682635" y="402167"/>
                  <a:pt x="1682327" y="402167"/>
                </a:cubicBezTo>
                <a:lnTo>
                  <a:pt x="1677863" y="403090"/>
                </a:lnTo>
                <a:lnTo>
                  <a:pt x="1676708" y="403321"/>
                </a:lnTo>
                <a:cubicBezTo>
                  <a:pt x="1676400" y="403398"/>
                  <a:pt x="1676092" y="403398"/>
                  <a:pt x="1675784" y="403321"/>
                </a:cubicBezTo>
                <a:cubicBezTo>
                  <a:pt x="1675476" y="403244"/>
                  <a:pt x="1675169" y="403167"/>
                  <a:pt x="1674938" y="403014"/>
                </a:cubicBezTo>
                <a:lnTo>
                  <a:pt x="1665239" y="398165"/>
                </a:lnTo>
                <a:lnTo>
                  <a:pt x="1663007" y="399704"/>
                </a:lnTo>
                <a:lnTo>
                  <a:pt x="1661468" y="401782"/>
                </a:lnTo>
                <a:lnTo>
                  <a:pt x="1659928" y="403860"/>
                </a:lnTo>
                <a:cubicBezTo>
                  <a:pt x="1659698" y="404168"/>
                  <a:pt x="1659390" y="404476"/>
                  <a:pt x="1659082" y="404630"/>
                </a:cubicBezTo>
                <a:lnTo>
                  <a:pt x="1654002" y="407478"/>
                </a:lnTo>
                <a:cubicBezTo>
                  <a:pt x="1653617" y="407709"/>
                  <a:pt x="1653078" y="407863"/>
                  <a:pt x="1652616" y="407863"/>
                </a:cubicBezTo>
                <a:lnTo>
                  <a:pt x="1649230" y="407863"/>
                </a:lnTo>
                <a:cubicBezTo>
                  <a:pt x="1648922" y="407863"/>
                  <a:pt x="1648614" y="407786"/>
                  <a:pt x="1648306" y="407709"/>
                </a:cubicBezTo>
                <a:lnTo>
                  <a:pt x="1644920" y="406554"/>
                </a:lnTo>
                <a:lnTo>
                  <a:pt x="1637761" y="402783"/>
                </a:lnTo>
                <a:lnTo>
                  <a:pt x="1634682" y="402783"/>
                </a:lnTo>
                <a:lnTo>
                  <a:pt x="1629602" y="405553"/>
                </a:lnTo>
                <a:lnTo>
                  <a:pt x="1625215" y="411018"/>
                </a:lnTo>
                <a:lnTo>
                  <a:pt x="1621675" y="415406"/>
                </a:lnTo>
                <a:lnTo>
                  <a:pt x="1625985" y="422256"/>
                </a:lnTo>
                <a:lnTo>
                  <a:pt x="1635144" y="429260"/>
                </a:lnTo>
                <a:cubicBezTo>
                  <a:pt x="1635529" y="429568"/>
                  <a:pt x="1635837" y="429953"/>
                  <a:pt x="1635991" y="430338"/>
                </a:cubicBezTo>
                <a:lnTo>
                  <a:pt x="1640455" y="440498"/>
                </a:lnTo>
                <a:cubicBezTo>
                  <a:pt x="1640609" y="440883"/>
                  <a:pt x="1640686" y="441267"/>
                  <a:pt x="1640686" y="441652"/>
                </a:cubicBezTo>
                <a:cubicBezTo>
                  <a:pt x="1640686" y="442037"/>
                  <a:pt x="1640609" y="442422"/>
                  <a:pt x="1640455" y="442807"/>
                </a:cubicBezTo>
                <a:lnTo>
                  <a:pt x="1637530" y="449041"/>
                </a:lnTo>
                <a:lnTo>
                  <a:pt x="1637068" y="450042"/>
                </a:lnTo>
                <a:lnTo>
                  <a:pt x="1637068" y="450042"/>
                </a:lnTo>
                <a:lnTo>
                  <a:pt x="1637068" y="450042"/>
                </a:lnTo>
                <a:cubicBezTo>
                  <a:pt x="1636838" y="450504"/>
                  <a:pt x="1636453" y="450889"/>
                  <a:pt x="1636068" y="451196"/>
                </a:cubicBezTo>
                <a:cubicBezTo>
                  <a:pt x="1635991" y="451196"/>
                  <a:pt x="1635991" y="451273"/>
                  <a:pt x="1635991" y="451350"/>
                </a:cubicBezTo>
                <a:lnTo>
                  <a:pt x="1635991" y="451350"/>
                </a:lnTo>
                <a:lnTo>
                  <a:pt x="1635991" y="451350"/>
                </a:lnTo>
                <a:lnTo>
                  <a:pt x="1633143" y="452967"/>
                </a:lnTo>
                <a:lnTo>
                  <a:pt x="1629218" y="455276"/>
                </a:lnTo>
                <a:cubicBezTo>
                  <a:pt x="1628910" y="455430"/>
                  <a:pt x="1628602" y="455584"/>
                  <a:pt x="1628217" y="455661"/>
                </a:cubicBezTo>
                <a:lnTo>
                  <a:pt x="1620905" y="456815"/>
                </a:lnTo>
                <a:lnTo>
                  <a:pt x="1620905" y="456815"/>
                </a:lnTo>
                <a:lnTo>
                  <a:pt x="1620905" y="456815"/>
                </a:lnTo>
                <a:cubicBezTo>
                  <a:pt x="1620520" y="456892"/>
                  <a:pt x="1620212" y="456892"/>
                  <a:pt x="1619827" y="456738"/>
                </a:cubicBezTo>
                <a:lnTo>
                  <a:pt x="1612515" y="455045"/>
                </a:lnTo>
                <a:cubicBezTo>
                  <a:pt x="1612130" y="454968"/>
                  <a:pt x="1611746" y="454737"/>
                  <a:pt x="1611438" y="454506"/>
                </a:cubicBezTo>
                <a:lnTo>
                  <a:pt x="1592888" y="439882"/>
                </a:lnTo>
                <a:lnTo>
                  <a:pt x="1589116" y="435572"/>
                </a:lnTo>
                <a:cubicBezTo>
                  <a:pt x="1588578" y="434956"/>
                  <a:pt x="1588347" y="434186"/>
                  <a:pt x="1588424" y="433416"/>
                </a:cubicBezTo>
                <a:lnTo>
                  <a:pt x="1588962" y="428337"/>
                </a:lnTo>
                <a:cubicBezTo>
                  <a:pt x="1588962" y="428029"/>
                  <a:pt x="1589039" y="427798"/>
                  <a:pt x="1589193" y="427490"/>
                </a:cubicBezTo>
                <a:lnTo>
                  <a:pt x="1593658" y="417330"/>
                </a:lnTo>
                <a:lnTo>
                  <a:pt x="1594427" y="413712"/>
                </a:lnTo>
                <a:lnTo>
                  <a:pt x="1593658" y="412019"/>
                </a:lnTo>
                <a:lnTo>
                  <a:pt x="1591579" y="412943"/>
                </a:lnTo>
                <a:lnTo>
                  <a:pt x="1582343" y="421101"/>
                </a:lnTo>
                <a:cubicBezTo>
                  <a:pt x="1582035" y="421409"/>
                  <a:pt x="1581573" y="421640"/>
                  <a:pt x="1581189" y="421717"/>
                </a:cubicBezTo>
                <a:lnTo>
                  <a:pt x="1579495" y="422102"/>
                </a:lnTo>
                <a:lnTo>
                  <a:pt x="1574415" y="423410"/>
                </a:lnTo>
                <a:cubicBezTo>
                  <a:pt x="1573568" y="423642"/>
                  <a:pt x="1572645" y="423410"/>
                  <a:pt x="1571952" y="422872"/>
                </a:cubicBezTo>
                <a:lnTo>
                  <a:pt x="1565179" y="417253"/>
                </a:lnTo>
                <a:cubicBezTo>
                  <a:pt x="1564948" y="417099"/>
                  <a:pt x="1564794" y="416868"/>
                  <a:pt x="1564640" y="416637"/>
                </a:cubicBezTo>
                <a:lnTo>
                  <a:pt x="1559560" y="408786"/>
                </a:lnTo>
                <a:cubicBezTo>
                  <a:pt x="1559406" y="408555"/>
                  <a:pt x="1559329" y="408325"/>
                  <a:pt x="1559252" y="408093"/>
                </a:cubicBezTo>
                <a:lnTo>
                  <a:pt x="1557020" y="400781"/>
                </a:lnTo>
                <a:cubicBezTo>
                  <a:pt x="1556866" y="400319"/>
                  <a:pt x="1556866" y="399858"/>
                  <a:pt x="1556943" y="399473"/>
                </a:cubicBezTo>
                <a:lnTo>
                  <a:pt x="1558098" y="393315"/>
                </a:lnTo>
                <a:cubicBezTo>
                  <a:pt x="1558175" y="392777"/>
                  <a:pt x="1558482" y="392238"/>
                  <a:pt x="1558867" y="391853"/>
                </a:cubicBezTo>
                <a:lnTo>
                  <a:pt x="1563332" y="387389"/>
                </a:lnTo>
                <a:cubicBezTo>
                  <a:pt x="1563485" y="387235"/>
                  <a:pt x="1563640" y="387158"/>
                  <a:pt x="1563793" y="387004"/>
                </a:cubicBezTo>
                <a:lnTo>
                  <a:pt x="1574569" y="379999"/>
                </a:lnTo>
                <a:lnTo>
                  <a:pt x="1581650" y="369147"/>
                </a:lnTo>
                <a:lnTo>
                  <a:pt x="1574800" y="358910"/>
                </a:lnTo>
                <a:lnTo>
                  <a:pt x="1563332" y="346902"/>
                </a:lnTo>
                <a:cubicBezTo>
                  <a:pt x="1563024" y="346518"/>
                  <a:pt x="1562716" y="346133"/>
                  <a:pt x="1562639" y="345671"/>
                </a:cubicBezTo>
                <a:lnTo>
                  <a:pt x="1559252" y="332201"/>
                </a:lnTo>
                <a:cubicBezTo>
                  <a:pt x="1559021" y="331355"/>
                  <a:pt x="1559252" y="330508"/>
                  <a:pt x="1559791" y="329815"/>
                </a:cubicBezTo>
                <a:lnTo>
                  <a:pt x="1563716" y="324735"/>
                </a:lnTo>
                <a:cubicBezTo>
                  <a:pt x="1563947" y="324427"/>
                  <a:pt x="1564178" y="324196"/>
                  <a:pt x="1564486" y="324043"/>
                </a:cubicBezTo>
                <a:lnTo>
                  <a:pt x="1570105" y="320656"/>
                </a:lnTo>
                <a:lnTo>
                  <a:pt x="1573953" y="317654"/>
                </a:lnTo>
                <a:lnTo>
                  <a:pt x="1574338" y="313806"/>
                </a:lnTo>
                <a:lnTo>
                  <a:pt x="1570567" y="302568"/>
                </a:lnTo>
                <a:lnTo>
                  <a:pt x="1569335" y="296026"/>
                </a:lnTo>
                <a:lnTo>
                  <a:pt x="1569258" y="288790"/>
                </a:lnTo>
                <a:lnTo>
                  <a:pt x="1571567" y="273704"/>
                </a:lnTo>
                <a:lnTo>
                  <a:pt x="1571567" y="267162"/>
                </a:lnTo>
                <a:lnTo>
                  <a:pt x="1570182" y="261543"/>
                </a:lnTo>
                <a:lnTo>
                  <a:pt x="1566102" y="257848"/>
                </a:lnTo>
                <a:lnTo>
                  <a:pt x="1561407" y="258234"/>
                </a:lnTo>
                <a:lnTo>
                  <a:pt x="1561022" y="258234"/>
                </a:lnTo>
                <a:lnTo>
                  <a:pt x="1558944" y="259080"/>
                </a:lnTo>
                <a:lnTo>
                  <a:pt x="1555788" y="260312"/>
                </a:lnTo>
                <a:cubicBezTo>
                  <a:pt x="1555327" y="260466"/>
                  <a:pt x="1554865" y="260543"/>
                  <a:pt x="1554326" y="260466"/>
                </a:cubicBezTo>
                <a:lnTo>
                  <a:pt x="1550401" y="259927"/>
                </a:lnTo>
                <a:cubicBezTo>
                  <a:pt x="1550247" y="259927"/>
                  <a:pt x="1550093" y="259850"/>
                  <a:pt x="1549939" y="259773"/>
                </a:cubicBezTo>
                <a:cubicBezTo>
                  <a:pt x="1549169" y="259542"/>
                  <a:pt x="1548553" y="259003"/>
                  <a:pt x="1548246" y="258234"/>
                </a:cubicBezTo>
                <a:cubicBezTo>
                  <a:pt x="1548092" y="257926"/>
                  <a:pt x="1548015" y="257618"/>
                  <a:pt x="1548015" y="257310"/>
                </a:cubicBezTo>
                <a:lnTo>
                  <a:pt x="1547476" y="248843"/>
                </a:lnTo>
                <a:cubicBezTo>
                  <a:pt x="1547399" y="248151"/>
                  <a:pt x="1547630" y="247535"/>
                  <a:pt x="1548015" y="246996"/>
                </a:cubicBezTo>
                <a:lnTo>
                  <a:pt x="1555866" y="236297"/>
                </a:lnTo>
                <a:lnTo>
                  <a:pt x="1555866" y="236297"/>
                </a:lnTo>
                <a:lnTo>
                  <a:pt x="1555866" y="236297"/>
                </a:lnTo>
                <a:lnTo>
                  <a:pt x="1579803" y="213976"/>
                </a:lnTo>
                <a:lnTo>
                  <a:pt x="1581881" y="211128"/>
                </a:lnTo>
                <a:lnTo>
                  <a:pt x="1581112" y="208973"/>
                </a:lnTo>
                <a:lnTo>
                  <a:pt x="1573876" y="204586"/>
                </a:lnTo>
                <a:lnTo>
                  <a:pt x="1566179" y="202507"/>
                </a:lnTo>
                <a:lnTo>
                  <a:pt x="1559714" y="202507"/>
                </a:lnTo>
                <a:lnTo>
                  <a:pt x="1553402" y="204586"/>
                </a:lnTo>
                <a:lnTo>
                  <a:pt x="1549939" y="206356"/>
                </a:lnTo>
                <a:lnTo>
                  <a:pt x="1546475" y="208126"/>
                </a:lnTo>
                <a:lnTo>
                  <a:pt x="1543627" y="211821"/>
                </a:lnTo>
                <a:lnTo>
                  <a:pt x="1544628" y="220826"/>
                </a:lnTo>
                <a:cubicBezTo>
                  <a:pt x="1544705" y="221519"/>
                  <a:pt x="1544551" y="222211"/>
                  <a:pt x="1544089" y="222750"/>
                </a:cubicBezTo>
                <a:lnTo>
                  <a:pt x="1541241" y="226676"/>
                </a:lnTo>
                <a:lnTo>
                  <a:pt x="1541241" y="226676"/>
                </a:lnTo>
                <a:lnTo>
                  <a:pt x="1541241" y="226676"/>
                </a:lnTo>
                <a:cubicBezTo>
                  <a:pt x="1540780" y="227292"/>
                  <a:pt x="1540164" y="227677"/>
                  <a:pt x="1539394" y="227831"/>
                </a:cubicBezTo>
                <a:lnTo>
                  <a:pt x="1533236" y="228754"/>
                </a:lnTo>
                <a:lnTo>
                  <a:pt x="1532082" y="228908"/>
                </a:lnTo>
                <a:lnTo>
                  <a:pt x="1532082" y="228908"/>
                </a:lnTo>
                <a:lnTo>
                  <a:pt x="1532082" y="228908"/>
                </a:lnTo>
                <a:cubicBezTo>
                  <a:pt x="1531774" y="228985"/>
                  <a:pt x="1531389" y="228985"/>
                  <a:pt x="1531081" y="228908"/>
                </a:cubicBezTo>
                <a:lnTo>
                  <a:pt x="1511685" y="225060"/>
                </a:lnTo>
                <a:lnTo>
                  <a:pt x="1495675" y="225598"/>
                </a:lnTo>
                <a:cubicBezTo>
                  <a:pt x="1494675" y="225675"/>
                  <a:pt x="1493520" y="225060"/>
                  <a:pt x="1493058" y="224059"/>
                </a:cubicBezTo>
                <a:lnTo>
                  <a:pt x="1491365" y="220672"/>
                </a:lnTo>
                <a:cubicBezTo>
                  <a:pt x="1491057" y="220134"/>
                  <a:pt x="1490980" y="219441"/>
                  <a:pt x="1491134" y="218825"/>
                </a:cubicBezTo>
                <a:lnTo>
                  <a:pt x="1492288" y="213206"/>
                </a:lnTo>
                <a:lnTo>
                  <a:pt x="1492212" y="208126"/>
                </a:lnTo>
                <a:lnTo>
                  <a:pt x="1489595" y="201892"/>
                </a:lnTo>
                <a:lnTo>
                  <a:pt x="1485284" y="194964"/>
                </a:lnTo>
                <a:lnTo>
                  <a:pt x="1480204" y="188884"/>
                </a:lnTo>
                <a:lnTo>
                  <a:pt x="1474739" y="185420"/>
                </a:lnTo>
                <a:lnTo>
                  <a:pt x="1469428" y="183958"/>
                </a:lnTo>
                <a:lnTo>
                  <a:pt x="1467812" y="184112"/>
                </a:lnTo>
                <a:lnTo>
                  <a:pt x="1450802" y="185651"/>
                </a:lnTo>
                <a:cubicBezTo>
                  <a:pt x="1450340" y="185651"/>
                  <a:pt x="1449801" y="185574"/>
                  <a:pt x="1449416" y="185420"/>
                </a:cubicBezTo>
                <a:lnTo>
                  <a:pt x="1444337" y="183188"/>
                </a:lnTo>
                <a:cubicBezTo>
                  <a:pt x="1443952" y="183034"/>
                  <a:pt x="1443567" y="182726"/>
                  <a:pt x="1443336" y="182418"/>
                </a:cubicBezTo>
                <a:lnTo>
                  <a:pt x="1435793" y="173259"/>
                </a:lnTo>
                <a:lnTo>
                  <a:pt x="1431867" y="171027"/>
                </a:lnTo>
                <a:lnTo>
                  <a:pt x="1428096" y="171027"/>
                </a:lnTo>
                <a:lnTo>
                  <a:pt x="1420245" y="172643"/>
                </a:lnTo>
                <a:cubicBezTo>
                  <a:pt x="1419937" y="172720"/>
                  <a:pt x="1419629" y="172720"/>
                  <a:pt x="1419321" y="172643"/>
                </a:cubicBezTo>
                <a:lnTo>
                  <a:pt x="1414857" y="172105"/>
                </a:lnTo>
                <a:cubicBezTo>
                  <a:pt x="1414626" y="172105"/>
                  <a:pt x="1414318" y="172028"/>
                  <a:pt x="1414087" y="171873"/>
                </a:cubicBezTo>
                <a:lnTo>
                  <a:pt x="1410162" y="170180"/>
                </a:lnTo>
                <a:cubicBezTo>
                  <a:pt x="1409931" y="170103"/>
                  <a:pt x="1409700" y="169949"/>
                  <a:pt x="1409469" y="169719"/>
                </a:cubicBezTo>
                <a:lnTo>
                  <a:pt x="1399078" y="160944"/>
                </a:lnTo>
                <a:lnTo>
                  <a:pt x="1392613" y="157711"/>
                </a:lnTo>
                <a:lnTo>
                  <a:pt x="1385070" y="155248"/>
                </a:lnTo>
                <a:lnTo>
                  <a:pt x="1380144" y="155633"/>
                </a:lnTo>
                <a:lnTo>
                  <a:pt x="1379759" y="155633"/>
                </a:lnTo>
                <a:lnTo>
                  <a:pt x="1376834" y="160251"/>
                </a:lnTo>
                <a:lnTo>
                  <a:pt x="1375295" y="166024"/>
                </a:lnTo>
                <a:cubicBezTo>
                  <a:pt x="1375141" y="166640"/>
                  <a:pt x="1374756" y="167178"/>
                  <a:pt x="1374294" y="167563"/>
                </a:cubicBezTo>
                <a:lnTo>
                  <a:pt x="1369753" y="170950"/>
                </a:lnTo>
                <a:cubicBezTo>
                  <a:pt x="1369445" y="171181"/>
                  <a:pt x="1368983" y="171412"/>
                  <a:pt x="1368598" y="171489"/>
                </a:cubicBezTo>
                <a:lnTo>
                  <a:pt x="1362441" y="172643"/>
                </a:lnTo>
                <a:cubicBezTo>
                  <a:pt x="1362210" y="172643"/>
                  <a:pt x="1362056" y="172720"/>
                  <a:pt x="1361825" y="172720"/>
                </a:cubicBezTo>
                <a:lnTo>
                  <a:pt x="1361825" y="172720"/>
                </a:lnTo>
                <a:lnTo>
                  <a:pt x="1361825" y="172720"/>
                </a:lnTo>
                <a:lnTo>
                  <a:pt x="1348355" y="172181"/>
                </a:lnTo>
                <a:cubicBezTo>
                  <a:pt x="1348124" y="172181"/>
                  <a:pt x="1347816" y="172105"/>
                  <a:pt x="1347586" y="172028"/>
                </a:cubicBezTo>
                <a:lnTo>
                  <a:pt x="1344199" y="170873"/>
                </a:lnTo>
                <a:cubicBezTo>
                  <a:pt x="1343583" y="170642"/>
                  <a:pt x="1343121" y="170257"/>
                  <a:pt x="1342736" y="169795"/>
                </a:cubicBezTo>
                <a:lnTo>
                  <a:pt x="1340504" y="166408"/>
                </a:lnTo>
                <a:lnTo>
                  <a:pt x="1331268" y="146319"/>
                </a:lnTo>
                <a:lnTo>
                  <a:pt x="1322340" y="121227"/>
                </a:lnTo>
                <a:lnTo>
                  <a:pt x="1308562" y="103601"/>
                </a:lnTo>
                <a:cubicBezTo>
                  <a:pt x="1308254" y="103217"/>
                  <a:pt x="1308023" y="102755"/>
                  <a:pt x="1307946" y="102216"/>
                </a:cubicBezTo>
                <a:lnTo>
                  <a:pt x="1307407" y="97752"/>
                </a:lnTo>
                <a:cubicBezTo>
                  <a:pt x="1307330" y="97213"/>
                  <a:pt x="1307407" y="96674"/>
                  <a:pt x="1307715" y="96136"/>
                </a:cubicBezTo>
                <a:lnTo>
                  <a:pt x="1309793" y="91902"/>
                </a:lnTo>
                <a:lnTo>
                  <a:pt x="1311333" y="85821"/>
                </a:lnTo>
                <a:lnTo>
                  <a:pt x="1311333" y="79818"/>
                </a:lnTo>
                <a:lnTo>
                  <a:pt x="1309793" y="74584"/>
                </a:lnTo>
                <a:lnTo>
                  <a:pt x="1307176" y="69427"/>
                </a:lnTo>
                <a:lnTo>
                  <a:pt x="1296093" y="53417"/>
                </a:lnTo>
                <a:lnTo>
                  <a:pt x="1291552" y="48337"/>
                </a:lnTo>
                <a:lnTo>
                  <a:pt x="1290243" y="47491"/>
                </a:lnTo>
                <a:lnTo>
                  <a:pt x="1288088" y="46105"/>
                </a:lnTo>
                <a:lnTo>
                  <a:pt x="1284470" y="46105"/>
                </a:lnTo>
                <a:lnTo>
                  <a:pt x="1277158" y="49723"/>
                </a:lnTo>
                <a:cubicBezTo>
                  <a:pt x="1276850" y="49877"/>
                  <a:pt x="1276542" y="49954"/>
                  <a:pt x="1276235" y="50030"/>
                </a:cubicBezTo>
                <a:lnTo>
                  <a:pt x="1271770" y="50569"/>
                </a:lnTo>
                <a:lnTo>
                  <a:pt x="1271770" y="50569"/>
                </a:lnTo>
                <a:lnTo>
                  <a:pt x="1271770" y="50569"/>
                </a:lnTo>
                <a:cubicBezTo>
                  <a:pt x="1271386" y="50646"/>
                  <a:pt x="1270924" y="50569"/>
                  <a:pt x="1270539" y="50416"/>
                </a:cubicBezTo>
                <a:lnTo>
                  <a:pt x="1263765" y="48183"/>
                </a:lnTo>
                <a:lnTo>
                  <a:pt x="1248757" y="40717"/>
                </a:lnTo>
                <a:lnTo>
                  <a:pt x="1241906" y="38639"/>
                </a:lnTo>
                <a:lnTo>
                  <a:pt x="1233286" y="35175"/>
                </a:lnTo>
                <a:cubicBezTo>
                  <a:pt x="1232670" y="34945"/>
                  <a:pt x="1232208" y="34483"/>
                  <a:pt x="1231823" y="33944"/>
                </a:cubicBezTo>
                <a:lnTo>
                  <a:pt x="1228436" y="27786"/>
                </a:lnTo>
                <a:cubicBezTo>
                  <a:pt x="1228283" y="27555"/>
                  <a:pt x="1228205" y="27325"/>
                  <a:pt x="1228128" y="27016"/>
                </a:cubicBezTo>
                <a:lnTo>
                  <a:pt x="1224896" y="11854"/>
                </a:lnTo>
                <a:lnTo>
                  <a:pt x="1220431" y="5619"/>
                </a:lnTo>
                <a:lnTo>
                  <a:pt x="1214659" y="5619"/>
                </a:lnTo>
                <a:lnTo>
                  <a:pt x="1207578" y="8929"/>
                </a:lnTo>
                <a:lnTo>
                  <a:pt x="1199419" y="12700"/>
                </a:lnTo>
                <a:cubicBezTo>
                  <a:pt x="1199034" y="12854"/>
                  <a:pt x="1198649" y="12931"/>
                  <a:pt x="1198264" y="12931"/>
                </a:cubicBezTo>
                <a:lnTo>
                  <a:pt x="1192107" y="12931"/>
                </a:lnTo>
                <a:lnTo>
                  <a:pt x="1185641" y="12315"/>
                </a:lnTo>
                <a:cubicBezTo>
                  <a:pt x="1185410" y="12315"/>
                  <a:pt x="1185179" y="12238"/>
                  <a:pt x="1184949" y="12161"/>
                </a:cubicBezTo>
                <a:lnTo>
                  <a:pt x="1178791" y="9929"/>
                </a:lnTo>
                <a:lnTo>
                  <a:pt x="1172864" y="7005"/>
                </a:lnTo>
                <a:cubicBezTo>
                  <a:pt x="1172557" y="6850"/>
                  <a:pt x="1172325" y="6696"/>
                  <a:pt x="1172172" y="6466"/>
                </a:cubicBezTo>
                <a:lnTo>
                  <a:pt x="1165706" y="0"/>
                </a:lnTo>
                <a:lnTo>
                  <a:pt x="1142384" y="23322"/>
                </a:lnTo>
                <a:cubicBezTo>
                  <a:pt x="1142230" y="23553"/>
                  <a:pt x="1142000" y="23707"/>
                  <a:pt x="1141769" y="23784"/>
                </a:cubicBezTo>
                <a:lnTo>
                  <a:pt x="1122064" y="34483"/>
                </a:lnTo>
                <a:lnTo>
                  <a:pt x="1052099" y="65501"/>
                </a:lnTo>
                <a:lnTo>
                  <a:pt x="1036243" y="76200"/>
                </a:lnTo>
                <a:lnTo>
                  <a:pt x="1028623" y="81357"/>
                </a:lnTo>
                <a:lnTo>
                  <a:pt x="1015230" y="96905"/>
                </a:lnTo>
                <a:lnTo>
                  <a:pt x="1010920" y="112607"/>
                </a:lnTo>
                <a:lnTo>
                  <a:pt x="1005147" y="124845"/>
                </a:lnTo>
                <a:cubicBezTo>
                  <a:pt x="1004993" y="125153"/>
                  <a:pt x="1004840" y="125384"/>
                  <a:pt x="1004609" y="125615"/>
                </a:cubicBezTo>
                <a:lnTo>
                  <a:pt x="1000683" y="129540"/>
                </a:lnTo>
                <a:lnTo>
                  <a:pt x="996758" y="133466"/>
                </a:lnTo>
                <a:cubicBezTo>
                  <a:pt x="996527" y="133696"/>
                  <a:pt x="996219" y="133927"/>
                  <a:pt x="995911" y="134082"/>
                </a:cubicBezTo>
                <a:lnTo>
                  <a:pt x="992370" y="135621"/>
                </a:lnTo>
                <a:lnTo>
                  <a:pt x="984135" y="139161"/>
                </a:lnTo>
                <a:cubicBezTo>
                  <a:pt x="983981" y="139238"/>
                  <a:pt x="983750" y="139315"/>
                  <a:pt x="983596" y="139315"/>
                </a:cubicBezTo>
                <a:lnTo>
                  <a:pt x="968972" y="142163"/>
                </a:lnTo>
                <a:cubicBezTo>
                  <a:pt x="968818" y="142240"/>
                  <a:pt x="968587" y="142240"/>
                  <a:pt x="968433" y="142240"/>
                </a:cubicBezTo>
                <a:lnTo>
                  <a:pt x="916709" y="141701"/>
                </a:lnTo>
                <a:lnTo>
                  <a:pt x="905780" y="143318"/>
                </a:lnTo>
                <a:lnTo>
                  <a:pt x="897544" y="147397"/>
                </a:lnTo>
                <a:lnTo>
                  <a:pt x="883227" y="161175"/>
                </a:lnTo>
                <a:cubicBezTo>
                  <a:pt x="883073" y="161329"/>
                  <a:pt x="882842" y="161483"/>
                  <a:pt x="882612" y="161636"/>
                </a:cubicBezTo>
                <a:lnTo>
                  <a:pt x="873221" y="166563"/>
                </a:lnTo>
                <a:lnTo>
                  <a:pt x="862754" y="172105"/>
                </a:lnTo>
                <a:lnTo>
                  <a:pt x="857443" y="177954"/>
                </a:lnTo>
                <a:lnTo>
                  <a:pt x="852824" y="185728"/>
                </a:lnTo>
                <a:lnTo>
                  <a:pt x="845974" y="197196"/>
                </a:lnTo>
                <a:lnTo>
                  <a:pt x="843049" y="201122"/>
                </a:lnTo>
                <a:lnTo>
                  <a:pt x="839124" y="206433"/>
                </a:lnTo>
                <a:lnTo>
                  <a:pt x="830426" y="215207"/>
                </a:lnTo>
                <a:lnTo>
                  <a:pt x="824345" y="224444"/>
                </a:lnTo>
                <a:lnTo>
                  <a:pt x="822190" y="235681"/>
                </a:lnTo>
                <a:lnTo>
                  <a:pt x="822267" y="248689"/>
                </a:lnTo>
                <a:lnTo>
                  <a:pt x="822806" y="259234"/>
                </a:lnTo>
                <a:cubicBezTo>
                  <a:pt x="822806" y="259465"/>
                  <a:pt x="822806" y="259696"/>
                  <a:pt x="822729" y="259850"/>
                </a:cubicBezTo>
                <a:lnTo>
                  <a:pt x="821344" y="267701"/>
                </a:lnTo>
                <a:lnTo>
                  <a:pt x="821036" y="269394"/>
                </a:lnTo>
                <a:cubicBezTo>
                  <a:pt x="820959" y="269933"/>
                  <a:pt x="820651" y="270472"/>
                  <a:pt x="820266" y="270856"/>
                </a:cubicBezTo>
                <a:lnTo>
                  <a:pt x="815725" y="275321"/>
                </a:lnTo>
                <a:lnTo>
                  <a:pt x="805411" y="283941"/>
                </a:lnTo>
                <a:cubicBezTo>
                  <a:pt x="805026" y="284249"/>
                  <a:pt x="804564" y="284480"/>
                  <a:pt x="804102" y="284557"/>
                </a:cubicBezTo>
                <a:lnTo>
                  <a:pt x="787246" y="287405"/>
                </a:lnTo>
                <a:cubicBezTo>
                  <a:pt x="786553" y="287559"/>
                  <a:pt x="785861" y="287328"/>
                  <a:pt x="785245" y="287020"/>
                </a:cubicBezTo>
                <a:lnTo>
                  <a:pt x="772314" y="278553"/>
                </a:lnTo>
                <a:cubicBezTo>
                  <a:pt x="772160" y="278476"/>
                  <a:pt x="772006" y="278323"/>
                  <a:pt x="771852" y="278169"/>
                </a:cubicBezTo>
                <a:lnTo>
                  <a:pt x="760307" y="266623"/>
                </a:lnTo>
                <a:lnTo>
                  <a:pt x="749993" y="260235"/>
                </a:lnTo>
                <a:lnTo>
                  <a:pt x="742219" y="263468"/>
                </a:lnTo>
                <a:lnTo>
                  <a:pt x="730750" y="273858"/>
                </a:lnTo>
                <a:lnTo>
                  <a:pt x="722361" y="283249"/>
                </a:lnTo>
                <a:lnTo>
                  <a:pt x="712970" y="293870"/>
                </a:lnTo>
                <a:lnTo>
                  <a:pt x="708198" y="301875"/>
                </a:lnTo>
                <a:lnTo>
                  <a:pt x="704042" y="307186"/>
                </a:lnTo>
                <a:lnTo>
                  <a:pt x="704042" y="307186"/>
                </a:lnTo>
                <a:lnTo>
                  <a:pt x="704042" y="307186"/>
                </a:lnTo>
                <a:cubicBezTo>
                  <a:pt x="703580" y="307802"/>
                  <a:pt x="702887" y="308187"/>
                  <a:pt x="702118" y="308264"/>
                </a:cubicBezTo>
                <a:lnTo>
                  <a:pt x="697038" y="308802"/>
                </a:lnTo>
                <a:lnTo>
                  <a:pt x="696499" y="308879"/>
                </a:lnTo>
                <a:cubicBezTo>
                  <a:pt x="696422" y="308879"/>
                  <a:pt x="696345" y="308879"/>
                  <a:pt x="696191" y="308879"/>
                </a:cubicBezTo>
                <a:cubicBezTo>
                  <a:pt x="695806" y="308879"/>
                  <a:pt x="695344" y="308802"/>
                  <a:pt x="695036" y="308649"/>
                </a:cubicBezTo>
                <a:cubicBezTo>
                  <a:pt x="695036" y="308649"/>
                  <a:pt x="695036" y="308649"/>
                  <a:pt x="695036" y="308649"/>
                </a:cubicBezTo>
                <a:lnTo>
                  <a:pt x="685492" y="304107"/>
                </a:lnTo>
                <a:lnTo>
                  <a:pt x="675563" y="297719"/>
                </a:lnTo>
                <a:lnTo>
                  <a:pt x="635693" y="265161"/>
                </a:lnTo>
                <a:lnTo>
                  <a:pt x="625610" y="261158"/>
                </a:lnTo>
                <a:lnTo>
                  <a:pt x="623609" y="261543"/>
                </a:lnTo>
                <a:lnTo>
                  <a:pt x="616219" y="263082"/>
                </a:lnTo>
                <a:lnTo>
                  <a:pt x="611293" y="266238"/>
                </a:lnTo>
                <a:lnTo>
                  <a:pt x="602596" y="271780"/>
                </a:lnTo>
                <a:cubicBezTo>
                  <a:pt x="602288" y="272011"/>
                  <a:pt x="601980" y="272088"/>
                  <a:pt x="601595" y="272165"/>
                </a:cubicBezTo>
                <a:lnTo>
                  <a:pt x="575733" y="277245"/>
                </a:lnTo>
                <a:lnTo>
                  <a:pt x="575733" y="277245"/>
                </a:lnTo>
                <a:lnTo>
                  <a:pt x="575733" y="277245"/>
                </a:lnTo>
                <a:cubicBezTo>
                  <a:pt x="575041" y="277399"/>
                  <a:pt x="574271" y="277245"/>
                  <a:pt x="573655" y="276860"/>
                </a:cubicBezTo>
                <a:lnTo>
                  <a:pt x="532553" y="249228"/>
                </a:lnTo>
                <a:lnTo>
                  <a:pt x="520084" y="258003"/>
                </a:lnTo>
                <a:lnTo>
                  <a:pt x="511310" y="264237"/>
                </a:lnTo>
                <a:lnTo>
                  <a:pt x="507076" y="268779"/>
                </a:lnTo>
                <a:lnTo>
                  <a:pt x="503074" y="273012"/>
                </a:lnTo>
                <a:cubicBezTo>
                  <a:pt x="502766" y="273397"/>
                  <a:pt x="502304" y="273628"/>
                  <a:pt x="501843" y="273781"/>
                </a:cubicBezTo>
                <a:lnTo>
                  <a:pt x="492837" y="276629"/>
                </a:lnTo>
                <a:cubicBezTo>
                  <a:pt x="492529" y="276706"/>
                  <a:pt x="492298" y="276783"/>
                  <a:pt x="491990" y="276783"/>
                </a:cubicBezTo>
                <a:lnTo>
                  <a:pt x="482138" y="276783"/>
                </a:lnTo>
                <a:lnTo>
                  <a:pt x="469515" y="279554"/>
                </a:lnTo>
                <a:cubicBezTo>
                  <a:pt x="469207" y="279631"/>
                  <a:pt x="468977" y="279631"/>
                  <a:pt x="468669" y="279631"/>
                </a:cubicBezTo>
                <a:lnTo>
                  <a:pt x="453506" y="278476"/>
                </a:lnTo>
                <a:cubicBezTo>
                  <a:pt x="452967" y="278400"/>
                  <a:pt x="452428" y="278246"/>
                  <a:pt x="451966" y="277938"/>
                </a:cubicBezTo>
                <a:lnTo>
                  <a:pt x="437342" y="266700"/>
                </a:lnTo>
                <a:lnTo>
                  <a:pt x="423026" y="252384"/>
                </a:lnTo>
                <a:lnTo>
                  <a:pt x="411326" y="243378"/>
                </a:lnTo>
                <a:lnTo>
                  <a:pt x="405938" y="241608"/>
                </a:lnTo>
                <a:lnTo>
                  <a:pt x="403937" y="242301"/>
                </a:lnTo>
                <a:lnTo>
                  <a:pt x="400935" y="244764"/>
                </a:lnTo>
                <a:lnTo>
                  <a:pt x="396779" y="247458"/>
                </a:lnTo>
                <a:lnTo>
                  <a:pt x="394470" y="248920"/>
                </a:lnTo>
                <a:cubicBezTo>
                  <a:pt x="394162" y="249151"/>
                  <a:pt x="393700" y="249305"/>
                  <a:pt x="393315" y="249305"/>
                </a:cubicBezTo>
                <a:lnTo>
                  <a:pt x="384848" y="250460"/>
                </a:lnTo>
                <a:lnTo>
                  <a:pt x="366992" y="249921"/>
                </a:lnTo>
                <a:lnTo>
                  <a:pt x="350366" y="251075"/>
                </a:lnTo>
                <a:lnTo>
                  <a:pt x="350366" y="251075"/>
                </a:lnTo>
                <a:lnTo>
                  <a:pt x="350366" y="251075"/>
                </a:lnTo>
                <a:cubicBezTo>
                  <a:pt x="350135" y="251075"/>
                  <a:pt x="349981" y="251075"/>
                  <a:pt x="349750" y="251075"/>
                </a:cubicBezTo>
                <a:lnTo>
                  <a:pt x="321656" y="246611"/>
                </a:lnTo>
                <a:cubicBezTo>
                  <a:pt x="321348" y="246534"/>
                  <a:pt x="321041" y="246457"/>
                  <a:pt x="320733" y="246303"/>
                </a:cubicBezTo>
                <a:lnTo>
                  <a:pt x="315653" y="243455"/>
                </a:lnTo>
                <a:cubicBezTo>
                  <a:pt x="315191" y="243225"/>
                  <a:pt x="314806" y="242840"/>
                  <a:pt x="314575" y="242378"/>
                </a:cubicBezTo>
                <a:lnTo>
                  <a:pt x="311727" y="237298"/>
                </a:lnTo>
                <a:lnTo>
                  <a:pt x="307340" y="226368"/>
                </a:lnTo>
                <a:lnTo>
                  <a:pt x="305108" y="224521"/>
                </a:lnTo>
                <a:lnTo>
                  <a:pt x="302260" y="224136"/>
                </a:lnTo>
                <a:lnTo>
                  <a:pt x="293563" y="224675"/>
                </a:lnTo>
                <a:cubicBezTo>
                  <a:pt x="293332" y="224675"/>
                  <a:pt x="293101" y="224675"/>
                  <a:pt x="292870" y="224598"/>
                </a:cubicBezTo>
                <a:lnTo>
                  <a:pt x="292331" y="224521"/>
                </a:lnTo>
                <a:lnTo>
                  <a:pt x="290099" y="224059"/>
                </a:lnTo>
                <a:cubicBezTo>
                  <a:pt x="289637" y="223982"/>
                  <a:pt x="289252" y="223751"/>
                  <a:pt x="288867" y="223520"/>
                </a:cubicBezTo>
                <a:lnTo>
                  <a:pt x="286019" y="221288"/>
                </a:lnTo>
                <a:cubicBezTo>
                  <a:pt x="285789" y="221057"/>
                  <a:pt x="285558" y="220826"/>
                  <a:pt x="285404" y="220518"/>
                </a:cubicBezTo>
                <a:cubicBezTo>
                  <a:pt x="285327" y="220441"/>
                  <a:pt x="285327" y="220287"/>
                  <a:pt x="285327" y="220211"/>
                </a:cubicBezTo>
                <a:cubicBezTo>
                  <a:pt x="285250" y="219980"/>
                  <a:pt x="285096" y="219825"/>
                  <a:pt x="285096" y="219595"/>
                </a:cubicBezTo>
                <a:lnTo>
                  <a:pt x="284557" y="216747"/>
                </a:lnTo>
                <a:cubicBezTo>
                  <a:pt x="284480" y="216362"/>
                  <a:pt x="284480" y="215977"/>
                  <a:pt x="284557" y="215592"/>
                </a:cubicBezTo>
                <a:lnTo>
                  <a:pt x="286096" y="208973"/>
                </a:lnTo>
                <a:lnTo>
                  <a:pt x="285866" y="208126"/>
                </a:lnTo>
                <a:lnTo>
                  <a:pt x="284865" y="207126"/>
                </a:lnTo>
                <a:lnTo>
                  <a:pt x="281324" y="206664"/>
                </a:lnTo>
                <a:cubicBezTo>
                  <a:pt x="281016" y="206587"/>
                  <a:pt x="280708" y="206510"/>
                  <a:pt x="280401" y="206356"/>
                </a:cubicBezTo>
                <a:lnTo>
                  <a:pt x="278169" y="205201"/>
                </a:lnTo>
                <a:lnTo>
                  <a:pt x="267239" y="198351"/>
                </a:lnTo>
                <a:lnTo>
                  <a:pt x="261466" y="195965"/>
                </a:lnTo>
                <a:lnTo>
                  <a:pt x="257079" y="195965"/>
                </a:lnTo>
                <a:lnTo>
                  <a:pt x="246996" y="201276"/>
                </a:lnTo>
                <a:lnTo>
                  <a:pt x="241762" y="203585"/>
                </a:lnTo>
                <a:cubicBezTo>
                  <a:pt x="241377" y="203739"/>
                  <a:pt x="240992" y="203816"/>
                  <a:pt x="240607" y="203816"/>
                </a:cubicBezTo>
                <a:lnTo>
                  <a:pt x="233834" y="203816"/>
                </a:lnTo>
                <a:lnTo>
                  <a:pt x="205278" y="198274"/>
                </a:lnTo>
                <a:lnTo>
                  <a:pt x="0" y="261928"/>
                </a:lnTo>
                <a:lnTo>
                  <a:pt x="231" y="262544"/>
                </a:lnTo>
                <a:lnTo>
                  <a:pt x="18088" y="301644"/>
                </a:lnTo>
                <a:cubicBezTo>
                  <a:pt x="18396" y="302337"/>
                  <a:pt x="18396" y="303107"/>
                  <a:pt x="18165" y="303877"/>
                </a:cubicBezTo>
                <a:lnTo>
                  <a:pt x="17010" y="306725"/>
                </a:lnTo>
                <a:cubicBezTo>
                  <a:pt x="16856" y="307109"/>
                  <a:pt x="16549" y="307494"/>
                  <a:pt x="16241" y="307802"/>
                </a:cubicBezTo>
                <a:lnTo>
                  <a:pt x="12161" y="311343"/>
                </a:lnTo>
                <a:lnTo>
                  <a:pt x="11007" y="313729"/>
                </a:lnTo>
                <a:lnTo>
                  <a:pt x="10545" y="319655"/>
                </a:lnTo>
                <a:lnTo>
                  <a:pt x="12777" y="323735"/>
                </a:lnTo>
                <a:lnTo>
                  <a:pt x="25323" y="337897"/>
                </a:lnTo>
                <a:lnTo>
                  <a:pt x="26939" y="339128"/>
                </a:lnTo>
                <a:lnTo>
                  <a:pt x="30018" y="339976"/>
                </a:lnTo>
                <a:lnTo>
                  <a:pt x="35791" y="339976"/>
                </a:lnTo>
                <a:cubicBezTo>
                  <a:pt x="36099" y="339976"/>
                  <a:pt x="36407" y="340052"/>
                  <a:pt x="36715" y="340129"/>
                </a:cubicBezTo>
                <a:lnTo>
                  <a:pt x="40101" y="341284"/>
                </a:lnTo>
                <a:cubicBezTo>
                  <a:pt x="40871" y="341515"/>
                  <a:pt x="41487" y="342130"/>
                  <a:pt x="41795" y="342900"/>
                </a:cubicBezTo>
                <a:cubicBezTo>
                  <a:pt x="42102" y="343670"/>
                  <a:pt x="42026" y="344516"/>
                  <a:pt x="41641" y="345286"/>
                </a:cubicBezTo>
                <a:lnTo>
                  <a:pt x="38947" y="350212"/>
                </a:lnTo>
                <a:lnTo>
                  <a:pt x="40332" y="352983"/>
                </a:lnTo>
                <a:lnTo>
                  <a:pt x="43950" y="356601"/>
                </a:lnTo>
                <a:cubicBezTo>
                  <a:pt x="44181" y="356832"/>
                  <a:pt x="44335" y="357063"/>
                  <a:pt x="44488" y="357294"/>
                </a:cubicBezTo>
                <a:lnTo>
                  <a:pt x="46721" y="361758"/>
                </a:lnTo>
                <a:cubicBezTo>
                  <a:pt x="47106" y="362528"/>
                  <a:pt x="47106" y="363451"/>
                  <a:pt x="46721" y="364298"/>
                </a:cubicBezTo>
                <a:lnTo>
                  <a:pt x="44488" y="368762"/>
                </a:lnTo>
                <a:cubicBezTo>
                  <a:pt x="44027" y="369686"/>
                  <a:pt x="43026" y="370302"/>
                  <a:pt x="41949" y="370302"/>
                </a:cubicBezTo>
                <a:lnTo>
                  <a:pt x="36869" y="370302"/>
                </a:lnTo>
                <a:lnTo>
                  <a:pt x="30711" y="369224"/>
                </a:lnTo>
                <a:lnTo>
                  <a:pt x="27401" y="369993"/>
                </a:lnTo>
                <a:lnTo>
                  <a:pt x="26555" y="371456"/>
                </a:lnTo>
                <a:lnTo>
                  <a:pt x="27632" y="373380"/>
                </a:lnTo>
                <a:lnTo>
                  <a:pt x="36638" y="379230"/>
                </a:lnTo>
                <a:cubicBezTo>
                  <a:pt x="36946" y="379461"/>
                  <a:pt x="37254" y="379692"/>
                  <a:pt x="37484" y="379999"/>
                </a:cubicBezTo>
                <a:lnTo>
                  <a:pt x="40871" y="385080"/>
                </a:lnTo>
                <a:cubicBezTo>
                  <a:pt x="41025" y="385310"/>
                  <a:pt x="41102" y="385541"/>
                  <a:pt x="41179" y="385772"/>
                </a:cubicBezTo>
                <a:lnTo>
                  <a:pt x="46644" y="402244"/>
                </a:lnTo>
                <a:lnTo>
                  <a:pt x="54418" y="412635"/>
                </a:lnTo>
                <a:lnTo>
                  <a:pt x="63577" y="417715"/>
                </a:lnTo>
                <a:lnTo>
                  <a:pt x="85590" y="421563"/>
                </a:lnTo>
                <a:lnTo>
                  <a:pt x="108604" y="430491"/>
                </a:lnTo>
                <a:lnTo>
                  <a:pt x="116532" y="430030"/>
                </a:lnTo>
                <a:lnTo>
                  <a:pt x="121997" y="420178"/>
                </a:lnTo>
                <a:cubicBezTo>
                  <a:pt x="122459" y="419408"/>
                  <a:pt x="123229" y="418869"/>
                  <a:pt x="124152" y="418715"/>
                </a:cubicBezTo>
                <a:cubicBezTo>
                  <a:pt x="125076" y="418638"/>
                  <a:pt x="126000" y="418946"/>
                  <a:pt x="126538" y="419639"/>
                </a:cubicBezTo>
                <a:lnTo>
                  <a:pt x="130464" y="424180"/>
                </a:lnTo>
                <a:cubicBezTo>
                  <a:pt x="130695" y="424488"/>
                  <a:pt x="130848" y="424796"/>
                  <a:pt x="131003" y="425104"/>
                </a:cubicBezTo>
                <a:lnTo>
                  <a:pt x="140008" y="450966"/>
                </a:lnTo>
                <a:lnTo>
                  <a:pt x="141316" y="453506"/>
                </a:lnTo>
                <a:lnTo>
                  <a:pt x="143856" y="455661"/>
                </a:lnTo>
                <a:lnTo>
                  <a:pt x="147089" y="456892"/>
                </a:lnTo>
                <a:lnTo>
                  <a:pt x="147705" y="456738"/>
                </a:lnTo>
                <a:lnTo>
                  <a:pt x="148860" y="455584"/>
                </a:lnTo>
                <a:cubicBezTo>
                  <a:pt x="149090" y="455353"/>
                  <a:pt x="149321" y="455199"/>
                  <a:pt x="149552" y="455045"/>
                </a:cubicBezTo>
                <a:lnTo>
                  <a:pt x="153324" y="453198"/>
                </a:lnTo>
                <a:lnTo>
                  <a:pt x="155171" y="449965"/>
                </a:lnTo>
                <a:cubicBezTo>
                  <a:pt x="155479" y="449503"/>
                  <a:pt x="155864" y="449118"/>
                  <a:pt x="156325" y="448810"/>
                </a:cubicBezTo>
                <a:lnTo>
                  <a:pt x="158558" y="447656"/>
                </a:lnTo>
                <a:cubicBezTo>
                  <a:pt x="159635" y="447117"/>
                  <a:pt x="160944" y="447348"/>
                  <a:pt x="161790" y="448195"/>
                </a:cubicBezTo>
                <a:lnTo>
                  <a:pt x="164638" y="451043"/>
                </a:lnTo>
                <a:cubicBezTo>
                  <a:pt x="165023" y="451427"/>
                  <a:pt x="165331" y="451966"/>
                  <a:pt x="165408" y="452582"/>
                </a:cubicBezTo>
                <a:lnTo>
                  <a:pt x="165947" y="455969"/>
                </a:lnTo>
                <a:cubicBezTo>
                  <a:pt x="166024" y="456584"/>
                  <a:pt x="165947" y="457200"/>
                  <a:pt x="165639" y="457739"/>
                </a:cubicBezTo>
                <a:lnTo>
                  <a:pt x="162714" y="463050"/>
                </a:lnTo>
                <a:lnTo>
                  <a:pt x="162868" y="464128"/>
                </a:lnTo>
                <a:lnTo>
                  <a:pt x="165793" y="465744"/>
                </a:lnTo>
                <a:lnTo>
                  <a:pt x="176569" y="463204"/>
                </a:lnTo>
                <a:cubicBezTo>
                  <a:pt x="177107" y="463050"/>
                  <a:pt x="177646" y="463127"/>
                  <a:pt x="178185" y="463281"/>
                </a:cubicBezTo>
                <a:lnTo>
                  <a:pt x="184343" y="465513"/>
                </a:lnTo>
                <a:cubicBezTo>
                  <a:pt x="184881" y="465744"/>
                  <a:pt x="185420" y="466128"/>
                  <a:pt x="185728" y="466590"/>
                </a:cubicBezTo>
                <a:lnTo>
                  <a:pt x="187960" y="469977"/>
                </a:lnTo>
                <a:cubicBezTo>
                  <a:pt x="188114" y="470131"/>
                  <a:pt x="188191" y="470362"/>
                  <a:pt x="188268" y="470593"/>
                </a:cubicBezTo>
                <a:lnTo>
                  <a:pt x="193810" y="485525"/>
                </a:lnTo>
                <a:lnTo>
                  <a:pt x="200198" y="495685"/>
                </a:lnTo>
                <a:lnTo>
                  <a:pt x="203893" y="499379"/>
                </a:lnTo>
                <a:lnTo>
                  <a:pt x="208280" y="502227"/>
                </a:lnTo>
                <a:lnTo>
                  <a:pt x="218132" y="506076"/>
                </a:lnTo>
                <a:lnTo>
                  <a:pt x="223828" y="507076"/>
                </a:lnTo>
                <a:lnTo>
                  <a:pt x="227061" y="507076"/>
                </a:lnTo>
                <a:lnTo>
                  <a:pt x="231987" y="504383"/>
                </a:lnTo>
                <a:lnTo>
                  <a:pt x="237759" y="495454"/>
                </a:lnTo>
                <a:cubicBezTo>
                  <a:pt x="238067" y="494992"/>
                  <a:pt x="238529" y="494607"/>
                  <a:pt x="239068" y="494377"/>
                </a:cubicBezTo>
                <a:lnTo>
                  <a:pt x="244687" y="492144"/>
                </a:lnTo>
                <a:cubicBezTo>
                  <a:pt x="245995" y="491605"/>
                  <a:pt x="247612" y="492221"/>
                  <a:pt x="248227" y="493530"/>
                </a:cubicBezTo>
                <a:lnTo>
                  <a:pt x="251460" y="499918"/>
                </a:lnTo>
                <a:lnTo>
                  <a:pt x="255924" y="504922"/>
                </a:lnTo>
                <a:lnTo>
                  <a:pt x="262467" y="508462"/>
                </a:lnTo>
                <a:lnTo>
                  <a:pt x="275090" y="511233"/>
                </a:lnTo>
                <a:cubicBezTo>
                  <a:pt x="275475" y="511310"/>
                  <a:pt x="275783" y="511464"/>
                  <a:pt x="276090" y="511772"/>
                </a:cubicBezTo>
                <a:lnTo>
                  <a:pt x="282941" y="517082"/>
                </a:lnTo>
                <a:lnTo>
                  <a:pt x="290869" y="519161"/>
                </a:lnTo>
                <a:cubicBezTo>
                  <a:pt x="291561" y="519315"/>
                  <a:pt x="292100" y="519777"/>
                  <a:pt x="292485" y="520315"/>
                </a:cubicBezTo>
                <a:lnTo>
                  <a:pt x="294717" y="523702"/>
                </a:lnTo>
                <a:cubicBezTo>
                  <a:pt x="294871" y="523933"/>
                  <a:pt x="295025" y="524241"/>
                  <a:pt x="295102" y="524549"/>
                </a:cubicBezTo>
                <a:lnTo>
                  <a:pt x="296179" y="528782"/>
                </a:lnTo>
                <a:lnTo>
                  <a:pt x="298873" y="534170"/>
                </a:lnTo>
                <a:cubicBezTo>
                  <a:pt x="299027" y="534401"/>
                  <a:pt x="299104" y="534632"/>
                  <a:pt x="299104" y="534939"/>
                </a:cubicBezTo>
                <a:lnTo>
                  <a:pt x="299797" y="538711"/>
                </a:lnTo>
                <a:lnTo>
                  <a:pt x="303338" y="538249"/>
                </a:lnTo>
                <a:cubicBezTo>
                  <a:pt x="303723" y="538172"/>
                  <a:pt x="304184" y="538249"/>
                  <a:pt x="304569" y="538403"/>
                </a:cubicBezTo>
                <a:lnTo>
                  <a:pt x="306262" y="538942"/>
                </a:lnTo>
                <a:cubicBezTo>
                  <a:pt x="307109" y="539250"/>
                  <a:pt x="307802" y="539943"/>
                  <a:pt x="308033" y="540789"/>
                </a:cubicBezTo>
                <a:lnTo>
                  <a:pt x="309726" y="546408"/>
                </a:lnTo>
                <a:cubicBezTo>
                  <a:pt x="309803" y="546639"/>
                  <a:pt x="309803" y="546793"/>
                  <a:pt x="309803" y="547024"/>
                </a:cubicBezTo>
                <a:lnTo>
                  <a:pt x="310727" y="556722"/>
                </a:lnTo>
                <a:lnTo>
                  <a:pt x="313959" y="561340"/>
                </a:lnTo>
                <a:lnTo>
                  <a:pt x="319424" y="563803"/>
                </a:lnTo>
                <a:cubicBezTo>
                  <a:pt x="320810" y="564419"/>
                  <a:pt x="321426" y="566035"/>
                  <a:pt x="320810" y="567498"/>
                </a:cubicBezTo>
                <a:lnTo>
                  <a:pt x="319117" y="571423"/>
                </a:lnTo>
                <a:cubicBezTo>
                  <a:pt x="319039" y="571654"/>
                  <a:pt x="318886" y="571885"/>
                  <a:pt x="318655" y="572116"/>
                </a:cubicBezTo>
                <a:lnTo>
                  <a:pt x="313806" y="577889"/>
                </a:lnTo>
                <a:lnTo>
                  <a:pt x="315730" y="581045"/>
                </a:lnTo>
                <a:lnTo>
                  <a:pt x="329045" y="587433"/>
                </a:lnTo>
                <a:cubicBezTo>
                  <a:pt x="329507" y="587664"/>
                  <a:pt x="329892" y="587972"/>
                  <a:pt x="330200" y="588433"/>
                </a:cubicBezTo>
                <a:lnTo>
                  <a:pt x="334433" y="594745"/>
                </a:lnTo>
                <a:lnTo>
                  <a:pt x="341899" y="600056"/>
                </a:lnTo>
                <a:cubicBezTo>
                  <a:pt x="342130" y="600210"/>
                  <a:pt x="342361" y="600441"/>
                  <a:pt x="342515" y="600749"/>
                </a:cubicBezTo>
                <a:lnTo>
                  <a:pt x="345363" y="604674"/>
                </a:lnTo>
                <a:cubicBezTo>
                  <a:pt x="345594" y="605059"/>
                  <a:pt x="345825" y="605444"/>
                  <a:pt x="345825" y="605906"/>
                </a:cubicBezTo>
                <a:lnTo>
                  <a:pt x="346364" y="609831"/>
                </a:lnTo>
                <a:lnTo>
                  <a:pt x="346980" y="619067"/>
                </a:lnTo>
                <a:lnTo>
                  <a:pt x="350828" y="634308"/>
                </a:lnTo>
                <a:cubicBezTo>
                  <a:pt x="350905" y="634538"/>
                  <a:pt x="350905" y="634769"/>
                  <a:pt x="350905" y="635000"/>
                </a:cubicBezTo>
                <a:lnTo>
                  <a:pt x="350905" y="642312"/>
                </a:lnTo>
                <a:cubicBezTo>
                  <a:pt x="350905" y="643390"/>
                  <a:pt x="350366" y="644314"/>
                  <a:pt x="349443" y="644775"/>
                </a:cubicBezTo>
                <a:lnTo>
                  <a:pt x="340745" y="649393"/>
                </a:lnTo>
                <a:lnTo>
                  <a:pt x="338359" y="654704"/>
                </a:lnTo>
                <a:lnTo>
                  <a:pt x="334049" y="666481"/>
                </a:lnTo>
                <a:lnTo>
                  <a:pt x="333048" y="679566"/>
                </a:lnTo>
                <a:lnTo>
                  <a:pt x="339898" y="687878"/>
                </a:lnTo>
                <a:lnTo>
                  <a:pt x="363682" y="702272"/>
                </a:lnTo>
                <a:cubicBezTo>
                  <a:pt x="364221" y="702580"/>
                  <a:pt x="364682" y="703118"/>
                  <a:pt x="364837" y="703734"/>
                </a:cubicBezTo>
                <a:lnTo>
                  <a:pt x="366992" y="709738"/>
                </a:lnTo>
                <a:lnTo>
                  <a:pt x="370609" y="709738"/>
                </a:lnTo>
                <a:lnTo>
                  <a:pt x="376151" y="710277"/>
                </a:lnTo>
                <a:lnTo>
                  <a:pt x="379769" y="709738"/>
                </a:lnTo>
                <a:cubicBezTo>
                  <a:pt x="380153" y="709661"/>
                  <a:pt x="380461" y="709738"/>
                  <a:pt x="380846" y="709815"/>
                </a:cubicBezTo>
                <a:lnTo>
                  <a:pt x="385387" y="710969"/>
                </a:lnTo>
                <a:cubicBezTo>
                  <a:pt x="385618" y="711046"/>
                  <a:pt x="385849" y="711123"/>
                  <a:pt x="386080" y="711200"/>
                </a:cubicBezTo>
                <a:lnTo>
                  <a:pt x="391160" y="714048"/>
                </a:lnTo>
                <a:cubicBezTo>
                  <a:pt x="391391" y="714125"/>
                  <a:pt x="391545" y="714279"/>
                  <a:pt x="391699" y="714433"/>
                </a:cubicBezTo>
                <a:lnTo>
                  <a:pt x="400089" y="722284"/>
                </a:lnTo>
                <a:lnTo>
                  <a:pt x="401320" y="722438"/>
                </a:lnTo>
                <a:lnTo>
                  <a:pt x="403167" y="719513"/>
                </a:lnTo>
                <a:cubicBezTo>
                  <a:pt x="403321" y="719282"/>
                  <a:pt x="403475" y="719128"/>
                  <a:pt x="403629" y="718897"/>
                </a:cubicBezTo>
                <a:lnTo>
                  <a:pt x="409787" y="713279"/>
                </a:lnTo>
                <a:cubicBezTo>
                  <a:pt x="410172" y="712970"/>
                  <a:pt x="410633" y="712740"/>
                  <a:pt x="411095" y="712586"/>
                </a:cubicBezTo>
                <a:lnTo>
                  <a:pt x="416714" y="711431"/>
                </a:lnTo>
                <a:cubicBezTo>
                  <a:pt x="417176" y="711354"/>
                  <a:pt x="417561" y="711354"/>
                  <a:pt x="418022" y="711508"/>
                </a:cubicBezTo>
                <a:lnTo>
                  <a:pt x="429491" y="714664"/>
                </a:lnTo>
                <a:lnTo>
                  <a:pt x="429876" y="714510"/>
                </a:lnTo>
                <a:lnTo>
                  <a:pt x="430799" y="706043"/>
                </a:lnTo>
                <a:cubicBezTo>
                  <a:pt x="430953" y="704581"/>
                  <a:pt x="432185" y="703503"/>
                  <a:pt x="433570" y="703503"/>
                </a:cubicBezTo>
                <a:lnTo>
                  <a:pt x="437496" y="703503"/>
                </a:lnTo>
                <a:cubicBezTo>
                  <a:pt x="438265" y="703503"/>
                  <a:pt x="439035" y="703811"/>
                  <a:pt x="439574" y="704427"/>
                </a:cubicBezTo>
                <a:lnTo>
                  <a:pt x="449503" y="715433"/>
                </a:lnTo>
                <a:lnTo>
                  <a:pt x="453198" y="718051"/>
                </a:lnTo>
                <a:lnTo>
                  <a:pt x="459586" y="721206"/>
                </a:lnTo>
                <a:cubicBezTo>
                  <a:pt x="460125" y="721514"/>
                  <a:pt x="460587" y="721899"/>
                  <a:pt x="460818" y="722438"/>
                </a:cubicBezTo>
                <a:lnTo>
                  <a:pt x="463050" y="726902"/>
                </a:lnTo>
                <a:cubicBezTo>
                  <a:pt x="463358" y="727441"/>
                  <a:pt x="463435" y="728134"/>
                  <a:pt x="463281" y="728672"/>
                </a:cubicBezTo>
                <a:lnTo>
                  <a:pt x="460664" y="741834"/>
                </a:lnTo>
                <a:lnTo>
                  <a:pt x="462357" y="745682"/>
                </a:lnTo>
                <a:lnTo>
                  <a:pt x="471132" y="756074"/>
                </a:lnTo>
                <a:cubicBezTo>
                  <a:pt x="471363" y="756304"/>
                  <a:pt x="471516" y="756613"/>
                  <a:pt x="471593" y="756920"/>
                </a:cubicBezTo>
                <a:lnTo>
                  <a:pt x="473825" y="763078"/>
                </a:lnTo>
                <a:cubicBezTo>
                  <a:pt x="474057" y="763694"/>
                  <a:pt x="474057" y="764309"/>
                  <a:pt x="473825" y="764925"/>
                </a:cubicBezTo>
                <a:lnTo>
                  <a:pt x="472671" y="768312"/>
                </a:lnTo>
                <a:lnTo>
                  <a:pt x="468822" y="777702"/>
                </a:lnTo>
                <a:lnTo>
                  <a:pt x="468361" y="781858"/>
                </a:lnTo>
                <a:lnTo>
                  <a:pt x="469900" y="787554"/>
                </a:lnTo>
                <a:lnTo>
                  <a:pt x="471978" y="792249"/>
                </a:lnTo>
                <a:lnTo>
                  <a:pt x="478444" y="801332"/>
                </a:lnTo>
                <a:cubicBezTo>
                  <a:pt x="478598" y="801486"/>
                  <a:pt x="478675" y="801717"/>
                  <a:pt x="478752" y="801947"/>
                </a:cubicBezTo>
                <a:lnTo>
                  <a:pt x="481599" y="809260"/>
                </a:lnTo>
                <a:lnTo>
                  <a:pt x="483370" y="817880"/>
                </a:lnTo>
                <a:lnTo>
                  <a:pt x="486449" y="824961"/>
                </a:lnTo>
                <a:lnTo>
                  <a:pt x="491144" y="829657"/>
                </a:lnTo>
                <a:cubicBezTo>
                  <a:pt x="492067" y="830580"/>
                  <a:pt x="492221" y="832043"/>
                  <a:pt x="491529" y="833120"/>
                </a:cubicBezTo>
                <a:lnTo>
                  <a:pt x="480291" y="851131"/>
                </a:lnTo>
                <a:lnTo>
                  <a:pt x="477135" y="859136"/>
                </a:lnTo>
                <a:cubicBezTo>
                  <a:pt x="476981" y="859521"/>
                  <a:pt x="476750" y="859906"/>
                  <a:pt x="476366" y="860213"/>
                </a:cubicBezTo>
                <a:lnTo>
                  <a:pt x="462280" y="872605"/>
                </a:lnTo>
                <a:lnTo>
                  <a:pt x="459509" y="875916"/>
                </a:lnTo>
                <a:lnTo>
                  <a:pt x="458663" y="877993"/>
                </a:lnTo>
                <a:lnTo>
                  <a:pt x="458201" y="881149"/>
                </a:lnTo>
                <a:lnTo>
                  <a:pt x="458586" y="883458"/>
                </a:lnTo>
                <a:lnTo>
                  <a:pt x="462126" y="888538"/>
                </a:lnTo>
                <a:cubicBezTo>
                  <a:pt x="462280" y="888692"/>
                  <a:pt x="462357" y="888923"/>
                  <a:pt x="462434" y="889154"/>
                </a:cubicBezTo>
                <a:lnTo>
                  <a:pt x="463819" y="892926"/>
                </a:lnTo>
                <a:lnTo>
                  <a:pt x="468284" y="896389"/>
                </a:lnTo>
                <a:lnTo>
                  <a:pt x="470208" y="898314"/>
                </a:lnTo>
                <a:cubicBezTo>
                  <a:pt x="470670" y="898775"/>
                  <a:pt x="470901" y="899314"/>
                  <a:pt x="470978" y="899930"/>
                </a:cubicBezTo>
                <a:lnTo>
                  <a:pt x="472594" y="911398"/>
                </a:lnTo>
                <a:lnTo>
                  <a:pt x="473287" y="913092"/>
                </a:lnTo>
                <a:lnTo>
                  <a:pt x="478290" y="916325"/>
                </a:lnTo>
                <a:lnTo>
                  <a:pt x="494146" y="920173"/>
                </a:lnTo>
                <a:cubicBezTo>
                  <a:pt x="494684" y="920327"/>
                  <a:pt x="495146" y="920558"/>
                  <a:pt x="495454" y="920943"/>
                </a:cubicBezTo>
                <a:lnTo>
                  <a:pt x="498841" y="924329"/>
                </a:lnTo>
                <a:cubicBezTo>
                  <a:pt x="499226" y="924714"/>
                  <a:pt x="499456" y="925099"/>
                  <a:pt x="499534" y="925561"/>
                </a:cubicBezTo>
                <a:lnTo>
                  <a:pt x="500611" y="929563"/>
                </a:lnTo>
                <a:lnTo>
                  <a:pt x="501843" y="928486"/>
                </a:lnTo>
                <a:lnTo>
                  <a:pt x="505922" y="920404"/>
                </a:lnTo>
                <a:lnTo>
                  <a:pt x="506461" y="916940"/>
                </a:lnTo>
                <a:cubicBezTo>
                  <a:pt x="506615" y="916016"/>
                  <a:pt x="507153" y="915247"/>
                  <a:pt x="508000" y="914862"/>
                </a:cubicBezTo>
                <a:cubicBezTo>
                  <a:pt x="508847" y="914477"/>
                  <a:pt x="509770" y="914477"/>
                  <a:pt x="510617" y="914939"/>
                </a:cubicBezTo>
                <a:lnTo>
                  <a:pt x="537018" y="929563"/>
                </a:lnTo>
                <a:cubicBezTo>
                  <a:pt x="537480" y="929871"/>
                  <a:pt x="537941" y="930256"/>
                  <a:pt x="538172" y="930795"/>
                </a:cubicBezTo>
                <a:lnTo>
                  <a:pt x="539019" y="932488"/>
                </a:lnTo>
                <a:lnTo>
                  <a:pt x="544176" y="936644"/>
                </a:lnTo>
                <a:cubicBezTo>
                  <a:pt x="544561" y="936952"/>
                  <a:pt x="544869" y="937414"/>
                  <a:pt x="545099" y="937876"/>
                </a:cubicBezTo>
                <a:lnTo>
                  <a:pt x="551257" y="955348"/>
                </a:lnTo>
                <a:lnTo>
                  <a:pt x="554182" y="960659"/>
                </a:lnTo>
                <a:lnTo>
                  <a:pt x="556337" y="962506"/>
                </a:lnTo>
                <a:lnTo>
                  <a:pt x="558415" y="962506"/>
                </a:lnTo>
                <a:lnTo>
                  <a:pt x="573886" y="959196"/>
                </a:lnTo>
                <a:lnTo>
                  <a:pt x="578581" y="957811"/>
                </a:lnTo>
                <a:lnTo>
                  <a:pt x="582584" y="953809"/>
                </a:lnTo>
                <a:cubicBezTo>
                  <a:pt x="582892" y="953501"/>
                  <a:pt x="583200" y="953270"/>
                  <a:pt x="583584" y="953193"/>
                </a:cubicBezTo>
                <a:lnTo>
                  <a:pt x="594283" y="949267"/>
                </a:lnTo>
                <a:lnTo>
                  <a:pt x="603596" y="944880"/>
                </a:lnTo>
                <a:cubicBezTo>
                  <a:pt x="604289" y="944572"/>
                  <a:pt x="605059" y="944495"/>
                  <a:pt x="605752" y="944803"/>
                </a:cubicBezTo>
                <a:lnTo>
                  <a:pt x="611909" y="947035"/>
                </a:lnTo>
                <a:cubicBezTo>
                  <a:pt x="612140" y="947113"/>
                  <a:pt x="612294" y="947189"/>
                  <a:pt x="612525" y="947343"/>
                </a:cubicBezTo>
                <a:lnTo>
                  <a:pt x="618837" y="951576"/>
                </a:lnTo>
                <a:cubicBezTo>
                  <a:pt x="618913" y="951115"/>
                  <a:pt x="619067" y="950730"/>
                  <a:pt x="619298" y="950345"/>
                </a:cubicBezTo>
                <a:lnTo>
                  <a:pt x="621530" y="946958"/>
                </a:lnTo>
                <a:lnTo>
                  <a:pt x="624686" y="943726"/>
                </a:lnTo>
                <a:cubicBezTo>
                  <a:pt x="624917" y="943495"/>
                  <a:pt x="625148" y="943341"/>
                  <a:pt x="625379" y="943187"/>
                </a:cubicBezTo>
                <a:lnTo>
                  <a:pt x="629843" y="940955"/>
                </a:lnTo>
                <a:cubicBezTo>
                  <a:pt x="631229" y="940262"/>
                  <a:pt x="632845" y="940801"/>
                  <a:pt x="633538" y="942109"/>
                </a:cubicBezTo>
                <a:lnTo>
                  <a:pt x="636924" y="948267"/>
                </a:lnTo>
                <a:lnTo>
                  <a:pt x="638233" y="952115"/>
                </a:lnTo>
                <a:lnTo>
                  <a:pt x="639772" y="961121"/>
                </a:lnTo>
                <a:lnTo>
                  <a:pt x="644159" y="959505"/>
                </a:lnTo>
                <a:lnTo>
                  <a:pt x="647854" y="955810"/>
                </a:lnTo>
                <a:lnTo>
                  <a:pt x="657783" y="935413"/>
                </a:lnTo>
                <a:lnTo>
                  <a:pt x="662555" y="928794"/>
                </a:lnTo>
                <a:cubicBezTo>
                  <a:pt x="663171" y="927947"/>
                  <a:pt x="664249" y="927485"/>
                  <a:pt x="665249" y="927639"/>
                </a:cubicBezTo>
                <a:lnTo>
                  <a:pt x="672561" y="928794"/>
                </a:lnTo>
                <a:cubicBezTo>
                  <a:pt x="672869" y="928870"/>
                  <a:pt x="673254" y="928947"/>
                  <a:pt x="673562" y="929178"/>
                </a:cubicBezTo>
                <a:lnTo>
                  <a:pt x="680335" y="933104"/>
                </a:lnTo>
                <a:lnTo>
                  <a:pt x="697115" y="946497"/>
                </a:lnTo>
                <a:lnTo>
                  <a:pt x="703888" y="948575"/>
                </a:lnTo>
                <a:lnTo>
                  <a:pt x="742296" y="954655"/>
                </a:lnTo>
                <a:cubicBezTo>
                  <a:pt x="742758" y="954732"/>
                  <a:pt x="743296" y="954963"/>
                  <a:pt x="743681" y="955271"/>
                </a:cubicBezTo>
                <a:lnTo>
                  <a:pt x="747068" y="958119"/>
                </a:lnTo>
                <a:cubicBezTo>
                  <a:pt x="747453" y="958427"/>
                  <a:pt x="747761" y="958889"/>
                  <a:pt x="747915" y="959427"/>
                </a:cubicBezTo>
                <a:lnTo>
                  <a:pt x="749377" y="963815"/>
                </a:lnTo>
                <a:lnTo>
                  <a:pt x="753610" y="967586"/>
                </a:lnTo>
                <a:lnTo>
                  <a:pt x="759768" y="970665"/>
                </a:lnTo>
                <a:lnTo>
                  <a:pt x="765772" y="972204"/>
                </a:lnTo>
                <a:lnTo>
                  <a:pt x="773469" y="971666"/>
                </a:lnTo>
                <a:lnTo>
                  <a:pt x="788324" y="967279"/>
                </a:lnTo>
                <a:cubicBezTo>
                  <a:pt x="788555" y="967202"/>
                  <a:pt x="788708" y="967202"/>
                  <a:pt x="788939" y="967202"/>
                </a:cubicBezTo>
                <a:lnTo>
                  <a:pt x="797560" y="966663"/>
                </a:lnTo>
                <a:lnTo>
                  <a:pt x="799330" y="966047"/>
                </a:lnTo>
                <a:lnTo>
                  <a:pt x="799715" y="965046"/>
                </a:lnTo>
                <a:lnTo>
                  <a:pt x="799176" y="958350"/>
                </a:lnTo>
                <a:cubicBezTo>
                  <a:pt x="799099" y="957503"/>
                  <a:pt x="799407" y="956734"/>
                  <a:pt x="800023" y="956118"/>
                </a:cubicBezTo>
                <a:lnTo>
                  <a:pt x="801716" y="954424"/>
                </a:lnTo>
                <a:cubicBezTo>
                  <a:pt x="802101" y="954040"/>
                  <a:pt x="802563" y="953809"/>
                  <a:pt x="803102" y="953655"/>
                </a:cubicBezTo>
                <a:lnTo>
                  <a:pt x="813262" y="951423"/>
                </a:lnTo>
                <a:cubicBezTo>
                  <a:pt x="813493" y="951346"/>
                  <a:pt x="813647" y="951346"/>
                  <a:pt x="813878" y="951346"/>
                </a:cubicBezTo>
                <a:lnTo>
                  <a:pt x="817803" y="951346"/>
                </a:lnTo>
                <a:cubicBezTo>
                  <a:pt x="818034" y="951346"/>
                  <a:pt x="818265" y="951346"/>
                  <a:pt x="818419" y="951423"/>
                </a:cubicBezTo>
                <a:lnTo>
                  <a:pt x="841895" y="956887"/>
                </a:lnTo>
                <a:lnTo>
                  <a:pt x="846051" y="955656"/>
                </a:lnTo>
                <a:lnTo>
                  <a:pt x="862369" y="936567"/>
                </a:lnTo>
                <a:lnTo>
                  <a:pt x="872759" y="927254"/>
                </a:lnTo>
                <a:cubicBezTo>
                  <a:pt x="872990" y="927023"/>
                  <a:pt x="873298" y="926869"/>
                  <a:pt x="873683" y="926715"/>
                </a:cubicBezTo>
                <a:lnTo>
                  <a:pt x="884382" y="922790"/>
                </a:lnTo>
                <a:cubicBezTo>
                  <a:pt x="884690" y="922713"/>
                  <a:pt x="884998" y="922636"/>
                  <a:pt x="885382" y="922636"/>
                </a:cubicBezTo>
                <a:lnTo>
                  <a:pt x="898236" y="922636"/>
                </a:lnTo>
                <a:lnTo>
                  <a:pt x="921712" y="925946"/>
                </a:lnTo>
                <a:lnTo>
                  <a:pt x="927100" y="924637"/>
                </a:lnTo>
                <a:lnTo>
                  <a:pt x="930487" y="920789"/>
                </a:lnTo>
                <a:lnTo>
                  <a:pt x="932026" y="913092"/>
                </a:lnTo>
                <a:cubicBezTo>
                  <a:pt x="932103" y="912553"/>
                  <a:pt x="932411" y="912014"/>
                  <a:pt x="932796" y="911629"/>
                </a:cubicBezTo>
                <a:lnTo>
                  <a:pt x="935644" y="908781"/>
                </a:lnTo>
                <a:lnTo>
                  <a:pt x="953501" y="895312"/>
                </a:lnTo>
                <a:lnTo>
                  <a:pt x="968895" y="870528"/>
                </a:lnTo>
                <a:cubicBezTo>
                  <a:pt x="969433" y="869681"/>
                  <a:pt x="970357" y="869142"/>
                  <a:pt x="971358" y="869142"/>
                </a:cubicBezTo>
                <a:lnTo>
                  <a:pt x="973898" y="869142"/>
                </a:lnTo>
                <a:lnTo>
                  <a:pt x="995141" y="855518"/>
                </a:lnTo>
                <a:lnTo>
                  <a:pt x="1003916" y="851362"/>
                </a:lnTo>
                <a:cubicBezTo>
                  <a:pt x="1004916" y="850900"/>
                  <a:pt x="1005994" y="851054"/>
                  <a:pt x="1006841" y="851747"/>
                </a:cubicBezTo>
                <a:lnTo>
                  <a:pt x="1009689" y="853979"/>
                </a:lnTo>
                <a:cubicBezTo>
                  <a:pt x="1010381" y="854518"/>
                  <a:pt x="1010766" y="855364"/>
                  <a:pt x="1010766" y="856288"/>
                </a:cubicBezTo>
                <a:lnTo>
                  <a:pt x="1010227" y="868988"/>
                </a:lnTo>
                <a:lnTo>
                  <a:pt x="1012306" y="872760"/>
                </a:lnTo>
                <a:lnTo>
                  <a:pt x="1017232" y="871990"/>
                </a:lnTo>
                <a:lnTo>
                  <a:pt x="1029778" y="865986"/>
                </a:lnTo>
                <a:cubicBezTo>
                  <a:pt x="1030239" y="865756"/>
                  <a:pt x="1030855" y="865678"/>
                  <a:pt x="1031394" y="865756"/>
                </a:cubicBezTo>
                <a:lnTo>
                  <a:pt x="1039861" y="866910"/>
                </a:lnTo>
                <a:cubicBezTo>
                  <a:pt x="1040246" y="866987"/>
                  <a:pt x="1040553" y="867064"/>
                  <a:pt x="1040861" y="867218"/>
                </a:cubicBezTo>
                <a:lnTo>
                  <a:pt x="1048712" y="871682"/>
                </a:lnTo>
                <a:lnTo>
                  <a:pt x="1055640" y="877378"/>
                </a:lnTo>
                <a:lnTo>
                  <a:pt x="1062875" y="880995"/>
                </a:lnTo>
                <a:lnTo>
                  <a:pt x="1084426" y="885383"/>
                </a:lnTo>
                <a:cubicBezTo>
                  <a:pt x="1084888" y="885460"/>
                  <a:pt x="1085350" y="885690"/>
                  <a:pt x="1085658" y="885999"/>
                </a:cubicBezTo>
                <a:lnTo>
                  <a:pt x="1089583" y="889385"/>
                </a:lnTo>
                <a:cubicBezTo>
                  <a:pt x="1089968" y="889693"/>
                  <a:pt x="1090276" y="890155"/>
                  <a:pt x="1090430" y="890694"/>
                </a:cubicBezTo>
                <a:lnTo>
                  <a:pt x="1092662" y="898006"/>
                </a:lnTo>
                <a:cubicBezTo>
                  <a:pt x="1092739" y="898236"/>
                  <a:pt x="1092816" y="898545"/>
                  <a:pt x="1092816" y="898852"/>
                </a:cubicBezTo>
                <a:lnTo>
                  <a:pt x="1092816" y="913939"/>
                </a:lnTo>
                <a:lnTo>
                  <a:pt x="1094894" y="918095"/>
                </a:lnTo>
                <a:lnTo>
                  <a:pt x="1098050" y="919557"/>
                </a:lnTo>
                <a:lnTo>
                  <a:pt x="1099204" y="917941"/>
                </a:lnTo>
                <a:lnTo>
                  <a:pt x="1102976" y="903779"/>
                </a:lnTo>
                <a:cubicBezTo>
                  <a:pt x="1103130" y="903317"/>
                  <a:pt x="1103361" y="902855"/>
                  <a:pt x="1103669" y="902547"/>
                </a:cubicBezTo>
                <a:lnTo>
                  <a:pt x="1108749" y="897467"/>
                </a:lnTo>
                <a:cubicBezTo>
                  <a:pt x="1109441" y="896774"/>
                  <a:pt x="1110519" y="896466"/>
                  <a:pt x="1111519" y="896774"/>
                </a:cubicBezTo>
                <a:lnTo>
                  <a:pt x="1115445" y="897929"/>
                </a:lnTo>
                <a:cubicBezTo>
                  <a:pt x="1116138" y="898159"/>
                  <a:pt x="1116754" y="898621"/>
                  <a:pt x="1117138" y="899237"/>
                </a:cubicBezTo>
                <a:lnTo>
                  <a:pt x="1123912" y="911014"/>
                </a:lnTo>
                <a:lnTo>
                  <a:pt x="1132147" y="921943"/>
                </a:lnTo>
                <a:cubicBezTo>
                  <a:pt x="1132301" y="922097"/>
                  <a:pt x="1132378" y="922328"/>
                  <a:pt x="1132455" y="922482"/>
                </a:cubicBezTo>
                <a:lnTo>
                  <a:pt x="1134149" y="926408"/>
                </a:lnTo>
                <a:cubicBezTo>
                  <a:pt x="1134379" y="927023"/>
                  <a:pt x="1134456" y="927716"/>
                  <a:pt x="1134226" y="928408"/>
                </a:cubicBezTo>
                <a:lnTo>
                  <a:pt x="1133071" y="931795"/>
                </a:lnTo>
                <a:cubicBezTo>
                  <a:pt x="1132917" y="932257"/>
                  <a:pt x="1132609" y="932642"/>
                  <a:pt x="1132301" y="933027"/>
                </a:cubicBezTo>
                <a:lnTo>
                  <a:pt x="1127529" y="937260"/>
                </a:lnTo>
                <a:lnTo>
                  <a:pt x="1126837" y="938338"/>
                </a:lnTo>
                <a:lnTo>
                  <a:pt x="1129607" y="943495"/>
                </a:lnTo>
                <a:lnTo>
                  <a:pt x="1139536" y="941263"/>
                </a:lnTo>
                <a:lnTo>
                  <a:pt x="1166784" y="927870"/>
                </a:lnTo>
                <a:cubicBezTo>
                  <a:pt x="1168169" y="927177"/>
                  <a:pt x="1169863" y="927793"/>
                  <a:pt x="1170555" y="929101"/>
                </a:cubicBezTo>
                <a:lnTo>
                  <a:pt x="1172325" y="932719"/>
                </a:lnTo>
                <a:lnTo>
                  <a:pt x="1176482" y="931642"/>
                </a:lnTo>
                <a:lnTo>
                  <a:pt x="1184025" y="927331"/>
                </a:lnTo>
                <a:lnTo>
                  <a:pt x="1190029" y="924945"/>
                </a:lnTo>
                <a:cubicBezTo>
                  <a:pt x="1190567" y="924714"/>
                  <a:pt x="1191183" y="924714"/>
                  <a:pt x="1191722" y="924791"/>
                </a:cubicBezTo>
                <a:lnTo>
                  <a:pt x="1196263" y="925946"/>
                </a:lnTo>
                <a:cubicBezTo>
                  <a:pt x="1196648" y="926022"/>
                  <a:pt x="1196956" y="926177"/>
                  <a:pt x="1197264" y="926408"/>
                </a:cubicBezTo>
                <a:lnTo>
                  <a:pt x="1201343" y="929486"/>
                </a:lnTo>
                <a:lnTo>
                  <a:pt x="1204191" y="930333"/>
                </a:lnTo>
                <a:lnTo>
                  <a:pt x="1206808" y="929948"/>
                </a:lnTo>
                <a:lnTo>
                  <a:pt x="1213504" y="924791"/>
                </a:lnTo>
                <a:lnTo>
                  <a:pt x="1223664" y="919403"/>
                </a:lnTo>
                <a:lnTo>
                  <a:pt x="1230592" y="902316"/>
                </a:lnTo>
                <a:cubicBezTo>
                  <a:pt x="1230822" y="901700"/>
                  <a:pt x="1231361" y="901161"/>
                  <a:pt x="1231977" y="900854"/>
                </a:cubicBezTo>
                <a:lnTo>
                  <a:pt x="1240444" y="896928"/>
                </a:lnTo>
                <a:cubicBezTo>
                  <a:pt x="1240675" y="896851"/>
                  <a:pt x="1240905" y="896774"/>
                  <a:pt x="1241213" y="896697"/>
                </a:cubicBezTo>
                <a:lnTo>
                  <a:pt x="1251912" y="895004"/>
                </a:lnTo>
                <a:lnTo>
                  <a:pt x="1256838" y="895004"/>
                </a:lnTo>
                <a:cubicBezTo>
                  <a:pt x="1257377" y="895004"/>
                  <a:pt x="1257839" y="895158"/>
                  <a:pt x="1258301" y="895389"/>
                </a:cubicBezTo>
                <a:lnTo>
                  <a:pt x="1267460" y="900777"/>
                </a:lnTo>
                <a:lnTo>
                  <a:pt x="1271617" y="901700"/>
                </a:lnTo>
                <a:lnTo>
                  <a:pt x="1275850" y="900931"/>
                </a:lnTo>
                <a:lnTo>
                  <a:pt x="1273310" y="893696"/>
                </a:lnTo>
                <a:cubicBezTo>
                  <a:pt x="1273233" y="893541"/>
                  <a:pt x="1273233" y="893310"/>
                  <a:pt x="1273156" y="893080"/>
                </a:cubicBezTo>
                <a:lnTo>
                  <a:pt x="1272001" y="884074"/>
                </a:lnTo>
                <a:cubicBezTo>
                  <a:pt x="1271924" y="883304"/>
                  <a:pt x="1272078" y="882612"/>
                  <a:pt x="1272540" y="881996"/>
                </a:cubicBezTo>
                <a:lnTo>
                  <a:pt x="1276466" y="876916"/>
                </a:lnTo>
                <a:cubicBezTo>
                  <a:pt x="1277004" y="876223"/>
                  <a:pt x="1277851" y="875839"/>
                  <a:pt x="1278698" y="875839"/>
                </a:cubicBezTo>
                <a:lnTo>
                  <a:pt x="1289396" y="875839"/>
                </a:lnTo>
                <a:cubicBezTo>
                  <a:pt x="1289781" y="875839"/>
                  <a:pt x="1290166" y="875916"/>
                  <a:pt x="1290474" y="876069"/>
                </a:cubicBezTo>
                <a:lnTo>
                  <a:pt x="1306791" y="882843"/>
                </a:lnTo>
                <a:lnTo>
                  <a:pt x="1314950" y="884690"/>
                </a:lnTo>
                <a:lnTo>
                  <a:pt x="1321955" y="881226"/>
                </a:lnTo>
                <a:cubicBezTo>
                  <a:pt x="1322801" y="880764"/>
                  <a:pt x="1323879" y="880841"/>
                  <a:pt x="1324726" y="881380"/>
                </a:cubicBezTo>
                <a:lnTo>
                  <a:pt x="1335963" y="888692"/>
                </a:lnTo>
                <a:cubicBezTo>
                  <a:pt x="1336117" y="888846"/>
                  <a:pt x="1336348" y="888923"/>
                  <a:pt x="1336502" y="889077"/>
                </a:cubicBezTo>
                <a:lnTo>
                  <a:pt x="1355975" y="909628"/>
                </a:lnTo>
                <a:lnTo>
                  <a:pt x="1368367" y="917710"/>
                </a:lnTo>
                <a:lnTo>
                  <a:pt x="1382145" y="922636"/>
                </a:lnTo>
                <a:lnTo>
                  <a:pt x="1388610" y="924252"/>
                </a:lnTo>
                <a:lnTo>
                  <a:pt x="1398386" y="925330"/>
                </a:lnTo>
                <a:cubicBezTo>
                  <a:pt x="1399155" y="925407"/>
                  <a:pt x="1399848" y="925792"/>
                  <a:pt x="1400310" y="926408"/>
                </a:cubicBezTo>
                <a:lnTo>
                  <a:pt x="1402003" y="928640"/>
                </a:lnTo>
                <a:cubicBezTo>
                  <a:pt x="1402157" y="928870"/>
                  <a:pt x="1402311" y="929024"/>
                  <a:pt x="1402388" y="929256"/>
                </a:cubicBezTo>
                <a:lnTo>
                  <a:pt x="1403542" y="932103"/>
                </a:lnTo>
                <a:cubicBezTo>
                  <a:pt x="1403697" y="932411"/>
                  <a:pt x="1403773" y="932796"/>
                  <a:pt x="1403773" y="933181"/>
                </a:cubicBezTo>
                <a:lnTo>
                  <a:pt x="1403773" y="942802"/>
                </a:lnTo>
                <a:lnTo>
                  <a:pt x="1416166" y="952346"/>
                </a:lnTo>
                <a:cubicBezTo>
                  <a:pt x="1416473" y="952577"/>
                  <a:pt x="1416781" y="952962"/>
                  <a:pt x="1416935" y="953347"/>
                </a:cubicBezTo>
                <a:lnTo>
                  <a:pt x="1419167" y="957888"/>
                </a:lnTo>
                <a:cubicBezTo>
                  <a:pt x="1419321" y="958119"/>
                  <a:pt x="1419398" y="958427"/>
                  <a:pt x="1419398" y="958735"/>
                </a:cubicBezTo>
                <a:lnTo>
                  <a:pt x="1419937" y="962660"/>
                </a:lnTo>
                <a:lnTo>
                  <a:pt x="1419937" y="968125"/>
                </a:lnTo>
                <a:lnTo>
                  <a:pt x="1420322" y="971281"/>
                </a:lnTo>
                <a:lnTo>
                  <a:pt x="1421092" y="972051"/>
                </a:lnTo>
                <a:lnTo>
                  <a:pt x="1434869" y="972051"/>
                </a:lnTo>
                <a:lnTo>
                  <a:pt x="1435639" y="971589"/>
                </a:lnTo>
                <a:lnTo>
                  <a:pt x="1435639" y="965277"/>
                </a:lnTo>
                <a:cubicBezTo>
                  <a:pt x="1435639" y="964969"/>
                  <a:pt x="1435716" y="964661"/>
                  <a:pt x="1435793" y="964431"/>
                </a:cubicBezTo>
                <a:lnTo>
                  <a:pt x="1436947" y="961044"/>
                </a:lnTo>
                <a:cubicBezTo>
                  <a:pt x="1437178" y="960428"/>
                  <a:pt x="1437563" y="959966"/>
                  <a:pt x="1438025" y="959582"/>
                </a:cubicBezTo>
                <a:lnTo>
                  <a:pt x="1444798" y="955040"/>
                </a:lnTo>
                <a:cubicBezTo>
                  <a:pt x="1445722" y="954424"/>
                  <a:pt x="1446953" y="954424"/>
                  <a:pt x="1447954" y="955040"/>
                </a:cubicBezTo>
                <a:lnTo>
                  <a:pt x="1453034" y="958427"/>
                </a:lnTo>
                <a:cubicBezTo>
                  <a:pt x="1453265" y="958581"/>
                  <a:pt x="1453496" y="958812"/>
                  <a:pt x="1453650" y="959043"/>
                </a:cubicBezTo>
                <a:lnTo>
                  <a:pt x="1457729" y="964200"/>
                </a:lnTo>
                <a:lnTo>
                  <a:pt x="1462347" y="966509"/>
                </a:lnTo>
                <a:lnTo>
                  <a:pt x="1468582" y="967047"/>
                </a:lnTo>
                <a:cubicBezTo>
                  <a:pt x="1468813" y="967047"/>
                  <a:pt x="1469044" y="967124"/>
                  <a:pt x="1469275" y="967202"/>
                </a:cubicBezTo>
                <a:lnTo>
                  <a:pt x="1476048" y="969433"/>
                </a:lnTo>
                <a:lnTo>
                  <a:pt x="1483129" y="972974"/>
                </a:lnTo>
                <a:cubicBezTo>
                  <a:pt x="1483360" y="973051"/>
                  <a:pt x="1483514" y="973205"/>
                  <a:pt x="1483745" y="973359"/>
                </a:cubicBezTo>
                <a:lnTo>
                  <a:pt x="1488286" y="977285"/>
                </a:lnTo>
                <a:cubicBezTo>
                  <a:pt x="1488517" y="977515"/>
                  <a:pt x="1488748" y="977746"/>
                  <a:pt x="1488902" y="977977"/>
                </a:cubicBezTo>
                <a:lnTo>
                  <a:pt x="1491134" y="981903"/>
                </a:lnTo>
                <a:lnTo>
                  <a:pt x="1492981" y="986136"/>
                </a:lnTo>
                <a:lnTo>
                  <a:pt x="1494598" y="988522"/>
                </a:lnTo>
                <a:lnTo>
                  <a:pt x="1497138" y="989984"/>
                </a:lnTo>
                <a:lnTo>
                  <a:pt x="1499832" y="989599"/>
                </a:lnTo>
                <a:lnTo>
                  <a:pt x="1508529" y="986367"/>
                </a:lnTo>
                <a:lnTo>
                  <a:pt x="1513301" y="985136"/>
                </a:lnTo>
                <a:cubicBezTo>
                  <a:pt x="1513532" y="985059"/>
                  <a:pt x="1513763" y="985059"/>
                  <a:pt x="1513994" y="985059"/>
                </a:cubicBezTo>
                <a:lnTo>
                  <a:pt x="1521845" y="985059"/>
                </a:lnTo>
                <a:lnTo>
                  <a:pt x="1529927" y="985597"/>
                </a:lnTo>
                <a:cubicBezTo>
                  <a:pt x="1530466" y="985674"/>
                  <a:pt x="1531004" y="985828"/>
                  <a:pt x="1531466" y="986213"/>
                </a:cubicBezTo>
                <a:lnTo>
                  <a:pt x="1536546" y="990138"/>
                </a:lnTo>
                <a:cubicBezTo>
                  <a:pt x="1537393" y="990831"/>
                  <a:pt x="1537778" y="991908"/>
                  <a:pt x="1537547" y="992909"/>
                </a:cubicBezTo>
                <a:lnTo>
                  <a:pt x="1535853" y="1000760"/>
                </a:lnTo>
                <a:cubicBezTo>
                  <a:pt x="1535700" y="1001607"/>
                  <a:pt x="1535161" y="1002300"/>
                  <a:pt x="1534391" y="1002684"/>
                </a:cubicBezTo>
                <a:lnTo>
                  <a:pt x="1525847" y="1006995"/>
                </a:lnTo>
                <a:lnTo>
                  <a:pt x="1525847" y="1008534"/>
                </a:lnTo>
                <a:lnTo>
                  <a:pt x="1527002" y="1010843"/>
                </a:lnTo>
                <a:lnTo>
                  <a:pt x="1529927" y="1013383"/>
                </a:lnTo>
                <a:lnTo>
                  <a:pt x="1537162" y="1011151"/>
                </a:lnTo>
                <a:lnTo>
                  <a:pt x="1544782" y="1006764"/>
                </a:lnTo>
                <a:cubicBezTo>
                  <a:pt x="1544936" y="1006687"/>
                  <a:pt x="1545167" y="1006610"/>
                  <a:pt x="1545321" y="1006533"/>
                </a:cubicBezTo>
                <a:lnTo>
                  <a:pt x="1552633" y="1004301"/>
                </a:lnTo>
                <a:cubicBezTo>
                  <a:pt x="1553325" y="1004070"/>
                  <a:pt x="1554018" y="1004147"/>
                  <a:pt x="1554634" y="1004455"/>
                </a:cubicBezTo>
                <a:lnTo>
                  <a:pt x="1563101" y="1008380"/>
                </a:lnTo>
                <a:cubicBezTo>
                  <a:pt x="1563563" y="1008611"/>
                  <a:pt x="1564024" y="1008996"/>
                  <a:pt x="1564332" y="1009458"/>
                </a:cubicBezTo>
                <a:lnTo>
                  <a:pt x="1568873" y="1016770"/>
                </a:lnTo>
                <a:cubicBezTo>
                  <a:pt x="1569027" y="1017001"/>
                  <a:pt x="1569104" y="1017155"/>
                  <a:pt x="1569181" y="1017385"/>
                </a:cubicBezTo>
                <a:lnTo>
                  <a:pt x="1574107" y="1032779"/>
                </a:lnTo>
                <a:lnTo>
                  <a:pt x="1577879" y="1038476"/>
                </a:lnTo>
                <a:lnTo>
                  <a:pt x="1582728" y="1040476"/>
                </a:lnTo>
                <a:lnTo>
                  <a:pt x="1588424" y="1038090"/>
                </a:lnTo>
                <a:lnTo>
                  <a:pt x="1594735" y="1035781"/>
                </a:lnTo>
                <a:cubicBezTo>
                  <a:pt x="1595659" y="1035397"/>
                  <a:pt x="1596736" y="1035628"/>
                  <a:pt x="1597506" y="1036243"/>
                </a:cubicBezTo>
                <a:lnTo>
                  <a:pt x="1604818" y="1042401"/>
                </a:lnTo>
                <a:cubicBezTo>
                  <a:pt x="1605203" y="1042786"/>
                  <a:pt x="1605588" y="1043248"/>
                  <a:pt x="1605665" y="1043786"/>
                </a:cubicBezTo>
                <a:lnTo>
                  <a:pt x="1606819" y="1047712"/>
                </a:lnTo>
                <a:cubicBezTo>
                  <a:pt x="1606896" y="1047943"/>
                  <a:pt x="1606896" y="1048250"/>
                  <a:pt x="1606896" y="1048481"/>
                </a:cubicBezTo>
                <a:lnTo>
                  <a:pt x="1606896" y="1051868"/>
                </a:lnTo>
                <a:lnTo>
                  <a:pt x="1607204" y="1053484"/>
                </a:lnTo>
                <a:lnTo>
                  <a:pt x="1608821" y="1054408"/>
                </a:lnTo>
                <a:lnTo>
                  <a:pt x="1609667" y="1054100"/>
                </a:lnTo>
                <a:lnTo>
                  <a:pt x="1611207" y="1052176"/>
                </a:lnTo>
                <a:lnTo>
                  <a:pt x="1612746" y="1048559"/>
                </a:lnTo>
                <a:lnTo>
                  <a:pt x="1615132" y="1044325"/>
                </a:lnTo>
                <a:cubicBezTo>
                  <a:pt x="1615363" y="1043940"/>
                  <a:pt x="1615671" y="1043632"/>
                  <a:pt x="1616056" y="1043325"/>
                </a:cubicBezTo>
                <a:lnTo>
                  <a:pt x="1623907" y="1038244"/>
                </a:lnTo>
                <a:cubicBezTo>
                  <a:pt x="1624907" y="1037628"/>
                  <a:pt x="1626139" y="1037628"/>
                  <a:pt x="1627062" y="1038321"/>
                </a:cubicBezTo>
                <a:lnTo>
                  <a:pt x="1630988" y="1041169"/>
                </a:lnTo>
                <a:cubicBezTo>
                  <a:pt x="1631527" y="1041554"/>
                  <a:pt x="1631912" y="1042093"/>
                  <a:pt x="1632065" y="1042709"/>
                </a:cubicBezTo>
                <a:lnTo>
                  <a:pt x="1636530" y="1059334"/>
                </a:lnTo>
                <a:lnTo>
                  <a:pt x="1639224" y="1064722"/>
                </a:lnTo>
                <a:lnTo>
                  <a:pt x="1641610" y="1068493"/>
                </a:lnTo>
                <a:lnTo>
                  <a:pt x="1647844" y="1072650"/>
                </a:lnTo>
                <a:cubicBezTo>
                  <a:pt x="1649076" y="1073497"/>
                  <a:pt x="1649461" y="1075190"/>
                  <a:pt x="1648691" y="1076499"/>
                </a:cubicBezTo>
                <a:lnTo>
                  <a:pt x="1640224" y="1089968"/>
                </a:lnTo>
                <a:lnTo>
                  <a:pt x="1550786" y="1228976"/>
                </a:lnTo>
                <a:lnTo>
                  <a:pt x="1491750" y="1321801"/>
                </a:lnTo>
                <a:lnTo>
                  <a:pt x="1392382" y="1477126"/>
                </a:lnTo>
                <a:lnTo>
                  <a:pt x="1404158" y="1478357"/>
                </a:lnTo>
                <a:cubicBezTo>
                  <a:pt x="1404543" y="1478357"/>
                  <a:pt x="1404851" y="1478511"/>
                  <a:pt x="1405159" y="1478665"/>
                </a:cubicBezTo>
                <a:lnTo>
                  <a:pt x="1456882" y="1505681"/>
                </a:lnTo>
                <a:lnTo>
                  <a:pt x="1460731" y="1508375"/>
                </a:lnTo>
                <a:lnTo>
                  <a:pt x="1480127" y="1513225"/>
                </a:lnTo>
                <a:lnTo>
                  <a:pt x="1489287" y="1513225"/>
                </a:lnTo>
                <a:lnTo>
                  <a:pt x="1497907" y="1509145"/>
                </a:lnTo>
                <a:lnTo>
                  <a:pt x="1512224" y="1495906"/>
                </a:lnTo>
                <a:cubicBezTo>
                  <a:pt x="1512378" y="1495752"/>
                  <a:pt x="1512532" y="1495675"/>
                  <a:pt x="1512685" y="1495598"/>
                </a:cubicBezTo>
                <a:lnTo>
                  <a:pt x="1521152" y="1490518"/>
                </a:lnTo>
                <a:cubicBezTo>
                  <a:pt x="1521537" y="1490287"/>
                  <a:pt x="1521922" y="1490211"/>
                  <a:pt x="1522307" y="1490134"/>
                </a:cubicBezTo>
                <a:lnTo>
                  <a:pt x="1533006" y="1488979"/>
                </a:lnTo>
                <a:cubicBezTo>
                  <a:pt x="1533390" y="1488902"/>
                  <a:pt x="1533852" y="1488979"/>
                  <a:pt x="1534237" y="1489133"/>
                </a:cubicBezTo>
                <a:lnTo>
                  <a:pt x="1548861" y="1494213"/>
                </a:lnTo>
                <a:cubicBezTo>
                  <a:pt x="1549169" y="1494290"/>
                  <a:pt x="1549400" y="1494444"/>
                  <a:pt x="1549631" y="1494598"/>
                </a:cubicBezTo>
                <a:lnTo>
                  <a:pt x="1563716" y="1505296"/>
                </a:lnTo>
                <a:lnTo>
                  <a:pt x="1576416" y="1518536"/>
                </a:lnTo>
                <a:lnTo>
                  <a:pt x="1585730" y="1531851"/>
                </a:lnTo>
                <a:cubicBezTo>
                  <a:pt x="1585884" y="1532082"/>
                  <a:pt x="1586038" y="1532313"/>
                  <a:pt x="1586115" y="1532544"/>
                </a:cubicBezTo>
                <a:lnTo>
                  <a:pt x="1590579" y="1546014"/>
                </a:lnTo>
                <a:lnTo>
                  <a:pt x="1592965" y="1559945"/>
                </a:lnTo>
                <a:lnTo>
                  <a:pt x="1596583" y="1571260"/>
                </a:lnTo>
                <a:lnTo>
                  <a:pt x="1605896" y="1580573"/>
                </a:lnTo>
                <a:lnTo>
                  <a:pt x="1643765" y="1600046"/>
                </a:lnTo>
                <a:lnTo>
                  <a:pt x="1655464" y="1609360"/>
                </a:lnTo>
                <a:lnTo>
                  <a:pt x="1663700" y="1618673"/>
                </a:lnTo>
                <a:lnTo>
                  <a:pt x="1670627" y="1628448"/>
                </a:lnTo>
                <a:lnTo>
                  <a:pt x="1678478" y="1644997"/>
                </a:lnTo>
                <a:lnTo>
                  <a:pt x="1682481" y="1636992"/>
                </a:lnTo>
                <a:lnTo>
                  <a:pt x="1704879" y="1515302"/>
                </a:lnTo>
                <a:lnTo>
                  <a:pt x="1748752" y="1270616"/>
                </a:lnTo>
                <a:lnTo>
                  <a:pt x="1782464" y="1087813"/>
                </a:lnTo>
                <a:lnTo>
                  <a:pt x="1804401" y="965739"/>
                </a:lnTo>
                <a:lnTo>
                  <a:pt x="1826876" y="843665"/>
                </a:lnTo>
                <a:lnTo>
                  <a:pt x="1863975" y="637232"/>
                </a:lnTo>
                <a:lnTo>
                  <a:pt x="1869517" y="618221"/>
                </a:lnTo>
                <a:lnTo>
                  <a:pt x="1869517" y="611294"/>
                </a:lnTo>
                <a:cubicBezTo>
                  <a:pt x="1869517" y="611063"/>
                  <a:pt x="1869517" y="610832"/>
                  <a:pt x="1869594" y="610601"/>
                </a:cubicBezTo>
                <a:lnTo>
                  <a:pt x="1876213" y="585047"/>
                </a:lnTo>
                <a:lnTo>
                  <a:pt x="1876213" y="567960"/>
                </a:lnTo>
                <a:lnTo>
                  <a:pt x="1882371" y="532939"/>
                </a:lnTo>
                <a:lnTo>
                  <a:pt x="1881370" y="517314"/>
                </a:lnTo>
                <a:lnTo>
                  <a:pt x="1869209" y="50261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37F1E7C9-0C41-9D30-1416-0A996E68F02B}"/>
              </a:ext>
            </a:extLst>
          </p:cNvPr>
          <p:cNvSpPr txBox="1"/>
          <p:nvPr/>
        </p:nvSpPr>
        <p:spPr>
          <a:xfrm>
            <a:off x="2467035" y="2173328"/>
            <a:ext cx="30174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b="1" dirty="0">
                <a:solidFill>
                  <a:srgbClr val="163A68"/>
                </a:solidFill>
              </a:rPr>
              <a:t>DNP - SGR</a:t>
            </a:r>
            <a:endParaRPr lang="es-CO" b="1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D34F73E4-0FB5-F4A5-3F17-E41AF13CC2DC}"/>
              </a:ext>
            </a:extLst>
          </p:cNvPr>
          <p:cNvSpPr txBox="1"/>
          <p:nvPr/>
        </p:nvSpPr>
        <p:spPr>
          <a:xfrm>
            <a:off x="1835445" y="895679"/>
            <a:ext cx="585577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000" b="1" dirty="0">
                <a:solidFill>
                  <a:srgbClr val="173B69"/>
                </a:solidFill>
              </a:rPr>
              <a:t>IMPULSA TERRITORIOS RESILIENTES Y SOSTENIBLES.</a:t>
            </a: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id="{899C25DA-031C-767B-0B37-9E19AE4F5252}"/>
              </a:ext>
            </a:extLst>
          </p:cNvPr>
          <p:cNvSpPr txBox="1"/>
          <p:nvPr/>
        </p:nvSpPr>
        <p:spPr>
          <a:xfrm>
            <a:off x="211631" y="401101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</a:p>
        </p:txBody>
      </p:sp>
      <p:pic>
        <p:nvPicPr>
          <p:cNvPr id="57" name="Imagen 56">
            <a:extLst>
              <a:ext uri="{FF2B5EF4-FFF2-40B4-BE49-F238E27FC236}">
                <a16:creationId xmlns:a16="http://schemas.microsoft.com/office/drawing/2014/main" id="{108FECA8-9D30-6345-7A37-DECA69EED52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84310" t="24188" r="6103" b="63539"/>
          <a:stretch/>
        </p:blipFill>
        <p:spPr>
          <a:xfrm>
            <a:off x="1017375" y="765064"/>
            <a:ext cx="850900" cy="841734"/>
          </a:xfrm>
          <a:prstGeom prst="ellipse">
            <a:avLst/>
          </a:prstGeom>
        </p:spPr>
      </p:pic>
      <p:sp>
        <p:nvSpPr>
          <p:cNvPr id="58" name="CuadroTexto 57">
            <a:extLst>
              <a:ext uri="{FF2B5EF4-FFF2-40B4-BE49-F238E27FC236}">
                <a16:creationId xmlns:a16="http://schemas.microsoft.com/office/drawing/2014/main" id="{CDDFFF0C-D86D-963D-7151-A9E6AFABE6D2}"/>
              </a:ext>
            </a:extLst>
          </p:cNvPr>
          <p:cNvSpPr txBox="1"/>
          <p:nvPr/>
        </p:nvSpPr>
        <p:spPr>
          <a:xfrm>
            <a:off x="2454047" y="1752156"/>
            <a:ext cx="4346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2400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15 mil millones de pesos</a:t>
            </a:r>
          </a:p>
        </p:txBody>
      </p:sp>
      <p:pic>
        <p:nvPicPr>
          <p:cNvPr id="59" name="Imagen 58" descr="Logotipo, Icono&#10;&#10;Descripción generada automáticamente">
            <a:extLst>
              <a:ext uri="{FF2B5EF4-FFF2-40B4-BE49-F238E27FC236}">
                <a16:creationId xmlns:a16="http://schemas.microsoft.com/office/drawing/2014/main" id="{4B98F0FB-A372-23FD-1530-79BA05F6A9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3856" y="1688869"/>
            <a:ext cx="563784" cy="563784"/>
          </a:xfrm>
          <a:prstGeom prst="rect">
            <a:avLst/>
          </a:prstGeom>
        </p:spPr>
      </p:pic>
      <p:sp>
        <p:nvSpPr>
          <p:cNvPr id="60" name="CuadroTexto 59">
            <a:extLst>
              <a:ext uri="{FF2B5EF4-FFF2-40B4-BE49-F238E27FC236}">
                <a16:creationId xmlns:a16="http://schemas.microsoft.com/office/drawing/2014/main" id="{E1B647D6-5F4D-5D27-3290-91B5F1B1F91F}"/>
              </a:ext>
            </a:extLst>
          </p:cNvPr>
          <p:cNvSpPr txBox="1"/>
          <p:nvPr/>
        </p:nvSpPr>
        <p:spPr>
          <a:xfrm>
            <a:off x="687341" y="2308651"/>
            <a:ext cx="43468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59E1F"/>
                </a:solidFill>
                <a:latin typeface="Calibri"/>
              </a:rPr>
              <a:t>10</a:t>
            </a:r>
            <a:r>
              <a:rPr lang="es-CO" sz="3600" b="1" dirty="0">
                <a:solidFill>
                  <a:srgbClr val="FF9800"/>
                </a:solidFill>
                <a:latin typeface="Calibri"/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proyectos</a:t>
            </a:r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1926DE7B-B869-83ED-1843-507545A19711}"/>
              </a:ext>
            </a:extLst>
          </p:cNvPr>
          <p:cNvSpPr txBox="1"/>
          <p:nvPr/>
        </p:nvSpPr>
        <p:spPr>
          <a:xfrm>
            <a:off x="687341" y="2942827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3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departamentos beneficiados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BE7002E3-73D1-16A5-7C72-715016B70B97}"/>
              </a:ext>
            </a:extLst>
          </p:cNvPr>
          <p:cNvSpPr txBox="1"/>
          <p:nvPr/>
        </p:nvSpPr>
        <p:spPr>
          <a:xfrm>
            <a:off x="687341" y="3484670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10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municipios</a:t>
            </a:r>
          </a:p>
        </p:txBody>
      </p:sp>
      <p:sp>
        <p:nvSpPr>
          <p:cNvPr id="63" name="CuadroTexto 62">
            <a:extLst>
              <a:ext uri="{FF2B5EF4-FFF2-40B4-BE49-F238E27FC236}">
                <a16:creationId xmlns:a16="http://schemas.microsoft.com/office/drawing/2014/main" id="{D1E899F2-C3C8-1AB4-3143-97E4B021570A}"/>
              </a:ext>
            </a:extLst>
          </p:cNvPr>
          <p:cNvSpPr txBox="1"/>
          <p:nvPr/>
        </p:nvSpPr>
        <p:spPr>
          <a:xfrm>
            <a:off x="687341" y="4568356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118.629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de grupos étnicos</a:t>
            </a:r>
          </a:p>
        </p:txBody>
      </p:sp>
      <p:sp>
        <p:nvSpPr>
          <p:cNvPr id="64" name="CuadroTexto 63">
            <a:extLst>
              <a:ext uri="{FF2B5EF4-FFF2-40B4-BE49-F238E27FC236}">
                <a16:creationId xmlns:a16="http://schemas.microsoft.com/office/drawing/2014/main" id="{21A37213-C4A7-CBCD-3E09-E0060E093BE7}"/>
              </a:ext>
            </a:extLst>
          </p:cNvPr>
          <p:cNvSpPr txBox="1"/>
          <p:nvPr/>
        </p:nvSpPr>
        <p:spPr>
          <a:xfrm>
            <a:off x="687341" y="5110199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1.5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billones de inversión futura</a:t>
            </a:r>
          </a:p>
        </p:txBody>
      </p:sp>
      <p:sp>
        <p:nvSpPr>
          <p:cNvPr id="65" name="CuadroTexto 64">
            <a:extLst>
              <a:ext uri="{FF2B5EF4-FFF2-40B4-BE49-F238E27FC236}">
                <a16:creationId xmlns:a16="http://schemas.microsoft.com/office/drawing/2014/main" id="{ABCDCE0F-0510-39C0-A437-9D87EDF3444F}"/>
              </a:ext>
            </a:extLst>
          </p:cNvPr>
          <p:cNvSpPr txBox="1"/>
          <p:nvPr/>
        </p:nvSpPr>
        <p:spPr>
          <a:xfrm>
            <a:off x="687341" y="5652040"/>
            <a:ext cx="60285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2800" b="1" dirty="0">
                <a:solidFill>
                  <a:srgbClr val="FF9800"/>
                </a:solidFill>
                <a:latin typeface="Calibri"/>
              </a:rPr>
              <a:t>9.946</a:t>
            </a:r>
            <a:r>
              <a:rPr lang="es-ES" dirty="0">
                <a:solidFill>
                  <a:srgbClr val="173B69"/>
                </a:solidFill>
              </a:rPr>
              <a:t>  </a:t>
            </a:r>
            <a:r>
              <a:rPr lang="es-ES" b="1" dirty="0">
                <a:solidFill>
                  <a:srgbClr val="193C69"/>
                </a:solidFill>
                <a:latin typeface="Calibri"/>
              </a:rPr>
              <a:t>empleos generados en la etapa de inversión</a:t>
            </a:r>
            <a:endParaRPr lang="es-CO" b="1" dirty="0">
              <a:solidFill>
                <a:srgbClr val="193C69"/>
              </a:solidFill>
              <a:latin typeface="Calibri"/>
            </a:endParaRPr>
          </a:p>
        </p:txBody>
      </p:sp>
      <p:sp>
        <p:nvSpPr>
          <p:cNvPr id="66" name="CuadroTexto 65">
            <a:extLst>
              <a:ext uri="{FF2B5EF4-FFF2-40B4-BE49-F238E27FC236}">
                <a16:creationId xmlns:a16="http://schemas.microsoft.com/office/drawing/2014/main" id="{82518D0E-97B4-6581-CEEF-2782FBBC5F1A}"/>
              </a:ext>
            </a:extLst>
          </p:cNvPr>
          <p:cNvSpPr txBox="1"/>
          <p:nvPr/>
        </p:nvSpPr>
        <p:spPr>
          <a:xfrm>
            <a:off x="1145236" y="6251049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67" name="CuadroTexto 66">
            <a:extLst>
              <a:ext uri="{FF2B5EF4-FFF2-40B4-BE49-F238E27FC236}">
                <a16:creationId xmlns:a16="http://schemas.microsoft.com/office/drawing/2014/main" id="{40520DD0-0CB3-48AE-6E54-BDC4F2B9A2E7}"/>
              </a:ext>
            </a:extLst>
          </p:cNvPr>
          <p:cNvSpPr txBox="1"/>
          <p:nvPr/>
        </p:nvSpPr>
        <p:spPr>
          <a:xfrm>
            <a:off x="687341" y="4026513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321.988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potenciales beneficiados</a:t>
            </a:r>
          </a:p>
        </p:txBody>
      </p:sp>
    </p:spTree>
    <p:extLst>
      <p:ext uri="{BB962C8B-B14F-4D97-AF65-F5344CB8AC3E}">
        <p14:creationId xmlns:p14="http://schemas.microsoft.com/office/powerpoint/2010/main" val="26174825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0" y="0"/>
            <a:ext cx="44741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POSIBLES PLAN DE ACCIÓN 2023</a:t>
            </a:r>
          </a:p>
        </p:txBody>
      </p:sp>
      <p:sp>
        <p:nvSpPr>
          <p:cNvPr id="5" name="Forma libre: forma 74">
            <a:extLst>
              <a:ext uri="{FF2B5EF4-FFF2-40B4-BE49-F238E27FC236}">
                <a16:creationId xmlns:a16="http://schemas.microsoft.com/office/drawing/2014/main" id="{4B80C5D9-3551-2BF3-2FE7-4898B4E5E556}"/>
              </a:ext>
            </a:extLst>
          </p:cNvPr>
          <p:cNvSpPr/>
          <p:nvPr/>
        </p:nvSpPr>
        <p:spPr>
          <a:xfrm>
            <a:off x="7942194" y="633709"/>
            <a:ext cx="194013" cy="454218"/>
          </a:xfrm>
          <a:custGeom>
            <a:avLst/>
            <a:gdLst>
              <a:gd name="connsiteX0" fmla="*/ 17763 w 252672"/>
              <a:gd name="connsiteY0" fmla="*/ 200059 h 591549"/>
              <a:gd name="connsiteX1" fmla="*/ 25999 w 252672"/>
              <a:gd name="connsiteY1" fmla="*/ 233695 h 591549"/>
              <a:gd name="connsiteX2" fmla="*/ 28462 w 252672"/>
              <a:gd name="connsiteY2" fmla="*/ 256786 h 591549"/>
              <a:gd name="connsiteX3" fmla="*/ 368 w 252672"/>
              <a:gd name="connsiteY3" fmla="*/ 338143 h 591549"/>
              <a:gd name="connsiteX4" fmla="*/ 27385 w 252672"/>
              <a:gd name="connsiteY4" fmla="*/ 354845 h 591549"/>
              <a:gd name="connsiteX5" fmla="*/ 42394 w 252672"/>
              <a:gd name="connsiteY5" fmla="*/ 358309 h 591549"/>
              <a:gd name="connsiteX6" fmla="*/ 34081 w 252672"/>
              <a:gd name="connsiteY6" fmla="*/ 375627 h 591549"/>
              <a:gd name="connsiteX7" fmla="*/ 28847 w 252672"/>
              <a:gd name="connsiteY7" fmla="*/ 407261 h 591549"/>
              <a:gd name="connsiteX8" fmla="*/ 32234 w 252672"/>
              <a:gd name="connsiteY8" fmla="*/ 439204 h 591549"/>
              <a:gd name="connsiteX9" fmla="*/ 33157 w 252672"/>
              <a:gd name="connsiteY9" fmla="*/ 464758 h 591549"/>
              <a:gd name="connsiteX10" fmla="*/ 13453 w 252672"/>
              <a:gd name="connsiteY10" fmla="*/ 498778 h 591549"/>
              <a:gd name="connsiteX11" fmla="*/ 4756 w 252672"/>
              <a:gd name="connsiteY11" fmla="*/ 538649 h 591549"/>
              <a:gd name="connsiteX12" fmla="*/ 34466 w 252672"/>
              <a:gd name="connsiteY12" fmla="*/ 589372 h 591549"/>
              <a:gd name="connsiteX13" fmla="*/ 111128 w 252672"/>
              <a:gd name="connsiteY13" fmla="*/ 399487 h 591549"/>
              <a:gd name="connsiteX14" fmla="*/ 109819 w 252672"/>
              <a:gd name="connsiteY14" fmla="*/ 382015 h 591549"/>
              <a:gd name="connsiteX15" fmla="*/ 116670 w 252672"/>
              <a:gd name="connsiteY15" fmla="*/ 364466 h 591549"/>
              <a:gd name="connsiteX16" fmla="*/ 142839 w 252672"/>
              <a:gd name="connsiteY16" fmla="*/ 333909 h 591549"/>
              <a:gd name="connsiteX17" fmla="*/ 147534 w 252672"/>
              <a:gd name="connsiteY17" fmla="*/ 310126 h 591549"/>
              <a:gd name="connsiteX18" fmla="*/ 144840 w 252672"/>
              <a:gd name="connsiteY18" fmla="*/ 285957 h 591549"/>
              <a:gd name="connsiteX19" fmla="*/ 154616 w 252672"/>
              <a:gd name="connsiteY19" fmla="*/ 267407 h 591549"/>
              <a:gd name="connsiteX20" fmla="*/ 161004 w 252672"/>
              <a:gd name="connsiteY20" fmla="*/ 239160 h 591549"/>
              <a:gd name="connsiteX21" fmla="*/ 166161 w 252672"/>
              <a:gd name="connsiteY21" fmla="*/ 190361 h 591549"/>
              <a:gd name="connsiteX22" fmla="*/ 155770 w 252672"/>
              <a:gd name="connsiteY22" fmla="*/ 174274 h 591549"/>
              <a:gd name="connsiteX23" fmla="*/ 151383 w 252672"/>
              <a:gd name="connsiteY23" fmla="*/ 174274 h 591549"/>
              <a:gd name="connsiteX24" fmla="*/ 150690 w 252672"/>
              <a:gd name="connsiteY24" fmla="*/ 167270 h 591549"/>
              <a:gd name="connsiteX25" fmla="*/ 155924 w 252672"/>
              <a:gd name="connsiteY25" fmla="*/ 161420 h 591549"/>
              <a:gd name="connsiteX26" fmla="*/ 161389 w 252672"/>
              <a:gd name="connsiteY26" fmla="*/ 161420 h 591549"/>
              <a:gd name="connsiteX27" fmla="*/ 175705 w 252672"/>
              <a:gd name="connsiteY27" fmla="*/ 156648 h 591549"/>
              <a:gd name="connsiteX28" fmla="*/ 179015 w 252672"/>
              <a:gd name="connsiteY28" fmla="*/ 154185 h 591549"/>
              <a:gd name="connsiteX29" fmla="*/ 178784 w 252672"/>
              <a:gd name="connsiteY29" fmla="*/ 145949 h 591549"/>
              <a:gd name="connsiteX30" fmla="*/ 176013 w 252672"/>
              <a:gd name="connsiteY30" fmla="*/ 144102 h 591549"/>
              <a:gd name="connsiteX31" fmla="*/ 175013 w 252672"/>
              <a:gd name="connsiteY31" fmla="*/ 133942 h 591549"/>
              <a:gd name="connsiteX32" fmla="*/ 181478 w 252672"/>
              <a:gd name="connsiteY32" fmla="*/ 127476 h 591549"/>
              <a:gd name="connsiteX33" fmla="*/ 181247 w 252672"/>
              <a:gd name="connsiteY33" fmla="*/ 116085 h 591549"/>
              <a:gd name="connsiteX34" fmla="*/ 173319 w 252672"/>
              <a:gd name="connsiteY34" fmla="*/ 108696 h 591549"/>
              <a:gd name="connsiteX35" fmla="*/ 173011 w 252672"/>
              <a:gd name="connsiteY35" fmla="*/ 97535 h 591549"/>
              <a:gd name="connsiteX36" fmla="*/ 207109 w 252672"/>
              <a:gd name="connsiteY36" fmla="*/ 77292 h 591549"/>
              <a:gd name="connsiteX37" fmla="*/ 250828 w 252672"/>
              <a:gd name="connsiteY37" fmla="*/ 73444 h 591549"/>
              <a:gd name="connsiteX38" fmla="*/ 207494 w 252672"/>
              <a:gd name="connsiteY38" fmla="*/ 47120 h 591549"/>
              <a:gd name="connsiteX39" fmla="*/ 183248 w 252672"/>
              <a:gd name="connsiteY39" fmla="*/ 24106 h 591549"/>
              <a:gd name="connsiteX40" fmla="*/ 155770 w 252672"/>
              <a:gd name="connsiteY40" fmla="*/ 246 h 591549"/>
              <a:gd name="connsiteX41" fmla="*/ 109511 w 252672"/>
              <a:gd name="connsiteY41" fmla="*/ 45196 h 591549"/>
              <a:gd name="connsiteX42" fmla="*/ 69718 w 252672"/>
              <a:gd name="connsiteY42" fmla="*/ 88915 h 591549"/>
              <a:gd name="connsiteX43" fmla="*/ 67563 w 252672"/>
              <a:gd name="connsiteY43" fmla="*/ 126322 h 591549"/>
              <a:gd name="connsiteX44" fmla="*/ 53477 w 252672"/>
              <a:gd name="connsiteY44" fmla="*/ 159419 h 591549"/>
              <a:gd name="connsiteX45" fmla="*/ 17763 w 252672"/>
              <a:gd name="connsiteY45" fmla="*/ 200059 h 591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2672" h="591549">
                <a:moveTo>
                  <a:pt x="17763" y="200059"/>
                </a:moveTo>
                <a:cubicBezTo>
                  <a:pt x="13376" y="213913"/>
                  <a:pt x="20919" y="225921"/>
                  <a:pt x="25999" y="233695"/>
                </a:cubicBezTo>
                <a:cubicBezTo>
                  <a:pt x="30463" y="240545"/>
                  <a:pt x="31387" y="249166"/>
                  <a:pt x="28462" y="256786"/>
                </a:cubicBezTo>
                <a:cubicBezTo>
                  <a:pt x="18764" y="282109"/>
                  <a:pt x="-3095" y="333909"/>
                  <a:pt x="368" y="338143"/>
                </a:cubicBezTo>
                <a:cubicBezTo>
                  <a:pt x="6757" y="345840"/>
                  <a:pt x="27385" y="354845"/>
                  <a:pt x="27385" y="354845"/>
                </a:cubicBezTo>
                <a:lnTo>
                  <a:pt x="42394" y="358309"/>
                </a:lnTo>
                <a:cubicBezTo>
                  <a:pt x="38083" y="363158"/>
                  <a:pt x="35159" y="369161"/>
                  <a:pt x="34081" y="375627"/>
                </a:cubicBezTo>
                <a:lnTo>
                  <a:pt x="28847" y="407261"/>
                </a:lnTo>
                <a:cubicBezTo>
                  <a:pt x="27077" y="418037"/>
                  <a:pt x="28385" y="428967"/>
                  <a:pt x="32234" y="439204"/>
                </a:cubicBezTo>
                <a:cubicBezTo>
                  <a:pt x="34697" y="445669"/>
                  <a:pt x="36159" y="454521"/>
                  <a:pt x="33157" y="464758"/>
                </a:cubicBezTo>
                <a:cubicBezTo>
                  <a:pt x="29848" y="475995"/>
                  <a:pt x="21150" y="488849"/>
                  <a:pt x="13453" y="498778"/>
                </a:cubicBezTo>
                <a:cubicBezTo>
                  <a:pt x="4679" y="510093"/>
                  <a:pt x="1446" y="524717"/>
                  <a:pt x="4756" y="538649"/>
                </a:cubicBezTo>
                <a:cubicBezTo>
                  <a:pt x="10913" y="564510"/>
                  <a:pt x="22151" y="600840"/>
                  <a:pt x="34466" y="589372"/>
                </a:cubicBezTo>
                <a:cubicBezTo>
                  <a:pt x="79955" y="547038"/>
                  <a:pt x="105047" y="434893"/>
                  <a:pt x="111128" y="399487"/>
                </a:cubicBezTo>
                <a:cubicBezTo>
                  <a:pt x="112128" y="393638"/>
                  <a:pt x="111589" y="387711"/>
                  <a:pt x="109819" y="382015"/>
                </a:cubicBezTo>
                <a:cubicBezTo>
                  <a:pt x="107895" y="375935"/>
                  <a:pt x="107356" y="367622"/>
                  <a:pt x="116670" y="364466"/>
                </a:cubicBezTo>
                <a:cubicBezTo>
                  <a:pt x="126368" y="361233"/>
                  <a:pt x="136528" y="345301"/>
                  <a:pt x="142839" y="333909"/>
                </a:cubicBezTo>
                <a:cubicBezTo>
                  <a:pt x="146842" y="326674"/>
                  <a:pt x="148381" y="318361"/>
                  <a:pt x="147534" y="310126"/>
                </a:cubicBezTo>
                <a:lnTo>
                  <a:pt x="144840" y="285957"/>
                </a:lnTo>
                <a:cubicBezTo>
                  <a:pt x="144225" y="280492"/>
                  <a:pt x="149151" y="267946"/>
                  <a:pt x="154616" y="267407"/>
                </a:cubicBezTo>
                <a:cubicBezTo>
                  <a:pt x="168547" y="266022"/>
                  <a:pt x="169856" y="258325"/>
                  <a:pt x="161004" y="239160"/>
                </a:cubicBezTo>
                <a:cubicBezTo>
                  <a:pt x="153307" y="222457"/>
                  <a:pt x="163005" y="207833"/>
                  <a:pt x="166161" y="190361"/>
                </a:cubicBezTo>
                <a:cubicBezTo>
                  <a:pt x="166777" y="186743"/>
                  <a:pt x="159465" y="174274"/>
                  <a:pt x="155770" y="174274"/>
                </a:cubicBezTo>
                <a:lnTo>
                  <a:pt x="151383" y="174274"/>
                </a:lnTo>
                <a:lnTo>
                  <a:pt x="150690" y="167270"/>
                </a:lnTo>
                <a:cubicBezTo>
                  <a:pt x="150382" y="164191"/>
                  <a:pt x="152845" y="161420"/>
                  <a:pt x="155924" y="161420"/>
                </a:cubicBezTo>
                <a:lnTo>
                  <a:pt x="161389" y="161420"/>
                </a:lnTo>
                <a:cubicBezTo>
                  <a:pt x="166546" y="161420"/>
                  <a:pt x="171626" y="159727"/>
                  <a:pt x="175705" y="156648"/>
                </a:cubicBezTo>
                <a:lnTo>
                  <a:pt x="179015" y="154185"/>
                </a:lnTo>
                <a:cubicBezTo>
                  <a:pt x="181786" y="152107"/>
                  <a:pt x="181709" y="147873"/>
                  <a:pt x="178784" y="145949"/>
                </a:cubicBezTo>
                <a:lnTo>
                  <a:pt x="176013" y="144102"/>
                </a:lnTo>
                <a:cubicBezTo>
                  <a:pt x="172550" y="141793"/>
                  <a:pt x="172088" y="136867"/>
                  <a:pt x="175013" y="133942"/>
                </a:cubicBezTo>
                <a:lnTo>
                  <a:pt x="181478" y="127476"/>
                </a:lnTo>
                <a:cubicBezTo>
                  <a:pt x="184634" y="124321"/>
                  <a:pt x="184557" y="119164"/>
                  <a:pt x="181247" y="116085"/>
                </a:cubicBezTo>
                <a:lnTo>
                  <a:pt x="173319" y="108696"/>
                </a:lnTo>
                <a:cubicBezTo>
                  <a:pt x="170163" y="105694"/>
                  <a:pt x="170010" y="100691"/>
                  <a:pt x="173011" y="97535"/>
                </a:cubicBezTo>
                <a:cubicBezTo>
                  <a:pt x="178784" y="91532"/>
                  <a:pt x="189791" y="82526"/>
                  <a:pt x="207109" y="77292"/>
                </a:cubicBezTo>
                <a:cubicBezTo>
                  <a:pt x="245671" y="65747"/>
                  <a:pt x="242053" y="90916"/>
                  <a:pt x="250828" y="73444"/>
                </a:cubicBezTo>
                <a:cubicBezTo>
                  <a:pt x="261142" y="52893"/>
                  <a:pt x="225659" y="53047"/>
                  <a:pt x="207494" y="47120"/>
                </a:cubicBezTo>
                <a:cubicBezTo>
                  <a:pt x="196333" y="43503"/>
                  <a:pt x="187405" y="35036"/>
                  <a:pt x="183248" y="24106"/>
                </a:cubicBezTo>
                <a:cubicBezTo>
                  <a:pt x="178630" y="12099"/>
                  <a:pt x="162236" y="2401"/>
                  <a:pt x="155770" y="246"/>
                </a:cubicBezTo>
                <a:cubicBezTo>
                  <a:pt x="144225" y="-3603"/>
                  <a:pt x="119286" y="38961"/>
                  <a:pt x="109511" y="45196"/>
                </a:cubicBezTo>
                <a:cubicBezTo>
                  <a:pt x="84496" y="61283"/>
                  <a:pt x="70257" y="67055"/>
                  <a:pt x="69718" y="88915"/>
                </a:cubicBezTo>
                <a:cubicBezTo>
                  <a:pt x="69410" y="101307"/>
                  <a:pt x="68486" y="115315"/>
                  <a:pt x="67563" y="126322"/>
                </a:cubicBezTo>
                <a:cubicBezTo>
                  <a:pt x="66562" y="138560"/>
                  <a:pt x="61636" y="150260"/>
                  <a:pt x="53477" y="159419"/>
                </a:cubicBezTo>
                <a:lnTo>
                  <a:pt x="17763" y="20005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grpSp>
        <p:nvGrpSpPr>
          <p:cNvPr id="7" name="Gráfico 72">
            <a:extLst>
              <a:ext uri="{FF2B5EF4-FFF2-40B4-BE49-F238E27FC236}">
                <a16:creationId xmlns:a16="http://schemas.microsoft.com/office/drawing/2014/main" id="{DAF18B6B-BDF8-C3DD-35C4-841F53E16070}"/>
              </a:ext>
            </a:extLst>
          </p:cNvPr>
          <p:cNvGrpSpPr/>
          <p:nvPr/>
        </p:nvGrpSpPr>
        <p:grpSpPr>
          <a:xfrm>
            <a:off x="8205725" y="757298"/>
            <a:ext cx="160774" cy="252007"/>
            <a:chOff x="4501127" y="424870"/>
            <a:chExt cx="209383" cy="328200"/>
          </a:xfrm>
          <a:solidFill>
            <a:srgbClr val="DBDBDB"/>
          </a:solidFill>
        </p:grpSpPr>
        <p:sp>
          <p:nvSpPr>
            <p:cNvPr id="9" name="Forma libre: forma 76">
              <a:extLst>
                <a:ext uri="{FF2B5EF4-FFF2-40B4-BE49-F238E27FC236}">
                  <a16:creationId xmlns:a16="http://schemas.microsoft.com/office/drawing/2014/main" id="{6F49765E-8DC3-54A3-5EC8-758FC607F3B8}"/>
                </a:ext>
              </a:extLst>
            </p:cNvPr>
            <p:cNvSpPr/>
            <p:nvPr/>
          </p:nvSpPr>
          <p:spPr>
            <a:xfrm>
              <a:off x="4501127" y="464055"/>
              <a:ext cx="209383" cy="289016"/>
            </a:xfrm>
            <a:custGeom>
              <a:avLst/>
              <a:gdLst>
                <a:gd name="connsiteX0" fmla="*/ 132756 w 209383"/>
                <a:gd name="connsiteY0" fmla="*/ 1919 h 289016"/>
                <a:gd name="connsiteX1" fmla="*/ 117054 w 209383"/>
                <a:gd name="connsiteY1" fmla="*/ 30629 h 289016"/>
                <a:gd name="connsiteX2" fmla="*/ 70180 w 209383"/>
                <a:gd name="connsiteY2" fmla="*/ 60263 h 289016"/>
                <a:gd name="connsiteX3" fmla="*/ 14916 w 209383"/>
                <a:gd name="connsiteY3" fmla="*/ 165634 h 289016"/>
                <a:gd name="connsiteX4" fmla="*/ 753 w 209383"/>
                <a:gd name="connsiteY4" fmla="*/ 208044 h 289016"/>
                <a:gd name="connsiteX5" fmla="*/ 19996 w 209383"/>
                <a:gd name="connsiteY5" fmla="*/ 258152 h 289016"/>
                <a:gd name="connsiteX6" fmla="*/ 47012 w 209383"/>
                <a:gd name="connsiteY6" fmla="*/ 289016 h 289016"/>
                <a:gd name="connsiteX7" fmla="*/ 81725 w 209383"/>
                <a:gd name="connsiteY7" fmla="*/ 276163 h 289016"/>
                <a:gd name="connsiteX8" fmla="*/ 163929 w 209383"/>
                <a:gd name="connsiteY8" fmla="*/ 227364 h 289016"/>
                <a:gd name="connsiteX9" fmla="*/ 175320 w 209383"/>
                <a:gd name="connsiteY9" fmla="*/ 150933 h 289016"/>
                <a:gd name="connsiteX10" fmla="*/ 178322 w 209383"/>
                <a:gd name="connsiteY10" fmla="*/ 141850 h 289016"/>
                <a:gd name="connsiteX11" fmla="*/ 205108 w 209383"/>
                <a:gd name="connsiteY11" fmla="*/ 128458 h 289016"/>
                <a:gd name="connsiteX12" fmla="*/ 205108 w 209383"/>
                <a:gd name="connsiteY12" fmla="*/ 106598 h 289016"/>
                <a:gd name="connsiteX13" fmla="*/ 194178 w 209383"/>
                <a:gd name="connsiteY13" fmla="*/ 112371 h 289016"/>
                <a:gd name="connsiteX14" fmla="*/ 185557 w 209383"/>
                <a:gd name="connsiteY14" fmla="*/ 107291 h 289016"/>
                <a:gd name="connsiteX15" fmla="*/ 169240 w 209383"/>
                <a:gd name="connsiteY15" fmla="*/ 74733 h 289016"/>
                <a:gd name="connsiteX16" fmla="*/ 171472 w 209383"/>
                <a:gd name="connsiteY16" fmla="*/ 61109 h 289016"/>
                <a:gd name="connsiteX17" fmla="*/ 184557 w 209383"/>
                <a:gd name="connsiteY17" fmla="*/ 38557 h 289016"/>
                <a:gd name="connsiteX18" fmla="*/ 164622 w 209383"/>
                <a:gd name="connsiteY18" fmla="*/ 32784 h 289016"/>
                <a:gd name="connsiteX19" fmla="*/ 149228 w 209383"/>
                <a:gd name="connsiteY19" fmla="*/ 21239 h 289016"/>
                <a:gd name="connsiteX20" fmla="*/ 136989 w 209383"/>
                <a:gd name="connsiteY20" fmla="*/ 72 h 289016"/>
                <a:gd name="connsiteX21" fmla="*/ 132756 w 209383"/>
                <a:gd name="connsiteY21" fmla="*/ 1919 h 28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83" h="289016">
                  <a:moveTo>
                    <a:pt x="132756" y="1919"/>
                  </a:moveTo>
                  <a:cubicBezTo>
                    <a:pt x="123058" y="8231"/>
                    <a:pt x="117285" y="19084"/>
                    <a:pt x="117054" y="30629"/>
                  </a:cubicBezTo>
                  <a:cubicBezTo>
                    <a:pt x="116669" y="51103"/>
                    <a:pt x="110358" y="84354"/>
                    <a:pt x="70180" y="60263"/>
                  </a:cubicBezTo>
                  <a:cubicBezTo>
                    <a:pt x="54093" y="50641"/>
                    <a:pt x="6603" y="114834"/>
                    <a:pt x="14916" y="165634"/>
                  </a:cubicBezTo>
                  <a:cubicBezTo>
                    <a:pt x="18071" y="184953"/>
                    <a:pt x="-4327" y="201579"/>
                    <a:pt x="753" y="208044"/>
                  </a:cubicBezTo>
                  <a:cubicBezTo>
                    <a:pt x="5910" y="214433"/>
                    <a:pt x="35466" y="227287"/>
                    <a:pt x="19996" y="258152"/>
                  </a:cubicBezTo>
                  <a:cubicBezTo>
                    <a:pt x="4602" y="289016"/>
                    <a:pt x="47012" y="289016"/>
                    <a:pt x="47012" y="289016"/>
                  </a:cubicBezTo>
                  <a:cubicBezTo>
                    <a:pt x="47012" y="289016"/>
                    <a:pt x="57326" y="272314"/>
                    <a:pt x="81725" y="276163"/>
                  </a:cubicBezTo>
                  <a:cubicBezTo>
                    <a:pt x="106125" y="280011"/>
                    <a:pt x="87421" y="234291"/>
                    <a:pt x="163929" y="227364"/>
                  </a:cubicBezTo>
                  <a:cubicBezTo>
                    <a:pt x="170779" y="226748"/>
                    <a:pt x="190406" y="180643"/>
                    <a:pt x="175320" y="150933"/>
                  </a:cubicBezTo>
                  <a:cubicBezTo>
                    <a:pt x="173627" y="147623"/>
                    <a:pt x="174936" y="143467"/>
                    <a:pt x="178322" y="141850"/>
                  </a:cubicBezTo>
                  <a:lnTo>
                    <a:pt x="205108" y="128458"/>
                  </a:lnTo>
                  <a:cubicBezTo>
                    <a:pt x="205108" y="128458"/>
                    <a:pt x="214729" y="116219"/>
                    <a:pt x="205108" y="106598"/>
                  </a:cubicBezTo>
                  <a:cubicBezTo>
                    <a:pt x="204492" y="105983"/>
                    <a:pt x="199335" y="111063"/>
                    <a:pt x="194178" y="112371"/>
                  </a:cubicBezTo>
                  <a:cubicBezTo>
                    <a:pt x="192639" y="112756"/>
                    <a:pt x="186250" y="108676"/>
                    <a:pt x="185557" y="107291"/>
                  </a:cubicBezTo>
                  <a:lnTo>
                    <a:pt x="169240" y="74733"/>
                  </a:lnTo>
                  <a:cubicBezTo>
                    <a:pt x="166931" y="70192"/>
                    <a:pt x="167854" y="64650"/>
                    <a:pt x="171472" y="61109"/>
                  </a:cubicBezTo>
                  <a:cubicBezTo>
                    <a:pt x="178014" y="54721"/>
                    <a:pt x="187020" y="44407"/>
                    <a:pt x="184557" y="38557"/>
                  </a:cubicBezTo>
                  <a:cubicBezTo>
                    <a:pt x="182248" y="33092"/>
                    <a:pt x="172473" y="34016"/>
                    <a:pt x="164622" y="32784"/>
                  </a:cubicBezTo>
                  <a:cubicBezTo>
                    <a:pt x="159003" y="31938"/>
                    <a:pt x="151537" y="26396"/>
                    <a:pt x="149228" y="21239"/>
                  </a:cubicBezTo>
                  <a:cubicBezTo>
                    <a:pt x="145302" y="12618"/>
                    <a:pt x="147919" y="1996"/>
                    <a:pt x="136989" y="72"/>
                  </a:cubicBezTo>
                  <a:cubicBezTo>
                    <a:pt x="135835" y="-313"/>
                    <a:pt x="134373" y="919"/>
                    <a:pt x="132756" y="1919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3" name="Forma libre: forma 77">
              <a:extLst>
                <a:ext uri="{FF2B5EF4-FFF2-40B4-BE49-F238E27FC236}">
                  <a16:creationId xmlns:a16="http://schemas.microsoft.com/office/drawing/2014/main" id="{68068875-47FC-B7AC-7577-D68A7C71F062}"/>
                </a:ext>
              </a:extLst>
            </p:cNvPr>
            <p:cNvSpPr/>
            <p:nvPr/>
          </p:nvSpPr>
          <p:spPr>
            <a:xfrm>
              <a:off x="4572076" y="424870"/>
              <a:ext cx="50566" cy="56122"/>
            </a:xfrm>
            <a:custGeom>
              <a:avLst/>
              <a:gdLst>
                <a:gd name="connsiteX0" fmla="*/ 48106 w 50566"/>
                <a:gd name="connsiteY0" fmla="*/ 39411 h 56122"/>
                <a:gd name="connsiteX1" fmla="*/ 44796 w 50566"/>
                <a:gd name="connsiteY1" fmla="*/ 45568 h 56122"/>
                <a:gd name="connsiteX2" fmla="*/ 33251 w 50566"/>
                <a:gd name="connsiteY2" fmla="*/ 54343 h 56122"/>
                <a:gd name="connsiteX3" fmla="*/ 27016 w 50566"/>
                <a:gd name="connsiteY3" fmla="*/ 55728 h 56122"/>
                <a:gd name="connsiteX4" fmla="*/ 11392 w 50566"/>
                <a:gd name="connsiteY4" fmla="*/ 51187 h 56122"/>
                <a:gd name="connsiteX5" fmla="*/ 5850 w 50566"/>
                <a:gd name="connsiteY5" fmla="*/ 45645 h 56122"/>
                <a:gd name="connsiteX6" fmla="*/ 0 w 50566"/>
                <a:gd name="connsiteY6" fmla="*/ 31483 h 56122"/>
                <a:gd name="connsiteX7" fmla="*/ 0 w 50566"/>
                <a:gd name="connsiteY7" fmla="*/ 23709 h 56122"/>
                <a:gd name="connsiteX8" fmla="*/ 8621 w 50566"/>
                <a:gd name="connsiteY8" fmla="*/ 8700 h 56122"/>
                <a:gd name="connsiteX9" fmla="*/ 44950 w 50566"/>
                <a:gd name="connsiteY9" fmla="*/ 2 h 56122"/>
                <a:gd name="connsiteX10" fmla="*/ 47336 w 50566"/>
                <a:gd name="connsiteY10" fmla="*/ 6621 h 56122"/>
                <a:gd name="connsiteX11" fmla="*/ 41102 w 50566"/>
                <a:gd name="connsiteY11" fmla="*/ 19398 h 56122"/>
                <a:gd name="connsiteX12" fmla="*/ 39793 w 50566"/>
                <a:gd name="connsiteY12" fmla="*/ 25710 h 56122"/>
                <a:gd name="connsiteX13" fmla="*/ 43642 w 50566"/>
                <a:gd name="connsiteY13" fmla="*/ 33407 h 56122"/>
                <a:gd name="connsiteX14" fmla="*/ 46567 w 50566"/>
                <a:gd name="connsiteY14" fmla="*/ 34023 h 56122"/>
                <a:gd name="connsiteX15" fmla="*/ 48106 w 50566"/>
                <a:gd name="connsiteY15" fmla="*/ 39411 h 5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6" h="56122">
                  <a:moveTo>
                    <a:pt x="48106" y="39411"/>
                  </a:moveTo>
                  <a:lnTo>
                    <a:pt x="44796" y="45568"/>
                  </a:lnTo>
                  <a:cubicBezTo>
                    <a:pt x="42410" y="50032"/>
                    <a:pt x="38177" y="53188"/>
                    <a:pt x="33251" y="54343"/>
                  </a:cubicBezTo>
                  <a:lnTo>
                    <a:pt x="27016" y="55728"/>
                  </a:lnTo>
                  <a:cubicBezTo>
                    <a:pt x="21398" y="56960"/>
                    <a:pt x="15471" y="55266"/>
                    <a:pt x="11392" y="51187"/>
                  </a:cubicBezTo>
                  <a:lnTo>
                    <a:pt x="5850" y="45645"/>
                  </a:lnTo>
                  <a:cubicBezTo>
                    <a:pt x="2078" y="41874"/>
                    <a:pt x="0" y="36794"/>
                    <a:pt x="0" y="31483"/>
                  </a:cubicBezTo>
                  <a:lnTo>
                    <a:pt x="0" y="23709"/>
                  </a:lnTo>
                  <a:cubicBezTo>
                    <a:pt x="0" y="17551"/>
                    <a:pt x="3310" y="11778"/>
                    <a:pt x="8621" y="8700"/>
                  </a:cubicBezTo>
                  <a:cubicBezTo>
                    <a:pt x="15702" y="4543"/>
                    <a:pt x="27478" y="2"/>
                    <a:pt x="44950" y="2"/>
                  </a:cubicBezTo>
                  <a:cubicBezTo>
                    <a:pt x="44950" y="2"/>
                    <a:pt x="55803" y="-306"/>
                    <a:pt x="47336" y="6621"/>
                  </a:cubicBezTo>
                  <a:cubicBezTo>
                    <a:pt x="43950" y="9392"/>
                    <a:pt x="42410" y="15473"/>
                    <a:pt x="41102" y="19398"/>
                  </a:cubicBezTo>
                  <a:lnTo>
                    <a:pt x="39793" y="25710"/>
                  </a:lnTo>
                  <a:cubicBezTo>
                    <a:pt x="39793" y="28481"/>
                    <a:pt x="41179" y="32021"/>
                    <a:pt x="43642" y="33407"/>
                  </a:cubicBezTo>
                  <a:lnTo>
                    <a:pt x="46567" y="34023"/>
                  </a:lnTo>
                  <a:cubicBezTo>
                    <a:pt x="48491" y="35023"/>
                    <a:pt x="49184" y="37486"/>
                    <a:pt x="48106" y="39411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14" name="Forma libre: forma 78">
            <a:extLst>
              <a:ext uri="{FF2B5EF4-FFF2-40B4-BE49-F238E27FC236}">
                <a16:creationId xmlns:a16="http://schemas.microsoft.com/office/drawing/2014/main" id="{99F653BA-EC99-D614-FBFB-354BC22D599B}"/>
              </a:ext>
            </a:extLst>
          </p:cNvPr>
          <p:cNvSpPr/>
          <p:nvPr/>
        </p:nvSpPr>
        <p:spPr>
          <a:xfrm>
            <a:off x="8625669" y="1147602"/>
            <a:ext cx="153662" cy="231498"/>
          </a:xfrm>
          <a:custGeom>
            <a:avLst/>
            <a:gdLst>
              <a:gd name="connsiteX0" fmla="*/ 15933 w 200121"/>
              <a:gd name="connsiteY0" fmla="*/ 128770 h 301490"/>
              <a:gd name="connsiteX1" fmla="*/ 7466 w 200121"/>
              <a:gd name="connsiteY1" fmla="*/ 136621 h 301490"/>
              <a:gd name="connsiteX2" fmla="*/ 5465 w 200121"/>
              <a:gd name="connsiteY2" fmla="*/ 139161 h 301490"/>
              <a:gd name="connsiteX3" fmla="*/ 2617 w 200121"/>
              <a:gd name="connsiteY3" fmla="*/ 140162 h 301490"/>
              <a:gd name="connsiteX4" fmla="*/ 2463 w 200121"/>
              <a:gd name="connsiteY4" fmla="*/ 140085 h 301490"/>
              <a:gd name="connsiteX5" fmla="*/ 1462 w 200121"/>
              <a:gd name="connsiteY5" fmla="*/ 141778 h 301490"/>
              <a:gd name="connsiteX6" fmla="*/ 539 w 200121"/>
              <a:gd name="connsiteY6" fmla="*/ 145935 h 301490"/>
              <a:gd name="connsiteX7" fmla="*/ 924 w 200121"/>
              <a:gd name="connsiteY7" fmla="*/ 149013 h 301490"/>
              <a:gd name="connsiteX8" fmla="*/ 2463 w 200121"/>
              <a:gd name="connsiteY8" fmla="*/ 150553 h 301490"/>
              <a:gd name="connsiteX9" fmla="*/ 10083 w 200121"/>
              <a:gd name="connsiteY9" fmla="*/ 156556 h 301490"/>
              <a:gd name="connsiteX10" fmla="*/ 10699 w 200121"/>
              <a:gd name="connsiteY10" fmla="*/ 157172 h 301490"/>
              <a:gd name="connsiteX11" fmla="*/ 12931 w 200121"/>
              <a:gd name="connsiteY11" fmla="*/ 160559 h 301490"/>
              <a:gd name="connsiteX12" fmla="*/ 13316 w 200121"/>
              <a:gd name="connsiteY12" fmla="*/ 161559 h 301490"/>
              <a:gd name="connsiteX13" fmla="*/ 14470 w 200121"/>
              <a:gd name="connsiteY13" fmla="*/ 167178 h 301490"/>
              <a:gd name="connsiteX14" fmla="*/ 14547 w 200121"/>
              <a:gd name="connsiteY14" fmla="*/ 176184 h 301490"/>
              <a:gd name="connsiteX15" fmla="*/ 14162 w 200121"/>
              <a:gd name="connsiteY15" fmla="*/ 177569 h 301490"/>
              <a:gd name="connsiteX16" fmla="*/ 11930 w 200121"/>
              <a:gd name="connsiteY16" fmla="*/ 181495 h 301490"/>
              <a:gd name="connsiteX17" fmla="*/ 10853 w 200121"/>
              <a:gd name="connsiteY17" fmla="*/ 182572 h 301490"/>
              <a:gd name="connsiteX18" fmla="*/ 6927 w 200121"/>
              <a:gd name="connsiteY18" fmla="*/ 184804 h 301490"/>
              <a:gd name="connsiteX19" fmla="*/ 4849 w 200121"/>
              <a:gd name="connsiteY19" fmla="*/ 186575 h 301490"/>
              <a:gd name="connsiteX20" fmla="*/ 4387 w 200121"/>
              <a:gd name="connsiteY20" fmla="*/ 191039 h 301490"/>
              <a:gd name="connsiteX21" fmla="*/ 0 w 200121"/>
              <a:gd name="connsiteY21" fmla="*/ 205509 h 301490"/>
              <a:gd name="connsiteX22" fmla="*/ 847 w 200121"/>
              <a:gd name="connsiteY22" fmla="*/ 209435 h 301490"/>
              <a:gd name="connsiteX23" fmla="*/ 5465 w 200121"/>
              <a:gd name="connsiteY23" fmla="*/ 218132 h 301490"/>
              <a:gd name="connsiteX24" fmla="*/ 6542 w 200121"/>
              <a:gd name="connsiteY24" fmla="*/ 218902 h 301490"/>
              <a:gd name="connsiteX25" fmla="*/ 20320 w 200121"/>
              <a:gd name="connsiteY25" fmla="*/ 219979 h 301490"/>
              <a:gd name="connsiteX26" fmla="*/ 27324 w 200121"/>
              <a:gd name="connsiteY26" fmla="*/ 221134 h 301490"/>
              <a:gd name="connsiteX27" fmla="*/ 34021 w 200121"/>
              <a:gd name="connsiteY27" fmla="*/ 223520 h 301490"/>
              <a:gd name="connsiteX28" fmla="*/ 35637 w 200121"/>
              <a:gd name="connsiteY28" fmla="*/ 225136 h 301490"/>
              <a:gd name="connsiteX29" fmla="*/ 36792 w 200121"/>
              <a:gd name="connsiteY29" fmla="*/ 227984 h 301490"/>
              <a:gd name="connsiteX30" fmla="*/ 36484 w 200121"/>
              <a:gd name="connsiteY30" fmla="*/ 230601 h 301490"/>
              <a:gd name="connsiteX31" fmla="*/ 34713 w 200121"/>
              <a:gd name="connsiteY31" fmla="*/ 233218 h 301490"/>
              <a:gd name="connsiteX32" fmla="*/ 37792 w 200121"/>
              <a:gd name="connsiteY32" fmla="*/ 235065 h 301490"/>
              <a:gd name="connsiteX33" fmla="*/ 38716 w 200121"/>
              <a:gd name="connsiteY33" fmla="*/ 235989 h 301490"/>
              <a:gd name="connsiteX34" fmla="*/ 48953 w 200121"/>
              <a:gd name="connsiteY34" fmla="*/ 251768 h 301490"/>
              <a:gd name="connsiteX35" fmla="*/ 68426 w 200121"/>
              <a:gd name="connsiteY35" fmla="*/ 247689 h 301490"/>
              <a:gd name="connsiteX36" fmla="*/ 70966 w 200121"/>
              <a:gd name="connsiteY36" fmla="*/ 248458 h 301490"/>
              <a:gd name="connsiteX37" fmla="*/ 87284 w 200121"/>
              <a:gd name="connsiteY37" fmla="*/ 264776 h 301490"/>
              <a:gd name="connsiteX38" fmla="*/ 94981 w 200121"/>
              <a:gd name="connsiteY38" fmla="*/ 266854 h 301490"/>
              <a:gd name="connsiteX39" fmla="*/ 95981 w 200121"/>
              <a:gd name="connsiteY39" fmla="*/ 267316 h 301490"/>
              <a:gd name="connsiteX40" fmla="*/ 106141 w 200121"/>
              <a:gd name="connsiteY40" fmla="*/ 275167 h 301490"/>
              <a:gd name="connsiteX41" fmla="*/ 106526 w 200121"/>
              <a:gd name="connsiteY41" fmla="*/ 275552 h 301490"/>
              <a:gd name="connsiteX42" fmla="*/ 128539 w 200121"/>
              <a:gd name="connsiteY42" fmla="*/ 301490 h 301490"/>
              <a:gd name="connsiteX43" fmla="*/ 146319 w 200121"/>
              <a:gd name="connsiteY43" fmla="*/ 266007 h 301490"/>
              <a:gd name="connsiteX44" fmla="*/ 146704 w 200121"/>
              <a:gd name="connsiteY44" fmla="*/ 265469 h 301490"/>
              <a:gd name="connsiteX45" fmla="*/ 152862 w 200121"/>
              <a:gd name="connsiteY45" fmla="*/ 258156 h 301490"/>
              <a:gd name="connsiteX46" fmla="*/ 156941 w 200121"/>
              <a:gd name="connsiteY46" fmla="*/ 252076 h 301490"/>
              <a:gd name="connsiteX47" fmla="*/ 159096 w 200121"/>
              <a:gd name="connsiteY47" fmla="*/ 244071 h 301490"/>
              <a:gd name="connsiteX48" fmla="*/ 161251 w 200121"/>
              <a:gd name="connsiteY48" fmla="*/ 226984 h 301490"/>
              <a:gd name="connsiteX49" fmla="*/ 161482 w 200121"/>
              <a:gd name="connsiteY49" fmla="*/ 226137 h 301490"/>
              <a:gd name="connsiteX50" fmla="*/ 168256 w 200121"/>
              <a:gd name="connsiteY50" fmla="*/ 212052 h 301490"/>
              <a:gd name="connsiteX51" fmla="*/ 169179 w 200121"/>
              <a:gd name="connsiteY51" fmla="*/ 210974 h 301490"/>
              <a:gd name="connsiteX52" fmla="*/ 184034 w 200121"/>
              <a:gd name="connsiteY52" fmla="*/ 200737 h 301490"/>
              <a:gd name="connsiteX53" fmla="*/ 190654 w 200121"/>
              <a:gd name="connsiteY53" fmla="*/ 196196 h 301490"/>
              <a:gd name="connsiteX54" fmla="*/ 197350 w 200121"/>
              <a:gd name="connsiteY54" fmla="*/ 184265 h 301490"/>
              <a:gd name="connsiteX55" fmla="*/ 198428 w 200121"/>
              <a:gd name="connsiteY55" fmla="*/ 176338 h 301490"/>
              <a:gd name="connsiteX56" fmla="*/ 197427 w 200121"/>
              <a:gd name="connsiteY56" fmla="*/ 153247 h 301490"/>
              <a:gd name="connsiteX57" fmla="*/ 197350 w 200121"/>
              <a:gd name="connsiteY57" fmla="*/ 152169 h 301490"/>
              <a:gd name="connsiteX58" fmla="*/ 197350 w 200121"/>
              <a:gd name="connsiteY58" fmla="*/ 152169 h 301490"/>
              <a:gd name="connsiteX59" fmla="*/ 197350 w 200121"/>
              <a:gd name="connsiteY59" fmla="*/ 152169 h 301490"/>
              <a:gd name="connsiteX60" fmla="*/ 198736 w 200121"/>
              <a:gd name="connsiteY60" fmla="*/ 135698 h 301490"/>
              <a:gd name="connsiteX61" fmla="*/ 200121 w 200121"/>
              <a:gd name="connsiteY61" fmla="*/ 119226 h 301490"/>
              <a:gd name="connsiteX62" fmla="*/ 200121 w 200121"/>
              <a:gd name="connsiteY62" fmla="*/ 112068 h 301490"/>
              <a:gd name="connsiteX63" fmla="*/ 199121 w 200121"/>
              <a:gd name="connsiteY63" fmla="*/ 109143 h 301490"/>
              <a:gd name="connsiteX64" fmla="*/ 192963 w 200121"/>
              <a:gd name="connsiteY64" fmla="*/ 91748 h 301490"/>
              <a:gd name="connsiteX65" fmla="*/ 192809 w 200121"/>
              <a:gd name="connsiteY65" fmla="*/ 91132 h 301490"/>
              <a:gd name="connsiteX66" fmla="*/ 192270 w 200121"/>
              <a:gd name="connsiteY66" fmla="*/ 86591 h 301490"/>
              <a:gd name="connsiteX67" fmla="*/ 192270 w 200121"/>
              <a:gd name="connsiteY67" fmla="*/ 85744 h 301490"/>
              <a:gd name="connsiteX68" fmla="*/ 193964 w 200121"/>
              <a:gd name="connsiteY68" fmla="*/ 76739 h 301490"/>
              <a:gd name="connsiteX69" fmla="*/ 194195 w 200121"/>
              <a:gd name="connsiteY69" fmla="*/ 76046 h 301490"/>
              <a:gd name="connsiteX70" fmla="*/ 197581 w 200121"/>
              <a:gd name="connsiteY70" fmla="*/ 68734 h 301490"/>
              <a:gd name="connsiteX71" fmla="*/ 198967 w 200121"/>
              <a:gd name="connsiteY71" fmla="*/ 63115 h 301490"/>
              <a:gd name="connsiteX72" fmla="*/ 197581 w 200121"/>
              <a:gd name="connsiteY72" fmla="*/ 57035 h 301490"/>
              <a:gd name="connsiteX73" fmla="*/ 194733 w 200121"/>
              <a:gd name="connsiteY73" fmla="*/ 53263 h 301490"/>
              <a:gd name="connsiteX74" fmla="*/ 190423 w 200121"/>
              <a:gd name="connsiteY74" fmla="*/ 49492 h 301490"/>
              <a:gd name="connsiteX75" fmla="*/ 189961 w 200121"/>
              <a:gd name="connsiteY75" fmla="*/ 48953 h 301490"/>
              <a:gd name="connsiteX76" fmla="*/ 186574 w 200121"/>
              <a:gd name="connsiteY76" fmla="*/ 43873 h 301490"/>
              <a:gd name="connsiteX77" fmla="*/ 186113 w 200121"/>
              <a:gd name="connsiteY77" fmla="*/ 42795 h 301490"/>
              <a:gd name="connsiteX78" fmla="*/ 183342 w 200121"/>
              <a:gd name="connsiteY78" fmla="*/ 27478 h 301490"/>
              <a:gd name="connsiteX79" fmla="*/ 180879 w 200121"/>
              <a:gd name="connsiteY79" fmla="*/ 22475 h 301490"/>
              <a:gd name="connsiteX80" fmla="*/ 176799 w 200121"/>
              <a:gd name="connsiteY80" fmla="*/ 17549 h 301490"/>
              <a:gd name="connsiteX81" fmla="*/ 172720 w 200121"/>
              <a:gd name="connsiteY81" fmla="*/ 12623 h 301490"/>
              <a:gd name="connsiteX82" fmla="*/ 165870 w 200121"/>
              <a:gd name="connsiteY82" fmla="*/ 6235 h 301490"/>
              <a:gd name="connsiteX83" fmla="*/ 159096 w 200121"/>
              <a:gd name="connsiteY83" fmla="*/ 0 h 301490"/>
              <a:gd name="connsiteX84" fmla="*/ 159096 w 200121"/>
              <a:gd name="connsiteY84" fmla="*/ 539 h 301490"/>
              <a:gd name="connsiteX85" fmla="*/ 158096 w 200121"/>
              <a:gd name="connsiteY85" fmla="*/ 2848 h 301490"/>
              <a:gd name="connsiteX86" fmla="*/ 151938 w 200121"/>
              <a:gd name="connsiteY86" fmla="*/ 7928 h 301490"/>
              <a:gd name="connsiteX87" fmla="*/ 150399 w 200121"/>
              <a:gd name="connsiteY87" fmla="*/ 8544 h 301490"/>
              <a:gd name="connsiteX88" fmla="*/ 137468 w 200121"/>
              <a:gd name="connsiteY88" fmla="*/ 9698 h 301490"/>
              <a:gd name="connsiteX89" fmla="*/ 129155 w 200121"/>
              <a:gd name="connsiteY89" fmla="*/ 9698 h 301490"/>
              <a:gd name="connsiteX90" fmla="*/ 128770 w 200121"/>
              <a:gd name="connsiteY90" fmla="*/ 13855 h 301490"/>
              <a:gd name="connsiteX91" fmla="*/ 127770 w 200121"/>
              <a:gd name="connsiteY91" fmla="*/ 15779 h 301490"/>
              <a:gd name="connsiteX92" fmla="*/ 118764 w 200121"/>
              <a:gd name="connsiteY92" fmla="*/ 23091 h 301490"/>
              <a:gd name="connsiteX93" fmla="*/ 113992 w 200121"/>
              <a:gd name="connsiteY93" fmla="*/ 28402 h 301490"/>
              <a:gd name="connsiteX94" fmla="*/ 112915 w 200121"/>
              <a:gd name="connsiteY94" fmla="*/ 29172 h 301490"/>
              <a:gd name="connsiteX95" fmla="*/ 105602 w 200121"/>
              <a:gd name="connsiteY95" fmla="*/ 32019 h 301490"/>
              <a:gd name="connsiteX96" fmla="*/ 104833 w 200121"/>
              <a:gd name="connsiteY96" fmla="*/ 32173 h 301490"/>
              <a:gd name="connsiteX97" fmla="*/ 98521 w 200121"/>
              <a:gd name="connsiteY97" fmla="*/ 32712 h 301490"/>
              <a:gd name="connsiteX98" fmla="*/ 93903 w 200121"/>
              <a:gd name="connsiteY98" fmla="*/ 34790 h 301490"/>
              <a:gd name="connsiteX99" fmla="*/ 90978 w 200121"/>
              <a:gd name="connsiteY99" fmla="*/ 36484 h 301490"/>
              <a:gd name="connsiteX100" fmla="*/ 89824 w 200121"/>
              <a:gd name="connsiteY100" fmla="*/ 38716 h 301490"/>
              <a:gd name="connsiteX101" fmla="*/ 88207 w 200121"/>
              <a:gd name="connsiteY101" fmla="*/ 47336 h 301490"/>
              <a:gd name="connsiteX102" fmla="*/ 88053 w 200121"/>
              <a:gd name="connsiteY102" fmla="*/ 47952 h 301490"/>
              <a:gd name="connsiteX103" fmla="*/ 86668 w 200121"/>
              <a:gd name="connsiteY103" fmla="*/ 51262 h 301490"/>
              <a:gd name="connsiteX104" fmla="*/ 87130 w 200121"/>
              <a:gd name="connsiteY104" fmla="*/ 56727 h 301490"/>
              <a:gd name="connsiteX105" fmla="*/ 86437 w 200121"/>
              <a:gd name="connsiteY105" fmla="*/ 58882 h 301490"/>
              <a:gd name="connsiteX106" fmla="*/ 81357 w 200121"/>
              <a:gd name="connsiteY106" fmla="*/ 64501 h 301490"/>
              <a:gd name="connsiteX107" fmla="*/ 80664 w 200121"/>
              <a:gd name="connsiteY107" fmla="*/ 65039 h 301490"/>
              <a:gd name="connsiteX108" fmla="*/ 72813 w 200121"/>
              <a:gd name="connsiteY108" fmla="*/ 69504 h 301490"/>
              <a:gd name="connsiteX109" fmla="*/ 72197 w 200121"/>
              <a:gd name="connsiteY109" fmla="*/ 69735 h 301490"/>
              <a:gd name="connsiteX110" fmla="*/ 58574 w 200121"/>
              <a:gd name="connsiteY110" fmla="*/ 73583 h 301490"/>
              <a:gd name="connsiteX111" fmla="*/ 34713 w 200121"/>
              <a:gd name="connsiteY111" fmla="*/ 89131 h 301490"/>
              <a:gd name="connsiteX112" fmla="*/ 30326 w 200121"/>
              <a:gd name="connsiteY112" fmla="*/ 91055 h 301490"/>
              <a:gd name="connsiteX113" fmla="*/ 25400 w 200121"/>
              <a:gd name="connsiteY113" fmla="*/ 92364 h 301490"/>
              <a:gd name="connsiteX114" fmla="*/ 24707 w 200121"/>
              <a:gd name="connsiteY114" fmla="*/ 92441 h 301490"/>
              <a:gd name="connsiteX115" fmla="*/ 20782 w 200121"/>
              <a:gd name="connsiteY115" fmla="*/ 92441 h 301490"/>
              <a:gd name="connsiteX116" fmla="*/ 18011 w 200121"/>
              <a:gd name="connsiteY116" fmla="*/ 93595 h 301490"/>
              <a:gd name="connsiteX117" fmla="*/ 14624 w 200121"/>
              <a:gd name="connsiteY117" fmla="*/ 97751 h 301490"/>
              <a:gd name="connsiteX118" fmla="*/ 15317 w 200121"/>
              <a:gd name="connsiteY118" fmla="*/ 98829 h 301490"/>
              <a:gd name="connsiteX119" fmla="*/ 15702 w 200121"/>
              <a:gd name="connsiteY119" fmla="*/ 99984 h 301490"/>
              <a:gd name="connsiteX120" fmla="*/ 16856 w 200121"/>
              <a:gd name="connsiteY120" fmla="*/ 109528 h 301490"/>
              <a:gd name="connsiteX121" fmla="*/ 16625 w 200121"/>
              <a:gd name="connsiteY121" fmla="*/ 110990 h 301490"/>
              <a:gd name="connsiteX122" fmla="*/ 14085 w 200121"/>
              <a:gd name="connsiteY122" fmla="*/ 116609 h 301490"/>
              <a:gd name="connsiteX123" fmla="*/ 14085 w 200121"/>
              <a:gd name="connsiteY123" fmla="*/ 120381 h 301490"/>
              <a:gd name="connsiteX124" fmla="*/ 16625 w 200121"/>
              <a:gd name="connsiteY124" fmla="*/ 125384 h 301490"/>
              <a:gd name="connsiteX125" fmla="*/ 15933 w 200121"/>
              <a:gd name="connsiteY125" fmla="*/ 128770 h 30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200121" h="301490">
                <a:moveTo>
                  <a:pt x="15933" y="128770"/>
                </a:moveTo>
                <a:lnTo>
                  <a:pt x="7466" y="136621"/>
                </a:lnTo>
                <a:lnTo>
                  <a:pt x="5465" y="139161"/>
                </a:lnTo>
                <a:cubicBezTo>
                  <a:pt x="4772" y="140008"/>
                  <a:pt x="3695" y="140393"/>
                  <a:pt x="2617" y="140162"/>
                </a:cubicBezTo>
                <a:lnTo>
                  <a:pt x="2463" y="140085"/>
                </a:lnTo>
                <a:lnTo>
                  <a:pt x="1462" y="141778"/>
                </a:lnTo>
                <a:lnTo>
                  <a:pt x="539" y="145935"/>
                </a:lnTo>
                <a:lnTo>
                  <a:pt x="924" y="149013"/>
                </a:lnTo>
                <a:lnTo>
                  <a:pt x="2463" y="150553"/>
                </a:lnTo>
                <a:lnTo>
                  <a:pt x="10083" y="156556"/>
                </a:lnTo>
                <a:cubicBezTo>
                  <a:pt x="10314" y="156710"/>
                  <a:pt x="10545" y="156941"/>
                  <a:pt x="10699" y="157172"/>
                </a:cubicBezTo>
                <a:lnTo>
                  <a:pt x="12931" y="160559"/>
                </a:lnTo>
                <a:cubicBezTo>
                  <a:pt x="13162" y="160867"/>
                  <a:pt x="13239" y="161175"/>
                  <a:pt x="13316" y="161559"/>
                </a:cubicBezTo>
                <a:lnTo>
                  <a:pt x="14470" y="167178"/>
                </a:lnTo>
                <a:lnTo>
                  <a:pt x="14547" y="176184"/>
                </a:lnTo>
                <a:cubicBezTo>
                  <a:pt x="14547" y="176645"/>
                  <a:pt x="14393" y="177184"/>
                  <a:pt x="14162" y="177569"/>
                </a:cubicBezTo>
                <a:lnTo>
                  <a:pt x="11930" y="181495"/>
                </a:lnTo>
                <a:cubicBezTo>
                  <a:pt x="11699" y="181956"/>
                  <a:pt x="11315" y="182264"/>
                  <a:pt x="10853" y="182572"/>
                </a:cubicBezTo>
                <a:lnTo>
                  <a:pt x="6927" y="184804"/>
                </a:lnTo>
                <a:lnTo>
                  <a:pt x="4849" y="186575"/>
                </a:lnTo>
                <a:lnTo>
                  <a:pt x="4387" y="191039"/>
                </a:lnTo>
                <a:lnTo>
                  <a:pt x="0" y="205509"/>
                </a:lnTo>
                <a:lnTo>
                  <a:pt x="847" y="209435"/>
                </a:lnTo>
                <a:lnTo>
                  <a:pt x="5465" y="218132"/>
                </a:lnTo>
                <a:lnTo>
                  <a:pt x="6542" y="218902"/>
                </a:lnTo>
                <a:lnTo>
                  <a:pt x="20320" y="219979"/>
                </a:lnTo>
                <a:lnTo>
                  <a:pt x="27324" y="221134"/>
                </a:lnTo>
                <a:lnTo>
                  <a:pt x="34021" y="223520"/>
                </a:lnTo>
                <a:cubicBezTo>
                  <a:pt x="34790" y="223828"/>
                  <a:pt x="35406" y="224367"/>
                  <a:pt x="35637" y="225136"/>
                </a:cubicBezTo>
                <a:lnTo>
                  <a:pt x="36792" y="227984"/>
                </a:lnTo>
                <a:cubicBezTo>
                  <a:pt x="37099" y="228831"/>
                  <a:pt x="37022" y="229832"/>
                  <a:pt x="36484" y="230601"/>
                </a:cubicBezTo>
                <a:lnTo>
                  <a:pt x="34713" y="233218"/>
                </a:lnTo>
                <a:lnTo>
                  <a:pt x="37792" y="235065"/>
                </a:lnTo>
                <a:cubicBezTo>
                  <a:pt x="38177" y="235296"/>
                  <a:pt x="38485" y="235604"/>
                  <a:pt x="38716" y="235989"/>
                </a:cubicBezTo>
                <a:lnTo>
                  <a:pt x="48953" y="251768"/>
                </a:lnTo>
                <a:lnTo>
                  <a:pt x="68426" y="247689"/>
                </a:lnTo>
                <a:cubicBezTo>
                  <a:pt x="69350" y="247535"/>
                  <a:pt x="70350" y="247765"/>
                  <a:pt x="70966" y="248458"/>
                </a:cubicBezTo>
                <a:lnTo>
                  <a:pt x="87284" y="264776"/>
                </a:lnTo>
                <a:lnTo>
                  <a:pt x="94981" y="266854"/>
                </a:lnTo>
                <a:cubicBezTo>
                  <a:pt x="95365" y="266931"/>
                  <a:pt x="95673" y="267085"/>
                  <a:pt x="95981" y="267316"/>
                </a:cubicBezTo>
                <a:lnTo>
                  <a:pt x="106141" y="275167"/>
                </a:lnTo>
                <a:cubicBezTo>
                  <a:pt x="106295" y="275244"/>
                  <a:pt x="106449" y="275398"/>
                  <a:pt x="106526" y="275552"/>
                </a:cubicBezTo>
                <a:lnTo>
                  <a:pt x="128539" y="301490"/>
                </a:lnTo>
                <a:lnTo>
                  <a:pt x="146319" y="266007"/>
                </a:lnTo>
                <a:cubicBezTo>
                  <a:pt x="146396" y="265776"/>
                  <a:pt x="146550" y="265622"/>
                  <a:pt x="146704" y="265469"/>
                </a:cubicBezTo>
                <a:lnTo>
                  <a:pt x="152862" y="258156"/>
                </a:lnTo>
                <a:lnTo>
                  <a:pt x="156941" y="252076"/>
                </a:lnTo>
                <a:lnTo>
                  <a:pt x="159096" y="244071"/>
                </a:lnTo>
                <a:lnTo>
                  <a:pt x="161251" y="226984"/>
                </a:lnTo>
                <a:cubicBezTo>
                  <a:pt x="161328" y="226676"/>
                  <a:pt x="161405" y="226368"/>
                  <a:pt x="161482" y="226137"/>
                </a:cubicBezTo>
                <a:lnTo>
                  <a:pt x="168256" y="212052"/>
                </a:lnTo>
                <a:cubicBezTo>
                  <a:pt x="168487" y="211590"/>
                  <a:pt x="168794" y="211205"/>
                  <a:pt x="169179" y="210974"/>
                </a:cubicBezTo>
                <a:lnTo>
                  <a:pt x="184034" y="200737"/>
                </a:lnTo>
                <a:lnTo>
                  <a:pt x="190654" y="196196"/>
                </a:lnTo>
                <a:lnTo>
                  <a:pt x="197350" y="184265"/>
                </a:lnTo>
                <a:lnTo>
                  <a:pt x="198428" y="176338"/>
                </a:lnTo>
                <a:lnTo>
                  <a:pt x="197427" y="153247"/>
                </a:lnTo>
                <a:lnTo>
                  <a:pt x="197350" y="152169"/>
                </a:lnTo>
                <a:lnTo>
                  <a:pt x="197350" y="152169"/>
                </a:lnTo>
                <a:lnTo>
                  <a:pt x="197350" y="152169"/>
                </a:lnTo>
                <a:lnTo>
                  <a:pt x="198736" y="135698"/>
                </a:lnTo>
                <a:lnTo>
                  <a:pt x="200121" y="119226"/>
                </a:lnTo>
                <a:lnTo>
                  <a:pt x="200121" y="112068"/>
                </a:lnTo>
                <a:lnTo>
                  <a:pt x="199121" y="109143"/>
                </a:lnTo>
                <a:lnTo>
                  <a:pt x="192963" y="91748"/>
                </a:lnTo>
                <a:cubicBezTo>
                  <a:pt x="192886" y="91594"/>
                  <a:pt x="192809" y="91363"/>
                  <a:pt x="192809" y="91132"/>
                </a:cubicBezTo>
                <a:lnTo>
                  <a:pt x="192270" y="86591"/>
                </a:lnTo>
                <a:cubicBezTo>
                  <a:pt x="192270" y="86283"/>
                  <a:pt x="192270" y="85975"/>
                  <a:pt x="192270" y="85744"/>
                </a:cubicBezTo>
                <a:lnTo>
                  <a:pt x="193964" y="76739"/>
                </a:lnTo>
                <a:cubicBezTo>
                  <a:pt x="194041" y="76508"/>
                  <a:pt x="194118" y="76277"/>
                  <a:pt x="194195" y="76046"/>
                </a:cubicBezTo>
                <a:lnTo>
                  <a:pt x="197581" y="68734"/>
                </a:lnTo>
                <a:lnTo>
                  <a:pt x="198967" y="63115"/>
                </a:lnTo>
                <a:lnTo>
                  <a:pt x="197581" y="57035"/>
                </a:lnTo>
                <a:lnTo>
                  <a:pt x="194733" y="53263"/>
                </a:lnTo>
                <a:lnTo>
                  <a:pt x="190423" y="49492"/>
                </a:lnTo>
                <a:cubicBezTo>
                  <a:pt x="190269" y="49338"/>
                  <a:pt x="190038" y="49107"/>
                  <a:pt x="189961" y="48953"/>
                </a:cubicBezTo>
                <a:lnTo>
                  <a:pt x="186574" y="43873"/>
                </a:lnTo>
                <a:cubicBezTo>
                  <a:pt x="186344" y="43565"/>
                  <a:pt x="186190" y="43180"/>
                  <a:pt x="186113" y="42795"/>
                </a:cubicBezTo>
                <a:lnTo>
                  <a:pt x="183342" y="27478"/>
                </a:lnTo>
                <a:lnTo>
                  <a:pt x="180879" y="22475"/>
                </a:lnTo>
                <a:lnTo>
                  <a:pt x="176799" y="17549"/>
                </a:lnTo>
                <a:lnTo>
                  <a:pt x="172720" y="12623"/>
                </a:lnTo>
                <a:lnTo>
                  <a:pt x="165870" y="6235"/>
                </a:lnTo>
                <a:lnTo>
                  <a:pt x="159096" y="0"/>
                </a:lnTo>
                <a:lnTo>
                  <a:pt x="159096" y="539"/>
                </a:lnTo>
                <a:cubicBezTo>
                  <a:pt x="159173" y="1462"/>
                  <a:pt x="158788" y="2309"/>
                  <a:pt x="158096" y="2848"/>
                </a:cubicBezTo>
                <a:lnTo>
                  <a:pt x="151938" y="7928"/>
                </a:lnTo>
                <a:cubicBezTo>
                  <a:pt x="151476" y="8313"/>
                  <a:pt x="150938" y="8467"/>
                  <a:pt x="150399" y="8544"/>
                </a:cubicBezTo>
                <a:lnTo>
                  <a:pt x="137468" y="9698"/>
                </a:lnTo>
                <a:lnTo>
                  <a:pt x="129155" y="9698"/>
                </a:lnTo>
                <a:lnTo>
                  <a:pt x="128770" y="13855"/>
                </a:lnTo>
                <a:cubicBezTo>
                  <a:pt x="128693" y="14624"/>
                  <a:pt x="128308" y="15317"/>
                  <a:pt x="127770" y="15779"/>
                </a:cubicBezTo>
                <a:lnTo>
                  <a:pt x="118764" y="23091"/>
                </a:lnTo>
                <a:lnTo>
                  <a:pt x="113992" y="28402"/>
                </a:lnTo>
                <a:cubicBezTo>
                  <a:pt x="113684" y="28710"/>
                  <a:pt x="113299" y="29018"/>
                  <a:pt x="112915" y="29172"/>
                </a:cubicBezTo>
                <a:lnTo>
                  <a:pt x="105602" y="32019"/>
                </a:lnTo>
                <a:cubicBezTo>
                  <a:pt x="105371" y="32096"/>
                  <a:pt x="105064" y="32173"/>
                  <a:pt x="104833" y="32173"/>
                </a:cubicBezTo>
                <a:lnTo>
                  <a:pt x="98521" y="32712"/>
                </a:lnTo>
                <a:lnTo>
                  <a:pt x="93903" y="34790"/>
                </a:lnTo>
                <a:lnTo>
                  <a:pt x="90978" y="36484"/>
                </a:lnTo>
                <a:lnTo>
                  <a:pt x="89824" y="38716"/>
                </a:lnTo>
                <a:lnTo>
                  <a:pt x="88207" y="47336"/>
                </a:lnTo>
                <a:cubicBezTo>
                  <a:pt x="88207" y="47567"/>
                  <a:pt x="88130" y="47721"/>
                  <a:pt x="88053" y="47952"/>
                </a:cubicBezTo>
                <a:lnTo>
                  <a:pt x="86668" y="51262"/>
                </a:lnTo>
                <a:lnTo>
                  <a:pt x="87130" y="56727"/>
                </a:lnTo>
                <a:cubicBezTo>
                  <a:pt x="87207" y="57496"/>
                  <a:pt x="86976" y="58266"/>
                  <a:pt x="86437" y="58882"/>
                </a:cubicBezTo>
                <a:lnTo>
                  <a:pt x="81357" y="64501"/>
                </a:lnTo>
                <a:cubicBezTo>
                  <a:pt x="81126" y="64732"/>
                  <a:pt x="80895" y="64886"/>
                  <a:pt x="80664" y="65039"/>
                </a:cubicBezTo>
                <a:lnTo>
                  <a:pt x="72813" y="69504"/>
                </a:lnTo>
                <a:cubicBezTo>
                  <a:pt x="72582" y="69658"/>
                  <a:pt x="72428" y="69735"/>
                  <a:pt x="72197" y="69735"/>
                </a:cubicBezTo>
                <a:lnTo>
                  <a:pt x="58574" y="73583"/>
                </a:lnTo>
                <a:lnTo>
                  <a:pt x="34713" y="89131"/>
                </a:lnTo>
                <a:lnTo>
                  <a:pt x="30326" y="91055"/>
                </a:lnTo>
                <a:lnTo>
                  <a:pt x="25400" y="92364"/>
                </a:lnTo>
                <a:cubicBezTo>
                  <a:pt x="25169" y="92441"/>
                  <a:pt x="24938" y="92441"/>
                  <a:pt x="24707" y="92441"/>
                </a:cubicBezTo>
                <a:lnTo>
                  <a:pt x="20782" y="92441"/>
                </a:lnTo>
                <a:lnTo>
                  <a:pt x="18011" y="93595"/>
                </a:lnTo>
                <a:lnTo>
                  <a:pt x="14624" y="97751"/>
                </a:lnTo>
                <a:lnTo>
                  <a:pt x="15317" y="98829"/>
                </a:lnTo>
                <a:cubicBezTo>
                  <a:pt x="15548" y="99137"/>
                  <a:pt x="15625" y="99522"/>
                  <a:pt x="15702" y="99984"/>
                </a:cubicBezTo>
                <a:lnTo>
                  <a:pt x="16856" y="109528"/>
                </a:lnTo>
                <a:cubicBezTo>
                  <a:pt x="16933" y="110067"/>
                  <a:pt x="16856" y="110528"/>
                  <a:pt x="16625" y="110990"/>
                </a:cubicBezTo>
                <a:lnTo>
                  <a:pt x="14085" y="116609"/>
                </a:lnTo>
                <a:lnTo>
                  <a:pt x="14085" y="120381"/>
                </a:lnTo>
                <a:lnTo>
                  <a:pt x="16625" y="125384"/>
                </a:lnTo>
                <a:cubicBezTo>
                  <a:pt x="17087" y="126538"/>
                  <a:pt x="16856" y="127924"/>
                  <a:pt x="15933" y="128770"/>
                </a:cubicBezTo>
                <a:close/>
              </a:path>
            </a:pathLst>
          </a:custGeom>
          <a:solidFill>
            <a:srgbClr val="FFC00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5" name="Forma libre: forma 79">
            <a:extLst>
              <a:ext uri="{FF2B5EF4-FFF2-40B4-BE49-F238E27FC236}">
                <a16:creationId xmlns:a16="http://schemas.microsoft.com/office/drawing/2014/main" id="{44FAEEE1-7D4A-B6D7-FB89-BEF8A3E5123E}"/>
              </a:ext>
            </a:extLst>
          </p:cNvPr>
          <p:cNvSpPr/>
          <p:nvPr/>
        </p:nvSpPr>
        <p:spPr>
          <a:xfrm>
            <a:off x="9094692" y="733364"/>
            <a:ext cx="733500" cy="608501"/>
          </a:xfrm>
          <a:custGeom>
            <a:avLst/>
            <a:gdLst>
              <a:gd name="connsiteX0" fmla="*/ 25708 w 955270"/>
              <a:gd name="connsiteY0" fmla="*/ 490990 h 792479"/>
              <a:gd name="connsiteX1" fmla="*/ 23861 w 955270"/>
              <a:gd name="connsiteY1" fmla="*/ 494761 h 792479"/>
              <a:gd name="connsiteX2" fmla="*/ 22860 w 955270"/>
              <a:gd name="connsiteY2" fmla="*/ 495916 h 792479"/>
              <a:gd name="connsiteX3" fmla="*/ 18781 w 955270"/>
              <a:gd name="connsiteY3" fmla="*/ 498456 h 792479"/>
              <a:gd name="connsiteX4" fmla="*/ 14009 w 955270"/>
              <a:gd name="connsiteY4" fmla="*/ 504767 h 792479"/>
              <a:gd name="connsiteX5" fmla="*/ 12084 w 955270"/>
              <a:gd name="connsiteY5" fmla="*/ 506769 h 792479"/>
              <a:gd name="connsiteX6" fmla="*/ 10930 w 955270"/>
              <a:gd name="connsiteY6" fmla="*/ 507461 h 792479"/>
              <a:gd name="connsiteX7" fmla="*/ 6389 w 955270"/>
              <a:gd name="connsiteY7" fmla="*/ 508847 h 792479"/>
              <a:gd name="connsiteX8" fmla="*/ 5234 w 955270"/>
              <a:gd name="connsiteY8" fmla="*/ 510925 h 792479"/>
              <a:gd name="connsiteX9" fmla="*/ 6158 w 955270"/>
              <a:gd name="connsiteY9" fmla="*/ 515543 h 792479"/>
              <a:gd name="connsiteX10" fmla="*/ 6235 w 955270"/>
              <a:gd name="connsiteY10" fmla="*/ 520623 h 792479"/>
              <a:gd name="connsiteX11" fmla="*/ 5619 w 955270"/>
              <a:gd name="connsiteY11" fmla="*/ 525472 h 792479"/>
              <a:gd name="connsiteX12" fmla="*/ 4541 w 955270"/>
              <a:gd name="connsiteY12" fmla="*/ 545561 h 792479"/>
              <a:gd name="connsiteX13" fmla="*/ 4310 w 955270"/>
              <a:gd name="connsiteY13" fmla="*/ 546485 h 792479"/>
              <a:gd name="connsiteX14" fmla="*/ 2078 w 955270"/>
              <a:gd name="connsiteY14" fmla="*/ 552104 h 792479"/>
              <a:gd name="connsiteX15" fmla="*/ 0 w 955270"/>
              <a:gd name="connsiteY15" fmla="*/ 560955 h 792479"/>
              <a:gd name="connsiteX16" fmla="*/ 0 w 955270"/>
              <a:gd name="connsiteY16" fmla="*/ 564573 h 792479"/>
              <a:gd name="connsiteX17" fmla="*/ 385 w 955270"/>
              <a:gd name="connsiteY17" fmla="*/ 566343 h 792479"/>
              <a:gd name="connsiteX18" fmla="*/ 4618 w 955270"/>
              <a:gd name="connsiteY18" fmla="*/ 573270 h 792479"/>
              <a:gd name="connsiteX19" fmla="*/ 4926 w 955270"/>
              <a:gd name="connsiteY19" fmla="*/ 573886 h 792479"/>
              <a:gd name="connsiteX20" fmla="*/ 6620 w 955270"/>
              <a:gd name="connsiteY20" fmla="*/ 578966 h 792479"/>
              <a:gd name="connsiteX21" fmla="*/ 9006 w 955270"/>
              <a:gd name="connsiteY21" fmla="*/ 595207 h 792479"/>
              <a:gd name="connsiteX22" fmla="*/ 16164 w 955270"/>
              <a:gd name="connsiteY22" fmla="*/ 620607 h 792479"/>
              <a:gd name="connsiteX23" fmla="*/ 71659 w 955270"/>
              <a:gd name="connsiteY23" fmla="*/ 613064 h 792479"/>
              <a:gd name="connsiteX24" fmla="*/ 96905 w 955270"/>
              <a:gd name="connsiteY24" fmla="*/ 614141 h 792479"/>
              <a:gd name="connsiteX25" fmla="*/ 105757 w 955270"/>
              <a:gd name="connsiteY25" fmla="*/ 615912 h 792479"/>
              <a:gd name="connsiteX26" fmla="*/ 115455 w 955270"/>
              <a:gd name="connsiteY26" fmla="*/ 616450 h 792479"/>
              <a:gd name="connsiteX27" fmla="*/ 129001 w 955270"/>
              <a:gd name="connsiteY27" fmla="*/ 619221 h 792479"/>
              <a:gd name="connsiteX28" fmla="*/ 135313 w 955270"/>
              <a:gd name="connsiteY28" fmla="*/ 618682 h 792479"/>
              <a:gd name="connsiteX29" fmla="*/ 137083 w 955270"/>
              <a:gd name="connsiteY29" fmla="*/ 619144 h 792479"/>
              <a:gd name="connsiteX30" fmla="*/ 142163 w 955270"/>
              <a:gd name="connsiteY30" fmla="*/ 622531 h 792479"/>
              <a:gd name="connsiteX31" fmla="*/ 142856 w 955270"/>
              <a:gd name="connsiteY31" fmla="*/ 623224 h 792479"/>
              <a:gd name="connsiteX32" fmla="*/ 145704 w 955270"/>
              <a:gd name="connsiteY32" fmla="*/ 627149 h 792479"/>
              <a:gd name="connsiteX33" fmla="*/ 147320 w 955270"/>
              <a:gd name="connsiteY33" fmla="*/ 629381 h 792479"/>
              <a:gd name="connsiteX34" fmla="*/ 147782 w 955270"/>
              <a:gd name="connsiteY34" fmla="*/ 630382 h 792479"/>
              <a:gd name="connsiteX35" fmla="*/ 149475 w 955270"/>
              <a:gd name="connsiteY35" fmla="*/ 637155 h 792479"/>
              <a:gd name="connsiteX36" fmla="*/ 151169 w 955270"/>
              <a:gd name="connsiteY36" fmla="*/ 647469 h 792479"/>
              <a:gd name="connsiteX37" fmla="*/ 151169 w 955270"/>
              <a:gd name="connsiteY37" fmla="*/ 648316 h 792479"/>
              <a:gd name="connsiteX38" fmla="*/ 150630 w 955270"/>
              <a:gd name="connsiteY38" fmla="*/ 652780 h 792479"/>
              <a:gd name="connsiteX39" fmla="*/ 148859 w 955270"/>
              <a:gd name="connsiteY39" fmla="*/ 658399 h 792479"/>
              <a:gd name="connsiteX40" fmla="*/ 148552 w 955270"/>
              <a:gd name="connsiteY40" fmla="*/ 660939 h 792479"/>
              <a:gd name="connsiteX41" fmla="*/ 150399 w 955270"/>
              <a:gd name="connsiteY41" fmla="*/ 664710 h 792479"/>
              <a:gd name="connsiteX42" fmla="*/ 160482 w 955270"/>
              <a:gd name="connsiteY42" fmla="*/ 667712 h 792479"/>
              <a:gd name="connsiteX43" fmla="*/ 161175 w 955270"/>
              <a:gd name="connsiteY43" fmla="*/ 668020 h 792479"/>
              <a:gd name="connsiteX44" fmla="*/ 170950 w 955270"/>
              <a:gd name="connsiteY44" fmla="*/ 673947 h 792479"/>
              <a:gd name="connsiteX45" fmla="*/ 181802 w 955270"/>
              <a:gd name="connsiteY45" fmla="*/ 676641 h 792479"/>
              <a:gd name="connsiteX46" fmla="*/ 182572 w 955270"/>
              <a:gd name="connsiteY46" fmla="*/ 676949 h 792479"/>
              <a:gd name="connsiteX47" fmla="*/ 197735 w 955270"/>
              <a:gd name="connsiteY47" fmla="*/ 685954 h 792479"/>
              <a:gd name="connsiteX48" fmla="*/ 212744 w 955270"/>
              <a:gd name="connsiteY48" fmla="*/ 698577 h 792479"/>
              <a:gd name="connsiteX49" fmla="*/ 213283 w 955270"/>
              <a:gd name="connsiteY49" fmla="*/ 699193 h 792479"/>
              <a:gd name="connsiteX50" fmla="*/ 215977 w 955270"/>
              <a:gd name="connsiteY50" fmla="*/ 703426 h 792479"/>
              <a:gd name="connsiteX51" fmla="*/ 217208 w 955270"/>
              <a:gd name="connsiteY51" fmla="*/ 705427 h 792479"/>
              <a:gd name="connsiteX52" fmla="*/ 217670 w 955270"/>
              <a:gd name="connsiteY52" fmla="*/ 707044 h 792479"/>
              <a:gd name="connsiteX53" fmla="*/ 217132 w 955270"/>
              <a:gd name="connsiteY53" fmla="*/ 708583 h 792479"/>
              <a:gd name="connsiteX54" fmla="*/ 212821 w 955270"/>
              <a:gd name="connsiteY54" fmla="*/ 714433 h 792479"/>
              <a:gd name="connsiteX55" fmla="*/ 207895 w 955270"/>
              <a:gd name="connsiteY55" fmla="*/ 727595 h 792479"/>
              <a:gd name="connsiteX56" fmla="*/ 207433 w 955270"/>
              <a:gd name="connsiteY56" fmla="*/ 728364 h 792479"/>
              <a:gd name="connsiteX57" fmla="*/ 202661 w 955270"/>
              <a:gd name="connsiteY57" fmla="*/ 734137 h 792479"/>
              <a:gd name="connsiteX58" fmla="*/ 198351 w 955270"/>
              <a:gd name="connsiteY58" fmla="*/ 747145 h 792479"/>
              <a:gd name="connsiteX59" fmla="*/ 197042 w 955270"/>
              <a:gd name="connsiteY59" fmla="*/ 748684 h 792479"/>
              <a:gd name="connsiteX60" fmla="*/ 192732 w 955270"/>
              <a:gd name="connsiteY60" fmla="*/ 751070 h 792479"/>
              <a:gd name="connsiteX61" fmla="*/ 185805 w 955270"/>
              <a:gd name="connsiteY61" fmla="*/ 764386 h 792479"/>
              <a:gd name="connsiteX62" fmla="*/ 184573 w 955270"/>
              <a:gd name="connsiteY62" fmla="*/ 765618 h 792479"/>
              <a:gd name="connsiteX63" fmla="*/ 180802 w 955270"/>
              <a:gd name="connsiteY63" fmla="*/ 767465 h 792479"/>
              <a:gd name="connsiteX64" fmla="*/ 178262 w 955270"/>
              <a:gd name="connsiteY64" fmla="*/ 772083 h 792479"/>
              <a:gd name="connsiteX65" fmla="*/ 182418 w 955270"/>
              <a:gd name="connsiteY65" fmla="*/ 773392 h 792479"/>
              <a:gd name="connsiteX66" fmla="*/ 183727 w 955270"/>
              <a:gd name="connsiteY66" fmla="*/ 774238 h 792479"/>
              <a:gd name="connsiteX67" fmla="*/ 188191 w 955270"/>
              <a:gd name="connsiteY67" fmla="*/ 779318 h 792479"/>
              <a:gd name="connsiteX68" fmla="*/ 188730 w 955270"/>
              <a:gd name="connsiteY68" fmla="*/ 780165 h 792479"/>
              <a:gd name="connsiteX69" fmla="*/ 190962 w 955270"/>
              <a:gd name="connsiteY69" fmla="*/ 785784 h 792479"/>
              <a:gd name="connsiteX70" fmla="*/ 192886 w 955270"/>
              <a:gd name="connsiteY70" fmla="*/ 791556 h 792479"/>
              <a:gd name="connsiteX71" fmla="*/ 194195 w 955270"/>
              <a:gd name="connsiteY71" fmla="*/ 792249 h 792479"/>
              <a:gd name="connsiteX72" fmla="*/ 198736 w 955270"/>
              <a:gd name="connsiteY72" fmla="*/ 790864 h 792479"/>
              <a:gd name="connsiteX73" fmla="*/ 205201 w 955270"/>
              <a:gd name="connsiteY73" fmla="*/ 788170 h 792479"/>
              <a:gd name="connsiteX74" fmla="*/ 205817 w 955270"/>
              <a:gd name="connsiteY74" fmla="*/ 788016 h 792479"/>
              <a:gd name="connsiteX75" fmla="*/ 213129 w 955270"/>
              <a:gd name="connsiteY75" fmla="*/ 786861 h 792479"/>
              <a:gd name="connsiteX76" fmla="*/ 213591 w 955270"/>
              <a:gd name="connsiteY76" fmla="*/ 786861 h 792479"/>
              <a:gd name="connsiteX77" fmla="*/ 214130 w 955270"/>
              <a:gd name="connsiteY77" fmla="*/ 786938 h 792479"/>
              <a:gd name="connsiteX78" fmla="*/ 219749 w 955270"/>
              <a:gd name="connsiteY78" fmla="*/ 788093 h 792479"/>
              <a:gd name="connsiteX79" fmla="*/ 227061 w 955270"/>
              <a:gd name="connsiteY79" fmla="*/ 791095 h 792479"/>
              <a:gd name="connsiteX80" fmla="*/ 232141 w 955270"/>
              <a:gd name="connsiteY80" fmla="*/ 792018 h 792479"/>
              <a:gd name="connsiteX81" fmla="*/ 238221 w 955270"/>
              <a:gd name="connsiteY81" fmla="*/ 792480 h 792479"/>
              <a:gd name="connsiteX82" fmla="*/ 244610 w 955270"/>
              <a:gd name="connsiteY82" fmla="*/ 791402 h 792479"/>
              <a:gd name="connsiteX83" fmla="*/ 250536 w 955270"/>
              <a:gd name="connsiteY83" fmla="*/ 789786 h 792479"/>
              <a:gd name="connsiteX84" fmla="*/ 264776 w 955270"/>
              <a:gd name="connsiteY84" fmla="*/ 783705 h 792479"/>
              <a:gd name="connsiteX85" fmla="*/ 265392 w 955270"/>
              <a:gd name="connsiteY85" fmla="*/ 783552 h 792479"/>
              <a:gd name="connsiteX86" fmla="*/ 272781 w 955270"/>
              <a:gd name="connsiteY86" fmla="*/ 782089 h 792479"/>
              <a:gd name="connsiteX87" fmla="*/ 275013 w 955270"/>
              <a:gd name="connsiteY87" fmla="*/ 774315 h 792479"/>
              <a:gd name="connsiteX88" fmla="*/ 275475 w 955270"/>
              <a:gd name="connsiteY88" fmla="*/ 773315 h 792479"/>
              <a:gd name="connsiteX89" fmla="*/ 281632 w 955270"/>
              <a:gd name="connsiteY89" fmla="*/ 765464 h 792479"/>
              <a:gd name="connsiteX90" fmla="*/ 288021 w 955270"/>
              <a:gd name="connsiteY90" fmla="*/ 758998 h 792479"/>
              <a:gd name="connsiteX91" fmla="*/ 292562 w 955270"/>
              <a:gd name="connsiteY91" fmla="*/ 752379 h 792479"/>
              <a:gd name="connsiteX92" fmla="*/ 299720 w 955270"/>
              <a:gd name="connsiteY92" fmla="*/ 732444 h 792479"/>
              <a:gd name="connsiteX93" fmla="*/ 300259 w 955270"/>
              <a:gd name="connsiteY93" fmla="*/ 731597 h 792479"/>
              <a:gd name="connsiteX94" fmla="*/ 323350 w 955270"/>
              <a:gd name="connsiteY94" fmla="*/ 704581 h 792479"/>
              <a:gd name="connsiteX95" fmla="*/ 333202 w 955270"/>
              <a:gd name="connsiteY95" fmla="*/ 688109 h 792479"/>
              <a:gd name="connsiteX96" fmla="*/ 351521 w 955270"/>
              <a:gd name="connsiteY96" fmla="*/ 636309 h 792479"/>
              <a:gd name="connsiteX97" fmla="*/ 360064 w 955270"/>
              <a:gd name="connsiteY97" fmla="*/ 619144 h 792479"/>
              <a:gd name="connsiteX98" fmla="*/ 360449 w 955270"/>
              <a:gd name="connsiteY98" fmla="*/ 618605 h 792479"/>
              <a:gd name="connsiteX99" fmla="*/ 370609 w 955270"/>
              <a:gd name="connsiteY99" fmla="*/ 606829 h 792479"/>
              <a:gd name="connsiteX100" fmla="*/ 371148 w 955270"/>
              <a:gd name="connsiteY100" fmla="*/ 606367 h 792479"/>
              <a:gd name="connsiteX101" fmla="*/ 387465 w 955270"/>
              <a:gd name="connsiteY101" fmla="*/ 595130 h 792479"/>
              <a:gd name="connsiteX102" fmla="*/ 394239 w 955270"/>
              <a:gd name="connsiteY102" fmla="*/ 588818 h 792479"/>
              <a:gd name="connsiteX103" fmla="*/ 400627 w 955270"/>
              <a:gd name="connsiteY103" fmla="*/ 579736 h 792479"/>
              <a:gd name="connsiteX104" fmla="*/ 413404 w 955270"/>
              <a:gd name="connsiteY104" fmla="*/ 547409 h 792479"/>
              <a:gd name="connsiteX105" fmla="*/ 413866 w 955270"/>
              <a:gd name="connsiteY105" fmla="*/ 546639 h 792479"/>
              <a:gd name="connsiteX106" fmla="*/ 424026 w 955270"/>
              <a:gd name="connsiteY106" fmla="*/ 534862 h 792479"/>
              <a:gd name="connsiteX107" fmla="*/ 426412 w 955270"/>
              <a:gd name="connsiteY107" fmla="*/ 531553 h 792479"/>
              <a:gd name="connsiteX108" fmla="*/ 427413 w 955270"/>
              <a:gd name="connsiteY108" fmla="*/ 528089 h 792479"/>
              <a:gd name="connsiteX109" fmla="*/ 427875 w 955270"/>
              <a:gd name="connsiteY109" fmla="*/ 521316 h 792479"/>
              <a:gd name="connsiteX110" fmla="*/ 428182 w 955270"/>
              <a:gd name="connsiteY110" fmla="*/ 520238 h 792479"/>
              <a:gd name="connsiteX111" fmla="*/ 429876 w 955270"/>
              <a:gd name="connsiteY111" fmla="*/ 516852 h 792479"/>
              <a:gd name="connsiteX112" fmla="*/ 430799 w 955270"/>
              <a:gd name="connsiteY112" fmla="*/ 515774 h 792479"/>
              <a:gd name="connsiteX113" fmla="*/ 437573 w 955270"/>
              <a:gd name="connsiteY113" fmla="*/ 511310 h 792479"/>
              <a:gd name="connsiteX114" fmla="*/ 438727 w 955270"/>
              <a:gd name="connsiteY114" fmla="*/ 510848 h 792479"/>
              <a:gd name="connsiteX115" fmla="*/ 446578 w 955270"/>
              <a:gd name="connsiteY115" fmla="*/ 509693 h 792479"/>
              <a:gd name="connsiteX116" fmla="*/ 462665 w 955270"/>
              <a:gd name="connsiteY116" fmla="*/ 508539 h 792479"/>
              <a:gd name="connsiteX117" fmla="*/ 483678 w 955270"/>
              <a:gd name="connsiteY117" fmla="*/ 500765 h 792479"/>
              <a:gd name="connsiteX118" fmla="*/ 491529 w 955270"/>
              <a:gd name="connsiteY118" fmla="*/ 499533 h 792479"/>
              <a:gd name="connsiteX119" fmla="*/ 492144 w 955270"/>
              <a:gd name="connsiteY119" fmla="*/ 499533 h 792479"/>
              <a:gd name="connsiteX120" fmla="*/ 499456 w 955270"/>
              <a:gd name="connsiteY120" fmla="*/ 500072 h 792479"/>
              <a:gd name="connsiteX121" fmla="*/ 513234 w 955270"/>
              <a:gd name="connsiteY121" fmla="*/ 503844 h 792479"/>
              <a:gd name="connsiteX122" fmla="*/ 518468 w 955270"/>
              <a:gd name="connsiteY122" fmla="*/ 502073 h 792479"/>
              <a:gd name="connsiteX123" fmla="*/ 521701 w 955270"/>
              <a:gd name="connsiteY123" fmla="*/ 498379 h 792479"/>
              <a:gd name="connsiteX124" fmla="*/ 544022 w 955270"/>
              <a:gd name="connsiteY124" fmla="*/ 455892 h 792479"/>
              <a:gd name="connsiteX125" fmla="*/ 615450 w 955270"/>
              <a:gd name="connsiteY125" fmla="*/ 322041 h 792479"/>
              <a:gd name="connsiteX126" fmla="*/ 622377 w 955270"/>
              <a:gd name="connsiteY126" fmla="*/ 312189 h 792479"/>
              <a:gd name="connsiteX127" fmla="*/ 623224 w 955270"/>
              <a:gd name="connsiteY127" fmla="*/ 311419 h 792479"/>
              <a:gd name="connsiteX128" fmla="*/ 630536 w 955270"/>
              <a:gd name="connsiteY128" fmla="*/ 306955 h 792479"/>
              <a:gd name="connsiteX129" fmla="*/ 631306 w 955270"/>
              <a:gd name="connsiteY129" fmla="*/ 306647 h 792479"/>
              <a:gd name="connsiteX130" fmla="*/ 828194 w 955270"/>
              <a:gd name="connsiteY130" fmla="*/ 254924 h 792479"/>
              <a:gd name="connsiteX131" fmla="*/ 842587 w 955270"/>
              <a:gd name="connsiteY131" fmla="*/ 248458 h 792479"/>
              <a:gd name="connsiteX132" fmla="*/ 855210 w 955270"/>
              <a:gd name="connsiteY132" fmla="*/ 237990 h 792479"/>
              <a:gd name="connsiteX133" fmla="*/ 862369 w 955270"/>
              <a:gd name="connsiteY133" fmla="*/ 233757 h 792479"/>
              <a:gd name="connsiteX134" fmla="*/ 863754 w 955270"/>
              <a:gd name="connsiteY134" fmla="*/ 233372 h 792479"/>
              <a:gd name="connsiteX135" fmla="*/ 873375 w 955270"/>
              <a:gd name="connsiteY135" fmla="*/ 233372 h 792479"/>
              <a:gd name="connsiteX136" fmla="*/ 874222 w 955270"/>
              <a:gd name="connsiteY136" fmla="*/ 231910 h 792479"/>
              <a:gd name="connsiteX137" fmla="*/ 881842 w 955270"/>
              <a:gd name="connsiteY137" fmla="*/ 211513 h 792479"/>
              <a:gd name="connsiteX138" fmla="*/ 883612 w 955270"/>
              <a:gd name="connsiteY138" fmla="*/ 207895 h 792479"/>
              <a:gd name="connsiteX139" fmla="*/ 885536 w 955270"/>
              <a:gd name="connsiteY139" fmla="*/ 206433 h 792479"/>
              <a:gd name="connsiteX140" fmla="*/ 890617 w 955270"/>
              <a:gd name="connsiteY140" fmla="*/ 205278 h 792479"/>
              <a:gd name="connsiteX141" fmla="*/ 896466 w 955270"/>
              <a:gd name="connsiteY141" fmla="*/ 203123 h 792479"/>
              <a:gd name="connsiteX142" fmla="*/ 901315 w 955270"/>
              <a:gd name="connsiteY142" fmla="*/ 200660 h 792479"/>
              <a:gd name="connsiteX143" fmla="*/ 908242 w 955270"/>
              <a:gd name="connsiteY143" fmla="*/ 192655 h 792479"/>
              <a:gd name="connsiteX144" fmla="*/ 909012 w 955270"/>
              <a:gd name="connsiteY144" fmla="*/ 192039 h 792479"/>
              <a:gd name="connsiteX145" fmla="*/ 935413 w 955270"/>
              <a:gd name="connsiteY145" fmla="*/ 177415 h 792479"/>
              <a:gd name="connsiteX146" fmla="*/ 944880 w 955270"/>
              <a:gd name="connsiteY146" fmla="*/ 170026 h 792479"/>
              <a:gd name="connsiteX147" fmla="*/ 949190 w 955270"/>
              <a:gd name="connsiteY147" fmla="*/ 164638 h 792479"/>
              <a:gd name="connsiteX148" fmla="*/ 953270 w 955270"/>
              <a:gd name="connsiteY148" fmla="*/ 156941 h 792479"/>
              <a:gd name="connsiteX149" fmla="*/ 955271 w 955270"/>
              <a:gd name="connsiteY149" fmla="*/ 149552 h 792479"/>
              <a:gd name="connsiteX150" fmla="*/ 953347 w 955270"/>
              <a:gd name="connsiteY150" fmla="*/ 142856 h 792479"/>
              <a:gd name="connsiteX151" fmla="*/ 939492 w 955270"/>
              <a:gd name="connsiteY151" fmla="*/ 121843 h 792479"/>
              <a:gd name="connsiteX152" fmla="*/ 939107 w 955270"/>
              <a:gd name="connsiteY152" fmla="*/ 121073 h 792479"/>
              <a:gd name="connsiteX153" fmla="*/ 936413 w 955270"/>
              <a:gd name="connsiteY153" fmla="*/ 111298 h 792479"/>
              <a:gd name="connsiteX154" fmla="*/ 913553 w 955270"/>
              <a:gd name="connsiteY154" fmla="*/ 72275 h 792479"/>
              <a:gd name="connsiteX155" fmla="*/ 913169 w 955270"/>
              <a:gd name="connsiteY155" fmla="*/ 71274 h 792479"/>
              <a:gd name="connsiteX156" fmla="*/ 912168 w 955270"/>
              <a:gd name="connsiteY156" fmla="*/ 64501 h 792479"/>
              <a:gd name="connsiteX157" fmla="*/ 905395 w 955270"/>
              <a:gd name="connsiteY157" fmla="*/ 53648 h 792479"/>
              <a:gd name="connsiteX158" fmla="*/ 898698 w 955270"/>
              <a:gd name="connsiteY158" fmla="*/ 48491 h 792479"/>
              <a:gd name="connsiteX159" fmla="*/ 886383 w 955270"/>
              <a:gd name="connsiteY159" fmla="*/ 42564 h 792479"/>
              <a:gd name="connsiteX160" fmla="*/ 869296 w 955270"/>
              <a:gd name="connsiteY160" fmla="*/ 39255 h 792479"/>
              <a:gd name="connsiteX161" fmla="*/ 861522 w 955270"/>
              <a:gd name="connsiteY161" fmla="*/ 36330 h 792479"/>
              <a:gd name="connsiteX162" fmla="*/ 860829 w 955270"/>
              <a:gd name="connsiteY162" fmla="*/ 35945 h 792479"/>
              <a:gd name="connsiteX163" fmla="*/ 853363 w 955270"/>
              <a:gd name="connsiteY163" fmla="*/ 30095 h 792479"/>
              <a:gd name="connsiteX164" fmla="*/ 850900 w 955270"/>
              <a:gd name="connsiteY164" fmla="*/ 29248 h 792479"/>
              <a:gd name="connsiteX165" fmla="*/ 837892 w 955270"/>
              <a:gd name="connsiteY165" fmla="*/ 29248 h 792479"/>
              <a:gd name="connsiteX166" fmla="*/ 837276 w 955270"/>
              <a:gd name="connsiteY166" fmla="*/ 29172 h 792479"/>
              <a:gd name="connsiteX167" fmla="*/ 832196 w 955270"/>
              <a:gd name="connsiteY167" fmla="*/ 28017 h 792479"/>
              <a:gd name="connsiteX168" fmla="*/ 831119 w 955270"/>
              <a:gd name="connsiteY168" fmla="*/ 27555 h 792479"/>
              <a:gd name="connsiteX169" fmla="*/ 828887 w 955270"/>
              <a:gd name="connsiteY169" fmla="*/ 25862 h 792479"/>
              <a:gd name="connsiteX170" fmla="*/ 823499 w 955270"/>
              <a:gd name="connsiteY170" fmla="*/ 20551 h 792479"/>
              <a:gd name="connsiteX171" fmla="*/ 812107 w 955270"/>
              <a:gd name="connsiteY171" fmla="*/ 13008 h 792479"/>
              <a:gd name="connsiteX172" fmla="*/ 804949 w 955270"/>
              <a:gd name="connsiteY172" fmla="*/ 9467 h 792479"/>
              <a:gd name="connsiteX173" fmla="*/ 797483 w 955270"/>
              <a:gd name="connsiteY173" fmla="*/ 8390 h 792479"/>
              <a:gd name="connsiteX174" fmla="*/ 770851 w 955270"/>
              <a:gd name="connsiteY174" fmla="*/ 8390 h 792479"/>
              <a:gd name="connsiteX175" fmla="*/ 761846 w 955270"/>
              <a:gd name="connsiteY175" fmla="*/ 6619 h 792479"/>
              <a:gd name="connsiteX176" fmla="*/ 761153 w 955270"/>
              <a:gd name="connsiteY176" fmla="*/ 6388 h 792479"/>
              <a:gd name="connsiteX177" fmla="*/ 750301 w 955270"/>
              <a:gd name="connsiteY177" fmla="*/ 1001 h 792479"/>
              <a:gd name="connsiteX178" fmla="*/ 743373 w 955270"/>
              <a:gd name="connsiteY178" fmla="*/ 0 h 792479"/>
              <a:gd name="connsiteX179" fmla="*/ 736446 w 955270"/>
              <a:gd name="connsiteY179" fmla="*/ 1462 h 792479"/>
              <a:gd name="connsiteX180" fmla="*/ 734060 w 955270"/>
              <a:gd name="connsiteY180" fmla="*/ 2848 h 792479"/>
              <a:gd name="connsiteX181" fmla="*/ 737370 w 955270"/>
              <a:gd name="connsiteY181" fmla="*/ 1770 h 792479"/>
              <a:gd name="connsiteX182" fmla="*/ 740141 w 955270"/>
              <a:gd name="connsiteY182" fmla="*/ 2309 h 792479"/>
              <a:gd name="connsiteX183" fmla="*/ 741064 w 955270"/>
              <a:gd name="connsiteY183" fmla="*/ 5003 h 792479"/>
              <a:gd name="connsiteX184" fmla="*/ 740833 w 955270"/>
              <a:gd name="connsiteY184" fmla="*/ 6312 h 792479"/>
              <a:gd name="connsiteX185" fmla="*/ 740910 w 955270"/>
              <a:gd name="connsiteY185" fmla="*/ 6312 h 792479"/>
              <a:gd name="connsiteX186" fmla="*/ 744836 w 955270"/>
              <a:gd name="connsiteY186" fmla="*/ 5157 h 792479"/>
              <a:gd name="connsiteX187" fmla="*/ 745605 w 955270"/>
              <a:gd name="connsiteY187" fmla="*/ 5080 h 792479"/>
              <a:gd name="connsiteX188" fmla="*/ 750070 w 955270"/>
              <a:gd name="connsiteY188" fmla="*/ 5080 h 792479"/>
              <a:gd name="connsiteX189" fmla="*/ 752764 w 955270"/>
              <a:gd name="connsiteY189" fmla="*/ 7004 h 792479"/>
              <a:gd name="connsiteX190" fmla="*/ 751686 w 955270"/>
              <a:gd name="connsiteY190" fmla="*/ 10160 h 792479"/>
              <a:gd name="connsiteX191" fmla="*/ 747761 w 955270"/>
              <a:gd name="connsiteY191" fmla="*/ 13008 h 792479"/>
              <a:gd name="connsiteX192" fmla="*/ 745529 w 955270"/>
              <a:gd name="connsiteY192" fmla="*/ 15317 h 792479"/>
              <a:gd name="connsiteX193" fmla="*/ 745990 w 955270"/>
              <a:gd name="connsiteY193" fmla="*/ 15548 h 792479"/>
              <a:gd name="connsiteX194" fmla="*/ 754380 w 955270"/>
              <a:gd name="connsiteY194" fmla="*/ 11084 h 792479"/>
              <a:gd name="connsiteX195" fmla="*/ 755381 w 955270"/>
              <a:gd name="connsiteY195" fmla="*/ 10776 h 792479"/>
              <a:gd name="connsiteX196" fmla="*/ 760461 w 955270"/>
              <a:gd name="connsiteY196" fmla="*/ 10237 h 792479"/>
              <a:gd name="connsiteX197" fmla="*/ 763232 w 955270"/>
              <a:gd name="connsiteY197" fmla="*/ 11699 h 792479"/>
              <a:gd name="connsiteX198" fmla="*/ 762847 w 955270"/>
              <a:gd name="connsiteY198" fmla="*/ 14855 h 792479"/>
              <a:gd name="connsiteX199" fmla="*/ 758921 w 955270"/>
              <a:gd name="connsiteY199" fmla="*/ 19319 h 792479"/>
              <a:gd name="connsiteX200" fmla="*/ 757921 w 955270"/>
              <a:gd name="connsiteY200" fmla="*/ 20012 h 792479"/>
              <a:gd name="connsiteX201" fmla="*/ 752841 w 955270"/>
              <a:gd name="connsiteY201" fmla="*/ 22244 h 792479"/>
              <a:gd name="connsiteX202" fmla="*/ 747530 w 955270"/>
              <a:gd name="connsiteY202" fmla="*/ 24015 h 792479"/>
              <a:gd name="connsiteX203" fmla="*/ 740987 w 955270"/>
              <a:gd name="connsiteY203" fmla="*/ 27709 h 792479"/>
              <a:gd name="connsiteX204" fmla="*/ 741141 w 955270"/>
              <a:gd name="connsiteY204" fmla="*/ 27786 h 792479"/>
              <a:gd name="connsiteX205" fmla="*/ 742604 w 955270"/>
              <a:gd name="connsiteY205" fmla="*/ 30865 h 792479"/>
              <a:gd name="connsiteX206" fmla="*/ 742065 w 955270"/>
              <a:gd name="connsiteY206" fmla="*/ 33713 h 792479"/>
              <a:gd name="connsiteX207" fmla="*/ 741603 w 955270"/>
              <a:gd name="connsiteY207" fmla="*/ 34790 h 792479"/>
              <a:gd name="connsiteX208" fmla="*/ 738755 w 955270"/>
              <a:gd name="connsiteY208" fmla="*/ 38716 h 792479"/>
              <a:gd name="connsiteX209" fmla="*/ 736446 w 955270"/>
              <a:gd name="connsiteY209" fmla="*/ 39870 h 792479"/>
              <a:gd name="connsiteX210" fmla="*/ 734214 w 955270"/>
              <a:gd name="connsiteY210" fmla="*/ 39870 h 792479"/>
              <a:gd name="connsiteX211" fmla="*/ 731520 w 955270"/>
              <a:gd name="connsiteY211" fmla="*/ 37869 h 792479"/>
              <a:gd name="connsiteX212" fmla="*/ 730058 w 955270"/>
              <a:gd name="connsiteY212" fmla="*/ 33020 h 792479"/>
              <a:gd name="connsiteX213" fmla="*/ 727364 w 955270"/>
              <a:gd name="connsiteY213" fmla="*/ 30711 h 792479"/>
              <a:gd name="connsiteX214" fmla="*/ 726825 w 955270"/>
              <a:gd name="connsiteY214" fmla="*/ 30095 h 792479"/>
              <a:gd name="connsiteX215" fmla="*/ 724593 w 955270"/>
              <a:gd name="connsiteY215" fmla="*/ 26708 h 792479"/>
              <a:gd name="connsiteX216" fmla="*/ 724285 w 955270"/>
              <a:gd name="connsiteY216" fmla="*/ 24245 h 792479"/>
              <a:gd name="connsiteX217" fmla="*/ 725055 w 955270"/>
              <a:gd name="connsiteY217" fmla="*/ 21859 h 792479"/>
              <a:gd name="connsiteX218" fmla="*/ 722745 w 955270"/>
              <a:gd name="connsiteY218" fmla="*/ 22244 h 792479"/>
              <a:gd name="connsiteX219" fmla="*/ 720205 w 955270"/>
              <a:gd name="connsiteY219" fmla="*/ 23553 h 792479"/>
              <a:gd name="connsiteX220" fmla="*/ 718358 w 955270"/>
              <a:gd name="connsiteY220" fmla="*/ 25631 h 792479"/>
              <a:gd name="connsiteX221" fmla="*/ 720359 w 955270"/>
              <a:gd name="connsiteY221" fmla="*/ 26632 h 792479"/>
              <a:gd name="connsiteX222" fmla="*/ 721822 w 955270"/>
              <a:gd name="connsiteY222" fmla="*/ 29864 h 792479"/>
              <a:gd name="connsiteX223" fmla="*/ 720128 w 955270"/>
              <a:gd name="connsiteY223" fmla="*/ 36638 h 792479"/>
              <a:gd name="connsiteX224" fmla="*/ 719898 w 955270"/>
              <a:gd name="connsiteY224" fmla="*/ 37176 h 792479"/>
              <a:gd name="connsiteX225" fmla="*/ 717666 w 955270"/>
              <a:gd name="connsiteY225" fmla="*/ 41641 h 792479"/>
              <a:gd name="connsiteX226" fmla="*/ 716819 w 955270"/>
              <a:gd name="connsiteY226" fmla="*/ 42641 h 792479"/>
              <a:gd name="connsiteX227" fmla="*/ 712355 w 955270"/>
              <a:gd name="connsiteY227" fmla="*/ 46028 h 792479"/>
              <a:gd name="connsiteX228" fmla="*/ 704658 w 955270"/>
              <a:gd name="connsiteY228" fmla="*/ 50184 h 792479"/>
              <a:gd name="connsiteX229" fmla="*/ 703349 w 955270"/>
              <a:gd name="connsiteY229" fmla="*/ 50492 h 792479"/>
              <a:gd name="connsiteX230" fmla="*/ 698269 w 955270"/>
              <a:gd name="connsiteY230" fmla="*/ 50492 h 792479"/>
              <a:gd name="connsiteX231" fmla="*/ 698269 w 955270"/>
              <a:gd name="connsiteY231" fmla="*/ 53340 h 792479"/>
              <a:gd name="connsiteX232" fmla="*/ 696268 w 955270"/>
              <a:gd name="connsiteY232" fmla="*/ 56034 h 792479"/>
              <a:gd name="connsiteX233" fmla="*/ 690649 w 955270"/>
              <a:gd name="connsiteY233" fmla="*/ 57727 h 792479"/>
              <a:gd name="connsiteX234" fmla="*/ 688879 w 955270"/>
              <a:gd name="connsiteY234" fmla="*/ 57650 h 792479"/>
              <a:gd name="connsiteX235" fmla="*/ 684415 w 955270"/>
              <a:gd name="connsiteY235" fmla="*/ 55957 h 792479"/>
              <a:gd name="connsiteX236" fmla="*/ 683337 w 955270"/>
              <a:gd name="connsiteY236" fmla="*/ 55187 h 792479"/>
              <a:gd name="connsiteX237" fmla="*/ 678257 w 955270"/>
              <a:gd name="connsiteY237" fmla="*/ 49569 h 792479"/>
              <a:gd name="connsiteX238" fmla="*/ 677564 w 955270"/>
              <a:gd name="connsiteY238" fmla="*/ 47105 h 792479"/>
              <a:gd name="connsiteX239" fmla="*/ 678719 w 955270"/>
              <a:gd name="connsiteY239" fmla="*/ 41487 h 792479"/>
              <a:gd name="connsiteX240" fmla="*/ 679488 w 955270"/>
              <a:gd name="connsiteY240" fmla="*/ 40024 h 792479"/>
              <a:gd name="connsiteX241" fmla="*/ 679258 w 955270"/>
              <a:gd name="connsiteY241" fmla="*/ 40024 h 792479"/>
              <a:gd name="connsiteX242" fmla="*/ 678103 w 955270"/>
              <a:gd name="connsiteY242" fmla="*/ 40178 h 792479"/>
              <a:gd name="connsiteX243" fmla="*/ 672330 w 955270"/>
              <a:gd name="connsiteY243" fmla="*/ 39716 h 792479"/>
              <a:gd name="connsiteX244" fmla="*/ 672253 w 955270"/>
              <a:gd name="connsiteY244" fmla="*/ 39793 h 792479"/>
              <a:gd name="connsiteX245" fmla="*/ 670329 w 955270"/>
              <a:gd name="connsiteY245" fmla="*/ 45643 h 792479"/>
              <a:gd name="connsiteX246" fmla="*/ 669482 w 955270"/>
              <a:gd name="connsiteY246" fmla="*/ 46875 h 792479"/>
              <a:gd name="connsiteX247" fmla="*/ 655397 w 955270"/>
              <a:gd name="connsiteY247" fmla="*/ 58651 h 792479"/>
              <a:gd name="connsiteX248" fmla="*/ 639849 w 955270"/>
              <a:gd name="connsiteY248" fmla="*/ 69735 h 792479"/>
              <a:gd name="connsiteX249" fmla="*/ 640311 w 955270"/>
              <a:gd name="connsiteY249" fmla="*/ 70581 h 792479"/>
              <a:gd name="connsiteX250" fmla="*/ 641235 w 955270"/>
              <a:gd name="connsiteY250" fmla="*/ 69350 h 792479"/>
              <a:gd name="connsiteX251" fmla="*/ 642004 w 955270"/>
              <a:gd name="connsiteY251" fmla="*/ 68657 h 792479"/>
              <a:gd name="connsiteX252" fmla="*/ 645930 w 955270"/>
              <a:gd name="connsiteY252" fmla="*/ 66425 h 792479"/>
              <a:gd name="connsiteX253" fmla="*/ 647007 w 955270"/>
              <a:gd name="connsiteY253" fmla="*/ 66040 h 792479"/>
              <a:gd name="connsiteX254" fmla="*/ 651472 w 955270"/>
              <a:gd name="connsiteY254" fmla="*/ 65501 h 792479"/>
              <a:gd name="connsiteX255" fmla="*/ 652087 w 955270"/>
              <a:gd name="connsiteY255" fmla="*/ 65501 h 792479"/>
              <a:gd name="connsiteX256" fmla="*/ 657167 w 955270"/>
              <a:gd name="connsiteY256" fmla="*/ 66040 h 792479"/>
              <a:gd name="connsiteX257" fmla="*/ 657783 w 955270"/>
              <a:gd name="connsiteY257" fmla="*/ 66194 h 792479"/>
              <a:gd name="connsiteX258" fmla="*/ 662863 w 955270"/>
              <a:gd name="connsiteY258" fmla="*/ 67887 h 792479"/>
              <a:gd name="connsiteX259" fmla="*/ 664249 w 955270"/>
              <a:gd name="connsiteY259" fmla="*/ 68965 h 792479"/>
              <a:gd name="connsiteX260" fmla="*/ 667943 w 955270"/>
              <a:gd name="connsiteY260" fmla="*/ 74199 h 792479"/>
              <a:gd name="connsiteX261" fmla="*/ 671484 w 955270"/>
              <a:gd name="connsiteY261" fmla="*/ 76739 h 792479"/>
              <a:gd name="connsiteX262" fmla="*/ 672638 w 955270"/>
              <a:gd name="connsiteY262" fmla="*/ 78586 h 792479"/>
              <a:gd name="connsiteX263" fmla="*/ 672176 w 955270"/>
              <a:gd name="connsiteY263" fmla="*/ 80664 h 792479"/>
              <a:gd name="connsiteX264" fmla="*/ 670329 w 955270"/>
              <a:gd name="connsiteY264" fmla="*/ 83204 h 792479"/>
              <a:gd name="connsiteX265" fmla="*/ 671253 w 955270"/>
              <a:gd name="connsiteY265" fmla="*/ 85052 h 792479"/>
              <a:gd name="connsiteX266" fmla="*/ 673331 w 955270"/>
              <a:gd name="connsiteY266" fmla="*/ 88130 h 792479"/>
              <a:gd name="connsiteX267" fmla="*/ 675255 w 955270"/>
              <a:gd name="connsiteY267" fmla="*/ 92518 h 792479"/>
              <a:gd name="connsiteX268" fmla="*/ 675255 w 955270"/>
              <a:gd name="connsiteY268" fmla="*/ 94750 h 792479"/>
              <a:gd name="connsiteX269" fmla="*/ 673562 w 955270"/>
              <a:gd name="connsiteY269" fmla="*/ 98675 h 792479"/>
              <a:gd name="connsiteX270" fmla="*/ 671407 w 955270"/>
              <a:gd name="connsiteY270" fmla="*/ 100368 h 792479"/>
              <a:gd name="connsiteX271" fmla="*/ 667481 w 955270"/>
              <a:gd name="connsiteY271" fmla="*/ 100907 h 792479"/>
              <a:gd name="connsiteX272" fmla="*/ 666789 w 955270"/>
              <a:gd name="connsiteY272" fmla="*/ 100907 h 792479"/>
              <a:gd name="connsiteX273" fmla="*/ 661708 w 955270"/>
              <a:gd name="connsiteY273" fmla="*/ 100368 h 792479"/>
              <a:gd name="connsiteX274" fmla="*/ 657783 w 955270"/>
              <a:gd name="connsiteY274" fmla="*/ 100368 h 792479"/>
              <a:gd name="connsiteX275" fmla="*/ 655089 w 955270"/>
              <a:gd name="connsiteY275" fmla="*/ 102139 h 792479"/>
              <a:gd name="connsiteX276" fmla="*/ 652472 w 955270"/>
              <a:gd name="connsiteY276" fmla="*/ 104833 h 792479"/>
              <a:gd name="connsiteX277" fmla="*/ 650548 w 955270"/>
              <a:gd name="connsiteY277" fmla="*/ 108604 h 792479"/>
              <a:gd name="connsiteX278" fmla="*/ 649470 w 955270"/>
              <a:gd name="connsiteY278" fmla="*/ 113299 h 792479"/>
              <a:gd name="connsiteX279" fmla="*/ 648008 w 955270"/>
              <a:gd name="connsiteY279" fmla="*/ 115224 h 792479"/>
              <a:gd name="connsiteX280" fmla="*/ 645776 w 955270"/>
              <a:gd name="connsiteY280" fmla="*/ 116378 h 792479"/>
              <a:gd name="connsiteX281" fmla="*/ 634461 w 955270"/>
              <a:gd name="connsiteY281" fmla="*/ 121458 h 792479"/>
              <a:gd name="connsiteX282" fmla="*/ 632152 w 955270"/>
              <a:gd name="connsiteY282" fmla="*/ 121458 h 792479"/>
              <a:gd name="connsiteX283" fmla="*/ 625995 w 955270"/>
              <a:gd name="connsiteY283" fmla="*/ 118610 h 792479"/>
              <a:gd name="connsiteX284" fmla="*/ 624763 w 955270"/>
              <a:gd name="connsiteY284" fmla="*/ 117533 h 792479"/>
              <a:gd name="connsiteX285" fmla="*/ 618990 w 955270"/>
              <a:gd name="connsiteY285" fmla="*/ 108065 h 792479"/>
              <a:gd name="connsiteX286" fmla="*/ 614064 w 955270"/>
              <a:gd name="connsiteY286" fmla="*/ 105602 h 792479"/>
              <a:gd name="connsiteX287" fmla="*/ 612525 w 955270"/>
              <a:gd name="connsiteY287" fmla="*/ 103601 h 792479"/>
              <a:gd name="connsiteX288" fmla="*/ 613295 w 955270"/>
              <a:gd name="connsiteY288" fmla="*/ 101138 h 792479"/>
              <a:gd name="connsiteX289" fmla="*/ 628535 w 955270"/>
              <a:gd name="connsiteY289" fmla="*/ 85359 h 792479"/>
              <a:gd name="connsiteX290" fmla="*/ 629458 w 955270"/>
              <a:gd name="connsiteY290" fmla="*/ 81511 h 792479"/>
              <a:gd name="connsiteX291" fmla="*/ 619221 w 955270"/>
              <a:gd name="connsiteY291" fmla="*/ 78971 h 792479"/>
              <a:gd name="connsiteX292" fmla="*/ 580967 w 955270"/>
              <a:gd name="connsiteY292" fmla="*/ 86206 h 792479"/>
              <a:gd name="connsiteX293" fmla="*/ 579428 w 955270"/>
              <a:gd name="connsiteY293" fmla="*/ 86052 h 792479"/>
              <a:gd name="connsiteX294" fmla="*/ 568883 w 955270"/>
              <a:gd name="connsiteY294" fmla="*/ 82050 h 792479"/>
              <a:gd name="connsiteX295" fmla="*/ 561879 w 955270"/>
              <a:gd name="connsiteY295" fmla="*/ 86206 h 792479"/>
              <a:gd name="connsiteX296" fmla="*/ 559339 w 955270"/>
              <a:gd name="connsiteY296" fmla="*/ 88746 h 792479"/>
              <a:gd name="connsiteX297" fmla="*/ 559031 w 955270"/>
              <a:gd name="connsiteY297" fmla="*/ 90132 h 792479"/>
              <a:gd name="connsiteX298" fmla="*/ 561956 w 955270"/>
              <a:gd name="connsiteY298" fmla="*/ 91594 h 792479"/>
              <a:gd name="connsiteX299" fmla="*/ 562649 w 955270"/>
              <a:gd name="connsiteY299" fmla="*/ 92133 h 792479"/>
              <a:gd name="connsiteX300" fmla="*/ 566035 w 955270"/>
              <a:gd name="connsiteY300" fmla="*/ 95519 h 792479"/>
              <a:gd name="connsiteX301" fmla="*/ 568498 w 955270"/>
              <a:gd name="connsiteY301" fmla="*/ 98598 h 792479"/>
              <a:gd name="connsiteX302" fmla="*/ 569037 w 955270"/>
              <a:gd name="connsiteY302" fmla="*/ 99753 h 792479"/>
              <a:gd name="connsiteX303" fmla="*/ 570730 w 955270"/>
              <a:gd name="connsiteY303" fmla="*/ 107604 h 792479"/>
              <a:gd name="connsiteX304" fmla="*/ 571885 w 955270"/>
              <a:gd name="connsiteY304" fmla="*/ 130002 h 792479"/>
              <a:gd name="connsiteX305" fmla="*/ 571346 w 955270"/>
              <a:gd name="connsiteY305" fmla="*/ 137699 h 792479"/>
              <a:gd name="connsiteX306" fmla="*/ 571115 w 955270"/>
              <a:gd name="connsiteY306" fmla="*/ 138622 h 792479"/>
              <a:gd name="connsiteX307" fmla="*/ 568883 w 955270"/>
              <a:gd name="connsiteY307" fmla="*/ 143702 h 792479"/>
              <a:gd name="connsiteX308" fmla="*/ 568575 w 955270"/>
              <a:gd name="connsiteY308" fmla="*/ 144241 h 792479"/>
              <a:gd name="connsiteX309" fmla="*/ 560416 w 955270"/>
              <a:gd name="connsiteY309" fmla="*/ 155094 h 792479"/>
              <a:gd name="connsiteX310" fmla="*/ 556645 w 955270"/>
              <a:gd name="connsiteY310" fmla="*/ 167563 h 792479"/>
              <a:gd name="connsiteX311" fmla="*/ 556337 w 955270"/>
              <a:gd name="connsiteY311" fmla="*/ 168256 h 792479"/>
              <a:gd name="connsiteX312" fmla="*/ 543021 w 955270"/>
              <a:gd name="connsiteY312" fmla="*/ 189345 h 792479"/>
              <a:gd name="connsiteX313" fmla="*/ 538018 w 955270"/>
              <a:gd name="connsiteY313" fmla="*/ 202584 h 792479"/>
              <a:gd name="connsiteX314" fmla="*/ 537633 w 955270"/>
              <a:gd name="connsiteY314" fmla="*/ 205432 h 792479"/>
              <a:gd name="connsiteX315" fmla="*/ 537480 w 955270"/>
              <a:gd name="connsiteY315" fmla="*/ 206048 h 792479"/>
              <a:gd name="connsiteX316" fmla="*/ 535786 w 955270"/>
              <a:gd name="connsiteY316" fmla="*/ 209973 h 792479"/>
              <a:gd name="connsiteX317" fmla="*/ 535247 w 955270"/>
              <a:gd name="connsiteY317" fmla="*/ 210743 h 792479"/>
              <a:gd name="connsiteX318" fmla="*/ 528474 w 955270"/>
              <a:gd name="connsiteY318" fmla="*/ 218055 h 792479"/>
              <a:gd name="connsiteX319" fmla="*/ 524164 w 955270"/>
              <a:gd name="connsiteY319" fmla="*/ 223982 h 792479"/>
              <a:gd name="connsiteX320" fmla="*/ 522932 w 955270"/>
              <a:gd name="connsiteY320" fmla="*/ 224982 h 792479"/>
              <a:gd name="connsiteX321" fmla="*/ 502997 w 955270"/>
              <a:gd name="connsiteY321" fmla="*/ 232756 h 792479"/>
              <a:gd name="connsiteX322" fmla="*/ 486987 w 955270"/>
              <a:gd name="connsiteY322" fmla="*/ 244379 h 792479"/>
              <a:gd name="connsiteX323" fmla="*/ 486064 w 955270"/>
              <a:gd name="connsiteY323" fmla="*/ 244841 h 792479"/>
              <a:gd name="connsiteX324" fmla="*/ 474287 w 955270"/>
              <a:gd name="connsiteY324" fmla="*/ 248073 h 792479"/>
              <a:gd name="connsiteX325" fmla="*/ 465282 w 955270"/>
              <a:gd name="connsiteY325" fmla="*/ 255539 h 792479"/>
              <a:gd name="connsiteX326" fmla="*/ 458662 w 955270"/>
              <a:gd name="connsiteY326" fmla="*/ 259234 h 792479"/>
              <a:gd name="connsiteX327" fmla="*/ 451427 w 955270"/>
              <a:gd name="connsiteY327" fmla="*/ 261697 h 792479"/>
              <a:gd name="connsiteX328" fmla="*/ 450581 w 955270"/>
              <a:gd name="connsiteY328" fmla="*/ 261851 h 792479"/>
              <a:gd name="connsiteX329" fmla="*/ 428490 w 955270"/>
              <a:gd name="connsiteY329" fmla="*/ 262390 h 792479"/>
              <a:gd name="connsiteX330" fmla="*/ 420332 w 955270"/>
              <a:gd name="connsiteY330" fmla="*/ 264930 h 792479"/>
              <a:gd name="connsiteX331" fmla="*/ 412866 w 955270"/>
              <a:gd name="connsiteY331" fmla="*/ 270779 h 792479"/>
              <a:gd name="connsiteX332" fmla="*/ 412327 w 955270"/>
              <a:gd name="connsiteY332" fmla="*/ 271087 h 792479"/>
              <a:gd name="connsiteX333" fmla="*/ 403860 w 955270"/>
              <a:gd name="connsiteY333" fmla="*/ 275013 h 792479"/>
              <a:gd name="connsiteX334" fmla="*/ 401859 w 955270"/>
              <a:gd name="connsiteY334" fmla="*/ 275167 h 792479"/>
              <a:gd name="connsiteX335" fmla="*/ 395855 w 955270"/>
              <a:gd name="connsiteY335" fmla="*/ 273319 h 792479"/>
              <a:gd name="connsiteX336" fmla="*/ 385156 w 955270"/>
              <a:gd name="connsiteY336" fmla="*/ 280939 h 792479"/>
              <a:gd name="connsiteX337" fmla="*/ 379153 w 955270"/>
              <a:gd name="connsiteY337" fmla="*/ 284018 h 792479"/>
              <a:gd name="connsiteX338" fmla="*/ 378460 w 955270"/>
              <a:gd name="connsiteY338" fmla="*/ 284249 h 792479"/>
              <a:gd name="connsiteX339" fmla="*/ 355369 w 955270"/>
              <a:gd name="connsiteY339" fmla="*/ 288713 h 792479"/>
              <a:gd name="connsiteX340" fmla="*/ 341745 w 955270"/>
              <a:gd name="connsiteY340" fmla="*/ 293639 h 792479"/>
              <a:gd name="connsiteX341" fmla="*/ 335434 w 955270"/>
              <a:gd name="connsiteY341" fmla="*/ 297334 h 792479"/>
              <a:gd name="connsiteX342" fmla="*/ 270010 w 955270"/>
              <a:gd name="connsiteY342" fmla="*/ 351598 h 792479"/>
              <a:gd name="connsiteX343" fmla="*/ 269548 w 955270"/>
              <a:gd name="connsiteY343" fmla="*/ 351905 h 792479"/>
              <a:gd name="connsiteX344" fmla="*/ 223751 w 955270"/>
              <a:gd name="connsiteY344" fmla="*/ 375920 h 792479"/>
              <a:gd name="connsiteX345" fmla="*/ 202661 w 955270"/>
              <a:gd name="connsiteY345" fmla="*/ 396471 h 792479"/>
              <a:gd name="connsiteX346" fmla="*/ 201892 w 955270"/>
              <a:gd name="connsiteY346" fmla="*/ 397010 h 792479"/>
              <a:gd name="connsiteX347" fmla="*/ 189807 w 955270"/>
              <a:gd name="connsiteY347" fmla="*/ 402475 h 792479"/>
              <a:gd name="connsiteX348" fmla="*/ 185959 w 955270"/>
              <a:gd name="connsiteY348" fmla="*/ 405399 h 792479"/>
              <a:gd name="connsiteX349" fmla="*/ 181187 w 955270"/>
              <a:gd name="connsiteY349" fmla="*/ 412865 h 792479"/>
              <a:gd name="connsiteX350" fmla="*/ 180648 w 955270"/>
              <a:gd name="connsiteY350" fmla="*/ 413481 h 792479"/>
              <a:gd name="connsiteX351" fmla="*/ 177261 w 955270"/>
              <a:gd name="connsiteY351" fmla="*/ 416329 h 792479"/>
              <a:gd name="connsiteX352" fmla="*/ 176415 w 955270"/>
              <a:gd name="connsiteY352" fmla="*/ 416791 h 792479"/>
              <a:gd name="connsiteX353" fmla="*/ 171412 w 955270"/>
              <a:gd name="connsiteY353" fmla="*/ 418869 h 792479"/>
              <a:gd name="connsiteX354" fmla="*/ 167255 w 955270"/>
              <a:gd name="connsiteY354" fmla="*/ 427182 h 792479"/>
              <a:gd name="connsiteX355" fmla="*/ 166716 w 955270"/>
              <a:gd name="connsiteY355" fmla="*/ 427875 h 792479"/>
              <a:gd name="connsiteX356" fmla="*/ 161636 w 955270"/>
              <a:gd name="connsiteY356" fmla="*/ 432955 h 792479"/>
              <a:gd name="connsiteX357" fmla="*/ 161098 w 955270"/>
              <a:gd name="connsiteY357" fmla="*/ 433416 h 792479"/>
              <a:gd name="connsiteX358" fmla="*/ 151553 w 955270"/>
              <a:gd name="connsiteY358" fmla="*/ 439035 h 792479"/>
              <a:gd name="connsiteX359" fmla="*/ 140855 w 955270"/>
              <a:gd name="connsiteY359" fmla="*/ 447117 h 792479"/>
              <a:gd name="connsiteX360" fmla="*/ 138238 w 955270"/>
              <a:gd name="connsiteY360" fmla="*/ 450273 h 792479"/>
              <a:gd name="connsiteX361" fmla="*/ 137622 w 955270"/>
              <a:gd name="connsiteY361" fmla="*/ 450812 h 792479"/>
              <a:gd name="connsiteX362" fmla="*/ 134235 w 955270"/>
              <a:gd name="connsiteY362" fmla="*/ 453044 h 792479"/>
              <a:gd name="connsiteX363" fmla="*/ 133158 w 955270"/>
              <a:gd name="connsiteY363" fmla="*/ 453505 h 792479"/>
              <a:gd name="connsiteX364" fmla="*/ 91517 w 955270"/>
              <a:gd name="connsiteY364" fmla="*/ 460279 h 792479"/>
              <a:gd name="connsiteX365" fmla="*/ 32327 w 955270"/>
              <a:gd name="connsiteY365" fmla="*/ 460279 h 792479"/>
              <a:gd name="connsiteX366" fmla="*/ 33097 w 955270"/>
              <a:gd name="connsiteY366" fmla="*/ 467899 h 792479"/>
              <a:gd name="connsiteX367" fmla="*/ 32943 w 955270"/>
              <a:gd name="connsiteY367" fmla="*/ 469053 h 792479"/>
              <a:gd name="connsiteX368" fmla="*/ 25708 w 955270"/>
              <a:gd name="connsiteY368" fmla="*/ 490990 h 79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955270" h="792479">
                <a:moveTo>
                  <a:pt x="25708" y="490990"/>
                </a:moveTo>
                <a:lnTo>
                  <a:pt x="23861" y="494761"/>
                </a:lnTo>
                <a:cubicBezTo>
                  <a:pt x="23630" y="495223"/>
                  <a:pt x="23245" y="495608"/>
                  <a:pt x="22860" y="495916"/>
                </a:cubicBezTo>
                <a:lnTo>
                  <a:pt x="18781" y="498456"/>
                </a:lnTo>
                <a:lnTo>
                  <a:pt x="14009" y="504767"/>
                </a:lnTo>
                <a:lnTo>
                  <a:pt x="12084" y="506769"/>
                </a:lnTo>
                <a:cubicBezTo>
                  <a:pt x="11776" y="507076"/>
                  <a:pt x="11315" y="507307"/>
                  <a:pt x="10930" y="507461"/>
                </a:cubicBezTo>
                <a:lnTo>
                  <a:pt x="6389" y="508847"/>
                </a:lnTo>
                <a:lnTo>
                  <a:pt x="5234" y="510925"/>
                </a:lnTo>
                <a:lnTo>
                  <a:pt x="6158" y="515543"/>
                </a:lnTo>
                <a:lnTo>
                  <a:pt x="6235" y="520623"/>
                </a:lnTo>
                <a:lnTo>
                  <a:pt x="5619" y="525472"/>
                </a:lnTo>
                <a:lnTo>
                  <a:pt x="4541" y="545561"/>
                </a:lnTo>
                <a:cubicBezTo>
                  <a:pt x="4541" y="545869"/>
                  <a:pt x="4464" y="546177"/>
                  <a:pt x="4310" y="546485"/>
                </a:cubicBezTo>
                <a:lnTo>
                  <a:pt x="2078" y="552104"/>
                </a:lnTo>
                <a:lnTo>
                  <a:pt x="0" y="560955"/>
                </a:lnTo>
                <a:lnTo>
                  <a:pt x="0" y="564573"/>
                </a:lnTo>
                <a:lnTo>
                  <a:pt x="385" y="566343"/>
                </a:lnTo>
                <a:lnTo>
                  <a:pt x="4618" y="573270"/>
                </a:lnTo>
                <a:cubicBezTo>
                  <a:pt x="4695" y="573424"/>
                  <a:pt x="4849" y="573655"/>
                  <a:pt x="4926" y="573886"/>
                </a:cubicBezTo>
                <a:lnTo>
                  <a:pt x="6620" y="578966"/>
                </a:lnTo>
                <a:lnTo>
                  <a:pt x="9006" y="595207"/>
                </a:lnTo>
                <a:lnTo>
                  <a:pt x="16164" y="620607"/>
                </a:lnTo>
                <a:lnTo>
                  <a:pt x="71659" y="613064"/>
                </a:lnTo>
                <a:lnTo>
                  <a:pt x="96905" y="614141"/>
                </a:lnTo>
                <a:lnTo>
                  <a:pt x="105757" y="615912"/>
                </a:lnTo>
                <a:lnTo>
                  <a:pt x="115455" y="616450"/>
                </a:lnTo>
                <a:lnTo>
                  <a:pt x="129001" y="619221"/>
                </a:lnTo>
                <a:lnTo>
                  <a:pt x="135313" y="618682"/>
                </a:lnTo>
                <a:cubicBezTo>
                  <a:pt x="136006" y="618605"/>
                  <a:pt x="136544" y="618759"/>
                  <a:pt x="137083" y="619144"/>
                </a:cubicBezTo>
                <a:lnTo>
                  <a:pt x="142163" y="622531"/>
                </a:lnTo>
                <a:cubicBezTo>
                  <a:pt x="142471" y="622685"/>
                  <a:pt x="142702" y="622916"/>
                  <a:pt x="142856" y="623224"/>
                </a:cubicBezTo>
                <a:lnTo>
                  <a:pt x="145704" y="627149"/>
                </a:lnTo>
                <a:lnTo>
                  <a:pt x="147320" y="629381"/>
                </a:lnTo>
                <a:cubicBezTo>
                  <a:pt x="147551" y="629689"/>
                  <a:pt x="147705" y="629997"/>
                  <a:pt x="147782" y="630382"/>
                </a:cubicBezTo>
                <a:lnTo>
                  <a:pt x="149475" y="637155"/>
                </a:lnTo>
                <a:lnTo>
                  <a:pt x="151169" y="647469"/>
                </a:lnTo>
                <a:cubicBezTo>
                  <a:pt x="151245" y="647700"/>
                  <a:pt x="151245" y="648008"/>
                  <a:pt x="151169" y="648316"/>
                </a:cubicBezTo>
                <a:lnTo>
                  <a:pt x="150630" y="652780"/>
                </a:lnTo>
                <a:lnTo>
                  <a:pt x="148859" y="658399"/>
                </a:lnTo>
                <a:lnTo>
                  <a:pt x="148552" y="660939"/>
                </a:lnTo>
                <a:lnTo>
                  <a:pt x="150399" y="664710"/>
                </a:lnTo>
                <a:lnTo>
                  <a:pt x="160482" y="667712"/>
                </a:lnTo>
                <a:cubicBezTo>
                  <a:pt x="160713" y="667789"/>
                  <a:pt x="160944" y="667866"/>
                  <a:pt x="161175" y="668020"/>
                </a:cubicBezTo>
                <a:lnTo>
                  <a:pt x="170950" y="673947"/>
                </a:lnTo>
                <a:lnTo>
                  <a:pt x="181802" y="676641"/>
                </a:lnTo>
                <a:cubicBezTo>
                  <a:pt x="182033" y="676718"/>
                  <a:pt x="182341" y="676795"/>
                  <a:pt x="182572" y="676949"/>
                </a:cubicBezTo>
                <a:lnTo>
                  <a:pt x="197735" y="685954"/>
                </a:lnTo>
                <a:lnTo>
                  <a:pt x="212744" y="698577"/>
                </a:lnTo>
                <a:cubicBezTo>
                  <a:pt x="212975" y="698731"/>
                  <a:pt x="213129" y="698962"/>
                  <a:pt x="213283" y="699193"/>
                </a:cubicBezTo>
                <a:lnTo>
                  <a:pt x="215977" y="703426"/>
                </a:lnTo>
                <a:lnTo>
                  <a:pt x="217208" y="705427"/>
                </a:lnTo>
                <a:cubicBezTo>
                  <a:pt x="217516" y="705889"/>
                  <a:pt x="217670" y="706505"/>
                  <a:pt x="217670" y="707044"/>
                </a:cubicBezTo>
                <a:cubicBezTo>
                  <a:pt x="217670" y="707582"/>
                  <a:pt x="217439" y="708121"/>
                  <a:pt x="217132" y="708583"/>
                </a:cubicBezTo>
                <a:lnTo>
                  <a:pt x="212821" y="714433"/>
                </a:lnTo>
                <a:lnTo>
                  <a:pt x="207895" y="727595"/>
                </a:lnTo>
                <a:cubicBezTo>
                  <a:pt x="207818" y="727902"/>
                  <a:pt x="207664" y="728133"/>
                  <a:pt x="207433" y="728364"/>
                </a:cubicBezTo>
                <a:lnTo>
                  <a:pt x="202661" y="734137"/>
                </a:lnTo>
                <a:lnTo>
                  <a:pt x="198351" y="747145"/>
                </a:lnTo>
                <a:cubicBezTo>
                  <a:pt x="198120" y="747838"/>
                  <a:pt x="197658" y="748376"/>
                  <a:pt x="197042" y="748684"/>
                </a:cubicBezTo>
                <a:lnTo>
                  <a:pt x="192732" y="751070"/>
                </a:lnTo>
                <a:lnTo>
                  <a:pt x="185805" y="764386"/>
                </a:lnTo>
                <a:cubicBezTo>
                  <a:pt x="185497" y="764925"/>
                  <a:pt x="185112" y="765310"/>
                  <a:pt x="184573" y="765618"/>
                </a:cubicBezTo>
                <a:lnTo>
                  <a:pt x="180802" y="767465"/>
                </a:lnTo>
                <a:lnTo>
                  <a:pt x="178262" y="772083"/>
                </a:lnTo>
                <a:lnTo>
                  <a:pt x="182418" y="773392"/>
                </a:lnTo>
                <a:cubicBezTo>
                  <a:pt x="182880" y="773546"/>
                  <a:pt x="183342" y="773853"/>
                  <a:pt x="183727" y="774238"/>
                </a:cubicBezTo>
                <a:lnTo>
                  <a:pt x="188191" y="779318"/>
                </a:lnTo>
                <a:cubicBezTo>
                  <a:pt x="188422" y="779549"/>
                  <a:pt x="188576" y="779857"/>
                  <a:pt x="188730" y="780165"/>
                </a:cubicBezTo>
                <a:lnTo>
                  <a:pt x="190962" y="785784"/>
                </a:lnTo>
                <a:lnTo>
                  <a:pt x="192886" y="791556"/>
                </a:lnTo>
                <a:lnTo>
                  <a:pt x="194195" y="792249"/>
                </a:lnTo>
                <a:lnTo>
                  <a:pt x="198736" y="790864"/>
                </a:lnTo>
                <a:lnTo>
                  <a:pt x="205201" y="788170"/>
                </a:lnTo>
                <a:cubicBezTo>
                  <a:pt x="205432" y="788093"/>
                  <a:pt x="205663" y="788016"/>
                  <a:pt x="205817" y="788016"/>
                </a:cubicBezTo>
                <a:lnTo>
                  <a:pt x="213129" y="786861"/>
                </a:lnTo>
                <a:cubicBezTo>
                  <a:pt x="213283" y="786861"/>
                  <a:pt x="213437" y="786861"/>
                  <a:pt x="213591" y="786861"/>
                </a:cubicBezTo>
                <a:cubicBezTo>
                  <a:pt x="213745" y="786861"/>
                  <a:pt x="213976" y="786861"/>
                  <a:pt x="214130" y="786938"/>
                </a:cubicBezTo>
                <a:lnTo>
                  <a:pt x="219749" y="788093"/>
                </a:lnTo>
                <a:lnTo>
                  <a:pt x="227061" y="791095"/>
                </a:lnTo>
                <a:lnTo>
                  <a:pt x="232141" y="792018"/>
                </a:lnTo>
                <a:lnTo>
                  <a:pt x="238221" y="792480"/>
                </a:lnTo>
                <a:lnTo>
                  <a:pt x="244610" y="791402"/>
                </a:lnTo>
                <a:lnTo>
                  <a:pt x="250536" y="789786"/>
                </a:lnTo>
                <a:lnTo>
                  <a:pt x="264776" y="783705"/>
                </a:lnTo>
                <a:cubicBezTo>
                  <a:pt x="264930" y="783629"/>
                  <a:pt x="265161" y="783552"/>
                  <a:pt x="265392" y="783552"/>
                </a:cubicBezTo>
                <a:lnTo>
                  <a:pt x="272781" y="782089"/>
                </a:lnTo>
                <a:lnTo>
                  <a:pt x="275013" y="774315"/>
                </a:lnTo>
                <a:cubicBezTo>
                  <a:pt x="275090" y="773930"/>
                  <a:pt x="275244" y="773622"/>
                  <a:pt x="275475" y="773315"/>
                </a:cubicBezTo>
                <a:lnTo>
                  <a:pt x="281632" y="765464"/>
                </a:lnTo>
                <a:lnTo>
                  <a:pt x="288021" y="758998"/>
                </a:lnTo>
                <a:lnTo>
                  <a:pt x="292562" y="752379"/>
                </a:lnTo>
                <a:lnTo>
                  <a:pt x="299720" y="732444"/>
                </a:lnTo>
                <a:cubicBezTo>
                  <a:pt x="299874" y="732136"/>
                  <a:pt x="300028" y="731828"/>
                  <a:pt x="300259" y="731597"/>
                </a:cubicBezTo>
                <a:lnTo>
                  <a:pt x="323350" y="704581"/>
                </a:lnTo>
                <a:lnTo>
                  <a:pt x="333202" y="688109"/>
                </a:lnTo>
                <a:lnTo>
                  <a:pt x="351521" y="636309"/>
                </a:lnTo>
                <a:lnTo>
                  <a:pt x="360064" y="619144"/>
                </a:lnTo>
                <a:cubicBezTo>
                  <a:pt x="360141" y="618913"/>
                  <a:pt x="360295" y="618759"/>
                  <a:pt x="360449" y="618605"/>
                </a:cubicBezTo>
                <a:lnTo>
                  <a:pt x="370609" y="606829"/>
                </a:lnTo>
                <a:cubicBezTo>
                  <a:pt x="370763" y="606675"/>
                  <a:pt x="370917" y="606521"/>
                  <a:pt x="371148" y="606367"/>
                </a:cubicBezTo>
                <a:lnTo>
                  <a:pt x="387465" y="595130"/>
                </a:lnTo>
                <a:lnTo>
                  <a:pt x="394239" y="588818"/>
                </a:lnTo>
                <a:lnTo>
                  <a:pt x="400627" y="579736"/>
                </a:lnTo>
                <a:lnTo>
                  <a:pt x="413404" y="547409"/>
                </a:lnTo>
                <a:cubicBezTo>
                  <a:pt x="413481" y="547101"/>
                  <a:pt x="413712" y="546870"/>
                  <a:pt x="413866" y="546639"/>
                </a:cubicBezTo>
                <a:lnTo>
                  <a:pt x="424026" y="534862"/>
                </a:lnTo>
                <a:lnTo>
                  <a:pt x="426412" y="531553"/>
                </a:lnTo>
                <a:lnTo>
                  <a:pt x="427413" y="528089"/>
                </a:lnTo>
                <a:lnTo>
                  <a:pt x="427875" y="521316"/>
                </a:lnTo>
                <a:cubicBezTo>
                  <a:pt x="427875" y="520931"/>
                  <a:pt x="428029" y="520623"/>
                  <a:pt x="428182" y="520238"/>
                </a:cubicBezTo>
                <a:lnTo>
                  <a:pt x="429876" y="516852"/>
                </a:lnTo>
                <a:cubicBezTo>
                  <a:pt x="430107" y="516390"/>
                  <a:pt x="430415" y="516005"/>
                  <a:pt x="430799" y="515774"/>
                </a:cubicBezTo>
                <a:lnTo>
                  <a:pt x="437573" y="511310"/>
                </a:lnTo>
                <a:cubicBezTo>
                  <a:pt x="437958" y="511079"/>
                  <a:pt x="438343" y="510925"/>
                  <a:pt x="438727" y="510848"/>
                </a:cubicBezTo>
                <a:lnTo>
                  <a:pt x="446578" y="509693"/>
                </a:lnTo>
                <a:lnTo>
                  <a:pt x="462665" y="508539"/>
                </a:lnTo>
                <a:lnTo>
                  <a:pt x="483678" y="500765"/>
                </a:lnTo>
                <a:lnTo>
                  <a:pt x="491529" y="499533"/>
                </a:lnTo>
                <a:cubicBezTo>
                  <a:pt x="491759" y="499533"/>
                  <a:pt x="491990" y="499456"/>
                  <a:pt x="492144" y="499533"/>
                </a:cubicBezTo>
                <a:lnTo>
                  <a:pt x="499456" y="500072"/>
                </a:lnTo>
                <a:lnTo>
                  <a:pt x="513234" y="503844"/>
                </a:lnTo>
                <a:lnTo>
                  <a:pt x="518468" y="502073"/>
                </a:lnTo>
                <a:lnTo>
                  <a:pt x="521701" y="498379"/>
                </a:lnTo>
                <a:lnTo>
                  <a:pt x="544022" y="455892"/>
                </a:lnTo>
                <a:lnTo>
                  <a:pt x="615450" y="322041"/>
                </a:lnTo>
                <a:lnTo>
                  <a:pt x="622377" y="312189"/>
                </a:lnTo>
                <a:cubicBezTo>
                  <a:pt x="622608" y="311881"/>
                  <a:pt x="622916" y="311650"/>
                  <a:pt x="623224" y="311419"/>
                </a:cubicBezTo>
                <a:lnTo>
                  <a:pt x="630536" y="306955"/>
                </a:lnTo>
                <a:cubicBezTo>
                  <a:pt x="630767" y="306801"/>
                  <a:pt x="630998" y="306724"/>
                  <a:pt x="631306" y="306647"/>
                </a:cubicBezTo>
                <a:lnTo>
                  <a:pt x="828194" y="254924"/>
                </a:lnTo>
                <a:lnTo>
                  <a:pt x="842587" y="248458"/>
                </a:lnTo>
                <a:lnTo>
                  <a:pt x="855210" y="237990"/>
                </a:lnTo>
                <a:lnTo>
                  <a:pt x="862369" y="233757"/>
                </a:lnTo>
                <a:cubicBezTo>
                  <a:pt x="862830" y="233526"/>
                  <a:pt x="863292" y="233372"/>
                  <a:pt x="863754" y="233372"/>
                </a:cubicBezTo>
                <a:lnTo>
                  <a:pt x="873375" y="233372"/>
                </a:lnTo>
                <a:lnTo>
                  <a:pt x="874222" y="231910"/>
                </a:lnTo>
                <a:lnTo>
                  <a:pt x="881842" y="211513"/>
                </a:lnTo>
                <a:lnTo>
                  <a:pt x="883612" y="207895"/>
                </a:lnTo>
                <a:cubicBezTo>
                  <a:pt x="883997" y="207125"/>
                  <a:pt x="884690" y="206587"/>
                  <a:pt x="885536" y="206433"/>
                </a:cubicBezTo>
                <a:lnTo>
                  <a:pt x="890617" y="205278"/>
                </a:lnTo>
                <a:lnTo>
                  <a:pt x="896466" y="203123"/>
                </a:lnTo>
                <a:lnTo>
                  <a:pt x="901315" y="200660"/>
                </a:lnTo>
                <a:lnTo>
                  <a:pt x="908242" y="192655"/>
                </a:lnTo>
                <a:cubicBezTo>
                  <a:pt x="908473" y="192424"/>
                  <a:pt x="908704" y="192193"/>
                  <a:pt x="909012" y="192039"/>
                </a:cubicBezTo>
                <a:lnTo>
                  <a:pt x="935413" y="177415"/>
                </a:lnTo>
                <a:lnTo>
                  <a:pt x="944880" y="170026"/>
                </a:lnTo>
                <a:lnTo>
                  <a:pt x="949190" y="164638"/>
                </a:lnTo>
                <a:lnTo>
                  <a:pt x="953270" y="156941"/>
                </a:lnTo>
                <a:lnTo>
                  <a:pt x="955271" y="149552"/>
                </a:lnTo>
                <a:lnTo>
                  <a:pt x="953347" y="142856"/>
                </a:lnTo>
                <a:lnTo>
                  <a:pt x="939492" y="121843"/>
                </a:lnTo>
                <a:cubicBezTo>
                  <a:pt x="939338" y="121612"/>
                  <a:pt x="939184" y="121304"/>
                  <a:pt x="939107" y="121073"/>
                </a:cubicBezTo>
                <a:lnTo>
                  <a:pt x="936413" y="111298"/>
                </a:lnTo>
                <a:lnTo>
                  <a:pt x="913553" y="72275"/>
                </a:lnTo>
                <a:cubicBezTo>
                  <a:pt x="913399" y="71967"/>
                  <a:pt x="913245" y="71659"/>
                  <a:pt x="913169" y="71274"/>
                </a:cubicBezTo>
                <a:lnTo>
                  <a:pt x="912168" y="64501"/>
                </a:lnTo>
                <a:lnTo>
                  <a:pt x="905395" y="53648"/>
                </a:lnTo>
                <a:lnTo>
                  <a:pt x="898698" y="48491"/>
                </a:lnTo>
                <a:lnTo>
                  <a:pt x="886383" y="42564"/>
                </a:lnTo>
                <a:lnTo>
                  <a:pt x="869296" y="39255"/>
                </a:lnTo>
                <a:lnTo>
                  <a:pt x="861522" y="36330"/>
                </a:lnTo>
                <a:cubicBezTo>
                  <a:pt x="861291" y="36253"/>
                  <a:pt x="860983" y="36099"/>
                  <a:pt x="860829" y="35945"/>
                </a:cubicBezTo>
                <a:lnTo>
                  <a:pt x="853363" y="30095"/>
                </a:lnTo>
                <a:lnTo>
                  <a:pt x="850900" y="29248"/>
                </a:lnTo>
                <a:lnTo>
                  <a:pt x="837892" y="29248"/>
                </a:lnTo>
                <a:cubicBezTo>
                  <a:pt x="837661" y="29248"/>
                  <a:pt x="837507" y="29248"/>
                  <a:pt x="837276" y="29172"/>
                </a:cubicBezTo>
                <a:lnTo>
                  <a:pt x="832196" y="28017"/>
                </a:lnTo>
                <a:cubicBezTo>
                  <a:pt x="831812" y="27940"/>
                  <a:pt x="831427" y="27786"/>
                  <a:pt x="831119" y="27555"/>
                </a:cubicBezTo>
                <a:lnTo>
                  <a:pt x="828887" y="25862"/>
                </a:lnTo>
                <a:lnTo>
                  <a:pt x="823499" y="20551"/>
                </a:lnTo>
                <a:lnTo>
                  <a:pt x="812107" y="13008"/>
                </a:lnTo>
                <a:lnTo>
                  <a:pt x="804949" y="9467"/>
                </a:lnTo>
                <a:lnTo>
                  <a:pt x="797483" y="8390"/>
                </a:lnTo>
                <a:lnTo>
                  <a:pt x="770851" y="8390"/>
                </a:lnTo>
                <a:lnTo>
                  <a:pt x="761846" y="6619"/>
                </a:lnTo>
                <a:cubicBezTo>
                  <a:pt x="761615" y="6542"/>
                  <a:pt x="761384" y="6465"/>
                  <a:pt x="761153" y="6388"/>
                </a:cubicBezTo>
                <a:lnTo>
                  <a:pt x="750301" y="1001"/>
                </a:lnTo>
                <a:lnTo>
                  <a:pt x="743373" y="0"/>
                </a:lnTo>
                <a:lnTo>
                  <a:pt x="736446" y="1462"/>
                </a:lnTo>
                <a:lnTo>
                  <a:pt x="734060" y="2848"/>
                </a:lnTo>
                <a:lnTo>
                  <a:pt x="737370" y="1770"/>
                </a:lnTo>
                <a:cubicBezTo>
                  <a:pt x="738293" y="1462"/>
                  <a:pt x="739371" y="1693"/>
                  <a:pt x="740141" y="2309"/>
                </a:cubicBezTo>
                <a:cubicBezTo>
                  <a:pt x="740910" y="3002"/>
                  <a:pt x="741218" y="4002"/>
                  <a:pt x="741064" y="5003"/>
                </a:cubicBezTo>
                <a:lnTo>
                  <a:pt x="740833" y="6312"/>
                </a:lnTo>
                <a:cubicBezTo>
                  <a:pt x="740833" y="6312"/>
                  <a:pt x="740910" y="6312"/>
                  <a:pt x="740910" y="6312"/>
                </a:cubicBezTo>
                <a:lnTo>
                  <a:pt x="744836" y="5157"/>
                </a:lnTo>
                <a:cubicBezTo>
                  <a:pt x="745067" y="5080"/>
                  <a:pt x="745375" y="5080"/>
                  <a:pt x="745605" y="5080"/>
                </a:cubicBezTo>
                <a:lnTo>
                  <a:pt x="750070" y="5080"/>
                </a:lnTo>
                <a:cubicBezTo>
                  <a:pt x="751301" y="5080"/>
                  <a:pt x="752379" y="5850"/>
                  <a:pt x="752764" y="7004"/>
                </a:cubicBezTo>
                <a:cubicBezTo>
                  <a:pt x="753149" y="8159"/>
                  <a:pt x="752687" y="9467"/>
                  <a:pt x="751686" y="10160"/>
                </a:cubicBezTo>
                <a:lnTo>
                  <a:pt x="747761" y="13008"/>
                </a:lnTo>
                <a:lnTo>
                  <a:pt x="745529" y="15317"/>
                </a:lnTo>
                <a:lnTo>
                  <a:pt x="745990" y="15548"/>
                </a:lnTo>
                <a:lnTo>
                  <a:pt x="754380" y="11084"/>
                </a:lnTo>
                <a:cubicBezTo>
                  <a:pt x="754688" y="10930"/>
                  <a:pt x="754996" y="10853"/>
                  <a:pt x="755381" y="10776"/>
                </a:cubicBezTo>
                <a:lnTo>
                  <a:pt x="760461" y="10237"/>
                </a:lnTo>
                <a:cubicBezTo>
                  <a:pt x="761615" y="10083"/>
                  <a:pt x="762693" y="10699"/>
                  <a:pt x="763232" y="11699"/>
                </a:cubicBezTo>
                <a:cubicBezTo>
                  <a:pt x="763770" y="12700"/>
                  <a:pt x="763617" y="14008"/>
                  <a:pt x="762847" y="14855"/>
                </a:cubicBezTo>
                <a:lnTo>
                  <a:pt x="758921" y="19319"/>
                </a:lnTo>
                <a:cubicBezTo>
                  <a:pt x="758690" y="19627"/>
                  <a:pt x="758306" y="19858"/>
                  <a:pt x="757921" y="20012"/>
                </a:cubicBezTo>
                <a:lnTo>
                  <a:pt x="752841" y="22244"/>
                </a:lnTo>
                <a:lnTo>
                  <a:pt x="747530" y="24015"/>
                </a:lnTo>
                <a:lnTo>
                  <a:pt x="740987" y="27709"/>
                </a:lnTo>
                <a:lnTo>
                  <a:pt x="741141" y="27786"/>
                </a:lnTo>
                <a:cubicBezTo>
                  <a:pt x="742296" y="28325"/>
                  <a:pt x="742912" y="29633"/>
                  <a:pt x="742604" y="30865"/>
                </a:cubicBezTo>
                <a:lnTo>
                  <a:pt x="742065" y="33713"/>
                </a:lnTo>
                <a:cubicBezTo>
                  <a:pt x="741988" y="34098"/>
                  <a:pt x="741834" y="34482"/>
                  <a:pt x="741603" y="34790"/>
                </a:cubicBezTo>
                <a:lnTo>
                  <a:pt x="738755" y="38716"/>
                </a:lnTo>
                <a:cubicBezTo>
                  <a:pt x="738216" y="39485"/>
                  <a:pt x="737370" y="39870"/>
                  <a:pt x="736446" y="39870"/>
                </a:cubicBezTo>
                <a:lnTo>
                  <a:pt x="734214" y="39870"/>
                </a:lnTo>
                <a:cubicBezTo>
                  <a:pt x="732982" y="39870"/>
                  <a:pt x="731905" y="39024"/>
                  <a:pt x="731520" y="37869"/>
                </a:cubicBezTo>
                <a:lnTo>
                  <a:pt x="730058" y="33020"/>
                </a:lnTo>
                <a:lnTo>
                  <a:pt x="727364" y="30711"/>
                </a:lnTo>
                <a:cubicBezTo>
                  <a:pt x="727133" y="30557"/>
                  <a:pt x="726979" y="30326"/>
                  <a:pt x="726825" y="30095"/>
                </a:cubicBezTo>
                <a:lnTo>
                  <a:pt x="724593" y="26708"/>
                </a:lnTo>
                <a:cubicBezTo>
                  <a:pt x="724131" y="26016"/>
                  <a:pt x="723977" y="25092"/>
                  <a:pt x="724285" y="24245"/>
                </a:cubicBezTo>
                <a:lnTo>
                  <a:pt x="725055" y="21859"/>
                </a:lnTo>
                <a:lnTo>
                  <a:pt x="722745" y="22244"/>
                </a:lnTo>
                <a:lnTo>
                  <a:pt x="720205" y="23553"/>
                </a:lnTo>
                <a:lnTo>
                  <a:pt x="718358" y="25631"/>
                </a:lnTo>
                <a:lnTo>
                  <a:pt x="720359" y="26632"/>
                </a:lnTo>
                <a:cubicBezTo>
                  <a:pt x="721514" y="27247"/>
                  <a:pt x="722130" y="28556"/>
                  <a:pt x="721822" y="29864"/>
                </a:cubicBezTo>
                <a:lnTo>
                  <a:pt x="720128" y="36638"/>
                </a:lnTo>
                <a:cubicBezTo>
                  <a:pt x="720052" y="36868"/>
                  <a:pt x="719975" y="37022"/>
                  <a:pt x="719898" y="37176"/>
                </a:cubicBezTo>
                <a:lnTo>
                  <a:pt x="717666" y="41641"/>
                </a:lnTo>
                <a:cubicBezTo>
                  <a:pt x="717435" y="42025"/>
                  <a:pt x="717204" y="42333"/>
                  <a:pt x="716819" y="42641"/>
                </a:cubicBezTo>
                <a:lnTo>
                  <a:pt x="712355" y="46028"/>
                </a:lnTo>
                <a:lnTo>
                  <a:pt x="704658" y="50184"/>
                </a:lnTo>
                <a:cubicBezTo>
                  <a:pt x="704273" y="50415"/>
                  <a:pt x="703811" y="50492"/>
                  <a:pt x="703349" y="50492"/>
                </a:cubicBezTo>
                <a:lnTo>
                  <a:pt x="698269" y="50492"/>
                </a:lnTo>
                <a:lnTo>
                  <a:pt x="698269" y="53340"/>
                </a:lnTo>
                <a:cubicBezTo>
                  <a:pt x="698269" y="54572"/>
                  <a:pt x="697423" y="55649"/>
                  <a:pt x="696268" y="56034"/>
                </a:cubicBezTo>
                <a:lnTo>
                  <a:pt x="690649" y="57727"/>
                </a:lnTo>
                <a:cubicBezTo>
                  <a:pt x="690033" y="57881"/>
                  <a:pt x="689418" y="57881"/>
                  <a:pt x="688879" y="57650"/>
                </a:cubicBezTo>
                <a:lnTo>
                  <a:pt x="684415" y="55957"/>
                </a:lnTo>
                <a:cubicBezTo>
                  <a:pt x="684030" y="55803"/>
                  <a:pt x="683645" y="55572"/>
                  <a:pt x="683337" y="55187"/>
                </a:cubicBezTo>
                <a:lnTo>
                  <a:pt x="678257" y="49569"/>
                </a:lnTo>
                <a:cubicBezTo>
                  <a:pt x="677641" y="48876"/>
                  <a:pt x="677410" y="48029"/>
                  <a:pt x="677564" y="47105"/>
                </a:cubicBezTo>
                <a:lnTo>
                  <a:pt x="678719" y="41487"/>
                </a:lnTo>
                <a:cubicBezTo>
                  <a:pt x="678796" y="40948"/>
                  <a:pt x="679104" y="40409"/>
                  <a:pt x="679488" y="40024"/>
                </a:cubicBezTo>
                <a:lnTo>
                  <a:pt x="679258" y="40024"/>
                </a:lnTo>
                <a:cubicBezTo>
                  <a:pt x="678873" y="40178"/>
                  <a:pt x="678565" y="40178"/>
                  <a:pt x="678103" y="40178"/>
                </a:cubicBezTo>
                <a:lnTo>
                  <a:pt x="672330" y="39716"/>
                </a:lnTo>
                <a:lnTo>
                  <a:pt x="672253" y="39793"/>
                </a:lnTo>
                <a:lnTo>
                  <a:pt x="670329" y="45643"/>
                </a:lnTo>
                <a:cubicBezTo>
                  <a:pt x="670175" y="46105"/>
                  <a:pt x="669867" y="46567"/>
                  <a:pt x="669482" y="46875"/>
                </a:cubicBezTo>
                <a:lnTo>
                  <a:pt x="655397" y="58651"/>
                </a:lnTo>
                <a:lnTo>
                  <a:pt x="639849" y="69735"/>
                </a:lnTo>
                <a:lnTo>
                  <a:pt x="640311" y="70581"/>
                </a:lnTo>
                <a:lnTo>
                  <a:pt x="641235" y="69350"/>
                </a:lnTo>
                <a:cubicBezTo>
                  <a:pt x="641465" y="69042"/>
                  <a:pt x="641696" y="68811"/>
                  <a:pt x="642004" y="68657"/>
                </a:cubicBezTo>
                <a:lnTo>
                  <a:pt x="645930" y="66425"/>
                </a:lnTo>
                <a:cubicBezTo>
                  <a:pt x="646238" y="66271"/>
                  <a:pt x="646622" y="66117"/>
                  <a:pt x="647007" y="66040"/>
                </a:cubicBezTo>
                <a:lnTo>
                  <a:pt x="651472" y="65501"/>
                </a:lnTo>
                <a:cubicBezTo>
                  <a:pt x="651703" y="65501"/>
                  <a:pt x="651933" y="65501"/>
                  <a:pt x="652087" y="65501"/>
                </a:cubicBezTo>
                <a:lnTo>
                  <a:pt x="657167" y="66040"/>
                </a:lnTo>
                <a:cubicBezTo>
                  <a:pt x="657398" y="66040"/>
                  <a:pt x="657552" y="66117"/>
                  <a:pt x="657783" y="66194"/>
                </a:cubicBezTo>
                <a:lnTo>
                  <a:pt x="662863" y="67887"/>
                </a:lnTo>
                <a:cubicBezTo>
                  <a:pt x="663402" y="68041"/>
                  <a:pt x="663941" y="68426"/>
                  <a:pt x="664249" y="68965"/>
                </a:cubicBezTo>
                <a:lnTo>
                  <a:pt x="667943" y="74199"/>
                </a:lnTo>
                <a:lnTo>
                  <a:pt x="671484" y="76739"/>
                </a:lnTo>
                <a:cubicBezTo>
                  <a:pt x="672099" y="77201"/>
                  <a:pt x="672484" y="77816"/>
                  <a:pt x="672638" y="78586"/>
                </a:cubicBezTo>
                <a:cubicBezTo>
                  <a:pt x="672792" y="79356"/>
                  <a:pt x="672561" y="80049"/>
                  <a:pt x="672176" y="80664"/>
                </a:cubicBezTo>
                <a:lnTo>
                  <a:pt x="670329" y="83204"/>
                </a:lnTo>
                <a:lnTo>
                  <a:pt x="671253" y="85052"/>
                </a:lnTo>
                <a:lnTo>
                  <a:pt x="673331" y="88130"/>
                </a:lnTo>
                <a:lnTo>
                  <a:pt x="675255" y="92518"/>
                </a:lnTo>
                <a:cubicBezTo>
                  <a:pt x="675563" y="93210"/>
                  <a:pt x="675563" y="94057"/>
                  <a:pt x="675255" y="94750"/>
                </a:cubicBezTo>
                <a:lnTo>
                  <a:pt x="673562" y="98675"/>
                </a:lnTo>
                <a:cubicBezTo>
                  <a:pt x="673177" y="99599"/>
                  <a:pt x="672330" y="100215"/>
                  <a:pt x="671407" y="100368"/>
                </a:cubicBezTo>
                <a:lnTo>
                  <a:pt x="667481" y="100907"/>
                </a:lnTo>
                <a:cubicBezTo>
                  <a:pt x="667250" y="100907"/>
                  <a:pt x="667019" y="100907"/>
                  <a:pt x="666789" y="100907"/>
                </a:cubicBezTo>
                <a:lnTo>
                  <a:pt x="661708" y="100368"/>
                </a:lnTo>
                <a:lnTo>
                  <a:pt x="657783" y="100368"/>
                </a:lnTo>
                <a:lnTo>
                  <a:pt x="655089" y="102139"/>
                </a:lnTo>
                <a:lnTo>
                  <a:pt x="652472" y="104833"/>
                </a:lnTo>
                <a:lnTo>
                  <a:pt x="650548" y="108604"/>
                </a:lnTo>
                <a:lnTo>
                  <a:pt x="649470" y="113299"/>
                </a:lnTo>
                <a:cubicBezTo>
                  <a:pt x="649316" y="114146"/>
                  <a:pt x="648778" y="114839"/>
                  <a:pt x="648008" y="115224"/>
                </a:cubicBezTo>
                <a:lnTo>
                  <a:pt x="645776" y="116378"/>
                </a:lnTo>
                <a:lnTo>
                  <a:pt x="634461" y="121458"/>
                </a:lnTo>
                <a:cubicBezTo>
                  <a:pt x="633692" y="121766"/>
                  <a:pt x="632922" y="121766"/>
                  <a:pt x="632152" y="121458"/>
                </a:cubicBezTo>
                <a:lnTo>
                  <a:pt x="625995" y="118610"/>
                </a:lnTo>
                <a:cubicBezTo>
                  <a:pt x="625456" y="118379"/>
                  <a:pt x="625071" y="117995"/>
                  <a:pt x="624763" y="117533"/>
                </a:cubicBezTo>
                <a:lnTo>
                  <a:pt x="618990" y="108065"/>
                </a:lnTo>
                <a:lnTo>
                  <a:pt x="614064" y="105602"/>
                </a:lnTo>
                <a:cubicBezTo>
                  <a:pt x="613295" y="105218"/>
                  <a:pt x="612679" y="104448"/>
                  <a:pt x="612525" y="103601"/>
                </a:cubicBezTo>
                <a:cubicBezTo>
                  <a:pt x="612371" y="102755"/>
                  <a:pt x="612679" y="101831"/>
                  <a:pt x="613295" y="101138"/>
                </a:cubicBezTo>
                <a:lnTo>
                  <a:pt x="628535" y="85359"/>
                </a:lnTo>
                <a:lnTo>
                  <a:pt x="629458" y="81511"/>
                </a:lnTo>
                <a:lnTo>
                  <a:pt x="619221" y="78971"/>
                </a:lnTo>
                <a:lnTo>
                  <a:pt x="580967" y="86206"/>
                </a:lnTo>
                <a:cubicBezTo>
                  <a:pt x="580429" y="86283"/>
                  <a:pt x="579967" y="86283"/>
                  <a:pt x="579428" y="86052"/>
                </a:cubicBezTo>
                <a:lnTo>
                  <a:pt x="568883" y="82050"/>
                </a:lnTo>
                <a:lnTo>
                  <a:pt x="561879" y="86206"/>
                </a:lnTo>
                <a:lnTo>
                  <a:pt x="559339" y="88746"/>
                </a:lnTo>
                <a:lnTo>
                  <a:pt x="559031" y="90132"/>
                </a:lnTo>
                <a:lnTo>
                  <a:pt x="561956" y="91594"/>
                </a:lnTo>
                <a:cubicBezTo>
                  <a:pt x="562187" y="91748"/>
                  <a:pt x="562495" y="91902"/>
                  <a:pt x="562649" y="92133"/>
                </a:cubicBezTo>
                <a:lnTo>
                  <a:pt x="566035" y="95519"/>
                </a:lnTo>
                <a:lnTo>
                  <a:pt x="568498" y="98598"/>
                </a:lnTo>
                <a:cubicBezTo>
                  <a:pt x="568806" y="98906"/>
                  <a:pt x="568960" y="99368"/>
                  <a:pt x="569037" y="99753"/>
                </a:cubicBezTo>
                <a:lnTo>
                  <a:pt x="570730" y="107604"/>
                </a:lnTo>
                <a:lnTo>
                  <a:pt x="571885" y="130002"/>
                </a:lnTo>
                <a:lnTo>
                  <a:pt x="571346" y="137699"/>
                </a:lnTo>
                <a:cubicBezTo>
                  <a:pt x="571346" y="138007"/>
                  <a:pt x="571269" y="138315"/>
                  <a:pt x="571115" y="138622"/>
                </a:cubicBezTo>
                <a:lnTo>
                  <a:pt x="568883" y="143702"/>
                </a:lnTo>
                <a:cubicBezTo>
                  <a:pt x="568806" y="143856"/>
                  <a:pt x="568652" y="144087"/>
                  <a:pt x="568575" y="144241"/>
                </a:cubicBezTo>
                <a:lnTo>
                  <a:pt x="560416" y="155094"/>
                </a:lnTo>
                <a:lnTo>
                  <a:pt x="556645" y="167563"/>
                </a:lnTo>
                <a:cubicBezTo>
                  <a:pt x="556568" y="167794"/>
                  <a:pt x="556491" y="168025"/>
                  <a:pt x="556337" y="168256"/>
                </a:cubicBezTo>
                <a:lnTo>
                  <a:pt x="543021" y="189345"/>
                </a:lnTo>
                <a:lnTo>
                  <a:pt x="538018" y="202584"/>
                </a:lnTo>
                <a:lnTo>
                  <a:pt x="537633" y="205432"/>
                </a:lnTo>
                <a:cubicBezTo>
                  <a:pt x="537556" y="205663"/>
                  <a:pt x="537556" y="205894"/>
                  <a:pt x="537480" y="206048"/>
                </a:cubicBezTo>
                <a:lnTo>
                  <a:pt x="535786" y="209973"/>
                </a:lnTo>
                <a:cubicBezTo>
                  <a:pt x="535632" y="210281"/>
                  <a:pt x="535478" y="210512"/>
                  <a:pt x="535247" y="210743"/>
                </a:cubicBezTo>
                <a:lnTo>
                  <a:pt x="528474" y="218055"/>
                </a:lnTo>
                <a:lnTo>
                  <a:pt x="524164" y="223982"/>
                </a:lnTo>
                <a:cubicBezTo>
                  <a:pt x="523856" y="224444"/>
                  <a:pt x="523394" y="224752"/>
                  <a:pt x="522932" y="224982"/>
                </a:cubicBezTo>
                <a:lnTo>
                  <a:pt x="502997" y="232756"/>
                </a:lnTo>
                <a:lnTo>
                  <a:pt x="486987" y="244379"/>
                </a:lnTo>
                <a:cubicBezTo>
                  <a:pt x="486679" y="244610"/>
                  <a:pt x="486372" y="244687"/>
                  <a:pt x="486064" y="244841"/>
                </a:cubicBezTo>
                <a:lnTo>
                  <a:pt x="474287" y="248073"/>
                </a:lnTo>
                <a:lnTo>
                  <a:pt x="465282" y="255539"/>
                </a:lnTo>
                <a:lnTo>
                  <a:pt x="458662" y="259234"/>
                </a:lnTo>
                <a:lnTo>
                  <a:pt x="451427" y="261697"/>
                </a:lnTo>
                <a:cubicBezTo>
                  <a:pt x="451196" y="261774"/>
                  <a:pt x="450889" y="261851"/>
                  <a:pt x="450581" y="261851"/>
                </a:cubicBezTo>
                <a:lnTo>
                  <a:pt x="428490" y="262390"/>
                </a:lnTo>
                <a:lnTo>
                  <a:pt x="420332" y="264930"/>
                </a:lnTo>
                <a:lnTo>
                  <a:pt x="412866" y="270779"/>
                </a:lnTo>
                <a:cubicBezTo>
                  <a:pt x="412711" y="270933"/>
                  <a:pt x="412481" y="271010"/>
                  <a:pt x="412327" y="271087"/>
                </a:cubicBezTo>
                <a:lnTo>
                  <a:pt x="403860" y="275013"/>
                </a:lnTo>
                <a:cubicBezTo>
                  <a:pt x="403244" y="275321"/>
                  <a:pt x="402475" y="275321"/>
                  <a:pt x="401859" y="275167"/>
                </a:cubicBezTo>
                <a:lnTo>
                  <a:pt x="395855" y="273319"/>
                </a:lnTo>
                <a:lnTo>
                  <a:pt x="385156" y="280939"/>
                </a:lnTo>
                <a:lnTo>
                  <a:pt x="379153" y="284018"/>
                </a:lnTo>
                <a:cubicBezTo>
                  <a:pt x="378922" y="284095"/>
                  <a:pt x="378691" y="284249"/>
                  <a:pt x="378460" y="284249"/>
                </a:cubicBezTo>
                <a:lnTo>
                  <a:pt x="355369" y="288713"/>
                </a:lnTo>
                <a:lnTo>
                  <a:pt x="341745" y="293639"/>
                </a:lnTo>
                <a:lnTo>
                  <a:pt x="335434" y="297334"/>
                </a:lnTo>
                <a:lnTo>
                  <a:pt x="270010" y="351598"/>
                </a:lnTo>
                <a:cubicBezTo>
                  <a:pt x="269856" y="351752"/>
                  <a:pt x="269702" y="351829"/>
                  <a:pt x="269548" y="351905"/>
                </a:cubicBezTo>
                <a:lnTo>
                  <a:pt x="223751" y="375920"/>
                </a:lnTo>
                <a:lnTo>
                  <a:pt x="202661" y="396471"/>
                </a:lnTo>
                <a:cubicBezTo>
                  <a:pt x="202430" y="396702"/>
                  <a:pt x="202200" y="396856"/>
                  <a:pt x="201892" y="397010"/>
                </a:cubicBezTo>
                <a:lnTo>
                  <a:pt x="189807" y="402475"/>
                </a:lnTo>
                <a:lnTo>
                  <a:pt x="185959" y="405399"/>
                </a:lnTo>
                <a:lnTo>
                  <a:pt x="181187" y="412865"/>
                </a:lnTo>
                <a:cubicBezTo>
                  <a:pt x="181033" y="413096"/>
                  <a:pt x="180879" y="413327"/>
                  <a:pt x="180648" y="413481"/>
                </a:cubicBezTo>
                <a:lnTo>
                  <a:pt x="177261" y="416329"/>
                </a:lnTo>
                <a:cubicBezTo>
                  <a:pt x="177030" y="416560"/>
                  <a:pt x="176723" y="416714"/>
                  <a:pt x="176415" y="416791"/>
                </a:cubicBezTo>
                <a:lnTo>
                  <a:pt x="171412" y="418869"/>
                </a:lnTo>
                <a:lnTo>
                  <a:pt x="167255" y="427182"/>
                </a:lnTo>
                <a:cubicBezTo>
                  <a:pt x="167101" y="427413"/>
                  <a:pt x="166947" y="427721"/>
                  <a:pt x="166716" y="427875"/>
                </a:cubicBezTo>
                <a:lnTo>
                  <a:pt x="161636" y="432955"/>
                </a:lnTo>
                <a:cubicBezTo>
                  <a:pt x="161483" y="433109"/>
                  <a:pt x="161252" y="433262"/>
                  <a:pt x="161098" y="433416"/>
                </a:cubicBezTo>
                <a:lnTo>
                  <a:pt x="151553" y="439035"/>
                </a:lnTo>
                <a:lnTo>
                  <a:pt x="140855" y="447117"/>
                </a:lnTo>
                <a:lnTo>
                  <a:pt x="138238" y="450273"/>
                </a:lnTo>
                <a:cubicBezTo>
                  <a:pt x="138084" y="450504"/>
                  <a:pt x="137853" y="450658"/>
                  <a:pt x="137622" y="450812"/>
                </a:cubicBezTo>
                <a:lnTo>
                  <a:pt x="134235" y="453044"/>
                </a:lnTo>
                <a:cubicBezTo>
                  <a:pt x="133927" y="453275"/>
                  <a:pt x="133542" y="453428"/>
                  <a:pt x="133158" y="453505"/>
                </a:cubicBezTo>
                <a:lnTo>
                  <a:pt x="91517" y="460279"/>
                </a:lnTo>
                <a:lnTo>
                  <a:pt x="32327" y="460279"/>
                </a:lnTo>
                <a:lnTo>
                  <a:pt x="33097" y="467899"/>
                </a:lnTo>
                <a:cubicBezTo>
                  <a:pt x="33174" y="468284"/>
                  <a:pt x="33097" y="468669"/>
                  <a:pt x="32943" y="469053"/>
                </a:cubicBezTo>
                <a:lnTo>
                  <a:pt x="25708" y="490990"/>
                </a:lnTo>
                <a:close/>
              </a:path>
            </a:pathLst>
          </a:custGeom>
          <a:solidFill>
            <a:srgbClr val="FFC00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6" name="Forma libre: forma 80">
            <a:extLst>
              <a:ext uri="{FF2B5EF4-FFF2-40B4-BE49-F238E27FC236}">
                <a16:creationId xmlns:a16="http://schemas.microsoft.com/office/drawing/2014/main" id="{899E230E-DD3F-3855-E89B-4DD69EF94F94}"/>
              </a:ext>
            </a:extLst>
          </p:cNvPr>
          <p:cNvSpPr/>
          <p:nvPr/>
        </p:nvSpPr>
        <p:spPr>
          <a:xfrm>
            <a:off x="8718279" y="1062851"/>
            <a:ext cx="398102" cy="720734"/>
          </a:xfrm>
          <a:custGeom>
            <a:avLst/>
            <a:gdLst>
              <a:gd name="connsiteX0" fmla="*/ 40717 w 518467"/>
              <a:gd name="connsiteY0" fmla="*/ 104756 h 938645"/>
              <a:gd name="connsiteX1" fmla="*/ 56188 w 518467"/>
              <a:gd name="connsiteY1" fmla="*/ 119149 h 938645"/>
              <a:gd name="connsiteX2" fmla="*/ 64885 w 518467"/>
              <a:gd name="connsiteY2" fmla="*/ 129540 h 938645"/>
              <a:gd name="connsiteX3" fmla="*/ 65270 w 518467"/>
              <a:gd name="connsiteY3" fmla="*/ 130079 h 938645"/>
              <a:gd name="connsiteX4" fmla="*/ 68118 w 518467"/>
              <a:gd name="connsiteY4" fmla="*/ 135698 h 938645"/>
              <a:gd name="connsiteX5" fmla="*/ 68349 w 518467"/>
              <a:gd name="connsiteY5" fmla="*/ 136467 h 938645"/>
              <a:gd name="connsiteX6" fmla="*/ 71043 w 518467"/>
              <a:gd name="connsiteY6" fmla="*/ 151630 h 938645"/>
              <a:gd name="connsiteX7" fmla="*/ 73891 w 518467"/>
              <a:gd name="connsiteY7" fmla="*/ 155864 h 938645"/>
              <a:gd name="connsiteX8" fmla="*/ 78124 w 518467"/>
              <a:gd name="connsiteY8" fmla="*/ 159558 h 938645"/>
              <a:gd name="connsiteX9" fmla="*/ 78509 w 518467"/>
              <a:gd name="connsiteY9" fmla="*/ 160020 h 938645"/>
              <a:gd name="connsiteX10" fmla="*/ 81896 w 518467"/>
              <a:gd name="connsiteY10" fmla="*/ 164484 h 938645"/>
              <a:gd name="connsiteX11" fmla="*/ 82358 w 518467"/>
              <a:gd name="connsiteY11" fmla="*/ 165562 h 938645"/>
              <a:gd name="connsiteX12" fmla="*/ 84051 w 518467"/>
              <a:gd name="connsiteY12" fmla="*/ 172874 h 938645"/>
              <a:gd name="connsiteX13" fmla="*/ 84051 w 518467"/>
              <a:gd name="connsiteY13" fmla="*/ 174182 h 938645"/>
              <a:gd name="connsiteX14" fmla="*/ 82358 w 518467"/>
              <a:gd name="connsiteY14" fmla="*/ 180956 h 938645"/>
              <a:gd name="connsiteX15" fmla="*/ 78971 w 518467"/>
              <a:gd name="connsiteY15" fmla="*/ 188422 h 938645"/>
              <a:gd name="connsiteX16" fmla="*/ 77431 w 518467"/>
              <a:gd name="connsiteY16" fmla="*/ 196658 h 938645"/>
              <a:gd name="connsiteX17" fmla="*/ 77893 w 518467"/>
              <a:gd name="connsiteY17" fmla="*/ 200429 h 938645"/>
              <a:gd name="connsiteX18" fmla="*/ 85128 w 518467"/>
              <a:gd name="connsiteY18" fmla="*/ 220980 h 938645"/>
              <a:gd name="connsiteX19" fmla="*/ 85282 w 518467"/>
              <a:gd name="connsiteY19" fmla="*/ 221904 h 938645"/>
              <a:gd name="connsiteX20" fmla="*/ 85282 w 518467"/>
              <a:gd name="connsiteY20" fmla="*/ 229754 h 938645"/>
              <a:gd name="connsiteX21" fmla="*/ 82434 w 518467"/>
              <a:gd name="connsiteY21" fmla="*/ 262621 h 938645"/>
              <a:gd name="connsiteX22" fmla="*/ 83589 w 518467"/>
              <a:gd name="connsiteY22" fmla="*/ 287020 h 938645"/>
              <a:gd name="connsiteX23" fmla="*/ 82434 w 518467"/>
              <a:gd name="connsiteY23" fmla="*/ 295948 h 938645"/>
              <a:gd name="connsiteX24" fmla="*/ 82127 w 518467"/>
              <a:gd name="connsiteY24" fmla="*/ 296949 h 938645"/>
              <a:gd name="connsiteX25" fmla="*/ 74815 w 518467"/>
              <a:gd name="connsiteY25" fmla="*/ 309880 h 938645"/>
              <a:gd name="connsiteX26" fmla="*/ 73968 w 518467"/>
              <a:gd name="connsiteY26" fmla="*/ 310804 h 938645"/>
              <a:gd name="connsiteX27" fmla="*/ 52647 w 518467"/>
              <a:gd name="connsiteY27" fmla="*/ 325582 h 938645"/>
              <a:gd name="connsiteX28" fmla="*/ 46413 w 518467"/>
              <a:gd name="connsiteY28" fmla="*/ 338590 h 938645"/>
              <a:gd name="connsiteX29" fmla="*/ 44258 w 518467"/>
              <a:gd name="connsiteY29" fmla="*/ 355600 h 938645"/>
              <a:gd name="connsiteX30" fmla="*/ 41948 w 518467"/>
              <a:gd name="connsiteY30" fmla="*/ 364375 h 938645"/>
              <a:gd name="connsiteX31" fmla="*/ 41564 w 518467"/>
              <a:gd name="connsiteY31" fmla="*/ 365221 h 938645"/>
              <a:gd name="connsiteX32" fmla="*/ 37099 w 518467"/>
              <a:gd name="connsiteY32" fmla="*/ 371995 h 938645"/>
              <a:gd name="connsiteX33" fmla="*/ 30942 w 518467"/>
              <a:gd name="connsiteY33" fmla="*/ 379307 h 938645"/>
              <a:gd name="connsiteX34" fmla="*/ 8775 w 518467"/>
              <a:gd name="connsiteY34" fmla="*/ 423179 h 938645"/>
              <a:gd name="connsiteX35" fmla="*/ 6081 w 518467"/>
              <a:gd name="connsiteY35" fmla="*/ 436264 h 938645"/>
              <a:gd name="connsiteX36" fmla="*/ 1001 w 518467"/>
              <a:gd name="connsiteY36" fmla="*/ 448810 h 938645"/>
              <a:gd name="connsiteX37" fmla="*/ 0 w 518467"/>
              <a:gd name="connsiteY37" fmla="*/ 456507 h 938645"/>
              <a:gd name="connsiteX38" fmla="*/ 1462 w 518467"/>
              <a:gd name="connsiteY38" fmla="*/ 465898 h 938645"/>
              <a:gd name="connsiteX39" fmla="*/ 4849 w 518467"/>
              <a:gd name="connsiteY39" fmla="*/ 469284 h 938645"/>
              <a:gd name="connsiteX40" fmla="*/ 10468 w 518467"/>
              <a:gd name="connsiteY40" fmla="*/ 471285 h 938645"/>
              <a:gd name="connsiteX41" fmla="*/ 11084 w 518467"/>
              <a:gd name="connsiteY41" fmla="*/ 471593 h 938645"/>
              <a:gd name="connsiteX42" fmla="*/ 18165 w 518467"/>
              <a:gd name="connsiteY42" fmla="*/ 476442 h 938645"/>
              <a:gd name="connsiteX43" fmla="*/ 20705 w 518467"/>
              <a:gd name="connsiteY43" fmla="*/ 477443 h 938645"/>
              <a:gd name="connsiteX44" fmla="*/ 31481 w 518467"/>
              <a:gd name="connsiteY44" fmla="*/ 479521 h 938645"/>
              <a:gd name="connsiteX45" fmla="*/ 32789 w 518467"/>
              <a:gd name="connsiteY45" fmla="*/ 480137 h 938645"/>
              <a:gd name="connsiteX46" fmla="*/ 37253 w 518467"/>
              <a:gd name="connsiteY46" fmla="*/ 484062 h 938645"/>
              <a:gd name="connsiteX47" fmla="*/ 37638 w 518467"/>
              <a:gd name="connsiteY47" fmla="*/ 484524 h 938645"/>
              <a:gd name="connsiteX48" fmla="*/ 41025 w 518467"/>
              <a:gd name="connsiteY48" fmla="*/ 488988 h 938645"/>
              <a:gd name="connsiteX49" fmla="*/ 41333 w 518467"/>
              <a:gd name="connsiteY49" fmla="*/ 489604 h 938645"/>
              <a:gd name="connsiteX50" fmla="*/ 46644 w 518467"/>
              <a:gd name="connsiteY50" fmla="*/ 501381 h 938645"/>
              <a:gd name="connsiteX51" fmla="*/ 51339 w 518467"/>
              <a:gd name="connsiteY51" fmla="*/ 503998 h 938645"/>
              <a:gd name="connsiteX52" fmla="*/ 52493 w 518467"/>
              <a:gd name="connsiteY52" fmla="*/ 505229 h 938645"/>
              <a:gd name="connsiteX53" fmla="*/ 54187 w 518467"/>
              <a:gd name="connsiteY53" fmla="*/ 508616 h 938645"/>
              <a:gd name="connsiteX54" fmla="*/ 54495 w 518467"/>
              <a:gd name="connsiteY54" fmla="*/ 510155 h 938645"/>
              <a:gd name="connsiteX55" fmla="*/ 53340 w 518467"/>
              <a:gd name="connsiteY55" fmla="*/ 520315 h 938645"/>
              <a:gd name="connsiteX56" fmla="*/ 53186 w 518467"/>
              <a:gd name="connsiteY56" fmla="*/ 521085 h 938645"/>
              <a:gd name="connsiteX57" fmla="*/ 50954 w 518467"/>
              <a:gd name="connsiteY57" fmla="*/ 526704 h 938645"/>
              <a:gd name="connsiteX58" fmla="*/ 50030 w 518467"/>
              <a:gd name="connsiteY58" fmla="*/ 527935 h 938645"/>
              <a:gd name="connsiteX59" fmla="*/ 45566 w 518467"/>
              <a:gd name="connsiteY59" fmla="*/ 531322 h 938645"/>
              <a:gd name="connsiteX60" fmla="*/ 31635 w 518467"/>
              <a:gd name="connsiteY60" fmla="*/ 538326 h 938645"/>
              <a:gd name="connsiteX61" fmla="*/ 28710 w 518467"/>
              <a:gd name="connsiteY61" fmla="*/ 540481 h 938645"/>
              <a:gd name="connsiteX62" fmla="*/ 26939 w 518467"/>
              <a:gd name="connsiteY62" fmla="*/ 544407 h 938645"/>
              <a:gd name="connsiteX63" fmla="*/ 26401 w 518467"/>
              <a:gd name="connsiteY63" fmla="*/ 552335 h 938645"/>
              <a:gd name="connsiteX64" fmla="*/ 26401 w 518467"/>
              <a:gd name="connsiteY64" fmla="*/ 569807 h 938645"/>
              <a:gd name="connsiteX65" fmla="*/ 27940 w 518467"/>
              <a:gd name="connsiteY65" fmla="*/ 577119 h 938645"/>
              <a:gd name="connsiteX66" fmla="*/ 31173 w 518467"/>
              <a:gd name="connsiteY66" fmla="*/ 584123 h 938645"/>
              <a:gd name="connsiteX67" fmla="*/ 34175 w 518467"/>
              <a:gd name="connsiteY67" fmla="*/ 588510 h 938645"/>
              <a:gd name="connsiteX68" fmla="*/ 46875 w 518467"/>
              <a:gd name="connsiteY68" fmla="*/ 600133 h 938645"/>
              <a:gd name="connsiteX69" fmla="*/ 47644 w 518467"/>
              <a:gd name="connsiteY69" fmla="*/ 601287 h 938645"/>
              <a:gd name="connsiteX70" fmla="*/ 49876 w 518467"/>
              <a:gd name="connsiteY70" fmla="*/ 608061 h 938645"/>
              <a:gd name="connsiteX71" fmla="*/ 49953 w 518467"/>
              <a:gd name="connsiteY71" fmla="*/ 609523 h 938645"/>
              <a:gd name="connsiteX72" fmla="*/ 48260 w 518467"/>
              <a:gd name="connsiteY72" fmla="*/ 617374 h 938645"/>
              <a:gd name="connsiteX73" fmla="*/ 45335 w 518467"/>
              <a:gd name="connsiteY73" fmla="*/ 626148 h 938645"/>
              <a:gd name="connsiteX74" fmla="*/ 43873 w 518467"/>
              <a:gd name="connsiteY74" fmla="*/ 632691 h 938645"/>
              <a:gd name="connsiteX75" fmla="*/ 44873 w 518467"/>
              <a:gd name="connsiteY75" fmla="*/ 639464 h 938645"/>
              <a:gd name="connsiteX76" fmla="*/ 47721 w 518467"/>
              <a:gd name="connsiteY76" fmla="*/ 644236 h 938645"/>
              <a:gd name="connsiteX77" fmla="*/ 57496 w 518467"/>
              <a:gd name="connsiteY77" fmla="*/ 652934 h 938645"/>
              <a:gd name="connsiteX78" fmla="*/ 57881 w 518467"/>
              <a:gd name="connsiteY78" fmla="*/ 653396 h 938645"/>
              <a:gd name="connsiteX79" fmla="*/ 62345 w 518467"/>
              <a:gd name="connsiteY79" fmla="*/ 659553 h 938645"/>
              <a:gd name="connsiteX80" fmla="*/ 62807 w 518467"/>
              <a:gd name="connsiteY80" fmla="*/ 660708 h 938645"/>
              <a:gd name="connsiteX81" fmla="*/ 63962 w 518467"/>
              <a:gd name="connsiteY81" fmla="*/ 666865 h 938645"/>
              <a:gd name="connsiteX82" fmla="*/ 63885 w 518467"/>
              <a:gd name="connsiteY82" fmla="*/ 668174 h 938645"/>
              <a:gd name="connsiteX83" fmla="*/ 59421 w 518467"/>
              <a:gd name="connsiteY83" fmla="*/ 683337 h 938645"/>
              <a:gd name="connsiteX84" fmla="*/ 53956 w 518467"/>
              <a:gd name="connsiteY84" fmla="*/ 716896 h 938645"/>
              <a:gd name="connsiteX85" fmla="*/ 55726 w 518467"/>
              <a:gd name="connsiteY85" fmla="*/ 728287 h 938645"/>
              <a:gd name="connsiteX86" fmla="*/ 64193 w 518467"/>
              <a:gd name="connsiteY86" fmla="*/ 726979 h 938645"/>
              <a:gd name="connsiteX87" fmla="*/ 66733 w 518467"/>
              <a:gd name="connsiteY87" fmla="*/ 727979 h 938645"/>
              <a:gd name="connsiteX88" fmla="*/ 69581 w 518467"/>
              <a:gd name="connsiteY88" fmla="*/ 731366 h 938645"/>
              <a:gd name="connsiteX89" fmla="*/ 75584 w 518467"/>
              <a:gd name="connsiteY89" fmla="*/ 739602 h 938645"/>
              <a:gd name="connsiteX90" fmla="*/ 78432 w 518467"/>
              <a:gd name="connsiteY90" fmla="*/ 737985 h 938645"/>
              <a:gd name="connsiteX91" fmla="*/ 83974 w 518467"/>
              <a:gd name="connsiteY91" fmla="*/ 736061 h 938645"/>
              <a:gd name="connsiteX92" fmla="*/ 84898 w 518467"/>
              <a:gd name="connsiteY92" fmla="*/ 735907 h 938645"/>
              <a:gd name="connsiteX93" fmla="*/ 89978 w 518467"/>
              <a:gd name="connsiteY93" fmla="*/ 735907 h 938645"/>
              <a:gd name="connsiteX94" fmla="*/ 91440 w 518467"/>
              <a:gd name="connsiteY94" fmla="*/ 736369 h 938645"/>
              <a:gd name="connsiteX95" fmla="*/ 95981 w 518467"/>
              <a:gd name="connsiteY95" fmla="*/ 739217 h 938645"/>
              <a:gd name="connsiteX96" fmla="*/ 96905 w 518467"/>
              <a:gd name="connsiteY96" fmla="*/ 740141 h 938645"/>
              <a:gd name="connsiteX97" fmla="*/ 98598 w 518467"/>
              <a:gd name="connsiteY97" fmla="*/ 742989 h 938645"/>
              <a:gd name="connsiteX98" fmla="*/ 98906 w 518467"/>
              <a:gd name="connsiteY98" fmla="*/ 743604 h 938645"/>
              <a:gd name="connsiteX99" fmla="*/ 100445 w 518467"/>
              <a:gd name="connsiteY99" fmla="*/ 748761 h 938645"/>
              <a:gd name="connsiteX100" fmla="*/ 101215 w 518467"/>
              <a:gd name="connsiteY100" fmla="*/ 749839 h 938645"/>
              <a:gd name="connsiteX101" fmla="*/ 102139 w 518467"/>
              <a:gd name="connsiteY101" fmla="*/ 750070 h 938645"/>
              <a:gd name="connsiteX102" fmla="*/ 106834 w 518467"/>
              <a:gd name="connsiteY102" fmla="*/ 750070 h 938645"/>
              <a:gd name="connsiteX103" fmla="*/ 107757 w 518467"/>
              <a:gd name="connsiteY103" fmla="*/ 750224 h 938645"/>
              <a:gd name="connsiteX104" fmla="*/ 109451 w 518467"/>
              <a:gd name="connsiteY104" fmla="*/ 750762 h 938645"/>
              <a:gd name="connsiteX105" fmla="*/ 116070 w 518467"/>
              <a:gd name="connsiteY105" fmla="*/ 754303 h 938645"/>
              <a:gd name="connsiteX106" fmla="*/ 116686 w 518467"/>
              <a:gd name="connsiteY106" fmla="*/ 754765 h 938645"/>
              <a:gd name="connsiteX107" fmla="*/ 119534 w 518467"/>
              <a:gd name="connsiteY107" fmla="*/ 757613 h 938645"/>
              <a:gd name="connsiteX108" fmla="*/ 120150 w 518467"/>
              <a:gd name="connsiteY108" fmla="*/ 758536 h 938645"/>
              <a:gd name="connsiteX109" fmla="*/ 121304 w 518467"/>
              <a:gd name="connsiteY109" fmla="*/ 761384 h 938645"/>
              <a:gd name="connsiteX110" fmla="*/ 121458 w 518467"/>
              <a:gd name="connsiteY110" fmla="*/ 762154 h 938645"/>
              <a:gd name="connsiteX111" fmla="*/ 121920 w 518467"/>
              <a:gd name="connsiteY111" fmla="*/ 766541 h 938645"/>
              <a:gd name="connsiteX112" fmla="*/ 125845 w 518467"/>
              <a:gd name="connsiteY112" fmla="*/ 772391 h 938645"/>
              <a:gd name="connsiteX113" fmla="*/ 128924 w 518467"/>
              <a:gd name="connsiteY113" fmla="*/ 774931 h 938645"/>
              <a:gd name="connsiteX114" fmla="*/ 140470 w 518467"/>
              <a:gd name="connsiteY114" fmla="*/ 782628 h 938645"/>
              <a:gd name="connsiteX115" fmla="*/ 141008 w 518467"/>
              <a:gd name="connsiteY115" fmla="*/ 783090 h 938645"/>
              <a:gd name="connsiteX116" fmla="*/ 147166 w 518467"/>
              <a:gd name="connsiteY116" fmla="*/ 789863 h 938645"/>
              <a:gd name="connsiteX117" fmla="*/ 147782 w 518467"/>
              <a:gd name="connsiteY117" fmla="*/ 791018 h 938645"/>
              <a:gd name="connsiteX118" fmla="*/ 151015 w 518467"/>
              <a:gd name="connsiteY118" fmla="*/ 802948 h 938645"/>
              <a:gd name="connsiteX119" fmla="*/ 152785 w 518467"/>
              <a:gd name="connsiteY119" fmla="*/ 805642 h 938645"/>
              <a:gd name="connsiteX120" fmla="*/ 155402 w 518467"/>
              <a:gd name="connsiteY120" fmla="*/ 807797 h 938645"/>
              <a:gd name="connsiteX121" fmla="*/ 158404 w 518467"/>
              <a:gd name="connsiteY121" fmla="*/ 808644 h 938645"/>
              <a:gd name="connsiteX122" fmla="*/ 160790 w 518467"/>
              <a:gd name="connsiteY122" fmla="*/ 808644 h 938645"/>
              <a:gd name="connsiteX123" fmla="*/ 160790 w 518467"/>
              <a:gd name="connsiteY123" fmla="*/ 808644 h 938645"/>
              <a:gd name="connsiteX124" fmla="*/ 162252 w 518467"/>
              <a:gd name="connsiteY124" fmla="*/ 807181 h 938645"/>
              <a:gd name="connsiteX125" fmla="*/ 165870 w 518467"/>
              <a:gd name="connsiteY125" fmla="*/ 801947 h 938645"/>
              <a:gd name="connsiteX126" fmla="*/ 166793 w 518467"/>
              <a:gd name="connsiteY126" fmla="*/ 801101 h 938645"/>
              <a:gd name="connsiteX127" fmla="*/ 172951 w 518467"/>
              <a:gd name="connsiteY127" fmla="*/ 797714 h 938645"/>
              <a:gd name="connsiteX128" fmla="*/ 174028 w 518467"/>
              <a:gd name="connsiteY128" fmla="*/ 797406 h 938645"/>
              <a:gd name="connsiteX129" fmla="*/ 180186 w 518467"/>
              <a:gd name="connsiteY129" fmla="*/ 796867 h 938645"/>
              <a:gd name="connsiteX130" fmla="*/ 193040 w 518467"/>
              <a:gd name="connsiteY130" fmla="*/ 798022 h 938645"/>
              <a:gd name="connsiteX131" fmla="*/ 195041 w 518467"/>
              <a:gd name="connsiteY131" fmla="*/ 799099 h 938645"/>
              <a:gd name="connsiteX132" fmla="*/ 196734 w 518467"/>
              <a:gd name="connsiteY132" fmla="*/ 801332 h 938645"/>
              <a:gd name="connsiteX133" fmla="*/ 197196 w 518467"/>
              <a:gd name="connsiteY133" fmla="*/ 802255 h 938645"/>
              <a:gd name="connsiteX134" fmla="*/ 200044 w 518467"/>
              <a:gd name="connsiteY134" fmla="*/ 812415 h 938645"/>
              <a:gd name="connsiteX135" fmla="*/ 201045 w 518467"/>
              <a:gd name="connsiteY135" fmla="*/ 814339 h 938645"/>
              <a:gd name="connsiteX136" fmla="*/ 204200 w 518467"/>
              <a:gd name="connsiteY136" fmla="*/ 815725 h 938645"/>
              <a:gd name="connsiteX137" fmla="*/ 206202 w 518467"/>
              <a:gd name="connsiteY137" fmla="*/ 815032 h 938645"/>
              <a:gd name="connsiteX138" fmla="*/ 209281 w 518467"/>
              <a:gd name="connsiteY138" fmla="*/ 812954 h 938645"/>
              <a:gd name="connsiteX139" fmla="*/ 210050 w 518467"/>
              <a:gd name="connsiteY139" fmla="*/ 812569 h 938645"/>
              <a:gd name="connsiteX140" fmla="*/ 213976 w 518467"/>
              <a:gd name="connsiteY140" fmla="*/ 811415 h 938645"/>
              <a:gd name="connsiteX141" fmla="*/ 214976 w 518467"/>
              <a:gd name="connsiteY141" fmla="*/ 811338 h 938645"/>
              <a:gd name="connsiteX142" fmla="*/ 222288 w 518467"/>
              <a:gd name="connsiteY142" fmla="*/ 811876 h 938645"/>
              <a:gd name="connsiteX143" fmla="*/ 222981 w 518467"/>
              <a:gd name="connsiteY143" fmla="*/ 812030 h 938645"/>
              <a:gd name="connsiteX144" fmla="*/ 231448 w 518467"/>
              <a:gd name="connsiteY144" fmla="*/ 814878 h 938645"/>
              <a:gd name="connsiteX145" fmla="*/ 239222 w 518467"/>
              <a:gd name="connsiteY145" fmla="*/ 819035 h 938645"/>
              <a:gd name="connsiteX146" fmla="*/ 240145 w 518467"/>
              <a:gd name="connsiteY146" fmla="*/ 819881 h 938645"/>
              <a:gd name="connsiteX147" fmla="*/ 242993 w 518467"/>
              <a:gd name="connsiteY147" fmla="*/ 823807 h 938645"/>
              <a:gd name="connsiteX148" fmla="*/ 243532 w 518467"/>
              <a:gd name="connsiteY148" fmla="*/ 825269 h 938645"/>
              <a:gd name="connsiteX149" fmla="*/ 244071 w 518467"/>
              <a:gd name="connsiteY149" fmla="*/ 835044 h 938645"/>
              <a:gd name="connsiteX150" fmla="*/ 245456 w 518467"/>
              <a:gd name="connsiteY150" fmla="*/ 836738 h 938645"/>
              <a:gd name="connsiteX151" fmla="*/ 258849 w 518467"/>
              <a:gd name="connsiteY151" fmla="*/ 837276 h 938645"/>
              <a:gd name="connsiteX152" fmla="*/ 260311 w 518467"/>
              <a:gd name="connsiteY152" fmla="*/ 837738 h 938645"/>
              <a:gd name="connsiteX153" fmla="*/ 267085 w 518467"/>
              <a:gd name="connsiteY153" fmla="*/ 842202 h 938645"/>
              <a:gd name="connsiteX154" fmla="*/ 267855 w 518467"/>
              <a:gd name="connsiteY154" fmla="*/ 843049 h 938645"/>
              <a:gd name="connsiteX155" fmla="*/ 278015 w 518467"/>
              <a:gd name="connsiteY155" fmla="*/ 858828 h 938645"/>
              <a:gd name="connsiteX156" fmla="*/ 283171 w 518467"/>
              <a:gd name="connsiteY156" fmla="*/ 865524 h 938645"/>
              <a:gd name="connsiteX157" fmla="*/ 298412 w 518467"/>
              <a:gd name="connsiteY157" fmla="*/ 874222 h 938645"/>
              <a:gd name="connsiteX158" fmla="*/ 298873 w 518467"/>
              <a:gd name="connsiteY158" fmla="*/ 874530 h 938645"/>
              <a:gd name="connsiteX159" fmla="*/ 303953 w 518467"/>
              <a:gd name="connsiteY159" fmla="*/ 879071 h 938645"/>
              <a:gd name="connsiteX160" fmla="*/ 304877 w 518467"/>
              <a:gd name="connsiteY160" fmla="*/ 881303 h 938645"/>
              <a:gd name="connsiteX161" fmla="*/ 303722 w 518467"/>
              <a:gd name="connsiteY161" fmla="*/ 883458 h 938645"/>
              <a:gd name="connsiteX162" fmla="*/ 303107 w 518467"/>
              <a:gd name="connsiteY162" fmla="*/ 883920 h 938645"/>
              <a:gd name="connsiteX163" fmla="*/ 309264 w 518467"/>
              <a:gd name="connsiteY163" fmla="*/ 886537 h 938645"/>
              <a:gd name="connsiteX164" fmla="*/ 321348 w 518467"/>
              <a:gd name="connsiteY164" fmla="*/ 889693 h 938645"/>
              <a:gd name="connsiteX165" fmla="*/ 331355 w 518467"/>
              <a:gd name="connsiteY165" fmla="*/ 888769 h 938645"/>
              <a:gd name="connsiteX166" fmla="*/ 336819 w 518467"/>
              <a:gd name="connsiteY166" fmla="*/ 880841 h 938645"/>
              <a:gd name="connsiteX167" fmla="*/ 338897 w 518467"/>
              <a:gd name="connsiteY167" fmla="*/ 879610 h 938645"/>
              <a:gd name="connsiteX168" fmla="*/ 341130 w 518467"/>
              <a:gd name="connsiteY168" fmla="*/ 880456 h 938645"/>
              <a:gd name="connsiteX169" fmla="*/ 345055 w 518467"/>
              <a:gd name="connsiteY169" fmla="*/ 884382 h 938645"/>
              <a:gd name="connsiteX170" fmla="*/ 349827 w 518467"/>
              <a:gd name="connsiteY170" fmla="*/ 888076 h 938645"/>
              <a:gd name="connsiteX171" fmla="*/ 350366 w 518467"/>
              <a:gd name="connsiteY171" fmla="*/ 888615 h 938645"/>
              <a:gd name="connsiteX172" fmla="*/ 353753 w 518467"/>
              <a:gd name="connsiteY172" fmla="*/ 893079 h 938645"/>
              <a:gd name="connsiteX173" fmla="*/ 354138 w 518467"/>
              <a:gd name="connsiteY173" fmla="*/ 895696 h 938645"/>
              <a:gd name="connsiteX174" fmla="*/ 352752 w 518467"/>
              <a:gd name="connsiteY174" fmla="*/ 899622 h 938645"/>
              <a:gd name="connsiteX175" fmla="*/ 362450 w 518467"/>
              <a:gd name="connsiteY175" fmla="*/ 904933 h 938645"/>
              <a:gd name="connsiteX176" fmla="*/ 393315 w 518467"/>
              <a:gd name="connsiteY176" fmla="*/ 906626 h 938645"/>
              <a:gd name="connsiteX177" fmla="*/ 394239 w 518467"/>
              <a:gd name="connsiteY177" fmla="*/ 906857 h 938645"/>
              <a:gd name="connsiteX178" fmla="*/ 404938 w 518467"/>
              <a:gd name="connsiteY178" fmla="*/ 911321 h 938645"/>
              <a:gd name="connsiteX179" fmla="*/ 406477 w 518467"/>
              <a:gd name="connsiteY179" fmla="*/ 914939 h 938645"/>
              <a:gd name="connsiteX180" fmla="*/ 402244 w 518467"/>
              <a:gd name="connsiteY180" fmla="*/ 925638 h 938645"/>
              <a:gd name="connsiteX181" fmla="*/ 402782 w 518467"/>
              <a:gd name="connsiteY181" fmla="*/ 935721 h 938645"/>
              <a:gd name="connsiteX182" fmla="*/ 404091 w 518467"/>
              <a:gd name="connsiteY182" fmla="*/ 938645 h 938645"/>
              <a:gd name="connsiteX183" fmla="*/ 411942 w 518467"/>
              <a:gd name="connsiteY183" fmla="*/ 914169 h 938645"/>
              <a:gd name="connsiteX184" fmla="*/ 412173 w 518467"/>
              <a:gd name="connsiteY184" fmla="*/ 913630 h 938645"/>
              <a:gd name="connsiteX185" fmla="*/ 416098 w 518467"/>
              <a:gd name="connsiteY185" fmla="*/ 906857 h 938645"/>
              <a:gd name="connsiteX186" fmla="*/ 419793 w 518467"/>
              <a:gd name="connsiteY186" fmla="*/ 896081 h 938645"/>
              <a:gd name="connsiteX187" fmla="*/ 420024 w 518467"/>
              <a:gd name="connsiteY187" fmla="*/ 895542 h 938645"/>
              <a:gd name="connsiteX188" fmla="*/ 428028 w 518467"/>
              <a:gd name="connsiteY188" fmla="*/ 882535 h 938645"/>
              <a:gd name="connsiteX189" fmla="*/ 419562 w 518467"/>
              <a:gd name="connsiteY189" fmla="*/ 871143 h 938645"/>
              <a:gd name="connsiteX190" fmla="*/ 408555 w 518467"/>
              <a:gd name="connsiteY190" fmla="*/ 860213 h 938645"/>
              <a:gd name="connsiteX191" fmla="*/ 408170 w 518467"/>
              <a:gd name="connsiteY191" fmla="*/ 859752 h 938645"/>
              <a:gd name="connsiteX192" fmla="*/ 403090 w 518467"/>
              <a:gd name="connsiteY192" fmla="*/ 851901 h 938645"/>
              <a:gd name="connsiteX193" fmla="*/ 402705 w 518467"/>
              <a:gd name="connsiteY193" fmla="*/ 850977 h 938645"/>
              <a:gd name="connsiteX194" fmla="*/ 401012 w 518467"/>
              <a:gd name="connsiteY194" fmla="*/ 843126 h 938645"/>
              <a:gd name="connsiteX195" fmla="*/ 400473 w 518467"/>
              <a:gd name="connsiteY195" fmla="*/ 836276 h 938645"/>
              <a:gd name="connsiteX196" fmla="*/ 400088 w 518467"/>
              <a:gd name="connsiteY196" fmla="*/ 835814 h 938645"/>
              <a:gd name="connsiteX197" fmla="*/ 398703 w 518467"/>
              <a:gd name="connsiteY197" fmla="*/ 835814 h 938645"/>
              <a:gd name="connsiteX198" fmla="*/ 392776 w 518467"/>
              <a:gd name="connsiteY198" fmla="*/ 836353 h 938645"/>
              <a:gd name="connsiteX199" fmla="*/ 392007 w 518467"/>
              <a:gd name="connsiteY199" fmla="*/ 836353 h 938645"/>
              <a:gd name="connsiteX200" fmla="*/ 377382 w 518467"/>
              <a:gd name="connsiteY200" fmla="*/ 833505 h 938645"/>
              <a:gd name="connsiteX201" fmla="*/ 376767 w 518467"/>
              <a:gd name="connsiteY201" fmla="*/ 833274 h 938645"/>
              <a:gd name="connsiteX202" fmla="*/ 371687 w 518467"/>
              <a:gd name="connsiteY202" fmla="*/ 831042 h 938645"/>
              <a:gd name="connsiteX203" fmla="*/ 370378 w 518467"/>
              <a:gd name="connsiteY203" fmla="*/ 829810 h 938645"/>
              <a:gd name="connsiteX204" fmla="*/ 367530 w 518467"/>
              <a:gd name="connsiteY204" fmla="*/ 824730 h 938645"/>
              <a:gd name="connsiteX205" fmla="*/ 367145 w 518467"/>
              <a:gd name="connsiteY205" fmla="*/ 823345 h 938645"/>
              <a:gd name="connsiteX206" fmla="*/ 367145 w 518467"/>
              <a:gd name="connsiteY206" fmla="*/ 817726 h 938645"/>
              <a:gd name="connsiteX207" fmla="*/ 367145 w 518467"/>
              <a:gd name="connsiteY207" fmla="*/ 817726 h 938645"/>
              <a:gd name="connsiteX208" fmla="*/ 367684 w 518467"/>
              <a:gd name="connsiteY208" fmla="*/ 816110 h 938645"/>
              <a:gd name="connsiteX209" fmla="*/ 371148 w 518467"/>
              <a:gd name="connsiteY209" fmla="*/ 811184 h 938645"/>
              <a:gd name="connsiteX210" fmla="*/ 371148 w 518467"/>
              <a:gd name="connsiteY210" fmla="*/ 807566 h 938645"/>
              <a:gd name="connsiteX211" fmla="*/ 370609 w 518467"/>
              <a:gd name="connsiteY211" fmla="*/ 804641 h 938645"/>
              <a:gd name="connsiteX212" fmla="*/ 369531 w 518467"/>
              <a:gd name="connsiteY212" fmla="*/ 791556 h 938645"/>
              <a:gd name="connsiteX213" fmla="*/ 368377 w 518467"/>
              <a:gd name="connsiteY213" fmla="*/ 789632 h 938645"/>
              <a:gd name="connsiteX214" fmla="*/ 366376 w 518467"/>
              <a:gd name="connsiteY214" fmla="*/ 787631 h 938645"/>
              <a:gd name="connsiteX215" fmla="*/ 359833 w 518467"/>
              <a:gd name="connsiteY215" fmla="*/ 782166 h 938645"/>
              <a:gd name="connsiteX216" fmla="*/ 359141 w 518467"/>
              <a:gd name="connsiteY216" fmla="*/ 781242 h 938645"/>
              <a:gd name="connsiteX217" fmla="*/ 355215 w 518467"/>
              <a:gd name="connsiteY217" fmla="*/ 773392 h 938645"/>
              <a:gd name="connsiteX218" fmla="*/ 354907 w 518467"/>
              <a:gd name="connsiteY218" fmla="*/ 772391 h 938645"/>
              <a:gd name="connsiteX219" fmla="*/ 352752 w 518467"/>
              <a:gd name="connsiteY219" fmla="*/ 752071 h 938645"/>
              <a:gd name="connsiteX220" fmla="*/ 347056 w 518467"/>
              <a:gd name="connsiteY220" fmla="*/ 746837 h 938645"/>
              <a:gd name="connsiteX221" fmla="*/ 339436 w 518467"/>
              <a:gd name="connsiteY221" fmla="*/ 742527 h 938645"/>
              <a:gd name="connsiteX222" fmla="*/ 338897 w 518467"/>
              <a:gd name="connsiteY222" fmla="*/ 742142 h 938645"/>
              <a:gd name="connsiteX223" fmla="*/ 322811 w 518467"/>
              <a:gd name="connsiteY223" fmla="*/ 727133 h 938645"/>
              <a:gd name="connsiteX224" fmla="*/ 302260 w 518467"/>
              <a:gd name="connsiteY224" fmla="*/ 714894 h 938645"/>
              <a:gd name="connsiteX225" fmla="*/ 300874 w 518467"/>
              <a:gd name="connsiteY225" fmla="*/ 712585 h 938645"/>
              <a:gd name="connsiteX226" fmla="*/ 302106 w 518467"/>
              <a:gd name="connsiteY226" fmla="*/ 710199 h 938645"/>
              <a:gd name="connsiteX227" fmla="*/ 313036 w 518467"/>
              <a:gd name="connsiteY227" fmla="*/ 702502 h 938645"/>
              <a:gd name="connsiteX228" fmla="*/ 330816 w 518467"/>
              <a:gd name="connsiteY228" fmla="*/ 681413 h 938645"/>
              <a:gd name="connsiteX229" fmla="*/ 331585 w 518467"/>
              <a:gd name="connsiteY229" fmla="*/ 680797 h 938645"/>
              <a:gd name="connsiteX230" fmla="*/ 338359 w 518467"/>
              <a:gd name="connsiteY230" fmla="*/ 676872 h 938645"/>
              <a:gd name="connsiteX231" fmla="*/ 344362 w 518467"/>
              <a:gd name="connsiteY231" fmla="*/ 674408 h 938645"/>
              <a:gd name="connsiteX232" fmla="*/ 345055 w 518467"/>
              <a:gd name="connsiteY232" fmla="*/ 674255 h 938645"/>
              <a:gd name="connsiteX233" fmla="*/ 353522 w 518467"/>
              <a:gd name="connsiteY233" fmla="*/ 673100 h 938645"/>
              <a:gd name="connsiteX234" fmla="*/ 354368 w 518467"/>
              <a:gd name="connsiteY234" fmla="*/ 673100 h 938645"/>
              <a:gd name="connsiteX235" fmla="*/ 360526 w 518467"/>
              <a:gd name="connsiteY235" fmla="*/ 674255 h 938645"/>
              <a:gd name="connsiteX236" fmla="*/ 364759 w 518467"/>
              <a:gd name="connsiteY236" fmla="*/ 675409 h 938645"/>
              <a:gd name="connsiteX237" fmla="*/ 370455 w 518467"/>
              <a:gd name="connsiteY237" fmla="*/ 675871 h 938645"/>
              <a:gd name="connsiteX238" fmla="*/ 373534 w 518467"/>
              <a:gd name="connsiteY238" fmla="*/ 676487 h 938645"/>
              <a:gd name="connsiteX239" fmla="*/ 374689 w 518467"/>
              <a:gd name="connsiteY239" fmla="*/ 677025 h 938645"/>
              <a:gd name="connsiteX240" fmla="*/ 379768 w 518467"/>
              <a:gd name="connsiteY240" fmla="*/ 680951 h 938645"/>
              <a:gd name="connsiteX241" fmla="*/ 382078 w 518467"/>
              <a:gd name="connsiteY241" fmla="*/ 682029 h 938645"/>
              <a:gd name="connsiteX242" fmla="*/ 395470 w 518467"/>
              <a:gd name="connsiteY242" fmla="*/ 682029 h 938645"/>
              <a:gd name="connsiteX243" fmla="*/ 402090 w 518467"/>
              <a:gd name="connsiteY243" fmla="*/ 682567 h 938645"/>
              <a:gd name="connsiteX244" fmla="*/ 404168 w 518467"/>
              <a:gd name="connsiteY244" fmla="*/ 681336 h 938645"/>
              <a:gd name="connsiteX245" fmla="*/ 419947 w 518467"/>
              <a:gd name="connsiteY245" fmla="*/ 672330 h 938645"/>
              <a:gd name="connsiteX246" fmla="*/ 420793 w 518467"/>
              <a:gd name="connsiteY246" fmla="*/ 672022 h 938645"/>
              <a:gd name="connsiteX247" fmla="*/ 423641 w 518467"/>
              <a:gd name="connsiteY247" fmla="*/ 671484 h 938645"/>
              <a:gd name="connsiteX248" fmla="*/ 425412 w 518467"/>
              <a:gd name="connsiteY248" fmla="*/ 671715 h 938645"/>
              <a:gd name="connsiteX249" fmla="*/ 427643 w 518467"/>
              <a:gd name="connsiteY249" fmla="*/ 672869 h 938645"/>
              <a:gd name="connsiteX250" fmla="*/ 428721 w 518467"/>
              <a:gd name="connsiteY250" fmla="*/ 673793 h 938645"/>
              <a:gd name="connsiteX251" fmla="*/ 431030 w 518467"/>
              <a:gd name="connsiteY251" fmla="*/ 677333 h 938645"/>
              <a:gd name="connsiteX252" fmla="*/ 433878 w 518467"/>
              <a:gd name="connsiteY252" fmla="*/ 673716 h 938645"/>
              <a:gd name="connsiteX253" fmla="*/ 422025 w 518467"/>
              <a:gd name="connsiteY253" fmla="*/ 638618 h 938645"/>
              <a:gd name="connsiteX254" fmla="*/ 412635 w 518467"/>
              <a:gd name="connsiteY254" fmla="*/ 621069 h 938645"/>
              <a:gd name="connsiteX255" fmla="*/ 412480 w 518467"/>
              <a:gd name="connsiteY255" fmla="*/ 618759 h 938645"/>
              <a:gd name="connsiteX256" fmla="*/ 414482 w 518467"/>
              <a:gd name="connsiteY256" fmla="*/ 613218 h 938645"/>
              <a:gd name="connsiteX257" fmla="*/ 413019 w 518467"/>
              <a:gd name="connsiteY257" fmla="*/ 601980 h 938645"/>
              <a:gd name="connsiteX258" fmla="*/ 397472 w 518467"/>
              <a:gd name="connsiteY258" fmla="*/ 587510 h 938645"/>
              <a:gd name="connsiteX259" fmla="*/ 393854 w 518467"/>
              <a:gd name="connsiteY259" fmla="*/ 584893 h 938645"/>
              <a:gd name="connsiteX260" fmla="*/ 393238 w 518467"/>
              <a:gd name="connsiteY260" fmla="*/ 584277 h 938645"/>
              <a:gd name="connsiteX261" fmla="*/ 371302 w 518467"/>
              <a:gd name="connsiteY261" fmla="*/ 554490 h 938645"/>
              <a:gd name="connsiteX262" fmla="*/ 365452 w 518467"/>
              <a:gd name="connsiteY262" fmla="*/ 549256 h 938645"/>
              <a:gd name="connsiteX263" fmla="*/ 360064 w 518467"/>
              <a:gd name="connsiteY263" fmla="*/ 545561 h 938645"/>
              <a:gd name="connsiteX264" fmla="*/ 355446 w 518467"/>
              <a:gd name="connsiteY264" fmla="*/ 543560 h 938645"/>
              <a:gd name="connsiteX265" fmla="*/ 354368 w 518467"/>
              <a:gd name="connsiteY265" fmla="*/ 542713 h 938645"/>
              <a:gd name="connsiteX266" fmla="*/ 350443 w 518467"/>
              <a:gd name="connsiteY266" fmla="*/ 537633 h 938645"/>
              <a:gd name="connsiteX267" fmla="*/ 340206 w 518467"/>
              <a:gd name="connsiteY267" fmla="*/ 521701 h 938645"/>
              <a:gd name="connsiteX268" fmla="*/ 328353 w 518467"/>
              <a:gd name="connsiteY268" fmla="*/ 500765 h 938645"/>
              <a:gd name="connsiteX269" fmla="*/ 328045 w 518467"/>
              <a:gd name="connsiteY269" fmla="*/ 500072 h 938645"/>
              <a:gd name="connsiteX270" fmla="*/ 326890 w 518467"/>
              <a:gd name="connsiteY270" fmla="*/ 495608 h 938645"/>
              <a:gd name="connsiteX271" fmla="*/ 326813 w 518467"/>
              <a:gd name="connsiteY271" fmla="*/ 494915 h 938645"/>
              <a:gd name="connsiteX272" fmla="*/ 326813 w 518467"/>
              <a:gd name="connsiteY272" fmla="*/ 489296 h 938645"/>
              <a:gd name="connsiteX273" fmla="*/ 326813 w 518467"/>
              <a:gd name="connsiteY273" fmla="*/ 489296 h 938645"/>
              <a:gd name="connsiteX274" fmla="*/ 326890 w 518467"/>
              <a:gd name="connsiteY274" fmla="*/ 488527 h 938645"/>
              <a:gd name="connsiteX275" fmla="*/ 331355 w 518467"/>
              <a:gd name="connsiteY275" fmla="*/ 472286 h 938645"/>
              <a:gd name="connsiteX276" fmla="*/ 333510 w 518467"/>
              <a:gd name="connsiteY276" fmla="*/ 454660 h 938645"/>
              <a:gd name="connsiteX277" fmla="*/ 334049 w 518467"/>
              <a:gd name="connsiteY277" fmla="*/ 453351 h 938645"/>
              <a:gd name="connsiteX278" fmla="*/ 340591 w 518467"/>
              <a:gd name="connsiteY278" fmla="*/ 444577 h 938645"/>
              <a:gd name="connsiteX279" fmla="*/ 344439 w 518467"/>
              <a:gd name="connsiteY279" fmla="*/ 436418 h 938645"/>
              <a:gd name="connsiteX280" fmla="*/ 344978 w 518467"/>
              <a:gd name="connsiteY280" fmla="*/ 435648 h 938645"/>
              <a:gd name="connsiteX281" fmla="*/ 348904 w 518467"/>
              <a:gd name="connsiteY281" fmla="*/ 431723 h 938645"/>
              <a:gd name="connsiteX282" fmla="*/ 354138 w 518467"/>
              <a:gd name="connsiteY282" fmla="*/ 423718 h 938645"/>
              <a:gd name="connsiteX283" fmla="*/ 366068 w 518467"/>
              <a:gd name="connsiteY283" fmla="*/ 411172 h 938645"/>
              <a:gd name="connsiteX284" fmla="*/ 369301 w 518467"/>
              <a:gd name="connsiteY284" fmla="*/ 405784 h 938645"/>
              <a:gd name="connsiteX285" fmla="*/ 375843 w 518467"/>
              <a:gd name="connsiteY285" fmla="*/ 389236 h 938645"/>
              <a:gd name="connsiteX286" fmla="*/ 376459 w 518467"/>
              <a:gd name="connsiteY286" fmla="*/ 388312 h 938645"/>
              <a:gd name="connsiteX287" fmla="*/ 383771 w 518467"/>
              <a:gd name="connsiteY287" fmla="*/ 381000 h 938645"/>
              <a:gd name="connsiteX288" fmla="*/ 388928 w 518467"/>
              <a:gd name="connsiteY288" fmla="*/ 376382 h 938645"/>
              <a:gd name="connsiteX289" fmla="*/ 389928 w 518467"/>
              <a:gd name="connsiteY289" fmla="*/ 375843 h 938645"/>
              <a:gd name="connsiteX290" fmla="*/ 395008 w 518467"/>
              <a:gd name="connsiteY290" fmla="*/ 374150 h 938645"/>
              <a:gd name="connsiteX291" fmla="*/ 408863 w 518467"/>
              <a:gd name="connsiteY291" fmla="*/ 371225 h 938645"/>
              <a:gd name="connsiteX292" fmla="*/ 413635 w 518467"/>
              <a:gd name="connsiteY292" fmla="*/ 369609 h 938645"/>
              <a:gd name="connsiteX293" fmla="*/ 414559 w 518467"/>
              <a:gd name="connsiteY293" fmla="*/ 369455 h 938645"/>
              <a:gd name="connsiteX294" fmla="*/ 417945 w 518467"/>
              <a:gd name="connsiteY294" fmla="*/ 369455 h 938645"/>
              <a:gd name="connsiteX295" fmla="*/ 418715 w 518467"/>
              <a:gd name="connsiteY295" fmla="*/ 369531 h 938645"/>
              <a:gd name="connsiteX296" fmla="*/ 424565 w 518467"/>
              <a:gd name="connsiteY296" fmla="*/ 371148 h 938645"/>
              <a:gd name="connsiteX297" fmla="*/ 427721 w 518467"/>
              <a:gd name="connsiteY297" fmla="*/ 371148 h 938645"/>
              <a:gd name="connsiteX298" fmla="*/ 441498 w 518467"/>
              <a:gd name="connsiteY298" fmla="*/ 366915 h 938645"/>
              <a:gd name="connsiteX299" fmla="*/ 454660 w 518467"/>
              <a:gd name="connsiteY299" fmla="*/ 357601 h 938645"/>
              <a:gd name="connsiteX300" fmla="*/ 455661 w 518467"/>
              <a:gd name="connsiteY300" fmla="*/ 357139 h 938645"/>
              <a:gd name="connsiteX301" fmla="*/ 460433 w 518467"/>
              <a:gd name="connsiteY301" fmla="*/ 356062 h 938645"/>
              <a:gd name="connsiteX302" fmla="*/ 465744 w 518467"/>
              <a:gd name="connsiteY302" fmla="*/ 353676 h 938645"/>
              <a:gd name="connsiteX303" fmla="*/ 470362 w 518467"/>
              <a:gd name="connsiteY303" fmla="*/ 347980 h 938645"/>
              <a:gd name="connsiteX304" fmla="*/ 471439 w 518467"/>
              <a:gd name="connsiteY304" fmla="*/ 347210 h 938645"/>
              <a:gd name="connsiteX305" fmla="*/ 475365 w 518467"/>
              <a:gd name="connsiteY305" fmla="*/ 345517 h 938645"/>
              <a:gd name="connsiteX306" fmla="*/ 476135 w 518467"/>
              <a:gd name="connsiteY306" fmla="*/ 345286 h 938645"/>
              <a:gd name="connsiteX307" fmla="*/ 484909 w 518467"/>
              <a:gd name="connsiteY307" fmla="*/ 344209 h 938645"/>
              <a:gd name="connsiteX308" fmla="*/ 486525 w 518467"/>
              <a:gd name="connsiteY308" fmla="*/ 342900 h 938645"/>
              <a:gd name="connsiteX309" fmla="*/ 490220 w 518467"/>
              <a:gd name="connsiteY309" fmla="*/ 333972 h 938645"/>
              <a:gd name="connsiteX310" fmla="*/ 491759 w 518467"/>
              <a:gd name="connsiteY310" fmla="*/ 332432 h 938645"/>
              <a:gd name="connsiteX311" fmla="*/ 494607 w 518467"/>
              <a:gd name="connsiteY311" fmla="*/ 331278 h 938645"/>
              <a:gd name="connsiteX312" fmla="*/ 505460 w 518467"/>
              <a:gd name="connsiteY312" fmla="*/ 327814 h 938645"/>
              <a:gd name="connsiteX313" fmla="*/ 513465 w 518467"/>
              <a:gd name="connsiteY313" fmla="*/ 324273 h 938645"/>
              <a:gd name="connsiteX314" fmla="*/ 515158 w 518467"/>
              <a:gd name="connsiteY314" fmla="*/ 321887 h 938645"/>
              <a:gd name="connsiteX315" fmla="*/ 514927 w 518467"/>
              <a:gd name="connsiteY315" fmla="*/ 320425 h 938645"/>
              <a:gd name="connsiteX316" fmla="*/ 512926 w 518467"/>
              <a:gd name="connsiteY316" fmla="*/ 318039 h 938645"/>
              <a:gd name="connsiteX317" fmla="*/ 509462 w 518467"/>
              <a:gd name="connsiteY317" fmla="*/ 316038 h 938645"/>
              <a:gd name="connsiteX318" fmla="*/ 508847 w 518467"/>
              <a:gd name="connsiteY318" fmla="*/ 315576 h 938645"/>
              <a:gd name="connsiteX319" fmla="*/ 507153 w 518467"/>
              <a:gd name="connsiteY319" fmla="*/ 313882 h 938645"/>
              <a:gd name="connsiteX320" fmla="*/ 506461 w 518467"/>
              <a:gd name="connsiteY320" fmla="*/ 312805 h 938645"/>
              <a:gd name="connsiteX321" fmla="*/ 505306 w 518467"/>
              <a:gd name="connsiteY321" fmla="*/ 309418 h 938645"/>
              <a:gd name="connsiteX322" fmla="*/ 505229 w 518467"/>
              <a:gd name="connsiteY322" fmla="*/ 307956 h 938645"/>
              <a:gd name="connsiteX323" fmla="*/ 506384 w 518467"/>
              <a:gd name="connsiteY323" fmla="*/ 302337 h 938645"/>
              <a:gd name="connsiteX324" fmla="*/ 506307 w 518467"/>
              <a:gd name="connsiteY324" fmla="*/ 296718 h 938645"/>
              <a:gd name="connsiteX325" fmla="*/ 504075 w 518467"/>
              <a:gd name="connsiteY325" fmla="*/ 283095 h 938645"/>
              <a:gd name="connsiteX326" fmla="*/ 502458 w 518467"/>
              <a:gd name="connsiteY326" fmla="*/ 277861 h 938645"/>
              <a:gd name="connsiteX327" fmla="*/ 499225 w 518467"/>
              <a:gd name="connsiteY327" fmla="*/ 270933 h 938645"/>
              <a:gd name="connsiteX328" fmla="*/ 499302 w 518467"/>
              <a:gd name="connsiteY328" fmla="*/ 268470 h 938645"/>
              <a:gd name="connsiteX329" fmla="*/ 509462 w 518467"/>
              <a:gd name="connsiteY329" fmla="*/ 249382 h 938645"/>
              <a:gd name="connsiteX330" fmla="*/ 509924 w 518467"/>
              <a:gd name="connsiteY330" fmla="*/ 248689 h 938645"/>
              <a:gd name="connsiteX331" fmla="*/ 513850 w 518467"/>
              <a:gd name="connsiteY331" fmla="*/ 244764 h 938645"/>
              <a:gd name="connsiteX332" fmla="*/ 518468 w 518467"/>
              <a:gd name="connsiteY332" fmla="*/ 238298 h 938645"/>
              <a:gd name="connsiteX333" fmla="*/ 517775 w 518467"/>
              <a:gd name="connsiteY333" fmla="*/ 235142 h 938645"/>
              <a:gd name="connsiteX334" fmla="*/ 514696 w 518467"/>
              <a:gd name="connsiteY334" fmla="*/ 231602 h 938645"/>
              <a:gd name="connsiteX335" fmla="*/ 509847 w 518467"/>
              <a:gd name="connsiteY335" fmla="*/ 229139 h 938645"/>
              <a:gd name="connsiteX336" fmla="*/ 503382 w 518467"/>
              <a:gd name="connsiteY336" fmla="*/ 227522 h 938645"/>
              <a:gd name="connsiteX337" fmla="*/ 498148 w 518467"/>
              <a:gd name="connsiteY337" fmla="*/ 227061 h 938645"/>
              <a:gd name="connsiteX338" fmla="*/ 493068 w 518467"/>
              <a:gd name="connsiteY338" fmla="*/ 227599 h 938645"/>
              <a:gd name="connsiteX339" fmla="*/ 491528 w 518467"/>
              <a:gd name="connsiteY339" fmla="*/ 227292 h 938645"/>
              <a:gd name="connsiteX340" fmla="*/ 488142 w 518467"/>
              <a:gd name="connsiteY340" fmla="*/ 225598 h 938645"/>
              <a:gd name="connsiteX341" fmla="*/ 486756 w 518467"/>
              <a:gd name="connsiteY341" fmla="*/ 222058 h 938645"/>
              <a:gd name="connsiteX342" fmla="*/ 488988 w 518467"/>
              <a:gd name="connsiteY342" fmla="*/ 216439 h 938645"/>
              <a:gd name="connsiteX343" fmla="*/ 489296 w 518467"/>
              <a:gd name="connsiteY343" fmla="*/ 215900 h 938645"/>
              <a:gd name="connsiteX344" fmla="*/ 501304 w 518467"/>
              <a:gd name="connsiteY344" fmla="*/ 197889 h 938645"/>
              <a:gd name="connsiteX345" fmla="*/ 501689 w 518467"/>
              <a:gd name="connsiteY345" fmla="*/ 194579 h 938645"/>
              <a:gd name="connsiteX346" fmla="*/ 493992 w 518467"/>
              <a:gd name="connsiteY346" fmla="*/ 167024 h 938645"/>
              <a:gd name="connsiteX347" fmla="*/ 491682 w 518467"/>
              <a:gd name="connsiteY347" fmla="*/ 150938 h 938645"/>
              <a:gd name="connsiteX348" fmla="*/ 490220 w 518467"/>
              <a:gd name="connsiteY348" fmla="*/ 146704 h 938645"/>
              <a:gd name="connsiteX349" fmla="*/ 485910 w 518467"/>
              <a:gd name="connsiteY349" fmla="*/ 139623 h 938645"/>
              <a:gd name="connsiteX350" fmla="*/ 485525 w 518467"/>
              <a:gd name="connsiteY350" fmla="*/ 138699 h 938645"/>
              <a:gd name="connsiteX351" fmla="*/ 484986 w 518467"/>
              <a:gd name="connsiteY351" fmla="*/ 135851 h 938645"/>
              <a:gd name="connsiteX352" fmla="*/ 484909 w 518467"/>
              <a:gd name="connsiteY352" fmla="*/ 131387 h 938645"/>
              <a:gd name="connsiteX353" fmla="*/ 484986 w 518467"/>
              <a:gd name="connsiteY353" fmla="*/ 130772 h 938645"/>
              <a:gd name="connsiteX354" fmla="*/ 487218 w 518467"/>
              <a:gd name="connsiteY354" fmla="*/ 121227 h 938645"/>
              <a:gd name="connsiteX355" fmla="*/ 489450 w 518467"/>
              <a:gd name="connsiteY355" fmla="*/ 115608 h 938645"/>
              <a:gd name="connsiteX356" fmla="*/ 490528 w 518467"/>
              <a:gd name="connsiteY356" fmla="*/ 95827 h 938645"/>
              <a:gd name="connsiteX357" fmla="*/ 491143 w 518467"/>
              <a:gd name="connsiteY357" fmla="*/ 91132 h 938645"/>
              <a:gd name="connsiteX358" fmla="*/ 491143 w 518467"/>
              <a:gd name="connsiteY358" fmla="*/ 86976 h 938645"/>
              <a:gd name="connsiteX359" fmla="*/ 490066 w 518467"/>
              <a:gd name="connsiteY359" fmla="*/ 81896 h 938645"/>
              <a:gd name="connsiteX360" fmla="*/ 490374 w 518467"/>
              <a:gd name="connsiteY360" fmla="*/ 79972 h 938645"/>
              <a:gd name="connsiteX361" fmla="*/ 492606 w 518467"/>
              <a:gd name="connsiteY361" fmla="*/ 76046 h 938645"/>
              <a:gd name="connsiteX362" fmla="*/ 494222 w 518467"/>
              <a:gd name="connsiteY362" fmla="*/ 74738 h 938645"/>
              <a:gd name="connsiteX363" fmla="*/ 499148 w 518467"/>
              <a:gd name="connsiteY363" fmla="*/ 73275 h 938645"/>
              <a:gd name="connsiteX364" fmla="*/ 500303 w 518467"/>
              <a:gd name="connsiteY364" fmla="*/ 72121 h 938645"/>
              <a:gd name="connsiteX365" fmla="*/ 505075 w 518467"/>
              <a:gd name="connsiteY365" fmla="*/ 65655 h 938645"/>
              <a:gd name="connsiteX366" fmla="*/ 505845 w 518467"/>
              <a:gd name="connsiteY366" fmla="*/ 64962 h 938645"/>
              <a:gd name="connsiteX367" fmla="*/ 509693 w 518467"/>
              <a:gd name="connsiteY367" fmla="*/ 62576 h 938645"/>
              <a:gd name="connsiteX368" fmla="*/ 511002 w 518467"/>
              <a:gd name="connsiteY368" fmla="*/ 59882 h 938645"/>
              <a:gd name="connsiteX369" fmla="*/ 517929 w 518467"/>
              <a:gd name="connsiteY369" fmla="*/ 38870 h 938645"/>
              <a:gd name="connsiteX370" fmla="*/ 517159 w 518467"/>
              <a:gd name="connsiteY370" fmla="*/ 31327 h 938645"/>
              <a:gd name="connsiteX371" fmla="*/ 509539 w 518467"/>
              <a:gd name="connsiteY371" fmla="*/ 31327 h 938645"/>
              <a:gd name="connsiteX372" fmla="*/ 466975 w 518467"/>
              <a:gd name="connsiteY372" fmla="*/ 34713 h 938645"/>
              <a:gd name="connsiteX373" fmla="*/ 421024 w 518467"/>
              <a:gd name="connsiteY373" fmla="*/ 31327 h 938645"/>
              <a:gd name="connsiteX374" fmla="*/ 420409 w 518467"/>
              <a:gd name="connsiteY374" fmla="*/ 31173 h 938645"/>
              <a:gd name="connsiteX375" fmla="*/ 405784 w 518467"/>
              <a:gd name="connsiteY375" fmla="*/ 26708 h 938645"/>
              <a:gd name="connsiteX376" fmla="*/ 405168 w 518467"/>
              <a:gd name="connsiteY376" fmla="*/ 26478 h 938645"/>
              <a:gd name="connsiteX377" fmla="*/ 393161 w 518467"/>
              <a:gd name="connsiteY377" fmla="*/ 19396 h 938645"/>
              <a:gd name="connsiteX378" fmla="*/ 376151 w 518467"/>
              <a:gd name="connsiteY378" fmla="*/ 15548 h 938645"/>
              <a:gd name="connsiteX379" fmla="*/ 372918 w 518467"/>
              <a:gd name="connsiteY379" fmla="*/ 14316 h 938645"/>
              <a:gd name="connsiteX380" fmla="*/ 372071 w 518467"/>
              <a:gd name="connsiteY380" fmla="*/ 13778 h 938645"/>
              <a:gd name="connsiteX381" fmla="*/ 365298 w 518467"/>
              <a:gd name="connsiteY381" fmla="*/ 7620 h 938645"/>
              <a:gd name="connsiteX382" fmla="*/ 359679 w 518467"/>
              <a:gd name="connsiteY382" fmla="*/ 3541 h 938645"/>
              <a:gd name="connsiteX383" fmla="*/ 353060 w 518467"/>
              <a:gd name="connsiteY383" fmla="*/ 1001 h 938645"/>
              <a:gd name="connsiteX384" fmla="*/ 344439 w 518467"/>
              <a:gd name="connsiteY384" fmla="*/ 0 h 938645"/>
              <a:gd name="connsiteX385" fmla="*/ 339898 w 518467"/>
              <a:gd name="connsiteY385" fmla="*/ 1616 h 938645"/>
              <a:gd name="connsiteX386" fmla="*/ 339590 w 518467"/>
              <a:gd name="connsiteY386" fmla="*/ 3310 h 938645"/>
              <a:gd name="connsiteX387" fmla="*/ 336819 w 518467"/>
              <a:gd name="connsiteY387" fmla="*/ 5542 h 938645"/>
              <a:gd name="connsiteX388" fmla="*/ 333972 w 518467"/>
              <a:gd name="connsiteY388" fmla="*/ 5542 h 938645"/>
              <a:gd name="connsiteX389" fmla="*/ 331970 w 518467"/>
              <a:gd name="connsiteY389" fmla="*/ 4695 h 938645"/>
              <a:gd name="connsiteX390" fmla="*/ 331355 w 518467"/>
              <a:gd name="connsiteY390" fmla="*/ 4079 h 938645"/>
              <a:gd name="connsiteX391" fmla="*/ 329738 w 518467"/>
              <a:gd name="connsiteY391" fmla="*/ 7312 h 938645"/>
              <a:gd name="connsiteX392" fmla="*/ 328507 w 518467"/>
              <a:gd name="connsiteY392" fmla="*/ 8544 h 938645"/>
              <a:gd name="connsiteX393" fmla="*/ 325120 w 518467"/>
              <a:gd name="connsiteY393" fmla="*/ 10237 h 938645"/>
              <a:gd name="connsiteX394" fmla="*/ 322888 w 518467"/>
              <a:gd name="connsiteY394" fmla="*/ 10391 h 938645"/>
              <a:gd name="connsiteX395" fmla="*/ 318424 w 518467"/>
              <a:gd name="connsiteY395" fmla="*/ 8698 h 938645"/>
              <a:gd name="connsiteX396" fmla="*/ 316884 w 518467"/>
              <a:gd name="connsiteY396" fmla="*/ 7312 h 938645"/>
              <a:gd name="connsiteX397" fmla="*/ 315961 w 518467"/>
              <a:gd name="connsiteY397" fmla="*/ 5465 h 938645"/>
              <a:gd name="connsiteX398" fmla="*/ 313190 w 518467"/>
              <a:gd name="connsiteY398" fmla="*/ 7697 h 938645"/>
              <a:gd name="connsiteX399" fmla="*/ 310342 w 518467"/>
              <a:gd name="connsiteY399" fmla="*/ 7697 h 938645"/>
              <a:gd name="connsiteX400" fmla="*/ 308803 w 518467"/>
              <a:gd name="connsiteY400" fmla="*/ 7235 h 938645"/>
              <a:gd name="connsiteX401" fmla="*/ 305339 w 518467"/>
              <a:gd name="connsiteY401" fmla="*/ 12161 h 938645"/>
              <a:gd name="connsiteX402" fmla="*/ 302722 w 518467"/>
              <a:gd name="connsiteY402" fmla="*/ 13316 h 938645"/>
              <a:gd name="connsiteX403" fmla="*/ 300721 w 518467"/>
              <a:gd name="connsiteY403" fmla="*/ 12161 h 938645"/>
              <a:gd name="connsiteX404" fmla="*/ 299720 w 518467"/>
              <a:gd name="connsiteY404" fmla="*/ 13855 h 938645"/>
              <a:gd name="connsiteX405" fmla="*/ 296872 w 518467"/>
              <a:gd name="connsiteY405" fmla="*/ 16087 h 938645"/>
              <a:gd name="connsiteX406" fmla="*/ 294409 w 518467"/>
              <a:gd name="connsiteY406" fmla="*/ 16625 h 938645"/>
              <a:gd name="connsiteX407" fmla="*/ 290253 w 518467"/>
              <a:gd name="connsiteY407" fmla="*/ 15548 h 938645"/>
              <a:gd name="connsiteX408" fmla="*/ 286096 w 518467"/>
              <a:gd name="connsiteY408" fmla="*/ 15548 h 938645"/>
              <a:gd name="connsiteX409" fmla="*/ 282171 w 518467"/>
              <a:gd name="connsiteY409" fmla="*/ 23014 h 938645"/>
              <a:gd name="connsiteX410" fmla="*/ 282171 w 518467"/>
              <a:gd name="connsiteY410" fmla="*/ 26247 h 938645"/>
              <a:gd name="connsiteX411" fmla="*/ 281324 w 518467"/>
              <a:gd name="connsiteY411" fmla="*/ 28248 h 938645"/>
              <a:gd name="connsiteX412" fmla="*/ 276244 w 518467"/>
              <a:gd name="connsiteY412" fmla="*/ 33328 h 938645"/>
              <a:gd name="connsiteX413" fmla="*/ 269625 w 518467"/>
              <a:gd name="connsiteY413" fmla="*/ 43026 h 938645"/>
              <a:gd name="connsiteX414" fmla="*/ 269317 w 518467"/>
              <a:gd name="connsiteY414" fmla="*/ 45489 h 938645"/>
              <a:gd name="connsiteX415" fmla="*/ 270625 w 518467"/>
              <a:gd name="connsiteY415" fmla="*/ 46798 h 938645"/>
              <a:gd name="connsiteX416" fmla="*/ 271395 w 518467"/>
              <a:gd name="connsiteY416" fmla="*/ 49107 h 938645"/>
              <a:gd name="connsiteX417" fmla="*/ 270856 w 518467"/>
              <a:gd name="connsiteY417" fmla="*/ 53571 h 938645"/>
              <a:gd name="connsiteX418" fmla="*/ 270087 w 518467"/>
              <a:gd name="connsiteY418" fmla="*/ 55187 h 938645"/>
              <a:gd name="connsiteX419" fmla="*/ 266777 w 518467"/>
              <a:gd name="connsiteY419" fmla="*/ 58497 h 938645"/>
              <a:gd name="connsiteX420" fmla="*/ 267470 w 518467"/>
              <a:gd name="connsiteY420" fmla="*/ 60806 h 938645"/>
              <a:gd name="connsiteX421" fmla="*/ 270625 w 518467"/>
              <a:gd name="connsiteY421" fmla="*/ 67041 h 938645"/>
              <a:gd name="connsiteX422" fmla="*/ 271934 w 518467"/>
              <a:gd name="connsiteY422" fmla="*/ 71428 h 938645"/>
              <a:gd name="connsiteX423" fmla="*/ 272011 w 518467"/>
              <a:gd name="connsiteY423" fmla="*/ 72582 h 938645"/>
              <a:gd name="connsiteX424" fmla="*/ 271472 w 518467"/>
              <a:gd name="connsiteY424" fmla="*/ 76508 h 938645"/>
              <a:gd name="connsiteX425" fmla="*/ 271318 w 518467"/>
              <a:gd name="connsiteY425" fmla="*/ 77047 h 938645"/>
              <a:gd name="connsiteX426" fmla="*/ 269240 w 518467"/>
              <a:gd name="connsiteY426" fmla="*/ 82742 h 938645"/>
              <a:gd name="connsiteX427" fmla="*/ 269240 w 518467"/>
              <a:gd name="connsiteY427" fmla="*/ 86283 h 938645"/>
              <a:gd name="connsiteX428" fmla="*/ 270087 w 518467"/>
              <a:gd name="connsiteY428" fmla="*/ 88746 h 938645"/>
              <a:gd name="connsiteX429" fmla="*/ 275397 w 518467"/>
              <a:gd name="connsiteY429" fmla="*/ 95058 h 938645"/>
              <a:gd name="connsiteX430" fmla="*/ 275936 w 518467"/>
              <a:gd name="connsiteY430" fmla="*/ 96212 h 938645"/>
              <a:gd name="connsiteX431" fmla="*/ 277091 w 518467"/>
              <a:gd name="connsiteY431" fmla="*/ 100676 h 938645"/>
              <a:gd name="connsiteX432" fmla="*/ 276937 w 518467"/>
              <a:gd name="connsiteY432" fmla="*/ 102370 h 938645"/>
              <a:gd name="connsiteX433" fmla="*/ 275782 w 518467"/>
              <a:gd name="connsiteY433" fmla="*/ 105218 h 938645"/>
              <a:gd name="connsiteX434" fmla="*/ 275474 w 518467"/>
              <a:gd name="connsiteY434" fmla="*/ 105756 h 938645"/>
              <a:gd name="connsiteX435" fmla="*/ 251845 w 518467"/>
              <a:gd name="connsiteY435" fmla="*/ 140624 h 938645"/>
              <a:gd name="connsiteX436" fmla="*/ 248304 w 518467"/>
              <a:gd name="connsiteY436" fmla="*/ 148321 h 938645"/>
              <a:gd name="connsiteX437" fmla="*/ 245533 w 518467"/>
              <a:gd name="connsiteY437" fmla="*/ 162637 h 938645"/>
              <a:gd name="connsiteX438" fmla="*/ 245302 w 518467"/>
              <a:gd name="connsiteY438" fmla="*/ 163330 h 938645"/>
              <a:gd name="connsiteX439" fmla="*/ 244148 w 518467"/>
              <a:gd name="connsiteY439" fmla="*/ 165562 h 938645"/>
              <a:gd name="connsiteX440" fmla="*/ 243840 w 518467"/>
              <a:gd name="connsiteY440" fmla="*/ 166101 h 938645"/>
              <a:gd name="connsiteX441" fmla="*/ 238991 w 518467"/>
              <a:gd name="connsiteY441" fmla="*/ 172027 h 938645"/>
              <a:gd name="connsiteX442" fmla="*/ 233218 w 518467"/>
              <a:gd name="connsiteY442" fmla="*/ 184650 h 938645"/>
              <a:gd name="connsiteX443" fmla="*/ 233218 w 518467"/>
              <a:gd name="connsiteY443" fmla="*/ 197504 h 938645"/>
              <a:gd name="connsiteX444" fmla="*/ 232833 w 518467"/>
              <a:gd name="connsiteY444" fmla="*/ 198890 h 938645"/>
              <a:gd name="connsiteX445" fmla="*/ 221827 w 518467"/>
              <a:gd name="connsiteY445" fmla="*/ 218748 h 938645"/>
              <a:gd name="connsiteX446" fmla="*/ 221365 w 518467"/>
              <a:gd name="connsiteY446" fmla="*/ 221673 h 938645"/>
              <a:gd name="connsiteX447" fmla="*/ 220133 w 518467"/>
              <a:gd name="connsiteY447" fmla="*/ 223520 h 938645"/>
              <a:gd name="connsiteX448" fmla="*/ 218440 w 518467"/>
              <a:gd name="connsiteY448" fmla="*/ 224675 h 938645"/>
              <a:gd name="connsiteX449" fmla="*/ 211590 w 518467"/>
              <a:gd name="connsiteY449" fmla="*/ 231602 h 938645"/>
              <a:gd name="connsiteX450" fmla="*/ 210897 w 518467"/>
              <a:gd name="connsiteY450" fmla="*/ 232141 h 938645"/>
              <a:gd name="connsiteX451" fmla="*/ 207510 w 518467"/>
              <a:gd name="connsiteY451" fmla="*/ 233834 h 938645"/>
              <a:gd name="connsiteX452" fmla="*/ 206818 w 518467"/>
              <a:gd name="connsiteY452" fmla="*/ 234065 h 938645"/>
              <a:gd name="connsiteX453" fmla="*/ 203970 w 518467"/>
              <a:gd name="connsiteY453" fmla="*/ 234604 h 938645"/>
              <a:gd name="connsiteX454" fmla="*/ 188422 w 518467"/>
              <a:gd name="connsiteY454" fmla="*/ 235758 h 938645"/>
              <a:gd name="connsiteX455" fmla="*/ 187652 w 518467"/>
              <a:gd name="connsiteY455" fmla="*/ 235681 h 938645"/>
              <a:gd name="connsiteX456" fmla="*/ 182033 w 518467"/>
              <a:gd name="connsiteY456" fmla="*/ 234527 h 938645"/>
              <a:gd name="connsiteX457" fmla="*/ 180340 w 518467"/>
              <a:gd name="connsiteY457" fmla="*/ 233449 h 938645"/>
              <a:gd name="connsiteX458" fmla="*/ 176953 w 518467"/>
              <a:gd name="connsiteY458" fmla="*/ 228985 h 938645"/>
              <a:gd name="connsiteX459" fmla="*/ 176415 w 518467"/>
              <a:gd name="connsiteY459" fmla="*/ 227522 h 938645"/>
              <a:gd name="connsiteX460" fmla="*/ 174721 w 518467"/>
              <a:gd name="connsiteY460" fmla="*/ 209281 h 938645"/>
              <a:gd name="connsiteX461" fmla="*/ 172797 w 518467"/>
              <a:gd name="connsiteY461" fmla="*/ 202892 h 938645"/>
              <a:gd name="connsiteX462" fmla="*/ 168795 w 518467"/>
              <a:gd name="connsiteY462" fmla="*/ 198890 h 938645"/>
              <a:gd name="connsiteX463" fmla="*/ 166716 w 518467"/>
              <a:gd name="connsiteY463" fmla="*/ 198428 h 938645"/>
              <a:gd name="connsiteX464" fmla="*/ 166716 w 518467"/>
              <a:gd name="connsiteY464" fmla="*/ 198505 h 938645"/>
              <a:gd name="connsiteX465" fmla="*/ 166177 w 518467"/>
              <a:gd name="connsiteY465" fmla="*/ 200968 h 938645"/>
              <a:gd name="connsiteX466" fmla="*/ 161482 w 518467"/>
              <a:gd name="connsiteY466" fmla="*/ 207279 h 938645"/>
              <a:gd name="connsiteX467" fmla="*/ 160174 w 518467"/>
              <a:gd name="connsiteY467" fmla="*/ 211205 h 938645"/>
              <a:gd name="connsiteX468" fmla="*/ 161098 w 518467"/>
              <a:gd name="connsiteY468" fmla="*/ 215669 h 938645"/>
              <a:gd name="connsiteX469" fmla="*/ 162483 w 518467"/>
              <a:gd name="connsiteY469" fmla="*/ 218055 h 938645"/>
              <a:gd name="connsiteX470" fmla="*/ 163560 w 518467"/>
              <a:gd name="connsiteY470" fmla="*/ 218209 h 938645"/>
              <a:gd name="connsiteX471" fmla="*/ 166639 w 518467"/>
              <a:gd name="connsiteY471" fmla="*/ 216439 h 938645"/>
              <a:gd name="connsiteX472" fmla="*/ 169718 w 518467"/>
              <a:gd name="connsiteY472" fmla="*/ 216670 h 938645"/>
              <a:gd name="connsiteX473" fmla="*/ 170719 w 518467"/>
              <a:gd name="connsiteY473" fmla="*/ 219595 h 938645"/>
              <a:gd name="connsiteX474" fmla="*/ 169026 w 518467"/>
              <a:gd name="connsiteY474" fmla="*/ 226368 h 938645"/>
              <a:gd name="connsiteX475" fmla="*/ 167948 w 518467"/>
              <a:gd name="connsiteY475" fmla="*/ 227907 h 938645"/>
              <a:gd name="connsiteX476" fmla="*/ 163484 w 518467"/>
              <a:gd name="connsiteY476" fmla="*/ 231294 h 938645"/>
              <a:gd name="connsiteX477" fmla="*/ 161790 w 518467"/>
              <a:gd name="connsiteY477" fmla="*/ 231833 h 938645"/>
              <a:gd name="connsiteX478" fmla="*/ 155633 w 518467"/>
              <a:gd name="connsiteY478" fmla="*/ 231833 h 938645"/>
              <a:gd name="connsiteX479" fmla="*/ 154555 w 518467"/>
              <a:gd name="connsiteY479" fmla="*/ 231602 h 938645"/>
              <a:gd name="connsiteX480" fmla="*/ 148936 w 518467"/>
              <a:gd name="connsiteY480" fmla="*/ 229370 h 938645"/>
              <a:gd name="connsiteX481" fmla="*/ 147166 w 518467"/>
              <a:gd name="connsiteY481" fmla="*/ 226830 h 938645"/>
              <a:gd name="connsiteX482" fmla="*/ 146627 w 518467"/>
              <a:gd name="connsiteY482" fmla="*/ 212205 h 938645"/>
              <a:gd name="connsiteX483" fmla="*/ 146781 w 518467"/>
              <a:gd name="connsiteY483" fmla="*/ 210974 h 938645"/>
              <a:gd name="connsiteX484" fmla="*/ 146088 w 518467"/>
              <a:gd name="connsiteY484" fmla="*/ 210974 h 938645"/>
              <a:gd name="connsiteX485" fmla="*/ 144626 w 518467"/>
              <a:gd name="connsiteY485" fmla="*/ 210589 h 938645"/>
              <a:gd name="connsiteX486" fmla="*/ 141778 w 518467"/>
              <a:gd name="connsiteY486" fmla="*/ 208896 h 938645"/>
              <a:gd name="connsiteX487" fmla="*/ 140700 w 518467"/>
              <a:gd name="connsiteY487" fmla="*/ 207741 h 938645"/>
              <a:gd name="connsiteX488" fmla="*/ 140316 w 518467"/>
              <a:gd name="connsiteY488" fmla="*/ 207048 h 938645"/>
              <a:gd name="connsiteX489" fmla="*/ 139161 w 518467"/>
              <a:gd name="connsiteY489" fmla="*/ 211667 h 938645"/>
              <a:gd name="connsiteX490" fmla="*/ 136852 w 518467"/>
              <a:gd name="connsiteY490" fmla="*/ 218132 h 938645"/>
              <a:gd name="connsiteX491" fmla="*/ 135082 w 518467"/>
              <a:gd name="connsiteY491" fmla="*/ 219825 h 938645"/>
              <a:gd name="connsiteX492" fmla="*/ 130002 w 518467"/>
              <a:gd name="connsiteY492" fmla="*/ 221519 h 938645"/>
              <a:gd name="connsiteX493" fmla="*/ 126923 w 518467"/>
              <a:gd name="connsiteY493" fmla="*/ 220595 h 938645"/>
              <a:gd name="connsiteX494" fmla="*/ 124691 w 518467"/>
              <a:gd name="connsiteY494" fmla="*/ 217747 h 938645"/>
              <a:gd name="connsiteX495" fmla="*/ 124075 w 518467"/>
              <a:gd name="connsiteY495" fmla="*/ 216285 h 938645"/>
              <a:gd name="connsiteX496" fmla="*/ 123536 w 518467"/>
              <a:gd name="connsiteY496" fmla="*/ 210666 h 938645"/>
              <a:gd name="connsiteX497" fmla="*/ 123536 w 518467"/>
              <a:gd name="connsiteY497" fmla="*/ 198582 h 938645"/>
              <a:gd name="connsiteX498" fmla="*/ 123613 w 518467"/>
              <a:gd name="connsiteY498" fmla="*/ 197966 h 938645"/>
              <a:gd name="connsiteX499" fmla="*/ 124768 w 518467"/>
              <a:gd name="connsiteY499" fmla="*/ 192886 h 938645"/>
              <a:gd name="connsiteX500" fmla="*/ 127077 w 518467"/>
              <a:gd name="connsiteY500" fmla="*/ 184881 h 938645"/>
              <a:gd name="connsiteX501" fmla="*/ 130002 w 518467"/>
              <a:gd name="connsiteY501" fmla="*/ 178262 h 938645"/>
              <a:gd name="connsiteX502" fmla="*/ 131079 w 518467"/>
              <a:gd name="connsiteY502" fmla="*/ 177030 h 938645"/>
              <a:gd name="connsiteX503" fmla="*/ 133927 w 518467"/>
              <a:gd name="connsiteY503" fmla="*/ 175337 h 938645"/>
              <a:gd name="connsiteX504" fmla="*/ 136621 w 518467"/>
              <a:gd name="connsiteY504" fmla="*/ 175260 h 938645"/>
              <a:gd name="connsiteX505" fmla="*/ 141624 w 518467"/>
              <a:gd name="connsiteY505" fmla="*/ 177800 h 938645"/>
              <a:gd name="connsiteX506" fmla="*/ 149937 w 518467"/>
              <a:gd name="connsiteY506" fmla="*/ 177800 h 938645"/>
              <a:gd name="connsiteX507" fmla="*/ 152092 w 518467"/>
              <a:gd name="connsiteY507" fmla="*/ 178801 h 938645"/>
              <a:gd name="connsiteX508" fmla="*/ 152785 w 518467"/>
              <a:gd name="connsiteY508" fmla="*/ 179647 h 938645"/>
              <a:gd name="connsiteX509" fmla="*/ 154555 w 518467"/>
              <a:gd name="connsiteY509" fmla="*/ 177646 h 938645"/>
              <a:gd name="connsiteX510" fmla="*/ 158404 w 518467"/>
              <a:gd name="connsiteY510" fmla="*/ 177261 h 938645"/>
              <a:gd name="connsiteX511" fmla="*/ 165023 w 518467"/>
              <a:gd name="connsiteY511" fmla="*/ 182726 h 938645"/>
              <a:gd name="connsiteX512" fmla="*/ 161482 w 518467"/>
              <a:gd name="connsiteY512" fmla="*/ 175876 h 938645"/>
              <a:gd name="connsiteX513" fmla="*/ 156864 w 518467"/>
              <a:gd name="connsiteY513" fmla="*/ 164407 h 938645"/>
              <a:gd name="connsiteX514" fmla="*/ 156787 w 518467"/>
              <a:gd name="connsiteY514" fmla="*/ 162483 h 938645"/>
              <a:gd name="connsiteX515" fmla="*/ 158480 w 518467"/>
              <a:gd name="connsiteY515" fmla="*/ 157403 h 938645"/>
              <a:gd name="connsiteX516" fmla="*/ 159866 w 518467"/>
              <a:gd name="connsiteY516" fmla="*/ 155787 h 938645"/>
              <a:gd name="connsiteX517" fmla="*/ 161713 w 518467"/>
              <a:gd name="connsiteY517" fmla="*/ 154863 h 938645"/>
              <a:gd name="connsiteX518" fmla="*/ 161713 w 518467"/>
              <a:gd name="connsiteY518" fmla="*/ 152631 h 938645"/>
              <a:gd name="connsiteX519" fmla="*/ 161174 w 518467"/>
              <a:gd name="connsiteY519" fmla="*/ 148475 h 938645"/>
              <a:gd name="connsiteX520" fmla="*/ 161329 w 518467"/>
              <a:gd name="connsiteY520" fmla="*/ 147243 h 938645"/>
              <a:gd name="connsiteX521" fmla="*/ 162483 w 518467"/>
              <a:gd name="connsiteY521" fmla="*/ 143856 h 938645"/>
              <a:gd name="connsiteX522" fmla="*/ 164176 w 518467"/>
              <a:gd name="connsiteY522" fmla="*/ 142086 h 938645"/>
              <a:gd name="connsiteX523" fmla="*/ 168102 w 518467"/>
              <a:gd name="connsiteY523" fmla="*/ 140624 h 938645"/>
              <a:gd name="connsiteX524" fmla="*/ 157480 w 518467"/>
              <a:gd name="connsiteY524" fmla="*/ 139084 h 938645"/>
              <a:gd name="connsiteX525" fmla="*/ 138699 w 518467"/>
              <a:gd name="connsiteY525" fmla="*/ 134543 h 938645"/>
              <a:gd name="connsiteX526" fmla="*/ 110298 w 518467"/>
              <a:gd name="connsiteY526" fmla="*/ 124922 h 938645"/>
              <a:gd name="connsiteX527" fmla="*/ 73583 w 518467"/>
              <a:gd name="connsiteY527" fmla="*/ 109682 h 938645"/>
              <a:gd name="connsiteX528" fmla="*/ 45104 w 518467"/>
              <a:gd name="connsiteY528" fmla="*/ 100215 h 938645"/>
              <a:gd name="connsiteX529" fmla="*/ 37176 w 518467"/>
              <a:gd name="connsiteY529" fmla="*/ 96058 h 938645"/>
              <a:gd name="connsiteX530" fmla="*/ 37946 w 518467"/>
              <a:gd name="connsiteY530" fmla="*/ 100445 h 938645"/>
              <a:gd name="connsiteX531" fmla="*/ 40717 w 518467"/>
              <a:gd name="connsiteY531" fmla="*/ 104756 h 93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</a:cxnLst>
            <a:rect l="l" t="t" r="r" b="b"/>
            <a:pathLst>
              <a:path w="518467" h="938645">
                <a:moveTo>
                  <a:pt x="40717" y="104756"/>
                </a:moveTo>
                <a:lnTo>
                  <a:pt x="56188" y="119149"/>
                </a:lnTo>
                <a:lnTo>
                  <a:pt x="64885" y="129540"/>
                </a:lnTo>
                <a:cubicBezTo>
                  <a:pt x="65039" y="129694"/>
                  <a:pt x="65116" y="129925"/>
                  <a:pt x="65270" y="130079"/>
                </a:cubicBezTo>
                <a:lnTo>
                  <a:pt x="68118" y="135698"/>
                </a:lnTo>
                <a:cubicBezTo>
                  <a:pt x="68272" y="135928"/>
                  <a:pt x="68349" y="136159"/>
                  <a:pt x="68349" y="136467"/>
                </a:cubicBezTo>
                <a:lnTo>
                  <a:pt x="71043" y="151630"/>
                </a:lnTo>
                <a:lnTo>
                  <a:pt x="73891" y="155864"/>
                </a:lnTo>
                <a:lnTo>
                  <a:pt x="78124" y="159558"/>
                </a:lnTo>
                <a:cubicBezTo>
                  <a:pt x="78278" y="159712"/>
                  <a:pt x="78432" y="159866"/>
                  <a:pt x="78509" y="160020"/>
                </a:cubicBezTo>
                <a:lnTo>
                  <a:pt x="81896" y="164484"/>
                </a:lnTo>
                <a:cubicBezTo>
                  <a:pt x="82127" y="164792"/>
                  <a:pt x="82281" y="165177"/>
                  <a:pt x="82358" y="165562"/>
                </a:cubicBezTo>
                <a:lnTo>
                  <a:pt x="84051" y="172874"/>
                </a:lnTo>
                <a:cubicBezTo>
                  <a:pt x="84128" y="173336"/>
                  <a:pt x="84128" y="173721"/>
                  <a:pt x="84051" y="174182"/>
                </a:cubicBezTo>
                <a:lnTo>
                  <a:pt x="82358" y="180956"/>
                </a:lnTo>
                <a:lnTo>
                  <a:pt x="78971" y="188422"/>
                </a:lnTo>
                <a:lnTo>
                  <a:pt x="77431" y="196658"/>
                </a:lnTo>
                <a:lnTo>
                  <a:pt x="77893" y="200429"/>
                </a:lnTo>
                <a:lnTo>
                  <a:pt x="85128" y="220980"/>
                </a:lnTo>
                <a:cubicBezTo>
                  <a:pt x="85205" y="221288"/>
                  <a:pt x="85282" y="221596"/>
                  <a:pt x="85282" y="221904"/>
                </a:cubicBezTo>
                <a:lnTo>
                  <a:pt x="85282" y="229754"/>
                </a:lnTo>
                <a:lnTo>
                  <a:pt x="82434" y="262621"/>
                </a:lnTo>
                <a:lnTo>
                  <a:pt x="83589" y="287020"/>
                </a:lnTo>
                <a:lnTo>
                  <a:pt x="82434" y="295948"/>
                </a:lnTo>
                <a:cubicBezTo>
                  <a:pt x="82358" y="296333"/>
                  <a:pt x="82281" y="296641"/>
                  <a:pt x="82127" y="296949"/>
                </a:cubicBezTo>
                <a:lnTo>
                  <a:pt x="74815" y="309880"/>
                </a:lnTo>
                <a:cubicBezTo>
                  <a:pt x="74584" y="310265"/>
                  <a:pt x="74353" y="310573"/>
                  <a:pt x="73968" y="310804"/>
                </a:cubicBezTo>
                <a:lnTo>
                  <a:pt x="52647" y="325582"/>
                </a:lnTo>
                <a:lnTo>
                  <a:pt x="46413" y="338590"/>
                </a:lnTo>
                <a:lnTo>
                  <a:pt x="44258" y="355600"/>
                </a:lnTo>
                <a:lnTo>
                  <a:pt x="41948" y="364375"/>
                </a:lnTo>
                <a:cubicBezTo>
                  <a:pt x="41872" y="364682"/>
                  <a:pt x="41718" y="364990"/>
                  <a:pt x="41564" y="365221"/>
                </a:cubicBezTo>
                <a:lnTo>
                  <a:pt x="37099" y="371995"/>
                </a:lnTo>
                <a:lnTo>
                  <a:pt x="30942" y="379307"/>
                </a:lnTo>
                <a:lnTo>
                  <a:pt x="8775" y="423179"/>
                </a:lnTo>
                <a:lnTo>
                  <a:pt x="6081" y="436264"/>
                </a:lnTo>
                <a:lnTo>
                  <a:pt x="1001" y="448810"/>
                </a:lnTo>
                <a:lnTo>
                  <a:pt x="0" y="456507"/>
                </a:lnTo>
                <a:lnTo>
                  <a:pt x="1462" y="465898"/>
                </a:lnTo>
                <a:lnTo>
                  <a:pt x="4849" y="469284"/>
                </a:lnTo>
                <a:lnTo>
                  <a:pt x="10468" y="471285"/>
                </a:lnTo>
                <a:cubicBezTo>
                  <a:pt x="10699" y="471362"/>
                  <a:pt x="10930" y="471439"/>
                  <a:pt x="11084" y="471593"/>
                </a:cubicBezTo>
                <a:lnTo>
                  <a:pt x="18165" y="476442"/>
                </a:lnTo>
                <a:lnTo>
                  <a:pt x="20705" y="477443"/>
                </a:lnTo>
                <a:lnTo>
                  <a:pt x="31481" y="479521"/>
                </a:lnTo>
                <a:cubicBezTo>
                  <a:pt x="31942" y="479598"/>
                  <a:pt x="32404" y="479829"/>
                  <a:pt x="32789" y="480137"/>
                </a:cubicBezTo>
                <a:lnTo>
                  <a:pt x="37253" y="484062"/>
                </a:lnTo>
                <a:cubicBezTo>
                  <a:pt x="37407" y="484216"/>
                  <a:pt x="37561" y="484370"/>
                  <a:pt x="37638" y="484524"/>
                </a:cubicBezTo>
                <a:lnTo>
                  <a:pt x="41025" y="488988"/>
                </a:lnTo>
                <a:cubicBezTo>
                  <a:pt x="41179" y="489142"/>
                  <a:pt x="41256" y="489373"/>
                  <a:pt x="41333" y="489604"/>
                </a:cubicBezTo>
                <a:lnTo>
                  <a:pt x="46644" y="501381"/>
                </a:lnTo>
                <a:lnTo>
                  <a:pt x="51339" y="503998"/>
                </a:lnTo>
                <a:cubicBezTo>
                  <a:pt x="51801" y="504306"/>
                  <a:pt x="52262" y="504690"/>
                  <a:pt x="52493" y="505229"/>
                </a:cubicBezTo>
                <a:lnTo>
                  <a:pt x="54187" y="508616"/>
                </a:lnTo>
                <a:cubicBezTo>
                  <a:pt x="54418" y="509078"/>
                  <a:pt x="54495" y="509616"/>
                  <a:pt x="54495" y="510155"/>
                </a:cubicBezTo>
                <a:lnTo>
                  <a:pt x="53340" y="520315"/>
                </a:lnTo>
                <a:cubicBezTo>
                  <a:pt x="53340" y="520546"/>
                  <a:pt x="53263" y="520854"/>
                  <a:pt x="53186" y="521085"/>
                </a:cubicBezTo>
                <a:lnTo>
                  <a:pt x="50954" y="526704"/>
                </a:lnTo>
                <a:cubicBezTo>
                  <a:pt x="50723" y="527165"/>
                  <a:pt x="50415" y="527627"/>
                  <a:pt x="50030" y="527935"/>
                </a:cubicBezTo>
                <a:lnTo>
                  <a:pt x="45566" y="531322"/>
                </a:lnTo>
                <a:lnTo>
                  <a:pt x="31635" y="538326"/>
                </a:lnTo>
                <a:lnTo>
                  <a:pt x="28710" y="540481"/>
                </a:lnTo>
                <a:lnTo>
                  <a:pt x="26939" y="544407"/>
                </a:lnTo>
                <a:lnTo>
                  <a:pt x="26401" y="552335"/>
                </a:lnTo>
                <a:lnTo>
                  <a:pt x="26401" y="569807"/>
                </a:lnTo>
                <a:lnTo>
                  <a:pt x="27940" y="577119"/>
                </a:lnTo>
                <a:lnTo>
                  <a:pt x="31173" y="584123"/>
                </a:lnTo>
                <a:lnTo>
                  <a:pt x="34175" y="588510"/>
                </a:lnTo>
                <a:lnTo>
                  <a:pt x="46875" y="600133"/>
                </a:lnTo>
                <a:cubicBezTo>
                  <a:pt x="47259" y="600441"/>
                  <a:pt x="47490" y="600825"/>
                  <a:pt x="47644" y="601287"/>
                </a:cubicBezTo>
                <a:lnTo>
                  <a:pt x="49876" y="608061"/>
                </a:lnTo>
                <a:cubicBezTo>
                  <a:pt x="50030" y="608522"/>
                  <a:pt x="50030" y="609061"/>
                  <a:pt x="49953" y="609523"/>
                </a:cubicBezTo>
                <a:lnTo>
                  <a:pt x="48260" y="617374"/>
                </a:lnTo>
                <a:lnTo>
                  <a:pt x="45335" y="626148"/>
                </a:lnTo>
                <a:lnTo>
                  <a:pt x="43873" y="632691"/>
                </a:lnTo>
                <a:lnTo>
                  <a:pt x="44873" y="639464"/>
                </a:lnTo>
                <a:lnTo>
                  <a:pt x="47721" y="644236"/>
                </a:lnTo>
                <a:lnTo>
                  <a:pt x="57496" y="652934"/>
                </a:lnTo>
                <a:cubicBezTo>
                  <a:pt x="57650" y="653088"/>
                  <a:pt x="57804" y="653242"/>
                  <a:pt x="57881" y="653396"/>
                </a:cubicBezTo>
                <a:lnTo>
                  <a:pt x="62345" y="659553"/>
                </a:lnTo>
                <a:cubicBezTo>
                  <a:pt x="62576" y="659861"/>
                  <a:pt x="62730" y="660323"/>
                  <a:pt x="62807" y="660708"/>
                </a:cubicBezTo>
                <a:lnTo>
                  <a:pt x="63962" y="666865"/>
                </a:lnTo>
                <a:cubicBezTo>
                  <a:pt x="64039" y="667327"/>
                  <a:pt x="64039" y="667712"/>
                  <a:pt x="63885" y="668174"/>
                </a:cubicBezTo>
                <a:lnTo>
                  <a:pt x="59421" y="683337"/>
                </a:lnTo>
                <a:lnTo>
                  <a:pt x="53956" y="716896"/>
                </a:lnTo>
                <a:lnTo>
                  <a:pt x="55726" y="728287"/>
                </a:lnTo>
                <a:lnTo>
                  <a:pt x="64193" y="726979"/>
                </a:lnTo>
                <a:cubicBezTo>
                  <a:pt x="65193" y="726825"/>
                  <a:pt x="66117" y="727210"/>
                  <a:pt x="66733" y="727979"/>
                </a:cubicBezTo>
                <a:lnTo>
                  <a:pt x="69581" y="731366"/>
                </a:lnTo>
                <a:lnTo>
                  <a:pt x="75584" y="739602"/>
                </a:lnTo>
                <a:lnTo>
                  <a:pt x="78432" y="737985"/>
                </a:lnTo>
                <a:lnTo>
                  <a:pt x="83974" y="736061"/>
                </a:lnTo>
                <a:cubicBezTo>
                  <a:pt x="84282" y="735984"/>
                  <a:pt x="84590" y="735907"/>
                  <a:pt x="84898" y="735907"/>
                </a:cubicBezTo>
                <a:lnTo>
                  <a:pt x="89978" y="735907"/>
                </a:lnTo>
                <a:cubicBezTo>
                  <a:pt x="90516" y="735907"/>
                  <a:pt x="91055" y="736061"/>
                  <a:pt x="91440" y="736369"/>
                </a:cubicBezTo>
                <a:lnTo>
                  <a:pt x="95981" y="739217"/>
                </a:lnTo>
                <a:cubicBezTo>
                  <a:pt x="96366" y="739448"/>
                  <a:pt x="96674" y="739756"/>
                  <a:pt x="96905" y="740141"/>
                </a:cubicBezTo>
                <a:lnTo>
                  <a:pt x="98598" y="742989"/>
                </a:lnTo>
                <a:cubicBezTo>
                  <a:pt x="98752" y="743219"/>
                  <a:pt x="98829" y="743373"/>
                  <a:pt x="98906" y="743604"/>
                </a:cubicBezTo>
                <a:lnTo>
                  <a:pt x="100445" y="748761"/>
                </a:lnTo>
                <a:lnTo>
                  <a:pt x="101215" y="749839"/>
                </a:lnTo>
                <a:lnTo>
                  <a:pt x="102139" y="750070"/>
                </a:lnTo>
                <a:lnTo>
                  <a:pt x="106834" y="750070"/>
                </a:lnTo>
                <a:cubicBezTo>
                  <a:pt x="107142" y="750070"/>
                  <a:pt x="107450" y="750147"/>
                  <a:pt x="107757" y="750224"/>
                </a:cubicBezTo>
                <a:lnTo>
                  <a:pt x="109451" y="750762"/>
                </a:lnTo>
                <a:lnTo>
                  <a:pt x="116070" y="754303"/>
                </a:lnTo>
                <a:cubicBezTo>
                  <a:pt x="116301" y="754457"/>
                  <a:pt x="116532" y="754611"/>
                  <a:pt x="116686" y="754765"/>
                </a:cubicBezTo>
                <a:lnTo>
                  <a:pt x="119534" y="757613"/>
                </a:lnTo>
                <a:cubicBezTo>
                  <a:pt x="119765" y="757844"/>
                  <a:pt x="119996" y="758228"/>
                  <a:pt x="120150" y="758536"/>
                </a:cubicBezTo>
                <a:lnTo>
                  <a:pt x="121304" y="761384"/>
                </a:lnTo>
                <a:cubicBezTo>
                  <a:pt x="121381" y="761615"/>
                  <a:pt x="121458" y="761846"/>
                  <a:pt x="121458" y="762154"/>
                </a:cubicBezTo>
                <a:lnTo>
                  <a:pt x="121920" y="766541"/>
                </a:lnTo>
                <a:lnTo>
                  <a:pt x="125845" y="772391"/>
                </a:lnTo>
                <a:lnTo>
                  <a:pt x="128924" y="774931"/>
                </a:lnTo>
                <a:lnTo>
                  <a:pt x="140470" y="782628"/>
                </a:lnTo>
                <a:cubicBezTo>
                  <a:pt x="140624" y="782782"/>
                  <a:pt x="140855" y="782936"/>
                  <a:pt x="141008" y="783090"/>
                </a:cubicBezTo>
                <a:lnTo>
                  <a:pt x="147166" y="789863"/>
                </a:lnTo>
                <a:cubicBezTo>
                  <a:pt x="147474" y="790171"/>
                  <a:pt x="147705" y="790556"/>
                  <a:pt x="147782" y="791018"/>
                </a:cubicBezTo>
                <a:lnTo>
                  <a:pt x="151015" y="802948"/>
                </a:lnTo>
                <a:lnTo>
                  <a:pt x="152785" y="805642"/>
                </a:lnTo>
                <a:lnTo>
                  <a:pt x="155402" y="807797"/>
                </a:lnTo>
                <a:lnTo>
                  <a:pt x="158404" y="808644"/>
                </a:lnTo>
                <a:lnTo>
                  <a:pt x="160790" y="808644"/>
                </a:lnTo>
                <a:lnTo>
                  <a:pt x="160790" y="808644"/>
                </a:lnTo>
                <a:lnTo>
                  <a:pt x="162252" y="807181"/>
                </a:lnTo>
                <a:lnTo>
                  <a:pt x="165870" y="801947"/>
                </a:lnTo>
                <a:cubicBezTo>
                  <a:pt x="166101" y="801562"/>
                  <a:pt x="166409" y="801332"/>
                  <a:pt x="166793" y="801101"/>
                </a:cubicBezTo>
                <a:lnTo>
                  <a:pt x="172951" y="797714"/>
                </a:lnTo>
                <a:cubicBezTo>
                  <a:pt x="173259" y="797560"/>
                  <a:pt x="173643" y="797406"/>
                  <a:pt x="174028" y="797406"/>
                </a:cubicBezTo>
                <a:lnTo>
                  <a:pt x="180186" y="796867"/>
                </a:lnTo>
                <a:lnTo>
                  <a:pt x="193040" y="798022"/>
                </a:lnTo>
                <a:cubicBezTo>
                  <a:pt x="193810" y="798099"/>
                  <a:pt x="194579" y="798484"/>
                  <a:pt x="195041" y="799099"/>
                </a:cubicBezTo>
                <a:lnTo>
                  <a:pt x="196734" y="801332"/>
                </a:lnTo>
                <a:cubicBezTo>
                  <a:pt x="196965" y="801639"/>
                  <a:pt x="197119" y="801947"/>
                  <a:pt x="197196" y="802255"/>
                </a:cubicBezTo>
                <a:lnTo>
                  <a:pt x="200044" y="812415"/>
                </a:lnTo>
                <a:lnTo>
                  <a:pt x="201045" y="814339"/>
                </a:lnTo>
                <a:lnTo>
                  <a:pt x="204200" y="815725"/>
                </a:lnTo>
                <a:lnTo>
                  <a:pt x="206202" y="815032"/>
                </a:lnTo>
                <a:lnTo>
                  <a:pt x="209281" y="812954"/>
                </a:lnTo>
                <a:cubicBezTo>
                  <a:pt x="209511" y="812800"/>
                  <a:pt x="209819" y="812646"/>
                  <a:pt x="210050" y="812569"/>
                </a:cubicBezTo>
                <a:lnTo>
                  <a:pt x="213976" y="811415"/>
                </a:lnTo>
                <a:cubicBezTo>
                  <a:pt x="214283" y="811338"/>
                  <a:pt x="214591" y="811261"/>
                  <a:pt x="214976" y="811338"/>
                </a:cubicBezTo>
                <a:lnTo>
                  <a:pt x="222288" y="811876"/>
                </a:lnTo>
                <a:cubicBezTo>
                  <a:pt x="222519" y="811876"/>
                  <a:pt x="222750" y="811953"/>
                  <a:pt x="222981" y="812030"/>
                </a:cubicBezTo>
                <a:lnTo>
                  <a:pt x="231448" y="814878"/>
                </a:lnTo>
                <a:lnTo>
                  <a:pt x="239222" y="819035"/>
                </a:lnTo>
                <a:cubicBezTo>
                  <a:pt x="239607" y="819266"/>
                  <a:pt x="239915" y="819496"/>
                  <a:pt x="240145" y="819881"/>
                </a:cubicBezTo>
                <a:lnTo>
                  <a:pt x="242993" y="823807"/>
                </a:lnTo>
                <a:cubicBezTo>
                  <a:pt x="243301" y="824268"/>
                  <a:pt x="243455" y="824730"/>
                  <a:pt x="243532" y="825269"/>
                </a:cubicBezTo>
                <a:lnTo>
                  <a:pt x="244071" y="835044"/>
                </a:lnTo>
                <a:lnTo>
                  <a:pt x="245456" y="836738"/>
                </a:lnTo>
                <a:lnTo>
                  <a:pt x="258849" y="837276"/>
                </a:lnTo>
                <a:cubicBezTo>
                  <a:pt x="259388" y="837276"/>
                  <a:pt x="259850" y="837430"/>
                  <a:pt x="260311" y="837738"/>
                </a:cubicBezTo>
                <a:lnTo>
                  <a:pt x="267085" y="842202"/>
                </a:lnTo>
                <a:cubicBezTo>
                  <a:pt x="267393" y="842433"/>
                  <a:pt x="267700" y="842664"/>
                  <a:pt x="267855" y="843049"/>
                </a:cubicBezTo>
                <a:lnTo>
                  <a:pt x="278015" y="858828"/>
                </a:lnTo>
                <a:lnTo>
                  <a:pt x="283171" y="865524"/>
                </a:lnTo>
                <a:lnTo>
                  <a:pt x="298412" y="874222"/>
                </a:lnTo>
                <a:cubicBezTo>
                  <a:pt x="298565" y="874299"/>
                  <a:pt x="298719" y="874453"/>
                  <a:pt x="298873" y="874530"/>
                </a:cubicBezTo>
                <a:lnTo>
                  <a:pt x="303953" y="879071"/>
                </a:lnTo>
                <a:cubicBezTo>
                  <a:pt x="304569" y="879610"/>
                  <a:pt x="304954" y="880456"/>
                  <a:pt x="304877" y="881303"/>
                </a:cubicBezTo>
                <a:cubicBezTo>
                  <a:pt x="304877" y="882150"/>
                  <a:pt x="304415" y="882919"/>
                  <a:pt x="303722" y="883458"/>
                </a:cubicBezTo>
                <a:lnTo>
                  <a:pt x="303107" y="883920"/>
                </a:lnTo>
                <a:lnTo>
                  <a:pt x="309264" y="886537"/>
                </a:lnTo>
                <a:lnTo>
                  <a:pt x="321348" y="889693"/>
                </a:lnTo>
                <a:lnTo>
                  <a:pt x="331355" y="888769"/>
                </a:lnTo>
                <a:lnTo>
                  <a:pt x="336819" y="880841"/>
                </a:lnTo>
                <a:cubicBezTo>
                  <a:pt x="337281" y="880148"/>
                  <a:pt x="338051" y="879687"/>
                  <a:pt x="338897" y="879610"/>
                </a:cubicBezTo>
                <a:cubicBezTo>
                  <a:pt x="339821" y="879533"/>
                  <a:pt x="340591" y="879841"/>
                  <a:pt x="341130" y="880456"/>
                </a:cubicBezTo>
                <a:lnTo>
                  <a:pt x="345055" y="884382"/>
                </a:lnTo>
                <a:lnTo>
                  <a:pt x="349827" y="888076"/>
                </a:lnTo>
                <a:cubicBezTo>
                  <a:pt x="349981" y="888230"/>
                  <a:pt x="350212" y="888384"/>
                  <a:pt x="350366" y="888615"/>
                </a:cubicBezTo>
                <a:lnTo>
                  <a:pt x="353753" y="893079"/>
                </a:lnTo>
                <a:cubicBezTo>
                  <a:pt x="354291" y="893849"/>
                  <a:pt x="354445" y="894850"/>
                  <a:pt x="354138" y="895696"/>
                </a:cubicBezTo>
                <a:lnTo>
                  <a:pt x="352752" y="899622"/>
                </a:lnTo>
                <a:lnTo>
                  <a:pt x="362450" y="904933"/>
                </a:lnTo>
                <a:lnTo>
                  <a:pt x="393315" y="906626"/>
                </a:lnTo>
                <a:cubicBezTo>
                  <a:pt x="393623" y="906626"/>
                  <a:pt x="393931" y="906703"/>
                  <a:pt x="394239" y="906857"/>
                </a:cubicBezTo>
                <a:lnTo>
                  <a:pt x="404938" y="911321"/>
                </a:lnTo>
                <a:cubicBezTo>
                  <a:pt x="406323" y="911937"/>
                  <a:pt x="407016" y="913553"/>
                  <a:pt x="406477" y="914939"/>
                </a:cubicBezTo>
                <a:lnTo>
                  <a:pt x="402244" y="925638"/>
                </a:lnTo>
                <a:lnTo>
                  <a:pt x="402782" y="935721"/>
                </a:lnTo>
                <a:lnTo>
                  <a:pt x="404091" y="938645"/>
                </a:lnTo>
                <a:lnTo>
                  <a:pt x="411942" y="914169"/>
                </a:lnTo>
                <a:cubicBezTo>
                  <a:pt x="412019" y="913938"/>
                  <a:pt x="412096" y="913784"/>
                  <a:pt x="412173" y="913630"/>
                </a:cubicBezTo>
                <a:lnTo>
                  <a:pt x="416098" y="906857"/>
                </a:lnTo>
                <a:lnTo>
                  <a:pt x="419793" y="896081"/>
                </a:lnTo>
                <a:cubicBezTo>
                  <a:pt x="419870" y="895850"/>
                  <a:pt x="419947" y="895696"/>
                  <a:pt x="420024" y="895542"/>
                </a:cubicBezTo>
                <a:lnTo>
                  <a:pt x="428028" y="882535"/>
                </a:lnTo>
                <a:lnTo>
                  <a:pt x="419562" y="871143"/>
                </a:lnTo>
                <a:lnTo>
                  <a:pt x="408555" y="860213"/>
                </a:lnTo>
                <a:cubicBezTo>
                  <a:pt x="408401" y="860059"/>
                  <a:pt x="408247" y="859905"/>
                  <a:pt x="408170" y="859752"/>
                </a:cubicBezTo>
                <a:lnTo>
                  <a:pt x="403090" y="851901"/>
                </a:lnTo>
                <a:cubicBezTo>
                  <a:pt x="402936" y="851593"/>
                  <a:pt x="402782" y="851285"/>
                  <a:pt x="402705" y="850977"/>
                </a:cubicBezTo>
                <a:lnTo>
                  <a:pt x="401012" y="843126"/>
                </a:lnTo>
                <a:lnTo>
                  <a:pt x="400473" y="836276"/>
                </a:lnTo>
                <a:lnTo>
                  <a:pt x="400088" y="835814"/>
                </a:lnTo>
                <a:lnTo>
                  <a:pt x="398703" y="835814"/>
                </a:lnTo>
                <a:lnTo>
                  <a:pt x="392776" y="836353"/>
                </a:lnTo>
                <a:cubicBezTo>
                  <a:pt x="392545" y="836353"/>
                  <a:pt x="392238" y="836353"/>
                  <a:pt x="392007" y="836353"/>
                </a:cubicBezTo>
                <a:lnTo>
                  <a:pt x="377382" y="833505"/>
                </a:lnTo>
                <a:cubicBezTo>
                  <a:pt x="377151" y="833428"/>
                  <a:pt x="376998" y="833428"/>
                  <a:pt x="376767" y="833274"/>
                </a:cubicBezTo>
                <a:lnTo>
                  <a:pt x="371687" y="831042"/>
                </a:lnTo>
                <a:cubicBezTo>
                  <a:pt x="371148" y="830811"/>
                  <a:pt x="370686" y="830349"/>
                  <a:pt x="370378" y="829810"/>
                </a:cubicBezTo>
                <a:lnTo>
                  <a:pt x="367530" y="824730"/>
                </a:lnTo>
                <a:cubicBezTo>
                  <a:pt x="367299" y="824345"/>
                  <a:pt x="367145" y="823807"/>
                  <a:pt x="367145" y="823345"/>
                </a:cubicBezTo>
                <a:lnTo>
                  <a:pt x="367145" y="817726"/>
                </a:lnTo>
                <a:lnTo>
                  <a:pt x="367145" y="817726"/>
                </a:lnTo>
                <a:cubicBezTo>
                  <a:pt x="367145" y="817187"/>
                  <a:pt x="367299" y="816572"/>
                  <a:pt x="367684" y="816110"/>
                </a:cubicBezTo>
                <a:lnTo>
                  <a:pt x="371148" y="811184"/>
                </a:lnTo>
                <a:lnTo>
                  <a:pt x="371148" y="807566"/>
                </a:lnTo>
                <a:lnTo>
                  <a:pt x="370609" y="804641"/>
                </a:lnTo>
                <a:lnTo>
                  <a:pt x="369531" y="791556"/>
                </a:lnTo>
                <a:lnTo>
                  <a:pt x="368377" y="789632"/>
                </a:lnTo>
                <a:lnTo>
                  <a:pt x="366376" y="787631"/>
                </a:lnTo>
                <a:lnTo>
                  <a:pt x="359833" y="782166"/>
                </a:lnTo>
                <a:cubicBezTo>
                  <a:pt x="359525" y="781935"/>
                  <a:pt x="359295" y="781627"/>
                  <a:pt x="359141" y="781242"/>
                </a:cubicBezTo>
                <a:lnTo>
                  <a:pt x="355215" y="773392"/>
                </a:lnTo>
                <a:cubicBezTo>
                  <a:pt x="355061" y="773084"/>
                  <a:pt x="354984" y="772776"/>
                  <a:pt x="354907" y="772391"/>
                </a:cubicBezTo>
                <a:lnTo>
                  <a:pt x="352752" y="752071"/>
                </a:lnTo>
                <a:lnTo>
                  <a:pt x="347056" y="746837"/>
                </a:lnTo>
                <a:lnTo>
                  <a:pt x="339436" y="742527"/>
                </a:lnTo>
                <a:cubicBezTo>
                  <a:pt x="339282" y="742450"/>
                  <a:pt x="339052" y="742296"/>
                  <a:pt x="338897" y="742142"/>
                </a:cubicBezTo>
                <a:lnTo>
                  <a:pt x="322811" y="727133"/>
                </a:lnTo>
                <a:lnTo>
                  <a:pt x="302260" y="714894"/>
                </a:lnTo>
                <a:cubicBezTo>
                  <a:pt x="301413" y="714433"/>
                  <a:pt x="300951" y="713509"/>
                  <a:pt x="300874" y="712585"/>
                </a:cubicBezTo>
                <a:cubicBezTo>
                  <a:pt x="300874" y="711662"/>
                  <a:pt x="301259" y="710738"/>
                  <a:pt x="302106" y="710199"/>
                </a:cubicBezTo>
                <a:lnTo>
                  <a:pt x="313036" y="702502"/>
                </a:lnTo>
                <a:lnTo>
                  <a:pt x="330816" y="681413"/>
                </a:lnTo>
                <a:cubicBezTo>
                  <a:pt x="331047" y="681182"/>
                  <a:pt x="331278" y="680951"/>
                  <a:pt x="331585" y="680797"/>
                </a:cubicBezTo>
                <a:lnTo>
                  <a:pt x="338359" y="676872"/>
                </a:lnTo>
                <a:lnTo>
                  <a:pt x="344362" y="674408"/>
                </a:lnTo>
                <a:cubicBezTo>
                  <a:pt x="344593" y="674332"/>
                  <a:pt x="344824" y="674255"/>
                  <a:pt x="345055" y="674255"/>
                </a:cubicBezTo>
                <a:lnTo>
                  <a:pt x="353522" y="673100"/>
                </a:lnTo>
                <a:cubicBezTo>
                  <a:pt x="353830" y="673100"/>
                  <a:pt x="354138" y="673100"/>
                  <a:pt x="354368" y="673100"/>
                </a:cubicBezTo>
                <a:lnTo>
                  <a:pt x="360526" y="674255"/>
                </a:lnTo>
                <a:lnTo>
                  <a:pt x="364759" y="675409"/>
                </a:lnTo>
                <a:lnTo>
                  <a:pt x="370455" y="675871"/>
                </a:lnTo>
                <a:lnTo>
                  <a:pt x="373534" y="676487"/>
                </a:lnTo>
                <a:cubicBezTo>
                  <a:pt x="373996" y="676564"/>
                  <a:pt x="374381" y="676718"/>
                  <a:pt x="374689" y="677025"/>
                </a:cubicBezTo>
                <a:lnTo>
                  <a:pt x="379768" y="680951"/>
                </a:lnTo>
                <a:lnTo>
                  <a:pt x="382078" y="682029"/>
                </a:lnTo>
                <a:lnTo>
                  <a:pt x="395470" y="682029"/>
                </a:lnTo>
                <a:lnTo>
                  <a:pt x="402090" y="682567"/>
                </a:lnTo>
                <a:lnTo>
                  <a:pt x="404168" y="681336"/>
                </a:lnTo>
                <a:lnTo>
                  <a:pt x="419947" y="672330"/>
                </a:lnTo>
                <a:cubicBezTo>
                  <a:pt x="420177" y="672176"/>
                  <a:pt x="420485" y="672099"/>
                  <a:pt x="420793" y="672022"/>
                </a:cubicBezTo>
                <a:lnTo>
                  <a:pt x="423641" y="671484"/>
                </a:lnTo>
                <a:cubicBezTo>
                  <a:pt x="424257" y="671330"/>
                  <a:pt x="424873" y="671407"/>
                  <a:pt x="425412" y="671715"/>
                </a:cubicBezTo>
                <a:lnTo>
                  <a:pt x="427643" y="672869"/>
                </a:lnTo>
                <a:cubicBezTo>
                  <a:pt x="428106" y="673100"/>
                  <a:pt x="428490" y="673408"/>
                  <a:pt x="428721" y="673793"/>
                </a:cubicBezTo>
                <a:lnTo>
                  <a:pt x="431030" y="677333"/>
                </a:lnTo>
                <a:lnTo>
                  <a:pt x="433878" y="673716"/>
                </a:lnTo>
                <a:lnTo>
                  <a:pt x="422025" y="638618"/>
                </a:lnTo>
                <a:lnTo>
                  <a:pt x="412635" y="621069"/>
                </a:lnTo>
                <a:cubicBezTo>
                  <a:pt x="412250" y="620376"/>
                  <a:pt x="412173" y="619529"/>
                  <a:pt x="412480" y="618759"/>
                </a:cubicBezTo>
                <a:lnTo>
                  <a:pt x="414482" y="613218"/>
                </a:lnTo>
                <a:lnTo>
                  <a:pt x="413019" y="601980"/>
                </a:lnTo>
                <a:lnTo>
                  <a:pt x="397472" y="587510"/>
                </a:lnTo>
                <a:lnTo>
                  <a:pt x="393854" y="584893"/>
                </a:lnTo>
                <a:cubicBezTo>
                  <a:pt x="393623" y="584739"/>
                  <a:pt x="393392" y="584508"/>
                  <a:pt x="393238" y="584277"/>
                </a:cubicBezTo>
                <a:lnTo>
                  <a:pt x="371302" y="554490"/>
                </a:lnTo>
                <a:lnTo>
                  <a:pt x="365452" y="549256"/>
                </a:lnTo>
                <a:lnTo>
                  <a:pt x="360064" y="545561"/>
                </a:lnTo>
                <a:lnTo>
                  <a:pt x="355446" y="543560"/>
                </a:lnTo>
                <a:cubicBezTo>
                  <a:pt x="355061" y="543406"/>
                  <a:pt x="354676" y="543098"/>
                  <a:pt x="354368" y="542713"/>
                </a:cubicBezTo>
                <a:lnTo>
                  <a:pt x="350443" y="537633"/>
                </a:lnTo>
                <a:lnTo>
                  <a:pt x="340206" y="521701"/>
                </a:lnTo>
                <a:lnTo>
                  <a:pt x="328353" y="500765"/>
                </a:lnTo>
                <a:cubicBezTo>
                  <a:pt x="328199" y="500534"/>
                  <a:pt x="328122" y="500303"/>
                  <a:pt x="328045" y="500072"/>
                </a:cubicBezTo>
                <a:lnTo>
                  <a:pt x="326890" y="495608"/>
                </a:lnTo>
                <a:cubicBezTo>
                  <a:pt x="326813" y="495377"/>
                  <a:pt x="326813" y="495146"/>
                  <a:pt x="326813" y="494915"/>
                </a:cubicBezTo>
                <a:lnTo>
                  <a:pt x="326813" y="489296"/>
                </a:lnTo>
                <a:lnTo>
                  <a:pt x="326813" y="489296"/>
                </a:lnTo>
                <a:cubicBezTo>
                  <a:pt x="326813" y="489065"/>
                  <a:pt x="326890" y="488758"/>
                  <a:pt x="326890" y="488527"/>
                </a:cubicBezTo>
                <a:lnTo>
                  <a:pt x="331355" y="472286"/>
                </a:lnTo>
                <a:lnTo>
                  <a:pt x="333510" y="454660"/>
                </a:lnTo>
                <a:cubicBezTo>
                  <a:pt x="333587" y="454198"/>
                  <a:pt x="333741" y="453736"/>
                  <a:pt x="334049" y="453351"/>
                </a:cubicBezTo>
                <a:lnTo>
                  <a:pt x="340591" y="444577"/>
                </a:lnTo>
                <a:lnTo>
                  <a:pt x="344439" y="436418"/>
                </a:lnTo>
                <a:cubicBezTo>
                  <a:pt x="344593" y="436110"/>
                  <a:pt x="344747" y="435879"/>
                  <a:pt x="344978" y="435648"/>
                </a:cubicBezTo>
                <a:lnTo>
                  <a:pt x="348904" y="431723"/>
                </a:lnTo>
                <a:lnTo>
                  <a:pt x="354138" y="423718"/>
                </a:lnTo>
                <a:lnTo>
                  <a:pt x="366068" y="411172"/>
                </a:lnTo>
                <a:lnTo>
                  <a:pt x="369301" y="405784"/>
                </a:lnTo>
                <a:lnTo>
                  <a:pt x="375843" y="389236"/>
                </a:lnTo>
                <a:cubicBezTo>
                  <a:pt x="375997" y="388928"/>
                  <a:pt x="376228" y="388620"/>
                  <a:pt x="376459" y="388312"/>
                </a:cubicBezTo>
                <a:lnTo>
                  <a:pt x="383771" y="381000"/>
                </a:lnTo>
                <a:lnTo>
                  <a:pt x="388928" y="376382"/>
                </a:lnTo>
                <a:cubicBezTo>
                  <a:pt x="389236" y="376151"/>
                  <a:pt x="389544" y="375920"/>
                  <a:pt x="389928" y="375843"/>
                </a:cubicBezTo>
                <a:lnTo>
                  <a:pt x="395008" y="374150"/>
                </a:lnTo>
                <a:lnTo>
                  <a:pt x="408863" y="371225"/>
                </a:lnTo>
                <a:lnTo>
                  <a:pt x="413635" y="369609"/>
                </a:lnTo>
                <a:cubicBezTo>
                  <a:pt x="413943" y="369531"/>
                  <a:pt x="414251" y="369455"/>
                  <a:pt x="414559" y="369455"/>
                </a:cubicBezTo>
                <a:lnTo>
                  <a:pt x="417945" y="369455"/>
                </a:lnTo>
                <a:cubicBezTo>
                  <a:pt x="418176" y="369455"/>
                  <a:pt x="418407" y="369455"/>
                  <a:pt x="418715" y="369531"/>
                </a:cubicBezTo>
                <a:lnTo>
                  <a:pt x="424565" y="371148"/>
                </a:lnTo>
                <a:lnTo>
                  <a:pt x="427721" y="371148"/>
                </a:lnTo>
                <a:lnTo>
                  <a:pt x="441498" y="366915"/>
                </a:lnTo>
                <a:lnTo>
                  <a:pt x="454660" y="357601"/>
                </a:lnTo>
                <a:cubicBezTo>
                  <a:pt x="454968" y="357370"/>
                  <a:pt x="455276" y="357216"/>
                  <a:pt x="455661" y="357139"/>
                </a:cubicBezTo>
                <a:lnTo>
                  <a:pt x="460433" y="356062"/>
                </a:lnTo>
                <a:lnTo>
                  <a:pt x="465744" y="353676"/>
                </a:lnTo>
                <a:lnTo>
                  <a:pt x="470362" y="347980"/>
                </a:lnTo>
                <a:cubicBezTo>
                  <a:pt x="470670" y="347595"/>
                  <a:pt x="470977" y="347364"/>
                  <a:pt x="471439" y="347210"/>
                </a:cubicBezTo>
                <a:lnTo>
                  <a:pt x="475365" y="345517"/>
                </a:lnTo>
                <a:cubicBezTo>
                  <a:pt x="475596" y="345440"/>
                  <a:pt x="475904" y="345363"/>
                  <a:pt x="476135" y="345286"/>
                </a:cubicBezTo>
                <a:lnTo>
                  <a:pt x="484909" y="344209"/>
                </a:lnTo>
                <a:lnTo>
                  <a:pt x="486525" y="342900"/>
                </a:lnTo>
                <a:lnTo>
                  <a:pt x="490220" y="333972"/>
                </a:lnTo>
                <a:cubicBezTo>
                  <a:pt x="490528" y="333279"/>
                  <a:pt x="491067" y="332740"/>
                  <a:pt x="491759" y="332432"/>
                </a:cubicBezTo>
                <a:lnTo>
                  <a:pt x="494607" y="331278"/>
                </a:lnTo>
                <a:lnTo>
                  <a:pt x="505460" y="327814"/>
                </a:lnTo>
                <a:lnTo>
                  <a:pt x="513465" y="324273"/>
                </a:lnTo>
                <a:lnTo>
                  <a:pt x="515158" y="321887"/>
                </a:lnTo>
                <a:lnTo>
                  <a:pt x="514927" y="320425"/>
                </a:lnTo>
                <a:lnTo>
                  <a:pt x="512926" y="318039"/>
                </a:lnTo>
                <a:lnTo>
                  <a:pt x="509462" y="316038"/>
                </a:lnTo>
                <a:cubicBezTo>
                  <a:pt x="509231" y="315884"/>
                  <a:pt x="509078" y="315730"/>
                  <a:pt x="508847" y="315576"/>
                </a:cubicBezTo>
                <a:lnTo>
                  <a:pt x="507153" y="313882"/>
                </a:lnTo>
                <a:cubicBezTo>
                  <a:pt x="506845" y="313574"/>
                  <a:pt x="506614" y="313190"/>
                  <a:pt x="506461" y="312805"/>
                </a:cubicBezTo>
                <a:lnTo>
                  <a:pt x="505306" y="309418"/>
                </a:lnTo>
                <a:cubicBezTo>
                  <a:pt x="505152" y="308956"/>
                  <a:pt x="505152" y="308495"/>
                  <a:pt x="505229" y="307956"/>
                </a:cubicBezTo>
                <a:lnTo>
                  <a:pt x="506384" y="302337"/>
                </a:lnTo>
                <a:lnTo>
                  <a:pt x="506307" y="296718"/>
                </a:lnTo>
                <a:lnTo>
                  <a:pt x="504075" y="283095"/>
                </a:lnTo>
                <a:lnTo>
                  <a:pt x="502458" y="277861"/>
                </a:lnTo>
                <a:lnTo>
                  <a:pt x="499225" y="270933"/>
                </a:lnTo>
                <a:cubicBezTo>
                  <a:pt x="498840" y="270164"/>
                  <a:pt x="498917" y="269240"/>
                  <a:pt x="499302" y="268470"/>
                </a:cubicBezTo>
                <a:lnTo>
                  <a:pt x="509462" y="249382"/>
                </a:lnTo>
                <a:cubicBezTo>
                  <a:pt x="509616" y="249151"/>
                  <a:pt x="509770" y="248920"/>
                  <a:pt x="509924" y="248689"/>
                </a:cubicBezTo>
                <a:lnTo>
                  <a:pt x="513850" y="244764"/>
                </a:lnTo>
                <a:lnTo>
                  <a:pt x="518468" y="238298"/>
                </a:lnTo>
                <a:lnTo>
                  <a:pt x="517775" y="235142"/>
                </a:lnTo>
                <a:lnTo>
                  <a:pt x="514696" y="231602"/>
                </a:lnTo>
                <a:lnTo>
                  <a:pt x="509847" y="229139"/>
                </a:lnTo>
                <a:lnTo>
                  <a:pt x="503382" y="227522"/>
                </a:lnTo>
                <a:lnTo>
                  <a:pt x="498148" y="227061"/>
                </a:lnTo>
                <a:lnTo>
                  <a:pt x="493068" y="227599"/>
                </a:lnTo>
                <a:cubicBezTo>
                  <a:pt x="492529" y="227676"/>
                  <a:pt x="491990" y="227522"/>
                  <a:pt x="491528" y="227292"/>
                </a:cubicBezTo>
                <a:lnTo>
                  <a:pt x="488142" y="225598"/>
                </a:lnTo>
                <a:cubicBezTo>
                  <a:pt x="486833" y="224982"/>
                  <a:pt x="486218" y="223366"/>
                  <a:pt x="486756" y="222058"/>
                </a:cubicBezTo>
                <a:lnTo>
                  <a:pt x="488988" y="216439"/>
                </a:lnTo>
                <a:cubicBezTo>
                  <a:pt x="489065" y="216285"/>
                  <a:pt x="489142" y="216054"/>
                  <a:pt x="489296" y="215900"/>
                </a:cubicBezTo>
                <a:lnTo>
                  <a:pt x="501304" y="197889"/>
                </a:lnTo>
                <a:lnTo>
                  <a:pt x="501689" y="194579"/>
                </a:lnTo>
                <a:lnTo>
                  <a:pt x="493992" y="167024"/>
                </a:lnTo>
                <a:lnTo>
                  <a:pt x="491682" y="150938"/>
                </a:lnTo>
                <a:lnTo>
                  <a:pt x="490220" y="146704"/>
                </a:lnTo>
                <a:lnTo>
                  <a:pt x="485910" y="139623"/>
                </a:lnTo>
                <a:cubicBezTo>
                  <a:pt x="485756" y="139315"/>
                  <a:pt x="485602" y="139007"/>
                  <a:pt x="485525" y="138699"/>
                </a:cubicBezTo>
                <a:lnTo>
                  <a:pt x="484986" y="135851"/>
                </a:lnTo>
                <a:lnTo>
                  <a:pt x="484909" y="131387"/>
                </a:lnTo>
                <a:cubicBezTo>
                  <a:pt x="484909" y="131156"/>
                  <a:pt x="484909" y="130925"/>
                  <a:pt x="484986" y="130772"/>
                </a:cubicBezTo>
                <a:lnTo>
                  <a:pt x="487218" y="121227"/>
                </a:lnTo>
                <a:lnTo>
                  <a:pt x="489450" y="115608"/>
                </a:lnTo>
                <a:lnTo>
                  <a:pt x="490528" y="95827"/>
                </a:lnTo>
                <a:lnTo>
                  <a:pt x="491143" y="91132"/>
                </a:lnTo>
                <a:lnTo>
                  <a:pt x="491143" y="86976"/>
                </a:lnTo>
                <a:lnTo>
                  <a:pt x="490066" y="81896"/>
                </a:lnTo>
                <a:cubicBezTo>
                  <a:pt x="489912" y="81203"/>
                  <a:pt x="490066" y="80510"/>
                  <a:pt x="490374" y="79972"/>
                </a:cubicBezTo>
                <a:lnTo>
                  <a:pt x="492606" y="76046"/>
                </a:lnTo>
                <a:cubicBezTo>
                  <a:pt x="492991" y="75430"/>
                  <a:pt x="493530" y="74968"/>
                  <a:pt x="494222" y="74738"/>
                </a:cubicBezTo>
                <a:lnTo>
                  <a:pt x="499148" y="73275"/>
                </a:lnTo>
                <a:lnTo>
                  <a:pt x="500303" y="72121"/>
                </a:lnTo>
                <a:lnTo>
                  <a:pt x="505075" y="65655"/>
                </a:lnTo>
                <a:cubicBezTo>
                  <a:pt x="505306" y="65347"/>
                  <a:pt x="505537" y="65116"/>
                  <a:pt x="505845" y="64962"/>
                </a:cubicBezTo>
                <a:lnTo>
                  <a:pt x="509693" y="62576"/>
                </a:lnTo>
                <a:lnTo>
                  <a:pt x="511002" y="59882"/>
                </a:lnTo>
                <a:lnTo>
                  <a:pt x="517929" y="38870"/>
                </a:lnTo>
                <a:lnTo>
                  <a:pt x="517159" y="31327"/>
                </a:lnTo>
                <a:lnTo>
                  <a:pt x="509539" y="31327"/>
                </a:lnTo>
                <a:lnTo>
                  <a:pt x="466975" y="34713"/>
                </a:lnTo>
                <a:lnTo>
                  <a:pt x="421024" y="31327"/>
                </a:lnTo>
                <a:cubicBezTo>
                  <a:pt x="420793" y="31327"/>
                  <a:pt x="420639" y="31250"/>
                  <a:pt x="420409" y="31173"/>
                </a:cubicBezTo>
                <a:lnTo>
                  <a:pt x="405784" y="26708"/>
                </a:lnTo>
                <a:cubicBezTo>
                  <a:pt x="405553" y="26632"/>
                  <a:pt x="405399" y="26555"/>
                  <a:pt x="405168" y="26478"/>
                </a:cubicBezTo>
                <a:lnTo>
                  <a:pt x="393161" y="19396"/>
                </a:lnTo>
                <a:lnTo>
                  <a:pt x="376151" y="15548"/>
                </a:lnTo>
                <a:lnTo>
                  <a:pt x="372918" y="14316"/>
                </a:lnTo>
                <a:cubicBezTo>
                  <a:pt x="372610" y="14162"/>
                  <a:pt x="372302" y="14008"/>
                  <a:pt x="372071" y="13778"/>
                </a:cubicBezTo>
                <a:lnTo>
                  <a:pt x="365298" y="7620"/>
                </a:lnTo>
                <a:lnTo>
                  <a:pt x="359679" y="3541"/>
                </a:lnTo>
                <a:lnTo>
                  <a:pt x="353060" y="1001"/>
                </a:lnTo>
                <a:lnTo>
                  <a:pt x="344439" y="0"/>
                </a:lnTo>
                <a:lnTo>
                  <a:pt x="339898" y="1616"/>
                </a:lnTo>
                <a:lnTo>
                  <a:pt x="339590" y="3310"/>
                </a:lnTo>
                <a:cubicBezTo>
                  <a:pt x="339359" y="4618"/>
                  <a:pt x="338205" y="5542"/>
                  <a:pt x="336819" y="5542"/>
                </a:cubicBezTo>
                <a:lnTo>
                  <a:pt x="333972" y="5542"/>
                </a:lnTo>
                <a:cubicBezTo>
                  <a:pt x="333202" y="5542"/>
                  <a:pt x="332509" y="5234"/>
                  <a:pt x="331970" y="4695"/>
                </a:cubicBezTo>
                <a:lnTo>
                  <a:pt x="331355" y="4079"/>
                </a:lnTo>
                <a:lnTo>
                  <a:pt x="329738" y="7312"/>
                </a:lnTo>
                <a:cubicBezTo>
                  <a:pt x="329430" y="7851"/>
                  <a:pt x="329045" y="8313"/>
                  <a:pt x="328507" y="8544"/>
                </a:cubicBezTo>
                <a:lnTo>
                  <a:pt x="325120" y="10237"/>
                </a:lnTo>
                <a:cubicBezTo>
                  <a:pt x="324427" y="10622"/>
                  <a:pt x="323581" y="10622"/>
                  <a:pt x="322888" y="10391"/>
                </a:cubicBezTo>
                <a:lnTo>
                  <a:pt x="318424" y="8698"/>
                </a:lnTo>
                <a:cubicBezTo>
                  <a:pt x="317731" y="8467"/>
                  <a:pt x="317192" y="7928"/>
                  <a:pt x="316884" y="7312"/>
                </a:cubicBezTo>
                <a:lnTo>
                  <a:pt x="315961" y="5465"/>
                </a:lnTo>
                <a:cubicBezTo>
                  <a:pt x="315730" y="6773"/>
                  <a:pt x="314575" y="7697"/>
                  <a:pt x="313190" y="7697"/>
                </a:cubicBezTo>
                <a:lnTo>
                  <a:pt x="310342" y="7697"/>
                </a:lnTo>
                <a:cubicBezTo>
                  <a:pt x="309803" y="7697"/>
                  <a:pt x="309264" y="7543"/>
                  <a:pt x="308803" y="7235"/>
                </a:cubicBezTo>
                <a:lnTo>
                  <a:pt x="305339" y="12161"/>
                </a:lnTo>
                <a:cubicBezTo>
                  <a:pt x="304723" y="13008"/>
                  <a:pt x="303799" y="13470"/>
                  <a:pt x="302722" y="13316"/>
                </a:cubicBezTo>
                <a:cubicBezTo>
                  <a:pt x="301952" y="13239"/>
                  <a:pt x="301182" y="12777"/>
                  <a:pt x="300721" y="12161"/>
                </a:cubicBezTo>
                <a:cubicBezTo>
                  <a:pt x="300567" y="12854"/>
                  <a:pt x="300259" y="13393"/>
                  <a:pt x="299720" y="13855"/>
                </a:cubicBezTo>
                <a:lnTo>
                  <a:pt x="296872" y="16087"/>
                </a:lnTo>
                <a:cubicBezTo>
                  <a:pt x="296179" y="16625"/>
                  <a:pt x="295256" y="16856"/>
                  <a:pt x="294409" y="16625"/>
                </a:cubicBezTo>
                <a:lnTo>
                  <a:pt x="290253" y="15548"/>
                </a:lnTo>
                <a:lnTo>
                  <a:pt x="286096" y="15548"/>
                </a:lnTo>
                <a:lnTo>
                  <a:pt x="282171" y="23014"/>
                </a:lnTo>
                <a:lnTo>
                  <a:pt x="282171" y="26247"/>
                </a:lnTo>
                <a:cubicBezTo>
                  <a:pt x="282171" y="27016"/>
                  <a:pt x="281863" y="27709"/>
                  <a:pt x="281324" y="28248"/>
                </a:cubicBezTo>
                <a:lnTo>
                  <a:pt x="276244" y="33328"/>
                </a:lnTo>
                <a:lnTo>
                  <a:pt x="269625" y="43026"/>
                </a:lnTo>
                <a:lnTo>
                  <a:pt x="269317" y="45489"/>
                </a:lnTo>
                <a:lnTo>
                  <a:pt x="270625" y="46798"/>
                </a:lnTo>
                <a:cubicBezTo>
                  <a:pt x="271241" y="47413"/>
                  <a:pt x="271549" y="48260"/>
                  <a:pt x="271395" y="49107"/>
                </a:cubicBezTo>
                <a:lnTo>
                  <a:pt x="270856" y="53571"/>
                </a:lnTo>
                <a:cubicBezTo>
                  <a:pt x="270779" y="54187"/>
                  <a:pt x="270472" y="54802"/>
                  <a:pt x="270087" y="55187"/>
                </a:cubicBezTo>
                <a:lnTo>
                  <a:pt x="266777" y="58497"/>
                </a:lnTo>
                <a:lnTo>
                  <a:pt x="267470" y="60806"/>
                </a:lnTo>
                <a:lnTo>
                  <a:pt x="270625" y="67041"/>
                </a:lnTo>
                <a:lnTo>
                  <a:pt x="271934" y="71428"/>
                </a:lnTo>
                <a:cubicBezTo>
                  <a:pt x="272011" y="71813"/>
                  <a:pt x="272088" y="72198"/>
                  <a:pt x="272011" y="72582"/>
                </a:cubicBezTo>
                <a:lnTo>
                  <a:pt x="271472" y="76508"/>
                </a:lnTo>
                <a:cubicBezTo>
                  <a:pt x="271472" y="76662"/>
                  <a:pt x="271395" y="76893"/>
                  <a:pt x="271318" y="77047"/>
                </a:cubicBezTo>
                <a:lnTo>
                  <a:pt x="269240" y="82742"/>
                </a:lnTo>
                <a:lnTo>
                  <a:pt x="269240" y="86283"/>
                </a:lnTo>
                <a:lnTo>
                  <a:pt x="270087" y="88746"/>
                </a:lnTo>
                <a:lnTo>
                  <a:pt x="275397" y="95058"/>
                </a:lnTo>
                <a:cubicBezTo>
                  <a:pt x="275705" y="95365"/>
                  <a:pt x="275859" y="95750"/>
                  <a:pt x="275936" y="96212"/>
                </a:cubicBezTo>
                <a:lnTo>
                  <a:pt x="277091" y="100676"/>
                </a:lnTo>
                <a:cubicBezTo>
                  <a:pt x="277245" y="101215"/>
                  <a:pt x="277168" y="101831"/>
                  <a:pt x="276937" y="102370"/>
                </a:cubicBezTo>
                <a:lnTo>
                  <a:pt x="275782" y="105218"/>
                </a:lnTo>
                <a:cubicBezTo>
                  <a:pt x="275705" y="105371"/>
                  <a:pt x="275628" y="105602"/>
                  <a:pt x="275474" y="105756"/>
                </a:cubicBezTo>
                <a:lnTo>
                  <a:pt x="251845" y="140624"/>
                </a:lnTo>
                <a:lnTo>
                  <a:pt x="248304" y="148321"/>
                </a:lnTo>
                <a:lnTo>
                  <a:pt x="245533" y="162637"/>
                </a:lnTo>
                <a:cubicBezTo>
                  <a:pt x="245456" y="162868"/>
                  <a:pt x="245379" y="163099"/>
                  <a:pt x="245302" y="163330"/>
                </a:cubicBezTo>
                <a:lnTo>
                  <a:pt x="244148" y="165562"/>
                </a:lnTo>
                <a:cubicBezTo>
                  <a:pt x="244071" y="165716"/>
                  <a:pt x="243917" y="165947"/>
                  <a:pt x="243840" y="166101"/>
                </a:cubicBezTo>
                <a:lnTo>
                  <a:pt x="238991" y="172027"/>
                </a:lnTo>
                <a:lnTo>
                  <a:pt x="233218" y="184650"/>
                </a:lnTo>
                <a:lnTo>
                  <a:pt x="233218" y="197504"/>
                </a:lnTo>
                <a:cubicBezTo>
                  <a:pt x="233218" y="197966"/>
                  <a:pt x="233064" y="198428"/>
                  <a:pt x="232833" y="198890"/>
                </a:cubicBezTo>
                <a:lnTo>
                  <a:pt x="221827" y="218748"/>
                </a:lnTo>
                <a:lnTo>
                  <a:pt x="221365" y="221673"/>
                </a:lnTo>
                <a:cubicBezTo>
                  <a:pt x="221211" y="222442"/>
                  <a:pt x="220826" y="223135"/>
                  <a:pt x="220133" y="223520"/>
                </a:cubicBezTo>
                <a:lnTo>
                  <a:pt x="218440" y="224675"/>
                </a:lnTo>
                <a:lnTo>
                  <a:pt x="211590" y="231602"/>
                </a:lnTo>
                <a:cubicBezTo>
                  <a:pt x="211359" y="231833"/>
                  <a:pt x="211128" y="231987"/>
                  <a:pt x="210897" y="232141"/>
                </a:cubicBezTo>
                <a:lnTo>
                  <a:pt x="207510" y="233834"/>
                </a:lnTo>
                <a:cubicBezTo>
                  <a:pt x="207279" y="233911"/>
                  <a:pt x="207049" y="233988"/>
                  <a:pt x="206818" y="234065"/>
                </a:cubicBezTo>
                <a:lnTo>
                  <a:pt x="203970" y="234604"/>
                </a:lnTo>
                <a:lnTo>
                  <a:pt x="188422" y="235758"/>
                </a:lnTo>
                <a:cubicBezTo>
                  <a:pt x="188191" y="235758"/>
                  <a:pt x="187883" y="235758"/>
                  <a:pt x="187652" y="235681"/>
                </a:cubicBezTo>
                <a:lnTo>
                  <a:pt x="182033" y="234527"/>
                </a:lnTo>
                <a:cubicBezTo>
                  <a:pt x="181340" y="234373"/>
                  <a:pt x="180725" y="233988"/>
                  <a:pt x="180340" y="233449"/>
                </a:cubicBezTo>
                <a:lnTo>
                  <a:pt x="176953" y="228985"/>
                </a:lnTo>
                <a:cubicBezTo>
                  <a:pt x="176645" y="228600"/>
                  <a:pt x="176415" y="228061"/>
                  <a:pt x="176415" y="227522"/>
                </a:cubicBezTo>
                <a:lnTo>
                  <a:pt x="174721" y="209281"/>
                </a:lnTo>
                <a:lnTo>
                  <a:pt x="172797" y="202892"/>
                </a:lnTo>
                <a:lnTo>
                  <a:pt x="168795" y="198890"/>
                </a:lnTo>
                <a:lnTo>
                  <a:pt x="166716" y="198428"/>
                </a:lnTo>
                <a:lnTo>
                  <a:pt x="166716" y="198505"/>
                </a:lnTo>
                <a:cubicBezTo>
                  <a:pt x="166947" y="199351"/>
                  <a:pt x="166716" y="200275"/>
                  <a:pt x="166177" y="200968"/>
                </a:cubicBezTo>
                <a:lnTo>
                  <a:pt x="161482" y="207279"/>
                </a:lnTo>
                <a:lnTo>
                  <a:pt x="160174" y="211205"/>
                </a:lnTo>
                <a:lnTo>
                  <a:pt x="161098" y="215669"/>
                </a:lnTo>
                <a:lnTo>
                  <a:pt x="162483" y="218055"/>
                </a:lnTo>
                <a:lnTo>
                  <a:pt x="163560" y="218209"/>
                </a:lnTo>
                <a:lnTo>
                  <a:pt x="166639" y="216439"/>
                </a:lnTo>
                <a:cubicBezTo>
                  <a:pt x="167640" y="215900"/>
                  <a:pt x="168871" y="215977"/>
                  <a:pt x="169718" y="216670"/>
                </a:cubicBezTo>
                <a:cubicBezTo>
                  <a:pt x="170642" y="217362"/>
                  <a:pt x="171027" y="218517"/>
                  <a:pt x="170719" y="219595"/>
                </a:cubicBezTo>
                <a:lnTo>
                  <a:pt x="169026" y="226368"/>
                </a:lnTo>
                <a:cubicBezTo>
                  <a:pt x="168871" y="226984"/>
                  <a:pt x="168487" y="227522"/>
                  <a:pt x="167948" y="227907"/>
                </a:cubicBezTo>
                <a:lnTo>
                  <a:pt x="163484" y="231294"/>
                </a:lnTo>
                <a:cubicBezTo>
                  <a:pt x="163022" y="231679"/>
                  <a:pt x="162406" y="231833"/>
                  <a:pt x="161790" y="231833"/>
                </a:cubicBezTo>
                <a:lnTo>
                  <a:pt x="155633" y="231833"/>
                </a:lnTo>
                <a:cubicBezTo>
                  <a:pt x="155248" y="231833"/>
                  <a:pt x="154940" y="231756"/>
                  <a:pt x="154555" y="231602"/>
                </a:cubicBezTo>
                <a:lnTo>
                  <a:pt x="148936" y="229370"/>
                </a:lnTo>
                <a:cubicBezTo>
                  <a:pt x="147936" y="228985"/>
                  <a:pt x="147243" y="227984"/>
                  <a:pt x="147166" y="226830"/>
                </a:cubicBezTo>
                <a:lnTo>
                  <a:pt x="146627" y="212205"/>
                </a:lnTo>
                <a:lnTo>
                  <a:pt x="146781" y="210974"/>
                </a:lnTo>
                <a:lnTo>
                  <a:pt x="146088" y="210974"/>
                </a:lnTo>
                <a:cubicBezTo>
                  <a:pt x="145550" y="210974"/>
                  <a:pt x="145088" y="210820"/>
                  <a:pt x="144626" y="210589"/>
                </a:cubicBezTo>
                <a:lnTo>
                  <a:pt x="141778" y="208896"/>
                </a:lnTo>
                <a:cubicBezTo>
                  <a:pt x="141316" y="208588"/>
                  <a:pt x="140931" y="208203"/>
                  <a:pt x="140700" y="207741"/>
                </a:cubicBezTo>
                <a:lnTo>
                  <a:pt x="140316" y="207048"/>
                </a:lnTo>
                <a:lnTo>
                  <a:pt x="139161" y="211667"/>
                </a:lnTo>
                <a:lnTo>
                  <a:pt x="136852" y="218132"/>
                </a:lnTo>
                <a:cubicBezTo>
                  <a:pt x="136544" y="218902"/>
                  <a:pt x="135928" y="219595"/>
                  <a:pt x="135082" y="219825"/>
                </a:cubicBezTo>
                <a:lnTo>
                  <a:pt x="130002" y="221519"/>
                </a:lnTo>
                <a:cubicBezTo>
                  <a:pt x="128847" y="221904"/>
                  <a:pt x="127616" y="221519"/>
                  <a:pt x="126923" y="220595"/>
                </a:cubicBezTo>
                <a:lnTo>
                  <a:pt x="124691" y="217747"/>
                </a:lnTo>
                <a:cubicBezTo>
                  <a:pt x="124383" y="217285"/>
                  <a:pt x="124152" y="216824"/>
                  <a:pt x="124075" y="216285"/>
                </a:cubicBezTo>
                <a:lnTo>
                  <a:pt x="123536" y="210666"/>
                </a:lnTo>
                <a:lnTo>
                  <a:pt x="123536" y="198582"/>
                </a:lnTo>
                <a:cubicBezTo>
                  <a:pt x="123536" y="198351"/>
                  <a:pt x="123536" y="198197"/>
                  <a:pt x="123613" y="197966"/>
                </a:cubicBezTo>
                <a:lnTo>
                  <a:pt x="124768" y="192886"/>
                </a:lnTo>
                <a:lnTo>
                  <a:pt x="127077" y="184881"/>
                </a:lnTo>
                <a:lnTo>
                  <a:pt x="130002" y="178262"/>
                </a:lnTo>
                <a:cubicBezTo>
                  <a:pt x="130233" y="177723"/>
                  <a:pt x="130617" y="177338"/>
                  <a:pt x="131079" y="177030"/>
                </a:cubicBezTo>
                <a:lnTo>
                  <a:pt x="133927" y="175337"/>
                </a:lnTo>
                <a:cubicBezTo>
                  <a:pt x="134774" y="174875"/>
                  <a:pt x="135775" y="174798"/>
                  <a:pt x="136621" y="175260"/>
                </a:cubicBezTo>
                <a:lnTo>
                  <a:pt x="141624" y="177800"/>
                </a:lnTo>
                <a:lnTo>
                  <a:pt x="149937" y="177800"/>
                </a:lnTo>
                <a:cubicBezTo>
                  <a:pt x="150783" y="177800"/>
                  <a:pt x="151553" y="178185"/>
                  <a:pt x="152092" y="178801"/>
                </a:cubicBezTo>
                <a:lnTo>
                  <a:pt x="152785" y="179647"/>
                </a:lnTo>
                <a:lnTo>
                  <a:pt x="154555" y="177646"/>
                </a:lnTo>
                <a:cubicBezTo>
                  <a:pt x="155556" y="176491"/>
                  <a:pt x="157249" y="176338"/>
                  <a:pt x="158404" y="177261"/>
                </a:cubicBezTo>
                <a:lnTo>
                  <a:pt x="165023" y="182726"/>
                </a:lnTo>
                <a:lnTo>
                  <a:pt x="161482" y="175876"/>
                </a:lnTo>
                <a:lnTo>
                  <a:pt x="156864" y="164407"/>
                </a:lnTo>
                <a:cubicBezTo>
                  <a:pt x="156633" y="163792"/>
                  <a:pt x="156633" y="163099"/>
                  <a:pt x="156787" y="162483"/>
                </a:cubicBezTo>
                <a:lnTo>
                  <a:pt x="158480" y="157403"/>
                </a:lnTo>
                <a:cubicBezTo>
                  <a:pt x="158712" y="156710"/>
                  <a:pt x="159250" y="156095"/>
                  <a:pt x="159866" y="155787"/>
                </a:cubicBezTo>
                <a:lnTo>
                  <a:pt x="161713" y="154863"/>
                </a:lnTo>
                <a:lnTo>
                  <a:pt x="161713" y="152631"/>
                </a:lnTo>
                <a:lnTo>
                  <a:pt x="161174" y="148475"/>
                </a:lnTo>
                <a:cubicBezTo>
                  <a:pt x="161098" y="148090"/>
                  <a:pt x="161174" y="147628"/>
                  <a:pt x="161329" y="147243"/>
                </a:cubicBezTo>
                <a:lnTo>
                  <a:pt x="162483" y="143856"/>
                </a:lnTo>
                <a:cubicBezTo>
                  <a:pt x="162714" y="143087"/>
                  <a:pt x="163330" y="142394"/>
                  <a:pt x="164176" y="142086"/>
                </a:cubicBezTo>
                <a:lnTo>
                  <a:pt x="168102" y="140624"/>
                </a:lnTo>
                <a:lnTo>
                  <a:pt x="157480" y="139084"/>
                </a:lnTo>
                <a:lnTo>
                  <a:pt x="138699" y="134543"/>
                </a:lnTo>
                <a:lnTo>
                  <a:pt x="110298" y="124922"/>
                </a:lnTo>
                <a:lnTo>
                  <a:pt x="73583" y="109682"/>
                </a:lnTo>
                <a:lnTo>
                  <a:pt x="45104" y="100215"/>
                </a:lnTo>
                <a:lnTo>
                  <a:pt x="37176" y="96058"/>
                </a:lnTo>
                <a:lnTo>
                  <a:pt x="37946" y="100445"/>
                </a:lnTo>
                <a:lnTo>
                  <a:pt x="40717" y="10475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7" name="Forma libre: forma 81">
            <a:extLst>
              <a:ext uri="{FF2B5EF4-FFF2-40B4-BE49-F238E27FC236}">
                <a16:creationId xmlns:a16="http://schemas.microsoft.com/office/drawing/2014/main" id="{5330B98E-38C2-23E6-1C0F-0AF612ADA202}"/>
              </a:ext>
            </a:extLst>
          </p:cNvPr>
          <p:cNvSpPr/>
          <p:nvPr/>
        </p:nvSpPr>
        <p:spPr>
          <a:xfrm>
            <a:off x="8955156" y="1208003"/>
            <a:ext cx="348576" cy="934265"/>
          </a:xfrm>
          <a:custGeom>
            <a:avLst/>
            <a:gdLst>
              <a:gd name="connsiteX0" fmla="*/ 448579 w 453967"/>
              <a:gd name="connsiteY0" fmla="*/ 170565 h 1216736"/>
              <a:gd name="connsiteX1" fmla="*/ 434186 w 453967"/>
              <a:gd name="connsiteY1" fmla="*/ 176645 h 1216736"/>
              <a:gd name="connsiteX2" fmla="*/ 427644 w 453967"/>
              <a:gd name="connsiteY2" fmla="*/ 178493 h 1216736"/>
              <a:gd name="connsiteX3" fmla="*/ 420639 w 453967"/>
              <a:gd name="connsiteY3" fmla="*/ 179647 h 1216736"/>
              <a:gd name="connsiteX4" fmla="*/ 419947 w 453967"/>
              <a:gd name="connsiteY4" fmla="*/ 179647 h 1216736"/>
              <a:gd name="connsiteX5" fmla="*/ 413173 w 453967"/>
              <a:gd name="connsiteY5" fmla="*/ 179109 h 1216736"/>
              <a:gd name="connsiteX6" fmla="*/ 407247 w 453967"/>
              <a:gd name="connsiteY6" fmla="*/ 177954 h 1216736"/>
              <a:gd name="connsiteX7" fmla="*/ 399934 w 453967"/>
              <a:gd name="connsiteY7" fmla="*/ 174952 h 1216736"/>
              <a:gd name="connsiteX8" fmla="*/ 395316 w 453967"/>
              <a:gd name="connsiteY8" fmla="*/ 174105 h 1216736"/>
              <a:gd name="connsiteX9" fmla="*/ 388851 w 453967"/>
              <a:gd name="connsiteY9" fmla="*/ 175106 h 1216736"/>
              <a:gd name="connsiteX10" fmla="*/ 382462 w 453967"/>
              <a:gd name="connsiteY10" fmla="*/ 177800 h 1216736"/>
              <a:gd name="connsiteX11" fmla="*/ 376536 w 453967"/>
              <a:gd name="connsiteY11" fmla="*/ 179570 h 1216736"/>
              <a:gd name="connsiteX12" fmla="*/ 374458 w 453967"/>
              <a:gd name="connsiteY12" fmla="*/ 179416 h 1216736"/>
              <a:gd name="connsiteX13" fmla="*/ 371071 w 453967"/>
              <a:gd name="connsiteY13" fmla="*/ 177723 h 1216736"/>
              <a:gd name="connsiteX14" fmla="*/ 369685 w 453967"/>
              <a:gd name="connsiteY14" fmla="*/ 176107 h 1216736"/>
              <a:gd name="connsiteX15" fmla="*/ 367453 w 453967"/>
              <a:gd name="connsiteY15" fmla="*/ 169333 h 1216736"/>
              <a:gd name="connsiteX16" fmla="*/ 365452 w 453967"/>
              <a:gd name="connsiteY16" fmla="*/ 164330 h 1216736"/>
              <a:gd name="connsiteX17" fmla="*/ 361834 w 453967"/>
              <a:gd name="connsiteY17" fmla="*/ 160251 h 1216736"/>
              <a:gd name="connsiteX18" fmla="*/ 355292 w 453967"/>
              <a:gd name="connsiteY18" fmla="*/ 158250 h 1216736"/>
              <a:gd name="connsiteX19" fmla="*/ 353522 w 453967"/>
              <a:gd name="connsiteY19" fmla="*/ 156633 h 1216736"/>
              <a:gd name="connsiteX20" fmla="*/ 353599 w 453967"/>
              <a:gd name="connsiteY20" fmla="*/ 154247 h 1216736"/>
              <a:gd name="connsiteX21" fmla="*/ 358140 w 453967"/>
              <a:gd name="connsiteY21" fmla="*/ 145704 h 1216736"/>
              <a:gd name="connsiteX22" fmla="*/ 359294 w 453967"/>
              <a:gd name="connsiteY22" fmla="*/ 144549 h 1216736"/>
              <a:gd name="connsiteX23" fmla="*/ 362989 w 453967"/>
              <a:gd name="connsiteY23" fmla="*/ 142702 h 1216736"/>
              <a:gd name="connsiteX24" fmla="*/ 369916 w 453967"/>
              <a:gd name="connsiteY24" fmla="*/ 129463 h 1216736"/>
              <a:gd name="connsiteX25" fmla="*/ 371071 w 453967"/>
              <a:gd name="connsiteY25" fmla="*/ 128308 h 1216736"/>
              <a:gd name="connsiteX26" fmla="*/ 375150 w 453967"/>
              <a:gd name="connsiteY26" fmla="*/ 125999 h 1216736"/>
              <a:gd name="connsiteX27" fmla="*/ 379307 w 453967"/>
              <a:gd name="connsiteY27" fmla="*/ 113530 h 1216736"/>
              <a:gd name="connsiteX28" fmla="*/ 379768 w 453967"/>
              <a:gd name="connsiteY28" fmla="*/ 112607 h 1216736"/>
              <a:gd name="connsiteX29" fmla="*/ 384541 w 453967"/>
              <a:gd name="connsiteY29" fmla="*/ 106757 h 1216736"/>
              <a:gd name="connsiteX30" fmla="*/ 389467 w 453967"/>
              <a:gd name="connsiteY30" fmla="*/ 93672 h 1216736"/>
              <a:gd name="connsiteX31" fmla="*/ 389851 w 453967"/>
              <a:gd name="connsiteY31" fmla="*/ 92979 h 1216736"/>
              <a:gd name="connsiteX32" fmla="*/ 393238 w 453967"/>
              <a:gd name="connsiteY32" fmla="*/ 88361 h 1216736"/>
              <a:gd name="connsiteX33" fmla="*/ 390544 w 453967"/>
              <a:gd name="connsiteY33" fmla="*/ 84128 h 1216736"/>
              <a:gd name="connsiteX34" fmla="*/ 376228 w 453967"/>
              <a:gd name="connsiteY34" fmla="*/ 72044 h 1216736"/>
              <a:gd name="connsiteX35" fmla="*/ 361758 w 453967"/>
              <a:gd name="connsiteY35" fmla="*/ 63500 h 1216736"/>
              <a:gd name="connsiteX36" fmla="*/ 350905 w 453967"/>
              <a:gd name="connsiteY36" fmla="*/ 60806 h 1216736"/>
              <a:gd name="connsiteX37" fmla="*/ 350135 w 453967"/>
              <a:gd name="connsiteY37" fmla="*/ 60498 h 1216736"/>
              <a:gd name="connsiteX38" fmla="*/ 340283 w 453967"/>
              <a:gd name="connsiteY38" fmla="*/ 54495 h 1216736"/>
              <a:gd name="connsiteX39" fmla="*/ 329353 w 453967"/>
              <a:gd name="connsiteY39" fmla="*/ 51262 h 1216736"/>
              <a:gd name="connsiteX40" fmla="*/ 327660 w 453967"/>
              <a:gd name="connsiteY40" fmla="*/ 49799 h 1216736"/>
              <a:gd name="connsiteX41" fmla="*/ 324812 w 453967"/>
              <a:gd name="connsiteY41" fmla="*/ 44181 h 1216736"/>
              <a:gd name="connsiteX42" fmla="*/ 324581 w 453967"/>
              <a:gd name="connsiteY42" fmla="*/ 42487 h 1216736"/>
              <a:gd name="connsiteX43" fmla="*/ 325120 w 453967"/>
              <a:gd name="connsiteY43" fmla="*/ 38562 h 1216736"/>
              <a:gd name="connsiteX44" fmla="*/ 326890 w 453967"/>
              <a:gd name="connsiteY44" fmla="*/ 33020 h 1216736"/>
              <a:gd name="connsiteX45" fmla="*/ 327275 w 453967"/>
              <a:gd name="connsiteY45" fmla="*/ 29479 h 1216736"/>
              <a:gd name="connsiteX46" fmla="*/ 325659 w 453967"/>
              <a:gd name="connsiteY46" fmla="*/ 19704 h 1216736"/>
              <a:gd name="connsiteX47" fmla="*/ 324119 w 453967"/>
              <a:gd name="connsiteY47" fmla="*/ 13701 h 1216736"/>
              <a:gd name="connsiteX48" fmla="*/ 320271 w 453967"/>
              <a:gd name="connsiteY48" fmla="*/ 8390 h 1216736"/>
              <a:gd name="connsiteX49" fmla="*/ 316422 w 453967"/>
              <a:gd name="connsiteY49" fmla="*/ 5850 h 1216736"/>
              <a:gd name="connsiteX50" fmla="*/ 310650 w 453967"/>
              <a:gd name="connsiteY50" fmla="*/ 6311 h 1216736"/>
              <a:gd name="connsiteX51" fmla="*/ 309803 w 453967"/>
              <a:gd name="connsiteY51" fmla="*/ 6235 h 1216736"/>
              <a:gd name="connsiteX52" fmla="*/ 296333 w 453967"/>
              <a:gd name="connsiteY52" fmla="*/ 3387 h 1216736"/>
              <a:gd name="connsiteX53" fmla="*/ 286635 w 453967"/>
              <a:gd name="connsiteY53" fmla="*/ 2848 h 1216736"/>
              <a:gd name="connsiteX54" fmla="*/ 277784 w 453967"/>
              <a:gd name="connsiteY54" fmla="*/ 1078 h 1216736"/>
              <a:gd name="connsiteX55" fmla="*/ 253461 w 453967"/>
              <a:gd name="connsiteY55" fmla="*/ 0 h 1216736"/>
              <a:gd name="connsiteX56" fmla="*/ 198197 w 453967"/>
              <a:gd name="connsiteY56" fmla="*/ 7543 h 1216736"/>
              <a:gd name="connsiteX57" fmla="*/ 197889 w 453967"/>
              <a:gd name="connsiteY57" fmla="*/ 9929 h 1216736"/>
              <a:gd name="connsiteX58" fmla="*/ 197427 w 453967"/>
              <a:gd name="connsiteY58" fmla="*/ 11161 h 1216736"/>
              <a:gd name="connsiteX59" fmla="*/ 185189 w 453967"/>
              <a:gd name="connsiteY59" fmla="*/ 29479 h 1216736"/>
              <a:gd name="connsiteX60" fmla="*/ 184035 w 453967"/>
              <a:gd name="connsiteY60" fmla="*/ 32404 h 1216736"/>
              <a:gd name="connsiteX61" fmla="*/ 184342 w 453967"/>
              <a:gd name="connsiteY61" fmla="*/ 32558 h 1216736"/>
              <a:gd name="connsiteX62" fmla="*/ 189191 w 453967"/>
              <a:gd name="connsiteY62" fmla="*/ 32096 h 1216736"/>
              <a:gd name="connsiteX63" fmla="*/ 195349 w 453967"/>
              <a:gd name="connsiteY63" fmla="*/ 32635 h 1216736"/>
              <a:gd name="connsiteX64" fmla="*/ 202507 w 453967"/>
              <a:gd name="connsiteY64" fmla="*/ 34405 h 1216736"/>
              <a:gd name="connsiteX65" fmla="*/ 203123 w 453967"/>
              <a:gd name="connsiteY65" fmla="*/ 34636 h 1216736"/>
              <a:gd name="connsiteX66" fmla="*/ 208742 w 453967"/>
              <a:gd name="connsiteY66" fmla="*/ 37484 h 1216736"/>
              <a:gd name="connsiteX67" fmla="*/ 209588 w 453967"/>
              <a:gd name="connsiteY67" fmla="*/ 38177 h 1216736"/>
              <a:gd name="connsiteX68" fmla="*/ 213514 w 453967"/>
              <a:gd name="connsiteY68" fmla="*/ 42641 h 1216736"/>
              <a:gd name="connsiteX69" fmla="*/ 214130 w 453967"/>
              <a:gd name="connsiteY69" fmla="*/ 43873 h 1216736"/>
              <a:gd name="connsiteX70" fmla="*/ 215284 w 453967"/>
              <a:gd name="connsiteY70" fmla="*/ 48953 h 1216736"/>
              <a:gd name="connsiteX71" fmla="*/ 215284 w 453967"/>
              <a:gd name="connsiteY71" fmla="*/ 50107 h 1216736"/>
              <a:gd name="connsiteX72" fmla="*/ 214822 w 453967"/>
              <a:gd name="connsiteY72" fmla="*/ 51185 h 1216736"/>
              <a:gd name="connsiteX73" fmla="*/ 209204 w 453967"/>
              <a:gd name="connsiteY73" fmla="*/ 59036 h 1216736"/>
              <a:gd name="connsiteX74" fmla="*/ 205278 w 453967"/>
              <a:gd name="connsiteY74" fmla="*/ 63038 h 1216736"/>
              <a:gd name="connsiteX75" fmla="*/ 195965 w 453967"/>
              <a:gd name="connsiteY75" fmla="*/ 80587 h 1216736"/>
              <a:gd name="connsiteX76" fmla="*/ 197350 w 453967"/>
              <a:gd name="connsiteY76" fmla="*/ 83589 h 1216736"/>
              <a:gd name="connsiteX77" fmla="*/ 198736 w 453967"/>
              <a:gd name="connsiteY77" fmla="*/ 86591 h 1216736"/>
              <a:gd name="connsiteX78" fmla="*/ 200583 w 453967"/>
              <a:gd name="connsiteY78" fmla="*/ 92595 h 1216736"/>
              <a:gd name="connsiteX79" fmla="*/ 202892 w 453967"/>
              <a:gd name="connsiteY79" fmla="*/ 106988 h 1216736"/>
              <a:gd name="connsiteX80" fmla="*/ 202892 w 453967"/>
              <a:gd name="connsiteY80" fmla="*/ 113607 h 1216736"/>
              <a:gd name="connsiteX81" fmla="*/ 201891 w 453967"/>
              <a:gd name="connsiteY81" fmla="*/ 119072 h 1216736"/>
              <a:gd name="connsiteX82" fmla="*/ 202584 w 453967"/>
              <a:gd name="connsiteY82" fmla="*/ 121150 h 1216736"/>
              <a:gd name="connsiteX83" fmla="*/ 203508 w 453967"/>
              <a:gd name="connsiteY83" fmla="*/ 122074 h 1216736"/>
              <a:gd name="connsiteX84" fmla="*/ 207125 w 453967"/>
              <a:gd name="connsiteY84" fmla="*/ 124152 h 1216736"/>
              <a:gd name="connsiteX85" fmla="*/ 207895 w 453967"/>
              <a:gd name="connsiteY85" fmla="*/ 124768 h 1216736"/>
              <a:gd name="connsiteX86" fmla="*/ 210743 w 453967"/>
              <a:gd name="connsiteY86" fmla="*/ 128155 h 1216736"/>
              <a:gd name="connsiteX87" fmla="*/ 211359 w 453967"/>
              <a:gd name="connsiteY87" fmla="*/ 129463 h 1216736"/>
              <a:gd name="connsiteX88" fmla="*/ 211898 w 453967"/>
              <a:gd name="connsiteY88" fmla="*/ 132850 h 1216736"/>
              <a:gd name="connsiteX89" fmla="*/ 211436 w 453967"/>
              <a:gd name="connsiteY89" fmla="*/ 134928 h 1216736"/>
              <a:gd name="connsiteX90" fmla="*/ 208588 w 453967"/>
              <a:gd name="connsiteY90" fmla="*/ 138853 h 1216736"/>
              <a:gd name="connsiteX91" fmla="*/ 207433 w 453967"/>
              <a:gd name="connsiteY91" fmla="*/ 139777 h 1216736"/>
              <a:gd name="connsiteX92" fmla="*/ 198428 w 453967"/>
              <a:gd name="connsiteY92" fmla="*/ 143702 h 1216736"/>
              <a:gd name="connsiteX93" fmla="*/ 185959 w 453967"/>
              <a:gd name="connsiteY93" fmla="*/ 147782 h 1216736"/>
              <a:gd name="connsiteX94" fmla="*/ 182495 w 453967"/>
              <a:gd name="connsiteY94" fmla="*/ 156249 h 1216736"/>
              <a:gd name="connsiteX95" fmla="*/ 181649 w 453967"/>
              <a:gd name="connsiteY95" fmla="*/ 157403 h 1216736"/>
              <a:gd name="connsiteX96" fmla="*/ 178800 w 453967"/>
              <a:gd name="connsiteY96" fmla="*/ 159635 h 1216736"/>
              <a:gd name="connsiteX97" fmla="*/ 177338 w 453967"/>
              <a:gd name="connsiteY97" fmla="*/ 160251 h 1216736"/>
              <a:gd name="connsiteX98" fmla="*/ 168179 w 453967"/>
              <a:gd name="connsiteY98" fmla="*/ 161329 h 1216736"/>
              <a:gd name="connsiteX99" fmla="*/ 165254 w 453967"/>
              <a:gd name="connsiteY99" fmla="*/ 162560 h 1216736"/>
              <a:gd name="connsiteX100" fmla="*/ 160636 w 453967"/>
              <a:gd name="connsiteY100" fmla="*/ 168256 h 1216736"/>
              <a:gd name="connsiteX101" fmla="*/ 159635 w 453967"/>
              <a:gd name="connsiteY101" fmla="*/ 169026 h 1216736"/>
              <a:gd name="connsiteX102" fmla="*/ 153478 w 453967"/>
              <a:gd name="connsiteY102" fmla="*/ 171873 h 1216736"/>
              <a:gd name="connsiteX103" fmla="*/ 152939 w 453967"/>
              <a:gd name="connsiteY103" fmla="*/ 172027 h 1216736"/>
              <a:gd name="connsiteX104" fmla="*/ 148398 w 453967"/>
              <a:gd name="connsiteY104" fmla="*/ 173028 h 1216736"/>
              <a:gd name="connsiteX105" fmla="*/ 135390 w 453967"/>
              <a:gd name="connsiteY105" fmla="*/ 182264 h 1216736"/>
              <a:gd name="connsiteX106" fmla="*/ 134620 w 453967"/>
              <a:gd name="connsiteY106" fmla="*/ 182649 h 1216736"/>
              <a:gd name="connsiteX107" fmla="*/ 119996 w 453967"/>
              <a:gd name="connsiteY107" fmla="*/ 187190 h 1216736"/>
              <a:gd name="connsiteX108" fmla="*/ 119149 w 453967"/>
              <a:gd name="connsiteY108" fmla="*/ 187344 h 1216736"/>
              <a:gd name="connsiteX109" fmla="*/ 115224 w 453967"/>
              <a:gd name="connsiteY109" fmla="*/ 187344 h 1216736"/>
              <a:gd name="connsiteX110" fmla="*/ 114454 w 453967"/>
              <a:gd name="connsiteY110" fmla="*/ 187267 h 1216736"/>
              <a:gd name="connsiteX111" fmla="*/ 108604 w 453967"/>
              <a:gd name="connsiteY111" fmla="*/ 185651 h 1216736"/>
              <a:gd name="connsiteX112" fmla="*/ 106064 w 453967"/>
              <a:gd name="connsiteY112" fmla="*/ 185651 h 1216736"/>
              <a:gd name="connsiteX113" fmla="*/ 101446 w 453967"/>
              <a:gd name="connsiteY113" fmla="*/ 187190 h 1216736"/>
              <a:gd name="connsiteX114" fmla="*/ 87592 w 453967"/>
              <a:gd name="connsiteY114" fmla="*/ 190115 h 1216736"/>
              <a:gd name="connsiteX115" fmla="*/ 83435 w 453967"/>
              <a:gd name="connsiteY115" fmla="*/ 191501 h 1216736"/>
              <a:gd name="connsiteX116" fmla="*/ 78817 w 453967"/>
              <a:gd name="connsiteY116" fmla="*/ 195657 h 1216736"/>
              <a:gd name="connsiteX117" fmla="*/ 72044 w 453967"/>
              <a:gd name="connsiteY117" fmla="*/ 202430 h 1216736"/>
              <a:gd name="connsiteX118" fmla="*/ 65501 w 453967"/>
              <a:gd name="connsiteY118" fmla="*/ 218748 h 1216736"/>
              <a:gd name="connsiteX119" fmla="*/ 61884 w 453967"/>
              <a:gd name="connsiteY119" fmla="*/ 224829 h 1216736"/>
              <a:gd name="connsiteX120" fmla="*/ 61499 w 453967"/>
              <a:gd name="connsiteY120" fmla="*/ 225290 h 1216736"/>
              <a:gd name="connsiteX121" fmla="*/ 49722 w 453967"/>
              <a:gd name="connsiteY121" fmla="*/ 237682 h 1216736"/>
              <a:gd name="connsiteX122" fmla="*/ 44411 w 453967"/>
              <a:gd name="connsiteY122" fmla="*/ 245764 h 1216736"/>
              <a:gd name="connsiteX123" fmla="*/ 40486 w 453967"/>
              <a:gd name="connsiteY123" fmla="*/ 249767 h 1216736"/>
              <a:gd name="connsiteX124" fmla="*/ 36792 w 453967"/>
              <a:gd name="connsiteY124" fmla="*/ 257772 h 1216736"/>
              <a:gd name="connsiteX125" fmla="*/ 36484 w 453967"/>
              <a:gd name="connsiteY125" fmla="*/ 258233 h 1216736"/>
              <a:gd name="connsiteX126" fmla="*/ 30172 w 453967"/>
              <a:gd name="connsiteY126" fmla="*/ 266623 h 1216736"/>
              <a:gd name="connsiteX127" fmla="*/ 28017 w 453967"/>
              <a:gd name="connsiteY127" fmla="*/ 283864 h 1216736"/>
              <a:gd name="connsiteX128" fmla="*/ 23553 w 453967"/>
              <a:gd name="connsiteY128" fmla="*/ 300259 h 1216736"/>
              <a:gd name="connsiteX129" fmla="*/ 23553 w 453967"/>
              <a:gd name="connsiteY129" fmla="*/ 305108 h 1216736"/>
              <a:gd name="connsiteX130" fmla="*/ 24476 w 453967"/>
              <a:gd name="connsiteY130" fmla="*/ 308879 h 1216736"/>
              <a:gd name="connsiteX131" fmla="*/ 36099 w 453967"/>
              <a:gd name="connsiteY131" fmla="*/ 329353 h 1216736"/>
              <a:gd name="connsiteX132" fmla="*/ 46182 w 453967"/>
              <a:gd name="connsiteY132" fmla="*/ 344978 h 1216736"/>
              <a:gd name="connsiteX133" fmla="*/ 49569 w 453967"/>
              <a:gd name="connsiteY133" fmla="*/ 349289 h 1216736"/>
              <a:gd name="connsiteX134" fmla="*/ 53956 w 453967"/>
              <a:gd name="connsiteY134" fmla="*/ 351290 h 1216736"/>
              <a:gd name="connsiteX135" fmla="*/ 60036 w 453967"/>
              <a:gd name="connsiteY135" fmla="*/ 355523 h 1216736"/>
              <a:gd name="connsiteX136" fmla="*/ 66502 w 453967"/>
              <a:gd name="connsiteY136" fmla="*/ 361373 h 1216736"/>
              <a:gd name="connsiteX137" fmla="*/ 88515 w 453967"/>
              <a:gd name="connsiteY137" fmla="*/ 391237 h 1216736"/>
              <a:gd name="connsiteX138" fmla="*/ 92056 w 453967"/>
              <a:gd name="connsiteY138" fmla="*/ 393777 h 1216736"/>
              <a:gd name="connsiteX139" fmla="*/ 102831 w 453967"/>
              <a:gd name="connsiteY139" fmla="*/ 403783 h 1216736"/>
              <a:gd name="connsiteX140" fmla="*/ 108604 w 453967"/>
              <a:gd name="connsiteY140" fmla="*/ 409171 h 1216736"/>
              <a:gd name="connsiteX141" fmla="*/ 109451 w 453967"/>
              <a:gd name="connsiteY141" fmla="*/ 410864 h 1216736"/>
              <a:gd name="connsiteX142" fmla="*/ 111144 w 453967"/>
              <a:gd name="connsiteY142" fmla="*/ 423795 h 1216736"/>
              <a:gd name="connsiteX143" fmla="*/ 110990 w 453967"/>
              <a:gd name="connsiteY143" fmla="*/ 425104 h 1216736"/>
              <a:gd name="connsiteX144" fmla="*/ 109143 w 453967"/>
              <a:gd name="connsiteY144" fmla="*/ 430107 h 1216736"/>
              <a:gd name="connsiteX145" fmla="*/ 118149 w 453967"/>
              <a:gd name="connsiteY145" fmla="*/ 447040 h 1216736"/>
              <a:gd name="connsiteX146" fmla="*/ 130694 w 453967"/>
              <a:gd name="connsiteY146" fmla="*/ 483986 h 1216736"/>
              <a:gd name="connsiteX147" fmla="*/ 130233 w 453967"/>
              <a:gd name="connsiteY147" fmla="*/ 486602 h 1216736"/>
              <a:gd name="connsiteX148" fmla="*/ 124075 w 453967"/>
              <a:gd name="connsiteY148" fmla="*/ 494453 h 1216736"/>
              <a:gd name="connsiteX149" fmla="*/ 121766 w 453967"/>
              <a:gd name="connsiteY149" fmla="*/ 495531 h 1216736"/>
              <a:gd name="connsiteX150" fmla="*/ 119534 w 453967"/>
              <a:gd name="connsiteY150" fmla="*/ 494299 h 1216736"/>
              <a:gd name="connsiteX151" fmla="*/ 115455 w 453967"/>
              <a:gd name="connsiteY151" fmla="*/ 488142 h 1216736"/>
              <a:gd name="connsiteX152" fmla="*/ 114762 w 453967"/>
              <a:gd name="connsiteY152" fmla="*/ 487757 h 1216736"/>
              <a:gd name="connsiteX153" fmla="*/ 113376 w 453967"/>
              <a:gd name="connsiteY153" fmla="*/ 488065 h 1216736"/>
              <a:gd name="connsiteX154" fmla="*/ 95289 w 453967"/>
              <a:gd name="connsiteY154" fmla="*/ 498533 h 1216736"/>
              <a:gd name="connsiteX155" fmla="*/ 93595 w 453967"/>
              <a:gd name="connsiteY155" fmla="*/ 498918 h 1216736"/>
              <a:gd name="connsiteX156" fmla="*/ 86283 w 453967"/>
              <a:gd name="connsiteY156" fmla="*/ 498379 h 1216736"/>
              <a:gd name="connsiteX157" fmla="*/ 72429 w 453967"/>
              <a:gd name="connsiteY157" fmla="*/ 498379 h 1216736"/>
              <a:gd name="connsiteX158" fmla="*/ 71197 w 453967"/>
              <a:gd name="connsiteY158" fmla="*/ 498071 h 1216736"/>
              <a:gd name="connsiteX159" fmla="*/ 67810 w 453967"/>
              <a:gd name="connsiteY159" fmla="*/ 496378 h 1216736"/>
              <a:gd name="connsiteX160" fmla="*/ 62807 w 453967"/>
              <a:gd name="connsiteY160" fmla="*/ 492529 h 1216736"/>
              <a:gd name="connsiteX161" fmla="*/ 60652 w 453967"/>
              <a:gd name="connsiteY161" fmla="*/ 492067 h 1216736"/>
              <a:gd name="connsiteX162" fmla="*/ 54725 w 453967"/>
              <a:gd name="connsiteY162" fmla="*/ 491529 h 1216736"/>
              <a:gd name="connsiteX163" fmla="*/ 50261 w 453967"/>
              <a:gd name="connsiteY163" fmla="*/ 490297 h 1216736"/>
              <a:gd name="connsiteX164" fmla="*/ 44796 w 453967"/>
              <a:gd name="connsiteY164" fmla="*/ 489296 h 1216736"/>
              <a:gd name="connsiteX165" fmla="*/ 37176 w 453967"/>
              <a:gd name="connsiteY165" fmla="*/ 490297 h 1216736"/>
              <a:gd name="connsiteX166" fmla="*/ 31865 w 453967"/>
              <a:gd name="connsiteY166" fmla="*/ 492452 h 1216736"/>
              <a:gd name="connsiteX167" fmla="*/ 25939 w 453967"/>
              <a:gd name="connsiteY167" fmla="*/ 495993 h 1216736"/>
              <a:gd name="connsiteX168" fmla="*/ 8236 w 453967"/>
              <a:gd name="connsiteY168" fmla="*/ 517005 h 1216736"/>
              <a:gd name="connsiteX169" fmla="*/ 7697 w 453967"/>
              <a:gd name="connsiteY169" fmla="*/ 517467 h 1216736"/>
              <a:gd name="connsiteX170" fmla="*/ 0 w 453967"/>
              <a:gd name="connsiteY170" fmla="*/ 522855 h 1216736"/>
              <a:gd name="connsiteX171" fmla="*/ 17087 w 453967"/>
              <a:gd name="connsiteY171" fmla="*/ 533015 h 1216736"/>
              <a:gd name="connsiteX172" fmla="*/ 17549 w 453967"/>
              <a:gd name="connsiteY172" fmla="*/ 533400 h 1216736"/>
              <a:gd name="connsiteX173" fmla="*/ 33636 w 453967"/>
              <a:gd name="connsiteY173" fmla="*/ 548332 h 1216736"/>
              <a:gd name="connsiteX174" fmla="*/ 41256 w 453967"/>
              <a:gd name="connsiteY174" fmla="*/ 552642 h 1216736"/>
              <a:gd name="connsiteX175" fmla="*/ 41794 w 453967"/>
              <a:gd name="connsiteY175" fmla="*/ 553027 h 1216736"/>
              <a:gd name="connsiteX176" fmla="*/ 48568 w 453967"/>
              <a:gd name="connsiteY176" fmla="*/ 559185 h 1216736"/>
              <a:gd name="connsiteX177" fmla="*/ 49491 w 453967"/>
              <a:gd name="connsiteY177" fmla="*/ 560955 h 1216736"/>
              <a:gd name="connsiteX178" fmla="*/ 51724 w 453967"/>
              <a:gd name="connsiteY178" fmla="*/ 581814 h 1216736"/>
              <a:gd name="connsiteX179" fmla="*/ 55187 w 453967"/>
              <a:gd name="connsiteY179" fmla="*/ 588741 h 1216736"/>
              <a:gd name="connsiteX180" fmla="*/ 61499 w 453967"/>
              <a:gd name="connsiteY180" fmla="*/ 593975 h 1216736"/>
              <a:gd name="connsiteX181" fmla="*/ 63962 w 453967"/>
              <a:gd name="connsiteY181" fmla="*/ 596361 h 1216736"/>
              <a:gd name="connsiteX182" fmla="*/ 64424 w 453967"/>
              <a:gd name="connsiteY182" fmla="*/ 596900 h 1216736"/>
              <a:gd name="connsiteX183" fmla="*/ 66117 w 453967"/>
              <a:gd name="connsiteY183" fmla="*/ 599748 h 1216736"/>
              <a:gd name="connsiteX184" fmla="*/ 66502 w 453967"/>
              <a:gd name="connsiteY184" fmla="*/ 600979 h 1216736"/>
              <a:gd name="connsiteX185" fmla="*/ 68195 w 453967"/>
              <a:gd name="connsiteY185" fmla="*/ 617605 h 1216736"/>
              <a:gd name="connsiteX186" fmla="*/ 68272 w 453967"/>
              <a:gd name="connsiteY186" fmla="*/ 622531 h 1216736"/>
              <a:gd name="connsiteX187" fmla="*/ 68272 w 453967"/>
              <a:gd name="connsiteY187" fmla="*/ 622531 h 1216736"/>
              <a:gd name="connsiteX188" fmla="*/ 67733 w 453967"/>
              <a:gd name="connsiteY188" fmla="*/ 624147 h 1216736"/>
              <a:gd name="connsiteX189" fmla="*/ 64270 w 453967"/>
              <a:gd name="connsiteY189" fmla="*/ 629073 h 1216736"/>
              <a:gd name="connsiteX190" fmla="*/ 64270 w 453967"/>
              <a:gd name="connsiteY190" fmla="*/ 633076 h 1216736"/>
              <a:gd name="connsiteX191" fmla="*/ 66271 w 453967"/>
              <a:gd name="connsiteY191" fmla="*/ 636693 h 1216736"/>
              <a:gd name="connsiteX192" fmla="*/ 70196 w 453967"/>
              <a:gd name="connsiteY192" fmla="*/ 638464 h 1216736"/>
              <a:gd name="connsiteX193" fmla="*/ 84128 w 453967"/>
              <a:gd name="connsiteY193" fmla="*/ 641158 h 1216736"/>
              <a:gd name="connsiteX194" fmla="*/ 92979 w 453967"/>
              <a:gd name="connsiteY194" fmla="*/ 640619 h 1216736"/>
              <a:gd name="connsiteX195" fmla="*/ 95211 w 453967"/>
              <a:gd name="connsiteY195" fmla="*/ 641773 h 1216736"/>
              <a:gd name="connsiteX196" fmla="*/ 96905 w 453967"/>
              <a:gd name="connsiteY196" fmla="*/ 644005 h 1216736"/>
              <a:gd name="connsiteX197" fmla="*/ 97444 w 453967"/>
              <a:gd name="connsiteY197" fmla="*/ 645468 h 1216736"/>
              <a:gd name="connsiteX198" fmla="*/ 97982 w 453967"/>
              <a:gd name="connsiteY198" fmla="*/ 652780 h 1216736"/>
              <a:gd name="connsiteX199" fmla="*/ 99522 w 453967"/>
              <a:gd name="connsiteY199" fmla="*/ 659784 h 1216736"/>
              <a:gd name="connsiteX200" fmla="*/ 104140 w 453967"/>
              <a:gd name="connsiteY200" fmla="*/ 666942 h 1216736"/>
              <a:gd name="connsiteX201" fmla="*/ 115147 w 453967"/>
              <a:gd name="connsiteY201" fmla="*/ 677949 h 1216736"/>
              <a:gd name="connsiteX202" fmla="*/ 124999 w 453967"/>
              <a:gd name="connsiteY202" fmla="*/ 691188 h 1216736"/>
              <a:gd name="connsiteX203" fmla="*/ 125538 w 453967"/>
              <a:gd name="connsiteY203" fmla="*/ 692727 h 1216736"/>
              <a:gd name="connsiteX204" fmla="*/ 125153 w 453967"/>
              <a:gd name="connsiteY204" fmla="*/ 694344 h 1216736"/>
              <a:gd name="connsiteX205" fmla="*/ 116301 w 453967"/>
              <a:gd name="connsiteY205" fmla="*/ 708737 h 1216736"/>
              <a:gd name="connsiteX206" fmla="*/ 112453 w 453967"/>
              <a:gd name="connsiteY206" fmla="*/ 719667 h 1216736"/>
              <a:gd name="connsiteX207" fmla="*/ 108450 w 453967"/>
              <a:gd name="connsiteY207" fmla="*/ 726594 h 1216736"/>
              <a:gd name="connsiteX208" fmla="*/ 98906 w 453967"/>
              <a:gd name="connsiteY208" fmla="*/ 756381 h 1216736"/>
              <a:gd name="connsiteX209" fmla="*/ 104140 w 453967"/>
              <a:gd name="connsiteY209" fmla="*/ 763078 h 1216736"/>
              <a:gd name="connsiteX210" fmla="*/ 116840 w 453967"/>
              <a:gd name="connsiteY210" fmla="*/ 775162 h 1216736"/>
              <a:gd name="connsiteX211" fmla="*/ 117225 w 453967"/>
              <a:gd name="connsiteY211" fmla="*/ 775624 h 1216736"/>
              <a:gd name="connsiteX212" fmla="*/ 122305 w 453967"/>
              <a:gd name="connsiteY212" fmla="*/ 782936 h 1216736"/>
              <a:gd name="connsiteX213" fmla="*/ 122767 w 453967"/>
              <a:gd name="connsiteY213" fmla="*/ 784244 h 1216736"/>
              <a:gd name="connsiteX214" fmla="*/ 123921 w 453967"/>
              <a:gd name="connsiteY214" fmla="*/ 794943 h 1216736"/>
              <a:gd name="connsiteX215" fmla="*/ 123844 w 453967"/>
              <a:gd name="connsiteY215" fmla="*/ 795790 h 1216736"/>
              <a:gd name="connsiteX216" fmla="*/ 122151 w 453967"/>
              <a:gd name="connsiteY216" fmla="*/ 803641 h 1216736"/>
              <a:gd name="connsiteX217" fmla="*/ 121920 w 453967"/>
              <a:gd name="connsiteY217" fmla="*/ 804256 h 1216736"/>
              <a:gd name="connsiteX218" fmla="*/ 115300 w 453967"/>
              <a:gd name="connsiteY218" fmla="*/ 818034 h 1216736"/>
              <a:gd name="connsiteX219" fmla="*/ 113761 w 453967"/>
              <a:gd name="connsiteY219" fmla="*/ 825808 h 1216736"/>
              <a:gd name="connsiteX220" fmla="*/ 114300 w 453967"/>
              <a:gd name="connsiteY220" fmla="*/ 850284 h 1216736"/>
              <a:gd name="connsiteX221" fmla="*/ 115762 w 453967"/>
              <a:gd name="connsiteY221" fmla="*/ 857058 h 1216736"/>
              <a:gd name="connsiteX222" fmla="*/ 118225 w 453967"/>
              <a:gd name="connsiteY222" fmla="*/ 860521 h 1216736"/>
              <a:gd name="connsiteX223" fmla="*/ 124845 w 453967"/>
              <a:gd name="connsiteY223" fmla="*/ 868834 h 1216736"/>
              <a:gd name="connsiteX224" fmla="*/ 125384 w 453967"/>
              <a:gd name="connsiteY224" fmla="*/ 869912 h 1216736"/>
              <a:gd name="connsiteX225" fmla="*/ 126538 w 453967"/>
              <a:gd name="connsiteY225" fmla="*/ 874453 h 1216736"/>
              <a:gd name="connsiteX226" fmla="*/ 126615 w 453967"/>
              <a:gd name="connsiteY226" fmla="*/ 875145 h 1216736"/>
              <a:gd name="connsiteX227" fmla="*/ 126615 w 453967"/>
              <a:gd name="connsiteY227" fmla="*/ 888076 h 1216736"/>
              <a:gd name="connsiteX228" fmla="*/ 128154 w 453967"/>
              <a:gd name="connsiteY228" fmla="*/ 896081 h 1216736"/>
              <a:gd name="connsiteX229" fmla="*/ 136390 w 453967"/>
              <a:gd name="connsiteY229" fmla="*/ 910859 h 1216736"/>
              <a:gd name="connsiteX230" fmla="*/ 136621 w 453967"/>
              <a:gd name="connsiteY230" fmla="*/ 911398 h 1216736"/>
              <a:gd name="connsiteX231" fmla="*/ 139469 w 453967"/>
              <a:gd name="connsiteY231" fmla="*/ 920404 h 1216736"/>
              <a:gd name="connsiteX232" fmla="*/ 142394 w 453967"/>
              <a:gd name="connsiteY232" fmla="*/ 947959 h 1216736"/>
              <a:gd name="connsiteX233" fmla="*/ 142317 w 453967"/>
              <a:gd name="connsiteY233" fmla="*/ 949036 h 1216736"/>
              <a:gd name="connsiteX234" fmla="*/ 140624 w 453967"/>
              <a:gd name="connsiteY234" fmla="*/ 954655 h 1216736"/>
              <a:gd name="connsiteX235" fmla="*/ 138007 w 453967"/>
              <a:gd name="connsiteY235" fmla="*/ 959966 h 1216736"/>
              <a:gd name="connsiteX236" fmla="*/ 138315 w 453967"/>
              <a:gd name="connsiteY236" fmla="*/ 962121 h 1216736"/>
              <a:gd name="connsiteX237" fmla="*/ 140470 w 453967"/>
              <a:gd name="connsiteY237" fmla="*/ 964277 h 1216736"/>
              <a:gd name="connsiteX238" fmla="*/ 141239 w 453967"/>
              <a:gd name="connsiteY238" fmla="*/ 965585 h 1216736"/>
              <a:gd name="connsiteX239" fmla="*/ 142394 w 453967"/>
              <a:gd name="connsiteY239" fmla="*/ 970126 h 1216736"/>
              <a:gd name="connsiteX240" fmla="*/ 142240 w 453967"/>
              <a:gd name="connsiteY240" fmla="*/ 971819 h 1216736"/>
              <a:gd name="connsiteX241" fmla="*/ 141085 w 453967"/>
              <a:gd name="connsiteY241" fmla="*/ 974667 h 1216736"/>
              <a:gd name="connsiteX242" fmla="*/ 138007 w 453967"/>
              <a:gd name="connsiteY242" fmla="*/ 979593 h 1216736"/>
              <a:gd name="connsiteX243" fmla="*/ 136775 w 453967"/>
              <a:gd name="connsiteY243" fmla="*/ 983057 h 1216736"/>
              <a:gd name="connsiteX244" fmla="*/ 136775 w 453967"/>
              <a:gd name="connsiteY244" fmla="*/ 993217 h 1216736"/>
              <a:gd name="connsiteX245" fmla="*/ 136159 w 453967"/>
              <a:gd name="connsiteY245" fmla="*/ 997527 h 1216736"/>
              <a:gd name="connsiteX246" fmla="*/ 135929 w 453967"/>
              <a:gd name="connsiteY246" fmla="*/ 998297 h 1216736"/>
              <a:gd name="connsiteX247" fmla="*/ 132542 w 453967"/>
              <a:gd name="connsiteY247" fmla="*/ 1005609 h 1216736"/>
              <a:gd name="connsiteX248" fmla="*/ 131618 w 453967"/>
              <a:gd name="connsiteY248" fmla="*/ 1009612 h 1216736"/>
              <a:gd name="connsiteX249" fmla="*/ 130848 w 453967"/>
              <a:gd name="connsiteY249" fmla="*/ 1010920 h 1216736"/>
              <a:gd name="connsiteX250" fmla="*/ 127616 w 453967"/>
              <a:gd name="connsiteY250" fmla="*/ 1014153 h 1216736"/>
              <a:gd name="connsiteX251" fmla="*/ 127308 w 453967"/>
              <a:gd name="connsiteY251" fmla="*/ 1016847 h 1216736"/>
              <a:gd name="connsiteX252" fmla="*/ 128616 w 453967"/>
              <a:gd name="connsiteY252" fmla="*/ 1019464 h 1216736"/>
              <a:gd name="connsiteX253" fmla="*/ 128847 w 453967"/>
              <a:gd name="connsiteY253" fmla="*/ 1020233 h 1216736"/>
              <a:gd name="connsiteX254" fmla="*/ 130002 w 453967"/>
              <a:gd name="connsiteY254" fmla="*/ 1027007 h 1216736"/>
              <a:gd name="connsiteX255" fmla="*/ 131079 w 453967"/>
              <a:gd name="connsiteY255" fmla="*/ 1030624 h 1216736"/>
              <a:gd name="connsiteX256" fmla="*/ 131156 w 453967"/>
              <a:gd name="connsiteY256" fmla="*/ 1031856 h 1216736"/>
              <a:gd name="connsiteX257" fmla="*/ 130694 w 453967"/>
              <a:gd name="connsiteY257" fmla="*/ 1034858 h 1216736"/>
              <a:gd name="connsiteX258" fmla="*/ 133388 w 453967"/>
              <a:gd name="connsiteY258" fmla="*/ 1058333 h 1216736"/>
              <a:gd name="connsiteX259" fmla="*/ 136082 w 453967"/>
              <a:gd name="connsiteY259" fmla="*/ 1065876 h 1216736"/>
              <a:gd name="connsiteX260" fmla="*/ 151630 w 453967"/>
              <a:gd name="connsiteY260" fmla="*/ 1092970 h 1216736"/>
              <a:gd name="connsiteX261" fmla="*/ 152015 w 453967"/>
              <a:gd name="connsiteY261" fmla="*/ 1094124 h 1216736"/>
              <a:gd name="connsiteX262" fmla="*/ 152477 w 453967"/>
              <a:gd name="connsiteY262" fmla="*/ 1099974 h 1216736"/>
              <a:gd name="connsiteX263" fmla="*/ 154709 w 453967"/>
              <a:gd name="connsiteY263" fmla="*/ 1102514 h 1216736"/>
              <a:gd name="connsiteX264" fmla="*/ 158327 w 453967"/>
              <a:gd name="connsiteY264" fmla="*/ 1103438 h 1216736"/>
              <a:gd name="connsiteX265" fmla="*/ 158942 w 453967"/>
              <a:gd name="connsiteY265" fmla="*/ 1103669 h 1216736"/>
              <a:gd name="connsiteX266" fmla="*/ 161175 w 453967"/>
              <a:gd name="connsiteY266" fmla="*/ 1104823 h 1216736"/>
              <a:gd name="connsiteX267" fmla="*/ 162098 w 453967"/>
              <a:gd name="connsiteY267" fmla="*/ 1105516 h 1216736"/>
              <a:gd name="connsiteX268" fmla="*/ 164638 w 453967"/>
              <a:gd name="connsiteY268" fmla="*/ 1108518 h 1216736"/>
              <a:gd name="connsiteX269" fmla="*/ 168717 w 453967"/>
              <a:gd name="connsiteY269" fmla="*/ 1111058 h 1216736"/>
              <a:gd name="connsiteX270" fmla="*/ 169564 w 453967"/>
              <a:gd name="connsiteY270" fmla="*/ 1111904 h 1216736"/>
              <a:gd name="connsiteX271" fmla="*/ 171796 w 453967"/>
              <a:gd name="connsiteY271" fmla="*/ 1115291 h 1216736"/>
              <a:gd name="connsiteX272" fmla="*/ 172104 w 453967"/>
              <a:gd name="connsiteY272" fmla="*/ 1115984 h 1216736"/>
              <a:gd name="connsiteX273" fmla="*/ 174336 w 453967"/>
              <a:gd name="connsiteY273" fmla="*/ 1122757 h 1216736"/>
              <a:gd name="connsiteX274" fmla="*/ 174490 w 453967"/>
              <a:gd name="connsiteY274" fmla="*/ 1123681 h 1216736"/>
              <a:gd name="connsiteX275" fmla="*/ 174490 w 453967"/>
              <a:gd name="connsiteY275" fmla="*/ 1130454 h 1216736"/>
              <a:gd name="connsiteX276" fmla="*/ 174259 w 453967"/>
              <a:gd name="connsiteY276" fmla="*/ 1131532 h 1216736"/>
              <a:gd name="connsiteX277" fmla="*/ 171411 w 453967"/>
              <a:gd name="connsiteY277" fmla="*/ 1138305 h 1216736"/>
              <a:gd name="connsiteX278" fmla="*/ 170642 w 453967"/>
              <a:gd name="connsiteY278" fmla="*/ 1139383 h 1216736"/>
              <a:gd name="connsiteX279" fmla="*/ 159943 w 453967"/>
              <a:gd name="connsiteY279" fmla="*/ 1148388 h 1216736"/>
              <a:gd name="connsiteX280" fmla="*/ 153631 w 453967"/>
              <a:gd name="connsiteY280" fmla="*/ 1153006 h 1216736"/>
              <a:gd name="connsiteX281" fmla="*/ 147628 w 453967"/>
              <a:gd name="connsiteY281" fmla="*/ 1159087 h 1216736"/>
              <a:gd name="connsiteX282" fmla="*/ 146319 w 453967"/>
              <a:gd name="connsiteY282" fmla="*/ 1162242 h 1216736"/>
              <a:gd name="connsiteX283" fmla="*/ 145934 w 453967"/>
              <a:gd name="connsiteY283" fmla="*/ 1164783 h 1216736"/>
              <a:gd name="connsiteX284" fmla="*/ 146935 w 453967"/>
              <a:gd name="connsiteY284" fmla="*/ 1169939 h 1216736"/>
              <a:gd name="connsiteX285" fmla="*/ 148090 w 453967"/>
              <a:gd name="connsiteY285" fmla="*/ 1177405 h 1216736"/>
              <a:gd name="connsiteX286" fmla="*/ 147705 w 453967"/>
              <a:gd name="connsiteY286" fmla="*/ 1179253 h 1216736"/>
              <a:gd name="connsiteX287" fmla="*/ 144087 w 453967"/>
              <a:gd name="connsiteY287" fmla="*/ 1185410 h 1216736"/>
              <a:gd name="connsiteX288" fmla="*/ 143702 w 453967"/>
              <a:gd name="connsiteY288" fmla="*/ 1193184 h 1216736"/>
              <a:gd name="connsiteX289" fmla="*/ 181956 w 453967"/>
              <a:gd name="connsiteY289" fmla="*/ 1194954 h 1216736"/>
              <a:gd name="connsiteX290" fmla="*/ 181956 w 453967"/>
              <a:gd name="connsiteY290" fmla="*/ 1194724 h 1216736"/>
              <a:gd name="connsiteX291" fmla="*/ 181956 w 453967"/>
              <a:gd name="connsiteY291" fmla="*/ 1194339 h 1216736"/>
              <a:gd name="connsiteX292" fmla="*/ 182187 w 453967"/>
              <a:gd name="connsiteY292" fmla="*/ 1192876 h 1216736"/>
              <a:gd name="connsiteX293" fmla="*/ 182187 w 453967"/>
              <a:gd name="connsiteY293" fmla="*/ 1192876 h 1216736"/>
              <a:gd name="connsiteX294" fmla="*/ 182187 w 453967"/>
              <a:gd name="connsiteY294" fmla="*/ 1192876 h 1216736"/>
              <a:gd name="connsiteX295" fmla="*/ 185189 w 453967"/>
              <a:gd name="connsiteY295" fmla="*/ 1191491 h 1216736"/>
              <a:gd name="connsiteX296" fmla="*/ 199274 w 453967"/>
              <a:gd name="connsiteY296" fmla="*/ 1194339 h 1216736"/>
              <a:gd name="connsiteX297" fmla="*/ 199813 w 453967"/>
              <a:gd name="connsiteY297" fmla="*/ 1194493 h 1216736"/>
              <a:gd name="connsiteX298" fmla="*/ 203739 w 453967"/>
              <a:gd name="connsiteY298" fmla="*/ 1196186 h 1216736"/>
              <a:gd name="connsiteX299" fmla="*/ 206895 w 453967"/>
              <a:gd name="connsiteY299" fmla="*/ 1198033 h 1216736"/>
              <a:gd name="connsiteX300" fmla="*/ 207587 w 453967"/>
              <a:gd name="connsiteY300" fmla="*/ 1198572 h 1216736"/>
              <a:gd name="connsiteX301" fmla="*/ 209896 w 453967"/>
              <a:gd name="connsiteY301" fmla="*/ 1201112 h 1216736"/>
              <a:gd name="connsiteX302" fmla="*/ 214207 w 453967"/>
              <a:gd name="connsiteY302" fmla="*/ 1205807 h 1216736"/>
              <a:gd name="connsiteX303" fmla="*/ 220749 w 453967"/>
              <a:gd name="connsiteY303" fmla="*/ 1207347 h 1216736"/>
              <a:gd name="connsiteX304" fmla="*/ 221596 w 453967"/>
              <a:gd name="connsiteY304" fmla="*/ 1207655 h 1216736"/>
              <a:gd name="connsiteX305" fmla="*/ 224444 w 453967"/>
              <a:gd name="connsiteY305" fmla="*/ 1209348 h 1216736"/>
              <a:gd name="connsiteX306" fmla="*/ 231756 w 453967"/>
              <a:gd name="connsiteY306" fmla="*/ 1214967 h 1216736"/>
              <a:gd name="connsiteX307" fmla="*/ 235066 w 453967"/>
              <a:gd name="connsiteY307" fmla="*/ 1216352 h 1216736"/>
              <a:gd name="connsiteX308" fmla="*/ 237528 w 453967"/>
              <a:gd name="connsiteY308" fmla="*/ 1216737 h 1216736"/>
              <a:gd name="connsiteX309" fmla="*/ 241454 w 453967"/>
              <a:gd name="connsiteY309" fmla="*/ 1215736 h 1216736"/>
              <a:gd name="connsiteX310" fmla="*/ 247227 w 453967"/>
              <a:gd name="connsiteY310" fmla="*/ 1212966 h 1216736"/>
              <a:gd name="connsiteX311" fmla="*/ 252768 w 453967"/>
              <a:gd name="connsiteY311" fmla="*/ 1210272 h 1216736"/>
              <a:gd name="connsiteX312" fmla="*/ 259696 w 453967"/>
              <a:gd name="connsiteY312" fmla="*/ 1205422 h 1216736"/>
              <a:gd name="connsiteX313" fmla="*/ 265007 w 453967"/>
              <a:gd name="connsiteY313" fmla="*/ 1200573 h 1216736"/>
              <a:gd name="connsiteX314" fmla="*/ 268624 w 453967"/>
              <a:gd name="connsiteY314" fmla="*/ 1195878 h 1216736"/>
              <a:gd name="connsiteX315" fmla="*/ 273088 w 453967"/>
              <a:gd name="connsiteY315" fmla="*/ 1191337 h 1216736"/>
              <a:gd name="connsiteX316" fmla="*/ 276321 w 453967"/>
              <a:gd name="connsiteY316" fmla="*/ 1186026 h 1216736"/>
              <a:gd name="connsiteX317" fmla="*/ 284942 w 453967"/>
              <a:gd name="connsiteY317" fmla="*/ 1174558 h 1216736"/>
              <a:gd name="connsiteX318" fmla="*/ 286327 w 453967"/>
              <a:gd name="connsiteY318" fmla="*/ 1171633 h 1216736"/>
              <a:gd name="connsiteX319" fmla="*/ 287174 w 453967"/>
              <a:gd name="connsiteY319" fmla="*/ 1168477 h 1216736"/>
              <a:gd name="connsiteX320" fmla="*/ 287713 w 453967"/>
              <a:gd name="connsiteY320" fmla="*/ 1160857 h 1216736"/>
              <a:gd name="connsiteX321" fmla="*/ 286558 w 453967"/>
              <a:gd name="connsiteY321" fmla="*/ 1147772 h 1216736"/>
              <a:gd name="connsiteX322" fmla="*/ 286635 w 453967"/>
              <a:gd name="connsiteY322" fmla="*/ 1146848 h 1216736"/>
              <a:gd name="connsiteX323" fmla="*/ 288328 w 453967"/>
              <a:gd name="connsiteY323" fmla="*/ 1140075 h 1216736"/>
              <a:gd name="connsiteX324" fmla="*/ 290099 w 453967"/>
              <a:gd name="connsiteY324" fmla="*/ 1135303 h 1216736"/>
              <a:gd name="connsiteX325" fmla="*/ 290945 w 453967"/>
              <a:gd name="connsiteY325" fmla="*/ 1134072 h 1216736"/>
              <a:gd name="connsiteX326" fmla="*/ 293793 w 453967"/>
              <a:gd name="connsiteY326" fmla="*/ 1131839 h 1216736"/>
              <a:gd name="connsiteX327" fmla="*/ 294486 w 453967"/>
              <a:gd name="connsiteY327" fmla="*/ 1131454 h 1216736"/>
              <a:gd name="connsiteX328" fmla="*/ 300875 w 453967"/>
              <a:gd name="connsiteY328" fmla="*/ 1128761 h 1216736"/>
              <a:gd name="connsiteX329" fmla="*/ 304877 w 453967"/>
              <a:gd name="connsiteY329" fmla="*/ 1125759 h 1216736"/>
              <a:gd name="connsiteX330" fmla="*/ 308033 w 453967"/>
              <a:gd name="connsiteY330" fmla="*/ 1122064 h 1216736"/>
              <a:gd name="connsiteX331" fmla="*/ 312651 w 453967"/>
              <a:gd name="connsiteY331" fmla="*/ 1115907 h 1216736"/>
              <a:gd name="connsiteX332" fmla="*/ 313652 w 453967"/>
              <a:gd name="connsiteY332" fmla="*/ 1111443 h 1216736"/>
              <a:gd name="connsiteX333" fmla="*/ 314113 w 453967"/>
              <a:gd name="connsiteY333" fmla="*/ 1107132 h 1216736"/>
              <a:gd name="connsiteX334" fmla="*/ 313421 w 453967"/>
              <a:gd name="connsiteY334" fmla="*/ 1103899 h 1216736"/>
              <a:gd name="connsiteX335" fmla="*/ 308494 w 453967"/>
              <a:gd name="connsiteY335" fmla="*/ 1101667 h 1216736"/>
              <a:gd name="connsiteX336" fmla="*/ 307417 w 453967"/>
              <a:gd name="connsiteY336" fmla="*/ 1100821 h 1216736"/>
              <a:gd name="connsiteX337" fmla="*/ 305724 w 453967"/>
              <a:gd name="connsiteY337" fmla="*/ 1098589 h 1216736"/>
              <a:gd name="connsiteX338" fmla="*/ 303030 w 453967"/>
              <a:gd name="connsiteY338" fmla="*/ 1095048 h 1216736"/>
              <a:gd name="connsiteX339" fmla="*/ 287944 w 453967"/>
              <a:gd name="connsiteY339" fmla="*/ 1093508 h 1216736"/>
              <a:gd name="connsiteX340" fmla="*/ 286173 w 453967"/>
              <a:gd name="connsiteY340" fmla="*/ 1092585 h 1216736"/>
              <a:gd name="connsiteX341" fmla="*/ 281093 w 453967"/>
              <a:gd name="connsiteY341" fmla="*/ 1086966 h 1216736"/>
              <a:gd name="connsiteX342" fmla="*/ 280478 w 453967"/>
              <a:gd name="connsiteY342" fmla="*/ 1085966 h 1216736"/>
              <a:gd name="connsiteX343" fmla="*/ 278784 w 453967"/>
              <a:gd name="connsiteY343" fmla="*/ 1080886 h 1216736"/>
              <a:gd name="connsiteX344" fmla="*/ 278630 w 453967"/>
              <a:gd name="connsiteY344" fmla="*/ 1079808 h 1216736"/>
              <a:gd name="connsiteX345" fmla="*/ 278630 w 453967"/>
              <a:gd name="connsiteY345" fmla="*/ 1079808 h 1216736"/>
              <a:gd name="connsiteX346" fmla="*/ 278630 w 453967"/>
              <a:gd name="connsiteY346" fmla="*/ 1079808 h 1216736"/>
              <a:gd name="connsiteX347" fmla="*/ 278630 w 453967"/>
              <a:gd name="connsiteY347" fmla="*/ 1079500 h 1216736"/>
              <a:gd name="connsiteX348" fmla="*/ 279169 w 453967"/>
              <a:gd name="connsiteY348" fmla="*/ 1070187 h 1216736"/>
              <a:gd name="connsiteX349" fmla="*/ 278707 w 453967"/>
              <a:gd name="connsiteY349" fmla="*/ 1065107 h 1216736"/>
              <a:gd name="connsiteX350" fmla="*/ 278707 w 453967"/>
              <a:gd name="connsiteY350" fmla="*/ 1064876 h 1216736"/>
              <a:gd name="connsiteX351" fmla="*/ 273627 w 453967"/>
              <a:gd name="connsiteY351" fmla="*/ 1053099 h 1216736"/>
              <a:gd name="connsiteX352" fmla="*/ 269240 w 453967"/>
              <a:gd name="connsiteY352" fmla="*/ 1050175 h 1216736"/>
              <a:gd name="connsiteX353" fmla="*/ 268009 w 453967"/>
              <a:gd name="connsiteY353" fmla="*/ 1048019 h 1216736"/>
              <a:gd name="connsiteX354" fmla="*/ 266315 w 453967"/>
              <a:gd name="connsiteY354" fmla="*/ 1018232 h 1216736"/>
              <a:gd name="connsiteX355" fmla="*/ 267470 w 453967"/>
              <a:gd name="connsiteY355" fmla="*/ 1009227 h 1216736"/>
              <a:gd name="connsiteX356" fmla="*/ 267624 w 453967"/>
              <a:gd name="connsiteY356" fmla="*/ 1008688 h 1216736"/>
              <a:gd name="connsiteX357" fmla="*/ 270471 w 453967"/>
              <a:gd name="connsiteY357" fmla="*/ 1000837 h 1216736"/>
              <a:gd name="connsiteX358" fmla="*/ 270702 w 453967"/>
              <a:gd name="connsiteY358" fmla="*/ 1000298 h 1216736"/>
              <a:gd name="connsiteX359" fmla="*/ 274936 w 453967"/>
              <a:gd name="connsiteY359" fmla="*/ 993371 h 1216736"/>
              <a:gd name="connsiteX360" fmla="*/ 277630 w 453967"/>
              <a:gd name="connsiteY360" fmla="*/ 982518 h 1216736"/>
              <a:gd name="connsiteX361" fmla="*/ 283864 w 453967"/>
              <a:gd name="connsiteY361" fmla="*/ 968818 h 1216736"/>
              <a:gd name="connsiteX362" fmla="*/ 288790 w 453967"/>
              <a:gd name="connsiteY362" fmla="*/ 945342 h 1216736"/>
              <a:gd name="connsiteX363" fmla="*/ 287790 w 453967"/>
              <a:gd name="connsiteY363" fmla="*/ 930102 h 1216736"/>
              <a:gd name="connsiteX364" fmla="*/ 282710 w 453967"/>
              <a:gd name="connsiteY364" fmla="*/ 926330 h 1216736"/>
              <a:gd name="connsiteX365" fmla="*/ 269779 w 453967"/>
              <a:gd name="connsiteY365" fmla="*/ 924791 h 1216736"/>
              <a:gd name="connsiteX366" fmla="*/ 268393 w 453967"/>
              <a:gd name="connsiteY366" fmla="*/ 925022 h 1216736"/>
              <a:gd name="connsiteX367" fmla="*/ 267624 w 453967"/>
              <a:gd name="connsiteY367" fmla="*/ 927177 h 1216736"/>
              <a:gd name="connsiteX368" fmla="*/ 269086 w 453967"/>
              <a:gd name="connsiteY368" fmla="*/ 932488 h 1216736"/>
              <a:gd name="connsiteX369" fmla="*/ 271780 w 453967"/>
              <a:gd name="connsiteY369" fmla="*/ 938261 h 1216736"/>
              <a:gd name="connsiteX370" fmla="*/ 272011 w 453967"/>
              <a:gd name="connsiteY370" fmla="*/ 939030 h 1216736"/>
              <a:gd name="connsiteX371" fmla="*/ 274243 w 453967"/>
              <a:gd name="connsiteY371" fmla="*/ 953655 h 1216736"/>
              <a:gd name="connsiteX372" fmla="*/ 273242 w 453967"/>
              <a:gd name="connsiteY372" fmla="*/ 956272 h 1216736"/>
              <a:gd name="connsiteX373" fmla="*/ 262313 w 453967"/>
              <a:gd name="connsiteY373" fmla="*/ 964969 h 1216736"/>
              <a:gd name="connsiteX374" fmla="*/ 256925 w 453967"/>
              <a:gd name="connsiteY374" fmla="*/ 973051 h 1216736"/>
              <a:gd name="connsiteX375" fmla="*/ 256155 w 453967"/>
              <a:gd name="connsiteY375" fmla="*/ 973821 h 1216736"/>
              <a:gd name="connsiteX376" fmla="*/ 254462 w 453967"/>
              <a:gd name="connsiteY376" fmla="*/ 974975 h 1216736"/>
              <a:gd name="connsiteX377" fmla="*/ 252768 w 453967"/>
              <a:gd name="connsiteY377" fmla="*/ 975437 h 1216736"/>
              <a:gd name="connsiteX378" fmla="*/ 251229 w 453967"/>
              <a:gd name="connsiteY378" fmla="*/ 974821 h 1216736"/>
              <a:gd name="connsiteX379" fmla="*/ 251075 w 453967"/>
              <a:gd name="connsiteY379" fmla="*/ 974744 h 1216736"/>
              <a:gd name="connsiteX380" fmla="*/ 251075 w 453967"/>
              <a:gd name="connsiteY380" fmla="*/ 974744 h 1216736"/>
              <a:gd name="connsiteX381" fmla="*/ 251075 w 453967"/>
              <a:gd name="connsiteY381" fmla="*/ 974744 h 1216736"/>
              <a:gd name="connsiteX382" fmla="*/ 247150 w 453967"/>
              <a:gd name="connsiteY382" fmla="*/ 971358 h 1216736"/>
              <a:gd name="connsiteX383" fmla="*/ 246149 w 453967"/>
              <a:gd name="connsiteY383" fmla="*/ 969587 h 1216736"/>
              <a:gd name="connsiteX384" fmla="*/ 245149 w 453967"/>
              <a:gd name="connsiteY384" fmla="*/ 961813 h 1216736"/>
              <a:gd name="connsiteX385" fmla="*/ 238529 w 453967"/>
              <a:gd name="connsiteY385" fmla="*/ 957041 h 1216736"/>
              <a:gd name="connsiteX386" fmla="*/ 233603 w 453967"/>
              <a:gd name="connsiteY386" fmla="*/ 955040 h 1216736"/>
              <a:gd name="connsiteX387" fmla="*/ 225521 w 453967"/>
              <a:gd name="connsiteY387" fmla="*/ 953962 h 1216736"/>
              <a:gd name="connsiteX388" fmla="*/ 223212 w 453967"/>
              <a:gd name="connsiteY388" fmla="*/ 952038 h 1216736"/>
              <a:gd name="connsiteX389" fmla="*/ 222673 w 453967"/>
              <a:gd name="connsiteY389" fmla="*/ 950345 h 1216736"/>
              <a:gd name="connsiteX390" fmla="*/ 222596 w 453967"/>
              <a:gd name="connsiteY390" fmla="*/ 948882 h 1216736"/>
              <a:gd name="connsiteX391" fmla="*/ 222596 w 453967"/>
              <a:gd name="connsiteY391" fmla="*/ 948882 h 1216736"/>
              <a:gd name="connsiteX392" fmla="*/ 222596 w 453967"/>
              <a:gd name="connsiteY392" fmla="*/ 948882 h 1216736"/>
              <a:gd name="connsiteX393" fmla="*/ 222750 w 453967"/>
              <a:gd name="connsiteY393" fmla="*/ 948036 h 1216736"/>
              <a:gd name="connsiteX394" fmla="*/ 223135 w 453967"/>
              <a:gd name="connsiteY394" fmla="*/ 946112 h 1216736"/>
              <a:gd name="connsiteX395" fmla="*/ 223751 w 453967"/>
              <a:gd name="connsiteY395" fmla="*/ 944803 h 1216736"/>
              <a:gd name="connsiteX396" fmla="*/ 232294 w 453967"/>
              <a:gd name="connsiteY396" fmla="*/ 935182 h 1216736"/>
              <a:gd name="connsiteX397" fmla="*/ 236297 w 453967"/>
              <a:gd name="connsiteY397" fmla="*/ 920635 h 1216736"/>
              <a:gd name="connsiteX398" fmla="*/ 234450 w 453967"/>
              <a:gd name="connsiteY398" fmla="*/ 917325 h 1216736"/>
              <a:gd name="connsiteX399" fmla="*/ 232987 w 453967"/>
              <a:gd name="connsiteY399" fmla="*/ 916555 h 1216736"/>
              <a:gd name="connsiteX400" fmla="*/ 231679 w 453967"/>
              <a:gd name="connsiteY400" fmla="*/ 915093 h 1216736"/>
              <a:gd name="connsiteX401" fmla="*/ 225752 w 453967"/>
              <a:gd name="connsiteY401" fmla="*/ 900930 h 1216736"/>
              <a:gd name="connsiteX402" fmla="*/ 224520 w 453967"/>
              <a:gd name="connsiteY402" fmla="*/ 897929 h 1216736"/>
              <a:gd name="connsiteX403" fmla="*/ 221750 w 453967"/>
              <a:gd name="connsiteY403" fmla="*/ 894003 h 1216736"/>
              <a:gd name="connsiteX404" fmla="*/ 213976 w 453967"/>
              <a:gd name="connsiteY404" fmla="*/ 882919 h 1216736"/>
              <a:gd name="connsiteX405" fmla="*/ 213668 w 453967"/>
              <a:gd name="connsiteY405" fmla="*/ 882381 h 1216736"/>
              <a:gd name="connsiteX406" fmla="*/ 209742 w 453967"/>
              <a:gd name="connsiteY406" fmla="*/ 872836 h 1216736"/>
              <a:gd name="connsiteX407" fmla="*/ 209512 w 453967"/>
              <a:gd name="connsiteY407" fmla="*/ 871759 h 1216736"/>
              <a:gd name="connsiteX408" fmla="*/ 209512 w 453967"/>
              <a:gd name="connsiteY408" fmla="*/ 863908 h 1216736"/>
              <a:gd name="connsiteX409" fmla="*/ 209588 w 453967"/>
              <a:gd name="connsiteY409" fmla="*/ 863292 h 1216736"/>
              <a:gd name="connsiteX410" fmla="*/ 210743 w 453967"/>
              <a:gd name="connsiteY410" fmla="*/ 858212 h 1216736"/>
              <a:gd name="connsiteX411" fmla="*/ 210974 w 453967"/>
              <a:gd name="connsiteY411" fmla="*/ 857596 h 1216736"/>
              <a:gd name="connsiteX412" fmla="*/ 213206 w 453967"/>
              <a:gd name="connsiteY412" fmla="*/ 853132 h 1216736"/>
              <a:gd name="connsiteX413" fmla="*/ 218440 w 453967"/>
              <a:gd name="connsiteY413" fmla="*/ 844973 h 1216736"/>
              <a:gd name="connsiteX414" fmla="*/ 218902 w 453967"/>
              <a:gd name="connsiteY414" fmla="*/ 844435 h 1216736"/>
              <a:gd name="connsiteX415" fmla="*/ 224520 w 453967"/>
              <a:gd name="connsiteY415" fmla="*/ 839355 h 1216736"/>
              <a:gd name="connsiteX416" fmla="*/ 238144 w 453967"/>
              <a:gd name="connsiteY416" fmla="*/ 828579 h 1216736"/>
              <a:gd name="connsiteX417" fmla="*/ 241454 w 453967"/>
              <a:gd name="connsiteY417" fmla="*/ 825269 h 1216736"/>
              <a:gd name="connsiteX418" fmla="*/ 242070 w 453967"/>
              <a:gd name="connsiteY418" fmla="*/ 823730 h 1216736"/>
              <a:gd name="connsiteX419" fmla="*/ 241069 w 453967"/>
              <a:gd name="connsiteY419" fmla="*/ 818342 h 1216736"/>
              <a:gd name="connsiteX420" fmla="*/ 241223 w 453967"/>
              <a:gd name="connsiteY420" fmla="*/ 816802 h 1216736"/>
              <a:gd name="connsiteX421" fmla="*/ 242377 w 453967"/>
              <a:gd name="connsiteY421" fmla="*/ 813955 h 1216736"/>
              <a:gd name="connsiteX422" fmla="*/ 242993 w 453967"/>
              <a:gd name="connsiteY422" fmla="*/ 813031 h 1216736"/>
              <a:gd name="connsiteX423" fmla="*/ 244148 w 453967"/>
              <a:gd name="connsiteY423" fmla="*/ 811876 h 1216736"/>
              <a:gd name="connsiteX424" fmla="*/ 245302 w 453967"/>
              <a:gd name="connsiteY424" fmla="*/ 810722 h 1216736"/>
              <a:gd name="connsiteX425" fmla="*/ 245764 w 453967"/>
              <a:gd name="connsiteY425" fmla="*/ 810337 h 1216736"/>
              <a:gd name="connsiteX426" fmla="*/ 255308 w 453967"/>
              <a:gd name="connsiteY426" fmla="*/ 804179 h 1216736"/>
              <a:gd name="connsiteX427" fmla="*/ 260081 w 453967"/>
              <a:gd name="connsiteY427" fmla="*/ 799792 h 1216736"/>
              <a:gd name="connsiteX428" fmla="*/ 261235 w 453967"/>
              <a:gd name="connsiteY428" fmla="*/ 797175 h 1216736"/>
              <a:gd name="connsiteX429" fmla="*/ 260850 w 453967"/>
              <a:gd name="connsiteY429" fmla="*/ 794404 h 1216736"/>
              <a:gd name="connsiteX430" fmla="*/ 260773 w 453967"/>
              <a:gd name="connsiteY430" fmla="*/ 794019 h 1216736"/>
              <a:gd name="connsiteX431" fmla="*/ 258079 w 453967"/>
              <a:gd name="connsiteY431" fmla="*/ 785476 h 1216736"/>
              <a:gd name="connsiteX432" fmla="*/ 252999 w 453967"/>
              <a:gd name="connsiteY432" fmla="*/ 766233 h 1216736"/>
              <a:gd name="connsiteX433" fmla="*/ 252999 w 453967"/>
              <a:gd name="connsiteY433" fmla="*/ 764771 h 1216736"/>
              <a:gd name="connsiteX434" fmla="*/ 255693 w 453967"/>
              <a:gd name="connsiteY434" fmla="*/ 754457 h 1216736"/>
              <a:gd name="connsiteX435" fmla="*/ 255693 w 453967"/>
              <a:gd name="connsiteY435" fmla="*/ 751994 h 1216736"/>
              <a:gd name="connsiteX436" fmla="*/ 254000 w 453967"/>
              <a:gd name="connsiteY436" fmla="*/ 737139 h 1216736"/>
              <a:gd name="connsiteX437" fmla="*/ 254000 w 453967"/>
              <a:gd name="connsiteY437" fmla="*/ 736523 h 1216736"/>
              <a:gd name="connsiteX438" fmla="*/ 259003 w 453967"/>
              <a:gd name="connsiteY438" fmla="*/ 683953 h 1216736"/>
              <a:gd name="connsiteX439" fmla="*/ 257387 w 453967"/>
              <a:gd name="connsiteY439" fmla="*/ 669636 h 1216736"/>
              <a:gd name="connsiteX440" fmla="*/ 257694 w 453967"/>
              <a:gd name="connsiteY440" fmla="*/ 667943 h 1216736"/>
              <a:gd name="connsiteX441" fmla="*/ 265007 w 453967"/>
              <a:gd name="connsiteY441" fmla="*/ 655012 h 1216736"/>
              <a:gd name="connsiteX442" fmla="*/ 266161 w 453967"/>
              <a:gd name="connsiteY442" fmla="*/ 653858 h 1216736"/>
              <a:gd name="connsiteX443" fmla="*/ 269548 w 453967"/>
              <a:gd name="connsiteY443" fmla="*/ 652164 h 1216736"/>
              <a:gd name="connsiteX444" fmla="*/ 270164 w 453967"/>
              <a:gd name="connsiteY444" fmla="*/ 651933 h 1216736"/>
              <a:gd name="connsiteX445" fmla="*/ 273088 w 453967"/>
              <a:gd name="connsiteY445" fmla="*/ 651241 h 1216736"/>
              <a:gd name="connsiteX446" fmla="*/ 276013 w 453967"/>
              <a:gd name="connsiteY446" fmla="*/ 650548 h 1216736"/>
              <a:gd name="connsiteX447" fmla="*/ 275628 w 453967"/>
              <a:gd name="connsiteY447" fmla="*/ 650317 h 1216736"/>
              <a:gd name="connsiteX448" fmla="*/ 274166 w 453967"/>
              <a:gd name="connsiteY448" fmla="*/ 647700 h 1216736"/>
              <a:gd name="connsiteX449" fmla="*/ 274705 w 453967"/>
              <a:gd name="connsiteY449" fmla="*/ 639233 h 1216736"/>
              <a:gd name="connsiteX450" fmla="*/ 275090 w 453967"/>
              <a:gd name="connsiteY450" fmla="*/ 637925 h 1216736"/>
              <a:gd name="connsiteX451" fmla="*/ 279631 w 453967"/>
              <a:gd name="connsiteY451" fmla="*/ 630613 h 1216736"/>
              <a:gd name="connsiteX452" fmla="*/ 280401 w 453967"/>
              <a:gd name="connsiteY452" fmla="*/ 629766 h 1216736"/>
              <a:gd name="connsiteX453" fmla="*/ 293870 w 453967"/>
              <a:gd name="connsiteY453" fmla="*/ 620222 h 1216736"/>
              <a:gd name="connsiteX454" fmla="*/ 300028 w 453967"/>
              <a:gd name="connsiteY454" fmla="*/ 613987 h 1216736"/>
              <a:gd name="connsiteX455" fmla="*/ 304954 w 453967"/>
              <a:gd name="connsiteY455" fmla="*/ 606367 h 1216736"/>
              <a:gd name="connsiteX456" fmla="*/ 317654 w 453967"/>
              <a:gd name="connsiteY456" fmla="*/ 574194 h 1216736"/>
              <a:gd name="connsiteX457" fmla="*/ 317962 w 453967"/>
              <a:gd name="connsiteY457" fmla="*/ 573655 h 1216736"/>
              <a:gd name="connsiteX458" fmla="*/ 348134 w 453967"/>
              <a:gd name="connsiteY458" fmla="*/ 528936 h 1216736"/>
              <a:gd name="connsiteX459" fmla="*/ 354753 w 453967"/>
              <a:gd name="connsiteY459" fmla="*/ 512310 h 1216736"/>
              <a:gd name="connsiteX460" fmla="*/ 355446 w 453967"/>
              <a:gd name="connsiteY460" fmla="*/ 511233 h 1216736"/>
              <a:gd name="connsiteX461" fmla="*/ 361065 w 453967"/>
              <a:gd name="connsiteY461" fmla="*/ 506153 h 1216736"/>
              <a:gd name="connsiteX462" fmla="*/ 376382 w 453967"/>
              <a:gd name="connsiteY462" fmla="*/ 496455 h 1216736"/>
              <a:gd name="connsiteX463" fmla="*/ 382077 w 453967"/>
              <a:gd name="connsiteY463" fmla="*/ 490759 h 1216736"/>
              <a:gd name="connsiteX464" fmla="*/ 385849 w 453967"/>
              <a:gd name="connsiteY464" fmla="*/ 483832 h 1216736"/>
              <a:gd name="connsiteX465" fmla="*/ 395239 w 453967"/>
              <a:gd name="connsiteY465" fmla="*/ 458355 h 1216736"/>
              <a:gd name="connsiteX466" fmla="*/ 395470 w 453967"/>
              <a:gd name="connsiteY466" fmla="*/ 457816 h 1216736"/>
              <a:gd name="connsiteX467" fmla="*/ 416252 w 453967"/>
              <a:gd name="connsiteY467" fmla="*/ 425181 h 1216736"/>
              <a:gd name="connsiteX468" fmla="*/ 427875 w 453967"/>
              <a:gd name="connsiteY468" fmla="*/ 401243 h 1216736"/>
              <a:gd name="connsiteX469" fmla="*/ 430338 w 453967"/>
              <a:gd name="connsiteY469" fmla="*/ 392238 h 1216736"/>
              <a:gd name="connsiteX470" fmla="*/ 429337 w 453967"/>
              <a:gd name="connsiteY470" fmla="*/ 386465 h 1216736"/>
              <a:gd name="connsiteX471" fmla="*/ 426104 w 453967"/>
              <a:gd name="connsiteY471" fmla="*/ 379461 h 1216736"/>
              <a:gd name="connsiteX472" fmla="*/ 423102 w 453967"/>
              <a:gd name="connsiteY472" fmla="*/ 368916 h 1216736"/>
              <a:gd name="connsiteX473" fmla="*/ 423025 w 453967"/>
              <a:gd name="connsiteY473" fmla="*/ 367992 h 1216736"/>
              <a:gd name="connsiteX474" fmla="*/ 423564 w 453967"/>
              <a:gd name="connsiteY474" fmla="*/ 360141 h 1216736"/>
              <a:gd name="connsiteX475" fmla="*/ 426412 w 453967"/>
              <a:gd name="connsiteY475" fmla="*/ 345209 h 1216736"/>
              <a:gd name="connsiteX476" fmla="*/ 426951 w 453967"/>
              <a:gd name="connsiteY476" fmla="*/ 330431 h 1216736"/>
              <a:gd name="connsiteX477" fmla="*/ 427028 w 453967"/>
              <a:gd name="connsiteY477" fmla="*/ 329738 h 1216736"/>
              <a:gd name="connsiteX478" fmla="*/ 446732 w 453967"/>
              <a:gd name="connsiteY478" fmla="*/ 262236 h 1216736"/>
              <a:gd name="connsiteX479" fmla="*/ 453967 w 453967"/>
              <a:gd name="connsiteY479" fmla="*/ 178416 h 1216736"/>
              <a:gd name="connsiteX480" fmla="*/ 453967 w 453967"/>
              <a:gd name="connsiteY480" fmla="*/ 169102 h 1216736"/>
              <a:gd name="connsiteX481" fmla="*/ 448579 w 453967"/>
              <a:gd name="connsiteY481" fmla="*/ 170565 h 121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</a:cxnLst>
            <a:rect l="l" t="t" r="r" b="b"/>
            <a:pathLst>
              <a:path w="453967" h="1216736">
                <a:moveTo>
                  <a:pt x="448579" y="170565"/>
                </a:moveTo>
                <a:lnTo>
                  <a:pt x="434186" y="176645"/>
                </a:lnTo>
                <a:lnTo>
                  <a:pt x="427644" y="178493"/>
                </a:lnTo>
                <a:lnTo>
                  <a:pt x="420639" y="179647"/>
                </a:lnTo>
                <a:cubicBezTo>
                  <a:pt x="420408" y="179647"/>
                  <a:pt x="420178" y="179724"/>
                  <a:pt x="419947" y="179647"/>
                </a:cubicBezTo>
                <a:lnTo>
                  <a:pt x="413173" y="179109"/>
                </a:lnTo>
                <a:lnTo>
                  <a:pt x="407247" y="177954"/>
                </a:lnTo>
                <a:lnTo>
                  <a:pt x="399934" y="174952"/>
                </a:lnTo>
                <a:lnTo>
                  <a:pt x="395316" y="174105"/>
                </a:lnTo>
                <a:lnTo>
                  <a:pt x="388851" y="175106"/>
                </a:lnTo>
                <a:lnTo>
                  <a:pt x="382462" y="177800"/>
                </a:lnTo>
                <a:lnTo>
                  <a:pt x="376536" y="179570"/>
                </a:lnTo>
                <a:cubicBezTo>
                  <a:pt x="375843" y="179801"/>
                  <a:pt x="375073" y="179724"/>
                  <a:pt x="374458" y="179416"/>
                </a:cubicBezTo>
                <a:lnTo>
                  <a:pt x="371071" y="177723"/>
                </a:lnTo>
                <a:cubicBezTo>
                  <a:pt x="370378" y="177415"/>
                  <a:pt x="369916" y="176799"/>
                  <a:pt x="369685" y="176107"/>
                </a:cubicBezTo>
                <a:lnTo>
                  <a:pt x="367453" y="169333"/>
                </a:lnTo>
                <a:lnTo>
                  <a:pt x="365452" y="164330"/>
                </a:lnTo>
                <a:lnTo>
                  <a:pt x="361834" y="160251"/>
                </a:lnTo>
                <a:lnTo>
                  <a:pt x="355292" y="158250"/>
                </a:lnTo>
                <a:cubicBezTo>
                  <a:pt x="354522" y="158019"/>
                  <a:pt x="353830" y="157403"/>
                  <a:pt x="353522" y="156633"/>
                </a:cubicBezTo>
                <a:cubicBezTo>
                  <a:pt x="353214" y="155864"/>
                  <a:pt x="353214" y="155017"/>
                  <a:pt x="353599" y="154247"/>
                </a:cubicBezTo>
                <a:lnTo>
                  <a:pt x="358140" y="145704"/>
                </a:lnTo>
                <a:cubicBezTo>
                  <a:pt x="358448" y="145242"/>
                  <a:pt x="358833" y="144857"/>
                  <a:pt x="359294" y="144549"/>
                </a:cubicBezTo>
                <a:lnTo>
                  <a:pt x="362989" y="142702"/>
                </a:lnTo>
                <a:lnTo>
                  <a:pt x="369916" y="129463"/>
                </a:lnTo>
                <a:cubicBezTo>
                  <a:pt x="370147" y="129001"/>
                  <a:pt x="370532" y="128539"/>
                  <a:pt x="371071" y="128308"/>
                </a:cubicBezTo>
                <a:lnTo>
                  <a:pt x="375150" y="125999"/>
                </a:lnTo>
                <a:lnTo>
                  <a:pt x="379307" y="113530"/>
                </a:lnTo>
                <a:cubicBezTo>
                  <a:pt x="379384" y="113222"/>
                  <a:pt x="379615" y="112915"/>
                  <a:pt x="379768" y="112607"/>
                </a:cubicBezTo>
                <a:lnTo>
                  <a:pt x="384541" y="106757"/>
                </a:lnTo>
                <a:lnTo>
                  <a:pt x="389467" y="93672"/>
                </a:lnTo>
                <a:cubicBezTo>
                  <a:pt x="389544" y="93441"/>
                  <a:pt x="389698" y="93210"/>
                  <a:pt x="389851" y="92979"/>
                </a:cubicBezTo>
                <a:lnTo>
                  <a:pt x="393238" y="88361"/>
                </a:lnTo>
                <a:lnTo>
                  <a:pt x="390544" y="84128"/>
                </a:lnTo>
                <a:lnTo>
                  <a:pt x="376228" y="72044"/>
                </a:lnTo>
                <a:lnTo>
                  <a:pt x="361758" y="63500"/>
                </a:lnTo>
                <a:lnTo>
                  <a:pt x="350905" y="60806"/>
                </a:lnTo>
                <a:cubicBezTo>
                  <a:pt x="350597" y="60729"/>
                  <a:pt x="350366" y="60652"/>
                  <a:pt x="350135" y="60498"/>
                </a:cubicBezTo>
                <a:lnTo>
                  <a:pt x="340283" y="54495"/>
                </a:lnTo>
                <a:lnTo>
                  <a:pt x="329353" y="51262"/>
                </a:lnTo>
                <a:cubicBezTo>
                  <a:pt x="328584" y="51031"/>
                  <a:pt x="327968" y="50492"/>
                  <a:pt x="327660" y="49799"/>
                </a:cubicBezTo>
                <a:lnTo>
                  <a:pt x="324812" y="44181"/>
                </a:lnTo>
                <a:cubicBezTo>
                  <a:pt x="324581" y="43642"/>
                  <a:pt x="324427" y="43103"/>
                  <a:pt x="324581" y="42487"/>
                </a:cubicBezTo>
                <a:lnTo>
                  <a:pt x="325120" y="38562"/>
                </a:lnTo>
                <a:lnTo>
                  <a:pt x="326890" y="33020"/>
                </a:lnTo>
                <a:lnTo>
                  <a:pt x="327275" y="29479"/>
                </a:lnTo>
                <a:lnTo>
                  <a:pt x="325659" y="19704"/>
                </a:lnTo>
                <a:lnTo>
                  <a:pt x="324119" y="13701"/>
                </a:lnTo>
                <a:lnTo>
                  <a:pt x="320271" y="8390"/>
                </a:lnTo>
                <a:lnTo>
                  <a:pt x="316422" y="5850"/>
                </a:lnTo>
                <a:lnTo>
                  <a:pt x="310650" y="6311"/>
                </a:lnTo>
                <a:cubicBezTo>
                  <a:pt x="310342" y="6311"/>
                  <a:pt x="310111" y="6311"/>
                  <a:pt x="309803" y="6235"/>
                </a:cubicBezTo>
                <a:lnTo>
                  <a:pt x="296333" y="3387"/>
                </a:lnTo>
                <a:lnTo>
                  <a:pt x="286635" y="2848"/>
                </a:lnTo>
                <a:lnTo>
                  <a:pt x="277784" y="1078"/>
                </a:lnTo>
                <a:lnTo>
                  <a:pt x="253461" y="0"/>
                </a:lnTo>
                <a:lnTo>
                  <a:pt x="198197" y="7543"/>
                </a:lnTo>
                <a:lnTo>
                  <a:pt x="197889" y="9929"/>
                </a:lnTo>
                <a:cubicBezTo>
                  <a:pt x="197812" y="10391"/>
                  <a:pt x="197658" y="10776"/>
                  <a:pt x="197427" y="11161"/>
                </a:cubicBezTo>
                <a:lnTo>
                  <a:pt x="185189" y="29479"/>
                </a:lnTo>
                <a:lnTo>
                  <a:pt x="184035" y="32404"/>
                </a:lnTo>
                <a:lnTo>
                  <a:pt x="184342" y="32558"/>
                </a:lnTo>
                <a:lnTo>
                  <a:pt x="189191" y="32096"/>
                </a:lnTo>
                <a:lnTo>
                  <a:pt x="195349" y="32635"/>
                </a:lnTo>
                <a:lnTo>
                  <a:pt x="202507" y="34405"/>
                </a:lnTo>
                <a:cubicBezTo>
                  <a:pt x="202738" y="34482"/>
                  <a:pt x="202892" y="34559"/>
                  <a:pt x="203123" y="34636"/>
                </a:cubicBezTo>
                <a:lnTo>
                  <a:pt x="208742" y="37484"/>
                </a:lnTo>
                <a:cubicBezTo>
                  <a:pt x="209050" y="37638"/>
                  <a:pt x="209357" y="37869"/>
                  <a:pt x="209588" y="38177"/>
                </a:cubicBezTo>
                <a:lnTo>
                  <a:pt x="213514" y="42641"/>
                </a:lnTo>
                <a:cubicBezTo>
                  <a:pt x="213822" y="43026"/>
                  <a:pt x="214053" y="43411"/>
                  <a:pt x="214130" y="43873"/>
                </a:cubicBezTo>
                <a:lnTo>
                  <a:pt x="215284" y="48953"/>
                </a:lnTo>
                <a:cubicBezTo>
                  <a:pt x="215361" y="49338"/>
                  <a:pt x="215361" y="49722"/>
                  <a:pt x="215284" y="50107"/>
                </a:cubicBezTo>
                <a:cubicBezTo>
                  <a:pt x="215207" y="50492"/>
                  <a:pt x="215053" y="50877"/>
                  <a:pt x="214822" y="51185"/>
                </a:cubicBezTo>
                <a:lnTo>
                  <a:pt x="209204" y="59036"/>
                </a:lnTo>
                <a:lnTo>
                  <a:pt x="205278" y="63038"/>
                </a:lnTo>
                <a:lnTo>
                  <a:pt x="195965" y="80587"/>
                </a:lnTo>
                <a:lnTo>
                  <a:pt x="197350" y="83589"/>
                </a:lnTo>
                <a:lnTo>
                  <a:pt x="198736" y="86591"/>
                </a:lnTo>
                <a:lnTo>
                  <a:pt x="200583" y="92595"/>
                </a:lnTo>
                <a:lnTo>
                  <a:pt x="202892" y="106988"/>
                </a:lnTo>
                <a:lnTo>
                  <a:pt x="202892" y="113607"/>
                </a:lnTo>
                <a:lnTo>
                  <a:pt x="201891" y="119072"/>
                </a:lnTo>
                <a:lnTo>
                  <a:pt x="202584" y="121150"/>
                </a:lnTo>
                <a:lnTo>
                  <a:pt x="203508" y="122074"/>
                </a:lnTo>
                <a:lnTo>
                  <a:pt x="207125" y="124152"/>
                </a:lnTo>
                <a:cubicBezTo>
                  <a:pt x="207433" y="124306"/>
                  <a:pt x="207664" y="124537"/>
                  <a:pt x="207895" y="124768"/>
                </a:cubicBezTo>
                <a:lnTo>
                  <a:pt x="210743" y="128155"/>
                </a:lnTo>
                <a:cubicBezTo>
                  <a:pt x="211051" y="128539"/>
                  <a:pt x="211282" y="129001"/>
                  <a:pt x="211359" y="129463"/>
                </a:cubicBezTo>
                <a:lnTo>
                  <a:pt x="211898" y="132850"/>
                </a:lnTo>
                <a:cubicBezTo>
                  <a:pt x="212051" y="133619"/>
                  <a:pt x="211821" y="134312"/>
                  <a:pt x="211436" y="134928"/>
                </a:cubicBezTo>
                <a:lnTo>
                  <a:pt x="208588" y="138853"/>
                </a:lnTo>
                <a:cubicBezTo>
                  <a:pt x="208280" y="139238"/>
                  <a:pt x="207895" y="139623"/>
                  <a:pt x="207433" y="139777"/>
                </a:cubicBezTo>
                <a:lnTo>
                  <a:pt x="198428" y="143702"/>
                </a:lnTo>
                <a:lnTo>
                  <a:pt x="185959" y="147782"/>
                </a:lnTo>
                <a:lnTo>
                  <a:pt x="182495" y="156249"/>
                </a:lnTo>
                <a:cubicBezTo>
                  <a:pt x="182341" y="156710"/>
                  <a:pt x="182033" y="157095"/>
                  <a:pt x="181649" y="157403"/>
                </a:cubicBezTo>
                <a:lnTo>
                  <a:pt x="178800" y="159635"/>
                </a:lnTo>
                <a:cubicBezTo>
                  <a:pt x="178416" y="159943"/>
                  <a:pt x="177877" y="160174"/>
                  <a:pt x="177338" y="160251"/>
                </a:cubicBezTo>
                <a:lnTo>
                  <a:pt x="168179" y="161329"/>
                </a:lnTo>
                <a:lnTo>
                  <a:pt x="165254" y="162560"/>
                </a:lnTo>
                <a:lnTo>
                  <a:pt x="160636" y="168256"/>
                </a:lnTo>
                <a:cubicBezTo>
                  <a:pt x="160328" y="168564"/>
                  <a:pt x="160020" y="168872"/>
                  <a:pt x="159635" y="169026"/>
                </a:cubicBezTo>
                <a:lnTo>
                  <a:pt x="153478" y="171873"/>
                </a:lnTo>
                <a:cubicBezTo>
                  <a:pt x="153324" y="171950"/>
                  <a:pt x="153093" y="172027"/>
                  <a:pt x="152939" y="172027"/>
                </a:cubicBezTo>
                <a:lnTo>
                  <a:pt x="148398" y="173028"/>
                </a:lnTo>
                <a:lnTo>
                  <a:pt x="135390" y="182264"/>
                </a:lnTo>
                <a:cubicBezTo>
                  <a:pt x="135159" y="182418"/>
                  <a:pt x="134851" y="182572"/>
                  <a:pt x="134620" y="182649"/>
                </a:cubicBezTo>
                <a:lnTo>
                  <a:pt x="119996" y="187190"/>
                </a:lnTo>
                <a:cubicBezTo>
                  <a:pt x="119688" y="187267"/>
                  <a:pt x="119457" y="187344"/>
                  <a:pt x="119149" y="187344"/>
                </a:cubicBezTo>
                <a:lnTo>
                  <a:pt x="115224" y="187344"/>
                </a:lnTo>
                <a:cubicBezTo>
                  <a:pt x="114993" y="187344"/>
                  <a:pt x="114762" y="187344"/>
                  <a:pt x="114454" y="187267"/>
                </a:cubicBezTo>
                <a:lnTo>
                  <a:pt x="108604" y="185651"/>
                </a:lnTo>
                <a:lnTo>
                  <a:pt x="106064" y="185651"/>
                </a:lnTo>
                <a:lnTo>
                  <a:pt x="101446" y="187190"/>
                </a:lnTo>
                <a:lnTo>
                  <a:pt x="87592" y="190115"/>
                </a:lnTo>
                <a:lnTo>
                  <a:pt x="83435" y="191501"/>
                </a:lnTo>
                <a:lnTo>
                  <a:pt x="78817" y="195657"/>
                </a:lnTo>
                <a:lnTo>
                  <a:pt x="72044" y="202430"/>
                </a:lnTo>
                <a:lnTo>
                  <a:pt x="65501" y="218748"/>
                </a:lnTo>
                <a:lnTo>
                  <a:pt x="61884" y="224829"/>
                </a:lnTo>
                <a:cubicBezTo>
                  <a:pt x="61807" y="224982"/>
                  <a:pt x="61653" y="225136"/>
                  <a:pt x="61499" y="225290"/>
                </a:cubicBezTo>
                <a:lnTo>
                  <a:pt x="49722" y="237682"/>
                </a:lnTo>
                <a:lnTo>
                  <a:pt x="44411" y="245764"/>
                </a:lnTo>
                <a:lnTo>
                  <a:pt x="40486" y="249767"/>
                </a:lnTo>
                <a:lnTo>
                  <a:pt x="36792" y="257772"/>
                </a:lnTo>
                <a:cubicBezTo>
                  <a:pt x="36714" y="257925"/>
                  <a:pt x="36637" y="258079"/>
                  <a:pt x="36484" y="258233"/>
                </a:cubicBezTo>
                <a:lnTo>
                  <a:pt x="30172" y="266623"/>
                </a:lnTo>
                <a:lnTo>
                  <a:pt x="28017" y="283864"/>
                </a:lnTo>
                <a:lnTo>
                  <a:pt x="23553" y="300259"/>
                </a:lnTo>
                <a:lnTo>
                  <a:pt x="23553" y="305108"/>
                </a:lnTo>
                <a:lnTo>
                  <a:pt x="24476" y="308879"/>
                </a:lnTo>
                <a:lnTo>
                  <a:pt x="36099" y="329353"/>
                </a:lnTo>
                <a:lnTo>
                  <a:pt x="46182" y="344978"/>
                </a:lnTo>
                <a:lnTo>
                  <a:pt x="49569" y="349289"/>
                </a:lnTo>
                <a:lnTo>
                  <a:pt x="53956" y="351290"/>
                </a:lnTo>
                <a:lnTo>
                  <a:pt x="60036" y="355523"/>
                </a:lnTo>
                <a:lnTo>
                  <a:pt x="66502" y="361373"/>
                </a:lnTo>
                <a:lnTo>
                  <a:pt x="88515" y="391237"/>
                </a:lnTo>
                <a:lnTo>
                  <a:pt x="92056" y="393777"/>
                </a:lnTo>
                <a:lnTo>
                  <a:pt x="102831" y="403783"/>
                </a:lnTo>
                <a:lnTo>
                  <a:pt x="108604" y="409171"/>
                </a:lnTo>
                <a:cubicBezTo>
                  <a:pt x="109066" y="409633"/>
                  <a:pt x="109374" y="410249"/>
                  <a:pt x="109451" y="410864"/>
                </a:cubicBezTo>
                <a:lnTo>
                  <a:pt x="111144" y="423795"/>
                </a:lnTo>
                <a:cubicBezTo>
                  <a:pt x="111221" y="424257"/>
                  <a:pt x="111144" y="424719"/>
                  <a:pt x="110990" y="425104"/>
                </a:cubicBezTo>
                <a:lnTo>
                  <a:pt x="109143" y="430107"/>
                </a:lnTo>
                <a:lnTo>
                  <a:pt x="118149" y="447040"/>
                </a:lnTo>
                <a:lnTo>
                  <a:pt x="130694" y="483986"/>
                </a:lnTo>
                <a:cubicBezTo>
                  <a:pt x="131002" y="484909"/>
                  <a:pt x="130848" y="485910"/>
                  <a:pt x="130233" y="486602"/>
                </a:cubicBezTo>
                <a:lnTo>
                  <a:pt x="124075" y="494453"/>
                </a:lnTo>
                <a:cubicBezTo>
                  <a:pt x="123536" y="495146"/>
                  <a:pt x="122690" y="495608"/>
                  <a:pt x="121766" y="495531"/>
                </a:cubicBezTo>
                <a:cubicBezTo>
                  <a:pt x="120842" y="495531"/>
                  <a:pt x="120073" y="494992"/>
                  <a:pt x="119534" y="494299"/>
                </a:cubicBezTo>
                <a:lnTo>
                  <a:pt x="115455" y="488142"/>
                </a:lnTo>
                <a:lnTo>
                  <a:pt x="114762" y="487757"/>
                </a:lnTo>
                <a:lnTo>
                  <a:pt x="113376" y="488065"/>
                </a:lnTo>
                <a:lnTo>
                  <a:pt x="95289" y="498533"/>
                </a:lnTo>
                <a:cubicBezTo>
                  <a:pt x="94750" y="498841"/>
                  <a:pt x="94211" y="498995"/>
                  <a:pt x="93595" y="498918"/>
                </a:cubicBezTo>
                <a:lnTo>
                  <a:pt x="86283" y="498379"/>
                </a:lnTo>
                <a:lnTo>
                  <a:pt x="72429" y="498379"/>
                </a:lnTo>
                <a:cubicBezTo>
                  <a:pt x="71967" y="498379"/>
                  <a:pt x="71582" y="498302"/>
                  <a:pt x="71197" y="498071"/>
                </a:cubicBezTo>
                <a:lnTo>
                  <a:pt x="67810" y="496378"/>
                </a:lnTo>
                <a:lnTo>
                  <a:pt x="62807" y="492529"/>
                </a:lnTo>
                <a:lnTo>
                  <a:pt x="60652" y="492067"/>
                </a:lnTo>
                <a:lnTo>
                  <a:pt x="54725" y="491529"/>
                </a:lnTo>
                <a:lnTo>
                  <a:pt x="50261" y="490297"/>
                </a:lnTo>
                <a:lnTo>
                  <a:pt x="44796" y="489296"/>
                </a:lnTo>
                <a:lnTo>
                  <a:pt x="37176" y="490297"/>
                </a:lnTo>
                <a:lnTo>
                  <a:pt x="31865" y="492452"/>
                </a:lnTo>
                <a:lnTo>
                  <a:pt x="25939" y="495993"/>
                </a:lnTo>
                <a:lnTo>
                  <a:pt x="8236" y="517005"/>
                </a:lnTo>
                <a:cubicBezTo>
                  <a:pt x="8082" y="517159"/>
                  <a:pt x="7928" y="517390"/>
                  <a:pt x="7697" y="517467"/>
                </a:cubicBezTo>
                <a:lnTo>
                  <a:pt x="0" y="522855"/>
                </a:lnTo>
                <a:lnTo>
                  <a:pt x="17087" y="533015"/>
                </a:lnTo>
                <a:cubicBezTo>
                  <a:pt x="17241" y="533092"/>
                  <a:pt x="17395" y="533246"/>
                  <a:pt x="17549" y="533400"/>
                </a:cubicBezTo>
                <a:lnTo>
                  <a:pt x="33636" y="548332"/>
                </a:lnTo>
                <a:lnTo>
                  <a:pt x="41256" y="552642"/>
                </a:lnTo>
                <a:cubicBezTo>
                  <a:pt x="41410" y="552719"/>
                  <a:pt x="41641" y="552873"/>
                  <a:pt x="41794" y="553027"/>
                </a:cubicBezTo>
                <a:lnTo>
                  <a:pt x="48568" y="559185"/>
                </a:lnTo>
                <a:cubicBezTo>
                  <a:pt x="49107" y="559647"/>
                  <a:pt x="49414" y="560262"/>
                  <a:pt x="49491" y="560955"/>
                </a:cubicBezTo>
                <a:lnTo>
                  <a:pt x="51724" y="581814"/>
                </a:lnTo>
                <a:lnTo>
                  <a:pt x="55187" y="588741"/>
                </a:lnTo>
                <a:lnTo>
                  <a:pt x="61499" y="593975"/>
                </a:lnTo>
                <a:lnTo>
                  <a:pt x="63962" y="596361"/>
                </a:lnTo>
                <a:cubicBezTo>
                  <a:pt x="64116" y="596515"/>
                  <a:pt x="64270" y="596669"/>
                  <a:pt x="64424" y="596900"/>
                </a:cubicBezTo>
                <a:lnTo>
                  <a:pt x="66117" y="599748"/>
                </a:lnTo>
                <a:cubicBezTo>
                  <a:pt x="66348" y="600133"/>
                  <a:pt x="66502" y="600518"/>
                  <a:pt x="66502" y="600979"/>
                </a:cubicBezTo>
                <a:lnTo>
                  <a:pt x="68195" y="617605"/>
                </a:lnTo>
                <a:lnTo>
                  <a:pt x="68272" y="622531"/>
                </a:lnTo>
                <a:lnTo>
                  <a:pt x="68272" y="622531"/>
                </a:lnTo>
                <a:cubicBezTo>
                  <a:pt x="68272" y="623070"/>
                  <a:pt x="68118" y="623685"/>
                  <a:pt x="67733" y="624147"/>
                </a:cubicBezTo>
                <a:lnTo>
                  <a:pt x="64270" y="629073"/>
                </a:lnTo>
                <a:lnTo>
                  <a:pt x="64270" y="633076"/>
                </a:lnTo>
                <a:lnTo>
                  <a:pt x="66271" y="636693"/>
                </a:lnTo>
                <a:lnTo>
                  <a:pt x="70196" y="638464"/>
                </a:lnTo>
                <a:lnTo>
                  <a:pt x="84128" y="641158"/>
                </a:lnTo>
                <a:lnTo>
                  <a:pt x="92979" y="640619"/>
                </a:lnTo>
                <a:cubicBezTo>
                  <a:pt x="93826" y="640619"/>
                  <a:pt x="94673" y="641004"/>
                  <a:pt x="95211" y="641773"/>
                </a:cubicBezTo>
                <a:lnTo>
                  <a:pt x="96905" y="644005"/>
                </a:lnTo>
                <a:cubicBezTo>
                  <a:pt x="97213" y="644467"/>
                  <a:pt x="97444" y="644929"/>
                  <a:pt x="97444" y="645468"/>
                </a:cubicBezTo>
                <a:lnTo>
                  <a:pt x="97982" y="652780"/>
                </a:lnTo>
                <a:lnTo>
                  <a:pt x="99522" y="659784"/>
                </a:lnTo>
                <a:lnTo>
                  <a:pt x="104140" y="666942"/>
                </a:lnTo>
                <a:lnTo>
                  <a:pt x="115147" y="677949"/>
                </a:lnTo>
                <a:lnTo>
                  <a:pt x="124999" y="691188"/>
                </a:lnTo>
                <a:cubicBezTo>
                  <a:pt x="125307" y="691650"/>
                  <a:pt x="125538" y="692188"/>
                  <a:pt x="125538" y="692727"/>
                </a:cubicBezTo>
                <a:cubicBezTo>
                  <a:pt x="125538" y="693266"/>
                  <a:pt x="125461" y="693805"/>
                  <a:pt x="125153" y="694344"/>
                </a:cubicBezTo>
                <a:lnTo>
                  <a:pt x="116301" y="708737"/>
                </a:lnTo>
                <a:lnTo>
                  <a:pt x="112453" y="719667"/>
                </a:lnTo>
                <a:lnTo>
                  <a:pt x="108450" y="726594"/>
                </a:lnTo>
                <a:lnTo>
                  <a:pt x="98906" y="756381"/>
                </a:lnTo>
                <a:lnTo>
                  <a:pt x="104140" y="763078"/>
                </a:lnTo>
                <a:lnTo>
                  <a:pt x="116840" y="775162"/>
                </a:lnTo>
                <a:cubicBezTo>
                  <a:pt x="116994" y="775316"/>
                  <a:pt x="117071" y="775470"/>
                  <a:pt x="117225" y="775624"/>
                </a:cubicBezTo>
                <a:lnTo>
                  <a:pt x="122305" y="782936"/>
                </a:lnTo>
                <a:cubicBezTo>
                  <a:pt x="122613" y="783321"/>
                  <a:pt x="122767" y="783782"/>
                  <a:pt x="122767" y="784244"/>
                </a:cubicBezTo>
                <a:lnTo>
                  <a:pt x="123921" y="794943"/>
                </a:lnTo>
                <a:cubicBezTo>
                  <a:pt x="123921" y="795251"/>
                  <a:pt x="123921" y="795559"/>
                  <a:pt x="123844" y="795790"/>
                </a:cubicBezTo>
                <a:lnTo>
                  <a:pt x="122151" y="803641"/>
                </a:lnTo>
                <a:cubicBezTo>
                  <a:pt x="122074" y="803872"/>
                  <a:pt x="121997" y="804102"/>
                  <a:pt x="121920" y="804256"/>
                </a:cubicBezTo>
                <a:lnTo>
                  <a:pt x="115300" y="818034"/>
                </a:lnTo>
                <a:lnTo>
                  <a:pt x="113761" y="825808"/>
                </a:lnTo>
                <a:lnTo>
                  <a:pt x="114300" y="850284"/>
                </a:lnTo>
                <a:lnTo>
                  <a:pt x="115762" y="857058"/>
                </a:lnTo>
                <a:lnTo>
                  <a:pt x="118225" y="860521"/>
                </a:lnTo>
                <a:lnTo>
                  <a:pt x="124845" y="868834"/>
                </a:lnTo>
                <a:cubicBezTo>
                  <a:pt x="125076" y="869142"/>
                  <a:pt x="125307" y="869527"/>
                  <a:pt x="125384" y="869912"/>
                </a:cubicBezTo>
                <a:lnTo>
                  <a:pt x="126538" y="874453"/>
                </a:lnTo>
                <a:cubicBezTo>
                  <a:pt x="126615" y="874684"/>
                  <a:pt x="126615" y="874915"/>
                  <a:pt x="126615" y="875145"/>
                </a:cubicBezTo>
                <a:lnTo>
                  <a:pt x="126615" y="888076"/>
                </a:lnTo>
                <a:lnTo>
                  <a:pt x="128154" y="896081"/>
                </a:lnTo>
                <a:lnTo>
                  <a:pt x="136390" y="910859"/>
                </a:lnTo>
                <a:cubicBezTo>
                  <a:pt x="136467" y="911013"/>
                  <a:pt x="136544" y="911167"/>
                  <a:pt x="136621" y="911398"/>
                </a:cubicBezTo>
                <a:lnTo>
                  <a:pt x="139469" y="920404"/>
                </a:lnTo>
                <a:lnTo>
                  <a:pt x="142394" y="947959"/>
                </a:lnTo>
                <a:cubicBezTo>
                  <a:pt x="142471" y="948344"/>
                  <a:pt x="142394" y="948728"/>
                  <a:pt x="142317" y="949036"/>
                </a:cubicBezTo>
                <a:lnTo>
                  <a:pt x="140624" y="954655"/>
                </a:lnTo>
                <a:lnTo>
                  <a:pt x="138007" y="959966"/>
                </a:lnTo>
                <a:lnTo>
                  <a:pt x="138315" y="962121"/>
                </a:lnTo>
                <a:lnTo>
                  <a:pt x="140470" y="964277"/>
                </a:lnTo>
                <a:cubicBezTo>
                  <a:pt x="140854" y="964661"/>
                  <a:pt x="141085" y="965123"/>
                  <a:pt x="141239" y="965585"/>
                </a:cubicBezTo>
                <a:lnTo>
                  <a:pt x="142394" y="970126"/>
                </a:lnTo>
                <a:cubicBezTo>
                  <a:pt x="142548" y="970665"/>
                  <a:pt x="142471" y="971281"/>
                  <a:pt x="142240" y="971819"/>
                </a:cubicBezTo>
                <a:lnTo>
                  <a:pt x="141085" y="974667"/>
                </a:lnTo>
                <a:lnTo>
                  <a:pt x="138007" y="979593"/>
                </a:lnTo>
                <a:lnTo>
                  <a:pt x="136775" y="983057"/>
                </a:lnTo>
                <a:lnTo>
                  <a:pt x="136775" y="993217"/>
                </a:lnTo>
                <a:lnTo>
                  <a:pt x="136159" y="997527"/>
                </a:lnTo>
                <a:cubicBezTo>
                  <a:pt x="136082" y="997835"/>
                  <a:pt x="136082" y="998066"/>
                  <a:pt x="135929" y="998297"/>
                </a:cubicBezTo>
                <a:lnTo>
                  <a:pt x="132542" y="1005609"/>
                </a:lnTo>
                <a:lnTo>
                  <a:pt x="131618" y="1009612"/>
                </a:lnTo>
                <a:cubicBezTo>
                  <a:pt x="131464" y="1010073"/>
                  <a:pt x="131233" y="1010535"/>
                  <a:pt x="130848" y="1010920"/>
                </a:cubicBezTo>
                <a:lnTo>
                  <a:pt x="127616" y="1014153"/>
                </a:lnTo>
                <a:lnTo>
                  <a:pt x="127308" y="1016847"/>
                </a:lnTo>
                <a:lnTo>
                  <a:pt x="128616" y="1019464"/>
                </a:lnTo>
                <a:cubicBezTo>
                  <a:pt x="128770" y="1019695"/>
                  <a:pt x="128847" y="1020002"/>
                  <a:pt x="128847" y="1020233"/>
                </a:cubicBezTo>
                <a:lnTo>
                  <a:pt x="130002" y="1027007"/>
                </a:lnTo>
                <a:lnTo>
                  <a:pt x="131079" y="1030624"/>
                </a:lnTo>
                <a:cubicBezTo>
                  <a:pt x="131233" y="1031009"/>
                  <a:pt x="131233" y="1031471"/>
                  <a:pt x="131156" y="1031856"/>
                </a:cubicBezTo>
                <a:lnTo>
                  <a:pt x="130694" y="1034858"/>
                </a:lnTo>
                <a:lnTo>
                  <a:pt x="133388" y="1058333"/>
                </a:lnTo>
                <a:lnTo>
                  <a:pt x="136082" y="1065876"/>
                </a:lnTo>
                <a:lnTo>
                  <a:pt x="151630" y="1092970"/>
                </a:lnTo>
                <a:cubicBezTo>
                  <a:pt x="151861" y="1093355"/>
                  <a:pt x="151938" y="1093739"/>
                  <a:pt x="152015" y="1094124"/>
                </a:cubicBezTo>
                <a:lnTo>
                  <a:pt x="152477" y="1099974"/>
                </a:lnTo>
                <a:lnTo>
                  <a:pt x="154709" y="1102514"/>
                </a:lnTo>
                <a:lnTo>
                  <a:pt x="158327" y="1103438"/>
                </a:lnTo>
                <a:cubicBezTo>
                  <a:pt x="158558" y="1103515"/>
                  <a:pt x="158711" y="1103591"/>
                  <a:pt x="158942" y="1103669"/>
                </a:cubicBezTo>
                <a:lnTo>
                  <a:pt x="161175" y="1104823"/>
                </a:lnTo>
                <a:cubicBezTo>
                  <a:pt x="161559" y="1104977"/>
                  <a:pt x="161867" y="1105208"/>
                  <a:pt x="162098" y="1105516"/>
                </a:cubicBezTo>
                <a:lnTo>
                  <a:pt x="164638" y="1108518"/>
                </a:lnTo>
                <a:lnTo>
                  <a:pt x="168717" y="1111058"/>
                </a:lnTo>
                <a:cubicBezTo>
                  <a:pt x="169025" y="1111288"/>
                  <a:pt x="169333" y="1111519"/>
                  <a:pt x="169564" y="1111904"/>
                </a:cubicBezTo>
                <a:lnTo>
                  <a:pt x="171796" y="1115291"/>
                </a:lnTo>
                <a:cubicBezTo>
                  <a:pt x="171950" y="1115522"/>
                  <a:pt x="172027" y="1115753"/>
                  <a:pt x="172104" y="1115984"/>
                </a:cubicBezTo>
                <a:lnTo>
                  <a:pt x="174336" y="1122757"/>
                </a:lnTo>
                <a:cubicBezTo>
                  <a:pt x="174413" y="1123065"/>
                  <a:pt x="174490" y="1123373"/>
                  <a:pt x="174490" y="1123681"/>
                </a:cubicBezTo>
                <a:lnTo>
                  <a:pt x="174490" y="1130454"/>
                </a:lnTo>
                <a:cubicBezTo>
                  <a:pt x="174490" y="1130839"/>
                  <a:pt x="174413" y="1131224"/>
                  <a:pt x="174259" y="1131532"/>
                </a:cubicBezTo>
                <a:lnTo>
                  <a:pt x="171411" y="1138305"/>
                </a:lnTo>
                <a:cubicBezTo>
                  <a:pt x="171258" y="1138690"/>
                  <a:pt x="170950" y="1139075"/>
                  <a:pt x="170642" y="1139383"/>
                </a:cubicBezTo>
                <a:lnTo>
                  <a:pt x="159943" y="1148388"/>
                </a:lnTo>
                <a:lnTo>
                  <a:pt x="153631" y="1153006"/>
                </a:lnTo>
                <a:lnTo>
                  <a:pt x="147628" y="1159087"/>
                </a:lnTo>
                <a:lnTo>
                  <a:pt x="146319" y="1162242"/>
                </a:lnTo>
                <a:lnTo>
                  <a:pt x="145934" y="1164783"/>
                </a:lnTo>
                <a:lnTo>
                  <a:pt x="146935" y="1169939"/>
                </a:lnTo>
                <a:lnTo>
                  <a:pt x="148090" y="1177405"/>
                </a:lnTo>
                <a:cubicBezTo>
                  <a:pt x="148167" y="1178021"/>
                  <a:pt x="148090" y="1178714"/>
                  <a:pt x="147705" y="1179253"/>
                </a:cubicBezTo>
                <a:lnTo>
                  <a:pt x="144087" y="1185410"/>
                </a:lnTo>
                <a:lnTo>
                  <a:pt x="143702" y="1193184"/>
                </a:lnTo>
                <a:lnTo>
                  <a:pt x="181956" y="1194954"/>
                </a:lnTo>
                <a:cubicBezTo>
                  <a:pt x="181956" y="1194878"/>
                  <a:pt x="181956" y="1194801"/>
                  <a:pt x="181956" y="1194724"/>
                </a:cubicBezTo>
                <a:cubicBezTo>
                  <a:pt x="181956" y="1194570"/>
                  <a:pt x="181956" y="1194493"/>
                  <a:pt x="181956" y="1194339"/>
                </a:cubicBezTo>
                <a:cubicBezTo>
                  <a:pt x="181879" y="1193800"/>
                  <a:pt x="181956" y="1193338"/>
                  <a:pt x="182187" y="1192876"/>
                </a:cubicBezTo>
                <a:cubicBezTo>
                  <a:pt x="182187" y="1192876"/>
                  <a:pt x="182187" y="1192876"/>
                  <a:pt x="182187" y="1192876"/>
                </a:cubicBezTo>
                <a:cubicBezTo>
                  <a:pt x="182187" y="1192876"/>
                  <a:pt x="182187" y="1192876"/>
                  <a:pt x="182187" y="1192876"/>
                </a:cubicBezTo>
                <a:cubicBezTo>
                  <a:pt x="182803" y="1191799"/>
                  <a:pt x="184035" y="1191183"/>
                  <a:pt x="185189" y="1191491"/>
                </a:cubicBezTo>
                <a:lnTo>
                  <a:pt x="199274" y="1194339"/>
                </a:lnTo>
                <a:cubicBezTo>
                  <a:pt x="199429" y="1194416"/>
                  <a:pt x="199659" y="1194416"/>
                  <a:pt x="199813" y="1194493"/>
                </a:cubicBezTo>
                <a:lnTo>
                  <a:pt x="203739" y="1196186"/>
                </a:lnTo>
                <a:lnTo>
                  <a:pt x="206895" y="1198033"/>
                </a:lnTo>
                <a:cubicBezTo>
                  <a:pt x="207125" y="1198187"/>
                  <a:pt x="207356" y="1198341"/>
                  <a:pt x="207587" y="1198572"/>
                </a:cubicBezTo>
                <a:lnTo>
                  <a:pt x="209896" y="1201112"/>
                </a:lnTo>
                <a:lnTo>
                  <a:pt x="214207" y="1205807"/>
                </a:lnTo>
                <a:lnTo>
                  <a:pt x="220749" y="1207347"/>
                </a:lnTo>
                <a:cubicBezTo>
                  <a:pt x="221057" y="1207424"/>
                  <a:pt x="221288" y="1207501"/>
                  <a:pt x="221596" y="1207655"/>
                </a:cubicBezTo>
                <a:lnTo>
                  <a:pt x="224444" y="1209348"/>
                </a:lnTo>
                <a:lnTo>
                  <a:pt x="231756" y="1214967"/>
                </a:lnTo>
                <a:lnTo>
                  <a:pt x="235066" y="1216352"/>
                </a:lnTo>
                <a:lnTo>
                  <a:pt x="237528" y="1216737"/>
                </a:lnTo>
                <a:lnTo>
                  <a:pt x="241454" y="1215736"/>
                </a:lnTo>
                <a:lnTo>
                  <a:pt x="247227" y="1212966"/>
                </a:lnTo>
                <a:lnTo>
                  <a:pt x="252768" y="1210272"/>
                </a:lnTo>
                <a:lnTo>
                  <a:pt x="259696" y="1205422"/>
                </a:lnTo>
                <a:lnTo>
                  <a:pt x="265007" y="1200573"/>
                </a:lnTo>
                <a:lnTo>
                  <a:pt x="268624" y="1195878"/>
                </a:lnTo>
                <a:lnTo>
                  <a:pt x="273088" y="1191337"/>
                </a:lnTo>
                <a:lnTo>
                  <a:pt x="276321" y="1186026"/>
                </a:lnTo>
                <a:lnTo>
                  <a:pt x="284942" y="1174558"/>
                </a:lnTo>
                <a:lnTo>
                  <a:pt x="286327" y="1171633"/>
                </a:lnTo>
                <a:lnTo>
                  <a:pt x="287174" y="1168477"/>
                </a:lnTo>
                <a:lnTo>
                  <a:pt x="287713" y="1160857"/>
                </a:lnTo>
                <a:lnTo>
                  <a:pt x="286558" y="1147772"/>
                </a:lnTo>
                <a:cubicBezTo>
                  <a:pt x="286558" y="1147464"/>
                  <a:pt x="286558" y="1147156"/>
                  <a:pt x="286635" y="1146848"/>
                </a:cubicBezTo>
                <a:lnTo>
                  <a:pt x="288328" y="1140075"/>
                </a:lnTo>
                <a:lnTo>
                  <a:pt x="290099" y="1135303"/>
                </a:lnTo>
                <a:cubicBezTo>
                  <a:pt x="290253" y="1134841"/>
                  <a:pt x="290561" y="1134379"/>
                  <a:pt x="290945" y="1134072"/>
                </a:cubicBezTo>
                <a:lnTo>
                  <a:pt x="293793" y="1131839"/>
                </a:lnTo>
                <a:cubicBezTo>
                  <a:pt x="294024" y="1131686"/>
                  <a:pt x="294255" y="1131532"/>
                  <a:pt x="294486" y="1131454"/>
                </a:cubicBezTo>
                <a:lnTo>
                  <a:pt x="300875" y="1128761"/>
                </a:lnTo>
                <a:lnTo>
                  <a:pt x="304877" y="1125759"/>
                </a:lnTo>
                <a:lnTo>
                  <a:pt x="308033" y="1122064"/>
                </a:lnTo>
                <a:lnTo>
                  <a:pt x="312651" y="1115907"/>
                </a:lnTo>
                <a:lnTo>
                  <a:pt x="313652" y="1111443"/>
                </a:lnTo>
                <a:lnTo>
                  <a:pt x="314113" y="1107132"/>
                </a:lnTo>
                <a:lnTo>
                  <a:pt x="313421" y="1103899"/>
                </a:lnTo>
                <a:lnTo>
                  <a:pt x="308494" y="1101667"/>
                </a:lnTo>
                <a:cubicBezTo>
                  <a:pt x="308033" y="1101436"/>
                  <a:pt x="307725" y="1101205"/>
                  <a:pt x="307417" y="1100821"/>
                </a:cubicBezTo>
                <a:lnTo>
                  <a:pt x="305724" y="1098589"/>
                </a:lnTo>
                <a:lnTo>
                  <a:pt x="303030" y="1095048"/>
                </a:lnTo>
                <a:lnTo>
                  <a:pt x="287944" y="1093508"/>
                </a:lnTo>
                <a:cubicBezTo>
                  <a:pt x="287251" y="1093432"/>
                  <a:pt x="286635" y="1093124"/>
                  <a:pt x="286173" y="1092585"/>
                </a:cubicBezTo>
                <a:lnTo>
                  <a:pt x="281093" y="1086966"/>
                </a:lnTo>
                <a:cubicBezTo>
                  <a:pt x="280862" y="1086658"/>
                  <a:pt x="280631" y="1086350"/>
                  <a:pt x="280478" y="1085966"/>
                </a:cubicBezTo>
                <a:lnTo>
                  <a:pt x="278784" y="1080886"/>
                </a:lnTo>
                <a:cubicBezTo>
                  <a:pt x="278707" y="1080578"/>
                  <a:pt x="278630" y="1080193"/>
                  <a:pt x="278630" y="1079808"/>
                </a:cubicBezTo>
                <a:lnTo>
                  <a:pt x="278630" y="1079808"/>
                </a:lnTo>
                <a:lnTo>
                  <a:pt x="278630" y="1079808"/>
                </a:lnTo>
                <a:lnTo>
                  <a:pt x="278630" y="1079500"/>
                </a:lnTo>
                <a:lnTo>
                  <a:pt x="279169" y="1070187"/>
                </a:lnTo>
                <a:lnTo>
                  <a:pt x="278707" y="1065107"/>
                </a:lnTo>
                <a:lnTo>
                  <a:pt x="278707" y="1064876"/>
                </a:lnTo>
                <a:lnTo>
                  <a:pt x="273627" y="1053099"/>
                </a:lnTo>
                <a:lnTo>
                  <a:pt x="269240" y="1050175"/>
                </a:lnTo>
                <a:cubicBezTo>
                  <a:pt x="268470" y="1049713"/>
                  <a:pt x="268009" y="1048866"/>
                  <a:pt x="268009" y="1048019"/>
                </a:cubicBezTo>
                <a:lnTo>
                  <a:pt x="266315" y="1018232"/>
                </a:lnTo>
                <a:lnTo>
                  <a:pt x="267470" y="1009227"/>
                </a:lnTo>
                <a:cubicBezTo>
                  <a:pt x="267470" y="1008996"/>
                  <a:pt x="267547" y="1008842"/>
                  <a:pt x="267624" y="1008688"/>
                </a:cubicBezTo>
                <a:lnTo>
                  <a:pt x="270471" y="1000837"/>
                </a:lnTo>
                <a:cubicBezTo>
                  <a:pt x="270548" y="1000683"/>
                  <a:pt x="270625" y="1000452"/>
                  <a:pt x="270702" y="1000298"/>
                </a:cubicBezTo>
                <a:lnTo>
                  <a:pt x="274936" y="993371"/>
                </a:lnTo>
                <a:lnTo>
                  <a:pt x="277630" y="982518"/>
                </a:lnTo>
                <a:lnTo>
                  <a:pt x="283864" y="968818"/>
                </a:lnTo>
                <a:lnTo>
                  <a:pt x="288790" y="945342"/>
                </a:lnTo>
                <a:lnTo>
                  <a:pt x="287790" y="930102"/>
                </a:lnTo>
                <a:lnTo>
                  <a:pt x="282710" y="926330"/>
                </a:lnTo>
                <a:lnTo>
                  <a:pt x="269779" y="924791"/>
                </a:lnTo>
                <a:lnTo>
                  <a:pt x="268393" y="925022"/>
                </a:lnTo>
                <a:lnTo>
                  <a:pt x="267624" y="927177"/>
                </a:lnTo>
                <a:lnTo>
                  <a:pt x="269086" y="932488"/>
                </a:lnTo>
                <a:lnTo>
                  <a:pt x="271780" y="938261"/>
                </a:lnTo>
                <a:cubicBezTo>
                  <a:pt x="271857" y="938491"/>
                  <a:pt x="271934" y="938723"/>
                  <a:pt x="272011" y="939030"/>
                </a:cubicBezTo>
                <a:lnTo>
                  <a:pt x="274243" y="953655"/>
                </a:lnTo>
                <a:cubicBezTo>
                  <a:pt x="274397" y="954655"/>
                  <a:pt x="274012" y="955656"/>
                  <a:pt x="273242" y="956272"/>
                </a:cubicBezTo>
                <a:lnTo>
                  <a:pt x="262313" y="964969"/>
                </a:lnTo>
                <a:lnTo>
                  <a:pt x="256925" y="973051"/>
                </a:lnTo>
                <a:cubicBezTo>
                  <a:pt x="256694" y="973359"/>
                  <a:pt x="256463" y="973590"/>
                  <a:pt x="256155" y="973821"/>
                </a:cubicBezTo>
                <a:lnTo>
                  <a:pt x="254462" y="974975"/>
                </a:lnTo>
                <a:cubicBezTo>
                  <a:pt x="253923" y="975360"/>
                  <a:pt x="253307" y="975514"/>
                  <a:pt x="252768" y="975437"/>
                </a:cubicBezTo>
                <a:cubicBezTo>
                  <a:pt x="252230" y="975437"/>
                  <a:pt x="251691" y="975206"/>
                  <a:pt x="251229" y="974821"/>
                </a:cubicBezTo>
                <a:cubicBezTo>
                  <a:pt x="251152" y="974821"/>
                  <a:pt x="251152" y="974821"/>
                  <a:pt x="251075" y="974744"/>
                </a:cubicBezTo>
                <a:lnTo>
                  <a:pt x="251075" y="974744"/>
                </a:lnTo>
                <a:lnTo>
                  <a:pt x="251075" y="974744"/>
                </a:lnTo>
                <a:lnTo>
                  <a:pt x="247150" y="971358"/>
                </a:lnTo>
                <a:cubicBezTo>
                  <a:pt x="246611" y="970896"/>
                  <a:pt x="246303" y="970280"/>
                  <a:pt x="246149" y="969587"/>
                </a:cubicBezTo>
                <a:lnTo>
                  <a:pt x="245149" y="961813"/>
                </a:lnTo>
                <a:lnTo>
                  <a:pt x="238529" y="957041"/>
                </a:lnTo>
                <a:lnTo>
                  <a:pt x="233603" y="955040"/>
                </a:lnTo>
                <a:lnTo>
                  <a:pt x="225521" y="953962"/>
                </a:lnTo>
                <a:cubicBezTo>
                  <a:pt x="224444" y="953809"/>
                  <a:pt x="223597" y="953116"/>
                  <a:pt x="223212" y="952038"/>
                </a:cubicBezTo>
                <a:lnTo>
                  <a:pt x="222673" y="950345"/>
                </a:lnTo>
                <a:cubicBezTo>
                  <a:pt x="222519" y="949883"/>
                  <a:pt x="222519" y="949421"/>
                  <a:pt x="222596" y="948882"/>
                </a:cubicBezTo>
                <a:lnTo>
                  <a:pt x="222596" y="948882"/>
                </a:lnTo>
                <a:cubicBezTo>
                  <a:pt x="222596" y="948882"/>
                  <a:pt x="222596" y="948882"/>
                  <a:pt x="222596" y="948882"/>
                </a:cubicBezTo>
                <a:lnTo>
                  <a:pt x="222750" y="948036"/>
                </a:lnTo>
                <a:lnTo>
                  <a:pt x="223135" y="946112"/>
                </a:lnTo>
                <a:cubicBezTo>
                  <a:pt x="223212" y="945650"/>
                  <a:pt x="223443" y="945188"/>
                  <a:pt x="223751" y="944803"/>
                </a:cubicBezTo>
                <a:lnTo>
                  <a:pt x="232294" y="935182"/>
                </a:lnTo>
                <a:lnTo>
                  <a:pt x="236297" y="920635"/>
                </a:lnTo>
                <a:lnTo>
                  <a:pt x="234450" y="917325"/>
                </a:lnTo>
                <a:lnTo>
                  <a:pt x="232987" y="916555"/>
                </a:lnTo>
                <a:cubicBezTo>
                  <a:pt x="232372" y="916247"/>
                  <a:pt x="231910" y="915785"/>
                  <a:pt x="231679" y="915093"/>
                </a:cubicBezTo>
                <a:lnTo>
                  <a:pt x="225752" y="900930"/>
                </a:lnTo>
                <a:lnTo>
                  <a:pt x="224520" y="897929"/>
                </a:lnTo>
                <a:lnTo>
                  <a:pt x="221750" y="894003"/>
                </a:lnTo>
                <a:lnTo>
                  <a:pt x="213976" y="882919"/>
                </a:lnTo>
                <a:cubicBezTo>
                  <a:pt x="213822" y="882766"/>
                  <a:pt x="213745" y="882535"/>
                  <a:pt x="213668" y="882381"/>
                </a:cubicBezTo>
                <a:lnTo>
                  <a:pt x="209742" y="872836"/>
                </a:lnTo>
                <a:cubicBezTo>
                  <a:pt x="209588" y="872529"/>
                  <a:pt x="209512" y="872144"/>
                  <a:pt x="209512" y="871759"/>
                </a:cubicBezTo>
                <a:lnTo>
                  <a:pt x="209512" y="863908"/>
                </a:lnTo>
                <a:cubicBezTo>
                  <a:pt x="209512" y="863677"/>
                  <a:pt x="209512" y="863523"/>
                  <a:pt x="209588" y="863292"/>
                </a:cubicBezTo>
                <a:lnTo>
                  <a:pt x="210743" y="858212"/>
                </a:lnTo>
                <a:cubicBezTo>
                  <a:pt x="210820" y="857981"/>
                  <a:pt x="210897" y="857750"/>
                  <a:pt x="210974" y="857596"/>
                </a:cubicBezTo>
                <a:lnTo>
                  <a:pt x="213206" y="853132"/>
                </a:lnTo>
                <a:lnTo>
                  <a:pt x="218440" y="844973"/>
                </a:lnTo>
                <a:cubicBezTo>
                  <a:pt x="218594" y="844742"/>
                  <a:pt x="218748" y="844588"/>
                  <a:pt x="218902" y="844435"/>
                </a:cubicBezTo>
                <a:lnTo>
                  <a:pt x="224520" y="839355"/>
                </a:lnTo>
                <a:lnTo>
                  <a:pt x="238144" y="828579"/>
                </a:lnTo>
                <a:lnTo>
                  <a:pt x="241454" y="825269"/>
                </a:lnTo>
                <a:lnTo>
                  <a:pt x="242070" y="823730"/>
                </a:lnTo>
                <a:lnTo>
                  <a:pt x="241069" y="818342"/>
                </a:lnTo>
                <a:cubicBezTo>
                  <a:pt x="240992" y="817803"/>
                  <a:pt x="240992" y="817264"/>
                  <a:pt x="241223" y="816802"/>
                </a:cubicBezTo>
                <a:lnTo>
                  <a:pt x="242377" y="813955"/>
                </a:lnTo>
                <a:cubicBezTo>
                  <a:pt x="242531" y="813570"/>
                  <a:pt x="242762" y="813262"/>
                  <a:pt x="242993" y="813031"/>
                </a:cubicBezTo>
                <a:lnTo>
                  <a:pt x="244148" y="811876"/>
                </a:lnTo>
                <a:lnTo>
                  <a:pt x="245302" y="810722"/>
                </a:lnTo>
                <a:cubicBezTo>
                  <a:pt x="245456" y="810568"/>
                  <a:pt x="245610" y="810491"/>
                  <a:pt x="245764" y="810337"/>
                </a:cubicBezTo>
                <a:lnTo>
                  <a:pt x="255308" y="804179"/>
                </a:lnTo>
                <a:lnTo>
                  <a:pt x="260081" y="799792"/>
                </a:lnTo>
                <a:lnTo>
                  <a:pt x="261235" y="797175"/>
                </a:lnTo>
                <a:lnTo>
                  <a:pt x="260850" y="794404"/>
                </a:lnTo>
                <a:lnTo>
                  <a:pt x="260773" y="794019"/>
                </a:lnTo>
                <a:lnTo>
                  <a:pt x="258079" y="785476"/>
                </a:lnTo>
                <a:lnTo>
                  <a:pt x="252999" y="766233"/>
                </a:lnTo>
                <a:cubicBezTo>
                  <a:pt x="252845" y="765772"/>
                  <a:pt x="252845" y="765233"/>
                  <a:pt x="252999" y="764771"/>
                </a:cubicBezTo>
                <a:lnTo>
                  <a:pt x="255693" y="754457"/>
                </a:lnTo>
                <a:lnTo>
                  <a:pt x="255693" y="751994"/>
                </a:lnTo>
                <a:lnTo>
                  <a:pt x="254000" y="737139"/>
                </a:lnTo>
                <a:cubicBezTo>
                  <a:pt x="254000" y="736985"/>
                  <a:pt x="254000" y="736754"/>
                  <a:pt x="254000" y="736523"/>
                </a:cubicBezTo>
                <a:lnTo>
                  <a:pt x="259003" y="683953"/>
                </a:lnTo>
                <a:lnTo>
                  <a:pt x="257387" y="669636"/>
                </a:lnTo>
                <a:cubicBezTo>
                  <a:pt x="257310" y="669021"/>
                  <a:pt x="257463" y="668482"/>
                  <a:pt x="257694" y="667943"/>
                </a:cubicBezTo>
                <a:lnTo>
                  <a:pt x="265007" y="655012"/>
                </a:lnTo>
                <a:cubicBezTo>
                  <a:pt x="265315" y="654550"/>
                  <a:pt x="265699" y="654166"/>
                  <a:pt x="266161" y="653858"/>
                </a:cubicBezTo>
                <a:lnTo>
                  <a:pt x="269548" y="652164"/>
                </a:lnTo>
                <a:cubicBezTo>
                  <a:pt x="269779" y="652087"/>
                  <a:pt x="269933" y="652010"/>
                  <a:pt x="270164" y="651933"/>
                </a:cubicBezTo>
                <a:lnTo>
                  <a:pt x="273088" y="651241"/>
                </a:lnTo>
                <a:lnTo>
                  <a:pt x="276013" y="650548"/>
                </a:lnTo>
                <a:lnTo>
                  <a:pt x="275628" y="650317"/>
                </a:lnTo>
                <a:cubicBezTo>
                  <a:pt x="274705" y="649778"/>
                  <a:pt x="274089" y="648778"/>
                  <a:pt x="274166" y="647700"/>
                </a:cubicBezTo>
                <a:lnTo>
                  <a:pt x="274705" y="639233"/>
                </a:lnTo>
                <a:cubicBezTo>
                  <a:pt x="274705" y="638772"/>
                  <a:pt x="274859" y="638310"/>
                  <a:pt x="275090" y="637925"/>
                </a:cubicBezTo>
                <a:lnTo>
                  <a:pt x="279631" y="630613"/>
                </a:lnTo>
                <a:cubicBezTo>
                  <a:pt x="279862" y="630305"/>
                  <a:pt x="280093" y="629997"/>
                  <a:pt x="280401" y="629766"/>
                </a:cubicBezTo>
                <a:lnTo>
                  <a:pt x="293870" y="620222"/>
                </a:lnTo>
                <a:lnTo>
                  <a:pt x="300028" y="613987"/>
                </a:lnTo>
                <a:lnTo>
                  <a:pt x="304954" y="606367"/>
                </a:lnTo>
                <a:lnTo>
                  <a:pt x="317654" y="574194"/>
                </a:lnTo>
                <a:cubicBezTo>
                  <a:pt x="317731" y="574040"/>
                  <a:pt x="317808" y="573809"/>
                  <a:pt x="317962" y="573655"/>
                </a:cubicBezTo>
                <a:lnTo>
                  <a:pt x="348134" y="528936"/>
                </a:lnTo>
                <a:lnTo>
                  <a:pt x="354753" y="512310"/>
                </a:lnTo>
                <a:cubicBezTo>
                  <a:pt x="354907" y="511925"/>
                  <a:pt x="355138" y="511541"/>
                  <a:pt x="355446" y="511233"/>
                </a:cubicBezTo>
                <a:lnTo>
                  <a:pt x="361065" y="506153"/>
                </a:lnTo>
                <a:lnTo>
                  <a:pt x="376382" y="496455"/>
                </a:lnTo>
                <a:lnTo>
                  <a:pt x="382077" y="490759"/>
                </a:lnTo>
                <a:lnTo>
                  <a:pt x="385849" y="483832"/>
                </a:lnTo>
                <a:lnTo>
                  <a:pt x="395239" y="458355"/>
                </a:lnTo>
                <a:cubicBezTo>
                  <a:pt x="395316" y="458201"/>
                  <a:pt x="395393" y="457970"/>
                  <a:pt x="395470" y="457816"/>
                </a:cubicBezTo>
                <a:lnTo>
                  <a:pt x="416252" y="425181"/>
                </a:lnTo>
                <a:lnTo>
                  <a:pt x="427875" y="401243"/>
                </a:lnTo>
                <a:lnTo>
                  <a:pt x="430338" y="392238"/>
                </a:lnTo>
                <a:lnTo>
                  <a:pt x="429337" y="386465"/>
                </a:lnTo>
                <a:lnTo>
                  <a:pt x="426104" y="379461"/>
                </a:lnTo>
                <a:lnTo>
                  <a:pt x="423102" y="368916"/>
                </a:lnTo>
                <a:cubicBezTo>
                  <a:pt x="423025" y="368608"/>
                  <a:pt x="422948" y="368300"/>
                  <a:pt x="423025" y="367992"/>
                </a:cubicBezTo>
                <a:lnTo>
                  <a:pt x="423564" y="360141"/>
                </a:lnTo>
                <a:lnTo>
                  <a:pt x="426412" y="345209"/>
                </a:lnTo>
                <a:lnTo>
                  <a:pt x="426951" y="330431"/>
                </a:lnTo>
                <a:cubicBezTo>
                  <a:pt x="426951" y="330200"/>
                  <a:pt x="427028" y="329969"/>
                  <a:pt x="427028" y="329738"/>
                </a:cubicBezTo>
                <a:lnTo>
                  <a:pt x="446732" y="262236"/>
                </a:lnTo>
                <a:lnTo>
                  <a:pt x="453967" y="178416"/>
                </a:lnTo>
                <a:lnTo>
                  <a:pt x="453967" y="169102"/>
                </a:lnTo>
                <a:lnTo>
                  <a:pt x="448579" y="170565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18" name="Forma libre: forma 82">
            <a:extLst>
              <a:ext uri="{FF2B5EF4-FFF2-40B4-BE49-F238E27FC236}">
                <a16:creationId xmlns:a16="http://schemas.microsoft.com/office/drawing/2014/main" id="{2DEDD001-C594-C1F0-2194-EC1134209599}"/>
              </a:ext>
            </a:extLst>
          </p:cNvPr>
          <p:cNvSpPr/>
          <p:nvPr/>
        </p:nvSpPr>
        <p:spPr>
          <a:xfrm>
            <a:off x="8499842" y="1244881"/>
            <a:ext cx="560275" cy="1097384"/>
          </a:xfrm>
          <a:custGeom>
            <a:avLst/>
            <a:gdLst>
              <a:gd name="connsiteX0" fmla="*/ 43334 w 729672"/>
              <a:gd name="connsiteY0" fmla="*/ 243455 h 1429173"/>
              <a:gd name="connsiteX1" fmla="*/ 61268 w 729672"/>
              <a:gd name="connsiteY1" fmla="*/ 233757 h 1429173"/>
              <a:gd name="connsiteX2" fmla="*/ 76970 w 729672"/>
              <a:gd name="connsiteY2" fmla="*/ 225290 h 1429173"/>
              <a:gd name="connsiteX3" fmla="*/ 77816 w 729672"/>
              <a:gd name="connsiteY3" fmla="*/ 225136 h 1429173"/>
              <a:gd name="connsiteX4" fmla="*/ 78663 w 729672"/>
              <a:gd name="connsiteY4" fmla="*/ 224982 h 1429173"/>
              <a:gd name="connsiteX5" fmla="*/ 80279 w 729672"/>
              <a:gd name="connsiteY5" fmla="*/ 225752 h 1429173"/>
              <a:gd name="connsiteX6" fmla="*/ 80741 w 729672"/>
              <a:gd name="connsiteY6" fmla="*/ 229139 h 1429173"/>
              <a:gd name="connsiteX7" fmla="*/ 63269 w 729672"/>
              <a:gd name="connsiteY7" fmla="*/ 260081 h 1429173"/>
              <a:gd name="connsiteX8" fmla="*/ 61499 w 729672"/>
              <a:gd name="connsiteY8" fmla="*/ 264468 h 1429173"/>
              <a:gd name="connsiteX9" fmla="*/ 61961 w 729672"/>
              <a:gd name="connsiteY9" fmla="*/ 266238 h 1429173"/>
              <a:gd name="connsiteX10" fmla="*/ 64270 w 729672"/>
              <a:gd name="connsiteY10" fmla="*/ 267239 h 1429173"/>
              <a:gd name="connsiteX11" fmla="*/ 68272 w 729672"/>
              <a:gd name="connsiteY11" fmla="*/ 267701 h 1429173"/>
              <a:gd name="connsiteX12" fmla="*/ 74430 w 729672"/>
              <a:gd name="connsiteY12" fmla="*/ 265622 h 1429173"/>
              <a:gd name="connsiteX13" fmla="*/ 75045 w 729672"/>
              <a:gd name="connsiteY13" fmla="*/ 265468 h 1429173"/>
              <a:gd name="connsiteX14" fmla="*/ 81203 w 729672"/>
              <a:gd name="connsiteY14" fmla="*/ 264930 h 1429173"/>
              <a:gd name="connsiteX15" fmla="*/ 83281 w 729672"/>
              <a:gd name="connsiteY15" fmla="*/ 265622 h 1429173"/>
              <a:gd name="connsiteX16" fmla="*/ 84205 w 729672"/>
              <a:gd name="connsiteY16" fmla="*/ 267624 h 1429173"/>
              <a:gd name="connsiteX17" fmla="*/ 84744 w 729672"/>
              <a:gd name="connsiteY17" fmla="*/ 280555 h 1429173"/>
              <a:gd name="connsiteX18" fmla="*/ 85206 w 729672"/>
              <a:gd name="connsiteY18" fmla="*/ 284942 h 1429173"/>
              <a:gd name="connsiteX19" fmla="*/ 88361 w 729672"/>
              <a:gd name="connsiteY19" fmla="*/ 291253 h 1429173"/>
              <a:gd name="connsiteX20" fmla="*/ 88669 w 729672"/>
              <a:gd name="connsiteY20" fmla="*/ 292485 h 1429173"/>
              <a:gd name="connsiteX21" fmla="*/ 88669 w 729672"/>
              <a:gd name="connsiteY21" fmla="*/ 296410 h 1429173"/>
              <a:gd name="connsiteX22" fmla="*/ 88515 w 729672"/>
              <a:gd name="connsiteY22" fmla="*/ 297334 h 1429173"/>
              <a:gd name="connsiteX23" fmla="*/ 87361 w 729672"/>
              <a:gd name="connsiteY23" fmla="*/ 300721 h 1429173"/>
              <a:gd name="connsiteX24" fmla="*/ 86976 w 729672"/>
              <a:gd name="connsiteY24" fmla="*/ 301490 h 1429173"/>
              <a:gd name="connsiteX25" fmla="*/ 81588 w 729672"/>
              <a:gd name="connsiteY25" fmla="*/ 309033 h 1429173"/>
              <a:gd name="connsiteX26" fmla="*/ 81049 w 729672"/>
              <a:gd name="connsiteY26" fmla="*/ 310650 h 1429173"/>
              <a:gd name="connsiteX27" fmla="*/ 82665 w 729672"/>
              <a:gd name="connsiteY27" fmla="*/ 312882 h 1429173"/>
              <a:gd name="connsiteX28" fmla="*/ 90516 w 729672"/>
              <a:gd name="connsiteY28" fmla="*/ 317038 h 1429173"/>
              <a:gd name="connsiteX29" fmla="*/ 120458 w 729672"/>
              <a:gd name="connsiteY29" fmla="*/ 326967 h 1429173"/>
              <a:gd name="connsiteX30" fmla="*/ 124229 w 729672"/>
              <a:gd name="connsiteY30" fmla="*/ 327814 h 1429173"/>
              <a:gd name="connsiteX31" fmla="*/ 128386 w 729672"/>
              <a:gd name="connsiteY31" fmla="*/ 325505 h 1429173"/>
              <a:gd name="connsiteX32" fmla="*/ 129925 w 729672"/>
              <a:gd name="connsiteY32" fmla="*/ 325197 h 1429173"/>
              <a:gd name="connsiteX33" fmla="*/ 137776 w 729672"/>
              <a:gd name="connsiteY33" fmla="*/ 325736 h 1429173"/>
              <a:gd name="connsiteX34" fmla="*/ 140393 w 729672"/>
              <a:gd name="connsiteY34" fmla="*/ 328276 h 1429173"/>
              <a:gd name="connsiteX35" fmla="*/ 140931 w 729672"/>
              <a:gd name="connsiteY35" fmla="*/ 333894 h 1429173"/>
              <a:gd name="connsiteX36" fmla="*/ 140701 w 729672"/>
              <a:gd name="connsiteY36" fmla="*/ 335357 h 1429173"/>
              <a:gd name="connsiteX37" fmla="*/ 138007 w 729672"/>
              <a:gd name="connsiteY37" fmla="*/ 341284 h 1429173"/>
              <a:gd name="connsiteX38" fmla="*/ 135390 w 729672"/>
              <a:gd name="connsiteY38" fmla="*/ 352829 h 1429173"/>
              <a:gd name="connsiteX39" fmla="*/ 136929 w 729672"/>
              <a:gd name="connsiteY39" fmla="*/ 361219 h 1429173"/>
              <a:gd name="connsiteX40" fmla="*/ 136929 w 729672"/>
              <a:gd name="connsiteY40" fmla="*/ 362219 h 1429173"/>
              <a:gd name="connsiteX41" fmla="*/ 135775 w 729672"/>
              <a:gd name="connsiteY41" fmla="*/ 368377 h 1429173"/>
              <a:gd name="connsiteX42" fmla="*/ 131772 w 729672"/>
              <a:gd name="connsiteY42" fmla="*/ 380538 h 1429173"/>
              <a:gd name="connsiteX43" fmla="*/ 130156 w 729672"/>
              <a:gd name="connsiteY43" fmla="*/ 387619 h 1429173"/>
              <a:gd name="connsiteX44" fmla="*/ 129078 w 729672"/>
              <a:gd name="connsiteY44" fmla="*/ 399627 h 1429173"/>
              <a:gd name="connsiteX45" fmla="*/ 128693 w 729672"/>
              <a:gd name="connsiteY45" fmla="*/ 400858 h 1429173"/>
              <a:gd name="connsiteX46" fmla="*/ 126153 w 729672"/>
              <a:gd name="connsiteY46" fmla="*/ 404938 h 1429173"/>
              <a:gd name="connsiteX47" fmla="*/ 124229 w 729672"/>
              <a:gd name="connsiteY47" fmla="*/ 413096 h 1429173"/>
              <a:gd name="connsiteX48" fmla="*/ 124614 w 729672"/>
              <a:gd name="connsiteY48" fmla="*/ 412711 h 1429173"/>
              <a:gd name="connsiteX49" fmla="*/ 124999 w 729672"/>
              <a:gd name="connsiteY49" fmla="*/ 412327 h 1429173"/>
              <a:gd name="connsiteX50" fmla="*/ 125615 w 729672"/>
              <a:gd name="connsiteY50" fmla="*/ 412019 h 1429173"/>
              <a:gd name="connsiteX51" fmla="*/ 127770 w 729672"/>
              <a:gd name="connsiteY51" fmla="*/ 411788 h 1429173"/>
              <a:gd name="connsiteX52" fmla="*/ 134081 w 729672"/>
              <a:gd name="connsiteY52" fmla="*/ 414020 h 1429173"/>
              <a:gd name="connsiteX53" fmla="*/ 141701 w 729672"/>
              <a:gd name="connsiteY53" fmla="*/ 406785 h 1429173"/>
              <a:gd name="connsiteX54" fmla="*/ 142548 w 729672"/>
              <a:gd name="connsiteY54" fmla="*/ 406169 h 1429173"/>
              <a:gd name="connsiteX55" fmla="*/ 147628 w 729672"/>
              <a:gd name="connsiteY55" fmla="*/ 403937 h 1429173"/>
              <a:gd name="connsiteX56" fmla="*/ 149013 w 729672"/>
              <a:gd name="connsiteY56" fmla="*/ 403706 h 1429173"/>
              <a:gd name="connsiteX57" fmla="*/ 149013 w 729672"/>
              <a:gd name="connsiteY57" fmla="*/ 403706 h 1429173"/>
              <a:gd name="connsiteX58" fmla="*/ 149013 w 729672"/>
              <a:gd name="connsiteY58" fmla="*/ 403706 h 1429173"/>
              <a:gd name="connsiteX59" fmla="*/ 154632 w 729672"/>
              <a:gd name="connsiteY59" fmla="*/ 404245 h 1429173"/>
              <a:gd name="connsiteX60" fmla="*/ 155248 w 729672"/>
              <a:gd name="connsiteY60" fmla="*/ 404399 h 1429173"/>
              <a:gd name="connsiteX61" fmla="*/ 162021 w 729672"/>
              <a:gd name="connsiteY61" fmla="*/ 406631 h 1429173"/>
              <a:gd name="connsiteX62" fmla="*/ 162714 w 729672"/>
              <a:gd name="connsiteY62" fmla="*/ 407016 h 1429173"/>
              <a:gd name="connsiteX63" fmla="*/ 173413 w 729672"/>
              <a:gd name="connsiteY63" fmla="*/ 414482 h 1429173"/>
              <a:gd name="connsiteX64" fmla="*/ 177261 w 729672"/>
              <a:gd name="connsiteY64" fmla="*/ 414944 h 1429173"/>
              <a:gd name="connsiteX65" fmla="*/ 181264 w 729672"/>
              <a:gd name="connsiteY65" fmla="*/ 413943 h 1429173"/>
              <a:gd name="connsiteX66" fmla="*/ 182264 w 729672"/>
              <a:gd name="connsiteY66" fmla="*/ 413866 h 1429173"/>
              <a:gd name="connsiteX67" fmla="*/ 186729 w 729672"/>
              <a:gd name="connsiteY67" fmla="*/ 414405 h 1429173"/>
              <a:gd name="connsiteX68" fmla="*/ 187421 w 729672"/>
              <a:gd name="connsiteY68" fmla="*/ 414559 h 1429173"/>
              <a:gd name="connsiteX69" fmla="*/ 193040 w 729672"/>
              <a:gd name="connsiteY69" fmla="*/ 416791 h 1429173"/>
              <a:gd name="connsiteX70" fmla="*/ 193810 w 729672"/>
              <a:gd name="connsiteY70" fmla="*/ 417253 h 1429173"/>
              <a:gd name="connsiteX71" fmla="*/ 208973 w 729672"/>
              <a:gd name="connsiteY71" fmla="*/ 429645 h 1429173"/>
              <a:gd name="connsiteX72" fmla="*/ 209435 w 729672"/>
              <a:gd name="connsiteY72" fmla="*/ 430107 h 1429173"/>
              <a:gd name="connsiteX73" fmla="*/ 217285 w 729672"/>
              <a:gd name="connsiteY73" fmla="*/ 440267 h 1429173"/>
              <a:gd name="connsiteX74" fmla="*/ 233218 w 729672"/>
              <a:gd name="connsiteY74" fmla="*/ 453890 h 1429173"/>
              <a:gd name="connsiteX75" fmla="*/ 236836 w 729672"/>
              <a:gd name="connsiteY75" fmla="*/ 456584 h 1429173"/>
              <a:gd name="connsiteX76" fmla="*/ 246611 w 729672"/>
              <a:gd name="connsiteY76" fmla="*/ 456584 h 1429173"/>
              <a:gd name="connsiteX77" fmla="*/ 247381 w 729672"/>
              <a:gd name="connsiteY77" fmla="*/ 456738 h 1429173"/>
              <a:gd name="connsiteX78" fmla="*/ 258618 w 729672"/>
              <a:gd name="connsiteY78" fmla="*/ 460125 h 1429173"/>
              <a:gd name="connsiteX79" fmla="*/ 260388 w 729672"/>
              <a:gd name="connsiteY79" fmla="*/ 461664 h 1429173"/>
              <a:gd name="connsiteX80" fmla="*/ 260388 w 729672"/>
              <a:gd name="connsiteY80" fmla="*/ 463973 h 1429173"/>
              <a:gd name="connsiteX81" fmla="*/ 252922 w 729672"/>
              <a:gd name="connsiteY81" fmla="*/ 480984 h 1429173"/>
              <a:gd name="connsiteX82" fmla="*/ 253538 w 729672"/>
              <a:gd name="connsiteY82" fmla="*/ 482831 h 1429173"/>
              <a:gd name="connsiteX83" fmla="*/ 255001 w 729672"/>
              <a:gd name="connsiteY83" fmla="*/ 484601 h 1429173"/>
              <a:gd name="connsiteX84" fmla="*/ 260465 w 729672"/>
              <a:gd name="connsiteY84" fmla="*/ 486602 h 1429173"/>
              <a:gd name="connsiteX85" fmla="*/ 266777 w 729672"/>
              <a:gd name="connsiteY85" fmla="*/ 488065 h 1429173"/>
              <a:gd name="connsiteX86" fmla="*/ 274859 w 729672"/>
              <a:gd name="connsiteY86" fmla="*/ 486064 h 1429173"/>
              <a:gd name="connsiteX87" fmla="*/ 279092 w 729672"/>
              <a:gd name="connsiteY87" fmla="*/ 483985 h 1429173"/>
              <a:gd name="connsiteX88" fmla="*/ 280324 w 729672"/>
              <a:gd name="connsiteY88" fmla="*/ 483678 h 1429173"/>
              <a:gd name="connsiteX89" fmla="*/ 283172 w 729672"/>
              <a:gd name="connsiteY89" fmla="*/ 483678 h 1429173"/>
              <a:gd name="connsiteX90" fmla="*/ 285481 w 729672"/>
              <a:gd name="connsiteY90" fmla="*/ 484909 h 1429173"/>
              <a:gd name="connsiteX91" fmla="*/ 288559 w 729672"/>
              <a:gd name="connsiteY91" fmla="*/ 489527 h 1429173"/>
              <a:gd name="connsiteX92" fmla="*/ 296026 w 729672"/>
              <a:gd name="connsiteY92" fmla="*/ 494838 h 1429173"/>
              <a:gd name="connsiteX93" fmla="*/ 299027 w 729672"/>
              <a:gd name="connsiteY93" fmla="*/ 496301 h 1429173"/>
              <a:gd name="connsiteX94" fmla="*/ 300182 w 729672"/>
              <a:gd name="connsiteY94" fmla="*/ 497378 h 1429173"/>
              <a:gd name="connsiteX95" fmla="*/ 301875 w 729672"/>
              <a:gd name="connsiteY95" fmla="*/ 500226 h 1429173"/>
              <a:gd name="connsiteX96" fmla="*/ 301721 w 729672"/>
              <a:gd name="connsiteY96" fmla="*/ 503382 h 1429173"/>
              <a:gd name="connsiteX97" fmla="*/ 300028 w 729672"/>
              <a:gd name="connsiteY97" fmla="*/ 505614 h 1429173"/>
              <a:gd name="connsiteX98" fmla="*/ 295102 w 729672"/>
              <a:gd name="connsiteY98" fmla="*/ 513311 h 1429173"/>
              <a:gd name="connsiteX99" fmla="*/ 286866 w 729672"/>
              <a:gd name="connsiteY99" fmla="*/ 532707 h 1429173"/>
              <a:gd name="connsiteX100" fmla="*/ 289483 w 729672"/>
              <a:gd name="connsiteY100" fmla="*/ 536633 h 1429173"/>
              <a:gd name="connsiteX101" fmla="*/ 289868 w 729672"/>
              <a:gd name="connsiteY101" fmla="*/ 538865 h 1429173"/>
              <a:gd name="connsiteX102" fmla="*/ 289560 w 729672"/>
              <a:gd name="connsiteY102" fmla="*/ 540173 h 1429173"/>
              <a:gd name="connsiteX103" fmla="*/ 288251 w 729672"/>
              <a:gd name="connsiteY103" fmla="*/ 545869 h 1429173"/>
              <a:gd name="connsiteX104" fmla="*/ 288251 w 729672"/>
              <a:gd name="connsiteY104" fmla="*/ 549718 h 1429173"/>
              <a:gd name="connsiteX105" fmla="*/ 289791 w 729672"/>
              <a:gd name="connsiteY105" fmla="*/ 556414 h 1429173"/>
              <a:gd name="connsiteX106" fmla="*/ 294717 w 729672"/>
              <a:gd name="connsiteY106" fmla="*/ 566805 h 1429173"/>
              <a:gd name="connsiteX107" fmla="*/ 294871 w 729672"/>
              <a:gd name="connsiteY107" fmla="*/ 567344 h 1429173"/>
              <a:gd name="connsiteX108" fmla="*/ 298796 w 729672"/>
              <a:gd name="connsiteY108" fmla="*/ 583661 h 1429173"/>
              <a:gd name="connsiteX109" fmla="*/ 298873 w 729672"/>
              <a:gd name="connsiteY109" fmla="*/ 584354 h 1429173"/>
              <a:gd name="connsiteX110" fmla="*/ 298873 w 729672"/>
              <a:gd name="connsiteY110" fmla="*/ 589434 h 1429173"/>
              <a:gd name="connsiteX111" fmla="*/ 299874 w 729672"/>
              <a:gd name="connsiteY111" fmla="*/ 594129 h 1429173"/>
              <a:gd name="connsiteX112" fmla="*/ 301182 w 729672"/>
              <a:gd name="connsiteY112" fmla="*/ 596669 h 1429173"/>
              <a:gd name="connsiteX113" fmla="*/ 304415 w 729672"/>
              <a:gd name="connsiteY113" fmla="*/ 599440 h 1429173"/>
              <a:gd name="connsiteX114" fmla="*/ 307494 w 729672"/>
              <a:gd name="connsiteY114" fmla="*/ 600979 h 1429173"/>
              <a:gd name="connsiteX115" fmla="*/ 308033 w 729672"/>
              <a:gd name="connsiteY115" fmla="*/ 601364 h 1429173"/>
              <a:gd name="connsiteX116" fmla="*/ 314806 w 729672"/>
              <a:gd name="connsiteY116" fmla="*/ 606983 h 1429173"/>
              <a:gd name="connsiteX117" fmla="*/ 315499 w 729672"/>
              <a:gd name="connsiteY117" fmla="*/ 607830 h 1429173"/>
              <a:gd name="connsiteX118" fmla="*/ 322811 w 729672"/>
              <a:gd name="connsiteY118" fmla="*/ 621915 h 1429173"/>
              <a:gd name="connsiteX119" fmla="*/ 329276 w 729672"/>
              <a:gd name="connsiteY119" fmla="*/ 635308 h 1429173"/>
              <a:gd name="connsiteX120" fmla="*/ 344901 w 729672"/>
              <a:gd name="connsiteY120" fmla="*/ 645006 h 1429173"/>
              <a:gd name="connsiteX121" fmla="*/ 355215 w 729672"/>
              <a:gd name="connsiteY121" fmla="*/ 649316 h 1429173"/>
              <a:gd name="connsiteX122" fmla="*/ 355831 w 729672"/>
              <a:gd name="connsiteY122" fmla="*/ 649701 h 1429173"/>
              <a:gd name="connsiteX123" fmla="*/ 391853 w 729672"/>
              <a:gd name="connsiteY123" fmla="*/ 677256 h 1429173"/>
              <a:gd name="connsiteX124" fmla="*/ 410248 w 729672"/>
              <a:gd name="connsiteY124" fmla="*/ 697268 h 1429173"/>
              <a:gd name="connsiteX125" fmla="*/ 429491 w 729672"/>
              <a:gd name="connsiteY125" fmla="*/ 726671 h 1429173"/>
              <a:gd name="connsiteX126" fmla="*/ 434340 w 729672"/>
              <a:gd name="connsiteY126" fmla="*/ 731520 h 1429173"/>
              <a:gd name="connsiteX127" fmla="*/ 434802 w 729672"/>
              <a:gd name="connsiteY127" fmla="*/ 732136 h 1429173"/>
              <a:gd name="connsiteX128" fmla="*/ 437034 w 729672"/>
              <a:gd name="connsiteY128" fmla="*/ 736061 h 1429173"/>
              <a:gd name="connsiteX129" fmla="*/ 437419 w 729672"/>
              <a:gd name="connsiteY129" fmla="*/ 737447 h 1429173"/>
              <a:gd name="connsiteX130" fmla="*/ 437419 w 729672"/>
              <a:gd name="connsiteY130" fmla="*/ 740295 h 1429173"/>
              <a:gd name="connsiteX131" fmla="*/ 436572 w 729672"/>
              <a:gd name="connsiteY131" fmla="*/ 742296 h 1429173"/>
              <a:gd name="connsiteX132" fmla="*/ 431800 w 729672"/>
              <a:gd name="connsiteY132" fmla="*/ 747068 h 1429173"/>
              <a:gd name="connsiteX133" fmla="*/ 426951 w 729672"/>
              <a:gd name="connsiteY133" fmla="*/ 755765 h 1429173"/>
              <a:gd name="connsiteX134" fmla="*/ 426335 w 729672"/>
              <a:gd name="connsiteY134" fmla="*/ 756458 h 1429173"/>
              <a:gd name="connsiteX135" fmla="*/ 417253 w 729672"/>
              <a:gd name="connsiteY135" fmla="*/ 764463 h 1429173"/>
              <a:gd name="connsiteX136" fmla="*/ 414482 w 729672"/>
              <a:gd name="connsiteY136" fmla="*/ 771005 h 1429173"/>
              <a:gd name="connsiteX137" fmla="*/ 421101 w 729672"/>
              <a:gd name="connsiteY137" fmla="*/ 814647 h 1429173"/>
              <a:gd name="connsiteX138" fmla="*/ 424719 w 729672"/>
              <a:gd name="connsiteY138" fmla="*/ 824807 h 1429173"/>
              <a:gd name="connsiteX139" fmla="*/ 428798 w 729672"/>
              <a:gd name="connsiteY139" fmla="*/ 828887 h 1429173"/>
              <a:gd name="connsiteX140" fmla="*/ 429568 w 729672"/>
              <a:gd name="connsiteY140" fmla="*/ 830195 h 1429173"/>
              <a:gd name="connsiteX141" fmla="*/ 429568 w 729672"/>
              <a:gd name="connsiteY141" fmla="*/ 830580 h 1429173"/>
              <a:gd name="connsiteX142" fmla="*/ 429491 w 729672"/>
              <a:gd name="connsiteY142" fmla="*/ 831735 h 1429173"/>
              <a:gd name="connsiteX143" fmla="*/ 429106 w 729672"/>
              <a:gd name="connsiteY143" fmla="*/ 832966 h 1429173"/>
              <a:gd name="connsiteX144" fmla="*/ 429106 w 729672"/>
              <a:gd name="connsiteY144" fmla="*/ 840971 h 1429173"/>
              <a:gd name="connsiteX145" fmla="*/ 430184 w 729672"/>
              <a:gd name="connsiteY145" fmla="*/ 851978 h 1429173"/>
              <a:gd name="connsiteX146" fmla="*/ 433493 w 729672"/>
              <a:gd name="connsiteY146" fmla="*/ 864447 h 1429173"/>
              <a:gd name="connsiteX147" fmla="*/ 434109 w 729672"/>
              <a:gd name="connsiteY147" fmla="*/ 871682 h 1429173"/>
              <a:gd name="connsiteX148" fmla="*/ 434032 w 729672"/>
              <a:gd name="connsiteY148" fmla="*/ 872605 h 1429173"/>
              <a:gd name="connsiteX149" fmla="*/ 432877 w 729672"/>
              <a:gd name="connsiteY149" fmla="*/ 877070 h 1429173"/>
              <a:gd name="connsiteX150" fmla="*/ 427721 w 729672"/>
              <a:gd name="connsiteY150" fmla="*/ 891925 h 1429173"/>
              <a:gd name="connsiteX151" fmla="*/ 427413 w 729672"/>
              <a:gd name="connsiteY151" fmla="*/ 892464 h 1429173"/>
              <a:gd name="connsiteX152" fmla="*/ 424565 w 729672"/>
              <a:gd name="connsiteY152" fmla="*/ 896928 h 1429173"/>
              <a:gd name="connsiteX153" fmla="*/ 421948 w 729672"/>
              <a:gd name="connsiteY153" fmla="*/ 898236 h 1429173"/>
              <a:gd name="connsiteX154" fmla="*/ 415790 w 729672"/>
              <a:gd name="connsiteY154" fmla="*/ 897698 h 1429173"/>
              <a:gd name="connsiteX155" fmla="*/ 415175 w 729672"/>
              <a:gd name="connsiteY155" fmla="*/ 897544 h 1429173"/>
              <a:gd name="connsiteX156" fmla="*/ 412942 w 729672"/>
              <a:gd name="connsiteY156" fmla="*/ 896774 h 1429173"/>
              <a:gd name="connsiteX157" fmla="*/ 412635 w 729672"/>
              <a:gd name="connsiteY157" fmla="*/ 897698 h 1429173"/>
              <a:gd name="connsiteX158" fmla="*/ 411557 w 729672"/>
              <a:gd name="connsiteY158" fmla="*/ 906934 h 1429173"/>
              <a:gd name="connsiteX159" fmla="*/ 411326 w 729672"/>
              <a:gd name="connsiteY159" fmla="*/ 907704 h 1429173"/>
              <a:gd name="connsiteX160" fmla="*/ 407401 w 729672"/>
              <a:gd name="connsiteY160" fmla="*/ 916709 h 1429173"/>
              <a:gd name="connsiteX161" fmla="*/ 406939 w 729672"/>
              <a:gd name="connsiteY161" fmla="*/ 917479 h 1429173"/>
              <a:gd name="connsiteX162" fmla="*/ 401320 w 729672"/>
              <a:gd name="connsiteY162" fmla="*/ 923636 h 1429173"/>
              <a:gd name="connsiteX163" fmla="*/ 400858 w 729672"/>
              <a:gd name="connsiteY163" fmla="*/ 924021 h 1429173"/>
              <a:gd name="connsiteX164" fmla="*/ 393007 w 729672"/>
              <a:gd name="connsiteY164" fmla="*/ 929640 h 1429173"/>
              <a:gd name="connsiteX165" fmla="*/ 392238 w 729672"/>
              <a:gd name="connsiteY165" fmla="*/ 930025 h 1429173"/>
              <a:gd name="connsiteX166" fmla="*/ 383232 w 729672"/>
              <a:gd name="connsiteY166" fmla="*/ 932873 h 1429173"/>
              <a:gd name="connsiteX167" fmla="*/ 382539 w 729672"/>
              <a:gd name="connsiteY167" fmla="*/ 933027 h 1429173"/>
              <a:gd name="connsiteX168" fmla="*/ 372379 w 729672"/>
              <a:gd name="connsiteY168" fmla="*/ 933566 h 1429173"/>
              <a:gd name="connsiteX169" fmla="*/ 372379 w 729672"/>
              <a:gd name="connsiteY169" fmla="*/ 933566 h 1429173"/>
              <a:gd name="connsiteX170" fmla="*/ 372379 w 729672"/>
              <a:gd name="connsiteY170" fmla="*/ 933566 h 1429173"/>
              <a:gd name="connsiteX171" fmla="*/ 360141 w 729672"/>
              <a:gd name="connsiteY171" fmla="*/ 932488 h 1429173"/>
              <a:gd name="connsiteX172" fmla="*/ 357293 w 729672"/>
              <a:gd name="connsiteY172" fmla="*/ 933334 h 1429173"/>
              <a:gd name="connsiteX173" fmla="*/ 349904 w 729672"/>
              <a:gd name="connsiteY173" fmla="*/ 939723 h 1429173"/>
              <a:gd name="connsiteX174" fmla="*/ 346287 w 729672"/>
              <a:gd name="connsiteY174" fmla="*/ 942186 h 1429173"/>
              <a:gd name="connsiteX175" fmla="*/ 345363 w 729672"/>
              <a:gd name="connsiteY175" fmla="*/ 942571 h 1429173"/>
              <a:gd name="connsiteX176" fmla="*/ 338667 w 729672"/>
              <a:gd name="connsiteY176" fmla="*/ 944187 h 1429173"/>
              <a:gd name="connsiteX177" fmla="*/ 340129 w 729672"/>
              <a:gd name="connsiteY177" fmla="*/ 949883 h 1429173"/>
              <a:gd name="connsiteX178" fmla="*/ 340129 w 729672"/>
              <a:gd name="connsiteY178" fmla="*/ 951115 h 1429173"/>
              <a:gd name="connsiteX179" fmla="*/ 339590 w 729672"/>
              <a:gd name="connsiteY179" fmla="*/ 953962 h 1429173"/>
              <a:gd name="connsiteX180" fmla="*/ 338898 w 729672"/>
              <a:gd name="connsiteY180" fmla="*/ 955271 h 1429173"/>
              <a:gd name="connsiteX181" fmla="*/ 333279 w 729672"/>
              <a:gd name="connsiteY181" fmla="*/ 961429 h 1429173"/>
              <a:gd name="connsiteX182" fmla="*/ 329507 w 729672"/>
              <a:gd name="connsiteY182" fmla="*/ 966662 h 1429173"/>
              <a:gd name="connsiteX183" fmla="*/ 329507 w 729672"/>
              <a:gd name="connsiteY183" fmla="*/ 970819 h 1429173"/>
              <a:gd name="connsiteX184" fmla="*/ 329276 w 729672"/>
              <a:gd name="connsiteY184" fmla="*/ 971973 h 1429173"/>
              <a:gd name="connsiteX185" fmla="*/ 327352 w 729672"/>
              <a:gd name="connsiteY185" fmla="*/ 976207 h 1429173"/>
              <a:gd name="connsiteX186" fmla="*/ 414559 w 729672"/>
              <a:gd name="connsiteY186" fmla="*/ 1047404 h 1429173"/>
              <a:gd name="connsiteX187" fmla="*/ 415252 w 729672"/>
              <a:gd name="connsiteY187" fmla="*/ 1048173 h 1429173"/>
              <a:gd name="connsiteX188" fmla="*/ 422025 w 729672"/>
              <a:gd name="connsiteY188" fmla="*/ 1059950 h 1429173"/>
              <a:gd name="connsiteX189" fmla="*/ 429183 w 729672"/>
              <a:gd name="connsiteY189" fmla="*/ 1069802 h 1429173"/>
              <a:gd name="connsiteX190" fmla="*/ 432955 w 729672"/>
              <a:gd name="connsiteY190" fmla="*/ 1074112 h 1429173"/>
              <a:gd name="connsiteX191" fmla="*/ 433493 w 729672"/>
              <a:gd name="connsiteY191" fmla="*/ 1074959 h 1429173"/>
              <a:gd name="connsiteX192" fmla="*/ 437419 w 729672"/>
              <a:gd name="connsiteY192" fmla="*/ 1085658 h 1429173"/>
              <a:gd name="connsiteX193" fmla="*/ 437573 w 729672"/>
              <a:gd name="connsiteY193" fmla="*/ 1086350 h 1429173"/>
              <a:gd name="connsiteX194" fmla="*/ 441498 w 729672"/>
              <a:gd name="connsiteY194" fmla="*/ 1124604 h 1429173"/>
              <a:gd name="connsiteX195" fmla="*/ 444654 w 729672"/>
              <a:gd name="connsiteY195" fmla="*/ 1134995 h 1429173"/>
              <a:gd name="connsiteX196" fmla="*/ 448579 w 729672"/>
              <a:gd name="connsiteY196" fmla="*/ 1141384 h 1429173"/>
              <a:gd name="connsiteX197" fmla="*/ 457662 w 729672"/>
              <a:gd name="connsiteY197" fmla="*/ 1146694 h 1429173"/>
              <a:gd name="connsiteX198" fmla="*/ 458816 w 729672"/>
              <a:gd name="connsiteY198" fmla="*/ 1148157 h 1429173"/>
              <a:gd name="connsiteX199" fmla="*/ 460510 w 729672"/>
              <a:gd name="connsiteY199" fmla="*/ 1153237 h 1429173"/>
              <a:gd name="connsiteX200" fmla="*/ 460587 w 729672"/>
              <a:gd name="connsiteY200" fmla="*/ 1154622 h 1429173"/>
              <a:gd name="connsiteX201" fmla="*/ 459432 w 729672"/>
              <a:gd name="connsiteY201" fmla="*/ 1161396 h 1429173"/>
              <a:gd name="connsiteX202" fmla="*/ 459124 w 729672"/>
              <a:gd name="connsiteY202" fmla="*/ 1162242 h 1429173"/>
              <a:gd name="connsiteX203" fmla="*/ 453506 w 729672"/>
              <a:gd name="connsiteY203" fmla="*/ 1172941 h 1429173"/>
              <a:gd name="connsiteX204" fmla="*/ 452967 w 729672"/>
              <a:gd name="connsiteY204" fmla="*/ 1173634 h 1429173"/>
              <a:gd name="connsiteX205" fmla="*/ 446193 w 729672"/>
              <a:gd name="connsiteY205" fmla="*/ 1180407 h 1429173"/>
              <a:gd name="connsiteX206" fmla="*/ 445654 w 729672"/>
              <a:gd name="connsiteY206" fmla="*/ 1180792 h 1429173"/>
              <a:gd name="connsiteX207" fmla="*/ 437188 w 729672"/>
              <a:gd name="connsiteY207" fmla="*/ 1185872 h 1429173"/>
              <a:gd name="connsiteX208" fmla="*/ 429568 w 729672"/>
              <a:gd name="connsiteY208" fmla="*/ 1191491 h 1429173"/>
              <a:gd name="connsiteX209" fmla="*/ 425566 w 729672"/>
              <a:gd name="connsiteY209" fmla="*/ 1200035 h 1429173"/>
              <a:gd name="connsiteX210" fmla="*/ 420563 w 729672"/>
              <a:gd name="connsiteY210" fmla="*/ 1231130 h 1429173"/>
              <a:gd name="connsiteX211" fmla="*/ 420563 w 729672"/>
              <a:gd name="connsiteY211" fmla="*/ 1242522 h 1429173"/>
              <a:gd name="connsiteX212" fmla="*/ 422179 w 729672"/>
              <a:gd name="connsiteY212" fmla="*/ 1251835 h 1429173"/>
              <a:gd name="connsiteX213" fmla="*/ 429183 w 729672"/>
              <a:gd name="connsiteY213" fmla="*/ 1267460 h 1429173"/>
              <a:gd name="connsiteX214" fmla="*/ 441883 w 729672"/>
              <a:gd name="connsiteY214" fmla="*/ 1282931 h 1429173"/>
              <a:gd name="connsiteX215" fmla="*/ 449041 w 729672"/>
              <a:gd name="connsiteY215" fmla="*/ 1289550 h 1429173"/>
              <a:gd name="connsiteX216" fmla="*/ 455045 w 729672"/>
              <a:gd name="connsiteY216" fmla="*/ 1291398 h 1429173"/>
              <a:gd name="connsiteX217" fmla="*/ 460972 w 729672"/>
              <a:gd name="connsiteY217" fmla="*/ 1290012 h 1429173"/>
              <a:gd name="connsiteX218" fmla="*/ 468899 w 729672"/>
              <a:gd name="connsiteY218" fmla="*/ 1283162 h 1429173"/>
              <a:gd name="connsiteX219" fmla="*/ 473364 w 729672"/>
              <a:gd name="connsiteY219" fmla="*/ 1277620 h 1429173"/>
              <a:gd name="connsiteX220" fmla="*/ 479983 w 729672"/>
              <a:gd name="connsiteY220" fmla="*/ 1261687 h 1429173"/>
              <a:gd name="connsiteX221" fmla="*/ 484063 w 729672"/>
              <a:gd name="connsiteY221" fmla="*/ 1254606 h 1429173"/>
              <a:gd name="connsiteX222" fmla="*/ 484755 w 729672"/>
              <a:gd name="connsiteY222" fmla="*/ 1253836 h 1429173"/>
              <a:gd name="connsiteX223" fmla="*/ 499918 w 729672"/>
              <a:gd name="connsiteY223" fmla="*/ 1242060 h 1429173"/>
              <a:gd name="connsiteX224" fmla="*/ 502458 w 729672"/>
              <a:gd name="connsiteY224" fmla="*/ 1241598 h 1429173"/>
              <a:gd name="connsiteX225" fmla="*/ 504305 w 729672"/>
              <a:gd name="connsiteY225" fmla="*/ 1243445 h 1429173"/>
              <a:gd name="connsiteX226" fmla="*/ 511079 w 729672"/>
              <a:gd name="connsiteY226" fmla="*/ 1264843 h 1429173"/>
              <a:gd name="connsiteX227" fmla="*/ 511156 w 729672"/>
              <a:gd name="connsiteY227" fmla="*/ 1266382 h 1429173"/>
              <a:gd name="connsiteX228" fmla="*/ 508924 w 729672"/>
              <a:gd name="connsiteY228" fmla="*/ 1275388 h 1429173"/>
              <a:gd name="connsiteX229" fmla="*/ 506615 w 729672"/>
              <a:gd name="connsiteY229" fmla="*/ 1281853 h 1429173"/>
              <a:gd name="connsiteX230" fmla="*/ 506307 w 729672"/>
              <a:gd name="connsiteY230" fmla="*/ 1282469 h 1429173"/>
              <a:gd name="connsiteX231" fmla="*/ 502920 w 729672"/>
              <a:gd name="connsiteY231" fmla="*/ 1287549 h 1429173"/>
              <a:gd name="connsiteX232" fmla="*/ 494992 w 729672"/>
              <a:gd name="connsiteY232" fmla="*/ 1296093 h 1429173"/>
              <a:gd name="connsiteX233" fmla="*/ 492529 w 729672"/>
              <a:gd name="connsiteY233" fmla="*/ 1300480 h 1429173"/>
              <a:gd name="connsiteX234" fmla="*/ 491067 w 729672"/>
              <a:gd name="connsiteY234" fmla="*/ 1307946 h 1429173"/>
              <a:gd name="connsiteX235" fmla="*/ 492683 w 729672"/>
              <a:gd name="connsiteY235" fmla="*/ 1316413 h 1429173"/>
              <a:gd name="connsiteX236" fmla="*/ 492760 w 729672"/>
              <a:gd name="connsiteY236" fmla="*/ 1332115 h 1429173"/>
              <a:gd name="connsiteX237" fmla="*/ 492606 w 729672"/>
              <a:gd name="connsiteY237" fmla="*/ 1332961 h 1429173"/>
              <a:gd name="connsiteX238" fmla="*/ 488835 w 729672"/>
              <a:gd name="connsiteY238" fmla="*/ 1345430 h 1429173"/>
              <a:gd name="connsiteX239" fmla="*/ 489373 w 729672"/>
              <a:gd name="connsiteY239" fmla="*/ 1354513 h 1429173"/>
              <a:gd name="connsiteX240" fmla="*/ 492144 w 729672"/>
              <a:gd name="connsiteY240" fmla="*/ 1365827 h 1429173"/>
              <a:gd name="connsiteX241" fmla="*/ 498225 w 729672"/>
              <a:gd name="connsiteY241" fmla="*/ 1380605 h 1429173"/>
              <a:gd name="connsiteX242" fmla="*/ 501688 w 729672"/>
              <a:gd name="connsiteY242" fmla="*/ 1392690 h 1429173"/>
              <a:gd name="connsiteX243" fmla="*/ 505537 w 729672"/>
              <a:gd name="connsiteY243" fmla="*/ 1403158 h 1429173"/>
              <a:gd name="connsiteX244" fmla="*/ 505691 w 729672"/>
              <a:gd name="connsiteY244" fmla="*/ 1403773 h 1429173"/>
              <a:gd name="connsiteX245" fmla="*/ 506845 w 729672"/>
              <a:gd name="connsiteY245" fmla="*/ 1412240 h 1429173"/>
              <a:gd name="connsiteX246" fmla="*/ 508385 w 729672"/>
              <a:gd name="connsiteY246" fmla="*/ 1419937 h 1429173"/>
              <a:gd name="connsiteX247" fmla="*/ 511541 w 729672"/>
              <a:gd name="connsiteY247" fmla="*/ 1424401 h 1429173"/>
              <a:gd name="connsiteX248" fmla="*/ 519468 w 729672"/>
              <a:gd name="connsiteY248" fmla="*/ 1427865 h 1429173"/>
              <a:gd name="connsiteX249" fmla="*/ 526088 w 729672"/>
              <a:gd name="connsiteY249" fmla="*/ 1428865 h 1429173"/>
              <a:gd name="connsiteX250" fmla="*/ 537017 w 729672"/>
              <a:gd name="connsiteY250" fmla="*/ 1427788 h 1429173"/>
              <a:gd name="connsiteX251" fmla="*/ 537325 w 729672"/>
              <a:gd name="connsiteY251" fmla="*/ 1427788 h 1429173"/>
              <a:gd name="connsiteX252" fmla="*/ 538018 w 729672"/>
              <a:gd name="connsiteY252" fmla="*/ 1427865 h 1429173"/>
              <a:gd name="connsiteX253" fmla="*/ 543252 w 729672"/>
              <a:gd name="connsiteY253" fmla="*/ 1429173 h 1429173"/>
              <a:gd name="connsiteX254" fmla="*/ 663479 w 729672"/>
              <a:gd name="connsiteY254" fmla="*/ 1314489 h 1429173"/>
              <a:gd name="connsiteX255" fmla="*/ 665557 w 729672"/>
              <a:gd name="connsiteY255" fmla="*/ 1299710 h 1429173"/>
              <a:gd name="connsiteX256" fmla="*/ 670175 w 729672"/>
              <a:gd name="connsiteY256" fmla="*/ 1283547 h 1429173"/>
              <a:gd name="connsiteX257" fmla="*/ 674639 w 729672"/>
              <a:gd name="connsiteY257" fmla="*/ 1272848 h 1429173"/>
              <a:gd name="connsiteX258" fmla="*/ 675024 w 729672"/>
              <a:gd name="connsiteY258" fmla="*/ 1270385 h 1429173"/>
              <a:gd name="connsiteX259" fmla="*/ 674178 w 729672"/>
              <a:gd name="connsiteY259" fmla="*/ 1266921 h 1429173"/>
              <a:gd name="connsiteX260" fmla="*/ 671099 w 729672"/>
              <a:gd name="connsiteY260" fmla="*/ 1262303 h 1429173"/>
              <a:gd name="connsiteX261" fmla="*/ 670637 w 729672"/>
              <a:gd name="connsiteY261" fmla="*/ 1261149 h 1429173"/>
              <a:gd name="connsiteX262" fmla="*/ 670098 w 729672"/>
              <a:gd name="connsiteY262" fmla="*/ 1257223 h 1429173"/>
              <a:gd name="connsiteX263" fmla="*/ 670098 w 729672"/>
              <a:gd name="connsiteY263" fmla="*/ 1242214 h 1429173"/>
              <a:gd name="connsiteX264" fmla="*/ 670175 w 729672"/>
              <a:gd name="connsiteY264" fmla="*/ 1241444 h 1429173"/>
              <a:gd name="connsiteX265" fmla="*/ 671869 w 729672"/>
              <a:gd name="connsiteY265" fmla="*/ 1235287 h 1429173"/>
              <a:gd name="connsiteX266" fmla="*/ 672407 w 729672"/>
              <a:gd name="connsiteY266" fmla="*/ 1234286 h 1429173"/>
              <a:gd name="connsiteX267" fmla="*/ 693497 w 729672"/>
              <a:gd name="connsiteY267" fmla="*/ 1208270 h 1429173"/>
              <a:gd name="connsiteX268" fmla="*/ 694421 w 729672"/>
              <a:gd name="connsiteY268" fmla="*/ 1205346 h 1429173"/>
              <a:gd name="connsiteX269" fmla="*/ 695729 w 729672"/>
              <a:gd name="connsiteY269" fmla="*/ 1203806 h 1429173"/>
              <a:gd name="connsiteX270" fmla="*/ 699809 w 729672"/>
              <a:gd name="connsiteY270" fmla="*/ 1201574 h 1429173"/>
              <a:gd name="connsiteX271" fmla="*/ 701040 w 729672"/>
              <a:gd name="connsiteY271" fmla="*/ 1197418 h 1429173"/>
              <a:gd name="connsiteX272" fmla="*/ 701040 w 729672"/>
              <a:gd name="connsiteY272" fmla="*/ 1184872 h 1429173"/>
              <a:gd name="connsiteX273" fmla="*/ 701194 w 729672"/>
              <a:gd name="connsiteY273" fmla="*/ 1183948 h 1429173"/>
              <a:gd name="connsiteX274" fmla="*/ 703426 w 729672"/>
              <a:gd name="connsiteY274" fmla="*/ 1177175 h 1429173"/>
              <a:gd name="connsiteX275" fmla="*/ 703734 w 729672"/>
              <a:gd name="connsiteY275" fmla="*/ 1174634 h 1429173"/>
              <a:gd name="connsiteX276" fmla="*/ 702426 w 729672"/>
              <a:gd name="connsiteY276" fmla="*/ 1172018 h 1429173"/>
              <a:gd name="connsiteX277" fmla="*/ 699193 w 729672"/>
              <a:gd name="connsiteY277" fmla="*/ 1167245 h 1429173"/>
              <a:gd name="connsiteX278" fmla="*/ 698885 w 729672"/>
              <a:gd name="connsiteY278" fmla="*/ 1164782 h 1429173"/>
              <a:gd name="connsiteX279" fmla="*/ 700039 w 729672"/>
              <a:gd name="connsiteY279" fmla="*/ 1161396 h 1429173"/>
              <a:gd name="connsiteX280" fmla="*/ 700501 w 729672"/>
              <a:gd name="connsiteY280" fmla="*/ 1160549 h 1429173"/>
              <a:gd name="connsiteX281" fmla="*/ 702348 w 729672"/>
              <a:gd name="connsiteY281" fmla="*/ 1158240 h 1429173"/>
              <a:gd name="connsiteX282" fmla="*/ 703349 w 729672"/>
              <a:gd name="connsiteY282" fmla="*/ 1154315 h 1429173"/>
              <a:gd name="connsiteX283" fmla="*/ 706659 w 729672"/>
              <a:gd name="connsiteY283" fmla="*/ 1132917 h 1429173"/>
              <a:gd name="connsiteX284" fmla="*/ 706120 w 729672"/>
              <a:gd name="connsiteY284" fmla="*/ 1125374 h 1429173"/>
              <a:gd name="connsiteX285" fmla="*/ 701733 w 729672"/>
              <a:gd name="connsiteY285" fmla="*/ 1103053 h 1429173"/>
              <a:gd name="connsiteX286" fmla="*/ 700501 w 729672"/>
              <a:gd name="connsiteY286" fmla="*/ 1100513 h 1429173"/>
              <a:gd name="connsiteX287" fmla="*/ 696960 w 729672"/>
              <a:gd name="connsiteY287" fmla="*/ 1097511 h 1429173"/>
              <a:gd name="connsiteX288" fmla="*/ 696037 w 729672"/>
              <a:gd name="connsiteY288" fmla="*/ 1095971 h 1429173"/>
              <a:gd name="connsiteX289" fmla="*/ 690957 w 729672"/>
              <a:gd name="connsiteY289" fmla="*/ 1072881 h 1429173"/>
              <a:gd name="connsiteX290" fmla="*/ 690957 w 729672"/>
              <a:gd name="connsiteY290" fmla="*/ 1071572 h 1429173"/>
              <a:gd name="connsiteX291" fmla="*/ 691881 w 729672"/>
              <a:gd name="connsiteY291" fmla="*/ 1067801 h 1429173"/>
              <a:gd name="connsiteX292" fmla="*/ 685338 w 729672"/>
              <a:gd name="connsiteY292" fmla="*/ 1047173 h 1429173"/>
              <a:gd name="connsiteX293" fmla="*/ 685184 w 729672"/>
              <a:gd name="connsiteY293" fmla="*/ 1046557 h 1429173"/>
              <a:gd name="connsiteX294" fmla="*/ 684646 w 729672"/>
              <a:gd name="connsiteY294" fmla="*/ 1039245 h 1429173"/>
              <a:gd name="connsiteX295" fmla="*/ 685184 w 729672"/>
              <a:gd name="connsiteY295" fmla="*/ 1031471 h 1429173"/>
              <a:gd name="connsiteX296" fmla="*/ 688032 w 729672"/>
              <a:gd name="connsiteY296" fmla="*/ 1019233 h 1429173"/>
              <a:gd name="connsiteX297" fmla="*/ 691650 w 729672"/>
              <a:gd name="connsiteY297" fmla="*/ 1009919 h 1429173"/>
              <a:gd name="connsiteX298" fmla="*/ 691650 w 729672"/>
              <a:gd name="connsiteY298" fmla="*/ 1009919 h 1429173"/>
              <a:gd name="connsiteX299" fmla="*/ 691496 w 729672"/>
              <a:gd name="connsiteY299" fmla="*/ 1007687 h 1429173"/>
              <a:gd name="connsiteX300" fmla="*/ 693035 w 729672"/>
              <a:gd name="connsiteY300" fmla="*/ 1006071 h 1429173"/>
              <a:gd name="connsiteX301" fmla="*/ 701887 w 729672"/>
              <a:gd name="connsiteY301" fmla="*/ 1002376 h 1429173"/>
              <a:gd name="connsiteX302" fmla="*/ 704196 w 729672"/>
              <a:gd name="connsiteY302" fmla="*/ 998759 h 1429173"/>
              <a:gd name="connsiteX303" fmla="*/ 707121 w 729672"/>
              <a:gd name="connsiteY303" fmla="*/ 994679 h 1429173"/>
              <a:gd name="connsiteX304" fmla="*/ 710815 w 729672"/>
              <a:gd name="connsiteY304" fmla="*/ 990985 h 1429173"/>
              <a:gd name="connsiteX305" fmla="*/ 712047 w 729672"/>
              <a:gd name="connsiteY305" fmla="*/ 990292 h 1429173"/>
              <a:gd name="connsiteX306" fmla="*/ 715203 w 729672"/>
              <a:gd name="connsiteY306" fmla="*/ 989369 h 1429173"/>
              <a:gd name="connsiteX307" fmla="*/ 718050 w 729672"/>
              <a:gd name="connsiteY307" fmla="*/ 986136 h 1429173"/>
              <a:gd name="connsiteX308" fmla="*/ 718358 w 729672"/>
              <a:gd name="connsiteY308" fmla="*/ 984212 h 1429173"/>
              <a:gd name="connsiteX309" fmla="*/ 717434 w 729672"/>
              <a:gd name="connsiteY309" fmla="*/ 980902 h 1429173"/>
              <a:gd name="connsiteX310" fmla="*/ 716280 w 729672"/>
              <a:gd name="connsiteY310" fmla="*/ 974282 h 1429173"/>
              <a:gd name="connsiteX311" fmla="*/ 714818 w 729672"/>
              <a:gd name="connsiteY311" fmla="*/ 971281 h 1429173"/>
              <a:gd name="connsiteX312" fmla="*/ 714510 w 729672"/>
              <a:gd name="connsiteY312" fmla="*/ 969664 h 1429173"/>
              <a:gd name="connsiteX313" fmla="*/ 715048 w 729672"/>
              <a:gd name="connsiteY313" fmla="*/ 965200 h 1429173"/>
              <a:gd name="connsiteX314" fmla="*/ 715818 w 729672"/>
              <a:gd name="connsiteY314" fmla="*/ 963584 h 1429173"/>
              <a:gd name="connsiteX315" fmla="*/ 719205 w 729672"/>
              <a:gd name="connsiteY315" fmla="*/ 960197 h 1429173"/>
              <a:gd name="connsiteX316" fmla="*/ 720128 w 729672"/>
              <a:gd name="connsiteY316" fmla="*/ 956425 h 1429173"/>
              <a:gd name="connsiteX317" fmla="*/ 723515 w 729672"/>
              <a:gd name="connsiteY317" fmla="*/ 949036 h 1429173"/>
              <a:gd name="connsiteX318" fmla="*/ 724054 w 729672"/>
              <a:gd name="connsiteY318" fmla="*/ 945496 h 1429173"/>
              <a:gd name="connsiteX319" fmla="*/ 724054 w 729672"/>
              <a:gd name="connsiteY319" fmla="*/ 935182 h 1429173"/>
              <a:gd name="connsiteX320" fmla="*/ 724054 w 729672"/>
              <a:gd name="connsiteY320" fmla="*/ 935182 h 1429173"/>
              <a:gd name="connsiteX321" fmla="*/ 724208 w 729672"/>
              <a:gd name="connsiteY321" fmla="*/ 934181 h 1429173"/>
              <a:gd name="connsiteX322" fmla="*/ 724747 w 729672"/>
              <a:gd name="connsiteY322" fmla="*/ 932796 h 1429173"/>
              <a:gd name="connsiteX323" fmla="*/ 725901 w 729672"/>
              <a:gd name="connsiteY323" fmla="*/ 929717 h 1429173"/>
              <a:gd name="connsiteX324" fmla="*/ 728980 w 729672"/>
              <a:gd name="connsiteY324" fmla="*/ 924714 h 1429173"/>
              <a:gd name="connsiteX325" fmla="*/ 729519 w 729672"/>
              <a:gd name="connsiteY325" fmla="*/ 923251 h 1429173"/>
              <a:gd name="connsiteX326" fmla="*/ 728826 w 729672"/>
              <a:gd name="connsiteY326" fmla="*/ 920327 h 1429173"/>
              <a:gd name="connsiteX327" fmla="*/ 726594 w 729672"/>
              <a:gd name="connsiteY327" fmla="*/ 918095 h 1429173"/>
              <a:gd name="connsiteX328" fmla="*/ 725824 w 729672"/>
              <a:gd name="connsiteY328" fmla="*/ 916478 h 1429173"/>
              <a:gd name="connsiteX329" fmla="*/ 725362 w 729672"/>
              <a:gd name="connsiteY329" fmla="*/ 913092 h 1429173"/>
              <a:gd name="connsiteX330" fmla="*/ 725286 w 729672"/>
              <a:gd name="connsiteY330" fmla="*/ 912553 h 1429173"/>
              <a:gd name="connsiteX331" fmla="*/ 725286 w 729672"/>
              <a:gd name="connsiteY331" fmla="*/ 912553 h 1429173"/>
              <a:gd name="connsiteX332" fmla="*/ 725286 w 729672"/>
              <a:gd name="connsiteY332" fmla="*/ 912553 h 1429173"/>
              <a:gd name="connsiteX333" fmla="*/ 725516 w 729672"/>
              <a:gd name="connsiteY333" fmla="*/ 910936 h 1429173"/>
              <a:gd name="connsiteX334" fmla="*/ 728364 w 729672"/>
              <a:gd name="connsiteY334" fmla="*/ 905318 h 1429173"/>
              <a:gd name="connsiteX335" fmla="*/ 729673 w 729672"/>
              <a:gd name="connsiteY335" fmla="*/ 900699 h 1429173"/>
              <a:gd name="connsiteX336" fmla="*/ 726902 w 729672"/>
              <a:gd name="connsiteY336" fmla="*/ 874222 h 1429173"/>
              <a:gd name="connsiteX337" fmla="*/ 724285 w 729672"/>
              <a:gd name="connsiteY337" fmla="*/ 866063 h 1429173"/>
              <a:gd name="connsiteX338" fmla="*/ 715972 w 729672"/>
              <a:gd name="connsiteY338" fmla="*/ 851131 h 1429173"/>
              <a:gd name="connsiteX339" fmla="*/ 715664 w 729672"/>
              <a:gd name="connsiteY339" fmla="*/ 850284 h 1429173"/>
              <a:gd name="connsiteX340" fmla="*/ 713971 w 729672"/>
              <a:gd name="connsiteY340" fmla="*/ 841279 h 1429173"/>
              <a:gd name="connsiteX341" fmla="*/ 713894 w 729672"/>
              <a:gd name="connsiteY341" fmla="*/ 828194 h 1429173"/>
              <a:gd name="connsiteX342" fmla="*/ 712970 w 729672"/>
              <a:gd name="connsiteY342" fmla="*/ 824653 h 1429173"/>
              <a:gd name="connsiteX343" fmla="*/ 703734 w 729672"/>
              <a:gd name="connsiteY343" fmla="*/ 812646 h 1429173"/>
              <a:gd name="connsiteX344" fmla="*/ 703272 w 729672"/>
              <a:gd name="connsiteY344" fmla="*/ 811568 h 1429173"/>
              <a:gd name="connsiteX345" fmla="*/ 701733 w 729672"/>
              <a:gd name="connsiteY345" fmla="*/ 804564 h 1429173"/>
              <a:gd name="connsiteX346" fmla="*/ 701579 w 729672"/>
              <a:gd name="connsiteY346" fmla="*/ 803718 h 1429173"/>
              <a:gd name="connsiteX347" fmla="*/ 700963 w 729672"/>
              <a:gd name="connsiteY347" fmla="*/ 778472 h 1429173"/>
              <a:gd name="connsiteX348" fmla="*/ 701040 w 729672"/>
              <a:gd name="connsiteY348" fmla="*/ 777856 h 1429173"/>
              <a:gd name="connsiteX349" fmla="*/ 702733 w 729672"/>
              <a:gd name="connsiteY349" fmla="*/ 769389 h 1429173"/>
              <a:gd name="connsiteX350" fmla="*/ 702964 w 729672"/>
              <a:gd name="connsiteY350" fmla="*/ 768696 h 1429173"/>
              <a:gd name="connsiteX351" fmla="*/ 709584 w 729672"/>
              <a:gd name="connsiteY351" fmla="*/ 754919 h 1429173"/>
              <a:gd name="connsiteX352" fmla="*/ 711123 w 729672"/>
              <a:gd name="connsiteY352" fmla="*/ 747838 h 1429173"/>
              <a:gd name="connsiteX353" fmla="*/ 710122 w 729672"/>
              <a:gd name="connsiteY353" fmla="*/ 738293 h 1429173"/>
              <a:gd name="connsiteX354" fmla="*/ 705658 w 729672"/>
              <a:gd name="connsiteY354" fmla="*/ 731828 h 1429173"/>
              <a:gd name="connsiteX355" fmla="*/ 699270 w 729672"/>
              <a:gd name="connsiteY355" fmla="*/ 725747 h 1429173"/>
              <a:gd name="connsiteX356" fmla="*/ 692881 w 729672"/>
              <a:gd name="connsiteY356" fmla="*/ 719667 h 1429173"/>
              <a:gd name="connsiteX357" fmla="*/ 686416 w 729672"/>
              <a:gd name="connsiteY357" fmla="*/ 711508 h 1429173"/>
              <a:gd name="connsiteX358" fmla="*/ 686031 w 729672"/>
              <a:gd name="connsiteY358" fmla="*/ 710892 h 1429173"/>
              <a:gd name="connsiteX359" fmla="*/ 681567 w 729672"/>
              <a:gd name="connsiteY359" fmla="*/ 700732 h 1429173"/>
              <a:gd name="connsiteX360" fmla="*/ 681336 w 729672"/>
              <a:gd name="connsiteY360" fmla="*/ 699731 h 1429173"/>
              <a:gd name="connsiteX361" fmla="*/ 680797 w 729672"/>
              <a:gd name="connsiteY361" fmla="*/ 688494 h 1429173"/>
              <a:gd name="connsiteX362" fmla="*/ 681028 w 729672"/>
              <a:gd name="connsiteY362" fmla="*/ 687339 h 1429173"/>
              <a:gd name="connsiteX363" fmla="*/ 684491 w 729672"/>
              <a:gd name="connsiteY363" fmla="*/ 678642 h 1429173"/>
              <a:gd name="connsiteX364" fmla="*/ 676794 w 729672"/>
              <a:gd name="connsiteY364" fmla="*/ 675409 h 1429173"/>
              <a:gd name="connsiteX365" fmla="*/ 645776 w 729672"/>
              <a:gd name="connsiteY365" fmla="*/ 673716 h 1429173"/>
              <a:gd name="connsiteX366" fmla="*/ 644544 w 729672"/>
              <a:gd name="connsiteY366" fmla="*/ 673408 h 1429173"/>
              <a:gd name="connsiteX367" fmla="*/ 632152 w 729672"/>
              <a:gd name="connsiteY367" fmla="*/ 666635 h 1429173"/>
              <a:gd name="connsiteX368" fmla="*/ 630844 w 729672"/>
              <a:gd name="connsiteY368" fmla="*/ 663171 h 1429173"/>
              <a:gd name="connsiteX369" fmla="*/ 632537 w 729672"/>
              <a:gd name="connsiteY369" fmla="*/ 658399 h 1429173"/>
              <a:gd name="connsiteX370" fmla="*/ 630305 w 729672"/>
              <a:gd name="connsiteY370" fmla="*/ 655397 h 1429173"/>
              <a:gd name="connsiteX371" fmla="*/ 625533 w 729672"/>
              <a:gd name="connsiteY371" fmla="*/ 651702 h 1429173"/>
              <a:gd name="connsiteX372" fmla="*/ 623762 w 729672"/>
              <a:gd name="connsiteY372" fmla="*/ 649932 h 1429173"/>
              <a:gd name="connsiteX373" fmla="*/ 619452 w 729672"/>
              <a:gd name="connsiteY373" fmla="*/ 656167 h 1429173"/>
              <a:gd name="connsiteX374" fmla="*/ 617374 w 729672"/>
              <a:gd name="connsiteY374" fmla="*/ 657398 h 1429173"/>
              <a:gd name="connsiteX375" fmla="*/ 605598 w 729672"/>
              <a:gd name="connsiteY375" fmla="*/ 658553 h 1429173"/>
              <a:gd name="connsiteX376" fmla="*/ 604597 w 729672"/>
              <a:gd name="connsiteY376" fmla="*/ 658476 h 1429173"/>
              <a:gd name="connsiteX377" fmla="*/ 591666 w 729672"/>
              <a:gd name="connsiteY377" fmla="*/ 655089 h 1429173"/>
              <a:gd name="connsiteX378" fmla="*/ 580582 w 729672"/>
              <a:gd name="connsiteY378" fmla="*/ 650471 h 1429173"/>
              <a:gd name="connsiteX379" fmla="*/ 578889 w 729672"/>
              <a:gd name="connsiteY379" fmla="*/ 648239 h 1429173"/>
              <a:gd name="connsiteX380" fmla="*/ 579967 w 729672"/>
              <a:gd name="connsiteY380" fmla="*/ 645622 h 1429173"/>
              <a:gd name="connsiteX381" fmla="*/ 581737 w 729672"/>
              <a:gd name="connsiteY381" fmla="*/ 644313 h 1429173"/>
              <a:gd name="connsiteX382" fmla="*/ 579505 w 729672"/>
              <a:gd name="connsiteY382" fmla="*/ 642312 h 1429173"/>
              <a:gd name="connsiteX383" fmla="*/ 564034 w 729672"/>
              <a:gd name="connsiteY383" fmla="*/ 633461 h 1429173"/>
              <a:gd name="connsiteX384" fmla="*/ 563187 w 729672"/>
              <a:gd name="connsiteY384" fmla="*/ 632768 h 1429173"/>
              <a:gd name="connsiteX385" fmla="*/ 557568 w 729672"/>
              <a:gd name="connsiteY385" fmla="*/ 625456 h 1429173"/>
              <a:gd name="connsiteX386" fmla="*/ 547639 w 729672"/>
              <a:gd name="connsiteY386" fmla="*/ 609985 h 1429173"/>
              <a:gd name="connsiteX387" fmla="*/ 542021 w 729672"/>
              <a:gd name="connsiteY387" fmla="*/ 606213 h 1429173"/>
              <a:gd name="connsiteX388" fmla="*/ 528166 w 729672"/>
              <a:gd name="connsiteY388" fmla="*/ 605674 h 1429173"/>
              <a:gd name="connsiteX389" fmla="*/ 526088 w 729672"/>
              <a:gd name="connsiteY389" fmla="*/ 604674 h 1429173"/>
              <a:gd name="connsiteX390" fmla="*/ 523240 w 729672"/>
              <a:gd name="connsiteY390" fmla="*/ 601287 h 1429173"/>
              <a:gd name="connsiteX391" fmla="*/ 522624 w 729672"/>
              <a:gd name="connsiteY391" fmla="*/ 599671 h 1429173"/>
              <a:gd name="connsiteX392" fmla="*/ 522086 w 729672"/>
              <a:gd name="connsiteY392" fmla="*/ 589819 h 1429173"/>
              <a:gd name="connsiteX393" fmla="*/ 520161 w 729672"/>
              <a:gd name="connsiteY393" fmla="*/ 587048 h 1429173"/>
              <a:gd name="connsiteX394" fmla="*/ 513465 w 729672"/>
              <a:gd name="connsiteY394" fmla="*/ 583430 h 1429173"/>
              <a:gd name="connsiteX395" fmla="*/ 505768 w 729672"/>
              <a:gd name="connsiteY395" fmla="*/ 580890 h 1429173"/>
              <a:gd name="connsiteX396" fmla="*/ 499302 w 729672"/>
              <a:gd name="connsiteY396" fmla="*/ 580428 h 1429173"/>
              <a:gd name="connsiteX397" fmla="*/ 496301 w 729672"/>
              <a:gd name="connsiteY397" fmla="*/ 581275 h 1429173"/>
              <a:gd name="connsiteX398" fmla="*/ 493299 w 729672"/>
              <a:gd name="connsiteY398" fmla="*/ 583276 h 1429173"/>
              <a:gd name="connsiteX399" fmla="*/ 492606 w 729672"/>
              <a:gd name="connsiteY399" fmla="*/ 583584 h 1429173"/>
              <a:gd name="connsiteX400" fmla="*/ 489219 w 729672"/>
              <a:gd name="connsiteY400" fmla="*/ 584739 h 1429173"/>
              <a:gd name="connsiteX401" fmla="*/ 488835 w 729672"/>
              <a:gd name="connsiteY401" fmla="*/ 584816 h 1429173"/>
              <a:gd name="connsiteX402" fmla="*/ 487449 w 729672"/>
              <a:gd name="connsiteY402" fmla="*/ 584739 h 1429173"/>
              <a:gd name="connsiteX403" fmla="*/ 487218 w 729672"/>
              <a:gd name="connsiteY403" fmla="*/ 584662 h 1429173"/>
              <a:gd name="connsiteX404" fmla="*/ 482138 w 729672"/>
              <a:gd name="connsiteY404" fmla="*/ 582430 h 1429173"/>
              <a:gd name="connsiteX405" fmla="*/ 480753 w 729672"/>
              <a:gd name="connsiteY405" fmla="*/ 581121 h 1429173"/>
              <a:gd name="connsiteX406" fmla="*/ 479059 w 729672"/>
              <a:gd name="connsiteY406" fmla="*/ 577735 h 1429173"/>
              <a:gd name="connsiteX407" fmla="*/ 476211 w 729672"/>
              <a:gd name="connsiteY407" fmla="*/ 567652 h 1429173"/>
              <a:gd name="connsiteX408" fmla="*/ 475596 w 729672"/>
              <a:gd name="connsiteY408" fmla="*/ 566805 h 1429173"/>
              <a:gd name="connsiteX409" fmla="*/ 464435 w 729672"/>
              <a:gd name="connsiteY409" fmla="*/ 565804 h 1429173"/>
              <a:gd name="connsiteX410" fmla="*/ 459355 w 729672"/>
              <a:gd name="connsiteY410" fmla="*/ 566343 h 1429173"/>
              <a:gd name="connsiteX411" fmla="*/ 454275 w 729672"/>
              <a:gd name="connsiteY411" fmla="*/ 569114 h 1429173"/>
              <a:gd name="connsiteX412" fmla="*/ 450735 w 729672"/>
              <a:gd name="connsiteY412" fmla="*/ 574194 h 1429173"/>
              <a:gd name="connsiteX413" fmla="*/ 448195 w 729672"/>
              <a:gd name="connsiteY413" fmla="*/ 576811 h 1429173"/>
              <a:gd name="connsiteX414" fmla="*/ 448195 w 729672"/>
              <a:gd name="connsiteY414" fmla="*/ 576811 h 1429173"/>
              <a:gd name="connsiteX415" fmla="*/ 448195 w 729672"/>
              <a:gd name="connsiteY415" fmla="*/ 576811 h 1429173"/>
              <a:gd name="connsiteX416" fmla="*/ 447964 w 729672"/>
              <a:gd name="connsiteY416" fmla="*/ 576965 h 1429173"/>
              <a:gd name="connsiteX417" fmla="*/ 446270 w 729672"/>
              <a:gd name="connsiteY417" fmla="*/ 577581 h 1429173"/>
              <a:gd name="connsiteX418" fmla="*/ 446270 w 729672"/>
              <a:gd name="connsiteY418" fmla="*/ 577581 h 1429173"/>
              <a:gd name="connsiteX419" fmla="*/ 442345 w 729672"/>
              <a:gd name="connsiteY419" fmla="*/ 577581 h 1429173"/>
              <a:gd name="connsiteX420" fmla="*/ 441575 w 729672"/>
              <a:gd name="connsiteY420" fmla="*/ 577504 h 1429173"/>
              <a:gd name="connsiteX421" fmla="*/ 437650 w 729672"/>
              <a:gd name="connsiteY421" fmla="*/ 576349 h 1429173"/>
              <a:gd name="connsiteX422" fmla="*/ 436649 w 729672"/>
              <a:gd name="connsiteY422" fmla="*/ 575810 h 1429173"/>
              <a:gd name="connsiteX423" fmla="*/ 433262 w 729672"/>
              <a:gd name="connsiteY423" fmla="*/ 572962 h 1429173"/>
              <a:gd name="connsiteX424" fmla="*/ 432724 w 729672"/>
              <a:gd name="connsiteY424" fmla="*/ 572347 h 1429173"/>
              <a:gd name="connsiteX425" fmla="*/ 430491 w 729672"/>
              <a:gd name="connsiteY425" fmla="*/ 568960 h 1429173"/>
              <a:gd name="connsiteX426" fmla="*/ 430107 w 729672"/>
              <a:gd name="connsiteY426" fmla="*/ 568113 h 1429173"/>
              <a:gd name="connsiteX427" fmla="*/ 426874 w 729672"/>
              <a:gd name="connsiteY427" fmla="*/ 556414 h 1429173"/>
              <a:gd name="connsiteX428" fmla="*/ 421409 w 729672"/>
              <a:gd name="connsiteY428" fmla="*/ 550410 h 1429173"/>
              <a:gd name="connsiteX429" fmla="*/ 409864 w 729672"/>
              <a:gd name="connsiteY429" fmla="*/ 542713 h 1429173"/>
              <a:gd name="connsiteX430" fmla="*/ 406246 w 729672"/>
              <a:gd name="connsiteY430" fmla="*/ 539712 h 1429173"/>
              <a:gd name="connsiteX431" fmla="*/ 405707 w 729672"/>
              <a:gd name="connsiteY431" fmla="*/ 539096 h 1429173"/>
              <a:gd name="connsiteX432" fmla="*/ 401243 w 729672"/>
              <a:gd name="connsiteY432" fmla="*/ 532322 h 1429173"/>
              <a:gd name="connsiteX433" fmla="*/ 400781 w 729672"/>
              <a:gd name="connsiteY433" fmla="*/ 531091 h 1429173"/>
              <a:gd name="connsiteX434" fmla="*/ 400242 w 729672"/>
              <a:gd name="connsiteY434" fmla="*/ 526396 h 1429173"/>
              <a:gd name="connsiteX435" fmla="*/ 399473 w 729672"/>
              <a:gd name="connsiteY435" fmla="*/ 524472 h 1429173"/>
              <a:gd name="connsiteX436" fmla="*/ 397318 w 729672"/>
              <a:gd name="connsiteY436" fmla="*/ 522316 h 1429173"/>
              <a:gd name="connsiteX437" fmla="*/ 390775 w 729672"/>
              <a:gd name="connsiteY437" fmla="*/ 518930 h 1429173"/>
              <a:gd name="connsiteX438" fmla="*/ 386080 w 729672"/>
              <a:gd name="connsiteY438" fmla="*/ 518930 h 1429173"/>
              <a:gd name="connsiteX439" fmla="*/ 385387 w 729672"/>
              <a:gd name="connsiteY439" fmla="*/ 518853 h 1429173"/>
              <a:gd name="connsiteX440" fmla="*/ 384464 w 729672"/>
              <a:gd name="connsiteY440" fmla="*/ 518622 h 1429173"/>
              <a:gd name="connsiteX441" fmla="*/ 383078 w 729672"/>
              <a:gd name="connsiteY441" fmla="*/ 518314 h 1429173"/>
              <a:gd name="connsiteX442" fmla="*/ 382693 w 729672"/>
              <a:gd name="connsiteY442" fmla="*/ 518083 h 1429173"/>
              <a:gd name="connsiteX443" fmla="*/ 381539 w 729672"/>
              <a:gd name="connsiteY443" fmla="*/ 517313 h 1429173"/>
              <a:gd name="connsiteX444" fmla="*/ 379845 w 729672"/>
              <a:gd name="connsiteY444" fmla="*/ 515081 h 1429173"/>
              <a:gd name="connsiteX445" fmla="*/ 379384 w 729672"/>
              <a:gd name="connsiteY445" fmla="*/ 514235 h 1429173"/>
              <a:gd name="connsiteX446" fmla="*/ 377767 w 729672"/>
              <a:gd name="connsiteY446" fmla="*/ 508924 h 1429173"/>
              <a:gd name="connsiteX447" fmla="*/ 376613 w 729672"/>
              <a:gd name="connsiteY447" fmla="*/ 506999 h 1429173"/>
              <a:gd name="connsiteX448" fmla="*/ 373380 w 729672"/>
              <a:gd name="connsiteY448" fmla="*/ 504998 h 1429173"/>
              <a:gd name="connsiteX449" fmla="*/ 369609 w 729672"/>
              <a:gd name="connsiteY449" fmla="*/ 504998 h 1429173"/>
              <a:gd name="connsiteX450" fmla="*/ 364990 w 729672"/>
              <a:gd name="connsiteY450" fmla="*/ 506538 h 1429173"/>
              <a:gd name="connsiteX451" fmla="*/ 360372 w 729672"/>
              <a:gd name="connsiteY451" fmla="*/ 509155 h 1429173"/>
              <a:gd name="connsiteX452" fmla="*/ 356755 w 729672"/>
              <a:gd name="connsiteY452" fmla="*/ 508308 h 1429173"/>
              <a:gd name="connsiteX453" fmla="*/ 347749 w 729672"/>
              <a:gd name="connsiteY453" fmla="*/ 496147 h 1429173"/>
              <a:gd name="connsiteX454" fmla="*/ 338051 w 729672"/>
              <a:gd name="connsiteY454" fmla="*/ 497609 h 1429173"/>
              <a:gd name="connsiteX455" fmla="*/ 334818 w 729672"/>
              <a:gd name="connsiteY455" fmla="*/ 495223 h 1429173"/>
              <a:gd name="connsiteX456" fmla="*/ 332586 w 729672"/>
              <a:gd name="connsiteY456" fmla="*/ 480599 h 1429173"/>
              <a:gd name="connsiteX457" fmla="*/ 332586 w 729672"/>
              <a:gd name="connsiteY457" fmla="*/ 479752 h 1429173"/>
              <a:gd name="connsiteX458" fmla="*/ 338205 w 729672"/>
              <a:gd name="connsiteY458" fmla="*/ 445424 h 1429173"/>
              <a:gd name="connsiteX459" fmla="*/ 339206 w 729672"/>
              <a:gd name="connsiteY459" fmla="*/ 442037 h 1429173"/>
              <a:gd name="connsiteX460" fmla="*/ 342592 w 729672"/>
              <a:gd name="connsiteY460" fmla="*/ 430568 h 1429173"/>
              <a:gd name="connsiteX461" fmla="*/ 341668 w 729672"/>
              <a:gd name="connsiteY461" fmla="*/ 425642 h 1429173"/>
              <a:gd name="connsiteX462" fmla="*/ 337743 w 729672"/>
              <a:gd name="connsiteY462" fmla="*/ 420254 h 1429173"/>
              <a:gd name="connsiteX463" fmla="*/ 327814 w 729672"/>
              <a:gd name="connsiteY463" fmla="*/ 411480 h 1429173"/>
              <a:gd name="connsiteX464" fmla="*/ 327275 w 729672"/>
              <a:gd name="connsiteY464" fmla="*/ 410864 h 1429173"/>
              <a:gd name="connsiteX465" fmla="*/ 323888 w 729672"/>
              <a:gd name="connsiteY465" fmla="*/ 405245 h 1429173"/>
              <a:gd name="connsiteX466" fmla="*/ 323504 w 729672"/>
              <a:gd name="connsiteY466" fmla="*/ 404168 h 1429173"/>
              <a:gd name="connsiteX467" fmla="*/ 322349 w 729672"/>
              <a:gd name="connsiteY467" fmla="*/ 396317 h 1429173"/>
              <a:gd name="connsiteX468" fmla="*/ 322426 w 729672"/>
              <a:gd name="connsiteY468" fmla="*/ 395316 h 1429173"/>
              <a:gd name="connsiteX469" fmla="*/ 324119 w 729672"/>
              <a:gd name="connsiteY469" fmla="*/ 388004 h 1429173"/>
              <a:gd name="connsiteX470" fmla="*/ 327044 w 729672"/>
              <a:gd name="connsiteY470" fmla="*/ 379307 h 1429173"/>
              <a:gd name="connsiteX471" fmla="*/ 328507 w 729672"/>
              <a:gd name="connsiteY471" fmla="*/ 372456 h 1429173"/>
              <a:gd name="connsiteX472" fmla="*/ 326736 w 729672"/>
              <a:gd name="connsiteY472" fmla="*/ 367145 h 1429173"/>
              <a:gd name="connsiteX473" fmla="*/ 314344 w 729672"/>
              <a:gd name="connsiteY473" fmla="*/ 355831 h 1429173"/>
              <a:gd name="connsiteX474" fmla="*/ 313882 w 729672"/>
              <a:gd name="connsiteY474" fmla="*/ 355292 h 1429173"/>
              <a:gd name="connsiteX475" fmla="*/ 310496 w 729672"/>
              <a:gd name="connsiteY475" fmla="*/ 350212 h 1429173"/>
              <a:gd name="connsiteX476" fmla="*/ 306878 w 729672"/>
              <a:gd name="connsiteY476" fmla="*/ 342515 h 1429173"/>
              <a:gd name="connsiteX477" fmla="*/ 306647 w 729672"/>
              <a:gd name="connsiteY477" fmla="*/ 341899 h 1429173"/>
              <a:gd name="connsiteX478" fmla="*/ 304954 w 729672"/>
              <a:gd name="connsiteY478" fmla="*/ 334048 h 1429173"/>
              <a:gd name="connsiteX479" fmla="*/ 304877 w 729672"/>
              <a:gd name="connsiteY479" fmla="*/ 333433 h 1429173"/>
              <a:gd name="connsiteX480" fmla="*/ 304877 w 729672"/>
              <a:gd name="connsiteY480" fmla="*/ 333433 h 1429173"/>
              <a:gd name="connsiteX481" fmla="*/ 304877 w 729672"/>
              <a:gd name="connsiteY481" fmla="*/ 315422 h 1429173"/>
              <a:gd name="connsiteX482" fmla="*/ 305416 w 729672"/>
              <a:gd name="connsiteY482" fmla="*/ 306801 h 1429173"/>
              <a:gd name="connsiteX483" fmla="*/ 305647 w 729672"/>
              <a:gd name="connsiteY483" fmla="*/ 305878 h 1429173"/>
              <a:gd name="connsiteX484" fmla="*/ 307879 w 729672"/>
              <a:gd name="connsiteY484" fmla="*/ 300797 h 1429173"/>
              <a:gd name="connsiteX485" fmla="*/ 308802 w 729672"/>
              <a:gd name="connsiteY485" fmla="*/ 299643 h 1429173"/>
              <a:gd name="connsiteX486" fmla="*/ 312728 w 729672"/>
              <a:gd name="connsiteY486" fmla="*/ 296795 h 1429173"/>
              <a:gd name="connsiteX487" fmla="*/ 326582 w 729672"/>
              <a:gd name="connsiteY487" fmla="*/ 289791 h 1429173"/>
              <a:gd name="connsiteX488" fmla="*/ 330046 w 729672"/>
              <a:gd name="connsiteY488" fmla="*/ 287174 h 1429173"/>
              <a:gd name="connsiteX489" fmla="*/ 331893 w 729672"/>
              <a:gd name="connsiteY489" fmla="*/ 282633 h 1429173"/>
              <a:gd name="connsiteX490" fmla="*/ 332894 w 729672"/>
              <a:gd name="connsiteY490" fmla="*/ 273704 h 1429173"/>
              <a:gd name="connsiteX491" fmla="*/ 331970 w 729672"/>
              <a:gd name="connsiteY491" fmla="*/ 271857 h 1429173"/>
              <a:gd name="connsiteX492" fmla="*/ 327660 w 729672"/>
              <a:gd name="connsiteY492" fmla="*/ 269471 h 1429173"/>
              <a:gd name="connsiteX493" fmla="*/ 327044 w 729672"/>
              <a:gd name="connsiteY493" fmla="*/ 269009 h 1429173"/>
              <a:gd name="connsiteX494" fmla="*/ 325890 w 729672"/>
              <a:gd name="connsiteY494" fmla="*/ 267854 h 1429173"/>
              <a:gd name="connsiteX495" fmla="*/ 325274 w 729672"/>
              <a:gd name="connsiteY495" fmla="*/ 267008 h 1429173"/>
              <a:gd name="connsiteX496" fmla="*/ 320348 w 729672"/>
              <a:gd name="connsiteY496" fmla="*/ 255539 h 1429173"/>
              <a:gd name="connsiteX497" fmla="*/ 317346 w 729672"/>
              <a:gd name="connsiteY497" fmla="*/ 251537 h 1429173"/>
              <a:gd name="connsiteX498" fmla="*/ 313652 w 729672"/>
              <a:gd name="connsiteY498" fmla="*/ 248304 h 1429173"/>
              <a:gd name="connsiteX499" fmla="*/ 303107 w 729672"/>
              <a:gd name="connsiteY499" fmla="*/ 246226 h 1429173"/>
              <a:gd name="connsiteX500" fmla="*/ 299797 w 729672"/>
              <a:gd name="connsiteY500" fmla="*/ 244918 h 1429173"/>
              <a:gd name="connsiteX501" fmla="*/ 299258 w 729672"/>
              <a:gd name="connsiteY501" fmla="*/ 244610 h 1429173"/>
              <a:gd name="connsiteX502" fmla="*/ 292254 w 729672"/>
              <a:gd name="connsiteY502" fmla="*/ 239761 h 1429173"/>
              <a:gd name="connsiteX503" fmla="*/ 286404 w 729672"/>
              <a:gd name="connsiteY503" fmla="*/ 237605 h 1429173"/>
              <a:gd name="connsiteX504" fmla="*/ 285404 w 729672"/>
              <a:gd name="connsiteY504" fmla="*/ 236990 h 1429173"/>
              <a:gd name="connsiteX505" fmla="*/ 280939 w 729672"/>
              <a:gd name="connsiteY505" fmla="*/ 232448 h 1429173"/>
              <a:gd name="connsiteX506" fmla="*/ 280170 w 729672"/>
              <a:gd name="connsiteY506" fmla="*/ 230909 h 1429173"/>
              <a:gd name="connsiteX507" fmla="*/ 278476 w 729672"/>
              <a:gd name="connsiteY507" fmla="*/ 220210 h 1429173"/>
              <a:gd name="connsiteX508" fmla="*/ 278476 w 729672"/>
              <a:gd name="connsiteY508" fmla="*/ 219364 h 1429173"/>
              <a:gd name="connsiteX509" fmla="*/ 279631 w 729672"/>
              <a:gd name="connsiteY509" fmla="*/ 210897 h 1429173"/>
              <a:gd name="connsiteX510" fmla="*/ 279785 w 729672"/>
              <a:gd name="connsiteY510" fmla="*/ 210204 h 1429173"/>
              <a:gd name="connsiteX511" fmla="*/ 284865 w 729672"/>
              <a:gd name="connsiteY511" fmla="*/ 197812 h 1429173"/>
              <a:gd name="connsiteX512" fmla="*/ 287559 w 729672"/>
              <a:gd name="connsiteY512" fmla="*/ 184804 h 1429173"/>
              <a:gd name="connsiteX513" fmla="*/ 287867 w 729672"/>
              <a:gd name="connsiteY513" fmla="*/ 184034 h 1429173"/>
              <a:gd name="connsiteX514" fmla="*/ 289714 w 729672"/>
              <a:gd name="connsiteY514" fmla="*/ 180648 h 1429173"/>
              <a:gd name="connsiteX515" fmla="*/ 283018 w 729672"/>
              <a:gd name="connsiteY515" fmla="*/ 172566 h 1429173"/>
              <a:gd name="connsiteX516" fmla="*/ 266392 w 729672"/>
              <a:gd name="connsiteY516" fmla="*/ 153170 h 1429173"/>
              <a:gd name="connsiteX517" fmla="*/ 256925 w 729672"/>
              <a:gd name="connsiteY517" fmla="*/ 145858 h 1429173"/>
              <a:gd name="connsiteX518" fmla="*/ 249074 w 729672"/>
              <a:gd name="connsiteY518" fmla="*/ 143779 h 1429173"/>
              <a:gd name="connsiteX519" fmla="*/ 247842 w 729672"/>
              <a:gd name="connsiteY519" fmla="*/ 143087 h 1429173"/>
              <a:gd name="connsiteX520" fmla="*/ 232064 w 729672"/>
              <a:gd name="connsiteY520" fmla="*/ 127308 h 1429173"/>
              <a:gd name="connsiteX521" fmla="*/ 212206 w 729672"/>
              <a:gd name="connsiteY521" fmla="*/ 131464 h 1429173"/>
              <a:gd name="connsiteX522" fmla="*/ 209281 w 729672"/>
              <a:gd name="connsiteY522" fmla="*/ 130233 h 1429173"/>
              <a:gd name="connsiteX523" fmla="*/ 198351 w 729672"/>
              <a:gd name="connsiteY523" fmla="*/ 113376 h 1429173"/>
              <a:gd name="connsiteX524" fmla="*/ 193271 w 729672"/>
              <a:gd name="connsiteY524" fmla="*/ 110375 h 1429173"/>
              <a:gd name="connsiteX525" fmla="*/ 191962 w 729672"/>
              <a:gd name="connsiteY525" fmla="*/ 108604 h 1429173"/>
              <a:gd name="connsiteX526" fmla="*/ 192347 w 729672"/>
              <a:gd name="connsiteY526" fmla="*/ 106449 h 1429173"/>
              <a:gd name="connsiteX527" fmla="*/ 194887 w 729672"/>
              <a:gd name="connsiteY527" fmla="*/ 102601 h 1429173"/>
              <a:gd name="connsiteX528" fmla="*/ 194810 w 729672"/>
              <a:gd name="connsiteY528" fmla="*/ 102293 h 1429173"/>
              <a:gd name="connsiteX529" fmla="*/ 189807 w 729672"/>
              <a:gd name="connsiteY529" fmla="*/ 100445 h 1429173"/>
              <a:gd name="connsiteX530" fmla="*/ 183573 w 729672"/>
              <a:gd name="connsiteY530" fmla="*/ 99445 h 1429173"/>
              <a:gd name="connsiteX531" fmla="*/ 169179 w 729672"/>
              <a:gd name="connsiteY531" fmla="*/ 98367 h 1429173"/>
              <a:gd name="connsiteX532" fmla="*/ 167717 w 729672"/>
              <a:gd name="connsiteY532" fmla="*/ 97828 h 1429173"/>
              <a:gd name="connsiteX533" fmla="*/ 165485 w 729672"/>
              <a:gd name="connsiteY533" fmla="*/ 96135 h 1429173"/>
              <a:gd name="connsiteX534" fmla="*/ 164638 w 729672"/>
              <a:gd name="connsiteY534" fmla="*/ 95135 h 1429173"/>
              <a:gd name="connsiteX535" fmla="*/ 159635 w 729672"/>
              <a:gd name="connsiteY535" fmla="*/ 85667 h 1429173"/>
              <a:gd name="connsiteX536" fmla="*/ 159327 w 729672"/>
              <a:gd name="connsiteY536" fmla="*/ 84898 h 1429173"/>
              <a:gd name="connsiteX537" fmla="*/ 158173 w 729672"/>
              <a:gd name="connsiteY537" fmla="*/ 79818 h 1429173"/>
              <a:gd name="connsiteX538" fmla="*/ 158250 w 729672"/>
              <a:gd name="connsiteY538" fmla="*/ 78355 h 1429173"/>
              <a:gd name="connsiteX539" fmla="*/ 162714 w 729672"/>
              <a:gd name="connsiteY539" fmla="*/ 63731 h 1429173"/>
              <a:gd name="connsiteX540" fmla="*/ 163176 w 729672"/>
              <a:gd name="connsiteY540" fmla="*/ 58651 h 1429173"/>
              <a:gd name="connsiteX541" fmla="*/ 164176 w 729672"/>
              <a:gd name="connsiteY541" fmla="*/ 56804 h 1429173"/>
              <a:gd name="connsiteX542" fmla="*/ 167563 w 729672"/>
              <a:gd name="connsiteY542" fmla="*/ 53956 h 1429173"/>
              <a:gd name="connsiteX543" fmla="*/ 171258 w 729672"/>
              <a:gd name="connsiteY543" fmla="*/ 51801 h 1429173"/>
              <a:gd name="connsiteX544" fmla="*/ 172797 w 729672"/>
              <a:gd name="connsiteY544" fmla="*/ 49184 h 1429173"/>
              <a:gd name="connsiteX545" fmla="*/ 172797 w 729672"/>
              <a:gd name="connsiteY545" fmla="*/ 41487 h 1429173"/>
              <a:gd name="connsiteX546" fmla="*/ 171873 w 729672"/>
              <a:gd name="connsiteY546" fmla="*/ 36945 h 1429173"/>
              <a:gd name="connsiteX547" fmla="*/ 170180 w 729672"/>
              <a:gd name="connsiteY547" fmla="*/ 34405 h 1429173"/>
              <a:gd name="connsiteX548" fmla="*/ 162637 w 729672"/>
              <a:gd name="connsiteY548" fmla="*/ 28479 h 1429173"/>
              <a:gd name="connsiteX549" fmla="*/ 160097 w 729672"/>
              <a:gd name="connsiteY549" fmla="*/ 26016 h 1429173"/>
              <a:gd name="connsiteX550" fmla="*/ 159327 w 729672"/>
              <a:gd name="connsiteY550" fmla="*/ 24399 h 1429173"/>
              <a:gd name="connsiteX551" fmla="*/ 158789 w 729672"/>
              <a:gd name="connsiteY551" fmla="*/ 19935 h 1429173"/>
              <a:gd name="connsiteX552" fmla="*/ 158865 w 729672"/>
              <a:gd name="connsiteY552" fmla="*/ 19012 h 1429173"/>
              <a:gd name="connsiteX553" fmla="*/ 160020 w 729672"/>
              <a:gd name="connsiteY553" fmla="*/ 13931 h 1429173"/>
              <a:gd name="connsiteX554" fmla="*/ 160328 w 729672"/>
              <a:gd name="connsiteY554" fmla="*/ 13162 h 1429173"/>
              <a:gd name="connsiteX555" fmla="*/ 162098 w 729672"/>
              <a:gd name="connsiteY555" fmla="*/ 10006 h 1429173"/>
              <a:gd name="connsiteX556" fmla="*/ 160174 w 729672"/>
              <a:gd name="connsiteY556" fmla="*/ 8082 h 1429173"/>
              <a:gd name="connsiteX557" fmla="*/ 159866 w 729672"/>
              <a:gd name="connsiteY557" fmla="*/ 4464 h 1429173"/>
              <a:gd name="connsiteX558" fmla="*/ 161790 w 729672"/>
              <a:gd name="connsiteY558" fmla="*/ 1770 h 1429173"/>
              <a:gd name="connsiteX559" fmla="*/ 157942 w 729672"/>
              <a:gd name="connsiteY559" fmla="*/ 0 h 1429173"/>
              <a:gd name="connsiteX560" fmla="*/ 157557 w 729672"/>
              <a:gd name="connsiteY560" fmla="*/ 77 h 1429173"/>
              <a:gd name="connsiteX561" fmla="*/ 155325 w 729672"/>
              <a:gd name="connsiteY561" fmla="*/ 2771 h 1429173"/>
              <a:gd name="connsiteX562" fmla="*/ 151630 w 729672"/>
              <a:gd name="connsiteY562" fmla="*/ 8697 h 1429173"/>
              <a:gd name="connsiteX563" fmla="*/ 151246 w 729672"/>
              <a:gd name="connsiteY563" fmla="*/ 9159 h 1429173"/>
              <a:gd name="connsiteX564" fmla="*/ 147859 w 729672"/>
              <a:gd name="connsiteY564" fmla="*/ 12546 h 1429173"/>
              <a:gd name="connsiteX565" fmla="*/ 146550 w 729672"/>
              <a:gd name="connsiteY565" fmla="*/ 13316 h 1429173"/>
              <a:gd name="connsiteX566" fmla="*/ 121535 w 729672"/>
              <a:gd name="connsiteY566" fmla="*/ 19396 h 1429173"/>
              <a:gd name="connsiteX567" fmla="*/ 112838 w 729672"/>
              <a:gd name="connsiteY567" fmla="*/ 23784 h 1429173"/>
              <a:gd name="connsiteX568" fmla="*/ 112222 w 729672"/>
              <a:gd name="connsiteY568" fmla="*/ 24015 h 1429173"/>
              <a:gd name="connsiteX569" fmla="*/ 112068 w 729672"/>
              <a:gd name="connsiteY569" fmla="*/ 24091 h 1429173"/>
              <a:gd name="connsiteX570" fmla="*/ 111760 w 729672"/>
              <a:gd name="connsiteY570" fmla="*/ 24938 h 1429173"/>
              <a:gd name="connsiteX571" fmla="*/ 109528 w 729672"/>
              <a:gd name="connsiteY571" fmla="*/ 28864 h 1429173"/>
              <a:gd name="connsiteX572" fmla="*/ 109066 w 729672"/>
              <a:gd name="connsiteY572" fmla="*/ 29479 h 1429173"/>
              <a:gd name="connsiteX573" fmla="*/ 105679 w 729672"/>
              <a:gd name="connsiteY573" fmla="*/ 32866 h 1429173"/>
              <a:gd name="connsiteX574" fmla="*/ 104987 w 729672"/>
              <a:gd name="connsiteY574" fmla="*/ 33405 h 1429173"/>
              <a:gd name="connsiteX575" fmla="*/ 104140 w 729672"/>
              <a:gd name="connsiteY575" fmla="*/ 36638 h 1429173"/>
              <a:gd name="connsiteX576" fmla="*/ 101985 w 729672"/>
              <a:gd name="connsiteY576" fmla="*/ 38716 h 1429173"/>
              <a:gd name="connsiteX577" fmla="*/ 99137 w 729672"/>
              <a:gd name="connsiteY577" fmla="*/ 39254 h 1429173"/>
              <a:gd name="connsiteX578" fmla="*/ 96443 w 729672"/>
              <a:gd name="connsiteY578" fmla="*/ 39332 h 1429173"/>
              <a:gd name="connsiteX579" fmla="*/ 90285 w 729672"/>
              <a:gd name="connsiteY579" fmla="*/ 42179 h 1429173"/>
              <a:gd name="connsiteX580" fmla="*/ 91902 w 729672"/>
              <a:gd name="connsiteY580" fmla="*/ 44411 h 1429173"/>
              <a:gd name="connsiteX581" fmla="*/ 92441 w 729672"/>
              <a:gd name="connsiteY581" fmla="*/ 46028 h 1429173"/>
              <a:gd name="connsiteX582" fmla="*/ 92441 w 729672"/>
              <a:gd name="connsiteY582" fmla="*/ 48260 h 1429173"/>
              <a:gd name="connsiteX583" fmla="*/ 91594 w 729672"/>
              <a:gd name="connsiteY583" fmla="*/ 50261 h 1429173"/>
              <a:gd name="connsiteX584" fmla="*/ 88207 w 729672"/>
              <a:gd name="connsiteY584" fmla="*/ 53648 h 1429173"/>
              <a:gd name="connsiteX585" fmla="*/ 87592 w 729672"/>
              <a:gd name="connsiteY585" fmla="*/ 54110 h 1429173"/>
              <a:gd name="connsiteX586" fmla="*/ 83666 w 729672"/>
              <a:gd name="connsiteY586" fmla="*/ 56342 h 1429173"/>
              <a:gd name="connsiteX587" fmla="*/ 78124 w 729672"/>
              <a:gd name="connsiteY587" fmla="*/ 58266 h 1429173"/>
              <a:gd name="connsiteX588" fmla="*/ 73506 w 729672"/>
              <a:gd name="connsiteY588" fmla="*/ 58882 h 1429173"/>
              <a:gd name="connsiteX589" fmla="*/ 70504 w 729672"/>
              <a:gd name="connsiteY589" fmla="*/ 60190 h 1429173"/>
              <a:gd name="connsiteX590" fmla="*/ 67810 w 729672"/>
              <a:gd name="connsiteY590" fmla="*/ 63346 h 1429173"/>
              <a:gd name="connsiteX591" fmla="*/ 67272 w 729672"/>
              <a:gd name="connsiteY591" fmla="*/ 64501 h 1429173"/>
              <a:gd name="connsiteX592" fmla="*/ 70581 w 729672"/>
              <a:gd name="connsiteY592" fmla="*/ 65270 h 1429173"/>
              <a:gd name="connsiteX593" fmla="*/ 72659 w 729672"/>
              <a:gd name="connsiteY593" fmla="*/ 67118 h 1429173"/>
              <a:gd name="connsiteX594" fmla="*/ 73814 w 729672"/>
              <a:gd name="connsiteY594" fmla="*/ 70504 h 1429173"/>
              <a:gd name="connsiteX595" fmla="*/ 73968 w 729672"/>
              <a:gd name="connsiteY595" fmla="*/ 71197 h 1429173"/>
              <a:gd name="connsiteX596" fmla="*/ 74507 w 729672"/>
              <a:gd name="connsiteY596" fmla="*/ 79664 h 1429173"/>
              <a:gd name="connsiteX597" fmla="*/ 74276 w 729672"/>
              <a:gd name="connsiteY597" fmla="*/ 80895 h 1429173"/>
              <a:gd name="connsiteX598" fmla="*/ 72429 w 729672"/>
              <a:gd name="connsiteY598" fmla="*/ 85436 h 1429173"/>
              <a:gd name="connsiteX599" fmla="*/ 76046 w 729672"/>
              <a:gd name="connsiteY599" fmla="*/ 86052 h 1429173"/>
              <a:gd name="connsiteX600" fmla="*/ 77893 w 729672"/>
              <a:gd name="connsiteY600" fmla="*/ 87284 h 1429173"/>
              <a:gd name="connsiteX601" fmla="*/ 79048 w 729672"/>
              <a:gd name="connsiteY601" fmla="*/ 88977 h 1429173"/>
              <a:gd name="connsiteX602" fmla="*/ 79510 w 729672"/>
              <a:gd name="connsiteY602" fmla="*/ 90131 h 1429173"/>
              <a:gd name="connsiteX603" fmla="*/ 80664 w 729672"/>
              <a:gd name="connsiteY603" fmla="*/ 97982 h 1429173"/>
              <a:gd name="connsiteX604" fmla="*/ 80664 w 729672"/>
              <a:gd name="connsiteY604" fmla="*/ 107911 h 1429173"/>
              <a:gd name="connsiteX605" fmla="*/ 80587 w 729672"/>
              <a:gd name="connsiteY605" fmla="*/ 108604 h 1429173"/>
              <a:gd name="connsiteX606" fmla="*/ 78355 w 729672"/>
              <a:gd name="connsiteY606" fmla="*/ 117071 h 1429173"/>
              <a:gd name="connsiteX607" fmla="*/ 77201 w 729672"/>
              <a:gd name="connsiteY607" fmla="*/ 118687 h 1429173"/>
              <a:gd name="connsiteX608" fmla="*/ 72121 w 729672"/>
              <a:gd name="connsiteY608" fmla="*/ 122074 h 1429173"/>
              <a:gd name="connsiteX609" fmla="*/ 69427 w 729672"/>
              <a:gd name="connsiteY609" fmla="*/ 122305 h 1429173"/>
              <a:gd name="connsiteX610" fmla="*/ 63269 w 729672"/>
              <a:gd name="connsiteY610" fmla="*/ 119457 h 1429173"/>
              <a:gd name="connsiteX611" fmla="*/ 61730 w 729672"/>
              <a:gd name="connsiteY611" fmla="*/ 116224 h 1429173"/>
              <a:gd name="connsiteX612" fmla="*/ 63423 w 729672"/>
              <a:gd name="connsiteY612" fmla="*/ 109451 h 1429173"/>
              <a:gd name="connsiteX613" fmla="*/ 63654 w 729672"/>
              <a:gd name="connsiteY613" fmla="*/ 108912 h 1429173"/>
              <a:gd name="connsiteX614" fmla="*/ 65193 w 729672"/>
              <a:gd name="connsiteY614" fmla="*/ 105833 h 1429173"/>
              <a:gd name="connsiteX615" fmla="*/ 59882 w 729672"/>
              <a:gd name="connsiteY615" fmla="*/ 111991 h 1429173"/>
              <a:gd name="connsiteX616" fmla="*/ 56727 w 729672"/>
              <a:gd name="connsiteY616" fmla="*/ 114608 h 1429173"/>
              <a:gd name="connsiteX617" fmla="*/ 56265 w 729672"/>
              <a:gd name="connsiteY617" fmla="*/ 114916 h 1429173"/>
              <a:gd name="connsiteX618" fmla="*/ 52185 w 729672"/>
              <a:gd name="connsiteY618" fmla="*/ 116994 h 1429173"/>
              <a:gd name="connsiteX619" fmla="*/ 50107 w 729672"/>
              <a:gd name="connsiteY619" fmla="*/ 119380 h 1429173"/>
              <a:gd name="connsiteX620" fmla="*/ 51108 w 729672"/>
              <a:gd name="connsiteY620" fmla="*/ 119226 h 1429173"/>
              <a:gd name="connsiteX621" fmla="*/ 53956 w 729672"/>
              <a:gd name="connsiteY621" fmla="*/ 119226 h 1429173"/>
              <a:gd name="connsiteX622" fmla="*/ 56727 w 729672"/>
              <a:gd name="connsiteY622" fmla="*/ 121458 h 1429173"/>
              <a:gd name="connsiteX623" fmla="*/ 58959 w 729672"/>
              <a:gd name="connsiteY623" fmla="*/ 131079 h 1429173"/>
              <a:gd name="connsiteX624" fmla="*/ 59575 w 729672"/>
              <a:gd name="connsiteY624" fmla="*/ 130618 h 1429173"/>
              <a:gd name="connsiteX625" fmla="*/ 61345 w 729672"/>
              <a:gd name="connsiteY625" fmla="*/ 130002 h 1429173"/>
              <a:gd name="connsiteX626" fmla="*/ 64193 w 729672"/>
              <a:gd name="connsiteY626" fmla="*/ 130002 h 1429173"/>
              <a:gd name="connsiteX627" fmla="*/ 66964 w 729672"/>
              <a:gd name="connsiteY627" fmla="*/ 132619 h 1429173"/>
              <a:gd name="connsiteX628" fmla="*/ 67502 w 729672"/>
              <a:gd name="connsiteY628" fmla="*/ 141624 h 1429173"/>
              <a:gd name="connsiteX629" fmla="*/ 69658 w 729672"/>
              <a:gd name="connsiteY629" fmla="*/ 151322 h 1429173"/>
              <a:gd name="connsiteX630" fmla="*/ 69735 w 729672"/>
              <a:gd name="connsiteY630" fmla="*/ 151938 h 1429173"/>
              <a:gd name="connsiteX631" fmla="*/ 69735 w 729672"/>
              <a:gd name="connsiteY631" fmla="*/ 160944 h 1429173"/>
              <a:gd name="connsiteX632" fmla="*/ 68734 w 729672"/>
              <a:gd name="connsiteY632" fmla="*/ 163099 h 1429173"/>
              <a:gd name="connsiteX633" fmla="*/ 64808 w 729672"/>
              <a:gd name="connsiteY633" fmla="*/ 166485 h 1429173"/>
              <a:gd name="connsiteX634" fmla="*/ 50415 w 729672"/>
              <a:gd name="connsiteY634" fmla="*/ 175722 h 1429173"/>
              <a:gd name="connsiteX635" fmla="*/ 49492 w 729672"/>
              <a:gd name="connsiteY635" fmla="*/ 176107 h 1429173"/>
              <a:gd name="connsiteX636" fmla="*/ 42179 w 729672"/>
              <a:gd name="connsiteY636" fmla="*/ 177800 h 1429173"/>
              <a:gd name="connsiteX637" fmla="*/ 39332 w 729672"/>
              <a:gd name="connsiteY637" fmla="*/ 176799 h 1429173"/>
              <a:gd name="connsiteX638" fmla="*/ 40486 w 729672"/>
              <a:gd name="connsiteY638" fmla="*/ 178570 h 1429173"/>
              <a:gd name="connsiteX639" fmla="*/ 40640 w 729672"/>
              <a:gd name="connsiteY639" fmla="*/ 181494 h 1429173"/>
              <a:gd name="connsiteX640" fmla="*/ 38177 w 729672"/>
              <a:gd name="connsiteY640" fmla="*/ 182957 h 1429173"/>
              <a:gd name="connsiteX641" fmla="*/ 31635 w 729672"/>
              <a:gd name="connsiteY641" fmla="*/ 183034 h 1429173"/>
              <a:gd name="connsiteX642" fmla="*/ 33020 w 729672"/>
              <a:gd name="connsiteY642" fmla="*/ 187113 h 1429173"/>
              <a:gd name="connsiteX643" fmla="*/ 33020 w 729672"/>
              <a:gd name="connsiteY643" fmla="*/ 188807 h 1429173"/>
              <a:gd name="connsiteX644" fmla="*/ 31865 w 729672"/>
              <a:gd name="connsiteY644" fmla="*/ 192732 h 1429173"/>
              <a:gd name="connsiteX645" fmla="*/ 31404 w 729672"/>
              <a:gd name="connsiteY645" fmla="*/ 193656 h 1429173"/>
              <a:gd name="connsiteX646" fmla="*/ 28248 w 729672"/>
              <a:gd name="connsiteY646" fmla="*/ 197889 h 1429173"/>
              <a:gd name="connsiteX647" fmla="*/ 26093 w 729672"/>
              <a:gd name="connsiteY647" fmla="*/ 202661 h 1429173"/>
              <a:gd name="connsiteX648" fmla="*/ 25785 w 729672"/>
              <a:gd name="connsiteY648" fmla="*/ 203123 h 1429173"/>
              <a:gd name="connsiteX649" fmla="*/ 20166 w 729672"/>
              <a:gd name="connsiteY649" fmla="*/ 210974 h 1429173"/>
              <a:gd name="connsiteX650" fmla="*/ 19319 w 729672"/>
              <a:gd name="connsiteY650" fmla="*/ 211744 h 1429173"/>
              <a:gd name="connsiteX651" fmla="*/ 3772 w 729672"/>
              <a:gd name="connsiteY651" fmla="*/ 220903 h 1429173"/>
              <a:gd name="connsiteX652" fmla="*/ 0 w 729672"/>
              <a:gd name="connsiteY652" fmla="*/ 229678 h 1429173"/>
              <a:gd name="connsiteX653" fmla="*/ 2694 w 729672"/>
              <a:gd name="connsiteY653" fmla="*/ 230062 h 1429173"/>
              <a:gd name="connsiteX654" fmla="*/ 16702 w 729672"/>
              <a:gd name="connsiteY654" fmla="*/ 221750 h 1429173"/>
              <a:gd name="connsiteX655" fmla="*/ 31635 w 729672"/>
              <a:gd name="connsiteY655" fmla="*/ 206279 h 1429173"/>
              <a:gd name="connsiteX656" fmla="*/ 32096 w 729672"/>
              <a:gd name="connsiteY656" fmla="*/ 205894 h 1429173"/>
              <a:gd name="connsiteX657" fmla="*/ 47875 w 729672"/>
              <a:gd name="connsiteY657" fmla="*/ 195195 h 1429173"/>
              <a:gd name="connsiteX658" fmla="*/ 59882 w 729672"/>
              <a:gd name="connsiteY658" fmla="*/ 188345 h 1429173"/>
              <a:gd name="connsiteX659" fmla="*/ 63115 w 729672"/>
              <a:gd name="connsiteY659" fmla="*/ 188653 h 1429173"/>
              <a:gd name="connsiteX660" fmla="*/ 63808 w 729672"/>
              <a:gd name="connsiteY660" fmla="*/ 191885 h 1429173"/>
              <a:gd name="connsiteX661" fmla="*/ 62345 w 729672"/>
              <a:gd name="connsiteY661" fmla="*/ 195272 h 1429173"/>
              <a:gd name="connsiteX662" fmla="*/ 62345 w 729672"/>
              <a:gd name="connsiteY662" fmla="*/ 202584 h 1429173"/>
              <a:gd name="connsiteX663" fmla="*/ 61730 w 729672"/>
              <a:gd name="connsiteY663" fmla="*/ 206894 h 1429173"/>
              <a:gd name="connsiteX664" fmla="*/ 60575 w 729672"/>
              <a:gd name="connsiteY664" fmla="*/ 211667 h 1429173"/>
              <a:gd name="connsiteX665" fmla="*/ 60190 w 729672"/>
              <a:gd name="connsiteY665" fmla="*/ 212513 h 1429173"/>
              <a:gd name="connsiteX666" fmla="*/ 56265 w 729672"/>
              <a:gd name="connsiteY666" fmla="*/ 218671 h 1429173"/>
              <a:gd name="connsiteX667" fmla="*/ 52493 w 729672"/>
              <a:gd name="connsiteY667" fmla="*/ 226753 h 1429173"/>
              <a:gd name="connsiteX668" fmla="*/ 52185 w 729672"/>
              <a:gd name="connsiteY668" fmla="*/ 227214 h 1429173"/>
              <a:gd name="connsiteX669" fmla="*/ 50492 w 729672"/>
              <a:gd name="connsiteY669" fmla="*/ 229447 h 1429173"/>
              <a:gd name="connsiteX670" fmla="*/ 49261 w 729672"/>
              <a:gd name="connsiteY670" fmla="*/ 230370 h 1429173"/>
              <a:gd name="connsiteX671" fmla="*/ 44258 w 729672"/>
              <a:gd name="connsiteY671" fmla="*/ 232371 h 1429173"/>
              <a:gd name="connsiteX672" fmla="*/ 42102 w 729672"/>
              <a:gd name="connsiteY672" fmla="*/ 234911 h 1429173"/>
              <a:gd name="connsiteX673" fmla="*/ 42564 w 729672"/>
              <a:gd name="connsiteY673" fmla="*/ 241223 h 1429173"/>
              <a:gd name="connsiteX674" fmla="*/ 43334 w 729672"/>
              <a:gd name="connsiteY674" fmla="*/ 243455 h 142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</a:cxnLst>
            <a:rect l="l" t="t" r="r" b="b"/>
            <a:pathLst>
              <a:path w="729672" h="1429173">
                <a:moveTo>
                  <a:pt x="43334" y="243455"/>
                </a:moveTo>
                <a:lnTo>
                  <a:pt x="61268" y="233757"/>
                </a:lnTo>
                <a:lnTo>
                  <a:pt x="76970" y="225290"/>
                </a:lnTo>
                <a:cubicBezTo>
                  <a:pt x="77278" y="225136"/>
                  <a:pt x="77585" y="225213"/>
                  <a:pt x="77816" y="225136"/>
                </a:cubicBezTo>
                <a:cubicBezTo>
                  <a:pt x="78047" y="225059"/>
                  <a:pt x="78432" y="224905"/>
                  <a:pt x="78663" y="224982"/>
                </a:cubicBezTo>
                <a:cubicBezTo>
                  <a:pt x="79279" y="225059"/>
                  <a:pt x="79818" y="225367"/>
                  <a:pt x="80279" y="225752"/>
                </a:cubicBezTo>
                <a:cubicBezTo>
                  <a:pt x="81126" y="226676"/>
                  <a:pt x="81357" y="227984"/>
                  <a:pt x="80741" y="229139"/>
                </a:cubicBezTo>
                <a:lnTo>
                  <a:pt x="63269" y="260081"/>
                </a:lnTo>
                <a:lnTo>
                  <a:pt x="61499" y="264468"/>
                </a:lnTo>
                <a:lnTo>
                  <a:pt x="61961" y="266238"/>
                </a:lnTo>
                <a:lnTo>
                  <a:pt x="64270" y="267239"/>
                </a:lnTo>
                <a:lnTo>
                  <a:pt x="68272" y="267701"/>
                </a:lnTo>
                <a:lnTo>
                  <a:pt x="74430" y="265622"/>
                </a:lnTo>
                <a:cubicBezTo>
                  <a:pt x="74661" y="265545"/>
                  <a:pt x="74815" y="265468"/>
                  <a:pt x="75045" y="265468"/>
                </a:cubicBezTo>
                <a:lnTo>
                  <a:pt x="81203" y="264930"/>
                </a:lnTo>
                <a:cubicBezTo>
                  <a:pt x="81973" y="264853"/>
                  <a:pt x="82742" y="265084"/>
                  <a:pt x="83281" y="265622"/>
                </a:cubicBezTo>
                <a:cubicBezTo>
                  <a:pt x="83897" y="266161"/>
                  <a:pt x="84205" y="266854"/>
                  <a:pt x="84205" y="267624"/>
                </a:cubicBezTo>
                <a:lnTo>
                  <a:pt x="84744" y="280555"/>
                </a:lnTo>
                <a:lnTo>
                  <a:pt x="85206" y="284942"/>
                </a:lnTo>
                <a:lnTo>
                  <a:pt x="88361" y="291253"/>
                </a:lnTo>
                <a:cubicBezTo>
                  <a:pt x="88592" y="291638"/>
                  <a:pt x="88669" y="292100"/>
                  <a:pt x="88669" y="292485"/>
                </a:cubicBezTo>
                <a:lnTo>
                  <a:pt x="88669" y="296410"/>
                </a:lnTo>
                <a:cubicBezTo>
                  <a:pt x="88669" y="296718"/>
                  <a:pt x="88592" y="297026"/>
                  <a:pt x="88515" y="297334"/>
                </a:cubicBezTo>
                <a:lnTo>
                  <a:pt x="87361" y="300721"/>
                </a:lnTo>
                <a:cubicBezTo>
                  <a:pt x="87284" y="300951"/>
                  <a:pt x="87130" y="301259"/>
                  <a:pt x="86976" y="301490"/>
                </a:cubicBezTo>
                <a:lnTo>
                  <a:pt x="81588" y="309033"/>
                </a:lnTo>
                <a:lnTo>
                  <a:pt x="81049" y="310650"/>
                </a:lnTo>
                <a:lnTo>
                  <a:pt x="82665" y="312882"/>
                </a:lnTo>
                <a:lnTo>
                  <a:pt x="90516" y="317038"/>
                </a:lnTo>
                <a:lnTo>
                  <a:pt x="120458" y="326967"/>
                </a:lnTo>
                <a:lnTo>
                  <a:pt x="124229" y="327814"/>
                </a:lnTo>
                <a:lnTo>
                  <a:pt x="128386" y="325505"/>
                </a:lnTo>
                <a:cubicBezTo>
                  <a:pt x="128847" y="325274"/>
                  <a:pt x="129386" y="325120"/>
                  <a:pt x="129925" y="325197"/>
                </a:cubicBezTo>
                <a:lnTo>
                  <a:pt x="137776" y="325736"/>
                </a:lnTo>
                <a:cubicBezTo>
                  <a:pt x="139161" y="325813"/>
                  <a:pt x="140239" y="326890"/>
                  <a:pt x="140393" y="328276"/>
                </a:cubicBezTo>
                <a:lnTo>
                  <a:pt x="140931" y="333894"/>
                </a:lnTo>
                <a:cubicBezTo>
                  <a:pt x="141009" y="334356"/>
                  <a:pt x="140931" y="334895"/>
                  <a:pt x="140701" y="335357"/>
                </a:cubicBezTo>
                <a:lnTo>
                  <a:pt x="138007" y="341284"/>
                </a:lnTo>
                <a:lnTo>
                  <a:pt x="135390" y="352829"/>
                </a:lnTo>
                <a:lnTo>
                  <a:pt x="136929" y="361219"/>
                </a:lnTo>
                <a:cubicBezTo>
                  <a:pt x="137006" y="361527"/>
                  <a:pt x="137006" y="361911"/>
                  <a:pt x="136929" y="362219"/>
                </a:cubicBezTo>
                <a:lnTo>
                  <a:pt x="135775" y="368377"/>
                </a:lnTo>
                <a:lnTo>
                  <a:pt x="131772" y="380538"/>
                </a:lnTo>
                <a:lnTo>
                  <a:pt x="130156" y="387619"/>
                </a:lnTo>
                <a:lnTo>
                  <a:pt x="129078" y="399627"/>
                </a:lnTo>
                <a:cubicBezTo>
                  <a:pt x="129001" y="400088"/>
                  <a:pt x="128924" y="400473"/>
                  <a:pt x="128693" y="400858"/>
                </a:cubicBezTo>
                <a:lnTo>
                  <a:pt x="126153" y="404938"/>
                </a:lnTo>
                <a:lnTo>
                  <a:pt x="124229" y="413096"/>
                </a:lnTo>
                <a:lnTo>
                  <a:pt x="124614" y="412711"/>
                </a:lnTo>
                <a:lnTo>
                  <a:pt x="124999" y="412327"/>
                </a:lnTo>
                <a:cubicBezTo>
                  <a:pt x="125153" y="412173"/>
                  <a:pt x="125461" y="412096"/>
                  <a:pt x="125615" y="412019"/>
                </a:cubicBezTo>
                <a:cubicBezTo>
                  <a:pt x="126307" y="411711"/>
                  <a:pt x="127000" y="411557"/>
                  <a:pt x="127770" y="411788"/>
                </a:cubicBezTo>
                <a:lnTo>
                  <a:pt x="134081" y="414020"/>
                </a:lnTo>
                <a:lnTo>
                  <a:pt x="141701" y="406785"/>
                </a:lnTo>
                <a:cubicBezTo>
                  <a:pt x="141932" y="406554"/>
                  <a:pt x="142240" y="406323"/>
                  <a:pt x="142548" y="406169"/>
                </a:cubicBezTo>
                <a:lnTo>
                  <a:pt x="147628" y="403937"/>
                </a:lnTo>
                <a:cubicBezTo>
                  <a:pt x="148090" y="403706"/>
                  <a:pt x="148552" y="403706"/>
                  <a:pt x="149013" y="403706"/>
                </a:cubicBezTo>
                <a:lnTo>
                  <a:pt x="149013" y="403706"/>
                </a:lnTo>
                <a:lnTo>
                  <a:pt x="149013" y="403706"/>
                </a:lnTo>
                <a:lnTo>
                  <a:pt x="154632" y="404245"/>
                </a:lnTo>
                <a:cubicBezTo>
                  <a:pt x="154863" y="404245"/>
                  <a:pt x="155017" y="404322"/>
                  <a:pt x="155248" y="404399"/>
                </a:cubicBezTo>
                <a:lnTo>
                  <a:pt x="162021" y="406631"/>
                </a:lnTo>
                <a:cubicBezTo>
                  <a:pt x="162252" y="406708"/>
                  <a:pt x="162560" y="406862"/>
                  <a:pt x="162714" y="407016"/>
                </a:cubicBezTo>
                <a:lnTo>
                  <a:pt x="173413" y="414482"/>
                </a:lnTo>
                <a:lnTo>
                  <a:pt x="177261" y="414944"/>
                </a:lnTo>
                <a:lnTo>
                  <a:pt x="181264" y="413943"/>
                </a:lnTo>
                <a:cubicBezTo>
                  <a:pt x="181571" y="413866"/>
                  <a:pt x="181956" y="413866"/>
                  <a:pt x="182264" y="413866"/>
                </a:cubicBezTo>
                <a:lnTo>
                  <a:pt x="186729" y="414405"/>
                </a:lnTo>
                <a:cubicBezTo>
                  <a:pt x="186959" y="414405"/>
                  <a:pt x="187190" y="414482"/>
                  <a:pt x="187421" y="414559"/>
                </a:cubicBezTo>
                <a:lnTo>
                  <a:pt x="193040" y="416791"/>
                </a:lnTo>
                <a:cubicBezTo>
                  <a:pt x="193271" y="416868"/>
                  <a:pt x="193579" y="417022"/>
                  <a:pt x="193810" y="417253"/>
                </a:cubicBezTo>
                <a:lnTo>
                  <a:pt x="208973" y="429645"/>
                </a:lnTo>
                <a:cubicBezTo>
                  <a:pt x="209127" y="429799"/>
                  <a:pt x="209281" y="429953"/>
                  <a:pt x="209435" y="430107"/>
                </a:cubicBezTo>
                <a:lnTo>
                  <a:pt x="217285" y="440267"/>
                </a:lnTo>
                <a:lnTo>
                  <a:pt x="233218" y="453890"/>
                </a:lnTo>
                <a:lnTo>
                  <a:pt x="236836" y="456584"/>
                </a:lnTo>
                <a:lnTo>
                  <a:pt x="246611" y="456584"/>
                </a:lnTo>
                <a:cubicBezTo>
                  <a:pt x="246919" y="456584"/>
                  <a:pt x="247150" y="456661"/>
                  <a:pt x="247381" y="456738"/>
                </a:cubicBezTo>
                <a:lnTo>
                  <a:pt x="258618" y="460125"/>
                </a:lnTo>
                <a:cubicBezTo>
                  <a:pt x="259388" y="460356"/>
                  <a:pt x="260004" y="460894"/>
                  <a:pt x="260388" y="461664"/>
                </a:cubicBezTo>
                <a:cubicBezTo>
                  <a:pt x="260696" y="462357"/>
                  <a:pt x="260773" y="463204"/>
                  <a:pt x="260388" y="463973"/>
                </a:cubicBezTo>
                <a:lnTo>
                  <a:pt x="252922" y="480984"/>
                </a:lnTo>
                <a:lnTo>
                  <a:pt x="253538" y="482831"/>
                </a:lnTo>
                <a:lnTo>
                  <a:pt x="255001" y="484601"/>
                </a:lnTo>
                <a:lnTo>
                  <a:pt x="260465" y="486602"/>
                </a:lnTo>
                <a:lnTo>
                  <a:pt x="266777" y="488065"/>
                </a:lnTo>
                <a:lnTo>
                  <a:pt x="274859" y="486064"/>
                </a:lnTo>
                <a:lnTo>
                  <a:pt x="279092" y="483985"/>
                </a:lnTo>
                <a:cubicBezTo>
                  <a:pt x="279477" y="483754"/>
                  <a:pt x="279939" y="483678"/>
                  <a:pt x="280324" y="483678"/>
                </a:cubicBezTo>
                <a:lnTo>
                  <a:pt x="283172" y="483678"/>
                </a:lnTo>
                <a:cubicBezTo>
                  <a:pt x="284095" y="483678"/>
                  <a:pt x="285019" y="484139"/>
                  <a:pt x="285481" y="484909"/>
                </a:cubicBezTo>
                <a:lnTo>
                  <a:pt x="288559" y="489527"/>
                </a:lnTo>
                <a:lnTo>
                  <a:pt x="296026" y="494838"/>
                </a:lnTo>
                <a:lnTo>
                  <a:pt x="299027" y="496301"/>
                </a:lnTo>
                <a:cubicBezTo>
                  <a:pt x="299489" y="496531"/>
                  <a:pt x="299874" y="496916"/>
                  <a:pt x="300182" y="497378"/>
                </a:cubicBezTo>
                <a:lnTo>
                  <a:pt x="301875" y="500226"/>
                </a:lnTo>
                <a:cubicBezTo>
                  <a:pt x="302491" y="501227"/>
                  <a:pt x="302414" y="502458"/>
                  <a:pt x="301721" y="503382"/>
                </a:cubicBezTo>
                <a:lnTo>
                  <a:pt x="300028" y="505614"/>
                </a:lnTo>
                <a:lnTo>
                  <a:pt x="295102" y="513311"/>
                </a:lnTo>
                <a:lnTo>
                  <a:pt x="286866" y="532707"/>
                </a:lnTo>
                <a:lnTo>
                  <a:pt x="289483" y="536633"/>
                </a:lnTo>
                <a:cubicBezTo>
                  <a:pt x="289945" y="537248"/>
                  <a:pt x="290022" y="538095"/>
                  <a:pt x="289868" y="538865"/>
                </a:cubicBezTo>
                <a:lnTo>
                  <a:pt x="289560" y="540173"/>
                </a:lnTo>
                <a:lnTo>
                  <a:pt x="288251" y="545869"/>
                </a:lnTo>
                <a:lnTo>
                  <a:pt x="288251" y="549718"/>
                </a:lnTo>
                <a:lnTo>
                  <a:pt x="289791" y="556414"/>
                </a:lnTo>
                <a:lnTo>
                  <a:pt x="294717" y="566805"/>
                </a:lnTo>
                <a:cubicBezTo>
                  <a:pt x="294794" y="566959"/>
                  <a:pt x="294871" y="567190"/>
                  <a:pt x="294871" y="567344"/>
                </a:cubicBezTo>
                <a:lnTo>
                  <a:pt x="298796" y="583661"/>
                </a:lnTo>
                <a:cubicBezTo>
                  <a:pt x="298873" y="583892"/>
                  <a:pt x="298873" y="584123"/>
                  <a:pt x="298873" y="584354"/>
                </a:cubicBezTo>
                <a:lnTo>
                  <a:pt x="298873" y="589434"/>
                </a:lnTo>
                <a:lnTo>
                  <a:pt x="299874" y="594129"/>
                </a:lnTo>
                <a:lnTo>
                  <a:pt x="301182" y="596669"/>
                </a:lnTo>
                <a:lnTo>
                  <a:pt x="304415" y="599440"/>
                </a:lnTo>
                <a:lnTo>
                  <a:pt x="307494" y="600979"/>
                </a:lnTo>
                <a:cubicBezTo>
                  <a:pt x="307648" y="601056"/>
                  <a:pt x="307879" y="601210"/>
                  <a:pt x="308033" y="601364"/>
                </a:cubicBezTo>
                <a:lnTo>
                  <a:pt x="314806" y="606983"/>
                </a:lnTo>
                <a:cubicBezTo>
                  <a:pt x="315114" y="607214"/>
                  <a:pt x="315345" y="607522"/>
                  <a:pt x="315499" y="607830"/>
                </a:cubicBezTo>
                <a:lnTo>
                  <a:pt x="322811" y="621915"/>
                </a:lnTo>
                <a:lnTo>
                  <a:pt x="329276" y="635308"/>
                </a:lnTo>
                <a:lnTo>
                  <a:pt x="344901" y="645006"/>
                </a:lnTo>
                <a:lnTo>
                  <a:pt x="355215" y="649316"/>
                </a:lnTo>
                <a:cubicBezTo>
                  <a:pt x="355446" y="649393"/>
                  <a:pt x="355677" y="649547"/>
                  <a:pt x="355831" y="649701"/>
                </a:cubicBezTo>
                <a:lnTo>
                  <a:pt x="391853" y="677256"/>
                </a:lnTo>
                <a:lnTo>
                  <a:pt x="410248" y="697268"/>
                </a:lnTo>
                <a:lnTo>
                  <a:pt x="429491" y="726671"/>
                </a:lnTo>
                <a:lnTo>
                  <a:pt x="434340" y="731520"/>
                </a:lnTo>
                <a:cubicBezTo>
                  <a:pt x="434494" y="731674"/>
                  <a:pt x="434648" y="731905"/>
                  <a:pt x="434802" y="732136"/>
                </a:cubicBezTo>
                <a:lnTo>
                  <a:pt x="437034" y="736061"/>
                </a:lnTo>
                <a:cubicBezTo>
                  <a:pt x="437265" y="736523"/>
                  <a:pt x="437419" y="736985"/>
                  <a:pt x="437419" y="737447"/>
                </a:cubicBezTo>
                <a:lnTo>
                  <a:pt x="437419" y="740295"/>
                </a:lnTo>
                <a:cubicBezTo>
                  <a:pt x="437419" y="741064"/>
                  <a:pt x="437111" y="741757"/>
                  <a:pt x="436572" y="742296"/>
                </a:cubicBezTo>
                <a:lnTo>
                  <a:pt x="431800" y="747068"/>
                </a:lnTo>
                <a:lnTo>
                  <a:pt x="426951" y="755765"/>
                </a:lnTo>
                <a:cubicBezTo>
                  <a:pt x="426797" y="756073"/>
                  <a:pt x="426566" y="756304"/>
                  <a:pt x="426335" y="756458"/>
                </a:cubicBezTo>
                <a:lnTo>
                  <a:pt x="417253" y="764463"/>
                </a:lnTo>
                <a:lnTo>
                  <a:pt x="414482" y="771005"/>
                </a:lnTo>
                <a:lnTo>
                  <a:pt x="421101" y="814647"/>
                </a:lnTo>
                <a:lnTo>
                  <a:pt x="424719" y="824807"/>
                </a:lnTo>
                <a:lnTo>
                  <a:pt x="428798" y="828887"/>
                </a:lnTo>
                <a:cubicBezTo>
                  <a:pt x="429183" y="829271"/>
                  <a:pt x="429414" y="829733"/>
                  <a:pt x="429568" y="830195"/>
                </a:cubicBezTo>
                <a:cubicBezTo>
                  <a:pt x="429568" y="830349"/>
                  <a:pt x="429568" y="830426"/>
                  <a:pt x="429568" y="830580"/>
                </a:cubicBezTo>
                <a:cubicBezTo>
                  <a:pt x="429645" y="830965"/>
                  <a:pt x="429645" y="831350"/>
                  <a:pt x="429491" y="831735"/>
                </a:cubicBezTo>
                <a:lnTo>
                  <a:pt x="429106" y="832966"/>
                </a:lnTo>
                <a:lnTo>
                  <a:pt x="429106" y="840971"/>
                </a:lnTo>
                <a:lnTo>
                  <a:pt x="430184" y="851978"/>
                </a:lnTo>
                <a:lnTo>
                  <a:pt x="433493" y="864447"/>
                </a:lnTo>
                <a:lnTo>
                  <a:pt x="434109" y="871682"/>
                </a:lnTo>
                <a:cubicBezTo>
                  <a:pt x="434109" y="871990"/>
                  <a:pt x="434109" y="872298"/>
                  <a:pt x="434032" y="872605"/>
                </a:cubicBezTo>
                <a:lnTo>
                  <a:pt x="432877" y="877070"/>
                </a:lnTo>
                <a:lnTo>
                  <a:pt x="427721" y="891925"/>
                </a:lnTo>
                <a:cubicBezTo>
                  <a:pt x="427644" y="892156"/>
                  <a:pt x="427567" y="892310"/>
                  <a:pt x="427413" y="892464"/>
                </a:cubicBezTo>
                <a:lnTo>
                  <a:pt x="424565" y="896928"/>
                </a:lnTo>
                <a:cubicBezTo>
                  <a:pt x="424026" y="897851"/>
                  <a:pt x="423025" y="898390"/>
                  <a:pt x="421948" y="898236"/>
                </a:cubicBezTo>
                <a:lnTo>
                  <a:pt x="415790" y="897698"/>
                </a:lnTo>
                <a:cubicBezTo>
                  <a:pt x="415559" y="897698"/>
                  <a:pt x="415328" y="897621"/>
                  <a:pt x="415175" y="897544"/>
                </a:cubicBezTo>
                <a:lnTo>
                  <a:pt x="412942" y="896774"/>
                </a:lnTo>
                <a:lnTo>
                  <a:pt x="412635" y="897698"/>
                </a:lnTo>
                <a:lnTo>
                  <a:pt x="411557" y="906934"/>
                </a:lnTo>
                <a:cubicBezTo>
                  <a:pt x="411557" y="907242"/>
                  <a:pt x="411480" y="907473"/>
                  <a:pt x="411326" y="907704"/>
                </a:cubicBezTo>
                <a:lnTo>
                  <a:pt x="407401" y="916709"/>
                </a:lnTo>
                <a:cubicBezTo>
                  <a:pt x="407247" y="917017"/>
                  <a:pt x="407093" y="917248"/>
                  <a:pt x="406939" y="917479"/>
                </a:cubicBezTo>
                <a:lnTo>
                  <a:pt x="401320" y="923636"/>
                </a:lnTo>
                <a:cubicBezTo>
                  <a:pt x="401166" y="923790"/>
                  <a:pt x="401012" y="923944"/>
                  <a:pt x="400858" y="924021"/>
                </a:cubicBezTo>
                <a:lnTo>
                  <a:pt x="393007" y="929640"/>
                </a:lnTo>
                <a:cubicBezTo>
                  <a:pt x="392776" y="929794"/>
                  <a:pt x="392468" y="929948"/>
                  <a:pt x="392238" y="930025"/>
                </a:cubicBezTo>
                <a:lnTo>
                  <a:pt x="383232" y="932873"/>
                </a:lnTo>
                <a:cubicBezTo>
                  <a:pt x="383001" y="932950"/>
                  <a:pt x="382770" y="932950"/>
                  <a:pt x="382539" y="933027"/>
                </a:cubicBezTo>
                <a:lnTo>
                  <a:pt x="372379" y="933566"/>
                </a:lnTo>
                <a:lnTo>
                  <a:pt x="372379" y="933566"/>
                </a:lnTo>
                <a:lnTo>
                  <a:pt x="372379" y="933566"/>
                </a:lnTo>
                <a:lnTo>
                  <a:pt x="360141" y="932488"/>
                </a:lnTo>
                <a:lnTo>
                  <a:pt x="357293" y="933334"/>
                </a:lnTo>
                <a:lnTo>
                  <a:pt x="349904" y="939723"/>
                </a:lnTo>
                <a:lnTo>
                  <a:pt x="346287" y="942186"/>
                </a:lnTo>
                <a:cubicBezTo>
                  <a:pt x="345979" y="942340"/>
                  <a:pt x="345671" y="942494"/>
                  <a:pt x="345363" y="942571"/>
                </a:cubicBezTo>
                <a:lnTo>
                  <a:pt x="338667" y="944187"/>
                </a:lnTo>
                <a:lnTo>
                  <a:pt x="340129" y="949883"/>
                </a:lnTo>
                <a:cubicBezTo>
                  <a:pt x="340206" y="950268"/>
                  <a:pt x="340206" y="950730"/>
                  <a:pt x="340129" y="951115"/>
                </a:cubicBezTo>
                <a:lnTo>
                  <a:pt x="339590" y="953962"/>
                </a:lnTo>
                <a:cubicBezTo>
                  <a:pt x="339513" y="954501"/>
                  <a:pt x="339282" y="954963"/>
                  <a:pt x="338898" y="955271"/>
                </a:cubicBezTo>
                <a:lnTo>
                  <a:pt x="333279" y="961429"/>
                </a:lnTo>
                <a:lnTo>
                  <a:pt x="329507" y="966662"/>
                </a:lnTo>
                <a:lnTo>
                  <a:pt x="329507" y="970819"/>
                </a:lnTo>
                <a:cubicBezTo>
                  <a:pt x="329507" y="971204"/>
                  <a:pt x="329430" y="971588"/>
                  <a:pt x="329276" y="971973"/>
                </a:cubicBezTo>
                <a:lnTo>
                  <a:pt x="327352" y="976207"/>
                </a:lnTo>
                <a:lnTo>
                  <a:pt x="414559" y="1047404"/>
                </a:lnTo>
                <a:cubicBezTo>
                  <a:pt x="414790" y="1047634"/>
                  <a:pt x="415021" y="1047865"/>
                  <a:pt x="415252" y="1048173"/>
                </a:cubicBezTo>
                <a:lnTo>
                  <a:pt x="422025" y="1059950"/>
                </a:lnTo>
                <a:lnTo>
                  <a:pt x="429183" y="1069802"/>
                </a:lnTo>
                <a:lnTo>
                  <a:pt x="432955" y="1074112"/>
                </a:lnTo>
                <a:cubicBezTo>
                  <a:pt x="433185" y="1074343"/>
                  <a:pt x="433339" y="1074651"/>
                  <a:pt x="433493" y="1074959"/>
                </a:cubicBezTo>
                <a:lnTo>
                  <a:pt x="437419" y="1085658"/>
                </a:lnTo>
                <a:cubicBezTo>
                  <a:pt x="437496" y="1085888"/>
                  <a:pt x="437573" y="1086119"/>
                  <a:pt x="437573" y="1086350"/>
                </a:cubicBezTo>
                <a:lnTo>
                  <a:pt x="441498" y="1124604"/>
                </a:lnTo>
                <a:lnTo>
                  <a:pt x="444654" y="1134995"/>
                </a:lnTo>
                <a:lnTo>
                  <a:pt x="448579" y="1141384"/>
                </a:lnTo>
                <a:lnTo>
                  <a:pt x="457662" y="1146694"/>
                </a:lnTo>
                <a:cubicBezTo>
                  <a:pt x="458201" y="1147002"/>
                  <a:pt x="458662" y="1147541"/>
                  <a:pt x="458816" y="1148157"/>
                </a:cubicBezTo>
                <a:lnTo>
                  <a:pt x="460510" y="1153237"/>
                </a:lnTo>
                <a:cubicBezTo>
                  <a:pt x="460664" y="1153699"/>
                  <a:pt x="460664" y="1154161"/>
                  <a:pt x="460587" y="1154622"/>
                </a:cubicBezTo>
                <a:lnTo>
                  <a:pt x="459432" y="1161396"/>
                </a:lnTo>
                <a:cubicBezTo>
                  <a:pt x="459355" y="1161704"/>
                  <a:pt x="459278" y="1162012"/>
                  <a:pt x="459124" y="1162242"/>
                </a:cubicBezTo>
                <a:lnTo>
                  <a:pt x="453506" y="1172941"/>
                </a:lnTo>
                <a:cubicBezTo>
                  <a:pt x="453351" y="1173172"/>
                  <a:pt x="453198" y="1173403"/>
                  <a:pt x="452967" y="1173634"/>
                </a:cubicBezTo>
                <a:lnTo>
                  <a:pt x="446193" y="1180407"/>
                </a:lnTo>
                <a:cubicBezTo>
                  <a:pt x="446039" y="1180561"/>
                  <a:pt x="445885" y="1180715"/>
                  <a:pt x="445654" y="1180792"/>
                </a:cubicBezTo>
                <a:lnTo>
                  <a:pt x="437188" y="1185872"/>
                </a:lnTo>
                <a:lnTo>
                  <a:pt x="429568" y="1191491"/>
                </a:lnTo>
                <a:lnTo>
                  <a:pt x="425566" y="1200035"/>
                </a:lnTo>
                <a:lnTo>
                  <a:pt x="420563" y="1231130"/>
                </a:lnTo>
                <a:lnTo>
                  <a:pt x="420563" y="1242522"/>
                </a:lnTo>
                <a:lnTo>
                  <a:pt x="422179" y="1251835"/>
                </a:lnTo>
                <a:lnTo>
                  <a:pt x="429183" y="1267460"/>
                </a:lnTo>
                <a:lnTo>
                  <a:pt x="441883" y="1282931"/>
                </a:lnTo>
                <a:lnTo>
                  <a:pt x="449041" y="1289550"/>
                </a:lnTo>
                <a:lnTo>
                  <a:pt x="455045" y="1291398"/>
                </a:lnTo>
                <a:lnTo>
                  <a:pt x="460972" y="1290012"/>
                </a:lnTo>
                <a:lnTo>
                  <a:pt x="468899" y="1283162"/>
                </a:lnTo>
                <a:lnTo>
                  <a:pt x="473364" y="1277620"/>
                </a:lnTo>
                <a:lnTo>
                  <a:pt x="479983" y="1261687"/>
                </a:lnTo>
                <a:lnTo>
                  <a:pt x="484063" y="1254606"/>
                </a:lnTo>
                <a:cubicBezTo>
                  <a:pt x="484216" y="1254298"/>
                  <a:pt x="484447" y="1253990"/>
                  <a:pt x="484755" y="1253836"/>
                </a:cubicBezTo>
                <a:lnTo>
                  <a:pt x="499918" y="1242060"/>
                </a:lnTo>
                <a:cubicBezTo>
                  <a:pt x="500611" y="1241521"/>
                  <a:pt x="501612" y="1241290"/>
                  <a:pt x="502458" y="1241598"/>
                </a:cubicBezTo>
                <a:cubicBezTo>
                  <a:pt x="503305" y="1241906"/>
                  <a:pt x="503998" y="1242522"/>
                  <a:pt x="504305" y="1243445"/>
                </a:cubicBezTo>
                <a:lnTo>
                  <a:pt x="511079" y="1264843"/>
                </a:lnTo>
                <a:cubicBezTo>
                  <a:pt x="511233" y="1265305"/>
                  <a:pt x="511233" y="1265844"/>
                  <a:pt x="511156" y="1266382"/>
                </a:cubicBezTo>
                <a:lnTo>
                  <a:pt x="508924" y="1275388"/>
                </a:lnTo>
                <a:lnTo>
                  <a:pt x="506615" y="1281853"/>
                </a:lnTo>
                <a:cubicBezTo>
                  <a:pt x="506538" y="1282084"/>
                  <a:pt x="506460" y="1282238"/>
                  <a:pt x="506307" y="1282469"/>
                </a:cubicBezTo>
                <a:lnTo>
                  <a:pt x="502920" y="1287549"/>
                </a:lnTo>
                <a:lnTo>
                  <a:pt x="494992" y="1296093"/>
                </a:lnTo>
                <a:lnTo>
                  <a:pt x="492529" y="1300480"/>
                </a:lnTo>
                <a:lnTo>
                  <a:pt x="491067" y="1307946"/>
                </a:lnTo>
                <a:lnTo>
                  <a:pt x="492683" y="1316413"/>
                </a:lnTo>
                <a:lnTo>
                  <a:pt x="492760" y="1332115"/>
                </a:lnTo>
                <a:cubicBezTo>
                  <a:pt x="492760" y="1332422"/>
                  <a:pt x="492683" y="1332653"/>
                  <a:pt x="492606" y="1332961"/>
                </a:cubicBezTo>
                <a:lnTo>
                  <a:pt x="488835" y="1345430"/>
                </a:lnTo>
                <a:lnTo>
                  <a:pt x="489373" y="1354513"/>
                </a:lnTo>
                <a:lnTo>
                  <a:pt x="492144" y="1365827"/>
                </a:lnTo>
                <a:lnTo>
                  <a:pt x="498225" y="1380605"/>
                </a:lnTo>
                <a:lnTo>
                  <a:pt x="501688" y="1392690"/>
                </a:lnTo>
                <a:lnTo>
                  <a:pt x="505537" y="1403158"/>
                </a:lnTo>
                <a:cubicBezTo>
                  <a:pt x="505614" y="1403388"/>
                  <a:pt x="505691" y="1403543"/>
                  <a:pt x="505691" y="1403773"/>
                </a:cubicBezTo>
                <a:lnTo>
                  <a:pt x="506845" y="1412240"/>
                </a:lnTo>
                <a:lnTo>
                  <a:pt x="508385" y="1419937"/>
                </a:lnTo>
                <a:lnTo>
                  <a:pt x="511541" y="1424401"/>
                </a:lnTo>
                <a:lnTo>
                  <a:pt x="519468" y="1427865"/>
                </a:lnTo>
                <a:lnTo>
                  <a:pt x="526088" y="1428865"/>
                </a:lnTo>
                <a:lnTo>
                  <a:pt x="537017" y="1427788"/>
                </a:lnTo>
                <a:cubicBezTo>
                  <a:pt x="537095" y="1427788"/>
                  <a:pt x="537172" y="1427788"/>
                  <a:pt x="537325" y="1427788"/>
                </a:cubicBezTo>
                <a:cubicBezTo>
                  <a:pt x="537556" y="1427788"/>
                  <a:pt x="537787" y="1427788"/>
                  <a:pt x="538018" y="1427865"/>
                </a:cubicBezTo>
                <a:lnTo>
                  <a:pt x="543252" y="1429173"/>
                </a:lnTo>
                <a:lnTo>
                  <a:pt x="663479" y="1314489"/>
                </a:lnTo>
                <a:lnTo>
                  <a:pt x="665557" y="1299710"/>
                </a:lnTo>
                <a:lnTo>
                  <a:pt x="670175" y="1283547"/>
                </a:lnTo>
                <a:lnTo>
                  <a:pt x="674639" y="1272848"/>
                </a:lnTo>
                <a:lnTo>
                  <a:pt x="675024" y="1270385"/>
                </a:lnTo>
                <a:lnTo>
                  <a:pt x="674178" y="1266921"/>
                </a:lnTo>
                <a:lnTo>
                  <a:pt x="671099" y="1262303"/>
                </a:lnTo>
                <a:cubicBezTo>
                  <a:pt x="670868" y="1261918"/>
                  <a:pt x="670714" y="1261533"/>
                  <a:pt x="670637" y="1261149"/>
                </a:cubicBezTo>
                <a:lnTo>
                  <a:pt x="670098" y="1257223"/>
                </a:lnTo>
                <a:lnTo>
                  <a:pt x="670098" y="1242214"/>
                </a:lnTo>
                <a:cubicBezTo>
                  <a:pt x="670098" y="1241983"/>
                  <a:pt x="670098" y="1241752"/>
                  <a:pt x="670175" y="1241444"/>
                </a:cubicBezTo>
                <a:lnTo>
                  <a:pt x="671869" y="1235287"/>
                </a:lnTo>
                <a:cubicBezTo>
                  <a:pt x="671945" y="1234902"/>
                  <a:pt x="672176" y="1234594"/>
                  <a:pt x="672407" y="1234286"/>
                </a:cubicBezTo>
                <a:lnTo>
                  <a:pt x="693497" y="1208270"/>
                </a:lnTo>
                <a:lnTo>
                  <a:pt x="694421" y="1205346"/>
                </a:lnTo>
                <a:cubicBezTo>
                  <a:pt x="694652" y="1204653"/>
                  <a:pt x="695113" y="1204114"/>
                  <a:pt x="695729" y="1203806"/>
                </a:cubicBezTo>
                <a:lnTo>
                  <a:pt x="699809" y="1201574"/>
                </a:lnTo>
                <a:lnTo>
                  <a:pt x="701040" y="1197418"/>
                </a:lnTo>
                <a:lnTo>
                  <a:pt x="701040" y="1184872"/>
                </a:lnTo>
                <a:cubicBezTo>
                  <a:pt x="701040" y="1184564"/>
                  <a:pt x="701117" y="1184256"/>
                  <a:pt x="701194" y="1183948"/>
                </a:cubicBezTo>
                <a:lnTo>
                  <a:pt x="703426" y="1177175"/>
                </a:lnTo>
                <a:lnTo>
                  <a:pt x="703734" y="1174634"/>
                </a:lnTo>
                <a:lnTo>
                  <a:pt x="702426" y="1172018"/>
                </a:lnTo>
                <a:lnTo>
                  <a:pt x="699193" y="1167245"/>
                </a:lnTo>
                <a:cubicBezTo>
                  <a:pt x="698731" y="1166553"/>
                  <a:pt x="698577" y="1165629"/>
                  <a:pt x="698885" y="1164782"/>
                </a:cubicBezTo>
                <a:lnTo>
                  <a:pt x="700039" y="1161396"/>
                </a:lnTo>
                <a:cubicBezTo>
                  <a:pt x="700116" y="1161088"/>
                  <a:pt x="700270" y="1160780"/>
                  <a:pt x="700501" y="1160549"/>
                </a:cubicBezTo>
                <a:lnTo>
                  <a:pt x="702348" y="1158240"/>
                </a:lnTo>
                <a:lnTo>
                  <a:pt x="703349" y="1154315"/>
                </a:lnTo>
                <a:lnTo>
                  <a:pt x="706659" y="1132917"/>
                </a:lnTo>
                <a:lnTo>
                  <a:pt x="706120" y="1125374"/>
                </a:lnTo>
                <a:lnTo>
                  <a:pt x="701733" y="1103053"/>
                </a:lnTo>
                <a:lnTo>
                  <a:pt x="700501" y="1100513"/>
                </a:lnTo>
                <a:lnTo>
                  <a:pt x="696960" y="1097511"/>
                </a:lnTo>
                <a:cubicBezTo>
                  <a:pt x="696499" y="1097126"/>
                  <a:pt x="696191" y="1096587"/>
                  <a:pt x="696037" y="1095971"/>
                </a:cubicBezTo>
                <a:lnTo>
                  <a:pt x="690957" y="1072881"/>
                </a:lnTo>
                <a:cubicBezTo>
                  <a:pt x="690880" y="1072419"/>
                  <a:pt x="690880" y="1072034"/>
                  <a:pt x="690957" y="1071572"/>
                </a:cubicBezTo>
                <a:lnTo>
                  <a:pt x="691881" y="1067801"/>
                </a:lnTo>
                <a:lnTo>
                  <a:pt x="685338" y="1047173"/>
                </a:lnTo>
                <a:cubicBezTo>
                  <a:pt x="685261" y="1046942"/>
                  <a:pt x="685261" y="1046788"/>
                  <a:pt x="685184" y="1046557"/>
                </a:cubicBezTo>
                <a:lnTo>
                  <a:pt x="684646" y="1039245"/>
                </a:lnTo>
                <a:lnTo>
                  <a:pt x="685184" y="1031471"/>
                </a:lnTo>
                <a:lnTo>
                  <a:pt x="688032" y="1019233"/>
                </a:lnTo>
                <a:lnTo>
                  <a:pt x="691650" y="1009919"/>
                </a:lnTo>
                <a:lnTo>
                  <a:pt x="691650" y="1009919"/>
                </a:lnTo>
                <a:cubicBezTo>
                  <a:pt x="691265" y="1009227"/>
                  <a:pt x="691265" y="1008457"/>
                  <a:pt x="691496" y="1007687"/>
                </a:cubicBezTo>
                <a:cubicBezTo>
                  <a:pt x="691727" y="1006994"/>
                  <a:pt x="692343" y="1006379"/>
                  <a:pt x="693035" y="1006071"/>
                </a:cubicBezTo>
                <a:lnTo>
                  <a:pt x="701887" y="1002376"/>
                </a:lnTo>
                <a:lnTo>
                  <a:pt x="704196" y="998759"/>
                </a:lnTo>
                <a:lnTo>
                  <a:pt x="707121" y="994679"/>
                </a:lnTo>
                <a:lnTo>
                  <a:pt x="710815" y="990985"/>
                </a:lnTo>
                <a:cubicBezTo>
                  <a:pt x="711123" y="990677"/>
                  <a:pt x="711585" y="990369"/>
                  <a:pt x="712047" y="990292"/>
                </a:cubicBezTo>
                <a:lnTo>
                  <a:pt x="715203" y="989369"/>
                </a:lnTo>
                <a:lnTo>
                  <a:pt x="718050" y="986136"/>
                </a:lnTo>
                <a:lnTo>
                  <a:pt x="718358" y="984212"/>
                </a:lnTo>
                <a:lnTo>
                  <a:pt x="717434" y="980902"/>
                </a:lnTo>
                <a:lnTo>
                  <a:pt x="716280" y="974282"/>
                </a:lnTo>
                <a:lnTo>
                  <a:pt x="714818" y="971281"/>
                </a:lnTo>
                <a:cubicBezTo>
                  <a:pt x="714587" y="970819"/>
                  <a:pt x="714510" y="970203"/>
                  <a:pt x="714510" y="969664"/>
                </a:cubicBezTo>
                <a:lnTo>
                  <a:pt x="715048" y="965200"/>
                </a:lnTo>
                <a:cubicBezTo>
                  <a:pt x="715125" y="964584"/>
                  <a:pt x="715433" y="963968"/>
                  <a:pt x="715818" y="963584"/>
                </a:cubicBezTo>
                <a:lnTo>
                  <a:pt x="719205" y="960197"/>
                </a:lnTo>
                <a:lnTo>
                  <a:pt x="720128" y="956425"/>
                </a:lnTo>
                <a:lnTo>
                  <a:pt x="723515" y="949036"/>
                </a:lnTo>
                <a:lnTo>
                  <a:pt x="724054" y="945496"/>
                </a:lnTo>
                <a:lnTo>
                  <a:pt x="724054" y="935182"/>
                </a:lnTo>
                <a:lnTo>
                  <a:pt x="724054" y="935182"/>
                </a:lnTo>
                <a:cubicBezTo>
                  <a:pt x="724054" y="934874"/>
                  <a:pt x="724131" y="934489"/>
                  <a:pt x="724208" y="934181"/>
                </a:cubicBezTo>
                <a:lnTo>
                  <a:pt x="724747" y="932796"/>
                </a:lnTo>
                <a:lnTo>
                  <a:pt x="725901" y="929717"/>
                </a:lnTo>
                <a:lnTo>
                  <a:pt x="728980" y="924714"/>
                </a:lnTo>
                <a:lnTo>
                  <a:pt x="729519" y="923251"/>
                </a:lnTo>
                <a:lnTo>
                  <a:pt x="728826" y="920327"/>
                </a:lnTo>
                <a:lnTo>
                  <a:pt x="726594" y="918095"/>
                </a:lnTo>
                <a:cubicBezTo>
                  <a:pt x="726132" y="917633"/>
                  <a:pt x="725901" y="917094"/>
                  <a:pt x="725824" y="916478"/>
                </a:cubicBezTo>
                <a:lnTo>
                  <a:pt x="725362" y="913092"/>
                </a:lnTo>
                <a:lnTo>
                  <a:pt x="725286" y="912553"/>
                </a:lnTo>
                <a:lnTo>
                  <a:pt x="725286" y="912553"/>
                </a:lnTo>
                <a:lnTo>
                  <a:pt x="725286" y="912553"/>
                </a:lnTo>
                <a:cubicBezTo>
                  <a:pt x="725208" y="912014"/>
                  <a:pt x="725286" y="911398"/>
                  <a:pt x="725516" y="910936"/>
                </a:cubicBezTo>
                <a:lnTo>
                  <a:pt x="728364" y="905318"/>
                </a:lnTo>
                <a:lnTo>
                  <a:pt x="729673" y="900699"/>
                </a:lnTo>
                <a:lnTo>
                  <a:pt x="726902" y="874222"/>
                </a:lnTo>
                <a:lnTo>
                  <a:pt x="724285" y="866063"/>
                </a:lnTo>
                <a:lnTo>
                  <a:pt x="715972" y="851131"/>
                </a:lnTo>
                <a:cubicBezTo>
                  <a:pt x="715818" y="850900"/>
                  <a:pt x="715741" y="850592"/>
                  <a:pt x="715664" y="850284"/>
                </a:cubicBezTo>
                <a:lnTo>
                  <a:pt x="713971" y="841279"/>
                </a:lnTo>
                <a:lnTo>
                  <a:pt x="713894" y="828194"/>
                </a:lnTo>
                <a:lnTo>
                  <a:pt x="712970" y="824653"/>
                </a:lnTo>
                <a:lnTo>
                  <a:pt x="703734" y="812646"/>
                </a:lnTo>
                <a:cubicBezTo>
                  <a:pt x="703503" y="812338"/>
                  <a:pt x="703349" y="811953"/>
                  <a:pt x="703272" y="811568"/>
                </a:cubicBezTo>
                <a:lnTo>
                  <a:pt x="701733" y="804564"/>
                </a:lnTo>
                <a:lnTo>
                  <a:pt x="701579" y="803718"/>
                </a:lnTo>
                <a:lnTo>
                  <a:pt x="700963" y="778472"/>
                </a:lnTo>
                <a:cubicBezTo>
                  <a:pt x="700963" y="778241"/>
                  <a:pt x="700963" y="778087"/>
                  <a:pt x="701040" y="777856"/>
                </a:cubicBezTo>
                <a:lnTo>
                  <a:pt x="702733" y="769389"/>
                </a:lnTo>
                <a:cubicBezTo>
                  <a:pt x="702810" y="769158"/>
                  <a:pt x="702887" y="768927"/>
                  <a:pt x="702964" y="768696"/>
                </a:cubicBezTo>
                <a:lnTo>
                  <a:pt x="709584" y="754919"/>
                </a:lnTo>
                <a:lnTo>
                  <a:pt x="711123" y="747838"/>
                </a:lnTo>
                <a:lnTo>
                  <a:pt x="710122" y="738293"/>
                </a:lnTo>
                <a:lnTo>
                  <a:pt x="705658" y="731828"/>
                </a:lnTo>
                <a:lnTo>
                  <a:pt x="699270" y="725747"/>
                </a:lnTo>
                <a:lnTo>
                  <a:pt x="692881" y="719667"/>
                </a:lnTo>
                <a:lnTo>
                  <a:pt x="686416" y="711508"/>
                </a:lnTo>
                <a:cubicBezTo>
                  <a:pt x="686262" y="711354"/>
                  <a:pt x="686185" y="711123"/>
                  <a:pt x="686031" y="710892"/>
                </a:cubicBezTo>
                <a:lnTo>
                  <a:pt x="681567" y="700732"/>
                </a:lnTo>
                <a:cubicBezTo>
                  <a:pt x="681413" y="700424"/>
                  <a:pt x="681336" y="700039"/>
                  <a:pt x="681336" y="699731"/>
                </a:cubicBezTo>
                <a:lnTo>
                  <a:pt x="680797" y="688494"/>
                </a:lnTo>
                <a:cubicBezTo>
                  <a:pt x="680797" y="688109"/>
                  <a:pt x="680874" y="687724"/>
                  <a:pt x="681028" y="687339"/>
                </a:cubicBezTo>
                <a:lnTo>
                  <a:pt x="684491" y="678642"/>
                </a:lnTo>
                <a:lnTo>
                  <a:pt x="676794" y="675409"/>
                </a:lnTo>
                <a:lnTo>
                  <a:pt x="645776" y="673716"/>
                </a:lnTo>
                <a:cubicBezTo>
                  <a:pt x="645314" y="673716"/>
                  <a:pt x="644929" y="673562"/>
                  <a:pt x="644544" y="673408"/>
                </a:cubicBezTo>
                <a:lnTo>
                  <a:pt x="632152" y="666635"/>
                </a:lnTo>
                <a:cubicBezTo>
                  <a:pt x="630921" y="665942"/>
                  <a:pt x="630382" y="664479"/>
                  <a:pt x="630844" y="663171"/>
                </a:cubicBezTo>
                <a:lnTo>
                  <a:pt x="632537" y="658399"/>
                </a:lnTo>
                <a:lnTo>
                  <a:pt x="630305" y="655397"/>
                </a:lnTo>
                <a:lnTo>
                  <a:pt x="625533" y="651702"/>
                </a:lnTo>
                <a:lnTo>
                  <a:pt x="623762" y="649932"/>
                </a:lnTo>
                <a:lnTo>
                  <a:pt x="619452" y="656167"/>
                </a:lnTo>
                <a:cubicBezTo>
                  <a:pt x="618990" y="656859"/>
                  <a:pt x="618221" y="657321"/>
                  <a:pt x="617374" y="657398"/>
                </a:cubicBezTo>
                <a:lnTo>
                  <a:pt x="605598" y="658553"/>
                </a:lnTo>
                <a:cubicBezTo>
                  <a:pt x="605213" y="658553"/>
                  <a:pt x="604905" y="658553"/>
                  <a:pt x="604597" y="658476"/>
                </a:cubicBezTo>
                <a:lnTo>
                  <a:pt x="591666" y="655089"/>
                </a:lnTo>
                <a:lnTo>
                  <a:pt x="580582" y="650471"/>
                </a:lnTo>
                <a:cubicBezTo>
                  <a:pt x="579659" y="650086"/>
                  <a:pt x="579043" y="649239"/>
                  <a:pt x="578889" y="648239"/>
                </a:cubicBezTo>
                <a:cubicBezTo>
                  <a:pt x="578735" y="647238"/>
                  <a:pt x="579197" y="646238"/>
                  <a:pt x="579967" y="645622"/>
                </a:cubicBezTo>
                <a:lnTo>
                  <a:pt x="581737" y="644313"/>
                </a:lnTo>
                <a:lnTo>
                  <a:pt x="579505" y="642312"/>
                </a:lnTo>
                <a:lnTo>
                  <a:pt x="564034" y="633461"/>
                </a:lnTo>
                <a:cubicBezTo>
                  <a:pt x="563726" y="633307"/>
                  <a:pt x="563418" y="632999"/>
                  <a:pt x="563187" y="632768"/>
                </a:cubicBezTo>
                <a:lnTo>
                  <a:pt x="557568" y="625456"/>
                </a:lnTo>
                <a:lnTo>
                  <a:pt x="547639" y="609985"/>
                </a:lnTo>
                <a:lnTo>
                  <a:pt x="542021" y="606213"/>
                </a:lnTo>
                <a:lnTo>
                  <a:pt x="528166" y="605674"/>
                </a:lnTo>
                <a:cubicBezTo>
                  <a:pt x="527396" y="605674"/>
                  <a:pt x="526627" y="605290"/>
                  <a:pt x="526088" y="604674"/>
                </a:cubicBezTo>
                <a:lnTo>
                  <a:pt x="523240" y="601287"/>
                </a:lnTo>
                <a:cubicBezTo>
                  <a:pt x="522855" y="600825"/>
                  <a:pt x="522624" y="600210"/>
                  <a:pt x="522624" y="599671"/>
                </a:cubicBezTo>
                <a:lnTo>
                  <a:pt x="522086" y="589819"/>
                </a:lnTo>
                <a:lnTo>
                  <a:pt x="520161" y="587048"/>
                </a:lnTo>
                <a:lnTo>
                  <a:pt x="513465" y="583430"/>
                </a:lnTo>
                <a:lnTo>
                  <a:pt x="505768" y="580890"/>
                </a:lnTo>
                <a:lnTo>
                  <a:pt x="499302" y="580428"/>
                </a:lnTo>
                <a:lnTo>
                  <a:pt x="496301" y="581275"/>
                </a:lnTo>
                <a:lnTo>
                  <a:pt x="493299" y="583276"/>
                </a:lnTo>
                <a:cubicBezTo>
                  <a:pt x="493068" y="583430"/>
                  <a:pt x="492837" y="583507"/>
                  <a:pt x="492606" y="583584"/>
                </a:cubicBezTo>
                <a:lnTo>
                  <a:pt x="489219" y="584739"/>
                </a:lnTo>
                <a:cubicBezTo>
                  <a:pt x="489066" y="584816"/>
                  <a:pt x="488988" y="584739"/>
                  <a:pt x="488835" y="584816"/>
                </a:cubicBezTo>
                <a:cubicBezTo>
                  <a:pt x="488373" y="584893"/>
                  <a:pt x="487911" y="584893"/>
                  <a:pt x="487449" y="584739"/>
                </a:cubicBezTo>
                <a:cubicBezTo>
                  <a:pt x="487372" y="584739"/>
                  <a:pt x="487295" y="584739"/>
                  <a:pt x="487218" y="584662"/>
                </a:cubicBezTo>
                <a:lnTo>
                  <a:pt x="482138" y="582430"/>
                </a:lnTo>
                <a:cubicBezTo>
                  <a:pt x="481522" y="582199"/>
                  <a:pt x="481061" y="581737"/>
                  <a:pt x="480753" y="581121"/>
                </a:cubicBezTo>
                <a:lnTo>
                  <a:pt x="479059" y="577735"/>
                </a:lnTo>
                <a:lnTo>
                  <a:pt x="476211" y="567652"/>
                </a:lnTo>
                <a:lnTo>
                  <a:pt x="475596" y="566805"/>
                </a:lnTo>
                <a:lnTo>
                  <a:pt x="464435" y="565804"/>
                </a:lnTo>
                <a:lnTo>
                  <a:pt x="459355" y="566343"/>
                </a:lnTo>
                <a:lnTo>
                  <a:pt x="454275" y="569114"/>
                </a:lnTo>
                <a:lnTo>
                  <a:pt x="450735" y="574194"/>
                </a:lnTo>
                <a:lnTo>
                  <a:pt x="448195" y="576811"/>
                </a:lnTo>
                <a:lnTo>
                  <a:pt x="448195" y="576811"/>
                </a:lnTo>
                <a:lnTo>
                  <a:pt x="448195" y="576811"/>
                </a:lnTo>
                <a:cubicBezTo>
                  <a:pt x="448118" y="576888"/>
                  <a:pt x="448041" y="576888"/>
                  <a:pt x="447964" y="576965"/>
                </a:cubicBezTo>
                <a:cubicBezTo>
                  <a:pt x="447502" y="577350"/>
                  <a:pt x="446886" y="577581"/>
                  <a:pt x="446270" y="577581"/>
                </a:cubicBezTo>
                <a:lnTo>
                  <a:pt x="446270" y="577581"/>
                </a:lnTo>
                <a:lnTo>
                  <a:pt x="442345" y="577581"/>
                </a:lnTo>
                <a:cubicBezTo>
                  <a:pt x="442114" y="577581"/>
                  <a:pt x="441806" y="577581"/>
                  <a:pt x="441575" y="577504"/>
                </a:cubicBezTo>
                <a:lnTo>
                  <a:pt x="437650" y="576349"/>
                </a:lnTo>
                <a:cubicBezTo>
                  <a:pt x="437265" y="576272"/>
                  <a:pt x="436957" y="576041"/>
                  <a:pt x="436649" y="575810"/>
                </a:cubicBezTo>
                <a:lnTo>
                  <a:pt x="433262" y="572962"/>
                </a:lnTo>
                <a:cubicBezTo>
                  <a:pt x="433032" y="572809"/>
                  <a:pt x="432877" y="572578"/>
                  <a:pt x="432724" y="572347"/>
                </a:cubicBezTo>
                <a:lnTo>
                  <a:pt x="430491" y="568960"/>
                </a:lnTo>
                <a:cubicBezTo>
                  <a:pt x="430338" y="568729"/>
                  <a:pt x="430184" y="568421"/>
                  <a:pt x="430107" y="568113"/>
                </a:cubicBezTo>
                <a:lnTo>
                  <a:pt x="426874" y="556414"/>
                </a:lnTo>
                <a:lnTo>
                  <a:pt x="421409" y="550410"/>
                </a:lnTo>
                <a:lnTo>
                  <a:pt x="409864" y="542713"/>
                </a:lnTo>
                <a:lnTo>
                  <a:pt x="406246" y="539712"/>
                </a:lnTo>
                <a:cubicBezTo>
                  <a:pt x="406015" y="539558"/>
                  <a:pt x="405861" y="539327"/>
                  <a:pt x="405707" y="539096"/>
                </a:cubicBezTo>
                <a:lnTo>
                  <a:pt x="401243" y="532322"/>
                </a:lnTo>
                <a:cubicBezTo>
                  <a:pt x="401012" y="531938"/>
                  <a:pt x="400858" y="531553"/>
                  <a:pt x="400781" y="531091"/>
                </a:cubicBezTo>
                <a:lnTo>
                  <a:pt x="400242" y="526396"/>
                </a:lnTo>
                <a:lnTo>
                  <a:pt x="399473" y="524472"/>
                </a:lnTo>
                <a:lnTo>
                  <a:pt x="397318" y="522316"/>
                </a:lnTo>
                <a:lnTo>
                  <a:pt x="390775" y="518930"/>
                </a:lnTo>
                <a:lnTo>
                  <a:pt x="386080" y="518930"/>
                </a:lnTo>
                <a:cubicBezTo>
                  <a:pt x="385849" y="518930"/>
                  <a:pt x="385618" y="518930"/>
                  <a:pt x="385387" y="518853"/>
                </a:cubicBezTo>
                <a:lnTo>
                  <a:pt x="384464" y="518622"/>
                </a:lnTo>
                <a:lnTo>
                  <a:pt x="383078" y="518314"/>
                </a:lnTo>
                <a:cubicBezTo>
                  <a:pt x="382924" y="518237"/>
                  <a:pt x="382847" y="518083"/>
                  <a:pt x="382693" y="518083"/>
                </a:cubicBezTo>
                <a:cubicBezTo>
                  <a:pt x="382232" y="517852"/>
                  <a:pt x="381847" y="517698"/>
                  <a:pt x="381539" y="517313"/>
                </a:cubicBezTo>
                <a:lnTo>
                  <a:pt x="379845" y="515081"/>
                </a:lnTo>
                <a:cubicBezTo>
                  <a:pt x="379615" y="514850"/>
                  <a:pt x="379461" y="514542"/>
                  <a:pt x="379384" y="514235"/>
                </a:cubicBezTo>
                <a:lnTo>
                  <a:pt x="377767" y="508924"/>
                </a:lnTo>
                <a:lnTo>
                  <a:pt x="376613" y="506999"/>
                </a:lnTo>
                <a:lnTo>
                  <a:pt x="373380" y="504998"/>
                </a:lnTo>
                <a:lnTo>
                  <a:pt x="369609" y="504998"/>
                </a:lnTo>
                <a:lnTo>
                  <a:pt x="364990" y="506538"/>
                </a:lnTo>
                <a:lnTo>
                  <a:pt x="360372" y="509155"/>
                </a:lnTo>
                <a:cubicBezTo>
                  <a:pt x="359141" y="509847"/>
                  <a:pt x="357601" y="509462"/>
                  <a:pt x="356755" y="508308"/>
                </a:cubicBezTo>
                <a:lnTo>
                  <a:pt x="347749" y="496147"/>
                </a:lnTo>
                <a:lnTo>
                  <a:pt x="338051" y="497609"/>
                </a:lnTo>
                <a:cubicBezTo>
                  <a:pt x="336512" y="497840"/>
                  <a:pt x="335049" y="496762"/>
                  <a:pt x="334818" y="495223"/>
                </a:cubicBezTo>
                <a:lnTo>
                  <a:pt x="332586" y="480599"/>
                </a:lnTo>
                <a:cubicBezTo>
                  <a:pt x="332509" y="480291"/>
                  <a:pt x="332509" y="479983"/>
                  <a:pt x="332586" y="479752"/>
                </a:cubicBezTo>
                <a:lnTo>
                  <a:pt x="338205" y="445424"/>
                </a:lnTo>
                <a:lnTo>
                  <a:pt x="339206" y="442037"/>
                </a:lnTo>
                <a:lnTo>
                  <a:pt x="342592" y="430568"/>
                </a:lnTo>
                <a:lnTo>
                  <a:pt x="341668" y="425642"/>
                </a:lnTo>
                <a:lnTo>
                  <a:pt x="337743" y="420254"/>
                </a:lnTo>
                <a:lnTo>
                  <a:pt x="327814" y="411480"/>
                </a:lnTo>
                <a:cubicBezTo>
                  <a:pt x="327583" y="411326"/>
                  <a:pt x="327429" y="411095"/>
                  <a:pt x="327275" y="410864"/>
                </a:cubicBezTo>
                <a:lnTo>
                  <a:pt x="323888" y="405245"/>
                </a:lnTo>
                <a:cubicBezTo>
                  <a:pt x="323735" y="404938"/>
                  <a:pt x="323581" y="404553"/>
                  <a:pt x="323504" y="404168"/>
                </a:cubicBezTo>
                <a:lnTo>
                  <a:pt x="322349" y="396317"/>
                </a:lnTo>
                <a:cubicBezTo>
                  <a:pt x="322272" y="396009"/>
                  <a:pt x="322349" y="395624"/>
                  <a:pt x="322426" y="395316"/>
                </a:cubicBezTo>
                <a:lnTo>
                  <a:pt x="324119" y="388004"/>
                </a:lnTo>
                <a:lnTo>
                  <a:pt x="327044" y="379307"/>
                </a:lnTo>
                <a:lnTo>
                  <a:pt x="328507" y="372456"/>
                </a:lnTo>
                <a:lnTo>
                  <a:pt x="326736" y="367145"/>
                </a:lnTo>
                <a:lnTo>
                  <a:pt x="314344" y="355831"/>
                </a:lnTo>
                <a:cubicBezTo>
                  <a:pt x="314190" y="355677"/>
                  <a:pt x="314036" y="355523"/>
                  <a:pt x="313882" y="355292"/>
                </a:cubicBezTo>
                <a:lnTo>
                  <a:pt x="310496" y="350212"/>
                </a:lnTo>
                <a:lnTo>
                  <a:pt x="306878" y="342515"/>
                </a:lnTo>
                <a:cubicBezTo>
                  <a:pt x="306801" y="342361"/>
                  <a:pt x="306724" y="342130"/>
                  <a:pt x="306647" y="341899"/>
                </a:cubicBezTo>
                <a:lnTo>
                  <a:pt x="304954" y="334048"/>
                </a:lnTo>
                <a:cubicBezTo>
                  <a:pt x="304877" y="333894"/>
                  <a:pt x="304877" y="333664"/>
                  <a:pt x="304877" y="333433"/>
                </a:cubicBezTo>
                <a:lnTo>
                  <a:pt x="304877" y="333433"/>
                </a:lnTo>
                <a:lnTo>
                  <a:pt x="304877" y="315422"/>
                </a:lnTo>
                <a:lnTo>
                  <a:pt x="305416" y="306801"/>
                </a:lnTo>
                <a:cubicBezTo>
                  <a:pt x="305416" y="306493"/>
                  <a:pt x="305493" y="306185"/>
                  <a:pt x="305647" y="305878"/>
                </a:cubicBezTo>
                <a:lnTo>
                  <a:pt x="307879" y="300797"/>
                </a:lnTo>
                <a:cubicBezTo>
                  <a:pt x="308110" y="300336"/>
                  <a:pt x="308418" y="299951"/>
                  <a:pt x="308802" y="299643"/>
                </a:cubicBezTo>
                <a:lnTo>
                  <a:pt x="312728" y="296795"/>
                </a:lnTo>
                <a:lnTo>
                  <a:pt x="326582" y="289791"/>
                </a:lnTo>
                <a:lnTo>
                  <a:pt x="330046" y="287174"/>
                </a:lnTo>
                <a:lnTo>
                  <a:pt x="331893" y="282633"/>
                </a:lnTo>
                <a:lnTo>
                  <a:pt x="332894" y="273704"/>
                </a:lnTo>
                <a:lnTo>
                  <a:pt x="331970" y="271857"/>
                </a:lnTo>
                <a:lnTo>
                  <a:pt x="327660" y="269471"/>
                </a:lnTo>
                <a:cubicBezTo>
                  <a:pt x="327429" y="269317"/>
                  <a:pt x="327198" y="269163"/>
                  <a:pt x="327044" y="269009"/>
                </a:cubicBezTo>
                <a:lnTo>
                  <a:pt x="325890" y="267854"/>
                </a:lnTo>
                <a:cubicBezTo>
                  <a:pt x="325659" y="267624"/>
                  <a:pt x="325428" y="267316"/>
                  <a:pt x="325274" y="267008"/>
                </a:cubicBezTo>
                <a:lnTo>
                  <a:pt x="320348" y="255539"/>
                </a:lnTo>
                <a:lnTo>
                  <a:pt x="317346" y="251537"/>
                </a:lnTo>
                <a:lnTo>
                  <a:pt x="313652" y="248304"/>
                </a:lnTo>
                <a:lnTo>
                  <a:pt x="303107" y="246226"/>
                </a:lnTo>
                <a:lnTo>
                  <a:pt x="299797" y="244918"/>
                </a:lnTo>
                <a:cubicBezTo>
                  <a:pt x="299566" y="244841"/>
                  <a:pt x="299412" y="244764"/>
                  <a:pt x="299258" y="244610"/>
                </a:cubicBezTo>
                <a:lnTo>
                  <a:pt x="292254" y="239761"/>
                </a:lnTo>
                <a:lnTo>
                  <a:pt x="286404" y="237605"/>
                </a:lnTo>
                <a:cubicBezTo>
                  <a:pt x="286019" y="237451"/>
                  <a:pt x="285635" y="237221"/>
                  <a:pt x="285404" y="236990"/>
                </a:cubicBezTo>
                <a:lnTo>
                  <a:pt x="280939" y="232448"/>
                </a:lnTo>
                <a:cubicBezTo>
                  <a:pt x="280555" y="232064"/>
                  <a:pt x="280247" y="231448"/>
                  <a:pt x="280170" y="230909"/>
                </a:cubicBezTo>
                <a:lnTo>
                  <a:pt x="278476" y="220210"/>
                </a:lnTo>
                <a:cubicBezTo>
                  <a:pt x="278399" y="219902"/>
                  <a:pt x="278399" y="219671"/>
                  <a:pt x="278476" y="219364"/>
                </a:cubicBezTo>
                <a:lnTo>
                  <a:pt x="279631" y="210897"/>
                </a:lnTo>
                <a:cubicBezTo>
                  <a:pt x="279631" y="210666"/>
                  <a:pt x="279708" y="210435"/>
                  <a:pt x="279785" y="210204"/>
                </a:cubicBezTo>
                <a:lnTo>
                  <a:pt x="284865" y="197812"/>
                </a:lnTo>
                <a:lnTo>
                  <a:pt x="287559" y="184804"/>
                </a:lnTo>
                <a:cubicBezTo>
                  <a:pt x="287636" y="184496"/>
                  <a:pt x="287713" y="184265"/>
                  <a:pt x="287867" y="184034"/>
                </a:cubicBezTo>
                <a:lnTo>
                  <a:pt x="289714" y="180648"/>
                </a:lnTo>
                <a:lnTo>
                  <a:pt x="283018" y="172566"/>
                </a:lnTo>
                <a:lnTo>
                  <a:pt x="266392" y="153170"/>
                </a:lnTo>
                <a:lnTo>
                  <a:pt x="256925" y="145858"/>
                </a:lnTo>
                <a:lnTo>
                  <a:pt x="249074" y="143779"/>
                </a:lnTo>
                <a:cubicBezTo>
                  <a:pt x="248612" y="143625"/>
                  <a:pt x="248150" y="143394"/>
                  <a:pt x="247842" y="143087"/>
                </a:cubicBezTo>
                <a:lnTo>
                  <a:pt x="232064" y="127308"/>
                </a:lnTo>
                <a:lnTo>
                  <a:pt x="212206" y="131464"/>
                </a:lnTo>
                <a:cubicBezTo>
                  <a:pt x="211051" y="131695"/>
                  <a:pt x="209896" y="131233"/>
                  <a:pt x="209281" y="130233"/>
                </a:cubicBezTo>
                <a:lnTo>
                  <a:pt x="198351" y="113376"/>
                </a:lnTo>
                <a:lnTo>
                  <a:pt x="193271" y="110375"/>
                </a:lnTo>
                <a:cubicBezTo>
                  <a:pt x="192578" y="109990"/>
                  <a:pt x="192116" y="109297"/>
                  <a:pt x="191962" y="108604"/>
                </a:cubicBezTo>
                <a:cubicBezTo>
                  <a:pt x="191808" y="107835"/>
                  <a:pt x="191962" y="107065"/>
                  <a:pt x="192347" y="106449"/>
                </a:cubicBezTo>
                <a:lnTo>
                  <a:pt x="194887" y="102601"/>
                </a:lnTo>
                <a:lnTo>
                  <a:pt x="194810" y="102293"/>
                </a:lnTo>
                <a:lnTo>
                  <a:pt x="189807" y="100445"/>
                </a:lnTo>
                <a:lnTo>
                  <a:pt x="183573" y="99445"/>
                </a:lnTo>
                <a:lnTo>
                  <a:pt x="169179" y="98367"/>
                </a:lnTo>
                <a:cubicBezTo>
                  <a:pt x="168641" y="98290"/>
                  <a:pt x="168102" y="98136"/>
                  <a:pt x="167717" y="97828"/>
                </a:cubicBezTo>
                <a:lnTo>
                  <a:pt x="165485" y="96135"/>
                </a:lnTo>
                <a:cubicBezTo>
                  <a:pt x="165100" y="95904"/>
                  <a:pt x="164869" y="95519"/>
                  <a:pt x="164638" y="95135"/>
                </a:cubicBezTo>
                <a:lnTo>
                  <a:pt x="159635" y="85667"/>
                </a:lnTo>
                <a:cubicBezTo>
                  <a:pt x="159481" y="85436"/>
                  <a:pt x="159404" y="85205"/>
                  <a:pt x="159327" y="84898"/>
                </a:cubicBezTo>
                <a:lnTo>
                  <a:pt x="158173" y="79818"/>
                </a:lnTo>
                <a:cubicBezTo>
                  <a:pt x="158096" y="79356"/>
                  <a:pt x="158096" y="78817"/>
                  <a:pt x="158250" y="78355"/>
                </a:cubicBezTo>
                <a:lnTo>
                  <a:pt x="162714" y="63731"/>
                </a:lnTo>
                <a:lnTo>
                  <a:pt x="163176" y="58651"/>
                </a:lnTo>
                <a:cubicBezTo>
                  <a:pt x="163253" y="57881"/>
                  <a:pt x="163638" y="57265"/>
                  <a:pt x="164176" y="56804"/>
                </a:cubicBezTo>
                <a:lnTo>
                  <a:pt x="167563" y="53956"/>
                </a:lnTo>
                <a:lnTo>
                  <a:pt x="171258" y="51801"/>
                </a:lnTo>
                <a:lnTo>
                  <a:pt x="172797" y="49184"/>
                </a:lnTo>
                <a:lnTo>
                  <a:pt x="172797" y="41487"/>
                </a:lnTo>
                <a:lnTo>
                  <a:pt x="171873" y="36945"/>
                </a:lnTo>
                <a:lnTo>
                  <a:pt x="170180" y="34405"/>
                </a:lnTo>
                <a:lnTo>
                  <a:pt x="162637" y="28479"/>
                </a:lnTo>
                <a:lnTo>
                  <a:pt x="160097" y="26016"/>
                </a:lnTo>
                <a:cubicBezTo>
                  <a:pt x="159635" y="25554"/>
                  <a:pt x="159404" y="25015"/>
                  <a:pt x="159327" y="24399"/>
                </a:cubicBezTo>
                <a:lnTo>
                  <a:pt x="158789" y="19935"/>
                </a:lnTo>
                <a:cubicBezTo>
                  <a:pt x="158711" y="19627"/>
                  <a:pt x="158789" y="19319"/>
                  <a:pt x="158865" y="19012"/>
                </a:cubicBezTo>
                <a:lnTo>
                  <a:pt x="160020" y="13931"/>
                </a:lnTo>
                <a:cubicBezTo>
                  <a:pt x="160097" y="13624"/>
                  <a:pt x="160174" y="13393"/>
                  <a:pt x="160328" y="13162"/>
                </a:cubicBezTo>
                <a:lnTo>
                  <a:pt x="162098" y="10006"/>
                </a:lnTo>
                <a:lnTo>
                  <a:pt x="160174" y="8082"/>
                </a:lnTo>
                <a:cubicBezTo>
                  <a:pt x="159173" y="7081"/>
                  <a:pt x="159096" y="5542"/>
                  <a:pt x="159866" y="4464"/>
                </a:cubicBezTo>
                <a:lnTo>
                  <a:pt x="161790" y="1770"/>
                </a:lnTo>
                <a:lnTo>
                  <a:pt x="157942" y="0"/>
                </a:lnTo>
                <a:lnTo>
                  <a:pt x="157557" y="77"/>
                </a:lnTo>
                <a:lnTo>
                  <a:pt x="155325" y="2771"/>
                </a:lnTo>
                <a:lnTo>
                  <a:pt x="151630" y="8697"/>
                </a:lnTo>
                <a:cubicBezTo>
                  <a:pt x="151553" y="8851"/>
                  <a:pt x="151399" y="9005"/>
                  <a:pt x="151246" y="9159"/>
                </a:cubicBezTo>
                <a:lnTo>
                  <a:pt x="147859" y="12546"/>
                </a:lnTo>
                <a:cubicBezTo>
                  <a:pt x="147474" y="12931"/>
                  <a:pt x="147012" y="13162"/>
                  <a:pt x="146550" y="13316"/>
                </a:cubicBezTo>
                <a:lnTo>
                  <a:pt x="121535" y="19396"/>
                </a:lnTo>
                <a:lnTo>
                  <a:pt x="112838" y="23784"/>
                </a:lnTo>
                <a:cubicBezTo>
                  <a:pt x="112684" y="23861"/>
                  <a:pt x="112453" y="23938"/>
                  <a:pt x="112222" y="24015"/>
                </a:cubicBezTo>
                <a:lnTo>
                  <a:pt x="112068" y="24091"/>
                </a:lnTo>
                <a:cubicBezTo>
                  <a:pt x="111991" y="24399"/>
                  <a:pt x="111914" y="24707"/>
                  <a:pt x="111760" y="24938"/>
                </a:cubicBezTo>
                <a:lnTo>
                  <a:pt x="109528" y="28864"/>
                </a:lnTo>
                <a:cubicBezTo>
                  <a:pt x="109374" y="29095"/>
                  <a:pt x="109220" y="29248"/>
                  <a:pt x="109066" y="29479"/>
                </a:cubicBezTo>
                <a:lnTo>
                  <a:pt x="105679" y="32866"/>
                </a:lnTo>
                <a:cubicBezTo>
                  <a:pt x="105448" y="33097"/>
                  <a:pt x="105218" y="33251"/>
                  <a:pt x="104987" y="33405"/>
                </a:cubicBezTo>
                <a:lnTo>
                  <a:pt x="104140" y="36638"/>
                </a:lnTo>
                <a:cubicBezTo>
                  <a:pt x="103909" y="37715"/>
                  <a:pt x="103062" y="38485"/>
                  <a:pt x="101985" y="38716"/>
                </a:cubicBezTo>
                <a:lnTo>
                  <a:pt x="99137" y="39254"/>
                </a:lnTo>
                <a:lnTo>
                  <a:pt x="96443" y="39332"/>
                </a:lnTo>
                <a:lnTo>
                  <a:pt x="90285" y="42179"/>
                </a:lnTo>
                <a:lnTo>
                  <a:pt x="91902" y="44411"/>
                </a:lnTo>
                <a:cubicBezTo>
                  <a:pt x="92210" y="44873"/>
                  <a:pt x="92441" y="45489"/>
                  <a:pt x="92441" y="46028"/>
                </a:cubicBezTo>
                <a:lnTo>
                  <a:pt x="92441" y="48260"/>
                </a:lnTo>
                <a:cubicBezTo>
                  <a:pt x="92441" y="49030"/>
                  <a:pt x="92133" y="49722"/>
                  <a:pt x="91594" y="50261"/>
                </a:cubicBezTo>
                <a:lnTo>
                  <a:pt x="88207" y="53648"/>
                </a:lnTo>
                <a:cubicBezTo>
                  <a:pt x="88053" y="53802"/>
                  <a:pt x="87822" y="53956"/>
                  <a:pt x="87592" y="54110"/>
                </a:cubicBezTo>
                <a:lnTo>
                  <a:pt x="83666" y="56342"/>
                </a:lnTo>
                <a:lnTo>
                  <a:pt x="78124" y="58266"/>
                </a:lnTo>
                <a:lnTo>
                  <a:pt x="73506" y="58882"/>
                </a:lnTo>
                <a:lnTo>
                  <a:pt x="70504" y="60190"/>
                </a:lnTo>
                <a:lnTo>
                  <a:pt x="67810" y="63346"/>
                </a:lnTo>
                <a:lnTo>
                  <a:pt x="67272" y="64501"/>
                </a:lnTo>
                <a:lnTo>
                  <a:pt x="70581" y="65270"/>
                </a:lnTo>
                <a:cubicBezTo>
                  <a:pt x="71582" y="65501"/>
                  <a:pt x="72352" y="66194"/>
                  <a:pt x="72659" y="67118"/>
                </a:cubicBezTo>
                <a:lnTo>
                  <a:pt x="73814" y="70504"/>
                </a:lnTo>
                <a:cubicBezTo>
                  <a:pt x="73891" y="70735"/>
                  <a:pt x="73968" y="70966"/>
                  <a:pt x="73968" y="71197"/>
                </a:cubicBezTo>
                <a:lnTo>
                  <a:pt x="74507" y="79664"/>
                </a:lnTo>
                <a:cubicBezTo>
                  <a:pt x="74507" y="80048"/>
                  <a:pt x="74430" y="80510"/>
                  <a:pt x="74276" y="80895"/>
                </a:cubicBezTo>
                <a:lnTo>
                  <a:pt x="72429" y="85436"/>
                </a:lnTo>
                <a:lnTo>
                  <a:pt x="76046" y="86052"/>
                </a:lnTo>
                <a:cubicBezTo>
                  <a:pt x="76816" y="86206"/>
                  <a:pt x="77509" y="86591"/>
                  <a:pt x="77893" y="87284"/>
                </a:cubicBezTo>
                <a:lnTo>
                  <a:pt x="79048" y="88977"/>
                </a:lnTo>
                <a:cubicBezTo>
                  <a:pt x="79279" y="89362"/>
                  <a:pt x="79433" y="89747"/>
                  <a:pt x="79510" y="90131"/>
                </a:cubicBezTo>
                <a:lnTo>
                  <a:pt x="80664" y="97982"/>
                </a:lnTo>
                <a:lnTo>
                  <a:pt x="80664" y="107911"/>
                </a:lnTo>
                <a:cubicBezTo>
                  <a:pt x="80664" y="108142"/>
                  <a:pt x="80664" y="108373"/>
                  <a:pt x="80587" y="108604"/>
                </a:cubicBezTo>
                <a:lnTo>
                  <a:pt x="78355" y="117071"/>
                </a:lnTo>
                <a:cubicBezTo>
                  <a:pt x="78201" y="117764"/>
                  <a:pt x="77739" y="118302"/>
                  <a:pt x="77201" y="118687"/>
                </a:cubicBezTo>
                <a:lnTo>
                  <a:pt x="72121" y="122074"/>
                </a:lnTo>
                <a:cubicBezTo>
                  <a:pt x="71351" y="122613"/>
                  <a:pt x="70273" y="122690"/>
                  <a:pt x="69427" y="122305"/>
                </a:cubicBezTo>
                <a:lnTo>
                  <a:pt x="63269" y="119457"/>
                </a:lnTo>
                <a:cubicBezTo>
                  <a:pt x="62038" y="118918"/>
                  <a:pt x="61345" y="117533"/>
                  <a:pt x="61730" y="116224"/>
                </a:cubicBezTo>
                <a:lnTo>
                  <a:pt x="63423" y="109451"/>
                </a:lnTo>
                <a:cubicBezTo>
                  <a:pt x="63500" y="109220"/>
                  <a:pt x="63577" y="109066"/>
                  <a:pt x="63654" y="108912"/>
                </a:cubicBezTo>
                <a:lnTo>
                  <a:pt x="65193" y="105833"/>
                </a:lnTo>
                <a:lnTo>
                  <a:pt x="59882" y="111991"/>
                </a:lnTo>
                <a:lnTo>
                  <a:pt x="56727" y="114608"/>
                </a:lnTo>
                <a:cubicBezTo>
                  <a:pt x="56573" y="114762"/>
                  <a:pt x="56419" y="114839"/>
                  <a:pt x="56265" y="114916"/>
                </a:cubicBezTo>
                <a:lnTo>
                  <a:pt x="52185" y="116994"/>
                </a:lnTo>
                <a:lnTo>
                  <a:pt x="50107" y="119380"/>
                </a:lnTo>
                <a:cubicBezTo>
                  <a:pt x="50415" y="119303"/>
                  <a:pt x="50723" y="119226"/>
                  <a:pt x="51108" y="119226"/>
                </a:cubicBezTo>
                <a:lnTo>
                  <a:pt x="53956" y="119226"/>
                </a:lnTo>
                <a:cubicBezTo>
                  <a:pt x="55264" y="119226"/>
                  <a:pt x="56419" y="120150"/>
                  <a:pt x="56727" y="121458"/>
                </a:cubicBezTo>
                <a:lnTo>
                  <a:pt x="58959" y="131079"/>
                </a:lnTo>
                <a:lnTo>
                  <a:pt x="59575" y="130618"/>
                </a:lnTo>
                <a:cubicBezTo>
                  <a:pt x="60036" y="130233"/>
                  <a:pt x="60729" y="130002"/>
                  <a:pt x="61345" y="130002"/>
                </a:cubicBezTo>
                <a:lnTo>
                  <a:pt x="64193" y="130002"/>
                </a:lnTo>
                <a:cubicBezTo>
                  <a:pt x="65655" y="130002"/>
                  <a:pt x="66887" y="131156"/>
                  <a:pt x="66964" y="132619"/>
                </a:cubicBezTo>
                <a:lnTo>
                  <a:pt x="67502" y="141624"/>
                </a:lnTo>
                <a:lnTo>
                  <a:pt x="69658" y="151322"/>
                </a:lnTo>
                <a:cubicBezTo>
                  <a:pt x="69735" y="151553"/>
                  <a:pt x="69735" y="151707"/>
                  <a:pt x="69735" y="151938"/>
                </a:cubicBezTo>
                <a:lnTo>
                  <a:pt x="69735" y="160944"/>
                </a:lnTo>
                <a:cubicBezTo>
                  <a:pt x="69735" y="161790"/>
                  <a:pt x="69350" y="162560"/>
                  <a:pt x="68734" y="163099"/>
                </a:cubicBezTo>
                <a:lnTo>
                  <a:pt x="64808" y="166485"/>
                </a:lnTo>
                <a:lnTo>
                  <a:pt x="50415" y="175722"/>
                </a:lnTo>
                <a:cubicBezTo>
                  <a:pt x="50107" y="175876"/>
                  <a:pt x="49876" y="176030"/>
                  <a:pt x="49492" y="176107"/>
                </a:cubicBezTo>
                <a:lnTo>
                  <a:pt x="42179" y="177800"/>
                </a:lnTo>
                <a:cubicBezTo>
                  <a:pt x="41102" y="178031"/>
                  <a:pt x="40024" y="177646"/>
                  <a:pt x="39332" y="176799"/>
                </a:cubicBezTo>
                <a:lnTo>
                  <a:pt x="40486" y="178570"/>
                </a:lnTo>
                <a:cubicBezTo>
                  <a:pt x="41025" y="179416"/>
                  <a:pt x="41102" y="180571"/>
                  <a:pt x="40640" y="181494"/>
                </a:cubicBezTo>
                <a:cubicBezTo>
                  <a:pt x="40178" y="182418"/>
                  <a:pt x="39178" y="182957"/>
                  <a:pt x="38177" y="182957"/>
                </a:cubicBezTo>
                <a:lnTo>
                  <a:pt x="31635" y="183034"/>
                </a:lnTo>
                <a:lnTo>
                  <a:pt x="33020" y="187113"/>
                </a:lnTo>
                <a:cubicBezTo>
                  <a:pt x="33174" y="187652"/>
                  <a:pt x="33174" y="188268"/>
                  <a:pt x="33020" y="188807"/>
                </a:cubicBezTo>
                <a:lnTo>
                  <a:pt x="31865" y="192732"/>
                </a:lnTo>
                <a:cubicBezTo>
                  <a:pt x="31789" y="193040"/>
                  <a:pt x="31635" y="193348"/>
                  <a:pt x="31404" y="193656"/>
                </a:cubicBezTo>
                <a:lnTo>
                  <a:pt x="28248" y="197889"/>
                </a:lnTo>
                <a:lnTo>
                  <a:pt x="26093" y="202661"/>
                </a:lnTo>
                <a:cubicBezTo>
                  <a:pt x="26016" y="202815"/>
                  <a:pt x="25939" y="202969"/>
                  <a:pt x="25785" y="203123"/>
                </a:cubicBezTo>
                <a:lnTo>
                  <a:pt x="20166" y="210974"/>
                </a:lnTo>
                <a:cubicBezTo>
                  <a:pt x="19935" y="211282"/>
                  <a:pt x="19627" y="211590"/>
                  <a:pt x="19319" y="211744"/>
                </a:cubicBezTo>
                <a:lnTo>
                  <a:pt x="3772" y="220903"/>
                </a:lnTo>
                <a:lnTo>
                  <a:pt x="0" y="229678"/>
                </a:lnTo>
                <a:lnTo>
                  <a:pt x="2694" y="230062"/>
                </a:lnTo>
                <a:lnTo>
                  <a:pt x="16702" y="221750"/>
                </a:lnTo>
                <a:lnTo>
                  <a:pt x="31635" y="206279"/>
                </a:lnTo>
                <a:cubicBezTo>
                  <a:pt x="31789" y="206125"/>
                  <a:pt x="31942" y="206048"/>
                  <a:pt x="32096" y="205894"/>
                </a:cubicBezTo>
                <a:lnTo>
                  <a:pt x="47875" y="195195"/>
                </a:lnTo>
                <a:lnTo>
                  <a:pt x="59882" y="188345"/>
                </a:lnTo>
                <a:cubicBezTo>
                  <a:pt x="60960" y="187729"/>
                  <a:pt x="62268" y="187883"/>
                  <a:pt x="63115" y="188653"/>
                </a:cubicBezTo>
                <a:cubicBezTo>
                  <a:pt x="64039" y="189422"/>
                  <a:pt x="64270" y="190731"/>
                  <a:pt x="63808" y="191885"/>
                </a:cubicBezTo>
                <a:lnTo>
                  <a:pt x="62345" y="195272"/>
                </a:lnTo>
                <a:lnTo>
                  <a:pt x="62345" y="202584"/>
                </a:lnTo>
                <a:lnTo>
                  <a:pt x="61730" y="206894"/>
                </a:lnTo>
                <a:lnTo>
                  <a:pt x="60575" y="211667"/>
                </a:lnTo>
                <a:cubicBezTo>
                  <a:pt x="60498" y="211975"/>
                  <a:pt x="60344" y="212205"/>
                  <a:pt x="60190" y="212513"/>
                </a:cubicBezTo>
                <a:lnTo>
                  <a:pt x="56265" y="218671"/>
                </a:lnTo>
                <a:lnTo>
                  <a:pt x="52493" y="226753"/>
                </a:lnTo>
                <a:cubicBezTo>
                  <a:pt x="52416" y="226907"/>
                  <a:pt x="52339" y="227061"/>
                  <a:pt x="52185" y="227214"/>
                </a:cubicBezTo>
                <a:lnTo>
                  <a:pt x="50492" y="229447"/>
                </a:lnTo>
                <a:cubicBezTo>
                  <a:pt x="50184" y="229832"/>
                  <a:pt x="49799" y="230216"/>
                  <a:pt x="49261" y="230370"/>
                </a:cubicBezTo>
                <a:lnTo>
                  <a:pt x="44258" y="232371"/>
                </a:lnTo>
                <a:lnTo>
                  <a:pt x="42102" y="234911"/>
                </a:lnTo>
                <a:lnTo>
                  <a:pt x="42564" y="241223"/>
                </a:lnTo>
                <a:lnTo>
                  <a:pt x="43334" y="243455"/>
                </a:lnTo>
                <a:close/>
              </a:path>
            </a:pathLst>
          </a:custGeom>
          <a:solidFill>
            <a:srgbClr val="173B69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9" name="Forma libre: forma 83">
            <a:extLst>
              <a:ext uri="{FF2B5EF4-FFF2-40B4-BE49-F238E27FC236}">
                <a16:creationId xmlns:a16="http://schemas.microsoft.com/office/drawing/2014/main" id="{65363662-4BFD-A72B-B218-ACCAB9DFE39C}"/>
              </a:ext>
            </a:extLst>
          </p:cNvPr>
          <p:cNvSpPr/>
          <p:nvPr/>
        </p:nvSpPr>
        <p:spPr>
          <a:xfrm>
            <a:off x="8499842" y="1425317"/>
            <a:ext cx="332028" cy="540299"/>
          </a:xfrm>
          <a:custGeom>
            <a:avLst/>
            <a:gdLst>
              <a:gd name="connsiteX0" fmla="*/ 9005 w 432415"/>
              <a:gd name="connsiteY0" fmla="*/ 297026 h 703656"/>
              <a:gd name="connsiteX1" fmla="*/ 12007 w 432415"/>
              <a:gd name="connsiteY1" fmla="*/ 299027 h 703656"/>
              <a:gd name="connsiteX2" fmla="*/ 22783 w 432415"/>
              <a:gd name="connsiteY2" fmla="*/ 301721 h 703656"/>
              <a:gd name="connsiteX3" fmla="*/ 43565 w 432415"/>
              <a:gd name="connsiteY3" fmla="*/ 311496 h 703656"/>
              <a:gd name="connsiteX4" fmla="*/ 44642 w 432415"/>
              <a:gd name="connsiteY4" fmla="*/ 312420 h 703656"/>
              <a:gd name="connsiteX5" fmla="*/ 49722 w 432415"/>
              <a:gd name="connsiteY5" fmla="*/ 319732 h 703656"/>
              <a:gd name="connsiteX6" fmla="*/ 55649 w 432415"/>
              <a:gd name="connsiteY6" fmla="*/ 326121 h 703656"/>
              <a:gd name="connsiteX7" fmla="*/ 68888 w 432415"/>
              <a:gd name="connsiteY7" fmla="*/ 329276 h 703656"/>
              <a:gd name="connsiteX8" fmla="*/ 70735 w 432415"/>
              <a:gd name="connsiteY8" fmla="*/ 330739 h 703656"/>
              <a:gd name="connsiteX9" fmla="*/ 72121 w 432415"/>
              <a:gd name="connsiteY9" fmla="*/ 333125 h 703656"/>
              <a:gd name="connsiteX10" fmla="*/ 79664 w 432415"/>
              <a:gd name="connsiteY10" fmla="*/ 333664 h 703656"/>
              <a:gd name="connsiteX11" fmla="*/ 80972 w 432415"/>
              <a:gd name="connsiteY11" fmla="*/ 334125 h 703656"/>
              <a:gd name="connsiteX12" fmla="*/ 87130 w 432415"/>
              <a:gd name="connsiteY12" fmla="*/ 338051 h 703656"/>
              <a:gd name="connsiteX13" fmla="*/ 88361 w 432415"/>
              <a:gd name="connsiteY13" fmla="*/ 339975 h 703656"/>
              <a:gd name="connsiteX14" fmla="*/ 91055 w 432415"/>
              <a:gd name="connsiteY14" fmla="*/ 355754 h 703656"/>
              <a:gd name="connsiteX15" fmla="*/ 100984 w 432415"/>
              <a:gd name="connsiteY15" fmla="*/ 370917 h 703656"/>
              <a:gd name="connsiteX16" fmla="*/ 166101 w 432415"/>
              <a:gd name="connsiteY16" fmla="*/ 400935 h 703656"/>
              <a:gd name="connsiteX17" fmla="*/ 182880 w 432415"/>
              <a:gd name="connsiteY17" fmla="*/ 413019 h 703656"/>
              <a:gd name="connsiteX18" fmla="*/ 183804 w 432415"/>
              <a:gd name="connsiteY18" fmla="*/ 416483 h 703656"/>
              <a:gd name="connsiteX19" fmla="*/ 180956 w 432415"/>
              <a:gd name="connsiteY19" fmla="*/ 422718 h 703656"/>
              <a:gd name="connsiteX20" fmla="*/ 181495 w 432415"/>
              <a:gd name="connsiteY20" fmla="*/ 424103 h 703656"/>
              <a:gd name="connsiteX21" fmla="*/ 188114 w 432415"/>
              <a:gd name="connsiteY21" fmla="*/ 433955 h 703656"/>
              <a:gd name="connsiteX22" fmla="*/ 189422 w 432415"/>
              <a:gd name="connsiteY22" fmla="*/ 436495 h 703656"/>
              <a:gd name="connsiteX23" fmla="*/ 189268 w 432415"/>
              <a:gd name="connsiteY23" fmla="*/ 439266 h 703656"/>
              <a:gd name="connsiteX24" fmla="*/ 186805 w 432415"/>
              <a:gd name="connsiteY24" fmla="*/ 443192 h 703656"/>
              <a:gd name="connsiteX25" fmla="*/ 185189 w 432415"/>
              <a:gd name="connsiteY25" fmla="*/ 461125 h 703656"/>
              <a:gd name="connsiteX26" fmla="*/ 184035 w 432415"/>
              <a:gd name="connsiteY26" fmla="*/ 463127 h 703656"/>
              <a:gd name="connsiteX27" fmla="*/ 180109 w 432415"/>
              <a:gd name="connsiteY27" fmla="*/ 465975 h 703656"/>
              <a:gd name="connsiteX28" fmla="*/ 179185 w 432415"/>
              <a:gd name="connsiteY28" fmla="*/ 466436 h 703656"/>
              <a:gd name="connsiteX29" fmla="*/ 160097 w 432415"/>
              <a:gd name="connsiteY29" fmla="*/ 471516 h 703656"/>
              <a:gd name="connsiteX30" fmla="*/ 154478 w 432415"/>
              <a:gd name="connsiteY30" fmla="*/ 472132 h 703656"/>
              <a:gd name="connsiteX31" fmla="*/ 151168 w 432415"/>
              <a:gd name="connsiteY31" fmla="*/ 473518 h 703656"/>
              <a:gd name="connsiteX32" fmla="*/ 146012 w 432415"/>
              <a:gd name="connsiteY32" fmla="*/ 477135 h 703656"/>
              <a:gd name="connsiteX33" fmla="*/ 138930 w 432415"/>
              <a:gd name="connsiteY33" fmla="*/ 484755 h 703656"/>
              <a:gd name="connsiteX34" fmla="*/ 131541 w 432415"/>
              <a:gd name="connsiteY34" fmla="*/ 490528 h 703656"/>
              <a:gd name="connsiteX35" fmla="*/ 129463 w 432415"/>
              <a:gd name="connsiteY35" fmla="*/ 492991 h 703656"/>
              <a:gd name="connsiteX36" fmla="*/ 128462 w 432415"/>
              <a:gd name="connsiteY36" fmla="*/ 506768 h 703656"/>
              <a:gd name="connsiteX37" fmla="*/ 135621 w 432415"/>
              <a:gd name="connsiteY37" fmla="*/ 529859 h 703656"/>
              <a:gd name="connsiteX38" fmla="*/ 135698 w 432415"/>
              <a:gd name="connsiteY38" fmla="*/ 531322 h 703656"/>
              <a:gd name="connsiteX39" fmla="*/ 133542 w 432415"/>
              <a:gd name="connsiteY39" fmla="*/ 541174 h 703656"/>
              <a:gd name="connsiteX40" fmla="*/ 133542 w 432415"/>
              <a:gd name="connsiteY40" fmla="*/ 546485 h 703656"/>
              <a:gd name="connsiteX41" fmla="*/ 134620 w 432415"/>
              <a:gd name="connsiteY41" fmla="*/ 553951 h 703656"/>
              <a:gd name="connsiteX42" fmla="*/ 141855 w 432415"/>
              <a:gd name="connsiteY42" fmla="*/ 578273 h 703656"/>
              <a:gd name="connsiteX43" fmla="*/ 141932 w 432415"/>
              <a:gd name="connsiteY43" fmla="*/ 579043 h 703656"/>
              <a:gd name="connsiteX44" fmla="*/ 141932 w 432415"/>
              <a:gd name="connsiteY44" fmla="*/ 595361 h 703656"/>
              <a:gd name="connsiteX45" fmla="*/ 144164 w 432415"/>
              <a:gd name="connsiteY45" fmla="*/ 613833 h 703656"/>
              <a:gd name="connsiteX46" fmla="*/ 146319 w 432415"/>
              <a:gd name="connsiteY46" fmla="*/ 620299 h 703656"/>
              <a:gd name="connsiteX47" fmla="*/ 148706 w 432415"/>
              <a:gd name="connsiteY47" fmla="*/ 624532 h 703656"/>
              <a:gd name="connsiteX48" fmla="*/ 152015 w 432415"/>
              <a:gd name="connsiteY48" fmla="*/ 627842 h 703656"/>
              <a:gd name="connsiteX49" fmla="*/ 167332 w 432415"/>
              <a:gd name="connsiteY49" fmla="*/ 634923 h 703656"/>
              <a:gd name="connsiteX50" fmla="*/ 180109 w 432415"/>
              <a:gd name="connsiteY50" fmla="*/ 643621 h 703656"/>
              <a:gd name="connsiteX51" fmla="*/ 180571 w 432415"/>
              <a:gd name="connsiteY51" fmla="*/ 644005 h 703656"/>
              <a:gd name="connsiteX52" fmla="*/ 193194 w 432415"/>
              <a:gd name="connsiteY52" fmla="*/ 657167 h 703656"/>
              <a:gd name="connsiteX53" fmla="*/ 231294 w 432415"/>
              <a:gd name="connsiteY53" fmla="*/ 638387 h 703656"/>
              <a:gd name="connsiteX54" fmla="*/ 247996 w 432415"/>
              <a:gd name="connsiteY54" fmla="*/ 633153 h 703656"/>
              <a:gd name="connsiteX55" fmla="*/ 268701 w 432415"/>
              <a:gd name="connsiteY55" fmla="*/ 625841 h 703656"/>
              <a:gd name="connsiteX56" fmla="*/ 269471 w 432415"/>
              <a:gd name="connsiteY56" fmla="*/ 625687 h 703656"/>
              <a:gd name="connsiteX57" fmla="*/ 277938 w 432415"/>
              <a:gd name="connsiteY57" fmla="*/ 625148 h 703656"/>
              <a:gd name="connsiteX58" fmla="*/ 283172 w 432415"/>
              <a:gd name="connsiteY58" fmla="*/ 625148 h 703656"/>
              <a:gd name="connsiteX59" fmla="*/ 285019 w 432415"/>
              <a:gd name="connsiteY59" fmla="*/ 625841 h 703656"/>
              <a:gd name="connsiteX60" fmla="*/ 292870 w 432415"/>
              <a:gd name="connsiteY60" fmla="*/ 632614 h 703656"/>
              <a:gd name="connsiteX61" fmla="*/ 306801 w 432415"/>
              <a:gd name="connsiteY61" fmla="*/ 643159 h 703656"/>
              <a:gd name="connsiteX62" fmla="*/ 307494 w 432415"/>
              <a:gd name="connsiteY62" fmla="*/ 643928 h 703656"/>
              <a:gd name="connsiteX63" fmla="*/ 318039 w 432415"/>
              <a:gd name="connsiteY63" fmla="*/ 661093 h 703656"/>
              <a:gd name="connsiteX64" fmla="*/ 326275 w 432415"/>
              <a:gd name="connsiteY64" fmla="*/ 669328 h 703656"/>
              <a:gd name="connsiteX65" fmla="*/ 330893 w 432415"/>
              <a:gd name="connsiteY65" fmla="*/ 672330 h 703656"/>
              <a:gd name="connsiteX66" fmla="*/ 331431 w 432415"/>
              <a:gd name="connsiteY66" fmla="*/ 672792 h 703656"/>
              <a:gd name="connsiteX67" fmla="*/ 335973 w 432415"/>
              <a:gd name="connsiteY67" fmla="*/ 677872 h 703656"/>
              <a:gd name="connsiteX68" fmla="*/ 336512 w 432415"/>
              <a:gd name="connsiteY68" fmla="*/ 678796 h 703656"/>
              <a:gd name="connsiteX69" fmla="*/ 338744 w 432415"/>
              <a:gd name="connsiteY69" fmla="*/ 684953 h 703656"/>
              <a:gd name="connsiteX70" fmla="*/ 338898 w 432415"/>
              <a:gd name="connsiteY70" fmla="*/ 685954 h 703656"/>
              <a:gd name="connsiteX71" fmla="*/ 338436 w 432415"/>
              <a:gd name="connsiteY71" fmla="*/ 703657 h 703656"/>
              <a:gd name="connsiteX72" fmla="*/ 343978 w 432415"/>
              <a:gd name="connsiteY72" fmla="*/ 702349 h 703656"/>
              <a:gd name="connsiteX73" fmla="*/ 346902 w 432415"/>
              <a:gd name="connsiteY73" fmla="*/ 700347 h 703656"/>
              <a:gd name="connsiteX74" fmla="*/ 354522 w 432415"/>
              <a:gd name="connsiteY74" fmla="*/ 693805 h 703656"/>
              <a:gd name="connsiteX75" fmla="*/ 355600 w 432415"/>
              <a:gd name="connsiteY75" fmla="*/ 693266 h 703656"/>
              <a:gd name="connsiteX76" fmla="*/ 359525 w 432415"/>
              <a:gd name="connsiteY76" fmla="*/ 692111 h 703656"/>
              <a:gd name="connsiteX77" fmla="*/ 360526 w 432415"/>
              <a:gd name="connsiteY77" fmla="*/ 692035 h 703656"/>
              <a:gd name="connsiteX78" fmla="*/ 372918 w 432415"/>
              <a:gd name="connsiteY78" fmla="*/ 693189 h 703656"/>
              <a:gd name="connsiteX79" fmla="*/ 382308 w 432415"/>
              <a:gd name="connsiteY79" fmla="*/ 692650 h 703656"/>
              <a:gd name="connsiteX80" fmla="*/ 390544 w 432415"/>
              <a:gd name="connsiteY80" fmla="*/ 690110 h 703656"/>
              <a:gd name="connsiteX81" fmla="*/ 397779 w 432415"/>
              <a:gd name="connsiteY81" fmla="*/ 684953 h 703656"/>
              <a:gd name="connsiteX82" fmla="*/ 402859 w 432415"/>
              <a:gd name="connsiteY82" fmla="*/ 679335 h 703656"/>
              <a:gd name="connsiteX83" fmla="*/ 406477 w 432415"/>
              <a:gd name="connsiteY83" fmla="*/ 671176 h 703656"/>
              <a:gd name="connsiteX84" fmla="*/ 407555 w 432415"/>
              <a:gd name="connsiteY84" fmla="*/ 662016 h 703656"/>
              <a:gd name="connsiteX85" fmla="*/ 407708 w 432415"/>
              <a:gd name="connsiteY85" fmla="*/ 661478 h 703656"/>
              <a:gd name="connsiteX86" fmla="*/ 408863 w 432415"/>
              <a:gd name="connsiteY86" fmla="*/ 658091 h 703656"/>
              <a:gd name="connsiteX87" fmla="*/ 411557 w 432415"/>
              <a:gd name="connsiteY87" fmla="*/ 656167 h 703656"/>
              <a:gd name="connsiteX88" fmla="*/ 413250 w 432415"/>
              <a:gd name="connsiteY88" fmla="*/ 656167 h 703656"/>
              <a:gd name="connsiteX89" fmla="*/ 414174 w 432415"/>
              <a:gd name="connsiteY89" fmla="*/ 656321 h 703656"/>
              <a:gd name="connsiteX90" fmla="*/ 417253 w 432415"/>
              <a:gd name="connsiteY90" fmla="*/ 657321 h 703656"/>
              <a:gd name="connsiteX91" fmla="*/ 421409 w 432415"/>
              <a:gd name="connsiteY91" fmla="*/ 657706 h 703656"/>
              <a:gd name="connsiteX92" fmla="*/ 423102 w 432415"/>
              <a:gd name="connsiteY92" fmla="*/ 654935 h 703656"/>
              <a:gd name="connsiteX93" fmla="*/ 428029 w 432415"/>
              <a:gd name="connsiteY93" fmla="*/ 640619 h 703656"/>
              <a:gd name="connsiteX94" fmla="*/ 428952 w 432415"/>
              <a:gd name="connsiteY94" fmla="*/ 636847 h 703656"/>
              <a:gd name="connsiteX95" fmla="*/ 428413 w 432415"/>
              <a:gd name="connsiteY95" fmla="*/ 630536 h 703656"/>
              <a:gd name="connsiteX96" fmla="*/ 425104 w 432415"/>
              <a:gd name="connsiteY96" fmla="*/ 618067 h 703656"/>
              <a:gd name="connsiteX97" fmla="*/ 423872 w 432415"/>
              <a:gd name="connsiteY97" fmla="*/ 606367 h 703656"/>
              <a:gd name="connsiteX98" fmla="*/ 423872 w 432415"/>
              <a:gd name="connsiteY98" fmla="*/ 597670 h 703656"/>
              <a:gd name="connsiteX99" fmla="*/ 424026 w 432415"/>
              <a:gd name="connsiteY99" fmla="*/ 596746 h 703656"/>
              <a:gd name="connsiteX100" fmla="*/ 424026 w 432415"/>
              <a:gd name="connsiteY100" fmla="*/ 596669 h 703656"/>
              <a:gd name="connsiteX101" fmla="*/ 420793 w 432415"/>
              <a:gd name="connsiteY101" fmla="*/ 593359 h 703656"/>
              <a:gd name="connsiteX102" fmla="*/ 420101 w 432415"/>
              <a:gd name="connsiteY102" fmla="*/ 592282 h 703656"/>
              <a:gd name="connsiteX103" fmla="*/ 416175 w 432415"/>
              <a:gd name="connsiteY103" fmla="*/ 581044 h 703656"/>
              <a:gd name="connsiteX104" fmla="*/ 409325 w 432415"/>
              <a:gd name="connsiteY104" fmla="*/ 536094 h 703656"/>
              <a:gd name="connsiteX105" fmla="*/ 409556 w 432415"/>
              <a:gd name="connsiteY105" fmla="*/ 534555 h 703656"/>
              <a:gd name="connsiteX106" fmla="*/ 412942 w 432415"/>
              <a:gd name="connsiteY106" fmla="*/ 526704 h 703656"/>
              <a:gd name="connsiteX107" fmla="*/ 413635 w 432415"/>
              <a:gd name="connsiteY107" fmla="*/ 525703 h 703656"/>
              <a:gd name="connsiteX108" fmla="*/ 422872 w 432415"/>
              <a:gd name="connsiteY108" fmla="*/ 517544 h 703656"/>
              <a:gd name="connsiteX109" fmla="*/ 427721 w 432415"/>
              <a:gd name="connsiteY109" fmla="*/ 508924 h 703656"/>
              <a:gd name="connsiteX110" fmla="*/ 428182 w 432415"/>
              <a:gd name="connsiteY110" fmla="*/ 508308 h 703656"/>
              <a:gd name="connsiteX111" fmla="*/ 432416 w 432415"/>
              <a:gd name="connsiteY111" fmla="*/ 504074 h 703656"/>
              <a:gd name="connsiteX112" fmla="*/ 432416 w 432415"/>
              <a:gd name="connsiteY112" fmla="*/ 503151 h 703656"/>
              <a:gd name="connsiteX113" fmla="*/ 430722 w 432415"/>
              <a:gd name="connsiteY113" fmla="*/ 500149 h 703656"/>
              <a:gd name="connsiteX114" fmla="*/ 425950 w 432415"/>
              <a:gd name="connsiteY114" fmla="*/ 495377 h 703656"/>
              <a:gd name="connsiteX115" fmla="*/ 425566 w 432415"/>
              <a:gd name="connsiteY115" fmla="*/ 494915 h 703656"/>
              <a:gd name="connsiteX116" fmla="*/ 406477 w 432415"/>
              <a:gd name="connsiteY116" fmla="*/ 465667 h 703656"/>
              <a:gd name="connsiteX117" fmla="*/ 388774 w 432415"/>
              <a:gd name="connsiteY117" fmla="*/ 446347 h 703656"/>
              <a:gd name="connsiteX118" fmla="*/ 353445 w 432415"/>
              <a:gd name="connsiteY118" fmla="*/ 419331 h 703656"/>
              <a:gd name="connsiteX119" fmla="*/ 343054 w 432415"/>
              <a:gd name="connsiteY119" fmla="*/ 414944 h 703656"/>
              <a:gd name="connsiteX120" fmla="*/ 326352 w 432415"/>
              <a:gd name="connsiteY120" fmla="*/ 404630 h 703656"/>
              <a:gd name="connsiteX121" fmla="*/ 325274 w 432415"/>
              <a:gd name="connsiteY121" fmla="*/ 403475 h 703656"/>
              <a:gd name="connsiteX122" fmla="*/ 318501 w 432415"/>
              <a:gd name="connsiteY122" fmla="*/ 389390 h 703656"/>
              <a:gd name="connsiteX123" fmla="*/ 311496 w 432415"/>
              <a:gd name="connsiteY123" fmla="*/ 375920 h 703656"/>
              <a:gd name="connsiteX124" fmla="*/ 305416 w 432415"/>
              <a:gd name="connsiteY124" fmla="*/ 370840 h 703656"/>
              <a:gd name="connsiteX125" fmla="*/ 302337 w 432415"/>
              <a:gd name="connsiteY125" fmla="*/ 369301 h 703656"/>
              <a:gd name="connsiteX126" fmla="*/ 301798 w 432415"/>
              <a:gd name="connsiteY126" fmla="*/ 368916 h 703656"/>
              <a:gd name="connsiteX127" fmla="*/ 297873 w 432415"/>
              <a:gd name="connsiteY127" fmla="*/ 365529 h 703656"/>
              <a:gd name="connsiteX128" fmla="*/ 297180 w 432415"/>
              <a:gd name="connsiteY128" fmla="*/ 364682 h 703656"/>
              <a:gd name="connsiteX129" fmla="*/ 295487 w 432415"/>
              <a:gd name="connsiteY129" fmla="*/ 361296 h 703656"/>
              <a:gd name="connsiteX130" fmla="*/ 295256 w 432415"/>
              <a:gd name="connsiteY130" fmla="*/ 360603 h 703656"/>
              <a:gd name="connsiteX131" fmla="*/ 294101 w 432415"/>
              <a:gd name="connsiteY131" fmla="*/ 354984 h 703656"/>
              <a:gd name="connsiteX132" fmla="*/ 294024 w 432415"/>
              <a:gd name="connsiteY132" fmla="*/ 349750 h 703656"/>
              <a:gd name="connsiteX133" fmla="*/ 290253 w 432415"/>
              <a:gd name="connsiteY133" fmla="*/ 334048 h 703656"/>
              <a:gd name="connsiteX134" fmla="*/ 285327 w 432415"/>
              <a:gd name="connsiteY134" fmla="*/ 323657 h 703656"/>
              <a:gd name="connsiteX135" fmla="*/ 285096 w 432415"/>
              <a:gd name="connsiteY135" fmla="*/ 323119 h 703656"/>
              <a:gd name="connsiteX136" fmla="*/ 283402 w 432415"/>
              <a:gd name="connsiteY136" fmla="*/ 315807 h 703656"/>
              <a:gd name="connsiteX137" fmla="*/ 283325 w 432415"/>
              <a:gd name="connsiteY137" fmla="*/ 315191 h 703656"/>
              <a:gd name="connsiteX138" fmla="*/ 283325 w 432415"/>
              <a:gd name="connsiteY138" fmla="*/ 310727 h 703656"/>
              <a:gd name="connsiteX139" fmla="*/ 283402 w 432415"/>
              <a:gd name="connsiteY139" fmla="*/ 310111 h 703656"/>
              <a:gd name="connsiteX140" fmla="*/ 284788 w 432415"/>
              <a:gd name="connsiteY140" fmla="*/ 303953 h 703656"/>
              <a:gd name="connsiteX141" fmla="*/ 282094 w 432415"/>
              <a:gd name="connsiteY141" fmla="*/ 299874 h 703656"/>
              <a:gd name="connsiteX142" fmla="*/ 281786 w 432415"/>
              <a:gd name="connsiteY142" fmla="*/ 297411 h 703656"/>
              <a:gd name="connsiteX143" fmla="*/ 282941 w 432415"/>
              <a:gd name="connsiteY143" fmla="*/ 294024 h 703656"/>
              <a:gd name="connsiteX144" fmla="*/ 290869 w 432415"/>
              <a:gd name="connsiteY144" fmla="*/ 275782 h 703656"/>
              <a:gd name="connsiteX145" fmla="*/ 296795 w 432415"/>
              <a:gd name="connsiteY145" fmla="*/ 266623 h 703656"/>
              <a:gd name="connsiteX146" fmla="*/ 296487 w 432415"/>
              <a:gd name="connsiteY146" fmla="*/ 266161 h 703656"/>
              <a:gd name="connsiteX147" fmla="*/ 293870 w 432415"/>
              <a:gd name="connsiteY147" fmla="*/ 264853 h 703656"/>
              <a:gd name="connsiteX148" fmla="*/ 285635 w 432415"/>
              <a:gd name="connsiteY148" fmla="*/ 259003 h 703656"/>
              <a:gd name="connsiteX149" fmla="*/ 284942 w 432415"/>
              <a:gd name="connsiteY149" fmla="*/ 258310 h 703656"/>
              <a:gd name="connsiteX150" fmla="*/ 282402 w 432415"/>
              <a:gd name="connsiteY150" fmla="*/ 254462 h 703656"/>
              <a:gd name="connsiteX151" fmla="*/ 281786 w 432415"/>
              <a:gd name="connsiteY151" fmla="*/ 254462 h 703656"/>
              <a:gd name="connsiteX152" fmla="*/ 277861 w 432415"/>
              <a:gd name="connsiteY152" fmla="*/ 256386 h 703656"/>
              <a:gd name="connsiteX153" fmla="*/ 277322 w 432415"/>
              <a:gd name="connsiteY153" fmla="*/ 256617 h 703656"/>
              <a:gd name="connsiteX154" fmla="*/ 268316 w 432415"/>
              <a:gd name="connsiteY154" fmla="*/ 258849 h 703656"/>
              <a:gd name="connsiteX155" fmla="*/ 267008 w 432415"/>
              <a:gd name="connsiteY155" fmla="*/ 258849 h 703656"/>
              <a:gd name="connsiteX156" fmla="*/ 259696 w 432415"/>
              <a:gd name="connsiteY156" fmla="*/ 257156 h 703656"/>
              <a:gd name="connsiteX157" fmla="*/ 253153 w 432415"/>
              <a:gd name="connsiteY157" fmla="*/ 254770 h 703656"/>
              <a:gd name="connsiteX158" fmla="*/ 251922 w 432415"/>
              <a:gd name="connsiteY158" fmla="*/ 253923 h 703656"/>
              <a:gd name="connsiteX159" fmla="*/ 249690 w 432415"/>
              <a:gd name="connsiteY159" fmla="*/ 251075 h 703656"/>
              <a:gd name="connsiteX160" fmla="*/ 249228 w 432415"/>
              <a:gd name="connsiteY160" fmla="*/ 250228 h 703656"/>
              <a:gd name="connsiteX161" fmla="*/ 248073 w 432415"/>
              <a:gd name="connsiteY161" fmla="*/ 246842 h 703656"/>
              <a:gd name="connsiteX162" fmla="*/ 248150 w 432415"/>
              <a:gd name="connsiteY162" fmla="*/ 244841 h 703656"/>
              <a:gd name="connsiteX163" fmla="*/ 254770 w 432415"/>
              <a:gd name="connsiteY163" fmla="*/ 229754 h 703656"/>
              <a:gd name="connsiteX164" fmla="*/ 246919 w 432415"/>
              <a:gd name="connsiteY164" fmla="*/ 227445 h 703656"/>
              <a:gd name="connsiteX165" fmla="*/ 236682 w 432415"/>
              <a:gd name="connsiteY165" fmla="*/ 227445 h 703656"/>
              <a:gd name="connsiteX166" fmla="*/ 234988 w 432415"/>
              <a:gd name="connsiteY166" fmla="*/ 226907 h 703656"/>
              <a:gd name="connsiteX167" fmla="*/ 230524 w 432415"/>
              <a:gd name="connsiteY167" fmla="*/ 223520 h 703656"/>
              <a:gd name="connsiteX168" fmla="*/ 214053 w 432415"/>
              <a:gd name="connsiteY168" fmla="*/ 209358 h 703656"/>
              <a:gd name="connsiteX169" fmla="*/ 205971 w 432415"/>
              <a:gd name="connsiteY169" fmla="*/ 199121 h 703656"/>
              <a:gd name="connsiteX170" fmla="*/ 191347 w 432415"/>
              <a:gd name="connsiteY170" fmla="*/ 187190 h 703656"/>
              <a:gd name="connsiteX171" fmla="*/ 186421 w 432415"/>
              <a:gd name="connsiteY171" fmla="*/ 185266 h 703656"/>
              <a:gd name="connsiteX172" fmla="*/ 182803 w 432415"/>
              <a:gd name="connsiteY172" fmla="*/ 184804 h 703656"/>
              <a:gd name="connsiteX173" fmla="*/ 178801 w 432415"/>
              <a:gd name="connsiteY173" fmla="*/ 185805 h 703656"/>
              <a:gd name="connsiteX174" fmla="*/ 177800 w 432415"/>
              <a:gd name="connsiteY174" fmla="*/ 185882 h 703656"/>
              <a:gd name="connsiteX175" fmla="*/ 172720 w 432415"/>
              <a:gd name="connsiteY175" fmla="*/ 185343 h 703656"/>
              <a:gd name="connsiteX176" fmla="*/ 171412 w 432415"/>
              <a:gd name="connsiteY176" fmla="*/ 184881 h 703656"/>
              <a:gd name="connsiteX177" fmla="*/ 160482 w 432415"/>
              <a:gd name="connsiteY177" fmla="*/ 177261 h 703656"/>
              <a:gd name="connsiteX178" fmla="*/ 154401 w 432415"/>
              <a:gd name="connsiteY178" fmla="*/ 175260 h 703656"/>
              <a:gd name="connsiteX179" fmla="*/ 149860 w 432415"/>
              <a:gd name="connsiteY179" fmla="*/ 174798 h 703656"/>
              <a:gd name="connsiteX180" fmla="*/ 145935 w 432415"/>
              <a:gd name="connsiteY180" fmla="*/ 176569 h 703656"/>
              <a:gd name="connsiteX181" fmla="*/ 143472 w 432415"/>
              <a:gd name="connsiteY181" fmla="*/ 179031 h 703656"/>
              <a:gd name="connsiteX182" fmla="*/ 137160 w 432415"/>
              <a:gd name="connsiteY182" fmla="*/ 184727 h 703656"/>
              <a:gd name="connsiteX183" fmla="*/ 134312 w 432415"/>
              <a:gd name="connsiteY183" fmla="*/ 185266 h 703656"/>
              <a:gd name="connsiteX184" fmla="*/ 127924 w 432415"/>
              <a:gd name="connsiteY184" fmla="*/ 183034 h 703656"/>
              <a:gd name="connsiteX185" fmla="*/ 121843 w 432415"/>
              <a:gd name="connsiteY185" fmla="*/ 188191 h 703656"/>
              <a:gd name="connsiteX186" fmla="*/ 118533 w 432415"/>
              <a:gd name="connsiteY186" fmla="*/ 188422 h 703656"/>
              <a:gd name="connsiteX187" fmla="*/ 117225 w 432415"/>
              <a:gd name="connsiteY187" fmla="*/ 185343 h 703656"/>
              <a:gd name="connsiteX188" fmla="*/ 121150 w 432415"/>
              <a:gd name="connsiteY188" fmla="*/ 168487 h 703656"/>
              <a:gd name="connsiteX189" fmla="*/ 121535 w 432415"/>
              <a:gd name="connsiteY189" fmla="*/ 167640 h 703656"/>
              <a:gd name="connsiteX190" fmla="*/ 123998 w 432415"/>
              <a:gd name="connsiteY190" fmla="*/ 163714 h 703656"/>
              <a:gd name="connsiteX191" fmla="*/ 125076 w 432415"/>
              <a:gd name="connsiteY191" fmla="*/ 152015 h 703656"/>
              <a:gd name="connsiteX192" fmla="*/ 126846 w 432415"/>
              <a:gd name="connsiteY192" fmla="*/ 144318 h 703656"/>
              <a:gd name="connsiteX193" fmla="*/ 130848 w 432415"/>
              <a:gd name="connsiteY193" fmla="*/ 132234 h 703656"/>
              <a:gd name="connsiteX194" fmla="*/ 131772 w 432415"/>
              <a:gd name="connsiteY194" fmla="*/ 126923 h 703656"/>
              <a:gd name="connsiteX195" fmla="*/ 130156 w 432415"/>
              <a:gd name="connsiteY195" fmla="*/ 118456 h 703656"/>
              <a:gd name="connsiteX196" fmla="*/ 130156 w 432415"/>
              <a:gd name="connsiteY196" fmla="*/ 117302 h 703656"/>
              <a:gd name="connsiteX197" fmla="*/ 133004 w 432415"/>
              <a:gd name="connsiteY197" fmla="*/ 104910 h 703656"/>
              <a:gd name="connsiteX198" fmla="*/ 133158 w 432415"/>
              <a:gd name="connsiteY198" fmla="*/ 104371 h 703656"/>
              <a:gd name="connsiteX199" fmla="*/ 135621 w 432415"/>
              <a:gd name="connsiteY199" fmla="*/ 98906 h 703656"/>
              <a:gd name="connsiteX200" fmla="*/ 135390 w 432415"/>
              <a:gd name="connsiteY200" fmla="*/ 96366 h 703656"/>
              <a:gd name="connsiteX201" fmla="*/ 130695 w 432415"/>
              <a:gd name="connsiteY201" fmla="*/ 96058 h 703656"/>
              <a:gd name="connsiteX202" fmla="*/ 126384 w 432415"/>
              <a:gd name="connsiteY202" fmla="*/ 98444 h 703656"/>
              <a:gd name="connsiteX203" fmla="*/ 124383 w 432415"/>
              <a:gd name="connsiteY203" fmla="*/ 98752 h 703656"/>
              <a:gd name="connsiteX204" fmla="*/ 119303 w 432415"/>
              <a:gd name="connsiteY204" fmla="*/ 97598 h 703656"/>
              <a:gd name="connsiteX205" fmla="*/ 88669 w 432415"/>
              <a:gd name="connsiteY205" fmla="*/ 87361 h 703656"/>
              <a:gd name="connsiteX206" fmla="*/ 79818 w 432415"/>
              <a:gd name="connsiteY206" fmla="*/ 82665 h 703656"/>
              <a:gd name="connsiteX207" fmla="*/ 78817 w 432415"/>
              <a:gd name="connsiteY207" fmla="*/ 81819 h 703656"/>
              <a:gd name="connsiteX208" fmla="*/ 75969 w 432415"/>
              <a:gd name="connsiteY208" fmla="*/ 77893 h 703656"/>
              <a:gd name="connsiteX209" fmla="*/ 75584 w 432415"/>
              <a:gd name="connsiteY209" fmla="*/ 75353 h 703656"/>
              <a:gd name="connsiteX210" fmla="*/ 76739 w 432415"/>
              <a:gd name="connsiteY210" fmla="*/ 71967 h 703656"/>
              <a:gd name="connsiteX211" fmla="*/ 77124 w 432415"/>
              <a:gd name="connsiteY211" fmla="*/ 71197 h 703656"/>
              <a:gd name="connsiteX212" fmla="*/ 82512 w 432415"/>
              <a:gd name="connsiteY212" fmla="*/ 63654 h 703656"/>
              <a:gd name="connsiteX213" fmla="*/ 83358 w 432415"/>
              <a:gd name="connsiteY213" fmla="*/ 61114 h 703656"/>
              <a:gd name="connsiteX214" fmla="*/ 83358 w 432415"/>
              <a:gd name="connsiteY214" fmla="*/ 58266 h 703656"/>
              <a:gd name="connsiteX215" fmla="*/ 80279 w 432415"/>
              <a:gd name="connsiteY215" fmla="*/ 52108 h 703656"/>
              <a:gd name="connsiteX216" fmla="*/ 79972 w 432415"/>
              <a:gd name="connsiteY216" fmla="*/ 51185 h 703656"/>
              <a:gd name="connsiteX217" fmla="*/ 79433 w 432415"/>
              <a:gd name="connsiteY217" fmla="*/ 46105 h 703656"/>
              <a:gd name="connsiteX218" fmla="*/ 78971 w 432415"/>
              <a:gd name="connsiteY218" fmla="*/ 35945 h 703656"/>
              <a:gd name="connsiteX219" fmla="*/ 76046 w 432415"/>
              <a:gd name="connsiteY219" fmla="*/ 36176 h 703656"/>
              <a:gd name="connsiteX220" fmla="*/ 69581 w 432415"/>
              <a:gd name="connsiteY220" fmla="*/ 38331 h 703656"/>
              <a:gd name="connsiteX221" fmla="*/ 68349 w 432415"/>
              <a:gd name="connsiteY221" fmla="*/ 38485 h 703656"/>
              <a:gd name="connsiteX222" fmla="*/ 63269 w 432415"/>
              <a:gd name="connsiteY222" fmla="*/ 37946 h 703656"/>
              <a:gd name="connsiteX223" fmla="*/ 62499 w 432415"/>
              <a:gd name="connsiteY223" fmla="*/ 37715 h 703656"/>
              <a:gd name="connsiteX224" fmla="*/ 58574 w 432415"/>
              <a:gd name="connsiteY224" fmla="*/ 36022 h 703656"/>
              <a:gd name="connsiteX225" fmla="*/ 56958 w 432415"/>
              <a:gd name="connsiteY225" fmla="*/ 34175 h 703656"/>
              <a:gd name="connsiteX226" fmla="*/ 55803 w 432415"/>
              <a:gd name="connsiteY226" fmla="*/ 30249 h 703656"/>
              <a:gd name="connsiteX227" fmla="*/ 55880 w 432415"/>
              <a:gd name="connsiteY227" fmla="*/ 28402 h 703656"/>
              <a:gd name="connsiteX228" fmla="*/ 58112 w 432415"/>
              <a:gd name="connsiteY228" fmla="*/ 22783 h 703656"/>
              <a:gd name="connsiteX229" fmla="*/ 70966 w 432415"/>
              <a:gd name="connsiteY229" fmla="*/ 0 h 703656"/>
              <a:gd name="connsiteX230" fmla="*/ 45181 w 432415"/>
              <a:gd name="connsiteY230" fmla="*/ 13854 h 703656"/>
              <a:gd name="connsiteX231" fmla="*/ 47028 w 432415"/>
              <a:gd name="connsiteY231" fmla="*/ 18242 h 703656"/>
              <a:gd name="connsiteX232" fmla="*/ 47259 w 432415"/>
              <a:gd name="connsiteY232" fmla="*/ 19473 h 703656"/>
              <a:gd name="connsiteX233" fmla="*/ 46721 w 432415"/>
              <a:gd name="connsiteY233" fmla="*/ 31865 h 703656"/>
              <a:gd name="connsiteX234" fmla="*/ 41641 w 432415"/>
              <a:gd name="connsiteY234" fmla="*/ 54033 h 703656"/>
              <a:gd name="connsiteX235" fmla="*/ 41641 w 432415"/>
              <a:gd name="connsiteY235" fmla="*/ 61576 h 703656"/>
              <a:gd name="connsiteX236" fmla="*/ 41564 w 432415"/>
              <a:gd name="connsiteY236" fmla="*/ 62192 h 703656"/>
              <a:gd name="connsiteX237" fmla="*/ 39870 w 432415"/>
              <a:gd name="connsiteY237" fmla="*/ 70042 h 703656"/>
              <a:gd name="connsiteX238" fmla="*/ 35868 w 432415"/>
              <a:gd name="connsiteY238" fmla="*/ 83204 h 703656"/>
              <a:gd name="connsiteX239" fmla="*/ 30634 w 432415"/>
              <a:gd name="connsiteY239" fmla="*/ 94288 h 703656"/>
              <a:gd name="connsiteX240" fmla="*/ 28633 w 432415"/>
              <a:gd name="connsiteY240" fmla="*/ 101369 h 703656"/>
              <a:gd name="connsiteX241" fmla="*/ 28633 w 432415"/>
              <a:gd name="connsiteY241" fmla="*/ 109990 h 703656"/>
              <a:gd name="connsiteX242" fmla="*/ 28556 w 432415"/>
              <a:gd name="connsiteY242" fmla="*/ 110759 h 703656"/>
              <a:gd name="connsiteX243" fmla="*/ 22398 w 432415"/>
              <a:gd name="connsiteY243" fmla="*/ 132157 h 703656"/>
              <a:gd name="connsiteX244" fmla="*/ 19012 w 432415"/>
              <a:gd name="connsiteY244" fmla="*/ 142394 h 703656"/>
              <a:gd name="connsiteX245" fmla="*/ 18319 w 432415"/>
              <a:gd name="connsiteY245" fmla="*/ 143472 h 703656"/>
              <a:gd name="connsiteX246" fmla="*/ 2463 w 432415"/>
              <a:gd name="connsiteY246" fmla="*/ 159404 h 703656"/>
              <a:gd name="connsiteX247" fmla="*/ 3848 w 432415"/>
              <a:gd name="connsiteY247" fmla="*/ 158711 h 703656"/>
              <a:gd name="connsiteX248" fmla="*/ 5080 w 432415"/>
              <a:gd name="connsiteY248" fmla="*/ 158404 h 703656"/>
              <a:gd name="connsiteX249" fmla="*/ 12931 w 432415"/>
              <a:gd name="connsiteY249" fmla="*/ 158404 h 703656"/>
              <a:gd name="connsiteX250" fmla="*/ 14316 w 432415"/>
              <a:gd name="connsiteY250" fmla="*/ 158788 h 703656"/>
              <a:gd name="connsiteX251" fmla="*/ 18242 w 432415"/>
              <a:gd name="connsiteY251" fmla="*/ 161021 h 703656"/>
              <a:gd name="connsiteX252" fmla="*/ 22860 w 432415"/>
              <a:gd name="connsiteY252" fmla="*/ 164561 h 703656"/>
              <a:gd name="connsiteX253" fmla="*/ 28094 w 432415"/>
              <a:gd name="connsiteY253" fmla="*/ 164561 h 703656"/>
              <a:gd name="connsiteX254" fmla="*/ 30557 w 432415"/>
              <a:gd name="connsiteY254" fmla="*/ 166024 h 703656"/>
              <a:gd name="connsiteX255" fmla="*/ 34329 w 432415"/>
              <a:gd name="connsiteY255" fmla="*/ 172951 h 703656"/>
              <a:gd name="connsiteX256" fmla="*/ 36869 w 432415"/>
              <a:gd name="connsiteY256" fmla="*/ 175491 h 703656"/>
              <a:gd name="connsiteX257" fmla="*/ 41564 w 432415"/>
              <a:gd name="connsiteY257" fmla="*/ 181341 h 703656"/>
              <a:gd name="connsiteX258" fmla="*/ 41948 w 432415"/>
              <a:gd name="connsiteY258" fmla="*/ 181956 h 703656"/>
              <a:gd name="connsiteX259" fmla="*/ 46413 w 432415"/>
              <a:gd name="connsiteY259" fmla="*/ 192116 h 703656"/>
              <a:gd name="connsiteX260" fmla="*/ 46644 w 432415"/>
              <a:gd name="connsiteY260" fmla="*/ 193348 h 703656"/>
              <a:gd name="connsiteX261" fmla="*/ 46105 w 432415"/>
              <a:gd name="connsiteY261" fmla="*/ 215823 h 703656"/>
              <a:gd name="connsiteX262" fmla="*/ 45951 w 432415"/>
              <a:gd name="connsiteY262" fmla="*/ 216516 h 703656"/>
              <a:gd name="connsiteX263" fmla="*/ 38639 w 432415"/>
              <a:gd name="connsiteY263" fmla="*/ 241300 h 703656"/>
              <a:gd name="connsiteX264" fmla="*/ 29479 w 432415"/>
              <a:gd name="connsiteY264" fmla="*/ 259234 h 703656"/>
              <a:gd name="connsiteX265" fmla="*/ 28864 w 432415"/>
              <a:gd name="connsiteY265" fmla="*/ 260081 h 703656"/>
              <a:gd name="connsiteX266" fmla="*/ 14239 w 432415"/>
              <a:gd name="connsiteY266" fmla="*/ 273012 h 703656"/>
              <a:gd name="connsiteX267" fmla="*/ 8852 w 432415"/>
              <a:gd name="connsiteY267" fmla="*/ 276629 h 703656"/>
              <a:gd name="connsiteX268" fmla="*/ 6619 w 432415"/>
              <a:gd name="connsiteY268" fmla="*/ 277014 h 703656"/>
              <a:gd name="connsiteX269" fmla="*/ 462 w 432415"/>
              <a:gd name="connsiteY269" fmla="*/ 275551 h 703656"/>
              <a:gd name="connsiteX270" fmla="*/ 0 w 432415"/>
              <a:gd name="connsiteY270" fmla="*/ 293716 h 703656"/>
              <a:gd name="connsiteX271" fmla="*/ 8313 w 432415"/>
              <a:gd name="connsiteY271" fmla="*/ 296949 h 703656"/>
              <a:gd name="connsiteX272" fmla="*/ 9005 w 432415"/>
              <a:gd name="connsiteY272" fmla="*/ 297026 h 70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</a:cxnLst>
            <a:rect l="l" t="t" r="r" b="b"/>
            <a:pathLst>
              <a:path w="432415" h="703656">
                <a:moveTo>
                  <a:pt x="9005" y="297026"/>
                </a:moveTo>
                <a:lnTo>
                  <a:pt x="12007" y="299027"/>
                </a:lnTo>
                <a:lnTo>
                  <a:pt x="22783" y="301721"/>
                </a:lnTo>
                <a:lnTo>
                  <a:pt x="43565" y="311496"/>
                </a:lnTo>
                <a:cubicBezTo>
                  <a:pt x="44027" y="311727"/>
                  <a:pt x="44412" y="312035"/>
                  <a:pt x="44642" y="312420"/>
                </a:cubicBezTo>
                <a:lnTo>
                  <a:pt x="49722" y="319732"/>
                </a:lnTo>
                <a:lnTo>
                  <a:pt x="55649" y="326121"/>
                </a:lnTo>
                <a:lnTo>
                  <a:pt x="68888" y="329276"/>
                </a:lnTo>
                <a:cubicBezTo>
                  <a:pt x="69735" y="329507"/>
                  <a:pt x="70350" y="330046"/>
                  <a:pt x="70735" y="330739"/>
                </a:cubicBezTo>
                <a:lnTo>
                  <a:pt x="72121" y="333125"/>
                </a:lnTo>
                <a:lnTo>
                  <a:pt x="79664" y="333664"/>
                </a:lnTo>
                <a:cubicBezTo>
                  <a:pt x="80125" y="333664"/>
                  <a:pt x="80587" y="333818"/>
                  <a:pt x="80972" y="334125"/>
                </a:cubicBezTo>
                <a:lnTo>
                  <a:pt x="87130" y="338051"/>
                </a:lnTo>
                <a:cubicBezTo>
                  <a:pt x="87822" y="338513"/>
                  <a:pt x="88284" y="339128"/>
                  <a:pt x="88361" y="339975"/>
                </a:cubicBezTo>
                <a:lnTo>
                  <a:pt x="91055" y="355754"/>
                </a:lnTo>
                <a:lnTo>
                  <a:pt x="100984" y="370917"/>
                </a:lnTo>
                <a:lnTo>
                  <a:pt x="166101" y="400935"/>
                </a:lnTo>
                <a:lnTo>
                  <a:pt x="182880" y="413019"/>
                </a:lnTo>
                <a:cubicBezTo>
                  <a:pt x="183958" y="413789"/>
                  <a:pt x="184342" y="415252"/>
                  <a:pt x="183804" y="416483"/>
                </a:cubicBezTo>
                <a:lnTo>
                  <a:pt x="180956" y="422718"/>
                </a:lnTo>
                <a:lnTo>
                  <a:pt x="181495" y="424103"/>
                </a:lnTo>
                <a:lnTo>
                  <a:pt x="188114" y="433955"/>
                </a:lnTo>
                <a:lnTo>
                  <a:pt x="189422" y="436495"/>
                </a:lnTo>
                <a:cubicBezTo>
                  <a:pt x="189884" y="437342"/>
                  <a:pt x="189807" y="438419"/>
                  <a:pt x="189268" y="439266"/>
                </a:cubicBezTo>
                <a:lnTo>
                  <a:pt x="186805" y="443192"/>
                </a:lnTo>
                <a:lnTo>
                  <a:pt x="185189" y="461125"/>
                </a:lnTo>
                <a:cubicBezTo>
                  <a:pt x="185112" y="461972"/>
                  <a:pt x="184650" y="462665"/>
                  <a:pt x="184035" y="463127"/>
                </a:cubicBezTo>
                <a:lnTo>
                  <a:pt x="180109" y="465975"/>
                </a:lnTo>
                <a:cubicBezTo>
                  <a:pt x="179801" y="466205"/>
                  <a:pt x="179493" y="466282"/>
                  <a:pt x="179185" y="466436"/>
                </a:cubicBezTo>
                <a:lnTo>
                  <a:pt x="160097" y="471516"/>
                </a:lnTo>
                <a:lnTo>
                  <a:pt x="154478" y="472132"/>
                </a:lnTo>
                <a:lnTo>
                  <a:pt x="151168" y="473518"/>
                </a:lnTo>
                <a:lnTo>
                  <a:pt x="146012" y="477135"/>
                </a:lnTo>
                <a:lnTo>
                  <a:pt x="138930" y="484755"/>
                </a:lnTo>
                <a:lnTo>
                  <a:pt x="131541" y="490528"/>
                </a:lnTo>
                <a:lnTo>
                  <a:pt x="129463" y="492991"/>
                </a:lnTo>
                <a:lnTo>
                  <a:pt x="128462" y="506768"/>
                </a:lnTo>
                <a:lnTo>
                  <a:pt x="135621" y="529859"/>
                </a:lnTo>
                <a:cubicBezTo>
                  <a:pt x="135775" y="530321"/>
                  <a:pt x="135775" y="530860"/>
                  <a:pt x="135698" y="531322"/>
                </a:cubicBezTo>
                <a:lnTo>
                  <a:pt x="133542" y="541174"/>
                </a:lnTo>
                <a:lnTo>
                  <a:pt x="133542" y="546485"/>
                </a:lnTo>
                <a:lnTo>
                  <a:pt x="134620" y="553951"/>
                </a:lnTo>
                <a:lnTo>
                  <a:pt x="141855" y="578273"/>
                </a:lnTo>
                <a:cubicBezTo>
                  <a:pt x="141932" y="578504"/>
                  <a:pt x="141932" y="578812"/>
                  <a:pt x="141932" y="579043"/>
                </a:cubicBezTo>
                <a:lnTo>
                  <a:pt x="141932" y="595361"/>
                </a:lnTo>
                <a:lnTo>
                  <a:pt x="144164" y="613833"/>
                </a:lnTo>
                <a:lnTo>
                  <a:pt x="146319" y="620299"/>
                </a:lnTo>
                <a:lnTo>
                  <a:pt x="148706" y="624532"/>
                </a:lnTo>
                <a:lnTo>
                  <a:pt x="152015" y="627842"/>
                </a:lnTo>
                <a:lnTo>
                  <a:pt x="167332" y="634923"/>
                </a:lnTo>
                <a:lnTo>
                  <a:pt x="180109" y="643621"/>
                </a:lnTo>
                <a:cubicBezTo>
                  <a:pt x="180263" y="643698"/>
                  <a:pt x="180417" y="643851"/>
                  <a:pt x="180571" y="644005"/>
                </a:cubicBezTo>
                <a:lnTo>
                  <a:pt x="193194" y="657167"/>
                </a:lnTo>
                <a:lnTo>
                  <a:pt x="231294" y="638387"/>
                </a:lnTo>
                <a:lnTo>
                  <a:pt x="247996" y="633153"/>
                </a:lnTo>
                <a:lnTo>
                  <a:pt x="268701" y="625841"/>
                </a:lnTo>
                <a:cubicBezTo>
                  <a:pt x="268932" y="625764"/>
                  <a:pt x="269163" y="625687"/>
                  <a:pt x="269471" y="625687"/>
                </a:cubicBezTo>
                <a:lnTo>
                  <a:pt x="277938" y="625148"/>
                </a:lnTo>
                <a:lnTo>
                  <a:pt x="283172" y="625148"/>
                </a:lnTo>
                <a:cubicBezTo>
                  <a:pt x="283864" y="625148"/>
                  <a:pt x="284480" y="625379"/>
                  <a:pt x="285019" y="625841"/>
                </a:cubicBezTo>
                <a:lnTo>
                  <a:pt x="292870" y="632614"/>
                </a:lnTo>
                <a:lnTo>
                  <a:pt x="306801" y="643159"/>
                </a:lnTo>
                <a:cubicBezTo>
                  <a:pt x="307109" y="643390"/>
                  <a:pt x="307340" y="643621"/>
                  <a:pt x="307494" y="643928"/>
                </a:cubicBezTo>
                <a:lnTo>
                  <a:pt x="318039" y="661093"/>
                </a:lnTo>
                <a:lnTo>
                  <a:pt x="326275" y="669328"/>
                </a:lnTo>
                <a:lnTo>
                  <a:pt x="330893" y="672330"/>
                </a:lnTo>
                <a:cubicBezTo>
                  <a:pt x="331124" y="672484"/>
                  <a:pt x="331278" y="672638"/>
                  <a:pt x="331431" y="672792"/>
                </a:cubicBezTo>
                <a:lnTo>
                  <a:pt x="335973" y="677872"/>
                </a:lnTo>
                <a:cubicBezTo>
                  <a:pt x="336204" y="678103"/>
                  <a:pt x="336358" y="678411"/>
                  <a:pt x="336512" y="678796"/>
                </a:cubicBezTo>
                <a:lnTo>
                  <a:pt x="338744" y="684953"/>
                </a:lnTo>
                <a:cubicBezTo>
                  <a:pt x="338898" y="685261"/>
                  <a:pt x="338898" y="685646"/>
                  <a:pt x="338898" y="685954"/>
                </a:cubicBezTo>
                <a:lnTo>
                  <a:pt x="338436" y="703657"/>
                </a:lnTo>
                <a:lnTo>
                  <a:pt x="343978" y="702349"/>
                </a:lnTo>
                <a:lnTo>
                  <a:pt x="346902" y="700347"/>
                </a:lnTo>
                <a:lnTo>
                  <a:pt x="354522" y="693805"/>
                </a:lnTo>
                <a:cubicBezTo>
                  <a:pt x="354830" y="693574"/>
                  <a:pt x="355215" y="693343"/>
                  <a:pt x="355600" y="693266"/>
                </a:cubicBezTo>
                <a:lnTo>
                  <a:pt x="359525" y="692111"/>
                </a:lnTo>
                <a:cubicBezTo>
                  <a:pt x="359833" y="692035"/>
                  <a:pt x="360218" y="691958"/>
                  <a:pt x="360526" y="692035"/>
                </a:cubicBezTo>
                <a:lnTo>
                  <a:pt x="372918" y="693189"/>
                </a:lnTo>
                <a:lnTo>
                  <a:pt x="382308" y="692650"/>
                </a:lnTo>
                <a:lnTo>
                  <a:pt x="390544" y="690110"/>
                </a:lnTo>
                <a:lnTo>
                  <a:pt x="397779" y="684953"/>
                </a:lnTo>
                <a:lnTo>
                  <a:pt x="402859" y="679335"/>
                </a:lnTo>
                <a:lnTo>
                  <a:pt x="406477" y="671176"/>
                </a:lnTo>
                <a:lnTo>
                  <a:pt x="407555" y="662016"/>
                </a:lnTo>
                <a:cubicBezTo>
                  <a:pt x="407555" y="661862"/>
                  <a:pt x="407631" y="661631"/>
                  <a:pt x="407708" y="661478"/>
                </a:cubicBezTo>
                <a:lnTo>
                  <a:pt x="408863" y="658091"/>
                </a:lnTo>
                <a:cubicBezTo>
                  <a:pt x="409248" y="656936"/>
                  <a:pt x="410325" y="656167"/>
                  <a:pt x="411557" y="656167"/>
                </a:cubicBezTo>
                <a:lnTo>
                  <a:pt x="413250" y="656167"/>
                </a:lnTo>
                <a:cubicBezTo>
                  <a:pt x="413558" y="656167"/>
                  <a:pt x="413866" y="656244"/>
                  <a:pt x="414174" y="656321"/>
                </a:cubicBezTo>
                <a:lnTo>
                  <a:pt x="417253" y="657321"/>
                </a:lnTo>
                <a:lnTo>
                  <a:pt x="421409" y="657706"/>
                </a:lnTo>
                <a:lnTo>
                  <a:pt x="423102" y="654935"/>
                </a:lnTo>
                <a:lnTo>
                  <a:pt x="428029" y="640619"/>
                </a:lnTo>
                <a:lnTo>
                  <a:pt x="428952" y="636847"/>
                </a:lnTo>
                <a:lnTo>
                  <a:pt x="428413" y="630536"/>
                </a:lnTo>
                <a:lnTo>
                  <a:pt x="425104" y="618067"/>
                </a:lnTo>
                <a:lnTo>
                  <a:pt x="423872" y="606367"/>
                </a:lnTo>
                <a:lnTo>
                  <a:pt x="423872" y="597670"/>
                </a:lnTo>
                <a:cubicBezTo>
                  <a:pt x="423872" y="597362"/>
                  <a:pt x="423949" y="597054"/>
                  <a:pt x="424026" y="596746"/>
                </a:cubicBezTo>
                <a:lnTo>
                  <a:pt x="424026" y="596669"/>
                </a:lnTo>
                <a:lnTo>
                  <a:pt x="420793" y="593359"/>
                </a:lnTo>
                <a:cubicBezTo>
                  <a:pt x="420485" y="593051"/>
                  <a:pt x="420255" y="592667"/>
                  <a:pt x="420101" y="592282"/>
                </a:cubicBezTo>
                <a:lnTo>
                  <a:pt x="416175" y="581044"/>
                </a:lnTo>
                <a:lnTo>
                  <a:pt x="409325" y="536094"/>
                </a:lnTo>
                <a:cubicBezTo>
                  <a:pt x="409248" y="535555"/>
                  <a:pt x="409325" y="535016"/>
                  <a:pt x="409556" y="534555"/>
                </a:cubicBezTo>
                <a:lnTo>
                  <a:pt x="412942" y="526704"/>
                </a:lnTo>
                <a:cubicBezTo>
                  <a:pt x="413096" y="526319"/>
                  <a:pt x="413327" y="526011"/>
                  <a:pt x="413635" y="525703"/>
                </a:cubicBezTo>
                <a:lnTo>
                  <a:pt x="422872" y="517544"/>
                </a:lnTo>
                <a:lnTo>
                  <a:pt x="427721" y="508924"/>
                </a:lnTo>
                <a:cubicBezTo>
                  <a:pt x="427875" y="508693"/>
                  <a:pt x="428029" y="508462"/>
                  <a:pt x="428182" y="508308"/>
                </a:cubicBezTo>
                <a:lnTo>
                  <a:pt x="432416" y="504074"/>
                </a:lnTo>
                <a:lnTo>
                  <a:pt x="432416" y="503151"/>
                </a:lnTo>
                <a:lnTo>
                  <a:pt x="430722" y="500149"/>
                </a:lnTo>
                <a:lnTo>
                  <a:pt x="425950" y="495377"/>
                </a:lnTo>
                <a:cubicBezTo>
                  <a:pt x="425796" y="495223"/>
                  <a:pt x="425719" y="495069"/>
                  <a:pt x="425566" y="494915"/>
                </a:cubicBezTo>
                <a:lnTo>
                  <a:pt x="406477" y="465667"/>
                </a:lnTo>
                <a:lnTo>
                  <a:pt x="388774" y="446347"/>
                </a:lnTo>
                <a:lnTo>
                  <a:pt x="353445" y="419331"/>
                </a:lnTo>
                <a:lnTo>
                  <a:pt x="343054" y="414944"/>
                </a:lnTo>
                <a:lnTo>
                  <a:pt x="326352" y="404630"/>
                </a:lnTo>
                <a:cubicBezTo>
                  <a:pt x="325890" y="404322"/>
                  <a:pt x="325505" y="403937"/>
                  <a:pt x="325274" y="403475"/>
                </a:cubicBezTo>
                <a:lnTo>
                  <a:pt x="318501" y="389390"/>
                </a:lnTo>
                <a:lnTo>
                  <a:pt x="311496" y="375920"/>
                </a:lnTo>
                <a:lnTo>
                  <a:pt x="305416" y="370840"/>
                </a:lnTo>
                <a:lnTo>
                  <a:pt x="302337" y="369301"/>
                </a:lnTo>
                <a:cubicBezTo>
                  <a:pt x="302106" y="369224"/>
                  <a:pt x="301952" y="369070"/>
                  <a:pt x="301798" y="368916"/>
                </a:cubicBezTo>
                <a:lnTo>
                  <a:pt x="297873" y="365529"/>
                </a:lnTo>
                <a:cubicBezTo>
                  <a:pt x="297565" y="365298"/>
                  <a:pt x="297334" y="364990"/>
                  <a:pt x="297180" y="364682"/>
                </a:cubicBezTo>
                <a:lnTo>
                  <a:pt x="295487" y="361296"/>
                </a:lnTo>
                <a:cubicBezTo>
                  <a:pt x="295410" y="361065"/>
                  <a:pt x="295333" y="360834"/>
                  <a:pt x="295256" y="360603"/>
                </a:cubicBezTo>
                <a:lnTo>
                  <a:pt x="294101" y="354984"/>
                </a:lnTo>
                <a:lnTo>
                  <a:pt x="294024" y="349750"/>
                </a:lnTo>
                <a:lnTo>
                  <a:pt x="290253" y="334048"/>
                </a:lnTo>
                <a:lnTo>
                  <a:pt x="285327" y="323657"/>
                </a:lnTo>
                <a:cubicBezTo>
                  <a:pt x="285250" y="323504"/>
                  <a:pt x="285173" y="323273"/>
                  <a:pt x="285096" y="323119"/>
                </a:cubicBezTo>
                <a:lnTo>
                  <a:pt x="283402" y="315807"/>
                </a:lnTo>
                <a:cubicBezTo>
                  <a:pt x="283325" y="315576"/>
                  <a:pt x="283325" y="315422"/>
                  <a:pt x="283325" y="315191"/>
                </a:cubicBezTo>
                <a:lnTo>
                  <a:pt x="283325" y="310727"/>
                </a:lnTo>
                <a:cubicBezTo>
                  <a:pt x="283325" y="310496"/>
                  <a:pt x="283325" y="310265"/>
                  <a:pt x="283402" y="310111"/>
                </a:cubicBezTo>
                <a:lnTo>
                  <a:pt x="284788" y="303953"/>
                </a:lnTo>
                <a:lnTo>
                  <a:pt x="282094" y="299874"/>
                </a:lnTo>
                <a:cubicBezTo>
                  <a:pt x="281632" y="299181"/>
                  <a:pt x="281478" y="298258"/>
                  <a:pt x="281786" y="297411"/>
                </a:cubicBezTo>
                <a:lnTo>
                  <a:pt x="282941" y="294024"/>
                </a:lnTo>
                <a:lnTo>
                  <a:pt x="290869" y="275782"/>
                </a:lnTo>
                <a:lnTo>
                  <a:pt x="296795" y="266623"/>
                </a:lnTo>
                <a:lnTo>
                  <a:pt x="296487" y="266161"/>
                </a:lnTo>
                <a:lnTo>
                  <a:pt x="293870" y="264853"/>
                </a:lnTo>
                <a:lnTo>
                  <a:pt x="285635" y="259003"/>
                </a:lnTo>
                <a:cubicBezTo>
                  <a:pt x="285327" y="258772"/>
                  <a:pt x="285096" y="258541"/>
                  <a:pt x="284942" y="258310"/>
                </a:cubicBezTo>
                <a:lnTo>
                  <a:pt x="282402" y="254462"/>
                </a:lnTo>
                <a:lnTo>
                  <a:pt x="281786" y="254462"/>
                </a:lnTo>
                <a:lnTo>
                  <a:pt x="277861" y="256386"/>
                </a:lnTo>
                <a:cubicBezTo>
                  <a:pt x="277707" y="256463"/>
                  <a:pt x="277476" y="256540"/>
                  <a:pt x="277322" y="256617"/>
                </a:cubicBezTo>
                <a:lnTo>
                  <a:pt x="268316" y="258849"/>
                </a:lnTo>
                <a:cubicBezTo>
                  <a:pt x="267855" y="258926"/>
                  <a:pt x="267470" y="258926"/>
                  <a:pt x="267008" y="258849"/>
                </a:cubicBezTo>
                <a:lnTo>
                  <a:pt x="259696" y="257156"/>
                </a:lnTo>
                <a:lnTo>
                  <a:pt x="253153" y="254770"/>
                </a:lnTo>
                <a:cubicBezTo>
                  <a:pt x="252692" y="254616"/>
                  <a:pt x="252230" y="254308"/>
                  <a:pt x="251922" y="253923"/>
                </a:cubicBezTo>
                <a:lnTo>
                  <a:pt x="249690" y="251075"/>
                </a:lnTo>
                <a:cubicBezTo>
                  <a:pt x="249459" y="250844"/>
                  <a:pt x="249305" y="250536"/>
                  <a:pt x="249228" y="250228"/>
                </a:cubicBezTo>
                <a:lnTo>
                  <a:pt x="248073" y="246842"/>
                </a:lnTo>
                <a:cubicBezTo>
                  <a:pt x="247842" y="246149"/>
                  <a:pt x="247919" y="245456"/>
                  <a:pt x="248150" y="244841"/>
                </a:cubicBezTo>
                <a:lnTo>
                  <a:pt x="254770" y="229754"/>
                </a:lnTo>
                <a:lnTo>
                  <a:pt x="246919" y="227445"/>
                </a:lnTo>
                <a:lnTo>
                  <a:pt x="236682" y="227445"/>
                </a:lnTo>
                <a:cubicBezTo>
                  <a:pt x="236066" y="227445"/>
                  <a:pt x="235450" y="227214"/>
                  <a:pt x="234988" y="226907"/>
                </a:cubicBezTo>
                <a:lnTo>
                  <a:pt x="230524" y="223520"/>
                </a:lnTo>
                <a:lnTo>
                  <a:pt x="214053" y="209358"/>
                </a:lnTo>
                <a:lnTo>
                  <a:pt x="205971" y="199121"/>
                </a:lnTo>
                <a:lnTo>
                  <a:pt x="191347" y="187190"/>
                </a:lnTo>
                <a:lnTo>
                  <a:pt x="186421" y="185266"/>
                </a:lnTo>
                <a:lnTo>
                  <a:pt x="182803" y="184804"/>
                </a:lnTo>
                <a:lnTo>
                  <a:pt x="178801" y="185805"/>
                </a:lnTo>
                <a:cubicBezTo>
                  <a:pt x="178493" y="185882"/>
                  <a:pt x="178108" y="185882"/>
                  <a:pt x="177800" y="185882"/>
                </a:cubicBezTo>
                <a:lnTo>
                  <a:pt x="172720" y="185343"/>
                </a:lnTo>
                <a:cubicBezTo>
                  <a:pt x="172258" y="185266"/>
                  <a:pt x="171796" y="185112"/>
                  <a:pt x="171412" y="184881"/>
                </a:cubicBezTo>
                <a:lnTo>
                  <a:pt x="160482" y="177261"/>
                </a:lnTo>
                <a:lnTo>
                  <a:pt x="154401" y="175260"/>
                </a:lnTo>
                <a:lnTo>
                  <a:pt x="149860" y="174798"/>
                </a:lnTo>
                <a:lnTo>
                  <a:pt x="145935" y="176569"/>
                </a:lnTo>
                <a:lnTo>
                  <a:pt x="143472" y="179031"/>
                </a:lnTo>
                <a:lnTo>
                  <a:pt x="137160" y="184727"/>
                </a:lnTo>
                <a:cubicBezTo>
                  <a:pt x="136390" y="185420"/>
                  <a:pt x="135313" y="185651"/>
                  <a:pt x="134312" y="185266"/>
                </a:cubicBezTo>
                <a:lnTo>
                  <a:pt x="127924" y="183034"/>
                </a:lnTo>
                <a:lnTo>
                  <a:pt x="121843" y="188191"/>
                </a:lnTo>
                <a:cubicBezTo>
                  <a:pt x="120919" y="188961"/>
                  <a:pt x="119611" y="189038"/>
                  <a:pt x="118533" y="188422"/>
                </a:cubicBezTo>
                <a:cubicBezTo>
                  <a:pt x="117533" y="187806"/>
                  <a:pt x="116994" y="186574"/>
                  <a:pt x="117225" y="185343"/>
                </a:cubicBezTo>
                <a:lnTo>
                  <a:pt x="121150" y="168487"/>
                </a:lnTo>
                <a:cubicBezTo>
                  <a:pt x="121227" y="168179"/>
                  <a:pt x="121304" y="167871"/>
                  <a:pt x="121535" y="167640"/>
                </a:cubicBezTo>
                <a:lnTo>
                  <a:pt x="123998" y="163714"/>
                </a:lnTo>
                <a:lnTo>
                  <a:pt x="125076" y="152015"/>
                </a:lnTo>
                <a:lnTo>
                  <a:pt x="126846" y="144318"/>
                </a:lnTo>
                <a:lnTo>
                  <a:pt x="130848" y="132234"/>
                </a:lnTo>
                <a:lnTo>
                  <a:pt x="131772" y="126923"/>
                </a:lnTo>
                <a:lnTo>
                  <a:pt x="130156" y="118456"/>
                </a:lnTo>
                <a:cubicBezTo>
                  <a:pt x="130079" y="118071"/>
                  <a:pt x="130079" y="117687"/>
                  <a:pt x="130156" y="117302"/>
                </a:cubicBezTo>
                <a:lnTo>
                  <a:pt x="133004" y="104910"/>
                </a:lnTo>
                <a:cubicBezTo>
                  <a:pt x="133081" y="104756"/>
                  <a:pt x="133081" y="104525"/>
                  <a:pt x="133158" y="104371"/>
                </a:cubicBezTo>
                <a:lnTo>
                  <a:pt x="135621" y="98906"/>
                </a:lnTo>
                <a:lnTo>
                  <a:pt x="135390" y="96366"/>
                </a:lnTo>
                <a:lnTo>
                  <a:pt x="130695" y="96058"/>
                </a:lnTo>
                <a:lnTo>
                  <a:pt x="126384" y="98444"/>
                </a:lnTo>
                <a:cubicBezTo>
                  <a:pt x="125768" y="98752"/>
                  <a:pt x="125076" y="98906"/>
                  <a:pt x="124383" y="98752"/>
                </a:cubicBezTo>
                <a:lnTo>
                  <a:pt x="119303" y="97598"/>
                </a:lnTo>
                <a:lnTo>
                  <a:pt x="88669" y="87361"/>
                </a:lnTo>
                <a:lnTo>
                  <a:pt x="79818" y="82665"/>
                </a:lnTo>
                <a:cubicBezTo>
                  <a:pt x="79433" y="82434"/>
                  <a:pt x="79125" y="82204"/>
                  <a:pt x="78817" y="81819"/>
                </a:cubicBezTo>
                <a:lnTo>
                  <a:pt x="75969" y="77893"/>
                </a:lnTo>
                <a:cubicBezTo>
                  <a:pt x="75430" y="77201"/>
                  <a:pt x="75276" y="76200"/>
                  <a:pt x="75584" y="75353"/>
                </a:cubicBezTo>
                <a:lnTo>
                  <a:pt x="76739" y="71967"/>
                </a:lnTo>
                <a:cubicBezTo>
                  <a:pt x="76816" y="71736"/>
                  <a:pt x="76970" y="71428"/>
                  <a:pt x="77124" y="71197"/>
                </a:cubicBezTo>
                <a:lnTo>
                  <a:pt x="82512" y="63654"/>
                </a:lnTo>
                <a:lnTo>
                  <a:pt x="83358" y="61114"/>
                </a:lnTo>
                <a:lnTo>
                  <a:pt x="83358" y="58266"/>
                </a:lnTo>
                <a:lnTo>
                  <a:pt x="80279" y="52108"/>
                </a:lnTo>
                <a:cubicBezTo>
                  <a:pt x="80125" y="51801"/>
                  <a:pt x="80049" y="51493"/>
                  <a:pt x="79972" y="51185"/>
                </a:cubicBezTo>
                <a:lnTo>
                  <a:pt x="79433" y="46105"/>
                </a:lnTo>
                <a:lnTo>
                  <a:pt x="78971" y="35945"/>
                </a:lnTo>
                <a:lnTo>
                  <a:pt x="76046" y="36176"/>
                </a:lnTo>
                <a:lnTo>
                  <a:pt x="69581" y="38331"/>
                </a:lnTo>
                <a:cubicBezTo>
                  <a:pt x="69196" y="38485"/>
                  <a:pt x="68811" y="38485"/>
                  <a:pt x="68349" y="38485"/>
                </a:cubicBezTo>
                <a:lnTo>
                  <a:pt x="63269" y="37946"/>
                </a:lnTo>
                <a:cubicBezTo>
                  <a:pt x="62961" y="37946"/>
                  <a:pt x="62730" y="37869"/>
                  <a:pt x="62499" y="37715"/>
                </a:cubicBezTo>
                <a:lnTo>
                  <a:pt x="58574" y="36022"/>
                </a:lnTo>
                <a:cubicBezTo>
                  <a:pt x="57804" y="35714"/>
                  <a:pt x="57189" y="35021"/>
                  <a:pt x="56958" y="34175"/>
                </a:cubicBezTo>
                <a:lnTo>
                  <a:pt x="55803" y="30249"/>
                </a:lnTo>
                <a:cubicBezTo>
                  <a:pt x="55649" y="29633"/>
                  <a:pt x="55649" y="29017"/>
                  <a:pt x="55880" y="28402"/>
                </a:cubicBezTo>
                <a:lnTo>
                  <a:pt x="58112" y="22783"/>
                </a:lnTo>
                <a:lnTo>
                  <a:pt x="70966" y="0"/>
                </a:lnTo>
                <a:lnTo>
                  <a:pt x="45181" y="13854"/>
                </a:lnTo>
                <a:lnTo>
                  <a:pt x="47028" y="18242"/>
                </a:lnTo>
                <a:cubicBezTo>
                  <a:pt x="47182" y="18627"/>
                  <a:pt x="47259" y="19012"/>
                  <a:pt x="47259" y="19473"/>
                </a:cubicBezTo>
                <a:lnTo>
                  <a:pt x="46721" y="31865"/>
                </a:lnTo>
                <a:lnTo>
                  <a:pt x="41641" y="54033"/>
                </a:lnTo>
                <a:lnTo>
                  <a:pt x="41641" y="61576"/>
                </a:lnTo>
                <a:cubicBezTo>
                  <a:pt x="41641" y="61807"/>
                  <a:pt x="41641" y="61961"/>
                  <a:pt x="41564" y="62192"/>
                </a:cubicBezTo>
                <a:lnTo>
                  <a:pt x="39870" y="70042"/>
                </a:lnTo>
                <a:lnTo>
                  <a:pt x="35868" y="83204"/>
                </a:lnTo>
                <a:lnTo>
                  <a:pt x="30634" y="94288"/>
                </a:lnTo>
                <a:lnTo>
                  <a:pt x="28633" y="101369"/>
                </a:lnTo>
                <a:lnTo>
                  <a:pt x="28633" y="109990"/>
                </a:lnTo>
                <a:cubicBezTo>
                  <a:pt x="28633" y="110221"/>
                  <a:pt x="28633" y="110528"/>
                  <a:pt x="28556" y="110759"/>
                </a:cubicBezTo>
                <a:lnTo>
                  <a:pt x="22398" y="132157"/>
                </a:lnTo>
                <a:lnTo>
                  <a:pt x="19012" y="142394"/>
                </a:lnTo>
                <a:cubicBezTo>
                  <a:pt x="18858" y="142779"/>
                  <a:pt x="18627" y="143164"/>
                  <a:pt x="18319" y="143472"/>
                </a:cubicBezTo>
                <a:lnTo>
                  <a:pt x="2463" y="159404"/>
                </a:lnTo>
                <a:lnTo>
                  <a:pt x="3848" y="158711"/>
                </a:lnTo>
                <a:cubicBezTo>
                  <a:pt x="4233" y="158481"/>
                  <a:pt x="4695" y="158404"/>
                  <a:pt x="5080" y="158404"/>
                </a:cubicBezTo>
                <a:lnTo>
                  <a:pt x="12931" y="158404"/>
                </a:lnTo>
                <a:cubicBezTo>
                  <a:pt x="13393" y="158404"/>
                  <a:pt x="13931" y="158558"/>
                  <a:pt x="14316" y="158788"/>
                </a:cubicBezTo>
                <a:lnTo>
                  <a:pt x="18242" y="161021"/>
                </a:lnTo>
                <a:lnTo>
                  <a:pt x="22860" y="164561"/>
                </a:lnTo>
                <a:lnTo>
                  <a:pt x="28094" y="164561"/>
                </a:lnTo>
                <a:cubicBezTo>
                  <a:pt x="29095" y="164561"/>
                  <a:pt x="30095" y="165100"/>
                  <a:pt x="30557" y="166024"/>
                </a:cubicBezTo>
                <a:lnTo>
                  <a:pt x="34329" y="172951"/>
                </a:lnTo>
                <a:lnTo>
                  <a:pt x="36869" y="175491"/>
                </a:lnTo>
                <a:lnTo>
                  <a:pt x="41564" y="181341"/>
                </a:lnTo>
                <a:cubicBezTo>
                  <a:pt x="41718" y="181495"/>
                  <a:pt x="41872" y="181725"/>
                  <a:pt x="41948" y="181956"/>
                </a:cubicBezTo>
                <a:lnTo>
                  <a:pt x="46413" y="192116"/>
                </a:lnTo>
                <a:cubicBezTo>
                  <a:pt x="46567" y="192501"/>
                  <a:pt x="46644" y="192886"/>
                  <a:pt x="46644" y="193348"/>
                </a:cubicBezTo>
                <a:lnTo>
                  <a:pt x="46105" y="215823"/>
                </a:lnTo>
                <a:cubicBezTo>
                  <a:pt x="46105" y="216054"/>
                  <a:pt x="46028" y="216285"/>
                  <a:pt x="45951" y="216516"/>
                </a:cubicBezTo>
                <a:lnTo>
                  <a:pt x="38639" y="241300"/>
                </a:lnTo>
                <a:lnTo>
                  <a:pt x="29479" y="259234"/>
                </a:lnTo>
                <a:cubicBezTo>
                  <a:pt x="29325" y="259542"/>
                  <a:pt x="29095" y="259850"/>
                  <a:pt x="28864" y="260081"/>
                </a:cubicBezTo>
                <a:lnTo>
                  <a:pt x="14239" y="273012"/>
                </a:lnTo>
                <a:lnTo>
                  <a:pt x="8852" y="276629"/>
                </a:lnTo>
                <a:cubicBezTo>
                  <a:pt x="8236" y="277091"/>
                  <a:pt x="7389" y="277168"/>
                  <a:pt x="6619" y="277014"/>
                </a:cubicBezTo>
                <a:lnTo>
                  <a:pt x="462" y="275551"/>
                </a:lnTo>
                <a:lnTo>
                  <a:pt x="0" y="293716"/>
                </a:lnTo>
                <a:lnTo>
                  <a:pt x="8313" y="296949"/>
                </a:lnTo>
                <a:cubicBezTo>
                  <a:pt x="8698" y="296872"/>
                  <a:pt x="8852" y="296949"/>
                  <a:pt x="9005" y="297026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0" name="Forma libre: forma 84">
            <a:extLst>
              <a:ext uri="{FF2B5EF4-FFF2-40B4-BE49-F238E27FC236}">
                <a16:creationId xmlns:a16="http://schemas.microsoft.com/office/drawing/2014/main" id="{93328B7F-D6A1-D4CF-CA79-44B9284A1C8B}"/>
              </a:ext>
            </a:extLst>
          </p:cNvPr>
          <p:cNvSpPr/>
          <p:nvPr/>
        </p:nvSpPr>
        <p:spPr>
          <a:xfrm>
            <a:off x="8265803" y="1628859"/>
            <a:ext cx="490832" cy="605488"/>
          </a:xfrm>
          <a:custGeom>
            <a:avLst/>
            <a:gdLst>
              <a:gd name="connsiteX0" fmla="*/ 35329 w 639233"/>
              <a:gd name="connsiteY0" fmla="*/ 226830 h 788554"/>
              <a:gd name="connsiteX1" fmla="*/ 38177 w 639233"/>
              <a:gd name="connsiteY1" fmla="*/ 234681 h 788554"/>
              <a:gd name="connsiteX2" fmla="*/ 44335 w 639233"/>
              <a:gd name="connsiteY2" fmla="*/ 264853 h 788554"/>
              <a:gd name="connsiteX3" fmla="*/ 53032 w 639233"/>
              <a:gd name="connsiteY3" fmla="*/ 277322 h 788554"/>
              <a:gd name="connsiteX4" fmla="*/ 59728 w 639233"/>
              <a:gd name="connsiteY4" fmla="*/ 289021 h 788554"/>
              <a:gd name="connsiteX5" fmla="*/ 64654 w 639233"/>
              <a:gd name="connsiteY5" fmla="*/ 293947 h 788554"/>
              <a:gd name="connsiteX6" fmla="*/ 84282 w 639233"/>
              <a:gd name="connsiteY6" fmla="*/ 301028 h 788554"/>
              <a:gd name="connsiteX7" fmla="*/ 85205 w 639233"/>
              <a:gd name="connsiteY7" fmla="*/ 301567 h 788554"/>
              <a:gd name="connsiteX8" fmla="*/ 91363 w 639233"/>
              <a:gd name="connsiteY8" fmla="*/ 307186 h 788554"/>
              <a:gd name="connsiteX9" fmla="*/ 91825 w 639233"/>
              <a:gd name="connsiteY9" fmla="*/ 307725 h 788554"/>
              <a:gd name="connsiteX10" fmla="*/ 104217 w 639233"/>
              <a:gd name="connsiteY10" fmla="*/ 326275 h 788554"/>
              <a:gd name="connsiteX11" fmla="*/ 104679 w 639233"/>
              <a:gd name="connsiteY11" fmla="*/ 327352 h 788554"/>
              <a:gd name="connsiteX12" fmla="*/ 109759 w 639233"/>
              <a:gd name="connsiteY12" fmla="*/ 358833 h 788554"/>
              <a:gd name="connsiteX13" fmla="*/ 110375 w 639233"/>
              <a:gd name="connsiteY13" fmla="*/ 375535 h 788554"/>
              <a:gd name="connsiteX14" fmla="*/ 109220 w 639233"/>
              <a:gd name="connsiteY14" fmla="*/ 392161 h 788554"/>
              <a:gd name="connsiteX15" fmla="*/ 108527 w 639233"/>
              <a:gd name="connsiteY15" fmla="*/ 393777 h 788554"/>
              <a:gd name="connsiteX16" fmla="*/ 88284 w 639233"/>
              <a:gd name="connsiteY16" fmla="*/ 417407 h 788554"/>
              <a:gd name="connsiteX17" fmla="*/ 70427 w 639233"/>
              <a:gd name="connsiteY17" fmla="*/ 443038 h 788554"/>
              <a:gd name="connsiteX18" fmla="*/ 50954 w 639233"/>
              <a:gd name="connsiteY18" fmla="*/ 482061 h 788554"/>
              <a:gd name="connsiteX19" fmla="*/ 39562 w 639233"/>
              <a:gd name="connsiteY19" fmla="*/ 499764 h 788554"/>
              <a:gd name="connsiteX20" fmla="*/ 32712 w 639233"/>
              <a:gd name="connsiteY20" fmla="*/ 511849 h 788554"/>
              <a:gd name="connsiteX21" fmla="*/ 33790 w 639233"/>
              <a:gd name="connsiteY21" fmla="*/ 546485 h 788554"/>
              <a:gd name="connsiteX22" fmla="*/ 32635 w 639233"/>
              <a:gd name="connsiteY22" fmla="*/ 557030 h 788554"/>
              <a:gd name="connsiteX23" fmla="*/ 27478 w 639233"/>
              <a:gd name="connsiteY23" fmla="*/ 575502 h 788554"/>
              <a:gd name="connsiteX24" fmla="*/ 27170 w 639233"/>
              <a:gd name="connsiteY24" fmla="*/ 576195 h 788554"/>
              <a:gd name="connsiteX25" fmla="*/ 13854 w 639233"/>
              <a:gd name="connsiteY25" fmla="*/ 597824 h 788554"/>
              <a:gd name="connsiteX26" fmla="*/ 0 w 639233"/>
              <a:gd name="connsiteY26" fmla="*/ 648239 h 788554"/>
              <a:gd name="connsiteX27" fmla="*/ 0 w 639233"/>
              <a:gd name="connsiteY27" fmla="*/ 684414 h 788554"/>
              <a:gd name="connsiteX28" fmla="*/ 0 w 639233"/>
              <a:gd name="connsiteY28" fmla="*/ 684414 h 788554"/>
              <a:gd name="connsiteX29" fmla="*/ 3233 w 639233"/>
              <a:gd name="connsiteY29" fmla="*/ 700424 h 788554"/>
              <a:gd name="connsiteX30" fmla="*/ 26708 w 639233"/>
              <a:gd name="connsiteY30" fmla="*/ 751917 h 788554"/>
              <a:gd name="connsiteX31" fmla="*/ 36330 w 639233"/>
              <a:gd name="connsiteY31" fmla="*/ 782397 h 788554"/>
              <a:gd name="connsiteX32" fmla="*/ 201353 w 639233"/>
              <a:gd name="connsiteY32" fmla="*/ 786861 h 788554"/>
              <a:gd name="connsiteX33" fmla="*/ 238067 w 639233"/>
              <a:gd name="connsiteY33" fmla="*/ 788554 h 788554"/>
              <a:gd name="connsiteX34" fmla="*/ 241146 w 639233"/>
              <a:gd name="connsiteY34" fmla="*/ 787631 h 788554"/>
              <a:gd name="connsiteX35" fmla="*/ 244225 w 639233"/>
              <a:gd name="connsiteY35" fmla="*/ 785707 h 788554"/>
              <a:gd name="connsiteX36" fmla="*/ 244610 w 639233"/>
              <a:gd name="connsiteY36" fmla="*/ 783090 h 788554"/>
              <a:gd name="connsiteX37" fmla="*/ 246380 w 639233"/>
              <a:gd name="connsiteY37" fmla="*/ 777086 h 788554"/>
              <a:gd name="connsiteX38" fmla="*/ 246765 w 639233"/>
              <a:gd name="connsiteY38" fmla="*/ 776316 h 788554"/>
              <a:gd name="connsiteX39" fmla="*/ 273165 w 639233"/>
              <a:gd name="connsiteY39" fmla="*/ 738601 h 788554"/>
              <a:gd name="connsiteX40" fmla="*/ 273781 w 639233"/>
              <a:gd name="connsiteY40" fmla="*/ 737986 h 788554"/>
              <a:gd name="connsiteX41" fmla="*/ 284480 w 639233"/>
              <a:gd name="connsiteY41" fmla="*/ 730134 h 788554"/>
              <a:gd name="connsiteX42" fmla="*/ 285250 w 639233"/>
              <a:gd name="connsiteY42" fmla="*/ 729750 h 788554"/>
              <a:gd name="connsiteX43" fmla="*/ 298719 w 639233"/>
              <a:gd name="connsiteY43" fmla="*/ 725285 h 788554"/>
              <a:gd name="connsiteX44" fmla="*/ 321579 w 639233"/>
              <a:gd name="connsiteY44" fmla="*/ 720667 h 788554"/>
              <a:gd name="connsiteX45" fmla="*/ 335126 w 639233"/>
              <a:gd name="connsiteY45" fmla="*/ 715202 h 788554"/>
              <a:gd name="connsiteX46" fmla="*/ 341438 w 639233"/>
              <a:gd name="connsiteY46" fmla="*/ 711277 h 788554"/>
              <a:gd name="connsiteX47" fmla="*/ 349827 w 639233"/>
              <a:gd name="connsiteY47" fmla="*/ 698192 h 788554"/>
              <a:gd name="connsiteX48" fmla="*/ 357062 w 639233"/>
              <a:gd name="connsiteY48" fmla="*/ 667173 h 788554"/>
              <a:gd name="connsiteX49" fmla="*/ 357447 w 639233"/>
              <a:gd name="connsiteY49" fmla="*/ 666250 h 788554"/>
              <a:gd name="connsiteX50" fmla="*/ 361911 w 639233"/>
              <a:gd name="connsiteY50" fmla="*/ 659476 h 788554"/>
              <a:gd name="connsiteX51" fmla="*/ 362373 w 639233"/>
              <a:gd name="connsiteY51" fmla="*/ 658937 h 788554"/>
              <a:gd name="connsiteX52" fmla="*/ 369147 w 639233"/>
              <a:gd name="connsiteY52" fmla="*/ 652780 h 788554"/>
              <a:gd name="connsiteX53" fmla="*/ 378922 w 639233"/>
              <a:gd name="connsiteY53" fmla="*/ 646699 h 788554"/>
              <a:gd name="connsiteX54" fmla="*/ 390390 w 639233"/>
              <a:gd name="connsiteY54" fmla="*/ 621069 h 788554"/>
              <a:gd name="connsiteX55" fmla="*/ 391006 w 639233"/>
              <a:gd name="connsiteY55" fmla="*/ 620222 h 788554"/>
              <a:gd name="connsiteX56" fmla="*/ 397164 w 639233"/>
              <a:gd name="connsiteY56" fmla="*/ 614064 h 788554"/>
              <a:gd name="connsiteX57" fmla="*/ 417253 w 639233"/>
              <a:gd name="connsiteY57" fmla="*/ 600210 h 788554"/>
              <a:gd name="connsiteX58" fmla="*/ 427490 w 639233"/>
              <a:gd name="connsiteY58" fmla="*/ 591589 h 788554"/>
              <a:gd name="connsiteX59" fmla="*/ 441344 w 639233"/>
              <a:gd name="connsiteY59" fmla="*/ 573809 h 788554"/>
              <a:gd name="connsiteX60" fmla="*/ 464589 w 639233"/>
              <a:gd name="connsiteY60" fmla="*/ 548871 h 788554"/>
              <a:gd name="connsiteX61" fmla="*/ 477212 w 639233"/>
              <a:gd name="connsiteY61" fmla="*/ 529551 h 788554"/>
              <a:gd name="connsiteX62" fmla="*/ 478521 w 639233"/>
              <a:gd name="connsiteY62" fmla="*/ 528474 h 788554"/>
              <a:gd name="connsiteX63" fmla="*/ 484139 w 639233"/>
              <a:gd name="connsiteY63" fmla="*/ 526242 h 788554"/>
              <a:gd name="connsiteX64" fmla="*/ 493915 w 639233"/>
              <a:gd name="connsiteY64" fmla="*/ 523317 h 788554"/>
              <a:gd name="connsiteX65" fmla="*/ 522547 w 639233"/>
              <a:gd name="connsiteY65" fmla="*/ 520392 h 788554"/>
              <a:gd name="connsiteX66" fmla="*/ 531476 w 639233"/>
              <a:gd name="connsiteY66" fmla="*/ 520931 h 788554"/>
              <a:gd name="connsiteX67" fmla="*/ 542944 w 639233"/>
              <a:gd name="connsiteY67" fmla="*/ 523625 h 788554"/>
              <a:gd name="connsiteX68" fmla="*/ 546947 w 639233"/>
              <a:gd name="connsiteY68" fmla="*/ 522316 h 788554"/>
              <a:gd name="connsiteX69" fmla="*/ 552334 w 639233"/>
              <a:gd name="connsiteY69" fmla="*/ 519084 h 788554"/>
              <a:gd name="connsiteX70" fmla="*/ 553258 w 639233"/>
              <a:gd name="connsiteY70" fmla="*/ 518776 h 788554"/>
              <a:gd name="connsiteX71" fmla="*/ 558877 w 639233"/>
              <a:gd name="connsiteY71" fmla="*/ 517621 h 788554"/>
              <a:gd name="connsiteX72" fmla="*/ 567113 w 639233"/>
              <a:gd name="connsiteY72" fmla="*/ 517005 h 788554"/>
              <a:gd name="connsiteX73" fmla="*/ 586740 w 639233"/>
              <a:gd name="connsiteY73" fmla="*/ 518083 h 788554"/>
              <a:gd name="connsiteX74" fmla="*/ 597054 w 639233"/>
              <a:gd name="connsiteY74" fmla="*/ 504074 h 788554"/>
              <a:gd name="connsiteX75" fmla="*/ 607060 w 639233"/>
              <a:gd name="connsiteY75" fmla="*/ 488450 h 788554"/>
              <a:gd name="connsiteX76" fmla="*/ 613525 w 639233"/>
              <a:gd name="connsiteY76" fmla="*/ 481292 h 788554"/>
              <a:gd name="connsiteX77" fmla="*/ 620145 w 639233"/>
              <a:gd name="connsiteY77" fmla="*/ 476442 h 788554"/>
              <a:gd name="connsiteX78" fmla="*/ 621145 w 639233"/>
              <a:gd name="connsiteY78" fmla="*/ 475981 h 788554"/>
              <a:gd name="connsiteX79" fmla="*/ 626610 w 639233"/>
              <a:gd name="connsiteY79" fmla="*/ 474595 h 788554"/>
              <a:gd name="connsiteX80" fmla="*/ 628611 w 639233"/>
              <a:gd name="connsiteY80" fmla="*/ 470208 h 788554"/>
              <a:gd name="connsiteX81" fmla="*/ 628611 w 639233"/>
              <a:gd name="connsiteY81" fmla="*/ 465743 h 788554"/>
              <a:gd name="connsiteX82" fmla="*/ 629150 w 639233"/>
              <a:gd name="connsiteY82" fmla="*/ 464127 h 788554"/>
              <a:gd name="connsiteX83" fmla="*/ 633614 w 639233"/>
              <a:gd name="connsiteY83" fmla="*/ 457970 h 788554"/>
              <a:gd name="connsiteX84" fmla="*/ 638925 w 639233"/>
              <a:gd name="connsiteY84" fmla="*/ 452120 h 788554"/>
              <a:gd name="connsiteX85" fmla="*/ 639233 w 639233"/>
              <a:gd name="connsiteY85" fmla="*/ 450657 h 788554"/>
              <a:gd name="connsiteX86" fmla="*/ 637155 w 639233"/>
              <a:gd name="connsiteY86" fmla="*/ 442883 h 788554"/>
              <a:gd name="connsiteX87" fmla="*/ 637078 w 639233"/>
              <a:gd name="connsiteY87" fmla="*/ 442037 h 788554"/>
              <a:gd name="connsiteX88" fmla="*/ 637617 w 639233"/>
              <a:gd name="connsiteY88" fmla="*/ 421178 h 788554"/>
              <a:gd name="connsiteX89" fmla="*/ 635770 w 639233"/>
              <a:gd name="connsiteY89" fmla="*/ 416021 h 788554"/>
              <a:gd name="connsiteX90" fmla="*/ 631844 w 639233"/>
              <a:gd name="connsiteY90" fmla="*/ 411634 h 788554"/>
              <a:gd name="connsiteX91" fmla="*/ 627072 w 639233"/>
              <a:gd name="connsiteY91" fmla="*/ 408478 h 788554"/>
              <a:gd name="connsiteX92" fmla="*/ 618221 w 639233"/>
              <a:gd name="connsiteY92" fmla="*/ 399704 h 788554"/>
              <a:gd name="connsiteX93" fmla="*/ 617836 w 639233"/>
              <a:gd name="connsiteY93" fmla="*/ 399165 h 788554"/>
              <a:gd name="connsiteX94" fmla="*/ 607445 w 639233"/>
              <a:gd name="connsiteY94" fmla="*/ 382155 h 788554"/>
              <a:gd name="connsiteX95" fmla="*/ 593821 w 639233"/>
              <a:gd name="connsiteY95" fmla="*/ 371764 h 788554"/>
              <a:gd name="connsiteX96" fmla="*/ 586586 w 639233"/>
              <a:gd name="connsiteY96" fmla="*/ 365606 h 788554"/>
              <a:gd name="connsiteX97" fmla="*/ 582584 w 639233"/>
              <a:gd name="connsiteY97" fmla="*/ 365606 h 788554"/>
              <a:gd name="connsiteX98" fmla="*/ 574733 w 639233"/>
              <a:gd name="connsiteY98" fmla="*/ 366145 h 788554"/>
              <a:gd name="connsiteX99" fmla="*/ 554259 w 639233"/>
              <a:gd name="connsiteY99" fmla="*/ 373303 h 788554"/>
              <a:gd name="connsiteX100" fmla="*/ 537864 w 639233"/>
              <a:gd name="connsiteY100" fmla="*/ 378383 h 788554"/>
              <a:gd name="connsiteX101" fmla="*/ 498302 w 639233"/>
              <a:gd name="connsiteY101" fmla="*/ 397933 h 788554"/>
              <a:gd name="connsiteX102" fmla="*/ 495069 w 639233"/>
              <a:gd name="connsiteY102" fmla="*/ 397394 h 788554"/>
              <a:gd name="connsiteX103" fmla="*/ 481214 w 639233"/>
              <a:gd name="connsiteY103" fmla="*/ 383001 h 788554"/>
              <a:gd name="connsiteX104" fmla="*/ 469053 w 639233"/>
              <a:gd name="connsiteY104" fmla="*/ 374765 h 788554"/>
              <a:gd name="connsiteX105" fmla="*/ 453736 w 639233"/>
              <a:gd name="connsiteY105" fmla="*/ 367684 h 788554"/>
              <a:gd name="connsiteX106" fmla="*/ 452967 w 639233"/>
              <a:gd name="connsiteY106" fmla="*/ 367145 h 788554"/>
              <a:gd name="connsiteX107" fmla="*/ 449041 w 639233"/>
              <a:gd name="connsiteY107" fmla="*/ 363220 h 788554"/>
              <a:gd name="connsiteX108" fmla="*/ 448579 w 639233"/>
              <a:gd name="connsiteY108" fmla="*/ 362604 h 788554"/>
              <a:gd name="connsiteX109" fmla="*/ 445731 w 639233"/>
              <a:gd name="connsiteY109" fmla="*/ 357524 h 788554"/>
              <a:gd name="connsiteX110" fmla="*/ 443268 w 639233"/>
              <a:gd name="connsiteY110" fmla="*/ 350289 h 788554"/>
              <a:gd name="connsiteX111" fmla="*/ 443114 w 639233"/>
              <a:gd name="connsiteY111" fmla="*/ 349750 h 788554"/>
              <a:gd name="connsiteX112" fmla="*/ 440882 w 639233"/>
              <a:gd name="connsiteY112" fmla="*/ 330662 h 788554"/>
              <a:gd name="connsiteX113" fmla="*/ 440882 w 639233"/>
              <a:gd name="connsiteY113" fmla="*/ 314421 h 788554"/>
              <a:gd name="connsiteX114" fmla="*/ 433647 w 639233"/>
              <a:gd name="connsiteY114" fmla="*/ 290022 h 788554"/>
              <a:gd name="connsiteX115" fmla="*/ 432416 w 639233"/>
              <a:gd name="connsiteY115" fmla="*/ 281786 h 788554"/>
              <a:gd name="connsiteX116" fmla="*/ 432416 w 639233"/>
              <a:gd name="connsiteY116" fmla="*/ 275782 h 788554"/>
              <a:gd name="connsiteX117" fmla="*/ 432493 w 639233"/>
              <a:gd name="connsiteY117" fmla="*/ 275167 h 788554"/>
              <a:gd name="connsiteX118" fmla="*/ 434571 w 639233"/>
              <a:gd name="connsiteY118" fmla="*/ 265776 h 788554"/>
              <a:gd name="connsiteX119" fmla="*/ 427490 w 639233"/>
              <a:gd name="connsiteY119" fmla="*/ 242839 h 788554"/>
              <a:gd name="connsiteX120" fmla="*/ 427336 w 639233"/>
              <a:gd name="connsiteY120" fmla="*/ 241762 h 788554"/>
              <a:gd name="connsiteX121" fmla="*/ 428490 w 639233"/>
              <a:gd name="connsiteY121" fmla="*/ 226599 h 788554"/>
              <a:gd name="connsiteX122" fmla="*/ 429106 w 639233"/>
              <a:gd name="connsiteY122" fmla="*/ 224982 h 788554"/>
              <a:gd name="connsiteX123" fmla="*/ 431954 w 639233"/>
              <a:gd name="connsiteY123" fmla="*/ 221596 h 788554"/>
              <a:gd name="connsiteX124" fmla="*/ 432416 w 639233"/>
              <a:gd name="connsiteY124" fmla="*/ 221134 h 788554"/>
              <a:gd name="connsiteX125" fmla="*/ 439728 w 639233"/>
              <a:gd name="connsiteY125" fmla="*/ 215515 h 788554"/>
              <a:gd name="connsiteX126" fmla="*/ 446655 w 639233"/>
              <a:gd name="connsiteY126" fmla="*/ 207972 h 788554"/>
              <a:gd name="connsiteX127" fmla="*/ 447117 w 639233"/>
              <a:gd name="connsiteY127" fmla="*/ 207587 h 788554"/>
              <a:gd name="connsiteX128" fmla="*/ 452736 w 639233"/>
              <a:gd name="connsiteY128" fmla="*/ 203662 h 788554"/>
              <a:gd name="connsiteX129" fmla="*/ 453275 w 639233"/>
              <a:gd name="connsiteY129" fmla="*/ 203354 h 788554"/>
              <a:gd name="connsiteX130" fmla="*/ 457200 w 639233"/>
              <a:gd name="connsiteY130" fmla="*/ 201661 h 788554"/>
              <a:gd name="connsiteX131" fmla="*/ 458047 w 639233"/>
              <a:gd name="connsiteY131" fmla="*/ 201430 h 788554"/>
              <a:gd name="connsiteX132" fmla="*/ 463665 w 639233"/>
              <a:gd name="connsiteY132" fmla="*/ 200891 h 788554"/>
              <a:gd name="connsiteX133" fmla="*/ 481830 w 639233"/>
              <a:gd name="connsiteY133" fmla="*/ 196042 h 788554"/>
              <a:gd name="connsiteX134" fmla="*/ 484293 w 639233"/>
              <a:gd name="connsiteY134" fmla="*/ 194271 h 788554"/>
              <a:gd name="connsiteX135" fmla="*/ 485833 w 639233"/>
              <a:gd name="connsiteY135" fmla="*/ 176953 h 788554"/>
              <a:gd name="connsiteX136" fmla="*/ 486218 w 639233"/>
              <a:gd name="connsiteY136" fmla="*/ 175722 h 788554"/>
              <a:gd name="connsiteX137" fmla="*/ 488219 w 639233"/>
              <a:gd name="connsiteY137" fmla="*/ 172566 h 788554"/>
              <a:gd name="connsiteX138" fmla="*/ 487834 w 639233"/>
              <a:gd name="connsiteY138" fmla="*/ 171719 h 788554"/>
              <a:gd name="connsiteX139" fmla="*/ 481291 w 639233"/>
              <a:gd name="connsiteY139" fmla="*/ 161867 h 788554"/>
              <a:gd name="connsiteX140" fmla="*/ 480984 w 639233"/>
              <a:gd name="connsiteY140" fmla="*/ 161328 h 788554"/>
              <a:gd name="connsiteX141" fmla="*/ 479829 w 639233"/>
              <a:gd name="connsiteY141" fmla="*/ 158481 h 788554"/>
              <a:gd name="connsiteX142" fmla="*/ 479906 w 639233"/>
              <a:gd name="connsiteY142" fmla="*/ 156248 h 788554"/>
              <a:gd name="connsiteX143" fmla="*/ 482292 w 639233"/>
              <a:gd name="connsiteY143" fmla="*/ 151015 h 788554"/>
              <a:gd name="connsiteX144" fmla="*/ 467822 w 639233"/>
              <a:gd name="connsiteY144" fmla="*/ 140547 h 788554"/>
              <a:gd name="connsiteX145" fmla="*/ 402474 w 639233"/>
              <a:gd name="connsiteY145" fmla="*/ 110451 h 788554"/>
              <a:gd name="connsiteX146" fmla="*/ 401320 w 639233"/>
              <a:gd name="connsiteY146" fmla="*/ 109451 h 788554"/>
              <a:gd name="connsiteX147" fmla="*/ 390621 w 639233"/>
              <a:gd name="connsiteY147" fmla="*/ 93133 h 788554"/>
              <a:gd name="connsiteX148" fmla="*/ 390236 w 639233"/>
              <a:gd name="connsiteY148" fmla="*/ 92056 h 788554"/>
              <a:gd name="connsiteX149" fmla="*/ 387619 w 639233"/>
              <a:gd name="connsiteY149" fmla="*/ 76970 h 788554"/>
              <a:gd name="connsiteX150" fmla="*/ 383078 w 639233"/>
              <a:gd name="connsiteY150" fmla="*/ 74045 h 788554"/>
              <a:gd name="connsiteX151" fmla="*/ 375920 w 639233"/>
              <a:gd name="connsiteY151" fmla="*/ 73506 h 788554"/>
              <a:gd name="connsiteX152" fmla="*/ 375227 w 639233"/>
              <a:gd name="connsiteY152" fmla="*/ 73352 h 788554"/>
              <a:gd name="connsiteX153" fmla="*/ 373534 w 639233"/>
              <a:gd name="connsiteY153" fmla="*/ 72813 h 788554"/>
              <a:gd name="connsiteX154" fmla="*/ 371918 w 639233"/>
              <a:gd name="connsiteY154" fmla="*/ 71428 h 788554"/>
              <a:gd name="connsiteX155" fmla="*/ 370840 w 639233"/>
              <a:gd name="connsiteY155" fmla="*/ 69196 h 788554"/>
              <a:gd name="connsiteX156" fmla="*/ 358063 w 639233"/>
              <a:gd name="connsiteY156" fmla="*/ 66117 h 788554"/>
              <a:gd name="connsiteX157" fmla="*/ 356678 w 639233"/>
              <a:gd name="connsiteY157" fmla="*/ 65270 h 788554"/>
              <a:gd name="connsiteX158" fmla="*/ 349904 w 639233"/>
              <a:gd name="connsiteY158" fmla="*/ 57958 h 788554"/>
              <a:gd name="connsiteX159" fmla="*/ 345055 w 639233"/>
              <a:gd name="connsiteY159" fmla="*/ 50954 h 788554"/>
              <a:gd name="connsiteX160" fmla="*/ 325505 w 639233"/>
              <a:gd name="connsiteY160" fmla="*/ 41718 h 788554"/>
              <a:gd name="connsiteX161" fmla="*/ 314806 w 639233"/>
              <a:gd name="connsiteY161" fmla="*/ 39101 h 788554"/>
              <a:gd name="connsiteX162" fmla="*/ 313959 w 639233"/>
              <a:gd name="connsiteY162" fmla="*/ 38716 h 788554"/>
              <a:gd name="connsiteX163" fmla="*/ 310804 w 639233"/>
              <a:gd name="connsiteY163" fmla="*/ 36638 h 788554"/>
              <a:gd name="connsiteX164" fmla="*/ 300951 w 639233"/>
              <a:gd name="connsiteY164" fmla="*/ 32789 h 788554"/>
              <a:gd name="connsiteX165" fmla="*/ 299181 w 639233"/>
              <a:gd name="connsiteY165" fmla="*/ 30095 h 788554"/>
              <a:gd name="connsiteX166" fmla="*/ 299720 w 639233"/>
              <a:gd name="connsiteY166" fmla="*/ 8621 h 788554"/>
              <a:gd name="connsiteX167" fmla="*/ 294409 w 639233"/>
              <a:gd name="connsiteY167" fmla="*/ 7004 h 788554"/>
              <a:gd name="connsiteX168" fmla="*/ 286789 w 639233"/>
              <a:gd name="connsiteY168" fmla="*/ 6004 h 788554"/>
              <a:gd name="connsiteX169" fmla="*/ 279246 w 639233"/>
              <a:gd name="connsiteY169" fmla="*/ 7004 h 788554"/>
              <a:gd name="connsiteX170" fmla="*/ 272396 w 639233"/>
              <a:gd name="connsiteY170" fmla="*/ 10699 h 788554"/>
              <a:gd name="connsiteX171" fmla="*/ 260850 w 639233"/>
              <a:gd name="connsiteY171" fmla="*/ 18473 h 788554"/>
              <a:gd name="connsiteX172" fmla="*/ 258002 w 639233"/>
              <a:gd name="connsiteY172" fmla="*/ 18627 h 788554"/>
              <a:gd name="connsiteX173" fmla="*/ 256540 w 639233"/>
              <a:gd name="connsiteY173" fmla="*/ 16164 h 788554"/>
              <a:gd name="connsiteX174" fmla="*/ 256540 w 639233"/>
              <a:gd name="connsiteY174" fmla="*/ 13931 h 788554"/>
              <a:gd name="connsiteX175" fmla="*/ 254462 w 639233"/>
              <a:gd name="connsiteY175" fmla="*/ 11853 h 788554"/>
              <a:gd name="connsiteX176" fmla="*/ 252999 w 639233"/>
              <a:gd name="connsiteY176" fmla="*/ 12854 h 788554"/>
              <a:gd name="connsiteX177" fmla="*/ 252153 w 639233"/>
              <a:gd name="connsiteY177" fmla="*/ 13239 h 788554"/>
              <a:gd name="connsiteX178" fmla="*/ 249920 w 639233"/>
              <a:gd name="connsiteY178" fmla="*/ 13778 h 788554"/>
              <a:gd name="connsiteX179" fmla="*/ 247842 w 639233"/>
              <a:gd name="connsiteY179" fmla="*/ 13470 h 788554"/>
              <a:gd name="connsiteX180" fmla="*/ 242762 w 639233"/>
              <a:gd name="connsiteY180" fmla="*/ 10622 h 788554"/>
              <a:gd name="connsiteX181" fmla="*/ 241300 w 639233"/>
              <a:gd name="connsiteY181" fmla="*/ 8467 h 788554"/>
              <a:gd name="connsiteX182" fmla="*/ 242224 w 639233"/>
              <a:gd name="connsiteY182" fmla="*/ 6081 h 788554"/>
              <a:gd name="connsiteX183" fmla="*/ 246688 w 639233"/>
              <a:gd name="connsiteY183" fmla="*/ 2155 h 788554"/>
              <a:gd name="connsiteX184" fmla="*/ 247611 w 639233"/>
              <a:gd name="connsiteY184" fmla="*/ 1616 h 788554"/>
              <a:gd name="connsiteX185" fmla="*/ 247996 w 639233"/>
              <a:gd name="connsiteY185" fmla="*/ 1462 h 788554"/>
              <a:gd name="connsiteX186" fmla="*/ 234988 w 639233"/>
              <a:gd name="connsiteY186" fmla="*/ 4233 h 788554"/>
              <a:gd name="connsiteX187" fmla="*/ 222135 w 639233"/>
              <a:gd name="connsiteY187" fmla="*/ 4849 h 788554"/>
              <a:gd name="connsiteX188" fmla="*/ 219979 w 639233"/>
              <a:gd name="connsiteY188" fmla="*/ 4002 h 788554"/>
              <a:gd name="connsiteX189" fmla="*/ 216747 w 639233"/>
              <a:gd name="connsiteY189" fmla="*/ 770 h 788554"/>
              <a:gd name="connsiteX190" fmla="*/ 211205 w 639233"/>
              <a:gd name="connsiteY190" fmla="*/ 0 h 788554"/>
              <a:gd name="connsiteX191" fmla="*/ 209511 w 639233"/>
              <a:gd name="connsiteY191" fmla="*/ 3387 h 788554"/>
              <a:gd name="connsiteX192" fmla="*/ 208434 w 639233"/>
              <a:gd name="connsiteY192" fmla="*/ 12469 h 788554"/>
              <a:gd name="connsiteX193" fmla="*/ 207433 w 639233"/>
              <a:gd name="connsiteY193" fmla="*/ 14316 h 788554"/>
              <a:gd name="connsiteX194" fmla="*/ 198428 w 639233"/>
              <a:gd name="connsiteY194" fmla="*/ 21628 h 788554"/>
              <a:gd name="connsiteX195" fmla="*/ 187344 w 639233"/>
              <a:gd name="connsiteY195" fmla="*/ 28094 h 788554"/>
              <a:gd name="connsiteX196" fmla="*/ 186805 w 639233"/>
              <a:gd name="connsiteY196" fmla="*/ 28325 h 788554"/>
              <a:gd name="connsiteX197" fmla="*/ 175029 w 639233"/>
              <a:gd name="connsiteY197" fmla="*/ 32250 h 788554"/>
              <a:gd name="connsiteX198" fmla="*/ 159789 w 639233"/>
              <a:gd name="connsiteY198" fmla="*/ 36792 h 788554"/>
              <a:gd name="connsiteX199" fmla="*/ 156864 w 639233"/>
              <a:gd name="connsiteY199" fmla="*/ 38331 h 788554"/>
              <a:gd name="connsiteX200" fmla="*/ 153555 w 639233"/>
              <a:gd name="connsiteY200" fmla="*/ 40717 h 788554"/>
              <a:gd name="connsiteX201" fmla="*/ 150091 w 639233"/>
              <a:gd name="connsiteY201" fmla="*/ 44719 h 788554"/>
              <a:gd name="connsiteX202" fmla="*/ 148782 w 639233"/>
              <a:gd name="connsiteY202" fmla="*/ 47259 h 788554"/>
              <a:gd name="connsiteX203" fmla="*/ 148244 w 639233"/>
              <a:gd name="connsiteY203" fmla="*/ 53494 h 788554"/>
              <a:gd name="connsiteX204" fmla="*/ 148244 w 639233"/>
              <a:gd name="connsiteY204" fmla="*/ 60036 h 788554"/>
              <a:gd name="connsiteX205" fmla="*/ 148090 w 639233"/>
              <a:gd name="connsiteY205" fmla="*/ 61037 h 788554"/>
              <a:gd name="connsiteX206" fmla="*/ 146396 w 639233"/>
              <a:gd name="connsiteY206" fmla="*/ 65501 h 788554"/>
              <a:gd name="connsiteX207" fmla="*/ 144703 w 639233"/>
              <a:gd name="connsiteY207" fmla="*/ 67117 h 788554"/>
              <a:gd name="connsiteX208" fmla="*/ 138545 w 639233"/>
              <a:gd name="connsiteY208" fmla="*/ 69350 h 788554"/>
              <a:gd name="connsiteX209" fmla="*/ 128001 w 639233"/>
              <a:gd name="connsiteY209" fmla="*/ 73814 h 788554"/>
              <a:gd name="connsiteX210" fmla="*/ 126923 w 639233"/>
              <a:gd name="connsiteY210" fmla="*/ 74045 h 788554"/>
              <a:gd name="connsiteX211" fmla="*/ 126384 w 639233"/>
              <a:gd name="connsiteY211" fmla="*/ 74045 h 788554"/>
              <a:gd name="connsiteX212" fmla="*/ 124537 w 639233"/>
              <a:gd name="connsiteY212" fmla="*/ 77662 h 788554"/>
              <a:gd name="connsiteX213" fmla="*/ 120688 w 639233"/>
              <a:gd name="connsiteY213" fmla="*/ 109220 h 788554"/>
              <a:gd name="connsiteX214" fmla="*/ 120534 w 639233"/>
              <a:gd name="connsiteY214" fmla="*/ 109913 h 788554"/>
              <a:gd name="connsiteX215" fmla="*/ 118302 w 639233"/>
              <a:gd name="connsiteY215" fmla="*/ 115531 h 788554"/>
              <a:gd name="connsiteX216" fmla="*/ 117841 w 639233"/>
              <a:gd name="connsiteY216" fmla="*/ 116301 h 788554"/>
              <a:gd name="connsiteX217" fmla="*/ 113915 w 639233"/>
              <a:gd name="connsiteY217" fmla="*/ 120765 h 788554"/>
              <a:gd name="connsiteX218" fmla="*/ 101292 w 639233"/>
              <a:gd name="connsiteY218" fmla="*/ 132234 h 788554"/>
              <a:gd name="connsiteX219" fmla="*/ 94596 w 639233"/>
              <a:gd name="connsiteY219" fmla="*/ 140008 h 788554"/>
              <a:gd name="connsiteX220" fmla="*/ 91132 w 639233"/>
              <a:gd name="connsiteY220" fmla="*/ 149937 h 788554"/>
              <a:gd name="connsiteX221" fmla="*/ 94288 w 639233"/>
              <a:gd name="connsiteY221" fmla="*/ 162637 h 788554"/>
              <a:gd name="connsiteX222" fmla="*/ 93672 w 639233"/>
              <a:gd name="connsiteY222" fmla="*/ 165177 h 788554"/>
              <a:gd name="connsiteX223" fmla="*/ 90285 w 639233"/>
              <a:gd name="connsiteY223" fmla="*/ 169102 h 788554"/>
              <a:gd name="connsiteX224" fmla="*/ 89824 w 639233"/>
              <a:gd name="connsiteY224" fmla="*/ 169487 h 788554"/>
              <a:gd name="connsiteX225" fmla="*/ 76662 w 639233"/>
              <a:gd name="connsiteY225" fmla="*/ 179416 h 788554"/>
              <a:gd name="connsiteX226" fmla="*/ 72967 w 639233"/>
              <a:gd name="connsiteY226" fmla="*/ 184188 h 788554"/>
              <a:gd name="connsiteX227" fmla="*/ 71582 w 639233"/>
              <a:gd name="connsiteY227" fmla="*/ 187113 h 788554"/>
              <a:gd name="connsiteX228" fmla="*/ 70889 w 639233"/>
              <a:gd name="connsiteY228" fmla="*/ 188037 h 788554"/>
              <a:gd name="connsiteX229" fmla="*/ 67502 w 639233"/>
              <a:gd name="connsiteY229" fmla="*/ 190885 h 788554"/>
              <a:gd name="connsiteX230" fmla="*/ 65963 w 639233"/>
              <a:gd name="connsiteY230" fmla="*/ 191501 h 788554"/>
              <a:gd name="connsiteX231" fmla="*/ 59805 w 639233"/>
              <a:gd name="connsiteY231" fmla="*/ 192039 h 788554"/>
              <a:gd name="connsiteX232" fmla="*/ 51339 w 639233"/>
              <a:gd name="connsiteY232" fmla="*/ 196811 h 788554"/>
              <a:gd name="connsiteX233" fmla="*/ 50723 w 639233"/>
              <a:gd name="connsiteY233" fmla="*/ 197042 h 788554"/>
              <a:gd name="connsiteX234" fmla="*/ 28248 w 639233"/>
              <a:gd name="connsiteY234" fmla="*/ 203046 h 788554"/>
              <a:gd name="connsiteX235" fmla="*/ 27247 w 639233"/>
              <a:gd name="connsiteY235" fmla="*/ 203893 h 788554"/>
              <a:gd name="connsiteX236" fmla="*/ 28787 w 639233"/>
              <a:gd name="connsiteY236" fmla="*/ 206279 h 788554"/>
              <a:gd name="connsiteX237" fmla="*/ 29248 w 639233"/>
              <a:gd name="connsiteY237" fmla="*/ 207741 h 788554"/>
              <a:gd name="connsiteX238" fmla="*/ 29248 w 639233"/>
              <a:gd name="connsiteY238" fmla="*/ 209973 h 788554"/>
              <a:gd name="connsiteX239" fmla="*/ 28325 w 639233"/>
              <a:gd name="connsiteY239" fmla="*/ 212051 h 788554"/>
              <a:gd name="connsiteX240" fmla="*/ 24630 w 639233"/>
              <a:gd name="connsiteY240" fmla="*/ 215438 h 788554"/>
              <a:gd name="connsiteX241" fmla="*/ 34636 w 639233"/>
              <a:gd name="connsiteY241" fmla="*/ 225444 h 788554"/>
              <a:gd name="connsiteX242" fmla="*/ 35329 w 639233"/>
              <a:gd name="connsiteY242" fmla="*/ 226830 h 78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639233" h="788554">
                <a:moveTo>
                  <a:pt x="35329" y="226830"/>
                </a:moveTo>
                <a:lnTo>
                  <a:pt x="38177" y="234681"/>
                </a:lnTo>
                <a:lnTo>
                  <a:pt x="44335" y="264853"/>
                </a:lnTo>
                <a:lnTo>
                  <a:pt x="53032" y="277322"/>
                </a:lnTo>
                <a:lnTo>
                  <a:pt x="59728" y="289021"/>
                </a:lnTo>
                <a:lnTo>
                  <a:pt x="64654" y="293947"/>
                </a:lnTo>
                <a:lnTo>
                  <a:pt x="84282" y="301028"/>
                </a:lnTo>
                <a:cubicBezTo>
                  <a:pt x="84590" y="301182"/>
                  <a:pt x="84974" y="301336"/>
                  <a:pt x="85205" y="301567"/>
                </a:cubicBezTo>
                <a:lnTo>
                  <a:pt x="91363" y="307186"/>
                </a:lnTo>
                <a:cubicBezTo>
                  <a:pt x="91517" y="307340"/>
                  <a:pt x="91671" y="307494"/>
                  <a:pt x="91825" y="307725"/>
                </a:cubicBezTo>
                <a:lnTo>
                  <a:pt x="104217" y="326275"/>
                </a:lnTo>
                <a:cubicBezTo>
                  <a:pt x="104448" y="326582"/>
                  <a:pt x="104602" y="326967"/>
                  <a:pt x="104679" y="327352"/>
                </a:cubicBezTo>
                <a:lnTo>
                  <a:pt x="109759" y="358833"/>
                </a:lnTo>
                <a:lnTo>
                  <a:pt x="110375" y="375535"/>
                </a:lnTo>
                <a:lnTo>
                  <a:pt x="109220" y="392161"/>
                </a:lnTo>
                <a:cubicBezTo>
                  <a:pt x="109143" y="392776"/>
                  <a:pt x="108912" y="393315"/>
                  <a:pt x="108527" y="393777"/>
                </a:cubicBezTo>
                <a:lnTo>
                  <a:pt x="88284" y="417407"/>
                </a:lnTo>
                <a:lnTo>
                  <a:pt x="70427" y="443038"/>
                </a:lnTo>
                <a:lnTo>
                  <a:pt x="50954" y="482061"/>
                </a:lnTo>
                <a:lnTo>
                  <a:pt x="39562" y="499764"/>
                </a:lnTo>
                <a:lnTo>
                  <a:pt x="32712" y="511849"/>
                </a:lnTo>
                <a:lnTo>
                  <a:pt x="33790" y="546485"/>
                </a:lnTo>
                <a:lnTo>
                  <a:pt x="32635" y="557030"/>
                </a:lnTo>
                <a:lnTo>
                  <a:pt x="27478" y="575502"/>
                </a:lnTo>
                <a:cubicBezTo>
                  <a:pt x="27401" y="575733"/>
                  <a:pt x="27324" y="575964"/>
                  <a:pt x="27170" y="576195"/>
                </a:cubicBezTo>
                <a:lnTo>
                  <a:pt x="13854" y="597824"/>
                </a:lnTo>
                <a:lnTo>
                  <a:pt x="0" y="648239"/>
                </a:lnTo>
                <a:lnTo>
                  <a:pt x="0" y="684414"/>
                </a:lnTo>
                <a:lnTo>
                  <a:pt x="0" y="684414"/>
                </a:lnTo>
                <a:lnTo>
                  <a:pt x="3233" y="700424"/>
                </a:lnTo>
                <a:lnTo>
                  <a:pt x="26708" y="751917"/>
                </a:lnTo>
                <a:lnTo>
                  <a:pt x="36330" y="782397"/>
                </a:lnTo>
                <a:lnTo>
                  <a:pt x="201353" y="786861"/>
                </a:lnTo>
                <a:lnTo>
                  <a:pt x="238067" y="788554"/>
                </a:lnTo>
                <a:lnTo>
                  <a:pt x="241146" y="787631"/>
                </a:lnTo>
                <a:lnTo>
                  <a:pt x="244225" y="785707"/>
                </a:lnTo>
                <a:lnTo>
                  <a:pt x="244610" y="783090"/>
                </a:lnTo>
                <a:lnTo>
                  <a:pt x="246380" y="777086"/>
                </a:lnTo>
                <a:cubicBezTo>
                  <a:pt x="246457" y="776778"/>
                  <a:pt x="246611" y="776547"/>
                  <a:pt x="246765" y="776316"/>
                </a:cubicBezTo>
                <a:lnTo>
                  <a:pt x="273165" y="738601"/>
                </a:lnTo>
                <a:cubicBezTo>
                  <a:pt x="273319" y="738370"/>
                  <a:pt x="273550" y="738139"/>
                  <a:pt x="273781" y="737986"/>
                </a:cubicBezTo>
                <a:lnTo>
                  <a:pt x="284480" y="730134"/>
                </a:lnTo>
                <a:cubicBezTo>
                  <a:pt x="284711" y="729981"/>
                  <a:pt x="284942" y="729827"/>
                  <a:pt x="285250" y="729750"/>
                </a:cubicBezTo>
                <a:lnTo>
                  <a:pt x="298719" y="725285"/>
                </a:lnTo>
                <a:lnTo>
                  <a:pt x="321579" y="720667"/>
                </a:lnTo>
                <a:lnTo>
                  <a:pt x="335126" y="715202"/>
                </a:lnTo>
                <a:lnTo>
                  <a:pt x="341438" y="711277"/>
                </a:lnTo>
                <a:lnTo>
                  <a:pt x="349827" y="698192"/>
                </a:lnTo>
                <a:lnTo>
                  <a:pt x="357062" y="667173"/>
                </a:lnTo>
                <a:cubicBezTo>
                  <a:pt x="357139" y="666865"/>
                  <a:pt x="357293" y="666558"/>
                  <a:pt x="357447" y="666250"/>
                </a:cubicBezTo>
                <a:lnTo>
                  <a:pt x="361911" y="659476"/>
                </a:lnTo>
                <a:cubicBezTo>
                  <a:pt x="362065" y="659322"/>
                  <a:pt x="362219" y="659092"/>
                  <a:pt x="362373" y="658937"/>
                </a:cubicBezTo>
                <a:lnTo>
                  <a:pt x="369147" y="652780"/>
                </a:lnTo>
                <a:lnTo>
                  <a:pt x="378922" y="646699"/>
                </a:lnTo>
                <a:lnTo>
                  <a:pt x="390390" y="621069"/>
                </a:lnTo>
                <a:cubicBezTo>
                  <a:pt x="390544" y="620761"/>
                  <a:pt x="390698" y="620453"/>
                  <a:pt x="391006" y="620222"/>
                </a:cubicBezTo>
                <a:lnTo>
                  <a:pt x="397164" y="614064"/>
                </a:lnTo>
                <a:lnTo>
                  <a:pt x="417253" y="600210"/>
                </a:lnTo>
                <a:lnTo>
                  <a:pt x="427490" y="591589"/>
                </a:lnTo>
                <a:lnTo>
                  <a:pt x="441344" y="573809"/>
                </a:lnTo>
                <a:lnTo>
                  <a:pt x="464589" y="548871"/>
                </a:lnTo>
                <a:lnTo>
                  <a:pt x="477212" y="529551"/>
                </a:lnTo>
                <a:cubicBezTo>
                  <a:pt x="477520" y="529090"/>
                  <a:pt x="477982" y="528705"/>
                  <a:pt x="478521" y="528474"/>
                </a:cubicBezTo>
                <a:lnTo>
                  <a:pt x="484139" y="526242"/>
                </a:lnTo>
                <a:lnTo>
                  <a:pt x="493915" y="523317"/>
                </a:lnTo>
                <a:lnTo>
                  <a:pt x="522547" y="520392"/>
                </a:lnTo>
                <a:lnTo>
                  <a:pt x="531476" y="520931"/>
                </a:lnTo>
                <a:lnTo>
                  <a:pt x="542944" y="523625"/>
                </a:lnTo>
                <a:lnTo>
                  <a:pt x="546947" y="522316"/>
                </a:lnTo>
                <a:lnTo>
                  <a:pt x="552334" y="519084"/>
                </a:lnTo>
                <a:cubicBezTo>
                  <a:pt x="552642" y="518930"/>
                  <a:pt x="552950" y="518776"/>
                  <a:pt x="553258" y="518776"/>
                </a:cubicBezTo>
                <a:lnTo>
                  <a:pt x="558877" y="517621"/>
                </a:lnTo>
                <a:lnTo>
                  <a:pt x="567113" y="517005"/>
                </a:lnTo>
                <a:lnTo>
                  <a:pt x="586740" y="518083"/>
                </a:lnTo>
                <a:lnTo>
                  <a:pt x="597054" y="504074"/>
                </a:lnTo>
                <a:lnTo>
                  <a:pt x="607060" y="488450"/>
                </a:lnTo>
                <a:lnTo>
                  <a:pt x="613525" y="481292"/>
                </a:lnTo>
                <a:lnTo>
                  <a:pt x="620145" y="476442"/>
                </a:lnTo>
                <a:cubicBezTo>
                  <a:pt x="620453" y="476211"/>
                  <a:pt x="620761" y="476058"/>
                  <a:pt x="621145" y="475981"/>
                </a:cubicBezTo>
                <a:lnTo>
                  <a:pt x="626610" y="474595"/>
                </a:lnTo>
                <a:lnTo>
                  <a:pt x="628611" y="470208"/>
                </a:lnTo>
                <a:lnTo>
                  <a:pt x="628611" y="465743"/>
                </a:lnTo>
                <a:cubicBezTo>
                  <a:pt x="628611" y="465128"/>
                  <a:pt x="628765" y="464589"/>
                  <a:pt x="629150" y="464127"/>
                </a:cubicBezTo>
                <a:lnTo>
                  <a:pt x="633614" y="457970"/>
                </a:lnTo>
                <a:lnTo>
                  <a:pt x="638925" y="452120"/>
                </a:lnTo>
                <a:lnTo>
                  <a:pt x="639233" y="450657"/>
                </a:lnTo>
                <a:lnTo>
                  <a:pt x="637155" y="442883"/>
                </a:lnTo>
                <a:cubicBezTo>
                  <a:pt x="637078" y="442653"/>
                  <a:pt x="637078" y="442345"/>
                  <a:pt x="637078" y="442037"/>
                </a:cubicBezTo>
                <a:lnTo>
                  <a:pt x="637617" y="421178"/>
                </a:lnTo>
                <a:lnTo>
                  <a:pt x="635770" y="416021"/>
                </a:lnTo>
                <a:lnTo>
                  <a:pt x="631844" y="411634"/>
                </a:lnTo>
                <a:lnTo>
                  <a:pt x="627072" y="408478"/>
                </a:lnTo>
                <a:lnTo>
                  <a:pt x="618221" y="399704"/>
                </a:lnTo>
                <a:cubicBezTo>
                  <a:pt x="618067" y="399550"/>
                  <a:pt x="617913" y="399396"/>
                  <a:pt x="617836" y="399165"/>
                </a:cubicBezTo>
                <a:lnTo>
                  <a:pt x="607445" y="382155"/>
                </a:lnTo>
                <a:lnTo>
                  <a:pt x="593821" y="371764"/>
                </a:lnTo>
                <a:lnTo>
                  <a:pt x="586586" y="365606"/>
                </a:lnTo>
                <a:lnTo>
                  <a:pt x="582584" y="365606"/>
                </a:lnTo>
                <a:lnTo>
                  <a:pt x="574733" y="366145"/>
                </a:lnTo>
                <a:lnTo>
                  <a:pt x="554259" y="373303"/>
                </a:lnTo>
                <a:lnTo>
                  <a:pt x="537864" y="378383"/>
                </a:lnTo>
                <a:lnTo>
                  <a:pt x="498302" y="397933"/>
                </a:lnTo>
                <a:cubicBezTo>
                  <a:pt x="497224" y="398472"/>
                  <a:pt x="495916" y="398241"/>
                  <a:pt x="495069" y="397394"/>
                </a:cubicBezTo>
                <a:lnTo>
                  <a:pt x="481214" y="383001"/>
                </a:lnTo>
                <a:lnTo>
                  <a:pt x="469053" y="374765"/>
                </a:lnTo>
                <a:lnTo>
                  <a:pt x="453736" y="367684"/>
                </a:lnTo>
                <a:cubicBezTo>
                  <a:pt x="453428" y="367530"/>
                  <a:pt x="453197" y="367376"/>
                  <a:pt x="452967" y="367145"/>
                </a:cubicBezTo>
                <a:lnTo>
                  <a:pt x="449041" y="363220"/>
                </a:lnTo>
                <a:cubicBezTo>
                  <a:pt x="448887" y="363066"/>
                  <a:pt x="448733" y="362835"/>
                  <a:pt x="448579" y="362604"/>
                </a:cubicBezTo>
                <a:lnTo>
                  <a:pt x="445731" y="357524"/>
                </a:lnTo>
                <a:lnTo>
                  <a:pt x="443268" y="350289"/>
                </a:lnTo>
                <a:cubicBezTo>
                  <a:pt x="443191" y="350135"/>
                  <a:pt x="443191" y="349904"/>
                  <a:pt x="443114" y="349750"/>
                </a:cubicBezTo>
                <a:lnTo>
                  <a:pt x="440882" y="330662"/>
                </a:lnTo>
                <a:lnTo>
                  <a:pt x="440882" y="314421"/>
                </a:lnTo>
                <a:lnTo>
                  <a:pt x="433647" y="290022"/>
                </a:lnTo>
                <a:lnTo>
                  <a:pt x="432416" y="281786"/>
                </a:lnTo>
                <a:lnTo>
                  <a:pt x="432416" y="275782"/>
                </a:lnTo>
                <a:cubicBezTo>
                  <a:pt x="432416" y="275551"/>
                  <a:pt x="432416" y="275398"/>
                  <a:pt x="432493" y="275167"/>
                </a:cubicBezTo>
                <a:lnTo>
                  <a:pt x="434571" y="265776"/>
                </a:lnTo>
                <a:lnTo>
                  <a:pt x="427490" y="242839"/>
                </a:lnTo>
                <a:cubicBezTo>
                  <a:pt x="427413" y="242531"/>
                  <a:pt x="427336" y="242147"/>
                  <a:pt x="427336" y="241762"/>
                </a:cubicBezTo>
                <a:lnTo>
                  <a:pt x="428490" y="226599"/>
                </a:lnTo>
                <a:cubicBezTo>
                  <a:pt x="428567" y="225983"/>
                  <a:pt x="428721" y="225444"/>
                  <a:pt x="429106" y="224982"/>
                </a:cubicBezTo>
                <a:lnTo>
                  <a:pt x="431954" y="221596"/>
                </a:lnTo>
                <a:cubicBezTo>
                  <a:pt x="432108" y="221442"/>
                  <a:pt x="432262" y="221288"/>
                  <a:pt x="432416" y="221134"/>
                </a:cubicBezTo>
                <a:lnTo>
                  <a:pt x="439728" y="215515"/>
                </a:lnTo>
                <a:lnTo>
                  <a:pt x="446655" y="207972"/>
                </a:lnTo>
                <a:cubicBezTo>
                  <a:pt x="446809" y="207818"/>
                  <a:pt x="446963" y="207664"/>
                  <a:pt x="447117" y="207587"/>
                </a:cubicBezTo>
                <a:lnTo>
                  <a:pt x="452736" y="203662"/>
                </a:lnTo>
                <a:cubicBezTo>
                  <a:pt x="452890" y="203585"/>
                  <a:pt x="453044" y="203431"/>
                  <a:pt x="453275" y="203354"/>
                </a:cubicBezTo>
                <a:lnTo>
                  <a:pt x="457200" y="201661"/>
                </a:lnTo>
                <a:cubicBezTo>
                  <a:pt x="457431" y="201584"/>
                  <a:pt x="457739" y="201507"/>
                  <a:pt x="458047" y="201430"/>
                </a:cubicBezTo>
                <a:lnTo>
                  <a:pt x="463665" y="200891"/>
                </a:lnTo>
                <a:lnTo>
                  <a:pt x="481830" y="196042"/>
                </a:lnTo>
                <a:lnTo>
                  <a:pt x="484293" y="194271"/>
                </a:lnTo>
                <a:lnTo>
                  <a:pt x="485833" y="176953"/>
                </a:lnTo>
                <a:cubicBezTo>
                  <a:pt x="485910" y="176491"/>
                  <a:pt x="485987" y="176107"/>
                  <a:pt x="486218" y="175722"/>
                </a:cubicBezTo>
                <a:lnTo>
                  <a:pt x="488219" y="172566"/>
                </a:lnTo>
                <a:lnTo>
                  <a:pt x="487834" y="171719"/>
                </a:lnTo>
                <a:lnTo>
                  <a:pt x="481291" y="161867"/>
                </a:lnTo>
                <a:cubicBezTo>
                  <a:pt x="481214" y="161713"/>
                  <a:pt x="481061" y="161559"/>
                  <a:pt x="480984" y="161328"/>
                </a:cubicBezTo>
                <a:lnTo>
                  <a:pt x="479829" y="158481"/>
                </a:lnTo>
                <a:cubicBezTo>
                  <a:pt x="479521" y="157788"/>
                  <a:pt x="479598" y="156941"/>
                  <a:pt x="479906" y="156248"/>
                </a:cubicBezTo>
                <a:lnTo>
                  <a:pt x="482292" y="151015"/>
                </a:lnTo>
                <a:lnTo>
                  <a:pt x="467822" y="140547"/>
                </a:lnTo>
                <a:lnTo>
                  <a:pt x="402474" y="110451"/>
                </a:lnTo>
                <a:cubicBezTo>
                  <a:pt x="402013" y="110221"/>
                  <a:pt x="401551" y="109913"/>
                  <a:pt x="401320" y="109451"/>
                </a:cubicBezTo>
                <a:lnTo>
                  <a:pt x="390621" y="93133"/>
                </a:lnTo>
                <a:cubicBezTo>
                  <a:pt x="390390" y="92825"/>
                  <a:pt x="390236" y="92441"/>
                  <a:pt x="390236" y="92056"/>
                </a:cubicBezTo>
                <a:lnTo>
                  <a:pt x="387619" y="76970"/>
                </a:lnTo>
                <a:lnTo>
                  <a:pt x="383078" y="74045"/>
                </a:lnTo>
                <a:lnTo>
                  <a:pt x="375920" y="73506"/>
                </a:lnTo>
                <a:cubicBezTo>
                  <a:pt x="375689" y="73506"/>
                  <a:pt x="375458" y="73429"/>
                  <a:pt x="375227" y="73352"/>
                </a:cubicBezTo>
                <a:lnTo>
                  <a:pt x="373534" y="72813"/>
                </a:lnTo>
                <a:cubicBezTo>
                  <a:pt x="372841" y="72582"/>
                  <a:pt x="372225" y="72044"/>
                  <a:pt x="371918" y="71428"/>
                </a:cubicBezTo>
                <a:lnTo>
                  <a:pt x="370840" y="69196"/>
                </a:lnTo>
                <a:lnTo>
                  <a:pt x="358063" y="66117"/>
                </a:lnTo>
                <a:cubicBezTo>
                  <a:pt x="357524" y="65963"/>
                  <a:pt x="357062" y="65732"/>
                  <a:pt x="356678" y="65270"/>
                </a:cubicBezTo>
                <a:lnTo>
                  <a:pt x="349904" y="57958"/>
                </a:lnTo>
                <a:lnTo>
                  <a:pt x="345055" y="50954"/>
                </a:lnTo>
                <a:lnTo>
                  <a:pt x="325505" y="41718"/>
                </a:lnTo>
                <a:lnTo>
                  <a:pt x="314806" y="39101"/>
                </a:lnTo>
                <a:cubicBezTo>
                  <a:pt x="314498" y="39024"/>
                  <a:pt x="314190" y="38870"/>
                  <a:pt x="313959" y="38716"/>
                </a:cubicBezTo>
                <a:lnTo>
                  <a:pt x="310804" y="36638"/>
                </a:lnTo>
                <a:lnTo>
                  <a:pt x="300951" y="32789"/>
                </a:lnTo>
                <a:cubicBezTo>
                  <a:pt x="299874" y="32327"/>
                  <a:pt x="299104" y="31250"/>
                  <a:pt x="299181" y="30095"/>
                </a:cubicBezTo>
                <a:lnTo>
                  <a:pt x="299720" y="8621"/>
                </a:lnTo>
                <a:lnTo>
                  <a:pt x="294409" y="7004"/>
                </a:lnTo>
                <a:lnTo>
                  <a:pt x="286789" y="6004"/>
                </a:lnTo>
                <a:lnTo>
                  <a:pt x="279246" y="7004"/>
                </a:lnTo>
                <a:lnTo>
                  <a:pt x="272396" y="10699"/>
                </a:lnTo>
                <a:lnTo>
                  <a:pt x="260850" y="18473"/>
                </a:lnTo>
                <a:cubicBezTo>
                  <a:pt x="260004" y="19011"/>
                  <a:pt x="258849" y="19088"/>
                  <a:pt x="258002" y="18627"/>
                </a:cubicBezTo>
                <a:cubicBezTo>
                  <a:pt x="257079" y="18165"/>
                  <a:pt x="256540" y="17164"/>
                  <a:pt x="256540" y="16164"/>
                </a:cubicBezTo>
                <a:lnTo>
                  <a:pt x="256540" y="13931"/>
                </a:lnTo>
                <a:lnTo>
                  <a:pt x="254462" y="11853"/>
                </a:lnTo>
                <a:lnTo>
                  <a:pt x="252999" y="12854"/>
                </a:lnTo>
                <a:cubicBezTo>
                  <a:pt x="252768" y="13008"/>
                  <a:pt x="252461" y="13162"/>
                  <a:pt x="252153" y="13239"/>
                </a:cubicBezTo>
                <a:lnTo>
                  <a:pt x="249920" y="13778"/>
                </a:lnTo>
                <a:cubicBezTo>
                  <a:pt x="249228" y="13931"/>
                  <a:pt x="248535" y="13854"/>
                  <a:pt x="247842" y="13470"/>
                </a:cubicBezTo>
                <a:lnTo>
                  <a:pt x="242762" y="10622"/>
                </a:lnTo>
                <a:cubicBezTo>
                  <a:pt x="241993" y="10160"/>
                  <a:pt x="241454" y="9390"/>
                  <a:pt x="241300" y="8467"/>
                </a:cubicBezTo>
                <a:cubicBezTo>
                  <a:pt x="241223" y="7543"/>
                  <a:pt x="241531" y="6619"/>
                  <a:pt x="242224" y="6081"/>
                </a:cubicBezTo>
                <a:lnTo>
                  <a:pt x="246688" y="2155"/>
                </a:lnTo>
                <a:cubicBezTo>
                  <a:pt x="246996" y="1924"/>
                  <a:pt x="247304" y="1693"/>
                  <a:pt x="247611" y="1616"/>
                </a:cubicBezTo>
                <a:lnTo>
                  <a:pt x="247996" y="1462"/>
                </a:lnTo>
                <a:lnTo>
                  <a:pt x="234988" y="4233"/>
                </a:lnTo>
                <a:lnTo>
                  <a:pt x="222135" y="4849"/>
                </a:lnTo>
                <a:cubicBezTo>
                  <a:pt x="221288" y="4926"/>
                  <a:pt x="220595" y="4618"/>
                  <a:pt x="219979" y="4002"/>
                </a:cubicBezTo>
                <a:lnTo>
                  <a:pt x="216747" y="770"/>
                </a:lnTo>
                <a:lnTo>
                  <a:pt x="211205" y="0"/>
                </a:lnTo>
                <a:lnTo>
                  <a:pt x="209511" y="3387"/>
                </a:lnTo>
                <a:lnTo>
                  <a:pt x="208434" y="12469"/>
                </a:lnTo>
                <a:cubicBezTo>
                  <a:pt x="208357" y="13162"/>
                  <a:pt x="207972" y="13854"/>
                  <a:pt x="207433" y="14316"/>
                </a:cubicBezTo>
                <a:lnTo>
                  <a:pt x="198428" y="21628"/>
                </a:lnTo>
                <a:lnTo>
                  <a:pt x="187344" y="28094"/>
                </a:lnTo>
                <a:cubicBezTo>
                  <a:pt x="187190" y="28171"/>
                  <a:pt x="187036" y="28248"/>
                  <a:pt x="186805" y="28325"/>
                </a:cubicBezTo>
                <a:lnTo>
                  <a:pt x="175029" y="32250"/>
                </a:lnTo>
                <a:lnTo>
                  <a:pt x="159789" y="36792"/>
                </a:lnTo>
                <a:lnTo>
                  <a:pt x="156864" y="38331"/>
                </a:lnTo>
                <a:lnTo>
                  <a:pt x="153555" y="40717"/>
                </a:lnTo>
                <a:lnTo>
                  <a:pt x="150091" y="44719"/>
                </a:lnTo>
                <a:lnTo>
                  <a:pt x="148782" y="47259"/>
                </a:lnTo>
                <a:lnTo>
                  <a:pt x="148244" y="53494"/>
                </a:lnTo>
                <a:lnTo>
                  <a:pt x="148244" y="60036"/>
                </a:lnTo>
                <a:cubicBezTo>
                  <a:pt x="148244" y="60344"/>
                  <a:pt x="148167" y="60729"/>
                  <a:pt x="148090" y="61037"/>
                </a:cubicBezTo>
                <a:lnTo>
                  <a:pt x="146396" y="65501"/>
                </a:lnTo>
                <a:cubicBezTo>
                  <a:pt x="146088" y="66271"/>
                  <a:pt x="145473" y="66887"/>
                  <a:pt x="144703" y="67117"/>
                </a:cubicBezTo>
                <a:lnTo>
                  <a:pt x="138545" y="69350"/>
                </a:lnTo>
                <a:lnTo>
                  <a:pt x="128001" y="73814"/>
                </a:lnTo>
                <a:cubicBezTo>
                  <a:pt x="127693" y="73968"/>
                  <a:pt x="127308" y="74045"/>
                  <a:pt x="126923" y="74045"/>
                </a:cubicBezTo>
                <a:lnTo>
                  <a:pt x="126384" y="74045"/>
                </a:lnTo>
                <a:lnTo>
                  <a:pt x="124537" y="77662"/>
                </a:lnTo>
                <a:lnTo>
                  <a:pt x="120688" y="109220"/>
                </a:lnTo>
                <a:cubicBezTo>
                  <a:pt x="120688" y="109451"/>
                  <a:pt x="120611" y="109682"/>
                  <a:pt x="120534" y="109913"/>
                </a:cubicBezTo>
                <a:lnTo>
                  <a:pt x="118302" y="115531"/>
                </a:lnTo>
                <a:cubicBezTo>
                  <a:pt x="118148" y="115839"/>
                  <a:pt x="117994" y="116070"/>
                  <a:pt x="117841" y="116301"/>
                </a:cubicBezTo>
                <a:lnTo>
                  <a:pt x="113915" y="120765"/>
                </a:lnTo>
                <a:lnTo>
                  <a:pt x="101292" y="132234"/>
                </a:lnTo>
                <a:lnTo>
                  <a:pt x="94596" y="140008"/>
                </a:lnTo>
                <a:lnTo>
                  <a:pt x="91132" y="149937"/>
                </a:lnTo>
                <a:lnTo>
                  <a:pt x="94288" y="162637"/>
                </a:lnTo>
                <a:cubicBezTo>
                  <a:pt x="94519" y="163484"/>
                  <a:pt x="94288" y="164484"/>
                  <a:pt x="93672" y="165177"/>
                </a:cubicBezTo>
                <a:lnTo>
                  <a:pt x="90285" y="169102"/>
                </a:lnTo>
                <a:cubicBezTo>
                  <a:pt x="90131" y="169256"/>
                  <a:pt x="89977" y="169410"/>
                  <a:pt x="89824" y="169487"/>
                </a:cubicBezTo>
                <a:lnTo>
                  <a:pt x="76662" y="179416"/>
                </a:lnTo>
                <a:lnTo>
                  <a:pt x="72967" y="184188"/>
                </a:lnTo>
                <a:lnTo>
                  <a:pt x="71582" y="187113"/>
                </a:lnTo>
                <a:cubicBezTo>
                  <a:pt x="71428" y="187421"/>
                  <a:pt x="71197" y="187729"/>
                  <a:pt x="70889" y="188037"/>
                </a:cubicBezTo>
                <a:lnTo>
                  <a:pt x="67502" y="190885"/>
                </a:lnTo>
                <a:cubicBezTo>
                  <a:pt x="67041" y="191270"/>
                  <a:pt x="66502" y="191501"/>
                  <a:pt x="65963" y="191501"/>
                </a:cubicBezTo>
                <a:lnTo>
                  <a:pt x="59805" y="192039"/>
                </a:lnTo>
                <a:lnTo>
                  <a:pt x="51339" y="196811"/>
                </a:lnTo>
                <a:cubicBezTo>
                  <a:pt x="51108" y="196888"/>
                  <a:pt x="50877" y="197042"/>
                  <a:pt x="50723" y="197042"/>
                </a:cubicBezTo>
                <a:lnTo>
                  <a:pt x="28248" y="203046"/>
                </a:lnTo>
                <a:lnTo>
                  <a:pt x="27247" y="203893"/>
                </a:lnTo>
                <a:lnTo>
                  <a:pt x="28787" y="206279"/>
                </a:lnTo>
                <a:cubicBezTo>
                  <a:pt x="29095" y="206741"/>
                  <a:pt x="29248" y="207279"/>
                  <a:pt x="29248" y="207741"/>
                </a:cubicBezTo>
                <a:lnTo>
                  <a:pt x="29248" y="209973"/>
                </a:lnTo>
                <a:cubicBezTo>
                  <a:pt x="29248" y="210743"/>
                  <a:pt x="28941" y="211513"/>
                  <a:pt x="28325" y="212051"/>
                </a:cubicBezTo>
                <a:lnTo>
                  <a:pt x="24630" y="215438"/>
                </a:lnTo>
                <a:lnTo>
                  <a:pt x="34636" y="225444"/>
                </a:lnTo>
                <a:cubicBezTo>
                  <a:pt x="34944" y="226137"/>
                  <a:pt x="35175" y="226445"/>
                  <a:pt x="35329" y="226830"/>
                </a:cubicBezTo>
                <a:close/>
              </a:path>
            </a:pathLst>
          </a:custGeom>
          <a:solidFill>
            <a:srgbClr val="4BAAE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1" name="Forma libre: forma 85">
            <a:extLst>
              <a:ext uri="{FF2B5EF4-FFF2-40B4-BE49-F238E27FC236}">
                <a16:creationId xmlns:a16="http://schemas.microsoft.com/office/drawing/2014/main" id="{02AD03FA-0A00-E85B-CBAE-C653EAAF3792}"/>
              </a:ext>
            </a:extLst>
          </p:cNvPr>
          <p:cNvSpPr/>
          <p:nvPr/>
        </p:nvSpPr>
        <p:spPr>
          <a:xfrm>
            <a:off x="9103380" y="1671648"/>
            <a:ext cx="463350" cy="706137"/>
          </a:xfrm>
          <a:custGeom>
            <a:avLst/>
            <a:gdLst>
              <a:gd name="connsiteX0" fmla="*/ 76200 w 603442"/>
              <a:gd name="connsiteY0" fmla="*/ 54956 h 919634"/>
              <a:gd name="connsiteX1" fmla="*/ 69735 w 603442"/>
              <a:gd name="connsiteY1" fmla="*/ 66348 h 919634"/>
              <a:gd name="connsiteX2" fmla="*/ 71351 w 603442"/>
              <a:gd name="connsiteY2" fmla="*/ 80049 h 919634"/>
              <a:gd name="connsiteX3" fmla="*/ 71351 w 603442"/>
              <a:gd name="connsiteY3" fmla="*/ 80664 h 919634"/>
              <a:gd name="connsiteX4" fmla="*/ 66348 w 603442"/>
              <a:gd name="connsiteY4" fmla="*/ 133235 h 919634"/>
              <a:gd name="connsiteX5" fmla="*/ 67964 w 603442"/>
              <a:gd name="connsiteY5" fmla="*/ 148167 h 919634"/>
              <a:gd name="connsiteX6" fmla="*/ 67964 w 603442"/>
              <a:gd name="connsiteY6" fmla="*/ 151322 h 919634"/>
              <a:gd name="connsiteX7" fmla="*/ 67887 w 603442"/>
              <a:gd name="connsiteY7" fmla="*/ 152015 h 919634"/>
              <a:gd name="connsiteX8" fmla="*/ 65270 w 603442"/>
              <a:gd name="connsiteY8" fmla="*/ 161944 h 919634"/>
              <a:gd name="connsiteX9" fmla="*/ 70120 w 603442"/>
              <a:gd name="connsiteY9" fmla="*/ 180340 h 919634"/>
              <a:gd name="connsiteX10" fmla="*/ 72890 w 603442"/>
              <a:gd name="connsiteY10" fmla="*/ 189192 h 919634"/>
              <a:gd name="connsiteX11" fmla="*/ 73583 w 603442"/>
              <a:gd name="connsiteY11" fmla="*/ 193579 h 919634"/>
              <a:gd name="connsiteX12" fmla="*/ 73352 w 603442"/>
              <a:gd name="connsiteY12" fmla="*/ 195118 h 919634"/>
              <a:gd name="connsiteX13" fmla="*/ 71659 w 603442"/>
              <a:gd name="connsiteY13" fmla="*/ 199044 h 919634"/>
              <a:gd name="connsiteX14" fmla="*/ 70966 w 603442"/>
              <a:gd name="connsiteY14" fmla="*/ 200044 h 919634"/>
              <a:gd name="connsiteX15" fmla="*/ 65347 w 603442"/>
              <a:gd name="connsiteY15" fmla="*/ 205124 h 919634"/>
              <a:gd name="connsiteX16" fmla="*/ 55649 w 603442"/>
              <a:gd name="connsiteY16" fmla="*/ 211436 h 919634"/>
              <a:gd name="connsiteX17" fmla="*/ 54033 w 603442"/>
              <a:gd name="connsiteY17" fmla="*/ 213052 h 919634"/>
              <a:gd name="connsiteX18" fmla="*/ 53417 w 603442"/>
              <a:gd name="connsiteY18" fmla="*/ 214592 h 919634"/>
              <a:gd name="connsiteX19" fmla="*/ 54418 w 603442"/>
              <a:gd name="connsiteY19" fmla="*/ 219979 h 919634"/>
              <a:gd name="connsiteX20" fmla="*/ 54264 w 603442"/>
              <a:gd name="connsiteY20" fmla="*/ 221519 h 919634"/>
              <a:gd name="connsiteX21" fmla="*/ 53109 w 603442"/>
              <a:gd name="connsiteY21" fmla="*/ 224367 h 919634"/>
              <a:gd name="connsiteX22" fmla="*/ 52493 w 603442"/>
              <a:gd name="connsiteY22" fmla="*/ 225290 h 919634"/>
              <a:gd name="connsiteX23" fmla="*/ 48568 w 603442"/>
              <a:gd name="connsiteY23" fmla="*/ 229216 h 919634"/>
              <a:gd name="connsiteX24" fmla="*/ 34867 w 603442"/>
              <a:gd name="connsiteY24" fmla="*/ 240145 h 919634"/>
              <a:gd name="connsiteX25" fmla="*/ 29633 w 603442"/>
              <a:gd name="connsiteY25" fmla="*/ 244841 h 919634"/>
              <a:gd name="connsiteX26" fmla="*/ 24784 w 603442"/>
              <a:gd name="connsiteY26" fmla="*/ 252384 h 919634"/>
              <a:gd name="connsiteX27" fmla="*/ 22860 w 603442"/>
              <a:gd name="connsiteY27" fmla="*/ 256309 h 919634"/>
              <a:gd name="connsiteX28" fmla="*/ 21859 w 603442"/>
              <a:gd name="connsiteY28" fmla="*/ 260773 h 919634"/>
              <a:gd name="connsiteX29" fmla="*/ 21859 w 603442"/>
              <a:gd name="connsiteY29" fmla="*/ 267778 h 919634"/>
              <a:gd name="connsiteX30" fmla="*/ 25477 w 603442"/>
              <a:gd name="connsiteY30" fmla="*/ 276552 h 919634"/>
              <a:gd name="connsiteX31" fmla="*/ 36022 w 603442"/>
              <a:gd name="connsiteY31" fmla="*/ 291484 h 919634"/>
              <a:gd name="connsiteX32" fmla="*/ 36330 w 603442"/>
              <a:gd name="connsiteY32" fmla="*/ 292023 h 919634"/>
              <a:gd name="connsiteX33" fmla="*/ 43257 w 603442"/>
              <a:gd name="connsiteY33" fmla="*/ 308495 h 919634"/>
              <a:gd name="connsiteX34" fmla="*/ 44566 w 603442"/>
              <a:gd name="connsiteY34" fmla="*/ 309187 h 919634"/>
              <a:gd name="connsiteX35" fmla="*/ 45797 w 603442"/>
              <a:gd name="connsiteY35" fmla="*/ 310342 h 919634"/>
              <a:gd name="connsiteX36" fmla="*/ 48645 w 603442"/>
              <a:gd name="connsiteY36" fmla="*/ 315422 h 919634"/>
              <a:gd name="connsiteX37" fmla="*/ 48876 w 603442"/>
              <a:gd name="connsiteY37" fmla="*/ 317500 h 919634"/>
              <a:gd name="connsiteX38" fmla="*/ 44412 w 603442"/>
              <a:gd name="connsiteY38" fmla="*/ 333818 h 919634"/>
              <a:gd name="connsiteX39" fmla="*/ 43796 w 603442"/>
              <a:gd name="connsiteY39" fmla="*/ 334972 h 919634"/>
              <a:gd name="connsiteX40" fmla="*/ 35329 w 603442"/>
              <a:gd name="connsiteY40" fmla="*/ 344516 h 919634"/>
              <a:gd name="connsiteX41" fmla="*/ 35175 w 603442"/>
              <a:gd name="connsiteY41" fmla="*/ 345209 h 919634"/>
              <a:gd name="connsiteX42" fmla="*/ 41487 w 603442"/>
              <a:gd name="connsiteY42" fmla="*/ 346056 h 919634"/>
              <a:gd name="connsiteX43" fmla="*/ 42179 w 603442"/>
              <a:gd name="connsiteY43" fmla="*/ 346210 h 919634"/>
              <a:gd name="connsiteX44" fmla="*/ 47798 w 603442"/>
              <a:gd name="connsiteY44" fmla="*/ 348442 h 919634"/>
              <a:gd name="connsiteX45" fmla="*/ 48414 w 603442"/>
              <a:gd name="connsiteY45" fmla="*/ 348827 h 919634"/>
              <a:gd name="connsiteX46" fmla="*/ 56188 w 603442"/>
              <a:gd name="connsiteY46" fmla="*/ 354369 h 919634"/>
              <a:gd name="connsiteX47" fmla="*/ 57343 w 603442"/>
              <a:gd name="connsiteY47" fmla="*/ 356293 h 919634"/>
              <a:gd name="connsiteX48" fmla="*/ 58343 w 603442"/>
              <a:gd name="connsiteY48" fmla="*/ 364221 h 919634"/>
              <a:gd name="connsiteX49" fmla="*/ 59652 w 603442"/>
              <a:gd name="connsiteY49" fmla="*/ 365298 h 919634"/>
              <a:gd name="connsiteX50" fmla="*/ 64578 w 603442"/>
              <a:gd name="connsiteY50" fmla="*/ 357832 h 919634"/>
              <a:gd name="connsiteX51" fmla="*/ 65193 w 603442"/>
              <a:gd name="connsiteY51" fmla="*/ 357216 h 919634"/>
              <a:gd name="connsiteX52" fmla="*/ 75200 w 603442"/>
              <a:gd name="connsiteY52" fmla="*/ 349211 h 919634"/>
              <a:gd name="connsiteX53" fmla="*/ 73275 w 603442"/>
              <a:gd name="connsiteY53" fmla="*/ 336588 h 919634"/>
              <a:gd name="connsiteX54" fmla="*/ 70658 w 603442"/>
              <a:gd name="connsiteY54" fmla="*/ 330739 h 919634"/>
              <a:gd name="connsiteX55" fmla="*/ 68811 w 603442"/>
              <a:gd name="connsiteY55" fmla="*/ 324119 h 919634"/>
              <a:gd name="connsiteX56" fmla="*/ 68888 w 603442"/>
              <a:gd name="connsiteY56" fmla="*/ 322426 h 919634"/>
              <a:gd name="connsiteX57" fmla="*/ 70581 w 603442"/>
              <a:gd name="connsiteY57" fmla="*/ 317962 h 919634"/>
              <a:gd name="connsiteX58" fmla="*/ 72736 w 603442"/>
              <a:gd name="connsiteY58" fmla="*/ 316192 h 919634"/>
              <a:gd name="connsiteX59" fmla="*/ 76123 w 603442"/>
              <a:gd name="connsiteY59" fmla="*/ 315653 h 919634"/>
              <a:gd name="connsiteX60" fmla="*/ 76893 w 603442"/>
              <a:gd name="connsiteY60" fmla="*/ 315653 h 919634"/>
              <a:gd name="connsiteX61" fmla="*/ 90978 w 603442"/>
              <a:gd name="connsiteY61" fmla="*/ 317346 h 919634"/>
              <a:gd name="connsiteX62" fmla="*/ 92287 w 603442"/>
              <a:gd name="connsiteY62" fmla="*/ 317885 h 919634"/>
              <a:gd name="connsiteX63" fmla="*/ 99137 w 603442"/>
              <a:gd name="connsiteY63" fmla="*/ 323042 h 919634"/>
              <a:gd name="connsiteX64" fmla="*/ 100215 w 603442"/>
              <a:gd name="connsiteY64" fmla="*/ 325043 h 919634"/>
              <a:gd name="connsiteX65" fmla="*/ 101369 w 603442"/>
              <a:gd name="connsiteY65" fmla="*/ 341899 h 919634"/>
              <a:gd name="connsiteX66" fmla="*/ 101292 w 603442"/>
              <a:gd name="connsiteY66" fmla="*/ 342669 h 919634"/>
              <a:gd name="connsiteX67" fmla="*/ 96212 w 603442"/>
              <a:gd name="connsiteY67" fmla="*/ 366838 h 919634"/>
              <a:gd name="connsiteX68" fmla="*/ 95981 w 603442"/>
              <a:gd name="connsiteY68" fmla="*/ 367453 h 919634"/>
              <a:gd name="connsiteX69" fmla="*/ 89824 w 603442"/>
              <a:gd name="connsiteY69" fmla="*/ 380923 h 919634"/>
              <a:gd name="connsiteX70" fmla="*/ 87207 w 603442"/>
              <a:gd name="connsiteY70" fmla="*/ 391699 h 919634"/>
              <a:gd name="connsiteX71" fmla="*/ 86899 w 603442"/>
              <a:gd name="connsiteY71" fmla="*/ 392468 h 919634"/>
              <a:gd name="connsiteX72" fmla="*/ 82589 w 603442"/>
              <a:gd name="connsiteY72" fmla="*/ 399550 h 919634"/>
              <a:gd name="connsiteX73" fmla="*/ 79972 w 603442"/>
              <a:gd name="connsiteY73" fmla="*/ 406862 h 919634"/>
              <a:gd name="connsiteX74" fmla="*/ 78894 w 603442"/>
              <a:gd name="connsiteY74" fmla="*/ 415021 h 919634"/>
              <a:gd name="connsiteX75" fmla="*/ 80510 w 603442"/>
              <a:gd name="connsiteY75" fmla="*/ 442884 h 919634"/>
              <a:gd name="connsiteX76" fmla="*/ 84436 w 603442"/>
              <a:gd name="connsiteY76" fmla="*/ 445501 h 919634"/>
              <a:gd name="connsiteX77" fmla="*/ 85436 w 603442"/>
              <a:gd name="connsiteY77" fmla="*/ 446732 h 919634"/>
              <a:gd name="connsiteX78" fmla="*/ 91055 w 603442"/>
              <a:gd name="connsiteY78" fmla="*/ 459663 h 919634"/>
              <a:gd name="connsiteX79" fmla="*/ 91286 w 603442"/>
              <a:gd name="connsiteY79" fmla="*/ 460510 h 919634"/>
              <a:gd name="connsiteX80" fmla="*/ 91825 w 603442"/>
              <a:gd name="connsiteY80" fmla="*/ 466667 h 919634"/>
              <a:gd name="connsiteX81" fmla="*/ 91286 w 603442"/>
              <a:gd name="connsiteY81" fmla="*/ 476135 h 919634"/>
              <a:gd name="connsiteX82" fmla="*/ 92595 w 603442"/>
              <a:gd name="connsiteY82" fmla="*/ 480137 h 919634"/>
              <a:gd name="connsiteX83" fmla="*/ 96520 w 603442"/>
              <a:gd name="connsiteY83" fmla="*/ 484524 h 919634"/>
              <a:gd name="connsiteX84" fmla="*/ 111760 w 603442"/>
              <a:gd name="connsiteY84" fmla="*/ 486064 h 919634"/>
              <a:gd name="connsiteX85" fmla="*/ 113684 w 603442"/>
              <a:gd name="connsiteY85" fmla="*/ 487141 h 919634"/>
              <a:gd name="connsiteX86" fmla="*/ 118302 w 603442"/>
              <a:gd name="connsiteY86" fmla="*/ 493299 h 919634"/>
              <a:gd name="connsiteX87" fmla="*/ 123844 w 603442"/>
              <a:gd name="connsiteY87" fmla="*/ 495839 h 919634"/>
              <a:gd name="connsiteX88" fmla="*/ 125461 w 603442"/>
              <a:gd name="connsiteY88" fmla="*/ 497763 h 919634"/>
              <a:gd name="connsiteX89" fmla="*/ 126615 w 603442"/>
              <a:gd name="connsiteY89" fmla="*/ 502843 h 919634"/>
              <a:gd name="connsiteX90" fmla="*/ 126692 w 603442"/>
              <a:gd name="connsiteY90" fmla="*/ 503767 h 919634"/>
              <a:gd name="connsiteX91" fmla="*/ 126153 w 603442"/>
              <a:gd name="connsiteY91" fmla="*/ 508847 h 919634"/>
              <a:gd name="connsiteX92" fmla="*/ 124999 w 603442"/>
              <a:gd name="connsiteY92" fmla="*/ 514235 h 919634"/>
              <a:gd name="connsiteX93" fmla="*/ 124460 w 603442"/>
              <a:gd name="connsiteY93" fmla="*/ 515312 h 919634"/>
              <a:gd name="connsiteX94" fmla="*/ 119380 w 603442"/>
              <a:gd name="connsiteY94" fmla="*/ 522086 h 919634"/>
              <a:gd name="connsiteX95" fmla="*/ 115916 w 603442"/>
              <a:gd name="connsiteY95" fmla="*/ 526165 h 919634"/>
              <a:gd name="connsiteX96" fmla="*/ 115455 w 603442"/>
              <a:gd name="connsiteY96" fmla="*/ 526550 h 919634"/>
              <a:gd name="connsiteX97" fmla="*/ 110990 w 603442"/>
              <a:gd name="connsiteY97" fmla="*/ 529936 h 919634"/>
              <a:gd name="connsiteX98" fmla="*/ 110375 w 603442"/>
              <a:gd name="connsiteY98" fmla="*/ 530244 h 919634"/>
              <a:gd name="connsiteX99" fmla="*/ 103986 w 603442"/>
              <a:gd name="connsiteY99" fmla="*/ 532938 h 919634"/>
              <a:gd name="connsiteX100" fmla="*/ 102062 w 603442"/>
              <a:gd name="connsiteY100" fmla="*/ 534478 h 919634"/>
              <a:gd name="connsiteX101" fmla="*/ 100676 w 603442"/>
              <a:gd name="connsiteY101" fmla="*/ 538249 h 919634"/>
              <a:gd name="connsiteX102" fmla="*/ 99214 w 603442"/>
              <a:gd name="connsiteY102" fmla="*/ 544253 h 919634"/>
              <a:gd name="connsiteX103" fmla="*/ 100292 w 603442"/>
              <a:gd name="connsiteY103" fmla="*/ 557261 h 919634"/>
              <a:gd name="connsiteX104" fmla="*/ 99753 w 603442"/>
              <a:gd name="connsiteY104" fmla="*/ 565573 h 919634"/>
              <a:gd name="connsiteX105" fmla="*/ 99676 w 603442"/>
              <a:gd name="connsiteY105" fmla="*/ 566112 h 919634"/>
              <a:gd name="connsiteX106" fmla="*/ 98521 w 603442"/>
              <a:gd name="connsiteY106" fmla="*/ 570038 h 919634"/>
              <a:gd name="connsiteX107" fmla="*/ 96674 w 603442"/>
              <a:gd name="connsiteY107" fmla="*/ 573886 h 919634"/>
              <a:gd name="connsiteX108" fmla="*/ 87976 w 603442"/>
              <a:gd name="connsiteY108" fmla="*/ 585586 h 919634"/>
              <a:gd name="connsiteX109" fmla="*/ 84744 w 603442"/>
              <a:gd name="connsiteY109" fmla="*/ 590973 h 919634"/>
              <a:gd name="connsiteX110" fmla="*/ 84359 w 603442"/>
              <a:gd name="connsiteY110" fmla="*/ 591512 h 919634"/>
              <a:gd name="connsiteX111" fmla="*/ 79895 w 603442"/>
              <a:gd name="connsiteY111" fmla="*/ 595976 h 919634"/>
              <a:gd name="connsiteX112" fmla="*/ 76200 w 603442"/>
              <a:gd name="connsiteY112" fmla="*/ 600748 h 919634"/>
              <a:gd name="connsiteX113" fmla="*/ 70273 w 603442"/>
              <a:gd name="connsiteY113" fmla="*/ 606213 h 919634"/>
              <a:gd name="connsiteX114" fmla="*/ 62653 w 603442"/>
              <a:gd name="connsiteY114" fmla="*/ 611524 h 919634"/>
              <a:gd name="connsiteX115" fmla="*/ 50492 w 603442"/>
              <a:gd name="connsiteY115" fmla="*/ 617374 h 919634"/>
              <a:gd name="connsiteX116" fmla="*/ 45489 w 603442"/>
              <a:gd name="connsiteY116" fmla="*/ 618682 h 919634"/>
              <a:gd name="connsiteX117" fmla="*/ 44335 w 603442"/>
              <a:gd name="connsiteY117" fmla="*/ 618760 h 919634"/>
              <a:gd name="connsiteX118" fmla="*/ 40948 w 603442"/>
              <a:gd name="connsiteY118" fmla="*/ 618221 h 919634"/>
              <a:gd name="connsiteX119" fmla="*/ 40332 w 603442"/>
              <a:gd name="connsiteY119" fmla="*/ 618067 h 919634"/>
              <a:gd name="connsiteX120" fmla="*/ 36407 w 603442"/>
              <a:gd name="connsiteY120" fmla="*/ 616373 h 919634"/>
              <a:gd name="connsiteX121" fmla="*/ 35791 w 603442"/>
              <a:gd name="connsiteY121" fmla="*/ 615989 h 919634"/>
              <a:gd name="connsiteX122" fmla="*/ 28479 w 603442"/>
              <a:gd name="connsiteY122" fmla="*/ 610370 h 919634"/>
              <a:gd name="connsiteX123" fmla="*/ 26324 w 603442"/>
              <a:gd name="connsiteY123" fmla="*/ 609061 h 919634"/>
              <a:gd name="connsiteX124" fmla="*/ 19473 w 603442"/>
              <a:gd name="connsiteY124" fmla="*/ 607445 h 919634"/>
              <a:gd name="connsiteX125" fmla="*/ 18088 w 603442"/>
              <a:gd name="connsiteY125" fmla="*/ 606675 h 919634"/>
              <a:gd name="connsiteX126" fmla="*/ 15240 w 603442"/>
              <a:gd name="connsiteY126" fmla="*/ 603827 h 919634"/>
              <a:gd name="connsiteX127" fmla="*/ 10930 w 603442"/>
              <a:gd name="connsiteY127" fmla="*/ 598978 h 919634"/>
              <a:gd name="connsiteX128" fmla="*/ 8467 w 603442"/>
              <a:gd name="connsiteY128" fmla="*/ 597516 h 919634"/>
              <a:gd name="connsiteX129" fmla="*/ 5157 w 603442"/>
              <a:gd name="connsiteY129" fmla="*/ 596130 h 919634"/>
              <a:gd name="connsiteX130" fmla="*/ 0 w 603442"/>
              <a:gd name="connsiteY130" fmla="*/ 595130 h 919634"/>
              <a:gd name="connsiteX131" fmla="*/ 3695 w 603442"/>
              <a:gd name="connsiteY131" fmla="*/ 599517 h 919634"/>
              <a:gd name="connsiteX132" fmla="*/ 9852 w 603442"/>
              <a:gd name="connsiteY132" fmla="*/ 604597 h 919634"/>
              <a:gd name="connsiteX133" fmla="*/ 18550 w 603442"/>
              <a:gd name="connsiteY133" fmla="*/ 608984 h 919634"/>
              <a:gd name="connsiteX134" fmla="*/ 19166 w 603442"/>
              <a:gd name="connsiteY134" fmla="*/ 609369 h 919634"/>
              <a:gd name="connsiteX135" fmla="*/ 28171 w 603442"/>
              <a:gd name="connsiteY135" fmla="*/ 617220 h 919634"/>
              <a:gd name="connsiteX136" fmla="*/ 37946 w 603442"/>
              <a:gd name="connsiteY136" fmla="*/ 628150 h 919634"/>
              <a:gd name="connsiteX137" fmla="*/ 38331 w 603442"/>
              <a:gd name="connsiteY137" fmla="*/ 628766 h 919634"/>
              <a:gd name="connsiteX138" fmla="*/ 39485 w 603442"/>
              <a:gd name="connsiteY138" fmla="*/ 630998 h 919634"/>
              <a:gd name="connsiteX139" fmla="*/ 39793 w 603442"/>
              <a:gd name="connsiteY139" fmla="*/ 632229 h 919634"/>
              <a:gd name="connsiteX140" fmla="*/ 39793 w 603442"/>
              <a:gd name="connsiteY140" fmla="*/ 634769 h 919634"/>
              <a:gd name="connsiteX141" fmla="*/ 39793 w 603442"/>
              <a:gd name="connsiteY141" fmla="*/ 634769 h 919634"/>
              <a:gd name="connsiteX142" fmla="*/ 43719 w 603442"/>
              <a:gd name="connsiteY142" fmla="*/ 641158 h 919634"/>
              <a:gd name="connsiteX143" fmla="*/ 46028 w 603442"/>
              <a:gd name="connsiteY143" fmla="*/ 643467 h 919634"/>
              <a:gd name="connsiteX144" fmla="*/ 51339 w 603442"/>
              <a:gd name="connsiteY144" fmla="*/ 646699 h 919634"/>
              <a:gd name="connsiteX145" fmla="*/ 56573 w 603442"/>
              <a:gd name="connsiteY145" fmla="*/ 648778 h 919634"/>
              <a:gd name="connsiteX146" fmla="*/ 63500 w 603442"/>
              <a:gd name="connsiteY146" fmla="*/ 650317 h 919634"/>
              <a:gd name="connsiteX147" fmla="*/ 84051 w 603442"/>
              <a:gd name="connsiteY147" fmla="*/ 653088 h 919634"/>
              <a:gd name="connsiteX148" fmla="*/ 85052 w 603442"/>
              <a:gd name="connsiteY148" fmla="*/ 653473 h 919634"/>
              <a:gd name="connsiteX149" fmla="*/ 91825 w 603442"/>
              <a:gd name="connsiteY149" fmla="*/ 657398 h 919634"/>
              <a:gd name="connsiteX150" fmla="*/ 92980 w 603442"/>
              <a:gd name="connsiteY150" fmla="*/ 658707 h 919634"/>
              <a:gd name="connsiteX151" fmla="*/ 94134 w 603442"/>
              <a:gd name="connsiteY151" fmla="*/ 661401 h 919634"/>
              <a:gd name="connsiteX152" fmla="*/ 96751 w 603442"/>
              <a:gd name="connsiteY152" fmla="*/ 662170 h 919634"/>
              <a:gd name="connsiteX153" fmla="*/ 103755 w 603442"/>
              <a:gd name="connsiteY153" fmla="*/ 663248 h 919634"/>
              <a:gd name="connsiteX154" fmla="*/ 115609 w 603442"/>
              <a:gd name="connsiteY154" fmla="*/ 662632 h 919634"/>
              <a:gd name="connsiteX155" fmla="*/ 131926 w 603442"/>
              <a:gd name="connsiteY155" fmla="*/ 664172 h 919634"/>
              <a:gd name="connsiteX156" fmla="*/ 132234 w 603442"/>
              <a:gd name="connsiteY156" fmla="*/ 663325 h 919634"/>
              <a:gd name="connsiteX157" fmla="*/ 136006 w 603442"/>
              <a:gd name="connsiteY157" fmla="*/ 646315 h 919634"/>
              <a:gd name="connsiteX158" fmla="*/ 136390 w 603442"/>
              <a:gd name="connsiteY158" fmla="*/ 645468 h 919634"/>
              <a:gd name="connsiteX159" fmla="*/ 142009 w 603442"/>
              <a:gd name="connsiteY159" fmla="*/ 636462 h 919634"/>
              <a:gd name="connsiteX160" fmla="*/ 142625 w 603442"/>
              <a:gd name="connsiteY160" fmla="*/ 635770 h 919634"/>
              <a:gd name="connsiteX161" fmla="*/ 146012 w 603442"/>
              <a:gd name="connsiteY161" fmla="*/ 632922 h 919634"/>
              <a:gd name="connsiteX162" fmla="*/ 147243 w 603442"/>
              <a:gd name="connsiteY162" fmla="*/ 632306 h 919634"/>
              <a:gd name="connsiteX163" fmla="*/ 150091 w 603442"/>
              <a:gd name="connsiteY163" fmla="*/ 631767 h 919634"/>
              <a:gd name="connsiteX164" fmla="*/ 151015 w 603442"/>
              <a:gd name="connsiteY164" fmla="*/ 631767 h 919634"/>
              <a:gd name="connsiteX165" fmla="*/ 155479 w 603442"/>
              <a:gd name="connsiteY165" fmla="*/ 632306 h 919634"/>
              <a:gd name="connsiteX166" fmla="*/ 156172 w 603442"/>
              <a:gd name="connsiteY166" fmla="*/ 632460 h 919634"/>
              <a:gd name="connsiteX167" fmla="*/ 161175 w 603442"/>
              <a:gd name="connsiteY167" fmla="*/ 634461 h 919634"/>
              <a:gd name="connsiteX168" fmla="*/ 167871 w 603442"/>
              <a:gd name="connsiteY168" fmla="*/ 633923 h 919634"/>
              <a:gd name="connsiteX169" fmla="*/ 168487 w 603442"/>
              <a:gd name="connsiteY169" fmla="*/ 633923 h 919634"/>
              <a:gd name="connsiteX170" fmla="*/ 180340 w 603442"/>
              <a:gd name="connsiteY170" fmla="*/ 635616 h 919634"/>
              <a:gd name="connsiteX171" fmla="*/ 188345 w 603442"/>
              <a:gd name="connsiteY171" fmla="*/ 635616 h 919634"/>
              <a:gd name="connsiteX172" fmla="*/ 192655 w 603442"/>
              <a:gd name="connsiteY172" fmla="*/ 636232 h 919634"/>
              <a:gd name="connsiteX173" fmla="*/ 193348 w 603442"/>
              <a:gd name="connsiteY173" fmla="*/ 636462 h 919634"/>
              <a:gd name="connsiteX174" fmla="*/ 196812 w 603442"/>
              <a:gd name="connsiteY174" fmla="*/ 637925 h 919634"/>
              <a:gd name="connsiteX175" fmla="*/ 205355 w 603442"/>
              <a:gd name="connsiteY175" fmla="*/ 638464 h 919634"/>
              <a:gd name="connsiteX176" fmla="*/ 205971 w 603442"/>
              <a:gd name="connsiteY176" fmla="*/ 638541 h 919634"/>
              <a:gd name="connsiteX177" fmla="*/ 210281 w 603442"/>
              <a:gd name="connsiteY177" fmla="*/ 639849 h 919634"/>
              <a:gd name="connsiteX178" fmla="*/ 213129 w 603442"/>
              <a:gd name="connsiteY178" fmla="*/ 637848 h 919634"/>
              <a:gd name="connsiteX179" fmla="*/ 213899 w 603442"/>
              <a:gd name="connsiteY179" fmla="*/ 637463 h 919634"/>
              <a:gd name="connsiteX180" fmla="*/ 221211 w 603442"/>
              <a:gd name="connsiteY180" fmla="*/ 635231 h 919634"/>
              <a:gd name="connsiteX181" fmla="*/ 222596 w 603442"/>
              <a:gd name="connsiteY181" fmla="*/ 635154 h 919634"/>
              <a:gd name="connsiteX182" fmla="*/ 236066 w 603442"/>
              <a:gd name="connsiteY182" fmla="*/ 638002 h 919634"/>
              <a:gd name="connsiteX183" fmla="*/ 237913 w 603442"/>
              <a:gd name="connsiteY183" fmla="*/ 639310 h 919634"/>
              <a:gd name="connsiteX184" fmla="*/ 238221 w 603442"/>
              <a:gd name="connsiteY184" fmla="*/ 641543 h 919634"/>
              <a:gd name="connsiteX185" fmla="*/ 237067 w 603442"/>
              <a:gd name="connsiteY185" fmla="*/ 645468 h 919634"/>
              <a:gd name="connsiteX186" fmla="*/ 236682 w 603442"/>
              <a:gd name="connsiteY186" fmla="*/ 648547 h 919634"/>
              <a:gd name="connsiteX187" fmla="*/ 239376 w 603442"/>
              <a:gd name="connsiteY187" fmla="*/ 660400 h 919634"/>
              <a:gd name="connsiteX188" fmla="*/ 240915 w 603442"/>
              <a:gd name="connsiteY188" fmla="*/ 664864 h 919634"/>
              <a:gd name="connsiteX189" fmla="*/ 243840 w 603442"/>
              <a:gd name="connsiteY189" fmla="*/ 669790 h 919634"/>
              <a:gd name="connsiteX190" fmla="*/ 270472 w 603442"/>
              <a:gd name="connsiteY190" fmla="*/ 690880 h 919634"/>
              <a:gd name="connsiteX191" fmla="*/ 271472 w 603442"/>
              <a:gd name="connsiteY191" fmla="*/ 692496 h 919634"/>
              <a:gd name="connsiteX192" fmla="*/ 272627 w 603442"/>
              <a:gd name="connsiteY192" fmla="*/ 698115 h 919634"/>
              <a:gd name="connsiteX193" fmla="*/ 272627 w 603442"/>
              <a:gd name="connsiteY193" fmla="*/ 699270 h 919634"/>
              <a:gd name="connsiteX194" fmla="*/ 271626 w 603442"/>
              <a:gd name="connsiteY194" fmla="*/ 703580 h 919634"/>
              <a:gd name="connsiteX195" fmla="*/ 273550 w 603442"/>
              <a:gd name="connsiteY195" fmla="*/ 709815 h 919634"/>
              <a:gd name="connsiteX196" fmla="*/ 284557 w 603442"/>
              <a:gd name="connsiteY196" fmla="*/ 726902 h 919634"/>
              <a:gd name="connsiteX197" fmla="*/ 288252 w 603442"/>
              <a:gd name="connsiteY197" fmla="*/ 731058 h 919634"/>
              <a:gd name="connsiteX198" fmla="*/ 288867 w 603442"/>
              <a:gd name="connsiteY198" fmla="*/ 732444 h 919634"/>
              <a:gd name="connsiteX199" fmla="*/ 289175 w 603442"/>
              <a:gd name="connsiteY199" fmla="*/ 734291 h 919634"/>
              <a:gd name="connsiteX200" fmla="*/ 292870 w 603442"/>
              <a:gd name="connsiteY200" fmla="*/ 735907 h 919634"/>
              <a:gd name="connsiteX201" fmla="*/ 294563 w 603442"/>
              <a:gd name="connsiteY201" fmla="*/ 738524 h 919634"/>
              <a:gd name="connsiteX202" fmla="*/ 294024 w 603442"/>
              <a:gd name="connsiteY202" fmla="*/ 759922 h 919634"/>
              <a:gd name="connsiteX203" fmla="*/ 293408 w 603442"/>
              <a:gd name="connsiteY203" fmla="*/ 761615 h 919634"/>
              <a:gd name="connsiteX204" fmla="*/ 280708 w 603442"/>
              <a:gd name="connsiteY204" fmla="*/ 776855 h 919634"/>
              <a:gd name="connsiteX205" fmla="*/ 289868 w 603442"/>
              <a:gd name="connsiteY205" fmla="*/ 789940 h 919634"/>
              <a:gd name="connsiteX206" fmla="*/ 291484 w 603442"/>
              <a:gd name="connsiteY206" fmla="*/ 791172 h 919634"/>
              <a:gd name="connsiteX207" fmla="*/ 295102 w 603442"/>
              <a:gd name="connsiteY207" fmla="*/ 792711 h 919634"/>
              <a:gd name="connsiteX208" fmla="*/ 296718 w 603442"/>
              <a:gd name="connsiteY208" fmla="*/ 794712 h 919634"/>
              <a:gd name="connsiteX209" fmla="*/ 297873 w 603442"/>
              <a:gd name="connsiteY209" fmla="*/ 799792 h 919634"/>
              <a:gd name="connsiteX210" fmla="*/ 297950 w 603442"/>
              <a:gd name="connsiteY210" fmla="*/ 800716 h 919634"/>
              <a:gd name="connsiteX211" fmla="*/ 297411 w 603442"/>
              <a:gd name="connsiteY211" fmla="*/ 805719 h 919634"/>
              <a:gd name="connsiteX212" fmla="*/ 299489 w 603442"/>
              <a:gd name="connsiteY212" fmla="*/ 811876 h 919634"/>
              <a:gd name="connsiteX213" fmla="*/ 299258 w 603442"/>
              <a:gd name="connsiteY213" fmla="*/ 814108 h 919634"/>
              <a:gd name="connsiteX214" fmla="*/ 296410 w 603442"/>
              <a:gd name="connsiteY214" fmla="*/ 819188 h 919634"/>
              <a:gd name="connsiteX215" fmla="*/ 291792 w 603442"/>
              <a:gd name="connsiteY215" fmla="*/ 826116 h 919634"/>
              <a:gd name="connsiteX216" fmla="*/ 278553 w 603442"/>
              <a:gd name="connsiteY216" fmla="*/ 846821 h 919634"/>
              <a:gd name="connsiteX217" fmla="*/ 279939 w 603442"/>
              <a:gd name="connsiteY217" fmla="*/ 850284 h 919634"/>
              <a:gd name="connsiteX218" fmla="*/ 280863 w 603442"/>
              <a:gd name="connsiteY218" fmla="*/ 850900 h 919634"/>
              <a:gd name="connsiteX219" fmla="*/ 290176 w 603442"/>
              <a:gd name="connsiteY219" fmla="*/ 854980 h 919634"/>
              <a:gd name="connsiteX220" fmla="*/ 298181 w 603442"/>
              <a:gd name="connsiteY220" fmla="*/ 856057 h 919634"/>
              <a:gd name="connsiteX221" fmla="*/ 308033 w 603442"/>
              <a:gd name="connsiteY221" fmla="*/ 858366 h 919634"/>
              <a:gd name="connsiteX222" fmla="*/ 308802 w 603442"/>
              <a:gd name="connsiteY222" fmla="*/ 858674 h 919634"/>
              <a:gd name="connsiteX223" fmla="*/ 311650 w 603442"/>
              <a:gd name="connsiteY223" fmla="*/ 860367 h 919634"/>
              <a:gd name="connsiteX224" fmla="*/ 312343 w 603442"/>
              <a:gd name="connsiteY224" fmla="*/ 860906 h 919634"/>
              <a:gd name="connsiteX225" fmla="*/ 316038 w 603442"/>
              <a:gd name="connsiteY225" fmla="*/ 865063 h 919634"/>
              <a:gd name="connsiteX226" fmla="*/ 320194 w 603442"/>
              <a:gd name="connsiteY226" fmla="*/ 867680 h 919634"/>
              <a:gd name="connsiteX227" fmla="*/ 329200 w 603442"/>
              <a:gd name="connsiteY227" fmla="*/ 875146 h 919634"/>
              <a:gd name="connsiteX228" fmla="*/ 336589 w 603442"/>
              <a:gd name="connsiteY228" fmla="*/ 871451 h 919634"/>
              <a:gd name="connsiteX229" fmla="*/ 337127 w 603442"/>
              <a:gd name="connsiteY229" fmla="*/ 871220 h 919634"/>
              <a:gd name="connsiteX230" fmla="*/ 339359 w 603442"/>
              <a:gd name="connsiteY230" fmla="*/ 870681 h 919634"/>
              <a:gd name="connsiteX231" fmla="*/ 340052 w 603442"/>
              <a:gd name="connsiteY231" fmla="*/ 870604 h 919634"/>
              <a:gd name="connsiteX232" fmla="*/ 344516 w 603442"/>
              <a:gd name="connsiteY232" fmla="*/ 870604 h 919634"/>
              <a:gd name="connsiteX233" fmla="*/ 349289 w 603442"/>
              <a:gd name="connsiteY233" fmla="*/ 870066 h 919634"/>
              <a:gd name="connsiteX234" fmla="*/ 350674 w 603442"/>
              <a:gd name="connsiteY234" fmla="*/ 870219 h 919634"/>
              <a:gd name="connsiteX235" fmla="*/ 353522 w 603442"/>
              <a:gd name="connsiteY235" fmla="*/ 871374 h 919634"/>
              <a:gd name="connsiteX236" fmla="*/ 355061 w 603442"/>
              <a:gd name="connsiteY236" fmla="*/ 872913 h 919634"/>
              <a:gd name="connsiteX237" fmla="*/ 356755 w 603442"/>
              <a:gd name="connsiteY237" fmla="*/ 876839 h 919634"/>
              <a:gd name="connsiteX238" fmla="*/ 357678 w 603442"/>
              <a:gd name="connsiteY238" fmla="*/ 879918 h 919634"/>
              <a:gd name="connsiteX239" fmla="*/ 360141 w 603442"/>
              <a:gd name="connsiteY239" fmla="*/ 875453 h 919634"/>
              <a:gd name="connsiteX240" fmla="*/ 361681 w 603442"/>
              <a:gd name="connsiteY240" fmla="*/ 874145 h 919634"/>
              <a:gd name="connsiteX241" fmla="*/ 363374 w 603442"/>
              <a:gd name="connsiteY241" fmla="*/ 873606 h 919634"/>
              <a:gd name="connsiteX242" fmla="*/ 364836 w 603442"/>
              <a:gd name="connsiteY242" fmla="*/ 873529 h 919634"/>
              <a:gd name="connsiteX243" fmla="*/ 372687 w 603442"/>
              <a:gd name="connsiteY243" fmla="*/ 875069 h 919634"/>
              <a:gd name="connsiteX244" fmla="*/ 382847 w 603442"/>
              <a:gd name="connsiteY244" fmla="*/ 872913 h 919634"/>
              <a:gd name="connsiteX245" fmla="*/ 386234 w 603442"/>
              <a:gd name="connsiteY245" fmla="*/ 871374 h 919634"/>
              <a:gd name="connsiteX246" fmla="*/ 387004 w 603442"/>
              <a:gd name="connsiteY246" fmla="*/ 871143 h 919634"/>
              <a:gd name="connsiteX247" fmla="*/ 392084 w 603442"/>
              <a:gd name="connsiteY247" fmla="*/ 870604 h 919634"/>
              <a:gd name="connsiteX248" fmla="*/ 392930 w 603442"/>
              <a:gd name="connsiteY248" fmla="*/ 870604 h 919634"/>
              <a:gd name="connsiteX249" fmla="*/ 399088 w 603442"/>
              <a:gd name="connsiteY249" fmla="*/ 871759 h 919634"/>
              <a:gd name="connsiteX250" fmla="*/ 401089 w 603442"/>
              <a:gd name="connsiteY250" fmla="*/ 873298 h 919634"/>
              <a:gd name="connsiteX251" fmla="*/ 404553 w 603442"/>
              <a:gd name="connsiteY251" fmla="*/ 880764 h 919634"/>
              <a:gd name="connsiteX252" fmla="*/ 404784 w 603442"/>
              <a:gd name="connsiteY252" fmla="*/ 881534 h 919634"/>
              <a:gd name="connsiteX253" fmla="*/ 406477 w 603442"/>
              <a:gd name="connsiteY253" fmla="*/ 896851 h 919634"/>
              <a:gd name="connsiteX254" fmla="*/ 406477 w 603442"/>
              <a:gd name="connsiteY254" fmla="*/ 897544 h 919634"/>
              <a:gd name="connsiteX255" fmla="*/ 404861 w 603442"/>
              <a:gd name="connsiteY255" fmla="*/ 908320 h 919634"/>
              <a:gd name="connsiteX256" fmla="*/ 406015 w 603442"/>
              <a:gd name="connsiteY256" fmla="*/ 915478 h 919634"/>
              <a:gd name="connsiteX257" fmla="*/ 409941 w 603442"/>
              <a:gd name="connsiteY257" fmla="*/ 915170 h 919634"/>
              <a:gd name="connsiteX258" fmla="*/ 411326 w 603442"/>
              <a:gd name="connsiteY258" fmla="*/ 914169 h 919634"/>
              <a:gd name="connsiteX259" fmla="*/ 414328 w 603442"/>
              <a:gd name="connsiteY259" fmla="*/ 910706 h 919634"/>
              <a:gd name="connsiteX260" fmla="*/ 417022 w 603442"/>
              <a:gd name="connsiteY260" fmla="*/ 905933 h 919634"/>
              <a:gd name="connsiteX261" fmla="*/ 419947 w 603442"/>
              <a:gd name="connsiteY261" fmla="*/ 904548 h 919634"/>
              <a:gd name="connsiteX262" fmla="*/ 429491 w 603442"/>
              <a:gd name="connsiteY262" fmla="*/ 906241 h 919634"/>
              <a:gd name="connsiteX263" fmla="*/ 430338 w 603442"/>
              <a:gd name="connsiteY263" fmla="*/ 906549 h 919634"/>
              <a:gd name="connsiteX264" fmla="*/ 451350 w 603442"/>
              <a:gd name="connsiteY264" fmla="*/ 918172 h 919634"/>
              <a:gd name="connsiteX265" fmla="*/ 458893 w 603442"/>
              <a:gd name="connsiteY265" fmla="*/ 919634 h 919634"/>
              <a:gd name="connsiteX266" fmla="*/ 464666 w 603442"/>
              <a:gd name="connsiteY266" fmla="*/ 918710 h 919634"/>
              <a:gd name="connsiteX267" fmla="*/ 470670 w 603442"/>
              <a:gd name="connsiteY267" fmla="*/ 915170 h 919634"/>
              <a:gd name="connsiteX268" fmla="*/ 480522 w 603442"/>
              <a:gd name="connsiteY268" fmla="*/ 905856 h 919634"/>
              <a:gd name="connsiteX269" fmla="*/ 484755 w 603442"/>
              <a:gd name="connsiteY269" fmla="*/ 900545 h 919634"/>
              <a:gd name="connsiteX270" fmla="*/ 488373 w 603442"/>
              <a:gd name="connsiteY270" fmla="*/ 895389 h 919634"/>
              <a:gd name="connsiteX271" fmla="*/ 492221 w 603442"/>
              <a:gd name="connsiteY271" fmla="*/ 885075 h 919634"/>
              <a:gd name="connsiteX272" fmla="*/ 499071 w 603442"/>
              <a:gd name="connsiteY272" fmla="*/ 871297 h 919634"/>
              <a:gd name="connsiteX273" fmla="*/ 502304 w 603442"/>
              <a:gd name="connsiteY273" fmla="*/ 869835 h 919634"/>
              <a:gd name="connsiteX274" fmla="*/ 510771 w 603442"/>
              <a:gd name="connsiteY274" fmla="*/ 872067 h 919634"/>
              <a:gd name="connsiteX275" fmla="*/ 512695 w 603442"/>
              <a:gd name="connsiteY275" fmla="*/ 873760 h 919634"/>
              <a:gd name="connsiteX276" fmla="*/ 515235 w 603442"/>
              <a:gd name="connsiteY276" fmla="*/ 880302 h 919634"/>
              <a:gd name="connsiteX277" fmla="*/ 515697 w 603442"/>
              <a:gd name="connsiteY277" fmla="*/ 880687 h 919634"/>
              <a:gd name="connsiteX278" fmla="*/ 517852 w 603442"/>
              <a:gd name="connsiteY278" fmla="*/ 880072 h 919634"/>
              <a:gd name="connsiteX279" fmla="*/ 520854 w 603442"/>
              <a:gd name="connsiteY279" fmla="*/ 878070 h 919634"/>
              <a:gd name="connsiteX280" fmla="*/ 526011 w 603442"/>
              <a:gd name="connsiteY280" fmla="*/ 872452 h 919634"/>
              <a:gd name="connsiteX281" fmla="*/ 527012 w 603442"/>
              <a:gd name="connsiteY281" fmla="*/ 867525 h 919634"/>
              <a:gd name="connsiteX282" fmla="*/ 527242 w 603442"/>
              <a:gd name="connsiteY282" fmla="*/ 866833 h 919634"/>
              <a:gd name="connsiteX283" fmla="*/ 528936 w 603442"/>
              <a:gd name="connsiteY283" fmla="*/ 863446 h 919634"/>
              <a:gd name="connsiteX284" fmla="*/ 529475 w 603442"/>
              <a:gd name="connsiteY284" fmla="*/ 862677 h 919634"/>
              <a:gd name="connsiteX285" fmla="*/ 531707 w 603442"/>
              <a:gd name="connsiteY285" fmla="*/ 860444 h 919634"/>
              <a:gd name="connsiteX286" fmla="*/ 532784 w 603442"/>
              <a:gd name="connsiteY286" fmla="*/ 859752 h 919634"/>
              <a:gd name="connsiteX287" fmla="*/ 540635 w 603442"/>
              <a:gd name="connsiteY287" fmla="*/ 856904 h 919634"/>
              <a:gd name="connsiteX288" fmla="*/ 541636 w 603442"/>
              <a:gd name="connsiteY288" fmla="*/ 856750 h 919634"/>
              <a:gd name="connsiteX289" fmla="*/ 572578 w 603442"/>
              <a:gd name="connsiteY289" fmla="*/ 857289 h 919634"/>
              <a:gd name="connsiteX290" fmla="*/ 573270 w 603442"/>
              <a:gd name="connsiteY290" fmla="*/ 857366 h 919634"/>
              <a:gd name="connsiteX291" fmla="*/ 583969 w 603442"/>
              <a:gd name="connsiteY291" fmla="*/ 860213 h 919634"/>
              <a:gd name="connsiteX292" fmla="*/ 591589 w 603442"/>
              <a:gd name="connsiteY292" fmla="*/ 863138 h 919634"/>
              <a:gd name="connsiteX293" fmla="*/ 598593 w 603442"/>
              <a:gd name="connsiteY293" fmla="*/ 866910 h 919634"/>
              <a:gd name="connsiteX294" fmla="*/ 603442 w 603442"/>
              <a:gd name="connsiteY294" fmla="*/ 866910 h 919634"/>
              <a:gd name="connsiteX295" fmla="*/ 597824 w 603442"/>
              <a:gd name="connsiteY295" fmla="*/ 862369 h 919634"/>
              <a:gd name="connsiteX296" fmla="*/ 592975 w 603442"/>
              <a:gd name="connsiteY296" fmla="*/ 859136 h 919634"/>
              <a:gd name="connsiteX297" fmla="*/ 583276 w 603442"/>
              <a:gd name="connsiteY297" fmla="*/ 854903 h 919634"/>
              <a:gd name="connsiteX298" fmla="*/ 578427 w 603442"/>
              <a:gd name="connsiteY298" fmla="*/ 851901 h 919634"/>
              <a:gd name="connsiteX299" fmla="*/ 577812 w 603442"/>
              <a:gd name="connsiteY299" fmla="*/ 851362 h 919634"/>
              <a:gd name="connsiteX300" fmla="*/ 571038 w 603442"/>
              <a:gd name="connsiteY300" fmla="*/ 843511 h 919634"/>
              <a:gd name="connsiteX301" fmla="*/ 570653 w 603442"/>
              <a:gd name="connsiteY301" fmla="*/ 842972 h 919634"/>
              <a:gd name="connsiteX302" fmla="*/ 549872 w 603442"/>
              <a:gd name="connsiteY302" fmla="*/ 803025 h 919634"/>
              <a:gd name="connsiteX303" fmla="*/ 545792 w 603442"/>
              <a:gd name="connsiteY303" fmla="*/ 791403 h 919634"/>
              <a:gd name="connsiteX304" fmla="*/ 542944 w 603442"/>
              <a:gd name="connsiteY304" fmla="*/ 780473 h 919634"/>
              <a:gd name="connsiteX305" fmla="*/ 541713 w 603442"/>
              <a:gd name="connsiteY305" fmla="*/ 768773 h 919634"/>
              <a:gd name="connsiteX306" fmla="*/ 541713 w 603442"/>
              <a:gd name="connsiteY306" fmla="*/ 768004 h 919634"/>
              <a:gd name="connsiteX307" fmla="*/ 542252 w 603442"/>
              <a:gd name="connsiteY307" fmla="*/ 764617 h 919634"/>
              <a:gd name="connsiteX308" fmla="*/ 545484 w 603442"/>
              <a:gd name="connsiteY308" fmla="*/ 749531 h 919634"/>
              <a:gd name="connsiteX309" fmla="*/ 545407 w 603442"/>
              <a:gd name="connsiteY309" fmla="*/ 749377 h 919634"/>
              <a:gd name="connsiteX310" fmla="*/ 543868 w 603442"/>
              <a:gd name="connsiteY310" fmla="*/ 748222 h 919634"/>
              <a:gd name="connsiteX311" fmla="*/ 543329 w 603442"/>
              <a:gd name="connsiteY311" fmla="*/ 747684 h 919634"/>
              <a:gd name="connsiteX312" fmla="*/ 531014 w 603442"/>
              <a:gd name="connsiteY312" fmla="*/ 731597 h 919634"/>
              <a:gd name="connsiteX313" fmla="*/ 519392 w 603442"/>
              <a:gd name="connsiteY313" fmla="*/ 728595 h 919634"/>
              <a:gd name="connsiteX314" fmla="*/ 488835 w 603442"/>
              <a:gd name="connsiteY314" fmla="*/ 729134 h 919634"/>
              <a:gd name="connsiteX315" fmla="*/ 469746 w 603442"/>
              <a:gd name="connsiteY315" fmla="*/ 725747 h 919634"/>
              <a:gd name="connsiteX316" fmla="*/ 453044 w 603442"/>
              <a:gd name="connsiteY316" fmla="*/ 720051 h 919634"/>
              <a:gd name="connsiteX317" fmla="*/ 452351 w 603442"/>
              <a:gd name="connsiteY317" fmla="*/ 719667 h 919634"/>
              <a:gd name="connsiteX318" fmla="*/ 438265 w 603442"/>
              <a:gd name="connsiteY318" fmla="*/ 709507 h 919634"/>
              <a:gd name="connsiteX319" fmla="*/ 437496 w 603442"/>
              <a:gd name="connsiteY319" fmla="*/ 708660 h 919634"/>
              <a:gd name="connsiteX320" fmla="*/ 427336 w 603442"/>
              <a:gd name="connsiteY320" fmla="*/ 691804 h 919634"/>
              <a:gd name="connsiteX321" fmla="*/ 426951 w 603442"/>
              <a:gd name="connsiteY321" fmla="*/ 690880 h 919634"/>
              <a:gd name="connsiteX322" fmla="*/ 425258 w 603442"/>
              <a:gd name="connsiteY322" fmla="*/ 681875 h 919634"/>
              <a:gd name="connsiteX323" fmla="*/ 425335 w 603442"/>
              <a:gd name="connsiteY323" fmla="*/ 680412 h 919634"/>
              <a:gd name="connsiteX324" fmla="*/ 430953 w 603442"/>
              <a:gd name="connsiteY324" fmla="*/ 664633 h 919634"/>
              <a:gd name="connsiteX325" fmla="*/ 432416 w 603442"/>
              <a:gd name="connsiteY325" fmla="*/ 657090 h 919634"/>
              <a:gd name="connsiteX326" fmla="*/ 431338 w 603442"/>
              <a:gd name="connsiteY326" fmla="*/ 650240 h 919634"/>
              <a:gd name="connsiteX327" fmla="*/ 426412 w 603442"/>
              <a:gd name="connsiteY327" fmla="*/ 636078 h 919634"/>
              <a:gd name="connsiteX328" fmla="*/ 425181 w 603442"/>
              <a:gd name="connsiteY328" fmla="*/ 627688 h 919634"/>
              <a:gd name="connsiteX329" fmla="*/ 425181 w 603442"/>
              <a:gd name="connsiteY329" fmla="*/ 627072 h 919634"/>
              <a:gd name="connsiteX330" fmla="*/ 428567 w 603442"/>
              <a:gd name="connsiteY330" fmla="*/ 587125 h 919634"/>
              <a:gd name="connsiteX331" fmla="*/ 428644 w 603442"/>
              <a:gd name="connsiteY331" fmla="*/ 586509 h 919634"/>
              <a:gd name="connsiteX332" fmla="*/ 435956 w 603442"/>
              <a:gd name="connsiteY332" fmla="*/ 562879 h 919634"/>
              <a:gd name="connsiteX333" fmla="*/ 436957 w 603442"/>
              <a:gd name="connsiteY333" fmla="*/ 556799 h 919634"/>
              <a:gd name="connsiteX334" fmla="*/ 435879 w 603442"/>
              <a:gd name="connsiteY334" fmla="*/ 540789 h 919634"/>
              <a:gd name="connsiteX335" fmla="*/ 434417 w 603442"/>
              <a:gd name="connsiteY335" fmla="*/ 535016 h 919634"/>
              <a:gd name="connsiteX336" fmla="*/ 431877 w 603442"/>
              <a:gd name="connsiteY336" fmla="*/ 531476 h 919634"/>
              <a:gd name="connsiteX337" fmla="*/ 424103 w 603442"/>
              <a:gd name="connsiteY337" fmla="*/ 522086 h 919634"/>
              <a:gd name="connsiteX338" fmla="*/ 423795 w 603442"/>
              <a:gd name="connsiteY338" fmla="*/ 521547 h 919634"/>
              <a:gd name="connsiteX339" fmla="*/ 422102 w 603442"/>
              <a:gd name="connsiteY339" fmla="*/ 518160 h 919634"/>
              <a:gd name="connsiteX340" fmla="*/ 422025 w 603442"/>
              <a:gd name="connsiteY340" fmla="*/ 515928 h 919634"/>
              <a:gd name="connsiteX341" fmla="*/ 423718 w 603442"/>
              <a:gd name="connsiteY341" fmla="*/ 511464 h 919634"/>
              <a:gd name="connsiteX342" fmla="*/ 424796 w 603442"/>
              <a:gd name="connsiteY342" fmla="*/ 510078 h 919634"/>
              <a:gd name="connsiteX343" fmla="*/ 428182 w 603442"/>
              <a:gd name="connsiteY343" fmla="*/ 507846 h 919634"/>
              <a:gd name="connsiteX344" fmla="*/ 436110 w 603442"/>
              <a:gd name="connsiteY344" fmla="*/ 504382 h 919634"/>
              <a:gd name="connsiteX345" fmla="*/ 441421 w 603442"/>
              <a:gd name="connsiteY345" fmla="*/ 499610 h 919634"/>
              <a:gd name="connsiteX346" fmla="*/ 445501 w 603442"/>
              <a:gd name="connsiteY346" fmla="*/ 494992 h 919634"/>
              <a:gd name="connsiteX347" fmla="*/ 448503 w 603442"/>
              <a:gd name="connsiteY347" fmla="*/ 489450 h 919634"/>
              <a:gd name="connsiteX348" fmla="*/ 450119 w 603442"/>
              <a:gd name="connsiteY348" fmla="*/ 482523 h 919634"/>
              <a:gd name="connsiteX349" fmla="*/ 450427 w 603442"/>
              <a:gd name="connsiteY349" fmla="*/ 481753 h 919634"/>
              <a:gd name="connsiteX350" fmla="*/ 454352 w 603442"/>
              <a:gd name="connsiteY350" fmla="*/ 474980 h 919634"/>
              <a:gd name="connsiteX351" fmla="*/ 456353 w 603442"/>
              <a:gd name="connsiteY351" fmla="*/ 473595 h 919634"/>
              <a:gd name="connsiteX352" fmla="*/ 463127 w 603442"/>
              <a:gd name="connsiteY352" fmla="*/ 472440 h 919634"/>
              <a:gd name="connsiteX353" fmla="*/ 464127 w 603442"/>
              <a:gd name="connsiteY353" fmla="*/ 472440 h 919634"/>
              <a:gd name="connsiteX354" fmla="*/ 472594 w 603442"/>
              <a:gd name="connsiteY354" fmla="*/ 474133 h 919634"/>
              <a:gd name="connsiteX355" fmla="*/ 476750 w 603442"/>
              <a:gd name="connsiteY355" fmla="*/ 474056 h 919634"/>
              <a:gd name="connsiteX356" fmla="*/ 481599 w 603442"/>
              <a:gd name="connsiteY356" fmla="*/ 467052 h 919634"/>
              <a:gd name="connsiteX357" fmla="*/ 481061 w 603442"/>
              <a:gd name="connsiteY357" fmla="*/ 453736 h 919634"/>
              <a:gd name="connsiteX358" fmla="*/ 472748 w 603442"/>
              <a:gd name="connsiteY358" fmla="*/ 428260 h 919634"/>
              <a:gd name="connsiteX359" fmla="*/ 460587 w 603442"/>
              <a:gd name="connsiteY359" fmla="*/ 405092 h 919634"/>
              <a:gd name="connsiteX360" fmla="*/ 460356 w 603442"/>
              <a:gd name="connsiteY360" fmla="*/ 404476 h 919634"/>
              <a:gd name="connsiteX361" fmla="*/ 458124 w 603442"/>
              <a:gd name="connsiteY361" fmla="*/ 395470 h 919634"/>
              <a:gd name="connsiteX362" fmla="*/ 458047 w 603442"/>
              <a:gd name="connsiteY362" fmla="*/ 394547 h 919634"/>
              <a:gd name="connsiteX363" fmla="*/ 458586 w 603442"/>
              <a:gd name="connsiteY363" fmla="*/ 388389 h 919634"/>
              <a:gd name="connsiteX364" fmla="*/ 462049 w 603442"/>
              <a:gd name="connsiteY364" fmla="*/ 375535 h 919634"/>
              <a:gd name="connsiteX365" fmla="*/ 462511 w 603442"/>
              <a:gd name="connsiteY365" fmla="*/ 370224 h 919634"/>
              <a:gd name="connsiteX366" fmla="*/ 461433 w 603442"/>
              <a:gd name="connsiteY366" fmla="*/ 364375 h 919634"/>
              <a:gd name="connsiteX367" fmla="*/ 459432 w 603442"/>
              <a:gd name="connsiteY367" fmla="*/ 358448 h 919634"/>
              <a:gd name="connsiteX368" fmla="*/ 455738 w 603442"/>
              <a:gd name="connsiteY368" fmla="*/ 353137 h 919634"/>
              <a:gd name="connsiteX369" fmla="*/ 451581 w 603442"/>
              <a:gd name="connsiteY369" fmla="*/ 348981 h 919634"/>
              <a:gd name="connsiteX370" fmla="*/ 448964 w 603442"/>
              <a:gd name="connsiteY370" fmla="*/ 347287 h 919634"/>
              <a:gd name="connsiteX371" fmla="*/ 442037 w 603442"/>
              <a:gd name="connsiteY371" fmla="*/ 345132 h 919634"/>
              <a:gd name="connsiteX372" fmla="*/ 441036 w 603442"/>
              <a:gd name="connsiteY372" fmla="*/ 344593 h 919634"/>
              <a:gd name="connsiteX373" fmla="*/ 436572 w 603442"/>
              <a:gd name="connsiteY373" fmla="*/ 340668 h 919634"/>
              <a:gd name="connsiteX374" fmla="*/ 397548 w 603442"/>
              <a:gd name="connsiteY374" fmla="*/ 298873 h 919634"/>
              <a:gd name="connsiteX375" fmla="*/ 360988 w 603442"/>
              <a:gd name="connsiteY375" fmla="*/ 258926 h 919634"/>
              <a:gd name="connsiteX376" fmla="*/ 352752 w 603442"/>
              <a:gd name="connsiteY376" fmla="*/ 245533 h 919634"/>
              <a:gd name="connsiteX377" fmla="*/ 352444 w 603442"/>
              <a:gd name="connsiteY377" fmla="*/ 244764 h 919634"/>
              <a:gd name="connsiteX378" fmla="*/ 335588 w 603442"/>
              <a:gd name="connsiteY378" fmla="*/ 178955 h 919634"/>
              <a:gd name="connsiteX379" fmla="*/ 312112 w 603442"/>
              <a:gd name="connsiteY379" fmla="*/ 89054 h 919634"/>
              <a:gd name="connsiteX380" fmla="*/ 306340 w 603442"/>
              <a:gd name="connsiteY380" fmla="*/ 82204 h 919634"/>
              <a:gd name="connsiteX381" fmla="*/ 306032 w 603442"/>
              <a:gd name="connsiteY381" fmla="*/ 79048 h 919634"/>
              <a:gd name="connsiteX382" fmla="*/ 310419 w 603442"/>
              <a:gd name="connsiteY382" fmla="*/ 71197 h 919634"/>
              <a:gd name="connsiteX383" fmla="*/ 309495 w 603442"/>
              <a:gd name="connsiteY383" fmla="*/ 68811 h 919634"/>
              <a:gd name="connsiteX384" fmla="*/ 304107 w 603442"/>
              <a:gd name="connsiteY384" fmla="*/ 65347 h 919634"/>
              <a:gd name="connsiteX385" fmla="*/ 298566 w 603442"/>
              <a:gd name="connsiteY385" fmla="*/ 60267 h 919634"/>
              <a:gd name="connsiteX386" fmla="*/ 297642 w 603442"/>
              <a:gd name="connsiteY386" fmla="*/ 61345 h 919634"/>
              <a:gd name="connsiteX387" fmla="*/ 295487 w 603442"/>
              <a:gd name="connsiteY387" fmla="*/ 62346 h 919634"/>
              <a:gd name="connsiteX388" fmla="*/ 292639 w 603442"/>
              <a:gd name="connsiteY388" fmla="*/ 62346 h 919634"/>
              <a:gd name="connsiteX389" fmla="*/ 291715 w 603442"/>
              <a:gd name="connsiteY389" fmla="*/ 62192 h 919634"/>
              <a:gd name="connsiteX390" fmla="*/ 288329 w 603442"/>
              <a:gd name="connsiteY390" fmla="*/ 61037 h 919634"/>
              <a:gd name="connsiteX391" fmla="*/ 285096 w 603442"/>
              <a:gd name="connsiteY391" fmla="*/ 60652 h 919634"/>
              <a:gd name="connsiteX392" fmla="*/ 281247 w 603442"/>
              <a:gd name="connsiteY392" fmla="*/ 62115 h 919634"/>
              <a:gd name="connsiteX393" fmla="*/ 278861 w 603442"/>
              <a:gd name="connsiteY393" fmla="*/ 63577 h 919634"/>
              <a:gd name="connsiteX394" fmla="*/ 266007 w 603442"/>
              <a:gd name="connsiteY394" fmla="*/ 71967 h 919634"/>
              <a:gd name="connsiteX395" fmla="*/ 265392 w 603442"/>
              <a:gd name="connsiteY395" fmla="*/ 72275 h 919634"/>
              <a:gd name="connsiteX396" fmla="*/ 257541 w 603442"/>
              <a:gd name="connsiteY396" fmla="*/ 75123 h 919634"/>
              <a:gd name="connsiteX397" fmla="*/ 256001 w 603442"/>
              <a:gd name="connsiteY397" fmla="*/ 75199 h 919634"/>
              <a:gd name="connsiteX398" fmla="*/ 248689 w 603442"/>
              <a:gd name="connsiteY398" fmla="*/ 73506 h 919634"/>
              <a:gd name="connsiteX399" fmla="*/ 246996 w 603442"/>
              <a:gd name="connsiteY399" fmla="*/ 72352 h 919634"/>
              <a:gd name="connsiteX400" fmla="*/ 240223 w 603442"/>
              <a:gd name="connsiteY400" fmla="*/ 62807 h 919634"/>
              <a:gd name="connsiteX401" fmla="*/ 239761 w 603442"/>
              <a:gd name="connsiteY401" fmla="*/ 61730 h 919634"/>
              <a:gd name="connsiteX402" fmla="*/ 238067 w 603442"/>
              <a:gd name="connsiteY402" fmla="*/ 53263 h 919634"/>
              <a:gd name="connsiteX403" fmla="*/ 237990 w 603442"/>
              <a:gd name="connsiteY403" fmla="*/ 52647 h 919634"/>
              <a:gd name="connsiteX404" fmla="*/ 238529 w 603442"/>
              <a:gd name="connsiteY404" fmla="*/ 36869 h 919634"/>
              <a:gd name="connsiteX405" fmla="*/ 237529 w 603442"/>
              <a:gd name="connsiteY405" fmla="*/ 28633 h 919634"/>
              <a:gd name="connsiteX406" fmla="*/ 233603 w 603442"/>
              <a:gd name="connsiteY406" fmla="*/ 24246 h 919634"/>
              <a:gd name="connsiteX407" fmla="*/ 233218 w 603442"/>
              <a:gd name="connsiteY407" fmla="*/ 23630 h 919634"/>
              <a:gd name="connsiteX408" fmla="*/ 231525 w 603442"/>
              <a:gd name="connsiteY408" fmla="*/ 20243 h 919634"/>
              <a:gd name="connsiteX409" fmla="*/ 231371 w 603442"/>
              <a:gd name="connsiteY409" fmla="*/ 18088 h 919634"/>
              <a:gd name="connsiteX410" fmla="*/ 232757 w 603442"/>
              <a:gd name="connsiteY410" fmla="*/ 13931 h 919634"/>
              <a:gd name="connsiteX411" fmla="*/ 228677 w 603442"/>
              <a:gd name="connsiteY411" fmla="*/ 1693 h 919634"/>
              <a:gd name="connsiteX412" fmla="*/ 227522 w 603442"/>
              <a:gd name="connsiteY412" fmla="*/ 0 h 919634"/>
              <a:gd name="connsiteX413" fmla="*/ 221134 w 603442"/>
              <a:gd name="connsiteY413" fmla="*/ 385 h 919634"/>
              <a:gd name="connsiteX414" fmla="*/ 205586 w 603442"/>
              <a:gd name="connsiteY414" fmla="*/ 14855 h 919634"/>
              <a:gd name="connsiteX415" fmla="*/ 205124 w 603442"/>
              <a:gd name="connsiteY415" fmla="*/ 15240 h 919634"/>
              <a:gd name="connsiteX416" fmla="*/ 196658 w 603442"/>
              <a:gd name="connsiteY416" fmla="*/ 20320 h 919634"/>
              <a:gd name="connsiteX417" fmla="*/ 196042 w 603442"/>
              <a:gd name="connsiteY417" fmla="*/ 20628 h 919634"/>
              <a:gd name="connsiteX418" fmla="*/ 186882 w 603442"/>
              <a:gd name="connsiteY418" fmla="*/ 23322 h 919634"/>
              <a:gd name="connsiteX419" fmla="*/ 180494 w 603442"/>
              <a:gd name="connsiteY419" fmla="*/ 27555 h 919634"/>
              <a:gd name="connsiteX420" fmla="*/ 167948 w 603442"/>
              <a:gd name="connsiteY420" fmla="*/ 39639 h 919634"/>
              <a:gd name="connsiteX421" fmla="*/ 167255 w 603442"/>
              <a:gd name="connsiteY421" fmla="*/ 40101 h 919634"/>
              <a:gd name="connsiteX422" fmla="*/ 153786 w 603442"/>
              <a:gd name="connsiteY422" fmla="*/ 46875 h 919634"/>
              <a:gd name="connsiteX423" fmla="*/ 152862 w 603442"/>
              <a:gd name="connsiteY423" fmla="*/ 47182 h 919634"/>
              <a:gd name="connsiteX424" fmla="*/ 137083 w 603442"/>
              <a:gd name="connsiteY424" fmla="*/ 48876 h 919634"/>
              <a:gd name="connsiteX425" fmla="*/ 95519 w 603442"/>
              <a:gd name="connsiteY425" fmla="*/ 50030 h 919634"/>
              <a:gd name="connsiteX426" fmla="*/ 79279 w 603442"/>
              <a:gd name="connsiteY426" fmla="*/ 53802 h 919634"/>
              <a:gd name="connsiteX427" fmla="*/ 76200 w 603442"/>
              <a:gd name="connsiteY427" fmla="*/ 54956 h 91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</a:cxnLst>
            <a:rect l="l" t="t" r="r" b="b"/>
            <a:pathLst>
              <a:path w="603442" h="919634">
                <a:moveTo>
                  <a:pt x="76200" y="54956"/>
                </a:moveTo>
                <a:lnTo>
                  <a:pt x="69735" y="66348"/>
                </a:lnTo>
                <a:lnTo>
                  <a:pt x="71351" y="80049"/>
                </a:lnTo>
                <a:cubicBezTo>
                  <a:pt x="71351" y="80279"/>
                  <a:pt x="71351" y="80433"/>
                  <a:pt x="71351" y="80664"/>
                </a:cubicBezTo>
                <a:lnTo>
                  <a:pt x="66348" y="133235"/>
                </a:lnTo>
                <a:lnTo>
                  <a:pt x="67964" y="148167"/>
                </a:lnTo>
                <a:lnTo>
                  <a:pt x="67964" y="151322"/>
                </a:lnTo>
                <a:cubicBezTo>
                  <a:pt x="67964" y="151553"/>
                  <a:pt x="67964" y="151784"/>
                  <a:pt x="67887" y="152015"/>
                </a:cubicBezTo>
                <a:lnTo>
                  <a:pt x="65270" y="161944"/>
                </a:lnTo>
                <a:lnTo>
                  <a:pt x="70120" y="180340"/>
                </a:lnTo>
                <a:lnTo>
                  <a:pt x="72890" y="189192"/>
                </a:lnTo>
                <a:lnTo>
                  <a:pt x="73583" y="193579"/>
                </a:lnTo>
                <a:cubicBezTo>
                  <a:pt x="73660" y="194118"/>
                  <a:pt x="73583" y="194579"/>
                  <a:pt x="73352" y="195118"/>
                </a:cubicBezTo>
                <a:lnTo>
                  <a:pt x="71659" y="199044"/>
                </a:lnTo>
                <a:cubicBezTo>
                  <a:pt x="71505" y="199429"/>
                  <a:pt x="71274" y="199736"/>
                  <a:pt x="70966" y="200044"/>
                </a:cubicBezTo>
                <a:lnTo>
                  <a:pt x="65347" y="205124"/>
                </a:lnTo>
                <a:lnTo>
                  <a:pt x="55649" y="211436"/>
                </a:lnTo>
                <a:lnTo>
                  <a:pt x="54033" y="213052"/>
                </a:lnTo>
                <a:lnTo>
                  <a:pt x="53417" y="214592"/>
                </a:lnTo>
                <a:lnTo>
                  <a:pt x="54418" y="219979"/>
                </a:lnTo>
                <a:cubicBezTo>
                  <a:pt x="54495" y="220518"/>
                  <a:pt x="54495" y="221057"/>
                  <a:pt x="54264" y="221519"/>
                </a:cubicBezTo>
                <a:lnTo>
                  <a:pt x="53109" y="224367"/>
                </a:lnTo>
                <a:cubicBezTo>
                  <a:pt x="52955" y="224751"/>
                  <a:pt x="52724" y="225059"/>
                  <a:pt x="52493" y="225290"/>
                </a:cubicBezTo>
                <a:lnTo>
                  <a:pt x="48568" y="229216"/>
                </a:lnTo>
                <a:lnTo>
                  <a:pt x="34867" y="240145"/>
                </a:lnTo>
                <a:lnTo>
                  <a:pt x="29633" y="244841"/>
                </a:lnTo>
                <a:lnTo>
                  <a:pt x="24784" y="252384"/>
                </a:lnTo>
                <a:lnTo>
                  <a:pt x="22860" y="256309"/>
                </a:lnTo>
                <a:lnTo>
                  <a:pt x="21859" y="260773"/>
                </a:lnTo>
                <a:lnTo>
                  <a:pt x="21859" y="267778"/>
                </a:lnTo>
                <a:lnTo>
                  <a:pt x="25477" y="276552"/>
                </a:lnTo>
                <a:lnTo>
                  <a:pt x="36022" y="291484"/>
                </a:lnTo>
                <a:cubicBezTo>
                  <a:pt x="36176" y="291638"/>
                  <a:pt x="36253" y="291792"/>
                  <a:pt x="36330" y="292023"/>
                </a:cubicBezTo>
                <a:lnTo>
                  <a:pt x="43257" y="308495"/>
                </a:lnTo>
                <a:lnTo>
                  <a:pt x="44566" y="309187"/>
                </a:lnTo>
                <a:cubicBezTo>
                  <a:pt x="45104" y="309418"/>
                  <a:pt x="45489" y="309803"/>
                  <a:pt x="45797" y="310342"/>
                </a:cubicBezTo>
                <a:lnTo>
                  <a:pt x="48645" y="315422"/>
                </a:lnTo>
                <a:cubicBezTo>
                  <a:pt x="49030" y="316038"/>
                  <a:pt x="49107" y="316807"/>
                  <a:pt x="48876" y="317500"/>
                </a:cubicBezTo>
                <a:lnTo>
                  <a:pt x="44412" y="333818"/>
                </a:lnTo>
                <a:cubicBezTo>
                  <a:pt x="44258" y="334202"/>
                  <a:pt x="44104" y="334587"/>
                  <a:pt x="43796" y="334972"/>
                </a:cubicBezTo>
                <a:lnTo>
                  <a:pt x="35329" y="344516"/>
                </a:lnTo>
                <a:lnTo>
                  <a:pt x="35175" y="345209"/>
                </a:lnTo>
                <a:lnTo>
                  <a:pt x="41487" y="346056"/>
                </a:lnTo>
                <a:cubicBezTo>
                  <a:pt x="41718" y="346056"/>
                  <a:pt x="41949" y="346133"/>
                  <a:pt x="42179" y="346210"/>
                </a:cubicBezTo>
                <a:lnTo>
                  <a:pt x="47798" y="348442"/>
                </a:lnTo>
                <a:cubicBezTo>
                  <a:pt x="48029" y="348519"/>
                  <a:pt x="48260" y="348673"/>
                  <a:pt x="48414" y="348827"/>
                </a:cubicBezTo>
                <a:lnTo>
                  <a:pt x="56188" y="354369"/>
                </a:lnTo>
                <a:cubicBezTo>
                  <a:pt x="56804" y="354830"/>
                  <a:pt x="57265" y="355523"/>
                  <a:pt x="57343" y="356293"/>
                </a:cubicBezTo>
                <a:lnTo>
                  <a:pt x="58343" y="364221"/>
                </a:lnTo>
                <a:lnTo>
                  <a:pt x="59652" y="365298"/>
                </a:lnTo>
                <a:lnTo>
                  <a:pt x="64578" y="357832"/>
                </a:lnTo>
                <a:cubicBezTo>
                  <a:pt x="64732" y="357601"/>
                  <a:pt x="64962" y="357370"/>
                  <a:pt x="65193" y="357216"/>
                </a:cubicBezTo>
                <a:lnTo>
                  <a:pt x="75200" y="349211"/>
                </a:lnTo>
                <a:lnTo>
                  <a:pt x="73275" y="336588"/>
                </a:lnTo>
                <a:lnTo>
                  <a:pt x="70658" y="330739"/>
                </a:lnTo>
                <a:lnTo>
                  <a:pt x="68811" y="324119"/>
                </a:lnTo>
                <a:cubicBezTo>
                  <a:pt x="68657" y="323581"/>
                  <a:pt x="68657" y="322965"/>
                  <a:pt x="68888" y="322426"/>
                </a:cubicBezTo>
                <a:lnTo>
                  <a:pt x="70581" y="317962"/>
                </a:lnTo>
                <a:cubicBezTo>
                  <a:pt x="70966" y="317038"/>
                  <a:pt x="71736" y="316346"/>
                  <a:pt x="72736" y="316192"/>
                </a:cubicBezTo>
                <a:lnTo>
                  <a:pt x="76123" y="315653"/>
                </a:lnTo>
                <a:cubicBezTo>
                  <a:pt x="76354" y="315576"/>
                  <a:pt x="76662" y="315576"/>
                  <a:pt x="76893" y="315653"/>
                </a:cubicBezTo>
                <a:lnTo>
                  <a:pt x="90978" y="317346"/>
                </a:lnTo>
                <a:cubicBezTo>
                  <a:pt x="91440" y="317423"/>
                  <a:pt x="91902" y="317577"/>
                  <a:pt x="92287" y="317885"/>
                </a:cubicBezTo>
                <a:lnTo>
                  <a:pt x="99137" y="323042"/>
                </a:lnTo>
                <a:cubicBezTo>
                  <a:pt x="99753" y="323504"/>
                  <a:pt x="100138" y="324273"/>
                  <a:pt x="100215" y="325043"/>
                </a:cubicBezTo>
                <a:lnTo>
                  <a:pt x="101369" y="341899"/>
                </a:lnTo>
                <a:cubicBezTo>
                  <a:pt x="101369" y="342130"/>
                  <a:pt x="101369" y="342438"/>
                  <a:pt x="101292" y="342669"/>
                </a:cubicBezTo>
                <a:lnTo>
                  <a:pt x="96212" y="366838"/>
                </a:lnTo>
                <a:cubicBezTo>
                  <a:pt x="96135" y="367069"/>
                  <a:pt x="96135" y="367222"/>
                  <a:pt x="95981" y="367453"/>
                </a:cubicBezTo>
                <a:lnTo>
                  <a:pt x="89824" y="380923"/>
                </a:lnTo>
                <a:lnTo>
                  <a:pt x="87207" y="391699"/>
                </a:lnTo>
                <a:cubicBezTo>
                  <a:pt x="87130" y="392007"/>
                  <a:pt x="87053" y="392238"/>
                  <a:pt x="86899" y="392468"/>
                </a:cubicBezTo>
                <a:lnTo>
                  <a:pt x="82589" y="399550"/>
                </a:lnTo>
                <a:lnTo>
                  <a:pt x="79972" y="406862"/>
                </a:lnTo>
                <a:lnTo>
                  <a:pt x="78894" y="415021"/>
                </a:lnTo>
                <a:lnTo>
                  <a:pt x="80510" y="442884"/>
                </a:lnTo>
                <a:lnTo>
                  <a:pt x="84436" y="445501"/>
                </a:lnTo>
                <a:cubicBezTo>
                  <a:pt x="84898" y="445809"/>
                  <a:pt x="85206" y="446193"/>
                  <a:pt x="85436" y="446732"/>
                </a:cubicBezTo>
                <a:lnTo>
                  <a:pt x="91055" y="459663"/>
                </a:lnTo>
                <a:cubicBezTo>
                  <a:pt x="91132" y="459971"/>
                  <a:pt x="91209" y="460202"/>
                  <a:pt x="91286" y="460510"/>
                </a:cubicBezTo>
                <a:lnTo>
                  <a:pt x="91825" y="466667"/>
                </a:lnTo>
                <a:lnTo>
                  <a:pt x="91286" y="476135"/>
                </a:lnTo>
                <a:lnTo>
                  <a:pt x="92595" y="480137"/>
                </a:lnTo>
                <a:lnTo>
                  <a:pt x="96520" y="484524"/>
                </a:lnTo>
                <a:lnTo>
                  <a:pt x="111760" y="486064"/>
                </a:lnTo>
                <a:cubicBezTo>
                  <a:pt x="112530" y="486141"/>
                  <a:pt x="113223" y="486525"/>
                  <a:pt x="113684" y="487141"/>
                </a:cubicBezTo>
                <a:lnTo>
                  <a:pt x="118302" y="493299"/>
                </a:lnTo>
                <a:lnTo>
                  <a:pt x="123844" y="495839"/>
                </a:lnTo>
                <a:cubicBezTo>
                  <a:pt x="124614" y="496224"/>
                  <a:pt x="125230" y="496916"/>
                  <a:pt x="125461" y="497763"/>
                </a:cubicBezTo>
                <a:lnTo>
                  <a:pt x="126615" y="502843"/>
                </a:lnTo>
                <a:cubicBezTo>
                  <a:pt x="126692" y="503151"/>
                  <a:pt x="126692" y="503459"/>
                  <a:pt x="126692" y="503767"/>
                </a:cubicBezTo>
                <a:lnTo>
                  <a:pt x="126153" y="508847"/>
                </a:lnTo>
                <a:lnTo>
                  <a:pt x="124999" y="514235"/>
                </a:lnTo>
                <a:cubicBezTo>
                  <a:pt x="124922" y="514620"/>
                  <a:pt x="124768" y="515004"/>
                  <a:pt x="124460" y="515312"/>
                </a:cubicBezTo>
                <a:lnTo>
                  <a:pt x="119380" y="522086"/>
                </a:lnTo>
                <a:lnTo>
                  <a:pt x="115916" y="526165"/>
                </a:lnTo>
                <a:cubicBezTo>
                  <a:pt x="115762" y="526319"/>
                  <a:pt x="115609" y="526473"/>
                  <a:pt x="115455" y="526550"/>
                </a:cubicBezTo>
                <a:lnTo>
                  <a:pt x="110990" y="529936"/>
                </a:lnTo>
                <a:cubicBezTo>
                  <a:pt x="110836" y="530090"/>
                  <a:pt x="110605" y="530167"/>
                  <a:pt x="110375" y="530244"/>
                </a:cubicBezTo>
                <a:lnTo>
                  <a:pt x="103986" y="532938"/>
                </a:lnTo>
                <a:lnTo>
                  <a:pt x="102062" y="534478"/>
                </a:lnTo>
                <a:lnTo>
                  <a:pt x="100676" y="538249"/>
                </a:lnTo>
                <a:lnTo>
                  <a:pt x="99214" y="544253"/>
                </a:lnTo>
                <a:lnTo>
                  <a:pt x="100292" y="557261"/>
                </a:lnTo>
                <a:lnTo>
                  <a:pt x="99753" y="565573"/>
                </a:lnTo>
                <a:cubicBezTo>
                  <a:pt x="99753" y="565804"/>
                  <a:pt x="99676" y="565958"/>
                  <a:pt x="99676" y="566112"/>
                </a:cubicBezTo>
                <a:lnTo>
                  <a:pt x="98521" y="570038"/>
                </a:lnTo>
                <a:lnTo>
                  <a:pt x="96674" y="573886"/>
                </a:lnTo>
                <a:lnTo>
                  <a:pt x="87976" y="585586"/>
                </a:lnTo>
                <a:lnTo>
                  <a:pt x="84744" y="590973"/>
                </a:lnTo>
                <a:cubicBezTo>
                  <a:pt x="84590" y="591204"/>
                  <a:pt x="84513" y="591358"/>
                  <a:pt x="84359" y="591512"/>
                </a:cubicBezTo>
                <a:lnTo>
                  <a:pt x="79895" y="595976"/>
                </a:lnTo>
                <a:lnTo>
                  <a:pt x="76200" y="600748"/>
                </a:lnTo>
                <a:lnTo>
                  <a:pt x="70273" y="606213"/>
                </a:lnTo>
                <a:lnTo>
                  <a:pt x="62653" y="611524"/>
                </a:lnTo>
                <a:lnTo>
                  <a:pt x="50492" y="617374"/>
                </a:lnTo>
                <a:lnTo>
                  <a:pt x="45489" y="618682"/>
                </a:lnTo>
                <a:cubicBezTo>
                  <a:pt x="45104" y="618760"/>
                  <a:pt x="44719" y="618760"/>
                  <a:pt x="44335" y="618760"/>
                </a:cubicBezTo>
                <a:lnTo>
                  <a:pt x="40948" y="618221"/>
                </a:lnTo>
                <a:cubicBezTo>
                  <a:pt x="40717" y="618221"/>
                  <a:pt x="40486" y="618144"/>
                  <a:pt x="40332" y="618067"/>
                </a:cubicBezTo>
                <a:lnTo>
                  <a:pt x="36407" y="616373"/>
                </a:lnTo>
                <a:cubicBezTo>
                  <a:pt x="36176" y="616296"/>
                  <a:pt x="36022" y="616142"/>
                  <a:pt x="35791" y="615989"/>
                </a:cubicBezTo>
                <a:lnTo>
                  <a:pt x="28479" y="610370"/>
                </a:lnTo>
                <a:lnTo>
                  <a:pt x="26324" y="609061"/>
                </a:lnTo>
                <a:lnTo>
                  <a:pt x="19473" y="607445"/>
                </a:lnTo>
                <a:cubicBezTo>
                  <a:pt x="18935" y="607291"/>
                  <a:pt x="18473" y="607060"/>
                  <a:pt x="18088" y="606675"/>
                </a:cubicBezTo>
                <a:lnTo>
                  <a:pt x="15240" y="603827"/>
                </a:lnTo>
                <a:lnTo>
                  <a:pt x="10930" y="598978"/>
                </a:lnTo>
                <a:lnTo>
                  <a:pt x="8467" y="597516"/>
                </a:lnTo>
                <a:lnTo>
                  <a:pt x="5157" y="596130"/>
                </a:lnTo>
                <a:lnTo>
                  <a:pt x="0" y="595130"/>
                </a:lnTo>
                <a:lnTo>
                  <a:pt x="3695" y="599517"/>
                </a:lnTo>
                <a:lnTo>
                  <a:pt x="9852" y="604597"/>
                </a:lnTo>
                <a:lnTo>
                  <a:pt x="18550" y="608984"/>
                </a:lnTo>
                <a:cubicBezTo>
                  <a:pt x="18781" y="609061"/>
                  <a:pt x="18935" y="609215"/>
                  <a:pt x="19166" y="609369"/>
                </a:cubicBezTo>
                <a:lnTo>
                  <a:pt x="28171" y="617220"/>
                </a:lnTo>
                <a:lnTo>
                  <a:pt x="37946" y="628150"/>
                </a:lnTo>
                <a:cubicBezTo>
                  <a:pt x="38100" y="628304"/>
                  <a:pt x="38254" y="628535"/>
                  <a:pt x="38331" y="628766"/>
                </a:cubicBezTo>
                <a:lnTo>
                  <a:pt x="39485" y="630998"/>
                </a:lnTo>
                <a:cubicBezTo>
                  <a:pt x="39716" y="631382"/>
                  <a:pt x="39793" y="631844"/>
                  <a:pt x="39793" y="632229"/>
                </a:cubicBezTo>
                <a:lnTo>
                  <a:pt x="39793" y="634769"/>
                </a:lnTo>
                <a:lnTo>
                  <a:pt x="39793" y="634769"/>
                </a:lnTo>
                <a:lnTo>
                  <a:pt x="43719" y="641158"/>
                </a:lnTo>
                <a:lnTo>
                  <a:pt x="46028" y="643467"/>
                </a:lnTo>
                <a:lnTo>
                  <a:pt x="51339" y="646699"/>
                </a:lnTo>
                <a:lnTo>
                  <a:pt x="56573" y="648778"/>
                </a:lnTo>
                <a:lnTo>
                  <a:pt x="63500" y="650317"/>
                </a:lnTo>
                <a:lnTo>
                  <a:pt x="84051" y="653088"/>
                </a:lnTo>
                <a:cubicBezTo>
                  <a:pt x="84436" y="653165"/>
                  <a:pt x="84744" y="653242"/>
                  <a:pt x="85052" y="653473"/>
                </a:cubicBezTo>
                <a:lnTo>
                  <a:pt x="91825" y="657398"/>
                </a:lnTo>
                <a:cubicBezTo>
                  <a:pt x="92364" y="657706"/>
                  <a:pt x="92749" y="658168"/>
                  <a:pt x="92980" y="658707"/>
                </a:cubicBezTo>
                <a:lnTo>
                  <a:pt x="94134" y="661401"/>
                </a:lnTo>
                <a:lnTo>
                  <a:pt x="96751" y="662170"/>
                </a:lnTo>
                <a:lnTo>
                  <a:pt x="103755" y="663248"/>
                </a:lnTo>
                <a:lnTo>
                  <a:pt x="115609" y="662632"/>
                </a:lnTo>
                <a:lnTo>
                  <a:pt x="131926" y="664172"/>
                </a:lnTo>
                <a:lnTo>
                  <a:pt x="132234" y="663325"/>
                </a:lnTo>
                <a:lnTo>
                  <a:pt x="136006" y="646315"/>
                </a:lnTo>
                <a:cubicBezTo>
                  <a:pt x="136082" y="646007"/>
                  <a:pt x="136159" y="645699"/>
                  <a:pt x="136390" y="645468"/>
                </a:cubicBezTo>
                <a:lnTo>
                  <a:pt x="142009" y="636462"/>
                </a:lnTo>
                <a:cubicBezTo>
                  <a:pt x="142163" y="636232"/>
                  <a:pt x="142394" y="636001"/>
                  <a:pt x="142625" y="635770"/>
                </a:cubicBezTo>
                <a:lnTo>
                  <a:pt x="146012" y="632922"/>
                </a:lnTo>
                <a:cubicBezTo>
                  <a:pt x="146397" y="632614"/>
                  <a:pt x="146781" y="632383"/>
                  <a:pt x="147243" y="632306"/>
                </a:cubicBezTo>
                <a:lnTo>
                  <a:pt x="150091" y="631767"/>
                </a:lnTo>
                <a:cubicBezTo>
                  <a:pt x="150399" y="631690"/>
                  <a:pt x="150707" y="631690"/>
                  <a:pt x="151015" y="631767"/>
                </a:cubicBezTo>
                <a:lnTo>
                  <a:pt x="155479" y="632306"/>
                </a:lnTo>
                <a:cubicBezTo>
                  <a:pt x="155710" y="632306"/>
                  <a:pt x="155941" y="632383"/>
                  <a:pt x="156172" y="632460"/>
                </a:cubicBezTo>
                <a:lnTo>
                  <a:pt x="161175" y="634461"/>
                </a:lnTo>
                <a:lnTo>
                  <a:pt x="167871" y="633923"/>
                </a:lnTo>
                <a:cubicBezTo>
                  <a:pt x="168102" y="633923"/>
                  <a:pt x="168256" y="633923"/>
                  <a:pt x="168487" y="633923"/>
                </a:cubicBezTo>
                <a:lnTo>
                  <a:pt x="180340" y="635616"/>
                </a:lnTo>
                <a:lnTo>
                  <a:pt x="188345" y="635616"/>
                </a:lnTo>
                <a:lnTo>
                  <a:pt x="192655" y="636232"/>
                </a:lnTo>
                <a:cubicBezTo>
                  <a:pt x="192886" y="636232"/>
                  <a:pt x="193117" y="636309"/>
                  <a:pt x="193348" y="636462"/>
                </a:cubicBezTo>
                <a:lnTo>
                  <a:pt x="196812" y="637925"/>
                </a:lnTo>
                <a:lnTo>
                  <a:pt x="205355" y="638464"/>
                </a:lnTo>
                <a:cubicBezTo>
                  <a:pt x="205586" y="638464"/>
                  <a:pt x="205817" y="638541"/>
                  <a:pt x="205971" y="638541"/>
                </a:cubicBezTo>
                <a:lnTo>
                  <a:pt x="210281" y="639849"/>
                </a:lnTo>
                <a:lnTo>
                  <a:pt x="213129" y="637848"/>
                </a:lnTo>
                <a:cubicBezTo>
                  <a:pt x="213360" y="637694"/>
                  <a:pt x="213668" y="637540"/>
                  <a:pt x="213899" y="637463"/>
                </a:cubicBezTo>
                <a:lnTo>
                  <a:pt x="221211" y="635231"/>
                </a:lnTo>
                <a:cubicBezTo>
                  <a:pt x="221673" y="635077"/>
                  <a:pt x="222135" y="635077"/>
                  <a:pt x="222596" y="635154"/>
                </a:cubicBezTo>
                <a:lnTo>
                  <a:pt x="236066" y="638002"/>
                </a:lnTo>
                <a:cubicBezTo>
                  <a:pt x="236836" y="638156"/>
                  <a:pt x="237529" y="638618"/>
                  <a:pt x="237913" y="639310"/>
                </a:cubicBezTo>
                <a:cubicBezTo>
                  <a:pt x="238298" y="640003"/>
                  <a:pt x="238452" y="640773"/>
                  <a:pt x="238221" y="641543"/>
                </a:cubicBezTo>
                <a:lnTo>
                  <a:pt x="237067" y="645468"/>
                </a:lnTo>
                <a:lnTo>
                  <a:pt x="236682" y="648547"/>
                </a:lnTo>
                <a:lnTo>
                  <a:pt x="239376" y="660400"/>
                </a:lnTo>
                <a:lnTo>
                  <a:pt x="240915" y="664864"/>
                </a:lnTo>
                <a:lnTo>
                  <a:pt x="243840" y="669790"/>
                </a:lnTo>
                <a:lnTo>
                  <a:pt x="270472" y="690880"/>
                </a:lnTo>
                <a:cubicBezTo>
                  <a:pt x="271010" y="691265"/>
                  <a:pt x="271318" y="691881"/>
                  <a:pt x="271472" y="692496"/>
                </a:cubicBezTo>
                <a:lnTo>
                  <a:pt x="272627" y="698115"/>
                </a:lnTo>
                <a:cubicBezTo>
                  <a:pt x="272704" y="698500"/>
                  <a:pt x="272704" y="698885"/>
                  <a:pt x="272627" y="699270"/>
                </a:cubicBezTo>
                <a:lnTo>
                  <a:pt x="271626" y="703580"/>
                </a:lnTo>
                <a:lnTo>
                  <a:pt x="273550" y="709815"/>
                </a:lnTo>
                <a:lnTo>
                  <a:pt x="284557" y="726902"/>
                </a:lnTo>
                <a:lnTo>
                  <a:pt x="288252" y="731058"/>
                </a:lnTo>
                <a:cubicBezTo>
                  <a:pt x="288560" y="731443"/>
                  <a:pt x="288790" y="731905"/>
                  <a:pt x="288867" y="732444"/>
                </a:cubicBezTo>
                <a:lnTo>
                  <a:pt x="289175" y="734291"/>
                </a:lnTo>
                <a:lnTo>
                  <a:pt x="292870" y="735907"/>
                </a:lnTo>
                <a:cubicBezTo>
                  <a:pt x="293870" y="736369"/>
                  <a:pt x="294563" y="737447"/>
                  <a:pt x="294563" y="738524"/>
                </a:cubicBezTo>
                <a:lnTo>
                  <a:pt x="294024" y="759922"/>
                </a:lnTo>
                <a:cubicBezTo>
                  <a:pt x="294024" y="760538"/>
                  <a:pt x="293793" y="761153"/>
                  <a:pt x="293408" y="761615"/>
                </a:cubicBezTo>
                <a:lnTo>
                  <a:pt x="280708" y="776855"/>
                </a:lnTo>
                <a:lnTo>
                  <a:pt x="289868" y="789940"/>
                </a:lnTo>
                <a:lnTo>
                  <a:pt x="291484" y="791172"/>
                </a:lnTo>
                <a:lnTo>
                  <a:pt x="295102" y="792711"/>
                </a:lnTo>
                <a:cubicBezTo>
                  <a:pt x="295949" y="793096"/>
                  <a:pt x="296564" y="793789"/>
                  <a:pt x="296718" y="794712"/>
                </a:cubicBezTo>
                <a:lnTo>
                  <a:pt x="297873" y="799792"/>
                </a:lnTo>
                <a:cubicBezTo>
                  <a:pt x="297950" y="800100"/>
                  <a:pt x="297950" y="800408"/>
                  <a:pt x="297950" y="800716"/>
                </a:cubicBezTo>
                <a:lnTo>
                  <a:pt x="297411" y="805719"/>
                </a:lnTo>
                <a:lnTo>
                  <a:pt x="299489" y="811876"/>
                </a:lnTo>
                <a:cubicBezTo>
                  <a:pt x="299720" y="812646"/>
                  <a:pt x="299643" y="813416"/>
                  <a:pt x="299258" y="814108"/>
                </a:cubicBezTo>
                <a:lnTo>
                  <a:pt x="296410" y="819188"/>
                </a:lnTo>
                <a:lnTo>
                  <a:pt x="291792" y="826116"/>
                </a:lnTo>
                <a:lnTo>
                  <a:pt x="278553" y="846821"/>
                </a:lnTo>
                <a:lnTo>
                  <a:pt x="279939" y="850284"/>
                </a:lnTo>
                <a:lnTo>
                  <a:pt x="280863" y="850900"/>
                </a:lnTo>
                <a:lnTo>
                  <a:pt x="290176" y="854980"/>
                </a:lnTo>
                <a:lnTo>
                  <a:pt x="298181" y="856057"/>
                </a:lnTo>
                <a:lnTo>
                  <a:pt x="308033" y="858366"/>
                </a:lnTo>
                <a:cubicBezTo>
                  <a:pt x="308341" y="858443"/>
                  <a:pt x="308571" y="858520"/>
                  <a:pt x="308802" y="858674"/>
                </a:cubicBezTo>
                <a:lnTo>
                  <a:pt x="311650" y="860367"/>
                </a:lnTo>
                <a:cubicBezTo>
                  <a:pt x="311881" y="860521"/>
                  <a:pt x="312112" y="860675"/>
                  <a:pt x="312343" y="860906"/>
                </a:cubicBezTo>
                <a:lnTo>
                  <a:pt x="316038" y="865063"/>
                </a:lnTo>
                <a:lnTo>
                  <a:pt x="320194" y="867680"/>
                </a:lnTo>
                <a:lnTo>
                  <a:pt x="329200" y="875146"/>
                </a:lnTo>
                <a:lnTo>
                  <a:pt x="336589" y="871451"/>
                </a:lnTo>
                <a:cubicBezTo>
                  <a:pt x="336742" y="871374"/>
                  <a:pt x="336973" y="871297"/>
                  <a:pt x="337127" y="871220"/>
                </a:cubicBezTo>
                <a:lnTo>
                  <a:pt x="339359" y="870681"/>
                </a:lnTo>
                <a:cubicBezTo>
                  <a:pt x="339590" y="870604"/>
                  <a:pt x="339821" y="870604"/>
                  <a:pt x="340052" y="870604"/>
                </a:cubicBezTo>
                <a:lnTo>
                  <a:pt x="344516" y="870604"/>
                </a:lnTo>
                <a:lnTo>
                  <a:pt x="349289" y="870066"/>
                </a:lnTo>
                <a:cubicBezTo>
                  <a:pt x="349750" y="869989"/>
                  <a:pt x="350212" y="870066"/>
                  <a:pt x="350674" y="870219"/>
                </a:cubicBezTo>
                <a:lnTo>
                  <a:pt x="353522" y="871374"/>
                </a:lnTo>
                <a:cubicBezTo>
                  <a:pt x="354215" y="871682"/>
                  <a:pt x="354753" y="872221"/>
                  <a:pt x="355061" y="872913"/>
                </a:cubicBezTo>
                <a:lnTo>
                  <a:pt x="356755" y="876839"/>
                </a:lnTo>
                <a:lnTo>
                  <a:pt x="357678" y="879918"/>
                </a:lnTo>
                <a:lnTo>
                  <a:pt x="360141" y="875453"/>
                </a:lnTo>
                <a:cubicBezTo>
                  <a:pt x="360449" y="874838"/>
                  <a:pt x="361065" y="874376"/>
                  <a:pt x="361681" y="874145"/>
                </a:cubicBezTo>
                <a:lnTo>
                  <a:pt x="363374" y="873606"/>
                </a:lnTo>
                <a:cubicBezTo>
                  <a:pt x="363836" y="873452"/>
                  <a:pt x="364298" y="873452"/>
                  <a:pt x="364836" y="873529"/>
                </a:cubicBezTo>
                <a:lnTo>
                  <a:pt x="372687" y="875069"/>
                </a:lnTo>
                <a:lnTo>
                  <a:pt x="382847" y="872913"/>
                </a:lnTo>
                <a:lnTo>
                  <a:pt x="386234" y="871374"/>
                </a:lnTo>
                <a:cubicBezTo>
                  <a:pt x="386465" y="871297"/>
                  <a:pt x="386773" y="871220"/>
                  <a:pt x="387004" y="871143"/>
                </a:cubicBezTo>
                <a:lnTo>
                  <a:pt x="392084" y="870604"/>
                </a:lnTo>
                <a:cubicBezTo>
                  <a:pt x="392392" y="870604"/>
                  <a:pt x="392622" y="870604"/>
                  <a:pt x="392930" y="870604"/>
                </a:cubicBezTo>
                <a:lnTo>
                  <a:pt x="399088" y="871759"/>
                </a:lnTo>
                <a:cubicBezTo>
                  <a:pt x="399935" y="871913"/>
                  <a:pt x="400704" y="872452"/>
                  <a:pt x="401089" y="873298"/>
                </a:cubicBezTo>
                <a:lnTo>
                  <a:pt x="404553" y="880764"/>
                </a:lnTo>
                <a:cubicBezTo>
                  <a:pt x="404630" y="880995"/>
                  <a:pt x="404707" y="881226"/>
                  <a:pt x="404784" y="881534"/>
                </a:cubicBezTo>
                <a:lnTo>
                  <a:pt x="406477" y="896851"/>
                </a:lnTo>
                <a:cubicBezTo>
                  <a:pt x="406477" y="897082"/>
                  <a:pt x="406477" y="897313"/>
                  <a:pt x="406477" y="897544"/>
                </a:cubicBezTo>
                <a:lnTo>
                  <a:pt x="404861" y="908320"/>
                </a:lnTo>
                <a:lnTo>
                  <a:pt x="406015" y="915478"/>
                </a:lnTo>
                <a:lnTo>
                  <a:pt x="409941" y="915170"/>
                </a:lnTo>
                <a:lnTo>
                  <a:pt x="411326" y="914169"/>
                </a:lnTo>
                <a:lnTo>
                  <a:pt x="414328" y="910706"/>
                </a:lnTo>
                <a:lnTo>
                  <a:pt x="417022" y="905933"/>
                </a:lnTo>
                <a:cubicBezTo>
                  <a:pt x="417638" y="904856"/>
                  <a:pt x="418792" y="904317"/>
                  <a:pt x="419947" y="904548"/>
                </a:cubicBezTo>
                <a:lnTo>
                  <a:pt x="429491" y="906241"/>
                </a:lnTo>
                <a:cubicBezTo>
                  <a:pt x="429799" y="906318"/>
                  <a:pt x="430107" y="906395"/>
                  <a:pt x="430338" y="906549"/>
                </a:cubicBezTo>
                <a:lnTo>
                  <a:pt x="451350" y="918172"/>
                </a:lnTo>
                <a:lnTo>
                  <a:pt x="458893" y="919634"/>
                </a:lnTo>
                <a:lnTo>
                  <a:pt x="464666" y="918710"/>
                </a:lnTo>
                <a:lnTo>
                  <a:pt x="470670" y="915170"/>
                </a:lnTo>
                <a:lnTo>
                  <a:pt x="480522" y="905856"/>
                </a:lnTo>
                <a:lnTo>
                  <a:pt x="484755" y="900545"/>
                </a:lnTo>
                <a:lnTo>
                  <a:pt x="488373" y="895389"/>
                </a:lnTo>
                <a:lnTo>
                  <a:pt x="492221" y="885075"/>
                </a:lnTo>
                <a:lnTo>
                  <a:pt x="499071" y="871297"/>
                </a:lnTo>
                <a:cubicBezTo>
                  <a:pt x="499687" y="870066"/>
                  <a:pt x="500996" y="869450"/>
                  <a:pt x="502304" y="869835"/>
                </a:cubicBezTo>
                <a:lnTo>
                  <a:pt x="510771" y="872067"/>
                </a:lnTo>
                <a:cubicBezTo>
                  <a:pt x="511618" y="872298"/>
                  <a:pt x="512310" y="872913"/>
                  <a:pt x="512695" y="873760"/>
                </a:cubicBezTo>
                <a:lnTo>
                  <a:pt x="515235" y="880302"/>
                </a:lnTo>
                <a:lnTo>
                  <a:pt x="515697" y="880687"/>
                </a:lnTo>
                <a:lnTo>
                  <a:pt x="517852" y="880072"/>
                </a:lnTo>
                <a:lnTo>
                  <a:pt x="520854" y="878070"/>
                </a:lnTo>
                <a:lnTo>
                  <a:pt x="526011" y="872452"/>
                </a:lnTo>
                <a:lnTo>
                  <a:pt x="527012" y="867525"/>
                </a:lnTo>
                <a:cubicBezTo>
                  <a:pt x="527089" y="867295"/>
                  <a:pt x="527166" y="867064"/>
                  <a:pt x="527242" y="866833"/>
                </a:cubicBezTo>
                <a:lnTo>
                  <a:pt x="528936" y="863446"/>
                </a:lnTo>
                <a:cubicBezTo>
                  <a:pt x="529090" y="863215"/>
                  <a:pt x="529244" y="862907"/>
                  <a:pt x="529475" y="862677"/>
                </a:cubicBezTo>
                <a:lnTo>
                  <a:pt x="531707" y="860444"/>
                </a:lnTo>
                <a:cubicBezTo>
                  <a:pt x="532015" y="860136"/>
                  <a:pt x="532322" y="859905"/>
                  <a:pt x="532784" y="859752"/>
                </a:cubicBezTo>
                <a:lnTo>
                  <a:pt x="540635" y="856904"/>
                </a:lnTo>
                <a:cubicBezTo>
                  <a:pt x="540943" y="856750"/>
                  <a:pt x="541251" y="856750"/>
                  <a:pt x="541636" y="856750"/>
                </a:cubicBezTo>
                <a:lnTo>
                  <a:pt x="572578" y="857289"/>
                </a:lnTo>
                <a:cubicBezTo>
                  <a:pt x="572809" y="857289"/>
                  <a:pt x="573039" y="857289"/>
                  <a:pt x="573270" y="857366"/>
                </a:cubicBezTo>
                <a:lnTo>
                  <a:pt x="583969" y="860213"/>
                </a:lnTo>
                <a:lnTo>
                  <a:pt x="591589" y="863138"/>
                </a:lnTo>
                <a:lnTo>
                  <a:pt x="598593" y="866910"/>
                </a:lnTo>
                <a:lnTo>
                  <a:pt x="603442" y="866910"/>
                </a:lnTo>
                <a:lnTo>
                  <a:pt x="597824" y="862369"/>
                </a:lnTo>
                <a:lnTo>
                  <a:pt x="592975" y="859136"/>
                </a:lnTo>
                <a:lnTo>
                  <a:pt x="583276" y="854903"/>
                </a:lnTo>
                <a:lnTo>
                  <a:pt x="578427" y="851901"/>
                </a:lnTo>
                <a:cubicBezTo>
                  <a:pt x="578196" y="851747"/>
                  <a:pt x="577965" y="851593"/>
                  <a:pt x="577812" y="851362"/>
                </a:cubicBezTo>
                <a:lnTo>
                  <a:pt x="571038" y="843511"/>
                </a:lnTo>
                <a:cubicBezTo>
                  <a:pt x="570884" y="843357"/>
                  <a:pt x="570807" y="843203"/>
                  <a:pt x="570653" y="842972"/>
                </a:cubicBezTo>
                <a:lnTo>
                  <a:pt x="549872" y="803025"/>
                </a:lnTo>
                <a:lnTo>
                  <a:pt x="545792" y="791403"/>
                </a:lnTo>
                <a:lnTo>
                  <a:pt x="542944" y="780473"/>
                </a:lnTo>
                <a:lnTo>
                  <a:pt x="541713" y="768773"/>
                </a:lnTo>
                <a:cubicBezTo>
                  <a:pt x="541713" y="768543"/>
                  <a:pt x="541713" y="768312"/>
                  <a:pt x="541713" y="768004"/>
                </a:cubicBezTo>
                <a:lnTo>
                  <a:pt x="542252" y="764617"/>
                </a:lnTo>
                <a:lnTo>
                  <a:pt x="545484" y="749531"/>
                </a:lnTo>
                <a:lnTo>
                  <a:pt x="545407" y="749377"/>
                </a:lnTo>
                <a:lnTo>
                  <a:pt x="543868" y="748222"/>
                </a:lnTo>
                <a:cubicBezTo>
                  <a:pt x="543637" y="748069"/>
                  <a:pt x="543483" y="747915"/>
                  <a:pt x="543329" y="747684"/>
                </a:cubicBezTo>
                <a:lnTo>
                  <a:pt x="531014" y="731597"/>
                </a:lnTo>
                <a:lnTo>
                  <a:pt x="519392" y="728595"/>
                </a:lnTo>
                <a:lnTo>
                  <a:pt x="488835" y="729134"/>
                </a:lnTo>
                <a:lnTo>
                  <a:pt x="469746" y="725747"/>
                </a:lnTo>
                <a:lnTo>
                  <a:pt x="453044" y="720051"/>
                </a:lnTo>
                <a:cubicBezTo>
                  <a:pt x="452813" y="719975"/>
                  <a:pt x="452505" y="719821"/>
                  <a:pt x="452351" y="719667"/>
                </a:cubicBezTo>
                <a:lnTo>
                  <a:pt x="438265" y="709507"/>
                </a:lnTo>
                <a:cubicBezTo>
                  <a:pt x="437958" y="709276"/>
                  <a:pt x="437727" y="708968"/>
                  <a:pt x="437496" y="708660"/>
                </a:cubicBezTo>
                <a:lnTo>
                  <a:pt x="427336" y="691804"/>
                </a:lnTo>
                <a:cubicBezTo>
                  <a:pt x="427182" y="691496"/>
                  <a:pt x="427028" y="691188"/>
                  <a:pt x="426951" y="690880"/>
                </a:cubicBezTo>
                <a:lnTo>
                  <a:pt x="425258" y="681875"/>
                </a:lnTo>
                <a:cubicBezTo>
                  <a:pt x="425181" y="681413"/>
                  <a:pt x="425181" y="680874"/>
                  <a:pt x="425335" y="680412"/>
                </a:cubicBezTo>
                <a:lnTo>
                  <a:pt x="430953" y="664633"/>
                </a:lnTo>
                <a:lnTo>
                  <a:pt x="432416" y="657090"/>
                </a:lnTo>
                <a:lnTo>
                  <a:pt x="431338" y="650240"/>
                </a:lnTo>
                <a:lnTo>
                  <a:pt x="426412" y="636078"/>
                </a:lnTo>
                <a:lnTo>
                  <a:pt x="425181" y="627688"/>
                </a:lnTo>
                <a:cubicBezTo>
                  <a:pt x="425181" y="627457"/>
                  <a:pt x="425181" y="627303"/>
                  <a:pt x="425181" y="627072"/>
                </a:cubicBezTo>
                <a:lnTo>
                  <a:pt x="428567" y="587125"/>
                </a:lnTo>
                <a:cubicBezTo>
                  <a:pt x="428567" y="586894"/>
                  <a:pt x="428644" y="586740"/>
                  <a:pt x="428644" y="586509"/>
                </a:cubicBezTo>
                <a:lnTo>
                  <a:pt x="435956" y="562879"/>
                </a:lnTo>
                <a:lnTo>
                  <a:pt x="436957" y="556799"/>
                </a:lnTo>
                <a:lnTo>
                  <a:pt x="435879" y="540789"/>
                </a:lnTo>
                <a:lnTo>
                  <a:pt x="434417" y="535016"/>
                </a:lnTo>
                <a:lnTo>
                  <a:pt x="431877" y="531476"/>
                </a:lnTo>
                <a:lnTo>
                  <a:pt x="424103" y="522086"/>
                </a:lnTo>
                <a:cubicBezTo>
                  <a:pt x="423949" y="521932"/>
                  <a:pt x="423872" y="521778"/>
                  <a:pt x="423795" y="521547"/>
                </a:cubicBezTo>
                <a:lnTo>
                  <a:pt x="422102" y="518160"/>
                </a:lnTo>
                <a:cubicBezTo>
                  <a:pt x="421717" y="517467"/>
                  <a:pt x="421717" y="516621"/>
                  <a:pt x="422025" y="515928"/>
                </a:cubicBezTo>
                <a:lnTo>
                  <a:pt x="423718" y="511464"/>
                </a:lnTo>
                <a:cubicBezTo>
                  <a:pt x="423949" y="510925"/>
                  <a:pt x="424334" y="510463"/>
                  <a:pt x="424796" y="510078"/>
                </a:cubicBezTo>
                <a:lnTo>
                  <a:pt x="428182" y="507846"/>
                </a:lnTo>
                <a:lnTo>
                  <a:pt x="436110" y="504382"/>
                </a:lnTo>
                <a:lnTo>
                  <a:pt x="441421" y="499610"/>
                </a:lnTo>
                <a:lnTo>
                  <a:pt x="445501" y="494992"/>
                </a:lnTo>
                <a:lnTo>
                  <a:pt x="448503" y="489450"/>
                </a:lnTo>
                <a:lnTo>
                  <a:pt x="450119" y="482523"/>
                </a:lnTo>
                <a:cubicBezTo>
                  <a:pt x="450196" y="482215"/>
                  <a:pt x="450273" y="481984"/>
                  <a:pt x="450427" y="481753"/>
                </a:cubicBezTo>
                <a:lnTo>
                  <a:pt x="454352" y="474980"/>
                </a:lnTo>
                <a:cubicBezTo>
                  <a:pt x="454737" y="474287"/>
                  <a:pt x="455507" y="473748"/>
                  <a:pt x="456353" y="473595"/>
                </a:cubicBezTo>
                <a:lnTo>
                  <a:pt x="463127" y="472440"/>
                </a:lnTo>
                <a:cubicBezTo>
                  <a:pt x="463435" y="472363"/>
                  <a:pt x="463819" y="472363"/>
                  <a:pt x="464127" y="472440"/>
                </a:cubicBezTo>
                <a:lnTo>
                  <a:pt x="472594" y="474133"/>
                </a:lnTo>
                <a:lnTo>
                  <a:pt x="476750" y="474056"/>
                </a:lnTo>
                <a:lnTo>
                  <a:pt x="481599" y="467052"/>
                </a:lnTo>
                <a:lnTo>
                  <a:pt x="481061" y="453736"/>
                </a:lnTo>
                <a:lnTo>
                  <a:pt x="472748" y="428260"/>
                </a:lnTo>
                <a:lnTo>
                  <a:pt x="460587" y="405092"/>
                </a:lnTo>
                <a:cubicBezTo>
                  <a:pt x="460510" y="404861"/>
                  <a:pt x="460433" y="404707"/>
                  <a:pt x="460356" y="404476"/>
                </a:cubicBezTo>
                <a:lnTo>
                  <a:pt x="458124" y="395470"/>
                </a:lnTo>
                <a:cubicBezTo>
                  <a:pt x="458047" y="395162"/>
                  <a:pt x="458047" y="394854"/>
                  <a:pt x="458047" y="394547"/>
                </a:cubicBezTo>
                <a:lnTo>
                  <a:pt x="458586" y="388389"/>
                </a:lnTo>
                <a:lnTo>
                  <a:pt x="462049" y="375535"/>
                </a:lnTo>
                <a:lnTo>
                  <a:pt x="462511" y="370224"/>
                </a:lnTo>
                <a:lnTo>
                  <a:pt x="461433" y="364375"/>
                </a:lnTo>
                <a:lnTo>
                  <a:pt x="459432" y="358448"/>
                </a:lnTo>
                <a:lnTo>
                  <a:pt x="455738" y="353137"/>
                </a:lnTo>
                <a:lnTo>
                  <a:pt x="451581" y="348981"/>
                </a:lnTo>
                <a:lnTo>
                  <a:pt x="448964" y="347287"/>
                </a:lnTo>
                <a:lnTo>
                  <a:pt x="442037" y="345132"/>
                </a:lnTo>
                <a:cubicBezTo>
                  <a:pt x="441652" y="344978"/>
                  <a:pt x="441344" y="344824"/>
                  <a:pt x="441036" y="344593"/>
                </a:cubicBezTo>
                <a:lnTo>
                  <a:pt x="436572" y="340668"/>
                </a:lnTo>
                <a:lnTo>
                  <a:pt x="397548" y="298873"/>
                </a:lnTo>
                <a:lnTo>
                  <a:pt x="360988" y="258926"/>
                </a:lnTo>
                <a:lnTo>
                  <a:pt x="352752" y="245533"/>
                </a:lnTo>
                <a:cubicBezTo>
                  <a:pt x="352598" y="245302"/>
                  <a:pt x="352521" y="245071"/>
                  <a:pt x="352444" y="244764"/>
                </a:cubicBezTo>
                <a:lnTo>
                  <a:pt x="335588" y="178955"/>
                </a:lnTo>
                <a:lnTo>
                  <a:pt x="312112" y="89054"/>
                </a:lnTo>
                <a:lnTo>
                  <a:pt x="306340" y="82204"/>
                </a:lnTo>
                <a:cubicBezTo>
                  <a:pt x="305570" y="81280"/>
                  <a:pt x="305493" y="80049"/>
                  <a:pt x="306032" y="79048"/>
                </a:cubicBezTo>
                <a:lnTo>
                  <a:pt x="310419" y="71197"/>
                </a:lnTo>
                <a:lnTo>
                  <a:pt x="309495" y="68811"/>
                </a:lnTo>
                <a:lnTo>
                  <a:pt x="304107" y="65347"/>
                </a:lnTo>
                <a:lnTo>
                  <a:pt x="298566" y="60267"/>
                </a:lnTo>
                <a:lnTo>
                  <a:pt x="297642" y="61345"/>
                </a:lnTo>
                <a:cubicBezTo>
                  <a:pt x="297103" y="61961"/>
                  <a:pt x="296333" y="62346"/>
                  <a:pt x="295487" y="62346"/>
                </a:cubicBezTo>
                <a:lnTo>
                  <a:pt x="292639" y="62346"/>
                </a:lnTo>
                <a:cubicBezTo>
                  <a:pt x="292331" y="62346"/>
                  <a:pt x="292023" y="62268"/>
                  <a:pt x="291715" y="62192"/>
                </a:cubicBezTo>
                <a:lnTo>
                  <a:pt x="288329" y="61037"/>
                </a:lnTo>
                <a:lnTo>
                  <a:pt x="285096" y="60652"/>
                </a:lnTo>
                <a:lnTo>
                  <a:pt x="281247" y="62115"/>
                </a:lnTo>
                <a:lnTo>
                  <a:pt x="278861" y="63577"/>
                </a:lnTo>
                <a:lnTo>
                  <a:pt x="266007" y="71967"/>
                </a:lnTo>
                <a:cubicBezTo>
                  <a:pt x="265853" y="72121"/>
                  <a:pt x="265622" y="72198"/>
                  <a:pt x="265392" y="72275"/>
                </a:cubicBezTo>
                <a:lnTo>
                  <a:pt x="257541" y="75123"/>
                </a:lnTo>
                <a:cubicBezTo>
                  <a:pt x="257002" y="75276"/>
                  <a:pt x="256463" y="75353"/>
                  <a:pt x="256001" y="75199"/>
                </a:cubicBezTo>
                <a:lnTo>
                  <a:pt x="248689" y="73506"/>
                </a:lnTo>
                <a:cubicBezTo>
                  <a:pt x="247996" y="73352"/>
                  <a:pt x="247458" y="72967"/>
                  <a:pt x="246996" y="72352"/>
                </a:cubicBezTo>
                <a:lnTo>
                  <a:pt x="240223" y="62807"/>
                </a:lnTo>
                <a:cubicBezTo>
                  <a:pt x="239991" y="62499"/>
                  <a:pt x="239838" y="62115"/>
                  <a:pt x="239761" y="61730"/>
                </a:cubicBezTo>
                <a:lnTo>
                  <a:pt x="238067" y="53263"/>
                </a:lnTo>
                <a:cubicBezTo>
                  <a:pt x="237990" y="53032"/>
                  <a:pt x="237990" y="52801"/>
                  <a:pt x="237990" y="52647"/>
                </a:cubicBezTo>
                <a:lnTo>
                  <a:pt x="238529" y="36869"/>
                </a:lnTo>
                <a:lnTo>
                  <a:pt x="237529" y="28633"/>
                </a:lnTo>
                <a:lnTo>
                  <a:pt x="233603" y="24246"/>
                </a:lnTo>
                <a:cubicBezTo>
                  <a:pt x="233449" y="24092"/>
                  <a:pt x="233295" y="23861"/>
                  <a:pt x="233218" y="23630"/>
                </a:cubicBezTo>
                <a:lnTo>
                  <a:pt x="231525" y="20243"/>
                </a:lnTo>
                <a:cubicBezTo>
                  <a:pt x="231217" y="19550"/>
                  <a:pt x="231140" y="18781"/>
                  <a:pt x="231371" y="18088"/>
                </a:cubicBezTo>
                <a:lnTo>
                  <a:pt x="232757" y="13931"/>
                </a:lnTo>
                <a:lnTo>
                  <a:pt x="228677" y="1693"/>
                </a:lnTo>
                <a:lnTo>
                  <a:pt x="227522" y="0"/>
                </a:lnTo>
                <a:lnTo>
                  <a:pt x="221134" y="385"/>
                </a:lnTo>
                <a:lnTo>
                  <a:pt x="205586" y="14855"/>
                </a:lnTo>
                <a:cubicBezTo>
                  <a:pt x="205432" y="15009"/>
                  <a:pt x="205278" y="15086"/>
                  <a:pt x="205124" y="15240"/>
                </a:cubicBezTo>
                <a:lnTo>
                  <a:pt x="196658" y="20320"/>
                </a:lnTo>
                <a:cubicBezTo>
                  <a:pt x="196427" y="20474"/>
                  <a:pt x="196196" y="20551"/>
                  <a:pt x="196042" y="20628"/>
                </a:cubicBezTo>
                <a:lnTo>
                  <a:pt x="186882" y="23322"/>
                </a:lnTo>
                <a:lnTo>
                  <a:pt x="180494" y="27555"/>
                </a:lnTo>
                <a:lnTo>
                  <a:pt x="167948" y="39639"/>
                </a:lnTo>
                <a:cubicBezTo>
                  <a:pt x="167717" y="39870"/>
                  <a:pt x="167486" y="40024"/>
                  <a:pt x="167255" y="40101"/>
                </a:cubicBezTo>
                <a:lnTo>
                  <a:pt x="153786" y="46875"/>
                </a:lnTo>
                <a:cubicBezTo>
                  <a:pt x="153478" y="47028"/>
                  <a:pt x="153170" y="47105"/>
                  <a:pt x="152862" y="47182"/>
                </a:cubicBezTo>
                <a:lnTo>
                  <a:pt x="137083" y="48876"/>
                </a:lnTo>
                <a:lnTo>
                  <a:pt x="95519" y="50030"/>
                </a:lnTo>
                <a:lnTo>
                  <a:pt x="79279" y="53802"/>
                </a:lnTo>
                <a:lnTo>
                  <a:pt x="76200" y="5495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2" name="Forma libre: forma 86">
            <a:extLst>
              <a:ext uri="{FF2B5EF4-FFF2-40B4-BE49-F238E27FC236}">
                <a16:creationId xmlns:a16="http://schemas.microsoft.com/office/drawing/2014/main" id="{0394A962-BB56-5A51-9201-6D3C08C46F4A}"/>
              </a:ext>
            </a:extLst>
          </p:cNvPr>
          <p:cNvSpPr/>
          <p:nvPr/>
        </p:nvSpPr>
        <p:spPr>
          <a:xfrm>
            <a:off x="8842745" y="2008405"/>
            <a:ext cx="587994" cy="707555"/>
          </a:xfrm>
          <a:custGeom>
            <a:avLst/>
            <a:gdLst>
              <a:gd name="connsiteX0" fmla="*/ 50646 w 765771"/>
              <a:gd name="connsiteY0" fmla="*/ 661478 h 921481"/>
              <a:gd name="connsiteX1" fmla="*/ 50184 w 765771"/>
              <a:gd name="connsiteY1" fmla="*/ 662324 h 921481"/>
              <a:gd name="connsiteX2" fmla="*/ 47337 w 765771"/>
              <a:gd name="connsiteY2" fmla="*/ 665711 h 921481"/>
              <a:gd name="connsiteX3" fmla="*/ 45951 w 765771"/>
              <a:gd name="connsiteY3" fmla="*/ 666634 h 921481"/>
              <a:gd name="connsiteX4" fmla="*/ 42026 w 765771"/>
              <a:gd name="connsiteY4" fmla="*/ 667789 h 921481"/>
              <a:gd name="connsiteX5" fmla="*/ 40255 w 765771"/>
              <a:gd name="connsiteY5" fmla="*/ 667712 h 921481"/>
              <a:gd name="connsiteX6" fmla="*/ 37869 w 765771"/>
              <a:gd name="connsiteY6" fmla="*/ 666789 h 921481"/>
              <a:gd name="connsiteX7" fmla="*/ 21706 w 765771"/>
              <a:gd name="connsiteY7" fmla="*/ 691342 h 921481"/>
              <a:gd name="connsiteX8" fmla="*/ 11930 w 765771"/>
              <a:gd name="connsiteY8" fmla="*/ 702349 h 921481"/>
              <a:gd name="connsiteX9" fmla="*/ 11469 w 765771"/>
              <a:gd name="connsiteY9" fmla="*/ 702810 h 921481"/>
              <a:gd name="connsiteX10" fmla="*/ 0 w 765771"/>
              <a:gd name="connsiteY10" fmla="*/ 710738 h 921481"/>
              <a:gd name="connsiteX11" fmla="*/ 1924 w 765771"/>
              <a:gd name="connsiteY11" fmla="*/ 720744 h 921481"/>
              <a:gd name="connsiteX12" fmla="*/ 5157 w 765771"/>
              <a:gd name="connsiteY12" fmla="*/ 731982 h 921481"/>
              <a:gd name="connsiteX13" fmla="*/ 8929 w 765771"/>
              <a:gd name="connsiteY13" fmla="*/ 739063 h 921481"/>
              <a:gd name="connsiteX14" fmla="*/ 14624 w 765771"/>
              <a:gd name="connsiteY14" fmla="*/ 756612 h 921481"/>
              <a:gd name="connsiteX15" fmla="*/ 29018 w 765771"/>
              <a:gd name="connsiteY15" fmla="*/ 778779 h 921481"/>
              <a:gd name="connsiteX16" fmla="*/ 36561 w 765771"/>
              <a:gd name="connsiteY16" fmla="*/ 786861 h 921481"/>
              <a:gd name="connsiteX17" fmla="*/ 41410 w 765771"/>
              <a:gd name="connsiteY17" fmla="*/ 791171 h 921481"/>
              <a:gd name="connsiteX18" fmla="*/ 49415 w 765771"/>
              <a:gd name="connsiteY18" fmla="*/ 795944 h 921481"/>
              <a:gd name="connsiteX19" fmla="*/ 58112 w 765771"/>
              <a:gd name="connsiteY19" fmla="*/ 799330 h 921481"/>
              <a:gd name="connsiteX20" fmla="*/ 62423 w 765771"/>
              <a:gd name="connsiteY20" fmla="*/ 798022 h 921481"/>
              <a:gd name="connsiteX21" fmla="*/ 71582 w 765771"/>
              <a:gd name="connsiteY21" fmla="*/ 791018 h 921481"/>
              <a:gd name="connsiteX22" fmla="*/ 76970 w 765771"/>
              <a:gd name="connsiteY22" fmla="*/ 788016 h 921481"/>
              <a:gd name="connsiteX23" fmla="*/ 78047 w 765771"/>
              <a:gd name="connsiteY23" fmla="*/ 787708 h 921481"/>
              <a:gd name="connsiteX24" fmla="*/ 83127 w 765771"/>
              <a:gd name="connsiteY24" fmla="*/ 787169 h 921481"/>
              <a:gd name="connsiteX25" fmla="*/ 84898 w 765771"/>
              <a:gd name="connsiteY25" fmla="*/ 787554 h 921481"/>
              <a:gd name="connsiteX26" fmla="*/ 89439 w 765771"/>
              <a:gd name="connsiteY26" fmla="*/ 790402 h 921481"/>
              <a:gd name="connsiteX27" fmla="*/ 90286 w 765771"/>
              <a:gd name="connsiteY27" fmla="*/ 791248 h 921481"/>
              <a:gd name="connsiteX28" fmla="*/ 93672 w 765771"/>
              <a:gd name="connsiteY28" fmla="*/ 796328 h 921481"/>
              <a:gd name="connsiteX29" fmla="*/ 93903 w 765771"/>
              <a:gd name="connsiteY29" fmla="*/ 796867 h 921481"/>
              <a:gd name="connsiteX30" fmla="*/ 98367 w 765771"/>
              <a:gd name="connsiteY30" fmla="*/ 808105 h 921481"/>
              <a:gd name="connsiteX31" fmla="*/ 102139 w 765771"/>
              <a:gd name="connsiteY31" fmla="*/ 815109 h 921481"/>
              <a:gd name="connsiteX32" fmla="*/ 105064 w 765771"/>
              <a:gd name="connsiteY32" fmla="*/ 822729 h 921481"/>
              <a:gd name="connsiteX33" fmla="*/ 105218 w 765771"/>
              <a:gd name="connsiteY33" fmla="*/ 823730 h 921481"/>
              <a:gd name="connsiteX34" fmla="*/ 105218 w 765771"/>
              <a:gd name="connsiteY34" fmla="*/ 823730 h 921481"/>
              <a:gd name="connsiteX35" fmla="*/ 105218 w 765771"/>
              <a:gd name="connsiteY35" fmla="*/ 830503 h 921481"/>
              <a:gd name="connsiteX36" fmla="*/ 104910 w 765771"/>
              <a:gd name="connsiteY36" fmla="*/ 831811 h 921481"/>
              <a:gd name="connsiteX37" fmla="*/ 95904 w 765771"/>
              <a:gd name="connsiteY37" fmla="*/ 849284 h 921481"/>
              <a:gd name="connsiteX38" fmla="*/ 93826 w 765771"/>
              <a:gd name="connsiteY38" fmla="*/ 856673 h 921481"/>
              <a:gd name="connsiteX39" fmla="*/ 93441 w 765771"/>
              <a:gd name="connsiteY39" fmla="*/ 861137 h 921481"/>
              <a:gd name="connsiteX40" fmla="*/ 97752 w 765771"/>
              <a:gd name="connsiteY40" fmla="*/ 872528 h 921481"/>
              <a:gd name="connsiteX41" fmla="*/ 101831 w 765771"/>
              <a:gd name="connsiteY41" fmla="*/ 873298 h 921481"/>
              <a:gd name="connsiteX42" fmla="*/ 103601 w 765771"/>
              <a:gd name="connsiteY42" fmla="*/ 872913 h 921481"/>
              <a:gd name="connsiteX43" fmla="*/ 107681 w 765771"/>
              <a:gd name="connsiteY43" fmla="*/ 870373 h 921481"/>
              <a:gd name="connsiteX44" fmla="*/ 112607 w 765771"/>
              <a:gd name="connsiteY44" fmla="*/ 866371 h 921481"/>
              <a:gd name="connsiteX45" fmla="*/ 117379 w 765771"/>
              <a:gd name="connsiteY45" fmla="*/ 858366 h 921481"/>
              <a:gd name="connsiteX46" fmla="*/ 118226 w 765771"/>
              <a:gd name="connsiteY46" fmla="*/ 857519 h 921481"/>
              <a:gd name="connsiteX47" fmla="*/ 125538 w 765771"/>
              <a:gd name="connsiteY47" fmla="*/ 852439 h 921481"/>
              <a:gd name="connsiteX48" fmla="*/ 129078 w 765771"/>
              <a:gd name="connsiteY48" fmla="*/ 852670 h 921481"/>
              <a:gd name="connsiteX49" fmla="*/ 136467 w 765771"/>
              <a:gd name="connsiteY49" fmla="*/ 859521 h 921481"/>
              <a:gd name="connsiteX50" fmla="*/ 152092 w 765771"/>
              <a:gd name="connsiteY50" fmla="*/ 863831 h 921481"/>
              <a:gd name="connsiteX51" fmla="*/ 153401 w 765771"/>
              <a:gd name="connsiteY51" fmla="*/ 864678 h 921481"/>
              <a:gd name="connsiteX52" fmla="*/ 158481 w 765771"/>
              <a:gd name="connsiteY52" fmla="*/ 870296 h 921481"/>
              <a:gd name="connsiteX53" fmla="*/ 159096 w 765771"/>
              <a:gd name="connsiteY53" fmla="*/ 871374 h 921481"/>
              <a:gd name="connsiteX54" fmla="*/ 161867 w 765771"/>
              <a:gd name="connsiteY54" fmla="*/ 881149 h 921481"/>
              <a:gd name="connsiteX55" fmla="*/ 166485 w 765771"/>
              <a:gd name="connsiteY55" fmla="*/ 881149 h 921481"/>
              <a:gd name="connsiteX56" fmla="*/ 167255 w 765771"/>
              <a:gd name="connsiteY56" fmla="*/ 881226 h 921481"/>
              <a:gd name="connsiteX57" fmla="*/ 171181 w 765771"/>
              <a:gd name="connsiteY57" fmla="*/ 882381 h 921481"/>
              <a:gd name="connsiteX58" fmla="*/ 172027 w 765771"/>
              <a:gd name="connsiteY58" fmla="*/ 882766 h 921481"/>
              <a:gd name="connsiteX59" fmla="*/ 175953 w 765771"/>
              <a:gd name="connsiteY59" fmla="*/ 885613 h 921481"/>
              <a:gd name="connsiteX60" fmla="*/ 176799 w 765771"/>
              <a:gd name="connsiteY60" fmla="*/ 886537 h 921481"/>
              <a:gd name="connsiteX61" fmla="*/ 183573 w 765771"/>
              <a:gd name="connsiteY61" fmla="*/ 898929 h 921481"/>
              <a:gd name="connsiteX62" fmla="*/ 191962 w 765771"/>
              <a:gd name="connsiteY62" fmla="*/ 909320 h 921481"/>
              <a:gd name="connsiteX63" fmla="*/ 203662 w 765771"/>
              <a:gd name="connsiteY63" fmla="*/ 915939 h 921481"/>
              <a:gd name="connsiteX64" fmla="*/ 206895 w 765771"/>
              <a:gd name="connsiteY64" fmla="*/ 915554 h 921481"/>
              <a:gd name="connsiteX65" fmla="*/ 211051 w 765771"/>
              <a:gd name="connsiteY65" fmla="*/ 914015 h 921481"/>
              <a:gd name="connsiteX66" fmla="*/ 214284 w 765771"/>
              <a:gd name="connsiteY66" fmla="*/ 913322 h 921481"/>
              <a:gd name="connsiteX67" fmla="*/ 221750 w 765771"/>
              <a:gd name="connsiteY67" fmla="*/ 910628 h 921481"/>
              <a:gd name="connsiteX68" fmla="*/ 222443 w 765771"/>
              <a:gd name="connsiteY68" fmla="*/ 910474 h 921481"/>
              <a:gd name="connsiteX69" fmla="*/ 228600 w 765771"/>
              <a:gd name="connsiteY69" fmla="*/ 909936 h 921481"/>
              <a:gd name="connsiteX70" fmla="*/ 229216 w 765771"/>
              <a:gd name="connsiteY70" fmla="*/ 909936 h 921481"/>
              <a:gd name="connsiteX71" fmla="*/ 233141 w 765771"/>
              <a:gd name="connsiteY71" fmla="*/ 910474 h 921481"/>
              <a:gd name="connsiteX72" fmla="*/ 233834 w 765771"/>
              <a:gd name="connsiteY72" fmla="*/ 910705 h 921481"/>
              <a:gd name="connsiteX73" fmla="*/ 237759 w 765771"/>
              <a:gd name="connsiteY73" fmla="*/ 912399 h 921481"/>
              <a:gd name="connsiteX74" fmla="*/ 238375 w 765771"/>
              <a:gd name="connsiteY74" fmla="*/ 912784 h 921481"/>
              <a:gd name="connsiteX75" fmla="*/ 241223 w 765771"/>
              <a:gd name="connsiteY75" fmla="*/ 915016 h 921481"/>
              <a:gd name="connsiteX76" fmla="*/ 242301 w 765771"/>
              <a:gd name="connsiteY76" fmla="*/ 917402 h 921481"/>
              <a:gd name="connsiteX77" fmla="*/ 242070 w 765771"/>
              <a:gd name="connsiteY77" fmla="*/ 921481 h 921481"/>
              <a:gd name="connsiteX78" fmla="*/ 254308 w 765771"/>
              <a:gd name="connsiteY78" fmla="*/ 913707 h 921481"/>
              <a:gd name="connsiteX79" fmla="*/ 255155 w 765771"/>
              <a:gd name="connsiteY79" fmla="*/ 913322 h 921481"/>
              <a:gd name="connsiteX80" fmla="*/ 279939 w 765771"/>
              <a:gd name="connsiteY80" fmla="*/ 907165 h 921481"/>
              <a:gd name="connsiteX81" fmla="*/ 292023 w 765771"/>
              <a:gd name="connsiteY81" fmla="*/ 905395 h 921481"/>
              <a:gd name="connsiteX82" fmla="*/ 292408 w 765771"/>
              <a:gd name="connsiteY82" fmla="*/ 905395 h 921481"/>
              <a:gd name="connsiteX83" fmla="*/ 292562 w 765771"/>
              <a:gd name="connsiteY83" fmla="*/ 905395 h 921481"/>
              <a:gd name="connsiteX84" fmla="*/ 301029 w 765771"/>
              <a:gd name="connsiteY84" fmla="*/ 905933 h 921481"/>
              <a:gd name="connsiteX85" fmla="*/ 301798 w 765771"/>
              <a:gd name="connsiteY85" fmla="*/ 906087 h 921481"/>
              <a:gd name="connsiteX86" fmla="*/ 309649 w 765771"/>
              <a:gd name="connsiteY86" fmla="*/ 908935 h 921481"/>
              <a:gd name="connsiteX87" fmla="*/ 316884 w 765771"/>
              <a:gd name="connsiteY87" fmla="*/ 913092 h 921481"/>
              <a:gd name="connsiteX88" fmla="*/ 324581 w 765771"/>
              <a:gd name="connsiteY88" fmla="*/ 919557 h 921481"/>
              <a:gd name="connsiteX89" fmla="*/ 326198 w 765771"/>
              <a:gd name="connsiteY89" fmla="*/ 921481 h 921481"/>
              <a:gd name="connsiteX90" fmla="*/ 327121 w 765771"/>
              <a:gd name="connsiteY90" fmla="*/ 920942 h 921481"/>
              <a:gd name="connsiteX91" fmla="*/ 328969 w 765771"/>
              <a:gd name="connsiteY91" fmla="*/ 914554 h 921481"/>
              <a:gd name="connsiteX92" fmla="*/ 328969 w 765771"/>
              <a:gd name="connsiteY92" fmla="*/ 906472 h 921481"/>
              <a:gd name="connsiteX93" fmla="*/ 332355 w 765771"/>
              <a:gd name="connsiteY93" fmla="*/ 886845 h 921481"/>
              <a:gd name="connsiteX94" fmla="*/ 336281 w 765771"/>
              <a:gd name="connsiteY94" fmla="*/ 875607 h 921481"/>
              <a:gd name="connsiteX95" fmla="*/ 336281 w 765771"/>
              <a:gd name="connsiteY95" fmla="*/ 860136 h 921481"/>
              <a:gd name="connsiteX96" fmla="*/ 334664 w 765771"/>
              <a:gd name="connsiteY96" fmla="*/ 853748 h 921481"/>
              <a:gd name="connsiteX97" fmla="*/ 334664 w 765771"/>
              <a:gd name="connsiteY97" fmla="*/ 852362 h 921481"/>
              <a:gd name="connsiteX98" fmla="*/ 336358 w 765771"/>
              <a:gd name="connsiteY98" fmla="*/ 846205 h 921481"/>
              <a:gd name="connsiteX99" fmla="*/ 336666 w 765771"/>
              <a:gd name="connsiteY99" fmla="*/ 845435 h 921481"/>
              <a:gd name="connsiteX100" fmla="*/ 343670 w 765771"/>
              <a:gd name="connsiteY100" fmla="*/ 834121 h 921481"/>
              <a:gd name="connsiteX101" fmla="*/ 345286 w 765771"/>
              <a:gd name="connsiteY101" fmla="*/ 821267 h 921481"/>
              <a:gd name="connsiteX102" fmla="*/ 345671 w 765771"/>
              <a:gd name="connsiteY102" fmla="*/ 820112 h 921481"/>
              <a:gd name="connsiteX103" fmla="*/ 350135 w 765771"/>
              <a:gd name="connsiteY103" fmla="*/ 812800 h 921481"/>
              <a:gd name="connsiteX104" fmla="*/ 350751 w 765771"/>
              <a:gd name="connsiteY104" fmla="*/ 812107 h 921481"/>
              <a:gd name="connsiteX105" fmla="*/ 366299 w 765771"/>
              <a:gd name="connsiteY105" fmla="*/ 799792 h 921481"/>
              <a:gd name="connsiteX106" fmla="*/ 367223 w 765771"/>
              <a:gd name="connsiteY106" fmla="*/ 796251 h 921481"/>
              <a:gd name="connsiteX107" fmla="*/ 367530 w 765771"/>
              <a:gd name="connsiteY107" fmla="*/ 795482 h 921481"/>
              <a:gd name="connsiteX108" fmla="*/ 379923 w 765771"/>
              <a:gd name="connsiteY108" fmla="*/ 775239 h 921481"/>
              <a:gd name="connsiteX109" fmla="*/ 382001 w 765771"/>
              <a:gd name="connsiteY109" fmla="*/ 773930 h 921481"/>
              <a:gd name="connsiteX110" fmla="*/ 384310 w 765771"/>
              <a:gd name="connsiteY110" fmla="*/ 774700 h 921481"/>
              <a:gd name="connsiteX111" fmla="*/ 389621 w 765771"/>
              <a:gd name="connsiteY111" fmla="*/ 780011 h 921481"/>
              <a:gd name="connsiteX112" fmla="*/ 406631 w 765771"/>
              <a:gd name="connsiteY112" fmla="*/ 788247 h 921481"/>
              <a:gd name="connsiteX113" fmla="*/ 407324 w 765771"/>
              <a:gd name="connsiteY113" fmla="*/ 788709 h 921481"/>
              <a:gd name="connsiteX114" fmla="*/ 422487 w 765771"/>
              <a:gd name="connsiteY114" fmla="*/ 802794 h 921481"/>
              <a:gd name="connsiteX115" fmla="*/ 422949 w 765771"/>
              <a:gd name="connsiteY115" fmla="*/ 803410 h 921481"/>
              <a:gd name="connsiteX116" fmla="*/ 427490 w 765771"/>
              <a:gd name="connsiteY116" fmla="*/ 810722 h 921481"/>
              <a:gd name="connsiteX117" fmla="*/ 429414 w 765771"/>
              <a:gd name="connsiteY117" fmla="*/ 815725 h 921481"/>
              <a:gd name="connsiteX118" fmla="*/ 429568 w 765771"/>
              <a:gd name="connsiteY118" fmla="*/ 816725 h 921481"/>
              <a:gd name="connsiteX119" fmla="*/ 429568 w 765771"/>
              <a:gd name="connsiteY119" fmla="*/ 816725 h 921481"/>
              <a:gd name="connsiteX120" fmla="*/ 429568 w 765771"/>
              <a:gd name="connsiteY120" fmla="*/ 823499 h 921481"/>
              <a:gd name="connsiteX121" fmla="*/ 429491 w 765771"/>
              <a:gd name="connsiteY121" fmla="*/ 824114 h 921481"/>
              <a:gd name="connsiteX122" fmla="*/ 427798 w 765771"/>
              <a:gd name="connsiteY122" fmla="*/ 831965 h 921481"/>
              <a:gd name="connsiteX123" fmla="*/ 422102 w 765771"/>
              <a:gd name="connsiteY123" fmla="*/ 848052 h 921481"/>
              <a:gd name="connsiteX124" fmla="*/ 421871 w 765771"/>
              <a:gd name="connsiteY124" fmla="*/ 848591 h 921481"/>
              <a:gd name="connsiteX125" fmla="*/ 416252 w 765771"/>
              <a:gd name="connsiteY125" fmla="*/ 857596 h 921481"/>
              <a:gd name="connsiteX126" fmla="*/ 415098 w 765771"/>
              <a:gd name="connsiteY126" fmla="*/ 858674 h 921481"/>
              <a:gd name="connsiteX127" fmla="*/ 407939 w 765771"/>
              <a:gd name="connsiteY127" fmla="*/ 861984 h 921481"/>
              <a:gd name="connsiteX128" fmla="*/ 406554 w 765771"/>
              <a:gd name="connsiteY128" fmla="*/ 868526 h 921481"/>
              <a:gd name="connsiteX129" fmla="*/ 405322 w 765771"/>
              <a:gd name="connsiteY129" fmla="*/ 870296 h 921481"/>
              <a:gd name="connsiteX130" fmla="*/ 395547 w 765771"/>
              <a:gd name="connsiteY130" fmla="*/ 876608 h 921481"/>
              <a:gd name="connsiteX131" fmla="*/ 396933 w 765771"/>
              <a:gd name="connsiteY131" fmla="*/ 887076 h 921481"/>
              <a:gd name="connsiteX132" fmla="*/ 410787 w 765771"/>
              <a:gd name="connsiteY132" fmla="*/ 905241 h 921481"/>
              <a:gd name="connsiteX133" fmla="*/ 414559 w 765771"/>
              <a:gd name="connsiteY133" fmla="*/ 907781 h 921481"/>
              <a:gd name="connsiteX134" fmla="*/ 416329 w 765771"/>
              <a:gd name="connsiteY134" fmla="*/ 907550 h 921481"/>
              <a:gd name="connsiteX135" fmla="*/ 420793 w 765771"/>
              <a:gd name="connsiteY135" fmla="*/ 895619 h 921481"/>
              <a:gd name="connsiteX136" fmla="*/ 421486 w 765771"/>
              <a:gd name="connsiteY136" fmla="*/ 894542 h 921481"/>
              <a:gd name="connsiteX137" fmla="*/ 428875 w 765771"/>
              <a:gd name="connsiteY137" fmla="*/ 887614 h 921481"/>
              <a:gd name="connsiteX138" fmla="*/ 432570 w 765771"/>
              <a:gd name="connsiteY138" fmla="*/ 878609 h 921481"/>
              <a:gd name="connsiteX139" fmla="*/ 434109 w 765771"/>
              <a:gd name="connsiteY139" fmla="*/ 870681 h 921481"/>
              <a:gd name="connsiteX140" fmla="*/ 434494 w 765771"/>
              <a:gd name="connsiteY140" fmla="*/ 869681 h 921481"/>
              <a:gd name="connsiteX141" fmla="*/ 435649 w 765771"/>
              <a:gd name="connsiteY141" fmla="*/ 867987 h 921481"/>
              <a:gd name="connsiteX142" fmla="*/ 437342 w 765771"/>
              <a:gd name="connsiteY142" fmla="*/ 866833 h 921481"/>
              <a:gd name="connsiteX143" fmla="*/ 439574 w 765771"/>
              <a:gd name="connsiteY143" fmla="*/ 866294 h 921481"/>
              <a:gd name="connsiteX144" fmla="*/ 441036 w 765771"/>
              <a:gd name="connsiteY144" fmla="*/ 866371 h 921481"/>
              <a:gd name="connsiteX145" fmla="*/ 453506 w 765771"/>
              <a:gd name="connsiteY145" fmla="*/ 870142 h 921481"/>
              <a:gd name="connsiteX146" fmla="*/ 461125 w 765771"/>
              <a:gd name="connsiteY146" fmla="*/ 869681 h 921481"/>
              <a:gd name="connsiteX147" fmla="*/ 478752 w 765771"/>
              <a:gd name="connsiteY147" fmla="*/ 841895 h 921481"/>
              <a:gd name="connsiteX148" fmla="*/ 485371 w 765771"/>
              <a:gd name="connsiteY148" fmla="*/ 823037 h 921481"/>
              <a:gd name="connsiteX149" fmla="*/ 486757 w 765771"/>
              <a:gd name="connsiteY149" fmla="*/ 821497 h 921481"/>
              <a:gd name="connsiteX150" fmla="*/ 493530 w 765771"/>
              <a:gd name="connsiteY150" fmla="*/ 818111 h 921481"/>
              <a:gd name="connsiteX151" fmla="*/ 494761 w 765771"/>
              <a:gd name="connsiteY151" fmla="*/ 817803 h 921481"/>
              <a:gd name="connsiteX152" fmla="*/ 496993 w 765771"/>
              <a:gd name="connsiteY152" fmla="*/ 817803 h 921481"/>
              <a:gd name="connsiteX153" fmla="*/ 497686 w 765771"/>
              <a:gd name="connsiteY153" fmla="*/ 817880 h 921481"/>
              <a:gd name="connsiteX154" fmla="*/ 502150 w 765771"/>
              <a:gd name="connsiteY154" fmla="*/ 819035 h 921481"/>
              <a:gd name="connsiteX155" fmla="*/ 503074 w 765771"/>
              <a:gd name="connsiteY155" fmla="*/ 819419 h 921481"/>
              <a:gd name="connsiteX156" fmla="*/ 512079 w 765771"/>
              <a:gd name="connsiteY156" fmla="*/ 825577 h 921481"/>
              <a:gd name="connsiteX157" fmla="*/ 523702 w 765771"/>
              <a:gd name="connsiteY157" fmla="*/ 831350 h 921481"/>
              <a:gd name="connsiteX158" fmla="*/ 558184 w 765771"/>
              <a:gd name="connsiteY158" fmla="*/ 836891 h 921481"/>
              <a:gd name="connsiteX159" fmla="*/ 563341 w 765771"/>
              <a:gd name="connsiteY159" fmla="*/ 836891 h 921481"/>
              <a:gd name="connsiteX160" fmla="*/ 565958 w 765771"/>
              <a:gd name="connsiteY160" fmla="*/ 834274 h 921481"/>
              <a:gd name="connsiteX161" fmla="*/ 570807 w 765771"/>
              <a:gd name="connsiteY161" fmla="*/ 816417 h 921481"/>
              <a:gd name="connsiteX162" fmla="*/ 571346 w 765771"/>
              <a:gd name="connsiteY162" fmla="*/ 815340 h 921481"/>
              <a:gd name="connsiteX163" fmla="*/ 600056 w 765771"/>
              <a:gd name="connsiteY163" fmla="*/ 781627 h 921481"/>
              <a:gd name="connsiteX164" fmla="*/ 603674 w 765771"/>
              <a:gd name="connsiteY164" fmla="*/ 775316 h 921481"/>
              <a:gd name="connsiteX165" fmla="*/ 608984 w 765771"/>
              <a:gd name="connsiteY165" fmla="*/ 768773 h 921481"/>
              <a:gd name="connsiteX166" fmla="*/ 610139 w 765771"/>
              <a:gd name="connsiteY166" fmla="*/ 767927 h 921481"/>
              <a:gd name="connsiteX167" fmla="*/ 620299 w 765771"/>
              <a:gd name="connsiteY167" fmla="*/ 764001 h 921481"/>
              <a:gd name="connsiteX168" fmla="*/ 631921 w 765771"/>
              <a:gd name="connsiteY168" fmla="*/ 761230 h 921481"/>
              <a:gd name="connsiteX169" fmla="*/ 637540 w 765771"/>
              <a:gd name="connsiteY169" fmla="*/ 756997 h 921481"/>
              <a:gd name="connsiteX170" fmla="*/ 644006 w 765771"/>
              <a:gd name="connsiteY170" fmla="*/ 739217 h 921481"/>
              <a:gd name="connsiteX171" fmla="*/ 645237 w 765771"/>
              <a:gd name="connsiteY171" fmla="*/ 737755 h 921481"/>
              <a:gd name="connsiteX172" fmla="*/ 652010 w 765771"/>
              <a:gd name="connsiteY172" fmla="*/ 733829 h 921481"/>
              <a:gd name="connsiteX173" fmla="*/ 656475 w 765771"/>
              <a:gd name="connsiteY173" fmla="*/ 732136 h 921481"/>
              <a:gd name="connsiteX174" fmla="*/ 661401 w 765771"/>
              <a:gd name="connsiteY174" fmla="*/ 728210 h 921481"/>
              <a:gd name="connsiteX175" fmla="*/ 663787 w 765771"/>
              <a:gd name="connsiteY175" fmla="*/ 724439 h 921481"/>
              <a:gd name="connsiteX176" fmla="*/ 664633 w 765771"/>
              <a:gd name="connsiteY176" fmla="*/ 721360 h 921481"/>
              <a:gd name="connsiteX177" fmla="*/ 664095 w 765771"/>
              <a:gd name="connsiteY177" fmla="*/ 714587 h 921481"/>
              <a:gd name="connsiteX178" fmla="*/ 664095 w 765771"/>
              <a:gd name="connsiteY178" fmla="*/ 713894 h 921481"/>
              <a:gd name="connsiteX179" fmla="*/ 665095 w 765771"/>
              <a:gd name="connsiteY179" fmla="*/ 707890 h 921481"/>
              <a:gd name="connsiteX180" fmla="*/ 660862 w 765771"/>
              <a:gd name="connsiteY180" fmla="*/ 696807 h 921481"/>
              <a:gd name="connsiteX181" fmla="*/ 660862 w 765771"/>
              <a:gd name="connsiteY181" fmla="*/ 694882 h 921481"/>
              <a:gd name="connsiteX182" fmla="*/ 667943 w 765771"/>
              <a:gd name="connsiteY182" fmla="*/ 674101 h 921481"/>
              <a:gd name="connsiteX183" fmla="*/ 666327 w 765771"/>
              <a:gd name="connsiteY183" fmla="*/ 658399 h 921481"/>
              <a:gd name="connsiteX184" fmla="*/ 666327 w 765771"/>
              <a:gd name="connsiteY184" fmla="*/ 657552 h 921481"/>
              <a:gd name="connsiteX185" fmla="*/ 669021 w 765771"/>
              <a:gd name="connsiteY185" fmla="*/ 643621 h 921481"/>
              <a:gd name="connsiteX186" fmla="*/ 667558 w 765771"/>
              <a:gd name="connsiteY186" fmla="*/ 639233 h 921481"/>
              <a:gd name="connsiteX187" fmla="*/ 665018 w 765771"/>
              <a:gd name="connsiteY187" fmla="*/ 633691 h 921481"/>
              <a:gd name="connsiteX188" fmla="*/ 662247 w 765771"/>
              <a:gd name="connsiteY188" fmla="*/ 630459 h 921481"/>
              <a:gd name="connsiteX189" fmla="*/ 658707 w 765771"/>
              <a:gd name="connsiteY189" fmla="*/ 628458 h 921481"/>
              <a:gd name="connsiteX190" fmla="*/ 658091 w 765771"/>
              <a:gd name="connsiteY190" fmla="*/ 627919 h 921481"/>
              <a:gd name="connsiteX191" fmla="*/ 646853 w 765771"/>
              <a:gd name="connsiteY191" fmla="*/ 616142 h 921481"/>
              <a:gd name="connsiteX192" fmla="*/ 646315 w 765771"/>
              <a:gd name="connsiteY192" fmla="*/ 615296 h 921481"/>
              <a:gd name="connsiteX193" fmla="*/ 643467 w 765771"/>
              <a:gd name="connsiteY193" fmla="*/ 608522 h 921481"/>
              <a:gd name="connsiteX194" fmla="*/ 643621 w 765771"/>
              <a:gd name="connsiteY194" fmla="*/ 606059 h 921481"/>
              <a:gd name="connsiteX195" fmla="*/ 647007 w 765771"/>
              <a:gd name="connsiteY195" fmla="*/ 599902 h 921481"/>
              <a:gd name="connsiteX196" fmla="*/ 648701 w 765771"/>
              <a:gd name="connsiteY196" fmla="*/ 598516 h 921481"/>
              <a:gd name="connsiteX197" fmla="*/ 656552 w 765771"/>
              <a:gd name="connsiteY197" fmla="*/ 596284 h 921481"/>
              <a:gd name="connsiteX198" fmla="*/ 657321 w 765771"/>
              <a:gd name="connsiteY198" fmla="*/ 596207 h 921481"/>
              <a:gd name="connsiteX199" fmla="*/ 660708 w 765771"/>
              <a:gd name="connsiteY199" fmla="*/ 596207 h 921481"/>
              <a:gd name="connsiteX200" fmla="*/ 662632 w 765771"/>
              <a:gd name="connsiteY200" fmla="*/ 596977 h 921481"/>
              <a:gd name="connsiteX201" fmla="*/ 669944 w 765771"/>
              <a:gd name="connsiteY201" fmla="*/ 603750 h 921481"/>
              <a:gd name="connsiteX202" fmla="*/ 682721 w 765771"/>
              <a:gd name="connsiteY202" fmla="*/ 613756 h 921481"/>
              <a:gd name="connsiteX203" fmla="*/ 683260 w 765771"/>
              <a:gd name="connsiteY203" fmla="*/ 614295 h 921481"/>
              <a:gd name="connsiteX204" fmla="*/ 689418 w 765771"/>
              <a:gd name="connsiteY204" fmla="*/ 622762 h 921481"/>
              <a:gd name="connsiteX205" fmla="*/ 693574 w 765771"/>
              <a:gd name="connsiteY205" fmla="*/ 631075 h 921481"/>
              <a:gd name="connsiteX206" fmla="*/ 701040 w 765771"/>
              <a:gd name="connsiteY206" fmla="*/ 649624 h 921481"/>
              <a:gd name="connsiteX207" fmla="*/ 705658 w 765771"/>
              <a:gd name="connsiteY207" fmla="*/ 650779 h 921481"/>
              <a:gd name="connsiteX208" fmla="*/ 714356 w 765771"/>
              <a:gd name="connsiteY208" fmla="*/ 648393 h 921481"/>
              <a:gd name="connsiteX209" fmla="*/ 727287 w 765771"/>
              <a:gd name="connsiteY209" fmla="*/ 634923 h 921481"/>
              <a:gd name="connsiteX210" fmla="*/ 728133 w 765771"/>
              <a:gd name="connsiteY210" fmla="*/ 634307 h 921481"/>
              <a:gd name="connsiteX211" fmla="*/ 735446 w 765771"/>
              <a:gd name="connsiteY211" fmla="*/ 630921 h 921481"/>
              <a:gd name="connsiteX212" fmla="*/ 738601 w 765771"/>
              <a:gd name="connsiteY212" fmla="*/ 628611 h 921481"/>
              <a:gd name="connsiteX213" fmla="*/ 741141 w 765771"/>
              <a:gd name="connsiteY213" fmla="*/ 625225 h 921481"/>
              <a:gd name="connsiteX214" fmla="*/ 741141 w 765771"/>
              <a:gd name="connsiteY214" fmla="*/ 603673 h 921481"/>
              <a:gd name="connsiteX215" fmla="*/ 741141 w 765771"/>
              <a:gd name="connsiteY215" fmla="*/ 603673 h 921481"/>
              <a:gd name="connsiteX216" fmla="*/ 741372 w 765771"/>
              <a:gd name="connsiteY216" fmla="*/ 602519 h 921481"/>
              <a:gd name="connsiteX217" fmla="*/ 744220 w 765771"/>
              <a:gd name="connsiteY217" fmla="*/ 596361 h 921481"/>
              <a:gd name="connsiteX218" fmla="*/ 758151 w 765771"/>
              <a:gd name="connsiteY218" fmla="*/ 570653 h 921481"/>
              <a:gd name="connsiteX219" fmla="*/ 764232 w 765771"/>
              <a:gd name="connsiteY219" fmla="*/ 542328 h 921481"/>
              <a:gd name="connsiteX220" fmla="*/ 765772 w 765771"/>
              <a:gd name="connsiteY220" fmla="*/ 528551 h 921481"/>
              <a:gd name="connsiteX221" fmla="*/ 762000 w 765771"/>
              <a:gd name="connsiteY221" fmla="*/ 516159 h 921481"/>
              <a:gd name="connsiteX222" fmla="*/ 761846 w 765771"/>
              <a:gd name="connsiteY222" fmla="*/ 515312 h 921481"/>
              <a:gd name="connsiteX223" fmla="*/ 761846 w 765771"/>
              <a:gd name="connsiteY223" fmla="*/ 509155 h 921481"/>
              <a:gd name="connsiteX224" fmla="*/ 762462 w 765771"/>
              <a:gd name="connsiteY224" fmla="*/ 503767 h 921481"/>
              <a:gd name="connsiteX225" fmla="*/ 762616 w 765771"/>
              <a:gd name="connsiteY225" fmla="*/ 503151 h 921481"/>
              <a:gd name="connsiteX226" fmla="*/ 765079 w 765771"/>
              <a:gd name="connsiteY226" fmla="*/ 496224 h 921481"/>
              <a:gd name="connsiteX227" fmla="*/ 757459 w 765771"/>
              <a:gd name="connsiteY227" fmla="*/ 475904 h 921481"/>
              <a:gd name="connsiteX228" fmla="*/ 757305 w 765771"/>
              <a:gd name="connsiteY228" fmla="*/ 476134 h 921481"/>
              <a:gd name="connsiteX229" fmla="*/ 753918 w 765771"/>
              <a:gd name="connsiteY229" fmla="*/ 480060 h 921481"/>
              <a:gd name="connsiteX230" fmla="*/ 753456 w 765771"/>
              <a:gd name="connsiteY230" fmla="*/ 480522 h 921481"/>
              <a:gd name="connsiteX231" fmla="*/ 751224 w 765771"/>
              <a:gd name="connsiteY231" fmla="*/ 482215 h 921481"/>
              <a:gd name="connsiteX232" fmla="*/ 749762 w 765771"/>
              <a:gd name="connsiteY232" fmla="*/ 482754 h 921481"/>
              <a:gd name="connsiteX233" fmla="*/ 742450 w 765771"/>
              <a:gd name="connsiteY233" fmla="*/ 483293 h 921481"/>
              <a:gd name="connsiteX234" fmla="*/ 739448 w 765771"/>
              <a:gd name="connsiteY234" fmla="*/ 480984 h 921481"/>
              <a:gd name="connsiteX235" fmla="*/ 737755 w 765771"/>
              <a:gd name="connsiteY235" fmla="*/ 470824 h 921481"/>
              <a:gd name="connsiteX236" fmla="*/ 737755 w 765771"/>
              <a:gd name="connsiteY236" fmla="*/ 469977 h 921481"/>
              <a:gd name="connsiteX237" fmla="*/ 737755 w 765771"/>
              <a:gd name="connsiteY237" fmla="*/ 469977 h 921481"/>
              <a:gd name="connsiteX238" fmla="*/ 739371 w 765771"/>
              <a:gd name="connsiteY238" fmla="*/ 459047 h 921481"/>
              <a:gd name="connsiteX239" fmla="*/ 738832 w 765771"/>
              <a:gd name="connsiteY239" fmla="*/ 453198 h 921481"/>
              <a:gd name="connsiteX240" fmla="*/ 737755 w 765771"/>
              <a:gd name="connsiteY240" fmla="*/ 444654 h 921481"/>
              <a:gd name="connsiteX241" fmla="*/ 735215 w 765771"/>
              <a:gd name="connsiteY241" fmla="*/ 439112 h 921481"/>
              <a:gd name="connsiteX242" fmla="*/ 730827 w 765771"/>
              <a:gd name="connsiteY242" fmla="*/ 438342 h 921481"/>
              <a:gd name="connsiteX243" fmla="*/ 726594 w 765771"/>
              <a:gd name="connsiteY243" fmla="*/ 438804 h 921481"/>
              <a:gd name="connsiteX244" fmla="*/ 723053 w 765771"/>
              <a:gd name="connsiteY244" fmla="*/ 440344 h 921481"/>
              <a:gd name="connsiteX245" fmla="*/ 711816 w 765771"/>
              <a:gd name="connsiteY245" fmla="*/ 442730 h 921481"/>
              <a:gd name="connsiteX246" fmla="*/ 710661 w 765771"/>
              <a:gd name="connsiteY246" fmla="*/ 442730 h 921481"/>
              <a:gd name="connsiteX247" fmla="*/ 702964 w 765771"/>
              <a:gd name="connsiteY247" fmla="*/ 441190 h 921481"/>
              <a:gd name="connsiteX248" fmla="*/ 700732 w 765771"/>
              <a:gd name="connsiteY248" fmla="*/ 445270 h 921481"/>
              <a:gd name="connsiteX249" fmla="*/ 700270 w 765771"/>
              <a:gd name="connsiteY249" fmla="*/ 445885 h 921481"/>
              <a:gd name="connsiteX250" fmla="*/ 697423 w 765771"/>
              <a:gd name="connsiteY250" fmla="*/ 448733 h 921481"/>
              <a:gd name="connsiteX251" fmla="*/ 693420 w 765771"/>
              <a:gd name="connsiteY251" fmla="*/ 448733 h 921481"/>
              <a:gd name="connsiteX252" fmla="*/ 692265 w 765771"/>
              <a:gd name="connsiteY252" fmla="*/ 447579 h 921481"/>
              <a:gd name="connsiteX253" fmla="*/ 691573 w 765771"/>
              <a:gd name="connsiteY253" fmla="*/ 446424 h 921481"/>
              <a:gd name="connsiteX254" fmla="*/ 689879 w 765771"/>
              <a:gd name="connsiteY254" fmla="*/ 440805 h 921481"/>
              <a:gd name="connsiteX255" fmla="*/ 688802 w 765771"/>
              <a:gd name="connsiteY255" fmla="*/ 438265 h 921481"/>
              <a:gd name="connsiteX256" fmla="*/ 687724 w 765771"/>
              <a:gd name="connsiteY256" fmla="*/ 437804 h 921481"/>
              <a:gd name="connsiteX257" fmla="*/ 683337 w 765771"/>
              <a:gd name="connsiteY257" fmla="*/ 438265 h 921481"/>
              <a:gd name="connsiteX258" fmla="*/ 678873 w 765771"/>
              <a:gd name="connsiteY258" fmla="*/ 438265 h 921481"/>
              <a:gd name="connsiteX259" fmla="*/ 677257 w 765771"/>
              <a:gd name="connsiteY259" fmla="*/ 438650 h 921481"/>
              <a:gd name="connsiteX260" fmla="*/ 668559 w 765771"/>
              <a:gd name="connsiteY260" fmla="*/ 443038 h 921481"/>
              <a:gd name="connsiteX261" fmla="*/ 665480 w 765771"/>
              <a:gd name="connsiteY261" fmla="*/ 442653 h 921481"/>
              <a:gd name="connsiteX262" fmla="*/ 655320 w 765771"/>
              <a:gd name="connsiteY262" fmla="*/ 434186 h 921481"/>
              <a:gd name="connsiteX263" fmla="*/ 651164 w 765771"/>
              <a:gd name="connsiteY263" fmla="*/ 431569 h 921481"/>
              <a:gd name="connsiteX264" fmla="*/ 650548 w 765771"/>
              <a:gd name="connsiteY264" fmla="*/ 431030 h 921481"/>
              <a:gd name="connsiteX265" fmla="*/ 646930 w 765771"/>
              <a:gd name="connsiteY265" fmla="*/ 426874 h 921481"/>
              <a:gd name="connsiteX266" fmla="*/ 644852 w 765771"/>
              <a:gd name="connsiteY266" fmla="*/ 425642 h 921481"/>
              <a:gd name="connsiteX267" fmla="*/ 635693 w 765771"/>
              <a:gd name="connsiteY267" fmla="*/ 423487 h 921481"/>
              <a:gd name="connsiteX268" fmla="*/ 627534 w 765771"/>
              <a:gd name="connsiteY268" fmla="*/ 422410 h 921481"/>
              <a:gd name="connsiteX269" fmla="*/ 626764 w 765771"/>
              <a:gd name="connsiteY269" fmla="*/ 422179 h 921481"/>
              <a:gd name="connsiteX270" fmla="*/ 616604 w 765771"/>
              <a:gd name="connsiteY270" fmla="*/ 417714 h 921481"/>
              <a:gd name="connsiteX271" fmla="*/ 614526 w 765771"/>
              <a:gd name="connsiteY271" fmla="*/ 416329 h 921481"/>
              <a:gd name="connsiteX272" fmla="*/ 613449 w 765771"/>
              <a:gd name="connsiteY272" fmla="*/ 415020 h 921481"/>
              <a:gd name="connsiteX273" fmla="*/ 611216 w 765771"/>
              <a:gd name="connsiteY273" fmla="*/ 409402 h 921481"/>
              <a:gd name="connsiteX274" fmla="*/ 611063 w 765771"/>
              <a:gd name="connsiteY274" fmla="*/ 408093 h 921481"/>
              <a:gd name="connsiteX275" fmla="*/ 611524 w 765771"/>
              <a:gd name="connsiteY275" fmla="*/ 406862 h 921481"/>
              <a:gd name="connsiteX276" fmla="*/ 632229 w 765771"/>
              <a:gd name="connsiteY276" fmla="*/ 374380 h 921481"/>
              <a:gd name="connsiteX277" fmla="*/ 630382 w 765771"/>
              <a:gd name="connsiteY277" fmla="*/ 368839 h 921481"/>
              <a:gd name="connsiteX278" fmla="*/ 630228 w 765771"/>
              <a:gd name="connsiteY278" fmla="*/ 367684 h 921481"/>
              <a:gd name="connsiteX279" fmla="*/ 630228 w 765771"/>
              <a:gd name="connsiteY279" fmla="*/ 367684 h 921481"/>
              <a:gd name="connsiteX280" fmla="*/ 630228 w 765771"/>
              <a:gd name="connsiteY280" fmla="*/ 367684 h 921481"/>
              <a:gd name="connsiteX281" fmla="*/ 630767 w 765771"/>
              <a:gd name="connsiteY281" fmla="*/ 362527 h 921481"/>
              <a:gd name="connsiteX282" fmla="*/ 630074 w 765771"/>
              <a:gd name="connsiteY282" fmla="*/ 359295 h 921481"/>
              <a:gd name="connsiteX283" fmla="*/ 627457 w 765771"/>
              <a:gd name="connsiteY283" fmla="*/ 358140 h 921481"/>
              <a:gd name="connsiteX284" fmla="*/ 626918 w 765771"/>
              <a:gd name="connsiteY284" fmla="*/ 357832 h 921481"/>
              <a:gd name="connsiteX285" fmla="*/ 624686 w 765771"/>
              <a:gd name="connsiteY285" fmla="*/ 356139 h 921481"/>
              <a:gd name="connsiteX286" fmla="*/ 624070 w 765771"/>
              <a:gd name="connsiteY286" fmla="*/ 355523 h 921481"/>
              <a:gd name="connsiteX287" fmla="*/ 613372 w 765771"/>
              <a:gd name="connsiteY287" fmla="*/ 340360 h 921481"/>
              <a:gd name="connsiteX288" fmla="*/ 613526 w 765771"/>
              <a:gd name="connsiteY288" fmla="*/ 336896 h 921481"/>
              <a:gd name="connsiteX289" fmla="*/ 626995 w 765771"/>
              <a:gd name="connsiteY289" fmla="*/ 320810 h 921481"/>
              <a:gd name="connsiteX290" fmla="*/ 627457 w 765771"/>
              <a:gd name="connsiteY290" fmla="*/ 302260 h 921481"/>
              <a:gd name="connsiteX291" fmla="*/ 624147 w 765771"/>
              <a:gd name="connsiteY291" fmla="*/ 300797 h 921481"/>
              <a:gd name="connsiteX292" fmla="*/ 622531 w 765771"/>
              <a:gd name="connsiteY292" fmla="*/ 298719 h 921481"/>
              <a:gd name="connsiteX293" fmla="*/ 622069 w 765771"/>
              <a:gd name="connsiteY293" fmla="*/ 296102 h 921481"/>
              <a:gd name="connsiteX294" fmla="*/ 618682 w 765771"/>
              <a:gd name="connsiteY294" fmla="*/ 292177 h 921481"/>
              <a:gd name="connsiteX295" fmla="*/ 607214 w 765771"/>
              <a:gd name="connsiteY295" fmla="*/ 274397 h 921481"/>
              <a:gd name="connsiteX296" fmla="*/ 606906 w 765771"/>
              <a:gd name="connsiteY296" fmla="*/ 273704 h 921481"/>
              <a:gd name="connsiteX297" fmla="*/ 604674 w 765771"/>
              <a:gd name="connsiteY297" fmla="*/ 266392 h 921481"/>
              <a:gd name="connsiteX298" fmla="*/ 604597 w 765771"/>
              <a:gd name="connsiteY298" fmla="*/ 264930 h 921481"/>
              <a:gd name="connsiteX299" fmla="*/ 605598 w 765771"/>
              <a:gd name="connsiteY299" fmla="*/ 260465 h 921481"/>
              <a:gd name="connsiteX300" fmla="*/ 604751 w 765771"/>
              <a:gd name="connsiteY300" fmla="*/ 256463 h 921481"/>
              <a:gd name="connsiteX301" fmla="*/ 578581 w 765771"/>
              <a:gd name="connsiteY301" fmla="*/ 235758 h 921481"/>
              <a:gd name="connsiteX302" fmla="*/ 577889 w 765771"/>
              <a:gd name="connsiteY302" fmla="*/ 234988 h 921481"/>
              <a:gd name="connsiteX303" fmla="*/ 574502 w 765771"/>
              <a:gd name="connsiteY303" fmla="*/ 229370 h 921481"/>
              <a:gd name="connsiteX304" fmla="*/ 574271 w 765771"/>
              <a:gd name="connsiteY304" fmla="*/ 228831 h 921481"/>
              <a:gd name="connsiteX305" fmla="*/ 572578 w 765771"/>
              <a:gd name="connsiteY305" fmla="*/ 223751 h 921481"/>
              <a:gd name="connsiteX306" fmla="*/ 569730 w 765771"/>
              <a:gd name="connsiteY306" fmla="*/ 211128 h 921481"/>
              <a:gd name="connsiteX307" fmla="*/ 569653 w 765771"/>
              <a:gd name="connsiteY307" fmla="*/ 210127 h 921481"/>
              <a:gd name="connsiteX308" fmla="*/ 570576 w 765771"/>
              <a:gd name="connsiteY308" fmla="*/ 204816 h 921481"/>
              <a:gd name="connsiteX309" fmla="*/ 560724 w 765771"/>
              <a:gd name="connsiteY309" fmla="*/ 202738 h 921481"/>
              <a:gd name="connsiteX310" fmla="*/ 554567 w 765771"/>
              <a:gd name="connsiteY310" fmla="*/ 204662 h 921481"/>
              <a:gd name="connsiteX311" fmla="*/ 551026 w 765771"/>
              <a:gd name="connsiteY311" fmla="*/ 207202 h 921481"/>
              <a:gd name="connsiteX312" fmla="*/ 548563 w 765771"/>
              <a:gd name="connsiteY312" fmla="*/ 207587 h 921481"/>
              <a:gd name="connsiteX313" fmla="*/ 543252 w 765771"/>
              <a:gd name="connsiteY313" fmla="*/ 205971 h 921481"/>
              <a:gd name="connsiteX314" fmla="*/ 534555 w 765771"/>
              <a:gd name="connsiteY314" fmla="*/ 205432 h 921481"/>
              <a:gd name="connsiteX315" fmla="*/ 533631 w 765771"/>
              <a:gd name="connsiteY315" fmla="*/ 205201 h 921481"/>
              <a:gd name="connsiteX316" fmla="*/ 531938 w 765771"/>
              <a:gd name="connsiteY316" fmla="*/ 204508 h 921481"/>
              <a:gd name="connsiteX317" fmla="*/ 530013 w 765771"/>
              <a:gd name="connsiteY317" fmla="*/ 203662 h 921481"/>
              <a:gd name="connsiteX318" fmla="*/ 526473 w 765771"/>
              <a:gd name="connsiteY318" fmla="*/ 203123 h 921481"/>
              <a:gd name="connsiteX319" fmla="*/ 518468 w 765771"/>
              <a:gd name="connsiteY319" fmla="*/ 203123 h 921481"/>
              <a:gd name="connsiteX320" fmla="*/ 506538 w 765771"/>
              <a:gd name="connsiteY320" fmla="*/ 201430 h 921481"/>
              <a:gd name="connsiteX321" fmla="*/ 499534 w 765771"/>
              <a:gd name="connsiteY321" fmla="*/ 201968 h 921481"/>
              <a:gd name="connsiteX322" fmla="*/ 498302 w 765771"/>
              <a:gd name="connsiteY322" fmla="*/ 201815 h 921481"/>
              <a:gd name="connsiteX323" fmla="*/ 492991 w 765771"/>
              <a:gd name="connsiteY323" fmla="*/ 199736 h 921481"/>
              <a:gd name="connsiteX324" fmla="*/ 489296 w 765771"/>
              <a:gd name="connsiteY324" fmla="*/ 199274 h 921481"/>
              <a:gd name="connsiteX325" fmla="*/ 487603 w 765771"/>
              <a:gd name="connsiteY325" fmla="*/ 199582 h 921481"/>
              <a:gd name="connsiteX326" fmla="*/ 485140 w 765771"/>
              <a:gd name="connsiteY326" fmla="*/ 201660 h 921481"/>
              <a:gd name="connsiteX327" fmla="*/ 479983 w 765771"/>
              <a:gd name="connsiteY327" fmla="*/ 209896 h 921481"/>
              <a:gd name="connsiteX328" fmla="*/ 476135 w 765771"/>
              <a:gd name="connsiteY328" fmla="*/ 226830 h 921481"/>
              <a:gd name="connsiteX329" fmla="*/ 474903 w 765771"/>
              <a:gd name="connsiteY329" fmla="*/ 230062 h 921481"/>
              <a:gd name="connsiteX330" fmla="*/ 472055 w 765771"/>
              <a:gd name="connsiteY330" fmla="*/ 231833 h 921481"/>
              <a:gd name="connsiteX331" fmla="*/ 454044 w 765771"/>
              <a:gd name="connsiteY331" fmla="*/ 230139 h 921481"/>
              <a:gd name="connsiteX332" fmla="*/ 442037 w 765771"/>
              <a:gd name="connsiteY332" fmla="*/ 230678 h 921481"/>
              <a:gd name="connsiteX333" fmla="*/ 442037 w 765771"/>
              <a:gd name="connsiteY333" fmla="*/ 230678 h 921481"/>
              <a:gd name="connsiteX334" fmla="*/ 442037 w 765771"/>
              <a:gd name="connsiteY334" fmla="*/ 230678 h 921481"/>
              <a:gd name="connsiteX335" fmla="*/ 434186 w 765771"/>
              <a:gd name="connsiteY335" fmla="*/ 229523 h 921481"/>
              <a:gd name="connsiteX336" fmla="*/ 429876 w 765771"/>
              <a:gd name="connsiteY336" fmla="*/ 228292 h 921481"/>
              <a:gd name="connsiteX337" fmla="*/ 428029 w 765771"/>
              <a:gd name="connsiteY337" fmla="*/ 226676 h 921481"/>
              <a:gd name="connsiteX338" fmla="*/ 426720 w 765771"/>
              <a:gd name="connsiteY338" fmla="*/ 223597 h 921481"/>
              <a:gd name="connsiteX339" fmla="*/ 421255 w 765771"/>
              <a:gd name="connsiteY339" fmla="*/ 220441 h 921481"/>
              <a:gd name="connsiteX340" fmla="*/ 401012 w 765771"/>
              <a:gd name="connsiteY340" fmla="*/ 217670 h 921481"/>
              <a:gd name="connsiteX341" fmla="*/ 393469 w 765771"/>
              <a:gd name="connsiteY341" fmla="*/ 215900 h 921481"/>
              <a:gd name="connsiteX342" fmla="*/ 387466 w 765771"/>
              <a:gd name="connsiteY342" fmla="*/ 213514 h 921481"/>
              <a:gd name="connsiteX343" fmla="*/ 381462 w 765771"/>
              <a:gd name="connsiteY343" fmla="*/ 209973 h 921481"/>
              <a:gd name="connsiteX344" fmla="*/ 380923 w 765771"/>
              <a:gd name="connsiteY344" fmla="*/ 209588 h 921481"/>
              <a:gd name="connsiteX345" fmla="*/ 378075 w 765771"/>
              <a:gd name="connsiteY345" fmla="*/ 206741 h 921481"/>
              <a:gd name="connsiteX346" fmla="*/ 377690 w 765771"/>
              <a:gd name="connsiteY346" fmla="*/ 206202 h 921481"/>
              <a:gd name="connsiteX347" fmla="*/ 373226 w 765771"/>
              <a:gd name="connsiteY347" fmla="*/ 198890 h 921481"/>
              <a:gd name="connsiteX348" fmla="*/ 372841 w 765771"/>
              <a:gd name="connsiteY348" fmla="*/ 197427 h 921481"/>
              <a:gd name="connsiteX349" fmla="*/ 372841 w 765771"/>
              <a:gd name="connsiteY349" fmla="*/ 197427 h 921481"/>
              <a:gd name="connsiteX350" fmla="*/ 372841 w 765771"/>
              <a:gd name="connsiteY350" fmla="*/ 194733 h 921481"/>
              <a:gd name="connsiteX351" fmla="*/ 372149 w 765771"/>
              <a:gd name="connsiteY351" fmla="*/ 193425 h 921481"/>
              <a:gd name="connsiteX352" fmla="*/ 362835 w 765771"/>
              <a:gd name="connsiteY352" fmla="*/ 183034 h 921481"/>
              <a:gd name="connsiteX353" fmla="*/ 354369 w 765771"/>
              <a:gd name="connsiteY353" fmla="*/ 175645 h 921481"/>
              <a:gd name="connsiteX354" fmla="*/ 345671 w 765771"/>
              <a:gd name="connsiteY354" fmla="*/ 171334 h 921481"/>
              <a:gd name="connsiteX355" fmla="*/ 345132 w 765771"/>
              <a:gd name="connsiteY355" fmla="*/ 170950 h 921481"/>
              <a:gd name="connsiteX356" fmla="*/ 338359 w 765771"/>
              <a:gd name="connsiteY356" fmla="*/ 165331 h 921481"/>
              <a:gd name="connsiteX357" fmla="*/ 333202 w 765771"/>
              <a:gd name="connsiteY357" fmla="*/ 159173 h 921481"/>
              <a:gd name="connsiteX358" fmla="*/ 286635 w 765771"/>
              <a:gd name="connsiteY358" fmla="*/ 157018 h 921481"/>
              <a:gd name="connsiteX359" fmla="*/ 284711 w 765771"/>
              <a:gd name="connsiteY359" fmla="*/ 156095 h 921481"/>
              <a:gd name="connsiteX360" fmla="*/ 284018 w 765771"/>
              <a:gd name="connsiteY360" fmla="*/ 154093 h 921481"/>
              <a:gd name="connsiteX361" fmla="*/ 284557 w 765771"/>
              <a:gd name="connsiteY361" fmla="*/ 142856 h 921481"/>
              <a:gd name="connsiteX362" fmla="*/ 284942 w 765771"/>
              <a:gd name="connsiteY362" fmla="*/ 141547 h 921481"/>
              <a:gd name="connsiteX363" fmla="*/ 285712 w 765771"/>
              <a:gd name="connsiteY363" fmla="*/ 140239 h 921481"/>
              <a:gd name="connsiteX364" fmla="*/ 288329 w 765771"/>
              <a:gd name="connsiteY364" fmla="*/ 135698 h 921481"/>
              <a:gd name="connsiteX365" fmla="*/ 286250 w 765771"/>
              <a:gd name="connsiteY365" fmla="*/ 123844 h 921481"/>
              <a:gd name="connsiteX366" fmla="*/ 286250 w 765771"/>
              <a:gd name="connsiteY366" fmla="*/ 122844 h 921481"/>
              <a:gd name="connsiteX367" fmla="*/ 286789 w 765771"/>
              <a:gd name="connsiteY367" fmla="*/ 119457 h 921481"/>
              <a:gd name="connsiteX368" fmla="*/ 286943 w 765771"/>
              <a:gd name="connsiteY368" fmla="*/ 118841 h 921481"/>
              <a:gd name="connsiteX369" fmla="*/ 288636 w 765771"/>
              <a:gd name="connsiteY369" fmla="*/ 114916 h 921481"/>
              <a:gd name="connsiteX370" fmla="*/ 289252 w 765771"/>
              <a:gd name="connsiteY370" fmla="*/ 114069 h 921481"/>
              <a:gd name="connsiteX371" fmla="*/ 296026 w 765771"/>
              <a:gd name="connsiteY371" fmla="*/ 107296 h 921481"/>
              <a:gd name="connsiteX372" fmla="*/ 302568 w 765771"/>
              <a:gd name="connsiteY372" fmla="*/ 102523 h 921481"/>
              <a:gd name="connsiteX373" fmla="*/ 312574 w 765771"/>
              <a:gd name="connsiteY373" fmla="*/ 94057 h 921481"/>
              <a:gd name="connsiteX374" fmla="*/ 314883 w 765771"/>
              <a:gd name="connsiteY374" fmla="*/ 88438 h 921481"/>
              <a:gd name="connsiteX375" fmla="*/ 314883 w 765771"/>
              <a:gd name="connsiteY375" fmla="*/ 82742 h 921481"/>
              <a:gd name="connsiteX376" fmla="*/ 312882 w 765771"/>
              <a:gd name="connsiteY376" fmla="*/ 76816 h 921481"/>
              <a:gd name="connsiteX377" fmla="*/ 311189 w 765771"/>
              <a:gd name="connsiteY377" fmla="*/ 74276 h 921481"/>
              <a:gd name="connsiteX378" fmla="*/ 307186 w 765771"/>
              <a:gd name="connsiteY378" fmla="*/ 71813 h 921481"/>
              <a:gd name="connsiteX379" fmla="*/ 306493 w 765771"/>
              <a:gd name="connsiteY379" fmla="*/ 71197 h 921481"/>
              <a:gd name="connsiteX380" fmla="*/ 304030 w 765771"/>
              <a:gd name="connsiteY380" fmla="*/ 68272 h 921481"/>
              <a:gd name="connsiteX381" fmla="*/ 302568 w 765771"/>
              <a:gd name="connsiteY381" fmla="*/ 67579 h 921481"/>
              <a:gd name="connsiteX382" fmla="*/ 298335 w 765771"/>
              <a:gd name="connsiteY382" fmla="*/ 66502 h 921481"/>
              <a:gd name="connsiteX383" fmla="*/ 296872 w 765771"/>
              <a:gd name="connsiteY383" fmla="*/ 65578 h 921481"/>
              <a:gd name="connsiteX384" fmla="*/ 293485 w 765771"/>
              <a:gd name="connsiteY384" fmla="*/ 61653 h 921481"/>
              <a:gd name="connsiteX385" fmla="*/ 292793 w 765771"/>
              <a:gd name="connsiteY385" fmla="*/ 60036 h 921481"/>
              <a:gd name="connsiteX386" fmla="*/ 292254 w 765771"/>
              <a:gd name="connsiteY386" fmla="*/ 53879 h 921481"/>
              <a:gd name="connsiteX387" fmla="*/ 276783 w 765771"/>
              <a:gd name="connsiteY387" fmla="*/ 26862 h 921481"/>
              <a:gd name="connsiteX388" fmla="*/ 273781 w 765771"/>
              <a:gd name="connsiteY388" fmla="*/ 18550 h 921481"/>
              <a:gd name="connsiteX389" fmla="*/ 273627 w 765771"/>
              <a:gd name="connsiteY389" fmla="*/ 17934 h 921481"/>
              <a:gd name="connsiteX390" fmla="*/ 271549 w 765771"/>
              <a:gd name="connsiteY390" fmla="*/ 0 h 921481"/>
              <a:gd name="connsiteX391" fmla="*/ 270472 w 765771"/>
              <a:gd name="connsiteY391" fmla="*/ 616 h 921481"/>
              <a:gd name="connsiteX392" fmla="*/ 267239 w 765771"/>
              <a:gd name="connsiteY392" fmla="*/ 1539 h 921481"/>
              <a:gd name="connsiteX393" fmla="*/ 264391 w 765771"/>
              <a:gd name="connsiteY393" fmla="*/ 4387 h 921481"/>
              <a:gd name="connsiteX394" fmla="*/ 259157 w 765771"/>
              <a:gd name="connsiteY394" fmla="*/ 12315 h 921481"/>
              <a:gd name="connsiteX395" fmla="*/ 257695 w 765771"/>
              <a:gd name="connsiteY395" fmla="*/ 13470 h 921481"/>
              <a:gd name="connsiteX396" fmla="*/ 256001 w 765771"/>
              <a:gd name="connsiteY396" fmla="*/ 14008 h 921481"/>
              <a:gd name="connsiteX397" fmla="*/ 250536 w 765771"/>
              <a:gd name="connsiteY397" fmla="*/ 16318 h 921481"/>
              <a:gd name="connsiteX398" fmla="*/ 250382 w 765771"/>
              <a:gd name="connsiteY398" fmla="*/ 16856 h 921481"/>
              <a:gd name="connsiteX399" fmla="*/ 246457 w 765771"/>
              <a:gd name="connsiteY399" fmla="*/ 27016 h 921481"/>
              <a:gd name="connsiteX400" fmla="*/ 243763 w 765771"/>
              <a:gd name="connsiteY400" fmla="*/ 38485 h 921481"/>
              <a:gd name="connsiteX401" fmla="*/ 243301 w 765771"/>
              <a:gd name="connsiteY401" fmla="*/ 45335 h 921481"/>
              <a:gd name="connsiteX402" fmla="*/ 243840 w 765771"/>
              <a:gd name="connsiteY402" fmla="*/ 51878 h 921481"/>
              <a:gd name="connsiteX403" fmla="*/ 250459 w 765771"/>
              <a:gd name="connsiteY403" fmla="*/ 72967 h 921481"/>
              <a:gd name="connsiteX404" fmla="*/ 250536 w 765771"/>
              <a:gd name="connsiteY404" fmla="*/ 74507 h 921481"/>
              <a:gd name="connsiteX405" fmla="*/ 250536 w 765771"/>
              <a:gd name="connsiteY405" fmla="*/ 74507 h 921481"/>
              <a:gd name="connsiteX406" fmla="*/ 250536 w 765771"/>
              <a:gd name="connsiteY406" fmla="*/ 74507 h 921481"/>
              <a:gd name="connsiteX407" fmla="*/ 250075 w 765771"/>
              <a:gd name="connsiteY407" fmla="*/ 76431 h 921481"/>
              <a:gd name="connsiteX408" fmla="*/ 249613 w 765771"/>
              <a:gd name="connsiteY408" fmla="*/ 78355 h 921481"/>
              <a:gd name="connsiteX409" fmla="*/ 254308 w 765771"/>
              <a:gd name="connsiteY409" fmla="*/ 99830 h 921481"/>
              <a:gd name="connsiteX410" fmla="*/ 257541 w 765771"/>
              <a:gd name="connsiteY410" fmla="*/ 102601 h 921481"/>
              <a:gd name="connsiteX411" fmla="*/ 258233 w 765771"/>
              <a:gd name="connsiteY411" fmla="*/ 103447 h 921481"/>
              <a:gd name="connsiteX412" fmla="*/ 259927 w 765771"/>
              <a:gd name="connsiteY412" fmla="*/ 106834 h 921481"/>
              <a:gd name="connsiteX413" fmla="*/ 260158 w 765771"/>
              <a:gd name="connsiteY413" fmla="*/ 107527 h 921481"/>
              <a:gd name="connsiteX414" fmla="*/ 264622 w 765771"/>
              <a:gd name="connsiteY414" fmla="*/ 130618 h 921481"/>
              <a:gd name="connsiteX415" fmla="*/ 265238 w 765771"/>
              <a:gd name="connsiteY415" fmla="*/ 138853 h 921481"/>
              <a:gd name="connsiteX416" fmla="*/ 265238 w 765771"/>
              <a:gd name="connsiteY416" fmla="*/ 139469 h 921481"/>
              <a:gd name="connsiteX417" fmla="*/ 261851 w 765771"/>
              <a:gd name="connsiteY417" fmla="*/ 161405 h 921481"/>
              <a:gd name="connsiteX418" fmla="*/ 260697 w 765771"/>
              <a:gd name="connsiteY418" fmla="*/ 166178 h 921481"/>
              <a:gd name="connsiteX419" fmla="*/ 260158 w 765771"/>
              <a:gd name="connsiteY419" fmla="*/ 167255 h 921481"/>
              <a:gd name="connsiteX420" fmla="*/ 258233 w 765771"/>
              <a:gd name="connsiteY420" fmla="*/ 169641 h 921481"/>
              <a:gd name="connsiteX421" fmla="*/ 257695 w 765771"/>
              <a:gd name="connsiteY421" fmla="*/ 171258 h 921481"/>
              <a:gd name="connsiteX422" fmla="*/ 260312 w 765771"/>
              <a:gd name="connsiteY422" fmla="*/ 175183 h 921481"/>
              <a:gd name="connsiteX423" fmla="*/ 262159 w 765771"/>
              <a:gd name="connsiteY423" fmla="*/ 178878 h 921481"/>
              <a:gd name="connsiteX424" fmla="*/ 262390 w 765771"/>
              <a:gd name="connsiteY424" fmla="*/ 180494 h 921481"/>
              <a:gd name="connsiteX425" fmla="*/ 262390 w 765771"/>
              <a:gd name="connsiteY425" fmla="*/ 180494 h 921481"/>
              <a:gd name="connsiteX426" fmla="*/ 262390 w 765771"/>
              <a:gd name="connsiteY426" fmla="*/ 180494 h 921481"/>
              <a:gd name="connsiteX427" fmla="*/ 262313 w 765771"/>
              <a:gd name="connsiteY427" fmla="*/ 181264 h 921481"/>
              <a:gd name="connsiteX428" fmla="*/ 261851 w 765771"/>
              <a:gd name="connsiteY428" fmla="*/ 184419 h 921481"/>
              <a:gd name="connsiteX429" fmla="*/ 260081 w 765771"/>
              <a:gd name="connsiteY429" fmla="*/ 189884 h 921481"/>
              <a:gd name="connsiteX430" fmla="*/ 259619 w 765771"/>
              <a:gd name="connsiteY430" fmla="*/ 191193 h 921481"/>
              <a:gd name="connsiteX431" fmla="*/ 259619 w 765771"/>
              <a:gd name="connsiteY431" fmla="*/ 203662 h 921481"/>
              <a:gd name="connsiteX432" fmla="*/ 259465 w 765771"/>
              <a:gd name="connsiteY432" fmla="*/ 204432 h 921481"/>
              <a:gd name="connsiteX433" fmla="*/ 257772 w 765771"/>
              <a:gd name="connsiteY433" fmla="*/ 210050 h 921481"/>
              <a:gd name="connsiteX434" fmla="*/ 256463 w 765771"/>
              <a:gd name="connsiteY434" fmla="*/ 211667 h 921481"/>
              <a:gd name="connsiteX435" fmla="*/ 252384 w 765771"/>
              <a:gd name="connsiteY435" fmla="*/ 213976 h 921481"/>
              <a:gd name="connsiteX436" fmla="*/ 251614 w 765771"/>
              <a:gd name="connsiteY436" fmla="*/ 216285 h 921481"/>
              <a:gd name="connsiteX437" fmla="*/ 251152 w 765771"/>
              <a:gd name="connsiteY437" fmla="*/ 217131 h 921481"/>
              <a:gd name="connsiteX438" fmla="*/ 230140 w 765771"/>
              <a:gd name="connsiteY438" fmla="*/ 243147 h 921481"/>
              <a:gd name="connsiteX439" fmla="*/ 228677 w 765771"/>
              <a:gd name="connsiteY439" fmla="*/ 248381 h 921481"/>
              <a:gd name="connsiteX440" fmla="*/ 228677 w 765771"/>
              <a:gd name="connsiteY440" fmla="*/ 262621 h 921481"/>
              <a:gd name="connsiteX441" fmla="*/ 229139 w 765771"/>
              <a:gd name="connsiteY441" fmla="*/ 265545 h 921481"/>
              <a:gd name="connsiteX442" fmla="*/ 232141 w 765771"/>
              <a:gd name="connsiteY442" fmla="*/ 270087 h 921481"/>
              <a:gd name="connsiteX443" fmla="*/ 232526 w 765771"/>
              <a:gd name="connsiteY443" fmla="*/ 270933 h 921481"/>
              <a:gd name="connsiteX444" fmla="*/ 233680 w 765771"/>
              <a:gd name="connsiteY444" fmla="*/ 275398 h 921481"/>
              <a:gd name="connsiteX445" fmla="*/ 233757 w 765771"/>
              <a:gd name="connsiteY445" fmla="*/ 276552 h 921481"/>
              <a:gd name="connsiteX446" fmla="*/ 233218 w 765771"/>
              <a:gd name="connsiteY446" fmla="*/ 279939 h 921481"/>
              <a:gd name="connsiteX447" fmla="*/ 233064 w 765771"/>
              <a:gd name="connsiteY447" fmla="*/ 280554 h 921481"/>
              <a:gd name="connsiteX448" fmla="*/ 228600 w 765771"/>
              <a:gd name="connsiteY448" fmla="*/ 291253 h 921481"/>
              <a:gd name="connsiteX449" fmla="*/ 224213 w 765771"/>
              <a:gd name="connsiteY449" fmla="*/ 306647 h 921481"/>
              <a:gd name="connsiteX450" fmla="*/ 222058 w 765771"/>
              <a:gd name="connsiteY450" fmla="*/ 322041 h 921481"/>
              <a:gd name="connsiteX451" fmla="*/ 221904 w 765771"/>
              <a:gd name="connsiteY451" fmla="*/ 322349 h 921481"/>
              <a:gd name="connsiteX452" fmla="*/ 219287 w 765771"/>
              <a:gd name="connsiteY452" fmla="*/ 339744 h 921481"/>
              <a:gd name="connsiteX453" fmla="*/ 223212 w 765771"/>
              <a:gd name="connsiteY453" fmla="*/ 388312 h 921481"/>
              <a:gd name="connsiteX454" fmla="*/ 224752 w 765771"/>
              <a:gd name="connsiteY454" fmla="*/ 395239 h 921481"/>
              <a:gd name="connsiteX455" fmla="*/ 228369 w 765771"/>
              <a:gd name="connsiteY455" fmla="*/ 400396 h 921481"/>
              <a:gd name="connsiteX456" fmla="*/ 232757 w 765771"/>
              <a:gd name="connsiteY456" fmla="*/ 405861 h 921481"/>
              <a:gd name="connsiteX457" fmla="*/ 233064 w 765771"/>
              <a:gd name="connsiteY457" fmla="*/ 406323 h 921481"/>
              <a:gd name="connsiteX458" fmla="*/ 235912 w 765771"/>
              <a:gd name="connsiteY458" fmla="*/ 411942 h 921481"/>
              <a:gd name="connsiteX459" fmla="*/ 236220 w 765771"/>
              <a:gd name="connsiteY459" fmla="*/ 412789 h 921481"/>
              <a:gd name="connsiteX460" fmla="*/ 238452 w 765771"/>
              <a:gd name="connsiteY460" fmla="*/ 428567 h 921481"/>
              <a:gd name="connsiteX461" fmla="*/ 238221 w 765771"/>
              <a:gd name="connsiteY461" fmla="*/ 430261 h 921481"/>
              <a:gd name="connsiteX462" fmla="*/ 233141 w 765771"/>
              <a:gd name="connsiteY462" fmla="*/ 440421 h 921481"/>
              <a:gd name="connsiteX463" fmla="*/ 232295 w 765771"/>
              <a:gd name="connsiteY463" fmla="*/ 441421 h 921481"/>
              <a:gd name="connsiteX464" fmla="*/ 223289 w 765771"/>
              <a:gd name="connsiteY464" fmla="*/ 448194 h 921481"/>
              <a:gd name="connsiteX465" fmla="*/ 191886 w 765771"/>
              <a:gd name="connsiteY465" fmla="*/ 463665 h 921481"/>
              <a:gd name="connsiteX466" fmla="*/ 189038 w 765771"/>
              <a:gd name="connsiteY466" fmla="*/ 465743 h 921481"/>
              <a:gd name="connsiteX467" fmla="*/ 187114 w 765771"/>
              <a:gd name="connsiteY467" fmla="*/ 470593 h 921481"/>
              <a:gd name="connsiteX468" fmla="*/ 186575 w 765771"/>
              <a:gd name="connsiteY468" fmla="*/ 471439 h 921481"/>
              <a:gd name="connsiteX469" fmla="*/ 171104 w 765771"/>
              <a:gd name="connsiteY469" fmla="*/ 487988 h 921481"/>
              <a:gd name="connsiteX470" fmla="*/ 159481 w 765771"/>
              <a:gd name="connsiteY470" fmla="*/ 510694 h 921481"/>
              <a:gd name="connsiteX471" fmla="*/ 154170 w 765771"/>
              <a:gd name="connsiteY471" fmla="*/ 517852 h 921481"/>
              <a:gd name="connsiteX472" fmla="*/ 153632 w 765771"/>
              <a:gd name="connsiteY472" fmla="*/ 518391 h 921481"/>
              <a:gd name="connsiteX473" fmla="*/ 83897 w 765771"/>
              <a:gd name="connsiteY473" fmla="*/ 570114 h 921481"/>
              <a:gd name="connsiteX474" fmla="*/ 69350 w 765771"/>
              <a:gd name="connsiteY474" fmla="*/ 577119 h 921481"/>
              <a:gd name="connsiteX475" fmla="*/ 68580 w 765771"/>
              <a:gd name="connsiteY475" fmla="*/ 577350 h 921481"/>
              <a:gd name="connsiteX476" fmla="*/ 53417 w 765771"/>
              <a:gd name="connsiteY476" fmla="*/ 579582 h 921481"/>
              <a:gd name="connsiteX477" fmla="*/ 48876 w 765771"/>
              <a:gd name="connsiteY477" fmla="*/ 580813 h 921481"/>
              <a:gd name="connsiteX478" fmla="*/ 47106 w 765771"/>
              <a:gd name="connsiteY478" fmla="*/ 585124 h 921481"/>
              <a:gd name="connsiteX479" fmla="*/ 46721 w 765771"/>
              <a:gd name="connsiteY479" fmla="*/ 587433 h 921481"/>
              <a:gd name="connsiteX480" fmla="*/ 41179 w 765771"/>
              <a:gd name="connsiteY480" fmla="*/ 601441 h 921481"/>
              <a:gd name="connsiteX481" fmla="*/ 42257 w 765771"/>
              <a:gd name="connsiteY481" fmla="*/ 635693 h 921481"/>
              <a:gd name="connsiteX482" fmla="*/ 43180 w 765771"/>
              <a:gd name="connsiteY482" fmla="*/ 639464 h 921481"/>
              <a:gd name="connsiteX483" fmla="*/ 48876 w 765771"/>
              <a:gd name="connsiteY483" fmla="*/ 645699 h 921481"/>
              <a:gd name="connsiteX484" fmla="*/ 49261 w 765771"/>
              <a:gd name="connsiteY484" fmla="*/ 646238 h 921481"/>
              <a:gd name="connsiteX485" fmla="*/ 51493 w 765771"/>
              <a:gd name="connsiteY485" fmla="*/ 650163 h 921481"/>
              <a:gd name="connsiteX486" fmla="*/ 51878 w 765771"/>
              <a:gd name="connsiteY486" fmla="*/ 651241 h 921481"/>
              <a:gd name="connsiteX487" fmla="*/ 52417 w 765771"/>
              <a:gd name="connsiteY487" fmla="*/ 655705 h 921481"/>
              <a:gd name="connsiteX488" fmla="*/ 52262 w 765771"/>
              <a:gd name="connsiteY488" fmla="*/ 657013 h 921481"/>
              <a:gd name="connsiteX489" fmla="*/ 50646 w 765771"/>
              <a:gd name="connsiteY489" fmla="*/ 661478 h 9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</a:cxnLst>
            <a:rect l="l" t="t" r="r" b="b"/>
            <a:pathLst>
              <a:path w="765771" h="921481">
                <a:moveTo>
                  <a:pt x="50646" y="661478"/>
                </a:moveTo>
                <a:cubicBezTo>
                  <a:pt x="50569" y="661785"/>
                  <a:pt x="50338" y="662016"/>
                  <a:pt x="50184" y="662324"/>
                </a:cubicBezTo>
                <a:lnTo>
                  <a:pt x="47337" y="665711"/>
                </a:lnTo>
                <a:cubicBezTo>
                  <a:pt x="46952" y="666173"/>
                  <a:pt x="46490" y="666481"/>
                  <a:pt x="45951" y="666634"/>
                </a:cubicBezTo>
                <a:lnTo>
                  <a:pt x="42026" y="667789"/>
                </a:lnTo>
                <a:cubicBezTo>
                  <a:pt x="41410" y="667943"/>
                  <a:pt x="40794" y="667943"/>
                  <a:pt x="40255" y="667712"/>
                </a:cubicBezTo>
                <a:lnTo>
                  <a:pt x="37869" y="666789"/>
                </a:lnTo>
                <a:lnTo>
                  <a:pt x="21706" y="691342"/>
                </a:lnTo>
                <a:lnTo>
                  <a:pt x="11930" y="702349"/>
                </a:lnTo>
                <a:cubicBezTo>
                  <a:pt x="11776" y="702502"/>
                  <a:pt x="11622" y="702656"/>
                  <a:pt x="11469" y="702810"/>
                </a:cubicBezTo>
                <a:lnTo>
                  <a:pt x="0" y="710738"/>
                </a:lnTo>
                <a:lnTo>
                  <a:pt x="1924" y="720744"/>
                </a:lnTo>
                <a:lnTo>
                  <a:pt x="5157" y="731982"/>
                </a:lnTo>
                <a:lnTo>
                  <a:pt x="8929" y="739063"/>
                </a:lnTo>
                <a:lnTo>
                  <a:pt x="14624" y="756612"/>
                </a:lnTo>
                <a:lnTo>
                  <a:pt x="29018" y="778779"/>
                </a:lnTo>
                <a:lnTo>
                  <a:pt x="36561" y="786861"/>
                </a:lnTo>
                <a:lnTo>
                  <a:pt x="41410" y="791171"/>
                </a:lnTo>
                <a:lnTo>
                  <a:pt x="49415" y="795944"/>
                </a:lnTo>
                <a:lnTo>
                  <a:pt x="58112" y="799330"/>
                </a:lnTo>
                <a:lnTo>
                  <a:pt x="62423" y="798022"/>
                </a:lnTo>
                <a:lnTo>
                  <a:pt x="71582" y="791018"/>
                </a:lnTo>
                <a:lnTo>
                  <a:pt x="76970" y="788016"/>
                </a:lnTo>
                <a:cubicBezTo>
                  <a:pt x="77278" y="787862"/>
                  <a:pt x="77663" y="787708"/>
                  <a:pt x="78047" y="787708"/>
                </a:cubicBezTo>
                <a:lnTo>
                  <a:pt x="83127" y="787169"/>
                </a:lnTo>
                <a:cubicBezTo>
                  <a:pt x="83743" y="787092"/>
                  <a:pt x="84436" y="787246"/>
                  <a:pt x="84898" y="787554"/>
                </a:cubicBezTo>
                <a:lnTo>
                  <a:pt x="89439" y="790402"/>
                </a:lnTo>
                <a:cubicBezTo>
                  <a:pt x="89747" y="790633"/>
                  <a:pt x="90055" y="790864"/>
                  <a:pt x="90286" y="791248"/>
                </a:cubicBezTo>
                <a:lnTo>
                  <a:pt x="93672" y="796328"/>
                </a:lnTo>
                <a:cubicBezTo>
                  <a:pt x="93749" y="796482"/>
                  <a:pt x="93903" y="796636"/>
                  <a:pt x="93903" y="796867"/>
                </a:cubicBezTo>
                <a:lnTo>
                  <a:pt x="98367" y="808105"/>
                </a:lnTo>
                <a:lnTo>
                  <a:pt x="102139" y="815109"/>
                </a:lnTo>
                <a:lnTo>
                  <a:pt x="105064" y="822729"/>
                </a:lnTo>
                <a:cubicBezTo>
                  <a:pt x="105218" y="823037"/>
                  <a:pt x="105218" y="823422"/>
                  <a:pt x="105218" y="823730"/>
                </a:cubicBezTo>
                <a:lnTo>
                  <a:pt x="105218" y="823730"/>
                </a:lnTo>
                <a:lnTo>
                  <a:pt x="105218" y="830503"/>
                </a:lnTo>
                <a:cubicBezTo>
                  <a:pt x="105218" y="830965"/>
                  <a:pt x="105141" y="831427"/>
                  <a:pt x="104910" y="831811"/>
                </a:cubicBezTo>
                <a:lnTo>
                  <a:pt x="95904" y="849284"/>
                </a:lnTo>
                <a:lnTo>
                  <a:pt x="93826" y="856673"/>
                </a:lnTo>
                <a:lnTo>
                  <a:pt x="93441" y="861137"/>
                </a:lnTo>
                <a:lnTo>
                  <a:pt x="97752" y="872528"/>
                </a:lnTo>
                <a:lnTo>
                  <a:pt x="101831" y="873298"/>
                </a:lnTo>
                <a:lnTo>
                  <a:pt x="103601" y="872913"/>
                </a:lnTo>
                <a:lnTo>
                  <a:pt x="107681" y="870373"/>
                </a:lnTo>
                <a:lnTo>
                  <a:pt x="112607" y="866371"/>
                </a:lnTo>
                <a:lnTo>
                  <a:pt x="117379" y="858366"/>
                </a:lnTo>
                <a:cubicBezTo>
                  <a:pt x="117610" y="858058"/>
                  <a:pt x="117841" y="857750"/>
                  <a:pt x="118226" y="857519"/>
                </a:cubicBezTo>
                <a:lnTo>
                  <a:pt x="125538" y="852439"/>
                </a:lnTo>
                <a:cubicBezTo>
                  <a:pt x="126615" y="851670"/>
                  <a:pt x="128078" y="851824"/>
                  <a:pt x="129078" y="852670"/>
                </a:cubicBezTo>
                <a:lnTo>
                  <a:pt x="136467" y="859521"/>
                </a:lnTo>
                <a:lnTo>
                  <a:pt x="152092" y="863831"/>
                </a:lnTo>
                <a:cubicBezTo>
                  <a:pt x="152631" y="863985"/>
                  <a:pt x="153093" y="864293"/>
                  <a:pt x="153401" y="864678"/>
                </a:cubicBezTo>
                <a:lnTo>
                  <a:pt x="158481" y="870296"/>
                </a:lnTo>
                <a:cubicBezTo>
                  <a:pt x="158789" y="870604"/>
                  <a:pt x="158943" y="870989"/>
                  <a:pt x="159096" y="871374"/>
                </a:cubicBezTo>
                <a:lnTo>
                  <a:pt x="161867" y="881149"/>
                </a:lnTo>
                <a:lnTo>
                  <a:pt x="166485" y="881149"/>
                </a:lnTo>
                <a:cubicBezTo>
                  <a:pt x="166716" y="881149"/>
                  <a:pt x="167024" y="881149"/>
                  <a:pt x="167255" y="881226"/>
                </a:cubicBezTo>
                <a:lnTo>
                  <a:pt x="171181" y="882381"/>
                </a:lnTo>
                <a:cubicBezTo>
                  <a:pt x="171488" y="882458"/>
                  <a:pt x="171796" y="882611"/>
                  <a:pt x="172027" y="882766"/>
                </a:cubicBezTo>
                <a:lnTo>
                  <a:pt x="175953" y="885613"/>
                </a:lnTo>
                <a:cubicBezTo>
                  <a:pt x="176261" y="885844"/>
                  <a:pt x="176569" y="886152"/>
                  <a:pt x="176799" y="886537"/>
                </a:cubicBezTo>
                <a:lnTo>
                  <a:pt x="183573" y="898929"/>
                </a:lnTo>
                <a:lnTo>
                  <a:pt x="191962" y="909320"/>
                </a:lnTo>
                <a:lnTo>
                  <a:pt x="203662" y="915939"/>
                </a:lnTo>
                <a:lnTo>
                  <a:pt x="206895" y="915554"/>
                </a:lnTo>
                <a:lnTo>
                  <a:pt x="211051" y="914015"/>
                </a:lnTo>
                <a:lnTo>
                  <a:pt x="214284" y="913322"/>
                </a:lnTo>
                <a:lnTo>
                  <a:pt x="221750" y="910628"/>
                </a:lnTo>
                <a:cubicBezTo>
                  <a:pt x="221981" y="910551"/>
                  <a:pt x="222212" y="910474"/>
                  <a:pt x="222443" y="910474"/>
                </a:cubicBezTo>
                <a:lnTo>
                  <a:pt x="228600" y="909936"/>
                </a:lnTo>
                <a:cubicBezTo>
                  <a:pt x="228831" y="909936"/>
                  <a:pt x="229062" y="909936"/>
                  <a:pt x="229216" y="909936"/>
                </a:cubicBezTo>
                <a:lnTo>
                  <a:pt x="233141" y="910474"/>
                </a:lnTo>
                <a:cubicBezTo>
                  <a:pt x="233372" y="910474"/>
                  <a:pt x="233603" y="910551"/>
                  <a:pt x="233834" y="910705"/>
                </a:cubicBezTo>
                <a:lnTo>
                  <a:pt x="237759" y="912399"/>
                </a:lnTo>
                <a:cubicBezTo>
                  <a:pt x="237990" y="912476"/>
                  <a:pt x="238221" y="912630"/>
                  <a:pt x="238375" y="912784"/>
                </a:cubicBezTo>
                <a:lnTo>
                  <a:pt x="241223" y="915016"/>
                </a:lnTo>
                <a:cubicBezTo>
                  <a:pt x="241916" y="915554"/>
                  <a:pt x="242301" y="916478"/>
                  <a:pt x="242301" y="917402"/>
                </a:cubicBezTo>
                <a:lnTo>
                  <a:pt x="242070" y="921481"/>
                </a:lnTo>
                <a:lnTo>
                  <a:pt x="254308" y="913707"/>
                </a:lnTo>
                <a:cubicBezTo>
                  <a:pt x="254539" y="913553"/>
                  <a:pt x="254847" y="913399"/>
                  <a:pt x="255155" y="913322"/>
                </a:cubicBezTo>
                <a:lnTo>
                  <a:pt x="279939" y="907165"/>
                </a:lnTo>
                <a:lnTo>
                  <a:pt x="292023" y="905395"/>
                </a:lnTo>
                <a:cubicBezTo>
                  <a:pt x="292177" y="905395"/>
                  <a:pt x="292254" y="905395"/>
                  <a:pt x="292408" y="905395"/>
                </a:cubicBezTo>
                <a:cubicBezTo>
                  <a:pt x="292485" y="905395"/>
                  <a:pt x="292562" y="905395"/>
                  <a:pt x="292562" y="905395"/>
                </a:cubicBezTo>
                <a:lnTo>
                  <a:pt x="301029" y="905933"/>
                </a:lnTo>
                <a:cubicBezTo>
                  <a:pt x="301260" y="905933"/>
                  <a:pt x="301567" y="906010"/>
                  <a:pt x="301798" y="906087"/>
                </a:cubicBezTo>
                <a:lnTo>
                  <a:pt x="309649" y="908935"/>
                </a:lnTo>
                <a:lnTo>
                  <a:pt x="316884" y="913092"/>
                </a:lnTo>
                <a:lnTo>
                  <a:pt x="324581" y="919557"/>
                </a:lnTo>
                <a:lnTo>
                  <a:pt x="326198" y="921481"/>
                </a:lnTo>
                <a:lnTo>
                  <a:pt x="327121" y="920942"/>
                </a:lnTo>
                <a:lnTo>
                  <a:pt x="328969" y="914554"/>
                </a:lnTo>
                <a:lnTo>
                  <a:pt x="328969" y="906472"/>
                </a:lnTo>
                <a:lnTo>
                  <a:pt x="332355" y="886845"/>
                </a:lnTo>
                <a:lnTo>
                  <a:pt x="336281" y="875607"/>
                </a:lnTo>
                <a:lnTo>
                  <a:pt x="336281" y="860136"/>
                </a:lnTo>
                <a:lnTo>
                  <a:pt x="334664" y="853748"/>
                </a:lnTo>
                <a:cubicBezTo>
                  <a:pt x="334510" y="853286"/>
                  <a:pt x="334587" y="852824"/>
                  <a:pt x="334664" y="852362"/>
                </a:cubicBezTo>
                <a:lnTo>
                  <a:pt x="336358" y="846205"/>
                </a:lnTo>
                <a:cubicBezTo>
                  <a:pt x="336435" y="845974"/>
                  <a:pt x="336512" y="845666"/>
                  <a:pt x="336666" y="845435"/>
                </a:cubicBezTo>
                <a:lnTo>
                  <a:pt x="343670" y="834121"/>
                </a:lnTo>
                <a:lnTo>
                  <a:pt x="345286" y="821267"/>
                </a:lnTo>
                <a:cubicBezTo>
                  <a:pt x="345363" y="820882"/>
                  <a:pt x="345440" y="820497"/>
                  <a:pt x="345671" y="820112"/>
                </a:cubicBezTo>
                <a:lnTo>
                  <a:pt x="350135" y="812800"/>
                </a:lnTo>
                <a:cubicBezTo>
                  <a:pt x="350289" y="812492"/>
                  <a:pt x="350520" y="812261"/>
                  <a:pt x="350751" y="812107"/>
                </a:cubicBezTo>
                <a:lnTo>
                  <a:pt x="366299" y="799792"/>
                </a:lnTo>
                <a:lnTo>
                  <a:pt x="367223" y="796251"/>
                </a:lnTo>
                <a:cubicBezTo>
                  <a:pt x="367299" y="795944"/>
                  <a:pt x="367376" y="795713"/>
                  <a:pt x="367530" y="795482"/>
                </a:cubicBezTo>
                <a:lnTo>
                  <a:pt x="379923" y="775239"/>
                </a:lnTo>
                <a:cubicBezTo>
                  <a:pt x="380384" y="774469"/>
                  <a:pt x="381154" y="774007"/>
                  <a:pt x="382001" y="773930"/>
                </a:cubicBezTo>
                <a:cubicBezTo>
                  <a:pt x="382847" y="773853"/>
                  <a:pt x="383694" y="774161"/>
                  <a:pt x="384310" y="774700"/>
                </a:cubicBezTo>
                <a:lnTo>
                  <a:pt x="389621" y="780011"/>
                </a:lnTo>
                <a:lnTo>
                  <a:pt x="406631" y="788247"/>
                </a:lnTo>
                <a:cubicBezTo>
                  <a:pt x="406862" y="788401"/>
                  <a:pt x="407093" y="788554"/>
                  <a:pt x="407324" y="788709"/>
                </a:cubicBezTo>
                <a:lnTo>
                  <a:pt x="422487" y="802794"/>
                </a:lnTo>
                <a:cubicBezTo>
                  <a:pt x="422641" y="802948"/>
                  <a:pt x="422872" y="803179"/>
                  <a:pt x="422949" y="803410"/>
                </a:cubicBezTo>
                <a:lnTo>
                  <a:pt x="427490" y="810722"/>
                </a:lnTo>
                <a:lnTo>
                  <a:pt x="429414" y="815725"/>
                </a:lnTo>
                <a:cubicBezTo>
                  <a:pt x="429568" y="816033"/>
                  <a:pt x="429568" y="816341"/>
                  <a:pt x="429568" y="816725"/>
                </a:cubicBezTo>
                <a:lnTo>
                  <a:pt x="429568" y="816725"/>
                </a:lnTo>
                <a:lnTo>
                  <a:pt x="429568" y="823499"/>
                </a:lnTo>
                <a:cubicBezTo>
                  <a:pt x="429568" y="823730"/>
                  <a:pt x="429568" y="823883"/>
                  <a:pt x="429491" y="824114"/>
                </a:cubicBezTo>
                <a:lnTo>
                  <a:pt x="427798" y="831965"/>
                </a:lnTo>
                <a:lnTo>
                  <a:pt x="422102" y="848052"/>
                </a:lnTo>
                <a:cubicBezTo>
                  <a:pt x="422025" y="848206"/>
                  <a:pt x="421948" y="848437"/>
                  <a:pt x="421871" y="848591"/>
                </a:cubicBezTo>
                <a:lnTo>
                  <a:pt x="416252" y="857596"/>
                </a:lnTo>
                <a:cubicBezTo>
                  <a:pt x="415944" y="858058"/>
                  <a:pt x="415560" y="858443"/>
                  <a:pt x="415098" y="858674"/>
                </a:cubicBezTo>
                <a:lnTo>
                  <a:pt x="407939" y="861984"/>
                </a:lnTo>
                <a:lnTo>
                  <a:pt x="406554" y="868526"/>
                </a:lnTo>
                <a:cubicBezTo>
                  <a:pt x="406400" y="869219"/>
                  <a:pt x="405938" y="869911"/>
                  <a:pt x="405322" y="870296"/>
                </a:cubicBezTo>
                <a:lnTo>
                  <a:pt x="395547" y="876608"/>
                </a:lnTo>
                <a:lnTo>
                  <a:pt x="396933" y="887076"/>
                </a:lnTo>
                <a:lnTo>
                  <a:pt x="410787" y="905241"/>
                </a:lnTo>
                <a:lnTo>
                  <a:pt x="414559" y="907781"/>
                </a:lnTo>
                <a:lnTo>
                  <a:pt x="416329" y="907550"/>
                </a:lnTo>
                <a:lnTo>
                  <a:pt x="420793" y="895619"/>
                </a:lnTo>
                <a:cubicBezTo>
                  <a:pt x="420947" y="895235"/>
                  <a:pt x="421178" y="894850"/>
                  <a:pt x="421486" y="894542"/>
                </a:cubicBezTo>
                <a:lnTo>
                  <a:pt x="428875" y="887614"/>
                </a:lnTo>
                <a:lnTo>
                  <a:pt x="432570" y="878609"/>
                </a:lnTo>
                <a:lnTo>
                  <a:pt x="434109" y="870681"/>
                </a:lnTo>
                <a:cubicBezTo>
                  <a:pt x="434186" y="870296"/>
                  <a:pt x="434340" y="869989"/>
                  <a:pt x="434494" y="869681"/>
                </a:cubicBezTo>
                <a:lnTo>
                  <a:pt x="435649" y="867987"/>
                </a:lnTo>
                <a:cubicBezTo>
                  <a:pt x="436034" y="867372"/>
                  <a:pt x="436649" y="866987"/>
                  <a:pt x="437342" y="866833"/>
                </a:cubicBezTo>
                <a:lnTo>
                  <a:pt x="439574" y="866294"/>
                </a:lnTo>
                <a:cubicBezTo>
                  <a:pt x="440036" y="866140"/>
                  <a:pt x="440575" y="866217"/>
                  <a:pt x="441036" y="866371"/>
                </a:cubicBezTo>
                <a:lnTo>
                  <a:pt x="453506" y="870142"/>
                </a:lnTo>
                <a:lnTo>
                  <a:pt x="461125" y="869681"/>
                </a:lnTo>
                <a:lnTo>
                  <a:pt x="478752" y="841895"/>
                </a:lnTo>
                <a:lnTo>
                  <a:pt x="485371" y="823037"/>
                </a:lnTo>
                <a:cubicBezTo>
                  <a:pt x="485602" y="822344"/>
                  <a:pt x="486141" y="821805"/>
                  <a:pt x="486757" y="821497"/>
                </a:cubicBezTo>
                <a:lnTo>
                  <a:pt x="493530" y="818111"/>
                </a:lnTo>
                <a:cubicBezTo>
                  <a:pt x="493915" y="817880"/>
                  <a:pt x="494376" y="817803"/>
                  <a:pt x="494761" y="817803"/>
                </a:cubicBezTo>
                <a:lnTo>
                  <a:pt x="496993" y="817803"/>
                </a:lnTo>
                <a:cubicBezTo>
                  <a:pt x="497224" y="817803"/>
                  <a:pt x="497455" y="817803"/>
                  <a:pt x="497686" y="817880"/>
                </a:cubicBezTo>
                <a:lnTo>
                  <a:pt x="502150" y="819035"/>
                </a:lnTo>
                <a:cubicBezTo>
                  <a:pt x="502458" y="819111"/>
                  <a:pt x="502766" y="819266"/>
                  <a:pt x="503074" y="819419"/>
                </a:cubicBezTo>
                <a:lnTo>
                  <a:pt x="512079" y="825577"/>
                </a:lnTo>
                <a:lnTo>
                  <a:pt x="523702" y="831350"/>
                </a:lnTo>
                <a:lnTo>
                  <a:pt x="558184" y="836891"/>
                </a:lnTo>
                <a:lnTo>
                  <a:pt x="563341" y="836891"/>
                </a:lnTo>
                <a:lnTo>
                  <a:pt x="565958" y="834274"/>
                </a:lnTo>
                <a:lnTo>
                  <a:pt x="570807" y="816417"/>
                </a:lnTo>
                <a:cubicBezTo>
                  <a:pt x="570884" y="816033"/>
                  <a:pt x="571115" y="815648"/>
                  <a:pt x="571346" y="815340"/>
                </a:cubicBezTo>
                <a:lnTo>
                  <a:pt x="600056" y="781627"/>
                </a:lnTo>
                <a:lnTo>
                  <a:pt x="603674" y="775316"/>
                </a:lnTo>
                <a:lnTo>
                  <a:pt x="608984" y="768773"/>
                </a:lnTo>
                <a:cubicBezTo>
                  <a:pt x="609292" y="768388"/>
                  <a:pt x="609677" y="768080"/>
                  <a:pt x="610139" y="767927"/>
                </a:cubicBezTo>
                <a:lnTo>
                  <a:pt x="620299" y="764001"/>
                </a:lnTo>
                <a:lnTo>
                  <a:pt x="631921" y="761230"/>
                </a:lnTo>
                <a:lnTo>
                  <a:pt x="637540" y="756997"/>
                </a:lnTo>
                <a:lnTo>
                  <a:pt x="644006" y="739217"/>
                </a:lnTo>
                <a:cubicBezTo>
                  <a:pt x="644236" y="738601"/>
                  <a:pt x="644698" y="738062"/>
                  <a:pt x="645237" y="737755"/>
                </a:cubicBezTo>
                <a:lnTo>
                  <a:pt x="652010" y="733829"/>
                </a:lnTo>
                <a:lnTo>
                  <a:pt x="656475" y="732136"/>
                </a:lnTo>
                <a:lnTo>
                  <a:pt x="661401" y="728210"/>
                </a:lnTo>
                <a:lnTo>
                  <a:pt x="663787" y="724439"/>
                </a:lnTo>
                <a:lnTo>
                  <a:pt x="664633" y="721360"/>
                </a:lnTo>
                <a:lnTo>
                  <a:pt x="664095" y="714587"/>
                </a:lnTo>
                <a:cubicBezTo>
                  <a:pt x="664095" y="714356"/>
                  <a:pt x="664095" y="714125"/>
                  <a:pt x="664095" y="713894"/>
                </a:cubicBezTo>
                <a:lnTo>
                  <a:pt x="665095" y="707890"/>
                </a:lnTo>
                <a:lnTo>
                  <a:pt x="660862" y="696807"/>
                </a:lnTo>
                <a:cubicBezTo>
                  <a:pt x="660631" y="696191"/>
                  <a:pt x="660631" y="695498"/>
                  <a:pt x="660862" y="694882"/>
                </a:cubicBezTo>
                <a:lnTo>
                  <a:pt x="667943" y="674101"/>
                </a:lnTo>
                <a:lnTo>
                  <a:pt x="666327" y="658399"/>
                </a:lnTo>
                <a:cubicBezTo>
                  <a:pt x="666327" y="658091"/>
                  <a:pt x="666327" y="657860"/>
                  <a:pt x="666327" y="657552"/>
                </a:cubicBezTo>
                <a:lnTo>
                  <a:pt x="669021" y="643621"/>
                </a:lnTo>
                <a:lnTo>
                  <a:pt x="667558" y="639233"/>
                </a:lnTo>
                <a:lnTo>
                  <a:pt x="665018" y="633691"/>
                </a:lnTo>
                <a:lnTo>
                  <a:pt x="662247" y="630459"/>
                </a:lnTo>
                <a:lnTo>
                  <a:pt x="658707" y="628458"/>
                </a:lnTo>
                <a:cubicBezTo>
                  <a:pt x="658476" y="628304"/>
                  <a:pt x="658245" y="628150"/>
                  <a:pt x="658091" y="627919"/>
                </a:cubicBezTo>
                <a:lnTo>
                  <a:pt x="646853" y="616142"/>
                </a:lnTo>
                <a:cubicBezTo>
                  <a:pt x="646622" y="615911"/>
                  <a:pt x="646469" y="615604"/>
                  <a:pt x="646315" y="615296"/>
                </a:cubicBezTo>
                <a:lnTo>
                  <a:pt x="643467" y="608522"/>
                </a:lnTo>
                <a:cubicBezTo>
                  <a:pt x="643159" y="607753"/>
                  <a:pt x="643159" y="606829"/>
                  <a:pt x="643621" y="606059"/>
                </a:cubicBezTo>
                <a:lnTo>
                  <a:pt x="647007" y="599902"/>
                </a:lnTo>
                <a:cubicBezTo>
                  <a:pt x="647392" y="599209"/>
                  <a:pt x="648008" y="598747"/>
                  <a:pt x="648701" y="598516"/>
                </a:cubicBezTo>
                <a:lnTo>
                  <a:pt x="656552" y="596284"/>
                </a:lnTo>
                <a:cubicBezTo>
                  <a:pt x="656783" y="596207"/>
                  <a:pt x="657090" y="596207"/>
                  <a:pt x="657321" y="596207"/>
                </a:cubicBezTo>
                <a:lnTo>
                  <a:pt x="660708" y="596207"/>
                </a:lnTo>
                <a:cubicBezTo>
                  <a:pt x="661401" y="596207"/>
                  <a:pt x="662093" y="596438"/>
                  <a:pt x="662632" y="596977"/>
                </a:cubicBezTo>
                <a:lnTo>
                  <a:pt x="669944" y="603750"/>
                </a:lnTo>
                <a:lnTo>
                  <a:pt x="682721" y="613756"/>
                </a:lnTo>
                <a:cubicBezTo>
                  <a:pt x="682952" y="613910"/>
                  <a:pt x="683106" y="614064"/>
                  <a:pt x="683260" y="614295"/>
                </a:cubicBezTo>
                <a:lnTo>
                  <a:pt x="689418" y="622762"/>
                </a:lnTo>
                <a:lnTo>
                  <a:pt x="693574" y="631075"/>
                </a:lnTo>
                <a:lnTo>
                  <a:pt x="701040" y="649624"/>
                </a:lnTo>
                <a:lnTo>
                  <a:pt x="705658" y="650779"/>
                </a:lnTo>
                <a:lnTo>
                  <a:pt x="714356" y="648393"/>
                </a:lnTo>
                <a:lnTo>
                  <a:pt x="727287" y="634923"/>
                </a:lnTo>
                <a:cubicBezTo>
                  <a:pt x="727518" y="634692"/>
                  <a:pt x="727826" y="634461"/>
                  <a:pt x="728133" y="634307"/>
                </a:cubicBezTo>
                <a:lnTo>
                  <a:pt x="735446" y="630921"/>
                </a:lnTo>
                <a:lnTo>
                  <a:pt x="738601" y="628611"/>
                </a:lnTo>
                <a:lnTo>
                  <a:pt x="741141" y="625225"/>
                </a:lnTo>
                <a:lnTo>
                  <a:pt x="741141" y="603673"/>
                </a:lnTo>
                <a:lnTo>
                  <a:pt x="741141" y="603673"/>
                </a:lnTo>
                <a:cubicBezTo>
                  <a:pt x="741141" y="603289"/>
                  <a:pt x="741218" y="602904"/>
                  <a:pt x="741372" y="602519"/>
                </a:cubicBezTo>
                <a:lnTo>
                  <a:pt x="744220" y="596361"/>
                </a:lnTo>
                <a:lnTo>
                  <a:pt x="758151" y="570653"/>
                </a:lnTo>
                <a:lnTo>
                  <a:pt x="764232" y="542328"/>
                </a:lnTo>
                <a:lnTo>
                  <a:pt x="765772" y="528551"/>
                </a:lnTo>
                <a:lnTo>
                  <a:pt x="762000" y="516159"/>
                </a:lnTo>
                <a:cubicBezTo>
                  <a:pt x="761923" y="515928"/>
                  <a:pt x="761846" y="515620"/>
                  <a:pt x="761846" y="515312"/>
                </a:cubicBezTo>
                <a:lnTo>
                  <a:pt x="761846" y="509155"/>
                </a:lnTo>
                <a:lnTo>
                  <a:pt x="762462" y="503767"/>
                </a:lnTo>
                <a:cubicBezTo>
                  <a:pt x="762462" y="503536"/>
                  <a:pt x="762539" y="503305"/>
                  <a:pt x="762616" y="503151"/>
                </a:cubicBezTo>
                <a:lnTo>
                  <a:pt x="765079" y="496224"/>
                </a:lnTo>
                <a:lnTo>
                  <a:pt x="757459" y="475904"/>
                </a:lnTo>
                <a:cubicBezTo>
                  <a:pt x="757382" y="475981"/>
                  <a:pt x="757382" y="476058"/>
                  <a:pt x="757305" y="476134"/>
                </a:cubicBezTo>
                <a:lnTo>
                  <a:pt x="753918" y="480060"/>
                </a:lnTo>
                <a:cubicBezTo>
                  <a:pt x="753764" y="480214"/>
                  <a:pt x="753610" y="480368"/>
                  <a:pt x="753456" y="480522"/>
                </a:cubicBezTo>
                <a:lnTo>
                  <a:pt x="751224" y="482215"/>
                </a:lnTo>
                <a:cubicBezTo>
                  <a:pt x="750762" y="482523"/>
                  <a:pt x="750301" y="482754"/>
                  <a:pt x="749762" y="482754"/>
                </a:cubicBezTo>
                <a:lnTo>
                  <a:pt x="742450" y="483293"/>
                </a:lnTo>
                <a:cubicBezTo>
                  <a:pt x="740987" y="483370"/>
                  <a:pt x="739679" y="482369"/>
                  <a:pt x="739448" y="480984"/>
                </a:cubicBezTo>
                <a:lnTo>
                  <a:pt x="737755" y="470824"/>
                </a:lnTo>
                <a:cubicBezTo>
                  <a:pt x="737678" y="470516"/>
                  <a:pt x="737678" y="470208"/>
                  <a:pt x="737755" y="469977"/>
                </a:cubicBezTo>
                <a:lnTo>
                  <a:pt x="737755" y="469977"/>
                </a:lnTo>
                <a:lnTo>
                  <a:pt x="739371" y="459047"/>
                </a:lnTo>
                <a:lnTo>
                  <a:pt x="738832" y="453198"/>
                </a:lnTo>
                <a:lnTo>
                  <a:pt x="737755" y="444654"/>
                </a:lnTo>
                <a:lnTo>
                  <a:pt x="735215" y="439112"/>
                </a:lnTo>
                <a:lnTo>
                  <a:pt x="730827" y="438342"/>
                </a:lnTo>
                <a:lnTo>
                  <a:pt x="726594" y="438804"/>
                </a:lnTo>
                <a:lnTo>
                  <a:pt x="723053" y="440344"/>
                </a:lnTo>
                <a:lnTo>
                  <a:pt x="711816" y="442730"/>
                </a:lnTo>
                <a:cubicBezTo>
                  <a:pt x="711431" y="442807"/>
                  <a:pt x="711046" y="442807"/>
                  <a:pt x="710661" y="442730"/>
                </a:cubicBezTo>
                <a:lnTo>
                  <a:pt x="702964" y="441190"/>
                </a:lnTo>
                <a:lnTo>
                  <a:pt x="700732" y="445270"/>
                </a:lnTo>
                <a:cubicBezTo>
                  <a:pt x="700578" y="445501"/>
                  <a:pt x="700424" y="445732"/>
                  <a:pt x="700270" y="445885"/>
                </a:cubicBezTo>
                <a:lnTo>
                  <a:pt x="697423" y="448733"/>
                </a:lnTo>
                <a:cubicBezTo>
                  <a:pt x="696345" y="449811"/>
                  <a:pt x="694575" y="449811"/>
                  <a:pt x="693420" y="448733"/>
                </a:cubicBezTo>
                <a:lnTo>
                  <a:pt x="692265" y="447579"/>
                </a:lnTo>
                <a:cubicBezTo>
                  <a:pt x="691958" y="447271"/>
                  <a:pt x="691727" y="446809"/>
                  <a:pt x="691573" y="446424"/>
                </a:cubicBezTo>
                <a:lnTo>
                  <a:pt x="689879" y="440805"/>
                </a:lnTo>
                <a:lnTo>
                  <a:pt x="688802" y="438265"/>
                </a:lnTo>
                <a:lnTo>
                  <a:pt x="687724" y="437804"/>
                </a:lnTo>
                <a:lnTo>
                  <a:pt x="683337" y="438265"/>
                </a:lnTo>
                <a:lnTo>
                  <a:pt x="678873" y="438265"/>
                </a:lnTo>
                <a:lnTo>
                  <a:pt x="677257" y="438650"/>
                </a:lnTo>
                <a:lnTo>
                  <a:pt x="668559" y="443038"/>
                </a:lnTo>
                <a:cubicBezTo>
                  <a:pt x="667558" y="443499"/>
                  <a:pt x="666327" y="443422"/>
                  <a:pt x="665480" y="442653"/>
                </a:cubicBezTo>
                <a:lnTo>
                  <a:pt x="655320" y="434186"/>
                </a:lnTo>
                <a:lnTo>
                  <a:pt x="651164" y="431569"/>
                </a:lnTo>
                <a:cubicBezTo>
                  <a:pt x="650933" y="431415"/>
                  <a:pt x="650702" y="431261"/>
                  <a:pt x="650548" y="431030"/>
                </a:cubicBezTo>
                <a:lnTo>
                  <a:pt x="646930" y="426874"/>
                </a:lnTo>
                <a:lnTo>
                  <a:pt x="644852" y="425642"/>
                </a:lnTo>
                <a:lnTo>
                  <a:pt x="635693" y="423487"/>
                </a:lnTo>
                <a:lnTo>
                  <a:pt x="627534" y="422410"/>
                </a:lnTo>
                <a:cubicBezTo>
                  <a:pt x="627303" y="422410"/>
                  <a:pt x="626995" y="422333"/>
                  <a:pt x="626764" y="422179"/>
                </a:cubicBezTo>
                <a:lnTo>
                  <a:pt x="616604" y="417714"/>
                </a:lnTo>
                <a:lnTo>
                  <a:pt x="614526" y="416329"/>
                </a:lnTo>
                <a:cubicBezTo>
                  <a:pt x="614064" y="416021"/>
                  <a:pt x="613679" y="415559"/>
                  <a:pt x="613449" y="415020"/>
                </a:cubicBezTo>
                <a:lnTo>
                  <a:pt x="611216" y="409402"/>
                </a:lnTo>
                <a:cubicBezTo>
                  <a:pt x="611063" y="409017"/>
                  <a:pt x="610985" y="408555"/>
                  <a:pt x="611063" y="408093"/>
                </a:cubicBezTo>
                <a:cubicBezTo>
                  <a:pt x="611140" y="407631"/>
                  <a:pt x="611216" y="407247"/>
                  <a:pt x="611524" y="406862"/>
                </a:cubicBezTo>
                <a:lnTo>
                  <a:pt x="632229" y="374380"/>
                </a:lnTo>
                <a:lnTo>
                  <a:pt x="630382" y="368839"/>
                </a:lnTo>
                <a:cubicBezTo>
                  <a:pt x="630228" y="368454"/>
                  <a:pt x="630228" y="368069"/>
                  <a:pt x="630228" y="367684"/>
                </a:cubicBezTo>
                <a:lnTo>
                  <a:pt x="630228" y="367684"/>
                </a:lnTo>
                <a:lnTo>
                  <a:pt x="630228" y="367684"/>
                </a:lnTo>
                <a:lnTo>
                  <a:pt x="630767" y="362527"/>
                </a:lnTo>
                <a:lnTo>
                  <a:pt x="630074" y="359295"/>
                </a:lnTo>
                <a:lnTo>
                  <a:pt x="627457" y="358140"/>
                </a:lnTo>
                <a:cubicBezTo>
                  <a:pt x="627226" y="358063"/>
                  <a:pt x="627072" y="357909"/>
                  <a:pt x="626918" y="357832"/>
                </a:cubicBezTo>
                <a:lnTo>
                  <a:pt x="624686" y="356139"/>
                </a:lnTo>
                <a:cubicBezTo>
                  <a:pt x="624455" y="355985"/>
                  <a:pt x="624224" y="355754"/>
                  <a:pt x="624070" y="355523"/>
                </a:cubicBezTo>
                <a:lnTo>
                  <a:pt x="613372" y="340360"/>
                </a:lnTo>
                <a:cubicBezTo>
                  <a:pt x="612602" y="339282"/>
                  <a:pt x="612679" y="337897"/>
                  <a:pt x="613526" y="336896"/>
                </a:cubicBezTo>
                <a:lnTo>
                  <a:pt x="626995" y="320810"/>
                </a:lnTo>
                <a:lnTo>
                  <a:pt x="627457" y="302260"/>
                </a:lnTo>
                <a:lnTo>
                  <a:pt x="624147" y="300797"/>
                </a:lnTo>
                <a:cubicBezTo>
                  <a:pt x="623301" y="300413"/>
                  <a:pt x="622685" y="299643"/>
                  <a:pt x="622531" y="298719"/>
                </a:cubicBezTo>
                <a:lnTo>
                  <a:pt x="622069" y="296102"/>
                </a:lnTo>
                <a:lnTo>
                  <a:pt x="618682" y="292177"/>
                </a:lnTo>
                <a:lnTo>
                  <a:pt x="607214" y="274397"/>
                </a:lnTo>
                <a:cubicBezTo>
                  <a:pt x="607060" y="274166"/>
                  <a:pt x="606983" y="273935"/>
                  <a:pt x="606906" y="273704"/>
                </a:cubicBezTo>
                <a:lnTo>
                  <a:pt x="604674" y="266392"/>
                </a:lnTo>
                <a:cubicBezTo>
                  <a:pt x="604520" y="265930"/>
                  <a:pt x="604520" y="265468"/>
                  <a:pt x="604597" y="264930"/>
                </a:cubicBezTo>
                <a:lnTo>
                  <a:pt x="605598" y="260465"/>
                </a:lnTo>
                <a:lnTo>
                  <a:pt x="604751" y="256463"/>
                </a:lnTo>
                <a:lnTo>
                  <a:pt x="578581" y="235758"/>
                </a:lnTo>
                <a:cubicBezTo>
                  <a:pt x="578350" y="235527"/>
                  <a:pt x="578120" y="235296"/>
                  <a:pt x="577889" y="234988"/>
                </a:cubicBezTo>
                <a:lnTo>
                  <a:pt x="574502" y="229370"/>
                </a:lnTo>
                <a:cubicBezTo>
                  <a:pt x="574425" y="229216"/>
                  <a:pt x="574271" y="228985"/>
                  <a:pt x="574271" y="228831"/>
                </a:cubicBezTo>
                <a:lnTo>
                  <a:pt x="572578" y="223751"/>
                </a:lnTo>
                <a:lnTo>
                  <a:pt x="569730" y="211128"/>
                </a:lnTo>
                <a:cubicBezTo>
                  <a:pt x="569653" y="210820"/>
                  <a:pt x="569653" y="210435"/>
                  <a:pt x="569653" y="210127"/>
                </a:cubicBezTo>
                <a:lnTo>
                  <a:pt x="570576" y="204816"/>
                </a:lnTo>
                <a:lnTo>
                  <a:pt x="560724" y="202738"/>
                </a:lnTo>
                <a:lnTo>
                  <a:pt x="554567" y="204662"/>
                </a:lnTo>
                <a:lnTo>
                  <a:pt x="551026" y="207202"/>
                </a:lnTo>
                <a:cubicBezTo>
                  <a:pt x="550333" y="207741"/>
                  <a:pt x="549410" y="207895"/>
                  <a:pt x="548563" y="207587"/>
                </a:cubicBezTo>
                <a:lnTo>
                  <a:pt x="543252" y="205971"/>
                </a:lnTo>
                <a:lnTo>
                  <a:pt x="534555" y="205432"/>
                </a:lnTo>
                <a:cubicBezTo>
                  <a:pt x="534247" y="205432"/>
                  <a:pt x="533939" y="205355"/>
                  <a:pt x="533631" y="205201"/>
                </a:cubicBezTo>
                <a:lnTo>
                  <a:pt x="531938" y="204508"/>
                </a:lnTo>
                <a:lnTo>
                  <a:pt x="530013" y="203662"/>
                </a:lnTo>
                <a:lnTo>
                  <a:pt x="526473" y="203123"/>
                </a:lnTo>
                <a:lnTo>
                  <a:pt x="518468" y="203123"/>
                </a:lnTo>
                <a:lnTo>
                  <a:pt x="506538" y="201430"/>
                </a:lnTo>
                <a:lnTo>
                  <a:pt x="499534" y="201968"/>
                </a:lnTo>
                <a:cubicBezTo>
                  <a:pt x="499072" y="202045"/>
                  <a:pt x="498687" y="201968"/>
                  <a:pt x="498302" y="201815"/>
                </a:cubicBezTo>
                <a:lnTo>
                  <a:pt x="492991" y="199736"/>
                </a:lnTo>
                <a:lnTo>
                  <a:pt x="489296" y="199274"/>
                </a:lnTo>
                <a:lnTo>
                  <a:pt x="487603" y="199582"/>
                </a:lnTo>
                <a:lnTo>
                  <a:pt x="485140" y="201660"/>
                </a:lnTo>
                <a:lnTo>
                  <a:pt x="479983" y="209896"/>
                </a:lnTo>
                <a:lnTo>
                  <a:pt x="476135" y="226830"/>
                </a:lnTo>
                <a:lnTo>
                  <a:pt x="474903" y="230062"/>
                </a:lnTo>
                <a:cubicBezTo>
                  <a:pt x="474441" y="231217"/>
                  <a:pt x="473287" y="231987"/>
                  <a:pt x="472055" y="231833"/>
                </a:cubicBezTo>
                <a:lnTo>
                  <a:pt x="454044" y="230139"/>
                </a:lnTo>
                <a:lnTo>
                  <a:pt x="442037" y="230678"/>
                </a:lnTo>
                <a:lnTo>
                  <a:pt x="442037" y="230678"/>
                </a:lnTo>
                <a:lnTo>
                  <a:pt x="442037" y="230678"/>
                </a:lnTo>
                <a:lnTo>
                  <a:pt x="434186" y="229523"/>
                </a:lnTo>
                <a:lnTo>
                  <a:pt x="429876" y="228292"/>
                </a:lnTo>
                <a:cubicBezTo>
                  <a:pt x="429029" y="228061"/>
                  <a:pt x="428413" y="227445"/>
                  <a:pt x="428029" y="226676"/>
                </a:cubicBezTo>
                <a:lnTo>
                  <a:pt x="426720" y="223597"/>
                </a:lnTo>
                <a:lnTo>
                  <a:pt x="421255" y="220441"/>
                </a:lnTo>
                <a:lnTo>
                  <a:pt x="401012" y="217670"/>
                </a:lnTo>
                <a:lnTo>
                  <a:pt x="393469" y="215900"/>
                </a:lnTo>
                <a:lnTo>
                  <a:pt x="387466" y="213514"/>
                </a:lnTo>
                <a:lnTo>
                  <a:pt x="381462" y="209973"/>
                </a:lnTo>
                <a:cubicBezTo>
                  <a:pt x="381231" y="209819"/>
                  <a:pt x="381077" y="209742"/>
                  <a:pt x="380923" y="209588"/>
                </a:cubicBezTo>
                <a:lnTo>
                  <a:pt x="378075" y="206741"/>
                </a:lnTo>
                <a:cubicBezTo>
                  <a:pt x="377921" y="206587"/>
                  <a:pt x="377767" y="206433"/>
                  <a:pt x="377690" y="206202"/>
                </a:cubicBezTo>
                <a:lnTo>
                  <a:pt x="373226" y="198890"/>
                </a:lnTo>
                <a:cubicBezTo>
                  <a:pt x="372918" y="198428"/>
                  <a:pt x="372841" y="197966"/>
                  <a:pt x="372841" y="197427"/>
                </a:cubicBezTo>
                <a:lnTo>
                  <a:pt x="372841" y="197427"/>
                </a:lnTo>
                <a:lnTo>
                  <a:pt x="372841" y="194733"/>
                </a:lnTo>
                <a:lnTo>
                  <a:pt x="372149" y="193425"/>
                </a:lnTo>
                <a:lnTo>
                  <a:pt x="362835" y="183034"/>
                </a:lnTo>
                <a:lnTo>
                  <a:pt x="354369" y="175645"/>
                </a:lnTo>
                <a:lnTo>
                  <a:pt x="345671" y="171334"/>
                </a:lnTo>
                <a:cubicBezTo>
                  <a:pt x="345517" y="171258"/>
                  <a:pt x="345286" y="171103"/>
                  <a:pt x="345132" y="170950"/>
                </a:cubicBezTo>
                <a:lnTo>
                  <a:pt x="338359" y="165331"/>
                </a:lnTo>
                <a:lnTo>
                  <a:pt x="333202" y="159173"/>
                </a:lnTo>
                <a:lnTo>
                  <a:pt x="286635" y="157018"/>
                </a:lnTo>
                <a:cubicBezTo>
                  <a:pt x="285866" y="157018"/>
                  <a:pt x="285173" y="156633"/>
                  <a:pt x="284711" y="156095"/>
                </a:cubicBezTo>
                <a:cubicBezTo>
                  <a:pt x="284172" y="155556"/>
                  <a:pt x="283941" y="154786"/>
                  <a:pt x="284018" y="154093"/>
                </a:cubicBezTo>
                <a:lnTo>
                  <a:pt x="284557" y="142856"/>
                </a:lnTo>
                <a:cubicBezTo>
                  <a:pt x="284557" y="142394"/>
                  <a:pt x="284711" y="141932"/>
                  <a:pt x="284942" y="141547"/>
                </a:cubicBezTo>
                <a:lnTo>
                  <a:pt x="285712" y="140239"/>
                </a:lnTo>
                <a:lnTo>
                  <a:pt x="288329" y="135698"/>
                </a:lnTo>
                <a:lnTo>
                  <a:pt x="286250" y="123844"/>
                </a:lnTo>
                <a:cubicBezTo>
                  <a:pt x="286174" y="123536"/>
                  <a:pt x="286174" y="123152"/>
                  <a:pt x="286250" y="122844"/>
                </a:cubicBezTo>
                <a:lnTo>
                  <a:pt x="286789" y="119457"/>
                </a:lnTo>
                <a:cubicBezTo>
                  <a:pt x="286866" y="119226"/>
                  <a:pt x="286866" y="118995"/>
                  <a:pt x="286943" y="118841"/>
                </a:cubicBezTo>
                <a:lnTo>
                  <a:pt x="288636" y="114916"/>
                </a:lnTo>
                <a:cubicBezTo>
                  <a:pt x="288790" y="114608"/>
                  <a:pt x="289021" y="114300"/>
                  <a:pt x="289252" y="114069"/>
                </a:cubicBezTo>
                <a:lnTo>
                  <a:pt x="296026" y="107296"/>
                </a:lnTo>
                <a:lnTo>
                  <a:pt x="302568" y="102523"/>
                </a:lnTo>
                <a:lnTo>
                  <a:pt x="312574" y="94057"/>
                </a:lnTo>
                <a:lnTo>
                  <a:pt x="314883" y="88438"/>
                </a:lnTo>
                <a:lnTo>
                  <a:pt x="314883" y="82742"/>
                </a:lnTo>
                <a:lnTo>
                  <a:pt x="312882" y="76816"/>
                </a:lnTo>
                <a:lnTo>
                  <a:pt x="311189" y="74276"/>
                </a:lnTo>
                <a:lnTo>
                  <a:pt x="307186" y="71813"/>
                </a:lnTo>
                <a:cubicBezTo>
                  <a:pt x="306955" y="71659"/>
                  <a:pt x="306724" y="71428"/>
                  <a:pt x="306493" y="71197"/>
                </a:cubicBezTo>
                <a:lnTo>
                  <a:pt x="304030" y="68272"/>
                </a:lnTo>
                <a:lnTo>
                  <a:pt x="302568" y="67579"/>
                </a:lnTo>
                <a:lnTo>
                  <a:pt x="298335" y="66502"/>
                </a:lnTo>
                <a:cubicBezTo>
                  <a:pt x="297796" y="66348"/>
                  <a:pt x="297257" y="66040"/>
                  <a:pt x="296872" y="65578"/>
                </a:cubicBezTo>
                <a:lnTo>
                  <a:pt x="293485" y="61653"/>
                </a:lnTo>
                <a:cubicBezTo>
                  <a:pt x="293101" y="61191"/>
                  <a:pt x="292870" y="60652"/>
                  <a:pt x="292793" y="60036"/>
                </a:cubicBezTo>
                <a:lnTo>
                  <a:pt x="292254" y="53879"/>
                </a:lnTo>
                <a:lnTo>
                  <a:pt x="276783" y="26862"/>
                </a:lnTo>
                <a:lnTo>
                  <a:pt x="273781" y="18550"/>
                </a:lnTo>
                <a:cubicBezTo>
                  <a:pt x="273704" y="18319"/>
                  <a:pt x="273627" y="18165"/>
                  <a:pt x="273627" y="17934"/>
                </a:cubicBezTo>
                <a:lnTo>
                  <a:pt x="271549" y="0"/>
                </a:lnTo>
                <a:cubicBezTo>
                  <a:pt x="271241" y="308"/>
                  <a:pt x="270856" y="462"/>
                  <a:pt x="270472" y="616"/>
                </a:cubicBezTo>
                <a:lnTo>
                  <a:pt x="267239" y="1539"/>
                </a:lnTo>
                <a:lnTo>
                  <a:pt x="264391" y="4387"/>
                </a:lnTo>
                <a:lnTo>
                  <a:pt x="259157" y="12315"/>
                </a:lnTo>
                <a:cubicBezTo>
                  <a:pt x="258849" y="12854"/>
                  <a:pt x="258311" y="13316"/>
                  <a:pt x="257695" y="13470"/>
                </a:cubicBezTo>
                <a:lnTo>
                  <a:pt x="256001" y="14008"/>
                </a:lnTo>
                <a:lnTo>
                  <a:pt x="250536" y="16318"/>
                </a:lnTo>
                <a:cubicBezTo>
                  <a:pt x="250536" y="16471"/>
                  <a:pt x="250459" y="16702"/>
                  <a:pt x="250382" y="16856"/>
                </a:cubicBezTo>
                <a:lnTo>
                  <a:pt x="246457" y="27016"/>
                </a:lnTo>
                <a:lnTo>
                  <a:pt x="243763" y="38485"/>
                </a:lnTo>
                <a:lnTo>
                  <a:pt x="243301" y="45335"/>
                </a:lnTo>
                <a:lnTo>
                  <a:pt x="243840" y="51878"/>
                </a:lnTo>
                <a:lnTo>
                  <a:pt x="250459" y="72967"/>
                </a:lnTo>
                <a:cubicBezTo>
                  <a:pt x="250614" y="73429"/>
                  <a:pt x="250614" y="73968"/>
                  <a:pt x="250536" y="74507"/>
                </a:cubicBezTo>
                <a:lnTo>
                  <a:pt x="250536" y="74507"/>
                </a:lnTo>
                <a:lnTo>
                  <a:pt x="250536" y="74507"/>
                </a:lnTo>
                <a:lnTo>
                  <a:pt x="250075" y="76431"/>
                </a:lnTo>
                <a:lnTo>
                  <a:pt x="249613" y="78355"/>
                </a:lnTo>
                <a:lnTo>
                  <a:pt x="254308" y="99830"/>
                </a:lnTo>
                <a:lnTo>
                  <a:pt x="257541" y="102601"/>
                </a:lnTo>
                <a:cubicBezTo>
                  <a:pt x="257848" y="102831"/>
                  <a:pt x="258079" y="103139"/>
                  <a:pt x="258233" y="103447"/>
                </a:cubicBezTo>
                <a:lnTo>
                  <a:pt x="259927" y="106834"/>
                </a:lnTo>
                <a:cubicBezTo>
                  <a:pt x="260081" y="107065"/>
                  <a:pt x="260158" y="107296"/>
                  <a:pt x="260158" y="107527"/>
                </a:cubicBezTo>
                <a:lnTo>
                  <a:pt x="264622" y="130618"/>
                </a:lnTo>
                <a:lnTo>
                  <a:pt x="265238" y="138853"/>
                </a:lnTo>
                <a:cubicBezTo>
                  <a:pt x="265238" y="139084"/>
                  <a:pt x="265238" y="139238"/>
                  <a:pt x="265238" y="139469"/>
                </a:cubicBezTo>
                <a:lnTo>
                  <a:pt x="261851" y="161405"/>
                </a:lnTo>
                <a:lnTo>
                  <a:pt x="260697" y="166178"/>
                </a:lnTo>
                <a:cubicBezTo>
                  <a:pt x="260620" y="166562"/>
                  <a:pt x="260389" y="166947"/>
                  <a:pt x="260158" y="167255"/>
                </a:cubicBezTo>
                <a:lnTo>
                  <a:pt x="258233" y="169641"/>
                </a:lnTo>
                <a:lnTo>
                  <a:pt x="257695" y="171258"/>
                </a:lnTo>
                <a:lnTo>
                  <a:pt x="260312" y="175183"/>
                </a:lnTo>
                <a:lnTo>
                  <a:pt x="262159" y="178878"/>
                </a:lnTo>
                <a:cubicBezTo>
                  <a:pt x="262390" y="179416"/>
                  <a:pt x="262544" y="179955"/>
                  <a:pt x="262390" y="180494"/>
                </a:cubicBezTo>
                <a:lnTo>
                  <a:pt x="262390" y="180494"/>
                </a:lnTo>
                <a:lnTo>
                  <a:pt x="262390" y="180494"/>
                </a:lnTo>
                <a:lnTo>
                  <a:pt x="262313" y="181264"/>
                </a:lnTo>
                <a:lnTo>
                  <a:pt x="261851" y="184419"/>
                </a:lnTo>
                <a:lnTo>
                  <a:pt x="260081" y="189884"/>
                </a:lnTo>
                <a:lnTo>
                  <a:pt x="259619" y="191193"/>
                </a:lnTo>
                <a:lnTo>
                  <a:pt x="259619" y="203662"/>
                </a:lnTo>
                <a:cubicBezTo>
                  <a:pt x="259619" y="203970"/>
                  <a:pt x="259542" y="204201"/>
                  <a:pt x="259465" y="204432"/>
                </a:cubicBezTo>
                <a:lnTo>
                  <a:pt x="257772" y="210050"/>
                </a:lnTo>
                <a:cubicBezTo>
                  <a:pt x="257541" y="210743"/>
                  <a:pt x="257079" y="211359"/>
                  <a:pt x="256463" y="211667"/>
                </a:cubicBezTo>
                <a:lnTo>
                  <a:pt x="252384" y="213976"/>
                </a:lnTo>
                <a:lnTo>
                  <a:pt x="251614" y="216285"/>
                </a:lnTo>
                <a:cubicBezTo>
                  <a:pt x="251537" y="216593"/>
                  <a:pt x="251383" y="216901"/>
                  <a:pt x="251152" y="217131"/>
                </a:cubicBezTo>
                <a:lnTo>
                  <a:pt x="230140" y="243147"/>
                </a:lnTo>
                <a:lnTo>
                  <a:pt x="228677" y="248381"/>
                </a:lnTo>
                <a:lnTo>
                  <a:pt x="228677" y="262621"/>
                </a:lnTo>
                <a:lnTo>
                  <a:pt x="229139" y="265545"/>
                </a:lnTo>
                <a:lnTo>
                  <a:pt x="232141" y="270087"/>
                </a:lnTo>
                <a:cubicBezTo>
                  <a:pt x="232295" y="270318"/>
                  <a:pt x="232449" y="270625"/>
                  <a:pt x="232526" y="270933"/>
                </a:cubicBezTo>
                <a:lnTo>
                  <a:pt x="233680" y="275398"/>
                </a:lnTo>
                <a:cubicBezTo>
                  <a:pt x="233757" y="275782"/>
                  <a:pt x="233757" y="276167"/>
                  <a:pt x="233757" y="276552"/>
                </a:cubicBezTo>
                <a:lnTo>
                  <a:pt x="233218" y="279939"/>
                </a:lnTo>
                <a:cubicBezTo>
                  <a:pt x="233141" y="280170"/>
                  <a:pt x="233141" y="280401"/>
                  <a:pt x="233064" y="280554"/>
                </a:cubicBezTo>
                <a:lnTo>
                  <a:pt x="228600" y="291253"/>
                </a:lnTo>
                <a:lnTo>
                  <a:pt x="224213" y="306647"/>
                </a:lnTo>
                <a:lnTo>
                  <a:pt x="222058" y="322041"/>
                </a:lnTo>
                <a:cubicBezTo>
                  <a:pt x="222058" y="322195"/>
                  <a:pt x="221904" y="322272"/>
                  <a:pt x="221904" y="322349"/>
                </a:cubicBezTo>
                <a:lnTo>
                  <a:pt x="219287" y="339744"/>
                </a:lnTo>
                <a:lnTo>
                  <a:pt x="223212" y="388312"/>
                </a:lnTo>
                <a:lnTo>
                  <a:pt x="224752" y="395239"/>
                </a:lnTo>
                <a:lnTo>
                  <a:pt x="228369" y="400396"/>
                </a:lnTo>
                <a:lnTo>
                  <a:pt x="232757" y="405861"/>
                </a:lnTo>
                <a:cubicBezTo>
                  <a:pt x="232910" y="406015"/>
                  <a:pt x="232987" y="406169"/>
                  <a:pt x="233064" y="406323"/>
                </a:cubicBezTo>
                <a:lnTo>
                  <a:pt x="235912" y="411942"/>
                </a:lnTo>
                <a:cubicBezTo>
                  <a:pt x="236066" y="412173"/>
                  <a:pt x="236143" y="412481"/>
                  <a:pt x="236220" y="412789"/>
                </a:cubicBezTo>
                <a:lnTo>
                  <a:pt x="238452" y="428567"/>
                </a:lnTo>
                <a:cubicBezTo>
                  <a:pt x="238529" y="429106"/>
                  <a:pt x="238452" y="429722"/>
                  <a:pt x="238221" y="430261"/>
                </a:cubicBezTo>
                <a:lnTo>
                  <a:pt x="233141" y="440421"/>
                </a:lnTo>
                <a:cubicBezTo>
                  <a:pt x="232910" y="440805"/>
                  <a:pt x="232679" y="441113"/>
                  <a:pt x="232295" y="441421"/>
                </a:cubicBezTo>
                <a:lnTo>
                  <a:pt x="223289" y="448194"/>
                </a:lnTo>
                <a:lnTo>
                  <a:pt x="191886" y="463665"/>
                </a:lnTo>
                <a:lnTo>
                  <a:pt x="189038" y="465743"/>
                </a:lnTo>
                <a:lnTo>
                  <a:pt x="187114" y="470593"/>
                </a:lnTo>
                <a:cubicBezTo>
                  <a:pt x="186959" y="470901"/>
                  <a:pt x="186806" y="471209"/>
                  <a:pt x="186575" y="471439"/>
                </a:cubicBezTo>
                <a:lnTo>
                  <a:pt x="171104" y="487988"/>
                </a:lnTo>
                <a:lnTo>
                  <a:pt x="159481" y="510694"/>
                </a:lnTo>
                <a:lnTo>
                  <a:pt x="154170" y="517852"/>
                </a:lnTo>
                <a:cubicBezTo>
                  <a:pt x="154016" y="518083"/>
                  <a:pt x="153786" y="518237"/>
                  <a:pt x="153632" y="518391"/>
                </a:cubicBezTo>
                <a:lnTo>
                  <a:pt x="83897" y="570114"/>
                </a:lnTo>
                <a:lnTo>
                  <a:pt x="69350" y="577119"/>
                </a:lnTo>
                <a:cubicBezTo>
                  <a:pt x="69119" y="577273"/>
                  <a:pt x="68811" y="577350"/>
                  <a:pt x="68580" y="577350"/>
                </a:cubicBezTo>
                <a:lnTo>
                  <a:pt x="53417" y="579582"/>
                </a:lnTo>
                <a:lnTo>
                  <a:pt x="48876" y="580813"/>
                </a:lnTo>
                <a:lnTo>
                  <a:pt x="47106" y="585124"/>
                </a:lnTo>
                <a:lnTo>
                  <a:pt x="46721" y="587433"/>
                </a:lnTo>
                <a:lnTo>
                  <a:pt x="41179" y="601441"/>
                </a:lnTo>
                <a:lnTo>
                  <a:pt x="42257" y="635693"/>
                </a:lnTo>
                <a:lnTo>
                  <a:pt x="43180" y="639464"/>
                </a:lnTo>
                <a:lnTo>
                  <a:pt x="48876" y="645699"/>
                </a:lnTo>
                <a:cubicBezTo>
                  <a:pt x="49030" y="645853"/>
                  <a:pt x="49107" y="646007"/>
                  <a:pt x="49261" y="646238"/>
                </a:cubicBezTo>
                <a:lnTo>
                  <a:pt x="51493" y="650163"/>
                </a:lnTo>
                <a:cubicBezTo>
                  <a:pt x="51647" y="650471"/>
                  <a:pt x="51801" y="650856"/>
                  <a:pt x="51878" y="651241"/>
                </a:cubicBezTo>
                <a:lnTo>
                  <a:pt x="52417" y="655705"/>
                </a:lnTo>
                <a:cubicBezTo>
                  <a:pt x="52493" y="656167"/>
                  <a:pt x="52417" y="656628"/>
                  <a:pt x="52262" y="657013"/>
                </a:cubicBezTo>
                <a:lnTo>
                  <a:pt x="50646" y="661478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3" name="Forma libre: forma 87">
            <a:extLst>
              <a:ext uri="{FF2B5EF4-FFF2-40B4-BE49-F238E27FC236}">
                <a16:creationId xmlns:a16="http://schemas.microsoft.com/office/drawing/2014/main" id="{B6526E75-56D0-8EA3-AA94-74D45D470080}"/>
              </a:ext>
            </a:extLst>
          </p:cNvPr>
          <p:cNvSpPr/>
          <p:nvPr/>
        </p:nvSpPr>
        <p:spPr>
          <a:xfrm>
            <a:off x="9472110" y="2316084"/>
            <a:ext cx="839468" cy="309215"/>
          </a:xfrm>
          <a:custGeom>
            <a:avLst/>
            <a:gdLst>
              <a:gd name="connsiteX0" fmla="*/ 124768 w 1093277"/>
              <a:gd name="connsiteY0" fmla="*/ 89208 h 402705"/>
              <a:gd name="connsiteX1" fmla="*/ 116917 w 1093277"/>
              <a:gd name="connsiteY1" fmla="*/ 103370 h 402705"/>
              <a:gd name="connsiteX2" fmla="*/ 112530 w 1093277"/>
              <a:gd name="connsiteY2" fmla="*/ 119380 h 402705"/>
              <a:gd name="connsiteX3" fmla="*/ 112068 w 1093277"/>
              <a:gd name="connsiteY3" fmla="*/ 120304 h 402705"/>
              <a:gd name="connsiteX4" fmla="*/ 104756 w 1093277"/>
              <a:gd name="connsiteY4" fmla="*/ 129848 h 402705"/>
              <a:gd name="connsiteX5" fmla="*/ 103678 w 1093277"/>
              <a:gd name="connsiteY5" fmla="*/ 130694 h 402705"/>
              <a:gd name="connsiteX6" fmla="*/ 96212 w 1093277"/>
              <a:gd name="connsiteY6" fmla="*/ 134158 h 402705"/>
              <a:gd name="connsiteX7" fmla="*/ 93980 w 1093277"/>
              <a:gd name="connsiteY7" fmla="*/ 139546 h 402705"/>
              <a:gd name="connsiteX8" fmla="*/ 85051 w 1093277"/>
              <a:gd name="connsiteY8" fmla="*/ 211128 h 402705"/>
              <a:gd name="connsiteX9" fmla="*/ 81049 w 1093277"/>
              <a:gd name="connsiteY9" fmla="*/ 225059 h 402705"/>
              <a:gd name="connsiteX10" fmla="*/ 80741 w 1093277"/>
              <a:gd name="connsiteY10" fmla="*/ 225752 h 402705"/>
              <a:gd name="connsiteX11" fmla="*/ 77354 w 1093277"/>
              <a:gd name="connsiteY11" fmla="*/ 231371 h 402705"/>
              <a:gd name="connsiteX12" fmla="*/ 72659 w 1093277"/>
              <a:gd name="connsiteY12" fmla="*/ 237297 h 402705"/>
              <a:gd name="connsiteX13" fmla="*/ 71582 w 1093277"/>
              <a:gd name="connsiteY13" fmla="*/ 238144 h 402705"/>
              <a:gd name="connsiteX14" fmla="*/ 64808 w 1093277"/>
              <a:gd name="connsiteY14" fmla="*/ 240992 h 402705"/>
              <a:gd name="connsiteX15" fmla="*/ 64039 w 1093277"/>
              <a:gd name="connsiteY15" fmla="*/ 241223 h 402705"/>
              <a:gd name="connsiteX16" fmla="*/ 58959 w 1093277"/>
              <a:gd name="connsiteY16" fmla="*/ 241762 h 402705"/>
              <a:gd name="connsiteX17" fmla="*/ 55418 w 1093277"/>
              <a:gd name="connsiteY17" fmla="*/ 242685 h 402705"/>
              <a:gd name="connsiteX18" fmla="*/ 52878 w 1093277"/>
              <a:gd name="connsiteY18" fmla="*/ 244841 h 402705"/>
              <a:gd name="connsiteX19" fmla="*/ 49722 w 1093277"/>
              <a:gd name="connsiteY19" fmla="*/ 249536 h 402705"/>
              <a:gd name="connsiteX20" fmla="*/ 45412 w 1093277"/>
              <a:gd name="connsiteY20" fmla="*/ 253923 h 402705"/>
              <a:gd name="connsiteX21" fmla="*/ 42333 w 1093277"/>
              <a:gd name="connsiteY21" fmla="*/ 256386 h 402705"/>
              <a:gd name="connsiteX22" fmla="*/ 40101 w 1093277"/>
              <a:gd name="connsiteY22" fmla="*/ 257002 h 402705"/>
              <a:gd name="connsiteX23" fmla="*/ 36714 w 1093277"/>
              <a:gd name="connsiteY23" fmla="*/ 256463 h 402705"/>
              <a:gd name="connsiteX24" fmla="*/ 35329 w 1093277"/>
              <a:gd name="connsiteY24" fmla="*/ 255847 h 402705"/>
              <a:gd name="connsiteX25" fmla="*/ 32019 w 1093277"/>
              <a:gd name="connsiteY25" fmla="*/ 252999 h 402705"/>
              <a:gd name="connsiteX26" fmla="*/ 30480 w 1093277"/>
              <a:gd name="connsiteY26" fmla="*/ 252768 h 402705"/>
              <a:gd name="connsiteX27" fmla="*/ 28017 w 1093277"/>
              <a:gd name="connsiteY27" fmla="*/ 254385 h 402705"/>
              <a:gd name="connsiteX28" fmla="*/ 25323 w 1093277"/>
              <a:gd name="connsiteY28" fmla="*/ 257156 h 402705"/>
              <a:gd name="connsiteX29" fmla="*/ 23630 w 1093277"/>
              <a:gd name="connsiteY29" fmla="*/ 260157 h 402705"/>
              <a:gd name="connsiteX30" fmla="*/ 23630 w 1093277"/>
              <a:gd name="connsiteY30" fmla="*/ 264468 h 402705"/>
              <a:gd name="connsiteX31" fmla="*/ 23476 w 1093277"/>
              <a:gd name="connsiteY31" fmla="*/ 265315 h 402705"/>
              <a:gd name="connsiteX32" fmla="*/ 20628 w 1093277"/>
              <a:gd name="connsiteY32" fmla="*/ 274320 h 402705"/>
              <a:gd name="connsiteX33" fmla="*/ 19781 w 1093277"/>
              <a:gd name="connsiteY33" fmla="*/ 275551 h 402705"/>
              <a:gd name="connsiteX34" fmla="*/ 10006 w 1093277"/>
              <a:gd name="connsiteY34" fmla="*/ 284249 h 402705"/>
              <a:gd name="connsiteX35" fmla="*/ 924 w 1093277"/>
              <a:gd name="connsiteY35" fmla="*/ 299258 h 402705"/>
              <a:gd name="connsiteX36" fmla="*/ 0 w 1093277"/>
              <a:gd name="connsiteY36" fmla="*/ 303569 h 402705"/>
              <a:gd name="connsiteX37" fmla="*/ 0 w 1093277"/>
              <a:gd name="connsiteY37" fmla="*/ 306647 h 402705"/>
              <a:gd name="connsiteX38" fmla="*/ 1539 w 1093277"/>
              <a:gd name="connsiteY38" fmla="*/ 315191 h 402705"/>
              <a:gd name="connsiteX39" fmla="*/ 9544 w 1093277"/>
              <a:gd name="connsiteY39" fmla="*/ 328507 h 402705"/>
              <a:gd name="connsiteX40" fmla="*/ 23937 w 1093277"/>
              <a:gd name="connsiteY40" fmla="*/ 343439 h 402705"/>
              <a:gd name="connsiteX41" fmla="*/ 24399 w 1093277"/>
              <a:gd name="connsiteY41" fmla="*/ 344054 h 402705"/>
              <a:gd name="connsiteX42" fmla="*/ 33713 w 1093277"/>
              <a:gd name="connsiteY42" fmla="*/ 361604 h 402705"/>
              <a:gd name="connsiteX43" fmla="*/ 36022 w 1093277"/>
              <a:gd name="connsiteY43" fmla="*/ 363682 h 402705"/>
              <a:gd name="connsiteX44" fmla="*/ 38331 w 1093277"/>
              <a:gd name="connsiteY44" fmla="*/ 365760 h 402705"/>
              <a:gd name="connsiteX45" fmla="*/ 41564 w 1093277"/>
              <a:gd name="connsiteY45" fmla="*/ 367915 h 402705"/>
              <a:gd name="connsiteX46" fmla="*/ 44796 w 1093277"/>
              <a:gd name="connsiteY46" fmla="*/ 370070 h 402705"/>
              <a:gd name="connsiteX47" fmla="*/ 59652 w 1093277"/>
              <a:gd name="connsiteY47" fmla="*/ 377228 h 402705"/>
              <a:gd name="connsiteX48" fmla="*/ 71351 w 1093277"/>
              <a:gd name="connsiteY48" fmla="*/ 385541 h 402705"/>
              <a:gd name="connsiteX49" fmla="*/ 80279 w 1093277"/>
              <a:gd name="connsiteY49" fmla="*/ 387081 h 402705"/>
              <a:gd name="connsiteX50" fmla="*/ 85128 w 1093277"/>
              <a:gd name="connsiteY50" fmla="*/ 387542 h 402705"/>
              <a:gd name="connsiteX51" fmla="*/ 105679 w 1093277"/>
              <a:gd name="connsiteY51" fmla="*/ 372456 h 402705"/>
              <a:gd name="connsiteX52" fmla="*/ 106680 w 1093277"/>
              <a:gd name="connsiteY52" fmla="*/ 371994 h 402705"/>
              <a:gd name="connsiteX53" fmla="*/ 127231 w 1093277"/>
              <a:gd name="connsiteY53" fmla="*/ 366991 h 402705"/>
              <a:gd name="connsiteX54" fmla="*/ 148321 w 1093277"/>
              <a:gd name="connsiteY54" fmla="*/ 356986 h 402705"/>
              <a:gd name="connsiteX55" fmla="*/ 148936 w 1093277"/>
              <a:gd name="connsiteY55" fmla="*/ 356755 h 402705"/>
              <a:gd name="connsiteX56" fmla="*/ 156787 w 1093277"/>
              <a:gd name="connsiteY56" fmla="*/ 355061 h 402705"/>
              <a:gd name="connsiteX57" fmla="*/ 157403 w 1093277"/>
              <a:gd name="connsiteY57" fmla="*/ 354984 h 402705"/>
              <a:gd name="connsiteX58" fmla="*/ 165254 w 1093277"/>
              <a:gd name="connsiteY58" fmla="*/ 354984 h 402705"/>
              <a:gd name="connsiteX59" fmla="*/ 172258 w 1093277"/>
              <a:gd name="connsiteY59" fmla="*/ 355523 h 402705"/>
              <a:gd name="connsiteX60" fmla="*/ 183265 w 1093277"/>
              <a:gd name="connsiteY60" fmla="*/ 354984 h 402705"/>
              <a:gd name="connsiteX61" fmla="*/ 223905 w 1093277"/>
              <a:gd name="connsiteY61" fmla="*/ 339975 h 402705"/>
              <a:gd name="connsiteX62" fmla="*/ 233834 w 1093277"/>
              <a:gd name="connsiteY62" fmla="*/ 337589 h 402705"/>
              <a:gd name="connsiteX63" fmla="*/ 234450 w 1093277"/>
              <a:gd name="connsiteY63" fmla="*/ 337512 h 402705"/>
              <a:gd name="connsiteX64" fmla="*/ 262621 w 1093277"/>
              <a:gd name="connsiteY64" fmla="*/ 337512 h 402705"/>
              <a:gd name="connsiteX65" fmla="*/ 270548 w 1093277"/>
              <a:gd name="connsiteY65" fmla="*/ 334356 h 402705"/>
              <a:gd name="connsiteX66" fmla="*/ 271318 w 1093277"/>
              <a:gd name="connsiteY66" fmla="*/ 334202 h 402705"/>
              <a:gd name="connsiteX67" fmla="*/ 276937 w 1093277"/>
              <a:gd name="connsiteY67" fmla="*/ 333664 h 402705"/>
              <a:gd name="connsiteX68" fmla="*/ 278015 w 1093277"/>
              <a:gd name="connsiteY68" fmla="*/ 333741 h 402705"/>
              <a:gd name="connsiteX69" fmla="*/ 281940 w 1093277"/>
              <a:gd name="connsiteY69" fmla="*/ 334895 h 402705"/>
              <a:gd name="connsiteX70" fmla="*/ 292177 w 1093277"/>
              <a:gd name="connsiteY70" fmla="*/ 339975 h 402705"/>
              <a:gd name="connsiteX71" fmla="*/ 296795 w 1093277"/>
              <a:gd name="connsiteY71" fmla="*/ 340899 h 402705"/>
              <a:gd name="connsiteX72" fmla="*/ 307417 w 1093277"/>
              <a:gd name="connsiteY72" fmla="*/ 338205 h 402705"/>
              <a:gd name="connsiteX73" fmla="*/ 308110 w 1093277"/>
              <a:gd name="connsiteY73" fmla="*/ 338128 h 402705"/>
              <a:gd name="connsiteX74" fmla="*/ 314883 w 1093277"/>
              <a:gd name="connsiteY74" fmla="*/ 338128 h 402705"/>
              <a:gd name="connsiteX75" fmla="*/ 323350 w 1093277"/>
              <a:gd name="connsiteY75" fmla="*/ 339206 h 402705"/>
              <a:gd name="connsiteX76" fmla="*/ 332201 w 1093277"/>
              <a:gd name="connsiteY76" fmla="*/ 338128 h 402705"/>
              <a:gd name="connsiteX77" fmla="*/ 357678 w 1093277"/>
              <a:gd name="connsiteY77" fmla="*/ 328122 h 402705"/>
              <a:gd name="connsiteX78" fmla="*/ 358294 w 1093277"/>
              <a:gd name="connsiteY78" fmla="*/ 327968 h 402705"/>
              <a:gd name="connsiteX79" fmla="*/ 365606 w 1093277"/>
              <a:gd name="connsiteY79" fmla="*/ 326813 h 402705"/>
              <a:gd name="connsiteX80" fmla="*/ 377228 w 1093277"/>
              <a:gd name="connsiteY80" fmla="*/ 326813 h 402705"/>
              <a:gd name="connsiteX81" fmla="*/ 390159 w 1093277"/>
              <a:gd name="connsiteY81" fmla="*/ 320887 h 402705"/>
              <a:gd name="connsiteX82" fmla="*/ 398857 w 1093277"/>
              <a:gd name="connsiteY82" fmla="*/ 315422 h 402705"/>
              <a:gd name="connsiteX83" fmla="*/ 399627 w 1093277"/>
              <a:gd name="connsiteY83" fmla="*/ 315114 h 402705"/>
              <a:gd name="connsiteX84" fmla="*/ 404091 w 1093277"/>
              <a:gd name="connsiteY84" fmla="*/ 313959 h 402705"/>
              <a:gd name="connsiteX85" fmla="*/ 405476 w 1093277"/>
              <a:gd name="connsiteY85" fmla="*/ 313959 h 402705"/>
              <a:gd name="connsiteX86" fmla="*/ 409402 w 1093277"/>
              <a:gd name="connsiteY86" fmla="*/ 314960 h 402705"/>
              <a:gd name="connsiteX87" fmla="*/ 415020 w 1093277"/>
              <a:gd name="connsiteY87" fmla="*/ 313959 h 402705"/>
              <a:gd name="connsiteX88" fmla="*/ 415790 w 1093277"/>
              <a:gd name="connsiteY88" fmla="*/ 313959 h 402705"/>
              <a:gd name="connsiteX89" fmla="*/ 415790 w 1093277"/>
              <a:gd name="connsiteY89" fmla="*/ 313959 h 402705"/>
              <a:gd name="connsiteX90" fmla="*/ 415790 w 1093277"/>
              <a:gd name="connsiteY90" fmla="*/ 313959 h 402705"/>
              <a:gd name="connsiteX91" fmla="*/ 420947 w 1093277"/>
              <a:gd name="connsiteY91" fmla="*/ 314421 h 402705"/>
              <a:gd name="connsiteX92" fmla="*/ 427413 w 1093277"/>
              <a:gd name="connsiteY92" fmla="*/ 309957 h 402705"/>
              <a:gd name="connsiteX93" fmla="*/ 429491 w 1093277"/>
              <a:gd name="connsiteY93" fmla="*/ 309495 h 402705"/>
              <a:gd name="connsiteX94" fmla="*/ 442422 w 1093277"/>
              <a:gd name="connsiteY94" fmla="*/ 311727 h 402705"/>
              <a:gd name="connsiteX95" fmla="*/ 454429 w 1093277"/>
              <a:gd name="connsiteY95" fmla="*/ 316268 h 402705"/>
              <a:gd name="connsiteX96" fmla="*/ 463127 w 1093277"/>
              <a:gd name="connsiteY96" fmla="*/ 317346 h 402705"/>
              <a:gd name="connsiteX97" fmla="*/ 482908 w 1093277"/>
              <a:gd name="connsiteY97" fmla="*/ 316730 h 402705"/>
              <a:gd name="connsiteX98" fmla="*/ 483524 w 1093277"/>
              <a:gd name="connsiteY98" fmla="*/ 316807 h 402705"/>
              <a:gd name="connsiteX99" fmla="*/ 495916 w 1093277"/>
              <a:gd name="connsiteY99" fmla="*/ 319039 h 402705"/>
              <a:gd name="connsiteX100" fmla="*/ 523548 w 1093277"/>
              <a:gd name="connsiteY100" fmla="*/ 329122 h 402705"/>
              <a:gd name="connsiteX101" fmla="*/ 559108 w 1093277"/>
              <a:gd name="connsiteY101" fmla="*/ 331354 h 402705"/>
              <a:gd name="connsiteX102" fmla="*/ 562341 w 1093277"/>
              <a:gd name="connsiteY102" fmla="*/ 331354 h 402705"/>
              <a:gd name="connsiteX103" fmla="*/ 570268 w 1093277"/>
              <a:gd name="connsiteY103" fmla="*/ 328199 h 402705"/>
              <a:gd name="connsiteX104" fmla="*/ 578581 w 1093277"/>
              <a:gd name="connsiteY104" fmla="*/ 326351 h 402705"/>
              <a:gd name="connsiteX105" fmla="*/ 586663 w 1093277"/>
              <a:gd name="connsiteY105" fmla="*/ 325197 h 402705"/>
              <a:gd name="connsiteX106" fmla="*/ 586663 w 1093277"/>
              <a:gd name="connsiteY106" fmla="*/ 325197 h 402705"/>
              <a:gd name="connsiteX107" fmla="*/ 586663 w 1093277"/>
              <a:gd name="connsiteY107" fmla="*/ 325197 h 402705"/>
              <a:gd name="connsiteX108" fmla="*/ 587510 w 1093277"/>
              <a:gd name="connsiteY108" fmla="*/ 325197 h 402705"/>
              <a:gd name="connsiteX109" fmla="*/ 594283 w 1093277"/>
              <a:gd name="connsiteY109" fmla="*/ 326351 h 402705"/>
              <a:gd name="connsiteX110" fmla="*/ 594899 w 1093277"/>
              <a:gd name="connsiteY110" fmla="*/ 326505 h 402705"/>
              <a:gd name="connsiteX111" fmla="*/ 609523 w 1093277"/>
              <a:gd name="connsiteY111" fmla="*/ 332663 h 402705"/>
              <a:gd name="connsiteX112" fmla="*/ 610139 w 1093277"/>
              <a:gd name="connsiteY112" fmla="*/ 332971 h 402705"/>
              <a:gd name="connsiteX113" fmla="*/ 611601 w 1093277"/>
              <a:gd name="connsiteY113" fmla="*/ 334125 h 402705"/>
              <a:gd name="connsiteX114" fmla="*/ 631459 w 1093277"/>
              <a:gd name="connsiteY114" fmla="*/ 334125 h 402705"/>
              <a:gd name="connsiteX115" fmla="*/ 660246 w 1093277"/>
              <a:gd name="connsiteY115" fmla="*/ 329122 h 402705"/>
              <a:gd name="connsiteX116" fmla="*/ 680181 w 1093277"/>
              <a:gd name="connsiteY116" fmla="*/ 327429 h 402705"/>
              <a:gd name="connsiteX117" fmla="*/ 694113 w 1093277"/>
              <a:gd name="connsiteY117" fmla="*/ 327968 h 402705"/>
              <a:gd name="connsiteX118" fmla="*/ 701579 w 1093277"/>
              <a:gd name="connsiteY118" fmla="*/ 325813 h 402705"/>
              <a:gd name="connsiteX119" fmla="*/ 716819 w 1093277"/>
              <a:gd name="connsiteY119" fmla="*/ 318116 h 402705"/>
              <a:gd name="connsiteX120" fmla="*/ 743527 w 1093277"/>
              <a:gd name="connsiteY120" fmla="*/ 308418 h 402705"/>
              <a:gd name="connsiteX121" fmla="*/ 744143 w 1093277"/>
              <a:gd name="connsiteY121" fmla="*/ 308264 h 402705"/>
              <a:gd name="connsiteX122" fmla="*/ 753687 w 1093277"/>
              <a:gd name="connsiteY122" fmla="*/ 307109 h 402705"/>
              <a:gd name="connsiteX123" fmla="*/ 762077 w 1093277"/>
              <a:gd name="connsiteY123" fmla="*/ 307648 h 402705"/>
              <a:gd name="connsiteX124" fmla="*/ 762770 w 1093277"/>
              <a:gd name="connsiteY124" fmla="*/ 307802 h 402705"/>
              <a:gd name="connsiteX125" fmla="*/ 774315 w 1093277"/>
              <a:gd name="connsiteY125" fmla="*/ 311650 h 402705"/>
              <a:gd name="connsiteX126" fmla="*/ 779626 w 1093277"/>
              <a:gd name="connsiteY126" fmla="*/ 312189 h 402705"/>
              <a:gd name="connsiteX127" fmla="*/ 789478 w 1093277"/>
              <a:gd name="connsiteY127" fmla="*/ 312189 h 402705"/>
              <a:gd name="connsiteX128" fmla="*/ 799869 w 1093277"/>
              <a:gd name="connsiteY128" fmla="*/ 311111 h 402705"/>
              <a:gd name="connsiteX129" fmla="*/ 813570 w 1093277"/>
              <a:gd name="connsiteY129" fmla="*/ 310496 h 402705"/>
              <a:gd name="connsiteX130" fmla="*/ 823576 w 1093277"/>
              <a:gd name="connsiteY130" fmla="*/ 311650 h 402705"/>
              <a:gd name="connsiteX131" fmla="*/ 828887 w 1093277"/>
              <a:gd name="connsiteY131" fmla="*/ 312805 h 402705"/>
              <a:gd name="connsiteX132" fmla="*/ 829425 w 1093277"/>
              <a:gd name="connsiteY132" fmla="*/ 312959 h 402705"/>
              <a:gd name="connsiteX133" fmla="*/ 841818 w 1093277"/>
              <a:gd name="connsiteY133" fmla="*/ 318577 h 402705"/>
              <a:gd name="connsiteX134" fmla="*/ 842433 w 1093277"/>
              <a:gd name="connsiteY134" fmla="*/ 318962 h 402705"/>
              <a:gd name="connsiteX135" fmla="*/ 845820 w 1093277"/>
              <a:gd name="connsiteY135" fmla="*/ 321810 h 402705"/>
              <a:gd name="connsiteX136" fmla="*/ 846282 w 1093277"/>
              <a:gd name="connsiteY136" fmla="*/ 322349 h 402705"/>
              <a:gd name="connsiteX137" fmla="*/ 850823 w 1093277"/>
              <a:gd name="connsiteY137" fmla="*/ 328507 h 402705"/>
              <a:gd name="connsiteX138" fmla="*/ 853055 w 1093277"/>
              <a:gd name="connsiteY138" fmla="*/ 330739 h 402705"/>
              <a:gd name="connsiteX139" fmla="*/ 863985 w 1093277"/>
              <a:gd name="connsiteY139" fmla="*/ 337358 h 402705"/>
              <a:gd name="connsiteX140" fmla="*/ 864524 w 1093277"/>
              <a:gd name="connsiteY140" fmla="*/ 337743 h 402705"/>
              <a:gd name="connsiteX141" fmla="*/ 867372 w 1093277"/>
              <a:gd name="connsiteY141" fmla="*/ 340591 h 402705"/>
              <a:gd name="connsiteX142" fmla="*/ 867833 w 1093277"/>
              <a:gd name="connsiteY142" fmla="*/ 341207 h 402705"/>
              <a:gd name="connsiteX143" fmla="*/ 870065 w 1093277"/>
              <a:gd name="connsiteY143" fmla="*/ 345132 h 402705"/>
              <a:gd name="connsiteX144" fmla="*/ 873375 w 1093277"/>
              <a:gd name="connsiteY144" fmla="*/ 353291 h 402705"/>
              <a:gd name="connsiteX145" fmla="*/ 876993 w 1093277"/>
              <a:gd name="connsiteY145" fmla="*/ 356447 h 402705"/>
              <a:gd name="connsiteX146" fmla="*/ 901854 w 1093277"/>
              <a:gd name="connsiteY146" fmla="*/ 365837 h 402705"/>
              <a:gd name="connsiteX147" fmla="*/ 909474 w 1093277"/>
              <a:gd name="connsiteY147" fmla="*/ 369916 h 402705"/>
              <a:gd name="connsiteX148" fmla="*/ 918941 w 1093277"/>
              <a:gd name="connsiteY148" fmla="*/ 377536 h 402705"/>
              <a:gd name="connsiteX149" fmla="*/ 922174 w 1093277"/>
              <a:gd name="connsiteY149" fmla="*/ 381308 h 402705"/>
              <a:gd name="connsiteX150" fmla="*/ 922713 w 1093277"/>
              <a:gd name="connsiteY150" fmla="*/ 382308 h 402705"/>
              <a:gd name="connsiteX151" fmla="*/ 923867 w 1093277"/>
              <a:gd name="connsiteY151" fmla="*/ 386234 h 402705"/>
              <a:gd name="connsiteX152" fmla="*/ 924483 w 1093277"/>
              <a:gd name="connsiteY152" fmla="*/ 392084 h 402705"/>
              <a:gd name="connsiteX153" fmla="*/ 929717 w 1093277"/>
              <a:gd name="connsiteY153" fmla="*/ 398703 h 402705"/>
              <a:gd name="connsiteX154" fmla="*/ 939415 w 1093277"/>
              <a:gd name="connsiteY154" fmla="*/ 402706 h 402705"/>
              <a:gd name="connsiteX155" fmla="*/ 941570 w 1093277"/>
              <a:gd name="connsiteY155" fmla="*/ 400319 h 402705"/>
              <a:gd name="connsiteX156" fmla="*/ 942263 w 1093277"/>
              <a:gd name="connsiteY156" fmla="*/ 399704 h 402705"/>
              <a:gd name="connsiteX157" fmla="*/ 953501 w 1093277"/>
              <a:gd name="connsiteY157" fmla="*/ 392930 h 402705"/>
              <a:gd name="connsiteX158" fmla="*/ 954270 w 1093277"/>
              <a:gd name="connsiteY158" fmla="*/ 392622 h 402705"/>
              <a:gd name="connsiteX159" fmla="*/ 966046 w 1093277"/>
              <a:gd name="connsiteY159" fmla="*/ 389774 h 402705"/>
              <a:gd name="connsiteX160" fmla="*/ 966816 w 1093277"/>
              <a:gd name="connsiteY160" fmla="*/ 389698 h 402705"/>
              <a:gd name="connsiteX161" fmla="*/ 1046942 w 1093277"/>
              <a:gd name="connsiteY161" fmla="*/ 392468 h 402705"/>
              <a:gd name="connsiteX162" fmla="*/ 1061335 w 1093277"/>
              <a:gd name="connsiteY162" fmla="*/ 389774 h 402705"/>
              <a:gd name="connsiteX163" fmla="*/ 1070956 w 1093277"/>
              <a:gd name="connsiteY163" fmla="*/ 383925 h 402705"/>
              <a:gd name="connsiteX164" fmla="*/ 1093277 w 1093277"/>
              <a:gd name="connsiteY164" fmla="*/ 370301 h 402705"/>
              <a:gd name="connsiteX165" fmla="*/ 996680 w 1093277"/>
              <a:gd name="connsiteY165" fmla="*/ 248535 h 402705"/>
              <a:gd name="connsiteX166" fmla="*/ 967971 w 1093277"/>
              <a:gd name="connsiteY166" fmla="*/ 211975 h 402705"/>
              <a:gd name="connsiteX167" fmla="*/ 847051 w 1093277"/>
              <a:gd name="connsiteY167" fmla="*/ 58420 h 402705"/>
              <a:gd name="connsiteX168" fmla="*/ 835506 w 1093277"/>
              <a:gd name="connsiteY168" fmla="*/ 48568 h 402705"/>
              <a:gd name="connsiteX169" fmla="*/ 825885 w 1093277"/>
              <a:gd name="connsiteY169" fmla="*/ 46028 h 402705"/>
              <a:gd name="connsiteX170" fmla="*/ 812261 w 1093277"/>
              <a:gd name="connsiteY170" fmla="*/ 46567 h 402705"/>
              <a:gd name="connsiteX171" fmla="*/ 799176 w 1093277"/>
              <a:gd name="connsiteY171" fmla="*/ 49799 h 402705"/>
              <a:gd name="connsiteX172" fmla="*/ 778164 w 1093277"/>
              <a:gd name="connsiteY172" fmla="*/ 61961 h 402705"/>
              <a:gd name="connsiteX173" fmla="*/ 776624 w 1093277"/>
              <a:gd name="connsiteY173" fmla="*/ 62346 h 402705"/>
              <a:gd name="connsiteX174" fmla="*/ 764848 w 1093277"/>
              <a:gd name="connsiteY174" fmla="*/ 61807 h 402705"/>
              <a:gd name="connsiteX175" fmla="*/ 763770 w 1093277"/>
              <a:gd name="connsiteY175" fmla="*/ 61499 h 402705"/>
              <a:gd name="connsiteX176" fmla="*/ 724362 w 1093277"/>
              <a:gd name="connsiteY176" fmla="*/ 42410 h 402705"/>
              <a:gd name="connsiteX177" fmla="*/ 719128 w 1093277"/>
              <a:gd name="connsiteY177" fmla="*/ 40871 h 402705"/>
              <a:gd name="connsiteX178" fmla="*/ 717665 w 1093277"/>
              <a:gd name="connsiteY178" fmla="*/ 39870 h 402705"/>
              <a:gd name="connsiteX179" fmla="*/ 714587 w 1093277"/>
              <a:gd name="connsiteY179" fmla="*/ 35791 h 402705"/>
              <a:gd name="connsiteX180" fmla="*/ 713817 w 1093277"/>
              <a:gd name="connsiteY180" fmla="*/ 35252 h 402705"/>
              <a:gd name="connsiteX181" fmla="*/ 711508 w 1093277"/>
              <a:gd name="connsiteY181" fmla="*/ 34867 h 402705"/>
              <a:gd name="connsiteX182" fmla="*/ 702964 w 1093277"/>
              <a:gd name="connsiteY182" fmla="*/ 36484 h 402705"/>
              <a:gd name="connsiteX183" fmla="*/ 702041 w 1093277"/>
              <a:gd name="connsiteY183" fmla="*/ 36484 h 402705"/>
              <a:gd name="connsiteX184" fmla="*/ 691804 w 1093277"/>
              <a:gd name="connsiteY184" fmla="*/ 34790 h 402705"/>
              <a:gd name="connsiteX185" fmla="*/ 690726 w 1093277"/>
              <a:gd name="connsiteY185" fmla="*/ 34328 h 402705"/>
              <a:gd name="connsiteX186" fmla="*/ 687339 w 1093277"/>
              <a:gd name="connsiteY186" fmla="*/ 32096 h 402705"/>
              <a:gd name="connsiteX187" fmla="*/ 686647 w 1093277"/>
              <a:gd name="connsiteY187" fmla="*/ 31481 h 402705"/>
              <a:gd name="connsiteX188" fmla="*/ 667712 w 1093277"/>
              <a:gd name="connsiteY188" fmla="*/ 7004 h 402705"/>
              <a:gd name="connsiteX189" fmla="*/ 666173 w 1093277"/>
              <a:gd name="connsiteY189" fmla="*/ 5773 h 402705"/>
              <a:gd name="connsiteX190" fmla="*/ 661247 w 1093277"/>
              <a:gd name="connsiteY190" fmla="*/ 6696 h 402705"/>
              <a:gd name="connsiteX191" fmla="*/ 650933 w 1093277"/>
              <a:gd name="connsiteY191" fmla="*/ 10006 h 402705"/>
              <a:gd name="connsiteX192" fmla="*/ 650086 w 1093277"/>
              <a:gd name="connsiteY192" fmla="*/ 10160 h 402705"/>
              <a:gd name="connsiteX193" fmla="*/ 643929 w 1093277"/>
              <a:gd name="connsiteY193" fmla="*/ 10160 h 402705"/>
              <a:gd name="connsiteX194" fmla="*/ 643313 w 1093277"/>
              <a:gd name="connsiteY194" fmla="*/ 10083 h 402705"/>
              <a:gd name="connsiteX195" fmla="*/ 630382 w 1093277"/>
              <a:gd name="connsiteY195" fmla="*/ 7235 h 402705"/>
              <a:gd name="connsiteX196" fmla="*/ 626687 w 1093277"/>
              <a:gd name="connsiteY196" fmla="*/ 6004 h 402705"/>
              <a:gd name="connsiteX197" fmla="*/ 625841 w 1093277"/>
              <a:gd name="connsiteY197" fmla="*/ 5542 h 402705"/>
              <a:gd name="connsiteX198" fmla="*/ 618836 w 1093277"/>
              <a:gd name="connsiteY198" fmla="*/ 0 h 402705"/>
              <a:gd name="connsiteX199" fmla="*/ 608599 w 1093277"/>
              <a:gd name="connsiteY199" fmla="*/ 539 h 402705"/>
              <a:gd name="connsiteX200" fmla="*/ 586586 w 1093277"/>
              <a:gd name="connsiteY200" fmla="*/ 5542 h 402705"/>
              <a:gd name="connsiteX201" fmla="*/ 569653 w 1093277"/>
              <a:gd name="connsiteY201" fmla="*/ 7235 h 402705"/>
              <a:gd name="connsiteX202" fmla="*/ 555875 w 1093277"/>
              <a:gd name="connsiteY202" fmla="*/ 11622 h 402705"/>
              <a:gd name="connsiteX203" fmla="*/ 555182 w 1093277"/>
              <a:gd name="connsiteY203" fmla="*/ 11776 h 402705"/>
              <a:gd name="connsiteX204" fmla="*/ 547870 w 1093277"/>
              <a:gd name="connsiteY204" fmla="*/ 12315 h 402705"/>
              <a:gd name="connsiteX205" fmla="*/ 545946 w 1093277"/>
              <a:gd name="connsiteY205" fmla="*/ 13316 h 402705"/>
              <a:gd name="connsiteX206" fmla="*/ 544637 w 1093277"/>
              <a:gd name="connsiteY206" fmla="*/ 16318 h 402705"/>
              <a:gd name="connsiteX207" fmla="*/ 544253 w 1093277"/>
              <a:gd name="connsiteY207" fmla="*/ 16933 h 402705"/>
              <a:gd name="connsiteX208" fmla="*/ 540327 w 1093277"/>
              <a:gd name="connsiteY208" fmla="*/ 22013 h 402705"/>
              <a:gd name="connsiteX209" fmla="*/ 539789 w 1093277"/>
              <a:gd name="connsiteY209" fmla="*/ 22552 h 402705"/>
              <a:gd name="connsiteX210" fmla="*/ 524010 w 1093277"/>
              <a:gd name="connsiteY210" fmla="*/ 34328 h 402705"/>
              <a:gd name="connsiteX211" fmla="*/ 523240 w 1093277"/>
              <a:gd name="connsiteY211" fmla="*/ 34713 h 402705"/>
              <a:gd name="connsiteX212" fmla="*/ 504151 w 1093277"/>
              <a:gd name="connsiteY212" fmla="*/ 41487 h 402705"/>
              <a:gd name="connsiteX213" fmla="*/ 503613 w 1093277"/>
              <a:gd name="connsiteY213" fmla="*/ 41641 h 402705"/>
              <a:gd name="connsiteX214" fmla="*/ 483370 w 1093277"/>
              <a:gd name="connsiteY214" fmla="*/ 44488 h 402705"/>
              <a:gd name="connsiteX215" fmla="*/ 482600 w 1093277"/>
              <a:gd name="connsiteY215" fmla="*/ 44488 h 402705"/>
              <a:gd name="connsiteX216" fmla="*/ 456661 w 1093277"/>
              <a:gd name="connsiteY216" fmla="*/ 41256 h 402705"/>
              <a:gd name="connsiteX217" fmla="*/ 454506 w 1093277"/>
              <a:gd name="connsiteY217" fmla="*/ 42718 h 402705"/>
              <a:gd name="connsiteX218" fmla="*/ 451350 w 1093277"/>
              <a:gd name="connsiteY218" fmla="*/ 46336 h 402705"/>
              <a:gd name="connsiteX219" fmla="*/ 450888 w 1093277"/>
              <a:gd name="connsiteY219" fmla="*/ 46721 h 402705"/>
              <a:gd name="connsiteX220" fmla="*/ 446347 w 1093277"/>
              <a:gd name="connsiteY220" fmla="*/ 50107 h 402705"/>
              <a:gd name="connsiteX221" fmla="*/ 445347 w 1093277"/>
              <a:gd name="connsiteY221" fmla="*/ 50569 h 402705"/>
              <a:gd name="connsiteX222" fmla="*/ 438573 w 1093277"/>
              <a:gd name="connsiteY222" fmla="*/ 52262 h 402705"/>
              <a:gd name="connsiteX223" fmla="*/ 437496 w 1093277"/>
              <a:gd name="connsiteY223" fmla="*/ 52339 h 402705"/>
              <a:gd name="connsiteX224" fmla="*/ 433570 w 1093277"/>
              <a:gd name="connsiteY224" fmla="*/ 51800 h 402705"/>
              <a:gd name="connsiteX225" fmla="*/ 431954 w 1093277"/>
              <a:gd name="connsiteY225" fmla="*/ 51031 h 402705"/>
              <a:gd name="connsiteX226" fmla="*/ 429491 w 1093277"/>
              <a:gd name="connsiteY226" fmla="*/ 48568 h 402705"/>
              <a:gd name="connsiteX227" fmla="*/ 426027 w 1093277"/>
              <a:gd name="connsiteY227" fmla="*/ 46797 h 402705"/>
              <a:gd name="connsiteX228" fmla="*/ 408093 w 1093277"/>
              <a:gd name="connsiteY228" fmla="*/ 46797 h 402705"/>
              <a:gd name="connsiteX229" fmla="*/ 406939 w 1093277"/>
              <a:gd name="connsiteY229" fmla="*/ 46567 h 402705"/>
              <a:gd name="connsiteX230" fmla="*/ 401859 w 1093277"/>
              <a:gd name="connsiteY230" fmla="*/ 44334 h 402705"/>
              <a:gd name="connsiteX231" fmla="*/ 400396 w 1093277"/>
              <a:gd name="connsiteY231" fmla="*/ 42872 h 402705"/>
              <a:gd name="connsiteX232" fmla="*/ 398703 w 1093277"/>
              <a:gd name="connsiteY232" fmla="*/ 38947 h 402705"/>
              <a:gd name="connsiteX233" fmla="*/ 398472 w 1093277"/>
              <a:gd name="connsiteY233" fmla="*/ 38177 h 402705"/>
              <a:gd name="connsiteX234" fmla="*/ 397471 w 1093277"/>
              <a:gd name="connsiteY234" fmla="*/ 29941 h 402705"/>
              <a:gd name="connsiteX235" fmla="*/ 395778 w 1093277"/>
              <a:gd name="connsiteY235" fmla="*/ 28787 h 402705"/>
              <a:gd name="connsiteX236" fmla="*/ 391237 w 1093277"/>
              <a:gd name="connsiteY236" fmla="*/ 28325 h 402705"/>
              <a:gd name="connsiteX237" fmla="*/ 375843 w 1093277"/>
              <a:gd name="connsiteY237" fmla="*/ 31096 h 402705"/>
              <a:gd name="connsiteX238" fmla="*/ 375073 w 1093277"/>
              <a:gd name="connsiteY238" fmla="*/ 31096 h 402705"/>
              <a:gd name="connsiteX239" fmla="*/ 368916 w 1093277"/>
              <a:gd name="connsiteY239" fmla="*/ 30557 h 402705"/>
              <a:gd name="connsiteX240" fmla="*/ 356062 w 1093277"/>
              <a:gd name="connsiteY240" fmla="*/ 27093 h 402705"/>
              <a:gd name="connsiteX241" fmla="*/ 350751 w 1093277"/>
              <a:gd name="connsiteY241" fmla="*/ 26631 h 402705"/>
              <a:gd name="connsiteX242" fmla="*/ 345825 w 1093277"/>
              <a:gd name="connsiteY242" fmla="*/ 27632 h 402705"/>
              <a:gd name="connsiteX243" fmla="*/ 335973 w 1093277"/>
              <a:gd name="connsiteY243" fmla="*/ 32019 h 402705"/>
              <a:gd name="connsiteX244" fmla="*/ 331354 w 1093277"/>
              <a:gd name="connsiteY244" fmla="*/ 33790 h 402705"/>
              <a:gd name="connsiteX245" fmla="*/ 328584 w 1093277"/>
              <a:gd name="connsiteY245" fmla="*/ 33328 h 402705"/>
              <a:gd name="connsiteX246" fmla="*/ 321733 w 1093277"/>
              <a:gd name="connsiteY246" fmla="*/ 27555 h 402705"/>
              <a:gd name="connsiteX247" fmla="*/ 314575 w 1093277"/>
              <a:gd name="connsiteY247" fmla="*/ 25631 h 402705"/>
              <a:gd name="connsiteX248" fmla="*/ 309803 w 1093277"/>
              <a:gd name="connsiteY248" fmla="*/ 26862 h 402705"/>
              <a:gd name="connsiteX249" fmla="*/ 307109 w 1093277"/>
              <a:gd name="connsiteY249" fmla="*/ 28402 h 402705"/>
              <a:gd name="connsiteX250" fmla="*/ 299797 w 1093277"/>
              <a:gd name="connsiteY250" fmla="*/ 27863 h 402705"/>
              <a:gd name="connsiteX251" fmla="*/ 297642 w 1093277"/>
              <a:gd name="connsiteY251" fmla="*/ 26631 h 402705"/>
              <a:gd name="connsiteX252" fmla="*/ 295102 w 1093277"/>
              <a:gd name="connsiteY252" fmla="*/ 23014 h 402705"/>
              <a:gd name="connsiteX253" fmla="*/ 293716 w 1093277"/>
              <a:gd name="connsiteY253" fmla="*/ 23245 h 402705"/>
              <a:gd name="connsiteX254" fmla="*/ 289175 w 1093277"/>
              <a:gd name="connsiteY254" fmla="*/ 26247 h 402705"/>
              <a:gd name="connsiteX255" fmla="*/ 288175 w 1093277"/>
              <a:gd name="connsiteY255" fmla="*/ 26631 h 402705"/>
              <a:gd name="connsiteX256" fmla="*/ 285327 w 1093277"/>
              <a:gd name="connsiteY256" fmla="*/ 27170 h 402705"/>
              <a:gd name="connsiteX257" fmla="*/ 282556 w 1093277"/>
              <a:gd name="connsiteY257" fmla="*/ 27247 h 402705"/>
              <a:gd name="connsiteX258" fmla="*/ 280862 w 1093277"/>
              <a:gd name="connsiteY258" fmla="*/ 26708 h 402705"/>
              <a:gd name="connsiteX259" fmla="*/ 276398 w 1093277"/>
              <a:gd name="connsiteY259" fmla="*/ 23322 h 402705"/>
              <a:gd name="connsiteX260" fmla="*/ 275859 w 1093277"/>
              <a:gd name="connsiteY260" fmla="*/ 22860 h 402705"/>
              <a:gd name="connsiteX261" fmla="*/ 273781 w 1093277"/>
              <a:gd name="connsiteY261" fmla="*/ 20320 h 402705"/>
              <a:gd name="connsiteX262" fmla="*/ 271934 w 1093277"/>
              <a:gd name="connsiteY262" fmla="*/ 18857 h 402705"/>
              <a:gd name="connsiteX263" fmla="*/ 259927 w 1093277"/>
              <a:gd name="connsiteY263" fmla="*/ 18319 h 402705"/>
              <a:gd name="connsiteX264" fmla="*/ 256463 w 1093277"/>
              <a:gd name="connsiteY264" fmla="*/ 18704 h 402705"/>
              <a:gd name="connsiteX265" fmla="*/ 255847 w 1093277"/>
              <a:gd name="connsiteY265" fmla="*/ 19473 h 402705"/>
              <a:gd name="connsiteX266" fmla="*/ 257156 w 1093277"/>
              <a:gd name="connsiteY266" fmla="*/ 24245 h 402705"/>
              <a:gd name="connsiteX267" fmla="*/ 256463 w 1093277"/>
              <a:gd name="connsiteY267" fmla="*/ 26939 h 402705"/>
              <a:gd name="connsiteX268" fmla="*/ 253769 w 1093277"/>
              <a:gd name="connsiteY268" fmla="*/ 27709 h 402705"/>
              <a:gd name="connsiteX269" fmla="*/ 242916 w 1093277"/>
              <a:gd name="connsiteY269" fmla="*/ 25015 h 402705"/>
              <a:gd name="connsiteX270" fmla="*/ 234911 w 1093277"/>
              <a:gd name="connsiteY270" fmla="*/ 25554 h 402705"/>
              <a:gd name="connsiteX271" fmla="*/ 226214 w 1093277"/>
              <a:gd name="connsiteY271" fmla="*/ 27170 h 402705"/>
              <a:gd name="connsiteX272" fmla="*/ 217747 w 1093277"/>
              <a:gd name="connsiteY272" fmla="*/ 27632 h 402705"/>
              <a:gd name="connsiteX273" fmla="*/ 218363 w 1093277"/>
              <a:gd name="connsiteY273" fmla="*/ 31250 h 402705"/>
              <a:gd name="connsiteX274" fmla="*/ 216823 w 1093277"/>
              <a:gd name="connsiteY274" fmla="*/ 34251 h 402705"/>
              <a:gd name="connsiteX275" fmla="*/ 214592 w 1093277"/>
              <a:gd name="connsiteY275" fmla="*/ 35406 h 402705"/>
              <a:gd name="connsiteX276" fmla="*/ 212898 w 1093277"/>
              <a:gd name="connsiteY276" fmla="*/ 35637 h 402705"/>
              <a:gd name="connsiteX277" fmla="*/ 208973 w 1093277"/>
              <a:gd name="connsiteY277" fmla="*/ 35098 h 402705"/>
              <a:gd name="connsiteX278" fmla="*/ 205663 w 1093277"/>
              <a:gd name="connsiteY278" fmla="*/ 35098 h 402705"/>
              <a:gd name="connsiteX279" fmla="*/ 201815 w 1093277"/>
              <a:gd name="connsiteY279" fmla="*/ 37484 h 402705"/>
              <a:gd name="connsiteX280" fmla="*/ 198197 w 1093277"/>
              <a:gd name="connsiteY280" fmla="*/ 40640 h 402705"/>
              <a:gd name="connsiteX281" fmla="*/ 193810 w 1093277"/>
              <a:gd name="connsiteY281" fmla="*/ 43180 h 402705"/>
              <a:gd name="connsiteX282" fmla="*/ 192886 w 1093277"/>
              <a:gd name="connsiteY282" fmla="*/ 43488 h 402705"/>
              <a:gd name="connsiteX283" fmla="*/ 186728 w 1093277"/>
              <a:gd name="connsiteY283" fmla="*/ 44642 h 402705"/>
              <a:gd name="connsiteX284" fmla="*/ 185959 w 1093277"/>
              <a:gd name="connsiteY284" fmla="*/ 44642 h 402705"/>
              <a:gd name="connsiteX285" fmla="*/ 173567 w 1093277"/>
              <a:gd name="connsiteY285" fmla="*/ 43488 h 402705"/>
              <a:gd name="connsiteX286" fmla="*/ 144780 w 1093277"/>
              <a:gd name="connsiteY286" fmla="*/ 36714 h 402705"/>
              <a:gd name="connsiteX287" fmla="*/ 142163 w 1093277"/>
              <a:gd name="connsiteY287" fmla="*/ 44873 h 402705"/>
              <a:gd name="connsiteX288" fmla="*/ 138084 w 1093277"/>
              <a:gd name="connsiteY288" fmla="*/ 53186 h 402705"/>
              <a:gd name="connsiteX289" fmla="*/ 124768 w 1093277"/>
              <a:gd name="connsiteY289" fmla="*/ 89208 h 40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</a:cxnLst>
            <a:rect l="l" t="t" r="r" b="b"/>
            <a:pathLst>
              <a:path w="1093277" h="402705">
                <a:moveTo>
                  <a:pt x="124768" y="89208"/>
                </a:moveTo>
                <a:lnTo>
                  <a:pt x="116917" y="103370"/>
                </a:lnTo>
                <a:lnTo>
                  <a:pt x="112530" y="119380"/>
                </a:lnTo>
                <a:cubicBezTo>
                  <a:pt x="112453" y="119765"/>
                  <a:pt x="112299" y="120073"/>
                  <a:pt x="112068" y="120304"/>
                </a:cubicBezTo>
                <a:lnTo>
                  <a:pt x="104756" y="129848"/>
                </a:lnTo>
                <a:cubicBezTo>
                  <a:pt x="104448" y="130233"/>
                  <a:pt x="104140" y="130463"/>
                  <a:pt x="103678" y="130694"/>
                </a:cubicBezTo>
                <a:lnTo>
                  <a:pt x="96212" y="134158"/>
                </a:lnTo>
                <a:lnTo>
                  <a:pt x="93980" y="139546"/>
                </a:lnTo>
                <a:lnTo>
                  <a:pt x="85051" y="211128"/>
                </a:lnTo>
                <a:lnTo>
                  <a:pt x="81049" y="225059"/>
                </a:lnTo>
                <a:cubicBezTo>
                  <a:pt x="80972" y="225290"/>
                  <a:pt x="80895" y="225521"/>
                  <a:pt x="80741" y="225752"/>
                </a:cubicBezTo>
                <a:lnTo>
                  <a:pt x="77354" y="231371"/>
                </a:lnTo>
                <a:lnTo>
                  <a:pt x="72659" y="237297"/>
                </a:lnTo>
                <a:cubicBezTo>
                  <a:pt x="72351" y="237682"/>
                  <a:pt x="71967" y="237990"/>
                  <a:pt x="71582" y="238144"/>
                </a:cubicBezTo>
                <a:lnTo>
                  <a:pt x="64808" y="240992"/>
                </a:lnTo>
                <a:cubicBezTo>
                  <a:pt x="64577" y="241069"/>
                  <a:pt x="64270" y="241146"/>
                  <a:pt x="64039" y="241223"/>
                </a:cubicBezTo>
                <a:lnTo>
                  <a:pt x="58959" y="241762"/>
                </a:lnTo>
                <a:lnTo>
                  <a:pt x="55418" y="242685"/>
                </a:lnTo>
                <a:lnTo>
                  <a:pt x="52878" y="244841"/>
                </a:lnTo>
                <a:lnTo>
                  <a:pt x="49722" y="249536"/>
                </a:lnTo>
                <a:lnTo>
                  <a:pt x="45412" y="253923"/>
                </a:lnTo>
                <a:lnTo>
                  <a:pt x="42333" y="256386"/>
                </a:lnTo>
                <a:cubicBezTo>
                  <a:pt x="41717" y="256848"/>
                  <a:pt x="40871" y="257079"/>
                  <a:pt x="40101" y="257002"/>
                </a:cubicBezTo>
                <a:lnTo>
                  <a:pt x="36714" y="256463"/>
                </a:lnTo>
                <a:cubicBezTo>
                  <a:pt x="36176" y="256386"/>
                  <a:pt x="35714" y="256155"/>
                  <a:pt x="35329" y="255847"/>
                </a:cubicBezTo>
                <a:lnTo>
                  <a:pt x="32019" y="252999"/>
                </a:lnTo>
                <a:lnTo>
                  <a:pt x="30480" y="252768"/>
                </a:lnTo>
                <a:lnTo>
                  <a:pt x="28017" y="254385"/>
                </a:lnTo>
                <a:lnTo>
                  <a:pt x="25323" y="257156"/>
                </a:lnTo>
                <a:lnTo>
                  <a:pt x="23630" y="260157"/>
                </a:lnTo>
                <a:lnTo>
                  <a:pt x="23630" y="264468"/>
                </a:lnTo>
                <a:cubicBezTo>
                  <a:pt x="23630" y="264776"/>
                  <a:pt x="23553" y="265007"/>
                  <a:pt x="23476" y="265315"/>
                </a:cubicBezTo>
                <a:lnTo>
                  <a:pt x="20628" y="274320"/>
                </a:lnTo>
                <a:cubicBezTo>
                  <a:pt x="20474" y="274782"/>
                  <a:pt x="20166" y="275243"/>
                  <a:pt x="19781" y="275551"/>
                </a:cubicBezTo>
                <a:lnTo>
                  <a:pt x="10006" y="284249"/>
                </a:lnTo>
                <a:lnTo>
                  <a:pt x="924" y="299258"/>
                </a:lnTo>
                <a:lnTo>
                  <a:pt x="0" y="303569"/>
                </a:lnTo>
                <a:lnTo>
                  <a:pt x="0" y="306647"/>
                </a:lnTo>
                <a:lnTo>
                  <a:pt x="1539" y="315191"/>
                </a:lnTo>
                <a:lnTo>
                  <a:pt x="9544" y="328507"/>
                </a:lnTo>
                <a:lnTo>
                  <a:pt x="23937" y="343439"/>
                </a:lnTo>
                <a:cubicBezTo>
                  <a:pt x="24092" y="343593"/>
                  <a:pt x="24245" y="343824"/>
                  <a:pt x="24399" y="344054"/>
                </a:cubicBezTo>
                <a:lnTo>
                  <a:pt x="33713" y="361604"/>
                </a:lnTo>
                <a:lnTo>
                  <a:pt x="36022" y="363682"/>
                </a:lnTo>
                <a:lnTo>
                  <a:pt x="38331" y="365760"/>
                </a:lnTo>
                <a:lnTo>
                  <a:pt x="41564" y="367915"/>
                </a:lnTo>
                <a:lnTo>
                  <a:pt x="44796" y="370070"/>
                </a:lnTo>
                <a:lnTo>
                  <a:pt x="59652" y="377228"/>
                </a:lnTo>
                <a:lnTo>
                  <a:pt x="71351" y="385541"/>
                </a:lnTo>
                <a:lnTo>
                  <a:pt x="80279" y="387081"/>
                </a:lnTo>
                <a:lnTo>
                  <a:pt x="85128" y="387542"/>
                </a:lnTo>
                <a:lnTo>
                  <a:pt x="105679" y="372456"/>
                </a:lnTo>
                <a:cubicBezTo>
                  <a:pt x="105987" y="372225"/>
                  <a:pt x="106295" y="372072"/>
                  <a:pt x="106680" y="371994"/>
                </a:cubicBezTo>
                <a:lnTo>
                  <a:pt x="127231" y="366991"/>
                </a:lnTo>
                <a:lnTo>
                  <a:pt x="148321" y="356986"/>
                </a:lnTo>
                <a:cubicBezTo>
                  <a:pt x="148551" y="356908"/>
                  <a:pt x="148706" y="356831"/>
                  <a:pt x="148936" y="356755"/>
                </a:cubicBezTo>
                <a:lnTo>
                  <a:pt x="156787" y="355061"/>
                </a:lnTo>
                <a:cubicBezTo>
                  <a:pt x="156941" y="354984"/>
                  <a:pt x="157172" y="354984"/>
                  <a:pt x="157403" y="354984"/>
                </a:cubicBezTo>
                <a:lnTo>
                  <a:pt x="165254" y="354984"/>
                </a:lnTo>
                <a:lnTo>
                  <a:pt x="172258" y="355523"/>
                </a:lnTo>
                <a:lnTo>
                  <a:pt x="183265" y="354984"/>
                </a:lnTo>
                <a:lnTo>
                  <a:pt x="223905" y="339975"/>
                </a:lnTo>
                <a:lnTo>
                  <a:pt x="233834" y="337589"/>
                </a:lnTo>
                <a:cubicBezTo>
                  <a:pt x="234065" y="337512"/>
                  <a:pt x="234296" y="337512"/>
                  <a:pt x="234450" y="337512"/>
                </a:cubicBezTo>
                <a:lnTo>
                  <a:pt x="262621" y="337512"/>
                </a:lnTo>
                <a:lnTo>
                  <a:pt x="270548" y="334356"/>
                </a:lnTo>
                <a:cubicBezTo>
                  <a:pt x="270779" y="334279"/>
                  <a:pt x="271087" y="334202"/>
                  <a:pt x="271318" y="334202"/>
                </a:cubicBezTo>
                <a:lnTo>
                  <a:pt x="276937" y="333664"/>
                </a:lnTo>
                <a:cubicBezTo>
                  <a:pt x="277322" y="333664"/>
                  <a:pt x="277630" y="333664"/>
                  <a:pt x="278015" y="333741"/>
                </a:cubicBezTo>
                <a:lnTo>
                  <a:pt x="281940" y="334895"/>
                </a:lnTo>
                <a:lnTo>
                  <a:pt x="292177" y="339975"/>
                </a:lnTo>
                <a:lnTo>
                  <a:pt x="296795" y="340899"/>
                </a:lnTo>
                <a:lnTo>
                  <a:pt x="307417" y="338205"/>
                </a:lnTo>
                <a:cubicBezTo>
                  <a:pt x="307648" y="338128"/>
                  <a:pt x="307879" y="338128"/>
                  <a:pt x="308110" y="338128"/>
                </a:cubicBezTo>
                <a:lnTo>
                  <a:pt x="314883" y="338128"/>
                </a:lnTo>
                <a:lnTo>
                  <a:pt x="323350" y="339206"/>
                </a:lnTo>
                <a:lnTo>
                  <a:pt x="332201" y="338128"/>
                </a:lnTo>
                <a:lnTo>
                  <a:pt x="357678" y="328122"/>
                </a:lnTo>
                <a:cubicBezTo>
                  <a:pt x="357909" y="328045"/>
                  <a:pt x="358063" y="327968"/>
                  <a:pt x="358294" y="327968"/>
                </a:cubicBezTo>
                <a:lnTo>
                  <a:pt x="365606" y="326813"/>
                </a:lnTo>
                <a:lnTo>
                  <a:pt x="377228" y="326813"/>
                </a:lnTo>
                <a:lnTo>
                  <a:pt x="390159" y="320887"/>
                </a:lnTo>
                <a:lnTo>
                  <a:pt x="398857" y="315422"/>
                </a:lnTo>
                <a:cubicBezTo>
                  <a:pt x="399088" y="315268"/>
                  <a:pt x="399396" y="315114"/>
                  <a:pt x="399627" y="315114"/>
                </a:cubicBezTo>
                <a:lnTo>
                  <a:pt x="404091" y="313959"/>
                </a:lnTo>
                <a:cubicBezTo>
                  <a:pt x="404553" y="313882"/>
                  <a:pt x="405014" y="313882"/>
                  <a:pt x="405476" y="313959"/>
                </a:cubicBezTo>
                <a:lnTo>
                  <a:pt x="409402" y="314960"/>
                </a:lnTo>
                <a:lnTo>
                  <a:pt x="415020" y="313959"/>
                </a:lnTo>
                <a:cubicBezTo>
                  <a:pt x="415251" y="313882"/>
                  <a:pt x="415559" y="313882"/>
                  <a:pt x="415790" y="313959"/>
                </a:cubicBezTo>
                <a:lnTo>
                  <a:pt x="415790" y="313959"/>
                </a:lnTo>
                <a:lnTo>
                  <a:pt x="415790" y="313959"/>
                </a:lnTo>
                <a:lnTo>
                  <a:pt x="420947" y="314421"/>
                </a:lnTo>
                <a:lnTo>
                  <a:pt x="427413" y="309957"/>
                </a:lnTo>
                <a:cubicBezTo>
                  <a:pt x="428028" y="309572"/>
                  <a:pt x="428798" y="309341"/>
                  <a:pt x="429491" y="309495"/>
                </a:cubicBezTo>
                <a:lnTo>
                  <a:pt x="442422" y="311727"/>
                </a:lnTo>
                <a:lnTo>
                  <a:pt x="454429" y="316268"/>
                </a:lnTo>
                <a:lnTo>
                  <a:pt x="463127" y="317346"/>
                </a:lnTo>
                <a:lnTo>
                  <a:pt x="482908" y="316730"/>
                </a:lnTo>
                <a:cubicBezTo>
                  <a:pt x="483139" y="316730"/>
                  <a:pt x="483293" y="316730"/>
                  <a:pt x="483524" y="316807"/>
                </a:cubicBezTo>
                <a:lnTo>
                  <a:pt x="495916" y="319039"/>
                </a:lnTo>
                <a:lnTo>
                  <a:pt x="523548" y="329122"/>
                </a:lnTo>
                <a:lnTo>
                  <a:pt x="559108" y="331354"/>
                </a:lnTo>
                <a:lnTo>
                  <a:pt x="562341" y="331354"/>
                </a:lnTo>
                <a:lnTo>
                  <a:pt x="570268" y="328199"/>
                </a:lnTo>
                <a:lnTo>
                  <a:pt x="578581" y="326351"/>
                </a:lnTo>
                <a:lnTo>
                  <a:pt x="586663" y="325197"/>
                </a:lnTo>
                <a:cubicBezTo>
                  <a:pt x="586663" y="325197"/>
                  <a:pt x="586663" y="325197"/>
                  <a:pt x="586663" y="325197"/>
                </a:cubicBezTo>
                <a:lnTo>
                  <a:pt x="586663" y="325197"/>
                </a:lnTo>
                <a:cubicBezTo>
                  <a:pt x="586971" y="325120"/>
                  <a:pt x="587202" y="325120"/>
                  <a:pt x="587510" y="325197"/>
                </a:cubicBezTo>
                <a:lnTo>
                  <a:pt x="594283" y="326351"/>
                </a:lnTo>
                <a:cubicBezTo>
                  <a:pt x="594514" y="326351"/>
                  <a:pt x="594745" y="326429"/>
                  <a:pt x="594899" y="326505"/>
                </a:cubicBezTo>
                <a:lnTo>
                  <a:pt x="609523" y="332663"/>
                </a:lnTo>
                <a:cubicBezTo>
                  <a:pt x="609754" y="332740"/>
                  <a:pt x="609908" y="332894"/>
                  <a:pt x="610139" y="332971"/>
                </a:cubicBezTo>
                <a:lnTo>
                  <a:pt x="611601" y="334125"/>
                </a:lnTo>
                <a:lnTo>
                  <a:pt x="631459" y="334125"/>
                </a:lnTo>
                <a:lnTo>
                  <a:pt x="660246" y="329122"/>
                </a:lnTo>
                <a:lnTo>
                  <a:pt x="680181" y="327429"/>
                </a:lnTo>
                <a:lnTo>
                  <a:pt x="694113" y="327968"/>
                </a:lnTo>
                <a:lnTo>
                  <a:pt x="701579" y="325813"/>
                </a:lnTo>
                <a:lnTo>
                  <a:pt x="716819" y="318116"/>
                </a:lnTo>
                <a:lnTo>
                  <a:pt x="743527" y="308418"/>
                </a:lnTo>
                <a:cubicBezTo>
                  <a:pt x="743758" y="308341"/>
                  <a:pt x="743912" y="308264"/>
                  <a:pt x="744143" y="308264"/>
                </a:cubicBezTo>
                <a:lnTo>
                  <a:pt x="753687" y="307109"/>
                </a:lnTo>
                <a:lnTo>
                  <a:pt x="762077" y="307648"/>
                </a:lnTo>
                <a:cubicBezTo>
                  <a:pt x="762308" y="307648"/>
                  <a:pt x="762539" y="307725"/>
                  <a:pt x="762770" y="307802"/>
                </a:cubicBezTo>
                <a:lnTo>
                  <a:pt x="774315" y="311650"/>
                </a:lnTo>
                <a:lnTo>
                  <a:pt x="779626" y="312189"/>
                </a:lnTo>
                <a:lnTo>
                  <a:pt x="789478" y="312189"/>
                </a:lnTo>
                <a:lnTo>
                  <a:pt x="799869" y="311111"/>
                </a:lnTo>
                <a:lnTo>
                  <a:pt x="813570" y="310496"/>
                </a:lnTo>
                <a:lnTo>
                  <a:pt x="823576" y="311650"/>
                </a:lnTo>
                <a:lnTo>
                  <a:pt x="828887" y="312805"/>
                </a:lnTo>
                <a:cubicBezTo>
                  <a:pt x="829118" y="312882"/>
                  <a:pt x="829271" y="312882"/>
                  <a:pt x="829425" y="312959"/>
                </a:cubicBezTo>
                <a:lnTo>
                  <a:pt x="841818" y="318577"/>
                </a:lnTo>
                <a:cubicBezTo>
                  <a:pt x="842048" y="318655"/>
                  <a:pt x="842279" y="318808"/>
                  <a:pt x="842433" y="318962"/>
                </a:cubicBezTo>
                <a:lnTo>
                  <a:pt x="845820" y="321810"/>
                </a:lnTo>
                <a:cubicBezTo>
                  <a:pt x="845974" y="321964"/>
                  <a:pt x="846128" y="322118"/>
                  <a:pt x="846282" y="322349"/>
                </a:cubicBezTo>
                <a:lnTo>
                  <a:pt x="850823" y="328507"/>
                </a:lnTo>
                <a:lnTo>
                  <a:pt x="853055" y="330739"/>
                </a:lnTo>
                <a:lnTo>
                  <a:pt x="863985" y="337358"/>
                </a:lnTo>
                <a:cubicBezTo>
                  <a:pt x="864216" y="337512"/>
                  <a:pt x="864370" y="337589"/>
                  <a:pt x="864524" y="337743"/>
                </a:cubicBezTo>
                <a:lnTo>
                  <a:pt x="867372" y="340591"/>
                </a:lnTo>
                <a:cubicBezTo>
                  <a:pt x="867525" y="340745"/>
                  <a:pt x="867679" y="340976"/>
                  <a:pt x="867833" y="341207"/>
                </a:cubicBezTo>
                <a:lnTo>
                  <a:pt x="870065" y="345132"/>
                </a:lnTo>
                <a:lnTo>
                  <a:pt x="873375" y="353291"/>
                </a:lnTo>
                <a:lnTo>
                  <a:pt x="876993" y="356447"/>
                </a:lnTo>
                <a:lnTo>
                  <a:pt x="901854" y="365837"/>
                </a:lnTo>
                <a:lnTo>
                  <a:pt x="909474" y="369916"/>
                </a:lnTo>
                <a:lnTo>
                  <a:pt x="918941" y="377536"/>
                </a:lnTo>
                <a:lnTo>
                  <a:pt x="922174" y="381308"/>
                </a:lnTo>
                <a:cubicBezTo>
                  <a:pt x="922405" y="381616"/>
                  <a:pt x="922636" y="381924"/>
                  <a:pt x="922713" y="382308"/>
                </a:cubicBezTo>
                <a:lnTo>
                  <a:pt x="923867" y="386234"/>
                </a:lnTo>
                <a:lnTo>
                  <a:pt x="924483" y="392084"/>
                </a:lnTo>
                <a:lnTo>
                  <a:pt x="929717" y="398703"/>
                </a:lnTo>
                <a:lnTo>
                  <a:pt x="939415" y="402706"/>
                </a:lnTo>
                <a:lnTo>
                  <a:pt x="941570" y="400319"/>
                </a:lnTo>
                <a:cubicBezTo>
                  <a:pt x="941801" y="400088"/>
                  <a:pt x="942032" y="399857"/>
                  <a:pt x="942263" y="399704"/>
                </a:cubicBezTo>
                <a:lnTo>
                  <a:pt x="953501" y="392930"/>
                </a:lnTo>
                <a:cubicBezTo>
                  <a:pt x="953732" y="392776"/>
                  <a:pt x="954039" y="392699"/>
                  <a:pt x="954270" y="392622"/>
                </a:cubicBezTo>
                <a:lnTo>
                  <a:pt x="966046" y="389774"/>
                </a:lnTo>
                <a:cubicBezTo>
                  <a:pt x="966277" y="389698"/>
                  <a:pt x="966509" y="389698"/>
                  <a:pt x="966816" y="389698"/>
                </a:cubicBezTo>
                <a:lnTo>
                  <a:pt x="1046942" y="392468"/>
                </a:lnTo>
                <a:lnTo>
                  <a:pt x="1061335" y="389774"/>
                </a:lnTo>
                <a:lnTo>
                  <a:pt x="1070956" y="383925"/>
                </a:lnTo>
                <a:lnTo>
                  <a:pt x="1093277" y="370301"/>
                </a:lnTo>
                <a:lnTo>
                  <a:pt x="996680" y="248535"/>
                </a:lnTo>
                <a:lnTo>
                  <a:pt x="967971" y="211975"/>
                </a:lnTo>
                <a:lnTo>
                  <a:pt x="847051" y="58420"/>
                </a:lnTo>
                <a:lnTo>
                  <a:pt x="835506" y="48568"/>
                </a:lnTo>
                <a:lnTo>
                  <a:pt x="825885" y="46028"/>
                </a:lnTo>
                <a:lnTo>
                  <a:pt x="812261" y="46567"/>
                </a:lnTo>
                <a:lnTo>
                  <a:pt x="799176" y="49799"/>
                </a:lnTo>
                <a:lnTo>
                  <a:pt x="778164" y="61961"/>
                </a:lnTo>
                <a:cubicBezTo>
                  <a:pt x="777702" y="62268"/>
                  <a:pt x="777163" y="62346"/>
                  <a:pt x="776624" y="62346"/>
                </a:cubicBezTo>
                <a:lnTo>
                  <a:pt x="764848" y="61807"/>
                </a:lnTo>
                <a:cubicBezTo>
                  <a:pt x="764463" y="61807"/>
                  <a:pt x="764078" y="61730"/>
                  <a:pt x="763770" y="61499"/>
                </a:cubicBezTo>
                <a:lnTo>
                  <a:pt x="724362" y="42410"/>
                </a:lnTo>
                <a:lnTo>
                  <a:pt x="719128" y="40871"/>
                </a:lnTo>
                <a:cubicBezTo>
                  <a:pt x="718512" y="40717"/>
                  <a:pt x="718050" y="40332"/>
                  <a:pt x="717665" y="39870"/>
                </a:cubicBezTo>
                <a:lnTo>
                  <a:pt x="714587" y="35791"/>
                </a:lnTo>
                <a:lnTo>
                  <a:pt x="713817" y="35252"/>
                </a:lnTo>
                <a:lnTo>
                  <a:pt x="711508" y="34867"/>
                </a:lnTo>
                <a:lnTo>
                  <a:pt x="702964" y="36484"/>
                </a:lnTo>
                <a:cubicBezTo>
                  <a:pt x="702656" y="36561"/>
                  <a:pt x="702348" y="36561"/>
                  <a:pt x="702041" y="36484"/>
                </a:cubicBezTo>
                <a:lnTo>
                  <a:pt x="691804" y="34790"/>
                </a:lnTo>
                <a:cubicBezTo>
                  <a:pt x="691419" y="34713"/>
                  <a:pt x="691034" y="34559"/>
                  <a:pt x="690726" y="34328"/>
                </a:cubicBezTo>
                <a:lnTo>
                  <a:pt x="687339" y="32096"/>
                </a:lnTo>
                <a:cubicBezTo>
                  <a:pt x="687108" y="31942"/>
                  <a:pt x="686877" y="31711"/>
                  <a:pt x="686647" y="31481"/>
                </a:cubicBezTo>
                <a:lnTo>
                  <a:pt x="667712" y="7004"/>
                </a:lnTo>
                <a:lnTo>
                  <a:pt x="666173" y="5773"/>
                </a:lnTo>
                <a:lnTo>
                  <a:pt x="661247" y="6696"/>
                </a:lnTo>
                <a:lnTo>
                  <a:pt x="650933" y="10006"/>
                </a:lnTo>
                <a:cubicBezTo>
                  <a:pt x="650625" y="10083"/>
                  <a:pt x="650394" y="10160"/>
                  <a:pt x="650086" y="10160"/>
                </a:cubicBezTo>
                <a:lnTo>
                  <a:pt x="643929" y="10160"/>
                </a:lnTo>
                <a:cubicBezTo>
                  <a:pt x="643698" y="10160"/>
                  <a:pt x="643544" y="10160"/>
                  <a:pt x="643313" y="10083"/>
                </a:cubicBezTo>
                <a:lnTo>
                  <a:pt x="630382" y="7235"/>
                </a:lnTo>
                <a:lnTo>
                  <a:pt x="626687" y="6004"/>
                </a:lnTo>
                <a:cubicBezTo>
                  <a:pt x="626379" y="5927"/>
                  <a:pt x="626071" y="5773"/>
                  <a:pt x="625841" y="5542"/>
                </a:cubicBezTo>
                <a:lnTo>
                  <a:pt x="618836" y="0"/>
                </a:lnTo>
                <a:lnTo>
                  <a:pt x="608599" y="539"/>
                </a:lnTo>
                <a:lnTo>
                  <a:pt x="586586" y="5542"/>
                </a:lnTo>
                <a:lnTo>
                  <a:pt x="569653" y="7235"/>
                </a:lnTo>
                <a:lnTo>
                  <a:pt x="555875" y="11622"/>
                </a:lnTo>
                <a:cubicBezTo>
                  <a:pt x="555644" y="11699"/>
                  <a:pt x="555413" y="11699"/>
                  <a:pt x="555182" y="11776"/>
                </a:cubicBezTo>
                <a:lnTo>
                  <a:pt x="547870" y="12315"/>
                </a:lnTo>
                <a:lnTo>
                  <a:pt x="545946" y="13316"/>
                </a:lnTo>
                <a:lnTo>
                  <a:pt x="544637" y="16318"/>
                </a:lnTo>
                <a:cubicBezTo>
                  <a:pt x="544561" y="16548"/>
                  <a:pt x="544407" y="16779"/>
                  <a:pt x="544253" y="16933"/>
                </a:cubicBezTo>
                <a:lnTo>
                  <a:pt x="540327" y="22013"/>
                </a:lnTo>
                <a:cubicBezTo>
                  <a:pt x="540173" y="22244"/>
                  <a:pt x="540019" y="22398"/>
                  <a:pt x="539789" y="22552"/>
                </a:cubicBezTo>
                <a:lnTo>
                  <a:pt x="524010" y="34328"/>
                </a:lnTo>
                <a:cubicBezTo>
                  <a:pt x="523779" y="34482"/>
                  <a:pt x="523548" y="34636"/>
                  <a:pt x="523240" y="34713"/>
                </a:cubicBezTo>
                <a:lnTo>
                  <a:pt x="504151" y="41487"/>
                </a:lnTo>
                <a:cubicBezTo>
                  <a:pt x="503997" y="41564"/>
                  <a:pt x="503767" y="41564"/>
                  <a:pt x="503613" y="41641"/>
                </a:cubicBezTo>
                <a:lnTo>
                  <a:pt x="483370" y="44488"/>
                </a:lnTo>
                <a:cubicBezTo>
                  <a:pt x="483139" y="44488"/>
                  <a:pt x="482908" y="44488"/>
                  <a:pt x="482600" y="44488"/>
                </a:cubicBezTo>
                <a:lnTo>
                  <a:pt x="456661" y="41256"/>
                </a:lnTo>
                <a:lnTo>
                  <a:pt x="454506" y="42718"/>
                </a:lnTo>
                <a:lnTo>
                  <a:pt x="451350" y="46336"/>
                </a:lnTo>
                <a:cubicBezTo>
                  <a:pt x="451196" y="46490"/>
                  <a:pt x="451042" y="46644"/>
                  <a:pt x="450888" y="46721"/>
                </a:cubicBezTo>
                <a:lnTo>
                  <a:pt x="446347" y="50107"/>
                </a:lnTo>
                <a:cubicBezTo>
                  <a:pt x="446039" y="50338"/>
                  <a:pt x="445732" y="50492"/>
                  <a:pt x="445347" y="50569"/>
                </a:cubicBezTo>
                <a:lnTo>
                  <a:pt x="438573" y="52262"/>
                </a:lnTo>
                <a:cubicBezTo>
                  <a:pt x="438188" y="52339"/>
                  <a:pt x="437880" y="52339"/>
                  <a:pt x="437496" y="52339"/>
                </a:cubicBezTo>
                <a:lnTo>
                  <a:pt x="433570" y="51800"/>
                </a:lnTo>
                <a:cubicBezTo>
                  <a:pt x="432955" y="51724"/>
                  <a:pt x="432416" y="51416"/>
                  <a:pt x="431954" y="51031"/>
                </a:cubicBezTo>
                <a:lnTo>
                  <a:pt x="429491" y="48568"/>
                </a:lnTo>
                <a:lnTo>
                  <a:pt x="426027" y="46797"/>
                </a:lnTo>
                <a:lnTo>
                  <a:pt x="408093" y="46797"/>
                </a:lnTo>
                <a:cubicBezTo>
                  <a:pt x="407708" y="46797"/>
                  <a:pt x="407323" y="46721"/>
                  <a:pt x="406939" y="46567"/>
                </a:cubicBezTo>
                <a:lnTo>
                  <a:pt x="401859" y="44334"/>
                </a:lnTo>
                <a:cubicBezTo>
                  <a:pt x="401243" y="44027"/>
                  <a:pt x="400704" y="43488"/>
                  <a:pt x="400396" y="42872"/>
                </a:cubicBezTo>
                <a:lnTo>
                  <a:pt x="398703" y="38947"/>
                </a:lnTo>
                <a:cubicBezTo>
                  <a:pt x="398626" y="38716"/>
                  <a:pt x="398549" y="38408"/>
                  <a:pt x="398472" y="38177"/>
                </a:cubicBezTo>
                <a:lnTo>
                  <a:pt x="397471" y="29941"/>
                </a:lnTo>
                <a:lnTo>
                  <a:pt x="395778" y="28787"/>
                </a:lnTo>
                <a:lnTo>
                  <a:pt x="391237" y="28325"/>
                </a:lnTo>
                <a:lnTo>
                  <a:pt x="375843" y="31096"/>
                </a:lnTo>
                <a:cubicBezTo>
                  <a:pt x="375612" y="31173"/>
                  <a:pt x="375304" y="31173"/>
                  <a:pt x="375073" y="31096"/>
                </a:cubicBezTo>
                <a:lnTo>
                  <a:pt x="368916" y="30557"/>
                </a:lnTo>
                <a:lnTo>
                  <a:pt x="356062" y="27093"/>
                </a:lnTo>
                <a:lnTo>
                  <a:pt x="350751" y="26631"/>
                </a:lnTo>
                <a:lnTo>
                  <a:pt x="345825" y="27632"/>
                </a:lnTo>
                <a:lnTo>
                  <a:pt x="335973" y="32019"/>
                </a:lnTo>
                <a:lnTo>
                  <a:pt x="331354" y="33790"/>
                </a:lnTo>
                <a:cubicBezTo>
                  <a:pt x="330431" y="34175"/>
                  <a:pt x="329353" y="33944"/>
                  <a:pt x="328584" y="33328"/>
                </a:cubicBezTo>
                <a:lnTo>
                  <a:pt x="321733" y="27555"/>
                </a:lnTo>
                <a:lnTo>
                  <a:pt x="314575" y="25631"/>
                </a:lnTo>
                <a:lnTo>
                  <a:pt x="309803" y="26862"/>
                </a:lnTo>
                <a:cubicBezTo>
                  <a:pt x="309264" y="27863"/>
                  <a:pt x="308186" y="28479"/>
                  <a:pt x="307109" y="28402"/>
                </a:cubicBezTo>
                <a:lnTo>
                  <a:pt x="299797" y="27863"/>
                </a:lnTo>
                <a:cubicBezTo>
                  <a:pt x="298950" y="27786"/>
                  <a:pt x="298181" y="27324"/>
                  <a:pt x="297642" y="26631"/>
                </a:cubicBezTo>
                <a:lnTo>
                  <a:pt x="295102" y="23014"/>
                </a:lnTo>
                <a:lnTo>
                  <a:pt x="293716" y="23245"/>
                </a:lnTo>
                <a:lnTo>
                  <a:pt x="289175" y="26247"/>
                </a:lnTo>
                <a:cubicBezTo>
                  <a:pt x="288867" y="26478"/>
                  <a:pt x="288559" y="26554"/>
                  <a:pt x="288175" y="26631"/>
                </a:cubicBezTo>
                <a:lnTo>
                  <a:pt x="285327" y="27170"/>
                </a:lnTo>
                <a:lnTo>
                  <a:pt x="282556" y="27247"/>
                </a:lnTo>
                <a:cubicBezTo>
                  <a:pt x="281940" y="27247"/>
                  <a:pt x="281324" y="27016"/>
                  <a:pt x="280862" y="26708"/>
                </a:cubicBezTo>
                <a:lnTo>
                  <a:pt x="276398" y="23322"/>
                </a:lnTo>
                <a:cubicBezTo>
                  <a:pt x="276244" y="23168"/>
                  <a:pt x="276013" y="23014"/>
                  <a:pt x="275859" y="22860"/>
                </a:cubicBezTo>
                <a:lnTo>
                  <a:pt x="273781" y="20320"/>
                </a:lnTo>
                <a:lnTo>
                  <a:pt x="271934" y="18857"/>
                </a:lnTo>
                <a:lnTo>
                  <a:pt x="259927" y="18319"/>
                </a:lnTo>
                <a:lnTo>
                  <a:pt x="256463" y="18704"/>
                </a:lnTo>
                <a:lnTo>
                  <a:pt x="255847" y="19473"/>
                </a:lnTo>
                <a:lnTo>
                  <a:pt x="257156" y="24245"/>
                </a:lnTo>
                <a:cubicBezTo>
                  <a:pt x="257387" y="25246"/>
                  <a:pt x="257156" y="26247"/>
                  <a:pt x="256463" y="26939"/>
                </a:cubicBezTo>
                <a:cubicBezTo>
                  <a:pt x="255770" y="27632"/>
                  <a:pt x="254770" y="27940"/>
                  <a:pt x="253769" y="27709"/>
                </a:cubicBezTo>
                <a:lnTo>
                  <a:pt x="242916" y="25015"/>
                </a:lnTo>
                <a:lnTo>
                  <a:pt x="234911" y="25554"/>
                </a:lnTo>
                <a:lnTo>
                  <a:pt x="226214" y="27170"/>
                </a:lnTo>
                <a:lnTo>
                  <a:pt x="217747" y="27632"/>
                </a:lnTo>
                <a:lnTo>
                  <a:pt x="218363" y="31250"/>
                </a:lnTo>
                <a:cubicBezTo>
                  <a:pt x="218594" y="32481"/>
                  <a:pt x="217978" y="33713"/>
                  <a:pt x="216823" y="34251"/>
                </a:cubicBezTo>
                <a:lnTo>
                  <a:pt x="214592" y="35406"/>
                </a:lnTo>
                <a:cubicBezTo>
                  <a:pt x="214053" y="35637"/>
                  <a:pt x="213514" y="35791"/>
                  <a:pt x="212898" y="35637"/>
                </a:cubicBezTo>
                <a:lnTo>
                  <a:pt x="208973" y="35098"/>
                </a:lnTo>
                <a:lnTo>
                  <a:pt x="205663" y="35098"/>
                </a:lnTo>
                <a:lnTo>
                  <a:pt x="201815" y="37484"/>
                </a:lnTo>
                <a:lnTo>
                  <a:pt x="198197" y="40640"/>
                </a:lnTo>
                <a:lnTo>
                  <a:pt x="193810" y="43180"/>
                </a:lnTo>
                <a:cubicBezTo>
                  <a:pt x="193502" y="43334"/>
                  <a:pt x="193194" y="43411"/>
                  <a:pt x="192886" y="43488"/>
                </a:cubicBezTo>
                <a:lnTo>
                  <a:pt x="186728" y="44642"/>
                </a:lnTo>
                <a:cubicBezTo>
                  <a:pt x="186497" y="44719"/>
                  <a:pt x="186190" y="44719"/>
                  <a:pt x="185959" y="44642"/>
                </a:cubicBezTo>
                <a:lnTo>
                  <a:pt x="173567" y="43488"/>
                </a:lnTo>
                <a:lnTo>
                  <a:pt x="144780" y="36714"/>
                </a:lnTo>
                <a:lnTo>
                  <a:pt x="142163" y="44873"/>
                </a:lnTo>
                <a:lnTo>
                  <a:pt x="138084" y="53186"/>
                </a:lnTo>
                <a:lnTo>
                  <a:pt x="124768" y="89208"/>
                </a:lnTo>
                <a:close/>
              </a:path>
            </a:pathLst>
          </a:custGeom>
          <a:solidFill>
            <a:srgbClr val="FFC00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5" name="Forma libre: forma 88">
            <a:extLst>
              <a:ext uri="{FF2B5EF4-FFF2-40B4-BE49-F238E27FC236}">
                <a16:creationId xmlns:a16="http://schemas.microsoft.com/office/drawing/2014/main" id="{26988E05-93BD-0BF1-3BE9-6187911AEE40}"/>
              </a:ext>
            </a:extLst>
          </p:cNvPr>
          <p:cNvSpPr/>
          <p:nvPr/>
        </p:nvSpPr>
        <p:spPr>
          <a:xfrm>
            <a:off x="9263602" y="2538540"/>
            <a:ext cx="926582" cy="591303"/>
          </a:xfrm>
          <a:custGeom>
            <a:avLst/>
            <a:gdLst>
              <a:gd name="connsiteX0" fmla="*/ 55418 w 1206730"/>
              <a:gd name="connsiteY0" fmla="*/ 486910 h 770081"/>
              <a:gd name="connsiteX1" fmla="*/ 53263 w 1206730"/>
              <a:gd name="connsiteY1" fmla="*/ 495069 h 770081"/>
              <a:gd name="connsiteX2" fmla="*/ 53032 w 1206730"/>
              <a:gd name="connsiteY2" fmla="*/ 495608 h 770081"/>
              <a:gd name="connsiteX3" fmla="*/ 50800 w 1206730"/>
              <a:gd name="connsiteY3" fmla="*/ 500072 h 770081"/>
              <a:gd name="connsiteX4" fmla="*/ 50184 w 1206730"/>
              <a:gd name="connsiteY4" fmla="*/ 500919 h 770081"/>
              <a:gd name="connsiteX5" fmla="*/ 44027 w 1206730"/>
              <a:gd name="connsiteY5" fmla="*/ 506538 h 770081"/>
              <a:gd name="connsiteX6" fmla="*/ 35252 w 1206730"/>
              <a:gd name="connsiteY6" fmla="*/ 516467 h 770081"/>
              <a:gd name="connsiteX7" fmla="*/ 32019 w 1206730"/>
              <a:gd name="connsiteY7" fmla="*/ 517159 h 770081"/>
              <a:gd name="connsiteX8" fmla="*/ 18627 w 1206730"/>
              <a:gd name="connsiteY8" fmla="*/ 511310 h 770081"/>
              <a:gd name="connsiteX9" fmla="*/ 15240 w 1206730"/>
              <a:gd name="connsiteY9" fmla="*/ 511618 h 770081"/>
              <a:gd name="connsiteX10" fmla="*/ 14393 w 1206730"/>
              <a:gd name="connsiteY10" fmla="*/ 513311 h 770081"/>
              <a:gd name="connsiteX11" fmla="*/ 8313 w 1206730"/>
              <a:gd name="connsiteY11" fmla="*/ 537787 h 770081"/>
              <a:gd name="connsiteX12" fmla="*/ 7235 w 1206730"/>
              <a:gd name="connsiteY12" fmla="*/ 554721 h 770081"/>
              <a:gd name="connsiteX13" fmla="*/ 7081 w 1206730"/>
              <a:gd name="connsiteY13" fmla="*/ 555567 h 770081"/>
              <a:gd name="connsiteX14" fmla="*/ 1001 w 1206730"/>
              <a:gd name="connsiteY14" fmla="*/ 571577 h 770081"/>
              <a:gd name="connsiteX15" fmla="*/ 0 w 1206730"/>
              <a:gd name="connsiteY15" fmla="*/ 577965 h 770081"/>
              <a:gd name="connsiteX16" fmla="*/ 7081 w 1206730"/>
              <a:gd name="connsiteY16" fmla="*/ 599825 h 770081"/>
              <a:gd name="connsiteX17" fmla="*/ 7158 w 1206730"/>
              <a:gd name="connsiteY17" fmla="*/ 601133 h 770081"/>
              <a:gd name="connsiteX18" fmla="*/ 6080 w 1206730"/>
              <a:gd name="connsiteY18" fmla="*/ 607368 h 770081"/>
              <a:gd name="connsiteX19" fmla="*/ 6773 w 1206730"/>
              <a:gd name="connsiteY19" fmla="*/ 610986 h 770081"/>
              <a:gd name="connsiteX20" fmla="*/ 8082 w 1206730"/>
              <a:gd name="connsiteY20" fmla="*/ 617682 h 770081"/>
              <a:gd name="connsiteX21" fmla="*/ 9929 w 1206730"/>
              <a:gd name="connsiteY21" fmla="*/ 620838 h 770081"/>
              <a:gd name="connsiteX22" fmla="*/ 27093 w 1206730"/>
              <a:gd name="connsiteY22" fmla="*/ 637463 h 770081"/>
              <a:gd name="connsiteX23" fmla="*/ 27632 w 1206730"/>
              <a:gd name="connsiteY23" fmla="*/ 638156 h 770081"/>
              <a:gd name="connsiteX24" fmla="*/ 42256 w 1206730"/>
              <a:gd name="connsiteY24" fmla="*/ 664941 h 770081"/>
              <a:gd name="connsiteX25" fmla="*/ 53340 w 1206730"/>
              <a:gd name="connsiteY25" fmla="*/ 685107 h 770081"/>
              <a:gd name="connsiteX26" fmla="*/ 85975 w 1206730"/>
              <a:gd name="connsiteY26" fmla="*/ 719975 h 770081"/>
              <a:gd name="connsiteX27" fmla="*/ 90362 w 1206730"/>
              <a:gd name="connsiteY27" fmla="*/ 719975 h 770081"/>
              <a:gd name="connsiteX28" fmla="*/ 91594 w 1206730"/>
              <a:gd name="connsiteY28" fmla="*/ 720283 h 770081"/>
              <a:gd name="connsiteX29" fmla="*/ 94981 w 1206730"/>
              <a:gd name="connsiteY29" fmla="*/ 721976 h 770081"/>
              <a:gd name="connsiteX30" fmla="*/ 96366 w 1206730"/>
              <a:gd name="connsiteY30" fmla="*/ 723515 h 770081"/>
              <a:gd name="connsiteX31" fmla="*/ 97905 w 1206730"/>
              <a:gd name="connsiteY31" fmla="*/ 727595 h 770081"/>
              <a:gd name="connsiteX32" fmla="*/ 98829 w 1206730"/>
              <a:gd name="connsiteY32" fmla="*/ 728672 h 770081"/>
              <a:gd name="connsiteX33" fmla="*/ 103832 w 1206730"/>
              <a:gd name="connsiteY33" fmla="*/ 734522 h 770081"/>
              <a:gd name="connsiteX34" fmla="*/ 104371 w 1206730"/>
              <a:gd name="connsiteY34" fmla="*/ 735446 h 770081"/>
              <a:gd name="connsiteX35" fmla="*/ 105987 w 1206730"/>
              <a:gd name="connsiteY35" fmla="*/ 740833 h 770081"/>
              <a:gd name="connsiteX36" fmla="*/ 106757 w 1206730"/>
              <a:gd name="connsiteY36" fmla="*/ 741988 h 770081"/>
              <a:gd name="connsiteX37" fmla="*/ 107911 w 1206730"/>
              <a:gd name="connsiteY37" fmla="*/ 743758 h 770081"/>
              <a:gd name="connsiteX38" fmla="*/ 108373 w 1206730"/>
              <a:gd name="connsiteY38" fmla="*/ 745682 h 770081"/>
              <a:gd name="connsiteX39" fmla="*/ 107681 w 1206730"/>
              <a:gd name="connsiteY39" fmla="*/ 750763 h 770081"/>
              <a:gd name="connsiteX40" fmla="*/ 111991 w 1206730"/>
              <a:gd name="connsiteY40" fmla="*/ 749993 h 770081"/>
              <a:gd name="connsiteX41" fmla="*/ 112991 w 1206730"/>
              <a:gd name="connsiteY41" fmla="*/ 749839 h 770081"/>
              <a:gd name="connsiteX42" fmla="*/ 112991 w 1206730"/>
              <a:gd name="connsiteY42" fmla="*/ 749839 h 770081"/>
              <a:gd name="connsiteX43" fmla="*/ 112991 w 1206730"/>
              <a:gd name="connsiteY43" fmla="*/ 749839 h 770081"/>
              <a:gd name="connsiteX44" fmla="*/ 114531 w 1206730"/>
              <a:gd name="connsiteY44" fmla="*/ 749993 h 770081"/>
              <a:gd name="connsiteX45" fmla="*/ 117379 w 1206730"/>
              <a:gd name="connsiteY45" fmla="*/ 751147 h 770081"/>
              <a:gd name="connsiteX46" fmla="*/ 119072 w 1206730"/>
              <a:gd name="connsiteY46" fmla="*/ 753302 h 770081"/>
              <a:gd name="connsiteX47" fmla="*/ 120842 w 1206730"/>
              <a:gd name="connsiteY47" fmla="*/ 763770 h 770081"/>
              <a:gd name="connsiteX48" fmla="*/ 121150 w 1206730"/>
              <a:gd name="connsiteY48" fmla="*/ 765541 h 770081"/>
              <a:gd name="connsiteX49" fmla="*/ 125461 w 1206730"/>
              <a:gd name="connsiteY49" fmla="*/ 768158 h 770081"/>
              <a:gd name="connsiteX50" fmla="*/ 128077 w 1206730"/>
              <a:gd name="connsiteY50" fmla="*/ 769697 h 770081"/>
              <a:gd name="connsiteX51" fmla="*/ 128385 w 1206730"/>
              <a:gd name="connsiteY51" fmla="*/ 769774 h 770081"/>
              <a:gd name="connsiteX52" fmla="*/ 129925 w 1206730"/>
              <a:gd name="connsiteY52" fmla="*/ 770082 h 770081"/>
              <a:gd name="connsiteX53" fmla="*/ 132696 w 1206730"/>
              <a:gd name="connsiteY53" fmla="*/ 769697 h 770081"/>
              <a:gd name="connsiteX54" fmla="*/ 134389 w 1206730"/>
              <a:gd name="connsiteY54" fmla="*/ 768465 h 770081"/>
              <a:gd name="connsiteX55" fmla="*/ 139238 w 1206730"/>
              <a:gd name="connsiteY55" fmla="*/ 764078 h 770081"/>
              <a:gd name="connsiteX56" fmla="*/ 139854 w 1206730"/>
              <a:gd name="connsiteY56" fmla="*/ 763693 h 770081"/>
              <a:gd name="connsiteX57" fmla="*/ 143240 w 1206730"/>
              <a:gd name="connsiteY57" fmla="*/ 762000 h 770081"/>
              <a:gd name="connsiteX58" fmla="*/ 144934 w 1206730"/>
              <a:gd name="connsiteY58" fmla="*/ 761769 h 770081"/>
              <a:gd name="connsiteX59" fmla="*/ 162868 w 1206730"/>
              <a:gd name="connsiteY59" fmla="*/ 764540 h 770081"/>
              <a:gd name="connsiteX60" fmla="*/ 164176 w 1206730"/>
              <a:gd name="connsiteY60" fmla="*/ 764540 h 770081"/>
              <a:gd name="connsiteX61" fmla="*/ 166793 w 1206730"/>
              <a:gd name="connsiteY61" fmla="*/ 762385 h 770081"/>
              <a:gd name="connsiteX62" fmla="*/ 170026 w 1206730"/>
              <a:gd name="connsiteY62" fmla="*/ 762154 h 770081"/>
              <a:gd name="connsiteX63" fmla="*/ 172874 w 1206730"/>
              <a:gd name="connsiteY63" fmla="*/ 763847 h 770081"/>
              <a:gd name="connsiteX64" fmla="*/ 176569 w 1206730"/>
              <a:gd name="connsiteY64" fmla="*/ 767003 h 770081"/>
              <a:gd name="connsiteX65" fmla="*/ 177338 w 1206730"/>
              <a:gd name="connsiteY65" fmla="*/ 766772 h 770081"/>
              <a:gd name="connsiteX66" fmla="*/ 184650 w 1206730"/>
              <a:gd name="connsiteY66" fmla="*/ 752610 h 770081"/>
              <a:gd name="connsiteX67" fmla="*/ 185189 w 1206730"/>
              <a:gd name="connsiteY67" fmla="*/ 751917 h 770081"/>
              <a:gd name="connsiteX68" fmla="*/ 187421 w 1206730"/>
              <a:gd name="connsiteY68" fmla="*/ 749685 h 770081"/>
              <a:gd name="connsiteX69" fmla="*/ 189730 w 1206730"/>
              <a:gd name="connsiteY69" fmla="*/ 748915 h 770081"/>
              <a:gd name="connsiteX70" fmla="*/ 194194 w 1206730"/>
              <a:gd name="connsiteY70" fmla="*/ 749454 h 770081"/>
              <a:gd name="connsiteX71" fmla="*/ 198505 w 1206730"/>
              <a:gd name="connsiteY71" fmla="*/ 750685 h 770081"/>
              <a:gd name="connsiteX72" fmla="*/ 200275 w 1206730"/>
              <a:gd name="connsiteY72" fmla="*/ 751224 h 770081"/>
              <a:gd name="connsiteX73" fmla="*/ 202661 w 1206730"/>
              <a:gd name="connsiteY73" fmla="*/ 752379 h 770081"/>
              <a:gd name="connsiteX74" fmla="*/ 205201 w 1206730"/>
              <a:gd name="connsiteY74" fmla="*/ 753610 h 770081"/>
              <a:gd name="connsiteX75" fmla="*/ 205894 w 1206730"/>
              <a:gd name="connsiteY75" fmla="*/ 754149 h 770081"/>
              <a:gd name="connsiteX76" fmla="*/ 205894 w 1206730"/>
              <a:gd name="connsiteY76" fmla="*/ 754149 h 770081"/>
              <a:gd name="connsiteX77" fmla="*/ 208126 w 1206730"/>
              <a:gd name="connsiteY77" fmla="*/ 756381 h 770081"/>
              <a:gd name="connsiteX78" fmla="*/ 208511 w 1206730"/>
              <a:gd name="connsiteY78" fmla="*/ 756843 h 770081"/>
              <a:gd name="connsiteX79" fmla="*/ 211282 w 1206730"/>
              <a:gd name="connsiteY79" fmla="*/ 761231 h 770081"/>
              <a:gd name="connsiteX80" fmla="*/ 217978 w 1206730"/>
              <a:gd name="connsiteY80" fmla="*/ 759152 h 770081"/>
              <a:gd name="connsiteX81" fmla="*/ 235758 w 1206730"/>
              <a:gd name="connsiteY81" fmla="*/ 749146 h 770081"/>
              <a:gd name="connsiteX82" fmla="*/ 238760 w 1206730"/>
              <a:gd name="connsiteY82" fmla="*/ 749300 h 770081"/>
              <a:gd name="connsiteX83" fmla="*/ 242762 w 1206730"/>
              <a:gd name="connsiteY83" fmla="*/ 752071 h 770081"/>
              <a:gd name="connsiteX84" fmla="*/ 245533 w 1206730"/>
              <a:gd name="connsiteY84" fmla="*/ 753995 h 770081"/>
              <a:gd name="connsiteX85" fmla="*/ 253846 w 1206730"/>
              <a:gd name="connsiteY85" fmla="*/ 755458 h 770081"/>
              <a:gd name="connsiteX86" fmla="*/ 260619 w 1206730"/>
              <a:gd name="connsiteY86" fmla="*/ 753610 h 770081"/>
              <a:gd name="connsiteX87" fmla="*/ 276321 w 1206730"/>
              <a:gd name="connsiteY87" fmla="*/ 729211 h 770081"/>
              <a:gd name="connsiteX88" fmla="*/ 277553 w 1206730"/>
              <a:gd name="connsiteY88" fmla="*/ 728133 h 770081"/>
              <a:gd name="connsiteX89" fmla="*/ 282633 w 1206730"/>
              <a:gd name="connsiteY89" fmla="*/ 725901 h 770081"/>
              <a:gd name="connsiteX90" fmla="*/ 343901 w 1206730"/>
              <a:gd name="connsiteY90" fmla="*/ 712201 h 770081"/>
              <a:gd name="connsiteX91" fmla="*/ 344516 w 1206730"/>
              <a:gd name="connsiteY91" fmla="*/ 712124 h 770081"/>
              <a:gd name="connsiteX92" fmla="*/ 344516 w 1206730"/>
              <a:gd name="connsiteY92" fmla="*/ 712124 h 770081"/>
              <a:gd name="connsiteX93" fmla="*/ 348442 w 1206730"/>
              <a:gd name="connsiteY93" fmla="*/ 712124 h 770081"/>
              <a:gd name="connsiteX94" fmla="*/ 348442 w 1206730"/>
              <a:gd name="connsiteY94" fmla="*/ 712124 h 770081"/>
              <a:gd name="connsiteX95" fmla="*/ 349442 w 1206730"/>
              <a:gd name="connsiteY95" fmla="*/ 712278 h 770081"/>
              <a:gd name="connsiteX96" fmla="*/ 351136 w 1206730"/>
              <a:gd name="connsiteY96" fmla="*/ 712893 h 770081"/>
              <a:gd name="connsiteX97" fmla="*/ 353907 w 1206730"/>
              <a:gd name="connsiteY97" fmla="*/ 713971 h 770081"/>
              <a:gd name="connsiteX98" fmla="*/ 354445 w 1206730"/>
              <a:gd name="connsiteY98" fmla="*/ 714202 h 770081"/>
              <a:gd name="connsiteX99" fmla="*/ 368531 w 1206730"/>
              <a:gd name="connsiteY99" fmla="*/ 723207 h 770081"/>
              <a:gd name="connsiteX100" fmla="*/ 368531 w 1206730"/>
              <a:gd name="connsiteY100" fmla="*/ 723207 h 770081"/>
              <a:gd name="connsiteX101" fmla="*/ 368531 w 1206730"/>
              <a:gd name="connsiteY101" fmla="*/ 723207 h 770081"/>
              <a:gd name="connsiteX102" fmla="*/ 368531 w 1206730"/>
              <a:gd name="connsiteY102" fmla="*/ 723207 h 770081"/>
              <a:gd name="connsiteX103" fmla="*/ 369377 w 1206730"/>
              <a:gd name="connsiteY103" fmla="*/ 724131 h 770081"/>
              <a:gd name="connsiteX104" fmla="*/ 372764 w 1206730"/>
              <a:gd name="connsiteY104" fmla="*/ 729750 h 770081"/>
              <a:gd name="connsiteX105" fmla="*/ 375997 w 1206730"/>
              <a:gd name="connsiteY105" fmla="*/ 734368 h 770081"/>
              <a:gd name="connsiteX106" fmla="*/ 382154 w 1206730"/>
              <a:gd name="connsiteY106" fmla="*/ 736138 h 770081"/>
              <a:gd name="connsiteX107" fmla="*/ 395085 w 1206730"/>
              <a:gd name="connsiteY107" fmla="*/ 732521 h 770081"/>
              <a:gd name="connsiteX108" fmla="*/ 409402 w 1206730"/>
              <a:gd name="connsiteY108" fmla="*/ 723746 h 770081"/>
              <a:gd name="connsiteX109" fmla="*/ 437727 w 1206730"/>
              <a:gd name="connsiteY109" fmla="*/ 699809 h 770081"/>
              <a:gd name="connsiteX110" fmla="*/ 467283 w 1206730"/>
              <a:gd name="connsiteY110" fmla="*/ 667943 h 770081"/>
              <a:gd name="connsiteX111" fmla="*/ 467668 w 1206730"/>
              <a:gd name="connsiteY111" fmla="*/ 667558 h 770081"/>
              <a:gd name="connsiteX112" fmla="*/ 471593 w 1206730"/>
              <a:gd name="connsiteY112" fmla="*/ 664710 h 770081"/>
              <a:gd name="connsiteX113" fmla="*/ 472825 w 1206730"/>
              <a:gd name="connsiteY113" fmla="*/ 664249 h 770081"/>
              <a:gd name="connsiteX114" fmla="*/ 476750 w 1206730"/>
              <a:gd name="connsiteY114" fmla="*/ 663710 h 770081"/>
              <a:gd name="connsiteX115" fmla="*/ 481061 w 1206730"/>
              <a:gd name="connsiteY115" fmla="*/ 663710 h 770081"/>
              <a:gd name="connsiteX116" fmla="*/ 485217 w 1206730"/>
              <a:gd name="connsiteY116" fmla="*/ 663171 h 770081"/>
              <a:gd name="connsiteX117" fmla="*/ 519084 w 1206730"/>
              <a:gd name="connsiteY117" fmla="*/ 653165 h 770081"/>
              <a:gd name="connsiteX118" fmla="*/ 534401 w 1206730"/>
              <a:gd name="connsiteY118" fmla="*/ 645468 h 770081"/>
              <a:gd name="connsiteX119" fmla="*/ 563880 w 1206730"/>
              <a:gd name="connsiteY119" fmla="*/ 624840 h 770081"/>
              <a:gd name="connsiteX120" fmla="*/ 564342 w 1206730"/>
              <a:gd name="connsiteY120" fmla="*/ 624532 h 770081"/>
              <a:gd name="connsiteX121" fmla="*/ 674023 w 1206730"/>
              <a:gd name="connsiteY121" fmla="*/ 577273 h 770081"/>
              <a:gd name="connsiteX122" fmla="*/ 674716 w 1206730"/>
              <a:gd name="connsiteY122" fmla="*/ 577042 h 770081"/>
              <a:gd name="connsiteX123" fmla="*/ 696422 w 1206730"/>
              <a:gd name="connsiteY123" fmla="*/ 573809 h 770081"/>
              <a:gd name="connsiteX124" fmla="*/ 717204 w 1206730"/>
              <a:gd name="connsiteY124" fmla="*/ 556876 h 770081"/>
              <a:gd name="connsiteX125" fmla="*/ 728210 w 1206730"/>
              <a:gd name="connsiteY125" fmla="*/ 550410 h 770081"/>
              <a:gd name="connsiteX126" fmla="*/ 734676 w 1206730"/>
              <a:gd name="connsiteY126" fmla="*/ 547486 h 770081"/>
              <a:gd name="connsiteX127" fmla="*/ 735214 w 1206730"/>
              <a:gd name="connsiteY127" fmla="*/ 547332 h 770081"/>
              <a:gd name="connsiteX128" fmla="*/ 740294 w 1206730"/>
              <a:gd name="connsiteY128" fmla="*/ 546177 h 770081"/>
              <a:gd name="connsiteX129" fmla="*/ 744374 w 1206730"/>
              <a:gd name="connsiteY129" fmla="*/ 544330 h 770081"/>
              <a:gd name="connsiteX130" fmla="*/ 754149 w 1206730"/>
              <a:gd name="connsiteY130" fmla="*/ 535094 h 770081"/>
              <a:gd name="connsiteX131" fmla="*/ 754226 w 1206730"/>
              <a:gd name="connsiteY131" fmla="*/ 535094 h 770081"/>
              <a:gd name="connsiteX132" fmla="*/ 754226 w 1206730"/>
              <a:gd name="connsiteY132" fmla="*/ 535016 h 770081"/>
              <a:gd name="connsiteX133" fmla="*/ 758459 w 1206730"/>
              <a:gd name="connsiteY133" fmla="*/ 531322 h 770081"/>
              <a:gd name="connsiteX134" fmla="*/ 766002 w 1206730"/>
              <a:gd name="connsiteY134" fmla="*/ 520623 h 770081"/>
              <a:gd name="connsiteX135" fmla="*/ 791171 w 1206730"/>
              <a:gd name="connsiteY135" fmla="*/ 460741 h 770081"/>
              <a:gd name="connsiteX136" fmla="*/ 791710 w 1206730"/>
              <a:gd name="connsiteY136" fmla="*/ 459894 h 770081"/>
              <a:gd name="connsiteX137" fmla="*/ 797868 w 1206730"/>
              <a:gd name="connsiteY137" fmla="*/ 453121 h 770081"/>
              <a:gd name="connsiteX138" fmla="*/ 799176 w 1206730"/>
              <a:gd name="connsiteY138" fmla="*/ 452274 h 770081"/>
              <a:gd name="connsiteX139" fmla="*/ 813493 w 1206730"/>
              <a:gd name="connsiteY139" fmla="*/ 448426 h 770081"/>
              <a:gd name="connsiteX140" fmla="*/ 819650 w 1206730"/>
              <a:gd name="connsiteY140" fmla="*/ 445347 h 770081"/>
              <a:gd name="connsiteX141" fmla="*/ 885767 w 1206730"/>
              <a:gd name="connsiteY141" fmla="*/ 387620 h 770081"/>
              <a:gd name="connsiteX142" fmla="*/ 886691 w 1206730"/>
              <a:gd name="connsiteY142" fmla="*/ 387081 h 770081"/>
              <a:gd name="connsiteX143" fmla="*/ 892156 w 1206730"/>
              <a:gd name="connsiteY143" fmla="*/ 385079 h 770081"/>
              <a:gd name="connsiteX144" fmla="*/ 894465 w 1206730"/>
              <a:gd name="connsiteY144" fmla="*/ 382386 h 770081"/>
              <a:gd name="connsiteX145" fmla="*/ 895542 w 1206730"/>
              <a:gd name="connsiteY145" fmla="*/ 365298 h 770081"/>
              <a:gd name="connsiteX146" fmla="*/ 895696 w 1206730"/>
              <a:gd name="connsiteY146" fmla="*/ 364605 h 770081"/>
              <a:gd name="connsiteX147" fmla="*/ 896158 w 1206730"/>
              <a:gd name="connsiteY147" fmla="*/ 363220 h 770081"/>
              <a:gd name="connsiteX148" fmla="*/ 897928 w 1206730"/>
              <a:gd name="connsiteY148" fmla="*/ 357832 h 770081"/>
              <a:gd name="connsiteX149" fmla="*/ 898698 w 1206730"/>
              <a:gd name="connsiteY149" fmla="*/ 356601 h 770081"/>
              <a:gd name="connsiteX150" fmla="*/ 901469 w 1206730"/>
              <a:gd name="connsiteY150" fmla="*/ 354061 h 770081"/>
              <a:gd name="connsiteX151" fmla="*/ 904856 w 1206730"/>
              <a:gd name="connsiteY151" fmla="*/ 350982 h 770081"/>
              <a:gd name="connsiteX152" fmla="*/ 905702 w 1206730"/>
              <a:gd name="connsiteY152" fmla="*/ 350443 h 770081"/>
              <a:gd name="connsiteX153" fmla="*/ 914631 w 1206730"/>
              <a:gd name="connsiteY153" fmla="*/ 346749 h 770081"/>
              <a:gd name="connsiteX154" fmla="*/ 922020 w 1206730"/>
              <a:gd name="connsiteY154" fmla="*/ 343670 h 770081"/>
              <a:gd name="connsiteX155" fmla="*/ 925637 w 1206730"/>
              <a:gd name="connsiteY155" fmla="*/ 341207 h 770081"/>
              <a:gd name="connsiteX156" fmla="*/ 928331 w 1206730"/>
              <a:gd name="connsiteY156" fmla="*/ 339436 h 770081"/>
              <a:gd name="connsiteX157" fmla="*/ 936028 w 1206730"/>
              <a:gd name="connsiteY157" fmla="*/ 333356 h 770081"/>
              <a:gd name="connsiteX158" fmla="*/ 961736 w 1206730"/>
              <a:gd name="connsiteY158" fmla="*/ 319578 h 770081"/>
              <a:gd name="connsiteX159" fmla="*/ 985597 w 1206730"/>
              <a:gd name="connsiteY159" fmla="*/ 301798 h 770081"/>
              <a:gd name="connsiteX160" fmla="*/ 986367 w 1206730"/>
              <a:gd name="connsiteY160" fmla="*/ 301413 h 770081"/>
              <a:gd name="connsiteX161" fmla="*/ 994217 w 1206730"/>
              <a:gd name="connsiteY161" fmla="*/ 298566 h 770081"/>
              <a:gd name="connsiteX162" fmla="*/ 994756 w 1206730"/>
              <a:gd name="connsiteY162" fmla="*/ 298412 h 770081"/>
              <a:gd name="connsiteX163" fmla="*/ 996911 w 1206730"/>
              <a:gd name="connsiteY163" fmla="*/ 298104 h 770081"/>
              <a:gd name="connsiteX164" fmla="*/ 1002838 w 1206730"/>
              <a:gd name="connsiteY164" fmla="*/ 297334 h 770081"/>
              <a:gd name="connsiteX165" fmla="*/ 1007302 w 1206730"/>
              <a:gd name="connsiteY165" fmla="*/ 295564 h 770081"/>
              <a:gd name="connsiteX166" fmla="*/ 1026160 w 1206730"/>
              <a:gd name="connsiteY166" fmla="*/ 287944 h 770081"/>
              <a:gd name="connsiteX167" fmla="*/ 1040707 w 1206730"/>
              <a:gd name="connsiteY167" fmla="*/ 284942 h 770081"/>
              <a:gd name="connsiteX168" fmla="*/ 1070956 w 1206730"/>
              <a:gd name="connsiteY168" fmla="*/ 283787 h 770081"/>
              <a:gd name="connsiteX169" fmla="*/ 1075497 w 1206730"/>
              <a:gd name="connsiteY169" fmla="*/ 282787 h 770081"/>
              <a:gd name="connsiteX170" fmla="*/ 1085965 w 1206730"/>
              <a:gd name="connsiteY170" fmla="*/ 280555 h 770081"/>
              <a:gd name="connsiteX171" fmla="*/ 1096972 w 1206730"/>
              <a:gd name="connsiteY171" fmla="*/ 275628 h 770081"/>
              <a:gd name="connsiteX172" fmla="*/ 1108979 w 1206730"/>
              <a:gd name="connsiteY172" fmla="*/ 267932 h 770081"/>
              <a:gd name="connsiteX173" fmla="*/ 1120602 w 1206730"/>
              <a:gd name="connsiteY173" fmla="*/ 259080 h 770081"/>
              <a:gd name="connsiteX174" fmla="*/ 1129068 w 1206730"/>
              <a:gd name="connsiteY174" fmla="*/ 250537 h 770081"/>
              <a:gd name="connsiteX175" fmla="*/ 1141614 w 1206730"/>
              <a:gd name="connsiteY175" fmla="*/ 230832 h 770081"/>
              <a:gd name="connsiteX176" fmla="*/ 1143231 w 1206730"/>
              <a:gd name="connsiteY176" fmla="*/ 226137 h 770081"/>
              <a:gd name="connsiteX177" fmla="*/ 1143847 w 1206730"/>
              <a:gd name="connsiteY177" fmla="*/ 225060 h 770081"/>
              <a:gd name="connsiteX178" fmla="*/ 1151621 w 1206730"/>
              <a:gd name="connsiteY178" fmla="*/ 217055 h 770081"/>
              <a:gd name="connsiteX179" fmla="*/ 1159933 w 1206730"/>
              <a:gd name="connsiteY179" fmla="*/ 208434 h 770081"/>
              <a:gd name="connsiteX180" fmla="*/ 1165937 w 1206730"/>
              <a:gd name="connsiteY180" fmla="*/ 198043 h 770081"/>
              <a:gd name="connsiteX181" fmla="*/ 1192799 w 1206730"/>
              <a:gd name="connsiteY181" fmla="*/ 136467 h 770081"/>
              <a:gd name="connsiteX182" fmla="*/ 1201420 w 1206730"/>
              <a:gd name="connsiteY182" fmla="*/ 123152 h 770081"/>
              <a:gd name="connsiteX183" fmla="*/ 1206731 w 1206730"/>
              <a:gd name="connsiteY183" fmla="*/ 117302 h 770081"/>
              <a:gd name="connsiteX184" fmla="*/ 1198187 w 1206730"/>
              <a:gd name="connsiteY184" fmla="*/ 113838 h 770081"/>
              <a:gd name="connsiteX185" fmla="*/ 1197033 w 1206730"/>
              <a:gd name="connsiteY185" fmla="*/ 112992 h 770081"/>
              <a:gd name="connsiteX186" fmla="*/ 1190875 w 1206730"/>
              <a:gd name="connsiteY186" fmla="*/ 105141 h 770081"/>
              <a:gd name="connsiteX187" fmla="*/ 1190259 w 1206730"/>
              <a:gd name="connsiteY187" fmla="*/ 103678 h 770081"/>
              <a:gd name="connsiteX188" fmla="*/ 1189720 w 1206730"/>
              <a:gd name="connsiteY188" fmla="*/ 97521 h 770081"/>
              <a:gd name="connsiteX189" fmla="*/ 1188874 w 1206730"/>
              <a:gd name="connsiteY189" fmla="*/ 94673 h 770081"/>
              <a:gd name="connsiteX190" fmla="*/ 1186411 w 1206730"/>
              <a:gd name="connsiteY190" fmla="*/ 91748 h 770081"/>
              <a:gd name="connsiteX191" fmla="*/ 1177790 w 1206730"/>
              <a:gd name="connsiteY191" fmla="*/ 84821 h 770081"/>
              <a:gd name="connsiteX192" fmla="*/ 1170940 w 1206730"/>
              <a:gd name="connsiteY192" fmla="*/ 81203 h 770081"/>
              <a:gd name="connsiteX193" fmla="*/ 1146002 w 1206730"/>
              <a:gd name="connsiteY193" fmla="*/ 71813 h 770081"/>
              <a:gd name="connsiteX194" fmla="*/ 1145155 w 1206730"/>
              <a:gd name="connsiteY194" fmla="*/ 71274 h 770081"/>
              <a:gd name="connsiteX195" fmla="*/ 1140691 w 1206730"/>
              <a:gd name="connsiteY195" fmla="*/ 67348 h 770081"/>
              <a:gd name="connsiteX196" fmla="*/ 1139921 w 1206730"/>
              <a:gd name="connsiteY196" fmla="*/ 66271 h 770081"/>
              <a:gd name="connsiteX197" fmla="*/ 1136535 w 1206730"/>
              <a:gd name="connsiteY197" fmla="*/ 57804 h 770081"/>
              <a:gd name="connsiteX198" fmla="*/ 1134687 w 1206730"/>
              <a:gd name="connsiteY198" fmla="*/ 54571 h 770081"/>
              <a:gd name="connsiteX199" fmla="*/ 1132378 w 1206730"/>
              <a:gd name="connsiteY199" fmla="*/ 52262 h 770081"/>
              <a:gd name="connsiteX200" fmla="*/ 1121448 w 1206730"/>
              <a:gd name="connsiteY200" fmla="*/ 45720 h 770081"/>
              <a:gd name="connsiteX201" fmla="*/ 1120910 w 1206730"/>
              <a:gd name="connsiteY201" fmla="*/ 45335 h 770081"/>
              <a:gd name="connsiteX202" fmla="*/ 1118062 w 1206730"/>
              <a:gd name="connsiteY202" fmla="*/ 42487 h 770081"/>
              <a:gd name="connsiteX203" fmla="*/ 1113444 w 1206730"/>
              <a:gd name="connsiteY203" fmla="*/ 36253 h 770081"/>
              <a:gd name="connsiteX204" fmla="*/ 1110596 w 1206730"/>
              <a:gd name="connsiteY204" fmla="*/ 33867 h 770081"/>
              <a:gd name="connsiteX205" fmla="*/ 1098819 w 1206730"/>
              <a:gd name="connsiteY205" fmla="*/ 28556 h 770081"/>
              <a:gd name="connsiteX206" fmla="*/ 1094047 w 1206730"/>
              <a:gd name="connsiteY206" fmla="*/ 27478 h 770081"/>
              <a:gd name="connsiteX207" fmla="*/ 1084734 w 1206730"/>
              <a:gd name="connsiteY207" fmla="*/ 26401 h 770081"/>
              <a:gd name="connsiteX208" fmla="*/ 1071649 w 1206730"/>
              <a:gd name="connsiteY208" fmla="*/ 27016 h 770081"/>
              <a:gd name="connsiteX209" fmla="*/ 1061181 w 1206730"/>
              <a:gd name="connsiteY209" fmla="*/ 28094 h 770081"/>
              <a:gd name="connsiteX210" fmla="*/ 1050790 w 1206730"/>
              <a:gd name="connsiteY210" fmla="*/ 28094 h 770081"/>
              <a:gd name="connsiteX211" fmla="*/ 1044864 w 1206730"/>
              <a:gd name="connsiteY211" fmla="*/ 27555 h 770081"/>
              <a:gd name="connsiteX212" fmla="*/ 1044248 w 1206730"/>
              <a:gd name="connsiteY212" fmla="*/ 27401 h 770081"/>
              <a:gd name="connsiteX213" fmla="*/ 1032779 w 1206730"/>
              <a:gd name="connsiteY213" fmla="*/ 23553 h 770081"/>
              <a:gd name="connsiteX214" fmla="*/ 1025236 w 1206730"/>
              <a:gd name="connsiteY214" fmla="*/ 23014 h 770081"/>
              <a:gd name="connsiteX215" fmla="*/ 1016539 w 1206730"/>
              <a:gd name="connsiteY215" fmla="*/ 24092 h 770081"/>
              <a:gd name="connsiteX216" fmla="*/ 990369 w 1206730"/>
              <a:gd name="connsiteY216" fmla="*/ 33559 h 770081"/>
              <a:gd name="connsiteX217" fmla="*/ 974898 w 1206730"/>
              <a:gd name="connsiteY217" fmla="*/ 41333 h 770081"/>
              <a:gd name="connsiteX218" fmla="*/ 966508 w 1206730"/>
              <a:gd name="connsiteY218" fmla="*/ 43796 h 770081"/>
              <a:gd name="connsiteX219" fmla="*/ 965585 w 1206730"/>
              <a:gd name="connsiteY219" fmla="*/ 43873 h 770081"/>
              <a:gd name="connsiteX220" fmla="*/ 951499 w 1206730"/>
              <a:gd name="connsiteY220" fmla="*/ 43334 h 770081"/>
              <a:gd name="connsiteX221" fmla="*/ 932180 w 1206730"/>
              <a:gd name="connsiteY221" fmla="*/ 45027 h 770081"/>
              <a:gd name="connsiteX222" fmla="*/ 903162 w 1206730"/>
              <a:gd name="connsiteY222" fmla="*/ 50030 h 770081"/>
              <a:gd name="connsiteX223" fmla="*/ 881842 w 1206730"/>
              <a:gd name="connsiteY223" fmla="*/ 50107 h 770081"/>
              <a:gd name="connsiteX224" fmla="*/ 880149 w 1206730"/>
              <a:gd name="connsiteY224" fmla="*/ 49569 h 770081"/>
              <a:gd name="connsiteX225" fmla="*/ 878147 w 1206730"/>
              <a:gd name="connsiteY225" fmla="*/ 48106 h 770081"/>
              <a:gd name="connsiteX226" fmla="*/ 864139 w 1206730"/>
              <a:gd name="connsiteY226" fmla="*/ 42179 h 770081"/>
              <a:gd name="connsiteX227" fmla="*/ 858135 w 1206730"/>
              <a:gd name="connsiteY227" fmla="*/ 41179 h 770081"/>
              <a:gd name="connsiteX228" fmla="*/ 850669 w 1206730"/>
              <a:gd name="connsiteY228" fmla="*/ 42257 h 770081"/>
              <a:gd name="connsiteX229" fmla="*/ 842972 w 1206730"/>
              <a:gd name="connsiteY229" fmla="*/ 43873 h 770081"/>
              <a:gd name="connsiteX230" fmla="*/ 834967 w 1206730"/>
              <a:gd name="connsiteY230" fmla="*/ 47105 h 770081"/>
              <a:gd name="connsiteX231" fmla="*/ 833890 w 1206730"/>
              <a:gd name="connsiteY231" fmla="*/ 47337 h 770081"/>
              <a:gd name="connsiteX232" fmla="*/ 829964 w 1206730"/>
              <a:gd name="connsiteY232" fmla="*/ 47337 h 770081"/>
              <a:gd name="connsiteX233" fmla="*/ 829964 w 1206730"/>
              <a:gd name="connsiteY233" fmla="*/ 47337 h 770081"/>
              <a:gd name="connsiteX234" fmla="*/ 793789 w 1206730"/>
              <a:gd name="connsiteY234" fmla="*/ 45104 h 770081"/>
              <a:gd name="connsiteX235" fmla="*/ 793019 w 1206730"/>
              <a:gd name="connsiteY235" fmla="*/ 44950 h 770081"/>
              <a:gd name="connsiteX236" fmla="*/ 765463 w 1206730"/>
              <a:gd name="connsiteY236" fmla="*/ 34790 h 770081"/>
              <a:gd name="connsiteX237" fmla="*/ 753841 w 1206730"/>
              <a:gd name="connsiteY237" fmla="*/ 32712 h 770081"/>
              <a:gd name="connsiteX238" fmla="*/ 733906 w 1206730"/>
              <a:gd name="connsiteY238" fmla="*/ 33251 h 770081"/>
              <a:gd name="connsiteX239" fmla="*/ 724516 w 1206730"/>
              <a:gd name="connsiteY239" fmla="*/ 32096 h 770081"/>
              <a:gd name="connsiteX240" fmla="*/ 723900 w 1206730"/>
              <a:gd name="connsiteY240" fmla="*/ 31943 h 770081"/>
              <a:gd name="connsiteX241" fmla="*/ 712124 w 1206730"/>
              <a:gd name="connsiteY241" fmla="*/ 27478 h 770081"/>
              <a:gd name="connsiteX242" fmla="*/ 700809 w 1206730"/>
              <a:gd name="connsiteY242" fmla="*/ 25554 h 770081"/>
              <a:gd name="connsiteX243" fmla="*/ 694421 w 1206730"/>
              <a:gd name="connsiteY243" fmla="*/ 29941 h 770081"/>
              <a:gd name="connsiteX244" fmla="*/ 692573 w 1206730"/>
              <a:gd name="connsiteY244" fmla="*/ 30403 h 770081"/>
              <a:gd name="connsiteX245" fmla="*/ 686724 w 1206730"/>
              <a:gd name="connsiteY245" fmla="*/ 29864 h 770081"/>
              <a:gd name="connsiteX246" fmla="*/ 680951 w 1206730"/>
              <a:gd name="connsiteY246" fmla="*/ 30942 h 770081"/>
              <a:gd name="connsiteX247" fmla="*/ 679796 w 1206730"/>
              <a:gd name="connsiteY247" fmla="*/ 30865 h 770081"/>
              <a:gd name="connsiteX248" fmla="*/ 675948 w 1206730"/>
              <a:gd name="connsiteY248" fmla="*/ 29941 h 770081"/>
              <a:gd name="connsiteX249" fmla="*/ 672561 w 1206730"/>
              <a:gd name="connsiteY249" fmla="*/ 30788 h 770081"/>
              <a:gd name="connsiteX250" fmla="*/ 663940 w 1206730"/>
              <a:gd name="connsiteY250" fmla="*/ 36176 h 770081"/>
              <a:gd name="connsiteX251" fmla="*/ 650163 w 1206730"/>
              <a:gd name="connsiteY251" fmla="*/ 42564 h 770081"/>
              <a:gd name="connsiteX252" fmla="*/ 649008 w 1206730"/>
              <a:gd name="connsiteY252" fmla="*/ 42795 h 770081"/>
              <a:gd name="connsiteX253" fmla="*/ 637155 w 1206730"/>
              <a:gd name="connsiteY253" fmla="*/ 42795 h 770081"/>
              <a:gd name="connsiteX254" fmla="*/ 630613 w 1206730"/>
              <a:gd name="connsiteY254" fmla="*/ 43873 h 770081"/>
              <a:gd name="connsiteX255" fmla="*/ 604982 w 1206730"/>
              <a:gd name="connsiteY255" fmla="*/ 53879 h 770081"/>
              <a:gd name="connsiteX256" fmla="*/ 604289 w 1206730"/>
              <a:gd name="connsiteY256" fmla="*/ 54033 h 770081"/>
              <a:gd name="connsiteX257" fmla="*/ 594745 w 1206730"/>
              <a:gd name="connsiteY257" fmla="*/ 55187 h 770081"/>
              <a:gd name="connsiteX258" fmla="*/ 594052 w 1206730"/>
              <a:gd name="connsiteY258" fmla="*/ 55187 h 770081"/>
              <a:gd name="connsiteX259" fmla="*/ 585585 w 1206730"/>
              <a:gd name="connsiteY259" fmla="*/ 54033 h 770081"/>
              <a:gd name="connsiteX260" fmla="*/ 579582 w 1206730"/>
              <a:gd name="connsiteY260" fmla="*/ 54033 h 770081"/>
              <a:gd name="connsiteX261" fmla="*/ 568652 w 1206730"/>
              <a:gd name="connsiteY261" fmla="*/ 56727 h 770081"/>
              <a:gd name="connsiteX262" fmla="*/ 567421 w 1206730"/>
              <a:gd name="connsiteY262" fmla="*/ 56727 h 770081"/>
              <a:gd name="connsiteX263" fmla="*/ 561802 w 1206730"/>
              <a:gd name="connsiteY263" fmla="*/ 55572 h 770081"/>
              <a:gd name="connsiteX264" fmla="*/ 561109 w 1206730"/>
              <a:gd name="connsiteY264" fmla="*/ 55341 h 770081"/>
              <a:gd name="connsiteX265" fmla="*/ 550949 w 1206730"/>
              <a:gd name="connsiteY265" fmla="*/ 50261 h 770081"/>
              <a:gd name="connsiteX266" fmla="*/ 548024 w 1206730"/>
              <a:gd name="connsiteY266" fmla="*/ 49492 h 770081"/>
              <a:gd name="connsiteX267" fmla="*/ 543329 w 1206730"/>
              <a:gd name="connsiteY267" fmla="*/ 49953 h 770081"/>
              <a:gd name="connsiteX268" fmla="*/ 535247 w 1206730"/>
              <a:gd name="connsiteY268" fmla="*/ 53186 h 770081"/>
              <a:gd name="connsiteX269" fmla="*/ 534170 w 1206730"/>
              <a:gd name="connsiteY269" fmla="*/ 53417 h 770081"/>
              <a:gd name="connsiteX270" fmla="*/ 505845 w 1206730"/>
              <a:gd name="connsiteY270" fmla="*/ 53417 h 770081"/>
              <a:gd name="connsiteX271" fmla="*/ 496608 w 1206730"/>
              <a:gd name="connsiteY271" fmla="*/ 55572 h 770081"/>
              <a:gd name="connsiteX272" fmla="*/ 455891 w 1206730"/>
              <a:gd name="connsiteY272" fmla="*/ 70658 h 770081"/>
              <a:gd name="connsiteX273" fmla="*/ 455045 w 1206730"/>
              <a:gd name="connsiteY273" fmla="*/ 70812 h 770081"/>
              <a:gd name="connsiteX274" fmla="*/ 443191 w 1206730"/>
              <a:gd name="connsiteY274" fmla="*/ 71351 h 770081"/>
              <a:gd name="connsiteX275" fmla="*/ 436110 w 1206730"/>
              <a:gd name="connsiteY275" fmla="*/ 70812 h 770081"/>
              <a:gd name="connsiteX276" fmla="*/ 428798 w 1206730"/>
              <a:gd name="connsiteY276" fmla="*/ 70812 h 770081"/>
              <a:gd name="connsiteX277" fmla="*/ 421563 w 1206730"/>
              <a:gd name="connsiteY277" fmla="*/ 72352 h 770081"/>
              <a:gd name="connsiteX278" fmla="*/ 400473 w 1206730"/>
              <a:gd name="connsiteY278" fmla="*/ 82358 h 770081"/>
              <a:gd name="connsiteX279" fmla="*/ 399934 w 1206730"/>
              <a:gd name="connsiteY279" fmla="*/ 82512 h 770081"/>
              <a:gd name="connsiteX280" fmla="*/ 379691 w 1206730"/>
              <a:gd name="connsiteY280" fmla="*/ 87438 h 770081"/>
              <a:gd name="connsiteX281" fmla="*/ 358756 w 1206730"/>
              <a:gd name="connsiteY281" fmla="*/ 102832 h 770081"/>
              <a:gd name="connsiteX282" fmla="*/ 356831 w 1206730"/>
              <a:gd name="connsiteY282" fmla="*/ 103370 h 770081"/>
              <a:gd name="connsiteX283" fmla="*/ 350674 w 1206730"/>
              <a:gd name="connsiteY283" fmla="*/ 102832 h 770081"/>
              <a:gd name="connsiteX284" fmla="*/ 340899 w 1206730"/>
              <a:gd name="connsiteY284" fmla="*/ 101138 h 770081"/>
              <a:gd name="connsiteX285" fmla="*/ 339744 w 1206730"/>
              <a:gd name="connsiteY285" fmla="*/ 100676 h 770081"/>
              <a:gd name="connsiteX286" fmla="*/ 327968 w 1206730"/>
              <a:gd name="connsiteY286" fmla="*/ 92210 h 770081"/>
              <a:gd name="connsiteX287" fmla="*/ 313190 w 1206730"/>
              <a:gd name="connsiteY287" fmla="*/ 85128 h 770081"/>
              <a:gd name="connsiteX288" fmla="*/ 306108 w 1206730"/>
              <a:gd name="connsiteY288" fmla="*/ 80433 h 770081"/>
              <a:gd name="connsiteX289" fmla="*/ 300720 w 1206730"/>
              <a:gd name="connsiteY289" fmla="*/ 75661 h 770081"/>
              <a:gd name="connsiteX290" fmla="*/ 300105 w 1206730"/>
              <a:gd name="connsiteY290" fmla="*/ 74892 h 770081"/>
              <a:gd name="connsiteX291" fmla="*/ 290714 w 1206730"/>
              <a:gd name="connsiteY291" fmla="*/ 57265 h 770081"/>
              <a:gd name="connsiteX292" fmla="*/ 276398 w 1206730"/>
              <a:gd name="connsiteY292" fmla="*/ 42333 h 770081"/>
              <a:gd name="connsiteX293" fmla="*/ 276013 w 1206730"/>
              <a:gd name="connsiteY293" fmla="*/ 41795 h 770081"/>
              <a:gd name="connsiteX294" fmla="*/ 267547 w 1206730"/>
              <a:gd name="connsiteY294" fmla="*/ 27709 h 770081"/>
              <a:gd name="connsiteX295" fmla="*/ 267162 w 1206730"/>
              <a:gd name="connsiteY295" fmla="*/ 26786 h 770081"/>
              <a:gd name="connsiteX296" fmla="*/ 265468 w 1206730"/>
              <a:gd name="connsiteY296" fmla="*/ 17241 h 770081"/>
              <a:gd name="connsiteX297" fmla="*/ 265391 w 1206730"/>
              <a:gd name="connsiteY297" fmla="*/ 13393 h 770081"/>
              <a:gd name="connsiteX298" fmla="*/ 265468 w 1206730"/>
              <a:gd name="connsiteY298" fmla="*/ 12777 h 770081"/>
              <a:gd name="connsiteX299" fmla="*/ 266623 w 1206730"/>
              <a:gd name="connsiteY299" fmla="*/ 7697 h 770081"/>
              <a:gd name="connsiteX300" fmla="*/ 266931 w 1206730"/>
              <a:gd name="connsiteY300" fmla="*/ 6850 h 770081"/>
              <a:gd name="connsiteX301" fmla="*/ 271087 w 1206730"/>
              <a:gd name="connsiteY301" fmla="*/ 0 h 770081"/>
              <a:gd name="connsiteX302" fmla="*/ 268547 w 1206730"/>
              <a:gd name="connsiteY302" fmla="*/ 1386 h 770081"/>
              <a:gd name="connsiteX303" fmla="*/ 253384 w 1206730"/>
              <a:gd name="connsiteY303" fmla="*/ 25785 h 770081"/>
              <a:gd name="connsiteX304" fmla="*/ 246149 w 1206730"/>
              <a:gd name="connsiteY304" fmla="*/ 49646 h 770081"/>
              <a:gd name="connsiteX305" fmla="*/ 245764 w 1206730"/>
              <a:gd name="connsiteY305" fmla="*/ 52416 h 770081"/>
              <a:gd name="connsiteX306" fmla="*/ 246226 w 1206730"/>
              <a:gd name="connsiteY306" fmla="*/ 53571 h 770081"/>
              <a:gd name="connsiteX307" fmla="*/ 250921 w 1206730"/>
              <a:gd name="connsiteY307" fmla="*/ 55880 h 770081"/>
              <a:gd name="connsiteX308" fmla="*/ 251845 w 1206730"/>
              <a:gd name="connsiteY308" fmla="*/ 56650 h 770081"/>
              <a:gd name="connsiteX309" fmla="*/ 254077 w 1206730"/>
              <a:gd name="connsiteY309" fmla="*/ 59498 h 770081"/>
              <a:gd name="connsiteX310" fmla="*/ 254616 w 1206730"/>
              <a:gd name="connsiteY310" fmla="*/ 60575 h 770081"/>
              <a:gd name="connsiteX311" fmla="*/ 256848 w 1206730"/>
              <a:gd name="connsiteY311" fmla="*/ 69581 h 770081"/>
              <a:gd name="connsiteX312" fmla="*/ 258926 w 1206730"/>
              <a:gd name="connsiteY312" fmla="*/ 74199 h 770081"/>
              <a:gd name="connsiteX313" fmla="*/ 260696 w 1206730"/>
              <a:gd name="connsiteY313" fmla="*/ 79510 h 770081"/>
              <a:gd name="connsiteX314" fmla="*/ 262621 w 1206730"/>
              <a:gd name="connsiteY314" fmla="*/ 83281 h 770081"/>
              <a:gd name="connsiteX315" fmla="*/ 273550 w 1206730"/>
              <a:gd name="connsiteY315" fmla="*/ 94827 h 770081"/>
              <a:gd name="connsiteX316" fmla="*/ 274320 w 1206730"/>
              <a:gd name="connsiteY316" fmla="*/ 97213 h 770081"/>
              <a:gd name="connsiteX317" fmla="*/ 273165 w 1206730"/>
              <a:gd name="connsiteY317" fmla="*/ 104525 h 770081"/>
              <a:gd name="connsiteX318" fmla="*/ 272934 w 1206730"/>
              <a:gd name="connsiteY318" fmla="*/ 105372 h 770081"/>
              <a:gd name="connsiteX319" fmla="*/ 268085 w 1206730"/>
              <a:gd name="connsiteY319" fmla="*/ 115147 h 770081"/>
              <a:gd name="connsiteX320" fmla="*/ 264776 w 1206730"/>
              <a:gd name="connsiteY320" fmla="*/ 133850 h 770081"/>
              <a:gd name="connsiteX321" fmla="*/ 256232 w 1206730"/>
              <a:gd name="connsiteY321" fmla="*/ 162329 h 770081"/>
              <a:gd name="connsiteX322" fmla="*/ 255924 w 1206730"/>
              <a:gd name="connsiteY322" fmla="*/ 162945 h 770081"/>
              <a:gd name="connsiteX323" fmla="*/ 254231 w 1206730"/>
              <a:gd name="connsiteY323" fmla="*/ 165793 h 770081"/>
              <a:gd name="connsiteX324" fmla="*/ 252383 w 1206730"/>
              <a:gd name="connsiteY324" fmla="*/ 167101 h 770081"/>
              <a:gd name="connsiteX325" fmla="*/ 243917 w 1206730"/>
              <a:gd name="connsiteY325" fmla="*/ 168795 h 770081"/>
              <a:gd name="connsiteX326" fmla="*/ 238760 w 1206730"/>
              <a:gd name="connsiteY326" fmla="*/ 170719 h 770081"/>
              <a:gd name="connsiteX327" fmla="*/ 234373 w 1206730"/>
              <a:gd name="connsiteY327" fmla="*/ 175491 h 770081"/>
              <a:gd name="connsiteX328" fmla="*/ 234373 w 1206730"/>
              <a:gd name="connsiteY328" fmla="*/ 180725 h 770081"/>
              <a:gd name="connsiteX329" fmla="*/ 268855 w 1206730"/>
              <a:gd name="connsiteY329" fmla="*/ 199044 h 770081"/>
              <a:gd name="connsiteX330" fmla="*/ 284403 w 1206730"/>
              <a:gd name="connsiteY330" fmla="*/ 210512 h 770081"/>
              <a:gd name="connsiteX331" fmla="*/ 285404 w 1206730"/>
              <a:gd name="connsiteY331" fmla="*/ 211898 h 770081"/>
              <a:gd name="connsiteX332" fmla="*/ 287944 w 1206730"/>
              <a:gd name="connsiteY332" fmla="*/ 219980 h 770081"/>
              <a:gd name="connsiteX333" fmla="*/ 295025 w 1206730"/>
              <a:gd name="connsiteY333" fmla="*/ 225060 h 770081"/>
              <a:gd name="connsiteX334" fmla="*/ 295717 w 1206730"/>
              <a:gd name="connsiteY334" fmla="*/ 225752 h 770081"/>
              <a:gd name="connsiteX335" fmla="*/ 303953 w 1206730"/>
              <a:gd name="connsiteY335" fmla="*/ 237760 h 770081"/>
              <a:gd name="connsiteX336" fmla="*/ 312651 w 1206730"/>
              <a:gd name="connsiteY336" fmla="*/ 244841 h 770081"/>
              <a:gd name="connsiteX337" fmla="*/ 313652 w 1206730"/>
              <a:gd name="connsiteY337" fmla="*/ 246919 h 770081"/>
              <a:gd name="connsiteX338" fmla="*/ 312728 w 1206730"/>
              <a:gd name="connsiteY338" fmla="*/ 249074 h 770081"/>
              <a:gd name="connsiteX339" fmla="*/ 307109 w 1206730"/>
              <a:gd name="connsiteY339" fmla="*/ 254154 h 770081"/>
              <a:gd name="connsiteX340" fmla="*/ 306262 w 1206730"/>
              <a:gd name="connsiteY340" fmla="*/ 254693 h 770081"/>
              <a:gd name="connsiteX341" fmla="*/ 303953 w 1206730"/>
              <a:gd name="connsiteY341" fmla="*/ 255617 h 770081"/>
              <a:gd name="connsiteX342" fmla="*/ 301952 w 1206730"/>
              <a:gd name="connsiteY342" fmla="*/ 257618 h 770081"/>
              <a:gd name="connsiteX343" fmla="*/ 300490 w 1206730"/>
              <a:gd name="connsiteY343" fmla="*/ 261081 h 770081"/>
              <a:gd name="connsiteX344" fmla="*/ 298950 w 1206730"/>
              <a:gd name="connsiteY344" fmla="*/ 267393 h 770081"/>
              <a:gd name="connsiteX345" fmla="*/ 296102 w 1206730"/>
              <a:gd name="connsiteY345" fmla="*/ 277091 h 770081"/>
              <a:gd name="connsiteX346" fmla="*/ 295256 w 1206730"/>
              <a:gd name="connsiteY346" fmla="*/ 278400 h 770081"/>
              <a:gd name="connsiteX347" fmla="*/ 290637 w 1206730"/>
              <a:gd name="connsiteY347" fmla="*/ 282479 h 770081"/>
              <a:gd name="connsiteX348" fmla="*/ 287636 w 1206730"/>
              <a:gd name="connsiteY348" fmla="*/ 288944 h 770081"/>
              <a:gd name="connsiteX349" fmla="*/ 282633 w 1206730"/>
              <a:gd name="connsiteY349" fmla="*/ 315037 h 770081"/>
              <a:gd name="connsiteX350" fmla="*/ 281632 w 1206730"/>
              <a:gd name="connsiteY350" fmla="*/ 316731 h 770081"/>
              <a:gd name="connsiteX351" fmla="*/ 278784 w 1206730"/>
              <a:gd name="connsiteY351" fmla="*/ 318962 h 770081"/>
              <a:gd name="connsiteX352" fmla="*/ 276552 w 1206730"/>
              <a:gd name="connsiteY352" fmla="*/ 319501 h 770081"/>
              <a:gd name="connsiteX353" fmla="*/ 273165 w 1206730"/>
              <a:gd name="connsiteY353" fmla="*/ 318962 h 770081"/>
              <a:gd name="connsiteX354" fmla="*/ 271934 w 1206730"/>
              <a:gd name="connsiteY354" fmla="*/ 318424 h 770081"/>
              <a:gd name="connsiteX355" fmla="*/ 259003 w 1206730"/>
              <a:gd name="connsiteY355" fmla="*/ 308879 h 770081"/>
              <a:gd name="connsiteX356" fmla="*/ 255847 w 1206730"/>
              <a:gd name="connsiteY356" fmla="*/ 305801 h 770081"/>
              <a:gd name="connsiteX357" fmla="*/ 255385 w 1206730"/>
              <a:gd name="connsiteY357" fmla="*/ 305185 h 770081"/>
              <a:gd name="connsiteX358" fmla="*/ 251999 w 1206730"/>
              <a:gd name="connsiteY358" fmla="*/ 299027 h 770081"/>
              <a:gd name="connsiteX359" fmla="*/ 250152 w 1206730"/>
              <a:gd name="connsiteY359" fmla="*/ 296257 h 770081"/>
              <a:gd name="connsiteX360" fmla="*/ 249074 w 1206730"/>
              <a:gd name="connsiteY360" fmla="*/ 295410 h 770081"/>
              <a:gd name="connsiteX361" fmla="*/ 246765 w 1206730"/>
              <a:gd name="connsiteY361" fmla="*/ 295410 h 770081"/>
              <a:gd name="connsiteX362" fmla="*/ 243301 w 1206730"/>
              <a:gd name="connsiteY362" fmla="*/ 297103 h 770081"/>
              <a:gd name="connsiteX363" fmla="*/ 234681 w 1206730"/>
              <a:gd name="connsiteY363" fmla="*/ 306801 h 770081"/>
              <a:gd name="connsiteX364" fmla="*/ 193194 w 1206730"/>
              <a:gd name="connsiteY364" fmla="*/ 351598 h 770081"/>
              <a:gd name="connsiteX365" fmla="*/ 179878 w 1206730"/>
              <a:gd name="connsiteY365" fmla="*/ 373842 h 770081"/>
              <a:gd name="connsiteX366" fmla="*/ 178877 w 1206730"/>
              <a:gd name="connsiteY366" fmla="*/ 374843 h 770081"/>
              <a:gd name="connsiteX367" fmla="*/ 163407 w 1206730"/>
              <a:gd name="connsiteY367" fmla="*/ 383694 h 770081"/>
              <a:gd name="connsiteX368" fmla="*/ 141701 w 1206730"/>
              <a:gd name="connsiteY368" fmla="*/ 403167 h 770081"/>
              <a:gd name="connsiteX369" fmla="*/ 139623 w 1206730"/>
              <a:gd name="connsiteY369" fmla="*/ 403860 h 770081"/>
              <a:gd name="connsiteX370" fmla="*/ 132311 w 1206730"/>
              <a:gd name="connsiteY370" fmla="*/ 403321 h 770081"/>
              <a:gd name="connsiteX371" fmla="*/ 130310 w 1206730"/>
              <a:gd name="connsiteY371" fmla="*/ 402244 h 770081"/>
              <a:gd name="connsiteX372" fmla="*/ 119842 w 1206730"/>
              <a:gd name="connsiteY372" fmla="*/ 388466 h 770081"/>
              <a:gd name="connsiteX373" fmla="*/ 112838 w 1206730"/>
              <a:gd name="connsiteY373" fmla="*/ 383078 h 770081"/>
              <a:gd name="connsiteX374" fmla="*/ 112222 w 1206730"/>
              <a:gd name="connsiteY374" fmla="*/ 382386 h 770081"/>
              <a:gd name="connsiteX375" fmla="*/ 103216 w 1206730"/>
              <a:gd name="connsiteY375" fmla="*/ 368916 h 770081"/>
              <a:gd name="connsiteX376" fmla="*/ 100984 w 1206730"/>
              <a:gd name="connsiteY376" fmla="*/ 366299 h 770081"/>
              <a:gd name="connsiteX377" fmla="*/ 95365 w 1206730"/>
              <a:gd name="connsiteY377" fmla="*/ 363913 h 770081"/>
              <a:gd name="connsiteX378" fmla="*/ 88284 w 1206730"/>
              <a:gd name="connsiteY378" fmla="*/ 370070 h 770081"/>
              <a:gd name="connsiteX379" fmla="*/ 87668 w 1206730"/>
              <a:gd name="connsiteY379" fmla="*/ 370455 h 770081"/>
              <a:gd name="connsiteX380" fmla="*/ 83512 w 1206730"/>
              <a:gd name="connsiteY380" fmla="*/ 372534 h 770081"/>
              <a:gd name="connsiteX381" fmla="*/ 78201 w 1206730"/>
              <a:gd name="connsiteY381" fmla="*/ 377306 h 770081"/>
              <a:gd name="connsiteX382" fmla="*/ 72274 w 1206730"/>
              <a:gd name="connsiteY382" fmla="*/ 384310 h 770081"/>
              <a:gd name="connsiteX383" fmla="*/ 48876 w 1206730"/>
              <a:gd name="connsiteY383" fmla="*/ 416021 h 770081"/>
              <a:gd name="connsiteX384" fmla="*/ 49876 w 1206730"/>
              <a:gd name="connsiteY384" fmla="*/ 428413 h 770081"/>
              <a:gd name="connsiteX385" fmla="*/ 49261 w 1206730"/>
              <a:gd name="connsiteY385" fmla="*/ 430415 h 770081"/>
              <a:gd name="connsiteX386" fmla="*/ 46720 w 1206730"/>
              <a:gd name="connsiteY386" fmla="*/ 433493 h 770081"/>
              <a:gd name="connsiteX387" fmla="*/ 44719 w 1206730"/>
              <a:gd name="connsiteY387" fmla="*/ 437881 h 770081"/>
              <a:gd name="connsiteX388" fmla="*/ 43103 w 1206730"/>
              <a:gd name="connsiteY388" fmla="*/ 446040 h 770081"/>
              <a:gd name="connsiteX389" fmla="*/ 43180 w 1206730"/>
              <a:gd name="connsiteY389" fmla="*/ 450658 h 770081"/>
              <a:gd name="connsiteX390" fmla="*/ 44642 w 1206730"/>
              <a:gd name="connsiteY390" fmla="*/ 455045 h 770081"/>
              <a:gd name="connsiteX391" fmla="*/ 48183 w 1206730"/>
              <a:gd name="connsiteY391" fmla="*/ 461125 h 770081"/>
              <a:gd name="connsiteX392" fmla="*/ 56804 w 1206730"/>
              <a:gd name="connsiteY392" fmla="*/ 468130 h 770081"/>
              <a:gd name="connsiteX393" fmla="*/ 57496 w 1206730"/>
              <a:gd name="connsiteY393" fmla="*/ 468977 h 770081"/>
              <a:gd name="connsiteX394" fmla="*/ 60344 w 1206730"/>
              <a:gd name="connsiteY394" fmla="*/ 474056 h 770081"/>
              <a:gd name="connsiteX395" fmla="*/ 60344 w 1206730"/>
              <a:gd name="connsiteY395" fmla="*/ 476750 h 770081"/>
              <a:gd name="connsiteX396" fmla="*/ 55418 w 1206730"/>
              <a:gd name="connsiteY396" fmla="*/ 486910 h 77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1206730" h="770081">
                <a:moveTo>
                  <a:pt x="55418" y="486910"/>
                </a:moveTo>
                <a:lnTo>
                  <a:pt x="53263" y="495069"/>
                </a:lnTo>
                <a:cubicBezTo>
                  <a:pt x="53186" y="495223"/>
                  <a:pt x="53109" y="495454"/>
                  <a:pt x="53032" y="495608"/>
                </a:cubicBezTo>
                <a:lnTo>
                  <a:pt x="50800" y="500072"/>
                </a:lnTo>
                <a:cubicBezTo>
                  <a:pt x="50646" y="500380"/>
                  <a:pt x="50415" y="500688"/>
                  <a:pt x="50184" y="500919"/>
                </a:cubicBezTo>
                <a:lnTo>
                  <a:pt x="44027" y="506538"/>
                </a:lnTo>
                <a:lnTo>
                  <a:pt x="35252" y="516467"/>
                </a:lnTo>
                <a:cubicBezTo>
                  <a:pt x="34405" y="517390"/>
                  <a:pt x="33097" y="517698"/>
                  <a:pt x="32019" y="517159"/>
                </a:cubicBezTo>
                <a:lnTo>
                  <a:pt x="18627" y="511310"/>
                </a:lnTo>
                <a:lnTo>
                  <a:pt x="15240" y="511618"/>
                </a:lnTo>
                <a:lnTo>
                  <a:pt x="14393" y="513311"/>
                </a:lnTo>
                <a:lnTo>
                  <a:pt x="8313" y="537787"/>
                </a:lnTo>
                <a:lnTo>
                  <a:pt x="7235" y="554721"/>
                </a:lnTo>
                <a:cubicBezTo>
                  <a:pt x="7235" y="555029"/>
                  <a:pt x="7158" y="555260"/>
                  <a:pt x="7081" y="555567"/>
                </a:cubicBezTo>
                <a:lnTo>
                  <a:pt x="1001" y="571577"/>
                </a:lnTo>
                <a:lnTo>
                  <a:pt x="0" y="577965"/>
                </a:lnTo>
                <a:lnTo>
                  <a:pt x="7081" y="599825"/>
                </a:lnTo>
                <a:cubicBezTo>
                  <a:pt x="7235" y="600287"/>
                  <a:pt x="7235" y="600672"/>
                  <a:pt x="7158" y="601133"/>
                </a:cubicBezTo>
                <a:lnTo>
                  <a:pt x="6080" y="607368"/>
                </a:lnTo>
                <a:lnTo>
                  <a:pt x="6773" y="610986"/>
                </a:lnTo>
                <a:lnTo>
                  <a:pt x="8082" y="617682"/>
                </a:lnTo>
                <a:lnTo>
                  <a:pt x="9929" y="620838"/>
                </a:lnTo>
                <a:lnTo>
                  <a:pt x="27093" y="637463"/>
                </a:lnTo>
                <a:cubicBezTo>
                  <a:pt x="27324" y="637694"/>
                  <a:pt x="27478" y="637848"/>
                  <a:pt x="27632" y="638156"/>
                </a:cubicBezTo>
                <a:lnTo>
                  <a:pt x="42256" y="664941"/>
                </a:lnTo>
                <a:lnTo>
                  <a:pt x="53340" y="685107"/>
                </a:lnTo>
                <a:lnTo>
                  <a:pt x="85975" y="719975"/>
                </a:lnTo>
                <a:lnTo>
                  <a:pt x="90362" y="719975"/>
                </a:lnTo>
                <a:cubicBezTo>
                  <a:pt x="90824" y="719975"/>
                  <a:pt x="91209" y="720052"/>
                  <a:pt x="91594" y="720283"/>
                </a:cubicBezTo>
                <a:lnTo>
                  <a:pt x="94981" y="721976"/>
                </a:lnTo>
                <a:cubicBezTo>
                  <a:pt x="95596" y="722284"/>
                  <a:pt x="96135" y="722822"/>
                  <a:pt x="96366" y="723515"/>
                </a:cubicBezTo>
                <a:lnTo>
                  <a:pt x="97905" y="727595"/>
                </a:lnTo>
                <a:lnTo>
                  <a:pt x="98829" y="728672"/>
                </a:lnTo>
                <a:lnTo>
                  <a:pt x="103832" y="734522"/>
                </a:lnTo>
                <a:cubicBezTo>
                  <a:pt x="104063" y="734830"/>
                  <a:pt x="104217" y="735138"/>
                  <a:pt x="104371" y="735446"/>
                </a:cubicBezTo>
                <a:lnTo>
                  <a:pt x="105987" y="740833"/>
                </a:lnTo>
                <a:lnTo>
                  <a:pt x="106757" y="741988"/>
                </a:lnTo>
                <a:lnTo>
                  <a:pt x="107911" y="743758"/>
                </a:lnTo>
                <a:cubicBezTo>
                  <a:pt x="108296" y="744297"/>
                  <a:pt x="108450" y="745067"/>
                  <a:pt x="108373" y="745682"/>
                </a:cubicBezTo>
                <a:lnTo>
                  <a:pt x="107681" y="750763"/>
                </a:lnTo>
                <a:lnTo>
                  <a:pt x="111991" y="749993"/>
                </a:lnTo>
                <a:lnTo>
                  <a:pt x="112991" y="749839"/>
                </a:lnTo>
                <a:lnTo>
                  <a:pt x="112991" y="749839"/>
                </a:lnTo>
                <a:lnTo>
                  <a:pt x="112991" y="749839"/>
                </a:lnTo>
                <a:cubicBezTo>
                  <a:pt x="113530" y="749762"/>
                  <a:pt x="114069" y="749762"/>
                  <a:pt x="114531" y="749993"/>
                </a:cubicBezTo>
                <a:lnTo>
                  <a:pt x="117379" y="751147"/>
                </a:lnTo>
                <a:cubicBezTo>
                  <a:pt x="118302" y="751532"/>
                  <a:pt x="118918" y="752302"/>
                  <a:pt x="119072" y="753302"/>
                </a:cubicBezTo>
                <a:lnTo>
                  <a:pt x="120842" y="763770"/>
                </a:lnTo>
                <a:lnTo>
                  <a:pt x="121150" y="765541"/>
                </a:lnTo>
                <a:lnTo>
                  <a:pt x="125461" y="768158"/>
                </a:lnTo>
                <a:lnTo>
                  <a:pt x="128077" y="769697"/>
                </a:lnTo>
                <a:lnTo>
                  <a:pt x="128385" y="769774"/>
                </a:lnTo>
                <a:lnTo>
                  <a:pt x="129925" y="770082"/>
                </a:lnTo>
                <a:lnTo>
                  <a:pt x="132696" y="769697"/>
                </a:lnTo>
                <a:lnTo>
                  <a:pt x="134389" y="768465"/>
                </a:lnTo>
                <a:lnTo>
                  <a:pt x="139238" y="764078"/>
                </a:lnTo>
                <a:cubicBezTo>
                  <a:pt x="139392" y="763924"/>
                  <a:pt x="139623" y="763770"/>
                  <a:pt x="139854" y="763693"/>
                </a:cubicBezTo>
                <a:lnTo>
                  <a:pt x="143240" y="762000"/>
                </a:lnTo>
                <a:cubicBezTo>
                  <a:pt x="143779" y="761769"/>
                  <a:pt x="144395" y="761615"/>
                  <a:pt x="144934" y="761769"/>
                </a:cubicBezTo>
                <a:lnTo>
                  <a:pt x="162868" y="764540"/>
                </a:lnTo>
                <a:lnTo>
                  <a:pt x="164176" y="764540"/>
                </a:lnTo>
                <a:lnTo>
                  <a:pt x="166793" y="762385"/>
                </a:lnTo>
                <a:cubicBezTo>
                  <a:pt x="167717" y="761615"/>
                  <a:pt x="169025" y="761538"/>
                  <a:pt x="170026" y="762154"/>
                </a:cubicBezTo>
                <a:lnTo>
                  <a:pt x="172874" y="763847"/>
                </a:lnTo>
                <a:lnTo>
                  <a:pt x="176569" y="767003"/>
                </a:lnTo>
                <a:lnTo>
                  <a:pt x="177338" y="766772"/>
                </a:lnTo>
                <a:lnTo>
                  <a:pt x="184650" y="752610"/>
                </a:lnTo>
                <a:cubicBezTo>
                  <a:pt x="184804" y="752379"/>
                  <a:pt x="184958" y="752148"/>
                  <a:pt x="185189" y="751917"/>
                </a:cubicBezTo>
                <a:lnTo>
                  <a:pt x="187421" y="749685"/>
                </a:lnTo>
                <a:cubicBezTo>
                  <a:pt x="188037" y="749069"/>
                  <a:pt x="188883" y="748761"/>
                  <a:pt x="189730" y="748915"/>
                </a:cubicBezTo>
                <a:lnTo>
                  <a:pt x="194194" y="749454"/>
                </a:lnTo>
                <a:lnTo>
                  <a:pt x="198505" y="750685"/>
                </a:lnTo>
                <a:lnTo>
                  <a:pt x="200275" y="751224"/>
                </a:lnTo>
                <a:lnTo>
                  <a:pt x="202661" y="752379"/>
                </a:lnTo>
                <a:lnTo>
                  <a:pt x="205201" y="753610"/>
                </a:lnTo>
                <a:cubicBezTo>
                  <a:pt x="205432" y="753764"/>
                  <a:pt x="205740" y="753918"/>
                  <a:pt x="205894" y="754149"/>
                </a:cubicBezTo>
                <a:lnTo>
                  <a:pt x="205894" y="754149"/>
                </a:lnTo>
                <a:lnTo>
                  <a:pt x="208126" y="756381"/>
                </a:lnTo>
                <a:cubicBezTo>
                  <a:pt x="208280" y="756535"/>
                  <a:pt x="208434" y="756689"/>
                  <a:pt x="208511" y="756843"/>
                </a:cubicBezTo>
                <a:lnTo>
                  <a:pt x="211282" y="761231"/>
                </a:lnTo>
                <a:lnTo>
                  <a:pt x="217978" y="759152"/>
                </a:lnTo>
                <a:lnTo>
                  <a:pt x="235758" y="749146"/>
                </a:lnTo>
                <a:cubicBezTo>
                  <a:pt x="236682" y="748607"/>
                  <a:pt x="237836" y="748684"/>
                  <a:pt x="238760" y="749300"/>
                </a:cubicBezTo>
                <a:lnTo>
                  <a:pt x="242762" y="752071"/>
                </a:lnTo>
                <a:lnTo>
                  <a:pt x="245533" y="753995"/>
                </a:lnTo>
                <a:lnTo>
                  <a:pt x="253846" y="755458"/>
                </a:lnTo>
                <a:lnTo>
                  <a:pt x="260619" y="753610"/>
                </a:lnTo>
                <a:lnTo>
                  <a:pt x="276321" y="729211"/>
                </a:lnTo>
                <a:cubicBezTo>
                  <a:pt x="276629" y="728749"/>
                  <a:pt x="277014" y="728364"/>
                  <a:pt x="277553" y="728133"/>
                </a:cubicBezTo>
                <a:lnTo>
                  <a:pt x="282633" y="725901"/>
                </a:lnTo>
                <a:lnTo>
                  <a:pt x="343901" y="712201"/>
                </a:lnTo>
                <a:cubicBezTo>
                  <a:pt x="344131" y="712124"/>
                  <a:pt x="344285" y="712124"/>
                  <a:pt x="344516" y="712124"/>
                </a:cubicBezTo>
                <a:lnTo>
                  <a:pt x="344516" y="712124"/>
                </a:lnTo>
                <a:lnTo>
                  <a:pt x="348442" y="712124"/>
                </a:lnTo>
                <a:lnTo>
                  <a:pt x="348442" y="712124"/>
                </a:lnTo>
                <a:cubicBezTo>
                  <a:pt x="348750" y="712124"/>
                  <a:pt x="349134" y="712201"/>
                  <a:pt x="349442" y="712278"/>
                </a:cubicBezTo>
                <a:lnTo>
                  <a:pt x="351136" y="712893"/>
                </a:lnTo>
                <a:lnTo>
                  <a:pt x="353907" y="713971"/>
                </a:lnTo>
                <a:cubicBezTo>
                  <a:pt x="354061" y="714048"/>
                  <a:pt x="354291" y="714125"/>
                  <a:pt x="354445" y="714202"/>
                </a:cubicBezTo>
                <a:lnTo>
                  <a:pt x="368531" y="723207"/>
                </a:lnTo>
                <a:lnTo>
                  <a:pt x="368531" y="723207"/>
                </a:lnTo>
                <a:lnTo>
                  <a:pt x="368531" y="723207"/>
                </a:lnTo>
                <a:cubicBezTo>
                  <a:pt x="368531" y="723207"/>
                  <a:pt x="368531" y="723207"/>
                  <a:pt x="368531" y="723207"/>
                </a:cubicBezTo>
                <a:cubicBezTo>
                  <a:pt x="368916" y="723438"/>
                  <a:pt x="369224" y="723746"/>
                  <a:pt x="369377" y="724131"/>
                </a:cubicBezTo>
                <a:lnTo>
                  <a:pt x="372764" y="729750"/>
                </a:lnTo>
                <a:lnTo>
                  <a:pt x="375997" y="734368"/>
                </a:lnTo>
                <a:lnTo>
                  <a:pt x="382154" y="736138"/>
                </a:lnTo>
                <a:lnTo>
                  <a:pt x="395085" y="732521"/>
                </a:lnTo>
                <a:lnTo>
                  <a:pt x="409402" y="723746"/>
                </a:lnTo>
                <a:lnTo>
                  <a:pt x="437727" y="699809"/>
                </a:lnTo>
                <a:lnTo>
                  <a:pt x="467283" y="667943"/>
                </a:lnTo>
                <a:cubicBezTo>
                  <a:pt x="467437" y="667789"/>
                  <a:pt x="467514" y="667712"/>
                  <a:pt x="467668" y="667558"/>
                </a:cubicBezTo>
                <a:lnTo>
                  <a:pt x="471593" y="664710"/>
                </a:lnTo>
                <a:cubicBezTo>
                  <a:pt x="471978" y="664480"/>
                  <a:pt x="472363" y="664249"/>
                  <a:pt x="472825" y="664249"/>
                </a:cubicBezTo>
                <a:lnTo>
                  <a:pt x="476750" y="663710"/>
                </a:lnTo>
                <a:lnTo>
                  <a:pt x="481061" y="663710"/>
                </a:lnTo>
                <a:lnTo>
                  <a:pt x="485217" y="663171"/>
                </a:lnTo>
                <a:lnTo>
                  <a:pt x="519084" y="653165"/>
                </a:lnTo>
                <a:lnTo>
                  <a:pt x="534401" y="645468"/>
                </a:lnTo>
                <a:lnTo>
                  <a:pt x="563880" y="624840"/>
                </a:lnTo>
                <a:cubicBezTo>
                  <a:pt x="564034" y="624763"/>
                  <a:pt x="564188" y="624609"/>
                  <a:pt x="564342" y="624532"/>
                </a:cubicBezTo>
                <a:lnTo>
                  <a:pt x="674023" y="577273"/>
                </a:lnTo>
                <a:cubicBezTo>
                  <a:pt x="674255" y="577196"/>
                  <a:pt x="674485" y="577119"/>
                  <a:pt x="674716" y="577042"/>
                </a:cubicBezTo>
                <a:lnTo>
                  <a:pt x="696422" y="573809"/>
                </a:lnTo>
                <a:lnTo>
                  <a:pt x="717204" y="556876"/>
                </a:lnTo>
                <a:lnTo>
                  <a:pt x="728210" y="550410"/>
                </a:lnTo>
                <a:lnTo>
                  <a:pt x="734676" y="547486"/>
                </a:lnTo>
                <a:cubicBezTo>
                  <a:pt x="734830" y="547408"/>
                  <a:pt x="735061" y="547332"/>
                  <a:pt x="735214" y="547332"/>
                </a:cubicBezTo>
                <a:lnTo>
                  <a:pt x="740294" y="546177"/>
                </a:lnTo>
                <a:lnTo>
                  <a:pt x="744374" y="544330"/>
                </a:lnTo>
                <a:lnTo>
                  <a:pt x="754149" y="535094"/>
                </a:lnTo>
                <a:cubicBezTo>
                  <a:pt x="754149" y="535094"/>
                  <a:pt x="754149" y="535094"/>
                  <a:pt x="754226" y="535094"/>
                </a:cubicBezTo>
                <a:cubicBezTo>
                  <a:pt x="754226" y="535094"/>
                  <a:pt x="754226" y="535094"/>
                  <a:pt x="754226" y="535016"/>
                </a:cubicBezTo>
                <a:lnTo>
                  <a:pt x="758459" y="531322"/>
                </a:lnTo>
                <a:lnTo>
                  <a:pt x="766002" y="520623"/>
                </a:lnTo>
                <a:lnTo>
                  <a:pt x="791171" y="460741"/>
                </a:lnTo>
                <a:cubicBezTo>
                  <a:pt x="791325" y="460433"/>
                  <a:pt x="791479" y="460202"/>
                  <a:pt x="791710" y="459894"/>
                </a:cubicBezTo>
                <a:lnTo>
                  <a:pt x="797868" y="453121"/>
                </a:lnTo>
                <a:cubicBezTo>
                  <a:pt x="798253" y="452736"/>
                  <a:pt x="798714" y="452428"/>
                  <a:pt x="799176" y="452274"/>
                </a:cubicBezTo>
                <a:lnTo>
                  <a:pt x="813493" y="448426"/>
                </a:lnTo>
                <a:lnTo>
                  <a:pt x="819650" y="445347"/>
                </a:lnTo>
                <a:lnTo>
                  <a:pt x="885767" y="387620"/>
                </a:lnTo>
                <a:cubicBezTo>
                  <a:pt x="885998" y="387389"/>
                  <a:pt x="886306" y="387235"/>
                  <a:pt x="886691" y="387081"/>
                </a:cubicBezTo>
                <a:lnTo>
                  <a:pt x="892156" y="385079"/>
                </a:lnTo>
                <a:lnTo>
                  <a:pt x="894465" y="382386"/>
                </a:lnTo>
                <a:lnTo>
                  <a:pt x="895542" y="365298"/>
                </a:lnTo>
                <a:cubicBezTo>
                  <a:pt x="895542" y="365067"/>
                  <a:pt x="895619" y="364837"/>
                  <a:pt x="895696" y="364605"/>
                </a:cubicBezTo>
                <a:lnTo>
                  <a:pt x="896158" y="363220"/>
                </a:lnTo>
                <a:lnTo>
                  <a:pt x="897928" y="357832"/>
                </a:lnTo>
                <a:cubicBezTo>
                  <a:pt x="898082" y="357370"/>
                  <a:pt x="898313" y="356986"/>
                  <a:pt x="898698" y="356601"/>
                </a:cubicBezTo>
                <a:lnTo>
                  <a:pt x="901469" y="354061"/>
                </a:lnTo>
                <a:lnTo>
                  <a:pt x="904856" y="350982"/>
                </a:lnTo>
                <a:cubicBezTo>
                  <a:pt x="905087" y="350751"/>
                  <a:pt x="905395" y="350597"/>
                  <a:pt x="905702" y="350443"/>
                </a:cubicBezTo>
                <a:lnTo>
                  <a:pt x="914631" y="346749"/>
                </a:lnTo>
                <a:lnTo>
                  <a:pt x="922020" y="343670"/>
                </a:lnTo>
                <a:lnTo>
                  <a:pt x="925637" y="341207"/>
                </a:lnTo>
                <a:lnTo>
                  <a:pt x="928331" y="339436"/>
                </a:lnTo>
                <a:lnTo>
                  <a:pt x="936028" y="333356"/>
                </a:lnTo>
                <a:lnTo>
                  <a:pt x="961736" y="319578"/>
                </a:lnTo>
                <a:lnTo>
                  <a:pt x="985597" y="301798"/>
                </a:lnTo>
                <a:cubicBezTo>
                  <a:pt x="985828" y="301644"/>
                  <a:pt x="986059" y="301490"/>
                  <a:pt x="986367" y="301413"/>
                </a:cubicBezTo>
                <a:lnTo>
                  <a:pt x="994217" y="298566"/>
                </a:lnTo>
                <a:cubicBezTo>
                  <a:pt x="994372" y="298488"/>
                  <a:pt x="994602" y="298412"/>
                  <a:pt x="994756" y="298412"/>
                </a:cubicBezTo>
                <a:lnTo>
                  <a:pt x="996911" y="298104"/>
                </a:lnTo>
                <a:lnTo>
                  <a:pt x="1002838" y="297334"/>
                </a:lnTo>
                <a:lnTo>
                  <a:pt x="1007302" y="295564"/>
                </a:lnTo>
                <a:lnTo>
                  <a:pt x="1026160" y="287944"/>
                </a:lnTo>
                <a:lnTo>
                  <a:pt x="1040707" y="284942"/>
                </a:lnTo>
                <a:lnTo>
                  <a:pt x="1070956" y="283787"/>
                </a:lnTo>
                <a:lnTo>
                  <a:pt x="1075497" y="282787"/>
                </a:lnTo>
                <a:lnTo>
                  <a:pt x="1085965" y="280555"/>
                </a:lnTo>
                <a:lnTo>
                  <a:pt x="1096972" y="275628"/>
                </a:lnTo>
                <a:lnTo>
                  <a:pt x="1108979" y="267932"/>
                </a:lnTo>
                <a:lnTo>
                  <a:pt x="1120602" y="259080"/>
                </a:lnTo>
                <a:lnTo>
                  <a:pt x="1129068" y="250537"/>
                </a:lnTo>
                <a:lnTo>
                  <a:pt x="1141614" y="230832"/>
                </a:lnTo>
                <a:lnTo>
                  <a:pt x="1143231" y="226137"/>
                </a:lnTo>
                <a:cubicBezTo>
                  <a:pt x="1143385" y="225752"/>
                  <a:pt x="1143616" y="225367"/>
                  <a:pt x="1143847" y="225060"/>
                </a:cubicBezTo>
                <a:lnTo>
                  <a:pt x="1151621" y="217055"/>
                </a:lnTo>
                <a:lnTo>
                  <a:pt x="1159933" y="208434"/>
                </a:lnTo>
                <a:lnTo>
                  <a:pt x="1165937" y="198043"/>
                </a:lnTo>
                <a:lnTo>
                  <a:pt x="1192799" y="136467"/>
                </a:lnTo>
                <a:lnTo>
                  <a:pt x="1201420" y="123152"/>
                </a:lnTo>
                <a:lnTo>
                  <a:pt x="1206731" y="117302"/>
                </a:lnTo>
                <a:lnTo>
                  <a:pt x="1198187" y="113838"/>
                </a:lnTo>
                <a:cubicBezTo>
                  <a:pt x="1197725" y="113684"/>
                  <a:pt x="1197341" y="113376"/>
                  <a:pt x="1197033" y="112992"/>
                </a:cubicBezTo>
                <a:lnTo>
                  <a:pt x="1190875" y="105141"/>
                </a:lnTo>
                <a:cubicBezTo>
                  <a:pt x="1190567" y="104679"/>
                  <a:pt x="1190336" y="104217"/>
                  <a:pt x="1190259" y="103678"/>
                </a:cubicBezTo>
                <a:lnTo>
                  <a:pt x="1189720" y="97521"/>
                </a:lnTo>
                <a:lnTo>
                  <a:pt x="1188874" y="94673"/>
                </a:lnTo>
                <a:lnTo>
                  <a:pt x="1186411" y="91748"/>
                </a:lnTo>
                <a:lnTo>
                  <a:pt x="1177790" y="84821"/>
                </a:lnTo>
                <a:lnTo>
                  <a:pt x="1170940" y="81203"/>
                </a:lnTo>
                <a:lnTo>
                  <a:pt x="1146002" y="71813"/>
                </a:lnTo>
                <a:cubicBezTo>
                  <a:pt x="1145694" y="71659"/>
                  <a:pt x="1145386" y="71505"/>
                  <a:pt x="1145155" y="71274"/>
                </a:cubicBezTo>
                <a:lnTo>
                  <a:pt x="1140691" y="67348"/>
                </a:lnTo>
                <a:cubicBezTo>
                  <a:pt x="1140383" y="67041"/>
                  <a:pt x="1140075" y="66656"/>
                  <a:pt x="1139921" y="66271"/>
                </a:cubicBezTo>
                <a:lnTo>
                  <a:pt x="1136535" y="57804"/>
                </a:lnTo>
                <a:lnTo>
                  <a:pt x="1134687" y="54571"/>
                </a:lnTo>
                <a:lnTo>
                  <a:pt x="1132378" y="52262"/>
                </a:lnTo>
                <a:lnTo>
                  <a:pt x="1121448" y="45720"/>
                </a:lnTo>
                <a:cubicBezTo>
                  <a:pt x="1121217" y="45566"/>
                  <a:pt x="1121064" y="45489"/>
                  <a:pt x="1120910" y="45335"/>
                </a:cubicBezTo>
                <a:lnTo>
                  <a:pt x="1118062" y="42487"/>
                </a:lnTo>
                <a:lnTo>
                  <a:pt x="1113444" y="36253"/>
                </a:lnTo>
                <a:lnTo>
                  <a:pt x="1110596" y="33867"/>
                </a:lnTo>
                <a:lnTo>
                  <a:pt x="1098819" y="28556"/>
                </a:lnTo>
                <a:lnTo>
                  <a:pt x="1094047" y="27478"/>
                </a:lnTo>
                <a:lnTo>
                  <a:pt x="1084734" y="26401"/>
                </a:lnTo>
                <a:lnTo>
                  <a:pt x="1071649" y="27016"/>
                </a:lnTo>
                <a:lnTo>
                  <a:pt x="1061181" y="28094"/>
                </a:lnTo>
                <a:lnTo>
                  <a:pt x="1050790" y="28094"/>
                </a:lnTo>
                <a:lnTo>
                  <a:pt x="1044864" y="27555"/>
                </a:lnTo>
                <a:cubicBezTo>
                  <a:pt x="1044633" y="27555"/>
                  <a:pt x="1044479" y="27478"/>
                  <a:pt x="1044248" y="27401"/>
                </a:cubicBezTo>
                <a:lnTo>
                  <a:pt x="1032779" y="23553"/>
                </a:lnTo>
                <a:lnTo>
                  <a:pt x="1025236" y="23014"/>
                </a:lnTo>
                <a:lnTo>
                  <a:pt x="1016539" y="24092"/>
                </a:lnTo>
                <a:lnTo>
                  <a:pt x="990369" y="33559"/>
                </a:lnTo>
                <a:lnTo>
                  <a:pt x="974898" y="41333"/>
                </a:lnTo>
                <a:lnTo>
                  <a:pt x="966508" y="43796"/>
                </a:lnTo>
                <a:cubicBezTo>
                  <a:pt x="966201" y="43873"/>
                  <a:pt x="965893" y="43950"/>
                  <a:pt x="965585" y="43873"/>
                </a:cubicBezTo>
                <a:lnTo>
                  <a:pt x="951499" y="43334"/>
                </a:lnTo>
                <a:lnTo>
                  <a:pt x="932180" y="45027"/>
                </a:lnTo>
                <a:lnTo>
                  <a:pt x="903162" y="50030"/>
                </a:lnTo>
                <a:lnTo>
                  <a:pt x="881842" y="50107"/>
                </a:lnTo>
                <a:cubicBezTo>
                  <a:pt x="881226" y="50107"/>
                  <a:pt x="880610" y="49876"/>
                  <a:pt x="880149" y="49569"/>
                </a:cubicBezTo>
                <a:lnTo>
                  <a:pt x="878147" y="48106"/>
                </a:lnTo>
                <a:lnTo>
                  <a:pt x="864139" y="42179"/>
                </a:lnTo>
                <a:lnTo>
                  <a:pt x="858135" y="41179"/>
                </a:lnTo>
                <a:lnTo>
                  <a:pt x="850669" y="42257"/>
                </a:lnTo>
                <a:lnTo>
                  <a:pt x="842972" y="43873"/>
                </a:lnTo>
                <a:lnTo>
                  <a:pt x="834967" y="47105"/>
                </a:lnTo>
                <a:cubicBezTo>
                  <a:pt x="834659" y="47260"/>
                  <a:pt x="834274" y="47337"/>
                  <a:pt x="833890" y="47337"/>
                </a:cubicBezTo>
                <a:lnTo>
                  <a:pt x="829964" y="47337"/>
                </a:lnTo>
                <a:lnTo>
                  <a:pt x="829964" y="47337"/>
                </a:lnTo>
                <a:lnTo>
                  <a:pt x="793789" y="45104"/>
                </a:lnTo>
                <a:cubicBezTo>
                  <a:pt x="793481" y="45104"/>
                  <a:pt x="793250" y="45027"/>
                  <a:pt x="793019" y="44950"/>
                </a:cubicBezTo>
                <a:lnTo>
                  <a:pt x="765463" y="34790"/>
                </a:lnTo>
                <a:lnTo>
                  <a:pt x="753841" y="32712"/>
                </a:lnTo>
                <a:lnTo>
                  <a:pt x="733906" y="33251"/>
                </a:lnTo>
                <a:lnTo>
                  <a:pt x="724516" y="32096"/>
                </a:lnTo>
                <a:cubicBezTo>
                  <a:pt x="724285" y="32096"/>
                  <a:pt x="724054" y="32019"/>
                  <a:pt x="723900" y="31943"/>
                </a:cubicBezTo>
                <a:lnTo>
                  <a:pt x="712124" y="27478"/>
                </a:lnTo>
                <a:lnTo>
                  <a:pt x="700809" y="25554"/>
                </a:lnTo>
                <a:lnTo>
                  <a:pt x="694421" y="29941"/>
                </a:lnTo>
                <a:cubicBezTo>
                  <a:pt x="693882" y="30326"/>
                  <a:pt x="693189" y="30480"/>
                  <a:pt x="692573" y="30403"/>
                </a:cubicBezTo>
                <a:lnTo>
                  <a:pt x="686724" y="29864"/>
                </a:lnTo>
                <a:lnTo>
                  <a:pt x="680951" y="30942"/>
                </a:lnTo>
                <a:cubicBezTo>
                  <a:pt x="680566" y="31019"/>
                  <a:pt x="680181" y="31019"/>
                  <a:pt x="679796" y="30865"/>
                </a:cubicBezTo>
                <a:lnTo>
                  <a:pt x="675948" y="29941"/>
                </a:lnTo>
                <a:lnTo>
                  <a:pt x="672561" y="30788"/>
                </a:lnTo>
                <a:lnTo>
                  <a:pt x="663940" y="36176"/>
                </a:lnTo>
                <a:lnTo>
                  <a:pt x="650163" y="42564"/>
                </a:lnTo>
                <a:cubicBezTo>
                  <a:pt x="649778" y="42718"/>
                  <a:pt x="649393" y="42795"/>
                  <a:pt x="649008" y="42795"/>
                </a:cubicBezTo>
                <a:lnTo>
                  <a:pt x="637155" y="42795"/>
                </a:lnTo>
                <a:lnTo>
                  <a:pt x="630613" y="43873"/>
                </a:lnTo>
                <a:lnTo>
                  <a:pt x="604982" y="53879"/>
                </a:lnTo>
                <a:cubicBezTo>
                  <a:pt x="604751" y="53956"/>
                  <a:pt x="604520" y="54033"/>
                  <a:pt x="604289" y="54033"/>
                </a:cubicBezTo>
                <a:lnTo>
                  <a:pt x="594745" y="55187"/>
                </a:lnTo>
                <a:cubicBezTo>
                  <a:pt x="594514" y="55187"/>
                  <a:pt x="594283" y="55187"/>
                  <a:pt x="594052" y="55187"/>
                </a:cubicBezTo>
                <a:lnTo>
                  <a:pt x="585585" y="54033"/>
                </a:lnTo>
                <a:lnTo>
                  <a:pt x="579582" y="54033"/>
                </a:lnTo>
                <a:lnTo>
                  <a:pt x="568652" y="56727"/>
                </a:lnTo>
                <a:cubicBezTo>
                  <a:pt x="568267" y="56804"/>
                  <a:pt x="567805" y="56804"/>
                  <a:pt x="567421" y="56727"/>
                </a:cubicBezTo>
                <a:lnTo>
                  <a:pt x="561802" y="55572"/>
                </a:lnTo>
                <a:cubicBezTo>
                  <a:pt x="561571" y="55495"/>
                  <a:pt x="561340" y="55418"/>
                  <a:pt x="561109" y="55341"/>
                </a:cubicBezTo>
                <a:lnTo>
                  <a:pt x="550949" y="50261"/>
                </a:lnTo>
                <a:lnTo>
                  <a:pt x="548024" y="49492"/>
                </a:lnTo>
                <a:lnTo>
                  <a:pt x="543329" y="49953"/>
                </a:lnTo>
                <a:lnTo>
                  <a:pt x="535247" y="53186"/>
                </a:lnTo>
                <a:cubicBezTo>
                  <a:pt x="534939" y="53340"/>
                  <a:pt x="534554" y="53417"/>
                  <a:pt x="534170" y="53417"/>
                </a:cubicBezTo>
                <a:lnTo>
                  <a:pt x="505845" y="53417"/>
                </a:lnTo>
                <a:lnTo>
                  <a:pt x="496608" y="55572"/>
                </a:lnTo>
                <a:lnTo>
                  <a:pt x="455891" y="70658"/>
                </a:lnTo>
                <a:cubicBezTo>
                  <a:pt x="455584" y="70735"/>
                  <a:pt x="455353" y="70812"/>
                  <a:pt x="455045" y="70812"/>
                </a:cubicBezTo>
                <a:lnTo>
                  <a:pt x="443191" y="71351"/>
                </a:lnTo>
                <a:lnTo>
                  <a:pt x="436110" y="70812"/>
                </a:lnTo>
                <a:lnTo>
                  <a:pt x="428798" y="70812"/>
                </a:lnTo>
                <a:lnTo>
                  <a:pt x="421563" y="72352"/>
                </a:lnTo>
                <a:lnTo>
                  <a:pt x="400473" y="82358"/>
                </a:lnTo>
                <a:cubicBezTo>
                  <a:pt x="400319" y="82435"/>
                  <a:pt x="400088" y="82512"/>
                  <a:pt x="399934" y="82512"/>
                </a:cubicBezTo>
                <a:lnTo>
                  <a:pt x="379691" y="87438"/>
                </a:lnTo>
                <a:lnTo>
                  <a:pt x="358756" y="102832"/>
                </a:lnTo>
                <a:cubicBezTo>
                  <a:pt x="358217" y="103216"/>
                  <a:pt x="357524" y="103447"/>
                  <a:pt x="356831" y="103370"/>
                </a:cubicBezTo>
                <a:lnTo>
                  <a:pt x="350674" y="102832"/>
                </a:lnTo>
                <a:lnTo>
                  <a:pt x="340899" y="101138"/>
                </a:lnTo>
                <a:cubicBezTo>
                  <a:pt x="340514" y="101061"/>
                  <a:pt x="340129" y="100907"/>
                  <a:pt x="339744" y="100676"/>
                </a:cubicBezTo>
                <a:lnTo>
                  <a:pt x="327968" y="92210"/>
                </a:lnTo>
                <a:lnTo>
                  <a:pt x="313190" y="85128"/>
                </a:lnTo>
                <a:lnTo>
                  <a:pt x="306108" y="80433"/>
                </a:lnTo>
                <a:lnTo>
                  <a:pt x="300720" y="75661"/>
                </a:lnTo>
                <a:cubicBezTo>
                  <a:pt x="300490" y="75430"/>
                  <a:pt x="300259" y="75200"/>
                  <a:pt x="300105" y="74892"/>
                </a:cubicBezTo>
                <a:lnTo>
                  <a:pt x="290714" y="57265"/>
                </a:lnTo>
                <a:lnTo>
                  <a:pt x="276398" y="42333"/>
                </a:lnTo>
                <a:cubicBezTo>
                  <a:pt x="276244" y="42179"/>
                  <a:pt x="276090" y="42026"/>
                  <a:pt x="276013" y="41795"/>
                </a:cubicBezTo>
                <a:lnTo>
                  <a:pt x="267547" y="27709"/>
                </a:lnTo>
                <a:cubicBezTo>
                  <a:pt x="267393" y="27401"/>
                  <a:pt x="267239" y="27093"/>
                  <a:pt x="267162" y="26786"/>
                </a:cubicBezTo>
                <a:lnTo>
                  <a:pt x="265468" y="17241"/>
                </a:lnTo>
                <a:lnTo>
                  <a:pt x="265391" y="13393"/>
                </a:lnTo>
                <a:cubicBezTo>
                  <a:pt x="265391" y="13162"/>
                  <a:pt x="265391" y="13008"/>
                  <a:pt x="265468" y="12777"/>
                </a:cubicBezTo>
                <a:lnTo>
                  <a:pt x="266623" y="7697"/>
                </a:lnTo>
                <a:cubicBezTo>
                  <a:pt x="266700" y="7389"/>
                  <a:pt x="266777" y="7081"/>
                  <a:pt x="266931" y="6850"/>
                </a:cubicBezTo>
                <a:lnTo>
                  <a:pt x="271087" y="0"/>
                </a:lnTo>
                <a:lnTo>
                  <a:pt x="268547" y="1386"/>
                </a:lnTo>
                <a:lnTo>
                  <a:pt x="253384" y="25785"/>
                </a:lnTo>
                <a:lnTo>
                  <a:pt x="246149" y="49646"/>
                </a:lnTo>
                <a:lnTo>
                  <a:pt x="245764" y="52416"/>
                </a:lnTo>
                <a:lnTo>
                  <a:pt x="246226" y="53571"/>
                </a:lnTo>
                <a:lnTo>
                  <a:pt x="250921" y="55880"/>
                </a:lnTo>
                <a:cubicBezTo>
                  <a:pt x="251306" y="56034"/>
                  <a:pt x="251614" y="56342"/>
                  <a:pt x="251845" y="56650"/>
                </a:cubicBezTo>
                <a:lnTo>
                  <a:pt x="254077" y="59498"/>
                </a:lnTo>
                <a:cubicBezTo>
                  <a:pt x="254308" y="59806"/>
                  <a:pt x="254539" y="60190"/>
                  <a:pt x="254616" y="60575"/>
                </a:cubicBezTo>
                <a:lnTo>
                  <a:pt x="256848" y="69581"/>
                </a:lnTo>
                <a:lnTo>
                  <a:pt x="258926" y="74199"/>
                </a:lnTo>
                <a:lnTo>
                  <a:pt x="260696" y="79510"/>
                </a:lnTo>
                <a:lnTo>
                  <a:pt x="262621" y="83281"/>
                </a:lnTo>
                <a:lnTo>
                  <a:pt x="273550" y="94827"/>
                </a:lnTo>
                <a:cubicBezTo>
                  <a:pt x="274166" y="95443"/>
                  <a:pt x="274397" y="96366"/>
                  <a:pt x="274320" y="97213"/>
                </a:cubicBezTo>
                <a:lnTo>
                  <a:pt x="273165" y="104525"/>
                </a:lnTo>
                <a:cubicBezTo>
                  <a:pt x="273088" y="104833"/>
                  <a:pt x="273012" y="105064"/>
                  <a:pt x="272934" y="105372"/>
                </a:cubicBezTo>
                <a:lnTo>
                  <a:pt x="268085" y="115147"/>
                </a:lnTo>
                <a:lnTo>
                  <a:pt x="264776" y="133850"/>
                </a:lnTo>
                <a:lnTo>
                  <a:pt x="256232" y="162329"/>
                </a:lnTo>
                <a:cubicBezTo>
                  <a:pt x="256155" y="162560"/>
                  <a:pt x="256078" y="162791"/>
                  <a:pt x="255924" y="162945"/>
                </a:cubicBezTo>
                <a:lnTo>
                  <a:pt x="254231" y="165793"/>
                </a:lnTo>
                <a:cubicBezTo>
                  <a:pt x="253846" y="166485"/>
                  <a:pt x="253153" y="166947"/>
                  <a:pt x="252383" y="167101"/>
                </a:cubicBezTo>
                <a:lnTo>
                  <a:pt x="243917" y="168795"/>
                </a:lnTo>
                <a:lnTo>
                  <a:pt x="238760" y="170719"/>
                </a:lnTo>
                <a:lnTo>
                  <a:pt x="234373" y="175491"/>
                </a:lnTo>
                <a:lnTo>
                  <a:pt x="234373" y="180725"/>
                </a:lnTo>
                <a:lnTo>
                  <a:pt x="268855" y="199044"/>
                </a:lnTo>
                <a:lnTo>
                  <a:pt x="284403" y="210512"/>
                </a:lnTo>
                <a:cubicBezTo>
                  <a:pt x="284865" y="210897"/>
                  <a:pt x="285250" y="211359"/>
                  <a:pt x="285404" y="211898"/>
                </a:cubicBezTo>
                <a:lnTo>
                  <a:pt x="287944" y="219980"/>
                </a:lnTo>
                <a:lnTo>
                  <a:pt x="295025" y="225060"/>
                </a:lnTo>
                <a:cubicBezTo>
                  <a:pt x="295256" y="225290"/>
                  <a:pt x="295564" y="225521"/>
                  <a:pt x="295717" y="225752"/>
                </a:cubicBezTo>
                <a:lnTo>
                  <a:pt x="303953" y="237760"/>
                </a:lnTo>
                <a:lnTo>
                  <a:pt x="312651" y="244841"/>
                </a:lnTo>
                <a:cubicBezTo>
                  <a:pt x="313267" y="245379"/>
                  <a:pt x="313652" y="246149"/>
                  <a:pt x="313652" y="246919"/>
                </a:cubicBezTo>
                <a:cubicBezTo>
                  <a:pt x="313652" y="247765"/>
                  <a:pt x="313344" y="248535"/>
                  <a:pt x="312728" y="249074"/>
                </a:cubicBezTo>
                <a:lnTo>
                  <a:pt x="307109" y="254154"/>
                </a:lnTo>
                <a:cubicBezTo>
                  <a:pt x="306878" y="254385"/>
                  <a:pt x="306570" y="254539"/>
                  <a:pt x="306262" y="254693"/>
                </a:cubicBezTo>
                <a:lnTo>
                  <a:pt x="303953" y="255617"/>
                </a:lnTo>
                <a:lnTo>
                  <a:pt x="301952" y="257618"/>
                </a:lnTo>
                <a:lnTo>
                  <a:pt x="300490" y="261081"/>
                </a:lnTo>
                <a:lnTo>
                  <a:pt x="298950" y="267393"/>
                </a:lnTo>
                <a:lnTo>
                  <a:pt x="296102" y="277091"/>
                </a:lnTo>
                <a:cubicBezTo>
                  <a:pt x="295948" y="277630"/>
                  <a:pt x="295641" y="278015"/>
                  <a:pt x="295256" y="278400"/>
                </a:cubicBezTo>
                <a:lnTo>
                  <a:pt x="290637" y="282479"/>
                </a:lnTo>
                <a:lnTo>
                  <a:pt x="287636" y="288944"/>
                </a:lnTo>
                <a:lnTo>
                  <a:pt x="282633" y="315037"/>
                </a:lnTo>
                <a:cubicBezTo>
                  <a:pt x="282479" y="315730"/>
                  <a:pt x="282171" y="316268"/>
                  <a:pt x="281632" y="316731"/>
                </a:cubicBezTo>
                <a:lnTo>
                  <a:pt x="278784" y="318962"/>
                </a:lnTo>
                <a:cubicBezTo>
                  <a:pt x="278168" y="319424"/>
                  <a:pt x="277322" y="319655"/>
                  <a:pt x="276552" y="319501"/>
                </a:cubicBezTo>
                <a:lnTo>
                  <a:pt x="273165" y="318962"/>
                </a:lnTo>
                <a:cubicBezTo>
                  <a:pt x="272704" y="318886"/>
                  <a:pt x="272319" y="318732"/>
                  <a:pt x="271934" y="318424"/>
                </a:cubicBezTo>
                <a:lnTo>
                  <a:pt x="259003" y="308879"/>
                </a:lnTo>
                <a:lnTo>
                  <a:pt x="255847" y="305801"/>
                </a:lnTo>
                <a:cubicBezTo>
                  <a:pt x="255693" y="305647"/>
                  <a:pt x="255462" y="305416"/>
                  <a:pt x="255385" y="305185"/>
                </a:cubicBezTo>
                <a:lnTo>
                  <a:pt x="251999" y="299027"/>
                </a:lnTo>
                <a:lnTo>
                  <a:pt x="250152" y="296257"/>
                </a:lnTo>
                <a:lnTo>
                  <a:pt x="249074" y="295410"/>
                </a:lnTo>
                <a:lnTo>
                  <a:pt x="246765" y="295410"/>
                </a:lnTo>
                <a:lnTo>
                  <a:pt x="243301" y="297103"/>
                </a:lnTo>
                <a:lnTo>
                  <a:pt x="234681" y="306801"/>
                </a:lnTo>
                <a:lnTo>
                  <a:pt x="193194" y="351598"/>
                </a:lnTo>
                <a:lnTo>
                  <a:pt x="179878" y="373842"/>
                </a:lnTo>
                <a:cubicBezTo>
                  <a:pt x="179647" y="374227"/>
                  <a:pt x="179262" y="374612"/>
                  <a:pt x="178877" y="374843"/>
                </a:cubicBezTo>
                <a:lnTo>
                  <a:pt x="163407" y="383694"/>
                </a:lnTo>
                <a:lnTo>
                  <a:pt x="141701" y="403167"/>
                </a:lnTo>
                <a:cubicBezTo>
                  <a:pt x="141162" y="403706"/>
                  <a:pt x="140316" y="403937"/>
                  <a:pt x="139623" y="403860"/>
                </a:cubicBezTo>
                <a:lnTo>
                  <a:pt x="132311" y="403321"/>
                </a:lnTo>
                <a:cubicBezTo>
                  <a:pt x="131541" y="403244"/>
                  <a:pt x="130771" y="402859"/>
                  <a:pt x="130310" y="402244"/>
                </a:cubicBezTo>
                <a:lnTo>
                  <a:pt x="119842" y="388466"/>
                </a:lnTo>
                <a:lnTo>
                  <a:pt x="112838" y="383078"/>
                </a:lnTo>
                <a:cubicBezTo>
                  <a:pt x="112607" y="382924"/>
                  <a:pt x="112376" y="382693"/>
                  <a:pt x="112222" y="382386"/>
                </a:cubicBezTo>
                <a:lnTo>
                  <a:pt x="103216" y="368916"/>
                </a:lnTo>
                <a:lnTo>
                  <a:pt x="100984" y="366299"/>
                </a:lnTo>
                <a:lnTo>
                  <a:pt x="95365" y="363913"/>
                </a:lnTo>
                <a:lnTo>
                  <a:pt x="88284" y="370070"/>
                </a:lnTo>
                <a:cubicBezTo>
                  <a:pt x="88130" y="370224"/>
                  <a:pt x="87899" y="370378"/>
                  <a:pt x="87668" y="370455"/>
                </a:cubicBezTo>
                <a:lnTo>
                  <a:pt x="83512" y="372534"/>
                </a:lnTo>
                <a:lnTo>
                  <a:pt x="78201" y="377306"/>
                </a:lnTo>
                <a:lnTo>
                  <a:pt x="72274" y="384310"/>
                </a:lnTo>
                <a:lnTo>
                  <a:pt x="48876" y="416021"/>
                </a:lnTo>
                <a:lnTo>
                  <a:pt x="49876" y="428413"/>
                </a:lnTo>
                <a:cubicBezTo>
                  <a:pt x="49953" y="429183"/>
                  <a:pt x="49722" y="429876"/>
                  <a:pt x="49261" y="430415"/>
                </a:cubicBezTo>
                <a:lnTo>
                  <a:pt x="46720" y="433493"/>
                </a:lnTo>
                <a:lnTo>
                  <a:pt x="44719" y="437881"/>
                </a:lnTo>
                <a:lnTo>
                  <a:pt x="43103" y="446040"/>
                </a:lnTo>
                <a:lnTo>
                  <a:pt x="43180" y="450658"/>
                </a:lnTo>
                <a:lnTo>
                  <a:pt x="44642" y="455045"/>
                </a:lnTo>
                <a:lnTo>
                  <a:pt x="48183" y="461125"/>
                </a:lnTo>
                <a:lnTo>
                  <a:pt x="56804" y="468130"/>
                </a:lnTo>
                <a:cubicBezTo>
                  <a:pt x="57111" y="468361"/>
                  <a:pt x="57342" y="468669"/>
                  <a:pt x="57496" y="468977"/>
                </a:cubicBezTo>
                <a:lnTo>
                  <a:pt x="60344" y="474056"/>
                </a:lnTo>
                <a:cubicBezTo>
                  <a:pt x="60806" y="474903"/>
                  <a:pt x="60806" y="475904"/>
                  <a:pt x="60344" y="476750"/>
                </a:cubicBezTo>
                <a:lnTo>
                  <a:pt x="55418" y="486910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6" name="Forma libre: forma 89">
            <a:extLst>
              <a:ext uri="{FF2B5EF4-FFF2-40B4-BE49-F238E27FC236}">
                <a16:creationId xmlns:a16="http://schemas.microsoft.com/office/drawing/2014/main" id="{DC0AEB13-A460-B688-216A-FF2A21985251}"/>
              </a:ext>
            </a:extLst>
          </p:cNvPr>
          <p:cNvSpPr/>
          <p:nvPr/>
        </p:nvSpPr>
        <p:spPr>
          <a:xfrm>
            <a:off x="8800902" y="2333755"/>
            <a:ext cx="777944" cy="690947"/>
          </a:xfrm>
          <a:custGeom>
            <a:avLst/>
            <a:gdLst>
              <a:gd name="connsiteX0" fmla="*/ 989907 w 1013152"/>
              <a:gd name="connsiteY0" fmla="*/ 9775 h 899852"/>
              <a:gd name="connsiteX1" fmla="*/ 989907 w 1013152"/>
              <a:gd name="connsiteY1" fmla="*/ 9775 h 899852"/>
              <a:gd name="connsiteX2" fmla="*/ 989907 w 1013152"/>
              <a:gd name="connsiteY2" fmla="*/ 9775 h 899852"/>
              <a:gd name="connsiteX3" fmla="*/ 982595 w 1013152"/>
              <a:gd name="connsiteY3" fmla="*/ 5850 h 899852"/>
              <a:gd name="connsiteX4" fmla="*/ 975591 w 1013152"/>
              <a:gd name="connsiteY4" fmla="*/ 3156 h 899852"/>
              <a:gd name="connsiteX5" fmla="*/ 965508 w 1013152"/>
              <a:gd name="connsiteY5" fmla="*/ 539 h 899852"/>
              <a:gd name="connsiteX6" fmla="*/ 964430 w 1013152"/>
              <a:gd name="connsiteY6" fmla="*/ 539 h 899852"/>
              <a:gd name="connsiteX7" fmla="*/ 935413 w 1013152"/>
              <a:gd name="connsiteY7" fmla="*/ 0 h 899852"/>
              <a:gd name="connsiteX8" fmla="*/ 928639 w 1013152"/>
              <a:gd name="connsiteY8" fmla="*/ 2463 h 899852"/>
              <a:gd name="connsiteX9" fmla="*/ 927177 w 1013152"/>
              <a:gd name="connsiteY9" fmla="*/ 3926 h 899852"/>
              <a:gd name="connsiteX10" fmla="*/ 925869 w 1013152"/>
              <a:gd name="connsiteY10" fmla="*/ 6542 h 899852"/>
              <a:gd name="connsiteX11" fmla="*/ 924791 w 1013152"/>
              <a:gd name="connsiteY11" fmla="*/ 11776 h 899852"/>
              <a:gd name="connsiteX12" fmla="*/ 924175 w 1013152"/>
              <a:gd name="connsiteY12" fmla="*/ 13008 h 899852"/>
              <a:gd name="connsiteX13" fmla="*/ 921327 w 1013152"/>
              <a:gd name="connsiteY13" fmla="*/ 16395 h 899852"/>
              <a:gd name="connsiteX14" fmla="*/ 917787 w 1013152"/>
              <a:gd name="connsiteY14" fmla="*/ 19935 h 899852"/>
              <a:gd name="connsiteX15" fmla="*/ 914015 w 1013152"/>
              <a:gd name="connsiteY15" fmla="*/ 22552 h 899852"/>
              <a:gd name="connsiteX16" fmla="*/ 913245 w 1013152"/>
              <a:gd name="connsiteY16" fmla="*/ 22937 h 899852"/>
              <a:gd name="connsiteX17" fmla="*/ 909320 w 1013152"/>
              <a:gd name="connsiteY17" fmla="*/ 24092 h 899852"/>
              <a:gd name="connsiteX18" fmla="*/ 908011 w 1013152"/>
              <a:gd name="connsiteY18" fmla="*/ 24169 h 899852"/>
              <a:gd name="connsiteX19" fmla="*/ 907781 w 1013152"/>
              <a:gd name="connsiteY19" fmla="*/ 24092 h 899852"/>
              <a:gd name="connsiteX20" fmla="*/ 906780 w 1013152"/>
              <a:gd name="connsiteY20" fmla="*/ 23707 h 899852"/>
              <a:gd name="connsiteX21" fmla="*/ 904548 w 1013152"/>
              <a:gd name="connsiteY21" fmla="*/ 22013 h 899852"/>
              <a:gd name="connsiteX22" fmla="*/ 903624 w 1013152"/>
              <a:gd name="connsiteY22" fmla="*/ 20782 h 899852"/>
              <a:gd name="connsiteX23" fmla="*/ 901315 w 1013152"/>
              <a:gd name="connsiteY23" fmla="*/ 14778 h 899852"/>
              <a:gd name="connsiteX24" fmla="*/ 896466 w 1013152"/>
              <a:gd name="connsiteY24" fmla="*/ 13470 h 899852"/>
              <a:gd name="connsiteX25" fmla="*/ 890770 w 1013152"/>
              <a:gd name="connsiteY25" fmla="*/ 24938 h 899852"/>
              <a:gd name="connsiteX26" fmla="*/ 886922 w 1013152"/>
              <a:gd name="connsiteY26" fmla="*/ 35329 h 899852"/>
              <a:gd name="connsiteX27" fmla="*/ 886614 w 1013152"/>
              <a:gd name="connsiteY27" fmla="*/ 35945 h 899852"/>
              <a:gd name="connsiteX28" fmla="*/ 882688 w 1013152"/>
              <a:gd name="connsiteY28" fmla="*/ 41564 h 899852"/>
              <a:gd name="connsiteX29" fmla="*/ 878070 w 1013152"/>
              <a:gd name="connsiteY29" fmla="*/ 47336 h 899852"/>
              <a:gd name="connsiteX30" fmla="*/ 867679 w 1013152"/>
              <a:gd name="connsiteY30" fmla="*/ 57188 h 899852"/>
              <a:gd name="connsiteX31" fmla="*/ 867141 w 1013152"/>
              <a:gd name="connsiteY31" fmla="*/ 57573 h 899852"/>
              <a:gd name="connsiteX32" fmla="*/ 860367 w 1013152"/>
              <a:gd name="connsiteY32" fmla="*/ 61499 h 899852"/>
              <a:gd name="connsiteX33" fmla="*/ 859444 w 1013152"/>
              <a:gd name="connsiteY33" fmla="*/ 61807 h 899852"/>
              <a:gd name="connsiteX34" fmla="*/ 852670 w 1013152"/>
              <a:gd name="connsiteY34" fmla="*/ 62961 h 899852"/>
              <a:gd name="connsiteX35" fmla="*/ 852670 w 1013152"/>
              <a:gd name="connsiteY35" fmla="*/ 62961 h 899852"/>
              <a:gd name="connsiteX36" fmla="*/ 852208 w 1013152"/>
              <a:gd name="connsiteY36" fmla="*/ 62961 h 899852"/>
              <a:gd name="connsiteX37" fmla="*/ 851670 w 1013152"/>
              <a:gd name="connsiteY37" fmla="*/ 62884 h 899852"/>
              <a:gd name="connsiteX38" fmla="*/ 851670 w 1013152"/>
              <a:gd name="connsiteY38" fmla="*/ 62884 h 899852"/>
              <a:gd name="connsiteX39" fmla="*/ 843203 w 1013152"/>
              <a:gd name="connsiteY39" fmla="*/ 61191 h 899852"/>
              <a:gd name="connsiteX40" fmla="*/ 842356 w 1013152"/>
              <a:gd name="connsiteY40" fmla="*/ 60883 h 899852"/>
              <a:gd name="connsiteX41" fmla="*/ 842356 w 1013152"/>
              <a:gd name="connsiteY41" fmla="*/ 60883 h 899852"/>
              <a:gd name="connsiteX42" fmla="*/ 842356 w 1013152"/>
              <a:gd name="connsiteY42" fmla="*/ 60883 h 899852"/>
              <a:gd name="connsiteX43" fmla="*/ 821421 w 1013152"/>
              <a:gd name="connsiteY43" fmla="*/ 49338 h 899852"/>
              <a:gd name="connsiteX44" fmla="*/ 817187 w 1013152"/>
              <a:gd name="connsiteY44" fmla="*/ 48568 h 899852"/>
              <a:gd name="connsiteX45" fmla="*/ 823730 w 1013152"/>
              <a:gd name="connsiteY45" fmla="*/ 66040 h 899852"/>
              <a:gd name="connsiteX46" fmla="*/ 825577 w 1013152"/>
              <a:gd name="connsiteY46" fmla="*/ 70966 h 899852"/>
              <a:gd name="connsiteX47" fmla="*/ 825731 w 1013152"/>
              <a:gd name="connsiteY47" fmla="*/ 71967 h 899852"/>
              <a:gd name="connsiteX48" fmla="*/ 825577 w 1013152"/>
              <a:gd name="connsiteY48" fmla="*/ 72967 h 899852"/>
              <a:gd name="connsiteX49" fmla="*/ 822883 w 1013152"/>
              <a:gd name="connsiteY49" fmla="*/ 80510 h 899852"/>
              <a:gd name="connsiteX50" fmla="*/ 822344 w 1013152"/>
              <a:gd name="connsiteY50" fmla="*/ 85283 h 899852"/>
              <a:gd name="connsiteX51" fmla="*/ 822344 w 1013152"/>
              <a:gd name="connsiteY51" fmla="*/ 90747 h 899852"/>
              <a:gd name="connsiteX52" fmla="*/ 826193 w 1013152"/>
              <a:gd name="connsiteY52" fmla="*/ 103293 h 899852"/>
              <a:gd name="connsiteX53" fmla="*/ 826270 w 1013152"/>
              <a:gd name="connsiteY53" fmla="*/ 104448 h 899852"/>
              <a:gd name="connsiteX54" fmla="*/ 824576 w 1013152"/>
              <a:gd name="connsiteY54" fmla="*/ 119072 h 899852"/>
              <a:gd name="connsiteX55" fmla="*/ 823884 w 1013152"/>
              <a:gd name="connsiteY55" fmla="*/ 122151 h 899852"/>
              <a:gd name="connsiteX56" fmla="*/ 818342 w 1013152"/>
              <a:gd name="connsiteY56" fmla="*/ 148013 h 899852"/>
              <a:gd name="connsiteX57" fmla="*/ 818111 w 1013152"/>
              <a:gd name="connsiteY57" fmla="*/ 148628 h 899852"/>
              <a:gd name="connsiteX58" fmla="*/ 818034 w 1013152"/>
              <a:gd name="connsiteY58" fmla="*/ 148783 h 899852"/>
              <a:gd name="connsiteX59" fmla="*/ 803949 w 1013152"/>
              <a:gd name="connsiteY59" fmla="*/ 174644 h 899852"/>
              <a:gd name="connsiteX60" fmla="*/ 801485 w 1013152"/>
              <a:gd name="connsiteY60" fmla="*/ 180109 h 899852"/>
              <a:gd name="connsiteX61" fmla="*/ 801485 w 1013152"/>
              <a:gd name="connsiteY61" fmla="*/ 201968 h 899852"/>
              <a:gd name="connsiteX62" fmla="*/ 801485 w 1013152"/>
              <a:gd name="connsiteY62" fmla="*/ 201968 h 899852"/>
              <a:gd name="connsiteX63" fmla="*/ 800947 w 1013152"/>
              <a:gd name="connsiteY63" fmla="*/ 203662 h 899852"/>
              <a:gd name="connsiteX64" fmla="*/ 797560 w 1013152"/>
              <a:gd name="connsiteY64" fmla="*/ 208126 h 899852"/>
              <a:gd name="connsiteX65" fmla="*/ 796944 w 1013152"/>
              <a:gd name="connsiteY65" fmla="*/ 208742 h 899852"/>
              <a:gd name="connsiteX66" fmla="*/ 793019 w 1013152"/>
              <a:gd name="connsiteY66" fmla="*/ 211590 h 899852"/>
              <a:gd name="connsiteX67" fmla="*/ 785707 w 1013152"/>
              <a:gd name="connsiteY67" fmla="*/ 214976 h 899852"/>
              <a:gd name="connsiteX68" fmla="*/ 772545 w 1013152"/>
              <a:gd name="connsiteY68" fmla="*/ 228677 h 899852"/>
              <a:gd name="connsiteX69" fmla="*/ 771236 w 1013152"/>
              <a:gd name="connsiteY69" fmla="*/ 229447 h 899852"/>
              <a:gd name="connsiteX70" fmla="*/ 761076 w 1013152"/>
              <a:gd name="connsiteY70" fmla="*/ 232294 h 899852"/>
              <a:gd name="connsiteX71" fmla="*/ 759614 w 1013152"/>
              <a:gd name="connsiteY71" fmla="*/ 232294 h 899852"/>
              <a:gd name="connsiteX72" fmla="*/ 752841 w 1013152"/>
              <a:gd name="connsiteY72" fmla="*/ 230601 h 899852"/>
              <a:gd name="connsiteX73" fmla="*/ 750916 w 1013152"/>
              <a:gd name="connsiteY73" fmla="*/ 228908 h 899852"/>
              <a:gd name="connsiteX74" fmla="*/ 743066 w 1013152"/>
              <a:gd name="connsiteY74" fmla="*/ 209204 h 899852"/>
              <a:gd name="connsiteX75" fmla="*/ 742065 w 1013152"/>
              <a:gd name="connsiteY75" fmla="*/ 207279 h 899852"/>
              <a:gd name="connsiteX76" fmla="*/ 739217 w 1013152"/>
              <a:gd name="connsiteY76" fmla="*/ 201507 h 899852"/>
              <a:gd name="connsiteX77" fmla="*/ 735599 w 1013152"/>
              <a:gd name="connsiteY77" fmla="*/ 196658 h 899852"/>
              <a:gd name="connsiteX78" fmla="*/ 733521 w 1013152"/>
              <a:gd name="connsiteY78" fmla="*/ 193810 h 899852"/>
              <a:gd name="connsiteX79" fmla="*/ 720898 w 1013152"/>
              <a:gd name="connsiteY79" fmla="*/ 183881 h 899852"/>
              <a:gd name="connsiteX80" fmla="*/ 717281 w 1013152"/>
              <a:gd name="connsiteY80" fmla="*/ 180571 h 899852"/>
              <a:gd name="connsiteX81" fmla="*/ 714202 w 1013152"/>
              <a:gd name="connsiteY81" fmla="*/ 177800 h 899852"/>
              <a:gd name="connsiteX82" fmla="*/ 712354 w 1013152"/>
              <a:gd name="connsiteY82" fmla="*/ 177800 h 899852"/>
              <a:gd name="connsiteX83" fmla="*/ 705966 w 1013152"/>
              <a:gd name="connsiteY83" fmla="*/ 179647 h 899852"/>
              <a:gd name="connsiteX84" fmla="*/ 703811 w 1013152"/>
              <a:gd name="connsiteY84" fmla="*/ 183650 h 899852"/>
              <a:gd name="connsiteX85" fmla="*/ 705889 w 1013152"/>
              <a:gd name="connsiteY85" fmla="*/ 188653 h 899852"/>
              <a:gd name="connsiteX86" fmla="*/ 716511 w 1013152"/>
              <a:gd name="connsiteY86" fmla="*/ 199813 h 899852"/>
              <a:gd name="connsiteX87" fmla="*/ 716973 w 1013152"/>
              <a:gd name="connsiteY87" fmla="*/ 200044 h 899852"/>
              <a:gd name="connsiteX88" fmla="*/ 720128 w 1013152"/>
              <a:gd name="connsiteY88" fmla="*/ 201815 h 899852"/>
              <a:gd name="connsiteX89" fmla="*/ 720898 w 1013152"/>
              <a:gd name="connsiteY89" fmla="*/ 202430 h 899852"/>
              <a:gd name="connsiteX90" fmla="*/ 724285 w 1013152"/>
              <a:gd name="connsiteY90" fmla="*/ 206356 h 899852"/>
              <a:gd name="connsiteX91" fmla="*/ 724670 w 1013152"/>
              <a:gd name="connsiteY91" fmla="*/ 207048 h 899852"/>
              <a:gd name="connsiteX92" fmla="*/ 727517 w 1013152"/>
              <a:gd name="connsiteY92" fmla="*/ 213206 h 899852"/>
              <a:gd name="connsiteX93" fmla="*/ 729288 w 1013152"/>
              <a:gd name="connsiteY93" fmla="*/ 218517 h 899852"/>
              <a:gd name="connsiteX94" fmla="*/ 729365 w 1013152"/>
              <a:gd name="connsiteY94" fmla="*/ 219902 h 899852"/>
              <a:gd name="connsiteX95" fmla="*/ 726594 w 1013152"/>
              <a:gd name="connsiteY95" fmla="*/ 234142 h 899852"/>
              <a:gd name="connsiteX96" fmla="*/ 728056 w 1013152"/>
              <a:gd name="connsiteY96" fmla="*/ 248458 h 899852"/>
              <a:gd name="connsiteX97" fmla="*/ 728210 w 1013152"/>
              <a:gd name="connsiteY97" fmla="*/ 249998 h 899852"/>
              <a:gd name="connsiteX98" fmla="*/ 728210 w 1013152"/>
              <a:gd name="connsiteY98" fmla="*/ 249998 h 899852"/>
              <a:gd name="connsiteX99" fmla="*/ 728210 w 1013152"/>
              <a:gd name="connsiteY99" fmla="*/ 249998 h 899852"/>
              <a:gd name="connsiteX100" fmla="*/ 728056 w 1013152"/>
              <a:gd name="connsiteY100" fmla="*/ 251229 h 899852"/>
              <a:gd name="connsiteX101" fmla="*/ 721052 w 1013152"/>
              <a:gd name="connsiteY101" fmla="*/ 271626 h 899852"/>
              <a:gd name="connsiteX102" fmla="*/ 723900 w 1013152"/>
              <a:gd name="connsiteY102" fmla="*/ 279015 h 899852"/>
              <a:gd name="connsiteX103" fmla="*/ 725208 w 1013152"/>
              <a:gd name="connsiteY103" fmla="*/ 282479 h 899852"/>
              <a:gd name="connsiteX104" fmla="*/ 725362 w 1013152"/>
              <a:gd name="connsiteY104" fmla="*/ 283941 h 899852"/>
              <a:gd name="connsiteX105" fmla="*/ 725362 w 1013152"/>
              <a:gd name="connsiteY105" fmla="*/ 283941 h 899852"/>
              <a:gd name="connsiteX106" fmla="*/ 725362 w 1013152"/>
              <a:gd name="connsiteY106" fmla="*/ 283941 h 899852"/>
              <a:gd name="connsiteX107" fmla="*/ 724285 w 1013152"/>
              <a:gd name="connsiteY107" fmla="*/ 290330 h 899852"/>
              <a:gd name="connsiteX108" fmla="*/ 724824 w 1013152"/>
              <a:gd name="connsiteY108" fmla="*/ 297334 h 899852"/>
              <a:gd name="connsiteX109" fmla="*/ 724747 w 1013152"/>
              <a:gd name="connsiteY109" fmla="*/ 298335 h 899852"/>
              <a:gd name="connsiteX110" fmla="*/ 723592 w 1013152"/>
              <a:gd name="connsiteY110" fmla="*/ 302260 h 899852"/>
              <a:gd name="connsiteX111" fmla="*/ 723284 w 1013152"/>
              <a:gd name="connsiteY111" fmla="*/ 302953 h 899852"/>
              <a:gd name="connsiteX112" fmla="*/ 720436 w 1013152"/>
              <a:gd name="connsiteY112" fmla="*/ 307417 h 899852"/>
              <a:gd name="connsiteX113" fmla="*/ 719821 w 1013152"/>
              <a:gd name="connsiteY113" fmla="*/ 308110 h 899852"/>
              <a:gd name="connsiteX114" fmla="*/ 714202 w 1013152"/>
              <a:gd name="connsiteY114" fmla="*/ 312574 h 899852"/>
              <a:gd name="connsiteX115" fmla="*/ 713432 w 1013152"/>
              <a:gd name="connsiteY115" fmla="*/ 313036 h 899852"/>
              <a:gd name="connsiteX116" fmla="*/ 708968 w 1013152"/>
              <a:gd name="connsiteY116" fmla="*/ 314729 h 899852"/>
              <a:gd name="connsiteX117" fmla="*/ 703503 w 1013152"/>
              <a:gd name="connsiteY117" fmla="*/ 317962 h 899852"/>
              <a:gd name="connsiteX118" fmla="*/ 697115 w 1013152"/>
              <a:gd name="connsiteY118" fmla="*/ 335588 h 899852"/>
              <a:gd name="connsiteX119" fmla="*/ 696191 w 1013152"/>
              <a:gd name="connsiteY119" fmla="*/ 336896 h 899852"/>
              <a:gd name="connsiteX120" fmla="*/ 689418 w 1013152"/>
              <a:gd name="connsiteY120" fmla="*/ 341976 h 899852"/>
              <a:gd name="connsiteX121" fmla="*/ 688417 w 1013152"/>
              <a:gd name="connsiteY121" fmla="*/ 342438 h 899852"/>
              <a:gd name="connsiteX122" fmla="*/ 676641 w 1013152"/>
              <a:gd name="connsiteY122" fmla="*/ 345286 h 899852"/>
              <a:gd name="connsiteX123" fmla="*/ 667558 w 1013152"/>
              <a:gd name="connsiteY123" fmla="*/ 348827 h 899852"/>
              <a:gd name="connsiteX124" fmla="*/ 662940 w 1013152"/>
              <a:gd name="connsiteY124" fmla="*/ 354446 h 899852"/>
              <a:gd name="connsiteX125" fmla="*/ 659245 w 1013152"/>
              <a:gd name="connsiteY125" fmla="*/ 360834 h 899852"/>
              <a:gd name="connsiteX126" fmla="*/ 630690 w 1013152"/>
              <a:gd name="connsiteY126" fmla="*/ 394547 h 899852"/>
              <a:gd name="connsiteX127" fmla="*/ 625764 w 1013152"/>
              <a:gd name="connsiteY127" fmla="*/ 412481 h 899852"/>
              <a:gd name="connsiteX128" fmla="*/ 625071 w 1013152"/>
              <a:gd name="connsiteY128" fmla="*/ 413712 h 899852"/>
              <a:gd name="connsiteX129" fmla="*/ 621146 w 1013152"/>
              <a:gd name="connsiteY129" fmla="*/ 417638 h 899852"/>
              <a:gd name="connsiteX130" fmla="*/ 619144 w 1013152"/>
              <a:gd name="connsiteY130" fmla="*/ 418484 h 899852"/>
              <a:gd name="connsiteX131" fmla="*/ 612371 w 1013152"/>
              <a:gd name="connsiteY131" fmla="*/ 418484 h 899852"/>
              <a:gd name="connsiteX132" fmla="*/ 577042 w 1013152"/>
              <a:gd name="connsiteY132" fmla="*/ 412789 h 899852"/>
              <a:gd name="connsiteX133" fmla="*/ 576272 w 1013152"/>
              <a:gd name="connsiteY133" fmla="*/ 412558 h 899852"/>
              <a:gd name="connsiteX134" fmla="*/ 576272 w 1013152"/>
              <a:gd name="connsiteY134" fmla="*/ 412558 h 899852"/>
              <a:gd name="connsiteX135" fmla="*/ 563880 w 1013152"/>
              <a:gd name="connsiteY135" fmla="*/ 406400 h 899852"/>
              <a:gd name="connsiteX136" fmla="*/ 563880 w 1013152"/>
              <a:gd name="connsiteY136" fmla="*/ 406400 h 899852"/>
              <a:gd name="connsiteX137" fmla="*/ 554952 w 1013152"/>
              <a:gd name="connsiteY137" fmla="*/ 400319 h 899852"/>
              <a:gd name="connsiteX138" fmla="*/ 551257 w 1013152"/>
              <a:gd name="connsiteY138" fmla="*/ 399396 h 899852"/>
              <a:gd name="connsiteX139" fmla="*/ 550025 w 1013152"/>
              <a:gd name="connsiteY139" fmla="*/ 399396 h 899852"/>
              <a:gd name="connsiteX140" fmla="*/ 544869 w 1013152"/>
              <a:gd name="connsiteY140" fmla="*/ 401936 h 899852"/>
              <a:gd name="connsiteX141" fmla="*/ 538480 w 1013152"/>
              <a:gd name="connsiteY141" fmla="*/ 420024 h 899852"/>
              <a:gd name="connsiteX142" fmla="*/ 538172 w 1013152"/>
              <a:gd name="connsiteY142" fmla="*/ 420563 h 899852"/>
              <a:gd name="connsiteX143" fmla="*/ 519622 w 1013152"/>
              <a:gd name="connsiteY143" fmla="*/ 449811 h 899852"/>
              <a:gd name="connsiteX144" fmla="*/ 517390 w 1013152"/>
              <a:gd name="connsiteY144" fmla="*/ 451120 h 899852"/>
              <a:gd name="connsiteX145" fmla="*/ 507846 w 1013152"/>
              <a:gd name="connsiteY145" fmla="*/ 451658 h 899852"/>
              <a:gd name="connsiteX146" fmla="*/ 506845 w 1013152"/>
              <a:gd name="connsiteY146" fmla="*/ 451581 h 899852"/>
              <a:gd name="connsiteX147" fmla="*/ 501381 w 1013152"/>
              <a:gd name="connsiteY147" fmla="*/ 449888 h 899852"/>
              <a:gd name="connsiteX148" fmla="*/ 494684 w 1013152"/>
              <a:gd name="connsiteY148" fmla="*/ 447887 h 899852"/>
              <a:gd name="connsiteX149" fmla="*/ 493991 w 1013152"/>
              <a:gd name="connsiteY149" fmla="*/ 448349 h 899852"/>
              <a:gd name="connsiteX150" fmla="*/ 492452 w 1013152"/>
              <a:gd name="connsiteY150" fmla="*/ 456276 h 899852"/>
              <a:gd name="connsiteX151" fmla="*/ 488373 w 1013152"/>
              <a:gd name="connsiteY151" fmla="*/ 466359 h 899852"/>
              <a:gd name="connsiteX152" fmla="*/ 487680 w 1013152"/>
              <a:gd name="connsiteY152" fmla="*/ 467360 h 899852"/>
              <a:gd name="connsiteX153" fmla="*/ 480291 w 1013152"/>
              <a:gd name="connsiteY153" fmla="*/ 474210 h 899852"/>
              <a:gd name="connsiteX154" fmla="*/ 475442 w 1013152"/>
              <a:gd name="connsiteY154" fmla="*/ 487064 h 899852"/>
              <a:gd name="connsiteX155" fmla="*/ 473133 w 1013152"/>
              <a:gd name="connsiteY155" fmla="*/ 488835 h 899852"/>
              <a:gd name="connsiteX156" fmla="*/ 468669 w 1013152"/>
              <a:gd name="connsiteY156" fmla="*/ 489373 h 899852"/>
              <a:gd name="connsiteX157" fmla="*/ 466744 w 1013152"/>
              <a:gd name="connsiteY157" fmla="*/ 488911 h 899852"/>
              <a:gd name="connsiteX158" fmla="*/ 461664 w 1013152"/>
              <a:gd name="connsiteY158" fmla="*/ 485525 h 899852"/>
              <a:gd name="connsiteX159" fmla="*/ 460972 w 1013152"/>
              <a:gd name="connsiteY159" fmla="*/ 484909 h 899852"/>
              <a:gd name="connsiteX160" fmla="*/ 446347 w 1013152"/>
              <a:gd name="connsiteY160" fmla="*/ 465821 h 899852"/>
              <a:gd name="connsiteX161" fmla="*/ 445809 w 1013152"/>
              <a:gd name="connsiteY161" fmla="*/ 464512 h 899852"/>
              <a:gd name="connsiteX162" fmla="*/ 444115 w 1013152"/>
              <a:gd name="connsiteY162" fmla="*/ 451581 h 899852"/>
              <a:gd name="connsiteX163" fmla="*/ 445347 w 1013152"/>
              <a:gd name="connsiteY163" fmla="*/ 448887 h 899852"/>
              <a:gd name="connsiteX164" fmla="*/ 455661 w 1013152"/>
              <a:gd name="connsiteY164" fmla="*/ 442191 h 899852"/>
              <a:gd name="connsiteX165" fmla="*/ 457123 w 1013152"/>
              <a:gd name="connsiteY165" fmla="*/ 435418 h 899852"/>
              <a:gd name="connsiteX166" fmla="*/ 458662 w 1013152"/>
              <a:gd name="connsiteY166" fmla="*/ 433493 h 899852"/>
              <a:gd name="connsiteX167" fmla="*/ 466359 w 1013152"/>
              <a:gd name="connsiteY167" fmla="*/ 429876 h 899852"/>
              <a:gd name="connsiteX168" fmla="*/ 471362 w 1013152"/>
              <a:gd name="connsiteY168" fmla="*/ 421871 h 899852"/>
              <a:gd name="connsiteX169" fmla="*/ 476904 w 1013152"/>
              <a:gd name="connsiteY169" fmla="*/ 406400 h 899852"/>
              <a:gd name="connsiteX170" fmla="*/ 478444 w 1013152"/>
              <a:gd name="connsiteY170" fmla="*/ 399165 h 899852"/>
              <a:gd name="connsiteX171" fmla="*/ 478444 w 1013152"/>
              <a:gd name="connsiteY171" fmla="*/ 393238 h 899852"/>
              <a:gd name="connsiteX172" fmla="*/ 476904 w 1013152"/>
              <a:gd name="connsiteY172" fmla="*/ 389236 h 899852"/>
              <a:gd name="connsiteX173" fmla="*/ 475673 w 1013152"/>
              <a:gd name="connsiteY173" fmla="*/ 387235 h 899852"/>
              <a:gd name="connsiteX174" fmla="*/ 472902 w 1013152"/>
              <a:gd name="connsiteY174" fmla="*/ 382770 h 899852"/>
              <a:gd name="connsiteX175" fmla="*/ 466205 w 1013152"/>
              <a:gd name="connsiteY175" fmla="*/ 376536 h 899852"/>
              <a:gd name="connsiteX176" fmla="*/ 458354 w 1013152"/>
              <a:gd name="connsiteY176" fmla="*/ 369224 h 899852"/>
              <a:gd name="connsiteX177" fmla="*/ 441267 w 1013152"/>
              <a:gd name="connsiteY177" fmla="*/ 360988 h 899852"/>
              <a:gd name="connsiteX178" fmla="*/ 441267 w 1013152"/>
              <a:gd name="connsiteY178" fmla="*/ 360988 h 899852"/>
              <a:gd name="connsiteX179" fmla="*/ 441267 w 1013152"/>
              <a:gd name="connsiteY179" fmla="*/ 360988 h 899852"/>
              <a:gd name="connsiteX180" fmla="*/ 440498 w 1013152"/>
              <a:gd name="connsiteY180" fmla="*/ 360449 h 899852"/>
              <a:gd name="connsiteX181" fmla="*/ 437419 w 1013152"/>
              <a:gd name="connsiteY181" fmla="*/ 357370 h 899852"/>
              <a:gd name="connsiteX182" fmla="*/ 427105 w 1013152"/>
              <a:gd name="connsiteY182" fmla="*/ 374227 h 899852"/>
              <a:gd name="connsiteX183" fmla="*/ 426104 w 1013152"/>
              <a:gd name="connsiteY183" fmla="*/ 378306 h 899852"/>
              <a:gd name="connsiteX184" fmla="*/ 425104 w 1013152"/>
              <a:gd name="connsiteY184" fmla="*/ 379846 h 899852"/>
              <a:gd name="connsiteX185" fmla="*/ 409171 w 1013152"/>
              <a:gd name="connsiteY185" fmla="*/ 392468 h 899852"/>
              <a:gd name="connsiteX186" fmla="*/ 405245 w 1013152"/>
              <a:gd name="connsiteY186" fmla="*/ 398857 h 899852"/>
              <a:gd name="connsiteX187" fmla="*/ 403629 w 1013152"/>
              <a:gd name="connsiteY187" fmla="*/ 411788 h 899852"/>
              <a:gd name="connsiteX188" fmla="*/ 403244 w 1013152"/>
              <a:gd name="connsiteY188" fmla="*/ 412942 h 899852"/>
              <a:gd name="connsiteX189" fmla="*/ 396163 w 1013152"/>
              <a:gd name="connsiteY189" fmla="*/ 424411 h 899852"/>
              <a:gd name="connsiteX190" fmla="*/ 394778 w 1013152"/>
              <a:gd name="connsiteY190" fmla="*/ 429491 h 899852"/>
              <a:gd name="connsiteX191" fmla="*/ 396317 w 1013152"/>
              <a:gd name="connsiteY191" fmla="*/ 435495 h 899852"/>
              <a:gd name="connsiteX192" fmla="*/ 396394 w 1013152"/>
              <a:gd name="connsiteY192" fmla="*/ 436187 h 899852"/>
              <a:gd name="connsiteX193" fmla="*/ 396394 w 1013152"/>
              <a:gd name="connsiteY193" fmla="*/ 452505 h 899852"/>
              <a:gd name="connsiteX194" fmla="*/ 396240 w 1013152"/>
              <a:gd name="connsiteY194" fmla="*/ 453429 h 899852"/>
              <a:gd name="connsiteX195" fmla="*/ 392315 w 1013152"/>
              <a:gd name="connsiteY195" fmla="*/ 464666 h 899852"/>
              <a:gd name="connsiteX196" fmla="*/ 389082 w 1013152"/>
              <a:gd name="connsiteY196" fmla="*/ 483370 h 899852"/>
              <a:gd name="connsiteX197" fmla="*/ 389159 w 1013152"/>
              <a:gd name="connsiteY197" fmla="*/ 491298 h 899852"/>
              <a:gd name="connsiteX198" fmla="*/ 389082 w 1013152"/>
              <a:gd name="connsiteY198" fmla="*/ 492067 h 899852"/>
              <a:gd name="connsiteX199" fmla="*/ 386850 w 1013152"/>
              <a:gd name="connsiteY199" fmla="*/ 499918 h 899852"/>
              <a:gd name="connsiteX200" fmla="*/ 385541 w 1013152"/>
              <a:gd name="connsiteY200" fmla="*/ 501612 h 899852"/>
              <a:gd name="connsiteX201" fmla="*/ 381616 w 1013152"/>
              <a:gd name="connsiteY201" fmla="*/ 503844 h 899852"/>
              <a:gd name="connsiteX202" fmla="*/ 380692 w 1013152"/>
              <a:gd name="connsiteY202" fmla="*/ 504152 h 899852"/>
              <a:gd name="connsiteX203" fmla="*/ 378075 w 1013152"/>
              <a:gd name="connsiteY203" fmla="*/ 503151 h 899852"/>
              <a:gd name="connsiteX204" fmla="*/ 375227 w 1013152"/>
              <a:gd name="connsiteY204" fmla="*/ 499764 h 899852"/>
              <a:gd name="connsiteX205" fmla="*/ 368223 w 1013152"/>
              <a:gd name="connsiteY205" fmla="*/ 493915 h 899852"/>
              <a:gd name="connsiteX206" fmla="*/ 361835 w 1013152"/>
              <a:gd name="connsiteY206" fmla="*/ 490220 h 899852"/>
              <a:gd name="connsiteX207" fmla="*/ 354830 w 1013152"/>
              <a:gd name="connsiteY207" fmla="*/ 487757 h 899852"/>
              <a:gd name="connsiteX208" fmla="*/ 347056 w 1013152"/>
              <a:gd name="connsiteY208" fmla="*/ 487218 h 899852"/>
              <a:gd name="connsiteX209" fmla="*/ 335511 w 1013152"/>
              <a:gd name="connsiteY209" fmla="*/ 488835 h 899852"/>
              <a:gd name="connsiteX210" fmla="*/ 311496 w 1013152"/>
              <a:gd name="connsiteY210" fmla="*/ 494838 h 899852"/>
              <a:gd name="connsiteX211" fmla="*/ 295025 w 1013152"/>
              <a:gd name="connsiteY211" fmla="*/ 505306 h 899852"/>
              <a:gd name="connsiteX212" fmla="*/ 293563 w 1013152"/>
              <a:gd name="connsiteY212" fmla="*/ 505768 h 899852"/>
              <a:gd name="connsiteX213" fmla="*/ 293563 w 1013152"/>
              <a:gd name="connsiteY213" fmla="*/ 505768 h 899852"/>
              <a:gd name="connsiteX214" fmla="*/ 292331 w 1013152"/>
              <a:gd name="connsiteY214" fmla="*/ 505460 h 899852"/>
              <a:gd name="connsiteX215" fmla="*/ 292177 w 1013152"/>
              <a:gd name="connsiteY215" fmla="*/ 505383 h 899852"/>
              <a:gd name="connsiteX216" fmla="*/ 292177 w 1013152"/>
              <a:gd name="connsiteY216" fmla="*/ 505383 h 899852"/>
              <a:gd name="connsiteX217" fmla="*/ 292177 w 1013152"/>
              <a:gd name="connsiteY217" fmla="*/ 505383 h 899852"/>
              <a:gd name="connsiteX218" fmla="*/ 290792 w 1013152"/>
              <a:gd name="connsiteY218" fmla="*/ 502766 h 899852"/>
              <a:gd name="connsiteX219" fmla="*/ 291253 w 1013152"/>
              <a:gd name="connsiteY219" fmla="*/ 494684 h 899852"/>
              <a:gd name="connsiteX220" fmla="*/ 289868 w 1013152"/>
              <a:gd name="connsiteY220" fmla="*/ 493607 h 899852"/>
              <a:gd name="connsiteX221" fmla="*/ 286635 w 1013152"/>
              <a:gd name="connsiteY221" fmla="*/ 492221 h 899852"/>
              <a:gd name="connsiteX222" fmla="*/ 283402 w 1013152"/>
              <a:gd name="connsiteY222" fmla="*/ 491760 h 899852"/>
              <a:gd name="connsiteX223" fmla="*/ 277937 w 1013152"/>
              <a:gd name="connsiteY223" fmla="*/ 492298 h 899852"/>
              <a:gd name="connsiteX224" fmla="*/ 270395 w 1013152"/>
              <a:gd name="connsiteY224" fmla="*/ 494992 h 899852"/>
              <a:gd name="connsiteX225" fmla="*/ 268162 w 1013152"/>
              <a:gd name="connsiteY225" fmla="*/ 495454 h 899852"/>
              <a:gd name="connsiteX226" fmla="*/ 267239 w 1013152"/>
              <a:gd name="connsiteY226" fmla="*/ 495685 h 899852"/>
              <a:gd name="connsiteX227" fmla="*/ 265468 w 1013152"/>
              <a:gd name="connsiteY227" fmla="*/ 496378 h 899852"/>
              <a:gd name="connsiteX228" fmla="*/ 263159 w 1013152"/>
              <a:gd name="connsiteY228" fmla="*/ 497224 h 899852"/>
              <a:gd name="connsiteX229" fmla="*/ 262544 w 1013152"/>
              <a:gd name="connsiteY229" fmla="*/ 497378 h 899852"/>
              <a:gd name="connsiteX230" fmla="*/ 258079 w 1013152"/>
              <a:gd name="connsiteY230" fmla="*/ 497917 h 899852"/>
              <a:gd name="connsiteX231" fmla="*/ 256309 w 1013152"/>
              <a:gd name="connsiteY231" fmla="*/ 497609 h 899852"/>
              <a:gd name="connsiteX232" fmla="*/ 244841 w 1013152"/>
              <a:gd name="connsiteY232" fmla="*/ 491144 h 899852"/>
              <a:gd name="connsiteX233" fmla="*/ 243378 w 1013152"/>
              <a:gd name="connsiteY233" fmla="*/ 490297 h 899852"/>
              <a:gd name="connsiteX234" fmla="*/ 242532 w 1013152"/>
              <a:gd name="connsiteY234" fmla="*/ 489604 h 899852"/>
              <a:gd name="connsiteX235" fmla="*/ 237144 w 1013152"/>
              <a:gd name="connsiteY235" fmla="*/ 482831 h 899852"/>
              <a:gd name="connsiteX236" fmla="*/ 233526 w 1013152"/>
              <a:gd name="connsiteY236" fmla="*/ 478367 h 899852"/>
              <a:gd name="connsiteX237" fmla="*/ 231679 w 1013152"/>
              <a:gd name="connsiteY237" fmla="*/ 474980 h 899852"/>
              <a:gd name="connsiteX238" fmla="*/ 226830 w 1013152"/>
              <a:gd name="connsiteY238" fmla="*/ 466128 h 899852"/>
              <a:gd name="connsiteX239" fmla="*/ 223828 w 1013152"/>
              <a:gd name="connsiteY239" fmla="*/ 463973 h 899852"/>
              <a:gd name="connsiteX240" fmla="*/ 220749 w 1013152"/>
              <a:gd name="connsiteY240" fmla="*/ 463127 h 899852"/>
              <a:gd name="connsiteX241" fmla="*/ 214361 w 1013152"/>
              <a:gd name="connsiteY241" fmla="*/ 463127 h 899852"/>
              <a:gd name="connsiteX242" fmla="*/ 211667 w 1013152"/>
              <a:gd name="connsiteY242" fmla="*/ 461125 h 899852"/>
              <a:gd name="connsiteX243" fmla="*/ 208434 w 1013152"/>
              <a:gd name="connsiteY243" fmla="*/ 449965 h 899852"/>
              <a:gd name="connsiteX244" fmla="*/ 204354 w 1013152"/>
              <a:gd name="connsiteY244" fmla="*/ 445424 h 899852"/>
              <a:gd name="connsiteX245" fmla="*/ 188807 w 1013152"/>
              <a:gd name="connsiteY245" fmla="*/ 441113 h 899852"/>
              <a:gd name="connsiteX246" fmla="*/ 188807 w 1013152"/>
              <a:gd name="connsiteY246" fmla="*/ 441113 h 899852"/>
              <a:gd name="connsiteX247" fmla="*/ 188807 w 1013152"/>
              <a:gd name="connsiteY247" fmla="*/ 441113 h 899852"/>
              <a:gd name="connsiteX248" fmla="*/ 187652 w 1013152"/>
              <a:gd name="connsiteY248" fmla="*/ 440498 h 899852"/>
              <a:gd name="connsiteX249" fmla="*/ 181418 w 1013152"/>
              <a:gd name="connsiteY249" fmla="*/ 434725 h 899852"/>
              <a:gd name="connsiteX250" fmla="*/ 176491 w 1013152"/>
              <a:gd name="connsiteY250" fmla="*/ 438188 h 899852"/>
              <a:gd name="connsiteX251" fmla="*/ 171719 w 1013152"/>
              <a:gd name="connsiteY251" fmla="*/ 446116 h 899852"/>
              <a:gd name="connsiteX252" fmla="*/ 171104 w 1013152"/>
              <a:gd name="connsiteY252" fmla="*/ 446886 h 899852"/>
              <a:gd name="connsiteX253" fmla="*/ 165485 w 1013152"/>
              <a:gd name="connsiteY253" fmla="*/ 451350 h 899852"/>
              <a:gd name="connsiteX254" fmla="*/ 160713 w 1013152"/>
              <a:gd name="connsiteY254" fmla="*/ 454352 h 899852"/>
              <a:gd name="connsiteX255" fmla="*/ 159789 w 1013152"/>
              <a:gd name="connsiteY255" fmla="*/ 454737 h 899852"/>
              <a:gd name="connsiteX256" fmla="*/ 156941 w 1013152"/>
              <a:gd name="connsiteY256" fmla="*/ 455276 h 899852"/>
              <a:gd name="connsiteX257" fmla="*/ 155864 w 1013152"/>
              <a:gd name="connsiteY257" fmla="*/ 455276 h 899852"/>
              <a:gd name="connsiteX258" fmla="*/ 149706 w 1013152"/>
              <a:gd name="connsiteY258" fmla="*/ 454121 h 899852"/>
              <a:gd name="connsiteX259" fmla="*/ 148398 w 1013152"/>
              <a:gd name="connsiteY259" fmla="*/ 453506 h 899852"/>
              <a:gd name="connsiteX260" fmla="*/ 147551 w 1013152"/>
              <a:gd name="connsiteY260" fmla="*/ 452351 h 899852"/>
              <a:gd name="connsiteX261" fmla="*/ 144395 w 1013152"/>
              <a:gd name="connsiteY261" fmla="*/ 443884 h 899852"/>
              <a:gd name="connsiteX262" fmla="*/ 142471 w 1013152"/>
              <a:gd name="connsiteY262" fmla="*/ 438804 h 899852"/>
              <a:gd name="connsiteX263" fmla="*/ 142317 w 1013152"/>
              <a:gd name="connsiteY263" fmla="*/ 437573 h 899852"/>
              <a:gd name="connsiteX264" fmla="*/ 142317 w 1013152"/>
              <a:gd name="connsiteY264" fmla="*/ 437573 h 899852"/>
              <a:gd name="connsiteX265" fmla="*/ 142317 w 1013152"/>
              <a:gd name="connsiteY265" fmla="*/ 437573 h 899852"/>
              <a:gd name="connsiteX266" fmla="*/ 142856 w 1013152"/>
              <a:gd name="connsiteY266" fmla="*/ 431954 h 899852"/>
              <a:gd name="connsiteX267" fmla="*/ 145165 w 1013152"/>
              <a:gd name="connsiteY267" fmla="*/ 423564 h 899852"/>
              <a:gd name="connsiteX268" fmla="*/ 154016 w 1013152"/>
              <a:gd name="connsiteY268" fmla="*/ 406246 h 899852"/>
              <a:gd name="connsiteX269" fmla="*/ 154016 w 1013152"/>
              <a:gd name="connsiteY269" fmla="*/ 400704 h 899852"/>
              <a:gd name="connsiteX270" fmla="*/ 151399 w 1013152"/>
              <a:gd name="connsiteY270" fmla="*/ 393854 h 899852"/>
              <a:gd name="connsiteX271" fmla="*/ 150553 w 1013152"/>
              <a:gd name="connsiteY271" fmla="*/ 392392 h 899852"/>
              <a:gd name="connsiteX272" fmla="*/ 147551 w 1013152"/>
              <a:gd name="connsiteY272" fmla="*/ 386927 h 899852"/>
              <a:gd name="connsiteX273" fmla="*/ 143779 w 1013152"/>
              <a:gd name="connsiteY273" fmla="*/ 377537 h 899852"/>
              <a:gd name="connsiteX274" fmla="*/ 143010 w 1013152"/>
              <a:gd name="connsiteY274" fmla="*/ 375689 h 899852"/>
              <a:gd name="connsiteX275" fmla="*/ 140162 w 1013152"/>
              <a:gd name="connsiteY275" fmla="*/ 371379 h 899852"/>
              <a:gd name="connsiteX276" fmla="*/ 137006 w 1013152"/>
              <a:gd name="connsiteY276" fmla="*/ 369378 h 899852"/>
              <a:gd name="connsiteX277" fmla="*/ 133465 w 1013152"/>
              <a:gd name="connsiteY277" fmla="*/ 369763 h 899852"/>
              <a:gd name="connsiteX278" fmla="*/ 128924 w 1013152"/>
              <a:gd name="connsiteY278" fmla="*/ 372302 h 899852"/>
              <a:gd name="connsiteX279" fmla="*/ 119688 w 1013152"/>
              <a:gd name="connsiteY279" fmla="*/ 379384 h 899852"/>
              <a:gd name="connsiteX280" fmla="*/ 118764 w 1013152"/>
              <a:gd name="connsiteY280" fmla="*/ 379846 h 899852"/>
              <a:gd name="connsiteX281" fmla="*/ 113146 w 1013152"/>
              <a:gd name="connsiteY281" fmla="*/ 381539 h 899852"/>
              <a:gd name="connsiteX282" fmla="*/ 111452 w 1013152"/>
              <a:gd name="connsiteY282" fmla="*/ 381539 h 899852"/>
              <a:gd name="connsiteX283" fmla="*/ 108066 w 1013152"/>
              <a:gd name="connsiteY283" fmla="*/ 380384 h 899852"/>
              <a:gd name="connsiteX284" fmla="*/ 101138 w 1013152"/>
              <a:gd name="connsiteY284" fmla="*/ 377537 h 899852"/>
              <a:gd name="connsiteX285" fmla="*/ 92364 w 1013152"/>
              <a:gd name="connsiteY285" fmla="*/ 372302 h 899852"/>
              <a:gd name="connsiteX286" fmla="*/ 86899 w 1013152"/>
              <a:gd name="connsiteY286" fmla="*/ 367530 h 899852"/>
              <a:gd name="connsiteX287" fmla="*/ 86899 w 1013152"/>
              <a:gd name="connsiteY287" fmla="*/ 367530 h 899852"/>
              <a:gd name="connsiteX288" fmla="*/ 86899 w 1013152"/>
              <a:gd name="connsiteY288" fmla="*/ 367530 h 899852"/>
              <a:gd name="connsiteX289" fmla="*/ 78817 w 1013152"/>
              <a:gd name="connsiteY289" fmla="*/ 358910 h 899852"/>
              <a:gd name="connsiteX290" fmla="*/ 63885 w 1013152"/>
              <a:gd name="connsiteY290" fmla="*/ 336050 h 899852"/>
              <a:gd name="connsiteX291" fmla="*/ 63577 w 1013152"/>
              <a:gd name="connsiteY291" fmla="*/ 335357 h 899852"/>
              <a:gd name="connsiteX292" fmla="*/ 57958 w 1013152"/>
              <a:gd name="connsiteY292" fmla="*/ 317885 h 899852"/>
              <a:gd name="connsiteX293" fmla="*/ 54187 w 1013152"/>
              <a:gd name="connsiteY293" fmla="*/ 311035 h 899852"/>
              <a:gd name="connsiteX294" fmla="*/ 53956 w 1013152"/>
              <a:gd name="connsiteY294" fmla="*/ 310496 h 899852"/>
              <a:gd name="connsiteX295" fmla="*/ 50569 w 1013152"/>
              <a:gd name="connsiteY295" fmla="*/ 298719 h 899852"/>
              <a:gd name="connsiteX296" fmla="*/ 49107 w 1013152"/>
              <a:gd name="connsiteY296" fmla="*/ 290869 h 899852"/>
              <a:gd name="connsiteX297" fmla="*/ 42256 w 1013152"/>
              <a:gd name="connsiteY297" fmla="*/ 295564 h 899852"/>
              <a:gd name="connsiteX298" fmla="*/ 35406 w 1013152"/>
              <a:gd name="connsiteY298" fmla="*/ 303415 h 899852"/>
              <a:gd name="connsiteX299" fmla="*/ 31250 w 1013152"/>
              <a:gd name="connsiteY299" fmla="*/ 312343 h 899852"/>
              <a:gd name="connsiteX300" fmla="*/ 27940 w 1013152"/>
              <a:gd name="connsiteY300" fmla="*/ 328353 h 899852"/>
              <a:gd name="connsiteX301" fmla="*/ 27632 w 1013152"/>
              <a:gd name="connsiteY301" fmla="*/ 329199 h 899852"/>
              <a:gd name="connsiteX302" fmla="*/ 22783 w 1013152"/>
              <a:gd name="connsiteY302" fmla="*/ 337820 h 899852"/>
              <a:gd name="connsiteX303" fmla="*/ 21782 w 1013152"/>
              <a:gd name="connsiteY303" fmla="*/ 342207 h 899852"/>
              <a:gd name="connsiteX304" fmla="*/ 21782 w 1013152"/>
              <a:gd name="connsiteY304" fmla="*/ 346749 h 899852"/>
              <a:gd name="connsiteX305" fmla="*/ 23630 w 1013152"/>
              <a:gd name="connsiteY305" fmla="*/ 350058 h 899852"/>
              <a:gd name="connsiteX306" fmla="*/ 28402 w 1013152"/>
              <a:gd name="connsiteY306" fmla="*/ 355831 h 899852"/>
              <a:gd name="connsiteX307" fmla="*/ 28787 w 1013152"/>
              <a:gd name="connsiteY307" fmla="*/ 356447 h 899852"/>
              <a:gd name="connsiteX308" fmla="*/ 31634 w 1013152"/>
              <a:gd name="connsiteY308" fmla="*/ 362604 h 899852"/>
              <a:gd name="connsiteX309" fmla="*/ 31866 w 1013152"/>
              <a:gd name="connsiteY309" fmla="*/ 363528 h 899852"/>
              <a:gd name="connsiteX310" fmla="*/ 32404 w 1013152"/>
              <a:gd name="connsiteY310" fmla="*/ 369147 h 899852"/>
              <a:gd name="connsiteX311" fmla="*/ 31866 w 1013152"/>
              <a:gd name="connsiteY311" fmla="*/ 385310 h 899852"/>
              <a:gd name="connsiteX312" fmla="*/ 32943 w 1013152"/>
              <a:gd name="connsiteY312" fmla="*/ 392699 h 899852"/>
              <a:gd name="connsiteX313" fmla="*/ 32789 w 1013152"/>
              <a:gd name="connsiteY313" fmla="*/ 394008 h 899852"/>
              <a:gd name="connsiteX314" fmla="*/ 31634 w 1013152"/>
              <a:gd name="connsiteY314" fmla="*/ 397395 h 899852"/>
              <a:gd name="connsiteX315" fmla="*/ 30249 w 1013152"/>
              <a:gd name="connsiteY315" fmla="*/ 399011 h 899852"/>
              <a:gd name="connsiteX316" fmla="*/ 21551 w 1013152"/>
              <a:gd name="connsiteY316" fmla="*/ 403398 h 899852"/>
              <a:gd name="connsiteX317" fmla="*/ 21090 w 1013152"/>
              <a:gd name="connsiteY317" fmla="*/ 408478 h 899852"/>
              <a:gd name="connsiteX318" fmla="*/ 26478 w 1013152"/>
              <a:gd name="connsiteY318" fmla="*/ 423641 h 899852"/>
              <a:gd name="connsiteX319" fmla="*/ 26324 w 1013152"/>
              <a:gd name="connsiteY319" fmla="*/ 425873 h 899852"/>
              <a:gd name="connsiteX320" fmla="*/ 24630 w 1013152"/>
              <a:gd name="connsiteY320" fmla="*/ 429260 h 899852"/>
              <a:gd name="connsiteX321" fmla="*/ 23091 w 1013152"/>
              <a:gd name="connsiteY321" fmla="*/ 430646 h 899852"/>
              <a:gd name="connsiteX322" fmla="*/ 19165 w 1013152"/>
              <a:gd name="connsiteY322" fmla="*/ 432108 h 899852"/>
              <a:gd name="connsiteX323" fmla="*/ 14547 w 1013152"/>
              <a:gd name="connsiteY323" fmla="*/ 436726 h 899852"/>
              <a:gd name="connsiteX324" fmla="*/ 10314 w 1013152"/>
              <a:gd name="connsiteY324" fmla="*/ 442576 h 899852"/>
              <a:gd name="connsiteX325" fmla="*/ 7928 w 1013152"/>
              <a:gd name="connsiteY325" fmla="*/ 447425 h 899852"/>
              <a:gd name="connsiteX326" fmla="*/ 4618 w 1013152"/>
              <a:gd name="connsiteY326" fmla="*/ 470593 h 899852"/>
              <a:gd name="connsiteX327" fmla="*/ 4387 w 1013152"/>
              <a:gd name="connsiteY327" fmla="*/ 471439 h 899852"/>
              <a:gd name="connsiteX328" fmla="*/ 0 w 1013152"/>
              <a:gd name="connsiteY328" fmla="*/ 480214 h 899852"/>
              <a:gd name="connsiteX329" fmla="*/ 693 w 1013152"/>
              <a:gd name="connsiteY329" fmla="*/ 481369 h 899852"/>
              <a:gd name="connsiteX330" fmla="*/ 3695 w 1013152"/>
              <a:gd name="connsiteY330" fmla="*/ 484370 h 899852"/>
              <a:gd name="connsiteX331" fmla="*/ 8236 w 1013152"/>
              <a:gd name="connsiteY331" fmla="*/ 482754 h 899852"/>
              <a:gd name="connsiteX332" fmla="*/ 28633 w 1013152"/>
              <a:gd name="connsiteY332" fmla="*/ 478752 h 899852"/>
              <a:gd name="connsiteX333" fmla="*/ 37022 w 1013152"/>
              <a:gd name="connsiteY333" fmla="*/ 475057 h 899852"/>
              <a:gd name="connsiteX334" fmla="*/ 41256 w 1013152"/>
              <a:gd name="connsiteY334" fmla="*/ 471901 h 899852"/>
              <a:gd name="connsiteX335" fmla="*/ 42256 w 1013152"/>
              <a:gd name="connsiteY335" fmla="*/ 471439 h 899852"/>
              <a:gd name="connsiteX336" fmla="*/ 44488 w 1013152"/>
              <a:gd name="connsiteY336" fmla="*/ 470901 h 899852"/>
              <a:gd name="connsiteX337" fmla="*/ 45643 w 1013152"/>
              <a:gd name="connsiteY337" fmla="*/ 470824 h 899852"/>
              <a:gd name="connsiteX338" fmla="*/ 52416 w 1013152"/>
              <a:gd name="connsiteY338" fmla="*/ 471978 h 899852"/>
              <a:gd name="connsiteX339" fmla="*/ 53032 w 1013152"/>
              <a:gd name="connsiteY339" fmla="*/ 472132 h 899852"/>
              <a:gd name="connsiteX340" fmla="*/ 58651 w 1013152"/>
              <a:gd name="connsiteY340" fmla="*/ 474364 h 899852"/>
              <a:gd name="connsiteX341" fmla="*/ 64039 w 1013152"/>
              <a:gd name="connsiteY341" fmla="*/ 475981 h 899852"/>
              <a:gd name="connsiteX342" fmla="*/ 80587 w 1013152"/>
              <a:gd name="connsiteY342" fmla="*/ 479136 h 899852"/>
              <a:gd name="connsiteX343" fmla="*/ 88900 w 1013152"/>
              <a:gd name="connsiteY343" fmla="*/ 477212 h 899852"/>
              <a:gd name="connsiteX344" fmla="*/ 91748 w 1013152"/>
              <a:gd name="connsiteY344" fmla="*/ 474826 h 899852"/>
              <a:gd name="connsiteX345" fmla="*/ 97598 w 1013152"/>
              <a:gd name="connsiteY345" fmla="*/ 470747 h 899852"/>
              <a:gd name="connsiteX346" fmla="*/ 108604 w 1013152"/>
              <a:gd name="connsiteY346" fmla="*/ 461356 h 899852"/>
              <a:gd name="connsiteX347" fmla="*/ 114454 w 1013152"/>
              <a:gd name="connsiteY347" fmla="*/ 457277 h 899852"/>
              <a:gd name="connsiteX348" fmla="*/ 116609 w 1013152"/>
              <a:gd name="connsiteY348" fmla="*/ 456815 h 899852"/>
              <a:gd name="connsiteX349" fmla="*/ 119457 w 1013152"/>
              <a:gd name="connsiteY349" fmla="*/ 457354 h 899852"/>
              <a:gd name="connsiteX350" fmla="*/ 120688 w 1013152"/>
              <a:gd name="connsiteY350" fmla="*/ 457893 h 899852"/>
              <a:gd name="connsiteX351" fmla="*/ 123536 w 1013152"/>
              <a:gd name="connsiteY351" fmla="*/ 460125 h 899852"/>
              <a:gd name="connsiteX352" fmla="*/ 124383 w 1013152"/>
              <a:gd name="connsiteY352" fmla="*/ 461356 h 899852"/>
              <a:gd name="connsiteX353" fmla="*/ 124383 w 1013152"/>
              <a:gd name="connsiteY353" fmla="*/ 461356 h 899852"/>
              <a:gd name="connsiteX354" fmla="*/ 124383 w 1013152"/>
              <a:gd name="connsiteY354" fmla="*/ 461356 h 899852"/>
              <a:gd name="connsiteX355" fmla="*/ 126307 w 1013152"/>
              <a:gd name="connsiteY355" fmla="*/ 466744 h 899852"/>
              <a:gd name="connsiteX356" fmla="*/ 129540 w 1013152"/>
              <a:gd name="connsiteY356" fmla="*/ 469053 h 899852"/>
              <a:gd name="connsiteX357" fmla="*/ 130387 w 1013152"/>
              <a:gd name="connsiteY357" fmla="*/ 470054 h 899852"/>
              <a:gd name="connsiteX358" fmla="*/ 131541 w 1013152"/>
              <a:gd name="connsiteY358" fmla="*/ 472286 h 899852"/>
              <a:gd name="connsiteX359" fmla="*/ 131541 w 1013152"/>
              <a:gd name="connsiteY359" fmla="*/ 472286 h 899852"/>
              <a:gd name="connsiteX360" fmla="*/ 131849 w 1013152"/>
              <a:gd name="connsiteY360" fmla="*/ 473825 h 899852"/>
              <a:gd name="connsiteX361" fmla="*/ 131310 w 1013152"/>
              <a:gd name="connsiteY361" fmla="*/ 479444 h 899852"/>
              <a:gd name="connsiteX362" fmla="*/ 132080 w 1013152"/>
              <a:gd name="connsiteY362" fmla="*/ 481830 h 899852"/>
              <a:gd name="connsiteX363" fmla="*/ 134620 w 1013152"/>
              <a:gd name="connsiteY363" fmla="*/ 485448 h 899852"/>
              <a:gd name="connsiteX364" fmla="*/ 135159 w 1013152"/>
              <a:gd name="connsiteY364" fmla="*/ 486910 h 899852"/>
              <a:gd name="connsiteX365" fmla="*/ 135698 w 1013152"/>
              <a:gd name="connsiteY365" fmla="*/ 494761 h 899852"/>
              <a:gd name="connsiteX366" fmla="*/ 135698 w 1013152"/>
              <a:gd name="connsiteY366" fmla="*/ 501304 h 899852"/>
              <a:gd name="connsiteX367" fmla="*/ 136159 w 1013152"/>
              <a:gd name="connsiteY367" fmla="*/ 502766 h 899852"/>
              <a:gd name="connsiteX368" fmla="*/ 137160 w 1013152"/>
              <a:gd name="connsiteY368" fmla="*/ 506153 h 899852"/>
              <a:gd name="connsiteX369" fmla="*/ 139700 w 1013152"/>
              <a:gd name="connsiteY369" fmla="*/ 509693 h 899852"/>
              <a:gd name="connsiteX370" fmla="*/ 140162 w 1013152"/>
              <a:gd name="connsiteY370" fmla="*/ 510848 h 899852"/>
              <a:gd name="connsiteX371" fmla="*/ 140624 w 1013152"/>
              <a:gd name="connsiteY371" fmla="*/ 513619 h 899852"/>
              <a:gd name="connsiteX372" fmla="*/ 140701 w 1013152"/>
              <a:gd name="connsiteY372" fmla="*/ 514235 h 899852"/>
              <a:gd name="connsiteX373" fmla="*/ 140701 w 1013152"/>
              <a:gd name="connsiteY373" fmla="*/ 514235 h 899852"/>
              <a:gd name="connsiteX374" fmla="*/ 140701 w 1013152"/>
              <a:gd name="connsiteY374" fmla="*/ 514235 h 899852"/>
              <a:gd name="connsiteX375" fmla="*/ 140701 w 1013152"/>
              <a:gd name="connsiteY375" fmla="*/ 515312 h 899852"/>
              <a:gd name="connsiteX376" fmla="*/ 139546 w 1013152"/>
              <a:gd name="connsiteY376" fmla="*/ 520392 h 899852"/>
              <a:gd name="connsiteX377" fmla="*/ 138930 w 1013152"/>
              <a:gd name="connsiteY377" fmla="*/ 521624 h 899852"/>
              <a:gd name="connsiteX378" fmla="*/ 135775 w 1013152"/>
              <a:gd name="connsiteY378" fmla="*/ 525318 h 899852"/>
              <a:gd name="connsiteX379" fmla="*/ 131618 w 1013152"/>
              <a:gd name="connsiteY379" fmla="*/ 533169 h 899852"/>
              <a:gd name="connsiteX380" fmla="*/ 130695 w 1013152"/>
              <a:gd name="connsiteY380" fmla="*/ 536787 h 899852"/>
              <a:gd name="connsiteX381" fmla="*/ 131079 w 1013152"/>
              <a:gd name="connsiteY381" fmla="*/ 539712 h 899852"/>
              <a:gd name="connsiteX382" fmla="*/ 132696 w 1013152"/>
              <a:gd name="connsiteY382" fmla="*/ 542790 h 899852"/>
              <a:gd name="connsiteX383" fmla="*/ 136236 w 1013152"/>
              <a:gd name="connsiteY383" fmla="*/ 549564 h 899852"/>
              <a:gd name="connsiteX384" fmla="*/ 152246 w 1013152"/>
              <a:gd name="connsiteY384" fmla="*/ 564958 h 899852"/>
              <a:gd name="connsiteX385" fmla="*/ 152939 w 1013152"/>
              <a:gd name="connsiteY385" fmla="*/ 566035 h 899852"/>
              <a:gd name="connsiteX386" fmla="*/ 155787 w 1013152"/>
              <a:gd name="connsiteY386" fmla="*/ 573886 h 899852"/>
              <a:gd name="connsiteX387" fmla="*/ 155941 w 1013152"/>
              <a:gd name="connsiteY387" fmla="*/ 575195 h 899852"/>
              <a:gd name="connsiteX388" fmla="*/ 155941 w 1013152"/>
              <a:gd name="connsiteY388" fmla="*/ 575195 h 899852"/>
              <a:gd name="connsiteX389" fmla="*/ 155941 w 1013152"/>
              <a:gd name="connsiteY389" fmla="*/ 575195 h 899852"/>
              <a:gd name="connsiteX390" fmla="*/ 154863 w 1013152"/>
              <a:gd name="connsiteY390" fmla="*/ 584277 h 899852"/>
              <a:gd name="connsiteX391" fmla="*/ 155171 w 1013152"/>
              <a:gd name="connsiteY391" fmla="*/ 585970 h 899852"/>
              <a:gd name="connsiteX392" fmla="*/ 155864 w 1013152"/>
              <a:gd name="connsiteY392" fmla="*/ 586817 h 899852"/>
              <a:gd name="connsiteX393" fmla="*/ 156017 w 1013152"/>
              <a:gd name="connsiteY393" fmla="*/ 587048 h 899852"/>
              <a:gd name="connsiteX394" fmla="*/ 159558 w 1013152"/>
              <a:gd name="connsiteY394" fmla="*/ 586663 h 899852"/>
              <a:gd name="connsiteX395" fmla="*/ 168487 w 1013152"/>
              <a:gd name="connsiteY395" fmla="*/ 587202 h 899852"/>
              <a:gd name="connsiteX396" fmla="*/ 169718 w 1013152"/>
              <a:gd name="connsiteY396" fmla="*/ 587587 h 899852"/>
              <a:gd name="connsiteX397" fmla="*/ 181571 w 1013152"/>
              <a:gd name="connsiteY397" fmla="*/ 594360 h 899852"/>
              <a:gd name="connsiteX398" fmla="*/ 191885 w 1013152"/>
              <a:gd name="connsiteY398" fmla="*/ 598978 h 899852"/>
              <a:gd name="connsiteX399" fmla="*/ 209742 w 1013152"/>
              <a:gd name="connsiteY399" fmla="*/ 597901 h 899852"/>
              <a:gd name="connsiteX400" fmla="*/ 211821 w 1013152"/>
              <a:gd name="connsiteY400" fmla="*/ 598670 h 899852"/>
              <a:gd name="connsiteX401" fmla="*/ 212667 w 1013152"/>
              <a:gd name="connsiteY401" fmla="*/ 600749 h 899852"/>
              <a:gd name="connsiteX402" fmla="*/ 212667 w 1013152"/>
              <a:gd name="connsiteY402" fmla="*/ 600749 h 899852"/>
              <a:gd name="connsiteX403" fmla="*/ 212667 w 1013152"/>
              <a:gd name="connsiteY403" fmla="*/ 607753 h 899852"/>
              <a:gd name="connsiteX404" fmla="*/ 215900 w 1013152"/>
              <a:gd name="connsiteY404" fmla="*/ 612371 h 899852"/>
              <a:gd name="connsiteX405" fmla="*/ 219595 w 1013152"/>
              <a:gd name="connsiteY405" fmla="*/ 615527 h 899852"/>
              <a:gd name="connsiteX406" fmla="*/ 224290 w 1013152"/>
              <a:gd name="connsiteY406" fmla="*/ 618298 h 899852"/>
              <a:gd name="connsiteX407" fmla="*/ 229831 w 1013152"/>
              <a:gd name="connsiteY407" fmla="*/ 618836 h 899852"/>
              <a:gd name="connsiteX408" fmla="*/ 230986 w 1013152"/>
              <a:gd name="connsiteY408" fmla="*/ 619221 h 899852"/>
              <a:gd name="connsiteX409" fmla="*/ 246611 w 1013152"/>
              <a:gd name="connsiteY409" fmla="*/ 628304 h 899852"/>
              <a:gd name="connsiteX410" fmla="*/ 269856 w 1013152"/>
              <a:gd name="connsiteY410" fmla="*/ 607214 h 899852"/>
              <a:gd name="connsiteX411" fmla="*/ 270933 w 1013152"/>
              <a:gd name="connsiteY411" fmla="*/ 606598 h 899852"/>
              <a:gd name="connsiteX412" fmla="*/ 280324 w 1013152"/>
              <a:gd name="connsiteY412" fmla="*/ 603673 h 899852"/>
              <a:gd name="connsiteX413" fmla="*/ 282479 w 1013152"/>
              <a:gd name="connsiteY413" fmla="*/ 597593 h 899852"/>
              <a:gd name="connsiteX414" fmla="*/ 282479 w 1013152"/>
              <a:gd name="connsiteY414" fmla="*/ 590742 h 899852"/>
              <a:gd name="connsiteX415" fmla="*/ 282479 w 1013152"/>
              <a:gd name="connsiteY415" fmla="*/ 590742 h 899852"/>
              <a:gd name="connsiteX416" fmla="*/ 283248 w 1013152"/>
              <a:gd name="connsiteY416" fmla="*/ 588818 h 899852"/>
              <a:gd name="connsiteX417" fmla="*/ 304030 w 1013152"/>
              <a:gd name="connsiteY417" fmla="*/ 567421 h 899852"/>
              <a:gd name="connsiteX418" fmla="*/ 312651 w 1013152"/>
              <a:gd name="connsiteY418" fmla="*/ 559955 h 899852"/>
              <a:gd name="connsiteX419" fmla="*/ 313267 w 1013152"/>
              <a:gd name="connsiteY419" fmla="*/ 559570 h 899852"/>
              <a:gd name="connsiteX420" fmla="*/ 316653 w 1013152"/>
              <a:gd name="connsiteY420" fmla="*/ 557876 h 899852"/>
              <a:gd name="connsiteX421" fmla="*/ 317654 w 1013152"/>
              <a:gd name="connsiteY421" fmla="*/ 557569 h 899852"/>
              <a:gd name="connsiteX422" fmla="*/ 323273 w 1013152"/>
              <a:gd name="connsiteY422" fmla="*/ 557030 h 899852"/>
              <a:gd name="connsiteX423" fmla="*/ 325274 w 1013152"/>
              <a:gd name="connsiteY423" fmla="*/ 557569 h 899852"/>
              <a:gd name="connsiteX424" fmla="*/ 326736 w 1013152"/>
              <a:gd name="connsiteY424" fmla="*/ 558723 h 899852"/>
              <a:gd name="connsiteX425" fmla="*/ 327506 w 1013152"/>
              <a:gd name="connsiteY425" fmla="*/ 559262 h 899852"/>
              <a:gd name="connsiteX426" fmla="*/ 328661 w 1013152"/>
              <a:gd name="connsiteY426" fmla="*/ 561494 h 899852"/>
              <a:gd name="connsiteX427" fmla="*/ 328661 w 1013152"/>
              <a:gd name="connsiteY427" fmla="*/ 579428 h 899852"/>
              <a:gd name="connsiteX428" fmla="*/ 345825 w 1013152"/>
              <a:gd name="connsiteY428" fmla="*/ 587741 h 899852"/>
              <a:gd name="connsiteX429" fmla="*/ 353291 w 1013152"/>
              <a:gd name="connsiteY429" fmla="*/ 585739 h 899852"/>
              <a:gd name="connsiteX430" fmla="*/ 355831 w 1013152"/>
              <a:gd name="connsiteY430" fmla="*/ 586355 h 899852"/>
              <a:gd name="connsiteX431" fmla="*/ 355985 w 1013152"/>
              <a:gd name="connsiteY431" fmla="*/ 586432 h 899852"/>
              <a:gd name="connsiteX432" fmla="*/ 363990 w 1013152"/>
              <a:gd name="connsiteY432" fmla="*/ 594437 h 899852"/>
              <a:gd name="connsiteX433" fmla="*/ 368608 w 1013152"/>
              <a:gd name="connsiteY433" fmla="*/ 596284 h 899852"/>
              <a:gd name="connsiteX434" fmla="*/ 372149 w 1013152"/>
              <a:gd name="connsiteY434" fmla="*/ 596284 h 899852"/>
              <a:gd name="connsiteX435" fmla="*/ 375073 w 1013152"/>
              <a:gd name="connsiteY435" fmla="*/ 595284 h 899852"/>
              <a:gd name="connsiteX436" fmla="*/ 376613 w 1013152"/>
              <a:gd name="connsiteY436" fmla="*/ 595207 h 899852"/>
              <a:gd name="connsiteX437" fmla="*/ 378845 w 1013152"/>
              <a:gd name="connsiteY437" fmla="*/ 595745 h 899852"/>
              <a:gd name="connsiteX438" fmla="*/ 380923 w 1013152"/>
              <a:gd name="connsiteY438" fmla="*/ 598055 h 899852"/>
              <a:gd name="connsiteX439" fmla="*/ 381385 w 1013152"/>
              <a:gd name="connsiteY439" fmla="*/ 601518 h 899852"/>
              <a:gd name="connsiteX440" fmla="*/ 384848 w 1013152"/>
              <a:gd name="connsiteY440" fmla="*/ 608522 h 899852"/>
              <a:gd name="connsiteX441" fmla="*/ 400165 w 1013152"/>
              <a:gd name="connsiteY441" fmla="*/ 622223 h 899852"/>
              <a:gd name="connsiteX442" fmla="*/ 403860 w 1013152"/>
              <a:gd name="connsiteY442" fmla="*/ 624840 h 899852"/>
              <a:gd name="connsiteX443" fmla="*/ 405014 w 1013152"/>
              <a:gd name="connsiteY443" fmla="*/ 627149 h 899852"/>
              <a:gd name="connsiteX444" fmla="*/ 405014 w 1013152"/>
              <a:gd name="connsiteY444" fmla="*/ 627149 h 899852"/>
              <a:gd name="connsiteX445" fmla="*/ 405014 w 1013152"/>
              <a:gd name="connsiteY445" fmla="*/ 629612 h 899852"/>
              <a:gd name="connsiteX446" fmla="*/ 407324 w 1013152"/>
              <a:gd name="connsiteY446" fmla="*/ 632845 h 899852"/>
              <a:gd name="connsiteX447" fmla="*/ 407862 w 1013152"/>
              <a:gd name="connsiteY447" fmla="*/ 634230 h 899852"/>
              <a:gd name="connsiteX448" fmla="*/ 407555 w 1013152"/>
              <a:gd name="connsiteY448" fmla="*/ 635693 h 899852"/>
              <a:gd name="connsiteX449" fmla="*/ 405322 w 1013152"/>
              <a:gd name="connsiteY449" fmla="*/ 640157 h 899852"/>
              <a:gd name="connsiteX450" fmla="*/ 403398 w 1013152"/>
              <a:gd name="connsiteY450" fmla="*/ 645083 h 899852"/>
              <a:gd name="connsiteX451" fmla="*/ 403398 w 1013152"/>
              <a:gd name="connsiteY451" fmla="*/ 648008 h 899852"/>
              <a:gd name="connsiteX452" fmla="*/ 406323 w 1013152"/>
              <a:gd name="connsiteY452" fmla="*/ 656321 h 899852"/>
              <a:gd name="connsiteX453" fmla="*/ 422025 w 1013152"/>
              <a:gd name="connsiteY453" fmla="*/ 668790 h 899852"/>
              <a:gd name="connsiteX454" fmla="*/ 422025 w 1013152"/>
              <a:gd name="connsiteY454" fmla="*/ 668790 h 899852"/>
              <a:gd name="connsiteX455" fmla="*/ 422025 w 1013152"/>
              <a:gd name="connsiteY455" fmla="*/ 668790 h 899852"/>
              <a:gd name="connsiteX456" fmla="*/ 422179 w 1013152"/>
              <a:gd name="connsiteY456" fmla="*/ 669021 h 899852"/>
              <a:gd name="connsiteX457" fmla="*/ 422641 w 1013152"/>
              <a:gd name="connsiteY457" fmla="*/ 669559 h 899852"/>
              <a:gd name="connsiteX458" fmla="*/ 422641 w 1013152"/>
              <a:gd name="connsiteY458" fmla="*/ 669559 h 899852"/>
              <a:gd name="connsiteX459" fmla="*/ 422641 w 1013152"/>
              <a:gd name="connsiteY459" fmla="*/ 669559 h 899852"/>
              <a:gd name="connsiteX460" fmla="*/ 430491 w 1013152"/>
              <a:gd name="connsiteY460" fmla="*/ 682490 h 899852"/>
              <a:gd name="connsiteX461" fmla="*/ 430876 w 1013152"/>
              <a:gd name="connsiteY461" fmla="*/ 684415 h 899852"/>
              <a:gd name="connsiteX462" fmla="*/ 429260 w 1013152"/>
              <a:gd name="connsiteY462" fmla="*/ 693343 h 899852"/>
              <a:gd name="connsiteX463" fmla="*/ 431800 w 1013152"/>
              <a:gd name="connsiteY463" fmla="*/ 703041 h 899852"/>
              <a:gd name="connsiteX464" fmla="*/ 441190 w 1013152"/>
              <a:gd name="connsiteY464" fmla="*/ 718435 h 899852"/>
              <a:gd name="connsiteX465" fmla="*/ 441498 w 1013152"/>
              <a:gd name="connsiteY465" fmla="*/ 719205 h 899852"/>
              <a:gd name="connsiteX466" fmla="*/ 442653 w 1013152"/>
              <a:gd name="connsiteY466" fmla="*/ 723669 h 899852"/>
              <a:gd name="connsiteX467" fmla="*/ 442576 w 1013152"/>
              <a:gd name="connsiteY467" fmla="*/ 725131 h 899852"/>
              <a:gd name="connsiteX468" fmla="*/ 441036 w 1013152"/>
              <a:gd name="connsiteY468" fmla="*/ 730135 h 899852"/>
              <a:gd name="connsiteX469" fmla="*/ 442037 w 1013152"/>
              <a:gd name="connsiteY469" fmla="*/ 736908 h 899852"/>
              <a:gd name="connsiteX470" fmla="*/ 447425 w 1013152"/>
              <a:gd name="connsiteY470" fmla="*/ 747145 h 899852"/>
              <a:gd name="connsiteX471" fmla="*/ 447733 w 1013152"/>
              <a:gd name="connsiteY471" fmla="*/ 748761 h 899852"/>
              <a:gd name="connsiteX472" fmla="*/ 447194 w 1013152"/>
              <a:gd name="connsiteY472" fmla="*/ 753841 h 899852"/>
              <a:gd name="connsiteX473" fmla="*/ 446039 w 1013152"/>
              <a:gd name="connsiteY473" fmla="*/ 755766 h 899852"/>
              <a:gd name="connsiteX474" fmla="*/ 432185 w 1013152"/>
              <a:gd name="connsiteY474" fmla="*/ 766002 h 899852"/>
              <a:gd name="connsiteX475" fmla="*/ 432339 w 1013152"/>
              <a:gd name="connsiteY475" fmla="*/ 767311 h 899852"/>
              <a:gd name="connsiteX476" fmla="*/ 433647 w 1013152"/>
              <a:gd name="connsiteY476" fmla="*/ 776778 h 899852"/>
              <a:gd name="connsiteX477" fmla="*/ 433339 w 1013152"/>
              <a:gd name="connsiteY477" fmla="*/ 778472 h 899852"/>
              <a:gd name="connsiteX478" fmla="*/ 421871 w 1013152"/>
              <a:gd name="connsiteY478" fmla="*/ 799792 h 899852"/>
              <a:gd name="connsiteX479" fmla="*/ 421871 w 1013152"/>
              <a:gd name="connsiteY479" fmla="*/ 803256 h 899852"/>
              <a:gd name="connsiteX480" fmla="*/ 428952 w 1013152"/>
              <a:gd name="connsiteY480" fmla="*/ 813185 h 899852"/>
              <a:gd name="connsiteX481" fmla="*/ 458509 w 1013152"/>
              <a:gd name="connsiteY481" fmla="*/ 813724 h 899852"/>
              <a:gd name="connsiteX482" fmla="*/ 459278 w 1013152"/>
              <a:gd name="connsiteY482" fmla="*/ 813878 h 899852"/>
              <a:gd name="connsiteX483" fmla="*/ 470516 w 1013152"/>
              <a:gd name="connsiteY483" fmla="*/ 817264 h 899852"/>
              <a:gd name="connsiteX484" fmla="*/ 471516 w 1013152"/>
              <a:gd name="connsiteY484" fmla="*/ 817803 h 899852"/>
              <a:gd name="connsiteX485" fmla="*/ 474903 w 1013152"/>
              <a:gd name="connsiteY485" fmla="*/ 820651 h 899852"/>
              <a:gd name="connsiteX486" fmla="*/ 475519 w 1013152"/>
              <a:gd name="connsiteY486" fmla="*/ 821344 h 899852"/>
              <a:gd name="connsiteX487" fmla="*/ 481138 w 1013152"/>
              <a:gd name="connsiteY487" fmla="*/ 830349 h 899852"/>
              <a:gd name="connsiteX488" fmla="*/ 486449 w 1013152"/>
              <a:gd name="connsiteY488" fmla="*/ 836122 h 899852"/>
              <a:gd name="connsiteX489" fmla="*/ 486833 w 1013152"/>
              <a:gd name="connsiteY489" fmla="*/ 836584 h 899852"/>
              <a:gd name="connsiteX490" fmla="*/ 489066 w 1013152"/>
              <a:gd name="connsiteY490" fmla="*/ 840509 h 899852"/>
              <a:gd name="connsiteX491" fmla="*/ 489373 w 1013152"/>
              <a:gd name="connsiteY491" fmla="*/ 841279 h 899852"/>
              <a:gd name="connsiteX492" fmla="*/ 489450 w 1013152"/>
              <a:gd name="connsiteY492" fmla="*/ 841433 h 899852"/>
              <a:gd name="connsiteX493" fmla="*/ 489450 w 1013152"/>
              <a:gd name="connsiteY493" fmla="*/ 842433 h 899852"/>
              <a:gd name="connsiteX494" fmla="*/ 488450 w 1013152"/>
              <a:gd name="connsiteY494" fmla="*/ 848052 h 899852"/>
              <a:gd name="connsiteX495" fmla="*/ 488527 w 1013152"/>
              <a:gd name="connsiteY495" fmla="*/ 848283 h 899852"/>
              <a:gd name="connsiteX496" fmla="*/ 501765 w 1013152"/>
              <a:gd name="connsiteY496" fmla="*/ 853363 h 899852"/>
              <a:gd name="connsiteX497" fmla="*/ 503228 w 1013152"/>
              <a:gd name="connsiteY497" fmla="*/ 854595 h 899852"/>
              <a:gd name="connsiteX498" fmla="*/ 506768 w 1013152"/>
              <a:gd name="connsiteY498" fmla="*/ 861060 h 899852"/>
              <a:gd name="connsiteX499" fmla="*/ 512618 w 1013152"/>
              <a:gd name="connsiteY499" fmla="*/ 871759 h 899852"/>
              <a:gd name="connsiteX500" fmla="*/ 514388 w 1013152"/>
              <a:gd name="connsiteY500" fmla="*/ 873529 h 899852"/>
              <a:gd name="connsiteX501" fmla="*/ 517313 w 1013152"/>
              <a:gd name="connsiteY501" fmla="*/ 873914 h 899852"/>
              <a:gd name="connsiteX502" fmla="*/ 523471 w 1013152"/>
              <a:gd name="connsiteY502" fmla="*/ 871836 h 899852"/>
              <a:gd name="connsiteX503" fmla="*/ 524548 w 1013152"/>
              <a:gd name="connsiteY503" fmla="*/ 871682 h 899852"/>
              <a:gd name="connsiteX504" fmla="*/ 531861 w 1013152"/>
              <a:gd name="connsiteY504" fmla="*/ 872221 h 899852"/>
              <a:gd name="connsiteX505" fmla="*/ 532399 w 1013152"/>
              <a:gd name="connsiteY505" fmla="*/ 872298 h 899852"/>
              <a:gd name="connsiteX506" fmla="*/ 536325 w 1013152"/>
              <a:gd name="connsiteY506" fmla="*/ 873452 h 899852"/>
              <a:gd name="connsiteX507" fmla="*/ 537095 w 1013152"/>
              <a:gd name="connsiteY507" fmla="*/ 873837 h 899852"/>
              <a:gd name="connsiteX508" fmla="*/ 540481 w 1013152"/>
              <a:gd name="connsiteY508" fmla="*/ 876069 h 899852"/>
              <a:gd name="connsiteX509" fmla="*/ 541713 w 1013152"/>
              <a:gd name="connsiteY509" fmla="*/ 878147 h 899852"/>
              <a:gd name="connsiteX510" fmla="*/ 542790 w 1013152"/>
              <a:gd name="connsiteY510" fmla="*/ 888461 h 899852"/>
              <a:gd name="connsiteX511" fmla="*/ 544792 w 1013152"/>
              <a:gd name="connsiteY511" fmla="*/ 893234 h 899852"/>
              <a:gd name="connsiteX512" fmla="*/ 551488 w 1013152"/>
              <a:gd name="connsiteY512" fmla="*/ 893695 h 899852"/>
              <a:gd name="connsiteX513" fmla="*/ 552335 w 1013152"/>
              <a:gd name="connsiteY513" fmla="*/ 893926 h 899852"/>
              <a:gd name="connsiteX514" fmla="*/ 566882 w 1013152"/>
              <a:gd name="connsiteY514" fmla="*/ 899853 h 899852"/>
              <a:gd name="connsiteX515" fmla="*/ 581352 w 1013152"/>
              <a:gd name="connsiteY515" fmla="*/ 898852 h 899852"/>
              <a:gd name="connsiteX516" fmla="*/ 585509 w 1013152"/>
              <a:gd name="connsiteY516" fmla="*/ 896543 h 899852"/>
              <a:gd name="connsiteX517" fmla="*/ 587587 w 1013152"/>
              <a:gd name="connsiteY517" fmla="*/ 894465 h 899852"/>
              <a:gd name="connsiteX518" fmla="*/ 588510 w 1013152"/>
              <a:gd name="connsiteY518" fmla="*/ 891694 h 899852"/>
              <a:gd name="connsiteX519" fmla="*/ 588741 w 1013152"/>
              <a:gd name="connsiteY519" fmla="*/ 891155 h 899852"/>
              <a:gd name="connsiteX520" fmla="*/ 593975 w 1013152"/>
              <a:gd name="connsiteY520" fmla="*/ 882227 h 899852"/>
              <a:gd name="connsiteX521" fmla="*/ 593975 w 1013152"/>
              <a:gd name="connsiteY521" fmla="*/ 878455 h 899852"/>
              <a:gd name="connsiteX522" fmla="*/ 594514 w 1013152"/>
              <a:gd name="connsiteY522" fmla="*/ 876839 h 899852"/>
              <a:gd name="connsiteX523" fmla="*/ 597362 w 1013152"/>
              <a:gd name="connsiteY523" fmla="*/ 872913 h 899852"/>
              <a:gd name="connsiteX524" fmla="*/ 599671 w 1013152"/>
              <a:gd name="connsiteY524" fmla="*/ 871759 h 899852"/>
              <a:gd name="connsiteX525" fmla="*/ 602904 w 1013152"/>
              <a:gd name="connsiteY525" fmla="*/ 871759 h 899852"/>
              <a:gd name="connsiteX526" fmla="*/ 603519 w 1013152"/>
              <a:gd name="connsiteY526" fmla="*/ 868064 h 899852"/>
              <a:gd name="connsiteX527" fmla="*/ 596438 w 1013152"/>
              <a:gd name="connsiteY527" fmla="*/ 846205 h 899852"/>
              <a:gd name="connsiteX528" fmla="*/ 596361 w 1013152"/>
              <a:gd name="connsiteY528" fmla="*/ 844896 h 899852"/>
              <a:gd name="connsiteX529" fmla="*/ 597516 w 1013152"/>
              <a:gd name="connsiteY529" fmla="*/ 837584 h 899852"/>
              <a:gd name="connsiteX530" fmla="*/ 597670 w 1013152"/>
              <a:gd name="connsiteY530" fmla="*/ 837045 h 899852"/>
              <a:gd name="connsiteX531" fmla="*/ 603673 w 1013152"/>
              <a:gd name="connsiteY531" fmla="*/ 821113 h 899852"/>
              <a:gd name="connsiteX532" fmla="*/ 604751 w 1013152"/>
              <a:gd name="connsiteY532" fmla="*/ 804102 h 899852"/>
              <a:gd name="connsiteX533" fmla="*/ 610985 w 1013152"/>
              <a:gd name="connsiteY533" fmla="*/ 778856 h 899852"/>
              <a:gd name="connsiteX534" fmla="*/ 611216 w 1013152"/>
              <a:gd name="connsiteY534" fmla="*/ 778241 h 899852"/>
              <a:gd name="connsiteX535" fmla="*/ 612910 w 1013152"/>
              <a:gd name="connsiteY535" fmla="*/ 774854 h 899852"/>
              <a:gd name="connsiteX536" fmla="*/ 615142 w 1013152"/>
              <a:gd name="connsiteY536" fmla="*/ 773315 h 899852"/>
              <a:gd name="connsiteX537" fmla="*/ 620761 w 1013152"/>
              <a:gd name="connsiteY537" fmla="*/ 772776 h 899852"/>
              <a:gd name="connsiteX538" fmla="*/ 622146 w 1013152"/>
              <a:gd name="connsiteY538" fmla="*/ 773007 h 899852"/>
              <a:gd name="connsiteX539" fmla="*/ 634307 w 1013152"/>
              <a:gd name="connsiteY539" fmla="*/ 778395 h 899852"/>
              <a:gd name="connsiteX540" fmla="*/ 641927 w 1013152"/>
              <a:gd name="connsiteY540" fmla="*/ 769774 h 899852"/>
              <a:gd name="connsiteX541" fmla="*/ 647931 w 1013152"/>
              <a:gd name="connsiteY541" fmla="*/ 764309 h 899852"/>
              <a:gd name="connsiteX542" fmla="*/ 649855 w 1013152"/>
              <a:gd name="connsiteY542" fmla="*/ 760538 h 899852"/>
              <a:gd name="connsiteX543" fmla="*/ 652010 w 1013152"/>
              <a:gd name="connsiteY543" fmla="*/ 752379 h 899852"/>
              <a:gd name="connsiteX544" fmla="*/ 652241 w 1013152"/>
              <a:gd name="connsiteY544" fmla="*/ 751763 h 899852"/>
              <a:gd name="connsiteX545" fmla="*/ 657167 w 1013152"/>
              <a:gd name="connsiteY545" fmla="*/ 742450 h 899852"/>
              <a:gd name="connsiteX546" fmla="*/ 655320 w 1013152"/>
              <a:gd name="connsiteY546" fmla="*/ 739217 h 899852"/>
              <a:gd name="connsiteX547" fmla="*/ 646776 w 1013152"/>
              <a:gd name="connsiteY547" fmla="*/ 732213 h 899852"/>
              <a:gd name="connsiteX548" fmla="*/ 646161 w 1013152"/>
              <a:gd name="connsiteY548" fmla="*/ 731443 h 899852"/>
              <a:gd name="connsiteX549" fmla="*/ 642235 w 1013152"/>
              <a:gd name="connsiteY549" fmla="*/ 724670 h 899852"/>
              <a:gd name="connsiteX550" fmla="*/ 642004 w 1013152"/>
              <a:gd name="connsiteY550" fmla="*/ 724131 h 899852"/>
              <a:gd name="connsiteX551" fmla="*/ 640619 w 1013152"/>
              <a:gd name="connsiteY551" fmla="*/ 719898 h 899852"/>
              <a:gd name="connsiteX552" fmla="*/ 640311 w 1013152"/>
              <a:gd name="connsiteY552" fmla="*/ 719051 h 899852"/>
              <a:gd name="connsiteX553" fmla="*/ 640157 w 1013152"/>
              <a:gd name="connsiteY553" fmla="*/ 718127 h 899852"/>
              <a:gd name="connsiteX554" fmla="*/ 640157 w 1013152"/>
              <a:gd name="connsiteY554" fmla="*/ 712509 h 899852"/>
              <a:gd name="connsiteX555" fmla="*/ 641927 w 1013152"/>
              <a:gd name="connsiteY555" fmla="*/ 703503 h 899852"/>
              <a:gd name="connsiteX556" fmla="*/ 642081 w 1013152"/>
              <a:gd name="connsiteY556" fmla="*/ 702887 h 899852"/>
              <a:gd name="connsiteX557" fmla="*/ 644313 w 1013152"/>
              <a:gd name="connsiteY557" fmla="*/ 697807 h 899852"/>
              <a:gd name="connsiteX558" fmla="*/ 644698 w 1013152"/>
              <a:gd name="connsiteY558" fmla="*/ 697115 h 899852"/>
              <a:gd name="connsiteX559" fmla="*/ 646776 w 1013152"/>
              <a:gd name="connsiteY559" fmla="*/ 694652 h 899852"/>
              <a:gd name="connsiteX560" fmla="*/ 645776 w 1013152"/>
              <a:gd name="connsiteY560" fmla="*/ 682336 h 899852"/>
              <a:gd name="connsiteX561" fmla="*/ 645776 w 1013152"/>
              <a:gd name="connsiteY561" fmla="*/ 682336 h 899852"/>
              <a:gd name="connsiteX562" fmla="*/ 645776 w 1013152"/>
              <a:gd name="connsiteY562" fmla="*/ 682336 h 899852"/>
              <a:gd name="connsiteX563" fmla="*/ 646392 w 1013152"/>
              <a:gd name="connsiteY563" fmla="*/ 680335 h 899852"/>
              <a:gd name="connsiteX564" fmla="*/ 649239 w 1013152"/>
              <a:gd name="connsiteY564" fmla="*/ 676949 h 899852"/>
              <a:gd name="connsiteX565" fmla="*/ 670483 w 1013152"/>
              <a:gd name="connsiteY565" fmla="*/ 647854 h 899852"/>
              <a:gd name="connsiteX566" fmla="*/ 676794 w 1013152"/>
              <a:gd name="connsiteY566" fmla="*/ 640388 h 899852"/>
              <a:gd name="connsiteX567" fmla="*/ 682644 w 1013152"/>
              <a:gd name="connsiteY567" fmla="*/ 635077 h 899852"/>
              <a:gd name="connsiteX568" fmla="*/ 683260 w 1013152"/>
              <a:gd name="connsiteY568" fmla="*/ 634615 h 899852"/>
              <a:gd name="connsiteX569" fmla="*/ 687416 w 1013152"/>
              <a:gd name="connsiteY569" fmla="*/ 632537 h 899852"/>
              <a:gd name="connsiteX570" fmla="*/ 695575 w 1013152"/>
              <a:gd name="connsiteY570" fmla="*/ 625456 h 899852"/>
              <a:gd name="connsiteX571" fmla="*/ 696960 w 1013152"/>
              <a:gd name="connsiteY571" fmla="*/ 624840 h 899852"/>
              <a:gd name="connsiteX572" fmla="*/ 698500 w 1013152"/>
              <a:gd name="connsiteY572" fmla="*/ 625071 h 899852"/>
              <a:gd name="connsiteX573" fmla="*/ 706351 w 1013152"/>
              <a:gd name="connsiteY573" fmla="*/ 628458 h 899852"/>
              <a:gd name="connsiteX574" fmla="*/ 707428 w 1013152"/>
              <a:gd name="connsiteY574" fmla="*/ 629227 h 899852"/>
              <a:gd name="connsiteX575" fmla="*/ 710276 w 1013152"/>
              <a:gd name="connsiteY575" fmla="*/ 632614 h 899852"/>
              <a:gd name="connsiteX576" fmla="*/ 719205 w 1013152"/>
              <a:gd name="connsiteY576" fmla="*/ 646007 h 899852"/>
              <a:gd name="connsiteX577" fmla="*/ 726132 w 1013152"/>
              <a:gd name="connsiteY577" fmla="*/ 651318 h 899852"/>
              <a:gd name="connsiteX578" fmla="*/ 726671 w 1013152"/>
              <a:gd name="connsiteY578" fmla="*/ 651856 h 899852"/>
              <a:gd name="connsiteX579" fmla="*/ 736600 w 1013152"/>
              <a:gd name="connsiteY579" fmla="*/ 664941 h 899852"/>
              <a:gd name="connsiteX580" fmla="*/ 741449 w 1013152"/>
              <a:gd name="connsiteY580" fmla="*/ 665326 h 899852"/>
              <a:gd name="connsiteX581" fmla="*/ 762462 w 1013152"/>
              <a:gd name="connsiteY581" fmla="*/ 646468 h 899852"/>
              <a:gd name="connsiteX582" fmla="*/ 762924 w 1013152"/>
              <a:gd name="connsiteY582" fmla="*/ 646084 h 899852"/>
              <a:gd name="connsiteX583" fmla="*/ 778010 w 1013152"/>
              <a:gd name="connsiteY583" fmla="*/ 637463 h 899852"/>
              <a:gd name="connsiteX584" fmla="*/ 791095 w 1013152"/>
              <a:gd name="connsiteY584" fmla="*/ 615604 h 899852"/>
              <a:gd name="connsiteX585" fmla="*/ 791402 w 1013152"/>
              <a:gd name="connsiteY585" fmla="*/ 615142 h 899852"/>
              <a:gd name="connsiteX586" fmla="*/ 841972 w 1013152"/>
              <a:gd name="connsiteY586" fmla="*/ 560032 h 899852"/>
              <a:gd name="connsiteX587" fmla="*/ 842818 w 1013152"/>
              <a:gd name="connsiteY587" fmla="*/ 559416 h 899852"/>
              <a:gd name="connsiteX588" fmla="*/ 847359 w 1013152"/>
              <a:gd name="connsiteY588" fmla="*/ 557184 h 899852"/>
              <a:gd name="connsiteX589" fmla="*/ 848591 w 1013152"/>
              <a:gd name="connsiteY589" fmla="*/ 556876 h 899852"/>
              <a:gd name="connsiteX590" fmla="*/ 852516 w 1013152"/>
              <a:gd name="connsiteY590" fmla="*/ 556876 h 899852"/>
              <a:gd name="connsiteX591" fmla="*/ 852516 w 1013152"/>
              <a:gd name="connsiteY591" fmla="*/ 556876 h 899852"/>
              <a:gd name="connsiteX592" fmla="*/ 853363 w 1013152"/>
              <a:gd name="connsiteY592" fmla="*/ 557184 h 899852"/>
              <a:gd name="connsiteX593" fmla="*/ 854210 w 1013152"/>
              <a:gd name="connsiteY593" fmla="*/ 557491 h 899852"/>
              <a:gd name="connsiteX594" fmla="*/ 854210 w 1013152"/>
              <a:gd name="connsiteY594" fmla="*/ 557491 h 899852"/>
              <a:gd name="connsiteX595" fmla="*/ 854210 w 1013152"/>
              <a:gd name="connsiteY595" fmla="*/ 557491 h 899852"/>
              <a:gd name="connsiteX596" fmla="*/ 855133 w 1013152"/>
              <a:gd name="connsiteY596" fmla="*/ 558184 h 899852"/>
              <a:gd name="connsiteX597" fmla="*/ 856519 w 1013152"/>
              <a:gd name="connsiteY597" fmla="*/ 559185 h 899852"/>
              <a:gd name="connsiteX598" fmla="*/ 857134 w 1013152"/>
              <a:gd name="connsiteY598" fmla="*/ 559878 h 899852"/>
              <a:gd name="connsiteX599" fmla="*/ 859367 w 1013152"/>
              <a:gd name="connsiteY599" fmla="*/ 563264 h 899852"/>
              <a:gd name="connsiteX600" fmla="*/ 862676 w 1013152"/>
              <a:gd name="connsiteY600" fmla="*/ 569345 h 899852"/>
              <a:gd name="connsiteX601" fmla="*/ 865216 w 1013152"/>
              <a:gd name="connsiteY601" fmla="*/ 571885 h 899852"/>
              <a:gd name="connsiteX602" fmla="*/ 877301 w 1013152"/>
              <a:gd name="connsiteY602" fmla="*/ 580736 h 899852"/>
              <a:gd name="connsiteX603" fmla="*/ 878763 w 1013152"/>
              <a:gd name="connsiteY603" fmla="*/ 580967 h 899852"/>
              <a:gd name="connsiteX604" fmla="*/ 879764 w 1013152"/>
              <a:gd name="connsiteY604" fmla="*/ 580121 h 899852"/>
              <a:gd name="connsiteX605" fmla="*/ 884613 w 1013152"/>
              <a:gd name="connsiteY605" fmla="*/ 554721 h 899852"/>
              <a:gd name="connsiteX606" fmla="*/ 884844 w 1013152"/>
              <a:gd name="connsiteY606" fmla="*/ 554028 h 899852"/>
              <a:gd name="connsiteX607" fmla="*/ 888230 w 1013152"/>
              <a:gd name="connsiteY607" fmla="*/ 546716 h 899852"/>
              <a:gd name="connsiteX608" fmla="*/ 888923 w 1013152"/>
              <a:gd name="connsiteY608" fmla="*/ 545792 h 899852"/>
              <a:gd name="connsiteX609" fmla="*/ 893387 w 1013152"/>
              <a:gd name="connsiteY609" fmla="*/ 541790 h 899852"/>
              <a:gd name="connsiteX610" fmla="*/ 896004 w 1013152"/>
              <a:gd name="connsiteY610" fmla="*/ 533015 h 899852"/>
              <a:gd name="connsiteX611" fmla="*/ 897621 w 1013152"/>
              <a:gd name="connsiteY611" fmla="*/ 526396 h 899852"/>
              <a:gd name="connsiteX612" fmla="*/ 898621 w 1013152"/>
              <a:gd name="connsiteY612" fmla="*/ 523933 h 899852"/>
              <a:gd name="connsiteX613" fmla="*/ 899391 w 1013152"/>
              <a:gd name="connsiteY613" fmla="*/ 522009 h 899852"/>
              <a:gd name="connsiteX614" fmla="*/ 900007 w 1013152"/>
              <a:gd name="connsiteY614" fmla="*/ 521162 h 899852"/>
              <a:gd name="connsiteX615" fmla="*/ 902854 w 1013152"/>
              <a:gd name="connsiteY615" fmla="*/ 518314 h 899852"/>
              <a:gd name="connsiteX616" fmla="*/ 903778 w 1013152"/>
              <a:gd name="connsiteY616" fmla="*/ 517698 h 899852"/>
              <a:gd name="connsiteX617" fmla="*/ 906087 w 1013152"/>
              <a:gd name="connsiteY617" fmla="*/ 516775 h 899852"/>
              <a:gd name="connsiteX618" fmla="*/ 908858 w 1013152"/>
              <a:gd name="connsiteY618" fmla="*/ 514235 h 899852"/>
              <a:gd name="connsiteX619" fmla="*/ 902393 w 1013152"/>
              <a:gd name="connsiteY619" fmla="*/ 509001 h 899852"/>
              <a:gd name="connsiteX620" fmla="*/ 901854 w 1013152"/>
              <a:gd name="connsiteY620" fmla="*/ 508385 h 899852"/>
              <a:gd name="connsiteX621" fmla="*/ 893695 w 1013152"/>
              <a:gd name="connsiteY621" fmla="*/ 496455 h 899852"/>
              <a:gd name="connsiteX622" fmla="*/ 886229 w 1013152"/>
              <a:gd name="connsiteY622" fmla="*/ 491144 h 899852"/>
              <a:gd name="connsiteX623" fmla="*/ 885151 w 1013152"/>
              <a:gd name="connsiteY623" fmla="*/ 489681 h 899852"/>
              <a:gd name="connsiteX624" fmla="*/ 882612 w 1013152"/>
              <a:gd name="connsiteY624" fmla="*/ 481522 h 899852"/>
              <a:gd name="connsiteX625" fmla="*/ 868141 w 1013152"/>
              <a:gd name="connsiteY625" fmla="*/ 470824 h 899852"/>
              <a:gd name="connsiteX626" fmla="*/ 832504 w 1013152"/>
              <a:gd name="connsiteY626" fmla="*/ 451889 h 899852"/>
              <a:gd name="connsiteX627" fmla="*/ 831042 w 1013152"/>
              <a:gd name="connsiteY627" fmla="*/ 449426 h 899852"/>
              <a:gd name="connsiteX628" fmla="*/ 831042 w 1013152"/>
              <a:gd name="connsiteY628" fmla="*/ 441575 h 899852"/>
              <a:gd name="connsiteX629" fmla="*/ 831657 w 1013152"/>
              <a:gd name="connsiteY629" fmla="*/ 439805 h 899852"/>
              <a:gd name="connsiteX630" fmla="*/ 833890 w 1013152"/>
              <a:gd name="connsiteY630" fmla="*/ 436957 h 899852"/>
              <a:gd name="connsiteX631" fmla="*/ 837507 w 1013152"/>
              <a:gd name="connsiteY631" fmla="*/ 433340 h 899852"/>
              <a:gd name="connsiteX632" fmla="*/ 838508 w 1013152"/>
              <a:gd name="connsiteY632" fmla="*/ 432724 h 899852"/>
              <a:gd name="connsiteX633" fmla="*/ 844665 w 1013152"/>
              <a:gd name="connsiteY633" fmla="*/ 430491 h 899852"/>
              <a:gd name="connsiteX634" fmla="*/ 852286 w 1013152"/>
              <a:gd name="connsiteY634" fmla="*/ 428952 h 899852"/>
              <a:gd name="connsiteX635" fmla="*/ 853132 w 1013152"/>
              <a:gd name="connsiteY635" fmla="*/ 427490 h 899852"/>
              <a:gd name="connsiteX636" fmla="*/ 861445 w 1013152"/>
              <a:gd name="connsiteY636" fmla="*/ 399704 h 899852"/>
              <a:gd name="connsiteX637" fmla="*/ 864755 w 1013152"/>
              <a:gd name="connsiteY637" fmla="*/ 380923 h 899852"/>
              <a:gd name="connsiteX638" fmla="*/ 864985 w 1013152"/>
              <a:gd name="connsiteY638" fmla="*/ 380153 h 899852"/>
              <a:gd name="connsiteX639" fmla="*/ 869835 w 1013152"/>
              <a:gd name="connsiteY639" fmla="*/ 370455 h 899852"/>
              <a:gd name="connsiteX640" fmla="*/ 870681 w 1013152"/>
              <a:gd name="connsiteY640" fmla="*/ 364913 h 899852"/>
              <a:gd name="connsiteX641" fmla="*/ 860367 w 1013152"/>
              <a:gd name="connsiteY641" fmla="*/ 354138 h 899852"/>
              <a:gd name="connsiteX642" fmla="*/ 859905 w 1013152"/>
              <a:gd name="connsiteY642" fmla="*/ 353445 h 899852"/>
              <a:gd name="connsiteX643" fmla="*/ 857673 w 1013152"/>
              <a:gd name="connsiteY643" fmla="*/ 348981 h 899852"/>
              <a:gd name="connsiteX644" fmla="*/ 855826 w 1013152"/>
              <a:gd name="connsiteY644" fmla="*/ 343516 h 899852"/>
              <a:gd name="connsiteX645" fmla="*/ 853671 w 1013152"/>
              <a:gd name="connsiteY645" fmla="*/ 338744 h 899852"/>
              <a:gd name="connsiteX646" fmla="*/ 851439 w 1013152"/>
              <a:gd name="connsiteY646" fmla="*/ 329892 h 899852"/>
              <a:gd name="connsiteX647" fmla="*/ 849976 w 1013152"/>
              <a:gd name="connsiteY647" fmla="*/ 328045 h 899852"/>
              <a:gd name="connsiteX648" fmla="*/ 844896 w 1013152"/>
              <a:gd name="connsiteY648" fmla="*/ 325505 h 899852"/>
              <a:gd name="connsiteX649" fmla="*/ 843511 w 1013152"/>
              <a:gd name="connsiteY649" fmla="*/ 324042 h 899852"/>
              <a:gd name="connsiteX650" fmla="*/ 842356 w 1013152"/>
              <a:gd name="connsiteY650" fmla="*/ 321195 h 899852"/>
              <a:gd name="connsiteX651" fmla="*/ 842203 w 1013152"/>
              <a:gd name="connsiteY651" fmla="*/ 319732 h 899852"/>
              <a:gd name="connsiteX652" fmla="*/ 842203 w 1013152"/>
              <a:gd name="connsiteY652" fmla="*/ 319732 h 899852"/>
              <a:gd name="connsiteX653" fmla="*/ 842203 w 1013152"/>
              <a:gd name="connsiteY653" fmla="*/ 319732 h 899852"/>
              <a:gd name="connsiteX654" fmla="*/ 842279 w 1013152"/>
              <a:gd name="connsiteY654" fmla="*/ 319193 h 899852"/>
              <a:gd name="connsiteX655" fmla="*/ 842741 w 1013152"/>
              <a:gd name="connsiteY655" fmla="*/ 315807 h 899852"/>
              <a:gd name="connsiteX656" fmla="*/ 850130 w 1013152"/>
              <a:gd name="connsiteY656" fmla="*/ 291177 h 899852"/>
              <a:gd name="connsiteX657" fmla="*/ 850438 w 1013152"/>
              <a:gd name="connsiteY657" fmla="*/ 290484 h 899852"/>
              <a:gd name="connsiteX658" fmla="*/ 866217 w 1013152"/>
              <a:gd name="connsiteY658" fmla="*/ 265161 h 899852"/>
              <a:gd name="connsiteX659" fmla="*/ 867294 w 1013152"/>
              <a:gd name="connsiteY659" fmla="*/ 264160 h 899852"/>
              <a:gd name="connsiteX660" fmla="*/ 879379 w 1013152"/>
              <a:gd name="connsiteY660" fmla="*/ 257541 h 899852"/>
              <a:gd name="connsiteX661" fmla="*/ 888692 w 1013152"/>
              <a:gd name="connsiteY661" fmla="*/ 249305 h 899852"/>
              <a:gd name="connsiteX662" fmla="*/ 891155 w 1013152"/>
              <a:gd name="connsiteY662" fmla="*/ 241454 h 899852"/>
              <a:gd name="connsiteX663" fmla="*/ 891155 w 1013152"/>
              <a:gd name="connsiteY663" fmla="*/ 236836 h 899852"/>
              <a:gd name="connsiteX664" fmla="*/ 891540 w 1013152"/>
              <a:gd name="connsiteY664" fmla="*/ 235450 h 899852"/>
              <a:gd name="connsiteX665" fmla="*/ 893772 w 1013152"/>
              <a:gd name="connsiteY665" fmla="*/ 231525 h 899852"/>
              <a:gd name="connsiteX666" fmla="*/ 894234 w 1013152"/>
              <a:gd name="connsiteY666" fmla="*/ 230909 h 899852"/>
              <a:gd name="connsiteX667" fmla="*/ 897621 w 1013152"/>
              <a:gd name="connsiteY667" fmla="*/ 227522 h 899852"/>
              <a:gd name="connsiteX668" fmla="*/ 901392 w 1013152"/>
              <a:gd name="connsiteY668" fmla="*/ 224905 h 899852"/>
              <a:gd name="connsiteX669" fmla="*/ 903393 w 1013152"/>
              <a:gd name="connsiteY669" fmla="*/ 224444 h 899852"/>
              <a:gd name="connsiteX670" fmla="*/ 906780 w 1013152"/>
              <a:gd name="connsiteY670" fmla="*/ 224983 h 899852"/>
              <a:gd name="connsiteX671" fmla="*/ 908165 w 1013152"/>
              <a:gd name="connsiteY671" fmla="*/ 225598 h 899852"/>
              <a:gd name="connsiteX672" fmla="*/ 911475 w 1013152"/>
              <a:gd name="connsiteY672" fmla="*/ 228446 h 899852"/>
              <a:gd name="connsiteX673" fmla="*/ 912861 w 1013152"/>
              <a:gd name="connsiteY673" fmla="*/ 228677 h 899852"/>
              <a:gd name="connsiteX674" fmla="*/ 914708 w 1013152"/>
              <a:gd name="connsiteY674" fmla="*/ 227214 h 899852"/>
              <a:gd name="connsiteX675" fmla="*/ 918402 w 1013152"/>
              <a:gd name="connsiteY675" fmla="*/ 223520 h 899852"/>
              <a:gd name="connsiteX676" fmla="*/ 921404 w 1013152"/>
              <a:gd name="connsiteY676" fmla="*/ 218902 h 899852"/>
              <a:gd name="connsiteX677" fmla="*/ 921943 w 1013152"/>
              <a:gd name="connsiteY677" fmla="*/ 218286 h 899852"/>
              <a:gd name="connsiteX678" fmla="*/ 925330 w 1013152"/>
              <a:gd name="connsiteY678" fmla="*/ 215438 h 899852"/>
              <a:gd name="connsiteX679" fmla="*/ 926484 w 1013152"/>
              <a:gd name="connsiteY679" fmla="*/ 214900 h 899852"/>
              <a:gd name="connsiteX680" fmla="*/ 931025 w 1013152"/>
              <a:gd name="connsiteY680" fmla="*/ 213745 h 899852"/>
              <a:gd name="connsiteX681" fmla="*/ 936028 w 1013152"/>
              <a:gd name="connsiteY681" fmla="*/ 213129 h 899852"/>
              <a:gd name="connsiteX682" fmla="*/ 941724 w 1013152"/>
              <a:gd name="connsiteY682" fmla="*/ 210743 h 899852"/>
              <a:gd name="connsiteX683" fmla="*/ 945804 w 1013152"/>
              <a:gd name="connsiteY683" fmla="*/ 205663 h 899852"/>
              <a:gd name="connsiteX684" fmla="*/ 948805 w 1013152"/>
              <a:gd name="connsiteY684" fmla="*/ 200660 h 899852"/>
              <a:gd name="connsiteX685" fmla="*/ 952654 w 1013152"/>
              <a:gd name="connsiteY685" fmla="*/ 187498 h 899852"/>
              <a:gd name="connsiteX686" fmla="*/ 961582 w 1013152"/>
              <a:gd name="connsiteY686" fmla="*/ 115916 h 899852"/>
              <a:gd name="connsiteX687" fmla="*/ 961813 w 1013152"/>
              <a:gd name="connsiteY687" fmla="*/ 115147 h 899852"/>
              <a:gd name="connsiteX688" fmla="*/ 964661 w 1013152"/>
              <a:gd name="connsiteY688" fmla="*/ 108373 h 899852"/>
              <a:gd name="connsiteX689" fmla="*/ 966047 w 1013152"/>
              <a:gd name="connsiteY689" fmla="*/ 106911 h 899852"/>
              <a:gd name="connsiteX690" fmla="*/ 973898 w 1013152"/>
              <a:gd name="connsiteY690" fmla="*/ 103293 h 899852"/>
              <a:gd name="connsiteX691" fmla="*/ 980440 w 1013152"/>
              <a:gd name="connsiteY691" fmla="*/ 94750 h 899852"/>
              <a:gd name="connsiteX692" fmla="*/ 984827 w 1013152"/>
              <a:gd name="connsiteY692" fmla="*/ 78971 h 899852"/>
              <a:gd name="connsiteX693" fmla="*/ 985058 w 1013152"/>
              <a:gd name="connsiteY693" fmla="*/ 78355 h 899852"/>
              <a:gd name="connsiteX694" fmla="*/ 992909 w 1013152"/>
              <a:gd name="connsiteY694" fmla="*/ 64270 h 899852"/>
              <a:gd name="connsiteX695" fmla="*/ 1006764 w 1013152"/>
              <a:gd name="connsiteY695" fmla="*/ 28094 h 899852"/>
              <a:gd name="connsiteX696" fmla="*/ 1010843 w 1013152"/>
              <a:gd name="connsiteY696" fmla="*/ 19935 h 899852"/>
              <a:gd name="connsiteX697" fmla="*/ 1013152 w 1013152"/>
              <a:gd name="connsiteY697" fmla="*/ 12546 h 899852"/>
              <a:gd name="connsiteX698" fmla="*/ 1005147 w 1013152"/>
              <a:gd name="connsiteY698" fmla="*/ 10545 h 899852"/>
              <a:gd name="connsiteX699" fmla="*/ 990292 w 1013152"/>
              <a:gd name="connsiteY699" fmla="*/ 10545 h 899852"/>
              <a:gd name="connsiteX700" fmla="*/ 989907 w 1013152"/>
              <a:gd name="connsiteY700" fmla="*/ 9775 h 89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</a:cxnLst>
            <a:rect l="l" t="t" r="r" b="b"/>
            <a:pathLst>
              <a:path w="1013152" h="899852">
                <a:moveTo>
                  <a:pt x="989907" y="9775"/>
                </a:moveTo>
                <a:lnTo>
                  <a:pt x="989907" y="9775"/>
                </a:lnTo>
                <a:lnTo>
                  <a:pt x="989907" y="9775"/>
                </a:lnTo>
                <a:lnTo>
                  <a:pt x="982595" y="5850"/>
                </a:lnTo>
                <a:lnTo>
                  <a:pt x="975591" y="3156"/>
                </a:lnTo>
                <a:lnTo>
                  <a:pt x="965508" y="539"/>
                </a:lnTo>
                <a:lnTo>
                  <a:pt x="964430" y="539"/>
                </a:lnTo>
                <a:lnTo>
                  <a:pt x="935413" y="0"/>
                </a:lnTo>
                <a:lnTo>
                  <a:pt x="928639" y="2463"/>
                </a:lnTo>
                <a:lnTo>
                  <a:pt x="927177" y="3926"/>
                </a:lnTo>
                <a:lnTo>
                  <a:pt x="925869" y="6542"/>
                </a:lnTo>
                <a:lnTo>
                  <a:pt x="924791" y="11776"/>
                </a:lnTo>
                <a:cubicBezTo>
                  <a:pt x="924714" y="12238"/>
                  <a:pt x="924483" y="12700"/>
                  <a:pt x="924175" y="13008"/>
                </a:cubicBezTo>
                <a:lnTo>
                  <a:pt x="921327" y="16395"/>
                </a:lnTo>
                <a:lnTo>
                  <a:pt x="917787" y="19935"/>
                </a:lnTo>
                <a:lnTo>
                  <a:pt x="914015" y="22552"/>
                </a:lnTo>
                <a:cubicBezTo>
                  <a:pt x="913784" y="22706"/>
                  <a:pt x="913476" y="22860"/>
                  <a:pt x="913245" y="22937"/>
                </a:cubicBezTo>
                <a:lnTo>
                  <a:pt x="909320" y="24092"/>
                </a:lnTo>
                <a:cubicBezTo>
                  <a:pt x="908858" y="24245"/>
                  <a:pt x="908473" y="24245"/>
                  <a:pt x="908011" y="24169"/>
                </a:cubicBezTo>
                <a:cubicBezTo>
                  <a:pt x="907934" y="24169"/>
                  <a:pt x="907858" y="24092"/>
                  <a:pt x="907781" y="24092"/>
                </a:cubicBezTo>
                <a:cubicBezTo>
                  <a:pt x="907473" y="24015"/>
                  <a:pt x="907088" y="23861"/>
                  <a:pt x="906780" y="23707"/>
                </a:cubicBezTo>
                <a:lnTo>
                  <a:pt x="904548" y="22013"/>
                </a:lnTo>
                <a:cubicBezTo>
                  <a:pt x="904086" y="21706"/>
                  <a:pt x="903778" y="21244"/>
                  <a:pt x="903624" y="20782"/>
                </a:cubicBezTo>
                <a:lnTo>
                  <a:pt x="901315" y="14778"/>
                </a:lnTo>
                <a:lnTo>
                  <a:pt x="896466" y="13470"/>
                </a:lnTo>
                <a:lnTo>
                  <a:pt x="890770" y="24938"/>
                </a:lnTo>
                <a:lnTo>
                  <a:pt x="886922" y="35329"/>
                </a:lnTo>
                <a:cubicBezTo>
                  <a:pt x="886845" y="35560"/>
                  <a:pt x="886768" y="35791"/>
                  <a:pt x="886614" y="35945"/>
                </a:cubicBezTo>
                <a:lnTo>
                  <a:pt x="882688" y="41564"/>
                </a:lnTo>
                <a:lnTo>
                  <a:pt x="878070" y="47336"/>
                </a:lnTo>
                <a:lnTo>
                  <a:pt x="867679" y="57188"/>
                </a:lnTo>
                <a:cubicBezTo>
                  <a:pt x="867525" y="57343"/>
                  <a:pt x="867372" y="57496"/>
                  <a:pt x="867141" y="57573"/>
                </a:cubicBezTo>
                <a:lnTo>
                  <a:pt x="860367" y="61499"/>
                </a:lnTo>
                <a:cubicBezTo>
                  <a:pt x="860059" y="61653"/>
                  <a:pt x="859752" y="61807"/>
                  <a:pt x="859444" y="61807"/>
                </a:cubicBezTo>
                <a:lnTo>
                  <a:pt x="852670" y="62961"/>
                </a:lnTo>
                <a:cubicBezTo>
                  <a:pt x="852670" y="62961"/>
                  <a:pt x="852670" y="62961"/>
                  <a:pt x="852670" y="62961"/>
                </a:cubicBezTo>
                <a:cubicBezTo>
                  <a:pt x="852516" y="62961"/>
                  <a:pt x="852362" y="62961"/>
                  <a:pt x="852208" y="62961"/>
                </a:cubicBezTo>
                <a:cubicBezTo>
                  <a:pt x="852055" y="62961"/>
                  <a:pt x="851901" y="62961"/>
                  <a:pt x="851670" y="62884"/>
                </a:cubicBezTo>
                <a:lnTo>
                  <a:pt x="851670" y="62884"/>
                </a:lnTo>
                <a:lnTo>
                  <a:pt x="843203" y="61191"/>
                </a:lnTo>
                <a:cubicBezTo>
                  <a:pt x="842895" y="61114"/>
                  <a:pt x="842664" y="61037"/>
                  <a:pt x="842356" y="60883"/>
                </a:cubicBezTo>
                <a:lnTo>
                  <a:pt x="842356" y="60883"/>
                </a:lnTo>
                <a:lnTo>
                  <a:pt x="842356" y="60883"/>
                </a:lnTo>
                <a:lnTo>
                  <a:pt x="821421" y="49338"/>
                </a:lnTo>
                <a:lnTo>
                  <a:pt x="817187" y="48568"/>
                </a:lnTo>
                <a:lnTo>
                  <a:pt x="823730" y="66040"/>
                </a:lnTo>
                <a:lnTo>
                  <a:pt x="825577" y="70966"/>
                </a:lnTo>
                <a:cubicBezTo>
                  <a:pt x="825731" y="71274"/>
                  <a:pt x="825731" y="71582"/>
                  <a:pt x="825731" y="71967"/>
                </a:cubicBezTo>
                <a:cubicBezTo>
                  <a:pt x="825731" y="72275"/>
                  <a:pt x="825654" y="72659"/>
                  <a:pt x="825577" y="72967"/>
                </a:cubicBezTo>
                <a:lnTo>
                  <a:pt x="822883" y="80510"/>
                </a:lnTo>
                <a:lnTo>
                  <a:pt x="822344" y="85283"/>
                </a:lnTo>
                <a:lnTo>
                  <a:pt x="822344" y="90747"/>
                </a:lnTo>
                <a:lnTo>
                  <a:pt x="826193" y="103293"/>
                </a:lnTo>
                <a:cubicBezTo>
                  <a:pt x="826270" y="103678"/>
                  <a:pt x="826347" y="104063"/>
                  <a:pt x="826270" y="104448"/>
                </a:cubicBezTo>
                <a:lnTo>
                  <a:pt x="824576" y="119072"/>
                </a:lnTo>
                <a:lnTo>
                  <a:pt x="823884" y="122151"/>
                </a:lnTo>
                <a:lnTo>
                  <a:pt x="818342" y="148013"/>
                </a:lnTo>
                <a:cubicBezTo>
                  <a:pt x="818265" y="148244"/>
                  <a:pt x="818188" y="148398"/>
                  <a:pt x="818111" y="148628"/>
                </a:cubicBezTo>
                <a:cubicBezTo>
                  <a:pt x="818111" y="148706"/>
                  <a:pt x="818111" y="148706"/>
                  <a:pt x="818034" y="148783"/>
                </a:cubicBezTo>
                <a:lnTo>
                  <a:pt x="803949" y="174644"/>
                </a:lnTo>
                <a:lnTo>
                  <a:pt x="801485" y="180109"/>
                </a:lnTo>
                <a:lnTo>
                  <a:pt x="801485" y="201968"/>
                </a:lnTo>
                <a:lnTo>
                  <a:pt x="801485" y="201968"/>
                </a:lnTo>
                <a:cubicBezTo>
                  <a:pt x="801485" y="202584"/>
                  <a:pt x="801255" y="203200"/>
                  <a:pt x="800947" y="203662"/>
                </a:cubicBezTo>
                <a:lnTo>
                  <a:pt x="797560" y="208126"/>
                </a:lnTo>
                <a:cubicBezTo>
                  <a:pt x="797406" y="208357"/>
                  <a:pt x="797175" y="208588"/>
                  <a:pt x="796944" y="208742"/>
                </a:cubicBezTo>
                <a:lnTo>
                  <a:pt x="793019" y="211590"/>
                </a:lnTo>
                <a:lnTo>
                  <a:pt x="785707" y="214976"/>
                </a:lnTo>
                <a:lnTo>
                  <a:pt x="772545" y="228677"/>
                </a:lnTo>
                <a:cubicBezTo>
                  <a:pt x="772237" y="229062"/>
                  <a:pt x="771775" y="229293"/>
                  <a:pt x="771236" y="229447"/>
                </a:cubicBezTo>
                <a:lnTo>
                  <a:pt x="761076" y="232294"/>
                </a:lnTo>
                <a:cubicBezTo>
                  <a:pt x="760615" y="232449"/>
                  <a:pt x="760076" y="232449"/>
                  <a:pt x="759614" y="232294"/>
                </a:cubicBezTo>
                <a:lnTo>
                  <a:pt x="752841" y="230601"/>
                </a:lnTo>
                <a:cubicBezTo>
                  <a:pt x="751994" y="230370"/>
                  <a:pt x="751224" y="229755"/>
                  <a:pt x="750916" y="228908"/>
                </a:cubicBezTo>
                <a:lnTo>
                  <a:pt x="743066" y="209204"/>
                </a:lnTo>
                <a:lnTo>
                  <a:pt x="742065" y="207279"/>
                </a:lnTo>
                <a:lnTo>
                  <a:pt x="739217" y="201507"/>
                </a:lnTo>
                <a:lnTo>
                  <a:pt x="735599" y="196658"/>
                </a:lnTo>
                <a:lnTo>
                  <a:pt x="733521" y="193810"/>
                </a:lnTo>
                <a:lnTo>
                  <a:pt x="720898" y="183881"/>
                </a:lnTo>
                <a:lnTo>
                  <a:pt x="717281" y="180571"/>
                </a:lnTo>
                <a:lnTo>
                  <a:pt x="714202" y="177800"/>
                </a:lnTo>
                <a:lnTo>
                  <a:pt x="712354" y="177800"/>
                </a:lnTo>
                <a:lnTo>
                  <a:pt x="705966" y="179647"/>
                </a:lnTo>
                <a:lnTo>
                  <a:pt x="703811" y="183650"/>
                </a:lnTo>
                <a:lnTo>
                  <a:pt x="705889" y="188653"/>
                </a:lnTo>
                <a:lnTo>
                  <a:pt x="716511" y="199813"/>
                </a:lnTo>
                <a:lnTo>
                  <a:pt x="716973" y="200044"/>
                </a:lnTo>
                <a:lnTo>
                  <a:pt x="720128" y="201815"/>
                </a:lnTo>
                <a:cubicBezTo>
                  <a:pt x="720436" y="201968"/>
                  <a:pt x="720667" y="202199"/>
                  <a:pt x="720898" y="202430"/>
                </a:cubicBezTo>
                <a:lnTo>
                  <a:pt x="724285" y="206356"/>
                </a:lnTo>
                <a:cubicBezTo>
                  <a:pt x="724439" y="206587"/>
                  <a:pt x="724593" y="206818"/>
                  <a:pt x="724670" y="207048"/>
                </a:cubicBezTo>
                <a:lnTo>
                  <a:pt x="727517" y="213206"/>
                </a:lnTo>
                <a:lnTo>
                  <a:pt x="729288" y="218517"/>
                </a:lnTo>
                <a:cubicBezTo>
                  <a:pt x="729442" y="218979"/>
                  <a:pt x="729442" y="219441"/>
                  <a:pt x="729365" y="219902"/>
                </a:cubicBezTo>
                <a:lnTo>
                  <a:pt x="726594" y="234142"/>
                </a:lnTo>
                <a:lnTo>
                  <a:pt x="728056" y="248458"/>
                </a:lnTo>
                <a:lnTo>
                  <a:pt x="728210" y="249998"/>
                </a:lnTo>
                <a:lnTo>
                  <a:pt x="728210" y="249998"/>
                </a:lnTo>
                <a:lnTo>
                  <a:pt x="728210" y="249998"/>
                </a:lnTo>
                <a:cubicBezTo>
                  <a:pt x="728287" y="250382"/>
                  <a:pt x="728210" y="250844"/>
                  <a:pt x="728056" y="251229"/>
                </a:cubicBezTo>
                <a:lnTo>
                  <a:pt x="721052" y="271626"/>
                </a:lnTo>
                <a:lnTo>
                  <a:pt x="723900" y="279015"/>
                </a:lnTo>
                <a:lnTo>
                  <a:pt x="725208" y="282479"/>
                </a:lnTo>
                <a:cubicBezTo>
                  <a:pt x="725362" y="282941"/>
                  <a:pt x="725439" y="283480"/>
                  <a:pt x="725362" y="283941"/>
                </a:cubicBezTo>
                <a:lnTo>
                  <a:pt x="725362" y="283941"/>
                </a:lnTo>
                <a:lnTo>
                  <a:pt x="725362" y="283941"/>
                </a:lnTo>
                <a:lnTo>
                  <a:pt x="724285" y="290330"/>
                </a:lnTo>
                <a:lnTo>
                  <a:pt x="724824" y="297334"/>
                </a:lnTo>
                <a:cubicBezTo>
                  <a:pt x="724824" y="297642"/>
                  <a:pt x="724824" y="298027"/>
                  <a:pt x="724747" y="298335"/>
                </a:cubicBezTo>
                <a:lnTo>
                  <a:pt x="723592" y="302260"/>
                </a:lnTo>
                <a:cubicBezTo>
                  <a:pt x="723515" y="302491"/>
                  <a:pt x="723438" y="302722"/>
                  <a:pt x="723284" y="302953"/>
                </a:cubicBezTo>
                <a:lnTo>
                  <a:pt x="720436" y="307417"/>
                </a:lnTo>
                <a:cubicBezTo>
                  <a:pt x="720282" y="307725"/>
                  <a:pt x="720051" y="307956"/>
                  <a:pt x="719821" y="308110"/>
                </a:cubicBezTo>
                <a:lnTo>
                  <a:pt x="714202" y="312574"/>
                </a:lnTo>
                <a:cubicBezTo>
                  <a:pt x="713971" y="312728"/>
                  <a:pt x="713740" y="312882"/>
                  <a:pt x="713432" y="313036"/>
                </a:cubicBezTo>
                <a:lnTo>
                  <a:pt x="708968" y="314729"/>
                </a:lnTo>
                <a:lnTo>
                  <a:pt x="703503" y="317962"/>
                </a:lnTo>
                <a:lnTo>
                  <a:pt x="697115" y="335588"/>
                </a:lnTo>
                <a:cubicBezTo>
                  <a:pt x="696960" y="336127"/>
                  <a:pt x="696576" y="336589"/>
                  <a:pt x="696191" y="336896"/>
                </a:cubicBezTo>
                <a:lnTo>
                  <a:pt x="689418" y="341976"/>
                </a:lnTo>
                <a:cubicBezTo>
                  <a:pt x="689110" y="342207"/>
                  <a:pt x="688725" y="342361"/>
                  <a:pt x="688417" y="342438"/>
                </a:cubicBezTo>
                <a:lnTo>
                  <a:pt x="676641" y="345286"/>
                </a:lnTo>
                <a:lnTo>
                  <a:pt x="667558" y="348827"/>
                </a:lnTo>
                <a:lnTo>
                  <a:pt x="662940" y="354446"/>
                </a:lnTo>
                <a:lnTo>
                  <a:pt x="659245" y="360834"/>
                </a:lnTo>
                <a:lnTo>
                  <a:pt x="630690" y="394547"/>
                </a:lnTo>
                <a:lnTo>
                  <a:pt x="625764" y="412481"/>
                </a:lnTo>
                <a:cubicBezTo>
                  <a:pt x="625610" y="412942"/>
                  <a:pt x="625379" y="413404"/>
                  <a:pt x="625071" y="413712"/>
                </a:cubicBezTo>
                <a:lnTo>
                  <a:pt x="621146" y="417638"/>
                </a:lnTo>
                <a:cubicBezTo>
                  <a:pt x="620607" y="418177"/>
                  <a:pt x="619914" y="418484"/>
                  <a:pt x="619144" y="418484"/>
                </a:cubicBezTo>
                <a:lnTo>
                  <a:pt x="612371" y="418484"/>
                </a:lnTo>
                <a:lnTo>
                  <a:pt x="577042" y="412789"/>
                </a:lnTo>
                <a:cubicBezTo>
                  <a:pt x="576734" y="412711"/>
                  <a:pt x="576503" y="412635"/>
                  <a:pt x="576272" y="412558"/>
                </a:cubicBezTo>
                <a:lnTo>
                  <a:pt x="576272" y="412558"/>
                </a:lnTo>
                <a:lnTo>
                  <a:pt x="563880" y="406400"/>
                </a:lnTo>
                <a:lnTo>
                  <a:pt x="563880" y="406400"/>
                </a:lnTo>
                <a:lnTo>
                  <a:pt x="554952" y="400319"/>
                </a:lnTo>
                <a:lnTo>
                  <a:pt x="551257" y="399396"/>
                </a:lnTo>
                <a:lnTo>
                  <a:pt x="550025" y="399396"/>
                </a:lnTo>
                <a:lnTo>
                  <a:pt x="544869" y="401936"/>
                </a:lnTo>
                <a:lnTo>
                  <a:pt x="538480" y="420024"/>
                </a:lnTo>
                <a:cubicBezTo>
                  <a:pt x="538403" y="420255"/>
                  <a:pt x="538326" y="420408"/>
                  <a:pt x="538172" y="420563"/>
                </a:cubicBezTo>
                <a:lnTo>
                  <a:pt x="519622" y="449811"/>
                </a:lnTo>
                <a:cubicBezTo>
                  <a:pt x="519161" y="450581"/>
                  <a:pt x="518314" y="451042"/>
                  <a:pt x="517390" y="451120"/>
                </a:cubicBezTo>
                <a:lnTo>
                  <a:pt x="507846" y="451658"/>
                </a:lnTo>
                <a:cubicBezTo>
                  <a:pt x="507538" y="451658"/>
                  <a:pt x="507153" y="451658"/>
                  <a:pt x="506845" y="451581"/>
                </a:cubicBezTo>
                <a:lnTo>
                  <a:pt x="501381" y="449888"/>
                </a:lnTo>
                <a:lnTo>
                  <a:pt x="494684" y="447887"/>
                </a:lnTo>
                <a:lnTo>
                  <a:pt x="493991" y="448349"/>
                </a:lnTo>
                <a:lnTo>
                  <a:pt x="492452" y="456276"/>
                </a:lnTo>
                <a:lnTo>
                  <a:pt x="488373" y="466359"/>
                </a:lnTo>
                <a:cubicBezTo>
                  <a:pt x="488219" y="466744"/>
                  <a:pt x="487988" y="467052"/>
                  <a:pt x="487680" y="467360"/>
                </a:cubicBezTo>
                <a:lnTo>
                  <a:pt x="480291" y="474210"/>
                </a:lnTo>
                <a:lnTo>
                  <a:pt x="475442" y="487064"/>
                </a:lnTo>
                <a:cubicBezTo>
                  <a:pt x="475057" y="488065"/>
                  <a:pt x="474210" y="488758"/>
                  <a:pt x="473133" y="488835"/>
                </a:cubicBezTo>
                <a:lnTo>
                  <a:pt x="468669" y="489373"/>
                </a:lnTo>
                <a:cubicBezTo>
                  <a:pt x="467976" y="489450"/>
                  <a:pt x="467283" y="489296"/>
                  <a:pt x="466744" y="488911"/>
                </a:cubicBezTo>
                <a:lnTo>
                  <a:pt x="461664" y="485525"/>
                </a:lnTo>
                <a:cubicBezTo>
                  <a:pt x="461433" y="485371"/>
                  <a:pt x="461203" y="485140"/>
                  <a:pt x="460972" y="484909"/>
                </a:cubicBezTo>
                <a:lnTo>
                  <a:pt x="446347" y="465821"/>
                </a:lnTo>
                <a:cubicBezTo>
                  <a:pt x="446039" y="465436"/>
                  <a:pt x="445885" y="464974"/>
                  <a:pt x="445809" y="464512"/>
                </a:cubicBezTo>
                <a:lnTo>
                  <a:pt x="444115" y="451581"/>
                </a:lnTo>
                <a:cubicBezTo>
                  <a:pt x="443961" y="450504"/>
                  <a:pt x="444500" y="449426"/>
                  <a:pt x="445347" y="448887"/>
                </a:cubicBezTo>
                <a:lnTo>
                  <a:pt x="455661" y="442191"/>
                </a:lnTo>
                <a:lnTo>
                  <a:pt x="457123" y="435418"/>
                </a:lnTo>
                <a:cubicBezTo>
                  <a:pt x="457277" y="434571"/>
                  <a:pt x="457893" y="433801"/>
                  <a:pt x="458662" y="433493"/>
                </a:cubicBezTo>
                <a:lnTo>
                  <a:pt x="466359" y="429876"/>
                </a:lnTo>
                <a:lnTo>
                  <a:pt x="471362" y="421871"/>
                </a:lnTo>
                <a:lnTo>
                  <a:pt x="476904" y="406400"/>
                </a:lnTo>
                <a:lnTo>
                  <a:pt x="478444" y="399165"/>
                </a:lnTo>
                <a:lnTo>
                  <a:pt x="478444" y="393238"/>
                </a:lnTo>
                <a:lnTo>
                  <a:pt x="476904" y="389236"/>
                </a:lnTo>
                <a:lnTo>
                  <a:pt x="475673" y="387235"/>
                </a:lnTo>
                <a:lnTo>
                  <a:pt x="472902" y="382770"/>
                </a:lnTo>
                <a:lnTo>
                  <a:pt x="466205" y="376536"/>
                </a:lnTo>
                <a:lnTo>
                  <a:pt x="458354" y="369224"/>
                </a:lnTo>
                <a:lnTo>
                  <a:pt x="441267" y="360988"/>
                </a:lnTo>
                <a:lnTo>
                  <a:pt x="441267" y="360988"/>
                </a:lnTo>
                <a:lnTo>
                  <a:pt x="441267" y="360988"/>
                </a:lnTo>
                <a:cubicBezTo>
                  <a:pt x="440959" y="360834"/>
                  <a:pt x="440729" y="360680"/>
                  <a:pt x="440498" y="360449"/>
                </a:cubicBezTo>
                <a:lnTo>
                  <a:pt x="437419" y="357370"/>
                </a:lnTo>
                <a:lnTo>
                  <a:pt x="427105" y="374227"/>
                </a:lnTo>
                <a:lnTo>
                  <a:pt x="426104" y="378306"/>
                </a:lnTo>
                <a:cubicBezTo>
                  <a:pt x="425950" y="378922"/>
                  <a:pt x="425642" y="379461"/>
                  <a:pt x="425104" y="379846"/>
                </a:cubicBezTo>
                <a:lnTo>
                  <a:pt x="409171" y="392468"/>
                </a:lnTo>
                <a:lnTo>
                  <a:pt x="405245" y="398857"/>
                </a:lnTo>
                <a:lnTo>
                  <a:pt x="403629" y="411788"/>
                </a:lnTo>
                <a:cubicBezTo>
                  <a:pt x="403552" y="412173"/>
                  <a:pt x="403475" y="412558"/>
                  <a:pt x="403244" y="412942"/>
                </a:cubicBezTo>
                <a:lnTo>
                  <a:pt x="396163" y="424411"/>
                </a:lnTo>
                <a:lnTo>
                  <a:pt x="394778" y="429491"/>
                </a:lnTo>
                <a:lnTo>
                  <a:pt x="396317" y="435495"/>
                </a:lnTo>
                <a:cubicBezTo>
                  <a:pt x="396394" y="435726"/>
                  <a:pt x="396394" y="435956"/>
                  <a:pt x="396394" y="436187"/>
                </a:cubicBezTo>
                <a:lnTo>
                  <a:pt x="396394" y="452505"/>
                </a:lnTo>
                <a:cubicBezTo>
                  <a:pt x="396394" y="452813"/>
                  <a:pt x="396317" y="453121"/>
                  <a:pt x="396240" y="453429"/>
                </a:cubicBezTo>
                <a:lnTo>
                  <a:pt x="392315" y="464666"/>
                </a:lnTo>
                <a:lnTo>
                  <a:pt x="389082" y="483370"/>
                </a:lnTo>
                <a:lnTo>
                  <a:pt x="389159" y="491298"/>
                </a:lnTo>
                <a:cubicBezTo>
                  <a:pt x="389159" y="491529"/>
                  <a:pt x="389082" y="491836"/>
                  <a:pt x="389082" y="492067"/>
                </a:cubicBezTo>
                <a:lnTo>
                  <a:pt x="386850" y="499918"/>
                </a:lnTo>
                <a:cubicBezTo>
                  <a:pt x="386619" y="500611"/>
                  <a:pt x="386157" y="501227"/>
                  <a:pt x="385541" y="501612"/>
                </a:cubicBezTo>
                <a:lnTo>
                  <a:pt x="381616" y="503844"/>
                </a:lnTo>
                <a:cubicBezTo>
                  <a:pt x="381308" y="503998"/>
                  <a:pt x="381000" y="504152"/>
                  <a:pt x="380692" y="504152"/>
                </a:cubicBezTo>
                <a:cubicBezTo>
                  <a:pt x="379768" y="504305"/>
                  <a:pt x="378691" y="503998"/>
                  <a:pt x="378075" y="503151"/>
                </a:cubicBezTo>
                <a:lnTo>
                  <a:pt x="375227" y="499764"/>
                </a:lnTo>
                <a:lnTo>
                  <a:pt x="368223" y="493915"/>
                </a:lnTo>
                <a:lnTo>
                  <a:pt x="361835" y="490220"/>
                </a:lnTo>
                <a:lnTo>
                  <a:pt x="354830" y="487757"/>
                </a:lnTo>
                <a:lnTo>
                  <a:pt x="347056" y="487218"/>
                </a:lnTo>
                <a:lnTo>
                  <a:pt x="335511" y="488835"/>
                </a:lnTo>
                <a:lnTo>
                  <a:pt x="311496" y="494838"/>
                </a:lnTo>
                <a:lnTo>
                  <a:pt x="295025" y="505306"/>
                </a:lnTo>
                <a:cubicBezTo>
                  <a:pt x="294563" y="505614"/>
                  <a:pt x="294024" y="505768"/>
                  <a:pt x="293563" y="505768"/>
                </a:cubicBezTo>
                <a:cubicBezTo>
                  <a:pt x="293563" y="505768"/>
                  <a:pt x="293563" y="505768"/>
                  <a:pt x="293563" y="505768"/>
                </a:cubicBezTo>
                <a:cubicBezTo>
                  <a:pt x="293100" y="505768"/>
                  <a:pt x="292716" y="505614"/>
                  <a:pt x="292331" y="505460"/>
                </a:cubicBezTo>
                <a:cubicBezTo>
                  <a:pt x="292254" y="505460"/>
                  <a:pt x="292177" y="505460"/>
                  <a:pt x="292177" y="505383"/>
                </a:cubicBezTo>
                <a:lnTo>
                  <a:pt x="292177" y="505383"/>
                </a:lnTo>
                <a:lnTo>
                  <a:pt x="292177" y="505383"/>
                </a:lnTo>
                <a:cubicBezTo>
                  <a:pt x="291253" y="504844"/>
                  <a:pt x="290714" y="503844"/>
                  <a:pt x="290792" y="502766"/>
                </a:cubicBezTo>
                <a:lnTo>
                  <a:pt x="291253" y="494684"/>
                </a:lnTo>
                <a:lnTo>
                  <a:pt x="289868" y="493607"/>
                </a:lnTo>
                <a:lnTo>
                  <a:pt x="286635" y="492221"/>
                </a:lnTo>
                <a:lnTo>
                  <a:pt x="283402" y="491760"/>
                </a:lnTo>
                <a:lnTo>
                  <a:pt x="277937" y="492298"/>
                </a:lnTo>
                <a:lnTo>
                  <a:pt x="270395" y="494992"/>
                </a:lnTo>
                <a:lnTo>
                  <a:pt x="268162" y="495454"/>
                </a:lnTo>
                <a:lnTo>
                  <a:pt x="267239" y="495685"/>
                </a:lnTo>
                <a:lnTo>
                  <a:pt x="265468" y="496378"/>
                </a:lnTo>
                <a:lnTo>
                  <a:pt x="263159" y="497224"/>
                </a:lnTo>
                <a:cubicBezTo>
                  <a:pt x="262929" y="497301"/>
                  <a:pt x="262775" y="497378"/>
                  <a:pt x="262544" y="497378"/>
                </a:cubicBezTo>
                <a:lnTo>
                  <a:pt x="258079" y="497917"/>
                </a:lnTo>
                <a:cubicBezTo>
                  <a:pt x="257464" y="497994"/>
                  <a:pt x="256848" y="497840"/>
                  <a:pt x="256309" y="497609"/>
                </a:cubicBezTo>
                <a:lnTo>
                  <a:pt x="244841" y="491144"/>
                </a:lnTo>
                <a:lnTo>
                  <a:pt x="243378" y="490297"/>
                </a:lnTo>
                <a:cubicBezTo>
                  <a:pt x="243070" y="490143"/>
                  <a:pt x="242762" y="489912"/>
                  <a:pt x="242532" y="489604"/>
                </a:cubicBezTo>
                <a:lnTo>
                  <a:pt x="237144" y="482831"/>
                </a:lnTo>
                <a:lnTo>
                  <a:pt x="233526" y="478367"/>
                </a:lnTo>
                <a:lnTo>
                  <a:pt x="231679" y="474980"/>
                </a:lnTo>
                <a:lnTo>
                  <a:pt x="226830" y="466128"/>
                </a:lnTo>
                <a:lnTo>
                  <a:pt x="223828" y="463973"/>
                </a:lnTo>
                <a:lnTo>
                  <a:pt x="220749" y="463127"/>
                </a:lnTo>
                <a:lnTo>
                  <a:pt x="214361" y="463127"/>
                </a:lnTo>
                <a:cubicBezTo>
                  <a:pt x="213129" y="463127"/>
                  <a:pt x="211975" y="462280"/>
                  <a:pt x="211667" y="461125"/>
                </a:cubicBezTo>
                <a:lnTo>
                  <a:pt x="208434" y="449965"/>
                </a:lnTo>
                <a:lnTo>
                  <a:pt x="204354" y="445424"/>
                </a:lnTo>
                <a:lnTo>
                  <a:pt x="188807" y="441113"/>
                </a:lnTo>
                <a:lnTo>
                  <a:pt x="188807" y="441113"/>
                </a:lnTo>
                <a:lnTo>
                  <a:pt x="188807" y="441113"/>
                </a:lnTo>
                <a:cubicBezTo>
                  <a:pt x="188345" y="440959"/>
                  <a:pt x="187960" y="440805"/>
                  <a:pt x="187652" y="440498"/>
                </a:cubicBezTo>
                <a:lnTo>
                  <a:pt x="181418" y="434725"/>
                </a:lnTo>
                <a:lnTo>
                  <a:pt x="176491" y="438188"/>
                </a:lnTo>
                <a:lnTo>
                  <a:pt x="171719" y="446116"/>
                </a:lnTo>
                <a:cubicBezTo>
                  <a:pt x="171566" y="446424"/>
                  <a:pt x="171335" y="446655"/>
                  <a:pt x="171104" y="446886"/>
                </a:cubicBezTo>
                <a:lnTo>
                  <a:pt x="165485" y="451350"/>
                </a:lnTo>
                <a:lnTo>
                  <a:pt x="160713" y="454352"/>
                </a:lnTo>
                <a:cubicBezTo>
                  <a:pt x="160405" y="454506"/>
                  <a:pt x="160097" y="454660"/>
                  <a:pt x="159789" y="454737"/>
                </a:cubicBezTo>
                <a:lnTo>
                  <a:pt x="156941" y="455276"/>
                </a:lnTo>
                <a:cubicBezTo>
                  <a:pt x="156633" y="455353"/>
                  <a:pt x="156248" y="455353"/>
                  <a:pt x="155864" y="455276"/>
                </a:cubicBezTo>
                <a:lnTo>
                  <a:pt x="149706" y="454121"/>
                </a:lnTo>
                <a:cubicBezTo>
                  <a:pt x="149244" y="454044"/>
                  <a:pt x="148782" y="453813"/>
                  <a:pt x="148398" y="453506"/>
                </a:cubicBezTo>
                <a:cubicBezTo>
                  <a:pt x="148013" y="453198"/>
                  <a:pt x="147705" y="452813"/>
                  <a:pt x="147551" y="452351"/>
                </a:cubicBezTo>
                <a:lnTo>
                  <a:pt x="144395" y="443884"/>
                </a:lnTo>
                <a:lnTo>
                  <a:pt x="142471" y="438804"/>
                </a:lnTo>
                <a:cubicBezTo>
                  <a:pt x="142317" y="438419"/>
                  <a:pt x="142240" y="437958"/>
                  <a:pt x="142317" y="437573"/>
                </a:cubicBezTo>
                <a:lnTo>
                  <a:pt x="142317" y="437573"/>
                </a:lnTo>
                <a:lnTo>
                  <a:pt x="142317" y="437573"/>
                </a:lnTo>
                <a:lnTo>
                  <a:pt x="142856" y="431954"/>
                </a:lnTo>
                <a:lnTo>
                  <a:pt x="145165" y="423564"/>
                </a:lnTo>
                <a:lnTo>
                  <a:pt x="154016" y="406246"/>
                </a:lnTo>
                <a:lnTo>
                  <a:pt x="154016" y="400704"/>
                </a:lnTo>
                <a:lnTo>
                  <a:pt x="151399" y="393854"/>
                </a:lnTo>
                <a:lnTo>
                  <a:pt x="150553" y="392392"/>
                </a:lnTo>
                <a:lnTo>
                  <a:pt x="147551" y="386927"/>
                </a:lnTo>
                <a:lnTo>
                  <a:pt x="143779" y="377537"/>
                </a:lnTo>
                <a:lnTo>
                  <a:pt x="143010" y="375689"/>
                </a:lnTo>
                <a:lnTo>
                  <a:pt x="140162" y="371379"/>
                </a:lnTo>
                <a:lnTo>
                  <a:pt x="137006" y="369378"/>
                </a:lnTo>
                <a:lnTo>
                  <a:pt x="133465" y="369763"/>
                </a:lnTo>
                <a:lnTo>
                  <a:pt x="128924" y="372302"/>
                </a:lnTo>
                <a:lnTo>
                  <a:pt x="119688" y="379384"/>
                </a:lnTo>
                <a:cubicBezTo>
                  <a:pt x="119380" y="379615"/>
                  <a:pt x="119149" y="379768"/>
                  <a:pt x="118764" y="379846"/>
                </a:cubicBezTo>
                <a:lnTo>
                  <a:pt x="113146" y="381539"/>
                </a:lnTo>
                <a:cubicBezTo>
                  <a:pt x="112607" y="381693"/>
                  <a:pt x="111991" y="381693"/>
                  <a:pt x="111452" y="381539"/>
                </a:cubicBezTo>
                <a:lnTo>
                  <a:pt x="108066" y="380384"/>
                </a:lnTo>
                <a:lnTo>
                  <a:pt x="101138" y="377537"/>
                </a:lnTo>
                <a:lnTo>
                  <a:pt x="92364" y="372302"/>
                </a:lnTo>
                <a:lnTo>
                  <a:pt x="86899" y="367530"/>
                </a:lnTo>
                <a:lnTo>
                  <a:pt x="86899" y="367530"/>
                </a:lnTo>
                <a:lnTo>
                  <a:pt x="86899" y="367530"/>
                </a:lnTo>
                <a:lnTo>
                  <a:pt x="78817" y="358910"/>
                </a:lnTo>
                <a:lnTo>
                  <a:pt x="63885" y="336050"/>
                </a:lnTo>
                <a:cubicBezTo>
                  <a:pt x="63731" y="335819"/>
                  <a:pt x="63654" y="335588"/>
                  <a:pt x="63577" y="335357"/>
                </a:cubicBezTo>
                <a:lnTo>
                  <a:pt x="57958" y="317885"/>
                </a:lnTo>
                <a:lnTo>
                  <a:pt x="54187" y="311035"/>
                </a:lnTo>
                <a:cubicBezTo>
                  <a:pt x="54110" y="310881"/>
                  <a:pt x="54033" y="310650"/>
                  <a:pt x="53956" y="310496"/>
                </a:cubicBezTo>
                <a:lnTo>
                  <a:pt x="50569" y="298719"/>
                </a:lnTo>
                <a:lnTo>
                  <a:pt x="49107" y="290869"/>
                </a:lnTo>
                <a:lnTo>
                  <a:pt x="42256" y="295564"/>
                </a:lnTo>
                <a:lnTo>
                  <a:pt x="35406" y="303415"/>
                </a:lnTo>
                <a:lnTo>
                  <a:pt x="31250" y="312343"/>
                </a:lnTo>
                <a:lnTo>
                  <a:pt x="27940" y="328353"/>
                </a:lnTo>
                <a:cubicBezTo>
                  <a:pt x="27863" y="328661"/>
                  <a:pt x="27786" y="328892"/>
                  <a:pt x="27632" y="329199"/>
                </a:cubicBezTo>
                <a:lnTo>
                  <a:pt x="22783" y="337820"/>
                </a:lnTo>
                <a:lnTo>
                  <a:pt x="21782" y="342207"/>
                </a:lnTo>
                <a:lnTo>
                  <a:pt x="21782" y="346749"/>
                </a:lnTo>
                <a:lnTo>
                  <a:pt x="23630" y="350058"/>
                </a:lnTo>
                <a:lnTo>
                  <a:pt x="28402" y="355831"/>
                </a:lnTo>
                <a:cubicBezTo>
                  <a:pt x="28556" y="355985"/>
                  <a:pt x="28710" y="356216"/>
                  <a:pt x="28787" y="356447"/>
                </a:cubicBezTo>
                <a:lnTo>
                  <a:pt x="31634" y="362604"/>
                </a:lnTo>
                <a:cubicBezTo>
                  <a:pt x="31789" y="362912"/>
                  <a:pt x="31866" y="363220"/>
                  <a:pt x="31866" y="363528"/>
                </a:cubicBezTo>
                <a:lnTo>
                  <a:pt x="32404" y="369147"/>
                </a:lnTo>
                <a:lnTo>
                  <a:pt x="31866" y="385310"/>
                </a:lnTo>
                <a:lnTo>
                  <a:pt x="32943" y="392699"/>
                </a:lnTo>
                <a:cubicBezTo>
                  <a:pt x="33020" y="393161"/>
                  <a:pt x="32943" y="393546"/>
                  <a:pt x="32789" y="394008"/>
                </a:cubicBezTo>
                <a:lnTo>
                  <a:pt x="31634" y="397395"/>
                </a:lnTo>
                <a:cubicBezTo>
                  <a:pt x="31404" y="398087"/>
                  <a:pt x="30865" y="398703"/>
                  <a:pt x="30249" y="399011"/>
                </a:cubicBezTo>
                <a:lnTo>
                  <a:pt x="21551" y="403398"/>
                </a:lnTo>
                <a:lnTo>
                  <a:pt x="21090" y="408478"/>
                </a:lnTo>
                <a:lnTo>
                  <a:pt x="26478" y="423641"/>
                </a:lnTo>
                <a:cubicBezTo>
                  <a:pt x="26708" y="424334"/>
                  <a:pt x="26708" y="425181"/>
                  <a:pt x="26324" y="425873"/>
                </a:cubicBezTo>
                <a:lnTo>
                  <a:pt x="24630" y="429260"/>
                </a:lnTo>
                <a:cubicBezTo>
                  <a:pt x="24322" y="429876"/>
                  <a:pt x="23784" y="430415"/>
                  <a:pt x="23091" y="430646"/>
                </a:cubicBezTo>
                <a:lnTo>
                  <a:pt x="19165" y="432108"/>
                </a:lnTo>
                <a:lnTo>
                  <a:pt x="14547" y="436726"/>
                </a:lnTo>
                <a:lnTo>
                  <a:pt x="10314" y="442576"/>
                </a:lnTo>
                <a:lnTo>
                  <a:pt x="7928" y="447425"/>
                </a:lnTo>
                <a:lnTo>
                  <a:pt x="4618" y="470593"/>
                </a:lnTo>
                <a:cubicBezTo>
                  <a:pt x="4541" y="470901"/>
                  <a:pt x="4464" y="471209"/>
                  <a:pt x="4387" y="471439"/>
                </a:cubicBezTo>
                <a:lnTo>
                  <a:pt x="0" y="480214"/>
                </a:lnTo>
                <a:lnTo>
                  <a:pt x="693" y="481369"/>
                </a:lnTo>
                <a:lnTo>
                  <a:pt x="3695" y="484370"/>
                </a:lnTo>
                <a:lnTo>
                  <a:pt x="8236" y="482754"/>
                </a:lnTo>
                <a:lnTo>
                  <a:pt x="28633" y="478752"/>
                </a:lnTo>
                <a:lnTo>
                  <a:pt x="37022" y="475057"/>
                </a:lnTo>
                <a:lnTo>
                  <a:pt x="41256" y="471901"/>
                </a:lnTo>
                <a:cubicBezTo>
                  <a:pt x="41564" y="471670"/>
                  <a:pt x="41872" y="471516"/>
                  <a:pt x="42256" y="471439"/>
                </a:cubicBezTo>
                <a:lnTo>
                  <a:pt x="44488" y="470901"/>
                </a:lnTo>
                <a:cubicBezTo>
                  <a:pt x="44873" y="470824"/>
                  <a:pt x="45258" y="470824"/>
                  <a:pt x="45643" y="470824"/>
                </a:cubicBezTo>
                <a:lnTo>
                  <a:pt x="52416" y="471978"/>
                </a:lnTo>
                <a:cubicBezTo>
                  <a:pt x="52647" y="471978"/>
                  <a:pt x="52801" y="472055"/>
                  <a:pt x="53032" y="472132"/>
                </a:cubicBezTo>
                <a:lnTo>
                  <a:pt x="58651" y="474364"/>
                </a:lnTo>
                <a:lnTo>
                  <a:pt x="64039" y="475981"/>
                </a:lnTo>
                <a:lnTo>
                  <a:pt x="80587" y="479136"/>
                </a:lnTo>
                <a:lnTo>
                  <a:pt x="88900" y="477212"/>
                </a:lnTo>
                <a:lnTo>
                  <a:pt x="91748" y="474826"/>
                </a:lnTo>
                <a:lnTo>
                  <a:pt x="97598" y="470747"/>
                </a:lnTo>
                <a:lnTo>
                  <a:pt x="108604" y="461356"/>
                </a:lnTo>
                <a:lnTo>
                  <a:pt x="114454" y="457277"/>
                </a:lnTo>
                <a:cubicBezTo>
                  <a:pt x="115070" y="456815"/>
                  <a:pt x="115839" y="456661"/>
                  <a:pt x="116609" y="456815"/>
                </a:cubicBezTo>
                <a:lnTo>
                  <a:pt x="119457" y="457354"/>
                </a:lnTo>
                <a:cubicBezTo>
                  <a:pt x="119919" y="457431"/>
                  <a:pt x="120304" y="457662"/>
                  <a:pt x="120688" y="457893"/>
                </a:cubicBezTo>
                <a:lnTo>
                  <a:pt x="123536" y="460125"/>
                </a:lnTo>
                <a:cubicBezTo>
                  <a:pt x="123921" y="460433"/>
                  <a:pt x="124229" y="460895"/>
                  <a:pt x="124383" y="461356"/>
                </a:cubicBezTo>
                <a:lnTo>
                  <a:pt x="124383" y="461356"/>
                </a:lnTo>
                <a:lnTo>
                  <a:pt x="124383" y="461356"/>
                </a:lnTo>
                <a:lnTo>
                  <a:pt x="126307" y="466744"/>
                </a:lnTo>
                <a:lnTo>
                  <a:pt x="129540" y="469053"/>
                </a:lnTo>
                <a:cubicBezTo>
                  <a:pt x="129925" y="469284"/>
                  <a:pt x="130233" y="469669"/>
                  <a:pt x="130387" y="470054"/>
                </a:cubicBezTo>
                <a:lnTo>
                  <a:pt x="131541" y="472286"/>
                </a:lnTo>
                <a:lnTo>
                  <a:pt x="131541" y="472286"/>
                </a:lnTo>
                <a:cubicBezTo>
                  <a:pt x="131772" y="472748"/>
                  <a:pt x="131849" y="473287"/>
                  <a:pt x="131849" y="473825"/>
                </a:cubicBezTo>
                <a:lnTo>
                  <a:pt x="131310" y="479444"/>
                </a:lnTo>
                <a:lnTo>
                  <a:pt x="132080" y="481830"/>
                </a:lnTo>
                <a:lnTo>
                  <a:pt x="134620" y="485448"/>
                </a:lnTo>
                <a:cubicBezTo>
                  <a:pt x="134928" y="485833"/>
                  <a:pt x="135082" y="486372"/>
                  <a:pt x="135159" y="486910"/>
                </a:cubicBezTo>
                <a:lnTo>
                  <a:pt x="135698" y="494761"/>
                </a:lnTo>
                <a:lnTo>
                  <a:pt x="135698" y="501304"/>
                </a:lnTo>
                <a:lnTo>
                  <a:pt x="136159" y="502766"/>
                </a:lnTo>
                <a:lnTo>
                  <a:pt x="137160" y="506153"/>
                </a:lnTo>
                <a:lnTo>
                  <a:pt x="139700" y="509693"/>
                </a:lnTo>
                <a:cubicBezTo>
                  <a:pt x="139931" y="510078"/>
                  <a:pt x="140085" y="510463"/>
                  <a:pt x="140162" y="510848"/>
                </a:cubicBezTo>
                <a:lnTo>
                  <a:pt x="140624" y="513619"/>
                </a:lnTo>
                <a:lnTo>
                  <a:pt x="140701" y="514235"/>
                </a:lnTo>
                <a:lnTo>
                  <a:pt x="140701" y="514235"/>
                </a:lnTo>
                <a:lnTo>
                  <a:pt x="140701" y="514235"/>
                </a:lnTo>
                <a:cubicBezTo>
                  <a:pt x="140778" y="514620"/>
                  <a:pt x="140778" y="514927"/>
                  <a:pt x="140701" y="515312"/>
                </a:cubicBezTo>
                <a:lnTo>
                  <a:pt x="139546" y="520392"/>
                </a:lnTo>
                <a:cubicBezTo>
                  <a:pt x="139469" y="520854"/>
                  <a:pt x="139238" y="521239"/>
                  <a:pt x="138930" y="521624"/>
                </a:cubicBezTo>
                <a:lnTo>
                  <a:pt x="135775" y="525318"/>
                </a:lnTo>
                <a:lnTo>
                  <a:pt x="131618" y="533169"/>
                </a:lnTo>
                <a:lnTo>
                  <a:pt x="130695" y="536787"/>
                </a:lnTo>
                <a:lnTo>
                  <a:pt x="131079" y="539712"/>
                </a:lnTo>
                <a:lnTo>
                  <a:pt x="132696" y="542790"/>
                </a:lnTo>
                <a:lnTo>
                  <a:pt x="136236" y="549564"/>
                </a:lnTo>
                <a:lnTo>
                  <a:pt x="152246" y="564958"/>
                </a:lnTo>
                <a:cubicBezTo>
                  <a:pt x="152554" y="565266"/>
                  <a:pt x="152785" y="565650"/>
                  <a:pt x="152939" y="566035"/>
                </a:cubicBezTo>
                <a:lnTo>
                  <a:pt x="155787" y="573886"/>
                </a:lnTo>
                <a:cubicBezTo>
                  <a:pt x="155941" y="574271"/>
                  <a:pt x="156017" y="574733"/>
                  <a:pt x="155941" y="575195"/>
                </a:cubicBezTo>
                <a:lnTo>
                  <a:pt x="155941" y="575195"/>
                </a:lnTo>
                <a:lnTo>
                  <a:pt x="155941" y="575195"/>
                </a:lnTo>
                <a:lnTo>
                  <a:pt x="154863" y="584277"/>
                </a:lnTo>
                <a:lnTo>
                  <a:pt x="155171" y="585970"/>
                </a:lnTo>
                <a:lnTo>
                  <a:pt x="155864" y="586817"/>
                </a:lnTo>
                <a:lnTo>
                  <a:pt x="156017" y="587048"/>
                </a:lnTo>
                <a:lnTo>
                  <a:pt x="159558" y="586663"/>
                </a:lnTo>
                <a:lnTo>
                  <a:pt x="168487" y="587202"/>
                </a:lnTo>
                <a:cubicBezTo>
                  <a:pt x="168949" y="587202"/>
                  <a:pt x="169333" y="587356"/>
                  <a:pt x="169718" y="587587"/>
                </a:cubicBezTo>
                <a:lnTo>
                  <a:pt x="181571" y="594360"/>
                </a:lnTo>
                <a:lnTo>
                  <a:pt x="191885" y="598978"/>
                </a:lnTo>
                <a:lnTo>
                  <a:pt x="209742" y="597901"/>
                </a:lnTo>
                <a:cubicBezTo>
                  <a:pt x="210512" y="597901"/>
                  <a:pt x="211282" y="598131"/>
                  <a:pt x="211821" y="598670"/>
                </a:cubicBezTo>
                <a:cubicBezTo>
                  <a:pt x="212359" y="599209"/>
                  <a:pt x="212667" y="599979"/>
                  <a:pt x="212667" y="600749"/>
                </a:cubicBezTo>
                <a:lnTo>
                  <a:pt x="212667" y="600749"/>
                </a:lnTo>
                <a:lnTo>
                  <a:pt x="212667" y="607753"/>
                </a:lnTo>
                <a:lnTo>
                  <a:pt x="215900" y="612371"/>
                </a:lnTo>
                <a:lnTo>
                  <a:pt x="219595" y="615527"/>
                </a:lnTo>
                <a:lnTo>
                  <a:pt x="224290" y="618298"/>
                </a:lnTo>
                <a:lnTo>
                  <a:pt x="229831" y="618836"/>
                </a:lnTo>
                <a:cubicBezTo>
                  <a:pt x="230216" y="618836"/>
                  <a:pt x="230601" y="618990"/>
                  <a:pt x="230986" y="619221"/>
                </a:cubicBezTo>
                <a:lnTo>
                  <a:pt x="246611" y="628304"/>
                </a:lnTo>
                <a:lnTo>
                  <a:pt x="269856" y="607214"/>
                </a:lnTo>
                <a:cubicBezTo>
                  <a:pt x="270164" y="606906"/>
                  <a:pt x="270548" y="606752"/>
                  <a:pt x="270933" y="606598"/>
                </a:cubicBezTo>
                <a:lnTo>
                  <a:pt x="280324" y="603673"/>
                </a:lnTo>
                <a:lnTo>
                  <a:pt x="282479" y="597593"/>
                </a:lnTo>
                <a:lnTo>
                  <a:pt x="282479" y="590742"/>
                </a:lnTo>
                <a:lnTo>
                  <a:pt x="282479" y="590742"/>
                </a:lnTo>
                <a:cubicBezTo>
                  <a:pt x="282479" y="589973"/>
                  <a:pt x="282787" y="589280"/>
                  <a:pt x="283248" y="588818"/>
                </a:cubicBezTo>
                <a:lnTo>
                  <a:pt x="304030" y="567421"/>
                </a:lnTo>
                <a:lnTo>
                  <a:pt x="312651" y="559955"/>
                </a:lnTo>
                <a:cubicBezTo>
                  <a:pt x="312805" y="559801"/>
                  <a:pt x="313036" y="559647"/>
                  <a:pt x="313267" y="559570"/>
                </a:cubicBezTo>
                <a:lnTo>
                  <a:pt x="316653" y="557876"/>
                </a:lnTo>
                <a:cubicBezTo>
                  <a:pt x="316961" y="557722"/>
                  <a:pt x="317269" y="557646"/>
                  <a:pt x="317654" y="557569"/>
                </a:cubicBezTo>
                <a:lnTo>
                  <a:pt x="323273" y="557030"/>
                </a:lnTo>
                <a:cubicBezTo>
                  <a:pt x="323965" y="556953"/>
                  <a:pt x="324658" y="557184"/>
                  <a:pt x="325274" y="557569"/>
                </a:cubicBezTo>
                <a:lnTo>
                  <a:pt x="326736" y="558723"/>
                </a:lnTo>
                <a:lnTo>
                  <a:pt x="327506" y="559262"/>
                </a:lnTo>
                <a:cubicBezTo>
                  <a:pt x="328199" y="559801"/>
                  <a:pt x="328661" y="560647"/>
                  <a:pt x="328661" y="561494"/>
                </a:cubicBezTo>
                <a:lnTo>
                  <a:pt x="328661" y="579428"/>
                </a:lnTo>
                <a:lnTo>
                  <a:pt x="345825" y="587741"/>
                </a:lnTo>
                <a:lnTo>
                  <a:pt x="353291" y="585739"/>
                </a:lnTo>
                <a:cubicBezTo>
                  <a:pt x="354214" y="585509"/>
                  <a:pt x="355138" y="585739"/>
                  <a:pt x="355831" y="586355"/>
                </a:cubicBezTo>
                <a:cubicBezTo>
                  <a:pt x="355908" y="586432"/>
                  <a:pt x="355985" y="586432"/>
                  <a:pt x="355985" y="586432"/>
                </a:cubicBezTo>
                <a:lnTo>
                  <a:pt x="363990" y="594437"/>
                </a:lnTo>
                <a:lnTo>
                  <a:pt x="368608" y="596284"/>
                </a:lnTo>
                <a:lnTo>
                  <a:pt x="372149" y="596284"/>
                </a:lnTo>
                <a:lnTo>
                  <a:pt x="375073" y="595284"/>
                </a:lnTo>
                <a:cubicBezTo>
                  <a:pt x="375612" y="595130"/>
                  <a:pt x="376151" y="595130"/>
                  <a:pt x="376613" y="595207"/>
                </a:cubicBezTo>
                <a:lnTo>
                  <a:pt x="378845" y="595745"/>
                </a:lnTo>
                <a:cubicBezTo>
                  <a:pt x="379922" y="596053"/>
                  <a:pt x="380769" y="596977"/>
                  <a:pt x="380923" y="598055"/>
                </a:cubicBezTo>
                <a:lnTo>
                  <a:pt x="381385" y="601518"/>
                </a:lnTo>
                <a:lnTo>
                  <a:pt x="384848" y="608522"/>
                </a:lnTo>
                <a:lnTo>
                  <a:pt x="400165" y="622223"/>
                </a:lnTo>
                <a:lnTo>
                  <a:pt x="403860" y="624840"/>
                </a:lnTo>
                <a:cubicBezTo>
                  <a:pt x="404630" y="625379"/>
                  <a:pt x="405014" y="626226"/>
                  <a:pt x="405014" y="627149"/>
                </a:cubicBezTo>
                <a:lnTo>
                  <a:pt x="405014" y="627149"/>
                </a:lnTo>
                <a:lnTo>
                  <a:pt x="405014" y="629612"/>
                </a:lnTo>
                <a:lnTo>
                  <a:pt x="407324" y="632845"/>
                </a:lnTo>
                <a:cubicBezTo>
                  <a:pt x="407631" y="633230"/>
                  <a:pt x="407786" y="633768"/>
                  <a:pt x="407862" y="634230"/>
                </a:cubicBezTo>
                <a:cubicBezTo>
                  <a:pt x="407939" y="634769"/>
                  <a:pt x="407786" y="635231"/>
                  <a:pt x="407555" y="635693"/>
                </a:cubicBezTo>
                <a:lnTo>
                  <a:pt x="405322" y="640157"/>
                </a:lnTo>
                <a:lnTo>
                  <a:pt x="403398" y="645083"/>
                </a:lnTo>
                <a:lnTo>
                  <a:pt x="403398" y="648008"/>
                </a:lnTo>
                <a:lnTo>
                  <a:pt x="406323" y="656321"/>
                </a:lnTo>
                <a:lnTo>
                  <a:pt x="422025" y="668790"/>
                </a:lnTo>
                <a:lnTo>
                  <a:pt x="422025" y="668790"/>
                </a:lnTo>
                <a:lnTo>
                  <a:pt x="422025" y="668790"/>
                </a:lnTo>
                <a:cubicBezTo>
                  <a:pt x="422102" y="668867"/>
                  <a:pt x="422179" y="668944"/>
                  <a:pt x="422179" y="669021"/>
                </a:cubicBezTo>
                <a:cubicBezTo>
                  <a:pt x="422333" y="669175"/>
                  <a:pt x="422487" y="669328"/>
                  <a:pt x="422641" y="669559"/>
                </a:cubicBezTo>
                <a:lnTo>
                  <a:pt x="422641" y="669559"/>
                </a:lnTo>
                <a:lnTo>
                  <a:pt x="422641" y="669559"/>
                </a:lnTo>
                <a:lnTo>
                  <a:pt x="430491" y="682490"/>
                </a:lnTo>
                <a:cubicBezTo>
                  <a:pt x="430876" y="683106"/>
                  <a:pt x="430953" y="683799"/>
                  <a:pt x="430876" y="684415"/>
                </a:cubicBezTo>
                <a:lnTo>
                  <a:pt x="429260" y="693343"/>
                </a:lnTo>
                <a:lnTo>
                  <a:pt x="431800" y="703041"/>
                </a:lnTo>
                <a:lnTo>
                  <a:pt x="441190" y="718435"/>
                </a:lnTo>
                <a:cubicBezTo>
                  <a:pt x="441344" y="718666"/>
                  <a:pt x="441421" y="718974"/>
                  <a:pt x="441498" y="719205"/>
                </a:cubicBezTo>
                <a:lnTo>
                  <a:pt x="442653" y="723669"/>
                </a:lnTo>
                <a:cubicBezTo>
                  <a:pt x="442807" y="724131"/>
                  <a:pt x="442730" y="724670"/>
                  <a:pt x="442576" y="725131"/>
                </a:cubicBezTo>
                <a:lnTo>
                  <a:pt x="441036" y="730135"/>
                </a:lnTo>
                <a:lnTo>
                  <a:pt x="442037" y="736908"/>
                </a:lnTo>
                <a:lnTo>
                  <a:pt x="447425" y="747145"/>
                </a:lnTo>
                <a:cubicBezTo>
                  <a:pt x="447656" y="747607"/>
                  <a:pt x="447810" y="748222"/>
                  <a:pt x="447733" y="748761"/>
                </a:cubicBezTo>
                <a:lnTo>
                  <a:pt x="447194" y="753841"/>
                </a:lnTo>
                <a:cubicBezTo>
                  <a:pt x="447117" y="754611"/>
                  <a:pt x="446732" y="755304"/>
                  <a:pt x="446039" y="755766"/>
                </a:cubicBezTo>
                <a:lnTo>
                  <a:pt x="432185" y="766002"/>
                </a:lnTo>
                <a:lnTo>
                  <a:pt x="432339" y="767311"/>
                </a:lnTo>
                <a:lnTo>
                  <a:pt x="433647" y="776778"/>
                </a:lnTo>
                <a:cubicBezTo>
                  <a:pt x="433724" y="777394"/>
                  <a:pt x="433647" y="777933"/>
                  <a:pt x="433339" y="778472"/>
                </a:cubicBezTo>
                <a:lnTo>
                  <a:pt x="421871" y="799792"/>
                </a:lnTo>
                <a:lnTo>
                  <a:pt x="421871" y="803256"/>
                </a:lnTo>
                <a:lnTo>
                  <a:pt x="428952" y="813185"/>
                </a:lnTo>
                <a:lnTo>
                  <a:pt x="458509" y="813724"/>
                </a:lnTo>
                <a:cubicBezTo>
                  <a:pt x="458739" y="813724"/>
                  <a:pt x="459047" y="813801"/>
                  <a:pt x="459278" y="813878"/>
                </a:cubicBezTo>
                <a:lnTo>
                  <a:pt x="470516" y="817264"/>
                </a:lnTo>
                <a:cubicBezTo>
                  <a:pt x="470901" y="817341"/>
                  <a:pt x="471208" y="817572"/>
                  <a:pt x="471516" y="817803"/>
                </a:cubicBezTo>
                <a:lnTo>
                  <a:pt x="474903" y="820651"/>
                </a:lnTo>
                <a:cubicBezTo>
                  <a:pt x="475134" y="820882"/>
                  <a:pt x="475288" y="821036"/>
                  <a:pt x="475519" y="821344"/>
                </a:cubicBezTo>
                <a:lnTo>
                  <a:pt x="481138" y="830349"/>
                </a:lnTo>
                <a:lnTo>
                  <a:pt x="486449" y="836122"/>
                </a:lnTo>
                <a:cubicBezTo>
                  <a:pt x="486602" y="836276"/>
                  <a:pt x="486679" y="836430"/>
                  <a:pt x="486833" y="836584"/>
                </a:cubicBezTo>
                <a:lnTo>
                  <a:pt x="489066" y="840509"/>
                </a:lnTo>
                <a:cubicBezTo>
                  <a:pt x="489219" y="840740"/>
                  <a:pt x="489296" y="841048"/>
                  <a:pt x="489373" y="841279"/>
                </a:cubicBezTo>
                <a:cubicBezTo>
                  <a:pt x="489373" y="841356"/>
                  <a:pt x="489373" y="841356"/>
                  <a:pt x="489450" y="841433"/>
                </a:cubicBezTo>
                <a:cubicBezTo>
                  <a:pt x="489527" y="841741"/>
                  <a:pt x="489527" y="842048"/>
                  <a:pt x="489450" y="842433"/>
                </a:cubicBezTo>
                <a:lnTo>
                  <a:pt x="488450" y="848052"/>
                </a:lnTo>
                <a:lnTo>
                  <a:pt x="488527" y="848283"/>
                </a:lnTo>
                <a:lnTo>
                  <a:pt x="501765" y="853363"/>
                </a:lnTo>
                <a:cubicBezTo>
                  <a:pt x="502381" y="853594"/>
                  <a:pt x="502843" y="854056"/>
                  <a:pt x="503228" y="854595"/>
                </a:cubicBezTo>
                <a:lnTo>
                  <a:pt x="506768" y="861060"/>
                </a:lnTo>
                <a:lnTo>
                  <a:pt x="512618" y="871759"/>
                </a:lnTo>
                <a:lnTo>
                  <a:pt x="514388" y="873529"/>
                </a:lnTo>
                <a:lnTo>
                  <a:pt x="517313" y="873914"/>
                </a:lnTo>
                <a:lnTo>
                  <a:pt x="523471" y="871836"/>
                </a:lnTo>
                <a:cubicBezTo>
                  <a:pt x="523856" y="871682"/>
                  <a:pt x="524164" y="871682"/>
                  <a:pt x="524548" y="871682"/>
                </a:cubicBezTo>
                <a:lnTo>
                  <a:pt x="531861" y="872221"/>
                </a:lnTo>
                <a:cubicBezTo>
                  <a:pt x="532092" y="872221"/>
                  <a:pt x="532245" y="872298"/>
                  <a:pt x="532399" y="872298"/>
                </a:cubicBezTo>
                <a:lnTo>
                  <a:pt x="536325" y="873452"/>
                </a:lnTo>
                <a:cubicBezTo>
                  <a:pt x="536633" y="873529"/>
                  <a:pt x="536864" y="873683"/>
                  <a:pt x="537095" y="873837"/>
                </a:cubicBezTo>
                <a:lnTo>
                  <a:pt x="540481" y="876069"/>
                </a:lnTo>
                <a:cubicBezTo>
                  <a:pt x="541174" y="876531"/>
                  <a:pt x="541636" y="877301"/>
                  <a:pt x="541713" y="878147"/>
                </a:cubicBezTo>
                <a:lnTo>
                  <a:pt x="542790" y="888461"/>
                </a:lnTo>
                <a:lnTo>
                  <a:pt x="544792" y="893234"/>
                </a:lnTo>
                <a:lnTo>
                  <a:pt x="551488" y="893695"/>
                </a:lnTo>
                <a:cubicBezTo>
                  <a:pt x="551796" y="893695"/>
                  <a:pt x="552104" y="893772"/>
                  <a:pt x="552335" y="893926"/>
                </a:cubicBezTo>
                <a:lnTo>
                  <a:pt x="566882" y="899853"/>
                </a:lnTo>
                <a:lnTo>
                  <a:pt x="581352" y="898852"/>
                </a:lnTo>
                <a:lnTo>
                  <a:pt x="585509" y="896543"/>
                </a:lnTo>
                <a:lnTo>
                  <a:pt x="587587" y="894465"/>
                </a:lnTo>
                <a:lnTo>
                  <a:pt x="588510" y="891694"/>
                </a:lnTo>
                <a:cubicBezTo>
                  <a:pt x="588587" y="891540"/>
                  <a:pt x="588664" y="891309"/>
                  <a:pt x="588741" y="891155"/>
                </a:cubicBezTo>
                <a:lnTo>
                  <a:pt x="593975" y="882227"/>
                </a:lnTo>
                <a:lnTo>
                  <a:pt x="593975" y="878455"/>
                </a:lnTo>
                <a:cubicBezTo>
                  <a:pt x="593975" y="877840"/>
                  <a:pt x="594129" y="877301"/>
                  <a:pt x="594514" y="876839"/>
                </a:cubicBezTo>
                <a:lnTo>
                  <a:pt x="597362" y="872913"/>
                </a:lnTo>
                <a:cubicBezTo>
                  <a:pt x="597901" y="872144"/>
                  <a:pt x="598747" y="871759"/>
                  <a:pt x="599671" y="871759"/>
                </a:cubicBezTo>
                <a:lnTo>
                  <a:pt x="602904" y="871759"/>
                </a:lnTo>
                <a:lnTo>
                  <a:pt x="603519" y="868064"/>
                </a:lnTo>
                <a:lnTo>
                  <a:pt x="596438" y="846205"/>
                </a:lnTo>
                <a:cubicBezTo>
                  <a:pt x="596284" y="845820"/>
                  <a:pt x="596284" y="845358"/>
                  <a:pt x="596361" y="844896"/>
                </a:cubicBezTo>
                <a:lnTo>
                  <a:pt x="597516" y="837584"/>
                </a:lnTo>
                <a:cubicBezTo>
                  <a:pt x="597516" y="837353"/>
                  <a:pt x="597593" y="837199"/>
                  <a:pt x="597670" y="837045"/>
                </a:cubicBezTo>
                <a:lnTo>
                  <a:pt x="603673" y="821113"/>
                </a:lnTo>
                <a:lnTo>
                  <a:pt x="604751" y="804102"/>
                </a:lnTo>
                <a:lnTo>
                  <a:pt x="610985" y="778856"/>
                </a:lnTo>
                <a:cubicBezTo>
                  <a:pt x="611063" y="778626"/>
                  <a:pt x="611139" y="778472"/>
                  <a:pt x="611216" y="778241"/>
                </a:cubicBezTo>
                <a:lnTo>
                  <a:pt x="612910" y="774854"/>
                </a:lnTo>
                <a:cubicBezTo>
                  <a:pt x="613372" y="774007"/>
                  <a:pt x="614218" y="773392"/>
                  <a:pt x="615142" y="773315"/>
                </a:cubicBezTo>
                <a:lnTo>
                  <a:pt x="620761" y="772776"/>
                </a:lnTo>
                <a:cubicBezTo>
                  <a:pt x="621222" y="772699"/>
                  <a:pt x="621761" y="772776"/>
                  <a:pt x="622146" y="773007"/>
                </a:cubicBezTo>
                <a:lnTo>
                  <a:pt x="634307" y="778395"/>
                </a:lnTo>
                <a:lnTo>
                  <a:pt x="641927" y="769774"/>
                </a:lnTo>
                <a:lnTo>
                  <a:pt x="647931" y="764309"/>
                </a:lnTo>
                <a:lnTo>
                  <a:pt x="649855" y="760538"/>
                </a:lnTo>
                <a:lnTo>
                  <a:pt x="652010" y="752379"/>
                </a:lnTo>
                <a:cubicBezTo>
                  <a:pt x="652087" y="752148"/>
                  <a:pt x="652164" y="751994"/>
                  <a:pt x="652241" y="751763"/>
                </a:cubicBezTo>
                <a:lnTo>
                  <a:pt x="657167" y="742450"/>
                </a:lnTo>
                <a:lnTo>
                  <a:pt x="655320" y="739217"/>
                </a:lnTo>
                <a:lnTo>
                  <a:pt x="646776" y="732213"/>
                </a:lnTo>
                <a:cubicBezTo>
                  <a:pt x="646545" y="731982"/>
                  <a:pt x="646315" y="731751"/>
                  <a:pt x="646161" y="731443"/>
                </a:cubicBezTo>
                <a:lnTo>
                  <a:pt x="642235" y="724670"/>
                </a:lnTo>
                <a:cubicBezTo>
                  <a:pt x="642158" y="724516"/>
                  <a:pt x="642081" y="724362"/>
                  <a:pt x="642004" y="724131"/>
                </a:cubicBezTo>
                <a:lnTo>
                  <a:pt x="640619" y="719898"/>
                </a:lnTo>
                <a:lnTo>
                  <a:pt x="640311" y="719051"/>
                </a:lnTo>
                <a:cubicBezTo>
                  <a:pt x="640234" y="718743"/>
                  <a:pt x="640157" y="718435"/>
                  <a:pt x="640157" y="718127"/>
                </a:cubicBezTo>
                <a:lnTo>
                  <a:pt x="640157" y="712509"/>
                </a:lnTo>
                <a:lnTo>
                  <a:pt x="641927" y="703503"/>
                </a:lnTo>
                <a:cubicBezTo>
                  <a:pt x="642004" y="703272"/>
                  <a:pt x="642004" y="703118"/>
                  <a:pt x="642081" y="702887"/>
                </a:cubicBezTo>
                <a:lnTo>
                  <a:pt x="644313" y="697807"/>
                </a:lnTo>
                <a:cubicBezTo>
                  <a:pt x="644390" y="697576"/>
                  <a:pt x="644544" y="697346"/>
                  <a:pt x="644698" y="697115"/>
                </a:cubicBezTo>
                <a:lnTo>
                  <a:pt x="646776" y="694652"/>
                </a:lnTo>
                <a:lnTo>
                  <a:pt x="645776" y="682336"/>
                </a:lnTo>
                <a:lnTo>
                  <a:pt x="645776" y="682336"/>
                </a:lnTo>
                <a:lnTo>
                  <a:pt x="645776" y="682336"/>
                </a:lnTo>
                <a:cubicBezTo>
                  <a:pt x="645699" y="681567"/>
                  <a:pt x="645930" y="680874"/>
                  <a:pt x="646392" y="680335"/>
                </a:cubicBezTo>
                <a:lnTo>
                  <a:pt x="649239" y="676949"/>
                </a:lnTo>
                <a:lnTo>
                  <a:pt x="670483" y="647854"/>
                </a:lnTo>
                <a:lnTo>
                  <a:pt x="676794" y="640388"/>
                </a:lnTo>
                <a:lnTo>
                  <a:pt x="682644" y="635077"/>
                </a:lnTo>
                <a:cubicBezTo>
                  <a:pt x="682875" y="634923"/>
                  <a:pt x="683029" y="634769"/>
                  <a:pt x="683260" y="634615"/>
                </a:cubicBezTo>
                <a:lnTo>
                  <a:pt x="687416" y="632537"/>
                </a:lnTo>
                <a:lnTo>
                  <a:pt x="695575" y="625456"/>
                </a:lnTo>
                <a:cubicBezTo>
                  <a:pt x="695960" y="625071"/>
                  <a:pt x="696499" y="624917"/>
                  <a:pt x="696960" y="624840"/>
                </a:cubicBezTo>
                <a:cubicBezTo>
                  <a:pt x="697499" y="624763"/>
                  <a:pt x="698038" y="624840"/>
                  <a:pt x="698500" y="625071"/>
                </a:cubicBezTo>
                <a:lnTo>
                  <a:pt x="706351" y="628458"/>
                </a:lnTo>
                <a:cubicBezTo>
                  <a:pt x="706736" y="628612"/>
                  <a:pt x="707121" y="628919"/>
                  <a:pt x="707428" y="629227"/>
                </a:cubicBezTo>
                <a:lnTo>
                  <a:pt x="710276" y="632614"/>
                </a:lnTo>
                <a:lnTo>
                  <a:pt x="719205" y="646007"/>
                </a:lnTo>
                <a:lnTo>
                  <a:pt x="726132" y="651318"/>
                </a:lnTo>
                <a:cubicBezTo>
                  <a:pt x="726363" y="651472"/>
                  <a:pt x="726517" y="651626"/>
                  <a:pt x="726671" y="651856"/>
                </a:cubicBezTo>
                <a:lnTo>
                  <a:pt x="736600" y="664941"/>
                </a:lnTo>
                <a:lnTo>
                  <a:pt x="741449" y="665326"/>
                </a:lnTo>
                <a:lnTo>
                  <a:pt x="762462" y="646468"/>
                </a:lnTo>
                <a:cubicBezTo>
                  <a:pt x="762616" y="646315"/>
                  <a:pt x="762770" y="646238"/>
                  <a:pt x="762924" y="646084"/>
                </a:cubicBezTo>
                <a:lnTo>
                  <a:pt x="778010" y="637463"/>
                </a:lnTo>
                <a:lnTo>
                  <a:pt x="791095" y="615604"/>
                </a:lnTo>
                <a:cubicBezTo>
                  <a:pt x="791172" y="615450"/>
                  <a:pt x="791325" y="615296"/>
                  <a:pt x="791402" y="615142"/>
                </a:cubicBezTo>
                <a:lnTo>
                  <a:pt x="841972" y="560032"/>
                </a:lnTo>
                <a:cubicBezTo>
                  <a:pt x="842203" y="559801"/>
                  <a:pt x="842510" y="559570"/>
                  <a:pt x="842818" y="559416"/>
                </a:cubicBezTo>
                <a:lnTo>
                  <a:pt x="847359" y="557184"/>
                </a:lnTo>
                <a:cubicBezTo>
                  <a:pt x="847744" y="556953"/>
                  <a:pt x="848206" y="556876"/>
                  <a:pt x="848591" y="556876"/>
                </a:cubicBezTo>
                <a:lnTo>
                  <a:pt x="852516" y="556876"/>
                </a:lnTo>
                <a:lnTo>
                  <a:pt x="852516" y="556876"/>
                </a:lnTo>
                <a:cubicBezTo>
                  <a:pt x="852824" y="556876"/>
                  <a:pt x="853055" y="557030"/>
                  <a:pt x="853363" y="557184"/>
                </a:cubicBezTo>
                <a:cubicBezTo>
                  <a:pt x="853671" y="557261"/>
                  <a:pt x="853979" y="557261"/>
                  <a:pt x="854210" y="557491"/>
                </a:cubicBezTo>
                <a:lnTo>
                  <a:pt x="854210" y="557491"/>
                </a:lnTo>
                <a:cubicBezTo>
                  <a:pt x="854210" y="557491"/>
                  <a:pt x="854210" y="557491"/>
                  <a:pt x="854210" y="557491"/>
                </a:cubicBezTo>
                <a:lnTo>
                  <a:pt x="855133" y="558184"/>
                </a:lnTo>
                <a:lnTo>
                  <a:pt x="856519" y="559185"/>
                </a:lnTo>
                <a:cubicBezTo>
                  <a:pt x="856750" y="559416"/>
                  <a:pt x="856981" y="559647"/>
                  <a:pt x="857134" y="559878"/>
                </a:cubicBezTo>
                <a:lnTo>
                  <a:pt x="859367" y="563264"/>
                </a:lnTo>
                <a:lnTo>
                  <a:pt x="862676" y="569345"/>
                </a:lnTo>
                <a:lnTo>
                  <a:pt x="865216" y="571885"/>
                </a:lnTo>
                <a:lnTo>
                  <a:pt x="877301" y="580736"/>
                </a:lnTo>
                <a:lnTo>
                  <a:pt x="878763" y="580967"/>
                </a:lnTo>
                <a:lnTo>
                  <a:pt x="879764" y="580121"/>
                </a:lnTo>
                <a:lnTo>
                  <a:pt x="884613" y="554721"/>
                </a:lnTo>
                <a:cubicBezTo>
                  <a:pt x="884690" y="554490"/>
                  <a:pt x="884767" y="554259"/>
                  <a:pt x="884844" y="554028"/>
                </a:cubicBezTo>
                <a:lnTo>
                  <a:pt x="888230" y="546716"/>
                </a:lnTo>
                <a:cubicBezTo>
                  <a:pt x="888384" y="546331"/>
                  <a:pt x="888615" y="546023"/>
                  <a:pt x="888923" y="545792"/>
                </a:cubicBezTo>
                <a:lnTo>
                  <a:pt x="893387" y="541790"/>
                </a:lnTo>
                <a:lnTo>
                  <a:pt x="896004" y="533015"/>
                </a:lnTo>
                <a:lnTo>
                  <a:pt x="897621" y="526396"/>
                </a:lnTo>
                <a:lnTo>
                  <a:pt x="898621" y="523933"/>
                </a:lnTo>
                <a:lnTo>
                  <a:pt x="899391" y="522009"/>
                </a:lnTo>
                <a:cubicBezTo>
                  <a:pt x="899545" y="521701"/>
                  <a:pt x="899699" y="521393"/>
                  <a:pt x="900007" y="521162"/>
                </a:cubicBezTo>
                <a:lnTo>
                  <a:pt x="902854" y="518314"/>
                </a:lnTo>
                <a:cubicBezTo>
                  <a:pt x="903085" y="518006"/>
                  <a:pt x="903470" y="517852"/>
                  <a:pt x="903778" y="517698"/>
                </a:cubicBezTo>
                <a:lnTo>
                  <a:pt x="906087" y="516775"/>
                </a:lnTo>
                <a:lnTo>
                  <a:pt x="908858" y="514235"/>
                </a:lnTo>
                <a:lnTo>
                  <a:pt x="902393" y="509001"/>
                </a:lnTo>
                <a:cubicBezTo>
                  <a:pt x="902162" y="508847"/>
                  <a:pt x="902008" y="508616"/>
                  <a:pt x="901854" y="508385"/>
                </a:cubicBezTo>
                <a:lnTo>
                  <a:pt x="893695" y="496455"/>
                </a:lnTo>
                <a:lnTo>
                  <a:pt x="886229" y="491144"/>
                </a:lnTo>
                <a:cubicBezTo>
                  <a:pt x="885767" y="490759"/>
                  <a:pt x="885382" y="490297"/>
                  <a:pt x="885151" y="489681"/>
                </a:cubicBezTo>
                <a:lnTo>
                  <a:pt x="882612" y="481522"/>
                </a:lnTo>
                <a:lnTo>
                  <a:pt x="868141" y="470824"/>
                </a:lnTo>
                <a:lnTo>
                  <a:pt x="832504" y="451889"/>
                </a:lnTo>
                <a:cubicBezTo>
                  <a:pt x="831581" y="451427"/>
                  <a:pt x="831042" y="450427"/>
                  <a:pt x="831042" y="449426"/>
                </a:cubicBezTo>
                <a:lnTo>
                  <a:pt x="831042" y="441575"/>
                </a:lnTo>
                <a:cubicBezTo>
                  <a:pt x="831042" y="440959"/>
                  <a:pt x="831273" y="440344"/>
                  <a:pt x="831657" y="439805"/>
                </a:cubicBezTo>
                <a:lnTo>
                  <a:pt x="833890" y="436957"/>
                </a:lnTo>
                <a:lnTo>
                  <a:pt x="837507" y="433340"/>
                </a:lnTo>
                <a:cubicBezTo>
                  <a:pt x="837815" y="433032"/>
                  <a:pt x="838123" y="432801"/>
                  <a:pt x="838508" y="432724"/>
                </a:cubicBezTo>
                <a:lnTo>
                  <a:pt x="844665" y="430491"/>
                </a:lnTo>
                <a:lnTo>
                  <a:pt x="852286" y="428952"/>
                </a:lnTo>
                <a:lnTo>
                  <a:pt x="853132" y="427490"/>
                </a:lnTo>
                <a:lnTo>
                  <a:pt x="861445" y="399704"/>
                </a:lnTo>
                <a:lnTo>
                  <a:pt x="864755" y="380923"/>
                </a:lnTo>
                <a:cubicBezTo>
                  <a:pt x="864831" y="380692"/>
                  <a:pt x="864908" y="380384"/>
                  <a:pt x="864985" y="380153"/>
                </a:cubicBezTo>
                <a:lnTo>
                  <a:pt x="869835" y="370455"/>
                </a:lnTo>
                <a:lnTo>
                  <a:pt x="870681" y="364913"/>
                </a:lnTo>
                <a:lnTo>
                  <a:pt x="860367" y="354138"/>
                </a:lnTo>
                <a:cubicBezTo>
                  <a:pt x="860213" y="353907"/>
                  <a:pt x="859982" y="353676"/>
                  <a:pt x="859905" y="353445"/>
                </a:cubicBezTo>
                <a:lnTo>
                  <a:pt x="857673" y="348981"/>
                </a:lnTo>
                <a:lnTo>
                  <a:pt x="855826" y="343516"/>
                </a:lnTo>
                <a:lnTo>
                  <a:pt x="853671" y="338744"/>
                </a:lnTo>
                <a:lnTo>
                  <a:pt x="851439" y="329892"/>
                </a:lnTo>
                <a:lnTo>
                  <a:pt x="849976" y="328045"/>
                </a:lnTo>
                <a:lnTo>
                  <a:pt x="844896" y="325505"/>
                </a:lnTo>
                <a:cubicBezTo>
                  <a:pt x="844281" y="325197"/>
                  <a:pt x="843819" y="324658"/>
                  <a:pt x="843511" y="324042"/>
                </a:cubicBezTo>
                <a:lnTo>
                  <a:pt x="842356" y="321195"/>
                </a:lnTo>
                <a:cubicBezTo>
                  <a:pt x="842203" y="320733"/>
                  <a:pt x="842125" y="320271"/>
                  <a:pt x="842203" y="319732"/>
                </a:cubicBezTo>
                <a:lnTo>
                  <a:pt x="842203" y="319732"/>
                </a:lnTo>
                <a:lnTo>
                  <a:pt x="842203" y="319732"/>
                </a:lnTo>
                <a:lnTo>
                  <a:pt x="842279" y="319193"/>
                </a:lnTo>
                <a:lnTo>
                  <a:pt x="842741" y="315807"/>
                </a:lnTo>
                <a:lnTo>
                  <a:pt x="850130" y="291177"/>
                </a:lnTo>
                <a:cubicBezTo>
                  <a:pt x="850207" y="290946"/>
                  <a:pt x="850284" y="290714"/>
                  <a:pt x="850438" y="290484"/>
                </a:cubicBezTo>
                <a:lnTo>
                  <a:pt x="866217" y="265161"/>
                </a:lnTo>
                <a:cubicBezTo>
                  <a:pt x="866448" y="264776"/>
                  <a:pt x="866833" y="264391"/>
                  <a:pt x="867294" y="264160"/>
                </a:cubicBezTo>
                <a:lnTo>
                  <a:pt x="879379" y="257541"/>
                </a:lnTo>
                <a:lnTo>
                  <a:pt x="888692" y="249305"/>
                </a:lnTo>
                <a:lnTo>
                  <a:pt x="891155" y="241454"/>
                </a:lnTo>
                <a:lnTo>
                  <a:pt x="891155" y="236836"/>
                </a:lnTo>
                <a:cubicBezTo>
                  <a:pt x="891155" y="236374"/>
                  <a:pt x="891309" y="235835"/>
                  <a:pt x="891540" y="235450"/>
                </a:cubicBezTo>
                <a:lnTo>
                  <a:pt x="893772" y="231525"/>
                </a:lnTo>
                <a:cubicBezTo>
                  <a:pt x="893926" y="231294"/>
                  <a:pt x="894080" y="231140"/>
                  <a:pt x="894234" y="230909"/>
                </a:cubicBezTo>
                <a:lnTo>
                  <a:pt x="897621" y="227522"/>
                </a:lnTo>
                <a:lnTo>
                  <a:pt x="901392" y="224905"/>
                </a:lnTo>
                <a:cubicBezTo>
                  <a:pt x="902008" y="224521"/>
                  <a:pt x="902701" y="224367"/>
                  <a:pt x="903393" y="224444"/>
                </a:cubicBezTo>
                <a:lnTo>
                  <a:pt x="906780" y="224983"/>
                </a:lnTo>
                <a:cubicBezTo>
                  <a:pt x="907319" y="225059"/>
                  <a:pt x="907781" y="225290"/>
                  <a:pt x="908165" y="225598"/>
                </a:cubicBezTo>
                <a:lnTo>
                  <a:pt x="911475" y="228446"/>
                </a:lnTo>
                <a:lnTo>
                  <a:pt x="912861" y="228677"/>
                </a:lnTo>
                <a:lnTo>
                  <a:pt x="914708" y="227214"/>
                </a:lnTo>
                <a:lnTo>
                  <a:pt x="918402" y="223520"/>
                </a:lnTo>
                <a:lnTo>
                  <a:pt x="921404" y="218902"/>
                </a:lnTo>
                <a:cubicBezTo>
                  <a:pt x="921558" y="218671"/>
                  <a:pt x="921712" y="218440"/>
                  <a:pt x="921943" y="218286"/>
                </a:cubicBezTo>
                <a:lnTo>
                  <a:pt x="925330" y="215438"/>
                </a:lnTo>
                <a:cubicBezTo>
                  <a:pt x="925638" y="215130"/>
                  <a:pt x="926022" y="214976"/>
                  <a:pt x="926484" y="214900"/>
                </a:cubicBezTo>
                <a:lnTo>
                  <a:pt x="931025" y="213745"/>
                </a:lnTo>
                <a:lnTo>
                  <a:pt x="936028" y="213129"/>
                </a:lnTo>
                <a:lnTo>
                  <a:pt x="941724" y="210743"/>
                </a:lnTo>
                <a:lnTo>
                  <a:pt x="945804" y="205663"/>
                </a:lnTo>
                <a:lnTo>
                  <a:pt x="948805" y="200660"/>
                </a:lnTo>
                <a:lnTo>
                  <a:pt x="952654" y="187498"/>
                </a:lnTo>
                <a:lnTo>
                  <a:pt x="961582" y="115916"/>
                </a:lnTo>
                <a:cubicBezTo>
                  <a:pt x="961582" y="115685"/>
                  <a:pt x="961659" y="115455"/>
                  <a:pt x="961813" y="115147"/>
                </a:cubicBezTo>
                <a:lnTo>
                  <a:pt x="964661" y="108373"/>
                </a:lnTo>
                <a:cubicBezTo>
                  <a:pt x="964892" y="107758"/>
                  <a:pt x="965431" y="107219"/>
                  <a:pt x="966047" y="106911"/>
                </a:cubicBezTo>
                <a:lnTo>
                  <a:pt x="973898" y="103293"/>
                </a:lnTo>
                <a:lnTo>
                  <a:pt x="980440" y="94750"/>
                </a:lnTo>
                <a:lnTo>
                  <a:pt x="984827" y="78971"/>
                </a:lnTo>
                <a:cubicBezTo>
                  <a:pt x="984904" y="78740"/>
                  <a:pt x="984981" y="78509"/>
                  <a:pt x="985058" y="78355"/>
                </a:cubicBezTo>
                <a:lnTo>
                  <a:pt x="992909" y="64270"/>
                </a:lnTo>
                <a:lnTo>
                  <a:pt x="1006764" y="28094"/>
                </a:lnTo>
                <a:lnTo>
                  <a:pt x="1010843" y="19935"/>
                </a:lnTo>
                <a:lnTo>
                  <a:pt x="1013152" y="12546"/>
                </a:lnTo>
                <a:lnTo>
                  <a:pt x="1005147" y="10545"/>
                </a:lnTo>
                <a:lnTo>
                  <a:pt x="990292" y="10545"/>
                </a:lnTo>
                <a:cubicBezTo>
                  <a:pt x="990754" y="10083"/>
                  <a:pt x="990292" y="9929"/>
                  <a:pt x="989907" y="9775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7" name="Forma libre: forma 91">
            <a:extLst>
              <a:ext uri="{FF2B5EF4-FFF2-40B4-BE49-F238E27FC236}">
                <a16:creationId xmlns:a16="http://schemas.microsoft.com/office/drawing/2014/main" id="{661A0595-6FCC-DFE8-BAF4-D590FB27C6A8}"/>
              </a:ext>
            </a:extLst>
          </p:cNvPr>
          <p:cNvSpPr/>
          <p:nvPr/>
        </p:nvSpPr>
        <p:spPr>
          <a:xfrm>
            <a:off x="8734945" y="2688064"/>
            <a:ext cx="525701" cy="613998"/>
          </a:xfrm>
          <a:custGeom>
            <a:avLst/>
            <a:gdLst>
              <a:gd name="connsiteX0" fmla="*/ 93056 w 684645"/>
              <a:gd name="connsiteY0" fmla="*/ 55033 h 799638"/>
              <a:gd name="connsiteX1" fmla="*/ 90362 w 684645"/>
              <a:gd name="connsiteY1" fmla="*/ 59190 h 799638"/>
              <a:gd name="connsiteX2" fmla="*/ 91440 w 684645"/>
              <a:gd name="connsiteY2" fmla="*/ 59574 h 799638"/>
              <a:gd name="connsiteX3" fmla="*/ 93133 w 684645"/>
              <a:gd name="connsiteY3" fmla="*/ 61114 h 799638"/>
              <a:gd name="connsiteX4" fmla="*/ 95366 w 684645"/>
              <a:gd name="connsiteY4" fmla="*/ 66194 h 799638"/>
              <a:gd name="connsiteX5" fmla="*/ 95519 w 684645"/>
              <a:gd name="connsiteY5" fmla="*/ 67964 h 799638"/>
              <a:gd name="connsiteX6" fmla="*/ 93287 w 684645"/>
              <a:gd name="connsiteY6" fmla="*/ 78124 h 799638"/>
              <a:gd name="connsiteX7" fmla="*/ 87592 w 684645"/>
              <a:gd name="connsiteY7" fmla="*/ 91979 h 799638"/>
              <a:gd name="connsiteX8" fmla="*/ 90747 w 684645"/>
              <a:gd name="connsiteY8" fmla="*/ 92825 h 799638"/>
              <a:gd name="connsiteX9" fmla="*/ 92441 w 684645"/>
              <a:gd name="connsiteY9" fmla="*/ 94057 h 799638"/>
              <a:gd name="connsiteX10" fmla="*/ 94134 w 684645"/>
              <a:gd name="connsiteY10" fmla="*/ 96905 h 799638"/>
              <a:gd name="connsiteX11" fmla="*/ 93518 w 684645"/>
              <a:gd name="connsiteY11" fmla="*/ 100522 h 799638"/>
              <a:gd name="connsiteX12" fmla="*/ 90670 w 684645"/>
              <a:gd name="connsiteY12" fmla="*/ 102755 h 799638"/>
              <a:gd name="connsiteX13" fmla="*/ 89439 w 684645"/>
              <a:gd name="connsiteY13" fmla="*/ 103293 h 799638"/>
              <a:gd name="connsiteX14" fmla="*/ 83281 w 684645"/>
              <a:gd name="connsiteY14" fmla="*/ 104448 h 799638"/>
              <a:gd name="connsiteX15" fmla="*/ 79972 w 684645"/>
              <a:gd name="connsiteY15" fmla="*/ 105602 h 799638"/>
              <a:gd name="connsiteX16" fmla="*/ 79741 w 684645"/>
              <a:gd name="connsiteY16" fmla="*/ 106295 h 799638"/>
              <a:gd name="connsiteX17" fmla="*/ 81203 w 684645"/>
              <a:gd name="connsiteY17" fmla="*/ 108373 h 799638"/>
              <a:gd name="connsiteX18" fmla="*/ 84898 w 684645"/>
              <a:gd name="connsiteY18" fmla="*/ 109759 h 799638"/>
              <a:gd name="connsiteX19" fmla="*/ 86514 w 684645"/>
              <a:gd name="connsiteY19" fmla="*/ 111221 h 799638"/>
              <a:gd name="connsiteX20" fmla="*/ 86591 w 684645"/>
              <a:gd name="connsiteY20" fmla="*/ 113376 h 799638"/>
              <a:gd name="connsiteX21" fmla="*/ 84513 w 684645"/>
              <a:gd name="connsiteY21" fmla="*/ 118610 h 799638"/>
              <a:gd name="connsiteX22" fmla="*/ 84051 w 684645"/>
              <a:gd name="connsiteY22" fmla="*/ 124614 h 799638"/>
              <a:gd name="connsiteX23" fmla="*/ 85128 w 684645"/>
              <a:gd name="connsiteY23" fmla="*/ 131618 h 799638"/>
              <a:gd name="connsiteX24" fmla="*/ 86745 w 684645"/>
              <a:gd name="connsiteY24" fmla="*/ 136852 h 799638"/>
              <a:gd name="connsiteX25" fmla="*/ 86514 w 684645"/>
              <a:gd name="connsiteY25" fmla="*/ 139084 h 799638"/>
              <a:gd name="connsiteX26" fmla="*/ 84667 w 684645"/>
              <a:gd name="connsiteY26" fmla="*/ 140393 h 799638"/>
              <a:gd name="connsiteX27" fmla="*/ 80356 w 684645"/>
              <a:gd name="connsiteY27" fmla="*/ 141624 h 799638"/>
              <a:gd name="connsiteX28" fmla="*/ 82281 w 684645"/>
              <a:gd name="connsiteY28" fmla="*/ 148705 h 799638"/>
              <a:gd name="connsiteX29" fmla="*/ 81819 w 684645"/>
              <a:gd name="connsiteY29" fmla="*/ 151092 h 799638"/>
              <a:gd name="connsiteX30" fmla="*/ 80125 w 684645"/>
              <a:gd name="connsiteY30" fmla="*/ 153324 h 799638"/>
              <a:gd name="connsiteX31" fmla="*/ 79741 w 684645"/>
              <a:gd name="connsiteY31" fmla="*/ 153709 h 799638"/>
              <a:gd name="connsiteX32" fmla="*/ 75276 w 684645"/>
              <a:gd name="connsiteY32" fmla="*/ 157634 h 799638"/>
              <a:gd name="connsiteX33" fmla="*/ 72659 w 684645"/>
              <a:gd name="connsiteY33" fmla="*/ 166947 h 799638"/>
              <a:gd name="connsiteX34" fmla="*/ 72352 w 684645"/>
              <a:gd name="connsiteY34" fmla="*/ 167640 h 799638"/>
              <a:gd name="connsiteX35" fmla="*/ 65270 w 684645"/>
              <a:gd name="connsiteY35" fmla="*/ 179647 h 799638"/>
              <a:gd name="connsiteX36" fmla="*/ 63654 w 684645"/>
              <a:gd name="connsiteY36" fmla="*/ 187113 h 799638"/>
              <a:gd name="connsiteX37" fmla="*/ 63269 w 684645"/>
              <a:gd name="connsiteY37" fmla="*/ 188114 h 799638"/>
              <a:gd name="connsiteX38" fmla="*/ 62115 w 684645"/>
              <a:gd name="connsiteY38" fmla="*/ 189807 h 799638"/>
              <a:gd name="connsiteX39" fmla="*/ 61730 w 684645"/>
              <a:gd name="connsiteY39" fmla="*/ 190269 h 799638"/>
              <a:gd name="connsiteX40" fmla="*/ 53263 w 684645"/>
              <a:gd name="connsiteY40" fmla="*/ 198274 h 799638"/>
              <a:gd name="connsiteX41" fmla="*/ 53571 w 684645"/>
              <a:gd name="connsiteY41" fmla="*/ 200583 h 799638"/>
              <a:gd name="connsiteX42" fmla="*/ 55803 w 684645"/>
              <a:gd name="connsiteY42" fmla="*/ 208819 h 799638"/>
              <a:gd name="connsiteX43" fmla="*/ 55880 w 684645"/>
              <a:gd name="connsiteY43" fmla="*/ 209434 h 799638"/>
              <a:gd name="connsiteX44" fmla="*/ 58728 w 684645"/>
              <a:gd name="connsiteY44" fmla="*/ 270779 h 799638"/>
              <a:gd name="connsiteX45" fmla="*/ 58651 w 684645"/>
              <a:gd name="connsiteY45" fmla="*/ 271549 h 799638"/>
              <a:gd name="connsiteX46" fmla="*/ 53571 w 684645"/>
              <a:gd name="connsiteY46" fmla="*/ 294640 h 799638"/>
              <a:gd name="connsiteX47" fmla="*/ 53109 w 684645"/>
              <a:gd name="connsiteY47" fmla="*/ 301490 h 799638"/>
              <a:gd name="connsiteX48" fmla="*/ 54110 w 684645"/>
              <a:gd name="connsiteY48" fmla="*/ 304107 h 799638"/>
              <a:gd name="connsiteX49" fmla="*/ 54495 w 684645"/>
              <a:gd name="connsiteY49" fmla="*/ 305108 h 799638"/>
              <a:gd name="connsiteX50" fmla="*/ 59959 w 684645"/>
              <a:gd name="connsiteY50" fmla="*/ 313267 h 799638"/>
              <a:gd name="connsiteX51" fmla="*/ 60344 w 684645"/>
              <a:gd name="connsiteY51" fmla="*/ 314267 h 799638"/>
              <a:gd name="connsiteX52" fmla="*/ 60883 w 684645"/>
              <a:gd name="connsiteY52" fmla="*/ 317115 h 799638"/>
              <a:gd name="connsiteX53" fmla="*/ 60883 w 684645"/>
              <a:gd name="connsiteY53" fmla="*/ 317115 h 799638"/>
              <a:gd name="connsiteX54" fmla="*/ 60883 w 684645"/>
              <a:gd name="connsiteY54" fmla="*/ 317115 h 799638"/>
              <a:gd name="connsiteX55" fmla="*/ 60113 w 684645"/>
              <a:gd name="connsiteY55" fmla="*/ 319655 h 799638"/>
              <a:gd name="connsiteX56" fmla="*/ 58420 w 684645"/>
              <a:gd name="connsiteY56" fmla="*/ 321349 h 799638"/>
              <a:gd name="connsiteX57" fmla="*/ 57650 w 684645"/>
              <a:gd name="connsiteY57" fmla="*/ 321887 h 799638"/>
              <a:gd name="connsiteX58" fmla="*/ 49645 w 684645"/>
              <a:gd name="connsiteY58" fmla="*/ 325582 h 799638"/>
              <a:gd name="connsiteX59" fmla="*/ 48568 w 684645"/>
              <a:gd name="connsiteY59" fmla="*/ 326659 h 799638"/>
              <a:gd name="connsiteX60" fmla="*/ 48568 w 684645"/>
              <a:gd name="connsiteY60" fmla="*/ 327814 h 799638"/>
              <a:gd name="connsiteX61" fmla="*/ 49492 w 684645"/>
              <a:gd name="connsiteY61" fmla="*/ 330354 h 799638"/>
              <a:gd name="connsiteX62" fmla="*/ 52955 w 684645"/>
              <a:gd name="connsiteY62" fmla="*/ 340283 h 799638"/>
              <a:gd name="connsiteX63" fmla="*/ 53109 w 684645"/>
              <a:gd name="connsiteY63" fmla="*/ 341207 h 799638"/>
              <a:gd name="connsiteX64" fmla="*/ 53109 w 684645"/>
              <a:gd name="connsiteY64" fmla="*/ 345132 h 799638"/>
              <a:gd name="connsiteX65" fmla="*/ 52955 w 684645"/>
              <a:gd name="connsiteY65" fmla="*/ 345979 h 799638"/>
              <a:gd name="connsiteX66" fmla="*/ 51570 w 684645"/>
              <a:gd name="connsiteY66" fmla="*/ 350520 h 799638"/>
              <a:gd name="connsiteX67" fmla="*/ 52724 w 684645"/>
              <a:gd name="connsiteY67" fmla="*/ 352906 h 799638"/>
              <a:gd name="connsiteX68" fmla="*/ 52801 w 684645"/>
              <a:gd name="connsiteY68" fmla="*/ 355369 h 799638"/>
              <a:gd name="connsiteX69" fmla="*/ 50954 w 684645"/>
              <a:gd name="connsiteY69" fmla="*/ 356908 h 799638"/>
              <a:gd name="connsiteX70" fmla="*/ 47644 w 684645"/>
              <a:gd name="connsiteY70" fmla="*/ 357755 h 799638"/>
              <a:gd name="connsiteX71" fmla="*/ 46182 w 684645"/>
              <a:gd name="connsiteY71" fmla="*/ 360295 h 799638"/>
              <a:gd name="connsiteX72" fmla="*/ 45258 w 684645"/>
              <a:gd name="connsiteY72" fmla="*/ 364067 h 799638"/>
              <a:gd name="connsiteX73" fmla="*/ 45258 w 684645"/>
              <a:gd name="connsiteY73" fmla="*/ 369378 h 799638"/>
              <a:gd name="connsiteX74" fmla="*/ 48568 w 684645"/>
              <a:gd name="connsiteY74" fmla="*/ 387465 h 799638"/>
              <a:gd name="connsiteX75" fmla="*/ 48568 w 684645"/>
              <a:gd name="connsiteY75" fmla="*/ 387465 h 799638"/>
              <a:gd name="connsiteX76" fmla="*/ 48568 w 684645"/>
              <a:gd name="connsiteY76" fmla="*/ 387465 h 799638"/>
              <a:gd name="connsiteX77" fmla="*/ 48491 w 684645"/>
              <a:gd name="connsiteY77" fmla="*/ 388851 h 799638"/>
              <a:gd name="connsiteX78" fmla="*/ 46798 w 684645"/>
              <a:gd name="connsiteY78" fmla="*/ 393931 h 799638"/>
              <a:gd name="connsiteX79" fmla="*/ 46105 w 684645"/>
              <a:gd name="connsiteY79" fmla="*/ 395008 h 799638"/>
              <a:gd name="connsiteX80" fmla="*/ 41487 w 684645"/>
              <a:gd name="connsiteY80" fmla="*/ 399627 h 799638"/>
              <a:gd name="connsiteX81" fmla="*/ 38870 w 684645"/>
              <a:gd name="connsiteY81" fmla="*/ 407401 h 799638"/>
              <a:gd name="connsiteX82" fmla="*/ 37561 w 684645"/>
              <a:gd name="connsiteY82" fmla="*/ 408940 h 799638"/>
              <a:gd name="connsiteX83" fmla="*/ 33636 w 684645"/>
              <a:gd name="connsiteY83" fmla="*/ 411172 h 799638"/>
              <a:gd name="connsiteX84" fmla="*/ 32943 w 684645"/>
              <a:gd name="connsiteY84" fmla="*/ 411480 h 799638"/>
              <a:gd name="connsiteX85" fmla="*/ 28864 w 684645"/>
              <a:gd name="connsiteY85" fmla="*/ 412481 h 799638"/>
              <a:gd name="connsiteX86" fmla="*/ 25400 w 684645"/>
              <a:gd name="connsiteY86" fmla="*/ 414636 h 799638"/>
              <a:gd name="connsiteX87" fmla="*/ 23861 w 684645"/>
              <a:gd name="connsiteY87" fmla="*/ 417637 h 799638"/>
              <a:gd name="connsiteX88" fmla="*/ 24246 w 684645"/>
              <a:gd name="connsiteY88" fmla="*/ 420562 h 799638"/>
              <a:gd name="connsiteX89" fmla="*/ 29479 w 684645"/>
              <a:gd name="connsiteY89" fmla="*/ 427875 h 799638"/>
              <a:gd name="connsiteX90" fmla="*/ 30018 w 684645"/>
              <a:gd name="connsiteY90" fmla="*/ 429799 h 799638"/>
              <a:gd name="connsiteX91" fmla="*/ 30018 w 684645"/>
              <a:gd name="connsiteY91" fmla="*/ 429799 h 799638"/>
              <a:gd name="connsiteX92" fmla="*/ 30018 w 684645"/>
              <a:gd name="connsiteY92" fmla="*/ 429799 h 799638"/>
              <a:gd name="connsiteX93" fmla="*/ 29479 w 684645"/>
              <a:gd name="connsiteY93" fmla="*/ 434340 h 799638"/>
              <a:gd name="connsiteX94" fmla="*/ 29787 w 684645"/>
              <a:gd name="connsiteY94" fmla="*/ 435572 h 799638"/>
              <a:gd name="connsiteX95" fmla="*/ 30634 w 684645"/>
              <a:gd name="connsiteY95" fmla="*/ 436649 h 799638"/>
              <a:gd name="connsiteX96" fmla="*/ 34867 w 684645"/>
              <a:gd name="connsiteY96" fmla="*/ 438035 h 799638"/>
              <a:gd name="connsiteX97" fmla="*/ 36561 w 684645"/>
              <a:gd name="connsiteY97" fmla="*/ 439651 h 799638"/>
              <a:gd name="connsiteX98" fmla="*/ 37715 w 684645"/>
              <a:gd name="connsiteY98" fmla="*/ 442499 h 799638"/>
              <a:gd name="connsiteX99" fmla="*/ 37946 w 684645"/>
              <a:gd name="connsiteY99" fmla="*/ 443499 h 799638"/>
              <a:gd name="connsiteX100" fmla="*/ 37792 w 684645"/>
              <a:gd name="connsiteY100" fmla="*/ 444500 h 799638"/>
              <a:gd name="connsiteX101" fmla="*/ 36099 w 684645"/>
              <a:gd name="connsiteY101" fmla="*/ 449041 h 799638"/>
              <a:gd name="connsiteX102" fmla="*/ 35637 w 684645"/>
              <a:gd name="connsiteY102" fmla="*/ 449811 h 799638"/>
              <a:gd name="connsiteX103" fmla="*/ 29479 w 684645"/>
              <a:gd name="connsiteY103" fmla="*/ 457662 h 799638"/>
              <a:gd name="connsiteX104" fmla="*/ 28094 w 684645"/>
              <a:gd name="connsiteY104" fmla="*/ 459894 h 799638"/>
              <a:gd name="connsiteX105" fmla="*/ 30788 w 684645"/>
              <a:gd name="connsiteY105" fmla="*/ 462280 h 799638"/>
              <a:gd name="connsiteX106" fmla="*/ 31481 w 684645"/>
              <a:gd name="connsiteY106" fmla="*/ 463127 h 799638"/>
              <a:gd name="connsiteX107" fmla="*/ 32635 w 684645"/>
              <a:gd name="connsiteY107" fmla="*/ 465359 h 799638"/>
              <a:gd name="connsiteX108" fmla="*/ 32943 w 684645"/>
              <a:gd name="connsiteY108" fmla="*/ 466513 h 799638"/>
              <a:gd name="connsiteX109" fmla="*/ 32712 w 684645"/>
              <a:gd name="connsiteY109" fmla="*/ 467745 h 799638"/>
              <a:gd name="connsiteX110" fmla="*/ 30942 w 684645"/>
              <a:gd name="connsiteY110" fmla="*/ 469284 h 799638"/>
              <a:gd name="connsiteX111" fmla="*/ 28017 w 684645"/>
              <a:gd name="connsiteY111" fmla="*/ 470131 h 799638"/>
              <a:gd name="connsiteX112" fmla="*/ 32250 w 684645"/>
              <a:gd name="connsiteY112" fmla="*/ 483755 h 799638"/>
              <a:gd name="connsiteX113" fmla="*/ 32404 w 684645"/>
              <a:gd name="connsiteY113" fmla="*/ 484601 h 799638"/>
              <a:gd name="connsiteX114" fmla="*/ 32404 w 684645"/>
              <a:gd name="connsiteY114" fmla="*/ 499764 h 799638"/>
              <a:gd name="connsiteX115" fmla="*/ 32327 w 684645"/>
              <a:gd name="connsiteY115" fmla="*/ 500457 h 799638"/>
              <a:gd name="connsiteX116" fmla="*/ 28402 w 684645"/>
              <a:gd name="connsiteY116" fmla="*/ 515081 h 799638"/>
              <a:gd name="connsiteX117" fmla="*/ 1386 w 684645"/>
              <a:gd name="connsiteY117" fmla="*/ 574810 h 799638"/>
              <a:gd name="connsiteX118" fmla="*/ 0 w 684645"/>
              <a:gd name="connsiteY118" fmla="*/ 584277 h 799638"/>
              <a:gd name="connsiteX119" fmla="*/ 2001 w 684645"/>
              <a:gd name="connsiteY119" fmla="*/ 586278 h 799638"/>
              <a:gd name="connsiteX120" fmla="*/ 8929 w 684645"/>
              <a:gd name="connsiteY120" fmla="*/ 585816 h 799638"/>
              <a:gd name="connsiteX121" fmla="*/ 9159 w 684645"/>
              <a:gd name="connsiteY121" fmla="*/ 585816 h 799638"/>
              <a:gd name="connsiteX122" fmla="*/ 19319 w 684645"/>
              <a:gd name="connsiteY122" fmla="*/ 583122 h 799638"/>
              <a:gd name="connsiteX123" fmla="*/ 28248 w 684645"/>
              <a:gd name="connsiteY123" fmla="*/ 582507 h 799638"/>
              <a:gd name="connsiteX124" fmla="*/ 36945 w 684645"/>
              <a:gd name="connsiteY124" fmla="*/ 580890 h 799638"/>
              <a:gd name="connsiteX125" fmla="*/ 39101 w 684645"/>
              <a:gd name="connsiteY125" fmla="*/ 581352 h 799638"/>
              <a:gd name="connsiteX126" fmla="*/ 40255 w 684645"/>
              <a:gd name="connsiteY126" fmla="*/ 583276 h 799638"/>
              <a:gd name="connsiteX127" fmla="*/ 40640 w 684645"/>
              <a:gd name="connsiteY127" fmla="*/ 586355 h 799638"/>
              <a:gd name="connsiteX128" fmla="*/ 50030 w 684645"/>
              <a:gd name="connsiteY128" fmla="*/ 591281 h 799638"/>
              <a:gd name="connsiteX129" fmla="*/ 51339 w 684645"/>
              <a:gd name="connsiteY129" fmla="*/ 592744 h 799638"/>
              <a:gd name="connsiteX130" fmla="*/ 52570 w 684645"/>
              <a:gd name="connsiteY130" fmla="*/ 595822 h 799638"/>
              <a:gd name="connsiteX131" fmla="*/ 56188 w 684645"/>
              <a:gd name="connsiteY131" fmla="*/ 594514 h 799638"/>
              <a:gd name="connsiteX132" fmla="*/ 59036 w 684645"/>
              <a:gd name="connsiteY132" fmla="*/ 595053 h 799638"/>
              <a:gd name="connsiteX133" fmla="*/ 71043 w 684645"/>
              <a:gd name="connsiteY133" fmla="*/ 605905 h 799638"/>
              <a:gd name="connsiteX134" fmla="*/ 77970 w 684645"/>
              <a:gd name="connsiteY134" fmla="*/ 608214 h 799638"/>
              <a:gd name="connsiteX135" fmla="*/ 81126 w 684645"/>
              <a:gd name="connsiteY135" fmla="*/ 607291 h 799638"/>
              <a:gd name="connsiteX136" fmla="*/ 81203 w 684645"/>
              <a:gd name="connsiteY136" fmla="*/ 607291 h 799638"/>
              <a:gd name="connsiteX137" fmla="*/ 82896 w 684645"/>
              <a:gd name="connsiteY137" fmla="*/ 607368 h 799638"/>
              <a:gd name="connsiteX138" fmla="*/ 82896 w 684645"/>
              <a:gd name="connsiteY138" fmla="*/ 607368 h 799638"/>
              <a:gd name="connsiteX139" fmla="*/ 86360 w 684645"/>
              <a:gd name="connsiteY139" fmla="*/ 608676 h 799638"/>
              <a:gd name="connsiteX140" fmla="*/ 88592 w 684645"/>
              <a:gd name="connsiteY140" fmla="*/ 607753 h 799638"/>
              <a:gd name="connsiteX141" fmla="*/ 94134 w 684645"/>
              <a:gd name="connsiteY141" fmla="*/ 600210 h 799638"/>
              <a:gd name="connsiteX142" fmla="*/ 96289 w 684645"/>
              <a:gd name="connsiteY142" fmla="*/ 594899 h 799638"/>
              <a:gd name="connsiteX143" fmla="*/ 96905 w 684645"/>
              <a:gd name="connsiteY143" fmla="*/ 593975 h 799638"/>
              <a:gd name="connsiteX144" fmla="*/ 99137 w 684645"/>
              <a:gd name="connsiteY144" fmla="*/ 591743 h 799638"/>
              <a:gd name="connsiteX145" fmla="*/ 99676 w 684645"/>
              <a:gd name="connsiteY145" fmla="*/ 591358 h 799638"/>
              <a:gd name="connsiteX146" fmla="*/ 102524 w 684645"/>
              <a:gd name="connsiteY146" fmla="*/ 589665 h 799638"/>
              <a:gd name="connsiteX147" fmla="*/ 113069 w 684645"/>
              <a:gd name="connsiteY147" fmla="*/ 585508 h 799638"/>
              <a:gd name="connsiteX148" fmla="*/ 119226 w 684645"/>
              <a:gd name="connsiteY148" fmla="*/ 584354 h 799638"/>
              <a:gd name="connsiteX149" fmla="*/ 119842 w 684645"/>
              <a:gd name="connsiteY149" fmla="*/ 584277 h 799638"/>
              <a:gd name="connsiteX150" fmla="*/ 119842 w 684645"/>
              <a:gd name="connsiteY150" fmla="*/ 584277 h 799638"/>
              <a:gd name="connsiteX151" fmla="*/ 121766 w 684645"/>
              <a:gd name="connsiteY151" fmla="*/ 584585 h 799638"/>
              <a:gd name="connsiteX152" fmla="*/ 125692 w 684645"/>
              <a:gd name="connsiteY152" fmla="*/ 586817 h 799638"/>
              <a:gd name="connsiteX153" fmla="*/ 126307 w 684645"/>
              <a:gd name="connsiteY153" fmla="*/ 587279 h 799638"/>
              <a:gd name="connsiteX154" fmla="*/ 131387 w 684645"/>
              <a:gd name="connsiteY154" fmla="*/ 592359 h 799638"/>
              <a:gd name="connsiteX155" fmla="*/ 137853 w 684645"/>
              <a:gd name="connsiteY155" fmla="*/ 597131 h 799638"/>
              <a:gd name="connsiteX156" fmla="*/ 138699 w 684645"/>
              <a:gd name="connsiteY156" fmla="*/ 598209 h 799638"/>
              <a:gd name="connsiteX157" fmla="*/ 147166 w 684645"/>
              <a:gd name="connsiteY157" fmla="*/ 616219 h 799638"/>
              <a:gd name="connsiteX158" fmla="*/ 149706 w 684645"/>
              <a:gd name="connsiteY158" fmla="*/ 619683 h 799638"/>
              <a:gd name="connsiteX159" fmla="*/ 150014 w 684645"/>
              <a:gd name="connsiteY159" fmla="*/ 620299 h 799638"/>
              <a:gd name="connsiteX160" fmla="*/ 151784 w 684645"/>
              <a:gd name="connsiteY160" fmla="*/ 624763 h 799638"/>
              <a:gd name="connsiteX161" fmla="*/ 152246 w 684645"/>
              <a:gd name="connsiteY161" fmla="*/ 625917 h 799638"/>
              <a:gd name="connsiteX162" fmla="*/ 152400 w 684645"/>
              <a:gd name="connsiteY162" fmla="*/ 626610 h 799638"/>
              <a:gd name="connsiteX163" fmla="*/ 152400 w 684645"/>
              <a:gd name="connsiteY163" fmla="*/ 626610 h 799638"/>
              <a:gd name="connsiteX164" fmla="*/ 152400 w 684645"/>
              <a:gd name="connsiteY164" fmla="*/ 626610 h 799638"/>
              <a:gd name="connsiteX165" fmla="*/ 152400 w 684645"/>
              <a:gd name="connsiteY165" fmla="*/ 626610 h 799638"/>
              <a:gd name="connsiteX166" fmla="*/ 152708 w 684645"/>
              <a:gd name="connsiteY166" fmla="*/ 628842 h 799638"/>
              <a:gd name="connsiteX167" fmla="*/ 153016 w 684645"/>
              <a:gd name="connsiteY167" fmla="*/ 631075 h 799638"/>
              <a:gd name="connsiteX168" fmla="*/ 154093 w 684645"/>
              <a:gd name="connsiteY168" fmla="*/ 635462 h 799638"/>
              <a:gd name="connsiteX169" fmla="*/ 155171 w 684645"/>
              <a:gd name="connsiteY169" fmla="*/ 639772 h 799638"/>
              <a:gd name="connsiteX170" fmla="*/ 155248 w 684645"/>
              <a:gd name="connsiteY170" fmla="*/ 640619 h 799638"/>
              <a:gd name="connsiteX171" fmla="*/ 154709 w 684645"/>
              <a:gd name="connsiteY171" fmla="*/ 649624 h 799638"/>
              <a:gd name="connsiteX172" fmla="*/ 154016 w 684645"/>
              <a:gd name="connsiteY172" fmla="*/ 651318 h 799638"/>
              <a:gd name="connsiteX173" fmla="*/ 142163 w 684645"/>
              <a:gd name="connsiteY173" fmla="*/ 664248 h 799638"/>
              <a:gd name="connsiteX174" fmla="*/ 139931 w 684645"/>
              <a:gd name="connsiteY174" fmla="*/ 667943 h 799638"/>
              <a:gd name="connsiteX175" fmla="*/ 138007 w 684645"/>
              <a:gd name="connsiteY175" fmla="*/ 676102 h 799638"/>
              <a:gd name="connsiteX176" fmla="*/ 140393 w 684645"/>
              <a:gd name="connsiteY176" fmla="*/ 681413 h 799638"/>
              <a:gd name="connsiteX177" fmla="*/ 140547 w 684645"/>
              <a:gd name="connsiteY177" fmla="*/ 683414 h 799638"/>
              <a:gd name="connsiteX178" fmla="*/ 136390 w 684645"/>
              <a:gd name="connsiteY178" fmla="*/ 696883 h 799638"/>
              <a:gd name="connsiteX179" fmla="*/ 143087 w 684645"/>
              <a:gd name="connsiteY179" fmla="*/ 708737 h 799638"/>
              <a:gd name="connsiteX180" fmla="*/ 143472 w 684645"/>
              <a:gd name="connsiteY180" fmla="*/ 709815 h 799638"/>
              <a:gd name="connsiteX181" fmla="*/ 144010 w 684645"/>
              <a:gd name="connsiteY181" fmla="*/ 714895 h 799638"/>
              <a:gd name="connsiteX182" fmla="*/ 143933 w 684645"/>
              <a:gd name="connsiteY182" fmla="*/ 715895 h 799638"/>
              <a:gd name="connsiteX183" fmla="*/ 142240 w 684645"/>
              <a:gd name="connsiteY183" fmla="*/ 722668 h 799638"/>
              <a:gd name="connsiteX184" fmla="*/ 138776 w 684645"/>
              <a:gd name="connsiteY184" fmla="*/ 732521 h 799638"/>
              <a:gd name="connsiteX185" fmla="*/ 128693 w 684645"/>
              <a:gd name="connsiteY185" fmla="*/ 751070 h 799638"/>
              <a:gd name="connsiteX186" fmla="*/ 123921 w 684645"/>
              <a:gd name="connsiteY186" fmla="*/ 776932 h 799638"/>
              <a:gd name="connsiteX187" fmla="*/ 135851 w 684645"/>
              <a:gd name="connsiteY187" fmla="*/ 791402 h 799638"/>
              <a:gd name="connsiteX188" fmla="*/ 146781 w 684645"/>
              <a:gd name="connsiteY188" fmla="*/ 799638 h 799638"/>
              <a:gd name="connsiteX189" fmla="*/ 172643 w 684645"/>
              <a:gd name="connsiteY189" fmla="*/ 763693 h 799638"/>
              <a:gd name="connsiteX190" fmla="*/ 182033 w 684645"/>
              <a:gd name="connsiteY190" fmla="*/ 746529 h 799638"/>
              <a:gd name="connsiteX191" fmla="*/ 191501 w 684645"/>
              <a:gd name="connsiteY191" fmla="*/ 724824 h 799638"/>
              <a:gd name="connsiteX192" fmla="*/ 193656 w 684645"/>
              <a:gd name="connsiteY192" fmla="*/ 717281 h 799638"/>
              <a:gd name="connsiteX193" fmla="*/ 194656 w 684645"/>
              <a:gd name="connsiteY193" fmla="*/ 711739 h 799638"/>
              <a:gd name="connsiteX194" fmla="*/ 194195 w 684645"/>
              <a:gd name="connsiteY194" fmla="*/ 705043 h 799638"/>
              <a:gd name="connsiteX195" fmla="*/ 194118 w 684645"/>
              <a:gd name="connsiteY195" fmla="*/ 704042 h 799638"/>
              <a:gd name="connsiteX196" fmla="*/ 192809 w 684645"/>
              <a:gd name="connsiteY196" fmla="*/ 699732 h 799638"/>
              <a:gd name="connsiteX197" fmla="*/ 191962 w 684645"/>
              <a:gd name="connsiteY197" fmla="*/ 697038 h 799638"/>
              <a:gd name="connsiteX198" fmla="*/ 191424 w 684645"/>
              <a:gd name="connsiteY198" fmla="*/ 692188 h 799638"/>
              <a:gd name="connsiteX199" fmla="*/ 191270 w 684645"/>
              <a:gd name="connsiteY199" fmla="*/ 690880 h 799638"/>
              <a:gd name="connsiteX200" fmla="*/ 191270 w 684645"/>
              <a:gd name="connsiteY200" fmla="*/ 686647 h 799638"/>
              <a:gd name="connsiteX201" fmla="*/ 190731 w 684645"/>
              <a:gd name="connsiteY201" fmla="*/ 678950 h 799638"/>
              <a:gd name="connsiteX202" fmla="*/ 190885 w 684645"/>
              <a:gd name="connsiteY202" fmla="*/ 677718 h 799638"/>
              <a:gd name="connsiteX203" fmla="*/ 202122 w 684645"/>
              <a:gd name="connsiteY203" fmla="*/ 647931 h 799638"/>
              <a:gd name="connsiteX204" fmla="*/ 202584 w 684645"/>
              <a:gd name="connsiteY204" fmla="*/ 647161 h 799638"/>
              <a:gd name="connsiteX205" fmla="*/ 204816 w 684645"/>
              <a:gd name="connsiteY205" fmla="*/ 644313 h 799638"/>
              <a:gd name="connsiteX206" fmla="*/ 205201 w 684645"/>
              <a:gd name="connsiteY206" fmla="*/ 643929 h 799638"/>
              <a:gd name="connsiteX207" fmla="*/ 208588 w 684645"/>
              <a:gd name="connsiteY207" fmla="*/ 641080 h 799638"/>
              <a:gd name="connsiteX208" fmla="*/ 212206 w 684645"/>
              <a:gd name="connsiteY208" fmla="*/ 641080 h 799638"/>
              <a:gd name="connsiteX209" fmla="*/ 219210 w 684645"/>
              <a:gd name="connsiteY209" fmla="*/ 647007 h 799638"/>
              <a:gd name="connsiteX210" fmla="*/ 219517 w 684645"/>
              <a:gd name="connsiteY210" fmla="*/ 647161 h 799638"/>
              <a:gd name="connsiteX211" fmla="*/ 222750 w 684645"/>
              <a:gd name="connsiteY211" fmla="*/ 648547 h 799638"/>
              <a:gd name="connsiteX212" fmla="*/ 230909 w 684645"/>
              <a:gd name="connsiteY212" fmla="*/ 650933 h 799638"/>
              <a:gd name="connsiteX213" fmla="*/ 231448 w 684645"/>
              <a:gd name="connsiteY213" fmla="*/ 650702 h 799638"/>
              <a:gd name="connsiteX214" fmla="*/ 232525 w 684645"/>
              <a:gd name="connsiteY214" fmla="*/ 648932 h 799638"/>
              <a:gd name="connsiteX215" fmla="*/ 236836 w 684645"/>
              <a:gd name="connsiteY215" fmla="*/ 632768 h 799638"/>
              <a:gd name="connsiteX216" fmla="*/ 236836 w 684645"/>
              <a:gd name="connsiteY216" fmla="*/ 616835 h 799638"/>
              <a:gd name="connsiteX217" fmla="*/ 237452 w 684645"/>
              <a:gd name="connsiteY217" fmla="*/ 615065 h 799638"/>
              <a:gd name="connsiteX218" fmla="*/ 244533 w 684645"/>
              <a:gd name="connsiteY218" fmla="*/ 606290 h 799638"/>
              <a:gd name="connsiteX219" fmla="*/ 248304 w 684645"/>
              <a:gd name="connsiteY219" fmla="*/ 598670 h 799638"/>
              <a:gd name="connsiteX220" fmla="*/ 250382 w 684645"/>
              <a:gd name="connsiteY220" fmla="*/ 593513 h 799638"/>
              <a:gd name="connsiteX221" fmla="*/ 251460 w 684645"/>
              <a:gd name="connsiteY221" fmla="*/ 587587 h 799638"/>
              <a:gd name="connsiteX222" fmla="*/ 251383 w 684645"/>
              <a:gd name="connsiteY222" fmla="*/ 581891 h 799638"/>
              <a:gd name="connsiteX223" fmla="*/ 254770 w 684645"/>
              <a:gd name="connsiteY223" fmla="*/ 561725 h 799638"/>
              <a:gd name="connsiteX224" fmla="*/ 258772 w 684645"/>
              <a:gd name="connsiteY224" fmla="*/ 547408 h 799638"/>
              <a:gd name="connsiteX225" fmla="*/ 259157 w 684645"/>
              <a:gd name="connsiteY225" fmla="*/ 542636 h 799638"/>
              <a:gd name="connsiteX226" fmla="*/ 258849 w 684645"/>
              <a:gd name="connsiteY226" fmla="*/ 542098 h 799638"/>
              <a:gd name="connsiteX227" fmla="*/ 252692 w 684645"/>
              <a:gd name="connsiteY227" fmla="*/ 542559 h 799638"/>
              <a:gd name="connsiteX228" fmla="*/ 250229 w 684645"/>
              <a:gd name="connsiteY228" fmla="*/ 541482 h 799638"/>
              <a:gd name="connsiteX229" fmla="*/ 249844 w 684645"/>
              <a:gd name="connsiteY229" fmla="*/ 538788 h 799638"/>
              <a:gd name="connsiteX230" fmla="*/ 263775 w 684645"/>
              <a:gd name="connsiteY230" fmla="*/ 500996 h 799638"/>
              <a:gd name="connsiteX231" fmla="*/ 264314 w 684645"/>
              <a:gd name="connsiteY231" fmla="*/ 486679 h 799638"/>
              <a:gd name="connsiteX232" fmla="*/ 260004 w 684645"/>
              <a:gd name="connsiteY232" fmla="*/ 471670 h 799638"/>
              <a:gd name="connsiteX233" fmla="*/ 258233 w 684645"/>
              <a:gd name="connsiteY233" fmla="*/ 468515 h 799638"/>
              <a:gd name="connsiteX234" fmla="*/ 254231 w 684645"/>
              <a:gd name="connsiteY234" fmla="*/ 465513 h 799638"/>
              <a:gd name="connsiteX235" fmla="*/ 253692 w 684645"/>
              <a:gd name="connsiteY235" fmla="*/ 464974 h 799638"/>
              <a:gd name="connsiteX236" fmla="*/ 251999 w 684645"/>
              <a:gd name="connsiteY236" fmla="*/ 462742 h 799638"/>
              <a:gd name="connsiteX237" fmla="*/ 246765 w 684645"/>
              <a:gd name="connsiteY237" fmla="*/ 454044 h 799638"/>
              <a:gd name="connsiteX238" fmla="*/ 246380 w 684645"/>
              <a:gd name="connsiteY238" fmla="*/ 453044 h 799638"/>
              <a:gd name="connsiteX239" fmla="*/ 247458 w 684645"/>
              <a:gd name="connsiteY239" fmla="*/ 450350 h 799638"/>
              <a:gd name="connsiteX240" fmla="*/ 257618 w 684645"/>
              <a:gd name="connsiteY240" fmla="*/ 442499 h 799638"/>
              <a:gd name="connsiteX241" fmla="*/ 258233 w 684645"/>
              <a:gd name="connsiteY241" fmla="*/ 442114 h 799638"/>
              <a:gd name="connsiteX242" fmla="*/ 267855 w 684645"/>
              <a:gd name="connsiteY242" fmla="*/ 437804 h 799638"/>
              <a:gd name="connsiteX243" fmla="*/ 269471 w 684645"/>
              <a:gd name="connsiteY243" fmla="*/ 436187 h 799638"/>
              <a:gd name="connsiteX244" fmla="*/ 270087 w 684645"/>
              <a:gd name="connsiteY244" fmla="*/ 435110 h 799638"/>
              <a:gd name="connsiteX245" fmla="*/ 268316 w 684645"/>
              <a:gd name="connsiteY245" fmla="*/ 435110 h 799638"/>
              <a:gd name="connsiteX246" fmla="*/ 266161 w 684645"/>
              <a:gd name="connsiteY246" fmla="*/ 434109 h 799638"/>
              <a:gd name="connsiteX247" fmla="*/ 265545 w 684645"/>
              <a:gd name="connsiteY247" fmla="*/ 431800 h 799638"/>
              <a:gd name="connsiteX248" fmla="*/ 265545 w 684645"/>
              <a:gd name="connsiteY248" fmla="*/ 431800 h 799638"/>
              <a:gd name="connsiteX249" fmla="*/ 265545 w 684645"/>
              <a:gd name="connsiteY249" fmla="*/ 431800 h 799638"/>
              <a:gd name="connsiteX250" fmla="*/ 266007 w 684645"/>
              <a:gd name="connsiteY250" fmla="*/ 428952 h 799638"/>
              <a:gd name="connsiteX251" fmla="*/ 265545 w 684645"/>
              <a:gd name="connsiteY251" fmla="*/ 426643 h 799638"/>
              <a:gd name="connsiteX252" fmla="*/ 265545 w 684645"/>
              <a:gd name="connsiteY252" fmla="*/ 426643 h 799638"/>
              <a:gd name="connsiteX253" fmla="*/ 265545 w 684645"/>
              <a:gd name="connsiteY253" fmla="*/ 426643 h 799638"/>
              <a:gd name="connsiteX254" fmla="*/ 266777 w 684645"/>
              <a:gd name="connsiteY254" fmla="*/ 423718 h 799638"/>
              <a:gd name="connsiteX255" fmla="*/ 272781 w 684645"/>
              <a:gd name="connsiteY255" fmla="*/ 419716 h 799638"/>
              <a:gd name="connsiteX256" fmla="*/ 274705 w 684645"/>
              <a:gd name="connsiteY256" fmla="*/ 414405 h 799638"/>
              <a:gd name="connsiteX257" fmla="*/ 276629 w 684645"/>
              <a:gd name="connsiteY257" fmla="*/ 412634 h 799638"/>
              <a:gd name="connsiteX258" fmla="*/ 281786 w 684645"/>
              <a:gd name="connsiteY258" fmla="*/ 411249 h 799638"/>
              <a:gd name="connsiteX259" fmla="*/ 282171 w 684645"/>
              <a:gd name="connsiteY259" fmla="*/ 410710 h 799638"/>
              <a:gd name="connsiteX260" fmla="*/ 282325 w 684645"/>
              <a:gd name="connsiteY260" fmla="*/ 410402 h 799638"/>
              <a:gd name="connsiteX261" fmla="*/ 289945 w 684645"/>
              <a:gd name="connsiteY261" fmla="*/ 392315 h 799638"/>
              <a:gd name="connsiteX262" fmla="*/ 290330 w 684645"/>
              <a:gd name="connsiteY262" fmla="*/ 391622 h 799638"/>
              <a:gd name="connsiteX263" fmla="*/ 292562 w 684645"/>
              <a:gd name="connsiteY263" fmla="*/ 388774 h 799638"/>
              <a:gd name="connsiteX264" fmla="*/ 293639 w 684645"/>
              <a:gd name="connsiteY264" fmla="*/ 387927 h 799638"/>
              <a:gd name="connsiteX265" fmla="*/ 297873 w 684645"/>
              <a:gd name="connsiteY265" fmla="*/ 386003 h 799638"/>
              <a:gd name="connsiteX266" fmla="*/ 300413 w 684645"/>
              <a:gd name="connsiteY266" fmla="*/ 381770 h 799638"/>
              <a:gd name="connsiteX267" fmla="*/ 300413 w 684645"/>
              <a:gd name="connsiteY267" fmla="*/ 378537 h 799638"/>
              <a:gd name="connsiteX268" fmla="*/ 299643 w 684645"/>
              <a:gd name="connsiteY268" fmla="*/ 376305 h 799638"/>
              <a:gd name="connsiteX269" fmla="*/ 299412 w 684645"/>
              <a:gd name="connsiteY269" fmla="*/ 375612 h 799638"/>
              <a:gd name="connsiteX270" fmla="*/ 299258 w 684645"/>
              <a:gd name="connsiteY270" fmla="*/ 374535 h 799638"/>
              <a:gd name="connsiteX271" fmla="*/ 301182 w 684645"/>
              <a:gd name="connsiteY271" fmla="*/ 372072 h 799638"/>
              <a:gd name="connsiteX272" fmla="*/ 302876 w 684645"/>
              <a:gd name="connsiteY272" fmla="*/ 371533 h 799638"/>
              <a:gd name="connsiteX273" fmla="*/ 304877 w 684645"/>
              <a:gd name="connsiteY273" fmla="*/ 371610 h 799638"/>
              <a:gd name="connsiteX274" fmla="*/ 309418 w 684645"/>
              <a:gd name="connsiteY274" fmla="*/ 373611 h 799638"/>
              <a:gd name="connsiteX275" fmla="*/ 312728 w 684645"/>
              <a:gd name="connsiteY275" fmla="*/ 373611 h 799638"/>
              <a:gd name="connsiteX276" fmla="*/ 319732 w 684645"/>
              <a:gd name="connsiteY276" fmla="*/ 374150 h 799638"/>
              <a:gd name="connsiteX277" fmla="*/ 320579 w 684645"/>
              <a:gd name="connsiteY277" fmla="*/ 374380 h 799638"/>
              <a:gd name="connsiteX278" fmla="*/ 331278 w 684645"/>
              <a:gd name="connsiteY278" fmla="*/ 378845 h 799638"/>
              <a:gd name="connsiteX279" fmla="*/ 332894 w 684645"/>
              <a:gd name="connsiteY279" fmla="*/ 382077 h 799638"/>
              <a:gd name="connsiteX280" fmla="*/ 330662 w 684645"/>
              <a:gd name="connsiteY280" fmla="*/ 391622 h 799638"/>
              <a:gd name="connsiteX281" fmla="*/ 330662 w 684645"/>
              <a:gd name="connsiteY281" fmla="*/ 391853 h 799638"/>
              <a:gd name="connsiteX282" fmla="*/ 330200 w 684645"/>
              <a:gd name="connsiteY282" fmla="*/ 398472 h 799638"/>
              <a:gd name="connsiteX283" fmla="*/ 330739 w 684645"/>
              <a:gd name="connsiteY283" fmla="*/ 428182 h 799638"/>
              <a:gd name="connsiteX284" fmla="*/ 331739 w 684645"/>
              <a:gd name="connsiteY284" fmla="*/ 431800 h 799638"/>
              <a:gd name="connsiteX285" fmla="*/ 331739 w 684645"/>
              <a:gd name="connsiteY285" fmla="*/ 431800 h 799638"/>
              <a:gd name="connsiteX286" fmla="*/ 331739 w 684645"/>
              <a:gd name="connsiteY286" fmla="*/ 433339 h 799638"/>
              <a:gd name="connsiteX287" fmla="*/ 331739 w 684645"/>
              <a:gd name="connsiteY287" fmla="*/ 433339 h 799638"/>
              <a:gd name="connsiteX288" fmla="*/ 330585 w 684645"/>
              <a:gd name="connsiteY288" fmla="*/ 437265 h 799638"/>
              <a:gd name="connsiteX289" fmla="*/ 329661 w 684645"/>
              <a:gd name="connsiteY289" fmla="*/ 438650 h 799638"/>
              <a:gd name="connsiteX290" fmla="*/ 326506 w 684645"/>
              <a:gd name="connsiteY290" fmla="*/ 441267 h 799638"/>
              <a:gd name="connsiteX291" fmla="*/ 325428 w 684645"/>
              <a:gd name="connsiteY291" fmla="*/ 442730 h 799638"/>
              <a:gd name="connsiteX292" fmla="*/ 325120 w 684645"/>
              <a:gd name="connsiteY292" fmla="*/ 444115 h 799638"/>
              <a:gd name="connsiteX293" fmla="*/ 325659 w 684645"/>
              <a:gd name="connsiteY293" fmla="*/ 445424 h 799638"/>
              <a:gd name="connsiteX294" fmla="*/ 329815 w 684645"/>
              <a:gd name="connsiteY294" fmla="*/ 448733 h 799638"/>
              <a:gd name="connsiteX295" fmla="*/ 336050 w 684645"/>
              <a:gd name="connsiteY295" fmla="*/ 448271 h 799638"/>
              <a:gd name="connsiteX296" fmla="*/ 338436 w 684645"/>
              <a:gd name="connsiteY296" fmla="*/ 449272 h 799638"/>
              <a:gd name="connsiteX297" fmla="*/ 338975 w 684645"/>
              <a:gd name="connsiteY297" fmla="*/ 450504 h 799638"/>
              <a:gd name="connsiteX298" fmla="*/ 338898 w 684645"/>
              <a:gd name="connsiteY298" fmla="*/ 451812 h 799638"/>
              <a:gd name="connsiteX299" fmla="*/ 331586 w 684645"/>
              <a:gd name="connsiteY299" fmla="*/ 476519 h 799638"/>
              <a:gd name="connsiteX300" fmla="*/ 330123 w 684645"/>
              <a:gd name="connsiteY300" fmla="*/ 478213 h 799638"/>
              <a:gd name="connsiteX301" fmla="*/ 324889 w 684645"/>
              <a:gd name="connsiteY301" fmla="*/ 480830 h 799638"/>
              <a:gd name="connsiteX302" fmla="*/ 323196 w 684645"/>
              <a:gd name="connsiteY302" fmla="*/ 482523 h 799638"/>
              <a:gd name="connsiteX303" fmla="*/ 312112 w 684645"/>
              <a:gd name="connsiteY303" fmla="*/ 500765 h 799638"/>
              <a:gd name="connsiteX304" fmla="*/ 307494 w 684645"/>
              <a:gd name="connsiteY304" fmla="*/ 507153 h 799638"/>
              <a:gd name="connsiteX305" fmla="*/ 303184 w 684645"/>
              <a:gd name="connsiteY305" fmla="*/ 514773 h 799638"/>
              <a:gd name="connsiteX306" fmla="*/ 302568 w 684645"/>
              <a:gd name="connsiteY306" fmla="*/ 515543 h 799638"/>
              <a:gd name="connsiteX307" fmla="*/ 295794 w 684645"/>
              <a:gd name="connsiteY307" fmla="*/ 521162 h 799638"/>
              <a:gd name="connsiteX308" fmla="*/ 293793 w 684645"/>
              <a:gd name="connsiteY308" fmla="*/ 523625 h 799638"/>
              <a:gd name="connsiteX309" fmla="*/ 292870 w 684645"/>
              <a:gd name="connsiteY309" fmla="*/ 527704 h 799638"/>
              <a:gd name="connsiteX310" fmla="*/ 292870 w 684645"/>
              <a:gd name="connsiteY310" fmla="*/ 537018 h 799638"/>
              <a:gd name="connsiteX311" fmla="*/ 296102 w 684645"/>
              <a:gd name="connsiteY311" fmla="*/ 545561 h 799638"/>
              <a:gd name="connsiteX312" fmla="*/ 297565 w 684645"/>
              <a:gd name="connsiteY312" fmla="*/ 547947 h 799638"/>
              <a:gd name="connsiteX313" fmla="*/ 297950 w 684645"/>
              <a:gd name="connsiteY313" fmla="*/ 549795 h 799638"/>
              <a:gd name="connsiteX314" fmla="*/ 297950 w 684645"/>
              <a:gd name="connsiteY314" fmla="*/ 549795 h 799638"/>
              <a:gd name="connsiteX315" fmla="*/ 297950 w 684645"/>
              <a:gd name="connsiteY315" fmla="*/ 549795 h 799638"/>
              <a:gd name="connsiteX316" fmla="*/ 296256 w 684645"/>
              <a:gd name="connsiteY316" fmla="*/ 561571 h 799638"/>
              <a:gd name="connsiteX317" fmla="*/ 295872 w 684645"/>
              <a:gd name="connsiteY317" fmla="*/ 562649 h 799638"/>
              <a:gd name="connsiteX318" fmla="*/ 280401 w 684645"/>
              <a:gd name="connsiteY318" fmla="*/ 586971 h 799638"/>
              <a:gd name="connsiteX319" fmla="*/ 279400 w 684645"/>
              <a:gd name="connsiteY319" fmla="*/ 591512 h 799638"/>
              <a:gd name="connsiteX320" fmla="*/ 278938 w 684645"/>
              <a:gd name="connsiteY320" fmla="*/ 596130 h 799638"/>
              <a:gd name="connsiteX321" fmla="*/ 284172 w 684645"/>
              <a:gd name="connsiteY321" fmla="*/ 609677 h 799638"/>
              <a:gd name="connsiteX322" fmla="*/ 292870 w 684645"/>
              <a:gd name="connsiteY322" fmla="*/ 619991 h 799638"/>
              <a:gd name="connsiteX323" fmla="*/ 297642 w 684645"/>
              <a:gd name="connsiteY323" fmla="*/ 627611 h 799638"/>
              <a:gd name="connsiteX324" fmla="*/ 301182 w 684645"/>
              <a:gd name="connsiteY324" fmla="*/ 635847 h 799638"/>
              <a:gd name="connsiteX325" fmla="*/ 301336 w 684645"/>
              <a:gd name="connsiteY325" fmla="*/ 637386 h 799638"/>
              <a:gd name="connsiteX326" fmla="*/ 300798 w 684645"/>
              <a:gd name="connsiteY326" fmla="*/ 640773 h 799638"/>
              <a:gd name="connsiteX327" fmla="*/ 300413 w 684645"/>
              <a:gd name="connsiteY327" fmla="*/ 641773 h 799638"/>
              <a:gd name="connsiteX328" fmla="*/ 297026 w 684645"/>
              <a:gd name="connsiteY328" fmla="*/ 647392 h 799638"/>
              <a:gd name="connsiteX329" fmla="*/ 293947 w 684645"/>
              <a:gd name="connsiteY329" fmla="*/ 651087 h 799638"/>
              <a:gd name="connsiteX330" fmla="*/ 293332 w 684645"/>
              <a:gd name="connsiteY330" fmla="*/ 651626 h 799638"/>
              <a:gd name="connsiteX331" fmla="*/ 287405 w 684645"/>
              <a:gd name="connsiteY331" fmla="*/ 655628 h 799638"/>
              <a:gd name="connsiteX332" fmla="*/ 286712 w 684645"/>
              <a:gd name="connsiteY332" fmla="*/ 657783 h 799638"/>
              <a:gd name="connsiteX333" fmla="*/ 285635 w 684645"/>
              <a:gd name="connsiteY333" fmla="*/ 669251 h 799638"/>
              <a:gd name="connsiteX334" fmla="*/ 285481 w 684645"/>
              <a:gd name="connsiteY334" fmla="*/ 670021 h 799638"/>
              <a:gd name="connsiteX335" fmla="*/ 279554 w 684645"/>
              <a:gd name="connsiteY335" fmla="*/ 685492 h 799638"/>
              <a:gd name="connsiteX336" fmla="*/ 286250 w 684645"/>
              <a:gd name="connsiteY336" fmla="*/ 685800 h 799638"/>
              <a:gd name="connsiteX337" fmla="*/ 303953 w 684645"/>
              <a:gd name="connsiteY337" fmla="*/ 668636 h 799638"/>
              <a:gd name="connsiteX338" fmla="*/ 317577 w 684645"/>
              <a:gd name="connsiteY338" fmla="*/ 659476 h 799638"/>
              <a:gd name="connsiteX339" fmla="*/ 323504 w 684645"/>
              <a:gd name="connsiteY339" fmla="*/ 653011 h 799638"/>
              <a:gd name="connsiteX340" fmla="*/ 324196 w 684645"/>
              <a:gd name="connsiteY340" fmla="*/ 652472 h 799638"/>
              <a:gd name="connsiteX341" fmla="*/ 330354 w 684645"/>
              <a:gd name="connsiteY341" fmla="*/ 649085 h 799638"/>
              <a:gd name="connsiteX342" fmla="*/ 331124 w 684645"/>
              <a:gd name="connsiteY342" fmla="*/ 648777 h 799638"/>
              <a:gd name="connsiteX343" fmla="*/ 336742 w 684645"/>
              <a:gd name="connsiteY343" fmla="*/ 647623 h 799638"/>
              <a:gd name="connsiteX344" fmla="*/ 342669 w 684645"/>
              <a:gd name="connsiteY344" fmla="*/ 647007 h 799638"/>
              <a:gd name="connsiteX345" fmla="*/ 347441 w 684645"/>
              <a:gd name="connsiteY345" fmla="*/ 645699 h 799638"/>
              <a:gd name="connsiteX346" fmla="*/ 350212 w 684645"/>
              <a:gd name="connsiteY346" fmla="*/ 641927 h 799638"/>
              <a:gd name="connsiteX347" fmla="*/ 353907 w 684645"/>
              <a:gd name="connsiteY347" fmla="*/ 635000 h 799638"/>
              <a:gd name="connsiteX348" fmla="*/ 355061 w 684645"/>
              <a:gd name="connsiteY348" fmla="*/ 633846 h 799638"/>
              <a:gd name="connsiteX349" fmla="*/ 363528 w 684645"/>
              <a:gd name="connsiteY349" fmla="*/ 629381 h 799638"/>
              <a:gd name="connsiteX350" fmla="*/ 364375 w 684645"/>
              <a:gd name="connsiteY350" fmla="*/ 629073 h 799638"/>
              <a:gd name="connsiteX351" fmla="*/ 370763 w 684645"/>
              <a:gd name="connsiteY351" fmla="*/ 627996 h 799638"/>
              <a:gd name="connsiteX352" fmla="*/ 395239 w 684645"/>
              <a:gd name="connsiteY352" fmla="*/ 617066 h 799638"/>
              <a:gd name="connsiteX353" fmla="*/ 398241 w 684645"/>
              <a:gd name="connsiteY353" fmla="*/ 614064 h 799638"/>
              <a:gd name="connsiteX354" fmla="*/ 402552 w 684645"/>
              <a:gd name="connsiteY354" fmla="*/ 610986 h 799638"/>
              <a:gd name="connsiteX355" fmla="*/ 404168 w 684645"/>
              <a:gd name="connsiteY355" fmla="*/ 610447 h 799638"/>
              <a:gd name="connsiteX356" fmla="*/ 412635 w 684645"/>
              <a:gd name="connsiteY356" fmla="*/ 610447 h 799638"/>
              <a:gd name="connsiteX357" fmla="*/ 413327 w 684645"/>
              <a:gd name="connsiteY357" fmla="*/ 610523 h 799638"/>
              <a:gd name="connsiteX358" fmla="*/ 417407 w 684645"/>
              <a:gd name="connsiteY358" fmla="*/ 611524 h 799638"/>
              <a:gd name="connsiteX359" fmla="*/ 424026 w 684645"/>
              <a:gd name="connsiteY359" fmla="*/ 611139 h 799638"/>
              <a:gd name="connsiteX360" fmla="*/ 421178 w 684645"/>
              <a:gd name="connsiteY360" fmla="*/ 602211 h 799638"/>
              <a:gd name="connsiteX361" fmla="*/ 420485 w 684645"/>
              <a:gd name="connsiteY361" fmla="*/ 597208 h 799638"/>
              <a:gd name="connsiteX362" fmla="*/ 420485 w 684645"/>
              <a:gd name="connsiteY362" fmla="*/ 591820 h 799638"/>
              <a:gd name="connsiteX363" fmla="*/ 418176 w 684645"/>
              <a:gd name="connsiteY363" fmla="*/ 586740 h 799638"/>
              <a:gd name="connsiteX364" fmla="*/ 415328 w 684645"/>
              <a:gd name="connsiteY364" fmla="*/ 584123 h 799638"/>
              <a:gd name="connsiteX365" fmla="*/ 412481 w 684645"/>
              <a:gd name="connsiteY365" fmla="*/ 581506 h 799638"/>
              <a:gd name="connsiteX366" fmla="*/ 411557 w 684645"/>
              <a:gd name="connsiteY366" fmla="*/ 579813 h 799638"/>
              <a:gd name="connsiteX367" fmla="*/ 410402 w 684645"/>
              <a:gd name="connsiteY367" fmla="*/ 571962 h 799638"/>
              <a:gd name="connsiteX368" fmla="*/ 410402 w 684645"/>
              <a:gd name="connsiteY368" fmla="*/ 571115 h 799638"/>
              <a:gd name="connsiteX369" fmla="*/ 411480 w 684645"/>
              <a:gd name="connsiteY369" fmla="*/ 564342 h 799638"/>
              <a:gd name="connsiteX370" fmla="*/ 408016 w 684645"/>
              <a:gd name="connsiteY370" fmla="*/ 548871 h 799638"/>
              <a:gd name="connsiteX371" fmla="*/ 407247 w 684645"/>
              <a:gd name="connsiteY371" fmla="*/ 545407 h 799638"/>
              <a:gd name="connsiteX372" fmla="*/ 405014 w 684645"/>
              <a:gd name="connsiteY372" fmla="*/ 543175 h 799638"/>
              <a:gd name="connsiteX373" fmla="*/ 402783 w 684645"/>
              <a:gd name="connsiteY373" fmla="*/ 540943 h 799638"/>
              <a:gd name="connsiteX374" fmla="*/ 401936 w 684645"/>
              <a:gd name="connsiteY374" fmla="*/ 538788 h 799638"/>
              <a:gd name="connsiteX375" fmla="*/ 402475 w 684645"/>
              <a:gd name="connsiteY375" fmla="*/ 530937 h 799638"/>
              <a:gd name="connsiteX376" fmla="*/ 403013 w 684645"/>
              <a:gd name="connsiteY376" fmla="*/ 529474 h 799638"/>
              <a:gd name="connsiteX377" fmla="*/ 409864 w 684645"/>
              <a:gd name="connsiteY377" fmla="*/ 520392 h 799638"/>
              <a:gd name="connsiteX378" fmla="*/ 410325 w 684645"/>
              <a:gd name="connsiteY378" fmla="*/ 519930 h 799638"/>
              <a:gd name="connsiteX379" fmla="*/ 413173 w 684645"/>
              <a:gd name="connsiteY379" fmla="*/ 517698 h 799638"/>
              <a:gd name="connsiteX380" fmla="*/ 413789 w 684645"/>
              <a:gd name="connsiteY380" fmla="*/ 517313 h 799638"/>
              <a:gd name="connsiteX381" fmla="*/ 422794 w 684645"/>
              <a:gd name="connsiteY381" fmla="*/ 513388 h 799638"/>
              <a:gd name="connsiteX382" fmla="*/ 430184 w 684645"/>
              <a:gd name="connsiteY382" fmla="*/ 508924 h 799638"/>
              <a:gd name="connsiteX383" fmla="*/ 432108 w 684645"/>
              <a:gd name="connsiteY383" fmla="*/ 505152 h 799638"/>
              <a:gd name="connsiteX384" fmla="*/ 437881 w 684645"/>
              <a:gd name="connsiteY384" fmla="*/ 495916 h 799638"/>
              <a:gd name="connsiteX385" fmla="*/ 438265 w 684645"/>
              <a:gd name="connsiteY385" fmla="*/ 495454 h 799638"/>
              <a:gd name="connsiteX386" fmla="*/ 441652 w 684645"/>
              <a:gd name="connsiteY386" fmla="*/ 492067 h 799638"/>
              <a:gd name="connsiteX387" fmla="*/ 443038 w 684645"/>
              <a:gd name="connsiteY387" fmla="*/ 491297 h 799638"/>
              <a:gd name="connsiteX388" fmla="*/ 448118 w 684645"/>
              <a:gd name="connsiteY388" fmla="*/ 490143 h 799638"/>
              <a:gd name="connsiteX389" fmla="*/ 449503 w 684645"/>
              <a:gd name="connsiteY389" fmla="*/ 490220 h 799638"/>
              <a:gd name="connsiteX390" fmla="*/ 453428 w 684645"/>
              <a:gd name="connsiteY390" fmla="*/ 491375 h 799638"/>
              <a:gd name="connsiteX391" fmla="*/ 453659 w 684645"/>
              <a:gd name="connsiteY391" fmla="*/ 491452 h 799638"/>
              <a:gd name="connsiteX392" fmla="*/ 454044 w 684645"/>
              <a:gd name="connsiteY392" fmla="*/ 491605 h 799638"/>
              <a:gd name="connsiteX393" fmla="*/ 457970 w 684645"/>
              <a:gd name="connsiteY393" fmla="*/ 493838 h 799638"/>
              <a:gd name="connsiteX394" fmla="*/ 458816 w 684645"/>
              <a:gd name="connsiteY394" fmla="*/ 494530 h 799638"/>
              <a:gd name="connsiteX395" fmla="*/ 458816 w 684645"/>
              <a:gd name="connsiteY395" fmla="*/ 494530 h 799638"/>
              <a:gd name="connsiteX396" fmla="*/ 458816 w 684645"/>
              <a:gd name="connsiteY396" fmla="*/ 494530 h 799638"/>
              <a:gd name="connsiteX397" fmla="*/ 459663 w 684645"/>
              <a:gd name="connsiteY397" fmla="*/ 495608 h 799638"/>
              <a:gd name="connsiteX398" fmla="*/ 462588 w 684645"/>
              <a:gd name="connsiteY398" fmla="*/ 499379 h 799638"/>
              <a:gd name="connsiteX399" fmla="*/ 465513 w 684645"/>
              <a:gd name="connsiteY399" fmla="*/ 501919 h 799638"/>
              <a:gd name="connsiteX400" fmla="*/ 470131 w 684645"/>
              <a:gd name="connsiteY400" fmla="*/ 501919 h 799638"/>
              <a:gd name="connsiteX401" fmla="*/ 473980 w 684645"/>
              <a:gd name="connsiteY401" fmla="*/ 502535 h 799638"/>
              <a:gd name="connsiteX402" fmla="*/ 474749 w 684645"/>
              <a:gd name="connsiteY402" fmla="*/ 502766 h 799638"/>
              <a:gd name="connsiteX403" fmla="*/ 478136 w 684645"/>
              <a:gd name="connsiteY403" fmla="*/ 504459 h 799638"/>
              <a:gd name="connsiteX404" fmla="*/ 479290 w 684645"/>
              <a:gd name="connsiteY404" fmla="*/ 505614 h 799638"/>
              <a:gd name="connsiteX405" fmla="*/ 483678 w 684645"/>
              <a:gd name="connsiteY405" fmla="*/ 513234 h 799638"/>
              <a:gd name="connsiteX406" fmla="*/ 487988 w 684645"/>
              <a:gd name="connsiteY406" fmla="*/ 518083 h 799638"/>
              <a:gd name="connsiteX407" fmla="*/ 493299 w 684645"/>
              <a:gd name="connsiteY407" fmla="*/ 525626 h 799638"/>
              <a:gd name="connsiteX408" fmla="*/ 495223 w 684645"/>
              <a:gd name="connsiteY408" fmla="*/ 529321 h 799638"/>
              <a:gd name="connsiteX409" fmla="*/ 495531 w 684645"/>
              <a:gd name="connsiteY409" fmla="*/ 530552 h 799638"/>
              <a:gd name="connsiteX410" fmla="*/ 495531 w 684645"/>
              <a:gd name="connsiteY410" fmla="*/ 535324 h 799638"/>
              <a:gd name="connsiteX411" fmla="*/ 495993 w 684645"/>
              <a:gd name="connsiteY411" fmla="*/ 537479 h 799638"/>
              <a:gd name="connsiteX412" fmla="*/ 497686 w 684645"/>
              <a:gd name="connsiteY412" fmla="*/ 545484 h 799638"/>
              <a:gd name="connsiteX413" fmla="*/ 505460 w 684645"/>
              <a:gd name="connsiteY413" fmla="*/ 563187 h 799638"/>
              <a:gd name="connsiteX414" fmla="*/ 505691 w 684645"/>
              <a:gd name="connsiteY414" fmla="*/ 563957 h 799638"/>
              <a:gd name="connsiteX415" fmla="*/ 506153 w 684645"/>
              <a:gd name="connsiteY415" fmla="*/ 567882 h 799638"/>
              <a:gd name="connsiteX416" fmla="*/ 507307 w 684645"/>
              <a:gd name="connsiteY416" fmla="*/ 569807 h 799638"/>
              <a:gd name="connsiteX417" fmla="*/ 510078 w 684645"/>
              <a:gd name="connsiteY417" fmla="*/ 572116 h 799638"/>
              <a:gd name="connsiteX418" fmla="*/ 514312 w 684645"/>
              <a:gd name="connsiteY418" fmla="*/ 574194 h 799638"/>
              <a:gd name="connsiteX419" fmla="*/ 516467 w 684645"/>
              <a:gd name="connsiteY419" fmla="*/ 575041 h 799638"/>
              <a:gd name="connsiteX420" fmla="*/ 519699 w 684645"/>
              <a:gd name="connsiteY420" fmla="*/ 576349 h 799638"/>
              <a:gd name="connsiteX421" fmla="*/ 521931 w 684645"/>
              <a:gd name="connsiteY421" fmla="*/ 577427 h 799638"/>
              <a:gd name="connsiteX422" fmla="*/ 524087 w 684645"/>
              <a:gd name="connsiteY422" fmla="*/ 578504 h 799638"/>
              <a:gd name="connsiteX423" fmla="*/ 528243 w 684645"/>
              <a:gd name="connsiteY423" fmla="*/ 579428 h 799638"/>
              <a:gd name="connsiteX424" fmla="*/ 533554 w 684645"/>
              <a:gd name="connsiteY424" fmla="*/ 578504 h 799638"/>
              <a:gd name="connsiteX425" fmla="*/ 539173 w 684645"/>
              <a:gd name="connsiteY425" fmla="*/ 575964 h 799638"/>
              <a:gd name="connsiteX426" fmla="*/ 548486 w 684645"/>
              <a:gd name="connsiteY426" fmla="*/ 568883 h 799638"/>
              <a:gd name="connsiteX427" fmla="*/ 549872 w 684645"/>
              <a:gd name="connsiteY427" fmla="*/ 568344 h 799638"/>
              <a:gd name="connsiteX428" fmla="*/ 574040 w 684645"/>
              <a:gd name="connsiteY428" fmla="*/ 565496 h 799638"/>
              <a:gd name="connsiteX429" fmla="*/ 575041 w 684645"/>
              <a:gd name="connsiteY429" fmla="*/ 565573 h 799638"/>
              <a:gd name="connsiteX430" fmla="*/ 621146 w 684645"/>
              <a:gd name="connsiteY430" fmla="*/ 577350 h 799638"/>
              <a:gd name="connsiteX431" fmla="*/ 629920 w 684645"/>
              <a:gd name="connsiteY431" fmla="*/ 580813 h 799638"/>
              <a:gd name="connsiteX432" fmla="*/ 630536 w 684645"/>
              <a:gd name="connsiteY432" fmla="*/ 581198 h 799638"/>
              <a:gd name="connsiteX433" fmla="*/ 635000 w 684645"/>
              <a:gd name="connsiteY433" fmla="*/ 584585 h 799638"/>
              <a:gd name="connsiteX434" fmla="*/ 635847 w 684645"/>
              <a:gd name="connsiteY434" fmla="*/ 585585 h 799638"/>
              <a:gd name="connsiteX435" fmla="*/ 637925 w 684645"/>
              <a:gd name="connsiteY435" fmla="*/ 589665 h 799638"/>
              <a:gd name="connsiteX436" fmla="*/ 638926 w 684645"/>
              <a:gd name="connsiteY436" fmla="*/ 590665 h 799638"/>
              <a:gd name="connsiteX437" fmla="*/ 643005 w 684645"/>
              <a:gd name="connsiteY437" fmla="*/ 592744 h 799638"/>
              <a:gd name="connsiteX438" fmla="*/ 653396 w 684645"/>
              <a:gd name="connsiteY438" fmla="*/ 599671 h 799638"/>
              <a:gd name="connsiteX439" fmla="*/ 657321 w 684645"/>
              <a:gd name="connsiteY439" fmla="*/ 601595 h 799638"/>
              <a:gd name="connsiteX440" fmla="*/ 658091 w 684645"/>
              <a:gd name="connsiteY440" fmla="*/ 601133 h 799638"/>
              <a:gd name="connsiteX441" fmla="*/ 659169 w 684645"/>
              <a:gd name="connsiteY441" fmla="*/ 598901 h 799638"/>
              <a:gd name="connsiteX442" fmla="*/ 660246 w 684645"/>
              <a:gd name="connsiteY442" fmla="*/ 590357 h 799638"/>
              <a:gd name="connsiteX443" fmla="*/ 672638 w 684645"/>
              <a:gd name="connsiteY443" fmla="*/ 508154 h 799638"/>
              <a:gd name="connsiteX444" fmla="*/ 684646 w 684645"/>
              <a:gd name="connsiteY444" fmla="*/ 424411 h 799638"/>
              <a:gd name="connsiteX445" fmla="*/ 680797 w 684645"/>
              <a:gd name="connsiteY445" fmla="*/ 430953 h 799638"/>
              <a:gd name="connsiteX446" fmla="*/ 679796 w 684645"/>
              <a:gd name="connsiteY446" fmla="*/ 434032 h 799638"/>
              <a:gd name="connsiteX447" fmla="*/ 679104 w 684645"/>
              <a:gd name="connsiteY447" fmla="*/ 435110 h 799638"/>
              <a:gd name="connsiteX448" fmla="*/ 676256 w 684645"/>
              <a:gd name="connsiteY448" fmla="*/ 437958 h 799638"/>
              <a:gd name="connsiteX449" fmla="*/ 675640 w 684645"/>
              <a:gd name="connsiteY449" fmla="*/ 438419 h 799638"/>
              <a:gd name="connsiteX450" fmla="*/ 670560 w 684645"/>
              <a:gd name="connsiteY450" fmla="*/ 441267 h 799638"/>
              <a:gd name="connsiteX451" fmla="*/ 669405 w 684645"/>
              <a:gd name="connsiteY451" fmla="*/ 441575 h 799638"/>
              <a:gd name="connsiteX452" fmla="*/ 653627 w 684645"/>
              <a:gd name="connsiteY452" fmla="*/ 442730 h 799638"/>
              <a:gd name="connsiteX453" fmla="*/ 652395 w 684645"/>
              <a:gd name="connsiteY453" fmla="*/ 442499 h 799638"/>
              <a:gd name="connsiteX454" fmla="*/ 637617 w 684645"/>
              <a:gd name="connsiteY454" fmla="*/ 436495 h 799638"/>
              <a:gd name="connsiteX455" fmla="*/ 629612 w 684645"/>
              <a:gd name="connsiteY455" fmla="*/ 435956 h 799638"/>
              <a:gd name="connsiteX456" fmla="*/ 627226 w 684645"/>
              <a:gd name="connsiteY456" fmla="*/ 434263 h 799638"/>
              <a:gd name="connsiteX457" fmla="*/ 624378 w 684645"/>
              <a:gd name="connsiteY457" fmla="*/ 427490 h 799638"/>
              <a:gd name="connsiteX458" fmla="*/ 624147 w 684645"/>
              <a:gd name="connsiteY458" fmla="*/ 426720 h 799638"/>
              <a:gd name="connsiteX459" fmla="*/ 623147 w 684645"/>
              <a:gd name="connsiteY459" fmla="*/ 417330 h 799638"/>
              <a:gd name="connsiteX460" fmla="*/ 621222 w 684645"/>
              <a:gd name="connsiteY460" fmla="*/ 416021 h 799638"/>
              <a:gd name="connsiteX461" fmla="*/ 617990 w 684645"/>
              <a:gd name="connsiteY461" fmla="*/ 415098 h 799638"/>
              <a:gd name="connsiteX462" fmla="*/ 611524 w 684645"/>
              <a:gd name="connsiteY462" fmla="*/ 414636 h 799638"/>
              <a:gd name="connsiteX463" fmla="*/ 605290 w 684645"/>
              <a:gd name="connsiteY463" fmla="*/ 416714 h 799638"/>
              <a:gd name="connsiteX464" fmla="*/ 604058 w 684645"/>
              <a:gd name="connsiteY464" fmla="*/ 416868 h 799638"/>
              <a:gd name="connsiteX465" fmla="*/ 599517 w 684645"/>
              <a:gd name="connsiteY465" fmla="*/ 416329 h 799638"/>
              <a:gd name="connsiteX466" fmla="*/ 597901 w 684645"/>
              <a:gd name="connsiteY466" fmla="*/ 415559 h 799638"/>
              <a:gd name="connsiteX467" fmla="*/ 595130 w 684645"/>
              <a:gd name="connsiteY467" fmla="*/ 412789 h 799638"/>
              <a:gd name="connsiteX468" fmla="*/ 595130 w 684645"/>
              <a:gd name="connsiteY468" fmla="*/ 412789 h 799638"/>
              <a:gd name="connsiteX469" fmla="*/ 594591 w 684645"/>
              <a:gd name="connsiteY469" fmla="*/ 412019 h 799638"/>
              <a:gd name="connsiteX470" fmla="*/ 592359 w 684645"/>
              <a:gd name="connsiteY470" fmla="*/ 407554 h 799638"/>
              <a:gd name="connsiteX471" fmla="*/ 585586 w 684645"/>
              <a:gd name="connsiteY471" fmla="*/ 395624 h 799638"/>
              <a:gd name="connsiteX472" fmla="*/ 571885 w 684645"/>
              <a:gd name="connsiteY472" fmla="*/ 390390 h 799638"/>
              <a:gd name="connsiteX473" fmla="*/ 570192 w 684645"/>
              <a:gd name="connsiteY473" fmla="*/ 388466 h 799638"/>
              <a:gd name="connsiteX474" fmla="*/ 569653 w 684645"/>
              <a:gd name="connsiteY474" fmla="*/ 386234 h 799638"/>
              <a:gd name="connsiteX475" fmla="*/ 569576 w 684645"/>
              <a:gd name="connsiteY475" fmla="*/ 385079 h 799638"/>
              <a:gd name="connsiteX476" fmla="*/ 570499 w 684645"/>
              <a:gd name="connsiteY476" fmla="*/ 379922 h 799638"/>
              <a:gd name="connsiteX477" fmla="*/ 568883 w 684645"/>
              <a:gd name="connsiteY477" fmla="*/ 377152 h 799638"/>
              <a:gd name="connsiteX478" fmla="*/ 563495 w 684645"/>
              <a:gd name="connsiteY478" fmla="*/ 371225 h 799638"/>
              <a:gd name="connsiteX479" fmla="*/ 557799 w 684645"/>
              <a:gd name="connsiteY479" fmla="*/ 362219 h 799638"/>
              <a:gd name="connsiteX480" fmla="*/ 555182 w 684645"/>
              <a:gd name="connsiteY480" fmla="*/ 360064 h 799638"/>
              <a:gd name="connsiteX481" fmla="*/ 544869 w 684645"/>
              <a:gd name="connsiteY481" fmla="*/ 356986 h 799638"/>
              <a:gd name="connsiteX482" fmla="*/ 514312 w 684645"/>
              <a:gd name="connsiteY482" fmla="*/ 356447 h 799638"/>
              <a:gd name="connsiteX483" fmla="*/ 512079 w 684645"/>
              <a:gd name="connsiteY483" fmla="*/ 355292 h 799638"/>
              <a:gd name="connsiteX484" fmla="*/ 503613 w 684645"/>
              <a:gd name="connsiteY484" fmla="*/ 343516 h 799638"/>
              <a:gd name="connsiteX485" fmla="*/ 503074 w 684645"/>
              <a:gd name="connsiteY485" fmla="*/ 341899 h 799638"/>
              <a:gd name="connsiteX486" fmla="*/ 503074 w 684645"/>
              <a:gd name="connsiteY486" fmla="*/ 336819 h 799638"/>
              <a:gd name="connsiteX487" fmla="*/ 503074 w 684645"/>
              <a:gd name="connsiteY487" fmla="*/ 336819 h 799638"/>
              <a:gd name="connsiteX488" fmla="*/ 503382 w 684645"/>
              <a:gd name="connsiteY488" fmla="*/ 335511 h 799638"/>
              <a:gd name="connsiteX489" fmla="*/ 514773 w 684645"/>
              <a:gd name="connsiteY489" fmla="*/ 314344 h 799638"/>
              <a:gd name="connsiteX490" fmla="*/ 513234 w 684645"/>
              <a:gd name="connsiteY490" fmla="*/ 302876 h 799638"/>
              <a:gd name="connsiteX491" fmla="*/ 514312 w 684645"/>
              <a:gd name="connsiteY491" fmla="*/ 300259 h 799638"/>
              <a:gd name="connsiteX492" fmla="*/ 528551 w 684645"/>
              <a:gd name="connsiteY492" fmla="*/ 289714 h 799638"/>
              <a:gd name="connsiteX493" fmla="*/ 528859 w 684645"/>
              <a:gd name="connsiteY493" fmla="*/ 286712 h 799638"/>
              <a:gd name="connsiteX494" fmla="*/ 523625 w 684645"/>
              <a:gd name="connsiteY494" fmla="*/ 276783 h 799638"/>
              <a:gd name="connsiteX495" fmla="*/ 523317 w 684645"/>
              <a:gd name="connsiteY495" fmla="*/ 275859 h 799638"/>
              <a:gd name="connsiteX496" fmla="*/ 522162 w 684645"/>
              <a:gd name="connsiteY496" fmla="*/ 268008 h 799638"/>
              <a:gd name="connsiteX497" fmla="*/ 522239 w 684645"/>
              <a:gd name="connsiteY497" fmla="*/ 266777 h 799638"/>
              <a:gd name="connsiteX498" fmla="*/ 523702 w 684645"/>
              <a:gd name="connsiteY498" fmla="*/ 261928 h 799638"/>
              <a:gd name="connsiteX499" fmla="*/ 522855 w 684645"/>
              <a:gd name="connsiteY499" fmla="*/ 258618 h 799638"/>
              <a:gd name="connsiteX500" fmla="*/ 513542 w 684645"/>
              <a:gd name="connsiteY500" fmla="*/ 243224 h 799638"/>
              <a:gd name="connsiteX501" fmla="*/ 513234 w 684645"/>
              <a:gd name="connsiteY501" fmla="*/ 242455 h 799638"/>
              <a:gd name="connsiteX502" fmla="*/ 510386 w 684645"/>
              <a:gd name="connsiteY502" fmla="*/ 231756 h 799638"/>
              <a:gd name="connsiteX503" fmla="*/ 510309 w 684645"/>
              <a:gd name="connsiteY503" fmla="*/ 230524 h 799638"/>
              <a:gd name="connsiteX504" fmla="*/ 511771 w 684645"/>
              <a:gd name="connsiteY504" fmla="*/ 221981 h 799638"/>
              <a:gd name="connsiteX505" fmla="*/ 504690 w 684645"/>
              <a:gd name="connsiteY505" fmla="*/ 210358 h 799638"/>
              <a:gd name="connsiteX506" fmla="*/ 498918 w 684645"/>
              <a:gd name="connsiteY506" fmla="*/ 205586 h 799638"/>
              <a:gd name="connsiteX507" fmla="*/ 488835 w 684645"/>
              <a:gd name="connsiteY507" fmla="*/ 197735 h 799638"/>
              <a:gd name="connsiteX508" fmla="*/ 487911 w 684645"/>
              <a:gd name="connsiteY508" fmla="*/ 196504 h 799638"/>
              <a:gd name="connsiteX509" fmla="*/ 484524 w 684645"/>
              <a:gd name="connsiteY509" fmla="*/ 186882 h 799638"/>
              <a:gd name="connsiteX510" fmla="*/ 484370 w 684645"/>
              <a:gd name="connsiteY510" fmla="*/ 185959 h 799638"/>
              <a:gd name="connsiteX511" fmla="*/ 484370 w 684645"/>
              <a:gd name="connsiteY511" fmla="*/ 182033 h 799638"/>
              <a:gd name="connsiteX512" fmla="*/ 484370 w 684645"/>
              <a:gd name="connsiteY512" fmla="*/ 182033 h 799638"/>
              <a:gd name="connsiteX513" fmla="*/ 484601 w 684645"/>
              <a:gd name="connsiteY513" fmla="*/ 180956 h 799638"/>
              <a:gd name="connsiteX514" fmla="*/ 486833 w 684645"/>
              <a:gd name="connsiteY514" fmla="*/ 175337 h 799638"/>
              <a:gd name="connsiteX515" fmla="*/ 488450 w 684645"/>
              <a:gd name="connsiteY515" fmla="*/ 172104 h 799638"/>
              <a:gd name="connsiteX516" fmla="*/ 486602 w 684645"/>
              <a:gd name="connsiteY516" fmla="*/ 169564 h 799638"/>
              <a:gd name="connsiteX517" fmla="*/ 486064 w 684645"/>
              <a:gd name="connsiteY517" fmla="*/ 167948 h 799638"/>
              <a:gd name="connsiteX518" fmla="*/ 486064 w 684645"/>
              <a:gd name="connsiteY518" fmla="*/ 166023 h 799638"/>
              <a:gd name="connsiteX519" fmla="*/ 486064 w 684645"/>
              <a:gd name="connsiteY519" fmla="*/ 166023 h 799638"/>
              <a:gd name="connsiteX520" fmla="*/ 483293 w 684645"/>
              <a:gd name="connsiteY520" fmla="*/ 164022 h 799638"/>
              <a:gd name="connsiteX521" fmla="*/ 467283 w 684645"/>
              <a:gd name="connsiteY521" fmla="*/ 149783 h 799638"/>
              <a:gd name="connsiteX522" fmla="*/ 466667 w 684645"/>
              <a:gd name="connsiteY522" fmla="*/ 148936 h 799638"/>
              <a:gd name="connsiteX523" fmla="*/ 462742 w 684645"/>
              <a:gd name="connsiteY523" fmla="*/ 141085 h 799638"/>
              <a:gd name="connsiteX524" fmla="*/ 462434 w 684645"/>
              <a:gd name="connsiteY524" fmla="*/ 140239 h 799638"/>
              <a:gd name="connsiteX525" fmla="*/ 462203 w 684645"/>
              <a:gd name="connsiteY525" fmla="*/ 138391 h 799638"/>
              <a:gd name="connsiteX526" fmla="*/ 459971 w 684645"/>
              <a:gd name="connsiteY526" fmla="*/ 139161 h 799638"/>
              <a:gd name="connsiteX527" fmla="*/ 459047 w 684645"/>
              <a:gd name="connsiteY527" fmla="*/ 139315 h 799638"/>
              <a:gd name="connsiteX528" fmla="*/ 454583 w 684645"/>
              <a:gd name="connsiteY528" fmla="*/ 139315 h 799638"/>
              <a:gd name="connsiteX529" fmla="*/ 453506 w 684645"/>
              <a:gd name="connsiteY529" fmla="*/ 139084 h 799638"/>
              <a:gd name="connsiteX530" fmla="*/ 447887 w 684645"/>
              <a:gd name="connsiteY530" fmla="*/ 136852 h 799638"/>
              <a:gd name="connsiteX531" fmla="*/ 446963 w 684645"/>
              <a:gd name="connsiteY531" fmla="*/ 136236 h 799638"/>
              <a:gd name="connsiteX532" fmla="*/ 439651 w 684645"/>
              <a:gd name="connsiteY532" fmla="*/ 128924 h 799638"/>
              <a:gd name="connsiteX533" fmla="*/ 432801 w 684645"/>
              <a:gd name="connsiteY533" fmla="*/ 130771 h 799638"/>
              <a:gd name="connsiteX534" fmla="*/ 430876 w 684645"/>
              <a:gd name="connsiteY534" fmla="*/ 130618 h 799638"/>
              <a:gd name="connsiteX535" fmla="*/ 411172 w 684645"/>
              <a:gd name="connsiteY535" fmla="*/ 121073 h 799638"/>
              <a:gd name="connsiteX536" fmla="*/ 409556 w 684645"/>
              <a:gd name="connsiteY536" fmla="*/ 118533 h 799638"/>
              <a:gd name="connsiteX537" fmla="*/ 409325 w 684645"/>
              <a:gd name="connsiteY537" fmla="*/ 100061 h 799638"/>
              <a:gd name="connsiteX538" fmla="*/ 405322 w 684645"/>
              <a:gd name="connsiteY538" fmla="*/ 100445 h 799638"/>
              <a:gd name="connsiteX539" fmla="*/ 402706 w 684645"/>
              <a:gd name="connsiteY539" fmla="*/ 101754 h 799638"/>
              <a:gd name="connsiteX540" fmla="*/ 394547 w 684645"/>
              <a:gd name="connsiteY540" fmla="*/ 108835 h 799638"/>
              <a:gd name="connsiteX541" fmla="*/ 374688 w 684645"/>
              <a:gd name="connsiteY541" fmla="*/ 129232 h 799638"/>
              <a:gd name="connsiteX542" fmla="*/ 374688 w 684645"/>
              <a:gd name="connsiteY542" fmla="*/ 129232 h 799638"/>
              <a:gd name="connsiteX543" fmla="*/ 374688 w 684645"/>
              <a:gd name="connsiteY543" fmla="*/ 135390 h 799638"/>
              <a:gd name="connsiteX544" fmla="*/ 374535 w 684645"/>
              <a:gd name="connsiteY544" fmla="*/ 136313 h 799638"/>
              <a:gd name="connsiteX545" fmla="*/ 371687 w 684645"/>
              <a:gd name="connsiteY545" fmla="*/ 144164 h 799638"/>
              <a:gd name="connsiteX546" fmla="*/ 369916 w 684645"/>
              <a:gd name="connsiteY546" fmla="*/ 145934 h 799638"/>
              <a:gd name="connsiteX547" fmla="*/ 359833 w 684645"/>
              <a:gd name="connsiteY547" fmla="*/ 149090 h 799638"/>
              <a:gd name="connsiteX548" fmla="*/ 335511 w 684645"/>
              <a:gd name="connsiteY548" fmla="*/ 171181 h 799638"/>
              <a:gd name="connsiteX549" fmla="*/ 332201 w 684645"/>
              <a:gd name="connsiteY549" fmla="*/ 171565 h 799638"/>
              <a:gd name="connsiteX550" fmla="*/ 315268 w 684645"/>
              <a:gd name="connsiteY550" fmla="*/ 161790 h 799638"/>
              <a:gd name="connsiteX551" fmla="*/ 309726 w 684645"/>
              <a:gd name="connsiteY551" fmla="*/ 161251 h 799638"/>
              <a:gd name="connsiteX552" fmla="*/ 308571 w 684645"/>
              <a:gd name="connsiteY552" fmla="*/ 160867 h 799638"/>
              <a:gd name="connsiteX553" fmla="*/ 302953 w 684645"/>
              <a:gd name="connsiteY553" fmla="*/ 157480 h 799638"/>
              <a:gd name="connsiteX554" fmla="*/ 298643 w 684645"/>
              <a:gd name="connsiteY554" fmla="*/ 153862 h 799638"/>
              <a:gd name="connsiteX555" fmla="*/ 298181 w 684645"/>
              <a:gd name="connsiteY555" fmla="*/ 153324 h 799638"/>
              <a:gd name="connsiteX556" fmla="*/ 294255 w 684645"/>
              <a:gd name="connsiteY556" fmla="*/ 147705 h 799638"/>
              <a:gd name="connsiteX557" fmla="*/ 293716 w 684645"/>
              <a:gd name="connsiteY557" fmla="*/ 146088 h 799638"/>
              <a:gd name="connsiteX558" fmla="*/ 293716 w 684645"/>
              <a:gd name="connsiteY558" fmla="*/ 141239 h 799638"/>
              <a:gd name="connsiteX559" fmla="*/ 293716 w 684645"/>
              <a:gd name="connsiteY559" fmla="*/ 141239 h 799638"/>
              <a:gd name="connsiteX560" fmla="*/ 278169 w 684645"/>
              <a:gd name="connsiteY560" fmla="*/ 142163 h 799638"/>
              <a:gd name="connsiteX561" fmla="*/ 276860 w 684645"/>
              <a:gd name="connsiteY561" fmla="*/ 141932 h 799638"/>
              <a:gd name="connsiteX562" fmla="*/ 265545 w 684645"/>
              <a:gd name="connsiteY562" fmla="*/ 136852 h 799638"/>
              <a:gd name="connsiteX563" fmla="*/ 254077 w 684645"/>
              <a:gd name="connsiteY563" fmla="*/ 130310 h 799638"/>
              <a:gd name="connsiteX564" fmla="*/ 246303 w 684645"/>
              <a:gd name="connsiteY564" fmla="*/ 129771 h 799638"/>
              <a:gd name="connsiteX565" fmla="*/ 241762 w 684645"/>
              <a:gd name="connsiteY565" fmla="*/ 130310 h 799638"/>
              <a:gd name="connsiteX566" fmla="*/ 239222 w 684645"/>
              <a:gd name="connsiteY566" fmla="*/ 129309 h 799638"/>
              <a:gd name="connsiteX567" fmla="*/ 236990 w 684645"/>
              <a:gd name="connsiteY567" fmla="*/ 126461 h 799638"/>
              <a:gd name="connsiteX568" fmla="*/ 236451 w 684645"/>
              <a:gd name="connsiteY568" fmla="*/ 125230 h 799638"/>
              <a:gd name="connsiteX569" fmla="*/ 235912 w 684645"/>
              <a:gd name="connsiteY569" fmla="*/ 122382 h 799638"/>
              <a:gd name="connsiteX570" fmla="*/ 235912 w 684645"/>
              <a:gd name="connsiteY570" fmla="*/ 121535 h 799638"/>
              <a:gd name="connsiteX571" fmla="*/ 236990 w 684645"/>
              <a:gd name="connsiteY571" fmla="*/ 112607 h 799638"/>
              <a:gd name="connsiteX572" fmla="*/ 234604 w 684645"/>
              <a:gd name="connsiteY572" fmla="*/ 105987 h 799638"/>
              <a:gd name="connsiteX573" fmla="*/ 218748 w 684645"/>
              <a:gd name="connsiteY573" fmla="*/ 90670 h 799638"/>
              <a:gd name="connsiteX574" fmla="*/ 218209 w 684645"/>
              <a:gd name="connsiteY574" fmla="*/ 89978 h 799638"/>
              <a:gd name="connsiteX575" fmla="*/ 212590 w 684645"/>
              <a:gd name="connsiteY575" fmla="*/ 79279 h 799638"/>
              <a:gd name="connsiteX576" fmla="*/ 212283 w 684645"/>
              <a:gd name="connsiteY576" fmla="*/ 78355 h 799638"/>
              <a:gd name="connsiteX577" fmla="*/ 211744 w 684645"/>
              <a:gd name="connsiteY577" fmla="*/ 74430 h 799638"/>
              <a:gd name="connsiteX578" fmla="*/ 211821 w 684645"/>
              <a:gd name="connsiteY578" fmla="*/ 73352 h 799638"/>
              <a:gd name="connsiteX579" fmla="*/ 212975 w 684645"/>
              <a:gd name="connsiteY579" fmla="*/ 68888 h 799638"/>
              <a:gd name="connsiteX580" fmla="*/ 213206 w 684645"/>
              <a:gd name="connsiteY580" fmla="*/ 68272 h 799638"/>
              <a:gd name="connsiteX581" fmla="*/ 217670 w 684645"/>
              <a:gd name="connsiteY581" fmla="*/ 59805 h 799638"/>
              <a:gd name="connsiteX582" fmla="*/ 217978 w 684645"/>
              <a:gd name="connsiteY582" fmla="*/ 59267 h 799638"/>
              <a:gd name="connsiteX583" fmla="*/ 220903 w 684645"/>
              <a:gd name="connsiteY583" fmla="*/ 55880 h 799638"/>
              <a:gd name="connsiteX584" fmla="*/ 221750 w 684645"/>
              <a:gd name="connsiteY584" fmla="*/ 52031 h 799638"/>
              <a:gd name="connsiteX585" fmla="*/ 221365 w 684645"/>
              <a:gd name="connsiteY585" fmla="*/ 49876 h 799638"/>
              <a:gd name="connsiteX586" fmla="*/ 218902 w 684645"/>
              <a:gd name="connsiteY586" fmla="*/ 46490 h 799638"/>
              <a:gd name="connsiteX587" fmla="*/ 218517 w 684645"/>
              <a:gd name="connsiteY587" fmla="*/ 45643 h 799638"/>
              <a:gd name="connsiteX588" fmla="*/ 216824 w 684645"/>
              <a:gd name="connsiteY588" fmla="*/ 40024 h 799638"/>
              <a:gd name="connsiteX589" fmla="*/ 216670 w 684645"/>
              <a:gd name="connsiteY589" fmla="*/ 39178 h 799638"/>
              <a:gd name="connsiteX590" fmla="*/ 216670 w 684645"/>
              <a:gd name="connsiteY590" fmla="*/ 32404 h 799638"/>
              <a:gd name="connsiteX591" fmla="*/ 216208 w 684645"/>
              <a:gd name="connsiteY591" fmla="*/ 25554 h 799638"/>
              <a:gd name="connsiteX592" fmla="*/ 213822 w 684645"/>
              <a:gd name="connsiteY592" fmla="*/ 22244 h 799638"/>
              <a:gd name="connsiteX593" fmla="*/ 213437 w 684645"/>
              <a:gd name="connsiteY593" fmla="*/ 21474 h 799638"/>
              <a:gd name="connsiteX594" fmla="*/ 212283 w 684645"/>
              <a:gd name="connsiteY594" fmla="*/ 18088 h 799638"/>
              <a:gd name="connsiteX595" fmla="*/ 212128 w 684645"/>
              <a:gd name="connsiteY595" fmla="*/ 16933 h 799638"/>
              <a:gd name="connsiteX596" fmla="*/ 212590 w 684645"/>
              <a:gd name="connsiteY596" fmla="*/ 11545 h 799638"/>
              <a:gd name="connsiteX597" fmla="*/ 212128 w 684645"/>
              <a:gd name="connsiteY597" fmla="*/ 10622 h 799638"/>
              <a:gd name="connsiteX598" fmla="*/ 208742 w 684645"/>
              <a:gd name="connsiteY598" fmla="*/ 8236 h 799638"/>
              <a:gd name="connsiteX599" fmla="*/ 207741 w 684645"/>
              <a:gd name="connsiteY599" fmla="*/ 6927 h 799638"/>
              <a:gd name="connsiteX600" fmla="*/ 205740 w 684645"/>
              <a:gd name="connsiteY600" fmla="*/ 1462 h 799638"/>
              <a:gd name="connsiteX601" fmla="*/ 204047 w 684645"/>
              <a:gd name="connsiteY601" fmla="*/ 154 h 799638"/>
              <a:gd name="connsiteX602" fmla="*/ 203046 w 684645"/>
              <a:gd name="connsiteY602" fmla="*/ 0 h 799638"/>
              <a:gd name="connsiteX603" fmla="*/ 198428 w 684645"/>
              <a:gd name="connsiteY603" fmla="*/ 3233 h 799638"/>
              <a:gd name="connsiteX604" fmla="*/ 187421 w 684645"/>
              <a:gd name="connsiteY604" fmla="*/ 12623 h 799638"/>
              <a:gd name="connsiteX605" fmla="*/ 181571 w 684645"/>
              <a:gd name="connsiteY605" fmla="*/ 16702 h 799638"/>
              <a:gd name="connsiteX606" fmla="*/ 178416 w 684645"/>
              <a:gd name="connsiteY606" fmla="*/ 19396 h 799638"/>
              <a:gd name="connsiteX607" fmla="*/ 177261 w 684645"/>
              <a:gd name="connsiteY607" fmla="*/ 19935 h 799638"/>
              <a:gd name="connsiteX608" fmla="*/ 167717 w 684645"/>
              <a:gd name="connsiteY608" fmla="*/ 22167 h 799638"/>
              <a:gd name="connsiteX609" fmla="*/ 166563 w 684645"/>
              <a:gd name="connsiteY609" fmla="*/ 22167 h 799638"/>
              <a:gd name="connsiteX610" fmla="*/ 149090 w 684645"/>
              <a:gd name="connsiteY610" fmla="*/ 18781 h 799638"/>
              <a:gd name="connsiteX611" fmla="*/ 143164 w 684645"/>
              <a:gd name="connsiteY611" fmla="*/ 17010 h 799638"/>
              <a:gd name="connsiteX612" fmla="*/ 137622 w 684645"/>
              <a:gd name="connsiteY612" fmla="*/ 14778 h 799638"/>
              <a:gd name="connsiteX613" fmla="*/ 131772 w 684645"/>
              <a:gd name="connsiteY613" fmla="*/ 13777 h 799638"/>
              <a:gd name="connsiteX614" fmla="*/ 130618 w 684645"/>
              <a:gd name="connsiteY614" fmla="*/ 14085 h 799638"/>
              <a:gd name="connsiteX615" fmla="*/ 126538 w 684645"/>
              <a:gd name="connsiteY615" fmla="*/ 17087 h 799638"/>
              <a:gd name="connsiteX616" fmla="*/ 125999 w 684645"/>
              <a:gd name="connsiteY616" fmla="*/ 17395 h 799638"/>
              <a:gd name="connsiteX617" fmla="*/ 116994 w 684645"/>
              <a:gd name="connsiteY617" fmla="*/ 21321 h 799638"/>
              <a:gd name="connsiteX618" fmla="*/ 116378 w 684645"/>
              <a:gd name="connsiteY618" fmla="*/ 21474 h 799638"/>
              <a:gd name="connsiteX619" fmla="*/ 96135 w 684645"/>
              <a:gd name="connsiteY619" fmla="*/ 25400 h 799638"/>
              <a:gd name="connsiteX620" fmla="*/ 92210 w 684645"/>
              <a:gd name="connsiteY620" fmla="*/ 26862 h 799638"/>
              <a:gd name="connsiteX621" fmla="*/ 92210 w 684645"/>
              <a:gd name="connsiteY621" fmla="*/ 37099 h 799638"/>
              <a:gd name="connsiteX622" fmla="*/ 94211 w 684645"/>
              <a:gd name="connsiteY622" fmla="*/ 40640 h 799638"/>
              <a:gd name="connsiteX623" fmla="*/ 96135 w 684645"/>
              <a:gd name="connsiteY623" fmla="*/ 41410 h 799638"/>
              <a:gd name="connsiteX624" fmla="*/ 97752 w 684645"/>
              <a:gd name="connsiteY624" fmla="*/ 43026 h 799638"/>
              <a:gd name="connsiteX625" fmla="*/ 97675 w 684645"/>
              <a:gd name="connsiteY625" fmla="*/ 45258 h 799638"/>
              <a:gd name="connsiteX626" fmla="*/ 93056 w 684645"/>
              <a:gd name="connsiteY626" fmla="*/ 55033 h 79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684645" h="799638">
                <a:moveTo>
                  <a:pt x="93056" y="55033"/>
                </a:moveTo>
                <a:lnTo>
                  <a:pt x="90362" y="59190"/>
                </a:lnTo>
                <a:lnTo>
                  <a:pt x="91440" y="59574"/>
                </a:lnTo>
                <a:cubicBezTo>
                  <a:pt x="92210" y="59805"/>
                  <a:pt x="92825" y="60344"/>
                  <a:pt x="93133" y="61114"/>
                </a:cubicBezTo>
                <a:lnTo>
                  <a:pt x="95366" y="66194"/>
                </a:lnTo>
                <a:cubicBezTo>
                  <a:pt x="95596" y="66733"/>
                  <a:pt x="95673" y="67348"/>
                  <a:pt x="95519" y="67964"/>
                </a:cubicBezTo>
                <a:lnTo>
                  <a:pt x="93287" y="78124"/>
                </a:lnTo>
                <a:lnTo>
                  <a:pt x="87592" y="91979"/>
                </a:lnTo>
                <a:lnTo>
                  <a:pt x="90747" y="92825"/>
                </a:lnTo>
                <a:cubicBezTo>
                  <a:pt x="91440" y="92979"/>
                  <a:pt x="92056" y="93441"/>
                  <a:pt x="92441" y="94057"/>
                </a:cubicBezTo>
                <a:lnTo>
                  <a:pt x="94134" y="96905"/>
                </a:lnTo>
                <a:cubicBezTo>
                  <a:pt x="94827" y="98136"/>
                  <a:pt x="94596" y="99676"/>
                  <a:pt x="93518" y="100522"/>
                </a:cubicBezTo>
                <a:lnTo>
                  <a:pt x="90670" y="102755"/>
                </a:lnTo>
                <a:cubicBezTo>
                  <a:pt x="90286" y="103062"/>
                  <a:pt x="89901" y="103216"/>
                  <a:pt x="89439" y="103293"/>
                </a:cubicBezTo>
                <a:lnTo>
                  <a:pt x="83281" y="104448"/>
                </a:lnTo>
                <a:lnTo>
                  <a:pt x="79972" y="105602"/>
                </a:lnTo>
                <a:lnTo>
                  <a:pt x="79741" y="106295"/>
                </a:lnTo>
                <a:lnTo>
                  <a:pt x="81203" y="108373"/>
                </a:lnTo>
                <a:lnTo>
                  <a:pt x="84898" y="109759"/>
                </a:lnTo>
                <a:cubicBezTo>
                  <a:pt x="85590" y="109990"/>
                  <a:pt x="86206" y="110528"/>
                  <a:pt x="86514" y="111221"/>
                </a:cubicBezTo>
                <a:cubicBezTo>
                  <a:pt x="86822" y="111914"/>
                  <a:pt x="86822" y="112684"/>
                  <a:pt x="86591" y="113376"/>
                </a:cubicBezTo>
                <a:lnTo>
                  <a:pt x="84513" y="118610"/>
                </a:lnTo>
                <a:lnTo>
                  <a:pt x="84051" y="124614"/>
                </a:lnTo>
                <a:lnTo>
                  <a:pt x="85128" y="131618"/>
                </a:lnTo>
                <a:lnTo>
                  <a:pt x="86745" y="136852"/>
                </a:lnTo>
                <a:cubicBezTo>
                  <a:pt x="86976" y="137622"/>
                  <a:pt x="86899" y="138391"/>
                  <a:pt x="86514" y="139084"/>
                </a:cubicBezTo>
                <a:cubicBezTo>
                  <a:pt x="86129" y="139777"/>
                  <a:pt x="85436" y="140239"/>
                  <a:pt x="84667" y="140393"/>
                </a:cubicBezTo>
                <a:lnTo>
                  <a:pt x="80356" y="141624"/>
                </a:lnTo>
                <a:lnTo>
                  <a:pt x="82281" y="148705"/>
                </a:lnTo>
                <a:cubicBezTo>
                  <a:pt x="82512" y="149552"/>
                  <a:pt x="82358" y="150399"/>
                  <a:pt x="81819" y="151092"/>
                </a:cubicBezTo>
                <a:lnTo>
                  <a:pt x="80125" y="153324"/>
                </a:lnTo>
                <a:cubicBezTo>
                  <a:pt x="80049" y="153478"/>
                  <a:pt x="79895" y="153631"/>
                  <a:pt x="79741" y="153709"/>
                </a:cubicBezTo>
                <a:lnTo>
                  <a:pt x="75276" y="157634"/>
                </a:lnTo>
                <a:lnTo>
                  <a:pt x="72659" y="166947"/>
                </a:lnTo>
                <a:cubicBezTo>
                  <a:pt x="72582" y="167178"/>
                  <a:pt x="72505" y="167409"/>
                  <a:pt x="72352" y="167640"/>
                </a:cubicBezTo>
                <a:lnTo>
                  <a:pt x="65270" y="179647"/>
                </a:lnTo>
                <a:lnTo>
                  <a:pt x="63654" y="187113"/>
                </a:lnTo>
                <a:cubicBezTo>
                  <a:pt x="63577" y="187498"/>
                  <a:pt x="63423" y="187806"/>
                  <a:pt x="63269" y="188114"/>
                </a:cubicBezTo>
                <a:lnTo>
                  <a:pt x="62115" y="189807"/>
                </a:lnTo>
                <a:cubicBezTo>
                  <a:pt x="61961" y="189961"/>
                  <a:pt x="61884" y="190115"/>
                  <a:pt x="61730" y="190269"/>
                </a:cubicBezTo>
                <a:lnTo>
                  <a:pt x="53263" y="198274"/>
                </a:lnTo>
                <a:lnTo>
                  <a:pt x="53571" y="200583"/>
                </a:lnTo>
                <a:lnTo>
                  <a:pt x="55803" y="208819"/>
                </a:lnTo>
                <a:cubicBezTo>
                  <a:pt x="55880" y="209050"/>
                  <a:pt x="55880" y="209204"/>
                  <a:pt x="55880" y="209434"/>
                </a:cubicBezTo>
                <a:lnTo>
                  <a:pt x="58728" y="270779"/>
                </a:lnTo>
                <a:cubicBezTo>
                  <a:pt x="58728" y="271010"/>
                  <a:pt x="58728" y="271241"/>
                  <a:pt x="58651" y="271549"/>
                </a:cubicBezTo>
                <a:lnTo>
                  <a:pt x="53571" y="294640"/>
                </a:lnTo>
                <a:lnTo>
                  <a:pt x="53109" y="301490"/>
                </a:lnTo>
                <a:lnTo>
                  <a:pt x="54110" y="304107"/>
                </a:lnTo>
                <a:lnTo>
                  <a:pt x="54495" y="305108"/>
                </a:lnTo>
                <a:lnTo>
                  <a:pt x="59959" y="313267"/>
                </a:lnTo>
                <a:cubicBezTo>
                  <a:pt x="60190" y="313574"/>
                  <a:pt x="60267" y="313882"/>
                  <a:pt x="60344" y="314267"/>
                </a:cubicBezTo>
                <a:lnTo>
                  <a:pt x="60883" y="317115"/>
                </a:lnTo>
                <a:lnTo>
                  <a:pt x="60883" y="317115"/>
                </a:lnTo>
                <a:lnTo>
                  <a:pt x="60883" y="317115"/>
                </a:lnTo>
                <a:cubicBezTo>
                  <a:pt x="61037" y="318039"/>
                  <a:pt x="60806" y="318962"/>
                  <a:pt x="60113" y="319655"/>
                </a:cubicBezTo>
                <a:lnTo>
                  <a:pt x="58420" y="321349"/>
                </a:lnTo>
                <a:cubicBezTo>
                  <a:pt x="58189" y="321579"/>
                  <a:pt x="57958" y="321733"/>
                  <a:pt x="57650" y="321887"/>
                </a:cubicBezTo>
                <a:lnTo>
                  <a:pt x="49645" y="325582"/>
                </a:lnTo>
                <a:lnTo>
                  <a:pt x="48568" y="326659"/>
                </a:lnTo>
                <a:lnTo>
                  <a:pt x="48568" y="327814"/>
                </a:lnTo>
                <a:lnTo>
                  <a:pt x="49492" y="330354"/>
                </a:lnTo>
                <a:lnTo>
                  <a:pt x="52955" y="340283"/>
                </a:lnTo>
                <a:cubicBezTo>
                  <a:pt x="53032" y="340591"/>
                  <a:pt x="53109" y="340899"/>
                  <a:pt x="53109" y="341207"/>
                </a:cubicBezTo>
                <a:lnTo>
                  <a:pt x="53109" y="345132"/>
                </a:lnTo>
                <a:cubicBezTo>
                  <a:pt x="53109" y="345440"/>
                  <a:pt x="53032" y="345671"/>
                  <a:pt x="52955" y="345979"/>
                </a:cubicBezTo>
                <a:lnTo>
                  <a:pt x="51570" y="350520"/>
                </a:lnTo>
                <a:lnTo>
                  <a:pt x="52724" y="352906"/>
                </a:lnTo>
                <a:cubicBezTo>
                  <a:pt x="53109" y="353676"/>
                  <a:pt x="53109" y="354599"/>
                  <a:pt x="52801" y="355369"/>
                </a:cubicBezTo>
                <a:cubicBezTo>
                  <a:pt x="52416" y="356139"/>
                  <a:pt x="51724" y="356678"/>
                  <a:pt x="50954" y="356908"/>
                </a:cubicBezTo>
                <a:lnTo>
                  <a:pt x="47644" y="357755"/>
                </a:lnTo>
                <a:lnTo>
                  <a:pt x="46182" y="360295"/>
                </a:lnTo>
                <a:lnTo>
                  <a:pt x="45258" y="364067"/>
                </a:lnTo>
                <a:lnTo>
                  <a:pt x="45258" y="369378"/>
                </a:lnTo>
                <a:lnTo>
                  <a:pt x="48568" y="387465"/>
                </a:lnTo>
                <a:lnTo>
                  <a:pt x="48568" y="387465"/>
                </a:lnTo>
                <a:lnTo>
                  <a:pt x="48568" y="387465"/>
                </a:lnTo>
                <a:cubicBezTo>
                  <a:pt x="48645" y="387927"/>
                  <a:pt x="48645" y="388389"/>
                  <a:pt x="48491" y="388851"/>
                </a:cubicBezTo>
                <a:lnTo>
                  <a:pt x="46798" y="393931"/>
                </a:lnTo>
                <a:cubicBezTo>
                  <a:pt x="46644" y="394316"/>
                  <a:pt x="46413" y="394701"/>
                  <a:pt x="46105" y="395008"/>
                </a:cubicBezTo>
                <a:lnTo>
                  <a:pt x="41487" y="399627"/>
                </a:lnTo>
                <a:lnTo>
                  <a:pt x="38870" y="407401"/>
                </a:lnTo>
                <a:cubicBezTo>
                  <a:pt x="38639" y="408093"/>
                  <a:pt x="38177" y="408632"/>
                  <a:pt x="37561" y="408940"/>
                </a:cubicBezTo>
                <a:lnTo>
                  <a:pt x="33636" y="411172"/>
                </a:lnTo>
                <a:cubicBezTo>
                  <a:pt x="33405" y="411326"/>
                  <a:pt x="33174" y="411403"/>
                  <a:pt x="32943" y="411480"/>
                </a:cubicBezTo>
                <a:lnTo>
                  <a:pt x="28864" y="412481"/>
                </a:lnTo>
                <a:lnTo>
                  <a:pt x="25400" y="414636"/>
                </a:lnTo>
                <a:lnTo>
                  <a:pt x="23861" y="417637"/>
                </a:lnTo>
                <a:lnTo>
                  <a:pt x="24246" y="420562"/>
                </a:lnTo>
                <a:lnTo>
                  <a:pt x="29479" y="427875"/>
                </a:lnTo>
                <a:cubicBezTo>
                  <a:pt x="29864" y="428413"/>
                  <a:pt x="30095" y="429106"/>
                  <a:pt x="30018" y="429799"/>
                </a:cubicBezTo>
                <a:lnTo>
                  <a:pt x="30018" y="429799"/>
                </a:lnTo>
                <a:lnTo>
                  <a:pt x="30018" y="429799"/>
                </a:lnTo>
                <a:lnTo>
                  <a:pt x="29479" y="434340"/>
                </a:lnTo>
                <a:lnTo>
                  <a:pt x="29787" y="435572"/>
                </a:lnTo>
                <a:lnTo>
                  <a:pt x="30634" y="436649"/>
                </a:lnTo>
                <a:lnTo>
                  <a:pt x="34867" y="438035"/>
                </a:lnTo>
                <a:cubicBezTo>
                  <a:pt x="35637" y="438265"/>
                  <a:pt x="36253" y="438881"/>
                  <a:pt x="36561" y="439651"/>
                </a:cubicBezTo>
                <a:lnTo>
                  <a:pt x="37715" y="442499"/>
                </a:lnTo>
                <a:cubicBezTo>
                  <a:pt x="37869" y="442807"/>
                  <a:pt x="37946" y="443191"/>
                  <a:pt x="37946" y="443499"/>
                </a:cubicBezTo>
                <a:cubicBezTo>
                  <a:pt x="37946" y="443807"/>
                  <a:pt x="37869" y="444192"/>
                  <a:pt x="37792" y="444500"/>
                </a:cubicBezTo>
                <a:lnTo>
                  <a:pt x="36099" y="449041"/>
                </a:lnTo>
                <a:cubicBezTo>
                  <a:pt x="36022" y="449349"/>
                  <a:pt x="35868" y="449580"/>
                  <a:pt x="35637" y="449811"/>
                </a:cubicBezTo>
                <a:lnTo>
                  <a:pt x="29479" y="457662"/>
                </a:lnTo>
                <a:lnTo>
                  <a:pt x="28094" y="459894"/>
                </a:lnTo>
                <a:lnTo>
                  <a:pt x="30788" y="462280"/>
                </a:lnTo>
                <a:cubicBezTo>
                  <a:pt x="31096" y="462511"/>
                  <a:pt x="31327" y="462819"/>
                  <a:pt x="31481" y="463127"/>
                </a:cubicBezTo>
                <a:lnTo>
                  <a:pt x="32635" y="465359"/>
                </a:lnTo>
                <a:cubicBezTo>
                  <a:pt x="32789" y="465743"/>
                  <a:pt x="32943" y="466128"/>
                  <a:pt x="32943" y="466513"/>
                </a:cubicBezTo>
                <a:cubicBezTo>
                  <a:pt x="32943" y="466898"/>
                  <a:pt x="32866" y="467360"/>
                  <a:pt x="32712" y="467745"/>
                </a:cubicBezTo>
                <a:cubicBezTo>
                  <a:pt x="32404" y="468515"/>
                  <a:pt x="31712" y="469053"/>
                  <a:pt x="30942" y="469284"/>
                </a:cubicBezTo>
                <a:lnTo>
                  <a:pt x="28017" y="470131"/>
                </a:lnTo>
                <a:lnTo>
                  <a:pt x="32250" y="483755"/>
                </a:lnTo>
                <a:cubicBezTo>
                  <a:pt x="32327" y="483986"/>
                  <a:pt x="32404" y="484293"/>
                  <a:pt x="32404" y="484601"/>
                </a:cubicBezTo>
                <a:lnTo>
                  <a:pt x="32404" y="499764"/>
                </a:lnTo>
                <a:cubicBezTo>
                  <a:pt x="32404" y="499995"/>
                  <a:pt x="32404" y="500226"/>
                  <a:pt x="32327" y="500457"/>
                </a:cubicBezTo>
                <a:lnTo>
                  <a:pt x="28402" y="515081"/>
                </a:lnTo>
                <a:lnTo>
                  <a:pt x="1386" y="574810"/>
                </a:lnTo>
                <a:lnTo>
                  <a:pt x="0" y="584277"/>
                </a:lnTo>
                <a:lnTo>
                  <a:pt x="2001" y="586278"/>
                </a:lnTo>
                <a:lnTo>
                  <a:pt x="8929" y="585816"/>
                </a:lnTo>
                <a:lnTo>
                  <a:pt x="9159" y="585816"/>
                </a:lnTo>
                <a:lnTo>
                  <a:pt x="19319" y="583122"/>
                </a:lnTo>
                <a:lnTo>
                  <a:pt x="28248" y="582507"/>
                </a:lnTo>
                <a:lnTo>
                  <a:pt x="36945" y="580890"/>
                </a:lnTo>
                <a:cubicBezTo>
                  <a:pt x="37715" y="580736"/>
                  <a:pt x="38485" y="580890"/>
                  <a:pt x="39101" y="581352"/>
                </a:cubicBezTo>
                <a:cubicBezTo>
                  <a:pt x="39716" y="581814"/>
                  <a:pt x="40101" y="582507"/>
                  <a:pt x="40255" y="583276"/>
                </a:cubicBezTo>
                <a:lnTo>
                  <a:pt x="40640" y="586355"/>
                </a:lnTo>
                <a:lnTo>
                  <a:pt x="50030" y="591281"/>
                </a:lnTo>
                <a:cubicBezTo>
                  <a:pt x="50646" y="591589"/>
                  <a:pt x="51108" y="592128"/>
                  <a:pt x="51339" y="592744"/>
                </a:cubicBezTo>
                <a:lnTo>
                  <a:pt x="52570" y="595822"/>
                </a:lnTo>
                <a:lnTo>
                  <a:pt x="56188" y="594514"/>
                </a:lnTo>
                <a:cubicBezTo>
                  <a:pt x="57189" y="594129"/>
                  <a:pt x="58266" y="594360"/>
                  <a:pt x="59036" y="595053"/>
                </a:cubicBezTo>
                <a:lnTo>
                  <a:pt x="71043" y="605905"/>
                </a:lnTo>
                <a:lnTo>
                  <a:pt x="77970" y="608214"/>
                </a:lnTo>
                <a:lnTo>
                  <a:pt x="81126" y="607291"/>
                </a:lnTo>
                <a:cubicBezTo>
                  <a:pt x="81126" y="607291"/>
                  <a:pt x="81126" y="607291"/>
                  <a:pt x="81203" y="607291"/>
                </a:cubicBezTo>
                <a:cubicBezTo>
                  <a:pt x="81742" y="607137"/>
                  <a:pt x="82358" y="607137"/>
                  <a:pt x="82896" y="607368"/>
                </a:cubicBezTo>
                <a:cubicBezTo>
                  <a:pt x="82896" y="607368"/>
                  <a:pt x="82896" y="607368"/>
                  <a:pt x="82896" y="607368"/>
                </a:cubicBezTo>
                <a:lnTo>
                  <a:pt x="86360" y="608676"/>
                </a:lnTo>
                <a:lnTo>
                  <a:pt x="88592" y="607753"/>
                </a:lnTo>
                <a:lnTo>
                  <a:pt x="94134" y="600210"/>
                </a:lnTo>
                <a:lnTo>
                  <a:pt x="96289" y="594899"/>
                </a:lnTo>
                <a:cubicBezTo>
                  <a:pt x="96443" y="594514"/>
                  <a:pt x="96674" y="594206"/>
                  <a:pt x="96905" y="593975"/>
                </a:cubicBezTo>
                <a:lnTo>
                  <a:pt x="99137" y="591743"/>
                </a:lnTo>
                <a:cubicBezTo>
                  <a:pt x="99291" y="591589"/>
                  <a:pt x="99445" y="591435"/>
                  <a:pt x="99676" y="591358"/>
                </a:cubicBezTo>
                <a:lnTo>
                  <a:pt x="102524" y="589665"/>
                </a:lnTo>
                <a:lnTo>
                  <a:pt x="113069" y="585508"/>
                </a:lnTo>
                <a:lnTo>
                  <a:pt x="119226" y="584354"/>
                </a:lnTo>
                <a:lnTo>
                  <a:pt x="119842" y="584277"/>
                </a:lnTo>
                <a:lnTo>
                  <a:pt x="119842" y="584277"/>
                </a:lnTo>
                <a:cubicBezTo>
                  <a:pt x="120458" y="584200"/>
                  <a:pt x="121150" y="584277"/>
                  <a:pt x="121766" y="584585"/>
                </a:cubicBezTo>
                <a:lnTo>
                  <a:pt x="125692" y="586817"/>
                </a:lnTo>
                <a:cubicBezTo>
                  <a:pt x="125923" y="586971"/>
                  <a:pt x="126076" y="587125"/>
                  <a:pt x="126307" y="587279"/>
                </a:cubicBezTo>
                <a:lnTo>
                  <a:pt x="131387" y="592359"/>
                </a:lnTo>
                <a:lnTo>
                  <a:pt x="137853" y="597131"/>
                </a:lnTo>
                <a:cubicBezTo>
                  <a:pt x="138238" y="597439"/>
                  <a:pt x="138545" y="597747"/>
                  <a:pt x="138699" y="598209"/>
                </a:cubicBezTo>
                <a:lnTo>
                  <a:pt x="147166" y="616219"/>
                </a:lnTo>
                <a:lnTo>
                  <a:pt x="149706" y="619683"/>
                </a:lnTo>
                <a:cubicBezTo>
                  <a:pt x="149860" y="619837"/>
                  <a:pt x="149937" y="620068"/>
                  <a:pt x="150014" y="620299"/>
                </a:cubicBezTo>
                <a:lnTo>
                  <a:pt x="151784" y="624763"/>
                </a:lnTo>
                <a:lnTo>
                  <a:pt x="152246" y="625917"/>
                </a:lnTo>
                <a:cubicBezTo>
                  <a:pt x="152323" y="626149"/>
                  <a:pt x="152400" y="626379"/>
                  <a:pt x="152400" y="626610"/>
                </a:cubicBezTo>
                <a:lnTo>
                  <a:pt x="152400" y="626610"/>
                </a:lnTo>
                <a:lnTo>
                  <a:pt x="152400" y="626610"/>
                </a:lnTo>
                <a:cubicBezTo>
                  <a:pt x="152400" y="626610"/>
                  <a:pt x="152400" y="626610"/>
                  <a:pt x="152400" y="626610"/>
                </a:cubicBezTo>
                <a:lnTo>
                  <a:pt x="152708" y="628842"/>
                </a:lnTo>
                <a:lnTo>
                  <a:pt x="153016" y="631075"/>
                </a:lnTo>
                <a:lnTo>
                  <a:pt x="154093" y="635462"/>
                </a:lnTo>
                <a:lnTo>
                  <a:pt x="155171" y="639772"/>
                </a:lnTo>
                <a:cubicBezTo>
                  <a:pt x="155248" y="640080"/>
                  <a:pt x="155248" y="640311"/>
                  <a:pt x="155248" y="640619"/>
                </a:cubicBezTo>
                <a:lnTo>
                  <a:pt x="154709" y="649624"/>
                </a:lnTo>
                <a:cubicBezTo>
                  <a:pt x="154632" y="650240"/>
                  <a:pt x="154401" y="650856"/>
                  <a:pt x="154016" y="651318"/>
                </a:cubicBezTo>
                <a:lnTo>
                  <a:pt x="142163" y="664248"/>
                </a:lnTo>
                <a:lnTo>
                  <a:pt x="139931" y="667943"/>
                </a:lnTo>
                <a:lnTo>
                  <a:pt x="138007" y="676102"/>
                </a:lnTo>
                <a:lnTo>
                  <a:pt x="140393" y="681413"/>
                </a:lnTo>
                <a:cubicBezTo>
                  <a:pt x="140701" y="682028"/>
                  <a:pt x="140701" y="682721"/>
                  <a:pt x="140547" y="683414"/>
                </a:cubicBezTo>
                <a:lnTo>
                  <a:pt x="136390" y="696883"/>
                </a:lnTo>
                <a:lnTo>
                  <a:pt x="143087" y="708737"/>
                </a:lnTo>
                <a:cubicBezTo>
                  <a:pt x="143241" y="709045"/>
                  <a:pt x="143395" y="709430"/>
                  <a:pt x="143472" y="709815"/>
                </a:cubicBezTo>
                <a:lnTo>
                  <a:pt x="144010" y="714895"/>
                </a:lnTo>
                <a:cubicBezTo>
                  <a:pt x="144010" y="715202"/>
                  <a:pt x="144010" y="715587"/>
                  <a:pt x="143933" y="715895"/>
                </a:cubicBezTo>
                <a:lnTo>
                  <a:pt x="142240" y="722668"/>
                </a:lnTo>
                <a:lnTo>
                  <a:pt x="138776" y="732521"/>
                </a:lnTo>
                <a:lnTo>
                  <a:pt x="128693" y="751070"/>
                </a:lnTo>
                <a:lnTo>
                  <a:pt x="123921" y="776932"/>
                </a:lnTo>
                <a:lnTo>
                  <a:pt x="135851" y="791402"/>
                </a:lnTo>
                <a:lnTo>
                  <a:pt x="146781" y="799638"/>
                </a:lnTo>
                <a:lnTo>
                  <a:pt x="172643" y="763693"/>
                </a:lnTo>
                <a:lnTo>
                  <a:pt x="182033" y="746529"/>
                </a:lnTo>
                <a:lnTo>
                  <a:pt x="191501" y="724824"/>
                </a:lnTo>
                <a:lnTo>
                  <a:pt x="193656" y="717281"/>
                </a:lnTo>
                <a:lnTo>
                  <a:pt x="194656" y="711739"/>
                </a:lnTo>
                <a:lnTo>
                  <a:pt x="194195" y="705043"/>
                </a:lnTo>
                <a:lnTo>
                  <a:pt x="194118" y="704042"/>
                </a:lnTo>
                <a:lnTo>
                  <a:pt x="192809" y="699732"/>
                </a:lnTo>
                <a:lnTo>
                  <a:pt x="191962" y="697038"/>
                </a:lnTo>
                <a:lnTo>
                  <a:pt x="191424" y="692188"/>
                </a:lnTo>
                <a:lnTo>
                  <a:pt x="191270" y="690880"/>
                </a:lnTo>
                <a:lnTo>
                  <a:pt x="191270" y="686647"/>
                </a:lnTo>
                <a:lnTo>
                  <a:pt x="190731" y="678950"/>
                </a:lnTo>
                <a:cubicBezTo>
                  <a:pt x="190731" y="678565"/>
                  <a:pt x="190731" y="678103"/>
                  <a:pt x="190885" y="677718"/>
                </a:cubicBezTo>
                <a:lnTo>
                  <a:pt x="202122" y="647931"/>
                </a:lnTo>
                <a:cubicBezTo>
                  <a:pt x="202199" y="647623"/>
                  <a:pt x="202353" y="647392"/>
                  <a:pt x="202584" y="647161"/>
                </a:cubicBezTo>
                <a:lnTo>
                  <a:pt x="204816" y="644313"/>
                </a:lnTo>
                <a:cubicBezTo>
                  <a:pt x="204970" y="644159"/>
                  <a:pt x="205047" y="644005"/>
                  <a:pt x="205201" y="643929"/>
                </a:cubicBezTo>
                <a:lnTo>
                  <a:pt x="208588" y="641080"/>
                </a:lnTo>
                <a:cubicBezTo>
                  <a:pt x="209665" y="640234"/>
                  <a:pt x="211128" y="640234"/>
                  <a:pt x="212206" y="641080"/>
                </a:cubicBezTo>
                <a:lnTo>
                  <a:pt x="219210" y="647007"/>
                </a:lnTo>
                <a:lnTo>
                  <a:pt x="219517" y="647161"/>
                </a:lnTo>
                <a:lnTo>
                  <a:pt x="222750" y="648547"/>
                </a:lnTo>
                <a:lnTo>
                  <a:pt x="230909" y="650933"/>
                </a:lnTo>
                <a:lnTo>
                  <a:pt x="231448" y="650702"/>
                </a:lnTo>
                <a:lnTo>
                  <a:pt x="232525" y="648932"/>
                </a:lnTo>
                <a:lnTo>
                  <a:pt x="236836" y="632768"/>
                </a:lnTo>
                <a:lnTo>
                  <a:pt x="236836" y="616835"/>
                </a:lnTo>
                <a:cubicBezTo>
                  <a:pt x="236836" y="616219"/>
                  <a:pt x="237067" y="615527"/>
                  <a:pt x="237452" y="615065"/>
                </a:cubicBezTo>
                <a:lnTo>
                  <a:pt x="244533" y="606290"/>
                </a:lnTo>
                <a:lnTo>
                  <a:pt x="248304" y="598670"/>
                </a:lnTo>
                <a:lnTo>
                  <a:pt x="250382" y="593513"/>
                </a:lnTo>
                <a:lnTo>
                  <a:pt x="251460" y="587587"/>
                </a:lnTo>
                <a:lnTo>
                  <a:pt x="251383" y="581891"/>
                </a:lnTo>
                <a:lnTo>
                  <a:pt x="254770" y="561725"/>
                </a:lnTo>
                <a:lnTo>
                  <a:pt x="258772" y="547408"/>
                </a:lnTo>
                <a:lnTo>
                  <a:pt x="259157" y="542636"/>
                </a:lnTo>
                <a:lnTo>
                  <a:pt x="258849" y="542098"/>
                </a:lnTo>
                <a:lnTo>
                  <a:pt x="252692" y="542559"/>
                </a:lnTo>
                <a:cubicBezTo>
                  <a:pt x="251691" y="542636"/>
                  <a:pt x="250844" y="542175"/>
                  <a:pt x="250229" y="541482"/>
                </a:cubicBezTo>
                <a:cubicBezTo>
                  <a:pt x="249690" y="540712"/>
                  <a:pt x="249536" y="539712"/>
                  <a:pt x="249844" y="538788"/>
                </a:cubicBezTo>
                <a:lnTo>
                  <a:pt x="263775" y="500996"/>
                </a:lnTo>
                <a:lnTo>
                  <a:pt x="264314" y="486679"/>
                </a:lnTo>
                <a:lnTo>
                  <a:pt x="260004" y="471670"/>
                </a:lnTo>
                <a:lnTo>
                  <a:pt x="258233" y="468515"/>
                </a:lnTo>
                <a:lnTo>
                  <a:pt x="254231" y="465513"/>
                </a:lnTo>
                <a:cubicBezTo>
                  <a:pt x="254000" y="465359"/>
                  <a:pt x="253846" y="465128"/>
                  <a:pt x="253692" y="464974"/>
                </a:cubicBezTo>
                <a:lnTo>
                  <a:pt x="251999" y="462742"/>
                </a:lnTo>
                <a:lnTo>
                  <a:pt x="246765" y="454044"/>
                </a:lnTo>
                <a:cubicBezTo>
                  <a:pt x="246611" y="453736"/>
                  <a:pt x="246457" y="453429"/>
                  <a:pt x="246380" y="453044"/>
                </a:cubicBezTo>
                <a:cubicBezTo>
                  <a:pt x="246226" y="452043"/>
                  <a:pt x="246611" y="450965"/>
                  <a:pt x="247458" y="450350"/>
                </a:cubicBezTo>
                <a:lnTo>
                  <a:pt x="257618" y="442499"/>
                </a:lnTo>
                <a:cubicBezTo>
                  <a:pt x="257771" y="442345"/>
                  <a:pt x="258002" y="442268"/>
                  <a:pt x="258233" y="442114"/>
                </a:cubicBezTo>
                <a:lnTo>
                  <a:pt x="267855" y="437804"/>
                </a:lnTo>
                <a:lnTo>
                  <a:pt x="269471" y="436187"/>
                </a:lnTo>
                <a:lnTo>
                  <a:pt x="270087" y="435110"/>
                </a:lnTo>
                <a:lnTo>
                  <a:pt x="268316" y="435110"/>
                </a:lnTo>
                <a:cubicBezTo>
                  <a:pt x="267470" y="435110"/>
                  <a:pt x="266700" y="434725"/>
                  <a:pt x="266161" y="434109"/>
                </a:cubicBezTo>
                <a:cubicBezTo>
                  <a:pt x="265622" y="433493"/>
                  <a:pt x="265392" y="432647"/>
                  <a:pt x="265545" y="431800"/>
                </a:cubicBezTo>
                <a:lnTo>
                  <a:pt x="265545" y="431800"/>
                </a:lnTo>
                <a:lnTo>
                  <a:pt x="265545" y="431800"/>
                </a:lnTo>
                <a:lnTo>
                  <a:pt x="266007" y="428952"/>
                </a:lnTo>
                <a:lnTo>
                  <a:pt x="265545" y="426643"/>
                </a:lnTo>
                <a:lnTo>
                  <a:pt x="265545" y="426643"/>
                </a:lnTo>
                <a:lnTo>
                  <a:pt x="265545" y="426643"/>
                </a:lnTo>
                <a:cubicBezTo>
                  <a:pt x="265315" y="425488"/>
                  <a:pt x="265776" y="424411"/>
                  <a:pt x="266777" y="423718"/>
                </a:cubicBezTo>
                <a:lnTo>
                  <a:pt x="272781" y="419716"/>
                </a:lnTo>
                <a:lnTo>
                  <a:pt x="274705" y="414405"/>
                </a:lnTo>
                <a:cubicBezTo>
                  <a:pt x="275013" y="413558"/>
                  <a:pt x="275706" y="412865"/>
                  <a:pt x="276629" y="412634"/>
                </a:cubicBezTo>
                <a:lnTo>
                  <a:pt x="281786" y="411249"/>
                </a:lnTo>
                <a:lnTo>
                  <a:pt x="282171" y="410710"/>
                </a:lnTo>
                <a:lnTo>
                  <a:pt x="282325" y="410402"/>
                </a:lnTo>
                <a:lnTo>
                  <a:pt x="289945" y="392315"/>
                </a:lnTo>
                <a:cubicBezTo>
                  <a:pt x="290022" y="392084"/>
                  <a:pt x="290176" y="391853"/>
                  <a:pt x="290330" y="391622"/>
                </a:cubicBezTo>
                <a:lnTo>
                  <a:pt x="292562" y="388774"/>
                </a:lnTo>
                <a:cubicBezTo>
                  <a:pt x="292870" y="388389"/>
                  <a:pt x="293178" y="388158"/>
                  <a:pt x="293639" y="387927"/>
                </a:cubicBezTo>
                <a:lnTo>
                  <a:pt x="297873" y="386003"/>
                </a:lnTo>
                <a:lnTo>
                  <a:pt x="300413" y="381770"/>
                </a:lnTo>
                <a:lnTo>
                  <a:pt x="300413" y="378537"/>
                </a:lnTo>
                <a:lnTo>
                  <a:pt x="299643" y="376305"/>
                </a:lnTo>
                <a:lnTo>
                  <a:pt x="299412" y="375612"/>
                </a:lnTo>
                <a:cubicBezTo>
                  <a:pt x="299258" y="375227"/>
                  <a:pt x="299258" y="374842"/>
                  <a:pt x="299258" y="374535"/>
                </a:cubicBezTo>
                <a:cubicBezTo>
                  <a:pt x="299335" y="373457"/>
                  <a:pt x="300105" y="372456"/>
                  <a:pt x="301182" y="372072"/>
                </a:cubicBezTo>
                <a:lnTo>
                  <a:pt x="302876" y="371533"/>
                </a:lnTo>
                <a:cubicBezTo>
                  <a:pt x="303568" y="371302"/>
                  <a:pt x="304261" y="371379"/>
                  <a:pt x="304877" y="371610"/>
                </a:cubicBezTo>
                <a:lnTo>
                  <a:pt x="309418" y="373611"/>
                </a:lnTo>
                <a:lnTo>
                  <a:pt x="312728" y="373611"/>
                </a:lnTo>
                <a:lnTo>
                  <a:pt x="319732" y="374150"/>
                </a:lnTo>
                <a:cubicBezTo>
                  <a:pt x="320040" y="374150"/>
                  <a:pt x="320348" y="374227"/>
                  <a:pt x="320579" y="374380"/>
                </a:cubicBezTo>
                <a:lnTo>
                  <a:pt x="331278" y="378845"/>
                </a:lnTo>
                <a:cubicBezTo>
                  <a:pt x="332509" y="379383"/>
                  <a:pt x="333202" y="380769"/>
                  <a:pt x="332894" y="382077"/>
                </a:cubicBezTo>
                <a:lnTo>
                  <a:pt x="330662" y="391622"/>
                </a:lnTo>
                <a:lnTo>
                  <a:pt x="330662" y="391853"/>
                </a:lnTo>
                <a:lnTo>
                  <a:pt x="330200" y="398472"/>
                </a:lnTo>
                <a:lnTo>
                  <a:pt x="330739" y="428182"/>
                </a:lnTo>
                <a:lnTo>
                  <a:pt x="331739" y="431800"/>
                </a:lnTo>
                <a:lnTo>
                  <a:pt x="331739" y="431800"/>
                </a:lnTo>
                <a:cubicBezTo>
                  <a:pt x="331893" y="432339"/>
                  <a:pt x="331893" y="432800"/>
                  <a:pt x="331739" y="433339"/>
                </a:cubicBezTo>
                <a:lnTo>
                  <a:pt x="331739" y="433339"/>
                </a:lnTo>
                <a:lnTo>
                  <a:pt x="330585" y="437265"/>
                </a:lnTo>
                <a:cubicBezTo>
                  <a:pt x="330431" y="437804"/>
                  <a:pt x="330123" y="438265"/>
                  <a:pt x="329661" y="438650"/>
                </a:cubicBezTo>
                <a:lnTo>
                  <a:pt x="326506" y="441267"/>
                </a:lnTo>
                <a:lnTo>
                  <a:pt x="325428" y="442730"/>
                </a:lnTo>
                <a:lnTo>
                  <a:pt x="325120" y="444115"/>
                </a:lnTo>
                <a:lnTo>
                  <a:pt x="325659" y="445424"/>
                </a:lnTo>
                <a:lnTo>
                  <a:pt x="329815" y="448733"/>
                </a:lnTo>
                <a:lnTo>
                  <a:pt x="336050" y="448271"/>
                </a:lnTo>
                <a:cubicBezTo>
                  <a:pt x="336973" y="448194"/>
                  <a:pt x="337897" y="448579"/>
                  <a:pt x="338436" y="449272"/>
                </a:cubicBezTo>
                <a:cubicBezTo>
                  <a:pt x="338744" y="449657"/>
                  <a:pt x="338898" y="450042"/>
                  <a:pt x="338975" y="450504"/>
                </a:cubicBezTo>
                <a:cubicBezTo>
                  <a:pt x="339052" y="450965"/>
                  <a:pt x="339052" y="451427"/>
                  <a:pt x="338898" y="451812"/>
                </a:cubicBezTo>
                <a:lnTo>
                  <a:pt x="331586" y="476519"/>
                </a:lnTo>
                <a:cubicBezTo>
                  <a:pt x="331355" y="477289"/>
                  <a:pt x="330816" y="477905"/>
                  <a:pt x="330123" y="478213"/>
                </a:cubicBezTo>
                <a:lnTo>
                  <a:pt x="324889" y="480830"/>
                </a:lnTo>
                <a:lnTo>
                  <a:pt x="323196" y="482523"/>
                </a:lnTo>
                <a:lnTo>
                  <a:pt x="312112" y="500765"/>
                </a:lnTo>
                <a:lnTo>
                  <a:pt x="307494" y="507153"/>
                </a:lnTo>
                <a:lnTo>
                  <a:pt x="303184" y="514773"/>
                </a:lnTo>
                <a:cubicBezTo>
                  <a:pt x="303030" y="515081"/>
                  <a:pt x="302799" y="515312"/>
                  <a:pt x="302568" y="515543"/>
                </a:cubicBezTo>
                <a:lnTo>
                  <a:pt x="295794" y="521162"/>
                </a:lnTo>
                <a:lnTo>
                  <a:pt x="293793" y="523625"/>
                </a:lnTo>
                <a:lnTo>
                  <a:pt x="292870" y="527704"/>
                </a:lnTo>
                <a:lnTo>
                  <a:pt x="292870" y="537018"/>
                </a:lnTo>
                <a:lnTo>
                  <a:pt x="296102" y="545561"/>
                </a:lnTo>
                <a:lnTo>
                  <a:pt x="297565" y="547947"/>
                </a:lnTo>
                <a:cubicBezTo>
                  <a:pt x="297873" y="548486"/>
                  <a:pt x="298027" y="549179"/>
                  <a:pt x="297950" y="549795"/>
                </a:cubicBezTo>
                <a:lnTo>
                  <a:pt x="297950" y="549795"/>
                </a:lnTo>
                <a:lnTo>
                  <a:pt x="297950" y="549795"/>
                </a:lnTo>
                <a:lnTo>
                  <a:pt x="296256" y="561571"/>
                </a:lnTo>
                <a:cubicBezTo>
                  <a:pt x="296179" y="561956"/>
                  <a:pt x="296025" y="562341"/>
                  <a:pt x="295872" y="562649"/>
                </a:cubicBezTo>
                <a:lnTo>
                  <a:pt x="280401" y="586971"/>
                </a:lnTo>
                <a:lnTo>
                  <a:pt x="279400" y="591512"/>
                </a:lnTo>
                <a:lnTo>
                  <a:pt x="278938" y="596130"/>
                </a:lnTo>
                <a:lnTo>
                  <a:pt x="284172" y="609677"/>
                </a:lnTo>
                <a:lnTo>
                  <a:pt x="292870" y="619991"/>
                </a:lnTo>
                <a:lnTo>
                  <a:pt x="297642" y="627611"/>
                </a:lnTo>
                <a:lnTo>
                  <a:pt x="301182" y="635847"/>
                </a:lnTo>
                <a:cubicBezTo>
                  <a:pt x="301413" y="636308"/>
                  <a:pt x="301490" y="636924"/>
                  <a:pt x="301336" y="637386"/>
                </a:cubicBezTo>
                <a:lnTo>
                  <a:pt x="300798" y="640773"/>
                </a:lnTo>
                <a:cubicBezTo>
                  <a:pt x="300721" y="641080"/>
                  <a:pt x="300644" y="641465"/>
                  <a:pt x="300413" y="641773"/>
                </a:cubicBezTo>
                <a:lnTo>
                  <a:pt x="297026" y="647392"/>
                </a:lnTo>
                <a:lnTo>
                  <a:pt x="293947" y="651087"/>
                </a:lnTo>
                <a:cubicBezTo>
                  <a:pt x="293793" y="651318"/>
                  <a:pt x="293563" y="651471"/>
                  <a:pt x="293332" y="651626"/>
                </a:cubicBezTo>
                <a:lnTo>
                  <a:pt x="287405" y="655628"/>
                </a:lnTo>
                <a:lnTo>
                  <a:pt x="286712" y="657783"/>
                </a:lnTo>
                <a:lnTo>
                  <a:pt x="285635" y="669251"/>
                </a:lnTo>
                <a:cubicBezTo>
                  <a:pt x="285635" y="669482"/>
                  <a:pt x="285558" y="669790"/>
                  <a:pt x="285481" y="670021"/>
                </a:cubicBezTo>
                <a:lnTo>
                  <a:pt x="279554" y="685492"/>
                </a:lnTo>
                <a:lnTo>
                  <a:pt x="286250" y="685800"/>
                </a:lnTo>
                <a:lnTo>
                  <a:pt x="303953" y="668636"/>
                </a:lnTo>
                <a:lnTo>
                  <a:pt x="317577" y="659476"/>
                </a:lnTo>
                <a:lnTo>
                  <a:pt x="323504" y="653011"/>
                </a:lnTo>
                <a:cubicBezTo>
                  <a:pt x="323735" y="652780"/>
                  <a:pt x="323965" y="652626"/>
                  <a:pt x="324196" y="652472"/>
                </a:cubicBezTo>
                <a:lnTo>
                  <a:pt x="330354" y="649085"/>
                </a:lnTo>
                <a:cubicBezTo>
                  <a:pt x="330585" y="648932"/>
                  <a:pt x="330893" y="648854"/>
                  <a:pt x="331124" y="648777"/>
                </a:cubicBezTo>
                <a:lnTo>
                  <a:pt x="336742" y="647623"/>
                </a:lnTo>
                <a:lnTo>
                  <a:pt x="342669" y="647007"/>
                </a:lnTo>
                <a:lnTo>
                  <a:pt x="347441" y="645699"/>
                </a:lnTo>
                <a:lnTo>
                  <a:pt x="350212" y="641927"/>
                </a:lnTo>
                <a:lnTo>
                  <a:pt x="353907" y="635000"/>
                </a:lnTo>
                <a:cubicBezTo>
                  <a:pt x="354138" y="634538"/>
                  <a:pt x="354599" y="634076"/>
                  <a:pt x="355061" y="633846"/>
                </a:cubicBezTo>
                <a:lnTo>
                  <a:pt x="363528" y="629381"/>
                </a:lnTo>
                <a:cubicBezTo>
                  <a:pt x="363836" y="629227"/>
                  <a:pt x="364067" y="629150"/>
                  <a:pt x="364375" y="629073"/>
                </a:cubicBezTo>
                <a:lnTo>
                  <a:pt x="370763" y="627996"/>
                </a:lnTo>
                <a:lnTo>
                  <a:pt x="395239" y="617066"/>
                </a:lnTo>
                <a:lnTo>
                  <a:pt x="398241" y="614064"/>
                </a:lnTo>
                <a:lnTo>
                  <a:pt x="402552" y="610986"/>
                </a:lnTo>
                <a:cubicBezTo>
                  <a:pt x="403013" y="610678"/>
                  <a:pt x="403629" y="610447"/>
                  <a:pt x="404168" y="610447"/>
                </a:cubicBezTo>
                <a:lnTo>
                  <a:pt x="412635" y="610447"/>
                </a:lnTo>
                <a:cubicBezTo>
                  <a:pt x="412866" y="610447"/>
                  <a:pt x="413096" y="610447"/>
                  <a:pt x="413327" y="610523"/>
                </a:cubicBezTo>
                <a:lnTo>
                  <a:pt x="417407" y="611524"/>
                </a:lnTo>
                <a:lnTo>
                  <a:pt x="424026" y="611139"/>
                </a:lnTo>
                <a:lnTo>
                  <a:pt x="421178" y="602211"/>
                </a:lnTo>
                <a:lnTo>
                  <a:pt x="420485" y="597208"/>
                </a:lnTo>
                <a:lnTo>
                  <a:pt x="420485" y="591820"/>
                </a:lnTo>
                <a:lnTo>
                  <a:pt x="418176" y="586740"/>
                </a:lnTo>
                <a:lnTo>
                  <a:pt x="415328" y="584123"/>
                </a:lnTo>
                <a:lnTo>
                  <a:pt x="412481" y="581506"/>
                </a:lnTo>
                <a:cubicBezTo>
                  <a:pt x="412019" y="581044"/>
                  <a:pt x="411711" y="580505"/>
                  <a:pt x="411557" y="579813"/>
                </a:cubicBezTo>
                <a:lnTo>
                  <a:pt x="410402" y="571962"/>
                </a:lnTo>
                <a:cubicBezTo>
                  <a:pt x="410402" y="571731"/>
                  <a:pt x="410402" y="571423"/>
                  <a:pt x="410402" y="571115"/>
                </a:cubicBezTo>
                <a:lnTo>
                  <a:pt x="411480" y="564342"/>
                </a:lnTo>
                <a:lnTo>
                  <a:pt x="408016" y="548871"/>
                </a:lnTo>
                <a:lnTo>
                  <a:pt x="407247" y="545407"/>
                </a:lnTo>
                <a:lnTo>
                  <a:pt x="405014" y="543175"/>
                </a:lnTo>
                <a:lnTo>
                  <a:pt x="402783" y="540943"/>
                </a:lnTo>
                <a:cubicBezTo>
                  <a:pt x="402244" y="540327"/>
                  <a:pt x="401936" y="539558"/>
                  <a:pt x="401936" y="538788"/>
                </a:cubicBezTo>
                <a:lnTo>
                  <a:pt x="402475" y="530937"/>
                </a:lnTo>
                <a:cubicBezTo>
                  <a:pt x="402552" y="530398"/>
                  <a:pt x="402706" y="529936"/>
                  <a:pt x="403013" y="529474"/>
                </a:cubicBezTo>
                <a:lnTo>
                  <a:pt x="409864" y="520392"/>
                </a:lnTo>
                <a:cubicBezTo>
                  <a:pt x="410017" y="520238"/>
                  <a:pt x="410172" y="520084"/>
                  <a:pt x="410325" y="519930"/>
                </a:cubicBezTo>
                <a:lnTo>
                  <a:pt x="413173" y="517698"/>
                </a:lnTo>
                <a:cubicBezTo>
                  <a:pt x="413327" y="517544"/>
                  <a:pt x="413558" y="517390"/>
                  <a:pt x="413789" y="517313"/>
                </a:cubicBezTo>
                <a:lnTo>
                  <a:pt x="422794" y="513388"/>
                </a:lnTo>
                <a:lnTo>
                  <a:pt x="430184" y="508924"/>
                </a:lnTo>
                <a:lnTo>
                  <a:pt x="432108" y="505152"/>
                </a:lnTo>
                <a:lnTo>
                  <a:pt x="437881" y="495916"/>
                </a:lnTo>
                <a:cubicBezTo>
                  <a:pt x="437958" y="495762"/>
                  <a:pt x="438112" y="495531"/>
                  <a:pt x="438265" y="495454"/>
                </a:cubicBezTo>
                <a:lnTo>
                  <a:pt x="441652" y="492067"/>
                </a:lnTo>
                <a:cubicBezTo>
                  <a:pt x="442037" y="491682"/>
                  <a:pt x="442499" y="491452"/>
                  <a:pt x="443038" y="491297"/>
                </a:cubicBezTo>
                <a:lnTo>
                  <a:pt x="448118" y="490143"/>
                </a:lnTo>
                <a:cubicBezTo>
                  <a:pt x="448579" y="490066"/>
                  <a:pt x="449041" y="490066"/>
                  <a:pt x="449503" y="490220"/>
                </a:cubicBezTo>
                <a:lnTo>
                  <a:pt x="453428" y="491375"/>
                </a:lnTo>
                <a:cubicBezTo>
                  <a:pt x="453506" y="491375"/>
                  <a:pt x="453582" y="491452"/>
                  <a:pt x="453659" y="491452"/>
                </a:cubicBezTo>
                <a:cubicBezTo>
                  <a:pt x="453813" y="491528"/>
                  <a:pt x="453890" y="491528"/>
                  <a:pt x="454044" y="491605"/>
                </a:cubicBezTo>
                <a:lnTo>
                  <a:pt x="457970" y="493838"/>
                </a:lnTo>
                <a:cubicBezTo>
                  <a:pt x="458278" y="493991"/>
                  <a:pt x="458586" y="494299"/>
                  <a:pt x="458816" y="494530"/>
                </a:cubicBezTo>
                <a:lnTo>
                  <a:pt x="458816" y="494530"/>
                </a:lnTo>
                <a:lnTo>
                  <a:pt x="458816" y="494530"/>
                </a:lnTo>
                <a:lnTo>
                  <a:pt x="459663" y="495608"/>
                </a:lnTo>
                <a:lnTo>
                  <a:pt x="462588" y="499379"/>
                </a:lnTo>
                <a:lnTo>
                  <a:pt x="465513" y="501919"/>
                </a:lnTo>
                <a:lnTo>
                  <a:pt x="470131" y="501919"/>
                </a:lnTo>
                <a:lnTo>
                  <a:pt x="473980" y="502535"/>
                </a:lnTo>
                <a:cubicBezTo>
                  <a:pt x="474287" y="502612"/>
                  <a:pt x="474518" y="502689"/>
                  <a:pt x="474749" y="502766"/>
                </a:cubicBezTo>
                <a:lnTo>
                  <a:pt x="478136" y="504459"/>
                </a:lnTo>
                <a:cubicBezTo>
                  <a:pt x="478598" y="504690"/>
                  <a:pt x="479059" y="505075"/>
                  <a:pt x="479290" y="505614"/>
                </a:cubicBezTo>
                <a:lnTo>
                  <a:pt x="483678" y="513234"/>
                </a:lnTo>
                <a:lnTo>
                  <a:pt x="487988" y="518083"/>
                </a:lnTo>
                <a:lnTo>
                  <a:pt x="493299" y="525626"/>
                </a:lnTo>
                <a:lnTo>
                  <a:pt x="495223" y="529321"/>
                </a:lnTo>
                <a:cubicBezTo>
                  <a:pt x="495454" y="529705"/>
                  <a:pt x="495531" y="530167"/>
                  <a:pt x="495531" y="530552"/>
                </a:cubicBezTo>
                <a:lnTo>
                  <a:pt x="495531" y="535324"/>
                </a:lnTo>
                <a:lnTo>
                  <a:pt x="495993" y="537479"/>
                </a:lnTo>
                <a:lnTo>
                  <a:pt x="497686" y="545484"/>
                </a:lnTo>
                <a:lnTo>
                  <a:pt x="505460" y="563187"/>
                </a:lnTo>
                <a:cubicBezTo>
                  <a:pt x="505537" y="563418"/>
                  <a:pt x="505614" y="563726"/>
                  <a:pt x="505691" y="563957"/>
                </a:cubicBezTo>
                <a:lnTo>
                  <a:pt x="506153" y="567882"/>
                </a:lnTo>
                <a:lnTo>
                  <a:pt x="507307" y="569807"/>
                </a:lnTo>
                <a:lnTo>
                  <a:pt x="510078" y="572116"/>
                </a:lnTo>
                <a:lnTo>
                  <a:pt x="514312" y="574194"/>
                </a:lnTo>
                <a:lnTo>
                  <a:pt x="516467" y="575041"/>
                </a:lnTo>
                <a:lnTo>
                  <a:pt x="519699" y="576349"/>
                </a:lnTo>
                <a:lnTo>
                  <a:pt x="521931" y="577427"/>
                </a:lnTo>
                <a:lnTo>
                  <a:pt x="524087" y="578504"/>
                </a:lnTo>
                <a:lnTo>
                  <a:pt x="528243" y="579428"/>
                </a:lnTo>
                <a:lnTo>
                  <a:pt x="533554" y="578504"/>
                </a:lnTo>
                <a:lnTo>
                  <a:pt x="539173" y="575964"/>
                </a:lnTo>
                <a:lnTo>
                  <a:pt x="548486" y="568883"/>
                </a:lnTo>
                <a:cubicBezTo>
                  <a:pt x="548871" y="568575"/>
                  <a:pt x="549333" y="568421"/>
                  <a:pt x="549872" y="568344"/>
                </a:cubicBezTo>
                <a:lnTo>
                  <a:pt x="574040" y="565496"/>
                </a:lnTo>
                <a:cubicBezTo>
                  <a:pt x="574348" y="565419"/>
                  <a:pt x="574733" y="565496"/>
                  <a:pt x="575041" y="565573"/>
                </a:cubicBezTo>
                <a:lnTo>
                  <a:pt x="621146" y="577350"/>
                </a:lnTo>
                <a:lnTo>
                  <a:pt x="629920" y="580813"/>
                </a:lnTo>
                <a:cubicBezTo>
                  <a:pt x="630151" y="580890"/>
                  <a:pt x="630382" y="581044"/>
                  <a:pt x="630536" y="581198"/>
                </a:cubicBezTo>
                <a:lnTo>
                  <a:pt x="635000" y="584585"/>
                </a:lnTo>
                <a:cubicBezTo>
                  <a:pt x="635385" y="584816"/>
                  <a:pt x="635616" y="585201"/>
                  <a:pt x="635847" y="585585"/>
                </a:cubicBezTo>
                <a:lnTo>
                  <a:pt x="637925" y="589665"/>
                </a:lnTo>
                <a:lnTo>
                  <a:pt x="638926" y="590665"/>
                </a:lnTo>
                <a:lnTo>
                  <a:pt x="643005" y="592744"/>
                </a:lnTo>
                <a:lnTo>
                  <a:pt x="653396" y="599671"/>
                </a:lnTo>
                <a:lnTo>
                  <a:pt x="657321" y="601595"/>
                </a:lnTo>
                <a:lnTo>
                  <a:pt x="658091" y="601133"/>
                </a:lnTo>
                <a:lnTo>
                  <a:pt x="659169" y="598901"/>
                </a:lnTo>
                <a:lnTo>
                  <a:pt x="660246" y="590357"/>
                </a:lnTo>
                <a:lnTo>
                  <a:pt x="672638" y="508154"/>
                </a:lnTo>
                <a:lnTo>
                  <a:pt x="684646" y="424411"/>
                </a:lnTo>
                <a:lnTo>
                  <a:pt x="680797" y="430953"/>
                </a:lnTo>
                <a:lnTo>
                  <a:pt x="679796" y="434032"/>
                </a:lnTo>
                <a:cubicBezTo>
                  <a:pt x="679643" y="434417"/>
                  <a:pt x="679411" y="434802"/>
                  <a:pt x="679104" y="435110"/>
                </a:cubicBezTo>
                <a:lnTo>
                  <a:pt x="676256" y="437958"/>
                </a:lnTo>
                <a:cubicBezTo>
                  <a:pt x="676102" y="438111"/>
                  <a:pt x="675871" y="438265"/>
                  <a:pt x="675640" y="438419"/>
                </a:cubicBezTo>
                <a:lnTo>
                  <a:pt x="670560" y="441267"/>
                </a:lnTo>
                <a:cubicBezTo>
                  <a:pt x="670175" y="441498"/>
                  <a:pt x="669790" y="441575"/>
                  <a:pt x="669405" y="441575"/>
                </a:cubicBezTo>
                <a:lnTo>
                  <a:pt x="653627" y="442730"/>
                </a:lnTo>
                <a:cubicBezTo>
                  <a:pt x="653165" y="442730"/>
                  <a:pt x="652780" y="442653"/>
                  <a:pt x="652395" y="442499"/>
                </a:cubicBezTo>
                <a:lnTo>
                  <a:pt x="637617" y="436495"/>
                </a:lnTo>
                <a:lnTo>
                  <a:pt x="629612" y="435956"/>
                </a:lnTo>
                <a:cubicBezTo>
                  <a:pt x="628535" y="435879"/>
                  <a:pt x="627611" y="435187"/>
                  <a:pt x="627226" y="434263"/>
                </a:cubicBezTo>
                <a:lnTo>
                  <a:pt x="624378" y="427490"/>
                </a:lnTo>
                <a:cubicBezTo>
                  <a:pt x="624301" y="427259"/>
                  <a:pt x="624224" y="426951"/>
                  <a:pt x="624147" y="426720"/>
                </a:cubicBezTo>
                <a:lnTo>
                  <a:pt x="623147" y="417330"/>
                </a:lnTo>
                <a:lnTo>
                  <a:pt x="621222" y="416021"/>
                </a:lnTo>
                <a:lnTo>
                  <a:pt x="617990" y="415098"/>
                </a:lnTo>
                <a:lnTo>
                  <a:pt x="611524" y="414636"/>
                </a:lnTo>
                <a:lnTo>
                  <a:pt x="605290" y="416714"/>
                </a:lnTo>
                <a:cubicBezTo>
                  <a:pt x="604905" y="416868"/>
                  <a:pt x="604520" y="416868"/>
                  <a:pt x="604058" y="416868"/>
                </a:cubicBezTo>
                <a:lnTo>
                  <a:pt x="599517" y="416329"/>
                </a:lnTo>
                <a:cubicBezTo>
                  <a:pt x="598901" y="416252"/>
                  <a:pt x="598286" y="415944"/>
                  <a:pt x="597901" y="415559"/>
                </a:cubicBezTo>
                <a:lnTo>
                  <a:pt x="595130" y="412789"/>
                </a:lnTo>
                <a:lnTo>
                  <a:pt x="595130" y="412789"/>
                </a:lnTo>
                <a:cubicBezTo>
                  <a:pt x="594899" y="412558"/>
                  <a:pt x="594745" y="412327"/>
                  <a:pt x="594591" y="412019"/>
                </a:cubicBezTo>
                <a:lnTo>
                  <a:pt x="592359" y="407554"/>
                </a:lnTo>
                <a:lnTo>
                  <a:pt x="585586" y="395624"/>
                </a:lnTo>
                <a:lnTo>
                  <a:pt x="571885" y="390390"/>
                </a:lnTo>
                <a:cubicBezTo>
                  <a:pt x="571038" y="390082"/>
                  <a:pt x="570423" y="389313"/>
                  <a:pt x="570192" y="388466"/>
                </a:cubicBezTo>
                <a:lnTo>
                  <a:pt x="569653" y="386234"/>
                </a:lnTo>
                <a:cubicBezTo>
                  <a:pt x="569576" y="385849"/>
                  <a:pt x="569576" y="385464"/>
                  <a:pt x="569576" y="385079"/>
                </a:cubicBezTo>
                <a:lnTo>
                  <a:pt x="570499" y="379922"/>
                </a:lnTo>
                <a:lnTo>
                  <a:pt x="568883" y="377152"/>
                </a:lnTo>
                <a:lnTo>
                  <a:pt x="563495" y="371225"/>
                </a:lnTo>
                <a:lnTo>
                  <a:pt x="557799" y="362219"/>
                </a:lnTo>
                <a:lnTo>
                  <a:pt x="555182" y="360064"/>
                </a:lnTo>
                <a:lnTo>
                  <a:pt x="544869" y="356986"/>
                </a:lnTo>
                <a:lnTo>
                  <a:pt x="514312" y="356447"/>
                </a:lnTo>
                <a:cubicBezTo>
                  <a:pt x="513388" y="356447"/>
                  <a:pt x="512618" y="355985"/>
                  <a:pt x="512079" y="355292"/>
                </a:cubicBezTo>
                <a:lnTo>
                  <a:pt x="503613" y="343516"/>
                </a:lnTo>
                <a:cubicBezTo>
                  <a:pt x="503305" y="343054"/>
                  <a:pt x="503074" y="342438"/>
                  <a:pt x="503074" y="341899"/>
                </a:cubicBezTo>
                <a:lnTo>
                  <a:pt x="503074" y="336819"/>
                </a:lnTo>
                <a:lnTo>
                  <a:pt x="503074" y="336819"/>
                </a:lnTo>
                <a:cubicBezTo>
                  <a:pt x="503074" y="336357"/>
                  <a:pt x="503228" y="335896"/>
                  <a:pt x="503382" y="335511"/>
                </a:cubicBezTo>
                <a:lnTo>
                  <a:pt x="514773" y="314344"/>
                </a:lnTo>
                <a:lnTo>
                  <a:pt x="513234" y="302876"/>
                </a:lnTo>
                <a:cubicBezTo>
                  <a:pt x="513080" y="301875"/>
                  <a:pt x="513542" y="300875"/>
                  <a:pt x="514312" y="300259"/>
                </a:cubicBezTo>
                <a:lnTo>
                  <a:pt x="528551" y="289714"/>
                </a:lnTo>
                <a:lnTo>
                  <a:pt x="528859" y="286712"/>
                </a:lnTo>
                <a:lnTo>
                  <a:pt x="523625" y="276783"/>
                </a:lnTo>
                <a:cubicBezTo>
                  <a:pt x="523471" y="276475"/>
                  <a:pt x="523394" y="276167"/>
                  <a:pt x="523317" y="275859"/>
                </a:cubicBezTo>
                <a:lnTo>
                  <a:pt x="522162" y="268008"/>
                </a:lnTo>
                <a:cubicBezTo>
                  <a:pt x="522086" y="267624"/>
                  <a:pt x="522162" y="267162"/>
                  <a:pt x="522239" y="266777"/>
                </a:cubicBezTo>
                <a:lnTo>
                  <a:pt x="523702" y="261928"/>
                </a:lnTo>
                <a:lnTo>
                  <a:pt x="522855" y="258618"/>
                </a:lnTo>
                <a:lnTo>
                  <a:pt x="513542" y="243224"/>
                </a:lnTo>
                <a:cubicBezTo>
                  <a:pt x="513388" y="242993"/>
                  <a:pt x="513311" y="242762"/>
                  <a:pt x="513234" y="242455"/>
                </a:cubicBezTo>
                <a:lnTo>
                  <a:pt x="510386" y="231756"/>
                </a:lnTo>
                <a:cubicBezTo>
                  <a:pt x="510309" y="231371"/>
                  <a:pt x="510232" y="230986"/>
                  <a:pt x="510309" y="230524"/>
                </a:cubicBezTo>
                <a:lnTo>
                  <a:pt x="511771" y="221981"/>
                </a:lnTo>
                <a:lnTo>
                  <a:pt x="504690" y="210358"/>
                </a:lnTo>
                <a:lnTo>
                  <a:pt x="498918" y="205586"/>
                </a:lnTo>
                <a:lnTo>
                  <a:pt x="488835" y="197735"/>
                </a:lnTo>
                <a:cubicBezTo>
                  <a:pt x="488450" y="197427"/>
                  <a:pt x="488142" y="196965"/>
                  <a:pt x="487911" y="196504"/>
                </a:cubicBezTo>
                <a:lnTo>
                  <a:pt x="484524" y="186882"/>
                </a:lnTo>
                <a:cubicBezTo>
                  <a:pt x="484447" y="186574"/>
                  <a:pt x="484370" y="186267"/>
                  <a:pt x="484370" y="185959"/>
                </a:cubicBezTo>
                <a:lnTo>
                  <a:pt x="484370" y="182033"/>
                </a:lnTo>
                <a:lnTo>
                  <a:pt x="484370" y="182033"/>
                </a:lnTo>
                <a:cubicBezTo>
                  <a:pt x="484370" y="181649"/>
                  <a:pt x="484447" y="181341"/>
                  <a:pt x="484601" y="180956"/>
                </a:cubicBezTo>
                <a:lnTo>
                  <a:pt x="486833" y="175337"/>
                </a:lnTo>
                <a:lnTo>
                  <a:pt x="488450" y="172104"/>
                </a:lnTo>
                <a:lnTo>
                  <a:pt x="486602" y="169564"/>
                </a:lnTo>
                <a:cubicBezTo>
                  <a:pt x="486294" y="169102"/>
                  <a:pt x="486064" y="168487"/>
                  <a:pt x="486064" y="167948"/>
                </a:cubicBezTo>
                <a:lnTo>
                  <a:pt x="486064" y="166023"/>
                </a:lnTo>
                <a:lnTo>
                  <a:pt x="486064" y="166023"/>
                </a:lnTo>
                <a:lnTo>
                  <a:pt x="483293" y="164022"/>
                </a:lnTo>
                <a:lnTo>
                  <a:pt x="467283" y="149783"/>
                </a:lnTo>
                <a:cubicBezTo>
                  <a:pt x="467052" y="149552"/>
                  <a:pt x="466821" y="149244"/>
                  <a:pt x="466667" y="148936"/>
                </a:cubicBezTo>
                <a:lnTo>
                  <a:pt x="462742" y="141085"/>
                </a:lnTo>
                <a:cubicBezTo>
                  <a:pt x="462588" y="140777"/>
                  <a:pt x="462511" y="140547"/>
                  <a:pt x="462434" y="140239"/>
                </a:cubicBezTo>
                <a:lnTo>
                  <a:pt x="462203" y="138391"/>
                </a:lnTo>
                <a:lnTo>
                  <a:pt x="459971" y="139161"/>
                </a:lnTo>
                <a:cubicBezTo>
                  <a:pt x="459663" y="139238"/>
                  <a:pt x="459355" y="139315"/>
                  <a:pt x="459047" y="139315"/>
                </a:cubicBezTo>
                <a:lnTo>
                  <a:pt x="454583" y="139315"/>
                </a:lnTo>
                <a:cubicBezTo>
                  <a:pt x="454198" y="139315"/>
                  <a:pt x="453890" y="139238"/>
                  <a:pt x="453506" y="139084"/>
                </a:cubicBezTo>
                <a:lnTo>
                  <a:pt x="447887" y="136852"/>
                </a:lnTo>
                <a:cubicBezTo>
                  <a:pt x="447502" y="136698"/>
                  <a:pt x="447194" y="136467"/>
                  <a:pt x="446963" y="136236"/>
                </a:cubicBezTo>
                <a:lnTo>
                  <a:pt x="439651" y="128924"/>
                </a:lnTo>
                <a:lnTo>
                  <a:pt x="432801" y="130771"/>
                </a:lnTo>
                <a:cubicBezTo>
                  <a:pt x="432185" y="130925"/>
                  <a:pt x="431492" y="130848"/>
                  <a:pt x="430876" y="130618"/>
                </a:cubicBezTo>
                <a:lnTo>
                  <a:pt x="411172" y="121073"/>
                </a:lnTo>
                <a:cubicBezTo>
                  <a:pt x="410172" y="120611"/>
                  <a:pt x="409556" y="119611"/>
                  <a:pt x="409556" y="118533"/>
                </a:cubicBezTo>
                <a:lnTo>
                  <a:pt x="409325" y="100061"/>
                </a:lnTo>
                <a:lnTo>
                  <a:pt x="405322" y="100445"/>
                </a:lnTo>
                <a:lnTo>
                  <a:pt x="402706" y="101754"/>
                </a:lnTo>
                <a:lnTo>
                  <a:pt x="394547" y="108835"/>
                </a:lnTo>
                <a:lnTo>
                  <a:pt x="374688" y="129232"/>
                </a:lnTo>
                <a:lnTo>
                  <a:pt x="374688" y="129232"/>
                </a:lnTo>
                <a:lnTo>
                  <a:pt x="374688" y="135390"/>
                </a:lnTo>
                <a:cubicBezTo>
                  <a:pt x="374688" y="135698"/>
                  <a:pt x="374612" y="136005"/>
                  <a:pt x="374535" y="136313"/>
                </a:cubicBezTo>
                <a:lnTo>
                  <a:pt x="371687" y="144164"/>
                </a:lnTo>
                <a:cubicBezTo>
                  <a:pt x="371379" y="145011"/>
                  <a:pt x="370763" y="145627"/>
                  <a:pt x="369916" y="145934"/>
                </a:cubicBezTo>
                <a:lnTo>
                  <a:pt x="359833" y="149090"/>
                </a:lnTo>
                <a:lnTo>
                  <a:pt x="335511" y="171181"/>
                </a:lnTo>
                <a:cubicBezTo>
                  <a:pt x="334587" y="172027"/>
                  <a:pt x="333279" y="172104"/>
                  <a:pt x="332201" y="171565"/>
                </a:cubicBezTo>
                <a:lnTo>
                  <a:pt x="315268" y="161790"/>
                </a:lnTo>
                <a:lnTo>
                  <a:pt x="309726" y="161251"/>
                </a:lnTo>
                <a:cubicBezTo>
                  <a:pt x="309341" y="161175"/>
                  <a:pt x="308879" y="161098"/>
                  <a:pt x="308571" y="160867"/>
                </a:cubicBezTo>
                <a:lnTo>
                  <a:pt x="302953" y="157480"/>
                </a:lnTo>
                <a:lnTo>
                  <a:pt x="298643" y="153862"/>
                </a:lnTo>
                <a:cubicBezTo>
                  <a:pt x="298488" y="153709"/>
                  <a:pt x="298335" y="153554"/>
                  <a:pt x="298181" y="153324"/>
                </a:cubicBezTo>
                <a:lnTo>
                  <a:pt x="294255" y="147705"/>
                </a:lnTo>
                <a:cubicBezTo>
                  <a:pt x="293947" y="147243"/>
                  <a:pt x="293716" y="146704"/>
                  <a:pt x="293716" y="146088"/>
                </a:cubicBezTo>
                <a:lnTo>
                  <a:pt x="293716" y="141239"/>
                </a:lnTo>
                <a:lnTo>
                  <a:pt x="293716" y="141239"/>
                </a:lnTo>
                <a:lnTo>
                  <a:pt x="278169" y="142163"/>
                </a:lnTo>
                <a:cubicBezTo>
                  <a:pt x="277707" y="142163"/>
                  <a:pt x="277322" y="142086"/>
                  <a:pt x="276860" y="141932"/>
                </a:cubicBezTo>
                <a:lnTo>
                  <a:pt x="265545" y="136852"/>
                </a:lnTo>
                <a:lnTo>
                  <a:pt x="254077" y="130310"/>
                </a:lnTo>
                <a:lnTo>
                  <a:pt x="246303" y="129771"/>
                </a:lnTo>
                <a:lnTo>
                  <a:pt x="241762" y="130310"/>
                </a:lnTo>
                <a:cubicBezTo>
                  <a:pt x="240838" y="130387"/>
                  <a:pt x="239838" y="130002"/>
                  <a:pt x="239222" y="129309"/>
                </a:cubicBezTo>
                <a:lnTo>
                  <a:pt x="236990" y="126461"/>
                </a:lnTo>
                <a:cubicBezTo>
                  <a:pt x="236682" y="126076"/>
                  <a:pt x="236528" y="125691"/>
                  <a:pt x="236451" y="125230"/>
                </a:cubicBezTo>
                <a:lnTo>
                  <a:pt x="235912" y="122382"/>
                </a:lnTo>
                <a:cubicBezTo>
                  <a:pt x="235835" y="122074"/>
                  <a:pt x="235835" y="121766"/>
                  <a:pt x="235912" y="121535"/>
                </a:cubicBezTo>
                <a:lnTo>
                  <a:pt x="236990" y="112607"/>
                </a:lnTo>
                <a:lnTo>
                  <a:pt x="234604" y="105987"/>
                </a:lnTo>
                <a:lnTo>
                  <a:pt x="218748" y="90670"/>
                </a:lnTo>
                <a:cubicBezTo>
                  <a:pt x="218517" y="90439"/>
                  <a:pt x="218363" y="90208"/>
                  <a:pt x="218209" y="89978"/>
                </a:cubicBezTo>
                <a:lnTo>
                  <a:pt x="212590" y="79279"/>
                </a:lnTo>
                <a:cubicBezTo>
                  <a:pt x="212436" y="78971"/>
                  <a:pt x="212359" y="78663"/>
                  <a:pt x="212283" y="78355"/>
                </a:cubicBezTo>
                <a:lnTo>
                  <a:pt x="211744" y="74430"/>
                </a:lnTo>
                <a:cubicBezTo>
                  <a:pt x="211667" y="74045"/>
                  <a:pt x="211744" y="73737"/>
                  <a:pt x="211821" y="73352"/>
                </a:cubicBezTo>
                <a:lnTo>
                  <a:pt x="212975" y="68888"/>
                </a:lnTo>
                <a:cubicBezTo>
                  <a:pt x="213052" y="68657"/>
                  <a:pt x="213129" y="68426"/>
                  <a:pt x="213206" y="68272"/>
                </a:cubicBezTo>
                <a:lnTo>
                  <a:pt x="217670" y="59805"/>
                </a:lnTo>
                <a:cubicBezTo>
                  <a:pt x="217747" y="59652"/>
                  <a:pt x="217901" y="59421"/>
                  <a:pt x="217978" y="59267"/>
                </a:cubicBezTo>
                <a:lnTo>
                  <a:pt x="220903" y="55880"/>
                </a:lnTo>
                <a:lnTo>
                  <a:pt x="221750" y="52031"/>
                </a:lnTo>
                <a:lnTo>
                  <a:pt x="221365" y="49876"/>
                </a:lnTo>
                <a:lnTo>
                  <a:pt x="218902" y="46490"/>
                </a:lnTo>
                <a:cubicBezTo>
                  <a:pt x="218748" y="46259"/>
                  <a:pt x="218594" y="45951"/>
                  <a:pt x="218517" y="45643"/>
                </a:cubicBezTo>
                <a:lnTo>
                  <a:pt x="216824" y="40024"/>
                </a:lnTo>
                <a:cubicBezTo>
                  <a:pt x="216747" y="39793"/>
                  <a:pt x="216670" y="39485"/>
                  <a:pt x="216670" y="39178"/>
                </a:cubicBezTo>
                <a:lnTo>
                  <a:pt x="216670" y="32404"/>
                </a:lnTo>
                <a:lnTo>
                  <a:pt x="216208" y="25554"/>
                </a:lnTo>
                <a:lnTo>
                  <a:pt x="213822" y="22244"/>
                </a:lnTo>
                <a:cubicBezTo>
                  <a:pt x="213668" y="22013"/>
                  <a:pt x="213514" y="21782"/>
                  <a:pt x="213437" y="21474"/>
                </a:cubicBezTo>
                <a:lnTo>
                  <a:pt x="212283" y="18088"/>
                </a:lnTo>
                <a:cubicBezTo>
                  <a:pt x="212128" y="17703"/>
                  <a:pt x="212128" y="17318"/>
                  <a:pt x="212128" y="16933"/>
                </a:cubicBezTo>
                <a:lnTo>
                  <a:pt x="212590" y="11545"/>
                </a:lnTo>
                <a:lnTo>
                  <a:pt x="212128" y="10622"/>
                </a:lnTo>
                <a:lnTo>
                  <a:pt x="208742" y="8236"/>
                </a:lnTo>
                <a:cubicBezTo>
                  <a:pt x="208280" y="7928"/>
                  <a:pt x="207895" y="7466"/>
                  <a:pt x="207741" y="6927"/>
                </a:cubicBezTo>
                <a:lnTo>
                  <a:pt x="205740" y="1462"/>
                </a:lnTo>
                <a:lnTo>
                  <a:pt x="204047" y="154"/>
                </a:lnTo>
                <a:lnTo>
                  <a:pt x="203046" y="0"/>
                </a:lnTo>
                <a:lnTo>
                  <a:pt x="198428" y="3233"/>
                </a:lnTo>
                <a:lnTo>
                  <a:pt x="187421" y="12623"/>
                </a:lnTo>
                <a:lnTo>
                  <a:pt x="181571" y="16702"/>
                </a:lnTo>
                <a:lnTo>
                  <a:pt x="178416" y="19396"/>
                </a:lnTo>
                <a:cubicBezTo>
                  <a:pt x="178108" y="19704"/>
                  <a:pt x="177723" y="19858"/>
                  <a:pt x="177261" y="19935"/>
                </a:cubicBezTo>
                <a:lnTo>
                  <a:pt x="167717" y="22167"/>
                </a:lnTo>
                <a:cubicBezTo>
                  <a:pt x="167332" y="22244"/>
                  <a:pt x="166947" y="22244"/>
                  <a:pt x="166563" y="22167"/>
                </a:cubicBezTo>
                <a:lnTo>
                  <a:pt x="149090" y="18781"/>
                </a:lnTo>
                <a:lnTo>
                  <a:pt x="143164" y="17010"/>
                </a:lnTo>
                <a:lnTo>
                  <a:pt x="137622" y="14778"/>
                </a:lnTo>
                <a:lnTo>
                  <a:pt x="131772" y="13777"/>
                </a:lnTo>
                <a:lnTo>
                  <a:pt x="130618" y="14085"/>
                </a:lnTo>
                <a:lnTo>
                  <a:pt x="126538" y="17087"/>
                </a:lnTo>
                <a:cubicBezTo>
                  <a:pt x="126384" y="17241"/>
                  <a:pt x="126153" y="17318"/>
                  <a:pt x="125999" y="17395"/>
                </a:cubicBezTo>
                <a:lnTo>
                  <a:pt x="116994" y="21321"/>
                </a:lnTo>
                <a:cubicBezTo>
                  <a:pt x="116763" y="21398"/>
                  <a:pt x="116609" y="21474"/>
                  <a:pt x="116378" y="21474"/>
                </a:cubicBezTo>
                <a:lnTo>
                  <a:pt x="96135" y="25400"/>
                </a:lnTo>
                <a:lnTo>
                  <a:pt x="92210" y="26862"/>
                </a:lnTo>
                <a:lnTo>
                  <a:pt x="92210" y="37099"/>
                </a:lnTo>
                <a:lnTo>
                  <a:pt x="94211" y="40640"/>
                </a:lnTo>
                <a:lnTo>
                  <a:pt x="96135" y="41410"/>
                </a:lnTo>
                <a:cubicBezTo>
                  <a:pt x="96828" y="41717"/>
                  <a:pt x="97444" y="42256"/>
                  <a:pt x="97752" y="43026"/>
                </a:cubicBezTo>
                <a:cubicBezTo>
                  <a:pt x="98059" y="43796"/>
                  <a:pt x="97983" y="44565"/>
                  <a:pt x="97675" y="45258"/>
                </a:cubicBezTo>
                <a:lnTo>
                  <a:pt x="93056" y="5503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8" name="Forma libre: forma 90">
            <a:extLst>
              <a:ext uri="{FF2B5EF4-FFF2-40B4-BE49-F238E27FC236}">
                <a16:creationId xmlns:a16="http://schemas.microsoft.com/office/drawing/2014/main" id="{D3DAB9A5-F96A-1762-94E1-1528AC19483A}"/>
              </a:ext>
            </a:extLst>
          </p:cNvPr>
          <p:cNvSpPr/>
          <p:nvPr/>
        </p:nvSpPr>
        <p:spPr>
          <a:xfrm>
            <a:off x="8850487" y="2978663"/>
            <a:ext cx="139123" cy="332501"/>
          </a:xfrm>
          <a:custGeom>
            <a:avLst/>
            <a:gdLst>
              <a:gd name="connsiteX0" fmla="*/ 47952 w 181186"/>
              <a:gd name="connsiteY0" fmla="*/ 340129 h 433031"/>
              <a:gd name="connsiteX1" fmla="*/ 45643 w 181186"/>
              <a:gd name="connsiteY1" fmla="*/ 348288 h 433031"/>
              <a:gd name="connsiteX2" fmla="*/ 35945 w 181186"/>
              <a:gd name="connsiteY2" fmla="*/ 370609 h 433031"/>
              <a:gd name="connsiteX3" fmla="*/ 26246 w 181186"/>
              <a:gd name="connsiteY3" fmla="*/ 388312 h 433031"/>
              <a:gd name="connsiteX4" fmla="*/ 0 w 181186"/>
              <a:gd name="connsiteY4" fmla="*/ 424796 h 433031"/>
              <a:gd name="connsiteX5" fmla="*/ 6004 w 181186"/>
              <a:gd name="connsiteY5" fmla="*/ 430261 h 433031"/>
              <a:gd name="connsiteX6" fmla="*/ 8621 w 181186"/>
              <a:gd name="connsiteY6" fmla="*/ 432570 h 433031"/>
              <a:gd name="connsiteX7" fmla="*/ 8851 w 181186"/>
              <a:gd name="connsiteY7" fmla="*/ 432570 h 433031"/>
              <a:gd name="connsiteX8" fmla="*/ 17549 w 181186"/>
              <a:gd name="connsiteY8" fmla="*/ 433032 h 433031"/>
              <a:gd name="connsiteX9" fmla="*/ 19319 w 181186"/>
              <a:gd name="connsiteY9" fmla="*/ 432108 h 433031"/>
              <a:gd name="connsiteX10" fmla="*/ 21167 w 181186"/>
              <a:gd name="connsiteY10" fmla="*/ 427952 h 433031"/>
              <a:gd name="connsiteX11" fmla="*/ 21551 w 181186"/>
              <a:gd name="connsiteY11" fmla="*/ 427336 h 433031"/>
              <a:gd name="connsiteX12" fmla="*/ 23553 w 181186"/>
              <a:gd name="connsiteY12" fmla="*/ 424796 h 433031"/>
              <a:gd name="connsiteX13" fmla="*/ 28479 w 181186"/>
              <a:gd name="connsiteY13" fmla="*/ 413866 h 433031"/>
              <a:gd name="connsiteX14" fmla="*/ 28864 w 181186"/>
              <a:gd name="connsiteY14" fmla="*/ 413250 h 433031"/>
              <a:gd name="connsiteX15" fmla="*/ 53648 w 181186"/>
              <a:gd name="connsiteY15" fmla="*/ 382847 h 433031"/>
              <a:gd name="connsiteX16" fmla="*/ 60729 w 181186"/>
              <a:gd name="connsiteY16" fmla="*/ 370840 h 433031"/>
              <a:gd name="connsiteX17" fmla="*/ 63654 w 181186"/>
              <a:gd name="connsiteY17" fmla="*/ 363374 h 433031"/>
              <a:gd name="connsiteX18" fmla="*/ 63115 w 181186"/>
              <a:gd name="connsiteY18" fmla="*/ 356139 h 433031"/>
              <a:gd name="connsiteX19" fmla="*/ 63654 w 181186"/>
              <a:gd name="connsiteY19" fmla="*/ 354215 h 433031"/>
              <a:gd name="connsiteX20" fmla="*/ 67041 w 181186"/>
              <a:gd name="connsiteY20" fmla="*/ 349750 h 433031"/>
              <a:gd name="connsiteX21" fmla="*/ 74583 w 181186"/>
              <a:gd name="connsiteY21" fmla="*/ 342130 h 433031"/>
              <a:gd name="connsiteX22" fmla="*/ 83974 w 181186"/>
              <a:gd name="connsiteY22" fmla="*/ 331047 h 433031"/>
              <a:gd name="connsiteX23" fmla="*/ 88746 w 181186"/>
              <a:gd name="connsiteY23" fmla="*/ 322965 h 433031"/>
              <a:gd name="connsiteX24" fmla="*/ 95904 w 181186"/>
              <a:gd name="connsiteY24" fmla="*/ 308033 h 433031"/>
              <a:gd name="connsiteX25" fmla="*/ 96828 w 181186"/>
              <a:gd name="connsiteY25" fmla="*/ 306955 h 433031"/>
              <a:gd name="connsiteX26" fmla="*/ 102447 w 181186"/>
              <a:gd name="connsiteY26" fmla="*/ 303030 h 433031"/>
              <a:gd name="connsiteX27" fmla="*/ 104756 w 181186"/>
              <a:gd name="connsiteY27" fmla="*/ 302568 h 433031"/>
              <a:gd name="connsiteX28" fmla="*/ 119765 w 181186"/>
              <a:gd name="connsiteY28" fmla="*/ 306340 h 433031"/>
              <a:gd name="connsiteX29" fmla="*/ 122613 w 181186"/>
              <a:gd name="connsiteY29" fmla="*/ 307032 h 433031"/>
              <a:gd name="connsiteX30" fmla="*/ 128924 w 181186"/>
              <a:gd name="connsiteY30" fmla="*/ 290561 h 433031"/>
              <a:gd name="connsiteX31" fmla="*/ 130002 w 181186"/>
              <a:gd name="connsiteY31" fmla="*/ 279169 h 433031"/>
              <a:gd name="connsiteX32" fmla="*/ 130156 w 181186"/>
              <a:gd name="connsiteY32" fmla="*/ 278553 h 433031"/>
              <a:gd name="connsiteX33" fmla="*/ 131310 w 181186"/>
              <a:gd name="connsiteY33" fmla="*/ 275167 h 433031"/>
              <a:gd name="connsiteX34" fmla="*/ 132388 w 181186"/>
              <a:gd name="connsiteY34" fmla="*/ 273704 h 433031"/>
              <a:gd name="connsiteX35" fmla="*/ 138776 w 181186"/>
              <a:gd name="connsiteY35" fmla="*/ 269394 h 433031"/>
              <a:gd name="connsiteX36" fmla="*/ 141316 w 181186"/>
              <a:gd name="connsiteY36" fmla="*/ 266315 h 433031"/>
              <a:gd name="connsiteX37" fmla="*/ 144164 w 181186"/>
              <a:gd name="connsiteY37" fmla="*/ 261543 h 433031"/>
              <a:gd name="connsiteX38" fmla="*/ 144472 w 181186"/>
              <a:gd name="connsiteY38" fmla="*/ 259465 h 433031"/>
              <a:gd name="connsiteX39" fmla="*/ 141393 w 181186"/>
              <a:gd name="connsiteY39" fmla="*/ 252384 h 433031"/>
              <a:gd name="connsiteX40" fmla="*/ 137083 w 181186"/>
              <a:gd name="connsiteY40" fmla="*/ 245456 h 433031"/>
              <a:gd name="connsiteX41" fmla="*/ 128308 w 181186"/>
              <a:gd name="connsiteY41" fmla="*/ 235143 h 433031"/>
              <a:gd name="connsiteX42" fmla="*/ 127847 w 181186"/>
              <a:gd name="connsiteY42" fmla="*/ 234373 h 433031"/>
              <a:gd name="connsiteX43" fmla="*/ 122228 w 181186"/>
              <a:gd name="connsiteY43" fmla="*/ 219749 h 433031"/>
              <a:gd name="connsiteX44" fmla="*/ 122074 w 181186"/>
              <a:gd name="connsiteY44" fmla="*/ 218440 h 433031"/>
              <a:gd name="connsiteX45" fmla="*/ 122613 w 181186"/>
              <a:gd name="connsiteY45" fmla="*/ 212821 h 433031"/>
              <a:gd name="connsiteX46" fmla="*/ 123767 w 181186"/>
              <a:gd name="connsiteY46" fmla="*/ 207433 h 433031"/>
              <a:gd name="connsiteX47" fmla="*/ 124152 w 181186"/>
              <a:gd name="connsiteY47" fmla="*/ 206510 h 433031"/>
              <a:gd name="connsiteX48" fmla="*/ 139546 w 181186"/>
              <a:gd name="connsiteY48" fmla="*/ 182264 h 433031"/>
              <a:gd name="connsiteX49" fmla="*/ 141008 w 181186"/>
              <a:gd name="connsiteY49" fmla="*/ 172027 h 433031"/>
              <a:gd name="connsiteX50" fmla="*/ 139854 w 181186"/>
              <a:gd name="connsiteY50" fmla="*/ 170103 h 433031"/>
              <a:gd name="connsiteX51" fmla="*/ 136236 w 181186"/>
              <a:gd name="connsiteY51" fmla="*/ 160636 h 433031"/>
              <a:gd name="connsiteX52" fmla="*/ 136082 w 181186"/>
              <a:gd name="connsiteY52" fmla="*/ 159635 h 433031"/>
              <a:gd name="connsiteX53" fmla="*/ 136082 w 181186"/>
              <a:gd name="connsiteY53" fmla="*/ 149475 h 433031"/>
              <a:gd name="connsiteX54" fmla="*/ 136159 w 181186"/>
              <a:gd name="connsiteY54" fmla="*/ 148859 h 433031"/>
              <a:gd name="connsiteX55" fmla="*/ 137314 w 181186"/>
              <a:gd name="connsiteY55" fmla="*/ 143780 h 433031"/>
              <a:gd name="connsiteX56" fmla="*/ 137930 w 181186"/>
              <a:gd name="connsiteY56" fmla="*/ 142625 h 433031"/>
              <a:gd name="connsiteX57" fmla="*/ 140777 w 181186"/>
              <a:gd name="connsiteY57" fmla="*/ 139238 h 433031"/>
              <a:gd name="connsiteX58" fmla="*/ 147474 w 181186"/>
              <a:gd name="connsiteY58" fmla="*/ 133620 h 433031"/>
              <a:gd name="connsiteX59" fmla="*/ 151707 w 181186"/>
              <a:gd name="connsiteY59" fmla="*/ 126153 h 433031"/>
              <a:gd name="connsiteX60" fmla="*/ 156402 w 181186"/>
              <a:gd name="connsiteY60" fmla="*/ 119688 h 433031"/>
              <a:gd name="connsiteX61" fmla="*/ 167486 w 181186"/>
              <a:gd name="connsiteY61" fmla="*/ 101292 h 433031"/>
              <a:gd name="connsiteX62" fmla="*/ 167871 w 181186"/>
              <a:gd name="connsiteY62" fmla="*/ 100753 h 433031"/>
              <a:gd name="connsiteX63" fmla="*/ 170103 w 181186"/>
              <a:gd name="connsiteY63" fmla="*/ 98521 h 433031"/>
              <a:gd name="connsiteX64" fmla="*/ 170796 w 181186"/>
              <a:gd name="connsiteY64" fmla="*/ 97983 h 433031"/>
              <a:gd name="connsiteX65" fmla="*/ 175337 w 181186"/>
              <a:gd name="connsiteY65" fmla="*/ 95750 h 433031"/>
              <a:gd name="connsiteX66" fmla="*/ 181186 w 181186"/>
              <a:gd name="connsiteY66" fmla="*/ 76123 h 433031"/>
              <a:gd name="connsiteX67" fmla="*/ 177954 w 181186"/>
              <a:gd name="connsiteY67" fmla="*/ 76354 h 433031"/>
              <a:gd name="connsiteX68" fmla="*/ 175953 w 181186"/>
              <a:gd name="connsiteY68" fmla="*/ 75738 h 433031"/>
              <a:gd name="connsiteX69" fmla="*/ 170334 w 181186"/>
              <a:gd name="connsiteY69" fmla="*/ 71274 h 433031"/>
              <a:gd name="connsiteX70" fmla="*/ 169487 w 181186"/>
              <a:gd name="connsiteY70" fmla="*/ 70120 h 433031"/>
              <a:gd name="connsiteX71" fmla="*/ 168333 w 181186"/>
              <a:gd name="connsiteY71" fmla="*/ 67272 h 433031"/>
              <a:gd name="connsiteX72" fmla="*/ 168179 w 181186"/>
              <a:gd name="connsiteY72" fmla="*/ 65655 h 433031"/>
              <a:gd name="connsiteX73" fmla="*/ 168717 w 181186"/>
              <a:gd name="connsiteY73" fmla="*/ 62807 h 433031"/>
              <a:gd name="connsiteX74" fmla="*/ 169256 w 181186"/>
              <a:gd name="connsiteY74" fmla="*/ 61653 h 433031"/>
              <a:gd name="connsiteX75" fmla="*/ 170950 w 181186"/>
              <a:gd name="connsiteY75" fmla="*/ 59421 h 433031"/>
              <a:gd name="connsiteX76" fmla="*/ 171411 w 181186"/>
              <a:gd name="connsiteY76" fmla="*/ 58959 h 433031"/>
              <a:gd name="connsiteX77" fmla="*/ 174105 w 181186"/>
              <a:gd name="connsiteY77" fmla="*/ 56727 h 433031"/>
              <a:gd name="connsiteX78" fmla="*/ 174798 w 181186"/>
              <a:gd name="connsiteY78" fmla="*/ 54418 h 433031"/>
              <a:gd name="connsiteX79" fmla="*/ 173875 w 181186"/>
              <a:gd name="connsiteY79" fmla="*/ 51262 h 433031"/>
              <a:gd name="connsiteX80" fmla="*/ 173797 w 181186"/>
              <a:gd name="connsiteY80" fmla="*/ 50569 h 433031"/>
              <a:gd name="connsiteX81" fmla="*/ 173259 w 181186"/>
              <a:gd name="connsiteY81" fmla="*/ 20166 h 433031"/>
              <a:gd name="connsiteX82" fmla="*/ 173797 w 181186"/>
              <a:gd name="connsiteY82" fmla="*/ 12623 h 433031"/>
              <a:gd name="connsiteX83" fmla="*/ 175568 w 181186"/>
              <a:gd name="connsiteY83" fmla="*/ 4926 h 433031"/>
              <a:gd name="connsiteX84" fmla="*/ 167486 w 181186"/>
              <a:gd name="connsiteY84" fmla="*/ 1539 h 433031"/>
              <a:gd name="connsiteX85" fmla="*/ 161174 w 181186"/>
              <a:gd name="connsiteY85" fmla="*/ 1001 h 433031"/>
              <a:gd name="connsiteX86" fmla="*/ 157480 w 181186"/>
              <a:gd name="connsiteY86" fmla="*/ 1001 h 433031"/>
              <a:gd name="connsiteX87" fmla="*/ 156325 w 181186"/>
              <a:gd name="connsiteY87" fmla="*/ 770 h 433031"/>
              <a:gd name="connsiteX88" fmla="*/ 154632 w 181186"/>
              <a:gd name="connsiteY88" fmla="*/ 0 h 433031"/>
              <a:gd name="connsiteX89" fmla="*/ 154632 w 181186"/>
              <a:gd name="connsiteY89" fmla="*/ 4387 h 433031"/>
              <a:gd name="connsiteX90" fmla="*/ 154247 w 181186"/>
              <a:gd name="connsiteY90" fmla="*/ 5850 h 433031"/>
              <a:gd name="connsiteX91" fmla="*/ 150860 w 181186"/>
              <a:gd name="connsiteY91" fmla="*/ 11469 h 433031"/>
              <a:gd name="connsiteX92" fmla="*/ 149629 w 181186"/>
              <a:gd name="connsiteY92" fmla="*/ 12623 h 433031"/>
              <a:gd name="connsiteX93" fmla="*/ 145165 w 181186"/>
              <a:gd name="connsiteY93" fmla="*/ 14624 h 433031"/>
              <a:gd name="connsiteX94" fmla="*/ 143548 w 181186"/>
              <a:gd name="connsiteY94" fmla="*/ 16625 h 433031"/>
              <a:gd name="connsiteX95" fmla="*/ 135851 w 181186"/>
              <a:gd name="connsiteY95" fmla="*/ 34790 h 433031"/>
              <a:gd name="connsiteX96" fmla="*/ 134466 w 181186"/>
              <a:gd name="connsiteY96" fmla="*/ 36946 h 433031"/>
              <a:gd name="connsiteX97" fmla="*/ 132850 w 181186"/>
              <a:gd name="connsiteY97" fmla="*/ 38100 h 433031"/>
              <a:gd name="connsiteX98" fmla="*/ 128077 w 181186"/>
              <a:gd name="connsiteY98" fmla="*/ 39408 h 433031"/>
              <a:gd name="connsiteX99" fmla="*/ 126307 w 181186"/>
              <a:gd name="connsiteY99" fmla="*/ 44258 h 433031"/>
              <a:gd name="connsiteX100" fmla="*/ 125230 w 181186"/>
              <a:gd name="connsiteY100" fmla="*/ 45643 h 433031"/>
              <a:gd name="connsiteX101" fmla="*/ 120073 w 181186"/>
              <a:gd name="connsiteY101" fmla="*/ 49107 h 433031"/>
              <a:gd name="connsiteX102" fmla="*/ 120227 w 181186"/>
              <a:gd name="connsiteY102" fmla="*/ 50107 h 433031"/>
              <a:gd name="connsiteX103" fmla="*/ 120227 w 181186"/>
              <a:gd name="connsiteY103" fmla="*/ 51108 h 433031"/>
              <a:gd name="connsiteX104" fmla="*/ 120227 w 181186"/>
              <a:gd name="connsiteY104" fmla="*/ 51185 h 433031"/>
              <a:gd name="connsiteX105" fmla="*/ 120842 w 181186"/>
              <a:gd name="connsiteY105" fmla="*/ 51185 h 433031"/>
              <a:gd name="connsiteX106" fmla="*/ 123459 w 181186"/>
              <a:gd name="connsiteY106" fmla="*/ 52955 h 433031"/>
              <a:gd name="connsiteX107" fmla="*/ 124614 w 181186"/>
              <a:gd name="connsiteY107" fmla="*/ 55803 h 433031"/>
              <a:gd name="connsiteX108" fmla="*/ 124383 w 181186"/>
              <a:gd name="connsiteY108" fmla="*/ 58266 h 433031"/>
              <a:gd name="connsiteX109" fmla="*/ 122689 w 181186"/>
              <a:gd name="connsiteY109" fmla="*/ 61114 h 433031"/>
              <a:gd name="connsiteX110" fmla="*/ 122305 w 181186"/>
              <a:gd name="connsiteY110" fmla="*/ 61653 h 433031"/>
              <a:gd name="connsiteX111" fmla="*/ 120073 w 181186"/>
              <a:gd name="connsiteY111" fmla="*/ 63885 h 433031"/>
              <a:gd name="connsiteX112" fmla="*/ 119226 w 181186"/>
              <a:gd name="connsiteY112" fmla="*/ 64501 h 433031"/>
              <a:gd name="connsiteX113" fmla="*/ 109374 w 181186"/>
              <a:gd name="connsiteY113" fmla="*/ 68888 h 433031"/>
              <a:gd name="connsiteX114" fmla="*/ 101523 w 181186"/>
              <a:gd name="connsiteY114" fmla="*/ 75045 h 433031"/>
              <a:gd name="connsiteX115" fmla="*/ 106603 w 181186"/>
              <a:gd name="connsiteY115" fmla="*/ 83050 h 433031"/>
              <a:gd name="connsiteX116" fmla="*/ 110759 w 181186"/>
              <a:gd name="connsiteY116" fmla="*/ 86206 h 433031"/>
              <a:gd name="connsiteX117" fmla="*/ 111529 w 181186"/>
              <a:gd name="connsiteY117" fmla="*/ 87053 h 433031"/>
              <a:gd name="connsiteX118" fmla="*/ 113761 w 181186"/>
              <a:gd name="connsiteY118" fmla="*/ 90978 h 433031"/>
              <a:gd name="connsiteX119" fmla="*/ 113992 w 181186"/>
              <a:gd name="connsiteY119" fmla="*/ 91594 h 433031"/>
              <a:gd name="connsiteX120" fmla="*/ 118456 w 181186"/>
              <a:gd name="connsiteY120" fmla="*/ 107373 h 433031"/>
              <a:gd name="connsiteX121" fmla="*/ 118533 w 181186"/>
              <a:gd name="connsiteY121" fmla="*/ 108219 h 433031"/>
              <a:gd name="connsiteX122" fmla="*/ 117994 w 181186"/>
              <a:gd name="connsiteY122" fmla="*/ 123382 h 433031"/>
              <a:gd name="connsiteX123" fmla="*/ 117841 w 181186"/>
              <a:gd name="connsiteY123" fmla="*/ 124229 h 433031"/>
              <a:gd name="connsiteX124" fmla="*/ 105294 w 181186"/>
              <a:gd name="connsiteY124" fmla="*/ 158404 h 433031"/>
              <a:gd name="connsiteX125" fmla="*/ 108835 w 181186"/>
              <a:gd name="connsiteY125" fmla="*/ 158173 h 433031"/>
              <a:gd name="connsiteX126" fmla="*/ 111452 w 181186"/>
              <a:gd name="connsiteY126" fmla="*/ 159558 h 433031"/>
              <a:gd name="connsiteX127" fmla="*/ 113145 w 181186"/>
              <a:gd name="connsiteY127" fmla="*/ 162406 h 433031"/>
              <a:gd name="connsiteX128" fmla="*/ 113530 w 181186"/>
              <a:gd name="connsiteY128" fmla="*/ 164099 h 433031"/>
              <a:gd name="connsiteX129" fmla="*/ 112991 w 181186"/>
              <a:gd name="connsiteY129" fmla="*/ 170257 h 433031"/>
              <a:gd name="connsiteX130" fmla="*/ 108989 w 181186"/>
              <a:gd name="connsiteY130" fmla="*/ 184804 h 433031"/>
              <a:gd name="connsiteX131" fmla="*/ 105679 w 181186"/>
              <a:gd name="connsiteY131" fmla="*/ 204201 h 433031"/>
              <a:gd name="connsiteX132" fmla="*/ 105756 w 181186"/>
              <a:gd name="connsiteY132" fmla="*/ 209897 h 433031"/>
              <a:gd name="connsiteX133" fmla="*/ 104602 w 181186"/>
              <a:gd name="connsiteY133" fmla="*/ 216593 h 433031"/>
              <a:gd name="connsiteX134" fmla="*/ 104448 w 181186"/>
              <a:gd name="connsiteY134" fmla="*/ 217132 h 433031"/>
              <a:gd name="connsiteX135" fmla="*/ 102216 w 181186"/>
              <a:gd name="connsiteY135" fmla="*/ 222750 h 433031"/>
              <a:gd name="connsiteX136" fmla="*/ 98213 w 181186"/>
              <a:gd name="connsiteY136" fmla="*/ 230832 h 433031"/>
              <a:gd name="connsiteX137" fmla="*/ 97905 w 181186"/>
              <a:gd name="connsiteY137" fmla="*/ 231371 h 433031"/>
              <a:gd name="connsiteX138" fmla="*/ 91209 w 181186"/>
              <a:gd name="connsiteY138" fmla="*/ 239607 h 433031"/>
              <a:gd name="connsiteX139" fmla="*/ 91209 w 181186"/>
              <a:gd name="connsiteY139" fmla="*/ 254924 h 433031"/>
              <a:gd name="connsiteX140" fmla="*/ 91209 w 181186"/>
              <a:gd name="connsiteY140" fmla="*/ 254924 h 433031"/>
              <a:gd name="connsiteX141" fmla="*/ 91132 w 181186"/>
              <a:gd name="connsiteY141" fmla="*/ 255617 h 433031"/>
              <a:gd name="connsiteX142" fmla="*/ 86668 w 181186"/>
              <a:gd name="connsiteY142" fmla="*/ 272473 h 433031"/>
              <a:gd name="connsiteX143" fmla="*/ 86360 w 181186"/>
              <a:gd name="connsiteY143" fmla="*/ 273166 h 433031"/>
              <a:gd name="connsiteX144" fmla="*/ 84667 w 181186"/>
              <a:gd name="connsiteY144" fmla="*/ 276013 h 433031"/>
              <a:gd name="connsiteX145" fmla="*/ 83512 w 181186"/>
              <a:gd name="connsiteY145" fmla="*/ 277091 h 433031"/>
              <a:gd name="connsiteX146" fmla="*/ 81280 w 181186"/>
              <a:gd name="connsiteY146" fmla="*/ 278245 h 433031"/>
              <a:gd name="connsiteX147" fmla="*/ 79202 w 181186"/>
              <a:gd name="connsiteY147" fmla="*/ 278400 h 433031"/>
              <a:gd name="connsiteX148" fmla="*/ 69657 w 181186"/>
              <a:gd name="connsiteY148" fmla="*/ 275552 h 433031"/>
              <a:gd name="connsiteX149" fmla="*/ 65424 w 181186"/>
              <a:gd name="connsiteY149" fmla="*/ 273781 h 433031"/>
              <a:gd name="connsiteX150" fmla="*/ 64731 w 181186"/>
              <a:gd name="connsiteY150" fmla="*/ 273319 h 433031"/>
              <a:gd name="connsiteX151" fmla="*/ 59189 w 181186"/>
              <a:gd name="connsiteY151" fmla="*/ 268624 h 433031"/>
              <a:gd name="connsiteX152" fmla="*/ 57881 w 181186"/>
              <a:gd name="connsiteY152" fmla="*/ 269702 h 433031"/>
              <a:gd name="connsiteX153" fmla="*/ 56111 w 181186"/>
              <a:gd name="connsiteY153" fmla="*/ 271934 h 433031"/>
              <a:gd name="connsiteX154" fmla="*/ 45258 w 181186"/>
              <a:gd name="connsiteY154" fmla="*/ 300721 h 433031"/>
              <a:gd name="connsiteX155" fmla="*/ 45797 w 181186"/>
              <a:gd name="connsiteY155" fmla="*/ 307956 h 433031"/>
              <a:gd name="connsiteX156" fmla="*/ 45797 w 181186"/>
              <a:gd name="connsiteY156" fmla="*/ 312112 h 433031"/>
              <a:gd name="connsiteX157" fmla="*/ 46336 w 181186"/>
              <a:gd name="connsiteY157" fmla="*/ 317423 h 433031"/>
              <a:gd name="connsiteX158" fmla="*/ 48491 w 181186"/>
              <a:gd name="connsiteY158" fmla="*/ 324196 h 433031"/>
              <a:gd name="connsiteX159" fmla="*/ 48645 w 181186"/>
              <a:gd name="connsiteY159" fmla="*/ 324812 h 433031"/>
              <a:gd name="connsiteX160" fmla="*/ 49184 w 181186"/>
              <a:gd name="connsiteY160" fmla="*/ 333279 h 433031"/>
              <a:gd name="connsiteX161" fmla="*/ 49106 w 181186"/>
              <a:gd name="connsiteY161" fmla="*/ 333972 h 433031"/>
              <a:gd name="connsiteX162" fmla="*/ 47952 w 181186"/>
              <a:gd name="connsiteY162" fmla="*/ 340129 h 43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81186" h="433031">
                <a:moveTo>
                  <a:pt x="47952" y="340129"/>
                </a:moveTo>
                <a:lnTo>
                  <a:pt x="45643" y="348288"/>
                </a:lnTo>
                <a:lnTo>
                  <a:pt x="35945" y="370609"/>
                </a:lnTo>
                <a:lnTo>
                  <a:pt x="26246" y="388312"/>
                </a:lnTo>
                <a:lnTo>
                  <a:pt x="0" y="424796"/>
                </a:lnTo>
                <a:lnTo>
                  <a:pt x="6004" y="430261"/>
                </a:lnTo>
                <a:lnTo>
                  <a:pt x="8621" y="432570"/>
                </a:lnTo>
                <a:lnTo>
                  <a:pt x="8851" y="432570"/>
                </a:lnTo>
                <a:lnTo>
                  <a:pt x="17549" y="433032"/>
                </a:lnTo>
                <a:lnTo>
                  <a:pt x="19319" y="432108"/>
                </a:lnTo>
                <a:lnTo>
                  <a:pt x="21167" y="427952"/>
                </a:lnTo>
                <a:cubicBezTo>
                  <a:pt x="21243" y="427721"/>
                  <a:pt x="21398" y="427490"/>
                  <a:pt x="21551" y="427336"/>
                </a:cubicBezTo>
                <a:lnTo>
                  <a:pt x="23553" y="424796"/>
                </a:lnTo>
                <a:lnTo>
                  <a:pt x="28479" y="413866"/>
                </a:lnTo>
                <a:cubicBezTo>
                  <a:pt x="28556" y="413635"/>
                  <a:pt x="28710" y="413404"/>
                  <a:pt x="28864" y="413250"/>
                </a:cubicBezTo>
                <a:lnTo>
                  <a:pt x="53648" y="382847"/>
                </a:lnTo>
                <a:lnTo>
                  <a:pt x="60729" y="370840"/>
                </a:lnTo>
                <a:lnTo>
                  <a:pt x="63654" y="363374"/>
                </a:lnTo>
                <a:lnTo>
                  <a:pt x="63115" y="356139"/>
                </a:lnTo>
                <a:cubicBezTo>
                  <a:pt x="63038" y="355446"/>
                  <a:pt x="63269" y="354753"/>
                  <a:pt x="63654" y="354215"/>
                </a:cubicBezTo>
                <a:lnTo>
                  <a:pt x="67041" y="349750"/>
                </a:lnTo>
                <a:lnTo>
                  <a:pt x="74583" y="342130"/>
                </a:lnTo>
                <a:lnTo>
                  <a:pt x="83974" y="331047"/>
                </a:lnTo>
                <a:lnTo>
                  <a:pt x="88746" y="322965"/>
                </a:lnTo>
                <a:lnTo>
                  <a:pt x="95904" y="308033"/>
                </a:lnTo>
                <a:cubicBezTo>
                  <a:pt x="96135" y="307571"/>
                  <a:pt x="96443" y="307186"/>
                  <a:pt x="96828" y="306955"/>
                </a:cubicBezTo>
                <a:lnTo>
                  <a:pt x="102447" y="303030"/>
                </a:lnTo>
                <a:cubicBezTo>
                  <a:pt x="103139" y="302568"/>
                  <a:pt x="103986" y="302414"/>
                  <a:pt x="104756" y="302568"/>
                </a:cubicBezTo>
                <a:lnTo>
                  <a:pt x="119765" y="306340"/>
                </a:lnTo>
                <a:lnTo>
                  <a:pt x="122613" y="307032"/>
                </a:lnTo>
                <a:lnTo>
                  <a:pt x="128924" y="290561"/>
                </a:lnTo>
                <a:lnTo>
                  <a:pt x="130002" y="279169"/>
                </a:lnTo>
                <a:cubicBezTo>
                  <a:pt x="130002" y="278938"/>
                  <a:pt x="130079" y="278784"/>
                  <a:pt x="130156" y="278553"/>
                </a:cubicBezTo>
                <a:lnTo>
                  <a:pt x="131310" y="275167"/>
                </a:lnTo>
                <a:cubicBezTo>
                  <a:pt x="131541" y="274551"/>
                  <a:pt x="131926" y="274089"/>
                  <a:pt x="132388" y="273704"/>
                </a:cubicBezTo>
                <a:lnTo>
                  <a:pt x="138776" y="269394"/>
                </a:lnTo>
                <a:lnTo>
                  <a:pt x="141316" y="266315"/>
                </a:lnTo>
                <a:lnTo>
                  <a:pt x="144164" y="261543"/>
                </a:lnTo>
                <a:lnTo>
                  <a:pt x="144472" y="259465"/>
                </a:lnTo>
                <a:lnTo>
                  <a:pt x="141393" y="252384"/>
                </a:lnTo>
                <a:lnTo>
                  <a:pt x="137083" y="245456"/>
                </a:lnTo>
                <a:lnTo>
                  <a:pt x="128308" y="235143"/>
                </a:lnTo>
                <a:cubicBezTo>
                  <a:pt x="128077" y="234912"/>
                  <a:pt x="127924" y="234604"/>
                  <a:pt x="127847" y="234373"/>
                </a:cubicBezTo>
                <a:lnTo>
                  <a:pt x="122228" y="219749"/>
                </a:lnTo>
                <a:cubicBezTo>
                  <a:pt x="122074" y="219364"/>
                  <a:pt x="121997" y="218902"/>
                  <a:pt x="122074" y="218440"/>
                </a:cubicBezTo>
                <a:lnTo>
                  <a:pt x="122613" y="212821"/>
                </a:lnTo>
                <a:lnTo>
                  <a:pt x="123767" y="207433"/>
                </a:lnTo>
                <a:cubicBezTo>
                  <a:pt x="123844" y="207125"/>
                  <a:pt x="123998" y="206818"/>
                  <a:pt x="124152" y="206510"/>
                </a:cubicBezTo>
                <a:lnTo>
                  <a:pt x="139546" y="182264"/>
                </a:lnTo>
                <a:lnTo>
                  <a:pt x="141008" y="172027"/>
                </a:lnTo>
                <a:lnTo>
                  <a:pt x="139854" y="170103"/>
                </a:lnTo>
                <a:lnTo>
                  <a:pt x="136236" y="160636"/>
                </a:lnTo>
                <a:cubicBezTo>
                  <a:pt x="136082" y="160328"/>
                  <a:pt x="136082" y="160020"/>
                  <a:pt x="136082" y="159635"/>
                </a:cubicBezTo>
                <a:lnTo>
                  <a:pt x="136082" y="149475"/>
                </a:lnTo>
                <a:cubicBezTo>
                  <a:pt x="136082" y="149244"/>
                  <a:pt x="136082" y="149090"/>
                  <a:pt x="136159" y="148859"/>
                </a:cubicBezTo>
                <a:lnTo>
                  <a:pt x="137314" y="143780"/>
                </a:lnTo>
                <a:cubicBezTo>
                  <a:pt x="137391" y="143318"/>
                  <a:pt x="137622" y="142933"/>
                  <a:pt x="137930" y="142625"/>
                </a:cubicBezTo>
                <a:lnTo>
                  <a:pt x="140777" y="139238"/>
                </a:lnTo>
                <a:lnTo>
                  <a:pt x="147474" y="133620"/>
                </a:lnTo>
                <a:lnTo>
                  <a:pt x="151707" y="126153"/>
                </a:lnTo>
                <a:lnTo>
                  <a:pt x="156402" y="119688"/>
                </a:lnTo>
                <a:lnTo>
                  <a:pt x="167486" y="101292"/>
                </a:lnTo>
                <a:cubicBezTo>
                  <a:pt x="167640" y="101061"/>
                  <a:pt x="167717" y="100907"/>
                  <a:pt x="167871" y="100753"/>
                </a:cubicBezTo>
                <a:lnTo>
                  <a:pt x="170103" y="98521"/>
                </a:lnTo>
                <a:cubicBezTo>
                  <a:pt x="170334" y="98290"/>
                  <a:pt x="170565" y="98136"/>
                  <a:pt x="170796" y="97983"/>
                </a:cubicBezTo>
                <a:lnTo>
                  <a:pt x="175337" y="95750"/>
                </a:lnTo>
                <a:lnTo>
                  <a:pt x="181186" y="76123"/>
                </a:lnTo>
                <a:lnTo>
                  <a:pt x="177954" y="76354"/>
                </a:lnTo>
                <a:cubicBezTo>
                  <a:pt x="177261" y="76431"/>
                  <a:pt x="176568" y="76200"/>
                  <a:pt x="175953" y="75738"/>
                </a:cubicBezTo>
                <a:lnTo>
                  <a:pt x="170334" y="71274"/>
                </a:lnTo>
                <a:cubicBezTo>
                  <a:pt x="169949" y="70966"/>
                  <a:pt x="169641" y="70581"/>
                  <a:pt x="169487" y="70120"/>
                </a:cubicBezTo>
                <a:lnTo>
                  <a:pt x="168333" y="67272"/>
                </a:lnTo>
                <a:cubicBezTo>
                  <a:pt x="168102" y="66733"/>
                  <a:pt x="168102" y="66194"/>
                  <a:pt x="168179" y="65655"/>
                </a:cubicBezTo>
                <a:lnTo>
                  <a:pt x="168717" y="62807"/>
                </a:lnTo>
                <a:cubicBezTo>
                  <a:pt x="168794" y="62423"/>
                  <a:pt x="168948" y="62038"/>
                  <a:pt x="169256" y="61653"/>
                </a:cubicBezTo>
                <a:lnTo>
                  <a:pt x="170950" y="59421"/>
                </a:lnTo>
                <a:cubicBezTo>
                  <a:pt x="171103" y="59267"/>
                  <a:pt x="171258" y="59113"/>
                  <a:pt x="171411" y="58959"/>
                </a:cubicBezTo>
                <a:lnTo>
                  <a:pt x="174105" y="56727"/>
                </a:lnTo>
                <a:lnTo>
                  <a:pt x="174798" y="54418"/>
                </a:lnTo>
                <a:lnTo>
                  <a:pt x="173875" y="51262"/>
                </a:lnTo>
                <a:cubicBezTo>
                  <a:pt x="173797" y="51031"/>
                  <a:pt x="173797" y="50800"/>
                  <a:pt x="173797" y="50569"/>
                </a:cubicBezTo>
                <a:lnTo>
                  <a:pt x="173259" y="20166"/>
                </a:lnTo>
                <a:lnTo>
                  <a:pt x="173797" y="12623"/>
                </a:lnTo>
                <a:lnTo>
                  <a:pt x="175568" y="4926"/>
                </a:lnTo>
                <a:lnTo>
                  <a:pt x="167486" y="1539"/>
                </a:lnTo>
                <a:lnTo>
                  <a:pt x="161174" y="1001"/>
                </a:lnTo>
                <a:lnTo>
                  <a:pt x="157480" y="1001"/>
                </a:lnTo>
                <a:cubicBezTo>
                  <a:pt x="157095" y="1001"/>
                  <a:pt x="156710" y="924"/>
                  <a:pt x="156325" y="770"/>
                </a:cubicBezTo>
                <a:lnTo>
                  <a:pt x="154632" y="0"/>
                </a:lnTo>
                <a:lnTo>
                  <a:pt x="154632" y="4387"/>
                </a:lnTo>
                <a:cubicBezTo>
                  <a:pt x="154632" y="4926"/>
                  <a:pt x="154478" y="5388"/>
                  <a:pt x="154247" y="5850"/>
                </a:cubicBezTo>
                <a:lnTo>
                  <a:pt x="150860" y="11469"/>
                </a:lnTo>
                <a:cubicBezTo>
                  <a:pt x="150553" y="11930"/>
                  <a:pt x="150091" y="12392"/>
                  <a:pt x="149629" y="12623"/>
                </a:cubicBezTo>
                <a:lnTo>
                  <a:pt x="145165" y="14624"/>
                </a:lnTo>
                <a:lnTo>
                  <a:pt x="143548" y="16625"/>
                </a:lnTo>
                <a:lnTo>
                  <a:pt x="135851" y="34790"/>
                </a:lnTo>
                <a:lnTo>
                  <a:pt x="134466" y="36946"/>
                </a:lnTo>
                <a:cubicBezTo>
                  <a:pt x="134081" y="37484"/>
                  <a:pt x="133542" y="37946"/>
                  <a:pt x="132850" y="38100"/>
                </a:cubicBezTo>
                <a:lnTo>
                  <a:pt x="128077" y="39408"/>
                </a:lnTo>
                <a:lnTo>
                  <a:pt x="126307" y="44258"/>
                </a:lnTo>
                <a:cubicBezTo>
                  <a:pt x="126076" y="44796"/>
                  <a:pt x="125691" y="45335"/>
                  <a:pt x="125230" y="45643"/>
                </a:cubicBezTo>
                <a:lnTo>
                  <a:pt x="120073" y="49107"/>
                </a:lnTo>
                <a:lnTo>
                  <a:pt x="120227" y="50107"/>
                </a:lnTo>
                <a:cubicBezTo>
                  <a:pt x="120303" y="50415"/>
                  <a:pt x="120303" y="50800"/>
                  <a:pt x="120227" y="51108"/>
                </a:cubicBezTo>
                <a:lnTo>
                  <a:pt x="120227" y="51185"/>
                </a:lnTo>
                <a:lnTo>
                  <a:pt x="120842" y="51185"/>
                </a:lnTo>
                <a:cubicBezTo>
                  <a:pt x="121997" y="51185"/>
                  <a:pt x="122997" y="51878"/>
                  <a:pt x="123459" y="52955"/>
                </a:cubicBezTo>
                <a:lnTo>
                  <a:pt x="124614" y="55803"/>
                </a:lnTo>
                <a:cubicBezTo>
                  <a:pt x="124922" y="56650"/>
                  <a:pt x="124845" y="57573"/>
                  <a:pt x="124383" y="58266"/>
                </a:cubicBezTo>
                <a:lnTo>
                  <a:pt x="122689" y="61114"/>
                </a:lnTo>
                <a:cubicBezTo>
                  <a:pt x="122536" y="61345"/>
                  <a:pt x="122459" y="61499"/>
                  <a:pt x="122305" y="61653"/>
                </a:cubicBezTo>
                <a:lnTo>
                  <a:pt x="120073" y="63885"/>
                </a:lnTo>
                <a:cubicBezTo>
                  <a:pt x="119842" y="64116"/>
                  <a:pt x="119534" y="64347"/>
                  <a:pt x="119226" y="64501"/>
                </a:cubicBezTo>
                <a:lnTo>
                  <a:pt x="109374" y="68888"/>
                </a:lnTo>
                <a:lnTo>
                  <a:pt x="101523" y="75045"/>
                </a:lnTo>
                <a:lnTo>
                  <a:pt x="106603" y="83050"/>
                </a:lnTo>
                <a:lnTo>
                  <a:pt x="110759" y="86206"/>
                </a:lnTo>
                <a:cubicBezTo>
                  <a:pt x="111067" y="86437"/>
                  <a:pt x="111298" y="86745"/>
                  <a:pt x="111529" y="87053"/>
                </a:cubicBezTo>
                <a:lnTo>
                  <a:pt x="113761" y="90978"/>
                </a:lnTo>
                <a:cubicBezTo>
                  <a:pt x="113915" y="91209"/>
                  <a:pt x="113992" y="91363"/>
                  <a:pt x="113992" y="91594"/>
                </a:cubicBezTo>
                <a:lnTo>
                  <a:pt x="118456" y="107373"/>
                </a:lnTo>
                <a:cubicBezTo>
                  <a:pt x="118533" y="107681"/>
                  <a:pt x="118610" y="107988"/>
                  <a:pt x="118533" y="108219"/>
                </a:cubicBezTo>
                <a:lnTo>
                  <a:pt x="117994" y="123382"/>
                </a:lnTo>
                <a:cubicBezTo>
                  <a:pt x="117994" y="123690"/>
                  <a:pt x="117917" y="123998"/>
                  <a:pt x="117841" y="124229"/>
                </a:cubicBezTo>
                <a:lnTo>
                  <a:pt x="105294" y="158404"/>
                </a:lnTo>
                <a:lnTo>
                  <a:pt x="108835" y="158173"/>
                </a:lnTo>
                <a:cubicBezTo>
                  <a:pt x="109913" y="158096"/>
                  <a:pt x="110913" y="158635"/>
                  <a:pt x="111452" y="159558"/>
                </a:cubicBezTo>
                <a:lnTo>
                  <a:pt x="113145" y="162406"/>
                </a:lnTo>
                <a:cubicBezTo>
                  <a:pt x="113453" y="162945"/>
                  <a:pt x="113607" y="163484"/>
                  <a:pt x="113530" y="164099"/>
                </a:cubicBezTo>
                <a:lnTo>
                  <a:pt x="112991" y="170257"/>
                </a:lnTo>
                <a:lnTo>
                  <a:pt x="108989" y="184804"/>
                </a:lnTo>
                <a:lnTo>
                  <a:pt x="105679" y="204201"/>
                </a:lnTo>
                <a:lnTo>
                  <a:pt x="105756" y="209897"/>
                </a:lnTo>
                <a:lnTo>
                  <a:pt x="104602" y="216593"/>
                </a:lnTo>
                <a:cubicBezTo>
                  <a:pt x="104602" y="216747"/>
                  <a:pt x="104525" y="216978"/>
                  <a:pt x="104448" y="217132"/>
                </a:cubicBezTo>
                <a:lnTo>
                  <a:pt x="102216" y="222750"/>
                </a:lnTo>
                <a:lnTo>
                  <a:pt x="98213" y="230832"/>
                </a:lnTo>
                <a:cubicBezTo>
                  <a:pt x="98136" y="230986"/>
                  <a:pt x="97982" y="231217"/>
                  <a:pt x="97905" y="231371"/>
                </a:cubicBezTo>
                <a:lnTo>
                  <a:pt x="91209" y="239607"/>
                </a:lnTo>
                <a:lnTo>
                  <a:pt x="91209" y="254924"/>
                </a:lnTo>
                <a:lnTo>
                  <a:pt x="91209" y="254924"/>
                </a:lnTo>
                <a:cubicBezTo>
                  <a:pt x="91209" y="255155"/>
                  <a:pt x="91209" y="255386"/>
                  <a:pt x="91132" y="255617"/>
                </a:cubicBezTo>
                <a:lnTo>
                  <a:pt x="86668" y="272473"/>
                </a:lnTo>
                <a:cubicBezTo>
                  <a:pt x="86591" y="272704"/>
                  <a:pt x="86514" y="272935"/>
                  <a:pt x="86360" y="273166"/>
                </a:cubicBezTo>
                <a:lnTo>
                  <a:pt x="84667" y="276013"/>
                </a:lnTo>
                <a:cubicBezTo>
                  <a:pt x="84359" y="276475"/>
                  <a:pt x="83974" y="276860"/>
                  <a:pt x="83512" y="277091"/>
                </a:cubicBezTo>
                <a:lnTo>
                  <a:pt x="81280" y="278245"/>
                </a:lnTo>
                <a:cubicBezTo>
                  <a:pt x="80664" y="278553"/>
                  <a:pt x="79894" y="278630"/>
                  <a:pt x="79202" y="278400"/>
                </a:cubicBezTo>
                <a:lnTo>
                  <a:pt x="69657" y="275552"/>
                </a:lnTo>
                <a:lnTo>
                  <a:pt x="65424" y="273781"/>
                </a:lnTo>
                <a:cubicBezTo>
                  <a:pt x="65193" y="273704"/>
                  <a:pt x="64962" y="273550"/>
                  <a:pt x="64731" y="273319"/>
                </a:cubicBezTo>
                <a:lnTo>
                  <a:pt x="59189" y="268624"/>
                </a:lnTo>
                <a:lnTo>
                  <a:pt x="57881" y="269702"/>
                </a:lnTo>
                <a:lnTo>
                  <a:pt x="56111" y="271934"/>
                </a:lnTo>
                <a:lnTo>
                  <a:pt x="45258" y="300721"/>
                </a:lnTo>
                <a:lnTo>
                  <a:pt x="45797" y="307956"/>
                </a:lnTo>
                <a:lnTo>
                  <a:pt x="45797" y="312112"/>
                </a:lnTo>
                <a:lnTo>
                  <a:pt x="46336" y="317423"/>
                </a:lnTo>
                <a:lnTo>
                  <a:pt x="48491" y="324196"/>
                </a:lnTo>
                <a:cubicBezTo>
                  <a:pt x="48568" y="324427"/>
                  <a:pt x="48568" y="324581"/>
                  <a:pt x="48645" y="324812"/>
                </a:cubicBezTo>
                <a:lnTo>
                  <a:pt x="49184" y="333279"/>
                </a:lnTo>
                <a:cubicBezTo>
                  <a:pt x="49184" y="333510"/>
                  <a:pt x="49184" y="333741"/>
                  <a:pt x="49106" y="333972"/>
                </a:cubicBezTo>
                <a:lnTo>
                  <a:pt x="47952" y="34012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9" name="Forma libre: forma 92">
            <a:extLst>
              <a:ext uri="{FF2B5EF4-FFF2-40B4-BE49-F238E27FC236}">
                <a16:creationId xmlns:a16="http://schemas.microsoft.com/office/drawing/2014/main" id="{BBF9EDDE-1E06-8B2E-A129-994AB8361F8A}"/>
              </a:ext>
            </a:extLst>
          </p:cNvPr>
          <p:cNvSpPr/>
          <p:nvPr/>
        </p:nvSpPr>
        <p:spPr>
          <a:xfrm>
            <a:off x="8086432" y="1796883"/>
            <a:ext cx="935270" cy="1000813"/>
          </a:xfrm>
          <a:custGeom>
            <a:avLst/>
            <a:gdLst>
              <a:gd name="connsiteX0" fmla="*/ 63038 w 1218045"/>
              <a:gd name="connsiteY0" fmla="*/ 282017 h 1303404"/>
              <a:gd name="connsiteX1" fmla="*/ 64193 w 1218045"/>
              <a:gd name="connsiteY1" fmla="*/ 294794 h 1303404"/>
              <a:gd name="connsiteX2" fmla="*/ 64347 w 1218045"/>
              <a:gd name="connsiteY2" fmla="*/ 296718 h 1303404"/>
              <a:gd name="connsiteX3" fmla="*/ 64347 w 1218045"/>
              <a:gd name="connsiteY3" fmla="*/ 296718 h 1303404"/>
              <a:gd name="connsiteX4" fmla="*/ 64347 w 1218045"/>
              <a:gd name="connsiteY4" fmla="*/ 296718 h 1303404"/>
              <a:gd name="connsiteX5" fmla="*/ 64270 w 1218045"/>
              <a:gd name="connsiteY5" fmla="*/ 297719 h 1303404"/>
              <a:gd name="connsiteX6" fmla="*/ 62038 w 1218045"/>
              <a:gd name="connsiteY6" fmla="*/ 305570 h 1303404"/>
              <a:gd name="connsiteX7" fmla="*/ 61653 w 1218045"/>
              <a:gd name="connsiteY7" fmla="*/ 306416 h 1303404"/>
              <a:gd name="connsiteX8" fmla="*/ 59267 w 1218045"/>
              <a:gd name="connsiteY8" fmla="*/ 309803 h 1303404"/>
              <a:gd name="connsiteX9" fmla="*/ 58266 w 1218045"/>
              <a:gd name="connsiteY9" fmla="*/ 316422 h 1303404"/>
              <a:gd name="connsiteX10" fmla="*/ 56958 w 1218045"/>
              <a:gd name="connsiteY10" fmla="*/ 318424 h 1303404"/>
              <a:gd name="connsiteX11" fmla="*/ 50107 w 1218045"/>
              <a:gd name="connsiteY11" fmla="*/ 322657 h 1303404"/>
              <a:gd name="connsiteX12" fmla="*/ 47798 w 1218045"/>
              <a:gd name="connsiteY12" fmla="*/ 325890 h 1303404"/>
              <a:gd name="connsiteX13" fmla="*/ 45643 w 1218045"/>
              <a:gd name="connsiteY13" fmla="*/ 331201 h 1303404"/>
              <a:gd name="connsiteX14" fmla="*/ 38485 w 1218045"/>
              <a:gd name="connsiteY14" fmla="*/ 369455 h 1303404"/>
              <a:gd name="connsiteX15" fmla="*/ 37792 w 1218045"/>
              <a:gd name="connsiteY15" fmla="*/ 370840 h 1303404"/>
              <a:gd name="connsiteX16" fmla="*/ 32712 w 1218045"/>
              <a:gd name="connsiteY16" fmla="*/ 376459 h 1303404"/>
              <a:gd name="connsiteX17" fmla="*/ 32250 w 1218045"/>
              <a:gd name="connsiteY17" fmla="*/ 376921 h 1303404"/>
              <a:gd name="connsiteX18" fmla="*/ 26632 w 1218045"/>
              <a:gd name="connsiteY18" fmla="*/ 380846 h 1303404"/>
              <a:gd name="connsiteX19" fmla="*/ 19165 w 1218045"/>
              <a:gd name="connsiteY19" fmla="*/ 388389 h 1303404"/>
              <a:gd name="connsiteX20" fmla="*/ 10314 w 1218045"/>
              <a:gd name="connsiteY20" fmla="*/ 394393 h 1303404"/>
              <a:gd name="connsiteX21" fmla="*/ 8313 w 1218045"/>
              <a:gd name="connsiteY21" fmla="*/ 394854 h 1303404"/>
              <a:gd name="connsiteX22" fmla="*/ 1462 w 1218045"/>
              <a:gd name="connsiteY22" fmla="*/ 393700 h 1303404"/>
              <a:gd name="connsiteX23" fmla="*/ 1462 w 1218045"/>
              <a:gd name="connsiteY23" fmla="*/ 404091 h 1303404"/>
              <a:gd name="connsiteX24" fmla="*/ 3079 w 1218045"/>
              <a:gd name="connsiteY24" fmla="*/ 405861 h 1303404"/>
              <a:gd name="connsiteX25" fmla="*/ 4233 w 1218045"/>
              <a:gd name="connsiteY25" fmla="*/ 409787 h 1303404"/>
              <a:gd name="connsiteX26" fmla="*/ 4002 w 1218045"/>
              <a:gd name="connsiteY26" fmla="*/ 411942 h 1303404"/>
              <a:gd name="connsiteX27" fmla="*/ 2232 w 1218045"/>
              <a:gd name="connsiteY27" fmla="*/ 413250 h 1303404"/>
              <a:gd name="connsiteX28" fmla="*/ 539 w 1218045"/>
              <a:gd name="connsiteY28" fmla="*/ 413635 h 1303404"/>
              <a:gd name="connsiteX29" fmla="*/ 0 w 1218045"/>
              <a:gd name="connsiteY29" fmla="*/ 414097 h 1303404"/>
              <a:gd name="connsiteX30" fmla="*/ 1616 w 1218045"/>
              <a:gd name="connsiteY30" fmla="*/ 417330 h 1303404"/>
              <a:gd name="connsiteX31" fmla="*/ 5311 w 1218045"/>
              <a:gd name="connsiteY31" fmla="*/ 421563 h 1303404"/>
              <a:gd name="connsiteX32" fmla="*/ 53494 w 1218045"/>
              <a:gd name="connsiteY32" fmla="*/ 465821 h 1303404"/>
              <a:gd name="connsiteX33" fmla="*/ 92595 w 1218045"/>
              <a:gd name="connsiteY33" fmla="*/ 493761 h 1303404"/>
              <a:gd name="connsiteX34" fmla="*/ 93056 w 1218045"/>
              <a:gd name="connsiteY34" fmla="*/ 494146 h 1303404"/>
              <a:gd name="connsiteX35" fmla="*/ 132465 w 1218045"/>
              <a:gd name="connsiteY35" fmla="*/ 536864 h 1303404"/>
              <a:gd name="connsiteX36" fmla="*/ 162945 w 1218045"/>
              <a:gd name="connsiteY36" fmla="*/ 574656 h 1303404"/>
              <a:gd name="connsiteX37" fmla="*/ 169872 w 1218045"/>
              <a:gd name="connsiteY37" fmla="*/ 580429 h 1303404"/>
              <a:gd name="connsiteX38" fmla="*/ 179109 w 1218045"/>
              <a:gd name="connsiteY38" fmla="*/ 586047 h 1303404"/>
              <a:gd name="connsiteX39" fmla="*/ 191424 w 1218045"/>
              <a:gd name="connsiteY39" fmla="*/ 587664 h 1303404"/>
              <a:gd name="connsiteX40" fmla="*/ 197042 w 1218045"/>
              <a:gd name="connsiteY40" fmla="*/ 589434 h 1303404"/>
              <a:gd name="connsiteX41" fmla="*/ 197812 w 1218045"/>
              <a:gd name="connsiteY41" fmla="*/ 589819 h 1303404"/>
              <a:gd name="connsiteX42" fmla="*/ 202353 w 1218045"/>
              <a:gd name="connsiteY42" fmla="*/ 593206 h 1303404"/>
              <a:gd name="connsiteX43" fmla="*/ 218825 w 1218045"/>
              <a:gd name="connsiteY43" fmla="*/ 607368 h 1303404"/>
              <a:gd name="connsiteX44" fmla="*/ 219287 w 1218045"/>
              <a:gd name="connsiteY44" fmla="*/ 607907 h 1303404"/>
              <a:gd name="connsiteX45" fmla="*/ 224367 w 1218045"/>
              <a:gd name="connsiteY45" fmla="*/ 615219 h 1303404"/>
              <a:gd name="connsiteX46" fmla="*/ 224751 w 1218045"/>
              <a:gd name="connsiteY46" fmla="*/ 615911 h 1303404"/>
              <a:gd name="connsiteX47" fmla="*/ 232602 w 1218045"/>
              <a:gd name="connsiteY47" fmla="*/ 639541 h 1303404"/>
              <a:gd name="connsiteX48" fmla="*/ 232756 w 1218045"/>
              <a:gd name="connsiteY48" fmla="*/ 640388 h 1303404"/>
              <a:gd name="connsiteX49" fmla="*/ 233911 w 1218045"/>
              <a:gd name="connsiteY49" fmla="*/ 683106 h 1303404"/>
              <a:gd name="connsiteX50" fmla="*/ 232756 w 1218045"/>
              <a:gd name="connsiteY50" fmla="*/ 690957 h 1303404"/>
              <a:gd name="connsiteX51" fmla="*/ 232525 w 1218045"/>
              <a:gd name="connsiteY51" fmla="*/ 691804 h 1303404"/>
              <a:gd name="connsiteX52" fmla="*/ 230832 w 1218045"/>
              <a:gd name="connsiteY52" fmla="*/ 695190 h 1303404"/>
              <a:gd name="connsiteX53" fmla="*/ 218363 w 1218045"/>
              <a:gd name="connsiteY53" fmla="*/ 716203 h 1303404"/>
              <a:gd name="connsiteX54" fmla="*/ 215746 w 1218045"/>
              <a:gd name="connsiteY54" fmla="*/ 717589 h 1303404"/>
              <a:gd name="connsiteX55" fmla="*/ 206741 w 1218045"/>
              <a:gd name="connsiteY55" fmla="*/ 717050 h 1303404"/>
              <a:gd name="connsiteX56" fmla="*/ 205586 w 1218045"/>
              <a:gd name="connsiteY56" fmla="*/ 716665 h 1303404"/>
              <a:gd name="connsiteX57" fmla="*/ 200506 w 1218045"/>
              <a:gd name="connsiteY57" fmla="*/ 713817 h 1303404"/>
              <a:gd name="connsiteX58" fmla="*/ 194195 w 1218045"/>
              <a:gd name="connsiteY58" fmla="*/ 711739 h 1303404"/>
              <a:gd name="connsiteX59" fmla="*/ 163792 w 1218045"/>
              <a:gd name="connsiteY59" fmla="*/ 704042 h 1303404"/>
              <a:gd name="connsiteX60" fmla="*/ 156249 w 1218045"/>
              <a:gd name="connsiteY60" fmla="*/ 704042 h 1303404"/>
              <a:gd name="connsiteX61" fmla="*/ 132311 w 1218045"/>
              <a:gd name="connsiteY61" fmla="*/ 706274 h 1303404"/>
              <a:gd name="connsiteX62" fmla="*/ 121535 w 1218045"/>
              <a:gd name="connsiteY62" fmla="*/ 707890 h 1303404"/>
              <a:gd name="connsiteX63" fmla="*/ 114531 w 1218045"/>
              <a:gd name="connsiteY63" fmla="*/ 710584 h 1303404"/>
              <a:gd name="connsiteX64" fmla="*/ 112838 w 1218045"/>
              <a:gd name="connsiteY64" fmla="*/ 711585 h 1303404"/>
              <a:gd name="connsiteX65" fmla="*/ 110221 w 1218045"/>
              <a:gd name="connsiteY65" fmla="*/ 713124 h 1303404"/>
              <a:gd name="connsiteX66" fmla="*/ 109143 w 1218045"/>
              <a:gd name="connsiteY66" fmla="*/ 716742 h 1303404"/>
              <a:gd name="connsiteX67" fmla="*/ 112453 w 1218045"/>
              <a:gd name="connsiteY67" fmla="*/ 723669 h 1303404"/>
              <a:gd name="connsiteX68" fmla="*/ 116686 w 1218045"/>
              <a:gd name="connsiteY68" fmla="*/ 726286 h 1303404"/>
              <a:gd name="connsiteX69" fmla="*/ 117687 w 1218045"/>
              <a:gd name="connsiteY69" fmla="*/ 727441 h 1303404"/>
              <a:gd name="connsiteX70" fmla="*/ 119919 w 1218045"/>
              <a:gd name="connsiteY70" fmla="*/ 731905 h 1303404"/>
              <a:gd name="connsiteX71" fmla="*/ 121843 w 1218045"/>
              <a:gd name="connsiteY71" fmla="*/ 738601 h 1303404"/>
              <a:gd name="connsiteX72" fmla="*/ 123613 w 1218045"/>
              <a:gd name="connsiteY72" fmla="*/ 753072 h 1303404"/>
              <a:gd name="connsiteX73" fmla="*/ 123536 w 1218045"/>
              <a:gd name="connsiteY73" fmla="*/ 754226 h 1303404"/>
              <a:gd name="connsiteX74" fmla="*/ 121843 w 1218045"/>
              <a:gd name="connsiteY74" fmla="*/ 759845 h 1303404"/>
              <a:gd name="connsiteX75" fmla="*/ 121381 w 1218045"/>
              <a:gd name="connsiteY75" fmla="*/ 760691 h 1303404"/>
              <a:gd name="connsiteX76" fmla="*/ 119919 w 1218045"/>
              <a:gd name="connsiteY76" fmla="*/ 762616 h 1303404"/>
              <a:gd name="connsiteX77" fmla="*/ 117995 w 1218045"/>
              <a:gd name="connsiteY77" fmla="*/ 765156 h 1303404"/>
              <a:gd name="connsiteX78" fmla="*/ 113222 w 1218045"/>
              <a:gd name="connsiteY78" fmla="*/ 769928 h 1303404"/>
              <a:gd name="connsiteX79" fmla="*/ 111760 w 1218045"/>
              <a:gd name="connsiteY79" fmla="*/ 771852 h 1303404"/>
              <a:gd name="connsiteX80" fmla="*/ 110759 w 1218045"/>
              <a:gd name="connsiteY80" fmla="*/ 772699 h 1303404"/>
              <a:gd name="connsiteX81" fmla="*/ 107373 w 1218045"/>
              <a:gd name="connsiteY81" fmla="*/ 774392 h 1303404"/>
              <a:gd name="connsiteX82" fmla="*/ 105833 w 1218045"/>
              <a:gd name="connsiteY82" fmla="*/ 774700 h 1303404"/>
              <a:gd name="connsiteX83" fmla="*/ 88746 w 1218045"/>
              <a:gd name="connsiteY83" fmla="*/ 773084 h 1303404"/>
              <a:gd name="connsiteX84" fmla="*/ 84513 w 1218045"/>
              <a:gd name="connsiteY84" fmla="*/ 775701 h 1303404"/>
              <a:gd name="connsiteX85" fmla="*/ 77739 w 1218045"/>
              <a:gd name="connsiteY85" fmla="*/ 779934 h 1303404"/>
              <a:gd name="connsiteX86" fmla="*/ 76585 w 1218045"/>
              <a:gd name="connsiteY86" fmla="*/ 780319 h 1303404"/>
              <a:gd name="connsiteX87" fmla="*/ 71813 w 1218045"/>
              <a:gd name="connsiteY87" fmla="*/ 780858 h 1303404"/>
              <a:gd name="connsiteX88" fmla="*/ 57881 w 1218045"/>
              <a:gd name="connsiteY88" fmla="*/ 785476 h 1303404"/>
              <a:gd name="connsiteX89" fmla="*/ 58112 w 1218045"/>
              <a:gd name="connsiteY89" fmla="*/ 786169 h 1303404"/>
              <a:gd name="connsiteX90" fmla="*/ 58266 w 1218045"/>
              <a:gd name="connsiteY90" fmla="*/ 787092 h 1303404"/>
              <a:gd name="connsiteX91" fmla="*/ 58266 w 1218045"/>
              <a:gd name="connsiteY91" fmla="*/ 800793 h 1303404"/>
              <a:gd name="connsiteX92" fmla="*/ 59036 w 1218045"/>
              <a:gd name="connsiteY92" fmla="*/ 803949 h 1303404"/>
              <a:gd name="connsiteX93" fmla="*/ 63808 w 1218045"/>
              <a:gd name="connsiteY93" fmla="*/ 807258 h 1303404"/>
              <a:gd name="connsiteX94" fmla="*/ 64885 w 1218045"/>
              <a:gd name="connsiteY94" fmla="*/ 808798 h 1303404"/>
              <a:gd name="connsiteX95" fmla="*/ 66040 w 1218045"/>
              <a:gd name="connsiteY95" fmla="*/ 812723 h 1303404"/>
              <a:gd name="connsiteX96" fmla="*/ 65886 w 1218045"/>
              <a:gd name="connsiteY96" fmla="*/ 814724 h 1303404"/>
              <a:gd name="connsiteX97" fmla="*/ 64732 w 1218045"/>
              <a:gd name="connsiteY97" fmla="*/ 816957 h 1303404"/>
              <a:gd name="connsiteX98" fmla="*/ 64347 w 1218045"/>
              <a:gd name="connsiteY98" fmla="*/ 817495 h 1303404"/>
              <a:gd name="connsiteX99" fmla="*/ 61191 w 1218045"/>
              <a:gd name="connsiteY99" fmla="*/ 821190 h 1303404"/>
              <a:gd name="connsiteX100" fmla="*/ 62422 w 1218045"/>
              <a:gd name="connsiteY100" fmla="*/ 821267 h 1303404"/>
              <a:gd name="connsiteX101" fmla="*/ 65578 w 1218045"/>
              <a:gd name="connsiteY101" fmla="*/ 821882 h 1303404"/>
              <a:gd name="connsiteX102" fmla="*/ 66810 w 1218045"/>
              <a:gd name="connsiteY102" fmla="*/ 822498 h 1303404"/>
              <a:gd name="connsiteX103" fmla="*/ 66810 w 1218045"/>
              <a:gd name="connsiteY103" fmla="*/ 822498 h 1303404"/>
              <a:gd name="connsiteX104" fmla="*/ 67579 w 1218045"/>
              <a:gd name="connsiteY104" fmla="*/ 823576 h 1303404"/>
              <a:gd name="connsiteX105" fmla="*/ 68734 w 1218045"/>
              <a:gd name="connsiteY105" fmla="*/ 826424 h 1303404"/>
              <a:gd name="connsiteX106" fmla="*/ 68965 w 1218045"/>
              <a:gd name="connsiteY106" fmla="*/ 827501 h 1303404"/>
              <a:gd name="connsiteX107" fmla="*/ 68965 w 1218045"/>
              <a:gd name="connsiteY107" fmla="*/ 830888 h 1303404"/>
              <a:gd name="connsiteX108" fmla="*/ 69581 w 1218045"/>
              <a:gd name="connsiteY108" fmla="*/ 832504 h 1303404"/>
              <a:gd name="connsiteX109" fmla="*/ 70812 w 1218045"/>
              <a:gd name="connsiteY109" fmla="*/ 833274 h 1303404"/>
              <a:gd name="connsiteX110" fmla="*/ 71120 w 1218045"/>
              <a:gd name="connsiteY110" fmla="*/ 832658 h 1303404"/>
              <a:gd name="connsiteX111" fmla="*/ 73968 w 1218045"/>
              <a:gd name="connsiteY111" fmla="*/ 828733 h 1303404"/>
              <a:gd name="connsiteX112" fmla="*/ 74661 w 1218045"/>
              <a:gd name="connsiteY112" fmla="*/ 828040 h 1303404"/>
              <a:gd name="connsiteX113" fmla="*/ 78047 w 1218045"/>
              <a:gd name="connsiteY113" fmla="*/ 825808 h 1303404"/>
              <a:gd name="connsiteX114" fmla="*/ 78663 w 1218045"/>
              <a:gd name="connsiteY114" fmla="*/ 825577 h 1303404"/>
              <a:gd name="connsiteX115" fmla="*/ 79048 w 1218045"/>
              <a:gd name="connsiteY115" fmla="*/ 825423 h 1303404"/>
              <a:gd name="connsiteX116" fmla="*/ 79510 w 1218045"/>
              <a:gd name="connsiteY116" fmla="*/ 825423 h 1303404"/>
              <a:gd name="connsiteX117" fmla="*/ 80048 w 1218045"/>
              <a:gd name="connsiteY117" fmla="*/ 825423 h 1303404"/>
              <a:gd name="connsiteX118" fmla="*/ 81819 w 1218045"/>
              <a:gd name="connsiteY118" fmla="*/ 826501 h 1303404"/>
              <a:gd name="connsiteX119" fmla="*/ 83512 w 1218045"/>
              <a:gd name="connsiteY119" fmla="*/ 828733 h 1303404"/>
              <a:gd name="connsiteX120" fmla="*/ 83820 w 1218045"/>
              <a:gd name="connsiteY120" fmla="*/ 829426 h 1303404"/>
              <a:gd name="connsiteX121" fmla="*/ 83897 w 1218045"/>
              <a:gd name="connsiteY121" fmla="*/ 831350 h 1303404"/>
              <a:gd name="connsiteX122" fmla="*/ 81819 w 1218045"/>
              <a:gd name="connsiteY122" fmla="*/ 837045 h 1303404"/>
              <a:gd name="connsiteX123" fmla="*/ 81819 w 1218045"/>
              <a:gd name="connsiteY123" fmla="*/ 839739 h 1303404"/>
              <a:gd name="connsiteX124" fmla="*/ 83204 w 1218045"/>
              <a:gd name="connsiteY124" fmla="*/ 842126 h 1303404"/>
              <a:gd name="connsiteX125" fmla="*/ 85590 w 1218045"/>
              <a:gd name="connsiteY125" fmla="*/ 842895 h 1303404"/>
              <a:gd name="connsiteX126" fmla="*/ 93518 w 1218045"/>
              <a:gd name="connsiteY126" fmla="*/ 843896 h 1303404"/>
              <a:gd name="connsiteX127" fmla="*/ 95135 w 1218045"/>
              <a:gd name="connsiteY127" fmla="*/ 844665 h 1303404"/>
              <a:gd name="connsiteX128" fmla="*/ 96828 w 1218045"/>
              <a:gd name="connsiteY128" fmla="*/ 846359 h 1303404"/>
              <a:gd name="connsiteX129" fmla="*/ 97521 w 1218045"/>
              <a:gd name="connsiteY129" fmla="*/ 847513 h 1303404"/>
              <a:gd name="connsiteX130" fmla="*/ 97521 w 1218045"/>
              <a:gd name="connsiteY130" fmla="*/ 848206 h 1303404"/>
              <a:gd name="connsiteX131" fmla="*/ 97521 w 1218045"/>
              <a:gd name="connsiteY131" fmla="*/ 848822 h 1303404"/>
              <a:gd name="connsiteX132" fmla="*/ 97521 w 1218045"/>
              <a:gd name="connsiteY132" fmla="*/ 848822 h 1303404"/>
              <a:gd name="connsiteX133" fmla="*/ 97521 w 1218045"/>
              <a:gd name="connsiteY133" fmla="*/ 848822 h 1303404"/>
              <a:gd name="connsiteX134" fmla="*/ 97290 w 1218045"/>
              <a:gd name="connsiteY134" fmla="*/ 849976 h 1303404"/>
              <a:gd name="connsiteX135" fmla="*/ 96366 w 1218045"/>
              <a:gd name="connsiteY135" fmla="*/ 854441 h 1303404"/>
              <a:gd name="connsiteX136" fmla="*/ 95365 w 1218045"/>
              <a:gd name="connsiteY136" fmla="*/ 856057 h 1303404"/>
              <a:gd name="connsiteX137" fmla="*/ 93595 w 1218045"/>
              <a:gd name="connsiteY137" fmla="*/ 856673 h 1303404"/>
              <a:gd name="connsiteX138" fmla="*/ 91363 w 1218045"/>
              <a:gd name="connsiteY138" fmla="*/ 856673 h 1303404"/>
              <a:gd name="connsiteX139" fmla="*/ 89670 w 1218045"/>
              <a:gd name="connsiteY139" fmla="*/ 856134 h 1303404"/>
              <a:gd name="connsiteX140" fmla="*/ 88361 w 1218045"/>
              <a:gd name="connsiteY140" fmla="*/ 855133 h 1303404"/>
              <a:gd name="connsiteX141" fmla="*/ 86206 w 1218045"/>
              <a:gd name="connsiteY141" fmla="*/ 858751 h 1303404"/>
              <a:gd name="connsiteX142" fmla="*/ 86129 w 1218045"/>
              <a:gd name="connsiteY142" fmla="*/ 859521 h 1303404"/>
              <a:gd name="connsiteX143" fmla="*/ 85359 w 1218045"/>
              <a:gd name="connsiteY143" fmla="*/ 865139 h 1303404"/>
              <a:gd name="connsiteX144" fmla="*/ 85975 w 1218045"/>
              <a:gd name="connsiteY144" fmla="*/ 866371 h 1303404"/>
              <a:gd name="connsiteX145" fmla="*/ 87976 w 1218045"/>
              <a:gd name="connsiteY145" fmla="*/ 865370 h 1303404"/>
              <a:gd name="connsiteX146" fmla="*/ 90285 w 1218045"/>
              <a:gd name="connsiteY146" fmla="*/ 865293 h 1303404"/>
              <a:gd name="connsiteX147" fmla="*/ 95904 w 1218045"/>
              <a:gd name="connsiteY147" fmla="*/ 867525 h 1303404"/>
              <a:gd name="connsiteX148" fmla="*/ 96982 w 1218045"/>
              <a:gd name="connsiteY148" fmla="*/ 868295 h 1303404"/>
              <a:gd name="connsiteX149" fmla="*/ 100368 w 1218045"/>
              <a:gd name="connsiteY149" fmla="*/ 872221 h 1303404"/>
              <a:gd name="connsiteX150" fmla="*/ 100907 w 1218045"/>
              <a:gd name="connsiteY150" fmla="*/ 873221 h 1303404"/>
              <a:gd name="connsiteX151" fmla="*/ 102601 w 1218045"/>
              <a:gd name="connsiteY151" fmla="*/ 878840 h 1303404"/>
              <a:gd name="connsiteX152" fmla="*/ 102755 w 1218045"/>
              <a:gd name="connsiteY152" fmla="*/ 879610 h 1303404"/>
              <a:gd name="connsiteX153" fmla="*/ 102755 w 1218045"/>
              <a:gd name="connsiteY153" fmla="*/ 885075 h 1303404"/>
              <a:gd name="connsiteX154" fmla="*/ 105679 w 1218045"/>
              <a:gd name="connsiteY154" fmla="*/ 887615 h 1303404"/>
              <a:gd name="connsiteX155" fmla="*/ 106295 w 1218045"/>
              <a:gd name="connsiteY155" fmla="*/ 888384 h 1303404"/>
              <a:gd name="connsiteX156" fmla="*/ 107219 w 1218045"/>
              <a:gd name="connsiteY156" fmla="*/ 890078 h 1303404"/>
              <a:gd name="connsiteX157" fmla="*/ 108912 w 1218045"/>
              <a:gd name="connsiteY157" fmla="*/ 893079 h 1303404"/>
              <a:gd name="connsiteX158" fmla="*/ 110759 w 1218045"/>
              <a:gd name="connsiteY158" fmla="*/ 894927 h 1303404"/>
              <a:gd name="connsiteX159" fmla="*/ 114146 w 1218045"/>
              <a:gd name="connsiteY159" fmla="*/ 893772 h 1303404"/>
              <a:gd name="connsiteX160" fmla="*/ 117225 w 1218045"/>
              <a:gd name="connsiteY160" fmla="*/ 894696 h 1303404"/>
              <a:gd name="connsiteX161" fmla="*/ 126230 w 1218045"/>
              <a:gd name="connsiteY161" fmla="*/ 905933 h 1303404"/>
              <a:gd name="connsiteX162" fmla="*/ 126769 w 1218045"/>
              <a:gd name="connsiteY162" fmla="*/ 907165 h 1303404"/>
              <a:gd name="connsiteX163" fmla="*/ 127308 w 1218045"/>
              <a:gd name="connsiteY163" fmla="*/ 910013 h 1303404"/>
              <a:gd name="connsiteX164" fmla="*/ 126692 w 1218045"/>
              <a:gd name="connsiteY164" fmla="*/ 912399 h 1303404"/>
              <a:gd name="connsiteX165" fmla="*/ 123075 w 1218045"/>
              <a:gd name="connsiteY165" fmla="*/ 916555 h 1303404"/>
              <a:gd name="connsiteX166" fmla="*/ 121458 w 1218045"/>
              <a:gd name="connsiteY166" fmla="*/ 920250 h 1303404"/>
              <a:gd name="connsiteX167" fmla="*/ 121766 w 1218045"/>
              <a:gd name="connsiteY167" fmla="*/ 921173 h 1303404"/>
              <a:gd name="connsiteX168" fmla="*/ 126538 w 1218045"/>
              <a:gd name="connsiteY168" fmla="*/ 922482 h 1303404"/>
              <a:gd name="connsiteX169" fmla="*/ 128001 w 1218045"/>
              <a:gd name="connsiteY169" fmla="*/ 923559 h 1303404"/>
              <a:gd name="connsiteX170" fmla="*/ 128462 w 1218045"/>
              <a:gd name="connsiteY170" fmla="*/ 924252 h 1303404"/>
              <a:gd name="connsiteX171" fmla="*/ 128616 w 1218045"/>
              <a:gd name="connsiteY171" fmla="*/ 925561 h 1303404"/>
              <a:gd name="connsiteX172" fmla="*/ 128154 w 1218045"/>
              <a:gd name="connsiteY172" fmla="*/ 926792 h 1303404"/>
              <a:gd name="connsiteX173" fmla="*/ 125307 w 1218045"/>
              <a:gd name="connsiteY173" fmla="*/ 930718 h 1303404"/>
              <a:gd name="connsiteX174" fmla="*/ 123921 w 1218045"/>
              <a:gd name="connsiteY174" fmla="*/ 931718 h 1303404"/>
              <a:gd name="connsiteX175" fmla="*/ 121843 w 1218045"/>
              <a:gd name="connsiteY175" fmla="*/ 932411 h 1303404"/>
              <a:gd name="connsiteX176" fmla="*/ 123228 w 1218045"/>
              <a:gd name="connsiteY176" fmla="*/ 935413 h 1303404"/>
              <a:gd name="connsiteX177" fmla="*/ 126307 w 1218045"/>
              <a:gd name="connsiteY177" fmla="*/ 939030 h 1303404"/>
              <a:gd name="connsiteX178" fmla="*/ 126307 w 1218045"/>
              <a:gd name="connsiteY178" fmla="*/ 939030 h 1303404"/>
              <a:gd name="connsiteX179" fmla="*/ 126307 w 1218045"/>
              <a:gd name="connsiteY179" fmla="*/ 939030 h 1303404"/>
              <a:gd name="connsiteX180" fmla="*/ 126461 w 1218045"/>
              <a:gd name="connsiteY180" fmla="*/ 939338 h 1303404"/>
              <a:gd name="connsiteX181" fmla="*/ 127000 w 1218045"/>
              <a:gd name="connsiteY181" fmla="*/ 940493 h 1303404"/>
              <a:gd name="connsiteX182" fmla="*/ 127539 w 1218045"/>
              <a:gd name="connsiteY182" fmla="*/ 944957 h 1303404"/>
              <a:gd name="connsiteX183" fmla="*/ 127154 w 1218045"/>
              <a:gd name="connsiteY183" fmla="*/ 946804 h 1303404"/>
              <a:gd name="connsiteX184" fmla="*/ 124999 w 1218045"/>
              <a:gd name="connsiteY184" fmla="*/ 950268 h 1303404"/>
              <a:gd name="connsiteX185" fmla="*/ 127077 w 1218045"/>
              <a:gd name="connsiteY185" fmla="*/ 951191 h 1303404"/>
              <a:gd name="connsiteX186" fmla="*/ 128154 w 1218045"/>
              <a:gd name="connsiteY186" fmla="*/ 952038 h 1303404"/>
              <a:gd name="connsiteX187" fmla="*/ 128693 w 1218045"/>
              <a:gd name="connsiteY187" fmla="*/ 953270 h 1303404"/>
              <a:gd name="connsiteX188" fmla="*/ 127924 w 1218045"/>
              <a:gd name="connsiteY188" fmla="*/ 955810 h 1303404"/>
              <a:gd name="connsiteX189" fmla="*/ 124999 w 1218045"/>
              <a:gd name="connsiteY189" fmla="*/ 958735 h 1303404"/>
              <a:gd name="connsiteX190" fmla="*/ 122998 w 1218045"/>
              <a:gd name="connsiteY190" fmla="*/ 964892 h 1303404"/>
              <a:gd name="connsiteX191" fmla="*/ 122844 w 1218045"/>
              <a:gd name="connsiteY191" fmla="*/ 965816 h 1303404"/>
              <a:gd name="connsiteX192" fmla="*/ 122074 w 1218045"/>
              <a:gd name="connsiteY192" fmla="*/ 971127 h 1303404"/>
              <a:gd name="connsiteX193" fmla="*/ 123382 w 1218045"/>
              <a:gd name="connsiteY193" fmla="*/ 976053 h 1303404"/>
              <a:gd name="connsiteX194" fmla="*/ 124537 w 1218045"/>
              <a:gd name="connsiteY194" fmla="*/ 977207 h 1303404"/>
              <a:gd name="connsiteX195" fmla="*/ 130002 w 1218045"/>
              <a:gd name="connsiteY195" fmla="*/ 978670 h 1303404"/>
              <a:gd name="connsiteX196" fmla="*/ 130387 w 1218045"/>
              <a:gd name="connsiteY196" fmla="*/ 978824 h 1303404"/>
              <a:gd name="connsiteX197" fmla="*/ 130772 w 1218045"/>
              <a:gd name="connsiteY197" fmla="*/ 978978 h 1303404"/>
              <a:gd name="connsiteX198" fmla="*/ 131926 w 1218045"/>
              <a:gd name="connsiteY198" fmla="*/ 979747 h 1303404"/>
              <a:gd name="connsiteX199" fmla="*/ 132465 w 1218045"/>
              <a:gd name="connsiteY199" fmla="*/ 980132 h 1303404"/>
              <a:gd name="connsiteX200" fmla="*/ 133696 w 1218045"/>
              <a:gd name="connsiteY200" fmla="*/ 981903 h 1303404"/>
              <a:gd name="connsiteX201" fmla="*/ 135775 w 1218045"/>
              <a:gd name="connsiteY201" fmla="*/ 991755 h 1303404"/>
              <a:gd name="connsiteX202" fmla="*/ 145935 w 1218045"/>
              <a:gd name="connsiteY202" fmla="*/ 1002453 h 1303404"/>
              <a:gd name="connsiteX203" fmla="*/ 146319 w 1218045"/>
              <a:gd name="connsiteY203" fmla="*/ 1002992 h 1303404"/>
              <a:gd name="connsiteX204" fmla="*/ 150245 w 1218045"/>
              <a:gd name="connsiteY204" fmla="*/ 1009766 h 1303404"/>
              <a:gd name="connsiteX205" fmla="*/ 150630 w 1218045"/>
              <a:gd name="connsiteY205" fmla="*/ 1010766 h 1303404"/>
              <a:gd name="connsiteX206" fmla="*/ 151630 w 1218045"/>
              <a:gd name="connsiteY206" fmla="*/ 1017924 h 1303404"/>
              <a:gd name="connsiteX207" fmla="*/ 154324 w 1218045"/>
              <a:gd name="connsiteY207" fmla="*/ 1021542 h 1303404"/>
              <a:gd name="connsiteX208" fmla="*/ 158635 w 1218045"/>
              <a:gd name="connsiteY208" fmla="*/ 1024929 h 1303404"/>
              <a:gd name="connsiteX209" fmla="*/ 168256 w 1218045"/>
              <a:gd name="connsiteY209" fmla="*/ 1027623 h 1303404"/>
              <a:gd name="connsiteX210" fmla="*/ 177415 w 1218045"/>
              <a:gd name="connsiteY210" fmla="*/ 1028700 h 1303404"/>
              <a:gd name="connsiteX211" fmla="*/ 206818 w 1218045"/>
              <a:gd name="connsiteY211" fmla="*/ 1027545 h 1303404"/>
              <a:gd name="connsiteX212" fmla="*/ 223135 w 1218045"/>
              <a:gd name="connsiteY212" fmla="*/ 1023697 h 1303404"/>
              <a:gd name="connsiteX213" fmla="*/ 262851 w 1218045"/>
              <a:gd name="connsiteY213" fmla="*/ 1020233 h 1303404"/>
              <a:gd name="connsiteX214" fmla="*/ 274859 w 1218045"/>
              <a:gd name="connsiteY214" fmla="*/ 1017462 h 1303404"/>
              <a:gd name="connsiteX215" fmla="*/ 289791 w 1218045"/>
              <a:gd name="connsiteY215" fmla="*/ 1015692 h 1303404"/>
              <a:gd name="connsiteX216" fmla="*/ 304184 w 1218045"/>
              <a:gd name="connsiteY216" fmla="*/ 1015692 h 1303404"/>
              <a:gd name="connsiteX217" fmla="*/ 318039 w 1218045"/>
              <a:gd name="connsiteY217" fmla="*/ 1017385 h 1303404"/>
              <a:gd name="connsiteX218" fmla="*/ 319347 w 1218045"/>
              <a:gd name="connsiteY218" fmla="*/ 1017924 h 1303404"/>
              <a:gd name="connsiteX219" fmla="*/ 326121 w 1218045"/>
              <a:gd name="connsiteY219" fmla="*/ 1023004 h 1303404"/>
              <a:gd name="connsiteX220" fmla="*/ 326813 w 1218045"/>
              <a:gd name="connsiteY220" fmla="*/ 1023774 h 1303404"/>
              <a:gd name="connsiteX221" fmla="*/ 330739 w 1218045"/>
              <a:gd name="connsiteY221" fmla="*/ 1029932 h 1303404"/>
              <a:gd name="connsiteX222" fmla="*/ 331124 w 1218045"/>
              <a:gd name="connsiteY222" fmla="*/ 1031086 h 1303404"/>
              <a:gd name="connsiteX223" fmla="*/ 333895 w 1218045"/>
              <a:gd name="connsiteY223" fmla="*/ 1054331 h 1303404"/>
              <a:gd name="connsiteX224" fmla="*/ 342592 w 1218045"/>
              <a:gd name="connsiteY224" fmla="*/ 1077191 h 1303404"/>
              <a:gd name="connsiteX225" fmla="*/ 352521 w 1218045"/>
              <a:gd name="connsiteY225" fmla="*/ 1089814 h 1303404"/>
              <a:gd name="connsiteX226" fmla="*/ 360911 w 1218045"/>
              <a:gd name="connsiteY226" fmla="*/ 1093278 h 1303404"/>
              <a:gd name="connsiteX227" fmla="*/ 370455 w 1218045"/>
              <a:gd name="connsiteY227" fmla="*/ 1093278 h 1303404"/>
              <a:gd name="connsiteX228" fmla="*/ 371764 w 1218045"/>
              <a:gd name="connsiteY228" fmla="*/ 1093585 h 1303404"/>
              <a:gd name="connsiteX229" fmla="*/ 381308 w 1218045"/>
              <a:gd name="connsiteY229" fmla="*/ 1098665 h 1303404"/>
              <a:gd name="connsiteX230" fmla="*/ 382770 w 1218045"/>
              <a:gd name="connsiteY230" fmla="*/ 1100744 h 1303404"/>
              <a:gd name="connsiteX231" fmla="*/ 385002 w 1218045"/>
              <a:gd name="connsiteY231" fmla="*/ 1117600 h 1303404"/>
              <a:gd name="connsiteX232" fmla="*/ 385002 w 1218045"/>
              <a:gd name="connsiteY232" fmla="*/ 1117600 h 1303404"/>
              <a:gd name="connsiteX233" fmla="*/ 385002 w 1218045"/>
              <a:gd name="connsiteY233" fmla="*/ 1117600 h 1303404"/>
              <a:gd name="connsiteX234" fmla="*/ 384848 w 1218045"/>
              <a:gd name="connsiteY234" fmla="*/ 1118986 h 1303404"/>
              <a:gd name="connsiteX235" fmla="*/ 382078 w 1218045"/>
              <a:gd name="connsiteY235" fmla="*/ 1126221 h 1303404"/>
              <a:gd name="connsiteX236" fmla="*/ 374842 w 1218045"/>
              <a:gd name="connsiteY236" fmla="*/ 1145078 h 1303404"/>
              <a:gd name="connsiteX237" fmla="*/ 373842 w 1218045"/>
              <a:gd name="connsiteY237" fmla="*/ 1153314 h 1303404"/>
              <a:gd name="connsiteX238" fmla="*/ 375458 w 1218045"/>
              <a:gd name="connsiteY238" fmla="*/ 1163012 h 1303404"/>
              <a:gd name="connsiteX239" fmla="*/ 378075 w 1218045"/>
              <a:gd name="connsiteY239" fmla="*/ 1170709 h 1303404"/>
              <a:gd name="connsiteX240" fmla="*/ 391468 w 1218045"/>
              <a:gd name="connsiteY240" fmla="*/ 1193569 h 1303404"/>
              <a:gd name="connsiteX241" fmla="*/ 391776 w 1218045"/>
              <a:gd name="connsiteY241" fmla="*/ 1194570 h 1303404"/>
              <a:gd name="connsiteX242" fmla="*/ 392776 w 1218045"/>
              <a:gd name="connsiteY242" fmla="*/ 1203036 h 1303404"/>
              <a:gd name="connsiteX243" fmla="*/ 392930 w 1218045"/>
              <a:gd name="connsiteY243" fmla="*/ 1204191 h 1303404"/>
              <a:gd name="connsiteX244" fmla="*/ 392930 w 1218045"/>
              <a:gd name="connsiteY244" fmla="*/ 1204191 h 1303404"/>
              <a:gd name="connsiteX245" fmla="*/ 392930 w 1218045"/>
              <a:gd name="connsiteY245" fmla="*/ 1204191 h 1303404"/>
              <a:gd name="connsiteX246" fmla="*/ 392853 w 1218045"/>
              <a:gd name="connsiteY246" fmla="*/ 1205269 h 1303404"/>
              <a:gd name="connsiteX247" fmla="*/ 388389 w 1218045"/>
              <a:gd name="connsiteY247" fmla="*/ 1221586 h 1303404"/>
              <a:gd name="connsiteX248" fmla="*/ 388004 w 1218045"/>
              <a:gd name="connsiteY248" fmla="*/ 1226435 h 1303404"/>
              <a:gd name="connsiteX249" fmla="*/ 391545 w 1218045"/>
              <a:gd name="connsiteY249" fmla="*/ 1232978 h 1303404"/>
              <a:gd name="connsiteX250" fmla="*/ 393546 w 1218045"/>
              <a:gd name="connsiteY250" fmla="*/ 1235364 h 1303404"/>
              <a:gd name="connsiteX251" fmla="*/ 407632 w 1218045"/>
              <a:gd name="connsiteY251" fmla="*/ 1249988 h 1303404"/>
              <a:gd name="connsiteX252" fmla="*/ 418484 w 1218045"/>
              <a:gd name="connsiteY252" fmla="*/ 1255376 h 1303404"/>
              <a:gd name="connsiteX253" fmla="*/ 419716 w 1218045"/>
              <a:gd name="connsiteY253" fmla="*/ 1256607 h 1303404"/>
              <a:gd name="connsiteX254" fmla="*/ 423949 w 1218045"/>
              <a:gd name="connsiteY254" fmla="*/ 1265151 h 1303404"/>
              <a:gd name="connsiteX255" fmla="*/ 430645 w 1218045"/>
              <a:gd name="connsiteY255" fmla="*/ 1271385 h 1303404"/>
              <a:gd name="connsiteX256" fmla="*/ 438804 w 1218045"/>
              <a:gd name="connsiteY256" fmla="*/ 1276312 h 1303404"/>
              <a:gd name="connsiteX257" fmla="*/ 451042 w 1218045"/>
              <a:gd name="connsiteY257" fmla="*/ 1281084 h 1303404"/>
              <a:gd name="connsiteX258" fmla="*/ 467745 w 1218045"/>
              <a:gd name="connsiteY258" fmla="*/ 1283778 h 1303404"/>
              <a:gd name="connsiteX259" fmla="*/ 475365 w 1218045"/>
              <a:gd name="connsiteY259" fmla="*/ 1282777 h 1303404"/>
              <a:gd name="connsiteX260" fmla="*/ 494453 w 1218045"/>
              <a:gd name="connsiteY260" fmla="*/ 1274618 h 1303404"/>
              <a:gd name="connsiteX261" fmla="*/ 511694 w 1218045"/>
              <a:gd name="connsiteY261" fmla="*/ 1262457 h 1303404"/>
              <a:gd name="connsiteX262" fmla="*/ 518930 w 1218045"/>
              <a:gd name="connsiteY262" fmla="*/ 1257377 h 1303404"/>
              <a:gd name="connsiteX263" fmla="*/ 520238 w 1218045"/>
              <a:gd name="connsiteY263" fmla="*/ 1256915 h 1303404"/>
              <a:gd name="connsiteX264" fmla="*/ 525857 w 1218045"/>
              <a:gd name="connsiteY264" fmla="*/ 1256377 h 1303404"/>
              <a:gd name="connsiteX265" fmla="*/ 527781 w 1218045"/>
              <a:gd name="connsiteY265" fmla="*/ 1256915 h 1303404"/>
              <a:gd name="connsiteX266" fmla="*/ 537941 w 1218045"/>
              <a:gd name="connsiteY266" fmla="*/ 1264227 h 1303404"/>
              <a:gd name="connsiteX267" fmla="*/ 541713 w 1218045"/>
              <a:gd name="connsiteY267" fmla="*/ 1267999 h 1303404"/>
              <a:gd name="connsiteX268" fmla="*/ 543945 w 1218045"/>
              <a:gd name="connsiteY268" fmla="*/ 1268769 h 1303404"/>
              <a:gd name="connsiteX269" fmla="*/ 544484 w 1218045"/>
              <a:gd name="connsiteY269" fmla="*/ 1268769 h 1303404"/>
              <a:gd name="connsiteX270" fmla="*/ 551873 w 1218045"/>
              <a:gd name="connsiteY270" fmla="*/ 1268307 h 1303404"/>
              <a:gd name="connsiteX271" fmla="*/ 552488 w 1218045"/>
              <a:gd name="connsiteY271" fmla="*/ 1268307 h 1303404"/>
              <a:gd name="connsiteX272" fmla="*/ 560109 w 1218045"/>
              <a:gd name="connsiteY272" fmla="*/ 1269384 h 1303404"/>
              <a:gd name="connsiteX273" fmla="*/ 568806 w 1218045"/>
              <a:gd name="connsiteY273" fmla="*/ 1268846 h 1303404"/>
              <a:gd name="connsiteX274" fmla="*/ 568806 w 1218045"/>
              <a:gd name="connsiteY274" fmla="*/ 1268846 h 1303404"/>
              <a:gd name="connsiteX275" fmla="*/ 568806 w 1218045"/>
              <a:gd name="connsiteY275" fmla="*/ 1268846 h 1303404"/>
              <a:gd name="connsiteX276" fmla="*/ 569807 w 1218045"/>
              <a:gd name="connsiteY276" fmla="*/ 1268922 h 1303404"/>
              <a:gd name="connsiteX277" fmla="*/ 576349 w 1218045"/>
              <a:gd name="connsiteY277" fmla="*/ 1270847 h 1303404"/>
              <a:gd name="connsiteX278" fmla="*/ 577427 w 1218045"/>
              <a:gd name="connsiteY278" fmla="*/ 1264920 h 1303404"/>
              <a:gd name="connsiteX279" fmla="*/ 577965 w 1218045"/>
              <a:gd name="connsiteY279" fmla="*/ 1257916 h 1303404"/>
              <a:gd name="connsiteX280" fmla="*/ 577888 w 1218045"/>
              <a:gd name="connsiteY280" fmla="*/ 1257377 h 1303404"/>
              <a:gd name="connsiteX281" fmla="*/ 577350 w 1218045"/>
              <a:gd name="connsiteY281" fmla="*/ 1250758 h 1303404"/>
              <a:gd name="connsiteX282" fmla="*/ 571269 w 1218045"/>
              <a:gd name="connsiteY282" fmla="*/ 1230207 h 1303404"/>
              <a:gd name="connsiteX283" fmla="*/ 571192 w 1218045"/>
              <a:gd name="connsiteY283" fmla="*/ 1229437 h 1303404"/>
              <a:gd name="connsiteX284" fmla="*/ 571192 w 1218045"/>
              <a:gd name="connsiteY284" fmla="*/ 1223818 h 1303404"/>
              <a:gd name="connsiteX285" fmla="*/ 573039 w 1218045"/>
              <a:gd name="connsiteY285" fmla="*/ 1213966 h 1303404"/>
              <a:gd name="connsiteX286" fmla="*/ 569807 w 1218045"/>
              <a:gd name="connsiteY286" fmla="*/ 1213043 h 1303404"/>
              <a:gd name="connsiteX287" fmla="*/ 568960 w 1218045"/>
              <a:gd name="connsiteY287" fmla="*/ 1212581 h 1303404"/>
              <a:gd name="connsiteX288" fmla="*/ 568036 w 1218045"/>
              <a:gd name="connsiteY288" fmla="*/ 1211503 h 1303404"/>
              <a:gd name="connsiteX289" fmla="*/ 565804 w 1218045"/>
              <a:gd name="connsiteY289" fmla="*/ 1206423 h 1303404"/>
              <a:gd name="connsiteX290" fmla="*/ 565573 w 1218045"/>
              <a:gd name="connsiteY290" fmla="*/ 1205269 h 1303404"/>
              <a:gd name="connsiteX291" fmla="*/ 565573 w 1218045"/>
              <a:gd name="connsiteY291" fmla="*/ 1192338 h 1303404"/>
              <a:gd name="connsiteX292" fmla="*/ 566420 w 1218045"/>
              <a:gd name="connsiteY292" fmla="*/ 1190336 h 1303404"/>
              <a:gd name="connsiteX293" fmla="*/ 568421 w 1218045"/>
              <a:gd name="connsiteY293" fmla="*/ 1189490 h 1303404"/>
              <a:gd name="connsiteX294" fmla="*/ 572885 w 1218045"/>
              <a:gd name="connsiteY294" fmla="*/ 1189490 h 1303404"/>
              <a:gd name="connsiteX295" fmla="*/ 573809 w 1218045"/>
              <a:gd name="connsiteY295" fmla="*/ 1189644 h 1303404"/>
              <a:gd name="connsiteX296" fmla="*/ 586201 w 1218045"/>
              <a:gd name="connsiteY296" fmla="*/ 1194108 h 1303404"/>
              <a:gd name="connsiteX297" fmla="*/ 590435 w 1218045"/>
              <a:gd name="connsiteY297" fmla="*/ 1195108 h 1303404"/>
              <a:gd name="connsiteX298" fmla="*/ 591435 w 1218045"/>
              <a:gd name="connsiteY298" fmla="*/ 1195570 h 1303404"/>
              <a:gd name="connsiteX299" fmla="*/ 595976 w 1218045"/>
              <a:gd name="connsiteY299" fmla="*/ 1198957 h 1303404"/>
              <a:gd name="connsiteX300" fmla="*/ 596977 w 1218045"/>
              <a:gd name="connsiteY300" fmla="*/ 1200419 h 1303404"/>
              <a:gd name="connsiteX301" fmla="*/ 598439 w 1218045"/>
              <a:gd name="connsiteY301" fmla="*/ 1205346 h 1303404"/>
              <a:gd name="connsiteX302" fmla="*/ 600902 w 1218045"/>
              <a:gd name="connsiteY302" fmla="*/ 1207809 h 1303404"/>
              <a:gd name="connsiteX303" fmla="*/ 616835 w 1218045"/>
              <a:gd name="connsiteY303" fmla="*/ 1214120 h 1303404"/>
              <a:gd name="connsiteX304" fmla="*/ 621684 w 1218045"/>
              <a:gd name="connsiteY304" fmla="*/ 1214120 h 1303404"/>
              <a:gd name="connsiteX305" fmla="*/ 629304 w 1218045"/>
              <a:gd name="connsiteY305" fmla="*/ 1210041 h 1303404"/>
              <a:gd name="connsiteX306" fmla="*/ 638002 w 1218045"/>
              <a:gd name="connsiteY306" fmla="*/ 1205422 h 1303404"/>
              <a:gd name="connsiteX307" fmla="*/ 639233 w 1218045"/>
              <a:gd name="connsiteY307" fmla="*/ 1205115 h 1303404"/>
              <a:gd name="connsiteX308" fmla="*/ 640465 w 1218045"/>
              <a:gd name="connsiteY308" fmla="*/ 1205346 h 1303404"/>
              <a:gd name="connsiteX309" fmla="*/ 644390 w 1218045"/>
              <a:gd name="connsiteY309" fmla="*/ 1207039 h 1303404"/>
              <a:gd name="connsiteX310" fmla="*/ 645083 w 1218045"/>
              <a:gd name="connsiteY310" fmla="*/ 1207424 h 1303404"/>
              <a:gd name="connsiteX311" fmla="*/ 648085 w 1218045"/>
              <a:gd name="connsiteY311" fmla="*/ 1209887 h 1303404"/>
              <a:gd name="connsiteX312" fmla="*/ 656013 w 1218045"/>
              <a:gd name="connsiteY312" fmla="*/ 1212504 h 1303404"/>
              <a:gd name="connsiteX313" fmla="*/ 657398 w 1218045"/>
              <a:gd name="connsiteY313" fmla="*/ 1213504 h 1303404"/>
              <a:gd name="connsiteX314" fmla="*/ 659092 w 1218045"/>
              <a:gd name="connsiteY314" fmla="*/ 1215737 h 1303404"/>
              <a:gd name="connsiteX315" fmla="*/ 659245 w 1218045"/>
              <a:gd name="connsiteY315" fmla="*/ 1216044 h 1303404"/>
              <a:gd name="connsiteX316" fmla="*/ 659553 w 1218045"/>
              <a:gd name="connsiteY316" fmla="*/ 1216660 h 1303404"/>
              <a:gd name="connsiteX317" fmla="*/ 660400 w 1218045"/>
              <a:gd name="connsiteY317" fmla="*/ 1219739 h 1303404"/>
              <a:gd name="connsiteX318" fmla="*/ 660631 w 1218045"/>
              <a:gd name="connsiteY318" fmla="*/ 1220585 h 1303404"/>
              <a:gd name="connsiteX319" fmla="*/ 660708 w 1218045"/>
              <a:gd name="connsiteY319" fmla="*/ 1221586 h 1303404"/>
              <a:gd name="connsiteX320" fmla="*/ 659630 w 1218045"/>
              <a:gd name="connsiteY320" fmla="*/ 1232593 h 1303404"/>
              <a:gd name="connsiteX321" fmla="*/ 660015 w 1218045"/>
              <a:gd name="connsiteY321" fmla="*/ 1234748 h 1303404"/>
              <a:gd name="connsiteX322" fmla="*/ 663171 w 1218045"/>
              <a:gd name="connsiteY322" fmla="*/ 1238289 h 1303404"/>
              <a:gd name="connsiteX323" fmla="*/ 665634 w 1218045"/>
              <a:gd name="connsiteY323" fmla="*/ 1239751 h 1303404"/>
              <a:gd name="connsiteX324" fmla="*/ 670406 w 1218045"/>
              <a:gd name="connsiteY324" fmla="*/ 1241829 h 1303404"/>
              <a:gd name="connsiteX325" fmla="*/ 671638 w 1218045"/>
              <a:gd name="connsiteY325" fmla="*/ 1242907 h 1303404"/>
              <a:gd name="connsiteX326" fmla="*/ 674485 w 1218045"/>
              <a:gd name="connsiteY326" fmla="*/ 1247371 h 1303404"/>
              <a:gd name="connsiteX327" fmla="*/ 674793 w 1218045"/>
              <a:gd name="connsiteY327" fmla="*/ 1247910 h 1303404"/>
              <a:gd name="connsiteX328" fmla="*/ 683799 w 1218045"/>
              <a:gd name="connsiteY328" fmla="*/ 1273772 h 1303404"/>
              <a:gd name="connsiteX329" fmla="*/ 683953 w 1218045"/>
              <a:gd name="connsiteY329" fmla="*/ 1274464 h 1303404"/>
              <a:gd name="connsiteX330" fmla="*/ 684491 w 1218045"/>
              <a:gd name="connsiteY330" fmla="*/ 1281238 h 1303404"/>
              <a:gd name="connsiteX331" fmla="*/ 684491 w 1218045"/>
              <a:gd name="connsiteY331" fmla="*/ 1281776 h 1303404"/>
              <a:gd name="connsiteX332" fmla="*/ 683491 w 1218045"/>
              <a:gd name="connsiteY332" fmla="*/ 1290089 h 1303404"/>
              <a:gd name="connsiteX333" fmla="*/ 683337 w 1218045"/>
              <a:gd name="connsiteY333" fmla="*/ 1291244 h 1303404"/>
              <a:gd name="connsiteX334" fmla="*/ 687493 w 1218045"/>
              <a:gd name="connsiteY334" fmla="*/ 1289627 h 1303404"/>
              <a:gd name="connsiteX335" fmla="*/ 689110 w 1218045"/>
              <a:gd name="connsiteY335" fmla="*/ 1289012 h 1303404"/>
              <a:gd name="connsiteX336" fmla="*/ 689187 w 1218045"/>
              <a:gd name="connsiteY336" fmla="*/ 1289012 h 1303404"/>
              <a:gd name="connsiteX337" fmla="*/ 690187 w 1218045"/>
              <a:gd name="connsiteY337" fmla="*/ 1288858 h 1303404"/>
              <a:gd name="connsiteX338" fmla="*/ 690187 w 1218045"/>
              <a:gd name="connsiteY338" fmla="*/ 1288858 h 1303404"/>
              <a:gd name="connsiteX339" fmla="*/ 691573 w 1218045"/>
              <a:gd name="connsiteY339" fmla="*/ 1289242 h 1303404"/>
              <a:gd name="connsiteX340" fmla="*/ 691881 w 1218045"/>
              <a:gd name="connsiteY340" fmla="*/ 1289396 h 1303404"/>
              <a:gd name="connsiteX341" fmla="*/ 692804 w 1218045"/>
              <a:gd name="connsiteY341" fmla="*/ 1290551 h 1303404"/>
              <a:gd name="connsiteX342" fmla="*/ 692804 w 1218045"/>
              <a:gd name="connsiteY342" fmla="*/ 1290551 h 1303404"/>
              <a:gd name="connsiteX343" fmla="*/ 698038 w 1218045"/>
              <a:gd name="connsiteY343" fmla="*/ 1303405 h 1303404"/>
              <a:gd name="connsiteX344" fmla="*/ 698500 w 1218045"/>
              <a:gd name="connsiteY344" fmla="*/ 1303251 h 1303404"/>
              <a:gd name="connsiteX345" fmla="*/ 702425 w 1218045"/>
              <a:gd name="connsiteY345" fmla="*/ 1296862 h 1303404"/>
              <a:gd name="connsiteX346" fmla="*/ 705966 w 1218045"/>
              <a:gd name="connsiteY346" fmla="*/ 1292398 h 1303404"/>
              <a:gd name="connsiteX347" fmla="*/ 706890 w 1218045"/>
              <a:gd name="connsiteY347" fmla="*/ 1291244 h 1303404"/>
              <a:gd name="connsiteX348" fmla="*/ 710122 w 1218045"/>
              <a:gd name="connsiteY348" fmla="*/ 1284240 h 1303404"/>
              <a:gd name="connsiteX349" fmla="*/ 710892 w 1218045"/>
              <a:gd name="connsiteY349" fmla="*/ 1283239 h 1303404"/>
              <a:gd name="connsiteX350" fmla="*/ 717050 w 1218045"/>
              <a:gd name="connsiteY350" fmla="*/ 1278159 h 1303404"/>
              <a:gd name="connsiteX351" fmla="*/ 725208 w 1218045"/>
              <a:gd name="connsiteY351" fmla="*/ 1272925 h 1303404"/>
              <a:gd name="connsiteX352" fmla="*/ 731058 w 1218045"/>
              <a:gd name="connsiteY352" fmla="*/ 1269923 h 1303404"/>
              <a:gd name="connsiteX353" fmla="*/ 732059 w 1218045"/>
              <a:gd name="connsiteY353" fmla="*/ 1269538 h 1303404"/>
              <a:gd name="connsiteX354" fmla="*/ 735830 w 1218045"/>
              <a:gd name="connsiteY354" fmla="*/ 1268153 h 1303404"/>
              <a:gd name="connsiteX355" fmla="*/ 736677 w 1218045"/>
              <a:gd name="connsiteY355" fmla="*/ 1267999 h 1303404"/>
              <a:gd name="connsiteX356" fmla="*/ 745452 w 1218045"/>
              <a:gd name="connsiteY356" fmla="*/ 1267460 h 1303404"/>
              <a:gd name="connsiteX357" fmla="*/ 746914 w 1218045"/>
              <a:gd name="connsiteY357" fmla="*/ 1266460 h 1303404"/>
              <a:gd name="connsiteX358" fmla="*/ 746914 w 1218045"/>
              <a:gd name="connsiteY358" fmla="*/ 1265151 h 1303404"/>
              <a:gd name="connsiteX359" fmla="*/ 746914 w 1218045"/>
              <a:gd name="connsiteY359" fmla="*/ 1265151 h 1303404"/>
              <a:gd name="connsiteX360" fmla="*/ 747607 w 1218045"/>
              <a:gd name="connsiteY360" fmla="*/ 1263304 h 1303404"/>
              <a:gd name="connsiteX361" fmla="*/ 759537 w 1218045"/>
              <a:gd name="connsiteY361" fmla="*/ 1249834 h 1303404"/>
              <a:gd name="connsiteX362" fmla="*/ 760307 w 1218045"/>
              <a:gd name="connsiteY362" fmla="*/ 1248987 h 1303404"/>
              <a:gd name="connsiteX363" fmla="*/ 762616 w 1218045"/>
              <a:gd name="connsiteY363" fmla="*/ 1244369 h 1303404"/>
              <a:gd name="connsiteX364" fmla="*/ 762077 w 1218045"/>
              <a:gd name="connsiteY364" fmla="*/ 1231053 h 1303404"/>
              <a:gd name="connsiteX365" fmla="*/ 762077 w 1218045"/>
              <a:gd name="connsiteY365" fmla="*/ 1231053 h 1303404"/>
              <a:gd name="connsiteX366" fmla="*/ 762077 w 1218045"/>
              <a:gd name="connsiteY366" fmla="*/ 1231053 h 1303404"/>
              <a:gd name="connsiteX367" fmla="*/ 762154 w 1218045"/>
              <a:gd name="connsiteY367" fmla="*/ 1230053 h 1303404"/>
              <a:gd name="connsiteX368" fmla="*/ 763154 w 1218045"/>
              <a:gd name="connsiteY368" fmla="*/ 1220509 h 1303404"/>
              <a:gd name="connsiteX369" fmla="*/ 765694 w 1218045"/>
              <a:gd name="connsiteY369" fmla="*/ 1218046 h 1303404"/>
              <a:gd name="connsiteX370" fmla="*/ 766772 w 1218045"/>
              <a:gd name="connsiteY370" fmla="*/ 1217968 h 1303404"/>
              <a:gd name="connsiteX371" fmla="*/ 779318 w 1218045"/>
              <a:gd name="connsiteY371" fmla="*/ 1216968 h 1303404"/>
              <a:gd name="connsiteX372" fmla="*/ 786245 w 1218045"/>
              <a:gd name="connsiteY372" fmla="*/ 1214274 h 1303404"/>
              <a:gd name="connsiteX373" fmla="*/ 792788 w 1218045"/>
              <a:gd name="connsiteY373" fmla="*/ 1210733 h 1303404"/>
              <a:gd name="connsiteX374" fmla="*/ 796405 w 1218045"/>
              <a:gd name="connsiteY374" fmla="*/ 1206577 h 1303404"/>
              <a:gd name="connsiteX375" fmla="*/ 801255 w 1218045"/>
              <a:gd name="connsiteY375" fmla="*/ 1199034 h 1303404"/>
              <a:gd name="connsiteX376" fmla="*/ 802794 w 1218045"/>
              <a:gd name="connsiteY376" fmla="*/ 1197879 h 1303404"/>
              <a:gd name="connsiteX377" fmla="*/ 821344 w 1218045"/>
              <a:gd name="connsiteY377" fmla="*/ 1192261 h 1303404"/>
              <a:gd name="connsiteX378" fmla="*/ 826962 w 1218045"/>
              <a:gd name="connsiteY378" fmla="*/ 1190567 h 1303404"/>
              <a:gd name="connsiteX379" fmla="*/ 830811 w 1218045"/>
              <a:gd name="connsiteY379" fmla="*/ 1189798 h 1303404"/>
              <a:gd name="connsiteX380" fmla="*/ 850361 w 1218045"/>
              <a:gd name="connsiteY380" fmla="*/ 1185949 h 1303404"/>
              <a:gd name="connsiteX381" fmla="*/ 851747 w 1218045"/>
              <a:gd name="connsiteY381" fmla="*/ 1186026 h 1303404"/>
              <a:gd name="connsiteX382" fmla="*/ 859059 w 1218045"/>
              <a:gd name="connsiteY382" fmla="*/ 1188258 h 1303404"/>
              <a:gd name="connsiteX383" fmla="*/ 860136 w 1218045"/>
              <a:gd name="connsiteY383" fmla="*/ 1188874 h 1303404"/>
              <a:gd name="connsiteX384" fmla="*/ 866910 w 1218045"/>
              <a:gd name="connsiteY384" fmla="*/ 1195032 h 1303404"/>
              <a:gd name="connsiteX385" fmla="*/ 882304 w 1218045"/>
              <a:gd name="connsiteY385" fmla="*/ 1205499 h 1303404"/>
              <a:gd name="connsiteX386" fmla="*/ 884767 w 1218045"/>
              <a:gd name="connsiteY386" fmla="*/ 1206500 h 1303404"/>
              <a:gd name="connsiteX387" fmla="*/ 895081 w 1218045"/>
              <a:gd name="connsiteY387" fmla="*/ 1203190 h 1303404"/>
              <a:gd name="connsiteX388" fmla="*/ 899391 w 1218045"/>
              <a:gd name="connsiteY388" fmla="*/ 1195493 h 1303404"/>
              <a:gd name="connsiteX389" fmla="*/ 899853 w 1218045"/>
              <a:gd name="connsiteY389" fmla="*/ 1193492 h 1303404"/>
              <a:gd name="connsiteX390" fmla="*/ 901007 w 1218045"/>
              <a:gd name="connsiteY390" fmla="*/ 1188104 h 1303404"/>
              <a:gd name="connsiteX391" fmla="*/ 904009 w 1218045"/>
              <a:gd name="connsiteY391" fmla="*/ 1180869 h 1303404"/>
              <a:gd name="connsiteX392" fmla="*/ 904394 w 1218045"/>
              <a:gd name="connsiteY392" fmla="*/ 1178560 h 1303404"/>
              <a:gd name="connsiteX393" fmla="*/ 904779 w 1218045"/>
              <a:gd name="connsiteY393" fmla="*/ 1177867 h 1303404"/>
              <a:gd name="connsiteX394" fmla="*/ 905164 w 1218045"/>
              <a:gd name="connsiteY394" fmla="*/ 1177175 h 1303404"/>
              <a:gd name="connsiteX395" fmla="*/ 907396 w 1218045"/>
              <a:gd name="connsiteY395" fmla="*/ 1174942 h 1303404"/>
              <a:gd name="connsiteX396" fmla="*/ 907396 w 1218045"/>
              <a:gd name="connsiteY396" fmla="*/ 1174942 h 1303404"/>
              <a:gd name="connsiteX397" fmla="*/ 909089 w 1218045"/>
              <a:gd name="connsiteY397" fmla="*/ 1174173 h 1303404"/>
              <a:gd name="connsiteX398" fmla="*/ 913861 w 1218045"/>
              <a:gd name="connsiteY398" fmla="*/ 1173634 h 1303404"/>
              <a:gd name="connsiteX399" fmla="*/ 916940 w 1218045"/>
              <a:gd name="connsiteY399" fmla="*/ 1172633 h 1303404"/>
              <a:gd name="connsiteX400" fmla="*/ 918018 w 1218045"/>
              <a:gd name="connsiteY400" fmla="*/ 1172479 h 1303404"/>
              <a:gd name="connsiteX401" fmla="*/ 919095 w 1218045"/>
              <a:gd name="connsiteY401" fmla="*/ 1172787 h 1303404"/>
              <a:gd name="connsiteX402" fmla="*/ 921327 w 1218045"/>
              <a:gd name="connsiteY402" fmla="*/ 1173942 h 1303404"/>
              <a:gd name="connsiteX403" fmla="*/ 921943 w 1218045"/>
              <a:gd name="connsiteY403" fmla="*/ 1174327 h 1303404"/>
              <a:gd name="connsiteX404" fmla="*/ 924791 w 1218045"/>
              <a:gd name="connsiteY404" fmla="*/ 1176867 h 1303404"/>
              <a:gd name="connsiteX405" fmla="*/ 925791 w 1218045"/>
              <a:gd name="connsiteY405" fmla="*/ 1176251 h 1303404"/>
              <a:gd name="connsiteX406" fmla="*/ 930333 w 1218045"/>
              <a:gd name="connsiteY406" fmla="*/ 1167169 h 1303404"/>
              <a:gd name="connsiteX407" fmla="*/ 933642 w 1218045"/>
              <a:gd name="connsiteY407" fmla="*/ 1144001 h 1303404"/>
              <a:gd name="connsiteX408" fmla="*/ 933873 w 1218045"/>
              <a:gd name="connsiteY408" fmla="*/ 1143154 h 1303404"/>
              <a:gd name="connsiteX409" fmla="*/ 936721 w 1218045"/>
              <a:gd name="connsiteY409" fmla="*/ 1137535 h 1303404"/>
              <a:gd name="connsiteX410" fmla="*/ 941493 w 1218045"/>
              <a:gd name="connsiteY410" fmla="*/ 1130916 h 1303404"/>
              <a:gd name="connsiteX411" fmla="*/ 946804 w 1218045"/>
              <a:gd name="connsiteY411" fmla="*/ 1125528 h 1303404"/>
              <a:gd name="connsiteX412" fmla="*/ 947805 w 1218045"/>
              <a:gd name="connsiteY412" fmla="*/ 1124912 h 1303404"/>
              <a:gd name="connsiteX413" fmla="*/ 951269 w 1218045"/>
              <a:gd name="connsiteY413" fmla="*/ 1123604 h 1303404"/>
              <a:gd name="connsiteX414" fmla="*/ 951961 w 1218045"/>
              <a:gd name="connsiteY414" fmla="*/ 1122295 h 1303404"/>
              <a:gd name="connsiteX415" fmla="*/ 946727 w 1218045"/>
              <a:gd name="connsiteY415" fmla="*/ 1107671 h 1303404"/>
              <a:gd name="connsiteX416" fmla="*/ 946573 w 1218045"/>
              <a:gd name="connsiteY416" fmla="*/ 1106517 h 1303404"/>
              <a:gd name="connsiteX417" fmla="*/ 947112 w 1218045"/>
              <a:gd name="connsiteY417" fmla="*/ 1099743 h 1303404"/>
              <a:gd name="connsiteX418" fmla="*/ 947959 w 1218045"/>
              <a:gd name="connsiteY418" fmla="*/ 1097973 h 1303404"/>
              <a:gd name="connsiteX419" fmla="*/ 949652 w 1218045"/>
              <a:gd name="connsiteY419" fmla="*/ 1096279 h 1303404"/>
              <a:gd name="connsiteX420" fmla="*/ 950499 w 1218045"/>
              <a:gd name="connsiteY420" fmla="*/ 1095741 h 1303404"/>
              <a:gd name="connsiteX421" fmla="*/ 957811 w 1218045"/>
              <a:gd name="connsiteY421" fmla="*/ 1092354 h 1303404"/>
              <a:gd name="connsiteX422" fmla="*/ 958350 w 1218045"/>
              <a:gd name="connsiteY422" fmla="*/ 1090738 h 1303404"/>
              <a:gd name="connsiteX423" fmla="*/ 957349 w 1218045"/>
              <a:gd name="connsiteY423" fmla="*/ 1083502 h 1303404"/>
              <a:gd name="connsiteX424" fmla="*/ 957888 w 1218045"/>
              <a:gd name="connsiteY424" fmla="*/ 1067262 h 1303404"/>
              <a:gd name="connsiteX425" fmla="*/ 957349 w 1218045"/>
              <a:gd name="connsiteY425" fmla="*/ 1062490 h 1303404"/>
              <a:gd name="connsiteX426" fmla="*/ 954886 w 1218045"/>
              <a:gd name="connsiteY426" fmla="*/ 1057025 h 1303404"/>
              <a:gd name="connsiteX427" fmla="*/ 950037 w 1218045"/>
              <a:gd name="connsiteY427" fmla="*/ 1051098 h 1303404"/>
              <a:gd name="connsiteX428" fmla="*/ 947497 w 1218045"/>
              <a:gd name="connsiteY428" fmla="*/ 1046788 h 1303404"/>
              <a:gd name="connsiteX429" fmla="*/ 947112 w 1218045"/>
              <a:gd name="connsiteY429" fmla="*/ 1045403 h 1303404"/>
              <a:gd name="connsiteX430" fmla="*/ 947112 w 1218045"/>
              <a:gd name="connsiteY430" fmla="*/ 1039784 h 1303404"/>
              <a:gd name="connsiteX431" fmla="*/ 947189 w 1218045"/>
              <a:gd name="connsiteY431" fmla="*/ 1039168 h 1303404"/>
              <a:gd name="connsiteX432" fmla="*/ 948344 w 1218045"/>
              <a:gd name="connsiteY432" fmla="*/ 1034088 h 1303404"/>
              <a:gd name="connsiteX433" fmla="*/ 948651 w 1218045"/>
              <a:gd name="connsiteY433" fmla="*/ 1033318 h 1303404"/>
              <a:gd name="connsiteX434" fmla="*/ 953500 w 1218045"/>
              <a:gd name="connsiteY434" fmla="*/ 1024698 h 1303404"/>
              <a:gd name="connsiteX435" fmla="*/ 956810 w 1218045"/>
              <a:gd name="connsiteY435" fmla="*/ 1008842 h 1303404"/>
              <a:gd name="connsiteX436" fmla="*/ 957041 w 1218045"/>
              <a:gd name="connsiteY436" fmla="*/ 1008226 h 1303404"/>
              <a:gd name="connsiteX437" fmla="*/ 961505 w 1218045"/>
              <a:gd name="connsiteY437" fmla="*/ 998682 h 1303404"/>
              <a:gd name="connsiteX438" fmla="*/ 961890 w 1218045"/>
              <a:gd name="connsiteY438" fmla="*/ 998066 h 1303404"/>
              <a:gd name="connsiteX439" fmla="*/ 969202 w 1218045"/>
              <a:gd name="connsiteY439" fmla="*/ 989599 h 1303404"/>
              <a:gd name="connsiteX440" fmla="*/ 969741 w 1218045"/>
              <a:gd name="connsiteY440" fmla="*/ 989138 h 1303404"/>
              <a:gd name="connsiteX441" fmla="*/ 993063 w 1218045"/>
              <a:gd name="connsiteY441" fmla="*/ 973051 h 1303404"/>
              <a:gd name="connsiteX442" fmla="*/ 1002376 w 1218045"/>
              <a:gd name="connsiteY442" fmla="*/ 962583 h 1303404"/>
              <a:gd name="connsiteX443" fmla="*/ 1019541 w 1218045"/>
              <a:gd name="connsiteY443" fmla="*/ 936490 h 1303404"/>
              <a:gd name="connsiteX444" fmla="*/ 1022850 w 1218045"/>
              <a:gd name="connsiteY444" fmla="*/ 935413 h 1303404"/>
              <a:gd name="connsiteX445" fmla="*/ 1026468 w 1218045"/>
              <a:gd name="connsiteY445" fmla="*/ 936798 h 1303404"/>
              <a:gd name="connsiteX446" fmla="*/ 1028700 w 1218045"/>
              <a:gd name="connsiteY446" fmla="*/ 936182 h 1303404"/>
              <a:gd name="connsiteX447" fmla="*/ 1030624 w 1218045"/>
              <a:gd name="connsiteY447" fmla="*/ 933873 h 1303404"/>
              <a:gd name="connsiteX448" fmla="*/ 1031933 w 1218045"/>
              <a:gd name="connsiteY448" fmla="*/ 930487 h 1303404"/>
              <a:gd name="connsiteX449" fmla="*/ 1031548 w 1218045"/>
              <a:gd name="connsiteY449" fmla="*/ 927254 h 1303404"/>
              <a:gd name="connsiteX450" fmla="*/ 1029701 w 1218045"/>
              <a:gd name="connsiteY450" fmla="*/ 924098 h 1303404"/>
              <a:gd name="connsiteX451" fmla="*/ 1023697 w 1218045"/>
              <a:gd name="connsiteY451" fmla="*/ 917556 h 1303404"/>
              <a:gd name="connsiteX452" fmla="*/ 1023004 w 1218045"/>
              <a:gd name="connsiteY452" fmla="*/ 916247 h 1303404"/>
              <a:gd name="connsiteX453" fmla="*/ 1021850 w 1218045"/>
              <a:gd name="connsiteY453" fmla="*/ 911167 h 1303404"/>
              <a:gd name="connsiteX454" fmla="*/ 1020695 w 1218045"/>
              <a:gd name="connsiteY454" fmla="*/ 875761 h 1303404"/>
              <a:gd name="connsiteX455" fmla="*/ 1020695 w 1218045"/>
              <a:gd name="connsiteY455" fmla="*/ 875761 h 1303404"/>
              <a:gd name="connsiteX456" fmla="*/ 1020695 w 1218045"/>
              <a:gd name="connsiteY456" fmla="*/ 875761 h 1303404"/>
              <a:gd name="connsiteX457" fmla="*/ 1020926 w 1218045"/>
              <a:gd name="connsiteY457" fmla="*/ 874607 h 1303404"/>
              <a:gd name="connsiteX458" fmla="*/ 1026545 w 1218045"/>
              <a:gd name="connsiteY458" fmla="*/ 860521 h 1303404"/>
              <a:gd name="connsiteX459" fmla="*/ 1026930 w 1218045"/>
              <a:gd name="connsiteY459" fmla="*/ 858212 h 1303404"/>
              <a:gd name="connsiteX460" fmla="*/ 1029316 w 1218045"/>
              <a:gd name="connsiteY460" fmla="*/ 852055 h 1303404"/>
              <a:gd name="connsiteX461" fmla="*/ 1031163 w 1218045"/>
              <a:gd name="connsiteY461" fmla="*/ 850361 h 1303404"/>
              <a:gd name="connsiteX462" fmla="*/ 1037321 w 1218045"/>
              <a:gd name="connsiteY462" fmla="*/ 848668 h 1303404"/>
              <a:gd name="connsiteX463" fmla="*/ 1052407 w 1218045"/>
              <a:gd name="connsiteY463" fmla="*/ 846436 h 1303404"/>
              <a:gd name="connsiteX464" fmla="*/ 1066107 w 1218045"/>
              <a:gd name="connsiteY464" fmla="*/ 839893 h 1303404"/>
              <a:gd name="connsiteX465" fmla="*/ 1135072 w 1218045"/>
              <a:gd name="connsiteY465" fmla="*/ 788631 h 1303404"/>
              <a:gd name="connsiteX466" fmla="*/ 1139921 w 1218045"/>
              <a:gd name="connsiteY466" fmla="*/ 782243 h 1303404"/>
              <a:gd name="connsiteX467" fmla="*/ 1151467 w 1218045"/>
              <a:gd name="connsiteY467" fmla="*/ 759614 h 1303404"/>
              <a:gd name="connsiteX468" fmla="*/ 1151928 w 1218045"/>
              <a:gd name="connsiteY468" fmla="*/ 758998 h 1303404"/>
              <a:gd name="connsiteX469" fmla="*/ 1167322 w 1218045"/>
              <a:gd name="connsiteY469" fmla="*/ 742527 h 1303404"/>
              <a:gd name="connsiteX470" fmla="*/ 1169401 w 1218045"/>
              <a:gd name="connsiteY470" fmla="*/ 737370 h 1303404"/>
              <a:gd name="connsiteX471" fmla="*/ 1170401 w 1218045"/>
              <a:gd name="connsiteY471" fmla="*/ 736138 h 1303404"/>
              <a:gd name="connsiteX472" fmla="*/ 1174327 w 1218045"/>
              <a:gd name="connsiteY472" fmla="*/ 733290 h 1303404"/>
              <a:gd name="connsiteX473" fmla="*/ 1205653 w 1218045"/>
              <a:gd name="connsiteY473" fmla="*/ 717896 h 1303404"/>
              <a:gd name="connsiteX474" fmla="*/ 1213658 w 1218045"/>
              <a:gd name="connsiteY474" fmla="*/ 711816 h 1303404"/>
              <a:gd name="connsiteX475" fmla="*/ 1218045 w 1218045"/>
              <a:gd name="connsiteY475" fmla="*/ 703041 h 1303404"/>
              <a:gd name="connsiteX476" fmla="*/ 1215967 w 1218045"/>
              <a:gd name="connsiteY476" fmla="*/ 688648 h 1303404"/>
              <a:gd name="connsiteX477" fmla="*/ 1213504 w 1218045"/>
              <a:gd name="connsiteY477" fmla="*/ 683722 h 1303404"/>
              <a:gd name="connsiteX478" fmla="*/ 1209194 w 1218045"/>
              <a:gd name="connsiteY478" fmla="*/ 678334 h 1303404"/>
              <a:gd name="connsiteX479" fmla="*/ 1205114 w 1218045"/>
              <a:gd name="connsiteY479" fmla="*/ 672561 h 1303404"/>
              <a:gd name="connsiteX480" fmla="*/ 1204653 w 1218045"/>
              <a:gd name="connsiteY480" fmla="*/ 671561 h 1303404"/>
              <a:gd name="connsiteX481" fmla="*/ 1202959 w 1218045"/>
              <a:gd name="connsiteY481" fmla="*/ 663710 h 1303404"/>
              <a:gd name="connsiteX482" fmla="*/ 1198957 w 1218045"/>
              <a:gd name="connsiteY482" fmla="*/ 614449 h 1303404"/>
              <a:gd name="connsiteX483" fmla="*/ 1198957 w 1218045"/>
              <a:gd name="connsiteY483" fmla="*/ 614449 h 1303404"/>
              <a:gd name="connsiteX484" fmla="*/ 1198957 w 1218045"/>
              <a:gd name="connsiteY484" fmla="*/ 614449 h 1303404"/>
              <a:gd name="connsiteX485" fmla="*/ 1198957 w 1218045"/>
              <a:gd name="connsiteY485" fmla="*/ 613756 h 1303404"/>
              <a:gd name="connsiteX486" fmla="*/ 1200419 w 1218045"/>
              <a:gd name="connsiteY486" fmla="*/ 603981 h 1303404"/>
              <a:gd name="connsiteX487" fmla="*/ 1084426 w 1218045"/>
              <a:gd name="connsiteY487" fmla="*/ 715279 h 1303404"/>
              <a:gd name="connsiteX488" fmla="*/ 1083348 w 1218045"/>
              <a:gd name="connsiteY488" fmla="*/ 715895 h 1303404"/>
              <a:gd name="connsiteX489" fmla="*/ 1082964 w 1218045"/>
              <a:gd name="connsiteY489" fmla="*/ 715972 h 1303404"/>
              <a:gd name="connsiteX490" fmla="*/ 1082502 w 1218045"/>
              <a:gd name="connsiteY490" fmla="*/ 716049 h 1303404"/>
              <a:gd name="connsiteX491" fmla="*/ 1081809 w 1218045"/>
              <a:gd name="connsiteY491" fmla="*/ 715972 h 1303404"/>
              <a:gd name="connsiteX492" fmla="*/ 1075498 w 1218045"/>
              <a:gd name="connsiteY492" fmla="*/ 714433 h 1303404"/>
              <a:gd name="connsiteX493" fmla="*/ 1064722 w 1218045"/>
              <a:gd name="connsiteY493" fmla="*/ 715510 h 1303404"/>
              <a:gd name="connsiteX494" fmla="*/ 1064029 w 1218045"/>
              <a:gd name="connsiteY494" fmla="*/ 715510 h 1303404"/>
              <a:gd name="connsiteX495" fmla="*/ 1056717 w 1218045"/>
              <a:gd name="connsiteY495" fmla="*/ 714356 h 1303404"/>
              <a:gd name="connsiteX496" fmla="*/ 1056024 w 1218045"/>
              <a:gd name="connsiteY496" fmla="*/ 714125 h 1303404"/>
              <a:gd name="connsiteX497" fmla="*/ 1047019 w 1218045"/>
              <a:gd name="connsiteY497" fmla="*/ 710199 h 1303404"/>
              <a:gd name="connsiteX498" fmla="*/ 1045864 w 1218045"/>
              <a:gd name="connsiteY498" fmla="*/ 709199 h 1303404"/>
              <a:gd name="connsiteX499" fmla="*/ 1041939 w 1218045"/>
              <a:gd name="connsiteY499" fmla="*/ 703580 h 1303404"/>
              <a:gd name="connsiteX500" fmla="*/ 1041477 w 1218045"/>
              <a:gd name="connsiteY500" fmla="*/ 702502 h 1303404"/>
              <a:gd name="connsiteX501" fmla="*/ 1039784 w 1218045"/>
              <a:gd name="connsiteY501" fmla="*/ 694036 h 1303404"/>
              <a:gd name="connsiteX502" fmla="*/ 1038706 w 1218045"/>
              <a:gd name="connsiteY502" fmla="*/ 685723 h 1303404"/>
              <a:gd name="connsiteX503" fmla="*/ 1034858 w 1218045"/>
              <a:gd name="connsiteY503" fmla="*/ 675332 h 1303404"/>
              <a:gd name="connsiteX504" fmla="*/ 1031394 w 1218045"/>
              <a:gd name="connsiteY504" fmla="*/ 663325 h 1303404"/>
              <a:gd name="connsiteX505" fmla="*/ 1025313 w 1218045"/>
              <a:gd name="connsiteY505" fmla="*/ 648393 h 1303404"/>
              <a:gd name="connsiteX506" fmla="*/ 1022388 w 1218045"/>
              <a:gd name="connsiteY506" fmla="*/ 636155 h 1303404"/>
              <a:gd name="connsiteX507" fmla="*/ 1021773 w 1218045"/>
              <a:gd name="connsiteY507" fmla="*/ 626072 h 1303404"/>
              <a:gd name="connsiteX508" fmla="*/ 1021927 w 1218045"/>
              <a:gd name="connsiteY508" fmla="*/ 625071 h 1303404"/>
              <a:gd name="connsiteX509" fmla="*/ 1025775 w 1218045"/>
              <a:gd name="connsiteY509" fmla="*/ 612525 h 1303404"/>
              <a:gd name="connsiteX510" fmla="*/ 1025775 w 1218045"/>
              <a:gd name="connsiteY510" fmla="*/ 597747 h 1303404"/>
              <a:gd name="connsiteX511" fmla="*/ 1024159 w 1218045"/>
              <a:gd name="connsiteY511" fmla="*/ 589280 h 1303404"/>
              <a:gd name="connsiteX512" fmla="*/ 1024159 w 1218045"/>
              <a:gd name="connsiteY512" fmla="*/ 588203 h 1303404"/>
              <a:gd name="connsiteX513" fmla="*/ 1025852 w 1218045"/>
              <a:gd name="connsiteY513" fmla="*/ 579736 h 1303404"/>
              <a:gd name="connsiteX514" fmla="*/ 1026160 w 1218045"/>
              <a:gd name="connsiteY514" fmla="*/ 578889 h 1303404"/>
              <a:gd name="connsiteX515" fmla="*/ 1029008 w 1218045"/>
              <a:gd name="connsiteY515" fmla="*/ 573809 h 1303404"/>
              <a:gd name="connsiteX516" fmla="*/ 1029393 w 1218045"/>
              <a:gd name="connsiteY516" fmla="*/ 573270 h 1303404"/>
              <a:gd name="connsiteX517" fmla="*/ 1037244 w 1218045"/>
              <a:gd name="connsiteY517" fmla="*/ 564804 h 1303404"/>
              <a:gd name="connsiteX518" fmla="*/ 1040168 w 1218045"/>
              <a:gd name="connsiteY518" fmla="*/ 560416 h 1303404"/>
              <a:gd name="connsiteX519" fmla="*/ 1042324 w 1218045"/>
              <a:gd name="connsiteY519" fmla="*/ 554567 h 1303404"/>
              <a:gd name="connsiteX520" fmla="*/ 1044325 w 1218045"/>
              <a:gd name="connsiteY520" fmla="*/ 546639 h 1303404"/>
              <a:gd name="connsiteX521" fmla="*/ 1039014 w 1218045"/>
              <a:gd name="connsiteY521" fmla="*/ 529859 h 1303404"/>
              <a:gd name="connsiteX522" fmla="*/ 1027468 w 1218045"/>
              <a:gd name="connsiteY522" fmla="*/ 538865 h 1303404"/>
              <a:gd name="connsiteX523" fmla="*/ 1023774 w 1218045"/>
              <a:gd name="connsiteY523" fmla="*/ 545176 h 1303404"/>
              <a:gd name="connsiteX524" fmla="*/ 1017155 w 1218045"/>
              <a:gd name="connsiteY524" fmla="*/ 561109 h 1303404"/>
              <a:gd name="connsiteX525" fmla="*/ 1016770 w 1218045"/>
              <a:gd name="connsiteY525" fmla="*/ 561802 h 1303404"/>
              <a:gd name="connsiteX526" fmla="*/ 1011690 w 1218045"/>
              <a:gd name="connsiteY526" fmla="*/ 567959 h 1303404"/>
              <a:gd name="connsiteX527" fmla="*/ 1002915 w 1218045"/>
              <a:gd name="connsiteY527" fmla="*/ 575579 h 1303404"/>
              <a:gd name="connsiteX528" fmla="*/ 1001684 w 1218045"/>
              <a:gd name="connsiteY528" fmla="*/ 576195 h 1303404"/>
              <a:gd name="connsiteX529" fmla="*/ 994371 w 1218045"/>
              <a:gd name="connsiteY529" fmla="*/ 577888 h 1303404"/>
              <a:gd name="connsiteX530" fmla="*/ 992909 w 1218045"/>
              <a:gd name="connsiteY530" fmla="*/ 577812 h 1303404"/>
              <a:gd name="connsiteX531" fmla="*/ 985597 w 1218045"/>
              <a:gd name="connsiteY531" fmla="*/ 575579 h 1303404"/>
              <a:gd name="connsiteX532" fmla="*/ 984519 w 1218045"/>
              <a:gd name="connsiteY532" fmla="*/ 574964 h 1303404"/>
              <a:gd name="connsiteX533" fmla="*/ 976668 w 1218045"/>
              <a:gd name="connsiteY533" fmla="*/ 567652 h 1303404"/>
              <a:gd name="connsiteX534" fmla="*/ 963507 w 1218045"/>
              <a:gd name="connsiteY534" fmla="*/ 551642 h 1303404"/>
              <a:gd name="connsiteX535" fmla="*/ 963122 w 1218045"/>
              <a:gd name="connsiteY535" fmla="*/ 551026 h 1303404"/>
              <a:gd name="connsiteX536" fmla="*/ 955810 w 1218045"/>
              <a:gd name="connsiteY536" fmla="*/ 534709 h 1303404"/>
              <a:gd name="connsiteX537" fmla="*/ 955579 w 1218045"/>
              <a:gd name="connsiteY537" fmla="*/ 534016 h 1303404"/>
              <a:gd name="connsiteX538" fmla="*/ 953885 w 1218045"/>
              <a:gd name="connsiteY538" fmla="*/ 523856 h 1303404"/>
              <a:gd name="connsiteX539" fmla="*/ 953885 w 1218045"/>
              <a:gd name="connsiteY539" fmla="*/ 511618 h 1303404"/>
              <a:gd name="connsiteX540" fmla="*/ 958966 w 1218045"/>
              <a:gd name="connsiteY540" fmla="*/ 479675 h 1303404"/>
              <a:gd name="connsiteX541" fmla="*/ 959196 w 1218045"/>
              <a:gd name="connsiteY541" fmla="*/ 478905 h 1303404"/>
              <a:gd name="connsiteX542" fmla="*/ 963661 w 1218045"/>
              <a:gd name="connsiteY542" fmla="*/ 469361 h 1303404"/>
              <a:gd name="connsiteX543" fmla="*/ 964507 w 1218045"/>
              <a:gd name="connsiteY543" fmla="*/ 468284 h 1303404"/>
              <a:gd name="connsiteX544" fmla="*/ 972974 w 1218045"/>
              <a:gd name="connsiteY544" fmla="*/ 462126 h 1303404"/>
              <a:gd name="connsiteX545" fmla="*/ 981363 w 1218045"/>
              <a:gd name="connsiteY545" fmla="*/ 457123 h 1303404"/>
              <a:gd name="connsiteX546" fmla="*/ 987598 w 1218045"/>
              <a:gd name="connsiteY546" fmla="*/ 450888 h 1303404"/>
              <a:gd name="connsiteX547" fmla="*/ 992832 w 1218045"/>
              <a:gd name="connsiteY547" fmla="*/ 440959 h 1303404"/>
              <a:gd name="connsiteX548" fmla="*/ 993756 w 1218045"/>
              <a:gd name="connsiteY548" fmla="*/ 435341 h 1303404"/>
              <a:gd name="connsiteX549" fmla="*/ 992601 w 1218045"/>
              <a:gd name="connsiteY549" fmla="*/ 431877 h 1303404"/>
              <a:gd name="connsiteX550" fmla="*/ 988984 w 1218045"/>
              <a:gd name="connsiteY550" fmla="*/ 429568 h 1303404"/>
              <a:gd name="connsiteX551" fmla="*/ 984057 w 1218045"/>
              <a:gd name="connsiteY551" fmla="*/ 426797 h 1303404"/>
              <a:gd name="connsiteX552" fmla="*/ 983057 w 1218045"/>
              <a:gd name="connsiteY552" fmla="*/ 425796 h 1303404"/>
              <a:gd name="connsiteX553" fmla="*/ 978593 w 1218045"/>
              <a:gd name="connsiteY553" fmla="*/ 418484 h 1303404"/>
              <a:gd name="connsiteX554" fmla="*/ 978285 w 1218045"/>
              <a:gd name="connsiteY554" fmla="*/ 417792 h 1303404"/>
              <a:gd name="connsiteX555" fmla="*/ 974898 w 1218045"/>
              <a:gd name="connsiteY555" fmla="*/ 406554 h 1303404"/>
              <a:gd name="connsiteX556" fmla="*/ 970896 w 1218045"/>
              <a:gd name="connsiteY556" fmla="*/ 368146 h 1303404"/>
              <a:gd name="connsiteX557" fmla="*/ 967278 w 1218045"/>
              <a:gd name="connsiteY557" fmla="*/ 358294 h 1303404"/>
              <a:gd name="connsiteX558" fmla="*/ 963661 w 1218045"/>
              <a:gd name="connsiteY558" fmla="*/ 354214 h 1303404"/>
              <a:gd name="connsiteX559" fmla="*/ 956194 w 1218045"/>
              <a:gd name="connsiteY559" fmla="*/ 343901 h 1303404"/>
              <a:gd name="connsiteX560" fmla="*/ 949575 w 1218045"/>
              <a:gd name="connsiteY560" fmla="*/ 332278 h 1303404"/>
              <a:gd name="connsiteX561" fmla="*/ 862215 w 1218045"/>
              <a:gd name="connsiteY561" fmla="*/ 260927 h 1303404"/>
              <a:gd name="connsiteX562" fmla="*/ 860136 w 1218045"/>
              <a:gd name="connsiteY562" fmla="*/ 261466 h 1303404"/>
              <a:gd name="connsiteX563" fmla="*/ 857365 w 1218045"/>
              <a:gd name="connsiteY563" fmla="*/ 262159 h 1303404"/>
              <a:gd name="connsiteX564" fmla="*/ 851593 w 1218045"/>
              <a:gd name="connsiteY564" fmla="*/ 266315 h 1303404"/>
              <a:gd name="connsiteX565" fmla="*/ 845820 w 1218045"/>
              <a:gd name="connsiteY565" fmla="*/ 272704 h 1303404"/>
              <a:gd name="connsiteX566" fmla="*/ 841971 w 1218045"/>
              <a:gd name="connsiteY566" fmla="*/ 278707 h 1303404"/>
              <a:gd name="connsiteX567" fmla="*/ 835968 w 1218045"/>
              <a:gd name="connsiteY567" fmla="*/ 288098 h 1303404"/>
              <a:gd name="connsiteX568" fmla="*/ 824576 w 1218045"/>
              <a:gd name="connsiteY568" fmla="*/ 303415 h 1303404"/>
              <a:gd name="connsiteX569" fmla="*/ 823499 w 1218045"/>
              <a:gd name="connsiteY569" fmla="*/ 304261 h 1303404"/>
              <a:gd name="connsiteX570" fmla="*/ 822113 w 1218045"/>
              <a:gd name="connsiteY570" fmla="*/ 304492 h 1303404"/>
              <a:gd name="connsiteX571" fmla="*/ 801332 w 1218045"/>
              <a:gd name="connsiteY571" fmla="*/ 303338 h 1303404"/>
              <a:gd name="connsiteX572" fmla="*/ 793789 w 1218045"/>
              <a:gd name="connsiteY572" fmla="*/ 303876 h 1303404"/>
              <a:gd name="connsiteX573" fmla="*/ 789016 w 1218045"/>
              <a:gd name="connsiteY573" fmla="*/ 304877 h 1303404"/>
              <a:gd name="connsiteX574" fmla="*/ 783782 w 1218045"/>
              <a:gd name="connsiteY574" fmla="*/ 308033 h 1303404"/>
              <a:gd name="connsiteX575" fmla="*/ 783244 w 1218045"/>
              <a:gd name="connsiteY575" fmla="*/ 308264 h 1303404"/>
              <a:gd name="connsiteX576" fmla="*/ 778164 w 1218045"/>
              <a:gd name="connsiteY576" fmla="*/ 309957 h 1303404"/>
              <a:gd name="connsiteX577" fmla="*/ 776701 w 1218045"/>
              <a:gd name="connsiteY577" fmla="*/ 310034 h 1303404"/>
              <a:gd name="connsiteX578" fmla="*/ 764848 w 1218045"/>
              <a:gd name="connsiteY578" fmla="*/ 307186 h 1303404"/>
              <a:gd name="connsiteX579" fmla="*/ 756920 w 1218045"/>
              <a:gd name="connsiteY579" fmla="*/ 306724 h 1303404"/>
              <a:gd name="connsiteX580" fmla="*/ 729288 w 1218045"/>
              <a:gd name="connsiteY580" fmla="*/ 309495 h 1303404"/>
              <a:gd name="connsiteX581" fmla="*/ 720205 w 1218045"/>
              <a:gd name="connsiteY581" fmla="*/ 312189 h 1303404"/>
              <a:gd name="connsiteX582" fmla="*/ 715664 w 1218045"/>
              <a:gd name="connsiteY582" fmla="*/ 314036 h 1303404"/>
              <a:gd name="connsiteX583" fmla="*/ 703195 w 1218045"/>
              <a:gd name="connsiteY583" fmla="*/ 332971 h 1303404"/>
              <a:gd name="connsiteX584" fmla="*/ 679873 w 1218045"/>
              <a:gd name="connsiteY584" fmla="*/ 358063 h 1303404"/>
              <a:gd name="connsiteX585" fmla="*/ 665942 w 1218045"/>
              <a:gd name="connsiteY585" fmla="*/ 375843 h 1303404"/>
              <a:gd name="connsiteX586" fmla="*/ 665557 w 1218045"/>
              <a:gd name="connsiteY586" fmla="*/ 376228 h 1303404"/>
              <a:gd name="connsiteX587" fmla="*/ 654858 w 1218045"/>
              <a:gd name="connsiteY587" fmla="*/ 385233 h 1303404"/>
              <a:gd name="connsiteX588" fmla="*/ 634923 w 1218045"/>
              <a:gd name="connsiteY588" fmla="*/ 398934 h 1303404"/>
              <a:gd name="connsiteX589" fmla="*/ 629535 w 1218045"/>
              <a:gd name="connsiteY589" fmla="*/ 404399 h 1303404"/>
              <a:gd name="connsiteX590" fmla="*/ 617913 w 1218045"/>
              <a:gd name="connsiteY590" fmla="*/ 430338 h 1303404"/>
              <a:gd name="connsiteX591" fmla="*/ 616835 w 1218045"/>
              <a:gd name="connsiteY591" fmla="*/ 431569 h 1303404"/>
              <a:gd name="connsiteX592" fmla="*/ 606675 w 1218045"/>
              <a:gd name="connsiteY592" fmla="*/ 437727 h 1303404"/>
              <a:gd name="connsiteX593" fmla="*/ 600595 w 1218045"/>
              <a:gd name="connsiteY593" fmla="*/ 443346 h 1303404"/>
              <a:gd name="connsiteX594" fmla="*/ 596592 w 1218045"/>
              <a:gd name="connsiteY594" fmla="*/ 449426 h 1303404"/>
              <a:gd name="connsiteX595" fmla="*/ 594899 w 1218045"/>
              <a:gd name="connsiteY595" fmla="*/ 456584 h 1303404"/>
              <a:gd name="connsiteX596" fmla="*/ 589357 w 1218045"/>
              <a:gd name="connsiteY596" fmla="*/ 480368 h 1303404"/>
              <a:gd name="connsiteX597" fmla="*/ 588972 w 1218045"/>
              <a:gd name="connsiteY597" fmla="*/ 481214 h 1303404"/>
              <a:gd name="connsiteX598" fmla="*/ 579967 w 1218045"/>
              <a:gd name="connsiteY598" fmla="*/ 495300 h 1303404"/>
              <a:gd name="connsiteX599" fmla="*/ 579967 w 1218045"/>
              <a:gd name="connsiteY599" fmla="*/ 495300 h 1303404"/>
              <a:gd name="connsiteX600" fmla="*/ 579043 w 1218045"/>
              <a:gd name="connsiteY600" fmla="*/ 496147 h 1303404"/>
              <a:gd name="connsiteX601" fmla="*/ 571731 w 1218045"/>
              <a:gd name="connsiteY601" fmla="*/ 500611 h 1303404"/>
              <a:gd name="connsiteX602" fmla="*/ 557261 w 1218045"/>
              <a:gd name="connsiteY602" fmla="*/ 506461 h 1303404"/>
              <a:gd name="connsiteX603" fmla="*/ 534247 w 1218045"/>
              <a:gd name="connsiteY603" fmla="*/ 511079 h 1303404"/>
              <a:gd name="connsiteX604" fmla="*/ 521470 w 1218045"/>
              <a:gd name="connsiteY604" fmla="*/ 515389 h 1303404"/>
              <a:gd name="connsiteX605" fmla="*/ 511541 w 1218045"/>
              <a:gd name="connsiteY605" fmla="*/ 522701 h 1303404"/>
              <a:gd name="connsiteX606" fmla="*/ 485602 w 1218045"/>
              <a:gd name="connsiteY606" fmla="*/ 559647 h 1303404"/>
              <a:gd name="connsiteX607" fmla="*/ 484062 w 1218045"/>
              <a:gd name="connsiteY607" fmla="*/ 564804 h 1303404"/>
              <a:gd name="connsiteX608" fmla="*/ 483601 w 1218045"/>
              <a:gd name="connsiteY608" fmla="*/ 568344 h 1303404"/>
              <a:gd name="connsiteX609" fmla="*/ 482292 w 1218045"/>
              <a:gd name="connsiteY609" fmla="*/ 570346 h 1303404"/>
              <a:gd name="connsiteX610" fmla="*/ 477828 w 1218045"/>
              <a:gd name="connsiteY610" fmla="*/ 573193 h 1303404"/>
              <a:gd name="connsiteX611" fmla="*/ 477135 w 1218045"/>
              <a:gd name="connsiteY611" fmla="*/ 573501 h 1303404"/>
              <a:gd name="connsiteX612" fmla="*/ 474056 w 1218045"/>
              <a:gd name="connsiteY612" fmla="*/ 574348 h 1303404"/>
              <a:gd name="connsiteX613" fmla="*/ 473210 w 1218045"/>
              <a:gd name="connsiteY613" fmla="*/ 574579 h 1303404"/>
              <a:gd name="connsiteX614" fmla="*/ 472440 w 1218045"/>
              <a:gd name="connsiteY614" fmla="*/ 574656 h 1303404"/>
              <a:gd name="connsiteX615" fmla="*/ 472286 w 1218045"/>
              <a:gd name="connsiteY615" fmla="*/ 574656 h 1303404"/>
              <a:gd name="connsiteX616" fmla="*/ 435187 w 1218045"/>
              <a:gd name="connsiteY616" fmla="*/ 572962 h 1303404"/>
              <a:gd name="connsiteX617" fmla="*/ 410479 w 1218045"/>
              <a:gd name="connsiteY617" fmla="*/ 572424 h 1303404"/>
              <a:gd name="connsiteX618" fmla="*/ 268162 w 1218045"/>
              <a:gd name="connsiteY618" fmla="*/ 568498 h 1303404"/>
              <a:gd name="connsiteX619" fmla="*/ 265545 w 1218045"/>
              <a:gd name="connsiteY619" fmla="*/ 566497 h 1303404"/>
              <a:gd name="connsiteX620" fmla="*/ 255385 w 1218045"/>
              <a:gd name="connsiteY620" fmla="*/ 534401 h 1303404"/>
              <a:gd name="connsiteX621" fmla="*/ 231910 w 1218045"/>
              <a:gd name="connsiteY621" fmla="*/ 482985 h 1303404"/>
              <a:gd name="connsiteX622" fmla="*/ 231679 w 1218045"/>
              <a:gd name="connsiteY622" fmla="*/ 482369 h 1303404"/>
              <a:gd name="connsiteX623" fmla="*/ 228292 w 1218045"/>
              <a:gd name="connsiteY623" fmla="*/ 465513 h 1303404"/>
              <a:gd name="connsiteX624" fmla="*/ 228215 w 1218045"/>
              <a:gd name="connsiteY624" fmla="*/ 428413 h 1303404"/>
              <a:gd name="connsiteX625" fmla="*/ 228215 w 1218045"/>
              <a:gd name="connsiteY625" fmla="*/ 428413 h 1303404"/>
              <a:gd name="connsiteX626" fmla="*/ 228292 w 1218045"/>
              <a:gd name="connsiteY626" fmla="*/ 427644 h 1303404"/>
              <a:gd name="connsiteX627" fmla="*/ 242378 w 1218045"/>
              <a:gd name="connsiteY627" fmla="*/ 376459 h 1303404"/>
              <a:gd name="connsiteX628" fmla="*/ 242685 w 1218045"/>
              <a:gd name="connsiteY628" fmla="*/ 375766 h 1303404"/>
              <a:gd name="connsiteX629" fmla="*/ 256001 w 1218045"/>
              <a:gd name="connsiteY629" fmla="*/ 354138 h 1303404"/>
              <a:gd name="connsiteX630" fmla="*/ 260927 w 1218045"/>
              <a:gd name="connsiteY630" fmla="*/ 336512 h 1303404"/>
              <a:gd name="connsiteX631" fmla="*/ 261928 w 1218045"/>
              <a:gd name="connsiteY631" fmla="*/ 326813 h 1303404"/>
              <a:gd name="connsiteX632" fmla="*/ 260773 w 1218045"/>
              <a:gd name="connsiteY632" fmla="*/ 291792 h 1303404"/>
              <a:gd name="connsiteX633" fmla="*/ 261158 w 1218045"/>
              <a:gd name="connsiteY633" fmla="*/ 290330 h 1303404"/>
              <a:gd name="connsiteX634" fmla="*/ 268470 w 1218045"/>
              <a:gd name="connsiteY634" fmla="*/ 277399 h 1303404"/>
              <a:gd name="connsiteX635" fmla="*/ 279785 w 1218045"/>
              <a:gd name="connsiteY635" fmla="*/ 259850 h 1303404"/>
              <a:gd name="connsiteX636" fmla="*/ 299335 w 1218045"/>
              <a:gd name="connsiteY636" fmla="*/ 220749 h 1303404"/>
              <a:gd name="connsiteX637" fmla="*/ 317577 w 1218045"/>
              <a:gd name="connsiteY637" fmla="*/ 194502 h 1303404"/>
              <a:gd name="connsiteX638" fmla="*/ 337358 w 1218045"/>
              <a:gd name="connsiteY638" fmla="*/ 171335 h 1303404"/>
              <a:gd name="connsiteX639" fmla="*/ 337435 w 1218045"/>
              <a:gd name="connsiteY639" fmla="*/ 170180 h 1303404"/>
              <a:gd name="connsiteX640" fmla="*/ 338436 w 1218045"/>
              <a:gd name="connsiteY640" fmla="*/ 155941 h 1303404"/>
              <a:gd name="connsiteX641" fmla="*/ 337897 w 1218045"/>
              <a:gd name="connsiteY641" fmla="*/ 139931 h 1303404"/>
              <a:gd name="connsiteX642" fmla="*/ 332971 w 1218045"/>
              <a:gd name="connsiteY642" fmla="*/ 109374 h 1303404"/>
              <a:gd name="connsiteX643" fmla="*/ 321118 w 1218045"/>
              <a:gd name="connsiteY643" fmla="*/ 91594 h 1303404"/>
              <a:gd name="connsiteX644" fmla="*/ 315576 w 1218045"/>
              <a:gd name="connsiteY644" fmla="*/ 86591 h 1303404"/>
              <a:gd name="connsiteX645" fmla="*/ 295872 w 1218045"/>
              <a:gd name="connsiteY645" fmla="*/ 79433 h 1303404"/>
              <a:gd name="connsiteX646" fmla="*/ 294871 w 1218045"/>
              <a:gd name="connsiteY646" fmla="*/ 78740 h 1303404"/>
              <a:gd name="connsiteX647" fmla="*/ 289252 w 1218045"/>
              <a:gd name="connsiteY647" fmla="*/ 73121 h 1303404"/>
              <a:gd name="connsiteX648" fmla="*/ 288790 w 1218045"/>
              <a:gd name="connsiteY648" fmla="*/ 72505 h 1303404"/>
              <a:gd name="connsiteX649" fmla="*/ 282017 w 1218045"/>
              <a:gd name="connsiteY649" fmla="*/ 60729 h 1303404"/>
              <a:gd name="connsiteX650" fmla="*/ 273165 w 1218045"/>
              <a:gd name="connsiteY650" fmla="*/ 48029 h 1303404"/>
              <a:gd name="connsiteX651" fmla="*/ 272704 w 1218045"/>
              <a:gd name="connsiteY651" fmla="*/ 46952 h 1303404"/>
              <a:gd name="connsiteX652" fmla="*/ 266546 w 1218045"/>
              <a:gd name="connsiteY652" fmla="*/ 16548 h 1303404"/>
              <a:gd name="connsiteX653" fmla="*/ 264083 w 1218045"/>
              <a:gd name="connsiteY653" fmla="*/ 9698 h 1303404"/>
              <a:gd name="connsiteX654" fmla="*/ 254462 w 1218045"/>
              <a:gd name="connsiteY654" fmla="*/ 0 h 1303404"/>
              <a:gd name="connsiteX655" fmla="*/ 253923 w 1218045"/>
              <a:gd name="connsiteY655" fmla="*/ 539 h 1303404"/>
              <a:gd name="connsiteX656" fmla="*/ 233834 w 1218045"/>
              <a:gd name="connsiteY656" fmla="*/ 14393 h 1303404"/>
              <a:gd name="connsiteX657" fmla="*/ 217362 w 1218045"/>
              <a:gd name="connsiteY657" fmla="*/ 30942 h 1303404"/>
              <a:gd name="connsiteX658" fmla="*/ 212052 w 1218045"/>
              <a:gd name="connsiteY658" fmla="*/ 35098 h 1303404"/>
              <a:gd name="connsiteX659" fmla="*/ 211282 w 1218045"/>
              <a:gd name="connsiteY659" fmla="*/ 35483 h 1303404"/>
              <a:gd name="connsiteX660" fmla="*/ 185959 w 1218045"/>
              <a:gd name="connsiteY660" fmla="*/ 45027 h 1303404"/>
              <a:gd name="connsiteX661" fmla="*/ 185420 w 1218045"/>
              <a:gd name="connsiteY661" fmla="*/ 45181 h 1303404"/>
              <a:gd name="connsiteX662" fmla="*/ 183188 w 1218045"/>
              <a:gd name="connsiteY662" fmla="*/ 45489 h 1303404"/>
              <a:gd name="connsiteX663" fmla="*/ 183342 w 1218045"/>
              <a:gd name="connsiteY663" fmla="*/ 46336 h 1303404"/>
              <a:gd name="connsiteX664" fmla="*/ 183342 w 1218045"/>
              <a:gd name="connsiteY664" fmla="*/ 48568 h 1303404"/>
              <a:gd name="connsiteX665" fmla="*/ 182110 w 1218045"/>
              <a:gd name="connsiteY665" fmla="*/ 50877 h 1303404"/>
              <a:gd name="connsiteX666" fmla="*/ 179339 w 1218045"/>
              <a:gd name="connsiteY666" fmla="*/ 52724 h 1303404"/>
              <a:gd name="connsiteX667" fmla="*/ 178262 w 1218045"/>
              <a:gd name="connsiteY667" fmla="*/ 54956 h 1303404"/>
              <a:gd name="connsiteX668" fmla="*/ 177723 w 1218045"/>
              <a:gd name="connsiteY668" fmla="*/ 63346 h 1303404"/>
              <a:gd name="connsiteX669" fmla="*/ 177107 w 1218045"/>
              <a:gd name="connsiteY669" fmla="*/ 64962 h 1303404"/>
              <a:gd name="connsiteX670" fmla="*/ 174875 w 1218045"/>
              <a:gd name="connsiteY670" fmla="*/ 67810 h 1303404"/>
              <a:gd name="connsiteX671" fmla="*/ 174182 w 1218045"/>
              <a:gd name="connsiteY671" fmla="*/ 68426 h 1303404"/>
              <a:gd name="connsiteX672" fmla="*/ 169718 w 1218045"/>
              <a:gd name="connsiteY672" fmla="*/ 71274 h 1303404"/>
              <a:gd name="connsiteX673" fmla="*/ 169026 w 1218045"/>
              <a:gd name="connsiteY673" fmla="*/ 71582 h 1303404"/>
              <a:gd name="connsiteX674" fmla="*/ 131926 w 1218045"/>
              <a:gd name="connsiteY674" fmla="*/ 82281 h 1303404"/>
              <a:gd name="connsiteX675" fmla="*/ 131310 w 1218045"/>
              <a:gd name="connsiteY675" fmla="*/ 82358 h 1303404"/>
              <a:gd name="connsiteX676" fmla="*/ 122613 w 1218045"/>
              <a:gd name="connsiteY676" fmla="*/ 82896 h 1303404"/>
              <a:gd name="connsiteX677" fmla="*/ 86283 w 1218045"/>
              <a:gd name="connsiteY677" fmla="*/ 94288 h 1303404"/>
              <a:gd name="connsiteX678" fmla="*/ 82358 w 1218045"/>
              <a:gd name="connsiteY678" fmla="*/ 101215 h 1303404"/>
              <a:gd name="connsiteX679" fmla="*/ 72505 w 1218045"/>
              <a:gd name="connsiteY679" fmla="*/ 112915 h 1303404"/>
              <a:gd name="connsiteX680" fmla="*/ 68580 w 1218045"/>
              <a:gd name="connsiteY680" fmla="*/ 118995 h 1303404"/>
              <a:gd name="connsiteX681" fmla="*/ 69042 w 1218045"/>
              <a:gd name="connsiteY681" fmla="*/ 118995 h 1303404"/>
              <a:gd name="connsiteX682" fmla="*/ 80279 w 1218045"/>
              <a:gd name="connsiteY682" fmla="*/ 120688 h 1303404"/>
              <a:gd name="connsiteX683" fmla="*/ 81049 w 1218045"/>
              <a:gd name="connsiteY683" fmla="*/ 120919 h 1303404"/>
              <a:gd name="connsiteX684" fmla="*/ 94519 w 1218045"/>
              <a:gd name="connsiteY684" fmla="*/ 127077 h 1303404"/>
              <a:gd name="connsiteX685" fmla="*/ 106757 w 1218045"/>
              <a:gd name="connsiteY685" fmla="*/ 135775 h 1303404"/>
              <a:gd name="connsiteX686" fmla="*/ 114993 w 1218045"/>
              <a:gd name="connsiteY686" fmla="*/ 143933 h 1303404"/>
              <a:gd name="connsiteX687" fmla="*/ 115685 w 1218045"/>
              <a:gd name="connsiteY687" fmla="*/ 145011 h 1303404"/>
              <a:gd name="connsiteX688" fmla="*/ 117918 w 1218045"/>
              <a:gd name="connsiteY688" fmla="*/ 151784 h 1303404"/>
              <a:gd name="connsiteX689" fmla="*/ 119688 w 1218045"/>
              <a:gd name="connsiteY689" fmla="*/ 158711 h 1303404"/>
              <a:gd name="connsiteX690" fmla="*/ 121304 w 1218045"/>
              <a:gd name="connsiteY690" fmla="*/ 162329 h 1303404"/>
              <a:gd name="connsiteX691" fmla="*/ 125384 w 1218045"/>
              <a:gd name="connsiteY691" fmla="*/ 164176 h 1303404"/>
              <a:gd name="connsiteX692" fmla="*/ 130848 w 1218045"/>
              <a:gd name="connsiteY692" fmla="*/ 167794 h 1303404"/>
              <a:gd name="connsiteX693" fmla="*/ 132003 w 1218045"/>
              <a:gd name="connsiteY693" fmla="*/ 169487 h 1303404"/>
              <a:gd name="connsiteX694" fmla="*/ 133696 w 1218045"/>
              <a:gd name="connsiteY694" fmla="*/ 176261 h 1303404"/>
              <a:gd name="connsiteX695" fmla="*/ 133773 w 1218045"/>
              <a:gd name="connsiteY695" fmla="*/ 176953 h 1303404"/>
              <a:gd name="connsiteX696" fmla="*/ 133773 w 1218045"/>
              <a:gd name="connsiteY696" fmla="*/ 230370 h 1303404"/>
              <a:gd name="connsiteX697" fmla="*/ 136005 w 1218045"/>
              <a:gd name="connsiteY697" fmla="*/ 242224 h 1303404"/>
              <a:gd name="connsiteX698" fmla="*/ 140931 w 1218045"/>
              <a:gd name="connsiteY698" fmla="*/ 254616 h 1303404"/>
              <a:gd name="connsiteX699" fmla="*/ 141085 w 1218045"/>
              <a:gd name="connsiteY699" fmla="*/ 255232 h 1303404"/>
              <a:gd name="connsiteX700" fmla="*/ 142240 w 1218045"/>
              <a:gd name="connsiteY700" fmla="*/ 263082 h 1303404"/>
              <a:gd name="connsiteX701" fmla="*/ 142163 w 1218045"/>
              <a:gd name="connsiteY701" fmla="*/ 264314 h 1303404"/>
              <a:gd name="connsiteX702" fmla="*/ 138315 w 1218045"/>
              <a:gd name="connsiteY702" fmla="*/ 276860 h 1303404"/>
              <a:gd name="connsiteX703" fmla="*/ 138315 w 1218045"/>
              <a:gd name="connsiteY703" fmla="*/ 285481 h 1303404"/>
              <a:gd name="connsiteX704" fmla="*/ 138699 w 1218045"/>
              <a:gd name="connsiteY704" fmla="*/ 288483 h 1303404"/>
              <a:gd name="connsiteX705" fmla="*/ 140931 w 1218045"/>
              <a:gd name="connsiteY705" fmla="*/ 287174 h 1303404"/>
              <a:gd name="connsiteX706" fmla="*/ 143625 w 1218045"/>
              <a:gd name="connsiteY706" fmla="*/ 288713 h 1303404"/>
              <a:gd name="connsiteX707" fmla="*/ 148090 w 1218045"/>
              <a:gd name="connsiteY707" fmla="*/ 297719 h 1303404"/>
              <a:gd name="connsiteX708" fmla="*/ 148398 w 1218045"/>
              <a:gd name="connsiteY708" fmla="*/ 298796 h 1303404"/>
              <a:gd name="connsiteX709" fmla="*/ 148936 w 1218045"/>
              <a:gd name="connsiteY709" fmla="*/ 309495 h 1303404"/>
              <a:gd name="connsiteX710" fmla="*/ 146704 w 1218045"/>
              <a:gd name="connsiteY710" fmla="*/ 333510 h 1303404"/>
              <a:gd name="connsiteX711" fmla="*/ 146550 w 1218045"/>
              <a:gd name="connsiteY711" fmla="*/ 334125 h 1303404"/>
              <a:gd name="connsiteX712" fmla="*/ 145396 w 1218045"/>
              <a:gd name="connsiteY712" fmla="*/ 337512 h 1303404"/>
              <a:gd name="connsiteX713" fmla="*/ 144857 w 1218045"/>
              <a:gd name="connsiteY713" fmla="*/ 338436 h 1303404"/>
              <a:gd name="connsiteX714" fmla="*/ 141932 w 1218045"/>
              <a:gd name="connsiteY714" fmla="*/ 341822 h 1303404"/>
              <a:gd name="connsiteX715" fmla="*/ 141624 w 1218045"/>
              <a:gd name="connsiteY715" fmla="*/ 343439 h 1303404"/>
              <a:gd name="connsiteX716" fmla="*/ 142702 w 1218045"/>
              <a:gd name="connsiteY716" fmla="*/ 351444 h 1303404"/>
              <a:gd name="connsiteX717" fmla="*/ 142548 w 1218045"/>
              <a:gd name="connsiteY717" fmla="*/ 352675 h 1303404"/>
              <a:gd name="connsiteX718" fmla="*/ 141393 w 1218045"/>
              <a:gd name="connsiteY718" fmla="*/ 356062 h 1303404"/>
              <a:gd name="connsiteX719" fmla="*/ 140855 w 1218045"/>
              <a:gd name="connsiteY719" fmla="*/ 356986 h 1303404"/>
              <a:gd name="connsiteX720" fmla="*/ 138007 w 1218045"/>
              <a:gd name="connsiteY720" fmla="*/ 360372 h 1303404"/>
              <a:gd name="connsiteX721" fmla="*/ 137237 w 1218045"/>
              <a:gd name="connsiteY721" fmla="*/ 360988 h 1303404"/>
              <a:gd name="connsiteX722" fmla="*/ 133311 w 1218045"/>
              <a:gd name="connsiteY722" fmla="*/ 363220 h 1303404"/>
              <a:gd name="connsiteX723" fmla="*/ 128385 w 1218045"/>
              <a:gd name="connsiteY723" fmla="*/ 365067 h 1303404"/>
              <a:gd name="connsiteX724" fmla="*/ 127770 w 1218045"/>
              <a:gd name="connsiteY724" fmla="*/ 365221 h 1303404"/>
              <a:gd name="connsiteX725" fmla="*/ 123305 w 1218045"/>
              <a:gd name="connsiteY725" fmla="*/ 365760 h 1303404"/>
              <a:gd name="connsiteX726" fmla="*/ 99291 w 1218045"/>
              <a:gd name="connsiteY726" fmla="*/ 365221 h 1303404"/>
              <a:gd name="connsiteX727" fmla="*/ 98521 w 1218045"/>
              <a:gd name="connsiteY727" fmla="*/ 365067 h 1303404"/>
              <a:gd name="connsiteX728" fmla="*/ 78278 w 1218045"/>
              <a:gd name="connsiteY728" fmla="*/ 358910 h 1303404"/>
              <a:gd name="connsiteX729" fmla="*/ 76816 w 1218045"/>
              <a:gd name="connsiteY729" fmla="*/ 357909 h 1303404"/>
              <a:gd name="connsiteX730" fmla="*/ 66656 w 1218045"/>
              <a:gd name="connsiteY730" fmla="*/ 344439 h 1303404"/>
              <a:gd name="connsiteX731" fmla="*/ 66271 w 1218045"/>
              <a:gd name="connsiteY731" fmla="*/ 341822 h 1303404"/>
              <a:gd name="connsiteX732" fmla="*/ 72582 w 1218045"/>
              <a:gd name="connsiteY732" fmla="*/ 322888 h 1303404"/>
              <a:gd name="connsiteX733" fmla="*/ 70658 w 1218045"/>
              <a:gd name="connsiteY733" fmla="*/ 320194 h 1303404"/>
              <a:gd name="connsiteX734" fmla="*/ 70658 w 1218045"/>
              <a:gd name="connsiteY734" fmla="*/ 318501 h 1303404"/>
              <a:gd name="connsiteX735" fmla="*/ 71351 w 1218045"/>
              <a:gd name="connsiteY735" fmla="*/ 316576 h 1303404"/>
              <a:gd name="connsiteX736" fmla="*/ 76970 w 1218045"/>
              <a:gd name="connsiteY736" fmla="*/ 310419 h 1303404"/>
              <a:gd name="connsiteX737" fmla="*/ 78740 w 1218045"/>
              <a:gd name="connsiteY737" fmla="*/ 309495 h 1303404"/>
              <a:gd name="connsiteX738" fmla="*/ 87745 w 1218045"/>
              <a:gd name="connsiteY738" fmla="*/ 308341 h 1303404"/>
              <a:gd name="connsiteX739" fmla="*/ 88823 w 1218045"/>
              <a:gd name="connsiteY739" fmla="*/ 308418 h 1303404"/>
              <a:gd name="connsiteX740" fmla="*/ 95058 w 1218045"/>
              <a:gd name="connsiteY740" fmla="*/ 310111 h 1303404"/>
              <a:gd name="connsiteX741" fmla="*/ 92671 w 1218045"/>
              <a:gd name="connsiteY741" fmla="*/ 307263 h 1303404"/>
              <a:gd name="connsiteX742" fmla="*/ 92210 w 1218045"/>
              <a:gd name="connsiteY742" fmla="*/ 304415 h 1303404"/>
              <a:gd name="connsiteX743" fmla="*/ 94519 w 1218045"/>
              <a:gd name="connsiteY743" fmla="*/ 302722 h 1303404"/>
              <a:gd name="connsiteX744" fmla="*/ 96135 w 1218045"/>
              <a:gd name="connsiteY744" fmla="*/ 302568 h 1303404"/>
              <a:gd name="connsiteX745" fmla="*/ 94211 w 1218045"/>
              <a:gd name="connsiteY745" fmla="*/ 299874 h 1303404"/>
              <a:gd name="connsiteX746" fmla="*/ 94211 w 1218045"/>
              <a:gd name="connsiteY746" fmla="*/ 297642 h 1303404"/>
              <a:gd name="connsiteX747" fmla="*/ 95981 w 1218045"/>
              <a:gd name="connsiteY747" fmla="*/ 295025 h 1303404"/>
              <a:gd name="connsiteX748" fmla="*/ 99445 w 1218045"/>
              <a:gd name="connsiteY748" fmla="*/ 293639 h 1303404"/>
              <a:gd name="connsiteX749" fmla="*/ 99214 w 1218045"/>
              <a:gd name="connsiteY749" fmla="*/ 292562 h 1303404"/>
              <a:gd name="connsiteX750" fmla="*/ 99214 w 1218045"/>
              <a:gd name="connsiteY750" fmla="*/ 288098 h 1303404"/>
              <a:gd name="connsiteX751" fmla="*/ 99291 w 1218045"/>
              <a:gd name="connsiteY751" fmla="*/ 287328 h 1303404"/>
              <a:gd name="connsiteX752" fmla="*/ 100445 w 1218045"/>
              <a:gd name="connsiteY752" fmla="*/ 283402 h 1303404"/>
              <a:gd name="connsiteX753" fmla="*/ 100753 w 1218045"/>
              <a:gd name="connsiteY753" fmla="*/ 282710 h 1303404"/>
              <a:gd name="connsiteX754" fmla="*/ 102601 w 1218045"/>
              <a:gd name="connsiteY754" fmla="*/ 279708 h 1303404"/>
              <a:gd name="connsiteX755" fmla="*/ 86591 w 1218045"/>
              <a:gd name="connsiteY755" fmla="*/ 279708 h 1303404"/>
              <a:gd name="connsiteX756" fmla="*/ 86206 w 1218045"/>
              <a:gd name="connsiteY756" fmla="*/ 284403 h 1303404"/>
              <a:gd name="connsiteX757" fmla="*/ 83743 w 1218045"/>
              <a:gd name="connsiteY757" fmla="*/ 286943 h 1303404"/>
              <a:gd name="connsiteX758" fmla="*/ 75276 w 1218045"/>
              <a:gd name="connsiteY758" fmla="*/ 288098 h 1303404"/>
              <a:gd name="connsiteX759" fmla="*/ 73506 w 1218045"/>
              <a:gd name="connsiteY759" fmla="*/ 287713 h 1303404"/>
              <a:gd name="connsiteX760" fmla="*/ 63962 w 1218045"/>
              <a:gd name="connsiteY760" fmla="*/ 282094 h 1303404"/>
              <a:gd name="connsiteX761" fmla="*/ 63038 w 1218045"/>
              <a:gd name="connsiteY761" fmla="*/ 282017 h 130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</a:cxnLst>
            <a:rect l="l" t="t" r="r" b="b"/>
            <a:pathLst>
              <a:path w="1218045" h="1303404">
                <a:moveTo>
                  <a:pt x="63038" y="282017"/>
                </a:moveTo>
                <a:lnTo>
                  <a:pt x="64193" y="294794"/>
                </a:lnTo>
                <a:lnTo>
                  <a:pt x="64347" y="296718"/>
                </a:lnTo>
                <a:lnTo>
                  <a:pt x="64347" y="296718"/>
                </a:lnTo>
                <a:lnTo>
                  <a:pt x="64347" y="296718"/>
                </a:lnTo>
                <a:cubicBezTo>
                  <a:pt x="64347" y="297026"/>
                  <a:pt x="64347" y="297411"/>
                  <a:pt x="64270" y="297719"/>
                </a:cubicBezTo>
                <a:lnTo>
                  <a:pt x="62038" y="305570"/>
                </a:lnTo>
                <a:cubicBezTo>
                  <a:pt x="61961" y="305878"/>
                  <a:pt x="61807" y="306185"/>
                  <a:pt x="61653" y="306416"/>
                </a:cubicBezTo>
                <a:lnTo>
                  <a:pt x="59267" y="309803"/>
                </a:lnTo>
                <a:lnTo>
                  <a:pt x="58266" y="316422"/>
                </a:lnTo>
                <a:cubicBezTo>
                  <a:pt x="58112" y="317269"/>
                  <a:pt x="57650" y="317962"/>
                  <a:pt x="56958" y="318424"/>
                </a:cubicBezTo>
                <a:lnTo>
                  <a:pt x="50107" y="322657"/>
                </a:lnTo>
                <a:lnTo>
                  <a:pt x="47798" y="325890"/>
                </a:lnTo>
                <a:lnTo>
                  <a:pt x="45643" y="331201"/>
                </a:lnTo>
                <a:lnTo>
                  <a:pt x="38485" y="369455"/>
                </a:lnTo>
                <a:cubicBezTo>
                  <a:pt x="38408" y="369993"/>
                  <a:pt x="38177" y="370455"/>
                  <a:pt x="37792" y="370840"/>
                </a:cubicBezTo>
                <a:lnTo>
                  <a:pt x="32712" y="376459"/>
                </a:lnTo>
                <a:cubicBezTo>
                  <a:pt x="32558" y="376613"/>
                  <a:pt x="32404" y="376767"/>
                  <a:pt x="32250" y="376921"/>
                </a:cubicBezTo>
                <a:lnTo>
                  <a:pt x="26632" y="380846"/>
                </a:lnTo>
                <a:lnTo>
                  <a:pt x="19165" y="388389"/>
                </a:lnTo>
                <a:lnTo>
                  <a:pt x="10314" y="394393"/>
                </a:lnTo>
                <a:cubicBezTo>
                  <a:pt x="9698" y="394778"/>
                  <a:pt x="9005" y="394932"/>
                  <a:pt x="8313" y="394854"/>
                </a:cubicBezTo>
                <a:lnTo>
                  <a:pt x="1462" y="393700"/>
                </a:lnTo>
                <a:lnTo>
                  <a:pt x="1462" y="404091"/>
                </a:lnTo>
                <a:cubicBezTo>
                  <a:pt x="2232" y="404399"/>
                  <a:pt x="2771" y="405092"/>
                  <a:pt x="3079" y="405861"/>
                </a:cubicBezTo>
                <a:lnTo>
                  <a:pt x="4233" y="409787"/>
                </a:lnTo>
                <a:cubicBezTo>
                  <a:pt x="4464" y="410479"/>
                  <a:pt x="4310" y="411326"/>
                  <a:pt x="4002" y="411942"/>
                </a:cubicBezTo>
                <a:cubicBezTo>
                  <a:pt x="3618" y="412634"/>
                  <a:pt x="3002" y="413096"/>
                  <a:pt x="2232" y="413250"/>
                </a:cubicBezTo>
                <a:lnTo>
                  <a:pt x="539" y="413635"/>
                </a:lnTo>
                <a:lnTo>
                  <a:pt x="0" y="414097"/>
                </a:lnTo>
                <a:lnTo>
                  <a:pt x="1616" y="417330"/>
                </a:lnTo>
                <a:lnTo>
                  <a:pt x="5311" y="421563"/>
                </a:lnTo>
                <a:lnTo>
                  <a:pt x="53494" y="465821"/>
                </a:lnTo>
                <a:lnTo>
                  <a:pt x="92595" y="493761"/>
                </a:lnTo>
                <a:cubicBezTo>
                  <a:pt x="92749" y="493838"/>
                  <a:pt x="92902" y="493991"/>
                  <a:pt x="93056" y="494146"/>
                </a:cubicBezTo>
                <a:lnTo>
                  <a:pt x="132465" y="536864"/>
                </a:lnTo>
                <a:lnTo>
                  <a:pt x="162945" y="574656"/>
                </a:lnTo>
                <a:lnTo>
                  <a:pt x="169872" y="580429"/>
                </a:lnTo>
                <a:lnTo>
                  <a:pt x="179109" y="586047"/>
                </a:lnTo>
                <a:lnTo>
                  <a:pt x="191424" y="587664"/>
                </a:lnTo>
                <a:lnTo>
                  <a:pt x="197042" y="589434"/>
                </a:lnTo>
                <a:cubicBezTo>
                  <a:pt x="197350" y="589511"/>
                  <a:pt x="197581" y="589665"/>
                  <a:pt x="197812" y="589819"/>
                </a:cubicBezTo>
                <a:lnTo>
                  <a:pt x="202353" y="593206"/>
                </a:lnTo>
                <a:lnTo>
                  <a:pt x="218825" y="607368"/>
                </a:lnTo>
                <a:cubicBezTo>
                  <a:pt x="218979" y="607522"/>
                  <a:pt x="219133" y="607676"/>
                  <a:pt x="219287" y="607907"/>
                </a:cubicBezTo>
                <a:lnTo>
                  <a:pt x="224367" y="615219"/>
                </a:lnTo>
                <a:cubicBezTo>
                  <a:pt x="224521" y="615450"/>
                  <a:pt x="224675" y="615681"/>
                  <a:pt x="224751" y="615911"/>
                </a:cubicBezTo>
                <a:lnTo>
                  <a:pt x="232602" y="639541"/>
                </a:lnTo>
                <a:cubicBezTo>
                  <a:pt x="232679" y="639772"/>
                  <a:pt x="232756" y="640080"/>
                  <a:pt x="232756" y="640388"/>
                </a:cubicBezTo>
                <a:lnTo>
                  <a:pt x="233911" y="683106"/>
                </a:lnTo>
                <a:lnTo>
                  <a:pt x="232756" y="690957"/>
                </a:lnTo>
                <a:cubicBezTo>
                  <a:pt x="232679" y="691265"/>
                  <a:pt x="232602" y="691496"/>
                  <a:pt x="232525" y="691804"/>
                </a:cubicBezTo>
                <a:lnTo>
                  <a:pt x="230832" y="695190"/>
                </a:lnTo>
                <a:lnTo>
                  <a:pt x="218363" y="716203"/>
                </a:lnTo>
                <a:cubicBezTo>
                  <a:pt x="217824" y="717127"/>
                  <a:pt x="216901" y="717589"/>
                  <a:pt x="215746" y="717589"/>
                </a:cubicBezTo>
                <a:lnTo>
                  <a:pt x="206741" y="717050"/>
                </a:lnTo>
                <a:cubicBezTo>
                  <a:pt x="206356" y="717050"/>
                  <a:pt x="205894" y="716896"/>
                  <a:pt x="205586" y="716665"/>
                </a:cubicBezTo>
                <a:lnTo>
                  <a:pt x="200506" y="713817"/>
                </a:lnTo>
                <a:lnTo>
                  <a:pt x="194195" y="711739"/>
                </a:lnTo>
                <a:lnTo>
                  <a:pt x="163792" y="704042"/>
                </a:lnTo>
                <a:lnTo>
                  <a:pt x="156249" y="704042"/>
                </a:lnTo>
                <a:lnTo>
                  <a:pt x="132311" y="706274"/>
                </a:lnTo>
                <a:lnTo>
                  <a:pt x="121535" y="707890"/>
                </a:lnTo>
                <a:lnTo>
                  <a:pt x="114531" y="710584"/>
                </a:lnTo>
                <a:lnTo>
                  <a:pt x="112838" y="711585"/>
                </a:lnTo>
                <a:lnTo>
                  <a:pt x="110221" y="713124"/>
                </a:lnTo>
                <a:lnTo>
                  <a:pt x="109143" y="716742"/>
                </a:lnTo>
                <a:lnTo>
                  <a:pt x="112453" y="723669"/>
                </a:lnTo>
                <a:lnTo>
                  <a:pt x="116686" y="726286"/>
                </a:lnTo>
                <a:cubicBezTo>
                  <a:pt x="117148" y="726594"/>
                  <a:pt x="117456" y="726979"/>
                  <a:pt x="117687" y="727441"/>
                </a:cubicBezTo>
                <a:lnTo>
                  <a:pt x="119919" y="731905"/>
                </a:lnTo>
                <a:lnTo>
                  <a:pt x="121843" y="738601"/>
                </a:lnTo>
                <a:lnTo>
                  <a:pt x="123613" y="753072"/>
                </a:lnTo>
                <a:cubicBezTo>
                  <a:pt x="123690" y="753457"/>
                  <a:pt x="123613" y="753841"/>
                  <a:pt x="123536" y="754226"/>
                </a:cubicBezTo>
                <a:lnTo>
                  <a:pt x="121843" y="759845"/>
                </a:lnTo>
                <a:cubicBezTo>
                  <a:pt x="121766" y="760153"/>
                  <a:pt x="121612" y="760461"/>
                  <a:pt x="121381" y="760691"/>
                </a:cubicBezTo>
                <a:lnTo>
                  <a:pt x="119919" y="762616"/>
                </a:lnTo>
                <a:lnTo>
                  <a:pt x="117995" y="765156"/>
                </a:lnTo>
                <a:lnTo>
                  <a:pt x="113222" y="769928"/>
                </a:lnTo>
                <a:lnTo>
                  <a:pt x="111760" y="771852"/>
                </a:lnTo>
                <a:cubicBezTo>
                  <a:pt x="111529" y="772237"/>
                  <a:pt x="111144" y="772468"/>
                  <a:pt x="110759" y="772699"/>
                </a:cubicBezTo>
                <a:lnTo>
                  <a:pt x="107373" y="774392"/>
                </a:lnTo>
                <a:cubicBezTo>
                  <a:pt x="106911" y="774623"/>
                  <a:pt x="106372" y="774700"/>
                  <a:pt x="105833" y="774700"/>
                </a:cubicBezTo>
                <a:lnTo>
                  <a:pt x="88746" y="773084"/>
                </a:lnTo>
                <a:lnTo>
                  <a:pt x="84513" y="775701"/>
                </a:lnTo>
                <a:lnTo>
                  <a:pt x="77739" y="779934"/>
                </a:lnTo>
                <a:cubicBezTo>
                  <a:pt x="77355" y="780165"/>
                  <a:pt x="76970" y="780319"/>
                  <a:pt x="76585" y="780319"/>
                </a:cubicBezTo>
                <a:lnTo>
                  <a:pt x="71813" y="780858"/>
                </a:lnTo>
                <a:lnTo>
                  <a:pt x="57881" y="785476"/>
                </a:lnTo>
                <a:lnTo>
                  <a:pt x="58112" y="786169"/>
                </a:lnTo>
                <a:cubicBezTo>
                  <a:pt x="58189" y="786476"/>
                  <a:pt x="58266" y="786784"/>
                  <a:pt x="58266" y="787092"/>
                </a:cubicBezTo>
                <a:lnTo>
                  <a:pt x="58266" y="800793"/>
                </a:lnTo>
                <a:lnTo>
                  <a:pt x="59036" y="803949"/>
                </a:lnTo>
                <a:lnTo>
                  <a:pt x="63808" y="807258"/>
                </a:lnTo>
                <a:cubicBezTo>
                  <a:pt x="64347" y="807643"/>
                  <a:pt x="64732" y="808182"/>
                  <a:pt x="64885" y="808798"/>
                </a:cubicBezTo>
                <a:lnTo>
                  <a:pt x="66040" y="812723"/>
                </a:lnTo>
                <a:cubicBezTo>
                  <a:pt x="66194" y="813416"/>
                  <a:pt x="66194" y="814108"/>
                  <a:pt x="65886" y="814724"/>
                </a:cubicBezTo>
                <a:lnTo>
                  <a:pt x="64732" y="816957"/>
                </a:lnTo>
                <a:cubicBezTo>
                  <a:pt x="64654" y="817187"/>
                  <a:pt x="64501" y="817341"/>
                  <a:pt x="64347" y="817495"/>
                </a:cubicBezTo>
                <a:lnTo>
                  <a:pt x="61191" y="821190"/>
                </a:lnTo>
                <a:lnTo>
                  <a:pt x="62422" y="821267"/>
                </a:lnTo>
                <a:lnTo>
                  <a:pt x="65578" y="821882"/>
                </a:lnTo>
                <a:cubicBezTo>
                  <a:pt x="66040" y="821959"/>
                  <a:pt x="66502" y="822190"/>
                  <a:pt x="66810" y="822498"/>
                </a:cubicBezTo>
                <a:cubicBezTo>
                  <a:pt x="66810" y="822498"/>
                  <a:pt x="66810" y="822498"/>
                  <a:pt x="66810" y="822498"/>
                </a:cubicBezTo>
                <a:cubicBezTo>
                  <a:pt x="67118" y="822806"/>
                  <a:pt x="67425" y="823191"/>
                  <a:pt x="67579" y="823576"/>
                </a:cubicBezTo>
                <a:lnTo>
                  <a:pt x="68734" y="826424"/>
                </a:lnTo>
                <a:cubicBezTo>
                  <a:pt x="68888" y="826732"/>
                  <a:pt x="68965" y="827116"/>
                  <a:pt x="68965" y="827501"/>
                </a:cubicBezTo>
                <a:lnTo>
                  <a:pt x="68965" y="830888"/>
                </a:lnTo>
                <a:lnTo>
                  <a:pt x="69581" y="832504"/>
                </a:lnTo>
                <a:lnTo>
                  <a:pt x="70812" y="833274"/>
                </a:lnTo>
                <a:cubicBezTo>
                  <a:pt x="70889" y="833043"/>
                  <a:pt x="71043" y="832812"/>
                  <a:pt x="71120" y="832658"/>
                </a:cubicBezTo>
                <a:lnTo>
                  <a:pt x="73968" y="828733"/>
                </a:lnTo>
                <a:cubicBezTo>
                  <a:pt x="74199" y="828425"/>
                  <a:pt x="74430" y="828194"/>
                  <a:pt x="74661" y="828040"/>
                </a:cubicBezTo>
                <a:lnTo>
                  <a:pt x="78047" y="825808"/>
                </a:lnTo>
                <a:cubicBezTo>
                  <a:pt x="78201" y="825654"/>
                  <a:pt x="78432" y="825654"/>
                  <a:pt x="78663" y="825577"/>
                </a:cubicBezTo>
                <a:cubicBezTo>
                  <a:pt x="78817" y="825500"/>
                  <a:pt x="78894" y="825423"/>
                  <a:pt x="79048" y="825423"/>
                </a:cubicBezTo>
                <a:cubicBezTo>
                  <a:pt x="79202" y="825423"/>
                  <a:pt x="79356" y="825423"/>
                  <a:pt x="79510" y="825423"/>
                </a:cubicBezTo>
                <a:cubicBezTo>
                  <a:pt x="79741" y="825423"/>
                  <a:pt x="79895" y="825346"/>
                  <a:pt x="80048" y="825423"/>
                </a:cubicBezTo>
                <a:cubicBezTo>
                  <a:pt x="80741" y="825577"/>
                  <a:pt x="81357" y="825885"/>
                  <a:pt x="81819" y="826501"/>
                </a:cubicBezTo>
                <a:lnTo>
                  <a:pt x="83512" y="828733"/>
                </a:lnTo>
                <a:cubicBezTo>
                  <a:pt x="83666" y="828964"/>
                  <a:pt x="83743" y="829195"/>
                  <a:pt x="83820" y="829426"/>
                </a:cubicBezTo>
                <a:cubicBezTo>
                  <a:pt x="84051" y="830041"/>
                  <a:pt x="84128" y="830734"/>
                  <a:pt x="83897" y="831350"/>
                </a:cubicBezTo>
                <a:lnTo>
                  <a:pt x="81819" y="837045"/>
                </a:lnTo>
                <a:lnTo>
                  <a:pt x="81819" y="839739"/>
                </a:lnTo>
                <a:lnTo>
                  <a:pt x="83204" y="842126"/>
                </a:lnTo>
                <a:lnTo>
                  <a:pt x="85590" y="842895"/>
                </a:lnTo>
                <a:lnTo>
                  <a:pt x="93518" y="843896"/>
                </a:lnTo>
                <a:cubicBezTo>
                  <a:pt x="94134" y="843973"/>
                  <a:pt x="94673" y="844281"/>
                  <a:pt x="95135" y="844665"/>
                </a:cubicBezTo>
                <a:lnTo>
                  <a:pt x="96828" y="846359"/>
                </a:lnTo>
                <a:cubicBezTo>
                  <a:pt x="97136" y="846667"/>
                  <a:pt x="97367" y="847128"/>
                  <a:pt x="97521" y="847513"/>
                </a:cubicBezTo>
                <a:cubicBezTo>
                  <a:pt x="97598" y="847744"/>
                  <a:pt x="97521" y="847975"/>
                  <a:pt x="97521" y="848206"/>
                </a:cubicBezTo>
                <a:cubicBezTo>
                  <a:pt x="97521" y="848437"/>
                  <a:pt x="97598" y="848668"/>
                  <a:pt x="97521" y="848822"/>
                </a:cubicBezTo>
                <a:lnTo>
                  <a:pt x="97521" y="848822"/>
                </a:lnTo>
                <a:lnTo>
                  <a:pt x="97521" y="848822"/>
                </a:lnTo>
                <a:lnTo>
                  <a:pt x="97290" y="849976"/>
                </a:lnTo>
                <a:lnTo>
                  <a:pt x="96366" y="854441"/>
                </a:lnTo>
                <a:cubicBezTo>
                  <a:pt x="96212" y="855133"/>
                  <a:pt x="95904" y="855672"/>
                  <a:pt x="95365" y="856057"/>
                </a:cubicBezTo>
                <a:cubicBezTo>
                  <a:pt x="94904" y="856442"/>
                  <a:pt x="94288" y="856673"/>
                  <a:pt x="93595" y="856673"/>
                </a:cubicBezTo>
                <a:lnTo>
                  <a:pt x="91363" y="856673"/>
                </a:lnTo>
                <a:cubicBezTo>
                  <a:pt x="90747" y="856673"/>
                  <a:pt x="90132" y="856442"/>
                  <a:pt x="89670" y="856134"/>
                </a:cubicBezTo>
                <a:lnTo>
                  <a:pt x="88361" y="855133"/>
                </a:lnTo>
                <a:lnTo>
                  <a:pt x="86206" y="858751"/>
                </a:lnTo>
                <a:lnTo>
                  <a:pt x="86129" y="859521"/>
                </a:lnTo>
                <a:lnTo>
                  <a:pt x="85359" y="865139"/>
                </a:lnTo>
                <a:lnTo>
                  <a:pt x="85975" y="866371"/>
                </a:lnTo>
                <a:lnTo>
                  <a:pt x="87976" y="865370"/>
                </a:lnTo>
                <a:cubicBezTo>
                  <a:pt x="88669" y="864986"/>
                  <a:pt x="89516" y="864986"/>
                  <a:pt x="90285" y="865293"/>
                </a:cubicBezTo>
                <a:lnTo>
                  <a:pt x="95904" y="867525"/>
                </a:lnTo>
                <a:cubicBezTo>
                  <a:pt x="96366" y="867680"/>
                  <a:pt x="96674" y="867987"/>
                  <a:pt x="96982" y="868295"/>
                </a:cubicBezTo>
                <a:lnTo>
                  <a:pt x="100368" y="872221"/>
                </a:lnTo>
                <a:cubicBezTo>
                  <a:pt x="100599" y="872528"/>
                  <a:pt x="100830" y="872836"/>
                  <a:pt x="100907" y="873221"/>
                </a:cubicBezTo>
                <a:lnTo>
                  <a:pt x="102601" y="878840"/>
                </a:lnTo>
                <a:cubicBezTo>
                  <a:pt x="102678" y="879071"/>
                  <a:pt x="102755" y="879379"/>
                  <a:pt x="102755" y="879610"/>
                </a:cubicBezTo>
                <a:lnTo>
                  <a:pt x="102755" y="885075"/>
                </a:lnTo>
                <a:lnTo>
                  <a:pt x="105679" y="887615"/>
                </a:lnTo>
                <a:cubicBezTo>
                  <a:pt x="105910" y="887846"/>
                  <a:pt x="106141" y="888076"/>
                  <a:pt x="106295" y="888384"/>
                </a:cubicBezTo>
                <a:lnTo>
                  <a:pt x="107219" y="890078"/>
                </a:lnTo>
                <a:lnTo>
                  <a:pt x="108912" y="893079"/>
                </a:lnTo>
                <a:lnTo>
                  <a:pt x="110759" y="894927"/>
                </a:lnTo>
                <a:lnTo>
                  <a:pt x="114146" y="893772"/>
                </a:lnTo>
                <a:cubicBezTo>
                  <a:pt x="115301" y="893387"/>
                  <a:pt x="116532" y="893772"/>
                  <a:pt x="117225" y="894696"/>
                </a:cubicBezTo>
                <a:lnTo>
                  <a:pt x="126230" y="905933"/>
                </a:lnTo>
                <a:cubicBezTo>
                  <a:pt x="126538" y="906318"/>
                  <a:pt x="126692" y="906703"/>
                  <a:pt x="126769" y="907165"/>
                </a:cubicBezTo>
                <a:lnTo>
                  <a:pt x="127308" y="910013"/>
                </a:lnTo>
                <a:cubicBezTo>
                  <a:pt x="127462" y="910859"/>
                  <a:pt x="127231" y="911783"/>
                  <a:pt x="126692" y="912399"/>
                </a:cubicBezTo>
                <a:lnTo>
                  <a:pt x="123075" y="916555"/>
                </a:lnTo>
                <a:lnTo>
                  <a:pt x="121458" y="920250"/>
                </a:lnTo>
                <a:lnTo>
                  <a:pt x="121766" y="921173"/>
                </a:lnTo>
                <a:lnTo>
                  <a:pt x="126538" y="922482"/>
                </a:lnTo>
                <a:cubicBezTo>
                  <a:pt x="127154" y="922636"/>
                  <a:pt x="127616" y="923098"/>
                  <a:pt x="128001" y="923559"/>
                </a:cubicBezTo>
                <a:cubicBezTo>
                  <a:pt x="128154" y="923790"/>
                  <a:pt x="128385" y="923944"/>
                  <a:pt x="128462" y="924252"/>
                </a:cubicBezTo>
                <a:cubicBezTo>
                  <a:pt x="128616" y="924714"/>
                  <a:pt x="128693" y="925176"/>
                  <a:pt x="128616" y="925561"/>
                </a:cubicBezTo>
                <a:cubicBezTo>
                  <a:pt x="128539" y="925945"/>
                  <a:pt x="128385" y="926407"/>
                  <a:pt x="128154" y="926792"/>
                </a:cubicBezTo>
                <a:lnTo>
                  <a:pt x="125307" y="930718"/>
                </a:lnTo>
                <a:cubicBezTo>
                  <a:pt x="124999" y="931180"/>
                  <a:pt x="124460" y="931564"/>
                  <a:pt x="123921" y="931718"/>
                </a:cubicBezTo>
                <a:lnTo>
                  <a:pt x="121843" y="932411"/>
                </a:lnTo>
                <a:lnTo>
                  <a:pt x="123228" y="935413"/>
                </a:lnTo>
                <a:lnTo>
                  <a:pt x="126307" y="939030"/>
                </a:lnTo>
                <a:lnTo>
                  <a:pt x="126307" y="939030"/>
                </a:lnTo>
                <a:lnTo>
                  <a:pt x="126307" y="939030"/>
                </a:lnTo>
                <a:cubicBezTo>
                  <a:pt x="126384" y="939107"/>
                  <a:pt x="126384" y="939261"/>
                  <a:pt x="126461" y="939338"/>
                </a:cubicBezTo>
                <a:cubicBezTo>
                  <a:pt x="126692" y="939723"/>
                  <a:pt x="126923" y="940108"/>
                  <a:pt x="127000" y="940493"/>
                </a:cubicBezTo>
                <a:lnTo>
                  <a:pt x="127539" y="944957"/>
                </a:lnTo>
                <a:cubicBezTo>
                  <a:pt x="127616" y="945573"/>
                  <a:pt x="127462" y="946266"/>
                  <a:pt x="127154" y="946804"/>
                </a:cubicBezTo>
                <a:lnTo>
                  <a:pt x="124999" y="950268"/>
                </a:lnTo>
                <a:lnTo>
                  <a:pt x="127077" y="951191"/>
                </a:lnTo>
                <a:cubicBezTo>
                  <a:pt x="127539" y="951346"/>
                  <a:pt x="127847" y="951653"/>
                  <a:pt x="128154" y="952038"/>
                </a:cubicBezTo>
                <a:cubicBezTo>
                  <a:pt x="128462" y="952423"/>
                  <a:pt x="128616" y="952808"/>
                  <a:pt x="128693" y="953270"/>
                </a:cubicBezTo>
                <a:cubicBezTo>
                  <a:pt x="128847" y="954193"/>
                  <a:pt x="128539" y="955117"/>
                  <a:pt x="127924" y="955810"/>
                </a:cubicBezTo>
                <a:lnTo>
                  <a:pt x="124999" y="958735"/>
                </a:lnTo>
                <a:lnTo>
                  <a:pt x="122998" y="964892"/>
                </a:lnTo>
                <a:lnTo>
                  <a:pt x="122844" y="965816"/>
                </a:lnTo>
                <a:lnTo>
                  <a:pt x="122074" y="971127"/>
                </a:lnTo>
                <a:lnTo>
                  <a:pt x="123382" y="976053"/>
                </a:lnTo>
                <a:lnTo>
                  <a:pt x="124537" y="977207"/>
                </a:lnTo>
                <a:lnTo>
                  <a:pt x="130002" y="978670"/>
                </a:lnTo>
                <a:cubicBezTo>
                  <a:pt x="130156" y="978747"/>
                  <a:pt x="130310" y="978824"/>
                  <a:pt x="130387" y="978824"/>
                </a:cubicBezTo>
                <a:cubicBezTo>
                  <a:pt x="130541" y="978901"/>
                  <a:pt x="130695" y="978901"/>
                  <a:pt x="130772" y="978978"/>
                </a:cubicBezTo>
                <a:lnTo>
                  <a:pt x="131926" y="979747"/>
                </a:lnTo>
                <a:lnTo>
                  <a:pt x="132465" y="980132"/>
                </a:lnTo>
                <a:cubicBezTo>
                  <a:pt x="133081" y="980517"/>
                  <a:pt x="133542" y="981210"/>
                  <a:pt x="133696" y="981903"/>
                </a:cubicBezTo>
                <a:lnTo>
                  <a:pt x="135775" y="991755"/>
                </a:lnTo>
                <a:lnTo>
                  <a:pt x="145935" y="1002453"/>
                </a:lnTo>
                <a:cubicBezTo>
                  <a:pt x="146088" y="1002607"/>
                  <a:pt x="146242" y="1002761"/>
                  <a:pt x="146319" y="1002992"/>
                </a:cubicBezTo>
                <a:lnTo>
                  <a:pt x="150245" y="1009766"/>
                </a:lnTo>
                <a:cubicBezTo>
                  <a:pt x="150399" y="1010073"/>
                  <a:pt x="150553" y="1010458"/>
                  <a:pt x="150630" y="1010766"/>
                </a:cubicBezTo>
                <a:lnTo>
                  <a:pt x="151630" y="1017924"/>
                </a:lnTo>
                <a:lnTo>
                  <a:pt x="154324" y="1021542"/>
                </a:lnTo>
                <a:lnTo>
                  <a:pt x="158635" y="1024929"/>
                </a:lnTo>
                <a:lnTo>
                  <a:pt x="168256" y="1027623"/>
                </a:lnTo>
                <a:lnTo>
                  <a:pt x="177415" y="1028700"/>
                </a:lnTo>
                <a:lnTo>
                  <a:pt x="206818" y="1027545"/>
                </a:lnTo>
                <a:lnTo>
                  <a:pt x="223135" y="1023697"/>
                </a:lnTo>
                <a:lnTo>
                  <a:pt x="262851" y="1020233"/>
                </a:lnTo>
                <a:lnTo>
                  <a:pt x="274859" y="1017462"/>
                </a:lnTo>
                <a:lnTo>
                  <a:pt x="289791" y="1015692"/>
                </a:lnTo>
                <a:lnTo>
                  <a:pt x="304184" y="1015692"/>
                </a:lnTo>
                <a:lnTo>
                  <a:pt x="318039" y="1017385"/>
                </a:lnTo>
                <a:cubicBezTo>
                  <a:pt x="318501" y="1017462"/>
                  <a:pt x="318962" y="1017616"/>
                  <a:pt x="319347" y="1017924"/>
                </a:cubicBezTo>
                <a:lnTo>
                  <a:pt x="326121" y="1023004"/>
                </a:lnTo>
                <a:cubicBezTo>
                  <a:pt x="326429" y="1023235"/>
                  <a:pt x="326659" y="1023466"/>
                  <a:pt x="326813" y="1023774"/>
                </a:cubicBezTo>
                <a:lnTo>
                  <a:pt x="330739" y="1029932"/>
                </a:lnTo>
                <a:cubicBezTo>
                  <a:pt x="330970" y="1030316"/>
                  <a:pt x="331124" y="1030701"/>
                  <a:pt x="331124" y="1031086"/>
                </a:cubicBezTo>
                <a:lnTo>
                  <a:pt x="333895" y="1054331"/>
                </a:lnTo>
                <a:lnTo>
                  <a:pt x="342592" y="1077191"/>
                </a:lnTo>
                <a:lnTo>
                  <a:pt x="352521" y="1089814"/>
                </a:lnTo>
                <a:lnTo>
                  <a:pt x="360911" y="1093278"/>
                </a:lnTo>
                <a:lnTo>
                  <a:pt x="370455" y="1093278"/>
                </a:lnTo>
                <a:cubicBezTo>
                  <a:pt x="370917" y="1093278"/>
                  <a:pt x="371379" y="1093355"/>
                  <a:pt x="371764" y="1093585"/>
                </a:cubicBezTo>
                <a:lnTo>
                  <a:pt x="381308" y="1098665"/>
                </a:lnTo>
                <a:cubicBezTo>
                  <a:pt x="382078" y="1099127"/>
                  <a:pt x="382693" y="1099897"/>
                  <a:pt x="382770" y="1100744"/>
                </a:cubicBezTo>
                <a:lnTo>
                  <a:pt x="385002" y="1117600"/>
                </a:lnTo>
                <a:lnTo>
                  <a:pt x="385002" y="1117600"/>
                </a:lnTo>
                <a:lnTo>
                  <a:pt x="385002" y="1117600"/>
                </a:lnTo>
                <a:cubicBezTo>
                  <a:pt x="385079" y="1118062"/>
                  <a:pt x="385002" y="1118524"/>
                  <a:pt x="384848" y="1118986"/>
                </a:cubicBezTo>
                <a:lnTo>
                  <a:pt x="382078" y="1126221"/>
                </a:lnTo>
                <a:lnTo>
                  <a:pt x="374842" y="1145078"/>
                </a:lnTo>
                <a:lnTo>
                  <a:pt x="373842" y="1153314"/>
                </a:lnTo>
                <a:lnTo>
                  <a:pt x="375458" y="1163012"/>
                </a:lnTo>
                <a:lnTo>
                  <a:pt x="378075" y="1170709"/>
                </a:lnTo>
                <a:lnTo>
                  <a:pt x="391468" y="1193569"/>
                </a:lnTo>
                <a:cubicBezTo>
                  <a:pt x="391622" y="1193877"/>
                  <a:pt x="391776" y="1194262"/>
                  <a:pt x="391776" y="1194570"/>
                </a:cubicBezTo>
                <a:lnTo>
                  <a:pt x="392776" y="1203036"/>
                </a:lnTo>
                <a:lnTo>
                  <a:pt x="392930" y="1204191"/>
                </a:lnTo>
                <a:lnTo>
                  <a:pt x="392930" y="1204191"/>
                </a:lnTo>
                <a:lnTo>
                  <a:pt x="392930" y="1204191"/>
                </a:lnTo>
                <a:cubicBezTo>
                  <a:pt x="393007" y="1204576"/>
                  <a:pt x="392930" y="1204884"/>
                  <a:pt x="392853" y="1205269"/>
                </a:cubicBezTo>
                <a:lnTo>
                  <a:pt x="388389" y="1221586"/>
                </a:lnTo>
                <a:lnTo>
                  <a:pt x="388004" y="1226435"/>
                </a:lnTo>
                <a:lnTo>
                  <a:pt x="391545" y="1232978"/>
                </a:lnTo>
                <a:lnTo>
                  <a:pt x="393546" y="1235364"/>
                </a:lnTo>
                <a:lnTo>
                  <a:pt x="407632" y="1249988"/>
                </a:lnTo>
                <a:lnTo>
                  <a:pt x="418484" y="1255376"/>
                </a:lnTo>
                <a:cubicBezTo>
                  <a:pt x="419023" y="1255684"/>
                  <a:pt x="419485" y="1256069"/>
                  <a:pt x="419716" y="1256607"/>
                </a:cubicBezTo>
                <a:lnTo>
                  <a:pt x="423949" y="1265151"/>
                </a:lnTo>
                <a:lnTo>
                  <a:pt x="430645" y="1271385"/>
                </a:lnTo>
                <a:lnTo>
                  <a:pt x="438804" y="1276312"/>
                </a:lnTo>
                <a:lnTo>
                  <a:pt x="451042" y="1281084"/>
                </a:lnTo>
                <a:lnTo>
                  <a:pt x="467745" y="1283778"/>
                </a:lnTo>
                <a:lnTo>
                  <a:pt x="475365" y="1282777"/>
                </a:lnTo>
                <a:lnTo>
                  <a:pt x="494453" y="1274618"/>
                </a:lnTo>
                <a:lnTo>
                  <a:pt x="511694" y="1262457"/>
                </a:lnTo>
                <a:lnTo>
                  <a:pt x="518930" y="1257377"/>
                </a:lnTo>
                <a:cubicBezTo>
                  <a:pt x="519315" y="1257069"/>
                  <a:pt x="519776" y="1256915"/>
                  <a:pt x="520238" y="1256915"/>
                </a:cubicBezTo>
                <a:lnTo>
                  <a:pt x="525857" y="1256377"/>
                </a:lnTo>
                <a:cubicBezTo>
                  <a:pt x="526550" y="1256299"/>
                  <a:pt x="527242" y="1256530"/>
                  <a:pt x="527781" y="1256915"/>
                </a:cubicBezTo>
                <a:lnTo>
                  <a:pt x="537941" y="1264227"/>
                </a:lnTo>
                <a:lnTo>
                  <a:pt x="541713" y="1267999"/>
                </a:lnTo>
                <a:lnTo>
                  <a:pt x="543945" y="1268769"/>
                </a:lnTo>
                <a:lnTo>
                  <a:pt x="544484" y="1268769"/>
                </a:lnTo>
                <a:lnTo>
                  <a:pt x="551873" y="1268307"/>
                </a:lnTo>
                <a:cubicBezTo>
                  <a:pt x="552104" y="1268307"/>
                  <a:pt x="552258" y="1268307"/>
                  <a:pt x="552488" y="1268307"/>
                </a:cubicBezTo>
                <a:lnTo>
                  <a:pt x="560109" y="1269384"/>
                </a:lnTo>
                <a:lnTo>
                  <a:pt x="568806" y="1268846"/>
                </a:lnTo>
                <a:lnTo>
                  <a:pt x="568806" y="1268846"/>
                </a:lnTo>
                <a:lnTo>
                  <a:pt x="568806" y="1268846"/>
                </a:lnTo>
                <a:cubicBezTo>
                  <a:pt x="569114" y="1268846"/>
                  <a:pt x="569499" y="1268846"/>
                  <a:pt x="569807" y="1268922"/>
                </a:cubicBezTo>
                <a:lnTo>
                  <a:pt x="576349" y="1270847"/>
                </a:lnTo>
                <a:lnTo>
                  <a:pt x="577427" y="1264920"/>
                </a:lnTo>
                <a:lnTo>
                  <a:pt x="577965" y="1257916"/>
                </a:lnTo>
                <a:lnTo>
                  <a:pt x="577888" y="1257377"/>
                </a:lnTo>
                <a:lnTo>
                  <a:pt x="577350" y="1250758"/>
                </a:lnTo>
                <a:lnTo>
                  <a:pt x="571269" y="1230207"/>
                </a:lnTo>
                <a:cubicBezTo>
                  <a:pt x="571192" y="1229976"/>
                  <a:pt x="571192" y="1229668"/>
                  <a:pt x="571192" y="1229437"/>
                </a:cubicBezTo>
                <a:lnTo>
                  <a:pt x="571192" y="1223818"/>
                </a:lnTo>
                <a:lnTo>
                  <a:pt x="573039" y="1213966"/>
                </a:lnTo>
                <a:lnTo>
                  <a:pt x="569807" y="1213043"/>
                </a:lnTo>
                <a:cubicBezTo>
                  <a:pt x="569499" y="1212965"/>
                  <a:pt x="569191" y="1212735"/>
                  <a:pt x="568960" y="1212581"/>
                </a:cubicBezTo>
                <a:cubicBezTo>
                  <a:pt x="568575" y="1212273"/>
                  <a:pt x="568267" y="1211965"/>
                  <a:pt x="568036" y="1211503"/>
                </a:cubicBezTo>
                <a:lnTo>
                  <a:pt x="565804" y="1206423"/>
                </a:lnTo>
                <a:cubicBezTo>
                  <a:pt x="565650" y="1206038"/>
                  <a:pt x="565573" y="1205654"/>
                  <a:pt x="565573" y="1205269"/>
                </a:cubicBezTo>
                <a:lnTo>
                  <a:pt x="565573" y="1192338"/>
                </a:lnTo>
                <a:cubicBezTo>
                  <a:pt x="565573" y="1191568"/>
                  <a:pt x="565881" y="1190875"/>
                  <a:pt x="566420" y="1190336"/>
                </a:cubicBezTo>
                <a:cubicBezTo>
                  <a:pt x="566959" y="1189798"/>
                  <a:pt x="567652" y="1189490"/>
                  <a:pt x="568421" y="1189490"/>
                </a:cubicBezTo>
                <a:lnTo>
                  <a:pt x="572885" y="1189490"/>
                </a:lnTo>
                <a:cubicBezTo>
                  <a:pt x="573193" y="1189490"/>
                  <a:pt x="573501" y="1189567"/>
                  <a:pt x="573809" y="1189644"/>
                </a:cubicBezTo>
                <a:lnTo>
                  <a:pt x="586201" y="1194108"/>
                </a:lnTo>
                <a:lnTo>
                  <a:pt x="590435" y="1195108"/>
                </a:lnTo>
                <a:cubicBezTo>
                  <a:pt x="590819" y="1195186"/>
                  <a:pt x="591127" y="1195339"/>
                  <a:pt x="591435" y="1195570"/>
                </a:cubicBezTo>
                <a:lnTo>
                  <a:pt x="595976" y="1198957"/>
                </a:lnTo>
                <a:cubicBezTo>
                  <a:pt x="596438" y="1199342"/>
                  <a:pt x="596823" y="1199804"/>
                  <a:pt x="596977" y="1200419"/>
                </a:cubicBezTo>
                <a:lnTo>
                  <a:pt x="598439" y="1205346"/>
                </a:lnTo>
                <a:lnTo>
                  <a:pt x="600902" y="1207809"/>
                </a:lnTo>
                <a:lnTo>
                  <a:pt x="616835" y="1214120"/>
                </a:lnTo>
                <a:lnTo>
                  <a:pt x="621684" y="1214120"/>
                </a:lnTo>
                <a:lnTo>
                  <a:pt x="629304" y="1210041"/>
                </a:lnTo>
                <a:lnTo>
                  <a:pt x="638002" y="1205422"/>
                </a:lnTo>
                <a:cubicBezTo>
                  <a:pt x="638387" y="1205191"/>
                  <a:pt x="638772" y="1205115"/>
                  <a:pt x="639233" y="1205115"/>
                </a:cubicBezTo>
                <a:cubicBezTo>
                  <a:pt x="639618" y="1205115"/>
                  <a:pt x="640080" y="1205191"/>
                  <a:pt x="640465" y="1205346"/>
                </a:cubicBezTo>
                <a:lnTo>
                  <a:pt x="644390" y="1207039"/>
                </a:lnTo>
                <a:cubicBezTo>
                  <a:pt x="644621" y="1207116"/>
                  <a:pt x="644852" y="1207270"/>
                  <a:pt x="645083" y="1207424"/>
                </a:cubicBezTo>
                <a:lnTo>
                  <a:pt x="648085" y="1209887"/>
                </a:lnTo>
                <a:lnTo>
                  <a:pt x="656013" y="1212504"/>
                </a:lnTo>
                <a:cubicBezTo>
                  <a:pt x="656552" y="1212658"/>
                  <a:pt x="657013" y="1213043"/>
                  <a:pt x="657398" y="1213504"/>
                </a:cubicBezTo>
                <a:lnTo>
                  <a:pt x="659092" y="1215737"/>
                </a:lnTo>
                <a:cubicBezTo>
                  <a:pt x="659168" y="1215813"/>
                  <a:pt x="659168" y="1215967"/>
                  <a:pt x="659245" y="1216044"/>
                </a:cubicBezTo>
                <a:cubicBezTo>
                  <a:pt x="659322" y="1216275"/>
                  <a:pt x="659476" y="1216429"/>
                  <a:pt x="659553" y="1216660"/>
                </a:cubicBezTo>
                <a:lnTo>
                  <a:pt x="660400" y="1219739"/>
                </a:lnTo>
                <a:lnTo>
                  <a:pt x="660631" y="1220585"/>
                </a:lnTo>
                <a:cubicBezTo>
                  <a:pt x="660708" y="1220893"/>
                  <a:pt x="660785" y="1221278"/>
                  <a:pt x="660708" y="1221586"/>
                </a:cubicBezTo>
                <a:lnTo>
                  <a:pt x="659630" y="1232593"/>
                </a:lnTo>
                <a:lnTo>
                  <a:pt x="660015" y="1234748"/>
                </a:lnTo>
                <a:lnTo>
                  <a:pt x="663171" y="1238289"/>
                </a:lnTo>
                <a:lnTo>
                  <a:pt x="665634" y="1239751"/>
                </a:lnTo>
                <a:lnTo>
                  <a:pt x="670406" y="1241829"/>
                </a:lnTo>
                <a:cubicBezTo>
                  <a:pt x="670945" y="1242060"/>
                  <a:pt x="671330" y="1242445"/>
                  <a:pt x="671638" y="1242907"/>
                </a:cubicBezTo>
                <a:lnTo>
                  <a:pt x="674485" y="1247371"/>
                </a:lnTo>
                <a:cubicBezTo>
                  <a:pt x="674562" y="1247525"/>
                  <a:pt x="674716" y="1247756"/>
                  <a:pt x="674793" y="1247910"/>
                </a:cubicBezTo>
                <a:lnTo>
                  <a:pt x="683799" y="1273772"/>
                </a:lnTo>
                <a:cubicBezTo>
                  <a:pt x="683876" y="1274002"/>
                  <a:pt x="683953" y="1274233"/>
                  <a:pt x="683953" y="1274464"/>
                </a:cubicBezTo>
                <a:lnTo>
                  <a:pt x="684491" y="1281238"/>
                </a:lnTo>
                <a:cubicBezTo>
                  <a:pt x="684491" y="1281392"/>
                  <a:pt x="684491" y="1281623"/>
                  <a:pt x="684491" y="1281776"/>
                </a:cubicBezTo>
                <a:lnTo>
                  <a:pt x="683491" y="1290089"/>
                </a:lnTo>
                <a:lnTo>
                  <a:pt x="683337" y="1291244"/>
                </a:lnTo>
                <a:lnTo>
                  <a:pt x="687493" y="1289627"/>
                </a:lnTo>
                <a:lnTo>
                  <a:pt x="689110" y="1289012"/>
                </a:lnTo>
                <a:cubicBezTo>
                  <a:pt x="689110" y="1289012"/>
                  <a:pt x="689110" y="1289012"/>
                  <a:pt x="689187" y="1289012"/>
                </a:cubicBezTo>
                <a:cubicBezTo>
                  <a:pt x="689495" y="1288858"/>
                  <a:pt x="689802" y="1288858"/>
                  <a:pt x="690187" y="1288858"/>
                </a:cubicBezTo>
                <a:cubicBezTo>
                  <a:pt x="690187" y="1288858"/>
                  <a:pt x="690187" y="1288858"/>
                  <a:pt x="690187" y="1288858"/>
                </a:cubicBezTo>
                <a:cubicBezTo>
                  <a:pt x="690726" y="1288858"/>
                  <a:pt x="691111" y="1289012"/>
                  <a:pt x="691573" y="1289242"/>
                </a:cubicBezTo>
                <a:cubicBezTo>
                  <a:pt x="691650" y="1289320"/>
                  <a:pt x="691727" y="1289396"/>
                  <a:pt x="691881" y="1289396"/>
                </a:cubicBezTo>
                <a:cubicBezTo>
                  <a:pt x="692265" y="1289704"/>
                  <a:pt x="692573" y="1290012"/>
                  <a:pt x="692804" y="1290551"/>
                </a:cubicBezTo>
                <a:cubicBezTo>
                  <a:pt x="692804" y="1290551"/>
                  <a:pt x="692804" y="1290551"/>
                  <a:pt x="692804" y="1290551"/>
                </a:cubicBezTo>
                <a:lnTo>
                  <a:pt x="698038" y="1303405"/>
                </a:lnTo>
                <a:lnTo>
                  <a:pt x="698500" y="1303251"/>
                </a:lnTo>
                <a:lnTo>
                  <a:pt x="702425" y="1296862"/>
                </a:lnTo>
                <a:lnTo>
                  <a:pt x="705966" y="1292398"/>
                </a:lnTo>
                <a:lnTo>
                  <a:pt x="706890" y="1291244"/>
                </a:lnTo>
                <a:lnTo>
                  <a:pt x="710122" y="1284240"/>
                </a:lnTo>
                <a:cubicBezTo>
                  <a:pt x="710276" y="1283855"/>
                  <a:pt x="710584" y="1283547"/>
                  <a:pt x="710892" y="1283239"/>
                </a:cubicBezTo>
                <a:lnTo>
                  <a:pt x="717050" y="1278159"/>
                </a:lnTo>
                <a:lnTo>
                  <a:pt x="725208" y="1272925"/>
                </a:lnTo>
                <a:lnTo>
                  <a:pt x="731058" y="1269923"/>
                </a:lnTo>
                <a:lnTo>
                  <a:pt x="732059" y="1269538"/>
                </a:lnTo>
                <a:lnTo>
                  <a:pt x="735830" y="1268153"/>
                </a:lnTo>
                <a:cubicBezTo>
                  <a:pt x="736061" y="1268076"/>
                  <a:pt x="736369" y="1267999"/>
                  <a:pt x="736677" y="1267999"/>
                </a:cubicBezTo>
                <a:lnTo>
                  <a:pt x="745452" y="1267460"/>
                </a:lnTo>
                <a:lnTo>
                  <a:pt x="746914" y="1266460"/>
                </a:lnTo>
                <a:lnTo>
                  <a:pt x="746914" y="1265151"/>
                </a:lnTo>
                <a:lnTo>
                  <a:pt x="746914" y="1265151"/>
                </a:lnTo>
                <a:cubicBezTo>
                  <a:pt x="746914" y="1264458"/>
                  <a:pt x="747145" y="1263766"/>
                  <a:pt x="747607" y="1263304"/>
                </a:cubicBezTo>
                <a:lnTo>
                  <a:pt x="759537" y="1249834"/>
                </a:lnTo>
                <a:lnTo>
                  <a:pt x="760307" y="1248987"/>
                </a:lnTo>
                <a:lnTo>
                  <a:pt x="762616" y="1244369"/>
                </a:lnTo>
                <a:lnTo>
                  <a:pt x="762077" y="1231053"/>
                </a:lnTo>
                <a:lnTo>
                  <a:pt x="762077" y="1231053"/>
                </a:lnTo>
                <a:lnTo>
                  <a:pt x="762077" y="1231053"/>
                </a:lnTo>
                <a:lnTo>
                  <a:pt x="762154" y="1230053"/>
                </a:lnTo>
                <a:lnTo>
                  <a:pt x="763154" y="1220509"/>
                </a:lnTo>
                <a:cubicBezTo>
                  <a:pt x="763308" y="1219200"/>
                  <a:pt x="764386" y="1218123"/>
                  <a:pt x="765694" y="1218046"/>
                </a:cubicBezTo>
                <a:lnTo>
                  <a:pt x="766772" y="1217968"/>
                </a:lnTo>
                <a:lnTo>
                  <a:pt x="779318" y="1216968"/>
                </a:lnTo>
                <a:lnTo>
                  <a:pt x="786245" y="1214274"/>
                </a:lnTo>
                <a:lnTo>
                  <a:pt x="792788" y="1210733"/>
                </a:lnTo>
                <a:lnTo>
                  <a:pt x="796405" y="1206577"/>
                </a:lnTo>
                <a:lnTo>
                  <a:pt x="801255" y="1199034"/>
                </a:lnTo>
                <a:cubicBezTo>
                  <a:pt x="801639" y="1198495"/>
                  <a:pt x="802178" y="1198033"/>
                  <a:pt x="802794" y="1197879"/>
                </a:cubicBezTo>
                <a:lnTo>
                  <a:pt x="821344" y="1192261"/>
                </a:lnTo>
                <a:lnTo>
                  <a:pt x="826962" y="1190567"/>
                </a:lnTo>
                <a:lnTo>
                  <a:pt x="830811" y="1189798"/>
                </a:lnTo>
                <a:lnTo>
                  <a:pt x="850361" y="1185949"/>
                </a:lnTo>
                <a:cubicBezTo>
                  <a:pt x="850823" y="1185872"/>
                  <a:pt x="851285" y="1185872"/>
                  <a:pt x="851747" y="1186026"/>
                </a:cubicBezTo>
                <a:lnTo>
                  <a:pt x="859059" y="1188258"/>
                </a:lnTo>
                <a:cubicBezTo>
                  <a:pt x="859444" y="1188412"/>
                  <a:pt x="859829" y="1188566"/>
                  <a:pt x="860136" y="1188874"/>
                </a:cubicBezTo>
                <a:lnTo>
                  <a:pt x="866910" y="1195032"/>
                </a:lnTo>
                <a:lnTo>
                  <a:pt x="882304" y="1205499"/>
                </a:lnTo>
                <a:lnTo>
                  <a:pt x="884767" y="1206500"/>
                </a:lnTo>
                <a:lnTo>
                  <a:pt x="895081" y="1203190"/>
                </a:lnTo>
                <a:lnTo>
                  <a:pt x="899391" y="1195493"/>
                </a:lnTo>
                <a:lnTo>
                  <a:pt x="899853" y="1193492"/>
                </a:lnTo>
                <a:lnTo>
                  <a:pt x="901007" y="1188104"/>
                </a:lnTo>
                <a:lnTo>
                  <a:pt x="904009" y="1180869"/>
                </a:lnTo>
                <a:lnTo>
                  <a:pt x="904394" y="1178560"/>
                </a:lnTo>
                <a:cubicBezTo>
                  <a:pt x="904471" y="1178252"/>
                  <a:pt x="904625" y="1178098"/>
                  <a:pt x="904779" y="1177867"/>
                </a:cubicBezTo>
                <a:cubicBezTo>
                  <a:pt x="904933" y="1177636"/>
                  <a:pt x="904933" y="1177328"/>
                  <a:pt x="905164" y="1177175"/>
                </a:cubicBezTo>
                <a:lnTo>
                  <a:pt x="907396" y="1174942"/>
                </a:lnTo>
                <a:lnTo>
                  <a:pt x="907396" y="1174942"/>
                </a:lnTo>
                <a:cubicBezTo>
                  <a:pt x="907858" y="1174481"/>
                  <a:pt x="908473" y="1174250"/>
                  <a:pt x="909089" y="1174173"/>
                </a:cubicBezTo>
                <a:lnTo>
                  <a:pt x="913861" y="1173634"/>
                </a:lnTo>
                <a:lnTo>
                  <a:pt x="916940" y="1172633"/>
                </a:lnTo>
                <a:cubicBezTo>
                  <a:pt x="917325" y="1172479"/>
                  <a:pt x="917633" y="1172479"/>
                  <a:pt x="918018" y="1172479"/>
                </a:cubicBezTo>
                <a:cubicBezTo>
                  <a:pt x="918402" y="1172479"/>
                  <a:pt x="918710" y="1172633"/>
                  <a:pt x="919095" y="1172787"/>
                </a:cubicBezTo>
                <a:lnTo>
                  <a:pt x="921327" y="1173942"/>
                </a:lnTo>
                <a:cubicBezTo>
                  <a:pt x="921558" y="1174019"/>
                  <a:pt x="921712" y="1174173"/>
                  <a:pt x="921943" y="1174327"/>
                </a:cubicBezTo>
                <a:lnTo>
                  <a:pt x="924791" y="1176867"/>
                </a:lnTo>
                <a:lnTo>
                  <a:pt x="925791" y="1176251"/>
                </a:lnTo>
                <a:lnTo>
                  <a:pt x="930333" y="1167169"/>
                </a:lnTo>
                <a:lnTo>
                  <a:pt x="933642" y="1144001"/>
                </a:lnTo>
                <a:cubicBezTo>
                  <a:pt x="933719" y="1143693"/>
                  <a:pt x="933796" y="1143385"/>
                  <a:pt x="933873" y="1143154"/>
                </a:cubicBezTo>
                <a:lnTo>
                  <a:pt x="936721" y="1137535"/>
                </a:lnTo>
                <a:lnTo>
                  <a:pt x="941493" y="1130916"/>
                </a:lnTo>
                <a:lnTo>
                  <a:pt x="946804" y="1125528"/>
                </a:lnTo>
                <a:cubicBezTo>
                  <a:pt x="947112" y="1125220"/>
                  <a:pt x="947420" y="1124989"/>
                  <a:pt x="947805" y="1124912"/>
                </a:cubicBezTo>
                <a:lnTo>
                  <a:pt x="951269" y="1123604"/>
                </a:lnTo>
                <a:lnTo>
                  <a:pt x="951961" y="1122295"/>
                </a:lnTo>
                <a:lnTo>
                  <a:pt x="946727" y="1107671"/>
                </a:lnTo>
                <a:cubicBezTo>
                  <a:pt x="946573" y="1107286"/>
                  <a:pt x="946573" y="1106901"/>
                  <a:pt x="946573" y="1106517"/>
                </a:cubicBezTo>
                <a:lnTo>
                  <a:pt x="947112" y="1099743"/>
                </a:lnTo>
                <a:cubicBezTo>
                  <a:pt x="947189" y="1099050"/>
                  <a:pt x="947420" y="1098435"/>
                  <a:pt x="947959" y="1097973"/>
                </a:cubicBezTo>
                <a:lnTo>
                  <a:pt x="949652" y="1096279"/>
                </a:lnTo>
                <a:cubicBezTo>
                  <a:pt x="949883" y="1096049"/>
                  <a:pt x="950191" y="1095818"/>
                  <a:pt x="950499" y="1095741"/>
                </a:cubicBezTo>
                <a:lnTo>
                  <a:pt x="957811" y="1092354"/>
                </a:lnTo>
                <a:lnTo>
                  <a:pt x="958350" y="1090738"/>
                </a:lnTo>
                <a:lnTo>
                  <a:pt x="957349" y="1083502"/>
                </a:lnTo>
                <a:lnTo>
                  <a:pt x="957888" y="1067262"/>
                </a:lnTo>
                <a:lnTo>
                  <a:pt x="957349" y="1062490"/>
                </a:lnTo>
                <a:lnTo>
                  <a:pt x="954886" y="1057025"/>
                </a:lnTo>
                <a:lnTo>
                  <a:pt x="950037" y="1051098"/>
                </a:lnTo>
                <a:lnTo>
                  <a:pt x="947497" y="1046788"/>
                </a:lnTo>
                <a:cubicBezTo>
                  <a:pt x="947266" y="1046326"/>
                  <a:pt x="947112" y="1045864"/>
                  <a:pt x="947112" y="1045403"/>
                </a:cubicBezTo>
                <a:lnTo>
                  <a:pt x="947112" y="1039784"/>
                </a:lnTo>
                <a:cubicBezTo>
                  <a:pt x="947112" y="1039553"/>
                  <a:pt x="947112" y="1039399"/>
                  <a:pt x="947189" y="1039168"/>
                </a:cubicBezTo>
                <a:lnTo>
                  <a:pt x="948344" y="1034088"/>
                </a:lnTo>
                <a:cubicBezTo>
                  <a:pt x="948420" y="1033857"/>
                  <a:pt x="948498" y="1033549"/>
                  <a:pt x="948651" y="1033318"/>
                </a:cubicBezTo>
                <a:lnTo>
                  <a:pt x="953500" y="1024698"/>
                </a:lnTo>
                <a:lnTo>
                  <a:pt x="956810" y="1008842"/>
                </a:lnTo>
                <a:cubicBezTo>
                  <a:pt x="956887" y="1008611"/>
                  <a:pt x="956964" y="1008380"/>
                  <a:pt x="957041" y="1008226"/>
                </a:cubicBezTo>
                <a:lnTo>
                  <a:pt x="961505" y="998682"/>
                </a:lnTo>
                <a:cubicBezTo>
                  <a:pt x="961582" y="998451"/>
                  <a:pt x="961736" y="998220"/>
                  <a:pt x="961890" y="998066"/>
                </a:cubicBezTo>
                <a:lnTo>
                  <a:pt x="969202" y="989599"/>
                </a:lnTo>
                <a:cubicBezTo>
                  <a:pt x="969356" y="989445"/>
                  <a:pt x="969510" y="989292"/>
                  <a:pt x="969741" y="989138"/>
                </a:cubicBezTo>
                <a:lnTo>
                  <a:pt x="993063" y="973051"/>
                </a:lnTo>
                <a:lnTo>
                  <a:pt x="1002376" y="962583"/>
                </a:lnTo>
                <a:lnTo>
                  <a:pt x="1019541" y="936490"/>
                </a:lnTo>
                <a:cubicBezTo>
                  <a:pt x="1020233" y="935413"/>
                  <a:pt x="1021619" y="934951"/>
                  <a:pt x="1022850" y="935413"/>
                </a:cubicBezTo>
                <a:lnTo>
                  <a:pt x="1026468" y="936798"/>
                </a:lnTo>
                <a:lnTo>
                  <a:pt x="1028700" y="936182"/>
                </a:lnTo>
                <a:lnTo>
                  <a:pt x="1030624" y="933873"/>
                </a:lnTo>
                <a:lnTo>
                  <a:pt x="1031933" y="930487"/>
                </a:lnTo>
                <a:lnTo>
                  <a:pt x="1031548" y="927254"/>
                </a:lnTo>
                <a:lnTo>
                  <a:pt x="1029701" y="924098"/>
                </a:lnTo>
                <a:lnTo>
                  <a:pt x="1023697" y="917556"/>
                </a:lnTo>
                <a:cubicBezTo>
                  <a:pt x="1023389" y="917171"/>
                  <a:pt x="1023158" y="916786"/>
                  <a:pt x="1023004" y="916247"/>
                </a:cubicBezTo>
                <a:lnTo>
                  <a:pt x="1021850" y="911167"/>
                </a:lnTo>
                <a:lnTo>
                  <a:pt x="1020695" y="875761"/>
                </a:lnTo>
                <a:lnTo>
                  <a:pt x="1020695" y="875761"/>
                </a:lnTo>
                <a:lnTo>
                  <a:pt x="1020695" y="875761"/>
                </a:lnTo>
                <a:cubicBezTo>
                  <a:pt x="1020695" y="875376"/>
                  <a:pt x="1020772" y="874991"/>
                  <a:pt x="1020926" y="874607"/>
                </a:cubicBezTo>
                <a:lnTo>
                  <a:pt x="1026545" y="860521"/>
                </a:lnTo>
                <a:lnTo>
                  <a:pt x="1026930" y="858212"/>
                </a:lnTo>
                <a:lnTo>
                  <a:pt x="1029316" y="852055"/>
                </a:lnTo>
                <a:cubicBezTo>
                  <a:pt x="1029624" y="851208"/>
                  <a:pt x="1030316" y="850592"/>
                  <a:pt x="1031163" y="850361"/>
                </a:cubicBezTo>
                <a:lnTo>
                  <a:pt x="1037321" y="848668"/>
                </a:lnTo>
                <a:lnTo>
                  <a:pt x="1052407" y="846436"/>
                </a:lnTo>
                <a:lnTo>
                  <a:pt x="1066107" y="839893"/>
                </a:lnTo>
                <a:lnTo>
                  <a:pt x="1135072" y="788631"/>
                </a:lnTo>
                <a:lnTo>
                  <a:pt x="1139921" y="782243"/>
                </a:lnTo>
                <a:lnTo>
                  <a:pt x="1151467" y="759614"/>
                </a:lnTo>
                <a:cubicBezTo>
                  <a:pt x="1151621" y="759383"/>
                  <a:pt x="1151697" y="759152"/>
                  <a:pt x="1151928" y="758998"/>
                </a:cubicBezTo>
                <a:lnTo>
                  <a:pt x="1167322" y="742527"/>
                </a:lnTo>
                <a:lnTo>
                  <a:pt x="1169401" y="737370"/>
                </a:lnTo>
                <a:cubicBezTo>
                  <a:pt x="1169632" y="736908"/>
                  <a:pt x="1169939" y="736446"/>
                  <a:pt x="1170401" y="736138"/>
                </a:cubicBezTo>
                <a:lnTo>
                  <a:pt x="1174327" y="733290"/>
                </a:lnTo>
                <a:lnTo>
                  <a:pt x="1205653" y="717896"/>
                </a:lnTo>
                <a:lnTo>
                  <a:pt x="1213658" y="711816"/>
                </a:lnTo>
                <a:lnTo>
                  <a:pt x="1218045" y="703041"/>
                </a:lnTo>
                <a:lnTo>
                  <a:pt x="1215967" y="688648"/>
                </a:lnTo>
                <a:lnTo>
                  <a:pt x="1213504" y="683722"/>
                </a:lnTo>
                <a:lnTo>
                  <a:pt x="1209194" y="678334"/>
                </a:lnTo>
                <a:lnTo>
                  <a:pt x="1205114" y="672561"/>
                </a:lnTo>
                <a:cubicBezTo>
                  <a:pt x="1204884" y="672253"/>
                  <a:pt x="1204730" y="671869"/>
                  <a:pt x="1204653" y="671561"/>
                </a:cubicBezTo>
                <a:lnTo>
                  <a:pt x="1202959" y="663710"/>
                </a:lnTo>
                <a:lnTo>
                  <a:pt x="1198957" y="614449"/>
                </a:lnTo>
                <a:lnTo>
                  <a:pt x="1198957" y="614449"/>
                </a:lnTo>
                <a:lnTo>
                  <a:pt x="1198957" y="614449"/>
                </a:lnTo>
                <a:cubicBezTo>
                  <a:pt x="1198957" y="614218"/>
                  <a:pt x="1198957" y="613987"/>
                  <a:pt x="1198957" y="613756"/>
                </a:cubicBezTo>
                <a:lnTo>
                  <a:pt x="1200419" y="603981"/>
                </a:lnTo>
                <a:lnTo>
                  <a:pt x="1084426" y="715279"/>
                </a:lnTo>
                <a:cubicBezTo>
                  <a:pt x="1084118" y="715587"/>
                  <a:pt x="1083733" y="715741"/>
                  <a:pt x="1083348" y="715895"/>
                </a:cubicBezTo>
                <a:cubicBezTo>
                  <a:pt x="1083195" y="715972"/>
                  <a:pt x="1083117" y="715972"/>
                  <a:pt x="1082964" y="715972"/>
                </a:cubicBezTo>
                <a:cubicBezTo>
                  <a:pt x="1082810" y="715972"/>
                  <a:pt x="1082656" y="716049"/>
                  <a:pt x="1082502" y="716049"/>
                </a:cubicBezTo>
                <a:cubicBezTo>
                  <a:pt x="1082271" y="716049"/>
                  <a:pt x="1082040" y="716049"/>
                  <a:pt x="1081809" y="715972"/>
                </a:cubicBezTo>
                <a:lnTo>
                  <a:pt x="1075498" y="714433"/>
                </a:lnTo>
                <a:lnTo>
                  <a:pt x="1064722" y="715510"/>
                </a:lnTo>
                <a:cubicBezTo>
                  <a:pt x="1064491" y="715510"/>
                  <a:pt x="1064260" y="715510"/>
                  <a:pt x="1064029" y="715510"/>
                </a:cubicBezTo>
                <a:lnTo>
                  <a:pt x="1056717" y="714356"/>
                </a:lnTo>
                <a:cubicBezTo>
                  <a:pt x="1056486" y="714356"/>
                  <a:pt x="1056255" y="714279"/>
                  <a:pt x="1056024" y="714125"/>
                </a:cubicBezTo>
                <a:lnTo>
                  <a:pt x="1047019" y="710199"/>
                </a:lnTo>
                <a:cubicBezTo>
                  <a:pt x="1046557" y="709968"/>
                  <a:pt x="1046172" y="709661"/>
                  <a:pt x="1045864" y="709199"/>
                </a:cubicBezTo>
                <a:lnTo>
                  <a:pt x="1041939" y="703580"/>
                </a:lnTo>
                <a:cubicBezTo>
                  <a:pt x="1041708" y="703272"/>
                  <a:pt x="1041554" y="702887"/>
                  <a:pt x="1041477" y="702502"/>
                </a:cubicBezTo>
                <a:lnTo>
                  <a:pt x="1039784" y="694036"/>
                </a:lnTo>
                <a:lnTo>
                  <a:pt x="1038706" y="685723"/>
                </a:lnTo>
                <a:lnTo>
                  <a:pt x="1034858" y="675332"/>
                </a:lnTo>
                <a:lnTo>
                  <a:pt x="1031394" y="663325"/>
                </a:lnTo>
                <a:lnTo>
                  <a:pt x="1025313" y="648393"/>
                </a:lnTo>
                <a:lnTo>
                  <a:pt x="1022388" y="636155"/>
                </a:lnTo>
                <a:lnTo>
                  <a:pt x="1021773" y="626072"/>
                </a:lnTo>
                <a:cubicBezTo>
                  <a:pt x="1021773" y="625764"/>
                  <a:pt x="1021773" y="625379"/>
                  <a:pt x="1021927" y="625071"/>
                </a:cubicBezTo>
                <a:lnTo>
                  <a:pt x="1025775" y="612525"/>
                </a:lnTo>
                <a:lnTo>
                  <a:pt x="1025775" y="597747"/>
                </a:lnTo>
                <a:lnTo>
                  <a:pt x="1024159" y="589280"/>
                </a:lnTo>
                <a:cubicBezTo>
                  <a:pt x="1024082" y="588895"/>
                  <a:pt x="1024082" y="588587"/>
                  <a:pt x="1024159" y="588203"/>
                </a:cubicBezTo>
                <a:lnTo>
                  <a:pt x="1025852" y="579736"/>
                </a:lnTo>
                <a:cubicBezTo>
                  <a:pt x="1025929" y="579428"/>
                  <a:pt x="1026006" y="579197"/>
                  <a:pt x="1026160" y="578889"/>
                </a:cubicBezTo>
                <a:lnTo>
                  <a:pt x="1029008" y="573809"/>
                </a:lnTo>
                <a:cubicBezTo>
                  <a:pt x="1029085" y="573578"/>
                  <a:pt x="1029239" y="573424"/>
                  <a:pt x="1029393" y="573270"/>
                </a:cubicBezTo>
                <a:lnTo>
                  <a:pt x="1037244" y="564804"/>
                </a:lnTo>
                <a:lnTo>
                  <a:pt x="1040168" y="560416"/>
                </a:lnTo>
                <a:lnTo>
                  <a:pt x="1042324" y="554567"/>
                </a:lnTo>
                <a:lnTo>
                  <a:pt x="1044325" y="546639"/>
                </a:lnTo>
                <a:lnTo>
                  <a:pt x="1039014" y="529859"/>
                </a:lnTo>
                <a:lnTo>
                  <a:pt x="1027468" y="538865"/>
                </a:lnTo>
                <a:lnTo>
                  <a:pt x="1023774" y="545176"/>
                </a:lnTo>
                <a:lnTo>
                  <a:pt x="1017155" y="561109"/>
                </a:lnTo>
                <a:cubicBezTo>
                  <a:pt x="1017078" y="561340"/>
                  <a:pt x="1016924" y="561571"/>
                  <a:pt x="1016770" y="561802"/>
                </a:cubicBezTo>
                <a:lnTo>
                  <a:pt x="1011690" y="567959"/>
                </a:lnTo>
                <a:lnTo>
                  <a:pt x="1002915" y="575579"/>
                </a:lnTo>
                <a:cubicBezTo>
                  <a:pt x="1002530" y="575887"/>
                  <a:pt x="1002145" y="576118"/>
                  <a:pt x="1001684" y="576195"/>
                </a:cubicBezTo>
                <a:lnTo>
                  <a:pt x="994371" y="577888"/>
                </a:lnTo>
                <a:cubicBezTo>
                  <a:pt x="993910" y="577965"/>
                  <a:pt x="993371" y="577965"/>
                  <a:pt x="992909" y="577812"/>
                </a:cubicBezTo>
                <a:lnTo>
                  <a:pt x="985597" y="575579"/>
                </a:lnTo>
                <a:cubicBezTo>
                  <a:pt x="985212" y="575426"/>
                  <a:pt x="984827" y="575271"/>
                  <a:pt x="984519" y="574964"/>
                </a:cubicBezTo>
                <a:lnTo>
                  <a:pt x="976668" y="567652"/>
                </a:lnTo>
                <a:lnTo>
                  <a:pt x="963507" y="551642"/>
                </a:lnTo>
                <a:cubicBezTo>
                  <a:pt x="963353" y="551411"/>
                  <a:pt x="963199" y="551257"/>
                  <a:pt x="963122" y="551026"/>
                </a:cubicBezTo>
                <a:lnTo>
                  <a:pt x="955810" y="534709"/>
                </a:lnTo>
                <a:cubicBezTo>
                  <a:pt x="955733" y="534478"/>
                  <a:pt x="955656" y="534247"/>
                  <a:pt x="955579" y="534016"/>
                </a:cubicBezTo>
                <a:lnTo>
                  <a:pt x="953885" y="523856"/>
                </a:lnTo>
                <a:lnTo>
                  <a:pt x="953885" y="511618"/>
                </a:lnTo>
                <a:lnTo>
                  <a:pt x="958966" y="479675"/>
                </a:lnTo>
                <a:cubicBezTo>
                  <a:pt x="959042" y="479444"/>
                  <a:pt x="959119" y="479136"/>
                  <a:pt x="959196" y="478905"/>
                </a:cubicBezTo>
                <a:lnTo>
                  <a:pt x="963661" y="469361"/>
                </a:lnTo>
                <a:cubicBezTo>
                  <a:pt x="963891" y="468900"/>
                  <a:pt x="964199" y="468592"/>
                  <a:pt x="964507" y="468284"/>
                </a:cubicBezTo>
                <a:lnTo>
                  <a:pt x="972974" y="462126"/>
                </a:lnTo>
                <a:lnTo>
                  <a:pt x="981363" y="457123"/>
                </a:lnTo>
                <a:lnTo>
                  <a:pt x="987598" y="450888"/>
                </a:lnTo>
                <a:lnTo>
                  <a:pt x="992832" y="440959"/>
                </a:lnTo>
                <a:lnTo>
                  <a:pt x="993756" y="435341"/>
                </a:lnTo>
                <a:lnTo>
                  <a:pt x="992601" y="431877"/>
                </a:lnTo>
                <a:lnTo>
                  <a:pt x="988984" y="429568"/>
                </a:lnTo>
                <a:lnTo>
                  <a:pt x="984057" y="426797"/>
                </a:lnTo>
                <a:cubicBezTo>
                  <a:pt x="983673" y="426566"/>
                  <a:pt x="983288" y="426258"/>
                  <a:pt x="983057" y="425796"/>
                </a:cubicBezTo>
                <a:lnTo>
                  <a:pt x="978593" y="418484"/>
                </a:lnTo>
                <a:cubicBezTo>
                  <a:pt x="978439" y="418253"/>
                  <a:pt x="978362" y="418022"/>
                  <a:pt x="978285" y="417792"/>
                </a:cubicBezTo>
                <a:lnTo>
                  <a:pt x="974898" y="406554"/>
                </a:lnTo>
                <a:lnTo>
                  <a:pt x="970896" y="368146"/>
                </a:lnTo>
                <a:lnTo>
                  <a:pt x="967278" y="358294"/>
                </a:lnTo>
                <a:lnTo>
                  <a:pt x="963661" y="354214"/>
                </a:lnTo>
                <a:lnTo>
                  <a:pt x="956194" y="343901"/>
                </a:lnTo>
                <a:lnTo>
                  <a:pt x="949575" y="332278"/>
                </a:lnTo>
                <a:lnTo>
                  <a:pt x="862215" y="260927"/>
                </a:lnTo>
                <a:lnTo>
                  <a:pt x="860136" y="261466"/>
                </a:lnTo>
                <a:lnTo>
                  <a:pt x="857365" y="262159"/>
                </a:lnTo>
                <a:lnTo>
                  <a:pt x="851593" y="266315"/>
                </a:lnTo>
                <a:lnTo>
                  <a:pt x="845820" y="272704"/>
                </a:lnTo>
                <a:lnTo>
                  <a:pt x="841971" y="278707"/>
                </a:lnTo>
                <a:lnTo>
                  <a:pt x="835968" y="288098"/>
                </a:lnTo>
                <a:lnTo>
                  <a:pt x="824576" y="303415"/>
                </a:lnTo>
                <a:cubicBezTo>
                  <a:pt x="824268" y="303799"/>
                  <a:pt x="823961" y="304107"/>
                  <a:pt x="823499" y="304261"/>
                </a:cubicBezTo>
                <a:cubicBezTo>
                  <a:pt x="823114" y="304492"/>
                  <a:pt x="822652" y="304569"/>
                  <a:pt x="822113" y="304492"/>
                </a:cubicBezTo>
                <a:lnTo>
                  <a:pt x="801332" y="303338"/>
                </a:lnTo>
                <a:lnTo>
                  <a:pt x="793789" y="303876"/>
                </a:lnTo>
                <a:lnTo>
                  <a:pt x="789016" y="304877"/>
                </a:lnTo>
                <a:lnTo>
                  <a:pt x="783782" y="308033"/>
                </a:lnTo>
                <a:cubicBezTo>
                  <a:pt x="783628" y="308110"/>
                  <a:pt x="783398" y="308187"/>
                  <a:pt x="783244" y="308264"/>
                </a:cubicBezTo>
                <a:lnTo>
                  <a:pt x="778164" y="309957"/>
                </a:lnTo>
                <a:cubicBezTo>
                  <a:pt x="777702" y="310111"/>
                  <a:pt x="777163" y="310111"/>
                  <a:pt x="776701" y="310034"/>
                </a:cubicBezTo>
                <a:lnTo>
                  <a:pt x="764848" y="307186"/>
                </a:lnTo>
                <a:lnTo>
                  <a:pt x="756920" y="306724"/>
                </a:lnTo>
                <a:lnTo>
                  <a:pt x="729288" y="309495"/>
                </a:lnTo>
                <a:lnTo>
                  <a:pt x="720205" y="312189"/>
                </a:lnTo>
                <a:lnTo>
                  <a:pt x="715664" y="314036"/>
                </a:lnTo>
                <a:lnTo>
                  <a:pt x="703195" y="332971"/>
                </a:lnTo>
                <a:lnTo>
                  <a:pt x="679873" y="358063"/>
                </a:lnTo>
                <a:lnTo>
                  <a:pt x="665942" y="375843"/>
                </a:lnTo>
                <a:cubicBezTo>
                  <a:pt x="665788" y="375997"/>
                  <a:pt x="665711" y="376151"/>
                  <a:pt x="665557" y="376228"/>
                </a:cubicBezTo>
                <a:lnTo>
                  <a:pt x="654858" y="385233"/>
                </a:lnTo>
                <a:lnTo>
                  <a:pt x="634923" y="398934"/>
                </a:lnTo>
                <a:lnTo>
                  <a:pt x="629535" y="404399"/>
                </a:lnTo>
                <a:lnTo>
                  <a:pt x="617913" y="430338"/>
                </a:lnTo>
                <a:cubicBezTo>
                  <a:pt x="617682" y="430876"/>
                  <a:pt x="617297" y="431261"/>
                  <a:pt x="616835" y="431569"/>
                </a:cubicBezTo>
                <a:lnTo>
                  <a:pt x="606675" y="437727"/>
                </a:lnTo>
                <a:lnTo>
                  <a:pt x="600595" y="443346"/>
                </a:lnTo>
                <a:lnTo>
                  <a:pt x="596592" y="449426"/>
                </a:lnTo>
                <a:lnTo>
                  <a:pt x="594899" y="456584"/>
                </a:lnTo>
                <a:lnTo>
                  <a:pt x="589357" y="480368"/>
                </a:lnTo>
                <a:cubicBezTo>
                  <a:pt x="589280" y="480676"/>
                  <a:pt x="589126" y="480984"/>
                  <a:pt x="588972" y="481214"/>
                </a:cubicBezTo>
                <a:lnTo>
                  <a:pt x="579967" y="495300"/>
                </a:lnTo>
                <a:lnTo>
                  <a:pt x="579967" y="495300"/>
                </a:lnTo>
                <a:cubicBezTo>
                  <a:pt x="579736" y="495685"/>
                  <a:pt x="579428" y="495993"/>
                  <a:pt x="579043" y="496147"/>
                </a:cubicBezTo>
                <a:lnTo>
                  <a:pt x="571731" y="500611"/>
                </a:lnTo>
                <a:lnTo>
                  <a:pt x="557261" y="506461"/>
                </a:lnTo>
                <a:lnTo>
                  <a:pt x="534247" y="511079"/>
                </a:lnTo>
                <a:lnTo>
                  <a:pt x="521470" y="515389"/>
                </a:lnTo>
                <a:lnTo>
                  <a:pt x="511541" y="522701"/>
                </a:lnTo>
                <a:lnTo>
                  <a:pt x="485602" y="559647"/>
                </a:lnTo>
                <a:lnTo>
                  <a:pt x="484062" y="564804"/>
                </a:lnTo>
                <a:lnTo>
                  <a:pt x="483601" y="568344"/>
                </a:lnTo>
                <a:cubicBezTo>
                  <a:pt x="483447" y="569191"/>
                  <a:pt x="482985" y="569884"/>
                  <a:pt x="482292" y="570346"/>
                </a:cubicBezTo>
                <a:lnTo>
                  <a:pt x="477828" y="573193"/>
                </a:lnTo>
                <a:cubicBezTo>
                  <a:pt x="477597" y="573347"/>
                  <a:pt x="477366" y="573424"/>
                  <a:pt x="477135" y="573501"/>
                </a:cubicBezTo>
                <a:lnTo>
                  <a:pt x="474056" y="574348"/>
                </a:lnTo>
                <a:lnTo>
                  <a:pt x="473210" y="574579"/>
                </a:lnTo>
                <a:cubicBezTo>
                  <a:pt x="472979" y="574656"/>
                  <a:pt x="472671" y="574656"/>
                  <a:pt x="472440" y="574656"/>
                </a:cubicBezTo>
                <a:cubicBezTo>
                  <a:pt x="472363" y="574656"/>
                  <a:pt x="472363" y="574656"/>
                  <a:pt x="472286" y="574656"/>
                </a:cubicBezTo>
                <a:lnTo>
                  <a:pt x="435187" y="572962"/>
                </a:lnTo>
                <a:lnTo>
                  <a:pt x="410479" y="572424"/>
                </a:lnTo>
                <a:lnTo>
                  <a:pt x="268162" y="568498"/>
                </a:lnTo>
                <a:cubicBezTo>
                  <a:pt x="266931" y="568498"/>
                  <a:pt x="265930" y="567652"/>
                  <a:pt x="265545" y="566497"/>
                </a:cubicBezTo>
                <a:lnTo>
                  <a:pt x="255385" y="534401"/>
                </a:lnTo>
                <a:lnTo>
                  <a:pt x="231910" y="482985"/>
                </a:lnTo>
                <a:cubicBezTo>
                  <a:pt x="231833" y="482754"/>
                  <a:pt x="231756" y="482600"/>
                  <a:pt x="231679" y="482369"/>
                </a:cubicBezTo>
                <a:lnTo>
                  <a:pt x="228292" y="465513"/>
                </a:lnTo>
                <a:lnTo>
                  <a:pt x="228215" y="428413"/>
                </a:lnTo>
                <a:lnTo>
                  <a:pt x="228215" y="428413"/>
                </a:lnTo>
                <a:cubicBezTo>
                  <a:pt x="228215" y="428182"/>
                  <a:pt x="228215" y="427875"/>
                  <a:pt x="228292" y="427644"/>
                </a:cubicBezTo>
                <a:lnTo>
                  <a:pt x="242378" y="376459"/>
                </a:lnTo>
                <a:cubicBezTo>
                  <a:pt x="242455" y="376228"/>
                  <a:pt x="242531" y="375920"/>
                  <a:pt x="242685" y="375766"/>
                </a:cubicBezTo>
                <a:lnTo>
                  <a:pt x="256001" y="354138"/>
                </a:lnTo>
                <a:lnTo>
                  <a:pt x="260927" y="336512"/>
                </a:lnTo>
                <a:lnTo>
                  <a:pt x="261928" y="326813"/>
                </a:lnTo>
                <a:lnTo>
                  <a:pt x="260773" y="291792"/>
                </a:lnTo>
                <a:cubicBezTo>
                  <a:pt x="260773" y="291253"/>
                  <a:pt x="260850" y="290792"/>
                  <a:pt x="261158" y="290330"/>
                </a:cubicBezTo>
                <a:lnTo>
                  <a:pt x="268470" y="277399"/>
                </a:lnTo>
                <a:lnTo>
                  <a:pt x="279785" y="259850"/>
                </a:lnTo>
                <a:lnTo>
                  <a:pt x="299335" y="220749"/>
                </a:lnTo>
                <a:lnTo>
                  <a:pt x="317577" y="194502"/>
                </a:lnTo>
                <a:lnTo>
                  <a:pt x="337358" y="171335"/>
                </a:lnTo>
                <a:lnTo>
                  <a:pt x="337435" y="170180"/>
                </a:lnTo>
                <a:lnTo>
                  <a:pt x="338436" y="155941"/>
                </a:lnTo>
                <a:lnTo>
                  <a:pt x="337897" y="139931"/>
                </a:lnTo>
                <a:lnTo>
                  <a:pt x="332971" y="109374"/>
                </a:lnTo>
                <a:lnTo>
                  <a:pt x="321118" y="91594"/>
                </a:lnTo>
                <a:lnTo>
                  <a:pt x="315576" y="86591"/>
                </a:lnTo>
                <a:lnTo>
                  <a:pt x="295872" y="79433"/>
                </a:lnTo>
                <a:cubicBezTo>
                  <a:pt x="295487" y="79279"/>
                  <a:pt x="295102" y="79048"/>
                  <a:pt x="294871" y="78740"/>
                </a:cubicBezTo>
                <a:lnTo>
                  <a:pt x="289252" y="73121"/>
                </a:lnTo>
                <a:cubicBezTo>
                  <a:pt x="289098" y="72967"/>
                  <a:pt x="288944" y="72736"/>
                  <a:pt x="288790" y="72505"/>
                </a:cubicBezTo>
                <a:lnTo>
                  <a:pt x="282017" y="60729"/>
                </a:lnTo>
                <a:lnTo>
                  <a:pt x="273165" y="48029"/>
                </a:lnTo>
                <a:cubicBezTo>
                  <a:pt x="272935" y="47721"/>
                  <a:pt x="272781" y="47336"/>
                  <a:pt x="272704" y="46952"/>
                </a:cubicBezTo>
                <a:lnTo>
                  <a:pt x="266546" y="16548"/>
                </a:lnTo>
                <a:lnTo>
                  <a:pt x="264083" y="9698"/>
                </a:lnTo>
                <a:lnTo>
                  <a:pt x="254462" y="0"/>
                </a:lnTo>
                <a:lnTo>
                  <a:pt x="253923" y="539"/>
                </a:lnTo>
                <a:lnTo>
                  <a:pt x="233834" y="14393"/>
                </a:lnTo>
                <a:lnTo>
                  <a:pt x="217362" y="30942"/>
                </a:lnTo>
                <a:lnTo>
                  <a:pt x="212052" y="35098"/>
                </a:lnTo>
                <a:cubicBezTo>
                  <a:pt x="211821" y="35252"/>
                  <a:pt x="211590" y="35406"/>
                  <a:pt x="211282" y="35483"/>
                </a:cubicBezTo>
                <a:lnTo>
                  <a:pt x="185959" y="45027"/>
                </a:lnTo>
                <a:cubicBezTo>
                  <a:pt x="185805" y="45104"/>
                  <a:pt x="185574" y="45181"/>
                  <a:pt x="185420" y="45181"/>
                </a:cubicBezTo>
                <a:lnTo>
                  <a:pt x="183188" y="45489"/>
                </a:lnTo>
                <a:cubicBezTo>
                  <a:pt x="183265" y="45720"/>
                  <a:pt x="183342" y="46028"/>
                  <a:pt x="183342" y="46336"/>
                </a:cubicBezTo>
                <a:lnTo>
                  <a:pt x="183342" y="48568"/>
                </a:lnTo>
                <a:cubicBezTo>
                  <a:pt x="183342" y="49491"/>
                  <a:pt x="182880" y="50415"/>
                  <a:pt x="182110" y="50877"/>
                </a:cubicBezTo>
                <a:lnTo>
                  <a:pt x="179339" y="52724"/>
                </a:lnTo>
                <a:lnTo>
                  <a:pt x="178262" y="54956"/>
                </a:lnTo>
                <a:lnTo>
                  <a:pt x="177723" y="63346"/>
                </a:lnTo>
                <a:cubicBezTo>
                  <a:pt x="177723" y="63962"/>
                  <a:pt x="177492" y="64501"/>
                  <a:pt x="177107" y="64962"/>
                </a:cubicBezTo>
                <a:lnTo>
                  <a:pt x="174875" y="67810"/>
                </a:lnTo>
                <a:cubicBezTo>
                  <a:pt x="174644" y="68041"/>
                  <a:pt x="174413" y="68272"/>
                  <a:pt x="174182" y="68426"/>
                </a:cubicBezTo>
                <a:lnTo>
                  <a:pt x="169718" y="71274"/>
                </a:lnTo>
                <a:cubicBezTo>
                  <a:pt x="169487" y="71428"/>
                  <a:pt x="169256" y="71505"/>
                  <a:pt x="169026" y="71582"/>
                </a:cubicBezTo>
                <a:lnTo>
                  <a:pt x="131926" y="82281"/>
                </a:lnTo>
                <a:cubicBezTo>
                  <a:pt x="131695" y="82358"/>
                  <a:pt x="131541" y="82358"/>
                  <a:pt x="131310" y="82358"/>
                </a:cubicBezTo>
                <a:lnTo>
                  <a:pt x="122613" y="82896"/>
                </a:lnTo>
                <a:lnTo>
                  <a:pt x="86283" y="94288"/>
                </a:lnTo>
                <a:lnTo>
                  <a:pt x="82358" y="101215"/>
                </a:lnTo>
                <a:lnTo>
                  <a:pt x="72505" y="112915"/>
                </a:lnTo>
                <a:lnTo>
                  <a:pt x="68580" y="118995"/>
                </a:lnTo>
                <a:cubicBezTo>
                  <a:pt x="68734" y="118995"/>
                  <a:pt x="68888" y="118995"/>
                  <a:pt x="69042" y="118995"/>
                </a:cubicBezTo>
                <a:lnTo>
                  <a:pt x="80279" y="120688"/>
                </a:lnTo>
                <a:cubicBezTo>
                  <a:pt x="80510" y="120765"/>
                  <a:pt x="80818" y="120765"/>
                  <a:pt x="81049" y="120919"/>
                </a:cubicBezTo>
                <a:lnTo>
                  <a:pt x="94519" y="127077"/>
                </a:lnTo>
                <a:lnTo>
                  <a:pt x="106757" y="135775"/>
                </a:lnTo>
                <a:lnTo>
                  <a:pt x="114993" y="143933"/>
                </a:lnTo>
                <a:cubicBezTo>
                  <a:pt x="115301" y="144241"/>
                  <a:pt x="115531" y="144626"/>
                  <a:pt x="115685" y="145011"/>
                </a:cubicBezTo>
                <a:lnTo>
                  <a:pt x="117918" y="151784"/>
                </a:lnTo>
                <a:lnTo>
                  <a:pt x="119688" y="158711"/>
                </a:lnTo>
                <a:lnTo>
                  <a:pt x="121304" y="162329"/>
                </a:lnTo>
                <a:lnTo>
                  <a:pt x="125384" y="164176"/>
                </a:lnTo>
                <a:lnTo>
                  <a:pt x="130848" y="167794"/>
                </a:lnTo>
                <a:cubicBezTo>
                  <a:pt x="131464" y="168179"/>
                  <a:pt x="131849" y="168794"/>
                  <a:pt x="132003" y="169487"/>
                </a:cubicBezTo>
                <a:lnTo>
                  <a:pt x="133696" y="176261"/>
                </a:lnTo>
                <a:cubicBezTo>
                  <a:pt x="133773" y="176491"/>
                  <a:pt x="133773" y="176722"/>
                  <a:pt x="133773" y="176953"/>
                </a:cubicBezTo>
                <a:lnTo>
                  <a:pt x="133773" y="230370"/>
                </a:lnTo>
                <a:lnTo>
                  <a:pt x="136005" y="242224"/>
                </a:lnTo>
                <a:lnTo>
                  <a:pt x="140931" y="254616"/>
                </a:lnTo>
                <a:cubicBezTo>
                  <a:pt x="141008" y="254847"/>
                  <a:pt x="141085" y="255001"/>
                  <a:pt x="141085" y="255232"/>
                </a:cubicBezTo>
                <a:lnTo>
                  <a:pt x="142240" y="263082"/>
                </a:lnTo>
                <a:cubicBezTo>
                  <a:pt x="142317" y="263467"/>
                  <a:pt x="142240" y="263929"/>
                  <a:pt x="142163" y="264314"/>
                </a:cubicBezTo>
                <a:lnTo>
                  <a:pt x="138315" y="276860"/>
                </a:lnTo>
                <a:lnTo>
                  <a:pt x="138315" y="285481"/>
                </a:lnTo>
                <a:lnTo>
                  <a:pt x="138699" y="288483"/>
                </a:lnTo>
                <a:cubicBezTo>
                  <a:pt x="139161" y="287713"/>
                  <a:pt x="140008" y="287174"/>
                  <a:pt x="140931" y="287174"/>
                </a:cubicBezTo>
                <a:cubicBezTo>
                  <a:pt x="142086" y="287097"/>
                  <a:pt x="143164" y="287713"/>
                  <a:pt x="143625" y="288713"/>
                </a:cubicBezTo>
                <a:lnTo>
                  <a:pt x="148090" y="297719"/>
                </a:lnTo>
                <a:cubicBezTo>
                  <a:pt x="148244" y="298027"/>
                  <a:pt x="148398" y="298411"/>
                  <a:pt x="148398" y="298796"/>
                </a:cubicBezTo>
                <a:lnTo>
                  <a:pt x="148936" y="309495"/>
                </a:lnTo>
                <a:lnTo>
                  <a:pt x="146704" y="333510"/>
                </a:lnTo>
                <a:cubicBezTo>
                  <a:pt x="146704" y="333741"/>
                  <a:pt x="146627" y="333895"/>
                  <a:pt x="146550" y="334125"/>
                </a:cubicBezTo>
                <a:lnTo>
                  <a:pt x="145396" y="337512"/>
                </a:lnTo>
                <a:cubicBezTo>
                  <a:pt x="145319" y="337820"/>
                  <a:pt x="145088" y="338205"/>
                  <a:pt x="144857" y="338436"/>
                </a:cubicBezTo>
                <a:lnTo>
                  <a:pt x="141932" y="341822"/>
                </a:lnTo>
                <a:lnTo>
                  <a:pt x="141624" y="343439"/>
                </a:lnTo>
                <a:lnTo>
                  <a:pt x="142702" y="351444"/>
                </a:lnTo>
                <a:cubicBezTo>
                  <a:pt x="142779" y="351828"/>
                  <a:pt x="142702" y="352290"/>
                  <a:pt x="142548" y="352675"/>
                </a:cubicBezTo>
                <a:lnTo>
                  <a:pt x="141393" y="356062"/>
                </a:lnTo>
                <a:cubicBezTo>
                  <a:pt x="141316" y="356370"/>
                  <a:pt x="141085" y="356678"/>
                  <a:pt x="140855" y="356986"/>
                </a:cubicBezTo>
                <a:lnTo>
                  <a:pt x="138007" y="360372"/>
                </a:lnTo>
                <a:cubicBezTo>
                  <a:pt x="137776" y="360603"/>
                  <a:pt x="137545" y="360834"/>
                  <a:pt x="137237" y="360988"/>
                </a:cubicBezTo>
                <a:lnTo>
                  <a:pt x="133311" y="363220"/>
                </a:lnTo>
                <a:lnTo>
                  <a:pt x="128385" y="365067"/>
                </a:lnTo>
                <a:cubicBezTo>
                  <a:pt x="128154" y="365144"/>
                  <a:pt x="128001" y="365221"/>
                  <a:pt x="127770" y="365221"/>
                </a:cubicBezTo>
                <a:lnTo>
                  <a:pt x="123305" y="365760"/>
                </a:lnTo>
                <a:lnTo>
                  <a:pt x="99291" y="365221"/>
                </a:lnTo>
                <a:cubicBezTo>
                  <a:pt x="99060" y="365221"/>
                  <a:pt x="98752" y="365144"/>
                  <a:pt x="98521" y="365067"/>
                </a:cubicBezTo>
                <a:lnTo>
                  <a:pt x="78278" y="358910"/>
                </a:lnTo>
                <a:cubicBezTo>
                  <a:pt x="77739" y="358756"/>
                  <a:pt x="77201" y="358371"/>
                  <a:pt x="76816" y="357909"/>
                </a:cubicBezTo>
                <a:lnTo>
                  <a:pt x="66656" y="344439"/>
                </a:lnTo>
                <a:cubicBezTo>
                  <a:pt x="66117" y="343670"/>
                  <a:pt x="65963" y="342746"/>
                  <a:pt x="66271" y="341822"/>
                </a:cubicBezTo>
                <a:lnTo>
                  <a:pt x="72582" y="322888"/>
                </a:lnTo>
                <a:cubicBezTo>
                  <a:pt x="71428" y="322503"/>
                  <a:pt x="70658" y="321426"/>
                  <a:pt x="70658" y="320194"/>
                </a:cubicBezTo>
                <a:lnTo>
                  <a:pt x="70658" y="318501"/>
                </a:lnTo>
                <a:cubicBezTo>
                  <a:pt x="70658" y="317808"/>
                  <a:pt x="70889" y="317115"/>
                  <a:pt x="71351" y="316576"/>
                </a:cubicBezTo>
                <a:lnTo>
                  <a:pt x="76970" y="310419"/>
                </a:lnTo>
                <a:cubicBezTo>
                  <a:pt x="77431" y="309957"/>
                  <a:pt x="78047" y="309572"/>
                  <a:pt x="78740" y="309495"/>
                </a:cubicBezTo>
                <a:lnTo>
                  <a:pt x="87745" y="308341"/>
                </a:lnTo>
                <a:cubicBezTo>
                  <a:pt x="88130" y="308264"/>
                  <a:pt x="88515" y="308341"/>
                  <a:pt x="88823" y="308418"/>
                </a:cubicBezTo>
                <a:lnTo>
                  <a:pt x="95058" y="310111"/>
                </a:lnTo>
                <a:lnTo>
                  <a:pt x="92671" y="307263"/>
                </a:lnTo>
                <a:cubicBezTo>
                  <a:pt x="91979" y="306493"/>
                  <a:pt x="91825" y="305339"/>
                  <a:pt x="92210" y="304415"/>
                </a:cubicBezTo>
                <a:cubicBezTo>
                  <a:pt x="92595" y="303415"/>
                  <a:pt x="93518" y="302799"/>
                  <a:pt x="94519" y="302722"/>
                </a:cubicBezTo>
                <a:lnTo>
                  <a:pt x="96135" y="302568"/>
                </a:lnTo>
                <a:cubicBezTo>
                  <a:pt x="94981" y="302183"/>
                  <a:pt x="94211" y="301105"/>
                  <a:pt x="94211" y="299874"/>
                </a:cubicBezTo>
                <a:lnTo>
                  <a:pt x="94211" y="297642"/>
                </a:lnTo>
                <a:cubicBezTo>
                  <a:pt x="94211" y="296487"/>
                  <a:pt x="94904" y="295410"/>
                  <a:pt x="95981" y="295025"/>
                </a:cubicBezTo>
                <a:lnTo>
                  <a:pt x="99445" y="293639"/>
                </a:lnTo>
                <a:cubicBezTo>
                  <a:pt x="99291" y="293331"/>
                  <a:pt x="99214" y="292947"/>
                  <a:pt x="99214" y="292562"/>
                </a:cubicBezTo>
                <a:lnTo>
                  <a:pt x="99214" y="288098"/>
                </a:lnTo>
                <a:cubicBezTo>
                  <a:pt x="99214" y="287867"/>
                  <a:pt x="99214" y="287559"/>
                  <a:pt x="99291" y="287328"/>
                </a:cubicBezTo>
                <a:lnTo>
                  <a:pt x="100445" y="283402"/>
                </a:lnTo>
                <a:cubicBezTo>
                  <a:pt x="100522" y="283172"/>
                  <a:pt x="100599" y="282941"/>
                  <a:pt x="100753" y="282710"/>
                </a:cubicBezTo>
                <a:lnTo>
                  <a:pt x="102601" y="279708"/>
                </a:lnTo>
                <a:lnTo>
                  <a:pt x="86591" y="279708"/>
                </a:lnTo>
                <a:lnTo>
                  <a:pt x="86206" y="284403"/>
                </a:lnTo>
                <a:cubicBezTo>
                  <a:pt x="86129" y="285711"/>
                  <a:pt x="85052" y="286789"/>
                  <a:pt x="83743" y="286943"/>
                </a:cubicBezTo>
                <a:lnTo>
                  <a:pt x="75276" y="288098"/>
                </a:lnTo>
                <a:cubicBezTo>
                  <a:pt x="74661" y="288175"/>
                  <a:pt x="74045" y="288021"/>
                  <a:pt x="73506" y="287713"/>
                </a:cubicBezTo>
                <a:lnTo>
                  <a:pt x="63962" y="282094"/>
                </a:lnTo>
                <a:cubicBezTo>
                  <a:pt x="63654" y="282787"/>
                  <a:pt x="63269" y="282479"/>
                  <a:pt x="63038" y="282017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0" name="Forma libre: forma 93">
            <a:extLst>
              <a:ext uri="{FF2B5EF4-FFF2-40B4-BE49-F238E27FC236}">
                <a16:creationId xmlns:a16="http://schemas.microsoft.com/office/drawing/2014/main" id="{A0A6847B-D6A8-5C60-3BF9-EB3907D1FD96}"/>
              </a:ext>
            </a:extLst>
          </p:cNvPr>
          <p:cNvSpPr/>
          <p:nvPr/>
        </p:nvSpPr>
        <p:spPr>
          <a:xfrm>
            <a:off x="7863091" y="1854093"/>
            <a:ext cx="531789" cy="1364283"/>
          </a:xfrm>
          <a:custGeom>
            <a:avLst/>
            <a:gdLst>
              <a:gd name="connsiteX0" fmla="*/ 209358 w 692573"/>
              <a:gd name="connsiteY0" fmla="*/ 1672783 h 1776768"/>
              <a:gd name="connsiteX1" fmla="*/ 214053 w 692573"/>
              <a:gd name="connsiteY1" fmla="*/ 1673706 h 1776768"/>
              <a:gd name="connsiteX2" fmla="*/ 245610 w 692573"/>
              <a:gd name="connsiteY2" fmla="*/ 1674245 h 1776768"/>
              <a:gd name="connsiteX3" fmla="*/ 248073 w 692573"/>
              <a:gd name="connsiteY3" fmla="*/ 1675861 h 1776768"/>
              <a:gd name="connsiteX4" fmla="*/ 247688 w 692573"/>
              <a:gd name="connsiteY4" fmla="*/ 1678786 h 1776768"/>
              <a:gd name="connsiteX5" fmla="*/ 241993 w 692573"/>
              <a:gd name="connsiteY5" fmla="*/ 1685867 h 1776768"/>
              <a:gd name="connsiteX6" fmla="*/ 244071 w 692573"/>
              <a:gd name="connsiteY6" fmla="*/ 1690486 h 1776768"/>
              <a:gd name="connsiteX7" fmla="*/ 244302 w 692573"/>
              <a:gd name="connsiteY7" fmla="*/ 1691640 h 1776768"/>
              <a:gd name="connsiteX8" fmla="*/ 244302 w 692573"/>
              <a:gd name="connsiteY8" fmla="*/ 1700799 h 1776768"/>
              <a:gd name="connsiteX9" fmla="*/ 245148 w 692573"/>
              <a:gd name="connsiteY9" fmla="*/ 1703801 h 1776768"/>
              <a:gd name="connsiteX10" fmla="*/ 249613 w 692573"/>
              <a:gd name="connsiteY10" fmla="*/ 1709189 h 1776768"/>
              <a:gd name="connsiteX11" fmla="*/ 252153 w 692573"/>
              <a:gd name="connsiteY11" fmla="*/ 1710882 h 1776768"/>
              <a:gd name="connsiteX12" fmla="*/ 253307 w 692573"/>
              <a:gd name="connsiteY12" fmla="*/ 1711113 h 1776768"/>
              <a:gd name="connsiteX13" fmla="*/ 258541 w 692573"/>
              <a:gd name="connsiteY13" fmla="*/ 1707804 h 1776768"/>
              <a:gd name="connsiteX14" fmla="*/ 259157 w 692573"/>
              <a:gd name="connsiteY14" fmla="*/ 1707496 h 1776768"/>
              <a:gd name="connsiteX15" fmla="*/ 267624 w 692573"/>
              <a:gd name="connsiteY15" fmla="*/ 1704648 h 1776768"/>
              <a:gd name="connsiteX16" fmla="*/ 268547 w 692573"/>
              <a:gd name="connsiteY16" fmla="*/ 1704494 h 1776768"/>
              <a:gd name="connsiteX17" fmla="*/ 272473 w 692573"/>
              <a:gd name="connsiteY17" fmla="*/ 1704494 h 1776768"/>
              <a:gd name="connsiteX18" fmla="*/ 276321 w 692573"/>
              <a:gd name="connsiteY18" fmla="*/ 1705110 h 1776768"/>
              <a:gd name="connsiteX19" fmla="*/ 277476 w 692573"/>
              <a:gd name="connsiteY19" fmla="*/ 1705572 h 1776768"/>
              <a:gd name="connsiteX20" fmla="*/ 284403 w 692573"/>
              <a:gd name="connsiteY20" fmla="*/ 1710344 h 1776768"/>
              <a:gd name="connsiteX21" fmla="*/ 288405 w 692573"/>
              <a:gd name="connsiteY21" fmla="*/ 1711344 h 1776768"/>
              <a:gd name="connsiteX22" fmla="*/ 289714 w 692573"/>
              <a:gd name="connsiteY22" fmla="*/ 1712114 h 1776768"/>
              <a:gd name="connsiteX23" fmla="*/ 306032 w 692573"/>
              <a:gd name="connsiteY23" fmla="*/ 1728970 h 1776768"/>
              <a:gd name="connsiteX24" fmla="*/ 311035 w 692573"/>
              <a:gd name="connsiteY24" fmla="*/ 1734897 h 1776768"/>
              <a:gd name="connsiteX25" fmla="*/ 316345 w 692573"/>
              <a:gd name="connsiteY25" fmla="*/ 1734897 h 1776768"/>
              <a:gd name="connsiteX26" fmla="*/ 324581 w 692573"/>
              <a:gd name="connsiteY26" fmla="*/ 1736052 h 1776768"/>
              <a:gd name="connsiteX27" fmla="*/ 327660 w 692573"/>
              <a:gd name="connsiteY27" fmla="*/ 1736052 h 1776768"/>
              <a:gd name="connsiteX28" fmla="*/ 330354 w 692573"/>
              <a:gd name="connsiteY28" fmla="*/ 1735128 h 1776768"/>
              <a:gd name="connsiteX29" fmla="*/ 332432 w 692573"/>
              <a:gd name="connsiteY29" fmla="*/ 1733897 h 1776768"/>
              <a:gd name="connsiteX30" fmla="*/ 335511 w 692573"/>
              <a:gd name="connsiteY30" fmla="*/ 1729817 h 1776768"/>
              <a:gd name="connsiteX31" fmla="*/ 336204 w 692573"/>
              <a:gd name="connsiteY31" fmla="*/ 1729201 h 1776768"/>
              <a:gd name="connsiteX32" fmla="*/ 337897 w 692573"/>
              <a:gd name="connsiteY32" fmla="*/ 1728047 h 1776768"/>
              <a:gd name="connsiteX33" fmla="*/ 339436 w 692573"/>
              <a:gd name="connsiteY33" fmla="*/ 1727585 h 1776768"/>
              <a:gd name="connsiteX34" fmla="*/ 342284 w 692573"/>
              <a:gd name="connsiteY34" fmla="*/ 1727585 h 1776768"/>
              <a:gd name="connsiteX35" fmla="*/ 347672 w 692573"/>
              <a:gd name="connsiteY35" fmla="*/ 1728201 h 1776768"/>
              <a:gd name="connsiteX36" fmla="*/ 351290 w 692573"/>
              <a:gd name="connsiteY36" fmla="*/ 1728201 h 1776768"/>
              <a:gd name="connsiteX37" fmla="*/ 352367 w 692573"/>
              <a:gd name="connsiteY37" fmla="*/ 1728432 h 1776768"/>
              <a:gd name="connsiteX38" fmla="*/ 356293 w 692573"/>
              <a:gd name="connsiteY38" fmla="*/ 1730125 h 1776768"/>
              <a:gd name="connsiteX39" fmla="*/ 357139 w 692573"/>
              <a:gd name="connsiteY39" fmla="*/ 1730741 h 1776768"/>
              <a:gd name="connsiteX40" fmla="*/ 361681 w 692573"/>
              <a:gd name="connsiteY40" fmla="*/ 1735282 h 1776768"/>
              <a:gd name="connsiteX41" fmla="*/ 362065 w 692573"/>
              <a:gd name="connsiteY41" fmla="*/ 1735744 h 1776768"/>
              <a:gd name="connsiteX42" fmla="*/ 377382 w 692573"/>
              <a:gd name="connsiteY42" fmla="*/ 1759296 h 1776768"/>
              <a:gd name="connsiteX43" fmla="*/ 385541 w 692573"/>
              <a:gd name="connsiteY43" fmla="*/ 1763145 h 1776768"/>
              <a:gd name="connsiteX44" fmla="*/ 396548 w 692573"/>
              <a:gd name="connsiteY44" fmla="*/ 1762067 h 1776768"/>
              <a:gd name="connsiteX45" fmla="*/ 397395 w 692573"/>
              <a:gd name="connsiteY45" fmla="*/ 1762144 h 1776768"/>
              <a:gd name="connsiteX46" fmla="*/ 402475 w 692573"/>
              <a:gd name="connsiteY46" fmla="*/ 1763299 h 1776768"/>
              <a:gd name="connsiteX47" fmla="*/ 404322 w 692573"/>
              <a:gd name="connsiteY47" fmla="*/ 1764684 h 1776768"/>
              <a:gd name="connsiteX48" fmla="*/ 406169 w 692573"/>
              <a:gd name="connsiteY48" fmla="*/ 1767994 h 1776768"/>
              <a:gd name="connsiteX49" fmla="*/ 409479 w 692573"/>
              <a:gd name="connsiteY49" fmla="*/ 1769841 h 1776768"/>
              <a:gd name="connsiteX50" fmla="*/ 414020 w 692573"/>
              <a:gd name="connsiteY50" fmla="*/ 1771304 h 1776768"/>
              <a:gd name="connsiteX51" fmla="*/ 425642 w 692573"/>
              <a:gd name="connsiteY51" fmla="*/ 1776307 h 1776768"/>
              <a:gd name="connsiteX52" fmla="*/ 431338 w 692573"/>
              <a:gd name="connsiteY52" fmla="*/ 1776769 h 1776768"/>
              <a:gd name="connsiteX53" fmla="*/ 435264 w 692573"/>
              <a:gd name="connsiteY53" fmla="*/ 1775460 h 1776768"/>
              <a:gd name="connsiteX54" fmla="*/ 447194 w 692573"/>
              <a:gd name="connsiteY54" fmla="*/ 1764069 h 1776768"/>
              <a:gd name="connsiteX55" fmla="*/ 454198 w 692573"/>
              <a:gd name="connsiteY55" fmla="*/ 1758758 h 1776768"/>
              <a:gd name="connsiteX56" fmla="*/ 459509 w 692573"/>
              <a:gd name="connsiteY56" fmla="*/ 1753370 h 1776768"/>
              <a:gd name="connsiteX57" fmla="*/ 460356 w 692573"/>
              <a:gd name="connsiteY57" fmla="*/ 1752754 h 1776768"/>
              <a:gd name="connsiteX58" fmla="*/ 464281 w 692573"/>
              <a:gd name="connsiteY58" fmla="*/ 1751061 h 1776768"/>
              <a:gd name="connsiteX59" fmla="*/ 465051 w 692573"/>
              <a:gd name="connsiteY59" fmla="*/ 1750830 h 1776768"/>
              <a:gd name="connsiteX60" fmla="*/ 469515 w 692573"/>
              <a:gd name="connsiteY60" fmla="*/ 1750291 h 1776768"/>
              <a:gd name="connsiteX61" fmla="*/ 470593 w 692573"/>
              <a:gd name="connsiteY61" fmla="*/ 1750368 h 1776768"/>
              <a:gd name="connsiteX62" fmla="*/ 488758 w 692573"/>
              <a:gd name="connsiteY62" fmla="*/ 1755294 h 1776768"/>
              <a:gd name="connsiteX63" fmla="*/ 492067 w 692573"/>
              <a:gd name="connsiteY63" fmla="*/ 1755294 h 1776768"/>
              <a:gd name="connsiteX64" fmla="*/ 492991 w 692573"/>
              <a:gd name="connsiteY64" fmla="*/ 1754755 h 1776768"/>
              <a:gd name="connsiteX65" fmla="*/ 493376 w 692573"/>
              <a:gd name="connsiteY65" fmla="*/ 1751061 h 1776768"/>
              <a:gd name="connsiteX66" fmla="*/ 493607 w 692573"/>
              <a:gd name="connsiteY66" fmla="*/ 1750291 h 1776768"/>
              <a:gd name="connsiteX67" fmla="*/ 495300 w 692573"/>
              <a:gd name="connsiteY67" fmla="*/ 1746366 h 1776768"/>
              <a:gd name="connsiteX68" fmla="*/ 495608 w 692573"/>
              <a:gd name="connsiteY68" fmla="*/ 1745827 h 1776768"/>
              <a:gd name="connsiteX69" fmla="*/ 504075 w 692573"/>
              <a:gd name="connsiteY69" fmla="*/ 1733973 h 1776768"/>
              <a:gd name="connsiteX70" fmla="*/ 513850 w 692573"/>
              <a:gd name="connsiteY70" fmla="*/ 1723582 h 1776768"/>
              <a:gd name="connsiteX71" fmla="*/ 514619 w 692573"/>
              <a:gd name="connsiteY71" fmla="*/ 1722967 h 1776768"/>
              <a:gd name="connsiteX72" fmla="*/ 523625 w 692573"/>
              <a:gd name="connsiteY72" fmla="*/ 1718503 h 1776768"/>
              <a:gd name="connsiteX73" fmla="*/ 532399 w 692573"/>
              <a:gd name="connsiteY73" fmla="*/ 1715732 h 1776768"/>
              <a:gd name="connsiteX74" fmla="*/ 541559 w 692573"/>
              <a:gd name="connsiteY74" fmla="*/ 1707111 h 1776768"/>
              <a:gd name="connsiteX75" fmla="*/ 543098 w 692573"/>
              <a:gd name="connsiteY75" fmla="*/ 1702108 h 1776768"/>
              <a:gd name="connsiteX76" fmla="*/ 538942 w 692573"/>
              <a:gd name="connsiteY76" fmla="*/ 1697952 h 1776768"/>
              <a:gd name="connsiteX77" fmla="*/ 523548 w 692573"/>
              <a:gd name="connsiteY77" fmla="*/ 1689716 h 1776768"/>
              <a:gd name="connsiteX78" fmla="*/ 522085 w 692573"/>
              <a:gd name="connsiteY78" fmla="*/ 1687715 h 1776768"/>
              <a:gd name="connsiteX79" fmla="*/ 520392 w 692573"/>
              <a:gd name="connsiteY79" fmla="*/ 1678170 h 1776768"/>
              <a:gd name="connsiteX80" fmla="*/ 520392 w 692573"/>
              <a:gd name="connsiteY80" fmla="*/ 1677247 h 1776768"/>
              <a:gd name="connsiteX81" fmla="*/ 523163 w 692573"/>
              <a:gd name="connsiteY81" fmla="*/ 1659159 h 1776768"/>
              <a:gd name="connsiteX82" fmla="*/ 522855 w 692573"/>
              <a:gd name="connsiteY82" fmla="*/ 1657773 h 1776768"/>
              <a:gd name="connsiteX83" fmla="*/ 514542 w 692573"/>
              <a:gd name="connsiteY83" fmla="*/ 1650538 h 1776768"/>
              <a:gd name="connsiteX84" fmla="*/ 514081 w 692573"/>
              <a:gd name="connsiteY84" fmla="*/ 1649999 h 1776768"/>
              <a:gd name="connsiteX85" fmla="*/ 510694 w 692573"/>
              <a:gd name="connsiteY85" fmla="*/ 1644920 h 1776768"/>
              <a:gd name="connsiteX86" fmla="*/ 503844 w 692573"/>
              <a:gd name="connsiteY86" fmla="*/ 1632912 h 1776768"/>
              <a:gd name="connsiteX87" fmla="*/ 503536 w 692573"/>
              <a:gd name="connsiteY87" fmla="*/ 1632066 h 1776768"/>
              <a:gd name="connsiteX88" fmla="*/ 502997 w 692573"/>
              <a:gd name="connsiteY88" fmla="*/ 1629218 h 1776768"/>
              <a:gd name="connsiteX89" fmla="*/ 504536 w 692573"/>
              <a:gd name="connsiteY89" fmla="*/ 1626139 h 1776768"/>
              <a:gd name="connsiteX90" fmla="*/ 506768 w 692573"/>
              <a:gd name="connsiteY90" fmla="*/ 1624984 h 1776768"/>
              <a:gd name="connsiteX91" fmla="*/ 508693 w 692573"/>
              <a:gd name="connsiteY91" fmla="*/ 1624753 h 1776768"/>
              <a:gd name="connsiteX92" fmla="*/ 512849 w 692573"/>
              <a:gd name="connsiteY92" fmla="*/ 1625754 h 1776768"/>
              <a:gd name="connsiteX93" fmla="*/ 512849 w 692573"/>
              <a:gd name="connsiteY93" fmla="*/ 1625754 h 1776768"/>
              <a:gd name="connsiteX94" fmla="*/ 515004 w 692573"/>
              <a:gd name="connsiteY94" fmla="*/ 1625754 h 1776768"/>
              <a:gd name="connsiteX95" fmla="*/ 521393 w 692573"/>
              <a:gd name="connsiteY95" fmla="*/ 1624138 h 1776768"/>
              <a:gd name="connsiteX96" fmla="*/ 531476 w 692573"/>
              <a:gd name="connsiteY96" fmla="*/ 1620982 h 1776768"/>
              <a:gd name="connsiteX97" fmla="*/ 538172 w 692573"/>
              <a:gd name="connsiteY97" fmla="*/ 1616210 h 1776768"/>
              <a:gd name="connsiteX98" fmla="*/ 542790 w 692573"/>
              <a:gd name="connsiteY98" fmla="*/ 1600200 h 1776768"/>
              <a:gd name="connsiteX99" fmla="*/ 542328 w 692573"/>
              <a:gd name="connsiteY99" fmla="*/ 1593889 h 1776768"/>
              <a:gd name="connsiteX100" fmla="*/ 539712 w 692573"/>
              <a:gd name="connsiteY100" fmla="*/ 1588193 h 1776768"/>
              <a:gd name="connsiteX101" fmla="*/ 539481 w 692573"/>
              <a:gd name="connsiteY101" fmla="*/ 1587038 h 1776768"/>
              <a:gd name="connsiteX102" fmla="*/ 539481 w 692573"/>
              <a:gd name="connsiteY102" fmla="*/ 1582574 h 1776768"/>
              <a:gd name="connsiteX103" fmla="*/ 539558 w 692573"/>
              <a:gd name="connsiteY103" fmla="*/ 1581804 h 1776768"/>
              <a:gd name="connsiteX104" fmla="*/ 545176 w 692573"/>
              <a:gd name="connsiteY104" fmla="*/ 1562100 h 1776768"/>
              <a:gd name="connsiteX105" fmla="*/ 545407 w 692573"/>
              <a:gd name="connsiteY105" fmla="*/ 1561561 h 1776768"/>
              <a:gd name="connsiteX106" fmla="*/ 548794 w 692573"/>
              <a:gd name="connsiteY106" fmla="*/ 1555404 h 1776768"/>
              <a:gd name="connsiteX107" fmla="*/ 549410 w 692573"/>
              <a:gd name="connsiteY107" fmla="*/ 1554634 h 1776768"/>
              <a:gd name="connsiteX108" fmla="*/ 569653 w 692573"/>
              <a:gd name="connsiteY108" fmla="*/ 1536623 h 1776768"/>
              <a:gd name="connsiteX109" fmla="*/ 579967 w 692573"/>
              <a:gd name="connsiteY109" fmla="*/ 1529157 h 1776768"/>
              <a:gd name="connsiteX110" fmla="*/ 590819 w 692573"/>
              <a:gd name="connsiteY110" fmla="*/ 1517688 h 1776768"/>
              <a:gd name="connsiteX111" fmla="*/ 594976 w 692573"/>
              <a:gd name="connsiteY111" fmla="*/ 1511223 h 1776768"/>
              <a:gd name="connsiteX112" fmla="*/ 594129 w 692573"/>
              <a:gd name="connsiteY112" fmla="*/ 1507144 h 1776768"/>
              <a:gd name="connsiteX113" fmla="*/ 592128 w 692573"/>
              <a:gd name="connsiteY113" fmla="*/ 1503603 h 1776768"/>
              <a:gd name="connsiteX114" fmla="*/ 591743 w 692573"/>
              <a:gd name="connsiteY114" fmla="*/ 1502218 h 1776768"/>
              <a:gd name="connsiteX115" fmla="*/ 591743 w 692573"/>
              <a:gd name="connsiteY115" fmla="*/ 1497600 h 1776768"/>
              <a:gd name="connsiteX116" fmla="*/ 591974 w 692573"/>
              <a:gd name="connsiteY116" fmla="*/ 1496445 h 1776768"/>
              <a:gd name="connsiteX117" fmla="*/ 594206 w 692573"/>
              <a:gd name="connsiteY117" fmla="*/ 1491365 h 1776768"/>
              <a:gd name="connsiteX118" fmla="*/ 597131 w 692573"/>
              <a:gd name="connsiteY118" fmla="*/ 1486054 h 1776768"/>
              <a:gd name="connsiteX119" fmla="*/ 600210 w 692573"/>
              <a:gd name="connsiteY119" fmla="*/ 1482283 h 1776768"/>
              <a:gd name="connsiteX120" fmla="*/ 631459 w 692573"/>
              <a:gd name="connsiteY120" fmla="*/ 1455497 h 1776768"/>
              <a:gd name="connsiteX121" fmla="*/ 646007 w 692573"/>
              <a:gd name="connsiteY121" fmla="*/ 1438179 h 1776768"/>
              <a:gd name="connsiteX122" fmla="*/ 656551 w 692573"/>
              <a:gd name="connsiteY122" fmla="*/ 1408315 h 1776768"/>
              <a:gd name="connsiteX123" fmla="*/ 656859 w 692573"/>
              <a:gd name="connsiteY123" fmla="*/ 1407699 h 1776768"/>
              <a:gd name="connsiteX124" fmla="*/ 660246 w 692573"/>
              <a:gd name="connsiteY124" fmla="*/ 1402619 h 1776768"/>
              <a:gd name="connsiteX125" fmla="*/ 666788 w 692573"/>
              <a:gd name="connsiteY125" fmla="*/ 1395999 h 1776768"/>
              <a:gd name="connsiteX126" fmla="*/ 671099 w 692573"/>
              <a:gd name="connsiteY126" fmla="*/ 1392921 h 1776768"/>
              <a:gd name="connsiteX127" fmla="*/ 681182 w 692573"/>
              <a:gd name="connsiteY127" fmla="*/ 1383299 h 1776768"/>
              <a:gd name="connsiteX128" fmla="*/ 681721 w 692573"/>
              <a:gd name="connsiteY128" fmla="*/ 1366674 h 1776768"/>
              <a:gd name="connsiteX129" fmla="*/ 676487 w 692573"/>
              <a:gd name="connsiteY129" fmla="*/ 1357823 h 1776768"/>
              <a:gd name="connsiteX130" fmla="*/ 676102 w 692573"/>
              <a:gd name="connsiteY130" fmla="*/ 1356283 h 1776768"/>
              <a:gd name="connsiteX131" fmla="*/ 676641 w 692573"/>
              <a:gd name="connsiteY131" fmla="*/ 1345507 h 1776768"/>
              <a:gd name="connsiteX132" fmla="*/ 672946 w 692573"/>
              <a:gd name="connsiteY132" fmla="*/ 1332807 h 1776768"/>
              <a:gd name="connsiteX133" fmla="*/ 642235 w 692573"/>
              <a:gd name="connsiteY133" fmla="*/ 1281931 h 1776768"/>
              <a:gd name="connsiteX134" fmla="*/ 641850 w 692573"/>
              <a:gd name="connsiteY134" fmla="*/ 1280699 h 1776768"/>
              <a:gd name="connsiteX135" fmla="*/ 640696 w 692573"/>
              <a:gd name="connsiteY135" fmla="*/ 1264381 h 1776768"/>
              <a:gd name="connsiteX136" fmla="*/ 640850 w 692573"/>
              <a:gd name="connsiteY136" fmla="*/ 1263381 h 1776768"/>
              <a:gd name="connsiteX137" fmla="*/ 647623 w 692573"/>
              <a:gd name="connsiteY137" fmla="*/ 1241983 h 1776768"/>
              <a:gd name="connsiteX138" fmla="*/ 648470 w 692573"/>
              <a:gd name="connsiteY138" fmla="*/ 1240675 h 1776768"/>
              <a:gd name="connsiteX139" fmla="*/ 655782 w 692573"/>
              <a:gd name="connsiteY139" fmla="*/ 1234517 h 1776768"/>
              <a:gd name="connsiteX140" fmla="*/ 674793 w 692573"/>
              <a:gd name="connsiteY140" fmla="*/ 1223049 h 1776768"/>
              <a:gd name="connsiteX141" fmla="*/ 679027 w 692573"/>
              <a:gd name="connsiteY141" fmla="*/ 1203421 h 1776768"/>
              <a:gd name="connsiteX142" fmla="*/ 679565 w 692573"/>
              <a:gd name="connsiteY142" fmla="*/ 1193723 h 1776768"/>
              <a:gd name="connsiteX143" fmla="*/ 680335 w 692573"/>
              <a:gd name="connsiteY143" fmla="*/ 1191953 h 1776768"/>
              <a:gd name="connsiteX144" fmla="*/ 692573 w 692573"/>
              <a:gd name="connsiteY144" fmla="*/ 1178714 h 1776768"/>
              <a:gd name="connsiteX145" fmla="*/ 679796 w 692573"/>
              <a:gd name="connsiteY145" fmla="*/ 1165475 h 1776768"/>
              <a:gd name="connsiteX146" fmla="*/ 677410 w 692573"/>
              <a:gd name="connsiteY146" fmla="*/ 1162473 h 1776768"/>
              <a:gd name="connsiteX147" fmla="*/ 673177 w 692573"/>
              <a:gd name="connsiteY147" fmla="*/ 1154700 h 1776768"/>
              <a:gd name="connsiteX148" fmla="*/ 672869 w 692573"/>
              <a:gd name="connsiteY148" fmla="*/ 1153083 h 1776768"/>
              <a:gd name="connsiteX149" fmla="*/ 673408 w 692573"/>
              <a:gd name="connsiteY149" fmla="*/ 1146926 h 1776768"/>
              <a:gd name="connsiteX150" fmla="*/ 677872 w 692573"/>
              <a:gd name="connsiteY150" fmla="*/ 1130685 h 1776768"/>
              <a:gd name="connsiteX151" fmla="*/ 676871 w 692573"/>
              <a:gd name="connsiteY151" fmla="*/ 1122218 h 1776768"/>
              <a:gd name="connsiteX152" fmla="*/ 674331 w 692573"/>
              <a:gd name="connsiteY152" fmla="*/ 1117677 h 1776768"/>
              <a:gd name="connsiteX153" fmla="*/ 663710 w 692573"/>
              <a:gd name="connsiteY153" fmla="*/ 1099743 h 1776768"/>
              <a:gd name="connsiteX154" fmla="*/ 663479 w 692573"/>
              <a:gd name="connsiteY154" fmla="*/ 1099204 h 1776768"/>
              <a:gd name="connsiteX155" fmla="*/ 660631 w 692573"/>
              <a:gd name="connsiteY155" fmla="*/ 1090738 h 1776768"/>
              <a:gd name="connsiteX156" fmla="*/ 658861 w 692573"/>
              <a:gd name="connsiteY156" fmla="*/ 1080193 h 1776768"/>
              <a:gd name="connsiteX157" fmla="*/ 658861 w 692573"/>
              <a:gd name="connsiteY157" fmla="*/ 1079346 h 1776768"/>
              <a:gd name="connsiteX158" fmla="*/ 660015 w 692573"/>
              <a:gd name="connsiteY158" fmla="*/ 1070341 h 1776768"/>
              <a:gd name="connsiteX159" fmla="*/ 660169 w 692573"/>
              <a:gd name="connsiteY159" fmla="*/ 1069648 h 1776768"/>
              <a:gd name="connsiteX160" fmla="*/ 670021 w 692573"/>
              <a:gd name="connsiteY160" fmla="*/ 1043863 h 1776768"/>
              <a:gd name="connsiteX161" fmla="*/ 668020 w 692573"/>
              <a:gd name="connsiteY161" fmla="*/ 1029162 h 1776768"/>
              <a:gd name="connsiteX162" fmla="*/ 660323 w 692573"/>
              <a:gd name="connsiteY162" fmla="*/ 1025082 h 1776768"/>
              <a:gd name="connsiteX163" fmla="*/ 650933 w 692573"/>
              <a:gd name="connsiteY163" fmla="*/ 1025082 h 1776768"/>
              <a:gd name="connsiteX164" fmla="*/ 649855 w 692573"/>
              <a:gd name="connsiteY164" fmla="*/ 1024851 h 1776768"/>
              <a:gd name="connsiteX165" fmla="*/ 640311 w 692573"/>
              <a:gd name="connsiteY165" fmla="*/ 1020926 h 1776768"/>
              <a:gd name="connsiteX166" fmla="*/ 639156 w 692573"/>
              <a:gd name="connsiteY166" fmla="*/ 1020079 h 1776768"/>
              <a:gd name="connsiteX167" fmla="*/ 628458 w 692573"/>
              <a:gd name="connsiteY167" fmla="*/ 1006610 h 1776768"/>
              <a:gd name="connsiteX168" fmla="*/ 627996 w 692573"/>
              <a:gd name="connsiteY168" fmla="*/ 1005840 h 1776768"/>
              <a:gd name="connsiteX169" fmla="*/ 618990 w 692573"/>
              <a:gd name="connsiteY169" fmla="*/ 982210 h 1776768"/>
              <a:gd name="connsiteX170" fmla="*/ 618836 w 692573"/>
              <a:gd name="connsiteY170" fmla="*/ 981518 h 1776768"/>
              <a:gd name="connsiteX171" fmla="*/ 616065 w 692573"/>
              <a:gd name="connsiteY171" fmla="*/ 958504 h 1776768"/>
              <a:gd name="connsiteX172" fmla="*/ 612756 w 692573"/>
              <a:gd name="connsiteY172" fmla="*/ 953270 h 1776768"/>
              <a:gd name="connsiteX173" fmla="*/ 606983 w 692573"/>
              <a:gd name="connsiteY173" fmla="*/ 948959 h 1776768"/>
              <a:gd name="connsiteX174" fmla="*/ 594206 w 692573"/>
              <a:gd name="connsiteY174" fmla="*/ 947343 h 1776768"/>
              <a:gd name="connsiteX175" fmla="*/ 580505 w 692573"/>
              <a:gd name="connsiteY175" fmla="*/ 947343 h 1776768"/>
              <a:gd name="connsiteX176" fmla="*/ 566189 w 692573"/>
              <a:gd name="connsiteY176" fmla="*/ 949037 h 1776768"/>
              <a:gd name="connsiteX177" fmla="*/ 554105 w 692573"/>
              <a:gd name="connsiteY177" fmla="*/ 951807 h 1776768"/>
              <a:gd name="connsiteX178" fmla="*/ 535786 w 692573"/>
              <a:gd name="connsiteY178" fmla="*/ 953578 h 1776768"/>
              <a:gd name="connsiteX179" fmla="*/ 514388 w 692573"/>
              <a:gd name="connsiteY179" fmla="*/ 955271 h 1776768"/>
              <a:gd name="connsiteX180" fmla="*/ 497917 w 692573"/>
              <a:gd name="connsiteY180" fmla="*/ 959120 h 1776768"/>
              <a:gd name="connsiteX181" fmla="*/ 467591 w 692573"/>
              <a:gd name="connsiteY181" fmla="*/ 960351 h 1776768"/>
              <a:gd name="connsiteX182" fmla="*/ 457585 w 692573"/>
              <a:gd name="connsiteY182" fmla="*/ 959196 h 1776768"/>
              <a:gd name="connsiteX183" fmla="*/ 447040 w 692573"/>
              <a:gd name="connsiteY183" fmla="*/ 956272 h 1776768"/>
              <a:gd name="connsiteX184" fmla="*/ 446039 w 692573"/>
              <a:gd name="connsiteY184" fmla="*/ 955810 h 1776768"/>
              <a:gd name="connsiteX185" fmla="*/ 440959 w 692573"/>
              <a:gd name="connsiteY185" fmla="*/ 951884 h 1776768"/>
              <a:gd name="connsiteX186" fmla="*/ 440421 w 692573"/>
              <a:gd name="connsiteY186" fmla="*/ 951346 h 1776768"/>
              <a:gd name="connsiteX187" fmla="*/ 437034 w 692573"/>
              <a:gd name="connsiteY187" fmla="*/ 946881 h 1776768"/>
              <a:gd name="connsiteX188" fmla="*/ 436495 w 692573"/>
              <a:gd name="connsiteY188" fmla="*/ 945573 h 1776768"/>
              <a:gd name="connsiteX189" fmla="*/ 435418 w 692573"/>
              <a:gd name="connsiteY189" fmla="*/ 938261 h 1776768"/>
              <a:gd name="connsiteX190" fmla="*/ 431954 w 692573"/>
              <a:gd name="connsiteY190" fmla="*/ 932257 h 1776768"/>
              <a:gd name="connsiteX191" fmla="*/ 421486 w 692573"/>
              <a:gd name="connsiteY191" fmla="*/ 921250 h 1776768"/>
              <a:gd name="connsiteX192" fmla="*/ 420793 w 692573"/>
              <a:gd name="connsiteY192" fmla="*/ 920019 h 1776768"/>
              <a:gd name="connsiteX193" fmla="*/ 420255 w 692573"/>
              <a:gd name="connsiteY193" fmla="*/ 917787 h 1776768"/>
              <a:gd name="connsiteX194" fmla="*/ 418792 w 692573"/>
              <a:gd name="connsiteY194" fmla="*/ 910398 h 1776768"/>
              <a:gd name="connsiteX195" fmla="*/ 418484 w 692573"/>
              <a:gd name="connsiteY195" fmla="*/ 910167 h 1776768"/>
              <a:gd name="connsiteX196" fmla="*/ 412712 w 692573"/>
              <a:gd name="connsiteY196" fmla="*/ 908627 h 1776768"/>
              <a:gd name="connsiteX197" fmla="*/ 411480 w 692573"/>
              <a:gd name="connsiteY197" fmla="*/ 907935 h 1776768"/>
              <a:gd name="connsiteX198" fmla="*/ 409248 w 692573"/>
              <a:gd name="connsiteY198" fmla="*/ 905703 h 1776768"/>
              <a:gd name="connsiteX199" fmla="*/ 408555 w 692573"/>
              <a:gd name="connsiteY199" fmla="*/ 904471 h 1776768"/>
              <a:gd name="connsiteX200" fmla="*/ 406862 w 692573"/>
              <a:gd name="connsiteY200" fmla="*/ 898314 h 1776768"/>
              <a:gd name="connsiteX201" fmla="*/ 406785 w 692573"/>
              <a:gd name="connsiteY201" fmla="*/ 897159 h 1776768"/>
              <a:gd name="connsiteX202" fmla="*/ 407939 w 692573"/>
              <a:gd name="connsiteY202" fmla="*/ 889847 h 1776768"/>
              <a:gd name="connsiteX203" fmla="*/ 410325 w 692573"/>
              <a:gd name="connsiteY203" fmla="*/ 882612 h 1776768"/>
              <a:gd name="connsiteX204" fmla="*/ 411018 w 692573"/>
              <a:gd name="connsiteY204" fmla="*/ 881534 h 1776768"/>
              <a:gd name="connsiteX205" fmla="*/ 411480 w 692573"/>
              <a:gd name="connsiteY205" fmla="*/ 881072 h 1776768"/>
              <a:gd name="connsiteX206" fmla="*/ 410172 w 692573"/>
              <a:gd name="connsiteY206" fmla="*/ 880457 h 1776768"/>
              <a:gd name="connsiteX207" fmla="*/ 408632 w 692573"/>
              <a:gd name="connsiteY207" fmla="*/ 878686 h 1776768"/>
              <a:gd name="connsiteX208" fmla="*/ 408940 w 692573"/>
              <a:gd name="connsiteY208" fmla="*/ 876377 h 1776768"/>
              <a:gd name="connsiteX209" fmla="*/ 412327 w 692573"/>
              <a:gd name="connsiteY209" fmla="*/ 871066 h 1776768"/>
              <a:gd name="connsiteX210" fmla="*/ 412019 w 692573"/>
              <a:gd name="connsiteY210" fmla="*/ 868449 h 1776768"/>
              <a:gd name="connsiteX211" fmla="*/ 409171 w 692573"/>
              <a:gd name="connsiteY211" fmla="*/ 865139 h 1776768"/>
              <a:gd name="connsiteX212" fmla="*/ 408709 w 692573"/>
              <a:gd name="connsiteY212" fmla="*/ 864447 h 1776768"/>
              <a:gd name="connsiteX213" fmla="*/ 405861 w 692573"/>
              <a:gd name="connsiteY213" fmla="*/ 858289 h 1776768"/>
              <a:gd name="connsiteX214" fmla="*/ 405861 w 692573"/>
              <a:gd name="connsiteY214" fmla="*/ 855980 h 1776768"/>
              <a:gd name="connsiteX215" fmla="*/ 407555 w 692573"/>
              <a:gd name="connsiteY215" fmla="*/ 854441 h 1776768"/>
              <a:gd name="connsiteX216" fmla="*/ 411557 w 692573"/>
              <a:gd name="connsiteY216" fmla="*/ 853132 h 1776768"/>
              <a:gd name="connsiteX217" fmla="*/ 409402 w 692573"/>
              <a:gd name="connsiteY217" fmla="*/ 852516 h 1776768"/>
              <a:gd name="connsiteX218" fmla="*/ 407478 w 692573"/>
              <a:gd name="connsiteY218" fmla="*/ 850669 h 1776768"/>
              <a:gd name="connsiteX219" fmla="*/ 406323 w 692573"/>
              <a:gd name="connsiteY219" fmla="*/ 847283 h 1776768"/>
              <a:gd name="connsiteX220" fmla="*/ 406400 w 692573"/>
              <a:gd name="connsiteY220" fmla="*/ 845281 h 1776768"/>
              <a:gd name="connsiteX221" fmla="*/ 408632 w 692573"/>
              <a:gd name="connsiteY221" fmla="*/ 840201 h 1776768"/>
              <a:gd name="connsiteX222" fmla="*/ 409094 w 692573"/>
              <a:gd name="connsiteY222" fmla="*/ 839509 h 1776768"/>
              <a:gd name="connsiteX223" fmla="*/ 412096 w 692573"/>
              <a:gd name="connsiteY223" fmla="*/ 836045 h 1776768"/>
              <a:gd name="connsiteX224" fmla="*/ 411942 w 692573"/>
              <a:gd name="connsiteY224" fmla="*/ 835275 h 1776768"/>
              <a:gd name="connsiteX225" fmla="*/ 404630 w 692573"/>
              <a:gd name="connsiteY225" fmla="*/ 826116 h 1776768"/>
              <a:gd name="connsiteX226" fmla="*/ 401397 w 692573"/>
              <a:gd name="connsiteY226" fmla="*/ 827193 h 1776768"/>
              <a:gd name="connsiteX227" fmla="*/ 398549 w 692573"/>
              <a:gd name="connsiteY227" fmla="*/ 826501 h 1776768"/>
              <a:gd name="connsiteX228" fmla="*/ 395162 w 692573"/>
              <a:gd name="connsiteY228" fmla="*/ 823114 h 1776768"/>
              <a:gd name="connsiteX229" fmla="*/ 394701 w 692573"/>
              <a:gd name="connsiteY229" fmla="*/ 822498 h 1776768"/>
              <a:gd name="connsiteX230" fmla="*/ 392161 w 692573"/>
              <a:gd name="connsiteY230" fmla="*/ 817880 h 1776768"/>
              <a:gd name="connsiteX231" fmla="*/ 388620 w 692573"/>
              <a:gd name="connsiteY231" fmla="*/ 814801 h 1776768"/>
              <a:gd name="connsiteX232" fmla="*/ 387619 w 692573"/>
              <a:gd name="connsiteY232" fmla="*/ 812646 h 1776768"/>
              <a:gd name="connsiteX233" fmla="*/ 387619 w 692573"/>
              <a:gd name="connsiteY233" fmla="*/ 806335 h 1776768"/>
              <a:gd name="connsiteX234" fmla="*/ 386234 w 692573"/>
              <a:gd name="connsiteY234" fmla="*/ 801639 h 1776768"/>
              <a:gd name="connsiteX235" fmla="*/ 383694 w 692573"/>
              <a:gd name="connsiteY235" fmla="*/ 798715 h 1776768"/>
              <a:gd name="connsiteX236" fmla="*/ 379922 w 692573"/>
              <a:gd name="connsiteY236" fmla="*/ 797175 h 1776768"/>
              <a:gd name="connsiteX237" fmla="*/ 376536 w 692573"/>
              <a:gd name="connsiteY237" fmla="*/ 798869 h 1776768"/>
              <a:gd name="connsiteX238" fmla="*/ 372764 w 692573"/>
              <a:gd name="connsiteY238" fmla="*/ 797637 h 1776768"/>
              <a:gd name="connsiteX239" fmla="*/ 370532 w 692573"/>
              <a:gd name="connsiteY239" fmla="*/ 793173 h 1776768"/>
              <a:gd name="connsiteX240" fmla="*/ 370301 w 692573"/>
              <a:gd name="connsiteY240" fmla="*/ 791480 h 1776768"/>
              <a:gd name="connsiteX241" fmla="*/ 371456 w 692573"/>
              <a:gd name="connsiteY241" fmla="*/ 783628 h 1776768"/>
              <a:gd name="connsiteX242" fmla="*/ 371841 w 692573"/>
              <a:gd name="connsiteY242" fmla="*/ 782551 h 1776768"/>
              <a:gd name="connsiteX243" fmla="*/ 375227 w 692573"/>
              <a:gd name="connsiteY243" fmla="*/ 776932 h 1776768"/>
              <a:gd name="connsiteX244" fmla="*/ 377613 w 692573"/>
              <a:gd name="connsiteY244" fmla="*/ 775547 h 1776768"/>
              <a:gd name="connsiteX245" fmla="*/ 379845 w 692573"/>
              <a:gd name="connsiteY245" fmla="*/ 775547 h 1776768"/>
              <a:gd name="connsiteX246" fmla="*/ 381539 w 692573"/>
              <a:gd name="connsiteY246" fmla="*/ 776086 h 1776768"/>
              <a:gd name="connsiteX247" fmla="*/ 382155 w 692573"/>
              <a:gd name="connsiteY247" fmla="*/ 776547 h 1776768"/>
              <a:gd name="connsiteX248" fmla="*/ 382385 w 692573"/>
              <a:gd name="connsiteY248" fmla="*/ 775316 h 1776768"/>
              <a:gd name="connsiteX249" fmla="*/ 374919 w 692573"/>
              <a:gd name="connsiteY249" fmla="*/ 774315 h 1776768"/>
              <a:gd name="connsiteX250" fmla="*/ 370994 w 692573"/>
              <a:gd name="connsiteY250" fmla="*/ 773084 h 1776768"/>
              <a:gd name="connsiteX251" fmla="*/ 369455 w 692573"/>
              <a:gd name="connsiteY251" fmla="*/ 771775 h 1776768"/>
              <a:gd name="connsiteX252" fmla="*/ 367222 w 692573"/>
              <a:gd name="connsiteY252" fmla="*/ 767850 h 1776768"/>
              <a:gd name="connsiteX253" fmla="*/ 366838 w 692573"/>
              <a:gd name="connsiteY253" fmla="*/ 766464 h 1776768"/>
              <a:gd name="connsiteX254" fmla="*/ 366838 w 692573"/>
              <a:gd name="connsiteY254" fmla="*/ 764232 h 1776768"/>
              <a:gd name="connsiteX255" fmla="*/ 366838 w 692573"/>
              <a:gd name="connsiteY255" fmla="*/ 764232 h 1776768"/>
              <a:gd name="connsiteX256" fmla="*/ 366684 w 692573"/>
              <a:gd name="connsiteY256" fmla="*/ 764386 h 1776768"/>
              <a:gd name="connsiteX257" fmla="*/ 364221 w 692573"/>
              <a:gd name="connsiteY257" fmla="*/ 765310 h 1776768"/>
              <a:gd name="connsiteX258" fmla="*/ 359756 w 692573"/>
              <a:gd name="connsiteY258" fmla="*/ 764771 h 1776768"/>
              <a:gd name="connsiteX259" fmla="*/ 358448 w 692573"/>
              <a:gd name="connsiteY259" fmla="*/ 764232 h 1776768"/>
              <a:gd name="connsiteX260" fmla="*/ 356216 w 692573"/>
              <a:gd name="connsiteY260" fmla="*/ 762539 h 1776768"/>
              <a:gd name="connsiteX261" fmla="*/ 355292 w 692573"/>
              <a:gd name="connsiteY261" fmla="*/ 761307 h 1776768"/>
              <a:gd name="connsiteX262" fmla="*/ 354138 w 692573"/>
              <a:gd name="connsiteY262" fmla="*/ 758459 h 1776768"/>
              <a:gd name="connsiteX263" fmla="*/ 353907 w 692573"/>
              <a:gd name="connsiteY263" fmla="*/ 757382 h 1776768"/>
              <a:gd name="connsiteX264" fmla="*/ 353907 w 692573"/>
              <a:gd name="connsiteY264" fmla="*/ 753995 h 1776768"/>
              <a:gd name="connsiteX265" fmla="*/ 353522 w 692573"/>
              <a:gd name="connsiteY265" fmla="*/ 753072 h 1776768"/>
              <a:gd name="connsiteX266" fmla="*/ 352213 w 692573"/>
              <a:gd name="connsiteY266" fmla="*/ 752841 h 1776768"/>
              <a:gd name="connsiteX267" fmla="*/ 345748 w 692573"/>
              <a:gd name="connsiteY267" fmla="*/ 752302 h 1776768"/>
              <a:gd name="connsiteX268" fmla="*/ 343362 w 692573"/>
              <a:gd name="connsiteY268" fmla="*/ 750532 h 1776768"/>
              <a:gd name="connsiteX269" fmla="*/ 343824 w 692573"/>
              <a:gd name="connsiteY269" fmla="*/ 747607 h 1776768"/>
              <a:gd name="connsiteX270" fmla="*/ 350828 w 692573"/>
              <a:gd name="connsiteY270" fmla="*/ 739063 h 1776768"/>
              <a:gd name="connsiteX271" fmla="*/ 350289 w 692573"/>
              <a:gd name="connsiteY271" fmla="*/ 737139 h 1776768"/>
              <a:gd name="connsiteX272" fmla="*/ 345517 w 692573"/>
              <a:gd name="connsiteY272" fmla="*/ 733752 h 1776768"/>
              <a:gd name="connsiteX273" fmla="*/ 344439 w 692573"/>
              <a:gd name="connsiteY273" fmla="*/ 732136 h 1776768"/>
              <a:gd name="connsiteX274" fmla="*/ 343285 w 692573"/>
              <a:gd name="connsiteY274" fmla="*/ 727672 h 1776768"/>
              <a:gd name="connsiteX275" fmla="*/ 343208 w 692573"/>
              <a:gd name="connsiteY275" fmla="*/ 726979 h 1776768"/>
              <a:gd name="connsiteX276" fmla="*/ 343208 w 692573"/>
              <a:gd name="connsiteY276" fmla="*/ 713355 h 1776768"/>
              <a:gd name="connsiteX277" fmla="*/ 342207 w 692573"/>
              <a:gd name="connsiteY277" fmla="*/ 710430 h 1776768"/>
              <a:gd name="connsiteX278" fmla="*/ 342361 w 692573"/>
              <a:gd name="connsiteY278" fmla="*/ 708275 h 1776768"/>
              <a:gd name="connsiteX279" fmla="*/ 343978 w 692573"/>
              <a:gd name="connsiteY279" fmla="*/ 706890 h 1776768"/>
              <a:gd name="connsiteX280" fmla="*/ 360834 w 692573"/>
              <a:gd name="connsiteY280" fmla="*/ 701271 h 1776768"/>
              <a:gd name="connsiteX281" fmla="*/ 361450 w 692573"/>
              <a:gd name="connsiteY281" fmla="*/ 701117 h 1776768"/>
              <a:gd name="connsiteX282" fmla="*/ 365914 w 692573"/>
              <a:gd name="connsiteY282" fmla="*/ 700655 h 1776768"/>
              <a:gd name="connsiteX283" fmla="*/ 377152 w 692573"/>
              <a:gd name="connsiteY283" fmla="*/ 693651 h 1776768"/>
              <a:gd name="connsiteX284" fmla="*/ 378922 w 692573"/>
              <a:gd name="connsiteY284" fmla="*/ 693266 h 1776768"/>
              <a:gd name="connsiteX285" fmla="*/ 396086 w 692573"/>
              <a:gd name="connsiteY285" fmla="*/ 694882 h 1776768"/>
              <a:gd name="connsiteX286" fmla="*/ 398164 w 692573"/>
              <a:gd name="connsiteY286" fmla="*/ 693882 h 1776768"/>
              <a:gd name="connsiteX287" fmla="*/ 399473 w 692573"/>
              <a:gd name="connsiteY287" fmla="*/ 692188 h 1776768"/>
              <a:gd name="connsiteX288" fmla="*/ 404245 w 692573"/>
              <a:gd name="connsiteY288" fmla="*/ 687416 h 1776768"/>
              <a:gd name="connsiteX289" fmla="*/ 407016 w 692573"/>
              <a:gd name="connsiteY289" fmla="*/ 683645 h 1776768"/>
              <a:gd name="connsiteX290" fmla="*/ 408401 w 692573"/>
              <a:gd name="connsiteY290" fmla="*/ 679027 h 1776768"/>
              <a:gd name="connsiteX291" fmla="*/ 406785 w 692573"/>
              <a:gd name="connsiteY291" fmla="*/ 665557 h 1776768"/>
              <a:gd name="connsiteX292" fmla="*/ 405169 w 692573"/>
              <a:gd name="connsiteY292" fmla="*/ 659784 h 1776768"/>
              <a:gd name="connsiteX293" fmla="*/ 403475 w 692573"/>
              <a:gd name="connsiteY293" fmla="*/ 656552 h 1776768"/>
              <a:gd name="connsiteX294" fmla="*/ 399627 w 692573"/>
              <a:gd name="connsiteY294" fmla="*/ 654166 h 1776768"/>
              <a:gd name="connsiteX295" fmla="*/ 399165 w 692573"/>
              <a:gd name="connsiteY295" fmla="*/ 653781 h 1776768"/>
              <a:gd name="connsiteX296" fmla="*/ 398010 w 692573"/>
              <a:gd name="connsiteY296" fmla="*/ 652626 h 1776768"/>
              <a:gd name="connsiteX297" fmla="*/ 397395 w 692573"/>
              <a:gd name="connsiteY297" fmla="*/ 651779 h 1776768"/>
              <a:gd name="connsiteX298" fmla="*/ 394008 w 692573"/>
              <a:gd name="connsiteY298" fmla="*/ 643929 h 1776768"/>
              <a:gd name="connsiteX299" fmla="*/ 393931 w 692573"/>
              <a:gd name="connsiteY299" fmla="*/ 642004 h 1776768"/>
              <a:gd name="connsiteX300" fmla="*/ 395624 w 692573"/>
              <a:gd name="connsiteY300" fmla="*/ 636385 h 1776768"/>
              <a:gd name="connsiteX301" fmla="*/ 396856 w 692573"/>
              <a:gd name="connsiteY301" fmla="*/ 634769 h 1776768"/>
              <a:gd name="connsiteX302" fmla="*/ 402475 w 692573"/>
              <a:gd name="connsiteY302" fmla="*/ 631382 h 1776768"/>
              <a:gd name="connsiteX303" fmla="*/ 410248 w 692573"/>
              <a:gd name="connsiteY303" fmla="*/ 628381 h 1776768"/>
              <a:gd name="connsiteX304" fmla="*/ 410864 w 692573"/>
              <a:gd name="connsiteY304" fmla="*/ 628227 h 1776768"/>
              <a:gd name="connsiteX305" fmla="*/ 422102 w 692573"/>
              <a:gd name="connsiteY305" fmla="*/ 626533 h 1776768"/>
              <a:gd name="connsiteX306" fmla="*/ 446424 w 692573"/>
              <a:gd name="connsiteY306" fmla="*/ 624301 h 1776768"/>
              <a:gd name="connsiteX307" fmla="*/ 454583 w 692573"/>
              <a:gd name="connsiteY307" fmla="*/ 624301 h 1776768"/>
              <a:gd name="connsiteX308" fmla="*/ 455276 w 692573"/>
              <a:gd name="connsiteY308" fmla="*/ 624378 h 1776768"/>
              <a:gd name="connsiteX309" fmla="*/ 486218 w 692573"/>
              <a:gd name="connsiteY309" fmla="*/ 632229 h 1776768"/>
              <a:gd name="connsiteX310" fmla="*/ 493145 w 692573"/>
              <a:gd name="connsiteY310" fmla="*/ 634538 h 1776768"/>
              <a:gd name="connsiteX311" fmla="*/ 498148 w 692573"/>
              <a:gd name="connsiteY311" fmla="*/ 637232 h 1776768"/>
              <a:gd name="connsiteX312" fmla="*/ 504844 w 692573"/>
              <a:gd name="connsiteY312" fmla="*/ 637617 h 1776768"/>
              <a:gd name="connsiteX313" fmla="*/ 517698 w 692573"/>
              <a:gd name="connsiteY313" fmla="*/ 615450 h 1776768"/>
              <a:gd name="connsiteX314" fmla="*/ 518776 w 692573"/>
              <a:gd name="connsiteY314" fmla="*/ 608599 h 1776768"/>
              <a:gd name="connsiteX315" fmla="*/ 517621 w 692573"/>
              <a:gd name="connsiteY315" fmla="*/ 566805 h 1776768"/>
              <a:gd name="connsiteX316" fmla="*/ 510001 w 692573"/>
              <a:gd name="connsiteY316" fmla="*/ 543945 h 1776768"/>
              <a:gd name="connsiteX317" fmla="*/ 505383 w 692573"/>
              <a:gd name="connsiteY317" fmla="*/ 537249 h 1776768"/>
              <a:gd name="connsiteX318" fmla="*/ 489373 w 692573"/>
              <a:gd name="connsiteY318" fmla="*/ 523394 h 1776768"/>
              <a:gd name="connsiteX319" fmla="*/ 485371 w 692573"/>
              <a:gd name="connsiteY319" fmla="*/ 520392 h 1776768"/>
              <a:gd name="connsiteX320" fmla="*/ 480753 w 692573"/>
              <a:gd name="connsiteY320" fmla="*/ 518853 h 1776768"/>
              <a:gd name="connsiteX321" fmla="*/ 468361 w 692573"/>
              <a:gd name="connsiteY321" fmla="*/ 517314 h 1776768"/>
              <a:gd name="connsiteX322" fmla="*/ 467283 w 692573"/>
              <a:gd name="connsiteY322" fmla="*/ 516929 h 1776768"/>
              <a:gd name="connsiteX323" fmla="*/ 457123 w 692573"/>
              <a:gd name="connsiteY323" fmla="*/ 510771 h 1776768"/>
              <a:gd name="connsiteX324" fmla="*/ 449426 w 692573"/>
              <a:gd name="connsiteY324" fmla="*/ 504306 h 1776768"/>
              <a:gd name="connsiteX325" fmla="*/ 418715 w 692573"/>
              <a:gd name="connsiteY325" fmla="*/ 466206 h 1776768"/>
              <a:gd name="connsiteX326" fmla="*/ 379691 w 692573"/>
              <a:gd name="connsiteY326" fmla="*/ 423795 h 1776768"/>
              <a:gd name="connsiteX327" fmla="*/ 340591 w 692573"/>
              <a:gd name="connsiteY327" fmla="*/ 395855 h 1776768"/>
              <a:gd name="connsiteX328" fmla="*/ 291946 w 692573"/>
              <a:gd name="connsiteY328" fmla="*/ 351213 h 1776768"/>
              <a:gd name="connsiteX329" fmla="*/ 287790 w 692573"/>
              <a:gd name="connsiteY329" fmla="*/ 346518 h 1776768"/>
              <a:gd name="connsiteX330" fmla="*/ 287405 w 692573"/>
              <a:gd name="connsiteY330" fmla="*/ 345902 h 1776768"/>
              <a:gd name="connsiteX331" fmla="*/ 284557 w 692573"/>
              <a:gd name="connsiteY331" fmla="*/ 340283 h 1776768"/>
              <a:gd name="connsiteX332" fmla="*/ 285327 w 692573"/>
              <a:gd name="connsiteY332" fmla="*/ 336819 h 1776768"/>
              <a:gd name="connsiteX333" fmla="*/ 288175 w 692573"/>
              <a:gd name="connsiteY333" fmla="*/ 334587 h 1776768"/>
              <a:gd name="connsiteX334" fmla="*/ 288482 w 692573"/>
              <a:gd name="connsiteY334" fmla="*/ 334356 h 1776768"/>
              <a:gd name="connsiteX335" fmla="*/ 286558 w 692573"/>
              <a:gd name="connsiteY335" fmla="*/ 331662 h 1776768"/>
              <a:gd name="connsiteX336" fmla="*/ 286558 w 692573"/>
              <a:gd name="connsiteY336" fmla="*/ 315884 h 1776768"/>
              <a:gd name="connsiteX337" fmla="*/ 287559 w 692573"/>
              <a:gd name="connsiteY337" fmla="*/ 313729 h 1776768"/>
              <a:gd name="connsiteX338" fmla="*/ 289868 w 692573"/>
              <a:gd name="connsiteY338" fmla="*/ 313113 h 1776768"/>
              <a:gd name="connsiteX339" fmla="*/ 298873 w 692573"/>
              <a:gd name="connsiteY339" fmla="*/ 314652 h 1776768"/>
              <a:gd name="connsiteX340" fmla="*/ 306416 w 692573"/>
              <a:gd name="connsiteY340" fmla="*/ 309649 h 1776768"/>
              <a:gd name="connsiteX341" fmla="*/ 313882 w 692573"/>
              <a:gd name="connsiteY341" fmla="*/ 302106 h 1776768"/>
              <a:gd name="connsiteX342" fmla="*/ 319578 w 692573"/>
              <a:gd name="connsiteY342" fmla="*/ 298027 h 1776768"/>
              <a:gd name="connsiteX343" fmla="*/ 323888 w 692573"/>
              <a:gd name="connsiteY343" fmla="*/ 293255 h 1776768"/>
              <a:gd name="connsiteX344" fmla="*/ 331047 w 692573"/>
              <a:gd name="connsiteY344" fmla="*/ 255232 h 1776768"/>
              <a:gd name="connsiteX345" fmla="*/ 333433 w 692573"/>
              <a:gd name="connsiteY345" fmla="*/ 249074 h 1776768"/>
              <a:gd name="connsiteX346" fmla="*/ 333741 w 692573"/>
              <a:gd name="connsiteY346" fmla="*/ 248458 h 1776768"/>
              <a:gd name="connsiteX347" fmla="*/ 336589 w 692573"/>
              <a:gd name="connsiteY347" fmla="*/ 244533 h 1776768"/>
              <a:gd name="connsiteX348" fmla="*/ 337435 w 692573"/>
              <a:gd name="connsiteY348" fmla="*/ 243763 h 1776768"/>
              <a:gd name="connsiteX349" fmla="*/ 343670 w 692573"/>
              <a:gd name="connsiteY349" fmla="*/ 239915 h 1776768"/>
              <a:gd name="connsiteX350" fmla="*/ 344593 w 692573"/>
              <a:gd name="connsiteY350" fmla="*/ 233911 h 1776768"/>
              <a:gd name="connsiteX351" fmla="*/ 345055 w 692573"/>
              <a:gd name="connsiteY351" fmla="*/ 232679 h 1776768"/>
              <a:gd name="connsiteX352" fmla="*/ 347595 w 692573"/>
              <a:gd name="connsiteY352" fmla="*/ 229139 h 1776768"/>
              <a:gd name="connsiteX353" fmla="*/ 349596 w 692573"/>
              <a:gd name="connsiteY353" fmla="*/ 222211 h 1776768"/>
              <a:gd name="connsiteX354" fmla="*/ 346825 w 692573"/>
              <a:gd name="connsiteY354" fmla="*/ 191193 h 1776768"/>
              <a:gd name="connsiteX355" fmla="*/ 345209 w 692573"/>
              <a:gd name="connsiteY355" fmla="*/ 184265 h 1776768"/>
              <a:gd name="connsiteX356" fmla="*/ 342592 w 692573"/>
              <a:gd name="connsiteY356" fmla="*/ 178570 h 1776768"/>
              <a:gd name="connsiteX357" fmla="*/ 338051 w 692573"/>
              <a:gd name="connsiteY357" fmla="*/ 159943 h 1776768"/>
              <a:gd name="connsiteX358" fmla="*/ 328276 w 692573"/>
              <a:gd name="connsiteY358" fmla="*/ 159943 h 1776768"/>
              <a:gd name="connsiteX359" fmla="*/ 327660 w 692573"/>
              <a:gd name="connsiteY359" fmla="*/ 159866 h 1776768"/>
              <a:gd name="connsiteX360" fmla="*/ 322580 w 692573"/>
              <a:gd name="connsiteY360" fmla="*/ 158711 h 1776768"/>
              <a:gd name="connsiteX361" fmla="*/ 321502 w 692573"/>
              <a:gd name="connsiteY361" fmla="*/ 158250 h 1776768"/>
              <a:gd name="connsiteX362" fmla="*/ 313036 w 692573"/>
              <a:gd name="connsiteY362" fmla="*/ 152092 h 1776768"/>
              <a:gd name="connsiteX363" fmla="*/ 312266 w 692573"/>
              <a:gd name="connsiteY363" fmla="*/ 151245 h 1776768"/>
              <a:gd name="connsiteX364" fmla="*/ 281863 w 692573"/>
              <a:gd name="connsiteY364" fmla="*/ 100599 h 1776768"/>
              <a:gd name="connsiteX365" fmla="*/ 278245 w 692573"/>
              <a:gd name="connsiteY365" fmla="*/ 96520 h 1776768"/>
              <a:gd name="connsiteX366" fmla="*/ 273319 w 692573"/>
              <a:gd name="connsiteY366" fmla="*/ 92672 h 1776768"/>
              <a:gd name="connsiteX367" fmla="*/ 254616 w 692573"/>
              <a:gd name="connsiteY367" fmla="*/ 85513 h 1776768"/>
              <a:gd name="connsiteX368" fmla="*/ 254000 w 692573"/>
              <a:gd name="connsiteY368" fmla="*/ 85206 h 1776768"/>
              <a:gd name="connsiteX369" fmla="*/ 229216 w 692573"/>
              <a:gd name="connsiteY369" fmla="*/ 68349 h 1776768"/>
              <a:gd name="connsiteX370" fmla="*/ 228138 w 692573"/>
              <a:gd name="connsiteY370" fmla="*/ 66887 h 1776768"/>
              <a:gd name="connsiteX371" fmla="*/ 225290 w 692573"/>
              <a:gd name="connsiteY371" fmla="*/ 58420 h 1776768"/>
              <a:gd name="connsiteX372" fmla="*/ 221827 w 692573"/>
              <a:gd name="connsiteY372" fmla="*/ 43565 h 1776768"/>
              <a:gd name="connsiteX373" fmla="*/ 219133 w 692573"/>
              <a:gd name="connsiteY373" fmla="*/ 36638 h 1776768"/>
              <a:gd name="connsiteX374" fmla="*/ 215977 w 692573"/>
              <a:gd name="connsiteY374" fmla="*/ 31481 h 1776768"/>
              <a:gd name="connsiteX375" fmla="*/ 212975 w 692573"/>
              <a:gd name="connsiteY375" fmla="*/ 27478 h 1776768"/>
              <a:gd name="connsiteX376" fmla="*/ 208126 w 692573"/>
              <a:gd name="connsiteY376" fmla="*/ 23168 h 1776768"/>
              <a:gd name="connsiteX377" fmla="*/ 207587 w 692573"/>
              <a:gd name="connsiteY377" fmla="*/ 22552 h 1776768"/>
              <a:gd name="connsiteX378" fmla="*/ 203123 w 692573"/>
              <a:gd name="connsiteY378" fmla="*/ 15240 h 1776768"/>
              <a:gd name="connsiteX379" fmla="*/ 202815 w 692573"/>
              <a:gd name="connsiteY379" fmla="*/ 14393 h 1776768"/>
              <a:gd name="connsiteX380" fmla="*/ 199736 w 692573"/>
              <a:gd name="connsiteY380" fmla="*/ 1539 h 1776768"/>
              <a:gd name="connsiteX381" fmla="*/ 196888 w 692573"/>
              <a:gd name="connsiteY381" fmla="*/ 0 h 1776768"/>
              <a:gd name="connsiteX382" fmla="*/ 196504 w 692573"/>
              <a:gd name="connsiteY382" fmla="*/ 616 h 1776768"/>
              <a:gd name="connsiteX383" fmla="*/ 195965 w 692573"/>
              <a:gd name="connsiteY383" fmla="*/ 6619 h 1776768"/>
              <a:gd name="connsiteX384" fmla="*/ 194810 w 692573"/>
              <a:gd name="connsiteY384" fmla="*/ 8698 h 1776768"/>
              <a:gd name="connsiteX385" fmla="*/ 190885 w 692573"/>
              <a:gd name="connsiteY385" fmla="*/ 11545 h 1776768"/>
              <a:gd name="connsiteX386" fmla="*/ 189499 w 692573"/>
              <a:gd name="connsiteY386" fmla="*/ 12084 h 1776768"/>
              <a:gd name="connsiteX387" fmla="*/ 183342 w 692573"/>
              <a:gd name="connsiteY387" fmla="*/ 12623 h 1776768"/>
              <a:gd name="connsiteX388" fmla="*/ 178031 w 692573"/>
              <a:gd name="connsiteY388" fmla="*/ 14085 h 1776768"/>
              <a:gd name="connsiteX389" fmla="*/ 173182 w 692573"/>
              <a:gd name="connsiteY389" fmla="*/ 17164 h 1776768"/>
              <a:gd name="connsiteX390" fmla="*/ 173028 w 692573"/>
              <a:gd name="connsiteY390" fmla="*/ 17780 h 1776768"/>
              <a:gd name="connsiteX391" fmla="*/ 174721 w 692573"/>
              <a:gd name="connsiteY391" fmla="*/ 20782 h 1776768"/>
              <a:gd name="connsiteX392" fmla="*/ 175106 w 692573"/>
              <a:gd name="connsiteY392" fmla="*/ 22167 h 1776768"/>
              <a:gd name="connsiteX393" fmla="*/ 175106 w 692573"/>
              <a:gd name="connsiteY393" fmla="*/ 28941 h 1776768"/>
              <a:gd name="connsiteX394" fmla="*/ 174875 w 692573"/>
              <a:gd name="connsiteY394" fmla="*/ 30172 h 1776768"/>
              <a:gd name="connsiteX395" fmla="*/ 170411 w 692573"/>
              <a:gd name="connsiteY395" fmla="*/ 39716 h 1776768"/>
              <a:gd name="connsiteX396" fmla="*/ 169949 w 692573"/>
              <a:gd name="connsiteY396" fmla="*/ 40409 h 1776768"/>
              <a:gd name="connsiteX397" fmla="*/ 155787 w 692573"/>
              <a:gd name="connsiteY397" fmla="*/ 55649 h 1776768"/>
              <a:gd name="connsiteX398" fmla="*/ 152708 w 692573"/>
              <a:gd name="connsiteY398" fmla="*/ 65886 h 1776768"/>
              <a:gd name="connsiteX399" fmla="*/ 152708 w 692573"/>
              <a:gd name="connsiteY399" fmla="*/ 72967 h 1776768"/>
              <a:gd name="connsiteX400" fmla="*/ 154016 w 692573"/>
              <a:gd name="connsiteY400" fmla="*/ 73814 h 1776768"/>
              <a:gd name="connsiteX401" fmla="*/ 164869 w 692573"/>
              <a:gd name="connsiteY401" fmla="*/ 72813 h 1776768"/>
              <a:gd name="connsiteX402" fmla="*/ 166101 w 692573"/>
              <a:gd name="connsiteY402" fmla="*/ 72967 h 1776768"/>
              <a:gd name="connsiteX403" fmla="*/ 172258 w 692573"/>
              <a:gd name="connsiteY403" fmla="*/ 75199 h 1776768"/>
              <a:gd name="connsiteX404" fmla="*/ 173105 w 692573"/>
              <a:gd name="connsiteY404" fmla="*/ 75738 h 1776768"/>
              <a:gd name="connsiteX405" fmla="*/ 177030 w 692573"/>
              <a:gd name="connsiteY405" fmla="*/ 79125 h 1776768"/>
              <a:gd name="connsiteX406" fmla="*/ 177646 w 692573"/>
              <a:gd name="connsiteY406" fmla="*/ 79818 h 1776768"/>
              <a:gd name="connsiteX407" fmla="*/ 183804 w 692573"/>
              <a:gd name="connsiteY407" fmla="*/ 90516 h 1776768"/>
              <a:gd name="connsiteX408" fmla="*/ 189576 w 692573"/>
              <a:gd name="connsiteY408" fmla="*/ 103755 h 1776768"/>
              <a:gd name="connsiteX409" fmla="*/ 189807 w 692573"/>
              <a:gd name="connsiteY409" fmla="*/ 104602 h 1776768"/>
              <a:gd name="connsiteX410" fmla="*/ 192655 w 692573"/>
              <a:gd name="connsiteY410" fmla="*/ 131003 h 1776768"/>
              <a:gd name="connsiteX411" fmla="*/ 195811 w 692573"/>
              <a:gd name="connsiteY411" fmla="*/ 143625 h 1776768"/>
              <a:gd name="connsiteX412" fmla="*/ 199505 w 692573"/>
              <a:gd name="connsiteY412" fmla="*/ 149244 h 1776768"/>
              <a:gd name="connsiteX413" fmla="*/ 202815 w 692573"/>
              <a:gd name="connsiteY413" fmla="*/ 150476 h 1776768"/>
              <a:gd name="connsiteX414" fmla="*/ 207510 w 692573"/>
              <a:gd name="connsiteY414" fmla="*/ 151015 h 1776768"/>
              <a:gd name="connsiteX415" fmla="*/ 208049 w 692573"/>
              <a:gd name="connsiteY415" fmla="*/ 151169 h 1776768"/>
              <a:gd name="connsiteX416" fmla="*/ 213129 w 692573"/>
              <a:gd name="connsiteY416" fmla="*/ 152862 h 1776768"/>
              <a:gd name="connsiteX417" fmla="*/ 214515 w 692573"/>
              <a:gd name="connsiteY417" fmla="*/ 153863 h 1776768"/>
              <a:gd name="connsiteX418" fmla="*/ 217362 w 692573"/>
              <a:gd name="connsiteY418" fmla="*/ 157788 h 1776768"/>
              <a:gd name="connsiteX419" fmla="*/ 225521 w 692573"/>
              <a:gd name="connsiteY419" fmla="*/ 175722 h 1776768"/>
              <a:gd name="connsiteX420" fmla="*/ 238760 w 692573"/>
              <a:gd name="connsiteY420" fmla="*/ 194964 h 1776768"/>
              <a:gd name="connsiteX421" fmla="*/ 250152 w 692573"/>
              <a:gd name="connsiteY421" fmla="*/ 216593 h 1776768"/>
              <a:gd name="connsiteX422" fmla="*/ 250382 w 692573"/>
              <a:gd name="connsiteY422" fmla="*/ 217209 h 1776768"/>
              <a:gd name="connsiteX423" fmla="*/ 258233 w 692573"/>
              <a:gd name="connsiteY423" fmla="*/ 246996 h 1776768"/>
              <a:gd name="connsiteX424" fmla="*/ 258849 w 692573"/>
              <a:gd name="connsiteY424" fmla="*/ 255924 h 1776768"/>
              <a:gd name="connsiteX425" fmla="*/ 261235 w 692573"/>
              <a:gd name="connsiteY425" fmla="*/ 260620 h 1776768"/>
              <a:gd name="connsiteX426" fmla="*/ 264314 w 692573"/>
              <a:gd name="connsiteY426" fmla="*/ 263698 h 1776768"/>
              <a:gd name="connsiteX427" fmla="*/ 267932 w 692573"/>
              <a:gd name="connsiteY427" fmla="*/ 266238 h 1776768"/>
              <a:gd name="connsiteX428" fmla="*/ 272242 w 692573"/>
              <a:gd name="connsiteY428" fmla="*/ 270472 h 1776768"/>
              <a:gd name="connsiteX429" fmla="*/ 272781 w 692573"/>
              <a:gd name="connsiteY429" fmla="*/ 271318 h 1776768"/>
              <a:gd name="connsiteX430" fmla="*/ 275629 w 692573"/>
              <a:gd name="connsiteY430" fmla="*/ 277476 h 1776768"/>
              <a:gd name="connsiteX431" fmla="*/ 274782 w 692573"/>
              <a:gd name="connsiteY431" fmla="*/ 280863 h 1776768"/>
              <a:gd name="connsiteX432" fmla="*/ 272550 w 692573"/>
              <a:gd name="connsiteY432" fmla="*/ 282556 h 1776768"/>
              <a:gd name="connsiteX433" fmla="*/ 270856 w 692573"/>
              <a:gd name="connsiteY433" fmla="*/ 283095 h 1776768"/>
              <a:gd name="connsiteX434" fmla="*/ 256771 w 692573"/>
              <a:gd name="connsiteY434" fmla="*/ 283095 h 1776768"/>
              <a:gd name="connsiteX435" fmla="*/ 246072 w 692573"/>
              <a:gd name="connsiteY435" fmla="*/ 285327 h 1776768"/>
              <a:gd name="connsiteX436" fmla="*/ 233988 w 692573"/>
              <a:gd name="connsiteY436" fmla="*/ 289175 h 1776768"/>
              <a:gd name="connsiteX437" fmla="*/ 223058 w 692573"/>
              <a:gd name="connsiteY437" fmla="*/ 294948 h 1776768"/>
              <a:gd name="connsiteX438" fmla="*/ 215823 w 692573"/>
              <a:gd name="connsiteY438" fmla="*/ 302722 h 1776768"/>
              <a:gd name="connsiteX439" fmla="*/ 206433 w 692573"/>
              <a:gd name="connsiteY439" fmla="*/ 323658 h 1776768"/>
              <a:gd name="connsiteX440" fmla="*/ 206125 w 692573"/>
              <a:gd name="connsiteY440" fmla="*/ 324196 h 1776768"/>
              <a:gd name="connsiteX441" fmla="*/ 195195 w 692573"/>
              <a:gd name="connsiteY441" fmla="*/ 338359 h 1776768"/>
              <a:gd name="connsiteX442" fmla="*/ 194425 w 692573"/>
              <a:gd name="connsiteY442" fmla="*/ 341361 h 1776768"/>
              <a:gd name="connsiteX443" fmla="*/ 198890 w 692573"/>
              <a:gd name="connsiteY443" fmla="*/ 351290 h 1776768"/>
              <a:gd name="connsiteX444" fmla="*/ 205817 w 692573"/>
              <a:gd name="connsiteY444" fmla="*/ 358217 h 1776768"/>
              <a:gd name="connsiteX445" fmla="*/ 206433 w 692573"/>
              <a:gd name="connsiteY445" fmla="*/ 359141 h 1776768"/>
              <a:gd name="connsiteX446" fmla="*/ 209281 w 692573"/>
              <a:gd name="connsiteY446" fmla="*/ 365914 h 1776768"/>
              <a:gd name="connsiteX447" fmla="*/ 208588 w 692573"/>
              <a:gd name="connsiteY447" fmla="*/ 369070 h 1776768"/>
              <a:gd name="connsiteX448" fmla="*/ 197350 w 692573"/>
              <a:gd name="connsiteY448" fmla="*/ 379230 h 1776768"/>
              <a:gd name="connsiteX449" fmla="*/ 144395 w 692573"/>
              <a:gd name="connsiteY449" fmla="*/ 412558 h 1776768"/>
              <a:gd name="connsiteX450" fmla="*/ 127154 w 692573"/>
              <a:gd name="connsiteY450" fmla="*/ 429799 h 1776768"/>
              <a:gd name="connsiteX451" fmla="*/ 117379 w 692573"/>
              <a:gd name="connsiteY451" fmla="*/ 437881 h 1776768"/>
              <a:gd name="connsiteX452" fmla="*/ 115762 w 692573"/>
              <a:gd name="connsiteY452" fmla="*/ 438496 h 1776768"/>
              <a:gd name="connsiteX453" fmla="*/ 107296 w 692573"/>
              <a:gd name="connsiteY453" fmla="*/ 439035 h 1776768"/>
              <a:gd name="connsiteX454" fmla="*/ 105141 w 692573"/>
              <a:gd name="connsiteY454" fmla="*/ 438188 h 1776768"/>
              <a:gd name="connsiteX455" fmla="*/ 101215 w 692573"/>
              <a:gd name="connsiteY455" fmla="*/ 434263 h 1776768"/>
              <a:gd name="connsiteX456" fmla="*/ 100522 w 692573"/>
              <a:gd name="connsiteY456" fmla="*/ 433032 h 1776768"/>
              <a:gd name="connsiteX457" fmla="*/ 95519 w 692573"/>
              <a:gd name="connsiteY457" fmla="*/ 414251 h 1776768"/>
              <a:gd name="connsiteX458" fmla="*/ 92902 w 692573"/>
              <a:gd name="connsiteY458" fmla="*/ 409479 h 1776768"/>
              <a:gd name="connsiteX459" fmla="*/ 83512 w 692573"/>
              <a:gd name="connsiteY459" fmla="*/ 395932 h 1776768"/>
              <a:gd name="connsiteX460" fmla="*/ 80048 w 692573"/>
              <a:gd name="connsiteY460" fmla="*/ 395086 h 1776768"/>
              <a:gd name="connsiteX461" fmla="*/ 78124 w 692573"/>
              <a:gd name="connsiteY461" fmla="*/ 393392 h 1776768"/>
              <a:gd name="connsiteX462" fmla="*/ 76970 w 692573"/>
              <a:gd name="connsiteY462" fmla="*/ 390544 h 1776768"/>
              <a:gd name="connsiteX463" fmla="*/ 76970 w 692573"/>
              <a:gd name="connsiteY463" fmla="*/ 388389 h 1776768"/>
              <a:gd name="connsiteX464" fmla="*/ 78047 w 692573"/>
              <a:gd name="connsiteY464" fmla="*/ 385926 h 1776768"/>
              <a:gd name="connsiteX465" fmla="*/ 75815 w 692573"/>
              <a:gd name="connsiteY465" fmla="*/ 383001 h 1776768"/>
              <a:gd name="connsiteX466" fmla="*/ 57265 w 692573"/>
              <a:gd name="connsiteY466" fmla="*/ 367146 h 1776768"/>
              <a:gd name="connsiteX467" fmla="*/ 55033 w 692573"/>
              <a:gd name="connsiteY467" fmla="*/ 366145 h 1776768"/>
              <a:gd name="connsiteX468" fmla="*/ 48414 w 692573"/>
              <a:gd name="connsiteY468" fmla="*/ 369840 h 1776768"/>
              <a:gd name="connsiteX469" fmla="*/ 46490 w 692573"/>
              <a:gd name="connsiteY469" fmla="*/ 381616 h 1776768"/>
              <a:gd name="connsiteX470" fmla="*/ 48106 w 692573"/>
              <a:gd name="connsiteY470" fmla="*/ 397548 h 1776768"/>
              <a:gd name="connsiteX471" fmla="*/ 51416 w 692573"/>
              <a:gd name="connsiteY471" fmla="*/ 408863 h 1776768"/>
              <a:gd name="connsiteX472" fmla="*/ 59652 w 692573"/>
              <a:gd name="connsiteY472" fmla="*/ 425258 h 1776768"/>
              <a:gd name="connsiteX473" fmla="*/ 59959 w 692573"/>
              <a:gd name="connsiteY473" fmla="*/ 426181 h 1776768"/>
              <a:gd name="connsiteX474" fmla="*/ 61114 w 692573"/>
              <a:gd name="connsiteY474" fmla="*/ 434648 h 1776768"/>
              <a:gd name="connsiteX475" fmla="*/ 60960 w 692573"/>
              <a:gd name="connsiteY475" fmla="*/ 435956 h 1776768"/>
              <a:gd name="connsiteX476" fmla="*/ 57573 w 692573"/>
              <a:gd name="connsiteY476" fmla="*/ 445501 h 1776768"/>
              <a:gd name="connsiteX477" fmla="*/ 57111 w 692573"/>
              <a:gd name="connsiteY477" fmla="*/ 446270 h 1776768"/>
              <a:gd name="connsiteX478" fmla="*/ 51493 w 692573"/>
              <a:gd name="connsiteY478" fmla="*/ 453582 h 1776768"/>
              <a:gd name="connsiteX479" fmla="*/ 50569 w 692573"/>
              <a:gd name="connsiteY479" fmla="*/ 454352 h 1776768"/>
              <a:gd name="connsiteX480" fmla="*/ 43257 w 692573"/>
              <a:gd name="connsiteY480" fmla="*/ 458278 h 1776768"/>
              <a:gd name="connsiteX481" fmla="*/ 42487 w 692573"/>
              <a:gd name="connsiteY481" fmla="*/ 458586 h 1776768"/>
              <a:gd name="connsiteX482" fmla="*/ 34636 w 692573"/>
              <a:gd name="connsiteY482" fmla="*/ 460279 h 1776768"/>
              <a:gd name="connsiteX483" fmla="*/ 33328 w 692573"/>
              <a:gd name="connsiteY483" fmla="*/ 460279 h 1776768"/>
              <a:gd name="connsiteX484" fmla="*/ 26939 w 692573"/>
              <a:gd name="connsiteY484" fmla="*/ 458662 h 1776768"/>
              <a:gd name="connsiteX485" fmla="*/ 0 w 692573"/>
              <a:gd name="connsiteY485" fmla="*/ 545407 h 1776768"/>
              <a:gd name="connsiteX486" fmla="*/ 1462 w 692573"/>
              <a:gd name="connsiteY486" fmla="*/ 546408 h 1776768"/>
              <a:gd name="connsiteX487" fmla="*/ 7389 w 692573"/>
              <a:gd name="connsiteY487" fmla="*/ 554490 h 1776768"/>
              <a:gd name="connsiteX488" fmla="*/ 11161 w 692573"/>
              <a:gd name="connsiteY488" fmla="*/ 557338 h 1776768"/>
              <a:gd name="connsiteX489" fmla="*/ 15779 w 692573"/>
              <a:gd name="connsiteY489" fmla="*/ 558877 h 1776768"/>
              <a:gd name="connsiteX490" fmla="*/ 17626 w 692573"/>
              <a:gd name="connsiteY490" fmla="*/ 561032 h 1776768"/>
              <a:gd name="connsiteX491" fmla="*/ 17472 w 692573"/>
              <a:gd name="connsiteY491" fmla="*/ 562495 h 1776768"/>
              <a:gd name="connsiteX492" fmla="*/ 18473 w 692573"/>
              <a:gd name="connsiteY492" fmla="*/ 562802 h 1776768"/>
              <a:gd name="connsiteX493" fmla="*/ 20012 w 692573"/>
              <a:gd name="connsiteY493" fmla="*/ 564034 h 1776768"/>
              <a:gd name="connsiteX494" fmla="*/ 22860 w 692573"/>
              <a:gd name="connsiteY494" fmla="*/ 568498 h 1776768"/>
              <a:gd name="connsiteX495" fmla="*/ 24938 w 692573"/>
              <a:gd name="connsiteY495" fmla="*/ 573040 h 1776768"/>
              <a:gd name="connsiteX496" fmla="*/ 27555 w 692573"/>
              <a:gd name="connsiteY496" fmla="*/ 574502 h 1776768"/>
              <a:gd name="connsiteX497" fmla="*/ 33713 w 692573"/>
              <a:gd name="connsiteY497" fmla="*/ 575041 h 1776768"/>
              <a:gd name="connsiteX498" fmla="*/ 34867 w 692573"/>
              <a:gd name="connsiteY498" fmla="*/ 575426 h 1776768"/>
              <a:gd name="connsiteX499" fmla="*/ 38793 w 692573"/>
              <a:gd name="connsiteY499" fmla="*/ 577658 h 1776768"/>
              <a:gd name="connsiteX500" fmla="*/ 39485 w 692573"/>
              <a:gd name="connsiteY500" fmla="*/ 578196 h 1776768"/>
              <a:gd name="connsiteX501" fmla="*/ 66502 w 692573"/>
              <a:gd name="connsiteY501" fmla="*/ 607368 h 1776768"/>
              <a:gd name="connsiteX502" fmla="*/ 68965 w 692573"/>
              <a:gd name="connsiteY502" fmla="*/ 605983 h 1776768"/>
              <a:gd name="connsiteX503" fmla="*/ 71813 w 692573"/>
              <a:gd name="connsiteY503" fmla="*/ 605983 h 1776768"/>
              <a:gd name="connsiteX504" fmla="*/ 74276 w 692573"/>
              <a:gd name="connsiteY504" fmla="*/ 607522 h 1776768"/>
              <a:gd name="connsiteX505" fmla="*/ 86052 w 692573"/>
              <a:gd name="connsiteY505" fmla="*/ 629997 h 1776768"/>
              <a:gd name="connsiteX506" fmla="*/ 90747 w 692573"/>
              <a:gd name="connsiteY506" fmla="*/ 645083 h 1776768"/>
              <a:gd name="connsiteX507" fmla="*/ 90362 w 692573"/>
              <a:gd name="connsiteY507" fmla="*/ 647469 h 1776768"/>
              <a:gd name="connsiteX508" fmla="*/ 85898 w 692573"/>
              <a:gd name="connsiteY508" fmla="*/ 654242 h 1776768"/>
              <a:gd name="connsiteX509" fmla="*/ 84667 w 692573"/>
              <a:gd name="connsiteY509" fmla="*/ 655243 h 1776768"/>
              <a:gd name="connsiteX510" fmla="*/ 75738 w 692573"/>
              <a:gd name="connsiteY510" fmla="*/ 659245 h 1776768"/>
              <a:gd name="connsiteX511" fmla="*/ 72890 w 692573"/>
              <a:gd name="connsiteY511" fmla="*/ 668251 h 1776768"/>
              <a:gd name="connsiteX512" fmla="*/ 73891 w 692573"/>
              <a:gd name="connsiteY512" fmla="*/ 683799 h 1776768"/>
              <a:gd name="connsiteX513" fmla="*/ 74276 w 692573"/>
              <a:gd name="connsiteY513" fmla="*/ 683029 h 1776768"/>
              <a:gd name="connsiteX514" fmla="*/ 76123 w 692573"/>
              <a:gd name="connsiteY514" fmla="*/ 681567 h 1776768"/>
              <a:gd name="connsiteX515" fmla="*/ 80587 w 692573"/>
              <a:gd name="connsiteY515" fmla="*/ 680412 h 1776768"/>
              <a:gd name="connsiteX516" fmla="*/ 83050 w 692573"/>
              <a:gd name="connsiteY516" fmla="*/ 680951 h 1776768"/>
              <a:gd name="connsiteX517" fmla="*/ 85898 w 692573"/>
              <a:gd name="connsiteY517" fmla="*/ 683337 h 1776768"/>
              <a:gd name="connsiteX518" fmla="*/ 94827 w 692573"/>
              <a:gd name="connsiteY518" fmla="*/ 685415 h 1776768"/>
              <a:gd name="connsiteX519" fmla="*/ 95827 w 692573"/>
              <a:gd name="connsiteY519" fmla="*/ 685877 h 1776768"/>
              <a:gd name="connsiteX520" fmla="*/ 101446 w 692573"/>
              <a:gd name="connsiteY520" fmla="*/ 689802 h 1776768"/>
              <a:gd name="connsiteX521" fmla="*/ 112530 w 692573"/>
              <a:gd name="connsiteY521" fmla="*/ 700809 h 1776768"/>
              <a:gd name="connsiteX522" fmla="*/ 120611 w 692573"/>
              <a:gd name="connsiteY522" fmla="*/ 711200 h 1776768"/>
              <a:gd name="connsiteX523" fmla="*/ 120919 w 692573"/>
              <a:gd name="connsiteY523" fmla="*/ 711739 h 1776768"/>
              <a:gd name="connsiteX524" fmla="*/ 136082 w 692573"/>
              <a:gd name="connsiteY524" fmla="*/ 745452 h 1776768"/>
              <a:gd name="connsiteX525" fmla="*/ 136159 w 692573"/>
              <a:gd name="connsiteY525" fmla="*/ 747607 h 1776768"/>
              <a:gd name="connsiteX526" fmla="*/ 134620 w 692573"/>
              <a:gd name="connsiteY526" fmla="*/ 751763 h 1776768"/>
              <a:gd name="connsiteX527" fmla="*/ 134081 w 692573"/>
              <a:gd name="connsiteY527" fmla="*/ 755920 h 1776768"/>
              <a:gd name="connsiteX528" fmla="*/ 134081 w 692573"/>
              <a:gd name="connsiteY528" fmla="*/ 761846 h 1776768"/>
              <a:gd name="connsiteX529" fmla="*/ 137468 w 692573"/>
              <a:gd name="connsiteY529" fmla="*/ 760384 h 1776768"/>
              <a:gd name="connsiteX530" fmla="*/ 137622 w 692573"/>
              <a:gd name="connsiteY530" fmla="*/ 760307 h 1776768"/>
              <a:gd name="connsiteX531" fmla="*/ 136698 w 692573"/>
              <a:gd name="connsiteY531" fmla="*/ 758690 h 1776768"/>
              <a:gd name="connsiteX532" fmla="*/ 136852 w 692573"/>
              <a:gd name="connsiteY532" fmla="*/ 755688 h 1776768"/>
              <a:gd name="connsiteX533" fmla="*/ 141316 w 692573"/>
              <a:gd name="connsiteY533" fmla="*/ 749531 h 1776768"/>
              <a:gd name="connsiteX534" fmla="*/ 141855 w 692573"/>
              <a:gd name="connsiteY534" fmla="*/ 748992 h 1776768"/>
              <a:gd name="connsiteX535" fmla="*/ 149167 w 692573"/>
              <a:gd name="connsiteY535" fmla="*/ 743373 h 1776768"/>
              <a:gd name="connsiteX536" fmla="*/ 150168 w 692573"/>
              <a:gd name="connsiteY536" fmla="*/ 742912 h 1776768"/>
              <a:gd name="connsiteX537" fmla="*/ 159173 w 692573"/>
              <a:gd name="connsiteY537" fmla="*/ 740680 h 1776768"/>
              <a:gd name="connsiteX538" fmla="*/ 161251 w 692573"/>
              <a:gd name="connsiteY538" fmla="*/ 740987 h 1776768"/>
              <a:gd name="connsiteX539" fmla="*/ 174182 w 692573"/>
              <a:gd name="connsiteY539" fmla="*/ 748299 h 1776768"/>
              <a:gd name="connsiteX540" fmla="*/ 177030 w 692573"/>
              <a:gd name="connsiteY540" fmla="*/ 749223 h 1776768"/>
              <a:gd name="connsiteX541" fmla="*/ 177877 w 692573"/>
              <a:gd name="connsiteY541" fmla="*/ 749685 h 1776768"/>
              <a:gd name="connsiteX542" fmla="*/ 180725 w 692573"/>
              <a:gd name="connsiteY542" fmla="*/ 751917 h 1776768"/>
              <a:gd name="connsiteX543" fmla="*/ 181725 w 692573"/>
              <a:gd name="connsiteY543" fmla="*/ 753457 h 1776768"/>
              <a:gd name="connsiteX544" fmla="*/ 182880 w 692573"/>
              <a:gd name="connsiteY544" fmla="*/ 757921 h 1776768"/>
              <a:gd name="connsiteX545" fmla="*/ 182957 w 692573"/>
              <a:gd name="connsiteY545" fmla="*/ 758613 h 1776768"/>
              <a:gd name="connsiteX546" fmla="*/ 182957 w 692573"/>
              <a:gd name="connsiteY546" fmla="*/ 763693 h 1776768"/>
              <a:gd name="connsiteX547" fmla="*/ 182880 w 692573"/>
              <a:gd name="connsiteY547" fmla="*/ 764463 h 1776768"/>
              <a:gd name="connsiteX548" fmla="*/ 180725 w 692573"/>
              <a:gd name="connsiteY548" fmla="*/ 771929 h 1776768"/>
              <a:gd name="connsiteX549" fmla="*/ 180725 w 692573"/>
              <a:gd name="connsiteY549" fmla="*/ 774007 h 1776768"/>
              <a:gd name="connsiteX550" fmla="*/ 183496 w 692573"/>
              <a:gd name="connsiteY550" fmla="*/ 776009 h 1776768"/>
              <a:gd name="connsiteX551" fmla="*/ 184035 w 692573"/>
              <a:gd name="connsiteY551" fmla="*/ 776470 h 1776768"/>
              <a:gd name="connsiteX552" fmla="*/ 190808 w 692573"/>
              <a:gd name="connsiteY552" fmla="*/ 784321 h 1776768"/>
              <a:gd name="connsiteX553" fmla="*/ 203354 w 692573"/>
              <a:gd name="connsiteY553" fmla="*/ 794096 h 1776768"/>
              <a:gd name="connsiteX554" fmla="*/ 204201 w 692573"/>
              <a:gd name="connsiteY554" fmla="*/ 795174 h 1776768"/>
              <a:gd name="connsiteX555" fmla="*/ 207048 w 692573"/>
              <a:gd name="connsiteY555" fmla="*/ 801332 h 1776768"/>
              <a:gd name="connsiteX556" fmla="*/ 207279 w 692573"/>
              <a:gd name="connsiteY556" fmla="*/ 802332 h 1776768"/>
              <a:gd name="connsiteX557" fmla="*/ 207818 w 692573"/>
              <a:gd name="connsiteY557" fmla="*/ 810799 h 1776768"/>
              <a:gd name="connsiteX558" fmla="*/ 207741 w 692573"/>
              <a:gd name="connsiteY558" fmla="*/ 811569 h 1776768"/>
              <a:gd name="connsiteX559" fmla="*/ 206048 w 692573"/>
              <a:gd name="connsiteY559" fmla="*/ 820035 h 1776768"/>
              <a:gd name="connsiteX560" fmla="*/ 205509 w 692573"/>
              <a:gd name="connsiteY560" fmla="*/ 821267 h 1776768"/>
              <a:gd name="connsiteX561" fmla="*/ 201584 w 692573"/>
              <a:gd name="connsiteY561" fmla="*/ 826193 h 1776768"/>
              <a:gd name="connsiteX562" fmla="*/ 201045 w 692573"/>
              <a:gd name="connsiteY562" fmla="*/ 833197 h 1776768"/>
              <a:gd name="connsiteX563" fmla="*/ 199275 w 692573"/>
              <a:gd name="connsiteY563" fmla="*/ 839893 h 1776768"/>
              <a:gd name="connsiteX564" fmla="*/ 198967 w 692573"/>
              <a:gd name="connsiteY564" fmla="*/ 840586 h 1776768"/>
              <a:gd name="connsiteX565" fmla="*/ 193733 w 692573"/>
              <a:gd name="connsiteY565" fmla="*/ 849976 h 1776768"/>
              <a:gd name="connsiteX566" fmla="*/ 196888 w 692573"/>
              <a:gd name="connsiteY566" fmla="*/ 851978 h 1776768"/>
              <a:gd name="connsiteX567" fmla="*/ 197504 w 692573"/>
              <a:gd name="connsiteY567" fmla="*/ 852516 h 1776768"/>
              <a:gd name="connsiteX568" fmla="*/ 200891 w 692573"/>
              <a:gd name="connsiteY568" fmla="*/ 856442 h 1776768"/>
              <a:gd name="connsiteX569" fmla="*/ 201507 w 692573"/>
              <a:gd name="connsiteY569" fmla="*/ 857750 h 1776768"/>
              <a:gd name="connsiteX570" fmla="*/ 202661 w 692573"/>
              <a:gd name="connsiteY570" fmla="*/ 863369 h 1776768"/>
              <a:gd name="connsiteX571" fmla="*/ 202661 w 692573"/>
              <a:gd name="connsiteY571" fmla="*/ 864447 h 1776768"/>
              <a:gd name="connsiteX572" fmla="*/ 201507 w 692573"/>
              <a:gd name="connsiteY572" fmla="*/ 870066 h 1776768"/>
              <a:gd name="connsiteX573" fmla="*/ 199813 w 692573"/>
              <a:gd name="connsiteY573" fmla="*/ 872144 h 1776768"/>
              <a:gd name="connsiteX574" fmla="*/ 197119 w 692573"/>
              <a:gd name="connsiteY574" fmla="*/ 871836 h 1776768"/>
              <a:gd name="connsiteX575" fmla="*/ 193194 w 692573"/>
              <a:gd name="connsiteY575" fmla="*/ 868988 h 1776768"/>
              <a:gd name="connsiteX576" fmla="*/ 192347 w 692573"/>
              <a:gd name="connsiteY576" fmla="*/ 867987 h 1776768"/>
              <a:gd name="connsiteX577" fmla="*/ 192270 w 692573"/>
              <a:gd name="connsiteY577" fmla="*/ 867910 h 1776768"/>
              <a:gd name="connsiteX578" fmla="*/ 187190 w 692573"/>
              <a:gd name="connsiteY578" fmla="*/ 869527 h 1776768"/>
              <a:gd name="connsiteX579" fmla="*/ 187113 w 692573"/>
              <a:gd name="connsiteY579" fmla="*/ 870066 h 1776768"/>
              <a:gd name="connsiteX580" fmla="*/ 193194 w 692573"/>
              <a:gd name="connsiteY580" fmla="*/ 878686 h 1776768"/>
              <a:gd name="connsiteX581" fmla="*/ 193579 w 692573"/>
              <a:gd name="connsiteY581" fmla="*/ 879533 h 1776768"/>
              <a:gd name="connsiteX582" fmla="*/ 194733 w 692573"/>
              <a:gd name="connsiteY582" fmla="*/ 883458 h 1776768"/>
              <a:gd name="connsiteX583" fmla="*/ 195426 w 692573"/>
              <a:gd name="connsiteY583" fmla="*/ 889539 h 1776768"/>
              <a:gd name="connsiteX584" fmla="*/ 194887 w 692573"/>
              <a:gd name="connsiteY584" fmla="*/ 896774 h 1776768"/>
              <a:gd name="connsiteX585" fmla="*/ 193733 w 692573"/>
              <a:gd name="connsiteY585" fmla="*/ 904317 h 1776768"/>
              <a:gd name="connsiteX586" fmla="*/ 193579 w 692573"/>
              <a:gd name="connsiteY586" fmla="*/ 904933 h 1776768"/>
              <a:gd name="connsiteX587" fmla="*/ 187960 w 692573"/>
              <a:gd name="connsiteY587" fmla="*/ 919018 h 1776768"/>
              <a:gd name="connsiteX588" fmla="*/ 184419 w 692573"/>
              <a:gd name="connsiteY588" fmla="*/ 925484 h 1776768"/>
              <a:gd name="connsiteX589" fmla="*/ 183573 w 692573"/>
              <a:gd name="connsiteY589" fmla="*/ 926407 h 1776768"/>
              <a:gd name="connsiteX590" fmla="*/ 179647 w 692573"/>
              <a:gd name="connsiteY590" fmla="*/ 929255 h 1776768"/>
              <a:gd name="connsiteX591" fmla="*/ 175799 w 692573"/>
              <a:gd name="connsiteY591" fmla="*/ 928716 h 1776768"/>
              <a:gd name="connsiteX592" fmla="*/ 166793 w 692573"/>
              <a:gd name="connsiteY592" fmla="*/ 917479 h 1776768"/>
              <a:gd name="connsiteX593" fmla="*/ 157172 w 692573"/>
              <a:gd name="connsiteY593" fmla="*/ 909397 h 1776768"/>
              <a:gd name="connsiteX594" fmla="*/ 157403 w 692573"/>
              <a:gd name="connsiteY594" fmla="*/ 909859 h 1776768"/>
              <a:gd name="connsiteX595" fmla="*/ 157788 w 692573"/>
              <a:gd name="connsiteY595" fmla="*/ 911244 h 1776768"/>
              <a:gd name="connsiteX596" fmla="*/ 157788 w 692573"/>
              <a:gd name="connsiteY596" fmla="*/ 917402 h 1776768"/>
              <a:gd name="connsiteX597" fmla="*/ 157711 w 692573"/>
              <a:gd name="connsiteY597" fmla="*/ 917941 h 1776768"/>
              <a:gd name="connsiteX598" fmla="*/ 154863 w 692573"/>
              <a:gd name="connsiteY598" fmla="*/ 931410 h 1776768"/>
              <a:gd name="connsiteX599" fmla="*/ 154401 w 692573"/>
              <a:gd name="connsiteY599" fmla="*/ 945650 h 1776768"/>
              <a:gd name="connsiteX600" fmla="*/ 155864 w 692573"/>
              <a:gd name="connsiteY600" fmla="*/ 950499 h 1776768"/>
              <a:gd name="connsiteX601" fmla="*/ 159635 w 692573"/>
              <a:gd name="connsiteY601" fmla="*/ 956964 h 1776768"/>
              <a:gd name="connsiteX602" fmla="*/ 182495 w 692573"/>
              <a:gd name="connsiteY602" fmla="*/ 985289 h 1776768"/>
              <a:gd name="connsiteX603" fmla="*/ 192732 w 692573"/>
              <a:gd name="connsiteY603" fmla="*/ 1000067 h 1776768"/>
              <a:gd name="connsiteX604" fmla="*/ 193117 w 692573"/>
              <a:gd name="connsiteY604" fmla="*/ 1000760 h 1776768"/>
              <a:gd name="connsiteX605" fmla="*/ 196042 w 692573"/>
              <a:gd name="connsiteY605" fmla="*/ 1009612 h 1776768"/>
              <a:gd name="connsiteX606" fmla="*/ 196042 w 692573"/>
              <a:gd name="connsiteY606" fmla="*/ 1007841 h 1776768"/>
              <a:gd name="connsiteX607" fmla="*/ 198890 w 692573"/>
              <a:gd name="connsiteY607" fmla="*/ 1004993 h 1776768"/>
              <a:gd name="connsiteX608" fmla="*/ 201738 w 692573"/>
              <a:gd name="connsiteY608" fmla="*/ 1004993 h 1776768"/>
              <a:gd name="connsiteX609" fmla="*/ 204355 w 692573"/>
              <a:gd name="connsiteY609" fmla="*/ 1006841 h 1776768"/>
              <a:gd name="connsiteX610" fmla="*/ 218979 w 692573"/>
              <a:gd name="connsiteY610" fmla="*/ 1047866 h 1776768"/>
              <a:gd name="connsiteX611" fmla="*/ 219133 w 692573"/>
              <a:gd name="connsiteY611" fmla="*/ 1048635 h 1776768"/>
              <a:gd name="connsiteX612" fmla="*/ 219595 w 692573"/>
              <a:gd name="connsiteY612" fmla="*/ 1055870 h 1776768"/>
              <a:gd name="connsiteX613" fmla="*/ 222673 w 692573"/>
              <a:gd name="connsiteY613" fmla="*/ 1058487 h 1776768"/>
              <a:gd name="connsiteX614" fmla="*/ 223212 w 692573"/>
              <a:gd name="connsiteY614" fmla="*/ 1059180 h 1776768"/>
              <a:gd name="connsiteX615" fmla="*/ 238375 w 692573"/>
              <a:gd name="connsiteY615" fmla="*/ 1083964 h 1776768"/>
              <a:gd name="connsiteX616" fmla="*/ 244225 w 692573"/>
              <a:gd name="connsiteY616" fmla="*/ 1097819 h 1776768"/>
              <a:gd name="connsiteX617" fmla="*/ 244456 w 692573"/>
              <a:gd name="connsiteY617" fmla="*/ 1098666 h 1776768"/>
              <a:gd name="connsiteX618" fmla="*/ 245610 w 692573"/>
              <a:gd name="connsiteY618" fmla="*/ 1114444 h 1776768"/>
              <a:gd name="connsiteX619" fmla="*/ 245533 w 692573"/>
              <a:gd name="connsiteY619" fmla="*/ 1115291 h 1776768"/>
              <a:gd name="connsiteX620" fmla="*/ 243301 w 692573"/>
              <a:gd name="connsiteY620" fmla="*/ 1124296 h 1776768"/>
              <a:gd name="connsiteX621" fmla="*/ 241531 w 692573"/>
              <a:gd name="connsiteY621" fmla="*/ 1129069 h 1776768"/>
              <a:gd name="connsiteX622" fmla="*/ 241069 w 692573"/>
              <a:gd name="connsiteY622" fmla="*/ 1129915 h 1776768"/>
              <a:gd name="connsiteX623" fmla="*/ 238221 w 692573"/>
              <a:gd name="connsiteY623" fmla="*/ 1133302 h 1776768"/>
              <a:gd name="connsiteX624" fmla="*/ 234450 w 692573"/>
              <a:gd name="connsiteY624" fmla="*/ 1136458 h 1776768"/>
              <a:gd name="connsiteX625" fmla="*/ 225829 w 692573"/>
              <a:gd name="connsiteY625" fmla="*/ 1142384 h 1776768"/>
              <a:gd name="connsiteX626" fmla="*/ 223366 w 692573"/>
              <a:gd name="connsiteY626" fmla="*/ 1147387 h 1776768"/>
              <a:gd name="connsiteX627" fmla="*/ 220518 w 692573"/>
              <a:gd name="connsiteY627" fmla="*/ 1148927 h 1776768"/>
              <a:gd name="connsiteX628" fmla="*/ 217362 w 692573"/>
              <a:gd name="connsiteY628" fmla="*/ 1148542 h 1776768"/>
              <a:gd name="connsiteX629" fmla="*/ 217055 w 692573"/>
              <a:gd name="connsiteY629" fmla="*/ 1148850 h 1776768"/>
              <a:gd name="connsiteX630" fmla="*/ 217439 w 692573"/>
              <a:gd name="connsiteY630" fmla="*/ 1152006 h 1776768"/>
              <a:gd name="connsiteX631" fmla="*/ 217285 w 692573"/>
              <a:gd name="connsiteY631" fmla="*/ 1153314 h 1776768"/>
              <a:gd name="connsiteX632" fmla="*/ 213976 w 692573"/>
              <a:gd name="connsiteY632" fmla="*/ 1162781 h 1776768"/>
              <a:gd name="connsiteX633" fmla="*/ 213283 w 692573"/>
              <a:gd name="connsiteY633" fmla="*/ 1163859 h 1776768"/>
              <a:gd name="connsiteX634" fmla="*/ 211051 w 692573"/>
              <a:gd name="connsiteY634" fmla="*/ 1166091 h 1776768"/>
              <a:gd name="connsiteX635" fmla="*/ 209973 w 692573"/>
              <a:gd name="connsiteY635" fmla="*/ 1166784 h 1776768"/>
              <a:gd name="connsiteX636" fmla="*/ 201507 w 692573"/>
              <a:gd name="connsiteY636" fmla="*/ 1169632 h 1776768"/>
              <a:gd name="connsiteX637" fmla="*/ 199659 w 692573"/>
              <a:gd name="connsiteY637" fmla="*/ 1169632 h 1776768"/>
              <a:gd name="connsiteX638" fmla="*/ 193502 w 692573"/>
              <a:gd name="connsiteY638" fmla="*/ 1167400 h 1776768"/>
              <a:gd name="connsiteX639" fmla="*/ 187652 w 692573"/>
              <a:gd name="connsiteY639" fmla="*/ 1163936 h 1776768"/>
              <a:gd name="connsiteX640" fmla="*/ 181879 w 692573"/>
              <a:gd name="connsiteY640" fmla="*/ 1162012 h 1776768"/>
              <a:gd name="connsiteX641" fmla="*/ 177569 w 692573"/>
              <a:gd name="connsiteY641" fmla="*/ 1162858 h 1776768"/>
              <a:gd name="connsiteX642" fmla="*/ 174413 w 692573"/>
              <a:gd name="connsiteY642" fmla="*/ 1165090 h 1776768"/>
              <a:gd name="connsiteX643" fmla="*/ 171796 w 692573"/>
              <a:gd name="connsiteY643" fmla="*/ 1168169 h 1776768"/>
              <a:gd name="connsiteX644" fmla="*/ 171104 w 692573"/>
              <a:gd name="connsiteY644" fmla="*/ 1168785 h 1776768"/>
              <a:gd name="connsiteX645" fmla="*/ 166639 w 692573"/>
              <a:gd name="connsiteY645" fmla="*/ 1171633 h 1776768"/>
              <a:gd name="connsiteX646" fmla="*/ 165947 w 692573"/>
              <a:gd name="connsiteY646" fmla="*/ 1171941 h 1776768"/>
              <a:gd name="connsiteX647" fmla="*/ 162021 w 692573"/>
              <a:gd name="connsiteY647" fmla="*/ 1173095 h 1776768"/>
              <a:gd name="connsiteX648" fmla="*/ 161405 w 692573"/>
              <a:gd name="connsiteY648" fmla="*/ 1173172 h 1776768"/>
              <a:gd name="connsiteX649" fmla="*/ 153324 w 692573"/>
              <a:gd name="connsiteY649" fmla="*/ 1173711 h 1776768"/>
              <a:gd name="connsiteX650" fmla="*/ 151168 w 692573"/>
              <a:gd name="connsiteY650" fmla="*/ 1174404 h 1776768"/>
              <a:gd name="connsiteX651" fmla="*/ 147166 w 692573"/>
              <a:gd name="connsiteY651" fmla="*/ 1179869 h 1776768"/>
              <a:gd name="connsiteX652" fmla="*/ 138392 w 692573"/>
              <a:gd name="connsiteY652" fmla="*/ 1198033 h 1776768"/>
              <a:gd name="connsiteX653" fmla="*/ 138007 w 692573"/>
              <a:gd name="connsiteY653" fmla="*/ 1198649 h 1776768"/>
              <a:gd name="connsiteX654" fmla="*/ 134620 w 692573"/>
              <a:gd name="connsiteY654" fmla="*/ 1202575 h 1776768"/>
              <a:gd name="connsiteX655" fmla="*/ 132850 w 692573"/>
              <a:gd name="connsiteY655" fmla="*/ 1203498 h 1776768"/>
              <a:gd name="connsiteX656" fmla="*/ 129001 w 692573"/>
              <a:gd name="connsiteY656" fmla="*/ 1203960 h 1776768"/>
              <a:gd name="connsiteX657" fmla="*/ 127000 w 692573"/>
              <a:gd name="connsiteY657" fmla="*/ 1205346 h 1776768"/>
              <a:gd name="connsiteX658" fmla="*/ 126615 w 692573"/>
              <a:gd name="connsiteY658" fmla="*/ 1206577 h 1776768"/>
              <a:gd name="connsiteX659" fmla="*/ 127924 w 692573"/>
              <a:gd name="connsiteY659" fmla="*/ 1208655 h 1776768"/>
              <a:gd name="connsiteX660" fmla="*/ 128616 w 692573"/>
              <a:gd name="connsiteY660" fmla="*/ 1208655 h 1776768"/>
              <a:gd name="connsiteX661" fmla="*/ 132003 w 692573"/>
              <a:gd name="connsiteY661" fmla="*/ 1207193 h 1776768"/>
              <a:gd name="connsiteX662" fmla="*/ 133081 w 692573"/>
              <a:gd name="connsiteY662" fmla="*/ 1206962 h 1776768"/>
              <a:gd name="connsiteX663" fmla="*/ 137545 w 692573"/>
              <a:gd name="connsiteY663" fmla="*/ 1206962 h 1776768"/>
              <a:gd name="connsiteX664" fmla="*/ 139392 w 692573"/>
              <a:gd name="connsiteY664" fmla="*/ 1207655 h 1776768"/>
              <a:gd name="connsiteX665" fmla="*/ 140162 w 692573"/>
              <a:gd name="connsiteY665" fmla="*/ 1208347 h 1776768"/>
              <a:gd name="connsiteX666" fmla="*/ 140624 w 692573"/>
              <a:gd name="connsiteY666" fmla="*/ 1207809 h 1776768"/>
              <a:gd name="connsiteX667" fmla="*/ 143472 w 692573"/>
              <a:gd name="connsiteY667" fmla="*/ 1204961 h 1776768"/>
              <a:gd name="connsiteX668" fmla="*/ 144703 w 692573"/>
              <a:gd name="connsiteY668" fmla="*/ 1204268 h 1776768"/>
              <a:gd name="connsiteX669" fmla="*/ 148628 w 692573"/>
              <a:gd name="connsiteY669" fmla="*/ 1203113 h 1776768"/>
              <a:gd name="connsiteX670" fmla="*/ 149398 w 692573"/>
              <a:gd name="connsiteY670" fmla="*/ 1203037 h 1776768"/>
              <a:gd name="connsiteX671" fmla="*/ 155017 w 692573"/>
              <a:gd name="connsiteY671" fmla="*/ 1203037 h 1776768"/>
              <a:gd name="connsiteX672" fmla="*/ 155941 w 692573"/>
              <a:gd name="connsiteY672" fmla="*/ 1203190 h 1776768"/>
              <a:gd name="connsiteX673" fmla="*/ 161021 w 692573"/>
              <a:gd name="connsiteY673" fmla="*/ 1204884 h 1776768"/>
              <a:gd name="connsiteX674" fmla="*/ 162098 w 692573"/>
              <a:gd name="connsiteY674" fmla="*/ 1205576 h 1776768"/>
              <a:gd name="connsiteX675" fmla="*/ 165485 w 692573"/>
              <a:gd name="connsiteY675" fmla="*/ 1208963 h 1776768"/>
              <a:gd name="connsiteX676" fmla="*/ 168564 w 692573"/>
              <a:gd name="connsiteY676" fmla="*/ 1213273 h 1776768"/>
              <a:gd name="connsiteX677" fmla="*/ 171873 w 692573"/>
              <a:gd name="connsiteY677" fmla="*/ 1216506 h 1776768"/>
              <a:gd name="connsiteX678" fmla="*/ 173413 w 692573"/>
              <a:gd name="connsiteY678" fmla="*/ 1217276 h 1776768"/>
              <a:gd name="connsiteX679" fmla="*/ 180956 w 692573"/>
              <a:gd name="connsiteY679" fmla="*/ 1218892 h 1776768"/>
              <a:gd name="connsiteX680" fmla="*/ 182341 w 692573"/>
              <a:gd name="connsiteY680" fmla="*/ 1219662 h 1776768"/>
              <a:gd name="connsiteX681" fmla="*/ 185189 w 692573"/>
              <a:gd name="connsiteY681" fmla="*/ 1222510 h 1776768"/>
              <a:gd name="connsiteX682" fmla="*/ 185959 w 692573"/>
              <a:gd name="connsiteY682" fmla="*/ 1225050 h 1776768"/>
              <a:gd name="connsiteX683" fmla="*/ 185497 w 692573"/>
              <a:gd name="connsiteY683" fmla="*/ 1227282 h 1776768"/>
              <a:gd name="connsiteX684" fmla="*/ 188114 w 692573"/>
              <a:gd name="connsiteY684" fmla="*/ 1238212 h 1776768"/>
              <a:gd name="connsiteX685" fmla="*/ 189345 w 692573"/>
              <a:gd name="connsiteY685" fmla="*/ 1240675 h 1776768"/>
              <a:gd name="connsiteX686" fmla="*/ 192732 w 692573"/>
              <a:gd name="connsiteY686" fmla="*/ 1243061 h 1776768"/>
              <a:gd name="connsiteX687" fmla="*/ 193887 w 692573"/>
              <a:gd name="connsiteY687" fmla="*/ 1245293 h 1776768"/>
              <a:gd name="connsiteX688" fmla="*/ 192809 w 692573"/>
              <a:gd name="connsiteY688" fmla="*/ 1247602 h 1776768"/>
              <a:gd name="connsiteX689" fmla="*/ 189961 w 692573"/>
              <a:gd name="connsiteY689" fmla="*/ 1249834 h 1776768"/>
              <a:gd name="connsiteX690" fmla="*/ 188191 w 692573"/>
              <a:gd name="connsiteY690" fmla="*/ 1250450 h 1776768"/>
              <a:gd name="connsiteX691" fmla="*/ 185959 w 692573"/>
              <a:gd name="connsiteY691" fmla="*/ 1250450 h 1776768"/>
              <a:gd name="connsiteX692" fmla="*/ 184188 w 692573"/>
              <a:gd name="connsiteY692" fmla="*/ 1249834 h 1776768"/>
              <a:gd name="connsiteX693" fmla="*/ 183111 w 692573"/>
              <a:gd name="connsiteY693" fmla="*/ 1248987 h 1776768"/>
              <a:gd name="connsiteX694" fmla="*/ 183111 w 692573"/>
              <a:gd name="connsiteY694" fmla="*/ 1251066 h 1776768"/>
              <a:gd name="connsiteX695" fmla="*/ 184265 w 692573"/>
              <a:gd name="connsiteY695" fmla="*/ 1254067 h 1776768"/>
              <a:gd name="connsiteX696" fmla="*/ 185497 w 692573"/>
              <a:gd name="connsiteY696" fmla="*/ 1254683 h 1776768"/>
              <a:gd name="connsiteX697" fmla="*/ 189961 w 692573"/>
              <a:gd name="connsiteY697" fmla="*/ 1252913 h 1776768"/>
              <a:gd name="connsiteX698" fmla="*/ 192501 w 692573"/>
              <a:gd name="connsiteY698" fmla="*/ 1253144 h 1776768"/>
              <a:gd name="connsiteX699" fmla="*/ 193810 w 692573"/>
              <a:gd name="connsiteY699" fmla="*/ 1255299 h 1776768"/>
              <a:gd name="connsiteX700" fmla="*/ 194964 w 692573"/>
              <a:gd name="connsiteY700" fmla="*/ 1270462 h 1776768"/>
              <a:gd name="connsiteX701" fmla="*/ 196427 w 692573"/>
              <a:gd name="connsiteY701" fmla="*/ 1277004 h 1776768"/>
              <a:gd name="connsiteX702" fmla="*/ 199044 w 692573"/>
              <a:gd name="connsiteY702" fmla="*/ 1279237 h 1776768"/>
              <a:gd name="connsiteX703" fmla="*/ 199813 w 692573"/>
              <a:gd name="connsiteY703" fmla="*/ 1280314 h 1776768"/>
              <a:gd name="connsiteX704" fmla="*/ 201507 w 692573"/>
              <a:gd name="connsiteY704" fmla="*/ 1284240 h 1776768"/>
              <a:gd name="connsiteX705" fmla="*/ 201738 w 692573"/>
              <a:gd name="connsiteY705" fmla="*/ 1285548 h 1776768"/>
              <a:gd name="connsiteX706" fmla="*/ 201199 w 692573"/>
              <a:gd name="connsiteY706" fmla="*/ 1294015 h 1776768"/>
              <a:gd name="connsiteX707" fmla="*/ 201661 w 692573"/>
              <a:gd name="connsiteY707" fmla="*/ 1300557 h 1776768"/>
              <a:gd name="connsiteX708" fmla="*/ 205355 w 692573"/>
              <a:gd name="connsiteY708" fmla="*/ 1302635 h 1776768"/>
              <a:gd name="connsiteX709" fmla="*/ 206587 w 692573"/>
              <a:gd name="connsiteY709" fmla="*/ 1306099 h 1776768"/>
              <a:gd name="connsiteX710" fmla="*/ 202122 w 692573"/>
              <a:gd name="connsiteY710" fmla="*/ 1317336 h 1776768"/>
              <a:gd name="connsiteX711" fmla="*/ 198890 w 692573"/>
              <a:gd name="connsiteY711" fmla="*/ 1329421 h 1776768"/>
              <a:gd name="connsiteX712" fmla="*/ 196735 w 692573"/>
              <a:gd name="connsiteY712" fmla="*/ 1341813 h 1776768"/>
              <a:gd name="connsiteX713" fmla="*/ 198967 w 692573"/>
              <a:gd name="connsiteY713" fmla="*/ 1397847 h 1776768"/>
              <a:gd name="connsiteX714" fmla="*/ 201584 w 692573"/>
              <a:gd name="connsiteY714" fmla="*/ 1404158 h 1776768"/>
              <a:gd name="connsiteX715" fmla="*/ 201815 w 692573"/>
              <a:gd name="connsiteY715" fmla="*/ 1405005 h 1776768"/>
              <a:gd name="connsiteX716" fmla="*/ 206279 w 692573"/>
              <a:gd name="connsiteY716" fmla="*/ 1453342 h 1776768"/>
              <a:gd name="connsiteX717" fmla="*/ 208511 w 692573"/>
              <a:gd name="connsiteY717" fmla="*/ 1465657 h 1776768"/>
              <a:gd name="connsiteX718" fmla="*/ 213899 w 692573"/>
              <a:gd name="connsiteY718" fmla="*/ 1463887 h 1776768"/>
              <a:gd name="connsiteX719" fmla="*/ 216208 w 692573"/>
              <a:gd name="connsiteY719" fmla="*/ 1464118 h 1776768"/>
              <a:gd name="connsiteX720" fmla="*/ 217516 w 692573"/>
              <a:gd name="connsiteY720" fmla="*/ 1466042 h 1776768"/>
              <a:gd name="connsiteX721" fmla="*/ 219672 w 692573"/>
              <a:gd name="connsiteY721" fmla="*/ 1477664 h 1776768"/>
              <a:gd name="connsiteX722" fmla="*/ 235527 w 692573"/>
              <a:gd name="connsiteY722" fmla="*/ 1496753 h 1776768"/>
              <a:gd name="connsiteX723" fmla="*/ 236066 w 692573"/>
              <a:gd name="connsiteY723" fmla="*/ 1497677 h 1776768"/>
              <a:gd name="connsiteX724" fmla="*/ 239992 w 692573"/>
              <a:gd name="connsiteY724" fmla="*/ 1510069 h 1776768"/>
              <a:gd name="connsiteX725" fmla="*/ 239607 w 692573"/>
              <a:gd name="connsiteY725" fmla="*/ 1512609 h 1776768"/>
              <a:gd name="connsiteX726" fmla="*/ 237298 w 692573"/>
              <a:gd name="connsiteY726" fmla="*/ 1513763 h 1776768"/>
              <a:gd name="connsiteX727" fmla="*/ 235065 w 692573"/>
              <a:gd name="connsiteY727" fmla="*/ 1513763 h 1776768"/>
              <a:gd name="connsiteX728" fmla="*/ 232525 w 692573"/>
              <a:gd name="connsiteY728" fmla="*/ 1512224 h 1776768"/>
              <a:gd name="connsiteX729" fmla="*/ 229139 w 692573"/>
              <a:gd name="connsiteY729" fmla="*/ 1505450 h 1776768"/>
              <a:gd name="connsiteX730" fmla="*/ 225213 w 692573"/>
              <a:gd name="connsiteY730" fmla="*/ 1500063 h 1776768"/>
              <a:gd name="connsiteX731" fmla="*/ 219441 w 692573"/>
              <a:gd name="connsiteY731" fmla="*/ 1496214 h 1776768"/>
              <a:gd name="connsiteX732" fmla="*/ 215669 w 692573"/>
              <a:gd name="connsiteY732" fmla="*/ 1495675 h 1776768"/>
              <a:gd name="connsiteX733" fmla="*/ 215900 w 692573"/>
              <a:gd name="connsiteY733" fmla="*/ 1496830 h 1776768"/>
              <a:gd name="connsiteX734" fmla="*/ 215977 w 692573"/>
              <a:gd name="connsiteY734" fmla="*/ 1497446 h 1776768"/>
              <a:gd name="connsiteX735" fmla="*/ 215977 w 692573"/>
              <a:gd name="connsiteY735" fmla="*/ 1503141 h 1776768"/>
              <a:gd name="connsiteX736" fmla="*/ 217132 w 692573"/>
              <a:gd name="connsiteY736" fmla="*/ 1506682 h 1776768"/>
              <a:gd name="connsiteX737" fmla="*/ 225059 w 692573"/>
              <a:gd name="connsiteY737" fmla="*/ 1510684 h 1776768"/>
              <a:gd name="connsiteX738" fmla="*/ 226522 w 692573"/>
              <a:gd name="connsiteY738" fmla="*/ 1512686 h 1776768"/>
              <a:gd name="connsiteX739" fmla="*/ 227676 w 692573"/>
              <a:gd name="connsiteY739" fmla="*/ 1518304 h 1776768"/>
              <a:gd name="connsiteX740" fmla="*/ 227676 w 692573"/>
              <a:gd name="connsiteY740" fmla="*/ 1519382 h 1776768"/>
              <a:gd name="connsiteX741" fmla="*/ 226522 w 692573"/>
              <a:gd name="connsiteY741" fmla="*/ 1525540 h 1776768"/>
              <a:gd name="connsiteX742" fmla="*/ 226368 w 692573"/>
              <a:gd name="connsiteY742" fmla="*/ 1526155 h 1776768"/>
              <a:gd name="connsiteX743" fmla="*/ 224675 w 692573"/>
              <a:gd name="connsiteY743" fmla="*/ 1530081 h 1776768"/>
              <a:gd name="connsiteX744" fmla="*/ 222673 w 692573"/>
              <a:gd name="connsiteY744" fmla="*/ 1531697 h 1776768"/>
              <a:gd name="connsiteX745" fmla="*/ 220210 w 692573"/>
              <a:gd name="connsiteY745" fmla="*/ 1531081 h 1776768"/>
              <a:gd name="connsiteX746" fmla="*/ 217439 w 692573"/>
              <a:gd name="connsiteY746" fmla="*/ 1528618 h 1776768"/>
              <a:gd name="connsiteX747" fmla="*/ 216978 w 692573"/>
              <a:gd name="connsiteY747" fmla="*/ 1570644 h 1776768"/>
              <a:gd name="connsiteX748" fmla="*/ 216901 w 692573"/>
              <a:gd name="connsiteY748" fmla="*/ 1571260 h 1776768"/>
              <a:gd name="connsiteX749" fmla="*/ 212975 w 692573"/>
              <a:gd name="connsiteY749" fmla="*/ 1588732 h 1776768"/>
              <a:gd name="connsiteX750" fmla="*/ 212359 w 692573"/>
              <a:gd name="connsiteY750" fmla="*/ 1595197 h 1776768"/>
              <a:gd name="connsiteX751" fmla="*/ 216054 w 692573"/>
              <a:gd name="connsiteY751" fmla="*/ 1593889 h 1776768"/>
              <a:gd name="connsiteX752" fmla="*/ 218594 w 692573"/>
              <a:gd name="connsiteY752" fmla="*/ 1594196 h 1776768"/>
              <a:gd name="connsiteX753" fmla="*/ 219749 w 692573"/>
              <a:gd name="connsiteY753" fmla="*/ 1596506 h 1776768"/>
              <a:gd name="connsiteX754" fmla="*/ 219749 w 692573"/>
              <a:gd name="connsiteY754" fmla="*/ 1599353 h 1776768"/>
              <a:gd name="connsiteX755" fmla="*/ 218132 w 692573"/>
              <a:gd name="connsiteY755" fmla="*/ 1601893 h 1776768"/>
              <a:gd name="connsiteX756" fmla="*/ 210358 w 692573"/>
              <a:gd name="connsiteY756" fmla="*/ 1605511 h 1776768"/>
              <a:gd name="connsiteX757" fmla="*/ 207202 w 692573"/>
              <a:gd name="connsiteY757" fmla="*/ 1609975 h 1776768"/>
              <a:gd name="connsiteX758" fmla="*/ 204508 w 692573"/>
              <a:gd name="connsiteY758" fmla="*/ 1625677 h 1776768"/>
              <a:gd name="connsiteX759" fmla="*/ 204355 w 692573"/>
              <a:gd name="connsiteY759" fmla="*/ 1626216 h 1776768"/>
              <a:gd name="connsiteX760" fmla="*/ 202122 w 692573"/>
              <a:gd name="connsiteY760" fmla="*/ 1631835 h 1776768"/>
              <a:gd name="connsiteX761" fmla="*/ 201815 w 692573"/>
              <a:gd name="connsiteY761" fmla="*/ 1632374 h 1776768"/>
              <a:gd name="connsiteX762" fmla="*/ 192193 w 692573"/>
              <a:gd name="connsiteY762" fmla="*/ 1646074 h 1776768"/>
              <a:gd name="connsiteX763" fmla="*/ 204662 w 692573"/>
              <a:gd name="connsiteY763" fmla="*/ 1667856 h 1776768"/>
              <a:gd name="connsiteX764" fmla="*/ 209358 w 692573"/>
              <a:gd name="connsiteY764" fmla="*/ 1672783 h 177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</a:cxnLst>
            <a:rect l="l" t="t" r="r" b="b"/>
            <a:pathLst>
              <a:path w="692573" h="1776768">
                <a:moveTo>
                  <a:pt x="209358" y="1672783"/>
                </a:moveTo>
                <a:lnTo>
                  <a:pt x="214053" y="1673706"/>
                </a:lnTo>
                <a:lnTo>
                  <a:pt x="245610" y="1674245"/>
                </a:lnTo>
                <a:cubicBezTo>
                  <a:pt x="246688" y="1674245"/>
                  <a:pt x="247612" y="1674861"/>
                  <a:pt x="248073" y="1675861"/>
                </a:cubicBezTo>
                <a:cubicBezTo>
                  <a:pt x="248535" y="1676862"/>
                  <a:pt x="248381" y="1677939"/>
                  <a:pt x="247688" y="1678786"/>
                </a:cubicBezTo>
                <a:lnTo>
                  <a:pt x="241993" y="1685867"/>
                </a:lnTo>
                <a:lnTo>
                  <a:pt x="244071" y="1690486"/>
                </a:lnTo>
                <a:cubicBezTo>
                  <a:pt x="244225" y="1690870"/>
                  <a:pt x="244302" y="1691255"/>
                  <a:pt x="244302" y="1691640"/>
                </a:cubicBezTo>
                <a:lnTo>
                  <a:pt x="244302" y="1700799"/>
                </a:lnTo>
                <a:lnTo>
                  <a:pt x="245148" y="1703801"/>
                </a:lnTo>
                <a:lnTo>
                  <a:pt x="249613" y="1709189"/>
                </a:lnTo>
                <a:lnTo>
                  <a:pt x="252153" y="1710882"/>
                </a:lnTo>
                <a:lnTo>
                  <a:pt x="253307" y="1711113"/>
                </a:lnTo>
                <a:lnTo>
                  <a:pt x="258541" y="1707804"/>
                </a:lnTo>
                <a:cubicBezTo>
                  <a:pt x="258772" y="1707650"/>
                  <a:pt x="258926" y="1707573"/>
                  <a:pt x="259157" y="1707496"/>
                </a:cubicBezTo>
                <a:lnTo>
                  <a:pt x="267624" y="1704648"/>
                </a:lnTo>
                <a:cubicBezTo>
                  <a:pt x="267932" y="1704571"/>
                  <a:pt x="268239" y="1704494"/>
                  <a:pt x="268547" y="1704494"/>
                </a:cubicBezTo>
                <a:lnTo>
                  <a:pt x="272473" y="1704494"/>
                </a:lnTo>
                <a:lnTo>
                  <a:pt x="276321" y="1705110"/>
                </a:lnTo>
                <a:cubicBezTo>
                  <a:pt x="276706" y="1705187"/>
                  <a:pt x="277091" y="1705341"/>
                  <a:pt x="277476" y="1705572"/>
                </a:cubicBezTo>
                <a:lnTo>
                  <a:pt x="284403" y="1710344"/>
                </a:lnTo>
                <a:lnTo>
                  <a:pt x="288405" y="1711344"/>
                </a:lnTo>
                <a:cubicBezTo>
                  <a:pt x="288944" y="1711498"/>
                  <a:pt x="289406" y="1711729"/>
                  <a:pt x="289714" y="1712114"/>
                </a:cubicBezTo>
                <a:lnTo>
                  <a:pt x="306032" y="1728970"/>
                </a:lnTo>
                <a:lnTo>
                  <a:pt x="311035" y="1734897"/>
                </a:lnTo>
                <a:lnTo>
                  <a:pt x="316345" y="1734897"/>
                </a:lnTo>
                <a:lnTo>
                  <a:pt x="324581" y="1736052"/>
                </a:lnTo>
                <a:lnTo>
                  <a:pt x="327660" y="1736052"/>
                </a:lnTo>
                <a:lnTo>
                  <a:pt x="330354" y="1735128"/>
                </a:lnTo>
                <a:lnTo>
                  <a:pt x="332432" y="1733897"/>
                </a:lnTo>
                <a:lnTo>
                  <a:pt x="335511" y="1729817"/>
                </a:lnTo>
                <a:cubicBezTo>
                  <a:pt x="335665" y="1729586"/>
                  <a:pt x="335973" y="1729355"/>
                  <a:pt x="336204" y="1729201"/>
                </a:cubicBezTo>
                <a:lnTo>
                  <a:pt x="337897" y="1728047"/>
                </a:lnTo>
                <a:cubicBezTo>
                  <a:pt x="338359" y="1727739"/>
                  <a:pt x="338898" y="1727585"/>
                  <a:pt x="339436" y="1727585"/>
                </a:cubicBezTo>
                <a:lnTo>
                  <a:pt x="342284" y="1727585"/>
                </a:lnTo>
                <a:lnTo>
                  <a:pt x="347672" y="1728201"/>
                </a:lnTo>
                <a:lnTo>
                  <a:pt x="351290" y="1728201"/>
                </a:lnTo>
                <a:cubicBezTo>
                  <a:pt x="351674" y="1728201"/>
                  <a:pt x="352059" y="1728278"/>
                  <a:pt x="352367" y="1728432"/>
                </a:cubicBezTo>
                <a:lnTo>
                  <a:pt x="356293" y="1730125"/>
                </a:lnTo>
                <a:cubicBezTo>
                  <a:pt x="356601" y="1730279"/>
                  <a:pt x="356908" y="1730433"/>
                  <a:pt x="357139" y="1730741"/>
                </a:cubicBezTo>
                <a:lnTo>
                  <a:pt x="361681" y="1735282"/>
                </a:lnTo>
                <a:cubicBezTo>
                  <a:pt x="361835" y="1735436"/>
                  <a:pt x="361911" y="1735590"/>
                  <a:pt x="362065" y="1735744"/>
                </a:cubicBezTo>
                <a:lnTo>
                  <a:pt x="377382" y="1759296"/>
                </a:lnTo>
                <a:lnTo>
                  <a:pt x="385541" y="1763145"/>
                </a:lnTo>
                <a:lnTo>
                  <a:pt x="396548" y="1762067"/>
                </a:lnTo>
                <a:cubicBezTo>
                  <a:pt x="396856" y="1762067"/>
                  <a:pt x="397164" y="1762067"/>
                  <a:pt x="397395" y="1762144"/>
                </a:cubicBezTo>
                <a:lnTo>
                  <a:pt x="402475" y="1763299"/>
                </a:lnTo>
                <a:cubicBezTo>
                  <a:pt x="403244" y="1763453"/>
                  <a:pt x="403937" y="1763992"/>
                  <a:pt x="404322" y="1764684"/>
                </a:cubicBezTo>
                <a:lnTo>
                  <a:pt x="406169" y="1767994"/>
                </a:lnTo>
                <a:lnTo>
                  <a:pt x="409479" y="1769841"/>
                </a:lnTo>
                <a:lnTo>
                  <a:pt x="414020" y="1771304"/>
                </a:lnTo>
                <a:lnTo>
                  <a:pt x="425642" y="1776307"/>
                </a:lnTo>
                <a:lnTo>
                  <a:pt x="431338" y="1776769"/>
                </a:lnTo>
                <a:lnTo>
                  <a:pt x="435264" y="1775460"/>
                </a:lnTo>
                <a:lnTo>
                  <a:pt x="447194" y="1764069"/>
                </a:lnTo>
                <a:lnTo>
                  <a:pt x="454198" y="1758758"/>
                </a:lnTo>
                <a:lnTo>
                  <a:pt x="459509" y="1753370"/>
                </a:lnTo>
                <a:cubicBezTo>
                  <a:pt x="459740" y="1753139"/>
                  <a:pt x="460048" y="1752908"/>
                  <a:pt x="460356" y="1752754"/>
                </a:cubicBezTo>
                <a:lnTo>
                  <a:pt x="464281" y="1751061"/>
                </a:lnTo>
                <a:cubicBezTo>
                  <a:pt x="464512" y="1750984"/>
                  <a:pt x="464743" y="1750907"/>
                  <a:pt x="465051" y="1750830"/>
                </a:cubicBezTo>
                <a:lnTo>
                  <a:pt x="469515" y="1750291"/>
                </a:lnTo>
                <a:cubicBezTo>
                  <a:pt x="469900" y="1750214"/>
                  <a:pt x="470285" y="1750291"/>
                  <a:pt x="470593" y="1750368"/>
                </a:cubicBezTo>
                <a:lnTo>
                  <a:pt x="488758" y="1755294"/>
                </a:lnTo>
                <a:lnTo>
                  <a:pt x="492067" y="1755294"/>
                </a:lnTo>
                <a:lnTo>
                  <a:pt x="492991" y="1754755"/>
                </a:lnTo>
                <a:lnTo>
                  <a:pt x="493376" y="1751061"/>
                </a:lnTo>
                <a:cubicBezTo>
                  <a:pt x="493376" y="1750753"/>
                  <a:pt x="493453" y="1750522"/>
                  <a:pt x="493607" y="1750291"/>
                </a:cubicBezTo>
                <a:lnTo>
                  <a:pt x="495300" y="1746366"/>
                </a:lnTo>
                <a:cubicBezTo>
                  <a:pt x="495377" y="1746212"/>
                  <a:pt x="495454" y="1745981"/>
                  <a:pt x="495608" y="1745827"/>
                </a:cubicBezTo>
                <a:lnTo>
                  <a:pt x="504075" y="1733973"/>
                </a:lnTo>
                <a:lnTo>
                  <a:pt x="513850" y="1723582"/>
                </a:lnTo>
                <a:cubicBezTo>
                  <a:pt x="514081" y="1723352"/>
                  <a:pt x="514311" y="1723121"/>
                  <a:pt x="514619" y="1722967"/>
                </a:cubicBezTo>
                <a:lnTo>
                  <a:pt x="523625" y="1718503"/>
                </a:lnTo>
                <a:lnTo>
                  <a:pt x="532399" y="1715732"/>
                </a:lnTo>
                <a:lnTo>
                  <a:pt x="541559" y="1707111"/>
                </a:lnTo>
                <a:lnTo>
                  <a:pt x="543098" y="1702108"/>
                </a:lnTo>
                <a:lnTo>
                  <a:pt x="538942" y="1697952"/>
                </a:lnTo>
                <a:lnTo>
                  <a:pt x="523548" y="1689716"/>
                </a:lnTo>
                <a:cubicBezTo>
                  <a:pt x="522778" y="1689331"/>
                  <a:pt x="522239" y="1688561"/>
                  <a:pt x="522085" y="1687715"/>
                </a:cubicBezTo>
                <a:lnTo>
                  <a:pt x="520392" y="1678170"/>
                </a:lnTo>
                <a:cubicBezTo>
                  <a:pt x="520315" y="1677863"/>
                  <a:pt x="520315" y="1677555"/>
                  <a:pt x="520392" y="1677247"/>
                </a:cubicBezTo>
                <a:lnTo>
                  <a:pt x="523163" y="1659159"/>
                </a:lnTo>
                <a:lnTo>
                  <a:pt x="522855" y="1657773"/>
                </a:lnTo>
                <a:lnTo>
                  <a:pt x="514542" y="1650538"/>
                </a:lnTo>
                <a:cubicBezTo>
                  <a:pt x="514388" y="1650384"/>
                  <a:pt x="514158" y="1650230"/>
                  <a:pt x="514081" y="1649999"/>
                </a:cubicBezTo>
                <a:lnTo>
                  <a:pt x="510694" y="1644920"/>
                </a:lnTo>
                <a:lnTo>
                  <a:pt x="503844" y="1632912"/>
                </a:lnTo>
                <a:cubicBezTo>
                  <a:pt x="503690" y="1632681"/>
                  <a:pt x="503613" y="1632374"/>
                  <a:pt x="503536" y="1632066"/>
                </a:cubicBezTo>
                <a:lnTo>
                  <a:pt x="502997" y="1629218"/>
                </a:lnTo>
                <a:cubicBezTo>
                  <a:pt x="502766" y="1627986"/>
                  <a:pt x="503382" y="1626678"/>
                  <a:pt x="504536" y="1626139"/>
                </a:cubicBezTo>
                <a:lnTo>
                  <a:pt x="506768" y="1624984"/>
                </a:lnTo>
                <a:cubicBezTo>
                  <a:pt x="507384" y="1624677"/>
                  <a:pt x="508077" y="1624600"/>
                  <a:pt x="508693" y="1624753"/>
                </a:cubicBezTo>
                <a:lnTo>
                  <a:pt x="512849" y="1625754"/>
                </a:lnTo>
                <a:lnTo>
                  <a:pt x="512849" y="1625754"/>
                </a:lnTo>
                <a:lnTo>
                  <a:pt x="515004" y="1625754"/>
                </a:lnTo>
                <a:lnTo>
                  <a:pt x="521393" y="1624138"/>
                </a:lnTo>
                <a:lnTo>
                  <a:pt x="531476" y="1620982"/>
                </a:lnTo>
                <a:lnTo>
                  <a:pt x="538172" y="1616210"/>
                </a:lnTo>
                <a:lnTo>
                  <a:pt x="542790" y="1600200"/>
                </a:lnTo>
                <a:lnTo>
                  <a:pt x="542328" y="1593889"/>
                </a:lnTo>
                <a:lnTo>
                  <a:pt x="539712" y="1588193"/>
                </a:lnTo>
                <a:cubicBezTo>
                  <a:pt x="539558" y="1587808"/>
                  <a:pt x="539481" y="1587423"/>
                  <a:pt x="539481" y="1587038"/>
                </a:cubicBezTo>
                <a:lnTo>
                  <a:pt x="539481" y="1582574"/>
                </a:lnTo>
                <a:cubicBezTo>
                  <a:pt x="539481" y="1582343"/>
                  <a:pt x="539481" y="1582035"/>
                  <a:pt x="539558" y="1581804"/>
                </a:cubicBezTo>
                <a:lnTo>
                  <a:pt x="545176" y="1562100"/>
                </a:lnTo>
                <a:cubicBezTo>
                  <a:pt x="545253" y="1561869"/>
                  <a:pt x="545330" y="1561715"/>
                  <a:pt x="545407" y="1561561"/>
                </a:cubicBezTo>
                <a:lnTo>
                  <a:pt x="548794" y="1555404"/>
                </a:lnTo>
                <a:cubicBezTo>
                  <a:pt x="548948" y="1555096"/>
                  <a:pt x="549179" y="1554865"/>
                  <a:pt x="549410" y="1554634"/>
                </a:cubicBezTo>
                <a:lnTo>
                  <a:pt x="569653" y="1536623"/>
                </a:lnTo>
                <a:lnTo>
                  <a:pt x="579967" y="1529157"/>
                </a:lnTo>
                <a:lnTo>
                  <a:pt x="590819" y="1517688"/>
                </a:lnTo>
                <a:lnTo>
                  <a:pt x="594976" y="1511223"/>
                </a:lnTo>
                <a:lnTo>
                  <a:pt x="594129" y="1507144"/>
                </a:lnTo>
                <a:lnTo>
                  <a:pt x="592128" y="1503603"/>
                </a:lnTo>
                <a:cubicBezTo>
                  <a:pt x="591897" y="1503141"/>
                  <a:pt x="591743" y="1502680"/>
                  <a:pt x="591743" y="1502218"/>
                </a:cubicBezTo>
                <a:lnTo>
                  <a:pt x="591743" y="1497600"/>
                </a:lnTo>
                <a:cubicBezTo>
                  <a:pt x="591743" y="1497215"/>
                  <a:pt x="591820" y="1496830"/>
                  <a:pt x="591974" y="1496445"/>
                </a:cubicBezTo>
                <a:lnTo>
                  <a:pt x="594206" y="1491365"/>
                </a:lnTo>
                <a:lnTo>
                  <a:pt x="597131" y="1486054"/>
                </a:lnTo>
                <a:lnTo>
                  <a:pt x="600210" y="1482283"/>
                </a:lnTo>
                <a:lnTo>
                  <a:pt x="631459" y="1455497"/>
                </a:lnTo>
                <a:lnTo>
                  <a:pt x="646007" y="1438179"/>
                </a:lnTo>
                <a:lnTo>
                  <a:pt x="656551" y="1408315"/>
                </a:lnTo>
                <a:cubicBezTo>
                  <a:pt x="656629" y="1408084"/>
                  <a:pt x="656705" y="1407853"/>
                  <a:pt x="656859" y="1407699"/>
                </a:cubicBezTo>
                <a:lnTo>
                  <a:pt x="660246" y="1402619"/>
                </a:lnTo>
                <a:lnTo>
                  <a:pt x="666788" y="1395999"/>
                </a:lnTo>
                <a:lnTo>
                  <a:pt x="671099" y="1392921"/>
                </a:lnTo>
                <a:lnTo>
                  <a:pt x="681182" y="1383299"/>
                </a:lnTo>
                <a:lnTo>
                  <a:pt x="681721" y="1366674"/>
                </a:lnTo>
                <a:lnTo>
                  <a:pt x="676487" y="1357823"/>
                </a:lnTo>
                <a:cubicBezTo>
                  <a:pt x="676179" y="1357361"/>
                  <a:pt x="676102" y="1356822"/>
                  <a:pt x="676102" y="1356283"/>
                </a:cubicBezTo>
                <a:lnTo>
                  <a:pt x="676641" y="1345507"/>
                </a:lnTo>
                <a:lnTo>
                  <a:pt x="672946" y="1332807"/>
                </a:lnTo>
                <a:lnTo>
                  <a:pt x="642235" y="1281931"/>
                </a:lnTo>
                <a:cubicBezTo>
                  <a:pt x="642004" y="1281546"/>
                  <a:pt x="641850" y="1281084"/>
                  <a:pt x="641850" y="1280699"/>
                </a:cubicBezTo>
                <a:lnTo>
                  <a:pt x="640696" y="1264381"/>
                </a:lnTo>
                <a:cubicBezTo>
                  <a:pt x="640696" y="1263996"/>
                  <a:pt x="640696" y="1263688"/>
                  <a:pt x="640850" y="1263381"/>
                </a:cubicBezTo>
                <a:lnTo>
                  <a:pt x="647623" y="1241983"/>
                </a:lnTo>
                <a:cubicBezTo>
                  <a:pt x="647777" y="1241444"/>
                  <a:pt x="648085" y="1241060"/>
                  <a:pt x="648470" y="1240675"/>
                </a:cubicBezTo>
                <a:lnTo>
                  <a:pt x="655782" y="1234517"/>
                </a:lnTo>
                <a:lnTo>
                  <a:pt x="674793" y="1223049"/>
                </a:lnTo>
                <a:lnTo>
                  <a:pt x="679027" y="1203421"/>
                </a:lnTo>
                <a:lnTo>
                  <a:pt x="679565" y="1193723"/>
                </a:lnTo>
                <a:cubicBezTo>
                  <a:pt x="679565" y="1193107"/>
                  <a:pt x="679873" y="1192415"/>
                  <a:pt x="680335" y="1191953"/>
                </a:cubicBezTo>
                <a:lnTo>
                  <a:pt x="692573" y="1178714"/>
                </a:lnTo>
                <a:lnTo>
                  <a:pt x="679796" y="1165475"/>
                </a:lnTo>
                <a:lnTo>
                  <a:pt x="677410" y="1162473"/>
                </a:lnTo>
                <a:lnTo>
                  <a:pt x="673177" y="1154700"/>
                </a:lnTo>
                <a:cubicBezTo>
                  <a:pt x="672946" y="1154238"/>
                  <a:pt x="672792" y="1153699"/>
                  <a:pt x="672869" y="1153083"/>
                </a:cubicBezTo>
                <a:lnTo>
                  <a:pt x="673408" y="1146926"/>
                </a:lnTo>
                <a:lnTo>
                  <a:pt x="677872" y="1130685"/>
                </a:lnTo>
                <a:lnTo>
                  <a:pt x="676871" y="1122218"/>
                </a:lnTo>
                <a:lnTo>
                  <a:pt x="674331" y="1117677"/>
                </a:lnTo>
                <a:lnTo>
                  <a:pt x="663710" y="1099743"/>
                </a:lnTo>
                <a:cubicBezTo>
                  <a:pt x="663633" y="1099589"/>
                  <a:pt x="663556" y="1099358"/>
                  <a:pt x="663479" y="1099204"/>
                </a:cubicBezTo>
                <a:lnTo>
                  <a:pt x="660631" y="1090738"/>
                </a:lnTo>
                <a:lnTo>
                  <a:pt x="658861" y="1080193"/>
                </a:lnTo>
                <a:cubicBezTo>
                  <a:pt x="658784" y="1079962"/>
                  <a:pt x="658784" y="1079654"/>
                  <a:pt x="658861" y="1079346"/>
                </a:cubicBezTo>
                <a:lnTo>
                  <a:pt x="660015" y="1070341"/>
                </a:lnTo>
                <a:cubicBezTo>
                  <a:pt x="660015" y="1070110"/>
                  <a:pt x="660092" y="1069879"/>
                  <a:pt x="660169" y="1069648"/>
                </a:cubicBezTo>
                <a:lnTo>
                  <a:pt x="670021" y="1043863"/>
                </a:lnTo>
                <a:lnTo>
                  <a:pt x="668020" y="1029162"/>
                </a:lnTo>
                <a:lnTo>
                  <a:pt x="660323" y="1025082"/>
                </a:lnTo>
                <a:lnTo>
                  <a:pt x="650933" y="1025082"/>
                </a:lnTo>
                <a:cubicBezTo>
                  <a:pt x="650548" y="1025082"/>
                  <a:pt x="650240" y="1025006"/>
                  <a:pt x="649855" y="1024851"/>
                </a:cubicBezTo>
                <a:lnTo>
                  <a:pt x="640311" y="1020926"/>
                </a:lnTo>
                <a:cubicBezTo>
                  <a:pt x="639849" y="1020772"/>
                  <a:pt x="639464" y="1020464"/>
                  <a:pt x="639156" y="1020079"/>
                </a:cubicBezTo>
                <a:lnTo>
                  <a:pt x="628458" y="1006610"/>
                </a:lnTo>
                <a:cubicBezTo>
                  <a:pt x="628304" y="1006379"/>
                  <a:pt x="628150" y="1006148"/>
                  <a:pt x="627996" y="1005840"/>
                </a:cubicBezTo>
                <a:lnTo>
                  <a:pt x="618990" y="982210"/>
                </a:lnTo>
                <a:cubicBezTo>
                  <a:pt x="618913" y="981980"/>
                  <a:pt x="618836" y="981749"/>
                  <a:pt x="618836" y="981518"/>
                </a:cubicBezTo>
                <a:lnTo>
                  <a:pt x="616065" y="958504"/>
                </a:lnTo>
                <a:lnTo>
                  <a:pt x="612756" y="953270"/>
                </a:lnTo>
                <a:lnTo>
                  <a:pt x="606983" y="948959"/>
                </a:lnTo>
                <a:lnTo>
                  <a:pt x="594206" y="947343"/>
                </a:lnTo>
                <a:lnTo>
                  <a:pt x="580505" y="947343"/>
                </a:lnTo>
                <a:lnTo>
                  <a:pt x="566189" y="949037"/>
                </a:lnTo>
                <a:lnTo>
                  <a:pt x="554105" y="951807"/>
                </a:lnTo>
                <a:lnTo>
                  <a:pt x="535786" y="953578"/>
                </a:lnTo>
                <a:lnTo>
                  <a:pt x="514388" y="955271"/>
                </a:lnTo>
                <a:lnTo>
                  <a:pt x="497917" y="959120"/>
                </a:lnTo>
                <a:lnTo>
                  <a:pt x="467591" y="960351"/>
                </a:lnTo>
                <a:lnTo>
                  <a:pt x="457585" y="959196"/>
                </a:lnTo>
                <a:lnTo>
                  <a:pt x="447040" y="956272"/>
                </a:lnTo>
                <a:cubicBezTo>
                  <a:pt x="446655" y="956195"/>
                  <a:pt x="446347" y="956041"/>
                  <a:pt x="446039" y="955810"/>
                </a:cubicBezTo>
                <a:lnTo>
                  <a:pt x="440959" y="951884"/>
                </a:lnTo>
                <a:cubicBezTo>
                  <a:pt x="440728" y="951730"/>
                  <a:pt x="440575" y="951576"/>
                  <a:pt x="440421" y="951346"/>
                </a:cubicBezTo>
                <a:lnTo>
                  <a:pt x="437034" y="946881"/>
                </a:lnTo>
                <a:cubicBezTo>
                  <a:pt x="436726" y="946496"/>
                  <a:pt x="436572" y="946035"/>
                  <a:pt x="436495" y="945573"/>
                </a:cubicBezTo>
                <a:lnTo>
                  <a:pt x="435418" y="938261"/>
                </a:lnTo>
                <a:lnTo>
                  <a:pt x="431954" y="932257"/>
                </a:lnTo>
                <a:lnTo>
                  <a:pt x="421486" y="921250"/>
                </a:lnTo>
                <a:cubicBezTo>
                  <a:pt x="421178" y="920866"/>
                  <a:pt x="420947" y="920481"/>
                  <a:pt x="420793" y="920019"/>
                </a:cubicBezTo>
                <a:lnTo>
                  <a:pt x="420255" y="917787"/>
                </a:lnTo>
                <a:lnTo>
                  <a:pt x="418792" y="910398"/>
                </a:lnTo>
                <a:lnTo>
                  <a:pt x="418484" y="910167"/>
                </a:lnTo>
                <a:lnTo>
                  <a:pt x="412712" y="908627"/>
                </a:lnTo>
                <a:cubicBezTo>
                  <a:pt x="412250" y="908473"/>
                  <a:pt x="411788" y="908242"/>
                  <a:pt x="411480" y="907935"/>
                </a:cubicBezTo>
                <a:lnTo>
                  <a:pt x="409248" y="905703"/>
                </a:lnTo>
                <a:cubicBezTo>
                  <a:pt x="408940" y="905395"/>
                  <a:pt x="408632" y="904933"/>
                  <a:pt x="408555" y="904471"/>
                </a:cubicBezTo>
                <a:lnTo>
                  <a:pt x="406862" y="898314"/>
                </a:lnTo>
                <a:cubicBezTo>
                  <a:pt x="406785" y="897929"/>
                  <a:pt x="406708" y="897544"/>
                  <a:pt x="406785" y="897159"/>
                </a:cubicBezTo>
                <a:lnTo>
                  <a:pt x="407939" y="889847"/>
                </a:lnTo>
                <a:lnTo>
                  <a:pt x="410325" y="882612"/>
                </a:lnTo>
                <a:cubicBezTo>
                  <a:pt x="410479" y="882227"/>
                  <a:pt x="410710" y="881842"/>
                  <a:pt x="411018" y="881534"/>
                </a:cubicBezTo>
                <a:lnTo>
                  <a:pt x="411480" y="881072"/>
                </a:lnTo>
                <a:lnTo>
                  <a:pt x="410172" y="880457"/>
                </a:lnTo>
                <a:cubicBezTo>
                  <a:pt x="409402" y="880149"/>
                  <a:pt x="408863" y="879456"/>
                  <a:pt x="408632" y="878686"/>
                </a:cubicBezTo>
                <a:cubicBezTo>
                  <a:pt x="408401" y="877916"/>
                  <a:pt x="408478" y="877070"/>
                  <a:pt x="408940" y="876377"/>
                </a:cubicBezTo>
                <a:lnTo>
                  <a:pt x="412327" y="871066"/>
                </a:lnTo>
                <a:lnTo>
                  <a:pt x="412019" y="868449"/>
                </a:lnTo>
                <a:lnTo>
                  <a:pt x="409171" y="865139"/>
                </a:lnTo>
                <a:cubicBezTo>
                  <a:pt x="409017" y="864908"/>
                  <a:pt x="408863" y="864678"/>
                  <a:pt x="408709" y="864447"/>
                </a:cubicBezTo>
                <a:lnTo>
                  <a:pt x="405861" y="858289"/>
                </a:lnTo>
                <a:cubicBezTo>
                  <a:pt x="405553" y="857596"/>
                  <a:pt x="405553" y="856750"/>
                  <a:pt x="405861" y="855980"/>
                </a:cubicBezTo>
                <a:cubicBezTo>
                  <a:pt x="406169" y="855287"/>
                  <a:pt x="406785" y="854672"/>
                  <a:pt x="407555" y="854441"/>
                </a:cubicBezTo>
                <a:lnTo>
                  <a:pt x="411557" y="853132"/>
                </a:lnTo>
                <a:lnTo>
                  <a:pt x="409402" y="852516"/>
                </a:lnTo>
                <a:cubicBezTo>
                  <a:pt x="408478" y="852286"/>
                  <a:pt x="407785" y="851593"/>
                  <a:pt x="407478" y="850669"/>
                </a:cubicBezTo>
                <a:lnTo>
                  <a:pt x="406323" y="847283"/>
                </a:lnTo>
                <a:cubicBezTo>
                  <a:pt x="406092" y="846590"/>
                  <a:pt x="406169" y="845897"/>
                  <a:pt x="406400" y="845281"/>
                </a:cubicBezTo>
                <a:lnTo>
                  <a:pt x="408632" y="840201"/>
                </a:lnTo>
                <a:cubicBezTo>
                  <a:pt x="408786" y="839970"/>
                  <a:pt x="408863" y="839739"/>
                  <a:pt x="409094" y="839509"/>
                </a:cubicBezTo>
                <a:lnTo>
                  <a:pt x="412096" y="836045"/>
                </a:lnTo>
                <a:lnTo>
                  <a:pt x="411942" y="835275"/>
                </a:lnTo>
                <a:lnTo>
                  <a:pt x="404630" y="826116"/>
                </a:lnTo>
                <a:lnTo>
                  <a:pt x="401397" y="827193"/>
                </a:lnTo>
                <a:cubicBezTo>
                  <a:pt x="400396" y="827501"/>
                  <a:pt x="399242" y="827270"/>
                  <a:pt x="398549" y="826501"/>
                </a:cubicBezTo>
                <a:lnTo>
                  <a:pt x="395162" y="823114"/>
                </a:lnTo>
                <a:cubicBezTo>
                  <a:pt x="395008" y="822960"/>
                  <a:pt x="394855" y="822729"/>
                  <a:pt x="394701" y="822498"/>
                </a:cubicBezTo>
                <a:lnTo>
                  <a:pt x="392161" y="817880"/>
                </a:lnTo>
                <a:lnTo>
                  <a:pt x="388620" y="814801"/>
                </a:lnTo>
                <a:cubicBezTo>
                  <a:pt x="388004" y="814263"/>
                  <a:pt x="387619" y="813493"/>
                  <a:pt x="387619" y="812646"/>
                </a:cubicBezTo>
                <a:lnTo>
                  <a:pt x="387619" y="806335"/>
                </a:lnTo>
                <a:lnTo>
                  <a:pt x="386234" y="801639"/>
                </a:lnTo>
                <a:lnTo>
                  <a:pt x="383694" y="798715"/>
                </a:lnTo>
                <a:lnTo>
                  <a:pt x="379922" y="797175"/>
                </a:lnTo>
                <a:lnTo>
                  <a:pt x="376536" y="798869"/>
                </a:lnTo>
                <a:cubicBezTo>
                  <a:pt x="375150" y="799561"/>
                  <a:pt x="373457" y="799022"/>
                  <a:pt x="372764" y="797637"/>
                </a:cubicBezTo>
                <a:lnTo>
                  <a:pt x="370532" y="793173"/>
                </a:lnTo>
                <a:cubicBezTo>
                  <a:pt x="370301" y="792634"/>
                  <a:pt x="370147" y="792095"/>
                  <a:pt x="370301" y="791480"/>
                </a:cubicBezTo>
                <a:lnTo>
                  <a:pt x="371456" y="783628"/>
                </a:lnTo>
                <a:cubicBezTo>
                  <a:pt x="371533" y="783244"/>
                  <a:pt x="371610" y="782936"/>
                  <a:pt x="371841" y="782551"/>
                </a:cubicBezTo>
                <a:lnTo>
                  <a:pt x="375227" y="776932"/>
                </a:lnTo>
                <a:cubicBezTo>
                  <a:pt x="375766" y="776086"/>
                  <a:pt x="376613" y="775547"/>
                  <a:pt x="377613" y="775547"/>
                </a:cubicBezTo>
                <a:lnTo>
                  <a:pt x="379845" y="775547"/>
                </a:lnTo>
                <a:cubicBezTo>
                  <a:pt x="380461" y="775547"/>
                  <a:pt x="381077" y="775778"/>
                  <a:pt x="381539" y="776086"/>
                </a:cubicBezTo>
                <a:lnTo>
                  <a:pt x="382155" y="776547"/>
                </a:lnTo>
                <a:lnTo>
                  <a:pt x="382385" y="775316"/>
                </a:lnTo>
                <a:lnTo>
                  <a:pt x="374919" y="774315"/>
                </a:lnTo>
                <a:lnTo>
                  <a:pt x="370994" y="773084"/>
                </a:lnTo>
                <a:cubicBezTo>
                  <a:pt x="370301" y="772853"/>
                  <a:pt x="369762" y="772391"/>
                  <a:pt x="369455" y="771775"/>
                </a:cubicBezTo>
                <a:lnTo>
                  <a:pt x="367222" y="767850"/>
                </a:lnTo>
                <a:cubicBezTo>
                  <a:pt x="366992" y="767388"/>
                  <a:pt x="366838" y="766926"/>
                  <a:pt x="366838" y="766464"/>
                </a:cubicBezTo>
                <a:lnTo>
                  <a:pt x="366838" y="764232"/>
                </a:lnTo>
                <a:lnTo>
                  <a:pt x="366838" y="764232"/>
                </a:lnTo>
                <a:cubicBezTo>
                  <a:pt x="366761" y="764309"/>
                  <a:pt x="366761" y="764386"/>
                  <a:pt x="366684" y="764386"/>
                </a:cubicBezTo>
                <a:cubicBezTo>
                  <a:pt x="366068" y="765079"/>
                  <a:pt x="365144" y="765387"/>
                  <a:pt x="364221" y="765310"/>
                </a:cubicBezTo>
                <a:lnTo>
                  <a:pt x="359756" y="764771"/>
                </a:lnTo>
                <a:cubicBezTo>
                  <a:pt x="359295" y="764694"/>
                  <a:pt x="358833" y="764540"/>
                  <a:pt x="358448" y="764232"/>
                </a:cubicBezTo>
                <a:lnTo>
                  <a:pt x="356216" y="762539"/>
                </a:lnTo>
                <a:cubicBezTo>
                  <a:pt x="355831" y="762231"/>
                  <a:pt x="355446" y="761846"/>
                  <a:pt x="355292" y="761307"/>
                </a:cubicBezTo>
                <a:lnTo>
                  <a:pt x="354138" y="758459"/>
                </a:lnTo>
                <a:cubicBezTo>
                  <a:pt x="353984" y="758152"/>
                  <a:pt x="353907" y="757767"/>
                  <a:pt x="353907" y="757382"/>
                </a:cubicBezTo>
                <a:lnTo>
                  <a:pt x="353907" y="753995"/>
                </a:lnTo>
                <a:lnTo>
                  <a:pt x="353522" y="753072"/>
                </a:lnTo>
                <a:lnTo>
                  <a:pt x="352213" y="752841"/>
                </a:lnTo>
                <a:lnTo>
                  <a:pt x="345748" y="752302"/>
                </a:lnTo>
                <a:cubicBezTo>
                  <a:pt x="344670" y="752225"/>
                  <a:pt x="343747" y="751532"/>
                  <a:pt x="343362" y="750532"/>
                </a:cubicBezTo>
                <a:cubicBezTo>
                  <a:pt x="342977" y="749531"/>
                  <a:pt x="343131" y="748454"/>
                  <a:pt x="343824" y="747607"/>
                </a:cubicBezTo>
                <a:lnTo>
                  <a:pt x="350828" y="739063"/>
                </a:lnTo>
                <a:lnTo>
                  <a:pt x="350289" y="737139"/>
                </a:lnTo>
                <a:lnTo>
                  <a:pt x="345517" y="733752"/>
                </a:lnTo>
                <a:cubicBezTo>
                  <a:pt x="344978" y="733367"/>
                  <a:pt x="344593" y="732752"/>
                  <a:pt x="344439" y="732136"/>
                </a:cubicBezTo>
                <a:lnTo>
                  <a:pt x="343285" y="727672"/>
                </a:lnTo>
                <a:cubicBezTo>
                  <a:pt x="343208" y="727441"/>
                  <a:pt x="343208" y="727210"/>
                  <a:pt x="343208" y="726979"/>
                </a:cubicBezTo>
                <a:lnTo>
                  <a:pt x="343208" y="713355"/>
                </a:lnTo>
                <a:lnTo>
                  <a:pt x="342207" y="710430"/>
                </a:lnTo>
                <a:cubicBezTo>
                  <a:pt x="341976" y="709738"/>
                  <a:pt x="342053" y="708968"/>
                  <a:pt x="342361" y="708275"/>
                </a:cubicBezTo>
                <a:cubicBezTo>
                  <a:pt x="342669" y="707582"/>
                  <a:pt x="343285" y="707121"/>
                  <a:pt x="343978" y="706890"/>
                </a:cubicBezTo>
                <a:lnTo>
                  <a:pt x="360834" y="701271"/>
                </a:lnTo>
                <a:cubicBezTo>
                  <a:pt x="360988" y="701194"/>
                  <a:pt x="361219" y="701194"/>
                  <a:pt x="361450" y="701117"/>
                </a:cubicBezTo>
                <a:lnTo>
                  <a:pt x="365914" y="700655"/>
                </a:lnTo>
                <a:lnTo>
                  <a:pt x="377152" y="693651"/>
                </a:lnTo>
                <a:cubicBezTo>
                  <a:pt x="377690" y="693343"/>
                  <a:pt x="378306" y="693189"/>
                  <a:pt x="378922" y="693266"/>
                </a:cubicBezTo>
                <a:lnTo>
                  <a:pt x="396086" y="694882"/>
                </a:lnTo>
                <a:lnTo>
                  <a:pt x="398164" y="693882"/>
                </a:lnTo>
                <a:lnTo>
                  <a:pt x="399473" y="692188"/>
                </a:lnTo>
                <a:lnTo>
                  <a:pt x="404245" y="687416"/>
                </a:lnTo>
                <a:lnTo>
                  <a:pt x="407016" y="683645"/>
                </a:lnTo>
                <a:lnTo>
                  <a:pt x="408401" y="679027"/>
                </a:lnTo>
                <a:lnTo>
                  <a:pt x="406785" y="665557"/>
                </a:lnTo>
                <a:lnTo>
                  <a:pt x="405169" y="659784"/>
                </a:lnTo>
                <a:lnTo>
                  <a:pt x="403475" y="656552"/>
                </a:lnTo>
                <a:lnTo>
                  <a:pt x="399627" y="654166"/>
                </a:lnTo>
                <a:cubicBezTo>
                  <a:pt x="399473" y="654089"/>
                  <a:pt x="399242" y="653935"/>
                  <a:pt x="399165" y="653781"/>
                </a:cubicBezTo>
                <a:lnTo>
                  <a:pt x="398010" y="652626"/>
                </a:lnTo>
                <a:cubicBezTo>
                  <a:pt x="397779" y="652395"/>
                  <a:pt x="397548" y="652087"/>
                  <a:pt x="397395" y="651779"/>
                </a:cubicBezTo>
                <a:lnTo>
                  <a:pt x="394008" y="643929"/>
                </a:lnTo>
                <a:cubicBezTo>
                  <a:pt x="393777" y="643313"/>
                  <a:pt x="393700" y="642620"/>
                  <a:pt x="393931" y="642004"/>
                </a:cubicBezTo>
                <a:lnTo>
                  <a:pt x="395624" y="636385"/>
                </a:lnTo>
                <a:cubicBezTo>
                  <a:pt x="395855" y="635693"/>
                  <a:pt x="396240" y="635154"/>
                  <a:pt x="396856" y="634769"/>
                </a:cubicBezTo>
                <a:lnTo>
                  <a:pt x="402475" y="631382"/>
                </a:lnTo>
                <a:lnTo>
                  <a:pt x="410248" y="628381"/>
                </a:lnTo>
                <a:cubicBezTo>
                  <a:pt x="410402" y="628304"/>
                  <a:pt x="410633" y="628227"/>
                  <a:pt x="410864" y="628227"/>
                </a:cubicBezTo>
                <a:lnTo>
                  <a:pt x="422102" y="626533"/>
                </a:lnTo>
                <a:lnTo>
                  <a:pt x="446424" y="624301"/>
                </a:lnTo>
                <a:lnTo>
                  <a:pt x="454583" y="624301"/>
                </a:lnTo>
                <a:cubicBezTo>
                  <a:pt x="454814" y="624301"/>
                  <a:pt x="455045" y="624301"/>
                  <a:pt x="455276" y="624378"/>
                </a:cubicBezTo>
                <a:lnTo>
                  <a:pt x="486218" y="632229"/>
                </a:lnTo>
                <a:lnTo>
                  <a:pt x="493145" y="634538"/>
                </a:lnTo>
                <a:lnTo>
                  <a:pt x="498148" y="637232"/>
                </a:lnTo>
                <a:lnTo>
                  <a:pt x="504844" y="637617"/>
                </a:lnTo>
                <a:lnTo>
                  <a:pt x="517698" y="615450"/>
                </a:lnTo>
                <a:lnTo>
                  <a:pt x="518776" y="608599"/>
                </a:lnTo>
                <a:lnTo>
                  <a:pt x="517621" y="566805"/>
                </a:lnTo>
                <a:lnTo>
                  <a:pt x="510001" y="543945"/>
                </a:lnTo>
                <a:lnTo>
                  <a:pt x="505383" y="537249"/>
                </a:lnTo>
                <a:lnTo>
                  <a:pt x="489373" y="523394"/>
                </a:lnTo>
                <a:lnTo>
                  <a:pt x="485371" y="520392"/>
                </a:lnTo>
                <a:lnTo>
                  <a:pt x="480753" y="518853"/>
                </a:lnTo>
                <a:lnTo>
                  <a:pt x="468361" y="517314"/>
                </a:lnTo>
                <a:cubicBezTo>
                  <a:pt x="467976" y="517236"/>
                  <a:pt x="467591" y="517159"/>
                  <a:pt x="467283" y="516929"/>
                </a:cubicBezTo>
                <a:lnTo>
                  <a:pt x="457123" y="510771"/>
                </a:lnTo>
                <a:lnTo>
                  <a:pt x="449426" y="504306"/>
                </a:lnTo>
                <a:lnTo>
                  <a:pt x="418715" y="466206"/>
                </a:lnTo>
                <a:lnTo>
                  <a:pt x="379691" y="423795"/>
                </a:lnTo>
                <a:lnTo>
                  <a:pt x="340591" y="395855"/>
                </a:lnTo>
                <a:lnTo>
                  <a:pt x="291946" y="351213"/>
                </a:lnTo>
                <a:lnTo>
                  <a:pt x="287790" y="346518"/>
                </a:lnTo>
                <a:cubicBezTo>
                  <a:pt x="287636" y="346364"/>
                  <a:pt x="287482" y="346133"/>
                  <a:pt x="287405" y="345902"/>
                </a:cubicBezTo>
                <a:lnTo>
                  <a:pt x="284557" y="340283"/>
                </a:lnTo>
                <a:cubicBezTo>
                  <a:pt x="283941" y="339128"/>
                  <a:pt x="284249" y="337666"/>
                  <a:pt x="285327" y="336819"/>
                </a:cubicBezTo>
                <a:lnTo>
                  <a:pt x="288175" y="334587"/>
                </a:lnTo>
                <a:cubicBezTo>
                  <a:pt x="288252" y="334510"/>
                  <a:pt x="288328" y="334433"/>
                  <a:pt x="288482" y="334356"/>
                </a:cubicBezTo>
                <a:cubicBezTo>
                  <a:pt x="287328" y="333972"/>
                  <a:pt x="286558" y="332894"/>
                  <a:pt x="286558" y="331662"/>
                </a:cubicBezTo>
                <a:lnTo>
                  <a:pt x="286558" y="315884"/>
                </a:lnTo>
                <a:cubicBezTo>
                  <a:pt x="286558" y="315037"/>
                  <a:pt x="286943" y="314267"/>
                  <a:pt x="287559" y="313729"/>
                </a:cubicBezTo>
                <a:cubicBezTo>
                  <a:pt x="288175" y="313190"/>
                  <a:pt x="289021" y="312959"/>
                  <a:pt x="289868" y="313113"/>
                </a:cubicBezTo>
                <a:lnTo>
                  <a:pt x="298873" y="314652"/>
                </a:lnTo>
                <a:lnTo>
                  <a:pt x="306416" y="309649"/>
                </a:lnTo>
                <a:lnTo>
                  <a:pt x="313882" y="302106"/>
                </a:lnTo>
                <a:lnTo>
                  <a:pt x="319578" y="298027"/>
                </a:lnTo>
                <a:lnTo>
                  <a:pt x="323888" y="293255"/>
                </a:lnTo>
                <a:lnTo>
                  <a:pt x="331047" y="255232"/>
                </a:lnTo>
                <a:lnTo>
                  <a:pt x="333433" y="249074"/>
                </a:lnTo>
                <a:cubicBezTo>
                  <a:pt x="333510" y="248843"/>
                  <a:pt x="333587" y="248689"/>
                  <a:pt x="333741" y="248458"/>
                </a:cubicBezTo>
                <a:lnTo>
                  <a:pt x="336589" y="244533"/>
                </a:lnTo>
                <a:cubicBezTo>
                  <a:pt x="336819" y="244225"/>
                  <a:pt x="337050" y="243994"/>
                  <a:pt x="337435" y="243763"/>
                </a:cubicBezTo>
                <a:lnTo>
                  <a:pt x="343670" y="239915"/>
                </a:lnTo>
                <a:lnTo>
                  <a:pt x="344593" y="233911"/>
                </a:lnTo>
                <a:cubicBezTo>
                  <a:pt x="344670" y="233449"/>
                  <a:pt x="344824" y="233064"/>
                  <a:pt x="345055" y="232679"/>
                </a:cubicBezTo>
                <a:lnTo>
                  <a:pt x="347595" y="229139"/>
                </a:lnTo>
                <a:lnTo>
                  <a:pt x="349596" y="222211"/>
                </a:lnTo>
                <a:lnTo>
                  <a:pt x="346825" y="191193"/>
                </a:lnTo>
                <a:lnTo>
                  <a:pt x="345209" y="184265"/>
                </a:lnTo>
                <a:lnTo>
                  <a:pt x="342592" y="178570"/>
                </a:lnTo>
                <a:lnTo>
                  <a:pt x="338051" y="159943"/>
                </a:lnTo>
                <a:lnTo>
                  <a:pt x="328276" y="159943"/>
                </a:lnTo>
                <a:cubicBezTo>
                  <a:pt x="328045" y="159943"/>
                  <a:pt x="327891" y="159943"/>
                  <a:pt x="327660" y="159866"/>
                </a:cubicBezTo>
                <a:lnTo>
                  <a:pt x="322580" y="158711"/>
                </a:lnTo>
                <a:cubicBezTo>
                  <a:pt x="322195" y="158635"/>
                  <a:pt x="321810" y="158481"/>
                  <a:pt x="321502" y="158250"/>
                </a:cubicBezTo>
                <a:lnTo>
                  <a:pt x="313036" y="152092"/>
                </a:lnTo>
                <a:cubicBezTo>
                  <a:pt x="312728" y="151861"/>
                  <a:pt x="312497" y="151630"/>
                  <a:pt x="312266" y="151245"/>
                </a:cubicBezTo>
                <a:lnTo>
                  <a:pt x="281863" y="100599"/>
                </a:lnTo>
                <a:lnTo>
                  <a:pt x="278245" y="96520"/>
                </a:lnTo>
                <a:lnTo>
                  <a:pt x="273319" y="92672"/>
                </a:lnTo>
                <a:lnTo>
                  <a:pt x="254616" y="85513"/>
                </a:lnTo>
                <a:cubicBezTo>
                  <a:pt x="254385" y="85436"/>
                  <a:pt x="254231" y="85359"/>
                  <a:pt x="254000" y="85206"/>
                </a:cubicBezTo>
                <a:lnTo>
                  <a:pt x="229216" y="68349"/>
                </a:lnTo>
                <a:cubicBezTo>
                  <a:pt x="228677" y="68041"/>
                  <a:pt x="228292" y="67502"/>
                  <a:pt x="228138" y="66887"/>
                </a:cubicBezTo>
                <a:lnTo>
                  <a:pt x="225290" y="58420"/>
                </a:lnTo>
                <a:lnTo>
                  <a:pt x="221827" y="43565"/>
                </a:lnTo>
                <a:lnTo>
                  <a:pt x="219133" y="36638"/>
                </a:lnTo>
                <a:lnTo>
                  <a:pt x="215977" y="31481"/>
                </a:lnTo>
                <a:lnTo>
                  <a:pt x="212975" y="27478"/>
                </a:lnTo>
                <a:lnTo>
                  <a:pt x="208126" y="23168"/>
                </a:lnTo>
                <a:cubicBezTo>
                  <a:pt x="207895" y="23014"/>
                  <a:pt x="207741" y="22783"/>
                  <a:pt x="207587" y="22552"/>
                </a:cubicBezTo>
                <a:lnTo>
                  <a:pt x="203123" y="15240"/>
                </a:lnTo>
                <a:cubicBezTo>
                  <a:pt x="202969" y="15009"/>
                  <a:pt x="202892" y="14701"/>
                  <a:pt x="202815" y="14393"/>
                </a:cubicBezTo>
                <a:lnTo>
                  <a:pt x="199736" y="1539"/>
                </a:lnTo>
                <a:lnTo>
                  <a:pt x="196888" y="0"/>
                </a:lnTo>
                <a:lnTo>
                  <a:pt x="196504" y="616"/>
                </a:lnTo>
                <a:lnTo>
                  <a:pt x="195965" y="6619"/>
                </a:lnTo>
                <a:cubicBezTo>
                  <a:pt x="195888" y="7466"/>
                  <a:pt x="195503" y="8159"/>
                  <a:pt x="194810" y="8698"/>
                </a:cubicBezTo>
                <a:lnTo>
                  <a:pt x="190885" y="11545"/>
                </a:lnTo>
                <a:cubicBezTo>
                  <a:pt x="190500" y="11853"/>
                  <a:pt x="190038" y="12007"/>
                  <a:pt x="189499" y="12084"/>
                </a:cubicBezTo>
                <a:lnTo>
                  <a:pt x="183342" y="12623"/>
                </a:lnTo>
                <a:lnTo>
                  <a:pt x="178031" y="14085"/>
                </a:lnTo>
                <a:lnTo>
                  <a:pt x="173182" y="17164"/>
                </a:lnTo>
                <a:lnTo>
                  <a:pt x="173028" y="17780"/>
                </a:lnTo>
                <a:lnTo>
                  <a:pt x="174721" y="20782"/>
                </a:lnTo>
                <a:cubicBezTo>
                  <a:pt x="174952" y="21244"/>
                  <a:pt x="175106" y="21706"/>
                  <a:pt x="175106" y="22167"/>
                </a:cubicBezTo>
                <a:lnTo>
                  <a:pt x="175106" y="28941"/>
                </a:lnTo>
                <a:cubicBezTo>
                  <a:pt x="175106" y="29326"/>
                  <a:pt x="175029" y="29787"/>
                  <a:pt x="174875" y="30172"/>
                </a:cubicBezTo>
                <a:lnTo>
                  <a:pt x="170411" y="39716"/>
                </a:lnTo>
                <a:cubicBezTo>
                  <a:pt x="170257" y="39947"/>
                  <a:pt x="170103" y="40255"/>
                  <a:pt x="169949" y="40409"/>
                </a:cubicBezTo>
                <a:lnTo>
                  <a:pt x="155787" y="55649"/>
                </a:lnTo>
                <a:lnTo>
                  <a:pt x="152708" y="65886"/>
                </a:lnTo>
                <a:lnTo>
                  <a:pt x="152708" y="72967"/>
                </a:lnTo>
                <a:lnTo>
                  <a:pt x="154016" y="73814"/>
                </a:lnTo>
                <a:lnTo>
                  <a:pt x="164869" y="72813"/>
                </a:lnTo>
                <a:cubicBezTo>
                  <a:pt x="165331" y="72813"/>
                  <a:pt x="165716" y="72813"/>
                  <a:pt x="166101" y="72967"/>
                </a:cubicBezTo>
                <a:lnTo>
                  <a:pt x="172258" y="75199"/>
                </a:lnTo>
                <a:cubicBezTo>
                  <a:pt x="172566" y="75353"/>
                  <a:pt x="172874" y="75507"/>
                  <a:pt x="173105" y="75738"/>
                </a:cubicBezTo>
                <a:lnTo>
                  <a:pt x="177030" y="79125"/>
                </a:lnTo>
                <a:cubicBezTo>
                  <a:pt x="177261" y="79356"/>
                  <a:pt x="177492" y="79587"/>
                  <a:pt x="177646" y="79818"/>
                </a:cubicBezTo>
                <a:lnTo>
                  <a:pt x="183804" y="90516"/>
                </a:lnTo>
                <a:lnTo>
                  <a:pt x="189576" y="103755"/>
                </a:lnTo>
                <a:cubicBezTo>
                  <a:pt x="189730" y="103986"/>
                  <a:pt x="189730" y="104294"/>
                  <a:pt x="189807" y="104602"/>
                </a:cubicBezTo>
                <a:lnTo>
                  <a:pt x="192655" y="131003"/>
                </a:lnTo>
                <a:lnTo>
                  <a:pt x="195811" y="143625"/>
                </a:lnTo>
                <a:lnTo>
                  <a:pt x="199505" y="149244"/>
                </a:lnTo>
                <a:lnTo>
                  <a:pt x="202815" y="150476"/>
                </a:lnTo>
                <a:lnTo>
                  <a:pt x="207510" y="151015"/>
                </a:lnTo>
                <a:cubicBezTo>
                  <a:pt x="207741" y="151015"/>
                  <a:pt x="207895" y="151092"/>
                  <a:pt x="208049" y="151169"/>
                </a:cubicBezTo>
                <a:lnTo>
                  <a:pt x="213129" y="152862"/>
                </a:lnTo>
                <a:cubicBezTo>
                  <a:pt x="213668" y="153016"/>
                  <a:pt x="214207" y="153401"/>
                  <a:pt x="214515" y="153863"/>
                </a:cubicBezTo>
                <a:lnTo>
                  <a:pt x="217362" y="157788"/>
                </a:lnTo>
                <a:lnTo>
                  <a:pt x="225521" y="175722"/>
                </a:lnTo>
                <a:lnTo>
                  <a:pt x="238760" y="194964"/>
                </a:lnTo>
                <a:lnTo>
                  <a:pt x="250152" y="216593"/>
                </a:lnTo>
                <a:cubicBezTo>
                  <a:pt x="250228" y="216747"/>
                  <a:pt x="250305" y="216978"/>
                  <a:pt x="250382" y="217209"/>
                </a:cubicBezTo>
                <a:lnTo>
                  <a:pt x="258233" y="246996"/>
                </a:lnTo>
                <a:lnTo>
                  <a:pt x="258849" y="255924"/>
                </a:lnTo>
                <a:lnTo>
                  <a:pt x="261235" y="260620"/>
                </a:lnTo>
                <a:lnTo>
                  <a:pt x="264314" y="263698"/>
                </a:lnTo>
                <a:lnTo>
                  <a:pt x="267932" y="266238"/>
                </a:lnTo>
                <a:lnTo>
                  <a:pt x="272242" y="270472"/>
                </a:lnTo>
                <a:cubicBezTo>
                  <a:pt x="272473" y="270703"/>
                  <a:pt x="272704" y="271010"/>
                  <a:pt x="272781" y="271318"/>
                </a:cubicBezTo>
                <a:lnTo>
                  <a:pt x="275629" y="277476"/>
                </a:lnTo>
                <a:cubicBezTo>
                  <a:pt x="276167" y="278707"/>
                  <a:pt x="275782" y="280093"/>
                  <a:pt x="274782" y="280863"/>
                </a:cubicBezTo>
                <a:lnTo>
                  <a:pt x="272550" y="282556"/>
                </a:lnTo>
                <a:cubicBezTo>
                  <a:pt x="272088" y="282941"/>
                  <a:pt x="271472" y="283095"/>
                  <a:pt x="270856" y="283095"/>
                </a:cubicBezTo>
                <a:lnTo>
                  <a:pt x="256771" y="283095"/>
                </a:lnTo>
                <a:lnTo>
                  <a:pt x="246072" y="285327"/>
                </a:lnTo>
                <a:lnTo>
                  <a:pt x="233988" y="289175"/>
                </a:lnTo>
                <a:lnTo>
                  <a:pt x="223058" y="294948"/>
                </a:lnTo>
                <a:lnTo>
                  <a:pt x="215823" y="302722"/>
                </a:lnTo>
                <a:lnTo>
                  <a:pt x="206433" y="323658"/>
                </a:lnTo>
                <a:cubicBezTo>
                  <a:pt x="206356" y="323889"/>
                  <a:pt x="206202" y="324042"/>
                  <a:pt x="206125" y="324196"/>
                </a:cubicBezTo>
                <a:lnTo>
                  <a:pt x="195195" y="338359"/>
                </a:lnTo>
                <a:lnTo>
                  <a:pt x="194425" y="341361"/>
                </a:lnTo>
                <a:lnTo>
                  <a:pt x="198890" y="351290"/>
                </a:lnTo>
                <a:lnTo>
                  <a:pt x="205817" y="358217"/>
                </a:lnTo>
                <a:cubicBezTo>
                  <a:pt x="206048" y="358448"/>
                  <a:pt x="206279" y="358756"/>
                  <a:pt x="206433" y="359141"/>
                </a:cubicBezTo>
                <a:lnTo>
                  <a:pt x="209281" y="365914"/>
                </a:lnTo>
                <a:cubicBezTo>
                  <a:pt x="209742" y="366991"/>
                  <a:pt x="209435" y="368300"/>
                  <a:pt x="208588" y="369070"/>
                </a:cubicBezTo>
                <a:lnTo>
                  <a:pt x="197350" y="379230"/>
                </a:lnTo>
                <a:lnTo>
                  <a:pt x="144395" y="412558"/>
                </a:lnTo>
                <a:lnTo>
                  <a:pt x="127154" y="429799"/>
                </a:lnTo>
                <a:lnTo>
                  <a:pt x="117379" y="437881"/>
                </a:lnTo>
                <a:cubicBezTo>
                  <a:pt x="116917" y="438265"/>
                  <a:pt x="116378" y="438496"/>
                  <a:pt x="115762" y="438496"/>
                </a:cubicBezTo>
                <a:lnTo>
                  <a:pt x="107296" y="439035"/>
                </a:lnTo>
                <a:cubicBezTo>
                  <a:pt x="106449" y="439035"/>
                  <a:pt x="105679" y="438804"/>
                  <a:pt x="105141" y="438188"/>
                </a:cubicBezTo>
                <a:lnTo>
                  <a:pt x="101215" y="434263"/>
                </a:lnTo>
                <a:cubicBezTo>
                  <a:pt x="100830" y="433878"/>
                  <a:pt x="100599" y="433493"/>
                  <a:pt x="100522" y="433032"/>
                </a:cubicBezTo>
                <a:lnTo>
                  <a:pt x="95519" y="414251"/>
                </a:lnTo>
                <a:lnTo>
                  <a:pt x="92902" y="409479"/>
                </a:lnTo>
                <a:lnTo>
                  <a:pt x="83512" y="395932"/>
                </a:lnTo>
                <a:lnTo>
                  <a:pt x="80048" y="395086"/>
                </a:lnTo>
                <a:cubicBezTo>
                  <a:pt x="79202" y="394855"/>
                  <a:pt x="78432" y="394239"/>
                  <a:pt x="78124" y="393392"/>
                </a:cubicBezTo>
                <a:lnTo>
                  <a:pt x="76970" y="390544"/>
                </a:lnTo>
                <a:cubicBezTo>
                  <a:pt x="76662" y="389851"/>
                  <a:pt x="76739" y="389082"/>
                  <a:pt x="76970" y="388389"/>
                </a:cubicBezTo>
                <a:lnTo>
                  <a:pt x="78047" y="385926"/>
                </a:lnTo>
                <a:lnTo>
                  <a:pt x="75815" y="383001"/>
                </a:lnTo>
                <a:lnTo>
                  <a:pt x="57265" y="367146"/>
                </a:lnTo>
                <a:lnTo>
                  <a:pt x="55033" y="366145"/>
                </a:lnTo>
                <a:lnTo>
                  <a:pt x="48414" y="369840"/>
                </a:lnTo>
                <a:lnTo>
                  <a:pt x="46490" y="381616"/>
                </a:lnTo>
                <a:lnTo>
                  <a:pt x="48106" y="397548"/>
                </a:lnTo>
                <a:lnTo>
                  <a:pt x="51416" y="408863"/>
                </a:lnTo>
                <a:lnTo>
                  <a:pt x="59652" y="425258"/>
                </a:lnTo>
                <a:cubicBezTo>
                  <a:pt x="59805" y="425566"/>
                  <a:pt x="59882" y="425873"/>
                  <a:pt x="59959" y="426181"/>
                </a:cubicBezTo>
                <a:lnTo>
                  <a:pt x="61114" y="434648"/>
                </a:lnTo>
                <a:cubicBezTo>
                  <a:pt x="61191" y="435110"/>
                  <a:pt x="61114" y="435572"/>
                  <a:pt x="60960" y="435956"/>
                </a:cubicBezTo>
                <a:lnTo>
                  <a:pt x="57573" y="445501"/>
                </a:lnTo>
                <a:cubicBezTo>
                  <a:pt x="57496" y="445809"/>
                  <a:pt x="57342" y="446040"/>
                  <a:pt x="57111" y="446270"/>
                </a:cubicBezTo>
                <a:lnTo>
                  <a:pt x="51493" y="453582"/>
                </a:lnTo>
                <a:cubicBezTo>
                  <a:pt x="51262" y="453890"/>
                  <a:pt x="50954" y="454121"/>
                  <a:pt x="50569" y="454352"/>
                </a:cubicBezTo>
                <a:lnTo>
                  <a:pt x="43257" y="458278"/>
                </a:lnTo>
                <a:cubicBezTo>
                  <a:pt x="43026" y="458432"/>
                  <a:pt x="42795" y="458509"/>
                  <a:pt x="42487" y="458586"/>
                </a:cubicBezTo>
                <a:lnTo>
                  <a:pt x="34636" y="460279"/>
                </a:lnTo>
                <a:cubicBezTo>
                  <a:pt x="34251" y="460356"/>
                  <a:pt x="33790" y="460356"/>
                  <a:pt x="33328" y="460279"/>
                </a:cubicBezTo>
                <a:lnTo>
                  <a:pt x="26939" y="458662"/>
                </a:lnTo>
                <a:lnTo>
                  <a:pt x="0" y="545407"/>
                </a:lnTo>
                <a:cubicBezTo>
                  <a:pt x="616" y="545561"/>
                  <a:pt x="1078" y="545946"/>
                  <a:pt x="1462" y="546408"/>
                </a:cubicBezTo>
                <a:lnTo>
                  <a:pt x="7389" y="554490"/>
                </a:lnTo>
                <a:lnTo>
                  <a:pt x="11161" y="557338"/>
                </a:lnTo>
                <a:lnTo>
                  <a:pt x="15779" y="558877"/>
                </a:lnTo>
                <a:cubicBezTo>
                  <a:pt x="16779" y="559185"/>
                  <a:pt x="17472" y="560032"/>
                  <a:pt x="17626" y="561032"/>
                </a:cubicBezTo>
                <a:cubicBezTo>
                  <a:pt x="17703" y="561494"/>
                  <a:pt x="17703" y="562033"/>
                  <a:pt x="17472" y="562495"/>
                </a:cubicBezTo>
                <a:lnTo>
                  <a:pt x="18473" y="562802"/>
                </a:lnTo>
                <a:cubicBezTo>
                  <a:pt x="19165" y="563033"/>
                  <a:pt x="19704" y="563418"/>
                  <a:pt x="20012" y="564034"/>
                </a:cubicBezTo>
                <a:lnTo>
                  <a:pt x="22860" y="568498"/>
                </a:lnTo>
                <a:lnTo>
                  <a:pt x="24938" y="573040"/>
                </a:lnTo>
                <a:lnTo>
                  <a:pt x="27555" y="574502"/>
                </a:lnTo>
                <a:lnTo>
                  <a:pt x="33713" y="575041"/>
                </a:lnTo>
                <a:cubicBezTo>
                  <a:pt x="34098" y="575041"/>
                  <a:pt x="34482" y="575195"/>
                  <a:pt x="34867" y="575426"/>
                </a:cubicBezTo>
                <a:lnTo>
                  <a:pt x="38793" y="577658"/>
                </a:lnTo>
                <a:cubicBezTo>
                  <a:pt x="39024" y="577812"/>
                  <a:pt x="39255" y="577965"/>
                  <a:pt x="39485" y="578196"/>
                </a:cubicBezTo>
                <a:lnTo>
                  <a:pt x="66502" y="607368"/>
                </a:lnTo>
                <a:cubicBezTo>
                  <a:pt x="66964" y="606521"/>
                  <a:pt x="67964" y="605983"/>
                  <a:pt x="68965" y="605983"/>
                </a:cubicBezTo>
                <a:lnTo>
                  <a:pt x="71813" y="605983"/>
                </a:lnTo>
                <a:cubicBezTo>
                  <a:pt x="72890" y="605983"/>
                  <a:pt x="73814" y="606598"/>
                  <a:pt x="74276" y="607522"/>
                </a:cubicBezTo>
                <a:lnTo>
                  <a:pt x="86052" y="629997"/>
                </a:lnTo>
                <a:lnTo>
                  <a:pt x="90747" y="645083"/>
                </a:lnTo>
                <a:cubicBezTo>
                  <a:pt x="90978" y="645853"/>
                  <a:pt x="90901" y="646776"/>
                  <a:pt x="90362" y="647469"/>
                </a:cubicBezTo>
                <a:lnTo>
                  <a:pt x="85898" y="654242"/>
                </a:lnTo>
                <a:cubicBezTo>
                  <a:pt x="85590" y="654704"/>
                  <a:pt x="85205" y="655012"/>
                  <a:pt x="84667" y="655243"/>
                </a:cubicBezTo>
                <a:lnTo>
                  <a:pt x="75738" y="659245"/>
                </a:lnTo>
                <a:lnTo>
                  <a:pt x="72890" y="668251"/>
                </a:lnTo>
                <a:lnTo>
                  <a:pt x="73891" y="683799"/>
                </a:lnTo>
                <a:lnTo>
                  <a:pt x="74276" y="683029"/>
                </a:lnTo>
                <a:cubicBezTo>
                  <a:pt x="74661" y="682260"/>
                  <a:pt x="75353" y="681721"/>
                  <a:pt x="76123" y="681567"/>
                </a:cubicBezTo>
                <a:lnTo>
                  <a:pt x="80587" y="680412"/>
                </a:lnTo>
                <a:cubicBezTo>
                  <a:pt x="81434" y="680181"/>
                  <a:pt x="82358" y="680412"/>
                  <a:pt x="83050" y="680951"/>
                </a:cubicBezTo>
                <a:lnTo>
                  <a:pt x="85898" y="683337"/>
                </a:lnTo>
                <a:lnTo>
                  <a:pt x="94827" y="685415"/>
                </a:lnTo>
                <a:cubicBezTo>
                  <a:pt x="95212" y="685492"/>
                  <a:pt x="95519" y="685646"/>
                  <a:pt x="95827" y="685877"/>
                </a:cubicBezTo>
                <a:lnTo>
                  <a:pt x="101446" y="689802"/>
                </a:lnTo>
                <a:lnTo>
                  <a:pt x="112530" y="700809"/>
                </a:lnTo>
                <a:lnTo>
                  <a:pt x="120611" y="711200"/>
                </a:lnTo>
                <a:cubicBezTo>
                  <a:pt x="120765" y="711354"/>
                  <a:pt x="120842" y="711585"/>
                  <a:pt x="120919" y="711739"/>
                </a:cubicBezTo>
                <a:lnTo>
                  <a:pt x="136082" y="745452"/>
                </a:lnTo>
                <a:cubicBezTo>
                  <a:pt x="136390" y="746144"/>
                  <a:pt x="136390" y="746914"/>
                  <a:pt x="136159" y="747607"/>
                </a:cubicBezTo>
                <a:lnTo>
                  <a:pt x="134620" y="751763"/>
                </a:lnTo>
                <a:lnTo>
                  <a:pt x="134081" y="755920"/>
                </a:lnTo>
                <a:lnTo>
                  <a:pt x="134081" y="761846"/>
                </a:lnTo>
                <a:lnTo>
                  <a:pt x="137468" y="760384"/>
                </a:lnTo>
                <a:cubicBezTo>
                  <a:pt x="137545" y="760384"/>
                  <a:pt x="137545" y="760307"/>
                  <a:pt x="137622" y="760307"/>
                </a:cubicBezTo>
                <a:lnTo>
                  <a:pt x="136698" y="758690"/>
                </a:lnTo>
                <a:cubicBezTo>
                  <a:pt x="136159" y="757767"/>
                  <a:pt x="136236" y="756535"/>
                  <a:pt x="136852" y="755688"/>
                </a:cubicBezTo>
                <a:lnTo>
                  <a:pt x="141316" y="749531"/>
                </a:lnTo>
                <a:cubicBezTo>
                  <a:pt x="141470" y="749300"/>
                  <a:pt x="141624" y="749146"/>
                  <a:pt x="141855" y="748992"/>
                </a:cubicBezTo>
                <a:lnTo>
                  <a:pt x="149167" y="743373"/>
                </a:lnTo>
                <a:cubicBezTo>
                  <a:pt x="149475" y="743143"/>
                  <a:pt x="149860" y="742989"/>
                  <a:pt x="150168" y="742912"/>
                </a:cubicBezTo>
                <a:lnTo>
                  <a:pt x="159173" y="740680"/>
                </a:lnTo>
                <a:cubicBezTo>
                  <a:pt x="159866" y="740526"/>
                  <a:pt x="160636" y="740602"/>
                  <a:pt x="161251" y="740987"/>
                </a:cubicBezTo>
                <a:lnTo>
                  <a:pt x="174182" y="748299"/>
                </a:lnTo>
                <a:lnTo>
                  <a:pt x="177030" y="749223"/>
                </a:lnTo>
                <a:cubicBezTo>
                  <a:pt x="177338" y="749300"/>
                  <a:pt x="177646" y="749454"/>
                  <a:pt x="177877" y="749685"/>
                </a:cubicBezTo>
                <a:lnTo>
                  <a:pt x="180725" y="751917"/>
                </a:lnTo>
                <a:cubicBezTo>
                  <a:pt x="181187" y="752302"/>
                  <a:pt x="181572" y="752841"/>
                  <a:pt x="181725" y="753457"/>
                </a:cubicBezTo>
                <a:lnTo>
                  <a:pt x="182880" y="757921"/>
                </a:lnTo>
                <a:cubicBezTo>
                  <a:pt x="182957" y="758152"/>
                  <a:pt x="182957" y="758382"/>
                  <a:pt x="182957" y="758613"/>
                </a:cubicBezTo>
                <a:lnTo>
                  <a:pt x="182957" y="763693"/>
                </a:lnTo>
                <a:cubicBezTo>
                  <a:pt x="182957" y="763924"/>
                  <a:pt x="182957" y="764232"/>
                  <a:pt x="182880" y="764463"/>
                </a:cubicBezTo>
                <a:lnTo>
                  <a:pt x="180725" y="771929"/>
                </a:lnTo>
                <a:lnTo>
                  <a:pt x="180725" y="774007"/>
                </a:lnTo>
                <a:lnTo>
                  <a:pt x="183496" y="776009"/>
                </a:lnTo>
                <a:cubicBezTo>
                  <a:pt x="183650" y="776162"/>
                  <a:pt x="183881" y="776317"/>
                  <a:pt x="184035" y="776470"/>
                </a:cubicBezTo>
                <a:lnTo>
                  <a:pt x="190808" y="784321"/>
                </a:lnTo>
                <a:lnTo>
                  <a:pt x="203354" y="794096"/>
                </a:lnTo>
                <a:cubicBezTo>
                  <a:pt x="203739" y="794404"/>
                  <a:pt x="203970" y="794712"/>
                  <a:pt x="204201" y="795174"/>
                </a:cubicBezTo>
                <a:lnTo>
                  <a:pt x="207048" y="801332"/>
                </a:lnTo>
                <a:cubicBezTo>
                  <a:pt x="207202" y="801639"/>
                  <a:pt x="207279" y="801947"/>
                  <a:pt x="207279" y="802332"/>
                </a:cubicBezTo>
                <a:lnTo>
                  <a:pt x="207818" y="810799"/>
                </a:lnTo>
                <a:cubicBezTo>
                  <a:pt x="207818" y="811030"/>
                  <a:pt x="207818" y="811261"/>
                  <a:pt x="207741" y="811569"/>
                </a:cubicBezTo>
                <a:lnTo>
                  <a:pt x="206048" y="820035"/>
                </a:lnTo>
                <a:cubicBezTo>
                  <a:pt x="205971" y="820497"/>
                  <a:pt x="205740" y="820882"/>
                  <a:pt x="205509" y="821267"/>
                </a:cubicBezTo>
                <a:lnTo>
                  <a:pt x="201584" y="826193"/>
                </a:lnTo>
                <a:lnTo>
                  <a:pt x="201045" y="833197"/>
                </a:lnTo>
                <a:lnTo>
                  <a:pt x="199275" y="839893"/>
                </a:lnTo>
                <a:cubicBezTo>
                  <a:pt x="199198" y="840124"/>
                  <a:pt x="199121" y="840355"/>
                  <a:pt x="198967" y="840586"/>
                </a:cubicBezTo>
                <a:lnTo>
                  <a:pt x="193733" y="849976"/>
                </a:lnTo>
                <a:lnTo>
                  <a:pt x="196888" y="851978"/>
                </a:lnTo>
                <a:cubicBezTo>
                  <a:pt x="197119" y="852132"/>
                  <a:pt x="197350" y="852286"/>
                  <a:pt x="197504" y="852516"/>
                </a:cubicBezTo>
                <a:lnTo>
                  <a:pt x="200891" y="856442"/>
                </a:lnTo>
                <a:cubicBezTo>
                  <a:pt x="201199" y="856827"/>
                  <a:pt x="201430" y="857212"/>
                  <a:pt x="201507" y="857750"/>
                </a:cubicBezTo>
                <a:lnTo>
                  <a:pt x="202661" y="863369"/>
                </a:lnTo>
                <a:cubicBezTo>
                  <a:pt x="202738" y="863754"/>
                  <a:pt x="202738" y="864139"/>
                  <a:pt x="202661" y="864447"/>
                </a:cubicBezTo>
                <a:lnTo>
                  <a:pt x="201507" y="870066"/>
                </a:lnTo>
                <a:cubicBezTo>
                  <a:pt x="201353" y="870989"/>
                  <a:pt x="200660" y="871759"/>
                  <a:pt x="199813" y="872144"/>
                </a:cubicBezTo>
                <a:cubicBezTo>
                  <a:pt x="198890" y="872529"/>
                  <a:pt x="197889" y="872375"/>
                  <a:pt x="197119" y="871836"/>
                </a:cubicBezTo>
                <a:lnTo>
                  <a:pt x="193194" y="868988"/>
                </a:lnTo>
                <a:cubicBezTo>
                  <a:pt x="192809" y="868757"/>
                  <a:pt x="192501" y="868372"/>
                  <a:pt x="192347" y="867987"/>
                </a:cubicBezTo>
                <a:lnTo>
                  <a:pt x="192270" y="867910"/>
                </a:lnTo>
                <a:lnTo>
                  <a:pt x="187190" y="869527"/>
                </a:lnTo>
                <a:lnTo>
                  <a:pt x="187113" y="870066"/>
                </a:lnTo>
                <a:lnTo>
                  <a:pt x="193194" y="878686"/>
                </a:lnTo>
                <a:cubicBezTo>
                  <a:pt x="193348" y="878917"/>
                  <a:pt x="193502" y="879225"/>
                  <a:pt x="193579" y="879533"/>
                </a:cubicBezTo>
                <a:lnTo>
                  <a:pt x="194733" y="883458"/>
                </a:lnTo>
                <a:lnTo>
                  <a:pt x="195426" y="889539"/>
                </a:lnTo>
                <a:lnTo>
                  <a:pt x="194887" y="896774"/>
                </a:lnTo>
                <a:lnTo>
                  <a:pt x="193733" y="904317"/>
                </a:lnTo>
                <a:cubicBezTo>
                  <a:pt x="193733" y="904548"/>
                  <a:pt x="193656" y="904702"/>
                  <a:pt x="193579" y="904933"/>
                </a:cubicBezTo>
                <a:lnTo>
                  <a:pt x="187960" y="919018"/>
                </a:lnTo>
                <a:lnTo>
                  <a:pt x="184419" y="925484"/>
                </a:lnTo>
                <a:cubicBezTo>
                  <a:pt x="184188" y="925869"/>
                  <a:pt x="183958" y="926177"/>
                  <a:pt x="183573" y="926407"/>
                </a:cubicBezTo>
                <a:lnTo>
                  <a:pt x="179647" y="929255"/>
                </a:lnTo>
                <a:cubicBezTo>
                  <a:pt x="178416" y="930102"/>
                  <a:pt x="176722" y="929871"/>
                  <a:pt x="175799" y="928716"/>
                </a:cubicBezTo>
                <a:lnTo>
                  <a:pt x="166793" y="917479"/>
                </a:lnTo>
                <a:lnTo>
                  <a:pt x="157172" y="909397"/>
                </a:lnTo>
                <a:lnTo>
                  <a:pt x="157403" y="909859"/>
                </a:lnTo>
                <a:cubicBezTo>
                  <a:pt x="157634" y="910244"/>
                  <a:pt x="157788" y="910783"/>
                  <a:pt x="157788" y="911244"/>
                </a:cubicBezTo>
                <a:lnTo>
                  <a:pt x="157788" y="917402"/>
                </a:lnTo>
                <a:cubicBezTo>
                  <a:pt x="157788" y="917556"/>
                  <a:pt x="157788" y="917787"/>
                  <a:pt x="157711" y="917941"/>
                </a:cubicBezTo>
                <a:lnTo>
                  <a:pt x="154863" y="931410"/>
                </a:lnTo>
                <a:lnTo>
                  <a:pt x="154401" y="945650"/>
                </a:lnTo>
                <a:lnTo>
                  <a:pt x="155864" y="950499"/>
                </a:lnTo>
                <a:lnTo>
                  <a:pt x="159635" y="956964"/>
                </a:lnTo>
                <a:lnTo>
                  <a:pt x="182495" y="985289"/>
                </a:lnTo>
                <a:lnTo>
                  <a:pt x="192732" y="1000067"/>
                </a:lnTo>
                <a:cubicBezTo>
                  <a:pt x="192886" y="1000298"/>
                  <a:pt x="193040" y="1000529"/>
                  <a:pt x="193117" y="1000760"/>
                </a:cubicBezTo>
                <a:lnTo>
                  <a:pt x="196042" y="1009612"/>
                </a:lnTo>
                <a:lnTo>
                  <a:pt x="196042" y="1007841"/>
                </a:lnTo>
                <a:cubicBezTo>
                  <a:pt x="196042" y="1006302"/>
                  <a:pt x="197273" y="1004993"/>
                  <a:pt x="198890" y="1004993"/>
                </a:cubicBezTo>
                <a:lnTo>
                  <a:pt x="201738" y="1004993"/>
                </a:lnTo>
                <a:cubicBezTo>
                  <a:pt x="202892" y="1004993"/>
                  <a:pt x="203970" y="1005763"/>
                  <a:pt x="204355" y="1006841"/>
                </a:cubicBezTo>
                <a:lnTo>
                  <a:pt x="218979" y="1047866"/>
                </a:lnTo>
                <a:cubicBezTo>
                  <a:pt x="219056" y="1048096"/>
                  <a:pt x="219133" y="1048404"/>
                  <a:pt x="219133" y="1048635"/>
                </a:cubicBezTo>
                <a:lnTo>
                  <a:pt x="219595" y="1055870"/>
                </a:lnTo>
                <a:lnTo>
                  <a:pt x="222673" y="1058487"/>
                </a:lnTo>
                <a:cubicBezTo>
                  <a:pt x="222904" y="1058718"/>
                  <a:pt x="223058" y="1058872"/>
                  <a:pt x="223212" y="1059180"/>
                </a:cubicBezTo>
                <a:lnTo>
                  <a:pt x="238375" y="1083964"/>
                </a:lnTo>
                <a:lnTo>
                  <a:pt x="244225" y="1097819"/>
                </a:lnTo>
                <a:cubicBezTo>
                  <a:pt x="244379" y="1098127"/>
                  <a:pt x="244379" y="1098435"/>
                  <a:pt x="244456" y="1098666"/>
                </a:cubicBezTo>
                <a:lnTo>
                  <a:pt x="245610" y="1114444"/>
                </a:lnTo>
                <a:cubicBezTo>
                  <a:pt x="245610" y="1114752"/>
                  <a:pt x="245610" y="1115060"/>
                  <a:pt x="245533" y="1115291"/>
                </a:cubicBezTo>
                <a:lnTo>
                  <a:pt x="243301" y="1124296"/>
                </a:lnTo>
                <a:lnTo>
                  <a:pt x="241531" y="1129069"/>
                </a:lnTo>
                <a:cubicBezTo>
                  <a:pt x="241454" y="1129377"/>
                  <a:pt x="241223" y="1129607"/>
                  <a:pt x="241069" y="1129915"/>
                </a:cubicBezTo>
                <a:lnTo>
                  <a:pt x="238221" y="1133302"/>
                </a:lnTo>
                <a:lnTo>
                  <a:pt x="234450" y="1136458"/>
                </a:lnTo>
                <a:lnTo>
                  <a:pt x="225829" y="1142384"/>
                </a:lnTo>
                <a:lnTo>
                  <a:pt x="223366" y="1147387"/>
                </a:lnTo>
                <a:cubicBezTo>
                  <a:pt x="222827" y="1148465"/>
                  <a:pt x="221673" y="1149081"/>
                  <a:pt x="220518" y="1148927"/>
                </a:cubicBezTo>
                <a:lnTo>
                  <a:pt x="217362" y="1148542"/>
                </a:lnTo>
                <a:lnTo>
                  <a:pt x="217055" y="1148850"/>
                </a:lnTo>
                <a:lnTo>
                  <a:pt x="217439" y="1152006"/>
                </a:lnTo>
                <a:cubicBezTo>
                  <a:pt x="217516" y="1152467"/>
                  <a:pt x="217439" y="1152929"/>
                  <a:pt x="217285" y="1153314"/>
                </a:cubicBezTo>
                <a:lnTo>
                  <a:pt x="213976" y="1162781"/>
                </a:lnTo>
                <a:cubicBezTo>
                  <a:pt x="213822" y="1163166"/>
                  <a:pt x="213591" y="1163551"/>
                  <a:pt x="213283" y="1163859"/>
                </a:cubicBezTo>
                <a:lnTo>
                  <a:pt x="211051" y="1166091"/>
                </a:lnTo>
                <a:cubicBezTo>
                  <a:pt x="210743" y="1166399"/>
                  <a:pt x="210358" y="1166630"/>
                  <a:pt x="209973" y="1166784"/>
                </a:cubicBezTo>
                <a:lnTo>
                  <a:pt x="201507" y="1169632"/>
                </a:lnTo>
                <a:cubicBezTo>
                  <a:pt x="200891" y="1169863"/>
                  <a:pt x="200275" y="1169786"/>
                  <a:pt x="199659" y="1169632"/>
                </a:cubicBezTo>
                <a:lnTo>
                  <a:pt x="193502" y="1167400"/>
                </a:lnTo>
                <a:lnTo>
                  <a:pt x="187652" y="1163936"/>
                </a:lnTo>
                <a:lnTo>
                  <a:pt x="181879" y="1162012"/>
                </a:lnTo>
                <a:lnTo>
                  <a:pt x="177569" y="1162858"/>
                </a:lnTo>
                <a:lnTo>
                  <a:pt x="174413" y="1165090"/>
                </a:lnTo>
                <a:lnTo>
                  <a:pt x="171796" y="1168169"/>
                </a:lnTo>
                <a:cubicBezTo>
                  <a:pt x="171565" y="1168400"/>
                  <a:pt x="171411" y="1168631"/>
                  <a:pt x="171104" y="1168785"/>
                </a:cubicBezTo>
                <a:lnTo>
                  <a:pt x="166639" y="1171633"/>
                </a:lnTo>
                <a:cubicBezTo>
                  <a:pt x="166409" y="1171787"/>
                  <a:pt x="166178" y="1171864"/>
                  <a:pt x="165947" y="1171941"/>
                </a:cubicBezTo>
                <a:lnTo>
                  <a:pt x="162021" y="1173095"/>
                </a:lnTo>
                <a:cubicBezTo>
                  <a:pt x="161790" y="1173172"/>
                  <a:pt x="161636" y="1173172"/>
                  <a:pt x="161405" y="1173172"/>
                </a:cubicBezTo>
                <a:lnTo>
                  <a:pt x="153324" y="1173711"/>
                </a:lnTo>
                <a:lnTo>
                  <a:pt x="151168" y="1174404"/>
                </a:lnTo>
                <a:lnTo>
                  <a:pt x="147166" y="1179869"/>
                </a:lnTo>
                <a:lnTo>
                  <a:pt x="138392" y="1198033"/>
                </a:lnTo>
                <a:cubicBezTo>
                  <a:pt x="138315" y="1198264"/>
                  <a:pt x="138161" y="1198418"/>
                  <a:pt x="138007" y="1198649"/>
                </a:cubicBezTo>
                <a:lnTo>
                  <a:pt x="134620" y="1202575"/>
                </a:lnTo>
                <a:cubicBezTo>
                  <a:pt x="134158" y="1203113"/>
                  <a:pt x="133542" y="1203421"/>
                  <a:pt x="132850" y="1203498"/>
                </a:cubicBezTo>
                <a:lnTo>
                  <a:pt x="129001" y="1203960"/>
                </a:lnTo>
                <a:lnTo>
                  <a:pt x="127000" y="1205346"/>
                </a:lnTo>
                <a:lnTo>
                  <a:pt x="126615" y="1206577"/>
                </a:lnTo>
                <a:lnTo>
                  <a:pt x="127924" y="1208655"/>
                </a:lnTo>
                <a:lnTo>
                  <a:pt x="128616" y="1208655"/>
                </a:lnTo>
                <a:lnTo>
                  <a:pt x="132003" y="1207193"/>
                </a:lnTo>
                <a:cubicBezTo>
                  <a:pt x="132388" y="1207039"/>
                  <a:pt x="132696" y="1206962"/>
                  <a:pt x="133081" y="1206962"/>
                </a:cubicBezTo>
                <a:lnTo>
                  <a:pt x="137545" y="1206962"/>
                </a:lnTo>
                <a:cubicBezTo>
                  <a:pt x="138238" y="1206962"/>
                  <a:pt x="138853" y="1207193"/>
                  <a:pt x="139392" y="1207655"/>
                </a:cubicBezTo>
                <a:lnTo>
                  <a:pt x="140162" y="1208347"/>
                </a:lnTo>
                <a:cubicBezTo>
                  <a:pt x="140316" y="1208117"/>
                  <a:pt x="140393" y="1207963"/>
                  <a:pt x="140624" y="1207809"/>
                </a:cubicBezTo>
                <a:lnTo>
                  <a:pt x="143472" y="1204961"/>
                </a:lnTo>
                <a:cubicBezTo>
                  <a:pt x="143779" y="1204653"/>
                  <a:pt x="144241" y="1204345"/>
                  <a:pt x="144703" y="1204268"/>
                </a:cubicBezTo>
                <a:lnTo>
                  <a:pt x="148628" y="1203113"/>
                </a:lnTo>
                <a:cubicBezTo>
                  <a:pt x="148859" y="1203037"/>
                  <a:pt x="149167" y="1203037"/>
                  <a:pt x="149398" y="1203037"/>
                </a:cubicBezTo>
                <a:lnTo>
                  <a:pt x="155017" y="1203037"/>
                </a:lnTo>
                <a:cubicBezTo>
                  <a:pt x="155325" y="1203037"/>
                  <a:pt x="155633" y="1203113"/>
                  <a:pt x="155941" y="1203190"/>
                </a:cubicBezTo>
                <a:lnTo>
                  <a:pt x="161021" y="1204884"/>
                </a:lnTo>
                <a:cubicBezTo>
                  <a:pt x="161405" y="1205038"/>
                  <a:pt x="161790" y="1205269"/>
                  <a:pt x="162098" y="1205576"/>
                </a:cubicBezTo>
                <a:lnTo>
                  <a:pt x="165485" y="1208963"/>
                </a:lnTo>
                <a:lnTo>
                  <a:pt x="168564" y="1213273"/>
                </a:lnTo>
                <a:lnTo>
                  <a:pt x="171873" y="1216506"/>
                </a:lnTo>
                <a:lnTo>
                  <a:pt x="173413" y="1217276"/>
                </a:lnTo>
                <a:lnTo>
                  <a:pt x="180956" y="1218892"/>
                </a:lnTo>
                <a:cubicBezTo>
                  <a:pt x="181495" y="1218969"/>
                  <a:pt x="181956" y="1219277"/>
                  <a:pt x="182341" y="1219662"/>
                </a:cubicBezTo>
                <a:lnTo>
                  <a:pt x="185189" y="1222510"/>
                </a:lnTo>
                <a:cubicBezTo>
                  <a:pt x="185882" y="1223203"/>
                  <a:pt x="186113" y="1224126"/>
                  <a:pt x="185959" y="1225050"/>
                </a:cubicBezTo>
                <a:lnTo>
                  <a:pt x="185497" y="1227282"/>
                </a:lnTo>
                <a:lnTo>
                  <a:pt x="188114" y="1238212"/>
                </a:lnTo>
                <a:lnTo>
                  <a:pt x="189345" y="1240675"/>
                </a:lnTo>
                <a:lnTo>
                  <a:pt x="192732" y="1243061"/>
                </a:lnTo>
                <a:cubicBezTo>
                  <a:pt x="193425" y="1243600"/>
                  <a:pt x="193887" y="1244369"/>
                  <a:pt x="193887" y="1245293"/>
                </a:cubicBezTo>
                <a:cubicBezTo>
                  <a:pt x="193887" y="1246139"/>
                  <a:pt x="193502" y="1246986"/>
                  <a:pt x="192809" y="1247602"/>
                </a:cubicBezTo>
                <a:lnTo>
                  <a:pt x="189961" y="1249834"/>
                </a:lnTo>
                <a:cubicBezTo>
                  <a:pt x="189422" y="1250219"/>
                  <a:pt x="188807" y="1250450"/>
                  <a:pt x="188191" y="1250450"/>
                </a:cubicBezTo>
                <a:lnTo>
                  <a:pt x="185959" y="1250450"/>
                </a:lnTo>
                <a:cubicBezTo>
                  <a:pt x="185343" y="1250450"/>
                  <a:pt x="184727" y="1250219"/>
                  <a:pt x="184188" y="1249834"/>
                </a:cubicBezTo>
                <a:lnTo>
                  <a:pt x="183111" y="1248987"/>
                </a:lnTo>
                <a:lnTo>
                  <a:pt x="183111" y="1251066"/>
                </a:lnTo>
                <a:lnTo>
                  <a:pt x="184265" y="1254067"/>
                </a:lnTo>
                <a:lnTo>
                  <a:pt x="185497" y="1254683"/>
                </a:lnTo>
                <a:lnTo>
                  <a:pt x="189961" y="1252913"/>
                </a:lnTo>
                <a:cubicBezTo>
                  <a:pt x="190808" y="1252605"/>
                  <a:pt x="191732" y="1252682"/>
                  <a:pt x="192501" y="1253144"/>
                </a:cubicBezTo>
                <a:cubicBezTo>
                  <a:pt x="193271" y="1253605"/>
                  <a:pt x="193733" y="1254452"/>
                  <a:pt x="193810" y="1255299"/>
                </a:cubicBezTo>
                <a:lnTo>
                  <a:pt x="194964" y="1270462"/>
                </a:lnTo>
                <a:lnTo>
                  <a:pt x="196427" y="1277004"/>
                </a:lnTo>
                <a:lnTo>
                  <a:pt x="199044" y="1279237"/>
                </a:lnTo>
                <a:cubicBezTo>
                  <a:pt x="199352" y="1279544"/>
                  <a:pt x="199659" y="1279852"/>
                  <a:pt x="199813" y="1280314"/>
                </a:cubicBezTo>
                <a:lnTo>
                  <a:pt x="201507" y="1284240"/>
                </a:lnTo>
                <a:cubicBezTo>
                  <a:pt x="201661" y="1284624"/>
                  <a:pt x="201738" y="1285086"/>
                  <a:pt x="201738" y="1285548"/>
                </a:cubicBezTo>
                <a:lnTo>
                  <a:pt x="201199" y="1294015"/>
                </a:lnTo>
                <a:lnTo>
                  <a:pt x="201661" y="1300557"/>
                </a:lnTo>
                <a:lnTo>
                  <a:pt x="205355" y="1302635"/>
                </a:lnTo>
                <a:cubicBezTo>
                  <a:pt x="206587" y="1303328"/>
                  <a:pt x="207125" y="1304791"/>
                  <a:pt x="206587" y="1306099"/>
                </a:cubicBezTo>
                <a:lnTo>
                  <a:pt x="202122" y="1317336"/>
                </a:lnTo>
                <a:lnTo>
                  <a:pt x="198890" y="1329421"/>
                </a:lnTo>
                <a:lnTo>
                  <a:pt x="196735" y="1341813"/>
                </a:lnTo>
                <a:lnTo>
                  <a:pt x="198967" y="1397847"/>
                </a:lnTo>
                <a:lnTo>
                  <a:pt x="201584" y="1404158"/>
                </a:lnTo>
                <a:cubicBezTo>
                  <a:pt x="201661" y="1404389"/>
                  <a:pt x="201738" y="1404697"/>
                  <a:pt x="201815" y="1405005"/>
                </a:cubicBezTo>
                <a:lnTo>
                  <a:pt x="206279" y="1453342"/>
                </a:lnTo>
                <a:lnTo>
                  <a:pt x="208511" y="1465657"/>
                </a:lnTo>
                <a:lnTo>
                  <a:pt x="213899" y="1463887"/>
                </a:lnTo>
                <a:cubicBezTo>
                  <a:pt x="214668" y="1463656"/>
                  <a:pt x="215515" y="1463733"/>
                  <a:pt x="216208" y="1464118"/>
                </a:cubicBezTo>
                <a:cubicBezTo>
                  <a:pt x="216901" y="1464503"/>
                  <a:pt x="217362" y="1465195"/>
                  <a:pt x="217516" y="1466042"/>
                </a:cubicBezTo>
                <a:lnTo>
                  <a:pt x="219672" y="1477664"/>
                </a:lnTo>
                <a:lnTo>
                  <a:pt x="235527" y="1496753"/>
                </a:lnTo>
                <a:cubicBezTo>
                  <a:pt x="235758" y="1497061"/>
                  <a:pt x="235912" y="1497369"/>
                  <a:pt x="236066" y="1497677"/>
                </a:cubicBezTo>
                <a:lnTo>
                  <a:pt x="239992" y="1510069"/>
                </a:lnTo>
                <a:cubicBezTo>
                  <a:pt x="240299" y="1510915"/>
                  <a:pt x="240145" y="1511839"/>
                  <a:pt x="239607" y="1512609"/>
                </a:cubicBezTo>
                <a:cubicBezTo>
                  <a:pt x="239068" y="1513301"/>
                  <a:pt x="238221" y="1513763"/>
                  <a:pt x="237298" y="1513763"/>
                </a:cubicBezTo>
                <a:lnTo>
                  <a:pt x="235065" y="1513763"/>
                </a:lnTo>
                <a:cubicBezTo>
                  <a:pt x="233988" y="1513763"/>
                  <a:pt x="233064" y="1513147"/>
                  <a:pt x="232525" y="1512224"/>
                </a:cubicBezTo>
                <a:lnTo>
                  <a:pt x="229139" y="1505450"/>
                </a:lnTo>
                <a:lnTo>
                  <a:pt x="225213" y="1500063"/>
                </a:lnTo>
                <a:lnTo>
                  <a:pt x="219441" y="1496214"/>
                </a:lnTo>
                <a:lnTo>
                  <a:pt x="215669" y="1495675"/>
                </a:lnTo>
                <a:lnTo>
                  <a:pt x="215900" y="1496830"/>
                </a:lnTo>
                <a:cubicBezTo>
                  <a:pt x="215977" y="1497061"/>
                  <a:pt x="215977" y="1497215"/>
                  <a:pt x="215977" y="1497446"/>
                </a:cubicBezTo>
                <a:lnTo>
                  <a:pt x="215977" y="1503141"/>
                </a:lnTo>
                <a:lnTo>
                  <a:pt x="217132" y="1506682"/>
                </a:lnTo>
                <a:lnTo>
                  <a:pt x="225059" y="1510684"/>
                </a:lnTo>
                <a:cubicBezTo>
                  <a:pt x="225829" y="1511069"/>
                  <a:pt x="226368" y="1511762"/>
                  <a:pt x="226522" y="1512686"/>
                </a:cubicBezTo>
                <a:lnTo>
                  <a:pt x="227676" y="1518304"/>
                </a:lnTo>
                <a:cubicBezTo>
                  <a:pt x="227753" y="1518689"/>
                  <a:pt x="227753" y="1518997"/>
                  <a:pt x="227676" y="1519382"/>
                </a:cubicBezTo>
                <a:lnTo>
                  <a:pt x="226522" y="1525540"/>
                </a:lnTo>
                <a:cubicBezTo>
                  <a:pt x="226522" y="1525770"/>
                  <a:pt x="226445" y="1525924"/>
                  <a:pt x="226368" y="1526155"/>
                </a:cubicBezTo>
                <a:lnTo>
                  <a:pt x="224675" y="1530081"/>
                </a:lnTo>
                <a:cubicBezTo>
                  <a:pt x="224290" y="1530927"/>
                  <a:pt x="223597" y="1531543"/>
                  <a:pt x="222673" y="1531697"/>
                </a:cubicBezTo>
                <a:cubicBezTo>
                  <a:pt x="221750" y="1531928"/>
                  <a:pt x="220903" y="1531620"/>
                  <a:pt x="220210" y="1531081"/>
                </a:cubicBezTo>
                <a:lnTo>
                  <a:pt x="217439" y="1528618"/>
                </a:lnTo>
                <a:lnTo>
                  <a:pt x="216978" y="1570644"/>
                </a:lnTo>
                <a:cubicBezTo>
                  <a:pt x="216978" y="1570875"/>
                  <a:pt x="216978" y="1571029"/>
                  <a:pt x="216901" y="1571260"/>
                </a:cubicBezTo>
                <a:lnTo>
                  <a:pt x="212975" y="1588732"/>
                </a:lnTo>
                <a:lnTo>
                  <a:pt x="212359" y="1595197"/>
                </a:lnTo>
                <a:lnTo>
                  <a:pt x="216054" y="1593889"/>
                </a:lnTo>
                <a:cubicBezTo>
                  <a:pt x="216901" y="1593581"/>
                  <a:pt x="217901" y="1593735"/>
                  <a:pt x="218594" y="1594196"/>
                </a:cubicBezTo>
                <a:cubicBezTo>
                  <a:pt x="219364" y="1594735"/>
                  <a:pt x="219749" y="1595582"/>
                  <a:pt x="219749" y="1596506"/>
                </a:cubicBezTo>
                <a:lnTo>
                  <a:pt x="219749" y="1599353"/>
                </a:lnTo>
                <a:cubicBezTo>
                  <a:pt x="219749" y="1600431"/>
                  <a:pt x="219133" y="1601432"/>
                  <a:pt x="218132" y="1601893"/>
                </a:cubicBezTo>
                <a:lnTo>
                  <a:pt x="210358" y="1605511"/>
                </a:lnTo>
                <a:lnTo>
                  <a:pt x="207202" y="1609975"/>
                </a:lnTo>
                <a:lnTo>
                  <a:pt x="204508" y="1625677"/>
                </a:lnTo>
                <a:cubicBezTo>
                  <a:pt x="204508" y="1625831"/>
                  <a:pt x="204431" y="1626062"/>
                  <a:pt x="204355" y="1626216"/>
                </a:cubicBezTo>
                <a:lnTo>
                  <a:pt x="202122" y="1631835"/>
                </a:lnTo>
                <a:cubicBezTo>
                  <a:pt x="202045" y="1632066"/>
                  <a:pt x="201968" y="1632219"/>
                  <a:pt x="201815" y="1632374"/>
                </a:cubicBezTo>
                <a:lnTo>
                  <a:pt x="192193" y="1646074"/>
                </a:lnTo>
                <a:lnTo>
                  <a:pt x="204662" y="1667856"/>
                </a:lnTo>
                <a:lnTo>
                  <a:pt x="209358" y="167278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1" name="Forma libre: forma 94">
            <a:extLst>
              <a:ext uri="{FF2B5EF4-FFF2-40B4-BE49-F238E27FC236}">
                <a16:creationId xmlns:a16="http://schemas.microsoft.com/office/drawing/2014/main" id="{B6F7840F-11E4-F366-3829-67D8E65EECC8}"/>
              </a:ext>
            </a:extLst>
          </p:cNvPr>
          <p:cNvSpPr/>
          <p:nvPr/>
        </p:nvSpPr>
        <p:spPr>
          <a:xfrm>
            <a:off x="8434241" y="2701776"/>
            <a:ext cx="370326" cy="280492"/>
          </a:xfrm>
          <a:custGeom>
            <a:avLst/>
            <a:gdLst>
              <a:gd name="connsiteX0" fmla="*/ 128308 w 482292"/>
              <a:gd name="connsiteY0" fmla="*/ 97136 h 365298"/>
              <a:gd name="connsiteX1" fmla="*/ 127000 w 482292"/>
              <a:gd name="connsiteY1" fmla="*/ 98983 h 365298"/>
              <a:gd name="connsiteX2" fmla="*/ 124768 w 482292"/>
              <a:gd name="connsiteY2" fmla="*/ 99291 h 365298"/>
              <a:gd name="connsiteX3" fmla="*/ 115685 w 482292"/>
              <a:gd name="connsiteY3" fmla="*/ 96597 h 365298"/>
              <a:gd name="connsiteX4" fmla="*/ 107142 w 482292"/>
              <a:gd name="connsiteY4" fmla="*/ 97136 h 365298"/>
              <a:gd name="connsiteX5" fmla="*/ 106603 w 482292"/>
              <a:gd name="connsiteY5" fmla="*/ 97136 h 365298"/>
              <a:gd name="connsiteX6" fmla="*/ 98983 w 482292"/>
              <a:gd name="connsiteY6" fmla="*/ 96058 h 365298"/>
              <a:gd name="connsiteX7" fmla="*/ 90824 w 482292"/>
              <a:gd name="connsiteY7" fmla="*/ 96597 h 365298"/>
              <a:gd name="connsiteX8" fmla="*/ 89747 w 482292"/>
              <a:gd name="connsiteY8" fmla="*/ 96443 h 365298"/>
              <a:gd name="connsiteX9" fmla="*/ 86360 w 482292"/>
              <a:gd name="connsiteY9" fmla="*/ 95289 h 365298"/>
              <a:gd name="connsiteX10" fmla="*/ 85282 w 482292"/>
              <a:gd name="connsiteY10" fmla="*/ 94596 h 365298"/>
              <a:gd name="connsiteX11" fmla="*/ 81357 w 482292"/>
              <a:gd name="connsiteY11" fmla="*/ 90671 h 365298"/>
              <a:gd name="connsiteX12" fmla="*/ 72428 w 482292"/>
              <a:gd name="connsiteY12" fmla="*/ 84282 h 365298"/>
              <a:gd name="connsiteX13" fmla="*/ 68580 w 482292"/>
              <a:gd name="connsiteY13" fmla="*/ 84667 h 365298"/>
              <a:gd name="connsiteX14" fmla="*/ 44411 w 482292"/>
              <a:gd name="connsiteY14" fmla="*/ 101677 h 365298"/>
              <a:gd name="connsiteX15" fmla="*/ 43873 w 482292"/>
              <a:gd name="connsiteY15" fmla="*/ 101985 h 365298"/>
              <a:gd name="connsiteX16" fmla="*/ 25862 w 482292"/>
              <a:gd name="connsiteY16" fmla="*/ 109682 h 365298"/>
              <a:gd name="connsiteX17" fmla="*/ 25862 w 482292"/>
              <a:gd name="connsiteY17" fmla="*/ 146627 h 365298"/>
              <a:gd name="connsiteX18" fmla="*/ 26247 w 482292"/>
              <a:gd name="connsiteY18" fmla="*/ 150245 h 365298"/>
              <a:gd name="connsiteX19" fmla="*/ 30634 w 482292"/>
              <a:gd name="connsiteY19" fmla="*/ 153863 h 365298"/>
              <a:gd name="connsiteX20" fmla="*/ 45797 w 482292"/>
              <a:gd name="connsiteY20" fmla="*/ 151861 h 365298"/>
              <a:gd name="connsiteX21" fmla="*/ 60113 w 482292"/>
              <a:gd name="connsiteY21" fmla="*/ 145242 h 365298"/>
              <a:gd name="connsiteX22" fmla="*/ 61268 w 482292"/>
              <a:gd name="connsiteY22" fmla="*/ 145011 h 365298"/>
              <a:gd name="connsiteX23" fmla="*/ 64885 w 482292"/>
              <a:gd name="connsiteY23" fmla="*/ 145011 h 365298"/>
              <a:gd name="connsiteX24" fmla="*/ 69811 w 482292"/>
              <a:gd name="connsiteY24" fmla="*/ 141547 h 365298"/>
              <a:gd name="connsiteX25" fmla="*/ 71043 w 482292"/>
              <a:gd name="connsiteY25" fmla="*/ 141086 h 365298"/>
              <a:gd name="connsiteX26" fmla="*/ 74968 w 482292"/>
              <a:gd name="connsiteY26" fmla="*/ 140547 h 365298"/>
              <a:gd name="connsiteX27" fmla="*/ 76662 w 482292"/>
              <a:gd name="connsiteY27" fmla="*/ 140778 h 365298"/>
              <a:gd name="connsiteX28" fmla="*/ 80048 w 482292"/>
              <a:gd name="connsiteY28" fmla="*/ 142471 h 365298"/>
              <a:gd name="connsiteX29" fmla="*/ 84974 w 482292"/>
              <a:gd name="connsiteY29" fmla="*/ 146089 h 365298"/>
              <a:gd name="connsiteX30" fmla="*/ 98444 w 482292"/>
              <a:gd name="connsiteY30" fmla="*/ 161175 h 365298"/>
              <a:gd name="connsiteX31" fmla="*/ 99060 w 482292"/>
              <a:gd name="connsiteY31" fmla="*/ 162945 h 365298"/>
              <a:gd name="connsiteX32" fmla="*/ 99060 w 482292"/>
              <a:gd name="connsiteY32" fmla="*/ 162945 h 365298"/>
              <a:gd name="connsiteX33" fmla="*/ 99060 w 482292"/>
              <a:gd name="connsiteY33" fmla="*/ 165408 h 365298"/>
              <a:gd name="connsiteX34" fmla="*/ 99984 w 482292"/>
              <a:gd name="connsiteY34" fmla="*/ 169102 h 365298"/>
              <a:gd name="connsiteX35" fmla="*/ 101985 w 482292"/>
              <a:gd name="connsiteY35" fmla="*/ 172104 h 365298"/>
              <a:gd name="connsiteX36" fmla="*/ 105679 w 482292"/>
              <a:gd name="connsiteY36" fmla="*/ 176338 h 365298"/>
              <a:gd name="connsiteX37" fmla="*/ 106372 w 482292"/>
              <a:gd name="connsiteY37" fmla="*/ 177723 h 365298"/>
              <a:gd name="connsiteX38" fmla="*/ 106218 w 482292"/>
              <a:gd name="connsiteY38" fmla="*/ 179262 h 365298"/>
              <a:gd name="connsiteX39" fmla="*/ 104525 w 482292"/>
              <a:gd name="connsiteY39" fmla="*/ 183188 h 365298"/>
              <a:gd name="connsiteX40" fmla="*/ 96982 w 482292"/>
              <a:gd name="connsiteY40" fmla="*/ 194348 h 365298"/>
              <a:gd name="connsiteX41" fmla="*/ 95673 w 482292"/>
              <a:gd name="connsiteY41" fmla="*/ 195426 h 365298"/>
              <a:gd name="connsiteX42" fmla="*/ 86668 w 482292"/>
              <a:gd name="connsiteY42" fmla="*/ 198813 h 365298"/>
              <a:gd name="connsiteX43" fmla="*/ 85205 w 482292"/>
              <a:gd name="connsiteY43" fmla="*/ 198967 h 365298"/>
              <a:gd name="connsiteX44" fmla="*/ 72813 w 482292"/>
              <a:gd name="connsiteY44" fmla="*/ 196735 h 365298"/>
              <a:gd name="connsiteX45" fmla="*/ 72197 w 482292"/>
              <a:gd name="connsiteY45" fmla="*/ 196504 h 365298"/>
              <a:gd name="connsiteX46" fmla="*/ 67117 w 482292"/>
              <a:gd name="connsiteY46" fmla="*/ 194272 h 365298"/>
              <a:gd name="connsiteX47" fmla="*/ 66194 w 482292"/>
              <a:gd name="connsiteY47" fmla="*/ 193579 h 365298"/>
              <a:gd name="connsiteX48" fmla="*/ 62268 w 482292"/>
              <a:gd name="connsiteY48" fmla="*/ 189269 h 365298"/>
              <a:gd name="connsiteX49" fmla="*/ 57727 w 482292"/>
              <a:gd name="connsiteY49" fmla="*/ 190500 h 365298"/>
              <a:gd name="connsiteX50" fmla="*/ 57727 w 482292"/>
              <a:gd name="connsiteY50" fmla="*/ 190500 h 365298"/>
              <a:gd name="connsiteX51" fmla="*/ 55957 w 482292"/>
              <a:gd name="connsiteY51" fmla="*/ 190346 h 365298"/>
              <a:gd name="connsiteX52" fmla="*/ 55957 w 482292"/>
              <a:gd name="connsiteY52" fmla="*/ 190346 h 365298"/>
              <a:gd name="connsiteX53" fmla="*/ 49568 w 482292"/>
              <a:gd name="connsiteY53" fmla="*/ 187652 h 365298"/>
              <a:gd name="connsiteX54" fmla="*/ 46490 w 482292"/>
              <a:gd name="connsiteY54" fmla="*/ 187344 h 365298"/>
              <a:gd name="connsiteX55" fmla="*/ 40640 w 482292"/>
              <a:gd name="connsiteY55" fmla="*/ 192270 h 365298"/>
              <a:gd name="connsiteX56" fmla="*/ 39562 w 482292"/>
              <a:gd name="connsiteY56" fmla="*/ 194887 h 365298"/>
              <a:gd name="connsiteX57" fmla="*/ 40409 w 482292"/>
              <a:gd name="connsiteY57" fmla="*/ 200275 h 365298"/>
              <a:gd name="connsiteX58" fmla="*/ 42179 w 482292"/>
              <a:gd name="connsiteY58" fmla="*/ 201584 h 365298"/>
              <a:gd name="connsiteX59" fmla="*/ 43950 w 482292"/>
              <a:gd name="connsiteY59" fmla="*/ 202892 h 365298"/>
              <a:gd name="connsiteX60" fmla="*/ 45027 w 482292"/>
              <a:gd name="connsiteY60" fmla="*/ 204432 h 365298"/>
              <a:gd name="connsiteX61" fmla="*/ 45566 w 482292"/>
              <a:gd name="connsiteY61" fmla="*/ 206664 h 365298"/>
              <a:gd name="connsiteX62" fmla="*/ 46182 w 482292"/>
              <a:gd name="connsiteY62" fmla="*/ 214438 h 365298"/>
              <a:gd name="connsiteX63" fmla="*/ 46105 w 482292"/>
              <a:gd name="connsiteY63" fmla="*/ 215361 h 365298"/>
              <a:gd name="connsiteX64" fmla="*/ 44411 w 482292"/>
              <a:gd name="connsiteY64" fmla="*/ 221519 h 365298"/>
              <a:gd name="connsiteX65" fmla="*/ 44181 w 482292"/>
              <a:gd name="connsiteY65" fmla="*/ 222058 h 365298"/>
              <a:gd name="connsiteX66" fmla="*/ 35945 w 482292"/>
              <a:gd name="connsiteY66" fmla="*/ 237990 h 365298"/>
              <a:gd name="connsiteX67" fmla="*/ 33174 w 482292"/>
              <a:gd name="connsiteY67" fmla="*/ 252230 h 365298"/>
              <a:gd name="connsiteX68" fmla="*/ 31481 w 482292"/>
              <a:gd name="connsiteY68" fmla="*/ 254308 h 365298"/>
              <a:gd name="connsiteX69" fmla="*/ 28864 w 482292"/>
              <a:gd name="connsiteY69" fmla="*/ 254077 h 365298"/>
              <a:gd name="connsiteX70" fmla="*/ 22552 w 482292"/>
              <a:gd name="connsiteY70" fmla="*/ 249844 h 365298"/>
              <a:gd name="connsiteX71" fmla="*/ 20782 w 482292"/>
              <a:gd name="connsiteY71" fmla="*/ 249382 h 365298"/>
              <a:gd name="connsiteX72" fmla="*/ 14855 w 482292"/>
              <a:gd name="connsiteY72" fmla="*/ 248920 h 365298"/>
              <a:gd name="connsiteX73" fmla="*/ 13008 w 482292"/>
              <a:gd name="connsiteY73" fmla="*/ 249305 h 365298"/>
              <a:gd name="connsiteX74" fmla="*/ 12700 w 482292"/>
              <a:gd name="connsiteY74" fmla="*/ 249536 h 365298"/>
              <a:gd name="connsiteX75" fmla="*/ 12238 w 482292"/>
              <a:gd name="connsiteY75" fmla="*/ 249844 h 365298"/>
              <a:gd name="connsiteX76" fmla="*/ 7466 w 482292"/>
              <a:gd name="connsiteY76" fmla="*/ 257233 h 365298"/>
              <a:gd name="connsiteX77" fmla="*/ 0 w 482292"/>
              <a:gd name="connsiteY77" fmla="*/ 276321 h 365298"/>
              <a:gd name="connsiteX78" fmla="*/ 3617 w 482292"/>
              <a:gd name="connsiteY78" fmla="*/ 279554 h 365298"/>
              <a:gd name="connsiteX79" fmla="*/ 4233 w 482292"/>
              <a:gd name="connsiteY79" fmla="*/ 280401 h 365298"/>
              <a:gd name="connsiteX80" fmla="*/ 7081 w 482292"/>
              <a:gd name="connsiteY80" fmla="*/ 286019 h 365298"/>
              <a:gd name="connsiteX81" fmla="*/ 7389 w 482292"/>
              <a:gd name="connsiteY81" fmla="*/ 287020 h 365298"/>
              <a:gd name="connsiteX82" fmla="*/ 7928 w 482292"/>
              <a:gd name="connsiteY82" fmla="*/ 293178 h 365298"/>
              <a:gd name="connsiteX83" fmla="*/ 9005 w 482292"/>
              <a:gd name="connsiteY83" fmla="*/ 297873 h 365298"/>
              <a:gd name="connsiteX84" fmla="*/ 11007 w 482292"/>
              <a:gd name="connsiteY84" fmla="*/ 302722 h 365298"/>
              <a:gd name="connsiteX85" fmla="*/ 14470 w 482292"/>
              <a:gd name="connsiteY85" fmla="*/ 307725 h 365298"/>
              <a:gd name="connsiteX86" fmla="*/ 23091 w 482292"/>
              <a:gd name="connsiteY86" fmla="*/ 314190 h 365298"/>
              <a:gd name="connsiteX87" fmla="*/ 24015 w 482292"/>
              <a:gd name="connsiteY87" fmla="*/ 315422 h 365298"/>
              <a:gd name="connsiteX88" fmla="*/ 24707 w 482292"/>
              <a:gd name="connsiteY88" fmla="*/ 317269 h 365298"/>
              <a:gd name="connsiteX89" fmla="*/ 30172 w 482292"/>
              <a:gd name="connsiteY89" fmla="*/ 319963 h 365298"/>
              <a:gd name="connsiteX90" fmla="*/ 36022 w 482292"/>
              <a:gd name="connsiteY90" fmla="*/ 321118 h 365298"/>
              <a:gd name="connsiteX91" fmla="*/ 37176 w 482292"/>
              <a:gd name="connsiteY91" fmla="*/ 321349 h 365298"/>
              <a:gd name="connsiteX92" fmla="*/ 38793 w 482292"/>
              <a:gd name="connsiteY92" fmla="*/ 320425 h 365298"/>
              <a:gd name="connsiteX93" fmla="*/ 44181 w 482292"/>
              <a:gd name="connsiteY93" fmla="*/ 315037 h 365298"/>
              <a:gd name="connsiteX94" fmla="*/ 44796 w 482292"/>
              <a:gd name="connsiteY94" fmla="*/ 314037 h 365298"/>
              <a:gd name="connsiteX95" fmla="*/ 45797 w 482292"/>
              <a:gd name="connsiteY95" fmla="*/ 312497 h 365298"/>
              <a:gd name="connsiteX96" fmla="*/ 46721 w 482292"/>
              <a:gd name="connsiteY96" fmla="*/ 309264 h 365298"/>
              <a:gd name="connsiteX97" fmla="*/ 47259 w 482292"/>
              <a:gd name="connsiteY97" fmla="*/ 296641 h 365298"/>
              <a:gd name="connsiteX98" fmla="*/ 47490 w 482292"/>
              <a:gd name="connsiteY98" fmla="*/ 295718 h 365298"/>
              <a:gd name="connsiteX99" fmla="*/ 47952 w 482292"/>
              <a:gd name="connsiteY99" fmla="*/ 294563 h 365298"/>
              <a:gd name="connsiteX100" fmla="*/ 48645 w 482292"/>
              <a:gd name="connsiteY100" fmla="*/ 292870 h 365298"/>
              <a:gd name="connsiteX101" fmla="*/ 59574 w 482292"/>
              <a:gd name="connsiteY101" fmla="*/ 275552 h 365298"/>
              <a:gd name="connsiteX102" fmla="*/ 61268 w 482292"/>
              <a:gd name="connsiteY102" fmla="*/ 274320 h 365298"/>
              <a:gd name="connsiteX103" fmla="*/ 63500 w 482292"/>
              <a:gd name="connsiteY103" fmla="*/ 273781 h 365298"/>
              <a:gd name="connsiteX104" fmla="*/ 66810 w 482292"/>
              <a:gd name="connsiteY104" fmla="*/ 275475 h 365298"/>
              <a:gd name="connsiteX105" fmla="*/ 81049 w 482292"/>
              <a:gd name="connsiteY105" fmla="*/ 310034 h 365298"/>
              <a:gd name="connsiteX106" fmla="*/ 84282 w 482292"/>
              <a:gd name="connsiteY106" fmla="*/ 312035 h 365298"/>
              <a:gd name="connsiteX107" fmla="*/ 87284 w 482292"/>
              <a:gd name="connsiteY107" fmla="*/ 312497 h 365298"/>
              <a:gd name="connsiteX108" fmla="*/ 91517 w 482292"/>
              <a:gd name="connsiteY108" fmla="*/ 312035 h 365298"/>
              <a:gd name="connsiteX109" fmla="*/ 95288 w 482292"/>
              <a:gd name="connsiteY109" fmla="*/ 310188 h 365298"/>
              <a:gd name="connsiteX110" fmla="*/ 102601 w 482292"/>
              <a:gd name="connsiteY110" fmla="*/ 303954 h 365298"/>
              <a:gd name="connsiteX111" fmla="*/ 103524 w 482292"/>
              <a:gd name="connsiteY111" fmla="*/ 302568 h 365298"/>
              <a:gd name="connsiteX112" fmla="*/ 106141 w 482292"/>
              <a:gd name="connsiteY112" fmla="*/ 301337 h 365298"/>
              <a:gd name="connsiteX113" fmla="*/ 107142 w 482292"/>
              <a:gd name="connsiteY113" fmla="*/ 301644 h 365298"/>
              <a:gd name="connsiteX114" fmla="*/ 111606 w 482292"/>
              <a:gd name="connsiteY114" fmla="*/ 303876 h 365298"/>
              <a:gd name="connsiteX115" fmla="*/ 112684 w 482292"/>
              <a:gd name="connsiteY115" fmla="*/ 304877 h 365298"/>
              <a:gd name="connsiteX116" fmla="*/ 116609 w 482292"/>
              <a:gd name="connsiteY116" fmla="*/ 311035 h 365298"/>
              <a:gd name="connsiteX117" fmla="*/ 116994 w 482292"/>
              <a:gd name="connsiteY117" fmla="*/ 312112 h 365298"/>
              <a:gd name="connsiteX118" fmla="*/ 117456 w 482292"/>
              <a:gd name="connsiteY118" fmla="*/ 315499 h 365298"/>
              <a:gd name="connsiteX119" fmla="*/ 118148 w 482292"/>
              <a:gd name="connsiteY119" fmla="*/ 316653 h 365298"/>
              <a:gd name="connsiteX120" fmla="*/ 126307 w 482292"/>
              <a:gd name="connsiteY120" fmla="*/ 317654 h 365298"/>
              <a:gd name="connsiteX121" fmla="*/ 134235 w 482292"/>
              <a:gd name="connsiteY121" fmla="*/ 317115 h 365298"/>
              <a:gd name="connsiteX122" fmla="*/ 138930 w 482292"/>
              <a:gd name="connsiteY122" fmla="*/ 317115 h 365298"/>
              <a:gd name="connsiteX123" fmla="*/ 139700 w 482292"/>
              <a:gd name="connsiteY123" fmla="*/ 317192 h 365298"/>
              <a:gd name="connsiteX124" fmla="*/ 149860 w 482292"/>
              <a:gd name="connsiteY124" fmla="*/ 320040 h 365298"/>
              <a:gd name="connsiteX125" fmla="*/ 157172 w 482292"/>
              <a:gd name="connsiteY125" fmla="*/ 320502 h 365298"/>
              <a:gd name="connsiteX126" fmla="*/ 157711 w 482292"/>
              <a:gd name="connsiteY126" fmla="*/ 320579 h 365298"/>
              <a:gd name="connsiteX127" fmla="*/ 158404 w 482292"/>
              <a:gd name="connsiteY127" fmla="*/ 320810 h 365298"/>
              <a:gd name="connsiteX128" fmla="*/ 161636 w 482292"/>
              <a:gd name="connsiteY128" fmla="*/ 321733 h 365298"/>
              <a:gd name="connsiteX129" fmla="*/ 162637 w 482292"/>
              <a:gd name="connsiteY129" fmla="*/ 322272 h 365298"/>
              <a:gd name="connsiteX130" fmla="*/ 165331 w 482292"/>
              <a:gd name="connsiteY130" fmla="*/ 324504 h 365298"/>
              <a:gd name="connsiteX131" fmla="*/ 166024 w 482292"/>
              <a:gd name="connsiteY131" fmla="*/ 325043 h 365298"/>
              <a:gd name="connsiteX132" fmla="*/ 166024 w 482292"/>
              <a:gd name="connsiteY132" fmla="*/ 325043 h 365298"/>
              <a:gd name="connsiteX133" fmla="*/ 166024 w 482292"/>
              <a:gd name="connsiteY133" fmla="*/ 325043 h 365298"/>
              <a:gd name="connsiteX134" fmla="*/ 166562 w 482292"/>
              <a:gd name="connsiteY134" fmla="*/ 325659 h 365298"/>
              <a:gd name="connsiteX135" fmla="*/ 173875 w 482292"/>
              <a:gd name="connsiteY135" fmla="*/ 336897 h 365298"/>
              <a:gd name="connsiteX136" fmla="*/ 178724 w 482292"/>
              <a:gd name="connsiteY136" fmla="*/ 342823 h 365298"/>
              <a:gd name="connsiteX137" fmla="*/ 185266 w 482292"/>
              <a:gd name="connsiteY137" fmla="*/ 349366 h 365298"/>
              <a:gd name="connsiteX138" fmla="*/ 196273 w 482292"/>
              <a:gd name="connsiteY138" fmla="*/ 358140 h 365298"/>
              <a:gd name="connsiteX139" fmla="*/ 203431 w 482292"/>
              <a:gd name="connsiteY139" fmla="*/ 365298 h 365298"/>
              <a:gd name="connsiteX140" fmla="*/ 210050 w 482292"/>
              <a:gd name="connsiteY140" fmla="*/ 353830 h 365298"/>
              <a:gd name="connsiteX141" fmla="*/ 216901 w 482292"/>
              <a:gd name="connsiteY141" fmla="*/ 344055 h 365298"/>
              <a:gd name="connsiteX142" fmla="*/ 219287 w 482292"/>
              <a:gd name="connsiteY142" fmla="*/ 339283 h 365298"/>
              <a:gd name="connsiteX143" fmla="*/ 219748 w 482292"/>
              <a:gd name="connsiteY143" fmla="*/ 334510 h 365298"/>
              <a:gd name="connsiteX144" fmla="*/ 216824 w 482292"/>
              <a:gd name="connsiteY144" fmla="*/ 329661 h 365298"/>
              <a:gd name="connsiteX145" fmla="*/ 210589 w 482292"/>
              <a:gd name="connsiteY145" fmla="*/ 318347 h 365298"/>
              <a:gd name="connsiteX146" fmla="*/ 210281 w 482292"/>
              <a:gd name="connsiteY146" fmla="*/ 316653 h 365298"/>
              <a:gd name="connsiteX147" fmla="*/ 210820 w 482292"/>
              <a:gd name="connsiteY147" fmla="*/ 311573 h 365298"/>
              <a:gd name="connsiteX148" fmla="*/ 212590 w 482292"/>
              <a:gd name="connsiteY148" fmla="*/ 305416 h 365298"/>
              <a:gd name="connsiteX149" fmla="*/ 223905 w 482292"/>
              <a:gd name="connsiteY149" fmla="*/ 283249 h 365298"/>
              <a:gd name="connsiteX150" fmla="*/ 219979 w 482292"/>
              <a:gd name="connsiteY150" fmla="*/ 276321 h 365298"/>
              <a:gd name="connsiteX151" fmla="*/ 213976 w 482292"/>
              <a:gd name="connsiteY151" fmla="*/ 273319 h 365298"/>
              <a:gd name="connsiteX152" fmla="*/ 213129 w 482292"/>
              <a:gd name="connsiteY152" fmla="*/ 272704 h 365298"/>
              <a:gd name="connsiteX153" fmla="*/ 212513 w 482292"/>
              <a:gd name="connsiteY153" fmla="*/ 269856 h 365298"/>
              <a:gd name="connsiteX154" fmla="*/ 215900 w 482292"/>
              <a:gd name="connsiteY154" fmla="*/ 260312 h 365298"/>
              <a:gd name="connsiteX155" fmla="*/ 216439 w 482292"/>
              <a:gd name="connsiteY155" fmla="*/ 259388 h 365298"/>
              <a:gd name="connsiteX156" fmla="*/ 225444 w 482292"/>
              <a:gd name="connsiteY156" fmla="*/ 249228 h 365298"/>
              <a:gd name="connsiteX157" fmla="*/ 233526 w 482292"/>
              <a:gd name="connsiteY157" fmla="*/ 241685 h 365298"/>
              <a:gd name="connsiteX158" fmla="*/ 234219 w 482292"/>
              <a:gd name="connsiteY158" fmla="*/ 241223 h 365298"/>
              <a:gd name="connsiteX159" fmla="*/ 239837 w 482292"/>
              <a:gd name="connsiteY159" fmla="*/ 238375 h 365298"/>
              <a:gd name="connsiteX160" fmla="*/ 240761 w 482292"/>
              <a:gd name="connsiteY160" fmla="*/ 238067 h 365298"/>
              <a:gd name="connsiteX161" fmla="*/ 245225 w 482292"/>
              <a:gd name="connsiteY161" fmla="*/ 237529 h 365298"/>
              <a:gd name="connsiteX162" fmla="*/ 246534 w 482292"/>
              <a:gd name="connsiteY162" fmla="*/ 237682 h 365298"/>
              <a:gd name="connsiteX163" fmla="*/ 250536 w 482292"/>
              <a:gd name="connsiteY163" fmla="*/ 239222 h 365298"/>
              <a:gd name="connsiteX164" fmla="*/ 255231 w 482292"/>
              <a:gd name="connsiteY164" fmla="*/ 239222 h 365298"/>
              <a:gd name="connsiteX165" fmla="*/ 261235 w 482292"/>
              <a:gd name="connsiteY165" fmla="*/ 237221 h 365298"/>
              <a:gd name="connsiteX166" fmla="*/ 266238 w 482292"/>
              <a:gd name="connsiteY166" fmla="*/ 234219 h 365298"/>
              <a:gd name="connsiteX167" fmla="*/ 269317 w 482292"/>
              <a:gd name="connsiteY167" fmla="*/ 230601 h 365298"/>
              <a:gd name="connsiteX168" fmla="*/ 270241 w 482292"/>
              <a:gd name="connsiteY168" fmla="*/ 229909 h 365298"/>
              <a:gd name="connsiteX169" fmla="*/ 280939 w 482292"/>
              <a:gd name="connsiteY169" fmla="*/ 224829 h 365298"/>
              <a:gd name="connsiteX170" fmla="*/ 282171 w 482292"/>
              <a:gd name="connsiteY170" fmla="*/ 224521 h 365298"/>
              <a:gd name="connsiteX171" fmla="*/ 283402 w 482292"/>
              <a:gd name="connsiteY171" fmla="*/ 224752 h 365298"/>
              <a:gd name="connsiteX172" fmla="*/ 286019 w 482292"/>
              <a:gd name="connsiteY172" fmla="*/ 225983 h 365298"/>
              <a:gd name="connsiteX173" fmla="*/ 291561 w 482292"/>
              <a:gd name="connsiteY173" fmla="*/ 228600 h 365298"/>
              <a:gd name="connsiteX174" fmla="*/ 296102 w 482292"/>
              <a:gd name="connsiteY174" fmla="*/ 229524 h 365298"/>
              <a:gd name="connsiteX175" fmla="*/ 299720 w 482292"/>
              <a:gd name="connsiteY175" fmla="*/ 228138 h 365298"/>
              <a:gd name="connsiteX176" fmla="*/ 302722 w 482292"/>
              <a:gd name="connsiteY176" fmla="*/ 220672 h 365298"/>
              <a:gd name="connsiteX177" fmla="*/ 303030 w 482292"/>
              <a:gd name="connsiteY177" fmla="*/ 220133 h 365298"/>
              <a:gd name="connsiteX178" fmla="*/ 318578 w 482292"/>
              <a:gd name="connsiteY178" fmla="*/ 196812 h 365298"/>
              <a:gd name="connsiteX179" fmla="*/ 320733 w 482292"/>
              <a:gd name="connsiteY179" fmla="*/ 190423 h 365298"/>
              <a:gd name="connsiteX180" fmla="*/ 322272 w 482292"/>
              <a:gd name="connsiteY180" fmla="*/ 188730 h 365298"/>
              <a:gd name="connsiteX181" fmla="*/ 330893 w 482292"/>
              <a:gd name="connsiteY181" fmla="*/ 184958 h 365298"/>
              <a:gd name="connsiteX182" fmla="*/ 333972 w 482292"/>
              <a:gd name="connsiteY182" fmla="*/ 182418 h 365298"/>
              <a:gd name="connsiteX183" fmla="*/ 334664 w 482292"/>
              <a:gd name="connsiteY183" fmla="*/ 181956 h 365298"/>
              <a:gd name="connsiteX184" fmla="*/ 341438 w 482292"/>
              <a:gd name="connsiteY184" fmla="*/ 179109 h 365298"/>
              <a:gd name="connsiteX185" fmla="*/ 342515 w 482292"/>
              <a:gd name="connsiteY185" fmla="*/ 178878 h 365298"/>
              <a:gd name="connsiteX186" fmla="*/ 347595 w 482292"/>
              <a:gd name="connsiteY186" fmla="*/ 178878 h 365298"/>
              <a:gd name="connsiteX187" fmla="*/ 355061 w 482292"/>
              <a:gd name="connsiteY187" fmla="*/ 177800 h 365298"/>
              <a:gd name="connsiteX188" fmla="*/ 368685 w 482292"/>
              <a:gd name="connsiteY188" fmla="*/ 173413 h 365298"/>
              <a:gd name="connsiteX189" fmla="*/ 369531 w 482292"/>
              <a:gd name="connsiteY189" fmla="*/ 173259 h 365298"/>
              <a:gd name="connsiteX190" fmla="*/ 369531 w 482292"/>
              <a:gd name="connsiteY190" fmla="*/ 173259 h 365298"/>
              <a:gd name="connsiteX191" fmla="*/ 377382 w 482292"/>
              <a:gd name="connsiteY191" fmla="*/ 173259 h 365298"/>
              <a:gd name="connsiteX192" fmla="*/ 377382 w 482292"/>
              <a:gd name="connsiteY192" fmla="*/ 173259 h 365298"/>
              <a:gd name="connsiteX193" fmla="*/ 391083 w 482292"/>
              <a:gd name="connsiteY193" fmla="*/ 175953 h 365298"/>
              <a:gd name="connsiteX194" fmla="*/ 397548 w 482292"/>
              <a:gd name="connsiteY194" fmla="*/ 172951 h 365298"/>
              <a:gd name="connsiteX195" fmla="*/ 398318 w 482292"/>
              <a:gd name="connsiteY195" fmla="*/ 172720 h 365298"/>
              <a:gd name="connsiteX196" fmla="*/ 409479 w 482292"/>
              <a:gd name="connsiteY196" fmla="*/ 171027 h 365298"/>
              <a:gd name="connsiteX197" fmla="*/ 410710 w 482292"/>
              <a:gd name="connsiteY197" fmla="*/ 171104 h 365298"/>
              <a:gd name="connsiteX198" fmla="*/ 424180 w 482292"/>
              <a:gd name="connsiteY198" fmla="*/ 175029 h 365298"/>
              <a:gd name="connsiteX199" fmla="*/ 438188 w 482292"/>
              <a:gd name="connsiteY199" fmla="*/ 180956 h 365298"/>
              <a:gd name="connsiteX200" fmla="*/ 438804 w 482292"/>
              <a:gd name="connsiteY200" fmla="*/ 180802 h 365298"/>
              <a:gd name="connsiteX201" fmla="*/ 438650 w 482292"/>
              <a:gd name="connsiteY201" fmla="*/ 179724 h 365298"/>
              <a:gd name="connsiteX202" fmla="*/ 438573 w 482292"/>
              <a:gd name="connsiteY202" fmla="*/ 179262 h 365298"/>
              <a:gd name="connsiteX203" fmla="*/ 439420 w 482292"/>
              <a:gd name="connsiteY203" fmla="*/ 176799 h 365298"/>
              <a:gd name="connsiteX204" fmla="*/ 449426 w 482292"/>
              <a:gd name="connsiteY204" fmla="*/ 167024 h 365298"/>
              <a:gd name="connsiteX205" fmla="*/ 450965 w 482292"/>
              <a:gd name="connsiteY205" fmla="*/ 159712 h 365298"/>
              <a:gd name="connsiteX206" fmla="*/ 451273 w 482292"/>
              <a:gd name="connsiteY206" fmla="*/ 158866 h 365298"/>
              <a:gd name="connsiteX207" fmla="*/ 458431 w 482292"/>
              <a:gd name="connsiteY207" fmla="*/ 146781 h 365298"/>
              <a:gd name="connsiteX208" fmla="*/ 461125 w 482292"/>
              <a:gd name="connsiteY208" fmla="*/ 137006 h 365298"/>
              <a:gd name="connsiteX209" fmla="*/ 461972 w 482292"/>
              <a:gd name="connsiteY209" fmla="*/ 135621 h 365298"/>
              <a:gd name="connsiteX210" fmla="*/ 467514 w 482292"/>
              <a:gd name="connsiteY210" fmla="*/ 130387 h 365298"/>
              <a:gd name="connsiteX211" fmla="*/ 465590 w 482292"/>
              <a:gd name="connsiteY211" fmla="*/ 123306 h 365298"/>
              <a:gd name="connsiteX212" fmla="*/ 465513 w 482292"/>
              <a:gd name="connsiteY212" fmla="*/ 122074 h 365298"/>
              <a:gd name="connsiteX213" fmla="*/ 466051 w 482292"/>
              <a:gd name="connsiteY213" fmla="*/ 120920 h 365298"/>
              <a:gd name="connsiteX214" fmla="*/ 467745 w 482292"/>
              <a:gd name="connsiteY214" fmla="*/ 118687 h 365298"/>
              <a:gd name="connsiteX215" fmla="*/ 469361 w 482292"/>
              <a:gd name="connsiteY215" fmla="*/ 117610 h 365298"/>
              <a:gd name="connsiteX216" fmla="*/ 471439 w 482292"/>
              <a:gd name="connsiteY216" fmla="*/ 117148 h 365298"/>
              <a:gd name="connsiteX217" fmla="*/ 470593 w 482292"/>
              <a:gd name="connsiteY217" fmla="*/ 114454 h 365298"/>
              <a:gd name="connsiteX218" fmla="*/ 470285 w 482292"/>
              <a:gd name="connsiteY218" fmla="*/ 112607 h 365298"/>
              <a:gd name="connsiteX219" fmla="*/ 469361 w 482292"/>
              <a:gd name="connsiteY219" fmla="*/ 106757 h 365298"/>
              <a:gd name="connsiteX220" fmla="*/ 469361 w 482292"/>
              <a:gd name="connsiteY220" fmla="*/ 106064 h 365298"/>
              <a:gd name="connsiteX221" fmla="*/ 469900 w 482292"/>
              <a:gd name="connsiteY221" fmla="*/ 99291 h 365298"/>
              <a:gd name="connsiteX222" fmla="*/ 470054 w 482292"/>
              <a:gd name="connsiteY222" fmla="*/ 98444 h 365298"/>
              <a:gd name="connsiteX223" fmla="*/ 471208 w 482292"/>
              <a:gd name="connsiteY223" fmla="*/ 95519 h 365298"/>
              <a:gd name="connsiteX224" fmla="*/ 469438 w 482292"/>
              <a:gd name="connsiteY224" fmla="*/ 94827 h 365298"/>
              <a:gd name="connsiteX225" fmla="*/ 468130 w 482292"/>
              <a:gd name="connsiteY225" fmla="*/ 93826 h 365298"/>
              <a:gd name="connsiteX226" fmla="*/ 465282 w 482292"/>
              <a:gd name="connsiteY226" fmla="*/ 89901 h 365298"/>
              <a:gd name="connsiteX227" fmla="*/ 464820 w 482292"/>
              <a:gd name="connsiteY227" fmla="*/ 88669 h 365298"/>
              <a:gd name="connsiteX228" fmla="*/ 464897 w 482292"/>
              <a:gd name="connsiteY228" fmla="*/ 87361 h 365298"/>
              <a:gd name="connsiteX229" fmla="*/ 466051 w 482292"/>
              <a:gd name="connsiteY229" fmla="*/ 83974 h 365298"/>
              <a:gd name="connsiteX230" fmla="*/ 467822 w 482292"/>
              <a:gd name="connsiteY230" fmla="*/ 82204 h 365298"/>
              <a:gd name="connsiteX231" fmla="*/ 472902 w 482292"/>
              <a:gd name="connsiteY231" fmla="*/ 80510 h 365298"/>
              <a:gd name="connsiteX232" fmla="*/ 478905 w 482292"/>
              <a:gd name="connsiteY232" fmla="*/ 79279 h 365298"/>
              <a:gd name="connsiteX233" fmla="*/ 474210 w 482292"/>
              <a:gd name="connsiteY233" fmla="*/ 77970 h 365298"/>
              <a:gd name="connsiteX234" fmla="*/ 473133 w 482292"/>
              <a:gd name="connsiteY234" fmla="*/ 77432 h 365298"/>
              <a:gd name="connsiteX235" fmla="*/ 472363 w 482292"/>
              <a:gd name="connsiteY235" fmla="*/ 76508 h 365298"/>
              <a:gd name="connsiteX236" fmla="*/ 472286 w 482292"/>
              <a:gd name="connsiteY236" fmla="*/ 74199 h 365298"/>
              <a:gd name="connsiteX237" fmla="*/ 479059 w 482292"/>
              <a:gd name="connsiteY237" fmla="*/ 57881 h 365298"/>
              <a:gd name="connsiteX238" fmla="*/ 480984 w 482292"/>
              <a:gd name="connsiteY238" fmla="*/ 49107 h 365298"/>
              <a:gd name="connsiteX239" fmla="*/ 479598 w 482292"/>
              <a:gd name="connsiteY239" fmla="*/ 46028 h 365298"/>
              <a:gd name="connsiteX240" fmla="*/ 477366 w 482292"/>
              <a:gd name="connsiteY240" fmla="*/ 45258 h 365298"/>
              <a:gd name="connsiteX241" fmla="*/ 475519 w 482292"/>
              <a:gd name="connsiteY241" fmla="*/ 42102 h 365298"/>
              <a:gd name="connsiteX242" fmla="*/ 475519 w 482292"/>
              <a:gd name="connsiteY242" fmla="*/ 42102 h 365298"/>
              <a:gd name="connsiteX243" fmla="*/ 475519 w 482292"/>
              <a:gd name="connsiteY243" fmla="*/ 42102 h 365298"/>
              <a:gd name="connsiteX244" fmla="*/ 476057 w 482292"/>
              <a:gd name="connsiteY244" fmla="*/ 38716 h 365298"/>
              <a:gd name="connsiteX245" fmla="*/ 476519 w 482292"/>
              <a:gd name="connsiteY245" fmla="*/ 37561 h 365298"/>
              <a:gd name="connsiteX246" fmla="*/ 479367 w 482292"/>
              <a:gd name="connsiteY246" fmla="*/ 33636 h 365298"/>
              <a:gd name="connsiteX247" fmla="*/ 482292 w 482292"/>
              <a:gd name="connsiteY247" fmla="*/ 27786 h 365298"/>
              <a:gd name="connsiteX248" fmla="*/ 480907 w 482292"/>
              <a:gd name="connsiteY248" fmla="*/ 26555 h 365298"/>
              <a:gd name="connsiteX249" fmla="*/ 480907 w 482292"/>
              <a:gd name="connsiteY249" fmla="*/ 26555 h 365298"/>
              <a:gd name="connsiteX250" fmla="*/ 480907 w 482292"/>
              <a:gd name="connsiteY250" fmla="*/ 26555 h 365298"/>
              <a:gd name="connsiteX251" fmla="*/ 478059 w 482292"/>
              <a:gd name="connsiteY251" fmla="*/ 21475 h 365298"/>
              <a:gd name="connsiteX252" fmla="*/ 477674 w 482292"/>
              <a:gd name="connsiteY252" fmla="*/ 20089 h 365298"/>
              <a:gd name="connsiteX253" fmla="*/ 477674 w 482292"/>
              <a:gd name="connsiteY253" fmla="*/ 8313 h 365298"/>
              <a:gd name="connsiteX254" fmla="*/ 473979 w 482292"/>
              <a:gd name="connsiteY254" fmla="*/ 4618 h 365298"/>
              <a:gd name="connsiteX255" fmla="*/ 473979 w 482292"/>
              <a:gd name="connsiteY255" fmla="*/ 4618 h 365298"/>
              <a:gd name="connsiteX256" fmla="*/ 473517 w 482292"/>
              <a:gd name="connsiteY256" fmla="*/ 4080 h 365298"/>
              <a:gd name="connsiteX257" fmla="*/ 473364 w 482292"/>
              <a:gd name="connsiteY257" fmla="*/ 3772 h 365298"/>
              <a:gd name="connsiteX258" fmla="*/ 472440 w 482292"/>
              <a:gd name="connsiteY258" fmla="*/ 4387 h 365298"/>
              <a:gd name="connsiteX259" fmla="*/ 469053 w 482292"/>
              <a:gd name="connsiteY259" fmla="*/ 4156 h 365298"/>
              <a:gd name="connsiteX260" fmla="*/ 463973 w 482292"/>
              <a:gd name="connsiteY260" fmla="*/ 0 h 365298"/>
              <a:gd name="connsiteX261" fmla="*/ 461664 w 482292"/>
              <a:gd name="connsiteY261" fmla="*/ 770 h 365298"/>
              <a:gd name="connsiteX262" fmla="*/ 461125 w 482292"/>
              <a:gd name="connsiteY262" fmla="*/ 924 h 365298"/>
              <a:gd name="connsiteX263" fmla="*/ 457046 w 482292"/>
              <a:gd name="connsiteY263" fmla="*/ 1386 h 365298"/>
              <a:gd name="connsiteX264" fmla="*/ 456122 w 482292"/>
              <a:gd name="connsiteY264" fmla="*/ 2309 h 365298"/>
              <a:gd name="connsiteX265" fmla="*/ 455737 w 482292"/>
              <a:gd name="connsiteY265" fmla="*/ 4311 h 365298"/>
              <a:gd name="connsiteX266" fmla="*/ 452736 w 482292"/>
              <a:gd name="connsiteY266" fmla="*/ 11622 h 365298"/>
              <a:gd name="connsiteX267" fmla="*/ 451196 w 482292"/>
              <a:gd name="connsiteY267" fmla="*/ 19012 h 365298"/>
              <a:gd name="connsiteX268" fmla="*/ 450888 w 482292"/>
              <a:gd name="connsiteY268" fmla="*/ 19781 h 365298"/>
              <a:gd name="connsiteX269" fmla="*/ 445808 w 482292"/>
              <a:gd name="connsiteY269" fmla="*/ 28787 h 365298"/>
              <a:gd name="connsiteX270" fmla="*/ 444192 w 482292"/>
              <a:gd name="connsiteY270" fmla="*/ 30095 h 365298"/>
              <a:gd name="connsiteX271" fmla="*/ 431800 w 482292"/>
              <a:gd name="connsiteY271" fmla="*/ 34021 h 365298"/>
              <a:gd name="connsiteX272" fmla="*/ 429876 w 482292"/>
              <a:gd name="connsiteY272" fmla="*/ 33944 h 365298"/>
              <a:gd name="connsiteX273" fmla="*/ 425950 w 482292"/>
              <a:gd name="connsiteY273" fmla="*/ 32250 h 365298"/>
              <a:gd name="connsiteX274" fmla="*/ 409710 w 482292"/>
              <a:gd name="connsiteY274" fmla="*/ 21321 h 365298"/>
              <a:gd name="connsiteX275" fmla="*/ 403090 w 482292"/>
              <a:gd name="connsiteY275" fmla="*/ 15317 h 365298"/>
              <a:gd name="connsiteX276" fmla="*/ 397087 w 482292"/>
              <a:gd name="connsiteY276" fmla="*/ 13470 h 365298"/>
              <a:gd name="connsiteX277" fmla="*/ 374688 w 482292"/>
              <a:gd name="connsiteY277" fmla="*/ 17857 h 365298"/>
              <a:gd name="connsiteX278" fmla="*/ 351751 w 482292"/>
              <a:gd name="connsiteY278" fmla="*/ 24784 h 365298"/>
              <a:gd name="connsiteX279" fmla="*/ 347210 w 482292"/>
              <a:gd name="connsiteY279" fmla="*/ 31789 h 365298"/>
              <a:gd name="connsiteX280" fmla="*/ 343054 w 482292"/>
              <a:gd name="connsiteY280" fmla="*/ 36638 h 365298"/>
              <a:gd name="connsiteX281" fmla="*/ 342284 w 482292"/>
              <a:gd name="connsiteY281" fmla="*/ 37254 h 365298"/>
              <a:gd name="connsiteX282" fmla="*/ 334972 w 482292"/>
              <a:gd name="connsiteY282" fmla="*/ 41179 h 365298"/>
              <a:gd name="connsiteX283" fmla="*/ 327352 w 482292"/>
              <a:gd name="connsiteY283" fmla="*/ 44104 h 365298"/>
              <a:gd name="connsiteX284" fmla="*/ 326582 w 482292"/>
              <a:gd name="connsiteY284" fmla="*/ 44258 h 365298"/>
              <a:gd name="connsiteX285" fmla="*/ 314806 w 482292"/>
              <a:gd name="connsiteY285" fmla="*/ 45181 h 365298"/>
              <a:gd name="connsiteX286" fmla="*/ 313959 w 482292"/>
              <a:gd name="connsiteY286" fmla="*/ 53032 h 365298"/>
              <a:gd name="connsiteX287" fmla="*/ 314498 w 482292"/>
              <a:gd name="connsiteY287" fmla="*/ 66656 h 365298"/>
              <a:gd name="connsiteX288" fmla="*/ 314190 w 482292"/>
              <a:gd name="connsiteY288" fmla="*/ 68041 h 365298"/>
              <a:gd name="connsiteX289" fmla="*/ 311342 w 482292"/>
              <a:gd name="connsiteY289" fmla="*/ 73660 h 365298"/>
              <a:gd name="connsiteX290" fmla="*/ 310958 w 482292"/>
              <a:gd name="connsiteY290" fmla="*/ 74276 h 365298"/>
              <a:gd name="connsiteX291" fmla="*/ 298719 w 482292"/>
              <a:gd name="connsiteY291" fmla="*/ 88130 h 365298"/>
              <a:gd name="connsiteX292" fmla="*/ 298719 w 482292"/>
              <a:gd name="connsiteY292" fmla="*/ 89901 h 365298"/>
              <a:gd name="connsiteX293" fmla="*/ 298719 w 482292"/>
              <a:gd name="connsiteY293" fmla="*/ 89901 h 365298"/>
              <a:gd name="connsiteX294" fmla="*/ 297488 w 482292"/>
              <a:gd name="connsiteY294" fmla="*/ 92210 h 365298"/>
              <a:gd name="connsiteX295" fmla="*/ 294101 w 482292"/>
              <a:gd name="connsiteY295" fmla="*/ 94442 h 365298"/>
              <a:gd name="connsiteX296" fmla="*/ 292716 w 482292"/>
              <a:gd name="connsiteY296" fmla="*/ 94904 h 365298"/>
              <a:gd name="connsiteX297" fmla="*/ 283556 w 482292"/>
              <a:gd name="connsiteY297" fmla="*/ 95443 h 365298"/>
              <a:gd name="connsiteX298" fmla="*/ 279477 w 482292"/>
              <a:gd name="connsiteY298" fmla="*/ 96982 h 365298"/>
              <a:gd name="connsiteX299" fmla="*/ 274089 w 482292"/>
              <a:gd name="connsiteY299" fmla="*/ 99676 h 365298"/>
              <a:gd name="connsiteX300" fmla="*/ 266469 w 482292"/>
              <a:gd name="connsiteY300" fmla="*/ 104602 h 365298"/>
              <a:gd name="connsiteX301" fmla="*/ 261004 w 482292"/>
              <a:gd name="connsiteY301" fmla="*/ 109066 h 365298"/>
              <a:gd name="connsiteX302" fmla="*/ 257925 w 482292"/>
              <a:gd name="connsiteY302" fmla="*/ 115762 h 365298"/>
              <a:gd name="connsiteX303" fmla="*/ 257541 w 482292"/>
              <a:gd name="connsiteY303" fmla="*/ 116378 h 365298"/>
              <a:gd name="connsiteX304" fmla="*/ 253076 w 482292"/>
              <a:gd name="connsiteY304" fmla="*/ 121997 h 365298"/>
              <a:gd name="connsiteX305" fmla="*/ 248766 w 482292"/>
              <a:gd name="connsiteY305" fmla="*/ 129001 h 365298"/>
              <a:gd name="connsiteX306" fmla="*/ 247150 w 482292"/>
              <a:gd name="connsiteY306" fmla="*/ 130233 h 365298"/>
              <a:gd name="connsiteX307" fmla="*/ 243224 w 482292"/>
              <a:gd name="connsiteY307" fmla="*/ 131387 h 365298"/>
              <a:gd name="connsiteX308" fmla="*/ 239837 w 482292"/>
              <a:gd name="connsiteY308" fmla="*/ 129771 h 365298"/>
              <a:gd name="connsiteX309" fmla="*/ 234681 w 482292"/>
              <a:gd name="connsiteY309" fmla="*/ 117148 h 365298"/>
              <a:gd name="connsiteX310" fmla="*/ 227138 w 482292"/>
              <a:gd name="connsiteY310" fmla="*/ 120073 h 365298"/>
              <a:gd name="connsiteX311" fmla="*/ 224367 w 482292"/>
              <a:gd name="connsiteY311" fmla="*/ 119688 h 365298"/>
              <a:gd name="connsiteX312" fmla="*/ 223289 w 482292"/>
              <a:gd name="connsiteY312" fmla="*/ 117148 h 365298"/>
              <a:gd name="connsiteX313" fmla="*/ 224905 w 482292"/>
              <a:gd name="connsiteY313" fmla="*/ 103370 h 365298"/>
              <a:gd name="connsiteX314" fmla="*/ 224367 w 482292"/>
              <a:gd name="connsiteY314" fmla="*/ 97290 h 365298"/>
              <a:gd name="connsiteX315" fmla="*/ 215592 w 482292"/>
              <a:gd name="connsiteY315" fmla="*/ 72044 h 365298"/>
              <a:gd name="connsiteX316" fmla="*/ 213437 w 482292"/>
              <a:gd name="connsiteY316" fmla="*/ 68580 h 365298"/>
              <a:gd name="connsiteX317" fmla="*/ 209127 w 482292"/>
              <a:gd name="connsiteY317" fmla="*/ 66656 h 365298"/>
              <a:gd name="connsiteX318" fmla="*/ 206048 w 482292"/>
              <a:gd name="connsiteY318" fmla="*/ 64809 h 365298"/>
              <a:gd name="connsiteX319" fmla="*/ 205355 w 482292"/>
              <a:gd name="connsiteY319" fmla="*/ 64270 h 365298"/>
              <a:gd name="connsiteX320" fmla="*/ 201430 w 482292"/>
              <a:gd name="connsiteY320" fmla="*/ 59806 h 365298"/>
              <a:gd name="connsiteX321" fmla="*/ 200737 w 482292"/>
              <a:gd name="connsiteY321" fmla="*/ 58420 h 365298"/>
              <a:gd name="connsiteX322" fmla="*/ 200198 w 482292"/>
              <a:gd name="connsiteY322" fmla="*/ 55034 h 365298"/>
              <a:gd name="connsiteX323" fmla="*/ 200198 w 482292"/>
              <a:gd name="connsiteY323" fmla="*/ 54187 h 365298"/>
              <a:gd name="connsiteX324" fmla="*/ 200737 w 482292"/>
              <a:gd name="connsiteY324" fmla="*/ 50261 h 365298"/>
              <a:gd name="connsiteX325" fmla="*/ 201276 w 482292"/>
              <a:gd name="connsiteY325" fmla="*/ 43642 h 365298"/>
              <a:gd name="connsiteX326" fmla="*/ 200429 w 482292"/>
              <a:gd name="connsiteY326" fmla="*/ 40717 h 365298"/>
              <a:gd name="connsiteX327" fmla="*/ 199582 w 482292"/>
              <a:gd name="connsiteY327" fmla="*/ 39563 h 365298"/>
              <a:gd name="connsiteX328" fmla="*/ 191962 w 482292"/>
              <a:gd name="connsiteY328" fmla="*/ 37023 h 365298"/>
              <a:gd name="connsiteX329" fmla="*/ 191039 w 482292"/>
              <a:gd name="connsiteY329" fmla="*/ 36484 h 365298"/>
              <a:gd name="connsiteX330" fmla="*/ 187960 w 482292"/>
              <a:gd name="connsiteY330" fmla="*/ 33944 h 365298"/>
              <a:gd name="connsiteX331" fmla="*/ 185651 w 482292"/>
              <a:gd name="connsiteY331" fmla="*/ 32943 h 365298"/>
              <a:gd name="connsiteX332" fmla="*/ 169949 w 482292"/>
              <a:gd name="connsiteY332" fmla="*/ 41333 h 365298"/>
              <a:gd name="connsiteX333" fmla="*/ 168641 w 482292"/>
              <a:gd name="connsiteY333" fmla="*/ 41641 h 365298"/>
              <a:gd name="connsiteX334" fmla="*/ 162483 w 482292"/>
              <a:gd name="connsiteY334" fmla="*/ 41641 h 365298"/>
              <a:gd name="connsiteX335" fmla="*/ 161251 w 482292"/>
              <a:gd name="connsiteY335" fmla="*/ 41333 h 365298"/>
              <a:gd name="connsiteX336" fmla="*/ 159019 w 482292"/>
              <a:gd name="connsiteY336" fmla="*/ 40178 h 365298"/>
              <a:gd name="connsiteX337" fmla="*/ 144626 w 482292"/>
              <a:gd name="connsiteY337" fmla="*/ 34636 h 365298"/>
              <a:gd name="connsiteX338" fmla="*/ 143625 w 482292"/>
              <a:gd name="connsiteY338" fmla="*/ 34021 h 365298"/>
              <a:gd name="connsiteX339" fmla="*/ 140239 w 482292"/>
              <a:gd name="connsiteY339" fmla="*/ 30634 h 365298"/>
              <a:gd name="connsiteX340" fmla="*/ 139546 w 482292"/>
              <a:gd name="connsiteY340" fmla="*/ 29480 h 365298"/>
              <a:gd name="connsiteX341" fmla="*/ 138161 w 482292"/>
              <a:gd name="connsiteY341" fmla="*/ 24707 h 365298"/>
              <a:gd name="connsiteX342" fmla="*/ 134851 w 482292"/>
              <a:gd name="connsiteY342" fmla="*/ 22244 h 365298"/>
              <a:gd name="connsiteX343" fmla="*/ 130925 w 482292"/>
              <a:gd name="connsiteY343" fmla="*/ 21244 h 365298"/>
              <a:gd name="connsiteX344" fmla="*/ 118764 w 482292"/>
              <a:gd name="connsiteY344" fmla="*/ 16856 h 365298"/>
              <a:gd name="connsiteX345" fmla="*/ 117533 w 482292"/>
              <a:gd name="connsiteY345" fmla="*/ 16856 h 365298"/>
              <a:gd name="connsiteX346" fmla="*/ 117533 w 482292"/>
              <a:gd name="connsiteY346" fmla="*/ 26401 h 365298"/>
              <a:gd name="connsiteX347" fmla="*/ 118995 w 482292"/>
              <a:gd name="connsiteY347" fmla="*/ 29710 h 365298"/>
              <a:gd name="connsiteX348" fmla="*/ 123382 w 482292"/>
              <a:gd name="connsiteY348" fmla="*/ 31019 h 365298"/>
              <a:gd name="connsiteX349" fmla="*/ 125307 w 482292"/>
              <a:gd name="connsiteY349" fmla="*/ 34252 h 365298"/>
              <a:gd name="connsiteX350" fmla="*/ 123074 w 482292"/>
              <a:gd name="connsiteY350" fmla="*/ 46028 h 365298"/>
              <a:gd name="connsiteX351" fmla="*/ 123152 w 482292"/>
              <a:gd name="connsiteY351" fmla="*/ 50723 h 365298"/>
              <a:gd name="connsiteX352" fmla="*/ 129232 w 482292"/>
              <a:gd name="connsiteY352" fmla="*/ 71120 h 365298"/>
              <a:gd name="connsiteX353" fmla="*/ 129309 w 482292"/>
              <a:gd name="connsiteY353" fmla="*/ 71736 h 365298"/>
              <a:gd name="connsiteX354" fmla="*/ 129848 w 482292"/>
              <a:gd name="connsiteY354" fmla="*/ 79587 h 365298"/>
              <a:gd name="connsiteX355" fmla="*/ 129309 w 482292"/>
              <a:gd name="connsiteY355" fmla="*/ 87284 h 365298"/>
              <a:gd name="connsiteX356" fmla="*/ 128308 w 482292"/>
              <a:gd name="connsiteY356" fmla="*/ 97136 h 365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</a:cxnLst>
            <a:rect l="l" t="t" r="r" b="b"/>
            <a:pathLst>
              <a:path w="482292" h="365298">
                <a:moveTo>
                  <a:pt x="128308" y="97136"/>
                </a:moveTo>
                <a:cubicBezTo>
                  <a:pt x="128154" y="97905"/>
                  <a:pt x="127693" y="98598"/>
                  <a:pt x="127000" y="98983"/>
                </a:cubicBezTo>
                <a:cubicBezTo>
                  <a:pt x="126307" y="99368"/>
                  <a:pt x="125461" y="99522"/>
                  <a:pt x="124768" y="99291"/>
                </a:cubicBezTo>
                <a:lnTo>
                  <a:pt x="115685" y="96597"/>
                </a:lnTo>
                <a:lnTo>
                  <a:pt x="107142" y="97136"/>
                </a:lnTo>
                <a:cubicBezTo>
                  <a:pt x="106988" y="97136"/>
                  <a:pt x="106757" y="97136"/>
                  <a:pt x="106603" y="97136"/>
                </a:cubicBezTo>
                <a:lnTo>
                  <a:pt x="98983" y="96058"/>
                </a:lnTo>
                <a:lnTo>
                  <a:pt x="90824" y="96597"/>
                </a:lnTo>
                <a:cubicBezTo>
                  <a:pt x="90439" y="96597"/>
                  <a:pt x="90131" y="96597"/>
                  <a:pt x="89747" y="96443"/>
                </a:cubicBezTo>
                <a:lnTo>
                  <a:pt x="86360" y="95289"/>
                </a:lnTo>
                <a:cubicBezTo>
                  <a:pt x="85975" y="95135"/>
                  <a:pt x="85590" y="94904"/>
                  <a:pt x="85282" y="94596"/>
                </a:cubicBezTo>
                <a:lnTo>
                  <a:pt x="81357" y="90671"/>
                </a:lnTo>
                <a:lnTo>
                  <a:pt x="72428" y="84282"/>
                </a:lnTo>
                <a:lnTo>
                  <a:pt x="68580" y="84667"/>
                </a:lnTo>
                <a:lnTo>
                  <a:pt x="44411" y="101677"/>
                </a:lnTo>
                <a:cubicBezTo>
                  <a:pt x="44258" y="101754"/>
                  <a:pt x="44104" y="101908"/>
                  <a:pt x="43873" y="101985"/>
                </a:cubicBezTo>
                <a:lnTo>
                  <a:pt x="25862" y="109682"/>
                </a:lnTo>
                <a:lnTo>
                  <a:pt x="25862" y="146627"/>
                </a:lnTo>
                <a:lnTo>
                  <a:pt x="26247" y="150245"/>
                </a:lnTo>
                <a:lnTo>
                  <a:pt x="30634" y="153863"/>
                </a:lnTo>
                <a:lnTo>
                  <a:pt x="45797" y="151861"/>
                </a:lnTo>
                <a:lnTo>
                  <a:pt x="60113" y="145242"/>
                </a:lnTo>
                <a:cubicBezTo>
                  <a:pt x="60498" y="145088"/>
                  <a:pt x="60883" y="145011"/>
                  <a:pt x="61268" y="145011"/>
                </a:cubicBezTo>
                <a:lnTo>
                  <a:pt x="64885" y="145011"/>
                </a:lnTo>
                <a:lnTo>
                  <a:pt x="69811" y="141547"/>
                </a:lnTo>
                <a:cubicBezTo>
                  <a:pt x="70196" y="141316"/>
                  <a:pt x="70581" y="141163"/>
                  <a:pt x="71043" y="141086"/>
                </a:cubicBezTo>
                <a:lnTo>
                  <a:pt x="74968" y="140547"/>
                </a:lnTo>
                <a:cubicBezTo>
                  <a:pt x="75507" y="140470"/>
                  <a:pt x="76123" y="140547"/>
                  <a:pt x="76662" y="140778"/>
                </a:cubicBezTo>
                <a:lnTo>
                  <a:pt x="80048" y="142471"/>
                </a:lnTo>
                <a:lnTo>
                  <a:pt x="84974" y="146089"/>
                </a:lnTo>
                <a:lnTo>
                  <a:pt x="98444" y="161175"/>
                </a:lnTo>
                <a:cubicBezTo>
                  <a:pt x="98829" y="161713"/>
                  <a:pt x="99060" y="162329"/>
                  <a:pt x="99060" y="162945"/>
                </a:cubicBezTo>
                <a:lnTo>
                  <a:pt x="99060" y="162945"/>
                </a:lnTo>
                <a:lnTo>
                  <a:pt x="99060" y="165408"/>
                </a:lnTo>
                <a:lnTo>
                  <a:pt x="99984" y="169102"/>
                </a:lnTo>
                <a:lnTo>
                  <a:pt x="101985" y="172104"/>
                </a:lnTo>
                <a:lnTo>
                  <a:pt x="105679" y="176338"/>
                </a:lnTo>
                <a:cubicBezTo>
                  <a:pt x="106064" y="176723"/>
                  <a:pt x="106295" y="177261"/>
                  <a:pt x="106372" y="177723"/>
                </a:cubicBezTo>
                <a:cubicBezTo>
                  <a:pt x="106449" y="178262"/>
                  <a:pt x="106372" y="178801"/>
                  <a:pt x="106218" y="179262"/>
                </a:cubicBezTo>
                <a:lnTo>
                  <a:pt x="104525" y="183188"/>
                </a:lnTo>
                <a:lnTo>
                  <a:pt x="96982" y="194348"/>
                </a:lnTo>
                <a:cubicBezTo>
                  <a:pt x="96674" y="194811"/>
                  <a:pt x="96212" y="195195"/>
                  <a:pt x="95673" y="195426"/>
                </a:cubicBezTo>
                <a:lnTo>
                  <a:pt x="86668" y="198813"/>
                </a:lnTo>
                <a:cubicBezTo>
                  <a:pt x="86206" y="198967"/>
                  <a:pt x="85667" y="199044"/>
                  <a:pt x="85205" y="198967"/>
                </a:cubicBezTo>
                <a:lnTo>
                  <a:pt x="72813" y="196735"/>
                </a:lnTo>
                <a:cubicBezTo>
                  <a:pt x="72582" y="196658"/>
                  <a:pt x="72351" y="196658"/>
                  <a:pt x="72197" y="196504"/>
                </a:cubicBezTo>
                <a:lnTo>
                  <a:pt x="67117" y="194272"/>
                </a:lnTo>
                <a:cubicBezTo>
                  <a:pt x="66733" y="194118"/>
                  <a:pt x="66425" y="193887"/>
                  <a:pt x="66194" y="193579"/>
                </a:cubicBezTo>
                <a:lnTo>
                  <a:pt x="62268" y="189269"/>
                </a:lnTo>
                <a:lnTo>
                  <a:pt x="57727" y="190500"/>
                </a:lnTo>
                <a:lnTo>
                  <a:pt x="57727" y="190500"/>
                </a:lnTo>
                <a:cubicBezTo>
                  <a:pt x="57111" y="190654"/>
                  <a:pt x="56496" y="190654"/>
                  <a:pt x="55957" y="190346"/>
                </a:cubicBezTo>
                <a:lnTo>
                  <a:pt x="55957" y="190346"/>
                </a:lnTo>
                <a:lnTo>
                  <a:pt x="49568" y="187652"/>
                </a:lnTo>
                <a:lnTo>
                  <a:pt x="46490" y="187344"/>
                </a:lnTo>
                <a:lnTo>
                  <a:pt x="40640" y="192270"/>
                </a:lnTo>
                <a:lnTo>
                  <a:pt x="39562" y="194887"/>
                </a:lnTo>
                <a:lnTo>
                  <a:pt x="40409" y="200275"/>
                </a:lnTo>
                <a:lnTo>
                  <a:pt x="42179" y="201584"/>
                </a:lnTo>
                <a:lnTo>
                  <a:pt x="43950" y="202892"/>
                </a:lnTo>
                <a:cubicBezTo>
                  <a:pt x="44488" y="203277"/>
                  <a:pt x="44873" y="203816"/>
                  <a:pt x="45027" y="204432"/>
                </a:cubicBezTo>
                <a:lnTo>
                  <a:pt x="45566" y="206664"/>
                </a:lnTo>
                <a:lnTo>
                  <a:pt x="46182" y="214438"/>
                </a:lnTo>
                <a:cubicBezTo>
                  <a:pt x="46182" y="214746"/>
                  <a:pt x="46182" y="215053"/>
                  <a:pt x="46105" y="215361"/>
                </a:cubicBezTo>
                <a:lnTo>
                  <a:pt x="44411" y="221519"/>
                </a:lnTo>
                <a:cubicBezTo>
                  <a:pt x="44335" y="221750"/>
                  <a:pt x="44258" y="221904"/>
                  <a:pt x="44181" y="222058"/>
                </a:cubicBezTo>
                <a:lnTo>
                  <a:pt x="35945" y="237990"/>
                </a:lnTo>
                <a:lnTo>
                  <a:pt x="33174" y="252230"/>
                </a:lnTo>
                <a:cubicBezTo>
                  <a:pt x="33020" y="253153"/>
                  <a:pt x="32404" y="253923"/>
                  <a:pt x="31481" y="254308"/>
                </a:cubicBezTo>
                <a:cubicBezTo>
                  <a:pt x="30634" y="254693"/>
                  <a:pt x="29633" y="254539"/>
                  <a:pt x="28864" y="254077"/>
                </a:cubicBezTo>
                <a:lnTo>
                  <a:pt x="22552" y="249844"/>
                </a:lnTo>
                <a:lnTo>
                  <a:pt x="20782" y="249382"/>
                </a:lnTo>
                <a:lnTo>
                  <a:pt x="14855" y="248920"/>
                </a:lnTo>
                <a:lnTo>
                  <a:pt x="13008" y="249305"/>
                </a:lnTo>
                <a:lnTo>
                  <a:pt x="12700" y="249536"/>
                </a:lnTo>
                <a:lnTo>
                  <a:pt x="12238" y="249844"/>
                </a:lnTo>
                <a:lnTo>
                  <a:pt x="7466" y="257233"/>
                </a:lnTo>
                <a:lnTo>
                  <a:pt x="0" y="276321"/>
                </a:lnTo>
                <a:lnTo>
                  <a:pt x="3617" y="279554"/>
                </a:lnTo>
                <a:cubicBezTo>
                  <a:pt x="3848" y="279785"/>
                  <a:pt x="4079" y="280093"/>
                  <a:pt x="4233" y="280401"/>
                </a:cubicBezTo>
                <a:lnTo>
                  <a:pt x="7081" y="286019"/>
                </a:lnTo>
                <a:cubicBezTo>
                  <a:pt x="7235" y="286327"/>
                  <a:pt x="7312" y="286712"/>
                  <a:pt x="7389" y="287020"/>
                </a:cubicBezTo>
                <a:lnTo>
                  <a:pt x="7928" y="293178"/>
                </a:lnTo>
                <a:lnTo>
                  <a:pt x="9005" y="297873"/>
                </a:lnTo>
                <a:lnTo>
                  <a:pt x="11007" y="302722"/>
                </a:lnTo>
                <a:lnTo>
                  <a:pt x="14470" y="307725"/>
                </a:lnTo>
                <a:lnTo>
                  <a:pt x="23091" y="314190"/>
                </a:lnTo>
                <a:cubicBezTo>
                  <a:pt x="23476" y="314498"/>
                  <a:pt x="23861" y="314883"/>
                  <a:pt x="24015" y="315422"/>
                </a:cubicBezTo>
                <a:lnTo>
                  <a:pt x="24707" y="317269"/>
                </a:lnTo>
                <a:lnTo>
                  <a:pt x="30172" y="319963"/>
                </a:lnTo>
                <a:lnTo>
                  <a:pt x="36022" y="321118"/>
                </a:lnTo>
                <a:lnTo>
                  <a:pt x="37176" y="321349"/>
                </a:lnTo>
                <a:lnTo>
                  <a:pt x="38793" y="320425"/>
                </a:lnTo>
                <a:lnTo>
                  <a:pt x="44181" y="315037"/>
                </a:lnTo>
                <a:lnTo>
                  <a:pt x="44796" y="314037"/>
                </a:lnTo>
                <a:lnTo>
                  <a:pt x="45797" y="312497"/>
                </a:lnTo>
                <a:lnTo>
                  <a:pt x="46721" y="309264"/>
                </a:lnTo>
                <a:lnTo>
                  <a:pt x="47259" y="296641"/>
                </a:lnTo>
                <a:cubicBezTo>
                  <a:pt x="47259" y="296333"/>
                  <a:pt x="47336" y="296026"/>
                  <a:pt x="47490" y="295718"/>
                </a:cubicBezTo>
                <a:lnTo>
                  <a:pt x="47952" y="294563"/>
                </a:lnTo>
                <a:lnTo>
                  <a:pt x="48645" y="292870"/>
                </a:lnTo>
                <a:lnTo>
                  <a:pt x="59574" y="275552"/>
                </a:lnTo>
                <a:cubicBezTo>
                  <a:pt x="59959" y="274936"/>
                  <a:pt x="60575" y="274474"/>
                  <a:pt x="61268" y="274320"/>
                </a:cubicBezTo>
                <a:lnTo>
                  <a:pt x="63500" y="273781"/>
                </a:lnTo>
                <a:cubicBezTo>
                  <a:pt x="64885" y="273397"/>
                  <a:pt x="66271" y="274166"/>
                  <a:pt x="66810" y="275475"/>
                </a:cubicBezTo>
                <a:lnTo>
                  <a:pt x="81049" y="310034"/>
                </a:lnTo>
                <a:lnTo>
                  <a:pt x="84282" y="312035"/>
                </a:lnTo>
                <a:lnTo>
                  <a:pt x="87284" y="312497"/>
                </a:lnTo>
                <a:lnTo>
                  <a:pt x="91517" y="312035"/>
                </a:lnTo>
                <a:lnTo>
                  <a:pt x="95288" y="310188"/>
                </a:lnTo>
                <a:lnTo>
                  <a:pt x="102601" y="303954"/>
                </a:lnTo>
                <a:lnTo>
                  <a:pt x="103524" y="302568"/>
                </a:lnTo>
                <a:cubicBezTo>
                  <a:pt x="104140" y="301721"/>
                  <a:pt x="105141" y="301260"/>
                  <a:pt x="106141" y="301337"/>
                </a:cubicBezTo>
                <a:cubicBezTo>
                  <a:pt x="106449" y="301337"/>
                  <a:pt x="106834" y="301490"/>
                  <a:pt x="107142" y="301644"/>
                </a:cubicBezTo>
                <a:lnTo>
                  <a:pt x="111606" y="303876"/>
                </a:lnTo>
                <a:cubicBezTo>
                  <a:pt x="112068" y="304107"/>
                  <a:pt x="112453" y="304415"/>
                  <a:pt x="112684" y="304877"/>
                </a:cubicBezTo>
                <a:lnTo>
                  <a:pt x="116609" y="311035"/>
                </a:lnTo>
                <a:cubicBezTo>
                  <a:pt x="116840" y="311343"/>
                  <a:pt x="116994" y="311727"/>
                  <a:pt x="116994" y="312112"/>
                </a:cubicBezTo>
                <a:lnTo>
                  <a:pt x="117456" y="315499"/>
                </a:lnTo>
                <a:lnTo>
                  <a:pt x="118148" y="316653"/>
                </a:lnTo>
                <a:lnTo>
                  <a:pt x="126307" y="317654"/>
                </a:lnTo>
                <a:lnTo>
                  <a:pt x="134235" y="317115"/>
                </a:lnTo>
                <a:lnTo>
                  <a:pt x="138930" y="317115"/>
                </a:lnTo>
                <a:cubicBezTo>
                  <a:pt x="139161" y="317115"/>
                  <a:pt x="139469" y="317115"/>
                  <a:pt x="139700" y="317192"/>
                </a:cubicBezTo>
                <a:lnTo>
                  <a:pt x="149860" y="320040"/>
                </a:lnTo>
                <a:lnTo>
                  <a:pt x="157172" y="320502"/>
                </a:lnTo>
                <a:cubicBezTo>
                  <a:pt x="157326" y="320502"/>
                  <a:pt x="157557" y="320579"/>
                  <a:pt x="157711" y="320579"/>
                </a:cubicBezTo>
                <a:lnTo>
                  <a:pt x="158404" y="320810"/>
                </a:lnTo>
                <a:lnTo>
                  <a:pt x="161636" y="321733"/>
                </a:lnTo>
                <a:cubicBezTo>
                  <a:pt x="162021" y="321811"/>
                  <a:pt x="162329" y="322041"/>
                  <a:pt x="162637" y="322272"/>
                </a:cubicBezTo>
                <a:lnTo>
                  <a:pt x="165331" y="324504"/>
                </a:lnTo>
                <a:lnTo>
                  <a:pt x="166024" y="325043"/>
                </a:lnTo>
                <a:lnTo>
                  <a:pt x="166024" y="325043"/>
                </a:lnTo>
                <a:lnTo>
                  <a:pt x="166024" y="325043"/>
                </a:lnTo>
                <a:cubicBezTo>
                  <a:pt x="166254" y="325197"/>
                  <a:pt x="166408" y="325428"/>
                  <a:pt x="166562" y="325659"/>
                </a:cubicBezTo>
                <a:lnTo>
                  <a:pt x="173875" y="336897"/>
                </a:lnTo>
                <a:lnTo>
                  <a:pt x="178724" y="342823"/>
                </a:lnTo>
                <a:lnTo>
                  <a:pt x="185266" y="349366"/>
                </a:lnTo>
                <a:lnTo>
                  <a:pt x="196273" y="358140"/>
                </a:lnTo>
                <a:lnTo>
                  <a:pt x="203431" y="365298"/>
                </a:lnTo>
                <a:lnTo>
                  <a:pt x="210050" y="353830"/>
                </a:lnTo>
                <a:lnTo>
                  <a:pt x="216901" y="344055"/>
                </a:lnTo>
                <a:lnTo>
                  <a:pt x="219287" y="339283"/>
                </a:lnTo>
                <a:lnTo>
                  <a:pt x="219748" y="334510"/>
                </a:lnTo>
                <a:lnTo>
                  <a:pt x="216824" y="329661"/>
                </a:lnTo>
                <a:lnTo>
                  <a:pt x="210589" y="318347"/>
                </a:lnTo>
                <a:cubicBezTo>
                  <a:pt x="210281" y="317808"/>
                  <a:pt x="210204" y="317269"/>
                  <a:pt x="210281" y="316653"/>
                </a:cubicBezTo>
                <a:lnTo>
                  <a:pt x="210820" y="311573"/>
                </a:lnTo>
                <a:lnTo>
                  <a:pt x="212590" y="305416"/>
                </a:lnTo>
                <a:lnTo>
                  <a:pt x="223905" y="283249"/>
                </a:lnTo>
                <a:lnTo>
                  <a:pt x="219979" y="276321"/>
                </a:lnTo>
                <a:lnTo>
                  <a:pt x="213976" y="273319"/>
                </a:lnTo>
                <a:cubicBezTo>
                  <a:pt x="213668" y="273166"/>
                  <a:pt x="213360" y="272935"/>
                  <a:pt x="213129" y="272704"/>
                </a:cubicBezTo>
                <a:cubicBezTo>
                  <a:pt x="212436" y="271934"/>
                  <a:pt x="212205" y="270856"/>
                  <a:pt x="212513" y="269856"/>
                </a:cubicBezTo>
                <a:lnTo>
                  <a:pt x="215900" y="260312"/>
                </a:lnTo>
                <a:cubicBezTo>
                  <a:pt x="216054" y="260004"/>
                  <a:pt x="216208" y="259619"/>
                  <a:pt x="216439" y="259388"/>
                </a:cubicBezTo>
                <a:lnTo>
                  <a:pt x="225444" y="249228"/>
                </a:lnTo>
                <a:lnTo>
                  <a:pt x="233526" y="241685"/>
                </a:lnTo>
                <a:cubicBezTo>
                  <a:pt x="233757" y="241531"/>
                  <a:pt x="233911" y="241377"/>
                  <a:pt x="234219" y="241223"/>
                </a:cubicBezTo>
                <a:lnTo>
                  <a:pt x="239837" y="238375"/>
                </a:lnTo>
                <a:cubicBezTo>
                  <a:pt x="240145" y="238221"/>
                  <a:pt x="240453" y="238144"/>
                  <a:pt x="240761" y="238067"/>
                </a:cubicBezTo>
                <a:lnTo>
                  <a:pt x="245225" y="237529"/>
                </a:lnTo>
                <a:cubicBezTo>
                  <a:pt x="245687" y="237452"/>
                  <a:pt x="246149" y="237529"/>
                  <a:pt x="246534" y="237682"/>
                </a:cubicBezTo>
                <a:lnTo>
                  <a:pt x="250536" y="239222"/>
                </a:lnTo>
                <a:lnTo>
                  <a:pt x="255231" y="239222"/>
                </a:lnTo>
                <a:lnTo>
                  <a:pt x="261235" y="237221"/>
                </a:lnTo>
                <a:lnTo>
                  <a:pt x="266238" y="234219"/>
                </a:lnTo>
                <a:lnTo>
                  <a:pt x="269317" y="230601"/>
                </a:lnTo>
                <a:cubicBezTo>
                  <a:pt x="269548" y="230293"/>
                  <a:pt x="269856" y="230063"/>
                  <a:pt x="270241" y="229909"/>
                </a:cubicBezTo>
                <a:lnTo>
                  <a:pt x="280939" y="224829"/>
                </a:lnTo>
                <a:cubicBezTo>
                  <a:pt x="281324" y="224675"/>
                  <a:pt x="281709" y="224521"/>
                  <a:pt x="282171" y="224521"/>
                </a:cubicBezTo>
                <a:cubicBezTo>
                  <a:pt x="282556" y="224521"/>
                  <a:pt x="283017" y="224598"/>
                  <a:pt x="283402" y="224752"/>
                </a:cubicBezTo>
                <a:lnTo>
                  <a:pt x="286019" y="225983"/>
                </a:lnTo>
                <a:lnTo>
                  <a:pt x="291561" y="228600"/>
                </a:lnTo>
                <a:lnTo>
                  <a:pt x="296102" y="229524"/>
                </a:lnTo>
                <a:lnTo>
                  <a:pt x="299720" y="228138"/>
                </a:lnTo>
                <a:lnTo>
                  <a:pt x="302722" y="220672"/>
                </a:lnTo>
                <a:cubicBezTo>
                  <a:pt x="302799" y="220518"/>
                  <a:pt x="302876" y="220287"/>
                  <a:pt x="303030" y="220133"/>
                </a:cubicBezTo>
                <a:lnTo>
                  <a:pt x="318578" y="196812"/>
                </a:lnTo>
                <a:lnTo>
                  <a:pt x="320733" y="190423"/>
                </a:lnTo>
                <a:cubicBezTo>
                  <a:pt x="320964" y="189653"/>
                  <a:pt x="321579" y="189038"/>
                  <a:pt x="322272" y="188730"/>
                </a:cubicBezTo>
                <a:lnTo>
                  <a:pt x="330893" y="184958"/>
                </a:lnTo>
                <a:lnTo>
                  <a:pt x="333972" y="182418"/>
                </a:lnTo>
                <a:cubicBezTo>
                  <a:pt x="334202" y="182264"/>
                  <a:pt x="334433" y="182110"/>
                  <a:pt x="334664" y="181956"/>
                </a:cubicBezTo>
                <a:lnTo>
                  <a:pt x="341438" y="179109"/>
                </a:lnTo>
                <a:cubicBezTo>
                  <a:pt x="341745" y="178955"/>
                  <a:pt x="342130" y="178878"/>
                  <a:pt x="342515" y="178878"/>
                </a:cubicBezTo>
                <a:lnTo>
                  <a:pt x="347595" y="178878"/>
                </a:lnTo>
                <a:lnTo>
                  <a:pt x="355061" y="177800"/>
                </a:lnTo>
                <a:lnTo>
                  <a:pt x="368685" y="173413"/>
                </a:lnTo>
                <a:cubicBezTo>
                  <a:pt x="368993" y="173336"/>
                  <a:pt x="369224" y="173259"/>
                  <a:pt x="369531" y="173259"/>
                </a:cubicBezTo>
                <a:lnTo>
                  <a:pt x="369531" y="173259"/>
                </a:lnTo>
                <a:lnTo>
                  <a:pt x="377382" y="173259"/>
                </a:lnTo>
                <a:lnTo>
                  <a:pt x="377382" y="173259"/>
                </a:lnTo>
                <a:lnTo>
                  <a:pt x="391083" y="175953"/>
                </a:lnTo>
                <a:lnTo>
                  <a:pt x="397548" y="172951"/>
                </a:lnTo>
                <a:cubicBezTo>
                  <a:pt x="397779" y="172874"/>
                  <a:pt x="398087" y="172797"/>
                  <a:pt x="398318" y="172720"/>
                </a:cubicBezTo>
                <a:lnTo>
                  <a:pt x="409479" y="171027"/>
                </a:lnTo>
                <a:cubicBezTo>
                  <a:pt x="409864" y="170950"/>
                  <a:pt x="410325" y="170950"/>
                  <a:pt x="410710" y="171104"/>
                </a:cubicBezTo>
                <a:lnTo>
                  <a:pt x="424180" y="175029"/>
                </a:lnTo>
                <a:lnTo>
                  <a:pt x="438188" y="180956"/>
                </a:lnTo>
                <a:lnTo>
                  <a:pt x="438804" y="180802"/>
                </a:lnTo>
                <a:lnTo>
                  <a:pt x="438650" y="179724"/>
                </a:lnTo>
                <a:lnTo>
                  <a:pt x="438573" y="179262"/>
                </a:lnTo>
                <a:cubicBezTo>
                  <a:pt x="438419" y="178339"/>
                  <a:pt x="438727" y="177415"/>
                  <a:pt x="439420" y="176799"/>
                </a:cubicBezTo>
                <a:lnTo>
                  <a:pt x="449426" y="167024"/>
                </a:lnTo>
                <a:lnTo>
                  <a:pt x="450965" y="159712"/>
                </a:lnTo>
                <a:cubicBezTo>
                  <a:pt x="451042" y="159404"/>
                  <a:pt x="451119" y="159096"/>
                  <a:pt x="451273" y="158866"/>
                </a:cubicBezTo>
                <a:lnTo>
                  <a:pt x="458431" y="146781"/>
                </a:lnTo>
                <a:lnTo>
                  <a:pt x="461125" y="137006"/>
                </a:lnTo>
                <a:cubicBezTo>
                  <a:pt x="461279" y="136467"/>
                  <a:pt x="461587" y="136006"/>
                  <a:pt x="461972" y="135621"/>
                </a:cubicBezTo>
                <a:lnTo>
                  <a:pt x="467514" y="130387"/>
                </a:lnTo>
                <a:lnTo>
                  <a:pt x="465590" y="123306"/>
                </a:lnTo>
                <a:cubicBezTo>
                  <a:pt x="465513" y="122921"/>
                  <a:pt x="465436" y="122459"/>
                  <a:pt x="465513" y="122074"/>
                </a:cubicBezTo>
                <a:cubicBezTo>
                  <a:pt x="465590" y="121689"/>
                  <a:pt x="465744" y="121227"/>
                  <a:pt x="466051" y="120920"/>
                </a:cubicBezTo>
                <a:lnTo>
                  <a:pt x="467745" y="118687"/>
                </a:lnTo>
                <a:cubicBezTo>
                  <a:pt x="468130" y="118149"/>
                  <a:pt x="468745" y="117764"/>
                  <a:pt x="469361" y="117610"/>
                </a:cubicBezTo>
                <a:lnTo>
                  <a:pt x="471439" y="117148"/>
                </a:lnTo>
                <a:lnTo>
                  <a:pt x="470593" y="114454"/>
                </a:lnTo>
                <a:lnTo>
                  <a:pt x="470285" y="112607"/>
                </a:lnTo>
                <a:lnTo>
                  <a:pt x="469361" y="106757"/>
                </a:lnTo>
                <a:cubicBezTo>
                  <a:pt x="469361" y="106526"/>
                  <a:pt x="469284" y="106295"/>
                  <a:pt x="469361" y="106064"/>
                </a:cubicBezTo>
                <a:lnTo>
                  <a:pt x="469900" y="99291"/>
                </a:lnTo>
                <a:cubicBezTo>
                  <a:pt x="469900" y="98983"/>
                  <a:pt x="469977" y="98752"/>
                  <a:pt x="470054" y="98444"/>
                </a:cubicBezTo>
                <a:lnTo>
                  <a:pt x="471208" y="95519"/>
                </a:lnTo>
                <a:lnTo>
                  <a:pt x="469438" y="94827"/>
                </a:lnTo>
                <a:cubicBezTo>
                  <a:pt x="468899" y="94596"/>
                  <a:pt x="468438" y="94288"/>
                  <a:pt x="468130" y="93826"/>
                </a:cubicBezTo>
                <a:lnTo>
                  <a:pt x="465282" y="89901"/>
                </a:lnTo>
                <a:cubicBezTo>
                  <a:pt x="465051" y="89516"/>
                  <a:pt x="464820" y="89131"/>
                  <a:pt x="464820" y="88669"/>
                </a:cubicBezTo>
                <a:cubicBezTo>
                  <a:pt x="464743" y="88207"/>
                  <a:pt x="464820" y="87822"/>
                  <a:pt x="464897" y="87361"/>
                </a:cubicBezTo>
                <a:lnTo>
                  <a:pt x="466051" y="83974"/>
                </a:lnTo>
                <a:cubicBezTo>
                  <a:pt x="466359" y="83127"/>
                  <a:pt x="466975" y="82512"/>
                  <a:pt x="467822" y="82204"/>
                </a:cubicBezTo>
                <a:lnTo>
                  <a:pt x="472902" y="80510"/>
                </a:lnTo>
                <a:lnTo>
                  <a:pt x="478905" y="79279"/>
                </a:lnTo>
                <a:lnTo>
                  <a:pt x="474210" y="77970"/>
                </a:lnTo>
                <a:cubicBezTo>
                  <a:pt x="473825" y="77894"/>
                  <a:pt x="473441" y="77663"/>
                  <a:pt x="473133" y="77432"/>
                </a:cubicBezTo>
                <a:cubicBezTo>
                  <a:pt x="472825" y="77201"/>
                  <a:pt x="472594" y="76893"/>
                  <a:pt x="472363" y="76508"/>
                </a:cubicBezTo>
                <a:cubicBezTo>
                  <a:pt x="471978" y="75815"/>
                  <a:pt x="471978" y="74969"/>
                  <a:pt x="472286" y="74199"/>
                </a:cubicBezTo>
                <a:lnTo>
                  <a:pt x="479059" y="57881"/>
                </a:lnTo>
                <a:lnTo>
                  <a:pt x="480984" y="49107"/>
                </a:lnTo>
                <a:lnTo>
                  <a:pt x="479598" y="46028"/>
                </a:lnTo>
                <a:lnTo>
                  <a:pt x="477366" y="45258"/>
                </a:lnTo>
                <a:cubicBezTo>
                  <a:pt x="476057" y="44796"/>
                  <a:pt x="475288" y="43488"/>
                  <a:pt x="475519" y="42102"/>
                </a:cubicBezTo>
                <a:lnTo>
                  <a:pt x="475519" y="42102"/>
                </a:lnTo>
                <a:lnTo>
                  <a:pt x="475519" y="42102"/>
                </a:lnTo>
                <a:lnTo>
                  <a:pt x="476057" y="38716"/>
                </a:lnTo>
                <a:cubicBezTo>
                  <a:pt x="476135" y="38254"/>
                  <a:pt x="476288" y="37869"/>
                  <a:pt x="476519" y="37561"/>
                </a:cubicBezTo>
                <a:lnTo>
                  <a:pt x="479367" y="33636"/>
                </a:lnTo>
                <a:lnTo>
                  <a:pt x="482292" y="27786"/>
                </a:lnTo>
                <a:cubicBezTo>
                  <a:pt x="481676" y="27555"/>
                  <a:pt x="481215" y="27093"/>
                  <a:pt x="480907" y="26555"/>
                </a:cubicBezTo>
                <a:lnTo>
                  <a:pt x="480907" y="26555"/>
                </a:lnTo>
                <a:lnTo>
                  <a:pt x="480907" y="26555"/>
                </a:lnTo>
                <a:lnTo>
                  <a:pt x="478059" y="21475"/>
                </a:lnTo>
                <a:cubicBezTo>
                  <a:pt x="477828" y="21090"/>
                  <a:pt x="477674" y="20551"/>
                  <a:pt x="477674" y="20089"/>
                </a:cubicBezTo>
                <a:lnTo>
                  <a:pt x="477674" y="8313"/>
                </a:lnTo>
                <a:lnTo>
                  <a:pt x="473979" y="4618"/>
                </a:lnTo>
                <a:lnTo>
                  <a:pt x="473979" y="4618"/>
                </a:lnTo>
                <a:cubicBezTo>
                  <a:pt x="473825" y="4464"/>
                  <a:pt x="473671" y="4311"/>
                  <a:pt x="473517" y="4080"/>
                </a:cubicBezTo>
                <a:lnTo>
                  <a:pt x="473364" y="3772"/>
                </a:lnTo>
                <a:lnTo>
                  <a:pt x="472440" y="4387"/>
                </a:lnTo>
                <a:cubicBezTo>
                  <a:pt x="471362" y="5080"/>
                  <a:pt x="469977" y="5003"/>
                  <a:pt x="469053" y="4156"/>
                </a:cubicBezTo>
                <a:lnTo>
                  <a:pt x="463973" y="0"/>
                </a:lnTo>
                <a:lnTo>
                  <a:pt x="461664" y="770"/>
                </a:lnTo>
                <a:cubicBezTo>
                  <a:pt x="461510" y="847"/>
                  <a:pt x="461279" y="847"/>
                  <a:pt x="461125" y="924"/>
                </a:cubicBezTo>
                <a:lnTo>
                  <a:pt x="457046" y="1386"/>
                </a:lnTo>
                <a:lnTo>
                  <a:pt x="456122" y="2309"/>
                </a:lnTo>
                <a:lnTo>
                  <a:pt x="455737" y="4311"/>
                </a:lnTo>
                <a:lnTo>
                  <a:pt x="452736" y="11622"/>
                </a:lnTo>
                <a:lnTo>
                  <a:pt x="451196" y="19012"/>
                </a:lnTo>
                <a:cubicBezTo>
                  <a:pt x="451119" y="19319"/>
                  <a:pt x="451042" y="19550"/>
                  <a:pt x="450888" y="19781"/>
                </a:cubicBezTo>
                <a:lnTo>
                  <a:pt x="445808" y="28787"/>
                </a:lnTo>
                <a:cubicBezTo>
                  <a:pt x="445424" y="29402"/>
                  <a:pt x="444885" y="29864"/>
                  <a:pt x="444192" y="30095"/>
                </a:cubicBezTo>
                <a:lnTo>
                  <a:pt x="431800" y="34021"/>
                </a:lnTo>
                <a:cubicBezTo>
                  <a:pt x="431184" y="34252"/>
                  <a:pt x="430491" y="34175"/>
                  <a:pt x="429876" y="33944"/>
                </a:cubicBezTo>
                <a:lnTo>
                  <a:pt x="425950" y="32250"/>
                </a:lnTo>
                <a:lnTo>
                  <a:pt x="409710" y="21321"/>
                </a:lnTo>
                <a:lnTo>
                  <a:pt x="403090" y="15317"/>
                </a:lnTo>
                <a:lnTo>
                  <a:pt x="397087" y="13470"/>
                </a:lnTo>
                <a:lnTo>
                  <a:pt x="374688" y="17857"/>
                </a:lnTo>
                <a:lnTo>
                  <a:pt x="351751" y="24784"/>
                </a:lnTo>
                <a:lnTo>
                  <a:pt x="347210" y="31789"/>
                </a:lnTo>
                <a:lnTo>
                  <a:pt x="343054" y="36638"/>
                </a:lnTo>
                <a:cubicBezTo>
                  <a:pt x="342823" y="36869"/>
                  <a:pt x="342592" y="37099"/>
                  <a:pt x="342284" y="37254"/>
                </a:cubicBezTo>
                <a:lnTo>
                  <a:pt x="334972" y="41179"/>
                </a:lnTo>
                <a:lnTo>
                  <a:pt x="327352" y="44104"/>
                </a:lnTo>
                <a:cubicBezTo>
                  <a:pt x="327121" y="44181"/>
                  <a:pt x="326813" y="44258"/>
                  <a:pt x="326582" y="44258"/>
                </a:cubicBezTo>
                <a:lnTo>
                  <a:pt x="314806" y="45181"/>
                </a:lnTo>
                <a:lnTo>
                  <a:pt x="313959" y="53032"/>
                </a:lnTo>
                <a:lnTo>
                  <a:pt x="314498" y="66656"/>
                </a:lnTo>
                <a:cubicBezTo>
                  <a:pt x="314498" y="67118"/>
                  <a:pt x="314421" y="67580"/>
                  <a:pt x="314190" y="68041"/>
                </a:cubicBezTo>
                <a:lnTo>
                  <a:pt x="311342" y="73660"/>
                </a:lnTo>
                <a:cubicBezTo>
                  <a:pt x="311265" y="73891"/>
                  <a:pt x="311111" y="74045"/>
                  <a:pt x="310958" y="74276"/>
                </a:cubicBezTo>
                <a:lnTo>
                  <a:pt x="298719" y="88130"/>
                </a:lnTo>
                <a:lnTo>
                  <a:pt x="298719" y="89901"/>
                </a:lnTo>
                <a:lnTo>
                  <a:pt x="298719" y="89901"/>
                </a:lnTo>
                <a:cubicBezTo>
                  <a:pt x="298719" y="90824"/>
                  <a:pt x="298258" y="91748"/>
                  <a:pt x="297488" y="92210"/>
                </a:cubicBezTo>
                <a:lnTo>
                  <a:pt x="294101" y="94442"/>
                </a:lnTo>
                <a:cubicBezTo>
                  <a:pt x="293716" y="94750"/>
                  <a:pt x="293178" y="94904"/>
                  <a:pt x="292716" y="94904"/>
                </a:cubicBezTo>
                <a:lnTo>
                  <a:pt x="283556" y="95443"/>
                </a:lnTo>
                <a:lnTo>
                  <a:pt x="279477" y="96982"/>
                </a:lnTo>
                <a:lnTo>
                  <a:pt x="274089" y="99676"/>
                </a:lnTo>
                <a:lnTo>
                  <a:pt x="266469" y="104602"/>
                </a:lnTo>
                <a:lnTo>
                  <a:pt x="261004" y="109066"/>
                </a:lnTo>
                <a:lnTo>
                  <a:pt x="257925" y="115762"/>
                </a:lnTo>
                <a:cubicBezTo>
                  <a:pt x="257848" y="115993"/>
                  <a:pt x="257695" y="116147"/>
                  <a:pt x="257541" y="116378"/>
                </a:cubicBezTo>
                <a:lnTo>
                  <a:pt x="253076" y="121997"/>
                </a:lnTo>
                <a:lnTo>
                  <a:pt x="248766" y="129001"/>
                </a:lnTo>
                <a:cubicBezTo>
                  <a:pt x="248381" y="129617"/>
                  <a:pt x="247842" y="130002"/>
                  <a:pt x="247150" y="130233"/>
                </a:cubicBezTo>
                <a:lnTo>
                  <a:pt x="243224" y="131387"/>
                </a:lnTo>
                <a:cubicBezTo>
                  <a:pt x="241839" y="131772"/>
                  <a:pt x="240376" y="131080"/>
                  <a:pt x="239837" y="129771"/>
                </a:cubicBezTo>
                <a:lnTo>
                  <a:pt x="234681" y="117148"/>
                </a:lnTo>
                <a:lnTo>
                  <a:pt x="227138" y="120073"/>
                </a:lnTo>
                <a:cubicBezTo>
                  <a:pt x="226214" y="120458"/>
                  <a:pt x="225213" y="120304"/>
                  <a:pt x="224367" y="119688"/>
                </a:cubicBezTo>
                <a:cubicBezTo>
                  <a:pt x="223597" y="119072"/>
                  <a:pt x="223212" y="118149"/>
                  <a:pt x="223289" y="117148"/>
                </a:cubicBezTo>
                <a:lnTo>
                  <a:pt x="224905" y="103370"/>
                </a:lnTo>
                <a:lnTo>
                  <a:pt x="224367" y="97290"/>
                </a:lnTo>
                <a:lnTo>
                  <a:pt x="215592" y="72044"/>
                </a:lnTo>
                <a:lnTo>
                  <a:pt x="213437" y="68580"/>
                </a:lnTo>
                <a:lnTo>
                  <a:pt x="209127" y="66656"/>
                </a:lnTo>
                <a:lnTo>
                  <a:pt x="206048" y="64809"/>
                </a:lnTo>
                <a:cubicBezTo>
                  <a:pt x="205817" y="64655"/>
                  <a:pt x="205586" y="64501"/>
                  <a:pt x="205355" y="64270"/>
                </a:cubicBezTo>
                <a:lnTo>
                  <a:pt x="201430" y="59806"/>
                </a:lnTo>
                <a:cubicBezTo>
                  <a:pt x="201122" y="59421"/>
                  <a:pt x="200891" y="58959"/>
                  <a:pt x="200737" y="58420"/>
                </a:cubicBezTo>
                <a:lnTo>
                  <a:pt x="200198" y="55034"/>
                </a:lnTo>
                <a:cubicBezTo>
                  <a:pt x="200121" y="54726"/>
                  <a:pt x="200121" y="54495"/>
                  <a:pt x="200198" y="54187"/>
                </a:cubicBezTo>
                <a:lnTo>
                  <a:pt x="200737" y="50261"/>
                </a:lnTo>
                <a:lnTo>
                  <a:pt x="201276" y="43642"/>
                </a:lnTo>
                <a:lnTo>
                  <a:pt x="200429" y="40717"/>
                </a:lnTo>
                <a:lnTo>
                  <a:pt x="199582" y="39563"/>
                </a:lnTo>
                <a:lnTo>
                  <a:pt x="191962" y="37023"/>
                </a:lnTo>
                <a:cubicBezTo>
                  <a:pt x="191654" y="36946"/>
                  <a:pt x="191347" y="36715"/>
                  <a:pt x="191039" y="36484"/>
                </a:cubicBezTo>
                <a:lnTo>
                  <a:pt x="187960" y="33944"/>
                </a:lnTo>
                <a:lnTo>
                  <a:pt x="185651" y="32943"/>
                </a:lnTo>
                <a:lnTo>
                  <a:pt x="169949" y="41333"/>
                </a:lnTo>
                <a:cubicBezTo>
                  <a:pt x="169564" y="41564"/>
                  <a:pt x="169102" y="41641"/>
                  <a:pt x="168641" y="41641"/>
                </a:cubicBezTo>
                <a:lnTo>
                  <a:pt x="162483" y="41641"/>
                </a:lnTo>
                <a:cubicBezTo>
                  <a:pt x="162021" y="41641"/>
                  <a:pt x="161636" y="41564"/>
                  <a:pt x="161251" y="41333"/>
                </a:cubicBezTo>
                <a:lnTo>
                  <a:pt x="159019" y="40178"/>
                </a:lnTo>
                <a:lnTo>
                  <a:pt x="144626" y="34636"/>
                </a:lnTo>
                <a:cubicBezTo>
                  <a:pt x="144241" y="34483"/>
                  <a:pt x="143933" y="34252"/>
                  <a:pt x="143625" y="34021"/>
                </a:cubicBezTo>
                <a:lnTo>
                  <a:pt x="140239" y="30634"/>
                </a:lnTo>
                <a:cubicBezTo>
                  <a:pt x="139931" y="30326"/>
                  <a:pt x="139700" y="29864"/>
                  <a:pt x="139546" y="29480"/>
                </a:cubicBezTo>
                <a:lnTo>
                  <a:pt x="138161" y="24707"/>
                </a:lnTo>
                <a:lnTo>
                  <a:pt x="134851" y="22244"/>
                </a:lnTo>
                <a:lnTo>
                  <a:pt x="130925" y="21244"/>
                </a:lnTo>
                <a:lnTo>
                  <a:pt x="118764" y="16856"/>
                </a:lnTo>
                <a:lnTo>
                  <a:pt x="117533" y="16856"/>
                </a:lnTo>
                <a:lnTo>
                  <a:pt x="117533" y="26401"/>
                </a:lnTo>
                <a:lnTo>
                  <a:pt x="118995" y="29710"/>
                </a:lnTo>
                <a:lnTo>
                  <a:pt x="123382" y="31019"/>
                </a:lnTo>
                <a:cubicBezTo>
                  <a:pt x="124768" y="31404"/>
                  <a:pt x="125614" y="32789"/>
                  <a:pt x="125307" y="34252"/>
                </a:cubicBezTo>
                <a:lnTo>
                  <a:pt x="123074" y="46028"/>
                </a:lnTo>
                <a:lnTo>
                  <a:pt x="123152" y="50723"/>
                </a:lnTo>
                <a:lnTo>
                  <a:pt x="129232" y="71120"/>
                </a:lnTo>
                <a:cubicBezTo>
                  <a:pt x="129309" y="71351"/>
                  <a:pt x="129309" y="71505"/>
                  <a:pt x="129309" y="71736"/>
                </a:cubicBezTo>
                <a:lnTo>
                  <a:pt x="129848" y="79587"/>
                </a:lnTo>
                <a:lnTo>
                  <a:pt x="129309" y="87284"/>
                </a:lnTo>
                <a:lnTo>
                  <a:pt x="128308" y="9713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2" name="Forma libre: forma 95">
            <a:extLst>
              <a:ext uri="{FF2B5EF4-FFF2-40B4-BE49-F238E27FC236}">
                <a16:creationId xmlns:a16="http://schemas.microsoft.com/office/drawing/2014/main" id="{66AF9445-7965-5E0B-E79D-E220E4843D73}"/>
              </a:ext>
            </a:extLst>
          </p:cNvPr>
          <p:cNvSpPr/>
          <p:nvPr/>
        </p:nvSpPr>
        <p:spPr>
          <a:xfrm>
            <a:off x="8359833" y="2761705"/>
            <a:ext cx="228897" cy="259629"/>
          </a:xfrm>
          <a:custGeom>
            <a:avLst/>
            <a:gdLst>
              <a:gd name="connsiteX0" fmla="*/ 127154 w 298103"/>
              <a:gd name="connsiteY0" fmla="*/ 311112 h 338127"/>
              <a:gd name="connsiteX1" fmla="*/ 125922 w 298103"/>
              <a:gd name="connsiteY1" fmla="*/ 314113 h 338127"/>
              <a:gd name="connsiteX2" fmla="*/ 129078 w 298103"/>
              <a:gd name="connsiteY2" fmla="*/ 313498 h 338127"/>
              <a:gd name="connsiteX3" fmla="*/ 130002 w 298103"/>
              <a:gd name="connsiteY3" fmla="*/ 313498 h 338127"/>
              <a:gd name="connsiteX4" fmla="*/ 133927 w 298103"/>
              <a:gd name="connsiteY4" fmla="*/ 314036 h 338127"/>
              <a:gd name="connsiteX5" fmla="*/ 149013 w 298103"/>
              <a:gd name="connsiteY5" fmla="*/ 318655 h 338127"/>
              <a:gd name="connsiteX6" fmla="*/ 173413 w 298103"/>
              <a:gd name="connsiteY6" fmla="*/ 322349 h 338127"/>
              <a:gd name="connsiteX7" fmla="*/ 177030 w 298103"/>
              <a:gd name="connsiteY7" fmla="*/ 320117 h 338127"/>
              <a:gd name="connsiteX8" fmla="*/ 178493 w 298103"/>
              <a:gd name="connsiteY8" fmla="*/ 319655 h 338127"/>
              <a:gd name="connsiteX9" fmla="*/ 181341 w 298103"/>
              <a:gd name="connsiteY9" fmla="*/ 319655 h 338127"/>
              <a:gd name="connsiteX10" fmla="*/ 182726 w 298103"/>
              <a:gd name="connsiteY10" fmla="*/ 320040 h 338127"/>
              <a:gd name="connsiteX11" fmla="*/ 192424 w 298103"/>
              <a:gd name="connsiteY11" fmla="*/ 325428 h 338127"/>
              <a:gd name="connsiteX12" fmla="*/ 195349 w 298103"/>
              <a:gd name="connsiteY12" fmla="*/ 325890 h 338127"/>
              <a:gd name="connsiteX13" fmla="*/ 228600 w 298103"/>
              <a:gd name="connsiteY13" fmla="*/ 325813 h 338127"/>
              <a:gd name="connsiteX14" fmla="*/ 242993 w 298103"/>
              <a:gd name="connsiteY14" fmla="*/ 327506 h 338127"/>
              <a:gd name="connsiteX15" fmla="*/ 244379 w 298103"/>
              <a:gd name="connsiteY15" fmla="*/ 328045 h 338127"/>
              <a:gd name="connsiteX16" fmla="*/ 257310 w 298103"/>
              <a:gd name="connsiteY16" fmla="*/ 337743 h 338127"/>
              <a:gd name="connsiteX17" fmla="*/ 260158 w 298103"/>
              <a:gd name="connsiteY17" fmla="*/ 338128 h 338127"/>
              <a:gd name="connsiteX18" fmla="*/ 264391 w 298103"/>
              <a:gd name="connsiteY18" fmla="*/ 335742 h 338127"/>
              <a:gd name="connsiteX19" fmla="*/ 265469 w 298103"/>
              <a:gd name="connsiteY19" fmla="*/ 335434 h 338127"/>
              <a:gd name="connsiteX20" fmla="*/ 271164 w 298103"/>
              <a:gd name="connsiteY20" fmla="*/ 334895 h 338127"/>
              <a:gd name="connsiteX21" fmla="*/ 275475 w 298103"/>
              <a:gd name="connsiteY21" fmla="*/ 332971 h 338127"/>
              <a:gd name="connsiteX22" fmla="*/ 277476 w 298103"/>
              <a:gd name="connsiteY22" fmla="*/ 331509 h 338127"/>
              <a:gd name="connsiteX23" fmla="*/ 278246 w 298103"/>
              <a:gd name="connsiteY23" fmla="*/ 331124 h 338127"/>
              <a:gd name="connsiteX24" fmla="*/ 282787 w 298103"/>
              <a:gd name="connsiteY24" fmla="*/ 329584 h 338127"/>
              <a:gd name="connsiteX25" fmla="*/ 286327 w 298103"/>
              <a:gd name="connsiteY25" fmla="*/ 326582 h 338127"/>
              <a:gd name="connsiteX26" fmla="*/ 294024 w 298103"/>
              <a:gd name="connsiteY26" fmla="*/ 321964 h 338127"/>
              <a:gd name="connsiteX27" fmla="*/ 298104 w 298103"/>
              <a:gd name="connsiteY27" fmla="*/ 293178 h 338127"/>
              <a:gd name="connsiteX28" fmla="*/ 289560 w 298103"/>
              <a:gd name="connsiteY28" fmla="*/ 284634 h 338127"/>
              <a:gd name="connsiteX29" fmla="*/ 278553 w 298103"/>
              <a:gd name="connsiteY29" fmla="*/ 275859 h 338127"/>
              <a:gd name="connsiteX30" fmla="*/ 271549 w 298103"/>
              <a:gd name="connsiteY30" fmla="*/ 268932 h 338127"/>
              <a:gd name="connsiteX31" fmla="*/ 266315 w 298103"/>
              <a:gd name="connsiteY31" fmla="*/ 262544 h 338127"/>
              <a:gd name="connsiteX32" fmla="*/ 259080 w 298103"/>
              <a:gd name="connsiteY32" fmla="*/ 251383 h 338127"/>
              <a:gd name="connsiteX33" fmla="*/ 256463 w 298103"/>
              <a:gd name="connsiteY33" fmla="*/ 249228 h 338127"/>
              <a:gd name="connsiteX34" fmla="*/ 253384 w 298103"/>
              <a:gd name="connsiteY34" fmla="*/ 248381 h 338127"/>
              <a:gd name="connsiteX35" fmla="*/ 245764 w 298103"/>
              <a:gd name="connsiteY35" fmla="*/ 247843 h 338127"/>
              <a:gd name="connsiteX36" fmla="*/ 235450 w 298103"/>
              <a:gd name="connsiteY36" fmla="*/ 245071 h 338127"/>
              <a:gd name="connsiteX37" fmla="*/ 231294 w 298103"/>
              <a:gd name="connsiteY37" fmla="*/ 245071 h 338127"/>
              <a:gd name="connsiteX38" fmla="*/ 223058 w 298103"/>
              <a:gd name="connsiteY38" fmla="*/ 245610 h 338127"/>
              <a:gd name="connsiteX39" fmla="*/ 212975 w 298103"/>
              <a:gd name="connsiteY39" fmla="*/ 244456 h 338127"/>
              <a:gd name="connsiteX40" fmla="*/ 210897 w 298103"/>
              <a:gd name="connsiteY40" fmla="*/ 243147 h 338127"/>
              <a:gd name="connsiteX41" fmla="*/ 209204 w 298103"/>
              <a:gd name="connsiteY41" fmla="*/ 240299 h 338127"/>
              <a:gd name="connsiteX42" fmla="*/ 208819 w 298103"/>
              <a:gd name="connsiteY42" fmla="*/ 239222 h 338127"/>
              <a:gd name="connsiteX43" fmla="*/ 208357 w 298103"/>
              <a:gd name="connsiteY43" fmla="*/ 235912 h 338127"/>
              <a:gd name="connsiteX44" fmla="*/ 205124 w 298103"/>
              <a:gd name="connsiteY44" fmla="*/ 230909 h 338127"/>
              <a:gd name="connsiteX45" fmla="*/ 203508 w 298103"/>
              <a:gd name="connsiteY45" fmla="*/ 230063 h 338127"/>
              <a:gd name="connsiteX46" fmla="*/ 203277 w 298103"/>
              <a:gd name="connsiteY46" fmla="*/ 230293 h 338127"/>
              <a:gd name="connsiteX47" fmla="*/ 195426 w 298103"/>
              <a:gd name="connsiteY47" fmla="*/ 237067 h 338127"/>
              <a:gd name="connsiteX48" fmla="*/ 194887 w 298103"/>
              <a:gd name="connsiteY48" fmla="*/ 237452 h 338127"/>
              <a:gd name="connsiteX49" fmla="*/ 190423 w 298103"/>
              <a:gd name="connsiteY49" fmla="*/ 239684 h 338127"/>
              <a:gd name="connsiteX50" fmla="*/ 189499 w 298103"/>
              <a:gd name="connsiteY50" fmla="*/ 239991 h 338127"/>
              <a:gd name="connsiteX51" fmla="*/ 184419 w 298103"/>
              <a:gd name="connsiteY51" fmla="*/ 240530 h 338127"/>
              <a:gd name="connsiteX52" fmla="*/ 183727 w 298103"/>
              <a:gd name="connsiteY52" fmla="*/ 240530 h 338127"/>
              <a:gd name="connsiteX53" fmla="*/ 179801 w 298103"/>
              <a:gd name="connsiteY53" fmla="*/ 239991 h 338127"/>
              <a:gd name="connsiteX54" fmla="*/ 178724 w 298103"/>
              <a:gd name="connsiteY54" fmla="*/ 239607 h 338127"/>
              <a:gd name="connsiteX55" fmla="*/ 174259 w 298103"/>
              <a:gd name="connsiteY55" fmla="*/ 236759 h 338127"/>
              <a:gd name="connsiteX56" fmla="*/ 173182 w 298103"/>
              <a:gd name="connsiteY56" fmla="*/ 235450 h 338127"/>
              <a:gd name="connsiteX57" fmla="*/ 171488 w 298103"/>
              <a:gd name="connsiteY57" fmla="*/ 231525 h 338127"/>
              <a:gd name="connsiteX58" fmla="*/ 159866 w 298103"/>
              <a:gd name="connsiteY58" fmla="*/ 203200 h 338127"/>
              <a:gd name="connsiteX59" fmla="*/ 150553 w 298103"/>
              <a:gd name="connsiteY59" fmla="*/ 217824 h 338127"/>
              <a:gd name="connsiteX60" fmla="*/ 149860 w 298103"/>
              <a:gd name="connsiteY60" fmla="*/ 219672 h 338127"/>
              <a:gd name="connsiteX61" fmla="*/ 149321 w 298103"/>
              <a:gd name="connsiteY61" fmla="*/ 232141 h 338127"/>
              <a:gd name="connsiteX62" fmla="*/ 149244 w 298103"/>
              <a:gd name="connsiteY62" fmla="*/ 232756 h 338127"/>
              <a:gd name="connsiteX63" fmla="*/ 148090 w 298103"/>
              <a:gd name="connsiteY63" fmla="*/ 236682 h 338127"/>
              <a:gd name="connsiteX64" fmla="*/ 147705 w 298103"/>
              <a:gd name="connsiteY64" fmla="*/ 237452 h 338127"/>
              <a:gd name="connsiteX65" fmla="*/ 145473 w 298103"/>
              <a:gd name="connsiteY65" fmla="*/ 240838 h 338127"/>
              <a:gd name="connsiteX66" fmla="*/ 139469 w 298103"/>
              <a:gd name="connsiteY66" fmla="*/ 246919 h 338127"/>
              <a:gd name="connsiteX67" fmla="*/ 138930 w 298103"/>
              <a:gd name="connsiteY67" fmla="*/ 247304 h 338127"/>
              <a:gd name="connsiteX68" fmla="*/ 136082 w 298103"/>
              <a:gd name="connsiteY68" fmla="*/ 248997 h 338127"/>
              <a:gd name="connsiteX69" fmla="*/ 134081 w 298103"/>
              <a:gd name="connsiteY69" fmla="*/ 249305 h 338127"/>
              <a:gd name="connsiteX70" fmla="*/ 125615 w 298103"/>
              <a:gd name="connsiteY70" fmla="*/ 247612 h 338127"/>
              <a:gd name="connsiteX71" fmla="*/ 124922 w 298103"/>
              <a:gd name="connsiteY71" fmla="*/ 247381 h 338127"/>
              <a:gd name="connsiteX72" fmla="*/ 118149 w 298103"/>
              <a:gd name="connsiteY72" fmla="*/ 243994 h 338127"/>
              <a:gd name="connsiteX73" fmla="*/ 116763 w 298103"/>
              <a:gd name="connsiteY73" fmla="*/ 242532 h 338127"/>
              <a:gd name="connsiteX74" fmla="*/ 115916 w 298103"/>
              <a:gd name="connsiteY74" fmla="*/ 240453 h 338127"/>
              <a:gd name="connsiteX75" fmla="*/ 107527 w 298103"/>
              <a:gd name="connsiteY75" fmla="*/ 234142 h 338127"/>
              <a:gd name="connsiteX76" fmla="*/ 106911 w 298103"/>
              <a:gd name="connsiteY76" fmla="*/ 233526 h 338127"/>
              <a:gd name="connsiteX77" fmla="*/ 102985 w 298103"/>
              <a:gd name="connsiteY77" fmla="*/ 227907 h 338127"/>
              <a:gd name="connsiteX78" fmla="*/ 102678 w 298103"/>
              <a:gd name="connsiteY78" fmla="*/ 227369 h 338127"/>
              <a:gd name="connsiteX79" fmla="*/ 100445 w 298103"/>
              <a:gd name="connsiteY79" fmla="*/ 221750 h 338127"/>
              <a:gd name="connsiteX80" fmla="*/ 99214 w 298103"/>
              <a:gd name="connsiteY80" fmla="*/ 216285 h 338127"/>
              <a:gd name="connsiteX81" fmla="*/ 98675 w 298103"/>
              <a:gd name="connsiteY81" fmla="*/ 210281 h 338127"/>
              <a:gd name="connsiteX82" fmla="*/ 96366 w 298103"/>
              <a:gd name="connsiteY82" fmla="*/ 205586 h 338127"/>
              <a:gd name="connsiteX83" fmla="*/ 91748 w 298103"/>
              <a:gd name="connsiteY83" fmla="*/ 201430 h 338127"/>
              <a:gd name="connsiteX84" fmla="*/ 90978 w 298103"/>
              <a:gd name="connsiteY84" fmla="*/ 198274 h 338127"/>
              <a:gd name="connsiteX85" fmla="*/ 99445 w 298103"/>
              <a:gd name="connsiteY85" fmla="*/ 176876 h 338127"/>
              <a:gd name="connsiteX86" fmla="*/ 104756 w 298103"/>
              <a:gd name="connsiteY86" fmla="*/ 168487 h 338127"/>
              <a:gd name="connsiteX87" fmla="*/ 105526 w 298103"/>
              <a:gd name="connsiteY87" fmla="*/ 167640 h 338127"/>
              <a:gd name="connsiteX88" fmla="*/ 107219 w 298103"/>
              <a:gd name="connsiteY88" fmla="*/ 166485 h 338127"/>
              <a:gd name="connsiteX89" fmla="*/ 108219 w 298103"/>
              <a:gd name="connsiteY89" fmla="*/ 166101 h 338127"/>
              <a:gd name="connsiteX90" fmla="*/ 111067 w 298103"/>
              <a:gd name="connsiteY90" fmla="*/ 165562 h 338127"/>
              <a:gd name="connsiteX91" fmla="*/ 111837 w 298103"/>
              <a:gd name="connsiteY91" fmla="*/ 165485 h 338127"/>
              <a:gd name="connsiteX92" fmla="*/ 118610 w 298103"/>
              <a:gd name="connsiteY92" fmla="*/ 166024 h 338127"/>
              <a:gd name="connsiteX93" fmla="*/ 121304 w 298103"/>
              <a:gd name="connsiteY93" fmla="*/ 166639 h 338127"/>
              <a:gd name="connsiteX94" fmla="*/ 122151 w 298103"/>
              <a:gd name="connsiteY94" fmla="*/ 167024 h 338127"/>
              <a:gd name="connsiteX95" fmla="*/ 125384 w 298103"/>
              <a:gd name="connsiteY95" fmla="*/ 169179 h 338127"/>
              <a:gd name="connsiteX96" fmla="*/ 127385 w 298103"/>
              <a:gd name="connsiteY96" fmla="*/ 158711 h 338127"/>
              <a:gd name="connsiteX97" fmla="*/ 127616 w 298103"/>
              <a:gd name="connsiteY97" fmla="*/ 157942 h 338127"/>
              <a:gd name="connsiteX98" fmla="*/ 135929 w 298103"/>
              <a:gd name="connsiteY98" fmla="*/ 141855 h 338127"/>
              <a:gd name="connsiteX99" fmla="*/ 137391 w 298103"/>
              <a:gd name="connsiteY99" fmla="*/ 136390 h 338127"/>
              <a:gd name="connsiteX100" fmla="*/ 136621 w 298103"/>
              <a:gd name="connsiteY100" fmla="*/ 128770 h 338127"/>
              <a:gd name="connsiteX101" fmla="*/ 132927 w 298103"/>
              <a:gd name="connsiteY101" fmla="*/ 125999 h 338127"/>
              <a:gd name="connsiteX102" fmla="*/ 131849 w 298103"/>
              <a:gd name="connsiteY102" fmla="*/ 124152 h 338127"/>
              <a:gd name="connsiteX103" fmla="*/ 130695 w 298103"/>
              <a:gd name="connsiteY103" fmla="*/ 116840 h 338127"/>
              <a:gd name="connsiteX104" fmla="*/ 130926 w 298103"/>
              <a:gd name="connsiteY104" fmla="*/ 115301 h 338127"/>
              <a:gd name="connsiteX105" fmla="*/ 132619 w 298103"/>
              <a:gd name="connsiteY105" fmla="*/ 111375 h 338127"/>
              <a:gd name="connsiteX106" fmla="*/ 133388 w 298103"/>
              <a:gd name="connsiteY106" fmla="*/ 110297 h 338127"/>
              <a:gd name="connsiteX107" fmla="*/ 140701 w 298103"/>
              <a:gd name="connsiteY107" fmla="*/ 104140 h 338127"/>
              <a:gd name="connsiteX108" fmla="*/ 142856 w 298103"/>
              <a:gd name="connsiteY108" fmla="*/ 103524 h 338127"/>
              <a:gd name="connsiteX109" fmla="*/ 147397 w 298103"/>
              <a:gd name="connsiteY109" fmla="*/ 104063 h 338127"/>
              <a:gd name="connsiteX110" fmla="*/ 148167 w 298103"/>
              <a:gd name="connsiteY110" fmla="*/ 104294 h 338127"/>
              <a:gd name="connsiteX111" fmla="*/ 154016 w 298103"/>
              <a:gd name="connsiteY111" fmla="*/ 106757 h 338127"/>
              <a:gd name="connsiteX112" fmla="*/ 159250 w 298103"/>
              <a:gd name="connsiteY112" fmla="*/ 105294 h 338127"/>
              <a:gd name="connsiteX113" fmla="*/ 162098 w 298103"/>
              <a:gd name="connsiteY113" fmla="*/ 106141 h 338127"/>
              <a:gd name="connsiteX114" fmla="*/ 166793 w 298103"/>
              <a:gd name="connsiteY114" fmla="*/ 111298 h 338127"/>
              <a:gd name="connsiteX115" fmla="*/ 171027 w 298103"/>
              <a:gd name="connsiteY115" fmla="*/ 113146 h 338127"/>
              <a:gd name="connsiteX116" fmla="*/ 182341 w 298103"/>
              <a:gd name="connsiteY116" fmla="*/ 115224 h 338127"/>
              <a:gd name="connsiteX117" fmla="*/ 189807 w 298103"/>
              <a:gd name="connsiteY117" fmla="*/ 112453 h 338127"/>
              <a:gd name="connsiteX118" fmla="*/ 196581 w 298103"/>
              <a:gd name="connsiteY118" fmla="*/ 102524 h 338127"/>
              <a:gd name="connsiteX119" fmla="*/ 197350 w 298103"/>
              <a:gd name="connsiteY119" fmla="*/ 100676 h 338127"/>
              <a:gd name="connsiteX120" fmla="*/ 194579 w 298103"/>
              <a:gd name="connsiteY120" fmla="*/ 97521 h 338127"/>
              <a:gd name="connsiteX121" fmla="*/ 192116 w 298103"/>
              <a:gd name="connsiteY121" fmla="*/ 93826 h 338127"/>
              <a:gd name="connsiteX122" fmla="*/ 191732 w 298103"/>
              <a:gd name="connsiteY122" fmla="*/ 92979 h 338127"/>
              <a:gd name="connsiteX123" fmla="*/ 190577 w 298103"/>
              <a:gd name="connsiteY123" fmla="*/ 88515 h 338127"/>
              <a:gd name="connsiteX124" fmla="*/ 190500 w 298103"/>
              <a:gd name="connsiteY124" fmla="*/ 87822 h 338127"/>
              <a:gd name="connsiteX125" fmla="*/ 190500 w 298103"/>
              <a:gd name="connsiteY125" fmla="*/ 85975 h 338127"/>
              <a:gd name="connsiteX126" fmla="*/ 190500 w 298103"/>
              <a:gd name="connsiteY126" fmla="*/ 85975 h 338127"/>
              <a:gd name="connsiteX127" fmla="*/ 188884 w 298103"/>
              <a:gd name="connsiteY127" fmla="*/ 83897 h 338127"/>
              <a:gd name="connsiteX128" fmla="*/ 178339 w 298103"/>
              <a:gd name="connsiteY128" fmla="*/ 72198 h 338127"/>
              <a:gd name="connsiteX129" fmla="*/ 174259 w 298103"/>
              <a:gd name="connsiteY129" fmla="*/ 69196 h 338127"/>
              <a:gd name="connsiteX130" fmla="*/ 172104 w 298103"/>
              <a:gd name="connsiteY130" fmla="*/ 68195 h 338127"/>
              <a:gd name="connsiteX131" fmla="*/ 169718 w 298103"/>
              <a:gd name="connsiteY131" fmla="*/ 68503 h 338127"/>
              <a:gd name="connsiteX132" fmla="*/ 164638 w 298103"/>
              <a:gd name="connsiteY132" fmla="*/ 72044 h 338127"/>
              <a:gd name="connsiteX133" fmla="*/ 163022 w 298103"/>
              <a:gd name="connsiteY133" fmla="*/ 72582 h 338127"/>
              <a:gd name="connsiteX134" fmla="*/ 159173 w 298103"/>
              <a:gd name="connsiteY134" fmla="*/ 72582 h 338127"/>
              <a:gd name="connsiteX135" fmla="*/ 145088 w 298103"/>
              <a:gd name="connsiteY135" fmla="*/ 79048 h 338127"/>
              <a:gd name="connsiteX136" fmla="*/ 144472 w 298103"/>
              <a:gd name="connsiteY136" fmla="*/ 79279 h 338127"/>
              <a:gd name="connsiteX137" fmla="*/ 141624 w 298103"/>
              <a:gd name="connsiteY137" fmla="*/ 79818 h 338127"/>
              <a:gd name="connsiteX138" fmla="*/ 127308 w 298103"/>
              <a:gd name="connsiteY138" fmla="*/ 81511 h 338127"/>
              <a:gd name="connsiteX139" fmla="*/ 125153 w 298103"/>
              <a:gd name="connsiteY139" fmla="*/ 80895 h 338127"/>
              <a:gd name="connsiteX140" fmla="*/ 118995 w 298103"/>
              <a:gd name="connsiteY140" fmla="*/ 75815 h 338127"/>
              <a:gd name="connsiteX141" fmla="*/ 117995 w 298103"/>
              <a:gd name="connsiteY141" fmla="*/ 73968 h 338127"/>
              <a:gd name="connsiteX142" fmla="*/ 117456 w 298103"/>
              <a:gd name="connsiteY142" fmla="*/ 68888 h 338127"/>
              <a:gd name="connsiteX143" fmla="*/ 117456 w 298103"/>
              <a:gd name="connsiteY143" fmla="*/ 32943 h 338127"/>
              <a:gd name="connsiteX144" fmla="*/ 112222 w 298103"/>
              <a:gd name="connsiteY144" fmla="*/ 33636 h 338127"/>
              <a:gd name="connsiteX145" fmla="*/ 111375 w 298103"/>
              <a:gd name="connsiteY145" fmla="*/ 33636 h 338127"/>
              <a:gd name="connsiteX146" fmla="*/ 93903 w 298103"/>
              <a:gd name="connsiteY146" fmla="*/ 30788 h 338127"/>
              <a:gd name="connsiteX147" fmla="*/ 93364 w 298103"/>
              <a:gd name="connsiteY147" fmla="*/ 30634 h 338127"/>
              <a:gd name="connsiteX148" fmla="*/ 80433 w 298103"/>
              <a:gd name="connsiteY148" fmla="*/ 25554 h 338127"/>
              <a:gd name="connsiteX149" fmla="*/ 71582 w 298103"/>
              <a:gd name="connsiteY149" fmla="*/ 20320 h 338127"/>
              <a:gd name="connsiteX150" fmla="*/ 71120 w 298103"/>
              <a:gd name="connsiteY150" fmla="*/ 20012 h 338127"/>
              <a:gd name="connsiteX151" fmla="*/ 63808 w 298103"/>
              <a:gd name="connsiteY151" fmla="*/ 13239 h 338127"/>
              <a:gd name="connsiteX152" fmla="*/ 63192 w 298103"/>
              <a:gd name="connsiteY152" fmla="*/ 12392 h 338127"/>
              <a:gd name="connsiteX153" fmla="*/ 59113 w 298103"/>
              <a:gd name="connsiteY153" fmla="*/ 4233 h 338127"/>
              <a:gd name="connsiteX154" fmla="*/ 50569 w 298103"/>
              <a:gd name="connsiteY154" fmla="*/ 0 h 338127"/>
              <a:gd name="connsiteX155" fmla="*/ 38639 w 298103"/>
              <a:gd name="connsiteY155" fmla="*/ 12931 h 338127"/>
              <a:gd name="connsiteX156" fmla="*/ 38100 w 298103"/>
              <a:gd name="connsiteY156" fmla="*/ 22013 h 338127"/>
              <a:gd name="connsiteX157" fmla="*/ 33559 w 298103"/>
              <a:gd name="connsiteY157" fmla="*/ 43257 h 338127"/>
              <a:gd name="connsiteX158" fmla="*/ 33097 w 298103"/>
              <a:gd name="connsiteY158" fmla="*/ 44335 h 338127"/>
              <a:gd name="connsiteX159" fmla="*/ 32250 w 298103"/>
              <a:gd name="connsiteY159" fmla="*/ 45104 h 338127"/>
              <a:gd name="connsiteX160" fmla="*/ 24399 w 298103"/>
              <a:gd name="connsiteY160" fmla="*/ 49799 h 338127"/>
              <a:gd name="connsiteX161" fmla="*/ 12623 w 298103"/>
              <a:gd name="connsiteY161" fmla="*/ 56881 h 338127"/>
              <a:gd name="connsiteX162" fmla="*/ 6312 w 298103"/>
              <a:gd name="connsiteY162" fmla="*/ 62268 h 338127"/>
              <a:gd name="connsiteX163" fmla="*/ 0 w 298103"/>
              <a:gd name="connsiteY163" fmla="*/ 82358 h 338127"/>
              <a:gd name="connsiteX164" fmla="*/ 1078 w 298103"/>
              <a:gd name="connsiteY164" fmla="*/ 97444 h 338127"/>
              <a:gd name="connsiteX165" fmla="*/ 31635 w 298103"/>
              <a:gd name="connsiteY165" fmla="*/ 148013 h 338127"/>
              <a:gd name="connsiteX166" fmla="*/ 31942 w 298103"/>
              <a:gd name="connsiteY166" fmla="*/ 148706 h 338127"/>
              <a:gd name="connsiteX167" fmla="*/ 35868 w 298103"/>
              <a:gd name="connsiteY167" fmla="*/ 162175 h 338127"/>
              <a:gd name="connsiteX168" fmla="*/ 35945 w 298103"/>
              <a:gd name="connsiteY168" fmla="*/ 163099 h 338127"/>
              <a:gd name="connsiteX169" fmla="*/ 35406 w 298103"/>
              <a:gd name="connsiteY169" fmla="*/ 173490 h 338127"/>
              <a:gd name="connsiteX170" fmla="*/ 40640 w 298103"/>
              <a:gd name="connsiteY170" fmla="*/ 182341 h 338127"/>
              <a:gd name="connsiteX171" fmla="*/ 41025 w 298103"/>
              <a:gd name="connsiteY171" fmla="*/ 183881 h 338127"/>
              <a:gd name="connsiteX172" fmla="*/ 40486 w 298103"/>
              <a:gd name="connsiteY172" fmla="*/ 201199 h 338127"/>
              <a:gd name="connsiteX173" fmla="*/ 42410 w 298103"/>
              <a:gd name="connsiteY173" fmla="*/ 203123 h 338127"/>
              <a:gd name="connsiteX174" fmla="*/ 42949 w 298103"/>
              <a:gd name="connsiteY174" fmla="*/ 203816 h 338127"/>
              <a:gd name="connsiteX175" fmla="*/ 55880 w 298103"/>
              <a:gd name="connsiteY175" fmla="*/ 229139 h 338127"/>
              <a:gd name="connsiteX176" fmla="*/ 60036 w 298103"/>
              <a:gd name="connsiteY176" fmla="*/ 235835 h 338127"/>
              <a:gd name="connsiteX177" fmla="*/ 73198 w 298103"/>
              <a:gd name="connsiteY177" fmla="*/ 247381 h 338127"/>
              <a:gd name="connsiteX178" fmla="*/ 74122 w 298103"/>
              <a:gd name="connsiteY178" fmla="*/ 249536 h 338127"/>
              <a:gd name="connsiteX179" fmla="*/ 74122 w 298103"/>
              <a:gd name="connsiteY179" fmla="*/ 259465 h 338127"/>
              <a:gd name="connsiteX180" fmla="*/ 75661 w 298103"/>
              <a:gd name="connsiteY180" fmla="*/ 262082 h 338127"/>
              <a:gd name="connsiteX181" fmla="*/ 77585 w 298103"/>
              <a:gd name="connsiteY181" fmla="*/ 263236 h 338127"/>
              <a:gd name="connsiteX182" fmla="*/ 80202 w 298103"/>
              <a:gd name="connsiteY182" fmla="*/ 264160 h 338127"/>
              <a:gd name="connsiteX183" fmla="*/ 88592 w 298103"/>
              <a:gd name="connsiteY183" fmla="*/ 264160 h 338127"/>
              <a:gd name="connsiteX184" fmla="*/ 93056 w 298103"/>
              <a:gd name="connsiteY184" fmla="*/ 261697 h 338127"/>
              <a:gd name="connsiteX185" fmla="*/ 96828 w 298103"/>
              <a:gd name="connsiteY185" fmla="*/ 262698 h 338127"/>
              <a:gd name="connsiteX186" fmla="*/ 98521 w 298103"/>
              <a:gd name="connsiteY186" fmla="*/ 265545 h 338127"/>
              <a:gd name="connsiteX187" fmla="*/ 98906 w 298103"/>
              <a:gd name="connsiteY187" fmla="*/ 267393 h 338127"/>
              <a:gd name="connsiteX188" fmla="*/ 97752 w 298103"/>
              <a:gd name="connsiteY188" fmla="*/ 275859 h 338127"/>
              <a:gd name="connsiteX189" fmla="*/ 97521 w 298103"/>
              <a:gd name="connsiteY189" fmla="*/ 276629 h 338127"/>
              <a:gd name="connsiteX190" fmla="*/ 95289 w 298103"/>
              <a:gd name="connsiteY190" fmla="*/ 281709 h 338127"/>
              <a:gd name="connsiteX191" fmla="*/ 94365 w 298103"/>
              <a:gd name="connsiteY191" fmla="*/ 282864 h 338127"/>
              <a:gd name="connsiteX192" fmla="*/ 92518 w 298103"/>
              <a:gd name="connsiteY192" fmla="*/ 284172 h 338127"/>
              <a:gd name="connsiteX193" fmla="*/ 97444 w 298103"/>
              <a:gd name="connsiteY193" fmla="*/ 292639 h 338127"/>
              <a:gd name="connsiteX194" fmla="*/ 97829 w 298103"/>
              <a:gd name="connsiteY194" fmla="*/ 294332 h 338127"/>
              <a:gd name="connsiteX195" fmla="*/ 97367 w 298103"/>
              <a:gd name="connsiteY195" fmla="*/ 298950 h 338127"/>
              <a:gd name="connsiteX196" fmla="*/ 98752 w 298103"/>
              <a:gd name="connsiteY196" fmla="*/ 301028 h 338127"/>
              <a:gd name="connsiteX197" fmla="*/ 101677 w 298103"/>
              <a:gd name="connsiteY197" fmla="*/ 303107 h 338127"/>
              <a:gd name="connsiteX198" fmla="*/ 106526 w 298103"/>
              <a:gd name="connsiteY198" fmla="*/ 303569 h 338127"/>
              <a:gd name="connsiteX199" fmla="*/ 108527 w 298103"/>
              <a:gd name="connsiteY199" fmla="*/ 303569 h 338127"/>
              <a:gd name="connsiteX200" fmla="*/ 113376 w 298103"/>
              <a:gd name="connsiteY200" fmla="*/ 299258 h 338127"/>
              <a:gd name="connsiteX201" fmla="*/ 114685 w 298103"/>
              <a:gd name="connsiteY201" fmla="*/ 298566 h 338127"/>
              <a:gd name="connsiteX202" fmla="*/ 118841 w 298103"/>
              <a:gd name="connsiteY202" fmla="*/ 297642 h 338127"/>
              <a:gd name="connsiteX203" fmla="*/ 119765 w 298103"/>
              <a:gd name="connsiteY203" fmla="*/ 297411 h 338127"/>
              <a:gd name="connsiteX204" fmla="*/ 120689 w 298103"/>
              <a:gd name="connsiteY204" fmla="*/ 297334 h 338127"/>
              <a:gd name="connsiteX205" fmla="*/ 121612 w 298103"/>
              <a:gd name="connsiteY205" fmla="*/ 297642 h 338127"/>
              <a:gd name="connsiteX206" fmla="*/ 124999 w 298103"/>
              <a:gd name="connsiteY206" fmla="*/ 299335 h 338127"/>
              <a:gd name="connsiteX207" fmla="*/ 126461 w 298103"/>
              <a:gd name="connsiteY207" fmla="*/ 301182 h 338127"/>
              <a:gd name="connsiteX208" fmla="*/ 127000 w 298103"/>
              <a:gd name="connsiteY208" fmla="*/ 303415 h 338127"/>
              <a:gd name="connsiteX209" fmla="*/ 127539 w 298103"/>
              <a:gd name="connsiteY209" fmla="*/ 305647 h 338127"/>
              <a:gd name="connsiteX210" fmla="*/ 127616 w 298103"/>
              <a:gd name="connsiteY210" fmla="*/ 306339 h 338127"/>
              <a:gd name="connsiteX211" fmla="*/ 127616 w 298103"/>
              <a:gd name="connsiteY211" fmla="*/ 309726 h 338127"/>
              <a:gd name="connsiteX212" fmla="*/ 127154 w 298103"/>
              <a:gd name="connsiteY212" fmla="*/ 311112 h 33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</a:cxnLst>
            <a:rect l="l" t="t" r="r" b="b"/>
            <a:pathLst>
              <a:path w="298103" h="338127">
                <a:moveTo>
                  <a:pt x="127154" y="311112"/>
                </a:moveTo>
                <a:lnTo>
                  <a:pt x="125922" y="314113"/>
                </a:lnTo>
                <a:lnTo>
                  <a:pt x="129078" y="313498"/>
                </a:lnTo>
                <a:cubicBezTo>
                  <a:pt x="129386" y="313421"/>
                  <a:pt x="129694" y="313421"/>
                  <a:pt x="130002" y="313498"/>
                </a:cubicBezTo>
                <a:lnTo>
                  <a:pt x="133927" y="314036"/>
                </a:lnTo>
                <a:lnTo>
                  <a:pt x="149013" y="318655"/>
                </a:lnTo>
                <a:lnTo>
                  <a:pt x="173413" y="322349"/>
                </a:lnTo>
                <a:lnTo>
                  <a:pt x="177030" y="320117"/>
                </a:lnTo>
                <a:cubicBezTo>
                  <a:pt x="177492" y="319809"/>
                  <a:pt x="178031" y="319655"/>
                  <a:pt x="178493" y="319655"/>
                </a:cubicBezTo>
                <a:lnTo>
                  <a:pt x="181341" y="319655"/>
                </a:lnTo>
                <a:cubicBezTo>
                  <a:pt x="181803" y="319655"/>
                  <a:pt x="182264" y="319809"/>
                  <a:pt x="182726" y="320040"/>
                </a:cubicBezTo>
                <a:lnTo>
                  <a:pt x="192424" y="325428"/>
                </a:lnTo>
                <a:lnTo>
                  <a:pt x="195349" y="325890"/>
                </a:lnTo>
                <a:lnTo>
                  <a:pt x="228600" y="325813"/>
                </a:lnTo>
                <a:lnTo>
                  <a:pt x="242993" y="327506"/>
                </a:lnTo>
                <a:cubicBezTo>
                  <a:pt x="243455" y="327583"/>
                  <a:pt x="243917" y="327737"/>
                  <a:pt x="244379" y="328045"/>
                </a:cubicBezTo>
                <a:lnTo>
                  <a:pt x="257310" y="337743"/>
                </a:lnTo>
                <a:lnTo>
                  <a:pt x="260158" y="338128"/>
                </a:lnTo>
                <a:lnTo>
                  <a:pt x="264391" y="335742"/>
                </a:lnTo>
                <a:cubicBezTo>
                  <a:pt x="264699" y="335588"/>
                  <a:pt x="265084" y="335434"/>
                  <a:pt x="265469" y="335434"/>
                </a:cubicBezTo>
                <a:lnTo>
                  <a:pt x="271164" y="334895"/>
                </a:lnTo>
                <a:lnTo>
                  <a:pt x="275475" y="332971"/>
                </a:lnTo>
                <a:lnTo>
                  <a:pt x="277476" y="331509"/>
                </a:lnTo>
                <a:cubicBezTo>
                  <a:pt x="277707" y="331354"/>
                  <a:pt x="278015" y="331201"/>
                  <a:pt x="278246" y="331124"/>
                </a:cubicBezTo>
                <a:lnTo>
                  <a:pt x="282787" y="329584"/>
                </a:lnTo>
                <a:lnTo>
                  <a:pt x="286327" y="326582"/>
                </a:lnTo>
                <a:lnTo>
                  <a:pt x="294024" y="321964"/>
                </a:lnTo>
                <a:lnTo>
                  <a:pt x="298104" y="293178"/>
                </a:lnTo>
                <a:lnTo>
                  <a:pt x="289560" y="284634"/>
                </a:lnTo>
                <a:lnTo>
                  <a:pt x="278553" y="275859"/>
                </a:lnTo>
                <a:lnTo>
                  <a:pt x="271549" y="268932"/>
                </a:lnTo>
                <a:lnTo>
                  <a:pt x="266315" y="262544"/>
                </a:lnTo>
                <a:lnTo>
                  <a:pt x="259080" y="251383"/>
                </a:lnTo>
                <a:lnTo>
                  <a:pt x="256463" y="249228"/>
                </a:lnTo>
                <a:lnTo>
                  <a:pt x="253384" y="248381"/>
                </a:lnTo>
                <a:lnTo>
                  <a:pt x="245764" y="247843"/>
                </a:lnTo>
                <a:lnTo>
                  <a:pt x="235450" y="245071"/>
                </a:lnTo>
                <a:lnTo>
                  <a:pt x="231294" y="245071"/>
                </a:lnTo>
                <a:lnTo>
                  <a:pt x="223058" y="245610"/>
                </a:lnTo>
                <a:lnTo>
                  <a:pt x="212975" y="244456"/>
                </a:lnTo>
                <a:cubicBezTo>
                  <a:pt x="212128" y="244379"/>
                  <a:pt x="211359" y="243840"/>
                  <a:pt x="210897" y="243147"/>
                </a:cubicBezTo>
                <a:lnTo>
                  <a:pt x="209204" y="240299"/>
                </a:lnTo>
                <a:cubicBezTo>
                  <a:pt x="209050" y="239991"/>
                  <a:pt x="208896" y="239607"/>
                  <a:pt x="208819" y="239222"/>
                </a:cubicBezTo>
                <a:lnTo>
                  <a:pt x="208357" y="235912"/>
                </a:lnTo>
                <a:lnTo>
                  <a:pt x="205124" y="230909"/>
                </a:lnTo>
                <a:lnTo>
                  <a:pt x="203508" y="230063"/>
                </a:lnTo>
                <a:cubicBezTo>
                  <a:pt x="203431" y="230139"/>
                  <a:pt x="203354" y="230216"/>
                  <a:pt x="203277" y="230293"/>
                </a:cubicBezTo>
                <a:lnTo>
                  <a:pt x="195426" y="237067"/>
                </a:lnTo>
                <a:cubicBezTo>
                  <a:pt x="195272" y="237221"/>
                  <a:pt x="195041" y="237375"/>
                  <a:pt x="194887" y="237452"/>
                </a:cubicBezTo>
                <a:lnTo>
                  <a:pt x="190423" y="239684"/>
                </a:lnTo>
                <a:cubicBezTo>
                  <a:pt x="190115" y="239838"/>
                  <a:pt x="189807" y="239915"/>
                  <a:pt x="189499" y="239991"/>
                </a:cubicBezTo>
                <a:lnTo>
                  <a:pt x="184419" y="240530"/>
                </a:lnTo>
                <a:cubicBezTo>
                  <a:pt x="184189" y="240530"/>
                  <a:pt x="183958" y="240530"/>
                  <a:pt x="183727" y="240530"/>
                </a:cubicBezTo>
                <a:lnTo>
                  <a:pt x="179801" y="239991"/>
                </a:lnTo>
                <a:cubicBezTo>
                  <a:pt x="179416" y="239915"/>
                  <a:pt x="179032" y="239761"/>
                  <a:pt x="178724" y="239607"/>
                </a:cubicBezTo>
                <a:lnTo>
                  <a:pt x="174259" y="236759"/>
                </a:lnTo>
                <a:cubicBezTo>
                  <a:pt x="173798" y="236451"/>
                  <a:pt x="173413" y="235989"/>
                  <a:pt x="173182" y="235450"/>
                </a:cubicBezTo>
                <a:lnTo>
                  <a:pt x="171488" y="231525"/>
                </a:lnTo>
                <a:lnTo>
                  <a:pt x="159866" y="203200"/>
                </a:lnTo>
                <a:lnTo>
                  <a:pt x="150553" y="217824"/>
                </a:lnTo>
                <a:lnTo>
                  <a:pt x="149860" y="219672"/>
                </a:lnTo>
                <a:lnTo>
                  <a:pt x="149321" y="232141"/>
                </a:lnTo>
                <a:cubicBezTo>
                  <a:pt x="149321" y="232372"/>
                  <a:pt x="149244" y="232602"/>
                  <a:pt x="149244" y="232756"/>
                </a:cubicBezTo>
                <a:lnTo>
                  <a:pt x="148090" y="236682"/>
                </a:lnTo>
                <a:cubicBezTo>
                  <a:pt x="148013" y="236990"/>
                  <a:pt x="147859" y="237221"/>
                  <a:pt x="147705" y="237452"/>
                </a:cubicBezTo>
                <a:lnTo>
                  <a:pt x="145473" y="240838"/>
                </a:lnTo>
                <a:lnTo>
                  <a:pt x="139469" y="246919"/>
                </a:lnTo>
                <a:cubicBezTo>
                  <a:pt x="139315" y="247073"/>
                  <a:pt x="139161" y="247227"/>
                  <a:pt x="138930" y="247304"/>
                </a:cubicBezTo>
                <a:lnTo>
                  <a:pt x="136082" y="248997"/>
                </a:lnTo>
                <a:cubicBezTo>
                  <a:pt x="135467" y="249382"/>
                  <a:pt x="134774" y="249459"/>
                  <a:pt x="134081" y="249305"/>
                </a:cubicBezTo>
                <a:lnTo>
                  <a:pt x="125615" y="247612"/>
                </a:lnTo>
                <a:cubicBezTo>
                  <a:pt x="125384" y="247535"/>
                  <a:pt x="125153" y="247458"/>
                  <a:pt x="124922" y="247381"/>
                </a:cubicBezTo>
                <a:lnTo>
                  <a:pt x="118149" y="243994"/>
                </a:lnTo>
                <a:cubicBezTo>
                  <a:pt x="117533" y="243686"/>
                  <a:pt x="117071" y="243147"/>
                  <a:pt x="116763" y="242532"/>
                </a:cubicBezTo>
                <a:lnTo>
                  <a:pt x="115916" y="240453"/>
                </a:lnTo>
                <a:lnTo>
                  <a:pt x="107527" y="234142"/>
                </a:lnTo>
                <a:cubicBezTo>
                  <a:pt x="107296" y="233988"/>
                  <a:pt x="107065" y="233757"/>
                  <a:pt x="106911" y="233526"/>
                </a:cubicBezTo>
                <a:lnTo>
                  <a:pt x="102985" y="227907"/>
                </a:lnTo>
                <a:cubicBezTo>
                  <a:pt x="102832" y="227753"/>
                  <a:pt x="102755" y="227522"/>
                  <a:pt x="102678" y="227369"/>
                </a:cubicBezTo>
                <a:lnTo>
                  <a:pt x="100445" y="221750"/>
                </a:lnTo>
                <a:lnTo>
                  <a:pt x="99214" y="216285"/>
                </a:lnTo>
                <a:lnTo>
                  <a:pt x="98675" y="210281"/>
                </a:lnTo>
                <a:lnTo>
                  <a:pt x="96366" y="205586"/>
                </a:lnTo>
                <a:lnTo>
                  <a:pt x="91748" y="201430"/>
                </a:lnTo>
                <a:cubicBezTo>
                  <a:pt x="90824" y="200660"/>
                  <a:pt x="90593" y="199429"/>
                  <a:pt x="90978" y="198274"/>
                </a:cubicBezTo>
                <a:lnTo>
                  <a:pt x="99445" y="176876"/>
                </a:lnTo>
                <a:lnTo>
                  <a:pt x="104756" y="168487"/>
                </a:lnTo>
                <a:cubicBezTo>
                  <a:pt x="104987" y="168179"/>
                  <a:pt x="105218" y="167871"/>
                  <a:pt x="105526" y="167640"/>
                </a:cubicBezTo>
                <a:lnTo>
                  <a:pt x="107219" y="166485"/>
                </a:lnTo>
                <a:cubicBezTo>
                  <a:pt x="107527" y="166255"/>
                  <a:pt x="107835" y="166178"/>
                  <a:pt x="108219" y="166101"/>
                </a:cubicBezTo>
                <a:lnTo>
                  <a:pt x="111067" y="165562"/>
                </a:lnTo>
                <a:cubicBezTo>
                  <a:pt x="111298" y="165485"/>
                  <a:pt x="111606" y="165485"/>
                  <a:pt x="111837" y="165485"/>
                </a:cubicBezTo>
                <a:lnTo>
                  <a:pt x="118610" y="166024"/>
                </a:lnTo>
                <a:lnTo>
                  <a:pt x="121304" y="166639"/>
                </a:lnTo>
                <a:cubicBezTo>
                  <a:pt x="121612" y="166716"/>
                  <a:pt x="121920" y="166870"/>
                  <a:pt x="122151" y="167024"/>
                </a:cubicBezTo>
                <a:lnTo>
                  <a:pt x="125384" y="169179"/>
                </a:lnTo>
                <a:lnTo>
                  <a:pt x="127385" y="158711"/>
                </a:lnTo>
                <a:cubicBezTo>
                  <a:pt x="127462" y="158481"/>
                  <a:pt x="127539" y="158173"/>
                  <a:pt x="127616" y="157942"/>
                </a:cubicBezTo>
                <a:lnTo>
                  <a:pt x="135929" y="141855"/>
                </a:lnTo>
                <a:lnTo>
                  <a:pt x="137391" y="136390"/>
                </a:lnTo>
                <a:lnTo>
                  <a:pt x="136621" y="128770"/>
                </a:lnTo>
                <a:lnTo>
                  <a:pt x="132927" y="125999"/>
                </a:lnTo>
                <a:cubicBezTo>
                  <a:pt x="132311" y="125538"/>
                  <a:pt x="131926" y="124922"/>
                  <a:pt x="131849" y="124152"/>
                </a:cubicBezTo>
                <a:lnTo>
                  <a:pt x="130695" y="116840"/>
                </a:lnTo>
                <a:cubicBezTo>
                  <a:pt x="130618" y="116301"/>
                  <a:pt x="130695" y="115762"/>
                  <a:pt x="130926" y="115301"/>
                </a:cubicBezTo>
                <a:lnTo>
                  <a:pt x="132619" y="111375"/>
                </a:lnTo>
                <a:cubicBezTo>
                  <a:pt x="132773" y="110990"/>
                  <a:pt x="133081" y="110605"/>
                  <a:pt x="133388" y="110297"/>
                </a:cubicBezTo>
                <a:lnTo>
                  <a:pt x="140701" y="104140"/>
                </a:lnTo>
                <a:cubicBezTo>
                  <a:pt x="141316" y="103601"/>
                  <a:pt x="142086" y="103370"/>
                  <a:pt x="142856" y="103524"/>
                </a:cubicBezTo>
                <a:lnTo>
                  <a:pt x="147397" y="104063"/>
                </a:lnTo>
                <a:cubicBezTo>
                  <a:pt x="147628" y="104063"/>
                  <a:pt x="147936" y="104140"/>
                  <a:pt x="148167" y="104294"/>
                </a:cubicBezTo>
                <a:lnTo>
                  <a:pt x="154016" y="106757"/>
                </a:lnTo>
                <a:lnTo>
                  <a:pt x="159250" y="105294"/>
                </a:lnTo>
                <a:cubicBezTo>
                  <a:pt x="160251" y="104987"/>
                  <a:pt x="161405" y="105294"/>
                  <a:pt x="162098" y="106141"/>
                </a:cubicBezTo>
                <a:lnTo>
                  <a:pt x="166793" y="111298"/>
                </a:lnTo>
                <a:lnTo>
                  <a:pt x="171027" y="113146"/>
                </a:lnTo>
                <a:lnTo>
                  <a:pt x="182341" y="115224"/>
                </a:lnTo>
                <a:lnTo>
                  <a:pt x="189807" y="112453"/>
                </a:lnTo>
                <a:lnTo>
                  <a:pt x="196581" y="102524"/>
                </a:lnTo>
                <a:lnTo>
                  <a:pt x="197350" y="100676"/>
                </a:lnTo>
                <a:lnTo>
                  <a:pt x="194579" y="97521"/>
                </a:lnTo>
                <a:lnTo>
                  <a:pt x="192116" y="93826"/>
                </a:lnTo>
                <a:cubicBezTo>
                  <a:pt x="191962" y="93595"/>
                  <a:pt x="191808" y="93287"/>
                  <a:pt x="191732" y="92979"/>
                </a:cubicBezTo>
                <a:lnTo>
                  <a:pt x="190577" y="88515"/>
                </a:lnTo>
                <a:cubicBezTo>
                  <a:pt x="190500" y="88284"/>
                  <a:pt x="190500" y="88053"/>
                  <a:pt x="190500" y="87822"/>
                </a:cubicBezTo>
                <a:lnTo>
                  <a:pt x="190500" y="85975"/>
                </a:lnTo>
                <a:lnTo>
                  <a:pt x="190500" y="85975"/>
                </a:lnTo>
                <a:lnTo>
                  <a:pt x="188884" y="83897"/>
                </a:lnTo>
                <a:lnTo>
                  <a:pt x="178339" y="72198"/>
                </a:lnTo>
                <a:lnTo>
                  <a:pt x="174259" y="69196"/>
                </a:lnTo>
                <a:lnTo>
                  <a:pt x="172104" y="68195"/>
                </a:lnTo>
                <a:lnTo>
                  <a:pt x="169718" y="68503"/>
                </a:lnTo>
                <a:lnTo>
                  <a:pt x="164638" y="72044"/>
                </a:lnTo>
                <a:cubicBezTo>
                  <a:pt x="164176" y="72351"/>
                  <a:pt x="163638" y="72582"/>
                  <a:pt x="163022" y="72582"/>
                </a:cubicBezTo>
                <a:lnTo>
                  <a:pt x="159173" y="72582"/>
                </a:lnTo>
                <a:lnTo>
                  <a:pt x="145088" y="79048"/>
                </a:lnTo>
                <a:cubicBezTo>
                  <a:pt x="144857" y="79125"/>
                  <a:pt x="144703" y="79202"/>
                  <a:pt x="144472" y="79279"/>
                </a:cubicBezTo>
                <a:lnTo>
                  <a:pt x="141624" y="79818"/>
                </a:lnTo>
                <a:lnTo>
                  <a:pt x="127308" y="81511"/>
                </a:lnTo>
                <a:cubicBezTo>
                  <a:pt x="126538" y="81588"/>
                  <a:pt x="125769" y="81357"/>
                  <a:pt x="125153" y="80895"/>
                </a:cubicBezTo>
                <a:lnTo>
                  <a:pt x="118995" y="75815"/>
                </a:lnTo>
                <a:cubicBezTo>
                  <a:pt x="118456" y="75353"/>
                  <a:pt x="118072" y="74661"/>
                  <a:pt x="117995" y="73968"/>
                </a:cubicBezTo>
                <a:lnTo>
                  <a:pt x="117456" y="68888"/>
                </a:lnTo>
                <a:lnTo>
                  <a:pt x="117456" y="32943"/>
                </a:lnTo>
                <a:lnTo>
                  <a:pt x="112222" y="33636"/>
                </a:lnTo>
                <a:cubicBezTo>
                  <a:pt x="111914" y="33713"/>
                  <a:pt x="111683" y="33636"/>
                  <a:pt x="111375" y="33636"/>
                </a:cubicBezTo>
                <a:lnTo>
                  <a:pt x="93903" y="30788"/>
                </a:lnTo>
                <a:cubicBezTo>
                  <a:pt x="93672" y="30788"/>
                  <a:pt x="93518" y="30711"/>
                  <a:pt x="93364" y="30634"/>
                </a:cubicBezTo>
                <a:lnTo>
                  <a:pt x="80433" y="25554"/>
                </a:lnTo>
                <a:lnTo>
                  <a:pt x="71582" y="20320"/>
                </a:lnTo>
                <a:cubicBezTo>
                  <a:pt x="71428" y="20243"/>
                  <a:pt x="71274" y="20089"/>
                  <a:pt x="71120" y="20012"/>
                </a:cubicBezTo>
                <a:lnTo>
                  <a:pt x="63808" y="13239"/>
                </a:lnTo>
                <a:cubicBezTo>
                  <a:pt x="63577" y="13008"/>
                  <a:pt x="63346" y="12700"/>
                  <a:pt x="63192" y="12392"/>
                </a:cubicBezTo>
                <a:lnTo>
                  <a:pt x="59113" y="4233"/>
                </a:lnTo>
                <a:lnTo>
                  <a:pt x="50569" y="0"/>
                </a:lnTo>
                <a:lnTo>
                  <a:pt x="38639" y="12931"/>
                </a:lnTo>
                <a:lnTo>
                  <a:pt x="38100" y="22013"/>
                </a:lnTo>
                <a:lnTo>
                  <a:pt x="33559" y="43257"/>
                </a:lnTo>
                <a:cubicBezTo>
                  <a:pt x="33482" y="43642"/>
                  <a:pt x="33328" y="44027"/>
                  <a:pt x="33097" y="44335"/>
                </a:cubicBezTo>
                <a:cubicBezTo>
                  <a:pt x="32866" y="44642"/>
                  <a:pt x="32558" y="44873"/>
                  <a:pt x="32250" y="45104"/>
                </a:cubicBezTo>
                <a:lnTo>
                  <a:pt x="24399" y="49799"/>
                </a:lnTo>
                <a:lnTo>
                  <a:pt x="12623" y="56881"/>
                </a:lnTo>
                <a:lnTo>
                  <a:pt x="6312" y="62268"/>
                </a:lnTo>
                <a:lnTo>
                  <a:pt x="0" y="82358"/>
                </a:lnTo>
                <a:lnTo>
                  <a:pt x="1078" y="97444"/>
                </a:lnTo>
                <a:lnTo>
                  <a:pt x="31635" y="148013"/>
                </a:lnTo>
                <a:cubicBezTo>
                  <a:pt x="31789" y="148244"/>
                  <a:pt x="31865" y="148475"/>
                  <a:pt x="31942" y="148706"/>
                </a:cubicBezTo>
                <a:lnTo>
                  <a:pt x="35868" y="162175"/>
                </a:lnTo>
                <a:cubicBezTo>
                  <a:pt x="35945" y="162483"/>
                  <a:pt x="36022" y="162791"/>
                  <a:pt x="35945" y="163099"/>
                </a:cubicBezTo>
                <a:lnTo>
                  <a:pt x="35406" y="173490"/>
                </a:lnTo>
                <a:lnTo>
                  <a:pt x="40640" y="182341"/>
                </a:lnTo>
                <a:cubicBezTo>
                  <a:pt x="40871" y="182803"/>
                  <a:pt x="41025" y="183342"/>
                  <a:pt x="41025" y="183881"/>
                </a:cubicBezTo>
                <a:lnTo>
                  <a:pt x="40486" y="201199"/>
                </a:lnTo>
                <a:lnTo>
                  <a:pt x="42410" y="203123"/>
                </a:lnTo>
                <a:cubicBezTo>
                  <a:pt x="42641" y="203354"/>
                  <a:pt x="42795" y="203585"/>
                  <a:pt x="42949" y="203816"/>
                </a:cubicBezTo>
                <a:lnTo>
                  <a:pt x="55880" y="229139"/>
                </a:lnTo>
                <a:lnTo>
                  <a:pt x="60036" y="235835"/>
                </a:lnTo>
                <a:lnTo>
                  <a:pt x="73198" y="247381"/>
                </a:lnTo>
                <a:cubicBezTo>
                  <a:pt x="73814" y="247919"/>
                  <a:pt x="74122" y="248689"/>
                  <a:pt x="74122" y="249536"/>
                </a:cubicBezTo>
                <a:lnTo>
                  <a:pt x="74122" y="259465"/>
                </a:lnTo>
                <a:lnTo>
                  <a:pt x="75661" y="262082"/>
                </a:lnTo>
                <a:lnTo>
                  <a:pt x="77585" y="263236"/>
                </a:lnTo>
                <a:lnTo>
                  <a:pt x="80202" y="264160"/>
                </a:lnTo>
                <a:lnTo>
                  <a:pt x="88592" y="264160"/>
                </a:lnTo>
                <a:lnTo>
                  <a:pt x="93056" y="261697"/>
                </a:lnTo>
                <a:cubicBezTo>
                  <a:pt x="94365" y="260927"/>
                  <a:pt x="96058" y="261389"/>
                  <a:pt x="96828" y="262698"/>
                </a:cubicBezTo>
                <a:lnTo>
                  <a:pt x="98521" y="265545"/>
                </a:lnTo>
                <a:cubicBezTo>
                  <a:pt x="98829" y="266084"/>
                  <a:pt x="98983" y="266700"/>
                  <a:pt x="98906" y="267393"/>
                </a:cubicBezTo>
                <a:lnTo>
                  <a:pt x="97752" y="275859"/>
                </a:lnTo>
                <a:cubicBezTo>
                  <a:pt x="97752" y="276090"/>
                  <a:pt x="97675" y="276398"/>
                  <a:pt x="97521" y="276629"/>
                </a:cubicBezTo>
                <a:lnTo>
                  <a:pt x="95289" y="281709"/>
                </a:lnTo>
                <a:cubicBezTo>
                  <a:pt x="95058" y="282171"/>
                  <a:pt x="94750" y="282556"/>
                  <a:pt x="94365" y="282864"/>
                </a:cubicBezTo>
                <a:lnTo>
                  <a:pt x="92518" y="284172"/>
                </a:lnTo>
                <a:lnTo>
                  <a:pt x="97444" y="292639"/>
                </a:lnTo>
                <a:cubicBezTo>
                  <a:pt x="97752" y="293178"/>
                  <a:pt x="97829" y="293716"/>
                  <a:pt x="97829" y="294332"/>
                </a:cubicBezTo>
                <a:lnTo>
                  <a:pt x="97367" y="298950"/>
                </a:lnTo>
                <a:lnTo>
                  <a:pt x="98752" y="301028"/>
                </a:lnTo>
                <a:lnTo>
                  <a:pt x="101677" y="303107"/>
                </a:lnTo>
                <a:lnTo>
                  <a:pt x="106526" y="303569"/>
                </a:lnTo>
                <a:lnTo>
                  <a:pt x="108527" y="303569"/>
                </a:lnTo>
                <a:lnTo>
                  <a:pt x="113376" y="299258"/>
                </a:lnTo>
                <a:cubicBezTo>
                  <a:pt x="113761" y="298950"/>
                  <a:pt x="114146" y="298719"/>
                  <a:pt x="114685" y="298566"/>
                </a:cubicBezTo>
                <a:lnTo>
                  <a:pt x="118841" y="297642"/>
                </a:lnTo>
                <a:lnTo>
                  <a:pt x="119765" y="297411"/>
                </a:lnTo>
                <a:cubicBezTo>
                  <a:pt x="120073" y="297334"/>
                  <a:pt x="120381" y="297334"/>
                  <a:pt x="120689" y="297334"/>
                </a:cubicBezTo>
                <a:cubicBezTo>
                  <a:pt x="120996" y="297411"/>
                  <a:pt x="121304" y="297488"/>
                  <a:pt x="121612" y="297642"/>
                </a:cubicBezTo>
                <a:lnTo>
                  <a:pt x="124999" y="299335"/>
                </a:lnTo>
                <a:cubicBezTo>
                  <a:pt x="125769" y="299720"/>
                  <a:pt x="126307" y="300336"/>
                  <a:pt x="126461" y="301182"/>
                </a:cubicBezTo>
                <a:lnTo>
                  <a:pt x="127000" y="303415"/>
                </a:lnTo>
                <a:lnTo>
                  <a:pt x="127539" y="305647"/>
                </a:lnTo>
                <a:cubicBezTo>
                  <a:pt x="127616" y="305878"/>
                  <a:pt x="127616" y="306108"/>
                  <a:pt x="127616" y="306339"/>
                </a:cubicBezTo>
                <a:lnTo>
                  <a:pt x="127616" y="309726"/>
                </a:lnTo>
                <a:cubicBezTo>
                  <a:pt x="127385" y="310342"/>
                  <a:pt x="127308" y="310727"/>
                  <a:pt x="127154" y="311112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3" name="Forma libre: forma 96">
            <a:extLst>
              <a:ext uri="{FF2B5EF4-FFF2-40B4-BE49-F238E27FC236}">
                <a16:creationId xmlns:a16="http://schemas.microsoft.com/office/drawing/2014/main" id="{1BF1B150-59BD-16A2-AEA2-43523BDF9991}"/>
              </a:ext>
            </a:extLst>
          </p:cNvPr>
          <p:cNvSpPr/>
          <p:nvPr/>
        </p:nvSpPr>
        <p:spPr>
          <a:xfrm>
            <a:off x="8445233" y="3011287"/>
            <a:ext cx="138591" cy="182267"/>
          </a:xfrm>
          <a:custGeom>
            <a:avLst/>
            <a:gdLst>
              <a:gd name="connsiteX0" fmla="*/ 21167 w 180493"/>
              <a:gd name="connsiteY0" fmla="*/ 207587 h 237374"/>
              <a:gd name="connsiteX1" fmla="*/ 20936 w 180493"/>
              <a:gd name="connsiteY1" fmla="*/ 208357 h 237374"/>
              <a:gd name="connsiteX2" fmla="*/ 18934 w 180493"/>
              <a:gd name="connsiteY2" fmla="*/ 212359 h 237374"/>
              <a:gd name="connsiteX3" fmla="*/ 18396 w 180493"/>
              <a:gd name="connsiteY3" fmla="*/ 218594 h 237374"/>
              <a:gd name="connsiteX4" fmla="*/ 18934 w 180493"/>
              <a:gd name="connsiteY4" fmla="*/ 223289 h 237374"/>
              <a:gd name="connsiteX5" fmla="*/ 19781 w 180493"/>
              <a:gd name="connsiteY5" fmla="*/ 225367 h 237374"/>
              <a:gd name="connsiteX6" fmla="*/ 20705 w 180493"/>
              <a:gd name="connsiteY6" fmla="*/ 226599 h 237374"/>
              <a:gd name="connsiteX7" fmla="*/ 31711 w 180493"/>
              <a:gd name="connsiteY7" fmla="*/ 230293 h 237374"/>
              <a:gd name="connsiteX8" fmla="*/ 32404 w 180493"/>
              <a:gd name="connsiteY8" fmla="*/ 230601 h 237374"/>
              <a:gd name="connsiteX9" fmla="*/ 39178 w 180493"/>
              <a:gd name="connsiteY9" fmla="*/ 235065 h 237374"/>
              <a:gd name="connsiteX10" fmla="*/ 44181 w 180493"/>
              <a:gd name="connsiteY10" fmla="*/ 237375 h 237374"/>
              <a:gd name="connsiteX11" fmla="*/ 62499 w 180493"/>
              <a:gd name="connsiteY11" fmla="*/ 216439 h 237374"/>
              <a:gd name="connsiteX12" fmla="*/ 68349 w 180493"/>
              <a:gd name="connsiteY12" fmla="*/ 206202 h 237374"/>
              <a:gd name="connsiteX13" fmla="*/ 71043 w 180493"/>
              <a:gd name="connsiteY13" fmla="*/ 200737 h 237374"/>
              <a:gd name="connsiteX14" fmla="*/ 78894 w 180493"/>
              <a:gd name="connsiteY14" fmla="*/ 189961 h 237374"/>
              <a:gd name="connsiteX15" fmla="*/ 80972 w 180493"/>
              <a:gd name="connsiteY15" fmla="*/ 183650 h 237374"/>
              <a:gd name="connsiteX16" fmla="*/ 81973 w 180493"/>
              <a:gd name="connsiteY16" fmla="*/ 182264 h 237374"/>
              <a:gd name="connsiteX17" fmla="*/ 89977 w 180493"/>
              <a:gd name="connsiteY17" fmla="*/ 176414 h 237374"/>
              <a:gd name="connsiteX18" fmla="*/ 102908 w 180493"/>
              <a:gd name="connsiteY18" fmla="*/ 157018 h 237374"/>
              <a:gd name="connsiteX19" fmla="*/ 107296 w 180493"/>
              <a:gd name="connsiteY19" fmla="*/ 133388 h 237374"/>
              <a:gd name="connsiteX20" fmla="*/ 110067 w 180493"/>
              <a:gd name="connsiteY20" fmla="*/ 107758 h 237374"/>
              <a:gd name="connsiteX21" fmla="*/ 110297 w 180493"/>
              <a:gd name="connsiteY21" fmla="*/ 106834 h 237374"/>
              <a:gd name="connsiteX22" fmla="*/ 118764 w 180493"/>
              <a:gd name="connsiteY22" fmla="*/ 88823 h 237374"/>
              <a:gd name="connsiteX23" fmla="*/ 119149 w 180493"/>
              <a:gd name="connsiteY23" fmla="*/ 88284 h 237374"/>
              <a:gd name="connsiteX24" fmla="*/ 130156 w 180493"/>
              <a:gd name="connsiteY24" fmla="*/ 74584 h 237374"/>
              <a:gd name="connsiteX25" fmla="*/ 136775 w 180493"/>
              <a:gd name="connsiteY25" fmla="*/ 57035 h 237374"/>
              <a:gd name="connsiteX26" fmla="*/ 137083 w 180493"/>
              <a:gd name="connsiteY26" fmla="*/ 56419 h 237374"/>
              <a:gd name="connsiteX27" fmla="*/ 139931 w 180493"/>
              <a:gd name="connsiteY27" fmla="*/ 52493 h 237374"/>
              <a:gd name="connsiteX28" fmla="*/ 148628 w 180493"/>
              <a:gd name="connsiteY28" fmla="*/ 43180 h 237374"/>
              <a:gd name="connsiteX29" fmla="*/ 149398 w 180493"/>
              <a:gd name="connsiteY29" fmla="*/ 42641 h 237374"/>
              <a:gd name="connsiteX30" fmla="*/ 166793 w 180493"/>
              <a:gd name="connsiteY30" fmla="*/ 33405 h 237374"/>
              <a:gd name="connsiteX31" fmla="*/ 170642 w 180493"/>
              <a:gd name="connsiteY31" fmla="*/ 27632 h 237374"/>
              <a:gd name="connsiteX32" fmla="*/ 172797 w 180493"/>
              <a:gd name="connsiteY32" fmla="*/ 19088 h 237374"/>
              <a:gd name="connsiteX33" fmla="*/ 173028 w 180493"/>
              <a:gd name="connsiteY33" fmla="*/ 18396 h 237374"/>
              <a:gd name="connsiteX34" fmla="*/ 180494 w 180493"/>
              <a:gd name="connsiteY34" fmla="*/ 4695 h 237374"/>
              <a:gd name="connsiteX35" fmla="*/ 178647 w 180493"/>
              <a:gd name="connsiteY35" fmla="*/ 5773 h 237374"/>
              <a:gd name="connsiteX36" fmla="*/ 175106 w 180493"/>
              <a:gd name="connsiteY36" fmla="*/ 8851 h 237374"/>
              <a:gd name="connsiteX37" fmla="*/ 174182 w 180493"/>
              <a:gd name="connsiteY37" fmla="*/ 9390 h 237374"/>
              <a:gd name="connsiteX38" fmla="*/ 169564 w 180493"/>
              <a:gd name="connsiteY38" fmla="*/ 10930 h 237374"/>
              <a:gd name="connsiteX39" fmla="*/ 167717 w 180493"/>
              <a:gd name="connsiteY39" fmla="*/ 12315 h 237374"/>
              <a:gd name="connsiteX40" fmla="*/ 167178 w 180493"/>
              <a:gd name="connsiteY40" fmla="*/ 12623 h 237374"/>
              <a:gd name="connsiteX41" fmla="*/ 162098 w 180493"/>
              <a:gd name="connsiteY41" fmla="*/ 14855 h 237374"/>
              <a:gd name="connsiteX42" fmla="*/ 161174 w 180493"/>
              <a:gd name="connsiteY42" fmla="*/ 15086 h 237374"/>
              <a:gd name="connsiteX43" fmla="*/ 155556 w 180493"/>
              <a:gd name="connsiteY43" fmla="*/ 15625 h 237374"/>
              <a:gd name="connsiteX44" fmla="*/ 151015 w 180493"/>
              <a:gd name="connsiteY44" fmla="*/ 18165 h 237374"/>
              <a:gd name="connsiteX45" fmla="*/ 149629 w 180493"/>
              <a:gd name="connsiteY45" fmla="*/ 18550 h 237374"/>
              <a:gd name="connsiteX46" fmla="*/ 149244 w 180493"/>
              <a:gd name="connsiteY46" fmla="*/ 18550 h 237374"/>
              <a:gd name="connsiteX47" fmla="*/ 149244 w 180493"/>
              <a:gd name="connsiteY47" fmla="*/ 18550 h 237374"/>
              <a:gd name="connsiteX48" fmla="*/ 149244 w 180493"/>
              <a:gd name="connsiteY48" fmla="*/ 18550 h 237374"/>
              <a:gd name="connsiteX49" fmla="*/ 144780 w 180493"/>
              <a:gd name="connsiteY49" fmla="*/ 18011 h 237374"/>
              <a:gd name="connsiteX50" fmla="*/ 143472 w 180493"/>
              <a:gd name="connsiteY50" fmla="*/ 17472 h 237374"/>
              <a:gd name="connsiteX51" fmla="*/ 130541 w 180493"/>
              <a:gd name="connsiteY51" fmla="*/ 7774 h 237374"/>
              <a:gd name="connsiteX52" fmla="*/ 117225 w 180493"/>
              <a:gd name="connsiteY52" fmla="*/ 6157 h 237374"/>
              <a:gd name="connsiteX53" fmla="*/ 83820 w 180493"/>
              <a:gd name="connsiteY53" fmla="*/ 6157 h 237374"/>
              <a:gd name="connsiteX54" fmla="*/ 79972 w 180493"/>
              <a:gd name="connsiteY54" fmla="*/ 5542 h 237374"/>
              <a:gd name="connsiteX55" fmla="*/ 79048 w 180493"/>
              <a:gd name="connsiteY55" fmla="*/ 5234 h 237374"/>
              <a:gd name="connsiteX56" fmla="*/ 69581 w 180493"/>
              <a:gd name="connsiteY56" fmla="*/ 0 h 237374"/>
              <a:gd name="connsiteX57" fmla="*/ 68272 w 180493"/>
              <a:gd name="connsiteY57" fmla="*/ 0 h 237374"/>
              <a:gd name="connsiteX58" fmla="*/ 66040 w 180493"/>
              <a:gd name="connsiteY58" fmla="*/ 1385 h 237374"/>
              <a:gd name="connsiteX59" fmla="*/ 67425 w 180493"/>
              <a:gd name="connsiteY59" fmla="*/ 10237 h 237374"/>
              <a:gd name="connsiteX60" fmla="*/ 68041 w 180493"/>
              <a:gd name="connsiteY60" fmla="*/ 16625 h 237374"/>
              <a:gd name="connsiteX61" fmla="*/ 67425 w 180493"/>
              <a:gd name="connsiteY61" fmla="*/ 18704 h 237374"/>
              <a:gd name="connsiteX62" fmla="*/ 64578 w 180493"/>
              <a:gd name="connsiteY62" fmla="*/ 22090 h 237374"/>
              <a:gd name="connsiteX63" fmla="*/ 62422 w 180493"/>
              <a:gd name="connsiteY63" fmla="*/ 23091 h 237374"/>
              <a:gd name="connsiteX64" fmla="*/ 51724 w 180493"/>
              <a:gd name="connsiteY64" fmla="*/ 23091 h 237374"/>
              <a:gd name="connsiteX65" fmla="*/ 48337 w 180493"/>
              <a:gd name="connsiteY65" fmla="*/ 24553 h 237374"/>
              <a:gd name="connsiteX66" fmla="*/ 46797 w 180493"/>
              <a:gd name="connsiteY66" fmla="*/ 24784 h 237374"/>
              <a:gd name="connsiteX67" fmla="*/ 22629 w 180493"/>
              <a:gd name="connsiteY67" fmla="*/ 21090 h 237374"/>
              <a:gd name="connsiteX68" fmla="*/ 10160 w 180493"/>
              <a:gd name="connsiteY68" fmla="*/ 38485 h 237374"/>
              <a:gd name="connsiteX69" fmla="*/ 10622 w 180493"/>
              <a:gd name="connsiteY69" fmla="*/ 42487 h 237374"/>
              <a:gd name="connsiteX70" fmla="*/ 10160 w 180493"/>
              <a:gd name="connsiteY70" fmla="*/ 44334 h 237374"/>
              <a:gd name="connsiteX71" fmla="*/ 7235 w 180493"/>
              <a:gd name="connsiteY71" fmla="*/ 48722 h 237374"/>
              <a:gd name="connsiteX72" fmla="*/ 7235 w 180493"/>
              <a:gd name="connsiteY72" fmla="*/ 51262 h 237374"/>
              <a:gd name="connsiteX73" fmla="*/ 7081 w 180493"/>
              <a:gd name="connsiteY73" fmla="*/ 52031 h 237374"/>
              <a:gd name="connsiteX74" fmla="*/ 4387 w 180493"/>
              <a:gd name="connsiteY74" fmla="*/ 61191 h 237374"/>
              <a:gd name="connsiteX75" fmla="*/ 4926 w 180493"/>
              <a:gd name="connsiteY75" fmla="*/ 88900 h 237374"/>
              <a:gd name="connsiteX76" fmla="*/ 7543 w 180493"/>
              <a:gd name="connsiteY76" fmla="*/ 95134 h 237374"/>
              <a:gd name="connsiteX77" fmla="*/ 6619 w 180493"/>
              <a:gd name="connsiteY77" fmla="*/ 98521 h 237374"/>
              <a:gd name="connsiteX78" fmla="*/ 3002 w 180493"/>
              <a:gd name="connsiteY78" fmla="*/ 101138 h 237374"/>
              <a:gd name="connsiteX79" fmla="*/ 1385 w 180493"/>
              <a:gd name="connsiteY79" fmla="*/ 103216 h 237374"/>
              <a:gd name="connsiteX80" fmla="*/ 0 w 180493"/>
              <a:gd name="connsiteY80" fmla="*/ 108142 h 237374"/>
              <a:gd name="connsiteX81" fmla="*/ 3925 w 180493"/>
              <a:gd name="connsiteY81" fmla="*/ 109759 h 237374"/>
              <a:gd name="connsiteX82" fmla="*/ 10083 w 180493"/>
              <a:gd name="connsiteY82" fmla="*/ 109759 h 237374"/>
              <a:gd name="connsiteX83" fmla="*/ 11161 w 180493"/>
              <a:gd name="connsiteY83" fmla="*/ 109990 h 237374"/>
              <a:gd name="connsiteX84" fmla="*/ 28017 w 180493"/>
              <a:gd name="connsiteY84" fmla="*/ 116763 h 237374"/>
              <a:gd name="connsiteX85" fmla="*/ 29556 w 180493"/>
              <a:gd name="connsiteY85" fmla="*/ 118148 h 237374"/>
              <a:gd name="connsiteX86" fmla="*/ 38023 w 180493"/>
              <a:gd name="connsiteY86" fmla="*/ 136159 h 237374"/>
              <a:gd name="connsiteX87" fmla="*/ 37484 w 180493"/>
              <a:gd name="connsiteY87" fmla="*/ 139315 h 237374"/>
              <a:gd name="connsiteX88" fmla="*/ 37176 w 180493"/>
              <a:gd name="connsiteY88" fmla="*/ 139623 h 237374"/>
              <a:gd name="connsiteX89" fmla="*/ 37176 w 180493"/>
              <a:gd name="connsiteY89" fmla="*/ 153631 h 237374"/>
              <a:gd name="connsiteX90" fmla="*/ 37715 w 180493"/>
              <a:gd name="connsiteY90" fmla="*/ 158404 h 237374"/>
              <a:gd name="connsiteX91" fmla="*/ 37638 w 180493"/>
              <a:gd name="connsiteY91" fmla="*/ 159404 h 237374"/>
              <a:gd name="connsiteX92" fmla="*/ 37099 w 180493"/>
              <a:gd name="connsiteY92" fmla="*/ 161636 h 237374"/>
              <a:gd name="connsiteX93" fmla="*/ 30788 w 180493"/>
              <a:gd name="connsiteY93" fmla="*/ 176184 h 237374"/>
              <a:gd name="connsiteX94" fmla="*/ 26093 w 180493"/>
              <a:gd name="connsiteY94" fmla="*/ 183803 h 237374"/>
              <a:gd name="connsiteX95" fmla="*/ 22013 w 180493"/>
              <a:gd name="connsiteY95" fmla="*/ 194502 h 237374"/>
              <a:gd name="connsiteX96" fmla="*/ 22552 w 180493"/>
              <a:gd name="connsiteY96" fmla="*/ 200660 h 237374"/>
              <a:gd name="connsiteX97" fmla="*/ 22552 w 180493"/>
              <a:gd name="connsiteY97" fmla="*/ 201430 h 237374"/>
              <a:gd name="connsiteX98" fmla="*/ 21167 w 180493"/>
              <a:gd name="connsiteY98" fmla="*/ 207587 h 23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0493" h="237374">
                <a:moveTo>
                  <a:pt x="21167" y="207587"/>
                </a:moveTo>
                <a:cubicBezTo>
                  <a:pt x="21090" y="207818"/>
                  <a:pt x="21013" y="208126"/>
                  <a:pt x="20936" y="208357"/>
                </a:cubicBezTo>
                <a:lnTo>
                  <a:pt x="18934" y="212359"/>
                </a:lnTo>
                <a:lnTo>
                  <a:pt x="18396" y="218594"/>
                </a:lnTo>
                <a:lnTo>
                  <a:pt x="18934" y="223289"/>
                </a:lnTo>
                <a:lnTo>
                  <a:pt x="19781" y="225367"/>
                </a:lnTo>
                <a:lnTo>
                  <a:pt x="20705" y="226599"/>
                </a:lnTo>
                <a:lnTo>
                  <a:pt x="31711" y="230293"/>
                </a:lnTo>
                <a:cubicBezTo>
                  <a:pt x="31942" y="230370"/>
                  <a:pt x="32173" y="230524"/>
                  <a:pt x="32404" y="230601"/>
                </a:cubicBezTo>
                <a:lnTo>
                  <a:pt x="39178" y="235065"/>
                </a:lnTo>
                <a:lnTo>
                  <a:pt x="44181" y="237375"/>
                </a:lnTo>
                <a:lnTo>
                  <a:pt x="62499" y="216439"/>
                </a:lnTo>
                <a:lnTo>
                  <a:pt x="68349" y="206202"/>
                </a:lnTo>
                <a:lnTo>
                  <a:pt x="71043" y="200737"/>
                </a:lnTo>
                <a:lnTo>
                  <a:pt x="78894" y="189961"/>
                </a:lnTo>
                <a:lnTo>
                  <a:pt x="80972" y="183650"/>
                </a:lnTo>
                <a:cubicBezTo>
                  <a:pt x="81126" y="183111"/>
                  <a:pt x="81511" y="182649"/>
                  <a:pt x="81973" y="182264"/>
                </a:cubicBezTo>
                <a:lnTo>
                  <a:pt x="89977" y="176414"/>
                </a:lnTo>
                <a:lnTo>
                  <a:pt x="102908" y="157018"/>
                </a:lnTo>
                <a:lnTo>
                  <a:pt x="107296" y="133388"/>
                </a:lnTo>
                <a:lnTo>
                  <a:pt x="110067" y="107758"/>
                </a:lnTo>
                <a:cubicBezTo>
                  <a:pt x="110067" y="107450"/>
                  <a:pt x="110221" y="107142"/>
                  <a:pt x="110297" y="106834"/>
                </a:cubicBezTo>
                <a:lnTo>
                  <a:pt x="118764" y="88823"/>
                </a:lnTo>
                <a:cubicBezTo>
                  <a:pt x="118841" y="88592"/>
                  <a:pt x="118995" y="88438"/>
                  <a:pt x="119149" y="88284"/>
                </a:cubicBezTo>
                <a:lnTo>
                  <a:pt x="130156" y="74584"/>
                </a:lnTo>
                <a:lnTo>
                  <a:pt x="136775" y="57035"/>
                </a:lnTo>
                <a:cubicBezTo>
                  <a:pt x="136852" y="56803"/>
                  <a:pt x="137006" y="56573"/>
                  <a:pt x="137083" y="56419"/>
                </a:cubicBezTo>
                <a:lnTo>
                  <a:pt x="139931" y="52493"/>
                </a:lnTo>
                <a:lnTo>
                  <a:pt x="148628" y="43180"/>
                </a:lnTo>
                <a:cubicBezTo>
                  <a:pt x="148859" y="42949"/>
                  <a:pt x="149090" y="42795"/>
                  <a:pt x="149398" y="42641"/>
                </a:cubicBezTo>
                <a:lnTo>
                  <a:pt x="166793" y="33405"/>
                </a:lnTo>
                <a:lnTo>
                  <a:pt x="170642" y="27632"/>
                </a:lnTo>
                <a:lnTo>
                  <a:pt x="172797" y="19088"/>
                </a:lnTo>
                <a:cubicBezTo>
                  <a:pt x="172874" y="18857"/>
                  <a:pt x="172951" y="18627"/>
                  <a:pt x="173028" y="18396"/>
                </a:cubicBezTo>
                <a:lnTo>
                  <a:pt x="180494" y="4695"/>
                </a:lnTo>
                <a:lnTo>
                  <a:pt x="178647" y="5773"/>
                </a:lnTo>
                <a:lnTo>
                  <a:pt x="175106" y="8851"/>
                </a:lnTo>
                <a:cubicBezTo>
                  <a:pt x="174798" y="9082"/>
                  <a:pt x="174490" y="9236"/>
                  <a:pt x="174182" y="9390"/>
                </a:cubicBezTo>
                <a:lnTo>
                  <a:pt x="169564" y="10930"/>
                </a:lnTo>
                <a:lnTo>
                  <a:pt x="167717" y="12315"/>
                </a:lnTo>
                <a:cubicBezTo>
                  <a:pt x="167563" y="12469"/>
                  <a:pt x="167332" y="12546"/>
                  <a:pt x="167178" y="12623"/>
                </a:cubicBezTo>
                <a:lnTo>
                  <a:pt x="162098" y="14855"/>
                </a:lnTo>
                <a:cubicBezTo>
                  <a:pt x="161790" y="15009"/>
                  <a:pt x="161482" y="15086"/>
                  <a:pt x="161174" y="15086"/>
                </a:cubicBezTo>
                <a:lnTo>
                  <a:pt x="155556" y="15625"/>
                </a:lnTo>
                <a:lnTo>
                  <a:pt x="151015" y="18165"/>
                </a:lnTo>
                <a:cubicBezTo>
                  <a:pt x="150630" y="18396"/>
                  <a:pt x="150091" y="18550"/>
                  <a:pt x="149629" y="18550"/>
                </a:cubicBezTo>
                <a:cubicBezTo>
                  <a:pt x="149475" y="18550"/>
                  <a:pt x="149398" y="18550"/>
                  <a:pt x="149244" y="18550"/>
                </a:cubicBezTo>
                <a:lnTo>
                  <a:pt x="149244" y="18550"/>
                </a:lnTo>
                <a:lnTo>
                  <a:pt x="149244" y="18550"/>
                </a:lnTo>
                <a:lnTo>
                  <a:pt x="144780" y="18011"/>
                </a:lnTo>
                <a:cubicBezTo>
                  <a:pt x="144318" y="17934"/>
                  <a:pt x="143856" y="17780"/>
                  <a:pt x="143472" y="17472"/>
                </a:cubicBezTo>
                <a:lnTo>
                  <a:pt x="130541" y="7774"/>
                </a:lnTo>
                <a:lnTo>
                  <a:pt x="117225" y="6157"/>
                </a:lnTo>
                <a:lnTo>
                  <a:pt x="83820" y="6157"/>
                </a:lnTo>
                <a:lnTo>
                  <a:pt x="79972" y="5542"/>
                </a:lnTo>
                <a:cubicBezTo>
                  <a:pt x="79664" y="5465"/>
                  <a:pt x="79356" y="5388"/>
                  <a:pt x="79048" y="5234"/>
                </a:cubicBezTo>
                <a:lnTo>
                  <a:pt x="69581" y="0"/>
                </a:lnTo>
                <a:lnTo>
                  <a:pt x="68272" y="0"/>
                </a:lnTo>
                <a:lnTo>
                  <a:pt x="66040" y="1385"/>
                </a:lnTo>
                <a:lnTo>
                  <a:pt x="67425" y="10237"/>
                </a:lnTo>
                <a:lnTo>
                  <a:pt x="68041" y="16625"/>
                </a:lnTo>
                <a:cubicBezTo>
                  <a:pt x="68118" y="17395"/>
                  <a:pt x="67887" y="18088"/>
                  <a:pt x="67425" y="18704"/>
                </a:cubicBezTo>
                <a:lnTo>
                  <a:pt x="64578" y="22090"/>
                </a:lnTo>
                <a:cubicBezTo>
                  <a:pt x="64039" y="22706"/>
                  <a:pt x="63269" y="23091"/>
                  <a:pt x="62422" y="23091"/>
                </a:cubicBezTo>
                <a:lnTo>
                  <a:pt x="51724" y="23091"/>
                </a:lnTo>
                <a:lnTo>
                  <a:pt x="48337" y="24553"/>
                </a:lnTo>
                <a:cubicBezTo>
                  <a:pt x="47875" y="24784"/>
                  <a:pt x="47336" y="24861"/>
                  <a:pt x="46797" y="24784"/>
                </a:cubicBezTo>
                <a:lnTo>
                  <a:pt x="22629" y="21090"/>
                </a:lnTo>
                <a:lnTo>
                  <a:pt x="10160" y="38485"/>
                </a:lnTo>
                <a:lnTo>
                  <a:pt x="10622" y="42487"/>
                </a:lnTo>
                <a:cubicBezTo>
                  <a:pt x="10699" y="43180"/>
                  <a:pt x="10545" y="43796"/>
                  <a:pt x="10160" y="44334"/>
                </a:cubicBezTo>
                <a:lnTo>
                  <a:pt x="7235" y="48722"/>
                </a:lnTo>
                <a:lnTo>
                  <a:pt x="7235" y="51262"/>
                </a:lnTo>
                <a:cubicBezTo>
                  <a:pt x="7235" y="51570"/>
                  <a:pt x="7158" y="51800"/>
                  <a:pt x="7081" y="52031"/>
                </a:cubicBezTo>
                <a:lnTo>
                  <a:pt x="4387" y="61191"/>
                </a:lnTo>
                <a:lnTo>
                  <a:pt x="4926" y="88900"/>
                </a:lnTo>
                <a:lnTo>
                  <a:pt x="7543" y="95134"/>
                </a:lnTo>
                <a:cubicBezTo>
                  <a:pt x="8082" y="96366"/>
                  <a:pt x="7620" y="97751"/>
                  <a:pt x="6619" y="98521"/>
                </a:cubicBezTo>
                <a:lnTo>
                  <a:pt x="3002" y="101138"/>
                </a:lnTo>
                <a:lnTo>
                  <a:pt x="1385" y="103216"/>
                </a:lnTo>
                <a:lnTo>
                  <a:pt x="0" y="108142"/>
                </a:lnTo>
                <a:lnTo>
                  <a:pt x="3925" y="109759"/>
                </a:lnTo>
                <a:lnTo>
                  <a:pt x="10083" y="109759"/>
                </a:lnTo>
                <a:cubicBezTo>
                  <a:pt x="10468" y="109759"/>
                  <a:pt x="10776" y="109836"/>
                  <a:pt x="11161" y="109990"/>
                </a:cubicBezTo>
                <a:lnTo>
                  <a:pt x="28017" y="116763"/>
                </a:lnTo>
                <a:cubicBezTo>
                  <a:pt x="28710" y="116994"/>
                  <a:pt x="29248" y="117533"/>
                  <a:pt x="29556" y="118148"/>
                </a:cubicBezTo>
                <a:lnTo>
                  <a:pt x="38023" y="136159"/>
                </a:lnTo>
                <a:cubicBezTo>
                  <a:pt x="38562" y="137237"/>
                  <a:pt x="38331" y="138545"/>
                  <a:pt x="37484" y="139315"/>
                </a:cubicBezTo>
                <a:lnTo>
                  <a:pt x="37176" y="139623"/>
                </a:lnTo>
                <a:lnTo>
                  <a:pt x="37176" y="153631"/>
                </a:lnTo>
                <a:lnTo>
                  <a:pt x="37715" y="158404"/>
                </a:lnTo>
                <a:cubicBezTo>
                  <a:pt x="37715" y="158711"/>
                  <a:pt x="37715" y="159096"/>
                  <a:pt x="37638" y="159404"/>
                </a:cubicBezTo>
                <a:lnTo>
                  <a:pt x="37099" y="161636"/>
                </a:lnTo>
                <a:lnTo>
                  <a:pt x="30788" y="176184"/>
                </a:lnTo>
                <a:lnTo>
                  <a:pt x="26093" y="183803"/>
                </a:lnTo>
                <a:lnTo>
                  <a:pt x="22013" y="194502"/>
                </a:lnTo>
                <a:lnTo>
                  <a:pt x="22552" y="200660"/>
                </a:lnTo>
                <a:cubicBezTo>
                  <a:pt x="22552" y="200891"/>
                  <a:pt x="22552" y="201122"/>
                  <a:pt x="22552" y="201430"/>
                </a:cubicBezTo>
                <a:lnTo>
                  <a:pt x="21167" y="207587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4" name="Forma libre: forma 97">
            <a:extLst>
              <a:ext uri="{FF2B5EF4-FFF2-40B4-BE49-F238E27FC236}">
                <a16:creationId xmlns:a16="http://schemas.microsoft.com/office/drawing/2014/main" id="{6FB0CCD1-303F-02B7-2118-087A90FF294B}"/>
              </a:ext>
            </a:extLst>
          </p:cNvPr>
          <p:cNvSpPr/>
          <p:nvPr/>
        </p:nvSpPr>
        <p:spPr>
          <a:xfrm>
            <a:off x="7983834" y="2920035"/>
            <a:ext cx="509153" cy="560748"/>
          </a:xfrm>
          <a:custGeom>
            <a:avLst/>
            <a:gdLst>
              <a:gd name="connsiteX0" fmla="*/ 19396 w 663093"/>
              <a:gd name="connsiteY0" fmla="*/ 667019 h 730288"/>
              <a:gd name="connsiteX1" fmla="*/ 20705 w 663093"/>
              <a:gd name="connsiteY1" fmla="*/ 667866 h 730288"/>
              <a:gd name="connsiteX2" fmla="*/ 21552 w 663093"/>
              <a:gd name="connsiteY2" fmla="*/ 668790 h 730288"/>
              <a:gd name="connsiteX3" fmla="*/ 27170 w 663093"/>
              <a:gd name="connsiteY3" fmla="*/ 678334 h 730288"/>
              <a:gd name="connsiteX4" fmla="*/ 30788 w 663093"/>
              <a:gd name="connsiteY4" fmla="*/ 682413 h 730288"/>
              <a:gd name="connsiteX5" fmla="*/ 31404 w 663093"/>
              <a:gd name="connsiteY5" fmla="*/ 683491 h 730288"/>
              <a:gd name="connsiteX6" fmla="*/ 32558 w 663093"/>
              <a:gd name="connsiteY6" fmla="*/ 687416 h 730288"/>
              <a:gd name="connsiteX7" fmla="*/ 33713 w 663093"/>
              <a:gd name="connsiteY7" fmla="*/ 692650 h 730288"/>
              <a:gd name="connsiteX8" fmla="*/ 34713 w 663093"/>
              <a:gd name="connsiteY8" fmla="*/ 695037 h 730288"/>
              <a:gd name="connsiteX9" fmla="*/ 39178 w 663093"/>
              <a:gd name="connsiteY9" fmla="*/ 701886 h 730288"/>
              <a:gd name="connsiteX10" fmla="*/ 40640 w 663093"/>
              <a:gd name="connsiteY10" fmla="*/ 702734 h 730288"/>
              <a:gd name="connsiteX11" fmla="*/ 44950 w 663093"/>
              <a:gd name="connsiteY11" fmla="*/ 702272 h 730288"/>
              <a:gd name="connsiteX12" fmla="*/ 51339 w 663093"/>
              <a:gd name="connsiteY12" fmla="*/ 699655 h 730288"/>
              <a:gd name="connsiteX13" fmla="*/ 52108 w 663093"/>
              <a:gd name="connsiteY13" fmla="*/ 699423 h 730288"/>
              <a:gd name="connsiteX14" fmla="*/ 56573 w 663093"/>
              <a:gd name="connsiteY14" fmla="*/ 698885 h 730288"/>
              <a:gd name="connsiteX15" fmla="*/ 58112 w 663093"/>
              <a:gd name="connsiteY15" fmla="*/ 699116 h 730288"/>
              <a:gd name="connsiteX16" fmla="*/ 67656 w 663093"/>
              <a:gd name="connsiteY16" fmla="*/ 703580 h 730288"/>
              <a:gd name="connsiteX17" fmla="*/ 69119 w 663093"/>
              <a:gd name="connsiteY17" fmla="*/ 705273 h 730288"/>
              <a:gd name="connsiteX18" fmla="*/ 69658 w 663093"/>
              <a:gd name="connsiteY18" fmla="*/ 706967 h 730288"/>
              <a:gd name="connsiteX19" fmla="*/ 69273 w 663093"/>
              <a:gd name="connsiteY19" fmla="*/ 709506 h 730288"/>
              <a:gd name="connsiteX20" fmla="*/ 68657 w 663093"/>
              <a:gd name="connsiteY20" fmla="*/ 710353 h 730288"/>
              <a:gd name="connsiteX21" fmla="*/ 69735 w 663093"/>
              <a:gd name="connsiteY21" fmla="*/ 711200 h 730288"/>
              <a:gd name="connsiteX22" fmla="*/ 73275 w 663093"/>
              <a:gd name="connsiteY22" fmla="*/ 711200 h 730288"/>
              <a:gd name="connsiteX23" fmla="*/ 75507 w 663093"/>
              <a:gd name="connsiteY23" fmla="*/ 712278 h 730288"/>
              <a:gd name="connsiteX24" fmla="*/ 78740 w 663093"/>
              <a:gd name="connsiteY24" fmla="*/ 716511 h 730288"/>
              <a:gd name="connsiteX25" fmla="*/ 79510 w 663093"/>
              <a:gd name="connsiteY25" fmla="*/ 716280 h 730288"/>
              <a:gd name="connsiteX26" fmla="*/ 81973 w 663093"/>
              <a:gd name="connsiteY26" fmla="*/ 717050 h 730288"/>
              <a:gd name="connsiteX27" fmla="*/ 83589 w 663093"/>
              <a:gd name="connsiteY27" fmla="*/ 718666 h 730288"/>
              <a:gd name="connsiteX28" fmla="*/ 84898 w 663093"/>
              <a:gd name="connsiteY28" fmla="*/ 718897 h 730288"/>
              <a:gd name="connsiteX29" fmla="*/ 87592 w 663093"/>
              <a:gd name="connsiteY29" fmla="*/ 718127 h 730288"/>
              <a:gd name="connsiteX30" fmla="*/ 105679 w 663093"/>
              <a:gd name="connsiteY30" fmla="*/ 701656 h 730288"/>
              <a:gd name="connsiteX31" fmla="*/ 106834 w 663093"/>
              <a:gd name="connsiteY31" fmla="*/ 701040 h 730288"/>
              <a:gd name="connsiteX32" fmla="*/ 109066 w 663093"/>
              <a:gd name="connsiteY32" fmla="*/ 700501 h 730288"/>
              <a:gd name="connsiteX33" fmla="*/ 109990 w 663093"/>
              <a:gd name="connsiteY33" fmla="*/ 700424 h 730288"/>
              <a:gd name="connsiteX34" fmla="*/ 114531 w 663093"/>
              <a:gd name="connsiteY34" fmla="*/ 700886 h 730288"/>
              <a:gd name="connsiteX35" fmla="*/ 119842 w 663093"/>
              <a:gd name="connsiteY35" fmla="*/ 697037 h 730288"/>
              <a:gd name="connsiteX36" fmla="*/ 120535 w 663093"/>
              <a:gd name="connsiteY36" fmla="*/ 696653 h 730288"/>
              <a:gd name="connsiteX37" fmla="*/ 128385 w 663093"/>
              <a:gd name="connsiteY37" fmla="*/ 693805 h 730288"/>
              <a:gd name="connsiteX38" fmla="*/ 135621 w 663093"/>
              <a:gd name="connsiteY38" fmla="*/ 692573 h 730288"/>
              <a:gd name="connsiteX39" fmla="*/ 136621 w 663093"/>
              <a:gd name="connsiteY39" fmla="*/ 692573 h 730288"/>
              <a:gd name="connsiteX40" fmla="*/ 154093 w 663093"/>
              <a:gd name="connsiteY40" fmla="*/ 695960 h 730288"/>
              <a:gd name="connsiteX41" fmla="*/ 172951 w 663093"/>
              <a:gd name="connsiteY41" fmla="*/ 701656 h 730288"/>
              <a:gd name="connsiteX42" fmla="*/ 173567 w 663093"/>
              <a:gd name="connsiteY42" fmla="*/ 701964 h 730288"/>
              <a:gd name="connsiteX43" fmla="*/ 176415 w 663093"/>
              <a:gd name="connsiteY43" fmla="*/ 703657 h 730288"/>
              <a:gd name="connsiteX44" fmla="*/ 183034 w 663093"/>
              <a:gd name="connsiteY44" fmla="*/ 709583 h 730288"/>
              <a:gd name="connsiteX45" fmla="*/ 183496 w 663093"/>
              <a:gd name="connsiteY45" fmla="*/ 710122 h 730288"/>
              <a:gd name="connsiteX46" fmla="*/ 185266 w 663093"/>
              <a:gd name="connsiteY46" fmla="*/ 712817 h 730288"/>
              <a:gd name="connsiteX47" fmla="*/ 188422 w 663093"/>
              <a:gd name="connsiteY47" fmla="*/ 714202 h 730288"/>
              <a:gd name="connsiteX48" fmla="*/ 210358 w 663093"/>
              <a:gd name="connsiteY48" fmla="*/ 725978 h 730288"/>
              <a:gd name="connsiteX49" fmla="*/ 221365 w 663093"/>
              <a:gd name="connsiteY49" fmla="*/ 729288 h 730288"/>
              <a:gd name="connsiteX50" fmla="*/ 227291 w 663093"/>
              <a:gd name="connsiteY50" fmla="*/ 730288 h 730288"/>
              <a:gd name="connsiteX51" fmla="*/ 232448 w 663093"/>
              <a:gd name="connsiteY51" fmla="*/ 729288 h 730288"/>
              <a:gd name="connsiteX52" fmla="*/ 238452 w 663093"/>
              <a:gd name="connsiteY52" fmla="*/ 727749 h 730288"/>
              <a:gd name="connsiteX53" fmla="*/ 240761 w 663093"/>
              <a:gd name="connsiteY53" fmla="*/ 725901 h 730288"/>
              <a:gd name="connsiteX54" fmla="*/ 246996 w 663093"/>
              <a:gd name="connsiteY54" fmla="*/ 719128 h 730288"/>
              <a:gd name="connsiteX55" fmla="*/ 259234 w 663093"/>
              <a:gd name="connsiteY55" fmla="*/ 696961 h 730288"/>
              <a:gd name="connsiteX56" fmla="*/ 261389 w 663093"/>
              <a:gd name="connsiteY56" fmla="*/ 695498 h 730288"/>
              <a:gd name="connsiteX57" fmla="*/ 263775 w 663093"/>
              <a:gd name="connsiteY57" fmla="*/ 696422 h 730288"/>
              <a:gd name="connsiteX58" fmla="*/ 268009 w 663093"/>
              <a:gd name="connsiteY58" fmla="*/ 701194 h 730288"/>
              <a:gd name="connsiteX59" fmla="*/ 287944 w 663093"/>
              <a:gd name="connsiteY59" fmla="*/ 714510 h 730288"/>
              <a:gd name="connsiteX60" fmla="*/ 295872 w 663093"/>
              <a:gd name="connsiteY60" fmla="*/ 721822 h 730288"/>
              <a:gd name="connsiteX61" fmla="*/ 302337 w 663093"/>
              <a:gd name="connsiteY61" fmla="*/ 724824 h 730288"/>
              <a:gd name="connsiteX62" fmla="*/ 306031 w 663093"/>
              <a:gd name="connsiteY62" fmla="*/ 725209 h 730288"/>
              <a:gd name="connsiteX63" fmla="*/ 307725 w 663093"/>
              <a:gd name="connsiteY63" fmla="*/ 724208 h 730288"/>
              <a:gd name="connsiteX64" fmla="*/ 312574 w 663093"/>
              <a:gd name="connsiteY64" fmla="*/ 719359 h 730288"/>
              <a:gd name="connsiteX65" fmla="*/ 313882 w 663093"/>
              <a:gd name="connsiteY65" fmla="*/ 718589 h 730288"/>
              <a:gd name="connsiteX66" fmla="*/ 316115 w 663093"/>
              <a:gd name="connsiteY66" fmla="*/ 718050 h 730288"/>
              <a:gd name="connsiteX67" fmla="*/ 319270 w 663093"/>
              <a:gd name="connsiteY67" fmla="*/ 719513 h 730288"/>
              <a:gd name="connsiteX68" fmla="*/ 321887 w 663093"/>
              <a:gd name="connsiteY68" fmla="*/ 724747 h 730288"/>
              <a:gd name="connsiteX69" fmla="*/ 324350 w 663093"/>
              <a:gd name="connsiteY69" fmla="*/ 727210 h 730288"/>
              <a:gd name="connsiteX70" fmla="*/ 326198 w 663093"/>
              <a:gd name="connsiteY70" fmla="*/ 727672 h 730288"/>
              <a:gd name="connsiteX71" fmla="*/ 327352 w 663093"/>
              <a:gd name="connsiteY71" fmla="*/ 725978 h 730288"/>
              <a:gd name="connsiteX72" fmla="*/ 330816 w 663093"/>
              <a:gd name="connsiteY72" fmla="*/ 721360 h 730288"/>
              <a:gd name="connsiteX73" fmla="*/ 332047 w 663093"/>
              <a:gd name="connsiteY73" fmla="*/ 720436 h 730288"/>
              <a:gd name="connsiteX74" fmla="*/ 336512 w 663093"/>
              <a:gd name="connsiteY74" fmla="*/ 718743 h 730288"/>
              <a:gd name="connsiteX75" fmla="*/ 338051 w 663093"/>
              <a:gd name="connsiteY75" fmla="*/ 718589 h 730288"/>
              <a:gd name="connsiteX76" fmla="*/ 340899 w 663093"/>
              <a:gd name="connsiteY76" fmla="*/ 719128 h 730288"/>
              <a:gd name="connsiteX77" fmla="*/ 341976 w 663093"/>
              <a:gd name="connsiteY77" fmla="*/ 719590 h 730288"/>
              <a:gd name="connsiteX78" fmla="*/ 346287 w 663093"/>
              <a:gd name="connsiteY78" fmla="*/ 722745 h 730288"/>
              <a:gd name="connsiteX79" fmla="*/ 350520 w 663093"/>
              <a:gd name="connsiteY79" fmla="*/ 718897 h 730288"/>
              <a:gd name="connsiteX80" fmla="*/ 352444 w 663093"/>
              <a:gd name="connsiteY80" fmla="*/ 716049 h 730288"/>
              <a:gd name="connsiteX81" fmla="*/ 355677 w 663093"/>
              <a:gd name="connsiteY81" fmla="*/ 707890 h 730288"/>
              <a:gd name="connsiteX82" fmla="*/ 356293 w 663093"/>
              <a:gd name="connsiteY82" fmla="*/ 706967 h 730288"/>
              <a:gd name="connsiteX83" fmla="*/ 359141 w 663093"/>
              <a:gd name="connsiteY83" fmla="*/ 704119 h 730288"/>
              <a:gd name="connsiteX84" fmla="*/ 360141 w 663093"/>
              <a:gd name="connsiteY84" fmla="*/ 703503 h 730288"/>
              <a:gd name="connsiteX85" fmla="*/ 364605 w 663093"/>
              <a:gd name="connsiteY85" fmla="*/ 701809 h 730288"/>
              <a:gd name="connsiteX86" fmla="*/ 374535 w 663093"/>
              <a:gd name="connsiteY86" fmla="*/ 699423 h 730288"/>
              <a:gd name="connsiteX87" fmla="*/ 377536 w 663093"/>
              <a:gd name="connsiteY87" fmla="*/ 698115 h 730288"/>
              <a:gd name="connsiteX88" fmla="*/ 380846 w 663093"/>
              <a:gd name="connsiteY88" fmla="*/ 694805 h 730288"/>
              <a:gd name="connsiteX89" fmla="*/ 383848 w 663093"/>
              <a:gd name="connsiteY89" fmla="*/ 689802 h 730288"/>
              <a:gd name="connsiteX90" fmla="*/ 385387 w 663093"/>
              <a:gd name="connsiteY90" fmla="*/ 684261 h 730288"/>
              <a:gd name="connsiteX91" fmla="*/ 385926 w 663093"/>
              <a:gd name="connsiteY91" fmla="*/ 672330 h 730288"/>
              <a:gd name="connsiteX92" fmla="*/ 384772 w 663093"/>
              <a:gd name="connsiteY92" fmla="*/ 670021 h 730288"/>
              <a:gd name="connsiteX93" fmla="*/ 379999 w 663093"/>
              <a:gd name="connsiteY93" fmla="*/ 665249 h 730288"/>
              <a:gd name="connsiteX94" fmla="*/ 379307 w 663093"/>
              <a:gd name="connsiteY94" fmla="*/ 664171 h 730288"/>
              <a:gd name="connsiteX95" fmla="*/ 378152 w 663093"/>
              <a:gd name="connsiteY95" fmla="*/ 660785 h 730288"/>
              <a:gd name="connsiteX96" fmla="*/ 378383 w 663093"/>
              <a:gd name="connsiteY96" fmla="*/ 658476 h 730288"/>
              <a:gd name="connsiteX97" fmla="*/ 380076 w 663093"/>
              <a:gd name="connsiteY97" fmla="*/ 655628 h 730288"/>
              <a:gd name="connsiteX98" fmla="*/ 388158 w 663093"/>
              <a:gd name="connsiteY98" fmla="*/ 645699 h 730288"/>
              <a:gd name="connsiteX99" fmla="*/ 390698 w 663093"/>
              <a:gd name="connsiteY99" fmla="*/ 644698 h 730288"/>
              <a:gd name="connsiteX100" fmla="*/ 391622 w 663093"/>
              <a:gd name="connsiteY100" fmla="*/ 645006 h 730288"/>
              <a:gd name="connsiteX101" fmla="*/ 405938 w 663093"/>
              <a:gd name="connsiteY101" fmla="*/ 652164 h 730288"/>
              <a:gd name="connsiteX102" fmla="*/ 422410 w 663093"/>
              <a:gd name="connsiteY102" fmla="*/ 655474 h 730288"/>
              <a:gd name="connsiteX103" fmla="*/ 459201 w 663093"/>
              <a:gd name="connsiteY103" fmla="*/ 658245 h 730288"/>
              <a:gd name="connsiteX104" fmla="*/ 459894 w 663093"/>
              <a:gd name="connsiteY104" fmla="*/ 658399 h 730288"/>
              <a:gd name="connsiteX105" fmla="*/ 470054 w 663093"/>
              <a:gd name="connsiteY105" fmla="*/ 661785 h 730288"/>
              <a:gd name="connsiteX106" fmla="*/ 470824 w 663093"/>
              <a:gd name="connsiteY106" fmla="*/ 662170 h 730288"/>
              <a:gd name="connsiteX107" fmla="*/ 484601 w 663093"/>
              <a:gd name="connsiteY107" fmla="*/ 672099 h 730288"/>
              <a:gd name="connsiteX108" fmla="*/ 489912 w 663093"/>
              <a:gd name="connsiteY108" fmla="*/ 674255 h 730288"/>
              <a:gd name="connsiteX109" fmla="*/ 513619 w 663093"/>
              <a:gd name="connsiteY109" fmla="*/ 679181 h 730288"/>
              <a:gd name="connsiteX110" fmla="*/ 526088 w 663093"/>
              <a:gd name="connsiteY110" fmla="*/ 684107 h 730288"/>
              <a:gd name="connsiteX111" fmla="*/ 528243 w 663093"/>
              <a:gd name="connsiteY111" fmla="*/ 681028 h 730288"/>
              <a:gd name="connsiteX112" fmla="*/ 528782 w 663093"/>
              <a:gd name="connsiteY112" fmla="*/ 661093 h 730288"/>
              <a:gd name="connsiteX113" fmla="*/ 528859 w 663093"/>
              <a:gd name="connsiteY113" fmla="*/ 660477 h 730288"/>
              <a:gd name="connsiteX114" fmla="*/ 530013 w 663093"/>
              <a:gd name="connsiteY114" fmla="*/ 656013 h 730288"/>
              <a:gd name="connsiteX115" fmla="*/ 530552 w 663093"/>
              <a:gd name="connsiteY115" fmla="*/ 654935 h 730288"/>
              <a:gd name="connsiteX116" fmla="*/ 532784 w 663093"/>
              <a:gd name="connsiteY116" fmla="*/ 652087 h 730288"/>
              <a:gd name="connsiteX117" fmla="*/ 533246 w 663093"/>
              <a:gd name="connsiteY117" fmla="*/ 651626 h 730288"/>
              <a:gd name="connsiteX118" fmla="*/ 536402 w 663093"/>
              <a:gd name="connsiteY118" fmla="*/ 648777 h 730288"/>
              <a:gd name="connsiteX119" fmla="*/ 535863 w 663093"/>
              <a:gd name="connsiteY119" fmla="*/ 646776 h 730288"/>
              <a:gd name="connsiteX120" fmla="*/ 533400 w 663093"/>
              <a:gd name="connsiteY120" fmla="*/ 643851 h 730288"/>
              <a:gd name="connsiteX121" fmla="*/ 533015 w 663093"/>
              <a:gd name="connsiteY121" fmla="*/ 643236 h 730288"/>
              <a:gd name="connsiteX122" fmla="*/ 528474 w 663093"/>
              <a:gd name="connsiteY122" fmla="*/ 633691 h 730288"/>
              <a:gd name="connsiteX123" fmla="*/ 528474 w 663093"/>
              <a:gd name="connsiteY123" fmla="*/ 631228 h 730288"/>
              <a:gd name="connsiteX124" fmla="*/ 533246 w 663093"/>
              <a:gd name="connsiteY124" fmla="*/ 621607 h 730288"/>
              <a:gd name="connsiteX125" fmla="*/ 534324 w 663093"/>
              <a:gd name="connsiteY125" fmla="*/ 600287 h 730288"/>
              <a:gd name="connsiteX126" fmla="*/ 534478 w 663093"/>
              <a:gd name="connsiteY126" fmla="*/ 599594 h 730288"/>
              <a:gd name="connsiteX127" fmla="*/ 536710 w 663093"/>
              <a:gd name="connsiteY127" fmla="*/ 592282 h 730288"/>
              <a:gd name="connsiteX128" fmla="*/ 540712 w 663093"/>
              <a:gd name="connsiteY128" fmla="*/ 582507 h 730288"/>
              <a:gd name="connsiteX129" fmla="*/ 542329 w 663093"/>
              <a:gd name="connsiteY129" fmla="*/ 577119 h 730288"/>
              <a:gd name="connsiteX130" fmla="*/ 544638 w 663093"/>
              <a:gd name="connsiteY130" fmla="*/ 571269 h 730288"/>
              <a:gd name="connsiteX131" fmla="*/ 545022 w 663093"/>
              <a:gd name="connsiteY131" fmla="*/ 570576 h 730288"/>
              <a:gd name="connsiteX132" fmla="*/ 549256 w 663093"/>
              <a:gd name="connsiteY132" fmla="*/ 565266 h 730288"/>
              <a:gd name="connsiteX133" fmla="*/ 551334 w 663093"/>
              <a:gd name="connsiteY133" fmla="*/ 560031 h 730288"/>
              <a:gd name="connsiteX134" fmla="*/ 554028 w 663093"/>
              <a:gd name="connsiteY134" fmla="*/ 555644 h 730288"/>
              <a:gd name="connsiteX135" fmla="*/ 554490 w 663093"/>
              <a:gd name="connsiteY135" fmla="*/ 551180 h 730288"/>
              <a:gd name="connsiteX136" fmla="*/ 553951 w 663093"/>
              <a:gd name="connsiteY136" fmla="*/ 544407 h 730288"/>
              <a:gd name="connsiteX137" fmla="*/ 553951 w 663093"/>
              <a:gd name="connsiteY137" fmla="*/ 543714 h 730288"/>
              <a:gd name="connsiteX138" fmla="*/ 557338 w 663093"/>
              <a:gd name="connsiteY138" fmla="*/ 522932 h 730288"/>
              <a:gd name="connsiteX139" fmla="*/ 557568 w 663093"/>
              <a:gd name="connsiteY139" fmla="*/ 522239 h 730288"/>
              <a:gd name="connsiteX140" fmla="*/ 560955 w 663093"/>
              <a:gd name="connsiteY140" fmla="*/ 514927 h 730288"/>
              <a:gd name="connsiteX141" fmla="*/ 563726 w 663093"/>
              <a:gd name="connsiteY141" fmla="*/ 510463 h 730288"/>
              <a:gd name="connsiteX142" fmla="*/ 567575 w 663093"/>
              <a:gd name="connsiteY142" fmla="*/ 497301 h 730288"/>
              <a:gd name="connsiteX143" fmla="*/ 568729 w 663093"/>
              <a:gd name="connsiteY143" fmla="*/ 495762 h 730288"/>
              <a:gd name="connsiteX144" fmla="*/ 570038 w 663093"/>
              <a:gd name="connsiteY144" fmla="*/ 494838 h 730288"/>
              <a:gd name="connsiteX145" fmla="*/ 576349 w 663093"/>
              <a:gd name="connsiteY145" fmla="*/ 486987 h 730288"/>
              <a:gd name="connsiteX146" fmla="*/ 581814 w 663093"/>
              <a:gd name="connsiteY146" fmla="*/ 475519 h 730288"/>
              <a:gd name="connsiteX147" fmla="*/ 607291 w 663093"/>
              <a:gd name="connsiteY147" fmla="*/ 436880 h 730288"/>
              <a:gd name="connsiteX148" fmla="*/ 615450 w 663093"/>
              <a:gd name="connsiteY148" fmla="*/ 416560 h 730288"/>
              <a:gd name="connsiteX149" fmla="*/ 621145 w 663093"/>
              <a:gd name="connsiteY149" fmla="*/ 405092 h 730288"/>
              <a:gd name="connsiteX150" fmla="*/ 625071 w 663093"/>
              <a:gd name="connsiteY150" fmla="*/ 399473 h 730288"/>
              <a:gd name="connsiteX151" fmla="*/ 629997 w 663093"/>
              <a:gd name="connsiteY151" fmla="*/ 385233 h 730288"/>
              <a:gd name="connsiteX152" fmla="*/ 630305 w 663093"/>
              <a:gd name="connsiteY152" fmla="*/ 384694 h 730288"/>
              <a:gd name="connsiteX153" fmla="*/ 633153 w 663093"/>
              <a:gd name="connsiteY153" fmla="*/ 380230 h 730288"/>
              <a:gd name="connsiteX154" fmla="*/ 634076 w 663093"/>
              <a:gd name="connsiteY154" fmla="*/ 379307 h 730288"/>
              <a:gd name="connsiteX155" fmla="*/ 638618 w 663093"/>
              <a:gd name="connsiteY155" fmla="*/ 376459 h 730288"/>
              <a:gd name="connsiteX156" fmla="*/ 649085 w 663093"/>
              <a:gd name="connsiteY156" fmla="*/ 371456 h 730288"/>
              <a:gd name="connsiteX157" fmla="*/ 649085 w 663093"/>
              <a:gd name="connsiteY157" fmla="*/ 370147 h 730288"/>
              <a:gd name="connsiteX158" fmla="*/ 643775 w 663093"/>
              <a:gd name="connsiteY158" fmla="*/ 361988 h 730288"/>
              <a:gd name="connsiteX159" fmla="*/ 637232 w 663093"/>
              <a:gd name="connsiteY159" fmla="*/ 358987 h 730288"/>
              <a:gd name="connsiteX160" fmla="*/ 630459 w 663093"/>
              <a:gd name="connsiteY160" fmla="*/ 354445 h 730288"/>
              <a:gd name="connsiteX161" fmla="*/ 618990 w 663093"/>
              <a:gd name="connsiteY161" fmla="*/ 350597 h 730288"/>
              <a:gd name="connsiteX162" fmla="*/ 617605 w 663093"/>
              <a:gd name="connsiteY162" fmla="*/ 349596 h 730288"/>
              <a:gd name="connsiteX163" fmla="*/ 615912 w 663093"/>
              <a:gd name="connsiteY163" fmla="*/ 347364 h 730288"/>
              <a:gd name="connsiteX164" fmla="*/ 615527 w 663093"/>
              <a:gd name="connsiteY164" fmla="*/ 346748 h 730288"/>
              <a:gd name="connsiteX165" fmla="*/ 614372 w 663093"/>
              <a:gd name="connsiteY165" fmla="*/ 343901 h 730288"/>
              <a:gd name="connsiteX166" fmla="*/ 614218 w 663093"/>
              <a:gd name="connsiteY166" fmla="*/ 343131 h 730288"/>
              <a:gd name="connsiteX167" fmla="*/ 613679 w 663093"/>
              <a:gd name="connsiteY167" fmla="*/ 337512 h 730288"/>
              <a:gd name="connsiteX168" fmla="*/ 614218 w 663093"/>
              <a:gd name="connsiteY168" fmla="*/ 330277 h 730288"/>
              <a:gd name="connsiteX169" fmla="*/ 614526 w 663093"/>
              <a:gd name="connsiteY169" fmla="*/ 329276 h 730288"/>
              <a:gd name="connsiteX170" fmla="*/ 616604 w 663093"/>
              <a:gd name="connsiteY170" fmla="*/ 325120 h 730288"/>
              <a:gd name="connsiteX171" fmla="*/ 617605 w 663093"/>
              <a:gd name="connsiteY171" fmla="*/ 319732 h 730288"/>
              <a:gd name="connsiteX172" fmla="*/ 617066 w 663093"/>
              <a:gd name="connsiteY172" fmla="*/ 313344 h 730288"/>
              <a:gd name="connsiteX173" fmla="*/ 617220 w 663093"/>
              <a:gd name="connsiteY173" fmla="*/ 312189 h 730288"/>
              <a:gd name="connsiteX174" fmla="*/ 618375 w 663093"/>
              <a:gd name="connsiteY174" fmla="*/ 308802 h 730288"/>
              <a:gd name="connsiteX175" fmla="*/ 621838 w 663093"/>
              <a:gd name="connsiteY175" fmla="*/ 300182 h 730288"/>
              <a:gd name="connsiteX176" fmla="*/ 626533 w 663093"/>
              <a:gd name="connsiteY176" fmla="*/ 292408 h 730288"/>
              <a:gd name="connsiteX177" fmla="*/ 632845 w 663093"/>
              <a:gd name="connsiteY177" fmla="*/ 277399 h 730288"/>
              <a:gd name="connsiteX178" fmla="*/ 632306 w 663093"/>
              <a:gd name="connsiteY178" fmla="*/ 272781 h 730288"/>
              <a:gd name="connsiteX179" fmla="*/ 632306 w 663093"/>
              <a:gd name="connsiteY179" fmla="*/ 257310 h 730288"/>
              <a:gd name="connsiteX180" fmla="*/ 632845 w 663093"/>
              <a:gd name="connsiteY180" fmla="*/ 255616 h 730288"/>
              <a:gd name="connsiteX181" fmla="*/ 625687 w 663093"/>
              <a:gd name="connsiteY181" fmla="*/ 240376 h 730288"/>
              <a:gd name="connsiteX182" fmla="*/ 610370 w 663093"/>
              <a:gd name="connsiteY182" fmla="*/ 234219 h 730288"/>
              <a:gd name="connsiteX183" fmla="*/ 604135 w 663093"/>
              <a:gd name="connsiteY183" fmla="*/ 234219 h 730288"/>
              <a:gd name="connsiteX184" fmla="*/ 603058 w 663093"/>
              <a:gd name="connsiteY184" fmla="*/ 233988 h 730288"/>
              <a:gd name="connsiteX185" fmla="*/ 596284 w 663093"/>
              <a:gd name="connsiteY185" fmla="*/ 231140 h 730288"/>
              <a:gd name="connsiteX186" fmla="*/ 594668 w 663093"/>
              <a:gd name="connsiteY186" fmla="*/ 227753 h 730288"/>
              <a:gd name="connsiteX187" fmla="*/ 596900 w 663093"/>
              <a:gd name="connsiteY187" fmla="*/ 219902 h 730288"/>
              <a:gd name="connsiteX188" fmla="*/ 597439 w 663093"/>
              <a:gd name="connsiteY188" fmla="*/ 218902 h 730288"/>
              <a:gd name="connsiteX189" fmla="*/ 599671 w 663093"/>
              <a:gd name="connsiteY189" fmla="*/ 216054 h 730288"/>
              <a:gd name="connsiteX190" fmla="*/ 600210 w 663093"/>
              <a:gd name="connsiteY190" fmla="*/ 215515 h 730288"/>
              <a:gd name="connsiteX191" fmla="*/ 602288 w 663093"/>
              <a:gd name="connsiteY191" fmla="*/ 213976 h 730288"/>
              <a:gd name="connsiteX192" fmla="*/ 600364 w 663093"/>
              <a:gd name="connsiteY192" fmla="*/ 209281 h 730288"/>
              <a:gd name="connsiteX193" fmla="*/ 600133 w 663093"/>
              <a:gd name="connsiteY193" fmla="*/ 208280 h 730288"/>
              <a:gd name="connsiteX194" fmla="*/ 599594 w 663093"/>
              <a:gd name="connsiteY194" fmla="*/ 179570 h 730288"/>
              <a:gd name="connsiteX195" fmla="*/ 599748 w 663093"/>
              <a:gd name="connsiteY195" fmla="*/ 178724 h 730288"/>
              <a:gd name="connsiteX196" fmla="*/ 602442 w 663093"/>
              <a:gd name="connsiteY196" fmla="*/ 169564 h 730288"/>
              <a:gd name="connsiteX197" fmla="*/ 602442 w 663093"/>
              <a:gd name="connsiteY197" fmla="*/ 166562 h 730288"/>
              <a:gd name="connsiteX198" fmla="*/ 602904 w 663093"/>
              <a:gd name="connsiteY198" fmla="*/ 165023 h 730288"/>
              <a:gd name="connsiteX199" fmla="*/ 605675 w 663093"/>
              <a:gd name="connsiteY199" fmla="*/ 160790 h 730288"/>
              <a:gd name="connsiteX200" fmla="*/ 605213 w 663093"/>
              <a:gd name="connsiteY200" fmla="*/ 156787 h 730288"/>
              <a:gd name="connsiteX201" fmla="*/ 605751 w 663093"/>
              <a:gd name="connsiteY201" fmla="*/ 154863 h 730288"/>
              <a:gd name="connsiteX202" fmla="*/ 619837 w 663093"/>
              <a:gd name="connsiteY202" fmla="*/ 135159 h 730288"/>
              <a:gd name="connsiteX203" fmla="*/ 622531 w 663093"/>
              <a:gd name="connsiteY203" fmla="*/ 134004 h 730288"/>
              <a:gd name="connsiteX204" fmla="*/ 647623 w 663093"/>
              <a:gd name="connsiteY204" fmla="*/ 137853 h 730288"/>
              <a:gd name="connsiteX205" fmla="*/ 650856 w 663093"/>
              <a:gd name="connsiteY205" fmla="*/ 136467 h 730288"/>
              <a:gd name="connsiteX206" fmla="*/ 651933 w 663093"/>
              <a:gd name="connsiteY206" fmla="*/ 136236 h 730288"/>
              <a:gd name="connsiteX207" fmla="*/ 661862 w 663093"/>
              <a:gd name="connsiteY207" fmla="*/ 136236 h 730288"/>
              <a:gd name="connsiteX208" fmla="*/ 663094 w 663093"/>
              <a:gd name="connsiteY208" fmla="*/ 134774 h 730288"/>
              <a:gd name="connsiteX209" fmla="*/ 662632 w 663093"/>
              <a:gd name="connsiteY209" fmla="*/ 129771 h 730288"/>
              <a:gd name="connsiteX210" fmla="*/ 661324 w 663093"/>
              <a:gd name="connsiteY210" fmla="*/ 121304 h 730288"/>
              <a:gd name="connsiteX211" fmla="*/ 637463 w 663093"/>
              <a:gd name="connsiteY211" fmla="*/ 117687 h 730288"/>
              <a:gd name="connsiteX212" fmla="*/ 622454 w 663093"/>
              <a:gd name="connsiteY212" fmla="*/ 113069 h 730288"/>
              <a:gd name="connsiteX213" fmla="*/ 619452 w 663093"/>
              <a:gd name="connsiteY213" fmla="*/ 112684 h 730288"/>
              <a:gd name="connsiteX214" fmla="*/ 611447 w 663093"/>
              <a:gd name="connsiteY214" fmla="*/ 114300 h 730288"/>
              <a:gd name="connsiteX215" fmla="*/ 608676 w 663093"/>
              <a:gd name="connsiteY215" fmla="*/ 113299 h 730288"/>
              <a:gd name="connsiteX216" fmla="*/ 608291 w 663093"/>
              <a:gd name="connsiteY216" fmla="*/ 110452 h 730288"/>
              <a:gd name="connsiteX217" fmla="*/ 611447 w 663093"/>
              <a:gd name="connsiteY217" fmla="*/ 103139 h 730288"/>
              <a:gd name="connsiteX218" fmla="*/ 611447 w 663093"/>
              <a:gd name="connsiteY218" fmla="*/ 100676 h 730288"/>
              <a:gd name="connsiteX219" fmla="*/ 610755 w 663093"/>
              <a:gd name="connsiteY219" fmla="*/ 97751 h 730288"/>
              <a:gd name="connsiteX220" fmla="*/ 609446 w 663093"/>
              <a:gd name="connsiteY220" fmla="*/ 97059 h 730288"/>
              <a:gd name="connsiteX221" fmla="*/ 606059 w 663093"/>
              <a:gd name="connsiteY221" fmla="*/ 97828 h 730288"/>
              <a:gd name="connsiteX222" fmla="*/ 600979 w 663093"/>
              <a:gd name="connsiteY222" fmla="*/ 102370 h 730288"/>
              <a:gd name="connsiteX223" fmla="*/ 599132 w 663093"/>
              <a:gd name="connsiteY223" fmla="*/ 103062 h 730288"/>
              <a:gd name="connsiteX224" fmla="*/ 595745 w 663093"/>
              <a:gd name="connsiteY224" fmla="*/ 103062 h 730288"/>
              <a:gd name="connsiteX225" fmla="*/ 595745 w 663093"/>
              <a:gd name="connsiteY225" fmla="*/ 103062 h 730288"/>
              <a:gd name="connsiteX226" fmla="*/ 589819 w 663093"/>
              <a:gd name="connsiteY226" fmla="*/ 102447 h 730288"/>
              <a:gd name="connsiteX227" fmla="*/ 588433 w 663093"/>
              <a:gd name="connsiteY227" fmla="*/ 101908 h 730288"/>
              <a:gd name="connsiteX228" fmla="*/ 584508 w 663093"/>
              <a:gd name="connsiteY228" fmla="*/ 99060 h 730288"/>
              <a:gd name="connsiteX229" fmla="*/ 583815 w 663093"/>
              <a:gd name="connsiteY229" fmla="*/ 98367 h 730288"/>
              <a:gd name="connsiteX230" fmla="*/ 581583 w 663093"/>
              <a:gd name="connsiteY230" fmla="*/ 94981 h 730288"/>
              <a:gd name="connsiteX231" fmla="*/ 581121 w 663093"/>
              <a:gd name="connsiteY231" fmla="*/ 93133 h 730288"/>
              <a:gd name="connsiteX232" fmla="*/ 581583 w 663093"/>
              <a:gd name="connsiteY232" fmla="*/ 88438 h 730288"/>
              <a:gd name="connsiteX233" fmla="*/ 575887 w 663093"/>
              <a:gd name="connsiteY233" fmla="*/ 78509 h 730288"/>
              <a:gd name="connsiteX234" fmla="*/ 576657 w 663093"/>
              <a:gd name="connsiteY234" fmla="*/ 74815 h 730288"/>
              <a:gd name="connsiteX235" fmla="*/ 579967 w 663093"/>
              <a:gd name="connsiteY235" fmla="*/ 72429 h 730288"/>
              <a:gd name="connsiteX236" fmla="*/ 581737 w 663093"/>
              <a:gd name="connsiteY236" fmla="*/ 68426 h 730288"/>
              <a:gd name="connsiteX237" fmla="*/ 582584 w 663093"/>
              <a:gd name="connsiteY237" fmla="*/ 61883 h 730288"/>
              <a:gd name="connsiteX238" fmla="*/ 580198 w 663093"/>
              <a:gd name="connsiteY238" fmla="*/ 63192 h 730288"/>
              <a:gd name="connsiteX239" fmla="*/ 578812 w 663093"/>
              <a:gd name="connsiteY239" fmla="*/ 63577 h 730288"/>
              <a:gd name="connsiteX240" fmla="*/ 569268 w 663093"/>
              <a:gd name="connsiteY240" fmla="*/ 63577 h 730288"/>
              <a:gd name="connsiteX241" fmla="*/ 568344 w 663093"/>
              <a:gd name="connsiteY241" fmla="*/ 63423 h 730288"/>
              <a:gd name="connsiteX242" fmla="*/ 564958 w 663093"/>
              <a:gd name="connsiteY242" fmla="*/ 62268 h 730288"/>
              <a:gd name="connsiteX243" fmla="*/ 564419 w 663093"/>
              <a:gd name="connsiteY243" fmla="*/ 62038 h 730288"/>
              <a:gd name="connsiteX244" fmla="*/ 561571 w 663093"/>
              <a:gd name="connsiteY244" fmla="*/ 60344 h 730288"/>
              <a:gd name="connsiteX245" fmla="*/ 560570 w 663093"/>
              <a:gd name="connsiteY245" fmla="*/ 59344 h 730288"/>
              <a:gd name="connsiteX246" fmla="*/ 558338 w 663093"/>
              <a:gd name="connsiteY246" fmla="*/ 55418 h 730288"/>
              <a:gd name="connsiteX247" fmla="*/ 557953 w 663093"/>
              <a:gd name="connsiteY247" fmla="*/ 54033 h 730288"/>
              <a:gd name="connsiteX248" fmla="*/ 557953 w 663093"/>
              <a:gd name="connsiteY248" fmla="*/ 44642 h 730288"/>
              <a:gd name="connsiteX249" fmla="*/ 545407 w 663093"/>
              <a:gd name="connsiteY249" fmla="*/ 33636 h 730288"/>
              <a:gd name="connsiteX250" fmla="*/ 544868 w 663093"/>
              <a:gd name="connsiteY250" fmla="*/ 33020 h 730288"/>
              <a:gd name="connsiteX251" fmla="*/ 540404 w 663093"/>
              <a:gd name="connsiteY251" fmla="*/ 25708 h 730288"/>
              <a:gd name="connsiteX252" fmla="*/ 527012 w 663093"/>
              <a:gd name="connsiteY252" fmla="*/ 0 h 730288"/>
              <a:gd name="connsiteX253" fmla="*/ 517775 w 663093"/>
              <a:gd name="connsiteY253" fmla="*/ 8774 h 730288"/>
              <a:gd name="connsiteX254" fmla="*/ 513542 w 663093"/>
              <a:gd name="connsiteY254" fmla="*/ 11853 h 730288"/>
              <a:gd name="connsiteX255" fmla="*/ 507692 w 663093"/>
              <a:gd name="connsiteY255" fmla="*/ 17780 h 730288"/>
              <a:gd name="connsiteX256" fmla="*/ 504844 w 663093"/>
              <a:gd name="connsiteY256" fmla="*/ 22090 h 730288"/>
              <a:gd name="connsiteX257" fmla="*/ 494299 w 663093"/>
              <a:gd name="connsiteY257" fmla="*/ 52108 h 730288"/>
              <a:gd name="connsiteX258" fmla="*/ 493761 w 663093"/>
              <a:gd name="connsiteY258" fmla="*/ 52955 h 730288"/>
              <a:gd name="connsiteX259" fmla="*/ 478598 w 663093"/>
              <a:gd name="connsiteY259" fmla="*/ 70966 h 730288"/>
              <a:gd name="connsiteX260" fmla="*/ 447348 w 663093"/>
              <a:gd name="connsiteY260" fmla="*/ 97751 h 730288"/>
              <a:gd name="connsiteX261" fmla="*/ 444885 w 663093"/>
              <a:gd name="connsiteY261" fmla="*/ 100753 h 730288"/>
              <a:gd name="connsiteX262" fmla="*/ 442345 w 663093"/>
              <a:gd name="connsiteY262" fmla="*/ 105372 h 730288"/>
              <a:gd name="connsiteX263" fmla="*/ 440421 w 663093"/>
              <a:gd name="connsiteY263" fmla="*/ 109682 h 730288"/>
              <a:gd name="connsiteX264" fmla="*/ 440421 w 663093"/>
              <a:gd name="connsiteY264" fmla="*/ 112838 h 730288"/>
              <a:gd name="connsiteX265" fmla="*/ 442268 w 663093"/>
              <a:gd name="connsiteY265" fmla="*/ 116147 h 730288"/>
              <a:gd name="connsiteX266" fmla="*/ 442576 w 663093"/>
              <a:gd name="connsiteY266" fmla="*/ 116994 h 730288"/>
              <a:gd name="connsiteX267" fmla="*/ 443730 w 663093"/>
              <a:gd name="connsiteY267" fmla="*/ 122613 h 730288"/>
              <a:gd name="connsiteX268" fmla="*/ 443345 w 663093"/>
              <a:gd name="connsiteY268" fmla="*/ 124691 h 730288"/>
              <a:gd name="connsiteX269" fmla="*/ 438265 w 663093"/>
              <a:gd name="connsiteY269" fmla="*/ 132542 h 730288"/>
              <a:gd name="connsiteX270" fmla="*/ 426720 w 663093"/>
              <a:gd name="connsiteY270" fmla="*/ 144780 h 730288"/>
              <a:gd name="connsiteX271" fmla="*/ 416175 w 663093"/>
              <a:gd name="connsiteY271" fmla="*/ 152400 h 730288"/>
              <a:gd name="connsiteX272" fmla="*/ 396548 w 663093"/>
              <a:gd name="connsiteY272" fmla="*/ 169872 h 730288"/>
              <a:gd name="connsiteX273" fmla="*/ 393546 w 663093"/>
              <a:gd name="connsiteY273" fmla="*/ 175337 h 730288"/>
              <a:gd name="connsiteX274" fmla="*/ 388081 w 663093"/>
              <a:gd name="connsiteY274" fmla="*/ 194348 h 730288"/>
              <a:gd name="connsiteX275" fmla="*/ 388081 w 663093"/>
              <a:gd name="connsiteY275" fmla="*/ 197812 h 730288"/>
              <a:gd name="connsiteX276" fmla="*/ 390621 w 663093"/>
              <a:gd name="connsiteY276" fmla="*/ 203431 h 730288"/>
              <a:gd name="connsiteX277" fmla="*/ 390852 w 663093"/>
              <a:gd name="connsiteY277" fmla="*/ 204354 h 730288"/>
              <a:gd name="connsiteX278" fmla="*/ 391391 w 663093"/>
              <a:gd name="connsiteY278" fmla="*/ 211667 h 730288"/>
              <a:gd name="connsiteX279" fmla="*/ 391391 w 663093"/>
              <a:gd name="connsiteY279" fmla="*/ 211667 h 730288"/>
              <a:gd name="connsiteX280" fmla="*/ 391391 w 663093"/>
              <a:gd name="connsiteY280" fmla="*/ 211667 h 730288"/>
              <a:gd name="connsiteX281" fmla="*/ 391314 w 663093"/>
              <a:gd name="connsiteY281" fmla="*/ 212667 h 730288"/>
              <a:gd name="connsiteX282" fmla="*/ 386234 w 663093"/>
              <a:gd name="connsiteY282" fmla="*/ 230062 h 730288"/>
              <a:gd name="connsiteX283" fmla="*/ 385156 w 663093"/>
              <a:gd name="connsiteY283" fmla="*/ 231602 h 730288"/>
              <a:gd name="connsiteX284" fmla="*/ 377305 w 663093"/>
              <a:gd name="connsiteY284" fmla="*/ 237220 h 730288"/>
              <a:gd name="connsiteX285" fmla="*/ 376536 w 663093"/>
              <a:gd name="connsiteY285" fmla="*/ 237605 h 730288"/>
              <a:gd name="connsiteX286" fmla="*/ 365837 w 663093"/>
              <a:gd name="connsiteY286" fmla="*/ 240992 h 730288"/>
              <a:gd name="connsiteX287" fmla="*/ 358910 w 663093"/>
              <a:gd name="connsiteY287" fmla="*/ 242762 h 730288"/>
              <a:gd name="connsiteX288" fmla="*/ 358217 w 663093"/>
              <a:gd name="connsiteY288" fmla="*/ 242839 h 730288"/>
              <a:gd name="connsiteX289" fmla="*/ 355369 w 663093"/>
              <a:gd name="connsiteY289" fmla="*/ 242839 h 730288"/>
              <a:gd name="connsiteX290" fmla="*/ 354676 w 663093"/>
              <a:gd name="connsiteY290" fmla="*/ 242762 h 730288"/>
              <a:gd name="connsiteX291" fmla="*/ 351982 w 663093"/>
              <a:gd name="connsiteY291" fmla="*/ 242070 h 730288"/>
              <a:gd name="connsiteX292" fmla="*/ 358371 w 663093"/>
              <a:gd name="connsiteY292" fmla="*/ 253230 h 730288"/>
              <a:gd name="connsiteX293" fmla="*/ 361450 w 663093"/>
              <a:gd name="connsiteY293" fmla="*/ 257848 h 730288"/>
              <a:gd name="connsiteX294" fmla="*/ 370147 w 663093"/>
              <a:gd name="connsiteY294" fmla="*/ 265468 h 730288"/>
              <a:gd name="connsiteX295" fmla="*/ 371071 w 663093"/>
              <a:gd name="connsiteY295" fmla="*/ 267008 h 730288"/>
              <a:gd name="connsiteX296" fmla="*/ 371610 w 663093"/>
              <a:gd name="connsiteY296" fmla="*/ 269856 h 730288"/>
              <a:gd name="connsiteX297" fmla="*/ 371610 w 663093"/>
              <a:gd name="connsiteY297" fmla="*/ 270856 h 730288"/>
              <a:gd name="connsiteX298" fmla="*/ 368839 w 663093"/>
              <a:gd name="connsiteY298" fmla="*/ 288944 h 730288"/>
              <a:gd name="connsiteX299" fmla="*/ 370224 w 663093"/>
              <a:gd name="connsiteY299" fmla="*/ 296718 h 730288"/>
              <a:gd name="connsiteX300" fmla="*/ 384772 w 663093"/>
              <a:gd name="connsiteY300" fmla="*/ 304492 h 730288"/>
              <a:gd name="connsiteX301" fmla="*/ 385464 w 663093"/>
              <a:gd name="connsiteY301" fmla="*/ 304954 h 730288"/>
              <a:gd name="connsiteX302" fmla="*/ 391083 w 663093"/>
              <a:gd name="connsiteY302" fmla="*/ 310573 h 730288"/>
              <a:gd name="connsiteX303" fmla="*/ 391776 w 663093"/>
              <a:gd name="connsiteY303" fmla="*/ 313421 h 730288"/>
              <a:gd name="connsiteX304" fmla="*/ 389544 w 663093"/>
              <a:gd name="connsiteY304" fmla="*/ 320733 h 730288"/>
              <a:gd name="connsiteX305" fmla="*/ 388774 w 663093"/>
              <a:gd name="connsiteY305" fmla="*/ 321964 h 730288"/>
              <a:gd name="connsiteX306" fmla="*/ 378614 w 663093"/>
              <a:gd name="connsiteY306" fmla="*/ 331508 h 730288"/>
              <a:gd name="connsiteX307" fmla="*/ 377536 w 663093"/>
              <a:gd name="connsiteY307" fmla="*/ 332124 h 730288"/>
              <a:gd name="connsiteX308" fmla="*/ 368531 w 663093"/>
              <a:gd name="connsiteY308" fmla="*/ 334972 h 730288"/>
              <a:gd name="connsiteX309" fmla="*/ 360372 w 663093"/>
              <a:gd name="connsiteY309" fmla="*/ 339051 h 730288"/>
              <a:gd name="connsiteX310" fmla="*/ 351136 w 663093"/>
              <a:gd name="connsiteY310" fmla="*/ 348827 h 730288"/>
              <a:gd name="connsiteX311" fmla="*/ 343131 w 663093"/>
              <a:gd name="connsiteY311" fmla="*/ 360064 h 730288"/>
              <a:gd name="connsiteX312" fmla="*/ 341745 w 663093"/>
              <a:gd name="connsiteY312" fmla="*/ 363374 h 730288"/>
              <a:gd name="connsiteX313" fmla="*/ 341207 w 663093"/>
              <a:gd name="connsiteY313" fmla="*/ 367992 h 730288"/>
              <a:gd name="connsiteX314" fmla="*/ 339821 w 663093"/>
              <a:gd name="connsiteY314" fmla="*/ 370070 h 730288"/>
              <a:gd name="connsiteX315" fmla="*/ 336973 w 663093"/>
              <a:gd name="connsiteY315" fmla="*/ 371764 h 730288"/>
              <a:gd name="connsiteX316" fmla="*/ 335511 w 663093"/>
              <a:gd name="connsiteY316" fmla="*/ 372149 h 730288"/>
              <a:gd name="connsiteX317" fmla="*/ 331047 w 663093"/>
              <a:gd name="connsiteY317" fmla="*/ 372149 h 730288"/>
              <a:gd name="connsiteX318" fmla="*/ 331047 w 663093"/>
              <a:gd name="connsiteY318" fmla="*/ 372149 h 730288"/>
              <a:gd name="connsiteX319" fmla="*/ 330277 w 663093"/>
              <a:gd name="connsiteY319" fmla="*/ 372072 h 730288"/>
              <a:gd name="connsiteX320" fmla="*/ 312266 w 663093"/>
              <a:gd name="connsiteY320" fmla="*/ 367145 h 730288"/>
              <a:gd name="connsiteX321" fmla="*/ 308725 w 663093"/>
              <a:gd name="connsiteY321" fmla="*/ 367607 h 730288"/>
              <a:gd name="connsiteX322" fmla="*/ 305647 w 663093"/>
              <a:gd name="connsiteY322" fmla="*/ 368916 h 730288"/>
              <a:gd name="connsiteX323" fmla="*/ 300413 w 663093"/>
              <a:gd name="connsiteY323" fmla="*/ 374150 h 730288"/>
              <a:gd name="connsiteX324" fmla="*/ 293332 w 663093"/>
              <a:gd name="connsiteY324" fmla="*/ 379461 h 730288"/>
              <a:gd name="connsiteX325" fmla="*/ 281247 w 663093"/>
              <a:gd name="connsiteY325" fmla="*/ 391083 h 730288"/>
              <a:gd name="connsiteX326" fmla="*/ 280170 w 663093"/>
              <a:gd name="connsiteY326" fmla="*/ 391699 h 730288"/>
              <a:gd name="connsiteX327" fmla="*/ 275090 w 663093"/>
              <a:gd name="connsiteY327" fmla="*/ 393392 h 730288"/>
              <a:gd name="connsiteX328" fmla="*/ 274166 w 663093"/>
              <a:gd name="connsiteY328" fmla="*/ 393546 h 730288"/>
              <a:gd name="connsiteX329" fmla="*/ 273935 w 663093"/>
              <a:gd name="connsiteY329" fmla="*/ 393546 h 730288"/>
              <a:gd name="connsiteX330" fmla="*/ 267162 w 663093"/>
              <a:gd name="connsiteY330" fmla="*/ 393007 h 730288"/>
              <a:gd name="connsiteX331" fmla="*/ 266315 w 663093"/>
              <a:gd name="connsiteY331" fmla="*/ 392776 h 730288"/>
              <a:gd name="connsiteX332" fmla="*/ 254539 w 663093"/>
              <a:gd name="connsiteY332" fmla="*/ 387696 h 730288"/>
              <a:gd name="connsiteX333" fmla="*/ 249690 w 663093"/>
              <a:gd name="connsiteY333" fmla="*/ 386080 h 730288"/>
              <a:gd name="connsiteX334" fmla="*/ 245225 w 663093"/>
              <a:gd name="connsiteY334" fmla="*/ 383617 h 730288"/>
              <a:gd name="connsiteX335" fmla="*/ 244148 w 663093"/>
              <a:gd name="connsiteY335" fmla="*/ 382539 h 730288"/>
              <a:gd name="connsiteX336" fmla="*/ 242531 w 663093"/>
              <a:gd name="connsiteY336" fmla="*/ 379691 h 730288"/>
              <a:gd name="connsiteX337" fmla="*/ 239145 w 663093"/>
              <a:gd name="connsiteY337" fmla="*/ 378922 h 730288"/>
              <a:gd name="connsiteX338" fmla="*/ 227753 w 663093"/>
              <a:gd name="connsiteY338" fmla="*/ 379999 h 730288"/>
              <a:gd name="connsiteX339" fmla="*/ 226291 w 663093"/>
              <a:gd name="connsiteY339" fmla="*/ 379768 h 730288"/>
              <a:gd name="connsiteX340" fmla="*/ 216747 w 663093"/>
              <a:gd name="connsiteY340" fmla="*/ 375304 h 730288"/>
              <a:gd name="connsiteX341" fmla="*/ 215592 w 663093"/>
              <a:gd name="connsiteY341" fmla="*/ 374304 h 730288"/>
              <a:gd name="connsiteX342" fmla="*/ 199967 w 663093"/>
              <a:gd name="connsiteY342" fmla="*/ 350366 h 730288"/>
              <a:gd name="connsiteX343" fmla="*/ 196042 w 663093"/>
              <a:gd name="connsiteY343" fmla="*/ 346440 h 730288"/>
              <a:gd name="connsiteX344" fmla="*/ 193117 w 663093"/>
              <a:gd name="connsiteY344" fmla="*/ 345209 h 730288"/>
              <a:gd name="connsiteX345" fmla="*/ 189730 w 663093"/>
              <a:gd name="connsiteY345" fmla="*/ 345209 h 730288"/>
              <a:gd name="connsiteX346" fmla="*/ 184342 w 663093"/>
              <a:gd name="connsiteY346" fmla="*/ 344670 h 730288"/>
              <a:gd name="connsiteX347" fmla="*/ 182726 w 663093"/>
              <a:gd name="connsiteY347" fmla="*/ 344670 h 730288"/>
              <a:gd name="connsiteX348" fmla="*/ 182110 w 663093"/>
              <a:gd name="connsiteY348" fmla="*/ 345055 h 730288"/>
              <a:gd name="connsiteX349" fmla="*/ 179031 w 663093"/>
              <a:gd name="connsiteY349" fmla="*/ 349134 h 730288"/>
              <a:gd name="connsiteX350" fmla="*/ 178262 w 663093"/>
              <a:gd name="connsiteY350" fmla="*/ 349827 h 730288"/>
              <a:gd name="connsiteX351" fmla="*/ 175414 w 663093"/>
              <a:gd name="connsiteY351" fmla="*/ 351520 h 730288"/>
              <a:gd name="connsiteX352" fmla="*/ 174875 w 663093"/>
              <a:gd name="connsiteY352" fmla="*/ 351751 h 730288"/>
              <a:gd name="connsiteX353" fmla="*/ 171488 w 663093"/>
              <a:gd name="connsiteY353" fmla="*/ 352906 h 730288"/>
              <a:gd name="connsiteX354" fmla="*/ 170565 w 663093"/>
              <a:gd name="connsiteY354" fmla="*/ 353060 h 730288"/>
              <a:gd name="connsiteX355" fmla="*/ 166639 w 663093"/>
              <a:gd name="connsiteY355" fmla="*/ 353060 h 730288"/>
              <a:gd name="connsiteX356" fmla="*/ 158404 w 663093"/>
              <a:gd name="connsiteY356" fmla="*/ 351905 h 730288"/>
              <a:gd name="connsiteX357" fmla="*/ 152631 w 663093"/>
              <a:gd name="connsiteY357" fmla="*/ 351905 h 730288"/>
              <a:gd name="connsiteX358" fmla="*/ 151092 w 663093"/>
              <a:gd name="connsiteY358" fmla="*/ 351444 h 730288"/>
              <a:gd name="connsiteX359" fmla="*/ 149398 w 663093"/>
              <a:gd name="connsiteY359" fmla="*/ 350289 h 730288"/>
              <a:gd name="connsiteX360" fmla="*/ 148782 w 663093"/>
              <a:gd name="connsiteY360" fmla="*/ 349673 h 730288"/>
              <a:gd name="connsiteX361" fmla="*/ 144318 w 663093"/>
              <a:gd name="connsiteY361" fmla="*/ 344054 h 730288"/>
              <a:gd name="connsiteX362" fmla="*/ 128770 w 663093"/>
              <a:gd name="connsiteY362" fmla="*/ 327968 h 730288"/>
              <a:gd name="connsiteX363" fmla="*/ 125076 w 663093"/>
              <a:gd name="connsiteY363" fmla="*/ 327044 h 730288"/>
              <a:gd name="connsiteX364" fmla="*/ 124152 w 663093"/>
              <a:gd name="connsiteY364" fmla="*/ 326659 h 730288"/>
              <a:gd name="connsiteX365" fmla="*/ 117379 w 663093"/>
              <a:gd name="connsiteY365" fmla="*/ 321964 h 730288"/>
              <a:gd name="connsiteX366" fmla="*/ 114608 w 663093"/>
              <a:gd name="connsiteY366" fmla="*/ 321502 h 730288"/>
              <a:gd name="connsiteX367" fmla="*/ 111606 w 663093"/>
              <a:gd name="connsiteY367" fmla="*/ 321502 h 730288"/>
              <a:gd name="connsiteX368" fmla="*/ 103909 w 663093"/>
              <a:gd name="connsiteY368" fmla="*/ 324042 h 730288"/>
              <a:gd name="connsiteX369" fmla="*/ 97982 w 663093"/>
              <a:gd name="connsiteY369" fmla="*/ 327814 h 730288"/>
              <a:gd name="connsiteX370" fmla="*/ 95904 w 663093"/>
              <a:gd name="connsiteY370" fmla="*/ 328199 h 730288"/>
              <a:gd name="connsiteX371" fmla="*/ 93056 w 663093"/>
              <a:gd name="connsiteY371" fmla="*/ 327660 h 730288"/>
              <a:gd name="connsiteX372" fmla="*/ 92056 w 663093"/>
              <a:gd name="connsiteY372" fmla="*/ 327275 h 730288"/>
              <a:gd name="connsiteX373" fmla="*/ 88669 w 663093"/>
              <a:gd name="connsiteY373" fmla="*/ 325043 h 730288"/>
              <a:gd name="connsiteX374" fmla="*/ 88053 w 663093"/>
              <a:gd name="connsiteY374" fmla="*/ 324504 h 730288"/>
              <a:gd name="connsiteX375" fmla="*/ 82973 w 663093"/>
              <a:gd name="connsiteY375" fmla="*/ 318347 h 730288"/>
              <a:gd name="connsiteX376" fmla="*/ 82435 w 663093"/>
              <a:gd name="connsiteY376" fmla="*/ 317346 h 730288"/>
              <a:gd name="connsiteX377" fmla="*/ 81280 w 663093"/>
              <a:gd name="connsiteY377" fmla="*/ 313421 h 730288"/>
              <a:gd name="connsiteX378" fmla="*/ 81203 w 663093"/>
              <a:gd name="connsiteY378" fmla="*/ 312651 h 730288"/>
              <a:gd name="connsiteX379" fmla="*/ 81203 w 663093"/>
              <a:gd name="connsiteY379" fmla="*/ 303722 h 730288"/>
              <a:gd name="connsiteX380" fmla="*/ 80587 w 663093"/>
              <a:gd name="connsiteY380" fmla="*/ 302337 h 730288"/>
              <a:gd name="connsiteX381" fmla="*/ 79510 w 663093"/>
              <a:gd name="connsiteY381" fmla="*/ 303722 h 730288"/>
              <a:gd name="connsiteX382" fmla="*/ 72352 w 663093"/>
              <a:gd name="connsiteY382" fmla="*/ 310111 h 730288"/>
              <a:gd name="connsiteX383" fmla="*/ 72813 w 663093"/>
              <a:gd name="connsiteY383" fmla="*/ 315268 h 730288"/>
              <a:gd name="connsiteX384" fmla="*/ 72275 w 663093"/>
              <a:gd name="connsiteY384" fmla="*/ 317115 h 730288"/>
              <a:gd name="connsiteX385" fmla="*/ 69427 w 663093"/>
              <a:gd name="connsiteY385" fmla="*/ 321041 h 730288"/>
              <a:gd name="connsiteX386" fmla="*/ 68272 w 663093"/>
              <a:gd name="connsiteY386" fmla="*/ 321964 h 730288"/>
              <a:gd name="connsiteX387" fmla="*/ 63192 w 663093"/>
              <a:gd name="connsiteY387" fmla="*/ 324196 h 730288"/>
              <a:gd name="connsiteX388" fmla="*/ 61037 w 663093"/>
              <a:gd name="connsiteY388" fmla="*/ 324273 h 730288"/>
              <a:gd name="connsiteX389" fmla="*/ 56573 w 663093"/>
              <a:gd name="connsiteY389" fmla="*/ 322580 h 730288"/>
              <a:gd name="connsiteX390" fmla="*/ 55572 w 663093"/>
              <a:gd name="connsiteY390" fmla="*/ 321964 h 730288"/>
              <a:gd name="connsiteX391" fmla="*/ 51570 w 663093"/>
              <a:gd name="connsiteY391" fmla="*/ 317962 h 730288"/>
              <a:gd name="connsiteX392" fmla="*/ 49415 w 663093"/>
              <a:gd name="connsiteY392" fmla="*/ 317269 h 730288"/>
              <a:gd name="connsiteX393" fmla="*/ 45797 w 663093"/>
              <a:gd name="connsiteY393" fmla="*/ 317654 h 730288"/>
              <a:gd name="connsiteX394" fmla="*/ 30095 w 663093"/>
              <a:gd name="connsiteY394" fmla="*/ 330585 h 730288"/>
              <a:gd name="connsiteX395" fmla="*/ 28710 w 663093"/>
              <a:gd name="connsiteY395" fmla="*/ 331201 h 730288"/>
              <a:gd name="connsiteX396" fmla="*/ 15394 w 663093"/>
              <a:gd name="connsiteY396" fmla="*/ 333125 h 730288"/>
              <a:gd name="connsiteX397" fmla="*/ 15394 w 663093"/>
              <a:gd name="connsiteY397" fmla="*/ 341361 h 730288"/>
              <a:gd name="connsiteX398" fmla="*/ 17087 w 663093"/>
              <a:gd name="connsiteY398" fmla="*/ 352752 h 730288"/>
              <a:gd name="connsiteX399" fmla="*/ 19704 w 663093"/>
              <a:gd name="connsiteY399" fmla="*/ 362142 h 730288"/>
              <a:gd name="connsiteX400" fmla="*/ 21167 w 663093"/>
              <a:gd name="connsiteY400" fmla="*/ 364605 h 730288"/>
              <a:gd name="connsiteX401" fmla="*/ 25015 w 663093"/>
              <a:gd name="connsiteY401" fmla="*/ 370070 h 730288"/>
              <a:gd name="connsiteX402" fmla="*/ 25246 w 663093"/>
              <a:gd name="connsiteY402" fmla="*/ 372918 h 730288"/>
              <a:gd name="connsiteX403" fmla="*/ 22937 w 663093"/>
              <a:gd name="connsiteY403" fmla="*/ 374535 h 730288"/>
              <a:gd name="connsiteX404" fmla="*/ 16856 w 663093"/>
              <a:gd name="connsiteY404" fmla="*/ 374996 h 730288"/>
              <a:gd name="connsiteX405" fmla="*/ 15625 w 663093"/>
              <a:gd name="connsiteY405" fmla="*/ 378075 h 730288"/>
              <a:gd name="connsiteX406" fmla="*/ 16933 w 663093"/>
              <a:gd name="connsiteY406" fmla="*/ 382770 h 730288"/>
              <a:gd name="connsiteX407" fmla="*/ 18627 w 663093"/>
              <a:gd name="connsiteY407" fmla="*/ 384849 h 730288"/>
              <a:gd name="connsiteX408" fmla="*/ 38100 w 663093"/>
              <a:gd name="connsiteY408" fmla="*/ 400396 h 730288"/>
              <a:gd name="connsiteX409" fmla="*/ 38947 w 663093"/>
              <a:gd name="connsiteY409" fmla="*/ 403706 h 730288"/>
              <a:gd name="connsiteX410" fmla="*/ 37176 w 663093"/>
              <a:gd name="connsiteY410" fmla="*/ 407785 h 730288"/>
              <a:gd name="connsiteX411" fmla="*/ 38254 w 663093"/>
              <a:gd name="connsiteY411" fmla="*/ 410941 h 730288"/>
              <a:gd name="connsiteX412" fmla="*/ 41179 w 663093"/>
              <a:gd name="connsiteY412" fmla="*/ 413173 h 730288"/>
              <a:gd name="connsiteX413" fmla="*/ 44565 w 663093"/>
              <a:gd name="connsiteY413" fmla="*/ 412865 h 730288"/>
              <a:gd name="connsiteX414" fmla="*/ 44950 w 663093"/>
              <a:gd name="connsiteY414" fmla="*/ 411942 h 730288"/>
              <a:gd name="connsiteX415" fmla="*/ 46567 w 663093"/>
              <a:gd name="connsiteY415" fmla="*/ 401551 h 730288"/>
              <a:gd name="connsiteX416" fmla="*/ 46798 w 663093"/>
              <a:gd name="connsiteY416" fmla="*/ 400704 h 730288"/>
              <a:gd name="connsiteX417" fmla="*/ 47952 w 663093"/>
              <a:gd name="connsiteY417" fmla="*/ 398472 h 730288"/>
              <a:gd name="connsiteX418" fmla="*/ 48491 w 663093"/>
              <a:gd name="connsiteY418" fmla="*/ 397779 h 730288"/>
              <a:gd name="connsiteX419" fmla="*/ 51955 w 663093"/>
              <a:gd name="connsiteY419" fmla="*/ 394316 h 730288"/>
              <a:gd name="connsiteX420" fmla="*/ 54571 w 663093"/>
              <a:gd name="connsiteY420" fmla="*/ 385464 h 730288"/>
              <a:gd name="connsiteX421" fmla="*/ 55572 w 663093"/>
              <a:gd name="connsiteY421" fmla="*/ 375689 h 730288"/>
              <a:gd name="connsiteX422" fmla="*/ 54495 w 663093"/>
              <a:gd name="connsiteY422" fmla="*/ 369300 h 730288"/>
              <a:gd name="connsiteX423" fmla="*/ 55341 w 663093"/>
              <a:gd name="connsiteY423" fmla="*/ 366838 h 730288"/>
              <a:gd name="connsiteX424" fmla="*/ 57881 w 663093"/>
              <a:gd name="connsiteY424" fmla="*/ 366068 h 730288"/>
              <a:gd name="connsiteX425" fmla="*/ 61961 w 663093"/>
              <a:gd name="connsiteY425" fmla="*/ 366914 h 730288"/>
              <a:gd name="connsiteX426" fmla="*/ 61807 w 663093"/>
              <a:gd name="connsiteY426" fmla="*/ 366068 h 730288"/>
              <a:gd name="connsiteX427" fmla="*/ 61807 w 663093"/>
              <a:gd name="connsiteY427" fmla="*/ 363220 h 730288"/>
              <a:gd name="connsiteX428" fmla="*/ 63346 w 663093"/>
              <a:gd name="connsiteY428" fmla="*/ 360680 h 730288"/>
              <a:gd name="connsiteX429" fmla="*/ 66733 w 663093"/>
              <a:gd name="connsiteY429" fmla="*/ 358987 h 730288"/>
              <a:gd name="connsiteX430" fmla="*/ 67502 w 663093"/>
              <a:gd name="connsiteY430" fmla="*/ 358756 h 730288"/>
              <a:gd name="connsiteX431" fmla="*/ 70889 w 663093"/>
              <a:gd name="connsiteY431" fmla="*/ 358217 h 730288"/>
              <a:gd name="connsiteX432" fmla="*/ 71890 w 663093"/>
              <a:gd name="connsiteY432" fmla="*/ 358217 h 730288"/>
              <a:gd name="connsiteX433" fmla="*/ 74738 w 663093"/>
              <a:gd name="connsiteY433" fmla="*/ 358756 h 730288"/>
              <a:gd name="connsiteX434" fmla="*/ 75430 w 663093"/>
              <a:gd name="connsiteY434" fmla="*/ 358987 h 730288"/>
              <a:gd name="connsiteX435" fmla="*/ 76277 w 663093"/>
              <a:gd name="connsiteY435" fmla="*/ 359448 h 730288"/>
              <a:gd name="connsiteX436" fmla="*/ 76508 w 663093"/>
              <a:gd name="connsiteY436" fmla="*/ 358987 h 730288"/>
              <a:gd name="connsiteX437" fmla="*/ 76970 w 663093"/>
              <a:gd name="connsiteY437" fmla="*/ 355369 h 730288"/>
              <a:gd name="connsiteX438" fmla="*/ 76508 w 663093"/>
              <a:gd name="connsiteY438" fmla="*/ 352136 h 730288"/>
              <a:gd name="connsiteX439" fmla="*/ 74968 w 663093"/>
              <a:gd name="connsiteY439" fmla="*/ 348519 h 730288"/>
              <a:gd name="connsiteX440" fmla="*/ 75738 w 663093"/>
              <a:gd name="connsiteY440" fmla="*/ 345286 h 730288"/>
              <a:gd name="connsiteX441" fmla="*/ 79048 w 663093"/>
              <a:gd name="connsiteY441" fmla="*/ 345055 h 730288"/>
              <a:gd name="connsiteX442" fmla="*/ 85206 w 663093"/>
              <a:gd name="connsiteY442" fmla="*/ 348981 h 730288"/>
              <a:gd name="connsiteX443" fmla="*/ 85821 w 663093"/>
              <a:gd name="connsiteY443" fmla="*/ 349519 h 730288"/>
              <a:gd name="connsiteX444" fmla="*/ 90285 w 663093"/>
              <a:gd name="connsiteY444" fmla="*/ 354599 h 730288"/>
              <a:gd name="connsiteX445" fmla="*/ 93210 w 663093"/>
              <a:gd name="connsiteY445" fmla="*/ 356755 h 730288"/>
              <a:gd name="connsiteX446" fmla="*/ 97521 w 663093"/>
              <a:gd name="connsiteY446" fmla="*/ 355446 h 730288"/>
              <a:gd name="connsiteX447" fmla="*/ 100984 w 663093"/>
              <a:gd name="connsiteY447" fmla="*/ 357216 h 730288"/>
              <a:gd name="connsiteX448" fmla="*/ 102062 w 663093"/>
              <a:gd name="connsiteY448" fmla="*/ 360372 h 730288"/>
              <a:gd name="connsiteX449" fmla="*/ 106218 w 663093"/>
              <a:gd name="connsiteY449" fmla="*/ 360372 h 730288"/>
              <a:gd name="connsiteX450" fmla="*/ 108604 w 663093"/>
              <a:gd name="connsiteY450" fmla="*/ 361681 h 730288"/>
              <a:gd name="connsiteX451" fmla="*/ 108758 w 663093"/>
              <a:gd name="connsiteY451" fmla="*/ 364375 h 730288"/>
              <a:gd name="connsiteX452" fmla="*/ 102601 w 663093"/>
              <a:gd name="connsiteY452" fmla="*/ 377305 h 730288"/>
              <a:gd name="connsiteX453" fmla="*/ 102216 w 663093"/>
              <a:gd name="connsiteY453" fmla="*/ 377844 h 730288"/>
              <a:gd name="connsiteX454" fmla="*/ 89670 w 663093"/>
              <a:gd name="connsiteY454" fmla="*/ 393623 h 730288"/>
              <a:gd name="connsiteX455" fmla="*/ 97751 w 663093"/>
              <a:gd name="connsiteY455" fmla="*/ 391853 h 730288"/>
              <a:gd name="connsiteX456" fmla="*/ 100138 w 663093"/>
              <a:gd name="connsiteY456" fmla="*/ 392391 h 730288"/>
              <a:gd name="connsiteX457" fmla="*/ 101215 w 663093"/>
              <a:gd name="connsiteY457" fmla="*/ 394547 h 730288"/>
              <a:gd name="connsiteX458" fmla="*/ 101215 w 663093"/>
              <a:gd name="connsiteY458" fmla="*/ 397395 h 730288"/>
              <a:gd name="connsiteX459" fmla="*/ 99214 w 663093"/>
              <a:gd name="connsiteY459" fmla="*/ 400088 h 730288"/>
              <a:gd name="connsiteX460" fmla="*/ 93595 w 663093"/>
              <a:gd name="connsiteY460" fmla="*/ 401782 h 730288"/>
              <a:gd name="connsiteX461" fmla="*/ 75276 w 663093"/>
              <a:gd name="connsiteY461" fmla="*/ 405245 h 730288"/>
              <a:gd name="connsiteX462" fmla="*/ 72275 w 663093"/>
              <a:gd name="connsiteY462" fmla="*/ 403783 h 730288"/>
              <a:gd name="connsiteX463" fmla="*/ 72813 w 663093"/>
              <a:gd name="connsiteY463" fmla="*/ 400473 h 730288"/>
              <a:gd name="connsiteX464" fmla="*/ 76123 w 663093"/>
              <a:gd name="connsiteY464" fmla="*/ 397164 h 730288"/>
              <a:gd name="connsiteX465" fmla="*/ 75122 w 663093"/>
              <a:gd name="connsiteY465" fmla="*/ 396856 h 730288"/>
              <a:gd name="connsiteX466" fmla="*/ 70735 w 663093"/>
              <a:gd name="connsiteY466" fmla="*/ 397318 h 730288"/>
              <a:gd name="connsiteX467" fmla="*/ 68426 w 663093"/>
              <a:gd name="connsiteY467" fmla="*/ 398857 h 730288"/>
              <a:gd name="connsiteX468" fmla="*/ 66810 w 663093"/>
              <a:gd name="connsiteY468" fmla="*/ 401243 h 730288"/>
              <a:gd name="connsiteX469" fmla="*/ 65193 w 663093"/>
              <a:gd name="connsiteY469" fmla="*/ 410787 h 730288"/>
              <a:gd name="connsiteX470" fmla="*/ 64962 w 663093"/>
              <a:gd name="connsiteY470" fmla="*/ 411557 h 730288"/>
              <a:gd name="connsiteX471" fmla="*/ 62422 w 663093"/>
              <a:gd name="connsiteY471" fmla="*/ 416560 h 730288"/>
              <a:gd name="connsiteX472" fmla="*/ 62422 w 663093"/>
              <a:gd name="connsiteY472" fmla="*/ 421332 h 730288"/>
              <a:gd name="connsiteX473" fmla="*/ 63500 w 663093"/>
              <a:gd name="connsiteY473" fmla="*/ 421794 h 730288"/>
              <a:gd name="connsiteX474" fmla="*/ 68426 w 663093"/>
              <a:gd name="connsiteY474" fmla="*/ 424796 h 730288"/>
              <a:gd name="connsiteX475" fmla="*/ 74968 w 663093"/>
              <a:gd name="connsiteY475" fmla="*/ 428028 h 730288"/>
              <a:gd name="connsiteX476" fmla="*/ 76046 w 663093"/>
              <a:gd name="connsiteY476" fmla="*/ 428952 h 730288"/>
              <a:gd name="connsiteX477" fmla="*/ 77201 w 663093"/>
              <a:gd name="connsiteY477" fmla="*/ 430645 h 730288"/>
              <a:gd name="connsiteX478" fmla="*/ 77508 w 663093"/>
              <a:gd name="connsiteY478" fmla="*/ 433262 h 730288"/>
              <a:gd name="connsiteX479" fmla="*/ 76354 w 663093"/>
              <a:gd name="connsiteY479" fmla="*/ 436110 h 730288"/>
              <a:gd name="connsiteX480" fmla="*/ 74968 w 663093"/>
              <a:gd name="connsiteY480" fmla="*/ 437573 h 730288"/>
              <a:gd name="connsiteX481" fmla="*/ 70658 w 663093"/>
              <a:gd name="connsiteY481" fmla="*/ 439728 h 730288"/>
              <a:gd name="connsiteX482" fmla="*/ 82665 w 663093"/>
              <a:gd name="connsiteY482" fmla="*/ 446193 h 730288"/>
              <a:gd name="connsiteX483" fmla="*/ 108219 w 663093"/>
              <a:gd name="connsiteY483" fmla="*/ 441960 h 730288"/>
              <a:gd name="connsiteX484" fmla="*/ 128232 w 663093"/>
              <a:gd name="connsiteY484" fmla="*/ 430184 h 730288"/>
              <a:gd name="connsiteX485" fmla="*/ 127231 w 663093"/>
              <a:gd name="connsiteY485" fmla="*/ 415636 h 730288"/>
              <a:gd name="connsiteX486" fmla="*/ 128539 w 663093"/>
              <a:gd name="connsiteY486" fmla="*/ 413096 h 730288"/>
              <a:gd name="connsiteX487" fmla="*/ 131464 w 663093"/>
              <a:gd name="connsiteY487" fmla="*/ 413019 h 730288"/>
              <a:gd name="connsiteX488" fmla="*/ 134928 w 663093"/>
              <a:gd name="connsiteY488" fmla="*/ 415020 h 730288"/>
              <a:gd name="connsiteX489" fmla="*/ 138853 w 663093"/>
              <a:gd name="connsiteY489" fmla="*/ 415482 h 730288"/>
              <a:gd name="connsiteX490" fmla="*/ 148090 w 663093"/>
              <a:gd name="connsiteY490" fmla="*/ 415482 h 730288"/>
              <a:gd name="connsiteX491" fmla="*/ 150861 w 663093"/>
              <a:gd name="connsiteY491" fmla="*/ 417792 h 730288"/>
              <a:gd name="connsiteX492" fmla="*/ 150861 w 663093"/>
              <a:gd name="connsiteY492" fmla="*/ 418715 h 730288"/>
              <a:gd name="connsiteX493" fmla="*/ 165485 w 663093"/>
              <a:gd name="connsiteY493" fmla="*/ 415559 h 730288"/>
              <a:gd name="connsiteX494" fmla="*/ 167871 w 663093"/>
              <a:gd name="connsiteY494" fmla="*/ 416098 h 730288"/>
              <a:gd name="connsiteX495" fmla="*/ 168948 w 663093"/>
              <a:gd name="connsiteY495" fmla="*/ 418253 h 730288"/>
              <a:gd name="connsiteX496" fmla="*/ 168948 w 663093"/>
              <a:gd name="connsiteY496" fmla="*/ 420486 h 730288"/>
              <a:gd name="connsiteX497" fmla="*/ 168025 w 663093"/>
              <a:gd name="connsiteY497" fmla="*/ 422564 h 730288"/>
              <a:gd name="connsiteX498" fmla="*/ 162714 w 663093"/>
              <a:gd name="connsiteY498" fmla="*/ 427336 h 730288"/>
              <a:gd name="connsiteX499" fmla="*/ 159019 w 663093"/>
              <a:gd name="connsiteY499" fmla="*/ 433724 h 730288"/>
              <a:gd name="connsiteX500" fmla="*/ 154401 w 663093"/>
              <a:gd name="connsiteY500" fmla="*/ 440652 h 730288"/>
              <a:gd name="connsiteX501" fmla="*/ 152939 w 663093"/>
              <a:gd name="connsiteY501" fmla="*/ 441729 h 730288"/>
              <a:gd name="connsiteX502" fmla="*/ 137776 w 663093"/>
              <a:gd name="connsiteY502" fmla="*/ 446578 h 730288"/>
              <a:gd name="connsiteX503" fmla="*/ 138469 w 663093"/>
              <a:gd name="connsiteY503" fmla="*/ 450965 h 730288"/>
              <a:gd name="connsiteX504" fmla="*/ 140624 w 663093"/>
              <a:gd name="connsiteY504" fmla="*/ 458508 h 730288"/>
              <a:gd name="connsiteX505" fmla="*/ 139931 w 663093"/>
              <a:gd name="connsiteY505" fmla="*/ 461279 h 730288"/>
              <a:gd name="connsiteX506" fmla="*/ 134312 w 663093"/>
              <a:gd name="connsiteY506" fmla="*/ 466898 h 730288"/>
              <a:gd name="connsiteX507" fmla="*/ 131233 w 663093"/>
              <a:gd name="connsiteY507" fmla="*/ 467514 h 730288"/>
              <a:gd name="connsiteX508" fmla="*/ 129463 w 663093"/>
              <a:gd name="connsiteY508" fmla="*/ 464897 h 730288"/>
              <a:gd name="connsiteX509" fmla="*/ 129463 w 663093"/>
              <a:gd name="connsiteY509" fmla="*/ 460971 h 730288"/>
              <a:gd name="connsiteX510" fmla="*/ 129155 w 663093"/>
              <a:gd name="connsiteY510" fmla="*/ 459663 h 730288"/>
              <a:gd name="connsiteX511" fmla="*/ 127154 w 663093"/>
              <a:gd name="connsiteY511" fmla="*/ 457893 h 730288"/>
              <a:gd name="connsiteX512" fmla="*/ 123690 w 663093"/>
              <a:gd name="connsiteY512" fmla="*/ 460741 h 730288"/>
              <a:gd name="connsiteX513" fmla="*/ 123382 w 663093"/>
              <a:gd name="connsiteY513" fmla="*/ 463588 h 730288"/>
              <a:gd name="connsiteX514" fmla="*/ 125768 w 663093"/>
              <a:gd name="connsiteY514" fmla="*/ 466821 h 730288"/>
              <a:gd name="connsiteX515" fmla="*/ 131541 w 663093"/>
              <a:gd name="connsiteY515" fmla="*/ 470516 h 730288"/>
              <a:gd name="connsiteX516" fmla="*/ 132388 w 663093"/>
              <a:gd name="connsiteY516" fmla="*/ 474364 h 730288"/>
              <a:gd name="connsiteX517" fmla="*/ 129540 w 663093"/>
              <a:gd name="connsiteY517" fmla="*/ 478828 h 730288"/>
              <a:gd name="connsiteX518" fmla="*/ 128770 w 663093"/>
              <a:gd name="connsiteY518" fmla="*/ 479598 h 730288"/>
              <a:gd name="connsiteX519" fmla="*/ 124845 w 663093"/>
              <a:gd name="connsiteY519" fmla="*/ 482446 h 730288"/>
              <a:gd name="connsiteX520" fmla="*/ 123459 w 663093"/>
              <a:gd name="connsiteY520" fmla="*/ 482985 h 730288"/>
              <a:gd name="connsiteX521" fmla="*/ 123305 w 663093"/>
              <a:gd name="connsiteY521" fmla="*/ 482985 h 730288"/>
              <a:gd name="connsiteX522" fmla="*/ 123382 w 663093"/>
              <a:gd name="connsiteY522" fmla="*/ 482985 h 730288"/>
              <a:gd name="connsiteX523" fmla="*/ 127000 w 663093"/>
              <a:gd name="connsiteY523" fmla="*/ 483601 h 730288"/>
              <a:gd name="connsiteX524" fmla="*/ 128001 w 663093"/>
              <a:gd name="connsiteY524" fmla="*/ 483986 h 730288"/>
              <a:gd name="connsiteX525" fmla="*/ 130848 w 663093"/>
              <a:gd name="connsiteY525" fmla="*/ 485679 h 730288"/>
              <a:gd name="connsiteX526" fmla="*/ 131926 w 663093"/>
              <a:gd name="connsiteY526" fmla="*/ 489373 h 730288"/>
              <a:gd name="connsiteX527" fmla="*/ 130772 w 663093"/>
              <a:gd name="connsiteY527" fmla="*/ 491605 h 730288"/>
              <a:gd name="connsiteX528" fmla="*/ 128078 w 663093"/>
              <a:gd name="connsiteY528" fmla="*/ 493145 h 730288"/>
              <a:gd name="connsiteX529" fmla="*/ 119611 w 663093"/>
              <a:gd name="connsiteY529" fmla="*/ 492606 h 730288"/>
              <a:gd name="connsiteX530" fmla="*/ 118995 w 663093"/>
              <a:gd name="connsiteY530" fmla="*/ 492452 h 730288"/>
              <a:gd name="connsiteX531" fmla="*/ 113376 w 663093"/>
              <a:gd name="connsiteY531" fmla="*/ 490759 h 730288"/>
              <a:gd name="connsiteX532" fmla="*/ 112453 w 663093"/>
              <a:gd name="connsiteY532" fmla="*/ 490297 h 730288"/>
              <a:gd name="connsiteX533" fmla="*/ 105294 w 663093"/>
              <a:gd name="connsiteY533" fmla="*/ 484678 h 730288"/>
              <a:gd name="connsiteX534" fmla="*/ 104525 w 663093"/>
              <a:gd name="connsiteY534" fmla="*/ 486525 h 730288"/>
              <a:gd name="connsiteX535" fmla="*/ 103524 w 663093"/>
              <a:gd name="connsiteY535" fmla="*/ 492375 h 730288"/>
              <a:gd name="connsiteX536" fmla="*/ 104679 w 663093"/>
              <a:gd name="connsiteY536" fmla="*/ 496685 h 730288"/>
              <a:gd name="connsiteX537" fmla="*/ 107604 w 663093"/>
              <a:gd name="connsiteY537" fmla="*/ 497994 h 730288"/>
              <a:gd name="connsiteX538" fmla="*/ 122382 w 663093"/>
              <a:gd name="connsiteY538" fmla="*/ 494299 h 730288"/>
              <a:gd name="connsiteX539" fmla="*/ 129386 w 663093"/>
              <a:gd name="connsiteY539" fmla="*/ 493145 h 730288"/>
              <a:gd name="connsiteX540" fmla="*/ 132234 w 663093"/>
              <a:gd name="connsiteY540" fmla="*/ 494376 h 730288"/>
              <a:gd name="connsiteX541" fmla="*/ 132234 w 663093"/>
              <a:gd name="connsiteY541" fmla="*/ 497455 h 730288"/>
              <a:gd name="connsiteX542" fmla="*/ 128847 w 663093"/>
              <a:gd name="connsiteY542" fmla="*/ 502535 h 730288"/>
              <a:gd name="connsiteX543" fmla="*/ 127462 w 663093"/>
              <a:gd name="connsiteY543" fmla="*/ 503613 h 730288"/>
              <a:gd name="connsiteX544" fmla="*/ 121304 w 663093"/>
              <a:gd name="connsiteY544" fmla="*/ 505845 h 730288"/>
              <a:gd name="connsiteX545" fmla="*/ 114916 w 663093"/>
              <a:gd name="connsiteY545" fmla="*/ 507461 h 730288"/>
              <a:gd name="connsiteX546" fmla="*/ 115224 w 663093"/>
              <a:gd name="connsiteY546" fmla="*/ 508539 h 730288"/>
              <a:gd name="connsiteX547" fmla="*/ 116609 w 663093"/>
              <a:gd name="connsiteY547" fmla="*/ 508693 h 730288"/>
              <a:gd name="connsiteX548" fmla="*/ 120919 w 663093"/>
              <a:gd name="connsiteY548" fmla="*/ 506768 h 730288"/>
              <a:gd name="connsiteX549" fmla="*/ 121766 w 663093"/>
              <a:gd name="connsiteY549" fmla="*/ 506538 h 730288"/>
              <a:gd name="connsiteX550" fmla="*/ 126846 w 663093"/>
              <a:gd name="connsiteY550" fmla="*/ 505999 h 730288"/>
              <a:gd name="connsiteX551" fmla="*/ 128001 w 663093"/>
              <a:gd name="connsiteY551" fmla="*/ 506076 h 730288"/>
              <a:gd name="connsiteX552" fmla="*/ 133619 w 663093"/>
              <a:gd name="connsiteY552" fmla="*/ 507769 h 730288"/>
              <a:gd name="connsiteX553" fmla="*/ 135544 w 663093"/>
              <a:gd name="connsiteY553" fmla="*/ 510001 h 730288"/>
              <a:gd name="connsiteX554" fmla="*/ 134466 w 663093"/>
              <a:gd name="connsiteY554" fmla="*/ 512772 h 730288"/>
              <a:gd name="connsiteX555" fmla="*/ 132234 w 663093"/>
              <a:gd name="connsiteY555" fmla="*/ 514465 h 730288"/>
              <a:gd name="connsiteX556" fmla="*/ 131387 w 663093"/>
              <a:gd name="connsiteY556" fmla="*/ 514927 h 730288"/>
              <a:gd name="connsiteX557" fmla="*/ 125768 w 663093"/>
              <a:gd name="connsiteY557" fmla="*/ 516621 h 730288"/>
              <a:gd name="connsiteX558" fmla="*/ 121920 w 663093"/>
              <a:gd name="connsiteY558" fmla="*/ 518083 h 730288"/>
              <a:gd name="connsiteX559" fmla="*/ 118379 w 663093"/>
              <a:gd name="connsiteY559" fmla="*/ 521162 h 730288"/>
              <a:gd name="connsiteX560" fmla="*/ 115147 w 663093"/>
              <a:gd name="connsiteY560" fmla="*/ 523086 h 730288"/>
              <a:gd name="connsiteX561" fmla="*/ 112838 w 663093"/>
              <a:gd name="connsiteY561" fmla="*/ 523317 h 730288"/>
              <a:gd name="connsiteX562" fmla="*/ 109451 w 663093"/>
              <a:gd name="connsiteY562" fmla="*/ 522162 h 730288"/>
              <a:gd name="connsiteX563" fmla="*/ 108681 w 663093"/>
              <a:gd name="connsiteY563" fmla="*/ 521777 h 730288"/>
              <a:gd name="connsiteX564" fmla="*/ 107758 w 663093"/>
              <a:gd name="connsiteY564" fmla="*/ 521085 h 730288"/>
              <a:gd name="connsiteX565" fmla="*/ 105064 w 663093"/>
              <a:gd name="connsiteY565" fmla="*/ 528320 h 730288"/>
              <a:gd name="connsiteX566" fmla="*/ 102755 w 663093"/>
              <a:gd name="connsiteY566" fmla="*/ 533554 h 730288"/>
              <a:gd name="connsiteX567" fmla="*/ 102293 w 663093"/>
              <a:gd name="connsiteY567" fmla="*/ 534247 h 730288"/>
              <a:gd name="connsiteX568" fmla="*/ 95750 w 663093"/>
              <a:gd name="connsiteY568" fmla="*/ 541867 h 730288"/>
              <a:gd name="connsiteX569" fmla="*/ 94750 w 663093"/>
              <a:gd name="connsiteY569" fmla="*/ 543791 h 730288"/>
              <a:gd name="connsiteX570" fmla="*/ 94827 w 663093"/>
              <a:gd name="connsiteY570" fmla="*/ 544022 h 730288"/>
              <a:gd name="connsiteX571" fmla="*/ 98983 w 663093"/>
              <a:gd name="connsiteY571" fmla="*/ 544868 h 730288"/>
              <a:gd name="connsiteX572" fmla="*/ 101215 w 663093"/>
              <a:gd name="connsiteY572" fmla="*/ 547486 h 730288"/>
              <a:gd name="connsiteX573" fmla="*/ 99214 w 663093"/>
              <a:gd name="connsiteY573" fmla="*/ 550333 h 730288"/>
              <a:gd name="connsiteX574" fmla="*/ 87976 w 663093"/>
              <a:gd name="connsiteY574" fmla="*/ 553720 h 730288"/>
              <a:gd name="connsiteX575" fmla="*/ 87130 w 663093"/>
              <a:gd name="connsiteY575" fmla="*/ 553874 h 730288"/>
              <a:gd name="connsiteX576" fmla="*/ 83743 w 663093"/>
              <a:gd name="connsiteY576" fmla="*/ 553874 h 730288"/>
              <a:gd name="connsiteX577" fmla="*/ 81357 w 663093"/>
              <a:gd name="connsiteY577" fmla="*/ 552565 h 730288"/>
              <a:gd name="connsiteX578" fmla="*/ 81203 w 663093"/>
              <a:gd name="connsiteY578" fmla="*/ 549795 h 730288"/>
              <a:gd name="connsiteX579" fmla="*/ 81819 w 663093"/>
              <a:gd name="connsiteY579" fmla="*/ 548486 h 730288"/>
              <a:gd name="connsiteX580" fmla="*/ 77662 w 663093"/>
              <a:gd name="connsiteY580" fmla="*/ 548794 h 730288"/>
              <a:gd name="connsiteX581" fmla="*/ 73506 w 663093"/>
              <a:gd name="connsiteY581" fmla="*/ 549717 h 730288"/>
              <a:gd name="connsiteX582" fmla="*/ 73814 w 663093"/>
              <a:gd name="connsiteY582" fmla="*/ 550487 h 730288"/>
              <a:gd name="connsiteX583" fmla="*/ 73198 w 663093"/>
              <a:gd name="connsiteY583" fmla="*/ 553566 h 730288"/>
              <a:gd name="connsiteX584" fmla="*/ 71505 w 663093"/>
              <a:gd name="connsiteY584" fmla="*/ 555259 h 730288"/>
              <a:gd name="connsiteX585" fmla="*/ 70889 w 663093"/>
              <a:gd name="connsiteY585" fmla="*/ 555721 h 730288"/>
              <a:gd name="connsiteX586" fmla="*/ 69965 w 663093"/>
              <a:gd name="connsiteY586" fmla="*/ 556260 h 730288"/>
              <a:gd name="connsiteX587" fmla="*/ 72198 w 663093"/>
              <a:gd name="connsiteY587" fmla="*/ 557645 h 730288"/>
              <a:gd name="connsiteX588" fmla="*/ 73429 w 663093"/>
              <a:gd name="connsiteY588" fmla="*/ 560647 h 730288"/>
              <a:gd name="connsiteX589" fmla="*/ 72352 w 663093"/>
              <a:gd name="connsiteY589" fmla="*/ 562341 h 730288"/>
              <a:gd name="connsiteX590" fmla="*/ 74430 w 663093"/>
              <a:gd name="connsiteY590" fmla="*/ 563033 h 730288"/>
              <a:gd name="connsiteX591" fmla="*/ 76277 w 663093"/>
              <a:gd name="connsiteY591" fmla="*/ 566266 h 730288"/>
              <a:gd name="connsiteX592" fmla="*/ 75122 w 663093"/>
              <a:gd name="connsiteY592" fmla="*/ 571885 h 730288"/>
              <a:gd name="connsiteX593" fmla="*/ 74353 w 663093"/>
              <a:gd name="connsiteY593" fmla="*/ 573347 h 730288"/>
              <a:gd name="connsiteX594" fmla="*/ 75507 w 663093"/>
              <a:gd name="connsiteY594" fmla="*/ 573732 h 730288"/>
              <a:gd name="connsiteX595" fmla="*/ 77431 w 663093"/>
              <a:gd name="connsiteY595" fmla="*/ 576118 h 730288"/>
              <a:gd name="connsiteX596" fmla="*/ 75969 w 663093"/>
              <a:gd name="connsiteY596" fmla="*/ 578812 h 730288"/>
              <a:gd name="connsiteX597" fmla="*/ 75353 w 663093"/>
              <a:gd name="connsiteY597" fmla="*/ 579197 h 730288"/>
              <a:gd name="connsiteX598" fmla="*/ 77508 w 663093"/>
              <a:gd name="connsiteY598" fmla="*/ 580890 h 730288"/>
              <a:gd name="connsiteX599" fmla="*/ 78355 w 663093"/>
              <a:gd name="connsiteY599" fmla="*/ 582045 h 730288"/>
              <a:gd name="connsiteX600" fmla="*/ 79510 w 663093"/>
              <a:gd name="connsiteY600" fmla="*/ 584893 h 730288"/>
              <a:gd name="connsiteX601" fmla="*/ 79433 w 663093"/>
              <a:gd name="connsiteY601" fmla="*/ 587202 h 730288"/>
              <a:gd name="connsiteX602" fmla="*/ 78278 w 663093"/>
              <a:gd name="connsiteY602" fmla="*/ 589434 h 730288"/>
              <a:gd name="connsiteX603" fmla="*/ 76277 w 663093"/>
              <a:gd name="connsiteY603" fmla="*/ 590973 h 730288"/>
              <a:gd name="connsiteX604" fmla="*/ 73891 w 663093"/>
              <a:gd name="connsiteY604" fmla="*/ 590281 h 730288"/>
              <a:gd name="connsiteX605" fmla="*/ 69658 w 663093"/>
              <a:gd name="connsiteY605" fmla="*/ 586509 h 730288"/>
              <a:gd name="connsiteX606" fmla="*/ 64808 w 663093"/>
              <a:gd name="connsiteY606" fmla="*/ 586509 h 730288"/>
              <a:gd name="connsiteX607" fmla="*/ 62115 w 663093"/>
              <a:gd name="connsiteY607" fmla="*/ 588279 h 730288"/>
              <a:gd name="connsiteX608" fmla="*/ 60575 w 663093"/>
              <a:gd name="connsiteY608" fmla="*/ 588741 h 730288"/>
              <a:gd name="connsiteX609" fmla="*/ 57727 w 663093"/>
              <a:gd name="connsiteY609" fmla="*/ 588741 h 730288"/>
              <a:gd name="connsiteX610" fmla="*/ 55341 w 663093"/>
              <a:gd name="connsiteY610" fmla="*/ 587433 h 730288"/>
              <a:gd name="connsiteX611" fmla="*/ 54725 w 663093"/>
              <a:gd name="connsiteY611" fmla="*/ 589126 h 730288"/>
              <a:gd name="connsiteX612" fmla="*/ 51262 w 663093"/>
              <a:gd name="connsiteY612" fmla="*/ 596207 h 730288"/>
              <a:gd name="connsiteX613" fmla="*/ 49569 w 663093"/>
              <a:gd name="connsiteY613" fmla="*/ 602288 h 730288"/>
              <a:gd name="connsiteX614" fmla="*/ 53263 w 663093"/>
              <a:gd name="connsiteY614" fmla="*/ 607368 h 730288"/>
              <a:gd name="connsiteX615" fmla="*/ 53725 w 663093"/>
              <a:gd name="connsiteY615" fmla="*/ 608445 h 730288"/>
              <a:gd name="connsiteX616" fmla="*/ 54264 w 663093"/>
              <a:gd name="connsiteY616" fmla="*/ 611293 h 730288"/>
              <a:gd name="connsiteX617" fmla="*/ 53879 w 663093"/>
              <a:gd name="connsiteY617" fmla="*/ 613372 h 730288"/>
              <a:gd name="connsiteX618" fmla="*/ 52724 w 663093"/>
              <a:gd name="connsiteY618" fmla="*/ 615065 h 730288"/>
              <a:gd name="connsiteX619" fmla="*/ 50877 w 663093"/>
              <a:gd name="connsiteY619" fmla="*/ 616296 h 730288"/>
              <a:gd name="connsiteX620" fmla="*/ 48722 w 663093"/>
              <a:gd name="connsiteY620" fmla="*/ 615758 h 730288"/>
              <a:gd name="connsiteX621" fmla="*/ 46490 w 663093"/>
              <a:gd name="connsiteY621" fmla="*/ 614064 h 730288"/>
              <a:gd name="connsiteX622" fmla="*/ 45874 w 663093"/>
              <a:gd name="connsiteY622" fmla="*/ 613448 h 730288"/>
              <a:gd name="connsiteX623" fmla="*/ 43488 w 663093"/>
              <a:gd name="connsiteY623" fmla="*/ 610139 h 730288"/>
              <a:gd name="connsiteX624" fmla="*/ 42795 w 663093"/>
              <a:gd name="connsiteY624" fmla="*/ 610986 h 730288"/>
              <a:gd name="connsiteX625" fmla="*/ 41410 w 663093"/>
              <a:gd name="connsiteY625" fmla="*/ 615527 h 730288"/>
              <a:gd name="connsiteX626" fmla="*/ 41872 w 663093"/>
              <a:gd name="connsiteY626" fmla="*/ 620991 h 730288"/>
              <a:gd name="connsiteX627" fmla="*/ 44873 w 663093"/>
              <a:gd name="connsiteY627" fmla="*/ 625456 h 730288"/>
              <a:gd name="connsiteX628" fmla="*/ 57111 w 663093"/>
              <a:gd name="connsiteY628" fmla="*/ 640465 h 730288"/>
              <a:gd name="connsiteX629" fmla="*/ 57419 w 663093"/>
              <a:gd name="connsiteY629" fmla="*/ 641004 h 730288"/>
              <a:gd name="connsiteX630" fmla="*/ 59652 w 663093"/>
              <a:gd name="connsiteY630" fmla="*/ 645468 h 730288"/>
              <a:gd name="connsiteX631" fmla="*/ 59190 w 663093"/>
              <a:gd name="connsiteY631" fmla="*/ 648624 h 730288"/>
              <a:gd name="connsiteX632" fmla="*/ 56034 w 663093"/>
              <a:gd name="connsiteY632" fmla="*/ 649316 h 730288"/>
              <a:gd name="connsiteX633" fmla="*/ 46490 w 663093"/>
              <a:gd name="connsiteY633" fmla="*/ 645391 h 730288"/>
              <a:gd name="connsiteX634" fmla="*/ 45489 w 663093"/>
              <a:gd name="connsiteY634" fmla="*/ 644698 h 730288"/>
              <a:gd name="connsiteX635" fmla="*/ 39870 w 663093"/>
              <a:gd name="connsiteY635" fmla="*/ 638541 h 730288"/>
              <a:gd name="connsiteX636" fmla="*/ 39485 w 663093"/>
              <a:gd name="connsiteY636" fmla="*/ 638002 h 730288"/>
              <a:gd name="connsiteX637" fmla="*/ 32789 w 663093"/>
              <a:gd name="connsiteY637" fmla="*/ 625456 h 730288"/>
              <a:gd name="connsiteX638" fmla="*/ 28171 w 663093"/>
              <a:gd name="connsiteY638" fmla="*/ 629766 h 730288"/>
              <a:gd name="connsiteX639" fmla="*/ 26170 w 663093"/>
              <a:gd name="connsiteY639" fmla="*/ 631152 h 730288"/>
              <a:gd name="connsiteX640" fmla="*/ 24861 w 663093"/>
              <a:gd name="connsiteY640" fmla="*/ 631613 h 730288"/>
              <a:gd name="connsiteX641" fmla="*/ 19242 w 663093"/>
              <a:gd name="connsiteY641" fmla="*/ 632152 h 730288"/>
              <a:gd name="connsiteX642" fmla="*/ 13547 w 663093"/>
              <a:gd name="connsiteY642" fmla="*/ 633768 h 730288"/>
              <a:gd name="connsiteX643" fmla="*/ 12392 w 663093"/>
              <a:gd name="connsiteY643" fmla="*/ 633846 h 730288"/>
              <a:gd name="connsiteX644" fmla="*/ 9313 w 663093"/>
              <a:gd name="connsiteY644" fmla="*/ 633383 h 730288"/>
              <a:gd name="connsiteX645" fmla="*/ 6081 w 663093"/>
              <a:gd name="connsiteY645" fmla="*/ 635000 h 730288"/>
              <a:gd name="connsiteX646" fmla="*/ 2540 w 663093"/>
              <a:gd name="connsiteY646" fmla="*/ 639079 h 730288"/>
              <a:gd name="connsiteX647" fmla="*/ 385 w 663093"/>
              <a:gd name="connsiteY647" fmla="*/ 642620 h 730288"/>
              <a:gd name="connsiteX648" fmla="*/ 0 w 663093"/>
              <a:gd name="connsiteY648" fmla="*/ 647931 h 730288"/>
              <a:gd name="connsiteX649" fmla="*/ 3618 w 663093"/>
              <a:gd name="connsiteY649" fmla="*/ 651548 h 730288"/>
              <a:gd name="connsiteX650" fmla="*/ 19396 w 663093"/>
              <a:gd name="connsiteY650" fmla="*/ 667019 h 7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</a:cxnLst>
            <a:rect l="l" t="t" r="r" b="b"/>
            <a:pathLst>
              <a:path w="663093" h="730288">
                <a:moveTo>
                  <a:pt x="19396" y="667019"/>
                </a:moveTo>
                <a:lnTo>
                  <a:pt x="20705" y="667866"/>
                </a:lnTo>
                <a:cubicBezTo>
                  <a:pt x="21090" y="668097"/>
                  <a:pt x="21321" y="668405"/>
                  <a:pt x="21552" y="668790"/>
                </a:cubicBezTo>
                <a:lnTo>
                  <a:pt x="27170" y="678334"/>
                </a:lnTo>
                <a:lnTo>
                  <a:pt x="30788" y="682413"/>
                </a:lnTo>
                <a:cubicBezTo>
                  <a:pt x="31096" y="682721"/>
                  <a:pt x="31250" y="683106"/>
                  <a:pt x="31404" y="683491"/>
                </a:cubicBezTo>
                <a:lnTo>
                  <a:pt x="32558" y="687416"/>
                </a:lnTo>
                <a:lnTo>
                  <a:pt x="33713" y="692650"/>
                </a:lnTo>
                <a:lnTo>
                  <a:pt x="34713" y="695037"/>
                </a:lnTo>
                <a:lnTo>
                  <a:pt x="39178" y="701886"/>
                </a:lnTo>
                <a:lnTo>
                  <a:pt x="40640" y="702734"/>
                </a:lnTo>
                <a:lnTo>
                  <a:pt x="44950" y="702272"/>
                </a:lnTo>
                <a:lnTo>
                  <a:pt x="51339" y="699655"/>
                </a:lnTo>
                <a:cubicBezTo>
                  <a:pt x="51570" y="699577"/>
                  <a:pt x="51801" y="699500"/>
                  <a:pt x="52108" y="699423"/>
                </a:cubicBezTo>
                <a:lnTo>
                  <a:pt x="56573" y="698885"/>
                </a:lnTo>
                <a:cubicBezTo>
                  <a:pt x="57111" y="698808"/>
                  <a:pt x="57650" y="698885"/>
                  <a:pt x="58112" y="699116"/>
                </a:cubicBezTo>
                <a:lnTo>
                  <a:pt x="67656" y="703580"/>
                </a:lnTo>
                <a:cubicBezTo>
                  <a:pt x="68349" y="703888"/>
                  <a:pt x="68888" y="704504"/>
                  <a:pt x="69119" y="705273"/>
                </a:cubicBezTo>
                <a:lnTo>
                  <a:pt x="69658" y="706967"/>
                </a:lnTo>
                <a:cubicBezTo>
                  <a:pt x="69965" y="707813"/>
                  <a:pt x="69812" y="708814"/>
                  <a:pt x="69273" y="709506"/>
                </a:cubicBezTo>
                <a:lnTo>
                  <a:pt x="68657" y="710353"/>
                </a:lnTo>
                <a:lnTo>
                  <a:pt x="69735" y="711200"/>
                </a:lnTo>
                <a:lnTo>
                  <a:pt x="73275" y="711200"/>
                </a:lnTo>
                <a:cubicBezTo>
                  <a:pt x="74122" y="711200"/>
                  <a:pt x="74968" y="711585"/>
                  <a:pt x="75507" y="712278"/>
                </a:cubicBezTo>
                <a:lnTo>
                  <a:pt x="78740" y="716511"/>
                </a:lnTo>
                <a:cubicBezTo>
                  <a:pt x="78971" y="716357"/>
                  <a:pt x="79279" y="716280"/>
                  <a:pt x="79510" y="716280"/>
                </a:cubicBezTo>
                <a:cubicBezTo>
                  <a:pt x="80433" y="716126"/>
                  <a:pt x="81280" y="716434"/>
                  <a:pt x="81973" y="717050"/>
                </a:cubicBezTo>
                <a:lnTo>
                  <a:pt x="83589" y="718666"/>
                </a:lnTo>
                <a:lnTo>
                  <a:pt x="84898" y="718897"/>
                </a:lnTo>
                <a:lnTo>
                  <a:pt x="87592" y="718127"/>
                </a:lnTo>
                <a:lnTo>
                  <a:pt x="105679" y="701656"/>
                </a:lnTo>
                <a:cubicBezTo>
                  <a:pt x="105987" y="701348"/>
                  <a:pt x="106449" y="701117"/>
                  <a:pt x="106834" y="701040"/>
                </a:cubicBezTo>
                <a:lnTo>
                  <a:pt x="109066" y="700501"/>
                </a:lnTo>
                <a:cubicBezTo>
                  <a:pt x="109374" y="700424"/>
                  <a:pt x="109682" y="700424"/>
                  <a:pt x="109990" y="700424"/>
                </a:cubicBezTo>
                <a:lnTo>
                  <a:pt x="114531" y="700886"/>
                </a:lnTo>
                <a:lnTo>
                  <a:pt x="119842" y="697037"/>
                </a:lnTo>
                <a:cubicBezTo>
                  <a:pt x="120073" y="696884"/>
                  <a:pt x="120304" y="696730"/>
                  <a:pt x="120535" y="696653"/>
                </a:cubicBezTo>
                <a:lnTo>
                  <a:pt x="128385" y="693805"/>
                </a:lnTo>
                <a:lnTo>
                  <a:pt x="135621" y="692573"/>
                </a:lnTo>
                <a:cubicBezTo>
                  <a:pt x="135929" y="692496"/>
                  <a:pt x="136313" y="692496"/>
                  <a:pt x="136621" y="692573"/>
                </a:cubicBezTo>
                <a:lnTo>
                  <a:pt x="154093" y="695960"/>
                </a:lnTo>
                <a:lnTo>
                  <a:pt x="172951" y="701656"/>
                </a:lnTo>
                <a:cubicBezTo>
                  <a:pt x="173182" y="701733"/>
                  <a:pt x="173413" y="701809"/>
                  <a:pt x="173567" y="701964"/>
                </a:cubicBezTo>
                <a:lnTo>
                  <a:pt x="176415" y="703657"/>
                </a:lnTo>
                <a:lnTo>
                  <a:pt x="183034" y="709583"/>
                </a:lnTo>
                <a:cubicBezTo>
                  <a:pt x="183188" y="709738"/>
                  <a:pt x="183342" y="709892"/>
                  <a:pt x="183496" y="710122"/>
                </a:cubicBezTo>
                <a:lnTo>
                  <a:pt x="185266" y="712817"/>
                </a:lnTo>
                <a:lnTo>
                  <a:pt x="188422" y="714202"/>
                </a:lnTo>
                <a:lnTo>
                  <a:pt x="210358" y="725978"/>
                </a:lnTo>
                <a:lnTo>
                  <a:pt x="221365" y="729288"/>
                </a:lnTo>
                <a:lnTo>
                  <a:pt x="227291" y="730288"/>
                </a:lnTo>
                <a:lnTo>
                  <a:pt x="232448" y="729288"/>
                </a:lnTo>
                <a:lnTo>
                  <a:pt x="238452" y="727749"/>
                </a:lnTo>
                <a:lnTo>
                  <a:pt x="240761" y="725901"/>
                </a:lnTo>
                <a:lnTo>
                  <a:pt x="246996" y="719128"/>
                </a:lnTo>
                <a:lnTo>
                  <a:pt x="259234" y="696961"/>
                </a:lnTo>
                <a:cubicBezTo>
                  <a:pt x="259696" y="696191"/>
                  <a:pt x="260465" y="695652"/>
                  <a:pt x="261389" y="695498"/>
                </a:cubicBezTo>
                <a:cubicBezTo>
                  <a:pt x="262313" y="695421"/>
                  <a:pt x="263236" y="695729"/>
                  <a:pt x="263775" y="696422"/>
                </a:cubicBezTo>
                <a:lnTo>
                  <a:pt x="268009" y="701194"/>
                </a:lnTo>
                <a:lnTo>
                  <a:pt x="287944" y="714510"/>
                </a:lnTo>
                <a:lnTo>
                  <a:pt x="295872" y="721822"/>
                </a:lnTo>
                <a:lnTo>
                  <a:pt x="302337" y="724824"/>
                </a:lnTo>
                <a:lnTo>
                  <a:pt x="306031" y="725209"/>
                </a:lnTo>
                <a:lnTo>
                  <a:pt x="307725" y="724208"/>
                </a:lnTo>
                <a:lnTo>
                  <a:pt x="312574" y="719359"/>
                </a:lnTo>
                <a:cubicBezTo>
                  <a:pt x="312959" y="718974"/>
                  <a:pt x="313421" y="718743"/>
                  <a:pt x="313882" y="718589"/>
                </a:cubicBezTo>
                <a:lnTo>
                  <a:pt x="316115" y="718050"/>
                </a:lnTo>
                <a:cubicBezTo>
                  <a:pt x="317423" y="717742"/>
                  <a:pt x="318732" y="718358"/>
                  <a:pt x="319270" y="719513"/>
                </a:cubicBezTo>
                <a:lnTo>
                  <a:pt x="321887" y="724747"/>
                </a:lnTo>
                <a:lnTo>
                  <a:pt x="324350" y="727210"/>
                </a:lnTo>
                <a:lnTo>
                  <a:pt x="326198" y="727672"/>
                </a:lnTo>
                <a:lnTo>
                  <a:pt x="327352" y="725978"/>
                </a:lnTo>
                <a:lnTo>
                  <a:pt x="330816" y="721360"/>
                </a:lnTo>
                <a:cubicBezTo>
                  <a:pt x="331124" y="720898"/>
                  <a:pt x="331585" y="720590"/>
                  <a:pt x="332047" y="720436"/>
                </a:cubicBezTo>
                <a:lnTo>
                  <a:pt x="336512" y="718743"/>
                </a:lnTo>
                <a:cubicBezTo>
                  <a:pt x="336973" y="718589"/>
                  <a:pt x="337512" y="718512"/>
                  <a:pt x="338051" y="718589"/>
                </a:cubicBezTo>
                <a:lnTo>
                  <a:pt x="340899" y="719128"/>
                </a:lnTo>
                <a:cubicBezTo>
                  <a:pt x="341284" y="719205"/>
                  <a:pt x="341668" y="719359"/>
                  <a:pt x="341976" y="719590"/>
                </a:cubicBezTo>
                <a:lnTo>
                  <a:pt x="346287" y="722745"/>
                </a:lnTo>
                <a:lnTo>
                  <a:pt x="350520" y="718897"/>
                </a:lnTo>
                <a:lnTo>
                  <a:pt x="352444" y="716049"/>
                </a:lnTo>
                <a:lnTo>
                  <a:pt x="355677" y="707890"/>
                </a:lnTo>
                <a:cubicBezTo>
                  <a:pt x="355831" y="707506"/>
                  <a:pt x="356062" y="707197"/>
                  <a:pt x="356293" y="706967"/>
                </a:cubicBezTo>
                <a:lnTo>
                  <a:pt x="359141" y="704119"/>
                </a:lnTo>
                <a:cubicBezTo>
                  <a:pt x="359448" y="703811"/>
                  <a:pt x="359756" y="703580"/>
                  <a:pt x="360141" y="703503"/>
                </a:cubicBezTo>
                <a:lnTo>
                  <a:pt x="364605" y="701809"/>
                </a:lnTo>
                <a:lnTo>
                  <a:pt x="374535" y="699423"/>
                </a:lnTo>
                <a:lnTo>
                  <a:pt x="377536" y="698115"/>
                </a:lnTo>
                <a:lnTo>
                  <a:pt x="380846" y="694805"/>
                </a:lnTo>
                <a:lnTo>
                  <a:pt x="383848" y="689802"/>
                </a:lnTo>
                <a:lnTo>
                  <a:pt x="385387" y="684261"/>
                </a:lnTo>
                <a:lnTo>
                  <a:pt x="385926" y="672330"/>
                </a:lnTo>
                <a:lnTo>
                  <a:pt x="384772" y="670021"/>
                </a:lnTo>
                <a:lnTo>
                  <a:pt x="379999" y="665249"/>
                </a:lnTo>
                <a:cubicBezTo>
                  <a:pt x="379692" y="664941"/>
                  <a:pt x="379461" y="664556"/>
                  <a:pt x="379307" y="664171"/>
                </a:cubicBezTo>
                <a:lnTo>
                  <a:pt x="378152" y="660785"/>
                </a:lnTo>
                <a:cubicBezTo>
                  <a:pt x="377921" y="660015"/>
                  <a:pt x="377998" y="659168"/>
                  <a:pt x="378383" y="658476"/>
                </a:cubicBezTo>
                <a:lnTo>
                  <a:pt x="380076" y="655628"/>
                </a:lnTo>
                <a:lnTo>
                  <a:pt x="388158" y="645699"/>
                </a:lnTo>
                <a:cubicBezTo>
                  <a:pt x="388774" y="644929"/>
                  <a:pt x="389775" y="644544"/>
                  <a:pt x="390698" y="644698"/>
                </a:cubicBezTo>
                <a:cubicBezTo>
                  <a:pt x="391006" y="644775"/>
                  <a:pt x="391314" y="644852"/>
                  <a:pt x="391622" y="645006"/>
                </a:cubicBezTo>
                <a:lnTo>
                  <a:pt x="405938" y="652164"/>
                </a:lnTo>
                <a:lnTo>
                  <a:pt x="422410" y="655474"/>
                </a:lnTo>
                <a:lnTo>
                  <a:pt x="459201" y="658245"/>
                </a:lnTo>
                <a:cubicBezTo>
                  <a:pt x="459432" y="658245"/>
                  <a:pt x="459663" y="658322"/>
                  <a:pt x="459894" y="658399"/>
                </a:cubicBezTo>
                <a:lnTo>
                  <a:pt x="470054" y="661785"/>
                </a:lnTo>
                <a:cubicBezTo>
                  <a:pt x="470285" y="661862"/>
                  <a:pt x="470593" y="662016"/>
                  <a:pt x="470824" y="662170"/>
                </a:cubicBezTo>
                <a:lnTo>
                  <a:pt x="484601" y="672099"/>
                </a:lnTo>
                <a:lnTo>
                  <a:pt x="489912" y="674255"/>
                </a:lnTo>
                <a:lnTo>
                  <a:pt x="513619" y="679181"/>
                </a:lnTo>
                <a:lnTo>
                  <a:pt x="526088" y="684107"/>
                </a:lnTo>
                <a:lnTo>
                  <a:pt x="528243" y="681028"/>
                </a:lnTo>
                <a:lnTo>
                  <a:pt x="528782" y="661093"/>
                </a:lnTo>
                <a:cubicBezTo>
                  <a:pt x="528782" y="660862"/>
                  <a:pt x="528782" y="660708"/>
                  <a:pt x="528859" y="660477"/>
                </a:cubicBezTo>
                <a:lnTo>
                  <a:pt x="530013" y="656013"/>
                </a:lnTo>
                <a:cubicBezTo>
                  <a:pt x="530090" y="655628"/>
                  <a:pt x="530321" y="655243"/>
                  <a:pt x="530552" y="654935"/>
                </a:cubicBezTo>
                <a:lnTo>
                  <a:pt x="532784" y="652087"/>
                </a:lnTo>
                <a:cubicBezTo>
                  <a:pt x="532938" y="651933"/>
                  <a:pt x="533092" y="651779"/>
                  <a:pt x="533246" y="651626"/>
                </a:cubicBezTo>
                <a:lnTo>
                  <a:pt x="536402" y="648777"/>
                </a:lnTo>
                <a:lnTo>
                  <a:pt x="535863" y="646776"/>
                </a:lnTo>
                <a:lnTo>
                  <a:pt x="533400" y="643851"/>
                </a:lnTo>
                <a:cubicBezTo>
                  <a:pt x="533246" y="643698"/>
                  <a:pt x="533092" y="643467"/>
                  <a:pt x="533015" y="643236"/>
                </a:cubicBezTo>
                <a:lnTo>
                  <a:pt x="528474" y="633691"/>
                </a:lnTo>
                <a:cubicBezTo>
                  <a:pt x="528089" y="632922"/>
                  <a:pt x="528089" y="631998"/>
                  <a:pt x="528474" y="631228"/>
                </a:cubicBezTo>
                <a:lnTo>
                  <a:pt x="533246" y="621607"/>
                </a:lnTo>
                <a:lnTo>
                  <a:pt x="534324" y="600287"/>
                </a:lnTo>
                <a:cubicBezTo>
                  <a:pt x="534324" y="600056"/>
                  <a:pt x="534401" y="599825"/>
                  <a:pt x="534478" y="599594"/>
                </a:cubicBezTo>
                <a:lnTo>
                  <a:pt x="536710" y="592282"/>
                </a:lnTo>
                <a:lnTo>
                  <a:pt x="540712" y="582507"/>
                </a:lnTo>
                <a:lnTo>
                  <a:pt x="542329" y="577119"/>
                </a:lnTo>
                <a:lnTo>
                  <a:pt x="544638" y="571269"/>
                </a:lnTo>
                <a:cubicBezTo>
                  <a:pt x="544715" y="571038"/>
                  <a:pt x="544868" y="570730"/>
                  <a:pt x="545022" y="570576"/>
                </a:cubicBezTo>
                <a:lnTo>
                  <a:pt x="549256" y="565266"/>
                </a:lnTo>
                <a:lnTo>
                  <a:pt x="551334" y="560031"/>
                </a:lnTo>
                <a:lnTo>
                  <a:pt x="554028" y="555644"/>
                </a:lnTo>
                <a:lnTo>
                  <a:pt x="554490" y="551180"/>
                </a:lnTo>
                <a:lnTo>
                  <a:pt x="553951" y="544407"/>
                </a:lnTo>
                <a:cubicBezTo>
                  <a:pt x="553951" y="544176"/>
                  <a:pt x="553951" y="543945"/>
                  <a:pt x="553951" y="543714"/>
                </a:cubicBezTo>
                <a:lnTo>
                  <a:pt x="557338" y="522932"/>
                </a:lnTo>
                <a:cubicBezTo>
                  <a:pt x="557415" y="522701"/>
                  <a:pt x="557491" y="522470"/>
                  <a:pt x="557568" y="522239"/>
                </a:cubicBezTo>
                <a:lnTo>
                  <a:pt x="560955" y="514927"/>
                </a:lnTo>
                <a:lnTo>
                  <a:pt x="563726" y="510463"/>
                </a:lnTo>
                <a:lnTo>
                  <a:pt x="567575" y="497301"/>
                </a:lnTo>
                <a:cubicBezTo>
                  <a:pt x="567728" y="496685"/>
                  <a:pt x="568190" y="496147"/>
                  <a:pt x="568729" y="495762"/>
                </a:cubicBezTo>
                <a:lnTo>
                  <a:pt x="570038" y="494838"/>
                </a:lnTo>
                <a:lnTo>
                  <a:pt x="576349" y="486987"/>
                </a:lnTo>
                <a:lnTo>
                  <a:pt x="581814" y="475519"/>
                </a:lnTo>
                <a:lnTo>
                  <a:pt x="607291" y="436880"/>
                </a:lnTo>
                <a:lnTo>
                  <a:pt x="615450" y="416560"/>
                </a:lnTo>
                <a:lnTo>
                  <a:pt x="621145" y="405092"/>
                </a:lnTo>
                <a:lnTo>
                  <a:pt x="625071" y="399473"/>
                </a:lnTo>
                <a:lnTo>
                  <a:pt x="629997" y="385233"/>
                </a:lnTo>
                <a:cubicBezTo>
                  <a:pt x="630074" y="385002"/>
                  <a:pt x="630151" y="384849"/>
                  <a:pt x="630305" y="384694"/>
                </a:cubicBezTo>
                <a:lnTo>
                  <a:pt x="633153" y="380230"/>
                </a:lnTo>
                <a:cubicBezTo>
                  <a:pt x="633384" y="379846"/>
                  <a:pt x="633692" y="379538"/>
                  <a:pt x="634076" y="379307"/>
                </a:cubicBezTo>
                <a:lnTo>
                  <a:pt x="638618" y="376459"/>
                </a:lnTo>
                <a:lnTo>
                  <a:pt x="649085" y="371456"/>
                </a:lnTo>
                <a:lnTo>
                  <a:pt x="649085" y="370147"/>
                </a:lnTo>
                <a:lnTo>
                  <a:pt x="643775" y="361988"/>
                </a:lnTo>
                <a:lnTo>
                  <a:pt x="637232" y="358987"/>
                </a:lnTo>
                <a:lnTo>
                  <a:pt x="630459" y="354445"/>
                </a:lnTo>
                <a:lnTo>
                  <a:pt x="618990" y="350597"/>
                </a:lnTo>
                <a:cubicBezTo>
                  <a:pt x="618452" y="350443"/>
                  <a:pt x="617990" y="350058"/>
                  <a:pt x="617605" y="349596"/>
                </a:cubicBezTo>
                <a:lnTo>
                  <a:pt x="615912" y="347364"/>
                </a:lnTo>
                <a:cubicBezTo>
                  <a:pt x="615758" y="347133"/>
                  <a:pt x="615604" y="346979"/>
                  <a:pt x="615527" y="346748"/>
                </a:cubicBezTo>
                <a:lnTo>
                  <a:pt x="614372" y="343901"/>
                </a:lnTo>
                <a:cubicBezTo>
                  <a:pt x="614295" y="343670"/>
                  <a:pt x="614218" y="343439"/>
                  <a:pt x="614218" y="343131"/>
                </a:cubicBezTo>
                <a:lnTo>
                  <a:pt x="613679" y="337512"/>
                </a:lnTo>
                <a:lnTo>
                  <a:pt x="614218" y="330277"/>
                </a:lnTo>
                <a:cubicBezTo>
                  <a:pt x="614218" y="329892"/>
                  <a:pt x="614372" y="329584"/>
                  <a:pt x="614526" y="329276"/>
                </a:cubicBezTo>
                <a:lnTo>
                  <a:pt x="616604" y="325120"/>
                </a:lnTo>
                <a:lnTo>
                  <a:pt x="617605" y="319732"/>
                </a:lnTo>
                <a:lnTo>
                  <a:pt x="617066" y="313344"/>
                </a:lnTo>
                <a:cubicBezTo>
                  <a:pt x="617066" y="312959"/>
                  <a:pt x="617066" y="312574"/>
                  <a:pt x="617220" y="312189"/>
                </a:cubicBezTo>
                <a:lnTo>
                  <a:pt x="618375" y="308802"/>
                </a:lnTo>
                <a:lnTo>
                  <a:pt x="621838" y="300182"/>
                </a:lnTo>
                <a:lnTo>
                  <a:pt x="626533" y="292408"/>
                </a:lnTo>
                <a:lnTo>
                  <a:pt x="632845" y="277399"/>
                </a:lnTo>
                <a:lnTo>
                  <a:pt x="632306" y="272781"/>
                </a:lnTo>
                <a:lnTo>
                  <a:pt x="632306" y="257310"/>
                </a:lnTo>
                <a:cubicBezTo>
                  <a:pt x="632306" y="256694"/>
                  <a:pt x="632537" y="256078"/>
                  <a:pt x="632845" y="255616"/>
                </a:cubicBezTo>
                <a:lnTo>
                  <a:pt x="625687" y="240376"/>
                </a:lnTo>
                <a:lnTo>
                  <a:pt x="610370" y="234219"/>
                </a:lnTo>
                <a:lnTo>
                  <a:pt x="604135" y="234219"/>
                </a:lnTo>
                <a:cubicBezTo>
                  <a:pt x="603750" y="234219"/>
                  <a:pt x="603365" y="234142"/>
                  <a:pt x="603058" y="233988"/>
                </a:cubicBezTo>
                <a:lnTo>
                  <a:pt x="596284" y="231140"/>
                </a:lnTo>
                <a:cubicBezTo>
                  <a:pt x="594976" y="230601"/>
                  <a:pt x="594283" y="229139"/>
                  <a:pt x="594668" y="227753"/>
                </a:cubicBezTo>
                <a:lnTo>
                  <a:pt x="596900" y="219902"/>
                </a:lnTo>
                <a:cubicBezTo>
                  <a:pt x="596977" y="219517"/>
                  <a:pt x="597208" y="219210"/>
                  <a:pt x="597439" y="218902"/>
                </a:cubicBezTo>
                <a:lnTo>
                  <a:pt x="599671" y="216054"/>
                </a:lnTo>
                <a:cubicBezTo>
                  <a:pt x="599825" y="215823"/>
                  <a:pt x="600056" y="215669"/>
                  <a:pt x="600210" y="215515"/>
                </a:cubicBezTo>
                <a:lnTo>
                  <a:pt x="602288" y="213976"/>
                </a:lnTo>
                <a:lnTo>
                  <a:pt x="600364" y="209281"/>
                </a:lnTo>
                <a:cubicBezTo>
                  <a:pt x="600210" y="208973"/>
                  <a:pt x="600133" y="208588"/>
                  <a:pt x="600133" y="208280"/>
                </a:cubicBezTo>
                <a:lnTo>
                  <a:pt x="599594" y="179570"/>
                </a:lnTo>
                <a:cubicBezTo>
                  <a:pt x="599594" y="179262"/>
                  <a:pt x="599594" y="179031"/>
                  <a:pt x="599748" y="178724"/>
                </a:cubicBezTo>
                <a:lnTo>
                  <a:pt x="602442" y="169564"/>
                </a:lnTo>
                <a:lnTo>
                  <a:pt x="602442" y="166562"/>
                </a:lnTo>
                <a:cubicBezTo>
                  <a:pt x="602442" y="166023"/>
                  <a:pt x="602596" y="165485"/>
                  <a:pt x="602904" y="165023"/>
                </a:cubicBezTo>
                <a:lnTo>
                  <a:pt x="605675" y="160790"/>
                </a:lnTo>
                <a:lnTo>
                  <a:pt x="605213" y="156787"/>
                </a:lnTo>
                <a:cubicBezTo>
                  <a:pt x="605136" y="156095"/>
                  <a:pt x="605290" y="155402"/>
                  <a:pt x="605751" y="154863"/>
                </a:cubicBezTo>
                <a:lnTo>
                  <a:pt x="619837" y="135159"/>
                </a:lnTo>
                <a:cubicBezTo>
                  <a:pt x="620453" y="134312"/>
                  <a:pt x="621453" y="133850"/>
                  <a:pt x="622531" y="134004"/>
                </a:cubicBezTo>
                <a:lnTo>
                  <a:pt x="647623" y="137853"/>
                </a:lnTo>
                <a:lnTo>
                  <a:pt x="650856" y="136467"/>
                </a:lnTo>
                <a:cubicBezTo>
                  <a:pt x="651241" y="136313"/>
                  <a:pt x="651548" y="136236"/>
                  <a:pt x="651933" y="136236"/>
                </a:cubicBezTo>
                <a:lnTo>
                  <a:pt x="661862" y="136236"/>
                </a:lnTo>
                <a:lnTo>
                  <a:pt x="663094" y="134774"/>
                </a:lnTo>
                <a:lnTo>
                  <a:pt x="662632" y="129771"/>
                </a:lnTo>
                <a:lnTo>
                  <a:pt x="661324" y="121304"/>
                </a:lnTo>
                <a:lnTo>
                  <a:pt x="637463" y="117687"/>
                </a:lnTo>
                <a:lnTo>
                  <a:pt x="622454" y="113069"/>
                </a:lnTo>
                <a:lnTo>
                  <a:pt x="619452" y="112684"/>
                </a:lnTo>
                <a:lnTo>
                  <a:pt x="611447" y="114300"/>
                </a:lnTo>
                <a:cubicBezTo>
                  <a:pt x="610447" y="114531"/>
                  <a:pt x="609369" y="114146"/>
                  <a:pt x="608676" y="113299"/>
                </a:cubicBezTo>
                <a:cubicBezTo>
                  <a:pt x="607984" y="112453"/>
                  <a:pt x="607830" y="111375"/>
                  <a:pt x="608291" y="110452"/>
                </a:cubicBezTo>
                <a:lnTo>
                  <a:pt x="611447" y="103139"/>
                </a:lnTo>
                <a:lnTo>
                  <a:pt x="611447" y="100676"/>
                </a:lnTo>
                <a:lnTo>
                  <a:pt x="610755" y="97751"/>
                </a:lnTo>
                <a:lnTo>
                  <a:pt x="609446" y="97059"/>
                </a:lnTo>
                <a:lnTo>
                  <a:pt x="606059" y="97828"/>
                </a:lnTo>
                <a:lnTo>
                  <a:pt x="600979" y="102370"/>
                </a:lnTo>
                <a:cubicBezTo>
                  <a:pt x="600441" y="102831"/>
                  <a:pt x="599825" y="103062"/>
                  <a:pt x="599132" y="103062"/>
                </a:cubicBezTo>
                <a:lnTo>
                  <a:pt x="595745" y="103062"/>
                </a:lnTo>
                <a:lnTo>
                  <a:pt x="595745" y="103062"/>
                </a:lnTo>
                <a:lnTo>
                  <a:pt x="589819" y="102447"/>
                </a:lnTo>
                <a:cubicBezTo>
                  <a:pt x="589357" y="102370"/>
                  <a:pt x="588895" y="102216"/>
                  <a:pt x="588433" y="101908"/>
                </a:cubicBezTo>
                <a:lnTo>
                  <a:pt x="584508" y="99060"/>
                </a:lnTo>
                <a:cubicBezTo>
                  <a:pt x="584200" y="98829"/>
                  <a:pt x="583969" y="98598"/>
                  <a:pt x="583815" y="98367"/>
                </a:cubicBezTo>
                <a:lnTo>
                  <a:pt x="581583" y="94981"/>
                </a:lnTo>
                <a:cubicBezTo>
                  <a:pt x="581198" y="94442"/>
                  <a:pt x="581044" y="93826"/>
                  <a:pt x="581121" y="93133"/>
                </a:cubicBezTo>
                <a:lnTo>
                  <a:pt x="581583" y="88438"/>
                </a:lnTo>
                <a:lnTo>
                  <a:pt x="575887" y="78509"/>
                </a:lnTo>
                <a:cubicBezTo>
                  <a:pt x="575195" y="77277"/>
                  <a:pt x="575502" y="75661"/>
                  <a:pt x="576657" y="74815"/>
                </a:cubicBezTo>
                <a:lnTo>
                  <a:pt x="579967" y="72429"/>
                </a:lnTo>
                <a:lnTo>
                  <a:pt x="581737" y="68426"/>
                </a:lnTo>
                <a:lnTo>
                  <a:pt x="582584" y="61883"/>
                </a:lnTo>
                <a:lnTo>
                  <a:pt x="580198" y="63192"/>
                </a:lnTo>
                <a:cubicBezTo>
                  <a:pt x="579813" y="63423"/>
                  <a:pt x="579274" y="63577"/>
                  <a:pt x="578812" y="63577"/>
                </a:cubicBezTo>
                <a:lnTo>
                  <a:pt x="569268" y="63577"/>
                </a:lnTo>
                <a:cubicBezTo>
                  <a:pt x="568960" y="63577"/>
                  <a:pt x="568652" y="63500"/>
                  <a:pt x="568344" y="63423"/>
                </a:cubicBezTo>
                <a:lnTo>
                  <a:pt x="564958" y="62268"/>
                </a:lnTo>
                <a:cubicBezTo>
                  <a:pt x="564727" y="62191"/>
                  <a:pt x="564573" y="62114"/>
                  <a:pt x="564419" y="62038"/>
                </a:cubicBezTo>
                <a:lnTo>
                  <a:pt x="561571" y="60344"/>
                </a:lnTo>
                <a:cubicBezTo>
                  <a:pt x="561186" y="60113"/>
                  <a:pt x="560801" y="59728"/>
                  <a:pt x="560570" y="59344"/>
                </a:cubicBezTo>
                <a:lnTo>
                  <a:pt x="558338" y="55418"/>
                </a:lnTo>
                <a:cubicBezTo>
                  <a:pt x="558107" y="54956"/>
                  <a:pt x="557953" y="54494"/>
                  <a:pt x="557953" y="54033"/>
                </a:cubicBezTo>
                <a:lnTo>
                  <a:pt x="557953" y="44642"/>
                </a:lnTo>
                <a:lnTo>
                  <a:pt x="545407" y="33636"/>
                </a:lnTo>
                <a:cubicBezTo>
                  <a:pt x="545176" y="33482"/>
                  <a:pt x="545022" y="33251"/>
                  <a:pt x="544868" y="33020"/>
                </a:cubicBezTo>
                <a:lnTo>
                  <a:pt x="540404" y="25708"/>
                </a:lnTo>
                <a:lnTo>
                  <a:pt x="527012" y="0"/>
                </a:lnTo>
                <a:lnTo>
                  <a:pt x="517775" y="8774"/>
                </a:lnTo>
                <a:lnTo>
                  <a:pt x="513542" y="11853"/>
                </a:lnTo>
                <a:lnTo>
                  <a:pt x="507692" y="17780"/>
                </a:lnTo>
                <a:lnTo>
                  <a:pt x="504844" y="22090"/>
                </a:lnTo>
                <a:lnTo>
                  <a:pt x="494299" y="52108"/>
                </a:lnTo>
                <a:cubicBezTo>
                  <a:pt x="494222" y="52416"/>
                  <a:pt x="493991" y="52724"/>
                  <a:pt x="493761" y="52955"/>
                </a:cubicBezTo>
                <a:lnTo>
                  <a:pt x="478598" y="70966"/>
                </a:lnTo>
                <a:lnTo>
                  <a:pt x="447348" y="97751"/>
                </a:lnTo>
                <a:lnTo>
                  <a:pt x="444885" y="100753"/>
                </a:lnTo>
                <a:lnTo>
                  <a:pt x="442345" y="105372"/>
                </a:lnTo>
                <a:lnTo>
                  <a:pt x="440421" y="109682"/>
                </a:lnTo>
                <a:lnTo>
                  <a:pt x="440421" y="112838"/>
                </a:lnTo>
                <a:lnTo>
                  <a:pt x="442268" y="116147"/>
                </a:lnTo>
                <a:cubicBezTo>
                  <a:pt x="442422" y="116378"/>
                  <a:pt x="442499" y="116686"/>
                  <a:pt x="442576" y="116994"/>
                </a:cubicBezTo>
                <a:lnTo>
                  <a:pt x="443730" y="122613"/>
                </a:lnTo>
                <a:cubicBezTo>
                  <a:pt x="443884" y="123305"/>
                  <a:pt x="443730" y="124075"/>
                  <a:pt x="443345" y="124691"/>
                </a:cubicBezTo>
                <a:lnTo>
                  <a:pt x="438265" y="132542"/>
                </a:lnTo>
                <a:lnTo>
                  <a:pt x="426720" y="144780"/>
                </a:lnTo>
                <a:lnTo>
                  <a:pt x="416175" y="152400"/>
                </a:lnTo>
                <a:lnTo>
                  <a:pt x="396548" y="169872"/>
                </a:lnTo>
                <a:lnTo>
                  <a:pt x="393546" y="175337"/>
                </a:lnTo>
                <a:lnTo>
                  <a:pt x="388081" y="194348"/>
                </a:lnTo>
                <a:lnTo>
                  <a:pt x="388081" y="197812"/>
                </a:lnTo>
                <a:lnTo>
                  <a:pt x="390621" y="203431"/>
                </a:lnTo>
                <a:cubicBezTo>
                  <a:pt x="390775" y="203739"/>
                  <a:pt x="390852" y="204047"/>
                  <a:pt x="390852" y="204354"/>
                </a:cubicBezTo>
                <a:lnTo>
                  <a:pt x="391391" y="211667"/>
                </a:lnTo>
                <a:lnTo>
                  <a:pt x="391391" y="211667"/>
                </a:lnTo>
                <a:lnTo>
                  <a:pt x="391391" y="211667"/>
                </a:lnTo>
                <a:cubicBezTo>
                  <a:pt x="391391" y="211974"/>
                  <a:pt x="391391" y="212359"/>
                  <a:pt x="391314" y="212667"/>
                </a:cubicBezTo>
                <a:lnTo>
                  <a:pt x="386234" y="230062"/>
                </a:lnTo>
                <a:cubicBezTo>
                  <a:pt x="386080" y="230678"/>
                  <a:pt x="385695" y="231217"/>
                  <a:pt x="385156" y="231602"/>
                </a:cubicBezTo>
                <a:lnTo>
                  <a:pt x="377305" y="237220"/>
                </a:lnTo>
                <a:cubicBezTo>
                  <a:pt x="377075" y="237375"/>
                  <a:pt x="376767" y="237528"/>
                  <a:pt x="376536" y="237605"/>
                </a:cubicBezTo>
                <a:lnTo>
                  <a:pt x="365837" y="240992"/>
                </a:lnTo>
                <a:lnTo>
                  <a:pt x="358910" y="242762"/>
                </a:lnTo>
                <a:cubicBezTo>
                  <a:pt x="358679" y="242839"/>
                  <a:pt x="358448" y="242839"/>
                  <a:pt x="358217" y="242839"/>
                </a:cubicBezTo>
                <a:lnTo>
                  <a:pt x="355369" y="242839"/>
                </a:lnTo>
                <a:cubicBezTo>
                  <a:pt x="355138" y="242839"/>
                  <a:pt x="354907" y="242839"/>
                  <a:pt x="354676" y="242762"/>
                </a:cubicBezTo>
                <a:lnTo>
                  <a:pt x="351982" y="242070"/>
                </a:lnTo>
                <a:lnTo>
                  <a:pt x="358371" y="253230"/>
                </a:lnTo>
                <a:lnTo>
                  <a:pt x="361450" y="257848"/>
                </a:lnTo>
                <a:lnTo>
                  <a:pt x="370147" y="265468"/>
                </a:lnTo>
                <a:cubicBezTo>
                  <a:pt x="370609" y="265853"/>
                  <a:pt x="370917" y="266392"/>
                  <a:pt x="371071" y="267008"/>
                </a:cubicBezTo>
                <a:lnTo>
                  <a:pt x="371610" y="269856"/>
                </a:lnTo>
                <a:cubicBezTo>
                  <a:pt x="371687" y="270164"/>
                  <a:pt x="371687" y="270471"/>
                  <a:pt x="371610" y="270856"/>
                </a:cubicBezTo>
                <a:lnTo>
                  <a:pt x="368839" y="288944"/>
                </a:lnTo>
                <a:lnTo>
                  <a:pt x="370224" y="296718"/>
                </a:lnTo>
                <a:lnTo>
                  <a:pt x="384772" y="304492"/>
                </a:lnTo>
                <a:cubicBezTo>
                  <a:pt x="385002" y="304646"/>
                  <a:pt x="385233" y="304800"/>
                  <a:pt x="385464" y="304954"/>
                </a:cubicBezTo>
                <a:lnTo>
                  <a:pt x="391083" y="310573"/>
                </a:lnTo>
                <a:cubicBezTo>
                  <a:pt x="391853" y="311342"/>
                  <a:pt x="392084" y="312420"/>
                  <a:pt x="391776" y="313421"/>
                </a:cubicBezTo>
                <a:lnTo>
                  <a:pt x="389544" y="320733"/>
                </a:lnTo>
                <a:cubicBezTo>
                  <a:pt x="389390" y="321194"/>
                  <a:pt x="389159" y="321579"/>
                  <a:pt x="388774" y="321964"/>
                </a:cubicBezTo>
                <a:lnTo>
                  <a:pt x="378614" y="331508"/>
                </a:lnTo>
                <a:cubicBezTo>
                  <a:pt x="378306" y="331816"/>
                  <a:pt x="377921" y="332047"/>
                  <a:pt x="377536" y="332124"/>
                </a:cubicBezTo>
                <a:lnTo>
                  <a:pt x="368531" y="334972"/>
                </a:lnTo>
                <a:lnTo>
                  <a:pt x="360372" y="339051"/>
                </a:lnTo>
                <a:lnTo>
                  <a:pt x="351136" y="348827"/>
                </a:lnTo>
                <a:lnTo>
                  <a:pt x="343131" y="360064"/>
                </a:lnTo>
                <a:lnTo>
                  <a:pt x="341745" y="363374"/>
                </a:lnTo>
                <a:lnTo>
                  <a:pt x="341207" y="367992"/>
                </a:lnTo>
                <a:cubicBezTo>
                  <a:pt x="341130" y="368839"/>
                  <a:pt x="340591" y="369608"/>
                  <a:pt x="339821" y="370070"/>
                </a:cubicBezTo>
                <a:lnTo>
                  <a:pt x="336973" y="371764"/>
                </a:lnTo>
                <a:cubicBezTo>
                  <a:pt x="336512" y="371994"/>
                  <a:pt x="336050" y="372149"/>
                  <a:pt x="335511" y="372149"/>
                </a:cubicBezTo>
                <a:lnTo>
                  <a:pt x="331047" y="372149"/>
                </a:lnTo>
                <a:lnTo>
                  <a:pt x="331047" y="372149"/>
                </a:lnTo>
                <a:cubicBezTo>
                  <a:pt x="330816" y="372149"/>
                  <a:pt x="330585" y="372149"/>
                  <a:pt x="330277" y="372072"/>
                </a:cubicBezTo>
                <a:lnTo>
                  <a:pt x="312266" y="367145"/>
                </a:lnTo>
                <a:lnTo>
                  <a:pt x="308725" y="367607"/>
                </a:lnTo>
                <a:lnTo>
                  <a:pt x="305647" y="368916"/>
                </a:lnTo>
                <a:lnTo>
                  <a:pt x="300413" y="374150"/>
                </a:lnTo>
                <a:lnTo>
                  <a:pt x="293332" y="379461"/>
                </a:lnTo>
                <a:lnTo>
                  <a:pt x="281247" y="391083"/>
                </a:lnTo>
                <a:cubicBezTo>
                  <a:pt x="280939" y="391391"/>
                  <a:pt x="280555" y="391622"/>
                  <a:pt x="280170" y="391699"/>
                </a:cubicBezTo>
                <a:lnTo>
                  <a:pt x="275090" y="393392"/>
                </a:lnTo>
                <a:cubicBezTo>
                  <a:pt x="274782" y="393469"/>
                  <a:pt x="274474" y="393546"/>
                  <a:pt x="274166" y="393546"/>
                </a:cubicBezTo>
                <a:cubicBezTo>
                  <a:pt x="274089" y="393546"/>
                  <a:pt x="274012" y="393546"/>
                  <a:pt x="273935" y="393546"/>
                </a:cubicBezTo>
                <a:lnTo>
                  <a:pt x="267162" y="393007"/>
                </a:lnTo>
                <a:cubicBezTo>
                  <a:pt x="266854" y="393007"/>
                  <a:pt x="266546" y="392930"/>
                  <a:pt x="266315" y="392776"/>
                </a:cubicBezTo>
                <a:lnTo>
                  <a:pt x="254539" y="387696"/>
                </a:lnTo>
                <a:lnTo>
                  <a:pt x="249690" y="386080"/>
                </a:lnTo>
                <a:lnTo>
                  <a:pt x="245225" y="383617"/>
                </a:lnTo>
                <a:cubicBezTo>
                  <a:pt x="244764" y="383386"/>
                  <a:pt x="244456" y="383001"/>
                  <a:pt x="244148" y="382539"/>
                </a:cubicBezTo>
                <a:lnTo>
                  <a:pt x="242531" y="379691"/>
                </a:lnTo>
                <a:lnTo>
                  <a:pt x="239145" y="378922"/>
                </a:lnTo>
                <a:lnTo>
                  <a:pt x="227753" y="379999"/>
                </a:lnTo>
                <a:cubicBezTo>
                  <a:pt x="227215" y="379999"/>
                  <a:pt x="226753" y="379922"/>
                  <a:pt x="226291" y="379768"/>
                </a:cubicBezTo>
                <a:lnTo>
                  <a:pt x="216747" y="375304"/>
                </a:lnTo>
                <a:cubicBezTo>
                  <a:pt x="216285" y="375073"/>
                  <a:pt x="215900" y="374765"/>
                  <a:pt x="215592" y="374304"/>
                </a:cubicBezTo>
                <a:lnTo>
                  <a:pt x="199967" y="350366"/>
                </a:lnTo>
                <a:lnTo>
                  <a:pt x="196042" y="346440"/>
                </a:lnTo>
                <a:lnTo>
                  <a:pt x="193117" y="345209"/>
                </a:lnTo>
                <a:lnTo>
                  <a:pt x="189730" y="345209"/>
                </a:lnTo>
                <a:lnTo>
                  <a:pt x="184342" y="344670"/>
                </a:lnTo>
                <a:lnTo>
                  <a:pt x="182726" y="344670"/>
                </a:lnTo>
                <a:lnTo>
                  <a:pt x="182110" y="345055"/>
                </a:lnTo>
                <a:lnTo>
                  <a:pt x="179031" y="349134"/>
                </a:lnTo>
                <a:cubicBezTo>
                  <a:pt x="178801" y="349442"/>
                  <a:pt x="178570" y="349673"/>
                  <a:pt x="178262" y="349827"/>
                </a:cubicBezTo>
                <a:lnTo>
                  <a:pt x="175414" y="351520"/>
                </a:lnTo>
                <a:cubicBezTo>
                  <a:pt x="175260" y="351598"/>
                  <a:pt x="175029" y="351675"/>
                  <a:pt x="174875" y="351751"/>
                </a:cubicBezTo>
                <a:lnTo>
                  <a:pt x="171488" y="352906"/>
                </a:lnTo>
                <a:cubicBezTo>
                  <a:pt x="171181" y="352983"/>
                  <a:pt x="170873" y="353060"/>
                  <a:pt x="170565" y="353060"/>
                </a:cubicBezTo>
                <a:lnTo>
                  <a:pt x="166639" y="353060"/>
                </a:lnTo>
                <a:lnTo>
                  <a:pt x="158404" y="351905"/>
                </a:lnTo>
                <a:lnTo>
                  <a:pt x="152631" y="351905"/>
                </a:lnTo>
                <a:cubicBezTo>
                  <a:pt x="152092" y="351905"/>
                  <a:pt x="151553" y="351751"/>
                  <a:pt x="151092" y="351444"/>
                </a:cubicBezTo>
                <a:lnTo>
                  <a:pt x="149398" y="350289"/>
                </a:lnTo>
                <a:cubicBezTo>
                  <a:pt x="149167" y="350135"/>
                  <a:pt x="148936" y="349904"/>
                  <a:pt x="148782" y="349673"/>
                </a:cubicBezTo>
                <a:lnTo>
                  <a:pt x="144318" y="344054"/>
                </a:lnTo>
                <a:lnTo>
                  <a:pt x="128770" y="327968"/>
                </a:lnTo>
                <a:lnTo>
                  <a:pt x="125076" y="327044"/>
                </a:lnTo>
                <a:cubicBezTo>
                  <a:pt x="124768" y="326967"/>
                  <a:pt x="124460" y="326813"/>
                  <a:pt x="124152" y="326659"/>
                </a:cubicBezTo>
                <a:lnTo>
                  <a:pt x="117379" y="321964"/>
                </a:lnTo>
                <a:lnTo>
                  <a:pt x="114608" y="321502"/>
                </a:lnTo>
                <a:lnTo>
                  <a:pt x="111606" y="321502"/>
                </a:lnTo>
                <a:lnTo>
                  <a:pt x="103909" y="324042"/>
                </a:lnTo>
                <a:lnTo>
                  <a:pt x="97982" y="327814"/>
                </a:lnTo>
                <a:cubicBezTo>
                  <a:pt x="97367" y="328199"/>
                  <a:pt x="96597" y="328353"/>
                  <a:pt x="95904" y="328199"/>
                </a:cubicBezTo>
                <a:lnTo>
                  <a:pt x="93056" y="327660"/>
                </a:lnTo>
                <a:cubicBezTo>
                  <a:pt x="92671" y="327583"/>
                  <a:pt x="92364" y="327429"/>
                  <a:pt x="92056" y="327275"/>
                </a:cubicBezTo>
                <a:lnTo>
                  <a:pt x="88669" y="325043"/>
                </a:lnTo>
                <a:cubicBezTo>
                  <a:pt x="88438" y="324889"/>
                  <a:pt x="88207" y="324735"/>
                  <a:pt x="88053" y="324504"/>
                </a:cubicBezTo>
                <a:lnTo>
                  <a:pt x="82973" y="318347"/>
                </a:lnTo>
                <a:cubicBezTo>
                  <a:pt x="82742" y="318039"/>
                  <a:pt x="82512" y="317731"/>
                  <a:pt x="82435" y="317346"/>
                </a:cubicBezTo>
                <a:lnTo>
                  <a:pt x="81280" y="313421"/>
                </a:lnTo>
                <a:cubicBezTo>
                  <a:pt x="81203" y="313190"/>
                  <a:pt x="81203" y="312882"/>
                  <a:pt x="81203" y="312651"/>
                </a:cubicBezTo>
                <a:lnTo>
                  <a:pt x="81203" y="303722"/>
                </a:lnTo>
                <a:lnTo>
                  <a:pt x="80587" y="302337"/>
                </a:lnTo>
                <a:lnTo>
                  <a:pt x="79510" y="303722"/>
                </a:lnTo>
                <a:lnTo>
                  <a:pt x="72352" y="310111"/>
                </a:lnTo>
                <a:lnTo>
                  <a:pt x="72813" y="315268"/>
                </a:lnTo>
                <a:cubicBezTo>
                  <a:pt x="72890" y="315961"/>
                  <a:pt x="72659" y="316576"/>
                  <a:pt x="72275" y="317115"/>
                </a:cubicBezTo>
                <a:lnTo>
                  <a:pt x="69427" y="321041"/>
                </a:lnTo>
                <a:cubicBezTo>
                  <a:pt x="69119" y="321425"/>
                  <a:pt x="68734" y="321733"/>
                  <a:pt x="68272" y="321964"/>
                </a:cubicBezTo>
                <a:lnTo>
                  <a:pt x="63192" y="324196"/>
                </a:lnTo>
                <a:cubicBezTo>
                  <a:pt x="62499" y="324504"/>
                  <a:pt x="61730" y="324504"/>
                  <a:pt x="61037" y="324273"/>
                </a:cubicBezTo>
                <a:lnTo>
                  <a:pt x="56573" y="322580"/>
                </a:lnTo>
                <a:cubicBezTo>
                  <a:pt x="56188" y="322426"/>
                  <a:pt x="55880" y="322195"/>
                  <a:pt x="55572" y="321964"/>
                </a:cubicBezTo>
                <a:lnTo>
                  <a:pt x="51570" y="317962"/>
                </a:lnTo>
                <a:lnTo>
                  <a:pt x="49415" y="317269"/>
                </a:lnTo>
                <a:lnTo>
                  <a:pt x="45797" y="317654"/>
                </a:lnTo>
                <a:lnTo>
                  <a:pt x="30095" y="330585"/>
                </a:lnTo>
                <a:cubicBezTo>
                  <a:pt x="29710" y="330893"/>
                  <a:pt x="29249" y="331124"/>
                  <a:pt x="28710" y="331201"/>
                </a:cubicBezTo>
                <a:lnTo>
                  <a:pt x="15394" y="333125"/>
                </a:lnTo>
                <a:lnTo>
                  <a:pt x="15394" y="341361"/>
                </a:lnTo>
                <a:lnTo>
                  <a:pt x="17087" y="352752"/>
                </a:lnTo>
                <a:lnTo>
                  <a:pt x="19704" y="362142"/>
                </a:lnTo>
                <a:lnTo>
                  <a:pt x="21167" y="364605"/>
                </a:lnTo>
                <a:lnTo>
                  <a:pt x="25015" y="370070"/>
                </a:lnTo>
                <a:cubicBezTo>
                  <a:pt x="25631" y="370917"/>
                  <a:pt x="25708" y="371994"/>
                  <a:pt x="25246" y="372918"/>
                </a:cubicBezTo>
                <a:cubicBezTo>
                  <a:pt x="24784" y="373842"/>
                  <a:pt x="23938" y="374458"/>
                  <a:pt x="22937" y="374535"/>
                </a:cubicBezTo>
                <a:lnTo>
                  <a:pt x="16856" y="374996"/>
                </a:lnTo>
                <a:lnTo>
                  <a:pt x="15625" y="378075"/>
                </a:lnTo>
                <a:lnTo>
                  <a:pt x="16933" y="382770"/>
                </a:lnTo>
                <a:lnTo>
                  <a:pt x="18627" y="384849"/>
                </a:lnTo>
                <a:lnTo>
                  <a:pt x="38100" y="400396"/>
                </a:lnTo>
                <a:cubicBezTo>
                  <a:pt x="39101" y="401166"/>
                  <a:pt x="39409" y="402551"/>
                  <a:pt x="38947" y="403706"/>
                </a:cubicBezTo>
                <a:lnTo>
                  <a:pt x="37176" y="407785"/>
                </a:lnTo>
                <a:lnTo>
                  <a:pt x="38254" y="410941"/>
                </a:lnTo>
                <a:lnTo>
                  <a:pt x="41179" y="413173"/>
                </a:lnTo>
                <a:lnTo>
                  <a:pt x="44565" y="412865"/>
                </a:lnTo>
                <a:lnTo>
                  <a:pt x="44950" y="411942"/>
                </a:lnTo>
                <a:lnTo>
                  <a:pt x="46567" y="401551"/>
                </a:lnTo>
                <a:cubicBezTo>
                  <a:pt x="46644" y="401243"/>
                  <a:pt x="46721" y="401012"/>
                  <a:pt x="46798" y="400704"/>
                </a:cubicBezTo>
                <a:lnTo>
                  <a:pt x="47952" y="398472"/>
                </a:lnTo>
                <a:cubicBezTo>
                  <a:pt x="48106" y="398241"/>
                  <a:pt x="48260" y="397933"/>
                  <a:pt x="48491" y="397779"/>
                </a:cubicBezTo>
                <a:lnTo>
                  <a:pt x="51955" y="394316"/>
                </a:lnTo>
                <a:lnTo>
                  <a:pt x="54571" y="385464"/>
                </a:lnTo>
                <a:lnTo>
                  <a:pt x="55572" y="375689"/>
                </a:lnTo>
                <a:lnTo>
                  <a:pt x="54495" y="369300"/>
                </a:lnTo>
                <a:cubicBezTo>
                  <a:pt x="54341" y="368377"/>
                  <a:pt x="54648" y="367453"/>
                  <a:pt x="55341" y="366838"/>
                </a:cubicBezTo>
                <a:cubicBezTo>
                  <a:pt x="56034" y="366222"/>
                  <a:pt x="56958" y="365914"/>
                  <a:pt x="57881" y="366068"/>
                </a:cubicBezTo>
                <a:lnTo>
                  <a:pt x="61961" y="366914"/>
                </a:lnTo>
                <a:cubicBezTo>
                  <a:pt x="61884" y="366607"/>
                  <a:pt x="61807" y="366376"/>
                  <a:pt x="61807" y="366068"/>
                </a:cubicBezTo>
                <a:lnTo>
                  <a:pt x="61807" y="363220"/>
                </a:lnTo>
                <a:cubicBezTo>
                  <a:pt x="61807" y="362142"/>
                  <a:pt x="62422" y="361219"/>
                  <a:pt x="63346" y="360680"/>
                </a:cubicBezTo>
                <a:lnTo>
                  <a:pt x="66733" y="358987"/>
                </a:lnTo>
                <a:cubicBezTo>
                  <a:pt x="66964" y="358833"/>
                  <a:pt x="67271" y="358756"/>
                  <a:pt x="67502" y="358756"/>
                </a:cubicBezTo>
                <a:lnTo>
                  <a:pt x="70889" y="358217"/>
                </a:lnTo>
                <a:cubicBezTo>
                  <a:pt x="71197" y="358140"/>
                  <a:pt x="71582" y="358140"/>
                  <a:pt x="71890" y="358217"/>
                </a:cubicBezTo>
                <a:lnTo>
                  <a:pt x="74738" y="358756"/>
                </a:lnTo>
                <a:cubicBezTo>
                  <a:pt x="74968" y="358833"/>
                  <a:pt x="75199" y="358910"/>
                  <a:pt x="75430" y="358987"/>
                </a:cubicBezTo>
                <a:lnTo>
                  <a:pt x="76277" y="359448"/>
                </a:lnTo>
                <a:lnTo>
                  <a:pt x="76508" y="358987"/>
                </a:lnTo>
                <a:lnTo>
                  <a:pt x="76970" y="355369"/>
                </a:lnTo>
                <a:lnTo>
                  <a:pt x="76508" y="352136"/>
                </a:lnTo>
                <a:lnTo>
                  <a:pt x="74968" y="348519"/>
                </a:lnTo>
                <a:cubicBezTo>
                  <a:pt x="74507" y="347364"/>
                  <a:pt x="74815" y="346056"/>
                  <a:pt x="75738" y="345286"/>
                </a:cubicBezTo>
                <a:cubicBezTo>
                  <a:pt x="76662" y="344516"/>
                  <a:pt x="78047" y="344362"/>
                  <a:pt x="79048" y="345055"/>
                </a:cubicBezTo>
                <a:lnTo>
                  <a:pt x="85206" y="348981"/>
                </a:lnTo>
                <a:cubicBezTo>
                  <a:pt x="85436" y="349134"/>
                  <a:pt x="85590" y="349289"/>
                  <a:pt x="85821" y="349519"/>
                </a:cubicBezTo>
                <a:lnTo>
                  <a:pt x="90285" y="354599"/>
                </a:lnTo>
                <a:lnTo>
                  <a:pt x="93210" y="356755"/>
                </a:lnTo>
                <a:lnTo>
                  <a:pt x="97521" y="355446"/>
                </a:lnTo>
                <a:cubicBezTo>
                  <a:pt x="98983" y="354984"/>
                  <a:pt x="100522" y="355831"/>
                  <a:pt x="100984" y="357216"/>
                </a:cubicBezTo>
                <a:lnTo>
                  <a:pt x="102062" y="360372"/>
                </a:lnTo>
                <a:lnTo>
                  <a:pt x="106218" y="360372"/>
                </a:lnTo>
                <a:cubicBezTo>
                  <a:pt x="107219" y="360372"/>
                  <a:pt x="108065" y="360834"/>
                  <a:pt x="108604" y="361681"/>
                </a:cubicBezTo>
                <a:cubicBezTo>
                  <a:pt x="109143" y="362527"/>
                  <a:pt x="109220" y="363528"/>
                  <a:pt x="108758" y="364375"/>
                </a:cubicBezTo>
                <a:lnTo>
                  <a:pt x="102601" y="377305"/>
                </a:lnTo>
                <a:cubicBezTo>
                  <a:pt x="102524" y="377536"/>
                  <a:pt x="102370" y="377690"/>
                  <a:pt x="102216" y="377844"/>
                </a:cubicBezTo>
                <a:lnTo>
                  <a:pt x="89670" y="393623"/>
                </a:lnTo>
                <a:lnTo>
                  <a:pt x="97751" y="391853"/>
                </a:lnTo>
                <a:cubicBezTo>
                  <a:pt x="98598" y="391699"/>
                  <a:pt x="99445" y="391853"/>
                  <a:pt x="100138" y="392391"/>
                </a:cubicBezTo>
                <a:cubicBezTo>
                  <a:pt x="100830" y="392930"/>
                  <a:pt x="101215" y="393700"/>
                  <a:pt x="101215" y="394547"/>
                </a:cubicBezTo>
                <a:lnTo>
                  <a:pt x="101215" y="397395"/>
                </a:lnTo>
                <a:cubicBezTo>
                  <a:pt x="101215" y="398626"/>
                  <a:pt x="100368" y="399704"/>
                  <a:pt x="99214" y="400088"/>
                </a:cubicBezTo>
                <a:lnTo>
                  <a:pt x="93595" y="401782"/>
                </a:lnTo>
                <a:lnTo>
                  <a:pt x="75276" y="405245"/>
                </a:lnTo>
                <a:cubicBezTo>
                  <a:pt x="74045" y="405476"/>
                  <a:pt x="72813" y="404861"/>
                  <a:pt x="72275" y="403783"/>
                </a:cubicBezTo>
                <a:cubicBezTo>
                  <a:pt x="71736" y="402705"/>
                  <a:pt x="71890" y="401320"/>
                  <a:pt x="72813" y="400473"/>
                </a:cubicBezTo>
                <a:lnTo>
                  <a:pt x="76123" y="397164"/>
                </a:lnTo>
                <a:lnTo>
                  <a:pt x="75122" y="396856"/>
                </a:lnTo>
                <a:lnTo>
                  <a:pt x="70735" y="397318"/>
                </a:lnTo>
                <a:lnTo>
                  <a:pt x="68426" y="398857"/>
                </a:lnTo>
                <a:lnTo>
                  <a:pt x="66810" y="401243"/>
                </a:lnTo>
                <a:lnTo>
                  <a:pt x="65193" y="410787"/>
                </a:lnTo>
                <a:cubicBezTo>
                  <a:pt x="65116" y="411095"/>
                  <a:pt x="65039" y="411326"/>
                  <a:pt x="64962" y="411557"/>
                </a:cubicBezTo>
                <a:lnTo>
                  <a:pt x="62422" y="416560"/>
                </a:lnTo>
                <a:lnTo>
                  <a:pt x="62422" y="421332"/>
                </a:lnTo>
                <a:lnTo>
                  <a:pt x="63500" y="421794"/>
                </a:lnTo>
                <a:lnTo>
                  <a:pt x="68426" y="424796"/>
                </a:lnTo>
                <a:lnTo>
                  <a:pt x="74968" y="428028"/>
                </a:lnTo>
                <a:cubicBezTo>
                  <a:pt x="75430" y="428259"/>
                  <a:pt x="75815" y="428567"/>
                  <a:pt x="76046" y="428952"/>
                </a:cubicBezTo>
                <a:lnTo>
                  <a:pt x="77201" y="430645"/>
                </a:lnTo>
                <a:cubicBezTo>
                  <a:pt x="77739" y="431415"/>
                  <a:pt x="77816" y="432416"/>
                  <a:pt x="77508" y="433262"/>
                </a:cubicBezTo>
                <a:lnTo>
                  <a:pt x="76354" y="436110"/>
                </a:lnTo>
                <a:cubicBezTo>
                  <a:pt x="76123" y="436726"/>
                  <a:pt x="75584" y="437265"/>
                  <a:pt x="74968" y="437573"/>
                </a:cubicBezTo>
                <a:lnTo>
                  <a:pt x="70658" y="439728"/>
                </a:lnTo>
                <a:lnTo>
                  <a:pt x="82665" y="446193"/>
                </a:lnTo>
                <a:lnTo>
                  <a:pt x="108219" y="441960"/>
                </a:lnTo>
                <a:lnTo>
                  <a:pt x="128232" y="430184"/>
                </a:lnTo>
                <a:lnTo>
                  <a:pt x="127231" y="415636"/>
                </a:lnTo>
                <a:cubicBezTo>
                  <a:pt x="127154" y="414636"/>
                  <a:pt x="127693" y="413635"/>
                  <a:pt x="128539" y="413096"/>
                </a:cubicBezTo>
                <a:cubicBezTo>
                  <a:pt x="129386" y="412558"/>
                  <a:pt x="130541" y="412481"/>
                  <a:pt x="131464" y="413019"/>
                </a:cubicBezTo>
                <a:lnTo>
                  <a:pt x="134928" y="415020"/>
                </a:lnTo>
                <a:lnTo>
                  <a:pt x="138853" y="415482"/>
                </a:lnTo>
                <a:lnTo>
                  <a:pt x="148090" y="415482"/>
                </a:lnTo>
                <a:cubicBezTo>
                  <a:pt x="149475" y="415482"/>
                  <a:pt x="150630" y="416406"/>
                  <a:pt x="150861" y="417792"/>
                </a:cubicBezTo>
                <a:cubicBezTo>
                  <a:pt x="150938" y="418099"/>
                  <a:pt x="150938" y="418407"/>
                  <a:pt x="150861" y="418715"/>
                </a:cubicBezTo>
                <a:lnTo>
                  <a:pt x="165485" y="415559"/>
                </a:lnTo>
                <a:cubicBezTo>
                  <a:pt x="166332" y="415405"/>
                  <a:pt x="167178" y="415559"/>
                  <a:pt x="167871" y="416098"/>
                </a:cubicBezTo>
                <a:cubicBezTo>
                  <a:pt x="168564" y="416637"/>
                  <a:pt x="168948" y="417407"/>
                  <a:pt x="168948" y="418253"/>
                </a:cubicBezTo>
                <a:lnTo>
                  <a:pt x="168948" y="420486"/>
                </a:lnTo>
                <a:cubicBezTo>
                  <a:pt x="168948" y="421255"/>
                  <a:pt x="168641" y="422025"/>
                  <a:pt x="168025" y="422564"/>
                </a:cubicBezTo>
                <a:lnTo>
                  <a:pt x="162714" y="427336"/>
                </a:lnTo>
                <a:lnTo>
                  <a:pt x="159019" y="433724"/>
                </a:lnTo>
                <a:lnTo>
                  <a:pt x="154401" y="440652"/>
                </a:lnTo>
                <a:cubicBezTo>
                  <a:pt x="154016" y="441190"/>
                  <a:pt x="153555" y="441575"/>
                  <a:pt x="152939" y="441729"/>
                </a:cubicBezTo>
                <a:lnTo>
                  <a:pt x="137776" y="446578"/>
                </a:lnTo>
                <a:lnTo>
                  <a:pt x="138469" y="450965"/>
                </a:lnTo>
                <a:lnTo>
                  <a:pt x="140624" y="458508"/>
                </a:lnTo>
                <a:cubicBezTo>
                  <a:pt x="140931" y="459509"/>
                  <a:pt x="140624" y="460587"/>
                  <a:pt x="139931" y="461279"/>
                </a:cubicBezTo>
                <a:lnTo>
                  <a:pt x="134312" y="466898"/>
                </a:lnTo>
                <a:cubicBezTo>
                  <a:pt x="133542" y="467668"/>
                  <a:pt x="132311" y="467899"/>
                  <a:pt x="131233" y="467514"/>
                </a:cubicBezTo>
                <a:cubicBezTo>
                  <a:pt x="130156" y="467052"/>
                  <a:pt x="129463" y="466051"/>
                  <a:pt x="129463" y="464897"/>
                </a:cubicBezTo>
                <a:lnTo>
                  <a:pt x="129463" y="460971"/>
                </a:lnTo>
                <a:lnTo>
                  <a:pt x="129155" y="459663"/>
                </a:lnTo>
                <a:lnTo>
                  <a:pt x="127154" y="457893"/>
                </a:lnTo>
                <a:lnTo>
                  <a:pt x="123690" y="460741"/>
                </a:lnTo>
                <a:lnTo>
                  <a:pt x="123382" y="463588"/>
                </a:lnTo>
                <a:lnTo>
                  <a:pt x="125768" y="466821"/>
                </a:lnTo>
                <a:lnTo>
                  <a:pt x="131541" y="470516"/>
                </a:lnTo>
                <a:cubicBezTo>
                  <a:pt x="132850" y="471362"/>
                  <a:pt x="133235" y="473056"/>
                  <a:pt x="132388" y="474364"/>
                </a:cubicBezTo>
                <a:lnTo>
                  <a:pt x="129540" y="478828"/>
                </a:lnTo>
                <a:cubicBezTo>
                  <a:pt x="129309" y="479136"/>
                  <a:pt x="129078" y="479444"/>
                  <a:pt x="128770" y="479598"/>
                </a:cubicBezTo>
                <a:lnTo>
                  <a:pt x="124845" y="482446"/>
                </a:lnTo>
                <a:cubicBezTo>
                  <a:pt x="124460" y="482754"/>
                  <a:pt x="123998" y="482908"/>
                  <a:pt x="123459" y="482985"/>
                </a:cubicBezTo>
                <a:lnTo>
                  <a:pt x="123305" y="482985"/>
                </a:lnTo>
                <a:lnTo>
                  <a:pt x="123382" y="482985"/>
                </a:lnTo>
                <a:lnTo>
                  <a:pt x="127000" y="483601"/>
                </a:lnTo>
                <a:cubicBezTo>
                  <a:pt x="127385" y="483678"/>
                  <a:pt x="127693" y="483755"/>
                  <a:pt x="128001" y="483986"/>
                </a:cubicBezTo>
                <a:lnTo>
                  <a:pt x="130848" y="485679"/>
                </a:lnTo>
                <a:cubicBezTo>
                  <a:pt x="132080" y="486448"/>
                  <a:pt x="132542" y="488065"/>
                  <a:pt x="131926" y="489373"/>
                </a:cubicBezTo>
                <a:lnTo>
                  <a:pt x="130772" y="491605"/>
                </a:lnTo>
                <a:cubicBezTo>
                  <a:pt x="130233" y="492606"/>
                  <a:pt x="129232" y="493299"/>
                  <a:pt x="128078" y="493145"/>
                </a:cubicBezTo>
                <a:lnTo>
                  <a:pt x="119611" y="492606"/>
                </a:lnTo>
                <a:cubicBezTo>
                  <a:pt x="119380" y="492606"/>
                  <a:pt x="119226" y="492529"/>
                  <a:pt x="118995" y="492452"/>
                </a:cubicBezTo>
                <a:lnTo>
                  <a:pt x="113376" y="490759"/>
                </a:lnTo>
                <a:cubicBezTo>
                  <a:pt x="113069" y="490682"/>
                  <a:pt x="112761" y="490528"/>
                  <a:pt x="112453" y="490297"/>
                </a:cubicBezTo>
                <a:lnTo>
                  <a:pt x="105294" y="484678"/>
                </a:lnTo>
                <a:lnTo>
                  <a:pt x="104525" y="486525"/>
                </a:lnTo>
                <a:lnTo>
                  <a:pt x="103524" y="492375"/>
                </a:lnTo>
                <a:lnTo>
                  <a:pt x="104679" y="496685"/>
                </a:lnTo>
                <a:lnTo>
                  <a:pt x="107604" y="497994"/>
                </a:lnTo>
                <a:lnTo>
                  <a:pt x="122382" y="494299"/>
                </a:lnTo>
                <a:lnTo>
                  <a:pt x="129386" y="493145"/>
                </a:lnTo>
                <a:cubicBezTo>
                  <a:pt x="130464" y="492914"/>
                  <a:pt x="131618" y="493453"/>
                  <a:pt x="132234" y="494376"/>
                </a:cubicBezTo>
                <a:cubicBezTo>
                  <a:pt x="132850" y="495300"/>
                  <a:pt x="132850" y="496531"/>
                  <a:pt x="132234" y="497455"/>
                </a:cubicBezTo>
                <a:lnTo>
                  <a:pt x="128847" y="502535"/>
                </a:lnTo>
                <a:cubicBezTo>
                  <a:pt x="128539" y="502997"/>
                  <a:pt x="128001" y="503382"/>
                  <a:pt x="127462" y="503613"/>
                </a:cubicBezTo>
                <a:lnTo>
                  <a:pt x="121304" y="505845"/>
                </a:lnTo>
                <a:lnTo>
                  <a:pt x="114916" y="507461"/>
                </a:lnTo>
                <a:lnTo>
                  <a:pt x="115224" y="508539"/>
                </a:lnTo>
                <a:lnTo>
                  <a:pt x="116609" y="508693"/>
                </a:lnTo>
                <a:lnTo>
                  <a:pt x="120919" y="506768"/>
                </a:lnTo>
                <a:cubicBezTo>
                  <a:pt x="121150" y="506614"/>
                  <a:pt x="121458" y="506538"/>
                  <a:pt x="121766" y="506538"/>
                </a:cubicBezTo>
                <a:lnTo>
                  <a:pt x="126846" y="505999"/>
                </a:lnTo>
                <a:cubicBezTo>
                  <a:pt x="127231" y="505922"/>
                  <a:pt x="127616" y="505999"/>
                  <a:pt x="128001" y="506076"/>
                </a:cubicBezTo>
                <a:lnTo>
                  <a:pt x="133619" y="507769"/>
                </a:lnTo>
                <a:cubicBezTo>
                  <a:pt x="134620" y="508077"/>
                  <a:pt x="135390" y="508924"/>
                  <a:pt x="135544" y="510001"/>
                </a:cubicBezTo>
                <a:cubicBezTo>
                  <a:pt x="135698" y="511079"/>
                  <a:pt x="135313" y="512079"/>
                  <a:pt x="134466" y="512772"/>
                </a:cubicBezTo>
                <a:lnTo>
                  <a:pt x="132234" y="514465"/>
                </a:lnTo>
                <a:cubicBezTo>
                  <a:pt x="132003" y="514696"/>
                  <a:pt x="131695" y="514773"/>
                  <a:pt x="131387" y="514927"/>
                </a:cubicBezTo>
                <a:lnTo>
                  <a:pt x="125768" y="516621"/>
                </a:lnTo>
                <a:lnTo>
                  <a:pt x="121920" y="518083"/>
                </a:lnTo>
                <a:lnTo>
                  <a:pt x="118379" y="521162"/>
                </a:lnTo>
                <a:lnTo>
                  <a:pt x="115147" y="523086"/>
                </a:lnTo>
                <a:cubicBezTo>
                  <a:pt x="114454" y="523471"/>
                  <a:pt x="113607" y="523625"/>
                  <a:pt x="112838" y="523317"/>
                </a:cubicBezTo>
                <a:lnTo>
                  <a:pt x="109451" y="522162"/>
                </a:lnTo>
                <a:cubicBezTo>
                  <a:pt x="109220" y="522085"/>
                  <a:pt x="108912" y="521932"/>
                  <a:pt x="108681" y="521777"/>
                </a:cubicBezTo>
                <a:lnTo>
                  <a:pt x="107758" y="521085"/>
                </a:lnTo>
                <a:lnTo>
                  <a:pt x="105064" y="528320"/>
                </a:lnTo>
                <a:lnTo>
                  <a:pt x="102755" y="533554"/>
                </a:lnTo>
                <a:cubicBezTo>
                  <a:pt x="102678" y="533785"/>
                  <a:pt x="102524" y="534016"/>
                  <a:pt x="102293" y="534247"/>
                </a:cubicBezTo>
                <a:lnTo>
                  <a:pt x="95750" y="541867"/>
                </a:lnTo>
                <a:lnTo>
                  <a:pt x="94750" y="543791"/>
                </a:lnTo>
                <a:lnTo>
                  <a:pt x="94827" y="544022"/>
                </a:lnTo>
                <a:lnTo>
                  <a:pt x="98983" y="544868"/>
                </a:lnTo>
                <a:cubicBezTo>
                  <a:pt x="100215" y="545099"/>
                  <a:pt x="101215" y="546177"/>
                  <a:pt x="101215" y="547486"/>
                </a:cubicBezTo>
                <a:cubicBezTo>
                  <a:pt x="101292" y="548794"/>
                  <a:pt x="100445" y="549948"/>
                  <a:pt x="99214" y="550333"/>
                </a:cubicBezTo>
                <a:lnTo>
                  <a:pt x="87976" y="553720"/>
                </a:lnTo>
                <a:cubicBezTo>
                  <a:pt x="87745" y="553797"/>
                  <a:pt x="87438" y="553874"/>
                  <a:pt x="87130" y="553874"/>
                </a:cubicBezTo>
                <a:lnTo>
                  <a:pt x="83743" y="553874"/>
                </a:lnTo>
                <a:cubicBezTo>
                  <a:pt x="82742" y="553874"/>
                  <a:pt x="81896" y="553335"/>
                  <a:pt x="81357" y="552565"/>
                </a:cubicBezTo>
                <a:cubicBezTo>
                  <a:pt x="80818" y="551719"/>
                  <a:pt x="80818" y="550718"/>
                  <a:pt x="81203" y="549795"/>
                </a:cubicBezTo>
                <a:lnTo>
                  <a:pt x="81819" y="548486"/>
                </a:lnTo>
                <a:lnTo>
                  <a:pt x="77662" y="548794"/>
                </a:lnTo>
                <a:lnTo>
                  <a:pt x="73506" y="549717"/>
                </a:lnTo>
                <a:lnTo>
                  <a:pt x="73814" y="550487"/>
                </a:lnTo>
                <a:cubicBezTo>
                  <a:pt x="74276" y="551565"/>
                  <a:pt x="74045" y="552796"/>
                  <a:pt x="73198" y="553566"/>
                </a:cubicBezTo>
                <a:lnTo>
                  <a:pt x="71505" y="555259"/>
                </a:lnTo>
                <a:cubicBezTo>
                  <a:pt x="71351" y="555413"/>
                  <a:pt x="71120" y="555567"/>
                  <a:pt x="70889" y="555721"/>
                </a:cubicBezTo>
                <a:lnTo>
                  <a:pt x="69965" y="556260"/>
                </a:lnTo>
                <a:lnTo>
                  <a:pt x="72198" y="557645"/>
                </a:lnTo>
                <a:cubicBezTo>
                  <a:pt x="73198" y="558261"/>
                  <a:pt x="73660" y="559493"/>
                  <a:pt x="73429" y="560647"/>
                </a:cubicBezTo>
                <a:cubicBezTo>
                  <a:pt x="73275" y="561340"/>
                  <a:pt x="72890" y="561879"/>
                  <a:pt x="72352" y="562341"/>
                </a:cubicBezTo>
                <a:lnTo>
                  <a:pt x="74430" y="563033"/>
                </a:lnTo>
                <a:cubicBezTo>
                  <a:pt x="75738" y="563495"/>
                  <a:pt x="76585" y="564881"/>
                  <a:pt x="76277" y="566266"/>
                </a:cubicBezTo>
                <a:lnTo>
                  <a:pt x="75122" y="571885"/>
                </a:lnTo>
                <a:cubicBezTo>
                  <a:pt x="75045" y="572424"/>
                  <a:pt x="74738" y="572962"/>
                  <a:pt x="74353" y="573347"/>
                </a:cubicBezTo>
                <a:lnTo>
                  <a:pt x="75507" y="573732"/>
                </a:lnTo>
                <a:cubicBezTo>
                  <a:pt x="76585" y="574117"/>
                  <a:pt x="77278" y="575041"/>
                  <a:pt x="77431" y="576118"/>
                </a:cubicBezTo>
                <a:cubicBezTo>
                  <a:pt x="77508" y="577196"/>
                  <a:pt x="76970" y="578273"/>
                  <a:pt x="75969" y="578812"/>
                </a:cubicBezTo>
                <a:lnTo>
                  <a:pt x="75353" y="579197"/>
                </a:lnTo>
                <a:lnTo>
                  <a:pt x="77508" y="580890"/>
                </a:lnTo>
                <a:cubicBezTo>
                  <a:pt x="77893" y="581198"/>
                  <a:pt x="78201" y="581583"/>
                  <a:pt x="78355" y="582045"/>
                </a:cubicBezTo>
                <a:lnTo>
                  <a:pt x="79510" y="584893"/>
                </a:lnTo>
                <a:cubicBezTo>
                  <a:pt x="79818" y="585662"/>
                  <a:pt x="79741" y="586509"/>
                  <a:pt x="79433" y="587202"/>
                </a:cubicBezTo>
                <a:lnTo>
                  <a:pt x="78278" y="589434"/>
                </a:lnTo>
                <a:cubicBezTo>
                  <a:pt x="77893" y="590204"/>
                  <a:pt x="77124" y="590742"/>
                  <a:pt x="76277" y="590973"/>
                </a:cubicBezTo>
                <a:cubicBezTo>
                  <a:pt x="75430" y="591127"/>
                  <a:pt x="74507" y="590896"/>
                  <a:pt x="73891" y="590281"/>
                </a:cubicBezTo>
                <a:lnTo>
                  <a:pt x="69658" y="586509"/>
                </a:lnTo>
                <a:lnTo>
                  <a:pt x="64808" y="586509"/>
                </a:lnTo>
                <a:lnTo>
                  <a:pt x="62115" y="588279"/>
                </a:lnTo>
                <a:cubicBezTo>
                  <a:pt x="61653" y="588587"/>
                  <a:pt x="61114" y="588741"/>
                  <a:pt x="60575" y="588741"/>
                </a:cubicBezTo>
                <a:lnTo>
                  <a:pt x="57727" y="588741"/>
                </a:lnTo>
                <a:cubicBezTo>
                  <a:pt x="56727" y="588741"/>
                  <a:pt x="55880" y="588202"/>
                  <a:pt x="55341" y="587433"/>
                </a:cubicBezTo>
                <a:lnTo>
                  <a:pt x="54725" y="589126"/>
                </a:lnTo>
                <a:lnTo>
                  <a:pt x="51262" y="596207"/>
                </a:lnTo>
                <a:lnTo>
                  <a:pt x="49569" y="602288"/>
                </a:lnTo>
                <a:lnTo>
                  <a:pt x="53263" y="607368"/>
                </a:lnTo>
                <a:cubicBezTo>
                  <a:pt x="53494" y="607676"/>
                  <a:pt x="53648" y="608061"/>
                  <a:pt x="53725" y="608445"/>
                </a:cubicBezTo>
                <a:lnTo>
                  <a:pt x="54264" y="611293"/>
                </a:lnTo>
                <a:cubicBezTo>
                  <a:pt x="54418" y="612063"/>
                  <a:pt x="54264" y="612756"/>
                  <a:pt x="53879" y="613372"/>
                </a:cubicBezTo>
                <a:lnTo>
                  <a:pt x="52724" y="615065"/>
                </a:lnTo>
                <a:cubicBezTo>
                  <a:pt x="52262" y="615681"/>
                  <a:pt x="51647" y="616142"/>
                  <a:pt x="50877" y="616296"/>
                </a:cubicBezTo>
                <a:cubicBezTo>
                  <a:pt x="50107" y="616450"/>
                  <a:pt x="49338" y="616219"/>
                  <a:pt x="48722" y="615758"/>
                </a:cubicBezTo>
                <a:lnTo>
                  <a:pt x="46490" y="614064"/>
                </a:lnTo>
                <a:cubicBezTo>
                  <a:pt x="46259" y="613910"/>
                  <a:pt x="46028" y="613679"/>
                  <a:pt x="45874" y="613448"/>
                </a:cubicBezTo>
                <a:lnTo>
                  <a:pt x="43488" y="610139"/>
                </a:lnTo>
                <a:lnTo>
                  <a:pt x="42795" y="610986"/>
                </a:lnTo>
                <a:lnTo>
                  <a:pt x="41410" y="615527"/>
                </a:lnTo>
                <a:lnTo>
                  <a:pt x="41872" y="620991"/>
                </a:lnTo>
                <a:lnTo>
                  <a:pt x="44873" y="625456"/>
                </a:lnTo>
                <a:lnTo>
                  <a:pt x="57111" y="640465"/>
                </a:lnTo>
                <a:cubicBezTo>
                  <a:pt x="57265" y="640619"/>
                  <a:pt x="57342" y="640773"/>
                  <a:pt x="57419" y="641004"/>
                </a:cubicBezTo>
                <a:lnTo>
                  <a:pt x="59652" y="645468"/>
                </a:lnTo>
                <a:cubicBezTo>
                  <a:pt x="60190" y="646545"/>
                  <a:pt x="59959" y="647777"/>
                  <a:pt x="59190" y="648624"/>
                </a:cubicBezTo>
                <a:cubicBezTo>
                  <a:pt x="58420" y="649470"/>
                  <a:pt x="57111" y="649778"/>
                  <a:pt x="56034" y="649316"/>
                </a:cubicBezTo>
                <a:lnTo>
                  <a:pt x="46490" y="645391"/>
                </a:lnTo>
                <a:cubicBezTo>
                  <a:pt x="46105" y="645237"/>
                  <a:pt x="45797" y="645006"/>
                  <a:pt x="45489" y="644698"/>
                </a:cubicBezTo>
                <a:lnTo>
                  <a:pt x="39870" y="638541"/>
                </a:lnTo>
                <a:cubicBezTo>
                  <a:pt x="39716" y="638387"/>
                  <a:pt x="39562" y="638156"/>
                  <a:pt x="39485" y="638002"/>
                </a:cubicBezTo>
                <a:lnTo>
                  <a:pt x="32789" y="625456"/>
                </a:lnTo>
                <a:lnTo>
                  <a:pt x="28171" y="629766"/>
                </a:lnTo>
                <a:lnTo>
                  <a:pt x="26170" y="631152"/>
                </a:lnTo>
                <a:cubicBezTo>
                  <a:pt x="25785" y="631382"/>
                  <a:pt x="25323" y="631536"/>
                  <a:pt x="24861" y="631613"/>
                </a:cubicBezTo>
                <a:lnTo>
                  <a:pt x="19242" y="632152"/>
                </a:lnTo>
                <a:lnTo>
                  <a:pt x="13547" y="633768"/>
                </a:lnTo>
                <a:cubicBezTo>
                  <a:pt x="13162" y="633846"/>
                  <a:pt x="12777" y="633846"/>
                  <a:pt x="12392" y="633846"/>
                </a:cubicBezTo>
                <a:lnTo>
                  <a:pt x="9313" y="633383"/>
                </a:lnTo>
                <a:lnTo>
                  <a:pt x="6081" y="635000"/>
                </a:lnTo>
                <a:lnTo>
                  <a:pt x="2540" y="639079"/>
                </a:lnTo>
                <a:lnTo>
                  <a:pt x="385" y="642620"/>
                </a:lnTo>
                <a:lnTo>
                  <a:pt x="0" y="647931"/>
                </a:lnTo>
                <a:lnTo>
                  <a:pt x="3618" y="651548"/>
                </a:lnTo>
                <a:lnTo>
                  <a:pt x="19396" y="667019"/>
                </a:lnTo>
                <a:close/>
              </a:path>
            </a:pathLst>
          </a:custGeom>
          <a:solidFill>
            <a:srgbClr val="4BAAE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5" name="Forma libre: forma 98">
            <a:extLst>
              <a:ext uri="{FF2B5EF4-FFF2-40B4-BE49-F238E27FC236}">
                <a16:creationId xmlns:a16="http://schemas.microsoft.com/office/drawing/2014/main" id="{9FE9D40D-4BED-5467-9704-318655A6C45A}"/>
              </a:ext>
            </a:extLst>
          </p:cNvPr>
          <p:cNvSpPr/>
          <p:nvPr/>
        </p:nvSpPr>
        <p:spPr>
          <a:xfrm>
            <a:off x="8380636" y="2837590"/>
            <a:ext cx="468551" cy="702472"/>
          </a:xfrm>
          <a:custGeom>
            <a:avLst/>
            <a:gdLst>
              <a:gd name="connsiteX0" fmla="*/ 36792 w 610215"/>
              <a:gd name="connsiteY0" fmla="*/ 892233 h 914861"/>
              <a:gd name="connsiteX1" fmla="*/ 38408 w 610215"/>
              <a:gd name="connsiteY1" fmla="*/ 891694 h 914861"/>
              <a:gd name="connsiteX2" fmla="*/ 42872 w 610215"/>
              <a:gd name="connsiteY2" fmla="*/ 891694 h 914861"/>
              <a:gd name="connsiteX3" fmla="*/ 48799 w 610215"/>
              <a:gd name="connsiteY3" fmla="*/ 892310 h 914861"/>
              <a:gd name="connsiteX4" fmla="*/ 50415 w 610215"/>
              <a:gd name="connsiteY4" fmla="*/ 893079 h 914861"/>
              <a:gd name="connsiteX5" fmla="*/ 58035 w 610215"/>
              <a:gd name="connsiteY5" fmla="*/ 900160 h 914861"/>
              <a:gd name="connsiteX6" fmla="*/ 65039 w 610215"/>
              <a:gd name="connsiteY6" fmla="*/ 903932 h 914861"/>
              <a:gd name="connsiteX7" fmla="*/ 69427 w 610215"/>
              <a:gd name="connsiteY7" fmla="*/ 905471 h 914861"/>
              <a:gd name="connsiteX8" fmla="*/ 94596 w 610215"/>
              <a:gd name="connsiteY8" fmla="*/ 914323 h 914861"/>
              <a:gd name="connsiteX9" fmla="*/ 103678 w 610215"/>
              <a:gd name="connsiteY9" fmla="*/ 914862 h 914861"/>
              <a:gd name="connsiteX10" fmla="*/ 103909 w 610215"/>
              <a:gd name="connsiteY10" fmla="*/ 914862 h 914861"/>
              <a:gd name="connsiteX11" fmla="*/ 108142 w 610215"/>
              <a:gd name="connsiteY11" fmla="*/ 914015 h 914861"/>
              <a:gd name="connsiteX12" fmla="*/ 110836 w 610215"/>
              <a:gd name="connsiteY12" fmla="*/ 910398 h 914861"/>
              <a:gd name="connsiteX13" fmla="*/ 118995 w 610215"/>
              <a:gd name="connsiteY13" fmla="*/ 893926 h 914861"/>
              <a:gd name="connsiteX14" fmla="*/ 119457 w 610215"/>
              <a:gd name="connsiteY14" fmla="*/ 893234 h 914861"/>
              <a:gd name="connsiteX15" fmla="*/ 133542 w 610215"/>
              <a:gd name="connsiteY15" fmla="*/ 878070 h 914861"/>
              <a:gd name="connsiteX16" fmla="*/ 170719 w 610215"/>
              <a:gd name="connsiteY16" fmla="*/ 847591 h 914861"/>
              <a:gd name="connsiteX17" fmla="*/ 176876 w 610215"/>
              <a:gd name="connsiteY17" fmla="*/ 839894 h 914861"/>
              <a:gd name="connsiteX18" fmla="*/ 179570 w 610215"/>
              <a:gd name="connsiteY18" fmla="*/ 828117 h 914861"/>
              <a:gd name="connsiteX19" fmla="*/ 180340 w 610215"/>
              <a:gd name="connsiteY19" fmla="*/ 826732 h 914861"/>
              <a:gd name="connsiteX20" fmla="*/ 189192 w 610215"/>
              <a:gd name="connsiteY20" fmla="*/ 817880 h 914861"/>
              <a:gd name="connsiteX21" fmla="*/ 190269 w 610215"/>
              <a:gd name="connsiteY21" fmla="*/ 804257 h 914861"/>
              <a:gd name="connsiteX22" fmla="*/ 190577 w 610215"/>
              <a:gd name="connsiteY22" fmla="*/ 803256 h 914861"/>
              <a:gd name="connsiteX23" fmla="*/ 199044 w 610215"/>
              <a:gd name="connsiteY23" fmla="*/ 785784 h 914861"/>
              <a:gd name="connsiteX24" fmla="*/ 209896 w 610215"/>
              <a:gd name="connsiteY24" fmla="*/ 768620 h 914861"/>
              <a:gd name="connsiteX25" fmla="*/ 221288 w 610215"/>
              <a:gd name="connsiteY25" fmla="*/ 753764 h 914861"/>
              <a:gd name="connsiteX26" fmla="*/ 228446 w 610215"/>
              <a:gd name="connsiteY26" fmla="*/ 742219 h 914861"/>
              <a:gd name="connsiteX27" fmla="*/ 228831 w 610215"/>
              <a:gd name="connsiteY27" fmla="*/ 741757 h 914861"/>
              <a:gd name="connsiteX28" fmla="*/ 228908 w 610215"/>
              <a:gd name="connsiteY28" fmla="*/ 741603 h 914861"/>
              <a:gd name="connsiteX29" fmla="*/ 231987 w 610215"/>
              <a:gd name="connsiteY29" fmla="*/ 738832 h 914861"/>
              <a:gd name="connsiteX30" fmla="*/ 234527 w 610215"/>
              <a:gd name="connsiteY30" fmla="*/ 736523 h 914861"/>
              <a:gd name="connsiteX31" fmla="*/ 236066 w 610215"/>
              <a:gd name="connsiteY31" fmla="*/ 735830 h 914861"/>
              <a:gd name="connsiteX32" fmla="*/ 240068 w 610215"/>
              <a:gd name="connsiteY32" fmla="*/ 735369 h 914861"/>
              <a:gd name="connsiteX33" fmla="*/ 240607 w 610215"/>
              <a:gd name="connsiteY33" fmla="*/ 735292 h 914861"/>
              <a:gd name="connsiteX34" fmla="*/ 240607 w 610215"/>
              <a:gd name="connsiteY34" fmla="*/ 735292 h 914861"/>
              <a:gd name="connsiteX35" fmla="*/ 240607 w 610215"/>
              <a:gd name="connsiteY35" fmla="*/ 735292 h 914861"/>
              <a:gd name="connsiteX36" fmla="*/ 241223 w 610215"/>
              <a:gd name="connsiteY36" fmla="*/ 735292 h 914861"/>
              <a:gd name="connsiteX37" fmla="*/ 241531 w 610215"/>
              <a:gd name="connsiteY37" fmla="*/ 735292 h 914861"/>
              <a:gd name="connsiteX38" fmla="*/ 242301 w 610215"/>
              <a:gd name="connsiteY38" fmla="*/ 735446 h 914861"/>
              <a:gd name="connsiteX39" fmla="*/ 248458 w 610215"/>
              <a:gd name="connsiteY39" fmla="*/ 736908 h 914861"/>
              <a:gd name="connsiteX40" fmla="*/ 251152 w 610215"/>
              <a:gd name="connsiteY40" fmla="*/ 736908 h 914861"/>
              <a:gd name="connsiteX41" fmla="*/ 254693 w 610215"/>
              <a:gd name="connsiteY41" fmla="*/ 736061 h 914861"/>
              <a:gd name="connsiteX42" fmla="*/ 257310 w 610215"/>
              <a:gd name="connsiteY42" fmla="*/ 733829 h 914861"/>
              <a:gd name="connsiteX43" fmla="*/ 258079 w 610215"/>
              <a:gd name="connsiteY43" fmla="*/ 733136 h 914861"/>
              <a:gd name="connsiteX44" fmla="*/ 258541 w 610215"/>
              <a:gd name="connsiteY44" fmla="*/ 732905 h 914861"/>
              <a:gd name="connsiteX45" fmla="*/ 259003 w 610215"/>
              <a:gd name="connsiteY45" fmla="*/ 732675 h 914861"/>
              <a:gd name="connsiteX46" fmla="*/ 269394 w 610215"/>
              <a:gd name="connsiteY46" fmla="*/ 729365 h 914861"/>
              <a:gd name="connsiteX47" fmla="*/ 271472 w 610215"/>
              <a:gd name="connsiteY47" fmla="*/ 728133 h 914861"/>
              <a:gd name="connsiteX48" fmla="*/ 276167 w 610215"/>
              <a:gd name="connsiteY48" fmla="*/ 721822 h 914861"/>
              <a:gd name="connsiteX49" fmla="*/ 276783 w 610215"/>
              <a:gd name="connsiteY49" fmla="*/ 721206 h 914861"/>
              <a:gd name="connsiteX50" fmla="*/ 280708 w 610215"/>
              <a:gd name="connsiteY50" fmla="*/ 718358 h 914861"/>
              <a:gd name="connsiteX51" fmla="*/ 281940 w 610215"/>
              <a:gd name="connsiteY51" fmla="*/ 717896 h 914861"/>
              <a:gd name="connsiteX52" fmla="*/ 293178 w 610215"/>
              <a:gd name="connsiteY52" fmla="*/ 716203 h 914861"/>
              <a:gd name="connsiteX53" fmla="*/ 294024 w 610215"/>
              <a:gd name="connsiteY53" fmla="*/ 716203 h 914861"/>
              <a:gd name="connsiteX54" fmla="*/ 297950 w 610215"/>
              <a:gd name="connsiteY54" fmla="*/ 716742 h 914861"/>
              <a:gd name="connsiteX55" fmla="*/ 299104 w 610215"/>
              <a:gd name="connsiteY55" fmla="*/ 717204 h 914861"/>
              <a:gd name="connsiteX56" fmla="*/ 310342 w 610215"/>
              <a:gd name="connsiteY56" fmla="*/ 724516 h 914861"/>
              <a:gd name="connsiteX57" fmla="*/ 315268 w 610215"/>
              <a:gd name="connsiteY57" fmla="*/ 727210 h 914861"/>
              <a:gd name="connsiteX58" fmla="*/ 319424 w 610215"/>
              <a:gd name="connsiteY58" fmla="*/ 730519 h 914861"/>
              <a:gd name="connsiteX59" fmla="*/ 321887 w 610215"/>
              <a:gd name="connsiteY59" fmla="*/ 728364 h 914861"/>
              <a:gd name="connsiteX60" fmla="*/ 324504 w 610215"/>
              <a:gd name="connsiteY60" fmla="*/ 724670 h 914861"/>
              <a:gd name="connsiteX61" fmla="*/ 329892 w 610215"/>
              <a:gd name="connsiteY61" fmla="*/ 719282 h 914861"/>
              <a:gd name="connsiteX62" fmla="*/ 331201 w 610215"/>
              <a:gd name="connsiteY62" fmla="*/ 718512 h 914861"/>
              <a:gd name="connsiteX63" fmla="*/ 335742 w 610215"/>
              <a:gd name="connsiteY63" fmla="*/ 717358 h 914861"/>
              <a:gd name="connsiteX64" fmla="*/ 336896 w 610215"/>
              <a:gd name="connsiteY64" fmla="*/ 717281 h 914861"/>
              <a:gd name="connsiteX65" fmla="*/ 340283 w 610215"/>
              <a:gd name="connsiteY65" fmla="*/ 717820 h 914861"/>
              <a:gd name="connsiteX66" fmla="*/ 340899 w 610215"/>
              <a:gd name="connsiteY66" fmla="*/ 718127 h 914861"/>
              <a:gd name="connsiteX67" fmla="*/ 341438 w 610215"/>
              <a:gd name="connsiteY67" fmla="*/ 718358 h 914861"/>
              <a:gd name="connsiteX68" fmla="*/ 342284 w 610215"/>
              <a:gd name="connsiteY68" fmla="*/ 719359 h 914861"/>
              <a:gd name="connsiteX69" fmla="*/ 344055 w 610215"/>
              <a:gd name="connsiteY69" fmla="*/ 722900 h 914861"/>
              <a:gd name="connsiteX70" fmla="*/ 346902 w 610215"/>
              <a:gd name="connsiteY70" fmla="*/ 723977 h 914861"/>
              <a:gd name="connsiteX71" fmla="*/ 347133 w 610215"/>
              <a:gd name="connsiteY71" fmla="*/ 721514 h 914861"/>
              <a:gd name="connsiteX72" fmla="*/ 347826 w 610215"/>
              <a:gd name="connsiteY72" fmla="*/ 719975 h 914861"/>
              <a:gd name="connsiteX73" fmla="*/ 349981 w 610215"/>
              <a:gd name="connsiteY73" fmla="*/ 717512 h 914861"/>
              <a:gd name="connsiteX74" fmla="*/ 351213 w 610215"/>
              <a:gd name="connsiteY74" fmla="*/ 716049 h 914861"/>
              <a:gd name="connsiteX75" fmla="*/ 352059 w 610215"/>
              <a:gd name="connsiteY75" fmla="*/ 715356 h 914861"/>
              <a:gd name="connsiteX76" fmla="*/ 355985 w 610215"/>
              <a:gd name="connsiteY76" fmla="*/ 713355 h 914861"/>
              <a:gd name="connsiteX77" fmla="*/ 357832 w 610215"/>
              <a:gd name="connsiteY77" fmla="*/ 711046 h 914861"/>
              <a:gd name="connsiteX78" fmla="*/ 359295 w 610215"/>
              <a:gd name="connsiteY78" fmla="*/ 710123 h 914861"/>
              <a:gd name="connsiteX79" fmla="*/ 365452 w 610215"/>
              <a:gd name="connsiteY79" fmla="*/ 708429 h 914861"/>
              <a:gd name="connsiteX80" fmla="*/ 366222 w 610215"/>
              <a:gd name="connsiteY80" fmla="*/ 708352 h 914861"/>
              <a:gd name="connsiteX81" fmla="*/ 366222 w 610215"/>
              <a:gd name="connsiteY81" fmla="*/ 708352 h 914861"/>
              <a:gd name="connsiteX82" fmla="*/ 403321 w 610215"/>
              <a:gd name="connsiteY82" fmla="*/ 708352 h 914861"/>
              <a:gd name="connsiteX83" fmla="*/ 405707 w 610215"/>
              <a:gd name="connsiteY83" fmla="*/ 709584 h 914861"/>
              <a:gd name="connsiteX84" fmla="*/ 405938 w 610215"/>
              <a:gd name="connsiteY84" fmla="*/ 712278 h 914861"/>
              <a:gd name="connsiteX85" fmla="*/ 404245 w 610215"/>
              <a:gd name="connsiteY85" fmla="*/ 716203 h 914861"/>
              <a:gd name="connsiteX86" fmla="*/ 401628 w 610215"/>
              <a:gd name="connsiteY86" fmla="*/ 723977 h 914861"/>
              <a:gd name="connsiteX87" fmla="*/ 401628 w 610215"/>
              <a:gd name="connsiteY87" fmla="*/ 727441 h 914861"/>
              <a:gd name="connsiteX88" fmla="*/ 401628 w 610215"/>
              <a:gd name="connsiteY88" fmla="*/ 727441 h 914861"/>
              <a:gd name="connsiteX89" fmla="*/ 401474 w 610215"/>
              <a:gd name="connsiteY89" fmla="*/ 728364 h 914861"/>
              <a:gd name="connsiteX90" fmla="*/ 400319 w 610215"/>
              <a:gd name="connsiteY90" fmla="*/ 731751 h 914861"/>
              <a:gd name="connsiteX91" fmla="*/ 399935 w 610215"/>
              <a:gd name="connsiteY91" fmla="*/ 732521 h 914861"/>
              <a:gd name="connsiteX92" fmla="*/ 396933 w 610215"/>
              <a:gd name="connsiteY92" fmla="*/ 736600 h 914861"/>
              <a:gd name="connsiteX93" fmla="*/ 396471 w 610215"/>
              <a:gd name="connsiteY93" fmla="*/ 738293 h 914861"/>
              <a:gd name="connsiteX94" fmla="*/ 396009 w 610215"/>
              <a:gd name="connsiteY94" fmla="*/ 744605 h 914861"/>
              <a:gd name="connsiteX95" fmla="*/ 392776 w 610215"/>
              <a:gd name="connsiteY95" fmla="*/ 757536 h 914861"/>
              <a:gd name="connsiteX96" fmla="*/ 393777 w 610215"/>
              <a:gd name="connsiteY96" fmla="*/ 759537 h 914861"/>
              <a:gd name="connsiteX97" fmla="*/ 395701 w 610215"/>
              <a:gd name="connsiteY97" fmla="*/ 761461 h 914861"/>
              <a:gd name="connsiteX98" fmla="*/ 412404 w 610215"/>
              <a:gd name="connsiteY98" fmla="*/ 765771 h 914861"/>
              <a:gd name="connsiteX99" fmla="*/ 429491 w 610215"/>
              <a:gd name="connsiteY99" fmla="*/ 766772 h 914861"/>
              <a:gd name="connsiteX100" fmla="*/ 449657 w 610215"/>
              <a:gd name="connsiteY100" fmla="*/ 763078 h 914861"/>
              <a:gd name="connsiteX101" fmla="*/ 469284 w 610215"/>
              <a:gd name="connsiteY101" fmla="*/ 743450 h 914861"/>
              <a:gd name="connsiteX102" fmla="*/ 483601 w 610215"/>
              <a:gd name="connsiteY102" fmla="*/ 722976 h 914861"/>
              <a:gd name="connsiteX103" fmla="*/ 490990 w 610215"/>
              <a:gd name="connsiteY103" fmla="*/ 713355 h 914861"/>
              <a:gd name="connsiteX104" fmla="*/ 491375 w 610215"/>
              <a:gd name="connsiteY104" fmla="*/ 712893 h 914861"/>
              <a:gd name="connsiteX105" fmla="*/ 498841 w 610215"/>
              <a:gd name="connsiteY105" fmla="*/ 706505 h 914861"/>
              <a:gd name="connsiteX106" fmla="*/ 500457 w 610215"/>
              <a:gd name="connsiteY106" fmla="*/ 703272 h 914861"/>
              <a:gd name="connsiteX107" fmla="*/ 499995 w 610215"/>
              <a:gd name="connsiteY107" fmla="*/ 700193 h 914861"/>
              <a:gd name="connsiteX108" fmla="*/ 498456 w 610215"/>
              <a:gd name="connsiteY108" fmla="*/ 695652 h 914861"/>
              <a:gd name="connsiteX109" fmla="*/ 498302 w 610215"/>
              <a:gd name="connsiteY109" fmla="*/ 695037 h 914861"/>
              <a:gd name="connsiteX110" fmla="*/ 497763 w 610215"/>
              <a:gd name="connsiteY110" fmla="*/ 689418 h 914861"/>
              <a:gd name="connsiteX111" fmla="*/ 497840 w 610215"/>
              <a:gd name="connsiteY111" fmla="*/ 688571 h 914861"/>
              <a:gd name="connsiteX112" fmla="*/ 499533 w 610215"/>
              <a:gd name="connsiteY112" fmla="*/ 680104 h 914861"/>
              <a:gd name="connsiteX113" fmla="*/ 499764 w 610215"/>
              <a:gd name="connsiteY113" fmla="*/ 679411 h 914861"/>
              <a:gd name="connsiteX114" fmla="*/ 501996 w 610215"/>
              <a:gd name="connsiteY114" fmla="*/ 674947 h 914861"/>
              <a:gd name="connsiteX115" fmla="*/ 502689 w 610215"/>
              <a:gd name="connsiteY115" fmla="*/ 674024 h 914861"/>
              <a:gd name="connsiteX116" fmla="*/ 504382 w 610215"/>
              <a:gd name="connsiteY116" fmla="*/ 672638 h 914861"/>
              <a:gd name="connsiteX117" fmla="*/ 506076 w 610215"/>
              <a:gd name="connsiteY117" fmla="*/ 671253 h 914861"/>
              <a:gd name="connsiteX118" fmla="*/ 506768 w 610215"/>
              <a:gd name="connsiteY118" fmla="*/ 670791 h 914861"/>
              <a:gd name="connsiteX119" fmla="*/ 509385 w 610215"/>
              <a:gd name="connsiteY119" fmla="*/ 669021 h 914861"/>
              <a:gd name="connsiteX120" fmla="*/ 512541 w 610215"/>
              <a:gd name="connsiteY120" fmla="*/ 665480 h 914861"/>
              <a:gd name="connsiteX121" fmla="*/ 513696 w 610215"/>
              <a:gd name="connsiteY121" fmla="*/ 664249 h 914861"/>
              <a:gd name="connsiteX122" fmla="*/ 514158 w 610215"/>
              <a:gd name="connsiteY122" fmla="*/ 663402 h 914861"/>
              <a:gd name="connsiteX123" fmla="*/ 514619 w 610215"/>
              <a:gd name="connsiteY123" fmla="*/ 662555 h 914861"/>
              <a:gd name="connsiteX124" fmla="*/ 514619 w 610215"/>
              <a:gd name="connsiteY124" fmla="*/ 659938 h 914861"/>
              <a:gd name="connsiteX125" fmla="*/ 513696 w 610215"/>
              <a:gd name="connsiteY125" fmla="*/ 657629 h 914861"/>
              <a:gd name="connsiteX126" fmla="*/ 513542 w 610215"/>
              <a:gd name="connsiteY126" fmla="*/ 656936 h 914861"/>
              <a:gd name="connsiteX127" fmla="*/ 513003 w 610215"/>
              <a:gd name="connsiteY127" fmla="*/ 652472 h 914861"/>
              <a:gd name="connsiteX128" fmla="*/ 513311 w 610215"/>
              <a:gd name="connsiteY128" fmla="*/ 650856 h 914861"/>
              <a:gd name="connsiteX129" fmla="*/ 517313 w 610215"/>
              <a:gd name="connsiteY129" fmla="*/ 643390 h 914861"/>
              <a:gd name="connsiteX130" fmla="*/ 517775 w 610215"/>
              <a:gd name="connsiteY130" fmla="*/ 642774 h 914861"/>
              <a:gd name="connsiteX131" fmla="*/ 519469 w 610215"/>
              <a:gd name="connsiteY131" fmla="*/ 641081 h 914861"/>
              <a:gd name="connsiteX132" fmla="*/ 520546 w 610215"/>
              <a:gd name="connsiteY132" fmla="*/ 640388 h 914861"/>
              <a:gd name="connsiteX133" fmla="*/ 524856 w 610215"/>
              <a:gd name="connsiteY133" fmla="*/ 638926 h 914861"/>
              <a:gd name="connsiteX134" fmla="*/ 526935 w 610215"/>
              <a:gd name="connsiteY134" fmla="*/ 636462 h 914861"/>
              <a:gd name="connsiteX135" fmla="*/ 530706 w 610215"/>
              <a:gd name="connsiteY135" fmla="*/ 628381 h 914861"/>
              <a:gd name="connsiteX136" fmla="*/ 530706 w 610215"/>
              <a:gd name="connsiteY136" fmla="*/ 628381 h 914861"/>
              <a:gd name="connsiteX137" fmla="*/ 530706 w 610215"/>
              <a:gd name="connsiteY137" fmla="*/ 628381 h 914861"/>
              <a:gd name="connsiteX138" fmla="*/ 530783 w 610215"/>
              <a:gd name="connsiteY138" fmla="*/ 628304 h 914861"/>
              <a:gd name="connsiteX139" fmla="*/ 531014 w 610215"/>
              <a:gd name="connsiteY139" fmla="*/ 627919 h 914861"/>
              <a:gd name="connsiteX140" fmla="*/ 534401 w 610215"/>
              <a:gd name="connsiteY140" fmla="*/ 623378 h 914861"/>
              <a:gd name="connsiteX141" fmla="*/ 537787 w 610215"/>
              <a:gd name="connsiteY141" fmla="*/ 619529 h 914861"/>
              <a:gd name="connsiteX142" fmla="*/ 539019 w 610215"/>
              <a:gd name="connsiteY142" fmla="*/ 618144 h 914861"/>
              <a:gd name="connsiteX143" fmla="*/ 539558 w 610215"/>
              <a:gd name="connsiteY143" fmla="*/ 617682 h 914861"/>
              <a:gd name="connsiteX144" fmla="*/ 554721 w 610215"/>
              <a:gd name="connsiteY144" fmla="*/ 607522 h 914861"/>
              <a:gd name="connsiteX145" fmla="*/ 577427 w 610215"/>
              <a:gd name="connsiteY145" fmla="*/ 586894 h 914861"/>
              <a:gd name="connsiteX146" fmla="*/ 578889 w 610215"/>
              <a:gd name="connsiteY146" fmla="*/ 582045 h 914861"/>
              <a:gd name="connsiteX147" fmla="*/ 578889 w 610215"/>
              <a:gd name="connsiteY147" fmla="*/ 582045 h 914861"/>
              <a:gd name="connsiteX148" fmla="*/ 583892 w 610215"/>
              <a:gd name="connsiteY148" fmla="*/ 554798 h 914861"/>
              <a:gd name="connsiteX149" fmla="*/ 584200 w 610215"/>
              <a:gd name="connsiteY149" fmla="*/ 553951 h 914861"/>
              <a:gd name="connsiteX150" fmla="*/ 594360 w 610215"/>
              <a:gd name="connsiteY150" fmla="*/ 535401 h 914861"/>
              <a:gd name="connsiteX151" fmla="*/ 597516 w 610215"/>
              <a:gd name="connsiteY151" fmla="*/ 526242 h 914861"/>
              <a:gd name="connsiteX152" fmla="*/ 598978 w 610215"/>
              <a:gd name="connsiteY152" fmla="*/ 520238 h 914861"/>
              <a:gd name="connsiteX153" fmla="*/ 598516 w 610215"/>
              <a:gd name="connsiteY153" fmla="*/ 516236 h 914861"/>
              <a:gd name="connsiteX154" fmla="*/ 591512 w 610215"/>
              <a:gd name="connsiteY154" fmla="*/ 503767 h 914861"/>
              <a:gd name="connsiteX155" fmla="*/ 591281 w 610215"/>
              <a:gd name="connsiteY155" fmla="*/ 501535 h 914861"/>
              <a:gd name="connsiteX156" fmla="*/ 595438 w 610215"/>
              <a:gd name="connsiteY156" fmla="*/ 487911 h 914861"/>
              <a:gd name="connsiteX157" fmla="*/ 593052 w 610215"/>
              <a:gd name="connsiteY157" fmla="*/ 482677 h 914861"/>
              <a:gd name="connsiteX158" fmla="*/ 592898 w 610215"/>
              <a:gd name="connsiteY158" fmla="*/ 480907 h 914861"/>
              <a:gd name="connsiteX159" fmla="*/ 595130 w 610215"/>
              <a:gd name="connsiteY159" fmla="*/ 471286 h 914861"/>
              <a:gd name="connsiteX160" fmla="*/ 595438 w 610215"/>
              <a:gd name="connsiteY160" fmla="*/ 470439 h 914861"/>
              <a:gd name="connsiteX161" fmla="*/ 598285 w 610215"/>
              <a:gd name="connsiteY161" fmla="*/ 465975 h 914861"/>
              <a:gd name="connsiteX162" fmla="*/ 609754 w 610215"/>
              <a:gd name="connsiteY162" fmla="*/ 453351 h 914861"/>
              <a:gd name="connsiteX163" fmla="*/ 610216 w 610215"/>
              <a:gd name="connsiteY163" fmla="*/ 445732 h 914861"/>
              <a:gd name="connsiteX164" fmla="*/ 608061 w 610215"/>
              <a:gd name="connsiteY164" fmla="*/ 437188 h 914861"/>
              <a:gd name="connsiteX165" fmla="*/ 607522 w 610215"/>
              <a:gd name="connsiteY165" fmla="*/ 432724 h 914861"/>
              <a:gd name="connsiteX166" fmla="*/ 605521 w 610215"/>
              <a:gd name="connsiteY166" fmla="*/ 427721 h 914861"/>
              <a:gd name="connsiteX167" fmla="*/ 602904 w 610215"/>
              <a:gd name="connsiteY167" fmla="*/ 424026 h 914861"/>
              <a:gd name="connsiteX168" fmla="*/ 594514 w 610215"/>
              <a:gd name="connsiteY168" fmla="*/ 406246 h 914861"/>
              <a:gd name="connsiteX169" fmla="*/ 588356 w 610215"/>
              <a:gd name="connsiteY169" fmla="*/ 401628 h 914861"/>
              <a:gd name="connsiteX170" fmla="*/ 583276 w 610215"/>
              <a:gd name="connsiteY170" fmla="*/ 396548 h 914861"/>
              <a:gd name="connsiteX171" fmla="*/ 580582 w 610215"/>
              <a:gd name="connsiteY171" fmla="*/ 395009 h 914861"/>
              <a:gd name="connsiteX172" fmla="*/ 575425 w 610215"/>
              <a:gd name="connsiteY172" fmla="*/ 395932 h 914861"/>
              <a:gd name="connsiteX173" fmla="*/ 565804 w 610215"/>
              <a:gd name="connsiteY173" fmla="*/ 399704 h 914861"/>
              <a:gd name="connsiteX174" fmla="*/ 563726 w 610215"/>
              <a:gd name="connsiteY174" fmla="*/ 401012 h 914861"/>
              <a:gd name="connsiteX175" fmla="*/ 562110 w 610215"/>
              <a:gd name="connsiteY175" fmla="*/ 402628 h 914861"/>
              <a:gd name="connsiteX176" fmla="*/ 560109 w 610215"/>
              <a:gd name="connsiteY176" fmla="*/ 407709 h 914861"/>
              <a:gd name="connsiteX177" fmla="*/ 559801 w 610215"/>
              <a:gd name="connsiteY177" fmla="*/ 408324 h 914861"/>
              <a:gd name="connsiteX178" fmla="*/ 553643 w 610215"/>
              <a:gd name="connsiteY178" fmla="*/ 416791 h 914861"/>
              <a:gd name="connsiteX179" fmla="*/ 552489 w 610215"/>
              <a:gd name="connsiteY179" fmla="*/ 417714 h 914861"/>
              <a:gd name="connsiteX180" fmla="*/ 548563 w 610215"/>
              <a:gd name="connsiteY180" fmla="*/ 419408 h 914861"/>
              <a:gd name="connsiteX181" fmla="*/ 546485 w 610215"/>
              <a:gd name="connsiteY181" fmla="*/ 419485 h 914861"/>
              <a:gd name="connsiteX182" fmla="*/ 542867 w 610215"/>
              <a:gd name="connsiteY182" fmla="*/ 418099 h 914861"/>
              <a:gd name="connsiteX183" fmla="*/ 539789 w 610215"/>
              <a:gd name="connsiteY183" fmla="*/ 418946 h 914861"/>
              <a:gd name="connsiteX184" fmla="*/ 538249 w 610215"/>
              <a:gd name="connsiteY184" fmla="*/ 418946 h 914861"/>
              <a:gd name="connsiteX185" fmla="*/ 534324 w 610215"/>
              <a:gd name="connsiteY185" fmla="*/ 417792 h 914861"/>
              <a:gd name="connsiteX186" fmla="*/ 529628 w 610215"/>
              <a:gd name="connsiteY186" fmla="*/ 416021 h 914861"/>
              <a:gd name="connsiteX187" fmla="*/ 528705 w 610215"/>
              <a:gd name="connsiteY187" fmla="*/ 415483 h 914861"/>
              <a:gd name="connsiteX188" fmla="*/ 517621 w 610215"/>
              <a:gd name="connsiteY188" fmla="*/ 405400 h 914861"/>
              <a:gd name="connsiteX189" fmla="*/ 513003 w 610215"/>
              <a:gd name="connsiteY189" fmla="*/ 407093 h 914861"/>
              <a:gd name="connsiteX190" fmla="*/ 509462 w 610215"/>
              <a:gd name="connsiteY190" fmla="*/ 405476 h 914861"/>
              <a:gd name="connsiteX191" fmla="*/ 507615 w 610215"/>
              <a:gd name="connsiteY191" fmla="*/ 400781 h 914861"/>
              <a:gd name="connsiteX192" fmla="*/ 497840 w 610215"/>
              <a:gd name="connsiteY192" fmla="*/ 395624 h 914861"/>
              <a:gd name="connsiteX193" fmla="*/ 496378 w 610215"/>
              <a:gd name="connsiteY193" fmla="*/ 393469 h 914861"/>
              <a:gd name="connsiteX194" fmla="*/ 496224 w 610215"/>
              <a:gd name="connsiteY194" fmla="*/ 391930 h 914861"/>
              <a:gd name="connsiteX195" fmla="*/ 490143 w 610215"/>
              <a:gd name="connsiteY195" fmla="*/ 393084 h 914861"/>
              <a:gd name="connsiteX196" fmla="*/ 481368 w 610215"/>
              <a:gd name="connsiteY196" fmla="*/ 393700 h 914861"/>
              <a:gd name="connsiteX197" fmla="*/ 471208 w 610215"/>
              <a:gd name="connsiteY197" fmla="*/ 396394 h 914861"/>
              <a:gd name="connsiteX198" fmla="*/ 462280 w 610215"/>
              <a:gd name="connsiteY198" fmla="*/ 397010 h 914861"/>
              <a:gd name="connsiteX199" fmla="*/ 460125 w 610215"/>
              <a:gd name="connsiteY199" fmla="*/ 396163 h 914861"/>
              <a:gd name="connsiteX200" fmla="*/ 456199 w 610215"/>
              <a:gd name="connsiteY200" fmla="*/ 392238 h 914861"/>
              <a:gd name="connsiteX201" fmla="*/ 455430 w 610215"/>
              <a:gd name="connsiteY201" fmla="*/ 389851 h 914861"/>
              <a:gd name="connsiteX202" fmla="*/ 457123 w 610215"/>
              <a:gd name="connsiteY202" fmla="*/ 378614 h 914861"/>
              <a:gd name="connsiteX203" fmla="*/ 457354 w 610215"/>
              <a:gd name="connsiteY203" fmla="*/ 377844 h 914861"/>
              <a:gd name="connsiteX204" fmla="*/ 484370 w 610215"/>
              <a:gd name="connsiteY204" fmla="*/ 318193 h 914861"/>
              <a:gd name="connsiteX205" fmla="*/ 488065 w 610215"/>
              <a:gd name="connsiteY205" fmla="*/ 304338 h 914861"/>
              <a:gd name="connsiteX206" fmla="*/ 488065 w 610215"/>
              <a:gd name="connsiteY206" fmla="*/ 289945 h 914861"/>
              <a:gd name="connsiteX207" fmla="*/ 483139 w 610215"/>
              <a:gd name="connsiteY207" fmla="*/ 274012 h 914861"/>
              <a:gd name="connsiteX208" fmla="*/ 483370 w 610215"/>
              <a:gd name="connsiteY208" fmla="*/ 271857 h 914861"/>
              <a:gd name="connsiteX209" fmla="*/ 485063 w 610215"/>
              <a:gd name="connsiteY209" fmla="*/ 270472 h 914861"/>
              <a:gd name="connsiteX210" fmla="*/ 486910 w 610215"/>
              <a:gd name="connsiteY210" fmla="*/ 269933 h 914861"/>
              <a:gd name="connsiteX211" fmla="*/ 484062 w 610215"/>
              <a:gd name="connsiteY211" fmla="*/ 267393 h 914861"/>
              <a:gd name="connsiteX212" fmla="*/ 483524 w 610215"/>
              <a:gd name="connsiteY212" fmla="*/ 263775 h 914861"/>
              <a:gd name="connsiteX213" fmla="*/ 486372 w 610215"/>
              <a:gd name="connsiteY213" fmla="*/ 259311 h 914861"/>
              <a:gd name="connsiteX214" fmla="*/ 492452 w 610215"/>
              <a:gd name="connsiteY214" fmla="*/ 251537 h 914861"/>
              <a:gd name="connsiteX215" fmla="*/ 493607 w 610215"/>
              <a:gd name="connsiteY215" fmla="*/ 248458 h 914861"/>
              <a:gd name="connsiteX216" fmla="*/ 493376 w 610215"/>
              <a:gd name="connsiteY216" fmla="*/ 247843 h 914861"/>
              <a:gd name="connsiteX217" fmla="*/ 489527 w 610215"/>
              <a:gd name="connsiteY217" fmla="*/ 246534 h 914861"/>
              <a:gd name="connsiteX218" fmla="*/ 488142 w 610215"/>
              <a:gd name="connsiteY218" fmla="*/ 245533 h 914861"/>
              <a:gd name="connsiteX219" fmla="*/ 486448 w 610215"/>
              <a:gd name="connsiteY219" fmla="*/ 243301 h 914861"/>
              <a:gd name="connsiteX220" fmla="*/ 485987 w 610215"/>
              <a:gd name="connsiteY220" fmla="*/ 242301 h 914861"/>
              <a:gd name="connsiteX221" fmla="*/ 485448 w 610215"/>
              <a:gd name="connsiteY221" fmla="*/ 240069 h 914861"/>
              <a:gd name="connsiteX222" fmla="*/ 485371 w 610215"/>
              <a:gd name="connsiteY222" fmla="*/ 239068 h 914861"/>
              <a:gd name="connsiteX223" fmla="*/ 485833 w 610215"/>
              <a:gd name="connsiteY223" fmla="*/ 235066 h 914861"/>
              <a:gd name="connsiteX224" fmla="*/ 480830 w 610215"/>
              <a:gd name="connsiteY224" fmla="*/ 228061 h 914861"/>
              <a:gd name="connsiteX225" fmla="*/ 480291 w 610215"/>
              <a:gd name="connsiteY225" fmla="*/ 226753 h 914861"/>
              <a:gd name="connsiteX226" fmla="*/ 479752 w 610215"/>
              <a:gd name="connsiteY226" fmla="*/ 222289 h 914861"/>
              <a:gd name="connsiteX227" fmla="*/ 480060 w 610215"/>
              <a:gd name="connsiteY227" fmla="*/ 220672 h 914861"/>
              <a:gd name="connsiteX228" fmla="*/ 482292 w 610215"/>
              <a:gd name="connsiteY228" fmla="*/ 216208 h 914861"/>
              <a:gd name="connsiteX229" fmla="*/ 483293 w 610215"/>
              <a:gd name="connsiteY229" fmla="*/ 215053 h 914861"/>
              <a:gd name="connsiteX230" fmla="*/ 487757 w 610215"/>
              <a:gd name="connsiteY230" fmla="*/ 212206 h 914861"/>
              <a:gd name="connsiteX231" fmla="*/ 488604 w 610215"/>
              <a:gd name="connsiteY231" fmla="*/ 211898 h 914861"/>
              <a:gd name="connsiteX232" fmla="*/ 492760 w 610215"/>
              <a:gd name="connsiteY232" fmla="*/ 210897 h 914861"/>
              <a:gd name="connsiteX233" fmla="*/ 495454 w 610215"/>
              <a:gd name="connsiteY233" fmla="*/ 209358 h 914861"/>
              <a:gd name="connsiteX234" fmla="*/ 497917 w 610215"/>
              <a:gd name="connsiteY234" fmla="*/ 201968 h 914861"/>
              <a:gd name="connsiteX235" fmla="*/ 498610 w 610215"/>
              <a:gd name="connsiteY235" fmla="*/ 200891 h 914861"/>
              <a:gd name="connsiteX236" fmla="*/ 503228 w 610215"/>
              <a:gd name="connsiteY236" fmla="*/ 196273 h 914861"/>
              <a:gd name="connsiteX237" fmla="*/ 504459 w 610215"/>
              <a:gd name="connsiteY237" fmla="*/ 192501 h 914861"/>
              <a:gd name="connsiteX238" fmla="*/ 501227 w 610215"/>
              <a:gd name="connsiteY238" fmla="*/ 174644 h 914861"/>
              <a:gd name="connsiteX239" fmla="*/ 501150 w 610215"/>
              <a:gd name="connsiteY239" fmla="*/ 168487 h 914861"/>
              <a:gd name="connsiteX240" fmla="*/ 501227 w 610215"/>
              <a:gd name="connsiteY240" fmla="*/ 167794 h 914861"/>
              <a:gd name="connsiteX241" fmla="*/ 502381 w 610215"/>
              <a:gd name="connsiteY241" fmla="*/ 163330 h 914861"/>
              <a:gd name="connsiteX242" fmla="*/ 502689 w 610215"/>
              <a:gd name="connsiteY242" fmla="*/ 162637 h 914861"/>
              <a:gd name="connsiteX243" fmla="*/ 504921 w 610215"/>
              <a:gd name="connsiteY243" fmla="*/ 158711 h 914861"/>
              <a:gd name="connsiteX244" fmla="*/ 506692 w 610215"/>
              <a:gd name="connsiteY244" fmla="*/ 157403 h 914861"/>
              <a:gd name="connsiteX245" fmla="*/ 507769 w 610215"/>
              <a:gd name="connsiteY245" fmla="*/ 157095 h 914861"/>
              <a:gd name="connsiteX246" fmla="*/ 507615 w 610215"/>
              <a:gd name="connsiteY246" fmla="*/ 156864 h 914861"/>
              <a:gd name="connsiteX247" fmla="*/ 507461 w 610215"/>
              <a:gd name="connsiteY247" fmla="*/ 154786 h 914861"/>
              <a:gd name="connsiteX248" fmla="*/ 509001 w 610215"/>
              <a:gd name="connsiteY248" fmla="*/ 149552 h 914861"/>
              <a:gd name="connsiteX249" fmla="*/ 509001 w 610215"/>
              <a:gd name="connsiteY249" fmla="*/ 146473 h 914861"/>
              <a:gd name="connsiteX250" fmla="*/ 504690 w 610215"/>
              <a:gd name="connsiteY250" fmla="*/ 134004 h 914861"/>
              <a:gd name="connsiteX251" fmla="*/ 504536 w 610215"/>
              <a:gd name="connsiteY251" fmla="*/ 133081 h 914861"/>
              <a:gd name="connsiteX252" fmla="*/ 504536 w 610215"/>
              <a:gd name="connsiteY252" fmla="*/ 133081 h 914861"/>
              <a:gd name="connsiteX253" fmla="*/ 504536 w 610215"/>
              <a:gd name="connsiteY253" fmla="*/ 130233 h 914861"/>
              <a:gd name="connsiteX254" fmla="*/ 505383 w 610215"/>
              <a:gd name="connsiteY254" fmla="*/ 128232 h 914861"/>
              <a:gd name="connsiteX255" fmla="*/ 507615 w 610215"/>
              <a:gd name="connsiteY255" fmla="*/ 125999 h 914861"/>
              <a:gd name="connsiteX256" fmla="*/ 508385 w 610215"/>
              <a:gd name="connsiteY256" fmla="*/ 125461 h 914861"/>
              <a:gd name="connsiteX257" fmla="*/ 516621 w 610215"/>
              <a:gd name="connsiteY257" fmla="*/ 121458 h 914861"/>
              <a:gd name="connsiteX258" fmla="*/ 516467 w 610215"/>
              <a:gd name="connsiteY258" fmla="*/ 120688 h 914861"/>
              <a:gd name="connsiteX259" fmla="*/ 511156 w 610215"/>
              <a:gd name="connsiteY259" fmla="*/ 112684 h 914861"/>
              <a:gd name="connsiteX260" fmla="*/ 510848 w 610215"/>
              <a:gd name="connsiteY260" fmla="*/ 112145 h 914861"/>
              <a:gd name="connsiteX261" fmla="*/ 509154 w 610215"/>
              <a:gd name="connsiteY261" fmla="*/ 107681 h 914861"/>
              <a:gd name="connsiteX262" fmla="*/ 509001 w 610215"/>
              <a:gd name="connsiteY262" fmla="*/ 106526 h 914861"/>
              <a:gd name="connsiteX263" fmla="*/ 509539 w 610215"/>
              <a:gd name="connsiteY263" fmla="*/ 98675 h 914861"/>
              <a:gd name="connsiteX264" fmla="*/ 514619 w 610215"/>
              <a:gd name="connsiteY264" fmla="*/ 75584 h 914861"/>
              <a:gd name="connsiteX265" fmla="*/ 511848 w 610215"/>
              <a:gd name="connsiteY265" fmla="*/ 14932 h 914861"/>
              <a:gd name="connsiteX266" fmla="*/ 510386 w 610215"/>
              <a:gd name="connsiteY266" fmla="*/ 9544 h 914861"/>
              <a:gd name="connsiteX267" fmla="*/ 509232 w 610215"/>
              <a:gd name="connsiteY267" fmla="*/ 9852 h 914861"/>
              <a:gd name="connsiteX268" fmla="*/ 507384 w 610215"/>
              <a:gd name="connsiteY268" fmla="*/ 9775 h 914861"/>
              <a:gd name="connsiteX269" fmla="*/ 492760 w 610215"/>
              <a:gd name="connsiteY269" fmla="*/ 3618 h 914861"/>
              <a:gd name="connsiteX270" fmla="*/ 480214 w 610215"/>
              <a:gd name="connsiteY270" fmla="*/ 0 h 914861"/>
              <a:gd name="connsiteX271" fmla="*/ 469900 w 610215"/>
              <a:gd name="connsiteY271" fmla="*/ 1539 h 914861"/>
              <a:gd name="connsiteX272" fmla="*/ 462973 w 610215"/>
              <a:gd name="connsiteY272" fmla="*/ 4772 h 914861"/>
              <a:gd name="connsiteX273" fmla="*/ 461279 w 610215"/>
              <a:gd name="connsiteY273" fmla="*/ 5003 h 914861"/>
              <a:gd name="connsiteX274" fmla="*/ 447194 w 610215"/>
              <a:gd name="connsiteY274" fmla="*/ 2155 h 914861"/>
              <a:gd name="connsiteX275" fmla="*/ 440344 w 610215"/>
              <a:gd name="connsiteY275" fmla="*/ 2232 h 914861"/>
              <a:gd name="connsiteX276" fmla="*/ 426720 w 610215"/>
              <a:gd name="connsiteY276" fmla="*/ 6620 h 914861"/>
              <a:gd name="connsiteX277" fmla="*/ 418407 w 610215"/>
              <a:gd name="connsiteY277" fmla="*/ 7851 h 914861"/>
              <a:gd name="connsiteX278" fmla="*/ 413481 w 610215"/>
              <a:gd name="connsiteY278" fmla="*/ 7851 h 914861"/>
              <a:gd name="connsiteX279" fmla="*/ 407632 w 610215"/>
              <a:gd name="connsiteY279" fmla="*/ 10314 h 914861"/>
              <a:gd name="connsiteX280" fmla="*/ 404553 w 610215"/>
              <a:gd name="connsiteY280" fmla="*/ 12854 h 914861"/>
              <a:gd name="connsiteX281" fmla="*/ 403860 w 610215"/>
              <a:gd name="connsiteY281" fmla="*/ 13239 h 914861"/>
              <a:gd name="connsiteX282" fmla="*/ 396009 w 610215"/>
              <a:gd name="connsiteY282" fmla="*/ 16703 h 914861"/>
              <a:gd name="connsiteX283" fmla="*/ 394162 w 610215"/>
              <a:gd name="connsiteY283" fmla="*/ 22244 h 914861"/>
              <a:gd name="connsiteX284" fmla="*/ 393854 w 610215"/>
              <a:gd name="connsiteY284" fmla="*/ 22937 h 914861"/>
              <a:gd name="connsiteX285" fmla="*/ 378229 w 610215"/>
              <a:gd name="connsiteY285" fmla="*/ 46336 h 914861"/>
              <a:gd name="connsiteX286" fmla="*/ 374996 w 610215"/>
              <a:gd name="connsiteY286" fmla="*/ 54495 h 914861"/>
              <a:gd name="connsiteX287" fmla="*/ 373611 w 610215"/>
              <a:gd name="connsiteY287" fmla="*/ 55957 h 914861"/>
              <a:gd name="connsiteX288" fmla="*/ 371379 w 610215"/>
              <a:gd name="connsiteY288" fmla="*/ 57112 h 914861"/>
              <a:gd name="connsiteX289" fmla="*/ 367607 w 610215"/>
              <a:gd name="connsiteY289" fmla="*/ 58420 h 914861"/>
              <a:gd name="connsiteX290" fmla="*/ 366145 w 610215"/>
              <a:gd name="connsiteY290" fmla="*/ 58497 h 914861"/>
              <a:gd name="connsiteX291" fmla="*/ 360526 w 610215"/>
              <a:gd name="connsiteY291" fmla="*/ 57343 h 914861"/>
              <a:gd name="connsiteX292" fmla="*/ 359910 w 610215"/>
              <a:gd name="connsiteY292" fmla="*/ 57112 h 914861"/>
              <a:gd name="connsiteX293" fmla="*/ 352675 w 610215"/>
              <a:gd name="connsiteY293" fmla="*/ 53725 h 914861"/>
              <a:gd name="connsiteX294" fmla="*/ 343747 w 610215"/>
              <a:gd name="connsiteY294" fmla="*/ 57958 h 914861"/>
              <a:gd name="connsiteX295" fmla="*/ 340745 w 610215"/>
              <a:gd name="connsiteY295" fmla="*/ 61422 h 914861"/>
              <a:gd name="connsiteX296" fmla="*/ 340052 w 610215"/>
              <a:gd name="connsiteY296" fmla="*/ 62038 h 914861"/>
              <a:gd name="connsiteX297" fmla="*/ 334433 w 610215"/>
              <a:gd name="connsiteY297" fmla="*/ 65424 h 914861"/>
              <a:gd name="connsiteX298" fmla="*/ 333895 w 610215"/>
              <a:gd name="connsiteY298" fmla="*/ 65655 h 914861"/>
              <a:gd name="connsiteX299" fmla="*/ 327121 w 610215"/>
              <a:gd name="connsiteY299" fmla="*/ 67887 h 914861"/>
              <a:gd name="connsiteX300" fmla="*/ 326198 w 610215"/>
              <a:gd name="connsiteY300" fmla="*/ 68041 h 914861"/>
              <a:gd name="connsiteX301" fmla="*/ 320579 w 610215"/>
              <a:gd name="connsiteY301" fmla="*/ 68041 h 914861"/>
              <a:gd name="connsiteX302" fmla="*/ 319578 w 610215"/>
              <a:gd name="connsiteY302" fmla="*/ 67887 h 914861"/>
              <a:gd name="connsiteX303" fmla="*/ 315730 w 610215"/>
              <a:gd name="connsiteY303" fmla="*/ 66425 h 914861"/>
              <a:gd name="connsiteX304" fmla="*/ 312420 w 610215"/>
              <a:gd name="connsiteY304" fmla="*/ 66810 h 914861"/>
              <a:gd name="connsiteX305" fmla="*/ 307571 w 610215"/>
              <a:gd name="connsiteY305" fmla="*/ 69196 h 914861"/>
              <a:gd name="connsiteX306" fmla="*/ 300028 w 610215"/>
              <a:gd name="connsiteY306" fmla="*/ 76200 h 914861"/>
              <a:gd name="connsiteX307" fmla="*/ 291561 w 610215"/>
              <a:gd name="connsiteY307" fmla="*/ 85744 h 914861"/>
              <a:gd name="connsiteX308" fmla="*/ 289175 w 610215"/>
              <a:gd name="connsiteY308" fmla="*/ 92441 h 914861"/>
              <a:gd name="connsiteX309" fmla="*/ 293716 w 610215"/>
              <a:gd name="connsiteY309" fmla="*/ 94673 h 914861"/>
              <a:gd name="connsiteX310" fmla="*/ 294871 w 610215"/>
              <a:gd name="connsiteY310" fmla="*/ 95827 h 914861"/>
              <a:gd name="connsiteX311" fmla="*/ 299951 w 610215"/>
              <a:gd name="connsiteY311" fmla="*/ 104833 h 914861"/>
              <a:gd name="connsiteX312" fmla="*/ 300028 w 610215"/>
              <a:gd name="connsiteY312" fmla="*/ 107527 h 914861"/>
              <a:gd name="connsiteX313" fmla="*/ 288251 w 610215"/>
              <a:gd name="connsiteY313" fmla="*/ 130618 h 914861"/>
              <a:gd name="connsiteX314" fmla="*/ 286789 w 610215"/>
              <a:gd name="connsiteY314" fmla="*/ 135775 h 914861"/>
              <a:gd name="connsiteX315" fmla="*/ 286404 w 610215"/>
              <a:gd name="connsiteY315" fmla="*/ 139469 h 914861"/>
              <a:gd name="connsiteX316" fmla="*/ 295487 w 610215"/>
              <a:gd name="connsiteY316" fmla="*/ 155479 h 914861"/>
              <a:gd name="connsiteX317" fmla="*/ 295872 w 610215"/>
              <a:gd name="connsiteY317" fmla="*/ 157172 h 914861"/>
              <a:gd name="connsiteX318" fmla="*/ 295333 w 610215"/>
              <a:gd name="connsiteY318" fmla="*/ 163330 h 914861"/>
              <a:gd name="connsiteX319" fmla="*/ 295025 w 610215"/>
              <a:gd name="connsiteY319" fmla="*/ 164330 h 914861"/>
              <a:gd name="connsiteX320" fmla="*/ 292177 w 610215"/>
              <a:gd name="connsiteY320" fmla="*/ 169949 h 914861"/>
              <a:gd name="connsiteX321" fmla="*/ 285173 w 610215"/>
              <a:gd name="connsiteY321" fmla="*/ 179878 h 914861"/>
              <a:gd name="connsiteX322" fmla="*/ 277168 w 610215"/>
              <a:gd name="connsiteY322" fmla="*/ 193810 h 914861"/>
              <a:gd name="connsiteX323" fmla="*/ 272781 w 610215"/>
              <a:gd name="connsiteY323" fmla="*/ 224752 h 914861"/>
              <a:gd name="connsiteX324" fmla="*/ 272781 w 610215"/>
              <a:gd name="connsiteY324" fmla="*/ 227138 h 914861"/>
              <a:gd name="connsiteX325" fmla="*/ 272473 w 610215"/>
              <a:gd name="connsiteY325" fmla="*/ 228446 h 914861"/>
              <a:gd name="connsiteX326" fmla="*/ 262544 w 610215"/>
              <a:gd name="connsiteY326" fmla="*/ 246688 h 914861"/>
              <a:gd name="connsiteX327" fmla="*/ 260388 w 610215"/>
              <a:gd name="connsiteY327" fmla="*/ 255309 h 914861"/>
              <a:gd name="connsiteX328" fmla="*/ 260004 w 610215"/>
              <a:gd name="connsiteY328" fmla="*/ 256155 h 914861"/>
              <a:gd name="connsiteX329" fmla="*/ 255462 w 610215"/>
              <a:gd name="connsiteY329" fmla="*/ 262929 h 914861"/>
              <a:gd name="connsiteX330" fmla="*/ 254462 w 610215"/>
              <a:gd name="connsiteY330" fmla="*/ 263852 h 914861"/>
              <a:gd name="connsiteX331" fmla="*/ 236913 w 610215"/>
              <a:gd name="connsiteY331" fmla="*/ 273165 h 914861"/>
              <a:gd name="connsiteX332" fmla="*/ 228831 w 610215"/>
              <a:gd name="connsiteY332" fmla="*/ 281863 h 914861"/>
              <a:gd name="connsiteX333" fmla="*/ 226445 w 610215"/>
              <a:gd name="connsiteY333" fmla="*/ 285173 h 914861"/>
              <a:gd name="connsiteX334" fmla="*/ 219825 w 610215"/>
              <a:gd name="connsiteY334" fmla="*/ 302799 h 914861"/>
              <a:gd name="connsiteX335" fmla="*/ 219364 w 610215"/>
              <a:gd name="connsiteY335" fmla="*/ 303569 h 914861"/>
              <a:gd name="connsiteX336" fmla="*/ 208357 w 610215"/>
              <a:gd name="connsiteY336" fmla="*/ 317346 h 914861"/>
              <a:gd name="connsiteX337" fmla="*/ 200275 w 610215"/>
              <a:gd name="connsiteY337" fmla="*/ 334587 h 914861"/>
              <a:gd name="connsiteX338" fmla="*/ 197504 w 610215"/>
              <a:gd name="connsiteY338" fmla="*/ 359987 h 914861"/>
              <a:gd name="connsiteX339" fmla="*/ 192963 w 610215"/>
              <a:gd name="connsiteY339" fmla="*/ 384387 h 914861"/>
              <a:gd name="connsiteX340" fmla="*/ 192501 w 610215"/>
              <a:gd name="connsiteY340" fmla="*/ 385464 h 914861"/>
              <a:gd name="connsiteX341" fmla="*/ 179031 w 610215"/>
              <a:gd name="connsiteY341" fmla="*/ 405707 h 914861"/>
              <a:gd name="connsiteX342" fmla="*/ 178339 w 610215"/>
              <a:gd name="connsiteY342" fmla="*/ 406400 h 914861"/>
              <a:gd name="connsiteX343" fmla="*/ 170642 w 610215"/>
              <a:gd name="connsiteY343" fmla="*/ 412019 h 914861"/>
              <a:gd name="connsiteX344" fmla="*/ 168641 w 610215"/>
              <a:gd name="connsiteY344" fmla="*/ 417946 h 914861"/>
              <a:gd name="connsiteX345" fmla="*/ 168256 w 610215"/>
              <a:gd name="connsiteY345" fmla="*/ 418715 h 914861"/>
              <a:gd name="connsiteX346" fmla="*/ 160405 w 610215"/>
              <a:gd name="connsiteY346" fmla="*/ 429414 h 914861"/>
              <a:gd name="connsiteX347" fmla="*/ 157865 w 610215"/>
              <a:gd name="connsiteY347" fmla="*/ 434648 h 914861"/>
              <a:gd name="connsiteX348" fmla="*/ 151630 w 610215"/>
              <a:gd name="connsiteY348" fmla="*/ 445501 h 914861"/>
              <a:gd name="connsiteX349" fmla="*/ 133004 w 610215"/>
              <a:gd name="connsiteY349" fmla="*/ 466821 h 914861"/>
              <a:gd name="connsiteX350" fmla="*/ 135929 w 610215"/>
              <a:gd name="connsiteY350" fmla="*/ 471362 h 914861"/>
              <a:gd name="connsiteX351" fmla="*/ 138007 w 610215"/>
              <a:gd name="connsiteY351" fmla="*/ 474595 h 914861"/>
              <a:gd name="connsiteX352" fmla="*/ 138469 w 610215"/>
              <a:gd name="connsiteY352" fmla="*/ 476135 h 914861"/>
              <a:gd name="connsiteX353" fmla="*/ 138469 w 610215"/>
              <a:gd name="connsiteY353" fmla="*/ 480060 h 914861"/>
              <a:gd name="connsiteX354" fmla="*/ 136852 w 610215"/>
              <a:gd name="connsiteY354" fmla="*/ 482600 h 914861"/>
              <a:gd name="connsiteX355" fmla="*/ 125076 w 610215"/>
              <a:gd name="connsiteY355" fmla="*/ 488219 h 914861"/>
              <a:gd name="connsiteX356" fmla="*/ 121381 w 610215"/>
              <a:gd name="connsiteY356" fmla="*/ 490528 h 914861"/>
              <a:gd name="connsiteX357" fmla="*/ 119072 w 610215"/>
              <a:gd name="connsiteY357" fmla="*/ 494222 h 914861"/>
              <a:gd name="connsiteX358" fmla="*/ 114146 w 610215"/>
              <a:gd name="connsiteY358" fmla="*/ 508539 h 914861"/>
              <a:gd name="connsiteX359" fmla="*/ 113761 w 610215"/>
              <a:gd name="connsiteY359" fmla="*/ 509232 h 914861"/>
              <a:gd name="connsiteX360" fmla="*/ 109836 w 610215"/>
              <a:gd name="connsiteY360" fmla="*/ 514850 h 914861"/>
              <a:gd name="connsiteX361" fmla="*/ 104448 w 610215"/>
              <a:gd name="connsiteY361" fmla="*/ 525780 h 914861"/>
              <a:gd name="connsiteX362" fmla="*/ 96135 w 610215"/>
              <a:gd name="connsiteY362" fmla="*/ 546408 h 914861"/>
              <a:gd name="connsiteX363" fmla="*/ 70581 w 610215"/>
              <a:gd name="connsiteY363" fmla="*/ 585124 h 914861"/>
              <a:gd name="connsiteX364" fmla="*/ 65116 w 610215"/>
              <a:gd name="connsiteY364" fmla="*/ 596669 h 914861"/>
              <a:gd name="connsiteX365" fmla="*/ 64808 w 610215"/>
              <a:gd name="connsiteY365" fmla="*/ 597208 h 914861"/>
              <a:gd name="connsiteX366" fmla="*/ 58035 w 610215"/>
              <a:gd name="connsiteY366" fmla="*/ 605675 h 914861"/>
              <a:gd name="connsiteX367" fmla="*/ 57419 w 610215"/>
              <a:gd name="connsiteY367" fmla="*/ 606290 h 914861"/>
              <a:gd name="connsiteX368" fmla="*/ 56573 w 610215"/>
              <a:gd name="connsiteY368" fmla="*/ 606829 h 914861"/>
              <a:gd name="connsiteX369" fmla="*/ 52955 w 610215"/>
              <a:gd name="connsiteY369" fmla="*/ 619375 h 914861"/>
              <a:gd name="connsiteX370" fmla="*/ 52647 w 610215"/>
              <a:gd name="connsiteY370" fmla="*/ 620068 h 914861"/>
              <a:gd name="connsiteX371" fmla="*/ 49799 w 610215"/>
              <a:gd name="connsiteY371" fmla="*/ 624532 h 914861"/>
              <a:gd name="connsiteX372" fmla="*/ 46721 w 610215"/>
              <a:gd name="connsiteY372" fmla="*/ 631152 h 914861"/>
              <a:gd name="connsiteX373" fmla="*/ 43488 w 610215"/>
              <a:gd name="connsiteY373" fmla="*/ 651241 h 914861"/>
              <a:gd name="connsiteX374" fmla="*/ 44027 w 610215"/>
              <a:gd name="connsiteY374" fmla="*/ 658245 h 914861"/>
              <a:gd name="connsiteX375" fmla="*/ 43488 w 610215"/>
              <a:gd name="connsiteY375" fmla="*/ 663864 h 914861"/>
              <a:gd name="connsiteX376" fmla="*/ 43103 w 610215"/>
              <a:gd name="connsiteY376" fmla="*/ 665018 h 914861"/>
              <a:gd name="connsiteX377" fmla="*/ 40255 w 610215"/>
              <a:gd name="connsiteY377" fmla="*/ 669483 h 914861"/>
              <a:gd name="connsiteX378" fmla="*/ 38254 w 610215"/>
              <a:gd name="connsiteY378" fmla="*/ 674639 h 914861"/>
              <a:gd name="connsiteX379" fmla="*/ 37869 w 610215"/>
              <a:gd name="connsiteY379" fmla="*/ 675332 h 914861"/>
              <a:gd name="connsiteX380" fmla="*/ 33636 w 610215"/>
              <a:gd name="connsiteY380" fmla="*/ 680643 h 914861"/>
              <a:gd name="connsiteX381" fmla="*/ 31558 w 610215"/>
              <a:gd name="connsiteY381" fmla="*/ 685877 h 914861"/>
              <a:gd name="connsiteX382" fmla="*/ 29941 w 610215"/>
              <a:gd name="connsiteY382" fmla="*/ 691265 h 914861"/>
              <a:gd name="connsiteX383" fmla="*/ 25939 w 610215"/>
              <a:gd name="connsiteY383" fmla="*/ 701117 h 914861"/>
              <a:gd name="connsiteX384" fmla="*/ 23861 w 610215"/>
              <a:gd name="connsiteY384" fmla="*/ 707813 h 914861"/>
              <a:gd name="connsiteX385" fmla="*/ 22783 w 610215"/>
              <a:gd name="connsiteY385" fmla="*/ 729442 h 914861"/>
              <a:gd name="connsiteX386" fmla="*/ 22475 w 610215"/>
              <a:gd name="connsiteY386" fmla="*/ 730519 h 914861"/>
              <a:gd name="connsiteX387" fmla="*/ 18011 w 610215"/>
              <a:gd name="connsiteY387" fmla="*/ 739448 h 914861"/>
              <a:gd name="connsiteX388" fmla="*/ 21782 w 610215"/>
              <a:gd name="connsiteY388" fmla="*/ 747453 h 914861"/>
              <a:gd name="connsiteX389" fmla="*/ 24399 w 610215"/>
              <a:gd name="connsiteY389" fmla="*/ 750532 h 914861"/>
              <a:gd name="connsiteX390" fmla="*/ 24938 w 610215"/>
              <a:gd name="connsiteY390" fmla="*/ 751532 h 914861"/>
              <a:gd name="connsiteX391" fmla="*/ 26093 w 610215"/>
              <a:gd name="connsiteY391" fmla="*/ 755458 h 914861"/>
              <a:gd name="connsiteX392" fmla="*/ 25631 w 610215"/>
              <a:gd name="connsiteY392" fmla="*/ 757921 h 914861"/>
              <a:gd name="connsiteX393" fmla="*/ 23938 w 610215"/>
              <a:gd name="connsiteY393" fmla="*/ 760153 h 914861"/>
              <a:gd name="connsiteX394" fmla="*/ 23476 w 610215"/>
              <a:gd name="connsiteY394" fmla="*/ 760692 h 914861"/>
              <a:gd name="connsiteX395" fmla="*/ 20936 w 610215"/>
              <a:gd name="connsiteY395" fmla="*/ 762770 h 914861"/>
              <a:gd name="connsiteX396" fmla="*/ 19242 w 610215"/>
              <a:gd name="connsiteY396" fmla="*/ 764848 h 914861"/>
              <a:gd name="connsiteX397" fmla="*/ 18319 w 610215"/>
              <a:gd name="connsiteY397" fmla="*/ 768465 h 914861"/>
              <a:gd name="connsiteX398" fmla="*/ 17780 w 610215"/>
              <a:gd name="connsiteY398" fmla="*/ 788939 h 914861"/>
              <a:gd name="connsiteX399" fmla="*/ 17241 w 610215"/>
              <a:gd name="connsiteY399" fmla="*/ 790479 h 914861"/>
              <a:gd name="connsiteX400" fmla="*/ 13316 w 610215"/>
              <a:gd name="connsiteY400" fmla="*/ 796098 h 914861"/>
              <a:gd name="connsiteX401" fmla="*/ 12469 w 610215"/>
              <a:gd name="connsiteY401" fmla="*/ 796867 h 914861"/>
              <a:gd name="connsiteX402" fmla="*/ 12392 w 610215"/>
              <a:gd name="connsiteY402" fmla="*/ 796944 h 914861"/>
              <a:gd name="connsiteX403" fmla="*/ 7466 w 610215"/>
              <a:gd name="connsiteY403" fmla="*/ 799638 h 914861"/>
              <a:gd name="connsiteX404" fmla="*/ 6619 w 610215"/>
              <a:gd name="connsiteY404" fmla="*/ 806258 h 914861"/>
              <a:gd name="connsiteX405" fmla="*/ 7697 w 610215"/>
              <a:gd name="connsiteY405" fmla="*/ 812569 h 914861"/>
              <a:gd name="connsiteX406" fmla="*/ 7697 w 610215"/>
              <a:gd name="connsiteY406" fmla="*/ 813647 h 914861"/>
              <a:gd name="connsiteX407" fmla="*/ 5465 w 610215"/>
              <a:gd name="connsiteY407" fmla="*/ 824346 h 914861"/>
              <a:gd name="connsiteX408" fmla="*/ 4541 w 610215"/>
              <a:gd name="connsiteY408" fmla="*/ 825885 h 914861"/>
              <a:gd name="connsiteX409" fmla="*/ 1232 w 610215"/>
              <a:gd name="connsiteY409" fmla="*/ 828733 h 914861"/>
              <a:gd name="connsiteX410" fmla="*/ 462 w 610215"/>
              <a:gd name="connsiteY410" fmla="*/ 831042 h 914861"/>
              <a:gd name="connsiteX411" fmla="*/ 0 w 610215"/>
              <a:gd name="connsiteY411" fmla="*/ 837661 h 914861"/>
              <a:gd name="connsiteX412" fmla="*/ 5850 w 610215"/>
              <a:gd name="connsiteY412" fmla="*/ 842664 h 914861"/>
              <a:gd name="connsiteX413" fmla="*/ 11084 w 610215"/>
              <a:gd name="connsiteY413" fmla="*/ 844743 h 914861"/>
              <a:gd name="connsiteX414" fmla="*/ 12315 w 610215"/>
              <a:gd name="connsiteY414" fmla="*/ 845743 h 914861"/>
              <a:gd name="connsiteX415" fmla="*/ 15856 w 610215"/>
              <a:gd name="connsiteY415" fmla="*/ 850823 h 914861"/>
              <a:gd name="connsiteX416" fmla="*/ 17241 w 610215"/>
              <a:gd name="connsiteY416" fmla="*/ 852747 h 914861"/>
              <a:gd name="connsiteX417" fmla="*/ 24861 w 610215"/>
              <a:gd name="connsiteY417" fmla="*/ 859290 h 914861"/>
              <a:gd name="connsiteX418" fmla="*/ 25631 w 610215"/>
              <a:gd name="connsiteY418" fmla="*/ 860444 h 914861"/>
              <a:gd name="connsiteX419" fmla="*/ 31250 w 610215"/>
              <a:gd name="connsiteY419" fmla="*/ 875607 h 914861"/>
              <a:gd name="connsiteX420" fmla="*/ 31404 w 610215"/>
              <a:gd name="connsiteY420" fmla="*/ 876608 h 914861"/>
              <a:gd name="connsiteX421" fmla="*/ 30942 w 610215"/>
              <a:gd name="connsiteY421" fmla="*/ 896389 h 914861"/>
              <a:gd name="connsiteX422" fmla="*/ 36792 w 610215"/>
              <a:gd name="connsiteY422" fmla="*/ 892233 h 9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</a:cxnLst>
            <a:rect l="l" t="t" r="r" b="b"/>
            <a:pathLst>
              <a:path w="610215" h="914861">
                <a:moveTo>
                  <a:pt x="36792" y="892233"/>
                </a:moveTo>
                <a:cubicBezTo>
                  <a:pt x="37253" y="891925"/>
                  <a:pt x="37792" y="891694"/>
                  <a:pt x="38408" y="891694"/>
                </a:cubicBezTo>
                <a:lnTo>
                  <a:pt x="42872" y="891694"/>
                </a:lnTo>
                <a:lnTo>
                  <a:pt x="48799" y="892310"/>
                </a:lnTo>
                <a:cubicBezTo>
                  <a:pt x="49415" y="892387"/>
                  <a:pt x="49953" y="892618"/>
                  <a:pt x="50415" y="893079"/>
                </a:cubicBezTo>
                <a:lnTo>
                  <a:pt x="58035" y="900160"/>
                </a:lnTo>
                <a:lnTo>
                  <a:pt x="65039" y="903932"/>
                </a:lnTo>
                <a:lnTo>
                  <a:pt x="69427" y="905471"/>
                </a:lnTo>
                <a:lnTo>
                  <a:pt x="94596" y="914323"/>
                </a:lnTo>
                <a:lnTo>
                  <a:pt x="103678" y="914862"/>
                </a:lnTo>
                <a:lnTo>
                  <a:pt x="103909" y="914862"/>
                </a:lnTo>
                <a:lnTo>
                  <a:pt x="108142" y="914015"/>
                </a:lnTo>
                <a:lnTo>
                  <a:pt x="110836" y="910398"/>
                </a:lnTo>
                <a:lnTo>
                  <a:pt x="118995" y="893926"/>
                </a:lnTo>
                <a:cubicBezTo>
                  <a:pt x="119149" y="893695"/>
                  <a:pt x="119303" y="893464"/>
                  <a:pt x="119457" y="893234"/>
                </a:cubicBezTo>
                <a:lnTo>
                  <a:pt x="133542" y="878070"/>
                </a:lnTo>
                <a:lnTo>
                  <a:pt x="170719" y="847591"/>
                </a:lnTo>
                <a:lnTo>
                  <a:pt x="176876" y="839894"/>
                </a:lnTo>
                <a:lnTo>
                  <a:pt x="179570" y="828117"/>
                </a:lnTo>
                <a:cubicBezTo>
                  <a:pt x="179724" y="827578"/>
                  <a:pt x="179955" y="827116"/>
                  <a:pt x="180340" y="826732"/>
                </a:cubicBezTo>
                <a:lnTo>
                  <a:pt x="189192" y="817880"/>
                </a:lnTo>
                <a:lnTo>
                  <a:pt x="190269" y="804257"/>
                </a:lnTo>
                <a:cubicBezTo>
                  <a:pt x="190269" y="803872"/>
                  <a:pt x="190423" y="803564"/>
                  <a:pt x="190577" y="803256"/>
                </a:cubicBezTo>
                <a:lnTo>
                  <a:pt x="199044" y="785784"/>
                </a:lnTo>
                <a:lnTo>
                  <a:pt x="209896" y="768620"/>
                </a:lnTo>
                <a:lnTo>
                  <a:pt x="221288" y="753764"/>
                </a:lnTo>
                <a:lnTo>
                  <a:pt x="228446" y="742219"/>
                </a:lnTo>
                <a:cubicBezTo>
                  <a:pt x="228523" y="742065"/>
                  <a:pt x="228677" y="741911"/>
                  <a:pt x="228831" y="741757"/>
                </a:cubicBezTo>
                <a:cubicBezTo>
                  <a:pt x="228908" y="741680"/>
                  <a:pt x="228908" y="741680"/>
                  <a:pt x="228908" y="741603"/>
                </a:cubicBezTo>
                <a:lnTo>
                  <a:pt x="231987" y="738832"/>
                </a:lnTo>
                <a:lnTo>
                  <a:pt x="234527" y="736523"/>
                </a:lnTo>
                <a:cubicBezTo>
                  <a:pt x="234988" y="736138"/>
                  <a:pt x="235527" y="735907"/>
                  <a:pt x="236066" y="735830"/>
                </a:cubicBezTo>
                <a:lnTo>
                  <a:pt x="240068" y="735369"/>
                </a:lnTo>
                <a:lnTo>
                  <a:pt x="240607" y="735292"/>
                </a:lnTo>
                <a:lnTo>
                  <a:pt x="240607" y="735292"/>
                </a:lnTo>
                <a:lnTo>
                  <a:pt x="240607" y="735292"/>
                </a:lnTo>
                <a:cubicBezTo>
                  <a:pt x="240838" y="735292"/>
                  <a:pt x="241069" y="735292"/>
                  <a:pt x="241223" y="735292"/>
                </a:cubicBezTo>
                <a:cubicBezTo>
                  <a:pt x="241300" y="735292"/>
                  <a:pt x="241454" y="735292"/>
                  <a:pt x="241531" y="735292"/>
                </a:cubicBezTo>
                <a:lnTo>
                  <a:pt x="242301" y="735446"/>
                </a:lnTo>
                <a:lnTo>
                  <a:pt x="248458" y="736908"/>
                </a:lnTo>
                <a:lnTo>
                  <a:pt x="251152" y="736908"/>
                </a:lnTo>
                <a:lnTo>
                  <a:pt x="254693" y="736061"/>
                </a:lnTo>
                <a:lnTo>
                  <a:pt x="257310" y="733829"/>
                </a:lnTo>
                <a:lnTo>
                  <a:pt x="258079" y="733136"/>
                </a:lnTo>
                <a:cubicBezTo>
                  <a:pt x="258233" y="732983"/>
                  <a:pt x="258387" y="732983"/>
                  <a:pt x="258541" y="732905"/>
                </a:cubicBezTo>
                <a:cubicBezTo>
                  <a:pt x="258695" y="732828"/>
                  <a:pt x="258849" y="732675"/>
                  <a:pt x="259003" y="732675"/>
                </a:cubicBezTo>
                <a:lnTo>
                  <a:pt x="269394" y="729365"/>
                </a:lnTo>
                <a:lnTo>
                  <a:pt x="271472" y="728133"/>
                </a:lnTo>
                <a:lnTo>
                  <a:pt x="276167" y="721822"/>
                </a:lnTo>
                <a:cubicBezTo>
                  <a:pt x="276321" y="721591"/>
                  <a:pt x="276552" y="721360"/>
                  <a:pt x="276783" y="721206"/>
                </a:cubicBezTo>
                <a:lnTo>
                  <a:pt x="280708" y="718358"/>
                </a:lnTo>
                <a:cubicBezTo>
                  <a:pt x="281093" y="718127"/>
                  <a:pt x="281478" y="717973"/>
                  <a:pt x="281940" y="717896"/>
                </a:cubicBezTo>
                <a:lnTo>
                  <a:pt x="293178" y="716203"/>
                </a:lnTo>
                <a:cubicBezTo>
                  <a:pt x="293485" y="716126"/>
                  <a:pt x="293716" y="716126"/>
                  <a:pt x="294024" y="716203"/>
                </a:cubicBezTo>
                <a:lnTo>
                  <a:pt x="297950" y="716742"/>
                </a:lnTo>
                <a:cubicBezTo>
                  <a:pt x="298334" y="716819"/>
                  <a:pt x="298796" y="716973"/>
                  <a:pt x="299104" y="717204"/>
                </a:cubicBezTo>
                <a:lnTo>
                  <a:pt x="310342" y="724516"/>
                </a:lnTo>
                <a:lnTo>
                  <a:pt x="315268" y="727210"/>
                </a:lnTo>
                <a:lnTo>
                  <a:pt x="319424" y="730519"/>
                </a:lnTo>
                <a:lnTo>
                  <a:pt x="321887" y="728364"/>
                </a:lnTo>
                <a:lnTo>
                  <a:pt x="324504" y="724670"/>
                </a:lnTo>
                <a:lnTo>
                  <a:pt x="329892" y="719282"/>
                </a:lnTo>
                <a:cubicBezTo>
                  <a:pt x="330277" y="718897"/>
                  <a:pt x="330739" y="718666"/>
                  <a:pt x="331201" y="718512"/>
                </a:cubicBezTo>
                <a:lnTo>
                  <a:pt x="335742" y="717358"/>
                </a:lnTo>
                <a:cubicBezTo>
                  <a:pt x="336127" y="717281"/>
                  <a:pt x="336512" y="717281"/>
                  <a:pt x="336896" y="717281"/>
                </a:cubicBezTo>
                <a:lnTo>
                  <a:pt x="340283" y="717820"/>
                </a:lnTo>
                <a:cubicBezTo>
                  <a:pt x="340514" y="717896"/>
                  <a:pt x="340745" y="717973"/>
                  <a:pt x="340899" y="718127"/>
                </a:cubicBezTo>
                <a:cubicBezTo>
                  <a:pt x="341053" y="718204"/>
                  <a:pt x="341284" y="718281"/>
                  <a:pt x="341438" y="718358"/>
                </a:cubicBezTo>
                <a:cubicBezTo>
                  <a:pt x="341822" y="718589"/>
                  <a:pt x="342053" y="718974"/>
                  <a:pt x="342284" y="719359"/>
                </a:cubicBezTo>
                <a:lnTo>
                  <a:pt x="344055" y="722900"/>
                </a:lnTo>
                <a:lnTo>
                  <a:pt x="346902" y="723977"/>
                </a:lnTo>
                <a:lnTo>
                  <a:pt x="347133" y="721514"/>
                </a:lnTo>
                <a:cubicBezTo>
                  <a:pt x="347210" y="720898"/>
                  <a:pt x="347441" y="720359"/>
                  <a:pt x="347826" y="719975"/>
                </a:cubicBezTo>
                <a:lnTo>
                  <a:pt x="349981" y="717512"/>
                </a:lnTo>
                <a:lnTo>
                  <a:pt x="351213" y="716049"/>
                </a:lnTo>
                <a:cubicBezTo>
                  <a:pt x="351444" y="715741"/>
                  <a:pt x="351751" y="715510"/>
                  <a:pt x="352059" y="715356"/>
                </a:cubicBezTo>
                <a:lnTo>
                  <a:pt x="355985" y="713355"/>
                </a:lnTo>
                <a:lnTo>
                  <a:pt x="357832" y="711046"/>
                </a:lnTo>
                <a:cubicBezTo>
                  <a:pt x="358217" y="710584"/>
                  <a:pt x="358679" y="710276"/>
                  <a:pt x="359295" y="710123"/>
                </a:cubicBezTo>
                <a:lnTo>
                  <a:pt x="365452" y="708429"/>
                </a:lnTo>
                <a:cubicBezTo>
                  <a:pt x="365683" y="708352"/>
                  <a:pt x="365914" y="708352"/>
                  <a:pt x="366222" y="708352"/>
                </a:cubicBezTo>
                <a:lnTo>
                  <a:pt x="366222" y="708352"/>
                </a:lnTo>
                <a:lnTo>
                  <a:pt x="403321" y="708352"/>
                </a:lnTo>
                <a:cubicBezTo>
                  <a:pt x="404245" y="708352"/>
                  <a:pt x="405168" y="708814"/>
                  <a:pt x="405707" y="709584"/>
                </a:cubicBezTo>
                <a:cubicBezTo>
                  <a:pt x="406246" y="710353"/>
                  <a:pt x="406323" y="711354"/>
                  <a:pt x="405938" y="712278"/>
                </a:cubicBezTo>
                <a:lnTo>
                  <a:pt x="404245" y="716203"/>
                </a:lnTo>
                <a:lnTo>
                  <a:pt x="401628" y="723977"/>
                </a:lnTo>
                <a:lnTo>
                  <a:pt x="401628" y="727441"/>
                </a:lnTo>
                <a:lnTo>
                  <a:pt x="401628" y="727441"/>
                </a:lnTo>
                <a:cubicBezTo>
                  <a:pt x="401628" y="727749"/>
                  <a:pt x="401551" y="728056"/>
                  <a:pt x="401474" y="728364"/>
                </a:cubicBezTo>
                <a:lnTo>
                  <a:pt x="400319" y="731751"/>
                </a:lnTo>
                <a:cubicBezTo>
                  <a:pt x="400242" y="732059"/>
                  <a:pt x="400088" y="732290"/>
                  <a:pt x="399935" y="732521"/>
                </a:cubicBezTo>
                <a:lnTo>
                  <a:pt x="396933" y="736600"/>
                </a:lnTo>
                <a:lnTo>
                  <a:pt x="396471" y="738293"/>
                </a:lnTo>
                <a:lnTo>
                  <a:pt x="396009" y="744605"/>
                </a:lnTo>
                <a:lnTo>
                  <a:pt x="392776" y="757536"/>
                </a:lnTo>
                <a:lnTo>
                  <a:pt x="393777" y="759537"/>
                </a:lnTo>
                <a:lnTo>
                  <a:pt x="395701" y="761461"/>
                </a:lnTo>
                <a:lnTo>
                  <a:pt x="412404" y="765771"/>
                </a:lnTo>
                <a:lnTo>
                  <a:pt x="429491" y="766772"/>
                </a:lnTo>
                <a:lnTo>
                  <a:pt x="449657" y="763078"/>
                </a:lnTo>
                <a:lnTo>
                  <a:pt x="469284" y="743450"/>
                </a:lnTo>
                <a:lnTo>
                  <a:pt x="483601" y="722976"/>
                </a:lnTo>
                <a:lnTo>
                  <a:pt x="490990" y="713355"/>
                </a:lnTo>
                <a:cubicBezTo>
                  <a:pt x="491144" y="713201"/>
                  <a:pt x="491221" y="713047"/>
                  <a:pt x="491375" y="712893"/>
                </a:cubicBezTo>
                <a:lnTo>
                  <a:pt x="498841" y="706505"/>
                </a:lnTo>
                <a:lnTo>
                  <a:pt x="500457" y="703272"/>
                </a:lnTo>
                <a:lnTo>
                  <a:pt x="499995" y="700193"/>
                </a:lnTo>
                <a:lnTo>
                  <a:pt x="498456" y="695652"/>
                </a:lnTo>
                <a:cubicBezTo>
                  <a:pt x="498379" y="695421"/>
                  <a:pt x="498379" y="695267"/>
                  <a:pt x="498302" y="695037"/>
                </a:cubicBezTo>
                <a:lnTo>
                  <a:pt x="497763" y="689418"/>
                </a:lnTo>
                <a:cubicBezTo>
                  <a:pt x="497763" y="689110"/>
                  <a:pt x="497763" y="688879"/>
                  <a:pt x="497840" y="688571"/>
                </a:cubicBezTo>
                <a:lnTo>
                  <a:pt x="499533" y="680104"/>
                </a:lnTo>
                <a:cubicBezTo>
                  <a:pt x="499610" y="679873"/>
                  <a:pt x="499687" y="679643"/>
                  <a:pt x="499764" y="679411"/>
                </a:cubicBezTo>
                <a:lnTo>
                  <a:pt x="501996" y="674947"/>
                </a:lnTo>
                <a:cubicBezTo>
                  <a:pt x="502150" y="674639"/>
                  <a:pt x="502381" y="674332"/>
                  <a:pt x="502689" y="674024"/>
                </a:cubicBezTo>
                <a:lnTo>
                  <a:pt x="504382" y="672638"/>
                </a:lnTo>
                <a:lnTo>
                  <a:pt x="506076" y="671253"/>
                </a:lnTo>
                <a:lnTo>
                  <a:pt x="506768" y="670791"/>
                </a:lnTo>
                <a:lnTo>
                  <a:pt x="509385" y="669021"/>
                </a:lnTo>
                <a:lnTo>
                  <a:pt x="512541" y="665480"/>
                </a:lnTo>
                <a:lnTo>
                  <a:pt x="513696" y="664249"/>
                </a:lnTo>
                <a:lnTo>
                  <a:pt x="514158" y="663402"/>
                </a:lnTo>
                <a:lnTo>
                  <a:pt x="514619" y="662555"/>
                </a:lnTo>
                <a:lnTo>
                  <a:pt x="514619" y="659938"/>
                </a:lnTo>
                <a:lnTo>
                  <a:pt x="513696" y="657629"/>
                </a:lnTo>
                <a:cubicBezTo>
                  <a:pt x="513619" y="657398"/>
                  <a:pt x="513542" y="657167"/>
                  <a:pt x="513542" y="656936"/>
                </a:cubicBezTo>
                <a:lnTo>
                  <a:pt x="513003" y="652472"/>
                </a:lnTo>
                <a:cubicBezTo>
                  <a:pt x="512926" y="651933"/>
                  <a:pt x="513003" y="651395"/>
                  <a:pt x="513311" y="650856"/>
                </a:cubicBezTo>
                <a:lnTo>
                  <a:pt x="517313" y="643390"/>
                </a:lnTo>
                <a:cubicBezTo>
                  <a:pt x="517467" y="643159"/>
                  <a:pt x="517621" y="643005"/>
                  <a:pt x="517775" y="642774"/>
                </a:cubicBezTo>
                <a:lnTo>
                  <a:pt x="519469" y="641081"/>
                </a:lnTo>
                <a:cubicBezTo>
                  <a:pt x="519776" y="640773"/>
                  <a:pt x="520161" y="640542"/>
                  <a:pt x="520546" y="640388"/>
                </a:cubicBezTo>
                <a:lnTo>
                  <a:pt x="524856" y="638926"/>
                </a:lnTo>
                <a:lnTo>
                  <a:pt x="526935" y="636462"/>
                </a:lnTo>
                <a:lnTo>
                  <a:pt x="530706" y="628381"/>
                </a:lnTo>
                <a:lnTo>
                  <a:pt x="530706" y="628381"/>
                </a:lnTo>
                <a:lnTo>
                  <a:pt x="530706" y="628381"/>
                </a:lnTo>
                <a:cubicBezTo>
                  <a:pt x="530706" y="628381"/>
                  <a:pt x="530706" y="628304"/>
                  <a:pt x="530783" y="628304"/>
                </a:cubicBezTo>
                <a:cubicBezTo>
                  <a:pt x="530860" y="628150"/>
                  <a:pt x="530937" y="627996"/>
                  <a:pt x="531014" y="627919"/>
                </a:cubicBezTo>
                <a:lnTo>
                  <a:pt x="534401" y="623378"/>
                </a:lnTo>
                <a:lnTo>
                  <a:pt x="537787" y="619529"/>
                </a:lnTo>
                <a:lnTo>
                  <a:pt x="539019" y="618144"/>
                </a:lnTo>
                <a:cubicBezTo>
                  <a:pt x="539173" y="617990"/>
                  <a:pt x="539327" y="617836"/>
                  <a:pt x="539558" y="617682"/>
                </a:cubicBezTo>
                <a:lnTo>
                  <a:pt x="554721" y="607522"/>
                </a:lnTo>
                <a:lnTo>
                  <a:pt x="577427" y="586894"/>
                </a:lnTo>
                <a:lnTo>
                  <a:pt x="578889" y="582045"/>
                </a:lnTo>
                <a:lnTo>
                  <a:pt x="578889" y="582045"/>
                </a:lnTo>
                <a:lnTo>
                  <a:pt x="583892" y="554798"/>
                </a:lnTo>
                <a:cubicBezTo>
                  <a:pt x="583969" y="554490"/>
                  <a:pt x="584046" y="554182"/>
                  <a:pt x="584200" y="553951"/>
                </a:cubicBezTo>
                <a:lnTo>
                  <a:pt x="594360" y="535401"/>
                </a:lnTo>
                <a:lnTo>
                  <a:pt x="597516" y="526242"/>
                </a:lnTo>
                <a:lnTo>
                  <a:pt x="598978" y="520238"/>
                </a:lnTo>
                <a:lnTo>
                  <a:pt x="598516" y="516236"/>
                </a:lnTo>
                <a:lnTo>
                  <a:pt x="591512" y="503767"/>
                </a:lnTo>
                <a:cubicBezTo>
                  <a:pt x="591127" y="503074"/>
                  <a:pt x="591050" y="502304"/>
                  <a:pt x="591281" y="501535"/>
                </a:cubicBezTo>
                <a:lnTo>
                  <a:pt x="595438" y="487911"/>
                </a:lnTo>
                <a:lnTo>
                  <a:pt x="593052" y="482677"/>
                </a:lnTo>
                <a:cubicBezTo>
                  <a:pt x="592821" y="482138"/>
                  <a:pt x="592744" y="481522"/>
                  <a:pt x="592898" y="480907"/>
                </a:cubicBezTo>
                <a:lnTo>
                  <a:pt x="595130" y="471286"/>
                </a:lnTo>
                <a:cubicBezTo>
                  <a:pt x="595207" y="470978"/>
                  <a:pt x="595284" y="470747"/>
                  <a:pt x="595438" y="470439"/>
                </a:cubicBezTo>
                <a:lnTo>
                  <a:pt x="598285" y="465975"/>
                </a:lnTo>
                <a:lnTo>
                  <a:pt x="609754" y="453351"/>
                </a:lnTo>
                <a:lnTo>
                  <a:pt x="610216" y="445732"/>
                </a:lnTo>
                <a:lnTo>
                  <a:pt x="608061" y="437188"/>
                </a:lnTo>
                <a:lnTo>
                  <a:pt x="607522" y="432724"/>
                </a:lnTo>
                <a:lnTo>
                  <a:pt x="605521" y="427721"/>
                </a:lnTo>
                <a:lnTo>
                  <a:pt x="602904" y="424026"/>
                </a:lnTo>
                <a:lnTo>
                  <a:pt x="594514" y="406246"/>
                </a:lnTo>
                <a:lnTo>
                  <a:pt x="588356" y="401628"/>
                </a:lnTo>
                <a:lnTo>
                  <a:pt x="583276" y="396548"/>
                </a:lnTo>
                <a:lnTo>
                  <a:pt x="580582" y="395009"/>
                </a:lnTo>
                <a:lnTo>
                  <a:pt x="575425" y="395932"/>
                </a:lnTo>
                <a:lnTo>
                  <a:pt x="565804" y="399704"/>
                </a:lnTo>
                <a:lnTo>
                  <a:pt x="563726" y="401012"/>
                </a:lnTo>
                <a:lnTo>
                  <a:pt x="562110" y="402628"/>
                </a:lnTo>
                <a:lnTo>
                  <a:pt x="560109" y="407709"/>
                </a:lnTo>
                <a:cubicBezTo>
                  <a:pt x="560031" y="407939"/>
                  <a:pt x="559878" y="408170"/>
                  <a:pt x="559801" y="408324"/>
                </a:cubicBezTo>
                <a:lnTo>
                  <a:pt x="553643" y="416791"/>
                </a:lnTo>
                <a:cubicBezTo>
                  <a:pt x="553335" y="417176"/>
                  <a:pt x="552950" y="417484"/>
                  <a:pt x="552489" y="417714"/>
                </a:cubicBezTo>
                <a:lnTo>
                  <a:pt x="548563" y="419408"/>
                </a:lnTo>
                <a:cubicBezTo>
                  <a:pt x="547870" y="419716"/>
                  <a:pt x="547178" y="419716"/>
                  <a:pt x="546485" y="419485"/>
                </a:cubicBezTo>
                <a:lnTo>
                  <a:pt x="542867" y="418099"/>
                </a:lnTo>
                <a:lnTo>
                  <a:pt x="539789" y="418946"/>
                </a:lnTo>
                <a:cubicBezTo>
                  <a:pt x="539250" y="419100"/>
                  <a:pt x="538788" y="419100"/>
                  <a:pt x="538249" y="418946"/>
                </a:cubicBezTo>
                <a:lnTo>
                  <a:pt x="534324" y="417792"/>
                </a:lnTo>
                <a:lnTo>
                  <a:pt x="529628" y="416021"/>
                </a:lnTo>
                <a:cubicBezTo>
                  <a:pt x="529321" y="415867"/>
                  <a:pt x="529013" y="415713"/>
                  <a:pt x="528705" y="415483"/>
                </a:cubicBezTo>
                <a:lnTo>
                  <a:pt x="517621" y="405400"/>
                </a:lnTo>
                <a:lnTo>
                  <a:pt x="513003" y="407093"/>
                </a:lnTo>
                <a:cubicBezTo>
                  <a:pt x="511618" y="407631"/>
                  <a:pt x="510001" y="406939"/>
                  <a:pt x="509462" y="405476"/>
                </a:cubicBezTo>
                <a:lnTo>
                  <a:pt x="507615" y="400781"/>
                </a:lnTo>
                <a:lnTo>
                  <a:pt x="497840" y="395624"/>
                </a:lnTo>
                <a:cubicBezTo>
                  <a:pt x="496993" y="395162"/>
                  <a:pt x="496455" y="394393"/>
                  <a:pt x="496378" y="393469"/>
                </a:cubicBezTo>
                <a:lnTo>
                  <a:pt x="496224" y="391930"/>
                </a:lnTo>
                <a:lnTo>
                  <a:pt x="490143" y="393084"/>
                </a:lnTo>
                <a:lnTo>
                  <a:pt x="481368" y="393700"/>
                </a:lnTo>
                <a:lnTo>
                  <a:pt x="471208" y="396394"/>
                </a:lnTo>
                <a:lnTo>
                  <a:pt x="462280" y="397010"/>
                </a:lnTo>
                <a:cubicBezTo>
                  <a:pt x="461433" y="397087"/>
                  <a:pt x="460664" y="396779"/>
                  <a:pt x="460125" y="396163"/>
                </a:cubicBezTo>
                <a:lnTo>
                  <a:pt x="456199" y="392238"/>
                </a:lnTo>
                <a:cubicBezTo>
                  <a:pt x="455584" y="391622"/>
                  <a:pt x="455276" y="390698"/>
                  <a:pt x="455430" y="389851"/>
                </a:cubicBezTo>
                <a:lnTo>
                  <a:pt x="457123" y="378614"/>
                </a:lnTo>
                <a:cubicBezTo>
                  <a:pt x="457200" y="378383"/>
                  <a:pt x="457200" y="378075"/>
                  <a:pt x="457354" y="377844"/>
                </a:cubicBezTo>
                <a:lnTo>
                  <a:pt x="484370" y="318193"/>
                </a:lnTo>
                <a:lnTo>
                  <a:pt x="488065" y="304338"/>
                </a:lnTo>
                <a:lnTo>
                  <a:pt x="488065" y="289945"/>
                </a:lnTo>
                <a:lnTo>
                  <a:pt x="483139" y="274012"/>
                </a:lnTo>
                <a:cubicBezTo>
                  <a:pt x="482908" y="273319"/>
                  <a:pt x="482985" y="272550"/>
                  <a:pt x="483370" y="271857"/>
                </a:cubicBezTo>
                <a:cubicBezTo>
                  <a:pt x="483755" y="271164"/>
                  <a:pt x="484293" y="270703"/>
                  <a:pt x="485063" y="270472"/>
                </a:cubicBezTo>
                <a:lnTo>
                  <a:pt x="486910" y="269933"/>
                </a:lnTo>
                <a:lnTo>
                  <a:pt x="484062" y="267393"/>
                </a:lnTo>
                <a:cubicBezTo>
                  <a:pt x="482985" y="266469"/>
                  <a:pt x="482831" y="264930"/>
                  <a:pt x="483524" y="263775"/>
                </a:cubicBezTo>
                <a:lnTo>
                  <a:pt x="486372" y="259311"/>
                </a:lnTo>
                <a:lnTo>
                  <a:pt x="492452" y="251537"/>
                </a:lnTo>
                <a:lnTo>
                  <a:pt x="493607" y="248458"/>
                </a:lnTo>
                <a:lnTo>
                  <a:pt x="493376" y="247843"/>
                </a:lnTo>
                <a:lnTo>
                  <a:pt x="489527" y="246534"/>
                </a:lnTo>
                <a:cubicBezTo>
                  <a:pt x="488988" y="246380"/>
                  <a:pt x="488527" y="245995"/>
                  <a:pt x="488142" y="245533"/>
                </a:cubicBezTo>
                <a:lnTo>
                  <a:pt x="486448" y="243301"/>
                </a:lnTo>
                <a:cubicBezTo>
                  <a:pt x="486218" y="242993"/>
                  <a:pt x="486064" y="242685"/>
                  <a:pt x="485987" y="242301"/>
                </a:cubicBezTo>
                <a:lnTo>
                  <a:pt x="485448" y="240069"/>
                </a:lnTo>
                <a:cubicBezTo>
                  <a:pt x="485371" y="239761"/>
                  <a:pt x="485371" y="239376"/>
                  <a:pt x="485371" y="239068"/>
                </a:cubicBezTo>
                <a:lnTo>
                  <a:pt x="485833" y="235066"/>
                </a:lnTo>
                <a:lnTo>
                  <a:pt x="480830" y="228061"/>
                </a:lnTo>
                <a:cubicBezTo>
                  <a:pt x="480522" y="227677"/>
                  <a:pt x="480368" y="227214"/>
                  <a:pt x="480291" y="226753"/>
                </a:cubicBezTo>
                <a:lnTo>
                  <a:pt x="479752" y="222289"/>
                </a:lnTo>
                <a:cubicBezTo>
                  <a:pt x="479675" y="221750"/>
                  <a:pt x="479752" y="221211"/>
                  <a:pt x="480060" y="220672"/>
                </a:cubicBezTo>
                <a:lnTo>
                  <a:pt x="482292" y="216208"/>
                </a:lnTo>
                <a:cubicBezTo>
                  <a:pt x="482523" y="215746"/>
                  <a:pt x="482908" y="215361"/>
                  <a:pt x="483293" y="215053"/>
                </a:cubicBezTo>
                <a:lnTo>
                  <a:pt x="487757" y="212206"/>
                </a:lnTo>
                <a:cubicBezTo>
                  <a:pt x="487988" y="212052"/>
                  <a:pt x="488296" y="211898"/>
                  <a:pt x="488604" y="211898"/>
                </a:cubicBezTo>
                <a:lnTo>
                  <a:pt x="492760" y="210897"/>
                </a:lnTo>
                <a:lnTo>
                  <a:pt x="495454" y="209358"/>
                </a:lnTo>
                <a:lnTo>
                  <a:pt x="497917" y="201968"/>
                </a:lnTo>
                <a:cubicBezTo>
                  <a:pt x="498071" y="201584"/>
                  <a:pt x="498302" y="201199"/>
                  <a:pt x="498610" y="200891"/>
                </a:cubicBezTo>
                <a:lnTo>
                  <a:pt x="503228" y="196273"/>
                </a:lnTo>
                <a:lnTo>
                  <a:pt x="504459" y="192501"/>
                </a:lnTo>
                <a:lnTo>
                  <a:pt x="501227" y="174644"/>
                </a:lnTo>
                <a:lnTo>
                  <a:pt x="501150" y="168487"/>
                </a:lnTo>
                <a:cubicBezTo>
                  <a:pt x="501150" y="168256"/>
                  <a:pt x="501150" y="168025"/>
                  <a:pt x="501227" y="167794"/>
                </a:cubicBezTo>
                <a:lnTo>
                  <a:pt x="502381" y="163330"/>
                </a:lnTo>
                <a:cubicBezTo>
                  <a:pt x="502458" y="163099"/>
                  <a:pt x="502535" y="162868"/>
                  <a:pt x="502689" y="162637"/>
                </a:cubicBezTo>
                <a:lnTo>
                  <a:pt x="504921" y="158711"/>
                </a:lnTo>
                <a:cubicBezTo>
                  <a:pt x="505306" y="158019"/>
                  <a:pt x="505922" y="157557"/>
                  <a:pt x="506692" y="157403"/>
                </a:cubicBezTo>
                <a:lnTo>
                  <a:pt x="507769" y="157095"/>
                </a:lnTo>
                <a:lnTo>
                  <a:pt x="507615" y="156864"/>
                </a:lnTo>
                <a:cubicBezTo>
                  <a:pt x="507307" y="156249"/>
                  <a:pt x="507230" y="155479"/>
                  <a:pt x="507461" y="154786"/>
                </a:cubicBezTo>
                <a:lnTo>
                  <a:pt x="509001" y="149552"/>
                </a:lnTo>
                <a:lnTo>
                  <a:pt x="509001" y="146473"/>
                </a:lnTo>
                <a:lnTo>
                  <a:pt x="504690" y="134004"/>
                </a:lnTo>
                <a:cubicBezTo>
                  <a:pt x="504613" y="133696"/>
                  <a:pt x="504536" y="133389"/>
                  <a:pt x="504536" y="133081"/>
                </a:cubicBezTo>
                <a:lnTo>
                  <a:pt x="504536" y="133081"/>
                </a:lnTo>
                <a:lnTo>
                  <a:pt x="504536" y="130233"/>
                </a:lnTo>
                <a:cubicBezTo>
                  <a:pt x="504536" y="129463"/>
                  <a:pt x="504844" y="128770"/>
                  <a:pt x="505383" y="128232"/>
                </a:cubicBezTo>
                <a:lnTo>
                  <a:pt x="507615" y="125999"/>
                </a:lnTo>
                <a:cubicBezTo>
                  <a:pt x="507846" y="125768"/>
                  <a:pt x="508154" y="125615"/>
                  <a:pt x="508385" y="125461"/>
                </a:cubicBezTo>
                <a:lnTo>
                  <a:pt x="516621" y="121458"/>
                </a:lnTo>
                <a:lnTo>
                  <a:pt x="516467" y="120688"/>
                </a:lnTo>
                <a:lnTo>
                  <a:pt x="511156" y="112684"/>
                </a:lnTo>
                <a:cubicBezTo>
                  <a:pt x="511002" y="112530"/>
                  <a:pt x="510925" y="112299"/>
                  <a:pt x="510848" y="112145"/>
                </a:cubicBezTo>
                <a:lnTo>
                  <a:pt x="509154" y="107681"/>
                </a:lnTo>
                <a:cubicBezTo>
                  <a:pt x="509001" y="107296"/>
                  <a:pt x="508924" y="106911"/>
                  <a:pt x="509001" y="106526"/>
                </a:cubicBezTo>
                <a:lnTo>
                  <a:pt x="509539" y="98675"/>
                </a:lnTo>
                <a:lnTo>
                  <a:pt x="514619" y="75584"/>
                </a:lnTo>
                <a:lnTo>
                  <a:pt x="511848" y="14932"/>
                </a:lnTo>
                <a:lnTo>
                  <a:pt x="510386" y="9544"/>
                </a:lnTo>
                <a:lnTo>
                  <a:pt x="509232" y="9852"/>
                </a:lnTo>
                <a:cubicBezTo>
                  <a:pt x="508616" y="10006"/>
                  <a:pt x="507923" y="10006"/>
                  <a:pt x="507384" y="9775"/>
                </a:cubicBezTo>
                <a:lnTo>
                  <a:pt x="492760" y="3618"/>
                </a:lnTo>
                <a:lnTo>
                  <a:pt x="480214" y="0"/>
                </a:lnTo>
                <a:lnTo>
                  <a:pt x="469900" y="1539"/>
                </a:lnTo>
                <a:lnTo>
                  <a:pt x="462973" y="4772"/>
                </a:lnTo>
                <a:cubicBezTo>
                  <a:pt x="462434" y="5003"/>
                  <a:pt x="461818" y="5080"/>
                  <a:pt x="461279" y="5003"/>
                </a:cubicBezTo>
                <a:lnTo>
                  <a:pt x="447194" y="2155"/>
                </a:lnTo>
                <a:lnTo>
                  <a:pt x="440344" y="2232"/>
                </a:lnTo>
                <a:lnTo>
                  <a:pt x="426720" y="6620"/>
                </a:lnTo>
                <a:lnTo>
                  <a:pt x="418407" y="7851"/>
                </a:lnTo>
                <a:lnTo>
                  <a:pt x="413481" y="7851"/>
                </a:lnTo>
                <a:lnTo>
                  <a:pt x="407632" y="10314"/>
                </a:lnTo>
                <a:lnTo>
                  <a:pt x="404553" y="12854"/>
                </a:lnTo>
                <a:cubicBezTo>
                  <a:pt x="404322" y="13008"/>
                  <a:pt x="404091" y="13162"/>
                  <a:pt x="403860" y="13239"/>
                </a:cubicBezTo>
                <a:lnTo>
                  <a:pt x="396009" y="16703"/>
                </a:lnTo>
                <a:lnTo>
                  <a:pt x="394162" y="22244"/>
                </a:lnTo>
                <a:cubicBezTo>
                  <a:pt x="394085" y="22475"/>
                  <a:pt x="394008" y="22706"/>
                  <a:pt x="393854" y="22937"/>
                </a:cubicBezTo>
                <a:lnTo>
                  <a:pt x="378229" y="46336"/>
                </a:lnTo>
                <a:lnTo>
                  <a:pt x="374996" y="54495"/>
                </a:lnTo>
                <a:cubicBezTo>
                  <a:pt x="374765" y="55110"/>
                  <a:pt x="374227" y="55649"/>
                  <a:pt x="373611" y="55957"/>
                </a:cubicBezTo>
                <a:lnTo>
                  <a:pt x="371379" y="57112"/>
                </a:lnTo>
                <a:lnTo>
                  <a:pt x="367607" y="58420"/>
                </a:lnTo>
                <a:cubicBezTo>
                  <a:pt x="367145" y="58574"/>
                  <a:pt x="366684" y="58574"/>
                  <a:pt x="366145" y="58497"/>
                </a:cubicBezTo>
                <a:lnTo>
                  <a:pt x="360526" y="57343"/>
                </a:lnTo>
                <a:cubicBezTo>
                  <a:pt x="360295" y="57265"/>
                  <a:pt x="360064" y="57265"/>
                  <a:pt x="359910" y="57112"/>
                </a:cubicBezTo>
                <a:lnTo>
                  <a:pt x="352675" y="53725"/>
                </a:lnTo>
                <a:lnTo>
                  <a:pt x="343747" y="57958"/>
                </a:lnTo>
                <a:lnTo>
                  <a:pt x="340745" y="61422"/>
                </a:lnTo>
                <a:cubicBezTo>
                  <a:pt x="340514" y="61653"/>
                  <a:pt x="340283" y="61884"/>
                  <a:pt x="340052" y="62038"/>
                </a:cubicBezTo>
                <a:lnTo>
                  <a:pt x="334433" y="65424"/>
                </a:lnTo>
                <a:cubicBezTo>
                  <a:pt x="334279" y="65501"/>
                  <a:pt x="334048" y="65578"/>
                  <a:pt x="333895" y="65655"/>
                </a:cubicBezTo>
                <a:lnTo>
                  <a:pt x="327121" y="67887"/>
                </a:lnTo>
                <a:cubicBezTo>
                  <a:pt x="326813" y="67964"/>
                  <a:pt x="326505" y="68041"/>
                  <a:pt x="326198" y="68041"/>
                </a:cubicBezTo>
                <a:lnTo>
                  <a:pt x="320579" y="68041"/>
                </a:lnTo>
                <a:cubicBezTo>
                  <a:pt x="320271" y="68041"/>
                  <a:pt x="319886" y="67964"/>
                  <a:pt x="319578" y="67887"/>
                </a:cubicBezTo>
                <a:lnTo>
                  <a:pt x="315730" y="66425"/>
                </a:lnTo>
                <a:lnTo>
                  <a:pt x="312420" y="66810"/>
                </a:lnTo>
                <a:lnTo>
                  <a:pt x="307571" y="69196"/>
                </a:lnTo>
                <a:lnTo>
                  <a:pt x="300028" y="76200"/>
                </a:lnTo>
                <a:lnTo>
                  <a:pt x="291561" y="85744"/>
                </a:lnTo>
                <a:lnTo>
                  <a:pt x="289175" y="92441"/>
                </a:lnTo>
                <a:lnTo>
                  <a:pt x="293716" y="94673"/>
                </a:lnTo>
                <a:cubicBezTo>
                  <a:pt x="294255" y="94904"/>
                  <a:pt x="294640" y="95289"/>
                  <a:pt x="294871" y="95827"/>
                </a:cubicBezTo>
                <a:lnTo>
                  <a:pt x="299951" y="104833"/>
                </a:lnTo>
                <a:cubicBezTo>
                  <a:pt x="300413" y="105679"/>
                  <a:pt x="300413" y="106680"/>
                  <a:pt x="300028" y="107527"/>
                </a:cubicBezTo>
                <a:lnTo>
                  <a:pt x="288251" y="130618"/>
                </a:lnTo>
                <a:lnTo>
                  <a:pt x="286789" y="135775"/>
                </a:lnTo>
                <a:lnTo>
                  <a:pt x="286404" y="139469"/>
                </a:lnTo>
                <a:lnTo>
                  <a:pt x="295487" y="155479"/>
                </a:lnTo>
                <a:cubicBezTo>
                  <a:pt x="295795" y="156017"/>
                  <a:pt x="295948" y="156556"/>
                  <a:pt x="295872" y="157172"/>
                </a:cubicBezTo>
                <a:lnTo>
                  <a:pt x="295333" y="163330"/>
                </a:lnTo>
                <a:cubicBezTo>
                  <a:pt x="295333" y="163714"/>
                  <a:pt x="295179" y="164022"/>
                  <a:pt x="295025" y="164330"/>
                </a:cubicBezTo>
                <a:lnTo>
                  <a:pt x="292177" y="169949"/>
                </a:lnTo>
                <a:lnTo>
                  <a:pt x="285173" y="179878"/>
                </a:lnTo>
                <a:lnTo>
                  <a:pt x="277168" y="193810"/>
                </a:lnTo>
                <a:lnTo>
                  <a:pt x="272781" y="224752"/>
                </a:lnTo>
                <a:lnTo>
                  <a:pt x="272781" y="227138"/>
                </a:lnTo>
                <a:cubicBezTo>
                  <a:pt x="272781" y="227599"/>
                  <a:pt x="272627" y="228061"/>
                  <a:pt x="272473" y="228446"/>
                </a:cubicBezTo>
                <a:lnTo>
                  <a:pt x="262544" y="246688"/>
                </a:lnTo>
                <a:lnTo>
                  <a:pt x="260388" y="255309"/>
                </a:lnTo>
                <a:cubicBezTo>
                  <a:pt x="260312" y="255616"/>
                  <a:pt x="260158" y="255924"/>
                  <a:pt x="260004" y="256155"/>
                </a:cubicBezTo>
                <a:lnTo>
                  <a:pt x="255462" y="262929"/>
                </a:lnTo>
                <a:cubicBezTo>
                  <a:pt x="255232" y="263313"/>
                  <a:pt x="254847" y="263621"/>
                  <a:pt x="254462" y="263852"/>
                </a:cubicBezTo>
                <a:lnTo>
                  <a:pt x="236913" y="273165"/>
                </a:lnTo>
                <a:lnTo>
                  <a:pt x="228831" y="281863"/>
                </a:lnTo>
                <a:lnTo>
                  <a:pt x="226445" y="285173"/>
                </a:lnTo>
                <a:lnTo>
                  <a:pt x="219825" y="302799"/>
                </a:lnTo>
                <a:cubicBezTo>
                  <a:pt x="219749" y="303107"/>
                  <a:pt x="219595" y="303338"/>
                  <a:pt x="219364" y="303569"/>
                </a:cubicBezTo>
                <a:lnTo>
                  <a:pt x="208357" y="317346"/>
                </a:lnTo>
                <a:lnTo>
                  <a:pt x="200275" y="334587"/>
                </a:lnTo>
                <a:lnTo>
                  <a:pt x="197504" y="359987"/>
                </a:lnTo>
                <a:lnTo>
                  <a:pt x="192963" y="384387"/>
                </a:lnTo>
                <a:cubicBezTo>
                  <a:pt x="192886" y="384771"/>
                  <a:pt x="192732" y="385079"/>
                  <a:pt x="192501" y="385464"/>
                </a:cubicBezTo>
                <a:lnTo>
                  <a:pt x="179031" y="405707"/>
                </a:lnTo>
                <a:cubicBezTo>
                  <a:pt x="178878" y="406015"/>
                  <a:pt x="178647" y="406246"/>
                  <a:pt x="178339" y="406400"/>
                </a:cubicBezTo>
                <a:lnTo>
                  <a:pt x="170642" y="412019"/>
                </a:lnTo>
                <a:lnTo>
                  <a:pt x="168641" y="417946"/>
                </a:lnTo>
                <a:cubicBezTo>
                  <a:pt x="168564" y="418253"/>
                  <a:pt x="168410" y="418484"/>
                  <a:pt x="168256" y="418715"/>
                </a:cubicBezTo>
                <a:lnTo>
                  <a:pt x="160405" y="429414"/>
                </a:lnTo>
                <a:lnTo>
                  <a:pt x="157865" y="434648"/>
                </a:lnTo>
                <a:lnTo>
                  <a:pt x="151630" y="445501"/>
                </a:lnTo>
                <a:lnTo>
                  <a:pt x="133004" y="466821"/>
                </a:lnTo>
                <a:lnTo>
                  <a:pt x="135929" y="471362"/>
                </a:lnTo>
                <a:lnTo>
                  <a:pt x="138007" y="474595"/>
                </a:lnTo>
                <a:cubicBezTo>
                  <a:pt x="138315" y="475057"/>
                  <a:pt x="138469" y="475596"/>
                  <a:pt x="138469" y="476135"/>
                </a:cubicBezTo>
                <a:lnTo>
                  <a:pt x="138469" y="480060"/>
                </a:lnTo>
                <a:cubicBezTo>
                  <a:pt x="138469" y="481138"/>
                  <a:pt x="137853" y="482138"/>
                  <a:pt x="136852" y="482600"/>
                </a:cubicBezTo>
                <a:lnTo>
                  <a:pt x="125076" y="488219"/>
                </a:lnTo>
                <a:lnTo>
                  <a:pt x="121381" y="490528"/>
                </a:lnTo>
                <a:lnTo>
                  <a:pt x="119072" y="494222"/>
                </a:lnTo>
                <a:lnTo>
                  <a:pt x="114146" y="508539"/>
                </a:lnTo>
                <a:cubicBezTo>
                  <a:pt x="114069" y="508770"/>
                  <a:pt x="113915" y="509001"/>
                  <a:pt x="113761" y="509232"/>
                </a:cubicBezTo>
                <a:lnTo>
                  <a:pt x="109836" y="514850"/>
                </a:lnTo>
                <a:lnTo>
                  <a:pt x="104448" y="525780"/>
                </a:lnTo>
                <a:lnTo>
                  <a:pt x="96135" y="546408"/>
                </a:lnTo>
                <a:lnTo>
                  <a:pt x="70581" y="585124"/>
                </a:lnTo>
                <a:lnTo>
                  <a:pt x="65116" y="596669"/>
                </a:lnTo>
                <a:cubicBezTo>
                  <a:pt x="65039" y="596823"/>
                  <a:pt x="64886" y="597054"/>
                  <a:pt x="64808" y="597208"/>
                </a:cubicBezTo>
                <a:lnTo>
                  <a:pt x="58035" y="605675"/>
                </a:lnTo>
                <a:cubicBezTo>
                  <a:pt x="57881" y="605905"/>
                  <a:pt x="57650" y="606059"/>
                  <a:pt x="57419" y="606290"/>
                </a:cubicBezTo>
                <a:lnTo>
                  <a:pt x="56573" y="606829"/>
                </a:lnTo>
                <a:lnTo>
                  <a:pt x="52955" y="619375"/>
                </a:lnTo>
                <a:cubicBezTo>
                  <a:pt x="52878" y="619606"/>
                  <a:pt x="52801" y="619837"/>
                  <a:pt x="52647" y="620068"/>
                </a:cubicBezTo>
                <a:lnTo>
                  <a:pt x="49799" y="624532"/>
                </a:lnTo>
                <a:lnTo>
                  <a:pt x="46721" y="631152"/>
                </a:lnTo>
                <a:lnTo>
                  <a:pt x="43488" y="651241"/>
                </a:lnTo>
                <a:lnTo>
                  <a:pt x="44027" y="658245"/>
                </a:lnTo>
                <a:lnTo>
                  <a:pt x="43488" y="663864"/>
                </a:lnTo>
                <a:cubicBezTo>
                  <a:pt x="43411" y="664249"/>
                  <a:pt x="43334" y="664710"/>
                  <a:pt x="43103" y="665018"/>
                </a:cubicBezTo>
                <a:lnTo>
                  <a:pt x="40255" y="669483"/>
                </a:lnTo>
                <a:lnTo>
                  <a:pt x="38254" y="674639"/>
                </a:lnTo>
                <a:cubicBezTo>
                  <a:pt x="38177" y="674870"/>
                  <a:pt x="38023" y="675178"/>
                  <a:pt x="37869" y="675332"/>
                </a:cubicBezTo>
                <a:lnTo>
                  <a:pt x="33636" y="680643"/>
                </a:lnTo>
                <a:lnTo>
                  <a:pt x="31558" y="685877"/>
                </a:lnTo>
                <a:lnTo>
                  <a:pt x="29941" y="691265"/>
                </a:lnTo>
                <a:lnTo>
                  <a:pt x="25939" y="701117"/>
                </a:lnTo>
                <a:lnTo>
                  <a:pt x="23861" y="707813"/>
                </a:lnTo>
                <a:lnTo>
                  <a:pt x="22783" y="729442"/>
                </a:lnTo>
                <a:cubicBezTo>
                  <a:pt x="22783" y="729827"/>
                  <a:pt x="22629" y="730212"/>
                  <a:pt x="22475" y="730519"/>
                </a:cubicBezTo>
                <a:lnTo>
                  <a:pt x="18011" y="739448"/>
                </a:lnTo>
                <a:lnTo>
                  <a:pt x="21782" y="747453"/>
                </a:lnTo>
                <a:lnTo>
                  <a:pt x="24399" y="750532"/>
                </a:lnTo>
                <a:cubicBezTo>
                  <a:pt x="24630" y="750840"/>
                  <a:pt x="24861" y="751147"/>
                  <a:pt x="24938" y="751532"/>
                </a:cubicBezTo>
                <a:lnTo>
                  <a:pt x="26093" y="755458"/>
                </a:lnTo>
                <a:cubicBezTo>
                  <a:pt x="26324" y="756304"/>
                  <a:pt x="26170" y="757228"/>
                  <a:pt x="25631" y="757921"/>
                </a:cubicBezTo>
                <a:lnTo>
                  <a:pt x="23938" y="760153"/>
                </a:lnTo>
                <a:cubicBezTo>
                  <a:pt x="23784" y="760384"/>
                  <a:pt x="23630" y="760538"/>
                  <a:pt x="23476" y="760692"/>
                </a:cubicBezTo>
                <a:lnTo>
                  <a:pt x="20936" y="762770"/>
                </a:lnTo>
                <a:lnTo>
                  <a:pt x="19242" y="764848"/>
                </a:lnTo>
                <a:lnTo>
                  <a:pt x="18319" y="768465"/>
                </a:lnTo>
                <a:lnTo>
                  <a:pt x="17780" y="788939"/>
                </a:lnTo>
                <a:cubicBezTo>
                  <a:pt x="17780" y="789478"/>
                  <a:pt x="17549" y="790017"/>
                  <a:pt x="17241" y="790479"/>
                </a:cubicBezTo>
                <a:lnTo>
                  <a:pt x="13316" y="796098"/>
                </a:lnTo>
                <a:cubicBezTo>
                  <a:pt x="13085" y="796405"/>
                  <a:pt x="12777" y="796636"/>
                  <a:pt x="12469" y="796867"/>
                </a:cubicBezTo>
                <a:cubicBezTo>
                  <a:pt x="12392" y="796867"/>
                  <a:pt x="12392" y="796944"/>
                  <a:pt x="12392" y="796944"/>
                </a:cubicBezTo>
                <a:lnTo>
                  <a:pt x="7466" y="799638"/>
                </a:lnTo>
                <a:lnTo>
                  <a:pt x="6619" y="806258"/>
                </a:lnTo>
                <a:lnTo>
                  <a:pt x="7697" y="812569"/>
                </a:lnTo>
                <a:cubicBezTo>
                  <a:pt x="7774" y="812877"/>
                  <a:pt x="7774" y="813262"/>
                  <a:pt x="7697" y="813647"/>
                </a:cubicBezTo>
                <a:lnTo>
                  <a:pt x="5465" y="824346"/>
                </a:lnTo>
                <a:cubicBezTo>
                  <a:pt x="5311" y="824961"/>
                  <a:pt x="5003" y="825500"/>
                  <a:pt x="4541" y="825885"/>
                </a:cubicBezTo>
                <a:lnTo>
                  <a:pt x="1232" y="828733"/>
                </a:lnTo>
                <a:lnTo>
                  <a:pt x="462" y="831042"/>
                </a:lnTo>
                <a:lnTo>
                  <a:pt x="0" y="837661"/>
                </a:lnTo>
                <a:lnTo>
                  <a:pt x="5850" y="842664"/>
                </a:lnTo>
                <a:lnTo>
                  <a:pt x="11084" y="844743"/>
                </a:lnTo>
                <a:cubicBezTo>
                  <a:pt x="11622" y="844973"/>
                  <a:pt x="12007" y="845281"/>
                  <a:pt x="12315" y="845743"/>
                </a:cubicBezTo>
                <a:lnTo>
                  <a:pt x="15856" y="850823"/>
                </a:lnTo>
                <a:lnTo>
                  <a:pt x="17241" y="852747"/>
                </a:lnTo>
                <a:lnTo>
                  <a:pt x="24861" y="859290"/>
                </a:lnTo>
                <a:cubicBezTo>
                  <a:pt x="25246" y="859598"/>
                  <a:pt x="25477" y="859983"/>
                  <a:pt x="25631" y="860444"/>
                </a:cubicBezTo>
                <a:lnTo>
                  <a:pt x="31250" y="875607"/>
                </a:lnTo>
                <a:cubicBezTo>
                  <a:pt x="31404" y="875915"/>
                  <a:pt x="31404" y="876300"/>
                  <a:pt x="31404" y="876608"/>
                </a:cubicBezTo>
                <a:lnTo>
                  <a:pt x="30942" y="896389"/>
                </a:lnTo>
                <a:lnTo>
                  <a:pt x="36792" y="892233"/>
                </a:lnTo>
                <a:close/>
              </a:path>
            </a:pathLst>
          </a:custGeom>
          <a:solidFill>
            <a:srgbClr val="FFC00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6" name="Forma libre: forma 99">
            <a:extLst>
              <a:ext uri="{FF2B5EF4-FFF2-40B4-BE49-F238E27FC236}">
                <a16:creationId xmlns:a16="http://schemas.microsoft.com/office/drawing/2014/main" id="{8B1CC29F-639F-830A-7AD3-ECC88A7BA820}"/>
              </a:ext>
            </a:extLst>
          </p:cNvPr>
          <p:cNvSpPr/>
          <p:nvPr/>
        </p:nvSpPr>
        <p:spPr>
          <a:xfrm>
            <a:off x="8733350" y="2955910"/>
            <a:ext cx="1109263" cy="951818"/>
          </a:xfrm>
          <a:custGeom>
            <a:avLst/>
            <a:gdLst>
              <a:gd name="connsiteX0" fmla="*/ 666327 w 1444644"/>
              <a:gd name="connsiteY0" fmla="*/ 251999 h 1239596"/>
              <a:gd name="connsiteX1" fmla="*/ 666019 w 1444644"/>
              <a:gd name="connsiteY1" fmla="*/ 252923 h 1239596"/>
              <a:gd name="connsiteX2" fmla="*/ 664325 w 1444644"/>
              <a:gd name="connsiteY2" fmla="*/ 256309 h 1239596"/>
              <a:gd name="connsiteX3" fmla="*/ 663248 w 1444644"/>
              <a:gd name="connsiteY3" fmla="*/ 257464 h 1239596"/>
              <a:gd name="connsiteX4" fmla="*/ 660400 w 1444644"/>
              <a:gd name="connsiteY4" fmla="*/ 259157 h 1239596"/>
              <a:gd name="connsiteX5" fmla="*/ 657706 w 1444644"/>
              <a:gd name="connsiteY5" fmla="*/ 259234 h 1239596"/>
              <a:gd name="connsiteX6" fmla="*/ 652087 w 1444644"/>
              <a:gd name="connsiteY6" fmla="*/ 256386 h 1239596"/>
              <a:gd name="connsiteX7" fmla="*/ 641696 w 1444644"/>
              <a:gd name="connsiteY7" fmla="*/ 249459 h 1239596"/>
              <a:gd name="connsiteX8" fmla="*/ 637463 w 1444644"/>
              <a:gd name="connsiteY8" fmla="*/ 247381 h 1239596"/>
              <a:gd name="connsiteX9" fmla="*/ 636770 w 1444644"/>
              <a:gd name="connsiteY9" fmla="*/ 246842 h 1239596"/>
              <a:gd name="connsiteX10" fmla="*/ 635077 w 1444644"/>
              <a:gd name="connsiteY10" fmla="*/ 245149 h 1239596"/>
              <a:gd name="connsiteX11" fmla="*/ 635077 w 1444644"/>
              <a:gd name="connsiteY11" fmla="*/ 245149 h 1239596"/>
              <a:gd name="connsiteX12" fmla="*/ 634538 w 1444644"/>
              <a:gd name="connsiteY12" fmla="*/ 244456 h 1239596"/>
              <a:gd name="connsiteX13" fmla="*/ 632614 w 1444644"/>
              <a:gd name="connsiteY13" fmla="*/ 240530 h 1239596"/>
              <a:gd name="connsiteX14" fmla="*/ 628919 w 1444644"/>
              <a:gd name="connsiteY14" fmla="*/ 237760 h 1239596"/>
              <a:gd name="connsiteX15" fmla="*/ 620838 w 1444644"/>
              <a:gd name="connsiteY15" fmla="*/ 234527 h 1239596"/>
              <a:gd name="connsiteX16" fmla="*/ 575579 w 1444644"/>
              <a:gd name="connsiteY16" fmla="*/ 222981 h 1239596"/>
              <a:gd name="connsiteX17" fmla="*/ 552642 w 1444644"/>
              <a:gd name="connsiteY17" fmla="*/ 225675 h 1239596"/>
              <a:gd name="connsiteX18" fmla="*/ 543714 w 1444644"/>
              <a:gd name="connsiteY18" fmla="*/ 232526 h 1239596"/>
              <a:gd name="connsiteX19" fmla="*/ 543175 w 1444644"/>
              <a:gd name="connsiteY19" fmla="*/ 232833 h 1239596"/>
              <a:gd name="connsiteX20" fmla="*/ 537017 w 1444644"/>
              <a:gd name="connsiteY20" fmla="*/ 235681 h 1239596"/>
              <a:gd name="connsiteX21" fmla="*/ 536325 w 1444644"/>
              <a:gd name="connsiteY21" fmla="*/ 235912 h 1239596"/>
              <a:gd name="connsiteX22" fmla="*/ 530167 w 1444644"/>
              <a:gd name="connsiteY22" fmla="*/ 237067 h 1239596"/>
              <a:gd name="connsiteX23" fmla="*/ 529090 w 1444644"/>
              <a:gd name="connsiteY23" fmla="*/ 237067 h 1239596"/>
              <a:gd name="connsiteX24" fmla="*/ 524010 w 1444644"/>
              <a:gd name="connsiteY24" fmla="*/ 235912 h 1239596"/>
              <a:gd name="connsiteX25" fmla="*/ 523394 w 1444644"/>
              <a:gd name="connsiteY25" fmla="*/ 235681 h 1239596"/>
              <a:gd name="connsiteX26" fmla="*/ 518930 w 1444644"/>
              <a:gd name="connsiteY26" fmla="*/ 233449 h 1239596"/>
              <a:gd name="connsiteX27" fmla="*/ 513542 w 1444644"/>
              <a:gd name="connsiteY27" fmla="*/ 231294 h 1239596"/>
              <a:gd name="connsiteX28" fmla="*/ 508847 w 1444644"/>
              <a:gd name="connsiteY28" fmla="*/ 228985 h 1239596"/>
              <a:gd name="connsiteX29" fmla="*/ 508308 w 1444644"/>
              <a:gd name="connsiteY29" fmla="*/ 228600 h 1239596"/>
              <a:gd name="connsiteX30" fmla="*/ 504921 w 1444644"/>
              <a:gd name="connsiteY30" fmla="*/ 225752 h 1239596"/>
              <a:gd name="connsiteX31" fmla="*/ 504305 w 1444644"/>
              <a:gd name="connsiteY31" fmla="*/ 225060 h 1239596"/>
              <a:gd name="connsiteX32" fmla="*/ 502612 w 1444644"/>
              <a:gd name="connsiteY32" fmla="*/ 222212 h 1239596"/>
              <a:gd name="connsiteX33" fmla="*/ 502227 w 1444644"/>
              <a:gd name="connsiteY33" fmla="*/ 221134 h 1239596"/>
              <a:gd name="connsiteX34" fmla="*/ 501688 w 1444644"/>
              <a:gd name="connsiteY34" fmla="*/ 217055 h 1239596"/>
              <a:gd name="connsiteX35" fmla="*/ 493991 w 1444644"/>
              <a:gd name="connsiteY35" fmla="*/ 199429 h 1239596"/>
              <a:gd name="connsiteX36" fmla="*/ 493838 w 1444644"/>
              <a:gd name="connsiteY36" fmla="*/ 198890 h 1239596"/>
              <a:gd name="connsiteX37" fmla="*/ 491605 w 1444644"/>
              <a:gd name="connsiteY37" fmla="*/ 188191 h 1239596"/>
              <a:gd name="connsiteX38" fmla="*/ 491528 w 1444644"/>
              <a:gd name="connsiteY38" fmla="*/ 187652 h 1239596"/>
              <a:gd name="connsiteX39" fmla="*/ 491528 w 1444644"/>
              <a:gd name="connsiteY39" fmla="*/ 183265 h 1239596"/>
              <a:gd name="connsiteX40" fmla="*/ 490143 w 1444644"/>
              <a:gd name="connsiteY40" fmla="*/ 180494 h 1239596"/>
              <a:gd name="connsiteX41" fmla="*/ 485294 w 1444644"/>
              <a:gd name="connsiteY41" fmla="*/ 173567 h 1239596"/>
              <a:gd name="connsiteX42" fmla="*/ 480984 w 1444644"/>
              <a:gd name="connsiteY42" fmla="*/ 168795 h 1239596"/>
              <a:gd name="connsiteX43" fmla="*/ 480676 w 1444644"/>
              <a:gd name="connsiteY43" fmla="*/ 168333 h 1239596"/>
              <a:gd name="connsiteX44" fmla="*/ 476596 w 1444644"/>
              <a:gd name="connsiteY44" fmla="*/ 161175 h 1239596"/>
              <a:gd name="connsiteX45" fmla="*/ 474364 w 1444644"/>
              <a:gd name="connsiteY45" fmla="*/ 160020 h 1239596"/>
              <a:gd name="connsiteX46" fmla="*/ 471439 w 1444644"/>
              <a:gd name="connsiteY46" fmla="*/ 159558 h 1239596"/>
              <a:gd name="connsiteX47" fmla="*/ 466282 w 1444644"/>
              <a:gd name="connsiteY47" fmla="*/ 159635 h 1239596"/>
              <a:gd name="connsiteX48" fmla="*/ 464435 w 1444644"/>
              <a:gd name="connsiteY48" fmla="*/ 158943 h 1239596"/>
              <a:gd name="connsiteX49" fmla="*/ 460510 w 1444644"/>
              <a:gd name="connsiteY49" fmla="*/ 155556 h 1239596"/>
              <a:gd name="connsiteX50" fmla="*/ 460125 w 1444644"/>
              <a:gd name="connsiteY50" fmla="*/ 155171 h 1239596"/>
              <a:gd name="connsiteX51" fmla="*/ 456507 w 1444644"/>
              <a:gd name="connsiteY51" fmla="*/ 150553 h 1239596"/>
              <a:gd name="connsiteX52" fmla="*/ 453351 w 1444644"/>
              <a:gd name="connsiteY52" fmla="*/ 148783 h 1239596"/>
              <a:gd name="connsiteX53" fmla="*/ 450427 w 1444644"/>
              <a:gd name="connsiteY53" fmla="*/ 147936 h 1239596"/>
              <a:gd name="connsiteX54" fmla="*/ 446886 w 1444644"/>
              <a:gd name="connsiteY54" fmla="*/ 148706 h 1239596"/>
              <a:gd name="connsiteX55" fmla="*/ 444346 w 1444644"/>
              <a:gd name="connsiteY55" fmla="*/ 151246 h 1239596"/>
              <a:gd name="connsiteX56" fmla="*/ 438881 w 1444644"/>
              <a:gd name="connsiteY56" fmla="*/ 159943 h 1239596"/>
              <a:gd name="connsiteX57" fmla="*/ 436726 w 1444644"/>
              <a:gd name="connsiteY57" fmla="*/ 164254 h 1239596"/>
              <a:gd name="connsiteX58" fmla="*/ 435649 w 1444644"/>
              <a:gd name="connsiteY58" fmla="*/ 165408 h 1239596"/>
              <a:gd name="connsiteX59" fmla="*/ 427182 w 1444644"/>
              <a:gd name="connsiteY59" fmla="*/ 170488 h 1239596"/>
              <a:gd name="connsiteX60" fmla="*/ 418176 w 1444644"/>
              <a:gd name="connsiteY60" fmla="*/ 174413 h 1239596"/>
              <a:gd name="connsiteX61" fmla="*/ 415944 w 1444644"/>
              <a:gd name="connsiteY61" fmla="*/ 176261 h 1239596"/>
              <a:gd name="connsiteX62" fmla="*/ 409940 w 1444644"/>
              <a:gd name="connsiteY62" fmla="*/ 184265 h 1239596"/>
              <a:gd name="connsiteX63" fmla="*/ 409556 w 1444644"/>
              <a:gd name="connsiteY63" fmla="*/ 190038 h 1239596"/>
              <a:gd name="connsiteX64" fmla="*/ 413712 w 1444644"/>
              <a:gd name="connsiteY64" fmla="*/ 194195 h 1239596"/>
              <a:gd name="connsiteX65" fmla="*/ 414482 w 1444644"/>
              <a:gd name="connsiteY65" fmla="*/ 195580 h 1239596"/>
              <a:gd name="connsiteX66" fmla="*/ 418946 w 1444644"/>
              <a:gd name="connsiteY66" fmla="*/ 215823 h 1239596"/>
              <a:gd name="connsiteX67" fmla="*/ 418946 w 1444644"/>
              <a:gd name="connsiteY67" fmla="*/ 216824 h 1239596"/>
              <a:gd name="connsiteX68" fmla="*/ 417868 w 1444644"/>
              <a:gd name="connsiteY68" fmla="*/ 223751 h 1239596"/>
              <a:gd name="connsiteX69" fmla="*/ 418792 w 1444644"/>
              <a:gd name="connsiteY69" fmla="*/ 230216 h 1239596"/>
              <a:gd name="connsiteX70" fmla="*/ 424257 w 1444644"/>
              <a:gd name="connsiteY70" fmla="*/ 235143 h 1239596"/>
              <a:gd name="connsiteX71" fmla="*/ 424950 w 1444644"/>
              <a:gd name="connsiteY71" fmla="*/ 236066 h 1239596"/>
              <a:gd name="connsiteX72" fmla="*/ 427797 w 1444644"/>
              <a:gd name="connsiteY72" fmla="*/ 242224 h 1239596"/>
              <a:gd name="connsiteX73" fmla="*/ 428028 w 1444644"/>
              <a:gd name="connsiteY73" fmla="*/ 243378 h 1239596"/>
              <a:gd name="connsiteX74" fmla="*/ 428028 w 1444644"/>
              <a:gd name="connsiteY74" fmla="*/ 243378 h 1239596"/>
              <a:gd name="connsiteX75" fmla="*/ 428028 w 1444644"/>
              <a:gd name="connsiteY75" fmla="*/ 248997 h 1239596"/>
              <a:gd name="connsiteX76" fmla="*/ 428567 w 1444644"/>
              <a:gd name="connsiteY76" fmla="*/ 253153 h 1239596"/>
              <a:gd name="connsiteX77" fmla="*/ 432416 w 1444644"/>
              <a:gd name="connsiteY77" fmla="*/ 265007 h 1239596"/>
              <a:gd name="connsiteX78" fmla="*/ 432031 w 1444644"/>
              <a:gd name="connsiteY78" fmla="*/ 267470 h 1239596"/>
              <a:gd name="connsiteX79" fmla="*/ 429876 w 1444644"/>
              <a:gd name="connsiteY79" fmla="*/ 268701 h 1239596"/>
              <a:gd name="connsiteX80" fmla="*/ 419177 w 1444644"/>
              <a:gd name="connsiteY80" fmla="*/ 269240 h 1239596"/>
              <a:gd name="connsiteX81" fmla="*/ 418330 w 1444644"/>
              <a:gd name="connsiteY81" fmla="*/ 269163 h 1239596"/>
              <a:gd name="connsiteX82" fmla="*/ 414174 w 1444644"/>
              <a:gd name="connsiteY82" fmla="*/ 268163 h 1239596"/>
              <a:gd name="connsiteX83" fmla="*/ 407016 w 1444644"/>
              <a:gd name="connsiteY83" fmla="*/ 268163 h 1239596"/>
              <a:gd name="connsiteX84" fmla="*/ 403783 w 1444644"/>
              <a:gd name="connsiteY84" fmla="*/ 270472 h 1239596"/>
              <a:gd name="connsiteX85" fmla="*/ 400781 w 1444644"/>
              <a:gd name="connsiteY85" fmla="*/ 273550 h 1239596"/>
              <a:gd name="connsiteX86" fmla="*/ 399934 w 1444644"/>
              <a:gd name="connsiteY86" fmla="*/ 274166 h 1239596"/>
              <a:gd name="connsiteX87" fmla="*/ 374611 w 1444644"/>
              <a:gd name="connsiteY87" fmla="*/ 285404 h 1239596"/>
              <a:gd name="connsiteX88" fmla="*/ 373919 w 1444644"/>
              <a:gd name="connsiteY88" fmla="*/ 285635 h 1239596"/>
              <a:gd name="connsiteX89" fmla="*/ 367607 w 1444644"/>
              <a:gd name="connsiteY89" fmla="*/ 286712 h 1239596"/>
              <a:gd name="connsiteX90" fmla="*/ 360295 w 1444644"/>
              <a:gd name="connsiteY90" fmla="*/ 290561 h 1239596"/>
              <a:gd name="connsiteX91" fmla="*/ 356755 w 1444644"/>
              <a:gd name="connsiteY91" fmla="*/ 297103 h 1239596"/>
              <a:gd name="connsiteX92" fmla="*/ 353137 w 1444644"/>
              <a:gd name="connsiteY92" fmla="*/ 301952 h 1239596"/>
              <a:gd name="connsiteX93" fmla="*/ 351598 w 1444644"/>
              <a:gd name="connsiteY93" fmla="*/ 302953 h 1239596"/>
              <a:gd name="connsiteX94" fmla="*/ 345440 w 1444644"/>
              <a:gd name="connsiteY94" fmla="*/ 304646 h 1239596"/>
              <a:gd name="connsiteX95" fmla="*/ 339359 w 1444644"/>
              <a:gd name="connsiteY95" fmla="*/ 305262 h 1239596"/>
              <a:gd name="connsiteX96" fmla="*/ 334433 w 1444644"/>
              <a:gd name="connsiteY96" fmla="*/ 306263 h 1239596"/>
              <a:gd name="connsiteX97" fmla="*/ 329045 w 1444644"/>
              <a:gd name="connsiteY97" fmla="*/ 309187 h 1239596"/>
              <a:gd name="connsiteX98" fmla="*/ 323196 w 1444644"/>
              <a:gd name="connsiteY98" fmla="*/ 315576 h 1239596"/>
              <a:gd name="connsiteX99" fmla="*/ 322657 w 1444644"/>
              <a:gd name="connsiteY99" fmla="*/ 316038 h 1239596"/>
              <a:gd name="connsiteX100" fmla="*/ 309187 w 1444644"/>
              <a:gd name="connsiteY100" fmla="*/ 325043 h 1239596"/>
              <a:gd name="connsiteX101" fmla="*/ 291022 w 1444644"/>
              <a:gd name="connsiteY101" fmla="*/ 342746 h 1239596"/>
              <a:gd name="connsiteX102" fmla="*/ 288944 w 1444644"/>
              <a:gd name="connsiteY102" fmla="*/ 343516 h 1239596"/>
              <a:gd name="connsiteX103" fmla="*/ 277091 w 1444644"/>
              <a:gd name="connsiteY103" fmla="*/ 342977 h 1239596"/>
              <a:gd name="connsiteX104" fmla="*/ 257541 w 1444644"/>
              <a:gd name="connsiteY104" fmla="*/ 338128 h 1239596"/>
              <a:gd name="connsiteX105" fmla="*/ 253538 w 1444644"/>
              <a:gd name="connsiteY105" fmla="*/ 340899 h 1239596"/>
              <a:gd name="connsiteX106" fmla="*/ 246534 w 1444644"/>
              <a:gd name="connsiteY106" fmla="*/ 355446 h 1239596"/>
              <a:gd name="connsiteX107" fmla="*/ 241377 w 1444644"/>
              <a:gd name="connsiteY107" fmla="*/ 364144 h 1239596"/>
              <a:gd name="connsiteX108" fmla="*/ 231525 w 1444644"/>
              <a:gd name="connsiteY108" fmla="*/ 375766 h 1239596"/>
              <a:gd name="connsiteX109" fmla="*/ 224059 w 1444644"/>
              <a:gd name="connsiteY109" fmla="*/ 383232 h 1239596"/>
              <a:gd name="connsiteX110" fmla="*/ 221596 w 1444644"/>
              <a:gd name="connsiteY110" fmla="*/ 386619 h 1239596"/>
              <a:gd name="connsiteX111" fmla="*/ 222058 w 1444644"/>
              <a:gd name="connsiteY111" fmla="*/ 393469 h 1239596"/>
              <a:gd name="connsiteX112" fmla="*/ 221827 w 1444644"/>
              <a:gd name="connsiteY112" fmla="*/ 394701 h 1239596"/>
              <a:gd name="connsiteX113" fmla="*/ 218440 w 1444644"/>
              <a:gd name="connsiteY113" fmla="*/ 403167 h 1239596"/>
              <a:gd name="connsiteX114" fmla="*/ 210974 w 1444644"/>
              <a:gd name="connsiteY114" fmla="*/ 415944 h 1239596"/>
              <a:gd name="connsiteX115" fmla="*/ 186190 w 1444644"/>
              <a:gd name="connsiteY115" fmla="*/ 446347 h 1239596"/>
              <a:gd name="connsiteX116" fmla="*/ 181264 w 1444644"/>
              <a:gd name="connsiteY116" fmla="*/ 457277 h 1239596"/>
              <a:gd name="connsiteX117" fmla="*/ 180879 w 1444644"/>
              <a:gd name="connsiteY117" fmla="*/ 457893 h 1239596"/>
              <a:gd name="connsiteX118" fmla="*/ 178877 w 1444644"/>
              <a:gd name="connsiteY118" fmla="*/ 460433 h 1239596"/>
              <a:gd name="connsiteX119" fmla="*/ 176799 w 1444644"/>
              <a:gd name="connsiteY119" fmla="*/ 465205 h 1239596"/>
              <a:gd name="connsiteX120" fmla="*/ 175491 w 1444644"/>
              <a:gd name="connsiteY120" fmla="*/ 466591 h 1239596"/>
              <a:gd name="connsiteX121" fmla="*/ 172104 w 1444644"/>
              <a:gd name="connsiteY121" fmla="*/ 468284 h 1239596"/>
              <a:gd name="connsiteX122" fmla="*/ 170719 w 1444644"/>
              <a:gd name="connsiteY122" fmla="*/ 468592 h 1239596"/>
              <a:gd name="connsiteX123" fmla="*/ 160020 w 1444644"/>
              <a:gd name="connsiteY123" fmla="*/ 468053 h 1239596"/>
              <a:gd name="connsiteX124" fmla="*/ 158250 w 1444644"/>
              <a:gd name="connsiteY124" fmla="*/ 467360 h 1239596"/>
              <a:gd name="connsiteX125" fmla="*/ 150861 w 1444644"/>
              <a:gd name="connsiteY125" fmla="*/ 460741 h 1239596"/>
              <a:gd name="connsiteX126" fmla="*/ 150014 w 1444644"/>
              <a:gd name="connsiteY126" fmla="*/ 466283 h 1239596"/>
              <a:gd name="connsiteX127" fmla="*/ 149860 w 1444644"/>
              <a:gd name="connsiteY127" fmla="*/ 466898 h 1239596"/>
              <a:gd name="connsiteX128" fmla="*/ 141393 w 1444644"/>
              <a:gd name="connsiteY128" fmla="*/ 487680 h 1239596"/>
              <a:gd name="connsiteX129" fmla="*/ 133388 w 1444644"/>
              <a:gd name="connsiteY129" fmla="*/ 502073 h 1239596"/>
              <a:gd name="connsiteX130" fmla="*/ 105294 w 1444644"/>
              <a:gd name="connsiteY130" fmla="*/ 539712 h 1239596"/>
              <a:gd name="connsiteX131" fmla="*/ 101061 w 1444644"/>
              <a:gd name="connsiteY131" fmla="*/ 551950 h 1239596"/>
              <a:gd name="connsiteX132" fmla="*/ 99445 w 1444644"/>
              <a:gd name="connsiteY132" fmla="*/ 567344 h 1239596"/>
              <a:gd name="connsiteX133" fmla="*/ 97751 w 1444644"/>
              <a:gd name="connsiteY133" fmla="*/ 598671 h 1239596"/>
              <a:gd name="connsiteX134" fmla="*/ 96058 w 1444644"/>
              <a:gd name="connsiteY134" fmla="*/ 611293 h 1239596"/>
              <a:gd name="connsiteX135" fmla="*/ 92056 w 1444644"/>
              <a:gd name="connsiteY135" fmla="*/ 624148 h 1239596"/>
              <a:gd name="connsiteX136" fmla="*/ 91825 w 1444644"/>
              <a:gd name="connsiteY136" fmla="*/ 624686 h 1239596"/>
              <a:gd name="connsiteX137" fmla="*/ 80587 w 1444644"/>
              <a:gd name="connsiteY137" fmla="*/ 643775 h 1239596"/>
              <a:gd name="connsiteX138" fmla="*/ 79972 w 1444644"/>
              <a:gd name="connsiteY138" fmla="*/ 644467 h 1239596"/>
              <a:gd name="connsiteX139" fmla="*/ 73198 w 1444644"/>
              <a:gd name="connsiteY139" fmla="*/ 650086 h 1239596"/>
              <a:gd name="connsiteX140" fmla="*/ 55187 w 1444644"/>
              <a:gd name="connsiteY140" fmla="*/ 661939 h 1239596"/>
              <a:gd name="connsiteX141" fmla="*/ 45874 w 1444644"/>
              <a:gd name="connsiteY141" fmla="*/ 671792 h 1239596"/>
              <a:gd name="connsiteX142" fmla="*/ 44950 w 1444644"/>
              <a:gd name="connsiteY142" fmla="*/ 672407 h 1239596"/>
              <a:gd name="connsiteX143" fmla="*/ 33944 w 1444644"/>
              <a:gd name="connsiteY143" fmla="*/ 677333 h 1239596"/>
              <a:gd name="connsiteX144" fmla="*/ 26093 w 1444644"/>
              <a:gd name="connsiteY144" fmla="*/ 683106 h 1239596"/>
              <a:gd name="connsiteX145" fmla="*/ 22398 w 1444644"/>
              <a:gd name="connsiteY145" fmla="*/ 687878 h 1239596"/>
              <a:gd name="connsiteX146" fmla="*/ 9698 w 1444644"/>
              <a:gd name="connsiteY146" fmla="*/ 710045 h 1239596"/>
              <a:gd name="connsiteX147" fmla="*/ 0 w 1444644"/>
              <a:gd name="connsiteY147" fmla="*/ 738294 h 1239596"/>
              <a:gd name="connsiteX148" fmla="*/ 35175 w 1444644"/>
              <a:gd name="connsiteY148" fmla="*/ 749839 h 1239596"/>
              <a:gd name="connsiteX149" fmla="*/ 52647 w 1444644"/>
              <a:gd name="connsiteY149" fmla="*/ 751994 h 1239596"/>
              <a:gd name="connsiteX150" fmla="*/ 60421 w 1444644"/>
              <a:gd name="connsiteY150" fmla="*/ 754380 h 1239596"/>
              <a:gd name="connsiteX151" fmla="*/ 61037 w 1444644"/>
              <a:gd name="connsiteY151" fmla="*/ 754611 h 1239596"/>
              <a:gd name="connsiteX152" fmla="*/ 67810 w 1444644"/>
              <a:gd name="connsiteY152" fmla="*/ 758536 h 1239596"/>
              <a:gd name="connsiteX153" fmla="*/ 73352 w 1444644"/>
              <a:gd name="connsiteY153" fmla="*/ 763385 h 1239596"/>
              <a:gd name="connsiteX154" fmla="*/ 73891 w 1444644"/>
              <a:gd name="connsiteY154" fmla="*/ 764078 h 1239596"/>
              <a:gd name="connsiteX155" fmla="*/ 77278 w 1444644"/>
              <a:gd name="connsiteY155" fmla="*/ 769697 h 1239596"/>
              <a:gd name="connsiteX156" fmla="*/ 88053 w 1444644"/>
              <a:gd name="connsiteY156" fmla="*/ 797945 h 1239596"/>
              <a:gd name="connsiteX157" fmla="*/ 93287 w 1444644"/>
              <a:gd name="connsiteY157" fmla="*/ 805873 h 1239596"/>
              <a:gd name="connsiteX158" fmla="*/ 100368 w 1444644"/>
              <a:gd name="connsiteY158" fmla="*/ 812415 h 1239596"/>
              <a:gd name="connsiteX159" fmla="*/ 107450 w 1444644"/>
              <a:gd name="connsiteY159" fmla="*/ 817880 h 1239596"/>
              <a:gd name="connsiteX160" fmla="*/ 108142 w 1444644"/>
              <a:gd name="connsiteY160" fmla="*/ 818650 h 1239596"/>
              <a:gd name="connsiteX161" fmla="*/ 112607 w 1444644"/>
              <a:gd name="connsiteY161" fmla="*/ 825962 h 1239596"/>
              <a:gd name="connsiteX162" fmla="*/ 112991 w 1444644"/>
              <a:gd name="connsiteY162" fmla="*/ 827347 h 1239596"/>
              <a:gd name="connsiteX163" fmla="*/ 113530 w 1444644"/>
              <a:gd name="connsiteY163" fmla="*/ 840817 h 1239596"/>
              <a:gd name="connsiteX164" fmla="*/ 113453 w 1444644"/>
              <a:gd name="connsiteY164" fmla="*/ 841664 h 1239596"/>
              <a:gd name="connsiteX165" fmla="*/ 92056 w 1444644"/>
              <a:gd name="connsiteY165" fmla="*/ 925484 h 1239596"/>
              <a:gd name="connsiteX166" fmla="*/ 89901 w 1444644"/>
              <a:gd name="connsiteY166" fmla="*/ 944264 h 1239596"/>
              <a:gd name="connsiteX167" fmla="*/ 89362 w 1444644"/>
              <a:gd name="connsiteY167" fmla="*/ 955887 h 1239596"/>
              <a:gd name="connsiteX168" fmla="*/ 91055 w 1444644"/>
              <a:gd name="connsiteY168" fmla="*/ 968895 h 1239596"/>
              <a:gd name="connsiteX169" fmla="*/ 94211 w 1444644"/>
              <a:gd name="connsiteY169" fmla="*/ 978747 h 1239596"/>
              <a:gd name="connsiteX170" fmla="*/ 100214 w 1444644"/>
              <a:gd name="connsiteY170" fmla="*/ 987983 h 1239596"/>
              <a:gd name="connsiteX171" fmla="*/ 122997 w 1444644"/>
              <a:gd name="connsiteY171" fmla="*/ 1013537 h 1239596"/>
              <a:gd name="connsiteX172" fmla="*/ 128847 w 1444644"/>
              <a:gd name="connsiteY172" fmla="*/ 1022312 h 1239596"/>
              <a:gd name="connsiteX173" fmla="*/ 132927 w 1444644"/>
              <a:gd name="connsiteY173" fmla="*/ 1030470 h 1239596"/>
              <a:gd name="connsiteX174" fmla="*/ 133235 w 1444644"/>
              <a:gd name="connsiteY174" fmla="*/ 1031702 h 1239596"/>
              <a:gd name="connsiteX175" fmla="*/ 133235 w 1444644"/>
              <a:gd name="connsiteY175" fmla="*/ 1039553 h 1239596"/>
              <a:gd name="connsiteX176" fmla="*/ 133080 w 1444644"/>
              <a:gd name="connsiteY176" fmla="*/ 1040476 h 1239596"/>
              <a:gd name="connsiteX177" fmla="*/ 130848 w 1444644"/>
              <a:gd name="connsiteY177" fmla="*/ 1047250 h 1239596"/>
              <a:gd name="connsiteX178" fmla="*/ 130463 w 1444644"/>
              <a:gd name="connsiteY178" fmla="*/ 1048020 h 1239596"/>
              <a:gd name="connsiteX179" fmla="*/ 124845 w 1444644"/>
              <a:gd name="connsiteY179" fmla="*/ 1055870 h 1239596"/>
              <a:gd name="connsiteX180" fmla="*/ 116147 w 1444644"/>
              <a:gd name="connsiteY180" fmla="*/ 1065184 h 1239596"/>
              <a:gd name="connsiteX181" fmla="*/ 109297 w 1444644"/>
              <a:gd name="connsiteY181" fmla="*/ 1074189 h 1239596"/>
              <a:gd name="connsiteX182" fmla="*/ 105679 w 1444644"/>
              <a:gd name="connsiteY182" fmla="*/ 1085119 h 1239596"/>
              <a:gd name="connsiteX183" fmla="*/ 105679 w 1444644"/>
              <a:gd name="connsiteY183" fmla="*/ 1097588 h 1239596"/>
              <a:gd name="connsiteX184" fmla="*/ 108912 w 1444644"/>
              <a:gd name="connsiteY184" fmla="*/ 1114136 h 1239596"/>
              <a:gd name="connsiteX185" fmla="*/ 117071 w 1444644"/>
              <a:gd name="connsiteY185" fmla="*/ 1131532 h 1239596"/>
              <a:gd name="connsiteX186" fmla="*/ 129540 w 1444644"/>
              <a:gd name="connsiteY186" fmla="*/ 1147233 h 1239596"/>
              <a:gd name="connsiteX187" fmla="*/ 144087 w 1444644"/>
              <a:gd name="connsiteY187" fmla="*/ 1157470 h 1239596"/>
              <a:gd name="connsiteX188" fmla="*/ 367607 w 1444644"/>
              <a:gd name="connsiteY188" fmla="*/ 1236057 h 1239596"/>
              <a:gd name="connsiteX189" fmla="*/ 377767 w 1444644"/>
              <a:gd name="connsiteY189" fmla="*/ 1237596 h 1239596"/>
              <a:gd name="connsiteX190" fmla="*/ 391391 w 1444644"/>
              <a:gd name="connsiteY190" fmla="*/ 1237596 h 1239596"/>
              <a:gd name="connsiteX191" fmla="*/ 427182 w 1444644"/>
              <a:gd name="connsiteY191" fmla="*/ 1234825 h 1239596"/>
              <a:gd name="connsiteX192" fmla="*/ 427413 w 1444644"/>
              <a:gd name="connsiteY192" fmla="*/ 1234825 h 1239596"/>
              <a:gd name="connsiteX193" fmla="*/ 427875 w 1444644"/>
              <a:gd name="connsiteY193" fmla="*/ 1234825 h 1239596"/>
              <a:gd name="connsiteX194" fmla="*/ 457739 w 1444644"/>
              <a:gd name="connsiteY194" fmla="*/ 1239597 h 1239596"/>
              <a:gd name="connsiteX195" fmla="*/ 461202 w 1444644"/>
              <a:gd name="connsiteY195" fmla="*/ 1234979 h 1239596"/>
              <a:gd name="connsiteX196" fmla="*/ 462357 w 1444644"/>
              <a:gd name="connsiteY196" fmla="*/ 1053100 h 1239596"/>
              <a:gd name="connsiteX197" fmla="*/ 461818 w 1444644"/>
              <a:gd name="connsiteY197" fmla="*/ 1004763 h 1239596"/>
              <a:gd name="connsiteX198" fmla="*/ 463512 w 1444644"/>
              <a:gd name="connsiteY198" fmla="*/ 989215 h 1239596"/>
              <a:gd name="connsiteX199" fmla="*/ 464127 w 1444644"/>
              <a:gd name="connsiteY199" fmla="*/ 987752 h 1239596"/>
              <a:gd name="connsiteX200" fmla="*/ 466744 w 1444644"/>
              <a:gd name="connsiteY200" fmla="*/ 984597 h 1239596"/>
              <a:gd name="connsiteX201" fmla="*/ 469977 w 1444644"/>
              <a:gd name="connsiteY201" fmla="*/ 978131 h 1239596"/>
              <a:gd name="connsiteX202" fmla="*/ 474903 w 1444644"/>
              <a:gd name="connsiteY202" fmla="*/ 970973 h 1239596"/>
              <a:gd name="connsiteX203" fmla="*/ 475211 w 1444644"/>
              <a:gd name="connsiteY203" fmla="*/ 968972 h 1239596"/>
              <a:gd name="connsiteX204" fmla="*/ 474364 w 1444644"/>
              <a:gd name="connsiteY204" fmla="*/ 966893 h 1239596"/>
              <a:gd name="connsiteX205" fmla="*/ 474133 w 1444644"/>
              <a:gd name="connsiteY205" fmla="*/ 965816 h 1239596"/>
              <a:gd name="connsiteX206" fmla="*/ 474133 w 1444644"/>
              <a:gd name="connsiteY206" fmla="*/ 961891 h 1239596"/>
              <a:gd name="connsiteX207" fmla="*/ 474980 w 1444644"/>
              <a:gd name="connsiteY207" fmla="*/ 959889 h 1239596"/>
              <a:gd name="connsiteX208" fmla="*/ 478367 w 1444644"/>
              <a:gd name="connsiteY208" fmla="*/ 956503 h 1239596"/>
              <a:gd name="connsiteX209" fmla="*/ 478828 w 1444644"/>
              <a:gd name="connsiteY209" fmla="*/ 956118 h 1239596"/>
              <a:gd name="connsiteX210" fmla="*/ 486217 w 1444644"/>
              <a:gd name="connsiteY210" fmla="*/ 951576 h 1239596"/>
              <a:gd name="connsiteX211" fmla="*/ 488373 w 1444644"/>
              <a:gd name="connsiteY211" fmla="*/ 951269 h 1239596"/>
              <a:gd name="connsiteX212" fmla="*/ 490605 w 1444644"/>
              <a:gd name="connsiteY212" fmla="*/ 951808 h 1239596"/>
              <a:gd name="connsiteX213" fmla="*/ 492760 w 1444644"/>
              <a:gd name="connsiteY213" fmla="*/ 954271 h 1239596"/>
              <a:gd name="connsiteX214" fmla="*/ 493222 w 1444644"/>
              <a:gd name="connsiteY214" fmla="*/ 959582 h 1239596"/>
              <a:gd name="connsiteX215" fmla="*/ 494068 w 1444644"/>
              <a:gd name="connsiteY215" fmla="*/ 960659 h 1239596"/>
              <a:gd name="connsiteX216" fmla="*/ 495146 w 1444644"/>
              <a:gd name="connsiteY216" fmla="*/ 960659 h 1239596"/>
              <a:gd name="connsiteX217" fmla="*/ 498918 w 1444644"/>
              <a:gd name="connsiteY217" fmla="*/ 959735 h 1239596"/>
              <a:gd name="connsiteX218" fmla="*/ 509847 w 1444644"/>
              <a:gd name="connsiteY218" fmla="*/ 953193 h 1239596"/>
              <a:gd name="connsiteX219" fmla="*/ 511310 w 1444644"/>
              <a:gd name="connsiteY219" fmla="*/ 952808 h 1239596"/>
              <a:gd name="connsiteX220" fmla="*/ 513542 w 1444644"/>
              <a:gd name="connsiteY220" fmla="*/ 952808 h 1239596"/>
              <a:gd name="connsiteX221" fmla="*/ 515543 w 1444644"/>
              <a:gd name="connsiteY221" fmla="*/ 953655 h 1239596"/>
              <a:gd name="connsiteX222" fmla="*/ 517236 w 1444644"/>
              <a:gd name="connsiteY222" fmla="*/ 955348 h 1239596"/>
              <a:gd name="connsiteX223" fmla="*/ 517698 w 1444644"/>
              <a:gd name="connsiteY223" fmla="*/ 956041 h 1239596"/>
              <a:gd name="connsiteX224" fmla="*/ 522085 w 1444644"/>
              <a:gd name="connsiteY224" fmla="*/ 963968 h 1239596"/>
              <a:gd name="connsiteX225" fmla="*/ 532861 w 1444644"/>
              <a:gd name="connsiteY225" fmla="*/ 962506 h 1239596"/>
              <a:gd name="connsiteX226" fmla="*/ 534093 w 1444644"/>
              <a:gd name="connsiteY226" fmla="*/ 962660 h 1239596"/>
              <a:gd name="connsiteX227" fmla="*/ 537479 w 1444644"/>
              <a:gd name="connsiteY227" fmla="*/ 963815 h 1239596"/>
              <a:gd name="connsiteX228" fmla="*/ 538326 w 1444644"/>
              <a:gd name="connsiteY228" fmla="*/ 964277 h 1239596"/>
              <a:gd name="connsiteX229" fmla="*/ 540404 w 1444644"/>
              <a:gd name="connsiteY229" fmla="*/ 965893 h 1239596"/>
              <a:gd name="connsiteX230" fmla="*/ 540712 w 1444644"/>
              <a:gd name="connsiteY230" fmla="*/ 965431 h 1239596"/>
              <a:gd name="connsiteX231" fmla="*/ 542867 w 1444644"/>
              <a:gd name="connsiteY231" fmla="*/ 954117 h 1239596"/>
              <a:gd name="connsiteX232" fmla="*/ 545176 w 1444644"/>
              <a:gd name="connsiteY232" fmla="*/ 951885 h 1239596"/>
              <a:gd name="connsiteX233" fmla="*/ 548101 w 1444644"/>
              <a:gd name="connsiteY233" fmla="*/ 953347 h 1239596"/>
              <a:gd name="connsiteX234" fmla="*/ 552565 w 1444644"/>
              <a:gd name="connsiteY234" fmla="*/ 961814 h 1239596"/>
              <a:gd name="connsiteX235" fmla="*/ 552873 w 1444644"/>
              <a:gd name="connsiteY235" fmla="*/ 963507 h 1239596"/>
              <a:gd name="connsiteX236" fmla="*/ 552334 w 1444644"/>
              <a:gd name="connsiteY236" fmla="*/ 967971 h 1239596"/>
              <a:gd name="connsiteX237" fmla="*/ 552411 w 1444644"/>
              <a:gd name="connsiteY237" fmla="*/ 971665 h 1239596"/>
              <a:gd name="connsiteX238" fmla="*/ 556106 w 1444644"/>
              <a:gd name="connsiteY238" fmla="*/ 968356 h 1239596"/>
              <a:gd name="connsiteX239" fmla="*/ 557953 w 1444644"/>
              <a:gd name="connsiteY239" fmla="*/ 967663 h 1239596"/>
              <a:gd name="connsiteX240" fmla="*/ 564727 w 1444644"/>
              <a:gd name="connsiteY240" fmla="*/ 967663 h 1239596"/>
              <a:gd name="connsiteX241" fmla="*/ 566189 w 1444644"/>
              <a:gd name="connsiteY241" fmla="*/ 968048 h 1239596"/>
              <a:gd name="connsiteX242" fmla="*/ 569037 w 1444644"/>
              <a:gd name="connsiteY242" fmla="*/ 969741 h 1239596"/>
              <a:gd name="connsiteX243" fmla="*/ 570115 w 1444644"/>
              <a:gd name="connsiteY243" fmla="*/ 970896 h 1239596"/>
              <a:gd name="connsiteX244" fmla="*/ 570576 w 1444644"/>
              <a:gd name="connsiteY244" fmla="*/ 971742 h 1239596"/>
              <a:gd name="connsiteX245" fmla="*/ 574194 w 1444644"/>
              <a:gd name="connsiteY245" fmla="*/ 965046 h 1239596"/>
              <a:gd name="connsiteX246" fmla="*/ 576580 w 1444644"/>
              <a:gd name="connsiteY246" fmla="*/ 963661 h 1239596"/>
              <a:gd name="connsiteX247" fmla="*/ 581044 w 1444644"/>
              <a:gd name="connsiteY247" fmla="*/ 963661 h 1239596"/>
              <a:gd name="connsiteX248" fmla="*/ 583045 w 1444644"/>
              <a:gd name="connsiteY248" fmla="*/ 964507 h 1239596"/>
              <a:gd name="connsiteX249" fmla="*/ 583045 w 1444644"/>
              <a:gd name="connsiteY249" fmla="*/ 964507 h 1239596"/>
              <a:gd name="connsiteX250" fmla="*/ 585277 w 1444644"/>
              <a:gd name="connsiteY250" fmla="*/ 966740 h 1239596"/>
              <a:gd name="connsiteX251" fmla="*/ 586047 w 1444644"/>
              <a:gd name="connsiteY251" fmla="*/ 969049 h 1239596"/>
              <a:gd name="connsiteX252" fmla="*/ 585739 w 1444644"/>
              <a:gd name="connsiteY252" fmla="*/ 972051 h 1239596"/>
              <a:gd name="connsiteX253" fmla="*/ 588356 w 1444644"/>
              <a:gd name="connsiteY253" fmla="*/ 968664 h 1239596"/>
              <a:gd name="connsiteX254" fmla="*/ 589665 w 1444644"/>
              <a:gd name="connsiteY254" fmla="*/ 967740 h 1239596"/>
              <a:gd name="connsiteX255" fmla="*/ 593051 w 1444644"/>
              <a:gd name="connsiteY255" fmla="*/ 966586 h 1239596"/>
              <a:gd name="connsiteX256" fmla="*/ 594899 w 1444644"/>
              <a:gd name="connsiteY256" fmla="*/ 966586 h 1239596"/>
              <a:gd name="connsiteX257" fmla="*/ 603596 w 1444644"/>
              <a:gd name="connsiteY257" fmla="*/ 969665 h 1239596"/>
              <a:gd name="connsiteX258" fmla="*/ 608907 w 1444644"/>
              <a:gd name="connsiteY258" fmla="*/ 968202 h 1239596"/>
              <a:gd name="connsiteX259" fmla="*/ 609446 w 1444644"/>
              <a:gd name="connsiteY259" fmla="*/ 968125 h 1239596"/>
              <a:gd name="connsiteX260" fmla="*/ 618221 w 1444644"/>
              <a:gd name="connsiteY260" fmla="*/ 967586 h 1239596"/>
              <a:gd name="connsiteX261" fmla="*/ 619683 w 1444644"/>
              <a:gd name="connsiteY261" fmla="*/ 966586 h 1239596"/>
              <a:gd name="connsiteX262" fmla="*/ 619683 w 1444644"/>
              <a:gd name="connsiteY262" fmla="*/ 965739 h 1239596"/>
              <a:gd name="connsiteX263" fmla="*/ 618067 w 1444644"/>
              <a:gd name="connsiteY263" fmla="*/ 963661 h 1239596"/>
              <a:gd name="connsiteX264" fmla="*/ 617451 w 1444644"/>
              <a:gd name="connsiteY264" fmla="*/ 961891 h 1239596"/>
              <a:gd name="connsiteX265" fmla="*/ 617451 w 1444644"/>
              <a:gd name="connsiteY265" fmla="*/ 959658 h 1239596"/>
              <a:gd name="connsiteX266" fmla="*/ 618990 w 1444644"/>
              <a:gd name="connsiteY266" fmla="*/ 957118 h 1239596"/>
              <a:gd name="connsiteX267" fmla="*/ 631382 w 1444644"/>
              <a:gd name="connsiteY267" fmla="*/ 950961 h 1239596"/>
              <a:gd name="connsiteX268" fmla="*/ 633768 w 1444644"/>
              <a:gd name="connsiteY268" fmla="*/ 950884 h 1239596"/>
              <a:gd name="connsiteX269" fmla="*/ 639156 w 1444644"/>
              <a:gd name="connsiteY269" fmla="*/ 953347 h 1239596"/>
              <a:gd name="connsiteX270" fmla="*/ 647854 w 1444644"/>
              <a:gd name="connsiteY270" fmla="*/ 951808 h 1239596"/>
              <a:gd name="connsiteX271" fmla="*/ 649624 w 1444644"/>
              <a:gd name="connsiteY271" fmla="*/ 952038 h 1239596"/>
              <a:gd name="connsiteX272" fmla="*/ 651856 w 1444644"/>
              <a:gd name="connsiteY272" fmla="*/ 953193 h 1239596"/>
              <a:gd name="connsiteX273" fmla="*/ 653242 w 1444644"/>
              <a:gd name="connsiteY273" fmla="*/ 954655 h 1239596"/>
              <a:gd name="connsiteX274" fmla="*/ 655243 w 1444644"/>
              <a:gd name="connsiteY274" fmla="*/ 959582 h 1239596"/>
              <a:gd name="connsiteX275" fmla="*/ 656706 w 1444644"/>
              <a:gd name="connsiteY275" fmla="*/ 960736 h 1239596"/>
              <a:gd name="connsiteX276" fmla="*/ 658553 w 1444644"/>
              <a:gd name="connsiteY276" fmla="*/ 960736 h 1239596"/>
              <a:gd name="connsiteX277" fmla="*/ 661093 w 1444644"/>
              <a:gd name="connsiteY277" fmla="*/ 959658 h 1239596"/>
              <a:gd name="connsiteX278" fmla="*/ 661939 w 1444644"/>
              <a:gd name="connsiteY278" fmla="*/ 958273 h 1239596"/>
              <a:gd name="connsiteX279" fmla="*/ 661939 w 1444644"/>
              <a:gd name="connsiteY279" fmla="*/ 952885 h 1239596"/>
              <a:gd name="connsiteX280" fmla="*/ 663094 w 1444644"/>
              <a:gd name="connsiteY280" fmla="*/ 950653 h 1239596"/>
              <a:gd name="connsiteX281" fmla="*/ 665326 w 1444644"/>
              <a:gd name="connsiteY281" fmla="*/ 948960 h 1239596"/>
              <a:gd name="connsiteX282" fmla="*/ 668020 w 1444644"/>
              <a:gd name="connsiteY282" fmla="*/ 948575 h 1239596"/>
              <a:gd name="connsiteX283" fmla="*/ 670868 w 1444644"/>
              <a:gd name="connsiteY283" fmla="*/ 949729 h 1239596"/>
              <a:gd name="connsiteX284" fmla="*/ 671407 w 1444644"/>
              <a:gd name="connsiteY284" fmla="*/ 950037 h 1239596"/>
              <a:gd name="connsiteX285" fmla="*/ 675486 w 1444644"/>
              <a:gd name="connsiteY285" fmla="*/ 952731 h 1239596"/>
              <a:gd name="connsiteX286" fmla="*/ 676410 w 1444644"/>
              <a:gd name="connsiteY286" fmla="*/ 952577 h 1239596"/>
              <a:gd name="connsiteX287" fmla="*/ 681490 w 1444644"/>
              <a:gd name="connsiteY287" fmla="*/ 948036 h 1239596"/>
              <a:gd name="connsiteX288" fmla="*/ 688879 w 1444644"/>
              <a:gd name="connsiteY288" fmla="*/ 941801 h 1239596"/>
              <a:gd name="connsiteX289" fmla="*/ 689956 w 1444644"/>
              <a:gd name="connsiteY289" fmla="*/ 941263 h 1239596"/>
              <a:gd name="connsiteX290" fmla="*/ 696114 w 1444644"/>
              <a:gd name="connsiteY290" fmla="*/ 939569 h 1239596"/>
              <a:gd name="connsiteX291" fmla="*/ 696883 w 1444644"/>
              <a:gd name="connsiteY291" fmla="*/ 939492 h 1239596"/>
              <a:gd name="connsiteX292" fmla="*/ 700270 w 1444644"/>
              <a:gd name="connsiteY292" fmla="*/ 939492 h 1239596"/>
              <a:gd name="connsiteX293" fmla="*/ 702271 w 1444644"/>
              <a:gd name="connsiteY293" fmla="*/ 940339 h 1239596"/>
              <a:gd name="connsiteX294" fmla="*/ 703888 w 1444644"/>
              <a:gd name="connsiteY294" fmla="*/ 941955 h 1239596"/>
              <a:gd name="connsiteX295" fmla="*/ 705812 w 1444644"/>
              <a:gd name="connsiteY295" fmla="*/ 942263 h 1239596"/>
              <a:gd name="connsiteX296" fmla="*/ 709968 w 1444644"/>
              <a:gd name="connsiteY296" fmla="*/ 939492 h 1239596"/>
              <a:gd name="connsiteX297" fmla="*/ 717665 w 1444644"/>
              <a:gd name="connsiteY297" fmla="*/ 933412 h 1239596"/>
              <a:gd name="connsiteX298" fmla="*/ 718127 w 1444644"/>
              <a:gd name="connsiteY298" fmla="*/ 933104 h 1239596"/>
              <a:gd name="connsiteX299" fmla="*/ 724131 w 1444644"/>
              <a:gd name="connsiteY299" fmla="*/ 930102 h 1239596"/>
              <a:gd name="connsiteX300" fmla="*/ 725978 w 1444644"/>
              <a:gd name="connsiteY300" fmla="*/ 926869 h 1239596"/>
              <a:gd name="connsiteX301" fmla="*/ 726594 w 1444644"/>
              <a:gd name="connsiteY301" fmla="*/ 926099 h 1239596"/>
              <a:gd name="connsiteX302" fmla="*/ 729981 w 1444644"/>
              <a:gd name="connsiteY302" fmla="*/ 923252 h 1239596"/>
              <a:gd name="connsiteX303" fmla="*/ 731212 w 1444644"/>
              <a:gd name="connsiteY303" fmla="*/ 922636 h 1239596"/>
              <a:gd name="connsiteX304" fmla="*/ 738062 w 1444644"/>
              <a:gd name="connsiteY304" fmla="*/ 921250 h 1239596"/>
              <a:gd name="connsiteX305" fmla="*/ 738370 w 1444644"/>
              <a:gd name="connsiteY305" fmla="*/ 920481 h 1239596"/>
              <a:gd name="connsiteX306" fmla="*/ 737293 w 1444644"/>
              <a:gd name="connsiteY306" fmla="*/ 918018 h 1239596"/>
              <a:gd name="connsiteX307" fmla="*/ 733752 w 1444644"/>
              <a:gd name="connsiteY307" fmla="*/ 914477 h 1239596"/>
              <a:gd name="connsiteX308" fmla="*/ 733059 w 1444644"/>
              <a:gd name="connsiteY308" fmla="*/ 911783 h 1239596"/>
              <a:gd name="connsiteX309" fmla="*/ 734753 w 1444644"/>
              <a:gd name="connsiteY309" fmla="*/ 905626 h 1239596"/>
              <a:gd name="connsiteX310" fmla="*/ 736215 w 1444644"/>
              <a:gd name="connsiteY310" fmla="*/ 903855 h 1239596"/>
              <a:gd name="connsiteX311" fmla="*/ 742142 w 1444644"/>
              <a:gd name="connsiteY311" fmla="*/ 900930 h 1239596"/>
              <a:gd name="connsiteX312" fmla="*/ 746837 w 1444644"/>
              <a:gd name="connsiteY312" fmla="*/ 892079 h 1239596"/>
              <a:gd name="connsiteX313" fmla="*/ 747914 w 1444644"/>
              <a:gd name="connsiteY313" fmla="*/ 891001 h 1239596"/>
              <a:gd name="connsiteX314" fmla="*/ 780550 w 1444644"/>
              <a:gd name="connsiteY314" fmla="*/ 872452 h 1239596"/>
              <a:gd name="connsiteX315" fmla="*/ 781088 w 1444644"/>
              <a:gd name="connsiteY315" fmla="*/ 872221 h 1239596"/>
              <a:gd name="connsiteX316" fmla="*/ 788401 w 1444644"/>
              <a:gd name="connsiteY316" fmla="*/ 869989 h 1239596"/>
              <a:gd name="connsiteX317" fmla="*/ 789632 w 1444644"/>
              <a:gd name="connsiteY317" fmla="*/ 869912 h 1239596"/>
              <a:gd name="connsiteX318" fmla="*/ 793558 w 1444644"/>
              <a:gd name="connsiteY318" fmla="*/ 870451 h 1239596"/>
              <a:gd name="connsiteX319" fmla="*/ 795482 w 1444644"/>
              <a:gd name="connsiteY319" fmla="*/ 871605 h 1239596"/>
              <a:gd name="connsiteX320" fmla="*/ 799099 w 1444644"/>
              <a:gd name="connsiteY320" fmla="*/ 876762 h 1239596"/>
              <a:gd name="connsiteX321" fmla="*/ 802024 w 1444644"/>
              <a:gd name="connsiteY321" fmla="*/ 878686 h 1239596"/>
              <a:gd name="connsiteX322" fmla="*/ 802871 w 1444644"/>
              <a:gd name="connsiteY322" fmla="*/ 879610 h 1239596"/>
              <a:gd name="connsiteX323" fmla="*/ 805642 w 1444644"/>
              <a:gd name="connsiteY323" fmla="*/ 884228 h 1239596"/>
              <a:gd name="connsiteX324" fmla="*/ 812338 w 1444644"/>
              <a:gd name="connsiteY324" fmla="*/ 885767 h 1239596"/>
              <a:gd name="connsiteX325" fmla="*/ 816033 w 1444644"/>
              <a:gd name="connsiteY325" fmla="*/ 881226 h 1239596"/>
              <a:gd name="connsiteX326" fmla="*/ 819265 w 1444644"/>
              <a:gd name="connsiteY326" fmla="*/ 873683 h 1239596"/>
              <a:gd name="connsiteX327" fmla="*/ 820035 w 1444644"/>
              <a:gd name="connsiteY327" fmla="*/ 872682 h 1239596"/>
              <a:gd name="connsiteX328" fmla="*/ 824499 w 1444644"/>
              <a:gd name="connsiteY328" fmla="*/ 868757 h 1239596"/>
              <a:gd name="connsiteX329" fmla="*/ 825731 w 1444644"/>
              <a:gd name="connsiteY329" fmla="*/ 868142 h 1239596"/>
              <a:gd name="connsiteX330" fmla="*/ 838123 w 1444644"/>
              <a:gd name="connsiteY330" fmla="*/ 865294 h 1239596"/>
              <a:gd name="connsiteX331" fmla="*/ 839970 w 1444644"/>
              <a:gd name="connsiteY331" fmla="*/ 865524 h 1239596"/>
              <a:gd name="connsiteX332" fmla="*/ 844434 w 1444644"/>
              <a:gd name="connsiteY332" fmla="*/ 867756 h 1239596"/>
              <a:gd name="connsiteX333" fmla="*/ 845897 w 1444644"/>
              <a:gd name="connsiteY333" fmla="*/ 869681 h 1239596"/>
              <a:gd name="connsiteX334" fmla="*/ 848745 w 1444644"/>
              <a:gd name="connsiteY334" fmla="*/ 882612 h 1239596"/>
              <a:gd name="connsiteX335" fmla="*/ 849437 w 1444644"/>
              <a:gd name="connsiteY335" fmla="*/ 884228 h 1239596"/>
              <a:gd name="connsiteX336" fmla="*/ 849976 w 1444644"/>
              <a:gd name="connsiteY336" fmla="*/ 884613 h 1239596"/>
              <a:gd name="connsiteX337" fmla="*/ 850900 w 1444644"/>
              <a:gd name="connsiteY337" fmla="*/ 884382 h 1239596"/>
              <a:gd name="connsiteX338" fmla="*/ 853440 w 1444644"/>
              <a:gd name="connsiteY338" fmla="*/ 870373 h 1239596"/>
              <a:gd name="connsiteX339" fmla="*/ 854210 w 1444644"/>
              <a:gd name="connsiteY339" fmla="*/ 868911 h 1239596"/>
              <a:gd name="connsiteX340" fmla="*/ 859290 w 1444644"/>
              <a:gd name="connsiteY340" fmla="*/ 863831 h 1239596"/>
              <a:gd name="connsiteX341" fmla="*/ 862676 w 1444644"/>
              <a:gd name="connsiteY341" fmla="*/ 863369 h 1239596"/>
              <a:gd name="connsiteX342" fmla="*/ 866602 w 1444644"/>
              <a:gd name="connsiteY342" fmla="*/ 865601 h 1239596"/>
              <a:gd name="connsiteX343" fmla="*/ 867602 w 1444644"/>
              <a:gd name="connsiteY343" fmla="*/ 866602 h 1239596"/>
              <a:gd name="connsiteX344" fmla="*/ 871374 w 1444644"/>
              <a:gd name="connsiteY344" fmla="*/ 873067 h 1239596"/>
              <a:gd name="connsiteX345" fmla="*/ 871374 w 1444644"/>
              <a:gd name="connsiteY345" fmla="*/ 870219 h 1239596"/>
              <a:gd name="connsiteX346" fmla="*/ 871374 w 1444644"/>
              <a:gd name="connsiteY346" fmla="*/ 870219 h 1239596"/>
              <a:gd name="connsiteX347" fmla="*/ 872528 w 1444644"/>
              <a:gd name="connsiteY347" fmla="*/ 861984 h 1239596"/>
              <a:gd name="connsiteX348" fmla="*/ 873298 w 1444644"/>
              <a:gd name="connsiteY348" fmla="*/ 860368 h 1239596"/>
              <a:gd name="connsiteX349" fmla="*/ 877762 w 1444644"/>
              <a:gd name="connsiteY349" fmla="*/ 855826 h 1239596"/>
              <a:gd name="connsiteX350" fmla="*/ 879764 w 1444644"/>
              <a:gd name="connsiteY350" fmla="*/ 854980 h 1239596"/>
              <a:gd name="connsiteX351" fmla="*/ 883997 w 1444644"/>
              <a:gd name="connsiteY351" fmla="*/ 854980 h 1239596"/>
              <a:gd name="connsiteX352" fmla="*/ 883304 w 1444644"/>
              <a:gd name="connsiteY352" fmla="*/ 854518 h 1239596"/>
              <a:gd name="connsiteX353" fmla="*/ 882611 w 1444644"/>
              <a:gd name="connsiteY353" fmla="*/ 853902 h 1239596"/>
              <a:gd name="connsiteX354" fmla="*/ 879764 w 1444644"/>
              <a:gd name="connsiteY354" fmla="*/ 850515 h 1239596"/>
              <a:gd name="connsiteX355" fmla="*/ 879148 w 1444644"/>
              <a:gd name="connsiteY355" fmla="*/ 848283 h 1239596"/>
              <a:gd name="connsiteX356" fmla="*/ 879686 w 1444644"/>
              <a:gd name="connsiteY356" fmla="*/ 844358 h 1239596"/>
              <a:gd name="connsiteX357" fmla="*/ 882458 w 1444644"/>
              <a:gd name="connsiteY357" fmla="*/ 841972 h 1239596"/>
              <a:gd name="connsiteX358" fmla="*/ 885305 w 1444644"/>
              <a:gd name="connsiteY358" fmla="*/ 841972 h 1239596"/>
              <a:gd name="connsiteX359" fmla="*/ 886768 w 1444644"/>
              <a:gd name="connsiteY359" fmla="*/ 842356 h 1239596"/>
              <a:gd name="connsiteX360" fmla="*/ 889077 w 1444644"/>
              <a:gd name="connsiteY360" fmla="*/ 843742 h 1239596"/>
              <a:gd name="connsiteX361" fmla="*/ 896389 w 1444644"/>
              <a:gd name="connsiteY361" fmla="*/ 844820 h 1239596"/>
              <a:gd name="connsiteX362" fmla="*/ 899776 w 1444644"/>
              <a:gd name="connsiteY362" fmla="*/ 845666 h 1239596"/>
              <a:gd name="connsiteX363" fmla="*/ 907088 w 1444644"/>
              <a:gd name="connsiteY363" fmla="*/ 839278 h 1239596"/>
              <a:gd name="connsiteX364" fmla="*/ 907704 w 1444644"/>
              <a:gd name="connsiteY364" fmla="*/ 838893 h 1239596"/>
              <a:gd name="connsiteX365" fmla="*/ 911090 w 1444644"/>
              <a:gd name="connsiteY365" fmla="*/ 837200 h 1239596"/>
              <a:gd name="connsiteX366" fmla="*/ 912245 w 1444644"/>
              <a:gd name="connsiteY366" fmla="*/ 836892 h 1239596"/>
              <a:gd name="connsiteX367" fmla="*/ 925484 w 1444644"/>
              <a:gd name="connsiteY367" fmla="*/ 836353 h 1239596"/>
              <a:gd name="connsiteX368" fmla="*/ 931641 w 1444644"/>
              <a:gd name="connsiteY368" fmla="*/ 834814 h 1239596"/>
              <a:gd name="connsiteX369" fmla="*/ 937260 w 1444644"/>
              <a:gd name="connsiteY369" fmla="*/ 831735 h 1239596"/>
              <a:gd name="connsiteX370" fmla="*/ 951653 w 1444644"/>
              <a:gd name="connsiteY370" fmla="*/ 819035 h 1239596"/>
              <a:gd name="connsiteX371" fmla="*/ 953270 w 1444644"/>
              <a:gd name="connsiteY371" fmla="*/ 818342 h 1239596"/>
              <a:gd name="connsiteX372" fmla="*/ 960043 w 1444644"/>
              <a:gd name="connsiteY372" fmla="*/ 817803 h 1239596"/>
              <a:gd name="connsiteX373" fmla="*/ 961659 w 1444644"/>
              <a:gd name="connsiteY373" fmla="*/ 818188 h 1239596"/>
              <a:gd name="connsiteX374" fmla="*/ 973205 w 1444644"/>
              <a:gd name="connsiteY374" fmla="*/ 824808 h 1239596"/>
              <a:gd name="connsiteX375" fmla="*/ 974436 w 1444644"/>
              <a:gd name="connsiteY375" fmla="*/ 820420 h 1239596"/>
              <a:gd name="connsiteX376" fmla="*/ 974821 w 1444644"/>
              <a:gd name="connsiteY376" fmla="*/ 819650 h 1239596"/>
              <a:gd name="connsiteX377" fmla="*/ 978208 w 1444644"/>
              <a:gd name="connsiteY377" fmla="*/ 814570 h 1239596"/>
              <a:gd name="connsiteX378" fmla="*/ 980209 w 1444644"/>
              <a:gd name="connsiteY378" fmla="*/ 813339 h 1239596"/>
              <a:gd name="connsiteX379" fmla="*/ 984673 w 1444644"/>
              <a:gd name="connsiteY379" fmla="*/ 812800 h 1239596"/>
              <a:gd name="connsiteX380" fmla="*/ 986982 w 1444644"/>
              <a:gd name="connsiteY380" fmla="*/ 813570 h 1239596"/>
              <a:gd name="connsiteX381" fmla="*/ 992601 w 1444644"/>
              <a:gd name="connsiteY381" fmla="*/ 819188 h 1239596"/>
              <a:gd name="connsiteX382" fmla="*/ 993294 w 1444644"/>
              <a:gd name="connsiteY382" fmla="*/ 820266 h 1239596"/>
              <a:gd name="connsiteX383" fmla="*/ 995526 w 1444644"/>
              <a:gd name="connsiteY383" fmla="*/ 826655 h 1239596"/>
              <a:gd name="connsiteX384" fmla="*/ 994602 w 1444644"/>
              <a:gd name="connsiteY384" fmla="*/ 817649 h 1239596"/>
              <a:gd name="connsiteX385" fmla="*/ 994756 w 1444644"/>
              <a:gd name="connsiteY385" fmla="*/ 816187 h 1239596"/>
              <a:gd name="connsiteX386" fmla="*/ 995911 w 1444644"/>
              <a:gd name="connsiteY386" fmla="*/ 813339 h 1239596"/>
              <a:gd name="connsiteX387" fmla="*/ 996988 w 1444644"/>
              <a:gd name="connsiteY387" fmla="*/ 812030 h 1239596"/>
              <a:gd name="connsiteX388" fmla="*/ 1002068 w 1444644"/>
              <a:gd name="connsiteY388" fmla="*/ 808644 h 1239596"/>
              <a:gd name="connsiteX389" fmla="*/ 1007302 w 1444644"/>
              <a:gd name="connsiteY389" fmla="*/ 805719 h 1239596"/>
              <a:gd name="connsiteX390" fmla="*/ 1008072 w 1444644"/>
              <a:gd name="connsiteY390" fmla="*/ 805411 h 1239596"/>
              <a:gd name="connsiteX391" fmla="*/ 1013152 w 1444644"/>
              <a:gd name="connsiteY391" fmla="*/ 804256 h 1239596"/>
              <a:gd name="connsiteX392" fmla="*/ 1014076 w 1444644"/>
              <a:gd name="connsiteY392" fmla="*/ 804180 h 1239596"/>
              <a:gd name="connsiteX393" fmla="*/ 1016231 w 1444644"/>
              <a:gd name="connsiteY393" fmla="*/ 804410 h 1239596"/>
              <a:gd name="connsiteX394" fmla="*/ 1016616 w 1444644"/>
              <a:gd name="connsiteY394" fmla="*/ 798715 h 1239596"/>
              <a:gd name="connsiteX395" fmla="*/ 1015538 w 1444644"/>
              <a:gd name="connsiteY395" fmla="*/ 792249 h 1239596"/>
              <a:gd name="connsiteX396" fmla="*/ 1014922 w 1444644"/>
              <a:gd name="connsiteY396" fmla="*/ 784706 h 1239596"/>
              <a:gd name="connsiteX397" fmla="*/ 1015076 w 1444644"/>
              <a:gd name="connsiteY397" fmla="*/ 783628 h 1239596"/>
              <a:gd name="connsiteX398" fmla="*/ 1016770 w 1444644"/>
              <a:gd name="connsiteY398" fmla="*/ 778549 h 1239596"/>
              <a:gd name="connsiteX399" fmla="*/ 1018155 w 1444644"/>
              <a:gd name="connsiteY399" fmla="*/ 776932 h 1239596"/>
              <a:gd name="connsiteX400" fmla="*/ 1022619 w 1444644"/>
              <a:gd name="connsiteY400" fmla="*/ 774700 h 1239596"/>
              <a:gd name="connsiteX401" fmla="*/ 1023312 w 1444644"/>
              <a:gd name="connsiteY401" fmla="*/ 774469 h 1239596"/>
              <a:gd name="connsiteX402" fmla="*/ 1037936 w 1444644"/>
              <a:gd name="connsiteY402" fmla="*/ 771621 h 1239596"/>
              <a:gd name="connsiteX403" fmla="*/ 1045556 w 1444644"/>
              <a:gd name="connsiteY403" fmla="*/ 769466 h 1239596"/>
              <a:gd name="connsiteX404" fmla="*/ 1047173 w 1444644"/>
              <a:gd name="connsiteY404" fmla="*/ 769466 h 1239596"/>
              <a:gd name="connsiteX405" fmla="*/ 1052792 w 1444644"/>
              <a:gd name="connsiteY405" fmla="*/ 771159 h 1239596"/>
              <a:gd name="connsiteX406" fmla="*/ 1054408 w 1444644"/>
              <a:gd name="connsiteY406" fmla="*/ 772468 h 1239596"/>
              <a:gd name="connsiteX407" fmla="*/ 1059180 w 1444644"/>
              <a:gd name="connsiteY407" fmla="*/ 781012 h 1239596"/>
              <a:gd name="connsiteX408" fmla="*/ 1063952 w 1444644"/>
              <a:gd name="connsiteY408" fmla="*/ 784783 h 1239596"/>
              <a:gd name="connsiteX409" fmla="*/ 1071803 w 1444644"/>
              <a:gd name="connsiteY409" fmla="*/ 786862 h 1239596"/>
              <a:gd name="connsiteX410" fmla="*/ 1085888 w 1444644"/>
              <a:gd name="connsiteY410" fmla="*/ 787939 h 1239596"/>
              <a:gd name="connsiteX411" fmla="*/ 1087505 w 1444644"/>
              <a:gd name="connsiteY411" fmla="*/ 788632 h 1239596"/>
              <a:gd name="connsiteX412" fmla="*/ 1090045 w 1444644"/>
              <a:gd name="connsiteY412" fmla="*/ 790864 h 1239596"/>
              <a:gd name="connsiteX413" fmla="*/ 1092200 w 1444644"/>
              <a:gd name="connsiteY413" fmla="*/ 790248 h 1239596"/>
              <a:gd name="connsiteX414" fmla="*/ 1094278 w 1444644"/>
              <a:gd name="connsiteY414" fmla="*/ 791557 h 1239596"/>
              <a:gd name="connsiteX415" fmla="*/ 1096356 w 1444644"/>
              <a:gd name="connsiteY415" fmla="*/ 794866 h 1239596"/>
              <a:gd name="connsiteX416" fmla="*/ 1099435 w 1444644"/>
              <a:gd name="connsiteY416" fmla="*/ 795174 h 1239596"/>
              <a:gd name="connsiteX417" fmla="*/ 1103899 w 1444644"/>
              <a:gd name="connsiteY417" fmla="*/ 793712 h 1239596"/>
              <a:gd name="connsiteX418" fmla="*/ 1110673 w 1444644"/>
              <a:gd name="connsiteY418" fmla="*/ 792172 h 1239596"/>
              <a:gd name="connsiteX419" fmla="*/ 1111211 w 1444644"/>
              <a:gd name="connsiteY419" fmla="*/ 791634 h 1239596"/>
              <a:gd name="connsiteX420" fmla="*/ 1112674 w 1444644"/>
              <a:gd name="connsiteY420" fmla="*/ 790864 h 1239596"/>
              <a:gd name="connsiteX421" fmla="*/ 1152775 w 1444644"/>
              <a:gd name="connsiteY421" fmla="*/ 783090 h 1239596"/>
              <a:gd name="connsiteX422" fmla="*/ 1159779 w 1444644"/>
              <a:gd name="connsiteY422" fmla="*/ 779549 h 1239596"/>
              <a:gd name="connsiteX423" fmla="*/ 1163320 w 1444644"/>
              <a:gd name="connsiteY423" fmla="*/ 775470 h 1239596"/>
              <a:gd name="connsiteX424" fmla="*/ 1164090 w 1444644"/>
              <a:gd name="connsiteY424" fmla="*/ 774854 h 1239596"/>
              <a:gd name="connsiteX425" fmla="*/ 1169170 w 1444644"/>
              <a:gd name="connsiteY425" fmla="*/ 772006 h 1239596"/>
              <a:gd name="connsiteX426" fmla="*/ 1171017 w 1444644"/>
              <a:gd name="connsiteY426" fmla="*/ 771698 h 1239596"/>
              <a:gd name="connsiteX427" fmla="*/ 1174404 w 1444644"/>
              <a:gd name="connsiteY427" fmla="*/ 772237 h 1239596"/>
              <a:gd name="connsiteX428" fmla="*/ 1176097 w 1444644"/>
              <a:gd name="connsiteY428" fmla="*/ 773238 h 1239596"/>
              <a:gd name="connsiteX429" fmla="*/ 1178329 w 1444644"/>
              <a:gd name="connsiteY429" fmla="*/ 776086 h 1239596"/>
              <a:gd name="connsiteX430" fmla="*/ 1178868 w 1444644"/>
              <a:gd name="connsiteY430" fmla="*/ 777163 h 1239596"/>
              <a:gd name="connsiteX431" fmla="*/ 1181408 w 1444644"/>
              <a:gd name="connsiteY431" fmla="*/ 787246 h 1239596"/>
              <a:gd name="connsiteX432" fmla="*/ 1182255 w 1444644"/>
              <a:gd name="connsiteY432" fmla="*/ 787785 h 1239596"/>
              <a:gd name="connsiteX433" fmla="*/ 1183640 w 1444644"/>
              <a:gd name="connsiteY433" fmla="*/ 786169 h 1239596"/>
              <a:gd name="connsiteX434" fmla="*/ 1184641 w 1444644"/>
              <a:gd name="connsiteY434" fmla="*/ 780165 h 1239596"/>
              <a:gd name="connsiteX435" fmla="*/ 1184564 w 1444644"/>
              <a:gd name="connsiteY435" fmla="*/ 768773 h 1239596"/>
              <a:gd name="connsiteX436" fmla="*/ 1185102 w 1444644"/>
              <a:gd name="connsiteY436" fmla="*/ 767080 h 1239596"/>
              <a:gd name="connsiteX437" fmla="*/ 1186796 w 1444644"/>
              <a:gd name="connsiteY437" fmla="*/ 764848 h 1239596"/>
              <a:gd name="connsiteX438" fmla="*/ 1189490 w 1444644"/>
              <a:gd name="connsiteY438" fmla="*/ 763771 h 1239596"/>
              <a:gd name="connsiteX439" fmla="*/ 1192876 w 1444644"/>
              <a:gd name="connsiteY439" fmla="*/ 764309 h 1239596"/>
              <a:gd name="connsiteX440" fmla="*/ 1194339 w 1444644"/>
              <a:gd name="connsiteY440" fmla="*/ 765079 h 1239596"/>
              <a:gd name="connsiteX441" fmla="*/ 1207962 w 1444644"/>
              <a:gd name="connsiteY441" fmla="*/ 778164 h 1239596"/>
              <a:gd name="connsiteX442" fmla="*/ 1211349 w 1444644"/>
              <a:gd name="connsiteY442" fmla="*/ 779241 h 1239596"/>
              <a:gd name="connsiteX443" fmla="*/ 1214428 w 1444644"/>
              <a:gd name="connsiteY443" fmla="*/ 777702 h 1239596"/>
              <a:gd name="connsiteX444" fmla="*/ 1220277 w 1444644"/>
              <a:gd name="connsiteY444" fmla="*/ 771852 h 1239596"/>
              <a:gd name="connsiteX445" fmla="*/ 1221586 w 1444644"/>
              <a:gd name="connsiteY445" fmla="*/ 771082 h 1239596"/>
              <a:gd name="connsiteX446" fmla="*/ 1223818 w 1444644"/>
              <a:gd name="connsiteY446" fmla="*/ 770544 h 1239596"/>
              <a:gd name="connsiteX447" fmla="*/ 1227051 w 1444644"/>
              <a:gd name="connsiteY447" fmla="*/ 772006 h 1239596"/>
              <a:gd name="connsiteX448" fmla="*/ 1228205 w 1444644"/>
              <a:gd name="connsiteY448" fmla="*/ 774238 h 1239596"/>
              <a:gd name="connsiteX449" fmla="*/ 1228513 w 1444644"/>
              <a:gd name="connsiteY449" fmla="*/ 775624 h 1239596"/>
              <a:gd name="connsiteX450" fmla="*/ 1227974 w 1444644"/>
              <a:gd name="connsiteY450" fmla="*/ 785630 h 1239596"/>
              <a:gd name="connsiteX451" fmla="*/ 1228744 w 1444644"/>
              <a:gd name="connsiteY451" fmla="*/ 787477 h 1239596"/>
              <a:gd name="connsiteX452" fmla="*/ 1234286 w 1444644"/>
              <a:gd name="connsiteY452" fmla="*/ 788247 h 1239596"/>
              <a:gd name="connsiteX453" fmla="*/ 1249372 w 1444644"/>
              <a:gd name="connsiteY453" fmla="*/ 781474 h 1239596"/>
              <a:gd name="connsiteX454" fmla="*/ 1252913 w 1444644"/>
              <a:gd name="connsiteY454" fmla="*/ 777933 h 1239596"/>
              <a:gd name="connsiteX455" fmla="*/ 1255453 w 1444644"/>
              <a:gd name="connsiteY455" fmla="*/ 774315 h 1239596"/>
              <a:gd name="connsiteX456" fmla="*/ 1257069 w 1444644"/>
              <a:gd name="connsiteY456" fmla="*/ 773238 h 1239596"/>
              <a:gd name="connsiteX457" fmla="*/ 1261533 w 1444644"/>
              <a:gd name="connsiteY457" fmla="*/ 772083 h 1239596"/>
              <a:gd name="connsiteX458" fmla="*/ 1262226 w 1444644"/>
              <a:gd name="connsiteY458" fmla="*/ 772006 h 1239596"/>
              <a:gd name="connsiteX459" fmla="*/ 1267306 w 1444644"/>
              <a:gd name="connsiteY459" fmla="*/ 772006 h 1239596"/>
              <a:gd name="connsiteX460" fmla="*/ 1276542 w 1444644"/>
              <a:gd name="connsiteY460" fmla="*/ 770929 h 1239596"/>
              <a:gd name="connsiteX461" fmla="*/ 1277235 w 1444644"/>
              <a:gd name="connsiteY461" fmla="*/ 770929 h 1239596"/>
              <a:gd name="connsiteX462" fmla="*/ 1285086 w 1444644"/>
              <a:gd name="connsiteY462" fmla="*/ 772083 h 1239596"/>
              <a:gd name="connsiteX463" fmla="*/ 1293091 w 1444644"/>
              <a:gd name="connsiteY463" fmla="*/ 774700 h 1239596"/>
              <a:gd name="connsiteX464" fmla="*/ 1295862 w 1444644"/>
              <a:gd name="connsiteY464" fmla="*/ 773700 h 1239596"/>
              <a:gd name="connsiteX465" fmla="*/ 1300403 w 1444644"/>
              <a:gd name="connsiteY465" fmla="*/ 767080 h 1239596"/>
              <a:gd name="connsiteX466" fmla="*/ 1302712 w 1444644"/>
              <a:gd name="connsiteY466" fmla="*/ 765849 h 1239596"/>
              <a:gd name="connsiteX467" fmla="*/ 1305560 w 1444644"/>
              <a:gd name="connsiteY467" fmla="*/ 765849 h 1239596"/>
              <a:gd name="connsiteX468" fmla="*/ 1307022 w 1444644"/>
              <a:gd name="connsiteY468" fmla="*/ 766233 h 1239596"/>
              <a:gd name="connsiteX469" fmla="*/ 1319953 w 1444644"/>
              <a:gd name="connsiteY469" fmla="*/ 774084 h 1239596"/>
              <a:gd name="connsiteX470" fmla="*/ 1326265 w 1444644"/>
              <a:gd name="connsiteY470" fmla="*/ 776932 h 1239596"/>
              <a:gd name="connsiteX471" fmla="*/ 1328266 w 1444644"/>
              <a:gd name="connsiteY471" fmla="*/ 776702 h 1239596"/>
              <a:gd name="connsiteX472" fmla="*/ 1330498 w 1444644"/>
              <a:gd name="connsiteY472" fmla="*/ 770467 h 1239596"/>
              <a:gd name="connsiteX473" fmla="*/ 1330960 w 1444644"/>
              <a:gd name="connsiteY473" fmla="*/ 769620 h 1239596"/>
              <a:gd name="connsiteX474" fmla="*/ 1333192 w 1444644"/>
              <a:gd name="connsiteY474" fmla="*/ 766772 h 1239596"/>
              <a:gd name="connsiteX475" fmla="*/ 1335886 w 1444644"/>
              <a:gd name="connsiteY475" fmla="*/ 765771 h 1239596"/>
              <a:gd name="connsiteX476" fmla="*/ 1339273 w 1444644"/>
              <a:gd name="connsiteY476" fmla="*/ 766310 h 1239596"/>
              <a:gd name="connsiteX477" fmla="*/ 1340735 w 1444644"/>
              <a:gd name="connsiteY477" fmla="*/ 767003 h 1239596"/>
              <a:gd name="connsiteX478" fmla="*/ 1346277 w 1444644"/>
              <a:gd name="connsiteY478" fmla="*/ 772083 h 1239596"/>
              <a:gd name="connsiteX479" fmla="*/ 1347201 w 1444644"/>
              <a:gd name="connsiteY479" fmla="*/ 771775 h 1239596"/>
              <a:gd name="connsiteX480" fmla="*/ 1348586 w 1444644"/>
              <a:gd name="connsiteY480" fmla="*/ 769620 h 1239596"/>
              <a:gd name="connsiteX481" fmla="*/ 1350741 w 1444644"/>
              <a:gd name="connsiteY481" fmla="*/ 759999 h 1239596"/>
              <a:gd name="connsiteX482" fmla="*/ 1351126 w 1444644"/>
              <a:gd name="connsiteY482" fmla="*/ 759075 h 1239596"/>
              <a:gd name="connsiteX483" fmla="*/ 1353358 w 1444644"/>
              <a:gd name="connsiteY483" fmla="*/ 755688 h 1239596"/>
              <a:gd name="connsiteX484" fmla="*/ 1355667 w 1444644"/>
              <a:gd name="connsiteY484" fmla="*/ 754457 h 1239596"/>
              <a:gd name="connsiteX485" fmla="*/ 1359054 w 1444644"/>
              <a:gd name="connsiteY485" fmla="*/ 754457 h 1239596"/>
              <a:gd name="connsiteX486" fmla="*/ 1360824 w 1444644"/>
              <a:gd name="connsiteY486" fmla="*/ 755073 h 1239596"/>
              <a:gd name="connsiteX487" fmla="*/ 1364211 w 1444644"/>
              <a:gd name="connsiteY487" fmla="*/ 757921 h 1239596"/>
              <a:gd name="connsiteX488" fmla="*/ 1365134 w 1444644"/>
              <a:gd name="connsiteY488" fmla="*/ 759306 h 1239596"/>
              <a:gd name="connsiteX489" fmla="*/ 1366751 w 1444644"/>
              <a:gd name="connsiteY489" fmla="*/ 764540 h 1239596"/>
              <a:gd name="connsiteX490" fmla="*/ 1369060 w 1444644"/>
              <a:gd name="connsiteY490" fmla="*/ 768235 h 1239596"/>
              <a:gd name="connsiteX491" fmla="*/ 1371215 w 1444644"/>
              <a:gd name="connsiteY491" fmla="*/ 769697 h 1239596"/>
              <a:gd name="connsiteX492" fmla="*/ 1376526 w 1444644"/>
              <a:gd name="connsiteY492" fmla="*/ 769697 h 1239596"/>
              <a:gd name="connsiteX493" fmla="*/ 1377296 w 1444644"/>
              <a:gd name="connsiteY493" fmla="*/ 769774 h 1239596"/>
              <a:gd name="connsiteX494" fmla="*/ 1381221 w 1444644"/>
              <a:gd name="connsiteY494" fmla="*/ 770929 h 1239596"/>
              <a:gd name="connsiteX495" fmla="*/ 1381914 w 1444644"/>
              <a:gd name="connsiteY495" fmla="*/ 771236 h 1239596"/>
              <a:gd name="connsiteX496" fmla="*/ 1385762 w 1444644"/>
              <a:gd name="connsiteY496" fmla="*/ 773623 h 1239596"/>
              <a:gd name="connsiteX497" fmla="*/ 1385762 w 1444644"/>
              <a:gd name="connsiteY497" fmla="*/ 773623 h 1239596"/>
              <a:gd name="connsiteX498" fmla="*/ 1388533 w 1444644"/>
              <a:gd name="connsiteY498" fmla="*/ 773623 h 1239596"/>
              <a:gd name="connsiteX499" fmla="*/ 1392151 w 1444644"/>
              <a:gd name="connsiteY499" fmla="*/ 772699 h 1239596"/>
              <a:gd name="connsiteX500" fmla="*/ 1404620 w 1444644"/>
              <a:gd name="connsiteY500" fmla="*/ 762924 h 1239596"/>
              <a:gd name="connsiteX501" fmla="*/ 1406775 w 1444644"/>
              <a:gd name="connsiteY501" fmla="*/ 762385 h 1239596"/>
              <a:gd name="connsiteX502" fmla="*/ 1410162 w 1444644"/>
              <a:gd name="connsiteY502" fmla="*/ 762924 h 1239596"/>
              <a:gd name="connsiteX503" fmla="*/ 1411316 w 1444644"/>
              <a:gd name="connsiteY503" fmla="*/ 763385 h 1239596"/>
              <a:gd name="connsiteX504" fmla="*/ 1415242 w 1444644"/>
              <a:gd name="connsiteY504" fmla="*/ 766233 h 1239596"/>
              <a:gd name="connsiteX505" fmla="*/ 1418936 w 1444644"/>
              <a:gd name="connsiteY505" fmla="*/ 769389 h 1239596"/>
              <a:gd name="connsiteX506" fmla="*/ 1421168 w 1444644"/>
              <a:gd name="connsiteY506" fmla="*/ 770005 h 1239596"/>
              <a:gd name="connsiteX507" fmla="*/ 1423631 w 1444644"/>
              <a:gd name="connsiteY507" fmla="*/ 768619 h 1239596"/>
              <a:gd name="connsiteX508" fmla="*/ 1425556 w 1444644"/>
              <a:gd name="connsiteY508" fmla="*/ 766233 h 1239596"/>
              <a:gd name="connsiteX509" fmla="*/ 1428634 w 1444644"/>
              <a:gd name="connsiteY509" fmla="*/ 765310 h 1239596"/>
              <a:gd name="connsiteX510" fmla="*/ 1432021 w 1444644"/>
              <a:gd name="connsiteY510" fmla="*/ 766464 h 1239596"/>
              <a:gd name="connsiteX511" fmla="*/ 1439333 w 1444644"/>
              <a:gd name="connsiteY511" fmla="*/ 770082 h 1239596"/>
              <a:gd name="connsiteX512" fmla="*/ 1443489 w 1444644"/>
              <a:gd name="connsiteY512" fmla="*/ 769158 h 1239596"/>
              <a:gd name="connsiteX513" fmla="*/ 1443489 w 1444644"/>
              <a:gd name="connsiteY513" fmla="*/ 584662 h 1239596"/>
              <a:gd name="connsiteX514" fmla="*/ 1444413 w 1444644"/>
              <a:gd name="connsiteY514" fmla="*/ 118841 h 1239596"/>
              <a:gd name="connsiteX515" fmla="*/ 1444644 w 1444644"/>
              <a:gd name="connsiteY515" fmla="*/ 0 h 1239596"/>
              <a:gd name="connsiteX516" fmla="*/ 1439256 w 1444644"/>
              <a:gd name="connsiteY516" fmla="*/ 5080 h 1239596"/>
              <a:gd name="connsiteX517" fmla="*/ 1438487 w 1444644"/>
              <a:gd name="connsiteY517" fmla="*/ 5619 h 1239596"/>
              <a:gd name="connsiteX518" fmla="*/ 1433406 w 1444644"/>
              <a:gd name="connsiteY518" fmla="*/ 7851 h 1239596"/>
              <a:gd name="connsiteX519" fmla="*/ 1428096 w 1444644"/>
              <a:gd name="connsiteY519" fmla="*/ 9083 h 1239596"/>
              <a:gd name="connsiteX520" fmla="*/ 1422169 w 1444644"/>
              <a:gd name="connsiteY520" fmla="*/ 11777 h 1239596"/>
              <a:gd name="connsiteX521" fmla="*/ 1411701 w 1444644"/>
              <a:gd name="connsiteY521" fmla="*/ 17857 h 1239596"/>
              <a:gd name="connsiteX522" fmla="*/ 1390688 w 1444644"/>
              <a:gd name="connsiteY522" fmla="*/ 35021 h 1239596"/>
              <a:gd name="connsiteX523" fmla="*/ 1389303 w 1444644"/>
              <a:gd name="connsiteY523" fmla="*/ 35637 h 1239596"/>
              <a:gd name="connsiteX524" fmla="*/ 1367136 w 1444644"/>
              <a:gd name="connsiteY524" fmla="*/ 38947 h 1239596"/>
              <a:gd name="connsiteX525" fmla="*/ 1258070 w 1444644"/>
              <a:gd name="connsiteY525" fmla="*/ 85898 h 1239596"/>
              <a:gd name="connsiteX526" fmla="*/ 1228513 w 1444644"/>
              <a:gd name="connsiteY526" fmla="*/ 106526 h 1239596"/>
              <a:gd name="connsiteX527" fmla="*/ 1212427 w 1444644"/>
              <a:gd name="connsiteY527" fmla="*/ 114608 h 1239596"/>
              <a:gd name="connsiteX528" fmla="*/ 1177636 w 1444644"/>
              <a:gd name="connsiteY528" fmla="*/ 124922 h 1239596"/>
              <a:gd name="connsiteX529" fmla="*/ 1172710 w 1444644"/>
              <a:gd name="connsiteY529" fmla="*/ 125615 h 1239596"/>
              <a:gd name="connsiteX530" fmla="*/ 1168400 w 1444644"/>
              <a:gd name="connsiteY530" fmla="*/ 125615 h 1239596"/>
              <a:gd name="connsiteX531" fmla="*/ 1165552 w 1444644"/>
              <a:gd name="connsiteY531" fmla="*/ 126076 h 1239596"/>
              <a:gd name="connsiteX532" fmla="*/ 1162396 w 1444644"/>
              <a:gd name="connsiteY532" fmla="*/ 128309 h 1239596"/>
              <a:gd name="connsiteX533" fmla="*/ 1132763 w 1444644"/>
              <a:gd name="connsiteY533" fmla="*/ 160174 h 1239596"/>
              <a:gd name="connsiteX534" fmla="*/ 1103822 w 1444644"/>
              <a:gd name="connsiteY534" fmla="*/ 184573 h 1239596"/>
              <a:gd name="connsiteX535" fmla="*/ 1088890 w 1444644"/>
              <a:gd name="connsiteY535" fmla="*/ 193810 h 1239596"/>
              <a:gd name="connsiteX536" fmla="*/ 1088198 w 1444644"/>
              <a:gd name="connsiteY536" fmla="*/ 194118 h 1239596"/>
              <a:gd name="connsiteX537" fmla="*/ 1074112 w 1444644"/>
              <a:gd name="connsiteY537" fmla="*/ 198043 h 1239596"/>
              <a:gd name="connsiteX538" fmla="*/ 1072573 w 1444644"/>
              <a:gd name="connsiteY538" fmla="*/ 198043 h 1239596"/>
              <a:gd name="connsiteX539" fmla="*/ 1064722 w 1444644"/>
              <a:gd name="connsiteY539" fmla="*/ 195811 h 1239596"/>
              <a:gd name="connsiteX540" fmla="*/ 1063182 w 1444644"/>
              <a:gd name="connsiteY540" fmla="*/ 194733 h 1239596"/>
              <a:gd name="connsiteX541" fmla="*/ 1059257 w 1444644"/>
              <a:gd name="connsiteY541" fmla="*/ 189115 h 1239596"/>
              <a:gd name="connsiteX542" fmla="*/ 1056101 w 1444644"/>
              <a:gd name="connsiteY542" fmla="*/ 183881 h 1239596"/>
              <a:gd name="connsiteX543" fmla="*/ 1042862 w 1444644"/>
              <a:gd name="connsiteY543" fmla="*/ 175414 h 1239596"/>
              <a:gd name="connsiteX544" fmla="*/ 1039091 w 1444644"/>
              <a:gd name="connsiteY544" fmla="*/ 174029 h 1239596"/>
              <a:gd name="connsiteX545" fmla="*/ 1036012 w 1444644"/>
              <a:gd name="connsiteY545" fmla="*/ 174029 h 1239596"/>
              <a:gd name="connsiteX546" fmla="*/ 1036012 w 1444644"/>
              <a:gd name="connsiteY546" fmla="*/ 174029 h 1239596"/>
              <a:gd name="connsiteX547" fmla="*/ 975591 w 1444644"/>
              <a:gd name="connsiteY547" fmla="*/ 187498 h 1239596"/>
              <a:gd name="connsiteX548" fmla="*/ 971819 w 1444644"/>
              <a:gd name="connsiteY548" fmla="*/ 189192 h 1239596"/>
              <a:gd name="connsiteX549" fmla="*/ 955963 w 1444644"/>
              <a:gd name="connsiteY549" fmla="*/ 213822 h 1239596"/>
              <a:gd name="connsiteX550" fmla="*/ 954347 w 1444644"/>
              <a:gd name="connsiteY550" fmla="*/ 215053 h 1239596"/>
              <a:gd name="connsiteX551" fmla="*/ 945880 w 1444644"/>
              <a:gd name="connsiteY551" fmla="*/ 217286 h 1239596"/>
              <a:gd name="connsiteX552" fmla="*/ 944649 w 1444644"/>
              <a:gd name="connsiteY552" fmla="*/ 217363 h 1239596"/>
              <a:gd name="connsiteX553" fmla="*/ 935105 w 1444644"/>
              <a:gd name="connsiteY553" fmla="*/ 215669 h 1239596"/>
              <a:gd name="connsiteX554" fmla="*/ 934027 w 1444644"/>
              <a:gd name="connsiteY554" fmla="*/ 215207 h 1239596"/>
              <a:gd name="connsiteX555" fmla="*/ 928178 w 1444644"/>
              <a:gd name="connsiteY555" fmla="*/ 211128 h 1239596"/>
              <a:gd name="connsiteX556" fmla="*/ 911706 w 1444644"/>
              <a:gd name="connsiteY556" fmla="*/ 220364 h 1239596"/>
              <a:gd name="connsiteX557" fmla="*/ 911167 w 1444644"/>
              <a:gd name="connsiteY557" fmla="*/ 220595 h 1239596"/>
              <a:gd name="connsiteX558" fmla="*/ 902162 w 1444644"/>
              <a:gd name="connsiteY558" fmla="*/ 223443 h 1239596"/>
              <a:gd name="connsiteX559" fmla="*/ 898929 w 1444644"/>
              <a:gd name="connsiteY559" fmla="*/ 222289 h 1239596"/>
              <a:gd name="connsiteX560" fmla="*/ 895157 w 1444644"/>
              <a:gd name="connsiteY560" fmla="*/ 216362 h 1239596"/>
              <a:gd name="connsiteX561" fmla="*/ 893464 w 1444644"/>
              <a:gd name="connsiteY561" fmla="*/ 214669 h 1239596"/>
              <a:gd name="connsiteX562" fmla="*/ 889385 w 1444644"/>
              <a:gd name="connsiteY562" fmla="*/ 212591 h 1239596"/>
              <a:gd name="connsiteX563" fmla="*/ 884228 w 1444644"/>
              <a:gd name="connsiteY563" fmla="*/ 211051 h 1239596"/>
              <a:gd name="connsiteX564" fmla="*/ 881534 w 1444644"/>
              <a:gd name="connsiteY564" fmla="*/ 210743 h 1239596"/>
              <a:gd name="connsiteX565" fmla="*/ 880533 w 1444644"/>
              <a:gd name="connsiteY565" fmla="*/ 211744 h 1239596"/>
              <a:gd name="connsiteX566" fmla="*/ 872836 w 1444644"/>
              <a:gd name="connsiteY566" fmla="*/ 226522 h 1239596"/>
              <a:gd name="connsiteX567" fmla="*/ 871220 w 1444644"/>
              <a:gd name="connsiteY567" fmla="*/ 227907 h 1239596"/>
              <a:gd name="connsiteX568" fmla="*/ 867833 w 1444644"/>
              <a:gd name="connsiteY568" fmla="*/ 229062 h 1239596"/>
              <a:gd name="connsiteX569" fmla="*/ 865062 w 1444644"/>
              <a:gd name="connsiteY569" fmla="*/ 228523 h 1239596"/>
              <a:gd name="connsiteX570" fmla="*/ 859905 w 1444644"/>
              <a:gd name="connsiteY570" fmla="*/ 224213 h 1239596"/>
              <a:gd name="connsiteX571" fmla="*/ 858058 w 1444644"/>
              <a:gd name="connsiteY571" fmla="*/ 225752 h 1239596"/>
              <a:gd name="connsiteX572" fmla="*/ 856288 w 1444644"/>
              <a:gd name="connsiteY572" fmla="*/ 226445 h 1239596"/>
              <a:gd name="connsiteX573" fmla="*/ 853440 w 1444644"/>
              <a:gd name="connsiteY573" fmla="*/ 226445 h 1239596"/>
              <a:gd name="connsiteX574" fmla="*/ 835891 w 1444644"/>
              <a:gd name="connsiteY574" fmla="*/ 223751 h 1239596"/>
              <a:gd name="connsiteX575" fmla="*/ 833659 w 1444644"/>
              <a:gd name="connsiteY575" fmla="*/ 224829 h 1239596"/>
              <a:gd name="connsiteX576" fmla="*/ 826424 w 1444644"/>
              <a:gd name="connsiteY576" fmla="*/ 230909 h 1239596"/>
              <a:gd name="connsiteX577" fmla="*/ 825115 w 1444644"/>
              <a:gd name="connsiteY577" fmla="*/ 231448 h 1239596"/>
              <a:gd name="connsiteX578" fmla="*/ 821190 w 1444644"/>
              <a:gd name="connsiteY578" fmla="*/ 231987 h 1239596"/>
              <a:gd name="connsiteX579" fmla="*/ 820266 w 1444644"/>
              <a:gd name="connsiteY579" fmla="*/ 231987 h 1239596"/>
              <a:gd name="connsiteX580" fmla="*/ 817418 w 1444644"/>
              <a:gd name="connsiteY580" fmla="*/ 231448 h 1239596"/>
              <a:gd name="connsiteX581" fmla="*/ 816494 w 1444644"/>
              <a:gd name="connsiteY581" fmla="*/ 231140 h 1239596"/>
              <a:gd name="connsiteX582" fmla="*/ 808028 w 1444644"/>
              <a:gd name="connsiteY582" fmla="*/ 226060 h 1239596"/>
              <a:gd name="connsiteX583" fmla="*/ 806719 w 1444644"/>
              <a:gd name="connsiteY583" fmla="*/ 224136 h 1239596"/>
              <a:gd name="connsiteX584" fmla="*/ 804718 w 1444644"/>
              <a:gd name="connsiteY584" fmla="*/ 212206 h 1239596"/>
              <a:gd name="connsiteX585" fmla="*/ 804102 w 1444644"/>
              <a:gd name="connsiteY585" fmla="*/ 211975 h 1239596"/>
              <a:gd name="connsiteX586" fmla="*/ 798714 w 1444644"/>
              <a:gd name="connsiteY586" fmla="*/ 212975 h 1239596"/>
              <a:gd name="connsiteX587" fmla="*/ 797637 w 1444644"/>
              <a:gd name="connsiteY587" fmla="*/ 212975 h 1239596"/>
              <a:gd name="connsiteX588" fmla="*/ 794789 w 1444644"/>
              <a:gd name="connsiteY588" fmla="*/ 212436 h 1239596"/>
              <a:gd name="connsiteX589" fmla="*/ 792557 w 1444644"/>
              <a:gd name="connsiteY589" fmla="*/ 209281 h 1239596"/>
              <a:gd name="connsiteX590" fmla="*/ 793558 w 1444644"/>
              <a:gd name="connsiteY590" fmla="*/ 202507 h 1239596"/>
              <a:gd name="connsiteX591" fmla="*/ 791941 w 1444644"/>
              <a:gd name="connsiteY591" fmla="*/ 200044 h 1239596"/>
              <a:gd name="connsiteX592" fmla="*/ 791556 w 1444644"/>
              <a:gd name="connsiteY592" fmla="*/ 199198 h 1239596"/>
              <a:gd name="connsiteX593" fmla="*/ 790094 w 1444644"/>
              <a:gd name="connsiteY593" fmla="*/ 194272 h 1239596"/>
              <a:gd name="connsiteX594" fmla="*/ 784244 w 1444644"/>
              <a:gd name="connsiteY594" fmla="*/ 187344 h 1239596"/>
              <a:gd name="connsiteX595" fmla="*/ 783782 w 1444644"/>
              <a:gd name="connsiteY595" fmla="*/ 186498 h 1239596"/>
              <a:gd name="connsiteX596" fmla="*/ 782474 w 1444644"/>
              <a:gd name="connsiteY596" fmla="*/ 183034 h 1239596"/>
              <a:gd name="connsiteX597" fmla="*/ 780704 w 1444644"/>
              <a:gd name="connsiteY597" fmla="*/ 182110 h 1239596"/>
              <a:gd name="connsiteX598" fmla="*/ 775777 w 1444644"/>
              <a:gd name="connsiteY598" fmla="*/ 182110 h 1239596"/>
              <a:gd name="connsiteX599" fmla="*/ 773699 w 1444644"/>
              <a:gd name="connsiteY599" fmla="*/ 181187 h 1239596"/>
              <a:gd name="connsiteX600" fmla="*/ 739987 w 1444644"/>
              <a:gd name="connsiteY600" fmla="*/ 145165 h 1239596"/>
              <a:gd name="connsiteX601" fmla="*/ 739602 w 1444644"/>
              <a:gd name="connsiteY601" fmla="*/ 144626 h 1239596"/>
              <a:gd name="connsiteX602" fmla="*/ 713894 w 1444644"/>
              <a:gd name="connsiteY602" fmla="*/ 97752 h 1239596"/>
              <a:gd name="connsiteX603" fmla="*/ 696730 w 1444644"/>
              <a:gd name="connsiteY603" fmla="*/ 81203 h 1239596"/>
              <a:gd name="connsiteX604" fmla="*/ 696268 w 1444644"/>
              <a:gd name="connsiteY604" fmla="*/ 80587 h 1239596"/>
              <a:gd name="connsiteX605" fmla="*/ 694036 w 1444644"/>
              <a:gd name="connsiteY605" fmla="*/ 76662 h 1239596"/>
              <a:gd name="connsiteX606" fmla="*/ 693728 w 1444644"/>
              <a:gd name="connsiteY606" fmla="*/ 75815 h 1239596"/>
              <a:gd name="connsiteX607" fmla="*/ 692958 w 1444644"/>
              <a:gd name="connsiteY607" fmla="*/ 71967 h 1239596"/>
              <a:gd name="connsiteX608" fmla="*/ 680181 w 1444644"/>
              <a:gd name="connsiteY608" fmla="*/ 161098 h 1239596"/>
              <a:gd name="connsiteX609" fmla="*/ 666327 w 1444644"/>
              <a:gd name="connsiteY609" fmla="*/ 251999 h 1239596"/>
              <a:gd name="connsiteX610" fmla="*/ 365529 w 1444644"/>
              <a:gd name="connsiteY610" fmla="*/ 478905 h 1239596"/>
              <a:gd name="connsiteX611" fmla="*/ 363451 w 1444644"/>
              <a:gd name="connsiteY611" fmla="*/ 477982 h 1239596"/>
              <a:gd name="connsiteX612" fmla="*/ 362142 w 1444644"/>
              <a:gd name="connsiteY612" fmla="*/ 478367 h 1239596"/>
              <a:gd name="connsiteX613" fmla="*/ 359294 w 1444644"/>
              <a:gd name="connsiteY613" fmla="*/ 475519 h 1239596"/>
              <a:gd name="connsiteX614" fmla="*/ 362065 w 1444644"/>
              <a:gd name="connsiteY614" fmla="*/ 472671 h 1239596"/>
              <a:gd name="connsiteX615" fmla="*/ 362142 w 1444644"/>
              <a:gd name="connsiteY615" fmla="*/ 472671 h 1239596"/>
              <a:gd name="connsiteX616" fmla="*/ 364221 w 1444644"/>
              <a:gd name="connsiteY616" fmla="*/ 473595 h 1239596"/>
              <a:gd name="connsiteX617" fmla="*/ 365529 w 1444644"/>
              <a:gd name="connsiteY617" fmla="*/ 473210 h 1239596"/>
              <a:gd name="connsiteX618" fmla="*/ 365606 w 1444644"/>
              <a:gd name="connsiteY618" fmla="*/ 473210 h 1239596"/>
              <a:gd name="connsiteX619" fmla="*/ 368454 w 1444644"/>
              <a:gd name="connsiteY619" fmla="*/ 476058 h 1239596"/>
              <a:gd name="connsiteX620" fmla="*/ 365529 w 1444644"/>
              <a:gd name="connsiteY620" fmla="*/ 478905 h 123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1444644" h="1239596">
                <a:moveTo>
                  <a:pt x="666327" y="251999"/>
                </a:moveTo>
                <a:cubicBezTo>
                  <a:pt x="666327" y="252307"/>
                  <a:pt x="666173" y="252615"/>
                  <a:pt x="666019" y="252923"/>
                </a:cubicBezTo>
                <a:lnTo>
                  <a:pt x="664325" y="256309"/>
                </a:lnTo>
                <a:cubicBezTo>
                  <a:pt x="664095" y="256771"/>
                  <a:pt x="663710" y="257156"/>
                  <a:pt x="663248" y="257464"/>
                </a:cubicBezTo>
                <a:lnTo>
                  <a:pt x="660400" y="259157"/>
                </a:lnTo>
                <a:cubicBezTo>
                  <a:pt x="659553" y="259619"/>
                  <a:pt x="658553" y="259696"/>
                  <a:pt x="657706" y="259234"/>
                </a:cubicBezTo>
                <a:lnTo>
                  <a:pt x="652087" y="256386"/>
                </a:lnTo>
                <a:lnTo>
                  <a:pt x="641696" y="249459"/>
                </a:lnTo>
                <a:lnTo>
                  <a:pt x="637463" y="247381"/>
                </a:lnTo>
                <a:cubicBezTo>
                  <a:pt x="637155" y="247227"/>
                  <a:pt x="636924" y="247073"/>
                  <a:pt x="636770" y="246842"/>
                </a:cubicBezTo>
                <a:lnTo>
                  <a:pt x="635077" y="245149"/>
                </a:lnTo>
                <a:lnTo>
                  <a:pt x="635077" y="245149"/>
                </a:lnTo>
                <a:cubicBezTo>
                  <a:pt x="634846" y="244918"/>
                  <a:pt x="634692" y="244687"/>
                  <a:pt x="634538" y="244456"/>
                </a:cubicBezTo>
                <a:lnTo>
                  <a:pt x="632614" y="240530"/>
                </a:lnTo>
                <a:lnTo>
                  <a:pt x="628919" y="237760"/>
                </a:lnTo>
                <a:lnTo>
                  <a:pt x="620838" y="234527"/>
                </a:lnTo>
                <a:lnTo>
                  <a:pt x="575579" y="222981"/>
                </a:lnTo>
                <a:lnTo>
                  <a:pt x="552642" y="225675"/>
                </a:lnTo>
                <a:lnTo>
                  <a:pt x="543714" y="232526"/>
                </a:lnTo>
                <a:cubicBezTo>
                  <a:pt x="543560" y="232679"/>
                  <a:pt x="543329" y="232757"/>
                  <a:pt x="543175" y="232833"/>
                </a:cubicBezTo>
                <a:lnTo>
                  <a:pt x="537017" y="235681"/>
                </a:lnTo>
                <a:cubicBezTo>
                  <a:pt x="536787" y="235758"/>
                  <a:pt x="536556" y="235835"/>
                  <a:pt x="536325" y="235912"/>
                </a:cubicBezTo>
                <a:lnTo>
                  <a:pt x="530167" y="237067"/>
                </a:lnTo>
                <a:cubicBezTo>
                  <a:pt x="529782" y="237144"/>
                  <a:pt x="529398" y="237144"/>
                  <a:pt x="529090" y="237067"/>
                </a:cubicBezTo>
                <a:lnTo>
                  <a:pt x="524010" y="235912"/>
                </a:lnTo>
                <a:cubicBezTo>
                  <a:pt x="523779" y="235835"/>
                  <a:pt x="523548" y="235758"/>
                  <a:pt x="523394" y="235681"/>
                </a:cubicBezTo>
                <a:lnTo>
                  <a:pt x="518930" y="233449"/>
                </a:lnTo>
                <a:lnTo>
                  <a:pt x="513542" y="231294"/>
                </a:lnTo>
                <a:lnTo>
                  <a:pt x="508847" y="228985"/>
                </a:lnTo>
                <a:cubicBezTo>
                  <a:pt x="508616" y="228908"/>
                  <a:pt x="508462" y="228754"/>
                  <a:pt x="508308" y="228600"/>
                </a:cubicBezTo>
                <a:lnTo>
                  <a:pt x="504921" y="225752"/>
                </a:lnTo>
                <a:cubicBezTo>
                  <a:pt x="504690" y="225521"/>
                  <a:pt x="504459" y="225290"/>
                  <a:pt x="504305" y="225060"/>
                </a:cubicBezTo>
                <a:lnTo>
                  <a:pt x="502612" y="222212"/>
                </a:lnTo>
                <a:cubicBezTo>
                  <a:pt x="502381" y="221904"/>
                  <a:pt x="502304" y="221519"/>
                  <a:pt x="502227" y="221134"/>
                </a:cubicBezTo>
                <a:lnTo>
                  <a:pt x="501688" y="217055"/>
                </a:lnTo>
                <a:lnTo>
                  <a:pt x="493991" y="199429"/>
                </a:lnTo>
                <a:cubicBezTo>
                  <a:pt x="493914" y="199275"/>
                  <a:pt x="493838" y="199044"/>
                  <a:pt x="493838" y="198890"/>
                </a:cubicBezTo>
                <a:lnTo>
                  <a:pt x="491605" y="188191"/>
                </a:lnTo>
                <a:cubicBezTo>
                  <a:pt x="491528" y="188037"/>
                  <a:pt x="491528" y="187806"/>
                  <a:pt x="491528" y="187652"/>
                </a:cubicBezTo>
                <a:lnTo>
                  <a:pt x="491528" y="183265"/>
                </a:lnTo>
                <a:lnTo>
                  <a:pt x="490143" y="180494"/>
                </a:lnTo>
                <a:lnTo>
                  <a:pt x="485294" y="173567"/>
                </a:lnTo>
                <a:lnTo>
                  <a:pt x="480984" y="168795"/>
                </a:lnTo>
                <a:cubicBezTo>
                  <a:pt x="480830" y="168641"/>
                  <a:pt x="480753" y="168487"/>
                  <a:pt x="480676" y="168333"/>
                </a:cubicBezTo>
                <a:lnTo>
                  <a:pt x="476596" y="161175"/>
                </a:lnTo>
                <a:lnTo>
                  <a:pt x="474364" y="160020"/>
                </a:lnTo>
                <a:lnTo>
                  <a:pt x="471439" y="159558"/>
                </a:lnTo>
                <a:lnTo>
                  <a:pt x="466282" y="159635"/>
                </a:lnTo>
                <a:cubicBezTo>
                  <a:pt x="465590" y="159635"/>
                  <a:pt x="464974" y="159404"/>
                  <a:pt x="464435" y="158943"/>
                </a:cubicBezTo>
                <a:lnTo>
                  <a:pt x="460510" y="155556"/>
                </a:lnTo>
                <a:cubicBezTo>
                  <a:pt x="460356" y="155402"/>
                  <a:pt x="460202" y="155325"/>
                  <a:pt x="460125" y="155171"/>
                </a:cubicBezTo>
                <a:lnTo>
                  <a:pt x="456507" y="150553"/>
                </a:lnTo>
                <a:lnTo>
                  <a:pt x="453351" y="148783"/>
                </a:lnTo>
                <a:lnTo>
                  <a:pt x="450427" y="147936"/>
                </a:lnTo>
                <a:lnTo>
                  <a:pt x="446886" y="148706"/>
                </a:lnTo>
                <a:lnTo>
                  <a:pt x="444346" y="151246"/>
                </a:lnTo>
                <a:lnTo>
                  <a:pt x="438881" y="159943"/>
                </a:lnTo>
                <a:lnTo>
                  <a:pt x="436726" y="164254"/>
                </a:lnTo>
                <a:cubicBezTo>
                  <a:pt x="436495" y="164715"/>
                  <a:pt x="436110" y="165100"/>
                  <a:pt x="435649" y="165408"/>
                </a:cubicBezTo>
                <a:lnTo>
                  <a:pt x="427182" y="170488"/>
                </a:lnTo>
                <a:lnTo>
                  <a:pt x="418176" y="174413"/>
                </a:lnTo>
                <a:lnTo>
                  <a:pt x="415944" y="176261"/>
                </a:lnTo>
                <a:lnTo>
                  <a:pt x="409940" y="184265"/>
                </a:lnTo>
                <a:lnTo>
                  <a:pt x="409556" y="190038"/>
                </a:lnTo>
                <a:lnTo>
                  <a:pt x="413712" y="194195"/>
                </a:lnTo>
                <a:cubicBezTo>
                  <a:pt x="414097" y="194580"/>
                  <a:pt x="414328" y="195041"/>
                  <a:pt x="414482" y="195580"/>
                </a:cubicBezTo>
                <a:lnTo>
                  <a:pt x="418946" y="215823"/>
                </a:lnTo>
                <a:cubicBezTo>
                  <a:pt x="419023" y="216131"/>
                  <a:pt x="419023" y="216516"/>
                  <a:pt x="418946" y="216824"/>
                </a:cubicBezTo>
                <a:lnTo>
                  <a:pt x="417868" y="223751"/>
                </a:lnTo>
                <a:lnTo>
                  <a:pt x="418792" y="230216"/>
                </a:lnTo>
                <a:lnTo>
                  <a:pt x="424257" y="235143"/>
                </a:lnTo>
                <a:cubicBezTo>
                  <a:pt x="424565" y="235373"/>
                  <a:pt x="424796" y="235681"/>
                  <a:pt x="424950" y="236066"/>
                </a:cubicBezTo>
                <a:lnTo>
                  <a:pt x="427797" y="242224"/>
                </a:lnTo>
                <a:cubicBezTo>
                  <a:pt x="427952" y="242609"/>
                  <a:pt x="428028" y="242993"/>
                  <a:pt x="428028" y="243378"/>
                </a:cubicBezTo>
                <a:lnTo>
                  <a:pt x="428028" y="243378"/>
                </a:lnTo>
                <a:lnTo>
                  <a:pt x="428028" y="248997"/>
                </a:lnTo>
                <a:lnTo>
                  <a:pt x="428567" y="253153"/>
                </a:lnTo>
                <a:lnTo>
                  <a:pt x="432416" y="265007"/>
                </a:lnTo>
                <a:cubicBezTo>
                  <a:pt x="432647" y="265853"/>
                  <a:pt x="432570" y="266777"/>
                  <a:pt x="432031" y="267470"/>
                </a:cubicBezTo>
                <a:cubicBezTo>
                  <a:pt x="431569" y="268163"/>
                  <a:pt x="430722" y="268624"/>
                  <a:pt x="429876" y="268701"/>
                </a:cubicBezTo>
                <a:lnTo>
                  <a:pt x="419177" y="269240"/>
                </a:lnTo>
                <a:cubicBezTo>
                  <a:pt x="418869" y="269240"/>
                  <a:pt x="418638" y="269240"/>
                  <a:pt x="418330" y="269163"/>
                </a:cubicBezTo>
                <a:lnTo>
                  <a:pt x="414174" y="268163"/>
                </a:lnTo>
                <a:lnTo>
                  <a:pt x="407016" y="268163"/>
                </a:lnTo>
                <a:lnTo>
                  <a:pt x="403783" y="270472"/>
                </a:lnTo>
                <a:lnTo>
                  <a:pt x="400781" y="273550"/>
                </a:lnTo>
                <a:cubicBezTo>
                  <a:pt x="400550" y="273781"/>
                  <a:pt x="400242" y="274012"/>
                  <a:pt x="399934" y="274166"/>
                </a:cubicBezTo>
                <a:lnTo>
                  <a:pt x="374611" y="285404"/>
                </a:lnTo>
                <a:cubicBezTo>
                  <a:pt x="374380" y="285481"/>
                  <a:pt x="374150" y="285558"/>
                  <a:pt x="373919" y="285635"/>
                </a:cubicBezTo>
                <a:lnTo>
                  <a:pt x="367607" y="286712"/>
                </a:lnTo>
                <a:lnTo>
                  <a:pt x="360295" y="290561"/>
                </a:lnTo>
                <a:lnTo>
                  <a:pt x="356755" y="297103"/>
                </a:lnTo>
                <a:lnTo>
                  <a:pt x="353137" y="301952"/>
                </a:lnTo>
                <a:cubicBezTo>
                  <a:pt x="352752" y="302491"/>
                  <a:pt x="352213" y="302799"/>
                  <a:pt x="351598" y="302953"/>
                </a:cubicBezTo>
                <a:lnTo>
                  <a:pt x="345440" y="304646"/>
                </a:lnTo>
                <a:lnTo>
                  <a:pt x="339359" y="305262"/>
                </a:lnTo>
                <a:lnTo>
                  <a:pt x="334433" y="306263"/>
                </a:lnTo>
                <a:lnTo>
                  <a:pt x="329045" y="309187"/>
                </a:lnTo>
                <a:lnTo>
                  <a:pt x="323196" y="315576"/>
                </a:lnTo>
                <a:cubicBezTo>
                  <a:pt x="323042" y="315730"/>
                  <a:pt x="322888" y="315884"/>
                  <a:pt x="322657" y="316038"/>
                </a:cubicBezTo>
                <a:lnTo>
                  <a:pt x="309187" y="325043"/>
                </a:lnTo>
                <a:lnTo>
                  <a:pt x="291022" y="342746"/>
                </a:lnTo>
                <a:cubicBezTo>
                  <a:pt x="290484" y="343285"/>
                  <a:pt x="289714" y="343593"/>
                  <a:pt x="288944" y="343516"/>
                </a:cubicBezTo>
                <a:lnTo>
                  <a:pt x="277091" y="342977"/>
                </a:lnTo>
                <a:lnTo>
                  <a:pt x="257541" y="338128"/>
                </a:lnTo>
                <a:lnTo>
                  <a:pt x="253538" y="340899"/>
                </a:lnTo>
                <a:lnTo>
                  <a:pt x="246534" y="355446"/>
                </a:lnTo>
                <a:lnTo>
                  <a:pt x="241377" y="364144"/>
                </a:lnTo>
                <a:lnTo>
                  <a:pt x="231525" y="375766"/>
                </a:lnTo>
                <a:lnTo>
                  <a:pt x="224059" y="383232"/>
                </a:lnTo>
                <a:lnTo>
                  <a:pt x="221596" y="386619"/>
                </a:lnTo>
                <a:lnTo>
                  <a:pt x="222058" y="393469"/>
                </a:lnTo>
                <a:cubicBezTo>
                  <a:pt x="222058" y="393854"/>
                  <a:pt x="222058" y="394316"/>
                  <a:pt x="221827" y="394701"/>
                </a:cubicBezTo>
                <a:lnTo>
                  <a:pt x="218440" y="403167"/>
                </a:lnTo>
                <a:lnTo>
                  <a:pt x="210974" y="415944"/>
                </a:lnTo>
                <a:lnTo>
                  <a:pt x="186190" y="446347"/>
                </a:lnTo>
                <a:lnTo>
                  <a:pt x="181264" y="457277"/>
                </a:lnTo>
                <a:cubicBezTo>
                  <a:pt x="181186" y="457508"/>
                  <a:pt x="181033" y="457662"/>
                  <a:pt x="180879" y="457893"/>
                </a:cubicBezTo>
                <a:lnTo>
                  <a:pt x="178877" y="460433"/>
                </a:lnTo>
                <a:lnTo>
                  <a:pt x="176799" y="465205"/>
                </a:lnTo>
                <a:cubicBezTo>
                  <a:pt x="176569" y="465821"/>
                  <a:pt x="176107" y="466283"/>
                  <a:pt x="175491" y="466591"/>
                </a:cubicBezTo>
                <a:lnTo>
                  <a:pt x="172104" y="468284"/>
                </a:lnTo>
                <a:cubicBezTo>
                  <a:pt x="171642" y="468515"/>
                  <a:pt x="171181" y="468592"/>
                  <a:pt x="170719" y="468592"/>
                </a:cubicBezTo>
                <a:lnTo>
                  <a:pt x="160020" y="468053"/>
                </a:lnTo>
                <a:cubicBezTo>
                  <a:pt x="159404" y="468053"/>
                  <a:pt x="158789" y="467745"/>
                  <a:pt x="158250" y="467360"/>
                </a:cubicBezTo>
                <a:lnTo>
                  <a:pt x="150861" y="460741"/>
                </a:lnTo>
                <a:lnTo>
                  <a:pt x="150014" y="466283"/>
                </a:lnTo>
                <a:cubicBezTo>
                  <a:pt x="150014" y="466513"/>
                  <a:pt x="149937" y="466667"/>
                  <a:pt x="149860" y="466898"/>
                </a:cubicBezTo>
                <a:lnTo>
                  <a:pt x="141393" y="487680"/>
                </a:lnTo>
                <a:lnTo>
                  <a:pt x="133388" y="502073"/>
                </a:lnTo>
                <a:lnTo>
                  <a:pt x="105294" y="539712"/>
                </a:lnTo>
                <a:lnTo>
                  <a:pt x="101061" y="551950"/>
                </a:lnTo>
                <a:lnTo>
                  <a:pt x="99445" y="567344"/>
                </a:lnTo>
                <a:lnTo>
                  <a:pt x="97751" y="598671"/>
                </a:lnTo>
                <a:lnTo>
                  <a:pt x="96058" y="611293"/>
                </a:lnTo>
                <a:lnTo>
                  <a:pt x="92056" y="624148"/>
                </a:lnTo>
                <a:cubicBezTo>
                  <a:pt x="91979" y="624378"/>
                  <a:pt x="91902" y="624532"/>
                  <a:pt x="91825" y="624686"/>
                </a:cubicBezTo>
                <a:lnTo>
                  <a:pt x="80587" y="643775"/>
                </a:lnTo>
                <a:cubicBezTo>
                  <a:pt x="80433" y="644083"/>
                  <a:pt x="80202" y="644314"/>
                  <a:pt x="79972" y="644467"/>
                </a:cubicBezTo>
                <a:lnTo>
                  <a:pt x="73198" y="650086"/>
                </a:lnTo>
                <a:lnTo>
                  <a:pt x="55187" y="661939"/>
                </a:lnTo>
                <a:lnTo>
                  <a:pt x="45874" y="671792"/>
                </a:lnTo>
                <a:cubicBezTo>
                  <a:pt x="45643" y="672022"/>
                  <a:pt x="45335" y="672254"/>
                  <a:pt x="44950" y="672407"/>
                </a:cubicBezTo>
                <a:lnTo>
                  <a:pt x="33944" y="677333"/>
                </a:lnTo>
                <a:lnTo>
                  <a:pt x="26093" y="683106"/>
                </a:lnTo>
                <a:lnTo>
                  <a:pt x="22398" y="687878"/>
                </a:lnTo>
                <a:lnTo>
                  <a:pt x="9698" y="710045"/>
                </a:lnTo>
                <a:lnTo>
                  <a:pt x="0" y="738294"/>
                </a:lnTo>
                <a:lnTo>
                  <a:pt x="35175" y="749839"/>
                </a:lnTo>
                <a:lnTo>
                  <a:pt x="52647" y="751994"/>
                </a:lnTo>
                <a:lnTo>
                  <a:pt x="60421" y="754380"/>
                </a:lnTo>
                <a:cubicBezTo>
                  <a:pt x="60652" y="754457"/>
                  <a:pt x="60806" y="754534"/>
                  <a:pt x="61037" y="754611"/>
                </a:cubicBezTo>
                <a:lnTo>
                  <a:pt x="67810" y="758536"/>
                </a:lnTo>
                <a:lnTo>
                  <a:pt x="73352" y="763385"/>
                </a:lnTo>
                <a:cubicBezTo>
                  <a:pt x="73583" y="763617"/>
                  <a:pt x="73737" y="763771"/>
                  <a:pt x="73891" y="764078"/>
                </a:cubicBezTo>
                <a:lnTo>
                  <a:pt x="77278" y="769697"/>
                </a:lnTo>
                <a:lnTo>
                  <a:pt x="88053" y="797945"/>
                </a:lnTo>
                <a:lnTo>
                  <a:pt x="93287" y="805873"/>
                </a:lnTo>
                <a:lnTo>
                  <a:pt x="100368" y="812415"/>
                </a:lnTo>
                <a:lnTo>
                  <a:pt x="107450" y="817880"/>
                </a:lnTo>
                <a:cubicBezTo>
                  <a:pt x="107758" y="818111"/>
                  <a:pt x="107988" y="818342"/>
                  <a:pt x="108142" y="818650"/>
                </a:cubicBezTo>
                <a:lnTo>
                  <a:pt x="112607" y="825962"/>
                </a:lnTo>
                <a:cubicBezTo>
                  <a:pt x="112838" y="826347"/>
                  <a:pt x="112991" y="826809"/>
                  <a:pt x="112991" y="827347"/>
                </a:cubicBezTo>
                <a:lnTo>
                  <a:pt x="113530" y="840817"/>
                </a:lnTo>
                <a:cubicBezTo>
                  <a:pt x="113530" y="841048"/>
                  <a:pt x="113530" y="841356"/>
                  <a:pt x="113453" y="841664"/>
                </a:cubicBezTo>
                <a:lnTo>
                  <a:pt x="92056" y="925484"/>
                </a:lnTo>
                <a:lnTo>
                  <a:pt x="89901" y="944264"/>
                </a:lnTo>
                <a:lnTo>
                  <a:pt x="89362" y="955887"/>
                </a:lnTo>
                <a:lnTo>
                  <a:pt x="91055" y="968895"/>
                </a:lnTo>
                <a:lnTo>
                  <a:pt x="94211" y="978747"/>
                </a:lnTo>
                <a:lnTo>
                  <a:pt x="100214" y="987983"/>
                </a:lnTo>
                <a:lnTo>
                  <a:pt x="122997" y="1013537"/>
                </a:lnTo>
                <a:lnTo>
                  <a:pt x="128847" y="1022312"/>
                </a:lnTo>
                <a:lnTo>
                  <a:pt x="132927" y="1030470"/>
                </a:lnTo>
                <a:cubicBezTo>
                  <a:pt x="133157" y="1030855"/>
                  <a:pt x="133235" y="1031317"/>
                  <a:pt x="133235" y="1031702"/>
                </a:cubicBezTo>
                <a:lnTo>
                  <a:pt x="133235" y="1039553"/>
                </a:lnTo>
                <a:cubicBezTo>
                  <a:pt x="133235" y="1039861"/>
                  <a:pt x="133157" y="1040169"/>
                  <a:pt x="133080" y="1040476"/>
                </a:cubicBezTo>
                <a:lnTo>
                  <a:pt x="130848" y="1047250"/>
                </a:lnTo>
                <a:cubicBezTo>
                  <a:pt x="130771" y="1047481"/>
                  <a:pt x="130618" y="1047789"/>
                  <a:pt x="130463" y="1048020"/>
                </a:cubicBezTo>
                <a:lnTo>
                  <a:pt x="124845" y="1055870"/>
                </a:lnTo>
                <a:lnTo>
                  <a:pt x="116147" y="1065184"/>
                </a:lnTo>
                <a:lnTo>
                  <a:pt x="109297" y="1074189"/>
                </a:lnTo>
                <a:lnTo>
                  <a:pt x="105679" y="1085119"/>
                </a:lnTo>
                <a:lnTo>
                  <a:pt x="105679" y="1097588"/>
                </a:lnTo>
                <a:lnTo>
                  <a:pt x="108912" y="1114136"/>
                </a:lnTo>
                <a:lnTo>
                  <a:pt x="117071" y="1131532"/>
                </a:lnTo>
                <a:lnTo>
                  <a:pt x="129540" y="1147233"/>
                </a:lnTo>
                <a:lnTo>
                  <a:pt x="144087" y="1157470"/>
                </a:lnTo>
                <a:lnTo>
                  <a:pt x="367607" y="1236057"/>
                </a:lnTo>
                <a:lnTo>
                  <a:pt x="377767" y="1237596"/>
                </a:lnTo>
                <a:lnTo>
                  <a:pt x="391391" y="1237596"/>
                </a:lnTo>
                <a:lnTo>
                  <a:pt x="427182" y="1234825"/>
                </a:lnTo>
                <a:cubicBezTo>
                  <a:pt x="427259" y="1234825"/>
                  <a:pt x="427336" y="1234825"/>
                  <a:pt x="427413" y="1234825"/>
                </a:cubicBezTo>
                <a:cubicBezTo>
                  <a:pt x="427567" y="1234825"/>
                  <a:pt x="427721" y="1234825"/>
                  <a:pt x="427875" y="1234825"/>
                </a:cubicBezTo>
                <a:lnTo>
                  <a:pt x="457739" y="1239597"/>
                </a:lnTo>
                <a:lnTo>
                  <a:pt x="461202" y="1234979"/>
                </a:lnTo>
                <a:lnTo>
                  <a:pt x="462357" y="1053100"/>
                </a:lnTo>
                <a:lnTo>
                  <a:pt x="461818" y="1004763"/>
                </a:lnTo>
                <a:lnTo>
                  <a:pt x="463512" y="989215"/>
                </a:lnTo>
                <a:cubicBezTo>
                  <a:pt x="463588" y="988676"/>
                  <a:pt x="463819" y="988137"/>
                  <a:pt x="464127" y="987752"/>
                </a:cubicBezTo>
                <a:lnTo>
                  <a:pt x="466744" y="984597"/>
                </a:lnTo>
                <a:lnTo>
                  <a:pt x="469977" y="978131"/>
                </a:lnTo>
                <a:lnTo>
                  <a:pt x="474903" y="970973"/>
                </a:lnTo>
                <a:lnTo>
                  <a:pt x="475211" y="968972"/>
                </a:lnTo>
                <a:lnTo>
                  <a:pt x="474364" y="966893"/>
                </a:lnTo>
                <a:cubicBezTo>
                  <a:pt x="474210" y="966586"/>
                  <a:pt x="474133" y="966201"/>
                  <a:pt x="474133" y="965816"/>
                </a:cubicBezTo>
                <a:lnTo>
                  <a:pt x="474133" y="961891"/>
                </a:lnTo>
                <a:cubicBezTo>
                  <a:pt x="474133" y="961121"/>
                  <a:pt x="474441" y="960428"/>
                  <a:pt x="474980" y="959889"/>
                </a:cubicBezTo>
                <a:lnTo>
                  <a:pt x="478367" y="956503"/>
                </a:lnTo>
                <a:cubicBezTo>
                  <a:pt x="478520" y="956349"/>
                  <a:pt x="478675" y="956195"/>
                  <a:pt x="478828" y="956118"/>
                </a:cubicBezTo>
                <a:lnTo>
                  <a:pt x="486217" y="951576"/>
                </a:lnTo>
                <a:cubicBezTo>
                  <a:pt x="486833" y="951192"/>
                  <a:pt x="487603" y="951115"/>
                  <a:pt x="488373" y="951269"/>
                </a:cubicBezTo>
                <a:lnTo>
                  <a:pt x="490605" y="951808"/>
                </a:lnTo>
                <a:cubicBezTo>
                  <a:pt x="491759" y="952115"/>
                  <a:pt x="492606" y="953116"/>
                  <a:pt x="492760" y="954271"/>
                </a:cubicBezTo>
                <a:lnTo>
                  <a:pt x="493222" y="959582"/>
                </a:lnTo>
                <a:lnTo>
                  <a:pt x="494068" y="960659"/>
                </a:lnTo>
                <a:lnTo>
                  <a:pt x="495146" y="960659"/>
                </a:lnTo>
                <a:lnTo>
                  <a:pt x="498918" y="959735"/>
                </a:lnTo>
                <a:lnTo>
                  <a:pt x="509847" y="953193"/>
                </a:lnTo>
                <a:cubicBezTo>
                  <a:pt x="510309" y="952962"/>
                  <a:pt x="510771" y="952808"/>
                  <a:pt x="511310" y="952808"/>
                </a:cubicBezTo>
                <a:lnTo>
                  <a:pt x="513542" y="952808"/>
                </a:lnTo>
                <a:cubicBezTo>
                  <a:pt x="514312" y="952808"/>
                  <a:pt x="515004" y="953116"/>
                  <a:pt x="515543" y="953655"/>
                </a:cubicBezTo>
                <a:lnTo>
                  <a:pt x="517236" y="955348"/>
                </a:lnTo>
                <a:cubicBezTo>
                  <a:pt x="517467" y="955579"/>
                  <a:pt x="517621" y="955733"/>
                  <a:pt x="517698" y="956041"/>
                </a:cubicBezTo>
                <a:lnTo>
                  <a:pt x="522085" y="963968"/>
                </a:lnTo>
                <a:lnTo>
                  <a:pt x="532861" y="962506"/>
                </a:lnTo>
                <a:cubicBezTo>
                  <a:pt x="533323" y="962429"/>
                  <a:pt x="533708" y="962506"/>
                  <a:pt x="534093" y="962660"/>
                </a:cubicBezTo>
                <a:lnTo>
                  <a:pt x="537479" y="963815"/>
                </a:lnTo>
                <a:cubicBezTo>
                  <a:pt x="537787" y="963892"/>
                  <a:pt x="538095" y="964045"/>
                  <a:pt x="538326" y="964277"/>
                </a:cubicBezTo>
                <a:lnTo>
                  <a:pt x="540404" y="965893"/>
                </a:lnTo>
                <a:lnTo>
                  <a:pt x="540712" y="965431"/>
                </a:lnTo>
                <a:lnTo>
                  <a:pt x="542867" y="954117"/>
                </a:lnTo>
                <a:cubicBezTo>
                  <a:pt x="543098" y="952962"/>
                  <a:pt x="544022" y="952038"/>
                  <a:pt x="545176" y="951885"/>
                </a:cubicBezTo>
                <a:cubicBezTo>
                  <a:pt x="546331" y="951653"/>
                  <a:pt x="547485" y="952269"/>
                  <a:pt x="548101" y="953347"/>
                </a:cubicBezTo>
                <a:lnTo>
                  <a:pt x="552565" y="961814"/>
                </a:lnTo>
                <a:cubicBezTo>
                  <a:pt x="552873" y="962352"/>
                  <a:pt x="552950" y="962891"/>
                  <a:pt x="552873" y="963507"/>
                </a:cubicBezTo>
                <a:lnTo>
                  <a:pt x="552334" y="967971"/>
                </a:lnTo>
                <a:lnTo>
                  <a:pt x="552411" y="971665"/>
                </a:lnTo>
                <a:lnTo>
                  <a:pt x="556106" y="968356"/>
                </a:lnTo>
                <a:cubicBezTo>
                  <a:pt x="556645" y="967894"/>
                  <a:pt x="557261" y="967663"/>
                  <a:pt x="557953" y="967663"/>
                </a:cubicBezTo>
                <a:lnTo>
                  <a:pt x="564727" y="967663"/>
                </a:lnTo>
                <a:cubicBezTo>
                  <a:pt x="565265" y="967663"/>
                  <a:pt x="565727" y="967817"/>
                  <a:pt x="566189" y="968048"/>
                </a:cubicBezTo>
                <a:lnTo>
                  <a:pt x="569037" y="969741"/>
                </a:lnTo>
                <a:cubicBezTo>
                  <a:pt x="569499" y="970049"/>
                  <a:pt x="569883" y="970434"/>
                  <a:pt x="570115" y="970896"/>
                </a:cubicBezTo>
                <a:lnTo>
                  <a:pt x="570576" y="971742"/>
                </a:lnTo>
                <a:lnTo>
                  <a:pt x="574194" y="965046"/>
                </a:lnTo>
                <a:cubicBezTo>
                  <a:pt x="574733" y="964200"/>
                  <a:pt x="575579" y="963661"/>
                  <a:pt x="576580" y="963661"/>
                </a:cubicBezTo>
                <a:lnTo>
                  <a:pt x="581044" y="963661"/>
                </a:lnTo>
                <a:cubicBezTo>
                  <a:pt x="581814" y="963661"/>
                  <a:pt x="582507" y="963968"/>
                  <a:pt x="583045" y="964507"/>
                </a:cubicBezTo>
                <a:lnTo>
                  <a:pt x="583045" y="964507"/>
                </a:lnTo>
                <a:lnTo>
                  <a:pt x="585277" y="966740"/>
                </a:lnTo>
                <a:cubicBezTo>
                  <a:pt x="585893" y="967355"/>
                  <a:pt x="586201" y="968202"/>
                  <a:pt x="586047" y="969049"/>
                </a:cubicBezTo>
                <a:lnTo>
                  <a:pt x="585739" y="972051"/>
                </a:lnTo>
                <a:lnTo>
                  <a:pt x="588356" y="968664"/>
                </a:lnTo>
                <a:cubicBezTo>
                  <a:pt x="588664" y="968202"/>
                  <a:pt x="589126" y="967894"/>
                  <a:pt x="589665" y="967740"/>
                </a:cubicBezTo>
                <a:lnTo>
                  <a:pt x="593051" y="966586"/>
                </a:lnTo>
                <a:cubicBezTo>
                  <a:pt x="593667" y="966354"/>
                  <a:pt x="594283" y="966432"/>
                  <a:pt x="594899" y="966586"/>
                </a:cubicBezTo>
                <a:lnTo>
                  <a:pt x="603596" y="969665"/>
                </a:lnTo>
                <a:lnTo>
                  <a:pt x="608907" y="968202"/>
                </a:lnTo>
                <a:cubicBezTo>
                  <a:pt x="609061" y="968125"/>
                  <a:pt x="609292" y="968125"/>
                  <a:pt x="609446" y="968125"/>
                </a:cubicBezTo>
                <a:lnTo>
                  <a:pt x="618221" y="967586"/>
                </a:lnTo>
                <a:lnTo>
                  <a:pt x="619683" y="966586"/>
                </a:lnTo>
                <a:lnTo>
                  <a:pt x="619683" y="965739"/>
                </a:lnTo>
                <a:lnTo>
                  <a:pt x="618067" y="963661"/>
                </a:lnTo>
                <a:cubicBezTo>
                  <a:pt x="617682" y="963199"/>
                  <a:pt x="617451" y="962506"/>
                  <a:pt x="617451" y="961891"/>
                </a:cubicBezTo>
                <a:lnTo>
                  <a:pt x="617451" y="959658"/>
                </a:lnTo>
                <a:cubicBezTo>
                  <a:pt x="617451" y="958581"/>
                  <a:pt x="618067" y="957657"/>
                  <a:pt x="618990" y="957118"/>
                </a:cubicBezTo>
                <a:lnTo>
                  <a:pt x="631382" y="950961"/>
                </a:lnTo>
                <a:cubicBezTo>
                  <a:pt x="632152" y="950576"/>
                  <a:pt x="632999" y="950576"/>
                  <a:pt x="633768" y="950884"/>
                </a:cubicBezTo>
                <a:lnTo>
                  <a:pt x="639156" y="953347"/>
                </a:lnTo>
                <a:lnTo>
                  <a:pt x="647854" y="951808"/>
                </a:lnTo>
                <a:cubicBezTo>
                  <a:pt x="648470" y="951731"/>
                  <a:pt x="649085" y="951808"/>
                  <a:pt x="649624" y="952038"/>
                </a:cubicBezTo>
                <a:lnTo>
                  <a:pt x="651856" y="953193"/>
                </a:lnTo>
                <a:cubicBezTo>
                  <a:pt x="652472" y="953501"/>
                  <a:pt x="652934" y="954040"/>
                  <a:pt x="653242" y="954655"/>
                </a:cubicBezTo>
                <a:lnTo>
                  <a:pt x="655243" y="959582"/>
                </a:lnTo>
                <a:lnTo>
                  <a:pt x="656706" y="960736"/>
                </a:lnTo>
                <a:lnTo>
                  <a:pt x="658553" y="960736"/>
                </a:lnTo>
                <a:lnTo>
                  <a:pt x="661093" y="959658"/>
                </a:lnTo>
                <a:lnTo>
                  <a:pt x="661939" y="958273"/>
                </a:lnTo>
                <a:lnTo>
                  <a:pt x="661939" y="952885"/>
                </a:lnTo>
                <a:cubicBezTo>
                  <a:pt x="661939" y="952038"/>
                  <a:pt x="662324" y="951192"/>
                  <a:pt x="663094" y="950653"/>
                </a:cubicBezTo>
                <a:lnTo>
                  <a:pt x="665326" y="948960"/>
                </a:lnTo>
                <a:cubicBezTo>
                  <a:pt x="666096" y="948344"/>
                  <a:pt x="667096" y="948267"/>
                  <a:pt x="668020" y="948575"/>
                </a:cubicBezTo>
                <a:lnTo>
                  <a:pt x="670868" y="949729"/>
                </a:lnTo>
                <a:cubicBezTo>
                  <a:pt x="671022" y="949806"/>
                  <a:pt x="671253" y="949883"/>
                  <a:pt x="671407" y="950037"/>
                </a:cubicBezTo>
                <a:lnTo>
                  <a:pt x="675486" y="952731"/>
                </a:lnTo>
                <a:lnTo>
                  <a:pt x="676410" y="952577"/>
                </a:lnTo>
                <a:lnTo>
                  <a:pt x="681490" y="948036"/>
                </a:lnTo>
                <a:lnTo>
                  <a:pt x="688879" y="941801"/>
                </a:lnTo>
                <a:cubicBezTo>
                  <a:pt x="689186" y="941570"/>
                  <a:pt x="689571" y="941339"/>
                  <a:pt x="689956" y="941263"/>
                </a:cubicBezTo>
                <a:lnTo>
                  <a:pt x="696114" y="939569"/>
                </a:lnTo>
                <a:cubicBezTo>
                  <a:pt x="696345" y="939492"/>
                  <a:pt x="696576" y="939492"/>
                  <a:pt x="696883" y="939492"/>
                </a:cubicBezTo>
                <a:lnTo>
                  <a:pt x="700270" y="939492"/>
                </a:lnTo>
                <a:cubicBezTo>
                  <a:pt x="701040" y="939492"/>
                  <a:pt x="701733" y="939800"/>
                  <a:pt x="702271" y="940339"/>
                </a:cubicBezTo>
                <a:lnTo>
                  <a:pt x="703888" y="941955"/>
                </a:lnTo>
                <a:lnTo>
                  <a:pt x="705812" y="942263"/>
                </a:lnTo>
                <a:lnTo>
                  <a:pt x="709968" y="939492"/>
                </a:lnTo>
                <a:lnTo>
                  <a:pt x="717665" y="933412"/>
                </a:lnTo>
                <a:cubicBezTo>
                  <a:pt x="717819" y="933258"/>
                  <a:pt x="717973" y="933181"/>
                  <a:pt x="718127" y="933104"/>
                </a:cubicBezTo>
                <a:lnTo>
                  <a:pt x="724131" y="930102"/>
                </a:lnTo>
                <a:lnTo>
                  <a:pt x="725978" y="926869"/>
                </a:lnTo>
                <a:cubicBezTo>
                  <a:pt x="726132" y="926561"/>
                  <a:pt x="726363" y="926331"/>
                  <a:pt x="726594" y="926099"/>
                </a:cubicBezTo>
                <a:lnTo>
                  <a:pt x="729981" y="923252"/>
                </a:lnTo>
                <a:cubicBezTo>
                  <a:pt x="730365" y="922944"/>
                  <a:pt x="730750" y="922713"/>
                  <a:pt x="731212" y="922636"/>
                </a:cubicBezTo>
                <a:lnTo>
                  <a:pt x="738062" y="921250"/>
                </a:lnTo>
                <a:lnTo>
                  <a:pt x="738370" y="920481"/>
                </a:lnTo>
                <a:lnTo>
                  <a:pt x="737293" y="918018"/>
                </a:lnTo>
                <a:lnTo>
                  <a:pt x="733752" y="914477"/>
                </a:lnTo>
                <a:cubicBezTo>
                  <a:pt x="733059" y="913785"/>
                  <a:pt x="732751" y="912707"/>
                  <a:pt x="733059" y="911783"/>
                </a:cubicBezTo>
                <a:lnTo>
                  <a:pt x="734753" y="905626"/>
                </a:lnTo>
                <a:cubicBezTo>
                  <a:pt x="734984" y="904856"/>
                  <a:pt x="735522" y="904240"/>
                  <a:pt x="736215" y="903855"/>
                </a:cubicBezTo>
                <a:lnTo>
                  <a:pt x="742142" y="900930"/>
                </a:lnTo>
                <a:lnTo>
                  <a:pt x="746837" y="892079"/>
                </a:lnTo>
                <a:cubicBezTo>
                  <a:pt x="747068" y="891617"/>
                  <a:pt x="747453" y="891232"/>
                  <a:pt x="747914" y="891001"/>
                </a:cubicBezTo>
                <a:lnTo>
                  <a:pt x="780550" y="872452"/>
                </a:lnTo>
                <a:cubicBezTo>
                  <a:pt x="780704" y="872375"/>
                  <a:pt x="780934" y="872298"/>
                  <a:pt x="781088" y="872221"/>
                </a:cubicBezTo>
                <a:lnTo>
                  <a:pt x="788401" y="869989"/>
                </a:lnTo>
                <a:cubicBezTo>
                  <a:pt x="788785" y="869835"/>
                  <a:pt x="789170" y="869835"/>
                  <a:pt x="789632" y="869912"/>
                </a:cubicBezTo>
                <a:lnTo>
                  <a:pt x="793558" y="870451"/>
                </a:lnTo>
                <a:cubicBezTo>
                  <a:pt x="794327" y="870528"/>
                  <a:pt x="795020" y="870989"/>
                  <a:pt x="795482" y="871605"/>
                </a:cubicBezTo>
                <a:lnTo>
                  <a:pt x="799099" y="876762"/>
                </a:lnTo>
                <a:lnTo>
                  <a:pt x="802024" y="878686"/>
                </a:lnTo>
                <a:cubicBezTo>
                  <a:pt x="802332" y="878917"/>
                  <a:pt x="802640" y="879225"/>
                  <a:pt x="802871" y="879610"/>
                </a:cubicBezTo>
                <a:lnTo>
                  <a:pt x="805642" y="884228"/>
                </a:lnTo>
                <a:lnTo>
                  <a:pt x="812338" y="885767"/>
                </a:lnTo>
                <a:lnTo>
                  <a:pt x="816033" y="881226"/>
                </a:lnTo>
                <a:lnTo>
                  <a:pt x="819265" y="873683"/>
                </a:lnTo>
                <a:cubicBezTo>
                  <a:pt x="819419" y="873298"/>
                  <a:pt x="819650" y="872991"/>
                  <a:pt x="820035" y="872682"/>
                </a:cubicBezTo>
                <a:lnTo>
                  <a:pt x="824499" y="868757"/>
                </a:lnTo>
                <a:cubicBezTo>
                  <a:pt x="824884" y="868449"/>
                  <a:pt x="825269" y="868218"/>
                  <a:pt x="825731" y="868142"/>
                </a:cubicBezTo>
                <a:lnTo>
                  <a:pt x="838123" y="865294"/>
                </a:lnTo>
                <a:cubicBezTo>
                  <a:pt x="838739" y="865140"/>
                  <a:pt x="839431" y="865217"/>
                  <a:pt x="839970" y="865524"/>
                </a:cubicBezTo>
                <a:lnTo>
                  <a:pt x="844434" y="867756"/>
                </a:lnTo>
                <a:cubicBezTo>
                  <a:pt x="845204" y="868142"/>
                  <a:pt x="845743" y="868834"/>
                  <a:pt x="845897" y="869681"/>
                </a:cubicBezTo>
                <a:lnTo>
                  <a:pt x="848745" y="882612"/>
                </a:lnTo>
                <a:lnTo>
                  <a:pt x="849437" y="884228"/>
                </a:lnTo>
                <a:lnTo>
                  <a:pt x="849976" y="884613"/>
                </a:lnTo>
                <a:lnTo>
                  <a:pt x="850900" y="884382"/>
                </a:lnTo>
                <a:lnTo>
                  <a:pt x="853440" y="870373"/>
                </a:lnTo>
                <a:cubicBezTo>
                  <a:pt x="853517" y="869835"/>
                  <a:pt x="853825" y="869296"/>
                  <a:pt x="854210" y="868911"/>
                </a:cubicBezTo>
                <a:lnTo>
                  <a:pt x="859290" y="863831"/>
                </a:lnTo>
                <a:cubicBezTo>
                  <a:pt x="860213" y="862907"/>
                  <a:pt x="861599" y="862754"/>
                  <a:pt x="862676" y="863369"/>
                </a:cubicBezTo>
                <a:lnTo>
                  <a:pt x="866602" y="865601"/>
                </a:lnTo>
                <a:cubicBezTo>
                  <a:pt x="867064" y="865832"/>
                  <a:pt x="867372" y="866217"/>
                  <a:pt x="867602" y="866602"/>
                </a:cubicBezTo>
                <a:lnTo>
                  <a:pt x="871374" y="873067"/>
                </a:lnTo>
                <a:lnTo>
                  <a:pt x="871374" y="870219"/>
                </a:lnTo>
                <a:lnTo>
                  <a:pt x="871374" y="870219"/>
                </a:lnTo>
                <a:lnTo>
                  <a:pt x="872528" y="861984"/>
                </a:lnTo>
                <a:cubicBezTo>
                  <a:pt x="872605" y="861368"/>
                  <a:pt x="872913" y="860829"/>
                  <a:pt x="873298" y="860368"/>
                </a:cubicBezTo>
                <a:lnTo>
                  <a:pt x="877762" y="855826"/>
                </a:lnTo>
                <a:cubicBezTo>
                  <a:pt x="878301" y="855287"/>
                  <a:pt x="878994" y="854980"/>
                  <a:pt x="879764" y="854980"/>
                </a:cubicBezTo>
                <a:lnTo>
                  <a:pt x="883997" y="854980"/>
                </a:lnTo>
                <a:lnTo>
                  <a:pt x="883304" y="854518"/>
                </a:lnTo>
                <a:cubicBezTo>
                  <a:pt x="883073" y="854364"/>
                  <a:pt x="882842" y="854133"/>
                  <a:pt x="882611" y="853902"/>
                </a:cubicBezTo>
                <a:lnTo>
                  <a:pt x="879764" y="850515"/>
                </a:lnTo>
                <a:cubicBezTo>
                  <a:pt x="879225" y="849900"/>
                  <a:pt x="878994" y="849130"/>
                  <a:pt x="879148" y="848283"/>
                </a:cubicBezTo>
                <a:lnTo>
                  <a:pt x="879686" y="844358"/>
                </a:lnTo>
                <a:cubicBezTo>
                  <a:pt x="879918" y="842972"/>
                  <a:pt x="881072" y="841972"/>
                  <a:pt x="882458" y="841972"/>
                </a:cubicBezTo>
                <a:lnTo>
                  <a:pt x="885305" y="841972"/>
                </a:lnTo>
                <a:cubicBezTo>
                  <a:pt x="885844" y="841972"/>
                  <a:pt x="886306" y="842126"/>
                  <a:pt x="886768" y="842356"/>
                </a:cubicBezTo>
                <a:lnTo>
                  <a:pt x="889077" y="843742"/>
                </a:lnTo>
                <a:lnTo>
                  <a:pt x="896389" y="844820"/>
                </a:lnTo>
                <a:lnTo>
                  <a:pt x="899776" y="845666"/>
                </a:lnTo>
                <a:lnTo>
                  <a:pt x="907088" y="839278"/>
                </a:lnTo>
                <a:cubicBezTo>
                  <a:pt x="907242" y="839124"/>
                  <a:pt x="907473" y="838970"/>
                  <a:pt x="907704" y="838893"/>
                </a:cubicBezTo>
                <a:lnTo>
                  <a:pt x="911090" y="837200"/>
                </a:lnTo>
                <a:cubicBezTo>
                  <a:pt x="911475" y="837045"/>
                  <a:pt x="911860" y="836892"/>
                  <a:pt x="912245" y="836892"/>
                </a:cubicBezTo>
                <a:lnTo>
                  <a:pt x="925484" y="836353"/>
                </a:lnTo>
                <a:lnTo>
                  <a:pt x="931641" y="834814"/>
                </a:lnTo>
                <a:lnTo>
                  <a:pt x="937260" y="831735"/>
                </a:lnTo>
                <a:lnTo>
                  <a:pt x="951653" y="819035"/>
                </a:lnTo>
                <a:cubicBezTo>
                  <a:pt x="952115" y="818650"/>
                  <a:pt x="952654" y="818419"/>
                  <a:pt x="953270" y="818342"/>
                </a:cubicBezTo>
                <a:lnTo>
                  <a:pt x="960043" y="817803"/>
                </a:lnTo>
                <a:cubicBezTo>
                  <a:pt x="960582" y="817726"/>
                  <a:pt x="961198" y="817880"/>
                  <a:pt x="961659" y="818188"/>
                </a:cubicBezTo>
                <a:lnTo>
                  <a:pt x="973205" y="824808"/>
                </a:lnTo>
                <a:lnTo>
                  <a:pt x="974436" y="820420"/>
                </a:lnTo>
                <a:cubicBezTo>
                  <a:pt x="974513" y="820112"/>
                  <a:pt x="974667" y="819881"/>
                  <a:pt x="974821" y="819650"/>
                </a:cubicBezTo>
                <a:lnTo>
                  <a:pt x="978208" y="814570"/>
                </a:lnTo>
                <a:cubicBezTo>
                  <a:pt x="978670" y="813878"/>
                  <a:pt x="979362" y="813416"/>
                  <a:pt x="980209" y="813339"/>
                </a:cubicBezTo>
                <a:lnTo>
                  <a:pt x="984673" y="812800"/>
                </a:lnTo>
                <a:cubicBezTo>
                  <a:pt x="985520" y="812646"/>
                  <a:pt x="986367" y="812954"/>
                  <a:pt x="986982" y="813570"/>
                </a:cubicBezTo>
                <a:lnTo>
                  <a:pt x="992601" y="819188"/>
                </a:lnTo>
                <a:cubicBezTo>
                  <a:pt x="992909" y="819497"/>
                  <a:pt x="993140" y="819881"/>
                  <a:pt x="993294" y="820266"/>
                </a:cubicBezTo>
                <a:lnTo>
                  <a:pt x="995526" y="826655"/>
                </a:lnTo>
                <a:lnTo>
                  <a:pt x="994602" y="817649"/>
                </a:lnTo>
                <a:cubicBezTo>
                  <a:pt x="994525" y="817188"/>
                  <a:pt x="994602" y="816649"/>
                  <a:pt x="994756" y="816187"/>
                </a:cubicBezTo>
                <a:lnTo>
                  <a:pt x="995911" y="813339"/>
                </a:lnTo>
                <a:cubicBezTo>
                  <a:pt x="996142" y="812800"/>
                  <a:pt x="996527" y="812339"/>
                  <a:pt x="996988" y="812030"/>
                </a:cubicBezTo>
                <a:lnTo>
                  <a:pt x="1002068" y="808644"/>
                </a:lnTo>
                <a:lnTo>
                  <a:pt x="1007302" y="805719"/>
                </a:lnTo>
                <a:cubicBezTo>
                  <a:pt x="1007533" y="805565"/>
                  <a:pt x="1007764" y="805488"/>
                  <a:pt x="1008072" y="805411"/>
                </a:cubicBezTo>
                <a:lnTo>
                  <a:pt x="1013152" y="804256"/>
                </a:lnTo>
                <a:cubicBezTo>
                  <a:pt x="1013460" y="804180"/>
                  <a:pt x="1013768" y="804180"/>
                  <a:pt x="1014076" y="804180"/>
                </a:cubicBezTo>
                <a:lnTo>
                  <a:pt x="1016231" y="804410"/>
                </a:lnTo>
                <a:lnTo>
                  <a:pt x="1016616" y="798715"/>
                </a:lnTo>
                <a:lnTo>
                  <a:pt x="1015538" y="792249"/>
                </a:lnTo>
                <a:lnTo>
                  <a:pt x="1014922" y="784706"/>
                </a:lnTo>
                <a:cubicBezTo>
                  <a:pt x="1014922" y="784321"/>
                  <a:pt x="1014922" y="783937"/>
                  <a:pt x="1015076" y="783628"/>
                </a:cubicBezTo>
                <a:lnTo>
                  <a:pt x="1016770" y="778549"/>
                </a:lnTo>
                <a:cubicBezTo>
                  <a:pt x="1017001" y="777856"/>
                  <a:pt x="1017539" y="777240"/>
                  <a:pt x="1018155" y="776932"/>
                </a:cubicBezTo>
                <a:lnTo>
                  <a:pt x="1022619" y="774700"/>
                </a:lnTo>
                <a:cubicBezTo>
                  <a:pt x="1022850" y="774546"/>
                  <a:pt x="1023081" y="774469"/>
                  <a:pt x="1023312" y="774469"/>
                </a:cubicBezTo>
                <a:lnTo>
                  <a:pt x="1037936" y="771621"/>
                </a:lnTo>
                <a:lnTo>
                  <a:pt x="1045556" y="769466"/>
                </a:lnTo>
                <a:cubicBezTo>
                  <a:pt x="1046095" y="769312"/>
                  <a:pt x="1046634" y="769312"/>
                  <a:pt x="1047173" y="769466"/>
                </a:cubicBezTo>
                <a:lnTo>
                  <a:pt x="1052792" y="771159"/>
                </a:lnTo>
                <a:cubicBezTo>
                  <a:pt x="1053484" y="771391"/>
                  <a:pt x="1054100" y="771852"/>
                  <a:pt x="1054408" y="772468"/>
                </a:cubicBezTo>
                <a:lnTo>
                  <a:pt x="1059180" y="781012"/>
                </a:lnTo>
                <a:lnTo>
                  <a:pt x="1063952" y="784783"/>
                </a:lnTo>
                <a:lnTo>
                  <a:pt x="1071803" y="786862"/>
                </a:lnTo>
                <a:lnTo>
                  <a:pt x="1085888" y="787939"/>
                </a:lnTo>
                <a:cubicBezTo>
                  <a:pt x="1086504" y="788016"/>
                  <a:pt x="1087043" y="788247"/>
                  <a:pt x="1087505" y="788632"/>
                </a:cubicBezTo>
                <a:lnTo>
                  <a:pt x="1090045" y="790864"/>
                </a:lnTo>
                <a:cubicBezTo>
                  <a:pt x="1090660" y="790402"/>
                  <a:pt x="1091353" y="790171"/>
                  <a:pt x="1092200" y="790248"/>
                </a:cubicBezTo>
                <a:cubicBezTo>
                  <a:pt x="1093047" y="790325"/>
                  <a:pt x="1093816" y="790787"/>
                  <a:pt x="1094278" y="791557"/>
                </a:cubicBezTo>
                <a:lnTo>
                  <a:pt x="1096356" y="794866"/>
                </a:lnTo>
                <a:lnTo>
                  <a:pt x="1099435" y="795174"/>
                </a:lnTo>
                <a:lnTo>
                  <a:pt x="1103899" y="793712"/>
                </a:lnTo>
                <a:lnTo>
                  <a:pt x="1110673" y="792172"/>
                </a:lnTo>
                <a:lnTo>
                  <a:pt x="1111211" y="791634"/>
                </a:lnTo>
                <a:cubicBezTo>
                  <a:pt x="1111596" y="791248"/>
                  <a:pt x="1112135" y="790941"/>
                  <a:pt x="1112674" y="790864"/>
                </a:cubicBezTo>
                <a:lnTo>
                  <a:pt x="1152775" y="783090"/>
                </a:lnTo>
                <a:lnTo>
                  <a:pt x="1159779" y="779549"/>
                </a:lnTo>
                <a:lnTo>
                  <a:pt x="1163320" y="775470"/>
                </a:lnTo>
                <a:cubicBezTo>
                  <a:pt x="1163551" y="775239"/>
                  <a:pt x="1163782" y="775008"/>
                  <a:pt x="1164090" y="774854"/>
                </a:cubicBezTo>
                <a:lnTo>
                  <a:pt x="1169170" y="772006"/>
                </a:lnTo>
                <a:cubicBezTo>
                  <a:pt x="1169708" y="771698"/>
                  <a:pt x="1170401" y="771621"/>
                  <a:pt x="1171017" y="771698"/>
                </a:cubicBezTo>
                <a:lnTo>
                  <a:pt x="1174404" y="772237"/>
                </a:lnTo>
                <a:cubicBezTo>
                  <a:pt x="1175096" y="772314"/>
                  <a:pt x="1175712" y="772699"/>
                  <a:pt x="1176097" y="773238"/>
                </a:cubicBezTo>
                <a:lnTo>
                  <a:pt x="1178329" y="776086"/>
                </a:lnTo>
                <a:cubicBezTo>
                  <a:pt x="1178560" y="776393"/>
                  <a:pt x="1178791" y="776779"/>
                  <a:pt x="1178868" y="777163"/>
                </a:cubicBezTo>
                <a:lnTo>
                  <a:pt x="1181408" y="787246"/>
                </a:lnTo>
                <a:lnTo>
                  <a:pt x="1182255" y="787785"/>
                </a:lnTo>
                <a:lnTo>
                  <a:pt x="1183640" y="786169"/>
                </a:lnTo>
                <a:lnTo>
                  <a:pt x="1184641" y="780165"/>
                </a:lnTo>
                <a:lnTo>
                  <a:pt x="1184564" y="768773"/>
                </a:lnTo>
                <a:cubicBezTo>
                  <a:pt x="1184564" y="768158"/>
                  <a:pt x="1184794" y="767542"/>
                  <a:pt x="1185102" y="767080"/>
                </a:cubicBezTo>
                <a:lnTo>
                  <a:pt x="1186796" y="764848"/>
                </a:lnTo>
                <a:cubicBezTo>
                  <a:pt x="1187411" y="764001"/>
                  <a:pt x="1188489" y="763540"/>
                  <a:pt x="1189490" y="763771"/>
                </a:cubicBezTo>
                <a:lnTo>
                  <a:pt x="1192876" y="764309"/>
                </a:lnTo>
                <a:cubicBezTo>
                  <a:pt x="1193415" y="764386"/>
                  <a:pt x="1193954" y="764694"/>
                  <a:pt x="1194339" y="765079"/>
                </a:cubicBezTo>
                <a:lnTo>
                  <a:pt x="1207962" y="778164"/>
                </a:lnTo>
                <a:lnTo>
                  <a:pt x="1211349" y="779241"/>
                </a:lnTo>
                <a:lnTo>
                  <a:pt x="1214428" y="777702"/>
                </a:lnTo>
                <a:lnTo>
                  <a:pt x="1220277" y="771852"/>
                </a:lnTo>
                <a:cubicBezTo>
                  <a:pt x="1220662" y="771468"/>
                  <a:pt x="1221047" y="771236"/>
                  <a:pt x="1221586" y="771082"/>
                </a:cubicBezTo>
                <a:lnTo>
                  <a:pt x="1223818" y="770544"/>
                </a:lnTo>
                <a:cubicBezTo>
                  <a:pt x="1225127" y="770236"/>
                  <a:pt x="1226435" y="770852"/>
                  <a:pt x="1227051" y="772006"/>
                </a:cubicBezTo>
                <a:lnTo>
                  <a:pt x="1228205" y="774238"/>
                </a:lnTo>
                <a:cubicBezTo>
                  <a:pt x="1228436" y="774700"/>
                  <a:pt x="1228513" y="775162"/>
                  <a:pt x="1228513" y="775624"/>
                </a:cubicBezTo>
                <a:lnTo>
                  <a:pt x="1227974" y="785630"/>
                </a:lnTo>
                <a:lnTo>
                  <a:pt x="1228744" y="787477"/>
                </a:lnTo>
                <a:lnTo>
                  <a:pt x="1234286" y="788247"/>
                </a:lnTo>
                <a:lnTo>
                  <a:pt x="1249372" y="781474"/>
                </a:lnTo>
                <a:lnTo>
                  <a:pt x="1252913" y="777933"/>
                </a:lnTo>
                <a:lnTo>
                  <a:pt x="1255453" y="774315"/>
                </a:lnTo>
                <a:cubicBezTo>
                  <a:pt x="1255838" y="773777"/>
                  <a:pt x="1256453" y="773392"/>
                  <a:pt x="1257069" y="773238"/>
                </a:cubicBezTo>
                <a:lnTo>
                  <a:pt x="1261533" y="772083"/>
                </a:lnTo>
                <a:cubicBezTo>
                  <a:pt x="1261764" y="772006"/>
                  <a:pt x="1261995" y="772006"/>
                  <a:pt x="1262226" y="772006"/>
                </a:cubicBezTo>
                <a:lnTo>
                  <a:pt x="1267306" y="772006"/>
                </a:lnTo>
                <a:lnTo>
                  <a:pt x="1276542" y="770929"/>
                </a:lnTo>
                <a:cubicBezTo>
                  <a:pt x="1276773" y="770852"/>
                  <a:pt x="1277004" y="770929"/>
                  <a:pt x="1277235" y="770929"/>
                </a:cubicBezTo>
                <a:lnTo>
                  <a:pt x="1285086" y="772083"/>
                </a:lnTo>
                <a:lnTo>
                  <a:pt x="1293091" y="774700"/>
                </a:lnTo>
                <a:lnTo>
                  <a:pt x="1295862" y="773700"/>
                </a:lnTo>
                <a:lnTo>
                  <a:pt x="1300403" y="767080"/>
                </a:lnTo>
                <a:cubicBezTo>
                  <a:pt x="1300942" y="766310"/>
                  <a:pt x="1301789" y="765849"/>
                  <a:pt x="1302712" y="765849"/>
                </a:cubicBezTo>
                <a:lnTo>
                  <a:pt x="1305560" y="765849"/>
                </a:lnTo>
                <a:cubicBezTo>
                  <a:pt x="1306099" y="765849"/>
                  <a:pt x="1306561" y="766003"/>
                  <a:pt x="1307022" y="766233"/>
                </a:cubicBezTo>
                <a:lnTo>
                  <a:pt x="1319953" y="774084"/>
                </a:lnTo>
                <a:lnTo>
                  <a:pt x="1326265" y="776932"/>
                </a:lnTo>
                <a:lnTo>
                  <a:pt x="1328266" y="776702"/>
                </a:lnTo>
                <a:lnTo>
                  <a:pt x="1330498" y="770467"/>
                </a:lnTo>
                <a:cubicBezTo>
                  <a:pt x="1330575" y="770159"/>
                  <a:pt x="1330729" y="769928"/>
                  <a:pt x="1330960" y="769620"/>
                </a:cubicBezTo>
                <a:lnTo>
                  <a:pt x="1333192" y="766772"/>
                </a:lnTo>
                <a:cubicBezTo>
                  <a:pt x="1333808" y="766003"/>
                  <a:pt x="1334808" y="765541"/>
                  <a:pt x="1335886" y="765771"/>
                </a:cubicBezTo>
                <a:lnTo>
                  <a:pt x="1339273" y="766310"/>
                </a:lnTo>
                <a:cubicBezTo>
                  <a:pt x="1339812" y="766387"/>
                  <a:pt x="1340273" y="766618"/>
                  <a:pt x="1340735" y="767003"/>
                </a:cubicBezTo>
                <a:lnTo>
                  <a:pt x="1346277" y="772083"/>
                </a:lnTo>
                <a:lnTo>
                  <a:pt x="1347201" y="771775"/>
                </a:lnTo>
                <a:lnTo>
                  <a:pt x="1348586" y="769620"/>
                </a:lnTo>
                <a:lnTo>
                  <a:pt x="1350741" y="759999"/>
                </a:lnTo>
                <a:cubicBezTo>
                  <a:pt x="1350818" y="759691"/>
                  <a:pt x="1350972" y="759306"/>
                  <a:pt x="1351126" y="759075"/>
                </a:cubicBezTo>
                <a:lnTo>
                  <a:pt x="1353358" y="755688"/>
                </a:lnTo>
                <a:cubicBezTo>
                  <a:pt x="1353897" y="754919"/>
                  <a:pt x="1354743" y="754457"/>
                  <a:pt x="1355667" y="754457"/>
                </a:cubicBezTo>
                <a:lnTo>
                  <a:pt x="1359054" y="754457"/>
                </a:lnTo>
                <a:cubicBezTo>
                  <a:pt x="1359747" y="754457"/>
                  <a:pt x="1360362" y="754688"/>
                  <a:pt x="1360824" y="755073"/>
                </a:cubicBezTo>
                <a:lnTo>
                  <a:pt x="1364211" y="757921"/>
                </a:lnTo>
                <a:cubicBezTo>
                  <a:pt x="1364596" y="758306"/>
                  <a:pt x="1364904" y="758767"/>
                  <a:pt x="1365134" y="759306"/>
                </a:cubicBezTo>
                <a:lnTo>
                  <a:pt x="1366751" y="764540"/>
                </a:lnTo>
                <a:lnTo>
                  <a:pt x="1369060" y="768235"/>
                </a:lnTo>
                <a:lnTo>
                  <a:pt x="1371215" y="769697"/>
                </a:lnTo>
                <a:lnTo>
                  <a:pt x="1376526" y="769697"/>
                </a:lnTo>
                <a:cubicBezTo>
                  <a:pt x="1376757" y="769697"/>
                  <a:pt x="1377065" y="769774"/>
                  <a:pt x="1377296" y="769774"/>
                </a:cubicBezTo>
                <a:lnTo>
                  <a:pt x="1381221" y="770929"/>
                </a:lnTo>
                <a:cubicBezTo>
                  <a:pt x="1381452" y="771006"/>
                  <a:pt x="1381683" y="771082"/>
                  <a:pt x="1381914" y="771236"/>
                </a:cubicBezTo>
                <a:lnTo>
                  <a:pt x="1385762" y="773623"/>
                </a:lnTo>
                <a:lnTo>
                  <a:pt x="1385762" y="773623"/>
                </a:lnTo>
                <a:lnTo>
                  <a:pt x="1388533" y="773623"/>
                </a:lnTo>
                <a:lnTo>
                  <a:pt x="1392151" y="772699"/>
                </a:lnTo>
                <a:lnTo>
                  <a:pt x="1404620" y="762924"/>
                </a:lnTo>
                <a:cubicBezTo>
                  <a:pt x="1405236" y="762462"/>
                  <a:pt x="1406005" y="762231"/>
                  <a:pt x="1406775" y="762385"/>
                </a:cubicBezTo>
                <a:lnTo>
                  <a:pt x="1410162" y="762924"/>
                </a:lnTo>
                <a:cubicBezTo>
                  <a:pt x="1410546" y="763001"/>
                  <a:pt x="1411009" y="763155"/>
                  <a:pt x="1411316" y="763385"/>
                </a:cubicBezTo>
                <a:lnTo>
                  <a:pt x="1415242" y="766233"/>
                </a:lnTo>
                <a:lnTo>
                  <a:pt x="1418936" y="769389"/>
                </a:lnTo>
                <a:lnTo>
                  <a:pt x="1421168" y="770005"/>
                </a:lnTo>
                <a:lnTo>
                  <a:pt x="1423631" y="768619"/>
                </a:lnTo>
                <a:lnTo>
                  <a:pt x="1425556" y="766233"/>
                </a:lnTo>
                <a:cubicBezTo>
                  <a:pt x="1426325" y="765310"/>
                  <a:pt x="1427557" y="765002"/>
                  <a:pt x="1428634" y="765310"/>
                </a:cubicBezTo>
                <a:lnTo>
                  <a:pt x="1432021" y="766464"/>
                </a:lnTo>
                <a:lnTo>
                  <a:pt x="1439333" y="770082"/>
                </a:lnTo>
                <a:lnTo>
                  <a:pt x="1443489" y="769158"/>
                </a:lnTo>
                <a:lnTo>
                  <a:pt x="1443489" y="584662"/>
                </a:lnTo>
                <a:lnTo>
                  <a:pt x="1444413" y="118841"/>
                </a:lnTo>
                <a:lnTo>
                  <a:pt x="1444644" y="0"/>
                </a:lnTo>
                <a:lnTo>
                  <a:pt x="1439256" y="5080"/>
                </a:lnTo>
                <a:cubicBezTo>
                  <a:pt x="1439025" y="5311"/>
                  <a:pt x="1438794" y="5465"/>
                  <a:pt x="1438487" y="5619"/>
                </a:cubicBezTo>
                <a:lnTo>
                  <a:pt x="1433406" y="7851"/>
                </a:lnTo>
                <a:lnTo>
                  <a:pt x="1428096" y="9083"/>
                </a:lnTo>
                <a:lnTo>
                  <a:pt x="1422169" y="11777"/>
                </a:lnTo>
                <a:lnTo>
                  <a:pt x="1411701" y="17857"/>
                </a:lnTo>
                <a:lnTo>
                  <a:pt x="1390688" y="35021"/>
                </a:lnTo>
                <a:cubicBezTo>
                  <a:pt x="1390304" y="35329"/>
                  <a:pt x="1389842" y="35560"/>
                  <a:pt x="1389303" y="35637"/>
                </a:cubicBezTo>
                <a:lnTo>
                  <a:pt x="1367136" y="38947"/>
                </a:lnTo>
                <a:lnTo>
                  <a:pt x="1258070" y="85898"/>
                </a:lnTo>
                <a:lnTo>
                  <a:pt x="1228513" y="106526"/>
                </a:lnTo>
                <a:lnTo>
                  <a:pt x="1212427" y="114608"/>
                </a:lnTo>
                <a:lnTo>
                  <a:pt x="1177636" y="124922"/>
                </a:lnTo>
                <a:lnTo>
                  <a:pt x="1172710" y="125615"/>
                </a:lnTo>
                <a:lnTo>
                  <a:pt x="1168400" y="125615"/>
                </a:lnTo>
                <a:lnTo>
                  <a:pt x="1165552" y="126076"/>
                </a:lnTo>
                <a:lnTo>
                  <a:pt x="1162396" y="128309"/>
                </a:lnTo>
                <a:lnTo>
                  <a:pt x="1132763" y="160174"/>
                </a:lnTo>
                <a:lnTo>
                  <a:pt x="1103822" y="184573"/>
                </a:lnTo>
                <a:lnTo>
                  <a:pt x="1088890" y="193810"/>
                </a:lnTo>
                <a:cubicBezTo>
                  <a:pt x="1088659" y="193964"/>
                  <a:pt x="1088429" y="194041"/>
                  <a:pt x="1088198" y="194118"/>
                </a:cubicBezTo>
                <a:lnTo>
                  <a:pt x="1074112" y="198043"/>
                </a:lnTo>
                <a:cubicBezTo>
                  <a:pt x="1073650" y="198197"/>
                  <a:pt x="1073111" y="198197"/>
                  <a:pt x="1072573" y="198043"/>
                </a:cubicBezTo>
                <a:lnTo>
                  <a:pt x="1064722" y="195811"/>
                </a:lnTo>
                <a:cubicBezTo>
                  <a:pt x="1064106" y="195657"/>
                  <a:pt x="1063567" y="195272"/>
                  <a:pt x="1063182" y="194733"/>
                </a:cubicBezTo>
                <a:lnTo>
                  <a:pt x="1059257" y="189115"/>
                </a:lnTo>
                <a:lnTo>
                  <a:pt x="1056101" y="183881"/>
                </a:lnTo>
                <a:lnTo>
                  <a:pt x="1042862" y="175414"/>
                </a:lnTo>
                <a:lnTo>
                  <a:pt x="1039091" y="174029"/>
                </a:lnTo>
                <a:lnTo>
                  <a:pt x="1036012" y="174029"/>
                </a:lnTo>
                <a:lnTo>
                  <a:pt x="1036012" y="174029"/>
                </a:lnTo>
                <a:lnTo>
                  <a:pt x="975591" y="187498"/>
                </a:lnTo>
                <a:lnTo>
                  <a:pt x="971819" y="189192"/>
                </a:lnTo>
                <a:lnTo>
                  <a:pt x="955963" y="213822"/>
                </a:lnTo>
                <a:cubicBezTo>
                  <a:pt x="955579" y="214438"/>
                  <a:pt x="955040" y="214822"/>
                  <a:pt x="954347" y="215053"/>
                </a:cubicBezTo>
                <a:lnTo>
                  <a:pt x="945880" y="217286"/>
                </a:lnTo>
                <a:cubicBezTo>
                  <a:pt x="945496" y="217363"/>
                  <a:pt x="945034" y="217439"/>
                  <a:pt x="944649" y="217363"/>
                </a:cubicBezTo>
                <a:lnTo>
                  <a:pt x="935105" y="215669"/>
                </a:lnTo>
                <a:cubicBezTo>
                  <a:pt x="934720" y="215592"/>
                  <a:pt x="934335" y="215438"/>
                  <a:pt x="934027" y="215207"/>
                </a:cubicBezTo>
                <a:lnTo>
                  <a:pt x="928178" y="211128"/>
                </a:lnTo>
                <a:lnTo>
                  <a:pt x="911706" y="220364"/>
                </a:lnTo>
                <a:cubicBezTo>
                  <a:pt x="911552" y="220441"/>
                  <a:pt x="911321" y="220518"/>
                  <a:pt x="911167" y="220595"/>
                </a:cubicBezTo>
                <a:lnTo>
                  <a:pt x="902162" y="223443"/>
                </a:lnTo>
                <a:cubicBezTo>
                  <a:pt x="900930" y="223828"/>
                  <a:pt x="899622" y="223366"/>
                  <a:pt x="898929" y="222289"/>
                </a:cubicBezTo>
                <a:lnTo>
                  <a:pt x="895157" y="216362"/>
                </a:lnTo>
                <a:lnTo>
                  <a:pt x="893464" y="214669"/>
                </a:lnTo>
                <a:lnTo>
                  <a:pt x="889385" y="212591"/>
                </a:lnTo>
                <a:lnTo>
                  <a:pt x="884228" y="211051"/>
                </a:lnTo>
                <a:lnTo>
                  <a:pt x="881534" y="210743"/>
                </a:lnTo>
                <a:lnTo>
                  <a:pt x="880533" y="211744"/>
                </a:lnTo>
                <a:lnTo>
                  <a:pt x="872836" y="226522"/>
                </a:lnTo>
                <a:cubicBezTo>
                  <a:pt x="872528" y="227138"/>
                  <a:pt x="871913" y="227677"/>
                  <a:pt x="871220" y="227907"/>
                </a:cubicBezTo>
                <a:lnTo>
                  <a:pt x="867833" y="229062"/>
                </a:lnTo>
                <a:cubicBezTo>
                  <a:pt x="866910" y="229370"/>
                  <a:pt x="865832" y="229139"/>
                  <a:pt x="865062" y="228523"/>
                </a:cubicBezTo>
                <a:lnTo>
                  <a:pt x="859905" y="224213"/>
                </a:lnTo>
                <a:lnTo>
                  <a:pt x="858058" y="225752"/>
                </a:lnTo>
                <a:cubicBezTo>
                  <a:pt x="857519" y="226214"/>
                  <a:pt x="856904" y="226445"/>
                  <a:pt x="856288" y="226445"/>
                </a:cubicBezTo>
                <a:lnTo>
                  <a:pt x="853440" y="226445"/>
                </a:lnTo>
                <a:lnTo>
                  <a:pt x="835891" y="223751"/>
                </a:lnTo>
                <a:lnTo>
                  <a:pt x="833659" y="224829"/>
                </a:lnTo>
                <a:lnTo>
                  <a:pt x="826424" y="230909"/>
                </a:lnTo>
                <a:cubicBezTo>
                  <a:pt x="826039" y="231217"/>
                  <a:pt x="825577" y="231371"/>
                  <a:pt x="825115" y="231448"/>
                </a:cubicBezTo>
                <a:lnTo>
                  <a:pt x="821190" y="231987"/>
                </a:lnTo>
                <a:cubicBezTo>
                  <a:pt x="820882" y="232064"/>
                  <a:pt x="820574" y="232064"/>
                  <a:pt x="820266" y="231987"/>
                </a:cubicBezTo>
                <a:lnTo>
                  <a:pt x="817418" y="231448"/>
                </a:lnTo>
                <a:cubicBezTo>
                  <a:pt x="817110" y="231371"/>
                  <a:pt x="816802" y="231294"/>
                  <a:pt x="816494" y="231140"/>
                </a:cubicBezTo>
                <a:lnTo>
                  <a:pt x="808028" y="226060"/>
                </a:lnTo>
                <a:cubicBezTo>
                  <a:pt x="807335" y="225675"/>
                  <a:pt x="806873" y="224905"/>
                  <a:pt x="806719" y="224136"/>
                </a:cubicBezTo>
                <a:lnTo>
                  <a:pt x="804718" y="212206"/>
                </a:lnTo>
                <a:lnTo>
                  <a:pt x="804102" y="211975"/>
                </a:lnTo>
                <a:lnTo>
                  <a:pt x="798714" y="212975"/>
                </a:lnTo>
                <a:cubicBezTo>
                  <a:pt x="798330" y="213052"/>
                  <a:pt x="798022" y="213052"/>
                  <a:pt x="797637" y="212975"/>
                </a:cubicBezTo>
                <a:lnTo>
                  <a:pt x="794789" y="212436"/>
                </a:lnTo>
                <a:cubicBezTo>
                  <a:pt x="793327" y="212129"/>
                  <a:pt x="792326" y="210743"/>
                  <a:pt x="792557" y="209281"/>
                </a:cubicBezTo>
                <a:lnTo>
                  <a:pt x="793558" y="202507"/>
                </a:lnTo>
                <a:lnTo>
                  <a:pt x="791941" y="200044"/>
                </a:lnTo>
                <a:cubicBezTo>
                  <a:pt x="791787" y="199814"/>
                  <a:pt x="791633" y="199506"/>
                  <a:pt x="791556" y="199198"/>
                </a:cubicBezTo>
                <a:lnTo>
                  <a:pt x="790094" y="194272"/>
                </a:lnTo>
                <a:lnTo>
                  <a:pt x="784244" y="187344"/>
                </a:lnTo>
                <a:cubicBezTo>
                  <a:pt x="784013" y="187114"/>
                  <a:pt x="783859" y="186806"/>
                  <a:pt x="783782" y="186498"/>
                </a:cubicBezTo>
                <a:lnTo>
                  <a:pt x="782474" y="183034"/>
                </a:lnTo>
                <a:lnTo>
                  <a:pt x="780704" y="182110"/>
                </a:lnTo>
                <a:lnTo>
                  <a:pt x="775777" y="182110"/>
                </a:lnTo>
                <a:cubicBezTo>
                  <a:pt x="775008" y="182110"/>
                  <a:pt x="774238" y="181803"/>
                  <a:pt x="773699" y="181187"/>
                </a:cubicBezTo>
                <a:lnTo>
                  <a:pt x="739987" y="145165"/>
                </a:lnTo>
                <a:cubicBezTo>
                  <a:pt x="739833" y="145011"/>
                  <a:pt x="739679" y="144780"/>
                  <a:pt x="739602" y="144626"/>
                </a:cubicBezTo>
                <a:lnTo>
                  <a:pt x="713894" y="97752"/>
                </a:lnTo>
                <a:lnTo>
                  <a:pt x="696730" y="81203"/>
                </a:lnTo>
                <a:cubicBezTo>
                  <a:pt x="696499" y="81049"/>
                  <a:pt x="696345" y="80818"/>
                  <a:pt x="696268" y="80587"/>
                </a:cubicBezTo>
                <a:lnTo>
                  <a:pt x="694036" y="76662"/>
                </a:lnTo>
                <a:cubicBezTo>
                  <a:pt x="693882" y="76431"/>
                  <a:pt x="693805" y="76123"/>
                  <a:pt x="693728" y="75815"/>
                </a:cubicBezTo>
                <a:lnTo>
                  <a:pt x="692958" y="71967"/>
                </a:lnTo>
                <a:lnTo>
                  <a:pt x="680181" y="161098"/>
                </a:lnTo>
                <a:lnTo>
                  <a:pt x="666327" y="251999"/>
                </a:lnTo>
                <a:close/>
                <a:moveTo>
                  <a:pt x="365529" y="478905"/>
                </a:moveTo>
                <a:cubicBezTo>
                  <a:pt x="364682" y="478905"/>
                  <a:pt x="363990" y="478521"/>
                  <a:pt x="363451" y="477982"/>
                </a:cubicBezTo>
                <a:cubicBezTo>
                  <a:pt x="363066" y="478213"/>
                  <a:pt x="362604" y="478367"/>
                  <a:pt x="362142" y="478367"/>
                </a:cubicBezTo>
                <a:cubicBezTo>
                  <a:pt x="360603" y="478367"/>
                  <a:pt x="359294" y="477135"/>
                  <a:pt x="359294" y="475519"/>
                </a:cubicBezTo>
                <a:cubicBezTo>
                  <a:pt x="359294" y="473980"/>
                  <a:pt x="360526" y="472671"/>
                  <a:pt x="362065" y="472671"/>
                </a:cubicBezTo>
                <a:lnTo>
                  <a:pt x="362142" y="472671"/>
                </a:lnTo>
                <a:cubicBezTo>
                  <a:pt x="362989" y="472671"/>
                  <a:pt x="363682" y="473056"/>
                  <a:pt x="364221" y="473595"/>
                </a:cubicBezTo>
                <a:cubicBezTo>
                  <a:pt x="364605" y="473364"/>
                  <a:pt x="364990" y="473210"/>
                  <a:pt x="365529" y="473210"/>
                </a:cubicBezTo>
                <a:lnTo>
                  <a:pt x="365606" y="473210"/>
                </a:lnTo>
                <a:cubicBezTo>
                  <a:pt x="367145" y="473210"/>
                  <a:pt x="368454" y="474441"/>
                  <a:pt x="368454" y="476058"/>
                </a:cubicBezTo>
                <a:cubicBezTo>
                  <a:pt x="368300" y="477674"/>
                  <a:pt x="367068" y="478905"/>
                  <a:pt x="365529" y="478905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7" name="Forma libre: forma 100">
            <a:extLst>
              <a:ext uri="{FF2B5EF4-FFF2-40B4-BE49-F238E27FC236}">
                <a16:creationId xmlns:a16="http://schemas.microsoft.com/office/drawing/2014/main" id="{903CEEDC-B72C-328C-8FEC-C2FB37BE15FB}"/>
              </a:ext>
            </a:extLst>
          </p:cNvPr>
          <p:cNvSpPr/>
          <p:nvPr/>
        </p:nvSpPr>
        <p:spPr>
          <a:xfrm>
            <a:off x="9845745" y="2545986"/>
            <a:ext cx="1053412" cy="1024749"/>
          </a:xfrm>
          <a:custGeom>
            <a:avLst/>
            <a:gdLst>
              <a:gd name="connsiteX0" fmla="*/ 576503 w 1371907"/>
              <a:gd name="connsiteY0" fmla="*/ 95904 h 1334577"/>
              <a:gd name="connsiteX1" fmla="*/ 561340 w 1371907"/>
              <a:gd name="connsiteY1" fmla="*/ 98752 h 1334577"/>
              <a:gd name="connsiteX2" fmla="*/ 560724 w 1371907"/>
              <a:gd name="connsiteY2" fmla="*/ 98829 h 1334577"/>
              <a:gd name="connsiteX3" fmla="*/ 480676 w 1371907"/>
              <a:gd name="connsiteY3" fmla="*/ 96058 h 1334577"/>
              <a:gd name="connsiteX4" fmla="*/ 469669 w 1371907"/>
              <a:gd name="connsiteY4" fmla="*/ 98675 h 1334577"/>
              <a:gd name="connsiteX5" fmla="*/ 459201 w 1371907"/>
              <a:gd name="connsiteY5" fmla="*/ 104987 h 1334577"/>
              <a:gd name="connsiteX6" fmla="*/ 456122 w 1371907"/>
              <a:gd name="connsiteY6" fmla="*/ 108604 h 1334577"/>
              <a:gd name="connsiteX7" fmla="*/ 448194 w 1371907"/>
              <a:gd name="connsiteY7" fmla="*/ 117148 h 1334577"/>
              <a:gd name="connsiteX8" fmla="*/ 440036 w 1371907"/>
              <a:gd name="connsiteY8" fmla="*/ 129694 h 1334577"/>
              <a:gd name="connsiteX9" fmla="*/ 413250 w 1371907"/>
              <a:gd name="connsiteY9" fmla="*/ 191193 h 1334577"/>
              <a:gd name="connsiteX10" fmla="*/ 406939 w 1371907"/>
              <a:gd name="connsiteY10" fmla="*/ 202199 h 1334577"/>
              <a:gd name="connsiteX11" fmla="*/ 406554 w 1371907"/>
              <a:gd name="connsiteY11" fmla="*/ 202738 h 1334577"/>
              <a:gd name="connsiteX12" fmla="*/ 390698 w 1371907"/>
              <a:gd name="connsiteY12" fmla="*/ 219133 h 1334577"/>
              <a:gd name="connsiteX13" fmla="*/ 389236 w 1371907"/>
              <a:gd name="connsiteY13" fmla="*/ 223597 h 1334577"/>
              <a:gd name="connsiteX14" fmla="*/ 388928 w 1371907"/>
              <a:gd name="connsiteY14" fmla="*/ 224213 h 1334577"/>
              <a:gd name="connsiteX15" fmla="*/ 375997 w 1371907"/>
              <a:gd name="connsiteY15" fmla="*/ 244456 h 1334577"/>
              <a:gd name="connsiteX16" fmla="*/ 375612 w 1371907"/>
              <a:gd name="connsiteY16" fmla="*/ 244918 h 1334577"/>
              <a:gd name="connsiteX17" fmla="*/ 366607 w 1371907"/>
              <a:gd name="connsiteY17" fmla="*/ 253923 h 1334577"/>
              <a:gd name="connsiteX18" fmla="*/ 354522 w 1371907"/>
              <a:gd name="connsiteY18" fmla="*/ 263159 h 1334577"/>
              <a:gd name="connsiteX19" fmla="*/ 341976 w 1371907"/>
              <a:gd name="connsiteY19" fmla="*/ 271164 h 1334577"/>
              <a:gd name="connsiteX20" fmla="*/ 330354 w 1371907"/>
              <a:gd name="connsiteY20" fmla="*/ 276398 h 1334577"/>
              <a:gd name="connsiteX21" fmla="*/ 329815 w 1371907"/>
              <a:gd name="connsiteY21" fmla="*/ 276552 h 1334577"/>
              <a:gd name="connsiteX22" fmla="*/ 314036 w 1371907"/>
              <a:gd name="connsiteY22" fmla="*/ 279939 h 1334577"/>
              <a:gd name="connsiteX23" fmla="*/ 283710 w 1371907"/>
              <a:gd name="connsiteY23" fmla="*/ 281093 h 1334577"/>
              <a:gd name="connsiteX24" fmla="*/ 270087 w 1371907"/>
              <a:gd name="connsiteY24" fmla="*/ 283864 h 1334577"/>
              <a:gd name="connsiteX25" fmla="*/ 246996 w 1371907"/>
              <a:gd name="connsiteY25" fmla="*/ 293255 h 1334577"/>
              <a:gd name="connsiteX26" fmla="*/ 246303 w 1371907"/>
              <a:gd name="connsiteY26" fmla="*/ 293408 h 1334577"/>
              <a:gd name="connsiteX27" fmla="*/ 238144 w 1371907"/>
              <a:gd name="connsiteY27" fmla="*/ 294486 h 1334577"/>
              <a:gd name="connsiteX28" fmla="*/ 230909 w 1371907"/>
              <a:gd name="connsiteY28" fmla="*/ 297026 h 1334577"/>
              <a:gd name="connsiteX29" fmla="*/ 207048 w 1371907"/>
              <a:gd name="connsiteY29" fmla="*/ 314806 h 1334577"/>
              <a:gd name="connsiteX30" fmla="*/ 181417 w 1371907"/>
              <a:gd name="connsiteY30" fmla="*/ 328507 h 1334577"/>
              <a:gd name="connsiteX31" fmla="*/ 173952 w 1371907"/>
              <a:gd name="connsiteY31" fmla="*/ 334433 h 1334577"/>
              <a:gd name="connsiteX32" fmla="*/ 167024 w 1371907"/>
              <a:gd name="connsiteY32" fmla="*/ 339051 h 1334577"/>
              <a:gd name="connsiteX33" fmla="*/ 150707 w 1371907"/>
              <a:gd name="connsiteY33" fmla="*/ 345902 h 1334577"/>
              <a:gd name="connsiteX34" fmla="*/ 145396 w 1371907"/>
              <a:gd name="connsiteY34" fmla="*/ 350674 h 1334577"/>
              <a:gd name="connsiteX35" fmla="*/ 143471 w 1371907"/>
              <a:gd name="connsiteY35" fmla="*/ 356370 h 1334577"/>
              <a:gd name="connsiteX36" fmla="*/ 142394 w 1371907"/>
              <a:gd name="connsiteY36" fmla="*/ 373996 h 1334577"/>
              <a:gd name="connsiteX37" fmla="*/ 141701 w 1371907"/>
              <a:gd name="connsiteY37" fmla="*/ 375689 h 1334577"/>
              <a:gd name="connsiteX38" fmla="*/ 138315 w 1371907"/>
              <a:gd name="connsiteY38" fmla="*/ 379615 h 1334577"/>
              <a:gd name="connsiteX39" fmla="*/ 137160 w 1371907"/>
              <a:gd name="connsiteY39" fmla="*/ 380384 h 1334577"/>
              <a:gd name="connsiteX40" fmla="*/ 131464 w 1371907"/>
              <a:gd name="connsiteY40" fmla="*/ 382462 h 1334577"/>
              <a:gd name="connsiteX41" fmla="*/ 65501 w 1371907"/>
              <a:gd name="connsiteY41" fmla="*/ 440036 h 1334577"/>
              <a:gd name="connsiteX42" fmla="*/ 64885 w 1371907"/>
              <a:gd name="connsiteY42" fmla="*/ 440421 h 1334577"/>
              <a:gd name="connsiteX43" fmla="*/ 58112 w 1371907"/>
              <a:gd name="connsiteY43" fmla="*/ 443807 h 1334577"/>
              <a:gd name="connsiteX44" fmla="*/ 57573 w 1371907"/>
              <a:gd name="connsiteY44" fmla="*/ 444038 h 1334577"/>
              <a:gd name="connsiteX45" fmla="*/ 43719 w 1371907"/>
              <a:gd name="connsiteY45" fmla="*/ 447733 h 1334577"/>
              <a:gd name="connsiteX46" fmla="*/ 38408 w 1371907"/>
              <a:gd name="connsiteY46" fmla="*/ 453506 h 1334577"/>
              <a:gd name="connsiteX47" fmla="*/ 13316 w 1371907"/>
              <a:gd name="connsiteY47" fmla="*/ 513234 h 1334577"/>
              <a:gd name="connsiteX48" fmla="*/ 13008 w 1371907"/>
              <a:gd name="connsiteY48" fmla="*/ 513773 h 1334577"/>
              <a:gd name="connsiteX49" fmla="*/ 5157 w 1371907"/>
              <a:gd name="connsiteY49" fmla="*/ 525010 h 1334577"/>
              <a:gd name="connsiteX50" fmla="*/ 4695 w 1371907"/>
              <a:gd name="connsiteY50" fmla="*/ 525549 h 1334577"/>
              <a:gd name="connsiteX51" fmla="*/ 1154 w 1371907"/>
              <a:gd name="connsiteY51" fmla="*/ 528628 h 1334577"/>
              <a:gd name="connsiteX52" fmla="*/ 0 w 1371907"/>
              <a:gd name="connsiteY52" fmla="*/ 1118524 h 1334577"/>
              <a:gd name="connsiteX53" fmla="*/ 0 w 1371907"/>
              <a:gd name="connsiteY53" fmla="*/ 1301866 h 1334577"/>
              <a:gd name="connsiteX54" fmla="*/ 5080 w 1371907"/>
              <a:gd name="connsiteY54" fmla="*/ 1300865 h 1334577"/>
              <a:gd name="connsiteX55" fmla="*/ 7081 w 1371907"/>
              <a:gd name="connsiteY55" fmla="*/ 1301173 h 1334577"/>
              <a:gd name="connsiteX56" fmla="*/ 13393 w 1371907"/>
              <a:gd name="connsiteY56" fmla="*/ 1304868 h 1334577"/>
              <a:gd name="connsiteX57" fmla="*/ 19627 w 1371907"/>
              <a:gd name="connsiteY57" fmla="*/ 1305945 h 1334577"/>
              <a:gd name="connsiteX58" fmla="*/ 27093 w 1371907"/>
              <a:gd name="connsiteY58" fmla="*/ 1307638 h 1334577"/>
              <a:gd name="connsiteX59" fmla="*/ 29017 w 1371907"/>
              <a:gd name="connsiteY59" fmla="*/ 1309254 h 1334577"/>
              <a:gd name="connsiteX60" fmla="*/ 29864 w 1371907"/>
              <a:gd name="connsiteY60" fmla="*/ 1305714 h 1334577"/>
              <a:gd name="connsiteX61" fmla="*/ 32558 w 1371907"/>
              <a:gd name="connsiteY61" fmla="*/ 1303559 h 1334577"/>
              <a:gd name="connsiteX62" fmla="*/ 35406 w 1371907"/>
              <a:gd name="connsiteY62" fmla="*/ 1303559 h 1334577"/>
              <a:gd name="connsiteX63" fmla="*/ 36945 w 1371907"/>
              <a:gd name="connsiteY63" fmla="*/ 1304021 h 1334577"/>
              <a:gd name="connsiteX64" fmla="*/ 43719 w 1371907"/>
              <a:gd name="connsiteY64" fmla="*/ 1308562 h 1334577"/>
              <a:gd name="connsiteX65" fmla="*/ 44565 w 1371907"/>
              <a:gd name="connsiteY65" fmla="*/ 1309409 h 1334577"/>
              <a:gd name="connsiteX66" fmla="*/ 49261 w 1371907"/>
              <a:gd name="connsiteY66" fmla="*/ 1316567 h 1334577"/>
              <a:gd name="connsiteX67" fmla="*/ 48953 w 1371907"/>
              <a:gd name="connsiteY67" fmla="*/ 1313411 h 1334577"/>
              <a:gd name="connsiteX68" fmla="*/ 49414 w 1371907"/>
              <a:gd name="connsiteY68" fmla="*/ 1311564 h 1334577"/>
              <a:gd name="connsiteX69" fmla="*/ 51647 w 1371907"/>
              <a:gd name="connsiteY69" fmla="*/ 1308177 h 1334577"/>
              <a:gd name="connsiteX70" fmla="*/ 53494 w 1371907"/>
              <a:gd name="connsiteY70" fmla="*/ 1306945 h 1334577"/>
              <a:gd name="connsiteX71" fmla="*/ 56880 w 1371907"/>
              <a:gd name="connsiteY71" fmla="*/ 1306407 h 1334577"/>
              <a:gd name="connsiteX72" fmla="*/ 59190 w 1371907"/>
              <a:gd name="connsiteY72" fmla="*/ 1307100 h 1334577"/>
              <a:gd name="connsiteX73" fmla="*/ 64270 w 1371907"/>
              <a:gd name="connsiteY73" fmla="*/ 1311640 h 1334577"/>
              <a:gd name="connsiteX74" fmla="*/ 65193 w 1371907"/>
              <a:gd name="connsiteY74" fmla="*/ 1313411 h 1334577"/>
              <a:gd name="connsiteX75" fmla="*/ 65732 w 1371907"/>
              <a:gd name="connsiteY75" fmla="*/ 1318491 h 1334577"/>
              <a:gd name="connsiteX76" fmla="*/ 65732 w 1371907"/>
              <a:gd name="connsiteY76" fmla="*/ 1319184 h 1334577"/>
              <a:gd name="connsiteX77" fmla="*/ 65501 w 1371907"/>
              <a:gd name="connsiteY77" fmla="*/ 1320646 h 1334577"/>
              <a:gd name="connsiteX78" fmla="*/ 71274 w 1371907"/>
              <a:gd name="connsiteY78" fmla="*/ 1317952 h 1334577"/>
              <a:gd name="connsiteX79" fmla="*/ 72505 w 1371907"/>
              <a:gd name="connsiteY79" fmla="*/ 1317721 h 1334577"/>
              <a:gd name="connsiteX80" fmla="*/ 72505 w 1371907"/>
              <a:gd name="connsiteY80" fmla="*/ 1317721 h 1334577"/>
              <a:gd name="connsiteX81" fmla="*/ 78124 w 1371907"/>
              <a:gd name="connsiteY81" fmla="*/ 1317721 h 1334577"/>
              <a:gd name="connsiteX82" fmla="*/ 79664 w 1371907"/>
              <a:gd name="connsiteY82" fmla="*/ 1318183 h 1334577"/>
              <a:gd name="connsiteX83" fmla="*/ 85821 w 1371907"/>
              <a:gd name="connsiteY83" fmla="*/ 1322109 h 1334577"/>
              <a:gd name="connsiteX84" fmla="*/ 86745 w 1371907"/>
              <a:gd name="connsiteY84" fmla="*/ 1323109 h 1334577"/>
              <a:gd name="connsiteX85" fmla="*/ 90824 w 1371907"/>
              <a:gd name="connsiteY85" fmla="*/ 1330267 h 1334577"/>
              <a:gd name="connsiteX86" fmla="*/ 92595 w 1371907"/>
              <a:gd name="connsiteY86" fmla="*/ 1331191 h 1334577"/>
              <a:gd name="connsiteX87" fmla="*/ 97444 w 1371907"/>
              <a:gd name="connsiteY87" fmla="*/ 1330267 h 1334577"/>
              <a:gd name="connsiteX88" fmla="*/ 102678 w 1371907"/>
              <a:gd name="connsiteY88" fmla="*/ 1327650 h 1334577"/>
              <a:gd name="connsiteX89" fmla="*/ 107450 w 1371907"/>
              <a:gd name="connsiteY89" fmla="*/ 1324418 h 1334577"/>
              <a:gd name="connsiteX90" fmla="*/ 108296 w 1371907"/>
              <a:gd name="connsiteY90" fmla="*/ 1324033 h 1334577"/>
              <a:gd name="connsiteX91" fmla="*/ 112761 w 1371907"/>
              <a:gd name="connsiteY91" fmla="*/ 1322878 h 1334577"/>
              <a:gd name="connsiteX92" fmla="*/ 113992 w 1371907"/>
              <a:gd name="connsiteY92" fmla="*/ 1322878 h 1334577"/>
              <a:gd name="connsiteX93" fmla="*/ 116840 w 1371907"/>
              <a:gd name="connsiteY93" fmla="*/ 1323417 h 1334577"/>
              <a:gd name="connsiteX94" fmla="*/ 118687 w 1371907"/>
              <a:gd name="connsiteY94" fmla="*/ 1324725 h 1334577"/>
              <a:gd name="connsiteX95" fmla="*/ 120380 w 1371907"/>
              <a:gd name="connsiteY95" fmla="*/ 1327573 h 1334577"/>
              <a:gd name="connsiteX96" fmla="*/ 120765 w 1371907"/>
              <a:gd name="connsiteY96" fmla="*/ 1329036 h 1334577"/>
              <a:gd name="connsiteX97" fmla="*/ 120765 w 1371907"/>
              <a:gd name="connsiteY97" fmla="*/ 1333115 h 1334577"/>
              <a:gd name="connsiteX98" fmla="*/ 120765 w 1371907"/>
              <a:gd name="connsiteY98" fmla="*/ 1333115 h 1334577"/>
              <a:gd name="connsiteX99" fmla="*/ 121150 w 1371907"/>
              <a:gd name="connsiteY99" fmla="*/ 1334578 h 1334577"/>
              <a:gd name="connsiteX100" fmla="*/ 134928 w 1371907"/>
              <a:gd name="connsiteY100" fmla="*/ 1323725 h 1334577"/>
              <a:gd name="connsiteX101" fmla="*/ 136467 w 1371907"/>
              <a:gd name="connsiteY101" fmla="*/ 1321416 h 1334577"/>
              <a:gd name="connsiteX102" fmla="*/ 136467 w 1371907"/>
              <a:gd name="connsiteY102" fmla="*/ 1321416 h 1334577"/>
              <a:gd name="connsiteX103" fmla="*/ 136467 w 1371907"/>
              <a:gd name="connsiteY103" fmla="*/ 1319261 h 1334577"/>
              <a:gd name="connsiteX104" fmla="*/ 135544 w 1371907"/>
              <a:gd name="connsiteY104" fmla="*/ 1315489 h 1334577"/>
              <a:gd name="connsiteX105" fmla="*/ 133465 w 1371907"/>
              <a:gd name="connsiteY105" fmla="*/ 1311872 h 1334577"/>
              <a:gd name="connsiteX106" fmla="*/ 133157 w 1371907"/>
              <a:gd name="connsiteY106" fmla="*/ 1310948 h 1334577"/>
              <a:gd name="connsiteX107" fmla="*/ 132619 w 1371907"/>
              <a:gd name="connsiteY107" fmla="*/ 1307561 h 1334577"/>
              <a:gd name="connsiteX108" fmla="*/ 132850 w 1371907"/>
              <a:gd name="connsiteY108" fmla="*/ 1305868 h 1334577"/>
              <a:gd name="connsiteX109" fmla="*/ 134004 w 1371907"/>
              <a:gd name="connsiteY109" fmla="*/ 1303636 h 1334577"/>
              <a:gd name="connsiteX110" fmla="*/ 136544 w 1371907"/>
              <a:gd name="connsiteY110" fmla="*/ 1302096 h 1334577"/>
              <a:gd name="connsiteX111" fmla="*/ 140470 w 1371907"/>
              <a:gd name="connsiteY111" fmla="*/ 1302096 h 1334577"/>
              <a:gd name="connsiteX112" fmla="*/ 142240 w 1371907"/>
              <a:gd name="connsiteY112" fmla="*/ 1302712 h 1334577"/>
              <a:gd name="connsiteX113" fmla="*/ 145627 w 1371907"/>
              <a:gd name="connsiteY113" fmla="*/ 1305560 h 1334577"/>
              <a:gd name="connsiteX114" fmla="*/ 154940 w 1371907"/>
              <a:gd name="connsiteY114" fmla="*/ 1316182 h 1334577"/>
              <a:gd name="connsiteX115" fmla="*/ 158634 w 1371907"/>
              <a:gd name="connsiteY115" fmla="*/ 1312102 h 1334577"/>
              <a:gd name="connsiteX116" fmla="*/ 160944 w 1371907"/>
              <a:gd name="connsiteY116" fmla="*/ 1311179 h 1334577"/>
              <a:gd name="connsiteX117" fmla="*/ 168794 w 1371907"/>
              <a:gd name="connsiteY117" fmla="*/ 1311718 h 1334577"/>
              <a:gd name="connsiteX118" fmla="*/ 175260 w 1371907"/>
              <a:gd name="connsiteY118" fmla="*/ 1312872 h 1334577"/>
              <a:gd name="connsiteX119" fmla="*/ 176184 w 1371907"/>
              <a:gd name="connsiteY119" fmla="*/ 1313257 h 1334577"/>
              <a:gd name="connsiteX120" fmla="*/ 209896 w 1371907"/>
              <a:gd name="connsiteY120" fmla="*/ 1333577 h 1334577"/>
              <a:gd name="connsiteX121" fmla="*/ 220749 w 1371907"/>
              <a:gd name="connsiteY121" fmla="*/ 1324725 h 1334577"/>
              <a:gd name="connsiteX122" fmla="*/ 221442 w 1371907"/>
              <a:gd name="connsiteY122" fmla="*/ 1324264 h 1334577"/>
              <a:gd name="connsiteX123" fmla="*/ 252922 w 1371907"/>
              <a:gd name="connsiteY123" fmla="*/ 1311333 h 1334577"/>
              <a:gd name="connsiteX124" fmla="*/ 261158 w 1371907"/>
              <a:gd name="connsiteY124" fmla="*/ 1306176 h 1334577"/>
              <a:gd name="connsiteX125" fmla="*/ 264930 w 1371907"/>
              <a:gd name="connsiteY125" fmla="*/ 1301943 h 1334577"/>
              <a:gd name="connsiteX126" fmla="*/ 267085 w 1371907"/>
              <a:gd name="connsiteY126" fmla="*/ 1293476 h 1334577"/>
              <a:gd name="connsiteX127" fmla="*/ 267547 w 1371907"/>
              <a:gd name="connsiteY127" fmla="*/ 1292552 h 1334577"/>
              <a:gd name="connsiteX128" fmla="*/ 270933 w 1371907"/>
              <a:gd name="connsiteY128" fmla="*/ 1288011 h 1334577"/>
              <a:gd name="connsiteX129" fmla="*/ 271703 w 1371907"/>
              <a:gd name="connsiteY129" fmla="*/ 1287318 h 1334577"/>
              <a:gd name="connsiteX130" fmla="*/ 290561 w 1371907"/>
              <a:gd name="connsiteY130" fmla="*/ 1275465 h 1334577"/>
              <a:gd name="connsiteX131" fmla="*/ 292331 w 1371907"/>
              <a:gd name="connsiteY131" fmla="*/ 1270231 h 1334577"/>
              <a:gd name="connsiteX132" fmla="*/ 291792 w 1371907"/>
              <a:gd name="connsiteY132" fmla="*/ 1261764 h 1334577"/>
              <a:gd name="connsiteX133" fmla="*/ 290253 w 1371907"/>
              <a:gd name="connsiteY133" fmla="*/ 1255222 h 1334577"/>
              <a:gd name="connsiteX134" fmla="*/ 287020 w 1371907"/>
              <a:gd name="connsiteY134" fmla="*/ 1248756 h 1334577"/>
              <a:gd name="connsiteX135" fmla="*/ 286789 w 1371907"/>
              <a:gd name="connsiteY135" fmla="*/ 1247987 h 1334577"/>
              <a:gd name="connsiteX136" fmla="*/ 286250 w 1371907"/>
              <a:gd name="connsiteY136" fmla="*/ 1244600 h 1334577"/>
              <a:gd name="connsiteX137" fmla="*/ 286481 w 1371907"/>
              <a:gd name="connsiteY137" fmla="*/ 1242907 h 1334577"/>
              <a:gd name="connsiteX138" fmla="*/ 287636 w 1371907"/>
              <a:gd name="connsiteY138" fmla="*/ 1240675 h 1334577"/>
              <a:gd name="connsiteX139" fmla="*/ 289483 w 1371907"/>
              <a:gd name="connsiteY139" fmla="*/ 1239212 h 1334577"/>
              <a:gd name="connsiteX140" fmla="*/ 293639 w 1371907"/>
              <a:gd name="connsiteY140" fmla="*/ 1238212 h 1334577"/>
              <a:gd name="connsiteX141" fmla="*/ 296487 w 1371907"/>
              <a:gd name="connsiteY141" fmla="*/ 1236595 h 1334577"/>
              <a:gd name="connsiteX142" fmla="*/ 297411 w 1371907"/>
              <a:gd name="connsiteY142" fmla="*/ 1234825 h 1334577"/>
              <a:gd name="connsiteX143" fmla="*/ 297180 w 1371907"/>
              <a:gd name="connsiteY143" fmla="*/ 1233362 h 1334577"/>
              <a:gd name="connsiteX144" fmla="*/ 295102 w 1371907"/>
              <a:gd name="connsiteY144" fmla="*/ 1231592 h 1334577"/>
              <a:gd name="connsiteX145" fmla="*/ 291715 w 1371907"/>
              <a:gd name="connsiteY145" fmla="*/ 1230592 h 1334577"/>
              <a:gd name="connsiteX146" fmla="*/ 283479 w 1371907"/>
              <a:gd name="connsiteY146" fmla="*/ 1228975 h 1334577"/>
              <a:gd name="connsiteX147" fmla="*/ 281786 w 1371907"/>
              <a:gd name="connsiteY147" fmla="*/ 1227898 h 1334577"/>
              <a:gd name="connsiteX148" fmla="*/ 280093 w 1371907"/>
              <a:gd name="connsiteY148" fmla="*/ 1225665 h 1334577"/>
              <a:gd name="connsiteX149" fmla="*/ 280093 w 1371907"/>
              <a:gd name="connsiteY149" fmla="*/ 1222279 h 1334577"/>
              <a:gd name="connsiteX150" fmla="*/ 281786 w 1371907"/>
              <a:gd name="connsiteY150" fmla="*/ 1220047 h 1334577"/>
              <a:gd name="connsiteX151" fmla="*/ 282325 w 1371907"/>
              <a:gd name="connsiteY151" fmla="*/ 1219508 h 1334577"/>
              <a:gd name="connsiteX152" fmla="*/ 288559 w 1371907"/>
              <a:gd name="connsiteY152" fmla="*/ 1214813 h 1334577"/>
              <a:gd name="connsiteX153" fmla="*/ 294409 w 1371907"/>
              <a:gd name="connsiteY153" fmla="*/ 1204114 h 1334577"/>
              <a:gd name="connsiteX154" fmla="*/ 303184 w 1371907"/>
              <a:gd name="connsiteY154" fmla="*/ 1193569 h 1334577"/>
              <a:gd name="connsiteX155" fmla="*/ 308571 w 1371907"/>
              <a:gd name="connsiteY155" fmla="*/ 1188797 h 1334577"/>
              <a:gd name="connsiteX156" fmla="*/ 309033 w 1371907"/>
              <a:gd name="connsiteY156" fmla="*/ 1188412 h 1334577"/>
              <a:gd name="connsiteX157" fmla="*/ 317192 w 1371907"/>
              <a:gd name="connsiteY157" fmla="*/ 1183794 h 1334577"/>
              <a:gd name="connsiteX158" fmla="*/ 317962 w 1371907"/>
              <a:gd name="connsiteY158" fmla="*/ 1181870 h 1334577"/>
              <a:gd name="connsiteX159" fmla="*/ 319347 w 1371907"/>
              <a:gd name="connsiteY159" fmla="*/ 1180407 h 1334577"/>
              <a:gd name="connsiteX160" fmla="*/ 322734 w 1371907"/>
              <a:gd name="connsiteY160" fmla="*/ 1178714 h 1334577"/>
              <a:gd name="connsiteX161" fmla="*/ 325967 w 1371907"/>
              <a:gd name="connsiteY161" fmla="*/ 1179253 h 1334577"/>
              <a:gd name="connsiteX162" fmla="*/ 330354 w 1371907"/>
              <a:gd name="connsiteY162" fmla="*/ 1183717 h 1334577"/>
              <a:gd name="connsiteX163" fmla="*/ 332124 w 1371907"/>
              <a:gd name="connsiteY163" fmla="*/ 1184025 h 1334577"/>
              <a:gd name="connsiteX164" fmla="*/ 334510 w 1371907"/>
              <a:gd name="connsiteY164" fmla="*/ 1183101 h 1334577"/>
              <a:gd name="connsiteX165" fmla="*/ 335126 w 1371907"/>
              <a:gd name="connsiteY165" fmla="*/ 1180715 h 1334577"/>
              <a:gd name="connsiteX166" fmla="*/ 334202 w 1371907"/>
              <a:gd name="connsiteY166" fmla="*/ 1176867 h 1334577"/>
              <a:gd name="connsiteX167" fmla="*/ 334125 w 1371907"/>
              <a:gd name="connsiteY167" fmla="*/ 1175866 h 1334577"/>
              <a:gd name="connsiteX168" fmla="*/ 334664 w 1371907"/>
              <a:gd name="connsiteY168" fmla="*/ 1170786 h 1334577"/>
              <a:gd name="connsiteX169" fmla="*/ 335126 w 1371907"/>
              <a:gd name="connsiteY169" fmla="*/ 1169555 h 1334577"/>
              <a:gd name="connsiteX170" fmla="*/ 336281 w 1371907"/>
              <a:gd name="connsiteY170" fmla="*/ 1167861 h 1334577"/>
              <a:gd name="connsiteX171" fmla="*/ 339282 w 1371907"/>
              <a:gd name="connsiteY171" fmla="*/ 1166707 h 1334577"/>
              <a:gd name="connsiteX172" fmla="*/ 341515 w 1371907"/>
              <a:gd name="connsiteY172" fmla="*/ 1167245 h 1334577"/>
              <a:gd name="connsiteX173" fmla="*/ 343362 w 1371907"/>
              <a:gd name="connsiteY173" fmla="*/ 1168708 h 1334577"/>
              <a:gd name="connsiteX174" fmla="*/ 344516 w 1371907"/>
              <a:gd name="connsiteY174" fmla="*/ 1170940 h 1334577"/>
              <a:gd name="connsiteX175" fmla="*/ 346595 w 1371907"/>
              <a:gd name="connsiteY175" fmla="*/ 1176944 h 1334577"/>
              <a:gd name="connsiteX176" fmla="*/ 347980 w 1371907"/>
              <a:gd name="connsiteY176" fmla="*/ 1176328 h 1334577"/>
              <a:gd name="connsiteX177" fmla="*/ 348673 w 1371907"/>
              <a:gd name="connsiteY177" fmla="*/ 1173095 h 1334577"/>
              <a:gd name="connsiteX178" fmla="*/ 348211 w 1371907"/>
              <a:gd name="connsiteY178" fmla="*/ 1169093 h 1334577"/>
              <a:gd name="connsiteX179" fmla="*/ 342284 w 1371907"/>
              <a:gd name="connsiteY179" fmla="*/ 1158933 h 1334577"/>
              <a:gd name="connsiteX180" fmla="*/ 341976 w 1371907"/>
              <a:gd name="connsiteY180" fmla="*/ 1157085 h 1334577"/>
              <a:gd name="connsiteX181" fmla="*/ 343131 w 1371907"/>
              <a:gd name="connsiteY181" fmla="*/ 1150312 h 1334577"/>
              <a:gd name="connsiteX182" fmla="*/ 344131 w 1371907"/>
              <a:gd name="connsiteY182" fmla="*/ 1148542 h 1334577"/>
              <a:gd name="connsiteX183" fmla="*/ 346979 w 1371907"/>
              <a:gd name="connsiteY183" fmla="*/ 1146310 h 1334577"/>
              <a:gd name="connsiteX184" fmla="*/ 348211 w 1371907"/>
              <a:gd name="connsiteY184" fmla="*/ 1145771 h 1334577"/>
              <a:gd name="connsiteX185" fmla="*/ 352290 w 1371907"/>
              <a:gd name="connsiteY185" fmla="*/ 1144924 h 1334577"/>
              <a:gd name="connsiteX186" fmla="*/ 351828 w 1371907"/>
              <a:gd name="connsiteY186" fmla="*/ 1143616 h 1334577"/>
              <a:gd name="connsiteX187" fmla="*/ 348981 w 1371907"/>
              <a:gd name="connsiteY187" fmla="*/ 1139767 h 1334577"/>
              <a:gd name="connsiteX188" fmla="*/ 344208 w 1371907"/>
              <a:gd name="connsiteY188" fmla="*/ 1136073 h 1334577"/>
              <a:gd name="connsiteX189" fmla="*/ 343593 w 1371907"/>
              <a:gd name="connsiteY189" fmla="*/ 1135380 h 1334577"/>
              <a:gd name="connsiteX190" fmla="*/ 340206 w 1371907"/>
              <a:gd name="connsiteY190" fmla="*/ 1130300 h 1334577"/>
              <a:gd name="connsiteX191" fmla="*/ 339744 w 1371907"/>
              <a:gd name="connsiteY191" fmla="*/ 1129069 h 1334577"/>
              <a:gd name="connsiteX192" fmla="*/ 339205 w 1371907"/>
              <a:gd name="connsiteY192" fmla="*/ 1123989 h 1334577"/>
              <a:gd name="connsiteX193" fmla="*/ 339975 w 1371907"/>
              <a:gd name="connsiteY193" fmla="*/ 1121680 h 1334577"/>
              <a:gd name="connsiteX194" fmla="*/ 345286 w 1371907"/>
              <a:gd name="connsiteY194" fmla="*/ 1116369 h 1334577"/>
              <a:gd name="connsiteX195" fmla="*/ 347364 w 1371907"/>
              <a:gd name="connsiteY195" fmla="*/ 1112289 h 1334577"/>
              <a:gd name="connsiteX196" fmla="*/ 348904 w 1371907"/>
              <a:gd name="connsiteY196" fmla="*/ 1108056 h 1334577"/>
              <a:gd name="connsiteX197" fmla="*/ 349827 w 1371907"/>
              <a:gd name="connsiteY197" fmla="*/ 1106824 h 1334577"/>
              <a:gd name="connsiteX198" fmla="*/ 350982 w 1371907"/>
              <a:gd name="connsiteY198" fmla="*/ 1105978 h 1334577"/>
              <a:gd name="connsiteX199" fmla="*/ 350982 w 1371907"/>
              <a:gd name="connsiteY199" fmla="*/ 1105978 h 1334577"/>
              <a:gd name="connsiteX200" fmla="*/ 350982 w 1371907"/>
              <a:gd name="connsiteY200" fmla="*/ 1097819 h 1334577"/>
              <a:gd name="connsiteX201" fmla="*/ 353830 w 1371907"/>
              <a:gd name="connsiteY201" fmla="*/ 1094971 h 1334577"/>
              <a:gd name="connsiteX202" fmla="*/ 368069 w 1371907"/>
              <a:gd name="connsiteY202" fmla="*/ 1094971 h 1334577"/>
              <a:gd name="connsiteX203" fmla="*/ 370917 w 1371907"/>
              <a:gd name="connsiteY203" fmla="*/ 1092816 h 1334577"/>
              <a:gd name="connsiteX204" fmla="*/ 373534 w 1371907"/>
              <a:gd name="connsiteY204" fmla="*/ 1077576 h 1334577"/>
              <a:gd name="connsiteX205" fmla="*/ 375381 w 1371907"/>
              <a:gd name="connsiteY205" fmla="*/ 1072342 h 1334577"/>
              <a:gd name="connsiteX206" fmla="*/ 367761 w 1371907"/>
              <a:gd name="connsiteY206" fmla="*/ 1061720 h 1334577"/>
              <a:gd name="connsiteX207" fmla="*/ 365375 w 1371907"/>
              <a:gd name="connsiteY207" fmla="*/ 1057564 h 1334577"/>
              <a:gd name="connsiteX208" fmla="*/ 365221 w 1371907"/>
              <a:gd name="connsiteY208" fmla="*/ 1055024 h 1334577"/>
              <a:gd name="connsiteX209" fmla="*/ 367145 w 1371907"/>
              <a:gd name="connsiteY209" fmla="*/ 1053407 h 1334577"/>
              <a:gd name="connsiteX210" fmla="*/ 374458 w 1371907"/>
              <a:gd name="connsiteY210" fmla="*/ 1051714 h 1334577"/>
              <a:gd name="connsiteX211" fmla="*/ 385618 w 1371907"/>
              <a:gd name="connsiteY211" fmla="*/ 1051098 h 1334577"/>
              <a:gd name="connsiteX212" fmla="*/ 395085 w 1371907"/>
              <a:gd name="connsiteY212" fmla="*/ 1052253 h 1334577"/>
              <a:gd name="connsiteX213" fmla="*/ 396240 w 1371907"/>
              <a:gd name="connsiteY213" fmla="*/ 1052638 h 1334577"/>
              <a:gd name="connsiteX214" fmla="*/ 400704 w 1371907"/>
              <a:gd name="connsiteY214" fmla="*/ 1055486 h 1334577"/>
              <a:gd name="connsiteX215" fmla="*/ 401705 w 1371907"/>
              <a:gd name="connsiteY215" fmla="*/ 1056640 h 1334577"/>
              <a:gd name="connsiteX216" fmla="*/ 402474 w 1371907"/>
              <a:gd name="connsiteY216" fmla="*/ 1058102 h 1334577"/>
              <a:gd name="connsiteX217" fmla="*/ 405322 w 1371907"/>
              <a:gd name="connsiteY217" fmla="*/ 1059719 h 1334577"/>
              <a:gd name="connsiteX218" fmla="*/ 411942 w 1371907"/>
              <a:gd name="connsiteY218" fmla="*/ 1061027 h 1334577"/>
              <a:gd name="connsiteX219" fmla="*/ 421101 w 1371907"/>
              <a:gd name="connsiteY219" fmla="*/ 1047327 h 1334577"/>
              <a:gd name="connsiteX220" fmla="*/ 424719 w 1371907"/>
              <a:gd name="connsiteY220" fmla="*/ 1043093 h 1334577"/>
              <a:gd name="connsiteX221" fmla="*/ 425488 w 1371907"/>
              <a:gd name="connsiteY221" fmla="*/ 1042478 h 1334577"/>
              <a:gd name="connsiteX222" fmla="*/ 430568 w 1371907"/>
              <a:gd name="connsiteY222" fmla="*/ 1039630 h 1334577"/>
              <a:gd name="connsiteX223" fmla="*/ 431492 w 1371907"/>
              <a:gd name="connsiteY223" fmla="*/ 1039322 h 1334577"/>
              <a:gd name="connsiteX224" fmla="*/ 438804 w 1371907"/>
              <a:gd name="connsiteY224" fmla="*/ 1038167 h 1334577"/>
              <a:gd name="connsiteX225" fmla="*/ 440652 w 1371907"/>
              <a:gd name="connsiteY225" fmla="*/ 1038552 h 1334577"/>
              <a:gd name="connsiteX226" fmla="*/ 443499 w 1371907"/>
              <a:gd name="connsiteY226" fmla="*/ 1040245 h 1334577"/>
              <a:gd name="connsiteX227" fmla="*/ 444192 w 1371907"/>
              <a:gd name="connsiteY227" fmla="*/ 1040861 h 1334577"/>
              <a:gd name="connsiteX228" fmla="*/ 447579 w 1371907"/>
              <a:gd name="connsiteY228" fmla="*/ 1044787 h 1334577"/>
              <a:gd name="connsiteX229" fmla="*/ 447963 w 1371907"/>
              <a:gd name="connsiteY229" fmla="*/ 1045325 h 1334577"/>
              <a:gd name="connsiteX230" fmla="*/ 449965 w 1371907"/>
              <a:gd name="connsiteY230" fmla="*/ 1049328 h 1334577"/>
              <a:gd name="connsiteX231" fmla="*/ 453659 w 1371907"/>
              <a:gd name="connsiteY231" fmla="*/ 1042478 h 1334577"/>
              <a:gd name="connsiteX232" fmla="*/ 455660 w 1371907"/>
              <a:gd name="connsiteY232" fmla="*/ 1041015 h 1334577"/>
              <a:gd name="connsiteX233" fmla="*/ 461818 w 1371907"/>
              <a:gd name="connsiteY233" fmla="*/ 1039861 h 1334577"/>
              <a:gd name="connsiteX234" fmla="*/ 462434 w 1371907"/>
              <a:gd name="connsiteY234" fmla="*/ 1039784 h 1334577"/>
              <a:gd name="connsiteX235" fmla="*/ 487988 w 1371907"/>
              <a:gd name="connsiteY235" fmla="*/ 1040861 h 1334577"/>
              <a:gd name="connsiteX236" fmla="*/ 497224 w 1371907"/>
              <a:gd name="connsiteY236" fmla="*/ 1039245 h 1334577"/>
              <a:gd name="connsiteX237" fmla="*/ 502920 w 1371907"/>
              <a:gd name="connsiteY237" fmla="*/ 1037090 h 1334577"/>
              <a:gd name="connsiteX238" fmla="*/ 504151 w 1371907"/>
              <a:gd name="connsiteY238" fmla="*/ 1036936 h 1334577"/>
              <a:gd name="connsiteX239" fmla="*/ 510309 w 1371907"/>
              <a:gd name="connsiteY239" fmla="*/ 1037475 h 1334577"/>
              <a:gd name="connsiteX240" fmla="*/ 511694 w 1371907"/>
              <a:gd name="connsiteY240" fmla="*/ 1038013 h 1334577"/>
              <a:gd name="connsiteX241" fmla="*/ 519545 w 1371907"/>
              <a:gd name="connsiteY241" fmla="*/ 1043632 h 1334577"/>
              <a:gd name="connsiteX242" fmla="*/ 525780 w 1371907"/>
              <a:gd name="connsiteY242" fmla="*/ 1049251 h 1334577"/>
              <a:gd name="connsiteX243" fmla="*/ 527012 w 1371907"/>
              <a:gd name="connsiteY243" fmla="*/ 1049944 h 1334577"/>
              <a:gd name="connsiteX244" fmla="*/ 527550 w 1371907"/>
              <a:gd name="connsiteY244" fmla="*/ 1049020 h 1334577"/>
              <a:gd name="connsiteX245" fmla="*/ 529167 w 1371907"/>
              <a:gd name="connsiteY245" fmla="*/ 1029932 h 1334577"/>
              <a:gd name="connsiteX246" fmla="*/ 529551 w 1371907"/>
              <a:gd name="connsiteY246" fmla="*/ 1028777 h 1334577"/>
              <a:gd name="connsiteX247" fmla="*/ 531784 w 1371907"/>
              <a:gd name="connsiteY247" fmla="*/ 1024851 h 1334577"/>
              <a:gd name="connsiteX248" fmla="*/ 534247 w 1371907"/>
              <a:gd name="connsiteY248" fmla="*/ 1023466 h 1334577"/>
              <a:gd name="connsiteX249" fmla="*/ 538326 w 1371907"/>
              <a:gd name="connsiteY249" fmla="*/ 1023466 h 1334577"/>
              <a:gd name="connsiteX250" fmla="*/ 543406 w 1371907"/>
              <a:gd name="connsiteY250" fmla="*/ 1019233 h 1334577"/>
              <a:gd name="connsiteX251" fmla="*/ 544945 w 1371907"/>
              <a:gd name="connsiteY251" fmla="*/ 1006071 h 1334577"/>
              <a:gd name="connsiteX252" fmla="*/ 544561 w 1371907"/>
              <a:gd name="connsiteY252" fmla="*/ 1003454 h 1334577"/>
              <a:gd name="connsiteX253" fmla="*/ 542405 w 1371907"/>
              <a:gd name="connsiteY253" fmla="*/ 1001299 h 1334577"/>
              <a:gd name="connsiteX254" fmla="*/ 541713 w 1371907"/>
              <a:gd name="connsiteY254" fmla="*/ 998528 h 1334577"/>
              <a:gd name="connsiteX255" fmla="*/ 542867 w 1371907"/>
              <a:gd name="connsiteY255" fmla="*/ 994602 h 1334577"/>
              <a:gd name="connsiteX256" fmla="*/ 544022 w 1371907"/>
              <a:gd name="connsiteY256" fmla="*/ 993063 h 1334577"/>
              <a:gd name="connsiteX257" fmla="*/ 547408 w 1371907"/>
              <a:gd name="connsiteY257" fmla="*/ 990831 h 1334577"/>
              <a:gd name="connsiteX258" fmla="*/ 548717 w 1371907"/>
              <a:gd name="connsiteY258" fmla="*/ 990369 h 1334577"/>
              <a:gd name="connsiteX259" fmla="*/ 556029 w 1371907"/>
              <a:gd name="connsiteY259" fmla="*/ 989830 h 1334577"/>
              <a:gd name="connsiteX260" fmla="*/ 562649 w 1371907"/>
              <a:gd name="connsiteY260" fmla="*/ 990369 h 1334577"/>
              <a:gd name="connsiteX261" fmla="*/ 570653 w 1371907"/>
              <a:gd name="connsiteY261" fmla="*/ 989830 h 1334577"/>
              <a:gd name="connsiteX262" fmla="*/ 578504 w 1371907"/>
              <a:gd name="connsiteY262" fmla="*/ 988753 h 1334577"/>
              <a:gd name="connsiteX263" fmla="*/ 589357 w 1371907"/>
              <a:gd name="connsiteY263" fmla="*/ 983827 h 1334577"/>
              <a:gd name="connsiteX264" fmla="*/ 596977 w 1371907"/>
              <a:gd name="connsiteY264" fmla="*/ 981441 h 1334577"/>
              <a:gd name="connsiteX265" fmla="*/ 598516 w 1371907"/>
              <a:gd name="connsiteY265" fmla="*/ 981441 h 1334577"/>
              <a:gd name="connsiteX266" fmla="*/ 604674 w 1371907"/>
              <a:gd name="connsiteY266" fmla="*/ 983134 h 1334577"/>
              <a:gd name="connsiteX267" fmla="*/ 605905 w 1371907"/>
              <a:gd name="connsiteY267" fmla="*/ 983827 h 1334577"/>
              <a:gd name="connsiteX268" fmla="*/ 609831 w 1371907"/>
              <a:gd name="connsiteY268" fmla="*/ 987752 h 1334577"/>
              <a:gd name="connsiteX269" fmla="*/ 612525 w 1371907"/>
              <a:gd name="connsiteY269" fmla="*/ 991447 h 1334577"/>
              <a:gd name="connsiteX270" fmla="*/ 614064 w 1371907"/>
              <a:gd name="connsiteY270" fmla="*/ 992216 h 1334577"/>
              <a:gd name="connsiteX271" fmla="*/ 616143 w 1371907"/>
              <a:gd name="connsiteY271" fmla="*/ 991139 h 1334577"/>
              <a:gd name="connsiteX272" fmla="*/ 622608 w 1371907"/>
              <a:gd name="connsiteY272" fmla="*/ 988753 h 1334577"/>
              <a:gd name="connsiteX273" fmla="*/ 623147 w 1371907"/>
              <a:gd name="connsiteY273" fmla="*/ 988599 h 1334577"/>
              <a:gd name="connsiteX274" fmla="*/ 630998 w 1371907"/>
              <a:gd name="connsiteY274" fmla="*/ 987444 h 1334577"/>
              <a:gd name="connsiteX275" fmla="*/ 645083 w 1371907"/>
              <a:gd name="connsiteY275" fmla="*/ 982518 h 1334577"/>
              <a:gd name="connsiteX276" fmla="*/ 646160 w 1371907"/>
              <a:gd name="connsiteY276" fmla="*/ 982364 h 1334577"/>
              <a:gd name="connsiteX277" fmla="*/ 654012 w 1371907"/>
              <a:gd name="connsiteY277" fmla="*/ 982903 h 1334577"/>
              <a:gd name="connsiteX278" fmla="*/ 655474 w 1371907"/>
              <a:gd name="connsiteY278" fmla="*/ 983442 h 1334577"/>
              <a:gd name="connsiteX279" fmla="*/ 660323 w 1371907"/>
              <a:gd name="connsiteY279" fmla="*/ 986983 h 1334577"/>
              <a:gd name="connsiteX280" fmla="*/ 660554 w 1371907"/>
              <a:gd name="connsiteY280" fmla="*/ 984366 h 1334577"/>
              <a:gd name="connsiteX281" fmla="*/ 660939 w 1371907"/>
              <a:gd name="connsiteY281" fmla="*/ 983134 h 1334577"/>
              <a:gd name="connsiteX282" fmla="*/ 663787 w 1371907"/>
              <a:gd name="connsiteY282" fmla="*/ 978670 h 1334577"/>
              <a:gd name="connsiteX283" fmla="*/ 665557 w 1371907"/>
              <a:gd name="connsiteY283" fmla="*/ 977438 h 1334577"/>
              <a:gd name="connsiteX284" fmla="*/ 670637 w 1371907"/>
              <a:gd name="connsiteY284" fmla="*/ 976284 h 1334577"/>
              <a:gd name="connsiteX285" fmla="*/ 672638 w 1371907"/>
              <a:gd name="connsiteY285" fmla="*/ 976592 h 1334577"/>
              <a:gd name="connsiteX286" fmla="*/ 677718 w 1371907"/>
              <a:gd name="connsiteY286" fmla="*/ 979439 h 1334577"/>
              <a:gd name="connsiteX287" fmla="*/ 678718 w 1371907"/>
              <a:gd name="connsiteY287" fmla="*/ 980440 h 1334577"/>
              <a:gd name="connsiteX288" fmla="*/ 681567 w 1371907"/>
              <a:gd name="connsiteY288" fmla="*/ 984981 h 1334577"/>
              <a:gd name="connsiteX289" fmla="*/ 683337 w 1371907"/>
              <a:gd name="connsiteY289" fmla="*/ 987059 h 1334577"/>
              <a:gd name="connsiteX290" fmla="*/ 686492 w 1371907"/>
              <a:gd name="connsiteY290" fmla="*/ 987059 h 1334577"/>
              <a:gd name="connsiteX291" fmla="*/ 690033 w 1371907"/>
              <a:gd name="connsiteY291" fmla="*/ 986521 h 1334577"/>
              <a:gd name="connsiteX292" fmla="*/ 690957 w 1371907"/>
              <a:gd name="connsiteY292" fmla="*/ 986521 h 1334577"/>
              <a:gd name="connsiteX293" fmla="*/ 693805 w 1371907"/>
              <a:gd name="connsiteY293" fmla="*/ 987059 h 1334577"/>
              <a:gd name="connsiteX294" fmla="*/ 695344 w 1371907"/>
              <a:gd name="connsiteY294" fmla="*/ 987983 h 1334577"/>
              <a:gd name="connsiteX295" fmla="*/ 699423 w 1371907"/>
              <a:gd name="connsiteY295" fmla="*/ 992601 h 1334577"/>
              <a:gd name="connsiteX296" fmla="*/ 705581 w 1371907"/>
              <a:gd name="connsiteY296" fmla="*/ 995141 h 1334577"/>
              <a:gd name="connsiteX297" fmla="*/ 706197 w 1371907"/>
              <a:gd name="connsiteY297" fmla="*/ 995449 h 1334577"/>
              <a:gd name="connsiteX298" fmla="*/ 708429 w 1371907"/>
              <a:gd name="connsiteY298" fmla="*/ 997142 h 1334577"/>
              <a:gd name="connsiteX299" fmla="*/ 709506 w 1371907"/>
              <a:gd name="connsiteY299" fmla="*/ 998836 h 1334577"/>
              <a:gd name="connsiteX300" fmla="*/ 710045 w 1371907"/>
              <a:gd name="connsiteY300" fmla="*/ 1001684 h 1334577"/>
              <a:gd name="connsiteX301" fmla="*/ 710122 w 1371907"/>
              <a:gd name="connsiteY301" fmla="*/ 1002530 h 1334577"/>
              <a:gd name="connsiteX302" fmla="*/ 709892 w 1371907"/>
              <a:gd name="connsiteY302" fmla="*/ 1004916 h 1334577"/>
              <a:gd name="connsiteX303" fmla="*/ 717434 w 1371907"/>
              <a:gd name="connsiteY303" fmla="*/ 998913 h 1334577"/>
              <a:gd name="connsiteX304" fmla="*/ 718589 w 1371907"/>
              <a:gd name="connsiteY304" fmla="*/ 998374 h 1334577"/>
              <a:gd name="connsiteX305" fmla="*/ 723669 w 1371907"/>
              <a:gd name="connsiteY305" fmla="*/ 997219 h 1334577"/>
              <a:gd name="connsiteX306" fmla="*/ 725516 w 1371907"/>
              <a:gd name="connsiteY306" fmla="*/ 997450 h 1334577"/>
              <a:gd name="connsiteX307" fmla="*/ 728903 w 1371907"/>
              <a:gd name="connsiteY307" fmla="*/ 999144 h 1334577"/>
              <a:gd name="connsiteX308" fmla="*/ 735291 w 1371907"/>
              <a:gd name="connsiteY308" fmla="*/ 1003916 h 1334577"/>
              <a:gd name="connsiteX309" fmla="*/ 737139 w 1371907"/>
              <a:gd name="connsiteY309" fmla="*/ 1003916 h 1334577"/>
              <a:gd name="connsiteX310" fmla="*/ 739217 w 1371907"/>
              <a:gd name="connsiteY310" fmla="*/ 1004839 h 1334577"/>
              <a:gd name="connsiteX311" fmla="*/ 739909 w 1371907"/>
              <a:gd name="connsiteY311" fmla="*/ 1006994 h 1334577"/>
              <a:gd name="connsiteX312" fmla="*/ 738909 w 1371907"/>
              <a:gd name="connsiteY312" fmla="*/ 1016385 h 1334577"/>
              <a:gd name="connsiteX313" fmla="*/ 739679 w 1371907"/>
              <a:gd name="connsiteY313" fmla="*/ 1017155 h 1334577"/>
              <a:gd name="connsiteX314" fmla="*/ 741988 w 1371907"/>
              <a:gd name="connsiteY314" fmla="*/ 1020618 h 1334577"/>
              <a:gd name="connsiteX315" fmla="*/ 743219 w 1371907"/>
              <a:gd name="connsiteY315" fmla="*/ 1021619 h 1334577"/>
              <a:gd name="connsiteX316" fmla="*/ 747376 w 1371907"/>
              <a:gd name="connsiteY316" fmla="*/ 1020156 h 1334577"/>
              <a:gd name="connsiteX317" fmla="*/ 749454 w 1371907"/>
              <a:gd name="connsiteY317" fmla="*/ 1018078 h 1334577"/>
              <a:gd name="connsiteX318" fmla="*/ 754303 w 1371907"/>
              <a:gd name="connsiteY318" fmla="*/ 1009381 h 1334577"/>
              <a:gd name="connsiteX319" fmla="*/ 755073 w 1371907"/>
              <a:gd name="connsiteY319" fmla="*/ 1008534 h 1334577"/>
              <a:gd name="connsiteX320" fmla="*/ 759537 w 1371907"/>
              <a:gd name="connsiteY320" fmla="*/ 1005147 h 1334577"/>
              <a:gd name="connsiteX321" fmla="*/ 762077 w 1371907"/>
              <a:gd name="connsiteY321" fmla="*/ 1004763 h 1334577"/>
              <a:gd name="connsiteX322" fmla="*/ 767157 w 1371907"/>
              <a:gd name="connsiteY322" fmla="*/ 1006456 h 1334577"/>
              <a:gd name="connsiteX323" fmla="*/ 790402 w 1371907"/>
              <a:gd name="connsiteY323" fmla="*/ 1009612 h 1334577"/>
              <a:gd name="connsiteX324" fmla="*/ 792634 w 1371907"/>
              <a:gd name="connsiteY324" fmla="*/ 1008226 h 1334577"/>
              <a:gd name="connsiteX325" fmla="*/ 792095 w 1371907"/>
              <a:gd name="connsiteY325" fmla="*/ 994680 h 1334577"/>
              <a:gd name="connsiteX326" fmla="*/ 792403 w 1371907"/>
              <a:gd name="connsiteY326" fmla="*/ 993294 h 1334577"/>
              <a:gd name="connsiteX327" fmla="*/ 795251 w 1371907"/>
              <a:gd name="connsiteY327" fmla="*/ 987675 h 1334577"/>
              <a:gd name="connsiteX328" fmla="*/ 796790 w 1371907"/>
              <a:gd name="connsiteY328" fmla="*/ 986290 h 1334577"/>
              <a:gd name="connsiteX329" fmla="*/ 801255 w 1371907"/>
              <a:gd name="connsiteY329" fmla="*/ 984596 h 1334577"/>
              <a:gd name="connsiteX330" fmla="*/ 803025 w 1371907"/>
              <a:gd name="connsiteY330" fmla="*/ 984519 h 1334577"/>
              <a:gd name="connsiteX331" fmla="*/ 808643 w 1371907"/>
              <a:gd name="connsiteY331" fmla="*/ 986213 h 1334577"/>
              <a:gd name="connsiteX332" fmla="*/ 810645 w 1371907"/>
              <a:gd name="connsiteY332" fmla="*/ 988522 h 1334577"/>
              <a:gd name="connsiteX333" fmla="*/ 810953 w 1371907"/>
              <a:gd name="connsiteY333" fmla="*/ 991293 h 1334577"/>
              <a:gd name="connsiteX334" fmla="*/ 812184 w 1371907"/>
              <a:gd name="connsiteY334" fmla="*/ 991678 h 1334577"/>
              <a:gd name="connsiteX335" fmla="*/ 816110 w 1371907"/>
              <a:gd name="connsiteY335" fmla="*/ 991678 h 1334577"/>
              <a:gd name="connsiteX336" fmla="*/ 828425 w 1371907"/>
              <a:gd name="connsiteY336" fmla="*/ 985212 h 1334577"/>
              <a:gd name="connsiteX337" fmla="*/ 829041 w 1371907"/>
              <a:gd name="connsiteY337" fmla="*/ 984981 h 1334577"/>
              <a:gd name="connsiteX338" fmla="*/ 833582 w 1371907"/>
              <a:gd name="connsiteY338" fmla="*/ 983827 h 1334577"/>
              <a:gd name="connsiteX339" fmla="*/ 835814 w 1371907"/>
              <a:gd name="connsiteY339" fmla="*/ 984212 h 1334577"/>
              <a:gd name="connsiteX340" fmla="*/ 839201 w 1371907"/>
              <a:gd name="connsiteY340" fmla="*/ 986444 h 1334577"/>
              <a:gd name="connsiteX341" fmla="*/ 839816 w 1371907"/>
              <a:gd name="connsiteY341" fmla="*/ 987059 h 1334577"/>
              <a:gd name="connsiteX342" fmla="*/ 843434 w 1371907"/>
              <a:gd name="connsiteY342" fmla="*/ 991524 h 1334577"/>
              <a:gd name="connsiteX343" fmla="*/ 847513 w 1371907"/>
              <a:gd name="connsiteY343" fmla="*/ 991293 h 1334577"/>
              <a:gd name="connsiteX344" fmla="*/ 847205 w 1371907"/>
              <a:gd name="connsiteY344" fmla="*/ 987983 h 1334577"/>
              <a:gd name="connsiteX345" fmla="*/ 845589 w 1371907"/>
              <a:gd name="connsiteY345" fmla="*/ 980440 h 1334577"/>
              <a:gd name="connsiteX346" fmla="*/ 846590 w 1371907"/>
              <a:gd name="connsiteY346" fmla="*/ 977669 h 1334577"/>
              <a:gd name="connsiteX347" fmla="*/ 851670 w 1371907"/>
              <a:gd name="connsiteY347" fmla="*/ 973744 h 1334577"/>
              <a:gd name="connsiteX348" fmla="*/ 853825 w 1371907"/>
              <a:gd name="connsiteY348" fmla="*/ 973205 h 1334577"/>
              <a:gd name="connsiteX349" fmla="*/ 857750 w 1371907"/>
              <a:gd name="connsiteY349" fmla="*/ 973744 h 1334577"/>
              <a:gd name="connsiteX350" fmla="*/ 864985 w 1371907"/>
              <a:gd name="connsiteY350" fmla="*/ 975437 h 1334577"/>
              <a:gd name="connsiteX351" fmla="*/ 868141 w 1371907"/>
              <a:gd name="connsiteY351" fmla="*/ 975437 h 1334577"/>
              <a:gd name="connsiteX352" fmla="*/ 871374 w 1371907"/>
              <a:gd name="connsiteY352" fmla="*/ 974359 h 1334577"/>
              <a:gd name="connsiteX353" fmla="*/ 871990 w 1371907"/>
              <a:gd name="connsiteY353" fmla="*/ 972204 h 1334577"/>
              <a:gd name="connsiteX354" fmla="*/ 871990 w 1371907"/>
              <a:gd name="connsiteY354" fmla="*/ 967509 h 1334577"/>
              <a:gd name="connsiteX355" fmla="*/ 872605 w 1371907"/>
              <a:gd name="connsiteY355" fmla="*/ 962660 h 1334577"/>
              <a:gd name="connsiteX356" fmla="*/ 874838 w 1371907"/>
              <a:gd name="connsiteY356" fmla="*/ 960274 h 1334577"/>
              <a:gd name="connsiteX357" fmla="*/ 884844 w 1371907"/>
              <a:gd name="connsiteY357" fmla="*/ 958196 h 1334577"/>
              <a:gd name="connsiteX358" fmla="*/ 892695 w 1371907"/>
              <a:gd name="connsiteY358" fmla="*/ 951346 h 1334577"/>
              <a:gd name="connsiteX359" fmla="*/ 895234 w 1371907"/>
              <a:gd name="connsiteY359" fmla="*/ 950730 h 1334577"/>
              <a:gd name="connsiteX360" fmla="*/ 899776 w 1371907"/>
              <a:gd name="connsiteY360" fmla="*/ 951884 h 1334577"/>
              <a:gd name="connsiteX361" fmla="*/ 912399 w 1371907"/>
              <a:gd name="connsiteY361" fmla="*/ 956810 h 1334577"/>
              <a:gd name="connsiteX362" fmla="*/ 922944 w 1371907"/>
              <a:gd name="connsiteY362" fmla="*/ 955810 h 1334577"/>
              <a:gd name="connsiteX363" fmla="*/ 926638 w 1371907"/>
              <a:gd name="connsiteY363" fmla="*/ 953501 h 1334577"/>
              <a:gd name="connsiteX364" fmla="*/ 930332 w 1371907"/>
              <a:gd name="connsiteY364" fmla="*/ 949806 h 1334577"/>
              <a:gd name="connsiteX365" fmla="*/ 934104 w 1371907"/>
              <a:gd name="connsiteY365" fmla="*/ 947189 h 1334577"/>
              <a:gd name="connsiteX366" fmla="*/ 935952 w 1371907"/>
              <a:gd name="connsiteY366" fmla="*/ 946727 h 1334577"/>
              <a:gd name="connsiteX367" fmla="*/ 941031 w 1371907"/>
              <a:gd name="connsiteY367" fmla="*/ 947266 h 1334577"/>
              <a:gd name="connsiteX368" fmla="*/ 942340 w 1371907"/>
              <a:gd name="connsiteY368" fmla="*/ 947805 h 1334577"/>
              <a:gd name="connsiteX369" fmla="*/ 945880 w 1371907"/>
              <a:gd name="connsiteY369" fmla="*/ 950345 h 1334577"/>
              <a:gd name="connsiteX370" fmla="*/ 948036 w 1371907"/>
              <a:gd name="connsiteY370" fmla="*/ 950961 h 1334577"/>
              <a:gd name="connsiteX371" fmla="*/ 948575 w 1371907"/>
              <a:gd name="connsiteY371" fmla="*/ 950576 h 1334577"/>
              <a:gd name="connsiteX372" fmla="*/ 951114 w 1371907"/>
              <a:gd name="connsiteY372" fmla="*/ 945034 h 1334577"/>
              <a:gd name="connsiteX373" fmla="*/ 951499 w 1371907"/>
              <a:gd name="connsiteY373" fmla="*/ 944418 h 1334577"/>
              <a:gd name="connsiteX374" fmla="*/ 956041 w 1371907"/>
              <a:gd name="connsiteY374" fmla="*/ 938799 h 1334577"/>
              <a:gd name="connsiteX375" fmla="*/ 956425 w 1371907"/>
              <a:gd name="connsiteY375" fmla="*/ 938415 h 1334577"/>
              <a:gd name="connsiteX376" fmla="*/ 962583 w 1371907"/>
              <a:gd name="connsiteY376" fmla="*/ 933335 h 1334577"/>
              <a:gd name="connsiteX377" fmla="*/ 963815 w 1371907"/>
              <a:gd name="connsiteY377" fmla="*/ 932719 h 1334577"/>
              <a:gd name="connsiteX378" fmla="*/ 974052 w 1371907"/>
              <a:gd name="connsiteY378" fmla="*/ 930795 h 1334577"/>
              <a:gd name="connsiteX379" fmla="*/ 975206 w 1371907"/>
              <a:gd name="connsiteY379" fmla="*/ 927793 h 1334577"/>
              <a:gd name="connsiteX380" fmla="*/ 976207 w 1371907"/>
              <a:gd name="connsiteY380" fmla="*/ 926484 h 1334577"/>
              <a:gd name="connsiteX381" fmla="*/ 980132 w 1371907"/>
              <a:gd name="connsiteY381" fmla="*/ 923636 h 1334577"/>
              <a:gd name="connsiteX382" fmla="*/ 981056 w 1371907"/>
              <a:gd name="connsiteY382" fmla="*/ 923175 h 1334577"/>
              <a:gd name="connsiteX383" fmla="*/ 983981 w 1371907"/>
              <a:gd name="connsiteY383" fmla="*/ 922482 h 1334577"/>
              <a:gd name="connsiteX384" fmla="*/ 982826 w 1371907"/>
              <a:gd name="connsiteY384" fmla="*/ 920789 h 1334577"/>
              <a:gd name="connsiteX385" fmla="*/ 982364 w 1371907"/>
              <a:gd name="connsiteY385" fmla="*/ 919557 h 1334577"/>
              <a:gd name="connsiteX386" fmla="*/ 981825 w 1371907"/>
              <a:gd name="connsiteY386" fmla="*/ 915093 h 1334577"/>
              <a:gd name="connsiteX387" fmla="*/ 982056 w 1371907"/>
              <a:gd name="connsiteY387" fmla="*/ 913630 h 1334577"/>
              <a:gd name="connsiteX388" fmla="*/ 984288 w 1371907"/>
              <a:gd name="connsiteY388" fmla="*/ 908550 h 1334577"/>
              <a:gd name="connsiteX389" fmla="*/ 986444 w 1371907"/>
              <a:gd name="connsiteY389" fmla="*/ 906934 h 1334577"/>
              <a:gd name="connsiteX390" fmla="*/ 994294 w 1371907"/>
              <a:gd name="connsiteY390" fmla="*/ 905779 h 1334577"/>
              <a:gd name="connsiteX391" fmla="*/ 1010073 w 1371907"/>
              <a:gd name="connsiteY391" fmla="*/ 905241 h 1334577"/>
              <a:gd name="connsiteX392" fmla="*/ 1011766 w 1371907"/>
              <a:gd name="connsiteY392" fmla="*/ 904086 h 1334577"/>
              <a:gd name="connsiteX393" fmla="*/ 1012690 w 1371907"/>
              <a:gd name="connsiteY393" fmla="*/ 899083 h 1334577"/>
              <a:gd name="connsiteX394" fmla="*/ 1012921 w 1371907"/>
              <a:gd name="connsiteY394" fmla="*/ 898390 h 1334577"/>
              <a:gd name="connsiteX395" fmla="*/ 1015769 w 1371907"/>
              <a:gd name="connsiteY395" fmla="*/ 892233 h 1334577"/>
              <a:gd name="connsiteX396" fmla="*/ 1016231 w 1371907"/>
              <a:gd name="connsiteY396" fmla="*/ 891540 h 1334577"/>
              <a:gd name="connsiteX397" fmla="*/ 1019079 w 1371907"/>
              <a:gd name="connsiteY397" fmla="*/ 888307 h 1334577"/>
              <a:gd name="connsiteX398" fmla="*/ 1018155 w 1371907"/>
              <a:gd name="connsiteY398" fmla="*/ 885844 h 1334577"/>
              <a:gd name="connsiteX399" fmla="*/ 1013460 w 1371907"/>
              <a:gd name="connsiteY399" fmla="*/ 880610 h 1334577"/>
              <a:gd name="connsiteX400" fmla="*/ 1012767 w 1371907"/>
              <a:gd name="connsiteY400" fmla="*/ 878917 h 1334577"/>
              <a:gd name="connsiteX401" fmla="*/ 1012228 w 1371907"/>
              <a:gd name="connsiteY401" fmla="*/ 872144 h 1334577"/>
              <a:gd name="connsiteX402" fmla="*/ 1013768 w 1371907"/>
              <a:gd name="connsiteY402" fmla="*/ 869373 h 1334577"/>
              <a:gd name="connsiteX403" fmla="*/ 1019386 w 1371907"/>
              <a:gd name="connsiteY403" fmla="*/ 866525 h 1334577"/>
              <a:gd name="connsiteX404" fmla="*/ 1020849 w 1371907"/>
              <a:gd name="connsiteY404" fmla="*/ 866217 h 1334577"/>
              <a:gd name="connsiteX405" fmla="*/ 1029316 w 1371907"/>
              <a:gd name="connsiteY405" fmla="*/ 866756 h 1334577"/>
              <a:gd name="connsiteX406" fmla="*/ 1045864 w 1371907"/>
              <a:gd name="connsiteY406" fmla="*/ 869065 h 1334577"/>
              <a:gd name="connsiteX407" fmla="*/ 1046711 w 1371907"/>
              <a:gd name="connsiteY407" fmla="*/ 869296 h 1334577"/>
              <a:gd name="connsiteX408" fmla="*/ 1055178 w 1371907"/>
              <a:gd name="connsiteY408" fmla="*/ 873221 h 1334577"/>
              <a:gd name="connsiteX409" fmla="*/ 1056717 w 1371907"/>
              <a:gd name="connsiteY409" fmla="*/ 874991 h 1334577"/>
              <a:gd name="connsiteX410" fmla="*/ 1058949 w 1371907"/>
              <a:gd name="connsiteY410" fmla="*/ 882843 h 1334577"/>
              <a:gd name="connsiteX411" fmla="*/ 1059026 w 1371907"/>
              <a:gd name="connsiteY411" fmla="*/ 883458 h 1334577"/>
              <a:gd name="connsiteX412" fmla="*/ 1059565 w 1371907"/>
              <a:gd name="connsiteY412" fmla="*/ 891925 h 1334577"/>
              <a:gd name="connsiteX413" fmla="*/ 1060796 w 1371907"/>
              <a:gd name="connsiteY413" fmla="*/ 894388 h 1334577"/>
              <a:gd name="connsiteX414" fmla="*/ 1073419 w 1371907"/>
              <a:gd name="connsiteY414" fmla="*/ 887384 h 1334577"/>
              <a:gd name="connsiteX415" fmla="*/ 1073958 w 1371907"/>
              <a:gd name="connsiteY415" fmla="*/ 887153 h 1334577"/>
              <a:gd name="connsiteX416" fmla="*/ 1082963 w 1371907"/>
              <a:gd name="connsiteY416" fmla="*/ 884305 h 1334577"/>
              <a:gd name="connsiteX417" fmla="*/ 1085811 w 1371907"/>
              <a:gd name="connsiteY417" fmla="*/ 884998 h 1334577"/>
              <a:gd name="connsiteX418" fmla="*/ 1090276 w 1371907"/>
              <a:gd name="connsiteY418" fmla="*/ 889462 h 1334577"/>
              <a:gd name="connsiteX419" fmla="*/ 1090969 w 1371907"/>
              <a:gd name="connsiteY419" fmla="*/ 892233 h 1334577"/>
              <a:gd name="connsiteX420" fmla="*/ 1089814 w 1371907"/>
              <a:gd name="connsiteY420" fmla="*/ 896158 h 1334577"/>
              <a:gd name="connsiteX421" fmla="*/ 1089583 w 1371907"/>
              <a:gd name="connsiteY421" fmla="*/ 896774 h 1334577"/>
              <a:gd name="connsiteX422" fmla="*/ 1087351 w 1371907"/>
              <a:gd name="connsiteY422" fmla="*/ 900699 h 1334577"/>
              <a:gd name="connsiteX423" fmla="*/ 1086889 w 1371907"/>
              <a:gd name="connsiteY423" fmla="*/ 902239 h 1334577"/>
              <a:gd name="connsiteX424" fmla="*/ 1087736 w 1371907"/>
              <a:gd name="connsiteY424" fmla="*/ 903547 h 1334577"/>
              <a:gd name="connsiteX425" fmla="*/ 1090506 w 1371907"/>
              <a:gd name="connsiteY425" fmla="*/ 904163 h 1334577"/>
              <a:gd name="connsiteX426" fmla="*/ 1094278 w 1371907"/>
              <a:gd name="connsiteY426" fmla="*/ 901623 h 1334577"/>
              <a:gd name="connsiteX427" fmla="*/ 1102437 w 1371907"/>
              <a:gd name="connsiteY427" fmla="*/ 892310 h 1334577"/>
              <a:gd name="connsiteX428" fmla="*/ 1105439 w 1371907"/>
              <a:gd name="connsiteY428" fmla="*/ 888307 h 1334577"/>
              <a:gd name="connsiteX429" fmla="*/ 1109210 w 1371907"/>
              <a:gd name="connsiteY429" fmla="*/ 879071 h 1334577"/>
              <a:gd name="connsiteX430" fmla="*/ 1109518 w 1371907"/>
              <a:gd name="connsiteY430" fmla="*/ 878455 h 1334577"/>
              <a:gd name="connsiteX431" fmla="*/ 1112905 w 1371907"/>
              <a:gd name="connsiteY431" fmla="*/ 873991 h 1334577"/>
              <a:gd name="connsiteX432" fmla="*/ 1114521 w 1371907"/>
              <a:gd name="connsiteY432" fmla="*/ 872913 h 1334577"/>
              <a:gd name="connsiteX433" fmla="*/ 1119601 w 1371907"/>
              <a:gd name="connsiteY433" fmla="*/ 871759 h 1334577"/>
              <a:gd name="connsiteX434" fmla="*/ 1122218 w 1371907"/>
              <a:gd name="connsiteY434" fmla="*/ 872528 h 1334577"/>
              <a:gd name="connsiteX435" fmla="*/ 1125605 w 1371907"/>
              <a:gd name="connsiteY435" fmla="*/ 875915 h 1334577"/>
              <a:gd name="connsiteX436" fmla="*/ 1126067 w 1371907"/>
              <a:gd name="connsiteY436" fmla="*/ 876454 h 1334577"/>
              <a:gd name="connsiteX437" fmla="*/ 1131454 w 1371907"/>
              <a:gd name="connsiteY437" fmla="*/ 885536 h 1334577"/>
              <a:gd name="connsiteX438" fmla="*/ 1136996 w 1371907"/>
              <a:gd name="connsiteY438" fmla="*/ 889770 h 1334577"/>
              <a:gd name="connsiteX439" fmla="*/ 1139690 w 1371907"/>
              <a:gd name="connsiteY439" fmla="*/ 888538 h 1334577"/>
              <a:gd name="connsiteX440" fmla="*/ 1147695 w 1371907"/>
              <a:gd name="connsiteY440" fmla="*/ 875222 h 1334577"/>
              <a:gd name="connsiteX441" fmla="*/ 1150466 w 1371907"/>
              <a:gd name="connsiteY441" fmla="*/ 873914 h 1334577"/>
              <a:gd name="connsiteX442" fmla="*/ 1152775 w 1371907"/>
              <a:gd name="connsiteY442" fmla="*/ 875992 h 1334577"/>
              <a:gd name="connsiteX443" fmla="*/ 1154469 w 1371907"/>
              <a:gd name="connsiteY443" fmla="*/ 882150 h 1334577"/>
              <a:gd name="connsiteX444" fmla="*/ 1155623 w 1371907"/>
              <a:gd name="connsiteY444" fmla="*/ 895081 h 1334577"/>
              <a:gd name="connsiteX445" fmla="*/ 1156931 w 1371907"/>
              <a:gd name="connsiteY445" fmla="*/ 897775 h 1334577"/>
              <a:gd name="connsiteX446" fmla="*/ 1159164 w 1371907"/>
              <a:gd name="connsiteY446" fmla="*/ 898082 h 1334577"/>
              <a:gd name="connsiteX447" fmla="*/ 1163474 w 1371907"/>
              <a:gd name="connsiteY447" fmla="*/ 896158 h 1334577"/>
              <a:gd name="connsiteX448" fmla="*/ 1172017 w 1371907"/>
              <a:gd name="connsiteY448" fmla="*/ 890232 h 1334577"/>
              <a:gd name="connsiteX449" fmla="*/ 1175019 w 1371907"/>
              <a:gd name="connsiteY449" fmla="*/ 890078 h 1334577"/>
              <a:gd name="connsiteX450" fmla="*/ 1189105 w 1371907"/>
              <a:gd name="connsiteY450" fmla="*/ 897929 h 1334577"/>
              <a:gd name="connsiteX451" fmla="*/ 1202189 w 1371907"/>
              <a:gd name="connsiteY451" fmla="*/ 903162 h 1334577"/>
              <a:gd name="connsiteX452" fmla="*/ 1214890 w 1371907"/>
              <a:gd name="connsiteY452" fmla="*/ 902162 h 1334577"/>
              <a:gd name="connsiteX453" fmla="*/ 1229591 w 1371907"/>
              <a:gd name="connsiteY453" fmla="*/ 892156 h 1334577"/>
              <a:gd name="connsiteX454" fmla="*/ 1247832 w 1371907"/>
              <a:gd name="connsiteY454" fmla="*/ 866679 h 1334577"/>
              <a:gd name="connsiteX455" fmla="*/ 1248371 w 1371907"/>
              <a:gd name="connsiteY455" fmla="*/ 866063 h 1334577"/>
              <a:gd name="connsiteX456" fmla="*/ 1253452 w 1371907"/>
              <a:gd name="connsiteY456" fmla="*/ 862138 h 1334577"/>
              <a:gd name="connsiteX457" fmla="*/ 1254067 w 1371907"/>
              <a:gd name="connsiteY457" fmla="*/ 861753 h 1334577"/>
              <a:gd name="connsiteX458" fmla="*/ 1259378 w 1371907"/>
              <a:gd name="connsiteY458" fmla="*/ 859521 h 1334577"/>
              <a:gd name="connsiteX459" fmla="*/ 1260148 w 1371907"/>
              <a:gd name="connsiteY459" fmla="*/ 854979 h 1334577"/>
              <a:gd name="connsiteX460" fmla="*/ 1258301 w 1371907"/>
              <a:gd name="connsiteY460" fmla="*/ 849515 h 1334577"/>
              <a:gd name="connsiteX461" fmla="*/ 1254298 w 1371907"/>
              <a:gd name="connsiteY461" fmla="*/ 845512 h 1334577"/>
              <a:gd name="connsiteX462" fmla="*/ 1253529 w 1371907"/>
              <a:gd name="connsiteY462" fmla="*/ 844127 h 1334577"/>
              <a:gd name="connsiteX463" fmla="*/ 1250911 w 1371907"/>
              <a:gd name="connsiteY463" fmla="*/ 832581 h 1334577"/>
              <a:gd name="connsiteX464" fmla="*/ 1244215 w 1371907"/>
              <a:gd name="connsiteY464" fmla="*/ 825808 h 1334577"/>
              <a:gd name="connsiteX465" fmla="*/ 1237211 w 1371907"/>
              <a:gd name="connsiteY465" fmla="*/ 820420 h 1334577"/>
              <a:gd name="connsiteX466" fmla="*/ 1236287 w 1371907"/>
              <a:gd name="connsiteY466" fmla="*/ 819188 h 1334577"/>
              <a:gd name="connsiteX467" fmla="*/ 1233439 w 1371907"/>
              <a:gd name="connsiteY467" fmla="*/ 811876 h 1334577"/>
              <a:gd name="connsiteX468" fmla="*/ 1233286 w 1371907"/>
              <a:gd name="connsiteY468" fmla="*/ 811261 h 1334577"/>
              <a:gd name="connsiteX469" fmla="*/ 1231592 w 1371907"/>
              <a:gd name="connsiteY469" fmla="*/ 799484 h 1334577"/>
              <a:gd name="connsiteX470" fmla="*/ 1228282 w 1371907"/>
              <a:gd name="connsiteY470" fmla="*/ 788016 h 1334577"/>
              <a:gd name="connsiteX471" fmla="*/ 1225973 w 1371907"/>
              <a:gd name="connsiteY471" fmla="*/ 774777 h 1334577"/>
              <a:gd name="connsiteX472" fmla="*/ 1225973 w 1371907"/>
              <a:gd name="connsiteY472" fmla="*/ 773930 h 1334577"/>
              <a:gd name="connsiteX473" fmla="*/ 1227666 w 1371907"/>
              <a:gd name="connsiteY473" fmla="*/ 759845 h 1334577"/>
              <a:gd name="connsiteX474" fmla="*/ 1227975 w 1371907"/>
              <a:gd name="connsiteY474" fmla="*/ 758844 h 1334577"/>
              <a:gd name="connsiteX475" fmla="*/ 1234517 w 1371907"/>
              <a:gd name="connsiteY475" fmla="*/ 746760 h 1334577"/>
              <a:gd name="connsiteX476" fmla="*/ 1235363 w 1371907"/>
              <a:gd name="connsiteY476" fmla="*/ 743219 h 1334577"/>
              <a:gd name="connsiteX477" fmla="*/ 1234517 w 1371907"/>
              <a:gd name="connsiteY477" fmla="*/ 739217 h 1334577"/>
              <a:gd name="connsiteX478" fmla="*/ 1229668 w 1371907"/>
              <a:gd name="connsiteY478" fmla="*/ 731135 h 1334577"/>
              <a:gd name="connsiteX479" fmla="*/ 1229437 w 1371907"/>
              <a:gd name="connsiteY479" fmla="*/ 730596 h 1334577"/>
              <a:gd name="connsiteX480" fmla="*/ 1227743 w 1371907"/>
              <a:gd name="connsiteY480" fmla="*/ 725516 h 1334577"/>
              <a:gd name="connsiteX481" fmla="*/ 1227666 w 1371907"/>
              <a:gd name="connsiteY481" fmla="*/ 724054 h 1334577"/>
              <a:gd name="connsiteX482" fmla="*/ 1228205 w 1371907"/>
              <a:gd name="connsiteY482" fmla="*/ 721206 h 1334577"/>
              <a:gd name="connsiteX483" fmla="*/ 1228359 w 1371907"/>
              <a:gd name="connsiteY483" fmla="*/ 720590 h 1334577"/>
              <a:gd name="connsiteX484" fmla="*/ 1230361 w 1371907"/>
              <a:gd name="connsiteY484" fmla="*/ 716049 h 1334577"/>
              <a:gd name="connsiteX485" fmla="*/ 1230361 w 1371907"/>
              <a:gd name="connsiteY485" fmla="*/ 714202 h 1334577"/>
              <a:gd name="connsiteX486" fmla="*/ 1229745 w 1371907"/>
              <a:gd name="connsiteY486" fmla="*/ 713355 h 1334577"/>
              <a:gd name="connsiteX487" fmla="*/ 1226050 w 1371907"/>
              <a:gd name="connsiteY487" fmla="*/ 711970 h 1334577"/>
              <a:gd name="connsiteX488" fmla="*/ 1225050 w 1371907"/>
              <a:gd name="connsiteY488" fmla="*/ 711354 h 1334577"/>
              <a:gd name="connsiteX489" fmla="*/ 1223356 w 1371907"/>
              <a:gd name="connsiteY489" fmla="*/ 709661 h 1334577"/>
              <a:gd name="connsiteX490" fmla="*/ 1222587 w 1371907"/>
              <a:gd name="connsiteY490" fmla="*/ 708275 h 1334577"/>
              <a:gd name="connsiteX491" fmla="*/ 1219893 w 1371907"/>
              <a:gd name="connsiteY491" fmla="*/ 695729 h 1334577"/>
              <a:gd name="connsiteX492" fmla="*/ 1217583 w 1371907"/>
              <a:gd name="connsiteY492" fmla="*/ 691573 h 1334577"/>
              <a:gd name="connsiteX493" fmla="*/ 1214428 w 1371907"/>
              <a:gd name="connsiteY493" fmla="*/ 689341 h 1334577"/>
              <a:gd name="connsiteX494" fmla="*/ 1213581 w 1371907"/>
              <a:gd name="connsiteY494" fmla="*/ 689957 h 1334577"/>
              <a:gd name="connsiteX495" fmla="*/ 1210579 w 1371907"/>
              <a:gd name="connsiteY495" fmla="*/ 689494 h 1334577"/>
              <a:gd name="connsiteX496" fmla="*/ 1204422 w 1371907"/>
              <a:gd name="connsiteY496" fmla="*/ 683876 h 1334577"/>
              <a:gd name="connsiteX497" fmla="*/ 1201343 w 1371907"/>
              <a:gd name="connsiteY497" fmla="*/ 680258 h 1334577"/>
              <a:gd name="connsiteX498" fmla="*/ 1200804 w 1371907"/>
              <a:gd name="connsiteY498" fmla="*/ 679104 h 1334577"/>
              <a:gd name="connsiteX499" fmla="*/ 1199650 w 1371907"/>
              <a:gd name="connsiteY499" fmla="*/ 674563 h 1334577"/>
              <a:gd name="connsiteX500" fmla="*/ 1199573 w 1371907"/>
              <a:gd name="connsiteY500" fmla="*/ 673562 h 1334577"/>
              <a:gd name="connsiteX501" fmla="*/ 1200112 w 1371907"/>
              <a:gd name="connsiteY501" fmla="*/ 668482 h 1334577"/>
              <a:gd name="connsiteX502" fmla="*/ 1200727 w 1371907"/>
              <a:gd name="connsiteY502" fmla="*/ 667019 h 1334577"/>
              <a:gd name="connsiteX503" fmla="*/ 1202959 w 1371907"/>
              <a:gd name="connsiteY503" fmla="*/ 664172 h 1334577"/>
              <a:gd name="connsiteX504" fmla="*/ 1203729 w 1371907"/>
              <a:gd name="connsiteY504" fmla="*/ 663556 h 1334577"/>
              <a:gd name="connsiteX505" fmla="*/ 1205961 w 1371907"/>
              <a:gd name="connsiteY505" fmla="*/ 662247 h 1334577"/>
              <a:gd name="connsiteX506" fmla="*/ 1206962 w 1371907"/>
              <a:gd name="connsiteY506" fmla="*/ 660554 h 1334577"/>
              <a:gd name="connsiteX507" fmla="*/ 1207423 w 1371907"/>
              <a:gd name="connsiteY507" fmla="*/ 657167 h 1334577"/>
              <a:gd name="connsiteX508" fmla="*/ 1206808 w 1371907"/>
              <a:gd name="connsiteY508" fmla="*/ 645853 h 1334577"/>
              <a:gd name="connsiteX509" fmla="*/ 1206885 w 1371907"/>
              <a:gd name="connsiteY509" fmla="*/ 644929 h 1334577"/>
              <a:gd name="connsiteX510" fmla="*/ 1209579 w 1371907"/>
              <a:gd name="connsiteY510" fmla="*/ 635077 h 1334577"/>
              <a:gd name="connsiteX511" fmla="*/ 1210656 w 1371907"/>
              <a:gd name="connsiteY511" fmla="*/ 613987 h 1334577"/>
              <a:gd name="connsiteX512" fmla="*/ 1212427 w 1371907"/>
              <a:gd name="connsiteY512" fmla="*/ 605675 h 1334577"/>
              <a:gd name="connsiteX513" fmla="*/ 1212811 w 1371907"/>
              <a:gd name="connsiteY513" fmla="*/ 604751 h 1334577"/>
              <a:gd name="connsiteX514" fmla="*/ 1216737 w 1371907"/>
              <a:gd name="connsiteY514" fmla="*/ 598593 h 1334577"/>
              <a:gd name="connsiteX515" fmla="*/ 1219123 w 1371907"/>
              <a:gd name="connsiteY515" fmla="*/ 593206 h 1334577"/>
              <a:gd name="connsiteX516" fmla="*/ 1220201 w 1371907"/>
              <a:gd name="connsiteY516" fmla="*/ 576811 h 1334577"/>
              <a:gd name="connsiteX517" fmla="*/ 1220355 w 1371907"/>
              <a:gd name="connsiteY517" fmla="*/ 576195 h 1334577"/>
              <a:gd name="connsiteX518" fmla="*/ 1222279 w 1371907"/>
              <a:gd name="connsiteY518" fmla="*/ 569961 h 1334577"/>
              <a:gd name="connsiteX519" fmla="*/ 1221124 w 1371907"/>
              <a:gd name="connsiteY519" fmla="*/ 567575 h 1334577"/>
              <a:gd name="connsiteX520" fmla="*/ 1220970 w 1371907"/>
              <a:gd name="connsiteY520" fmla="*/ 565343 h 1334577"/>
              <a:gd name="connsiteX521" fmla="*/ 1222510 w 1371907"/>
              <a:gd name="connsiteY521" fmla="*/ 561340 h 1334577"/>
              <a:gd name="connsiteX522" fmla="*/ 1222510 w 1371907"/>
              <a:gd name="connsiteY522" fmla="*/ 557415 h 1334577"/>
              <a:gd name="connsiteX523" fmla="*/ 1218276 w 1371907"/>
              <a:gd name="connsiteY523" fmla="*/ 549025 h 1334577"/>
              <a:gd name="connsiteX524" fmla="*/ 1218045 w 1371907"/>
              <a:gd name="connsiteY524" fmla="*/ 548332 h 1334577"/>
              <a:gd name="connsiteX525" fmla="*/ 1217506 w 1371907"/>
              <a:gd name="connsiteY525" fmla="*/ 545484 h 1334577"/>
              <a:gd name="connsiteX526" fmla="*/ 1217430 w 1371907"/>
              <a:gd name="connsiteY526" fmla="*/ 544714 h 1334577"/>
              <a:gd name="connsiteX527" fmla="*/ 1217969 w 1371907"/>
              <a:gd name="connsiteY527" fmla="*/ 536248 h 1334577"/>
              <a:gd name="connsiteX528" fmla="*/ 1220278 w 1371907"/>
              <a:gd name="connsiteY528" fmla="*/ 521393 h 1334577"/>
              <a:gd name="connsiteX529" fmla="*/ 1225357 w 1371907"/>
              <a:gd name="connsiteY529" fmla="*/ 506615 h 1334577"/>
              <a:gd name="connsiteX530" fmla="*/ 1225896 w 1371907"/>
              <a:gd name="connsiteY530" fmla="*/ 499687 h 1334577"/>
              <a:gd name="connsiteX531" fmla="*/ 1225357 w 1371907"/>
              <a:gd name="connsiteY531" fmla="*/ 483139 h 1334577"/>
              <a:gd name="connsiteX532" fmla="*/ 1225434 w 1371907"/>
              <a:gd name="connsiteY532" fmla="*/ 482369 h 1334577"/>
              <a:gd name="connsiteX533" fmla="*/ 1225973 w 1371907"/>
              <a:gd name="connsiteY533" fmla="*/ 480137 h 1334577"/>
              <a:gd name="connsiteX534" fmla="*/ 1226589 w 1371907"/>
              <a:gd name="connsiteY534" fmla="*/ 478983 h 1334577"/>
              <a:gd name="connsiteX535" fmla="*/ 1229976 w 1371907"/>
              <a:gd name="connsiteY535" fmla="*/ 475134 h 1334577"/>
              <a:gd name="connsiteX536" fmla="*/ 1230284 w 1371907"/>
              <a:gd name="connsiteY536" fmla="*/ 472748 h 1334577"/>
              <a:gd name="connsiteX537" fmla="*/ 1229668 w 1371907"/>
              <a:gd name="connsiteY537" fmla="*/ 471131 h 1334577"/>
              <a:gd name="connsiteX538" fmla="*/ 1222741 w 1371907"/>
              <a:gd name="connsiteY538" fmla="*/ 463665 h 1334577"/>
              <a:gd name="connsiteX539" fmla="*/ 1220201 w 1371907"/>
              <a:gd name="connsiteY539" fmla="*/ 459894 h 1334577"/>
              <a:gd name="connsiteX540" fmla="*/ 1219816 w 1371907"/>
              <a:gd name="connsiteY540" fmla="*/ 459124 h 1334577"/>
              <a:gd name="connsiteX541" fmla="*/ 1218661 w 1371907"/>
              <a:gd name="connsiteY541" fmla="*/ 455199 h 1334577"/>
              <a:gd name="connsiteX542" fmla="*/ 1217430 w 1371907"/>
              <a:gd name="connsiteY542" fmla="*/ 447579 h 1334577"/>
              <a:gd name="connsiteX543" fmla="*/ 1217430 w 1371907"/>
              <a:gd name="connsiteY543" fmla="*/ 442653 h 1334577"/>
              <a:gd name="connsiteX544" fmla="*/ 1217506 w 1371907"/>
              <a:gd name="connsiteY544" fmla="*/ 441960 h 1334577"/>
              <a:gd name="connsiteX545" fmla="*/ 1218661 w 1371907"/>
              <a:gd name="connsiteY545" fmla="*/ 437496 h 1334577"/>
              <a:gd name="connsiteX546" fmla="*/ 1222125 w 1371907"/>
              <a:gd name="connsiteY546" fmla="*/ 428182 h 1334577"/>
              <a:gd name="connsiteX547" fmla="*/ 1222510 w 1371907"/>
              <a:gd name="connsiteY547" fmla="*/ 425642 h 1334577"/>
              <a:gd name="connsiteX548" fmla="*/ 1221971 w 1371907"/>
              <a:gd name="connsiteY548" fmla="*/ 416945 h 1334577"/>
              <a:gd name="connsiteX549" fmla="*/ 1220893 w 1371907"/>
              <a:gd name="connsiteY549" fmla="*/ 410787 h 1334577"/>
              <a:gd name="connsiteX550" fmla="*/ 1218738 w 1371907"/>
              <a:gd name="connsiteY550" fmla="*/ 405476 h 1334577"/>
              <a:gd name="connsiteX551" fmla="*/ 1215044 w 1371907"/>
              <a:gd name="connsiteY551" fmla="*/ 399781 h 1334577"/>
              <a:gd name="connsiteX552" fmla="*/ 1214659 w 1371907"/>
              <a:gd name="connsiteY552" fmla="*/ 398934 h 1334577"/>
              <a:gd name="connsiteX553" fmla="*/ 1211272 w 1371907"/>
              <a:gd name="connsiteY553" fmla="*/ 384310 h 1334577"/>
              <a:gd name="connsiteX554" fmla="*/ 1211272 w 1371907"/>
              <a:gd name="connsiteY554" fmla="*/ 383078 h 1334577"/>
              <a:gd name="connsiteX555" fmla="*/ 1214659 w 1371907"/>
              <a:gd name="connsiteY555" fmla="*/ 367299 h 1334577"/>
              <a:gd name="connsiteX556" fmla="*/ 1215044 w 1371907"/>
              <a:gd name="connsiteY556" fmla="*/ 366376 h 1334577"/>
              <a:gd name="connsiteX557" fmla="*/ 1224588 w 1371907"/>
              <a:gd name="connsiteY557" fmla="*/ 351213 h 1334577"/>
              <a:gd name="connsiteX558" fmla="*/ 1225127 w 1371907"/>
              <a:gd name="connsiteY558" fmla="*/ 350520 h 1334577"/>
              <a:gd name="connsiteX559" fmla="*/ 1239212 w 1371907"/>
              <a:gd name="connsiteY559" fmla="*/ 338744 h 1334577"/>
              <a:gd name="connsiteX560" fmla="*/ 1241290 w 1371907"/>
              <a:gd name="connsiteY560" fmla="*/ 338128 h 1334577"/>
              <a:gd name="connsiteX561" fmla="*/ 1245985 w 1371907"/>
              <a:gd name="connsiteY561" fmla="*/ 338590 h 1334577"/>
              <a:gd name="connsiteX562" fmla="*/ 1248757 w 1371907"/>
              <a:gd name="connsiteY562" fmla="*/ 337050 h 1334577"/>
              <a:gd name="connsiteX563" fmla="*/ 1254221 w 1371907"/>
              <a:gd name="connsiteY563" fmla="*/ 331047 h 1334577"/>
              <a:gd name="connsiteX564" fmla="*/ 1255299 w 1371907"/>
              <a:gd name="connsiteY564" fmla="*/ 330354 h 1334577"/>
              <a:gd name="connsiteX565" fmla="*/ 1266228 w 1371907"/>
              <a:gd name="connsiteY565" fmla="*/ 326506 h 1334577"/>
              <a:gd name="connsiteX566" fmla="*/ 1268999 w 1371907"/>
              <a:gd name="connsiteY566" fmla="*/ 324658 h 1334577"/>
              <a:gd name="connsiteX567" fmla="*/ 1275465 w 1371907"/>
              <a:gd name="connsiteY567" fmla="*/ 317115 h 1334577"/>
              <a:gd name="connsiteX568" fmla="*/ 1276004 w 1371907"/>
              <a:gd name="connsiteY568" fmla="*/ 316653 h 1334577"/>
              <a:gd name="connsiteX569" fmla="*/ 1279929 w 1371907"/>
              <a:gd name="connsiteY569" fmla="*/ 313805 h 1334577"/>
              <a:gd name="connsiteX570" fmla="*/ 1280853 w 1371907"/>
              <a:gd name="connsiteY570" fmla="*/ 313344 h 1334577"/>
              <a:gd name="connsiteX571" fmla="*/ 1284624 w 1371907"/>
              <a:gd name="connsiteY571" fmla="*/ 312420 h 1334577"/>
              <a:gd name="connsiteX572" fmla="*/ 1285855 w 1371907"/>
              <a:gd name="connsiteY572" fmla="*/ 311188 h 1334577"/>
              <a:gd name="connsiteX573" fmla="*/ 1290166 w 1371907"/>
              <a:gd name="connsiteY573" fmla="*/ 298335 h 1334577"/>
              <a:gd name="connsiteX574" fmla="*/ 1290628 w 1371907"/>
              <a:gd name="connsiteY574" fmla="*/ 297488 h 1334577"/>
              <a:gd name="connsiteX575" fmla="*/ 1297016 w 1371907"/>
              <a:gd name="connsiteY575" fmla="*/ 289560 h 1334577"/>
              <a:gd name="connsiteX576" fmla="*/ 1297709 w 1371907"/>
              <a:gd name="connsiteY576" fmla="*/ 286866 h 1334577"/>
              <a:gd name="connsiteX577" fmla="*/ 1297247 w 1371907"/>
              <a:gd name="connsiteY577" fmla="*/ 286250 h 1334577"/>
              <a:gd name="connsiteX578" fmla="*/ 1290782 w 1371907"/>
              <a:gd name="connsiteY578" fmla="*/ 279246 h 1334577"/>
              <a:gd name="connsiteX579" fmla="*/ 1290089 w 1371907"/>
              <a:gd name="connsiteY579" fmla="*/ 277707 h 1334577"/>
              <a:gd name="connsiteX580" fmla="*/ 1288934 w 1371907"/>
              <a:gd name="connsiteY580" fmla="*/ 269856 h 1334577"/>
              <a:gd name="connsiteX581" fmla="*/ 1285009 w 1371907"/>
              <a:gd name="connsiteY581" fmla="*/ 247996 h 1334577"/>
              <a:gd name="connsiteX582" fmla="*/ 1284932 w 1371907"/>
              <a:gd name="connsiteY582" fmla="*/ 230063 h 1334577"/>
              <a:gd name="connsiteX583" fmla="*/ 1287780 w 1371907"/>
              <a:gd name="connsiteY583" fmla="*/ 213283 h 1334577"/>
              <a:gd name="connsiteX584" fmla="*/ 1287934 w 1371907"/>
              <a:gd name="connsiteY584" fmla="*/ 212667 h 1334577"/>
              <a:gd name="connsiteX585" fmla="*/ 1294091 w 1371907"/>
              <a:gd name="connsiteY585" fmla="*/ 197504 h 1334577"/>
              <a:gd name="connsiteX586" fmla="*/ 1303328 w 1371907"/>
              <a:gd name="connsiteY586" fmla="*/ 182957 h 1334577"/>
              <a:gd name="connsiteX587" fmla="*/ 1303790 w 1371907"/>
              <a:gd name="connsiteY587" fmla="*/ 182418 h 1334577"/>
              <a:gd name="connsiteX588" fmla="*/ 1326034 w 1371907"/>
              <a:gd name="connsiteY588" fmla="*/ 161328 h 1334577"/>
              <a:gd name="connsiteX589" fmla="*/ 1329189 w 1371907"/>
              <a:gd name="connsiteY589" fmla="*/ 156017 h 1334577"/>
              <a:gd name="connsiteX590" fmla="*/ 1329498 w 1371907"/>
              <a:gd name="connsiteY590" fmla="*/ 155556 h 1334577"/>
              <a:gd name="connsiteX591" fmla="*/ 1347508 w 1371907"/>
              <a:gd name="connsiteY591" fmla="*/ 135851 h 1334577"/>
              <a:gd name="connsiteX592" fmla="*/ 1348124 w 1371907"/>
              <a:gd name="connsiteY592" fmla="*/ 135313 h 1334577"/>
              <a:gd name="connsiteX593" fmla="*/ 1353743 w 1371907"/>
              <a:gd name="connsiteY593" fmla="*/ 131926 h 1334577"/>
              <a:gd name="connsiteX594" fmla="*/ 1367135 w 1371907"/>
              <a:gd name="connsiteY594" fmla="*/ 126307 h 1334577"/>
              <a:gd name="connsiteX595" fmla="*/ 1370599 w 1371907"/>
              <a:gd name="connsiteY595" fmla="*/ 123229 h 1334577"/>
              <a:gd name="connsiteX596" fmla="*/ 1371908 w 1371907"/>
              <a:gd name="connsiteY596" fmla="*/ 117841 h 1334577"/>
              <a:gd name="connsiteX597" fmla="*/ 1370907 w 1371907"/>
              <a:gd name="connsiteY597" fmla="*/ 110221 h 1334577"/>
              <a:gd name="connsiteX598" fmla="*/ 1368521 w 1371907"/>
              <a:gd name="connsiteY598" fmla="*/ 103447 h 1334577"/>
              <a:gd name="connsiteX599" fmla="*/ 1359670 w 1371907"/>
              <a:gd name="connsiteY599" fmla="*/ 97213 h 1334577"/>
              <a:gd name="connsiteX600" fmla="*/ 1358900 w 1371907"/>
              <a:gd name="connsiteY600" fmla="*/ 96443 h 1334577"/>
              <a:gd name="connsiteX601" fmla="*/ 1344815 w 1371907"/>
              <a:gd name="connsiteY601" fmla="*/ 74507 h 1334577"/>
              <a:gd name="connsiteX602" fmla="*/ 1344353 w 1371907"/>
              <a:gd name="connsiteY602" fmla="*/ 72967 h 1334577"/>
              <a:gd name="connsiteX603" fmla="*/ 1344353 w 1371907"/>
              <a:gd name="connsiteY603" fmla="*/ 58343 h 1334577"/>
              <a:gd name="connsiteX604" fmla="*/ 1344506 w 1371907"/>
              <a:gd name="connsiteY604" fmla="*/ 57573 h 1334577"/>
              <a:gd name="connsiteX605" fmla="*/ 1346200 w 1371907"/>
              <a:gd name="connsiteY605" fmla="*/ 51955 h 1334577"/>
              <a:gd name="connsiteX606" fmla="*/ 1346739 w 1371907"/>
              <a:gd name="connsiteY606" fmla="*/ 50877 h 1334577"/>
              <a:gd name="connsiteX607" fmla="*/ 1350664 w 1371907"/>
              <a:gd name="connsiteY607" fmla="*/ 46413 h 1334577"/>
              <a:gd name="connsiteX608" fmla="*/ 1351126 w 1371907"/>
              <a:gd name="connsiteY608" fmla="*/ 45951 h 1334577"/>
              <a:gd name="connsiteX609" fmla="*/ 1354975 w 1371907"/>
              <a:gd name="connsiteY609" fmla="*/ 43180 h 1334577"/>
              <a:gd name="connsiteX610" fmla="*/ 1346969 w 1371907"/>
              <a:gd name="connsiteY610" fmla="*/ 42641 h 1334577"/>
              <a:gd name="connsiteX611" fmla="*/ 1345430 w 1371907"/>
              <a:gd name="connsiteY611" fmla="*/ 42025 h 1334577"/>
              <a:gd name="connsiteX612" fmla="*/ 1335270 w 1371907"/>
              <a:gd name="connsiteY612" fmla="*/ 34175 h 1334577"/>
              <a:gd name="connsiteX613" fmla="*/ 1325110 w 1371907"/>
              <a:gd name="connsiteY613" fmla="*/ 24092 h 1334577"/>
              <a:gd name="connsiteX614" fmla="*/ 1314488 w 1371907"/>
              <a:gd name="connsiteY614" fmla="*/ 17780 h 1334577"/>
              <a:gd name="connsiteX615" fmla="*/ 1255838 w 1371907"/>
              <a:gd name="connsiteY615" fmla="*/ 3848 h 1334577"/>
              <a:gd name="connsiteX616" fmla="*/ 1229822 w 1371907"/>
              <a:gd name="connsiteY616" fmla="*/ 1693 h 1334577"/>
              <a:gd name="connsiteX617" fmla="*/ 1222971 w 1371907"/>
              <a:gd name="connsiteY617" fmla="*/ 0 h 1334577"/>
              <a:gd name="connsiteX618" fmla="*/ 1220585 w 1371907"/>
              <a:gd name="connsiteY618" fmla="*/ 0 h 1334577"/>
              <a:gd name="connsiteX619" fmla="*/ 1217122 w 1371907"/>
              <a:gd name="connsiteY619" fmla="*/ 1693 h 1334577"/>
              <a:gd name="connsiteX620" fmla="*/ 1210733 w 1371907"/>
              <a:gd name="connsiteY620" fmla="*/ 8621 h 1334577"/>
              <a:gd name="connsiteX621" fmla="*/ 1206577 w 1371907"/>
              <a:gd name="connsiteY621" fmla="*/ 12238 h 1334577"/>
              <a:gd name="connsiteX622" fmla="*/ 1205114 w 1371907"/>
              <a:gd name="connsiteY622" fmla="*/ 12854 h 1334577"/>
              <a:gd name="connsiteX623" fmla="*/ 1200650 w 1371907"/>
              <a:gd name="connsiteY623" fmla="*/ 13393 h 1334577"/>
              <a:gd name="connsiteX624" fmla="*/ 1195570 w 1371907"/>
              <a:gd name="connsiteY624" fmla="*/ 13393 h 1334577"/>
              <a:gd name="connsiteX625" fmla="*/ 1192799 w 1371907"/>
              <a:gd name="connsiteY625" fmla="*/ 14085 h 1334577"/>
              <a:gd name="connsiteX626" fmla="*/ 1191722 w 1371907"/>
              <a:gd name="connsiteY626" fmla="*/ 16933 h 1334577"/>
              <a:gd name="connsiteX627" fmla="*/ 1191183 w 1371907"/>
              <a:gd name="connsiteY627" fmla="*/ 20551 h 1334577"/>
              <a:gd name="connsiteX628" fmla="*/ 1190875 w 1371907"/>
              <a:gd name="connsiteY628" fmla="*/ 21551 h 1334577"/>
              <a:gd name="connsiteX629" fmla="*/ 1188643 w 1371907"/>
              <a:gd name="connsiteY629" fmla="*/ 25477 h 1334577"/>
              <a:gd name="connsiteX630" fmla="*/ 1188181 w 1371907"/>
              <a:gd name="connsiteY630" fmla="*/ 26093 h 1334577"/>
              <a:gd name="connsiteX631" fmla="*/ 1185333 w 1371907"/>
              <a:gd name="connsiteY631" fmla="*/ 28941 h 1334577"/>
              <a:gd name="connsiteX632" fmla="*/ 1184179 w 1371907"/>
              <a:gd name="connsiteY632" fmla="*/ 29633 h 1334577"/>
              <a:gd name="connsiteX633" fmla="*/ 1176867 w 1371907"/>
              <a:gd name="connsiteY633" fmla="*/ 31866 h 1334577"/>
              <a:gd name="connsiteX634" fmla="*/ 1164013 w 1371907"/>
              <a:gd name="connsiteY634" fmla="*/ 36330 h 1334577"/>
              <a:gd name="connsiteX635" fmla="*/ 1147772 w 1371907"/>
              <a:gd name="connsiteY635" fmla="*/ 38716 h 1334577"/>
              <a:gd name="connsiteX636" fmla="*/ 1147156 w 1371907"/>
              <a:gd name="connsiteY636" fmla="*/ 38716 h 1334577"/>
              <a:gd name="connsiteX637" fmla="*/ 1099127 w 1371907"/>
              <a:gd name="connsiteY637" fmla="*/ 34252 h 1334577"/>
              <a:gd name="connsiteX638" fmla="*/ 1083118 w 1371907"/>
              <a:gd name="connsiteY638" fmla="*/ 36484 h 1334577"/>
              <a:gd name="connsiteX639" fmla="*/ 1040322 w 1371907"/>
              <a:gd name="connsiteY639" fmla="*/ 51570 h 1334577"/>
              <a:gd name="connsiteX640" fmla="*/ 1039399 w 1371907"/>
              <a:gd name="connsiteY640" fmla="*/ 51724 h 1334577"/>
              <a:gd name="connsiteX641" fmla="*/ 1025929 w 1371907"/>
              <a:gd name="connsiteY641" fmla="*/ 51724 h 1334577"/>
              <a:gd name="connsiteX642" fmla="*/ 1025159 w 1371907"/>
              <a:gd name="connsiteY642" fmla="*/ 51647 h 1334577"/>
              <a:gd name="connsiteX643" fmla="*/ 1000375 w 1371907"/>
              <a:gd name="connsiteY643" fmla="*/ 44873 h 1334577"/>
              <a:gd name="connsiteX644" fmla="*/ 993063 w 1371907"/>
              <a:gd name="connsiteY644" fmla="*/ 44411 h 1334577"/>
              <a:gd name="connsiteX645" fmla="*/ 985366 w 1371907"/>
              <a:gd name="connsiteY645" fmla="*/ 44950 h 1334577"/>
              <a:gd name="connsiteX646" fmla="*/ 958119 w 1371907"/>
              <a:gd name="connsiteY646" fmla="*/ 53263 h 1334577"/>
              <a:gd name="connsiteX647" fmla="*/ 957426 w 1371907"/>
              <a:gd name="connsiteY647" fmla="*/ 53417 h 1334577"/>
              <a:gd name="connsiteX648" fmla="*/ 934489 w 1371907"/>
              <a:gd name="connsiteY648" fmla="*/ 54494 h 1334577"/>
              <a:gd name="connsiteX649" fmla="*/ 931102 w 1371907"/>
              <a:gd name="connsiteY649" fmla="*/ 56419 h 1334577"/>
              <a:gd name="connsiteX650" fmla="*/ 921404 w 1371907"/>
              <a:gd name="connsiteY650" fmla="*/ 64578 h 1334577"/>
              <a:gd name="connsiteX651" fmla="*/ 920711 w 1371907"/>
              <a:gd name="connsiteY651" fmla="*/ 64962 h 1334577"/>
              <a:gd name="connsiteX652" fmla="*/ 915631 w 1371907"/>
              <a:gd name="connsiteY652" fmla="*/ 67195 h 1334577"/>
              <a:gd name="connsiteX653" fmla="*/ 914169 w 1371907"/>
              <a:gd name="connsiteY653" fmla="*/ 67426 h 1334577"/>
              <a:gd name="connsiteX654" fmla="*/ 905164 w 1371907"/>
              <a:gd name="connsiteY654" fmla="*/ 66271 h 1334577"/>
              <a:gd name="connsiteX655" fmla="*/ 904317 w 1371907"/>
              <a:gd name="connsiteY655" fmla="*/ 66040 h 1334577"/>
              <a:gd name="connsiteX656" fmla="*/ 888846 w 1371907"/>
              <a:gd name="connsiteY656" fmla="*/ 58882 h 1334577"/>
              <a:gd name="connsiteX657" fmla="*/ 881303 w 1371907"/>
              <a:gd name="connsiteY657" fmla="*/ 57265 h 1334577"/>
              <a:gd name="connsiteX658" fmla="*/ 873298 w 1371907"/>
              <a:gd name="connsiteY658" fmla="*/ 56727 h 1334577"/>
              <a:gd name="connsiteX659" fmla="*/ 872605 w 1371907"/>
              <a:gd name="connsiteY659" fmla="*/ 56573 h 1334577"/>
              <a:gd name="connsiteX660" fmla="*/ 848437 w 1371907"/>
              <a:gd name="connsiteY660" fmla="*/ 48722 h 1334577"/>
              <a:gd name="connsiteX661" fmla="*/ 841048 w 1371907"/>
              <a:gd name="connsiteY661" fmla="*/ 47721 h 1334577"/>
              <a:gd name="connsiteX662" fmla="*/ 817418 w 1371907"/>
              <a:gd name="connsiteY662" fmla="*/ 48876 h 1334577"/>
              <a:gd name="connsiteX663" fmla="*/ 816726 w 1371907"/>
              <a:gd name="connsiteY663" fmla="*/ 48799 h 1334577"/>
              <a:gd name="connsiteX664" fmla="*/ 808259 w 1371907"/>
              <a:gd name="connsiteY664" fmla="*/ 47105 h 1334577"/>
              <a:gd name="connsiteX665" fmla="*/ 798946 w 1371907"/>
              <a:gd name="connsiteY665" fmla="*/ 44181 h 1334577"/>
              <a:gd name="connsiteX666" fmla="*/ 791402 w 1371907"/>
              <a:gd name="connsiteY666" fmla="*/ 42179 h 1334577"/>
              <a:gd name="connsiteX667" fmla="*/ 785476 w 1371907"/>
              <a:gd name="connsiteY667" fmla="*/ 44181 h 1334577"/>
              <a:gd name="connsiteX668" fmla="*/ 783398 w 1371907"/>
              <a:gd name="connsiteY668" fmla="*/ 44027 h 1334577"/>
              <a:gd name="connsiteX669" fmla="*/ 769620 w 1371907"/>
              <a:gd name="connsiteY669" fmla="*/ 37407 h 1334577"/>
              <a:gd name="connsiteX670" fmla="*/ 762462 w 1371907"/>
              <a:gd name="connsiteY670" fmla="*/ 35868 h 1334577"/>
              <a:gd name="connsiteX671" fmla="*/ 754303 w 1371907"/>
              <a:gd name="connsiteY671" fmla="*/ 36407 h 1334577"/>
              <a:gd name="connsiteX672" fmla="*/ 747915 w 1371907"/>
              <a:gd name="connsiteY672" fmla="*/ 38870 h 1334577"/>
              <a:gd name="connsiteX673" fmla="*/ 737678 w 1371907"/>
              <a:gd name="connsiteY673" fmla="*/ 49107 h 1334577"/>
              <a:gd name="connsiteX674" fmla="*/ 736985 w 1371907"/>
              <a:gd name="connsiteY674" fmla="*/ 49569 h 1334577"/>
              <a:gd name="connsiteX675" fmla="*/ 728903 w 1371907"/>
              <a:gd name="connsiteY675" fmla="*/ 53879 h 1334577"/>
              <a:gd name="connsiteX676" fmla="*/ 707274 w 1371907"/>
              <a:gd name="connsiteY676" fmla="*/ 75507 h 1334577"/>
              <a:gd name="connsiteX677" fmla="*/ 706659 w 1371907"/>
              <a:gd name="connsiteY677" fmla="*/ 75969 h 1334577"/>
              <a:gd name="connsiteX678" fmla="*/ 684722 w 1371907"/>
              <a:gd name="connsiteY678" fmla="*/ 88361 h 1334577"/>
              <a:gd name="connsiteX679" fmla="*/ 681567 w 1371907"/>
              <a:gd name="connsiteY679" fmla="*/ 88130 h 1334577"/>
              <a:gd name="connsiteX680" fmla="*/ 673100 w 1371907"/>
              <a:gd name="connsiteY680" fmla="*/ 81357 h 1334577"/>
              <a:gd name="connsiteX681" fmla="*/ 657321 w 1371907"/>
              <a:gd name="connsiteY681" fmla="*/ 62884 h 1334577"/>
              <a:gd name="connsiteX682" fmla="*/ 650855 w 1371907"/>
              <a:gd name="connsiteY682" fmla="*/ 59652 h 1334577"/>
              <a:gd name="connsiteX683" fmla="*/ 642004 w 1371907"/>
              <a:gd name="connsiteY683" fmla="*/ 61653 h 1334577"/>
              <a:gd name="connsiteX684" fmla="*/ 624301 w 1371907"/>
              <a:gd name="connsiteY684" fmla="*/ 69965 h 1334577"/>
              <a:gd name="connsiteX685" fmla="*/ 623685 w 1371907"/>
              <a:gd name="connsiteY685" fmla="*/ 70196 h 1334577"/>
              <a:gd name="connsiteX686" fmla="*/ 613987 w 1371907"/>
              <a:gd name="connsiteY686" fmla="*/ 72351 h 1334577"/>
              <a:gd name="connsiteX687" fmla="*/ 576734 w 1371907"/>
              <a:gd name="connsiteY687" fmla="*/ 95134 h 1334577"/>
              <a:gd name="connsiteX688" fmla="*/ 576503 w 1371907"/>
              <a:gd name="connsiteY688" fmla="*/ 95904 h 1334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</a:cxnLst>
            <a:rect l="l" t="t" r="r" b="b"/>
            <a:pathLst>
              <a:path w="1371907" h="1334577">
                <a:moveTo>
                  <a:pt x="576503" y="95904"/>
                </a:moveTo>
                <a:lnTo>
                  <a:pt x="561340" y="98752"/>
                </a:lnTo>
                <a:cubicBezTo>
                  <a:pt x="561186" y="98752"/>
                  <a:pt x="560955" y="98829"/>
                  <a:pt x="560724" y="98829"/>
                </a:cubicBezTo>
                <a:lnTo>
                  <a:pt x="480676" y="96058"/>
                </a:lnTo>
                <a:lnTo>
                  <a:pt x="469669" y="98675"/>
                </a:lnTo>
                <a:lnTo>
                  <a:pt x="459201" y="104987"/>
                </a:lnTo>
                <a:lnTo>
                  <a:pt x="456122" y="108604"/>
                </a:lnTo>
                <a:lnTo>
                  <a:pt x="448194" y="117148"/>
                </a:lnTo>
                <a:lnTo>
                  <a:pt x="440036" y="129694"/>
                </a:lnTo>
                <a:lnTo>
                  <a:pt x="413250" y="191193"/>
                </a:lnTo>
                <a:lnTo>
                  <a:pt x="406939" y="202199"/>
                </a:lnTo>
                <a:cubicBezTo>
                  <a:pt x="406862" y="202430"/>
                  <a:pt x="406708" y="202584"/>
                  <a:pt x="406554" y="202738"/>
                </a:cubicBezTo>
                <a:lnTo>
                  <a:pt x="390698" y="219133"/>
                </a:lnTo>
                <a:lnTo>
                  <a:pt x="389236" y="223597"/>
                </a:lnTo>
                <a:cubicBezTo>
                  <a:pt x="389159" y="223828"/>
                  <a:pt x="389082" y="224059"/>
                  <a:pt x="388928" y="224213"/>
                </a:cubicBezTo>
                <a:lnTo>
                  <a:pt x="375997" y="244456"/>
                </a:lnTo>
                <a:cubicBezTo>
                  <a:pt x="375920" y="244610"/>
                  <a:pt x="375766" y="244764"/>
                  <a:pt x="375612" y="244918"/>
                </a:cubicBezTo>
                <a:lnTo>
                  <a:pt x="366607" y="253923"/>
                </a:lnTo>
                <a:lnTo>
                  <a:pt x="354522" y="263159"/>
                </a:lnTo>
                <a:lnTo>
                  <a:pt x="341976" y="271164"/>
                </a:lnTo>
                <a:lnTo>
                  <a:pt x="330354" y="276398"/>
                </a:lnTo>
                <a:cubicBezTo>
                  <a:pt x="330200" y="276475"/>
                  <a:pt x="329969" y="276552"/>
                  <a:pt x="329815" y="276552"/>
                </a:cubicBezTo>
                <a:lnTo>
                  <a:pt x="314036" y="279939"/>
                </a:lnTo>
                <a:lnTo>
                  <a:pt x="283710" y="281093"/>
                </a:lnTo>
                <a:lnTo>
                  <a:pt x="270087" y="283864"/>
                </a:lnTo>
                <a:lnTo>
                  <a:pt x="246996" y="293255"/>
                </a:lnTo>
                <a:cubicBezTo>
                  <a:pt x="246765" y="293331"/>
                  <a:pt x="246534" y="293408"/>
                  <a:pt x="246303" y="293408"/>
                </a:cubicBezTo>
                <a:lnTo>
                  <a:pt x="238144" y="294486"/>
                </a:lnTo>
                <a:lnTo>
                  <a:pt x="230909" y="297026"/>
                </a:lnTo>
                <a:lnTo>
                  <a:pt x="207048" y="314806"/>
                </a:lnTo>
                <a:lnTo>
                  <a:pt x="181417" y="328507"/>
                </a:lnTo>
                <a:lnTo>
                  <a:pt x="173952" y="334433"/>
                </a:lnTo>
                <a:lnTo>
                  <a:pt x="167024" y="339051"/>
                </a:lnTo>
                <a:lnTo>
                  <a:pt x="150707" y="345902"/>
                </a:lnTo>
                <a:lnTo>
                  <a:pt x="145396" y="350674"/>
                </a:lnTo>
                <a:lnTo>
                  <a:pt x="143471" y="356370"/>
                </a:lnTo>
                <a:lnTo>
                  <a:pt x="142394" y="373996"/>
                </a:lnTo>
                <a:cubicBezTo>
                  <a:pt x="142394" y="374612"/>
                  <a:pt x="142086" y="375150"/>
                  <a:pt x="141701" y="375689"/>
                </a:cubicBezTo>
                <a:lnTo>
                  <a:pt x="138315" y="379615"/>
                </a:lnTo>
                <a:cubicBezTo>
                  <a:pt x="138007" y="379999"/>
                  <a:pt x="137622" y="380230"/>
                  <a:pt x="137160" y="380384"/>
                </a:cubicBezTo>
                <a:lnTo>
                  <a:pt x="131464" y="382462"/>
                </a:lnTo>
                <a:lnTo>
                  <a:pt x="65501" y="440036"/>
                </a:lnTo>
                <a:cubicBezTo>
                  <a:pt x="65347" y="440190"/>
                  <a:pt x="65116" y="440344"/>
                  <a:pt x="64885" y="440421"/>
                </a:cubicBezTo>
                <a:lnTo>
                  <a:pt x="58112" y="443807"/>
                </a:lnTo>
                <a:cubicBezTo>
                  <a:pt x="57958" y="443884"/>
                  <a:pt x="57804" y="443961"/>
                  <a:pt x="57573" y="444038"/>
                </a:cubicBezTo>
                <a:lnTo>
                  <a:pt x="43719" y="447733"/>
                </a:lnTo>
                <a:lnTo>
                  <a:pt x="38408" y="453506"/>
                </a:lnTo>
                <a:lnTo>
                  <a:pt x="13316" y="513234"/>
                </a:lnTo>
                <a:cubicBezTo>
                  <a:pt x="13239" y="513388"/>
                  <a:pt x="13162" y="513619"/>
                  <a:pt x="13008" y="513773"/>
                </a:cubicBezTo>
                <a:lnTo>
                  <a:pt x="5157" y="525010"/>
                </a:lnTo>
                <a:cubicBezTo>
                  <a:pt x="5003" y="525164"/>
                  <a:pt x="4849" y="525395"/>
                  <a:pt x="4695" y="525549"/>
                </a:cubicBezTo>
                <a:lnTo>
                  <a:pt x="1154" y="528628"/>
                </a:lnTo>
                <a:lnTo>
                  <a:pt x="0" y="1118524"/>
                </a:lnTo>
                <a:lnTo>
                  <a:pt x="0" y="1301866"/>
                </a:lnTo>
                <a:lnTo>
                  <a:pt x="5080" y="1300865"/>
                </a:lnTo>
                <a:cubicBezTo>
                  <a:pt x="5773" y="1300711"/>
                  <a:pt x="6465" y="1300865"/>
                  <a:pt x="7081" y="1301173"/>
                </a:cubicBezTo>
                <a:lnTo>
                  <a:pt x="13393" y="1304868"/>
                </a:lnTo>
                <a:lnTo>
                  <a:pt x="19627" y="1305945"/>
                </a:lnTo>
                <a:lnTo>
                  <a:pt x="27093" y="1307638"/>
                </a:lnTo>
                <a:cubicBezTo>
                  <a:pt x="27940" y="1307869"/>
                  <a:pt x="28710" y="1308408"/>
                  <a:pt x="29017" y="1309254"/>
                </a:cubicBezTo>
                <a:lnTo>
                  <a:pt x="29864" y="1305714"/>
                </a:lnTo>
                <a:cubicBezTo>
                  <a:pt x="30172" y="1304482"/>
                  <a:pt x="31326" y="1303559"/>
                  <a:pt x="32558" y="1303559"/>
                </a:cubicBezTo>
                <a:lnTo>
                  <a:pt x="35406" y="1303559"/>
                </a:lnTo>
                <a:cubicBezTo>
                  <a:pt x="35945" y="1303559"/>
                  <a:pt x="36484" y="1303713"/>
                  <a:pt x="36945" y="1304021"/>
                </a:cubicBezTo>
                <a:lnTo>
                  <a:pt x="43719" y="1308562"/>
                </a:lnTo>
                <a:cubicBezTo>
                  <a:pt x="44027" y="1308793"/>
                  <a:pt x="44334" y="1309101"/>
                  <a:pt x="44565" y="1309409"/>
                </a:cubicBezTo>
                <a:lnTo>
                  <a:pt x="49261" y="1316567"/>
                </a:lnTo>
                <a:lnTo>
                  <a:pt x="48953" y="1313411"/>
                </a:lnTo>
                <a:cubicBezTo>
                  <a:pt x="48876" y="1312795"/>
                  <a:pt x="49030" y="1312102"/>
                  <a:pt x="49414" y="1311564"/>
                </a:cubicBezTo>
                <a:lnTo>
                  <a:pt x="51647" y="1308177"/>
                </a:lnTo>
                <a:cubicBezTo>
                  <a:pt x="52108" y="1307561"/>
                  <a:pt x="52724" y="1307100"/>
                  <a:pt x="53494" y="1306945"/>
                </a:cubicBezTo>
                <a:lnTo>
                  <a:pt x="56880" y="1306407"/>
                </a:lnTo>
                <a:cubicBezTo>
                  <a:pt x="57727" y="1306253"/>
                  <a:pt x="58574" y="1306484"/>
                  <a:pt x="59190" y="1307100"/>
                </a:cubicBezTo>
                <a:lnTo>
                  <a:pt x="64270" y="1311640"/>
                </a:lnTo>
                <a:cubicBezTo>
                  <a:pt x="64808" y="1312102"/>
                  <a:pt x="65116" y="1312718"/>
                  <a:pt x="65193" y="1313411"/>
                </a:cubicBezTo>
                <a:lnTo>
                  <a:pt x="65732" y="1318491"/>
                </a:lnTo>
                <a:cubicBezTo>
                  <a:pt x="65732" y="1318722"/>
                  <a:pt x="65732" y="1318953"/>
                  <a:pt x="65732" y="1319184"/>
                </a:cubicBezTo>
                <a:lnTo>
                  <a:pt x="65501" y="1320646"/>
                </a:lnTo>
                <a:lnTo>
                  <a:pt x="71274" y="1317952"/>
                </a:lnTo>
                <a:cubicBezTo>
                  <a:pt x="71659" y="1317798"/>
                  <a:pt x="72044" y="1317721"/>
                  <a:pt x="72505" y="1317721"/>
                </a:cubicBezTo>
                <a:lnTo>
                  <a:pt x="72505" y="1317721"/>
                </a:lnTo>
                <a:lnTo>
                  <a:pt x="78124" y="1317721"/>
                </a:lnTo>
                <a:cubicBezTo>
                  <a:pt x="78663" y="1317721"/>
                  <a:pt x="79202" y="1317875"/>
                  <a:pt x="79664" y="1318183"/>
                </a:cubicBezTo>
                <a:lnTo>
                  <a:pt x="85821" y="1322109"/>
                </a:lnTo>
                <a:cubicBezTo>
                  <a:pt x="86206" y="1322339"/>
                  <a:pt x="86514" y="1322724"/>
                  <a:pt x="86745" y="1323109"/>
                </a:cubicBezTo>
                <a:lnTo>
                  <a:pt x="90824" y="1330267"/>
                </a:lnTo>
                <a:lnTo>
                  <a:pt x="92595" y="1331191"/>
                </a:lnTo>
                <a:lnTo>
                  <a:pt x="97444" y="1330267"/>
                </a:lnTo>
                <a:lnTo>
                  <a:pt x="102678" y="1327650"/>
                </a:lnTo>
                <a:lnTo>
                  <a:pt x="107450" y="1324418"/>
                </a:lnTo>
                <a:cubicBezTo>
                  <a:pt x="107681" y="1324264"/>
                  <a:pt x="107988" y="1324110"/>
                  <a:pt x="108296" y="1324033"/>
                </a:cubicBezTo>
                <a:lnTo>
                  <a:pt x="112761" y="1322878"/>
                </a:lnTo>
                <a:cubicBezTo>
                  <a:pt x="113145" y="1322801"/>
                  <a:pt x="113607" y="1322801"/>
                  <a:pt x="113992" y="1322878"/>
                </a:cubicBezTo>
                <a:lnTo>
                  <a:pt x="116840" y="1323417"/>
                </a:lnTo>
                <a:cubicBezTo>
                  <a:pt x="117610" y="1323571"/>
                  <a:pt x="118302" y="1324033"/>
                  <a:pt x="118687" y="1324725"/>
                </a:cubicBezTo>
                <a:lnTo>
                  <a:pt x="120380" y="1327573"/>
                </a:lnTo>
                <a:cubicBezTo>
                  <a:pt x="120611" y="1328035"/>
                  <a:pt x="120765" y="1328497"/>
                  <a:pt x="120765" y="1329036"/>
                </a:cubicBezTo>
                <a:lnTo>
                  <a:pt x="120765" y="1333115"/>
                </a:lnTo>
                <a:lnTo>
                  <a:pt x="120765" y="1333115"/>
                </a:lnTo>
                <a:lnTo>
                  <a:pt x="121150" y="1334578"/>
                </a:lnTo>
                <a:lnTo>
                  <a:pt x="134928" y="1323725"/>
                </a:lnTo>
                <a:lnTo>
                  <a:pt x="136467" y="1321416"/>
                </a:lnTo>
                <a:lnTo>
                  <a:pt x="136467" y="1321416"/>
                </a:lnTo>
                <a:lnTo>
                  <a:pt x="136467" y="1319261"/>
                </a:lnTo>
                <a:lnTo>
                  <a:pt x="135544" y="1315489"/>
                </a:lnTo>
                <a:lnTo>
                  <a:pt x="133465" y="1311872"/>
                </a:lnTo>
                <a:cubicBezTo>
                  <a:pt x="133311" y="1311564"/>
                  <a:pt x="133157" y="1311256"/>
                  <a:pt x="133157" y="1310948"/>
                </a:cubicBezTo>
                <a:lnTo>
                  <a:pt x="132619" y="1307561"/>
                </a:lnTo>
                <a:cubicBezTo>
                  <a:pt x="132542" y="1306945"/>
                  <a:pt x="132619" y="1306407"/>
                  <a:pt x="132850" y="1305868"/>
                </a:cubicBezTo>
                <a:lnTo>
                  <a:pt x="134004" y="1303636"/>
                </a:lnTo>
                <a:cubicBezTo>
                  <a:pt x="134466" y="1302712"/>
                  <a:pt x="135467" y="1302096"/>
                  <a:pt x="136544" y="1302096"/>
                </a:cubicBezTo>
                <a:lnTo>
                  <a:pt x="140470" y="1302096"/>
                </a:lnTo>
                <a:cubicBezTo>
                  <a:pt x="141162" y="1302096"/>
                  <a:pt x="141778" y="1302327"/>
                  <a:pt x="142240" y="1302712"/>
                </a:cubicBezTo>
                <a:lnTo>
                  <a:pt x="145627" y="1305560"/>
                </a:lnTo>
                <a:lnTo>
                  <a:pt x="154940" y="1316182"/>
                </a:lnTo>
                <a:lnTo>
                  <a:pt x="158634" y="1312102"/>
                </a:lnTo>
                <a:cubicBezTo>
                  <a:pt x="159250" y="1311487"/>
                  <a:pt x="160097" y="1311102"/>
                  <a:pt x="160944" y="1311179"/>
                </a:cubicBezTo>
                <a:lnTo>
                  <a:pt x="168794" y="1311718"/>
                </a:lnTo>
                <a:lnTo>
                  <a:pt x="175260" y="1312872"/>
                </a:lnTo>
                <a:cubicBezTo>
                  <a:pt x="175568" y="1312949"/>
                  <a:pt x="175876" y="1313026"/>
                  <a:pt x="176184" y="1313257"/>
                </a:cubicBezTo>
                <a:lnTo>
                  <a:pt x="209896" y="1333577"/>
                </a:lnTo>
                <a:lnTo>
                  <a:pt x="220749" y="1324725"/>
                </a:lnTo>
                <a:cubicBezTo>
                  <a:pt x="220980" y="1324572"/>
                  <a:pt x="221211" y="1324418"/>
                  <a:pt x="221442" y="1324264"/>
                </a:cubicBezTo>
                <a:lnTo>
                  <a:pt x="252922" y="1311333"/>
                </a:lnTo>
                <a:lnTo>
                  <a:pt x="261158" y="1306176"/>
                </a:lnTo>
                <a:lnTo>
                  <a:pt x="264930" y="1301943"/>
                </a:lnTo>
                <a:lnTo>
                  <a:pt x="267085" y="1293476"/>
                </a:lnTo>
                <a:cubicBezTo>
                  <a:pt x="267162" y="1293168"/>
                  <a:pt x="267316" y="1292860"/>
                  <a:pt x="267547" y="1292552"/>
                </a:cubicBezTo>
                <a:lnTo>
                  <a:pt x="270933" y="1288011"/>
                </a:lnTo>
                <a:cubicBezTo>
                  <a:pt x="271164" y="1287703"/>
                  <a:pt x="271395" y="1287472"/>
                  <a:pt x="271703" y="1287318"/>
                </a:cubicBezTo>
                <a:lnTo>
                  <a:pt x="290561" y="1275465"/>
                </a:lnTo>
                <a:lnTo>
                  <a:pt x="292331" y="1270231"/>
                </a:lnTo>
                <a:lnTo>
                  <a:pt x="291792" y="1261764"/>
                </a:lnTo>
                <a:lnTo>
                  <a:pt x="290253" y="1255222"/>
                </a:lnTo>
                <a:lnTo>
                  <a:pt x="287020" y="1248756"/>
                </a:lnTo>
                <a:cubicBezTo>
                  <a:pt x="286866" y="1248526"/>
                  <a:pt x="286789" y="1248218"/>
                  <a:pt x="286789" y="1247987"/>
                </a:cubicBezTo>
                <a:lnTo>
                  <a:pt x="286250" y="1244600"/>
                </a:lnTo>
                <a:cubicBezTo>
                  <a:pt x="286173" y="1243984"/>
                  <a:pt x="286250" y="1243445"/>
                  <a:pt x="286481" y="1242907"/>
                </a:cubicBezTo>
                <a:lnTo>
                  <a:pt x="287636" y="1240675"/>
                </a:lnTo>
                <a:cubicBezTo>
                  <a:pt x="288020" y="1239905"/>
                  <a:pt x="288636" y="1239366"/>
                  <a:pt x="289483" y="1239212"/>
                </a:cubicBezTo>
                <a:lnTo>
                  <a:pt x="293639" y="1238212"/>
                </a:lnTo>
                <a:lnTo>
                  <a:pt x="296487" y="1236595"/>
                </a:lnTo>
                <a:lnTo>
                  <a:pt x="297411" y="1234825"/>
                </a:lnTo>
                <a:lnTo>
                  <a:pt x="297180" y="1233362"/>
                </a:lnTo>
                <a:lnTo>
                  <a:pt x="295102" y="1231592"/>
                </a:lnTo>
                <a:lnTo>
                  <a:pt x="291715" y="1230592"/>
                </a:lnTo>
                <a:lnTo>
                  <a:pt x="283479" y="1228975"/>
                </a:lnTo>
                <a:cubicBezTo>
                  <a:pt x="282787" y="1228821"/>
                  <a:pt x="282171" y="1228436"/>
                  <a:pt x="281786" y="1227898"/>
                </a:cubicBezTo>
                <a:lnTo>
                  <a:pt x="280093" y="1225665"/>
                </a:lnTo>
                <a:cubicBezTo>
                  <a:pt x="279323" y="1224665"/>
                  <a:pt x="279323" y="1223279"/>
                  <a:pt x="280093" y="1222279"/>
                </a:cubicBezTo>
                <a:lnTo>
                  <a:pt x="281786" y="1220047"/>
                </a:lnTo>
                <a:cubicBezTo>
                  <a:pt x="281940" y="1219816"/>
                  <a:pt x="282171" y="1219662"/>
                  <a:pt x="282325" y="1219508"/>
                </a:cubicBezTo>
                <a:lnTo>
                  <a:pt x="288559" y="1214813"/>
                </a:lnTo>
                <a:lnTo>
                  <a:pt x="294409" y="1204114"/>
                </a:lnTo>
                <a:lnTo>
                  <a:pt x="303184" y="1193569"/>
                </a:lnTo>
                <a:lnTo>
                  <a:pt x="308571" y="1188797"/>
                </a:lnTo>
                <a:cubicBezTo>
                  <a:pt x="308725" y="1188643"/>
                  <a:pt x="308879" y="1188566"/>
                  <a:pt x="309033" y="1188412"/>
                </a:cubicBezTo>
                <a:lnTo>
                  <a:pt x="317192" y="1183794"/>
                </a:lnTo>
                <a:lnTo>
                  <a:pt x="317962" y="1181870"/>
                </a:lnTo>
                <a:cubicBezTo>
                  <a:pt x="318193" y="1181254"/>
                  <a:pt x="318732" y="1180715"/>
                  <a:pt x="319347" y="1180407"/>
                </a:cubicBezTo>
                <a:lnTo>
                  <a:pt x="322734" y="1178714"/>
                </a:lnTo>
                <a:cubicBezTo>
                  <a:pt x="323811" y="1178175"/>
                  <a:pt x="325120" y="1178406"/>
                  <a:pt x="325967" y="1179253"/>
                </a:cubicBezTo>
                <a:lnTo>
                  <a:pt x="330354" y="1183717"/>
                </a:lnTo>
                <a:lnTo>
                  <a:pt x="332124" y="1184025"/>
                </a:lnTo>
                <a:lnTo>
                  <a:pt x="334510" y="1183101"/>
                </a:lnTo>
                <a:lnTo>
                  <a:pt x="335126" y="1180715"/>
                </a:lnTo>
                <a:lnTo>
                  <a:pt x="334202" y="1176867"/>
                </a:lnTo>
                <a:cubicBezTo>
                  <a:pt x="334125" y="1176559"/>
                  <a:pt x="334125" y="1176174"/>
                  <a:pt x="334125" y="1175866"/>
                </a:cubicBezTo>
                <a:lnTo>
                  <a:pt x="334664" y="1170786"/>
                </a:lnTo>
                <a:cubicBezTo>
                  <a:pt x="334741" y="1170324"/>
                  <a:pt x="334895" y="1169939"/>
                  <a:pt x="335126" y="1169555"/>
                </a:cubicBezTo>
                <a:lnTo>
                  <a:pt x="336281" y="1167861"/>
                </a:lnTo>
                <a:cubicBezTo>
                  <a:pt x="336973" y="1166861"/>
                  <a:pt x="338128" y="1166399"/>
                  <a:pt x="339282" y="1166707"/>
                </a:cubicBezTo>
                <a:lnTo>
                  <a:pt x="341515" y="1167245"/>
                </a:lnTo>
                <a:cubicBezTo>
                  <a:pt x="342284" y="1167476"/>
                  <a:pt x="342977" y="1168015"/>
                  <a:pt x="343362" y="1168708"/>
                </a:cubicBezTo>
                <a:lnTo>
                  <a:pt x="344516" y="1170940"/>
                </a:lnTo>
                <a:lnTo>
                  <a:pt x="346595" y="1176944"/>
                </a:lnTo>
                <a:lnTo>
                  <a:pt x="347980" y="1176328"/>
                </a:lnTo>
                <a:lnTo>
                  <a:pt x="348673" y="1173095"/>
                </a:lnTo>
                <a:lnTo>
                  <a:pt x="348211" y="1169093"/>
                </a:lnTo>
                <a:lnTo>
                  <a:pt x="342284" y="1158933"/>
                </a:lnTo>
                <a:cubicBezTo>
                  <a:pt x="341976" y="1158394"/>
                  <a:pt x="341822" y="1157701"/>
                  <a:pt x="341976" y="1157085"/>
                </a:cubicBezTo>
                <a:lnTo>
                  <a:pt x="343131" y="1150312"/>
                </a:lnTo>
                <a:cubicBezTo>
                  <a:pt x="343285" y="1149619"/>
                  <a:pt x="343593" y="1149004"/>
                  <a:pt x="344131" y="1148542"/>
                </a:cubicBezTo>
                <a:lnTo>
                  <a:pt x="346979" y="1146310"/>
                </a:lnTo>
                <a:cubicBezTo>
                  <a:pt x="347364" y="1146002"/>
                  <a:pt x="347749" y="1145848"/>
                  <a:pt x="348211" y="1145771"/>
                </a:cubicBezTo>
                <a:lnTo>
                  <a:pt x="352290" y="1144924"/>
                </a:lnTo>
                <a:lnTo>
                  <a:pt x="351828" y="1143616"/>
                </a:lnTo>
                <a:lnTo>
                  <a:pt x="348981" y="1139767"/>
                </a:lnTo>
                <a:lnTo>
                  <a:pt x="344208" y="1136073"/>
                </a:lnTo>
                <a:cubicBezTo>
                  <a:pt x="343978" y="1135919"/>
                  <a:pt x="343747" y="1135688"/>
                  <a:pt x="343593" y="1135380"/>
                </a:cubicBezTo>
                <a:lnTo>
                  <a:pt x="340206" y="1130300"/>
                </a:lnTo>
                <a:cubicBezTo>
                  <a:pt x="339975" y="1129915"/>
                  <a:pt x="339821" y="1129530"/>
                  <a:pt x="339744" y="1129069"/>
                </a:cubicBezTo>
                <a:lnTo>
                  <a:pt x="339205" y="1123989"/>
                </a:lnTo>
                <a:cubicBezTo>
                  <a:pt x="339128" y="1123142"/>
                  <a:pt x="339436" y="1122295"/>
                  <a:pt x="339975" y="1121680"/>
                </a:cubicBezTo>
                <a:lnTo>
                  <a:pt x="345286" y="1116369"/>
                </a:lnTo>
                <a:lnTo>
                  <a:pt x="347364" y="1112289"/>
                </a:lnTo>
                <a:lnTo>
                  <a:pt x="348904" y="1108056"/>
                </a:lnTo>
                <a:cubicBezTo>
                  <a:pt x="349058" y="1107517"/>
                  <a:pt x="349442" y="1107132"/>
                  <a:pt x="349827" y="1106824"/>
                </a:cubicBezTo>
                <a:lnTo>
                  <a:pt x="350982" y="1105978"/>
                </a:lnTo>
                <a:lnTo>
                  <a:pt x="350982" y="1105978"/>
                </a:lnTo>
                <a:lnTo>
                  <a:pt x="350982" y="1097819"/>
                </a:lnTo>
                <a:cubicBezTo>
                  <a:pt x="350982" y="1096279"/>
                  <a:pt x="352213" y="1094971"/>
                  <a:pt x="353830" y="1094971"/>
                </a:cubicBezTo>
                <a:lnTo>
                  <a:pt x="368069" y="1094971"/>
                </a:lnTo>
                <a:lnTo>
                  <a:pt x="370917" y="1092816"/>
                </a:lnTo>
                <a:lnTo>
                  <a:pt x="373534" y="1077576"/>
                </a:lnTo>
                <a:lnTo>
                  <a:pt x="375381" y="1072342"/>
                </a:lnTo>
                <a:lnTo>
                  <a:pt x="367761" y="1061720"/>
                </a:lnTo>
                <a:lnTo>
                  <a:pt x="365375" y="1057564"/>
                </a:lnTo>
                <a:cubicBezTo>
                  <a:pt x="364913" y="1056794"/>
                  <a:pt x="364913" y="1055870"/>
                  <a:pt x="365221" y="1055024"/>
                </a:cubicBezTo>
                <a:cubicBezTo>
                  <a:pt x="365606" y="1054177"/>
                  <a:pt x="366299" y="1053638"/>
                  <a:pt x="367145" y="1053407"/>
                </a:cubicBezTo>
                <a:lnTo>
                  <a:pt x="374458" y="1051714"/>
                </a:lnTo>
                <a:lnTo>
                  <a:pt x="385618" y="1051098"/>
                </a:lnTo>
                <a:lnTo>
                  <a:pt x="395085" y="1052253"/>
                </a:lnTo>
                <a:cubicBezTo>
                  <a:pt x="395470" y="1052330"/>
                  <a:pt x="395855" y="1052407"/>
                  <a:pt x="396240" y="1052638"/>
                </a:cubicBezTo>
                <a:lnTo>
                  <a:pt x="400704" y="1055486"/>
                </a:lnTo>
                <a:cubicBezTo>
                  <a:pt x="401166" y="1055793"/>
                  <a:pt x="401474" y="1056178"/>
                  <a:pt x="401705" y="1056640"/>
                </a:cubicBezTo>
                <a:lnTo>
                  <a:pt x="402474" y="1058102"/>
                </a:lnTo>
                <a:lnTo>
                  <a:pt x="405322" y="1059719"/>
                </a:lnTo>
                <a:lnTo>
                  <a:pt x="411942" y="1061027"/>
                </a:lnTo>
                <a:lnTo>
                  <a:pt x="421101" y="1047327"/>
                </a:lnTo>
                <a:lnTo>
                  <a:pt x="424719" y="1043093"/>
                </a:lnTo>
                <a:cubicBezTo>
                  <a:pt x="424950" y="1042862"/>
                  <a:pt x="425181" y="1042631"/>
                  <a:pt x="425488" y="1042478"/>
                </a:cubicBezTo>
                <a:lnTo>
                  <a:pt x="430568" y="1039630"/>
                </a:lnTo>
                <a:cubicBezTo>
                  <a:pt x="430876" y="1039476"/>
                  <a:pt x="431184" y="1039399"/>
                  <a:pt x="431492" y="1039322"/>
                </a:cubicBezTo>
                <a:lnTo>
                  <a:pt x="438804" y="1038167"/>
                </a:lnTo>
                <a:cubicBezTo>
                  <a:pt x="439420" y="1038090"/>
                  <a:pt x="440113" y="1038167"/>
                  <a:pt x="440652" y="1038552"/>
                </a:cubicBezTo>
                <a:lnTo>
                  <a:pt x="443499" y="1040245"/>
                </a:lnTo>
                <a:cubicBezTo>
                  <a:pt x="443730" y="1040400"/>
                  <a:pt x="443961" y="1040630"/>
                  <a:pt x="444192" y="1040861"/>
                </a:cubicBezTo>
                <a:lnTo>
                  <a:pt x="447579" y="1044787"/>
                </a:lnTo>
                <a:cubicBezTo>
                  <a:pt x="447733" y="1044941"/>
                  <a:pt x="447887" y="1045172"/>
                  <a:pt x="447963" y="1045325"/>
                </a:cubicBezTo>
                <a:lnTo>
                  <a:pt x="449965" y="1049328"/>
                </a:lnTo>
                <a:lnTo>
                  <a:pt x="453659" y="1042478"/>
                </a:lnTo>
                <a:cubicBezTo>
                  <a:pt x="454044" y="1041708"/>
                  <a:pt x="454814" y="1041169"/>
                  <a:pt x="455660" y="1041015"/>
                </a:cubicBezTo>
                <a:lnTo>
                  <a:pt x="461818" y="1039861"/>
                </a:lnTo>
                <a:cubicBezTo>
                  <a:pt x="462049" y="1039861"/>
                  <a:pt x="462203" y="1039784"/>
                  <a:pt x="462434" y="1039784"/>
                </a:cubicBezTo>
                <a:lnTo>
                  <a:pt x="487988" y="1040861"/>
                </a:lnTo>
                <a:lnTo>
                  <a:pt x="497224" y="1039245"/>
                </a:lnTo>
                <a:lnTo>
                  <a:pt x="502920" y="1037090"/>
                </a:lnTo>
                <a:cubicBezTo>
                  <a:pt x="503305" y="1036936"/>
                  <a:pt x="503690" y="1036859"/>
                  <a:pt x="504151" y="1036936"/>
                </a:cubicBezTo>
                <a:lnTo>
                  <a:pt x="510309" y="1037475"/>
                </a:lnTo>
                <a:cubicBezTo>
                  <a:pt x="510848" y="1037551"/>
                  <a:pt x="511310" y="1037706"/>
                  <a:pt x="511694" y="1038013"/>
                </a:cubicBezTo>
                <a:lnTo>
                  <a:pt x="519545" y="1043632"/>
                </a:lnTo>
                <a:lnTo>
                  <a:pt x="525780" y="1049251"/>
                </a:lnTo>
                <a:lnTo>
                  <a:pt x="527012" y="1049944"/>
                </a:lnTo>
                <a:lnTo>
                  <a:pt x="527550" y="1049020"/>
                </a:lnTo>
                <a:lnTo>
                  <a:pt x="529167" y="1029932"/>
                </a:lnTo>
                <a:cubicBezTo>
                  <a:pt x="529167" y="1029547"/>
                  <a:pt x="529321" y="1029162"/>
                  <a:pt x="529551" y="1028777"/>
                </a:cubicBezTo>
                <a:lnTo>
                  <a:pt x="531784" y="1024851"/>
                </a:lnTo>
                <a:cubicBezTo>
                  <a:pt x="532245" y="1024005"/>
                  <a:pt x="533246" y="1023466"/>
                  <a:pt x="534247" y="1023466"/>
                </a:cubicBezTo>
                <a:lnTo>
                  <a:pt x="538326" y="1023466"/>
                </a:lnTo>
                <a:lnTo>
                  <a:pt x="543406" y="1019233"/>
                </a:lnTo>
                <a:lnTo>
                  <a:pt x="544945" y="1006071"/>
                </a:lnTo>
                <a:lnTo>
                  <a:pt x="544561" y="1003454"/>
                </a:lnTo>
                <a:lnTo>
                  <a:pt x="542405" y="1001299"/>
                </a:lnTo>
                <a:cubicBezTo>
                  <a:pt x="541713" y="1000606"/>
                  <a:pt x="541405" y="999528"/>
                  <a:pt x="541713" y="998528"/>
                </a:cubicBezTo>
                <a:lnTo>
                  <a:pt x="542867" y="994602"/>
                </a:lnTo>
                <a:cubicBezTo>
                  <a:pt x="543021" y="993987"/>
                  <a:pt x="543483" y="993371"/>
                  <a:pt x="544022" y="993063"/>
                </a:cubicBezTo>
                <a:lnTo>
                  <a:pt x="547408" y="990831"/>
                </a:lnTo>
                <a:cubicBezTo>
                  <a:pt x="547793" y="990600"/>
                  <a:pt x="548255" y="990369"/>
                  <a:pt x="548717" y="990369"/>
                </a:cubicBezTo>
                <a:lnTo>
                  <a:pt x="556029" y="989830"/>
                </a:lnTo>
                <a:lnTo>
                  <a:pt x="562649" y="990369"/>
                </a:lnTo>
                <a:lnTo>
                  <a:pt x="570653" y="989830"/>
                </a:lnTo>
                <a:lnTo>
                  <a:pt x="578504" y="988753"/>
                </a:lnTo>
                <a:lnTo>
                  <a:pt x="589357" y="983827"/>
                </a:lnTo>
                <a:lnTo>
                  <a:pt x="596977" y="981441"/>
                </a:lnTo>
                <a:cubicBezTo>
                  <a:pt x="597516" y="981287"/>
                  <a:pt x="598054" y="981287"/>
                  <a:pt x="598516" y="981441"/>
                </a:cubicBezTo>
                <a:lnTo>
                  <a:pt x="604674" y="983134"/>
                </a:lnTo>
                <a:cubicBezTo>
                  <a:pt x="605136" y="983288"/>
                  <a:pt x="605598" y="983519"/>
                  <a:pt x="605905" y="983827"/>
                </a:cubicBezTo>
                <a:lnTo>
                  <a:pt x="609831" y="987752"/>
                </a:lnTo>
                <a:lnTo>
                  <a:pt x="612525" y="991447"/>
                </a:lnTo>
                <a:lnTo>
                  <a:pt x="614064" y="992216"/>
                </a:lnTo>
                <a:lnTo>
                  <a:pt x="616143" y="991139"/>
                </a:lnTo>
                <a:lnTo>
                  <a:pt x="622608" y="988753"/>
                </a:lnTo>
                <a:cubicBezTo>
                  <a:pt x="622762" y="988676"/>
                  <a:pt x="622993" y="988676"/>
                  <a:pt x="623147" y="988599"/>
                </a:cubicBezTo>
                <a:lnTo>
                  <a:pt x="630998" y="987444"/>
                </a:lnTo>
                <a:lnTo>
                  <a:pt x="645083" y="982518"/>
                </a:lnTo>
                <a:cubicBezTo>
                  <a:pt x="645468" y="982364"/>
                  <a:pt x="645853" y="982364"/>
                  <a:pt x="646160" y="982364"/>
                </a:cubicBezTo>
                <a:lnTo>
                  <a:pt x="654012" y="982903"/>
                </a:lnTo>
                <a:cubicBezTo>
                  <a:pt x="654550" y="982980"/>
                  <a:pt x="655012" y="983134"/>
                  <a:pt x="655474" y="983442"/>
                </a:cubicBezTo>
                <a:lnTo>
                  <a:pt x="660323" y="986983"/>
                </a:lnTo>
                <a:lnTo>
                  <a:pt x="660554" y="984366"/>
                </a:lnTo>
                <a:cubicBezTo>
                  <a:pt x="660631" y="983904"/>
                  <a:pt x="660708" y="983519"/>
                  <a:pt x="660939" y="983134"/>
                </a:cubicBezTo>
                <a:lnTo>
                  <a:pt x="663787" y="978670"/>
                </a:lnTo>
                <a:cubicBezTo>
                  <a:pt x="664172" y="978054"/>
                  <a:pt x="664787" y="977592"/>
                  <a:pt x="665557" y="977438"/>
                </a:cubicBezTo>
                <a:lnTo>
                  <a:pt x="670637" y="976284"/>
                </a:lnTo>
                <a:cubicBezTo>
                  <a:pt x="671330" y="976130"/>
                  <a:pt x="672022" y="976207"/>
                  <a:pt x="672638" y="976592"/>
                </a:cubicBezTo>
                <a:lnTo>
                  <a:pt x="677718" y="979439"/>
                </a:lnTo>
                <a:cubicBezTo>
                  <a:pt x="678103" y="979670"/>
                  <a:pt x="678488" y="979978"/>
                  <a:pt x="678718" y="980440"/>
                </a:cubicBezTo>
                <a:lnTo>
                  <a:pt x="681567" y="984981"/>
                </a:lnTo>
                <a:lnTo>
                  <a:pt x="683337" y="987059"/>
                </a:lnTo>
                <a:lnTo>
                  <a:pt x="686492" y="987059"/>
                </a:lnTo>
                <a:lnTo>
                  <a:pt x="690033" y="986521"/>
                </a:lnTo>
                <a:cubicBezTo>
                  <a:pt x="690341" y="986444"/>
                  <a:pt x="690649" y="986444"/>
                  <a:pt x="690957" y="986521"/>
                </a:cubicBezTo>
                <a:lnTo>
                  <a:pt x="693805" y="987059"/>
                </a:lnTo>
                <a:cubicBezTo>
                  <a:pt x="694421" y="987213"/>
                  <a:pt x="694959" y="987521"/>
                  <a:pt x="695344" y="987983"/>
                </a:cubicBezTo>
                <a:lnTo>
                  <a:pt x="699423" y="992601"/>
                </a:lnTo>
                <a:lnTo>
                  <a:pt x="705581" y="995141"/>
                </a:lnTo>
                <a:cubicBezTo>
                  <a:pt x="705812" y="995218"/>
                  <a:pt x="705966" y="995372"/>
                  <a:pt x="706197" y="995449"/>
                </a:cubicBezTo>
                <a:lnTo>
                  <a:pt x="708429" y="997142"/>
                </a:lnTo>
                <a:cubicBezTo>
                  <a:pt x="708968" y="997527"/>
                  <a:pt x="709353" y="998143"/>
                  <a:pt x="709506" y="998836"/>
                </a:cubicBezTo>
                <a:lnTo>
                  <a:pt x="710045" y="1001684"/>
                </a:lnTo>
                <a:cubicBezTo>
                  <a:pt x="710122" y="1001991"/>
                  <a:pt x="710122" y="1002222"/>
                  <a:pt x="710122" y="1002530"/>
                </a:cubicBezTo>
                <a:lnTo>
                  <a:pt x="709892" y="1004916"/>
                </a:lnTo>
                <a:lnTo>
                  <a:pt x="717434" y="998913"/>
                </a:lnTo>
                <a:cubicBezTo>
                  <a:pt x="717742" y="998605"/>
                  <a:pt x="718127" y="998451"/>
                  <a:pt x="718589" y="998374"/>
                </a:cubicBezTo>
                <a:lnTo>
                  <a:pt x="723669" y="997219"/>
                </a:lnTo>
                <a:cubicBezTo>
                  <a:pt x="724285" y="997066"/>
                  <a:pt x="724977" y="997142"/>
                  <a:pt x="725516" y="997450"/>
                </a:cubicBezTo>
                <a:lnTo>
                  <a:pt x="728903" y="999144"/>
                </a:lnTo>
                <a:lnTo>
                  <a:pt x="735291" y="1003916"/>
                </a:lnTo>
                <a:lnTo>
                  <a:pt x="737139" y="1003916"/>
                </a:lnTo>
                <a:cubicBezTo>
                  <a:pt x="737908" y="1003916"/>
                  <a:pt x="738678" y="1004224"/>
                  <a:pt x="739217" y="1004839"/>
                </a:cubicBezTo>
                <a:cubicBezTo>
                  <a:pt x="739756" y="1005455"/>
                  <a:pt x="739987" y="1006225"/>
                  <a:pt x="739909" y="1006994"/>
                </a:cubicBezTo>
                <a:lnTo>
                  <a:pt x="738909" y="1016385"/>
                </a:lnTo>
                <a:lnTo>
                  <a:pt x="739679" y="1017155"/>
                </a:lnTo>
                <a:lnTo>
                  <a:pt x="741988" y="1020618"/>
                </a:lnTo>
                <a:lnTo>
                  <a:pt x="743219" y="1021619"/>
                </a:lnTo>
                <a:lnTo>
                  <a:pt x="747376" y="1020156"/>
                </a:lnTo>
                <a:lnTo>
                  <a:pt x="749454" y="1018078"/>
                </a:lnTo>
                <a:lnTo>
                  <a:pt x="754303" y="1009381"/>
                </a:lnTo>
                <a:cubicBezTo>
                  <a:pt x="754534" y="1009073"/>
                  <a:pt x="754765" y="1008765"/>
                  <a:pt x="755073" y="1008534"/>
                </a:cubicBezTo>
                <a:lnTo>
                  <a:pt x="759537" y="1005147"/>
                </a:lnTo>
                <a:cubicBezTo>
                  <a:pt x="760307" y="1004608"/>
                  <a:pt x="761230" y="1004455"/>
                  <a:pt x="762077" y="1004763"/>
                </a:cubicBezTo>
                <a:lnTo>
                  <a:pt x="767157" y="1006456"/>
                </a:lnTo>
                <a:lnTo>
                  <a:pt x="790402" y="1009612"/>
                </a:lnTo>
                <a:lnTo>
                  <a:pt x="792634" y="1008226"/>
                </a:lnTo>
                <a:lnTo>
                  <a:pt x="792095" y="994680"/>
                </a:lnTo>
                <a:cubicBezTo>
                  <a:pt x="792095" y="994218"/>
                  <a:pt x="792172" y="993756"/>
                  <a:pt x="792403" y="993294"/>
                </a:cubicBezTo>
                <a:lnTo>
                  <a:pt x="795251" y="987675"/>
                </a:lnTo>
                <a:cubicBezTo>
                  <a:pt x="795559" y="987059"/>
                  <a:pt x="796097" y="986521"/>
                  <a:pt x="796790" y="986290"/>
                </a:cubicBezTo>
                <a:lnTo>
                  <a:pt x="801255" y="984596"/>
                </a:lnTo>
                <a:cubicBezTo>
                  <a:pt x="801870" y="984366"/>
                  <a:pt x="802486" y="984366"/>
                  <a:pt x="803025" y="984519"/>
                </a:cubicBezTo>
                <a:lnTo>
                  <a:pt x="808643" y="986213"/>
                </a:lnTo>
                <a:cubicBezTo>
                  <a:pt x="809721" y="986521"/>
                  <a:pt x="810491" y="987444"/>
                  <a:pt x="810645" y="988522"/>
                </a:cubicBezTo>
                <a:lnTo>
                  <a:pt x="810953" y="991293"/>
                </a:lnTo>
                <a:lnTo>
                  <a:pt x="812184" y="991678"/>
                </a:lnTo>
                <a:lnTo>
                  <a:pt x="816110" y="991678"/>
                </a:lnTo>
                <a:lnTo>
                  <a:pt x="828425" y="985212"/>
                </a:lnTo>
                <a:cubicBezTo>
                  <a:pt x="828656" y="985135"/>
                  <a:pt x="828809" y="985058"/>
                  <a:pt x="829041" y="984981"/>
                </a:cubicBezTo>
                <a:lnTo>
                  <a:pt x="833582" y="983827"/>
                </a:lnTo>
                <a:cubicBezTo>
                  <a:pt x="834351" y="983596"/>
                  <a:pt x="835198" y="983750"/>
                  <a:pt x="835814" y="984212"/>
                </a:cubicBezTo>
                <a:lnTo>
                  <a:pt x="839201" y="986444"/>
                </a:lnTo>
                <a:cubicBezTo>
                  <a:pt x="839431" y="986598"/>
                  <a:pt x="839662" y="986828"/>
                  <a:pt x="839816" y="987059"/>
                </a:cubicBezTo>
                <a:lnTo>
                  <a:pt x="843434" y="991524"/>
                </a:lnTo>
                <a:lnTo>
                  <a:pt x="847513" y="991293"/>
                </a:lnTo>
                <a:lnTo>
                  <a:pt x="847205" y="987983"/>
                </a:lnTo>
                <a:lnTo>
                  <a:pt x="845589" y="980440"/>
                </a:lnTo>
                <a:cubicBezTo>
                  <a:pt x="845358" y="979362"/>
                  <a:pt x="845743" y="978285"/>
                  <a:pt x="846590" y="977669"/>
                </a:cubicBezTo>
                <a:lnTo>
                  <a:pt x="851670" y="973744"/>
                </a:lnTo>
                <a:cubicBezTo>
                  <a:pt x="852286" y="973282"/>
                  <a:pt x="853055" y="973051"/>
                  <a:pt x="853825" y="973205"/>
                </a:cubicBezTo>
                <a:lnTo>
                  <a:pt x="857750" y="973744"/>
                </a:lnTo>
                <a:lnTo>
                  <a:pt x="864985" y="975437"/>
                </a:lnTo>
                <a:lnTo>
                  <a:pt x="868141" y="975437"/>
                </a:lnTo>
                <a:lnTo>
                  <a:pt x="871374" y="974359"/>
                </a:lnTo>
                <a:lnTo>
                  <a:pt x="871990" y="972204"/>
                </a:lnTo>
                <a:lnTo>
                  <a:pt x="871990" y="967509"/>
                </a:lnTo>
                <a:lnTo>
                  <a:pt x="872605" y="962660"/>
                </a:lnTo>
                <a:cubicBezTo>
                  <a:pt x="872759" y="961506"/>
                  <a:pt x="873606" y="960505"/>
                  <a:pt x="874838" y="960274"/>
                </a:cubicBezTo>
                <a:lnTo>
                  <a:pt x="884844" y="958196"/>
                </a:lnTo>
                <a:lnTo>
                  <a:pt x="892695" y="951346"/>
                </a:lnTo>
                <a:cubicBezTo>
                  <a:pt x="893387" y="950730"/>
                  <a:pt x="894311" y="950499"/>
                  <a:pt x="895234" y="950730"/>
                </a:cubicBezTo>
                <a:lnTo>
                  <a:pt x="899776" y="951884"/>
                </a:lnTo>
                <a:lnTo>
                  <a:pt x="912399" y="956810"/>
                </a:lnTo>
                <a:lnTo>
                  <a:pt x="922944" y="955810"/>
                </a:lnTo>
                <a:lnTo>
                  <a:pt x="926638" y="953501"/>
                </a:lnTo>
                <a:lnTo>
                  <a:pt x="930332" y="949806"/>
                </a:lnTo>
                <a:lnTo>
                  <a:pt x="934104" y="947189"/>
                </a:lnTo>
                <a:cubicBezTo>
                  <a:pt x="934643" y="946804"/>
                  <a:pt x="935336" y="946650"/>
                  <a:pt x="935952" y="946727"/>
                </a:cubicBezTo>
                <a:lnTo>
                  <a:pt x="941031" y="947266"/>
                </a:lnTo>
                <a:cubicBezTo>
                  <a:pt x="941493" y="947343"/>
                  <a:pt x="941955" y="947497"/>
                  <a:pt x="942340" y="947805"/>
                </a:cubicBezTo>
                <a:lnTo>
                  <a:pt x="945880" y="950345"/>
                </a:lnTo>
                <a:lnTo>
                  <a:pt x="948036" y="950961"/>
                </a:lnTo>
                <a:lnTo>
                  <a:pt x="948575" y="950576"/>
                </a:lnTo>
                <a:lnTo>
                  <a:pt x="951114" y="945034"/>
                </a:lnTo>
                <a:cubicBezTo>
                  <a:pt x="951191" y="944803"/>
                  <a:pt x="951345" y="944649"/>
                  <a:pt x="951499" y="944418"/>
                </a:cubicBezTo>
                <a:lnTo>
                  <a:pt x="956041" y="938799"/>
                </a:lnTo>
                <a:cubicBezTo>
                  <a:pt x="956195" y="938646"/>
                  <a:pt x="956272" y="938491"/>
                  <a:pt x="956425" y="938415"/>
                </a:cubicBezTo>
                <a:lnTo>
                  <a:pt x="962583" y="933335"/>
                </a:lnTo>
                <a:cubicBezTo>
                  <a:pt x="962968" y="933027"/>
                  <a:pt x="963353" y="932796"/>
                  <a:pt x="963815" y="932719"/>
                </a:cubicBezTo>
                <a:lnTo>
                  <a:pt x="974052" y="930795"/>
                </a:lnTo>
                <a:lnTo>
                  <a:pt x="975206" y="927793"/>
                </a:lnTo>
                <a:cubicBezTo>
                  <a:pt x="975437" y="927254"/>
                  <a:pt x="975745" y="926792"/>
                  <a:pt x="976207" y="926484"/>
                </a:cubicBezTo>
                <a:lnTo>
                  <a:pt x="980132" y="923636"/>
                </a:lnTo>
                <a:cubicBezTo>
                  <a:pt x="980440" y="923405"/>
                  <a:pt x="980748" y="923252"/>
                  <a:pt x="981056" y="923175"/>
                </a:cubicBezTo>
                <a:lnTo>
                  <a:pt x="983981" y="922482"/>
                </a:lnTo>
                <a:lnTo>
                  <a:pt x="982826" y="920789"/>
                </a:lnTo>
                <a:cubicBezTo>
                  <a:pt x="982595" y="920404"/>
                  <a:pt x="982364" y="920019"/>
                  <a:pt x="982364" y="919557"/>
                </a:cubicBezTo>
                <a:lnTo>
                  <a:pt x="981825" y="915093"/>
                </a:lnTo>
                <a:cubicBezTo>
                  <a:pt x="981749" y="914554"/>
                  <a:pt x="981825" y="914092"/>
                  <a:pt x="982056" y="913630"/>
                </a:cubicBezTo>
                <a:lnTo>
                  <a:pt x="984288" y="908550"/>
                </a:lnTo>
                <a:cubicBezTo>
                  <a:pt x="984673" y="907627"/>
                  <a:pt x="985520" y="907011"/>
                  <a:pt x="986444" y="906934"/>
                </a:cubicBezTo>
                <a:lnTo>
                  <a:pt x="994294" y="905779"/>
                </a:lnTo>
                <a:lnTo>
                  <a:pt x="1010073" y="905241"/>
                </a:lnTo>
                <a:lnTo>
                  <a:pt x="1011766" y="904086"/>
                </a:lnTo>
                <a:lnTo>
                  <a:pt x="1012690" y="899083"/>
                </a:lnTo>
                <a:cubicBezTo>
                  <a:pt x="1012767" y="898852"/>
                  <a:pt x="1012767" y="898621"/>
                  <a:pt x="1012921" y="898390"/>
                </a:cubicBezTo>
                <a:lnTo>
                  <a:pt x="1015769" y="892233"/>
                </a:lnTo>
                <a:cubicBezTo>
                  <a:pt x="1015923" y="892002"/>
                  <a:pt x="1016000" y="891771"/>
                  <a:pt x="1016231" y="891540"/>
                </a:cubicBezTo>
                <a:lnTo>
                  <a:pt x="1019079" y="888307"/>
                </a:lnTo>
                <a:lnTo>
                  <a:pt x="1018155" y="885844"/>
                </a:lnTo>
                <a:lnTo>
                  <a:pt x="1013460" y="880610"/>
                </a:lnTo>
                <a:cubicBezTo>
                  <a:pt x="1013075" y="880149"/>
                  <a:pt x="1012767" y="879610"/>
                  <a:pt x="1012767" y="878917"/>
                </a:cubicBezTo>
                <a:lnTo>
                  <a:pt x="1012228" y="872144"/>
                </a:lnTo>
                <a:cubicBezTo>
                  <a:pt x="1012151" y="870989"/>
                  <a:pt x="1012767" y="869911"/>
                  <a:pt x="1013768" y="869373"/>
                </a:cubicBezTo>
                <a:lnTo>
                  <a:pt x="1019386" y="866525"/>
                </a:lnTo>
                <a:cubicBezTo>
                  <a:pt x="1019848" y="866294"/>
                  <a:pt x="1020310" y="866217"/>
                  <a:pt x="1020849" y="866217"/>
                </a:cubicBezTo>
                <a:lnTo>
                  <a:pt x="1029316" y="866756"/>
                </a:lnTo>
                <a:lnTo>
                  <a:pt x="1045864" y="869065"/>
                </a:lnTo>
                <a:cubicBezTo>
                  <a:pt x="1046172" y="869142"/>
                  <a:pt x="1046403" y="869219"/>
                  <a:pt x="1046711" y="869296"/>
                </a:cubicBezTo>
                <a:lnTo>
                  <a:pt x="1055178" y="873221"/>
                </a:lnTo>
                <a:cubicBezTo>
                  <a:pt x="1055947" y="873529"/>
                  <a:pt x="1056486" y="874222"/>
                  <a:pt x="1056717" y="874991"/>
                </a:cubicBezTo>
                <a:lnTo>
                  <a:pt x="1058949" y="882843"/>
                </a:lnTo>
                <a:cubicBezTo>
                  <a:pt x="1059026" y="883073"/>
                  <a:pt x="1059026" y="883227"/>
                  <a:pt x="1059026" y="883458"/>
                </a:cubicBezTo>
                <a:lnTo>
                  <a:pt x="1059565" y="891925"/>
                </a:lnTo>
                <a:lnTo>
                  <a:pt x="1060796" y="894388"/>
                </a:lnTo>
                <a:lnTo>
                  <a:pt x="1073419" y="887384"/>
                </a:lnTo>
                <a:cubicBezTo>
                  <a:pt x="1073573" y="887307"/>
                  <a:pt x="1073804" y="887230"/>
                  <a:pt x="1073958" y="887153"/>
                </a:cubicBezTo>
                <a:lnTo>
                  <a:pt x="1082963" y="884305"/>
                </a:lnTo>
                <a:cubicBezTo>
                  <a:pt x="1083964" y="883997"/>
                  <a:pt x="1085042" y="884228"/>
                  <a:pt x="1085811" y="884998"/>
                </a:cubicBezTo>
                <a:lnTo>
                  <a:pt x="1090276" y="889462"/>
                </a:lnTo>
                <a:cubicBezTo>
                  <a:pt x="1090969" y="890155"/>
                  <a:pt x="1091276" y="891232"/>
                  <a:pt x="1090969" y="892233"/>
                </a:cubicBezTo>
                <a:lnTo>
                  <a:pt x="1089814" y="896158"/>
                </a:lnTo>
                <a:cubicBezTo>
                  <a:pt x="1089737" y="896389"/>
                  <a:pt x="1089660" y="896620"/>
                  <a:pt x="1089583" y="896774"/>
                </a:cubicBezTo>
                <a:lnTo>
                  <a:pt x="1087351" y="900699"/>
                </a:lnTo>
                <a:lnTo>
                  <a:pt x="1086889" y="902239"/>
                </a:lnTo>
                <a:lnTo>
                  <a:pt x="1087736" y="903547"/>
                </a:lnTo>
                <a:lnTo>
                  <a:pt x="1090506" y="904163"/>
                </a:lnTo>
                <a:lnTo>
                  <a:pt x="1094278" y="901623"/>
                </a:lnTo>
                <a:lnTo>
                  <a:pt x="1102437" y="892310"/>
                </a:lnTo>
                <a:lnTo>
                  <a:pt x="1105439" y="888307"/>
                </a:lnTo>
                <a:lnTo>
                  <a:pt x="1109210" y="879071"/>
                </a:lnTo>
                <a:cubicBezTo>
                  <a:pt x="1109287" y="878840"/>
                  <a:pt x="1109441" y="878609"/>
                  <a:pt x="1109518" y="878455"/>
                </a:cubicBezTo>
                <a:lnTo>
                  <a:pt x="1112905" y="873991"/>
                </a:lnTo>
                <a:cubicBezTo>
                  <a:pt x="1113290" y="873452"/>
                  <a:pt x="1113905" y="873067"/>
                  <a:pt x="1114521" y="872913"/>
                </a:cubicBezTo>
                <a:lnTo>
                  <a:pt x="1119601" y="871759"/>
                </a:lnTo>
                <a:cubicBezTo>
                  <a:pt x="1120525" y="871528"/>
                  <a:pt x="1121525" y="871836"/>
                  <a:pt x="1122218" y="872528"/>
                </a:cubicBezTo>
                <a:lnTo>
                  <a:pt x="1125605" y="875915"/>
                </a:lnTo>
                <a:cubicBezTo>
                  <a:pt x="1125759" y="876069"/>
                  <a:pt x="1125913" y="876300"/>
                  <a:pt x="1126067" y="876454"/>
                </a:cubicBezTo>
                <a:lnTo>
                  <a:pt x="1131454" y="885536"/>
                </a:lnTo>
                <a:lnTo>
                  <a:pt x="1136996" y="889770"/>
                </a:lnTo>
                <a:lnTo>
                  <a:pt x="1139690" y="888538"/>
                </a:lnTo>
                <a:lnTo>
                  <a:pt x="1147695" y="875222"/>
                </a:lnTo>
                <a:cubicBezTo>
                  <a:pt x="1148234" y="874222"/>
                  <a:pt x="1149388" y="873760"/>
                  <a:pt x="1150466" y="873914"/>
                </a:cubicBezTo>
                <a:cubicBezTo>
                  <a:pt x="1151544" y="874068"/>
                  <a:pt x="1152467" y="874838"/>
                  <a:pt x="1152775" y="875992"/>
                </a:cubicBezTo>
                <a:lnTo>
                  <a:pt x="1154469" y="882150"/>
                </a:lnTo>
                <a:lnTo>
                  <a:pt x="1155623" y="895081"/>
                </a:lnTo>
                <a:lnTo>
                  <a:pt x="1156931" y="897775"/>
                </a:lnTo>
                <a:lnTo>
                  <a:pt x="1159164" y="898082"/>
                </a:lnTo>
                <a:lnTo>
                  <a:pt x="1163474" y="896158"/>
                </a:lnTo>
                <a:lnTo>
                  <a:pt x="1172017" y="890232"/>
                </a:lnTo>
                <a:cubicBezTo>
                  <a:pt x="1172864" y="889616"/>
                  <a:pt x="1174019" y="889616"/>
                  <a:pt x="1175019" y="890078"/>
                </a:cubicBezTo>
                <a:lnTo>
                  <a:pt x="1189105" y="897929"/>
                </a:lnTo>
                <a:lnTo>
                  <a:pt x="1202189" y="903162"/>
                </a:lnTo>
                <a:lnTo>
                  <a:pt x="1214890" y="902162"/>
                </a:lnTo>
                <a:lnTo>
                  <a:pt x="1229591" y="892156"/>
                </a:lnTo>
                <a:lnTo>
                  <a:pt x="1247832" y="866679"/>
                </a:lnTo>
                <a:cubicBezTo>
                  <a:pt x="1247987" y="866448"/>
                  <a:pt x="1248141" y="866294"/>
                  <a:pt x="1248371" y="866063"/>
                </a:cubicBezTo>
                <a:lnTo>
                  <a:pt x="1253452" y="862138"/>
                </a:lnTo>
                <a:cubicBezTo>
                  <a:pt x="1253682" y="861984"/>
                  <a:pt x="1253836" y="861830"/>
                  <a:pt x="1254067" y="861753"/>
                </a:cubicBezTo>
                <a:lnTo>
                  <a:pt x="1259378" y="859521"/>
                </a:lnTo>
                <a:lnTo>
                  <a:pt x="1260148" y="854979"/>
                </a:lnTo>
                <a:lnTo>
                  <a:pt x="1258301" y="849515"/>
                </a:lnTo>
                <a:lnTo>
                  <a:pt x="1254298" y="845512"/>
                </a:lnTo>
                <a:cubicBezTo>
                  <a:pt x="1253913" y="845127"/>
                  <a:pt x="1253682" y="844665"/>
                  <a:pt x="1253529" y="844127"/>
                </a:cubicBezTo>
                <a:lnTo>
                  <a:pt x="1250911" y="832581"/>
                </a:lnTo>
                <a:lnTo>
                  <a:pt x="1244215" y="825808"/>
                </a:lnTo>
                <a:lnTo>
                  <a:pt x="1237211" y="820420"/>
                </a:lnTo>
                <a:cubicBezTo>
                  <a:pt x="1236826" y="820112"/>
                  <a:pt x="1236518" y="819650"/>
                  <a:pt x="1236287" y="819188"/>
                </a:cubicBezTo>
                <a:lnTo>
                  <a:pt x="1233439" y="811876"/>
                </a:lnTo>
                <a:cubicBezTo>
                  <a:pt x="1233363" y="811646"/>
                  <a:pt x="1233286" y="811491"/>
                  <a:pt x="1233286" y="811261"/>
                </a:cubicBezTo>
                <a:lnTo>
                  <a:pt x="1231592" y="799484"/>
                </a:lnTo>
                <a:lnTo>
                  <a:pt x="1228282" y="788016"/>
                </a:lnTo>
                <a:lnTo>
                  <a:pt x="1225973" y="774777"/>
                </a:lnTo>
                <a:cubicBezTo>
                  <a:pt x="1225896" y="774546"/>
                  <a:pt x="1225896" y="774238"/>
                  <a:pt x="1225973" y="773930"/>
                </a:cubicBezTo>
                <a:lnTo>
                  <a:pt x="1227666" y="759845"/>
                </a:lnTo>
                <a:cubicBezTo>
                  <a:pt x="1227743" y="759460"/>
                  <a:pt x="1227821" y="759152"/>
                  <a:pt x="1227975" y="758844"/>
                </a:cubicBezTo>
                <a:lnTo>
                  <a:pt x="1234517" y="746760"/>
                </a:lnTo>
                <a:lnTo>
                  <a:pt x="1235363" y="743219"/>
                </a:lnTo>
                <a:lnTo>
                  <a:pt x="1234517" y="739217"/>
                </a:lnTo>
                <a:lnTo>
                  <a:pt x="1229668" y="731135"/>
                </a:lnTo>
                <a:cubicBezTo>
                  <a:pt x="1229591" y="730981"/>
                  <a:pt x="1229514" y="730750"/>
                  <a:pt x="1229437" y="730596"/>
                </a:cubicBezTo>
                <a:lnTo>
                  <a:pt x="1227743" y="725516"/>
                </a:lnTo>
                <a:cubicBezTo>
                  <a:pt x="1227590" y="725055"/>
                  <a:pt x="1227590" y="724593"/>
                  <a:pt x="1227666" y="724054"/>
                </a:cubicBezTo>
                <a:lnTo>
                  <a:pt x="1228205" y="721206"/>
                </a:lnTo>
                <a:cubicBezTo>
                  <a:pt x="1228282" y="720975"/>
                  <a:pt x="1228282" y="720821"/>
                  <a:pt x="1228359" y="720590"/>
                </a:cubicBezTo>
                <a:lnTo>
                  <a:pt x="1230361" y="716049"/>
                </a:lnTo>
                <a:lnTo>
                  <a:pt x="1230361" y="714202"/>
                </a:lnTo>
                <a:lnTo>
                  <a:pt x="1229745" y="713355"/>
                </a:lnTo>
                <a:lnTo>
                  <a:pt x="1226050" y="711970"/>
                </a:lnTo>
                <a:cubicBezTo>
                  <a:pt x="1225666" y="711816"/>
                  <a:pt x="1225357" y="711585"/>
                  <a:pt x="1225050" y="711354"/>
                </a:cubicBezTo>
                <a:lnTo>
                  <a:pt x="1223356" y="709661"/>
                </a:lnTo>
                <a:cubicBezTo>
                  <a:pt x="1222971" y="709276"/>
                  <a:pt x="1222741" y="708814"/>
                  <a:pt x="1222587" y="708275"/>
                </a:cubicBezTo>
                <a:lnTo>
                  <a:pt x="1219893" y="695729"/>
                </a:lnTo>
                <a:lnTo>
                  <a:pt x="1217583" y="691573"/>
                </a:lnTo>
                <a:lnTo>
                  <a:pt x="1214428" y="689341"/>
                </a:lnTo>
                <a:cubicBezTo>
                  <a:pt x="1214197" y="689572"/>
                  <a:pt x="1213889" y="689802"/>
                  <a:pt x="1213581" y="689957"/>
                </a:cubicBezTo>
                <a:cubicBezTo>
                  <a:pt x="1212581" y="690418"/>
                  <a:pt x="1211349" y="690187"/>
                  <a:pt x="1210579" y="689494"/>
                </a:cubicBezTo>
                <a:lnTo>
                  <a:pt x="1204422" y="683876"/>
                </a:lnTo>
                <a:lnTo>
                  <a:pt x="1201343" y="680258"/>
                </a:lnTo>
                <a:cubicBezTo>
                  <a:pt x="1201035" y="679950"/>
                  <a:pt x="1200881" y="679566"/>
                  <a:pt x="1200804" y="679104"/>
                </a:cubicBezTo>
                <a:lnTo>
                  <a:pt x="1199650" y="674563"/>
                </a:lnTo>
                <a:cubicBezTo>
                  <a:pt x="1199573" y="674255"/>
                  <a:pt x="1199573" y="673870"/>
                  <a:pt x="1199573" y="673562"/>
                </a:cubicBezTo>
                <a:lnTo>
                  <a:pt x="1200112" y="668482"/>
                </a:lnTo>
                <a:cubicBezTo>
                  <a:pt x="1200188" y="667943"/>
                  <a:pt x="1200342" y="667481"/>
                  <a:pt x="1200727" y="667019"/>
                </a:cubicBezTo>
                <a:lnTo>
                  <a:pt x="1202959" y="664172"/>
                </a:lnTo>
                <a:cubicBezTo>
                  <a:pt x="1203190" y="663941"/>
                  <a:pt x="1203421" y="663710"/>
                  <a:pt x="1203729" y="663556"/>
                </a:cubicBezTo>
                <a:lnTo>
                  <a:pt x="1205961" y="662247"/>
                </a:lnTo>
                <a:lnTo>
                  <a:pt x="1206962" y="660554"/>
                </a:lnTo>
                <a:lnTo>
                  <a:pt x="1207423" y="657167"/>
                </a:lnTo>
                <a:lnTo>
                  <a:pt x="1206808" y="645853"/>
                </a:lnTo>
                <a:cubicBezTo>
                  <a:pt x="1206808" y="645545"/>
                  <a:pt x="1206808" y="645237"/>
                  <a:pt x="1206885" y="644929"/>
                </a:cubicBezTo>
                <a:lnTo>
                  <a:pt x="1209579" y="635077"/>
                </a:lnTo>
                <a:lnTo>
                  <a:pt x="1210656" y="613987"/>
                </a:lnTo>
                <a:lnTo>
                  <a:pt x="1212427" y="605675"/>
                </a:lnTo>
                <a:cubicBezTo>
                  <a:pt x="1212504" y="605367"/>
                  <a:pt x="1212658" y="605059"/>
                  <a:pt x="1212811" y="604751"/>
                </a:cubicBezTo>
                <a:lnTo>
                  <a:pt x="1216737" y="598593"/>
                </a:lnTo>
                <a:lnTo>
                  <a:pt x="1219123" y="593206"/>
                </a:lnTo>
                <a:lnTo>
                  <a:pt x="1220201" y="576811"/>
                </a:lnTo>
                <a:cubicBezTo>
                  <a:pt x="1220201" y="576580"/>
                  <a:pt x="1220278" y="576349"/>
                  <a:pt x="1220355" y="576195"/>
                </a:cubicBezTo>
                <a:lnTo>
                  <a:pt x="1222279" y="569961"/>
                </a:lnTo>
                <a:lnTo>
                  <a:pt x="1221124" y="567575"/>
                </a:lnTo>
                <a:cubicBezTo>
                  <a:pt x="1220739" y="566882"/>
                  <a:pt x="1220739" y="566035"/>
                  <a:pt x="1220970" y="565343"/>
                </a:cubicBezTo>
                <a:lnTo>
                  <a:pt x="1222510" y="561340"/>
                </a:lnTo>
                <a:lnTo>
                  <a:pt x="1222510" y="557415"/>
                </a:lnTo>
                <a:lnTo>
                  <a:pt x="1218276" y="549025"/>
                </a:lnTo>
                <a:cubicBezTo>
                  <a:pt x="1218199" y="548794"/>
                  <a:pt x="1218122" y="548563"/>
                  <a:pt x="1218045" y="548332"/>
                </a:cubicBezTo>
                <a:lnTo>
                  <a:pt x="1217506" y="545484"/>
                </a:lnTo>
                <a:cubicBezTo>
                  <a:pt x="1217430" y="545253"/>
                  <a:pt x="1217430" y="545022"/>
                  <a:pt x="1217430" y="544714"/>
                </a:cubicBezTo>
                <a:lnTo>
                  <a:pt x="1217969" y="536248"/>
                </a:lnTo>
                <a:lnTo>
                  <a:pt x="1220278" y="521393"/>
                </a:lnTo>
                <a:lnTo>
                  <a:pt x="1225357" y="506615"/>
                </a:lnTo>
                <a:lnTo>
                  <a:pt x="1225896" y="499687"/>
                </a:lnTo>
                <a:lnTo>
                  <a:pt x="1225357" y="483139"/>
                </a:lnTo>
                <a:cubicBezTo>
                  <a:pt x="1225357" y="482908"/>
                  <a:pt x="1225357" y="482600"/>
                  <a:pt x="1225434" y="482369"/>
                </a:cubicBezTo>
                <a:lnTo>
                  <a:pt x="1225973" y="480137"/>
                </a:lnTo>
                <a:cubicBezTo>
                  <a:pt x="1226050" y="479675"/>
                  <a:pt x="1226281" y="479290"/>
                  <a:pt x="1226589" y="478983"/>
                </a:cubicBezTo>
                <a:lnTo>
                  <a:pt x="1229976" y="475134"/>
                </a:lnTo>
                <a:lnTo>
                  <a:pt x="1230284" y="472748"/>
                </a:lnTo>
                <a:lnTo>
                  <a:pt x="1229668" y="471131"/>
                </a:lnTo>
                <a:lnTo>
                  <a:pt x="1222741" y="463665"/>
                </a:lnTo>
                <a:lnTo>
                  <a:pt x="1220201" y="459894"/>
                </a:lnTo>
                <a:cubicBezTo>
                  <a:pt x="1220046" y="459663"/>
                  <a:pt x="1219893" y="459355"/>
                  <a:pt x="1219816" y="459124"/>
                </a:cubicBezTo>
                <a:lnTo>
                  <a:pt x="1218661" y="455199"/>
                </a:lnTo>
                <a:lnTo>
                  <a:pt x="1217430" y="447579"/>
                </a:lnTo>
                <a:lnTo>
                  <a:pt x="1217430" y="442653"/>
                </a:lnTo>
                <a:cubicBezTo>
                  <a:pt x="1217430" y="442422"/>
                  <a:pt x="1217430" y="442191"/>
                  <a:pt x="1217506" y="441960"/>
                </a:cubicBezTo>
                <a:lnTo>
                  <a:pt x="1218661" y="437496"/>
                </a:lnTo>
                <a:lnTo>
                  <a:pt x="1222125" y="428182"/>
                </a:lnTo>
                <a:lnTo>
                  <a:pt x="1222510" y="425642"/>
                </a:lnTo>
                <a:lnTo>
                  <a:pt x="1221971" y="416945"/>
                </a:lnTo>
                <a:lnTo>
                  <a:pt x="1220893" y="410787"/>
                </a:lnTo>
                <a:lnTo>
                  <a:pt x="1218738" y="405476"/>
                </a:lnTo>
                <a:lnTo>
                  <a:pt x="1215044" y="399781"/>
                </a:lnTo>
                <a:cubicBezTo>
                  <a:pt x="1214890" y="399473"/>
                  <a:pt x="1214736" y="399242"/>
                  <a:pt x="1214659" y="398934"/>
                </a:cubicBezTo>
                <a:lnTo>
                  <a:pt x="1211272" y="384310"/>
                </a:lnTo>
                <a:cubicBezTo>
                  <a:pt x="1211195" y="383925"/>
                  <a:pt x="1211195" y="383463"/>
                  <a:pt x="1211272" y="383078"/>
                </a:cubicBezTo>
                <a:lnTo>
                  <a:pt x="1214659" y="367299"/>
                </a:lnTo>
                <a:cubicBezTo>
                  <a:pt x="1214736" y="366991"/>
                  <a:pt x="1214890" y="366684"/>
                  <a:pt x="1215044" y="366376"/>
                </a:cubicBezTo>
                <a:lnTo>
                  <a:pt x="1224588" y="351213"/>
                </a:lnTo>
                <a:cubicBezTo>
                  <a:pt x="1224742" y="350982"/>
                  <a:pt x="1224896" y="350751"/>
                  <a:pt x="1225127" y="350520"/>
                </a:cubicBezTo>
                <a:lnTo>
                  <a:pt x="1239212" y="338744"/>
                </a:lnTo>
                <a:cubicBezTo>
                  <a:pt x="1239828" y="338282"/>
                  <a:pt x="1240521" y="338051"/>
                  <a:pt x="1241290" y="338128"/>
                </a:cubicBezTo>
                <a:lnTo>
                  <a:pt x="1245985" y="338590"/>
                </a:lnTo>
                <a:lnTo>
                  <a:pt x="1248757" y="337050"/>
                </a:lnTo>
                <a:lnTo>
                  <a:pt x="1254221" y="331047"/>
                </a:lnTo>
                <a:cubicBezTo>
                  <a:pt x="1254529" y="330739"/>
                  <a:pt x="1254914" y="330508"/>
                  <a:pt x="1255299" y="330354"/>
                </a:cubicBezTo>
                <a:lnTo>
                  <a:pt x="1266228" y="326506"/>
                </a:lnTo>
                <a:lnTo>
                  <a:pt x="1268999" y="324658"/>
                </a:lnTo>
                <a:lnTo>
                  <a:pt x="1275465" y="317115"/>
                </a:lnTo>
                <a:cubicBezTo>
                  <a:pt x="1275619" y="316961"/>
                  <a:pt x="1275772" y="316807"/>
                  <a:pt x="1276004" y="316653"/>
                </a:cubicBezTo>
                <a:lnTo>
                  <a:pt x="1279929" y="313805"/>
                </a:lnTo>
                <a:cubicBezTo>
                  <a:pt x="1280237" y="313574"/>
                  <a:pt x="1280545" y="313421"/>
                  <a:pt x="1280853" y="313344"/>
                </a:cubicBezTo>
                <a:lnTo>
                  <a:pt x="1284624" y="312420"/>
                </a:lnTo>
                <a:lnTo>
                  <a:pt x="1285855" y="311188"/>
                </a:lnTo>
                <a:lnTo>
                  <a:pt x="1290166" y="298335"/>
                </a:lnTo>
                <a:cubicBezTo>
                  <a:pt x="1290243" y="298027"/>
                  <a:pt x="1290474" y="297719"/>
                  <a:pt x="1290628" y="297488"/>
                </a:cubicBezTo>
                <a:lnTo>
                  <a:pt x="1297016" y="289560"/>
                </a:lnTo>
                <a:lnTo>
                  <a:pt x="1297709" y="286866"/>
                </a:lnTo>
                <a:lnTo>
                  <a:pt x="1297247" y="286250"/>
                </a:lnTo>
                <a:lnTo>
                  <a:pt x="1290782" y="279246"/>
                </a:lnTo>
                <a:cubicBezTo>
                  <a:pt x="1290397" y="278861"/>
                  <a:pt x="1290166" y="278322"/>
                  <a:pt x="1290089" y="277707"/>
                </a:cubicBezTo>
                <a:lnTo>
                  <a:pt x="1288934" y="269856"/>
                </a:lnTo>
                <a:lnTo>
                  <a:pt x="1285009" y="247996"/>
                </a:lnTo>
                <a:lnTo>
                  <a:pt x="1284932" y="230063"/>
                </a:lnTo>
                <a:lnTo>
                  <a:pt x="1287780" y="213283"/>
                </a:lnTo>
                <a:cubicBezTo>
                  <a:pt x="1287857" y="213052"/>
                  <a:pt x="1287857" y="212898"/>
                  <a:pt x="1287934" y="212667"/>
                </a:cubicBezTo>
                <a:lnTo>
                  <a:pt x="1294091" y="197504"/>
                </a:lnTo>
                <a:lnTo>
                  <a:pt x="1303328" y="182957"/>
                </a:lnTo>
                <a:cubicBezTo>
                  <a:pt x="1303482" y="182726"/>
                  <a:pt x="1303559" y="182572"/>
                  <a:pt x="1303790" y="182418"/>
                </a:cubicBezTo>
                <a:lnTo>
                  <a:pt x="1326034" y="161328"/>
                </a:lnTo>
                <a:lnTo>
                  <a:pt x="1329189" y="156017"/>
                </a:lnTo>
                <a:cubicBezTo>
                  <a:pt x="1329267" y="155864"/>
                  <a:pt x="1329421" y="155710"/>
                  <a:pt x="1329498" y="155556"/>
                </a:cubicBezTo>
                <a:lnTo>
                  <a:pt x="1347508" y="135851"/>
                </a:lnTo>
                <a:cubicBezTo>
                  <a:pt x="1347662" y="135621"/>
                  <a:pt x="1347893" y="135467"/>
                  <a:pt x="1348124" y="135313"/>
                </a:cubicBezTo>
                <a:lnTo>
                  <a:pt x="1353743" y="131926"/>
                </a:lnTo>
                <a:lnTo>
                  <a:pt x="1367135" y="126307"/>
                </a:lnTo>
                <a:lnTo>
                  <a:pt x="1370599" y="123229"/>
                </a:lnTo>
                <a:lnTo>
                  <a:pt x="1371908" y="117841"/>
                </a:lnTo>
                <a:lnTo>
                  <a:pt x="1370907" y="110221"/>
                </a:lnTo>
                <a:lnTo>
                  <a:pt x="1368521" y="103447"/>
                </a:lnTo>
                <a:lnTo>
                  <a:pt x="1359670" y="97213"/>
                </a:lnTo>
                <a:cubicBezTo>
                  <a:pt x="1359362" y="96982"/>
                  <a:pt x="1359131" y="96751"/>
                  <a:pt x="1358900" y="96443"/>
                </a:cubicBezTo>
                <a:lnTo>
                  <a:pt x="1344815" y="74507"/>
                </a:lnTo>
                <a:cubicBezTo>
                  <a:pt x="1344506" y="74045"/>
                  <a:pt x="1344353" y="73506"/>
                  <a:pt x="1344353" y="72967"/>
                </a:cubicBezTo>
                <a:lnTo>
                  <a:pt x="1344353" y="58343"/>
                </a:lnTo>
                <a:cubicBezTo>
                  <a:pt x="1344353" y="58035"/>
                  <a:pt x="1344430" y="57804"/>
                  <a:pt x="1344506" y="57573"/>
                </a:cubicBezTo>
                <a:lnTo>
                  <a:pt x="1346200" y="51955"/>
                </a:lnTo>
                <a:cubicBezTo>
                  <a:pt x="1346354" y="51570"/>
                  <a:pt x="1346508" y="51185"/>
                  <a:pt x="1346739" y="50877"/>
                </a:cubicBezTo>
                <a:lnTo>
                  <a:pt x="1350664" y="46413"/>
                </a:lnTo>
                <a:cubicBezTo>
                  <a:pt x="1350818" y="46259"/>
                  <a:pt x="1350972" y="46105"/>
                  <a:pt x="1351126" y="45951"/>
                </a:cubicBezTo>
                <a:lnTo>
                  <a:pt x="1354975" y="43180"/>
                </a:lnTo>
                <a:lnTo>
                  <a:pt x="1346969" y="42641"/>
                </a:lnTo>
                <a:cubicBezTo>
                  <a:pt x="1346431" y="42641"/>
                  <a:pt x="1345892" y="42410"/>
                  <a:pt x="1345430" y="42025"/>
                </a:cubicBezTo>
                <a:lnTo>
                  <a:pt x="1335270" y="34175"/>
                </a:lnTo>
                <a:lnTo>
                  <a:pt x="1325110" y="24092"/>
                </a:lnTo>
                <a:lnTo>
                  <a:pt x="1314488" y="17780"/>
                </a:lnTo>
                <a:lnTo>
                  <a:pt x="1255838" y="3848"/>
                </a:lnTo>
                <a:lnTo>
                  <a:pt x="1229822" y="1693"/>
                </a:lnTo>
                <a:lnTo>
                  <a:pt x="1222971" y="0"/>
                </a:lnTo>
                <a:lnTo>
                  <a:pt x="1220585" y="0"/>
                </a:lnTo>
                <a:lnTo>
                  <a:pt x="1217122" y="1693"/>
                </a:lnTo>
                <a:lnTo>
                  <a:pt x="1210733" y="8621"/>
                </a:lnTo>
                <a:lnTo>
                  <a:pt x="1206577" y="12238"/>
                </a:lnTo>
                <a:cubicBezTo>
                  <a:pt x="1206192" y="12623"/>
                  <a:pt x="1205653" y="12854"/>
                  <a:pt x="1205114" y="12854"/>
                </a:cubicBezTo>
                <a:lnTo>
                  <a:pt x="1200650" y="13393"/>
                </a:lnTo>
                <a:lnTo>
                  <a:pt x="1195570" y="13393"/>
                </a:lnTo>
                <a:lnTo>
                  <a:pt x="1192799" y="14085"/>
                </a:lnTo>
                <a:lnTo>
                  <a:pt x="1191722" y="16933"/>
                </a:lnTo>
                <a:lnTo>
                  <a:pt x="1191183" y="20551"/>
                </a:lnTo>
                <a:cubicBezTo>
                  <a:pt x="1191106" y="20936"/>
                  <a:pt x="1191029" y="21244"/>
                  <a:pt x="1190875" y="21551"/>
                </a:cubicBezTo>
                <a:lnTo>
                  <a:pt x="1188643" y="25477"/>
                </a:lnTo>
                <a:cubicBezTo>
                  <a:pt x="1188489" y="25708"/>
                  <a:pt x="1188335" y="25862"/>
                  <a:pt x="1188181" y="26093"/>
                </a:cubicBezTo>
                <a:lnTo>
                  <a:pt x="1185333" y="28941"/>
                </a:lnTo>
                <a:cubicBezTo>
                  <a:pt x="1185025" y="29248"/>
                  <a:pt x="1184641" y="29479"/>
                  <a:pt x="1184179" y="29633"/>
                </a:cubicBezTo>
                <a:lnTo>
                  <a:pt x="1176867" y="31866"/>
                </a:lnTo>
                <a:lnTo>
                  <a:pt x="1164013" y="36330"/>
                </a:lnTo>
                <a:lnTo>
                  <a:pt x="1147772" y="38716"/>
                </a:lnTo>
                <a:cubicBezTo>
                  <a:pt x="1147541" y="38716"/>
                  <a:pt x="1147310" y="38716"/>
                  <a:pt x="1147156" y="38716"/>
                </a:cubicBezTo>
                <a:lnTo>
                  <a:pt x="1099127" y="34252"/>
                </a:lnTo>
                <a:lnTo>
                  <a:pt x="1083118" y="36484"/>
                </a:lnTo>
                <a:lnTo>
                  <a:pt x="1040322" y="51570"/>
                </a:lnTo>
                <a:cubicBezTo>
                  <a:pt x="1040014" y="51647"/>
                  <a:pt x="1039707" y="51724"/>
                  <a:pt x="1039399" y="51724"/>
                </a:cubicBezTo>
                <a:lnTo>
                  <a:pt x="1025929" y="51724"/>
                </a:lnTo>
                <a:cubicBezTo>
                  <a:pt x="1025698" y="51724"/>
                  <a:pt x="1025390" y="51724"/>
                  <a:pt x="1025159" y="51647"/>
                </a:cubicBezTo>
                <a:lnTo>
                  <a:pt x="1000375" y="44873"/>
                </a:lnTo>
                <a:lnTo>
                  <a:pt x="993063" y="44411"/>
                </a:lnTo>
                <a:lnTo>
                  <a:pt x="985366" y="44950"/>
                </a:lnTo>
                <a:lnTo>
                  <a:pt x="958119" y="53263"/>
                </a:lnTo>
                <a:cubicBezTo>
                  <a:pt x="957888" y="53340"/>
                  <a:pt x="957657" y="53340"/>
                  <a:pt x="957426" y="53417"/>
                </a:cubicBezTo>
                <a:lnTo>
                  <a:pt x="934489" y="54494"/>
                </a:lnTo>
                <a:lnTo>
                  <a:pt x="931102" y="56419"/>
                </a:lnTo>
                <a:lnTo>
                  <a:pt x="921404" y="64578"/>
                </a:lnTo>
                <a:cubicBezTo>
                  <a:pt x="921173" y="64732"/>
                  <a:pt x="921019" y="64885"/>
                  <a:pt x="920711" y="64962"/>
                </a:cubicBezTo>
                <a:lnTo>
                  <a:pt x="915631" y="67195"/>
                </a:lnTo>
                <a:cubicBezTo>
                  <a:pt x="915170" y="67426"/>
                  <a:pt x="914631" y="67502"/>
                  <a:pt x="914169" y="67426"/>
                </a:cubicBezTo>
                <a:lnTo>
                  <a:pt x="905164" y="66271"/>
                </a:lnTo>
                <a:cubicBezTo>
                  <a:pt x="904855" y="66271"/>
                  <a:pt x="904625" y="66117"/>
                  <a:pt x="904317" y="66040"/>
                </a:cubicBezTo>
                <a:lnTo>
                  <a:pt x="888846" y="58882"/>
                </a:lnTo>
                <a:lnTo>
                  <a:pt x="881303" y="57265"/>
                </a:lnTo>
                <a:lnTo>
                  <a:pt x="873298" y="56727"/>
                </a:lnTo>
                <a:cubicBezTo>
                  <a:pt x="873067" y="56727"/>
                  <a:pt x="872836" y="56650"/>
                  <a:pt x="872605" y="56573"/>
                </a:cubicBezTo>
                <a:lnTo>
                  <a:pt x="848437" y="48722"/>
                </a:lnTo>
                <a:lnTo>
                  <a:pt x="841048" y="47721"/>
                </a:lnTo>
                <a:lnTo>
                  <a:pt x="817418" y="48876"/>
                </a:lnTo>
                <a:cubicBezTo>
                  <a:pt x="817187" y="48876"/>
                  <a:pt x="816956" y="48876"/>
                  <a:pt x="816726" y="48799"/>
                </a:cubicBezTo>
                <a:lnTo>
                  <a:pt x="808259" y="47105"/>
                </a:lnTo>
                <a:lnTo>
                  <a:pt x="798946" y="44181"/>
                </a:lnTo>
                <a:lnTo>
                  <a:pt x="791402" y="42179"/>
                </a:lnTo>
                <a:lnTo>
                  <a:pt x="785476" y="44181"/>
                </a:lnTo>
                <a:cubicBezTo>
                  <a:pt x="784783" y="44411"/>
                  <a:pt x="784013" y="44335"/>
                  <a:pt x="783398" y="44027"/>
                </a:cubicBezTo>
                <a:lnTo>
                  <a:pt x="769620" y="37407"/>
                </a:lnTo>
                <a:lnTo>
                  <a:pt x="762462" y="35868"/>
                </a:lnTo>
                <a:lnTo>
                  <a:pt x="754303" y="36407"/>
                </a:lnTo>
                <a:lnTo>
                  <a:pt x="747915" y="38870"/>
                </a:lnTo>
                <a:lnTo>
                  <a:pt x="737678" y="49107"/>
                </a:lnTo>
                <a:cubicBezTo>
                  <a:pt x="737446" y="49338"/>
                  <a:pt x="737216" y="49491"/>
                  <a:pt x="736985" y="49569"/>
                </a:cubicBezTo>
                <a:lnTo>
                  <a:pt x="728903" y="53879"/>
                </a:lnTo>
                <a:lnTo>
                  <a:pt x="707274" y="75507"/>
                </a:lnTo>
                <a:cubicBezTo>
                  <a:pt x="707120" y="75661"/>
                  <a:pt x="706890" y="75815"/>
                  <a:pt x="706659" y="75969"/>
                </a:cubicBezTo>
                <a:lnTo>
                  <a:pt x="684722" y="88361"/>
                </a:lnTo>
                <a:cubicBezTo>
                  <a:pt x="683722" y="88900"/>
                  <a:pt x="682490" y="88823"/>
                  <a:pt x="681567" y="88130"/>
                </a:cubicBezTo>
                <a:lnTo>
                  <a:pt x="673100" y="81357"/>
                </a:lnTo>
                <a:lnTo>
                  <a:pt x="657321" y="62884"/>
                </a:lnTo>
                <a:lnTo>
                  <a:pt x="650855" y="59652"/>
                </a:lnTo>
                <a:lnTo>
                  <a:pt x="642004" y="61653"/>
                </a:lnTo>
                <a:lnTo>
                  <a:pt x="624301" y="69965"/>
                </a:lnTo>
                <a:cubicBezTo>
                  <a:pt x="624147" y="70042"/>
                  <a:pt x="623916" y="70119"/>
                  <a:pt x="623685" y="70196"/>
                </a:cubicBezTo>
                <a:lnTo>
                  <a:pt x="613987" y="72351"/>
                </a:lnTo>
                <a:lnTo>
                  <a:pt x="576734" y="95134"/>
                </a:lnTo>
                <a:cubicBezTo>
                  <a:pt x="577196" y="95673"/>
                  <a:pt x="576811" y="95827"/>
                  <a:pt x="576503" y="95904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8" name="Forma libre: forma 101">
            <a:extLst>
              <a:ext uri="{FF2B5EF4-FFF2-40B4-BE49-F238E27FC236}">
                <a16:creationId xmlns:a16="http://schemas.microsoft.com/office/drawing/2014/main" id="{50F16A9C-BB54-8CAB-9CAD-E5B93A0508DF}"/>
              </a:ext>
            </a:extLst>
          </p:cNvPr>
          <p:cNvSpPr/>
          <p:nvPr/>
        </p:nvSpPr>
        <p:spPr>
          <a:xfrm>
            <a:off x="9890958" y="3209630"/>
            <a:ext cx="1165763" cy="829361"/>
          </a:xfrm>
          <a:custGeom>
            <a:avLst/>
            <a:gdLst>
              <a:gd name="connsiteX0" fmla="*/ 1511069 w 1518227"/>
              <a:gd name="connsiteY0" fmla="*/ 1048404 h 1080115"/>
              <a:gd name="connsiteX1" fmla="*/ 1509376 w 1518227"/>
              <a:gd name="connsiteY1" fmla="*/ 1039399 h 1080115"/>
              <a:gd name="connsiteX2" fmla="*/ 1509607 w 1518227"/>
              <a:gd name="connsiteY2" fmla="*/ 1037628 h 1080115"/>
              <a:gd name="connsiteX3" fmla="*/ 1516072 w 1518227"/>
              <a:gd name="connsiteY3" fmla="*/ 1024236 h 1080115"/>
              <a:gd name="connsiteX4" fmla="*/ 1515610 w 1518227"/>
              <a:gd name="connsiteY4" fmla="*/ 1016308 h 1080115"/>
              <a:gd name="connsiteX5" fmla="*/ 1512993 w 1518227"/>
              <a:gd name="connsiteY5" fmla="*/ 1007302 h 1080115"/>
              <a:gd name="connsiteX6" fmla="*/ 1509376 w 1518227"/>
              <a:gd name="connsiteY6" fmla="*/ 1000606 h 1080115"/>
              <a:gd name="connsiteX7" fmla="*/ 1505758 w 1518227"/>
              <a:gd name="connsiteY7" fmla="*/ 996989 h 1080115"/>
              <a:gd name="connsiteX8" fmla="*/ 1501987 w 1518227"/>
              <a:gd name="connsiteY8" fmla="*/ 993756 h 1080115"/>
              <a:gd name="connsiteX9" fmla="*/ 1497907 w 1518227"/>
              <a:gd name="connsiteY9" fmla="*/ 989676 h 1080115"/>
              <a:gd name="connsiteX10" fmla="*/ 1497138 w 1518227"/>
              <a:gd name="connsiteY10" fmla="*/ 988214 h 1080115"/>
              <a:gd name="connsiteX11" fmla="*/ 1495983 w 1518227"/>
              <a:gd name="connsiteY11" fmla="*/ 982595 h 1080115"/>
              <a:gd name="connsiteX12" fmla="*/ 1495983 w 1518227"/>
              <a:gd name="connsiteY12" fmla="*/ 981595 h 1080115"/>
              <a:gd name="connsiteX13" fmla="*/ 1498138 w 1518227"/>
              <a:gd name="connsiteY13" fmla="*/ 966817 h 1080115"/>
              <a:gd name="connsiteX14" fmla="*/ 1497138 w 1518227"/>
              <a:gd name="connsiteY14" fmla="*/ 959196 h 1080115"/>
              <a:gd name="connsiteX15" fmla="*/ 1493366 w 1518227"/>
              <a:gd name="connsiteY15" fmla="*/ 951191 h 1080115"/>
              <a:gd name="connsiteX16" fmla="*/ 1485669 w 1518227"/>
              <a:gd name="connsiteY16" fmla="*/ 938491 h 1080115"/>
              <a:gd name="connsiteX17" fmla="*/ 1481590 w 1518227"/>
              <a:gd name="connsiteY17" fmla="*/ 929794 h 1080115"/>
              <a:gd name="connsiteX18" fmla="*/ 1481359 w 1518227"/>
              <a:gd name="connsiteY18" fmla="*/ 929024 h 1080115"/>
              <a:gd name="connsiteX19" fmla="*/ 1480204 w 1518227"/>
              <a:gd name="connsiteY19" fmla="*/ 921712 h 1080115"/>
              <a:gd name="connsiteX20" fmla="*/ 1480204 w 1518227"/>
              <a:gd name="connsiteY20" fmla="*/ 904394 h 1080115"/>
              <a:gd name="connsiteX21" fmla="*/ 1479127 w 1518227"/>
              <a:gd name="connsiteY21" fmla="*/ 896620 h 1080115"/>
              <a:gd name="connsiteX22" fmla="*/ 1446646 w 1518227"/>
              <a:gd name="connsiteY22" fmla="*/ 810876 h 1080115"/>
              <a:gd name="connsiteX23" fmla="*/ 1440026 w 1518227"/>
              <a:gd name="connsiteY23" fmla="*/ 798253 h 1080115"/>
              <a:gd name="connsiteX24" fmla="*/ 1439795 w 1518227"/>
              <a:gd name="connsiteY24" fmla="*/ 797714 h 1080115"/>
              <a:gd name="connsiteX25" fmla="*/ 1438794 w 1518227"/>
              <a:gd name="connsiteY25" fmla="*/ 794096 h 1080115"/>
              <a:gd name="connsiteX26" fmla="*/ 1437563 w 1518227"/>
              <a:gd name="connsiteY26" fmla="*/ 792095 h 1080115"/>
              <a:gd name="connsiteX27" fmla="*/ 1431252 w 1518227"/>
              <a:gd name="connsiteY27" fmla="*/ 787400 h 1080115"/>
              <a:gd name="connsiteX28" fmla="*/ 1430482 w 1518227"/>
              <a:gd name="connsiteY28" fmla="*/ 786476 h 1080115"/>
              <a:gd name="connsiteX29" fmla="*/ 1427865 w 1518227"/>
              <a:gd name="connsiteY29" fmla="*/ 781781 h 1080115"/>
              <a:gd name="connsiteX30" fmla="*/ 1425325 w 1518227"/>
              <a:gd name="connsiteY30" fmla="*/ 779241 h 1080115"/>
              <a:gd name="connsiteX31" fmla="*/ 1422246 w 1518227"/>
              <a:gd name="connsiteY31" fmla="*/ 774931 h 1080115"/>
              <a:gd name="connsiteX32" fmla="*/ 1421784 w 1518227"/>
              <a:gd name="connsiteY32" fmla="*/ 773930 h 1080115"/>
              <a:gd name="connsiteX33" fmla="*/ 1420630 w 1518227"/>
              <a:gd name="connsiteY33" fmla="*/ 768850 h 1080115"/>
              <a:gd name="connsiteX34" fmla="*/ 1421169 w 1518227"/>
              <a:gd name="connsiteY34" fmla="*/ 766541 h 1080115"/>
              <a:gd name="connsiteX35" fmla="*/ 1427326 w 1518227"/>
              <a:gd name="connsiteY35" fmla="*/ 758690 h 1080115"/>
              <a:gd name="connsiteX36" fmla="*/ 1428557 w 1518227"/>
              <a:gd name="connsiteY36" fmla="*/ 756612 h 1080115"/>
              <a:gd name="connsiteX37" fmla="*/ 1429558 w 1518227"/>
              <a:gd name="connsiteY37" fmla="*/ 751224 h 1080115"/>
              <a:gd name="connsiteX38" fmla="*/ 1428481 w 1518227"/>
              <a:gd name="connsiteY38" fmla="*/ 731135 h 1080115"/>
              <a:gd name="connsiteX39" fmla="*/ 1426787 w 1518227"/>
              <a:gd name="connsiteY39" fmla="*/ 726363 h 1080115"/>
              <a:gd name="connsiteX40" fmla="*/ 1422169 w 1518227"/>
              <a:gd name="connsiteY40" fmla="*/ 724054 h 1080115"/>
              <a:gd name="connsiteX41" fmla="*/ 1415319 w 1518227"/>
              <a:gd name="connsiteY41" fmla="*/ 721976 h 1080115"/>
              <a:gd name="connsiteX42" fmla="*/ 1409238 w 1518227"/>
              <a:gd name="connsiteY42" fmla="*/ 718974 h 1080115"/>
              <a:gd name="connsiteX43" fmla="*/ 1408007 w 1518227"/>
              <a:gd name="connsiteY43" fmla="*/ 717819 h 1080115"/>
              <a:gd name="connsiteX44" fmla="*/ 1405159 w 1518227"/>
              <a:gd name="connsiteY44" fmla="*/ 712739 h 1080115"/>
              <a:gd name="connsiteX45" fmla="*/ 1398308 w 1518227"/>
              <a:gd name="connsiteY45" fmla="*/ 696114 h 1080115"/>
              <a:gd name="connsiteX46" fmla="*/ 1398155 w 1518227"/>
              <a:gd name="connsiteY46" fmla="*/ 695575 h 1080115"/>
              <a:gd name="connsiteX47" fmla="*/ 1395922 w 1518227"/>
              <a:gd name="connsiteY47" fmla="*/ 684029 h 1080115"/>
              <a:gd name="connsiteX48" fmla="*/ 1389842 w 1518227"/>
              <a:gd name="connsiteY48" fmla="*/ 669713 h 1080115"/>
              <a:gd name="connsiteX49" fmla="*/ 1389611 w 1518227"/>
              <a:gd name="connsiteY49" fmla="*/ 668636 h 1080115"/>
              <a:gd name="connsiteX50" fmla="*/ 1389611 w 1518227"/>
              <a:gd name="connsiteY50" fmla="*/ 661863 h 1080115"/>
              <a:gd name="connsiteX51" fmla="*/ 1390227 w 1518227"/>
              <a:gd name="connsiteY51" fmla="*/ 660169 h 1080115"/>
              <a:gd name="connsiteX52" fmla="*/ 1394152 w 1518227"/>
              <a:gd name="connsiteY52" fmla="*/ 655089 h 1080115"/>
              <a:gd name="connsiteX53" fmla="*/ 1401541 w 1518227"/>
              <a:gd name="connsiteY53" fmla="*/ 648239 h 1080115"/>
              <a:gd name="connsiteX54" fmla="*/ 1405698 w 1518227"/>
              <a:gd name="connsiteY54" fmla="*/ 641773 h 1080115"/>
              <a:gd name="connsiteX55" fmla="*/ 1403927 w 1518227"/>
              <a:gd name="connsiteY55" fmla="*/ 636077 h 1080115"/>
              <a:gd name="connsiteX56" fmla="*/ 1401926 w 1518227"/>
              <a:gd name="connsiteY56" fmla="*/ 633076 h 1080115"/>
              <a:gd name="connsiteX57" fmla="*/ 1401464 w 1518227"/>
              <a:gd name="connsiteY57" fmla="*/ 631537 h 1080115"/>
              <a:gd name="connsiteX58" fmla="*/ 1401464 w 1518227"/>
              <a:gd name="connsiteY58" fmla="*/ 624609 h 1080115"/>
              <a:gd name="connsiteX59" fmla="*/ 1400694 w 1518227"/>
              <a:gd name="connsiteY59" fmla="*/ 621915 h 1080115"/>
              <a:gd name="connsiteX60" fmla="*/ 1398001 w 1518227"/>
              <a:gd name="connsiteY60" fmla="*/ 619683 h 1080115"/>
              <a:gd name="connsiteX61" fmla="*/ 1386224 w 1518227"/>
              <a:gd name="connsiteY61" fmla="*/ 612217 h 1080115"/>
              <a:gd name="connsiteX62" fmla="*/ 1373140 w 1518227"/>
              <a:gd name="connsiteY62" fmla="*/ 608369 h 1080115"/>
              <a:gd name="connsiteX63" fmla="*/ 1372370 w 1518227"/>
              <a:gd name="connsiteY63" fmla="*/ 607984 h 1080115"/>
              <a:gd name="connsiteX64" fmla="*/ 1368983 w 1518227"/>
              <a:gd name="connsiteY64" fmla="*/ 605751 h 1080115"/>
              <a:gd name="connsiteX65" fmla="*/ 1361209 w 1518227"/>
              <a:gd name="connsiteY65" fmla="*/ 598054 h 1080115"/>
              <a:gd name="connsiteX66" fmla="*/ 1358053 w 1518227"/>
              <a:gd name="connsiteY66" fmla="*/ 595822 h 1080115"/>
              <a:gd name="connsiteX67" fmla="*/ 1354051 w 1518227"/>
              <a:gd name="connsiteY67" fmla="*/ 594822 h 1080115"/>
              <a:gd name="connsiteX68" fmla="*/ 1353204 w 1518227"/>
              <a:gd name="connsiteY68" fmla="*/ 594437 h 1080115"/>
              <a:gd name="connsiteX69" fmla="*/ 1349818 w 1518227"/>
              <a:gd name="connsiteY69" fmla="*/ 592205 h 1080115"/>
              <a:gd name="connsiteX70" fmla="*/ 1348894 w 1518227"/>
              <a:gd name="connsiteY70" fmla="*/ 591127 h 1080115"/>
              <a:gd name="connsiteX71" fmla="*/ 1346662 w 1518227"/>
              <a:gd name="connsiteY71" fmla="*/ 586663 h 1080115"/>
              <a:gd name="connsiteX72" fmla="*/ 1343506 w 1518227"/>
              <a:gd name="connsiteY72" fmla="*/ 578120 h 1080115"/>
              <a:gd name="connsiteX73" fmla="*/ 1340658 w 1518227"/>
              <a:gd name="connsiteY73" fmla="*/ 575734 h 1080115"/>
              <a:gd name="connsiteX74" fmla="*/ 1329113 w 1518227"/>
              <a:gd name="connsiteY74" fmla="*/ 568575 h 1080115"/>
              <a:gd name="connsiteX75" fmla="*/ 1328420 w 1518227"/>
              <a:gd name="connsiteY75" fmla="*/ 567882 h 1080115"/>
              <a:gd name="connsiteX76" fmla="*/ 1325572 w 1518227"/>
              <a:gd name="connsiteY76" fmla="*/ 563957 h 1080115"/>
              <a:gd name="connsiteX77" fmla="*/ 1325264 w 1518227"/>
              <a:gd name="connsiteY77" fmla="*/ 563341 h 1080115"/>
              <a:gd name="connsiteX78" fmla="*/ 1323725 w 1518227"/>
              <a:gd name="connsiteY78" fmla="*/ 559262 h 1080115"/>
              <a:gd name="connsiteX79" fmla="*/ 1321800 w 1518227"/>
              <a:gd name="connsiteY79" fmla="*/ 556953 h 1080115"/>
              <a:gd name="connsiteX80" fmla="*/ 1318183 w 1518227"/>
              <a:gd name="connsiteY80" fmla="*/ 556029 h 1080115"/>
              <a:gd name="connsiteX81" fmla="*/ 1316875 w 1518227"/>
              <a:gd name="connsiteY81" fmla="*/ 555259 h 1080115"/>
              <a:gd name="connsiteX82" fmla="*/ 1315181 w 1518227"/>
              <a:gd name="connsiteY82" fmla="*/ 553566 h 1080115"/>
              <a:gd name="connsiteX83" fmla="*/ 1308870 w 1518227"/>
              <a:gd name="connsiteY83" fmla="*/ 546100 h 1080115"/>
              <a:gd name="connsiteX84" fmla="*/ 1308485 w 1518227"/>
              <a:gd name="connsiteY84" fmla="*/ 545561 h 1080115"/>
              <a:gd name="connsiteX85" fmla="*/ 1306099 w 1518227"/>
              <a:gd name="connsiteY85" fmla="*/ 540789 h 1080115"/>
              <a:gd name="connsiteX86" fmla="*/ 1299094 w 1518227"/>
              <a:gd name="connsiteY86" fmla="*/ 537249 h 1080115"/>
              <a:gd name="connsiteX87" fmla="*/ 1298556 w 1518227"/>
              <a:gd name="connsiteY87" fmla="*/ 536863 h 1080115"/>
              <a:gd name="connsiteX88" fmla="*/ 1295169 w 1518227"/>
              <a:gd name="connsiteY88" fmla="*/ 534016 h 1080115"/>
              <a:gd name="connsiteX89" fmla="*/ 1294553 w 1518227"/>
              <a:gd name="connsiteY89" fmla="*/ 533323 h 1080115"/>
              <a:gd name="connsiteX90" fmla="*/ 1292860 w 1518227"/>
              <a:gd name="connsiteY90" fmla="*/ 530475 h 1080115"/>
              <a:gd name="connsiteX91" fmla="*/ 1292629 w 1518227"/>
              <a:gd name="connsiteY91" fmla="*/ 529936 h 1080115"/>
              <a:gd name="connsiteX92" fmla="*/ 1290397 w 1518227"/>
              <a:gd name="connsiteY92" fmla="*/ 523163 h 1080115"/>
              <a:gd name="connsiteX93" fmla="*/ 1289088 w 1518227"/>
              <a:gd name="connsiteY93" fmla="*/ 520623 h 1080115"/>
              <a:gd name="connsiteX94" fmla="*/ 1284316 w 1518227"/>
              <a:gd name="connsiteY94" fmla="*/ 516313 h 1080115"/>
              <a:gd name="connsiteX95" fmla="*/ 1278005 w 1518227"/>
              <a:gd name="connsiteY95" fmla="*/ 514388 h 1080115"/>
              <a:gd name="connsiteX96" fmla="*/ 1261534 w 1518227"/>
              <a:gd name="connsiteY96" fmla="*/ 514388 h 1080115"/>
              <a:gd name="connsiteX97" fmla="*/ 1259686 w 1518227"/>
              <a:gd name="connsiteY97" fmla="*/ 513696 h 1080115"/>
              <a:gd name="connsiteX98" fmla="*/ 1255222 w 1518227"/>
              <a:gd name="connsiteY98" fmla="*/ 509770 h 1080115"/>
              <a:gd name="connsiteX99" fmla="*/ 1254375 w 1518227"/>
              <a:gd name="connsiteY99" fmla="*/ 508462 h 1080115"/>
              <a:gd name="connsiteX100" fmla="*/ 1252143 w 1518227"/>
              <a:gd name="connsiteY100" fmla="*/ 500611 h 1080115"/>
              <a:gd name="connsiteX101" fmla="*/ 1249834 w 1518227"/>
              <a:gd name="connsiteY101" fmla="*/ 482754 h 1080115"/>
              <a:gd name="connsiteX102" fmla="*/ 1247833 w 1518227"/>
              <a:gd name="connsiteY102" fmla="*/ 476904 h 1080115"/>
              <a:gd name="connsiteX103" fmla="*/ 1242599 w 1518227"/>
              <a:gd name="connsiteY103" fmla="*/ 469130 h 1080115"/>
              <a:gd name="connsiteX104" fmla="*/ 1237211 w 1518227"/>
              <a:gd name="connsiteY104" fmla="*/ 464666 h 1080115"/>
              <a:gd name="connsiteX105" fmla="*/ 1231284 w 1518227"/>
              <a:gd name="connsiteY105" fmla="*/ 466052 h 1080115"/>
              <a:gd name="connsiteX106" fmla="*/ 1224357 w 1518227"/>
              <a:gd name="connsiteY106" fmla="*/ 468745 h 1080115"/>
              <a:gd name="connsiteX107" fmla="*/ 1222895 w 1518227"/>
              <a:gd name="connsiteY107" fmla="*/ 468900 h 1080115"/>
              <a:gd name="connsiteX108" fmla="*/ 1213350 w 1518227"/>
              <a:gd name="connsiteY108" fmla="*/ 467206 h 1080115"/>
              <a:gd name="connsiteX109" fmla="*/ 1212580 w 1518227"/>
              <a:gd name="connsiteY109" fmla="*/ 466975 h 1080115"/>
              <a:gd name="connsiteX110" fmla="*/ 1196802 w 1518227"/>
              <a:gd name="connsiteY110" fmla="*/ 459124 h 1080115"/>
              <a:gd name="connsiteX111" fmla="*/ 1195955 w 1518227"/>
              <a:gd name="connsiteY111" fmla="*/ 458431 h 1080115"/>
              <a:gd name="connsiteX112" fmla="*/ 1192491 w 1518227"/>
              <a:gd name="connsiteY112" fmla="*/ 454506 h 1080115"/>
              <a:gd name="connsiteX113" fmla="*/ 1190875 w 1518227"/>
              <a:gd name="connsiteY113" fmla="*/ 453967 h 1080115"/>
              <a:gd name="connsiteX114" fmla="*/ 1184564 w 1518227"/>
              <a:gd name="connsiteY114" fmla="*/ 456892 h 1080115"/>
              <a:gd name="connsiteX115" fmla="*/ 1183794 w 1518227"/>
              <a:gd name="connsiteY115" fmla="*/ 457123 h 1080115"/>
              <a:gd name="connsiteX116" fmla="*/ 1179868 w 1518227"/>
              <a:gd name="connsiteY116" fmla="*/ 457662 h 1080115"/>
              <a:gd name="connsiteX117" fmla="*/ 1179253 w 1518227"/>
              <a:gd name="connsiteY117" fmla="*/ 457662 h 1080115"/>
              <a:gd name="connsiteX118" fmla="*/ 1171325 w 1518227"/>
              <a:gd name="connsiteY118" fmla="*/ 457123 h 1080115"/>
              <a:gd name="connsiteX119" fmla="*/ 1165244 w 1518227"/>
              <a:gd name="connsiteY119" fmla="*/ 458970 h 1080115"/>
              <a:gd name="connsiteX120" fmla="*/ 1162011 w 1518227"/>
              <a:gd name="connsiteY120" fmla="*/ 462665 h 1080115"/>
              <a:gd name="connsiteX121" fmla="*/ 1159318 w 1518227"/>
              <a:gd name="connsiteY121" fmla="*/ 467437 h 1080115"/>
              <a:gd name="connsiteX122" fmla="*/ 1158625 w 1518227"/>
              <a:gd name="connsiteY122" fmla="*/ 468284 h 1080115"/>
              <a:gd name="connsiteX123" fmla="*/ 1153006 w 1518227"/>
              <a:gd name="connsiteY123" fmla="*/ 472748 h 1080115"/>
              <a:gd name="connsiteX124" fmla="*/ 1150004 w 1518227"/>
              <a:gd name="connsiteY124" fmla="*/ 473056 h 1080115"/>
              <a:gd name="connsiteX125" fmla="*/ 1148388 w 1518227"/>
              <a:gd name="connsiteY125" fmla="*/ 470516 h 1080115"/>
              <a:gd name="connsiteX126" fmla="*/ 1148388 w 1518227"/>
              <a:gd name="connsiteY126" fmla="*/ 444654 h 1080115"/>
              <a:gd name="connsiteX127" fmla="*/ 1148773 w 1518227"/>
              <a:gd name="connsiteY127" fmla="*/ 443268 h 1080115"/>
              <a:gd name="connsiteX128" fmla="*/ 1154930 w 1518227"/>
              <a:gd name="connsiteY128" fmla="*/ 432570 h 1080115"/>
              <a:gd name="connsiteX129" fmla="*/ 1155469 w 1518227"/>
              <a:gd name="connsiteY129" fmla="*/ 431877 h 1080115"/>
              <a:gd name="connsiteX130" fmla="*/ 1278621 w 1518227"/>
              <a:gd name="connsiteY130" fmla="*/ 318270 h 1080115"/>
              <a:gd name="connsiteX131" fmla="*/ 1301634 w 1518227"/>
              <a:gd name="connsiteY131" fmla="*/ 296333 h 1080115"/>
              <a:gd name="connsiteX132" fmla="*/ 1302327 w 1518227"/>
              <a:gd name="connsiteY132" fmla="*/ 295872 h 1080115"/>
              <a:gd name="connsiteX133" fmla="*/ 1306791 w 1518227"/>
              <a:gd name="connsiteY133" fmla="*/ 293639 h 1080115"/>
              <a:gd name="connsiteX134" fmla="*/ 1307484 w 1518227"/>
              <a:gd name="connsiteY134" fmla="*/ 293408 h 1080115"/>
              <a:gd name="connsiteX135" fmla="*/ 1319107 w 1518227"/>
              <a:gd name="connsiteY135" fmla="*/ 290792 h 1080115"/>
              <a:gd name="connsiteX136" fmla="*/ 1322878 w 1518227"/>
              <a:gd name="connsiteY136" fmla="*/ 287944 h 1080115"/>
              <a:gd name="connsiteX137" fmla="*/ 1345738 w 1518227"/>
              <a:gd name="connsiteY137" fmla="*/ 259542 h 1080115"/>
              <a:gd name="connsiteX138" fmla="*/ 1354744 w 1518227"/>
              <a:gd name="connsiteY138" fmla="*/ 244610 h 1080115"/>
              <a:gd name="connsiteX139" fmla="*/ 1356206 w 1518227"/>
              <a:gd name="connsiteY139" fmla="*/ 230755 h 1080115"/>
              <a:gd name="connsiteX140" fmla="*/ 1345122 w 1518227"/>
              <a:gd name="connsiteY140" fmla="*/ 218671 h 1080115"/>
              <a:gd name="connsiteX141" fmla="*/ 1331653 w 1518227"/>
              <a:gd name="connsiteY141" fmla="*/ 213283 h 1080115"/>
              <a:gd name="connsiteX142" fmla="*/ 1325649 w 1518227"/>
              <a:gd name="connsiteY142" fmla="*/ 209742 h 1080115"/>
              <a:gd name="connsiteX143" fmla="*/ 1324725 w 1518227"/>
              <a:gd name="connsiteY143" fmla="*/ 208819 h 1080115"/>
              <a:gd name="connsiteX144" fmla="*/ 1319646 w 1518227"/>
              <a:gd name="connsiteY144" fmla="*/ 200968 h 1080115"/>
              <a:gd name="connsiteX145" fmla="*/ 1293630 w 1518227"/>
              <a:gd name="connsiteY145" fmla="*/ 134466 h 1080115"/>
              <a:gd name="connsiteX146" fmla="*/ 1283624 w 1518227"/>
              <a:gd name="connsiteY146" fmla="*/ 121227 h 1080115"/>
              <a:gd name="connsiteX147" fmla="*/ 1270847 w 1518227"/>
              <a:gd name="connsiteY147" fmla="*/ 115070 h 1080115"/>
              <a:gd name="connsiteX148" fmla="*/ 1263688 w 1518227"/>
              <a:gd name="connsiteY148" fmla="*/ 115608 h 1080115"/>
              <a:gd name="connsiteX149" fmla="*/ 1257223 w 1518227"/>
              <a:gd name="connsiteY149" fmla="*/ 116686 h 1080115"/>
              <a:gd name="connsiteX150" fmla="*/ 1249449 w 1518227"/>
              <a:gd name="connsiteY150" fmla="*/ 116763 h 1080115"/>
              <a:gd name="connsiteX151" fmla="*/ 1248140 w 1518227"/>
              <a:gd name="connsiteY151" fmla="*/ 116455 h 1080115"/>
              <a:gd name="connsiteX152" fmla="*/ 1240829 w 1518227"/>
              <a:gd name="connsiteY152" fmla="*/ 112530 h 1080115"/>
              <a:gd name="connsiteX153" fmla="*/ 1240059 w 1518227"/>
              <a:gd name="connsiteY153" fmla="*/ 111914 h 1080115"/>
              <a:gd name="connsiteX154" fmla="*/ 1233285 w 1518227"/>
              <a:gd name="connsiteY154" fmla="*/ 104063 h 1080115"/>
              <a:gd name="connsiteX155" fmla="*/ 1232670 w 1518227"/>
              <a:gd name="connsiteY155" fmla="*/ 102908 h 1080115"/>
              <a:gd name="connsiteX156" fmla="*/ 1230437 w 1518227"/>
              <a:gd name="connsiteY156" fmla="*/ 93903 h 1080115"/>
              <a:gd name="connsiteX157" fmla="*/ 1228128 w 1518227"/>
              <a:gd name="connsiteY157" fmla="*/ 75276 h 1080115"/>
              <a:gd name="connsiteX158" fmla="*/ 1224819 w 1518227"/>
              <a:gd name="connsiteY158" fmla="*/ 65963 h 1080115"/>
              <a:gd name="connsiteX159" fmla="*/ 1209887 w 1518227"/>
              <a:gd name="connsiteY159" fmla="*/ 40563 h 1080115"/>
              <a:gd name="connsiteX160" fmla="*/ 1209579 w 1518227"/>
              <a:gd name="connsiteY160" fmla="*/ 39716 h 1080115"/>
              <a:gd name="connsiteX161" fmla="*/ 1207885 w 1518227"/>
              <a:gd name="connsiteY161" fmla="*/ 31250 h 1080115"/>
              <a:gd name="connsiteX162" fmla="*/ 1206192 w 1518227"/>
              <a:gd name="connsiteY162" fmla="*/ 7620 h 1080115"/>
              <a:gd name="connsiteX163" fmla="*/ 1203883 w 1518227"/>
              <a:gd name="connsiteY163" fmla="*/ 231 h 1080115"/>
              <a:gd name="connsiteX164" fmla="*/ 1203421 w 1518227"/>
              <a:gd name="connsiteY164" fmla="*/ 0 h 1080115"/>
              <a:gd name="connsiteX165" fmla="*/ 1198034 w 1518227"/>
              <a:gd name="connsiteY165" fmla="*/ 2232 h 1080115"/>
              <a:gd name="connsiteX166" fmla="*/ 1193569 w 1518227"/>
              <a:gd name="connsiteY166" fmla="*/ 5696 h 1080115"/>
              <a:gd name="connsiteX167" fmla="*/ 1175250 w 1518227"/>
              <a:gd name="connsiteY167" fmla="*/ 31250 h 1080115"/>
              <a:gd name="connsiteX168" fmla="*/ 1174557 w 1518227"/>
              <a:gd name="connsiteY168" fmla="*/ 31942 h 1080115"/>
              <a:gd name="connsiteX169" fmla="*/ 1169478 w 1518227"/>
              <a:gd name="connsiteY169" fmla="*/ 35406 h 1080115"/>
              <a:gd name="connsiteX170" fmla="*/ 1158779 w 1518227"/>
              <a:gd name="connsiteY170" fmla="*/ 42641 h 1080115"/>
              <a:gd name="connsiteX171" fmla="*/ 1157393 w 1518227"/>
              <a:gd name="connsiteY171" fmla="*/ 43103 h 1080115"/>
              <a:gd name="connsiteX172" fmla="*/ 1143308 w 1518227"/>
              <a:gd name="connsiteY172" fmla="*/ 44258 h 1080115"/>
              <a:gd name="connsiteX173" fmla="*/ 1142076 w 1518227"/>
              <a:gd name="connsiteY173" fmla="*/ 44027 h 1080115"/>
              <a:gd name="connsiteX174" fmla="*/ 1128068 w 1518227"/>
              <a:gd name="connsiteY174" fmla="*/ 38562 h 1080115"/>
              <a:gd name="connsiteX175" fmla="*/ 1115214 w 1518227"/>
              <a:gd name="connsiteY175" fmla="*/ 31404 h 1080115"/>
              <a:gd name="connsiteX176" fmla="*/ 1107671 w 1518227"/>
              <a:gd name="connsiteY176" fmla="*/ 36637 h 1080115"/>
              <a:gd name="connsiteX177" fmla="*/ 1102129 w 1518227"/>
              <a:gd name="connsiteY177" fmla="*/ 39178 h 1080115"/>
              <a:gd name="connsiteX178" fmla="*/ 1100667 w 1518227"/>
              <a:gd name="connsiteY178" fmla="*/ 39408 h 1080115"/>
              <a:gd name="connsiteX179" fmla="*/ 1096202 w 1518227"/>
              <a:gd name="connsiteY179" fmla="*/ 38870 h 1080115"/>
              <a:gd name="connsiteX180" fmla="*/ 1094047 w 1518227"/>
              <a:gd name="connsiteY180" fmla="*/ 37330 h 1080115"/>
              <a:gd name="connsiteX181" fmla="*/ 1091815 w 1518227"/>
              <a:gd name="connsiteY181" fmla="*/ 32866 h 1080115"/>
              <a:gd name="connsiteX182" fmla="*/ 1091507 w 1518227"/>
              <a:gd name="connsiteY182" fmla="*/ 31865 h 1080115"/>
              <a:gd name="connsiteX183" fmla="*/ 1090430 w 1518227"/>
              <a:gd name="connsiteY183" fmla="*/ 19704 h 1080115"/>
              <a:gd name="connsiteX184" fmla="*/ 1085427 w 1518227"/>
              <a:gd name="connsiteY184" fmla="*/ 28017 h 1080115"/>
              <a:gd name="connsiteX185" fmla="*/ 1084195 w 1518227"/>
              <a:gd name="connsiteY185" fmla="*/ 29171 h 1080115"/>
              <a:gd name="connsiteX186" fmla="*/ 1079115 w 1518227"/>
              <a:gd name="connsiteY186" fmla="*/ 31404 h 1080115"/>
              <a:gd name="connsiteX187" fmla="*/ 1077653 w 1518227"/>
              <a:gd name="connsiteY187" fmla="*/ 31634 h 1080115"/>
              <a:gd name="connsiteX188" fmla="*/ 1077268 w 1518227"/>
              <a:gd name="connsiteY188" fmla="*/ 31481 h 1080115"/>
              <a:gd name="connsiteX189" fmla="*/ 1076267 w 1518227"/>
              <a:gd name="connsiteY189" fmla="*/ 31096 h 1080115"/>
              <a:gd name="connsiteX190" fmla="*/ 1068955 w 1518227"/>
              <a:gd name="connsiteY190" fmla="*/ 25477 h 1080115"/>
              <a:gd name="connsiteX191" fmla="*/ 1068262 w 1518227"/>
              <a:gd name="connsiteY191" fmla="*/ 24707 h 1080115"/>
              <a:gd name="connsiteX192" fmla="*/ 1062798 w 1518227"/>
              <a:gd name="connsiteY192" fmla="*/ 15471 h 1080115"/>
              <a:gd name="connsiteX193" fmla="*/ 1060796 w 1518227"/>
              <a:gd name="connsiteY193" fmla="*/ 13470 h 1080115"/>
              <a:gd name="connsiteX194" fmla="*/ 1058256 w 1518227"/>
              <a:gd name="connsiteY194" fmla="*/ 14008 h 1080115"/>
              <a:gd name="connsiteX195" fmla="*/ 1055716 w 1518227"/>
              <a:gd name="connsiteY195" fmla="*/ 17395 h 1080115"/>
              <a:gd name="connsiteX196" fmla="*/ 1051945 w 1518227"/>
              <a:gd name="connsiteY196" fmla="*/ 26631 h 1080115"/>
              <a:gd name="connsiteX197" fmla="*/ 1051637 w 1518227"/>
              <a:gd name="connsiteY197" fmla="*/ 27247 h 1080115"/>
              <a:gd name="connsiteX198" fmla="*/ 1048250 w 1518227"/>
              <a:gd name="connsiteY198" fmla="*/ 31711 h 1080115"/>
              <a:gd name="connsiteX199" fmla="*/ 1039707 w 1518227"/>
              <a:gd name="connsiteY199" fmla="*/ 41487 h 1080115"/>
              <a:gd name="connsiteX200" fmla="*/ 1039168 w 1518227"/>
              <a:gd name="connsiteY200" fmla="*/ 41948 h 1080115"/>
              <a:gd name="connsiteX201" fmla="*/ 1034088 w 1518227"/>
              <a:gd name="connsiteY201" fmla="*/ 45335 h 1080115"/>
              <a:gd name="connsiteX202" fmla="*/ 1031933 w 1518227"/>
              <a:gd name="connsiteY202" fmla="*/ 45720 h 1080115"/>
              <a:gd name="connsiteX203" fmla="*/ 1026852 w 1518227"/>
              <a:gd name="connsiteY203" fmla="*/ 44565 h 1080115"/>
              <a:gd name="connsiteX204" fmla="*/ 1025159 w 1518227"/>
              <a:gd name="connsiteY204" fmla="*/ 43411 h 1080115"/>
              <a:gd name="connsiteX205" fmla="*/ 1022927 w 1518227"/>
              <a:gd name="connsiteY205" fmla="*/ 40024 h 1080115"/>
              <a:gd name="connsiteX206" fmla="*/ 1022466 w 1518227"/>
              <a:gd name="connsiteY206" fmla="*/ 38870 h 1080115"/>
              <a:gd name="connsiteX207" fmla="*/ 1022619 w 1518227"/>
              <a:gd name="connsiteY207" fmla="*/ 37638 h 1080115"/>
              <a:gd name="connsiteX208" fmla="*/ 1023774 w 1518227"/>
              <a:gd name="connsiteY208" fmla="*/ 34251 h 1080115"/>
              <a:gd name="connsiteX209" fmla="*/ 1026083 w 1518227"/>
              <a:gd name="connsiteY209" fmla="*/ 30095 h 1080115"/>
              <a:gd name="connsiteX210" fmla="*/ 1026699 w 1518227"/>
              <a:gd name="connsiteY210" fmla="*/ 28094 h 1080115"/>
              <a:gd name="connsiteX211" fmla="*/ 1024543 w 1518227"/>
              <a:gd name="connsiteY211" fmla="*/ 25939 h 1080115"/>
              <a:gd name="connsiteX212" fmla="*/ 1017462 w 1518227"/>
              <a:gd name="connsiteY212" fmla="*/ 28171 h 1080115"/>
              <a:gd name="connsiteX213" fmla="*/ 1002530 w 1518227"/>
              <a:gd name="connsiteY213" fmla="*/ 36484 h 1080115"/>
              <a:gd name="connsiteX214" fmla="*/ 1000298 w 1518227"/>
              <a:gd name="connsiteY214" fmla="*/ 36714 h 1080115"/>
              <a:gd name="connsiteX215" fmla="*/ 998605 w 1518227"/>
              <a:gd name="connsiteY215" fmla="*/ 35252 h 1080115"/>
              <a:gd name="connsiteX216" fmla="*/ 995757 w 1518227"/>
              <a:gd name="connsiteY216" fmla="*/ 29633 h 1080115"/>
              <a:gd name="connsiteX217" fmla="*/ 995449 w 1518227"/>
              <a:gd name="connsiteY217" fmla="*/ 28556 h 1080115"/>
              <a:gd name="connsiteX218" fmla="*/ 994910 w 1518227"/>
              <a:gd name="connsiteY218" fmla="*/ 19858 h 1080115"/>
              <a:gd name="connsiteX219" fmla="*/ 993140 w 1518227"/>
              <a:gd name="connsiteY219" fmla="*/ 13547 h 1080115"/>
              <a:gd name="connsiteX220" fmla="*/ 986290 w 1518227"/>
              <a:gd name="connsiteY220" fmla="*/ 10314 h 1080115"/>
              <a:gd name="connsiteX221" fmla="*/ 970357 w 1518227"/>
              <a:gd name="connsiteY221" fmla="*/ 8082 h 1080115"/>
              <a:gd name="connsiteX222" fmla="*/ 962891 w 1518227"/>
              <a:gd name="connsiteY222" fmla="*/ 7620 h 1080115"/>
              <a:gd name="connsiteX223" fmla="*/ 959658 w 1518227"/>
              <a:gd name="connsiteY223" fmla="*/ 9236 h 1080115"/>
              <a:gd name="connsiteX224" fmla="*/ 959966 w 1518227"/>
              <a:gd name="connsiteY224" fmla="*/ 13162 h 1080115"/>
              <a:gd name="connsiteX225" fmla="*/ 964430 w 1518227"/>
              <a:gd name="connsiteY225" fmla="*/ 18088 h 1080115"/>
              <a:gd name="connsiteX226" fmla="*/ 964969 w 1518227"/>
              <a:gd name="connsiteY226" fmla="*/ 19012 h 1080115"/>
              <a:gd name="connsiteX227" fmla="*/ 966663 w 1518227"/>
              <a:gd name="connsiteY227" fmla="*/ 23476 h 1080115"/>
              <a:gd name="connsiteX228" fmla="*/ 966816 w 1518227"/>
              <a:gd name="connsiteY228" fmla="*/ 24938 h 1080115"/>
              <a:gd name="connsiteX229" fmla="*/ 966200 w 1518227"/>
              <a:gd name="connsiteY229" fmla="*/ 26324 h 1080115"/>
              <a:gd name="connsiteX230" fmla="*/ 962506 w 1518227"/>
              <a:gd name="connsiteY230" fmla="*/ 30480 h 1080115"/>
              <a:gd name="connsiteX231" fmla="*/ 960043 w 1518227"/>
              <a:gd name="connsiteY231" fmla="*/ 35945 h 1080115"/>
              <a:gd name="connsiteX232" fmla="*/ 958966 w 1518227"/>
              <a:gd name="connsiteY232" fmla="*/ 41794 h 1080115"/>
              <a:gd name="connsiteX233" fmla="*/ 957734 w 1518227"/>
              <a:gd name="connsiteY233" fmla="*/ 43642 h 1080115"/>
              <a:gd name="connsiteX234" fmla="*/ 954347 w 1518227"/>
              <a:gd name="connsiteY234" fmla="*/ 45874 h 1080115"/>
              <a:gd name="connsiteX235" fmla="*/ 952885 w 1518227"/>
              <a:gd name="connsiteY235" fmla="*/ 46336 h 1080115"/>
              <a:gd name="connsiteX236" fmla="*/ 936567 w 1518227"/>
              <a:gd name="connsiteY236" fmla="*/ 46875 h 1080115"/>
              <a:gd name="connsiteX237" fmla="*/ 930564 w 1518227"/>
              <a:gd name="connsiteY237" fmla="*/ 47721 h 1080115"/>
              <a:gd name="connsiteX238" fmla="*/ 929255 w 1518227"/>
              <a:gd name="connsiteY238" fmla="*/ 50646 h 1080115"/>
              <a:gd name="connsiteX239" fmla="*/ 929640 w 1518227"/>
              <a:gd name="connsiteY239" fmla="*/ 53648 h 1080115"/>
              <a:gd name="connsiteX240" fmla="*/ 933181 w 1518227"/>
              <a:gd name="connsiteY240" fmla="*/ 58728 h 1080115"/>
              <a:gd name="connsiteX241" fmla="*/ 933412 w 1518227"/>
              <a:gd name="connsiteY241" fmla="*/ 61653 h 1080115"/>
              <a:gd name="connsiteX242" fmla="*/ 930949 w 1518227"/>
              <a:gd name="connsiteY242" fmla="*/ 63192 h 1080115"/>
              <a:gd name="connsiteX243" fmla="*/ 928485 w 1518227"/>
              <a:gd name="connsiteY243" fmla="*/ 63192 h 1080115"/>
              <a:gd name="connsiteX244" fmla="*/ 924868 w 1518227"/>
              <a:gd name="connsiteY244" fmla="*/ 64116 h 1080115"/>
              <a:gd name="connsiteX245" fmla="*/ 922097 w 1518227"/>
              <a:gd name="connsiteY245" fmla="*/ 66117 h 1080115"/>
              <a:gd name="connsiteX246" fmla="*/ 920711 w 1518227"/>
              <a:gd name="connsiteY246" fmla="*/ 69811 h 1080115"/>
              <a:gd name="connsiteX247" fmla="*/ 918633 w 1518227"/>
              <a:gd name="connsiteY247" fmla="*/ 71582 h 1080115"/>
              <a:gd name="connsiteX248" fmla="*/ 907549 w 1518227"/>
              <a:gd name="connsiteY248" fmla="*/ 73737 h 1080115"/>
              <a:gd name="connsiteX249" fmla="*/ 902162 w 1518227"/>
              <a:gd name="connsiteY249" fmla="*/ 78124 h 1080115"/>
              <a:gd name="connsiteX250" fmla="*/ 898082 w 1518227"/>
              <a:gd name="connsiteY250" fmla="*/ 83281 h 1080115"/>
              <a:gd name="connsiteX251" fmla="*/ 895389 w 1518227"/>
              <a:gd name="connsiteY251" fmla="*/ 89131 h 1080115"/>
              <a:gd name="connsiteX252" fmla="*/ 894696 w 1518227"/>
              <a:gd name="connsiteY252" fmla="*/ 89978 h 1080115"/>
              <a:gd name="connsiteX253" fmla="*/ 894542 w 1518227"/>
              <a:gd name="connsiteY253" fmla="*/ 90208 h 1080115"/>
              <a:gd name="connsiteX254" fmla="*/ 894542 w 1518227"/>
              <a:gd name="connsiteY254" fmla="*/ 90208 h 1080115"/>
              <a:gd name="connsiteX255" fmla="*/ 894542 w 1518227"/>
              <a:gd name="connsiteY255" fmla="*/ 90208 h 1080115"/>
              <a:gd name="connsiteX256" fmla="*/ 894003 w 1518227"/>
              <a:gd name="connsiteY256" fmla="*/ 90593 h 1080115"/>
              <a:gd name="connsiteX257" fmla="*/ 892310 w 1518227"/>
              <a:gd name="connsiteY257" fmla="*/ 91902 h 1080115"/>
              <a:gd name="connsiteX258" fmla="*/ 891386 w 1518227"/>
              <a:gd name="connsiteY258" fmla="*/ 92287 h 1080115"/>
              <a:gd name="connsiteX259" fmla="*/ 891155 w 1518227"/>
              <a:gd name="connsiteY259" fmla="*/ 92364 h 1080115"/>
              <a:gd name="connsiteX260" fmla="*/ 889847 w 1518227"/>
              <a:gd name="connsiteY260" fmla="*/ 92287 h 1080115"/>
              <a:gd name="connsiteX261" fmla="*/ 885921 w 1518227"/>
              <a:gd name="connsiteY261" fmla="*/ 91132 h 1080115"/>
              <a:gd name="connsiteX262" fmla="*/ 885074 w 1518227"/>
              <a:gd name="connsiteY262" fmla="*/ 90747 h 1080115"/>
              <a:gd name="connsiteX263" fmla="*/ 881765 w 1518227"/>
              <a:gd name="connsiteY263" fmla="*/ 88361 h 1080115"/>
              <a:gd name="connsiteX264" fmla="*/ 878455 w 1518227"/>
              <a:gd name="connsiteY264" fmla="*/ 87976 h 1080115"/>
              <a:gd name="connsiteX265" fmla="*/ 875915 w 1518227"/>
              <a:gd name="connsiteY265" fmla="*/ 89670 h 1080115"/>
              <a:gd name="connsiteX266" fmla="*/ 872375 w 1518227"/>
              <a:gd name="connsiteY266" fmla="*/ 93287 h 1080115"/>
              <a:gd name="connsiteX267" fmla="*/ 871836 w 1518227"/>
              <a:gd name="connsiteY267" fmla="*/ 93672 h 1080115"/>
              <a:gd name="connsiteX268" fmla="*/ 867372 w 1518227"/>
              <a:gd name="connsiteY268" fmla="*/ 96520 h 1080115"/>
              <a:gd name="connsiteX269" fmla="*/ 866140 w 1518227"/>
              <a:gd name="connsiteY269" fmla="*/ 96905 h 1080115"/>
              <a:gd name="connsiteX270" fmla="*/ 855441 w 1518227"/>
              <a:gd name="connsiteY270" fmla="*/ 97905 h 1080115"/>
              <a:gd name="connsiteX271" fmla="*/ 854287 w 1518227"/>
              <a:gd name="connsiteY271" fmla="*/ 97982 h 1080115"/>
              <a:gd name="connsiteX272" fmla="*/ 854287 w 1518227"/>
              <a:gd name="connsiteY272" fmla="*/ 97982 h 1080115"/>
              <a:gd name="connsiteX273" fmla="*/ 854287 w 1518227"/>
              <a:gd name="connsiteY273" fmla="*/ 97982 h 1080115"/>
              <a:gd name="connsiteX274" fmla="*/ 853055 w 1518227"/>
              <a:gd name="connsiteY274" fmla="*/ 97828 h 1080115"/>
              <a:gd name="connsiteX275" fmla="*/ 846897 w 1518227"/>
              <a:gd name="connsiteY275" fmla="*/ 95596 h 1080115"/>
              <a:gd name="connsiteX276" fmla="*/ 840047 w 1518227"/>
              <a:gd name="connsiteY276" fmla="*/ 92748 h 1080115"/>
              <a:gd name="connsiteX277" fmla="*/ 837353 w 1518227"/>
              <a:gd name="connsiteY277" fmla="*/ 92133 h 1080115"/>
              <a:gd name="connsiteX278" fmla="*/ 830041 w 1518227"/>
              <a:gd name="connsiteY278" fmla="*/ 98521 h 1080115"/>
              <a:gd name="connsiteX279" fmla="*/ 828810 w 1518227"/>
              <a:gd name="connsiteY279" fmla="*/ 99137 h 1080115"/>
              <a:gd name="connsiteX280" fmla="*/ 820112 w 1518227"/>
              <a:gd name="connsiteY280" fmla="*/ 100984 h 1080115"/>
              <a:gd name="connsiteX281" fmla="*/ 819804 w 1518227"/>
              <a:gd name="connsiteY281" fmla="*/ 103524 h 1080115"/>
              <a:gd name="connsiteX282" fmla="*/ 819804 w 1518227"/>
              <a:gd name="connsiteY282" fmla="*/ 108219 h 1080115"/>
              <a:gd name="connsiteX283" fmla="*/ 819804 w 1518227"/>
              <a:gd name="connsiteY283" fmla="*/ 108219 h 1080115"/>
              <a:gd name="connsiteX284" fmla="*/ 819804 w 1518227"/>
              <a:gd name="connsiteY284" fmla="*/ 108219 h 1080115"/>
              <a:gd name="connsiteX285" fmla="*/ 819727 w 1518227"/>
              <a:gd name="connsiteY285" fmla="*/ 108989 h 1080115"/>
              <a:gd name="connsiteX286" fmla="*/ 818573 w 1518227"/>
              <a:gd name="connsiteY286" fmla="*/ 112914 h 1080115"/>
              <a:gd name="connsiteX287" fmla="*/ 816725 w 1518227"/>
              <a:gd name="connsiteY287" fmla="*/ 114839 h 1080115"/>
              <a:gd name="connsiteX288" fmla="*/ 811646 w 1518227"/>
              <a:gd name="connsiteY288" fmla="*/ 116532 h 1080115"/>
              <a:gd name="connsiteX289" fmla="*/ 810722 w 1518227"/>
              <a:gd name="connsiteY289" fmla="*/ 116686 h 1080115"/>
              <a:gd name="connsiteX290" fmla="*/ 806796 w 1518227"/>
              <a:gd name="connsiteY290" fmla="*/ 116686 h 1080115"/>
              <a:gd name="connsiteX291" fmla="*/ 806181 w 1518227"/>
              <a:gd name="connsiteY291" fmla="*/ 116609 h 1080115"/>
              <a:gd name="connsiteX292" fmla="*/ 796329 w 1518227"/>
              <a:gd name="connsiteY292" fmla="*/ 114531 h 1080115"/>
              <a:gd name="connsiteX293" fmla="*/ 793634 w 1518227"/>
              <a:gd name="connsiteY293" fmla="*/ 116686 h 1080115"/>
              <a:gd name="connsiteX294" fmla="*/ 794943 w 1518227"/>
              <a:gd name="connsiteY294" fmla="*/ 122844 h 1080115"/>
              <a:gd name="connsiteX295" fmla="*/ 795559 w 1518227"/>
              <a:gd name="connsiteY295" fmla="*/ 129386 h 1080115"/>
              <a:gd name="connsiteX296" fmla="*/ 795559 w 1518227"/>
              <a:gd name="connsiteY296" fmla="*/ 129386 h 1080115"/>
              <a:gd name="connsiteX297" fmla="*/ 795559 w 1518227"/>
              <a:gd name="connsiteY297" fmla="*/ 129386 h 1080115"/>
              <a:gd name="connsiteX298" fmla="*/ 794866 w 1518227"/>
              <a:gd name="connsiteY298" fmla="*/ 131464 h 1080115"/>
              <a:gd name="connsiteX299" fmla="*/ 792942 w 1518227"/>
              <a:gd name="connsiteY299" fmla="*/ 132465 h 1080115"/>
              <a:gd name="connsiteX300" fmla="*/ 784475 w 1518227"/>
              <a:gd name="connsiteY300" fmla="*/ 133004 h 1080115"/>
              <a:gd name="connsiteX301" fmla="*/ 782089 w 1518227"/>
              <a:gd name="connsiteY301" fmla="*/ 131926 h 1080115"/>
              <a:gd name="connsiteX302" fmla="*/ 777856 w 1518227"/>
              <a:gd name="connsiteY302" fmla="*/ 126615 h 1080115"/>
              <a:gd name="connsiteX303" fmla="*/ 775854 w 1518227"/>
              <a:gd name="connsiteY303" fmla="*/ 125307 h 1080115"/>
              <a:gd name="connsiteX304" fmla="*/ 772853 w 1518227"/>
              <a:gd name="connsiteY304" fmla="*/ 126076 h 1080115"/>
              <a:gd name="connsiteX305" fmla="*/ 760230 w 1518227"/>
              <a:gd name="connsiteY305" fmla="*/ 132696 h 1080115"/>
              <a:gd name="connsiteX306" fmla="*/ 758921 w 1518227"/>
              <a:gd name="connsiteY306" fmla="*/ 133004 h 1080115"/>
              <a:gd name="connsiteX307" fmla="*/ 753841 w 1518227"/>
              <a:gd name="connsiteY307" fmla="*/ 133004 h 1080115"/>
              <a:gd name="connsiteX308" fmla="*/ 752918 w 1518227"/>
              <a:gd name="connsiteY308" fmla="*/ 132850 h 1080115"/>
              <a:gd name="connsiteX309" fmla="*/ 749531 w 1518227"/>
              <a:gd name="connsiteY309" fmla="*/ 131695 h 1080115"/>
              <a:gd name="connsiteX310" fmla="*/ 747607 w 1518227"/>
              <a:gd name="connsiteY310" fmla="*/ 129386 h 1080115"/>
              <a:gd name="connsiteX311" fmla="*/ 747299 w 1518227"/>
              <a:gd name="connsiteY311" fmla="*/ 126692 h 1080115"/>
              <a:gd name="connsiteX312" fmla="*/ 744374 w 1518227"/>
              <a:gd name="connsiteY312" fmla="*/ 125768 h 1080115"/>
              <a:gd name="connsiteX313" fmla="*/ 741834 w 1518227"/>
              <a:gd name="connsiteY313" fmla="*/ 126769 h 1080115"/>
              <a:gd name="connsiteX314" fmla="*/ 739833 w 1518227"/>
              <a:gd name="connsiteY314" fmla="*/ 130771 h 1080115"/>
              <a:gd name="connsiteX315" fmla="*/ 740372 w 1518227"/>
              <a:gd name="connsiteY315" fmla="*/ 145242 h 1080115"/>
              <a:gd name="connsiteX316" fmla="*/ 740372 w 1518227"/>
              <a:gd name="connsiteY316" fmla="*/ 145242 h 1080115"/>
              <a:gd name="connsiteX317" fmla="*/ 740372 w 1518227"/>
              <a:gd name="connsiteY317" fmla="*/ 145242 h 1080115"/>
              <a:gd name="connsiteX318" fmla="*/ 739063 w 1518227"/>
              <a:gd name="connsiteY318" fmla="*/ 147705 h 1080115"/>
              <a:gd name="connsiteX319" fmla="*/ 734599 w 1518227"/>
              <a:gd name="connsiteY319" fmla="*/ 150553 h 1080115"/>
              <a:gd name="connsiteX320" fmla="*/ 732752 w 1518227"/>
              <a:gd name="connsiteY320" fmla="*/ 150937 h 1080115"/>
              <a:gd name="connsiteX321" fmla="*/ 707967 w 1518227"/>
              <a:gd name="connsiteY321" fmla="*/ 147551 h 1080115"/>
              <a:gd name="connsiteX322" fmla="*/ 703811 w 1518227"/>
              <a:gd name="connsiteY322" fmla="*/ 146165 h 1080115"/>
              <a:gd name="connsiteX323" fmla="*/ 700963 w 1518227"/>
              <a:gd name="connsiteY323" fmla="*/ 148321 h 1080115"/>
              <a:gd name="connsiteX324" fmla="*/ 696191 w 1518227"/>
              <a:gd name="connsiteY324" fmla="*/ 156787 h 1080115"/>
              <a:gd name="connsiteX325" fmla="*/ 695729 w 1518227"/>
              <a:gd name="connsiteY325" fmla="*/ 157403 h 1080115"/>
              <a:gd name="connsiteX326" fmla="*/ 692881 w 1518227"/>
              <a:gd name="connsiteY326" fmla="*/ 160251 h 1080115"/>
              <a:gd name="connsiteX327" fmla="*/ 691881 w 1518227"/>
              <a:gd name="connsiteY327" fmla="*/ 160867 h 1080115"/>
              <a:gd name="connsiteX328" fmla="*/ 685723 w 1518227"/>
              <a:gd name="connsiteY328" fmla="*/ 163099 h 1080115"/>
              <a:gd name="connsiteX329" fmla="*/ 684646 w 1518227"/>
              <a:gd name="connsiteY329" fmla="*/ 163176 h 1080115"/>
              <a:gd name="connsiteX330" fmla="*/ 684337 w 1518227"/>
              <a:gd name="connsiteY330" fmla="*/ 163176 h 1080115"/>
              <a:gd name="connsiteX331" fmla="*/ 683029 w 1518227"/>
              <a:gd name="connsiteY331" fmla="*/ 162637 h 1080115"/>
              <a:gd name="connsiteX332" fmla="*/ 680181 w 1518227"/>
              <a:gd name="connsiteY332" fmla="*/ 160405 h 1080115"/>
              <a:gd name="connsiteX333" fmla="*/ 679565 w 1518227"/>
              <a:gd name="connsiteY333" fmla="*/ 159789 h 1080115"/>
              <a:gd name="connsiteX334" fmla="*/ 677333 w 1518227"/>
              <a:gd name="connsiteY334" fmla="*/ 156402 h 1080115"/>
              <a:gd name="connsiteX335" fmla="*/ 676025 w 1518227"/>
              <a:gd name="connsiteY335" fmla="*/ 155171 h 1080115"/>
              <a:gd name="connsiteX336" fmla="*/ 675255 w 1518227"/>
              <a:gd name="connsiteY336" fmla="*/ 152862 h 1080115"/>
              <a:gd name="connsiteX337" fmla="*/ 675255 w 1518227"/>
              <a:gd name="connsiteY337" fmla="*/ 152862 h 1080115"/>
              <a:gd name="connsiteX338" fmla="*/ 675255 w 1518227"/>
              <a:gd name="connsiteY338" fmla="*/ 152862 h 1080115"/>
              <a:gd name="connsiteX339" fmla="*/ 676025 w 1518227"/>
              <a:gd name="connsiteY339" fmla="*/ 145242 h 1080115"/>
              <a:gd name="connsiteX340" fmla="*/ 674640 w 1518227"/>
              <a:gd name="connsiteY340" fmla="*/ 144703 h 1080115"/>
              <a:gd name="connsiteX341" fmla="*/ 667866 w 1518227"/>
              <a:gd name="connsiteY341" fmla="*/ 139623 h 1080115"/>
              <a:gd name="connsiteX342" fmla="*/ 665865 w 1518227"/>
              <a:gd name="connsiteY342" fmla="*/ 138622 h 1080115"/>
              <a:gd name="connsiteX343" fmla="*/ 662401 w 1518227"/>
              <a:gd name="connsiteY343" fmla="*/ 139392 h 1080115"/>
              <a:gd name="connsiteX344" fmla="*/ 654473 w 1518227"/>
              <a:gd name="connsiteY344" fmla="*/ 145704 h 1080115"/>
              <a:gd name="connsiteX345" fmla="*/ 653165 w 1518227"/>
              <a:gd name="connsiteY345" fmla="*/ 146319 h 1080115"/>
              <a:gd name="connsiteX346" fmla="*/ 650317 w 1518227"/>
              <a:gd name="connsiteY346" fmla="*/ 146781 h 1080115"/>
              <a:gd name="connsiteX347" fmla="*/ 649778 w 1518227"/>
              <a:gd name="connsiteY347" fmla="*/ 146858 h 1080115"/>
              <a:gd name="connsiteX348" fmla="*/ 649778 w 1518227"/>
              <a:gd name="connsiteY348" fmla="*/ 146858 h 1080115"/>
              <a:gd name="connsiteX349" fmla="*/ 649778 w 1518227"/>
              <a:gd name="connsiteY349" fmla="*/ 146858 h 1080115"/>
              <a:gd name="connsiteX350" fmla="*/ 649086 w 1518227"/>
              <a:gd name="connsiteY350" fmla="*/ 146781 h 1080115"/>
              <a:gd name="connsiteX351" fmla="*/ 646853 w 1518227"/>
              <a:gd name="connsiteY351" fmla="*/ 145396 h 1080115"/>
              <a:gd name="connsiteX352" fmla="*/ 646314 w 1518227"/>
              <a:gd name="connsiteY352" fmla="*/ 144241 h 1080115"/>
              <a:gd name="connsiteX353" fmla="*/ 646007 w 1518227"/>
              <a:gd name="connsiteY353" fmla="*/ 142702 h 1080115"/>
              <a:gd name="connsiteX354" fmla="*/ 646545 w 1518227"/>
              <a:gd name="connsiteY354" fmla="*/ 138084 h 1080115"/>
              <a:gd name="connsiteX355" fmla="*/ 646314 w 1518227"/>
              <a:gd name="connsiteY355" fmla="*/ 136775 h 1080115"/>
              <a:gd name="connsiteX356" fmla="*/ 645237 w 1518227"/>
              <a:gd name="connsiteY356" fmla="*/ 135929 h 1080115"/>
              <a:gd name="connsiteX357" fmla="*/ 638771 w 1518227"/>
              <a:gd name="connsiteY357" fmla="*/ 133235 h 1080115"/>
              <a:gd name="connsiteX358" fmla="*/ 637771 w 1518227"/>
              <a:gd name="connsiteY358" fmla="*/ 132542 h 1080115"/>
              <a:gd name="connsiteX359" fmla="*/ 633922 w 1518227"/>
              <a:gd name="connsiteY359" fmla="*/ 128155 h 1080115"/>
              <a:gd name="connsiteX360" fmla="*/ 632537 w 1518227"/>
              <a:gd name="connsiteY360" fmla="*/ 127847 h 1080115"/>
              <a:gd name="connsiteX361" fmla="*/ 629073 w 1518227"/>
              <a:gd name="connsiteY361" fmla="*/ 128308 h 1080115"/>
              <a:gd name="connsiteX362" fmla="*/ 624147 w 1518227"/>
              <a:gd name="connsiteY362" fmla="*/ 128308 h 1080115"/>
              <a:gd name="connsiteX363" fmla="*/ 621992 w 1518227"/>
              <a:gd name="connsiteY363" fmla="*/ 127308 h 1080115"/>
              <a:gd name="connsiteX364" fmla="*/ 619144 w 1518227"/>
              <a:gd name="connsiteY364" fmla="*/ 123921 h 1080115"/>
              <a:gd name="connsiteX365" fmla="*/ 616527 w 1518227"/>
              <a:gd name="connsiteY365" fmla="*/ 119688 h 1080115"/>
              <a:gd name="connsiteX366" fmla="*/ 613064 w 1518227"/>
              <a:gd name="connsiteY366" fmla="*/ 117764 h 1080115"/>
              <a:gd name="connsiteX367" fmla="*/ 610216 w 1518227"/>
              <a:gd name="connsiteY367" fmla="*/ 118379 h 1080115"/>
              <a:gd name="connsiteX368" fmla="*/ 608368 w 1518227"/>
              <a:gd name="connsiteY368" fmla="*/ 121304 h 1080115"/>
              <a:gd name="connsiteX369" fmla="*/ 607907 w 1518227"/>
              <a:gd name="connsiteY369" fmla="*/ 126307 h 1080115"/>
              <a:gd name="connsiteX370" fmla="*/ 605136 w 1518227"/>
              <a:gd name="connsiteY370" fmla="*/ 128847 h 1080115"/>
              <a:gd name="connsiteX371" fmla="*/ 602288 w 1518227"/>
              <a:gd name="connsiteY371" fmla="*/ 128847 h 1080115"/>
              <a:gd name="connsiteX372" fmla="*/ 600671 w 1518227"/>
              <a:gd name="connsiteY372" fmla="*/ 128308 h 1080115"/>
              <a:gd name="connsiteX373" fmla="*/ 595130 w 1518227"/>
              <a:gd name="connsiteY373" fmla="*/ 124306 h 1080115"/>
              <a:gd name="connsiteX374" fmla="*/ 594668 w 1518227"/>
              <a:gd name="connsiteY374" fmla="*/ 124306 h 1080115"/>
              <a:gd name="connsiteX375" fmla="*/ 588587 w 1518227"/>
              <a:gd name="connsiteY375" fmla="*/ 123844 h 1080115"/>
              <a:gd name="connsiteX376" fmla="*/ 578119 w 1518227"/>
              <a:gd name="connsiteY376" fmla="*/ 127462 h 1080115"/>
              <a:gd name="connsiteX377" fmla="*/ 574502 w 1518227"/>
              <a:gd name="connsiteY377" fmla="*/ 128693 h 1080115"/>
              <a:gd name="connsiteX378" fmla="*/ 566420 w 1518227"/>
              <a:gd name="connsiteY378" fmla="*/ 129925 h 1080115"/>
              <a:gd name="connsiteX379" fmla="*/ 560493 w 1518227"/>
              <a:gd name="connsiteY379" fmla="*/ 132080 h 1080115"/>
              <a:gd name="connsiteX380" fmla="*/ 557414 w 1518227"/>
              <a:gd name="connsiteY380" fmla="*/ 133619 h 1080115"/>
              <a:gd name="connsiteX381" fmla="*/ 554875 w 1518227"/>
              <a:gd name="connsiteY381" fmla="*/ 133619 h 1080115"/>
              <a:gd name="connsiteX382" fmla="*/ 551488 w 1518227"/>
              <a:gd name="connsiteY382" fmla="*/ 131926 h 1080115"/>
              <a:gd name="connsiteX383" fmla="*/ 550487 w 1518227"/>
              <a:gd name="connsiteY383" fmla="*/ 131079 h 1080115"/>
              <a:gd name="connsiteX384" fmla="*/ 547639 w 1518227"/>
              <a:gd name="connsiteY384" fmla="*/ 127154 h 1080115"/>
              <a:gd name="connsiteX385" fmla="*/ 544561 w 1518227"/>
              <a:gd name="connsiteY385" fmla="*/ 124075 h 1080115"/>
              <a:gd name="connsiteX386" fmla="*/ 539865 w 1518227"/>
              <a:gd name="connsiteY386" fmla="*/ 122767 h 1080115"/>
              <a:gd name="connsiteX387" fmla="*/ 533323 w 1518227"/>
              <a:gd name="connsiteY387" fmla="*/ 124768 h 1080115"/>
              <a:gd name="connsiteX388" fmla="*/ 522393 w 1518227"/>
              <a:gd name="connsiteY388" fmla="*/ 129694 h 1080115"/>
              <a:gd name="connsiteX389" fmla="*/ 521624 w 1518227"/>
              <a:gd name="connsiteY389" fmla="*/ 129925 h 1080115"/>
              <a:gd name="connsiteX390" fmla="*/ 514312 w 1518227"/>
              <a:gd name="connsiteY390" fmla="*/ 130925 h 1080115"/>
              <a:gd name="connsiteX391" fmla="*/ 513157 w 1518227"/>
              <a:gd name="connsiteY391" fmla="*/ 131079 h 1080115"/>
              <a:gd name="connsiteX392" fmla="*/ 504536 w 1518227"/>
              <a:gd name="connsiteY392" fmla="*/ 131695 h 1080115"/>
              <a:gd name="connsiteX393" fmla="*/ 497917 w 1518227"/>
              <a:gd name="connsiteY393" fmla="*/ 131156 h 1080115"/>
              <a:gd name="connsiteX394" fmla="*/ 491836 w 1518227"/>
              <a:gd name="connsiteY394" fmla="*/ 131695 h 1080115"/>
              <a:gd name="connsiteX395" fmla="*/ 489912 w 1518227"/>
              <a:gd name="connsiteY395" fmla="*/ 133004 h 1080115"/>
              <a:gd name="connsiteX396" fmla="*/ 489527 w 1518227"/>
              <a:gd name="connsiteY396" fmla="*/ 134389 h 1080115"/>
              <a:gd name="connsiteX397" fmla="*/ 491144 w 1518227"/>
              <a:gd name="connsiteY397" fmla="*/ 136005 h 1080115"/>
              <a:gd name="connsiteX398" fmla="*/ 491913 w 1518227"/>
              <a:gd name="connsiteY398" fmla="*/ 137622 h 1080115"/>
              <a:gd name="connsiteX399" fmla="*/ 492452 w 1518227"/>
              <a:gd name="connsiteY399" fmla="*/ 141547 h 1080115"/>
              <a:gd name="connsiteX400" fmla="*/ 492452 w 1518227"/>
              <a:gd name="connsiteY400" fmla="*/ 142240 h 1080115"/>
              <a:gd name="connsiteX401" fmla="*/ 492452 w 1518227"/>
              <a:gd name="connsiteY401" fmla="*/ 142240 h 1080115"/>
              <a:gd name="connsiteX402" fmla="*/ 492452 w 1518227"/>
              <a:gd name="connsiteY402" fmla="*/ 142240 h 1080115"/>
              <a:gd name="connsiteX403" fmla="*/ 490759 w 1518227"/>
              <a:gd name="connsiteY403" fmla="*/ 156864 h 1080115"/>
              <a:gd name="connsiteX404" fmla="*/ 489758 w 1518227"/>
              <a:gd name="connsiteY404" fmla="*/ 158711 h 1080115"/>
              <a:gd name="connsiteX405" fmla="*/ 482985 w 1518227"/>
              <a:gd name="connsiteY405" fmla="*/ 164330 h 1080115"/>
              <a:gd name="connsiteX406" fmla="*/ 481214 w 1518227"/>
              <a:gd name="connsiteY406" fmla="*/ 165023 h 1080115"/>
              <a:gd name="connsiteX407" fmla="*/ 477751 w 1518227"/>
              <a:gd name="connsiteY407" fmla="*/ 165023 h 1080115"/>
              <a:gd name="connsiteX408" fmla="*/ 477135 w 1518227"/>
              <a:gd name="connsiteY408" fmla="*/ 166178 h 1080115"/>
              <a:gd name="connsiteX409" fmla="*/ 476673 w 1518227"/>
              <a:gd name="connsiteY409" fmla="*/ 167024 h 1080115"/>
              <a:gd name="connsiteX410" fmla="*/ 475211 w 1518227"/>
              <a:gd name="connsiteY410" fmla="*/ 184496 h 1080115"/>
              <a:gd name="connsiteX411" fmla="*/ 475057 w 1518227"/>
              <a:gd name="connsiteY411" fmla="*/ 186113 h 1080115"/>
              <a:gd name="connsiteX412" fmla="*/ 474672 w 1518227"/>
              <a:gd name="connsiteY412" fmla="*/ 187267 h 1080115"/>
              <a:gd name="connsiteX413" fmla="*/ 472440 w 1518227"/>
              <a:gd name="connsiteY413" fmla="*/ 191193 h 1080115"/>
              <a:gd name="connsiteX414" fmla="*/ 470747 w 1518227"/>
              <a:gd name="connsiteY414" fmla="*/ 192501 h 1080115"/>
              <a:gd name="connsiteX415" fmla="*/ 468592 w 1518227"/>
              <a:gd name="connsiteY415" fmla="*/ 192193 h 1080115"/>
              <a:gd name="connsiteX416" fmla="*/ 464666 w 1518227"/>
              <a:gd name="connsiteY416" fmla="*/ 189961 h 1080115"/>
              <a:gd name="connsiteX417" fmla="*/ 464204 w 1518227"/>
              <a:gd name="connsiteY417" fmla="*/ 189576 h 1080115"/>
              <a:gd name="connsiteX418" fmla="*/ 458047 w 1518227"/>
              <a:gd name="connsiteY418" fmla="*/ 183958 h 1080115"/>
              <a:gd name="connsiteX419" fmla="*/ 451042 w 1518227"/>
              <a:gd name="connsiteY419" fmla="*/ 178955 h 1080115"/>
              <a:gd name="connsiteX420" fmla="*/ 446270 w 1518227"/>
              <a:gd name="connsiteY420" fmla="*/ 178493 h 1080115"/>
              <a:gd name="connsiteX421" fmla="*/ 440652 w 1518227"/>
              <a:gd name="connsiteY421" fmla="*/ 180494 h 1080115"/>
              <a:gd name="connsiteX422" fmla="*/ 430646 w 1518227"/>
              <a:gd name="connsiteY422" fmla="*/ 182341 h 1080115"/>
              <a:gd name="connsiteX423" fmla="*/ 430030 w 1518227"/>
              <a:gd name="connsiteY423" fmla="*/ 182418 h 1080115"/>
              <a:gd name="connsiteX424" fmla="*/ 404476 w 1518227"/>
              <a:gd name="connsiteY424" fmla="*/ 181341 h 1080115"/>
              <a:gd name="connsiteX425" fmla="*/ 399934 w 1518227"/>
              <a:gd name="connsiteY425" fmla="*/ 182187 h 1080115"/>
              <a:gd name="connsiteX426" fmla="*/ 396625 w 1518227"/>
              <a:gd name="connsiteY426" fmla="*/ 188268 h 1080115"/>
              <a:gd name="connsiteX427" fmla="*/ 396317 w 1518227"/>
              <a:gd name="connsiteY427" fmla="*/ 188730 h 1080115"/>
              <a:gd name="connsiteX428" fmla="*/ 393469 w 1518227"/>
              <a:gd name="connsiteY428" fmla="*/ 192116 h 1080115"/>
              <a:gd name="connsiteX429" fmla="*/ 391006 w 1518227"/>
              <a:gd name="connsiteY429" fmla="*/ 193117 h 1080115"/>
              <a:gd name="connsiteX430" fmla="*/ 388851 w 1518227"/>
              <a:gd name="connsiteY430" fmla="*/ 191577 h 1080115"/>
              <a:gd name="connsiteX431" fmla="*/ 385079 w 1518227"/>
              <a:gd name="connsiteY431" fmla="*/ 184035 h 1080115"/>
              <a:gd name="connsiteX432" fmla="*/ 382232 w 1518227"/>
              <a:gd name="connsiteY432" fmla="*/ 180725 h 1080115"/>
              <a:gd name="connsiteX433" fmla="*/ 380692 w 1518227"/>
              <a:gd name="connsiteY433" fmla="*/ 179801 h 1080115"/>
              <a:gd name="connsiteX434" fmla="*/ 375689 w 1518227"/>
              <a:gd name="connsiteY434" fmla="*/ 180571 h 1080115"/>
              <a:gd name="connsiteX435" fmla="*/ 374919 w 1518227"/>
              <a:gd name="connsiteY435" fmla="*/ 180725 h 1080115"/>
              <a:gd name="connsiteX436" fmla="*/ 370763 w 1518227"/>
              <a:gd name="connsiteY436" fmla="*/ 183034 h 1080115"/>
              <a:gd name="connsiteX437" fmla="*/ 367684 w 1518227"/>
              <a:gd name="connsiteY437" fmla="*/ 186574 h 1080115"/>
              <a:gd name="connsiteX438" fmla="*/ 357755 w 1518227"/>
              <a:gd name="connsiteY438" fmla="*/ 201507 h 1080115"/>
              <a:gd name="connsiteX439" fmla="*/ 354984 w 1518227"/>
              <a:gd name="connsiteY439" fmla="*/ 202738 h 1080115"/>
              <a:gd name="connsiteX440" fmla="*/ 351059 w 1518227"/>
              <a:gd name="connsiteY440" fmla="*/ 202199 h 1080115"/>
              <a:gd name="connsiteX441" fmla="*/ 345748 w 1518227"/>
              <a:gd name="connsiteY441" fmla="*/ 201045 h 1080115"/>
              <a:gd name="connsiteX442" fmla="*/ 344978 w 1518227"/>
              <a:gd name="connsiteY442" fmla="*/ 200737 h 1080115"/>
              <a:gd name="connsiteX443" fmla="*/ 341053 w 1518227"/>
              <a:gd name="connsiteY443" fmla="*/ 198505 h 1080115"/>
              <a:gd name="connsiteX444" fmla="*/ 339898 w 1518227"/>
              <a:gd name="connsiteY444" fmla="*/ 197350 h 1080115"/>
              <a:gd name="connsiteX445" fmla="*/ 339128 w 1518227"/>
              <a:gd name="connsiteY445" fmla="*/ 195811 h 1080115"/>
              <a:gd name="connsiteX446" fmla="*/ 335819 w 1518227"/>
              <a:gd name="connsiteY446" fmla="*/ 193733 h 1080115"/>
              <a:gd name="connsiteX447" fmla="*/ 327429 w 1518227"/>
              <a:gd name="connsiteY447" fmla="*/ 192655 h 1080115"/>
              <a:gd name="connsiteX448" fmla="*/ 317269 w 1518227"/>
              <a:gd name="connsiteY448" fmla="*/ 193194 h 1080115"/>
              <a:gd name="connsiteX449" fmla="*/ 314113 w 1518227"/>
              <a:gd name="connsiteY449" fmla="*/ 193964 h 1080115"/>
              <a:gd name="connsiteX450" fmla="*/ 314498 w 1518227"/>
              <a:gd name="connsiteY450" fmla="*/ 194656 h 1080115"/>
              <a:gd name="connsiteX451" fmla="*/ 322811 w 1518227"/>
              <a:gd name="connsiteY451" fmla="*/ 206202 h 1080115"/>
              <a:gd name="connsiteX452" fmla="*/ 323196 w 1518227"/>
              <a:gd name="connsiteY452" fmla="*/ 208819 h 1080115"/>
              <a:gd name="connsiteX453" fmla="*/ 320964 w 1518227"/>
              <a:gd name="connsiteY453" fmla="*/ 214976 h 1080115"/>
              <a:gd name="connsiteX454" fmla="*/ 318270 w 1518227"/>
              <a:gd name="connsiteY454" fmla="*/ 230832 h 1080115"/>
              <a:gd name="connsiteX455" fmla="*/ 317192 w 1518227"/>
              <a:gd name="connsiteY455" fmla="*/ 232602 h 1080115"/>
              <a:gd name="connsiteX456" fmla="*/ 312728 w 1518227"/>
              <a:gd name="connsiteY456" fmla="*/ 235989 h 1080115"/>
              <a:gd name="connsiteX457" fmla="*/ 311035 w 1518227"/>
              <a:gd name="connsiteY457" fmla="*/ 236528 h 1080115"/>
              <a:gd name="connsiteX458" fmla="*/ 298642 w 1518227"/>
              <a:gd name="connsiteY458" fmla="*/ 236528 h 1080115"/>
              <a:gd name="connsiteX459" fmla="*/ 298642 w 1518227"/>
              <a:gd name="connsiteY459" fmla="*/ 243301 h 1080115"/>
              <a:gd name="connsiteX460" fmla="*/ 298642 w 1518227"/>
              <a:gd name="connsiteY460" fmla="*/ 243301 h 1080115"/>
              <a:gd name="connsiteX461" fmla="*/ 297488 w 1518227"/>
              <a:gd name="connsiteY461" fmla="*/ 245533 h 1080115"/>
              <a:gd name="connsiteX462" fmla="*/ 295872 w 1518227"/>
              <a:gd name="connsiteY462" fmla="*/ 246688 h 1080115"/>
              <a:gd name="connsiteX463" fmla="*/ 294486 w 1518227"/>
              <a:gd name="connsiteY463" fmla="*/ 250382 h 1080115"/>
              <a:gd name="connsiteX464" fmla="*/ 292100 w 1518227"/>
              <a:gd name="connsiteY464" fmla="*/ 255155 h 1080115"/>
              <a:gd name="connsiteX465" fmla="*/ 291561 w 1518227"/>
              <a:gd name="connsiteY465" fmla="*/ 255847 h 1080115"/>
              <a:gd name="connsiteX466" fmla="*/ 286866 w 1518227"/>
              <a:gd name="connsiteY466" fmla="*/ 260542 h 1080115"/>
              <a:gd name="connsiteX467" fmla="*/ 287174 w 1518227"/>
              <a:gd name="connsiteY467" fmla="*/ 263544 h 1080115"/>
              <a:gd name="connsiteX468" fmla="*/ 289945 w 1518227"/>
              <a:gd name="connsiteY468" fmla="*/ 267624 h 1080115"/>
              <a:gd name="connsiteX469" fmla="*/ 294640 w 1518227"/>
              <a:gd name="connsiteY469" fmla="*/ 271318 h 1080115"/>
              <a:gd name="connsiteX470" fmla="*/ 295179 w 1518227"/>
              <a:gd name="connsiteY470" fmla="*/ 271857 h 1080115"/>
              <a:gd name="connsiteX471" fmla="*/ 298566 w 1518227"/>
              <a:gd name="connsiteY471" fmla="*/ 276321 h 1080115"/>
              <a:gd name="connsiteX472" fmla="*/ 298950 w 1518227"/>
              <a:gd name="connsiteY472" fmla="*/ 277091 h 1080115"/>
              <a:gd name="connsiteX473" fmla="*/ 300105 w 1518227"/>
              <a:gd name="connsiteY473" fmla="*/ 280478 h 1080115"/>
              <a:gd name="connsiteX474" fmla="*/ 300259 w 1518227"/>
              <a:gd name="connsiteY474" fmla="*/ 281709 h 1080115"/>
              <a:gd name="connsiteX475" fmla="*/ 299797 w 1518227"/>
              <a:gd name="connsiteY475" fmla="*/ 282864 h 1080115"/>
              <a:gd name="connsiteX476" fmla="*/ 298642 w 1518227"/>
              <a:gd name="connsiteY476" fmla="*/ 284557 h 1080115"/>
              <a:gd name="connsiteX477" fmla="*/ 296872 w 1518227"/>
              <a:gd name="connsiteY477" fmla="*/ 285789 h 1080115"/>
              <a:gd name="connsiteX478" fmla="*/ 291946 w 1518227"/>
              <a:gd name="connsiteY478" fmla="*/ 286789 h 1080115"/>
              <a:gd name="connsiteX479" fmla="*/ 290484 w 1518227"/>
              <a:gd name="connsiteY479" fmla="*/ 287944 h 1080115"/>
              <a:gd name="connsiteX480" fmla="*/ 289714 w 1518227"/>
              <a:gd name="connsiteY480" fmla="*/ 292639 h 1080115"/>
              <a:gd name="connsiteX481" fmla="*/ 295410 w 1518227"/>
              <a:gd name="connsiteY481" fmla="*/ 302414 h 1080115"/>
              <a:gd name="connsiteX482" fmla="*/ 295794 w 1518227"/>
              <a:gd name="connsiteY482" fmla="*/ 303491 h 1080115"/>
              <a:gd name="connsiteX483" fmla="*/ 296333 w 1518227"/>
              <a:gd name="connsiteY483" fmla="*/ 308572 h 1080115"/>
              <a:gd name="connsiteX484" fmla="*/ 296333 w 1518227"/>
              <a:gd name="connsiteY484" fmla="*/ 308572 h 1080115"/>
              <a:gd name="connsiteX485" fmla="*/ 296333 w 1518227"/>
              <a:gd name="connsiteY485" fmla="*/ 308572 h 1080115"/>
              <a:gd name="connsiteX486" fmla="*/ 296256 w 1518227"/>
              <a:gd name="connsiteY486" fmla="*/ 309495 h 1080115"/>
              <a:gd name="connsiteX487" fmla="*/ 295102 w 1518227"/>
              <a:gd name="connsiteY487" fmla="*/ 314575 h 1080115"/>
              <a:gd name="connsiteX488" fmla="*/ 293485 w 1518227"/>
              <a:gd name="connsiteY488" fmla="*/ 316576 h 1080115"/>
              <a:gd name="connsiteX489" fmla="*/ 289560 w 1518227"/>
              <a:gd name="connsiteY489" fmla="*/ 318270 h 1080115"/>
              <a:gd name="connsiteX490" fmla="*/ 287174 w 1518227"/>
              <a:gd name="connsiteY490" fmla="*/ 318193 h 1080115"/>
              <a:gd name="connsiteX491" fmla="*/ 284942 w 1518227"/>
              <a:gd name="connsiteY491" fmla="*/ 317038 h 1080115"/>
              <a:gd name="connsiteX492" fmla="*/ 283556 w 1518227"/>
              <a:gd name="connsiteY492" fmla="*/ 315422 h 1080115"/>
              <a:gd name="connsiteX493" fmla="*/ 281863 w 1518227"/>
              <a:gd name="connsiteY493" fmla="*/ 310419 h 1080115"/>
              <a:gd name="connsiteX494" fmla="*/ 281709 w 1518227"/>
              <a:gd name="connsiteY494" fmla="*/ 311573 h 1080115"/>
              <a:gd name="connsiteX495" fmla="*/ 282710 w 1518227"/>
              <a:gd name="connsiteY495" fmla="*/ 315576 h 1080115"/>
              <a:gd name="connsiteX496" fmla="*/ 282710 w 1518227"/>
              <a:gd name="connsiteY496" fmla="*/ 315576 h 1080115"/>
              <a:gd name="connsiteX497" fmla="*/ 282710 w 1518227"/>
              <a:gd name="connsiteY497" fmla="*/ 316961 h 1080115"/>
              <a:gd name="connsiteX498" fmla="*/ 282710 w 1518227"/>
              <a:gd name="connsiteY498" fmla="*/ 316961 h 1080115"/>
              <a:gd name="connsiteX499" fmla="*/ 281555 w 1518227"/>
              <a:gd name="connsiteY499" fmla="*/ 321425 h 1080115"/>
              <a:gd name="connsiteX500" fmla="*/ 279785 w 1518227"/>
              <a:gd name="connsiteY500" fmla="*/ 323350 h 1080115"/>
              <a:gd name="connsiteX501" fmla="*/ 275321 w 1518227"/>
              <a:gd name="connsiteY501" fmla="*/ 325043 h 1080115"/>
              <a:gd name="connsiteX502" fmla="*/ 273858 w 1518227"/>
              <a:gd name="connsiteY502" fmla="*/ 325197 h 1080115"/>
              <a:gd name="connsiteX503" fmla="*/ 270471 w 1518227"/>
              <a:gd name="connsiteY503" fmla="*/ 324658 h 1080115"/>
              <a:gd name="connsiteX504" fmla="*/ 268932 w 1518227"/>
              <a:gd name="connsiteY504" fmla="*/ 323888 h 1080115"/>
              <a:gd name="connsiteX505" fmla="*/ 265315 w 1518227"/>
              <a:gd name="connsiteY505" fmla="*/ 320271 h 1080115"/>
              <a:gd name="connsiteX506" fmla="*/ 264699 w 1518227"/>
              <a:gd name="connsiteY506" fmla="*/ 320579 h 1080115"/>
              <a:gd name="connsiteX507" fmla="*/ 264006 w 1518227"/>
              <a:gd name="connsiteY507" fmla="*/ 322426 h 1080115"/>
              <a:gd name="connsiteX508" fmla="*/ 262774 w 1518227"/>
              <a:gd name="connsiteY508" fmla="*/ 323811 h 1080115"/>
              <a:gd name="connsiteX509" fmla="*/ 254077 w 1518227"/>
              <a:gd name="connsiteY509" fmla="*/ 328738 h 1080115"/>
              <a:gd name="connsiteX510" fmla="*/ 249228 w 1518227"/>
              <a:gd name="connsiteY510" fmla="*/ 333048 h 1080115"/>
              <a:gd name="connsiteX511" fmla="*/ 241069 w 1518227"/>
              <a:gd name="connsiteY511" fmla="*/ 342900 h 1080115"/>
              <a:gd name="connsiteX512" fmla="*/ 235219 w 1518227"/>
              <a:gd name="connsiteY512" fmla="*/ 353676 h 1080115"/>
              <a:gd name="connsiteX513" fmla="*/ 234450 w 1518227"/>
              <a:gd name="connsiteY513" fmla="*/ 354599 h 1080115"/>
              <a:gd name="connsiteX514" fmla="*/ 227984 w 1518227"/>
              <a:gd name="connsiteY514" fmla="*/ 359448 h 1080115"/>
              <a:gd name="connsiteX515" fmla="*/ 234988 w 1518227"/>
              <a:gd name="connsiteY515" fmla="*/ 360834 h 1080115"/>
              <a:gd name="connsiteX516" fmla="*/ 239145 w 1518227"/>
              <a:gd name="connsiteY516" fmla="*/ 361988 h 1080115"/>
              <a:gd name="connsiteX517" fmla="*/ 240146 w 1518227"/>
              <a:gd name="connsiteY517" fmla="*/ 362527 h 1080115"/>
              <a:gd name="connsiteX518" fmla="*/ 243532 w 1518227"/>
              <a:gd name="connsiteY518" fmla="*/ 365375 h 1080115"/>
              <a:gd name="connsiteX519" fmla="*/ 244533 w 1518227"/>
              <a:gd name="connsiteY519" fmla="*/ 367068 h 1080115"/>
              <a:gd name="connsiteX520" fmla="*/ 245071 w 1518227"/>
              <a:gd name="connsiteY520" fmla="*/ 370455 h 1080115"/>
              <a:gd name="connsiteX521" fmla="*/ 245071 w 1518227"/>
              <a:gd name="connsiteY521" fmla="*/ 370455 h 1080115"/>
              <a:gd name="connsiteX522" fmla="*/ 245071 w 1518227"/>
              <a:gd name="connsiteY522" fmla="*/ 370455 h 1080115"/>
              <a:gd name="connsiteX523" fmla="*/ 244841 w 1518227"/>
              <a:gd name="connsiteY523" fmla="*/ 372149 h 1080115"/>
              <a:gd name="connsiteX524" fmla="*/ 243147 w 1518227"/>
              <a:gd name="connsiteY524" fmla="*/ 375535 h 1080115"/>
              <a:gd name="connsiteX525" fmla="*/ 241993 w 1518227"/>
              <a:gd name="connsiteY525" fmla="*/ 376689 h 1080115"/>
              <a:gd name="connsiteX526" fmla="*/ 238067 w 1518227"/>
              <a:gd name="connsiteY526" fmla="*/ 378922 h 1080115"/>
              <a:gd name="connsiteX527" fmla="*/ 237375 w 1518227"/>
              <a:gd name="connsiteY527" fmla="*/ 379230 h 1080115"/>
              <a:gd name="connsiteX528" fmla="*/ 233988 w 1518227"/>
              <a:gd name="connsiteY528" fmla="*/ 380307 h 1080115"/>
              <a:gd name="connsiteX529" fmla="*/ 234296 w 1518227"/>
              <a:gd name="connsiteY529" fmla="*/ 382385 h 1080115"/>
              <a:gd name="connsiteX530" fmla="*/ 237452 w 1518227"/>
              <a:gd name="connsiteY530" fmla="*/ 388774 h 1080115"/>
              <a:gd name="connsiteX531" fmla="*/ 237682 w 1518227"/>
              <a:gd name="connsiteY531" fmla="*/ 389390 h 1080115"/>
              <a:gd name="connsiteX532" fmla="*/ 239376 w 1518227"/>
              <a:gd name="connsiteY532" fmla="*/ 396702 h 1080115"/>
              <a:gd name="connsiteX533" fmla="*/ 239991 w 1518227"/>
              <a:gd name="connsiteY533" fmla="*/ 406169 h 1080115"/>
              <a:gd name="connsiteX534" fmla="*/ 239991 w 1518227"/>
              <a:gd name="connsiteY534" fmla="*/ 406169 h 1080115"/>
              <a:gd name="connsiteX535" fmla="*/ 239991 w 1518227"/>
              <a:gd name="connsiteY535" fmla="*/ 406169 h 1080115"/>
              <a:gd name="connsiteX536" fmla="*/ 239838 w 1518227"/>
              <a:gd name="connsiteY536" fmla="*/ 407247 h 1080115"/>
              <a:gd name="connsiteX537" fmla="*/ 237605 w 1518227"/>
              <a:gd name="connsiteY537" fmla="*/ 414020 h 1080115"/>
              <a:gd name="connsiteX538" fmla="*/ 236451 w 1518227"/>
              <a:gd name="connsiteY538" fmla="*/ 415483 h 1080115"/>
              <a:gd name="connsiteX539" fmla="*/ 217208 w 1518227"/>
              <a:gd name="connsiteY539" fmla="*/ 427567 h 1080115"/>
              <a:gd name="connsiteX540" fmla="*/ 214437 w 1518227"/>
              <a:gd name="connsiteY540" fmla="*/ 431261 h 1080115"/>
              <a:gd name="connsiteX541" fmla="*/ 213437 w 1518227"/>
              <a:gd name="connsiteY541" fmla="*/ 434725 h 1080115"/>
              <a:gd name="connsiteX542" fmla="*/ 212359 w 1518227"/>
              <a:gd name="connsiteY542" fmla="*/ 439651 h 1080115"/>
              <a:gd name="connsiteX543" fmla="*/ 211744 w 1518227"/>
              <a:gd name="connsiteY543" fmla="*/ 440882 h 1080115"/>
              <a:gd name="connsiteX544" fmla="*/ 207279 w 1518227"/>
              <a:gd name="connsiteY544" fmla="*/ 445962 h 1080115"/>
              <a:gd name="connsiteX545" fmla="*/ 206664 w 1518227"/>
              <a:gd name="connsiteY545" fmla="*/ 446501 h 1080115"/>
              <a:gd name="connsiteX546" fmla="*/ 197658 w 1518227"/>
              <a:gd name="connsiteY546" fmla="*/ 452120 h 1080115"/>
              <a:gd name="connsiteX547" fmla="*/ 166100 w 1518227"/>
              <a:gd name="connsiteY547" fmla="*/ 465128 h 1080115"/>
              <a:gd name="connsiteX548" fmla="*/ 154016 w 1518227"/>
              <a:gd name="connsiteY548" fmla="*/ 474980 h 1080115"/>
              <a:gd name="connsiteX549" fmla="*/ 154016 w 1518227"/>
              <a:gd name="connsiteY549" fmla="*/ 474980 h 1080115"/>
              <a:gd name="connsiteX550" fmla="*/ 153324 w 1518227"/>
              <a:gd name="connsiteY550" fmla="*/ 475365 h 1080115"/>
              <a:gd name="connsiteX551" fmla="*/ 3695 w 1518227"/>
              <a:gd name="connsiteY551" fmla="*/ 537787 h 1080115"/>
              <a:gd name="connsiteX552" fmla="*/ 154 w 1518227"/>
              <a:gd name="connsiteY552" fmla="*/ 540173 h 1080115"/>
              <a:gd name="connsiteX553" fmla="*/ 0 w 1518227"/>
              <a:gd name="connsiteY553" fmla="*/ 540943 h 1080115"/>
              <a:gd name="connsiteX554" fmla="*/ 2463 w 1518227"/>
              <a:gd name="connsiteY554" fmla="*/ 543406 h 1080115"/>
              <a:gd name="connsiteX555" fmla="*/ 23168 w 1518227"/>
              <a:gd name="connsiteY555" fmla="*/ 549948 h 1080115"/>
              <a:gd name="connsiteX556" fmla="*/ 42487 w 1518227"/>
              <a:gd name="connsiteY556" fmla="*/ 560108 h 1080115"/>
              <a:gd name="connsiteX557" fmla="*/ 51185 w 1518227"/>
              <a:gd name="connsiteY557" fmla="*/ 562264 h 1080115"/>
              <a:gd name="connsiteX558" fmla="*/ 51801 w 1518227"/>
              <a:gd name="connsiteY558" fmla="*/ 562494 h 1080115"/>
              <a:gd name="connsiteX559" fmla="*/ 60267 w 1518227"/>
              <a:gd name="connsiteY559" fmla="*/ 566959 h 1080115"/>
              <a:gd name="connsiteX560" fmla="*/ 60960 w 1518227"/>
              <a:gd name="connsiteY560" fmla="*/ 567498 h 1080115"/>
              <a:gd name="connsiteX561" fmla="*/ 68811 w 1518227"/>
              <a:gd name="connsiteY561" fmla="*/ 575964 h 1080115"/>
              <a:gd name="connsiteX562" fmla="*/ 87592 w 1518227"/>
              <a:gd name="connsiteY562" fmla="*/ 602673 h 1080115"/>
              <a:gd name="connsiteX563" fmla="*/ 103524 w 1518227"/>
              <a:gd name="connsiteY563" fmla="*/ 633384 h 1080115"/>
              <a:gd name="connsiteX564" fmla="*/ 107911 w 1518227"/>
              <a:gd name="connsiteY564" fmla="*/ 644313 h 1080115"/>
              <a:gd name="connsiteX565" fmla="*/ 112607 w 1518227"/>
              <a:gd name="connsiteY565" fmla="*/ 649008 h 1080115"/>
              <a:gd name="connsiteX566" fmla="*/ 119149 w 1518227"/>
              <a:gd name="connsiteY566" fmla="*/ 653473 h 1080115"/>
              <a:gd name="connsiteX567" fmla="*/ 147859 w 1518227"/>
              <a:gd name="connsiteY567" fmla="*/ 661170 h 1080115"/>
              <a:gd name="connsiteX568" fmla="*/ 152246 w 1518227"/>
              <a:gd name="connsiteY568" fmla="*/ 663017 h 1080115"/>
              <a:gd name="connsiteX569" fmla="*/ 153401 w 1518227"/>
              <a:gd name="connsiteY569" fmla="*/ 663940 h 1080115"/>
              <a:gd name="connsiteX570" fmla="*/ 156248 w 1518227"/>
              <a:gd name="connsiteY570" fmla="*/ 667866 h 1080115"/>
              <a:gd name="connsiteX571" fmla="*/ 156787 w 1518227"/>
              <a:gd name="connsiteY571" fmla="*/ 669328 h 1080115"/>
              <a:gd name="connsiteX572" fmla="*/ 157095 w 1518227"/>
              <a:gd name="connsiteY572" fmla="*/ 674178 h 1080115"/>
              <a:gd name="connsiteX573" fmla="*/ 167563 w 1518227"/>
              <a:gd name="connsiteY573" fmla="*/ 672484 h 1080115"/>
              <a:gd name="connsiteX574" fmla="*/ 169949 w 1518227"/>
              <a:gd name="connsiteY574" fmla="*/ 671099 h 1080115"/>
              <a:gd name="connsiteX575" fmla="*/ 170488 w 1518227"/>
              <a:gd name="connsiteY575" fmla="*/ 670868 h 1080115"/>
              <a:gd name="connsiteX576" fmla="*/ 180648 w 1518227"/>
              <a:gd name="connsiteY576" fmla="*/ 667481 h 1080115"/>
              <a:gd name="connsiteX577" fmla="*/ 181571 w 1518227"/>
              <a:gd name="connsiteY577" fmla="*/ 667327 h 1080115"/>
              <a:gd name="connsiteX578" fmla="*/ 187190 w 1518227"/>
              <a:gd name="connsiteY578" fmla="*/ 667327 h 1080115"/>
              <a:gd name="connsiteX579" fmla="*/ 188114 w 1518227"/>
              <a:gd name="connsiteY579" fmla="*/ 667481 h 1080115"/>
              <a:gd name="connsiteX580" fmla="*/ 207972 w 1518227"/>
              <a:gd name="connsiteY580" fmla="*/ 674101 h 1080115"/>
              <a:gd name="connsiteX581" fmla="*/ 211975 w 1518227"/>
              <a:gd name="connsiteY581" fmla="*/ 674101 h 1080115"/>
              <a:gd name="connsiteX582" fmla="*/ 213360 w 1518227"/>
              <a:gd name="connsiteY582" fmla="*/ 674485 h 1080115"/>
              <a:gd name="connsiteX583" fmla="*/ 222365 w 1518227"/>
              <a:gd name="connsiteY583" fmla="*/ 679566 h 1080115"/>
              <a:gd name="connsiteX584" fmla="*/ 226060 w 1518227"/>
              <a:gd name="connsiteY584" fmla="*/ 681182 h 1080115"/>
              <a:gd name="connsiteX585" fmla="*/ 227676 w 1518227"/>
              <a:gd name="connsiteY585" fmla="*/ 680489 h 1080115"/>
              <a:gd name="connsiteX586" fmla="*/ 228215 w 1518227"/>
              <a:gd name="connsiteY586" fmla="*/ 678950 h 1080115"/>
              <a:gd name="connsiteX587" fmla="*/ 227753 w 1518227"/>
              <a:gd name="connsiteY587" fmla="*/ 676256 h 1080115"/>
              <a:gd name="connsiteX588" fmla="*/ 227830 w 1518227"/>
              <a:gd name="connsiteY588" fmla="*/ 675101 h 1080115"/>
              <a:gd name="connsiteX589" fmla="*/ 228369 w 1518227"/>
              <a:gd name="connsiteY589" fmla="*/ 672869 h 1080115"/>
              <a:gd name="connsiteX590" fmla="*/ 229831 w 1518227"/>
              <a:gd name="connsiteY590" fmla="*/ 671022 h 1080115"/>
              <a:gd name="connsiteX591" fmla="*/ 232064 w 1518227"/>
              <a:gd name="connsiteY591" fmla="*/ 669867 h 1080115"/>
              <a:gd name="connsiteX592" fmla="*/ 233295 w 1518227"/>
              <a:gd name="connsiteY592" fmla="*/ 669560 h 1080115"/>
              <a:gd name="connsiteX593" fmla="*/ 239607 w 1518227"/>
              <a:gd name="connsiteY593" fmla="*/ 669560 h 1080115"/>
              <a:gd name="connsiteX594" fmla="*/ 245918 w 1518227"/>
              <a:gd name="connsiteY594" fmla="*/ 667481 h 1080115"/>
              <a:gd name="connsiteX595" fmla="*/ 250921 w 1518227"/>
              <a:gd name="connsiteY595" fmla="*/ 666788 h 1080115"/>
              <a:gd name="connsiteX596" fmla="*/ 252999 w 1518227"/>
              <a:gd name="connsiteY596" fmla="*/ 667327 h 1080115"/>
              <a:gd name="connsiteX597" fmla="*/ 257618 w 1518227"/>
              <a:gd name="connsiteY597" fmla="*/ 670945 h 1080115"/>
              <a:gd name="connsiteX598" fmla="*/ 260619 w 1518227"/>
              <a:gd name="connsiteY598" fmla="*/ 671792 h 1080115"/>
              <a:gd name="connsiteX599" fmla="*/ 268855 w 1518227"/>
              <a:gd name="connsiteY599" fmla="*/ 671792 h 1080115"/>
              <a:gd name="connsiteX600" fmla="*/ 279708 w 1518227"/>
              <a:gd name="connsiteY600" fmla="*/ 668559 h 1080115"/>
              <a:gd name="connsiteX601" fmla="*/ 284018 w 1518227"/>
              <a:gd name="connsiteY601" fmla="*/ 667866 h 1080115"/>
              <a:gd name="connsiteX602" fmla="*/ 284942 w 1518227"/>
              <a:gd name="connsiteY602" fmla="*/ 667866 h 1080115"/>
              <a:gd name="connsiteX603" fmla="*/ 287097 w 1518227"/>
              <a:gd name="connsiteY603" fmla="*/ 668328 h 1080115"/>
              <a:gd name="connsiteX604" fmla="*/ 287405 w 1518227"/>
              <a:gd name="connsiteY604" fmla="*/ 668251 h 1080115"/>
              <a:gd name="connsiteX605" fmla="*/ 288559 w 1518227"/>
              <a:gd name="connsiteY605" fmla="*/ 665634 h 1080115"/>
              <a:gd name="connsiteX606" fmla="*/ 290484 w 1518227"/>
              <a:gd name="connsiteY606" fmla="*/ 664018 h 1080115"/>
              <a:gd name="connsiteX607" fmla="*/ 294948 w 1518227"/>
              <a:gd name="connsiteY607" fmla="*/ 662863 h 1080115"/>
              <a:gd name="connsiteX608" fmla="*/ 295794 w 1518227"/>
              <a:gd name="connsiteY608" fmla="*/ 662786 h 1080115"/>
              <a:gd name="connsiteX609" fmla="*/ 306570 w 1518227"/>
              <a:gd name="connsiteY609" fmla="*/ 663325 h 1080115"/>
              <a:gd name="connsiteX610" fmla="*/ 311804 w 1518227"/>
              <a:gd name="connsiteY610" fmla="*/ 661863 h 1080115"/>
              <a:gd name="connsiteX611" fmla="*/ 315884 w 1518227"/>
              <a:gd name="connsiteY611" fmla="*/ 658784 h 1080115"/>
              <a:gd name="connsiteX612" fmla="*/ 317577 w 1518227"/>
              <a:gd name="connsiteY612" fmla="*/ 658245 h 1080115"/>
              <a:gd name="connsiteX613" fmla="*/ 321502 w 1518227"/>
              <a:gd name="connsiteY613" fmla="*/ 658245 h 1080115"/>
              <a:gd name="connsiteX614" fmla="*/ 323119 w 1518227"/>
              <a:gd name="connsiteY614" fmla="*/ 658784 h 1080115"/>
              <a:gd name="connsiteX615" fmla="*/ 328738 w 1518227"/>
              <a:gd name="connsiteY615" fmla="*/ 662709 h 1080115"/>
              <a:gd name="connsiteX616" fmla="*/ 329584 w 1518227"/>
              <a:gd name="connsiteY616" fmla="*/ 663633 h 1080115"/>
              <a:gd name="connsiteX617" fmla="*/ 335588 w 1518227"/>
              <a:gd name="connsiteY617" fmla="*/ 674023 h 1080115"/>
              <a:gd name="connsiteX618" fmla="*/ 343208 w 1518227"/>
              <a:gd name="connsiteY618" fmla="*/ 682259 h 1080115"/>
              <a:gd name="connsiteX619" fmla="*/ 343593 w 1518227"/>
              <a:gd name="connsiteY619" fmla="*/ 682721 h 1080115"/>
              <a:gd name="connsiteX620" fmla="*/ 345286 w 1518227"/>
              <a:gd name="connsiteY620" fmla="*/ 685569 h 1080115"/>
              <a:gd name="connsiteX621" fmla="*/ 345671 w 1518227"/>
              <a:gd name="connsiteY621" fmla="*/ 687031 h 1080115"/>
              <a:gd name="connsiteX622" fmla="*/ 345671 w 1518227"/>
              <a:gd name="connsiteY622" fmla="*/ 689264 h 1080115"/>
              <a:gd name="connsiteX623" fmla="*/ 345517 w 1518227"/>
              <a:gd name="connsiteY623" fmla="*/ 690033 h 1080115"/>
              <a:gd name="connsiteX624" fmla="*/ 343823 w 1518227"/>
              <a:gd name="connsiteY624" fmla="*/ 695652 h 1080115"/>
              <a:gd name="connsiteX625" fmla="*/ 342669 w 1518227"/>
              <a:gd name="connsiteY625" fmla="*/ 697191 h 1080115"/>
              <a:gd name="connsiteX626" fmla="*/ 333433 w 1518227"/>
              <a:gd name="connsiteY626" fmla="*/ 703118 h 1080115"/>
              <a:gd name="connsiteX627" fmla="*/ 330354 w 1518227"/>
              <a:gd name="connsiteY627" fmla="*/ 706736 h 1080115"/>
              <a:gd name="connsiteX628" fmla="*/ 329661 w 1518227"/>
              <a:gd name="connsiteY628" fmla="*/ 707274 h 1080115"/>
              <a:gd name="connsiteX629" fmla="*/ 315037 w 1518227"/>
              <a:gd name="connsiteY629" fmla="*/ 716280 h 1080115"/>
              <a:gd name="connsiteX630" fmla="*/ 304492 w 1518227"/>
              <a:gd name="connsiteY630" fmla="*/ 724900 h 1080115"/>
              <a:gd name="connsiteX631" fmla="*/ 302876 w 1518227"/>
              <a:gd name="connsiteY631" fmla="*/ 747838 h 1080115"/>
              <a:gd name="connsiteX632" fmla="*/ 298873 w 1518227"/>
              <a:gd name="connsiteY632" fmla="*/ 767850 h 1080115"/>
              <a:gd name="connsiteX633" fmla="*/ 282556 w 1518227"/>
              <a:gd name="connsiteY633" fmla="*/ 807335 h 1080115"/>
              <a:gd name="connsiteX634" fmla="*/ 282094 w 1518227"/>
              <a:gd name="connsiteY634" fmla="*/ 812954 h 1080115"/>
              <a:gd name="connsiteX635" fmla="*/ 283864 w 1518227"/>
              <a:gd name="connsiteY635" fmla="*/ 817341 h 1080115"/>
              <a:gd name="connsiteX636" fmla="*/ 323581 w 1518227"/>
              <a:gd name="connsiteY636" fmla="*/ 850438 h 1080115"/>
              <a:gd name="connsiteX637" fmla="*/ 342438 w 1518227"/>
              <a:gd name="connsiteY637" fmla="*/ 859828 h 1080115"/>
              <a:gd name="connsiteX638" fmla="*/ 353060 w 1518227"/>
              <a:gd name="connsiteY638" fmla="*/ 864062 h 1080115"/>
              <a:gd name="connsiteX639" fmla="*/ 370609 w 1518227"/>
              <a:gd name="connsiteY639" fmla="*/ 865139 h 1080115"/>
              <a:gd name="connsiteX640" fmla="*/ 371225 w 1518227"/>
              <a:gd name="connsiteY640" fmla="*/ 865216 h 1080115"/>
              <a:gd name="connsiteX641" fmla="*/ 388081 w 1518227"/>
              <a:gd name="connsiteY641" fmla="*/ 870296 h 1080115"/>
              <a:gd name="connsiteX642" fmla="*/ 388620 w 1518227"/>
              <a:gd name="connsiteY642" fmla="*/ 870527 h 1080115"/>
              <a:gd name="connsiteX643" fmla="*/ 401474 w 1518227"/>
              <a:gd name="connsiteY643" fmla="*/ 877531 h 1080115"/>
              <a:gd name="connsiteX644" fmla="*/ 413327 w 1518227"/>
              <a:gd name="connsiteY644" fmla="*/ 877531 h 1080115"/>
              <a:gd name="connsiteX645" fmla="*/ 419408 w 1518227"/>
              <a:gd name="connsiteY645" fmla="*/ 875992 h 1080115"/>
              <a:gd name="connsiteX646" fmla="*/ 435418 w 1518227"/>
              <a:gd name="connsiteY646" fmla="*/ 867680 h 1080115"/>
              <a:gd name="connsiteX647" fmla="*/ 436033 w 1518227"/>
              <a:gd name="connsiteY647" fmla="*/ 867448 h 1080115"/>
              <a:gd name="connsiteX648" fmla="*/ 442807 w 1518227"/>
              <a:gd name="connsiteY648" fmla="*/ 865755 h 1080115"/>
              <a:gd name="connsiteX649" fmla="*/ 443499 w 1518227"/>
              <a:gd name="connsiteY649" fmla="*/ 865678 h 1080115"/>
              <a:gd name="connsiteX650" fmla="*/ 450273 w 1518227"/>
              <a:gd name="connsiteY650" fmla="*/ 865678 h 1080115"/>
              <a:gd name="connsiteX651" fmla="*/ 450888 w 1518227"/>
              <a:gd name="connsiteY651" fmla="*/ 865755 h 1080115"/>
              <a:gd name="connsiteX652" fmla="*/ 458354 w 1518227"/>
              <a:gd name="connsiteY652" fmla="*/ 867371 h 1080115"/>
              <a:gd name="connsiteX653" fmla="*/ 473210 w 1518227"/>
              <a:gd name="connsiteY653" fmla="*/ 865755 h 1080115"/>
              <a:gd name="connsiteX654" fmla="*/ 498687 w 1518227"/>
              <a:gd name="connsiteY654" fmla="*/ 854133 h 1080115"/>
              <a:gd name="connsiteX655" fmla="*/ 499610 w 1518227"/>
              <a:gd name="connsiteY655" fmla="*/ 853902 h 1080115"/>
              <a:gd name="connsiteX656" fmla="*/ 514235 w 1518227"/>
              <a:gd name="connsiteY656" fmla="*/ 852747 h 1080115"/>
              <a:gd name="connsiteX657" fmla="*/ 515081 w 1518227"/>
              <a:gd name="connsiteY657" fmla="*/ 852824 h 1080115"/>
              <a:gd name="connsiteX658" fmla="*/ 542098 w 1518227"/>
              <a:gd name="connsiteY658" fmla="*/ 858982 h 1080115"/>
              <a:gd name="connsiteX659" fmla="*/ 570884 w 1518227"/>
              <a:gd name="connsiteY659" fmla="*/ 870758 h 1080115"/>
              <a:gd name="connsiteX660" fmla="*/ 586278 w 1518227"/>
              <a:gd name="connsiteY660" fmla="*/ 872990 h 1080115"/>
              <a:gd name="connsiteX661" fmla="*/ 719205 w 1518227"/>
              <a:gd name="connsiteY661" fmla="*/ 872990 h 1080115"/>
              <a:gd name="connsiteX662" fmla="*/ 1024928 w 1518227"/>
              <a:gd name="connsiteY662" fmla="*/ 872452 h 1080115"/>
              <a:gd name="connsiteX663" fmla="*/ 1024159 w 1518227"/>
              <a:gd name="connsiteY663" fmla="*/ 871990 h 1080115"/>
              <a:gd name="connsiteX664" fmla="*/ 1023235 w 1518227"/>
              <a:gd name="connsiteY664" fmla="*/ 870912 h 1080115"/>
              <a:gd name="connsiteX665" fmla="*/ 1022080 w 1518227"/>
              <a:gd name="connsiteY665" fmla="*/ 868680 h 1080115"/>
              <a:gd name="connsiteX666" fmla="*/ 1021773 w 1518227"/>
              <a:gd name="connsiteY666" fmla="*/ 867141 h 1080115"/>
              <a:gd name="connsiteX667" fmla="*/ 1022234 w 1518227"/>
              <a:gd name="connsiteY667" fmla="*/ 862753 h 1080115"/>
              <a:gd name="connsiteX668" fmla="*/ 1021696 w 1518227"/>
              <a:gd name="connsiteY668" fmla="*/ 861368 h 1080115"/>
              <a:gd name="connsiteX669" fmla="*/ 1019694 w 1518227"/>
              <a:gd name="connsiteY669" fmla="*/ 860060 h 1080115"/>
              <a:gd name="connsiteX670" fmla="*/ 1006379 w 1518227"/>
              <a:gd name="connsiteY670" fmla="*/ 859521 h 1080115"/>
              <a:gd name="connsiteX671" fmla="*/ 1003685 w 1518227"/>
              <a:gd name="connsiteY671" fmla="*/ 856981 h 1080115"/>
              <a:gd name="connsiteX672" fmla="*/ 1003146 w 1518227"/>
              <a:gd name="connsiteY672" fmla="*/ 850207 h 1080115"/>
              <a:gd name="connsiteX673" fmla="*/ 1003608 w 1518227"/>
              <a:gd name="connsiteY673" fmla="*/ 842356 h 1080115"/>
              <a:gd name="connsiteX674" fmla="*/ 1001607 w 1518227"/>
              <a:gd name="connsiteY674" fmla="*/ 839662 h 1080115"/>
              <a:gd name="connsiteX675" fmla="*/ 993217 w 1518227"/>
              <a:gd name="connsiteY675" fmla="*/ 838662 h 1080115"/>
              <a:gd name="connsiteX676" fmla="*/ 991831 w 1518227"/>
              <a:gd name="connsiteY676" fmla="*/ 838123 h 1080115"/>
              <a:gd name="connsiteX677" fmla="*/ 989599 w 1518227"/>
              <a:gd name="connsiteY677" fmla="*/ 836430 h 1080115"/>
              <a:gd name="connsiteX678" fmla="*/ 988984 w 1518227"/>
              <a:gd name="connsiteY678" fmla="*/ 832581 h 1080115"/>
              <a:gd name="connsiteX679" fmla="*/ 996142 w 1518227"/>
              <a:gd name="connsiteY679" fmla="*/ 822190 h 1080115"/>
              <a:gd name="connsiteX680" fmla="*/ 1018540 w 1518227"/>
              <a:gd name="connsiteY680" fmla="*/ 765695 h 1080115"/>
              <a:gd name="connsiteX681" fmla="*/ 1019617 w 1518227"/>
              <a:gd name="connsiteY681" fmla="*/ 764386 h 1080115"/>
              <a:gd name="connsiteX682" fmla="*/ 1023004 w 1518227"/>
              <a:gd name="connsiteY682" fmla="*/ 762154 h 1080115"/>
              <a:gd name="connsiteX683" fmla="*/ 1026776 w 1518227"/>
              <a:gd name="connsiteY683" fmla="*/ 762770 h 1080115"/>
              <a:gd name="connsiteX684" fmla="*/ 1028469 w 1518227"/>
              <a:gd name="connsiteY684" fmla="*/ 765002 h 1080115"/>
              <a:gd name="connsiteX685" fmla="*/ 1029008 w 1518227"/>
              <a:gd name="connsiteY685" fmla="*/ 766695 h 1080115"/>
              <a:gd name="connsiteX686" fmla="*/ 1029008 w 1518227"/>
              <a:gd name="connsiteY686" fmla="*/ 774007 h 1080115"/>
              <a:gd name="connsiteX687" fmla="*/ 1029316 w 1518227"/>
              <a:gd name="connsiteY687" fmla="*/ 775393 h 1080115"/>
              <a:gd name="connsiteX688" fmla="*/ 1031702 w 1518227"/>
              <a:gd name="connsiteY688" fmla="*/ 777779 h 1080115"/>
              <a:gd name="connsiteX689" fmla="*/ 1034011 w 1518227"/>
              <a:gd name="connsiteY689" fmla="*/ 778703 h 1080115"/>
              <a:gd name="connsiteX690" fmla="*/ 1041400 w 1518227"/>
              <a:gd name="connsiteY690" fmla="*/ 780242 h 1080115"/>
              <a:gd name="connsiteX691" fmla="*/ 1050329 w 1518227"/>
              <a:gd name="connsiteY691" fmla="*/ 783782 h 1080115"/>
              <a:gd name="connsiteX692" fmla="*/ 1051175 w 1518227"/>
              <a:gd name="connsiteY692" fmla="*/ 784321 h 1080115"/>
              <a:gd name="connsiteX693" fmla="*/ 1056794 w 1518227"/>
              <a:gd name="connsiteY693" fmla="*/ 789401 h 1080115"/>
              <a:gd name="connsiteX694" fmla="*/ 1057410 w 1518227"/>
              <a:gd name="connsiteY694" fmla="*/ 790171 h 1080115"/>
              <a:gd name="connsiteX695" fmla="*/ 1061335 w 1518227"/>
              <a:gd name="connsiteY695" fmla="*/ 797483 h 1080115"/>
              <a:gd name="connsiteX696" fmla="*/ 1069956 w 1518227"/>
              <a:gd name="connsiteY696" fmla="*/ 822113 h 1080115"/>
              <a:gd name="connsiteX697" fmla="*/ 1077037 w 1518227"/>
              <a:gd name="connsiteY697" fmla="*/ 837969 h 1080115"/>
              <a:gd name="connsiteX698" fmla="*/ 1087351 w 1518227"/>
              <a:gd name="connsiteY698" fmla="*/ 852131 h 1080115"/>
              <a:gd name="connsiteX699" fmla="*/ 1098973 w 1518227"/>
              <a:gd name="connsiteY699" fmla="*/ 862214 h 1080115"/>
              <a:gd name="connsiteX700" fmla="*/ 1110904 w 1518227"/>
              <a:gd name="connsiteY700" fmla="*/ 865293 h 1080115"/>
              <a:gd name="connsiteX701" fmla="*/ 1123681 w 1518227"/>
              <a:gd name="connsiteY701" fmla="*/ 865293 h 1080115"/>
              <a:gd name="connsiteX702" fmla="*/ 1136843 w 1518227"/>
              <a:gd name="connsiteY702" fmla="*/ 861984 h 1080115"/>
              <a:gd name="connsiteX703" fmla="*/ 1148927 w 1518227"/>
              <a:gd name="connsiteY703" fmla="*/ 857596 h 1080115"/>
              <a:gd name="connsiteX704" fmla="*/ 1162858 w 1518227"/>
              <a:gd name="connsiteY704" fmla="*/ 849514 h 1080115"/>
              <a:gd name="connsiteX705" fmla="*/ 1174481 w 1518227"/>
              <a:gd name="connsiteY705" fmla="*/ 839047 h 1080115"/>
              <a:gd name="connsiteX706" fmla="*/ 1219662 w 1518227"/>
              <a:gd name="connsiteY706" fmla="*/ 778164 h 1080115"/>
              <a:gd name="connsiteX707" fmla="*/ 1248526 w 1518227"/>
              <a:gd name="connsiteY707" fmla="*/ 747529 h 1080115"/>
              <a:gd name="connsiteX708" fmla="*/ 1249295 w 1518227"/>
              <a:gd name="connsiteY708" fmla="*/ 746914 h 1080115"/>
              <a:gd name="connsiteX709" fmla="*/ 1263688 w 1518227"/>
              <a:gd name="connsiteY709" fmla="*/ 739756 h 1080115"/>
              <a:gd name="connsiteX710" fmla="*/ 1274156 w 1518227"/>
              <a:gd name="connsiteY710" fmla="*/ 731520 h 1080115"/>
              <a:gd name="connsiteX711" fmla="*/ 1280468 w 1518227"/>
              <a:gd name="connsiteY711" fmla="*/ 726979 h 1080115"/>
              <a:gd name="connsiteX712" fmla="*/ 1281776 w 1518227"/>
              <a:gd name="connsiteY712" fmla="*/ 726440 h 1080115"/>
              <a:gd name="connsiteX713" fmla="*/ 1294784 w 1518227"/>
              <a:gd name="connsiteY713" fmla="*/ 724824 h 1080115"/>
              <a:gd name="connsiteX714" fmla="*/ 1297247 w 1518227"/>
              <a:gd name="connsiteY714" fmla="*/ 723592 h 1080115"/>
              <a:gd name="connsiteX715" fmla="*/ 1303097 w 1518227"/>
              <a:gd name="connsiteY715" fmla="*/ 717203 h 1080115"/>
              <a:gd name="connsiteX716" fmla="*/ 1303943 w 1518227"/>
              <a:gd name="connsiteY716" fmla="*/ 716588 h 1080115"/>
              <a:gd name="connsiteX717" fmla="*/ 1307330 w 1518227"/>
              <a:gd name="connsiteY717" fmla="*/ 714894 h 1080115"/>
              <a:gd name="connsiteX718" fmla="*/ 1308870 w 1518227"/>
              <a:gd name="connsiteY718" fmla="*/ 714587 h 1080115"/>
              <a:gd name="connsiteX719" fmla="*/ 1315027 w 1518227"/>
              <a:gd name="connsiteY719" fmla="*/ 715126 h 1080115"/>
              <a:gd name="connsiteX720" fmla="*/ 1315720 w 1518227"/>
              <a:gd name="connsiteY720" fmla="*/ 715279 h 1080115"/>
              <a:gd name="connsiteX721" fmla="*/ 1331499 w 1518227"/>
              <a:gd name="connsiteY721" fmla="*/ 720898 h 1080115"/>
              <a:gd name="connsiteX722" fmla="*/ 1337887 w 1518227"/>
              <a:gd name="connsiteY722" fmla="*/ 723823 h 1080115"/>
              <a:gd name="connsiteX723" fmla="*/ 1338734 w 1518227"/>
              <a:gd name="connsiteY723" fmla="*/ 724362 h 1080115"/>
              <a:gd name="connsiteX724" fmla="*/ 1348278 w 1518227"/>
              <a:gd name="connsiteY724" fmla="*/ 733906 h 1080115"/>
              <a:gd name="connsiteX725" fmla="*/ 1348740 w 1518227"/>
              <a:gd name="connsiteY725" fmla="*/ 734522 h 1080115"/>
              <a:gd name="connsiteX726" fmla="*/ 1356591 w 1518227"/>
              <a:gd name="connsiteY726" fmla="*/ 748607 h 1080115"/>
              <a:gd name="connsiteX727" fmla="*/ 1368521 w 1518227"/>
              <a:gd name="connsiteY727" fmla="*/ 778164 h 1080115"/>
              <a:gd name="connsiteX728" fmla="*/ 1377373 w 1518227"/>
              <a:gd name="connsiteY728" fmla="*/ 794173 h 1080115"/>
              <a:gd name="connsiteX729" fmla="*/ 1418244 w 1518227"/>
              <a:gd name="connsiteY729" fmla="*/ 848437 h 1080115"/>
              <a:gd name="connsiteX730" fmla="*/ 1433176 w 1518227"/>
              <a:gd name="connsiteY730" fmla="*/ 878686 h 1080115"/>
              <a:gd name="connsiteX731" fmla="*/ 1446261 w 1518227"/>
              <a:gd name="connsiteY731" fmla="*/ 919018 h 1080115"/>
              <a:gd name="connsiteX732" fmla="*/ 1450263 w 1518227"/>
              <a:gd name="connsiteY732" fmla="*/ 943033 h 1080115"/>
              <a:gd name="connsiteX733" fmla="*/ 1450263 w 1518227"/>
              <a:gd name="connsiteY733" fmla="*/ 943726 h 1080115"/>
              <a:gd name="connsiteX734" fmla="*/ 1440719 w 1518227"/>
              <a:gd name="connsiteY734" fmla="*/ 1052869 h 1080115"/>
              <a:gd name="connsiteX735" fmla="*/ 1442412 w 1518227"/>
              <a:gd name="connsiteY735" fmla="*/ 1071803 h 1080115"/>
              <a:gd name="connsiteX736" fmla="*/ 1444644 w 1518227"/>
              <a:gd name="connsiteY736" fmla="*/ 1079346 h 1080115"/>
              <a:gd name="connsiteX737" fmla="*/ 1450186 w 1518227"/>
              <a:gd name="connsiteY737" fmla="*/ 1080116 h 1080115"/>
              <a:gd name="connsiteX738" fmla="*/ 1506989 w 1518227"/>
              <a:gd name="connsiteY738" fmla="*/ 1064491 h 1080115"/>
              <a:gd name="connsiteX739" fmla="*/ 1518227 w 1518227"/>
              <a:gd name="connsiteY739" fmla="*/ 1062336 h 1080115"/>
              <a:gd name="connsiteX740" fmla="*/ 1511916 w 1518227"/>
              <a:gd name="connsiteY740" fmla="*/ 1049328 h 1080115"/>
              <a:gd name="connsiteX741" fmla="*/ 1511069 w 1518227"/>
              <a:gd name="connsiteY741" fmla="*/ 1048404 h 108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</a:cxnLst>
            <a:rect l="l" t="t" r="r" b="b"/>
            <a:pathLst>
              <a:path w="1518227" h="1080115">
                <a:moveTo>
                  <a:pt x="1511069" y="1048404"/>
                </a:moveTo>
                <a:lnTo>
                  <a:pt x="1509376" y="1039399"/>
                </a:lnTo>
                <a:cubicBezTo>
                  <a:pt x="1509299" y="1038783"/>
                  <a:pt x="1509376" y="1038167"/>
                  <a:pt x="1509607" y="1037628"/>
                </a:cubicBezTo>
                <a:lnTo>
                  <a:pt x="1516072" y="1024236"/>
                </a:lnTo>
                <a:lnTo>
                  <a:pt x="1515610" y="1016308"/>
                </a:lnTo>
                <a:lnTo>
                  <a:pt x="1512993" y="1007302"/>
                </a:lnTo>
                <a:lnTo>
                  <a:pt x="1509376" y="1000606"/>
                </a:lnTo>
                <a:lnTo>
                  <a:pt x="1505758" y="996989"/>
                </a:lnTo>
                <a:lnTo>
                  <a:pt x="1501987" y="993756"/>
                </a:lnTo>
                <a:lnTo>
                  <a:pt x="1497907" y="989676"/>
                </a:lnTo>
                <a:cubicBezTo>
                  <a:pt x="1497522" y="989292"/>
                  <a:pt x="1497215" y="988753"/>
                  <a:pt x="1497138" y="988214"/>
                </a:cubicBezTo>
                <a:lnTo>
                  <a:pt x="1495983" y="982595"/>
                </a:lnTo>
                <a:cubicBezTo>
                  <a:pt x="1495906" y="982287"/>
                  <a:pt x="1495906" y="981979"/>
                  <a:pt x="1495983" y="981595"/>
                </a:cubicBezTo>
                <a:lnTo>
                  <a:pt x="1498138" y="966817"/>
                </a:lnTo>
                <a:lnTo>
                  <a:pt x="1497138" y="959196"/>
                </a:lnTo>
                <a:lnTo>
                  <a:pt x="1493366" y="951191"/>
                </a:lnTo>
                <a:lnTo>
                  <a:pt x="1485669" y="938491"/>
                </a:lnTo>
                <a:lnTo>
                  <a:pt x="1481590" y="929794"/>
                </a:lnTo>
                <a:cubicBezTo>
                  <a:pt x="1481513" y="929563"/>
                  <a:pt x="1481436" y="929332"/>
                  <a:pt x="1481359" y="929024"/>
                </a:cubicBezTo>
                <a:lnTo>
                  <a:pt x="1480204" y="921712"/>
                </a:lnTo>
                <a:lnTo>
                  <a:pt x="1480204" y="904394"/>
                </a:lnTo>
                <a:lnTo>
                  <a:pt x="1479127" y="896620"/>
                </a:lnTo>
                <a:lnTo>
                  <a:pt x="1446646" y="810876"/>
                </a:lnTo>
                <a:lnTo>
                  <a:pt x="1440026" y="798253"/>
                </a:lnTo>
                <a:cubicBezTo>
                  <a:pt x="1439949" y="798099"/>
                  <a:pt x="1439872" y="797868"/>
                  <a:pt x="1439795" y="797714"/>
                </a:cubicBezTo>
                <a:lnTo>
                  <a:pt x="1438794" y="794096"/>
                </a:lnTo>
                <a:lnTo>
                  <a:pt x="1437563" y="792095"/>
                </a:lnTo>
                <a:lnTo>
                  <a:pt x="1431252" y="787400"/>
                </a:lnTo>
                <a:cubicBezTo>
                  <a:pt x="1430943" y="787169"/>
                  <a:pt x="1430636" y="786861"/>
                  <a:pt x="1430482" y="786476"/>
                </a:cubicBezTo>
                <a:lnTo>
                  <a:pt x="1427865" y="781781"/>
                </a:lnTo>
                <a:lnTo>
                  <a:pt x="1425325" y="779241"/>
                </a:lnTo>
                <a:lnTo>
                  <a:pt x="1422246" y="774931"/>
                </a:lnTo>
                <a:cubicBezTo>
                  <a:pt x="1422015" y="774623"/>
                  <a:pt x="1421861" y="774238"/>
                  <a:pt x="1421784" y="773930"/>
                </a:cubicBezTo>
                <a:lnTo>
                  <a:pt x="1420630" y="768850"/>
                </a:lnTo>
                <a:cubicBezTo>
                  <a:pt x="1420476" y="768004"/>
                  <a:pt x="1420630" y="767157"/>
                  <a:pt x="1421169" y="766541"/>
                </a:cubicBezTo>
                <a:lnTo>
                  <a:pt x="1427326" y="758690"/>
                </a:lnTo>
                <a:lnTo>
                  <a:pt x="1428557" y="756612"/>
                </a:lnTo>
                <a:lnTo>
                  <a:pt x="1429558" y="751224"/>
                </a:lnTo>
                <a:lnTo>
                  <a:pt x="1428481" y="731135"/>
                </a:lnTo>
                <a:lnTo>
                  <a:pt x="1426787" y="726363"/>
                </a:lnTo>
                <a:lnTo>
                  <a:pt x="1422169" y="724054"/>
                </a:lnTo>
                <a:lnTo>
                  <a:pt x="1415319" y="721976"/>
                </a:lnTo>
                <a:lnTo>
                  <a:pt x="1409238" y="718974"/>
                </a:lnTo>
                <a:cubicBezTo>
                  <a:pt x="1408700" y="718743"/>
                  <a:pt x="1408314" y="718358"/>
                  <a:pt x="1408007" y="717819"/>
                </a:cubicBezTo>
                <a:lnTo>
                  <a:pt x="1405159" y="712739"/>
                </a:lnTo>
                <a:lnTo>
                  <a:pt x="1398308" y="696114"/>
                </a:lnTo>
                <a:cubicBezTo>
                  <a:pt x="1398231" y="695960"/>
                  <a:pt x="1398155" y="695729"/>
                  <a:pt x="1398155" y="695575"/>
                </a:cubicBezTo>
                <a:lnTo>
                  <a:pt x="1395922" y="684029"/>
                </a:lnTo>
                <a:lnTo>
                  <a:pt x="1389842" y="669713"/>
                </a:lnTo>
                <a:cubicBezTo>
                  <a:pt x="1389688" y="669405"/>
                  <a:pt x="1389611" y="669021"/>
                  <a:pt x="1389611" y="668636"/>
                </a:cubicBezTo>
                <a:lnTo>
                  <a:pt x="1389611" y="661863"/>
                </a:lnTo>
                <a:cubicBezTo>
                  <a:pt x="1389611" y="661247"/>
                  <a:pt x="1389842" y="660631"/>
                  <a:pt x="1390227" y="660169"/>
                </a:cubicBezTo>
                <a:lnTo>
                  <a:pt x="1394152" y="655089"/>
                </a:lnTo>
                <a:lnTo>
                  <a:pt x="1401541" y="648239"/>
                </a:lnTo>
                <a:lnTo>
                  <a:pt x="1405698" y="641773"/>
                </a:lnTo>
                <a:lnTo>
                  <a:pt x="1403927" y="636077"/>
                </a:lnTo>
                <a:lnTo>
                  <a:pt x="1401926" y="633076"/>
                </a:lnTo>
                <a:cubicBezTo>
                  <a:pt x="1401618" y="632614"/>
                  <a:pt x="1401464" y="632075"/>
                  <a:pt x="1401464" y="631537"/>
                </a:cubicBezTo>
                <a:lnTo>
                  <a:pt x="1401464" y="624609"/>
                </a:lnTo>
                <a:lnTo>
                  <a:pt x="1400694" y="621915"/>
                </a:lnTo>
                <a:lnTo>
                  <a:pt x="1398001" y="619683"/>
                </a:lnTo>
                <a:lnTo>
                  <a:pt x="1386224" y="612217"/>
                </a:lnTo>
                <a:lnTo>
                  <a:pt x="1373140" y="608369"/>
                </a:lnTo>
                <a:cubicBezTo>
                  <a:pt x="1372831" y="608292"/>
                  <a:pt x="1372601" y="608137"/>
                  <a:pt x="1372370" y="607984"/>
                </a:cubicBezTo>
                <a:lnTo>
                  <a:pt x="1368983" y="605751"/>
                </a:lnTo>
                <a:lnTo>
                  <a:pt x="1361209" y="598054"/>
                </a:lnTo>
                <a:lnTo>
                  <a:pt x="1358053" y="595822"/>
                </a:lnTo>
                <a:lnTo>
                  <a:pt x="1354051" y="594822"/>
                </a:lnTo>
                <a:cubicBezTo>
                  <a:pt x="1353743" y="594745"/>
                  <a:pt x="1353435" y="594591"/>
                  <a:pt x="1353204" y="594437"/>
                </a:cubicBezTo>
                <a:lnTo>
                  <a:pt x="1349818" y="592205"/>
                </a:lnTo>
                <a:cubicBezTo>
                  <a:pt x="1349433" y="591974"/>
                  <a:pt x="1349048" y="591589"/>
                  <a:pt x="1348894" y="591127"/>
                </a:cubicBezTo>
                <a:lnTo>
                  <a:pt x="1346662" y="586663"/>
                </a:lnTo>
                <a:lnTo>
                  <a:pt x="1343506" y="578120"/>
                </a:lnTo>
                <a:lnTo>
                  <a:pt x="1340658" y="575734"/>
                </a:lnTo>
                <a:lnTo>
                  <a:pt x="1329113" y="568575"/>
                </a:lnTo>
                <a:cubicBezTo>
                  <a:pt x="1328805" y="568421"/>
                  <a:pt x="1328574" y="568113"/>
                  <a:pt x="1328420" y="567882"/>
                </a:cubicBezTo>
                <a:lnTo>
                  <a:pt x="1325572" y="563957"/>
                </a:lnTo>
                <a:cubicBezTo>
                  <a:pt x="1325418" y="563726"/>
                  <a:pt x="1325341" y="563572"/>
                  <a:pt x="1325264" y="563341"/>
                </a:cubicBezTo>
                <a:lnTo>
                  <a:pt x="1323725" y="559262"/>
                </a:lnTo>
                <a:lnTo>
                  <a:pt x="1321800" y="556953"/>
                </a:lnTo>
                <a:lnTo>
                  <a:pt x="1318183" y="556029"/>
                </a:lnTo>
                <a:cubicBezTo>
                  <a:pt x="1317721" y="555875"/>
                  <a:pt x="1317259" y="555644"/>
                  <a:pt x="1316875" y="555259"/>
                </a:cubicBezTo>
                <a:lnTo>
                  <a:pt x="1315181" y="553566"/>
                </a:lnTo>
                <a:lnTo>
                  <a:pt x="1308870" y="546100"/>
                </a:lnTo>
                <a:cubicBezTo>
                  <a:pt x="1308715" y="545946"/>
                  <a:pt x="1308639" y="545715"/>
                  <a:pt x="1308485" y="545561"/>
                </a:cubicBezTo>
                <a:lnTo>
                  <a:pt x="1306099" y="540789"/>
                </a:lnTo>
                <a:lnTo>
                  <a:pt x="1299094" y="537249"/>
                </a:lnTo>
                <a:cubicBezTo>
                  <a:pt x="1298941" y="537172"/>
                  <a:pt x="1298710" y="537018"/>
                  <a:pt x="1298556" y="536863"/>
                </a:cubicBezTo>
                <a:lnTo>
                  <a:pt x="1295169" y="534016"/>
                </a:lnTo>
                <a:cubicBezTo>
                  <a:pt x="1294938" y="533785"/>
                  <a:pt x="1294707" y="533554"/>
                  <a:pt x="1294553" y="533323"/>
                </a:cubicBezTo>
                <a:lnTo>
                  <a:pt x="1292860" y="530475"/>
                </a:lnTo>
                <a:cubicBezTo>
                  <a:pt x="1292783" y="530321"/>
                  <a:pt x="1292629" y="530090"/>
                  <a:pt x="1292629" y="529936"/>
                </a:cubicBezTo>
                <a:lnTo>
                  <a:pt x="1290397" y="523163"/>
                </a:lnTo>
                <a:lnTo>
                  <a:pt x="1289088" y="520623"/>
                </a:lnTo>
                <a:lnTo>
                  <a:pt x="1284316" y="516313"/>
                </a:lnTo>
                <a:lnTo>
                  <a:pt x="1278005" y="514388"/>
                </a:lnTo>
                <a:lnTo>
                  <a:pt x="1261534" y="514388"/>
                </a:lnTo>
                <a:cubicBezTo>
                  <a:pt x="1260841" y="514388"/>
                  <a:pt x="1260225" y="514158"/>
                  <a:pt x="1259686" y="513696"/>
                </a:cubicBezTo>
                <a:lnTo>
                  <a:pt x="1255222" y="509770"/>
                </a:lnTo>
                <a:cubicBezTo>
                  <a:pt x="1254837" y="509385"/>
                  <a:pt x="1254529" y="508923"/>
                  <a:pt x="1254375" y="508462"/>
                </a:cubicBezTo>
                <a:lnTo>
                  <a:pt x="1252143" y="500611"/>
                </a:lnTo>
                <a:lnTo>
                  <a:pt x="1249834" y="482754"/>
                </a:lnTo>
                <a:lnTo>
                  <a:pt x="1247833" y="476904"/>
                </a:lnTo>
                <a:lnTo>
                  <a:pt x="1242599" y="469130"/>
                </a:lnTo>
                <a:lnTo>
                  <a:pt x="1237211" y="464666"/>
                </a:lnTo>
                <a:lnTo>
                  <a:pt x="1231284" y="466052"/>
                </a:lnTo>
                <a:lnTo>
                  <a:pt x="1224357" y="468745"/>
                </a:lnTo>
                <a:cubicBezTo>
                  <a:pt x="1223895" y="468900"/>
                  <a:pt x="1223356" y="468976"/>
                  <a:pt x="1222895" y="468900"/>
                </a:cubicBezTo>
                <a:lnTo>
                  <a:pt x="1213350" y="467206"/>
                </a:lnTo>
                <a:cubicBezTo>
                  <a:pt x="1213042" y="467129"/>
                  <a:pt x="1212812" y="467052"/>
                  <a:pt x="1212580" y="466975"/>
                </a:cubicBezTo>
                <a:lnTo>
                  <a:pt x="1196802" y="459124"/>
                </a:lnTo>
                <a:cubicBezTo>
                  <a:pt x="1196494" y="458970"/>
                  <a:pt x="1196186" y="458739"/>
                  <a:pt x="1195955" y="458431"/>
                </a:cubicBezTo>
                <a:lnTo>
                  <a:pt x="1192491" y="454506"/>
                </a:lnTo>
                <a:lnTo>
                  <a:pt x="1190875" y="453967"/>
                </a:lnTo>
                <a:lnTo>
                  <a:pt x="1184564" y="456892"/>
                </a:lnTo>
                <a:cubicBezTo>
                  <a:pt x="1184333" y="457046"/>
                  <a:pt x="1184025" y="457123"/>
                  <a:pt x="1183794" y="457123"/>
                </a:cubicBezTo>
                <a:lnTo>
                  <a:pt x="1179868" y="457662"/>
                </a:lnTo>
                <a:cubicBezTo>
                  <a:pt x="1179638" y="457662"/>
                  <a:pt x="1179484" y="457662"/>
                  <a:pt x="1179253" y="457662"/>
                </a:cubicBezTo>
                <a:lnTo>
                  <a:pt x="1171325" y="457123"/>
                </a:lnTo>
                <a:lnTo>
                  <a:pt x="1165244" y="458970"/>
                </a:lnTo>
                <a:lnTo>
                  <a:pt x="1162011" y="462665"/>
                </a:lnTo>
                <a:lnTo>
                  <a:pt x="1159318" y="467437"/>
                </a:lnTo>
                <a:cubicBezTo>
                  <a:pt x="1159163" y="467745"/>
                  <a:pt x="1158933" y="468052"/>
                  <a:pt x="1158625" y="468284"/>
                </a:cubicBezTo>
                <a:lnTo>
                  <a:pt x="1153006" y="472748"/>
                </a:lnTo>
                <a:cubicBezTo>
                  <a:pt x="1152159" y="473440"/>
                  <a:pt x="1151005" y="473518"/>
                  <a:pt x="1150004" y="473056"/>
                </a:cubicBezTo>
                <a:cubicBezTo>
                  <a:pt x="1149003" y="472594"/>
                  <a:pt x="1148388" y="471593"/>
                  <a:pt x="1148388" y="470516"/>
                </a:cubicBezTo>
                <a:lnTo>
                  <a:pt x="1148388" y="444654"/>
                </a:lnTo>
                <a:cubicBezTo>
                  <a:pt x="1148388" y="444192"/>
                  <a:pt x="1148542" y="443653"/>
                  <a:pt x="1148773" y="443268"/>
                </a:cubicBezTo>
                <a:lnTo>
                  <a:pt x="1154930" y="432570"/>
                </a:lnTo>
                <a:cubicBezTo>
                  <a:pt x="1155084" y="432339"/>
                  <a:pt x="1155238" y="432108"/>
                  <a:pt x="1155469" y="431877"/>
                </a:cubicBezTo>
                <a:lnTo>
                  <a:pt x="1278621" y="318270"/>
                </a:lnTo>
                <a:lnTo>
                  <a:pt x="1301634" y="296333"/>
                </a:lnTo>
                <a:cubicBezTo>
                  <a:pt x="1301866" y="296102"/>
                  <a:pt x="1302096" y="295948"/>
                  <a:pt x="1302327" y="295872"/>
                </a:cubicBezTo>
                <a:lnTo>
                  <a:pt x="1306791" y="293639"/>
                </a:lnTo>
                <a:cubicBezTo>
                  <a:pt x="1307022" y="293562"/>
                  <a:pt x="1307254" y="293486"/>
                  <a:pt x="1307484" y="293408"/>
                </a:cubicBezTo>
                <a:lnTo>
                  <a:pt x="1319107" y="290792"/>
                </a:lnTo>
                <a:lnTo>
                  <a:pt x="1322878" y="287944"/>
                </a:lnTo>
                <a:lnTo>
                  <a:pt x="1345738" y="259542"/>
                </a:lnTo>
                <a:lnTo>
                  <a:pt x="1354744" y="244610"/>
                </a:lnTo>
                <a:lnTo>
                  <a:pt x="1356206" y="230755"/>
                </a:lnTo>
                <a:lnTo>
                  <a:pt x="1345122" y="218671"/>
                </a:lnTo>
                <a:lnTo>
                  <a:pt x="1331653" y="213283"/>
                </a:lnTo>
                <a:lnTo>
                  <a:pt x="1325649" y="209742"/>
                </a:lnTo>
                <a:cubicBezTo>
                  <a:pt x="1325264" y="209512"/>
                  <a:pt x="1324956" y="209204"/>
                  <a:pt x="1324725" y="208819"/>
                </a:cubicBezTo>
                <a:lnTo>
                  <a:pt x="1319646" y="200968"/>
                </a:lnTo>
                <a:lnTo>
                  <a:pt x="1293630" y="134466"/>
                </a:lnTo>
                <a:lnTo>
                  <a:pt x="1283624" y="121227"/>
                </a:lnTo>
                <a:lnTo>
                  <a:pt x="1270847" y="115070"/>
                </a:lnTo>
                <a:lnTo>
                  <a:pt x="1263688" y="115608"/>
                </a:lnTo>
                <a:lnTo>
                  <a:pt x="1257223" y="116686"/>
                </a:lnTo>
                <a:lnTo>
                  <a:pt x="1249449" y="116763"/>
                </a:lnTo>
                <a:cubicBezTo>
                  <a:pt x="1248987" y="116763"/>
                  <a:pt x="1248526" y="116609"/>
                  <a:pt x="1248140" y="116455"/>
                </a:cubicBezTo>
                <a:lnTo>
                  <a:pt x="1240829" y="112530"/>
                </a:lnTo>
                <a:cubicBezTo>
                  <a:pt x="1240520" y="112376"/>
                  <a:pt x="1240290" y="112145"/>
                  <a:pt x="1240059" y="111914"/>
                </a:cubicBezTo>
                <a:lnTo>
                  <a:pt x="1233285" y="104063"/>
                </a:lnTo>
                <a:cubicBezTo>
                  <a:pt x="1232978" y="103755"/>
                  <a:pt x="1232823" y="103370"/>
                  <a:pt x="1232670" y="102908"/>
                </a:cubicBezTo>
                <a:lnTo>
                  <a:pt x="1230437" y="93903"/>
                </a:lnTo>
                <a:lnTo>
                  <a:pt x="1228128" y="75276"/>
                </a:lnTo>
                <a:lnTo>
                  <a:pt x="1224819" y="65963"/>
                </a:lnTo>
                <a:lnTo>
                  <a:pt x="1209887" y="40563"/>
                </a:lnTo>
                <a:cubicBezTo>
                  <a:pt x="1209733" y="40332"/>
                  <a:pt x="1209579" y="40024"/>
                  <a:pt x="1209579" y="39716"/>
                </a:cubicBezTo>
                <a:lnTo>
                  <a:pt x="1207885" y="31250"/>
                </a:lnTo>
                <a:lnTo>
                  <a:pt x="1206192" y="7620"/>
                </a:lnTo>
                <a:lnTo>
                  <a:pt x="1203883" y="231"/>
                </a:lnTo>
                <a:lnTo>
                  <a:pt x="1203421" y="0"/>
                </a:lnTo>
                <a:lnTo>
                  <a:pt x="1198034" y="2232"/>
                </a:lnTo>
                <a:lnTo>
                  <a:pt x="1193569" y="5696"/>
                </a:lnTo>
                <a:lnTo>
                  <a:pt x="1175250" y="31250"/>
                </a:lnTo>
                <a:cubicBezTo>
                  <a:pt x="1175019" y="31481"/>
                  <a:pt x="1174789" y="31789"/>
                  <a:pt x="1174557" y="31942"/>
                </a:cubicBezTo>
                <a:lnTo>
                  <a:pt x="1169478" y="35406"/>
                </a:lnTo>
                <a:lnTo>
                  <a:pt x="1158779" y="42641"/>
                </a:lnTo>
                <a:cubicBezTo>
                  <a:pt x="1158394" y="42872"/>
                  <a:pt x="1157932" y="43103"/>
                  <a:pt x="1157393" y="43103"/>
                </a:cubicBezTo>
                <a:lnTo>
                  <a:pt x="1143308" y="44258"/>
                </a:lnTo>
                <a:cubicBezTo>
                  <a:pt x="1142846" y="44258"/>
                  <a:pt x="1142461" y="44258"/>
                  <a:pt x="1142076" y="44027"/>
                </a:cubicBezTo>
                <a:lnTo>
                  <a:pt x="1128068" y="38562"/>
                </a:lnTo>
                <a:lnTo>
                  <a:pt x="1115214" y="31404"/>
                </a:lnTo>
                <a:lnTo>
                  <a:pt x="1107671" y="36637"/>
                </a:lnTo>
                <a:lnTo>
                  <a:pt x="1102129" y="39178"/>
                </a:lnTo>
                <a:cubicBezTo>
                  <a:pt x="1101667" y="39408"/>
                  <a:pt x="1101128" y="39485"/>
                  <a:pt x="1100667" y="39408"/>
                </a:cubicBezTo>
                <a:lnTo>
                  <a:pt x="1096202" y="38870"/>
                </a:lnTo>
                <a:cubicBezTo>
                  <a:pt x="1095279" y="38793"/>
                  <a:pt x="1094432" y="38177"/>
                  <a:pt x="1094047" y="37330"/>
                </a:cubicBezTo>
                <a:lnTo>
                  <a:pt x="1091815" y="32866"/>
                </a:lnTo>
                <a:cubicBezTo>
                  <a:pt x="1091661" y="32558"/>
                  <a:pt x="1091584" y="32173"/>
                  <a:pt x="1091507" y="31865"/>
                </a:cubicBezTo>
                <a:lnTo>
                  <a:pt x="1090430" y="19704"/>
                </a:lnTo>
                <a:lnTo>
                  <a:pt x="1085427" y="28017"/>
                </a:lnTo>
                <a:cubicBezTo>
                  <a:pt x="1085119" y="28479"/>
                  <a:pt x="1084657" y="28940"/>
                  <a:pt x="1084195" y="29171"/>
                </a:cubicBezTo>
                <a:lnTo>
                  <a:pt x="1079115" y="31404"/>
                </a:lnTo>
                <a:cubicBezTo>
                  <a:pt x="1078653" y="31634"/>
                  <a:pt x="1078115" y="31711"/>
                  <a:pt x="1077653" y="31634"/>
                </a:cubicBezTo>
                <a:cubicBezTo>
                  <a:pt x="1077499" y="31634"/>
                  <a:pt x="1077422" y="31558"/>
                  <a:pt x="1077268" y="31481"/>
                </a:cubicBezTo>
                <a:cubicBezTo>
                  <a:pt x="1076883" y="31404"/>
                  <a:pt x="1076575" y="31326"/>
                  <a:pt x="1076267" y="31096"/>
                </a:cubicBezTo>
                <a:lnTo>
                  <a:pt x="1068955" y="25477"/>
                </a:lnTo>
                <a:cubicBezTo>
                  <a:pt x="1068647" y="25246"/>
                  <a:pt x="1068416" y="25015"/>
                  <a:pt x="1068262" y="24707"/>
                </a:cubicBezTo>
                <a:lnTo>
                  <a:pt x="1062798" y="15471"/>
                </a:lnTo>
                <a:lnTo>
                  <a:pt x="1060796" y="13470"/>
                </a:lnTo>
                <a:lnTo>
                  <a:pt x="1058256" y="14008"/>
                </a:lnTo>
                <a:lnTo>
                  <a:pt x="1055716" y="17395"/>
                </a:lnTo>
                <a:lnTo>
                  <a:pt x="1051945" y="26631"/>
                </a:lnTo>
                <a:cubicBezTo>
                  <a:pt x="1051868" y="26862"/>
                  <a:pt x="1051714" y="27093"/>
                  <a:pt x="1051637" y="27247"/>
                </a:cubicBezTo>
                <a:lnTo>
                  <a:pt x="1048250" y="31711"/>
                </a:lnTo>
                <a:lnTo>
                  <a:pt x="1039707" y="41487"/>
                </a:lnTo>
                <a:cubicBezTo>
                  <a:pt x="1039553" y="41641"/>
                  <a:pt x="1039399" y="41794"/>
                  <a:pt x="1039168" y="41948"/>
                </a:cubicBezTo>
                <a:lnTo>
                  <a:pt x="1034088" y="45335"/>
                </a:lnTo>
                <a:cubicBezTo>
                  <a:pt x="1033472" y="45797"/>
                  <a:pt x="1032702" y="45874"/>
                  <a:pt x="1031933" y="45720"/>
                </a:cubicBezTo>
                <a:lnTo>
                  <a:pt x="1026852" y="44565"/>
                </a:lnTo>
                <a:cubicBezTo>
                  <a:pt x="1026160" y="44411"/>
                  <a:pt x="1025544" y="43950"/>
                  <a:pt x="1025159" y="43411"/>
                </a:cubicBezTo>
                <a:lnTo>
                  <a:pt x="1022927" y="40024"/>
                </a:lnTo>
                <a:cubicBezTo>
                  <a:pt x="1022696" y="39639"/>
                  <a:pt x="1022542" y="39255"/>
                  <a:pt x="1022466" y="38870"/>
                </a:cubicBezTo>
                <a:cubicBezTo>
                  <a:pt x="1022389" y="38485"/>
                  <a:pt x="1022466" y="38023"/>
                  <a:pt x="1022619" y="37638"/>
                </a:cubicBezTo>
                <a:lnTo>
                  <a:pt x="1023774" y="34251"/>
                </a:lnTo>
                <a:lnTo>
                  <a:pt x="1026083" y="30095"/>
                </a:lnTo>
                <a:lnTo>
                  <a:pt x="1026699" y="28094"/>
                </a:lnTo>
                <a:lnTo>
                  <a:pt x="1024543" y="25939"/>
                </a:lnTo>
                <a:lnTo>
                  <a:pt x="1017462" y="28171"/>
                </a:lnTo>
                <a:lnTo>
                  <a:pt x="1002530" y="36484"/>
                </a:lnTo>
                <a:cubicBezTo>
                  <a:pt x="1001837" y="36868"/>
                  <a:pt x="1001068" y="36945"/>
                  <a:pt x="1000298" y="36714"/>
                </a:cubicBezTo>
                <a:cubicBezTo>
                  <a:pt x="999528" y="36484"/>
                  <a:pt x="998989" y="35945"/>
                  <a:pt x="998605" y="35252"/>
                </a:cubicBezTo>
                <a:lnTo>
                  <a:pt x="995757" y="29633"/>
                </a:lnTo>
                <a:cubicBezTo>
                  <a:pt x="995603" y="29325"/>
                  <a:pt x="995449" y="28940"/>
                  <a:pt x="995449" y="28556"/>
                </a:cubicBezTo>
                <a:lnTo>
                  <a:pt x="994910" y="19858"/>
                </a:lnTo>
                <a:lnTo>
                  <a:pt x="993140" y="13547"/>
                </a:lnTo>
                <a:lnTo>
                  <a:pt x="986290" y="10314"/>
                </a:lnTo>
                <a:lnTo>
                  <a:pt x="970357" y="8082"/>
                </a:lnTo>
                <a:lnTo>
                  <a:pt x="962891" y="7620"/>
                </a:lnTo>
                <a:lnTo>
                  <a:pt x="959658" y="9236"/>
                </a:lnTo>
                <a:lnTo>
                  <a:pt x="959966" y="13162"/>
                </a:lnTo>
                <a:lnTo>
                  <a:pt x="964430" y="18088"/>
                </a:lnTo>
                <a:cubicBezTo>
                  <a:pt x="964661" y="18319"/>
                  <a:pt x="964815" y="18627"/>
                  <a:pt x="964969" y="19012"/>
                </a:cubicBezTo>
                <a:lnTo>
                  <a:pt x="966663" y="23476"/>
                </a:lnTo>
                <a:cubicBezTo>
                  <a:pt x="966816" y="23937"/>
                  <a:pt x="966893" y="24476"/>
                  <a:pt x="966816" y="24938"/>
                </a:cubicBezTo>
                <a:cubicBezTo>
                  <a:pt x="966739" y="25400"/>
                  <a:pt x="966509" y="25862"/>
                  <a:pt x="966200" y="26324"/>
                </a:cubicBezTo>
                <a:lnTo>
                  <a:pt x="962506" y="30480"/>
                </a:lnTo>
                <a:lnTo>
                  <a:pt x="960043" y="35945"/>
                </a:lnTo>
                <a:lnTo>
                  <a:pt x="958966" y="41794"/>
                </a:lnTo>
                <a:cubicBezTo>
                  <a:pt x="958812" y="42564"/>
                  <a:pt x="958427" y="43180"/>
                  <a:pt x="957734" y="43642"/>
                </a:cubicBezTo>
                <a:lnTo>
                  <a:pt x="954347" y="45874"/>
                </a:lnTo>
                <a:cubicBezTo>
                  <a:pt x="953885" y="46182"/>
                  <a:pt x="953424" y="46336"/>
                  <a:pt x="952885" y="46336"/>
                </a:cubicBezTo>
                <a:lnTo>
                  <a:pt x="936567" y="46875"/>
                </a:lnTo>
                <a:lnTo>
                  <a:pt x="930564" y="47721"/>
                </a:lnTo>
                <a:lnTo>
                  <a:pt x="929255" y="50646"/>
                </a:lnTo>
                <a:lnTo>
                  <a:pt x="929640" y="53648"/>
                </a:lnTo>
                <a:lnTo>
                  <a:pt x="933181" y="58728"/>
                </a:lnTo>
                <a:cubicBezTo>
                  <a:pt x="933796" y="59574"/>
                  <a:pt x="933873" y="60729"/>
                  <a:pt x="933412" y="61653"/>
                </a:cubicBezTo>
                <a:cubicBezTo>
                  <a:pt x="932950" y="62576"/>
                  <a:pt x="931949" y="63192"/>
                  <a:pt x="930949" y="63192"/>
                </a:cubicBezTo>
                <a:lnTo>
                  <a:pt x="928485" y="63192"/>
                </a:lnTo>
                <a:lnTo>
                  <a:pt x="924868" y="64116"/>
                </a:lnTo>
                <a:lnTo>
                  <a:pt x="922097" y="66117"/>
                </a:lnTo>
                <a:lnTo>
                  <a:pt x="920711" y="69811"/>
                </a:lnTo>
                <a:cubicBezTo>
                  <a:pt x="920404" y="70735"/>
                  <a:pt x="919557" y="71428"/>
                  <a:pt x="918633" y="71582"/>
                </a:cubicBezTo>
                <a:lnTo>
                  <a:pt x="907549" y="73737"/>
                </a:lnTo>
                <a:lnTo>
                  <a:pt x="902162" y="78124"/>
                </a:lnTo>
                <a:lnTo>
                  <a:pt x="898082" y="83281"/>
                </a:lnTo>
                <a:lnTo>
                  <a:pt x="895389" y="89131"/>
                </a:lnTo>
                <a:cubicBezTo>
                  <a:pt x="895235" y="89439"/>
                  <a:pt x="895003" y="89747"/>
                  <a:pt x="894696" y="89978"/>
                </a:cubicBezTo>
                <a:cubicBezTo>
                  <a:pt x="894619" y="90054"/>
                  <a:pt x="894619" y="90131"/>
                  <a:pt x="894542" y="90208"/>
                </a:cubicBezTo>
                <a:lnTo>
                  <a:pt x="894542" y="90208"/>
                </a:lnTo>
                <a:lnTo>
                  <a:pt x="894542" y="90208"/>
                </a:lnTo>
                <a:lnTo>
                  <a:pt x="894003" y="90593"/>
                </a:lnTo>
                <a:lnTo>
                  <a:pt x="892310" y="91902"/>
                </a:lnTo>
                <a:cubicBezTo>
                  <a:pt x="892002" y="92133"/>
                  <a:pt x="891694" y="92210"/>
                  <a:pt x="891386" y="92287"/>
                </a:cubicBezTo>
                <a:cubicBezTo>
                  <a:pt x="891309" y="92287"/>
                  <a:pt x="891232" y="92364"/>
                  <a:pt x="891155" y="92364"/>
                </a:cubicBezTo>
                <a:cubicBezTo>
                  <a:pt x="890770" y="92440"/>
                  <a:pt x="890308" y="92440"/>
                  <a:pt x="889847" y="92287"/>
                </a:cubicBezTo>
                <a:lnTo>
                  <a:pt x="885921" y="91132"/>
                </a:lnTo>
                <a:cubicBezTo>
                  <a:pt x="885613" y="91055"/>
                  <a:pt x="885306" y="90901"/>
                  <a:pt x="885074" y="90747"/>
                </a:cubicBezTo>
                <a:lnTo>
                  <a:pt x="881765" y="88361"/>
                </a:lnTo>
                <a:lnTo>
                  <a:pt x="878455" y="87976"/>
                </a:lnTo>
                <a:lnTo>
                  <a:pt x="875915" y="89670"/>
                </a:lnTo>
                <a:lnTo>
                  <a:pt x="872375" y="93287"/>
                </a:lnTo>
                <a:cubicBezTo>
                  <a:pt x="872221" y="93441"/>
                  <a:pt x="872067" y="93595"/>
                  <a:pt x="871836" y="93672"/>
                </a:cubicBezTo>
                <a:lnTo>
                  <a:pt x="867372" y="96520"/>
                </a:lnTo>
                <a:cubicBezTo>
                  <a:pt x="866987" y="96751"/>
                  <a:pt x="866602" y="96905"/>
                  <a:pt x="866140" y="96905"/>
                </a:cubicBezTo>
                <a:lnTo>
                  <a:pt x="855441" y="97905"/>
                </a:lnTo>
                <a:lnTo>
                  <a:pt x="854287" y="97982"/>
                </a:lnTo>
                <a:lnTo>
                  <a:pt x="854287" y="97982"/>
                </a:lnTo>
                <a:lnTo>
                  <a:pt x="854287" y="97982"/>
                </a:lnTo>
                <a:cubicBezTo>
                  <a:pt x="853902" y="97982"/>
                  <a:pt x="853440" y="97982"/>
                  <a:pt x="853055" y="97828"/>
                </a:cubicBezTo>
                <a:lnTo>
                  <a:pt x="846897" y="95596"/>
                </a:lnTo>
                <a:lnTo>
                  <a:pt x="840047" y="92748"/>
                </a:lnTo>
                <a:lnTo>
                  <a:pt x="837353" y="92133"/>
                </a:lnTo>
                <a:lnTo>
                  <a:pt x="830041" y="98521"/>
                </a:lnTo>
                <a:cubicBezTo>
                  <a:pt x="829656" y="98829"/>
                  <a:pt x="829271" y="99060"/>
                  <a:pt x="828810" y="99137"/>
                </a:cubicBezTo>
                <a:lnTo>
                  <a:pt x="820112" y="100984"/>
                </a:lnTo>
                <a:lnTo>
                  <a:pt x="819804" y="103524"/>
                </a:lnTo>
                <a:lnTo>
                  <a:pt x="819804" y="108219"/>
                </a:lnTo>
                <a:lnTo>
                  <a:pt x="819804" y="108219"/>
                </a:lnTo>
                <a:lnTo>
                  <a:pt x="819804" y="108219"/>
                </a:lnTo>
                <a:cubicBezTo>
                  <a:pt x="819804" y="108450"/>
                  <a:pt x="819727" y="108758"/>
                  <a:pt x="819727" y="108989"/>
                </a:cubicBezTo>
                <a:lnTo>
                  <a:pt x="818573" y="112914"/>
                </a:lnTo>
                <a:cubicBezTo>
                  <a:pt x="818342" y="113838"/>
                  <a:pt x="817649" y="114531"/>
                  <a:pt x="816725" y="114839"/>
                </a:cubicBezTo>
                <a:lnTo>
                  <a:pt x="811646" y="116532"/>
                </a:lnTo>
                <a:cubicBezTo>
                  <a:pt x="811337" y="116609"/>
                  <a:pt x="811030" y="116686"/>
                  <a:pt x="810722" y="116686"/>
                </a:cubicBezTo>
                <a:lnTo>
                  <a:pt x="806796" y="116686"/>
                </a:lnTo>
                <a:cubicBezTo>
                  <a:pt x="806565" y="116686"/>
                  <a:pt x="806335" y="116686"/>
                  <a:pt x="806181" y="116609"/>
                </a:cubicBezTo>
                <a:lnTo>
                  <a:pt x="796329" y="114531"/>
                </a:lnTo>
                <a:lnTo>
                  <a:pt x="793634" y="116686"/>
                </a:lnTo>
                <a:lnTo>
                  <a:pt x="794943" y="122844"/>
                </a:lnTo>
                <a:lnTo>
                  <a:pt x="795559" y="129386"/>
                </a:lnTo>
                <a:lnTo>
                  <a:pt x="795559" y="129386"/>
                </a:lnTo>
                <a:lnTo>
                  <a:pt x="795559" y="129386"/>
                </a:lnTo>
                <a:cubicBezTo>
                  <a:pt x="795636" y="130156"/>
                  <a:pt x="795405" y="130925"/>
                  <a:pt x="794866" y="131464"/>
                </a:cubicBezTo>
                <a:cubicBezTo>
                  <a:pt x="794404" y="132003"/>
                  <a:pt x="793711" y="132388"/>
                  <a:pt x="792942" y="132465"/>
                </a:cubicBezTo>
                <a:lnTo>
                  <a:pt x="784475" y="133004"/>
                </a:lnTo>
                <a:cubicBezTo>
                  <a:pt x="783551" y="133080"/>
                  <a:pt x="782705" y="132696"/>
                  <a:pt x="782089" y="131926"/>
                </a:cubicBezTo>
                <a:lnTo>
                  <a:pt x="777856" y="126615"/>
                </a:lnTo>
                <a:lnTo>
                  <a:pt x="775854" y="125307"/>
                </a:lnTo>
                <a:lnTo>
                  <a:pt x="772853" y="126076"/>
                </a:lnTo>
                <a:lnTo>
                  <a:pt x="760230" y="132696"/>
                </a:lnTo>
                <a:cubicBezTo>
                  <a:pt x="759845" y="132927"/>
                  <a:pt x="759383" y="133004"/>
                  <a:pt x="758921" y="133004"/>
                </a:cubicBezTo>
                <a:lnTo>
                  <a:pt x="753841" y="133004"/>
                </a:lnTo>
                <a:cubicBezTo>
                  <a:pt x="753534" y="133004"/>
                  <a:pt x="753225" y="132927"/>
                  <a:pt x="752918" y="132850"/>
                </a:cubicBezTo>
                <a:lnTo>
                  <a:pt x="749531" y="131695"/>
                </a:lnTo>
                <a:cubicBezTo>
                  <a:pt x="748530" y="131387"/>
                  <a:pt x="747761" y="130463"/>
                  <a:pt x="747607" y="129386"/>
                </a:cubicBezTo>
                <a:lnTo>
                  <a:pt x="747299" y="126692"/>
                </a:lnTo>
                <a:lnTo>
                  <a:pt x="744374" y="125768"/>
                </a:lnTo>
                <a:lnTo>
                  <a:pt x="741834" y="126769"/>
                </a:lnTo>
                <a:lnTo>
                  <a:pt x="739833" y="130771"/>
                </a:lnTo>
                <a:lnTo>
                  <a:pt x="740372" y="145242"/>
                </a:lnTo>
                <a:lnTo>
                  <a:pt x="740372" y="145242"/>
                </a:lnTo>
                <a:lnTo>
                  <a:pt x="740372" y="145242"/>
                </a:lnTo>
                <a:cubicBezTo>
                  <a:pt x="740372" y="146242"/>
                  <a:pt x="739910" y="147166"/>
                  <a:pt x="739063" y="147705"/>
                </a:cubicBezTo>
                <a:lnTo>
                  <a:pt x="734599" y="150553"/>
                </a:lnTo>
                <a:cubicBezTo>
                  <a:pt x="734060" y="150861"/>
                  <a:pt x="733367" y="151015"/>
                  <a:pt x="732752" y="150937"/>
                </a:cubicBezTo>
                <a:lnTo>
                  <a:pt x="707967" y="147551"/>
                </a:lnTo>
                <a:lnTo>
                  <a:pt x="703811" y="146165"/>
                </a:lnTo>
                <a:lnTo>
                  <a:pt x="700963" y="148321"/>
                </a:lnTo>
                <a:lnTo>
                  <a:pt x="696191" y="156787"/>
                </a:lnTo>
                <a:cubicBezTo>
                  <a:pt x="696037" y="157018"/>
                  <a:pt x="695883" y="157249"/>
                  <a:pt x="695729" y="157403"/>
                </a:cubicBezTo>
                <a:lnTo>
                  <a:pt x="692881" y="160251"/>
                </a:lnTo>
                <a:cubicBezTo>
                  <a:pt x="692573" y="160559"/>
                  <a:pt x="692265" y="160790"/>
                  <a:pt x="691881" y="160867"/>
                </a:cubicBezTo>
                <a:lnTo>
                  <a:pt x="685723" y="163099"/>
                </a:lnTo>
                <a:cubicBezTo>
                  <a:pt x="685338" y="163253"/>
                  <a:pt x="685030" y="163253"/>
                  <a:pt x="684646" y="163176"/>
                </a:cubicBezTo>
                <a:cubicBezTo>
                  <a:pt x="684568" y="163176"/>
                  <a:pt x="684414" y="163253"/>
                  <a:pt x="684337" y="163176"/>
                </a:cubicBezTo>
                <a:cubicBezTo>
                  <a:pt x="683876" y="163099"/>
                  <a:pt x="683414" y="162868"/>
                  <a:pt x="683029" y="162637"/>
                </a:cubicBezTo>
                <a:lnTo>
                  <a:pt x="680181" y="160405"/>
                </a:lnTo>
                <a:cubicBezTo>
                  <a:pt x="679950" y="160251"/>
                  <a:pt x="679796" y="160020"/>
                  <a:pt x="679565" y="159789"/>
                </a:cubicBezTo>
                <a:lnTo>
                  <a:pt x="677333" y="156402"/>
                </a:lnTo>
                <a:lnTo>
                  <a:pt x="676025" y="155171"/>
                </a:lnTo>
                <a:cubicBezTo>
                  <a:pt x="675409" y="154555"/>
                  <a:pt x="675101" y="153709"/>
                  <a:pt x="675255" y="152862"/>
                </a:cubicBezTo>
                <a:lnTo>
                  <a:pt x="675255" y="152862"/>
                </a:lnTo>
                <a:lnTo>
                  <a:pt x="675255" y="152862"/>
                </a:lnTo>
                <a:lnTo>
                  <a:pt x="676025" y="145242"/>
                </a:lnTo>
                <a:cubicBezTo>
                  <a:pt x="675563" y="145165"/>
                  <a:pt x="675024" y="145011"/>
                  <a:pt x="674640" y="144703"/>
                </a:cubicBezTo>
                <a:lnTo>
                  <a:pt x="667866" y="139623"/>
                </a:lnTo>
                <a:lnTo>
                  <a:pt x="665865" y="138622"/>
                </a:lnTo>
                <a:lnTo>
                  <a:pt x="662401" y="139392"/>
                </a:lnTo>
                <a:lnTo>
                  <a:pt x="654473" y="145704"/>
                </a:lnTo>
                <a:cubicBezTo>
                  <a:pt x="654088" y="146012"/>
                  <a:pt x="653627" y="146242"/>
                  <a:pt x="653165" y="146319"/>
                </a:cubicBezTo>
                <a:lnTo>
                  <a:pt x="650317" y="146781"/>
                </a:lnTo>
                <a:lnTo>
                  <a:pt x="649778" y="146858"/>
                </a:lnTo>
                <a:lnTo>
                  <a:pt x="649778" y="146858"/>
                </a:lnTo>
                <a:lnTo>
                  <a:pt x="649778" y="146858"/>
                </a:lnTo>
                <a:cubicBezTo>
                  <a:pt x="649547" y="146935"/>
                  <a:pt x="649316" y="146781"/>
                  <a:pt x="649086" y="146781"/>
                </a:cubicBezTo>
                <a:cubicBezTo>
                  <a:pt x="648162" y="146704"/>
                  <a:pt x="647238" y="146242"/>
                  <a:pt x="646853" y="145396"/>
                </a:cubicBezTo>
                <a:lnTo>
                  <a:pt x="646314" y="144241"/>
                </a:lnTo>
                <a:cubicBezTo>
                  <a:pt x="646084" y="143779"/>
                  <a:pt x="646007" y="143241"/>
                  <a:pt x="646007" y="142702"/>
                </a:cubicBezTo>
                <a:lnTo>
                  <a:pt x="646545" y="138084"/>
                </a:lnTo>
                <a:lnTo>
                  <a:pt x="646314" y="136775"/>
                </a:lnTo>
                <a:lnTo>
                  <a:pt x="645237" y="135929"/>
                </a:lnTo>
                <a:lnTo>
                  <a:pt x="638771" y="133235"/>
                </a:lnTo>
                <a:cubicBezTo>
                  <a:pt x="638387" y="133080"/>
                  <a:pt x="638002" y="132850"/>
                  <a:pt x="637771" y="132542"/>
                </a:cubicBezTo>
                <a:lnTo>
                  <a:pt x="633922" y="128155"/>
                </a:lnTo>
                <a:lnTo>
                  <a:pt x="632537" y="127847"/>
                </a:lnTo>
                <a:lnTo>
                  <a:pt x="629073" y="128308"/>
                </a:lnTo>
                <a:lnTo>
                  <a:pt x="624147" y="128308"/>
                </a:lnTo>
                <a:cubicBezTo>
                  <a:pt x="623300" y="128308"/>
                  <a:pt x="622531" y="127924"/>
                  <a:pt x="621992" y="127308"/>
                </a:cubicBezTo>
                <a:lnTo>
                  <a:pt x="619144" y="123921"/>
                </a:lnTo>
                <a:lnTo>
                  <a:pt x="616527" y="119688"/>
                </a:lnTo>
                <a:lnTo>
                  <a:pt x="613064" y="117764"/>
                </a:lnTo>
                <a:lnTo>
                  <a:pt x="610216" y="118379"/>
                </a:lnTo>
                <a:lnTo>
                  <a:pt x="608368" y="121304"/>
                </a:lnTo>
                <a:lnTo>
                  <a:pt x="607907" y="126307"/>
                </a:lnTo>
                <a:cubicBezTo>
                  <a:pt x="607753" y="127770"/>
                  <a:pt x="606521" y="128847"/>
                  <a:pt x="605136" y="128847"/>
                </a:cubicBezTo>
                <a:lnTo>
                  <a:pt x="602288" y="128847"/>
                </a:lnTo>
                <a:cubicBezTo>
                  <a:pt x="601672" y="128847"/>
                  <a:pt x="601133" y="128693"/>
                  <a:pt x="600671" y="128308"/>
                </a:cubicBezTo>
                <a:lnTo>
                  <a:pt x="595130" y="124306"/>
                </a:lnTo>
                <a:lnTo>
                  <a:pt x="594668" y="124306"/>
                </a:lnTo>
                <a:lnTo>
                  <a:pt x="588587" y="123844"/>
                </a:lnTo>
                <a:lnTo>
                  <a:pt x="578119" y="127462"/>
                </a:lnTo>
                <a:lnTo>
                  <a:pt x="574502" y="128693"/>
                </a:lnTo>
                <a:lnTo>
                  <a:pt x="566420" y="129925"/>
                </a:lnTo>
                <a:lnTo>
                  <a:pt x="560493" y="132080"/>
                </a:lnTo>
                <a:lnTo>
                  <a:pt x="557414" y="133619"/>
                </a:lnTo>
                <a:cubicBezTo>
                  <a:pt x="556645" y="134004"/>
                  <a:pt x="555721" y="134004"/>
                  <a:pt x="554875" y="133619"/>
                </a:cubicBezTo>
                <a:lnTo>
                  <a:pt x="551488" y="131926"/>
                </a:lnTo>
                <a:cubicBezTo>
                  <a:pt x="551103" y="131695"/>
                  <a:pt x="550718" y="131387"/>
                  <a:pt x="550487" y="131079"/>
                </a:cubicBezTo>
                <a:lnTo>
                  <a:pt x="547639" y="127154"/>
                </a:lnTo>
                <a:lnTo>
                  <a:pt x="544561" y="124075"/>
                </a:lnTo>
                <a:lnTo>
                  <a:pt x="539865" y="122767"/>
                </a:lnTo>
                <a:lnTo>
                  <a:pt x="533323" y="124768"/>
                </a:lnTo>
                <a:lnTo>
                  <a:pt x="522393" y="129694"/>
                </a:lnTo>
                <a:cubicBezTo>
                  <a:pt x="522162" y="129771"/>
                  <a:pt x="521854" y="129848"/>
                  <a:pt x="521624" y="129925"/>
                </a:cubicBezTo>
                <a:lnTo>
                  <a:pt x="514312" y="130925"/>
                </a:lnTo>
                <a:lnTo>
                  <a:pt x="513157" y="131079"/>
                </a:lnTo>
                <a:lnTo>
                  <a:pt x="504536" y="131695"/>
                </a:lnTo>
                <a:lnTo>
                  <a:pt x="497917" y="131156"/>
                </a:lnTo>
                <a:lnTo>
                  <a:pt x="491836" y="131695"/>
                </a:lnTo>
                <a:lnTo>
                  <a:pt x="489912" y="133004"/>
                </a:lnTo>
                <a:lnTo>
                  <a:pt x="489527" y="134389"/>
                </a:lnTo>
                <a:lnTo>
                  <a:pt x="491144" y="136005"/>
                </a:lnTo>
                <a:cubicBezTo>
                  <a:pt x="491605" y="136467"/>
                  <a:pt x="491836" y="137006"/>
                  <a:pt x="491913" y="137622"/>
                </a:cubicBezTo>
                <a:lnTo>
                  <a:pt x="492452" y="141547"/>
                </a:lnTo>
                <a:cubicBezTo>
                  <a:pt x="492452" y="141778"/>
                  <a:pt x="492529" y="142009"/>
                  <a:pt x="492452" y="142240"/>
                </a:cubicBezTo>
                <a:lnTo>
                  <a:pt x="492452" y="142240"/>
                </a:lnTo>
                <a:lnTo>
                  <a:pt x="492452" y="142240"/>
                </a:lnTo>
                <a:lnTo>
                  <a:pt x="490759" y="156864"/>
                </a:lnTo>
                <a:cubicBezTo>
                  <a:pt x="490682" y="157557"/>
                  <a:pt x="490297" y="158250"/>
                  <a:pt x="489758" y="158711"/>
                </a:cubicBezTo>
                <a:lnTo>
                  <a:pt x="482985" y="164330"/>
                </a:lnTo>
                <a:cubicBezTo>
                  <a:pt x="482446" y="164792"/>
                  <a:pt x="481830" y="165023"/>
                  <a:pt x="481214" y="165023"/>
                </a:cubicBezTo>
                <a:lnTo>
                  <a:pt x="477751" y="165023"/>
                </a:lnTo>
                <a:lnTo>
                  <a:pt x="477135" y="166178"/>
                </a:lnTo>
                <a:lnTo>
                  <a:pt x="476673" y="167024"/>
                </a:lnTo>
                <a:lnTo>
                  <a:pt x="475211" y="184496"/>
                </a:lnTo>
                <a:lnTo>
                  <a:pt x="475057" y="186113"/>
                </a:lnTo>
                <a:cubicBezTo>
                  <a:pt x="475057" y="186497"/>
                  <a:pt x="474903" y="186882"/>
                  <a:pt x="474672" y="187267"/>
                </a:cubicBezTo>
                <a:lnTo>
                  <a:pt x="472440" y="191193"/>
                </a:lnTo>
                <a:cubicBezTo>
                  <a:pt x="472055" y="191808"/>
                  <a:pt x="471439" y="192347"/>
                  <a:pt x="470747" y="192501"/>
                </a:cubicBezTo>
                <a:cubicBezTo>
                  <a:pt x="470054" y="192732"/>
                  <a:pt x="469284" y="192578"/>
                  <a:pt x="468592" y="192193"/>
                </a:cubicBezTo>
                <a:lnTo>
                  <a:pt x="464666" y="189961"/>
                </a:lnTo>
                <a:cubicBezTo>
                  <a:pt x="464512" y="189884"/>
                  <a:pt x="464358" y="189730"/>
                  <a:pt x="464204" y="189576"/>
                </a:cubicBezTo>
                <a:lnTo>
                  <a:pt x="458047" y="183958"/>
                </a:lnTo>
                <a:lnTo>
                  <a:pt x="451042" y="178955"/>
                </a:lnTo>
                <a:lnTo>
                  <a:pt x="446270" y="178493"/>
                </a:lnTo>
                <a:lnTo>
                  <a:pt x="440652" y="180494"/>
                </a:lnTo>
                <a:lnTo>
                  <a:pt x="430646" y="182341"/>
                </a:lnTo>
                <a:cubicBezTo>
                  <a:pt x="430414" y="182341"/>
                  <a:pt x="430261" y="182341"/>
                  <a:pt x="430030" y="182418"/>
                </a:cubicBezTo>
                <a:lnTo>
                  <a:pt x="404476" y="181341"/>
                </a:lnTo>
                <a:lnTo>
                  <a:pt x="399934" y="182187"/>
                </a:lnTo>
                <a:lnTo>
                  <a:pt x="396625" y="188268"/>
                </a:lnTo>
                <a:cubicBezTo>
                  <a:pt x="396548" y="188422"/>
                  <a:pt x="396394" y="188576"/>
                  <a:pt x="396317" y="188730"/>
                </a:cubicBezTo>
                <a:lnTo>
                  <a:pt x="393469" y="192116"/>
                </a:lnTo>
                <a:cubicBezTo>
                  <a:pt x="392853" y="192809"/>
                  <a:pt x="391930" y="193194"/>
                  <a:pt x="391006" y="193117"/>
                </a:cubicBezTo>
                <a:cubicBezTo>
                  <a:pt x="390082" y="193040"/>
                  <a:pt x="389236" y="192424"/>
                  <a:pt x="388851" y="191577"/>
                </a:cubicBezTo>
                <a:lnTo>
                  <a:pt x="385079" y="184035"/>
                </a:lnTo>
                <a:lnTo>
                  <a:pt x="382232" y="180725"/>
                </a:lnTo>
                <a:lnTo>
                  <a:pt x="380692" y="179801"/>
                </a:lnTo>
                <a:lnTo>
                  <a:pt x="375689" y="180571"/>
                </a:lnTo>
                <a:lnTo>
                  <a:pt x="374919" y="180725"/>
                </a:lnTo>
                <a:lnTo>
                  <a:pt x="370763" y="183034"/>
                </a:lnTo>
                <a:lnTo>
                  <a:pt x="367684" y="186574"/>
                </a:lnTo>
                <a:lnTo>
                  <a:pt x="357755" y="201507"/>
                </a:lnTo>
                <a:cubicBezTo>
                  <a:pt x="357139" y="202430"/>
                  <a:pt x="356062" y="202892"/>
                  <a:pt x="354984" y="202738"/>
                </a:cubicBezTo>
                <a:lnTo>
                  <a:pt x="351059" y="202199"/>
                </a:lnTo>
                <a:lnTo>
                  <a:pt x="345748" y="201045"/>
                </a:lnTo>
                <a:cubicBezTo>
                  <a:pt x="345440" y="200968"/>
                  <a:pt x="345209" y="200891"/>
                  <a:pt x="344978" y="200737"/>
                </a:cubicBezTo>
                <a:lnTo>
                  <a:pt x="341053" y="198505"/>
                </a:lnTo>
                <a:cubicBezTo>
                  <a:pt x="340591" y="198197"/>
                  <a:pt x="340206" y="197812"/>
                  <a:pt x="339898" y="197350"/>
                </a:cubicBezTo>
                <a:lnTo>
                  <a:pt x="339128" y="195811"/>
                </a:lnTo>
                <a:lnTo>
                  <a:pt x="335819" y="193733"/>
                </a:lnTo>
                <a:lnTo>
                  <a:pt x="327429" y="192655"/>
                </a:lnTo>
                <a:lnTo>
                  <a:pt x="317269" y="193194"/>
                </a:lnTo>
                <a:lnTo>
                  <a:pt x="314113" y="193964"/>
                </a:lnTo>
                <a:lnTo>
                  <a:pt x="314498" y="194656"/>
                </a:lnTo>
                <a:lnTo>
                  <a:pt x="322811" y="206202"/>
                </a:lnTo>
                <a:cubicBezTo>
                  <a:pt x="323350" y="206971"/>
                  <a:pt x="323504" y="207895"/>
                  <a:pt x="323196" y="208819"/>
                </a:cubicBezTo>
                <a:lnTo>
                  <a:pt x="320964" y="214976"/>
                </a:lnTo>
                <a:lnTo>
                  <a:pt x="318270" y="230832"/>
                </a:lnTo>
                <a:cubicBezTo>
                  <a:pt x="318116" y="231525"/>
                  <a:pt x="317731" y="232141"/>
                  <a:pt x="317192" y="232602"/>
                </a:cubicBezTo>
                <a:lnTo>
                  <a:pt x="312728" y="235989"/>
                </a:lnTo>
                <a:cubicBezTo>
                  <a:pt x="312266" y="236374"/>
                  <a:pt x="311650" y="236528"/>
                  <a:pt x="311035" y="236528"/>
                </a:cubicBezTo>
                <a:lnTo>
                  <a:pt x="298642" y="236528"/>
                </a:lnTo>
                <a:lnTo>
                  <a:pt x="298642" y="243301"/>
                </a:lnTo>
                <a:lnTo>
                  <a:pt x="298642" y="243301"/>
                </a:lnTo>
                <a:cubicBezTo>
                  <a:pt x="298642" y="244225"/>
                  <a:pt x="298258" y="244994"/>
                  <a:pt x="297488" y="245533"/>
                </a:cubicBezTo>
                <a:lnTo>
                  <a:pt x="295872" y="246688"/>
                </a:lnTo>
                <a:lnTo>
                  <a:pt x="294486" y="250382"/>
                </a:lnTo>
                <a:lnTo>
                  <a:pt x="292100" y="255155"/>
                </a:lnTo>
                <a:cubicBezTo>
                  <a:pt x="291946" y="255462"/>
                  <a:pt x="291792" y="255693"/>
                  <a:pt x="291561" y="255847"/>
                </a:cubicBezTo>
                <a:lnTo>
                  <a:pt x="286866" y="260542"/>
                </a:lnTo>
                <a:lnTo>
                  <a:pt x="287174" y="263544"/>
                </a:lnTo>
                <a:lnTo>
                  <a:pt x="289945" y="267624"/>
                </a:lnTo>
                <a:lnTo>
                  <a:pt x="294640" y="271318"/>
                </a:lnTo>
                <a:cubicBezTo>
                  <a:pt x="294871" y="271472"/>
                  <a:pt x="295025" y="271626"/>
                  <a:pt x="295179" y="271857"/>
                </a:cubicBezTo>
                <a:lnTo>
                  <a:pt x="298566" y="276321"/>
                </a:lnTo>
                <a:cubicBezTo>
                  <a:pt x="298719" y="276552"/>
                  <a:pt x="298873" y="276860"/>
                  <a:pt x="298950" y="277091"/>
                </a:cubicBezTo>
                <a:lnTo>
                  <a:pt x="300105" y="280478"/>
                </a:lnTo>
                <a:cubicBezTo>
                  <a:pt x="300259" y="280862"/>
                  <a:pt x="300259" y="281324"/>
                  <a:pt x="300259" y="281709"/>
                </a:cubicBezTo>
                <a:cubicBezTo>
                  <a:pt x="300182" y="282094"/>
                  <a:pt x="300028" y="282556"/>
                  <a:pt x="299797" y="282864"/>
                </a:cubicBezTo>
                <a:lnTo>
                  <a:pt x="298642" y="284557"/>
                </a:lnTo>
                <a:cubicBezTo>
                  <a:pt x="298258" y="285173"/>
                  <a:pt x="297565" y="285634"/>
                  <a:pt x="296872" y="285789"/>
                </a:cubicBezTo>
                <a:lnTo>
                  <a:pt x="291946" y="286789"/>
                </a:lnTo>
                <a:lnTo>
                  <a:pt x="290484" y="287944"/>
                </a:lnTo>
                <a:lnTo>
                  <a:pt x="289714" y="292639"/>
                </a:lnTo>
                <a:lnTo>
                  <a:pt x="295410" y="302414"/>
                </a:lnTo>
                <a:cubicBezTo>
                  <a:pt x="295641" y="302722"/>
                  <a:pt x="295717" y="303107"/>
                  <a:pt x="295794" y="303491"/>
                </a:cubicBezTo>
                <a:lnTo>
                  <a:pt x="296333" y="308572"/>
                </a:lnTo>
                <a:lnTo>
                  <a:pt x="296333" y="308572"/>
                </a:lnTo>
                <a:lnTo>
                  <a:pt x="296333" y="308572"/>
                </a:lnTo>
                <a:cubicBezTo>
                  <a:pt x="296333" y="308879"/>
                  <a:pt x="296333" y="309187"/>
                  <a:pt x="296256" y="309495"/>
                </a:cubicBezTo>
                <a:lnTo>
                  <a:pt x="295102" y="314575"/>
                </a:lnTo>
                <a:cubicBezTo>
                  <a:pt x="294871" y="315422"/>
                  <a:pt x="294332" y="316191"/>
                  <a:pt x="293485" y="316576"/>
                </a:cubicBezTo>
                <a:lnTo>
                  <a:pt x="289560" y="318270"/>
                </a:lnTo>
                <a:cubicBezTo>
                  <a:pt x="288790" y="318577"/>
                  <a:pt x="287944" y="318577"/>
                  <a:pt x="287174" y="318193"/>
                </a:cubicBezTo>
                <a:lnTo>
                  <a:pt x="284942" y="317038"/>
                </a:lnTo>
                <a:cubicBezTo>
                  <a:pt x="284249" y="316730"/>
                  <a:pt x="283787" y="316114"/>
                  <a:pt x="283556" y="315422"/>
                </a:cubicBezTo>
                <a:lnTo>
                  <a:pt x="281863" y="310419"/>
                </a:lnTo>
                <a:lnTo>
                  <a:pt x="281709" y="311573"/>
                </a:lnTo>
                <a:lnTo>
                  <a:pt x="282710" y="315576"/>
                </a:lnTo>
                <a:lnTo>
                  <a:pt x="282710" y="315576"/>
                </a:lnTo>
                <a:cubicBezTo>
                  <a:pt x="282787" y="316038"/>
                  <a:pt x="282787" y="316499"/>
                  <a:pt x="282710" y="316961"/>
                </a:cubicBezTo>
                <a:lnTo>
                  <a:pt x="282710" y="316961"/>
                </a:lnTo>
                <a:lnTo>
                  <a:pt x="281555" y="321425"/>
                </a:lnTo>
                <a:cubicBezTo>
                  <a:pt x="281324" y="322349"/>
                  <a:pt x="280708" y="323042"/>
                  <a:pt x="279785" y="323350"/>
                </a:cubicBezTo>
                <a:lnTo>
                  <a:pt x="275321" y="325043"/>
                </a:lnTo>
                <a:cubicBezTo>
                  <a:pt x="274859" y="325197"/>
                  <a:pt x="274320" y="325274"/>
                  <a:pt x="273858" y="325197"/>
                </a:cubicBezTo>
                <a:lnTo>
                  <a:pt x="270471" y="324658"/>
                </a:lnTo>
                <a:cubicBezTo>
                  <a:pt x="269933" y="324581"/>
                  <a:pt x="269394" y="324273"/>
                  <a:pt x="268932" y="323888"/>
                </a:cubicBezTo>
                <a:lnTo>
                  <a:pt x="265315" y="320271"/>
                </a:lnTo>
                <a:lnTo>
                  <a:pt x="264699" y="320579"/>
                </a:lnTo>
                <a:lnTo>
                  <a:pt x="264006" y="322426"/>
                </a:lnTo>
                <a:cubicBezTo>
                  <a:pt x="263775" y="323042"/>
                  <a:pt x="263313" y="323504"/>
                  <a:pt x="262774" y="323811"/>
                </a:cubicBezTo>
                <a:lnTo>
                  <a:pt x="254077" y="328738"/>
                </a:lnTo>
                <a:lnTo>
                  <a:pt x="249228" y="333048"/>
                </a:lnTo>
                <a:lnTo>
                  <a:pt x="241069" y="342900"/>
                </a:lnTo>
                <a:lnTo>
                  <a:pt x="235219" y="353676"/>
                </a:lnTo>
                <a:cubicBezTo>
                  <a:pt x="234988" y="353984"/>
                  <a:pt x="234758" y="354292"/>
                  <a:pt x="234450" y="354599"/>
                </a:cubicBezTo>
                <a:lnTo>
                  <a:pt x="227984" y="359448"/>
                </a:lnTo>
                <a:lnTo>
                  <a:pt x="234988" y="360834"/>
                </a:lnTo>
                <a:lnTo>
                  <a:pt x="239145" y="361988"/>
                </a:lnTo>
                <a:cubicBezTo>
                  <a:pt x="239530" y="362066"/>
                  <a:pt x="239838" y="362296"/>
                  <a:pt x="240146" y="362527"/>
                </a:cubicBezTo>
                <a:lnTo>
                  <a:pt x="243532" y="365375"/>
                </a:lnTo>
                <a:cubicBezTo>
                  <a:pt x="244071" y="365837"/>
                  <a:pt x="244379" y="366376"/>
                  <a:pt x="244533" y="367068"/>
                </a:cubicBezTo>
                <a:lnTo>
                  <a:pt x="245071" y="370455"/>
                </a:lnTo>
                <a:lnTo>
                  <a:pt x="245071" y="370455"/>
                </a:lnTo>
                <a:lnTo>
                  <a:pt x="245071" y="370455"/>
                </a:lnTo>
                <a:cubicBezTo>
                  <a:pt x="245149" y="371071"/>
                  <a:pt x="245071" y="371610"/>
                  <a:pt x="244841" y="372149"/>
                </a:cubicBezTo>
                <a:lnTo>
                  <a:pt x="243147" y="375535"/>
                </a:lnTo>
                <a:cubicBezTo>
                  <a:pt x="242916" y="375997"/>
                  <a:pt x="242532" y="376459"/>
                  <a:pt x="241993" y="376689"/>
                </a:cubicBezTo>
                <a:lnTo>
                  <a:pt x="238067" y="378922"/>
                </a:lnTo>
                <a:cubicBezTo>
                  <a:pt x="237836" y="379076"/>
                  <a:pt x="237605" y="379153"/>
                  <a:pt x="237375" y="379230"/>
                </a:cubicBezTo>
                <a:lnTo>
                  <a:pt x="233988" y="380307"/>
                </a:lnTo>
                <a:lnTo>
                  <a:pt x="234296" y="382385"/>
                </a:lnTo>
                <a:lnTo>
                  <a:pt x="237452" y="388774"/>
                </a:lnTo>
                <a:cubicBezTo>
                  <a:pt x="237528" y="389005"/>
                  <a:pt x="237605" y="389159"/>
                  <a:pt x="237682" y="389390"/>
                </a:cubicBezTo>
                <a:lnTo>
                  <a:pt x="239376" y="396702"/>
                </a:lnTo>
                <a:lnTo>
                  <a:pt x="239991" y="406169"/>
                </a:lnTo>
                <a:lnTo>
                  <a:pt x="239991" y="406169"/>
                </a:lnTo>
                <a:lnTo>
                  <a:pt x="239991" y="406169"/>
                </a:lnTo>
                <a:cubicBezTo>
                  <a:pt x="239991" y="406554"/>
                  <a:pt x="239991" y="406862"/>
                  <a:pt x="239838" y="407247"/>
                </a:cubicBezTo>
                <a:lnTo>
                  <a:pt x="237605" y="414020"/>
                </a:lnTo>
                <a:cubicBezTo>
                  <a:pt x="237375" y="414636"/>
                  <a:pt x="236990" y="415174"/>
                  <a:pt x="236451" y="415483"/>
                </a:cubicBezTo>
                <a:lnTo>
                  <a:pt x="217208" y="427567"/>
                </a:lnTo>
                <a:lnTo>
                  <a:pt x="214437" y="431261"/>
                </a:lnTo>
                <a:lnTo>
                  <a:pt x="213437" y="434725"/>
                </a:lnTo>
                <a:lnTo>
                  <a:pt x="212359" y="439651"/>
                </a:lnTo>
                <a:cubicBezTo>
                  <a:pt x="212282" y="440112"/>
                  <a:pt x="212051" y="440575"/>
                  <a:pt x="211744" y="440882"/>
                </a:cubicBezTo>
                <a:lnTo>
                  <a:pt x="207279" y="445962"/>
                </a:lnTo>
                <a:cubicBezTo>
                  <a:pt x="207125" y="446193"/>
                  <a:pt x="206895" y="446347"/>
                  <a:pt x="206664" y="446501"/>
                </a:cubicBezTo>
                <a:lnTo>
                  <a:pt x="197658" y="452120"/>
                </a:lnTo>
                <a:lnTo>
                  <a:pt x="166100" y="465128"/>
                </a:lnTo>
                <a:lnTo>
                  <a:pt x="154016" y="474980"/>
                </a:lnTo>
                <a:lnTo>
                  <a:pt x="154016" y="474980"/>
                </a:lnTo>
                <a:cubicBezTo>
                  <a:pt x="153786" y="475134"/>
                  <a:pt x="153555" y="475288"/>
                  <a:pt x="153324" y="475365"/>
                </a:cubicBezTo>
                <a:lnTo>
                  <a:pt x="3695" y="537787"/>
                </a:lnTo>
                <a:lnTo>
                  <a:pt x="154" y="540173"/>
                </a:lnTo>
                <a:lnTo>
                  <a:pt x="0" y="540943"/>
                </a:lnTo>
                <a:lnTo>
                  <a:pt x="2463" y="543406"/>
                </a:lnTo>
                <a:lnTo>
                  <a:pt x="23168" y="549948"/>
                </a:lnTo>
                <a:lnTo>
                  <a:pt x="42487" y="560108"/>
                </a:lnTo>
                <a:lnTo>
                  <a:pt x="51185" y="562264"/>
                </a:lnTo>
                <a:cubicBezTo>
                  <a:pt x="51416" y="562340"/>
                  <a:pt x="51647" y="562417"/>
                  <a:pt x="51801" y="562494"/>
                </a:cubicBezTo>
                <a:lnTo>
                  <a:pt x="60267" y="566959"/>
                </a:lnTo>
                <a:cubicBezTo>
                  <a:pt x="60575" y="567112"/>
                  <a:pt x="60806" y="567267"/>
                  <a:pt x="60960" y="567498"/>
                </a:cubicBezTo>
                <a:lnTo>
                  <a:pt x="68811" y="575964"/>
                </a:lnTo>
                <a:lnTo>
                  <a:pt x="87592" y="602673"/>
                </a:lnTo>
                <a:lnTo>
                  <a:pt x="103524" y="633384"/>
                </a:lnTo>
                <a:lnTo>
                  <a:pt x="107911" y="644313"/>
                </a:lnTo>
                <a:lnTo>
                  <a:pt x="112607" y="649008"/>
                </a:lnTo>
                <a:lnTo>
                  <a:pt x="119149" y="653473"/>
                </a:lnTo>
                <a:lnTo>
                  <a:pt x="147859" y="661170"/>
                </a:lnTo>
                <a:lnTo>
                  <a:pt x="152246" y="663017"/>
                </a:lnTo>
                <a:cubicBezTo>
                  <a:pt x="152708" y="663248"/>
                  <a:pt x="153093" y="663556"/>
                  <a:pt x="153401" y="663940"/>
                </a:cubicBezTo>
                <a:lnTo>
                  <a:pt x="156248" y="667866"/>
                </a:lnTo>
                <a:cubicBezTo>
                  <a:pt x="156556" y="668251"/>
                  <a:pt x="156710" y="668790"/>
                  <a:pt x="156787" y="669328"/>
                </a:cubicBezTo>
                <a:lnTo>
                  <a:pt x="157095" y="674178"/>
                </a:lnTo>
                <a:lnTo>
                  <a:pt x="167563" y="672484"/>
                </a:lnTo>
                <a:lnTo>
                  <a:pt x="169949" y="671099"/>
                </a:lnTo>
                <a:cubicBezTo>
                  <a:pt x="170103" y="671022"/>
                  <a:pt x="170334" y="670868"/>
                  <a:pt x="170488" y="670868"/>
                </a:cubicBezTo>
                <a:lnTo>
                  <a:pt x="180648" y="667481"/>
                </a:lnTo>
                <a:cubicBezTo>
                  <a:pt x="180956" y="667404"/>
                  <a:pt x="181264" y="667327"/>
                  <a:pt x="181571" y="667327"/>
                </a:cubicBezTo>
                <a:lnTo>
                  <a:pt x="187190" y="667327"/>
                </a:lnTo>
                <a:cubicBezTo>
                  <a:pt x="187498" y="667327"/>
                  <a:pt x="187806" y="667404"/>
                  <a:pt x="188114" y="667481"/>
                </a:cubicBezTo>
                <a:lnTo>
                  <a:pt x="207972" y="674101"/>
                </a:lnTo>
                <a:lnTo>
                  <a:pt x="211975" y="674101"/>
                </a:lnTo>
                <a:cubicBezTo>
                  <a:pt x="212436" y="674101"/>
                  <a:pt x="212898" y="674255"/>
                  <a:pt x="213360" y="674485"/>
                </a:cubicBezTo>
                <a:lnTo>
                  <a:pt x="222365" y="679566"/>
                </a:lnTo>
                <a:lnTo>
                  <a:pt x="226060" y="681182"/>
                </a:lnTo>
                <a:lnTo>
                  <a:pt x="227676" y="680489"/>
                </a:lnTo>
                <a:lnTo>
                  <a:pt x="228215" y="678950"/>
                </a:lnTo>
                <a:lnTo>
                  <a:pt x="227753" y="676256"/>
                </a:lnTo>
                <a:cubicBezTo>
                  <a:pt x="227676" y="675871"/>
                  <a:pt x="227676" y="675486"/>
                  <a:pt x="227830" y="675101"/>
                </a:cubicBezTo>
                <a:lnTo>
                  <a:pt x="228369" y="672869"/>
                </a:lnTo>
                <a:cubicBezTo>
                  <a:pt x="228600" y="672099"/>
                  <a:pt x="229139" y="671407"/>
                  <a:pt x="229831" y="671022"/>
                </a:cubicBezTo>
                <a:lnTo>
                  <a:pt x="232064" y="669867"/>
                </a:lnTo>
                <a:cubicBezTo>
                  <a:pt x="232449" y="669713"/>
                  <a:pt x="232910" y="669560"/>
                  <a:pt x="233295" y="669560"/>
                </a:cubicBezTo>
                <a:lnTo>
                  <a:pt x="239607" y="669560"/>
                </a:lnTo>
                <a:lnTo>
                  <a:pt x="245918" y="667481"/>
                </a:lnTo>
                <a:lnTo>
                  <a:pt x="250921" y="666788"/>
                </a:lnTo>
                <a:cubicBezTo>
                  <a:pt x="251691" y="666711"/>
                  <a:pt x="252384" y="666942"/>
                  <a:pt x="252999" y="667327"/>
                </a:cubicBezTo>
                <a:lnTo>
                  <a:pt x="257618" y="670945"/>
                </a:lnTo>
                <a:lnTo>
                  <a:pt x="260619" y="671792"/>
                </a:lnTo>
                <a:lnTo>
                  <a:pt x="268855" y="671792"/>
                </a:lnTo>
                <a:lnTo>
                  <a:pt x="279708" y="668559"/>
                </a:lnTo>
                <a:lnTo>
                  <a:pt x="284018" y="667866"/>
                </a:lnTo>
                <a:cubicBezTo>
                  <a:pt x="284326" y="667789"/>
                  <a:pt x="284634" y="667866"/>
                  <a:pt x="284942" y="667866"/>
                </a:cubicBezTo>
                <a:lnTo>
                  <a:pt x="287097" y="668328"/>
                </a:lnTo>
                <a:lnTo>
                  <a:pt x="287405" y="668251"/>
                </a:lnTo>
                <a:lnTo>
                  <a:pt x="288559" y="665634"/>
                </a:lnTo>
                <a:cubicBezTo>
                  <a:pt x="288944" y="664864"/>
                  <a:pt x="289637" y="664249"/>
                  <a:pt x="290484" y="664018"/>
                </a:cubicBezTo>
                <a:lnTo>
                  <a:pt x="294948" y="662863"/>
                </a:lnTo>
                <a:cubicBezTo>
                  <a:pt x="295179" y="662786"/>
                  <a:pt x="295487" y="662786"/>
                  <a:pt x="295794" y="662786"/>
                </a:cubicBezTo>
                <a:lnTo>
                  <a:pt x="306570" y="663325"/>
                </a:lnTo>
                <a:lnTo>
                  <a:pt x="311804" y="661863"/>
                </a:lnTo>
                <a:lnTo>
                  <a:pt x="315884" y="658784"/>
                </a:lnTo>
                <a:cubicBezTo>
                  <a:pt x="316345" y="658399"/>
                  <a:pt x="316961" y="658245"/>
                  <a:pt x="317577" y="658245"/>
                </a:cubicBezTo>
                <a:lnTo>
                  <a:pt x="321502" y="658245"/>
                </a:lnTo>
                <a:cubicBezTo>
                  <a:pt x="322041" y="658245"/>
                  <a:pt x="322657" y="658399"/>
                  <a:pt x="323119" y="658784"/>
                </a:cubicBezTo>
                <a:lnTo>
                  <a:pt x="328738" y="662709"/>
                </a:lnTo>
                <a:cubicBezTo>
                  <a:pt x="329045" y="662940"/>
                  <a:pt x="329353" y="663248"/>
                  <a:pt x="329584" y="663633"/>
                </a:cubicBezTo>
                <a:lnTo>
                  <a:pt x="335588" y="674023"/>
                </a:lnTo>
                <a:lnTo>
                  <a:pt x="343208" y="682259"/>
                </a:lnTo>
                <a:cubicBezTo>
                  <a:pt x="343362" y="682413"/>
                  <a:pt x="343439" y="682567"/>
                  <a:pt x="343593" y="682721"/>
                </a:cubicBezTo>
                <a:lnTo>
                  <a:pt x="345286" y="685569"/>
                </a:lnTo>
                <a:cubicBezTo>
                  <a:pt x="345517" y="686031"/>
                  <a:pt x="345671" y="686493"/>
                  <a:pt x="345671" y="687031"/>
                </a:cubicBezTo>
                <a:lnTo>
                  <a:pt x="345671" y="689264"/>
                </a:lnTo>
                <a:cubicBezTo>
                  <a:pt x="345671" y="689572"/>
                  <a:pt x="345594" y="689802"/>
                  <a:pt x="345517" y="690033"/>
                </a:cubicBezTo>
                <a:lnTo>
                  <a:pt x="343823" y="695652"/>
                </a:lnTo>
                <a:cubicBezTo>
                  <a:pt x="343593" y="696268"/>
                  <a:pt x="343208" y="696884"/>
                  <a:pt x="342669" y="697191"/>
                </a:cubicBezTo>
                <a:lnTo>
                  <a:pt x="333433" y="703118"/>
                </a:lnTo>
                <a:lnTo>
                  <a:pt x="330354" y="706736"/>
                </a:lnTo>
                <a:cubicBezTo>
                  <a:pt x="330123" y="706967"/>
                  <a:pt x="329969" y="707120"/>
                  <a:pt x="329661" y="707274"/>
                </a:cubicBezTo>
                <a:lnTo>
                  <a:pt x="315037" y="716280"/>
                </a:lnTo>
                <a:lnTo>
                  <a:pt x="304492" y="724900"/>
                </a:lnTo>
                <a:lnTo>
                  <a:pt x="302876" y="747838"/>
                </a:lnTo>
                <a:lnTo>
                  <a:pt x="298873" y="767850"/>
                </a:lnTo>
                <a:lnTo>
                  <a:pt x="282556" y="807335"/>
                </a:lnTo>
                <a:lnTo>
                  <a:pt x="282094" y="812954"/>
                </a:lnTo>
                <a:lnTo>
                  <a:pt x="283864" y="817341"/>
                </a:lnTo>
                <a:lnTo>
                  <a:pt x="323581" y="850438"/>
                </a:lnTo>
                <a:lnTo>
                  <a:pt x="342438" y="859828"/>
                </a:lnTo>
                <a:lnTo>
                  <a:pt x="353060" y="864062"/>
                </a:lnTo>
                <a:lnTo>
                  <a:pt x="370609" y="865139"/>
                </a:lnTo>
                <a:cubicBezTo>
                  <a:pt x="370840" y="865139"/>
                  <a:pt x="371071" y="865216"/>
                  <a:pt x="371225" y="865216"/>
                </a:cubicBezTo>
                <a:lnTo>
                  <a:pt x="388081" y="870296"/>
                </a:lnTo>
                <a:cubicBezTo>
                  <a:pt x="388235" y="870373"/>
                  <a:pt x="388466" y="870450"/>
                  <a:pt x="388620" y="870527"/>
                </a:cubicBezTo>
                <a:lnTo>
                  <a:pt x="401474" y="877531"/>
                </a:lnTo>
                <a:lnTo>
                  <a:pt x="413327" y="877531"/>
                </a:lnTo>
                <a:lnTo>
                  <a:pt x="419408" y="875992"/>
                </a:lnTo>
                <a:lnTo>
                  <a:pt x="435418" y="867680"/>
                </a:lnTo>
                <a:cubicBezTo>
                  <a:pt x="435571" y="867602"/>
                  <a:pt x="435802" y="867525"/>
                  <a:pt x="436033" y="867448"/>
                </a:cubicBezTo>
                <a:lnTo>
                  <a:pt x="442807" y="865755"/>
                </a:lnTo>
                <a:cubicBezTo>
                  <a:pt x="443038" y="865678"/>
                  <a:pt x="443268" y="865678"/>
                  <a:pt x="443499" y="865678"/>
                </a:cubicBezTo>
                <a:lnTo>
                  <a:pt x="450273" y="865678"/>
                </a:lnTo>
                <a:cubicBezTo>
                  <a:pt x="450504" y="865678"/>
                  <a:pt x="450657" y="865678"/>
                  <a:pt x="450888" y="865755"/>
                </a:cubicBezTo>
                <a:lnTo>
                  <a:pt x="458354" y="867371"/>
                </a:lnTo>
                <a:lnTo>
                  <a:pt x="473210" y="865755"/>
                </a:lnTo>
                <a:lnTo>
                  <a:pt x="498687" y="854133"/>
                </a:lnTo>
                <a:cubicBezTo>
                  <a:pt x="498994" y="853979"/>
                  <a:pt x="499302" y="853902"/>
                  <a:pt x="499610" y="853902"/>
                </a:cubicBezTo>
                <a:lnTo>
                  <a:pt x="514235" y="852747"/>
                </a:lnTo>
                <a:cubicBezTo>
                  <a:pt x="514542" y="852747"/>
                  <a:pt x="514773" y="852747"/>
                  <a:pt x="515081" y="852824"/>
                </a:cubicBezTo>
                <a:lnTo>
                  <a:pt x="542098" y="858982"/>
                </a:lnTo>
                <a:lnTo>
                  <a:pt x="570884" y="870758"/>
                </a:lnTo>
                <a:lnTo>
                  <a:pt x="586278" y="872990"/>
                </a:lnTo>
                <a:lnTo>
                  <a:pt x="719205" y="872990"/>
                </a:lnTo>
                <a:lnTo>
                  <a:pt x="1024928" y="872452"/>
                </a:lnTo>
                <a:lnTo>
                  <a:pt x="1024159" y="871990"/>
                </a:lnTo>
                <a:cubicBezTo>
                  <a:pt x="1023774" y="871759"/>
                  <a:pt x="1023389" y="871374"/>
                  <a:pt x="1023235" y="870912"/>
                </a:cubicBezTo>
                <a:lnTo>
                  <a:pt x="1022080" y="868680"/>
                </a:lnTo>
                <a:cubicBezTo>
                  <a:pt x="1021850" y="868218"/>
                  <a:pt x="1021773" y="867680"/>
                  <a:pt x="1021773" y="867141"/>
                </a:cubicBezTo>
                <a:lnTo>
                  <a:pt x="1022234" y="862753"/>
                </a:lnTo>
                <a:lnTo>
                  <a:pt x="1021696" y="861368"/>
                </a:lnTo>
                <a:lnTo>
                  <a:pt x="1019694" y="860060"/>
                </a:lnTo>
                <a:lnTo>
                  <a:pt x="1006379" y="859521"/>
                </a:lnTo>
                <a:cubicBezTo>
                  <a:pt x="1004993" y="859444"/>
                  <a:pt x="1003839" y="858366"/>
                  <a:pt x="1003685" y="856981"/>
                </a:cubicBezTo>
                <a:lnTo>
                  <a:pt x="1003146" y="850207"/>
                </a:lnTo>
                <a:lnTo>
                  <a:pt x="1003608" y="842356"/>
                </a:lnTo>
                <a:lnTo>
                  <a:pt x="1001607" y="839662"/>
                </a:lnTo>
                <a:lnTo>
                  <a:pt x="993217" y="838662"/>
                </a:lnTo>
                <a:cubicBezTo>
                  <a:pt x="992755" y="838585"/>
                  <a:pt x="992293" y="838431"/>
                  <a:pt x="991831" y="838123"/>
                </a:cubicBezTo>
                <a:lnTo>
                  <a:pt x="989599" y="836430"/>
                </a:lnTo>
                <a:cubicBezTo>
                  <a:pt x="988368" y="835506"/>
                  <a:pt x="988137" y="833813"/>
                  <a:pt x="988984" y="832581"/>
                </a:cubicBezTo>
                <a:lnTo>
                  <a:pt x="996142" y="822190"/>
                </a:lnTo>
                <a:lnTo>
                  <a:pt x="1018540" y="765695"/>
                </a:lnTo>
                <a:cubicBezTo>
                  <a:pt x="1018771" y="765156"/>
                  <a:pt x="1019079" y="764694"/>
                  <a:pt x="1019617" y="764386"/>
                </a:cubicBezTo>
                <a:lnTo>
                  <a:pt x="1023004" y="762154"/>
                </a:lnTo>
                <a:cubicBezTo>
                  <a:pt x="1024236" y="761307"/>
                  <a:pt x="1025929" y="761615"/>
                  <a:pt x="1026776" y="762770"/>
                </a:cubicBezTo>
                <a:lnTo>
                  <a:pt x="1028469" y="765002"/>
                </a:lnTo>
                <a:cubicBezTo>
                  <a:pt x="1028854" y="765464"/>
                  <a:pt x="1029008" y="766079"/>
                  <a:pt x="1029008" y="766695"/>
                </a:cubicBezTo>
                <a:lnTo>
                  <a:pt x="1029008" y="774007"/>
                </a:lnTo>
                <a:lnTo>
                  <a:pt x="1029316" y="775393"/>
                </a:lnTo>
                <a:lnTo>
                  <a:pt x="1031702" y="777779"/>
                </a:lnTo>
                <a:lnTo>
                  <a:pt x="1034011" y="778703"/>
                </a:lnTo>
                <a:lnTo>
                  <a:pt x="1041400" y="780242"/>
                </a:lnTo>
                <a:lnTo>
                  <a:pt x="1050329" y="783782"/>
                </a:lnTo>
                <a:cubicBezTo>
                  <a:pt x="1050636" y="783936"/>
                  <a:pt x="1050944" y="784090"/>
                  <a:pt x="1051175" y="784321"/>
                </a:cubicBezTo>
                <a:lnTo>
                  <a:pt x="1056794" y="789401"/>
                </a:lnTo>
                <a:cubicBezTo>
                  <a:pt x="1057025" y="789632"/>
                  <a:pt x="1057256" y="789863"/>
                  <a:pt x="1057410" y="790171"/>
                </a:cubicBezTo>
                <a:lnTo>
                  <a:pt x="1061335" y="797483"/>
                </a:lnTo>
                <a:lnTo>
                  <a:pt x="1069956" y="822113"/>
                </a:lnTo>
                <a:lnTo>
                  <a:pt x="1077037" y="837969"/>
                </a:lnTo>
                <a:lnTo>
                  <a:pt x="1087351" y="852131"/>
                </a:lnTo>
                <a:lnTo>
                  <a:pt x="1098973" y="862214"/>
                </a:lnTo>
                <a:lnTo>
                  <a:pt x="1110904" y="865293"/>
                </a:lnTo>
                <a:lnTo>
                  <a:pt x="1123681" y="865293"/>
                </a:lnTo>
                <a:lnTo>
                  <a:pt x="1136843" y="861984"/>
                </a:lnTo>
                <a:lnTo>
                  <a:pt x="1148927" y="857596"/>
                </a:lnTo>
                <a:lnTo>
                  <a:pt x="1162858" y="849514"/>
                </a:lnTo>
                <a:lnTo>
                  <a:pt x="1174481" y="839047"/>
                </a:lnTo>
                <a:lnTo>
                  <a:pt x="1219662" y="778164"/>
                </a:lnTo>
                <a:lnTo>
                  <a:pt x="1248526" y="747529"/>
                </a:lnTo>
                <a:cubicBezTo>
                  <a:pt x="1248756" y="747299"/>
                  <a:pt x="1248987" y="747068"/>
                  <a:pt x="1249295" y="746914"/>
                </a:cubicBezTo>
                <a:lnTo>
                  <a:pt x="1263688" y="739756"/>
                </a:lnTo>
                <a:lnTo>
                  <a:pt x="1274156" y="731520"/>
                </a:lnTo>
                <a:lnTo>
                  <a:pt x="1280468" y="726979"/>
                </a:lnTo>
                <a:cubicBezTo>
                  <a:pt x="1280853" y="726671"/>
                  <a:pt x="1281314" y="726517"/>
                  <a:pt x="1281776" y="726440"/>
                </a:cubicBezTo>
                <a:lnTo>
                  <a:pt x="1294784" y="724824"/>
                </a:lnTo>
                <a:lnTo>
                  <a:pt x="1297247" y="723592"/>
                </a:lnTo>
                <a:lnTo>
                  <a:pt x="1303097" y="717203"/>
                </a:lnTo>
                <a:cubicBezTo>
                  <a:pt x="1303328" y="716973"/>
                  <a:pt x="1303636" y="716742"/>
                  <a:pt x="1303943" y="716588"/>
                </a:cubicBezTo>
                <a:lnTo>
                  <a:pt x="1307330" y="714894"/>
                </a:lnTo>
                <a:cubicBezTo>
                  <a:pt x="1307792" y="714664"/>
                  <a:pt x="1308331" y="714587"/>
                  <a:pt x="1308870" y="714587"/>
                </a:cubicBezTo>
                <a:lnTo>
                  <a:pt x="1315027" y="715126"/>
                </a:lnTo>
                <a:cubicBezTo>
                  <a:pt x="1315258" y="715126"/>
                  <a:pt x="1315489" y="715203"/>
                  <a:pt x="1315720" y="715279"/>
                </a:cubicBezTo>
                <a:lnTo>
                  <a:pt x="1331499" y="720898"/>
                </a:lnTo>
                <a:lnTo>
                  <a:pt x="1337887" y="723823"/>
                </a:lnTo>
                <a:cubicBezTo>
                  <a:pt x="1338195" y="723977"/>
                  <a:pt x="1338503" y="724131"/>
                  <a:pt x="1338734" y="724362"/>
                </a:cubicBezTo>
                <a:lnTo>
                  <a:pt x="1348278" y="733906"/>
                </a:lnTo>
                <a:cubicBezTo>
                  <a:pt x="1348432" y="734060"/>
                  <a:pt x="1348586" y="734291"/>
                  <a:pt x="1348740" y="734522"/>
                </a:cubicBezTo>
                <a:lnTo>
                  <a:pt x="1356591" y="748607"/>
                </a:lnTo>
                <a:lnTo>
                  <a:pt x="1368521" y="778164"/>
                </a:lnTo>
                <a:lnTo>
                  <a:pt x="1377373" y="794173"/>
                </a:lnTo>
                <a:lnTo>
                  <a:pt x="1418244" y="848437"/>
                </a:lnTo>
                <a:lnTo>
                  <a:pt x="1433176" y="878686"/>
                </a:lnTo>
                <a:lnTo>
                  <a:pt x="1446261" y="919018"/>
                </a:lnTo>
                <a:lnTo>
                  <a:pt x="1450263" y="943033"/>
                </a:lnTo>
                <a:cubicBezTo>
                  <a:pt x="1450340" y="943264"/>
                  <a:pt x="1450340" y="943494"/>
                  <a:pt x="1450263" y="943726"/>
                </a:cubicBezTo>
                <a:lnTo>
                  <a:pt x="1440719" y="1052869"/>
                </a:lnTo>
                <a:lnTo>
                  <a:pt x="1442412" y="1071803"/>
                </a:lnTo>
                <a:lnTo>
                  <a:pt x="1444644" y="1079346"/>
                </a:lnTo>
                <a:lnTo>
                  <a:pt x="1450186" y="1080116"/>
                </a:lnTo>
                <a:lnTo>
                  <a:pt x="1506989" y="1064491"/>
                </a:lnTo>
                <a:lnTo>
                  <a:pt x="1518227" y="1062336"/>
                </a:lnTo>
                <a:lnTo>
                  <a:pt x="1511916" y="1049328"/>
                </a:lnTo>
                <a:cubicBezTo>
                  <a:pt x="1511223" y="1048866"/>
                  <a:pt x="1511146" y="1048635"/>
                  <a:pt x="1511069" y="1048404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9" name="Forma libre: forma 102">
            <a:extLst>
              <a:ext uri="{FF2B5EF4-FFF2-40B4-BE49-F238E27FC236}">
                <a16:creationId xmlns:a16="http://schemas.microsoft.com/office/drawing/2014/main" id="{3B930A17-3B50-AA43-AD8B-AEF6E37B25A2}"/>
              </a:ext>
            </a:extLst>
          </p:cNvPr>
          <p:cNvSpPr/>
          <p:nvPr/>
        </p:nvSpPr>
        <p:spPr>
          <a:xfrm>
            <a:off x="9087541" y="3539649"/>
            <a:ext cx="1063341" cy="646799"/>
          </a:xfrm>
          <a:custGeom>
            <a:avLst/>
            <a:gdLst>
              <a:gd name="connsiteX0" fmla="*/ 1041554 w 1384838"/>
              <a:gd name="connsiteY0" fmla="*/ 106141 h 842356"/>
              <a:gd name="connsiteX1" fmla="*/ 1046634 w 1384838"/>
              <a:gd name="connsiteY1" fmla="*/ 102754 h 842356"/>
              <a:gd name="connsiteX2" fmla="*/ 1191645 w 1384838"/>
              <a:gd name="connsiteY2" fmla="*/ 42179 h 842356"/>
              <a:gd name="connsiteX3" fmla="*/ 1190721 w 1384838"/>
              <a:gd name="connsiteY3" fmla="*/ 41640 h 842356"/>
              <a:gd name="connsiteX4" fmla="*/ 1161396 w 1384838"/>
              <a:gd name="connsiteY4" fmla="*/ 23937 h 842356"/>
              <a:gd name="connsiteX5" fmla="*/ 1155700 w 1384838"/>
              <a:gd name="connsiteY5" fmla="*/ 22937 h 842356"/>
              <a:gd name="connsiteX6" fmla="*/ 1149542 w 1384838"/>
              <a:gd name="connsiteY6" fmla="*/ 22475 h 842356"/>
              <a:gd name="connsiteX7" fmla="*/ 1145925 w 1384838"/>
              <a:gd name="connsiteY7" fmla="*/ 26478 h 842356"/>
              <a:gd name="connsiteX8" fmla="*/ 1143847 w 1384838"/>
              <a:gd name="connsiteY8" fmla="*/ 27401 h 842356"/>
              <a:gd name="connsiteX9" fmla="*/ 1140999 w 1384838"/>
              <a:gd name="connsiteY9" fmla="*/ 27401 h 842356"/>
              <a:gd name="connsiteX10" fmla="*/ 1138844 w 1384838"/>
              <a:gd name="connsiteY10" fmla="*/ 26401 h 842356"/>
              <a:gd name="connsiteX11" fmla="*/ 1129299 w 1384838"/>
              <a:gd name="connsiteY11" fmla="*/ 15163 h 842356"/>
              <a:gd name="connsiteX12" fmla="*/ 1127067 w 1384838"/>
              <a:gd name="connsiteY12" fmla="*/ 13316 h 842356"/>
              <a:gd name="connsiteX13" fmla="*/ 1125913 w 1384838"/>
              <a:gd name="connsiteY13" fmla="*/ 13316 h 842356"/>
              <a:gd name="connsiteX14" fmla="*/ 1126221 w 1384838"/>
              <a:gd name="connsiteY14" fmla="*/ 15163 h 842356"/>
              <a:gd name="connsiteX15" fmla="*/ 1128222 w 1384838"/>
              <a:gd name="connsiteY15" fmla="*/ 18704 h 842356"/>
              <a:gd name="connsiteX16" fmla="*/ 1128530 w 1384838"/>
              <a:gd name="connsiteY16" fmla="*/ 19397 h 842356"/>
              <a:gd name="connsiteX17" fmla="*/ 1129684 w 1384838"/>
              <a:gd name="connsiteY17" fmla="*/ 23860 h 842356"/>
              <a:gd name="connsiteX18" fmla="*/ 1129761 w 1384838"/>
              <a:gd name="connsiteY18" fmla="*/ 24553 h 842356"/>
              <a:gd name="connsiteX19" fmla="*/ 1129761 w 1384838"/>
              <a:gd name="connsiteY19" fmla="*/ 27940 h 842356"/>
              <a:gd name="connsiteX20" fmla="*/ 1129761 w 1384838"/>
              <a:gd name="connsiteY20" fmla="*/ 27940 h 842356"/>
              <a:gd name="connsiteX21" fmla="*/ 1129299 w 1384838"/>
              <a:gd name="connsiteY21" fmla="*/ 29480 h 842356"/>
              <a:gd name="connsiteX22" fmla="*/ 1128376 w 1384838"/>
              <a:gd name="connsiteY22" fmla="*/ 30865 h 842356"/>
              <a:gd name="connsiteX23" fmla="*/ 1126990 w 1384838"/>
              <a:gd name="connsiteY23" fmla="*/ 32866 h 842356"/>
              <a:gd name="connsiteX24" fmla="*/ 1126375 w 1384838"/>
              <a:gd name="connsiteY24" fmla="*/ 33482 h 842356"/>
              <a:gd name="connsiteX25" fmla="*/ 1119447 w 1384838"/>
              <a:gd name="connsiteY25" fmla="*/ 38947 h 842356"/>
              <a:gd name="connsiteX26" fmla="*/ 1110596 w 1384838"/>
              <a:gd name="connsiteY26" fmla="*/ 45874 h 842356"/>
              <a:gd name="connsiteX27" fmla="*/ 1110519 w 1384838"/>
              <a:gd name="connsiteY27" fmla="*/ 45874 h 842356"/>
              <a:gd name="connsiteX28" fmla="*/ 1109056 w 1384838"/>
              <a:gd name="connsiteY28" fmla="*/ 46412 h 842356"/>
              <a:gd name="connsiteX29" fmla="*/ 1108825 w 1384838"/>
              <a:gd name="connsiteY29" fmla="*/ 46490 h 842356"/>
              <a:gd name="connsiteX30" fmla="*/ 1108133 w 1384838"/>
              <a:gd name="connsiteY30" fmla="*/ 46412 h 842356"/>
              <a:gd name="connsiteX31" fmla="*/ 1105901 w 1384838"/>
              <a:gd name="connsiteY31" fmla="*/ 45874 h 842356"/>
              <a:gd name="connsiteX32" fmla="*/ 1103899 w 1384838"/>
              <a:gd name="connsiteY32" fmla="*/ 43950 h 842356"/>
              <a:gd name="connsiteX33" fmla="*/ 1102745 w 1384838"/>
              <a:gd name="connsiteY33" fmla="*/ 40024 h 842356"/>
              <a:gd name="connsiteX34" fmla="*/ 1102668 w 1384838"/>
              <a:gd name="connsiteY34" fmla="*/ 39254 h 842356"/>
              <a:gd name="connsiteX35" fmla="*/ 1102668 w 1384838"/>
              <a:gd name="connsiteY35" fmla="*/ 39254 h 842356"/>
              <a:gd name="connsiteX36" fmla="*/ 1102668 w 1384838"/>
              <a:gd name="connsiteY36" fmla="*/ 35560 h 842356"/>
              <a:gd name="connsiteX37" fmla="*/ 1102052 w 1384838"/>
              <a:gd name="connsiteY37" fmla="*/ 34482 h 842356"/>
              <a:gd name="connsiteX38" fmla="*/ 1101051 w 1384838"/>
              <a:gd name="connsiteY38" fmla="*/ 34252 h 842356"/>
              <a:gd name="connsiteX39" fmla="*/ 1097665 w 1384838"/>
              <a:gd name="connsiteY39" fmla="*/ 35098 h 842356"/>
              <a:gd name="connsiteX40" fmla="*/ 1093047 w 1384838"/>
              <a:gd name="connsiteY40" fmla="*/ 38177 h 842356"/>
              <a:gd name="connsiteX41" fmla="*/ 1087120 w 1384838"/>
              <a:gd name="connsiteY41" fmla="*/ 41179 h 842356"/>
              <a:gd name="connsiteX42" fmla="*/ 1086350 w 1384838"/>
              <a:gd name="connsiteY42" fmla="*/ 41410 h 842356"/>
              <a:gd name="connsiteX43" fmla="*/ 1080193 w 1384838"/>
              <a:gd name="connsiteY43" fmla="*/ 42564 h 842356"/>
              <a:gd name="connsiteX44" fmla="*/ 1080193 w 1384838"/>
              <a:gd name="connsiteY44" fmla="*/ 42564 h 842356"/>
              <a:gd name="connsiteX45" fmla="*/ 1080193 w 1384838"/>
              <a:gd name="connsiteY45" fmla="*/ 42564 h 842356"/>
              <a:gd name="connsiteX46" fmla="*/ 1078422 w 1384838"/>
              <a:gd name="connsiteY46" fmla="*/ 42333 h 842356"/>
              <a:gd name="connsiteX47" fmla="*/ 1075036 w 1384838"/>
              <a:gd name="connsiteY47" fmla="*/ 40640 h 842356"/>
              <a:gd name="connsiteX48" fmla="*/ 1073881 w 1384838"/>
              <a:gd name="connsiteY48" fmla="*/ 39485 h 842356"/>
              <a:gd name="connsiteX49" fmla="*/ 1069725 w 1384838"/>
              <a:gd name="connsiteY49" fmla="*/ 32250 h 842356"/>
              <a:gd name="connsiteX50" fmla="*/ 1064799 w 1384838"/>
              <a:gd name="connsiteY50" fmla="*/ 29094 h 842356"/>
              <a:gd name="connsiteX51" fmla="*/ 1060642 w 1384838"/>
              <a:gd name="connsiteY51" fmla="*/ 29094 h 842356"/>
              <a:gd name="connsiteX52" fmla="*/ 1051637 w 1384838"/>
              <a:gd name="connsiteY52" fmla="*/ 33328 h 842356"/>
              <a:gd name="connsiteX53" fmla="*/ 1049251 w 1384838"/>
              <a:gd name="connsiteY53" fmla="*/ 33328 h 842356"/>
              <a:gd name="connsiteX54" fmla="*/ 1047711 w 1384838"/>
              <a:gd name="connsiteY54" fmla="*/ 31480 h 842356"/>
              <a:gd name="connsiteX55" fmla="*/ 1047173 w 1384838"/>
              <a:gd name="connsiteY55" fmla="*/ 29248 h 842356"/>
              <a:gd name="connsiteX56" fmla="*/ 1047096 w 1384838"/>
              <a:gd name="connsiteY56" fmla="*/ 28171 h 842356"/>
              <a:gd name="connsiteX57" fmla="*/ 1047634 w 1384838"/>
              <a:gd name="connsiteY57" fmla="*/ 24553 h 842356"/>
              <a:gd name="connsiteX58" fmla="*/ 1047250 w 1384838"/>
              <a:gd name="connsiteY58" fmla="*/ 20936 h 842356"/>
              <a:gd name="connsiteX59" fmla="*/ 1044017 w 1384838"/>
              <a:gd name="connsiteY59" fmla="*/ 18011 h 842356"/>
              <a:gd name="connsiteX60" fmla="*/ 1043170 w 1384838"/>
              <a:gd name="connsiteY60" fmla="*/ 18165 h 842356"/>
              <a:gd name="connsiteX61" fmla="*/ 1042170 w 1384838"/>
              <a:gd name="connsiteY61" fmla="*/ 19704 h 842356"/>
              <a:gd name="connsiteX62" fmla="*/ 1042631 w 1384838"/>
              <a:gd name="connsiteY62" fmla="*/ 23783 h 842356"/>
              <a:gd name="connsiteX63" fmla="*/ 1042631 w 1384838"/>
              <a:gd name="connsiteY63" fmla="*/ 23783 h 842356"/>
              <a:gd name="connsiteX64" fmla="*/ 1042631 w 1384838"/>
              <a:gd name="connsiteY64" fmla="*/ 23783 h 842356"/>
              <a:gd name="connsiteX65" fmla="*/ 1041785 w 1384838"/>
              <a:gd name="connsiteY65" fmla="*/ 26093 h 842356"/>
              <a:gd name="connsiteX66" fmla="*/ 1040630 w 1384838"/>
              <a:gd name="connsiteY66" fmla="*/ 27247 h 842356"/>
              <a:gd name="connsiteX67" fmla="*/ 1039476 w 1384838"/>
              <a:gd name="connsiteY67" fmla="*/ 28402 h 842356"/>
              <a:gd name="connsiteX68" fmla="*/ 1037782 w 1384838"/>
              <a:gd name="connsiteY68" fmla="*/ 29248 h 842356"/>
              <a:gd name="connsiteX69" fmla="*/ 1035935 w 1384838"/>
              <a:gd name="connsiteY69" fmla="*/ 28787 h 842356"/>
              <a:gd name="connsiteX70" fmla="*/ 1032548 w 1384838"/>
              <a:gd name="connsiteY70" fmla="*/ 26555 h 842356"/>
              <a:gd name="connsiteX71" fmla="*/ 1031702 w 1384838"/>
              <a:gd name="connsiteY71" fmla="*/ 25708 h 842356"/>
              <a:gd name="connsiteX72" fmla="*/ 1027545 w 1384838"/>
              <a:gd name="connsiteY72" fmla="*/ 18935 h 842356"/>
              <a:gd name="connsiteX73" fmla="*/ 1022234 w 1384838"/>
              <a:gd name="connsiteY73" fmla="*/ 15394 h 842356"/>
              <a:gd name="connsiteX74" fmla="*/ 1021850 w 1384838"/>
              <a:gd name="connsiteY74" fmla="*/ 17010 h 842356"/>
              <a:gd name="connsiteX75" fmla="*/ 1022850 w 1384838"/>
              <a:gd name="connsiteY75" fmla="*/ 22013 h 842356"/>
              <a:gd name="connsiteX76" fmla="*/ 1022927 w 1384838"/>
              <a:gd name="connsiteY76" fmla="*/ 27632 h 842356"/>
              <a:gd name="connsiteX77" fmla="*/ 1022619 w 1384838"/>
              <a:gd name="connsiteY77" fmla="*/ 28864 h 842356"/>
              <a:gd name="connsiteX78" fmla="*/ 1020926 w 1384838"/>
              <a:gd name="connsiteY78" fmla="*/ 32250 h 842356"/>
              <a:gd name="connsiteX79" fmla="*/ 1019695 w 1384838"/>
              <a:gd name="connsiteY79" fmla="*/ 33482 h 842356"/>
              <a:gd name="connsiteX80" fmla="*/ 1018540 w 1384838"/>
              <a:gd name="connsiteY80" fmla="*/ 34020 h 842356"/>
              <a:gd name="connsiteX81" fmla="*/ 1017385 w 1384838"/>
              <a:gd name="connsiteY81" fmla="*/ 34559 h 842356"/>
              <a:gd name="connsiteX82" fmla="*/ 1015769 w 1384838"/>
              <a:gd name="connsiteY82" fmla="*/ 34790 h 842356"/>
              <a:gd name="connsiteX83" fmla="*/ 1014384 w 1384838"/>
              <a:gd name="connsiteY83" fmla="*/ 34252 h 842356"/>
              <a:gd name="connsiteX84" fmla="*/ 1012151 w 1384838"/>
              <a:gd name="connsiteY84" fmla="*/ 32558 h 842356"/>
              <a:gd name="connsiteX85" fmla="*/ 1010997 w 1384838"/>
              <a:gd name="connsiteY85" fmla="*/ 30326 h 842356"/>
              <a:gd name="connsiteX86" fmla="*/ 1010997 w 1384838"/>
              <a:gd name="connsiteY86" fmla="*/ 26939 h 842356"/>
              <a:gd name="connsiteX87" fmla="*/ 1012074 w 1384838"/>
              <a:gd name="connsiteY87" fmla="*/ 19397 h 842356"/>
              <a:gd name="connsiteX88" fmla="*/ 1011767 w 1384838"/>
              <a:gd name="connsiteY88" fmla="*/ 18627 h 842356"/>
              <a:gd name="connsiteX89" fmla="*/ 1005917 w 1384838"/>
              <a:gd name="connsiteY89" fmla="*/ 17241 h 842356"/>
              <a:gd name="connsiteX90" fmla="*/ 999297 w 1384838"/>
              <a:gd name="connsiteY90" fmla="*/ 16163 h 842356"/>
              <a:gd name="connsiteX91" fmla="*/ 998374 w 1384838"/>
              <a:gd name="connsiteY91" fmla="*/ 15856 h 842356"/>
              <a:gd name="connsiteX92" fmla="*/ 992524 w 1384838"/>
              <a:gd name="connsiteY92" fmla="*/ 12469 h 842356"/>
              <a:gd name="connsiteX93" fmla="*/ 977900 w 1384838"/>
              <a:gd name="connsiteY93" fmla="*/ 15625 h 842356"/>
              <a:gd name="connsiteX94" fmla="*/ 975976 w 1384838"/>
              <a:gd name="connsiteY94" fmla="*/ 15394 h 842356"/>
              <a:gd name="connsiteX95" fmla="*/ 966970 w 1384838"/>
              <a:gd name="connsiteY95" fmla="*/ 11084 h 842356"/>
              <a:gd name="connsiteX96" fmla="*/ 965970 w 1384838"/>
              <a:gd name="connsiteY96" fmla="*/ 12392 h 842356"/>
              <a:gd name="connsiteX97" fmla="*/ 965200 w 1384838"/>
              <a:gd name="connsiteY97" fmla="*/ 13085 h 842356"/>
              <a:gd name="connsiteX98" fmla="*/ 962660 w 1384838"/>
              <a:gd name="connsiteY98" fmla="*/ 14547 h 842356"/>
              <a:gd name="connsiteX99" fmla="*/ 961198 w 1384838"/>
              <a:gd name="connsiteY99" fmla="*/ 15394 h 842356"/>
              <a:gd name="connsiteX100" fmla="*/ 959042 w 1384838"/>
              <a:gd name="connsiteY100" fmla="*/ 15625 h 842356"/>
              <a:gd name="connsiteX101" fmla="*/ 955117 w 1384838"/>
              <a:gd name="connsiteY101" fmla="*/ 14470 h 842356"/>
              <a:gd name="connsiteX102" fmla="*/ 954039 w 1384838"/>
              <a:gd name="connsiteY102" fmla="*/ 13931 h 842356"/>
              <a:gd name="connsiteX103" fmla="*/ 950114 w 1384838"/>
              <a:gd name="connsiteY103" fmla="*/ 10545 h 842356"/>
              <a:gd name="connsiteX104" fmla="*/ 946881 w 1384838"/>
              <a:gd name="connsiteY104" fmla="*/ 8236 h 842356"/>
              <a:gd name="connsiteX105" fmla="*/ 945342 w 1384838"/>
              <a:gd name="connsiteY105" fmla="*/ 8005 h 842356"/>
              <a:gd name="connsiteX106" fmla="*/ 933411 w 1384838"/>
              <a:gd name="connsiteY106" fmla="*/ 17395 h 842356"/>
              <a:gd name="connsiteX107" fmla="*/ 932334 w 1384838"/>
              <a:gd name="connsiteY107" fmla="*/ 17934 h 842356"/>
              <a:gd name="connsiteX108" fmla="*/ 927870 w 1384838"/>
              <a:gd name="connsiteY108" fmla="*/ 19088 h 842356"/>
              <a:gd name="connsiteX109" fmla="*/ 927177 w 1384838"/>
              <a:gd name="connsiteY109" fmla="*/ 19165 h 842356"/>
              <a:gd name="connsiteX110" fmla="*/ 923252 w 1384838"/>
              <a:gd name="connsiteY110" fmla="*/ 19165 h 842356"/>
              <a:gd name="connsiteX111" fmla="*/ 923252 w 1384838"/>
              <a:gd name="connsiteY111" fmla="*/ 19165 h 842356"/>
              <a:gd name="connsiteX112" fmla="*/ 921789 w 1384838"/>
              <a:gd name="connsiteY112" fmla="*/ 18704 h 842356"/>
              <a:gd name="connsiteX113" fmla="*/ 920173 w 1384838"/>
              <a:gd name="connsiteY113" fmla="*/ 17703 h 842356"/>
              <a:gd name="connsiteX114" fmla="*/ 917633 w 1384838"/>
              <a:gd name="connsiteY114" fmla="*/ 16086 h 842356"/>
              <a:gd name="connsiteX115" fmla="*/ 914477 w 1384838"/>
              <a:gd name="connsiteY115" fmla="*/ 15163 h 842356"/>
              <a:gd name="connsiteX116" fmla="*/ 908704 w 1384838"/>
              <a:gd name="connsiteY116" fmla="*/ 15163 h 842356"/>
              <a:gd name="connsiteX117" fmla="*/ 907165 w 1384838"/>
              <a:gd name="connsiteY117" fmla="*/ 14701 h 842356"/>
              <a:gd name="connsiteX118" fmla="*/ 903778 w 1384838"/>
              <a:gd name="connsiteY118" fmla="*/ 12469 h 842356"/>
              <a:gd name="connsiteX119" fmla="*/ 902931 w 1384838"/>
              <a:gd name="connsiteY119" fmla="*/ 11622 h 842356"/>
              <a:gd name="connsiteX120" fmla="*/ 900084 w 1384838"/>
              <a:gd name="connsiteY120" fmla="*/ 7158 h 842356"/>
              <a:gd name="connsiteX121" fmla="*/ 899776 w 1384838"/>
              <a:gd name="connsiteY121" fmla="*/ 6465 h 842356"/>
              <a:gd name="connsiteX122" fmla="*/ 899314 w 1384838"/>
              <a:gd name="connsiteY122" fmla="*/ 5003 h 842356"/>
              <a:gd name="connsiteX123" fmla="*/ 898313 w 1384838"/>
              <a:gd name="connsiteY123" fmla="*/ 1617 h 842356"/>
              <a:gd name="connsiteX124" fmla="*/ 896389 w 1384838"/>
              <a:gd name="connsiteY124" fmla="*/ 0 h 842356"/>
              <a:gd name="connsiteX125" fmla="*/ 895542 w 1384838"/>
              <a:gd name="connsiteY125" fmla="*/ 0 h 842356"/>
              <a:gd name="connsiteX126" fmla="*/ 894388 w 1384838"/>
              <a:gd name="connsiteY126" fmla="*/ 1693 h 842356"/>
              <a:gd name="connsiteX127" fmla="*/ 892233 w 1384838"/>
              <a:gd name="connsiteY127" fmla="*/ 11314 h 842356"/>
              <a:gd name="connsiteX128" fmla="*/ 891848 w 1384838"/>
              <a:gd name="connsiteY128" fmla="*/ 12238 h 842356"/>
              <a:gd name="connsiteX129" fmla="*/ 889616 w 1384838"/>
              <a:gd name="connsiteY129" fmla="*/ 15625 h 842356"/>
              <a:gd name="connsiteX130" fmla="*/ 888153 w 1384838"/>
              <a:gd name="connsiteY130" fmla="*/ 16702 h 842356"/>
              <a:gd name="connsiteX131" fmla="*/ 884767 w 1384838"/>
              <a:gd name="connsiteY131" fmla="*/ 17857 h 842356"/>
              <a:gd name="connsiteX132" fmla="*/ 881996 w 1384838"/>
              <a:gd name="connsiteY132" fmla="*/ 17241 h 842356"/>
              <a:gd name="connsiteX133" fmla="*/ 875838 w 1384838"/>
              <a:gd name="connsiteY133" fmla="*/ 11622 h 842356"/>
              <a:gd name="connsiteX134" fmla="*/ 874915 w 1384838"/>
              <a:gd name="connsiteY134" fmla="*/ 11468 h 842356"/>
              <a:gd name="connsiteX135" fmla="*/ 873991 w 1384838"/>
              <a:gd name="connsiteY135" fmla="*/ 12623 h 842356"/>
              <a:gd name="connsiteX136" fmla="*/ 871374 w 1384838"/>
              <a:gd name="connsiteY136" fmla="*/ 20012 h 842356"/>
              <a:gd name="connsiteX137" fmla="*/ 869065 w 1384838"/>
              <a:gd name="connsiteY137" fmla="*/ 21859 h 842356"/>
              <a:gd name="connsiteX138" fmla="*/ 864600 w 1384838"/>
              <a:gd name="connsiteY138" fmla="*/ 22398 h 842356"/>
              <a:gd name="connsiteX139" fmla="*/ 863061 w 1384838"/>
              <a:gd name="connsiteY139" fmla="*/ 22167 h 842356"/>
              <a:gd name="connsiteX140" fmla="*/ 855749 w 1384838"/>
              <a:gd name="connsiteY140" fmla="*/ 18781 h 842356"/>
              <a:gd name="connsiteX141" fmla="*/ 843203 w 1384838"/>
              <a:gd name="connsiteY141" fmla="*/ 11161 h 842356"/>
              <a:gd name="connsiteX142" fmla="*/ 842664 w 1384838"/>
              <a:gd name="connsiteY142" fmla="*/ 11161 h 842356"/>
              <a:gd name="connsiteX143" fmla="*/ 838431 w 1384838"/>
              <a:gd name="connsiteY143" fmla="*/ 17241 h 842356"/>
              <a:gd name="connsiteX144" fmla="*/ 837122 w 1384838"/>
              <a:gd name="connsiteY144" fmla="*/ 18242 h 842356"/>
              <a:gd name="connsiteX145" fmla="*/ 832581 w 1384838"/>
              <a:gd name="connsiteY145" fmla="*/ 19935 h 842356"/>
              <a:gd name="connsiteX146" fmla="*/ 830734 w 1384838"/>
              <a:gd name="connsiteY146" fmla="*/ 20012 h 842356"/>
              <a:gd name="connsiteX147" fmla="*/ 822267 w 1384838"/>
              <a:gd name="connsiteY147" fmla="*/ 17164 h 842356"/>
              <a:gd name="connsiteX148" fmla="*/ 815263 w 1384838"/>
              <a:gd name="connsiteY148" fmla="*/ 16240 h 842356"/>
              <a:gd name="connsiteX149" fmla="*/ 806027 w 1384838"/>
              <a:gd name="connsiteY149" fmla="*/ 17318 h 842356"/>
              <a:gd name="connsiteX150" fmla="*/ 800947 w 1384838"/>
              <a:gd name="connsiteY150" fmla="*/ 17318 h 842356"/>
              <a:gd name="connsiteX151" fmla="*/ 797791 w 1384838"/>
              <a:gd name="connsiteY151" fmla="*/ 18088 h 842356"/>
              <a:gd name="connsiteX152" fmla="*/ 795559 w 1384838"/>
              <a:gd name="connsiteY152" fmla="*/ 21167 h 842356"/>
              <a:gd name="connsiteX153" fmla="*/ 791325 w 1384838"/>
              <a:gd name="connsiteY153" fmla="*/ 25477 h 842356"/>
              <a:gd name="connsiteX154" fmla="*/ 790479 w 1384838"/>
              <a:gd name="connsiteY154" fmla="*/ 26093 h 842356"/>
              <a:gd name="connsiteX155" fmla="*/ 774161 w 1384838"/>
              <a:gd name="connsiteY155" fmla="*/ 33405 h 842356"/>
              <a:gd name="connsiteX156" fmla="*/ 772622 w 1384838"/>
              <a:gd name="connsiteY156" fmla="*/ 33636 h 842356"/>
              <a:gd name="connsiteX157" fmla="*/ 764771 w 1384838"/>
              <a:gd name="connsiteY157" fmla="*/ 32481 h 842356"/>
              <a:gd name="connsiteX158" fmla="*/ 762616 w 1384838"/>
              <a:gd name="connsiteY158" fmla="*/ 30788 h 842356"/>
              <a:gd name="connsiteX159" fmla="*/ 760922 w 1384838"/>
              <a:gd name="connsiteY159" fmla="*/ 26862 h 842356"/>
              <a:gd name="connsiteX160" fmla="*/ 760691 w 1384838"/>
              <a:gd name="connsiteY160" fmla="*/ 25631 h 842356"/>
              <a:gd name="connsiteX161" fmla="*/ 761153 w 1384838"/>
              <a:gd name="connsiteY161" fmla="*/ 16933 h 842356"/>
              <a:gd name="connsiteX162" fmla="*/ 756458 w 1384838"/>
              <a:gd name="connsiteY162" fmla="*/ 21628 h 842356"/>
              <a:gd name="connsiteX163" fmla="*/ 755765 w 1384838"/>
              <a:gd name="connsiteY163" fmla="*/ 22167 h 842356"/>
              <a:gd name="connsiteX164" fmla="*/ 751301 w 1384838"/>
              <a:gd name="connsiteY164" fmla="*/ 24399 h 842356"/>
              <a:gd name="connsiteX165" fmla="*/ 749146 w 1384838"/>
              <a:gd name="connsiteY165" fmla="*/ 24553 h 842356"/>
              <a:gd name="connsiteX166" fmla="*/ 744066 w 1384838"/>
              <a:gd name="connsiteY166" fmla="*/ 22860 h 842356"/>
              <a:gd name="connsiteX167" fmla="*/ 742988 w 1384838"/>
              <a:gd name="connsiteY167" fmla="*/ 22244 h 842356"/>
              <a:gd name="connsiteX168" fmla="*/ 729596 w 1384838"/>
              <a:gd name="connsiteY168" fmla="*/ 9314 h 842356"/>
              <a:gd name="connsiteX169" fmla="*/ 728749 w 1384838"/>
              <a:gd name="connsiteY169" fmla="*/ 9159 h 842356"/>
              <a:gd name="connsiteX170" fmla="*/ 728672 w 1384838"/>
              <a:gd name="connsiteY170" fmla="*/ 9314 h 842356"/>
              <a:gd name="connsiteX171" fmla="*/ 728672 w 1384838"/>
              <a:gd name="connsiteY171" fmla="*/ 20166 h 842356"/>
              <a:gd name="connsiteX172" fmla="*/ 727517 w 1384838"/>
              <a:gd name="connsiteY172" fmla="*/ 27401 h 842356"/>
              <a:gd name="connsiteX173" fmla="*/ 726902 w 1384838"/>
              <a:gd name="connsiteY173" fmla="*/ 28787 h 842356"/>
              <a:gd name="connsiteX174" fmla="*/ 723515 w 1384838"/>
              <a:gd name="connsiteY174" fmla="*/ 32712 h 842356"/>
              <a:gd name="connsiteX175" fmla="*/ 719975 w 1384838"/>
              <a:gd name="connsiteY175" fmla="*/ 33328 h 842356"/>
              <a:gd name="connsiteX176" fmla="*/ 716049 w 1384838"/>
              <a:gd name="connsiteY176" fmla="*/ 31096 h 842356"/>
              <a:gd name="connsiteX177" fmla="*/ 714740 w 1384838"/>
              <a:gd name="connsiteY177" fmla="*/ 29325 h 842356"/>
              <a:gd name="connsiteX178" fmla="*/ 712047 w 1384838"/>
              <a:gd name="connsiteY178" fmla="*/ 18704 h 842356"/>
              <a:gd name="connsiteX179" fmla="*/ 710892 w 1384838"/>
              <a:gd name="connsiteY179" fmla="*/ 17241 h 842356"/>
              <a:gd name="connsiteX180" fmla="*/ 709507 w 1384838"/>
              <a:gd name="connsiteY180" fmla="*/ 17010 h 842356"/>
              <a:gd name="connsiteX181" fmla="*/ 705735 w 1384838"/>
              <a:gd name="connsiteY181" fmla="*/ 19088 h 842356"/>
              <a:gd name="connsiteX182" fmla="*/ 702118 w 1384838"/>
              <a:gd name="connsiteY182" fmla="*/ 23245 h 842356"/>
              <a:gd name="connsiteX183" fmla="*/ 701271 w 1384838"/>
              <a:gd name="connsiteY183" fmla="*/ 23937 h 842356"/>
              <a:gd name="connsiteX184" fmla="*/ 693420 w 1384838"/>
              <a:gd name="connsiteY184" fmla="*/ 27863 h 842356"/>
              <a:gd name="connsiteX185" fmla="*/ 692727 w 1384838"/>
              <a:gd name="connsiteY185" fmla="*/ 28094 h 842356"/>
              <a:gd name="connsiteX186" fmla="*/ 653088 w 1384838"/>
              <a:gd name="connsiteY186" fmla="*/ 35791 h 842356"/>
              <a:gd name="connsiteX187" fmla="*/ 652549 w 1384838"/>
              <a:gd name="connsiteY187" fmla="*/ 36329 h 842356"/>
              <a:gd name="connsiteX188" fmla="*/ 651164 w 1384838"/>
              <a:gd name="connsiteY188" fmla="*/ 37099 h 842356"/>
              <a:gd name="connsiteX189" fmla="*/ 643851 w 1384838"/>
              <a:gd name="connsiteY189" fmla="*/ 38793 h 842356"/>
              <a:gd name="connsiteX190" fmla="*/ 639079 w 1384838"/>
              <a:gd name="connsiteY190" fmla="*/ 40409 h 842356"/>
              <a:gd name="connsiteX191" fmla="*/ 637848 w 1384838"/>
              <a:gd name="connsiteY191" fmla="*/ 40563 h 842356"/>
              <a:gd name="connsiteX192" fmla="*/ 632768 w 1384838"/>
              <a:gd name="connsiteY192" fmla="*/ 40024 h 842356"/>
              <a:gd name="connsiteX193" fmla="*/ 632152 w 1384838"/>
              <a:gd name="connsiteY193" fmla="*/ 39793 h 842356"/>
              <a:gd name="connsiteX194" fmla="*/ 630690 w 1384838"/>
              <a:gd name="connsiteY194" fmla="*/ 38716 h 842356"/>
              <a:gd name="connsiteX195" fmla="*/ 629612 w 1384838"/>
              <a:gd name="connsiteY195" fmla="*/ 37022 h 842356"/>
              <a:gd name="connsiteX196" fmla="*/ 626687 w 1384838"/>
              <a:gd name="connsiteY196" fmla="*/ 36561 h 842356"/>
              <a:gd name="connsiteX197" fmla="*/ 622916 w 1384838"/>
              <a:gd name="connsiteY197" fmla="*/ 33251 h 842356"/>
              <a:gd name="connsiteX198" fmla="*/ 622377 w 1384838"/>
              <a:gd name="connsiteY198" fmla="*/ 33174 h 842356"/>
              <a:gd name="connsiteX199" fmla="*/ 609215 w 1384838"/>
              <a:gd name="connsiteY199" fmla="*/ 32173 h 842356"/>
              <a:gd name="connsiteX200" fmla="*/ 600287 w 1384838"/>
              <a:gd name="connsiteY200" fmla="*/ 29864 h 842356"/>
              <a:gd name="connsiteX201" fmla="*/ 599286 w 1384838"/>
              <a:gd name="connsiteY201" fmla="*/ 29325 h 842356"/>
              <a:gd name="connsiteX202" fmla="*/ 593667 w 1384838"/>
              <a:gd name="connsiteY202" fmla="*/ 24861 h 842356"/>
              <a:gd name="connsiteX203" fmla="*/ 592975 w 1384838"/>
              <a:gd name="connsiteY203" fmla="*/ 24015 h 842356"/>
              <a:gd name="connsiteX204" fmla="*/ 591358 w 1384838"/>
              <a:gd name="connsiteY204" fmla="*/ 21090 h 842356"/>
              <a:gd name="connsiteX205" fmla="*/ 588433 w 1384838"/>
              <a:gd name="connsiteY205" fmla="*/ 15933 h 842356"/>
              <a:gd name="connsiteX206" fmla="*/ 584662 w 1384838"/>
              <a:gd name="connsiteY206" fmla="*/ 14778 h 842356"/>
              <a:gd name="connsiteX207" fmla="*/ 577581 w 1384838"/>
              <a:gd name="connsiteY207" fmla="*/ 16779 h 842356"/>
              <a:gd name="connsiteX208" fmla="*/ 563110 w 1384838"/>
              <a:gd name="connsiteY208" fmla="*/ 19550 h 842356"/>
              <a:gd name="connsiteX209" fmla="*/ 560032 w 1384838"/>
              <a:gd name="connsiteY209" fmla="*/ 21090 h 842356"/>
              <a:gd name="connsiteX210" fmla="*/ 558877 w 1384838"/>
              <a:gd name="connsiteY210" fmla="*/ 24476 h 842356"/>
              <a:gd name="connsiteX211" fmla="*/ 559416 w 1384838"/>
              <a:gd name="connsiteY211" fmla="*/ 31250 h 842356"/>
              <a:gd name="connsiteX212" fmla="*/ 560493 w 1384838"/>
              <a:gd name="connsiteY212" fmla="*/ 37715 h 842356"/>
              <a:gd name="connsiteX213" fmla="*/ 560493 w 1384838"/>
              <a:gd name="connsiteY213" fmla="*/ 38331 h 842356"/>
              <a:gd name="connsiteX214" fmla="*/ 560493 w 1384838"/>
              <a:gd name="connsiteY214" fmla="*/ 38331 h 842356"/>
              <a:gd name="connsiteX215" fmla="*/ 560493 w 1384838"/>
              <a:gd name="connsiteY215" fmla="*/ 38331 h 842356"/>
              <a:gd name="connsiteX216" fmla="*/ 559955 w 1384838"/>
              <a:gd name="connsiteY216" fmla="*/ 47337 h 842356"/>
              <a:gd name="connsiteX217" fmla="*/ 558954 w 1384838"/>
              <a:gd name="connsiteY217" fmla="*/ 49337 h 842356"/>
              <a:gd name="connsiteX218" fmla="*/ 558492 w 1384838"/>
              <a:gd name="connsiteY218" fmla="*/ 49569 h 842356"/>
              <a:gd name="connsiteX219" fmla="*/ 557338 w 1384838"/>
              <a:gd name="connsiteY219" fmla="*/ 49953 h 842356"/>
              <a:gd name="connsiteX220" fmla="*/ 556876 w 1384838"/>
              <a:gd name="connsiteY220" fmla="*/ 50030 h 842356"/>
              <a:gd name="connsiteX221" fmla="*/ 556876 w 1384838"/>
              <a:gd name="connsiteY221" fmla="*/ 50030 h 842356"/>
              <a:gd name="connsiteX222" fmla="*/ 556876 w 1384838"/>
              <a:gd name="connsiteY222" fmla="*/ 50030 h 842356"/>
              <a:gd name="connsiteX223" fmla="*/ 556414 w 1384838"/>
              <a:gd name="connsiteY223" fmla="*/ 49953 h 842356"/>
              <a:gd name="connsiteX224" fmla="*/ 552258 w 1384838"/>
              <a:gd name="connsiteY224" fmla="*/ 49491 h 842356"/>
              <a:gd name="connsiteX225" fmla="*/ 548024 w 1384838"/>
              <a:gd name="connsiteY225" fmla="*/ 50415 h 842356"/>
              <a:gd name="connsiteX226" fmla="*/ 543329 w 1384838"/>
              <a:gd name="connsiteY226" fmla="*/ 53032 h 842356"/>
              <a:gd name="connsiteX227" fmla="*/ 539173 w 1384838"/>
              <a:gd name="connsiteY227" fmla="*/ 55803 h 842356"/>
              <a:gd name="connsiteX228" fmla="*/ 538634 w 1384838"/>
              <a:gd name="connsiteY228" fmla="*/ 57111 h 842356"/>
              <a:gd name="connsiteX229" fmla="*/ 539096 w 1384838"/>
              <a:gd name="connsiteY229" fmla="*/ 60267 h 842356"/>
              <a:gd name="connsiteX230" fmla="*/ 539173 w 1384838"/>
              <a:gd name="connsiteY230" fmla="*/ 60806 h 842356"/>
              <a:gd name="connsiteX231" fmla="*/ 539711 w 1384838"/>
              <a:gd name="connsiteY231" fmla="*/ 68349 h 842356"/>
              <a:gd name="connsiteX232" fmla="*/ 539634 w 1384838"/>
              <a:gd name="connsiteY232" fmla="*/ 69196 h 842356"/>
              <a:gd name="connsiteX233" fmla="*/ 537941 w 1384838"/>
              <a:gd name="connsiteY233" fmla="*/ 76508 h 842356"/>
              <a:gd name="connsiteX234" fmla="*/ 535786 w 1384838"/>
              <a:gd name="connsiteY234" fmla="*/ 78663 h 842356"/>
              <a:gd name="connsiteX235" fmla="*/ 532938 w 1384838"/>
              <a:gd name="connsiteY235" fmla="*/ 77586 h 842356"/>
              <a:gd name="connsiteX236" fmla="*/ 531245 w 1384838"/>
              <a:gd name="connsiteY236" fmla="*/ 75353 h 842356"/>
              <a:gd name="connsiteX237" fmla="*/ 530860 w 1384838"/>
              <a:gd name="connsiteY237" fmla="*/ 74584 h 842356"/>
              <a:gd name="connsiteX238" fmla="*/ 526550 w 1384838"/>
              <a:gd name="connsiteY238" fmla="*/ 62268 h 842356"/>
              <a:gd name="connsiteX239" fmla="*/ 522316 w 1384838"/>
              <a:gd name="connsiteY239" fmla="*/ 58035 h 842356"/>
              <a:gd name="connsiteX240" fmla="*/ 520469 w 1384838"/>
              <a:gd name="connsiteY240" fmla="*/ 58266 h 842356"/>
              <a:gd name="connsiteX241" fmla="*/ 518083 w 1384838"/>
              <a:gd name="connsiteY241" fmla="*/ 61883 h 842356"/>
              <a:gd name="connsiteX242" fmla="*/ 515928 w 1384838"/>
              <a:gd name="connsiteY242" fmla="*/ 69350 h 842356"/>
              <a:gd name="connsiteX243" fmla="*/ 514312 w 1384838"/>
              <a:gd name="connsiteY243" fmla="*/ 71197 h 842356"/>
              <a:gd name="connsiteX244" fmla="*/ 511848 w 1384838"/>
              <a:gd name="connsiteY244" fmla="*/ 71043 h 842356"/>
              <a:gd name="connsiteX245" fmla="*/ 497994 w 1384838"/>
              <a:gd name="connsiteY245" fmla="*/ 63038 h 842356"/>
              <a:gd name="connsiteX246" fmla="*/ 493068 w 1384838"/>
              <a:gd name="connsiteY246" fmla="*/ 63423 h 842356"/>
              <a:gd name="connsiteX247" fmla="*/ 479136 w 1384838"/>
              <a:gd name="connsiteY247" fmla="*/ 75738 h 842356"/>
              <a:gd name="connsiteX248" fmla="*/ 478905 w 1384838"/>
              <a:gd name="connsiteY248" fmla="*/ 75892 h 842356"/>
              <a:gd name="connsiteX249" fmla="*/ 478675 w 1384838"/>
              <a:gd name="connsiteY249" fmla="*/ 76046 h 842356"/>
              <a:gd name="connsiteX250" fmla="*/ 472517 w 1384838"/>
              <a:gd name="connsiteY250" fmla="*/ 79433 h 842356"/>
              <a:gd name="connsiteX251" fmla="*/ 471824 w 1384838"/>
              <a:gd name="connsiteY251" fmla="*/ 79663 h 842356"/>
              <a:gd name="connsiteX252" fmla="*/ 465051 w 1384838"/>
              <a:gd name="connsiteY252" fmla="*/ 81357 h 842356"/>
              <a:gd name="connsiteX253" fmla="*/ 464512 w 1384838"/>
              <a:gd name="connsiteY253" fmla="*/ 81434 h 842356"/>
              <a:gd name="connsiteX254" fmla="*/ 451581 w 1384838"/>
              <a:gd name="connsiteY254" fmla="*/ 81973 h 842356"/>
              <a:gd name="connsiteX255" fmla="*/ 449041 w 1384838"/>
              <a:gd name="connsiteY255" fmla="*/ 83204 h 842356"/>
              <a:gd name="connsiteX256" fmla="*/ 440882 w 1384838"/>
              <a:gd name="connsiteY256" fmla="*/ 90285 h 842356"/>
              <a:gd name="connsiteX257" fmla="*/ 438343 w 1384838"/>
              <a:gd name="connsiteY257" fmla="*/ 90901 h 842356"/>
              <a:gd name="connsiteX258" fmla="*/ 433878 w 1384838"/>
              <a:gd name="connsiteY258" fmla="*/ 89746 h 842356"/>
              <a:gd name="connsiteX259" fmla="*/ 426258 w 1384838"/>
              <a:gd name="connsiteY259" fmla="*/ 88669 h 842356"/>
              <a:gd name="connsiteX260" fmla="*/ 425181 w 1384838"/>
              <a:gd name="connsiteY260" fmla="*/ 88284 h 842356"/>
              <a:gd name="connsiteX261" fmla="*/ 423410 w 1384838"/>
              <a:gd name="connsiteY261" fmla="*/ 87207 h 842356"/>
              <a:gd name="connsiteX262" fmla="*/ 423410 w 1384838"/>
              <a:gd name="connsiteY262" fmla="*/ 87283 h 842356"/>
              <a:gd name="connsiteX263" fmla="*/ 425104 w 1384838"/>
              <a:gd name="connsiteY263" fmla="*/ 89362 h 842356"/>
              <a:gd name="connsiteX264" fmla="*/ 429183 w 1384838"/>
              <a:gd name="connsiteY264" fmla="*/ 91902 h 842356"/>
              <a:gd name="connsiteX265" fmla="*/ 430491 w 1384838"/>
              <a:gd name="connsiteY265" fmla="*/ 94288 h 842356"/>
              <a:gd name="connsiteX266" fmla="*/ 430491 w 1384838"/>
              <a:gd name="connsiteY266" fmla="*/ 94288 h 842356"/>
              <a:gd name="connsiteX267" fmla="*/ 430491 w 1384838"/>
              <a:gd name="connsiteY267" fmla="*/ 97059 h 842356"/>
              <a:gd name="connsiteX268" fmla="*/ 430491 w 1384838"/>
              <a:gd name="connsiteY268" fmla="*/ 97059 h 842356"/>
              <a:gd name="connsiteX269" fmla="*/ 427644 w 1384838"/>
              <a:gd name="connsiteY269" fmla="*/ 99907 h 842356"/>
              <a:gd name="connsiteX270" fmla="*/ 419254 w 1384838"/>
              <a:gd name="connsiteY270" fmla="*/ 99907 h 842356"/>
              <a:gd name="connsiteX271" fmla="*/ 416252 w 1384838"/>
              <a:gd name="connsiteY271" fmla="*/ 102908 h 842356"/>
              <a:gd name="connsiteX272" fmla="*/ 415252 w 1384838"/>
              <a:gd name="connsiteY272" fmla="*/ 109836 h 842356"/>
              <a:gd name="connsiteX273" fmla="*/ 415252 w 1384838"/>
              <a:gd name="connsiteY273" fmla="*/ 120150 h 842356"/>
              <a:gd name="connsiteX274" fmla="*/ 413635 w 1384838"/>
              <a:gd name="connsiteY274" fmla="*/ 122690 h 842356"/>
              <a:gd name="connsiteX275" fmla="*/ 412711 w 1384838"/>
              <a:gd name="connsiteY275" fmla="*/ 122844 h 842356"/>
              <a:gd name="connsiteX276" fmla="*/ 410633 w 1384838"/>
              <a:gd name="connsiteY276" fmla="*/ 122382 h 842356"/>
              <a:gd name="connsiteX277" fmla="*/ 407786 w 1384838"/>
              <a:gd name="connsiteY277" fmla="*/ 120150 h 842356"/>
              <a:gd name="connsiteX278" fmla="*/ 407093 w 1384838"/>
              <a:gd name="connsiteY278" fmla="*/ 119380 h 842356"/>
              <a:gd name="connsiteX279" fmla="*/ 401320 w 1384838"/>
              <a:gd name="connsiteY279" fmla="*/ 109374 h 842356"/>
              <a:gd name="connsiteX280" fmla="*/ 399934 w 1384838"/>
              <a:gd name="connsiteY280" fmla="*/ 108604 h 842356"/>
              <a:gd name="connsiteX281" fmla="*/ 397010 w 1384838"/>
              <a:gd name="connsiteY281" fmla="*/ 111529 h 842356"/>
              <a:gd name="connsiteX282" fmla="*/ 394316 w 1384838"/>
              <a:gd name="connsiteY282" fmla="*/ 126384 h 842356"/>
              <a:gd name="connsiteX283" fmla="*/ 392315 w 1384838"/>
              <a:gd name="connsiteY283" fmla="*/ 128617 h 842356"/>
              <a:gd name="connsiteX284" fmla="*/ 388389 w 1384838"/>
              <a:gd name="connsiteY284" fmla="*/ 129771 h 842356"/>
              <a:gd name="connsiteX285" fmla="*/ 388312 w 1384838"/>
              <a:gd name="connsiteY285" fmla="*/ 129771 h 842356"/>
              <a:gd name="connsiteX286" fmla="*/ 386003 w 1384838"/>
              <a:gd name="connsiteY286" fmla="*/ 129309 h 842356"/>
              <a:gd name="connsiteX287" fmla="*/ 385926 w 1384838"/>
              <a:gd name="connsiteY287" fmla="*/ 129309 h 842356"/>
              <a:gd name="connsiteX288" fmla="*/ 385926 w 1384838"/>
              <a:gd name="connsiteY288" fmla="*/ 129309 h 842356"/>
              <a:gd name="connsiteX289" fmla="*/ 385926 w 1384838"/>
              <a:gd name="connsiteY289" fmla="*/ 129309 h 842356"/>
              <a:gd name="connsiteX290" fmla="*/ 385310 w 1384838"/>
              <a:gd name="connsiteY290" fmla="*/ 128847 h 842356"/>
              <a:gd name="connsiteX291" fmla="*/ 383694 w 1384838"/>
              <a:gd name="connsiteY291" fmla="*/ 127616 h 842356"/>
              <a:gd name="connsiteX292" fmla="*/ 382770 w 1384838"/>
              <a:gd name="connsiteY292" fmla="*/ 126384 h 842356"/>
              <a:gd name="connsiteX293" fmla="*/ 381616 w 1384838"/>
              <a:gd name="connsiteY293" fmla="*/ 123536 h 842356"/>
              <a:gd name="connsiteX294" fmla="*/ 378922 w 1384838"/>
              <a:gd name="connsiteY294" fmla="*/ 111452 h 842356"/>
              <a:gd name="connsiteX295" fmla="*/ 376536 w 1384838"/>
              <a:gd name="connsiteY295" fmla="*/ 110221 h 842356"/>
              <a:gd name="connsiteX296" fmla="*/ 365837 w 1384838"/>
              <a:gd name="connsiteY296" fmla="*/ 112684 h 842356"/>
              <a:gd name="connsiteX297" fmla="*/ 362373 w 1384838"/>
              <a:gd name="connsiteY297" fmla="*/ 115762 h 842356"/>
              <a:gd name="connsiteX298" fmla="*/ 359218 w 1384838"/>
              <a:gd name="connsiteY298" fmla="*/ 123074 h 842356"/>
              <a:gd name="connsiteX299" fmla="*/ 358833 w 1384838"/>
              <a:gd name="connsiteY299" fmla="*/ 123767 h 842356"/>
              <a:gd name="connsiteX300" fmla="*/ 353753 w 1384838"/>
              <a:gd name="connsiteY300" fmla="*/ 129925 h 842356"/>
              <a:gd name="connsiteX301" fmla="*/ 352752 w 1384838"/>
              <a:gd name="connsiteY301" fmla="*/ 130617 h 842356"/>
              <a:gd name="connsiteX302" fmla="*/ 352444 w 1384838"/>
              <a:gd name="connsiteY302" fmla="*/ 130771 h 842356"/>
              <a:gd name="connsiteX303" fmla="*/ 350905 w 1384838"/>
              <a:gd name="connsiteY303" fmla="*/ 130848 h 842356"/>
              <a:gd name="connsiteX304" fmla="*/ 341361 w 1384838"/>
              <a:gd name="connsiteY304" fmla="*/ 128617 h 842356"/>
              <a:gd name="connsiteX305" fmla="*/ 339590 w 1384838"/>
              <a:gd name="connsiteY305" fmla="*/ 127308 h 842356"/>
              <a:gd name="connsiteX306" fmla="*/ 336512 w 1384838"/>
              <a:gd name="connsiteY306" fmla="*/ 122228 h 842356"/>
              <a:gd name="connsiteX307" fmla="*/ 333664 w 1384838"/>
              <a:gd name="connsiteY307" fmla="*/ 120304 h 842356"/>
              <a:gd name="connsiteX308" fmla="*/ 332894 w 1384838"/>
              <a:gd name="connsiteY308" fmla="*/ 119611 h 842356"/>
              <a:gd name="connsiteX309" fmla="*/ 331278 w 1384838"/>
              <a:gd name="connsiteY309" fmla="*/ 117302 h 842356"/>
              <a:gd name="connsiteX310" fmla="*/ 329661 w 1384838"/>
              <a:gd name="connsiteY310" fmla="*/ 114993 h 842356"/>
              <a:gd name="connsiteX311" fmla="*/ 327583 w 1384838"/>
              <a:gd name="connsiteY311" fmla="*/ 114685 h 842356"/>
              <a:gd name="connsiteX312" fmla="*/ 321195 w 1384838"/>
              <a:gd name="connsiteY312" fmla="*/ 116686 h 842356"/>
              <a:gd name="connsiteX313" fmla="*/ 289483 w 1384838"/>
              <a:gd name="connsiteY313" fmla="*/ 134697 h 842356"/>
              <a:gd name="connsiteX314" fmla="*/ 284865 w 1384838"/>
              <a:gd name="connsiteY314" fmla="*/ 143472 h 842356"/>
              <a:gd name="connsiteX315" fmla="*/ 283633 w 1384838"/>
              <a:gd name="connsiteY315" fmla="*/ 144703 h 842356"/>
              <a:gd name="connsiteX316" fmla="*/ 278015 w 1384838"/>
              <a:gd name="connsiteY316" fmla="*/ 147551 h 842356"/>
              <a:gd name="connsiteX317" fmla="*/ 277091 w 1384838"/>
              <a:gd name="connsiteY317" fmla="*/ 150937 h 842356"/>
              <a:gd name="connsiteX318" fmla="*/ 278476 w 1384838"/>
              <a:gd name="connsiteY318" fmla="*/ 152323 h 842356"/>
              <a:gd name="connsiteX319" fmla="*/ 279862 w 1384838"/>
              <a:gd name="connsiteY319" fmla="*/ 153708 h 842356"/>
              <a:gd name="connsiteX320" fmla="*/ 280478 w 1384838"/>
              <a:gd name="connsiteY320" fmla="*/ 154555 h 842356"/>
              <a:gd name="connsiteX321" fmla="*/ 282171 w 1384838"/>
              <a:gd name="connsiteY321" fmla="*/ 158480 h 842356"/>
              <a:gd name="connsiteX322" fmla="*/ 282248 w 1384838"/>
              <a:gd name="connsiteY322" fmla="*/ 160482 h 842356"/>
              <a:gd name="connsiteX323" fmla="*/ 281093 w 1384838"/>
              <a:gd name="connsiteY323" fmla="*/ 163868 h 842356"/>
              <a:gd name="connsiteX324" fmla="*/ 278938 w 1384838"/>
              <a:gd name="connsiteY324" fmla="*/ 165716 h 842356"/>
              <a:gd name="connsiteX325" fmla="*/ 271241 w 1384838"/>
              <a:gd name="connsiteY325" fmla="*/ 167255 h 842356"/>
              <a:gd name="connsiteX326" fmla="*/ 268778 w 1384838"/>
              <a:gd name="connsiteY326" fmla="*/ 169256 h 842356"/>
              <a:gd name="connsiteX327" fmla="*/ 267239 w 1384838"/>
              <a:gd name="connsiteY327" fmla="*/ 172027 h 842356"/>
              <a:gd name="connsiteX328" fmla="*/ 266777 w 1384838"/>
              <a:gd name="connsiteY328" fmla="*/ 172797 h 842356"/>
              <a:gd name="connsiteX329" fmla="*/ 266777 w 1384838"/>
              <a:gd name="connsiteY329" fmla="*/ 172797 h 842356"/>
              <a:gd name="connsiteX330" fmla="*/ 266777 w 1384838"/>
              <a:gd name="connsiteY330" fmla="*/ 172797 h 842356"/>
              <a:gd name="connsiteX331" fmla="*/ 265622 w 1384838"/>
              <a:gd name="connsiteY331" fmla="*/ 173951 h 842356"/>
              <a:gd name="connsiteX332" fmla="*/ 259157 w 1384838"/>
              <a:gd name="connsiteY332" fmla="*/ 177184 h 842356"/>
              <a:gd name="connsiteX333" fmla="*/ 251537 w 1384838"/>
              <a:gd name="connsiteY333" fmla="*/ 183188 h 842356"/>
              <a:gd name="connsiteX334" fmla="*/ 246303 w 1384838"/>
              <a:gd name="connsiteY334" fmla="*/ 186729 h 842356"/>
              <a:gd name="connsiteX335" fmla="*/ 244379 w 1384838"/>
              <a:gd name="connsiteY335" fmla="*/ 187190 h 842356"/>
              <a:gd name="connsiteX336" fmla="*/ 240453 w 1384838"/>
              <a:gd name="connsiteY336" fmla="*/ 186652 h 842356"/>
              <a:gd name="connsiteX337" fmla="*/ 238837 w 1384838"/>
              <a:gd name="connsiteY337" fmla="*/ 185882 h 842356"/>
              <a:gd name="connsiteX338" fmla="*/ 237375 w 1384838"/>
              <a:gd name="connsiteY338" fmla="*/ 184496 h 842356"/>
              <a:gd name="connsiteX339" fmla="*/ 235527 w 1384838"/>
              <a:gd name="connsiteY339" fmla="*/ 184496 h 842356"/>
              <a:gd name="connsiteX340" fmla="*/ 230293 w 1384838"/>
              <a:gd name="connsiteY340" fmla="*/ 185882 h 842356"/>
              <a:gd name="connsiteX341" fmla="*/ 217901 w 1384838"/>
              <a:gd name="connsiteY341" fmla="*/ 196657 h 842356"/>
              <a:gd name="connsiteX342" fmla="*/ 216593 w 1384838"/>
              <a:gd name="connsiteY342" fmla="*/ 197350 h 842356"/>
              <a:gd name="connsiteX343" fmla="*/ 213745 w 1384838"/>
              <a:gd name="connsiteY343" fmla="*/ 197889 h 842356"/>
              <a:gd name="connsiteX344" fmla="*/ 212359 w 1384838"/>
              <a:gd name="connsiteY344" fmla="*/ 197812 h 842356"/>
              <a:gd name="connsiteX345" fmla="*/ 211667 w 1384838"/>
              <a:gd name="connsiteY345" fmla="*/ 197504 h 842356"/>
              <a:gd name="connsiteX346" fmla="*/ 205894 w 1384838"/>
              <a:gd name="connsiteY346" fmla="*/ 193887 h 842356"/>
              <a:gd name="connsiteX347" fmla="*/ 205894 w 1384838"/>
              <a:gd name="connsiteY347" fmla="*/ 198505 h 842356"/>
              <a:gd name="connsiteX348" fmla="*/ 205894 w 1384838"/>
              <a:gd name="connsiteY348" fmla="*/ 198505 h 842356"/>
              <a:gd name="connsiteX349" fmla="*/ 205509 w 1384838"/>
              <a:gd name="connsiteY349" fmla="*/ 199967 h 842356"/>
              <a:gd name="connsiteX350" fmla="*/ 203816 w 1384838"/>
              <a:gd name="connsiteY350" fmla="*/ 202815 h 842356"/>
              <a:gd name="connsiteX351" fmla="*/ 202507 w 1384838"/>
              <a:gd name="connsiteY351" fmla="*/ 203970 h 842356"/>
              <a:gd name="connsiteX352" fmla="*/ 198582 w 1384838"/>
              <a:gd name="connsiteY352" fmla="*/ 205663 h 842356"/>
              <a:gd name="connsiteX353" fmla="*/ 197504 w 1384838"/>
              <a:gd name="connsiteY353" fmla="*/ 205894 h 842356"/>
              <a:gd name="connsiteX354" fmla="*/ 194118 w 1384838"/>
              <a:gd name="connsiteY354" fmla="*/ 205894 h 842356"/>
              <a:gd name="connsiteX355" fmla="*/ 192347 w 1384838"/>
              <a:gd name="connsiteY355" fmla="*/ 205278 h 842356"/>
              <a:gd name="connsiteX356" fmla="*/ 189499 w 1384838"/>
              <a:gd name="connsiteY356" fmla="*/ 203046 h 842356"/>
              <a:gd name="connsiteX357" fmla="*/ 188653 w 1384838"/>
              <a:gd name="connsiteY357" fmla="*/ 201891 h 842356"/>
              <a:gd name="connsiteX358" fmla="*/ 186805 w 1384838"/>
              <a:gd name="connsiteY358" fmla="*/ 197273 h 842356"/>
              <a:gd name="connsiteX359" fmla="*/ 186344 w 1384838"/>
              <a:gd name="connsiteY359" fmla="*/ 197042 h 842356"/>
              <a:gd name="connsiteX360" fmla="*/ 177723 w 1384838"/>
              <a:gd name="connsiteY360" fmla="*/ 198582 h 842356"/>
              <a:gd name="connsiteX361" fmla="*/ 176107 w 1384838"/>
              <a:gd name="connsiteY361" fmla="*/ 198351 h 842356"/>
              <a:gd name="connsiteX362" fmla="*/ 171104 w 1384838"/>
              <a:gd name="connsiteY362" fmla="*/ 196119 h 842356"/>
              <a:gd name="connsiteX363" fmla="*/ 161790 w 1384838"/>
              <a:gd name="connsiteY363" fmla="*/ 200814 h 842356"/>
              <a:gd name="connsiteX364" fmla="*/ 162021 w 1384838"/>
              <a:gd name="connsiteY364" fmla="*/ 201122 h 842356"/>
              <a:gd name="connsiteX365" fmla="*/ 163099 w 1384838"/>
              <a:gd name="connsiteY365" fmla="*/ 202507 h 842356"/>
              <a:gd name="connsiteX366" fmla="*/ 163561 w 1384838"/>
              <a:gd name="connsiteY366" fmla="*/ 203354 h 842356"/>
              <a:gd name="connsiteX367" fmla="*/ 163638 w 1384838"/>
              <a:gd name="connsiteY367" fmla="*/ 203893 h 842356"/>
              <a:gd name="connsiteX368" fmla="*/ 163714 w 1384838"/>
              <a:gd name="connsiteY368" fmla="*/ 204277 h 842356"/>
              <a:gd name="connsiteX369" fmla="*/ 163714 w 1384838"/>
              <a:gd name="connsiteY369" fmla="*/ 204277 h 842356"/>
              <a:gd name="connsiteX370" fmla="*/ 163714 w 1384838"/>
              <a:gd name="connsiteY370" fmla="*/ 207664 h 842356"/>
              <a:gd name="connsiteX371" fmla="*/ 163714 w 1384838"/>
              <a:gd name="connsiteY371" fmla="*/ 207664 h 842356"/>
              <a:gd name="connsiteX372" fmla="*/ 162483 w 1384838"/>
              <a:gd name="connsiteY372" fmla="*/ 209973 h 842356"/>
              <a:gd name="connsiteX373" fmla="*/ 159096 w 1384838"/>
              <a:gd name="connsiteY373" fmla="*/ 212206 h 842356"/>
              <a:gd name="connsiteX374" fmla="*/ 157711 w 1384838"/>
              <a:gd name="connsiteY374" fmla="*/ 212667 h 842356"/>
              <a:gd name="connsiteX375" fmla="*/ 148475 w 1384838"/>
              <a:gd name="connsiteY375" fmla="*/ 213206 h 842356"/>
              <a:gd name="connsiteX376" fmla="*/ 142548 w 1384838"/>
              <a:gd name="connsiteY376" fmla="*/ 214822 h 842356"/>
              <a:gd name="connsiteX377" fmla="*/ 142548 w 1384838"/>
              <a:gd name="connsiteY377" fmla="*/ 214822 h 842356"/>
              <a:gd name="connsiteX378" fmla="*/ 142548 w 1384838"/>
              <a:gd name="connsiteY378" fmla="*/ 214822 h 842356"/>
              <a:gd name="connsiteX379" fmla="*/ 140854 w 1384838"/>
              <a:gd name="connsiteY379" fmla="*/ 214746 h 842356"/>
              <a:gd name="connsiteX380" fmla="*/ 137314 w 1384838"/>
              <a:gd name="connsiteY380" fmla="*/ 213514 h 842356"/>
              <a:gd name="connsiteX381" fmla="*/ 132234 w 1384838"/>
              <a:gd name="connsiteY381" fmla="*/ 211744 h 842356"/>
              <a:gd name="connsiteX382" fmla="*/ 130618 w 1384838"/>
              <a:gd name="connsiteY382" fmla="*/ 212283 h 842356"/>
              <a:gd name="connsiteX383" fmla="*/ 127231 w 1384838"/>
              <a:gd name="connsiteY383" fmla="*/ 216670 h 842356"/>
              <a:gd name="connsiteX384" fmla="*/ 125538 w 1384838"/>
              <a:gd name="connsiteY384" fmla="*/ 217670 h 842356"/>
              <a:gd name="connsiteX385" fmla="*/ 122690 w 1384838"/>
              <a:gd name="connsiteY385" fmla="*/ 218209 h 842356"/>
              <a:gd name="connsiteX386" fmla="*/ 121843 w 1384838"/>
              <a:gd name="connsiteY386" fmla="*/ 218209 h 842356"/>
              <a:gd name="connsiteX387" fmla="*/ 121766 w 1384838"/>
              <a:gd name="connsiteY387" fmla="*/ 218209 h 842356"/>
              <a:gd name="connsiteX388" fmla="*/ 119611 w 1384838"/>
              <a:gd name="connsiteY388" fmla="*/ 216670 h 842356"/>
              <a:gd name="connsiteX389" fmla="*/ 118456 w 1384838"/>
              <a:gd name="connsiteY389" fmla="*/ 214437 h 842356"/>
              <a:gd name="connsiteX390" fmla="*/ 118149 w 1384838"/>
              <a:gd name="connsiteY390" fmla="*/ 212898 h 842356"/>
              <a:gd name="connsiteX391" fmla="*/ 118149 w 1384838"/>
              <a:gd name="connsiteY391" fmla="*/ 212898 h 842356"/>
              <a:gd name="connsiteX392" fmla="*/ 118149 w 1384838"/>
              <a:gd name="connsiteY392" fmla="*/ 212898 h 842356"/>
              <a:gd name="connsiteX393" fmla="*/ 118533 w 1384838"/>
              <a:gd name="connsiteY393" fmla="*/ 209204 h 842356"/>
              <a:gd name="connsiteX394" fmla="*/ 118071 w 1384838"/>
              <a:gd name="connsiteY394" fmla="*/ 208742 h 842356"/>
              <a:gd name="connsiteX395" fmla="*/ 116301 w 1384838"/>
              <a:gd name="connsiteY395" fmla="*/ 208742 h 842356"/>
              <a:gd name="connsiteX396" fmla="*/ 115455 w 1384838"/>
              <a:gd name="connsiteY396" fmla="*/ 210204 h 842356"/>
              <a:gd name="connsiteX397" fmla="*/ 112222 w 1384838"/>
              <a:gd name="connsiteY397" fmla="*/ 216746 h 842356"/>
              <a:gd name="connsiteX398" fmla="*/ 108989 w 1384838"/>
              <a:gd name="connsiteY398" fmla="*/ 218209 h 842356"/>
              <a:gd name="connsiteX399" fmla="*/ 106757 w 1384838"/>
              <a:gd name="connsiteY399" fmla="*/ 217670 h 842356"/>
              <a:gd name="connsiteX400" fmla="*/ 106218 w 1384838"/>
              <a:gd name="connsiteY400" fmla="*/ 217439 h 842356"/>
              <a:gd name="connsiteX401" fmla="*/ 104910 w 1384838"/>
              <a:gd name="connsiteY401" fmla="*/ 216208 h 842356"/>
              <a:gd name="connsiteX402" fmla="*/ 103601 w 1384838"/>
              <a:gd name="connsiteY402" fmla="*/ 213591 h 842356"/>
              <a:gd name="connsiteX403" fmla="*/ 102139 w 1384838"/>
              <a:gd name="connsiteY403" fmla="*/ 212744 h 842356"/>
              <a:gd name="connsiteX404" fmla="*/ 97213 w 1384838"/>
              <a:gd name="connsiteY404" fmla="*/ 212744 h 842356"/>
              <a:gd name="connsiteX405" fmla="*/ 92364 w 1384838"/>
              <a:gd name="connsiteY405" fmla="*/ 217055 h 842356"/>
              <a:gd name="connsiteX406" fmla="*/ 91748 w 1384838"/>
              <a:gd name="connsiteY406" fmla="*/ 217362 h 842356"/>
              <a:gd name="connsiteX407" fmla="*/ 90286 w 1384838"/>
              <a:gd name="connsiteY407" fmla="*/ 217670 h 842356"/>
              <a:gd name="connsiteX408" fmla="*/ 89593 w 1384838"/>
              <a:gd name="connsiteY408" fmla="*/ 217593 h 842356"/>
              <a:gd name="connsiteX409" fmla="*/ 87899 w 1384838"/>
              <a:gd name="connsiteY409" fmla="*/ 217055 h 842356"/>
              <a:gd name="connsiteX410" fmla="*/ 86822 w 1384838"/>
              <a:gd name="connsiteY410" fmla="*/ 216439 h 842356"/>
              <a:gd name="connsiteX411" fmla="*/ 86668 w 1384838"/>
              <a:gd name="connsiteY411" fmla="*/ 216208 h 842356"/>
              <a:gd name="connsiteX412" fmla="*/ 86129 w 1384838"/>
              <a:gd name="connsiteY412" fmla="*/ 215438 h 842356"/>
              <a:gd name="connsiteX413" fmla="*/ 84975 w 1384838"/>
              <a:gd name="connsiteY413" fmla="*/ 212590 h 842356"/>
              <a:gd name="connsiteX414" fmla="*/ 84744 w 1384838"/>
              <a:gd name="connsiteY414" fmla="*/ 211513 h 842356"/>
              <a:gd name="connsiteX415" fmla="*/ 84744 w 1384838"/>
              <a:gd name="connsiteY415" fmla="*/ 211513 h 842356"/>
              <a:gd name="connsiteX416" fmla="*/ 84744 w 1384838"/>
              <a:gd name="connsiteY416" fmla="*/ 207049 h 842356"/>
              <a:gd name="connsiteX417" fmla="*/ 84744 w 1384838"/>
              <a:gd name="connsiteY417" fmla="*/ 207049 h 842356"/>
              <a:gd name="connsiteX418" fmla="*/ 85206 w 1384838"/>
              <a:gd name="connsiteY418" fmla="*/ 203123 h 842356"/>
              <a:gd name="connsiteX419" fmla="*/ 84898 w 1384838"/>
              <a:gd name="connsiteY419" fmla="*/ 202507 h 842356"/>
              <a:gd name="connsiteX420" fmla="*/ 84128 w 1384838"/>
              <a:gd name="connsiteY420" fmla="*/ 206510 h 842356"/>
              <a:gd name="connsiteX421" fmla="*/ 83743 w 1384838"/>
              <a:gd name="connsiteY421" fmla="*/ 207433 h 842356"/>
              <a:gd name="connsiteX422" fmla="*/ 82050 w 1384838"/>
              <a:gd name="connsiteY422" fmla="*/ 210281 h 842356"/>
              <a:gd name="connsiteX423" fmla="*/ 78971 w 1384838"/>
              <a:gd name="connsiteY423" fmla="*/ 211590 h 842356"/>
              <a:gd name="connsiteX424" fmla="*/ 76739 w 1384838"/>
              <a:gd name="connsiteY424" fmla="*/ 211051 h 842356"/>
              <a:gd name="connsiteX425" fmla="*/ 75661 w 1384838"/>
              <a:gd name="connsiteY425" fmla="*/ 210512 h 842356"/>
              <a:gd name="connsiteX426" fmla="*/ 73275 w 1384838"/>
              <a:gd name="connsiteY426" fmla="*/ 208588 h 842356"/>
              <a:gd name="connsiteX427" fmla="*/ 70966 w 1384838"/>
              <a:gd name="connsiteY427" fmla="*/ 207818 h 842356"/>
              <a:gd name="connsiteX428" fmla="*/ 59267 w 1384838"/>
              <a:gd name="connsiteY428" fmla="*/ 209435 h 842356"/>
              <a:gd name="connsiteX429" fmla="*/ 56650 w 1384838"/>
              <a:gd name="connsiteY429" fmla="*/ 208357 h 842356"/>
              <a:gd name="connsiteX430" fmla="*/ 54956 w 1384838"/>
              <a:gd name="connsiteY430" fmla="*/ 206125 h 842356"/>
              <a:gd name="connsiteX431" fmla="*/ 50107 w 1384838"/>
              <a:gd name="connsiteY431" fmla="*/ 198274 h 842356"/>
              <a:gd name="connsiteX432" fmla="*/ 39485 w 1384838"/>
              <a:gd name="connsiteY432" fmla="*/ 204662 h 842356"/>
              <a:gd name="connsiteX433" fmla="*/ 38716 w 1384838"/>
              <a:gd name="connsiteY433" fmla="*/ 204970 h 842356"/>
              <a:gd name="connsiteX434" fmla="*/ 34252 w 1384838"/>
              <a:gd name="connsiteY434" fmla="*/ 206125 h 842356"/>
              <a:gd name="connsiteX435" fmla="*/ 33559 w 1384838"/>
              <a:gd name="connsiteY435" fmla="*/ 206202 h 842356"/>
              <a:gd name="connsiteX436" fmla="*/ 30711 w 1384838"/>
              <a:gd name="connsiteY436" fmla="*/ 206202 h 842356"/>
              <a:gd name="connsiteX437" fmla="*/ 28479 w 1384838"/>
              <a:gd name="connsiteY437" fmla="*/ 205124 h 842356"/>
              <a:gd name="connsiteX438" fmla="*/ 26247 w 1384838"/>
              <a:gd name="connsiteY438" fmla="*/ 202276 h 842356"/>
              <a:gd name="connsiteX439" fmla="*/ 25631 w 1384838"/>
              <a:gd name="connsiteY439" fmla="*/ 200737 h 842356"/>
              <a:gd name="connsiteX440" fmla="*/ 25323 w 1384838"/>
              <a:gd name="connsiteY440" fmla="*/ 197196 h 842356"/>
              <a:gd name="connsiteX441" fmla="*/ 20089 w 1384838"/>
              <a:gd name="connsiteY441" fmla="*/ 200429 h 842356"/>
              <a:gd name="connsiteX442" fmla="*/ 17780 w 1384838"/>
              <a:gd name="connsiteY442" fmla="*/ 202738 h 842356"/>
              <a:gd name="connsiteX443" fmla="*/ 17780 w 1384838"/>
              <a:gd name="connsiteY443" fmla="*/ 204970 h 842356"/>
              <a:gd name="connsiteX444" fmla="*/ 18704 w 1384838"/>
              <a:gd name="connsiteY444" fmla="*/ 207279 h 842356"/>
              <a:gd name="connsiteX445" fmla="*/ 18858 w 1384838"/>
              <a:gd name="connsiteY445" fmla="*/ 208588 h 842356"/>
              <a:gd name="connsiteX446" fmla="*/ 18858 w 1384838"/>
              <a:gd name="connsiteY446" fmla="*/ 208742 h 842356"/>
              <a:gd name="connsiteX447" fmla="*/ 18858 w 1384838"/>
              <a:gd name="connsiteY447" fmla="*/ 208742 h 842356"/>
              <a:gd name="connsiteX448" fmla="*/ 18858 w 1384838"/>
              <a:gd name="connsiteY448" fmla="*/ 208742 h 842356"/>
              <a:gd name="connsiteX449" fmla="*/ 18319 w 1384838"/>
              <a:gd name="connsiteY449" fmla="*/ 212128 h 842356"/>
              <a:gd name="connsiteX450" fmla="*/ 17857 w 1384838"/>
              <a:gd name="connsiteY450" fmla="*/ 213283 h 842356"/>
              <a:gd name="connsiteX451" fmla="*/ 12777 w 1384838"/>
              <a:gd name="connsiteY451" fmla="*/ 220595 h 842356"/>
              <a:gd name="connsiteX452" fmla="*/ 9621 w 1384838"/>
              <a:gd name="connsiteY452" fmla="*/ 226984 h 842356"/>
              <a:gd name="connsiteX453" fmla="*/ 9236 w 1384838"/>
              <a:gd name="connsiteY453" fmla="*/ 227522 h 842356"/>
              <a:gd name="connsiteX454" fmla="*/ 7004 w 1384838"/>
              <a:gd name="connsiteY454" fmla="*/ 230216 h 842356"/>
              <a:gd name="connsiteX455" fmla="*/ 5388 w 1384838"/>
              <a:gd name="connsiteY455" fmla="*/ 244533 h 842356"/>
              <a:gd name="connsiteX456" fmla="*/ 5927 w 1384838"/>
              <a:gd name="connsiteY456" fmla="*/ 292562 h 842356"/>
              <a:gd name="connsiteX457" fmla="*/ 5927 w 1384838"/>
              <a:gd name="connsiteY457" fmla="*/ 292562 h 842356"/>
              <a:gd name="connsiteX458" fmla="*/ 5927 w 1384838"/>
              <a:gd name="connsiteY458" fmla="*/ 292562 h 842356"/>
              <a:gd name="connsiteX459" fmla="*/ 4772 w 1384838"/>
              <a:gd name="connsiteY459" fmla="*/ 475442 h 842356"/>
              <a:gd name="connsiteX460" fmla="*/ 4233 w 1384838"/>
              <a:gd name="connsiteY460" fmla="*/ 477135 h 842356"/>
              <a:gd name="connsiteX461" fmla="*/ 0 w 1384838"/>
              <a:gd name="connsiteY461" fmla="*/ 482754 h 842356"/>
              <a:gd name="connsiteX462" fmla="*/ 2463 w 1384838"/>
              <a:gd name="connsiteY462" fmla="*/ 491528 h 842356"/>
              <a:gd name="connsiteX463" fmla="*/ 3002 w 1384838"/>
              <a:gd name="connsiteY463" fmla="*/ 496300 h 842356"/>
              <a:gd name="connsiteX464" fmla="*/ 40871 w 1384838"/>
              <a:gd name="connsiteY464" fmla="*/ 551950 h 842356"/>
              <a:gd name="connsiteX465" fmla="*/ 46721 w 1384838"/>
              <a:gd name="connsiteY465" fmla="*/ 557723 h 842356"/>
              <a:gd name="connsiteX466" fmla="*/ 65578 w 1384838"/>
              <a:gd name="connsiteY466" fmla="*/ 572116 h 842356"/>
              <a:gd name="connsiteX467" fmla="*/ 71582 w 1384838"/>
              <a:gd name="connsiteY467" fmla="*/ 578658 h 842356"/>
              <a:gd name="connsiteX468" fmla="*/ 71967 w 1384838"/>
              <a:gd name="connsiteY468" fmla="*/ 579274 h 842356"/>
              <a:gd name="connsiteX469" fmla="*/ 77431 w 1384838"/>
              <a:gd name="connsiteY469" fmla="*/ 589665 h 842356"/>
              <a:gd name="connsiteX470" fmla="*/ 82896 w 1384838"/>
              <a:gd name="connsiteY470" fmla="*/ 596207 h 842356"/>
              <a:gd name="connsiteX471" fmla="*/ 86591 w 1384838"/>
              <a:gd name="connsiteY471" fmla="*/ 602827 h 842356"/>
              <a:gd name="connsiteX472" fmla="*/ 91286 w 1384838"/>
              <a:gd name="connsiteY472" fmla="*/ 615604 h 842356"/>
              <a:gd name="connsiteX473" fmla="*/ 91440 w 1384838"/>
              <a:gd name="connsiteY473" fmla="*/ 616219 h 842356"/>
              <a:gd name="connsiteX474" fmla="*/ 91979 w 1384838"/>
              <a:gd name="connsiteY474" fmla="*/ 621299 h 842356"/>
              <a:gd name="connsiteX475" fmla="*/ 92517 w 1384838"/>
              <a:gd name="connsiteY475" fmla="*/ 629843 h 842356"/>
              <a:gd name="connsiteX476" fmla="*/ 93518 w 1384838"/>
              <a:gd name="connsiteY476" fmla="*/ 637848 h 842356"/>
              <a:gd name="connsiteX477" fmla="*/ 112068 w 1384838"/>
              <a:gd name="connsiteY477" fmla="*/ 659169 h 842356"/>
              <a:gd name="connsiteX478" fmla="*/ 150091 w 1384838"/>
              <a:gd name="connsiteY478" fmla="*/ 692650 h 842356"/>
              <a:gd name="connsiteX479" fmla="*/ 160020 w 1384838"/>
              <a:gd name="connsiteY479" fmla="*/ 705273 h 842356"/>
              <a:gd name="connsiteX480" fmla="*/ 173259 w 1384838"/>
              <a:gd name="connsiteY480" fmla="*/ 709507 h 842356"/>
              <a:gd name="connsiteX481" fmla="*/ 173875 w 1384838"/>
              <a:gd name="connsiteY481" fmla="*/ 709814 h 842356"/>
              <a:gd name="connsiteX482" fmla="*/ 178416 w 1384838"/>
              <a:gd name="connsiteY482" fmla="*/ 712662 h 842356"/>
              <a:gd name="connsiteX483" fmla="*/ 179416 w 1384838"/>
              <a:gd name="connsiteY483" fmla="*/ 713817 h 842356"/>
              <a:gd name="connsiteX484" fmla="*/ 181649 w 1384838"/>
              <a:gd name="connsiteY484" fmla="*/ 718281 h 842356"/>
              <a:gd name="connsiteX485" fmla="*/ 183881 w 1384838"/>
              <a:gd name="connsiteY485" fmla="*/ 723823 h 842356"/>
              <a:gd name="connsiteX486" fmla="*/ 187344 w 1384838"/>
              <a:gd name="connsiteY486" fmla="*/ 728749 h 842356"/>
              <a:gd name="connsiteX487" fmla="*/ 194271 w 1384838"/>
              <a:gd name="connsiteY487" fmla="*/ 733521 h 842356"/>
              <a:gd name="connsiteX488" fmla="*/ 201738 w 1384838"/>
              <a:gd name="connsiteY488" fmla="*/ 738293 h 842356"/>
              <a:gd name="connsiteX489" fmla="*/ 221211 w 1384838"/>
              <a:gd name="connsiteY489" fmla="*/ 744220 h 842356"/>
              <a:gd name="connsiteX490" fmla="*/ 228061 w 1384838"/>
              <a:gd name="connsiteY490" fmla="*/ 744220 h 842356"/>
              <a:gd name="connsiteX491" fmla="*/ 232987 w 1384838"/>
              <a:gd name="connsiteY491" fmla="*/ 743681 h 842356"/>
              <a:gd name="connsiteX492" fmla="*/ 237990 w 1384838"/>
              <a:gd name="connsiteY492" fmla="*/ 741680 h 842356"/>
              <a:gd name="connsiteX493" fmla="*/ 245687 w 1384838"/>
              <a:gd name="connsiteY493" fmla="*/ 736523 h 842356"/>
              <a:gd name="connsiteX494" fmla="*/ 250998 w 1384838"/>
              <a:gd name="connsiteY494" fmla="*/ 728056 h 842356"/>
              <a:gd name="connsiteX495" fmla="*/ 251614 w 1384838"/>
              <a:gd name="connsiteY495" fmla="*/ 727364 h 842356"/>
              <a:gd name="connsiteX496" fmla="*/ 260081 w 1384838"/>
              <a:gd name="connsiteY496" fmla="*/ 720590 h 842356"/>
              <a:gd name="connsiteX497" fmla="*/ 267624 w 1384838"/>
              <a:gd name="connsiteY497" fmla="*/ 712432 h 842356"/>
              <a:gd name="connsiteX498" fmla="*/ 273396 w 1384838"/>
              <a:gd name="connsiteY498" fmla="*/ 707198 h 842356"/>
              <a:gd name="connsiteX499" fmla="*/ 274166 w 1384838"/>
              <a:gd name="connsiteY499" fmla="*/ 706659 h 842356"/>
              <a:gd name="connsiteX500" fmla="*/ 285942 w 1384838"/>
              <a:gd name="connsiteY500" fmla="*/ 701579 h 842356"/>
              <a:gd name="connsiteX501" fmla="*/ 289945 w 1384838"/>
              <a:gd name="connsiteY501" fmla="*/ 698885 h 842356"/>
              <a:gd name="connsiteX502" fmla="*/ 291869 w 1384838"/>
              <a:gd name="connsiteY502" fmla="*/ 695036 h 842356"/>
              <a:gd name="connsiteX503" fmla="*/ 293255 w 1384838"/>
              <a:gd name="connsiteY503" fmla="*/ 690803 h 842356"/>
              <a:gd name="connsiteX504" fmla="*/ 293255 w 1384838"/>
              <a:gd name="connsiteY504" fmla="*/ 687109 h 842356"/>
              <a:gd name="connsiteX505" fmla="*/ 291638 w 1384838"/>
              <a:gd name="connsiteY505" fmla="*/ 680104 h 842356"/>
              <a:gd name="connsiteX506" fmla="*/ 291638 w 1384838"/>
              <a:gd name="connsiteY506" fmla="*/ 678719 h 842356"/>
              <a:gd name="connsiteX507" fmla="*/ 292793 w 1384838"/>
              <a:gd name="connsiteY507" fmla="*/ 674793 h 842356"/>
              <a:gd name="connsiteX508" fmla="*/ 295564 w 1384838"/>
              <a:gd name="connsiteY508" fmla="*/ 668020 h 842356"/>
              <a:gd name="connsiteX509" fmla="*/ 296641 w 1384838"/>
              <a:gd name="connsiteY509" fmla="*/ 662094 h 842356"/>
              <a:gd name="connsiteX510" fmla="*/ 297796 w 1384838"/>
              <a:gd name="connsiteY510" fmla="*/ 657860 h 842356"/>
              <a:gd name="connsiteX511" fmla="*/ 298335 w 1384838"/>
              <a:gd name="connsiteY511" fmla="*/ 656859 h 842356"/>
              <a:gd name="connsiteX512" fmla="*/ 303415 w 1384838"/>
              <a:gd name="connsiteY512" fmla="*/ 650702 h 842356"/>
              <a:gd name="connsiteX513" fmla="*/ 304569 w 1384838"/>
              <a:gd name="connsiteY513" fmla="*/ 649855 h 842356"/>
              <a:gd name="connsiteX514" fmla="*/ 307417 w 1384838"/>
              <a:gd name="connsiteY514" fmla="*/ 648700 h 842356"/>
              <a:gd name="connsiteX515" fmla="*/ 313805 w 1384838"/>
              <a:gd name="connsiteY515" fmla="*/ 647084 h 842356"/>
              <a:gd name="connsiteX516" fmla="*/ 313805 w 1384838"/>
              <a:gd name="connsiteY516" fmla="*/ 647084 h 842356"/>
              <a:gd name="connsiteX517" fmla="*/ 314498 w 1384838"/>
              <a:gd name="connsiteY517" fmla="*/ 646391 h 842356"/>
              <a:gd name="connsiteX518" fmla="*/ 315422 w 1384838"/>
              <a:gd name="connsiteY518" fmla="*/ 643621 h 842356"/>
              <a:gd name="connsiteX519" fmla="*/ 317038 w 1384838"/>
              <a:gd name="connsiteY519" fmla="*/ 641927 h 842356"/>
              <a:gd name="connsiteX520" fmla="*/ 319886 w 1384838"/>
              <a:gd name="connsiteY520" fmla="*/ 640773 h 842356"/>
              <a:gd name="connsiteX521" fmla="*/ 321887 w 1384838"/>
              <a:gd name="connsiteY521" fmla="*/ 640773 h 842356"/>
              <a:gd name="connsiteX522" fmla="*/ 326351 w 1384838"/>
              <a:gd name="connsiteY522" fmla="*/ 642466 h 842356"/>
              <a:gd name="connsiteX523" fmla="*/ 326890 w 1384838"/>
              <a:gd name="connsiteY523" fmla="*/ 642697 h 842356"/>
              <a:gd name="connsiteX524" fmla="*/ 333048 w 1384838"/>
              <a:gd name="connsiteY524" fmla="*/ 646623 h 842356"/>
              <a:gd name="connsiteX525" fmla="*/ 333818 w 1384838"/>
              <a:gd name="connsiteY525" fmla="*/ 647315 h 842356"/>
              <a:gd name="connsiteX526" fmla="*/ 338667 w 1384838"/>
              <a:gd name="connsiteY526" fmla="*/ 653781 h 842356"/>
              <a:gd name="connsiteX527" fmla="*/ 341592 w 1384838"/>
              <a:gd name="connsiteY527" fmla="*/ 656090 h 842356"/>
              <a:gd name="connsiteX528" fmla="*/ 347903 w 1384838"/>
              <a:gd name="connsiteY528" fmla="*/ 646468 h 842356"/>
              <a:gd name="connsiteX529" fmla="*/ 347903 w 1384838"/>
              <a:gd name="connsiteY529" fmla="*/ 643928 h 842356"/>
              <a:gd name="connsiteX530" fmla="*/ 350135 w 1384838"/>
              <a:gd name="connsiteY530" fmla="*/ 641158 h 842356"/>
              <a:gd name="connsiteX531" fmla="*/ 363605 w 1384838"/>
              <a:gd name="connsiteY531" fmla="*/ 638310 h 842356"/>
              <a:gd name="connsiteX532" fmla="*/ 365221 w 1384838"/>
              <a:gd name="connsiteY532" fmla="*/ 638464 h 842356"/>
              <a:gd name="connsiteX533" fmla="*/ 377613 w 1384838"/>
              <a:gd name="connsiteY533" fmla="*/ 643544 h 842356"/>
              <a:gd name="connsiteX534" fmla="*/ 383617 w 1384838"/>
              <a:gd name="connsiteY534" fmla="*/ 647084 h 842356"/>
              <a:gd name="connsiteX535" fmla="*/ 394701 w 1384838"/>
              <a:gd name="connsiteY535" fmla="*/ 656936 h 842356"/>
              <a:gd name="connsiteX536" fmla="*/ 424950 w 1384838"/>
              <a:gd name="connsiteY536" fmla="*/ 676717 h 842356"/>
              <a:gd name="connsiteX537" fmla="*/ 434109 w 1384838"/>
              <a:gd name="connsiteY537" fmla="*/ 679412 h 842356"/>
              <a:gd name="connsiteX538" fmla="*/ 446039 w 1384838"/>
              <a:gd name="connsiteY538" fmla="*/ 681028 h 842356"/>
              <a:gd name="connsiteX539" fmla="*/ 446809 w 1384838"/>
              <a:gd name="connsiteY539" fmla="*/ 681259 h 842356"/>
              <a:gd name="connsiteX540" fmla="*/ 451889 w 1384838"/>
              <a:gd name="connsiteY540" fmla="*/ 683491 h 842356"/>
              <a:gd name="connsiteX541" fmla="*/ 452659 w 1384838"/>
              <a:gd name="connsiteY541" fmla="*/ 684030 h 842356"/>
              <a:gd name="connsiteX542" fmla="*/ 470131 w 1384838"/>
              <a:gd name="connsiteY542" fmla="*/ 700347 h 842356"/>
              <a:gd name="connsiteX543" fmla="*/ 470593 w 1384838"/>
              <a:gd name="connsiteY543" fmla="*/ 700886 h 842356"/>
              <a:gd name="connsiteX544" fmla="*/ 474518 w 1384838"/>
              <a:gd name="connsiteY544" fmla="*/ 707044 h 842356"/>
              <a:gd name="connsiteX545" fmla="*/ 474903 w 1384838"/>
              <a:gd name="connsiteY545" fmla="*/ 707890 h 842356"/>
              <a:gd name="connsiteX546" fmla="*/ 476596 w 1384838"/>
              <a:gd name="connsiteY546" fmla="*/ 714663 h 842356"/>
              <a:gd name="connsiteX547" fmla="*/ 477212 w 1384838"/>
              <a:gd name="connsiteY547" fmla="*/ 727056 h 842356"/>
              <a:gd name="connsiteX548" fmla="*/ 478213 w 1384838"/>
              <a:gd name="connsiteY548" fmla="*/ 732521 h 842356"/>
              <a:gd name="connsiteX549" fmla="*/ 479983 w 1384838"/>
              <a:gd name="connsiteY549" fmla="*/ 736600 h 842356"/>
              <a:gd name="connsiteX550" fmla="*/ 482677 w 1384838"/>
              <a:gd name="connsiteY550" fmla="*/ 738524 h 842356"/>
              <a:gd name="connsiteX551" fmla="*/ 488065 w 1384838"/>
              <a:gd name="connsiteY551" fmla="*/ 738986 h 842356"/>
              <a:gd name="connsiteX552" fmla="*/ 488681 w 1384838"/>
              <a:gd name="connsiteY552" fmla="*/ 739140 h 842356"/>
              <a:gd name="connsiteX553" fmla="*/ 493761 w 1384838"/>
              <a:gd name="connsiteY553" fmla="*/ 740833 h 842356"/>
              <a:gd name="connsiteX554" fmla="*/ 495531 w 1384838"/>
              <a:gd name="connsiteY554" fmla="*/ 742526 h 842356"/>
              <a:gd name="connsiteX555" fmla="*/ 498379 w 1384838"/>
              <a:gd name="connsiteY555" fmla="*/ 749839 h 842356"/>
              <a:gd name="connsiteX556" fmla="*/ 498533 w 1384838"/>
              <a:gd name="connsiteY556" fmla="*/ 750609 h 842356"/>
              <a:gd name="connsiteX557" fmla="*/ 499610 w 1384838"/>
              <a:gd name="connsiteY557" fmla="*/ 761615 h 842356"/>
              <a:gd name="connsiteX558" fmla="*/ 500380 w 1384838"/>
              <a:gd name="connsiteY558" fmla="*/ 762616 h 842356"/>
              <a:gd name="connsiteX559" fmla="*/ 502689 w 1384838"/>
              <a:gd name="connsiteY559" fmla="*/ 763617 h 842356"/>
              <a:gd name="connsiteX560" fmla="*/ 504998 w 1384838"/>
              <a:gd name="connsiteY560" fmla="*/ 763001 h 842356"/>
              <a:gd name="connsiteX561" fmla="*/ 507307 w 1384838"/>
              <a:gd name="connsiteY561" fmla="*/ 760692 h 842356"/>
              <a:gd name="connsiteX562" fmla="*/ 509309 w 1384838"/>
              <a:gd name="connsiteY562" fmla="*/ 759845 h 842356"/>
              <a:gd name="connsiteX563" fmla="*/ 509309 w 1384838"/>
              <a:gd name="connsiteY563" fmla="*/ 759845 h 842356"/>
              <a:gd name="connsiteX564" fmla="*/ 512079 w 1384838"/>
              <a:gd name="connsiteY564" fmla="*/ 759845 h 842356"/>
              <a:gd name="connsiteX565" fmla="*/ 514696 w 1384838"/>
              <a:gd name="connsiteY565" fmla="*/ 761692 h 842356"/>
              <a:gd name="connsiteX566" fmla="*/ 517544 w 1384838"/>
              <a:gd name="connsiteY566" fmla="*/ 769543 h 842356"/>
              <a:gd name="connsiteX567" fmla="*/ 517698 w 1384838"/>
              <a:gd name="connsiteY567" fmla="*/ 770775 h 842356"/>
              <a:gd name="connsiteX568" fmla="*/ 517159 w 1384838"/>
              <a:gd name="connsiteY568" fmla="*/ 776393 h 842356"/>
              <a:gd name="connsiteX569" fmla="*/ 515389 w 1384838"/>
              <a:gd name="connsiteY569" fmla="*/ 783551 h 842356"/>
              <a:gd name="connsiteX570" fmla="*/ 515004 w 1384838"/>
              <a:gd name="connsiteY570" fmla="*/ 788016 h 842356"/>
              <a:gd name="connsiteX571" fmla="*/ 517544 w 1384838"/>
              <a:gd name="connsiteY571" fmla="*/ 790556 h 842356"/>
              <a:gd name="connsiteX572" fmla="*/ 527550 w 1384838"/>
              <a:gd name="connsiteY572" fmla="*/ 793712 h 842356"/>
              <a:gd name="connsiteX573" fmla="*/ 528705 w 1384838"/>
              <a:gd name="connsiteY573" fmla="*/ 794404 h 842356"/>
              <a:gd name="connsiteX574" fmla="*/ 532092 w 1384838"/>
              <a:gd name="connsiteY574" fmla="*/ 797791 h 842356"/>
              <a:gd name="connsiteX575" fmla="*/ 532707 w 1384838"/>
              <a:gd name="connsiteY575" fmla="*/ 798638 h 842356"/>
              <a:gd name="connsiteX576" fmla="*/ 539327 w 1384838"/>
              <a:gd name="connsiteY576" fmla="*/ 813493 h 842356"/>
              <a:gd name="connsiteX577" fmla="*/ 541097 w 1384838"/>
              <a:gd name="connsiteY577" fmla="*/ 815648 h 842356"/>
              <a:gd name="connsiteX578" fmla="*/ 565727 w 1384838"/>
              <a:gd name="connsiteY578" fmla="*/ 817264 h 842356"/>
              <a:gd name="connsiteX579" fmla="*/ 572962 w 1384838"/>
              <a:gd name="connsiteY579" fmla="*/ 819034 h 842356"/>
              <a:gd name="connsiteX580" fmla="*/ 590665 w 1384838"/>
              <a:gd name="connsiteY580" fmla="*/ 825269 h 842356"/>
              <a:gd name="connsiteX581" fmla="*/ 591512 w 1384838"/>
              <a:gd name="connsiteY581" fmla="*/ 825731 h 842356"/>
              <a:gd name="connsiteX582" fmla="*/ 594360 w 1384838"/>
              <a:gd name="connsiteY582" fmla="*/ 827963 h 842356"/>
              <a:gd name="connsiteX583" fmla="*/ 594976 w 1384838"/>
              <a:gd name="connsiteY583" fmla="*/ 828579 h 842356"/>
              <a:gd name="connsiteX584" fmla="*/ 597208 w 1384838"/>
              <a:gd name="connsiteY584" fmla="*/ 831965 h 842356"/>
              <a:gd name="connsiteX585" fmla="*/ 597593 w 1384838"/>
              <a:gd name="connsiteY585" fmla="*/ 832735 h 842356"/>
              <a:gd name="connsiteX586" fmla="*/ 599594 w 1384838"/>
              <a:gd name="connsiteY586" fmla="*/ 839586 h 842356"/>
              <a:gd name="connsiteX587" fmla="*/ 601518 w 1384838"/>
              <a:gd name="connsiteY587" fmla="*/ 840894 h 842356"/>
              <a:gd name="connsiteX588" fmla="*/ 615219 w 1384838"/>
              <a:gd name="connsiteY588" fmla="*/ 842356 h 842356"/>
              <a:gd name="connsiteX589" fmla="*/ 685723 w 1384838"/>
              <a:gd name="connsiteY589" fmla="*/ 769081 h 842356"/>
              <a:gd name="connsiteX590" fmla="*/ 685723 w 1384838"/>
              <a:gd name="connsiteY590" fmla="*/ 769081 h 842356"/>
              <a:gd name="connsiteX591" fmla="*/ 685723 w 1384838"/>
              <a:gd name="connsiteY591" fmla="*/ 769081 h 842356"/>
              <a:gd name="connsiteX592" fmla="*/ 687955 w 1384838"/>
              <a:gd name="connsiteY592" fmla="*/ 767234 h 842356"/>
              <a:gd name="connsiteX593" fmla="*/ 697191 w 1384838"/>
              <a:gd name="connsiteY593" fmla="*/ 759845 h 842356"/>
              <a:gd name="connsiteX594" fmla="*/ 702964 w 1384838"/>
              <a:gd name="connsiteY594" fmla="*/ 753764 h 842356"/>
              <a:gd name="connsiteX595" fmla="*/ 708506 w 1384838"/>
              <a:gd name="connsiteY595" fmla="*/ 747991 h 842356"/>
              <a:gd name="connsiteX596" fmla="*/ 709430 w 1384838"/>
              <a:gd name="connsiteY596" fmla="*/ 746298 h 842356"/>
              <a:gd name="connsiteX597" fmla="*/ 711123 w 1384838"/>
              <a:gd name="connsiteY597" fmla="*/ 743219 h 842356"/>
              <a:gd name="connsiteX598" fmla="*/ 713817 w 1384838"/>
              <a:gd name="connsiteY598" fmla="*/ 736754 h 842356"/>
              <a:gd name="connsiteX599" fmla="*/ 719667 w 1384838"/>
              <a:gd name="connsiteY599" fmla="*/ 727825 h 842356"/>
              <a:gd name="connsiteX600" fmla="*/ 720128 w 1384838"/>
              <a:gd name="connsiteY600" fmla="*/ 727287 h 842356"/>
              <a:gd name="connsiteX601" fmla="*/ 725208 w 1384838"/>
              <a:gd name="connsiteY601" fmla="*/ 722822 h 842356"/>
              <a:gd name="connsiteX602" fmla="*/ 726440 w 1384838"/>
              <a:gd name="connsiteY602" fmla="*/ 722207 h 842356"/>
              <a:gd name="connsiteX603" fmla="*/ 728133 w 1384838"/>
              <a:gd name="connsiteY603" fmla="*/ 721822 h 842356"/>
              <a:gd name="connsiteX604" fmla="*/ 733752 w 1384838"/>
              <a:gd name="connsiteY604" fmla="*/ 720513 h 842356"/>
              <a:gd name="connsiteX605" fmla="*/ 734907 w 1384838"/>
              <a:gd name="connsiteY605" fmla="*/ 720513 h 842356"/>
              <a:gd name="connsiteX606" fmla="*/ 740525 w 1384838"/>
              <a:gd name="connsiteY606" fmla="*/ 721668 h 842356"/>
              <a:gd name="connsiteX607" fmla="*/ 745913 w 1384838"/>
              <a:gd name="connsiteY607" fmla="*/ 723438 h 842356"/>
              <a:gd name="connsiteX608" fmla="*/ 748761 w 1384838"/>
              <a:gd name="connsiteY608" fmla="*/ 723823 h 842356"/>
              <a:gd name="connsiteX609" fmla="*/ 750377 w 1384838"/>
              <a:gd name="connsiteY609" fmla="*/ 723438 h 842356"/>
              <a:gd name="connsiteX610" fmla="*/ 751994 w 1384838"/>
              <a:gd name="connsiteY610" fmla="*/ 723053 h 842356"/>
              <a:gd name="connsiteX611" fmla="*/ 768312 w 1384838"/>
              <a:gd name="connsiteY611" fmla="*/ 705658 h 842356"/>
              <a:gd name="connsiteX612" fmla="*/ 768773 w 1384838"/>
              <a:gd name="connsiteY612" fmla="*/ 705273 h 842356"/>
              <a:gd name="connsiteX613" fmla="*/ 770928 w 1384838"/>
              <a:gd name="connsiteY613" fmla="*/ 703811 h 842356"/>
              <a:gd name="connsiteX614" fmla="*/ 775701 w 1384838"/>
              <a:gd name="connsiteY614" fmla="*/ 700501 h 842356"/>
              <a:gd name="connsiteX615" fmla="*/ 778472 w 1384838"/>
              <a:gd name="connsiteY615" fmla="*/ 696499 h 842356"/>
              <a:gd name="connsiteX616" fmla="*/ 779318 w 1384838"/>
              <a:gd name="connsiteY616" fmla="*/ 695267 h 842356"/>
              <a:gd name="connsiteX617" fmla="*/ 783398 w 1384838"/>
              <a:gd name="connsiteY617" fmla="*/ 686493 h 842356"/>
              <a:gd name="connsiteX618" fmla="*/ 783859 w 1384838"/>
              <a:gd name="connsiteY618" fmla="*/ 683491 h 842356"/>
              <a:gd name="connsiteX619" fmla="*/ 783782 w 1384838"/>
              <a:gd name="connsiteY619" fmla="*/ 675486 h 842356"/>
              <a:gd name="connsiteX620" fmla="*/ 783782 w 1384838"/>
              <a:gd name="connsiteY620" fmla="*/ 675486 h 842356"/>
              <a:gd name="connsiteX621" fmla="*/ 783936 w 1384838"/>
              <a:gd name="connsiteY621" fmla="*/ 674563 h 842356"/>
              <a:gd name="connsiteX622" fmla="*/ 784475 w 1384838"/>
              <a:gd name="connsiteY622" fmla="*/ 672869 h 842356"/>
              <a:gd name="connsiteX623" fmla="*/ 785014 w 1384838"/>
              <a:gd name="connsiteY623" fmla="*/ 671176 h 842356"/>
              <a:gd name="connsiteX624" fmla="*/ 786245 w 1384838"/>
              <a:gd name="connsiteY624" fmla="*/ 669636 h 842356"/>
              <a:gd name="connsiteX625" fmla="*/ 789093 w 1384838"/>
              <a:gd name="connsiteY625" fmla="*/ 667943 h 842356"/>
              <a:gd name="connsiteX626" fmla="*/ 790094 w 1384838"/>
              <a:gd name="connsiteY626" fmla="*/ 667558 h 842356"/>
              <a:gd name="connsiteX627" fmla="*/ 791095 w 1384838"/>
              <a:gd name="connsiteY627" fmla="*/ 667558 h 842356"/>
              <a:gd name="connsiteX628" fmla="*/ 793789 w 1384838"/>
              <a:gd name="connsiteY628" fmla="*/ 668097 h 842356"/>
              <a:gd name="connsiteX629" fmla="*/ 793327 w 1384838"/>
              <a:gd name="connsiteY629" fmla="*/ 665095 h 842356"/>
              <a:gd name="connsiteX630" fmla="*/ 793327 w 1384838"/>
              <a:gd name="connsiteY630" fmla="*/ 664403 h 842356"/>
              <a:gd name="connsiteX631" fmla="*/ 793866 w 1384838"/>
              <a:gd name="connsiteY631" fmla="*/ 659322 h 842356"/>
              <a:gd name="connsiteX632" fmla="*/ 794712 w 1384838"/>
              <a:gd name="connsiteY632" fmla="*/ 657629 h 842356"/>
              <a:gd name="connsiteX633" fmla="*/ 795867 w 1384838"/>
              <a:gd name="connsiteY633" fmla="*/ 656474 h 842356"/>
              <a:gd name="connsiteX634" fmla="*/ 797021 w 1384838"/>
              <a:gd name="connsiteY634" fmla="*/ 655320 h 842356"/>
              <a:gd name="connsiteX635" fmla="*/ 798330 w 1384838"/>
              <a:gd name="connsiteY635" fmla="*/ 654550 h 842356"/>
              <a:gd name="connsiteX636" fmla="*/ 800100 w 1384838"/>
              <a:gd name="connsiteY636" fmla="*/ 654088 h 842356"/>
              <a:gd name="connsiteX637" fmla="*/ 800562 w 1384838"/>
              <a:gd name="connsiteY637" fmla="*/ 654011 h 842356"/>
              <a:gd name="connsiteX638" fmla="*/ 800562 w 1384838"/>
              <a:gd name="connsiteY638" fmla="*/ 654011 h 842356"/>
              <a:gd name="connsiteX639" fmla="*/ 800562 w 1384838"/>
              <a:gd name="connsiteY639" fmla="*/ 654011 h 842356"/>
              <a:gd name="connsiteX640" fmla="*/ 803256 w 1384838"/>
              <a:gd name="connsiteY640" fmla="*/ 654704 h 842356"/>
              <a:gd name="connsiteX641" fmla="*/ 804949 w 1384838"/>
              <a:gd name="connsiteY641" fmla="*/ 656397 h 842356"/>
              <a:gd name="connsiteX642" fmla="*/ 805719 w 1384838"/>
              <a:gd name="connsiteY642" fmla="*/ 657783 h 842356"/>
              <a:gd name="connsiteX643" fmla="*/ 808336 w 1384838"/>
              <a:gd name="connsiteY643" fmla="*/ 669405 h 842356"/>
              <a:gd name="connsiteX644" fmla="*/ 810260 w 1384838"/>
              <a:gd name="connsiteY644" fmla="*/ 671715 h 842356"/>
              <a:gd name="connsiteX645" fmla="*/ 813185 w 1384838"/>
              <a:gd name="connsiteY645" fmla="*/ 672792 h 842356"/>
              <a:gd name="connsiteX646" fmla="*/ 814801 w 1384838"/>
              <a:gd name="connsiteY646" fmla="*/ 672330 h 842356"/>
              <a:gd name="connsiteX647" fmla="*/ 815186 w 1384838"/>
              <a:gd name="connsiteY647" fmla="*/ 671253 h 842356"/>
              <a:gd name="connsiteX648" fmla="*/ 813955 w 1384838"/>
              <a:gd name="connsiteY648" fmla="*/ 667635 h 842356"/>
              <a:gd name="connsiteX649" fmla="*/ 810953 w 1384838"/>
              <a:gd name="connsiteY649" fmla="*/ 664094 h 842356"/>
              <a:gd name="connsiteX650" fmla="*/ 810568 w 1384838"/>
              <a:gd name="connsiteY650" fmla="*/ 663556 h 842356"/>
              <a:gd name="connsiteX651" fmla="*/ 807720 w 1384838"/>
              <a:gd name="connsiteY651" fmla="*/ 657937 h 842356"/>
              <a:gd name="connsiteX652" fmla="*/ 803333 w 1384838"/>
              <a:gd name="connsiteY652" fmla="*/ 650856 h 842356"/>
              <a:gd name="connsiteX653" fmla="*/ 803025 w 1384838"/>
              <a:gd name="connsiteY653" fmla="*/ 650240 h 842356"/>
              <a:gd name="connsiteX654" fmla="*/ 802024 w 1384838"/>
              <a:gd name="connsiteY654" fmla="*/ 647161 h 842356"/>
              <a:gd name="connsiteX655" fmla="*/ 796559 w 1384838"/>
              <a:gd name="connsiteY655" fmla="*/ 637848 h 842356"/>
              <a:gd name="connsiteX656" fmla="*/ 796175 w 1384838"/>
              <a:gd name="connsiteY656" fmla="*/ 636385 h 842356"/>
              <a:gd name="connsiteX657" fmla="*/ 796175 w 1384838"/>
              <a:gd name="connsiteY657" fmla="*/ 622916 h 842356"/>
              <a:gd name="connsiteX658" fmla="*/ 797329 w 1384838"/>
              <a:gd name="connsiteY658" fmla="*/ 615142 h 842356"/>
              <a:gd name="connsiteX659" fmla="*/ 797945 w 1384838"/>
              <a:gd name="connsiteY659" fmla="*/ 613756 h 842356"/>
              <a:gd name="connsiteX660" fmla="*/ 800485 w 1384838"/>
              <a:gd name="connsiteY660" fmla="*/ 610677 h 842356"/>
              <a:gd name="connsiteX661" fmla="*/ 812646 w 1384838"/>
              <a:gd name="connsiteY661" fmla="*/ 582122 h 842356"/>
              <a:gd name="connsiteX662" fmla="*/ 817803 w 1384838"/>
              <a:gd name="connsiteY662" fmla="*/ 569961 h 842356"/>
              <a:gd name="connsiteX663" fmla="*/ 818804 w 1384838"/>
              <a:gd name="connsiteY663" fmla="*/ 566035 h 842356"/>
              <a:gd name="connsiteX664" fmla="*/ 822729 w 1384838"/>
              <a:gd name="connsiteY664" fmla="*/ 550179 h 842356"/>
              <a:gd name="connsiteX665" fmla="*/ 822960 w 1384838"/>
              <a:gd name="connsiteY665" fmla="*/ 549487 h 842356"/>
              <a:gd name="connsiteX666" fmla="*/ 827424 w 1384838"/>
              <a:gd name="connsiteY666" fmla="*/ 541020 h 842356"/>
              <a:gd name="connsiteX667" fmla="*/ 835198 w 1384838"/>
              <a:gd name="connsiteY667" fmla="*/ 522701 h 842356"/>
              <a:gd name="connsiteX668" fmla="*/ 838431 w 1384838"/>
              <a:gd name="connsiteY668" fmla="*/ 510155 h 842356"/>
              <a:gd name="connsiteX669" fmla="*/ 838662 w 1384838"/>
              <a:gd name="connsiteY669" fmla="*/ 509540 h 842356"/>
              <a:gd name="connsiteX670" fmla="*/ 842048 w 1384838"/>
              <a:gd name="connsiteY670" fmla="*/ 503382 h 842356"/>
              <a:gd name="connsiteX671" fmla="*/ 852055 w 1384838"/>
              <a:gd name="connsiteY671" fmla="*/ 490528 h 842356"/>
              <a:gd name="connsiteX672" fmla="*/ 854133 w 1384838"/>
              <a:gd name="connsiteY672" fmla="*/ 482677 h 842356"/>
              <a:gd name="connsiteX673" fmla="*/ 855749 w 1384838"/>
              <a:gd name="connsiteY673" fmla="*/ 472286 h 842356"/>
              <a:gd name="connsiteX674" fmla="*/ 857442 w 1384838"/>
              <a:gd name="connsiteY674" fmla="*/ 441113 h 842356"/>
              <a:gd name="connsiteX675" fmla="*/ 859521 w 1384838"/>
              <a:gd name="connsiteY675" fmla="*/ 438573 h 842356"/>
              <a:gd name="connsiteX676" fmla="*/ 865678 w 1384838"/>
              <a:gd name="connsiteY676" fmla="*/ 436880 h 842356"/>
              <a:gd name="connsiteX677" fmla="*/ 866987 w 1384838"/>
              <a:gd name="connsiteY677" fmla="*/ 436803 h 842356"/>
              <a:gd name="connsiteX678" fmla="*/ 868141 w 1384838"/>
              <a:gd name="connsiteY678" fmla="*/ 437342 h 842356"/>
              <a:gd name="connsiteX679" fmla="*/ 873298 w 1384838"/>
              <a:gd name="connsiteY679" fmla="*/ 441421 h 842356"/>
              <a:gd name="connsiteX680" fmla="*/ 878455 w 1384838"/>
              <a:gd name="connsiteY680" fmla="*/ 445501 h 842356"/>
              <a:gd name="connsiteX681" fmla="*/ 881996 w 1384838"/>
              <a:gd name="connsiteY681" fmla="*/ 446886 h 842356"/>
              <a:gd name="connsiteX682" fmla="*/ 891001 w 1384838"/>
              <a:gd name="connsiteY682" fmla="*/ 450427 h 842356"/>
              <a:gd name="connsiteX683" fmla="*/ 892002 w 1384838"/>
              <a:gd name="connsiteY683" fmla="*/ 451119 h 842356"/>
              <a:gd name="connsiteX684" fmla="*/ 898775 w 1384838"/>
              <a:gd name="connsiteY684" fmla="*/ 458432 h 842356"/>
              <a:gd name="connsiteX685" fmla="*/ 901931 w 1384838"/>
              <a:gd name="connsiteY685" fmla="*/ 459355 h 842356"/>
              <a:gd name="connsiteX686" fmla="*/ 907396 w 1384838"/>
              <a:gd name="connsiteY686" fmla="*/ 460279 h 842356"/>
              <a:gd name="connsiteX687" fmla="*/ 913245 w 1384838"/>
              <a:gd name="connsiteY687" fmla="*/ 456815 h 842356"/>
              <a:gd name="connsiteX688" fmla="*/ 920711 w 1384838"/>
              <a:gd name="connsiteY688" fmla="*/ 450350 h 842356"/>
              <a:gd name="connsiteX689" fmla="*/ 927254 w 1384838"/>
              <a:gd name="connsiteY689" fmla="*/ 443268 h 842356"/>
              <a:gd name="connsiteX690" fmla="*/ 927639 w 1384838"/>
              <a:gd name="connsiteY690" fmla="*/ 442883 h 842356"/>
              <a:gd name="connsiteX691" fmla="*/ 945650 w 1384838"/>
              <a:gd name="connsiteY691" fmla="*/ 429953 h 842356"/>
              <a:gd name="connsiteX692" fmla="*/ 976899 w 1384838"/>
              <a:gd name="connsiteY692" fmla="*/ 412866 h 842356"/>
              <a:gd name="connsiteX693" fmla="*/ 996988 w 1384838"/>
              <a:gd name="connsiteY693" fmla="*/ 405938 h 842356"/>
              <a:gd name="connsiteX694" fmla="*/ 1008919 w 1384838"/>
              <a:gd name="connsiteY694" fmla="*/ 399396 h 842356"/>
              <a:gd name="connsiteX695" fmla="*/ 1018232 w 1384838"/>
              <a:gd name="connsiteY695" fmla="*/ 392776 h 842356"/>
              <a:gd name="connsiteX696" fmla="*/ 1033626 w 1384838"/>
              <a:gd name="connsiteY696" fmla="*/ 377844 h 842356"/>
              <a:gd name="connsiteX697" fmla="*/ 1038937 w 1384838"/>
              <a:gd name="connsiteY697" fmla="*/ 370378 h 842356"/>
              <a:gd name="connsiteX698" fmla="*/ 1039784 w 1384838"/>
              <a:gd name="connsiteY698" fmla="*/ 369609 h 842356"/>
              <a:gd name="connsiteX699" fmla="*/ 1042631 w 1384838"/>
              <a:gd name="connsiteY699" fmla="*/ 367915 h 842356"/>
              <a:gd name="connsiteX700" fmla="*/ 1044556 w 1384838"/>
              <a:gd name="connsiteY700" fmla="*/ 367530 h 842356"/>
              <a:gd name="connsiteX701" fmla="*/ 1044556 w 1384838"/>
              <a:gd name="connsiteY701" fmla="*/ 367530 h 842356"/>
              <a:gd name="connsiteX702" fmla="*/ 1044556 w 1384838"/>
              <a:gd name="connsiteY702" fmla="*/ 367530 h 842356"/>
              <a:gd name="connsiteX703" fmla="*/ 1047481 w 1384838"/>
              <a:gd name="connsiteY703" fmla="*/ 368069 h 842356"/>
              <a:gd name="connsiteX704" fmla="*/ 1050405 w 1384838"/>
              <a:gd name="connsiteY704" fmla="*/ 368608 h 842356"/>
              <a:gd name="connsiteX705" fmla="*/ 1084965 w 1384838"/>
              <a:gd name="connsiteY705" fmla="*/ 367530 h 842356"/>
              <a:gd name="connsiteX706" fmla="*/ 1084965 w 1384838"/>
              <a:gd name="connsiteY706" fmla="*/ 367530 h 842356"/>
              <a:gd name="connsiteX707" fmla="*/ 1084965 w 1384838"/>
              <a:gd name="connsiteY707" fmla="*/ 367530 h 842356"/>
              <a:gd name="connsiteX708" fmla="*/ 1098973 w 1384838"/>
              <a:gd name="connsiteY708" fmla="*/ 369147 h 842356"/>
              <a:gd name="connsiteX709" fmla="*/ 1103592 w 1384838"/>
              <a:gd name="connsiteY709" fmla="*/ 368146 h 842356"/>
              <a:gd name="connsiteX710" fmla="*/ 1104900 w 1384838"/>
              <a:gd name="connsiteY710" fmla="*/ 368146 h 842356"/>
              <a:gd name="connsiteX711" fmla="*/ 1113367 w 1384838"/>
              <a:gd name="connsiteY711" fmla="*/ 370378 h 842356"/>
              <a:gd name="connsiteX712" fmla="*/ 1114213 w 1384838"/>
              <a:gd name="connsiteY712" fmla="*/ 370763 h 842356"/>
              <a:gd name="connsiteX713" fmla="*/ 1117292 w 1384838"/>
              <a:gd name="connsiteY713" fmla="*/ 372841 h 842356"/>
              <a:gd name="connsiteX714" fmla="*/ 1121141 w 1384838"/>
              <a:gd name="connsiteY714" fmla="*/ 374304 h 842356"/>
              <a:gd name="connsiteX715" fmla="*/ 1125528 w 1384838"/>
              <a:gd name="connsiteY715" fmla="*/ 374765 h 842356"/>
              <a:gd name="connsiteX716" fmla="*/ 1130839 w 1384838"/>
              <a:gd name="connsiteY716" fmla="*/ 374227 h 842356"/>
              <a:gd name="connsiteX717" fmla="*/ 1136996 w 1384838"/>
              <a:gd name="connsiteY717" fmla="*/ 373226 h 842356"/>
              <a:gd name="connsiteX718" fmla="*/ 1148388 w 1384838"/>
              <a:gd name="connsiteY718" fmla="*/ 367223 h 842356"/>
              <a:gd name="connsiteX719" fmla="*/ 1149081 w 1384838"/>
              <a:gd name="connsiteY719" fmla="*/ 366991 h 842356"/>
              <a:gd name="connsiteX720" fmla="*/ 1174404 w 1384838"/>
              <a:gd name="connsiteY720" fmla="*/ 361373 h 842356"/>
              <a:gd name="connsiteX721" fmla="*/ 1181793 w 1384838"/>
              <a:gd name="connsiteY721" fmla="*/ 358140 h 842356"/>
              <a:gd name="connsiteX722" fmla="*/ 1182331 w 1384838"/>
              <a:gd name="connsiteY722" fmla="*/ 357986 h 842356"/>
              <a:gd name="connsiteX723" fmla="*/ 1196109 w 1384838"/>
              <a:gd name="connsiteY723" fmla="*/ 355215 h 842356"/>
              <a:gd name="connsiteX724" fmla="*/ 1200496 w 1384838"/>
              <a:gd name="connsiteY724" fmla="*/ 353214 h 842356"/>
              <a:gd name="connsiteX725" fmla="*/ 1203575 w 1384838"/>
              <a:gd name="connsiteY725" fmla="*/ 350674 h 842356"/>
              <a:gd name="connsiteX726" fmla="*/ 1209040 w 1384838"/>
              <a:gd name="connsiteY726" fmla="*/ 345209 h 842356"/>
              <a:gd name="connsiteX727" fmla="*/ 1209733 w 1384838"/>
              <a:gd name="connsiteY727" fmla="*/ 344670 h 842356"/>
              <a:gd name="connsiteX728" fmla="*/ 1216506 w 1384838"/>
              <a:gd name="connsiteY728" fmla="*/ 341283 h 842356"/>
              <a:gd name="connsiteX729" fmla="*/ 1217353 w 1384838"/>
              <a:gd name="connsiteY729" fmla="*/ 341053 h 842356"/>
              <a:gd name="connsiteX730" fmla="*/ 1232516 w 1384838"/>
              <a:gd name="connsiteY730" fmla="*/ 338821 h 842356"/>
              <a:gd name="connsiteX731" fmla="*/ 1238519 w 1384838"/>
              <a:gd name="connsiteY731" fmla="*/ 338821 h 842356"/>
              <a:gd name="connsiteX732" fmla="*/ 1241906 w 1384838"/>
              <a:gd name="connsiteY732" fmla="*/ 337358 h 842356"/>
              <a:gd name="connsiteX733" fmla="*/ 1242984 w 1384838"/>
              <a:gd name="connsiteY733" fmla="*/ 337127 h 842356"/>
              <a:gd name="connsiteX734" fmla="*/ 1249757 w 1384838"/>
              <a:gd name="connsiteY734" fmla="*/ 337127 h 842356"/>
              <a:gd name="connsiteX735" fmla="*/ 1257069 w 1384838"/>
              <a:gd name="connsiteY735" fmla="*/ 336588 h 842356"/>
              <a:gd name="connsiteX736" fmla="*/ 1269692 w 1384838"/>
              <a:gd name="connsiteY736" fmla="*/ 332201 h 842356"/>
              <a:gd name="connsiteX737" fmla="*/ 1286779 w 1384838"/>
              <a:gd name="connsiteY737" fmla="*/ 327660 h 842356"/>
              <a:gd name="connsiteX738" fmla="*/ 1308639 w 1384838"/>
              <a:gd name="connsiteY738" fmla="*/ 325351 h 842356"/>
              <a:gd name="connsiteX739" fmla="*/ 1314950 w 1384838"/>
              <a:gd name="connsiteY739" fmla="*/ 322195 h 842356"/>
              <a:gd name="connsiteX740" fmla="*/ 1319030 w 1384838"/>
              <a:gd name="connsiteY740" fmla="*/ 319117 h 842356"/>
              <a:gd name="connsiteX741" fmla="*/ 1327804 w 1384838"/>
              <a:gd name="connsiteY741" fmla="*/ 310881 h 842356"/>
              <a:gd name="connsiteX742" fmla="*/ 1343352 w 1384838"/>
              <a:gd name="connsiteY742" fmla="*/ 299643 h 842356"/>
              <a:gd name="connsiteX743" fmla="*/ 1343814 w 1384838"/>
              <a:gd name="connsiteY743" fmla="*/ 293101 h 842356"/>
              <a:gd name="connsiteX744" fmla="*/ 1344815 w 1384838"/>
              <a:gd name="connsiteY744" fmla="*/ 291099 h 842356"/>
              <a:gd name="connsiteX745" fmla="*/ 1356591 w 1384838"/>
              <a:gd name="connsiteY745" fmla="*/ 281555 h 842356"/>
              <a:gd name="connsiteX746" fmla="*/ 1371138 w 1384838"/>
              <a:gd name="connsiteY746" fmla="*/ 272550 h 842356"/>
              <a:gd name="connsiteX747" fmla="*/ 1374217 w 1384838"/>
              <a:gd name="connsiteY747" fmla="*/ 268932 h 842356"/>
              <a:gd name="connsiteX748" fmla="*/ 1374833 w 1384838"/>
              <a:gd name="connsiteY748" fmla="*/ 268393 h 842356"/>
              <a:gd name="connsiteX749" fmla="*/ 1383530 w 1384838"/>
              <a:gd name="connsiteY749" fmla="*/ 262775 h 842356"/>
              <a:gd name="connsiteX750" fmla="*/ 1384839 w 1384838"/>
              <a:gd name="connsiteY750" fmla="*/ 258541 h 842356"/>
              <a:gd name="connsiteX751" fmla="*/ 1384839 w 1384838"/>
              <a:gd name="connsiteY751" fmla="*/ 257464 h 842356"/>
              <a:gd name="connsiteX752" fmla="*/ 1383684 w 1384838"/>
              <a:gd name="connsiteY752" fmla="*/ 255539 h 842356"/>
              <a:gd name="connsiteX753" fmla="*/ 1375987 w 1384838"/>
              <a:gd name="connsiteY753" fmla="*/ 247304 h 842356"/>
              <a:gd name="connsiteX754" fmla="*/ 1375602 w 1384838"/>
              <a:gd name="connsiteY754" fmla="*/ 246765 h 842356"/>
              <a:gd name="connsiteX755" fmla="*/ 1369753 w 1384838"/>
              <a:gd name="connsiteY755" fmla="*/ 236605 h 842356"/>
              <a:gd name="connsiteX756" fmla="*/ 1365366 w 1384838"/>
              <a:gd name="connsiteY756" fmla="*/ 233526 h 842356"/>
              <a:gd name="connsiteX757" fmla="*/ 1363287 w 1384838"/>
              <a:gd name="connsiteY757" fmla="*/ 233526 h 842356"/>
              <a:gd name="connsiteX758" fmla="*/ 1359516 w 1384838"/>
              <a:gd name="connsiteY758" fmla="*/ 236374 h 842356"/>
              <a:gd name="connsiteX759" fmla="*/ 1358592 w 1384838"/>
              <a:gd name="connsiteY759" fmla="*/ 236836 h 842356"/>
              <a:gd name="connsiteX760" fmla="*/ 1352434 w 1384838"/>
              <a:gd name="connsiteY760" fmla="*/ 238529 h 842356"/>
              <a:gd name="connsiteX761" fmla="*/ 1351588 w 1384838"/>
              <a:gd name="connsiteY761" fmla="*/ 238606 h 842356"/>
              <a:gd name="connsiteX762" fmla="*/ 1351588 w 1384838"/>
              <a:gd name="connsiteY762" fmla="*/ 238606 h 842356"/>
              <a:gd name="connsiteX763" fmla="*/ 1351588 w 1384838"/>
              <a:gd name="connsiteY763" fmla="*/ 238606 h 842356"/>
              <a:gd name="connsiteX764" fmla="*/ 1340735 w 1384838"/>
              <a:gd name="connsiteY764" fmla="*/ 238067 h 842356"/>
              <a:gd name="connsiteX765" fmla="*/ 1337964 w 1384838"/>
              <a:gd name="connsiteY765" fmla="*/ 238760 h 842356"/>
              <a:gd name="connsiteX766" fmla="*/ 1336810 w 1384838"/>
              <a:gd name="connsiteY766" fmla="*/ 241377 h 842356"/>
              <a:gd name="connsiteX767" fmla="*/ 1336040 w 1384838"/>
              <a:gd name="connsiteY767" fmla="*/ 242378 h 842356"/>
              <a:gd name="connsiteX768" fmla="*/ 1334885 w 1384838"/>
              <a:gd name="connsiteY768" fmla="*/ 242993 h 842356"/>
              <a:gd name="connsiteX769" fmla="*/ 1332653 w 1384838"/>
              <a:gd name="connsiteY769" fmla="*/ 243532 h 842356"/>
              <a:gd name="connsiteX770" fmla="*/ 1331422 w 1384838"/>
              <a:gd name="connsiteY770" fmla="*/ 243532 h 842356"/>
              <a:gd name="connsiteX771" fmla="*/ 1331422 w 1384838"/>
              <a:gd name="connsiteY771" fmla="*/ 243532 h 842356"/>
              <a:gd name="connsiteX772" fmla="*/ 1331422 w 1384838"/>
              <a:gd name="connsiteY772" fmla="*/ 243532 h 842356"/>
              <a:gd name="connsiteX773" fmla="*/ 1330652 w 1384838"/>
              <a:gd name="connsiteY773" fmla="*/ 243378 h 842356"/>
              <a:gd name="connsiteX774" fmla="*/ 1329113 w 1384838"/>
              <a:gd name="connsiteY774" fmla="*/ 243070 h 842356"/>
              <a:gd name="connsiteX775" fmla="*/ 1326034 w 1384838"/>
              <a:gd name="connsiteY775" fmla="*/ 243532 h 842356"/>
              <a:gd name="connsiteX776" fmla="*/ 1325649 w 1384838"/>
              <a:gd name="connsiteY776" fmla="*/ 243609 h 842356"/>
              <a:gd name="connsiteX777" fmla="*/ 1314796 w 1384838"/>
              <a:gd name="connsiteY777" fmla="*/ 246919 h 842356"/>
              <a:gd name="connsiteX778" fmla="*/ 1314027 w 1384838"/>
              <a:gd name="connsiteY778" fmla="*/ 247073 h 842356"/>
              <a:gd name="connsiteX779" fmla="*/ 1305021 w 1384838"/>
              <a:gd name="connsiteY779" fmla="*/ 247073 h 842356"/>
              <a:gd name="connsiteX780" fmla="*/ 1305021 w 1384838"/>
              <a:gd name="connsiteY780" fmla="*/ 247073 h 842356"/>
              <a:gd name="connsiteX781" fmla="*/ 1304252 w 1384838"/>
              <a:gd name="connsiteY781" fmla="*/ 246996 h 842356"/>
              <a:gd name="connsiteX782" fmla="*/ 1302019 w 1384838"/>
              <a:gd name="connsiteY782" fmla="*/ 246380 h 842356"/>
              <a:gd name="connsiteX783" fmla="*/ 1300326 w 1384838"/>
              <a:gd name="connsiteY783" fmla="*/ 245918 h 842356"/>
              <a:gd name="connsiteX784" fmla="*/ 1300326 w 1384838"/>
              <a:gd name="connsiteY784" fmla="*/ 245918 h 842356"/>
              <a:gd name="connsiteX785" fmla="*/ 1300326 w 1384838"/>
              <a:gd name="connsiteY785" fmla="*/ 245918 h 842356"/>
              <a:gd name="connsiteX786" fmla="*/ 1299402 w 1384838"/>
              <a:gd name="connsiteY786" fmla="*/ 245456 h 842356"/>
              <a:gd name="connsiteX787" fmla="*/ 1295246 w 1384838"/>
              <a:gd name="connsiteY787" fmla="*/ 242223 h 842356"/>
              <a:gd name="connsiteX788" fmla="*/ 1291936 w 1384838"/>
              <a:gd name="connsiteY788" fmla="*/ 242609 h 842356"/>
              <a:gd name="connsiteX789" fmla="*/ 1290320 w 1384838"/>
              <a:gd name="connsiteY789" fmla="*/ 243147 h 842356"/>
              <a:gd name="connsiteX790" fmla="*/ 1285702 w 1384838"/>
              <a:gd name="connsiteY790" fmla="*/ 244764 h 842356"/>
              <a:gd name="connsiteX791" fmla="*/ 1284778 w 1384838"/>
              <a:gd name="connsiteY791" fmla="*/ 244918 h 842356"/>
              <a:gd name="connsiteX792" fmla="*/ 1278159 w 1384838"/>
              <a:gd name="connsiteY792" fmla="*/ 245148 h 842356"/>
              <a:gd name="connsiteX793" fmla="*/ 1278082 w 1384838"/>
              <a:gd name="connsiteY793" fmla="*/ 245534 h 842356"/>
              <a:gd name="connsiteX794" fmla="*/ 1278544 w 1384838"/>
              <a:gd name="connsiteY794" fmla="*/ 248304 h 842356"/>
              <a:gd name="connsiteX795" fmla="*/ 1278467 w 1384838"/>
              <a:gd name="connsiteY795" fmla="*/ 249690 h 842356"/>
              <a:gd name="connsiteX796" fmla="*/ 1277312 w 1384838"/>
              <a:gd name="connsiteY796" fmla="*/ 253076 h 842356"/>
              <a:gd name="connsiteX797" fmla="*/ 1276773 w 1384838"/>
              <a:gd name="connsiteY797" fmla="*/ 254000 h 842356"/>
              <a:gd name="connsiteX798" fmla="*/ 1276696 w 1384838"/>
              <a:gd name="connsiteY798" fmla="*/ 254154 h 842356"/>
              <a:gd name="connsiteX799" fmla="*/ 1275773 w 1384838"/>
              <a:gd name="connsiteY799" fmla="*/ 254847 h 842356"/>
              <a:gd name="connsiteX800" fmla="*/ 1271847 w 1384838"/>
              <a:gd name="connsiteY800" fmla="*/ 256540 h 842356"/>
              <a:gd name="connsiteX801" fmla="*/ 1269615 w 1384838"/>
              <a:gd name="connsiteY801" fmla="*/ 256540 h 842356"/>
              <a:gd name="connsiteX802" fmla="*/ 1264535 w 1384838"/>
              <a:gd name="connsiteY802" fmla="*/ 254308 h 842356"/>
              <a:gd name="connsiteX803" fmla="*/ 1255915 w 1384838"/>
              <a:gd name="connsiteY803" fmla="*/ 249459 h 842356"/>
              <a:gd name="connsiteX804" fmla="*/ 1252143 w 1384838"/>
              <a:gd name="connsiteY804" fmla="*/ 249459 h 842356"/>
              <a:gd name="connsiteX805" fmla="*/ 1251219 w 1384838"/>
              <a:gd name="connsiteY805" fmla="*/ 249305 h 842356"/>
              <a:gd name="connsiteX806" fmla="*/ 1231438 w 1384838"/>
              <a:gd name="connsiteY806" fmla="*/ 242685 h 842356"/>
              <a:gd name="connsiteX807" fmla="*/ 1226743 w 1384838"/>
              <a:gd name="connsiteY807" fmla="*/ 242685 h 842356"/>
              <a:gd name="connsiteX808" fmla="*/ 1217353 w 1384838"/>
              <a:gd name="connsiteY808" fmla="*/ 245841 h 842356"/>
              <a:gd name="connsiteX809" fmla="*/ 1214813 w 1384838"/>
              <a:gd name="connsiteY809" fmla="*/ 247381 h 842356"/>
              <a:gd name="connsiteX810" fmla="*/ 1213812 w 1384838"/>
              <a:gd name="connsiteY810" fmla="*/ 247765 h 842356"/>
              <a:gd name="connsiteX811" fmla="*/ 1199727 w 1384838"/>
              <a:gd name="connsiteY811" fmla="*/ 249997 h 842356"/>
              <a:gd name="connsiteX812" fmla="*/ 1197571 w 1384838"/>
              <a:gd name="connsiteY812" fmla="*/ 249459 h 842356"/>
              <a:gd name="connsiteX813" fmla="*/ 1196494 w 1384838"/>
              <a:gd name="connsiteY813" fmla="*/ 247458 h 842356"/>
              <a:gd name="connsiteX814" fmla="*/ 1195955 w 1384838"/>
              <a:gd name="connsiteY814" fmla="*/ 240376 h 842356"/>
              <a:gd name="connsiteX815" fmla="*/ 1194031 w 1384838"/>
              <a:gd name="connsiteY815" fmla="*/ 237760 h 842356"/>
              <a:gd name="connsiteX816" fmla="*/ 1190798 w 1384838"/>
              <a:gd name="connsiteY816" fmla="*/ 236374 h 842356"/>
              <a:gd name="connsiteX817" fmla="*/ 1188951 w 1384838"/>
              <a:gd name="connsiteY817" fmla="*/ 235989 h 842356"/>
              <a:gd name="connsiteX818" fmla="*/ 1181023 w 1384838"/>
              <a:gd name="connsiteY818" fmla="*/ 233680 h 842356"/>
              <a:gd name="connsiteX819" fmla="*/ 1161934 w 1384838"/>
              <a:gd name="connsiteY819" fmla="*/ 228600 h 842356"/>
              <a:gd name="connsiteX820" fmla="*/ 1161011 w 1384838"/>
              <a:gd name="connsiteY820" fmla="*/ 228215 h 842356"/>
              <a:gd name="connsiteX821" fmla="*/ 1153699 w 1384838"/>
              <a:gd name="connsiteY821" fmla="*/ 223135 h 842356"/>
              <a:gd name="connsiteX822" fmla="*/ 1148234 w 1384838"/>
              <a:gd name="connsiteY822" fmla="*/ 217747 h 842356"/>
              <a:gd name="connsiteX823" fmla="*/ 1147618 w 1384838"/>
              <a:gd name="connsiteY823" fmla="*/ 216824 h 842356"/>
              <a:gd name="connsiteX824" fmla="*/ 1143154 w 1384838"/>
              <a:gd name="connsiteY824" fmla="*/ 205586 h 842356"/>
              <a:gd name="connsiteX825" fmla="*/ 1127529 w 1384838"/>
              <a:gd name="connsiteY825" fmla="*/ 175491 h 842356"/>
              <a:gd name="connsiteX826" fmla="*/ 1109133 w 1384838"/>
              <a:gd name="connsiteY826" fmla="*/ 149398 h 842356"/>
              <a:gd name="connsiteX827" fmla="*/ 1101821 w 1384838"/>
              <a:gd name="connsiteY827" fmla="*/ 141624 h 842356"/>
              <a:gd name="connsiteX828" fmla="*/ 1094124 w 1384838"/>
              <a:gd name="connsiteY828" fmla="*/ 137468 h 842356"/>
              <a:gd name="connsiteX829" fmla="*/ 1085427 w 1384838"/>
              <a:gd name="connsiteY829" fmla="*/ 135313 h 842356"/>
              <a:gd name="connsiteX830" fmla="*/ 1084811 w 1384838"/>
              <a:gd name="connsiteY830" fmla="*/ 135082 h 842356"/>
              <a:gd name="connsiteX831" fmla="*/ 1065722 w 1384838"/>
              <a:gd name="connsiteY831" fmla="*/ 124922 h 842356"/>
              <a:gd name="connsiteX832" fmla="*/ 1055255 w 1384838"/>
              <a:gd name="connsiteY832" fmla="*/ 121612 h 842356"/>
              <a:gd name="connsiteX833" fmla="*/ 1044787 w 1384838"/>
              <a:gd name="connsiteY833" fmla="*/ 118302 h 842356"/>
              <a:gd name="connsiteX834" fmla="*/ 1043632 w 1384838"/>
              <a:gd name="connsiteY834" fmla="*/ 117609 h 842356"/>
              <a:gd name="connsiteX835" fmla="*/ 1039707 w 1384838"/>
              <a:gd name="connsiteY835" fmla="*/ 113684 h 842356"/>
              <a:gd name="connsiteX836" fmla="*/ 1038937 w 1384838"/>
              <a:gd name="connsiteY836" fmla="*/ 111221 h 842356"/>
              <a:gd name="connsiteX837" fmla="*/ 1039476 w 1384838"/>
              <a:gd name="connsiteY837" fmla="*/ 107835 h 842356"/>
              <a:gd name="connsiteX838" fmla="*/ 1041554 w 1384838"/>
              <a:gd name="connsiteY838" fmla="*/ 106141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</a:cxnLst>
            <a:rect l="l" t="t" r="r" b="b"/>
            <a:pathLst>
              <a:path w="1384838" h="842356">
                <a:moveTo>
                  <a:pt x="1041554" y="106141"/>
                </a:moveTo>
                <a:lnTo>
                  <a:pt x="1046634" y="102754"/>
                </a:lnTo>
                <a:lnTo>
                  <a:pt x="1191645" y="42179"/>
                </a:lnTo>
                <a:lnTo>
                  <a:pt x="1190721" y="41640"/>
                </a:lnTo>
                <a:lnTo>
                  <a:pt x="1161396" y="23937"/>
                </a:lnTo>
                <a:lnTo>
                  <a:pt x="1155700" y="22937"/>
                </a:lnTo>
                <a:lnTo>
                  <a:pt x="1149542" y="22475"/>
                </a:lnTo>
                <a:lnTo>
                  <a:pt x="1145925" y="26478"/>
                </a:lnTo>
                <a:cubicBezTo>
                  <a:pt x="1145386" y="27093"/>
                  <a:pt x="1144616" y="27401"/>
                  <a:pt x="1143847" y="27401"/>
                </a:cubicBezTo>
                <a:lnTo>
                  <a:pt x="1140999" y="27401"/>
                </a:lnTo>
                <a:cubicBezTo>
                  <a:pt x="1140152" y="27401"/>
                  <a:pt x="1139382" y="27016"/>
                  <a:pt x="1138844" y="26401"/>
                </a:cubicBezTo>
                <a:lnTo>
                  <a:pt x="1129299" y="15163"/>
                </a:lnTo>
                <a:lnTo>
                  <a:pt x="1127067" y="13316"/>
                </a:lnTo>
                <a:lnTo>
                  <a:pt x="1125913" y="13316"/>
                </a:lnTo>
                <a:lnTo>
                  <a:pt x="1126221" y="15163"/>
                </a:lnTo>
                <a:lnTo>
                  <a:pt x="1128222" y="18704"/>
                </a:lnTo>
                <a:cubicBezTo>
                  <a:pt x="1128376" y="18935"/>
                  <a:pt x="1128453" y="19165"/>
                  <a:pt x="1128530" y="19397"/>
                </a:cubicBezTo>
                <a:lnTo>
                  <a:pt x="1129684" y="23860"/>
                </a:lnTo>
                <a:cubicBezTo>
                  <a:pt x="1129761" y="24092"/>
                  <a:pt x="1129761" y="24322"/>
                  <a:pt x="1129761" y="24553"/>
                </a:cubicBezTo>
                <a:lnTo>
                  <a:pt x="1129761" y="27940"/>
                </a:lnTo>
                <a:lnTo>
                  <a:pt x="1129761" y="27940"/>
                </a:lnTo>
                <a:cubicBezTo>
                  <a:pt x="1129761" y="28479"/>
                  <a:pt x="1129607" y="29018"/>
                  <a:pt x="1129299" y="29480"/>
                </a:cubicBezTo>
                <a:lnTo>
                  <a:pt x="1128376" y="30865"/>
                </a:lnTo>
                <a:lnTo>
                  <a:pt x="1126990" y="32866"/>
                </a:lnTo>
                <a:cubicBezTo>
                  <a:pt x="1126836" y="33097"/>
                  <a:pt x="1126605" y="33328"/>
                  <a:pt x="1126375" y="33482"/>
                </a:cubicBezTo>
                <a:lnTo>
                  <a:pt x="1119447" y="38947"/>
                </a:lnTo>
                <a:lnTo>
                  <a:pt x="1110596" y="45874"/>
                </a:lnTo>
                <a:cubicBezTo>
                  <a:pt x="1110596" y="45874"/>
                  <a:pt x="1110596" y="45874"/>
                  <a:pt x="1110519" y="45874"/>
                </a:cubicBezTo>
                <a:cubicBezTo>
                  <a:pt x="1110057" y="46182"/>
                  <a:pt x="1109595" y="46336"/>
                  <a:pt x="1109056" y="46412"/>
                </a:cubicBezTo>
                <a:cubicBezTo>
                  <a:pt x="1108979" y="46412"/>
                  <a:pt x="1108902" y="46490"/>
                  <a:pt x="1108825" y="46490"/>
                </a:cubicBezTo>
                <a:cubicBezTo>
                  <a:pt x="1108595" y="46490"/>
                  <a:pt x="1108364" y="46490"/>
                  <a:pt x="1108133" y="46412"/>
                </a:cubicBezTo>
                <a:lnTo>
                  <a:pt x="1105901" y="45874"/>
                </a:lnTo>
                <a:cubicBezTo>
                  <a:pt x="1104900" y="45643"/>
                  <a:pt x="1104130" y="44873"/>
                  <a:pt x="1103899" y="43950"/>
                </a:cubicBezTo>
                <a:lnTo>
                  <a:pt x="1102745" y="40024"/>
                </a:lnTo>
                <a:cubicBezTo>
                  <a:pt x="1102668" y="39793"/>
                  <a:pt x="1102668" y="39485"/>
                  <a:pt x="1102668" y="39254"/>
                </a:cubicBezTo>
                <a:lnTo>
                  <a:pt x="1102668" y="39254"/>
                </a:lnTo>
                <a:lnTo>
                  <a:pt x="1102668" y="35560"/>
                </a:lnTo>
                <a:lnTo>
                  <a:pt x="1102052" y="34482"/>
                </a:lnTo>
                <a:lnTo>
                  <a:pt x="1101051" y="34252"/>
                </a:lnTo>
                <a:lnTo>
                  <a:pt x="1097665" y="35098"/>
                </a:lnTo>
                <a:lnTo>
                  <a:pt x="1093047" y="38177"/>
                </a:lnTo>
                <a:lnTo>
                  <a:pt x="1087120" y="41179"/>
                </a:lnTo>
                <a:cubicBezTo>
                  <a:pt x="1086889" y="41333"/>
                  <a:pt x="1086658" y="41410"/>
                  <a:pt x="1086350" y="41410"/>
                </a:cubicBezTo>
                <a:lnTo>
                  <a:pt x="1080193" y="42564"/>
                </a:lnTo>
                <a:lnTo>
                  <a:pt x="1080193" y="42564"/>
                </a:lnTo>
                <a:lnTo>
                  <a:pt x="1080193" y="42564"/>
                </a:lnTo>
                <a:cubicBezTo>
                  <a:pt x="1079577" y="42641"/>
                  <a:pt x="1078961" y="42564"/>
                  <a:pt x="1078422" y="42333"/>
                </a:cubicBezTo>
                <a:lnTo>
                  <a:pt x="1075036" y="40640"/>
                </a:lnTo>
                <a:cubicBezTo>
                  <a:pt x="1074574" y="40409"/>
                  <a:pt x="1074112" y="40024"/>
                  <a:pt x="1073881" y="39485"/>
                </a:cubicBezTo>
                <a:lnTo>
                  <a:pt x="1069725" y="32250"/>
                </a:lnTo>
                <a:lnTo>
                  <a:pt x="1064799" y="29094"/>
                </a:lnTo>
                <a:lnTo>
                  <a:pt x="1060642" y="29094"/>
                </a:lnTo>
                <a:lnTo>
                  <a:pt x="1051637" y="33328"/>
                </a:lnTo>
                <a:cubicBezTo>
                  <a:pt x="1050867" y="33713"/>
                  <a:pt x="1050021" y="33713"/>
                  <a:pt x="1049251" y="33328"/>
                </a:cubicBezTo>
                <a:cubicBezTo>
                  <a:pt x="1048481" y="32943"/>
                  <a:pt x="1047942" y="32250"/>
                  <a:pt x="1047711" y="31480"/>
                </a:cubicBezTo>
                <a:lnTo>
                  <a:pt x="1047173" y="29248"/>
                </a:lnTo>
                <a:cubicBezTo>
                  <a:pt x="1047096" y="28864"/>
                  <a:pt x="1047096" y="28556"/>
                  <a:pt x="1047096" y="28171"/>
                </a:cubicBezTo>
                <a:lnTo>
                  <a:pt x="1047634" y="24553"/>
                </a:lnTo>
                <a:lnTo>
                  <a:pt x="1047250" y="20936"/>
                </a:lnTo>
                <a:lnTo>
                  <a:pt x="1044017" y="18011"/>
                </a:lnTo>
                <a:lnTo>
                  <a:pt x="1043170" y="18165"/>
                </a:lnTo>
                <a:lnTo>
                  <a:pt x="1042170" y="19704"/>
                </a:lnTo>
                <a:lnTo>
                  <a:pt x="1042631" y="23783"/>
                </a:lnTo>
                <a:lnTo>
                  <a:pt x="1042631" y="23783"/>
                </a:lnTo>
                <a:lnTo>
                  <a:pt x="1042631" y="23783"/>
                </a:lnTo>
                <a:cubicBezTo>
                  <a:pt x="1042708" y="24630"/>
                  <a:pt x="1042401" y="25477"/>
                  <a:pt x="1041785" y="26093"/>
                </a:cubicBezTo>
                <a:lnTo>
                  <a:pt x="1040630" y="27247"/>
                </a:lnTo>
                <a:lnTo>
                  <a:pt x="1039476" y="28402"/>
                </a:lnTo>
                <a:cubicBezTo>
                  <a:pt x="1039014" y="28864"/>
                  <a:pt x="1038398" y="29171"/>
                  <a:pt x="1037782" y="29248"/>
                </a:cubicBezTo>
                <a:cubicBezTo>
                  <a:pt x="1037167" y="29325"/>
                  <a:pt x="1036474" y="29171"/>
                  <a:pt x="1035935" y="28787"/>
                </a:cubicBezTo>
                <a:lnTo>
                  <a:pt x="1032548" y="26555"/>
                </a:lnTo>
                <a:cubicBezTo>
                  <a:pt x="1032240" y="26324"/>
                  <a:pt x="1031933" y="26016"/>
                  <a:pt x="1031702" y="25708"/>
                </a:cubicBezTo>
                <a:lnTo>
                  <a:pt x="1027545" y="18935"/>
                </a:lnTo>
                <a:lnTo>
                  <a:pt x="1022234" y="15394"/>
                </a:lnTo>
                <a:lnTo>
                  <a:pt x="1021850" y="17010"/>
                </a:lnTo>
                <a:lnTo>
                  <a:pt x="1022850" y="22013"/>
                </a:lnTo>
                <a:lnTo>
                  <a:pt x="1022927" y="27632"/>
                </a:lnTo>
                <a:cubicBezTo>
                  <a:pt x="1022927" y="28094"/>
                  <a:pt x="1022850" y="28479"/>
                  <a:pt x="1022619" y="28864"/>
                </a:cubicBezTo>
                <a:lnTo>
                  <a:pt x="1020926" y="32250"/>
                </a:lnTo>
                <a:cubicBezTo>
                  <a:pt x="1020618" y="32789"/>
                  <a:pt x="1020233" y="33251"/>
                  <a:pt x="1019695" y="33482"/>
                </a:cubicBezTo>
                <a:lnTo>
                  <a:pt x="1018540" y="34020"/>
                </a:lnTo>
                <a:lnTo>
                  <a:pt x="1017385" y="34559"/>
                </a:lnTo>
                <a:cubicBezTo>
                  <a:pt x="1016847" y="34790"/>
                  <a:pt x="1016308" y="34867"/>
                  <a:pt x="1015769" y="34790"/>
                </a:cubicBezTo>
                <a:cubicBezTo>
                  <a:pt x="1015307" y="34713"/>
                  <a:pt x="1014845" y="34559"/>
                  <a:pt x="1014384" y="34252"/>
                </a:cubicBezTo>
                <a:lnTo>
                  <a:pt x="1012151" y="32558"/>
                </a:lnTo>
                <a:cubicBezTo>
                  <a:pt x="1011459" y="32019"/>
                  <a:pt x="1010997" y="31173"/>
                  <a:pt x="1010997" y="30326"/>
                </a:cubicBezTo>
                <a:lnTo>
                  <a:pt x="1010997" y="26939"/>
                </a:lnTo>
                <a:lnTo>
                  <a:pt x="1012074" y="19397"/>
                </a:lnTo>
                <a:lnTo>
                  <a:pt x="1011767" y="18627"/>
                </a:lnTo>
                <a:lnTo>
                  <a:pt x="1005917" y="17241"/>
                </a:lnTo>
                <a:lnTo>
                  <a:pt x="999297" y="16163"/>
                </a:lnTo>
                <a:cubicBezTo>
                  <a:pt x="998990" y="16086"/>
                  <a:pt x="998605" y="16010"/>
                  <a:pt x="998374" y="15856"/>
                </a:cubicBezTo>
                <a:lnTo>
                  <a:pt x="992524" y="12469"/>
                </a:lnTo>
                <a:lnTo>
                  <a:pt x="977900" y="15625"/>
                </a:lnTo>
                <a:cubicBezTo>
                  <a:pt x="977284" y="15779"/>
                  <a:pt x="976592" y="15702"/>
                  <a:pt x="975976" y="15394"/>
                </a:cubicBezTo>
                <a:lnTo>
                  <a:pt x="966970" y="11084"/>
                </a:lnTo>
                <a:lnTo>
                  <a:pt x="965970" y="12392"/>
                </a:lnTo>
                <a:cubicBezTo>
                  <a:pt x="965739" y="12700"/>
                  <a:pt x="965508" y="12931"/>
                  <a:pt x="965200" y="13085"/>
                </a:cubicBezTo>
                <a:lnTo>
                  <a:pt x="962660" y="14547"/>
                </a:lnTo>
                <a:lnTo>
                  <a:pt x="961198" y="15394"/>
                </a:lnTo>
                <a:cubicBezTo>
                  <a:pt x="960505" y="15779"/>
                  <a:pt x="959735" y="15856"/>
                  <a:pt x="959042" y="15625"/>
                </a:cubicBezTo>
                <a:lnTo>
                  <a:pt x="955117" y="14470"/>
                </a:lnTo>
                <a:cubicBezTo>
                  <a:pt x="954732" y="14393"/>
                  <a:pt x="954347" y="14162"/>
                  <a:pt x="954039" y="13931"/>
                </a:cubicBezTo>
                <a:lnTo>
                  <a:pt x="950114" y="10545"/>
                </a:lnTo>
                <a:lnTo>
                  <a:pt x="946881" y="8236"/>
                </a:lnTo>
                <a:lnTo>
                  <a:pt x="945342" y="8005"/>
                </a:lnTo>
                <a:lnTo>
                  <a:pt x="933411" y="17395"/>
                </a:lnTo>
                <a:cubicBezTo>
                  <a:pt x="933104" y="17626"/>
                  <a:pt x="932719" y="17780"/>
                  <a:pt x="932334" y="17934"/>
                </a:cubicBezTo>
                <a:lnTo>
                  <a:pt x="927870" y="19088"/>
                </a:lnTo>
                <a:cubicBezTo>
                  <a:pt x="927639" y="19165"/>
                  <a:pt x="927408" y="19165"/>
                  <a:pt x="927177" y="19165"/>
                </a:cubicBezTo>
                <a:lnTo>
                  <a:pt x="923252" y="19165"/>
                </a:lnTo>
                <a:lnTo>
                  <a:pt x="923252" y="19165"/>
                </a:lnTo>
                <a:cubicBezTo>
                  <a:pt x="922713" y="19165"/>
                  <a:pt x="922174" y="19011"/>
                  <a:pt x="921789" y="18704"/>
                </a:cubicBezTo>
                <a:lnTo>
                  <a:pt x="920173" y="17703"/>
                </a:lnTo>
                <a:lnTo>
                  <a:pt x="917633" y="16086"/>
                </a:lnTo>
                <a:lnTo>
                  <a:pt x="914477" y="15163"/>
                </a:lnTo>
                <a:lnTo>
                  <a:pt x="908704" y="15163"/>
                </a:lnTo>
                <a:cubicBezTo>
                  <a:pt x="908165" y="15163"/>
                  <a:pt x="907627" y="15009"/>
                  <a:pt x="907165" y="14701"/>
                </a:cubicBezTo>
                <a:lnTo>
                  <a:pt x="903778" y="12469"/>
                </a:lnTo>
                <a:cubicBezTo>
                  <a:pt x="903470" y="12238"/>
                  <a:pt x="903162" y="11930"/>
                  <a:pt x="902931" y="11622"/>
                </a:cubicBezTo>
                <a:lnTo>
                  <a:pt x="900084" y="7158"/>
                </a:lnTo>
                <a:cubicBezTo>
                  <a:pt x="899930" y="6927"/>
                  <a:pt x="899853" y="6696"/>
                  <a:pt x="899776" y="6465"/>
                </a:cubicBezTo>
                <a:lnTo>
                  <a:pt x="899314" y="5003"/>
                </a:lnTo>
                <a:lnTo>
                  <a:pt x="898313" y="1617"/>
                </a:lnTo>
                <a:lnTo>
                  <a:pt x="896389" y="0"/>
                </a:lnTo>
                <a:lnTo>
                  <a:pt x="895542" y="0"/>
                </a:lnTo>
                <a:lnTo>
                  <a:pt x="894388" y="1693"/>
                </a:lnTo>
                <a:lnTo>
                  <a:pt x="892233" y="11314"/>
                </a:lnTo>
                <a:cubicBezTo>
                  <a:pt x="892156" y="11622"/>
                  <a:pt x="892002" y="12007"/>
                  <a:pt x="891848" y="12238"/>
                </a:cubicBezTo>
                <a:lnTo>
                  <a:pt x="889616" y="15625"/>
                </a:lnTo>
                <a:cubicBezTo>
                  <a:pt x="889308" y="16163"/>
                  <a:pt x="888769" y="16549"/>
                  <a:pt x="888153" y="16702"/>
                </a:cubicBezTo>
                <a:lnTo>
                  <a:pt x="884767" y="17857"/>
                </a:lnTo>
                <a:cubicBezTo>
                  <a:pt x="883766" y="18165"/>
                  <a:pt x="882765" y="17934"/>
                  <a:pt x="881996" y="17241"/>
                </a:cubicBezTo>
                <a:lnTo>
                  <a:pt x="875838" y="11622"/>
                </a:lnTo>
                <a:lnTo>
                  <a:pt x="874915" y="11468"/>
                </a:lnTo>
                <a:lnTo>
                  <a:pt x="873991" y="12623"/>
                </a:lnTo>
                <a:lnTo>
                  <a:pt x="871374" y="20012"/>
                </a:lnTo>
                <a:cubicBezTo>
                  <a:pt x="870989" y="21013"/>
                  <a:pt x="870142" y="21706"/>
                  <a:pt x="869065" y="21859"/>
                </a:cubicBezTo>
                <a:lnTo>
                  <a:pt x="864600" y="22398"/>
                </a:lnTo>
                <a:cubicBezTo>
                  <a:pt x="864062" y="22475"/>
                  <a:pt x="863523" y="22398"/>
                  <a:pt x="863061" y="22167"/>
                </a:cubicBezTo>
                <a:lnTo>
                  <a:pt x="855749" y="18781"/>
                </a:lnTo>
                <a:lnTo>
                  <a:pt x="843203" y="11161"/>
                </a:lnTo>
                <a:lnTo>
                  <a:pt x="842664" y="11161"/>
                </a:lnTo>
                <a:lnTo>
                  <a:pt x="838431" y="17241"/>
                </a:lnTo>
                <a:cubicBezTo>
                  <a:pt x="838123" y="17703"/>
                  <a:pt x="837661" y="18088"/>
                  <a:pt x="837122" y="18242"/>
                </a:cubicBezTo>
                <a:lnTo>
                  <a:pt x="832581" y="19935"/>
                </a:lnTo>
                <a:cubicBezTo>
                  <a:pt x="831965" y="20166"/>
                  <a:pt x="831350" y="20166"/>
                  <a:pt x="830734" y="20012"/>
                </a:cubicBezTo>
                <a:lnTo>
                  <a:pt x="822267" y="17164"/>
                </a:lnTo>
                <a:lnTo>
                  <a:pt x="815263" y="16240"/>
                </a:lnTo>
                <a:lnTo>
                  <a:pt x="806027" y="17318"/>
                </a:lnTo>
                <a:lnTo>
                  <a:pt x="800947" y="17318"/>
                </a:lnTo>
                <a:lnTo>
                  <a:pt x="797791" y="18088"/>
                </a:lnTo>
                <a:lnTo>
                  <a:pt x="795559" y="21167"/>
                </a:lnTo>
                <a:lnTo>
                  <a:pt x="791325" y="25477"/>
                </a:lnTo>
                <a:cubicBezTo>
                  <a:pt x="791095" y="25708"/>
                  <a:pt x="790787" y="25939"/>
                  <a:pt x="790479" y="26093"/>
                </a:cubicBezTo>
                <a:lnTo>
                  <a:pt x="774161" y="33405"/>
                </a:lnTo>
                <a:cubicBezTo>
                  <a:pt x="773699" y="33636"/>
                  <a:pt x="773161" y="33713"/>
                  <a:pt x="772622" y="33636"/>
                </a:cubicBezTo>
                <a:lnTo>
                  <a:pt x="764771" y="32481"/>
                </a:lnTo>
                <a:cubicBezTo>
                  <a:pt x="763770" y="32327"/>
                  <a:pt x="763001" y="31711"/>
                  <a:pt x="762616" y="30788"/>
                </a:cubicBezTo>
                <a:lnTo>
                  <a:pt x="760922" y="26862"/>
                </a:lnTo>
                <a:cubicBezTo>
                  <a:pt x="760768" y="26478"/>
                  <a:pt x="760691" y="26016"/>
                  <a:pt x="760691" y="25631"/>
                </a:cubicBezTo>
                <a:lnTo>
                  <a:pt x="761153" y="16933"/>
                </a:lnTo>
                <a:lnTo>
                  <a:pt x="756458" y="21628"/>
                </a:lnTo>
                <a:cubicBezTo>
                  <a:pt x="756227" y="21859"/>
                  <a:pt x="755996" y="22013"/>
                  <a:pt x="755765" y="22167"/>
                </a:cubicBezTo>
                <a:lnTo>
                  <a:pt x="751301" y="24399"/>
                </a:lnTo>
                <a:cubicBezTo>
                  <a:pt x="750608" y="24707"/>
                  <a:pt x="749839" y="24784"/>
                  <a:pt x="749146" y="24553"/>
                </a:cubicBezTo>
                <a:lnTo>
                  <a:pt x="744066" y="22860"/>
                </a:lnTo>
                <a:cubicBezTo>
                  <a:pt x="743681" y="22706"/>
                  <a:pt x="743296" y="22475"/>
                  <a:pt x="742988" y="22244"/>
                </a:cubicBezTo>
                <a:lnTo>
                  <a:pt x="729596" y="9314"/>
                </a:lnTo>
                <a:lnTo>
                  <a:pt x="728749" y="9159"/>
                </a:lnTo>
                <a:lnTo>
                  <a:pt x="728672" y="9314"/>
                </a:lnTo>
                <a:lnTo>
                  <a:pt x="728672" y="20166"/>
                </a:lnTo>
                <a:lnTo>
                  <a:pt x="727517" y="27401"/>
                </a:lnTo>
                <a:cubicBezTo>
                  <a:pt x="727441" y="27940"/>
                  <a:pt x="727210" y="28402"/>
                  <a:pt x="726902" y="28787"/>
                </a:cubicBezTo>
                <a:lnTo>
                  <a:pt x="723515" y="32712"/>
                </a:lnTo>
                <a:cubicBezTo>
                  <a:pt x="722669" y="33713"/>
                  <a:pt x="721129" y="34020"/>
                  <a:pt x="719975" y="33328"/>
                </a:cubicBezTo>
                <a:lnTo>
                  <a:pt x="716049" y="31096"/>
                </a:lnTo>
                <a:cubicBezTo>
                  <a:pt x="715356" y="30711"/>
                  <a:pt x="714895" y="30095"/>
                  <a:pt x="714740" y="29325"/>
                </a:cubicBezTo>
                <a:lnTo>
                  <a:pt x="712047" y="18704"/>
                </a:lnTo>
                <a:lnTo>
                  <a:pt x="710892" y="17241"/>
                </a:lnTo>
                <a:lnTo>
                  <a:pt x="709507" y="17010"/>
                </a:lnTo>
                <a:lnTo>
                  <a:pt x="705735" y="19088"/>
                </a:lnTo>
                <a:lnTo>
                  <a:pt x="702118" y="23245"/>
                </a:lnTo>
                <a:cubicBezTo>
                  <a:pt x="701887" y="23553"/>
                  <a:pt x="701579" y="23707"/>
                  <a:pt x="701271" y="23937"/>
                </a:cubicBezTo>
                <a:lnTo>
                  <a:pt x="693420" y="27863"/>
                </a:lnTo>
                <a:cubicBezTo>
                  <a:pt x="693189" y="28017"/>
                  <a:pt x="692958" y="28094"/>
                  <a:pt x="692727" y="28094"/>
                </a:cubicBezTo>
                <a:lnTo>
                  <a:pt x="653088" y="35791"/>
                </a:lnTo>
                <a:lnTo>
                  <a:pt x="652549" y="36329"/>
                </a:lnTo>
                <a:cubicBezTo>
                  <a:pt x="652164" y="36715"/>
                  <a:pt x="651703" y="36945"/>
                  <a:pt x="651164" y="37099"/>
                </a:cubicBezTo>
                <a:lnTo>
                  <a:pt x="643851" y="38793"/>
                </a:lnTo>
                <a:lnTo>
                  <a:pt x="639079" y="40409"/>
                </a:lnTo>
                <a:cubicBezTo>
                  <a:pt x="638695" y="40563"/>
                  <a:pt x="638310" y="40563"/>
                  <a:pt x="637848" y="40563"/>
                </a:cubicBezTo>
                <a:lnTo>
                  <a:pt x="632768" y="40024"/>
                </a:lnTo>
                <a:cubicBezTo>
                  <a:pt x="632537" y="40024"/>
                  <a:pt x="632383" y="39870"/>
                  <a:pt x="632152" y="39793"/>
                </a:cubicBezTo>
                <a:cubicBezTo>
                  <a:pt x="631536" y="39563"/>
                  <a:pt x="630998" y="39254"/>
                  <a:pt x="630690" y="38716"/>
                </a:cubicBezTo>
                <a:lnTo>
                  <a:pt x="629612" y="37022"/>
                </a:lnTo>
                <a:cubicBezTo>
                  <a:pt x="628688" y="37407"/>
                  <a:pt x="627534" y="37253"/>
                  <a:pt x="626687" y="36561"/>
                </a:cubicBezTo>
                <a:lnTo>
                  <a:pt x="622916" y="33251"/>
                </a:lnTo>
                <a:lnTo>
                  <a:pt x="622377" y="33174"/>
                </a:lnTo>
                <a:lnTo>
                  <a:pt x="609215" y="32173"/>
                </a:lnTo>
                <a:lnTo>
                  <a:pt x="600287" y="29864"/>
                </a:lnTo>
                <a:cubicBezTo>
                  <a:pt x="599902" y="29787"/>
                  <a:pt x="599594" y="29556"/>
                  <a:pt x="599286" y="29325"/>
                </a:cubicBezTo>
                <a:lnTo>
                  <a:pt x="593667" y="24861"/>
                </a:lnTo>
                <a:cubicBezTo>
                  <a:pt x="593359" y="24630"/>
                  <a:pt x="593128" y="24322"/>
                  <a:pt x="592975" y="24015"/>
                </a:cubicBezTo>
                <a:lnTo>
                  <a:pt x="591358" y="21090"/>
                </a:lnTo>
                <a:lnTo>
                  <a:pt x="588433" y="15933"/>
                </a:lnTo>
                <a:lnTo>
                  <a:pt x="584662" y="14778"/>
                </a:lnTo>
                <a:lnTo>
                  <a:pt x="577581" y="16779"/>
                </a:lnTo>
                <a:lnTo>
                  <a:pt x="563110" y="19550"/>
                </a:lnTo>
                <a:lnTo>
                  <a:pt x="560032" y="21090"/>
                </a:lnTo>
                <a:lnTo>
                  <a:pt x="558877" y="24476"/>
                </a:lnTo>
                <a:lnTo>
                  <a:pt x="559416" y="31250"/>
                </a:lnTo>
                <a:lnTo>
                  <a:pt x="560493" y="37715"/>
                </a:lnTo>
                <a:cubicBezTo>
                  <a:pt x="560493" y="37946"/>
                  <a:pt x="560570" y="38100"/>
                  <a:pt x="560493" y="38331"/>
                </a:cubicBezTo>
                <a:lnTo>
                  <a:pt x="560493" y="38331"/>
                </a:lnTo>
                <a:lnTo>
                  <a:pt x="560493" y="38331"/>
                </a:lnTo>
                <a:lnTo>
                  <a:pt x="559955" y="47337"/>
                </a:lnTo>
                <a:cubicBezTo>
                  <a:pt x="559877" y="48106"/>
                  <a:pt x="559570" y="48799"/>
                  <a:pt x="558954" y="49337"/>
                </a:cubicBezTo>
                <a:cubicBezTo>
                  <a:pt x="558800" y="49414"/>
                  <a:pt x="558646" y="49491"/>
                  <a:pt x="558492" y="49569"/>
                </a:cubicBezTo>
                <a:cubicBezTo>
                  <a:pt x="558107" y="49799"/>
                  <a:pt x="557722" y="49876"/>
                  <a:pt x="557338" y="49953"/>
                </a:cubicBezTo>
                <a:cubicBezTo>
                  <a:pt x="557184" y="49953"/>
                  <a:pt x="557030" y="50030"/>
                  <a:pt x="556876" y="50030"/>
                </a:cubicBezTo>
                <a:lnTo>
                  <a:pt x="556876" y="50030"/>
                </a:lnTo>
                <a:lnTo>
                  <a:pt x="556876" y="50030"/>
                </a:lnTo>
                <a:lnTo>
                  <a:pt x="556414" y="49953"/>
                </a:lnTo>
                <a:lnTo>
                  <a:pt x="552258" y="49491"/>
                </a:lnTo>
                <a:lnTo>
                  <a:pt x="548024" y="50415"/>
                </a:lnTo>
                <a:lnTo>
                  <a:pt x="543329" y="53032"/>
                </a:lnTo>
                <a:lnTo>
                  <a:pt x="539173" y="55803"/>
                </a:lnTo>
                <a:lnTo>
                  <a:pt x="538634" y="57111"/>
                </a:lnTo>
                <a:lnTo>
                  <a:pt x="539096" y="60267"/>
                </a:lnTo>
                <a:lnTo>
                  <a:pt x="539173" y="60806"/>
                </a:lnTo>
                <a:lnTo>
                  <a:pt x="539711" y="68349"/>
                </a:lnTo>
                <a:cubicBezTo>
                  <a:pt x="539711" y="68657"/>
                  <a:pt x="539711" y="68888"/>
                  <a:pt x="539634" y="69196"/>
                </a:cubicBezTo>
                <a:lnTo>
                  <a:pt x="537941" y="76508"/>
                </a:lnTo>
                <a:cubicBezTo>
                  <a:pt x="537710" y="77586"/>
                  <a:pt x="536864" y="78432"/>
                  <a:pt x="535786" y="78663"/>
                </a:cubicBezTo>
                <a:cubicBezTo>
                  <a:pt x="534708" y="78894"/>
                  <a:pt x="533631" y="78509"/>
                  <a:pt x="532938" y="77586"/>
                </a:cubicBezTo>
                <a:lnTo>
                  <a:pt x="531245" y="75353"/>
                </a:lnTo>
                <a:cubicBezTo>
                  <a:pt x="531091" y="75123"/>
                  <a:pt x="530937" y="74891"/>
                  <a:pt x="530860" y="74584"/>
                </a:cubicBezTo>
                <a:lnTo>
                  <a:pt x="526550" y="62268"/>
                </a:lnTo>
                <a:lnTo>
                  <a:pt x="522316" y="58035"/>
                </a:lnTo>
                <a:lnTo>
                  <a:pt x="520469" y="58266"/>
                </a:lnTo>
                <a:lnTo>
                  <a:pt x="518083" y="61883"/>
                </a:lnTo>
                <a:lnTo>
                  <a:pt x="515928" y="69350"/>
                </a:lnTo>
                <a:cubicBezTo>
                  <a:pt x="515697" y="70196"/>
                  <a:pt x="515081" y="70889"/>
                  <a:pt x="514312" y="71197"/>
                </a:cubicBezTo>
                <a:cubicBezTo>
                  <a:pt x="513542" y="71505"/>
                  <a:pt x="512618" y="71428"/>
                  <a:pt x="511848" y="71043"/>
                </a:cubicBezTo>
                <a:lnTo>
                  <a:pt x="497994" y="63038"/>
                </a:lnTo>
                <a:lnTo>
                  <a:pt x="493068" y="63423"/>
                </a:lnTo>
                <a:lnTo>
                  <a:pt x="479136" y="75738"/>
                </a:lnTo>
                <a:cubicBezTo>
                  <a:pt x="479059" y="75815"/>
                  <a:pt x="478982" y="75892"/>
                  <a:pt x="478905" y="75892"/>
                </a:cubicBezTo>
                <a:cubicBezTo>
                  <a:pt x="478828" y="75969"/>
                  <a:pt x="478752" y="76046"/>
                  <a:pt x="478675" y="76046"/>
                </a:cubicBezTo>
                <a:lnTo>
                  <a:pt x="472517" y="79433"/>
                </a:lnTo>
                <a:cubicBezTo>
                  <a:pt x="472286" y="79586"/>
                  <a:pt x="472055" y="79663"/>
                  <a:pt x="471824" y="79663"/>
                </a:cubicBezTo>
                <a:lnTo>
                  <a:pt x="465051" y="81357"/>
                </a:lnTo>
                <a:cubicBezTo>
                  <a:pt x="464897" y="81434"/>
                  <a:pt x="464666" y="81434"/>
                  <a:pt x="464512" y="81434"/>
                </a:cubicBezTo>
                <a:lnTo>
                  <a:pt x="451581" y="81973"/>
                </a:lnTo>
                <a:lnTo>
                  <a:pt x="449041" y="83204"/>
                </a:lnTo>
                <a:lnTo>
                  <a:pt x="440882" y="90285"/>
                </a:lnTo>
                <a:cubicBezTo>
                  <a:pt x="440190" y="90901"/>
                  <a:pt x="439266" y="91132"/>
                  <a:pt x="438343" y="90901"/>
                </a:cubicBezTo>
                <a:lnTo>
                  <a:pt x="433878" y="89746"/>
                </a:lnTo>
                <a:lnTo>
                  <a:pt x="426258" y="88669"/>
                </a:lnTo>
                <a:cubicBezTo>
                  <a:pt x="425873" y="88592"/>
                  <a:pt x="425566" y="88515"/>
                  <a:pt x="425181" y="88284"/>
                </a:cubicBezTo>
                <a:lnTo>
                  <a:pt x="423410" y="87207"/>
                </a:lnTo>
                <a:lnTo>
                  <a:pt x="423410" y="87283"/>
                </a:lnTo>
                <a:lnTo>
                  <a:pt x="425104" y="89362"/>
                </a:lnTo>
                <a:lnTo>
                  <a:pt x="429183" y="91902"/>
                </a:lnTo>
                <a:cubicBezTo>
                  <a:pt x="430030" y="92441"/>
                  <a:pt x="430491" y="93287"/>
                  <a:pt x="430491" y="94288"/>
                </a:cubicBezTo>
                <a:lnTo>
                  <a:pt x="430491" y="94288"/>
                </a:lnTo>
                <a:lnTo>
                  <a:pt x="430491" y="97059"/>
                </a:lnTo>
                <a:lnTo>
                  <a:pt x="430491" y="97059"/>
                </a:lnTo>
                <a:cubicBezTo>
                  <a:pt x="430491" y="98598"/>
                  <a:pt x="429260" y="99907"/>
                  <a:pt x="427644" y="99907"/>
                </a:cubicBezTo>
                <a:lnTo>
                  <a:pt x="419254" y="99907"/>
                </a:lnTo>
                <a:lnTo>
                  <a:pt x="416252" y="102908"/>
                </a:lnTo>
                <a:lnTo>
                  <a:pt x="415252" y="109836"/>
                </a:lnTo>
                <a:lnTo>
                  <a:pt x="415252" y="120150"/>
                </a:lnTo>
                <a:cubicBezTo>
                  <a:pt x="415252" y="121227"/>
                  <a:pt x="414636" y="122228"/>
                  <a:pt x="413635" y="122690"/>
                </a:cubicBezTo>
                <a:cubicBezTo>
                  <a:pt x="413327" y="122844"/>
                  <a:pt x="413019" y="122767"/>
                  <a:pt x="412711" y="122844"/>
                </a:cubicBezTo>
                <a:cubicBezTo>
                  <a:pt x="412019" y="122920"/>
                  <a:pt x="411249" y="122844"/>
                  <a:pt x="410633" y="122382"/>
                </a:cubicBezTo>
                <a:lnTo>
                  <a:pt x="407786" y="120150"/>
                </a:lnTo>
                <a:cubicBezTo>
                  <a:pt x="407555" y="119919"/>
                  <a:pt x="407247" y="119688"/>
                  <a:pt x="407093" y="119380"/>
                </a:cubicBezTo>
                <a:lnTo>
                  <a:pt x="401320" y="109374"/>
                </a:lnTo>
                <a:lnTo>
                  <a:pt x="399934" y="108604"/>
                </a:lnTo>
                <a:lnTo>
                  <a:pt x="397010" y="111529"/>
                </a:lnTo>
                <a:lnTo>
                  <a:pt x="394316" y="126384"/>
                </a:lnTo>
                <a:cubicBezTo>
                  <a:pt x="394162" y="127462"/>
                  <a:pt x="393315" y="128308"/>
                  <a:pt x="392315" y="128617"/>
                </a:cubicBezTo>
                <a:lnTo>
                  <a:pt x="388389" y="129771"/>
                </a:lnTo>
                <a:cubicBezTo>
                  <a:pt x="388389" y="129771"/>
                  <a:pt x="388312" y="129771"/>
                  <a:pt x="388312" y="129771"/>
                </a:cubicBezTo>
                <a:cubicBezTo>
                  <a:pt x="387465" y="130002"/>
                  <a:pt x="386696" y="129848"/>
                  <a:pt x="386003" y="129309"/>
                </a:cubicBezTo>
                <a:cubicBezTo>
                  <a:pt x="386003" y="129309"/>
                  <a:pt x="386003" y="129309"/>
                  <a:pt x="385926" y="129309"/>
                </a:cubicBezTo>
                <a:lnTo>
                  <a:pt x="385926" y="129309"/>
                </a:lnTo>
                <a:lnTo>
                  <a:pt x="385926" y="129309"/>
                </a:lnTo>
                <a:lnTo>
                  <a:pt x="385310" y="128847"/>
                </a:lnTo>
                <a:lnTo>
                  <a:pt x="383694" y="127616"/>
                </a:lnTo>
                <a:cubicBezTo>
                  <a:pt x="383309" y="127308"/>
                  <a:pt x="383001" y="126923"/>
                  <a:pt x="382770" y="126384"/>
                </a:cubicBezTo>
                <a:lnTo>
                  <a:pt x="381616" y="123536"/>
                </a:lnTo>
                <a:lnTo>
                  <a:pt x="378922" y="111452"/>
                </a:lnTo>
                <a:lnTo>
                  <a:pt x="376536" y="110221"/>
                </a:lnTo>
                <a:lnTo>
                  <a:pt x="365837" y="112684"/>
                </a:lnTo>
                <a:lnTo>
                  <a:pt x="362373" y="115762"/>
                </a:lnTo>
                <a:lnTo>
                  <a:pt x="359218" y="123074"/>
                </a:lnTo>
                <a:cubicBezTo>
                  <a:pt x="359141" y="123306"/>
                  <a:pt x="358987" y="123536"/>
                  <a:pt x="358833" y="123767"/>
                </a:cubicBezTo>
                <a:lnTo>
                  <a:pt x="353753" y="129925"/>
                </a:lnTo>
                <a:cubicBezTo>
                  <a:pt x="353522" y="130233"/>
                  <a:pt x="353137" y="130464"/>
                  <a:pt x="352752" y="130617"/>
                </a:cubicBezTo>
                <a:cubicBezTo>
                  <a:pt x="352675" y="130694"/>
                  <a:pt x="352598" y="130771"/>
                  <a:pt x="352444" y="130771"/>
                </a:cubicBezTo>
                <a:cubicBezTo>
                  <a:pt x="351983" y="130926"/>
                  <a:pt x="351444" y="131003"/>
                  <a:pt x="350905" y="130848"/>
                </a:cubicBezTo>
                <a:lnTo>
                  <a:pt x="341361" y="128617"/>
                </a:lnTo>
                <a:cubicBezTo>
                  <a:pt x="340591" y="128462"/>
                  <a:pt x="339975" y="128001"/>
                  <a:pt x="339590" y="127308"/>
                </a:cubicBezTo>
                <a:lnTo>
                  <a:pt x="336512" y="122228"/>
                </a:lnTo>
                <a:lnTo>
                  <a:pt x="333664" y="120304"/>
                </a:lnTo>
                <a:cubicBezTo>
                  <a:pt x="333356" y="120073"/>
                  <a:pt x="333125" y="119842"/>
                  <a:pt x="332894" y="119611"/>
                </a:cubicBezTo>
                <a:lnTo>
                  <a:pt x="331278" y="117302"/>
                </a:lnTo>
                <a:lnTo>
                  <a:pt x="329661" y="114993"/>
                </a:lnTo>
                <a:lnTo>
                  <a:pt x="327583" y="114685"/>
                </a:lnTo>
                <a:lnTo>
                  <a:pt x="321195" y="116686"/>
                </a:lnTo>
                <a:lnTo>
                  <a:pt x="289483" y="134697"/>
                </a:lnTo>
                <a:lnTo>
                  <a:pt x="284865" y="143472"/>
                </a:lnTo>
                <a:cubicBezTo>
                  <a:pt x="284557" y="144010"/>
                  <a:pt x="284172" y="144472"/>
                  <a:pt x="283633" y="144703"/>
                </a:cubicBezTo>
                <a:lnTo>
                  <a:pt x="278015" y="147551"/>
                </a:lnTo>
                <a:lnTo>
                  <a:pt x="277091" y="150937"/>
                </a:lnTo>
                <a:lnTo>
                  <a:pt x="278476" y="152323"/>
                </a:lnTo>
                <a:lnTo>
                  <a:pt x="279862" y="153708"/>
                </a:lnTo>
                <a:cubicBezTo>
                  <a:pt x="280093" y="153939"/>
                  <a:pt x="280324" y="154247"/>
                  <a:pt x="280478" y="154555"/>
                </a:cubicBezTo>
                <a:lnTo>
                  <a:pt x="282171" y="158480"/>
                </a:lnTo>
                <a:cubicBezTo>
                  <a:pt x="282402" y="159096"/>
                  <a:pt x="282479" y="159866"/>
                  <a:pt x="282248" y="160482"/>
                </a:cubicBezTo>
                <a:lnTo>
                  <a:pt x="281093" y="163868"/>
                </a:lnTo>
                <a:cubicBezTo>
                  <a:pt x="280786" y="164792"/>
                  <a:pt x="279939" y="165562"/>
                  <a:pt x="278938" y="165716"/>
                </a:cubicBezTo>
                <a:lnTo>
                  <a:pt x="271241" y="167255"/>
                </a:lnTo>
                <a:lnTo>
                  <a:pt x="268778" y="169256"/>
                </a:lnTo>
                <a:lnTo>
                  <a:pt x="267239" y="172027"/>
                </a:lnTo>
                <a:lnTo>
                  <a:pt x="266777" y="172797"/>
                </a:lnTo>
                <a:lnTo>
                  <a:pt x="266777" y="172797"/>
                </a:lnTo>
                <a:lnTo>
                  <a:pt x="266777" y="172797"/>
                </a:lnTo>
                <a:cubicBezTo>
                  <a:pt x="266469" y="173259"/>
                  <a:pt x="266084" y="173644"/>
                  <a:pt x="265622" y="173951"/>
                </a:cubicBezTo>
                <a:lnTo>
                  <a:pt x="259157" y="177184"/>
                </a:lnTo>
                <a:lnTo>
                  <a:pt x="251537" y="183188"/>
                </a:lnTo>
                <a:lnTo>
                  <a:pt x="246303" y="186729"/>
                </a:lnTo>
                <a:cubicBezTo>
                  <a:pt x="245764" y="187113"/>
                  <a:pt x="245071" y="187267"/>
                  <a:pt x="244379" y="187190"/>
                </a:cubicBezTo>
                <a:lnTo>
                  <a:pt x="240453" y="186652"/>
                </a:lnTo>
                <a:cubicBezTo>
                  <a:pt x="239838" y="186574"/>
                  <a:pt x="239299" y="186267"/>
                  <a:pt x="238837" y="185882"/>
                </a:cubicBezTo>
                <a:lnTo>
                  <a:pt x="237375" y="184496"/>
                </a:lnTo>
                <a:lnTo>
                  <a:pt x="235527" y="184496"/>
                </a:lnTo>
                <a:lnTo>
                  <a:pt x="230293" y="185882"/>
                </a:lnTo>
                <a:lnTo>
                  <a:pt x="217901" y="196657"/>
                </a:lnTo>
                <a:cubicBezTo>
                  <a:pt x="217516" y="196965"/>
                  <a:pt x="217055" y="197196"/>
                  <a:pt x="216593" y="197350"/>
                </a:cubicBezTo>
                <a:lnTo>
                  <a:pt x="213745" y="197889"/>
                </a:lnTo>
                <a:cubicBezTo>
                  <a:pt x="213283" y="197966"/>
                  <a:pt x="212821" y="197889"/>
                  <a:pt x="212359" y="197812"/>
                </a:cubicBezTo>
                <a:cubicBezTo>
                  <a:pt x="212128" y="197735"/>
                  <a:pt x="211821" y="197658"/>
                  <a:pt x="211667" y="197504"/>
                </a:cubicBezTo>
                <a:lnTo>
                  <a:pt x="205894" y="193887"/>
                </a:lnTo>
                <a:lnTo>
                  <a:pt x="205894" y="198505"/>
                </a:lnTo>
                <a:lnTo>
                  <a:pt x="205894" y="198505"/>
                </a:lnTo>
                <a:cubicBezTo>
                  <a:pt x="205894" y="199044"/>
                  <a:pt x="205740" y="199505"/>
                  <a:pt x="205509" y="199967"/>
                </a:cubicBezTo>
                <a:lnTo>
                  <a:pt x="203816" y="202815"/>
                </a:lnTo>
                <a:cubicBezTo>
                  <a:pt x="203508" y="203354"/>
                  <a:pt x="203046" y="203739"/>
                  <a:pt x="202507" y="203970"/>
                </a:cubicBezTo>
                <a:lnTo>
                  <a:pt x="198582" y="205663"/>
                </a:lnTo>
                <a:cubicBezTo>
                  <a:pt x="198197" y="205817"/>
                  <a:pt x="197889" y="205894"/>
                  <a:pt x="197504" y="205894"/>
                </a:cubicBezTo>
                <a:lnTo>
                  <a:pt x="194118" y="205894"/>
                </a:lnTo>
                <a:cubicBezTo>
                  <a:pt x="193502" y="205894"/>
                  <a:pt x="192886" y="205663"/>
                  <a:pt x="192347" y="205278"/>
                </a:cubicBezTo>
                <a:lnTo>
                  <a:pt x="189499" y="203046"/>
                </a:lnTo>
                <a:cubicBezTo>
                  <a:pt x="189115" y="202738"/>
                  <a:pt x="188807" y="202353"/>
                  <a:pt x="188653" y="201891"/>
                </a:cubicBezTo>
                <a:lnTo>
                  <a:pt x="186805" y="197273"/>
                </a:lnTo>
                <a:lnTo>
                  <a:pt x="186344" y="197042"/>
                </a:lnTo>
                <a:lnTo>
                  <a:pt x="177723" y="198582"/>
                </a:lnTo>
                <a:cubicBezTo>
                  <a:pt x="177184" y="198659"/>
                  <a:pt x="176569" y="198582"/>
                  <a:pt x="176107" y="198351"/>
                </a:cubicBezTo>
                <a:lnTo>
                  <a:pt x="171104" y="196119"/>
                </a:lnTo>
                <a:lnTo>
                  <a:pt x="161790" y="200814"/>
                </a:lnTo>
                <a:lnTo>
                  <a:pt x="162021" y="201122"/>
                </a:lnTo>
                <a:lnTo>
                  <a:pt x="163099" y="202507"/>
                </a:lnTo>
                <a:cubicBezTo>
                  <a:pt x="163330" y="202738"/>
                  <a:pt x="163484" y="203046"/>
                  <a:pt x="163561" y="203354"/>
                </a:cubicBezTo>
                <a:cubicBezTo>
                  <a:pt x="163638" y="203508"/>
                  <a:pt x="163638" y="203662"/>
                  <a:pt x="163638" y="203893"/>
                </a:cubicBezTo>
                <a:cubicBezTo>
                  <a:pt x="163638" y="204047"/>
                  <a:pt x="163714" y="204200"/>
                  <a:pt x="163714" y="204277"/>
                </a:cubicBezTo>
                <a:lnTo>
                  <a:pt x="163714" y="204277"/>
                </a:lnTo>
                <a:lnTo>
                  <a:pt x="163714" y="207664"/>
                </a:lnTo>
                <a:lnTo>
                  <a:pt x="163714" y="207664"/>
                </a:lnTo>
                <a:cubicBezTo>
                  <a:pt x="163714" y="208588"/>
                  <a:pt x="163253" y="209511"/>
                  <a:pt x="162483" y="209973"/>
                </a:cubicBezTo>
                <a:lnTo>
                  <a:pt x="159096" y="212206"/>
                </a:lnTo>
                <a:cubicBezTo>
                  <a:pt x="158711" y="212513"/>
                  <a:pt x="158173" y="212667"/>
                  <a:pt x="157711" y="212667"/>
                </a:cubicBezTo>
                <a:lnTo>
                  <a:pt x="148475" y="213206"/>
                </a:lnTo>
                <a:lnTo>
                  <a:pt x="142548" y="214822"/>
                </a:lnTo>
                <a:lnTo>
                  <a:pt x="142548" y="214822"/>
                </a:lnTo>
                <a:lnTo>
                  <a:pt x="142548" y="214822"/>
                </a:lnTo>
                <a:cubicBezTo>
                  <a:pt x="142009" y="214976"/>
                  <a:pt x="141393" y="214976"/>
                  <a:pt x="140854" y="214746"/>
                </a:cubicBezTo>
                <a:lnTo>
                  <a:pt x="137314" y="213514"/>
                </a:lnTo>
                <a:lnTo>
                  <a:pt x="132234" y="211744"/>
                </a:lnTo>
                <a:lnTo>
                  <a:pt x="130618" y="212283"/>
                </a:lnTo>
                <a:lnTo>
                  <a:pt x="127231" y="216670"/>
                </a:lnTo>
                <a:cubicBezTo>
                  <a:pt x="126846" y="217208"/>
                  <a:pt x="126230" y="217593"/>
                  <a:pt x="125538" y="217670"/>
                </a:cubicBezTo>
                <a:lnTo>
                  <a:pt x="122690" y="218209"/>
                </a:lnTo>
                <a:cubicBezTo>
                  <a:pt x="122382" y="218286"/>
                  <a:pt x="122074" y="218286"/>
                  <a:pt x="121843" y="218209"/>
                </a:cubicBezTo>
                <a:cubicBezTo>
                  <a:pt x="121843" y="218209"/>
                  <a:pt x="121766" y="218209"/>
                  <a:pt x="121766" y="218209"/>
                </a:cubicBezTo>
                <a:cubicBezTo>
                  <a:pt x="120843" y="218055"/>
                  <a:pt x="120073" y="217516"/>
                  <a:pt x="119611" y="216670"/>
                </a:cubicBezTo>
                <a:lnTo>
                  <a:pt x="118456" y="214437"/>
                </a:lnTo>
                <a:cubicBezTo>
                  <a:pt x="118225" y="213976"/>
                  <a:pt x="118149" y="213437"/>
                  <a:pt x="118149" y="212898"/>
                </a:cubicBezTo>
                <a:lnTo>
                  <a:pt x="118149" y="212898"/>
                </a:lnTo>
                <a:lnTo>
                  <a:pt x="118149" y="212898"/>
                </a:lnTo>
                <a:lnTo>
                  <a:pt x="118533" y="209204"/>
                </a:lnTo>
                <a:lnTo>
                  <a:pt x="118071" y="208742"/>
                </a:lnTo>
                <a:lnTo>
                  <a:pt x="116301" y="208742"/>
                </a:lnTo>
                <a:lnTo>
                  <a:pt x="115455" y="210204"/>
                </a:lnTo>
                <a:lnTo>
                  <a:pt x="112222" y="216746"/>
                </a:lnTo>
                <a:cubicBezTo>
                  <a:pt x="111606" y="217901"/>
                  <a:pt x="110297" y="218517"/>
                  <a:pt x="108989" y="218209"/>
                </a:cubicBezTo>
                <a:lnTo>
                  <a:pt x="106757" y="217670"/>
                </a:lnTo>
                <a:cubicBezTo>
                  <a:pt x="106526" y="217593"/>
                  <a:pt x="106372" y="217516"/>
                  <a:pt x="106218" y="217439"/>
                </a:cubicBezTo>
                <a:cubicBezTo>
                  <a:pt x="105679" y="217208"/>
                  <a:pt x="105218" y="216824"/>
                  <a:pt x="104910" y="216208"/>
                </a:cubicBezTo>
                <a:lnTo>
                  <a:pt x="103601" y="213591"/>
                </a:lnTo>
                <a:lnTo>
                  <a:pt x="102139" y="212744"/>
                </a:lnTo>
                <a:lnTo>
                  <a:pt x="97213" y="212744"/>
                </a:lnTo>
                <a:lnTo>
                  <a:pt x="92364" y="217055"/>
                </a:lnTo>
                <a:cubicBezTo>
                  <a:pt x="92210" y="217208"/>
                  <a:pt x="91979" y="217208"/>
                  <a:pt x="91748" y="217362"/>
                </a:cubicBezTo>
                <a:cubicBezTo>
                  <a:pt x="91286" y="217593"/>
                  <a:pt x="90824" y="217747"/>
                  <a:pt x="90286" y="217670"/>
                </a:cubicBezTo>
                <a:cubicBezTo>
                  <a:pt x="90055" y="217670"/>
                  <a:pt x="89824" y="217670"/>
                  <a:pt x="89593" y="217593"/>
                </a:cubicBezTo>
                <a:lnTo>
                  <a:pt x="87899" y="217055"/>
                </a:lnTo>
                <a:cubicBezTo>
                  <a:pt x="87515" y="216901"/>
                  <a:pt x="87130" y="216670"/>
                  <a:pt x="86822" y="216439"/>
                </a:cubicBezTo>
                <a:cubicBezTo>
                  <a:pt x="86745" y="216362"/>
                  <a:pt x="86745" y="216285"/>
                  <a:pt x="86668" y="216208"/>
                </a:cubicBezTo>
                <a:cubicBezTo>
                  <a:pt x="86437" y="215977"/>
                  <a:pt x="86283" y="215746"/>
                  <a:pt x="86129" y="215438"/>
                </a:cubicBezTo>
                <a:lnTo>
                  <a:pt x="84975" y="212590"/>
                </a:lnTo>
                <a:cubicBezTo>
                  <a:pt x="84821" y="212283"/>
                  <a:pt x="84744" y="211897"/>
                  <a:pt x="84744" y="211513"/>
                </a:cubicBezTo>
                <a:lnTo>
                  <a:pt x="84744" y="211513"/>
                </a:lnTo>
                <a:lnTo>
                  <a:pt x="84744" y="207049"/>
                </a:lnTo>
                <a:lnTo>
                  <a:pt x="84744" y="207049"/>
                </a:lnTo>
                <a:lnTo>
                  <a:pt x="85206" y="203123"/>
                </a:lnTo>
                <a:lnTo>
                  <a:pt x="84898" y="202507"/>
                </a:lnTo>
                <a:lnTo>
                  <a:pt x="84128" y="206510"/>
                </a:lnTo>
                <a:cubicBezTo>
                  <a:pt x="84051" y="206818"/>
                  <a:pt x="83974" y="207125"/>
                  <a:pt x="83743" y="207433"/>
                </a:cubicBezTo>
                <a:lnTo>
                  <a:pt x="82050" y="210281"/>
                </a:lnTo>
                <a:cubicBezTo>
                  <a:pt x="81434" y="211359"/>
                  <a:pt x="80203" y="211821"/>
                  <a:pt x="78971" y="211590"/>
                </a:cubicBezTo>
                <a:lnTo>
                  <a:pt x="76739" y="211051"/>
                </a:lnTo>
                <a:cubicBezTo>
                  <a:pt x="76354" y="210974"/>
                  <a:pt x="75969" y="210743"/>
                  <a:pt x="75661" y="210512"/>
                </a:cubicBezTo>
                <a:lnTo>
                  <a:pt x="73275" y="208588"/>
                </a:lnTo>
                <a:lnTo>
                  <a:pt x="70966" y="207818"/>
                </a:lnTo>
                <a:lnTo>
                  <a:pt x="59267" y="209435"/>
                </a:lnTo>
                <a:cubicBezTo>
                  <a:pt x="58266" y="209588"/>
                  <a:pt x="57265" y="209127"/>
                  <a:pt x="56650" y="208357"/>
                </a:cubicBezTo>
                <a:lnTo>
                  <a:pt x="54956" y="206125"/>
                </a:lnTo>
                <a:lnTo>
                  <a:pt x="50107" y="198274"/>
                </a:lnTo>
                <a:lnTo>
                  <a:pt x="39485" y="204662"/>
                </a:lnTo>
                <a:cubicBezTo>
                  <a:pt x="39255" y="204816"/>
                  <a:pt x="39024" y="204893"/>
                  <a:pt x="38716" y="204970"/>
                </a:cubicBezTo>
                <a:lnTo>
                  <a:pt x="34252" y="206125"/>
                </a:lnTo>
                <a:cubicBezTo>
                  <a:pt x="34021" y="206202"/>
                  <a:pt x="33790" y="206202"/>
                  <a:pt x="33559" y="206202"/>
                </a:cubicBezTo>
                <a:lnTo>
                  <a:pt x="30711" y="206202"/>
                </a:lnTo>
                <a:cubicBezTo>
                  <a:pt x="29864" y="206202"/>
                  <a:pt x="29017" y="205817"/>
                  <a:pt x="28479" y="205124"/>
                </a:cubicBezTo>
                <a:lnTo>
                  <a:pt x="26247" y="202276"/>
                </a:lnTo>
                <a:cubicBezTo>
                  <a:pt x="25939" y="201814"/>
                  <a:pt x="25708" y="201353"/>
                  <a:pt x="25631" y="200737"/>
                </a:cubicBezTo>
                <a:lnTo>
                  <a:pt x="25323" y="197196"/>
                </a:lnTo>
                <a:lnTo>
                  <a:pt x="20089" y="200429"/>
                </a:lnTo>
                <a:lnTo>
                  <a:pt x="17780" y="202738"/>
                </a:lnTo>
                <a:lnTo>
                  <a:pt x="17780" y="204970"/>
                </a:lnTo>
                <a:lnTo>
                  <a:pt x="18704" y="207279"/>
                </a:lnTo>
                <a:cubicBezTo>
                  <a:pt x="18858" y="207741"/>
                  <a:pt x="18858" y="208203"/>
                  <a:pt x="18858" y="208588"/>
                </a:cubicBezTo>
                <a:cubicBezTo>
                  <a:pt x="18858" y="208665"/>
                  <a:pt x="18858" y="208665"/>
                  <a:pt x="18858" y="208742"/>
                </a:cubicBezTo>
                <a:lnTo>
                  <a:pt x="18858" y="208742"/>
                </a:lnTo>
                <a:lnTo>
                  <a:pt x="18858" y="208742"/>
                </a:lnTo>
                <a:lnTo>
                  <a:pt x="18319" y="212128"/>
                </a:lnTo>
                <a:cubicBezTo>
                  <a:pt x="18242" y="212513"/>
                  <a:pt x="18088" y="212898"/>
                  <a:pt x="17857" y="213283"/>
                </a:cubicBezTo>
                <a:lnTo>
                  <a:pt x="12777" y="220595"/>
                </a:lnTo>
                <a:lnTo>
                  <a:pt x="9621" y="226984"/>
                </a:lnTo>
                <a:cubicBezTo>
                  <a:pt x="9544" y="227215"/>
                  <a:pt x="9390" y="227368"/>
                  <a:pt x="9236" y="227522"/>
                </a:cubicBezTo>
                <a:lnTo>
                  <a:pt x="7004" y="230216"/>
                </a:lnTo>
                <a:lnTo>
                  <a:pt x="5388" y="244533"/>
                </a:lnTo>
                <a:lnTo>
                  <a:pt x="5927" y="292562"/>
                </a:lnTo>
                <a:lnTo>
                  <a:pt x="5927" y="292562"/>
                </a:lnTo>
                <a:lnTo>
                  <a:pt x="5927" y="292562"/>
                </a:lnTo>
                <a:lnTo>
                  <a:pt x="4772" y="475442"/>
                </a:lnTo>
                <a:cubicBezTo>
                  <a:pt x="4772" y="476057"/>
                  <a:pt x="4541" y="476596"/>
                  <a:pt x="4233" y="477135"/>
                </a:cubicBezTo>
                <a:lnTo>
                  <a:pt x="0" y="482754"/>
                </a:lnTo>
                <a:lnTo>
                  <a:pt x="2463" y="491528"/>
                </a:lnTo>
                <a:lnTo>
                  <a:pt x="3002" y="496300"/>
                </a:lnTo>
                <a:lnTo>
                  <a:pt x="40871" y="551950"/>
                </a:lnTo>
                <a:lnTo>
                  <a:pt x="46721" y="557723"/>
                </a:lnTo>
                <a:lnTo>
                  <a:pt x="65578" y="572116"/>
                </a:lnTo>
                <a:lnTo>
                  <a:pt x="71582" y="578658"/>
                </a:lnTo>
                <a:cubicBezTo>
                  <a:pt x="71736" y="578812"/>
                  <a:pt x="71890" y="579043"/>
                  <a:pt x="71967" y="579274"/>
                </a:cubicBezTo>
                <a:lnTo>
                  <a:pt x="77431" y="589665"/>
                </a:lnTo>
                <a:lnTo>
                  <a:pt x="82896" y="596207"/>
                </a:lnTo>
                <a:lnTo>
                  <a:pt x="86591" y="602827"/>
                </a:lnTo>
                <a:lnTo>
                  <a:pt x="91286" y="615604"/>
                </a:lnTo>
                <a:cubicBezTo>
                  <a:pt x="91363" y="615835"/>
                  <a:pt x="91440" y="616065"/>
                  <a:pt x="91440" y="616219"/>
                </a:cubicBezTo>
                <a:lnTo>
                  <a:pt x="91979" y="621299"/>
                </a:lnTo>
                <a:lnTo>
                  <a:pt x="92517" y="629843"/>
                </a:lnTo>
                <a:lnTo>
                  <a:pt x="93518" y="637848"/>
                </a:lnTo>
                <a:lnTo>
                  <a:pt x="112068" y="659169"/>
                </a:lnTo>
                <a:lnTo>
                  <a:pt x="150091" y="692650"/>
                </a:lnTo>
                <a:lnTo>
                  <a:pt x="160020" y="705273"/>
                </a:lnTo>
                <a:lnTo>
                  <a:pt x="173259" y="709507"/>
                </a:lnTo>
                <a:cubicBezTo>
                  <a:pt x="173490" y="709584"/>
                  <a:pt x="173721" y="709661"/>
                  <a:pt x="173875" y="709814"/>
                </a:cubicBezTo>
                <a:lnTo>
                  <a:pt x="178416" y="712662"/>
                </a:lnTo>
                <a:cubicBezTo>
                  <a:pt x="178877" y="712970"/>
                  <a:pt x="179185" y="713355"/>
                  <a:pt x="179416" y="713817"/>
                </a:cubicBezTo>
                <a:lnTo>
                  <a:pt x="181649" y="718281"/>
                </a:lnTo>
                <a:lnTo>
                  <a:pt x="183881" y="723823"/>
                </a:lnTo>
                <a:lnTo>
                  <a:pt x="187344" y="728749"/>
                </a:lnTo>
                <a:lnTo>
                  <a:pt x="194271" y="733521"/>
                </a:lnTo>
                <a:lnTo>
                  <a:pt x="201738" y="738293"/>
                </a:lnTo>
                <a:lnTo>
                  <a:pt x="221211" y="744220"/>
                </a:lnTo>
                <a:lnTo>
                  <a:pt x="228061" y="744220"/>
                </a:lnTo>
                <a:lnTo>
                  <a:pt x="232987" y="743681"/>
                </a:lnTo>
                <a:lnTo>
                  <a:pt x="237990" y="741680"/>
                </a:lnTo>
                <a:lnTo>
                  <a:pt x="245687" y="736523"/>
                </a:lnTo>
                <a:lnTo>
                  <a:pt x="250998" y="728056"/>
                </a:lnTo>
                <a:cubicBezTo>
                  <a:pt x="251152" y="727748"/>
                  <a:pt x="251383" y="727518"/>
                  <a:pt x="251614" y="727364"/>
                </a:cubicBezTo>
                <a:lnTo>
                  <a:pt x="260081" y="720590"/>
                </a:lnTo>
                <a:lnTo>
                  <a:pt x="267624" y="712432"/>
                </a:lnTo>
                <a:lnTo>
                  <a:pt x="273396" y="707198"/>
                </a:lnTo>
                <a:cubicBezTo>
                  <a:pt x="273627" y="706967"/>
                  <a:pt x="273858" y="706813"/>
                  <a:pt x="274166" y="706659"/>
                </a:cubicBezTo>
                <a:lnTo>
                  <a:pt x="285942" y="701579"/>
                </a:lnTo>
                <a:lnTo>
                  <a:pt x="289945" y="698885"/>
                </a:lnTo>
                <a:lnTo>
                  <a:pt x="291869" y="695036"/>
                </a:lnTo>
                <a:lnTo>
                  <a:pt x="293255" y="690803"/>
                </a:lnTo>
                <a:lnTo>
                  <a:pt x="293255" y="687109"/>
                </a:lnTo>
                <a:lnTo>
                  <a:pt x="291638" y="680104"/>
                </a:lnTo>
                <a:cubicBezTo>
                  <a:pt x="291561" y="679642"/>
                  <a:pt x="291561" y="679181"/>
                  <a:pt x="291638" y="678719"/>
                </a:cubicBezTo>
                <a:lnTo>
                  <a:pt x="292793" y="674793"/>
                </a:lnTo>
                <a:lnTo>
                  <a:pt x="295564" y="668020"/>
                </a:lnTo>
                <a:lnTo>
                  <a:pt x="296641" y="662094"/>
                </a:lnTo>
                <a:lnTo>
                  <a:pt x="297796" y="657860"/>
                </a:lnTo>
                <a:cubicBezTo>
                  <a:pt x="297873" y="657475"/>
                  <a:pt x="298104" y="657167"/>
                  <a:pt x="298335" y="656859"/>
                </a:cubicBezTo>
                <a:lnTo>
                  <a:pt x="303415" y="650702"/>
                </a:lnTo>
                <a:cubicBezTo>
                  <a:pt x="303722" y="650317"/>
                  <a:pt x="304107" y="650086"/>
                  <a:pt x="304569" y="649855"/>
                </a:cubicBezTo>
                <a:lnTo>
                  <a:pt x="307417" y="648700"/>
                </a:lnTo>
                <a:lnTo>
                  <a:pt x="313805" y="647084"/>
                </a:lnTo>
                <a:lnTo>
                  <a:pt x="313805" y="647084"/>
                </a:lnTo>
                <a:lnTo>
                  <a:pt x="314498" y="646391"/>
                </a:lnTo>
                <a:lnTo>
                  <a:pt x="315422" y="643621"/>
                </a:lnTo>
                <a:cubicBezTo>
                  <a:pt x="315653" y="642851"/>
                  <a:pt x="316268" y="642235"/>
                  <a:pt x="317038" y="641927"/>
                </a:cubicBezTo>
                <a:lnTo>
                  <a:pt x="319886" y="640773"/>
                </a:lnTo>
                <a:cubicBezTo>
                  <a:pt x="320502" y="640542"/>
                  <a:pt x="321271" y="640542"/>
                  <a:pt x="321887" y="640773"/>
                </a:cubicBezTo>
                <a:lnTo>
                  <a:pt x="326351" y="642466"/>
                </a:lnTo>
                <a:cubicBezTo>
                  <a:pt x="326506" y="642543"/>
                  <a:pt x="326736" y="642620"/>
                  <a:pt x="326890" y="642697"/>
                </a:cubicBezTo>
                <a:lnTo>
                  <a:pt x="333048" y="646623"/>
                </a:lnTo>
                <a:cubicBezTo>
                  <a:pt x="333356" y="646776"/>
                  <a:pt x="333587" y="647007"/>
                  <a:pt x="333818" y="647315"/>
                </a:cubicBezTo>
                <a:lnTo>
                  <a:pt x="338667" y="653781"/>
                </a:lnTo>
                <a:lnTo>
                  <a:pt x="341592" y="656090"/>
                </a:lnTo>
                <a:lnTo>
                  <a:pt x="347903" y="646468"/>
                </a:lnTo>
                <a:lnTo>
                  <a:pt x="347903" y="643928"/>
                </a:lnTo>
                <a:cubicBezTo>
                  <a:pt x="347903" y="642620"/>
                  <a:pt x="348827" y="641465"/>
                  <a:pt x="350135" y="641158"/>
                </a:cubicBezTo>
                <a:lnTo>
                  <a:pt x="363605" y="638310"/>
                </a:lnTo>
                <a:cubicBezTo>
                  <a:pt x="364144" y="638233"/>
                  <a:pt x="364682" y="638233"/>
                  <a:pt x="365221" y="638464"/>
                </a:cubicBezTo>
                <a:lnTo>
                  <a:pt x="377613" y="643544"/>
                </a:lnTo>
                <a:lnTo>
                  <a:pt x="383617" y="647084"/>
                </a:lnTo>
                <a:lnTo>
                  <a:pt x="394701" y="656936"/>
                </a:lnTo>
                <a:lnTo>
                  <a:pt x="424950" y="676717"/>
                </a:lnTo>
                <a:lnTo>
                  <a:pt x="434109" y="679412"/>
                </a:lnTo>
                <a:lnTo>
                  <a:pt x="446039" y="681028"/>
                </a:lnTo>
                <a:cubicBezTo>
                  <a:pt x="446270" y="681028"/>
                  <a:pt x="446578" y="681105"/>
                  <a:pt x="446809" y="681259"/>
                </a:cubicBezTo>
                <a:lnTo>
                  <a:pt x="451889" y="683491"/>
                </a:lnTo>
                <a:cubicBezTo>
                  <a:pt x="452197" y="683645"/>
                  <a:pt x="452428" y="683799"/>
                  <a:pt x="452659" y="684030"/>
                </a:cubicBezTo>
                <a:lnTo>
                  <a:pt x="470131" y="700347"/>
                </a:lnTo>
                <a:cubicBezTo>
                  <a:pt x="470285" y="700501"/>
                  <a:pt x="470439" y="700655"/>
                  <a:pt x="470593" y="700886"/>
                </a:cubicBezTo>
                <a:lnTo>
                  <a:pt x="474518" y="707044"/>
                </a:lnTo>
                <a:cubicBezTo>
                  <a:pt x="474672" y="707275"/>
                  <a:pt x="474826" y="707582"/>
                  <a:pt x="474903" y="707890"/>
                </a:cubicBezTo>
                <a:lnTo>
                  <a:pt x="476596" y="714663"/>
                </a:lnTo>
                <a:lnTo>
                  <a:pt x="477212" y="727056"/>
                </a:lnTo>
                <a:lnTo>
                  <a:pt x="478213" y="732521"/>
                </a:lnTo>
                <a:lnTo>
                  <a:pt x="479983" y="736600"/>
                </a:lnTo>
                <a:lnTo>
                  <a:pt x="482677" y="738524"/>
                </a:lnTo>
                <a:lnTo>
                  <a:pt x="488065" y="738986"/>
                </a:lnTo>
                <a:cubicBezTo>
                  <a:pt x="488296" y="738986"/>
                  <a:pt x="488527" y="739063"/>
                  <a:pt x="488681" y="739140"/>
                </a:cubicBezTo>
                <a:lnTo>
                  <a:pt x="493761" y="740833"/>
                </a:lnTo>
                <a:cubicBezTo>
                  <a:pt x="494530" y="741064"/>
                  <a:pt x="495223" y="741680"/>
                  <a:pt x="495531" y="742526"/>
                </a:cubicBezTo>
                <a:lnTo>
                  <a:pt x="498379" y="749839"/>
                </a:lnTo>
                <a:cubicBezTo>
                  <a:pt x="498456" y="750070"/>
                  <a:pt x="498533" y="750300"/>
                  <a:pt x="498533" y="750609"/>
                </a:cubicBezTo>
                <a:lnTo>
                  <a:pt x="499610" y="761615"/>
                </a:lnTo>
                <a:lnTo>
                  <a:pt x="500380" y="762616"/>
                </a:lnTo>
                <a:lnTo>
                  <a:pt x="502689" y="763617"/>
                </a:lnTo>
                <a:lnTo>
                  <a:pt x="504998" y="763001"/>
                </a:lnTo>
                <a:lnTo>
                  <a:pt x="507307" y="760692"/>
                </a:lnTo>
                <a:cubicBezTo>
                  <a:pt x="507846" y="760153"/>
                  <a:pt x="508539" y="759845"/>
                  <a:pt x="509309" y="759845"/>
                </a:cubicBezTo>
                <a:lnTo>
                  <a:pt x="509309" y="759845"/>
                </a:lnTo>
                <a:lnTo>
                  <a:pt x="512079" y="759845"/>
                </a:lnTo>
                <a:cubicBezTo>
                  <a:pt x="513234" y="759845"/>
                  <a:pt x="514312" y="760615"/>
                  <a:pt x="514696" y="761692"/>
                </a:cubicBezTo>
                <a:lnTo>
                  <a:pt x="517544" y="769543"/>
                </a:lnTo>
                <a:cubicBezTo>
                  <a:pt x="517698" y="769928"/>
                  <a:pt x="517775" y="770313"/>
                  <a:pt x="517698" y="770775"/>
                </a:cubicBezTo>
                <a:lnTo>
                  <a:pt x="517159" y="776393"/>
                </a:lnTo>
                <a:lnTo>
                  <a:pt x="515389" y="783551"/>
                </a:lnTo>
                <a:lnTo>
                  <a:pt x="515004" y="788016"/>
                </a:lnTo>
                <a:lnTo>
                  <a:pt x="517544" y="790556"/>
                </a:lnTo>
                <a:lnTo>
                  <a:pt x="527550" y="793712"/>
                </a:lnTo>
                <a:cubicBezTo>
                  <a:pt x="528012" y="793866"/>
                  <a:pt x="528397" y="794096"/>
                  <a:pt x="528705" y="794404"/>
                </a:cubicBezTo>
                <a:lnTo>
                  <a:pt x="532092" y="797791"/>
                </a:lnTo>
                <a:cubicBezTo>
                  <a:pt x="532322" y="798022"/>
                  <a:pt x="532553" y="798330"/>
                  <a:pt x="532707" y="798638"/>
                </a:cubicBezTo>
                <a:lnTo>
                  <a:pt x="539327" y="813493"/>
                </a:lnTo>
                <a:lnTo>
                  <a:pt x="541097" y="815648"/>
                </a:lnTo>
                <a:lnTo>
                  <a:pt x="565727" y="817264"/>
                </a:lnTo>
                <a:lnTo>
                  <a:pt x="572962" y="819034"/>
                </a:lnTo>
                <a:lnTo>
                  <a:pt x="590665" y="825269"/>
                </a:lnTo>
                <a:cubicBezTo>
                  <a:pt x="590973" y="825346"/>
                  <a:pt x="591204" y="825500"/>
                  <a:pt x="591512" y="825731"/>
                </a:cubicBezTo>
                <a:lnTo>
                  <a:pt x="594360" y="827963"/>
                </a:lnTo>
                <a:cubicBezTo>
                  <a:pt x="594591" y="828117"/>
                  <a:pt x="594745" y="828348"/>
                  <a:pt x="594976" y="828579"/>
                </a:cubicBezTo>
                <a:lnTo>
                  <a:pt x="597208" y="831965"/>
                </a:lnTo>
                <a:cubicBezTo>
                  <a:pt x="597362" y="832196"/>
                  <a:pt x="597516" y="832504"/>
                  <a:pt x="597593" y="832735"/>
                </a:cubicBezTo>
                <a:lnTo>
                  <a:pt x="599594" y="839586"/>
                </a:lnTo>
                <a:lnTo>
                  <a:pt x="601518" y="840894"/>
                </a:lnTo>
                <a:lnTo>
                  <a:pt x="615219" y="842356"/>
                </a:lnTo>
                <a:lnTo>
                  <a:pt x="685723" y="769081"/>
                </a:lnTo>
                <a:lnTo>
                  <a:pt x="685723" y="769081"/>
                </a:lnTo>
                <a:lnTo>
                  <a:pt x="685723" y="769081"/>
                </a:lnTo>
                <a:lnTo>
                  <a:pt x="687955" y="767234"/>
                </a:lnTo>
                <a:lnTo>
                  <a:pt x="697191" y="759845"/>
                </a:lnTo>
                <a:lnTo>
                  <a:pt x="702964" y="753764"/>
                </a:lnTo>
                <a:lnTo>
                  <a:pt x="708506" y="747991"/>
                </a:lnTo>
                <a:lnTo>
                  <a:pt x="709430" y="746298"/>
                </a:lnTo>
                <a:lnTo>
                  <a:pt x="711123" y="743219"/>
                </a:lnTo>
                <a:lnTo>
                  <a:pt x="713817" y="736754"/>
                </a:lnTo>
                <a:lnTo>
                  <a:pt x="719667" y="727825"/>
                </a:lnTo>
                <a:cubicBezTo>
                  <a:pt x="719821" y="727594"/>
                  <a:pt x="719975" y="727441"/>
                  <a:pt x="720128" y="727287"/>
                </a:cubicBezTo>
                <a:lnTo>
                  <a:pt x="725208" y="722822"/>
                </a:lnTo>
                <a:cubicBezTo>
                  <a:pt x="725593" y="722515"/>
                  <a:pt x="725978" y="722283"/>
                  <a:pt x="726440" y="722207"/>
                </a:cubicBezTo>
                <a:lnTo>
                  <a:pt x="728133" y="721822"/>
                </a:lnTo>
                <a:lnTo>
                  <a:pt x="733752" y="720513"/>
                </a:lnTo>
                <a:cubicBezTo>
                  <a:pt x="734137" y="720436"/>
                  <a:pt x="734522" y="720436"/>
                  <a:pt x="734907" y="720513"/>
                </a:cubicBezTo>
                <a:lnTo>
                  <a:pt x="740525" y="721668"/>
                </a:lnTo>
                <a:lnTo>
                  <a:pt x="745913" y="723438"/>
                </a:lnTo>
                <a:lnTo>
                  <a:pt x="748761" y="723823"/>
                </a:lnTo>
                <a:lnTo>
                  <a:pt x="750377" y="723438"/>
                </a:lnTo>
                <a:lnTo>
                  <a:pt x="751994" y="723053"/>
                </a:lnTo>
                <a:lnTo>
                  <a:pt x="768312" y="705658"/>
                </a:lnTo>
                <a:cubicBezTo>
                  <a:pt x="768465" y="705504"/>
                  <a:pt x="768619" y="705350"/>
                  <a:pt x="768773" y="705273"/>
                </a:cubicBezTo>
                <a:lnTo>
                  <a:pt x="770928" y="703811"/>
                </a:lnTo>
                <a:lnTo>
                  <a:pt x="775701" y="700501"/>
                </a:lnTo>
                <a:lnTo>
                  <a:pt x="778472" y="696499"/>
                </a:lnTo>
                <a:lnTo>
                  <a:pt x="779318" y="695267"/>
                </a:lnTo>
                <a:lnTo>
                  <a:pt x="783398" y="686493"/>
                </a:lnTo>
                <a:lnTo>
                  <a:pt x="783859" y="683491"/>
                </a:lnTo>
                <a:lnTo>
                  <a:pt x="783782" y="675486"/>
                </a:lnTo>
                <a:lnTo>
                  <a:pt x="783782" y="675486"/>
                </a:lnTo>
                <a:cubicBezTo>
                  <a:pt x="783782" y="675178"/>
                  <a:pt x="783859" y="674870"/>
                  <a:pt x="783936" y="674563"/>
                </a:cubicBezTo>
                <a:lnTo>
                  <a:pt x="784475" y="672869"/>
                </a:lnTo>
                <a:lnTo>
                  <a:pt x="785014" y="671176"/>
                </a:lnTo>
                <a:cubicBezTo>
                  <a:pt x="785245" y="670560"/>
                  <a:pt x="785630" y="670021"/>
                  <a:pt x="786245" y="669636"/>
                </a:cubicBezTo>
                <a:lnTo>
                  <a:pt x="789093" y="667943"/>
                </a:lnTo>
                <a:cubicBezTo>
                  <a:pt x="789401" y="667789"/>
                  <a:pt x="789709" y="667635"/>
                  <a:pt x="790094" y="667558"/>
                </a:cubicBezTo>
                <a:cubicBezTo>
                  <a:pt x="790402" y="667481"/>
                  <a:pt x="790787" y="667481"/>
                  <a:pt x="791095" y="667558"/>
                </a:cubicBezTo>
                <a:lnTo>
                  <a:pt x="793789" y="668097"/>
                </a:lnTo>
                <a:lnTo>
                  <a:pt x="793327" y="665095"/>
                </a:lnTo>
                <a:cubicBezTo>
                  <a:pt x="793327" y="664864"/>
                  <a:pt x="793250" y="664633"/>
                  <a:pt x="793327" y="664403"/>
                </a:cubicBezTo>
                <a:lnTo>
                  <a:pt x="793866" y="659322"/>
                </a:lnTo>
                <a:cubicBezTo>
                  <a:pt x="793942" y="658707"/>
                  <a:pt x="794250" y="658091"/>
                  <a:pt x="794712" y="657629"/>
                </a:cubicBezTo>
                <a:lnTo>
                  <a:pt x="795867" y="656474"/>
                </a:lnTo>
                <a:lnTo>
                  <a:pt x="797021" y="655320"/>
                </a:lnTo>
                <a:cubicBezTo>
                  <a:pt x="797406" y="654935"/>
                  <a:pt x="797868" y="654704"/>
                  <a:pt x="798330" y="654550"/>
                </a:cubicBezTo>
                <a:lnTo>
                  <a:pt x="800100" y="654088"/>
                </a:lnTo>
                <a:lnTo>
                  <a:pt x="800562" y="654011"/>
                </a:lnTo>
                <a:lnTo>
                  <a:pt x="800562" y="654011"/>
                </a:lnTo>
                <a:lnTo>
                  <a:pt x="800562" y="654011"/>
                </a:lnTo>
                <a:cubicBezTo>
                  <a:pt x="801485" y="653781"/>
                  <a:pt x="802563" y="654088"/>
                  <a:pt x="803256" y="654704"/>
                </a:cubicBezTo>
                <a:lnTo>
                  <a:pt x="804949" y="656397"/>
                </a:lnTo>
                <a:cubicBezTo>
                  <a:pt x="805334" y="656783"/>
                  <a:pt x="805565" y="657244"/>
                  <a:pt x="805719" y="657783"/>
                </a:cubicBezTo>
                <a:lnTo>
                  <a:pt x="808336" y="669405"/>
                </a:lnTo>
                <a:lnTo>
                  <a:pt x="810260" y="671715"/>
                </a:lnTo>
                <a:lnTo>
                  <a:pt x="813185" y="672792"/>
                </a:lnTo>
                <a:lnTo>
                  <a:pt x="814801" y="672330"/>
                </a:lnTo>
                <a:lnTo>
                  <a:pt x="815186" y="671253"/>
                </a:lnTo>
                <a:lnTo>
                  <a:pt x="813955" y="667635"/>
                </a:lnTo>
                <a:lnTo>
                  <a:pt x="810953" y="664094"/>
                </a:lnTo>
                <a:cubicBezTo>
                  <a:pt x="810799" y="663941"/>
                  <a:pt x="810645" y="663710"/>
                  <a:pt x="810568" y="663556"/>
                </a:cubicBezTo>
                <a:lnTo>
                  <a:pt x="807720" y="657937"/>
                </a:lnTo>
                <a:lnTo>
                  <a:pt x="803333" y="650856"/>
                </a:lnTo>
                <a:cubicBezTo>
                  <a:pt x="803179" y="650702"/>
                  <a:pt x="803102" y="650471"/>
                  <a:pt x="803025" y="650240"/>
                </a:cubicBezTo>
                <a:lnTo>
                  <a:pt x="802024" y="647161"/>
                </a:lnTo>
                <a:lnTo>
                  <a:pt x="796559" y="637848"/>
                </a:lnTo>
                <a:cubicBezTo>
                  <a:pt x="796328" y="637386"/>
                  <a:pt x="796175" y="636924"/>
                  <a:pt x="796175" y="636385"/>
                </a:cubicBezTo>
                <a:lnTo>
                  <a:pt x="796175" y="622916"/>
                </a:lnTo>
                <a:lnTo>
                  <a:pt x="797329" y="615142"/>
                </a:lnTo>
                <a:cubicBezTo>
                  <a:pt x="797406" y="614603"/>
                  <a:pt x="797637" y="614141"/>
                  <a:pt x="797945" y="613756"/>
                </a:cubicBezTo>
                <a:lnTo>
                  <a:pt x="800485" y="610677"/>
                </a:lnTo>
                <a:lnTo>
                  <a:pt x="812646" y="582122"/>
                </a:lnTo>
                <a:lnTo>
                  <a:pt x="817803" y="569961"/>
                </a:lnTo>
                <a:lnTo>
                  <a:pt x="818804" y="566035"/>
                </a:lnTo>
                <a:lnTo>
                  <a:pt x="822729" y="550179"/>
                </a:lnTo>
                <a:cubicBezTo>
                  <a:pt x="822806" y="549949"/>
                  <a:pt x="822883" y="549717"/>
                  <a:pt x="822960" y="549487"/>
                </a:cubicBezTo>
                <a:lnTo>
                  <a:pt x="827424" y="541020"/>
                </a:lnTo>
                <a:lnTo>
                  <a:pt x="835198" y="522701"/>
                </a:lnTo>
                <a:lnTo>
                  <a:pt x="838431" y="510155"/>
                </a:lnTo>
                <a:cubicBezTo>
                  <a:pt x="838508" y="509924"/>
                  <a:pt x="838585" y="509693"/>
                  <a:pt x="838662" y="509540"/>
                </a:cubicBezTo>
                <a:lnTo>
                  <a:pt x="842048" y="503382"/>
                </a:lnTo>
                <a:lnTo>
                  <a:pt x="852055" y="490528"/>
                </a:lnTo>
                <a:lnTo>
                  <a:pt x="854133" y="482677"/>
                </a:lnTo>
                <a:lnTo>
                  <a:pt x="855749" y="472286"/>
                </a:lnTo>
                <a:lnTo>
                  <a:pt x="857442" y="441113"/>
                </a:lnTo>
                <a:cubicBezTo>
                  <a:pt x="857519" y="439882"/>
                  <a:pt x="858366" y="438881"/>
                  <a:pt x="859521" y="438573"/>
                </a:cubicBezTo>
                <a:lnTo>
                  <a:pt x="865678" y="436880"/>
                </a:lnTo>
                <a:cubicBezTo>
                  <a:pt x="866140" y="436726"/>
                  <a:pt x="866602" y="436726"/>
                  <a:pt x="866987" y="436803"/>
                </a:cubicBezTo>
                <a:cubicBezTo>
                  <a:pt x="867449" y="436880"/>
                  <a:pt x="867833" y="437034"/>
                  <a:pt x="868141" y="437342"/>
                </a:cubicBezTo>
                <a:lnTo>
                  <a:pt x="873298" y="441421"/>
                </a:lnTo>
                <a:lnTo>
                  <a:pt x="878455" y="445501"/>
                </a:lnTo>
                <a:lnTo>
                  <a:pt x="881996" y="446886"/>
                </a:lnTo>
                <a:lnTo>
                  <a:pt x="891001" y="450427"/>
                </a:lnTo>
                <a:cubicBezTo>
                  <a:pt x="891386" y="450580"/>
                  <a:pt x="891771" y="450812"/>
                  <a:pt x="892002" y="451119"/>
                </a:cubicBezTo>
                <a:lnTo>
                  <a:pt x="898775" y="458432"/>
                </a:lnTo>
                <a:lnTo>
                  <a:pt x="901931" y="459355"/>
                </a:lnTo>
                <a:lnTo>
                  <a:pt x="907396" y="460279"/>
                </a:lnTo>
                <a:lnTo>
                  <a:pt x="913245" y="456815"/>
                </a:lnTo>
                <a:lnTo>
                  <a:pt x="920711" y="450350"/>
                </a:lnTo>
                <a:lnTo>
                  <a:pt x="927254" y="443268"/>
                </a:lnTo>
                <a:cubicBezTo>
                  <a:pt x="927408" y="443115"/>
                  <a:pt x="927562" y="443038"/>
                  <a:pt x="927639" y="442883"/>
                </a:cubicBezTo>
                <a:lnTo>
                  <a:pt x="945650" y="429953"/>
                </a:lnTo>
                <a:lnTo>
                  <a:pt x="976899" y="412866"/>
                </a:lnTo>
                <a:lnTo>
                  <a:pt x="996988" y="405938"/>
                </a:lnTo>
                <a:lnTo>
                  <a:pt x="1008919" y="399396"/>
                </a:lnTo>
                <a:lnTo>
                  <a:pt x="1018232" y="392776"/>
                </a:lnTo>
                <a:lnTo>
                  <a:pt x="1033626" y="377844"/>
                </a:lnTo>
                <a:lnTo>
                  <a:pt x="1038937" y="370378"/>
                </a:lnTo>
                <a:cubicBezTo>
                  <a:pt x="1039168" y="370070"/>
                  <a:pt x="1039476" y="369762"/>
                  <a:pt x="1039784" y="369609"/>
                </a:cubicBezTo>
                <a:lnTo>
                  <a:pt x="1042631" y="367915"/>
                </a:lnTo>
                <a:cubicBezTo>
                  <a:pt x="1043247" y="367530"/>
                  <a:pt x="1043940" y="367453"/>
                  <a:pt x="1044556" y="367530"/>
                </a:cubicBezTo>
                <a:lnTo>
                  <a:pt x="1044556" y="367530"/>
                </a:lnTo>
                <a:lnTo>
                  <a:pt x="1044556" y="367530"/>
                </a:lnTo>
                <a:lnTo>
                  <a:pt x="1047481" y="368069"/>
                </a:lnTo>
                <a:lnTo>
                  <a:pt x="1050405" y="368608"/>
                </a:lnTo>
                <a:lnTo>
                  <a:pt x="1084965" y="367530"/>
                </a:lnTo>
                <a:lnTo>
                  <a:pt x="1084965" y="367530"/>
                </a:lnTo>
                <a:lnTo>
                  <a:pt x="1084965" y="367530"/>
                </a:lnTo>
                <a:lnTo>
                  <a:pt x="1098973" y="369147"/>
                </a:lnTo>
                <a:lnTo>
                  <a:pt x="1103592" y="368146"/>
                </a:lnTo>
                <a:cubicBezTo>
                  <a:pt x="1104053" y="368069"/>
                  <a:pt x="1104515" y="368069"/>
                  <a:pt x="1104900" y="368146"/>
                </a:cubicBezTo>
                <a:lnTo>
                  <a:pt x="1113367" y="370378"/>
                </a:lnTo>
                <a:cubicBezTo>
                  <a:pt x="1113675" y="370455"/>
                  <a:pt x="1113983" y="370609"/>
                  <a:pt x="1114213" y="370763"/>
                </a:cubicBezTo>
                <a:lnTo>
                  <a:pt x="1117292" y="372841"/>
                </a:lnTo>
                <a:lnTo>
                  <a:pt x="1121141" y="374304"/>
                </a:lnTo>
                <a:lnTo>
                  <a:pt x="1125528" y="374765"/>
                </a:lnTo>
                <a:lnTo>
                  <a:pt x="1130839" y="374227"/>
                </a:lnTo>
                <a:lnTo>
                  <a:pt x="1136996" y="373226"/>
                </a:lnTo>
                <a:lnTo>
                  <a:pt x="1148388" y="367223"/>
                </a:lnTo>
                <a:cubicBezTo>
                  <a:pt x="1148619" y="367146"/>
                  <a:pt x="1148850" y="366991"/>
                  <a:pt x="1149081" y="366991"/>
                </a:cubicBezTo>
                <a:lnTo>
                  <a:pt x="1174404" y="361373"/>
                </a:lnTo>
                <a:lnTo>
                  <a:pt x="1181793" y="358140"/>
                </a:lnTo>
                <a:cubicBezTo>
                  <a:pt x="1181947" y="358063"/>
                  <a:pt x="1182178" y="357986"/>
                  <a:pt x="1182331" y="357986"/>
                </a:cubicBezTo>
                <a:lnTo>
                  <a:pt x="1196109" y="355215"/>
                </a:lnTo>
                <a:lnTo>
                  <a:pt x="1200496" y="353214"/>
                </a:lnTo>
                <a:lnTo>
                  <a:pt x="1203575" y="350674"/>
                </a:lnTo>
                <a:lnTo>
                  <a:pt x="1209040" y="345209"/>
                </a:lnTo>
                <a:cubicBezTo>
                  <a:pt x="1209271" y="344978"/>
                  <a:pt x="1209502" y="344824"/>
                  <a:pt x="1209733" y="344670"/>
                </a:cubicBezTo>
                <a:lnTo>
                  <a:pt x="1216506" y="341283"/>
                </a:lnTo>
                <a:cubicBezTo>
                  <a:pt x="1216737" y="341130"/>
                  <a:pt x="1217045" y="341053"/>
                  <a:pt x="1217353" y="341053"/>
                </a:cubicBezTo>
                <a:lnTo>
                  <a:pt x="1232516" y="338821"/>
                </a:lnTo>
                <a:lnTo>
                  <a:pt x="1238519" y="338821"/>
                </a:lnTo>
                <a:lnTo>
                  <a:pt x="1241906" y="337358"/>
                </a:lnTo>
                <a:cubicBezTo>
                  <a:pt x="1242291" y="337204"/>
                  <a:pt x="1242599" y="337127"/>
                  <a:pt x="1242984" y="337127"/>
                </a:cubicBezTo>
                <a:lnTo>
                  <a:pt x="1249757" y="337127"/>
                </a:lnTo>
                <a:lnTo>
                  <a:pt x="1257069" y="336588"/>
                </a:lnTo>
                <a:lnTo>
                  <a:pt x="1269692" y="332201"/>
                </a:lnTo>
                <a:lnTo>
                  <a:pt x="1286779" y="327660"/>
                </a:lnTo>
                <a:lnTo>
                  <a:pt x="1308639" y="325351"/>
                </a:lnTo>
                <a:lnTo>
                  <a:pt x="1314950" y="322195"/>
                </a:lnTo>
                <a:lnTo>
                  <a:pt x="1319030" y="319117"/>
                </a:lnTo>
                <a:lnTo>
                  <a:pt x="1327804" y="310881"/>
                </a:lnTo>
                <a:lnTo>
                  <a:pt x="1343352" y="299643"/>
                </a:lnTo>
                <a:lnTo>
                  <a:pt x="1343814" y="293101"/>
                </a:lnTo>
                <a:cubicBezTo>
                  <a:pt x="1343891" y="292331"/>
                  <a:pt x="1344276" y="291638"/>
                  <a:pt x="1344815" y="291099"/>
                </a:cubicBezTo>
                <a:lnTo>
                  <a:pt x="1356591" y="281555"/>
                </a:lnTo>
                <a:lnTo>
                  <a:pt x="1371138" y="272550"/>
                </a:lnTo>
                <a:lnTo>
                  <a:pt x="1374217" y="268932"/>
                </a:lnTo>
                <a:cubicBezTo>
                  <a:pt x="1374371" y="268701"/>
                  <a:pt x="1374602" y="268547"/>
                  <a:pt x="1374833" y="268393"/>
                </a:cubicBezTo>
                <a:lnTo>
                  <a:pt x="1383530" y="262775"/>
                </a:lnTo>
                <a:lnTo>
                  <a:pt x="1384839" y="258541"/>
                </a:lnTo>
                <a:lnTo>
                  <a:pt x="1384839" y="257464"/>
                </a:lnTo>
                <a:lnTo>
                  <a:pt x="1383684" y="255539"/>
                </a:lnTo>
                <a:lnTo>
                  <a:pt x="1375987" y="247304"/>
                </a:lnTo>
                <a:cubicBezTo>
                  <a:pt x="1375833" y="247150"/>
                  <a:pt x="1375679" y="246996"/>
                  <a:pt x="1375602" y="246765"/>
                </a:cubicBezTo>
                <a:lnTo>
                  <a:pt x="1369753" y="236605"/>
                </a:lnTo>
                <a:lnTo>
                  <a:pt x="1365366" y="233526"/>
                </a:lnTo>
                <a:lnTo>
                  <a:pt x="1363287" y="233526"/>
                </a:lnTo>
                <a:lnTo>
                  <a:pt x="1359516" y="236374"/>
                </a:lnTo>
                <a:cubicBezTo>
                  <a:pt x="1359208" y="236605"/>
                  <a:pt x="1358900" y="236759"/>
                  <a:pt x="1358592" y="236836"/>
                </a:cubicBezTo>
                <a:lnTo>
                  <a:pt x="1352434" y="238529"/>
                </a:lnTo>
                <a:cubicBezTo>
                  <a:pt x="1352127" y="238606"/>
                  <a:pt x="1351819" y="238683"/>
                  <a:pt x="1351588" y="238606"/>
                </a:cubicBezTo>
                <a:lnTo>
                  <a:pt x="1351588" y="238606"/>
                </a:lnTo>
                <a:lnTo>
                  <a:pt x="1351588" y="238606"/>
                </a:lnTo>
                <a:lnTo>
                  <a:pt x="1340735" y="238067"/>
                </a:lnTo>
                <a:lnTo>
                  <a:pt x="1337964" y="238760"/>
                </a:lnTo>
                <a:lnTo>
                  <a:pt x="1336810" y="241377"/>
                </a:lnTo>
                <a:cubicBezTo>
                  <a:pt x="1336656" y="241762"/>
                  <a:pt x="1336348" y="242147"/>
                  <a:pt x="1336040" y="242378"/>
                </a:cubicBezTo>
                <a:cubicBezTo>
                  <a:pt x="1335732" y="242685"/>
                  <a:pt x="1335347" y="242839"/>
                  <a:pt x="1334885" y="242993"/>
                </a:cubicBezTo>
                <a:lnTo>
                  <a:pt x="1332653" y="243532"/>
                </a:lnTo>
                <a:cubicBezTo>
                  <a:pt x="1332268" y="243609"/>
                  <a:pt x="1331807" y="243609"/>
                  <a:pt x="1331422" y="243532"/>
                </a:cubicBezTo>
                <a:lnTo>
                  <a:pt x="1331422" y="243532"/>
                </a:lnTo>
                <a:lnTo>
                  <a:pt x="1331422" y="243532"/>
                </a:lnTo>
                <a:lnTo>
                  <a:pt x="1330652" y="243378"/>
                </a:lnTo>
                <a:lnTo>
                  <a:pt x="1329113" y="243070"/>
                </a:lnTo>
                <a:lnTo>
                  <a:pt x="1326034" y="243532"/>
                </a:lnTo>
                <a:lnTo>
                  <a:pt x="1325649" y="243609"/>
                </a:lnTo>
                <a:lnTo>
                  <a:pt x="1314796" y="246919"/>
                </a:lnTo>
                <a:cubicBezTo>
                  <a:pt x="1314565" y="246996"/>
                  <a:pt x="1314258" y="247073"/>
                  <a:pt x="1314027" y="247073"/>
                </a:cubicBezTo>
                <a:lnTo>
                  <a:pt x="1305021" y="247073"/>
                </a:lnTo>
                <a:lnTo>
                  <a:pt x="1305021" y="247073"/>
                </a:lnTo>
                <a:cubicBezTo>
                  <a:pt x="1304790" y="247073"/>
                  <a:pt x="1304482" y="246996"/>
                  <a:pt x="1304252" y="246996"/>
                </a:cubicBezTo>
                <a:lnTo>
                  <a:pt x="1302019" y="246380"/>
                </a:lnTo>
                <a:lnTo>
                  <a:pt x="1300326" y="245918"/>
                </a:lnTo>
                <a:cubicBezTo>
                  <a:pt x="1300326" y="245918"/>
                  <a:pt x="1300326" y="245918"/>
                  <a:pt x="1300326" y="245918"/>
                </a:cubicBezTo>
                <a:lnTo>
                  <a:pt x="1300326" y="245918"/>
                </a:lnTo>
                <a:cubicBezTo>
                  <a:pt x="1300018" y="245841"/>
                  <a:pt x="1299633" y="245687"/>
                  <a:pt x="1299402" y="245456"/>
                </a:cubicBezTo>
                <a:lnTo>
                  <a:pt x="1295246" y="242223"/>
                </a:lnTo>
                <a:lnTo>
                  <a:pt x="1291936" y="242609"/>
                </a:lnTo>
                <a:lnTo>
                  <a:pt x="1290320" y="243147"/>
                </a:lnTo>
                <a:lnTo>
                  <a:pt x="1285702" y="244764"/>
                </a:lnTo>
                <a:cubicBezTo>
                  <a:pt x="1285394" y="244841"/>
                  <a:pt x="1285086" y="244918"/>
                  <a:pt x="1284778" y="244918"/>
                </a:cubicBezTo>
                <a:lnTo>
                  <a:pt x="1278159" y="245148"/>
                </a:lnTo>
                <a:lnTo>
                  <a:pt x="1278082" y="245534"/>
                </a:lnTo>
                <a:lnTo>
                  <a:pt x="1278544" y="248304"/>
                </a:lnTo>
                <a:cubicBezTo>
                  <a:pt x="1278621" y="248766"/>
                  <a:pt x="1278621" y="249228"/>
                  <a:pt x="1278467" y="249690"/>
                </a:cubicBezTo>
                <a:lnTo>
                  <a:pt x="1277312" y="253076"/>
                </a:lnTo>
                <a:cubicBezTo>
                  <a:pt x="1277235" y="253384"/>
                  <a:pt x="1277004" y="253692"/>
                  <a:pt x="1276773" y="254000"/>
                </a:cubicBezTo>
                <a:cubicBezTo>
                  <a:pt x="1276773" y="254000"/>
                  <a:pt x="1276696" y="254077"/>
                  <a:pt x="1276696" y="254154"/>
                </a:cubicBezTo>
                <a:cubicBezTo>
                  <a:pt x="1276465" y="254462"/>
                  <a:pt x="1276081" y="254692"/>
                  <a:pt x="1275773" y="254847"/>
                </a:cubicBezTo>
                <a:lnTo>
                  <a:pt x="1271847" y="256540"/>
                </a:lnTo>
                <a:cubicBezTo>
                  <a:pt x="1271154" y="256848"/>
                  <a:pt x="1270308" y="256848"/>
                  <a:pt x="1269615" y="256540"/>
                </a:cubicBezTo>
                <a:lnTo>
                  <a:pt x="1264535" y="254308"/>
                </a:lnTo>
                <a:lnTo>
                  <a:pt x="1255915" y="249459"/>
                </a:lnTo>
                <a:lnTo>
                  <a:pt x="1252143" y="249459"/>
                </a:lnTo>
                <a:cubicBezTo>
                  <a:pt x="1251835" y="249459"/>
                  <a:pt x="1251527" y="249382"/>
                  <a:pt x="1251219" y="249305"/>
                </a:cubicBezTo>
                <a:lnTo>
                  <a:pt x="1231438" y="242685"/>
                </a:lnTo>
                <a:lnTo>
                  <a:pt x="1226743" y="242685"/>
                </a:lnTo>
                <a:lnTo>
                  <a:pt x="1217353" y="245841"/>
                </a:lnTo>
                <a:lnTo>
                  <a:pt x="1214813" y="247381"/>
                </a:lnTo>
                <a:cubicBezTo>
                  <a:pt x="1214505" y="247534"/>
                  <a:pt x="1214197" y="247688"/>
                  <a:pt x="1213812" y="247765"/>
                </a:cubicBezTo>
                <a:lnTo>
                  <a:pt x="1199727" y="249997"/>
                </a:lnTo>
                <a:cubicBezTo>
                  <a:pt x="1198957" y="250152"/>
                  <a:pt x="1198187" y="249920"/>
                  <a:pt x="1197571" y="249459"/>
                </a:cubicBezTo>
                <a:cubicBezTo>
                  <a:pt x="1196956" y="248997"/>
                  <a:pt x="1196571" y="248227"/>
                  <a:pt x="1196494" y="247458"/>
                </a:cubicBezTo>
                <a:lnTo>
                  <a:pt x="1195955" y="240376"/>
                </a:lnTo>
                <a:lnTo>
                  <a:pt x="1194031" y="237760"/>
                </a:lnTo>
                <a:lnTo>
                  <a:pt x="1190798" y="236374"/>
                </a:lnTo>
                <a:lnTo>
                  <a:pt x="1188951" y="235989"/>
                </a:lnTo>
                <a:lnTo>
                  <a:pt x="1181023" y="233680"/>
                </a:lnTo>
                <a:lnTo>
                  <a:pt x="1161934" y="228600"/>
                </a:lnTo>
                <a:cubicBezTo>
                  <a:pt x="1161627" y="228523"/>
                  <a:pt x="1161319" y="228369"/>
                  <a:pt x="1161011" y="228215"/>
                </a:cubicBezTo>
                <a:lnTo>
                  <a:pt x="1153699" y="223135"/>
                </a:lnTo>
                <a:lnTo>
                  <a:pt x="1148234" y="217747"/>
                </a:lnTo>
                <a:cubicBezTo>
                  <a:pt x="1148003" y="217516"/>
                  <a:pt x="1147772" y="217132"/>
                  <a:pt x="1147618" y="216824"/>
                </a:cubicBezTo>
                <a:lnTo>
                  <a:pt x="1143154" y="205586"/>
                </a:lnTo>
                <a:lnTo>
                  <a:pt x="1127529" y="175491"/>
                </a:lnTo>
                <a:lnTo>
                  <a:pt x="1109133" y="149398"/>
                </a:lnTo>
                <a:lnTo>
                  <a:pt x="1101821" y="141624"/>
                </a:lnTo>
                <a:lnTo>
                  <a:pt x="1094124" y="137468"/>
                </a:lnTo>
                <a:lnTo>
                  <a:pt x="1085427" y="135313"/>
                </a:lnTo>
                <a:cubicBezTo>
                  <a:pt x="1085196" y="135236"/>
                  <a:pt x="1084965" y="135159"/>
                  <a:pt x="1084811" y="135082"/>
                </a:cubicBezTo>
                <a:lnTo>
                  <a:pt x="1065722" y="124922"/>
                </a:lnTo>
                <a:lnTo>
                  <a:pt x="1055255" y="121612"/>
                </a:lnTo>
                <a:lnTo>
                  <a:pt x="1044787" y="118302"/>
                </a:lnTo>
                <a:cubicBezTo>
                  <a:pt x="1044325" y="118148"/>
                  <a:pt x="1043940" y="117918"/>
                  <a:pt x="1043632" y="117609"/>
                </a:cubicBezTo>
                <a:lnTo>
                  <a:pt x="1039707" y="113684"/>
                </a:lnTo>
                <a:cubicBezTo>
                  <a:pt x="1039091" y="113069"/>
                  <a:pt x="1038783" y="112145"/>
                  <a:pt x="1038937" y="111221"/>
                </a:cubicBezTo>
                <a:lnTo>
                  <a:pt x="1039476" y="107835"/>
                </a:lnTo>
                <a:cubicBezTo>
                  <a:pt x="1040476" y="107219"/>
                  <a:pt x="1040938" y="106603"/>
                  <a:pt x="1041554" y="106141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40" name="Forma libre: forma 103">
            <a:extLst>
              <a:ext uri="{FF2B5EF4-FFF2-40B4-BE49-F238E27FC236}">
                <a16:creationId xmlns:a16="http://schemas.microsoft.com/office/drawing/2014/main" id="{7B39B288-407B-FC47-58C0-73A8ED40E339}"/>
              </a:ext>
            </a:extLst>
          </p:cNvPr>
          <p:cNvSpPr/>
          <p:nvPr/>
        </p:nvSpPr>
        <p:spPr>
          <a:xfrm>
            <a:off x="8238144" y="3289297"/>
            <a:ext cx="607201" cy="637166"/>
          </a:xfrm>
          <a:custGeom>
            <a:avLst/>
            <a:gdLst>
              <a:gd name="connsiteX0" fmla="*/ 13470 w 790786"/>
              <a:gd name="connsiteY0" fmla="*/ 661401 h 829810"/>
              <a:gd name="connsiteX1" fmla="*/ 12700 w 790786"/>
              <a:gd name="connsiteY1" fmla="*/ 662709 h 829810"/>
              <a:gd name="connsiteX2" fmla="*/ 3002 w 790786"/>
              <a:gd name="connsiteY2" fmla="*/ 671869 h 829810"/>
              <a:gd name="connsiteX3" fmla="*/ 539 w 790786"/>
              <a:gd name="connsiteY3" fmla="*/ 677718 h 829810"/>
              <a:gd name="connsiteX4" fmla="*/ 0 w 790786"/>
              <a:gd name="connsiteY4" fmla="*/ 681798 h 829810"/>
              <a:gd name="connsiteX5" fmla="*/ 1078 w 790786"/>
              <a:gd name="connsiteY5" fmla="*/ 696961 h 829810"/>
              <a:gd name="connsiteX6" fmla="*/ 8390 w 790786"/>
              <a:gd name="connsiteY6" fmla="*/ 709969 h 829810"/>
              <a:gd name="connsiteX7" fmla="*/ 35483 w 790786"/>
              <a:gd name="connsiteY7" fmla="*/ 730981 h 829810"/>
              <a:gd name="connsiteX8" fmla="*/ 35945 w 790786"/>
              <a:gd name="connsiteY8" fmla="*/ 731443 h 829810"/>
              <a:gd name="connsiteX9" fmla="*/ 55649 w 790786"/>
              <a:gd name="connsiteY9" fmla="*/ 756766 h 829810"/>
              <a:gd name="connsiteX10" fmla="*/ 71967 w 790786"/>
              <a:gd name="connsiteY10" fmla="*/ 783167 h 829810"/>
              <a:gd name="connsiteX11" fmla="*/ 81588 w 790786"/>
              <a:gd name="connsiteY11" fmla="*/ 792788 h 829810"/>
              <a:gd name="connsiteX12" fmla="*/ 94519 w 790786"/>
              <a:gd name="connsiteY12" fmla="*/ 800331 h 829810"/>
              <a:gd name="connsiteX13" fmla="*/ 122305 w 790786"/>
              <a:gd name="connsiteY13" fmla="*/ 808644 h 829810"/>
              <a:gd name="connsiteX14" fmla="*/ 122844 w 790786"/>
              <a:gd name="connsiteY14" fmla="*/ 808875 h 829810"/>
              <a:gd name="connsiteX15" fmla="*/ 129001 w 790786"/>
              <a:gd name="connsiteY15" fmla="*/ 812261 h 829810"/>
              <a:gd name="connsiteX16" fmla="*/ 141701 w 790786"/>
              <a:gd name="connsiteY16" fmla="*/ 817033 h 829810"/>
              <a:gd name="connsiteX17" fmla="*/ 155864 w 790786"/>
              <a:gd name="connsiteY17" fmla="*/ 817572 h 829810"/>
              <a:gd name="connsiteX18" fmla="*/ 156941 w 790786"/>
              <a:gd name="connsiteY18" fmla="*/ 817803 h 829810"/>
              <a:gd name="connsiteX19" fmla="*/ 170103 w 790786"/>
              <a:gd name="connsiteY19" fmla="*/ 823807 h 829810"/>
              <a:gd name="connsiteX20" fmla="*/ 193887 w 790786"/>
              <a:gd name="connsiteY20" fmla="*/ 827655 h 829810"/>
              <a:gd name="connsiteX21" fmla="*/ 212667 w 790786"/>
              <a:gd name="connsiteY21" fmla="*/ 828194 h 829810"/>
              <a:gd name="connsiteX22" fmla="*/ 222135 w 790786"/>
              <a:gd name="connsiteY22" fmla="*/ 829811 h 829810"/>
              <a:gd name="connsiteX23" fmla="*/ 230909 w 790786"/>
              <a:gd name="connsiteY23" fmla="*/ 828271 h 829810"/>
              <a:gd name="connsiteX24" fmla="*/ 237990 w 790786"/>
              <a:gd name="connsiteY24" fmla="*/ 825269 h 829810"/>
              <a:gd name="connsiteX25" fmla="*/ 244379 w 790786"/>
              <a:gd name="connsiteY25" fmla="*/ 818881 h 829810"/>
              <a:gd name="connsiteX26" fmla="*/ 250382 w 790786"/>
              <a:gd name="connsiteY26" fmla="*/ 811261 h 829810"/>
              <a:gd name="connsiteX27" fmla="*/ 257387 w 790786"/>
              <a:gd name="connsiteY27" fmla="*/ 804257 h 829810"/>
              <a:gd name="connsiteX28" fmla="*/ 277399 w 790786"/>
              <a:gd name="connsiteY28" fmla="*/ 789863 h 829810"/>
              <a:gd name="connsiteX29" fmla="*/ 282402 w 790786"/>
              <a:gd name="connsiteY29" fmla="*/ 784783 h 829810"/>
              <a:gd name="connsiteX30" fmla="*/ 287251 w 790786"/>
              <a:gd name="connsiteY30" fmla="*/ 776085 h 829810"/>
              <a:gd name="connsiteX31" fmla="*/ 287559 w 790786"/>
              <a:gd name="connsiteY31" fmla="*/ 775624 h 829810"/>
              <a:gd name="connsiteX32" fmla="*/ 294871 w 790786"/>
              <a:gd name="connsiteY32" fmla="*/ 767157 h 829810"/>
              <a:gd name="connsiteX33" fmla="*/ 319655 w 790786"/>
              <a:gd name="connsiteY33" fmla="*/ 740064 h 829810"/>
              <a:gd name="connsiteX34" fmla="*/ 338051 w 790786"/>
              <a:gd name="connsiteY34" fmla="*/ 714971 h 829810"/>
              <a:gd name="connsiteX35" fmla="*/ 363297 w 790786"/>
              <a:gd name="connsiteY35" fmla="*/ 677411 h 829810"/>
              <a:gd name="connsiteX36" fmla="*/ 363759 w 790786"/>
              <a:gd name="connsiteY36" fmla="*/ 676872 h 829810"/>
              <a:gd name="connsiteX37" fmla="*/ 392161 w 790786"/>
              <a:gd name="connsiteY37" fmla="*/ 651241 h 829810"/>
              <a:gd name="connsiteX38" fmla="*/ 420639 w 790786"/>
              <a:gd name="connsiteY38" fmla="*/ 605983 h 829810"/>
              <a:gd name="connsiteX39" fmla="*/ 432416 w 790786"/>
              <a:gd name="connsiteY39" fmla="*/ 586355 h 829810"/>
              <a:gd name="connsiteX40" fmla="*/ 440805 w 790786"/>
              <a:gd name="connsiteY40" fmla="*/ 570730 h 829810"/>
              <a:gd name="connsiteX41" fmla="*/ 441421 w 790786"/>
              <a:gd name="connsiteY41" fmla="*/ 569884 h 829810"/>
              <a:gd name="connsiteX42" fmla="*/ 449272 w 790786"/>
              <a:gd name="connsiteY42" fmla="*/ 563110 h 829810"/>
              <a:gd name="connsiteX43" fmla="*/ 466898 w 790786"/>
              <a:gd name="connsiteY43" fmla="*/ 550564 h 829810"/>
              <a:gd name="connsiteX44" fmla="*/ 470670 w 790786"/>
              <a:gd name="connsiteY44" fmla="*/ 548409 h 829810"/>
              <a:gd name="connsiteX45" fmla="*/ 484447 w 790786"/>
              <a:gd name="connsiteY45" fmla="*/ 533015 h 829810"/>
              <a:gd name="connsiteX46" fmla="*/ 489912 w 790786"/>
              <a:gd name="connsiteY46" fmla="*/ 525395 h 829810"/>
              <a:gd name="connsiteX47" fmla="*/ 494684 w 790786"/>
              <a:gd name="connsiteY47" fmla="*/ 514620 h 829810"/>
              <a:gd name="connsiteX48" fmla="*/ 506922 w 790786"/>
              <a:gd name="connsiteY48" fmla="*/ 472209 h 829810"/>
              <a:gd name="connsiteX49" fmla="*/ 507307 w 790786"/>
              <a:gd name="connsiteY49" fmla="*/ 471440 h 829810"/>
              <a:gd name="connsiteX50" fmla="*/ 512926 w 790786"/>
              <a:gd name="connsiteY50" fmla="*/ 462973 h 829810"/>
              <a:gd name="connsiteX51" fmla="*/ 517775 w 790786"/>
              <a:gd name="connsiteY51" fmla="*/ 458047 h 829810"/>
              <a:gd name="connsiteX52" fmla="*/ 519007 w 790786"/>
              <a:gd name="connsiteY52" fmla="*/ 457354 h 829810"/>
              <a:gd name="connsiteX53" fmla="*/ 522932 w 790786"/>
              <a:gd name="connsiteY53" fmla="*/ 456199 h 829810"/>
              <a:gd name="connsiteX54" fmla="*/ 524087 w 790786"/>
              <a:gd name="connsiteY54" fmla="*/ 456123 h 829810"/>
              <a:gd name="connsiteX55" fmla="*/ 528551 w 790786"/>
              <a:gd name="connsiteY55" fmla="*/ 456661 h 829810"/>
              <a:gd name="connsiteX56" fmla="*/ 529552 w 790786"/>
              <a:gd name="connsiteY56" fmla="*/ 456969 h 829810"/>
              <a:gd name="connsiteX57" fmla="*/ 540789 w 790786"/>
              <a:gd name="connsiteY57" fmla="*/ 463127 h 829810"/>
              <a:gd name="connsiteX58" fmla="*/ 544022 w 790786"/>
              <a:gd name="connsiteY58" fmla="*/ 464282 h 829810"/>
              <a:gd name="connsiteX59" fmla="*/ 555028 w 790786"/>
              <a:gd name="connsiteY59" fmla="*/ 460818 h 829810"/>
              <a:gd name="connsiteX60" fmla="*/ 586663 w 790786"/>
              <a:gd name="connsiteY60" fmla="*/ 436341 h 829810"/>
              <a:gd name="connsiteX61" fmla="*/ 598901 w 790786"/>
              <a:gd name="connsiteY61" fmla="*/ 422410 h 829810"/>
              <a:gd name="connsiteX62" fmla="*/ 601210 w 790786"/>
              <a:gd name="connsiteY62" fmla="*/ 416945 h 829810"/>
              <a:gd name="connsiteX63" fmla="*/ 598824 w 790786"/>
              <a:gd name="connsiteY63" fmla="*/ 407324 h 829810"/>
              <a:gd name="connsiteX64" fmla="*/ 591127 w 790786"/>
              <a:gd name="connsiteY64" fmla="*/ 399165 h 829810"/>
              <a:gd name="connsiteX65" fmla="*/ 582430 w 790786"/>
              <a:gd name="connsiteY65" fmla="*/ 393700 h 829810"/>
              <a:gd name="connsiteX66" fmla="*/ 581275 w 790786"/>
              <a:gd name="connsiteY66" fmla="*/ 392238 h 829810"/>
              <a:gd name="connsiteX67" fmla="*/ 577888 w 790786"/>
              <a:gd name="connsiteY67" fmla="*/ 382693 h 829810"/>
              <a:gd name="connsiteX68" fmla="*/ 577888 w 790786"/>
              <a:gd name="connsiteY68" fmla="*/ 380923 h 829810"/>
              <a:gd name="connsiteX69" fmla="*/ 580121 w 790786"/>
              <a:gd name="connsiteY69" fmla="*/ 373611 h 829810"/>
              <a:gd name="connsiteX70" fmla="*/ 584662 w 790786"/>
              <a:gd name="connsiteY70" fmla="*/ 361604 h 829810"/>
              <a:gd name="connsiteX71" fmla="*/ 592128 w 790786"/>
              <a:gd name="connsiteY71" fmla="*/ 347749 h 829810"/>
              <a:gd name="connsiteX72" fmla="*/ 609292 w 790786"/>
              <a:gd name="connsiteY72" fmla="*/ 325967 h 829810"/>
              <a:gd name="connsiteX73" fmla="*/ 629843 w 790786"/>
              <a:gd name="connsiteY73" fmla="*/ 307109 h 829810"/>
              <a:gd name="connsiteX74" fmla="*/ 630459 w 790786"/>
              <a:gd name="connsiteY74" fmla="*/ 306647 h 829810"/>
              <a:gd name="connsiteX75" fmla="*/ 633845 w 790786"/>
              <a:gd name="connsiteY75" fmla="*/ 304954 h 829810"/>
              <a:gd name="connsiteX76" fmla="*/ 638925 w 790786"/>
              <a:gd name="connsiteY76" fmla="*/ 303107 h 829810"/>
              <a:gd name="connsiteX77" fmla="*/ 639156 w 790786"/>
              <a:gd name="connsiteY77" fmla="*/ 302337 h 829810"/>
              <a:gd name="connsiteX78" fmla="*/ 649316 w 790786"/>
              <a:gd name="connsiteY78" fmla="*/ 272857 h 829810"/>
              <a:gd name="connsiteX79" fmla="*/ 662478 w 790786"/>
              <a:gd name="connsiteY79" fmla="*/ 249844 h 829810"/>
              <a:gd name="connsiteX80" fmla="*/ 666635 w 790786"/>
              <a:gd name="connsiteY80" fmla="*/ 244456 h 829810"/>
              <a:gd name="connsiteX81" fmla="*/ 667173 w 790786"/>
              <a:gd name="connsiteY81" fmla="*/ 243917 h 829810"/>
              <a:gd name="connsiteX82" fmla="*/ 675640 w 790786"/>
              <a:gd name="connsiteY82" fmla="*/ 237759 h 829810"/>
              <a:gd name="connsiteX83" fmla="*/ 676179 w 790786"/>
              <a:gd name="connsiteY83" fmla="*/ 237452 h 829810"/>
              <a:gd name="connsiteX84" fmla="*/ 686955 w 790786"/>
              <a:gd name="connsiteY84" fmla="*/ 232602 h 829810"/>
              <a:gd name="connsiteX85" fmla="*/ 696114 w 790786"/>
              <a:gd name="connsiteY85" fmla="*/ 222904 h 829810"/>
              <a:gd name="connsiteX86" fmla="*/ 696653 w 790786"/>
              <a:gd name="connsiteY86" fmla="*/ 222519 h 829810"/>
              <a:gd name="connsiteX87" fmla="*/ 714664 w 790786"/>
              <a:gd name="connsiteY87" fmla="*/ 210743 h 829810"/>
              <a:gd name="connsiteX88" fmla="*/ 720744 w 790786"/>
              <a:gd name="connsiteY88" fmla="*/ 205586 h 829810"/>
              <a:gd name="connsiteX89" fmla="*/ 731597 w 790786"/>
              <a:gd name="connsiteY89" fmla="*/ 187113 h 829810"/>
              <a:gd name="connsiteX90" fmla="*/ 735445 w 790786"/>
              <a:gd name="connsiteY90" fmla="*/ 175029 h 829810"/>
              <a:gd name="connsiteX91" fmla="*/ 737062 w 790786"/>
              <a:gd name="connsiteY91" fmla="*/ 163099 h 829810"/>
              <a:gd name="connsiteX92" fmla="*/ 738755 w 790786"/>
              <a:gd name="connsiteY92" fmla="*/ 131849 h 829810"/>
              <a:gd name="connsiteX93" fmla="*/ 740449 w 790786"/>
              <a:gd name="connsiteY93" fmla="*/ 115916 h 829810"/>
              <a:gd name="connsiteX94" fmla="*/ 740602 w 790786"/>
              <a:gd name="connsiteY94" fmla="*/ 115301 h 829810"/>
              <a:gd name="connsiteX95" fmla="*/ 745067 w 790786"/>
              <a:gd name="connsiteY95" fmla="*/ 102370 h 829810"/>
              <a:gd name="connsiteX96" fmla="*/ 745452 w 790786"/>
              <a:gd name="connsiteY96" fmla="*/ 101600 h 829810"/>
              <a:gd name="connsiteX97" fmla="*/ 773545 w 790786"/>
              <a:gd name="connsiteY97" fmla="*/ 63885 h 829810"/>
              <a:gd name="connsiteX98" fmla="*/ 781242 w 790786"/>
              <a:gd name="connsiteY98" fmla="*/ 50107 h 829810"/>
              <a:gd name="connsiteX99" fmla="*/ 789401 w 790786"/>
              <a:gd name="connsiteY99" fmla="*/ 29941 h 829810"/>
              <a:gd name="connsiteX100" fmla="*/ 790787 w 790786"/>
              <a:gd name="connsiteY100" fmla="*/ 21244 h 829810"/>
              <a:gd name="connsiteX101" fmla="*/ 778625 w 790786"/>
              <a:gd name="connsiteY101" fmla="*/ 12161 h 829810"/>
              <a:gd name="connsiteX102" fmla="*/ 778164 w 790786"/>
              <a:gd name="connsiteY102" fmla="*/ 11700 h 829810"/>
              <a:gd name="connsiteX103" fmla="*/ 768542 w 790786"/>
              <a:gd name="connsiteY103" fmla="*/ 0 h 829810"/>
              <a:gd name="connsiteX104" fmla="*/ 768388 w 790786"/>
              <a:gd name="connsiteY104" fmla="*/ 539 h 829810"/>
              <a:gd name="connsiteX105" fmla="*/ 767619 w 790786"/>
              <a:gd name="connsiteY105" fmla="*/ 1847 h 829810"/>
              <a:gd name="connsiteX106" fmla="*/ 743989 w 790786"/>
              <a:gd name="connsiteY106" fmla="*/ 23245 h 829810"/>
              <a:gd name="connsiteX107" fmla="*/ 728749 w 790786"/>
              <a:gd name="connsiteY107" fmla="*/ 33405 h 829810"/>
              <a:gd name="connsiteX108" fmla="*/ 724516 w 790786"/>
              <a:gd name="connsiteY108" fmla="*/ 38177 h 829810"/>
              <a:gd name="connsiteX109" fmla="*/ 721437 w 790786"/>
              <a:gd name="connsiteY109" fmla="*/ 42257 h 829810"/>
              <a:gd name="connsiteX110" fmla="*/ 717588 w 790786"/>
              <a:gd name="connsiteY110" fmla="*/ 50415 h 829810"/>
              <a:gd name="connsiteX111" fmla="*/ 717204 w 790786"/>
              <a:gd name="connsiteY111" fmla="*/ 51031 h 829810"/>
              <a:gd name="connsiteX112" fmla="*/ 714356 w 790786"/>
              <a:gd name="connsiteY112" fmla="*/ 54418 h 829810"/>
              <a:gd name="connsiteX113" fmla="*/ 713124 w 790786"/>
              <a:gd name="connsiteY113" fmla="*/ 55264 h 829810"/>
              <a:gd name="connsiteX114" fmla="*/ 708660 w 790786"/>
              <a:gd name="connsiteY114" fmla="*/ 56727 h 829810"/>
              <a:gd name="connsiteX115" fmla="*/ 707736 w 790786"/>
              <a:gd name="connsiteY115" fmla="*/ 57650 h 829810"/>
              <a:gd name="connsiteX116" fmla="*/ 704427 w 790786"/>
              <a:gd name="connsiteY116" fmla="*/ 63731 h 829810"/>
              <a:gd name="connsiteX117" fmla="*/ 704812 w 790786"/>
              <a:gd name="connsiteY117" fmla="*/ 67041 h 829810"/>
              <a:gd name="connsiteX118" fmla="*/ 705812 w 790786"/>
              <a:gd name="connsiteY118" fmla="*/ 69504 h 829810"/>
              <a:gd name="connsiteX119" fmla="*/ 706043 w 790786"/>
              <a:gd name="connsiteY119" fmla="*/ 70581 h 829810"/>
              <a:gd name="connsiteX120" fmla="*/ 706043 w 790786"/>
              <a:gd name="connsiteY120" fmla="*/ 74507 h 829810"/>
              <a:gd name="connsiteX121" fmla="*/ 705658 w 790786"/>
              <a:gd name="connsiteY121" fmla="*/ 75969 h 829810"/>
              <a:gd name="connsiteX122" fmla="*/ 703965 w 790786"/>
              <a:gd name="connsiteY122" fmla="*/ 78817 h 829810"/>
              <a:gd name="connsiteX123" fmla="*/ 699116 w 790786"/>
              <a:gd name="connsiteY123" fmla="*/ 84282 h 829810"/>
              <a:gd name="connsiteX124" fmla="*/ 698577 w 790786"/>
              <a:gd name="connsiteY124" fmla="*/ 84744 h 829810"/>
              <a:gd name="connsiteX125" fmla="*/ 695190 w 790786"/>
              <a:gd name="connsiteY125" fmla="*/ 86976 h 829810"/>
              <a:gd name="connsiteX126" fmla="*/ 692496 w 790786"/>
              <a:gd name="connsiteY126" fmla="*/ 89208 h 829810"/>
              <a:gd name="connsiteX127" fmla="*/ 690649 w 790786"/>
              <a:gd name="connsiteY127" fmla="*/ 92825 h 829810"/>
              <a:gd name="connsiteX128" fmla="*/ 689110 w 790786"/>
              <a:gd name="connsiteY128" fmla="*/ 100446 h 829810"/>
              <a:gd name="connsiteX129" fmla="*/ 689571 w 790786"/>
              <a:gd name="connsiteY129" fmla="*/ 105372 h 829810"/>
              <a:gd name="connsiteX130" fmla="*/ 691188 w 790786"/>
              <a:gd name="connsiteY130" fmla="*/ 110144 h 829810"/>
              <a:gd name="connsiteX131" fmla="*/ 691881 w 790786"/>
              <a:gd name="connsiteY131" fmla="*/ 114531 h 829810"/>
              <a:gd name="connsiteX132" fmla="*/ 691650 w 790786"/>
              <a:gd name="connsiteY132" fmla="*/ 116224 h 829810"/>
              <a:gd name="connsiteX133" fmla="*/ 689418 w 790786"/>
              <a:gd name="connsiteY133" fmla="*/ 120765 h 829810"/>
              <a:gd name="connsiteX134" fmla="*/ 688725 w 790786"/>
              <a:gd name="connsiteY134" fmla="*/ 121612 h 829810"/>
              <a:gd name="connsiteX135" fmla="*/ 681105 w 790786"/>
              <a:gd name="connsiteY135" fmla="*/ 128155 h 829810"/>
              <a:gd name="connsiteX136" fmla="*/ 673947 w 790786"/>
              <a:gd name="connsiteY136" fmla="*/ 137468 h 829810"/>
              <a:gd name="connsiteX137" fmla="*/ 659399 w 790786"/>
              <a:gd name="connsiteY137" fmla="*/ 158173 h 829810"/>
              <a:gd name="connsiteX138" fmla="*/ 638848 w 790786"/>
              <a:gd name="connsiteY138" fmla="*/ 178801 h 829810"/>
              <a:gd name="connsiteX139" fmla="*/ 637386 w 790786"/>
              <a:gd name="connsiteY139" fmla="*/ 179570 h 829810"/>
              <a:gd name="connsiteX140" fmla="*/ 615988 w 790786"/>
              <a:gd name="connsiteY140" fmla="*/ 183496 h 829810"/>
              <a:gd name="connsiteX141" fmla="*/ 615296 w 790786"/>
              <a:gd name="connsiteY141" fmla="*/ 183573 h 829810"/>
              <a:gd name="connsiteX142" fmla="*/ 597285 w 790786"/>
              <a:gd name="connsiteY142" fmla="*/ 182418 h 829810"/>
              <a:gd name="connsiteX143" fmla="*/ 579351 w 790786"/>
              <a:gd name="connsiteY143" fmla="*/ 177800 h 829810"/>
              <a:gd name="connsiteX144" fmla="*/ 578042 w 790786"/>
              <a:gd name="connsiteY144" fmla="*/ 177030 h 829810"/>
              <a:gd name="connsiteX145" fmla="*/ 575195 w 790786"/>
              <a:gd name="connsiteY145" fmla="*/ 174182 h 829810"/>
              <a:gd name="connsiteX146" fmla="*/ 574656 w 790786"/>
              <a:gd name="connsiteY146" fmla="*/ 173490 h 829810"/>
              <a:gd name="connsiteX147" fmla="*/ 572962 w 790786"/>
              <a:gd name="connsiteY147" fmla="*/ 170103 h 829810"/>
              <a:gd name="connsiteX148" fmla="*/ 572732 w 790786"/>
              <a:gd name="connsiteY148" fmla="*/ 168179 h 829810"/>
              <a:gd name="connsiteX149" fmla="*/ 576118 w 790786"/>
              <a:gd name="connsiteY149" fmla="*/ 154709 h 829810"/>
              <a:gd name="connsiteX150" fmla="*/ 576580 w 790786"/>
              <a:gd name="connsiteY150" fmla="*/ 148398 h 829810"/>
              <a:gd name="connsiteX151" fmla="*/ 577196 w 790786"/>
              <a:gd name="connsiteY151" fmla="*/ 145704 h 829810"/>
              <a:gd name="connsiteX152" fmla="*/ 577658 w 790786"/>
              <a:gd name="connsiteY152" fmla="*/ 144703 h 829810"/>
              <a:gd name="connsiteX153" fmla="*/ 580736 w 790786"/>
              <a:gd name="connsiteY153" fmla="*/ 140547 h 829810"/>
              <a:gd name="connsiteX154" fmla="*/ 581583 w 790786"/>
              <a:gd name="connsiteY154" fmla="*/ 138007 h 829810"/>
              <a:gd name="connsiteX155" fmla="*/ 581583 w 790786"/>
              <a:gd name="connsiteY155" fmla="*/ 134543 h 829810"/>
              <a:gd name="connsiteX156" fmla="*/ 581737 w 790786"/>
              <a:gd name="connsiteY156" fmla="*/ 133620 h 829810"/>
              <a:gd name="connsiteX157" fmla="*/ 584662 w 790786"/>
              <a:gd name="connsiteY157" fmla="*/ 124922 h 829810"/>
              <a:gd name="connsiteX158" fmla="*/ 552181 w 790786"/>
              <a:gd name="connsiteY158" fmla="*/ 124922 h 829810"/>
              <a:gd name="connsiteX159" fmla="*/ 552181 w 790786"/>
              <a:gd name="connsiteY159" fmla="*/ 124922 h 829810"/>
              <a:gd name="connsiteX160" fmla="*/ 547255 w 790786"/>
              <a:gd name="connsiteY160" fmla="*/ 126230 h 829810"/>
              <a:gd name="connsiteX161" fmla="*/ 545561 w 790786"/>
              <a:gd name="connsiteY161" fmla="*/ 128309 h 829810"/>
              <a:gd name="connsiteX162" fmla="*/ 544638 w 790786"/>
              <a:gd name="connsiteY162" fmla="*/ 129078 h 829810"/>
              <a:gd name="connsiteX163" fmla="*/ 540635 w 790786"/>
              <a:gd name="connsiteY163" fmla="*/ 131079 h 829810"/>
              <a:gd name="connsiteX164" fmla="*/ 538249 w 790786"/>
              <a:gd name="connsiteY164" fmla="*/ 133927 h 829810"/>
              <a:gd name="connsiteX165" fmla="*/ 537787 w 790786"/>
              <a:gd name="connsiteY165" fmla="*/ 139238 h 829810"/>
              <a:gd name="connsiteX166" fmla="*/ 536479 w 790786"/>
              <a:gd name="connsiteY166" fmla="*/ 141394 h 829810"/>
              <a:gd name="connsiteX167" fmla="*/ 534016 w 790786"/>
              <a:gd name="connsiteY167" fmla="*/ 141624 h 829810"/>
              <a:gd name="connsiteX168" fmla="*/ 526704 w 790786"/>
              <a:gd name="connsiteY168" fmla="*/ 138776 h 829810"/>
              <a:gd name="connsiteX169" fmla="*/ 525164 w 790786"/>
              <a:gd name="connsiteY169" fmla="*/ 137391 h 829810"/>
              <a:gd name="connsiteX170" fmla="*/ 523548 w 790786"/>
              <a:gd name="connsiteY170" fmla="*/ 134158 h 829810"/>
              <a:gd name="connsiteX171" fmla="*/ 522162 w 790786"/>
              <a:gd name="connsiteY171" fmla="*/ 133927 h 829810"/>
              <a:gd name="connsiteX172" fmla="*/ 519007 w 790786"/>
              <a:gd name="connsiteY172" fmla="*/ 134697 h 829810"/>
              <a:gd name="connsiteX173" fmla="*/ 514465 w 790786"/>
              <a:gd name="connsiteY173" fmla="*/ 139238 h 829810"/>
              <a:gd name="connsiteX174" fmla="*/ 511925 w 790786"/>
              <a:gd name="connsiteY174" fmla="*/ 142856 h 829810"/>
              <a:gd name="connsiteX175" fmla="*/ 511464 w 790786"/>
              <a:gd name="connsiteY175" fmla="*/ 143318 h 829810"/>
              <a:gd name="connsiteX176" fmla="*/ 506999 w 790786"/>
              <a:gd name="connsiteY176" fmla="*/ 147243 h 829810"/>
              <a:gd name="connsiteX177" fmla="*/ 503382 w 790786"/>
              <a:gd name="connsiteY177" fmla="*/ 147320 h 829810"/>
              <a:gd name="connsiteX178" fmla="*/ 497763 w 790786"/>
              <a:gd name="connsiteY178" fmla="*/ 142856 h 829810"/>
              <a:gd name="connsiteX179" fmla="*/ 493068 w 790786"/>
              <a:gd name="connsiteY179" fmla="*/ 140316 h 829810"/>
              <a:gd name="connsiteX180" fmla="*/ 482138 w 790786"/>
              <a:gd name="connsiteY180" fmla="*/ 133235 h 829810"/>
              <a:gd name="connsiteX181" fmla="*/ 479213 w 790786"/>
              <a:gd name="connsiteY181" fmla="*/ 132850 h 829810"/>
              <a:gd name="connsiteX182" fmla="*/ 469053 w 790786"/>
              <a:gd name="connsiteY182" fmla="*/ 134389 h 829810"/>
              <a:gd name="connsiteX183" fmla="*/ 466052 w 790786"/>
              <a:gd name="connsiteY183" fmla="*/ 136544 h 829810"/>
              <a:gd name="connsiteX184" fmla="*/ 461279 w 790786"/>
              <a:gd name="connsiteY184" fmla="*/ 142933 h 829810"/>
              <a:gd name="connsiteX185" fmla="*/ 460510 w 790786"/>
              <a:gd name="connsiteY185" fmla="*/ 143625 h 829810"/>
              <a:gd name="connsiteX186" fmla="*/ 457662 w 790786"/>
              <a:gd name="connsiteY186" fmla="*/ 145319 h 829810"/>
              <a:gd name="connsiteX187" fmla="*/ 457046 w 790786"/>
              <a:gd name="connsiteY187" fmla="*/ 145627 h 829810"/>
              <a:gd name="connsiteX188" fmla="*/ 446963 w 790786"/>
              <a:gd name="connsiteY188" fmla="*/ 148783 h 829810"/>
              <a:gd name="connsiteX189" fmla="*/ 443422 w 790786"/>
              <a:gd name="connsiteY189" fmla="*/ 151784 h 829810"/>
              <a:gd name="connsiteX190" fmla="*/ 442268 w 790786"/>
              <a:gd name="connsiteY190" fmla="*/ 152400 h 829810"/>
              <a:gd name="connsiteX191" fmla="*/ 437804 w 790786"/>
              <a:gd name="connsiteY191" fmla="*/ 153555 h 829810"/>
              <a:gd name="connsiteX192" fmla="*/ 437111 w 790786"/>
              <a:gd name="connsiteY192" fmla="*/ 153632 h 829810"/>
              <a:gd name="connsiteX193" fmla="*/ 433724 w 790786"/>
              <a:gd name="connsiteY193" fmla="*/ 153632 h 829810"/>
              <a:gd name="connsiteX194" fmla="*/ 433109 w 790786"/>
              <a:gd name="connsiteY194" fmla="*/ 153555 h 829810"/>
              <a:gd name="connsiteX195" fmla="*/ 426258 w 790786"/>
              <a:gd name="connsiteY195" fmla="*/ 152015 h 829810"/>
              <a:gd name="connsiteX196" fmla="*/ 423102 w 790786"/>
              <a:gd name="connsiteY196" fmla="*/ 152400 h 829810"/>
              <a:gd name="connsiteX197" fmla="*/ 418407 w 790786"/>
              <a:gd name="connsiteY197" fmla="*/ 156633 h 829810"/>
              <a:gd name="connsiteX198" fmla="*/ 411326 w 790786"/>
              <a:gd name="connsiteY198" fmla="*/ 168102 h 829810"/>
              <a:gd name="connsiteX199" fmla="*/ 399935 w 790786"/>
              <a:gd name="connsiteY199" fmla="*/ 182957 h 829810"/>
              <a:gd name="connsiteX200" fmla="*/ 389390 w 790786"/>
              <a:gd name="connsiteY200" fmla="*/ 199659 h 829810"/>
              <a:gd name="connsiteX201" fmla="*/ 381308 w 790786"/>
              <a:gd name="connsiteY201" fmla="*/ 216362 h 829810"/>
              <a:gd name="connsiteX202" fmla="*/ 380230 w 790786"/>
              <a:gd name="connsiteY202" fmla="*/ 230448 h 829810"/>
              <a:gd name="connsiteX203" fmla="*/ 379384 w 790786"/>
              <a:gd name="connsiteY203" fmla="*/ 232218 h 829810"/>
              <a:gd name="connsiteX204" fmla="*/ 370378 w 790786"/>
              <a:gd name="connsiteY204" fmla="*/ 241223 h 829810"/>
              <a:gd name="connsiteX205" fmla="*/ 367761 w 790786"/>
              <a:gd name="connsiteY205" fmla="*/ 252768 h 829810"/>
              <a:gd name="connsiteX206" fmla="*/ 367222 w 790786"/>
              <a:gd name="connsiteY206" fmla="*/ 253923 h 829810"/>
              <a:gd name="connsiteX207" fmla="*/ 360449 w 790786"/>
              <a:gd name="connsiteY207" fmla="*/ 262390 h 829810"/>
              <a:gd name="connsiteX208" fmla="*/ 360064 w 790786"/>
              <a:gd name="connsiteY208" fmla="*/ 262774 h 829810"/>
              <a:gd name="connsiteX209" fmla="*/ 322965 w 790786"/>
              <a:gd name="connsiteY209" fmla="*/ 293178 h 829810"/>
              <a:gd name="connsiteX210" fmla="*/ 309495 w 790786"/>
              <a:gd name="connsiteY210" fmla="*/ 307802 h 829810"/>
              <a:gd name="connsiteX211" fmla="*/ 301259 w 790786"/>
              <a:gd name="connsiteY211" fmla="*/ 324350 h 829810"/>
              <a:gd name="connsiteX212" fmla="*/ 297642 w 790786"/>
              <a:gd name="connsiteY212" fmla="*/ 329276 h 829810"/>
              <a:gd name="connsiteX213" fmla="*/ 295948 w 790786"/>
              <a:gd name="connsiteY213" fmla="*/ 330354 h 829810"/>
              <a:gd name="connsiteX214" fmla="*/ 290330 w 790786"/>
              <a:gd name="connsiteY214" fmla="*/ 331509 h 829810"/>
              <a:gd name="connsiteX215" fmla="*/ 289637 w 790786"/>
              <a:gd name="connsiteY215" fmla="*/ 331585 h 829810"/>
              <a:gd name="connsiteX216" fmla="*/ 279477 w 790786"/>
              <a:gd name="connsiteY216" fmla="*/ 331047 h 829810"/>
              <a:gd name="connsiteX217" fmla="*/ 278707 w 790786"/>
              <a:gd name="connsiteY217" fmla="*/ 330893 h 829810"/>
              <a:gd name="connsiteX218" fmla="*/ 248304 w 790786"/>
              <a:gd name="connsiteY218" fmla="*/ 320194 h 829810"/>
              <a:gd name="connsiteX219" fmla="*/ 240607 w 790786"/>
              <a:gd name="connsiteY219" fmla="*/ 316115 h 829810"/>
              <a:gd name="connsiteX220" fmla="*/ 239992 w 790786"/>
              <a:gd name="connsiteY220" fmla="*/ 315730 h 829810"/>
              <a:gd name="connsiteX221" fmla="*/ 232833 w 790786"/>
              <a:gd name="connsiteY221" fmla="*/ 309033 h 829810"/>
              <a:gd name="connsiteX222" fmla="*/ 228138 w 790786"/>
              <a:gd name="connsiteY222" fmla="*/ 308572 h 829810"/>
              <a:gd name="connsiteX223" fmla="*/ 224829 w 790786"/>
              <a:gd name="connsiteY223" fmla="*/ 308572 h 829810"/>
              <a:gd name="connsiteX224" fmla="*/ 216131 w 790786"/>
              <a:gd name="connsiteY224" fmla="*/ 314652 h 829810"/>
              <a:gd name="connsiteX225" fmla="*/ 217824 w 790786"/>
              <a:gd name="connsiteY225" fmla="*/ 318732 h 829810"/>
              <a:gd name="connsiteX226" fmla="*/ 266854 w 790786"/>
              <a:gd name="connsiteY226" fmla="*/ 361604 h 829810"/>
              <a:gd name="connsiteX227" fmla="*/ 277245 w 790786"/>
              <a:gd name="connsiteY227" fmla="*/ 373688 h 829810"/>
              <a:gd name="connsiteX228" fmla="*/ 281632 w 790786"/>
              <a:gd name="connsiteY228" fmla="*/ 377537 h 829810"/>
              <a:gd name="connsiteX229" fmla="*/ 287328 w 790786"/>
              <a:gd name="connsiteY229" fmla="*/ 379615 h 829810"/>
              <a:gd name="connsiteX230" fmla="*/ 288021 w 790786"/>
              <a:gd name="connsiteY230" fmla="*/ 380000 h 829810"/>
              <a:gd name="connsiteX231" fmla="*/ 294794 w 790786"/>
              <a:gd name="connsiteY231" fmla="*/ 385079 h 829810"/>
              <a:gd name="connsiteX232" fmla="*/ 295333 w 790786"/>
              <a:gd name="connsiteY232" fmla="*/ 385541 h 829810"/>
              <a:gd name="connsiteX233" fmla="*/ 299797 w 790786"/>
              <a:gd name="connsiteY233" fmla="*/ 391160 h 829810"/>
              <a:gd name="connsiteX234" fmla="*/ 300182 w 790786"/>
              <a:gd name="connsiteY234" fmla="*/ 391776 h 829810"/>
              <a:gd name="connsiteX235" fmla="*/ 304646 w 790786"/>
              <a:gd name="connsiteY235" fmla="*/ 401936 h 829810"/>
              <a:gd name="connsiteX236" fmla="*/ 309572 w 790786"/>
              <a:gd name="connsiteY236" fmla="*/ 410710 h 829810"/>
              <a:gd name="connsiteX237" fmla="*/ 309803 w 790786"/>
              <a:gd name="connsiteY237" fmla="*/ 412865 h 829810"/>
              <a:gd name="connsiteX238" fmla="*/ 301952 w 790786"/>
              <a:gd name="connsiteY238" fmla="*/ 439266 h 829810"/>
              <a:gd name="connsiteX239" fmla="*/ 294717 w 790786"/>
              <a:gd name="connsiteY239" fmla="*/ 454352 h 829810"/>
              <a:gd name="connsiteX240" fmla="*/ 294255 w 790786"/>
              <a:gd name="connsiteY240" fmla="*/ 464282 h 829810"/>
              <a:gd name="connsiteX241" fmla="*/ 304569 w 790786"/>
              <a:gd name="connsiteY241" fmla="*/ 484448 h 829810"/>
              <a:gd name="connsiteX242" fmla="*/ 303415 w 790786"/>
              <a:gd name="connsiteY242" fmla="*/ 488219 h 829810"/>
              <a:gd name="connsiteX243" fmla="*/ 294255 w 790786"/>
              <a:gd name="connsiteY243" fmla="*/ 493068 h 829810"/>
              <a:gd name="connsiteX244" fmla="*/ 290330 w 790786"/>
              <a:gd name="connsiteY244" fmla="*/ 496994 h 829810"/>
              <a:gd name="connsiteX245" fmla="*/ 286019 w 790786"/>
              <a:gd name="connsiteY245" fmla="*/ 504537 h 829810"/>
              <a:gd name="connsiteX246" fmla="*/ 283710 w 790786"/>
              <a:gd name="connsiteY246" fmla="*/ 505922 h 829810"/>
              <a:gd name="connsiteX247" fmla="*/ 270779 w 790786"/>
              <a:gd name="connsiteY247" fmla="*/ 506461 h 829810"/>
              <a:gd name="connsiteX248" fmla="*/ 269471 w 790786"/>
              <a:gd name="connsiteY248" fmla="*/ 506230 h 829810"/>
              <a:gd name="connsiteX249" fmla="*/ 262159 w 790786"/>
              <a:gd name="connsiteY249" fmla="*/ 502843 h 829810"/>
              <a:gd name="connsiteX250" fmla="*/ 261466 w 790786"/>
              <a:gd name="connsiteY250" fmla="*/ 502381 h 829810"/>
              <a:gd name="connsiteX251" fmla="*/ 249074 w 790786"/>
              <a:gd name="connsiteY251" fmla="*/ 491144 h 829810"/>
              <a:gd name="connsiteX252" fmla="*/ 236990 w 790786"/>
              <a:gd name="connsiteY252" fmla="*/ 482600 h 829810"/>
              <a:gd name="connsiteX253" fmla="*/ 234065 w 790786"/>
              <a:gd name="connsiteY253" fmla="*/ 483601 h 829810"/>
              <a:gd name="connsiteX254" fmla="*/ 225598 w 790786"/>
              <a:gd name="connsiteY254" fmla="*/ 493684 h 829810"/>
              <a:gd name="connsiteX255" fmla="*/ 216285 w 790786"/>
              <a:gd name="connsiteY255" fmla="*/ 501842 h 829810"/>
              <a:gd name="connsiteX256" fmla="*/ 207048 w 790786"/>
              <a:gd name="connsiteY256" fmla="*/ 508231 h 829810"/>
              <a:gd name="connsiteX257" fmla="*/ 179724 w 790786"/>
              <a:gd name="connsiteY257" fmla="*/ 521932 h 829810"/>
              <a:gd name="connsiteX258" fmla="*/ 167178 w 790786"/>
              <a:gd name="connsiteY258" fmla="*/ 527089 h 829810"/>
              <a:gd name="connsiteX259" fmla="*/ 137006 w 790786"/>
              <a:gd name="connsiteY259" fmla="*/ 535093 h 829810"/>
              <a:gd name="connsiteX260" fmla="*/ 136159 w 790786"/>
              <a:gd name="connsiteY260" fmla="*/ 535170 h 829810"/>
              <a:gd name="connsiteX261" fmla="*/ 126615 w 790786"/>
              <a:gd name="connsiteY261" fmla="*/ 534631 h 829810"/>
              <a:gd name="connsiteX262" fmla="*/ 119072 w 790786"/>
              <a:gd name="connsiteY262" fmla="*/ 533477 h 829810"/>
              <a:gd name="connsiteX263" fmla="*/ 117764 w 790786"/>
              <a:gd name="connsiteY263" fmla="*/ 532938 h 829810"/>
              <a:gd name="connsiteX264" fmla="*/ 96982 w 790786"/>
              <a:gd name="connsiteY264" fmla="*/ 516621 h 829810"/>
              <a:gd name="connsiteX265" fmla="*/ 91748 w 790786"/>
              <a:gd name="connsiteY265" fmla="*/ 511387 h 829810"/>
              <a:gd name="connsiteX266" fmla="*/ 83358 w 790786"/>
              <a:gd name="connsiteY266" fmla="*/ 509770 h 829810"/>
              <a:gd name="connsiteX267" fmla="*/ 79202 w 790786"/>
              <a:gd name="connsiteY267" fmla="*/ 526473 h 829810"/>
              <a:gd name="connsiteX268" fmla="*/ 92287 w 790786"/>
              <a:gd name="connsiteY268" fmla="*/ 555413 h 829810"/>
              <a:gd name="connsiteX269" fmla="*/ 92518 w 790786"/>
              <a:gd name="connsiteY269" fmla="*/ 556568 h 829810"/>
              <a:gd name="connsiteX270" fmla="*/ 92518 w 790786"/>
              <a:gd name="connsiteY270" fmla="*/ 562726 h 829810"/>
              <a:gd name="connsiteX271" fmla="*/ 91979 w 790786"/>
              <a:gd name="connsiteY271" fmla="*/ 564342 h 829810"/>
              <a:gd name="connsiteX272" fmla="*/ 89362 w 790786"/>
              <a:gd name="connsiteY272" fmla="*/ 568037 h 829810"/>
              <a:gd name="connsiteX273" fmla="*/ 87822 w 790786"/>
              <a:gd name="connsiteY273" fmla="*/ 571731 h 829810"/>
              <a:gd name="connsiteX274" fmla="*/ 82819 w 790786"/>
              <a:gd name="connsiteY274" fmla="*/ 586124 h 829810"/>
              <a:gd name="connsiteX275" fmla="*/ 76970 w 790786"/>
              <a:gd name="connsiteY275" fmla="*/ 596207 h 829810"/>
              <a:gd name="connsiteX276" fmla="*/ 75969 w 790786"/>
              <a:gd name="connsiteY276" fmla="*/ 597208 h 829810"/>
              <a:gd name="connsiteX277" fmla="*/ 72505 w 790786"/>
              <a:gd name="connsiteY277" fmla="*/ 599209 h 829810"/>
              <a:gd name="connsiteX278" fmla="*/ 68503 w 790786"/>
              <a:gd name="connsiteY278" fmla="*/ 604135 h 829810"/>
              <a:gd name="connsiteX279" fmla="*/ 68965 w 790786"/>
              <a:gd name="connsiteY279" fmla="*/ 609754 h 829810"/>
              <a:gd name="connsiteX280" fmla="*/ 70042 w 790786"/>
              <a:gd name="connsiteY280" fmla="*/ 615065 h 829810"/>
              <a:gd name="connsiteX281" fmla="*/ 69812 w 790786"/>
              <a:gd name="connsiteY281" fmla="*/ 616912 h 829810"/>
              <a:gd name="connsiteX282" fmla="*/ 68657 w 790786"/>
              <a:gd name="connsiteY282" fmla="*/ 619145 h 829810"/>
              <a:gd name="connsiteX283" fmla="*/ 67579 w 790786"/>
              <a:gd name="connsiteY283" fmla="*/ 620299 h 829810"/>
              <a:gd name="connsiteX284" fmla="*/ 64732 w 790786"/>
              <a:gd name="connsiteY284" fmla="*/ 621992 h 829810"/>
              <a:gd name="connsiteX285" fmla="*/ 64193 w 790786"/>
              <a:gd name="connsiteY285" fmla="*/ 622223 h 829810"/>
              <a:gd name="connsiteX286" fmla="*/ 53417 w 790786"/>
              <a:gd name="connsiteY286" fmla="*/ 625610 h 829810"/>
              <a:gd name="connsiteX287" fmla="*/ 51955 w 790786"/>
              <a:gd name="connsiteY287" fmla="*/ 625687 h 829810"/>
              <a:gd name="connsiteX288" fmla="*/ 44950 w 790786"/>
              <a:gd name="connsiteY288" fmla="*/ 624070 h 829810"/>
              <a:gd name="connsiteX289" fmla="*/ 38562 w 790786"/>
              <a:gd name="connsiteY289" fmla="*/ 624070 h 829810"/>
              <a:gd name="connsiteX290" fmla="*/ 32635 w 790786"/>
              <a:gd name="connsiteY290" fmla="*/ 623455 h 829810"/>
              <a:gd name="connsiteX291" fmla="*/ 31404 w 790786"/>
              <a:gd name="connsiteY291" fmla="*/ 623070 h 829810"/>
              <a:gd name="connsiteX292" fmla="*/ 27401 w 790786"/>
              <a:gd name="connsiteY292" fmla="*/ 620530 h 829810"/>
              <a:gd name="connsiteX293" fmla="*/ 22167 w 790786"/>
              <a:gd name="connsiteY293" fmla="*/ 619683 h 829810"/>
              <a:gd name="connsiteX294" fmla="*/ 18473 w 790786"/>
              <a:gd name="connsiteY294" fmla="*/ 621761 h 829810"/>
              <a:gd name="connsiteX295" fmla="*/ 13239 w 790786"/>
              <a:gd name="connsiteY295" fmla="*/ 628381 h 829810"/>
              <a:gd name="connsiteX296" fmla="*/ 13778 w 790786"/>
              <a:gd name="connsiteY296" fmla="*/ 644775 h 829810"/>
              <a:gd name="connsiteX297" fmla="*/ 14855 w 790786"/>
              <a:gd name="connsiteY297" fmla="*/ 655859 h 829810"/>
              <a:gd name="connsiteX298" fmla="*/ 14778 w 790786"/>
              <a:gd name="connsiteY298" fmla="*/ 656936 h 829810"/>
              <a:gd name="connsiteX299" fmla="*/ 13470 w 790786"/>
              <a:gd name="connsiteY299" fmla="*/ 661401 h 82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790786" h="829810">
                <a:moveTo>
                  <a:pt x="13470" y="661401"/>
                </a:moveTo>
                <a:cubicBezTo>
                  <a:pt x="13316" y="661863"/>
                  <a:pt x="13085" y="662324"/>
                  <a:pt x="12700" y="662709"/>
                </a:cubicBezTo>
                <a:lnTo>
                  <a:pt x="3002" y="671869"/>
                </a:lnTo>
                <a:lnTo>
                  <a:pt x="539" y="677718"/>
                </a:lnTo>
                <a:lnTo>
                  <a:pt x="0" y="681798"/>
                </a:lnTo>
                <a:lnTo>
                  <a:pt x="1078" y="696961"/>
                </a:lnTo>
                <a:lnTo>
                  <a:pt x="8390" y="709969"/>
                </a:lnTo>
                <a:lnTo>
                  <a:pt x="35483" y="730981"/>
                </a:lnTo>
                <a:cubicBezTo>
                  <a:pt x="35637" y="731135"/>
                  <a:pt x="35868" y="731289"/>
                  <a:pt x="35945" y="731443"/>
                </a:cubicBezTo>
                <a:lnTo>
                  <a:pt x="55649" y="756766"/>
                </a:lnTo>
                <a:lnTo>
                  <a:pt x="71967" y="783167"/>
                </a:lnTo>
                <a:lnTo>
                  <a:pt x="81588" y="792788"/>
                </a:lnTo>
                <a:lnTo>
                  <a:pt x="94519" y="800331"/>
                </a:lnTo>
                <a:lnTo>
                  <a:pt x="122305" y="808644"/>
                </a:lnTo>
                <a:cubicBezTo>
                  <a:pt x="122459" y="808721"/>
                  <a:pt x="122690" y="808798"/>
                  <a:pt x="122844" y="808875"/>
                </a:cubicBezTo>
                <a:lnTo>
                  <a:pt x="129001" y="812261"/>
                </a:lnTo>
                <a:lnTo>
                  <a:pt x="141701" y="817033"/>
                </a:lnTo>
                <a:lnTo>
                  <a:pt x="155864" y="817572"/>
                </a:lnTo>
                <a:cubicBezTo>
                  <a:pt x="156249" y="817572"/>
                  <a:pt x="156556" y="817649"/>
                  <a:pt x="156941" y="817803"/>
                </a:cubicBezTo>
                <a:lnTo>
                  <a:pt x="170103" y="823807"/>
                </a:lnTo>
                <a:lnTo>
                  <a:pt x="193887" y="827655"/>
                </a:lnTo>
                <a:lnTo>
                  <a:pt x="212667" y="828194"/>
                </a:lnTo>
                <a:lnTo>
                  <a:pt x="222135" y="829811"/>
                </a:lnTo>
                <a:lnTo>
                  <a:pt x="230909" y="828271"/>
                </a:lnTo>
                <a:lnTo>
                  <a:pt x="237990" y="825269"/>
                </a:lnTo>
                <a:lnTo>
                  <a:pt x="244379" y="818881"/>
                </a:lnTo>
                <a:lnTo>
                  <a:pt x="250382" y="811261"/>
                </a:lnTo>
                <a:lnTo>
                  <a:pt x="257387" y="804257"/>
                </a:lnTo>
                <a:lnTo>
                  <a:pt x="277399" y="789863"/>
                </a:lnTo>
                <a:lnTo>
                  <a:pt x="282402" y="784783"/>
                </a:lnTo>
                <a:lnTo>
                  <a:pt x="287251" y="776085"/>
                </a:lnTo>
                <a:cubicBezTo>
                  <a:pt x="287328" y="775932"/>
                  <a:pt x="287482" y="775778"/>
                  <a:pt x="287559" y="775624"/>
                </a:cubicBezTo>
                <a:lnTo>
                  <a:pt x="294871" y="767157"/>
                </a:lnTo>
                <a:lnTo>
                  <a:pt x="319655" y="740064"/>
                </a:lnTo>
                <a:lnTo>
                  <a:pt x="338051" y="714971"/>
                </a:lnTo>
                <a:lnTo>
                  <a:pt x="363297" y="677411"/>
                </a:lnTo>
                <a:cubicBezTo>
                  <a:pt x="363451" y="677180"/>
                  <a:pt x="363605" y="677025"/>
                  <a:pt x="363759" y="676872"/>
                </a:cubicBezTo>
                <a:lnTo>
                  <a:pt x="392161" y="651241"/>
                </a:lnTo>
                <a:lnTo>
                  <a:pt x="420639" y="605983"/>
                </a:lnTo>
                <a:lnTo>
                  <a:pt x="432416" y="586355"/>
                </a:lnTo>
                <a:lnTo>
                  <a:pt x="440805" y="570730"/>
                </a:lnTo>
                <a:cubicBezTo>
                  <a:pt x="440959" y="570423"/>
                  <a:pt x="441190" y="570115"/>
                  <a:pt x="441421" y="569884"/>
                </a:cubicBezTo>
                <a:lnTo>
                  <a:pt x="449272" y="563110"/>
                </a:lnTo>
                <a:lnTo>
                  <a:pt x="466898" y="550564"/>
                </a:lnTo>
                <a:lnTo>
                  <a:pt x="470670" y="548409"/>
                </a:lnTo>
                <a:lnTo>
                  <a:pt x="484447" y="533015"/>
                </a:lnTo>
                <a:lnTo>
                  <a:pt x="489912" y="525395"/>
                </a:lnTo>
                <a:lnTo>
                  <a:pt x="494684" y="514620"/>
                </a:lnTo>
                <a:lnTo>
                  <a:pt x="506922" y="472209"/>
                </a:lnTo>
                <a:cubicBezTo>
                  <a:pt x="506999" y="471901"/>
                  <a:pt x="507153" y="471670"/>
                  <a:pt x="507307" y="471440"/>
                </a:cubicBezTo>
                <a:lnTo>
                  <a:pt x="512926" y="462973"/>
                </a:lnTo>
                <a:lnTo>
                  <a:pt x="517775" y="458047"/>
                </a:lnTo>
                <a:cubicBezTo>
                  <a:pt x="518083" y="457739"/>
                  <a:pt x="518545" y="457431"/>
                  <a:pt x="519007" y="457354"/>
                </a:cubicBezTo>
                <a:lnTo>
                  <a:pt x="522932" y="456199"/>
                </a:lnTo>
                <a:cubicBezTo>
                  <a:pt x="523317" y="456123"/>
                  <a:pt x="523702" y="456046"/>
                  <a:pt x="524087" y="456123"/>
                </a:cubicBezTo>
                <a:lnTo>
                  <a:pt x="528551" y="456661"/>
                </a:lnTo>
                <a:cubicBezTo>
                  <a:pt x="528936" y="456738"/>
                  <a:pt x="529244" y="456815"/>
                  <a:pt x="529552" y="456969"/>
                </a:cubicBezTo>
                <a:lnTo>
                  <a:pt x="540789" y="463127"/>
                </a:lnTo>
                <a:lnTo>
                  <a:pt x="544022" y="464282"/>
                </a:lnTo>
                <a:lnTo>
                  <a:pt x="555028" y="460818"/>
                </a:lnTo>
                <a:lnTo>
                  <a:pt x="586663" y="436341"/>
                </a:lnTo>
                <a:lnTo>
                  <a:pt x="598901" y="422410"/>
                </a:lnTo>
                <a:lnTo>
                  <a:pt x="601210" y="416945"/>
                </a:lnTo>
                <a:lnTo>
                  <a:pt x="598824" y="407324"/>
                </a:lnTo>
                <a:lnTo>
                  <a:pt x="591127" y="399165"/>
                </a:lnTo>
                <a:lnTo>
                  <a:pt x="582430" y="393700"/>
                </a:lnTo>
                <a:cubicBezTo>
                  <a:pt x="581891" y="393392"/>
                  <a:pt x="581506" y="392853"/>
                  <a:pt x="581275" y="392238"/>
                </a:cubicBezTo>
                <a:lnTo>
                  <a:pt x="577888" y="382693"/>
                </a:lnTo>
                <a:cubicBezTo>
                  <a:pt x="577658" y="382155"/>
                  <a:pt x="577658" y="381539"/>
                  <a:pt x="577888" y="380923"/>
                </a:cubicBezTo>
                <a:lnTo>
                  <a:pt x="580121" y="373611"/>
                </a:lnTo>
                <a:lnTo>
                  <a:pt x="584662" y="361604"/>
                </a:lnTo>
                <a:lnTo>
                  <a:pt x="592128" y="347749"/>
                </a:lnTo>
                <a:lnTo>
                  <a:pt x="609292" y="325967"/>
                </a:lnTo>
                <a:lnTo>
                  <a:pt x="629843" y="307109"/>
                </a:lnTo>
                <a:cubicBezTo>
                  <a:pt x="629997" y="306955"/>
                  <a:pt x="630228" y="306801"/>
                  <a:pt x="630459" y="306647"/>
                </a:cubicBezTo>
                <a:lnTo>
                  <a:pt x="633845" y="304954"/>
                </a:lnTo>
                <a:lnTo>
                  <a:pt x="638925" y="303107"/>
                </a:lnTo>
                <a:lnTo>
                  <a:pt x="639156" y="302337"/>
                </a:lnTo>
                <a:lnTo>
                  <a:pt x="649316" y="272857"/>
                </a:lnTo>
                <a:lnTo>
                  <a:pt x="662478" y="249844"/>
                </a:lnTo>
                <a:lnTo>
                  <a:pt x="666635" y="244456"/>
                </a:lnTo>
                <a:cubicBezTo>
                  <a:pt x="666789" y="244225"/>
                  <a:pt x="666942" y="244071"/>
                  <a:pt x="667173" y="243917"/>
                </a:cubicBezTo>
                <a:lnTo>
                  <a:pt x="675640" y="237759"/>
                </a:lnTo>
                <a:cubicBezTo>
                  <a:pt x="675794" y="237606"/>
                  <a:pt x="675948" y="237529"/>
                  <a:pt x="676179" y="237452"/>
                </a:cubicBezTo>
                <a:lnTo>
                  <a:pt x="686955" y="232602"/>
                </a:lnTo>
                <a:lnTo>
                  <a:pt x="696114" y="222904"/>
                </a:lnTo>
                <a:cubicBezTo>
                  <a:pt x="696268" y="222751"/>
                  <a:pt x="696422" y="222596"/>
                  <a:pt x="696653" y="222519"/>
                </a:cubicBezTo>
                <a:lnTo>
                  <a:pt x="714664" y="210743"/>
                </a:lnTo>
                <a:lnTo>
                  <a:pt x="720744" y="205586"/>
                </a:lnTo>
                <a:lnTo>
                  <a:pt x="731597" y="187113"/>
                </a:lnTo>
                <a:lnTo>
                  <a:pt x="735445" y="175029"/>
                </a:lnTo>
                <a:lnTo>
                  <a:pt x="737062" y="163099"/>
                </a:lnTo>
                <a:lnTo>
                  <a:pt x="738755" y="131849"/>
                </a:lnTo>
                <a:lnTo>
                  <a:pt x="740449" y="115916"/>
                </a:lnTo>
                <a:cubicBezTo>
                  <a:pt x="740449" y="115685"/>
                  <a:pt x="740525" y="115532"/>
                  <a:pt x="740602" y="115301"/>
                </a:cubicBezTo>
                <a:lnTo>
                  <a:pt x="745067" y="102370"/>
                </a:lnTo>
                <a:cubicBezTo>
                  <a:pt x="745144" y="102062"/>
                  <a:pt x="745297" y="101831"/>
                  <a:pt x="745452" y="101600"/>
                </a:cubicBezTo>
                <a:lnTo>
                  <a:pt x="773545" y="63885"/>
                </a:lnTo>
                <a:lnTo>
                  <a:pt x="781242" y="50107"/>
                </a:lnTo>
                <a:lnTo>
                  <a:pt x="789401" y="29941"/>
                </a:lnTo>
                <a:lnTo>
                  <a:pt x="790787" y="21244"/>
                </a:lnTo>
                <a:lnTo>
                  <a:pt x="778625" y="12161"/>
                </a:lnTo>
                <a:cubicBezTo>
                  <a:pt x="778472" y="12007"/>
                  <a:pt x="778318" y="11853"/>
                  <a:pt x="778164" y="11700"/>
                </a:cubicBezTo>
                <a:lnTo>
                  <a:pt x="768542" y="0"/>
                </a:lnTo>
                <a:lnTo>
                  <a:pt x="768388" y="539"/>
                </a:lnTo>
                <a:cubicBezTo>
                  <a:pt x="768235" y="1001"/>
                  <a:pt x="767927" y="1462"/>
                  <a:pt x="767619" y="1847"/>
                </a:cubicBezTo>
                <a:lnTo>
                  <a:pt x="743989" y="23245"/>
                </a:lnTo>
                <a:lnTo>
                  <a:pt x="728749" y="33405"/>
                </a:lnTo>
                <a:lnTo>
                  <a:pt x="724516" y="38177"/>
                </a:lnTo>
                <a:lnTo>
                  <a:pt x="721437" y="42257"/>
                </a:lnTo>
                <a:lnTo>
                  <a:pt x="717588" y="50415"/>
                </a:lnTo>
                <a:cubicBezTo>
                  <a:pt x="717512" y="50646"/>
                  <a:pt x="717358" y="50877"/>
                  <a:pt x="717204" y="51031"/>
                </a:cubicBezTo>
                <a:lnTo>
                  <a:pt x="714356" y="54418"/>
                </a:lnTo>
                <a:cubicBezTo>
                  <a:pt x="714048" y="54803"/>
                  <a:pt x="713586" y="55110"/>
                  <a:pt x="713124" y="55264"/>
                </a:cubicBezTo>
                <a:lnTo>
                  <a:pt x="708660" y="56727"/>
                </a:lnTo>
                <a:lnTo>
                  <a:pt x="707736" y="57650"/>
                </a:lnTo>
                <a:lnTo>
                  <a:pt x="704427" y="63731"/>
                </a:lnTo>
                <a:lnTo>
                  <a:pt x="704812" y="67041"/>
                </a:lnTo>
                <a:lnTo>
                  <a:pt x="705812" y="69504"/>
                </a:lnTo>
                <a:cubicBezTo>
                  <a:pt x="705966" y="69812"/>
                  <a:pt x="706043" y="70197"/>
                  <a:pt x="706043" y="70581"/>
                </a:cubicBezTo>
                <a:lnTo>
                  <a:pt x="706043" y="74507"/>
                </a:lnTo>
                <a:cubicBezTo>
                  <a:pt x="706043" y="75045"/>
                  <a:pt x="705889" y="75507"/>
                  <a:pt x="705658" y="75969"/>
                </a:cubicBezTo>
                <a:lnTo>
                  <a:pt x="703965" y="78817"/>
                </a:lnTo>
                <a:lnTo>
                  <a:pt x="699116" y="84282"/>
                </a:lnTo>
                <a:cubicBezTo>
                  <a:pt x="698962" y="84436"/>
                  <a:pt x="698808" y="84590"/>
                  <a:pt x="698577" y="84744"/>
                </a:cubicBezTo>
                <a:lnTo>
                  <a:pt x="695190" y="86976"/>
                </a:lnTo>
                <a:lnTo>
                  <a:pt x="692496" y="89208"/>
                </a:lnTo>
                <a:lnTo>
                  <a:pt x="690649" y="92825"/>
                </a:lnTo>
                <a:lnTo>
                  <a:pt x="689110" y="100446"/>
                </a:lnTo>
                <a:lnTo>
                  <a:pt x="689571" y="105372"/>
                </a:lnTo>
                <a:lnTo>
                  <a:pt x="691188" y="110144"/>
                </a:lnTo>
                <a:lnTo>
                  <a:pt x="691881" y="114531"/>
                </a:lnTo>
                <a:cubicBezTo>
                  <a:pt x="691958" y="115070"/>
                  <a:pt x="691881" y="115685"/>
                  <a:pt x="691650" y="116224"/>
                </a:cubicBezTo>
                <a:lnTo>
                  <a:pt x="689418" y="120765"/>
                </a:lnTo>
                <a:cubicBezTo>
                  <a:pt x="689264" y="121073"/>
                  <a:pt x="689033" y="121381"/>
                  <a:pt x="688725" y="121612"/>
                </a:cubicBezTo>
                <a:lnTo>
                  <a:pt x="681105" y="128155"/>
                </a:lnTo>
                <a:lnTo>
                  <a:pt x="673947" y="137468"/>
                </a:lnTo>
                <a:lnTo>
                  <a:pt x="659399" y="158173"/>
                </a:lnTo>
                <a:lnTo>
                  <a:pt x="638848" y="178801"/>
                </a:lnTo>
                <a:cubicBezTo>
                  <a:pt x="638464" y="179185"/>
                  <a:pt x="637925" y="179493"/>
                  <a:pt x="637386" y="179570"/>
                </a:cubicBezTo>
                <a:lnTo>
                  <a:pt x="615988" y="183496"/>
                </a:lnTo>
                <a:cubicBezTo>
                  <a:pt x="615758" y="183496"/>
                  <a:pt x="615527" y="183573"/>
                  <a:pt x="615296" y="183573"/>
                </a:cubicBezTo>
                <a:lnTo>
                  <a:pt x="597285" y="182418"/>
                </a:lnTo>
                <a:lnTo>
                  <a:pt x="579351" y="177800"/>
                </a:lnTo>
                <a:cubicBezTo>
                  <a:pt x="578889" y="177646"/>
                  <a:pt x="578427" y="177415"/>
                  <a:pt x="578042" y="177030"/>
                </a:cubicBezTo>
                <a:lnTo>
                  <a:pt x="575195" y="174182"/>
                </a:lnTo>
                <a:cubicBezTo>
                  <a:pt x="574964" y="173952"/>
                  <a:pt x="574810" y="173721"/>
                  <a:pt x="574656" y="173490"/>
                </a:cubicBezTo>
                <a:lnTo>
                  <a:pt x="572962" y="170103"/>
                </a:lnTo>
                <a:cubicBezTo>
                  <a:pt x="572654" y="169487"/>
                  <a:pt x="572578" y="168795"/>
                  <a:pt x="572732" y="168179"/>
                </a:cubicBezTo>
                <a:lnTo>
                  <a:pt x="576118" y="154709"/>
                </a:lnTo>
                <a:lnTo>
                  <a:pt x="576580" y="148398"/>
                </a:lnTo>
                <a:lnTo>
                  <a:pt x="577196" y="145704"/>
                </a:lnTo>
                <a:cubicBezTo>
                  <a:pt x="577273" y="145319"/>
                  <a:pt x="577427" y="145011"/>
                  <a:pt x="577658" y="144703"/>
                </a:cubicBezTo>
                <a:lnTo>
                  <a:pt x="580736" y="140547"/>
                </a:lnTo>
                <a:lnTo>
                  <a:pt x="581583" y="138007"/>
                </a:lnTo>
                <a:lnTo>
                  <a:pt x="581583" y="134543"/>
                </a:lnTo>
                <a:cubicBezTo>
                  <a:pt x="581583" y="134235"/>
                  <a:pt x="581660" y="133927"/>
                  <a:pt x="581737" y="133620"/>
                </a:cubicBezTo>
                <a:lnTo>
                  <a:pt x="584662" y="124922"/>
                </a:lnTo>
                <a:lnTo>
                  <a:pt x="552181" y="124922"/>
                </a:lnTo>
                <a:lnTo>
                  <a:pt x="552181" y="124922"/>
                </a:lnTo>
                <a:lnTo>
                  <a:pt x="547255" y="126230"/>
                </a:lnTo>
                <a:lnTo>
                  <a:pt x="545561" y="128309"/>
                </a:lnTo>
                <a:cubicBezTo>
                  <a:pt x="545330" y="128617"/>
                  <a:pt x="545022" y="128924"/>
                  <a:pt x="544638" y="129078"/>
                </a:cubicBezTo>
                <a:lnTo>
                  <a:pt x="540635" y="131079"/>
                </a:lnTo>
                <a:lnTo>
                  <a:pt x="538249" y="133927"/>
                </a:lnTo>
                <a:lnTo>
                  <a:pt x="537787" y="139238"/>
                </a:lnTo>
                <a:cubicBezTo>
                  <a:pt x="537710" y="140085"/>
                  <a:pt x="537249" y="140932"/>
                  <a:pt x="536479" y="141394"/>
                </a:cubicBezTo>
                <a:cubicBezTo>
                  <a:pt x="535709" y="141855"/>
                  <a:pt x="534785" y="141932"/>
                  <a:pt x="534016" y="141624"/>
                </a:cubicBezTo>
                <a:lnTo>
                  <a:pt x="526704" y="138776"/>
                </a:lnTo>
                <a:cubicBezTo>
                  <a:pt x="526088" y="138545"/>
                  <a:pt x="525549" y="138007"/>
                  <a:pt x="525164" y="137391"/>
                </a:cubicBezTo>
                <a:lnTo>
                  <a:pt x="523548" y="134158"/>
                </a:lnTo>
                <a:lnTo>
                  <a:pt x="522162" y="133927"/>
                </a:lnTo>
                <a:lnTo>
                  <a:pt x="519007" y="134697"/>
                </a:lnTo>
                <a:lnTo>
                  <a:pt x="514465" y="139238"/>
                </a:lnTo>
                <a:lnTo>
                  <a:pt x="511925" y="142856"/>
                </a:lnTo>
                <a:cubicBezTo>
                  <a:pt x="511772" y="143010"/>
                  <a:pt x="511618" y="143164"/>
                  <a:pt x="511464" y="143318"/>
                </a:cubicBezTo>
                <a:lnTo>
                  <a:pt x="506999" y="147243"/>
                </a:lnTo>
                <a:cubicBezTo>
                  <a:pt x="505999" y="148167"/>
                  <a:pt x="504459" y="148167"/>
                  <a:pt x="503382" y="147320"/>
                </a:cubicBezTo>
                <a:lnTo>
                  <a:pt x="497763" y="142856"/>
                </a:lnTo>
                <a:lnTo>
                  <a:pt x="493068" y="140316"/>
                </a:lnTo>
                <a:lnTo>
                  <a:pt x="482138" y="133235"/>
                </a:lnTo>
                <a:lnTo>
                  <a:pt x="479213" y="132850"/>
                </a:lnTo>
                <a:lnTo>
                  <a:pt x="469053" y="134389"/>
                </a:lnTo>
                <a:lnTo>
                  <a:pt x="466052" y="136544"/>
                </a:lnTo>
                <a:lnTo>
                  <a:pt x="461279" y="142933"/>
                </a:lnTo>
                <a:cubicBezTo>
                  <a:pt x="461048" y="143241"/>
                  <a:pt x="460818" y="143472"/>
                  <a:pt x="460510" y="143625"/>
                </a:cubicBezTo>
                <a:lnTo>
                  <a:pt x="457662" y="145319"/>
                </a:lnTo>
                <a:cubicBezTo>
                  <a:pt x="457431" y="145473"/>
                  <a:pt x="457277" y="145550"/>
                  <a:pt x="457046" y="145627"/>
                </a:cubicBezTo>
                <a:lnTo>
                  <a:pt x="446963" y="148783"/>
                </a:lnTo>
                <a:lnTo>
                  <a:pt x="443422" y="151784"/>
                </a:lnTo>
                <a:cubicBezTo>
                  <a:pt x="443115" y="152092"/>
                  <a:pt x="442730" y="152246"/>
                  <a:pt x="442268" y="152400"/>
                </a:cubicBezTo>
                <a:lnTo>
                  <a:pt x="437804" y="153555"/>
                </a:lnTo>
                <a:cubicBezTo>
                  <a:pt x="437573" y="153632"/>
                  <a:pt x="437342" y="153632"/>
                  <a:pt x="437111" y="153632"/>
                </a:cubicBezTo>
                <a:lnTo>
                  <a:pt x="433724" y="153632"/>
                </a:lnTo>
                <a:cubicBezTo>
                  <a:pt x="433493" y="153632"/>
                  <a:pt x="433262" y="153632"/>
                  <a:pt x="433109" y="153555"/>
                </a:cubicBezTo>
                <a:lnTo>
                  <a:pt x="426258" y="152015"/>
                </a:lnTo>
                <a:lnTo>
                  <a:pt x="423102" y="152400"/>
                </a:lnTo>
                <a:lnTo>
                  <a:pt x="418407" y="156633"/>
                </a:lnTo>
                <a:lnTo>
                  <a:pt x="411326" y="168102"/>
                </a:lnTo>
                <a:lnTo>
                  <a:pt x="399935" y="182957"/>
                </a:lnTo>
                <a:lnTo>
                  <a:pt x="389390" y="199659"/>
                </a:lnTo>
                <a:lnTo>
                  <a:pt x="381308" y="216362"/>
                </a:lnTo>
                <a:lnTo>
                  <a:pt x="380230" y="230448"/>
                </a:lnTo>
                <a:cubicBezTo>
                  <a:pt x="380153" y="231140"/>
                  <a:pt x="379922" y="231756"/>
                  <a:pt x="379384" y="232218"/>
                </a:cubicBezTo>
                <a:lnTo>
                  <a:pt x="370378" y="241223"/>
                </a:lnTo>
                <a:lnTo>
                  <a:pt x="367761" y="252768"/>
                </a:lnTo>
                <a:cubicBezTo>
                  <a:pt x="367684" y="253153"/>
                  <a:pt x="367453" y="253538"/>
                  <a:pt x="367222" y="253923"/>
                </a:cubicBezTo>
                <a:lnTo>
                  <a:pt x="360449" y="262390"/>
                </a:lnTo>
                <a:cubicBezTo>
                  <a:pt x="360295" y="262544"/>
                  <a:pt x="360218" y="262698"/>
                  <a:pt x="360064" y="262774"/>
                </a:cubicBezTo>
                <a:lnTo>
                  <a:pt x="322965" y="293178"/>
                </a:lnTo>
                <a:lnTo>
                  <a:pt x="309495" y="307802"/>
                </a:lnTo>
                <a:lnTo>
                  <a:pt x="301259" y="324350"/>
                </a:lnTo>
                <a:lnTo>
                  <a:pt x="297642" y="329276"/>
                </a:lnTo>
                <a:cubicBezTo>
                  <a:pt x="297257" y="329815"/>
                  <a:pt x="296641" y="330200"/>
                  <a:pt x="295948" y="330354"/>
                </a:cubicBezTo>
                <a:lnTo>
                  <a:pt x="290330" y="331509"/>
                </a:lnTo>
                <a:cubicBezTo>
                  <a:pt x="290099" y="331585"/>
                  <a:pt x="289868" y="331585"/>
                  <a:pt x="289637" y="331585"/>
                </a:cubicBezTo>
                <a:lnTo>
                  <a:pt x="279477" y="331047"/>
                </a:lnTo>
                <a:cubicBezTo>
                  <a:pt x="279246" y="331047"/>
                  <a:pt x="278938" y="330970"/>
                  <a:pt x="278707" y="330893"/>
                </a:cubicBezTo>
                <a:lnTo>
                  <a:pt x="248304" y="320194"/>
                </a:lnTo>
                <a:lnTo>
                  <a:pt x="240607" y="316115"/>
                </a:lnTo>
                <a:cubicBezTo>
                  <a:pt x="240376" y="315961"/>
                  <a:pt x="240222" y="315884"/>
                  <a:pt x="239992" y="315730"/>
                </a:cubicBezTo>
                <a:lnTo>
                  <a:pt x="232833" y="309033"/>
                </a:lnTo>
                <a:lnTo>
                  <a:pt x="228138" y="308572"/>
                </a:lnTo>
                <a:lnTo>
                  <a:pt x="224829" y="308572"/>
                </a:lnTo>
                <a:lnTo>
                  <a:pt x="216131" y="314652"/>
                </a:lnTo>
                <a:lnTo>
                  <a:pt x="217824" y="318732"/>
                </a:lnTo>
                <a:lnTo>
                  <a:pt x="266854" y="361604"/>
                </a:lnTo>
                <a:lnTo>
                  <a:pt x="277245" y="373688"/>
                </a:lnTo>
                <a:lnTo>
                  <a:pt x="281632" y="377537"/>
                </a:lnTo>
                <a:lnTo>
                  <a:pt x="287328" y="379615"/>
                </a:lnTo>
                <a:cubicBezTo>
                  <a:pt x="287559" y="379691"/>
                  <a:pt x="287867" y="379846"/>
                  <a:pt x="288021" y="380000"/>
                </a:cubicBezTo>
                <a:lnTo>
                  <a:pt x="294794" y="385079"/>
                </a:lnTo>
                <a:cubicBezTo>
                  <a:pt x="294948" y="385233"/>
                  <a:pt x="295179" y="385388"/>
                  <a:pt x="295333" y="385541"/>
                </a:cubicBezTo>
                <a:lnTo>
                  <a:pt x="299797" y="391160"/>
                </a:lnTo>
                <a:cubicBezTo>
                  <a:pt x="299951" y="391314"/>
                  <a:pt x="300105" y="391545"/>
                  <a:pt x="300182" y="391776"/>
                </a:cubicBezTo>
                <a:lnTo>
                  <a:pt x="304646" y="401936"/>
                </a:lnTo>
                <a:lnTo>
                  <a:pt x="309572" y="410710"/>
                </a:lnTo>
                <a:cubicBezTo>
                  <a:pt x="309957" y="411403"/>
                  <a:pt x="310034" y="412173"/>
                  <a:pt x="309803" y="412865"/>
                </a:cubicBezTo>
                <a:lnTo>
                  <a:pt x="301952" y="439266"/>
                </a:lnTo>
                <a:lnTo>
                  <a:pt x="294717" y="454352"/>
                </a:lnTo>
                <a:lnTo>
                  <a:pt x="294255" y="464282"/>
                </a:lnTo>
                <a:lnTo>
                  <a:pt x="304569" y="484448"/>
                </a:lnTo>
                <a:cubicBezTo>
                  <a:pt x="305262" y="485833"/>
                  <a:pt x="304723" y="487526"/>
                  <a:pt x="303415" y="488219"/>
                </a:cubicBezTo>
                <a:lnTo>
                  <a:pt x="294255" y="493068"/>
                </a:lnTo>
                <a:lnTo>
                  <a:pt x="290330" y="496994"/>
                </a:lnTo>
                <a:lnTo>
                  <a:pt x="286019" y="504537"/>
                </a:lnTo>
                <a:cubicBezTo>
                  <a:pt x="285558" y="505383"/>
                  <a:pt x="284634" y="505922"/>
                  <a:pt x="283710" y="505922"/>
                </a:cubicBezTo>
                <a:lnTo>
                  <a:pt x="270779" y="506461"/>
                </a:lnTo>
                <a:cubicBezTo>
                  <a:pt x="270318" y="506461"/>
                  <a:pt x="269856" y="506384"/>
                  <a:pt x="269471" y="506230"/>
                </a:cubicBezTo>
                <a:lnTo>
                  <a:pt x="262159" y="502843"/>
                </a:lnTo>
                <a:cubicBezTo>
                  <a:pt x="261928" y="502689"/>
                  <a:pt x="261697" y="502535"/>
                  <a:pt x="261466" y="502381"/>
                </a:cubicBezTo>
                <a:lnTo>
                  <a:pt x="249074" y="491144"/>
                </a:lnTo>
                <a:lnTo>
                  <a:pt x="236990" y="482600"/>
                </a:lnTo>
                <a:lnTo>
                  <a:pt x="234065" y="483601"/>
                </a:lnTo>
                <a:lnTo>
                  <a:pt x="225598" y="493684"/>
                </a:lnTo>
                <a:lnTo>
                  <a:pt x="216285" y="501842"/>
                </a:lnTo>
                <a:lnTo>
                  <a:pt x="207048" y="508231"/>
                </a:lnTo>
                <a:lnTo>
                  <a:pt x="179724" y="521932"/>
                </a:lnTo>
                <a:lnTo>
                  <a:pt x="167178" y="527089"/>
                </a:lnTo>
                <a:lnTo>
                  <a:pt x="137006" y="535093"/>
                </a:lnTo>
                <a:cubicBezTo>
                  <a:pt x="136698" y="535170"/>
                  <a:pt x="136390" y="535247"/>
                  <a:pt x="136159" y="535170"/>
                </a:cubicBezTo>
                <a:lnTo>
                  <a:pt x="126615" y="534631"/>
                </a:lnTo>
                <a:lnTo>
                  <a:pt x="119072" y="533477"/>
                </a:lnTo>
                <a:cubicBezTo>
                  <a:pt x="118610" y="533400"/>
                  <a:pt x="118149" y="533246"/>
                  <a:pt x="117764" y="532938"/>
                </a:cubicBezTo>
                <a:lnTo>
                  <a:pt x="96982" y="516621"/>
                </a:lnTo>
                <a:lnTo>
                  <a:pt x="91748" y="511387"/>
                </a:lnTo>
                <a:lnTo>
                  <a:pt x="83358" y="509770"/>
                </a:lnTo>
                <a:lnTo>
                  <a:pt x="79202" y="526473"/>
                </a:lnTo>
                <a:lnTo>
                  <a:pt x="92287" y="555413"/>
                </a:lnTo>
                <a:cubicBezTo>
                  <a:pt x="92441" y="555798"/>
                  <a:pt x="92518" y="556183"/>
                  <a:pt x="92518" y="556568"/>
                </a:cubicBezTo>
                <a:lnTo>
                  <a:pt x="92518" y="562726"/>
                </a:lnTo>
                <a:cubicBezTo>
                  <a:pt x="92518" y="563341"/>
                  <a:pt x="92364" y="563880"/>
                  <a:pt x="91979" y="564342"/>
                </a:cubicBezTo>
                <a:lnTo>
                  <a:pt x="89362" y="568037"/>
                </a:lnTo>
                <a:lnTo>
                  <a:pt x="87822" y="571731"/>
                </a:lnTo>
                <a:lnTo>
                  <a:pt x="82819" y="586124"/>
                </a:lnTo>
                <a:lnTo>
                  <a:pt x="76970" y="596207"/>
                </a:lnTo>
                <a:cubicBezTo>
                  <a:pt x="76739" y="596592"/>
                  <a:pt x="76354" y="596977"/>
                  <a:pt x="75969" y="597208"/>
                </a:cubicBezTo>
                <a:lnTo>
                  <a:pt x="72505" y="599209"/>
                </a:lnTo>
                <a:lnTo>
                  <a:pt x="68503" y="604135"/>
                </a:lnTo>
                <a:lnTo>
                  <a:pt x="68965" y="609754"/>
                </a:lnTo>
                <a:lnTo>
                  <a:pt x="70042" y="615065"/>
                </a:lnTo>
                <a:cubicBezTo>
                  <a:pt x="70196" y="615681"/>
                  <a:pt x="70119" y="616297"/>
                  <a:pt x="69812" y="616912"/>
                </a:cubicBezTo>
                <a:lnTo>
                  <a:pt x="68657" y="619145"/>
                </a:lnTo>
                <a:cubicBezTo>
                  <a:pt x="68426" y="619606"/>
                  <a:pt x="68041" y="619991"/>
                  <a:pt x="67579" y="620299"/>
                </a:cubicBezTo>
                <a:lnTo>
                  <a:pt x="64732" y="621992"/>
                </a:lnTo>
                <a:cubicBezTo>
                  <a:pt x="64578" y="622069"/>
                  <a:pt x="64347" y="622146"/>
                  <a:pt x="64193" y="622223"/>
                </a:cubicBezTo>
                <a:lnTo>
                  <a:pt x="53417" y="625610"/>
                </a:lnTo>
                <a:cubicBezTo>
                  <a:pt x="52955" y="625764"/>
                  <a:pt x="52416" y="625764"/>
                  <a:pt x="51955" y="625687"/>
                </a:cubicBezTo>
                <a:lnTo>
                  <a:pt x="44950" y="624070"/>
                </a:lnTo>
                <a:lnTo>
                  <a:pt x="38562" y="624070"/>
                </a:lnTo>
                <a:lnTo>
                  <a:pt x="32635" y="623455"/>
                </a:lnTo>
                <a:cubicBezTo>
                  <a:pt x="32173" y="623378"/>
                  <a:pt x="31789" y="623301"/>
                  <a:pt x="31404" y="623070"/>
                </a:cubicBezTo>
                <a:lnTo>
                  <a:pt x="27401" y="620530"/>
                </a:lnTo>
                <a:lnTo>
                  <a:pt x="22167" y="619683"/>
                </a:lnTo>
                <a:lnTo>
                  <a:pt x="18473" y="621761"/>
                </a:lnTo>
                <a:lnTo>
                  <a:pt x="13239" y="628381"/>
                </a:lnTo>
                <a:lnTo>
                  <a:pt x="13778" y="644775"/>
                </a:lnTo>
                <a:lnTo>
                  <a:pt x="14855" y="655859"/>
                </a:lnTo>
                <a:cubicBezTo>
                  <a:pt x="14855" y="656244"/>
                  <a:pt x="14855" y="656552"/>
                  <a:pt x="14778" y="656936"/>
                </a:cubicBezTo>
                <a:lnTo>
                  <a:pt x="13470" y="661401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grpSp>
        <p:nvGrpSpPr>
          <p:cNvPr id="41" name="Gráfico 72">
            <a:extLst>
              <a:ext uri="{FF2B5EF4-FFF2-40B4-BE49-F238E27FC236}">
                <a16:creationId xmlns:a16="http://schemas.microsoft.com/office/drawing/2014/main" id="{A4CA5CDA-6730-F47C-6741-D75D4E6C6036}"/>
              </a:ext>
            </a:extLst>
          </p:cNvPr>
          <p:cNvGrpSpPr/>
          <p:nvPr/>
        </p:nvGrpSpPr>
        <p:grpSpPr>
          <a:xfrm>
            <a:off x="7812914" y="3420501"/>
            <a:ext cx="659092" cy="676940"/>
            <a:chOff x="4155054" y="3898284"/>
            <a:chExt cx="858366" cy="881610"/>
          </a:xfrm>
          <a:solidFill>
            <a:srgbClr val="DBDBDB"/>
          </a:solidFill>
        </p:grpSpPr>
        <p:sp>
          <p:nvSpPr>
            <p:cNvPr id="42" name="Forma libre: forma 105">
              <a:extLst>
                <a:ext uri="{FF2B5EF4-FFF2-40B4-BE49-F238E27FC236}">
                  <a16:creationId xmlns:a16="http://schemas.microsoft.com/office/drawing/2014/main" id="{55A570AB-9349-F3A8-F11A-4F302E422657}"/>
                </a:ext>
              </a:extLst>
            </p:cNvPr>
            <p:cNvSpPr/>
            <p:nvPr/>
          </p:nvSpPr>
          <p:spPr>
            <a:xfrm>
              <a:off x="4210165" y="4132349"/>
              <a:ext cx="16933" cy="15470"/>
            </a:xfrm>
            <a:custGeom>
              <a:avLst/>
              <a:gdLst>
                <a:gd name="connsiteX0" fmla="*/ 13624 w 16933"/>
                <a:gd name="connsiteY0" fmla="*/ 13624 h 15470"/>
                <a:gd name="connsiteX1" fmla="*/ 16933 w 16933"/>
                <a:gd name="connsiteY1" fmla="*/ 15471 h 15470"/>
                <a:gd name="connsiteX2" fmla="*/ 7466 w 16933"/>
                <a:gd name="connsiteY2" fmla="*/ 3002 h 15470"/>
                <a:gd name="connsiteX3" fmla="*/ 2848 w 16933"/>
                <a:gd name="connsiteY3" fmla="*/ 231 h 15470"/>
                <a:gd name="connsiteX4" fmla="*/ 847 w 16933"/>
                <a:gd name="connsiteY4" fmla="*/ 0 h 15470"/>
                <a:gd name="connsiteX5" fmla="*/ 0 w 16933"/>
                <a:gd name="connsiteY5" fmla="*/ 3541 h 15470"/>
                <a:gd name="connsiteX6" fmla="*/ 2232 w 16933"/>
                <a:gd name="connsiteY6" fmla="*/ 9775 h 15470"/>
                <a:gd name="connsiteX7" fmla="*/ 6465 w 16933"/>
                <a:gd name="connsiteY7" fmla="*/ 12777 h 15470"/>
                <a:gd name="connsiteX8" fmla="*/ 12469 w 16933"/>
                <a:gd name="connsiteY8" fmla="*/ 13316 h 15470"/>
                <a:gd name="connsiteX9" fmla="*/ 13624 w 16933"/>
                <a:gd name="connsiteY9" fmla="*/ 13624 h 1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33" h="15470">
                  <a:moveTo>
                    <a:pt x="13624" y="13624"/>
                  </a:moveTo>
                  <a:lnTo>
                    <a:pt x="16933" y="15471"/>
                  </a:lnTo>
                  <a:lnTo>
                    <a:pt x="7466" y="3002"/>
                  </a:lnTo>
                  <a:lnTo>
                    <a:pt x="2848" y="231"/>
                  </a:lnTo>
                  <a:lnTo>
                    <a:pt x="847" y="0"/>
                  </a:lnTo>
                  <a:lnTo>
                    <a:pt x="0" y="3541"/>
                  </a:lnTo>
                  <a:lnTo>
                    <a:pt x="2232" y="9775"/>
                  </a:lnTo>
                  <a:lnTo>
                    <a:pt x="6465" y="12777"/>
                  </a:lnTo>
                  <a:lnTo>
                    <a:pt x="12469" y="13316"/>
                  </a:lnTo>
                  <a:cubicBezTo>
                    <a:pt x="12854" y="13316"/>
                    <a:pt x="13239" y="13470"/>
                    <a:pt x="13624" y="13624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3" name="Forma libre: forma 106">
              <a:extLst>
                <a:ext uri="{FF2B5EF4-FFF2-40B4-BE49-F238E27FC236}">
                  <a16:creationId xmlns:a16="http://schemas.microsoft.com/office/drawing/2014/main" id="{07125D5A-5BDA-348F-C00D-3E2807761E10}"/>
                </a:ext>
              </a:extLst>
            </p:cNvPr>
            <p:cNvSpPr/>
            <p:nvPr/>
          </p:nvSpPr>
          <p:spPr>
            <a:xfrm>
              <a:off x="4155054" y="3898284"/>
              <a:ext cx="858366" cy="881610"/>
            </a:xfrm>
            <a:custGeom>
              <a:avLst/>
              <a:gdLst>
                <a:gd name="connsiteX0" fmla="*/ 30557 w 858366"/>
                <a:gd name="connsiteY0" fmla="*/ 270703 h 881610"/>
                <a:gd name="connsiteX1" fmla="*/ 42333 w 858366"/>
                <a:gd name="connsiteY1" fmla="*/ 283095 h 881610"/>
                <a:gd name="connsiteX2" fmla="*/ 43103 w 858366"/>
                <a:gd name="connsiteY2" fmla="*/ 284788 h 881610"/>
                <a:gd name="connsiteX3" fmla="*/ 43642 w 858366"/>
                <a:gd name="connsiteY3" fmla="*/ 292100 h 881610"/>
                <a:gd name="connsiteX4" fmla="*/ 45258 w 858366"/>
                <a:gd name="connsiteY4" fmla="*/ 300182 h 881610"/>
                <a:gd name="connsiteX5" fmla="*/ 50184 w 858366"/>
                <a:gd name="connsiteY5" fmla="*/ 313267 h 881610"/>
                <a:gd name="connsiteX6" fmla="*/ 50338 w 858366"/>
                <a:gd name="connsiteY6" fmla="*/ 313882 h 881610"/>
                <a:gd name="connsiteX7" fmla="*/ 50877 w 858366"/>
                <a:gd name="connsiteY7" fmla="*/ 317808 h 881610"/>
                <a:gd name="connsiteX8" fmla="*/ 50877 w 858366"/>
                <a:gd name="connsiteY8" fmla="*/ 318577 h 881610"/>
                <a:gd name="connsiteX9" fmla="*/ 50338 w 858366"/>
                <a:gd name="connsiteY9" fmla="*/ 322503 h 881610"/>
                <a:gd name="connsiteX10" fmla="*/ 49184 w 858366"/>
                <a:gd name="connsiteY10" fmla="*/ 327814 h 881610"/>
                <a:gd name="connsiteX11" fmla="*/ 44565 w 858366"/>
                <a:gd name="connsiteY11" fmla="*/ 341053 h 881610"/>
                <a:gd name="connsiteX12" fmla="*/ 43642 w 858366"/>
                <a:gd name="connsiteY12" fmla="*/ 346902 h 881610"/>
                <a:gd name="connsiteX13" fmla="*/ 44104 w 858366"/>
                <a:gd name="connsiteY13" fmla="*/ 349519 h 881610"/>
                <a:gd name="connsiteX14" fmla="*/ 50723 w 858366"/>
                <a:gd name="connsiteY14" fmla="*/ 364990 h 881610"/>
                <a:gd name="connsiteX15" fmla="*/ 77431 w 858366"/>
                <a:gd name="connsiteY15" fmla="*/ 403860 h 881610"/>
                <a:gd name="connsiteX16" fmla="*/ 77816 w 858366"/>
                <a:gd name="connsiteY16" fmla="*/ 404553 h 881610"/>
                <a:gd name="connsiteX17" fmla="*/ 78971 w 858366"/>
                <a:gd name="connsiteY17" fmla="*/ 407939 h 881610"/>
                <a:gd name="connsiteX18" fmla="*/ 79125 w 858366"/>
                <a:gd name="connsiteY18" fmla="*/ 408555 h 881610"/>
                <a:gd name="connsiteX19" fmla="*/ 80202 w 858366"/>
                <a:gd name="connsiteY19" fmla="*/ 420409 h 881610"/>
                <a:gd name="connsiteX20" fmla="*/ 81434 w 858366"/>
                <a:gd name="connsiteY20" fmla="*/ 422871 h 881610"/>
                <a:gd name="connsiteX21" fmla="*/ 84128 w 858366"/>
                <a:gd name="connsiteY21" fmla="*/ 425566 h 881610"/>
                <a:gd name="connsiteX22" fmla="*/ 94904 w 858366"/>
                <a:gd name="connsiteY22" fmla="*/ 430415 h 881610"/>
                <a:gd name="connsiteX23" fmla="*/ 106218 w 858366"/>
                <a:gd name="connsiteY23" fmla="*/ 433031 h 881610"/>
                <a:gd name="connsiteX24" fmla="*/ 119919 w 858366"/>
                <a:gd name="connsiteY24" fmla="*/ 437573 h 881610"/>
                <a:gd name="connsiteX25" fmla="*/ 127847 w 858366"/>
                <a:gd name="connsiteY25" fmla="*/ 438573 h 881610"/>
                <a:gd name="connsiteX26" fmla="*/ 134235 w 858366"/>
                <a:gd name="connsiteY26" fmla="*/ 438573 h 881610"/>
                <a:gd name="connsiteX27" fmla="*/ 151168 w 858366"/>
                <a:gd name="connsiteY27" fmla="*/ 432031 h 881610"/>
                <a:gd name="connsiteX28" fmla="*/ 152323 w 858366"/>
                <a:gd name="connsiteY28" fmla="*/ 431877 h 881610"/>
                <a:gd name="connsiteX29" fmla="*/ 163561 w 858366"/>
                <a:gd name="connsiteY29" fmla="*/ 432416 h 881610"/>
                <a:gd name="connsiteX30" fmla="*/ 173875 w 858366"/>
                <a:gd name="connsiteY30" fmla="*/ 428336 h 881610"/>
                <a:gd name="connsiteX31" fmla="*/ 179724 w 858366"/>
                <a:gd name="connsiteY31" fmla="*/ 423564 h 881610"/>
                <a:gd name="connsiteX32" fmla="*/ 180494 w 858366"/>
                <a:gd name="connsiteY32" fmla="*/ 423102 h 881610"/>
                <a:gd name="connsiteX33" fmla="*/ 183342 w 858366"/>
                <a:gd name="connsiteY33" fmla="*/ 421948 h 881610"/>
                <a:gd name="connsiteX34" fmla="*/ 193887 w 858366"/>
                <a:gd name="connsiteY34" fmla="*/ 419562 h 881610"/>
                <a:gd name="connsiteX35" fmla="*/ 204585 w 858366"/>
                <a:gd name="connsiteY35" fmla="*/ 418407 h 881610"/>
                <a:gd name="connsiteX36" fmla="*/ 210435 w 858366"/>
                <a:gd name="connsiteY36" fmla="*/ 416483 h 881610"/>
                <a:gd name="connsiteX37" fmla="*/ 214438 w 858366"/>
                <a:gd name="connsiteY37" fmla="*/ 412481 h 881610"/>
                <a:gd name="connsiteX38" fmla="*/ 215284 w 858366"/>
                <a:gd name="connsiteY38" fmla="*/ 411865 h 881610"/>
                <a:gd name="connsiteX39" fmla="*/ 219210 w 858366"/>
                <a:gd name="connsiteY39" fmla="*/ 410172 h 881610"/>
                <a:gd name="connsiteX40" fmla="*/ 219825 w 858366"/>
                <a:gd name="connsiteY40" fmla="*/ 410018 h 881610"/>
                <a:gd name="connsiteX41" fmla="*/ 226599 w 858366"/>
                <a:gd name="connsiteY41" fmla="*/ 408863 h 881610"/>
                <a:gd name="connsiteX42" fmla="*/ 237221 w 858366"/>
                <a:gd name="connsiteY42" fmla="*/ 408863 h 881610"/>
                <a:gd name="connsiteX43" fmla="*/ 241531 w 858366"/>
                <a:gd name="connsiteY43" fmla="*/ 409479 h 881610"/>
                <a:gd name="connsiteX44" fmla="*/ 249305 w 858366"/>
                <a:gd name="connsiteY44" fmla="*/ 411865 h 881610"/>
                <a:gd name="connsiteX45" fmla="*/ 282864 w 858366"/>
                <a:gd name="connsiteY45" fmla="*/ 427720 h 881610"/>
                <a:gd name="connsiteX46" fmla="*/ 283941 w 858366"/>
                <a:gd name="connsiteY46" fmla="*/ 428644 h 881610"/>
                <a:gd name="connsiteX47" fmla="*/ 288482 w 858366"/>
                <a:gd name="connsiteY47" fmla="*/ 434802 h 881610"/>
                <a:gd name="connsiteX48" fmla="*/ 289021 w 858366"/>
                <a:gd name="connsiteY48" fmla="*/ 436726 h 881610"/>
                <a:gd name="connsiteX49" fmla="*/ 287867 w 858366"/>
                <a:gd name="connsiteY49" fmla="*/ 447964 h 881610"/>
                <a:gd name="connsiteX50" fmla="*/ 287482 w 858366"/>
                <a:gd name="connsiteY50" fmla="*/ 449195 h 881610"/>
                <a:gd name="connsiteX51" fmla="*/ 282017 w 858366"/>
                <a:gd name="connsiteY51" fmla="*/ 457893 h 881610"/>
                <a:gd name="connsiteX52" fmla="*/ 278553 w 858366"/>
                <a:gd name="connsiteY52" fmla="*/ 468284 h 881610"/>
                <a:gd name="connsiteX53" fmla="*/ 279477 w 858366"/>
                <a:gd name="connsiteY53" fmla="*/ 470208 h 881610"/>
                <a:gd name="connsiteX54" fmla="*/ 282556 w 858366"/>
                <a:gd name="connsiteY54" fmla="*/ 473287 h 881610"/>
                <a:gd name="connsiteX55" fmla="*/ 304723 w 858366"/>
                <a:gd name="connsiteY55" fmla="*/ 489912 h 881610"/>
                <a:gd name="connsiteX56" fmla="*/ 309495 w 858366"/>
                <a:gd name="connsiteY56" fmla="*/ 492529 h 881610"/>
                <a:gd name="connsiteX57" fmla="*/ 313652 w 858366"/>
                <a:gd name="connsiteY57" fmla="*/ 494068 h 881610"/>
                <a:gd name="connsiteX58" fmla="*/ 320810 w 858366"/>
                <a:gd name="connsiteY58" fmla="*/ 498225 h 881610"/>
                <a:gd name="connsiteX59" fmla="*/ 321810 w 858366"/>
                <a:gd name="connsiteY59" fmla="*/ 499226 h 881610"/>
                <a:gd name="connsiteX60" fmla="*/ 327429 w 858366"/>
                <a:gd name="connsiteY60" fmla="*/ 508770 h 881610"/>
                <a:gd name="connsiteX61" fmla="*/ 327583 w 858366"/>
                <a:gd name="connsiteY61" fmla="*/ 511310 h 881610"/>
                <a:gd name="connsiteX62" fmla="*/ 321887 w 858366"/>
                <a:gd name="connsiteY62" fmla="*/ 524394 h 881610"/>
                <a:gd name="connsiteX63" fmla="*/ 320117 w 858366"/>
                <a:gd name="connsiteY63" fmla="*/ 525857 h 881610"/>
                <a:gd name="connsiteX64" fmla="*/ 314421 w 858366"/>
                <a:gd name="connsiteY64" fmla="*/ 527396 h 881610"/>
                <a:gd name="connsiteX65" fmla="*/ 313421 w 858366"/>
                <a:gd name="connsiteY65" fmla="*/ 528089 h 881610"/>
                <a:gd name="connsiteX66" fmla="*/ 312497 w 858366"/>
                <a:gd name="connsiteY66" fmla="*/ 532630 h 881610"/>
                <a:gd name="connsiteX67" fmla="*/ 312189 w 858366"/>
                <a:gd name="connsiteY67" fmla="*/ 533400 h 881610"/>
                <a:gd name="connsiteX68" fmla="*/ 308802 w 858366"/>
                <a:gd name="connsiteY68" fmla="*/ 539558 h 881610"/>
                <a:gd name="connsiteX69" fmla="*/ 308187 w 858366"/>
                <a:gd name="connsiteY69" fmla="*/ 540327 h 881610"/>
                <a:gd name="connsiteX70" fmla="*/ 295256 w 858366"/>
                <a:gd name="connsiteY70" fmla="*/ 551642 h 881610"/>
                <a:gd name="connsiteX71" fmla="*/ 289483 w 858366"/>
                <a:gd name="connsiteY71" fmla="*/ 568498 h 881610"/>
                <a:gd name="connsiteX72" fmla="*/ 289483 w 858366"/>
                <a:gd name="connsiteY72" fmla="*/ 572732 h 881610"/>
                <a:gd name="connsiteX73" fmla="*/ 291099 w 858366"/>
                <a:gd name="connsiteY73" fmla="*/ 578581 h 881610"/>
                <a:gd name="connsiteX74" fmla="*/ 291176 w 858366"/>
                <a:gd name="connsiteY74" fmla="*/ 579582 h 881610"/>
                <a:gd name="connsiteX75" fmla="*/ 291176 w 858366"/>
                <a:gd name="connsiteY75" fmla="*/ 579582 h 881610"/>
                <a:gd name="connsiteX76" fmla="*/ 291176 w 858366"/>
                <a:gd name="connsiteY76" fmla="*/ 579582 h 881610"/>
                <a:gd name="connsiteX77" fmla="*/ 290638 w 858366"/>
                <a:gd name="connsiteY77" fmla="*/ 585201 h 881610"/>
                <a:gd name="connsiteX78" fmla="*/ 289483 w 858366"/>
                <a:gd name="connsiteY78" fmla="*/ 591127 h 881610"/>
                <a:gd name="connsiteX79" fmla="*/ 289329 w 858366"/>
                <a:gd name="connsiteY79" fmla="*/ 591666 h 881610"/>
                <a:gd name="connsiteX80" fmla="*/ 281016 w 858366"/>
                <a:gd name="connsiteY80" fmla="*/ 611293 h 881610"/>
                <a:gd name="connsiteX81" fmla="*/ 297334 w 858366"/>
                <a:gd name="connsiteY81" fmla="*/ 616220 h 881610"/>
                <a:gd name="connsiteX82" fmla="*/ 299797 w 858366"/>
                <a:gd name="connsiteY82" fmla="*/ 616989 h 881610"/>
                <a:gd name="connsiteX83" fmla="*/ 304107 w 858366"/>
                <a:gd name="connsiteY83" fmla="*/ 615989 h 881610"/>
                <a:gd name="connsiteX84" fmla="*/ 306262 w 858366"/>
                <a:gd name="connsiteY84" fmla="*/ 616373 h 881610"/>
                <a:gd name="connsiteX85" fmla="*/ 309649 w 858366"/>
                <a:gd name="connsiteY85" fmla="*/ 618606 h 881610"/>
                <a:gd name="connsiteX86" fmla="*/ 312112 w 858366"/>
                <a:gd name="connsiteY86" fmla="*/ 619606 h 881610"/>
                <a:gd name="connsiteX87" fmla="*/ 330200 w 858366"/>
                <a:gd name="connsiteY87" fmla="*/ 613218 h 881610"/>
                <a:gd name="connsiteX88" fmla="*/ 331124 w 858366"/>
                <a:gd name="connsiteY88" fmla="*/ 613064 h 881610"/>
                <a:gd name="connsiteX89" fmla="*/ 336742 w 858366"/>
                <a:gd name="connsiteY89" fmla="*/ 613064 h 881610"/>
                <a:gd name="connsiteX90" fmla="*/ 340976 w 858366"/>
                <a:gd name="connsiteY90" fmla="*/ 611371 h 881610"/>
                <a:gd name="connsiteX91" fmla="*/ 341822 w 858366"/>
                <a:gd name="connsiteY91" fmla="*/ 611062 h 881610"/>
                <a:gd name="connsiteX92" fmla="*/ 342900 w 858366"/>
                <a:gd name="connsiteY92" fmla="*/ 610832 h 881610"/>
                <a:gd name="connsiteX93" fmla="*/ 345748 w 858366"/>
                <a:gd name="connsiteY93" fmla="*/ 610832 h 881610"/>
                <a:gd name="connsiteX94" fmla="*/ 347518 w 858366"/>
                <a:gd name="connsiteY94" fmla="*/ 611447 h 881610"/>
                <a:gd name="connsiteX95" fmla="*/ 349211 w 858366"/>
                <a:gd name="connsiteY95" fmla="*/ 612833 h 881610"/>
                <a:gd name="connsiteX96" fmla="*/ 353291 w 858366"/>
                <a:gd name="connsiteY96" fmla="*/ 616220 h 881610"/>
                <a:gd name="connsiteX97" fmla="*/ 359141 w 858366"/>
                <a:gd name="connsiteY97" fmla="*/ 618144 h 881610"/>
                <a:gd name="connsiteX98" fmla="*/ 362604 w 858366"/>
                <a:gd name="connsiteY98" fmla="*/ 618144 h 881610"/>
                <a:gd name="connsiteX99" fmla="*/ 365606 w 858366"/>
                <a:gd name="connsiteY99" fmla="*/ 617682 h 881610"/>
                <a:gd name="connsiteX100" fmla="*/ 367915 w 858366"/>
                <a:gd name="connsiteY100" fmla="*/ 616296 h 881610"/>
                <a:gd name="connsiteX101" fmla="*/ 379307 w 858366"/>
                <a:gd name="connsiteY101" fmla="*/ 606444 h 881610"/>
                <a:gd name="connsiteX102" fmla="*/ 379922 w 858366"/>
                <a:gd name="connsiteY102" fmla="*/ 606060 h 881610"/>
                <a:gd name="connsiteX103" fmla="*/ 382154 w 858366"/>
                <a:gd name="connsiteY103" fmla="*/ 604905 h 881610"/>
                <a:gd name="connsiteX104" fmla="*/ 394470 w 858366"/>
                <a:gd name="connsiteY104" fmla="*/ 601364 h 881610"/>
                <a:gd name="connsiteX105" fmla="*/ 410018 w 858366"/>
                <a:gd name="connsiteY105" fmla="*/ 599055 h 881610"/>
                <a:gd name="connsiteX106" fmla="*/ 422102 w 858366"/>
                <a:gd name="connsiteY106" fmla="*/ 595745 h 881610"/>
                <a:gd name="connsiteX107" fmla="*/ 424026 w 858366"/>
                <a:gd name="connsiteY107" fmla="*/ 595900 h 881610"/>
                <a:gd name="connsiteX108" fmla="*/ 430184 w 858366"/>
                <a:gd name="connsiteY108" fmla="*/ 598747 h 881610"/>
                <a:gd name="connsiteX109" fmla="*/ 431415 w 858366"/>
                <a:gd name="connsiteY109" fmla="*/ 599825 h 881610"/>
                <a:gd name="connsiteX110" fmla="*/ 453582 w 858366"/>
                <a:gd name="connsiteY110" fmla="*/ 634230 h 881610"/>
                <a:gd name="connsiteX111" fmla="*/ 457123 w 858366"/>
                <a:gd name="connsiteY111" fmla="*/ 636770 h 881610"/>
                <a:gd name="connsiteX112" fmla="*/ 457816 w 858366"/>
                <a:gd name="connsiteY112" fmla="*/ 637463 h 881610"/>
                <a:gd name="connsiteX113" fmla="*/ 461202 w 858366"/>
                <a:gd name="connsiteY113" fmla="*/ 642543 h 881610"/>
                <a:gd name="connsiteX114" fmla="*/ 461587 w 858366"/>
                <a:gd name="connsiteY114" fmla="*/ 643544 h 881610"/>
                <a:gd name="connsiteX115" fmla="*/ 462126 w 858366"/>
                <a:gd name="connsiteY115" fmla="*/ 646392 h 881610"/>
                <a:gd name="connsiteX116" fmla="*/ 462126 w 858366"/>
                <a:gd name="connsiteY116" fmla="*/ 647315 h 881610"/>
                <a:gd name="connsiteX117" fmla="*/ 462126 w 858366"/>
                <a:gd name="connsiteY117" fmla="*/ 647315 h 881610"/>
                <a:gd name="connsiteX118" fmla="*/ 462126 w 858366"/>
                <a:gd name="connsiteY118" fmla="*/ 647315 h 881610"/>
                <a:gd name="connsiteX119" fmla="*/ 461587 w 858366"/>
                <a:gd name="connsiteY119" fmla="*/ 651241 h 881610"/>
                <a:gd name="connsiteX120" fmla="*/ 459894 w 858366"/>
                <a:gd name="connsiteY120" fmla="*/ 659322 h 881610"/>
                <a:gd name="connsiteX121" fmla="*/ 458047 w 858366"/>
                <a:gd name="connsiteY121" fmla="*/ 663787 h 881610"/>
                <a:gd name="connsiteX122" fmla="*/ 457585 w 858366"/>
                <a:gd name="connsiteY122" fmla="*/ 664556 h 881610"/>
                <a:gd name="connsiteX123" fmla="*/ 449195 w 858366"/>
                <a:gd name="connsiteY123" fmla="*/ 674101 h 881610"/>
                <a:gd name="connsiteX124" fmla="*/ 448579 w 858366"/>
                <a:gd name="connsiteY124" fmla="*/ 674639 h 881610"/>
                <a:gd name="connsiteX125" fmla="*/ 431569 w 858366"/>
                <a:gd name="connsiteY125" fmla="*/ 685261 h 881610"/>
                <a:gd name="connsiteX126" fmla="*/ 430261 w 858366"/>
                <a:gd name="connsiteY126" fmla="*/ 690495 h 881610"/>
                <a:gd name="connsiteX127" fmla="*/ 431954 w 858366"/>
                <a:gd name="connsiteY127" fmla="*/ 722130 h 881610"/>
                <a:gd name="connsiteX128" fmla="*/ 435802 w 858366"/>
                <a:gd name="connsiteY128" fmla="*/ 740295 h 881610"/>
                <a:gd name="connsiteX129" fmla="*/ 436341 w 858366"/>
                <a:gd name="connsiteY129" fmla="*/ 752687 h 881610"/>
                <a:gd name="connsiteX130" fmla="*/ 446039 w 858366"/>
                <a:gd name="connsiteY130" fmla="*/ 752687 h 881610"/>
                <a:gd name="connsiteX131" fmla="*/ 476211 w 858366"/>
                <a:gd name="connsiteY131" fmla="*/ 754380 h 881610"/>
                <a:gd name="connsiteX132" fmla="*/ 485525 w 858366"/>
                <a:gd name="connsiteY132" fmla="*/ 752302 h 881610"/>
                <a:gd name="connsiteX133" fmla="*/ 494838 w 858366"/>
                <a:gd name="connsiteY133" fmla="*/ 747145 h 881610"/>
                <a:gd name="connsiteX134" fmla="*/ 502920 w 858366"/>
                <a:gd name="connsiteY134" fmla="*/ 737985 h 881610"/>
                <a:gd name="connsiteX135" fmla="*/ 522393 w 858366"/>
                <a:gd name="connsiteY135" fmla="*/ 708506 h 881610"/>
                <a:gd name="connsiteX136" fmla="*/ 524010 w 858366"/>
                <a:gd name="connsiteY136" fmla="*/ 707351 h 881610"/>
                <a:gd name="connsiteX137" fmla="*/ 529321 w 858366"/>
                <a:gd name="connsiteY137" fmla="*/ 705889 h 881610"/>
                <a:gd name="connsiteX138" fmla="*/ 530167 w 858366"/>
                <a:gd name="connsiteY138" fmla="*/ 705658 h 881610"/>
                <a:gd name="connsiteX139" fmla="*/ 530167 w 858366"/>
                <a:gd name="connsiteY139" fmla="*/ 705658 h 881610"/>
                <a:gd name="connsiteX140" fmla="*/ 530167 w 858366"/>
                <a:gd name="connsiteY140" fmla="*/ 705658 h 881610"/>
                <a:gd name="connsiteX141" fmla="*/ 531861 w 858366"/>
                <a:gd name="connsiteY141" fmla="*/ 705735 h 881610"/>
                <a:gd name="connsiteX142" fmla="*/ 538018 w 858366"/>
                <a:gd name="connsiteY142" fmla="*/ 707967 h 881610"/>
                <a:gd name="connsiteX143" fmla="*/ 538557 w 858366"/>
                <a:gd name="connsiteY143" fmla="*/ 708198 h 881610"/>
                <a:gd name="connsiteX144" fmla="*/ 544715 w 858366"/>
                <a:gd name="connsiteY144" fmla="*/ 712124 h 881610"/>
                <a:gd name="connsiteX145" fmla="*/ 557184 w 858366"/>
                <a:gd name="connsiteY145" fmla="*/ 716973 h 881610"/>
                <a:gd name="connsiteX146" fmla="*/ 558415 w 858366"/>
                <a:gd name="connsiteY146" fmla="*/ 717896 h 881610"/>
                <a:gd name="connsiteX147" fmla="*/ 564573 w 858366"/>
                <a:gd name="connsiteY147" fmla="*/ 726363 h 881610"/>
                <a:gd name="connsiteX148" fmla="*/ 571962 w 858366"/>
                <a:gd name="connsiteY148" fmla="*/ 737755 h 881610"/>
                <a:gd name="connsiteX149" fmla="*/ 572424 w 858366"/>
                <a:gd name="connsiteY149" fmla="*/ 738909 h 881610"/>
                <a:gd name="connsiteX150" fmla="*/ 572808 w 858366"/>
                <a:gd name="connsiteY150" fmla="*/ 741757 h 881610"/>
                <a:gd name="connsiteX151" fmla="*/ 578735 w 858366"/>
                <a:gd name="connsiteY151" fmla="*/ 746683 h 881610"/>
                <a:gd name="connsiteX152" fmla="*/ 579582 w 858366"/>
                <a:gd name="connsiteY152" fmla="*/ 747761 h 881610"/>
                <a:gd name="connsiteX153" fmla="*/ 584046 w 858366"/>
                <a:gd name="connsiteY153" fmla="*/ 758998 h 881610"/>
                <a:gd name="connsiteX154" fmla="*/ 585816 w 858366"/>
                <a:gd name="connsiteY154" fmla="*/ 764232 h 881610"/>
                <a:gd name="connsiteX155" fmla="*/ 585970 w 858366"/>
                <a:gd name="connsiteY155" fmla="*/ 765156 h 881610"/>
                <a:gd name="connsiteX156" fmla="*/ 585970 w 858366"/>
                <a:gd name="connsiteY156" fmla="*/ 770236 h 881610"/>
                <a:gd name="connsiteX157" fmla="*/ 585893 w 858366"/>
                <a:gd name="connsiteY157" fmla="*/ 771006 h 881610"/>
                <a:gd name="connsiteX158" fmla="*/ 584200 w 858366"/>
                <a:gd name="connsiteY158" fmla="*/ 777163 h 881610"/>
                <a:gd name="connsiteX159" fmla="*/ 577811 w 858366"/>
                <a:gd name="connsiteY159" fmla="*/ 790556 h 881610"/>
                <a:gd name="connsiteX160" fmla="*/ 575810 w 858366"/>
                <a:gd name="connsiteY160" fmla="*/ 796560 h 881610"/>
                <a:gd name="connsiteX161" fmla="*/ 574733 w 858366"/>
                <a:gd name="connsiteY161" fmla="*/ 829041 h 881610"/>
                <a:gd name="connsiteX162" fmla="*/ 577888 w 858366"/>
                <a:gd name="connsiteY162" fmla="*/ 844435 h 881610"/>
                <a:gd name="connsiteX163" fmla="*/ 586894 w 858366"/>
                <a:gd name="connsiteY163" fmla="*/ 857135 h 881610"/>
                <a:gd name="connsiteX164" fmla="*/ 593436 w 858366"/>
                <a:gd name="connsiteY164" fmla="*/ 862214 h 881610"/>
                <a:gd name="connsiteX165" fmla="*/ 619991 w 858366"/>
                <a:gd name="connsiteY165" fmla="*/ 870527 h 881610"/>
                <a:gd name="connsiteX166" fmla="*/ 635231 w 858366"/>
                <a:gd name="connsiteY166" fmla="*/ 877840 h 881610"/>
                <a:gd name="connsiteX167" fmla="*/ 646161 w 858366"/>
                <a:gd name="connsiteY167" fmla="*/ 879994 h 881610"/>
                <a:gd name="connsiteX168" fmla="*/ 698654 w 858366"/>
                <a:gd name="connsiteY168" fmla="*/ 881611 h 881610"/>
                <a:gd name="connsiteX169" fmla="*/ 703503 w 858366"/>
                <a:gd name="connsiteY169" fmla="*/ 880149 h 881610"/>
                <a:gd name="connsiteX170" fmla="*/ 706813 w 858366"/>
                <a:gd name="connsiteY170" fmla="*/ 878224 h 881610"/>
                <a:gd name="connsiteX171" fmla="*/ 709891 w 858366"/>
                <a:gd name="connsiteY171" fmla="*/ 875145 h 881610"/>
                <a:gd name="connsiteX172" fmla="*/ 710430 w 858366"/>
                <a:gd name="connsiteY172" fmla="*/ 874761 h 881610"/>
                <a:gd name="connsiteX173" fmla="*/ 714895 w 858366"/>
                <a:gd name="connsiteY173" fmla="*/ 871913 h 881610"/>
                <a:gd name="connsiteX174" fmla="*/ 720744 w 858366"/>
                <a:gd name="connsiteY174" fmla="*/ 868988 h 881610"/>
                <a:gd name="connsiteX175" fmla="*/ 721360 w 858366"/>
                <a:gd name="connsiteY175" fmla="*/ 868757 h 881610"/>
                <a:gd name="connsiteX176" fmla="*/ 726440 w 858366"/>
                <a:gd name="connsiteY176" fmla="*/ 867602 h 881610"/>
                <a:gd name="connsiteX177" fmla="*/ 727210 w 858366"/>
                <a:gd name="connsiteY177" fmla="*/ 867525 h 881610"/>
                <a:gd name="connsiteX178" fmla="*/ 727210 w 858366"/>
                <a:gd name="connsiteY178" fmla="*/ 867525 h 881610"/>
                <a:gd name="connsiteX179" fmla="*/ 727210 w 858366"/>
                <a:gd name="connsiteY179" fmla="*/ 867525 h 881610"/>
                <a:gd name="connsiteX180" fmla="*/ 738755 w 858366"/>
                <a:gd name="connsiteY180" fmla="*/ 868064 h 881610"/>
                <a:gd name="connsiteX181" fmla="*/ 744220 w 858366"/>
                <a:gd name="connsiteY181" fmla="*/ 867141 h 881610"/>
                <a:gd name="connsiteX182" fmla="*/ 746606 w 858366"/>
                <a:gd name="connsiteY182" fmla="*/ 864370 h 881610"/>
                <a:gd name="connsiteX183" fmla="*/ 748145 w 858366"/>
                <a:gd name="connsiteY183" fmla="*/ 860367 h 881610"/>
                <a:gd name="connsiteX184" fmla="*/ 748915 w 858366"/>
                <a:gd name="connsiteY184" fmla="*/ 859213 h 881610"/>
                <a:gd name="connsiteX185" fmla="*/ 751070 w 858366"/>
                <a:gd name="connsiteY185" fmla="*/ 857365 h 881610"/>
                <a:gd name="connsiteX186" fmla="*/ 716742 w 858366"/>
                <a:gd name="connsiteY186" fmla="*/ 826193 h 881610"/>
                <a:gd name="connsiteX187" fmla="*/ 714048 w 858366"/>
                <a:gd name="connsiteY187" fmla="*/ 825423 h 881610"/>
                <a:gd name="connsiteX188" fmla="*/ 700116 w 858366"/>
                <a:gd name="connsiteY188" fmla="*/ 828117 h 881610"/>
                <a:gd name="connsiteX189" fmla="*/ 699039 w 858366"/>
                <a:gd name="connsiteY189" fmla="*/ 828117 h 881610"/>
                <a:gd name="connsiteX190" fmla="*/ 681567 w 858366"/>
                <a:gd name="connsiteY190" fmla="*/ 824730 h 881610"/>
                <a:gd name="connsiteX191" fmla="*/ 680720 w 858366"/>
                <a:gd name="connsiteY191" fmla="*/ 824423 h 881610"/>
                <a:gd name="connsiteX192" fmla="*/ 673947 w 858366"/>
                <a:gd name="connsiteY192" fmla="*/ 820497 h 881610"/>
                <a:gd name="connsiteX193" fmla="*/ 673254 w 858366"/>
                <a:gd name="connsiteY193" fmla="*/ 819958 h 881610"/>
                <a:gd name="connsiteX194" fmla="*/ 668790 w 858366"/>
                <a:gd name="connsiteY194" fmla="*/ 814878 h 881610"/>
                <a:gd name="connsiteX195" fmla="*/ 668405 w 858366"/>
                <a:gd name="connsiteY195" fmla="*/ 814263 h 881610"/>
                <a:gd name="connsiteX196" fmla="*/ 663941 w 858366"/>
                <a:gd name="connsiteY196" fmla="*/ 805257 h 881610"/>
                <a:gd name="connsiteX197" fmla="*/ 663633 w 858366"/>
                <a:gd name="connsiteY197" fmla="*/ 804333 h 881610"/>
                <a:gd name="connsiteX198" fmla="*/ 663094 w 858366"/>
                <a:gd name="connsiteY198" fmla="*/ 799869 h 881610"/>
                <a:gd name="connsiteX199" fmla="*/ 663094 w 858366"/>
                <a:gd name="connsiteY199" fmla="*/ 799253 h 881610"/>
                <a:gd name="connsiteX200" fmla="*/ 667558 w 858366"/>
                <a:gd name="connsiteY200" fmla="*/ 749762 h 881610"/>
                <a:gd name="connsiteX201" fmla="*/ 668790 w 858366"/>
                <a:gd name="connsiteY201" fmla="*/ 744836 h 881610"/>
                <a:gd name="connsiteX202" fmla="*/ 669251 w 858366"/>
                <a:gd name="connsiteY202" fmla="*/ 743835 h 881610"/>
                <a:gd name="connsiteX203" fmla="*/ 676333 w 858366"/>
                <a:gd name="connsiteY203" fmla="*/ 734522 h 881610"/>
                <a:gd name="connsiteX204" fmla="*/ 678873 w 858366"/>
                <a:gd name="connsiteY204" fmla="*/ 728980 h 881610"/>
                <a:gd name="connsiteX205" fmla="*/ 681028 w 858366"/>
                <a:gd name="connsiteY205" fmla="*/ 716357 h 881610"/>
                <a:gd name="connsiteX206" fmla="*/ 681259 w 858366"/>
                <a:gd name="connsiteY206" fmla="*/ 715664 h 881610"/>
                <a:gd name="connsiteX207" fmla="*/ 689725 w 858366"/>
                <a:gd name="connsiteY207" fmla="*/ 697114 h 881610"/>
                <a:gd name="connsiteX208" fmla="*/ 713509 w 858366"/>
                <a:gd name="connsiteY208" fmla="*/ 659630 h 881610"/>
                <a:gd name="connsiteX209" fmla="*/ 714279 w 858366"/>
                <a:gd name="connsiteY209" fmla="*/ 658861 h 881610"/>
                <a:gd name="connsiteX210" fmla="*/ 717512 w 858366"/>
                <a:gd name="connsiteY210" fmla="*/ 656629 h 881610"/>
                <a:gd name="connsiteX211" fmla="*/ 709045 w 858366"/>
                <a:gd name="connsiteY211" fmla="*/ 652703 h 881610"/>
                <a:gd name="connsiteX212" fmla="*/ 694959 w 858366"/>
                <a:gd name="connsiteY212" fmla="*/ 652164 h 881610"/>
                <a:gd name="connsiteX213" fmla="*/ 694113 w 858366"/>
                <a:gd name="connsiteY213" fmla="*/ 652010 h 881610"/>
                <a:gd name="connsiteX214" fmla="*/ 680643 w 858366"/>
                <a:gd name="connsiteY214" fmla="*/ 646930 h 881610"/>
                <a:gd name="connsiteX215" fmla="*/ 674332 w 858366"/>
                <a:gd name="connsiteY215" fmla="*/ 643544 h 881610"/>
                <a:gd name="connsiteX216" fmla="*/ 646469 w 858366"/>
                <a:gd name="connsiteY216" fmla="*/ 635154 h 881610"/>
                <a:gd name="connsiteX217" fmla="*/ 645853 w 858366"/>
                <a:gd name="connsiteY217" fmla="*/ 634923 h 881610"/>
                <a:gd name="connsiteX218" fmla="*/ 632383 w 858366"/>
                <a:gd name="connsiteY218" fmla="*/ 627072 h 881610"/>
                <a:gd name="connsiteX219" fmla="*/ 631844 w 858366"/>
                <a:gd name="connsiteY219" fmla="*/ 626610 h 881610"/>
                <a:gd name="connsiteX220" fmla="*/ 621684 w 858366"/>
                <a:gd name="connsiteY220" fmla="*/ 616450 h 881610"/>
                <a:gd name="connsiteX221" fmla="*/ 621299 w 858366"/>
                <a:gd name="connsiteY221" fmla="*/ 615911 h 881610"/>
                <a:gd name="connsiteX222" fmla="*/ 604982 w 858366"/>
                <a:gd name="connsiteY222" fmla="*/ 589511 h 881610"/>
                <a:gd name="connsiteX223" fmla="*/ 585662 w 858366"/>
                <a:gd name="connsiteY223" fmla="*/ 564727 h 881610"/>
                <a:gd name="connsiteX224" fmla="*/ 558415 w 858366"/>
                <a:gd name="connsiteY224" fmla="*/ 543560 h 881610"/>
                <a:gd name="connsiteX225" fmla="*/ 557722 w 858366"/>
                <a:gd name="connsiteY225" fmla="*/ 542713 h 881610"/>
                <a:gd name="connsiteX226" fmla="*/ 549872 w 858366"/>
                <a:gd name="connsiteY226" fmla="*/ 528628 h 881610"/>
                <a:gd name="connsiteX227" fmla="*/ 549487 w 858366"/>
                <a:gd name="connsiteY227" fmla="*/ 527473 h 881610"/>
                <a:gd name="connsiteX228" fmla="*/ 548332 w 858366"/>
                <a:gd name="connsiteY228" fmla="*/ 511156 h 881610"/>
                <a:gd name="connsiteX229" fmla="*/ 548948 w 858366"/>
                <a:gd name="connsiteY229" fmla="*/ 506076 h 881610"/>
                <a:gd name="connsiteX230" fmla="*/ 549179 w 858366"/>
                <a:gd name="connsiteY230" fmla="*/ 505383 h 881610"/>
                <a:gd name="connsiteX231" fmla="*/ 552027 w 858366"/>
                <a:gd name="connsiteY231" fmla="*/ 498610 h 881610"/>
                <a:gd name="connsiteX232" fmla="*/ 552719 w 858366"/>
                <a:gd name="connsiteY232" fmla="*/ 497686 h 881610"/>
                <a:gd name="connsiteX233" fmla="*/ 562264 w 858366"/>
                <a:gd name="connsiteY233" fmla="*/ 488681 h 881610"/>
                <a:gd name="connsiteX234" fmla="*/ 563033 w 858366"/>
                <a:gd name="connsiteY234" fmla="*/ 485987 h 881610"/>
                <a:gd name="connsiteX235" fmla="*/ 561956 w 858366"/>
                <a:gd name="connsiteY235" fmla="*/ 475288 h 881610"/>
                <a:gd name="connsiteX236" fmla="*/ 561417 w 858366"/>
                <a:gd name="connsiteY236" fmla="*/ 457662 h 881610"/>
                <a:gd name="connsiteX237" fmla="*/ 562033 w 858366"/>
                <a:gd name="connsiteY237" fmla="*/ 455815 h 881610"/>
                <a:gd name="connsiteX238" fmla="*/ 568190 w 858366"/>
                <a:gd name="connsiteY238" fmla="*/ 447964 h 881610"/>
                <a:gd name="connsiteX239" fmla="*/ 569037 w 858366"/>
                <a:gd name="connsiteY239" fmla="*/ 447271 h 881610"/>
                <a:gd name="connsiteX240" fmla="*/ 574117 w 858366"/>
                <a:gd name="connsiteY240" fmla="*/ 444423 h 881610"/>
                <a:gd name="connsiteX241" fmla="*/ 575964 w 858366"/>
                <a:gd name="connsiteY241" fmla="*/ 444115 h 881610"/>
                <a:gd name="connsiteX242" fmla="*/ 582738 w 858366"/>
                <a:gd name="connsiteY242" fmla="*/ 445270 h 881610"/>
                <a:gd name="connsiteX243" fmla="*/ 583738 w 858366"/>
                <a:gd name="connsiteY243" fmla="*/ 445655 h 881610"/>
                <a:gd name="connsiteX244" fmla="*/ 587664 w 858366"/>
                <a:gd name="connsiteY244" fmla="*/ 448118 h 881610"/>
                <a:gd name="connsiteX245" fmla="*/ 592667 w 858366"/>
                <a:gd name="connsiteY245" fmla="*/ 448656 h 881610"/>
                <a:gd name="connsiteX246" fmla="*/ 599132 w 858366"/>
                <a:gd name="connsiteY246" fmla="*/ 448656 h 881610"/>
                <a:gd name="connsiteX247" fmla="*/ 599748 w 858366"/>
                <a:gd name="connsiteY247" fmla="*/ 448733 h 881610"/>
                <a:gd name="connsiteX248" fmla="*/ 606367 w 858366"/>
                <a:gd name="connsiteY248" fmla="*/ 450273 h 881610"/>
                <a:gd name="connsiteX249" fmla="*/ 615988 w 858366"/>
                <a:gd name="connsiteY249" fmla="*/ 447194 h 881610"/>
                <a:gd name="connsiteX250" fmla="*/ 617836 w 858366"/>
                <a:gd name="connsiteY250" fmla="*/ 446116 h 881610"/>
                <a:gd name="connsiteX251" fmla="*/ 618144 w 858366"/>
                <a:gd name="connsiteY251" fmla="*/ 445500 h 881610"/>
                <a:gd name="connsiteX252" fmla="*/ 617220 w 858366"/>
                <a:gd name="connsiteY252" fmla="*/ 440805 h 881610"/>
                <a:gd name="connsiteX253" fmla="*/ 616604 w 858366"/>
                <a:gd name="connsiteY253" fmla="*/ 433724 h 881610"/>
                <a:gd name="connsiteX254" fmla="*/ 617220 w 858366"/>
                <a:gd name="connsiteY254" fmla="*/ 431723 h 881610"/>
                <a:gd name="connsiteX255" fmla="*/ 622300 w 858366"/>
                <a:gd name="connsiteY255" fmla="*/ 425566 h 881610"/>
                <a:gd name="connsiteX256" fmla="*/ 623070 w 858366"/>
                <a:gd name="connsiteY256" fmla="*/ 424873 h 881610"/>
                <a:gd name="connsiteX257" fmla="*/ 626379 w 858366"/>
                <a:gd name="connsiteY257" fmla="*/ 423025 h 881610"/>
                <a:gd name="connsiteX258" fmla="*/ 631613 w 858366"/>
                <a:gd name="connsiteY258" fmla="*/ 414097 h 881610"/>
                <a:gd name="connsiteX259" fmla="*/ 636462 w 858366"/>
                <a:gd name="connsiteY259" fmla="*/ 400012 h 881610"/>
                <a:gd name="connsiteX260" fmla="*/ 638233 w 858366"/>
                <a:gd name="connsiteY260" fmla="*/ 395855 h 881610"/>
                <a:gd name="connsiteX261" fmla="*/ 638541 w 858366"/>
                <a:gd name="connsiteY261" fmla="*/ 395317 h 881610"/>
                <a:gd name="connsiteX262" fmla="*/ 640850 w 858366"/>
                <a:gd name="connsiteY262" fmla="*/ 392083 h 881610"/>
                <a:gd name="connsiteX263" fmla="*/ 640850 w 858366"/>
                <a:gd name="connsiteY263" fmla="*/ 387388 h 881610"/>
                <a:gd name="connsiteX264" fmla="*/ 627611 w 858366"/>
                <a:gd name="connsiteY264" fmla="*/ 358140 h 881610"/>
                <a:gd name="connsiteX265" fmla="*/ 627457 w 858366"/>
                <a:gd name="connsiteY265" fmla="*/ 356293 h 881610"/>
                <a:gd name="connsiteX266" fmla="*/ 632537 w 858366"/>
                <a:gd name="connsiteY266" fmla="*/ 336050 h 881610"/>
                <a:gd name="connsiteX267" fmla="*/ 635770 w 858366"/>
                <a:gd name="connsiteY267" fmla="*/ 333971 h 881610"/>
                <a:gd name="connsiteX268" fmla="*/ 647546 w 858366"/>
                <a:gd name="connsiteY268" fmla="*/ 336204 h 881610"/>
                <a:gd name="connsiteX269" fmla="*/ 649008 w 858366"/>
                <a:gd name="connsiteY269" fmla="*/ 336973 h 881610"/>
                <a:gd name="connsiteX270" fmla="*/ 654627 w 858366"/>
                <a:gd name="connsiteY270" fmla="*/ 342592 h 881610"/>
                <a:gd name="connsiteX271" fmla="*/ 674639 w 858366"/>
                <a:gd name="connsiteY271" fmla="*/ 358217 h 881610"/>
                <a:gd name="connsiteX272" fmla="*/ 681259 w 858366"/>
                <a:gd name="connsiteY272" fmla="*/ 359218 h 881610"/>
                <a:gd name="connsiteX273" fmla="*/ 690110 w 858366"/>
                <a:gd name="connsiteY273" fmla="*/ 359757 h 881610"/>
                <a:gd name="connsiteX274" fmla="*/ 719513 w 858366"/>
                <a:gd name="connsiteY274" fmla="*/ 351983 h 881610"/>
                <a:gd name="connsiteX275" fmla="*/ 731520 w 858366"/>
                <a:gd name="connsiteY275" fmla="*/ 347056 h 881610"/>
                <a:gd name="connsiteX276" fmla="*/ 758305 w 858366"/>
                <a:gd name="connsiteY276" fmla="*/ 333664 h 881610"/>
                <a:gd name="connsiteX277" fmla="*/ 767003 w 858366"/>
                <a:gd name="connsiteY277" fmla="*/ 327660 h 881610"/>
                <a:gd name="connsiteX278" fmla="*/ 775778 w 858366"/>
                <a:gd name="connsiteY278" fmla="*/ 319963 h 881610"/>
                <a:gd name="connsiteX279" fmla="*/ 784475 w 858366"/>
                <a:gd name="connsiteY279" fmla="*/ 309572 h 881610"/>
                <a:gd name="connsiteX280" fmla="*/ 785707 w 858366"/>
                <a:gd name="connsiteY280" fmla="*/ 308726 h 881610"/>
                <a:gd name="connsiteX281" fmla="*/ 790787 w 858366"/>
                <a:gd name="connsiteY281" fmla="*/ 307032 h 881610"/>
                <a:gd name="connsiteX282" fmla="*/ 793327 w 858366"/>
                <a:gd name="connsiteY282" fmla="*/ 307417 h 881610"/>
                <a:gd name="connsiteX283" fmla="*/ 806796 w 858366"/>
                <a:gd name="connsiteY283" fmla="*/ 316961 h 881610"/>
                <a:gd name="connsiteX284" fmla="*/ 819111 w 858366"/>
                <a:gd name="connsiteY284" fmla="*/ 328122 h 881610"/>
                <a:gd name="connsiteX285" fmla="*/ 825423 w 858366"/>
                <a:gd name="connsiteY285" fmla="*/ 331047 h 881610"/>
                <a:gd name="connsiteX286" fmla="*/ 836122 w 858366"/>
                <a:gd name="connsiteY286" fmla="*/ 330585 h 881610"/>
                <a:gd name="connsiteX287" fmla="*/ 839816 w 858366"/>
                <a:gd name="connsiteY287" fmla="*/ 324042 h 881610"/>
                <a:gd name="connsiteX288" fmla="*/ 840278 w 858366"/>
                <a:gd name="connsiteY288" fmla="*/ 323427 h 881610"/>
                <a:gd name="connsiteX289" fmla="*/ 844742 w 858366"/>
                <a:gd name="connsiteY289" fmla="*/ 318962 h 881610"/>
                <a:gd name="connsiteX290" fmla="*/ 845435 w 858366"/>
                <a:gd name="connsiteY290" fmla="*/ 318500 h 881610"/>
                <a:gd name="connsiteX291" fmla="*/ 852516 w 858366"/>
                <a:gd name="connsiteY291" fmla="*/ 314729 h 881610"/>
                <a:gd name="connsiteX292" fmla="*/ 843126 w 858366"/>
                <a:gd name="connsiteY292" fmla="*/ 296410 h 881610"/>
                <a:gd name="connsiteX293" fmla="*/ 842818 w 858366"/>
                <a:gd name="connsiteY293" fmla="*/ 294948 h 881610"/>
                <a:gd name="connsiteX294" fmla="*/ 843357 w 858366"/>
                <a:gd name="connsiteY294" fmla="*/ 283710 h 881610"/>
                <a:gd name="connsiteX295" fmla="*/ 843665 w 858366"/>
                <a:gd name="connsiteY295" fmla="*/ 282633 h 881610"/>
                <a:gd name="connsiteX296" fmla="*/ 850977 w 858366"/>
                <a:gd name="connsiteY296" fmla="*/ 267469 h 881610"/>
                <a:gd name="connsiteX297" fmla="*/ 858366 w 858366"/>
                <a:gd name="connsiteY297" fmla="*/ 242608 h 881610"/>
                <a:gd name="connsiteX298" fmla="*/ 853902 w 858366"/>
                <a:gd name="connsiteY298" fmla="*/ 234681 h 881610"/>
                <a:gd name="connsiteX299" fmla="*/ 849438 w 858366"/>
                <a:gd name="connsiteY299" fmla="*/ 224674 h 881610"/>
                <a:gd name="connsiteX300" fmla="*/ 845358 w 858366"/>
                <a:gd name="connsiteY300" fmla="*/ 219595 h 881610"/>
                <a:gd name="connsiteX301" fmla="*/ 839201 w 858366"/>
                <a:gd name="connsiteY301" fmla="*/ 214977 h 881610"/>
                <a:gd name="connsiteX302" fmla="*/ 833428 w 858366"/>
                <a:gd name="connsiteY302" fmla="*/ 212898 h 881610"/>
                <a:gd name="connsiteX303" fmla="*/ 832504 w 858366"/>
                <a:gd name="connsiteY303" fmla="*/ 212359 h 881610"/>
                <a:gd name="connsiteX304" fmla="*/ 827424 w 858366"/>
                <a:gd name="connsiteY304" fmla="*/ 207895 h 881610"/>
                <a:gd name="connsiteX305" fmla="*/ 817033 w 858366"/>
                <a:gd name="connsiteY305" fmla="*/ 195811 h 881610"/>
                <a:gd name="connsiteX306" fmla="*/ 767850 w 858366"/>
                <a:gd name="connsiteY306" fmla="*/ 152785 h 881610"/>
                <a:gd name="connsiteX307" fmla="*/ 767080 w 858366"/>
                <a:gd name="connsiteY307" fmla="*/ 151784 h 881610"/>
                <a:gd name="connsiteX308" fmla="*/ 764232 w 858366"/>
                <a:gd name="connsiteY308" fmla="*/ 145011 h 881610"/>
                <a:gd name="connsiteX309" fmla="*/ 764001 w 858366"/>
                <a:gd name="connsiteY309" fmla="*/ 143933 h 881610"/>
                <a:gd name="connsiteX310" fmla="*/ 764001 w 858366"/>
                <a:gd name="connsiteY310" fmla="*/ 143856 h 881610"/>
                <a:gd name="connsiteX311" fmla="*/ 764540 w 858366"/>
                <a:gd name="connsiteY311" fmla="*/ 119072 h 881610"/>
                <a:gd name="connsiteX312" fmla="*/ 759383 w 858366"/>
                <a:gd name="connsiteY312" fmla="*/ 105064 h 881610"/>
                <a:gd name="connsiteX313" fmla="*/ 752071 w 858366"/>
                <a:gd name="connsiteY313" fmla="*/ 98752 h 881610"/>
                <a:gd name="connsiteX314" fmla="*/ 751609 w 858366"/>
                <a:gd name="connsiteY314" fmla="*/ 98213 h 881610"/>
                <a:gd name="connsiteX315" fmla="*/ 746991 w 858366"/>
                <a:gd name="connsiteY315" fmla="*/ 91594 h 881610"/>
                <a:gd name="connsiteX316" fmla="*/ 742142 w 858366"/>
                <a:gd name="connsiteY316" fmla="*/ 89670 h 881610"/>
                <a:gd name="connsiteX317" fmla="*/ 741372 w 858366"/>
                <a:gd name="connsiteY317" fmla="*/ 89208 h 881610"/>
                <a:gd name="connsiteX318" fmla="*/ 734060 w 858366"/>
                <a:gd name="connsiteY318" fmla="*/ 83050 h 881610"/>
                <a:gd name="connsiteX319" fmla="*/ 733059 w 858366"/>
                <a:gd name="connsiteY319" fmla="*/ 80741 h 881610"/>
                <a:gd name="connsiteX320" fmla="*/ 733598 w 858366"/>
                <a:gd name="connsiteY320" fmla="*/ 72274 h 881610"/>
                <a:gd name="connsiteX321" fmla="*/ 733752 w 858366"/>
                <a:gd name="connsiteY321" fmla="*/ 71582 h 881610"/>
                <a:gd name="connsiteX322" fmla="*/ 734907 w 858366"/>
                <a:gd name="connsiteY322" fmla="*/ 68195 h 881610"/>
                <a:gd name="connsiteX323" fmla="*/ 735753 w 858366"/>
                <a:gd name="connsiteY323" fmla="*/ 66963 h 881610"/>
                <a:gd name="connsiteX324" fmla="*/ 738986 w 858366"/>
                <a:gd name="connsiteY324" fmla="*/ 64193 h 881610"/>
                <a:gd name="connsiteX325" fmla="*/ 740910 w 858366"/>
                <a:gd name="connsiteY325" fmla="*/ 54956 h 881610"/>
                <a:gd name="connsiteX326" fmla="*/ 739910 w 858366"/>
                <a:gd name="connsiteY326" fmla="*/ 48722 h 881610"/>
                <a:gd name="connsiteX327" fmla="*/ 739910 w 858366"/>
                <a:gd name="connsiteY327" fmla="*/ 47875 h 881610"/>
                <a:gd name="connsiteX328" fmla="*/ 741064 w 858366"/>
                <a:gd name="connsiteY328" fmla="*/ 39408 h 881610"/>
                <a:gd name="connsiteX329" fmla="*/ 742527 w 858366"/>
                <a:gd name="connsiteY329" fmla="*/ 37330 h 881610"/>
                <a:gd name="connsiteX330" fmla="*/ 743450 w 858366"/>
                <a:gd name="connsiteY330" fmla="*/ 36792 h 881610"/>
                <a:gd name="connsiteX331" fmla="*/ 734907 w 858366"/>
                <a:gd name="connsiteY331" fmla="*/ 33405 h 881610"/>
                <a:gd name="connsiteX332" fmla="*/ 711200 w 858366"/>
                <a:gd name="connsiteY332" fmla="*/ 28479 h 881610"/>
                <a:gd name="connsiteX333" fmla="*/ 705119 w 858366"/>
                <a:gd name="connsiteY333" fmla="*/ 26093 h 881610"/>
                <a:gd name="connsiteX334" fmla="*/ 704504 w 858366"/>
                <a:gd name="connsiteY334" fmla="*/ 25785 h 881610"/>
                <a:gd name="connsiteX335" fmla="*/ 690803 w 858366"/>
                <a:gd name="connsiteY335" fmla="*/ 15933 h 881610"/>
                <a:gd name="connsiteX336" fmla="*/ 681413 w 858366"/>
                <a:gd name="connsiteY336" fmla="*/ 12777 h 881610"/>
                <a:gd name="connsiteX337" fmla="*/ 644621 w 858366"/>
                <a:gd name="connsiteY337" fmla="*/ 10006 h 881610"/>
                <a:gd name="connsiteX338" fmla="*/ 627380 w 858366"/>
                <a:gd name="connsiteY338" fmla="*/ 6542 h 881610"/>
                <a:gd name="connsiteX339" fmla="*/ 626687 w 858366"/>
                <a:gd name="connsiteY339" fmla="*/ 6312 h 881610"/>
                <a:gd name="connsiteX340" fmla="*/ 614064 w 858366"/>
                <a:gd name="connsiteY340" fmla="*/ 0 h 881610"/>
                <a:gd name="connsiteX341" fmla="*/ 606829 w 858366"/>
                <a:gd name="connsiteY341" fmla="*/ 9159 h 881610"/>
                <a:gd name="connsiteX342" fmla="*/ 607368 w 858366"/>
                <a:gd name="connsiteY342" fmla="*/ 10699 h 881610"/>
                <a:gd name="connsiteX343" fmla="*/ 611986 w 858366"/>
                <a:gd name="connsiteY343" fmla="*/ 15317 h 881610"/>
                <a:gd name="connsiteX344" fmla="*/ 612525 w 858366"/>
                <a:gd name="connsiteY344" fmla="*/ 16010 h 881610"/>
                <a:gd name="connsiteX345" fmla="*/ 614218 w 858366"/>
                <a:gd name="connsiteY345" fmla="*/ 19396 h 881610"/>
                <a:gd name="connsiteX346" fmla="*/ 614526 w 858366"/>
                <a:gd name="connsiteY346" fmla="*/ 20782 h 881610"/>
                <a:gd name="connsiteX347" fmla="*/ 613987 w 858366"/>
                <a:gd name="connsiteY347" fmla="*/ 33713 h 881610"/>
                <a:gd name="connsiteX348" fmla="*/ 613910 w 858366"/>
                <a:gd name="connsiteY348" fmla="*/ 34328 h 881610"/>
                <a:gd name="connsiteX349" fmla="*/ 612217 w 858366"/>
                <a:gd name="connsiteY349" fmla="*/ 40486 h 881610"/>
                <a:gd name="connsiteX350" fmla="*/ 611909 w 858366"/>
                <a:gd name="connsiteY350" fmla="*/ 41179 h 881610"/>
                <a:gd name="connsiteX351" fmla="*/ 608522 w 858366"/>
                <a:gd name="connsiteY351" fmla="*/ 46797 h 881610"/>
                <a:gd name="connsiteX352" fmla="*/ 608061 w 858366"/>
                <a:gd name="connsiteY352" fmla="*/ 47336 h 881610"/>
                <a:gd name="connsiteX353" fmla="*/ 604135 w 858366"/>
                <a:gd name="connsiteY353" fmla="*/ 51262 h 881610"/>
                <a:gd name="connsiteX354" fmla="*/ 603289 w 858366"/>
                <a:gd name="connsiteY354" fmla="*/ 51878 h 881610"/>
                <a:gd name="connsiteX355" fmla="*/ 599363 w 858366"/>
                <a:gd name="connsiteY355" fmla="*/ 53571 h 881610"/>
                <a:gd name="connsiteX356" fmla="*/ 589357 w 858366"/>
                <a:gd name="connsiteY356" fmla="*/ 55957 h 881610"/>
                <a:gd name="connsiteX357" fmla="*/ 586278 w 858366"/>
                <a:gd name="connsiteY357" fmla="*/ 57112 h 881610"/>
                <a:gd name="connsiteX358" fmla="*/ 585816 w 858366"/>
                <a:gd name="connsiteY358" fmla="*/ 57265 h 881610"/>
                <a:gd name="connsiteX359" fmla="*/ 583815 w 858366"/>
                <a:gd name="connsiteY359" fmla="*/ 59267 h 881610"/>
                <a:gd name="connsiteX360" fmla="*/ 580659 w 858366"/>
                <a:gd name="connsiteY360" fmla="*/ 67195 h 881610"/>
                <a:gd name="connsiteX361" fmla="*/ 580351 w 858366"/>
                <a:gd name="connsiteY361" fmla="*/ 67733 h 881610"/>
                <a:gd name="connsiteX362" fmla="*/ 578119 w 858366"/>
                <a:gd name="connsiteY362" fmla="*/ 71120 h 881610"/>
                <a:gd name="connsiteX363" fmla="*/ 577658 w 858366"/>
                <a:gd name="connsiteY363" fmla="*/ 71659 h 881610"/>
                <a:gd name="connsiteX364" fmla="*/ 571500 w 858366"/>
                <a:gd name="connsiteY364" fmla="*/ 77278 h 881610"/>
                <a:gd name="connsiteX365" fmla="*/ 567959 w 858366"/>
                <a:gd name="connsiteY365" fmla="*/ 77508 h 881610"/>
                <a:gd name="connsiteX366" fmla="*/ 562264 w 858366"/>
                <a:gd name="connsiteY366" fmla="*/ 73352 h 881610"/>
                <a:gd name="connsiteX367" fmla="*/ 562110 w 858366"/>
                <a:gd name="connsiteY367" fmla="*/ 73352 h 881610"/>
                <a:gd name="connsiteX368" fmla="*/ 560801 w 858366"/>
                <a:gd name="connsiteY368" fmla="*/ 73121 h 881610"/>
                <a:gd name="connsiteX369" fmla="*/ 557799 w 858366"/>
                <a:gd name="connsiteY369" fmla="*/ 74199 h 881610"/>
                <a:gd name="connsiteX370" fmla="*/ 552719 w 858366"/>
                <a:gd name="connsiteY370" fmla="*/ 81280 h 881610"/>
                <a:gd name="connsiteX371" fmla="*/ 549718 w 858366"/>
                <a:gd name="connsiteY371" fmla="*/ 82434 h 881610"/>
                <a:gd name="connsiteX372" fmla="*/ 545176 w 858366"/>
                <a:gd name="connsiteY372" fmla="*/ 81280 h 881610"/>
                <a:gd name="connsiteX373" fmla="*/ 543868 w 858366"/>
                <a:gd name="connsiteY373" fmla="*/ 80510 h 881610"/>
                <a:gd name="connsiteX374" fmla="*/ 540481 w 858366"/>
                <a:gd name="connsiteY374" fmla="*/ 77124 h 881610"/>
                <a:gd name="connsiteX375" fmla="*/ 539942 w 858366"/>
                <a:gd name="connsiteY375" fmla="*/ 76431 h 881610"/>
                <a:gd name="connsiteX376" fmla="*/ 538326 w 858366"/>
                <a:gd name="connsiteY376" fmla="*/ 73198 h 881610"/>
                <a:gd name="connsiteX377" fmla="*/ 534324 w 858366"/>
                <a:gd name="connsiteY377" fmla="*/ 77201 h 881610"/>
                <a:gd name="connsiteX378" fmla="*/ 533785 w 858366"/>
                <a:gd name="connsiteY378" fmla="*/ 77585 h 881610"/>
                <a:gd name="connsiteX379" fmla="*/ 530937 w 858366"/>
                <a:gd name="connsiteY379" fmla="*/ 79279 h 881610"/>
                <a:gd name="connsiteX380" fmla="*/ 529167 w 858366"/>
                <a:gd name="connsiteY380" fmla="*/ 79664 h 881610"/>
                <a:gd name="connsiteX381" fmla="*/ 524087 w 858366"/>
                <a:gd name="connsiteY381" fmla="*/ 79125 h 881610"/>
                <a:gd name="connsiteX382" fmla="*/ 523240 w 858366"/>
                <a:gd name="connsiteY382" fmla="*/ 78894 h 881610"/>
                <a:gd name="connsiteX383" fmla="*/ 521547 w 858366"/>
                <a:gd name="connsiteY383" fmla="*/ 78124 h 881610"/>
                <a:gd name="connsiteX384" fmla="*/ 515928 w 858366"/>
                <a:gd name="connsiteY384" fmla="*/ 75507 h 881610"/>
                <a:gd name="connsiteX385" fmla="*/ 515158 w 858366"/>
                <a:gd name="connsiteY385" fmla="*/ 75045 h 881610"/>
                <a:gd name="connsiteX386" fmla="*/ 507307 w 858366"/>
                <a:gd name="connsiteY386" fmla="*/ 67733 h 881610"/>
                <a:gd name="connsiteX387" fmla="*/ 487449 w 858366"/>
                <a:gd name="connsiteY387" fmla="*/ 54494 h 881610"/>
                <a:gd name="connsiteX388" fmla="*/ 486910 w 858366"/>
                <a:gd name="connsiteY388" fmla="*/ 54033 h 881610"/>
                <a:gd name="connsiteX389" fmla="*/ 485063 w 858366"/>
                <a:gd name="connsiteY389" fmla="*/ 51954 h 881610"/>
                <a:gd name="connsiteX390" fmla="*/ 474595 w 858366"/>
                <a:gd name="connsiteY390" fmla="*/ 70966 h 881610"/>
                <a:gd name="connsiteX391" fmla="*/ 474210 w 858366"/>
                <a:gd name="connsiteY391" fmla="*/ 71505 h 881610"/>
                <a:gd name="connsiteX392" fmla="*/ 467437 w 858366"/>
                <a:gd name="connsiteY392" fmla="*/ 78817 h 881610"/>
                <a:gd name="connsiteX393" fmla="*/ 464281 w 858366"/>
                <a:gd name="connsiteY393" fmla="*/ 81357 h 881610"/>
                <a:gd name="connsiteX394" fmla="*/ 463204 w 858366"/>
                <a:gd name="connsiteY394" fmla="*/ 81896 h 881610"/>
                <a:gd name="connsiteX395" fmla="*/ 450735 w 858366"/>
                <a:gd name="connsiteY395" fmla="*/ 84743 h 881610"/>
                <a:gd name="connsiteX396" fmla="*/ 450196 w 858366"/>
                <a:gd name="connsiteY396" fmla="*/ 84821 h 881610"/>
                <a:gd name="connsiteX397" fmla="*/ 449734 w 858366"/>
                <a:gd name="connsiteY397" fmla="*/ 84743 h 881610"/>
                <a:gd name="connsiteX398" fmla="*/ 442961 w 858366"/>
                <a:gd name="connsiteY398" fmla="*/ 83589 h 881610"/>
                <a:gd name="connsiteX399" fmla="*/ 431338 w 858366"/>
                <a:gd name="connsiteY399" fmla="*/ 80125 h 881610"/>
                <a:gd name="connsiteX400" fmla="*/ 430799 w 858366"/>
                <a:gd name="connsiteY400" fmla="*/ 79894 h 881610"/>
                <a:gd name="connsiteX401" fmla="*/ 408863 w 858366"/>
                <a:gd name="connsiteY401" fmla="*/ 68041 h 881610"/>
                <a:gd name="connsiteX402" fmla="*/ 405168 w 858366"/>
                <a:gd name="connsiteY402" fmla="*/ 66502 h 881610"/>
                <a:gd name="connsiteX403" fmla="*/ 403937 w 858366"/>
                <a:gd name="connsiteY403" fmla="*/ 65501 h 881610"/>
                <a:gd name="connsiteX404" fmla="*/ 401859 w 858366"/>
                <a:gd name="connsiteY404" fmla="*/ 62423 h 881610"/>
                <a:gd name="connsiteX405" fmla="*/ 395932 w 858366"/>
                <a:gd name="connsiteY405" fmla="*/ 57035 h 881610"/>
                <a:gd name="connsiteX406" fmla="*/ 393931 w 858366"/>
                <a:gd name="connsiteY406" fmla="*/ 55880 h 881610"/>
                <a:gd name="connsiteX407" fmla="*/ 375689 w 858366"/>
                <a:gd name="connsiteY407" fmla="*/ 50338 h 881610"/>
                <a:gd name="connsiteX408" fmla="*/ 359064 w 858366"/>
                <a:gd name="connsiteY408" fmla="*/ 47106 h 881610"/>
                <a:gd name="connsiteX409" fmla="*/ 352829 w 858366"/>
                <a:gd name="connsiteY409" fmla="*/ 48183 h 881610"/>
                <a:gd name="connsiteX410" fmla="*/ 345825 w 858366"/>
                <a:gd name="connsiteY410" fmla="*/ 50723 h 881610"/>
                <a:gd name="connsiteX411" fmla="*/ 339975 w 858366"/>
                <a:gd name="connsiteY411" fmla="*/ 54956 h 881610"/>
                <a:gd name="connsiteX412" fmla="*/ 339052 w 858366"/>
                <a:gd name="connsiteY412" fmla="*/ 55418 h 881610"/>
                <a:gd name="connsiteX413" fmla="*/ 338051 w 858366"/>
                <a:gd name="connsiteY413" fmla="*/ 55495 h 881610"/>
                <a:gd name="connsiteX414" fmla="*/ 338051 w 858366"/>
                <a:gd name="connsiteY414" fmla="*/ 55495 h 881610"/>
                <a:gd name="connsiteX415" fmla="*/ 338051 w 858366"/>
                <a:gd name="connsiteY415" fmla="*/ 55495 h 881610"/>
                <a:gd name="connsiteX416" fmla="*/ 332894 w 858366"/>
                <a:gd name="connsiteY416" fmla="*/ 54956 h 881610"/>
                <a:gd name="connsiteX417" fmla="*/ 331816 w 858366"/>
                <a:gd name="connsiteY417" fmla="*/ 55264 h 881610"/>
                <a:gd name="connsiteX418" fmla="*/ 327814 w 858366"/>
                <a:gd name="connsiteY418" fmla="*/ 58728 h 881610"/>
                <a:gd name="connsiteX419" fmla="*/ 324581 w 858366"/>
                <a:gd name="connsiteY419" fmla="*/ 61961 h 881610"/>
                <a:gd name="connsiteX420" fmla="*/ 313805 w 858366"/>
                <a:gd name="connsiteY420" fmla="*/ 71659 h 881610"/>
                <a:gd name="connsiteX421" fmla="*/ 312728 w 858366"/>
                <a:gd name="connsiteY421" fmla="*/ 72274 h 881610"/>
                <a:gd name="connsiteX422" fmla="*/ 308802 w 858366"/>
                <a:gd name="connsiteY422" fmla="*/ 73429 h 881610"/>
                <a:gd name="connsiteX423" fmla="*/ 307494 w 858366"/>
                <a:gd name="connsiteY423" fmla="*/ 73506 h 881610"/>
                <a:gd name="connsiteX424" fmla="*/ 307494 w 858366"/>
                <a:gd name="connsiteY424" fmla="*/ 73506 h 881610"/>
                <a:gd name="connsiteX425" fmla="*/ 307494 w 858366"/>
                <a:gd name="connsiteY425" fmla="*/ 73506 h 881610"/>
                <a:gd name="connsiteX426" fmla="*/ 306955 w 858366"/>
                <a:gd name="connsiteY426" fmla="*/ 73429 h 881610"/>
                <a:gd name="connsiteX427" fmla="*/ 304723 w 858366"/>
                <a:gd name="connsiteY427" fmla="*/ 72967 h 881610"/>
                <a:gd name="connsiteX428" fmla="*/ 303568 w 858366"/>
                <a:gd name="connsiteY428" fmla="*/ 72429 h 881610"/>
                <a:gd name="connsiteX429" fmla="*/ 302183 w 858366"/>
                <a:gd name="connsiteY429" fmla="*/ 72967 h 881610"/>
                <a:gd name="connsiteX430" fmla="*/ 300798 w 858366"/>
                <a:gd name="connsiteY430" fmla="*/ 72736 h 881610"/>
                <a:gd name="connsiteX431" fmla="*/ 300567 w 858366"/>
                <a:gd name="connsiteY431" fmla="*/ 72583 h 881610"/>
                <a:gd name="connsiteX432" fmla="*/ 299643 w 858366"/>
                <a:gd name="connsiteY432" fmla="*/ 71890 h 881610"/>
                <a:gd name="connsiteX433" fmla="*/ 294871 w 858366"/>
                <a:gd name="connsiteY433" fmla="*/ 65655 h 881610"/>
                <a:gd name="connsiteX434" fmla="*/ 291792 w 858366"/>
                <a:gd name="connsiteY434" fmla="*/ 65655 h 881610"/>
                <a:gd name="connsiteX435" fmla="*/ 290022 w 858366"/>
                <a:gd name="connsiteY435" fmla="*/ 65039 h 881610"/>
                <a:gd name="connsiteX436" fmla="*/ 287174 w 858366"/>
                <a:gd name="connsiteY436" fmla="*/ 62807 h 881610"/>
                <a:gd name="connsiteX437" fmla="*/ 286712 w 858366"/>
                <a:gd name="connsiteY437" fmla="*/ 62191 h 881610"/>
                <a:gd name="connsiteX438" fmla="*/ 286250 w 858366"/>
                <a:gd name="connsiteY438" fmla="*/ 61576 h 881610"/>
                <a:gd name="connsiteX439" fmla="*/ 285711 w 858366"/>
                <a:gd name="connsiteY439" fmla="*/ 59882 h 881610"/>
                <a:gd name="connsiteX440" fmla="*/ 285635 w 858366"/>
                <a:gd name="connsiteY440" fmla="*/ 58882 h 881610"/>
                <a:gd name="connsiteX441" fmla="*/ 285635 w 858366"/>
                <a:gd name="connsiteY441" fmla="*/ 58574 h 881610"/>
                <a:gd name="connsiteX442" fmla="*/ 286096 w 858366"/>
                <a:gd name="connsiteY442" fmla="*/ 57419 h 881610"/>
                <a:gd name="connsiteX443" fmla="*/ 286173 w 858366"/>
                <a:gd name="connsiteY443" fmla="*/ 57342 h 881610"/>
                <a:gd name="connsiteX444" fmla="*/ 286173 w 858366"/>
                <a:gd name="connsiteY444" fmla="*/ 57342 h 881610"/>
                <a:gd name="connsiteX445" fmla="*/ 286173 w 858366"/>
                <a:gd name="connsiteY445" fmla="*/ 57342 h 881610"/>
                <a:gd name="connsiteX446" fmla="*/ 286558 w 858366"/>
                <a:gd name="connsiteY446" fmla="*/ 56803 h 881610"/>
                <a:gd name="connsiteX447" fmla="*/ 279477 w 858366"/>
                <a:gd name="connsiteY447" fmla="*/ 53494 h 881610"/>
                <a:gd name="connsiteX448" fmla="*/ 276167 w 858366"/>
                <a:gd name="connsiteY448" fmla="*/ 53879 h 881610"/>
                <a:gd name="connsiteX449" fmla="*/ 269779 w 858366"/>
                <a:gd name="connsiteY449" fmla="*/ 56573 h 881610"/>
                <a:gd name="connsiteX450" fmla="*/ 269009 w 858366"/>
                <a:gd name="connsiteY450" fmla="*/ 56803 h 881610"/>
                <a:gd name="connsiteX451" fmla="*/ 263390 w 858366"/>
                <a:gd name="connsiteY451" fmla="*/ 57342 h 881610"/>
                <a:gd name="connsiteX452" fmla="*/ 261697 w 858366"/>
                <a:gd name="connsiteY452" fmla="*/ 56958 h 881610"/>
                <a:gd name="connsiteX453" fmla="*/ 258849 w 858366"/>
                <a:gd name="connsiteY453" fmla="*/ 55264 h 881610"/>
                <a:gd name="connsiteX454" fmla="*/ 257925 w 858366"/>
                <a:gd name="connsiteY454" fmla="*/ 54341 h 881610"/>
                <a:gd name="connsiteX455" fmla="*/ 252845 w 858366"/>
                <a:gd name="connsiteY455" fmla="*/ 46490 h 881610"/>
                <a:gd name="connsiteX456" fmla="*/ 251460 w 858366"/>
                <a:gd name="connsiteY456" fmla="*/ 43180 h 881610"/>
                <a:gd name="connsiteX457" fmla="*/ 249305 w 858366"/>
                <a:gd name="connsiteY457" fmla="*/ 34483 h 881610"/>
                <a:gd name="connsiteX458" fmla="*/ 245764 w 858366"/>
                <a:gd name="connsiteY458" fmla="*/ 30480 h 881610"/>
                <a:gd name="connsiteX459" fmla="*/ 240145 w 858366"/>
                <a:gd name="connsiteY459" fmla="*/ 21013 h 881610"/>
                <a:gd name="connsiteX460" fmla="*/ 238991 w 858366"/>
                <a:gd name="connsiteY460" fmla="*/ 20243 h 881610"/>
                <a:gd name="connsiteX461" fmla="*/ 224136 w 858366"/>
                <a:gd name="connsiteY461" fmla="*/ 6004 h 881610"/>
                <a:gd name="connsiteX462" fmla="*/ 217055 w 858366"/>
                <a:gd name="connsiteY462" fmla="*/ 8621 h 881610"/>
                <a:gd name="connsiteX463" fmla="*/ 211128 w 858366"/>
                <a:gd name="connsiteY463" fmla="*/ 12392 h 881610"/>
                <a:gd name="connsiteX464" fmla="*/ 202738 w 858366"/>
                <a:gd name="connsiteY464" fmla="*/ 19781 h 881610"/>
                <a:gd name="connsiteX465" fmla="*/ 199428 w 858366"/>
                <a:gd name="connsiteY465" fmla="*/ 24322 h 881610"/>
                <a:gd name="connsiteX466" fmla="*/ 204970 w 858366"/>
                <a:gd name="connsiteY466" fmla="*/ 23553 h 881610"/>
                <a:gd name="connsiteX467" fmla="*/ 210281 w 858366"/>
                <a:gd name="connsiteY467" fmla="*/ 21398 h 881610"/>
                <a:gd name="connsiteX468" fmla="*/ 212513 w 858366"/>
                <a:gd name="connsiteY468" fmla="*/ 21475 h 881610"/>
                <a:gd name="connsiteX469" fmla="*/ 218671 w 858366"/>
                <a:gd name="connsiteY469" fmla="*/ 24322 h 881610"/>
                <a:gd name="connsiteX470" fmla="*/ 220056 w 858366"/>
                <a:gd name="connsiteY470" fmla="*/ 25785 h 881610"/>
                <a:gd name="connsiteX471" fmla="*/ 221750 w 858366"/>
                <a:gd name="connsiteY471" fmla="*/ 29710 h 881610"/>
                <a:gd name="connsiteX472" fmla="*/ 221134 w 858366"/>
                <a:gd name="connsiteY472" fmla="*/ 32789 h 881610"/>
                <a:gd name="connsiteX473" fmla="*/ 218902 w 858366"/>
                <a:gd name="connsiteY473" fmla="*/ 35021 h 881610"/>
                <a:gd name="connsiteX474" fmla="*/ 216670 w 858366"/>
                <a:gd name="connsiteY474" fmla="*/ 35868 h 881610"/>
                <a:gd name="connsiteX475" fmla="*/ 213514 w 858366"/>
                <a:gd name="connsiteY475" fmla="*/ 35560 h 881610"/>
                <a:gd name="connsiteX476" fmla="*/ 212359 w 858366"/>
                <a:gd name="connsiteY476" fmla="*/ 40486 h 881610"/>
                <a:gd name="connsiteX477" fmla="*/ 211128 w 858366"/>
                <a:gd name="connsiteY477" fmla="*/ 44104 h 881610"/>
                <a:gd name="connsiteX478" fmla="*/ 209665 w 858366"/>
                <a:gd name="connsiteY478" fmla="*/ 45720 h 881610"/>
                <a:gd name="connsiteX479" fmla="*/ 207510 w 858366"/>
                <a:gd name="connsiteY479" fmla="*/ 45797 h 881610"/>
                <a:gd name="connsiteX480" fmla="*/ 202199 w 858366"/>
                <a:gd name="connsiteY480" fmla="*/ 43873 h 881610"/>
                <a:gd name="connsiteX481" fmla="*/ 198582 w 858366"/>
                <a:gd name="connsiteY481" fmla="*/ 44950 h 881610"/>
                <a:gd name="connsiteX482" fmla="*/ 187344 w 858366"/>
                <a:gd name="connsiteY482" fmla="*/ 65886 h 881610"/>
                <a:gd name="connsiteX483" fmla="*/ 186728 w 858366"/>
                <a:gd name="connsiteY483" fmla="*/ 66656 h 881610"/>
                <a:gd name="connsiteX484" fmla="*/ 158019 w 858366"/>
                <a:gd name="connsiteY484" fmla="*/ 91440 h 881610"/>
                <a:gd name="connsiteX485" fmla="*/ 152554 w 858366"/>
                <a:gd name="connsiteY485" fmla="*/ 96905 h 881610"/>
                <a:gd name="connsiteX486" fmla="*/ 143856 w 858366"/>
                <a:gd name="connsiteY486" fmla="*/ 108912 h 881610"/>
                <a:gd name="connsiteX487" fmla="*/ 136852 w 858366"/>
                <a:gd name="connsiteY487" fmla="*/ 117379 h 881610"/>
                <a:gd name="connsiteX488" fmla="*/ 138622 w 858366"/>
                <a:gd name="connsiteY488" fmla="*/ 115840 h 881610"/>
                <a:gd name="connsiteX489" fmla="*/ 141316 w 858366"/>
                <a:gd name="connsiteY489" fmla="*/ 115301 h 881610"/>
                <a:gd name="connsiteX490" fmla="*/ 143241 w 858366"/>
                <a:gd name="connsiteY490" fmla="*/ 117302 h 881610"/>
                <a:gd name="connsiteX491" fmla="*/ 144010 w 858366"/>
                <a:gd name="connsiteY491" fmla="*/ 120303 h 881610"/>
                <a:gd name="connsiteX492" fmla="*/ 145319 w 858366"/>
                <a:gd name="connsiteY492" fmla="*/ 120765 h 881610"/>
                <a:gd name="connsiteX493" fmla="*/ 148475 w 858366"/>
                <a:gd name="connsiteY493" fmla="*/ 120380 h 881610"/>
                <a:gd name="connsiteX494" fmla="*/ 149552 w 858366"/>
                <a:gd name="connsiteY494" fmla="*/ 119611 h 881610"/>
                <a:gd name="connsiteX495" fmla="*/ 149629 w 858366"/>
                <a:gd name="connsiteY495" fmla="*/ 118379 h 881610"/>
                <a:gd name="connsiteX496" fmla="*/ 150784 w 858366"/>
                <a:gd name="connsiteY496" fmla="*/ 114454 h 881610"/>
                <a:gd name="connsiteX497" fmla="*/ 153247 w 858366"/>
                <a:gd name="connsiteY497" fmla="*/ 112453 h 881610"/>
                <a:gd name="connsiteX498" fmla="*/ 156018 w 858366"/>
                <a:gd name="connsiteY498" fmla="*/ 113992 h 881610"/>
                <a:gd name="connsiteX499" fmla="*/ 157018 w 858366"/>
                <a:gd name="connsiteY499" fmla="*/ 115993 h 881610"/>
                <a:gd name="connsiteX500" fmla="*/ 161636 w 858366"/>
                <a:gd name="connsiteY500" fmla="*/ 116378 h 881610"/>
                <a:gd name="connsiteX501" fmla="*/ 162637 w 858366"/>
                <a:gd name="connsiteY501" fmla="*/ 116686 h 881610"/>
                <a:gd name="connsiteX502" fmla="*/ 164869 w 858366"/>
                <a:gd name="connsiteY502" fmla="*/ 117841 h 881610"/>
                <a:gd name="connsiteX503" fmla="*/ 166178 w 858366"/>
                <a:gd name="connsiteY503" fmla="*/ 119226 h 881610"/>
                <a:gd name="connsiteX504" fmla="*/ 167871 w 858366"/>
                <a:gd name="connsiteY504" fmla="*/ 123151 h 881610"/>
                <a:gd name="connsiteX505" fmla="*/ 167871 w 858366"/>
                <a:gd name="connsiteY505" fmla="*/ 125307 h 881610"/>
                <a:gd name="connsiteX506" fmla="*/ 166332 w 858366"/>
                <a:gd name="connsiteY506" fmla="*/ 126846 h 881610"/>
                <a:gd name="connsiteX507" fmla="*/ 164561 w 858366"/>
                <a:gd name="connsiteY507" fmla="*/ 127539 h 881610"/>
                <a:gd name="connsiteX508" fmla="*/ 162791 w 858366"/>
                <a:gd name="connsiteY508" fmla="*/ 131541 h 881610"/>
                <a:gd name="connsiteX509" fmla="*/ 161790 w 858366"/>
                <a:gd name="connsiteY509" fmla="*/ 132773 h 881610"/>
                <a:gd name="connsiteX510" fmla="*/ 161482 w 858366"/>
                <a:gd name="connsiteY510" fmla="*/ 133004 h 881610"/>
                <a:gd name="connsiteX511" fmla="*/ 165870 w 858366"/>
                <a:gd name="connsiteY511" fmla="*/ 133850 h 881610"/>
                <a:gd name="connsiteX512" fmla="*/ 167871 w 858366"/>
                <a:gd name="connsiteY512" fmla="*/ 135313 h 881610"/>
                <a:gd name="connsiteX513" fmla="*/ 169025 w 858366"/>
                <a:gd name="connsiteY513" fmla="*/ 137545 h 881610"/>
                <a:gd name="connsiteX514" fmla="*/ 169333 w 858366"/>
                <a:gd name="connsiteY514" fmla="*/ 138776 h 881610"/>
                <a:gd name="connsiteX515" fmla="*/ 169333 w 858366"/>
                <a:gd name="connsiteY515" fmla="*/ 144395 h 881610"/>
                <a:gd name="connsiteX516" fmla="*/ 168410 w 858366"/>
                <a:gd name="connsiteY516" fmla="*/ 146473 h 881610"/>
                <a:gd name="connsiteX517" fmla="*/ 163715 w 858366"/>
                <a:gd name="connsiteY517" fmla="*/ 150707 h 881610"/>
                <a:gd name="connsiteX518" fmla="*/ 160020 w 858366"/>
                <a:gd name="connsiteY518" fmla="*/ 157095 h 881610"/>
                <a:gd name="connsiteX519" fmla="*/ 156787 w 858366"/>
                <a:gd name="connsiteY519" fmla="*/ 158404 h 881610"/>
                <a:gd name="connsiteX520" fmla="*/ 152862 w 858366"/>
                <a:gd name="connsiteY520" fmla="*/ 157249 h 881610"/>
                <a:gd name="connsiteX521" fmla="*/ 151784 w 858366"/>
                <a:gd name="connsiteY521" fmla="*/ 156710 h 881610"/>
                <a:gd name="connsiteX522" fmla="*/ 147859 w 858366"/>
                <a:gd name="connsiteY522" fmla="*/ 153324 h 881610"/>
                <a:gd name="connsiteX523" fmla="*/ 141624 w 858366"/>
                <a:gd name="connsiteY523" fmla="*/ 147089 h 881610"/>
                <a:gd name="connsiteX524" fmla="*/ 138699 w 858366"/>
                <a:gd name="connsiteY524" fmla="*/ 146781 h 881610"/>
                <a:gd name="connsiteX525" fmla="*/ 135236 w 858366"/>
                <a:gd name="connsiteY525" fmla="*/ 149475 h 881610"/>
                <a:gd name="connsiteX526" fmla="*/ 133312 w 858366"/>
                <a:gd name="connsiteY526" fmla="*/ 156095 h 881610"/>
                <a:gd name="connsiteX527" fmla="*/ 133312 w 858366"/>
                <a:gd name="connsiteY527" fmla="*/ 163560 h 881610"/>
                <a:gd name="connsiteX528" fmla="*/ 134158 w 858366"/>
                <a:gd name="connsiteY528" fmla="*/ 165716 h 881610"/>
                <a:gd name="connsiteX529" fmla="*/ 139238 w 858366"/>
                <a:gd name="connsiteY529" fmla="*/ 162791 h 881610"/>
                <a:gd name="connsiteX530" fmla="*/ 140239 w 858366"/>
                <a:gd name="connsiteY530" fmla="*/ 162483 h 881610"/>
                <a:gd name="connsiteX531" fmla="*/ 152015 w 858366"/>
                <a:gd name="connsiteY531" fmla="*/ 160790 h 881610"/>
                <a:gd name="connsiteX532" fmla="*/ 153324 w 858366"/>
                <a:gd name="connsiteY532" fmla="*/ 160944 h 881610"/>
                <a:gd name="connsiteX533" fmla="*/ 161175 w 858366"/>
                <a:gd name="connsiteY533" fmla="*/ 163792 h 881610"/>
                <a:gd name="connsiteX534" fmla="*/ 163022 w 858366"/>
                <a:gd name="connsiteY534" fmla="*/ 166947 h 881610"/>
                <a:gd name="connsiteX535" fmla="*/ 161328 w 858366"/>
                <a:gd name="connsiteY535" fmla="*/ 175953 h 881610"/>
                <a:gd name="connsiteX536" fmla="*/ 159096 w 858366"/>
                <a:gd name="connsiteY536" fmla="*/ 178185 h 881610"/>
                <a:gd name="connsiteX537" fmla="*/ 156172 w 858366"/>
                <a:gd name="connsiteY537" fmla="*/ 176876 h 881610"/>
                <a:gd name="connsiteX538" fmla="*/ 153401 w 858366"/>
                <a:gd name="connsiteY538" fmla="*/ 172643 h 881610"/>
                <a:gd name="connsiteX539" fmla="*/ 149167 w 858366"/>
                <a:gd name="connsiteY539" fmla="*/ 170873 h 881610"/>
                <a:gd name="connsiteX540" fmla="*/ 146012 w 858366"/>
                <a:gd name="connsiteY540" fmla="*/ 174413 h 881610"/>
                <a:gd name="connsiteX541" fmla="*/ 144549 w 858366"/>
                <a:gd name="connsiteY541" fmla="*/ 175260 h 881610"/>
                <a:gd name="connsiteX542" fmla="*/ 139469 w 858366"/>
                <a:gd name="connsiteY542" fmla="*/ 176415 h 881610"/>
                <a:gd name="connsiteX543" fmla="*/ 134158 w 858366"/>
                <a:gd name="connsiteY543" fmla="*/ 176954 h 881610"/>
                <a:gd name="connsiteX544" fmla="*/ 129617 w 858366"/>
                <a:gd name="connsiteY544" fmla="*/ 179647 h 881610"/>
                <a:gd name="connsiteX545" fmla="*/ 127693 w 858366"/>
                <a:gd name="connsiteY545" fmla="*/ 182572 h 881610"/>
                <a:gd name="connsiteX546" fmla="*/ 137314 w 858366"/>
                <a:gd name="connsiteY546" fmla="*/ 184958 h 881610"/>
                <a:gd name="connsiteX547" fmla="*/ 139161 w 858366"/>
                <a:gd name="connsiteY547" fmla="*/ 186498 h 881610"/>
                <a:gd name="connsiteX548" fmla="*/ 143087 w 858366"/>
                <a:gd name="connsiteY548" fmla="*/ 194964 h 881610"/>
                <a:gd name="connsiteX549" fmla="*/ 142933 w 858366"/>
                <a:gd name="connsiteY549" fmla="*/ 197658 h 881610"/>
                <a:gd name="connsiteX550" fmla="*/ 140547 w 858366"/>
                <a:gd name="connsiteY550" fmla="*/ 198967 h 881610"/>
                <a:gd name="connsiteX551" fmla="*/ 137699 w 858366"/>
                <a:gd name="connsiteY551" fmla="*/ 198967 h 881610"/>
                <a:gd name="connsiteX552" fmla="*/ 135159 w 858366"/>
                <a:gd name="connsiteY552" fmla="*/ 197427 h 881610"/>
                <a:gd name="connsiteX553" fmla="*/ 134004 w 858366"/>
                <a:gd name="connsiteY553" fmla="*/ 195195 h 881610"/>
                <a:gd name="connsiteX554" fmla="*/ 131387 w 858366"/>
                <a:gd name="connsiteY554" fmla="*/ 191500 h 881610"/>
                <a:gd name="connsiteX555" fmla="*/ 128155 w 858366"/>
                <a:gd name="connsiteY555" fmla="*/ 192193 h 881610"/>
                <a:gd name="connsiteX556" fmla="*/ 127308 w 858366"/>
                <a:gd name="connsiteY556" fmla="*/ 192270 h 881610"/>
                <a:gd name="connsiteX557" fmla="*/ 119996 w 858366"/>
                <a:gd name="connsiteY557" fmla="*/ 191732 h 881610"/>
                <a:gd name="connsiteX558" fmla="*/ 112838 w 858366"/>
                <a:gd name="connsiteY558" fmla="*/ 189884 h 881610"/>
                <a:gd name="connsiteX559" fmla="*/ 111760 w 858366"/>
                <a:gd name="connsiteY559" fmla="*/ 191270 h 881610"/>
                <a:gd name="connsiteX560" fmla="*/ 111067 w 858366"/>
                <a:gd name="connsiteY560" fmla="*/ 191886 h 881610"/>
                <a:gd name="connsiteX561" fmla="*/ 107911 w 858366"/>
                <a:gd name="connsiteY561" fmla="*/ 193886 h 881610"/>
                <a:gd name="connsiteX562" fmla="*/ 110528 w 858366"/>
                <a:gd name="connsiteY562" fmla="*/ 195734 h 881610"/>
                <a:gd name="connsiteX563" fmla="*/ 112376 w 858366"/>
                <a:gd name="connsiteY563" fmla="*/ 195734 h 881610"/>
                <a:gd name="connsiteX564" fmla="*/ 117995 w 858366"/>
                <a:gd name="connsiteY564" fmla="*/ 193194 h 881610"/>
                <a:gd name="connsiteX565" fmla="*/ 119688 w 858366"/>
                <a:gd name="connsiteY565" fmla="*/ 192963 h 881610"/>
                <a:gd name="connsiteX566" fmla="*/ 122536 w 858366"/>
                <a:gd name="connsiteY566" fmla="*/ 193502 h 881610"/>
                <a:gd name="connsiteX567" fmla="*/ 123998 w 858366"/>
                <a:gd name="connsiteY567" fmla="*/ 194272 h 881610"/>
                <a:gd name="connsiteX568" fmla="*/ 125692 w 858366"/>
                <a:gd name="connsiteY568" fmla="*/ 195965 h 881610"/>
                <a:gd name="connsiteX569" fmla="*/ 126538 w 858366"/>
                <a:gd name="connsiteY569" fmla="*/ 198120 h 881610"/>
                <a:gd name="connsiteX570" fmla="*/ 125384 w 858366"/>
                <a:gd name="connsiteY570" fmla="*/ 200198 h 881610"/>
                <a:gd name="connsiteX571" fmla="*/ 123152 w 858366"/>
                <a:gd name="connsiteY571" fmla="*/ 201892 h 881610"/>
                <a:gd name="connsiteX572" fmla="*/ 121997 w 858366"/>
                <a:gd name="connsiteY572" fmla="*/ 202430 h 881610"/>
                <a:gd name="connsiteX573" fmla="*/ 116378 w 858366"/>
                <a:gd name="connsiteY573" fmla="*/ 203585 h 881610"/>
                <a:gd name="connsiteX574" fmla="*/ 111683 w 858366"/>
                <a:gd name="connsiteY574" fmla="*/ 205509 h 881610"/>
                <a:gd name="connsiteX575" fmla="*/ 107527 w 858366"/>
                <a:gd name="connsiteY575" fmla="*/ 209127 h 881610"/>
                <a:gd name="connsiteX576" fmla="*/ 106834 w 858366"/>
                <a:gd name="connsiteY576" fmla="*/ 209589 h 881610"/>
                <a:gd name="connsiteX577" fmla="*/ 101754 w 858366"/>
                <a:gd name="connsiteY577" fmla="*/ 211821 h 881610"/>
                <a:gd name="connsiteX578" fmla="*/ 100599 w 858366"/>
                <a:gd name="connsiteY578" fmla="*/ 212052 h 881610"/>
                <a:gd name="connsiteX579" fmla="*/ 100599 w 858366"/>
                <a:gd name="connsiteY579" fmla="*/ 212052 h 881610"/>
                <a:gd name="connsiteX580" fmla="*/ 101600 w 858366"/>
                <a:gd name="connsiteY580" fmla="*/ 213360 h 881610"/>
                <a:gd name="connsiteX581" fmla="*/ 101292 w 858366"/>
                <a:gd name="connsiteY581" fmla="*/ 215823 h 881610"/>
                <a:gd name="connsiteX582" fmla="*/ 99368 w 858366"/>
                <a:gd name="connsiteY582" fmla="*/ 218671 h 881610"/>
                <a:gd name="connsiteX583" fmla="*/ 99060 w 858366"/>
                <a:gd name="connsiteY583" fmla="*/ 220518 h 881610"/>
                <a:gd name="connsiteX584" fmla="*/ 99214 w 858366"/>
                <a:gd name="connsiteY584" fmla="*/ 220826 h 881610"/>
                <a:gd name="connsiteX585" fmla="*/ 101985 w 858366"/>
                <a:gd name="connsiteY585" fmla="*/ 221596 h 881610"/>
                <a:gd name="connsiteX586" fmla="*/ 103755 w 858366"/>
                <a:gd name="connsiteY586" fmla="*/ 223135 h 881610"/>
                <a:gd name="connsiteX587" fmla="*/ 103678 w 858366"/>
                <a:gd name="connsiteY587" fmla="*/ 225521 h 881610"/>
                <a:gd name="connsiteX588" fmla="*/ 102293 w 858366"/>
                <a:gd name="connsiteY588" fmla="*/ 228292 h 881610"/>
                <a:gd name="connsiteX589" fmla="*/ 102293 w 858366"/>
                <a:gd name="connsiteY589" fmla="*/ 229985 h 881610"/>
                <a:gd name="connsiteX590" fmla="*/ 103216 w 858366"/>
                <a:gd name="connsiteY590" fmla="*/ 231140 h 881610"/>
                <a:gd name="connsiteX591" fmla="*/ 107142 w 858366"/>
                <a:gd name="connsiteY591" fmla="*/ 231602 h 881610"/>
                <a:gd name="connsiteX592" fmla="*/ 109682 w 858366"/>
                <a:gd name="connsiteY592" fmla="*/ 234373 h 881610"/>
                <a:gd name="connsiteX593" fmla="*/ 109682 w 858366"/>
                <a:gd name="connsiteY593" fmla="*/ 237759 h 881610"/>
                <a:gd name="connsiteX594" fmla="*/ 107527 w 858366"/>
                <a:gd name="connsiteY594" fmla="*/ 240530 h 881610"/>
                <a:gd name="connsiteX595" fmla="*/ 112145 w 858366"/>
                <a:gd name="connsiteY595" fmla="*/ 244687 h 881610"/>
                <a:gd name="connsiteX596" fmla="*/ 112607 w 858366"/>
                <a:gd name="connsiteY596" fmla="*/ 245226 h 881610"/>
                <a:gd name="connsiteX597" fmla="*/ 117071 w 858366"/>
                <a:gd name="connsiteY597" fmla="*/ 251999 h 881610"/>
                <a:gd name="connsiteX598" fmla="*/ 119534 w 858366"/>
                <a:gd name="connsiteY598" fmla="*/ 256771 h 881610"/>
                <a:gd name="connsiteX599" fmla="*/ 119842 w 858366"/>
                <a:gd name="connsiteY599" fmla="*/ 258002 h 881610"/>
                <a:gd name="connsiteX600" fmla="*/ 119842 w 858366"/>
                <a:gd name="connsiteY600" fmla="*/ 264776 h 881610"/>
                <a:gd name="connsiteX601" fmla="*/ 119534 w 858366"/>
                <a:gd name="connsiteY601" fmla="*/ 266008 h 881610"/>
                <a:gd name="connsiteX602" fmla="*/ 116147 w 858366"/>
                <a:gd name="connsiteY602" fmla="*/ 272780 h 881610"/>
                <a:gd name="connsiteX603" fmla="*/ 115455 w 858366"/>
                <a:gd name="connsiteY603" fmla="*/ 273704 h 881610"/>
                <a:gd name="connsiteX604" fmla="*/ 108681 w 858366"/>
                <a:gd name="connsiteY604" fmla="*/ 279323 h 881610"/>
                <a:gd name="connsiteX605" fmla="*/ 107373 w 858366"/>
                <a:gd name="connsiteY605" fmla="*/ 279939 h 881610"/>
                <a:gd name="connsiteX606" fmla="*/ 98367 w 858366"/>
                <a:gd name="connsiteY606" fmla="*/ 281632 h 881610"/>
                <a:gd name="connsiteX607" fmla="*/ 93672 w 858366"/>
                <a:gd name="connsiteY607" fmla="*/ 282248 h 881610"/>
                <a:gd name="connsiteX608" fmla="*/ 84436 w 858366"/>
                <a:gd name="connsiteY608" fmla="*/ 284480 h 881610"/>
                <a:gd name="connsiteX609" fmla="*/ 83512 w 858366"/>
                <a:gd name="connsiteY609" fmla="*/ 284557 h 881610"/>
                <a:gd name="connsiteX610" fmla="*/ 78432 w 858366"/>
                <a:gd name="connsiteY610" fmla="*/ 284018 h 881610"/>
                <a:gd name="connsiteX611" fmla="*/ 70273 w 858366"/>
                <a:gd name="connsiteY611" fmla="*/ 282325 h 881610"/>
                <a:gd name="connsiteX612" fmla="*/ 66040 w 858366"/>
                <a:gd name="connsiteY612" fmla="*/ 281786 h 881610"/>
                <a:gd name="connsiteX613" fmla="*/ 65347 w 858366"/>
                <a:gd name="connsiteY613" fmla="*/ 281632 h 881610"/>
                <a:gd name="connsiteX614" fmla="*/ 58035 w 858366"/>
                <a:gd name="connsiteY614" fmla="*/ 278784 h 881610"/>
                <a:gd name="connsiteX615" fmla="*/ 56265 w 858366"/>
                <a:gd name="connsiteY615" fmla="*/ 276398 h 881610"/>
                <a:gd name="connsiteX616" fmla="*/ 55726 w 858366"/>
                <a:gd name="connsiteY616" fmla="*/ 269625 h 881610"/>
                <a:gd name="connsiteX617" fmla="*/ 55957 w 858366"/>
                <a:gd name="connsiteY617" fmla="*/ 268317 h 881610"/>
                <a:gd name="connsiteX618" fmla="*/ 59498 w 858366"/>
                <a:gd name="connsiteY618" fmla="*/ 260081 h 881610"/>
                <a:gd name="connsiteX619" fmla="*/ 58805 w 858366"/>
                <a:gd name="connsiteY619" fmla="*/ 260311 h 881610"/>
                <a:gd name="connsiteX620" fmla="*/ 57188 w 858366"/>
                <a:gd name="connsiteY620" fmla="*/ 260311 h 881610"/>
                <a:gd name="connsiteX621" fmla="*/ 53263 w 858366"/>
                <a:gd name="connsiteY621" fmla="*/ 259157 h 881610"/>
                <a:gd name="connsiteX622" fmla="*/ 51724 w 858366"/>
                <a:gd name="connsiteY622" fmla="*/ 258079 h 881610"/>
                <a:gd name="connsiteX623" fmla="*/ 48876 w 858366"/>
                <a:gd name="connsiteY623" fmla="*/ 254154 h 881610"/>
                <a:gd name="connsiteX624" fmla="*/ 44950 w 858366"/>
                <a:gd name="connsiteY624" fmla="*/ 246996 h 881610"/>
                <a:gd name="connsiteX625" fmla="*/ 40409 w 858366"/>
                <a:gd name="connsiteY625" fmla="*/ 242917 h 881610"/>
                <a:gd name="connsiteX626" fmla="*/ 35021 w 858366"/>
                <a:gd name="connsiteY626" fmla="*/ 242531 h 881610"/>
                <a:gd name="connsiteX627" fmla="*/ 22860 w 858366"/>
                <a:gd name="connsiteY627" fmla="*/ 250459 h 881610"/>
                <a:gd name="connsiteX628" fmla="*/ 21321 w 858366"/>
                <a:gd name="connsiteY628" fmla="*/ 250921 h 881610"/>
                <a:gd name="connsiteX629" fmla="*/ 0 w 858366"/>
                <a:gd name="connsiteY629" fmla="*/ 250921 h 881610"/>
                <a:gd name="connsiteX630" fmla="*/ 30711 w 858366"/>
                <a:gd name="connsiteY630" fmla="*/ 271087 h 881610"/>
                <a:gd name="connsiteX631" fmla="*/ 30557 w 858366"/>
                <a:gd name="connsiteY631" fmla="*/ 270703 h 88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</a:cxnLst>
              <a:rect l="l" t="t" r="r" b="b"/>
              <a:pathLst>
                <a:path w="858366" h="881610">
                  <a:moveTo>
                    <a:pt x="30557" y="270703"/>
                  </a:moveTo>
                  <a:lnTo>
                    <a:pt x="42333" y="283095"/>
                  </a:lnTo>
                  <a:cubicBezTo>
                    <a:pt x="42795" y="283556"/>
                    <a:pt x="43026" y="284172"/>
                    <a:pt x="43103" y="284788"/>
                  </a:cubicBezTo>
                  <a:lnTo>
                    <a:pt x="43642" y="292100"/>
                  </a:lnTo>
                  <a:lnTo>
                    <a:pt x="45258" y="300182"/>
                  </a:lnTo>
                  <a:lnTo>
                    <a:pt x="50184" y="313267"/>
                  </a:lnTo>
                  <a:cubicBezTo>
                    <a:pt x="50261" y="313498"/>
                    <a:pt x="50338" y="313651"/>
                    <a:pt x="50338" y="313882"/>
                  </a:cubicBezTo>
                  <a:lnTo>
                    <a:pt x="50877" y="317808"/>
                  </a:lnTo>
                  <a:cubicBezTo>
                    <a:pt x="50877" y="318039"/>
                    <a:pt x="50877" y="318347"/>
                    <a:pt x="50877" y="318577"/>
                  </a:cubicBezTo>
                  <a:lnTo>
                    <a:pt x="50338" y="322503"/>
                  </a:lnTo>
                  <a:lnTo>
                    <a:pt x="49184" y="327814"/>
                  </a:lnTo>
                  <a:lnTo>
                    <a:pt x="44565" y="341053"/>
                  </a:lnTo>
                  <a:lnTo>
                    <a:pt x="43642" y="346902"/>
                  </a:lnTo>
                  <a:lnTo>
                    <a:pt x="44104" y="349519"/>
                  </a:lnTo>
                  <a:lnTo>
                    <a:pt x="50723" y="364990"/>
                  </a:lnTo>
                  <a:lnTo>
                    <a:pt x="77431" y="403860"/>
                  </a:lnTo>
                  <a:cubicBezTo>
                    <a:pt x="77585" y="404091"/>
                    <a:pt x="77662" y="404322"/>
                    <a:pt x="77816" y="404553"/>
                  </a:cubicBezTo>
                  <a:lnTo>
                    <a:pt x="78971" y="407939"/>
                  </a:lnTo>
                  <a:cubicBezTo>
                    <a:pt x="79048" y="408170"/>
                    <a:pt x="79048" y="408324"/>
                    <a:pt x="79125" y="408555"/>
                  </a:cubicBezTo>
                  <a:lnTo>
                    <a:pt x="80202" y="420409"/>
                  </a:lnTo>
                  <a:lnTo>
                    <a:pt x="81434" y="422871"/>
                  </a:lnTo>
                  <a:lnTo>
                    <a:pt x="84128" y="425566"/>
                  </a:lnTo>
                  <a:lnTo>
                    <a:pt x="94904" y="430415"/>
                  </a:lnTo>
                  <a:lnTo>
                    <a:pt x="106218" y="433031"/>
                  </a:lnTo>
                  <a:lnTo>
                    <a:pt x="119919" y="437573"/>
                  </a:lnTo>
                  <a:lnTo>
                    <a:pt x="127847" y="438573"/>
                  </a:lnTo>
                  <a:lnTo>
                    <a:pt x="134235" y="438573"/>
                  </a:lnTo>
                  <a:lnTo>
                    <a:pt x="151168" y="432031"/>
                  </a:lnTo>
                  <a:cubicBezTo>
                    <a:pt x="151553" y="431877"/>
                    <a:pt x="151861" y="431800"/>
                    <a:pt x="152323" y="431877"/>
                  </a:cubicBezTo>
                  <a:lnTo>
                    <a:pt x="163561" y="432416"/>
                  </a:lnTo>
                  <a:lnTo>
                    <a:pt x="173875" y="428336"/>
                  </a:lnTo>
                  <a:lnTo>
                    <a:pt x="179724" y="423564"/>
                  </a:lnTo>
                  <a:cubicBezTo>
                    <a:pt x="179955" y="423410"/>
                    <a:pt x="180186" y="423257"/>
                    <a:pt x="180494" y="423102"/>
                  </a:cubicBezTo>
                  <a:lnTo>
                    <a:pt x="183342" y="421948"/>
                  </a:lnTo>
                  <a:lnTo>
                    <a:pt x="193887" y="419562"/>
                  </a:lnTo>
                  <a:lnTo>
                    <a:pt x="204585" y="418407"/>
                  </a:lnTo>
                  <a:lnTo>
                    <a:pt x="210435" y="416483"/>
                  </a:lnTo>
                  <a:lnTo>
                    <a:pt x="214438" y="412481"/>
                  </a:lnTo>
                  <a:cubicBezTo>
                    <a:pt x="214668" y="412250"/>
                    <a:pt x="214976" y="412019"/>
                    <a:pt x="215284" y="411865"/>
                  </a:cubicBezTo>
                  <a:lnTo>
                    <a:pt x="219210" y="410172"/>
                  </a:lnTo>
                  <a:cubicBezTo>
                    <a:pt x="219441" y="410095"/>
                    <a:pt x="219672" y="410018"/>
                    <a:pt x="219825" y="410018"/>
                  </a:cubicBezTo>
                  <a:lnTo>
                    <a:pt x="226599" y="408863"/>
                  </a:lnTo>
                  <a:lnTo>
                    <a:pt x="237221" y="408863"/>
                  </a:lnTo>
                  <a:lnTo>
                    <a:pt x="241531" y="409479"/>
                  </a:lnTo>
                  <a:lnTo>
                    <a:pt x="249305" y="411865"/>
                  </a:lnTo>
                  <a:lnTo>
                    <a:pt x="282864" y="427720"/>
                  </a:lnTo>
                  <a:cubicBezTo>
                    <a:pt x="283325" y="427952"/>
                    <a:pt x="283633" y="428259"/>
                    <a:pt x="283941" y="428644"/>
                  </a:cubicBezTo>
                  <a:lnTo>
                    <a:pt x="288482" y="434802"/>
                  </a:lnTo>
                  <a:cubicBezTo>
                    <a:pt x="288867" y="435341"/>
                    <a:pt x="289098" y="436033"/>
                    <a:pt x="289021" y="436726"/>
                  </a:cubicBezTo>
                  <a:lnTo>
                    <a:pt x="287867" y="447964"/>
                  </a:lnTo>
                  <a:cubicBezTo>
                    <a:pt x="287790" y="448425"/>
                    <a:pt x="287713" y="448811"/>
                    <a:pt x="287482" y="449195"/>
                  </a:cubicBezTo>
                  <a:lnTo>
                    <a:pt x="282017" y="457893"/>
                  </a:lnTo>
                  <a:lnTo>
                    <a:pt x="278553" y="468284"/>
                  </a:lnTo>
                  <a:lnTo>
                    <a:pt x="279477" y="470208"/>
                  </a:lnTo>
                  <a:lnTo>
                    <a:pt x="282556" y="473287"/>
                  </a:lnTo>
                  <a:lnTo>
                    <a:pt x="304723" y="489912"/>
                  </a:lnTo>
                  <a:lnTo>
                    <a:pt x="309495" y="492529"/>
                  </a:lnTo>
                  <a:lnTo>
                    <a:pt x="313652" y="494068"/>
                  </a:lnTo>
                  <a:lnTo>
                    <a:pt x="320810" y="498225"/>
                  </a:lnTo>
                  <a:cubicBezTo>
                    <a:pt x="321195" y="498456"/>
                    <a:pt x="321579" y="498841"/>
                    <a:pt x="321810" y="499226"/>
                  </a:cubicBezTo>
                  <a:lnTo>
                    <a:pt x="327429" y="508770"/>
                  </a:lnTo>
                  <a:cubicBezTo>
                    <a:pt x="327891" y="509539"/>
                    <a:pt x="327968" y="510463"/>
                    <a:pt x="327583" y="511310"/>
                  </a:cubicBezTo>
                  <a:lnTo>
                    <a:pt x="321887" y="524394"/>
                  </a:lnTo>
                  <a:cubicBezTo>
                    <a:pt x="321502" y="525087"/>
                    <a:pt x="320887" y="525626"/>
                    <a:pt x="320117" y="525857"/>
                  </a:cubicBezTo>
                  <a:lnTo>
                    <a:pt x="314421" y="527396"/>
                  </a:lnTo>
                  <a:lnTo>
                    <a:pt x="313421" y="528089"/>
                  </a:lnTo>
                  <a:lnTo>
                    <a:pt x="312497" y="532630"/>
                  </a:lnTo>
                  <a:cubicBezTo>
                    <a:pt x="312420" y="532938"/>
                    <a:pt x="312343" y="533169"/>
                    <a:pt x="312189" y="533400"/>
                  </a:cubicBezTo>
                  <a:lnTo>
                    <a:pt x="308802" y="539558"/>
                  </a:lnTo>
                  <a:cubicBezTo>
                    <a:pt x="308648" y="539865"/>
                    <a:pt x="308418" y="540096"/>
                    <a:pt x="308187" y="540327"/>
                  </a:cubicBezTo>
                  <a:lnTo>
                    <a:pt x="295256" y="551642"/>
                  </a:lnTo>
                  <a:lnTo>
                    <a:pt x="289483" y="568498"/>
                  </a:lnTo>
                  <a:lnTo>
                    <a:pt x="289483" y="572732"/>
                  </a:lnTo>
                  <a:lnTo>
                    <a:pt x="291099" y="578581"/>
                  </a:lnTo>
                  <a:cubicBezTo>
                    <a:pt x="291176" y="578889"/>
                    <a:pt x="291253" y="579274"/>
                    <a:pt x="291176" y="579582"/>
                  </a:cubicBezTo>
                  <a:lnTo>
                    <a:pt x="291176" y="579582"/>
                  </a:lnTo>
                  <a:lnTo>
                    <a:pt x="291176" y="579582"/>
                  </a:lnTo>
                  <a:lnTo>
                    <a:pt x="290638" y="585201"/>
                  </a:lnTo>
                  <a:lnTo>
                    <a:pt x="289483" y="591127"/>
                  </a:lnTo>
                  <a:cubicBezTo>
                    <a:pt x="289483" y="591281"/>
                    <a:pt x="289406" y="591512"/>
                    <a:pt x="289329" y="591666"/>
                  </a:cubicBezTo>
                  <a:lnTo>
                    <a:pt x="281016" y="611293"/>
                  </a:lnTo>
                  <a:lnTo>
                    <a:pt x="297334" y="616220"/>
                  </a:lnTo>
                  <a:lnTo>
                    <a:pt x="299797" y="616989"/>
                  </a:lnTo>
                  <a:lnTo>
                    <a:pt x="304107" y="615989"/>
                  </a:lnTo>
                  <a:cubicBezTo>
                    <a:pt x="304877" y="615834"/>
                    <a:pt x="305647" y="615989"/>
                    <a:pt x="306262" y="616373"/>
                  </a:cubicBezTo>
                  <a:lnTo>
                    <a:pt x="309649" y="618606"/>
                  </a:lnTo>
                  <a:lnTo>
                    <a:pt x="312112" y="619606"/>
                  </a:lnTo>
                  <a:lnTo>
                    <a:pt x="330200" y="613218"/>
                  </a:lnTo>
                  <a:cubicBezTo>
                    <a:pt x="330508" y="613141"/>
                    <a:pt x="330816" y="613064"/>
                    <a:pt x="331124" y="613064"/>
                  </a:cubicBezTo>
                  <a:lnTo>
                    <a:pt x="336742" y="613064"/>
                  </a:lnTo>
                  <a:lnTo>
                    <a:pt x="340976" y="611371"/>
                  </a:lnTo>
                  <a:lnTo>
                    <a:pt x="341822" y="611062"/>
                  </a:lnTo>
                  <a:cubicBezTo>
                    <a:pt x="342130" y="610909"/>
                    <a:pt x="342515" y="610832"/>
                    <a:pt x="342900" y="610832"/>
                  </a:cubicBezTo>
                  <a:lnTo>
                    <a:pt x="345748" y="610832"/>
                  </a:lnTo>
                  <a:cubicBezTo>
                    <a:pt x="346364" y="610832"/>
                    <a:pt x="347056" y="611062"/>
                    <a:pt x="347518" y="611447"/>
                  </a:cubicBezTo>
                  <a:lnTo>
                    <a:pt x="349211" y="612833"/>
                  </a:lnTo>
                  <a:lnTo>
                    <a:pt x="353291" y="616220"/>
                  </a:lnTo>
                  <a:lnTo>
                    <a:pt x="359141" y="618144"/>
                  </a:lnTo>
                  <a:lnTo>
                    <a:pt x="362604" y="618144"/>
                  </a:lnTo>
                  <a:lnTo>
                    <a:pt x="365606" y="617682"/>
                  </a:lnTo>
                  <a:lnTo>
                    <a:pt x="367915" y="616296"/>
                  </a:lnTo>
                  <a:lnTo>
                    <a:pt x="379307" y="606444"/>
                  </a:lnTo>
                  <a:cubicBezTo>
                    <a:pt x="379461" y="606290"/>
                    <a:pt x="379692" y="606136"/>
                    <a:pt x="379922" y="606060"/>
                  </a:cubicBezTo>
                  <a:lnTo>
                    <a:pt x="382154" y="604905"/>
                  </a:lnTo>
                  <a:lnTo>
                    <a:pt x="394470" y="601364"/>
                  </a:lnTo>
                  <a:lnTo>
                    <a:pt x="410018" y="599055"/>
                  </a:lnTo>
                  <a:lnTo>
                    <a:pt x="422102" y="595745"/>
                  </a:lnTo>
                  <a:cubicBezTo>
                    <a:pt x="422718" y="595591"/>
                    <a:pt x="423410" y="595591"/>
                    <a:pt x="424026" y="595900"/>
                  </a:cubicBezTo>
                  <a:lnTo>
                    <a:pt x="430184" y="598747"/>
                  </a:lnTo>
                  <a:cubicBezTo>
                    <a:pt x="430645" y="598978"/>
                    <a:pt x="431107" y="599363"/>
                    <a:pt x="431415" y="599825"/>
                  </a:cubicBezTo>
                  <a:lnTo>
                    <a:pt x="453582" y="634230"/>
                  </a:lnTo>
                  <a:lnTo>
                    <a:pt x="457123" y="636770"/>
                  </a:lnTo>
                  <a:cubicBezTo>
                    <a:pt x="457431" y="637001"/>
                    <a:pt x="457662" y="637232"/>
                    <a:pt x="457816" y="637463"/>
                  </a:cubicBezTo>
                  <a:lnTo>
                    <a:pt x="461202" y="642543"/>
                  </a:lnTo>
                  <a:cubicBezTo>
                    <a:pt x="461433" y="642851"/>
                    <a:pt x="461510" y="643159"/>
                    <a:pt x="461587" y="643544"/>
                  </a:cubicBezTo>
                  <a:lnTo>
                    <a:pt x="462126" y="646392"/>
                  </a:lnTo>
                  <a:cubicBezTo>
                    <a:pt x="462203" y="646699"/>
                    <a:pt x="462203" y="647008"/>
                    <a:pt x="462126" y="647315"/>
                  </a:cubicBezTo>
                  <a:lnTo>
                    <a:pt x="462126" y="647315"/>
                  </a:lnTo>
                  <a:lnTo>
                    <a:pt x="462126" y="647315"/>
                  </a:lnTo>
                  <a:lnTo>
                    <a:pt x="461587" y="651241"/>
                  </a:lnTo>
                  <a:lnTo>
                    <a:pt x="459894" y="659322"/>
                  </a:lnTo>
                  <a:lnTo>
                    <a:pt x="458047" y="663787"/>
                  </a:lnTo>
                  <a:cubicBezTo>
                    <a:pt x="457893" y="664095"/>
                    <a:pt x="457739" y="664326"/>
                    <a:pt x="457585" y="664556"/>
                  </a:cubicBezTo>
                  <a:lnTo>
                    <a:pt x="449195" y="674101"/>
                  </a:lnTo>
                  <a:cubicBezTo>
                    <a:pt x="449041" y="674332"/>
                    <a:pt x="448810" y="674485"/>
                    <a:pt x="448579" y="674639"/>
                  </a:cubicBezTo>
                  <a:lnTo>
                    <a:pt x="431569" y="685261"/>
                  </a:lnTo>
                  <a:lnTo>
                    <a:pt x="430261" y="690495"/>
                  </a:lnTo>
                  <a:lnTo>
                    <a:pt x="431954" y="722130"/>
                  </a:lnTo>
                  <a:lnTo>
                    <a:pt x="435802" y="740295"/>
                  </a:lnTo>
                  <a:lnTo>
                    <a:pt x="436341" y="752687"/>
                  </a:lnTo>
                  <a:lnTo>
                    <a:pt x="446039" y="752687"/>
                  </a:lnTo>
                  <a:lnTo>
                    <a:pt x="476211" y="754380"/>
                  </a:lnTo>
                  <a:lnTo>
                    <a:pt x="485525" y="752302"/>
                  </a:lnTo>
                  <a:lnTo>
                    <a:pt x="494838" y="747145"/>
                  </a:lnTo>
                  <a:lnTo>
                    <a:pt x="502920" y="737985"/>
                  </a:lnTo>
                  <a:lnTo>
                    <a:pt x="522393" y="708506"/>
                  </a:lnTo>
                  <a:cubicBezTo>
                    <a:pt x="522778" y="707967"/>
                    <a:pt x="523317" y="707506"/>
                    <a:pt x="524010" y="707351"/>
                  </a:cubicBezTo>
                  <a:lnTo>
                    <a:pt x="529321" y="705889"/>
                  </a:lnTo>
                  <a:lnTo>
                    <a:pt x="530167" y="705658"/>
                  </a:lnTo>
                  <a:lnTo>
                    <a:pt x="530167" y="705658"/>
                  </a:lnTo>
                  <a:lnTo>
                    <a:pt x="530167" y="705658"/>
                  </a:lnTo>
                  <a:cubicBezTo>
                    <a:pt x="530706" y="705504"/>
                    <a:pt x="531322" y="705504"/>
                    <a:pt x="531861" y="705735"/>
                  </a:cubicBezTo>
                  <a:lnTo>
                    <a:pt x="538018" y="707967"/>
                  </a:lnTo>
                  <a:cubicBezTo>
                    <a:pt x="538172" y="708044"/>
                    <a:pt x="538403" y="708121"/>
                    <a:pt x="538557" y="708198"/>
                  </a:cubicBezTo>
                  <a:lnTo>
                    <a:pt x="544715" y="712124"/>
                  </a:lnTo>
                  <a:lnTo>
                    <a:pt x="557184" y="716973"/>
                  </a:lnTo>
                  <a:cubicBezTo>
                    <a:pt x="557645" y="717204"/>
                    <a:pt x="558107" y="717512"/>
                    <a:pt x="558415" y="717896"/>
                  </a:cubicBezTo>
                  <a:lnTo>
                    <a:pt x="564573" y="726363"/>
                  </a:lnTo>
                  <a:lnTo>
                    <a:pt x="571962" y="737755"/>
                  </a:lnTo>
                  <a:cubicBezTo>
                    <a:pt x="572193" y="738062"/>
                    <a:pt x="572347" y="738447"/>
                    <a:pt x="572424" y="738909"/>
                  </a:cubicBezTo>
                  <a:lnTo>
                    <a:pt x="572808" y="741757"/>
                  </a:lnTo>
                  <a:lnTo>
                    <a:pt x="578735" y="746683"/>
                  </a:lnTo>
                  <a:cubicBezTo>
                    <a:pt x="579120" y="746991"/>
                    <a:pt x="579351" y="747376"/>
                    <a:pt x="579582" y="747761"/>
                  </a:cubicBezTo>
                  <a:lnTo>
                    <a:pt x="584046" y="758998"/>
                  </a:lnTo>
                  <a:lnTo>
                    <a:pt x="585816" y="764232"/>
                  </a:lnTo>
                  <a:cubicBezTo>
                    <a:pt x="585893" y="764540"/>
                    <a:pt x="585970" y="764848"/>
                    <a:pt x="585970" y="765156"/>
                  </a:cubicBezTo>
                  <a:lnTo>
                    <a:pt x="585970" y="770236"/>
                  </a:lnTo>
                  <a:cubicBezTo>
                    <a:pt x="585970" y="770467"/>
                    <a:pt x="585970" y="770697"/>
                    <a:pt x="585893" y="771006"/>
                  </a:cubicBezTo>
                  <a:lnTo>
                    <a:pt x="584200" y="777163"/>
                  </a:lnTo>
                  <a:lnTo>
                    <a:pt x="577811" y="790556"/>
                  </a:lnTo>
                  <a:lnTo>
                    <a:pt x="575810" y="796560"/>
                  </a:lnTo>
                  <a:lnTo>
                    <a:pt x="574733" y="829041"/>
                  </a:lnTo>
                  <a:lnTo>
                    <a:pt x="577888" y="844435"/>
                  </a:lnTo>
                  <a:lnTo>
                    <a:pt x="586894" y="857135"/>
                  </a:lnTo>
                  <a:lnTo>
                    <a:pt x="593436" y="862214"/>
                  </a:lnTo>
                  <a:lnTo>
                    <a:pt x="619991" y="870527"/>
                  </a:lnTo>
                  <a:lnTo>
                    <a:pt x="635231" y="877840"/>
                  </a:lnTo>
                  <a:lnTo>
                    <a:pt x="646161" y="879994"/>
                  </a:lnTo>
                  <a:lnTo>
                    <a:pt x="698654" y="881611"/>
                  </a:lnTo>
                  <a:lnTo>
                    <a:pt x="703503" y="880149"/>
                  </a:lnTo>
                  <a:lnTo>
                    <a:pt x="706813" y="878224"/>
                  </a:lnTo>
                  <a:lnTo>
                    <a:pt x="709891" y="875145"/>
                  </a:lnTo>
                  <a:cubicBezTo>
                    <a:pt x="710045" y="874992"/>
                    <a:pt x="710199" y="874838"/>
                    <a:pt x="710430" y="874761"/>
                  </a:cubicBezTo>
                  <a:lnTo>
                    <a:pt x="714895" y="871913"/>
                  </a:lnTo>
                  <a:lnTo>
                    <a:pt x="720744" y="868988"/>
                  </a:lnTo>
                  <a:cubicBezTo>
                    <a:pt x="720975" y="868911"/>
                    <a:pt x="721206" y="868834"/>
                    <a:pt x="721360" y="868757"/>
                  </a:cubicBezTo>
                  <a:lnTo>
                    <a:pt x="726440" y="867602"/>
                  </a:lnTo>
                  <a:cubicBezTo>
                    <a:pt x="726671" y="867525"/>
                    <a:pt x="726902" y="867525"/>
                    <a:pt x="727210" y="867525"/>
                  </a:cubicBezTo>
                  <a:lnTo>
                    <a:pt x="727210" y="867525"/>
                  </a:lnTo>
                  <a:lnTo>
                    <a:pt x="727210" y="867525"/>
                  </a:lnTo>
                  <a:lnTo>
                    <a:pt x="738755" y="868064"/>
                  </a:lnTo>
                  <a:lnTo>
                    <a:pt x="744220" y="867141"/>
                  </a:lnTo>
                  <a:lnTo>
                    <a:pt x="746606" y="864370"/>
                  </a:lnTo>
                  <a:lnTo>
                    <a:pt x="748145" y="860367"/>
                  </a:lnTo>
                  <a:cubicBezTo>
                    <a:pt x="748299" y="859905"/>
                    <a:pt x="748607" y="859521"/>
                    <a:pt x="748915" y="859213"/>
                  </a:cubicBezTo>
                  <a:lnTo>
                    <a:pt x="751070" y="857365"/>
                  </a:lnTo>
                  <a:lnTo>
                    <a:pt x="716742" y="826193"/>
                  </a:lnTo>
                  <a:lnTo>
                    <a:pt x="714048" y="825423"/>
                  </a:lnTo>
                  <a:lnTo>
                    <a:pt x="700116" y="828117"/>
                  </a:lnTo>
                  <a:cubicBezTo>
                    <a:pt x="699732" y="828194"/>
                    <a:pt x="699424" y="828194"/>
                    <a:pt x="699039" y="828117"/>
                  </a:cubicBezTo>
                  <a:lnTo>
                    <a:pt x="681567" y="824730"/>
                  </a:lnTo>
                  <a:cubicBezTo>
                    <a:pt x="681259" y="824653"/>
                    <a:pt x="680951" y="824576"/>
                    <a:pt x="680720" y="824423"/>
                  </a:cubicBezTo>
                  <a:lnTo>
                    <a:pt x="673947" y="820497"/>
                  </a:lnTo>
                  <a:cubicBezTo>
                    <a:pt x="673716" y="820343"/>
                    <a:pt x="673485" y="820189"/>
                    <a:pt x="673254" y="819958"/>
                  </a:cubicBezTo>
                  <a:lnTo>
                    <a:pt x="668790" y="814878"/>
                  </a:lnTo>
                  <a:cubicBezTo>
                    <a:pt x="668636" y="814724"/>
                    <a:pt x="668482" y="814493"/>
                    <a:pt x="668405" y="814263"/>
                  </a:cubicBezTo>
                  <a:lnTo>
                    <a:pt x="663941" y="805257"/>
                  </a:lnTo>
                  <a:cubicBezTo>
                    <a:pt x="663787" y="804949"/>
                    <a:pt x="663710" y="804641"/>
                    <a:pt x="663633" y="804333"/>
                  </a:cubicBezTo>
                  <a:lnTo>
                    <a:pt x="663094" y="799869"/>
                  </a:lnTo>
                  <a:cubicBezTo>
                    <a:pt x="663094" y="799638"/>
                    <a:pt x="663094" y="799484"/>
                    <a:pt x="663094" y="799253"/>
                  </a:cubicBezTo>
                  <a:lnTo>
                    <a:pt x="667558" y="749762"/>
                  </a:lnTo>
                  <a:lnTo>
                    <a:pt x="668790" y="744836"/>
                  </a:lnTo>
                  <a:cubicBezTo>
                    <a:pt x="668867" y="744451"/>
                    <a:pt x="669021" y="744143"/>
                    <a:pt x="669251" y="743835"/>
                  </a:cubicBezTo>
                  <a:lnTo>
                    <a:pt x="676333" y="734522"/>
                  </a:lnTo>
                  <a:lnTo>
                    <a:pt x="678873" y="728980"/>
                  </a:lnTo>
                  <a:lnTo>
                    <a:pt x="681028" y="716357"/>
                  </a:lnTo>
                  <a:cubicBezTo>
                    <a:pt x="681105" y="716126"/>
                    <a:pt x="681105" y="715895"/>
                    <a:pt x="681259" y="715664"/>
                  </a:cubicBezTo>
                  <a:lnTo>
                    <a:pt x="689725" y="697114"/>
                  </a:lnTo>
                  <a:lnTo>
                    <a:pt x="713509" y="659630"/>
                  </a:lnTo>
                  <a:cubicBezTo>
                    <a:pt x="713740" y="659322"/>
                    <a:pt x="713971" y="659015"/>
                    <a:pt x="714279" y="658861"/>
                  </a:cubicBezTo>
                  <a:lnTo>
                    <a:pt x="717512" y="656629"/>
                  </a:lnTo>
                  <a:lnTo>
                    <a:pt x="709045" y="652703"/>
                  </a:lnTo>
                  <a:lnTo>
                    <a:pt x="694959" y="652164"/>
                  </a:lnTo>
                  <a:cubicBezTo>
                    <a:pt x="694652" y="652164"/>
                    <a:pt x="694344" y="652087"/>
                    <a:pt x="694113" y="652010"/>
                  </a:cubicBezTo>
                  <a:lnTo>
                    <a:pt x="680643" y="646930"/>
                  </a:lnTo>
                  <a:lnTo>
                    <a:pt x="674332" y="643544"/>
                  </a:lnTo>
                  <a:lnTo>
                    <a:pt x="646469" y="635154"/>
                  </a:lnTo>
                  <a:cubicBezTo>
                    <a:pt x="646238" y="635077"/>
                    <a:pt x="646084" y="635000"/>
                    <a:pt x="645853" y="634923"/>
                  </a:cubicBezTo>
                  <a:lnTo>
                    <a:pt x="632383" y="627072"/>
                  </a:lnTo>
                  <a:cubicBezTo>
                    <a:pt x="632152" y="626918"/>
                    <a:pt x="631998" y="626841"/>
                    <a:pt x="631844" y="626610"/>
                  </a:cubicBezTo>
                  <a:lnTo>
                    <a:pt x="621684" y="616450"/>
                  </a:lnTo>
                  <a:cubicBezTo>
                    <a:pt x="621530" y="616296"/>
                    <a:pt x="621376" y="616143"/>
                    <a:pt x="621299" y="615911"/>
                  </a:cubicBezTo>
                  <a:lnTo>
                    <a:pt x="604982" y="589511"/>
                  </a:lnTo>
                  <a:lnTo>
                    <a:pt x="585662" y="564727"/>
                  </a:lnTo>
                  <a:lnTo>
                    <a:pt x="558415" y="543560"/>
                  </a:lnTo>
                  <a:cubicBezTo>
                    <a:pt x="558107" y="543329"/>
                    <a:pt x="557876" y="543021"/>
                    <a:pt x="557722" y="542713"/>
                  </a:cubicBezTo>
                  <a:lnTo>
                    <a:pt x="549872" y="528628"/>
                  </a:lnTo>
                  <a:cubicBezTo>
                    <a:pt x="549641" y="528243"/>
                    <a:pt x="549564" y="527858"/>
                    <a:pt x="549487" y="527473"/>
                  </a:cubicBezTo>
                  <a:lnTo>
                    <a:pt x="548332" y="511156"/>
                  </a:lnTo>
                  <a:lnTo>
                    <a:pt x="548948" y="506076"/>
                  </a:lnTo>
                  <a:cubicBezTo>
                    <a:pt x="548948" y="505845"/>
                    <a:pt x="549025" y="505614"/>
                    <a:pt x="549179" y="505383"/>
                  </a:cubicBezTo>
                  <a:lnTo>
                    <a:pt x="552027" y="498610"/>
                  </a:lnTo>
                  <a:cubicBezTo>
                    <a:pt x="552181" y="498225"/>
                    <a:pt x="552412" y="497917"/>
                    <a:pt x="552719" y="497686"/>
                  </a:cubicBezTo>
                  <a:lnTo>
                    <a:pt x="562264" y="488681"/>
                  </a:lnTo>
                  <a:lnTo>
                    <a:pt x="563033" y="485987"/>
                  </a:lnTo>
                  <a:lnTo>
                    <a:pt x="561956" y="475288"/>
                  </a:lnTo>
                  <a:lnTo>
                    <a:pt x="561417" y="457662"/>
                  </a:lnTo>
                  <a:cubicBezTo>
                    <a:pt x="561417" y="456969"/>
                    <a:pt x="561571" y="456353"/>
                    <a:pt x="562033" y="455815"/>
                  </a:cubicBezTo>
                  <a:lnTo>
                    <a:pt x="568190" y="447964"/>
                  </a:lnTo>
                  <a:cubicBezTo>
                    <a:pt x="568421" y="447656"/>
                    <a:pt x="568729" y="447425"/>
                    <a:pt x="569037" y="447271"/>
                  </a:cubicBezTo>
                  <a:lnTo>
                    <a:pt x="574117" y="444423"/>
                  </a:lnTo>
                  <a:cubicBezTo>
                    <a:pt x="574656" y="444115"/>
                    <a:pt x="575348" y="443961"/>
                    <a:pt x="575964" y="444115"/>
                  </a:cubicBezTo>
                  <a:lnTo>
                    <a:pt x="582738" y="445270"/>
                  </a:lnTo>
                  <a:cubicBezTo>
                    <a:pt x="583122" y="445347"/>
                    <a:pt x="583430" y="445500"/>
                    <a:pt x="583738" y="445655"/>
                  </a:cubicBezTo>
                  <a:lnTo>
                    <a:pt x="587664" y="448118"/>
                  </a:lnTo>
                  <a:lnTo>
                    <a:pt x="592667" y="448656"/>
                  </a:lnTo>
                  <a:lnTo>
                    <a:pt x="599132" y="448656"/>
                  </a:lnTo>
                  <a:cubicBezTo>
                    <a:pt x="599363" y="448656"/>
                    <a:pt x="599594" y="448656"/>
                    <a:pt x="599748" y="448733"/>
                  </a:cubicBezTo>
                  <a:lnTo>
                    <a:pt x="606367" y="450273"/>
                  </a:lnTo>
                  <a:lnTo>
                    <a:pt x="615988" y="447194"/>
                  </a:lnTo>
                  <a:lnTo>
                    <a:pt x="617836" y="446116"/>
                  </a:lnTo>
                  <a:lnTo>
                    <a:pt x="618144" y="445500"/>
                  </a:lnTo>
                  <a:lnTo>
                    <a:pt x="617220" y="440805"/>
                  </a:lnTo>
                  <a:lnTo>
                    <a:pt x="616604" y="433724"/>
                  </a:lnTo>
                  <a:cubicBezTo>
                    <a:pt x="616527" y="433031"/>
                    <a:pt x="616758" y="432262"/>
                    <a:pt x="617220" y="431723"/>
                  </a:cubicBezTo>
                  <a:lnTo>
                    <a:pt x="622300" y="425566"/>
                  </a:lnTo>
                  <a:cubicBezTo>
                    <a:pt x="622531" y="425334"/>
                    <a:pt x="622762" y="425104"/>
                    <a:pt x="623070" y="424873"/>
                  </a:cubicBezTo>
                  <a:lnTo>
                    <a:pt x="626379" y="423025"/>
                  </a:lnTo>
                  <a:lnTo>
                    <a:pt x="631613" y="414097"/>
                  </a:lnTo>
                  <a:lnTo>
                    <a:pt x="636462" y="400012"/>
                  </a:lnTo>
                  <a:lnTo>
                    <a:pt x="638233" y="395855"/>
                  </a:lnTo>
                  <a:cubicBezTo>
                    <a:pt x="638310" y="395701"/>
                    <a:pt x="638387" y="395470"/>
                    <a:pt x="638541" y="395317"/>
                  </a:cubicBezTo>
                  <a:lnTo>
                    <a:pt x="640850" y="392083"/>
                  </a:lnTo>
                  <a:lnTo>
                    <a:pt x="640850" y="387388"/>
                  </a:lnTo>
                  <a:lnTo>
                    <a:pt x="627611" y="358140"/>
                  </a:lnTo>
                  <a:cubicBezTo>
                    <a:pt x="627380" y="357524"/>
                    <a:pt x="627303" y="356909"/>
                    <a:pt x="627457" y="356293"/>
                  </a:cubicBezTo>
                  <a:lnTo>
                    <a:pt x="632537" y="336050"/>
                  </a:lnTo>
                  <a:cubicBezTo>
                    <a:pt x="632922" y="334587"/>
                    <a:pt x="634307" y="333664"/>
                    <a:pt x="635770" y="333971"/>
                  </a:cubicBezTo>
                  <a:lnTo>
                    <a:pt x="647546" y="336204"/>
                  </a:lnTo>
                  <a:cubicBezTo>
                    <a:pt x="648085" y="336280"/>
                    <a:pt x="648624" y="336589"/>
                    <a:pt x="649008" y="336973"/>
                  </a:cubicBezTo>
                  <a:lnTo>
                    <a:pt x="654627" y="342592"/>
                  </a:lnTo>
                  <a:lnTo>
                    <a:pt x="674639" y="358217"/>
                  </a:lnTo>
                  <a:lnTo>
                    <a:pt x="681259" y="359218"/>
                  </a:lnTo>
                  <a:lnTo>
                    <a:pt x="690110" y="359757"/>
                  </a:lnTo>
                  <a:lnTo>
                    <a:pt x="719513" y="351983"/>
                  </a:lnTo>
                  <a:lnTo>
                    <a:pt x="731520" y="347056"/>
                  </a:lnTo>
                  <a:lnTo>
                    <a:pt x="758305" y="333664"/>
                  </a:lnTo>
                  <a:lnTo>
                    <a:pt x="767003" y="327660"/>
                  </a:lnTo>
                  <a:lnTo>
                    <a:pt x="775778" y="319963"/>
                  </a:lnTo>
                  <a:lnTo>
                    <a:pt x="784475" y="309572"/>
                  </a:lnTo>
                  <a:cubicBezTo>
                    <a:pt x="784783" y="309187"/>
                    <a:pt x="785245" y="308879"/>
                    <a:pt x="785707" y="308726"/>
                  </a:cubicBezTo>
                  <a:lnTo>
                    <a:pt x="790787" y="307032"/>
                  </a:lnTo>
                  <a:cubicBezTo>
                    <a:pt x="791633" y="306724"/>
                    <a:pt x="792557" y="306878"/>
                    <a:pt x="793327" y="307417"/>
                  </a:cubicBezTo>
                  <a:lnTo>
                    <a:pt x="806796" y="316961"/>
                  </a:lnTo>
                  <a:lnTo>
                    <a:pt x="819111" y="328122"/>
                  </a:lnTo>
                  <a:lnTo>
                    <a:pt x="825423" y="331047"/>
                  </a:lnTo>
                  <a:lnTo>
                    <a:pt x="836122" y="330585"/>
                  </a:lnTo>
                  <a:lnTo>
                    <a:pt x="839816" y="324042"/>
                  </a:lnTo>
                  <a:cubicBezTo>
                    <a:pt x="839970" y="323811"/>
                    <a:pt x="840124" y="323658"/>
                    <a:pt x="840278" y="323427"/>
                  </a:cubicBezTo>
                  <a:lnTo>
                    <a:pt x="844742" y="318962"/>
                  </a:lnTo>
                  <a:cubicBezTo>
                    <a:pt x="844973" y="318732"/>
                    <a:pt x="845204" y="318577"/>
                    <a:pt x="845435" y="318500"/>
                  </a:cubicBezTo>
                  <a:lnTo>
                    <a:pt x="852516" y="314729"/>
                  </a:lnTo>
                  <a:lnTo>
                    <a:pt x="843126" y="296410"/>
                  </a:lnTo>
                  <a:cubicBezTo>
                    <a:pt x="842895" y="295948"/>
                    <a:pt x="842818" y="295487"/>
                    <a:pt x="842818" y="294948"/>
                  </a:cubicBezTo>
                  <a:lnTo>
                    <a:pt x="843357" y="283710"/>
                  </a:lnTo>
                  <a:cubicBezTo>
                    <a:pt x="843357" y="283326"/>
                    <a:pt x="843434" y="282940"/>
                    <a:pt x="843665" y="282633"/>
                  </a:cubicBezTo>
                  <a:lnTo>
                    <a:pt x="850977" y="267469"/>
                  </a:lnTo>
                  <a:lnTo>
                    <a:pt x="858366" y="242608"/>
                  </a:lnTo>
                  <a:lnTo>
                    <a:pt x="853902" y="234681"/>
                  </a:lnTo>
                  <a:lnTo>
                    <a:pt x="849438" y="224674"/>
                  </a:lnTo>
                  <a:lnTo>
                    <a:pt x="845358" y="219595"/>
                  </a:lnTo>
                  <a:lnTo>
                    <a:pt x="839201" y="214977"/>
                  </a:lnTo>
                  <a:lnTo>
                    <a:pt x="833428" y="212898"/>
                  </a:lnTo>
                  <a:cubicBezTo>
                    <a:pt x="833120" y="212744"/>
                    <a:pt x="832812" y="212591"/>
                    <a:pt x="832504" y="212359"/>
                  </a:cubicBezTo>
                  <a:lnTo>
                    <a:pt x="827424" y="207895"/>
                  </a:lnTo>
                  <a:lnTo>
                    <a:pt x="817033" y="195811"/>
                  </a:lnTo>
                  <a:lnTo>
                    <a:pt x="767850" y="152785"/>
                  </a:lnTo>
                  <a:cubicBezTo>
                    <a:pt x="767542" y="152477"/>
                    <a:pt x="767234" y="152169"/>
                    <a:pt x="767080" y="151784"/>
                  </a:cubicBezTo>
                  <a:lnTo>
                    <a:pt x="764232" y="145011"/>
                  </a:lnTo>
                  <a:cubicBezTo>
                    <a:pt x="764078" y="144703"/>
                    <a:pt x="764001" y="144318"/>
                    <a:pt x="764001" y="143933"/>
                  </a:cubicBezTo>
                  <a:cubicBezTo>
                    <a:pt x="764001" y="143933"/>
                    <a:pt x="764001" y="143856"/>
                    <a:pt x="764001" y="143856"/>
                  </a:cubicBezTo>
                  <a:lnTo>
                    <a:pt x="764540" y="119072"/>
                  </a:lnTo>
                  <a:lnTo>
                    <a:pt x="759383" y="105064"/>
                  </a:lnTo>
                  <a:lnTo>
                    <a:pt x="752071" y="98752"/>
                  </a:lnTo>
                  <a:cubicBezTo>
                    <a:pt x="751917" y="98598"/>
                    <a:pt x="751763" y="98444"/>
                    <a:pt x="751609" y="98213"/>
                  </a:cubicBezTo>
                  <a:lnTo>
                    <a:pt x="746991" y="91594"/>
                  </a:lnTo>
                  <a:lnTo>
                    <a:pt x="742142" y="89670"/>
                  </a:lnTo>
                  <a:cubicBezTo>
                    <a:pt x="741834" y="89593"/>
                    <a:pt x="741603" y="89439"/>
                    <a:pt x="741372" y="89208"/>
                  </a:cubicBezTo>
                  <a:lnTo>
                    <a:pt x="734060" y="83050"/>
                  </a:lnTo>
                  <a:cubicBezTo>
                    <a:pt x="733367" y="82512"/>
                    <a:pt x="732982" y="81588"/>
                    <a:pt x="733059" y="80741"/>
                  </a:cubicBezTo>
                  <a:lnTo>
                    <a:pt x="733598" y="72274"/>
                  </a:lnTo>
                  <a:cubicBezTo>
                    <a:pt x="733598" y="72044"/>
                    <a:pt x="733675" y="71813"/>
                    <a:pt x="733752" y="71582"/>
                  </a:cubicBezTo>
                  <a:lnTo>
                    <a:pt x="734907" y="68195"/>
                  </a:lnTo>
                  <a:cubicBezTo>
                    <a:pt x="735061" y="67733"/>
                    <a:pt x="735368" y="67272"/>
                    <a:pt x="735753" y="66963"/>
                  </a:cubicBezTo>
                  <a:lnTo>
                    <a:pt x="738986" y="64193"/>
                  </a:lnTo>
                  <a:lnTo>
                    <a:pt x="740910" y="54956"/>
                  </a:lnTo>
                  <a:lnTo>
                    <a:pt x="739910" y="48722"/>
                  </a:lnTo>
                  <a:cubicBezTo>
                    <a:pt x="739833" y="48414"/>
                    <a:pt x="739833" y="48183"/>
                    <a:pt x="739910" y="47875"/>
                  </a:cubicBezTo>
                  <a:lnTo>
                    <a:pt x="741064" y="39408"/>
                  </a:lnTo>
                  <a:cubicBezTo>
                    <a:pt x="741218" y="38485"/>
                    <a:pt x="741680" y="37715"/>
                    <a:pt x="742527" y="37330"/>
                  </a:cubicBezTo>
                  <a:lnTo>
                    <a:pt x="743450" y="36792"/>
                  </a:lnTo>
                  <a:lnTo>
                    <a:pt x="734907" y="33405"/>
                  </a:lnTo>
                  <a:lnTo>
                    <a:pt x="711200" y="28479"/>
                  </a:lnTo>
                  <a:lnTo>
                    <a:pt x="705119" y="26093"/>
                  </a:lnTo>
                  <a:cubicBezTo>
                    <a:pt x="704888" y="26016"/>
                    <a:pt x="704735" y="25862"/>
                    <a:pt x="704504" y="25785"/>
                  </a:cubicBezTo>
                  <a:lnTo>
                    <a:pt x="690803" y="15933"/>
                  </a:lnTo>
                  <a:lnTo>
                    <a:pt x="681413" y="12777"/>
                  </a:lnTo>
                  <a:lnTo>
                    <a:pt x="644621" y="10006"/>
                  </a:lnTo>
                  <a:lnTo>
                    <a:pt x="627380" y="6542"/>
                  </a:lnTo>
                  <a:cubicBezTo>
                    <a:pt x="627149" y="6465"/>
                    <a:pt x="626918" y="6388"/>
                    <a:pt x="626687" y="6312"/>
                  </a:cubicBezTo>
                  <a:lnTo>
                    <a:pt x="614064" y="0"/>
                  </a:lnTo>
                  <a:lnTo>
                    <a:pt x="606829" y="9159"/>
                  </a:lnTo>
                  <a:lnTo>
                    <a:pt x="607368" y="10699"/>
                  </a:lnTo>
                  <a:lnTo>
                    <a:pt x="611986" y="15317"/>
                  </a:lnTo>
                  <a:cubicBezTo>
                    <a:pt x="612217" y="15548"/>
                    <a:pt x="612371" y="15779"/>
                    <a:pt x="612525" y="16010"/>
                  </a:cubicBezTo>
                  <a:lnTo>
                    <a:pt x="614218" y="19396"/>
                  </a:lnTo>
                  <a:cubicBezTo>
                    <a:pt x="614449" y="19858"/>
                    <a:pt x="614526" y="20320"/>
                    <a:pt x="614526" y="20782"/>
                  </a:cubicBezTo>
                  <a:lnTo>
                    <a:pt x="613987" y="33713"/>
                  </a:lnTo>
                  <a:cubicBezTo>
                    <a:pt x="613987" y="33944"/>
                    <a:pt x="613910" y="34098"/>
                    <a:pt x="613910" y="34328"/>
                  </a:cubicBezTo>
                  <a:lnTo>
                    <a:pt x="612217" y="40486"/>
                  </a:lnTo>
                  <a:cubicBezTo>
                    <a:pt x="612140" y="40717"/>
                    <a:pt x="612063" y="40948"/>
                    <a:pt x="611909" y="41179"/>
                  </a:cubicBezTo>
                  <a:lnTo>
                    <a:pt x="608522" y="46797"/>
                  </a:lnTo>
                  <a:cubicBezTo>
                    <a:pt x="608368" y="47029"/>
                    <a:pt x="608291" y="47182"/>
                    <a:pt x="608061" y="47336"/>
                  </a:cubicBezTo>
                  <a:lnTo>
                    <a:pt x="604135" y="51262"/>
                  </a:lnTo>
                  <a:cubicBezTo>
                    <a:pt x="603904" y="51493"/>
                    <a:pt x="603596" y="51724"/>
                    <a:pt x="603289" y="51878"/>
                  </a:cubicBezTo>
                  <a:lnTo>
                    <a:pt x="599363" y="53571"/>
                  </a:lnTo>
                  <a:lnTo>
                    <a:pt x="589357" y="55957"/>
                  </a:lnTo>
                  <a:lnTo>
                    <a:pt x="586278" y="57112"/>
                  </a:lnTo>
                  <a:lnTo>
                    <a:pt x="585816" y="57265"/>
                  </a:lnTo>
                  <a:lnTo>
                    <a:pt x="583815" y="59267"/>
                  </a:lnTo>
                  <a:lnTo>
                    <a:pt x="580659" y="67195"/>
                  </a:lnTo>
                  <a:cubicBezTo>
                    <a:pt x="580582" y="67348"/>
                    <a:pt x="580505" y="67579"/>
                    <a:pt x="580351" y="67733"/>
                  </a:cubicBezTo>
                  <a:lnTo>
                    <a:pt x="578119" y="71120"/>
                  </a:lnTo>
                  <a:cubicBezTo>
                    <a:pt x="577965" y="71351"/>
                    <a:pt x="577811" y="71505"/>
                    <a:pt x="577658" y="71659"/>
                  </a:cubicBezTo>
                  <a:lnTo>
                    <a:pt x="571500" y="77278"/>
                  </a:lnTo>
                  <a:cubicBezTo>
                    <a:pt x="570499" y="78201"/>
                    <a:pt x="569037" y="78278"/>
                    <a:pt x="567959" y="77508"/>
                  </a:cubicBezTo>
                  <a:lnTo>
                    <a:pt x="562264" y="73352"/>
                  </a:lnTo>
                  <a:lnTo>
                    <a:pt x="562110" y="73352"/>
                  </a:lnTo>
                  <a:lnTo>
                    <a:pt x="560801" y="73121"/>
                  </a:lnTo>
                  <a:lnTo>
                    <a:pt x="557799" y="74199"/>
                  </a:lnTo>
                  <a:lnTo>
                    <a:pt x="552719" y="81280"/>
                  </a:lnTo>
                  <a:cubicBezTo>
                    <a:pt x="552027" y="82280"/>
                    <a:pt x="550872" y="82742"/>
                    <a:pt x="549718" y="82434"/>
                  </a:cubicBezTo>
                  <a:lnTo>
                    <a:pt x="545176" y="81280"/>
                  </a:lnTo>
                  <a:cubicBezTo>
                    <a:pt x="544715" y="81126"/>
                    <a:pt x="544253" y="80895"/>
                    <a:pt x="543868" y="80510"/>
                  </a:cubicBezTo>
                  <a:lnTo>
                    <a:pt x="540481" y="77124"/>
                  </a:lnTo>
                  <a:cubicBezTo>
                    <a:pt x="540250" y="76893"/>
                    <a:pt x="540096" y="76662"/>
                    <a:pt x="539942" y="76431"/>
                  </a:cubicBezTo>
                  <a:lnTo>
                    <a:pt x="538326" y="73198"/>
                  </a:lnTo>
                  <a:lnTo>
                    <a:pt x="534324" y="77201"/>
                  </a:lnTo>
                  <a:cubicBezTo>
                    <a:pt x="534170" y="77355"/>
                    <a:pt x="534016" y="77508"/>
                    <a:pt x="533785" y="77585"/>
                  </a:cubicBezTo>
                  <a:lnTo>
                    <a:pt x="530937" y="79279"/>
                  </a:lnTo>
                  <a:cubicBezTo>
                    <a:pt x="530398" y="79587"/>
                    <a:pt x="529782" y="79741"/>
                    <a:pt x="529167" y="79664"/>
                  </a:cubicBezTo>
                  <a:lnTo>
                    <a:pt x="524087" y="79125"/>
                  </a:lnTo>
                  <a:cubicBezTo>
                    <a:pt x="523779" y="79125"/>
                    <a:pt x="523471" y="79048"/>
                    <a:pt x="523240" y="78894"/>
                  </a:cubicBezTo>
                  <a:lnTo>
                    <a:pt x="521547" y="78124"/>
                  </a:lnTo>
                  <a:lnTo>
                    <a:pt x="515928" y="75507"/>
                  </a:lnTo>
                  <a:cubicBezTo>
                    <a:pt x="515697" y="75353"/>
                    <a:pt x="515389" y="75199"/>
                    <a:pt x="515158" y="75045"/>
                  </a:cubicBezTo>
                  <a:lnTo>
                    <a:pt x="507307" y="67733"/>
                  </a:lnTo>
                  <a:lnTo>
                    <a:pt x="487449" y="54494"/>
                  </a:lnTo>
                  <a:cubicBezTo>
                    <a:pt x="487218" y="54341"/>
                    <a:pt x="487064" y="54187"/>
                    <a:pt x="486910" y="54033"/>
                  </a:cubicBezTo>
                  <a:lnTo>
                    <a:pt x="485063" y="51954"/>
                  </a:lnTo>
                  <a:lnTo>
                    <a:pt x="474595" y="70966"/>
                  </a:lnTo>
                  <a:cubicBezTo>
                    <a:pt x="474518" y="71197"/>
                    <a:pt x="474364" y="71351"/>
                    <a:pt x="474210" y="71505"/>
                  </a:cubicBezTo>
                  <a:lnTo>
                    <a:pt x="467437" y="78817"/>
                  </a:lnTo>
                  <a:lnTo>
                    <a:pt x="464281" y="81357"/>
                  </a:lnTo>
                  <a:cubicBezTo>
                    <a:pt x="463973" y="81588"/>
                    <a:pt x="463588" y="81819"/>
                    <a:pt x="463204" y="81896"/>
                  </a:cubicBezTo>
                  <a:lnTo>
                    <a:pt x="450735" y="84743"/>
                  </a:lnTo>
                  <a:cubicBezTo>
                    <a:pt x="450581" y="84821"/>
                    <a:pt x="450350" y="84821"/>
                    <a:pt x="450196" y="84821"/>
                  </a:cubicBezTo>
                  <a:cubicBezTo>
                    <a:pt x="450042" y="84821"/>
                    <a:pt x="449888" y="84821"/>
                    <a:pt x="449734" y="84743"/>
                  </a:cubicBezTo>
                  <a:lnTo>
                    <a:pt x="442961" y="83589"/>
                  </a:lnTo>
                  <a:lnTo>
                    <a:pt x="431338" y="80125"/>
                  </a:lnTo>
                  <a:cubicBezTo>
                    <a:pt x="431184" y="80048"/>
                    <a:pt x="430953" y="79971"/>
                    <a:pt x="430799" y="79894"/>
                  </a:cubicBezTo>
                  <a:lnTo>
                    <a:pt x="408863" y="68041"/>
                  </a:lnTo>
                  <a:lnTo>
                    <a:pt x="405168" y="66502"/>
                  </a:lnTo>
                  <a:cubicBezTo>
                    <a:pt x="404630" y="66271"/>
                    <a:pt x="404245" y="65963"/>
                    <a:pt x="403937" y="65501"/>
                  </a:cubicBezTo>
                  <a:lnTo>
                    <a:pt x="401859" y="62423"/>
                  </a:lnTo>
                  <a:lnTo>
                    <a:pt x="395932" y="57035"/>
                  </a:lnTo>
                  <a:lnTo>
                    <a:pt x="393931" y="55880"/>
                  </a:lnTo>
                  <a:lnTo>
                    <a:pt x="375689" y="50338"/>
                  </a:lnTo>
                  <a:lnTo>
                    <a:pt x="359064" y="47106"/>
                  </a:lnTo>
                  <a:lnTo>
                    <a:pt x="352829" y="48183"/>
                  </a:lnTo>
                  <a:lnTo>
                    <a:pt x="345825" y="50723"/>
                  </a:lnTo>
                  <a:lnTo>
                    <a:pt x="339975" y="54956"/>
                  </a:lnTo>
                  <a:cubicBezTo>
                    <a:pt x="339667" y="55187"/>
                    <a:pt x="339359" y="55341"/>
                    <a:pt x="339052" y="55418"/>
                  </a:cubicBezTo>
                  <a:cubicBezTo>
                    <a:pt x="338744" y="55495"/>
                    <a:pt x="338359" y="55572"/>
                    <a:pt x="338051" y="55495"/>
                  </a:cubicBezTo>
                  <a:lnTo>
                    <a:pt x="338051" y="55495"/>
                  </a:lnTo>
                  <a:lnTo>
                    <a:pt x="338051" y="55495"/>
                  </a:lnTo>
                  <a:lnTo>
                    <a:pt x="332894" y="54956"/>
                  </a:lnTo>
                  <a:lnTo>
                    <a:pt x="331816" y="55264"/>
                  </a:lnTo>
                  <a:lnTo>
                    <a:pt x="327814" y="58728"/>
                  </a:lnTo>
                  <a:lnTo>
                    <a:pt x="324581" y="61961"/>
                  </a:lnTo>
                  <a:lnTo>
                    <a:pt x="313805" y="71659"/>
                  </a:lnTo>
                  <a:cubicBezTo>
                    <a:pt x="313498" y="71967"/>
                    <a:pt x="313113" y="72121"/>
                    <a:pt x="312728" y="72274"/>
                  </a:cubicBezTo>
                  <a:lnTo>
                    <a:pt x="308802" y="73429"/>
                  </a:lnTo>
                  <a:cubicBezTo>
                    <a:pt x="308341" y="73583"/>
                    <a:pt x="307956" y="73583"/>
                    <a:pt x="307494" y="73506"/>
                  </a:cubicBezTo>
                  <a:lnTo>
                    <a:pt x="307494" y="73506"/>
                  </a:lnTo>
                  <a:lnTo>
                    <a:pt x="307494" y="73506"/>
                  </a:lnTo>
                  <a:lnTo>
                    <a:pt x="306955" y="73429"/>
                  </a:lnTo>
                  <a:lnTo>
                    <a:pt x="304723" y="72967"/>
                  </a:lnTo>
                  <a:cubicBezTo>
                    <a:pt x="304338" y="72890"/>
                    <a:pt x="303953" y="72736"/>
                    <a:pt x="303568" y="72429"/>
                  </a:cubicBezTo>
                  <a:cubicBezTo>
                    <a:pt x="303184" y="72736"/>
                    <a:pt x="302645" y="72890"/>
                    <a:pt x="302183" y="72967"/>
                  </a:cubicBezTo>
                  <a:cubicBezTo>
                    <a:pt x="301721" y="72967"/>
                    <a:pt x="301182" y="72890"/>
                    <a:pt x="300798" y="72736"/>
                  </a:cubicBezTo>
                  <a:cubicBezTo>
                    <a:pt x="300721" y="72736"/>
                    <a:pt x="300644" y="72659"/>
                    <a:pt x="300567" y="72583"/>
                  </a:cubicBezTo>
                  <a:cubicBezTo>
                    <a:pt x="300259" y="72429"/>
                    <a:pt x="299874" y="72197"/>
                    <a:pt x="299643" y="71890"/>
                  </a:cubicBezTo>
                  <a:lnTo>
                    <a:pt x="294871" y="65655"/>
                  </a:lnTo>
                  <a:lnTo>
                    <a:pt x="291792" y="65655"/>
                  </a:lnTo>
                  <a:cubicBezTo>
                    <a:pt x="291176" y="65655"/>
                    <a:pt x="290561" y="65424"/>
                    <a:pt x="290022" y="65039"/>
                  </a:cubicBezTo>
                  <a:lnTo>
                    <a:pt x="287174" y="62807"/>
                  </a:lnTo>
                  <a:cubicBezTo>
                    <a:pt x="286943" y="62653"/>
                    <a:pt x="286866" y="62346"/>
                    <a:pt x="286712" y="62191"/>
                  </a:cubicBezTo>
                  <a:cubicBezTo>
                    <a:pt x="286558" y="61961"/>
                    <a:pt x="286327" y="61807"/>
                    <a:pt x="286250" y="61576"/>
                  </a:cubicBezTo>
                  <a:lnTo>
                    <a:pt x="285711" y="59882"/>
                  </a:lnTo>
                  <a:cubicBezTo>
                    <a:pt x="285635" y="59575"/>
                    <a:pt x="285635" y="59189"/>
                    <a:pt x="285635" y="58882"/>
                  </a:cubicBezTo>
                  <a:cubicBezTo>
                    <a:pt x="285635" y="58805"/>
                    <a:pt x="285558" y="58651"/>
                    <a:pt x="285635" y="58574"/>
                  </a:cubicBezTo>
                  <a:cubicBezTo>
                    <a:pt x="285711" y="58189"/>
                    <a:pt x="285865" y="57804"/>
                    <a:pt x="286096" y="57419"/>
                  </a:cubicBezTo>
                  <a:cubicBezTo>
                    <a:pt x="286096" y="57419"/>
                    <a:pt x="286096" y="57342"/>
                    <a:pt x="286173" y="57342"/>
                  </a:cubicBezTo>
                  <a:lnTo>
                    <a:pt x="286173" y="57342"/>
                  </a:lnTo>
                  <a:lnTo>
                    <a:pt x="286173" y="57342"/>
                  </a:lnTo>
                  <a:lnTo>
                    <a:pt x="286558" y="56803"/>
                  </a:lnTo>
                  <a:lnTo>
                    <a:pt x="279477" y="53494"/>
                  </a:lnTo>
                  <a:lnTo>
                    <a:pt x="276167" y="53879"/>
                  </a:lnTo>
                  <a:lnTo>
                    <a:pt x="269779" y="56573"/>
                  </a:lnTo>
                  <a:cubicBezTo>
                    <a:pt x="269548" y="56650"/>
                    <a:pt x="269240" y="56727"/>
                    <a:pt x="269009" y="56803"/>
                  </a:cubicBezTo>
                  <a:lnTo>
                    <a:pt x="263390" y="57342"/>
                  </a:lnTo>
                  <a:cubicBezTo>
                    <a:pt x="262775" y="57419"/>
                    <a:pt x="262159" y="57265"/>
                    <a:pt x="261697" y="56958"/>
                  </a:cubicBezTo>
                  <a:lnTo>
                    <a:pt x="258849" y="55264"/>
                  </a:lnTo>
                  <a:cubicBezTo>
                    <a:pt x="258464" y="55033"/>
                    <a:pt x="258156" y="54726"/>
                    <a:pt x="257925" y="54341"/>
                  </a:cubicBezTo>
                  <a:lnTo>
                    <a:pt x="252845" y="46490"/>
                  </a:lnTo>
                  <a:lnTo>
                    <a:pt x="251460" y="43180"/>
                  </a:lnTo>
                  <a:lnTo>
                    <a:pt x="249305" y="34483"/>
                  </a:lnTo>
                  <a:lnTo>
                    <a:pt x="245764" y="30480"/>
                  </a:lnTo>
                  <a:lnTo>
                    <a:pt x="240145" y="21013"/>
                  </a:lnTo>
                  <a:lnTo>
                    <a:pt x="238991" y="20243"/>
                  </a:lnTo>
                  <a:lnTo>
                    <a:pt x="224136" y="6004"/>
                  </a:lnTo>
                  <a:lnTo>
                    <a:pt x="217055" y="8621"/>
                  </a:lnTo>
                  <a:lnTo>
                    <a:pt x="211128" y="12392"/>
                  </a:lnTo>
                  <a:lnTo>
                    <a:pt x="202738" y="19781"/>
                  </a:lnTo>
                  <a:lnTo>
                    <a:pt x="199428" y="24322"/>
                  </a:lnTo>
                  <a:lnTo>
                    <a:pt x="204970" y="23553"/>
                  </a:lnTo>
                  <a:lnTo>
                    <a:pt x="210281" y="21398"/>
                  </a:lnTo>
                  <a:cubicBezTo>
                    <a:pt x="210974" y="21090"/>
                    <a:pt x="211821" y="21167"/>
                    <a:pt x="212513" y="21475"/>
                  </a:cubicBezTo>
                  <a:lnTo>
                    <a:pt x="218671" y="24322"/>
                  </a:lnTo>
                  <a:cubicBezTo>
                    <a:pt x="219287" y="24630"/>
                    <a:pt x="219825" y="25092"/>
                    <a:pt x="220056" y="25785"/>
                  </a:cubicBezTo>
                  <a:lnTo>
                    <a:pt x="221750" y="29710"/>
                  </a:lnTo>
                  <a:cubicBezTo>
                    <a:pt x="222211" y="30788"/>
                    <a:pt x="221981" y="32019"/>
                    <a:pt x="221134" y="32789"/>
                  </a:cubicBezTo>
                  <a:lnTo>
                    <a:pt x="218902" y="35021"/>
                  </a:lnTo>
                  <a:cubicBezTo>
                    <a:pt x="218286" y="35637"/>
                    <a:pt x="217439" y="35945"/>
                    <a:pt x="216670" y="35868"/>
                  </a:cubicBezTo>
                  <a:lnTo>
                    <a:pt x="213514" y="35560"/>
                  </a:lnTo>
                  <a:lnTo>
                    <a:pt x="212359" y="40486"/>
                  </a:lnTo>
                  <a:lnTo>
                    <a:pt x="211128" y="44104"/>
                  </a:lnTo>
                  <a:cubicBezTo>
                    <a:pt x="210897" y="44796"/>
                    <a:pt x="210358" y="45412"/>
                    <a:pt x="209665" y="45720"/>
                  </a:cubicBezTo>
                  <a:cubicBezTo>
                    <a:pt x="208973" y="46028"/>
                    <a:pt x="208203" y="46105"/>
                    <a:pt x="207510" y="45797"/>
                  </a:cubicBezTo>
                  <a:lnTo>
                    <a:pt x="202199" y="43873"/>
                  </a:lnTo>
                  <a:lnTo>
                    <a:pt x="198582" y="44950"/>
                  </a:lnTo>
                  <a:lnTo>
                    <a:pt x="187344" y="65886"/>
                  </a:lnTo>
                  <a:cubicBezTo>
                    <a:pt x="187190" y="66194"/>
                    <a:pt x="186959" y="66425"/>
                    <a:pt x="186728" y="66656"/>
                  </a:cubicBezTo>
                  <a:lnTo>
                    <a:pt x="158019" y="91440"/>
                  </a:lnTo>
                  <a:lnTo>
                    <a:pt x="152554" y="96905"/>
                  </a:lnTo>
                  <a:lnTo>
                    <a:pt x="143856" y="108912"/>
                  </a:lnTo>
                  <a:lnTo>
                    <a:pt x="136852" y="117379"/>
                  </a:lnTo>
                  <a:lnTo>
                    <a:pt x="138622" y="115840"/>
                  </a:lnTo>
                  <a:cubicBezTo>
                    <a:pt x="139392" y="115224"/>
                    <a:pt x="140393" y="114993"/>
                    <a:pt x="141316" y="115301"/>
                  </a:cubicBezTo>
                  <a:cubicBezTo>
                    <a:pt x="142240" y="115608"/>
                    <a:pt x="143010" y="116378"/>
                    <a:pt x="143241" y="117302"/>
                  </a:cubicBezTo>
                  <a:lnTo>
                    <a:pt x="144010" y="120303"/>
                  </a:lnTo>
                  <a:lnTo>
                    <a:pt x="145319" y="120765"/>
                  </a:lnTo>
                  <a:lnTo>
                    <a:pt x="148475" y="120380"/>
                  </a:lnTo>
                  <a:lnTo>
                    <a:pt x="149552" y="119611"/>
                  </a:lnTo>
                  <a:cubicBezTo>
                    <a:pt x="149475" y="119226"/>
                    <a:pt x="149475" y="118764"/>
                    <a:pt x="149629" y="118379"/>
                  </a:cubicBezTo>
                  <a:lnTo>
                    <a:pt x="150784" y="114454"/>
                  </a:lnTo>
                  <a:cubicBezTo>
                    <a:pt x="151091" y="113376"/>
                    <a:pt x="152092" y="112530"/>
                    <a:pt x="153247" y="112453"/>
                  </a:cubicBezTo>
                  <a:cubicBezTo>
                    <a:pt x="154401" y="112376"/>
                    <a:pt x="155479" y="112992"/>
                    <a:pt x="156018" y="113992"/>
                  </a:cubicBezTo>
                  <a:lnTo>
                    <a:pt x="157018" y="115993"/>
                  </a:lnTo>
                  <a:lnTo>
                    <a:pt x="161636" y="116378"/>
                  </a:lnTo>
                  <a:cubicBezTo>
                    <a:pt x="162021" y="116378"/>
                    <a:pt x="162329" y="116532"/>
                    <a:pt x="162637" y="116686"/>
                  </a:cubicBezTo>
                  <a:lnTo>
                    <a:pt x="164869" y="117841"/>
                  </a:lnTo>
                  <a:cubicBezTo>
                    <a:pt x="165485" y="118149"/>
                    <a:pt x="165947" y="118610"/>
                    <a:pt x="166178" y="119226"/>
                  </a:cubicBezTo>
                  <a:lnTo>
                    <a:pt x="167871" y="123151"/>
                  </a:lnTo>
                  <a:cubicBezTo>
                    <a:pt x="168179" y="123844"/>
                    <a:pt x="168179" y="124614"/>
                    <a:pt x="167871" y="125307"/>
                  </a:cubicBezTo>
                  <a:cubicBezTo>
                    <a:pt x="167563" y="126000"/>
                    <a:pt x="167024" y="126538"/>
                    <a:pt x="166332" y="126846"/>
                  </a:cubicBezTo>
                  <a:lnTo>
                    <a:pt x="164561" y="127539"/>
                  </a:lnTo>
                  <a:lnTo>
                    <a:pt x="162791" y="131541"/>
                  </a:lnTo>
                  <a:cubicBezTo>
                    <a:pt x="162560" y="132003"/>
                    <a:pt x="162252" y="132465"/>
                    <a:pt x="161790" y="132773"/>
                  </a:cubicBezTo>
                  <a:lnTo>
                    <a:pt x="161482" y="133004"/>
                  </a:lnTo>
                  <a:lnTo>
                    <a:pt x="165870" y="133850"/>
                  </a:lnTo>
                  <a:cubicBezTo>
                    <a:pt x="166716" y="134004"/>
                    <a:pt x="167409" y="134543"/>
                    <a:pt x="167871" y="135313"/>
                  </a:cubicBezTo>
                  <a:lnTo>
                    <a:pt x="169025" y="137545"/>
                  </a:lnTo>
                  <a:cubicBezTo>
                    <a:pt x="169256" y="137930"/>
                    <a:pt x="169333" y="138392"/>
                    <a:pt x="169333" y="138776"/>
                  </a:cubicBezTo>
                  <a:lnTo>
                    <a:pt x="169333" y="144395"/>
                  </a:lnTo>
                  <a:cubicBezTo>
                    <a:pt x="169333" y="145165"/>
                    <a:pt x="169025" y="145934"/>
                    <a:pt x="168410" y="146473"/>
                  </a:cubicBezTo>
                  <a:lnTo>
                    <a:pt x="163715" y="150707"/>
                  </a:lnTo>
                  <a:lnTo>
                    <a:pt x="160020" y="157095"/>
                  </a:lnTo>
                  <a:cubicBezTo>
                    <a:pt x="159404" y="158173"/>
                    <a:pt x="158019" y="158712"/>
                    <a:pt x="156787" y="158404"/>
                  </a:cubicBezTo>
                  <a:lnTo>
                    <a:pt x="152862" y="157249"/>
                  </a:lnTo>
                  <a:cubicBezTo>
                    <a:pt x="152477" y="157172"/>
                    <a:pt x="152092" y="156941"/>
                    <a:pt x="151784" y="156710"/>
                  </a:cubicBezTo>
                  <a:lnTo>
                    <a:pt x="147859" y="153324"/>
                  </a:lnTo>
                  <a:lnTo>
                    <a:pt x="141624" y="147089"/>
                  </a:lnTo>
                  <a:lnTo>
                    <a:pt x="138699" y="146781"/>
                  </a:lnTo>
                  <a:lnTo>
                    <a:pt x="135236" y="149475"/>
                  </a:lnTo>
                  <a:lnTo>
                    <a:pt x="133312" y="156095"/>
                  </a:lnTo>
                  <a:lnTo>
                    <a:pt x="133312" y="163560"/>
                  </a:lnTo>
                  <a:lnTo>
                    <a:pt x="134158" y="165716"/>
                  </a:lnTo>
                  <a:lnTo>
                    <a:pt x="139238" y="162791"/>
                  </a:lnTo>
                  <a:cubicBezTo>
                    <a:pt x="139546" y="162637"/>
                    <a:pt x="139854" y="162483"/>
                    <a:pt x="140239" y="162483"/>
                  </a:cubicBezTo>
                  <a:lnTo>
                    <a:pt x="152015" y="160790"/>
                  </a:lnTo>
                  <a:cubicBezTo>
                    <a:pt x="152477" y="160713"/>
                    <a:pt x="152939" y="160790"/>
                    <a:pt x="153324" y="160944"/>
                  </a:cubicBezTo>
                  <a:lnTo>
                    <a:pt x="161175" y="163792"/>
                  </a:lnTo>
                  <a:cubicBezTo>
                    <a:pt x="162483" y="164253"/>
                    <a:pt x="163253" y="165562"/>
                    <a:pt x="163022" y="166947"/>
                  </a:cubicBezTo>
                  <a:lnTo>
                    <a:pt x="161328" y="175953"/>
                  </a:lnTo>
                  <a:cubicBezTo>
                    <a:pt x="161098" y="177107"/>
                    <a:pt x="160174" y="178031"/>
                    <a:pt x="159096" y="178185"/>
                  </a:cubicBezTo>
                  <a:cubicBezTo>
                    <a:pt x="157942" y="178416"/>
                    <a:pt x="156787" y="177877"/>
                    <a:pt x="156172" y="176876"/>
                  </a:cubicBezTo>
                  <a:lnTo>
                    <a:pt x="153401" y="172643"/>
                  </a:lnTo>
                  <a:lnTo>
                    <a:pt x="149167" y="170873"/>
                  </a:lnTo>
                  <a:lnTo>
                    <a:pt x="146012" y="174413"/>
                  </a:lnTo>
                  <a:cubicBezTo>
                    <a:pt x="145627" y="174875"/>
                    <a:pt x="145088" y="175183"/>
                    <a:pt x="144549" y="175260"/>
                  </a:cubicBezTo>
                  <a:lnTo>
                    <a:pt x="139469" y="176415"/>
                  </a:lnTo>
                  <a:lnTo>
                    <a:pt x="134158" y="176954"/>
                  </a:lnTo>
                  <a:lnTo>
                    <a:pt x="129617" y="179647"/>
                  </a:lnTo>
                  <a:lnTo>
                    <a:pt x="127693" y="182572"/>
                  </a:lnTo>
                  <a:lnTo>
                    <a:pt x="137314" y="184958"/>
                  </a:lnTo>
                  <a:cubicBezTo>
                    <a:pt x="138161" y="185189"/>
                    <a:pt x="138853" y="185728"/>
                    <a:pt x="139161" y="186498"/>
                  </a:cubicBezTo>
                  <a:lnTo>
                    <a:pt x="143087" y="194964"/>
                  </a:lnTo>
                  <a:cubicBezTo>
                    <a:pt x="143472" y="195811"/>
                    <a:pt x="143395" y="196888"/>
                    <a:pt x="142933" y="197658"/>
                  </a:cubicBezTo>
                  <a:cubicBezTo>
                    <a:pt x="142394" y="198505"/>
                    <a:pt x="141547" y="198967"/>
                    <a:pt x="140547" y="198967"/>
                  </a:cubicBezTo>
                  <a:lnTo>
                    <a:pt x="137699" y="198967"/>
                  </a:lnTo>
                  <a:cubicBezTo>
                    <a:pt x="136621" y="198967"/>
                    <a:pt x="135698" y="198351"/>
                    <a:pt x="135159" y="197427"/>
                  </a:cubicBezTo>
                  <a:lnTo>
                    <a:pt x="134004" y="195195"/>
                  </a:lnTo>
                  <a:lnTo>
                    <a:pt x="131387" y="191500"/>
                  </a:lnTo>
                  <a:lnTo>
                    <a:pt x="128155" y="192193"/>
                  </a:lnTo>
                  <a:cubicBezTo>
                    <a:pt x="127847" y="192270"/>
                    <a:pt x="127616" y="192270"/>
                    <a:pt x="127308" y="192270"/>
                  </a:cubicBezTo>
                  <a:lnTo>
                    <a:pt x="119996" y="191732"/>
                  </a:lnTo>
                  <a:lnTo>
                    <a:pt x="112838" y="189884"/>
                  </a:lnTo>
                  <a:lnTo>
                    <a:pt x="111760" y="191270"/>
                  </a:lnTo>
                  <a:cubicBezTo>
                    <a:pt x="111529" y="191500"/>
                    <a:pt x="111298" y="191732"/>
                    <a:pt x="111067" y="191886"/>
                  </a:cubicBezTo>
                  <a:lnTo>
                    <a:pt x="107911" y="193886"/>
                  </a:lnTo>
                  <a:lnTo>
                    <a:pt x="110528" y="195734"/>
                  </a:lnTo>
                  <a:lnTo>
                    <a:pt x="112376" y="195734"/>
                  </a:lnTo>
                  <a:lnTo>
                    <a:pt x="117995" y="193194"/>
                  </a:lnTo>
                  <a:cubicBezTo>
                    <a:pt x="118533" y="192963"/>
                    <a:pt x="119149" y="192886"/>
                    <a:pt x="119688" y="192963"/>
                  </a:cubicBezTo>
                  <a:lnTo>
                    <a:pt x="122536" y="193502"/>
                  </a:lnTo>
                  <a:cubicBezTo>
                    <a:pt x="123075" y="193579"/>
                    <a:pt x="123613" y="193886"/>
                    <a:pt x="123998" y="194272"/>
                  </a:cubicBezTo>
                  <a:lnTo>
                    <a:pt x="125692" y="195965"/>
                  </a:lnTo>
                  <a:cubicBezTo>
                    <a:pt x="126307" y="196581"/>
                    <a:pt x="126538" y="197350"/>
                    <a:pt x="126538" y="198120"/>
                  </a:cubicBezTo>
                  <a:cubicBezTo>
                    <a:pt x="126461" y="198967"/>
                    <a:pt x="126076" y="199659"/>
                    <a:pt x="125384" y="200198"/>
                  </a:cubicBezTo>
                  <a:lnTo>
                    <a:pt x="123152" y="201892"/>
                  </a:lnTo>
                  <a:cubicBezTo>
                    <a:pt x="122844" y="202122"/>
                    <a:pt x="122459" y="202276"/>
                    <a:pt x="121997" y="202430"/>
                  </a:cubicBezTo>
                  <a:lnTo>
                    <a:pt x="116378" y="203585"/>
                  </a:lnTo>
                  <a:lnTo>
                    <a:pt x="111683" y="205509"/>
                  </a:lnTo>
                  <a:lnTo>
                    <a:pt x="107527" y="209127"/>
                  </a:lnTo>
                  <a:cubicBezTo>
                    <a:pt x="107296" y="209280"/>
                    <a:pt x="107065" y="209434"/>
                    <a:pt x="106834" y="209589"/>
                  </a:cubicBezTo>
                  <a:lnTo>
                    <a:pt x="101754" y="211821"/>
                  </a:lnTo>
                  <a:cubicBezTo>
                    <a:pt x="101369" y="211975"/>
                    <a:pt x="100984" y="212052"/>
                    <a:pt x="100599" y="212052"/>
                  </a:cubicBezTo>
                  <a:lnTo>
                    <a:pt x="100599" y="212052"/>
                  </a:lnTo>
                  <a:cubicBezTo>
                    <a:pt x="101061" y="212359"/>
                    <a:pt x="101369" y="212821"/>
                    <a:pt x="101600" y="213360"/>
                  </a:cubicBezTo>
                  <a:cubicBezTo>
                    <a:pt x="101908" y="214207"/>
                    <a:pt x="101754" y="215130"/>
                    <a:pt x="101292" y="215823"/>
                  </a:cubicBezTo>
                  <a:lnTo>
                    <a:pt x="99368" y="218671"/>
                  </a:lnTo>
                  <a:lnTo>
                    <a:pt x="99060" y="220518"/>
                  </a:lnTo>
                  <a:lnTo>
                    <a:pt x="99214" y="220826"/>
                  </a:lnTo>
                  <a:lnTo>
                    <a:pt x="101985" y="221596"/>
                  </a:lnTo>
                  <a:cubicBezTo>
                    <a:pt x="102755" y="221826"/>
                    <a:pt x="103447" y="222442"/>
                    <a:pt x="103755" y="223135"/>
                  </a:cubicBezTo>
                  <a:cubicBezTo>
                    <a:pt x="104063" y="223905"/>
                    <a:pt x="104063" y="224751"/>
                    <a:pt x="103678" y="225521"/>
                  </a:cubicBezTo>
                  <a:lnTo>
                    <a:pt x="102293" y="228292"/>
                  </a:lnTo>
                  <a:lnTo>
                    <a:pt x="102293" y="229985"/>
                  </a:lnTo>
                  <a:lnTo>
                    <a:pt x="103216" y="231140"/>
                  </a:lnTo>
                  <a:lnTo>
                    <a:pt x="107142" y="231602"/>
                  </a:lnTo>
                  <a:cubicBezTo>
                    <a:pt x="108527" y="231756"/>
                    <a:pt x="109682" y="232987"/>
                    <a:pt x="109682" y="234373"/>
                  </a:cubicBezTo>
                  <a:lnTo>
                    <a:pt x="109682" y="237759"/>
                  </a:lnTo>
                  <a:cubicBezTo>
                    <a:pt x="109682" y="239068"/>
                    <a:pt x="108758" y="240222"/>
                    <a:pt x="107527" y="240530"/>
                  </a:cubicBezTo>
                  <a:lnTo>
                    <a:pt x="112145" y="244687"/>
                  </a:lnTo>
                  <a:cubicBezTo>
                    <a:pt x="112299" y="244841"/>
                    <a:pt x="112453" y="244994"/>
                    <a:pt x="112607" y="245226"/>
                  </a:cubicBezTo>
                  <a:lnTo>
                    <a:pt x="117071" y="251999"/>
                  </a:lnTo>
                  <a:lnTo>
                    <a:pt x="119534" y="256771"/>
                  </a:lnTo>
                  <a:cubicBezTo>
                    <a:pt x="119765" y="257156"/>
                    <a:pt x="119842" y="257618"/>
                    <a:pt x="119842" y="258002"/>
                  </a:cubicBezTo>
                  <a:lnTo>
                    <a:pt x="119842" y="264776"/>
                  </a:lnTo>
                  <a:cubicBezTo>
                    <a:pt x="119842" y="265238"/>
                    <a:pt x="119765" y="265622"/>
                    <a:pt x="119534" y="266008"/>
                  </a:cubicBezTo>
                  <a:lnTo>
                    <a:pt x="116147" y="272780"/>
                  </a:lnTo>
                  <a:cubicBezTo>
                    <a:pt x="115993" y="273089"/>
                    <a:pt x="115762" y="273396"/>
                    <a:pt x="115455" y="273704"/>
                  </a:cubicBezTo>
                  <a:lnTo>
                    <a:pt x="108681" y="279323"/>
                  </a:lnTo>
                  <a:cubicBezTo>
                    <a:pt x="108296" y="279631"/>
                    <a:pt x="107835" y="279862"/>
                    <a:pt x="107373" y="279939"/>
                  </a:cubicBezTo>
                  <a:lnTo>
                    <a:pt x="98367" y="281632"/>
                  </a:lnTo>
                  <a:lnTo>
                    <a:pt x="93672" y="282248"/>
                  </a:lnTo>
                  <a:lnTo>
                    <a:pt x="84436" y="284480"/>
                  </a:lnTo>
                  <a:cubicBezTo>
                    <a:pt x="84128" y="284557"/>
                    <a:pt x="83820" y="284557"/>
                    <a:pt x="83512" y="284557"/>
                  </a:cubicBezTo>
                  <a:lnTo>
                    <a:pt x="78432" y="284018"/>
                  </a:lnTo>
                  <a:lnTo>
                    <a:pt x="70273" y="282325"/>
                  </a:lnTo>
                  <a:lnTo>
                    <a:pt x="66040" y="281786"/>
                  </a:lnTo>
                  <a:cubicBezTo>
                    <a:pt x="65809" y="281786"/>
                    <a:pt x="65578" y="281709"/>
                    <a:pt x="65347" y="281632"/>
                  </a:cubicBezTo>
                  <a:lnTo>
                    <a:pt x="58035" y="278784"/>
                  </a:lnTo>
                  <a:cubicBezTo>
                    <a:pt x="57035" y="278400"/>
                    <a:pt x="56342" y="277476"/>
                    <a:pt x="56265" y="276398"/>
                  </a:cubicBezTo>
                  <a:lnTo>
                    <a:pt x="55726" y="269625"/>
                  </a:lnTo>
                  <a:cubicBezTo>
                    <a:pt x="55649" y="269163"/>
                    <a:pt x="55726" y="268701"/>
                    <a:pt x="55957" y="268317"/>
                  </a:cubicBezTo>
                  <a:lnTo>
                    <a:pt x="59498" y="260081"/>
                  </a:lnTo>
                  <a:lnTo>
                    <a:pt x="58805" y="260311"/>
                  </a:lnTo>
                  <a:cubicBezTo>
                    <a:pt x="58266" y="260465"/>
                    <a:pt x="57727" y="260465"/>
                    <a:pt x="57188" y="260311"/>
                  </a:cubicBezTo>
                  <a:lnTo>
                    <a:pt x="53263" y="259157"/>
                  </a:lnTo>
                  <a:cubicBezTo>
                    <a:pt x="52647" y="259003"/>
                    <a:pt x="52108" y="258618"/>
                    <a:pt x="51724" y="258079"/>
                  </a:cubicBezTo>
                  <a:lnTo>
                    <a:pt x="48876" y="254154"/>
                  </a:lnTo>
                  <a:lnTo>
                    <a:pt x="44950" y="246996"/>
                  </a:lnTo>
                  <a:lnTo>
                    <a:pt x="40409" y="242917"/>
                  </a:lnTo>
                  <a:lnTo>
                    <a:pt x="35021" y="242531"/>
                  </a:lnTo>
                  <a:lnTo>
                    <a:pt x="22860" y="250459"/>
                  </a:lnTo>
                  <a:cubicBezTo>
                    <a:pt x="22398" y="250767"/>
                    <a:pt x="21859" y="250921"/>
                    <a:pt x="21321" y="250921"/>
                  </a:cubicBezTo>
                  <a:lnTo>
                    <a:pt x="0" y="250921"/>
                  </a:lnTo>
                  <a:lnTo>
                    <a:pt x="30711" y="271087"/>
                  </a:lnTo>
                  <a:cubicBezTo>
                    <a:pt x="30249" y="270394"/>
                    <a:pt x="30403" y="270548"/>
                    <a:pt x="30557" y="270703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4" name="Forma libre: forma 107">
              <a:extLst>
                <a:ext uri="{FF2B5EF4-FFF2-40B4-BE49-F238E27FC236}">
                  <a16:creationId xmlns:a16="http://schemas.microsoft.com/office/drawing/2014/main" id="{AE003A38-36A7-B1FA-D6AA-93AF7D30B6E7}"/>
                </a:ext>
              </a:extLst>
            </p:cNvPr>
            <p:cNvSpPr/>
            <p:nvPr/>
          </p:nvSpPr>
          <p:spPr>
            <a:xfrm>
              <a:off x="4224173" y="4122804"/>
              <a:ext cx="42949" cy="40177"/>
            </a:xfrm>
            <a:custGeom>
              <a:avLst/>
              <a:gdLst>
                <a:gd name="connsiteX0" fmla="*/ 2848 w 42949"/>
                <a:gd name="connsiteY0" fmla="*/ 10083 h 40177"/>
                <a:gd name="connsiteX1" fmla="*/ 13162 w 42949"/>
                <a:gd name="connsiteY1" fmla="*/ 23091 h 40177"/>
                <a:gd name="connsiteX2" fmla="*/ 29787 w 42949"/>
                <a:gd name="connsiteY2" fmla="*/ 35791 h 40177"/>
                <a:gd name="connsiteX3" fmla="*/ 38254 w 42949"/>
                <a:gd name="connsiteY3" fmla="*/ 40178 h 40177"/>
                <a:gd name="connsiteX4" fmla="*/ 42256 w 42949"/>
                <a:gd name="connsiteY4" fmla="*/ 39870 h 40177"/>
                <a:gd name="connsiteX5" fmla="*/ 42949 w 42949"/>
                <a:gd name="connsiteY5" fmla="*/ 37561 h 40177"/>
                <a:gd name="connsiteX6" fmla="*/ 38947 w 42949"/>
                <a:gd name="connsiteY6" fmla="*/ 33097 h 40177"/>
                <a:gd name="connsiteX7" fmla="*/ 24707 w 42949"/>
                <a:gd name="connsiteY7" fmla="*/ 22167 h 40177"/>
                <a:gd name="connsiteX8" fmla="*/ 24015 w 42949"/>
                <a:gd name="connsiteY8" fmla="*/ 21397 h 40177"/>
                <a:gd name="connsiteX9" fmla="*/ 22321 w 42949"/>
                <a:gd name="connsiteY9" fmla="*/ 18549 h 40177"/>
                <a:gd name="connsiteX10" fmla="*/ 22013 w 42949"/>
                <a:gd name="connsiteY10" fmla="*/ 17703 h 40177"/>
                <a:gd name="connsiteX11" fmla="*/ 20397 w 42949"/>
                <a:gd name="connsiteY11" fmla="*/ 10853 h 40177"/>
                <a:gd name="connsiteX12" fmla="*/ 19089 w 42949"/>
                <a:gd name="connsiteY12" fmla="*/ 8698 h 40177"/>
                <a:gd name="connsiteX13" fmla="*/ 10853 w 42949"/>
                <a:gd name="connsiteY13" fmla="*/ 0 h 40177"/>
                <a:gd name="connsiteX14" fmla="*/ 9544 w 42949"/>
                <a:gd name="connsiteY14" fmla="*/ 924 h 40177"/>
                <a:gd name="connsiteX15" fmla="*/ 8698 w 42949"/>
                <a:gd name="connsiteY15" fmla="*/ 3002 h 40177"/>
                <a:gd name="connsiteX16" fmla="*/ 5080 w 42949"/>
                <a:gd name="connsiteY16" fmla="*/ 4618 h 40177"/>
                <a:gd name="connsiteX17" fmla="*/ 616 w 42949"/>
                <a:gd name="connsiteY17" fmla="*/ 2925 h 40177"/>
                <a:gd name="connsiteX18" fmla="*/ 0 w 42949"/>
                <a:gd name="connsiteY18" fmla="*/ 2617 h 40177"/>
                <a:gd name="connsiteX19" fmla="*/ 847 w 42949"/>
                <a:gd name="connsiteY19" fmla="*/ 6080 h 40177"/>
                <a:gd name="connsiteX20" fmla="*/ 2848 w 42949"/>
                <a:gd name="connsiteY20" fmla="*/ 10083 h 4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949" h="40177">
                  <a:moveTo>
                    <a:pt x="2848" y="10083"/>
                  </a:moveTo>
                  <a:lnTo>
                    <a:pt x="13162" y="23091"/>
                  </a:lnTo>
                  <a:lnTo>
                    <a:pt x="29787" y="35791"/>
                  </a:lnTo>
                  <a:lnTo>
                    <a:pt x="38254" y="40178"/>
                  </a:lnTo>
                  <a:lnTo>
                    <a:pt x="42256" y="39870"/>
                  </a:lnTo>
                  <a:lnTo>
                    <a:pt x="42949" y="37561"/>
                  </a:lnTo>
                  <a:lnTo>
                    <a:pt x="38947" y="33097"/>
                  </a:lnTo>
                  <a:lnTo>
                    <a:pt x="24707" y="22167"/>
                  </a:lnTo>
                  <a:cubicBezTo>
                    <a:pt x="24399" y="21936"/>
                    <a:pt x="24168" y="21706"/>
                    <a:pt x="24015" y="21397"/>
                  </a:cubicBezTo>
                  <a:lnTo>
                    <a:pt x="22321" y="18549"/>
                  </a:lnTo>
                  <a:cubicBezTo>
                    <a:pt x="22167" y="18319"/>
                    <a:pt x="22090" y="18011"/>
                    <a:pt x="22013" y="17703"/>
                  </a:cubicBezTo>
                  <a:lnTo>
                    <a:pt x="20397" y="10853"/>
                  </a:lnTo>
                  <a:lnTo>
                    <a:pt x="19089" y="8698"/>
                  </a:lnTo>
                  <a:lnTo>
                    <a:pt x="10853" y="0"/>
                  </a:lnTo>
                  <a:lnTo>
                    <a:pt x="9544" y="924"/>
                  </a:lnTo>
                  <a:lnTo>
                    <a:pt x="8698" y="3002"/>
                  </a:lnTo>
                  <a:cubicBezTo>
                    <a:pt x="8159" y="4387"/>
                    <a:pt x="6542" y="5157"/>
                    <a:pt x="5080" y="4618"/>
                  </a:cubicBezTo>
                  <a:lnTo>
                    <a:pt x="616" y="2925"/>
                  </a:lnTo>
                  <a:cubicBezTo>
                    <a:pt x="385" y="2848"/>
                    <a:pt x="154" y="2771"/>
                    <a:pt x="0" y="2617"/>
                  </a:cubicBezTo>
                  <a:lnTo>
                    <a:pt x="847" y="6080"/>
                  </a:lnTo>
                  <a:lnTo>
                    <a:pt x="2848" y="10083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5" name="Forma libre: forma 108">
              <a:extLst>
                <a:ext uri="{FF2B5EF4-FFF2-40B4-BE49-F238E27FC236}">
                  <a16:creationId xmlns:a16="http://schemas.microsoft.com/office/drawing/2014/main" id="{F9BFA9CC-ED65-B922-2829-288A661EEA0D}"/>
                </a:ext>
              </a:extLst>
            </p:cNvPr>
            <p:cNvSpPr/>
            <p:nvPr/>
          </p:nvSpPr>
          <p:spPr>
            <a:xfrm>
              <a:off x="4223480" y="4151976"/>
              <a:ext cx="30172" cy="20088"/>
            </a:xfrm>
            <a:custGeom>
              <a:avLst/>
              <a:gdLst>
                <a:gd name="connsiteX0" fmla="*/ 3848 w 30172"/>
                <a:gd name="connsiteY0" fmla="*/ 17472 h 20088"/>
                <a:gd name="connsiteX1" fmla="*/ 14393 w 30172"/>
                <a:gd name="connsiteY1" fmla="*/ 20089 h 20088"/>
                <a:gd name="connsiteX2" fmla="*/ 25554 w 30172"/>
                <a:gd name="connsiteY2" fmla="*/ 19550 h 20088"/>
                <a:gd name="connsiteX3" fmla="*/ 30172 w 30172"/>
                <a:gd name="connsiteY3" fmla="*/ 16472 h 20088"/>
                <a:gd name="connsiteX4" fmla="*/ 26939 w 30172"/>
                <a:gd name="connsiteY4" fmla="*/ 13777 h 20088"/>
                <a:gd name="connsiteX5" fmla="*/ 14393 w 30172"/>
                <a:gd name="connsiteY5" fmla="*/ 6773 h 20088"/>
                <a:gd name="connsiteX6" fmla="*/ 8390 w 30172"/>
                <a:gd name="connsiteY6" fmla="*/ 2001 h 20088"/>
                <a:gd name="connsiteX7" fmla="*/ 7928 w 30172"/>
                <a:gd name="connsiteY7" fmla="*/ 1462 h 20088"/>
                <a:gd name="connsiteX8" fmla="*/ 6773 w 30172"/>
                <a:gd name="connsiteY8" fmla="*/ 0 h 20088"/>
                <a:gd name="connsiteX9" fmla="*/ 6773 w 30172"/>
                <a:gd name="connsiteY9" fmla="*/ 3771 h 20088"/>
                <a:gd name="connsiteX10" fmla="*/ 5927 w 30172"/>
                <a:gd name="connsiteY10" fmla="*/ 5773 h 20088"/>
                <a:gd name="connsiteX11" fmla="*/ 0 w 30172"/>
                <a:gd name="connsiteY11" fmla="*/ 11700 h 20088"/>
                <a:gd name="connsiteX12" fmla="*/ 847 w 30172"/>
                <a:gd name="connsiteY12" fmla="*/ 12546 h 20088"/>
                <a:gd name="connsiteX13" fmla="*/ 1693 w 30172"/>
                <a:gd name="connsiteY13" fmla="*/ 14701 h 20088"/>
                <a:gd name="connsiteX14" fmla="*/ 1155 w 30172"/>
                <a:gd name="connsiteY14" fmla="*/ 16164 h 20088"/>
                <a:gd name="connsiteX15" fmla="*/ 3848 w 30172"/>
                <a:gd name="connsiteY15" fmla="*/ 17472 h 2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2" h="20088">
                  <a:moveTo>
                    <a:pt x="3848" y="17472"/>
                  </a:moveTo>
                  <a:lnTo>
                    <a:pt x="14393" y="20089"/>
                  </a:lnTo>
                  <a:lnTo>
                    <a:pt x="25554" y="19550"/>
                  </a:lnTo>
                  <a:lnTo>
                    <a:pt x="30172" y="16472"/>
                  </a:lnTo>
                  <a:lnTo>
                    <a:pt x="26939" y="13777"/>
                  </a:lnTo>
                  <a:lnTo>
                    <a:pt x="14393" y="6773"/>
                  </a:lnTo>
                  <a:lnTo>
                    <a:pt x="8390" y="2001"/>
                  </a:lnTo>
                  <a:cubicBezTo>
                    <a:pt x="8236" y="1847"/>
                    <a:pt x="8082" y="1694"/>
                    <a:pt x="7928" y="1462"/>
                  </a:cubicBezTo>
                  <a:lnTo>
                    <a:pt x="6773" y="0"/>
                  </a:lnTo>
                  <a:lnTo>
                    <a:pt x="6773" y="3771"/>
                  </a:lnTo>
                  <a:cubicBezTo>
                    <a:pt x="6773" y="4541"/>
                    <a:pt x="6465" y="5234"/>
                    <a:pt x="5927" y="5773"/>
                  </a:cubicBezTo>
                  <a:lnTo>
                    <a:pt x="0" y="11700"/>
                  </a:lnTo>
                  <a:lnTo>
                    <a:pt x="847" y="12546"/>
                  </a:lnTo>
                  <a:cubicBezTo>
                    <a:pt x="1385" y="13085"/>
                    <a:pt x="1693" y="13854"/>
                    <a:pt x="1693" y="14701"/>
                  </a:cubicBezTo>
                  <a:cubicBezTo>
                    <a:pt x="1693" y="15240"/>
                    <a:pt x="1462" y="15779"/>
                    <a:pt x="1155" y="16164"/>
                  </a:cubicBezTo>
                  <a:lnTo>
                    <a:pt x="3848" y="17472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áfico 72">
            <a:extLst>
              <a:ext uri="{FF2B5EF4-FFF2-40B4-BE49-F238E27FC236}">
                <a16:creationId xmlns:a16="http://schemas.microsoft.com/office/drawing/2014/main" id="{EBDC9BE6-7098-0CE6-BD4B-9290E8A390A8}"/>
              </a:ext>
            </a:extLst>
          </p:cNvPr>
          <p:cNvGrpSpPr/>
          <p:nvPr/>
        </p:nvGrpSpPr>
        <p:grpSpPr>
          <a:xfrm>
            <a:off x="7535672" y="3603359"/>
            <a:ext cx="627710" cy="679069"/>
            <a:chOff x="3793989" y="4136428"/>
            <a:chExt cx="817495" cy="884382"/>
          </a:xfrm>
          <a:solidFill>
            <a:srgbClr val="4BAAE0"/>
          </a:solidFill>
        </p:grpSpPr>
        <p:sp>
          <p:nvSpPr>
            <p:cNvPr id="47" name="Forma libre: forma 110">
              <a:extLst>
                <a:ext uri="{FF2B5EF4-FFF2-40B4-BE49-F238E27FC236}">
                  <a16:creationId xmlns:a16="http://schemas.microsoft.com/office/drawing/2014/main" id="{FC911924-3497-FCFA-A5E0-DB1C1F4BBE1A}"/>
                </a:ext>
              </a:extLst>
            </p:cNvPr>
            <p:cNvSpPr/>
            <p:nvPr/>
          </p:nvSpPr>
          <p:spPr>
            <a:xfrm>
              <a:off x="3793989" y="4146434"/>
              <a:ext cx="817495" cy="874375"/>
            </a:xfrm>
            <a:custGeom>
              <a:avLst/>
              <a:gdLst>
                <a:gd name="connsiteX0" fmla="*/ 725516 w 817495"/>
                <a:gd name="connsiteY0" fmla="*/ 847051 h 874375"/>
                <a:gd name="connsiteX1" fmla="*/ 722284 w 817495"/>
                <a:gd name="connsiteY1" fmla="*/ 839509 h 874375"/>
                <a:gd name="connsiteX2" fmla="*/ 722053 w 817495"/>
                <a:gd name="connsiteY2" fmla="*/ 838662 h 874375"/>
                <a:gd name="connsiteX3" fmla="*/ 720898 w 817495"/>
                <a:gd name="connsiteY3" fmla="*/ 826885 h 874375"/>
                <a:gd name="connsiteX4" fmla="*/ 719821 w 817495"/>
                <a:gd name="connsiteY4" fmla="*/ 822190 h 874375"/>
                <a:gd name="connsiteX5" fmla="*/ 712124 w 817495"/>
                <a:gd name="connsiteY5" fmla="*/ 804718 h 874375"/>
                <a:gd name="connsiteX6" fmla="*/ 711893 w 817495"/>
                <a:gd name="connsiteY6" fmla="*/ 804025 h 874375"/>
                <a:gd name="connsiteX7" fmla="*/ 711354 w 817495"/>
                <a:gd name="connsiteY7" fmla="*/ 800100 h 874375"/>
                <a:gd name="connsiteX8" fmla="*/ 711354 w 817495"/>
                <a:gd name="connsiteY8" fmla="*/ 795789 h 874375"/>
                <a:gd name="connsiteX9" fmla="*/ 711893 w 817495"/>
                <a:gd name="connsiteY9" fmla="*/ 794096 h 874375"/>
                <a:gd name="connsiteX10" fmla="*/ 713586 w 817495"/>
                <a:gd name="connsiteY10" fmla="*/ 791864 h 874375"/>
                <a:gd name="connsiteX11" fmla="*/ 714048 w 817495"/>
                <a:gd name="connsiteY11" fmla="*/ 791325 h 874375"/>
                <a:gd name="connsiteX12" fmla="*/ 716357 w 817495"/>
                <a:gd name="connsiteY12" fmla="*/ 789478 h 874375"/>
                <a:gd name="connsiteX13" fmla="*/ 716973 w 817495"/>
                <a:gd name="connsiteY13" fmla="*/ 788246 h 874375"/>
                <a:gd name="connsiteX14" fmla="*/ 717435 w 817495"/>
                <a:gd name="connsiteY14" fmla="*/ 783320 h 874375"/>
                <a:gd name="connsiteX15" fmla="*/ 716203 w 817495"/>
                <a:gd name="connsiteY15" fmla="*/ 780550 h 874375"/>
                <a:gd name="connsiteX16" fmla="*/ 714664 w 817495"/>
                <a:gd name="connsiteY16" fmla="*/ 779010 h 874375"/>
                <a:gd name="connsiteX17" fmla="*/ 709430 w 817495"/>
                <a:gd name="connsiteY17" fmla="*/ 776393 h 874375"/>
                <a:gd name="connsiteX18" fmla="*/ 701887 w 817495"/>
                <a:gd name="connsiteY18" fmla="*/ 771775 h 874375"/>
                <a:gd name="connsiteX19" fmla="*/ 684184 w 817495"/>
                <a:gd name="connsiteY19" fmla="*/ 757536 h 874375"/>
                <a:gd name="connsiteX20" fmla="*/ 669329 w 817495"/>
                <a:gd name="connsiteY20" fmla="*/ 742142 h 874375"/>
                <a:gd name="connsiteX21" fmla="*/ 669251 w 817495"/>
                <a:gd name="connsiteY21" fmla="*/ 738370 h 874375"/>
                <a:gd name="connsiteX22" fmla="*/ 676564 w 817495"/>
                <a:gd name="connsiteY22" fmla="*/ 729903 h 874375"/>
                <a:gd name="connsiteX23" fmla="*/ 700116 w 817495"/>
                <a:gd name="connsiteY23" fmla="*/ 700732 h 874375"/>
                <a:gd name="connsiteX24" fmla="*/ 706736 w 817495"/>
                <a:gd name="connsiteY24" fmla="*/ 691342 h 874375"/>
                <a:gd name="connsiteX25" fmla="*/ 707428 w 817495"/>
                <a:gd name="connsiteY25" fmla="*/ 690649 h 874375"/>
                <a:gd name="connsiteX26" fmla="*/ 714202 w 817495"/>
                <a:gd name="connsiteY26" fmla="*/ 685954 h 874375"/>
                <a:gd name="connsiteX27" fmla="*/ 724593 w 817495"/>
                <a:gd name="connsiteY27" fmla="*/ 667943 h 874375"/>
                <a:gd name="connsiteX28" fmla="*/ 744143 w 817495"/>
                <a:gd name="connsiteY28" fmla="*/ 625994 h 874375"/>
                <a:gd name="connsiteX29" fmla="*/ 747222 w 817495"/>
                <a:gd name="connsiteY29" fmla="*/ 616604 h 874375"/>
                <a:gd name="connsiteX30" fmla="*/ 747222 w 817495"/>
                <a:gd name="connsiteY30" fmla="*/ 614141 h 874375"/>
                <a:gd name="connsiteX31" fmla="*/ 746452 w 817495"/>
                <a:gd name="connsiteY31" fmla="*/ 611832 h 874375"/>
                <a:gd name="connsiteX32" fmla="*/ 746221 w 817495"/>
                <a:gd name="connsiteY32" fmla="*/ 611601 h 874375"/>
                <a:gd name="connsiteX33" fmla="*/ 745682 w 817495"/>
                <a:gd name="connsiteY33" fmla="*/ 611062 h 874375"/>
                <a:gd name="connsiteX34" fmla="*/ 741757 w 817495"/>
                <a:gd name="connsiteY34" fmla="*/ 609600 h 874375"/>
                <a:gd name="connsiteX35" fmla="*/ 741141 w 817495"/>
                <a:gd name="connsiteY35" fmla="*/ 609292 h 874375"/>
                <a:gd name="connsiteX36" fmla="*/ 731982 w 817495"/>
                <a:gd name="connsiteY36" fmla="*/ 603057 h 874375"/>
                <a:gd name="connsiteX37" fmla="*/ 729288 w 817495"/>
                <a:gd name="connsiteY37" fmla="*/ 603057 h 874375"/>
                <a:gd name="connsiteX38" fmla="*/ 729288 w 817495"/>
                <a:gd name="connsiteY38" fmla="*/ 603057 h 874375"/>
                <a:gd name="connsiteX39" fmla="*/ 726594 w 817495"/>
                <a:gd name="connsiteY39" fmla="*/ 600903 h 874375"/>
                <a:gd name="connsiteX40" fmla="*/ 726055 w 817495"/>
                <a:gd name="connsiteY40" fmla="*/ 598670 h 874375"/>
                <a:gd name="connsiteX41" fmla="*/ 723746 w 817495"/>
                <a:gd name="connsiteY41" fmla="*/ 577503 h 874375"/>
                <a:gd name="connsiteX42" fmla="*/ 724285 w 817495"/>
                <a:gd name="connsiteY42" fmla="*/ 560801 h 874375"/>
                <a:gd name="connsiteX43" fmla="*/ 724824 w 817495"/>
                <a:gd name="connsiteY43" fmla="*/ 555028 h 874375"/>
                <a:gd name="connsiteX44" fmla="*/ 726902 w 817495"/>
                <a:gd name="connsiteY44" fmla="*/ 552565 h 874375"/>
                <a:gd name="connsiteX45" fmla="*/ 733059 w 817495"/>
                <a:gd name="connsiteY45" fmla="*/ 550872 h 874375"/>
                <a:gd name="connsiteX46" fmla="*/ 759460 w 817495"/>
                <a:gd name="connsiteY46" fmla="*/ 540943 h 874375"/>
                <a:gd name="connsiteX47" fmla="*/ 763078 w 817495"/>
                <a:gd name="connsiteY47" fmla="*/ 538326 h 874375"/>
                <a:gd name="connsiteX48" fmla="*/ 767465 w 817495"/>
                <a:gd name="connsiteY48" fmla="*/ 533862 h 874375"/>
                <a:gd name="connsiteX49" fmla="*/ 768773 w 817495"/>
                <a:gd name="connsiteY49" fmla="*/ 531322 h 874375"/>
                <a:gd name="connsiteX50" fmla="*/ 769235 w 817495"/>
                <a:gd name="connsiteY50" fmla="*/ 527704 h 874375"/>
                <a:gd name="connsiteX51" fmla="*/ 768465 w 817495"/>
                <a:gd name="connsiteY51" fmla="*/ 522316 h 874375"/>
                <a:gd name="connsiteX52" fmla="*/ 768158 w 817495"/>
                <a:gd name="connsiteY52" fmla="*/ 520161 h 874375"/>
                <a:gd name="connsiteX53" fmla="*/ 768158 w 817495"/>
                <a:gd name="connsiteY53" fmla="*/ 519776 h 874375"/>
                <a:gd name="connsiteX54" fmla="*/ 768158 w 817495"/>
                <a:gd name="connsiteY54" fmla="*/ 519391 h 874375"/>
                <a:gd name="connsiteX55" fmla="*/ 768158 w 817495"/>
                <a:gd name="connsiteY55" fmla="*/ 519391 h 874375"/>
                <a:gd name="connsiteX56" fmla="*/ 768158 w 817495"/>
                <a:gd name="connsiteY56" fmla="*/ 519391 h 874375"/>
                <a:gd name="connsiteX57" fmla="*/ 768312 w 817495"/>
                <a:gd name="connsiteY57" fmla="*/ 518237 h 874375"/>
                <a:gd name="connsiteX58" fmla="*/ 768696 w 817495"/>
                <a:gd name="connsiteY58" fmla="*/ 514850 h 874375"/>
                <a:gd name="connsiteX59" fmla="*/ 770236 w 817495"/>
                <a:gd name="connsiteY59" fmla="*/ 512695 h 874375"/>
                <a:gd name="connsiteX60" fmla="*/ 772468 w 817495"/>
                <a:gd name="connsiteY60" fmla="*/ 511540 h 874375"/>
                <a:gd name="connsiteX61" fmla="*/ 775855 w 817495"/>
                <a:gd name="connsiteY61" fmla="*/ 512233 h 874375"/>
                <a:gd name="connsiteX62" fmla="*/ 777702 w 817495"/>
                <a:gd name="connsiteY62" fmla="*/ 514465 h 874375"/>
                <a:gd name="connsiteX63" fmla="*/ 782089 w 817495"/>
                <a:gd name="connsiteY63" fmla="*/ 514080 h 874375"/>
                <a:gd name="connsiteX64" fmla="*/ 791633 w 817495"/>
                <a:gd name="connsiteY64" fmla="*/ 505999 h 874375"/>
                <a:gd name="connsiteX65" fmla="*/ 791095 w 817495"/>
                <a:gd name="connsiteY65" fmla="*/ 492760 h 874375"/>
                <a:gd name="connsiteX66" fmla="*/ 787246 w 817495"/>
                <a:gd name="connsiteY66" fmla="*/ 474672 h 874375"/>
                <a:gd name="connsiteX67" fmla="*/ 785476 w 817495"/>
                <a:gd name="connsiteY67" fmla="*/ 442191 h 874375"/>
                <a:gd name="connsiteX68" fmla="*/ 785553 w 817495"/>
                <a:gd name="connsiteY68" fmla="*/ 441344 h 874375"/>
                <a:gd name="connsiteX69" fmla="*/ 787246 w 817495"/>
                <a:gd name="connsiteY69" fmla="*/ 434571 h 874375"/>
                <a:gd name="connsiteX70" fmla="*/ 788478 w 817495"/>
                <a:gd name="connsiteY70" fmla="*/ 432878 h 874375"/>
                <a:gd name="connsiteX71" fmla="*/ 806104 w 817495"/>
                <a:gd name="connsiteY71" fmla="*/ 421871 h 874375"/>
                <a:gd name="connsiteX72" fmla="*/ 813955 w 817495"/>
                <a:gd name="connsiteY72" fmla="*/ 412942 h 874375"/>
                <a:gd name="connsiteX73" fmla="*/ 815494 w 817495"/>
                <a:gd name="connsiteY73" fmla="*/ 409402 h 874375"/>
                <a:gd name="connsiteX74" fmla="*/ 817495 w 817495"/>
                <a:gd name="connsiteY74" fmla="*/ 398780 h 874375"/>
                <a:gd name="connsiteX75" fmla="*/ 817110 w 817495"/>
                <a:gd name="connsiteY75" fmla="*/ 397009 h 874375"/>
                <a:gd name="connsiteX76" fmla="*/ 814339 w 817495"/>
                <a:gd name="connsiteY76" fmla="*/ 392853 h 874375"/>
                <a:gd name="connsiteX77" fmla="*/ 810799 w 817495"/>
                <a:gd name="connsiteY77" fmla="*/ 390313 h 874375"/>
                <a:gd name="connsiteX78" fmla="*/ 810106 w 817495"/>
                <a:gd name="connsiteY78" fmla="*/ 389544 h 874375"/>
                <a:gd name="connsiteX79" fmla="*/ 788016 w 817495"/>
                <a:gd name="connsiteY79" fmla="*/ 355369 h 874375"/>
                <a:gd name="connsiteX80" fmla="*/ 783475 w 817495"/>
                <a:gd name="connsiteY80" fmla="*/ 353291 h 874375"/>
                <a:gd name="connsiteX81" fmla="*/ 772083 w 817495"/>
                <a:gd name="connsiteY81" fmla="*/ 356370 h 874375"/>
                <a:gd name="connsiteX82" fmla="*/ 756535 w 817495"/>
                <a:gd name="connsiteY82" fmla="*/ 358679 h 874375"/>
                <a:gd name="connsiteX83" fmla="*/ 745067 w 817495"/>
                <a:gd name="connsiteY83" fmla="*/ 361988 h 874375"/>
                <a:gd name="connsiteX84" fmla="*/ 743604 w 817495"/>
                <a:gd name="connsiteY84" fmla="*/ 362758 h 874375"/>
                <a:gd name="connsiteX85" fmla="*/ 732059 w 817495"/>
                <a:gd name="connsiteY85" fmla="*/ 372687 h 874375"/>
                <a:gd name="connsiteX86" fmla="*/ 728826 w 817495"/>
                <a:gd name="connsiteY86" fmla="*/ 374611 h 874375"/>
                <a:gd name="connsiteX87" fmla="*/ 727748 w 817495"/>
                <a:gd name="connsiteY87" fmla="*/ 374996 h 874375"/>
                <a:gd name="connsiteX88" fmla="*/ 723823 w 817495"/>
                <a:gd name="connsiteY88" fmla="*/ 375535 h 874375"/>
                <a:gd name="connsiteX89" fmla="*/ 719513 w 817495"/>
                <a:gd name="connsiteY89" fmla="*/ 375535 h 874375"/>
                <a:gd name="connsiteX90" fmla="*/ 718589 w 817495"/>
                <a:gd name="connsiteY90" fmla="*/ 375381 h 874375"/>
                <a:gd name="connsiteX91" fmla="*/ 711816 w 817495"/>
                <a:gd name="connsiteY91" fmla="*/ 373149 h 874375"/>
                <a:gd name="connsiteX92" fmla="*/ 710892 w 817495"/>
                <a:gd name="connsiteY92" fmla="*/ 372687 h 874375"/>
                <a:gd name="connsiteX93" fmla="*/ 705504 w 817495"/>
                <a:gd name="connsiteY93" fmla="*/ 368300 h 874375"/>
                <a:gd name="connsiteX94" fmla="*/ 705504 w 817495"/>
                <a:gd name="connsiteY94" fmla="*/ 368300 h 874375"/>
                <a:gd name="connsiteX95" fmla="*/ 704273 w 817495"/>
                <a:gd name="connsiteY95" fmla="*/ 368300 h 874375"/>
                <a:gd name="connsiteX96" fmla="*/ 699116 w 817495"/>
                <a:gd name="connsiteY96" fmla="*/ 370378 h 874375"/>
                <a:gd name="connsiteX97" fmla="*/ 698038 w 817495"/>
                <a:gd name="connsiteY97" fmla="*/ 370609 h 874375"/>
                <a:gd name="connsiteX98" fmla="*/ 692342 w 817495"/>
                <a:gd name="connsiteY98" fmla="*/ 370609 h 874375"/>
                <a:gd name="connsiteX99" fmla="*/ 673639 w 817495"/>
                <a:gd name="connsiteY99" fmla="*/ 377228 h 874375"/>
                <a:gd name="connsiteX100" fmla="*/ 671561 w 817495"/>
                <a:gd name="connsiteY100" fmla="*/ 377152 h 874375"/>
                <a:gd name="connsiteX101" fmla="*/ 667635 w 817495"/>
                <a:gd name="connsiteY101" fmla="*/ 375458 h 874375"/>
                <a:gd name="connsiteX102" fmla="*/ 664787 w 817495"/>
                <a:gd name="connsiteY102" fmla="*/ 373611 h 874375"/>
                <a:gd name="connsiteX103" fmla="*/ 660862 w 817495"/>
                <a:gd name="connsiteY103" fmla="*/ 374457 h 874375"/>
                <a:gd name="connsiteX104" fmla="*/ 659476 w 817495"/>
                <a:gd name="connsiteY104" fmla="*/ 374380 h 874375"/>
                <a:gd name="connsiteX105" fmla="*/ 637001 w 817495"/>
                <a:gd name="connsiteY105" fmla="*/ 367607 h 874375"/>
                <a:gd name="connsiteX106" fmla="*/ 635231 w 817495"/>
                <a:gd name="connsiteY106" fmla="*/ 366145 h 874375"/>
                <a:gd name="connsiteX107" fmla="*/ 635154 w 817495"/>
                <a:gd name="connsiteY107" fmla="*/ 363835 h 874375"/>
                <a:gd name="connsiteX108" fmla="*/ 644621 w 817495"/>
                <a:gd name="connsiteY108" fmla="*/ 341592 h 874375"/>
                <a:gd name="connsiteX109" fmla="*/ 645699 w 817495"/>
                <a:gd name="connsiteY109" fmla="*/ 336281 h 874375"/>
                <a:gd name="connsiteX110" fmla="*/ 646161 w 817495"/>
                <a:gd name="connsiteY110" fmla="*/ 331432 h 874375"/>
                <a:gd name="connsiteX111" fmla="*/ 644621 w 817495"/>
                <a:gd name="connsiteY111" fmla="*/ 325736 h 874375"/>
                <a:gd name="connsiteX112" fmla="*/ 644544 w 817495"/>
                <a:gd name="connsiteY112" fmla="*/ 324966 h 874375"/>
                <a:gd name="connsiteX113" fmla="*/ 644544 w 817495"/>
                <a:gd name="connsiteY113" fmla="*/ 319886 h 874375"/>
                <a:gd name="connsiteX114" fmla="*/ 644544 w 817495"/>
                <a:gd name="connsiteY114" fmla="*/ 319886 h 874375"/>
                <a:gd name="connsiteX115" fmla="*/ 644698 w 817495"/>
                <a:gd name="connsiteY115" fmla="*/ 318962 h 874375"/>
                <a:gd name="connsiteX116" fmla="*/ 650856 w 817495"/>
                <a:gd name="connsiteY116" fmla="*/ 300951 h 874375"/>
                <a:gd name="connsiteX117" fmla="*/ 651625 w 817495"/>
                <a:gd name="connsiteY117" fmla="*/ 299720 h 874375"/>
                <a:gd name="connsiteX118" fmla="*/ 664710 w 817495"/>
                <a:gd name="connsiteY118" fmla="*/ 288251 h 874375"/>
                <a:gd name="connsiteX119" fmla="*/ 667635 w 817495"/>
                <a:gd name="connsiteY119" fmla="*/ 282864 h 874375"/>
                <a:gd name="connsiteX120" fmla="*/ 668713 w 817495"/>
                <a:gd name="connsiteY120" fmla="*/ 277630 h 874375"/>
                <a:gd name="connsiteX121" fmla="*/ 669790 w 817495"/>
                <a:gd name="connsiteY121" fmla="*/ 275936 h 874375"/>
                <a:gd name="connsiteX122" fmla="*/ 672022 w 817495"/>
                <a:gd name="connsiteY122" fmla="*/ 274243 h 874375"/>
                <a:gd name="connsiteX123" fmla="*/ 672946 w 817495"/>
                <a:gd name="connsiteY123" fmla="*/ 273781 h 874375"/>
                <a:gd name="connsiteX124" fmla="*/ 677949 w 817495"/>
                <a:gd name="connsiteY124" fmla="*/ 272395 h 874375"/>
                <a:gd name="connsiteX125" fmla="*/ 678488 w 817495"/>
                <a:gd name="connsiteY125" fmla="*/ 271241 h 874375"/>
                <a:gd name="connsiteX126" fmla="*/ 682336 w 817495"/>
                <a:gd name="connsiteY126" fmla="*/ 262005 h 874375"/>
                <a:gd name="connsiteX127" fmla="*/ 677795 w 817495"/>
                <a:gd name="connsiteY127" fmla="*/ 254308 h 874375"/>
                <a:gd name="connsiteX128" fmla="*/ 671715 w 817495"/>
                <a:gd name="connsiteY128" fmla="*/ 250767 h 874375"/>
                <a:gd name="connsiteX129" fmla="*/ 667635 w 817495"/>
                <a:gd name="connsiteY129" fmla="*/ 249304 h 874375"/>
                <a:gd name="connsiteX130" fmla="*/ 662170 w 817495"/>
                <a:gd name="connsiteY130" fmla="*/ 246303 h 874375"/>
                <a:gd name="connsiteX131" fmla="*/ 639387 w 817495"/>
                <a:gd name="connsiteY131" fmla="*/ 229216 h 874375"/>
                <a:gd name="connsiteX132" fmla="*/ 635693 w 817495"/>
                <a:gd name="connsiteY132" fmla="*/ 225598 h 874375"/>
                <a:gd name="connsiteX133" fmla="*/ 635154 w 817495"/>
                <a:gd name="connsiteY133" fmla="*/ 224905 h 874375"/>
                <a:gd name="connsiteX134" fmla="*/ 633461 w 817495"/>
                <a:gd name="connsiteY134" fmla="*/ 221519 h 874375"/>
                <a:gd name="connsiteX135" fmla="*/ 633307 w 817495"/>
                <a:gd name="connsiteY135" fmla="*/ 219364 h 874375"/>
                <a:gd name="connsiteX136" fmla="*/ 637232 w 817495"/>
                <a:gd name="connsiteY136" fmla="*/ 207510 h 874375"/>
                <a:gd name="connsiteX137" fmla="*/ 637540 w 817495"/>
                <a:gd name="connsiteY137" fmla="*/ 206895 h 874375"/>
                <a:gd name="connsiteX138" fmla="*/ 642851 w 817495"/>
                <a:gd name="connsiteY138" fmla="*/ 198428 h 874375"/>
                <a:gd name="connsiteX139" fmla="*/ 643775 w 817495"/>
                <a:gd name="connsiteY139" fmla="*/ 188883 h 874375"/>
                <a:gd name="connsiteX140" fmla="*/ 640311 w 817495"/>
                <a:gd name="connsiteY140" fmla="*/ 184111 h 874375"/>
                <a:gd name="connsiteX141" fmla="*/ 607753 w 817495"/>
                <a:gd name="connsiteY141" fmla="*/ 168640 h 874375"/>
                <a:gd name="connsiteX142" fmla="*/ 600825 w 817495"/>
                <a:gd name="connsiteY142" fmla="*/ 166562 h 874375"/>
                <a:gd name="connsiteX143" fmla="*/ 597285 w 817495"/>
                <a:gd name="connsiteY143" fmla="*/ 166100 h 874375"/>
                <a:gd name="connsiteX144" fmla="*/ 587587 w 817495"/>
                <a:gd name="connsiteY144" fmla="*/ 166100 h 874375"/>
                <a:gd name="connsiteX145" fmla="*/ 581660 w 817495"/>
                <a:gd name="connsiteY145" fmla="*/ 167101 h 874375"/>
                <a:gd name="connsiteX146" fmla="*/ 578504 w 817495"/>
                <a:gd name="connsiteY146" fmla="*/ 168486 h 874375"/>
                <a:gd name="connsiteX147" fmla="*/ 574425 w 817495"/>
                <a:gd name="connsiteY147" fmla="*/ 172566 h 874375"/>
                <a:gd name="connsiteX148" fmla="*/ 573347 w 817495"/>
                <a:gd name="connsiteY148" fmla="*/ 173258 h 874375"/>
                <a:gd name="connsiteX149" fmla="*/ 566574 w 817495"/>
                <a:gd name="connsiteY149" fmla="*/ 175491 h 874375"/>
                <a:gd name="connsiteX150" fmla="*/ 565958 w 817495"/>
                <a:gd name="connsiteY150" fmla="*/ 175645 h 874375"/>
                <a:gd name="connsiteX151" fmla="*/ 555259 w 817495"/>
                <a:gd name="connsiteY151" fmla="*/ 176799 h 874375"/>
                <a:gd name="connsiteX152" fmla="*/ 545484 w 817495"/>
                <a:gd name="connsiteY152" fmla="*/ 179031 h 874375"/>
                <a:gd name="connsiteX153" fmla="*/ 543560 w 817495"/>
                <a:gd name="connsiteY153" fmla="*/ 179878 h 874375"/>
                <a:gd name="connsiteX154" fmla="*/ 537710 w 817495"/>
                <a:gd name="connsiteY154" fmla="*/ 184650 h 874375"/>
                <a:gd name="connsiteX155" fmla="*/ 536941 w 817495"/>
                <a:gd name="connsiteY155" fmla="*/ 185112 h 874375"/>
                <a:gd name="connsiteX156" fmla="*/ 525703 w 817495"/>
                <a:gd name="connsiteY156" fmla="*/ 189576 h 874375"/>
                <a:gd name="connsiteX157" fmla="*/ 524548 w 817495"/>
                <a:gd name="connsiteY157" fmla="*/ 189807 h 874375"/>
                <a:gd name="connsiteX158" fmla="*/ 513311 w 817495"/>
                <a:gd name="connsiteY158" fmla="*/ 189268 h 874375"/>
                <a:gd name="connsiteX159" fmla="*/ 496455 w 817495"/>
                <a:gd name="connsiteY159" fmla="*/ 195811 h 874375"/>
                <a:gd name="connsiteX160" fmla="*/ 495454 w 817495"/>
                <a:gd name="connsiteY160" fmla="*/ 196042 h 874375"/>
                <a:gd name="connsiteX161" fmla="*/ 488142 w 817495"/>
                <a:gd name="connsiteY161" fmla="*/ 196042 h 874375"/>
                <a:gd name="connsiteX162" fmla="*/ 479367 w 817495"/>
                <a:gd name="connsiteY162" fmla="*/ 194887 h 874375"/>
                <a:gd name="connsiteX163" fmla="*/ 465359 w 817495"/>
                <a:gd name="connsiteY163" fmla="*/ 190269 h 874375"/>
                <a:gd name="connsiteX164" fmla="*/ 453813 w 817495"/>
                <a:gd name="connsiteY164" fmla="*/ 187498 h 874375"/>
                <a:gd name="connsiteX165" fmla="*/ 442037 w 817495"/>
                <a:gd name="connsiteY165" fmla="*/ 182264 h 874375"/>
                <a:gd name="connsiteX166" fmla="*/ 441190 w 817495"/>
                <a:gd name="connsiteY166" fmla="*/ 181648 h 874375"/>
                <a:gd name="connsiteX167" fmla="*/ 437804 w 817495"/>
                <a:gd name="connsiteY167" fmla="*/ 178262 h 874375"/>
                <a:gd name="connsiteX168" fmla="*/ 437265 w 817495"/>
                <a:gd name="connsiteY168" fmla="*/ 177569 h 874375"/>
                <a:gd name="connsiteX169" fmla="*/ 435572 w 817495"/>
                <a:gd name="connsiteY169" fmla="*/ 174182 h 874375"/>
                <a:gd name="connsiteX170" fmla="*/ 435264 w 817495"/>
                <a:gd name="connsiteY170" fmla="*/ 173182 h 874375"/>
                <a:gd name="connsiteX171" fmla="*/ 434186 w 817495"/>
                <a:gd name="connsiteY171" fmla="*/ 161098 h 874375"/>
                <a:gd name="connsiteX172" fmla="*/ 433262 w 817495"/>
                <a:gd name="connsiteY172" fmla="*/ 158403 h 874375"/>
                <a:gd name="connsiteX173" fmla="*/ 406477 w 817495"/>
                <a:gd name="connsiteY173" fmla="*/ 119380 h 874375"/>
                <a:gd name="connsiteX174" fmla="*/ 399473 w 817495"/>
                <a:gd name="connsiteY174" fmla="*/ 103139 h 874375"/>
                <a:gd name="connsiteX175" fmla="*/ 399319 w 817495"/>
                <a:gd name="connsiteY175" fmla="*/ 102524 h 874375"/>
                <a:gd name="connsiteX176" fmla="*/ 398780 w 817495"/>
                <a:gd name="connsiteY176" fmla="*/ 99137 h 874375"/>
                <a:gd name="connsiteX177" fmla="*/ 398780 w 817495"/>
                <a:gd name="connsiteY177" fmla="*/ 98213 h 874375"/>
                <a:gd name="connsiteX178" fmla="*/ 399935 w 817495"/>
                <a:gd name="connsiteY178" fmla="*/ 91440 h 874375"/>
                <a:gd name="connsiteX179" fmla="*/ 404553 w 817495"/>
                <a:gd name="connsiteY179" fmla="*/ 78047 h 874375"/>
                <a:gd name="connsiteX180" fmla="*/ 406092 w 817495"/>
                <a:gd name="connsiteY180" fmla="*/ 69965 h 874375"/>
                <a:gd name="connsiteX181" fmla="*/ 405630 w 817495"/>
                <a:gd name="connsiteY181" fmla="*/ 66733 h 874375"/>
                <a:gd name="connsiteX182" fmla="*/ 400704 w 817495"/>
                <a:gd name="connsiteY182" fmla="*/ 53494 h 874375"/>
                <a:gd name="connsiteX183" fmla="*/ 398857 w 817495"/>
                <a:gd name="connsiteY183" fmla="*/ 44642 h 874375"/>
                <a:gd name="connsiteX184" fmla="*/ 398318 w 817495"/>
                <a:gd name="connsiteY184" fmla="*/ 38023 h 874375"/>
                <a:gd name="connsiteX185" fmla="*/ 387388 w 817495"/>
                <a:gd name="connsiteY185" fmla="*/ 26631 h 874375"/>
                <a:gd name="connsiteX186" fmla="*/ 353830 w 817495"/>
                <a:gd name="connsiteY186" fmla="*/ 4618 h 874375"/>
                <a:gd name="connsiteX187" fmla="*/ 347441 w 817495"/>
                <a:gd name="connsiteY187" fmla="*/ 3310 h 874375"/>
                <a:gd name="connsiteX188" fmla="*/ 346364 w 817495"/>
                <a:gd name="connsiteY188" fmla="*/ 4387 h 874375"/>
                <a:gd name="connsiteX189" fmla="*/ 348057 w 817495"/>
                <a:gd name="connsiteY189" fmla="*/ 9467 h 874375"/>
                <a:gd name="connsiteX190" fmla="*/ 351213 w 817495"/>
                <a:gd name="connsiteY190" fmla="*/ 15163 h 874375"/>
                <a:gd name="connsiteX191" fmla="*/ 351444 w 817495"/>
                <a:gd name="connsiteY191" fmla="*/ 15702 h 874375"/>
                <a:gd name="connsiteX192" fmla="*/ 354830 w 817495"/>
                <a:gd name="connsiteY192" fmla="*/ 27555 h 874375"/>
                <a:gd name="connsiteX193" fmla="*/ 354907 w 817495"/>
                <a:gd name="connsiteY193" fmla="*/ 28325 h 874375"/>
                <a:gd name="connsiteX194" fmla="*/ 354907 w 817495"/>
                <a:gd name="connsiteY194" fmla="*/ 41794 h 874375"/>
                <a:gd name="connsiteX195" fmla="*/ 354676 w 817495"/>
                <a:gd name="connsiteY195" fmla="*/ 42872 h 874375"/>
                <a:gd name="connsiteX196" fmla="*/ 353368 w 817495"/>
                <a:gd name="connsiteY196" fmla="*/ 46028 h 874375"/>
                <a:gd name="connsiteX197" fmla="*/ 353753 w 817495"/>
                <a:gd name="connsiteY197" fmla="*/ 47952 h 874375"/>
                <a:gd name="connsiteX198" fmla="*/ 353830 w 817495"/>
                <a:gd name="connsiteY198" fmla="*/ 48799 h 874375"/>
                <a:gd name="connsiteX199" fmla="*/ 353291 w 817495"/>
                <a:gd name="connsiteY199" fmla="*/ 53879 h 874375"/>
                <a:gd name="connsiteX200" fmla="*/ 351290 w 817495"/>
                <a:gd name="connsiteY200" fmla="*/ 56265 h 874375"/>
                <a:gd name="connsiteX201" fmla="*/ 343824 w 817495"/>
                <a:gd name="connsiteY201" fmla="*/ 58420 h 874375"/>
                <a:gd name="connsiteX202" fmla="*/ 337974 w 817495"/>
                <a:gd name="connsiteY202" fmla="*/ 62115 h 874375"/>
                <a:gd name="connsiteX203" fmla="*/ 336896 w 817495"/>
                <a:gd name="connsiteY203" fmla="*/ 62499 h 874375"/>
                <a:gd name="connsiteX204" fmla="*/ 333510 w 817495"/>
                <a:gd name="connsiteY204" fmla="*/ 63038 h 874375"/>
                <a:gd name="connsiteX205" fmla="*/ 332278 w 817495"/>
                <a:gd name="connsiteY205" fmla="*/ 62961 h 874375"/>
                <a:gd name="connsiteX206" fmla="*/ 326121 w 817495"/>
                <a:gd name="connsiteY206" fmla="*/ 61268 h 874375"/>
                <a:gd name="connsiteX207" fmla="*/ 312112 w 817495"/>
                <a:gd name="connsiteY207" fmla="*/ 54341 h 874375"/>
                <a:gd name="connsiteX208" fmla="*/ 308418 w 817495"/>
                <a:gd name="connsiteY208" fmla="*/ 51878 h 874375"/>
                <a:gd name="connsiteX209" fmla="*/ 307879 w 817495"/>
                <a:gd name="connsiteY209" fmla="*/ 51416 h 874375"/>
                <a:gd name="connsiteX210" fmla="*/ 302260 w 817495"/>
                <a:gd name="connsiteY210" fmla="*/ 45258 h 874375"/>
                <a:gd name="connsiteX211" fmla="*/ 301721 w 817495"/>
                <a:gd name="connsiteY211" fmla="*/ 44411 h 874375"/>
                <a:gd name="connsiteX212" fmla="*/ 295564 w 817495"/>
                <a:gd name="connsiteY212" fmla="*/ 29248 h 874375"/>
                <a:gd name="connsiteX213" fmla="*/ 291869 w 817495"/>
                <a:gd name="connsiteY213" fmla="*/ 23476 h 874375"/>
                <a:gd name="connsiteX214" fmla="*/ 291561 w 817495"/>
                <a:gd name="connsiteY214" fmla="*/ 21243 h 874375"/>
                <a:gd name="connsiteX215" fmla="*/ 293639 w 817495"/>
                <a:gd name="connsiteY215" fmla="*/ 13546 h 874375"/>
                <a:gd name="connsiteX216" fmla="*/ 291099 w 817495"/>
                <a:gd name="connsiteY216" fmla="*/ 3387 h 874375"/>
                <a:gd name="connsiteX217" fmla="*/ 289098 w 817495"/>
                <a:gd name="connsiteY217" fmla="*/ 0 h 874375"/>
                <a:gd name="connsiteX218" fmla="*/ 286327 w 817495"/>
                <a:gd name="connsiteY218" fmla="*/ 2463 h 874375"/>
                <a:gd name="connsiteX219" fmla="*/ 283556 w 817495"/>
                <a:gd name="connsiteY219" fmla="*/ 7081 h 874375"/>
                <a:gd name="connsiteX220" fmla="*/ 283556 w 817495"/>
                <a:gd name="connsiteY220" fmla="*/ 18088 h 874375"/>
                <a:gd name="connsiteX221" fmla="*/ 285173 w 817495"/>
                <a:gd name="connsiteY221" fmla="*/ 28325 h 874375"/>
                <a:gd name="connsiteX222" fmla="*/ 289560 w 817495"/>
                <a:gd name="connsiteY222" fmla="*/ 40794 h 874375"/>
                <a:gd name="connsiteX223" fmla="*/ 289175 w 817495"/>
                <a:gd name="connsiteY223" fmla="*/ 43411 h 874375"/>
                <a:gd name="connsiteX224" fmla="*/ 286789 w 817495"/>
                <a:gd name="connsiteY224" fmla="*/ 44488 h 874375"/>
                <a:gd name="connsiteX225" fmla="*/ 277784 w 817495"/>
                <a:gd name="connsiteY225" fmla="*/ 43949 h 874375"/>
                <a:gd name="connsiteX226" fmla="*/ 275629 w 817495"/>
                <a:gd name="connsiteY226" fmla="*/ 42718 h 874375"/>
                <a:gd name="connsiteX227" fmla="*/ 268316 w 817495"/>
                <a:gd name="connsiteY227" fmla="*/ 32019 h 874375"/>
                <a:gd name="connsiteX228" fmla="*/ 262082 w 817495"/>
                <a:gd name="connsiteY228" fmla="*/ 22398 h 874375"/>
                <a:gd name="connsiteX229" fmla="*/ 254616 w 817495"/>
                <a:gd name="connsiteY229" fmla="*/ 4310 h 874375"/>
                <a:gd name="connsiteX230" fmla="*/ 252769 w 817495"/>
                <a:gd name="connsiteY230" fmla="*/ 4079 h 874375"/>
                <a:gd name="connsiteX231" fmla="*/ 244071 w 817495"/>
                <a:gd name="connsiteY231" fmla="*/ 9698 h 874375"/>
                <a:gd name="connsiteX232" fmla="*/ 229832 w 817495"/>
                <a:gd name="connsiteY232" fmla="*/ 23399 h 874375"/>
                <a:gd name="connsiteX233" fmla="*/ 228754 w 817495"/>
                <a:gd name="connsiteY233" fmla="*/ 24015 h 874375"/>
                <a:gd name="connsiteX234" fmla="*/ 221211 w 817495"/>
                <a:gd name="connsiteY234" fmla="*/ 26554 h 874375"/>
                <a:gd name="connsiteX235" fmla="*/ 212744 w 817495"/>
                <a:gd name="connsiteY235" fmla="*/ 39254 h 874375"/>
                <a:gd name="connsiteX236" fmla="*/ 202969 w 817495"/>
                <a:gd name="connsiteY236" fmla="*/ 50800 h 874375"/>
                <a:gd name="connsiteX237" fmla="*/ 193425 w 817495"/>
                <a:gd name="connsiteY237" fmla="*/ 62576 h 874375"/>
                <a:gd name="connsiteX238" fmla="*/ 190577 w 817495"/>
                <a:gd name="connsiteY238" fmla="*/ 63577 h 874375"/>
                <a:gd name="connsiteX239" fmla="*/ 185882 w 817495"/>
                <a:gd name="connsiteY239" fmla="*/ 62422 h 874375"/>
                <a:gd name="connsiteX240" fmla="*/ 182726 w 817495"/>
                <a:gd name="connsiteY240" fmla="*/ 67964 h 874375"/>
                <a:gd name="connsiteX241" fmla="*/ 179955 w 817495"/>
                <a:gd name="connsiteY241" fmla="*/ 85436 h 874375"/>
                <a:gd name="connsiteX242" fmla="*/ 174259 w 817495"/>
                <a:gd name="connsiteY242" fmla="*/ 103293 h 874375"/>
                <a:gd name="connsiteX243" fmla="*/ 171488 w 817495"/>
                <a:gd name="connsiteY243" fmla="*/ 105217 h 874375"/>
                <a:gd name="connsiteX244" fmla="*/ 168872 w 817495"/>
                <a:gd name="connsiteY244" fmla="*/ 103062 h 874375"/>
                <a:gd name="connsiteX245" fmla="*/ 167178 w 817495"/>
                <a:gd name="connsiteY245" fmla="*/ 96289 h 874375"/>
                <a:gd name="connsiteX246" fmla="*/ 166024 w 817495"/>
                <a:gd name="connsiteY246" fmla="*/ 90054 h 874375"/>
                <a:gd name="connsiteX247" fmla="*/ 164099 w 817495"/>
                <a:gd name="connsiteY247" fmla="*/ 94980 h 874375"/>
                <a:gd name="connsiteX248" fmla="*/ 156172 w 817495"/>
                <a:gd name="connsiteY248" fmla="*/ 111452 h 874375"/>
                <a:gd name="connsiteX249" fmla="*/ 145011 w 817495"/>
                <a:gd name="connsiteY249" fmla="*/ 131618 h 874375"/>
                <a:gd name="connsiteX250" fmla="*/ 141701 w 817495"/>
                <a:gd name="connsiteY250" fmla="*/ 142009 h 874375"/>
                <a:gd name="connsiteX251" fmla="*/ 140162 w 817495"/>
                <a:gd name="connsiteY251" fmla="*/ 143702 h 874375"/>
                <a:gd name="connsiteX252" fmla="*/ 131464 w 817495"/>
                <a:gd name="connsiteY252" fmla="*/ 148013 h 874375"/>
                <a:gd name="connsiteX253" fmla="*/ 129001 w 817495"/>
                <a:gd name="connsiteY253" fmla="*/ 156325 h 874375"/>
                <a:gd name="connsiteX254" fmla="*/ 120150 w 817495"/>
                <a:gd name="connsiteY254" fmla="*/ 175721 h 874375"/>
                <a:gd name="connsiteX255" fmla="*/ 121227 w 817495"/>
                <a:gd name="connsiteY255" fmla="*/ 191347 h 874375"/>
                <a:gd name="connsiteX256" fmla="*/ 124537 w 817495"/>
                <a:gd name="connsiteY256" fmla="*/ 203739 h 874375"/>
                <a:gd name="connsiteX257" fmla="*/ 127924 w 817495"/>
                <a:gd name="connsiteY257" fmla="*/ 221903 h 874375"/>
                <a:gd name="connsiteX258" fmla="*/ 132311 w 817495"/>
                <a:gd name="connsiteY258" fmla="*/ 234449 h 874375"/>
                <a:gd name="connsiteX259" fmla="*/ 132465 w 817495"/>
                <a:gd name="connsiteY259" fmla="*/ 235065 h 874375"/>
                <a:gd name="connsiteX260" fmla="*/ 134081 w 817495"/>
                <a:gd name="connsiteY260" fmla="*/ 252152 h 874375"/>
                <a:gd name="connsiteX261" fmla="*/ 134851 w 817495"/>
                <a:gd name="connsiteY261" fmla="*/ 252922 h 874375"/>
                <a:gd name="connsiteX262" fmla="*/ 136313 w 817495"/>
                <a:gd name="connsiteY262" fmla="*/ 252383 h 874375"/>
                <a:gd name="connsiteX263" fmla="*/ 139315 w 817495"/>
                <a:gd name="connsiteY263" fmla="*/ 241377 h 874375"/>
                <a:gd name="connsiteX264" fmla="*/ 139700 w 817495"/>
                <a:gd name="connsiteY264" fmla="*/ 240530 h 874375"/>
                <a:gd name="connsiteX265" fmla="*/ 143087 w 817495"/>
                <a:gd name="connsiteY265" fmla="*/ 235450 h 874375"/>
                <a:gd name="connsiteX266" fmla="*/ 144010 w 817495"/>
                <a:gd name="connsiteY266" fmla="*/ 234603 h 874375"/>
                <a:gd name="connsiteX267" fmla="*/ 147936 w 817495"/>
                <a:gd name="connsiteY267" fmla="*/ 232372 h 874375"/>
                <a:gd name="connsiteX268" fmla="*/ 150476 w 817495"/>
                <a:gd name="connsiteY268" fmla="*/ 232217 h 874375"/>
                <a:gd name="connsiteX269" fmla="*/ 154401 w 817495"/>
                <a:gd name="connsiteY269" fmla="*/ 233911 h 874375"/>
                <a:gd name="connsiteX270" fmla="*/ 155094 w 817495"/>
                <a:gd name="connsiteY270" fmla="*/ 234372 h 874375"/>
                <a:gd name="connsiteX271" fmla="*/ 159019 w 817495"/>
                <a:gd name="connsiteY271" fmla="*/ 237759 h 874375"/>
                <a:gd name="connsiteX272" fmla="*/ 162175 w 817495"/>
                <a:gd name="connsiteY272" fmla="*/ 241454 h 874375"/>
                <a:gd name="connsiteX273" fmla="*/ 162560 w 817495"/>
                <a:gd name="connsiteY273" fmla="*/ 241993 h 874375"/>
                <a:gd name="connsiteX274" fmla="*/ 164253 w 817495"/>
                <a:gd name="connsiteY274" fmla="*/ 245379 h 874375"/>
                <a:gd name="connsiteX275" fmla="*/ 164561 w 817495"/>
                <a:gd name="connsiteY275" fmla="*/ 246996 h 874375"/>
                <a:gd name="connsiteX276" fmla="*/ 164022 w 817495"/>
                <a:gd name="connsiteY276" fmla="*/ 251460 h 874375"/>
                <a:gd name="connsiteX277" fmla="*/ 162329 w 817495"/>
                <a:gd name="connsiteY277" fmla="*/ 261158 h 874375"/>
                <a:gd name="connsiteX278" fmla="*/ 161790 w 817495"/>
                <a:gd name="connsiteY278" fmla="*/ 266546 h 874375"/>
                <a:gd name="connsiteX279" fmla="*/ 160097 w 817495"/>
                <a:gd name="connsiteY279" fmla="*/ 274397 h 874375"/>
                <a:gd name="connsiteX280" fmla="*/ 160097 w 817495"/>
                <a:gd name="connsiteY280" fmla="*/ 280246 h 874375"/>
                <a:gd name="connsiteX281" fmla="*/ 161329 w 817495"/>
                <a:gd name="connsiteY281" fmla="*/ 283094 h 874375"/>
                <a:gd name="connsiteX282" fmla="*/ 166562 w 817495"/>
                <a:gd name="connsiteY282" fmla="*/ 283094 h 874375"/>
                <a:gd name="connsiteX283" fmla="*/ 169795 w 817495"/>
                <a:gd name="connsiteY283" fmla="*/ 281016 h 874375"/>
                <a:gd name="connsiteX284" fmla="*/ 172258 w 817495"/>
                <a:gd name="connsiteY284" fmla="*/ 277091 h 874375"/>
                <a:gd name="connsiteX285" fmla="*/ 175337 w 817495"/>
                <a:gd name="connsiteY285" fmla="*/ 275859 h 874375"/>
                <a:gd name="connsiteX286" fmla="*/ 177569 w 817495"/>
                <a:gd name="connsiteY286" fmla="*/ 276398 h 874375"/>
                <a:gd name="connsiteX287" fmla="*/ 179724 w 817495"/>
                <a:gd name="connsiteY287" fmla="*/ 279092 h 874375"/>
                <a:gd name="connsiteX288" fmla="*/ 179724 w 817495"/>
                <a:gd name="connsiteY288" fmla="*/ 282478 h 874375"/>
                <a:gd name="connsiteX289" fmla="*/ 179416 w 817495"/>
                <a:gd name="connsiteY289" fmla="*/ 283710 h 874375"/>
                <a:gd name="connsiteX290" fmla="*/ 176799 w 817495"/>
                <a:gd name="connsiteY290" fmla="*/ 288867 h 874375"/>
                <a:gd name="connsiteX291" fmla="*/ 176338 w 817495"/>
                <a:gd name="connsiteY291" fmla="*/ 293100 h 874375"/>
                <a:gd name="connsiteX292" fmla="*/ 179262 w 817495"/>
                <a:gd name="connsiteY292" fmla="*/ 298565 h 874375"/>
                <a:gd name="connsiteX293" fmla="*/ 179493 w 817495"/>
                <a:gd name="connsiteY293" fmla="*/ 300721 h 874375"/>
                <a:gd name="connsiteX294" fmla="*/ 176645 w 817495"/>
                <a:gd name="connsiteY294" fmla="*/ 310265 h 874375"/>
                <a:gd name="connsiteX295" fmla="*/ 176030 w 817495"/>
                <a:gd name="connsiteY295" fmla="*/ 311342 h 874375"/>
                <a:gd name="connsiteX296" fmla="*/ 171412 w 817495"/>
                <a:gd name="connsiteY296" fmla="*/ 316422 h 874375"/>
                <a:gd name="connsiteX297" fmla="*/ 169487 w 817495"/>
                <a:gd name="connsiteY297" fmla="*/ 324273 h 874375"/>
                <a:gd name="connsiteX298" fmla="*/ 170026 w 817495"/>
                <a:gd name="connsiteY298" fmla="*/ 328814 h 874375"/>
                <a:gd name="connsiteX299" fmla="*/ 167640 w 817495"/>
                <a:gd name="connsiteY299" fmla="*/ 331893 h 874375"/>
                <a:gd name="connsiteX300" fmla="*/ 163715 w 817495"/>
                <a:gd name="connsiteY300" fmla="*/ 332432 h 874375"/>
                <a:gd name="connsiteX301" fmla="*/ 162406 w 817495"/>
                <a:gd name="connsiteY301" fmla="*/ 332278 h 874375"/>
                <a:gd name="connsiteX302" fmla="*/ 159019 w 817495"/>
                <a:gd name="connsiteY302" fmla="*/ 331123 h 874375"/>
                <a:gd name="connsiteX303" fmla="*/ 154555 w 817495"/>
                <a:gd name="connsiteY303" fmla="*/ 328660 h 874375"/>
                <a:gd name="connsiteX304" fmla="*/ 153785 w 817495"/>
                <a:gd name="connsiteY304" fmla="*/ 328045 h 874375"/>
                <a:gd name="connsiteX305" fmla="*/ 150476 w 817495"/>
                <a:gd name="connsiteY305" fmla="*/ 324427 h 874375"/>
                <a:gd name="connsiteX306" fmla="*/ 140470 w 817495"/>
                <a:gd name="connsiteY306" fmla="*/ 323349 h 874375"/>
                <a:gd name="connsiteX307" fmla="*/ 131772 w 817495"/>
                <a:gd name="connsiteY307" fmla="*/ 321579 h 874375"/>
                <a:gd name="connsiteX308" fmla="*/ 119149 w 817495"/>
                <a:gd name="connsiteY308" fmla="*/ 320501 h 874375"/>
                <a:gd name="connsiteX309" fmla="*/ 110913 w 817495"/>
                <a:gd name="connsiteY309" fmla="*/ 318731 h 874375"/>
                <a:gd name="connsiteX310" fmla="*/ 110298 w 817495"/>
                <a:gd name="connsiteY310" fmla="*/ 318501 h 874375"/>
                <a:gd name="connsiteX311" fmla="*/ 103293 w 817495"/>
                <a:gd name="connsiteY311" fmla="*/ 315268 h 874375"/>
                <a:gd name="connsiteX312" fmla="*/ 95596 w 817495"/>
                <a:gd name="connsiteY312" fmla="*/ 313728 h 874375"/>
                <a:gd name="connsiteX313" fmla="*/ 89824 w 817495"/>
                <a:gd name="connsiteY313" fmla="*/ 314267 h 874375"/>
                <a:gd name="connsiteX314" fmla="*/ 89208 w 817495"/>
                <a:gd name="connsiteY314" fmla="*/ 314267 h 874375"/>
                <a:gd name="connsiteX315" fmla="*/ 80664 w 817495"/>
                <a:gd name="connsiteY315" fmla="*/ 313190 h 874375"/>
                <a:gd name="connsiteX316" fmla="*/ 64347 w 817495"/>
                <a:gd name="connsiteY316" fmla="*/ 316884 h 874375"/>
                <a:gd name="connsiteX317" fmla="*/ 56958 w 817495"/>
                <a:gd name="connsiteY317" fmla="*/ 322657 h 874375"/>
                <a:gd name="connsiteX318" fmla="*/ 44412 w 817495"/>
                <a:gd name="connsiteY318" fmla="*/ 336896 h 874375"/>
                <a:gd name="connsiteX319" fmla="*/ 34713 w 817495"/>
                <a:gd name="connsiteY319" fmla="*/ 346594 h 874375"/>
                <a:gd name="connsiteX320" fmla="*/ 29941 w 817495"/>
                <a:gd name="connsiteY320" fmla="*/ 353060 h 874375"/>
                <a:gd name="connsiteX321" fmla="*/ 24015 w 817495"/>
                <a:gd name="connsiteY321" fmla="*/ 364528 h 874375"/>
                <a:gd name="connsiteX322" fmla="*/ 23399 w 817495"/>
                <a:gd name="connsiteY322" fmla="*/ 365298 h 874375"/>
                <a:gd name="connsiteX323" fmla="*/ 16625 w 817495"/>
                <a:gd name="connsiteY323" fmla="*/ 371455 h 874375"/>
                <a:gd name="connsiteX324" fmla="*/ 15394 w 817495"/>
                <a:gd name="connsiteY324" fmla="*/ 372148 h 874375"/>
                <a:gd name="connsiteX325" fmla="*/ 8313 w 817495"/>
                <a:gd name="connsiteY325" fmla="*/ 374304 h 874375"/>
                <a:gd name="connsiteX326" fmla="*/ 3772 w 817495"/>
                <a:gd name="connsiteY326" fmla="*/ 376151 h 874375"/>
                <a:gd name="connsiteX327" fmla="*/ 1232 w 817495"/>
                <a:gd name="connsiteY327" fmla="*/ 379076 h 874375"/>
                <a:gd name="connsiteX328" fmla="*/ 0 w 817495"/>
                <a:gd name="connsiteY328" fmla="*/ 383463 h 874375"/>
                <a:gd name="connsiteX329" fmla="*/ 2617 w 817495"/>
                <a:gd name="connsiteY329" fmla="*/ 387773 h 874375"/>
                <a:gd name="connsiteX330" fmla="*/ 8005 w 817495"/>
                <a:gd name="connsiteY330" fmla="*/ 393161 h 874375"/>
                <a:gd name="connsiteX331" fmla="*/ 17703 w 817495"/>
                <a:gd name="connsiteY331" fmla="*/ 399550 h 874375"/>
                <a:gd name="connsiteX332" fmla="*/ 28710 w 817495"/>
                <a:gd name="connsiteY332" fmla="*/ 405630 h 874375"/>
                <a:gd name="connsiteX333" fmla="*/ 32481 w 817495"/>
                <a:gd name="connsiteY333" fmla="*/ 408247 h 874375"/>
                <a:gd name="connsiteX334" fmla="*/ 37022 w 817495"/>
                <a:gd name="connsiteY334" fmla="*/ 409248 h 874375"/>
                <a:gd name="connsiteX335" fmla="*/ 38254 w 817495"/>
                <a:gd name="connsiteY335" fmla="*/ 409864 h 874375"/>
                <a:gd name="connsiteX336" fmla="*/ 42179 w 817495"/>
                <a:gd name="connsiteY336" fmla="*/ 413250 h 874375"/>
                <a:gd name="connsiteX337" fmla="*/ 43950 w 817495"/>
                <a:gd name="connsiteY337" fmla="*/ 415328 h 874375"/>
                <a:gd name="connsiteX338" fmla="*/ 54418 w 817495"/>
                <a:gd name="connsiteY338" fmla="*/ 410556 h 874375"/>
                <a:gd name="connsiteX339" fmla="*/ 56804 w 817495"/>
                <a:gd name="connsiteY339" fmla="*/ 410633 h 874375"/>
                <a:gd name="connsiteX340" fmla="*/ 59036 w 817495"/>
                <a:gd name="connsiteY340" fmla="*/ 411788 h 874375"/>
                <a:gd name="connsiteX341" fmla="*/ 60267 w 817495"/>
                <a:gd name="connsiteY341" fmla="*/ 413019 h 874375"/>
                <a:gd name="connsiteX342" fmla="*/ 63115 w 817495"/>
                <a:gd name="connsiteY342" fmla="*/ 418638 h 874375"/>
                <a:gd name="connsiteX343" fmla="*/ 63423 w 817495"/>
                <a:gd name="connsiteY343" fmla="*/ 419870 h 874375"/>
                <a:gd name="connsiteX344" fmla="*/ 63423 w 817495"/>
                <a:gd name="connsiteY344" fmla="*/ 427182 h 874375"/>
                <a:gd name="connsiteX345" fmla="*/ 62884 w 817495"/>
                <a:gd name="connsiteY345" fmla="*/ 434186 h 874375"/>
                <a:gd name="connsiteX346" fmla="*/ 62884 w 817495"/>
                <a:gd name="connsiteY346" fmla="*/ 438958 h 874375"/>
                <a:gd name="connsiteX347" fmla="*/ 65963 w 817495"/>
                <a:gd name="connsiteY347" fmla="*/ 442037 h 874375"/>
                <a:gd name="connsiteX348" fmla="*/ 70581 w 817495"/>
                <a:gd name="connsiteY348" fmla="*/ 445039 h 874375"/>
                <a:gd name="connsiteX349" fmla="*/ 75353 w 817495"/>
                <a:gd name="connsiteY349" fmla="*/ 449195 h 874375"/>
                <a:gd name="connsiteX350" fmla="*/ 76200 w 817495"/>
                <a:gd name="connsiteY350" fmla="*/ 450426 h 874375"/>
                <a:gd name="connsiteX351" fmla="*/ 78432 w 817495"/>
                <a:gd name="connsiteY351" fmla="*/ 457200 h 874375"/>
                <a:gd name="connsiteX352" fmla="*/ 77047 w 817495"/>
                <a:gd name="connsiteY352" fmla="*/ 460586 h 874375"/>
                <a:gd name="connsiteX353" fmla="*/ 75661 w 817495"/>
                <a:gd name="connsiteY353" fmla="*/ 461279 h 874375"/>
                <a:gd name="connsiteX354" fmla="*/ 93672 w 817495"/>
                <a:gd name="connsiteY354" fmla="*/ 473748 h 874375"/>
                <a:gd name="connsiteX355" fmla="*/ 94365 w 817495"/>
                <a:gd name="connsiteY355" fmla="*/ 474441 h 874375"/>
                <a:gd name="connsiteX356" fmla="*/ 101985 w 817495"/>
                <a:gd name="connsiteY356" fmla="*/ 485371 h 874375"/>
                <a:gd name="connsiteX357" fmla="*/ 112915 w 817495"/>
                <a:gd name="connsiteY357" fmla="*/ 494145 h 874375"/>
                <a:gd name="connsiteX358" fmla="*/ 113530 w 817495"/>
                <a:gd name="connsiteY358" fmla="*/ 494838 h 874375"/>
                <a:gd name="connsiteX359" fmla="*/ 117456 w 817495"/>
                <a:gd name="connsiteY359" fmla="*/ 500996 h 874375"/>
                <a:gd name="connsiteX360" fmla="*/ 121535 w 817495"/>
                <a:gd name="connsiteY360" fmla="*/ 509770 h 874375"/>
                <a:gd name="connsiteX361" fmla="*/ 126615 w 817495"/>
                <a:gd name="connsiteY361" fmla="*/ 516851 h 874375"/>
                <a:gd name="connsiteX362" fmla="*/ 133235 w 817495"/>
                <a:gd name="connsiteY362" fmla="*/ 521932 h 874375"/>
                <a:gd name="connsiteX363" fmla="*/ 141085 w 817495"/>
                <a:gd name="connsiteY363" fmla="*/ 524395 h 874375"/>
                <a:gd name="connsiteX364" fmla="*/ 146012 w 817495"/>
                <a:gd name="connsiteY364" fmla="*/ 523394 h 874375"/>
                <a:gd name="connsiteX365" fmla="*/ 151399 w 817495"/>
                <a:gd name="connsiteY365" fmla="*/ 521777 h 874375"/>
                <a:gd name="connsiteX366" fmla="*/ 153093 w 817495"/>
                <a:gd name="connsiteY366" fmla="*/ 521777 h 874375"/>
                <a:gd name="connsiteX367" fmla="*/ 156479 w 817495"/>
                <a:gd name="connsiteY367" fmla="*/ 522932 h 874375"/>
                <a:gd name="connsiteX368" fmla="*/ 158404 w 817495"/>
                <a:gd name="connsiteY368" fmla="*/ 525395 h 874375"/>
                <a:gd name="connsiteX369" fmla="*/ 158942 w 817495"/>
                <a:gd name="connsiteY369" fmla="*/ 532245 h 874375"/>
                <a:gd name="connsiteX370" fmla="*/ 160251 w 817495"/>
                <a:gd name="connsiteY370" fmla="*/ 535324 h 874375"/>
                <a:gd name="connsiteX371" fmla="*/ 167794 w 817495"/>
                <a:gd name="connsiteY371" fmla="*/ 543406 h 874375"/>
                <a:gd name="connsiteX372" fmla="*/ 168410 w 817495"/>
                <a:gd name="connsiteY372" fmla="*/ 544330 h 874375"/>
                <a:gd name="connsiteX373" fmla="*/ 169410 w 817495"/>
                <a:gd name="connsiteY373" fmla="*/ 547177 h 874375"/>
                <a:gd name="connsiteX374" fmla="*/ 171488 w 817495"/>
                <a:gd name="connsiteY374" fmla="*/ 545792 h 874375"/>
                <a:gd name="connsiteX375" fmla="*/ 172797 w 817495"/>
                <a:gd name="connsiteY375" fmla="*/ 545330 h 874375"/>
                <a:gd name="connsiteX376" fmla="*/ 178416 w 817495"/>
                <a:gd name="connsiteY376" fmla="*/ 544791 h 874375"/>
                <a:gd name="connsiteX377" fmla="*/ 179339 w 817495"/>
                <a:gd name="connsiteY377" fmla="*/ 544868 h 874375"/>
                <a:gd name="connsiteX378" fmla="*/ 200737 w 817495"/>
                <a:gd name="connsiteY378" fmla="*/ 549948 h 874375"/>
                <a:gd name="connsiteX379" fmla="*/ 201815 w 817495"/>
                <a:gd name="connsiteY379" fmla="*/ 550410 h 874375"/>
                <a:gd name="connsiteX380" fmla="*/ 208588 w 817495"/>
                <a:gd name="connsiteY380" fmla="*/ 555490 h 874375"/>
                <a:gd name="connsiteX381" fmla="*/ 208973 w 817495"/>
                <a:gd name="connsiteY381" fmla="*/ 555875 h 874375"/>
                <a:gd name="connsiteX382" fmla="*/ 244225 w 817495"/>
                <a:gd name="connsiteY382" fmla="*/ 595592 h 874375"/>
                <a:gd name="connsiteX383" fmla="*/ 252769 w 817495"/>
                <a:gd name="connsiteY383" fmla="*/ 601980 h 874375"/>
                <a:gd name="connsiteX384" fmla="*/ 259773 w 817495"/>
                <a:gd name="connsiteY384" fmla="*/ 605213 h 874375"/>
                <a:gd name="connsiteX385" fmla="*/ 281863 w 817495"/>
                <a:gd name="connsiteY385" fmla="*/ 611216 h 874375"/>
                <a:gd name="connsiteX386" fmla="*/ 290253 w 817495"/>
                <a:gd name="connsiteY386" fmla="*/ 615372 h 874375"/>
                <a:gd name="connsiteX387" fmla="*/ 339667 w 817495"/>
                <a:gd name="connsiteY387" fmla="*/ 652780 h 874375"/>
                <a:gd name="connsiteX388" fmla="*/ 354445 w 817495"/>
                <a:gd name="connsiteY388" fmla="*/ 660092 h 874375"/>
                <a:gd name="connsiteX389" fmla="*/ 380846 w 817495"/>
                <a:gd name="connsiteY389" fmla="*/ 661169 h 874375"/>
                <a:gd name="connsiteX390" fmla="*/ 381693 w 817495"/>
                <a:gd name="connsiteY390" fmla="*/ 661324 h 874375"/>
                <a:gd name="connsiteX391" fmla="*/ 407093 w 817495"/>
                <a:gd name="connsiteY391" fmla="*/ 670714 h 874375"/>
                <a:gd name="connsiteX392" fmla="*/ 410556 w 817495"/>
                <a:gd name="connsiteY392" fmla="*/ 670714 h 874375"/>
                <a:gd name="connsiteX393" fmla="*/ 414097 w 817495"/>
                <a:gd name="connsiteY393" fmla="*/ 670175 h 874375"/>
                <a:gd name="connsiteX394" fmla="*/ 416637 w 817495"/>
                <a:gd name="connsiteY394" fmla="*/ 671099 h 874375"/>
                <a:gd name="connsiteX395" fmla="*/ 420024 w 817495"/>
                <a:gd name="connsiteY395" fmla="*/ 675024 h 874375"/>
                <a:gd name="connsiteX396" fmla="*/ 420485 w 817495"/>
                <a:gd name="connsiteY396" fmla="*/ 675717 h 874375"/>
                <a:gd name="connsiteX397" fmla="*/ 422179 w 817495"/>
                <a:gd name="connsiteY397" fmla="*/ 679642 h 874375"/>
                <a:gd name="connsiteX398" fmla="*/ 422410 w 817495"/>
                <a:gd name="connsiteY398" fmla="*/ 681182 h 874375"/>
                <a:gd name="connsiteX399" fmla="*/ 421948 w 817495"/>
                <a:gd name="connsiteY399" fmla="*/ 684491 h 874375"/>
                <a:gd name="connsiteX400" fmla="*/ 422641 w 817495"/>
                <a:gd name="connsiteY400" fmla="*/ 687031 h 874375"/>
                <a:gd name="connsiteX401" fmla="*/ 425565 w 817495"/>
                <a:gd name="connsiteY401" fmla="*/ 689494 h 874375"/>
                <a:gd name="connsiteX402" fmla="*/ 434109 w 817495"/>
                <a:gd name="connsiteY402" fmla="*/ 692727 h 874375"/>
                <a:gd name="connsiteX403" fmla="*/ 441421 w 817495"/>
                <a:gd name="connsiteY403" fmla="*/ 694805 h 874375"/>
                <a:gd name="connsiteX404" fmla="*/ 448579 w 817495"/>
                <a:gd name="connsiteY404" fmla="*/ 694805 h 874375"/>
                <a:gd name="connsiteX405" fmla="*/ 455584 w 817495"/>
                <a:gd name="connsiteY405" fmla="*/ 693189 h 874375"/>
                <a:gd name="connsiteX406" fmla="*/ 485602 w 817495"/>
                <a:gd name="connsiteY406" fmla="*/ 682028 h 874375"/>
                <a:gd name="connsiteX407" fmla="*/ 486602 w 817495"/>
                <a:gd name="connsiteY407" fmla="*/ 681874 h 874375"/>
                <a:gd name="connsiteX408" fmla="*/ 495608 w 817495"/>
                <a:gd name="connsiteY408" fmla="*/ 681874 h 874375"/>
                <a:gd name="connsiteX409" fmla="*/ 497378 w 817495"/>
                <a:gd name="connsiteY409" fmla="*/ 682490 h 874375"/>
                <a:gd name="connsiteX410" fmla="*/ 508616 w 817495"/>
                <a:gd name="connsiteY410" fmla="*/ 691496 h 874375"/>
                <a:gd name="connsiteX411" fmla="*/ 509693 w 817495"/>
                <a:gd name="connsiteY411" fmla="*/ 693420 h 874375"/>
                <a:gd name="connsiteX412" fmla="*/ 512464 w 817495"/>
                <a:gd name="connsiteY412" fmla="*/ 719743 h 874375"/>
                <a:gd name="connsiteX413" fmla="*/ 519699 w 817495"/>
                <a:gd name="connsiteY413" fmla="*/ 730519 h 874375"/>
                <a:gd name="connsiteX414" fmla="*/ 543714 w 817495"/>
                <a:gd name="connsiteY414" fmla="*/ 747453 h 874375"/>
                <a:gd name="connsiteX415" fmla="*/ 556799 w 817495"/>
                <a:gd name="connsiteY415" fmla="*/ 752148 h 874375"/>
                <a:gd name="connsiteX416" fmla="*/ 569037 w 817495"/>
                <a:gd name="connsiteY416" fmla="*/ 750531 h 874375"/>
                <a:gd name="connsiteX417" fmla="*/ 570115 w 817495"/>
                <a:gd name="connsiteY417" fmla="*/ 750608 h 874375"/>
                <a:gd name="connsiteX418" fmla="*/ 585278 w 817495"/>
                <a:gd name="connsiteY418" fmla="*/ 754534 h 874375"/>
                <a:gd name="connsiteX419" fmla="*/ 587279 w 817495"/>
                <a:gd name="connsiteY419" fmla="*/ 756535 h 874375"/>
                <a:gd name="connsiteX420" fmla="*/ 592359 w 817495"/>
                <a:gd name="connsiteY420" fmla="*/ 775085 h 874375"/>
                <a:gd name="connsiteX421" fmla="*/ 595284 w 817495"/>
                <a:gd name="connsiteY421" fmla="*/ 815571 h 874375"/>
                <a:gd name="connsiteX422" fmla="*/ 598593 w 817495"/>
                <a:gd name="connsiteY422" fmla="*/ 827424 h 874375"/>
                <a:gd name="connsiteX423" fmla="*/ 600287 w 817495"/>
                <a:gd name="connsiteY423" fmla="*/ 838662 h 874375"/>
                <a:gd name="connsiteX424" fmla="*/ 603827 w 817495"/>
                <a:gd name="connsiteY424" fmla="*/ 847206 h 874375"/>
                <a:gd name="connsiteX425" fmla="*/ 613064 w 817495"/>
                <a:gd name="connsiteY425" fmla="*/ 854364 h 874375"/>
                <a:gd name="connsiteX426" fmla="*/ 625610 w 817495"/>
                <a:gd name="connsiteY426" fmla="*/ 859289 h 874375"/>
                <a:gd name="connsiteX427" fmla="*/ 665634 w 817495"/>
                <a:gd name="connsiteY427" fmla="*/ 867063 h 874375"/>
                <a:gd name="connsiteX428" fmla="*/ 666173 w 817495"/>
                <a:gd name="connsiteY428" fmla="*/ 867217 h 874375"/>
                <a:gd name="connsiteX429" fmla="*/ 672946 w 817495"/>
                <a:gd name="connsiteY429" fmla="*/ 870065 h 874375"/>
                <a:gd name="connsiteX430" fmla="*/ 678719 w 817495"/>
                <a:gd name="connsiteY430" fmla="*/ 872990 h 874375"/>
                <a:gd name="connsiteX431" fmla="*/ 683876 w 817495"/>
                <a:gd name="connsiteY431" fmla="*/ 874376 h 874375"/>
                <a:gd name="connsiteX432" fmla="*/ 690880 w 817495"/>
                <a:gd name="connsiteY432" fmla="*/ 873837 h 874375"/>
                <a:gd name="connsiteX433" fmla="*/ 709661 w 817495"/>
                <a:gd name="connsiteY433" fmla="*/ 867217 h 874375"/>
                <a:gd name="connsiteX434" fmla="*/ 716896 w 817495"/>
                <a:gd name="connsiteY434" fmla="*/ 865986 h 874375"/>
                <a:gd name="connsiteX435" fmla="*/ 717973 w 817495"/>
                <a:gd name="connsiteY435" fmla="*/ 865986 h 874375"/>
                <a:gd name="connsiteX436" fmla="*/ 720205 w 817495"/>
                <a:gd name="connsiteY436" fmla="*/ 866525 h 874375"/>
                <a:gd name="connsiteX437" fmla="*/ 721360 w 817495"/>
                <a:gd name="connsiteY437" fmla="*/ 860906 h 874375"/>
                <a:gd name="connsiteX438" fmla="*/ 722514 w 817495"/>
                <a:gd name="connsiteY438" fmla="*/ 859136 h 874375"/>
                <a:gd name="connsiteX439" fmla="*/ 725670 w 817495"/>
                <a:gd name="connsiteY439" fmla="*/ 856827 h 874375"/>
                <a:gd name="connsiteX440" fmla="*/ 726825 w 817495"/>
                <a:gd name="connsiteY440" fmla="*/ 853286 h 874375"/>
                <a:gd name="connsiteX441" fmla="*/ 725516 w 817495"/>
                <a:gd name="connsiteY441" fmla="*/ 847051 h 87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</a:cxnLst>
              <a:rect l="l" t="t" r="r" b="b"/>
              <a:pathLst>
                <a:path w="817495" h="874375">
                  <a:moveTo>
                    <a:pt x="725516" y="847051"/>
                  </a:moveTo>
                  <a:lnTo>
                    <a:pt x="722284" y="839509"/>
                  </a:lnTo>
                  <a:cubicBezTo>
                    <a:pt x="722130" y="839277"/>
                    <a:pt x="722130" y="838970"/>
                    <a:pt x="722053" y="838662"/>
                  </a:cubicBezTo>
                  <a:lnTo>
                    <a:pt x="720898" y="826885"/>
                  </a:lnTo>
                  <a:lnTo>
                    <a:pt x="719821" y="822190"/>
                  </a:lnTo>
                  <a:lnTo>
                    <a:pt x="712124" y="804718"/>
                  </a:lnTo>
                  <a:cubicBezTo>
                    <a:pt x="712047" y="804487"/>
                    <a:pt x="711970" y="804256"/>
                    <a:pt x="711893" y="804025"/>
                  </a:cubicBezTo>
                  <a:lnTo>
                    <a:pt x="711354" y="800100"/>
                  </a:lnTo>
                  <a:lnTo>
                    <a:pt x="711354" y="795789"/>
                  </a:lnTo>
                  <a:cubicBezTo>
                    <a:pt x="711354" y="795174"/>
                    <a:pt x="711585" y="794558"/>
                    <a:pt x="711893" y="794096"/>
                  </a:cubicBezTo>
                  <a:lnTo>
                    <a:pt x="713586" y="791864"/>
                  </a:lnTo>
                  <a:cubicBezTo>
                    <a:pt x="713740" y="791710"/>
                    <a:pt x="713894" y="791479"/>
                    <a:pt x="714048" y="791325"/>
                  </a:cubicBezTo>
                  <a:lnTo>
                    <a:pt x="716357" y="789478"/>
                  </a:lnTo>
                  <a:lnTo>
                    <a:pt x="716973" y="788246"/>
                  </a:lnTo>
                  <a:lnTo>
                    <a:pt x="717435" y="783320"/>
                  </a:lnTo>
                  <a:lnTo>
                    <a:pt x="716203" y="780550"/>
                  </a:lnTo>
                  <a:lnTo>
                    <a:pt x="714664" y="779010"/>
                  </a:lnTo>
                  <a:lnTo>
                    <a:pt x="709430" y="776393"/>
                  </a:lnTo>
                  <a:lnTo>
                    <a:pt x="701887" y="771775"/>
                  </a:lnTo>
                  <a:lnTo>
                    <a:pt x="684184" y="757536"/>
                  </a:lnTo>
                  <a:lnTo>
                    <a:pt x="669329" y="742142"/>
                  </a:lnTo>
                  <a:cubicBezTo>
                    <a:pt x="668328" y="741064"/>
                    <a:pt x="668251" y="739448"/>
                    <a:pt x="669251" y="738370"/>
                  </a:cubicBezTo>
                  <a:lnTo>
                    <a:pt x="676564" y="729903"/>
                  </a:lnTo>
                  <a:lnTo>
                    <a:pt x="700116" y="700732"/>
                  </a:lnTo>
                  <a:lnTo>
                    <a:pt x="706736" y="691342"/>
                  </a:lnTo>
                  <a:cubicBezTo>
                    <a:pt x="706967" y="691111"/>
                    <a:pt x="707198" y="690803"/>
                    <a:pt x="707428" y="690649"/>
                  </a:cubicBezTo>
                  <a:lnTo>
                    <a:pt x="714202" y="685954"/>
                  </a:lnTo>
                  <a:lnTo>
                    <a:pt x="724593" y="667943"/>
                  </a:lnTo>
                  <a:lnTo>
                    <a:pt x="744143" y="625994"/>
                  </a:lnTo>
                  <a:lnTo>
                    <a:pt x="747222" y="616604"/>
                  </a:lnTo>
                  <a:lnTo>
                    <a:pt x="747222" y="614141"/>
                  </a:lnTo>
                  <a:lnTo>
                    <a:pt x="746452" y="611832"/>
                  </a:lnTo>
                  <a:lnTo>
                    <a:pt x="746221" y="611601"/>
                  </a:lnTo>
                  <a:lnTo>
                    <a:pt x="745682" y="611062"/>
                  </a:lnTo>
                  <a:lnTo>
                    <a:pt x="741757" y="609600"/>
                  </a:lnTo>
                  <a:cubicBezTo>
                    <a:pt x="741526" y="609523"/>
                    <a:pt x="741295" y="609369"/>
                    <a:pt x="741141" y="609292"/>
                  </a:cubicBezTo>
                  <a:lnTo>
                    <a:pt x="731982" y="603057"/>
                  </a:lnTo>
                  <a:lnTo>
                    <a:pt x="729288" y="603057"/>
                  </a:lnTo>
                  <a:lnTo>
                    <a:pt x="729288" y="603057"/>
                  </a:lnTo>
                  <a:cubicBezTo>
                    <a:pt x="727979" y="603057"/>
                    <a:pt x="726902" y="602211"/>
                    <a:pt x="726594" y="600903"/>
                  </a:cubicBezTo>
                  <a:lnTo>
                    <a:pt x="726055" y="598670"/>
                  </a:lnTo>
                  <a:lnTo>
                    <a:pt x="723746" y="577503"/>
                  </a:lnTo>
                  <a:lnTo>
                    <a:pt x="724285" y="560801"/>
                  </a:lnTo>
                  <a:lnTo>
                    <a:pt x="724824" y="555028"/>
                  </a:lnTo>
                  <a:cubicBezTo>
                    <a:pt x="724978" y="553874"/>
                    <a:pt x="725747" y="552873"/>
                    <a:pt x="726902" y="552565"/>
                  </a:cubicBezTo>
                  <a:lnTo>
                    <a:pt x="733059" y="550872"/>
                  </a:lnTo>
                  <a:lnTo>
                    <a:pt x="759460" y="540943"/>
                  </a:lnTo>
                  <a:lnTo>
                    <a:pt x="763078" y="538326"/>
                  </a:lnTo>
                  <a:lnTo>
                    <a:pt x="767465" y="533862"/>
                  </a:lnTo>
                  <a:lnTo>
                    <a:pt x="768773" y="531322"/>
                  </a:lnTo>
                  <a:lnTo>
                    <a:pt x="769235" y="527704"/>
                  </a:lnTo>
                  <a:lnTo>
                    <a:pt x="768465" y="522316"/>
                  </a:lnTo>
                  <a:lnTo>
                    <a:pt x="768158" y="520161"/>
                  </a:lnTo>
                  <a:cubicBezTo>
                    <a:pt x="768158" y="520007"/>
                    <a:pt x="768158" y="519930"/>
                    <a:pt x="768158" y="519776"/>
                  </a:cubicBezTo>
                  <a:cubicBezTo>
                    <a:pt x="768158" y="519622"/>
                    <a:pt x="768158" y="519545"/>
                    <a:pt x="768158" y="519391"/>
                  </a:cubicBezTo>
                  <a:lnTo>
                    <a:pt x="768158" y="519391"/>
                  </a:lnTo>
                  <a:lnTo>
                    <a:pt x="768158" y="519391"/>
                  </a:lnTo>
                  <a:lnTo>
                    <a:pt x="768312" y="518237"/>
                  </a:lnTo>
                  <a:lnTo>
                    <a:pt x="768696" y="514850"/>
                  </a:lnTo>
                  <a:cubicBezTo>
                    <a:pt x="768850" y="513926"/>
                    <a:pt x="769389" y="513080"/>
                    <a:pt x="770236" y="512695"/>
                  </a:cubicBezTo>
                  <a:lnTo>
                    <a:pt x="772468" y="511540"/>
                  </a:lnTo>
                  <a:cubicBezTo>
                    <a:pt x="773622" y="510925"/>
                    <a:pt x="775085" y="511233"/>
                    <a:pt x="775855" y="512233"/>
                  </a:cubicBezTo>
                  <a:lnTo>
                    <a:pt x="777702" y="514465"/>
                  </a:lnTo>
                  <a:lnTo>
                    <a:pt x="782089" y="514080"/>
                  </a:lnTo>
                  <a:lnTo>
                    <a:pt x="791633" y="505999"/>
                  </a:lnTo>
                  <a:lnTo>
                    <a:pt x="791095" y="492760"/>
                  </a:lnTo>
                  <a:lnTo>
                    <a:pt x="787246" y="474672"/>
                  </a:lnTo>
                  <a:lnTo>
                    <a:pt x="785476" y="442191"/>
                  </a:lnTo>
                  <a:cubicBezTo>
                    <a:pt x="785476" y="441883"/>
                    <a:pt x="785476" y="441652"/>
                    <a:pt x="785553" y="441344"/>
                  </a:cubicBezTo>
                  <a:lnTo>
                    <a:pt x="787246" y="434571"/>
                  </a:lnTo>
                  <a:cubicBezTo>
                    <a:pt x="787400" y="433878"/>
                    <a:pt x="787862" y="433262"/>
                    <a:pt x="788478" y="432878"/>
                  </a:cubicBezTo>
                  <a:lnTo>
                    <a:pt x="806104" y="421871"/>
                  </a:lnTo>
                  <a:lnTo>
                    <a:pt x="813955" y="412942"/>
                  </a:lnTo>
                  <a:lnTo>
                    <a:pt x="815494" y="409402"/>
                  </a:lnTo>
                  <a:lnTo>
                    <a:pt x="817495" y="398780"/>
                  </a:lnTo>
                  <a:lnTo>
                    <a:pt x="817110" y="397009"/>
                  </a:lnTo>
                  <a:lnTo>
                    <a:pt x="814339" y="392853"/>
                  </a:lnTo>
                  <a:lnTo>
                    <a:pt x="810799" y="390313"/>
                  </a:lnTo>
                  <a:cubicBezTo>
                    <a:pt x="810491" y="390082"/>
                    <a:pt x="810260" y="389851"/>
                    <a:pt x="810106" y="389544"/>
                  </a:cubicBezTo>
                  <a:lnTo>
                    <a:pt x="788016" y="355369"/>
                  </a:lnTo>
                  <a:lnTo>
                    <a:pt x="783475" y="353291"/>
                  </a:lnTo>
                  <a:lnTo>
                    <a:pt x="772083" y="356370"/>
                  </a:lnTo>
                  <a:lnTo>
                    <a:pt x="756535" y="358679"/>
                  </a:lnTo>
                  <a:lnTo>
                    <a:pt x="745067" y="361988"/>
                  </a:lnTo>
                  <a:lnTo>
                    <a:pt x="743604" y="362758"/>
                  </a:lnTo>
                  <a:lnTo>
                    <a:pt x="732059" y="372687"/>
                  </a:lnTo>
                  <a:lnTo>
                    <a:pt x="728826" y="374611"/>
                  </a:lnTo>
                  <a:cubicBezTo>
                    <a:pt x="728518" y="374842"/>
                    <a:pt x="728133" y="374919"/>
                    <a:pt x="727748" y="374996"/>
                  </a:cubicBezTo>
                  <a:lnTo>
                    <a:pt x="723823" y="375535"/>
                  </a:lnTo>
                  <a:lnTo>
                    <a:pt x="719513" y="375535"/>
                  </a:lnTo>
                  <a:cubicBezTo>
                    <a:pt x="719205" y="375535"/>
                    <a:pt x="718897" y="375458"/>
                    <a:pt x="718589" y="375381"/>
                  </a:cubicBezTo>
                  <a:lnTo>
                    <a:pt x="711816" y="373149"/>
                  </a:lnTo>
                  <a:cubicBezTo>
                    <a:pt x="711508" y="373072"/>
                    <a:pt x="711200" y="372841"/>
                    <a:pt x="710892" y="372687"/>
                  </a:cubicBezTo>
                  <a:lnTo>
                    <a:pt x="705504" y="368300"/>
                  </a:lnTo>
                  <a:lnTo>
                    <a:pt x="705504" y="368300"/>
                  </a:lnTo>
                  <a:lnTo>
                    <a:pt x="704273" y="368300"/>
                  </a:lnTo>
                  <a:lnTo>
                    <a:pt x="699116" y="370378"/>
                  </a:lnTo>
                  <a:cubicBezTo>
                    <a:pt x="698808" y="370532"/>
                    <a:pt x="698423" y="370609"/>
                    <a:pt x="698038" y="370609"/>
                  </a:cubicBezTo>
                  <a:lnTo>
                    <a:pt x="692342" y="370609"/>
                  </a:lnTo>
                  <a:lnTo>
                    <a:pt x="673639" y="377228"/>
                  </a:lnTo>
                  <a:cubicBezTo>
                    <a:pt x="672946" y="377459"/>
                    <a:pt x="672253" y="377459"/>
                    <a:pt x="671561" y="377152"/>
                  </a:cubicBezTo>
                  <a:lnTo>
                    <a:pt x="667635" y="375458"/>
                  </a:lnTo>
                  <a:lnTo>
                    <a:pt x="664787" y="373611"/>
                  </a:lnTo>
                  <a:lnTo>
                    <a:pt x="660862" y="374457"/>
                  </a:lnTo>
                  <a:cubicBezTo>
                    <a:pt x="660400" y="374534"/>
                    <a:pt x="659938" y="374534"/>
                    <a:pt x="659476" y="374380"/>
                  </a:cubicBezTo>
                  <a:lnTo>
                    <a:pt x="637001" y="367607"/>
                  </a:lnTo>
                  <a:cubicBezTo>
                    <a:pt x="636232" y="367376"/>
                    <a:pt x="635616" y="366837"/>
                    <a:pt x="635231" y="366145"/>
                  </a:cubicBezTo>
                  <a:cubicBezTo>
                    <a:pt x="634923" y="365452"/>
                    <a:pt x="634846" y="364605"/>
                    <a:pt x="635154" y="363835"/>
                  </a:cubicBezTo>
                  <a:lnTo>
                    <a:pt x="644621" y="341592"/>
                  </a:lnTo>
                  <a:lnTo>
                    <a:pt x="645699" y="336281"/>
                  </a:lnTo>
                  <a:lnTo>
                    <a:pt x="646161" y="331432"/>
                  </a:lnTo>
                  <a:lnTo>
                    <a:pt x="644621" y="325736"/>
                  </a:lnTo>
                  <a:cubicBezTo>
                    <a:pt x="644544" y="325505"/>
                    <a:pt x="644544" y="325274"/>
                    <a:pt x="644544" y="324966"/>
                  </a:cubicBezTo>
                  <a:lnTo>
                    <a:pt x="644544" y="319886"/>
                  </a:lnTo>
                  <a:lnTo>
                    <a:pt x="644544" y="319886"/>
                  </a:lnTo>
                  <a:cubicBezTo>
                    <a:pt x="644544" y="319578"/>
                    <a:pt x="644621" y="319270"/>
                    <a:pt x="644698" y="318962"/>
                  </a:cubicBezTo>
                  <a:lnTo>
                    <a:pt x="650856" y="300951"/>
                  </a:lnTo>
                  <a:cubicBezTo>
                    <a:pt x="651010" y="300490"/>
                    <a:pt x="651318" y="300105"/>
                    <a:pt x="651625" y="299720"/>
                  </a:cubicBezTo>
                  <a:lnTo>
                    <a:pt x="664710" y="288251"/>
                  </a:lnTo>
                  <a:lnTo>
                    <a:pt x="667635" y="282864"/>
                  </a:lnTo>
                  <a:lnTo>
                    <a:pt x="668713" y="277630"/>
                  </a:lnTo>
                  <a:cubicBezTo>
                    <a:pt x="668867" y="276937"/>
                    <a:pt x="669251" y="276321"/>
                    <a:pt x="669790" y="275936"/>
                  </a:cubicBezTo>
                  <a:lnTo>
                    <a:pt x="672022" y="274243"/>
                  </a:lnTo>
                  <a:cubicBezTo>
                    <a:pt x="672330" y="274012"/>
                    <a:pt x="672638" y="273858"/>
                    <a:pt x="672946" y="273781"/>
                  </a:cubicBezTo>
                  <a:lnTo>
                    <a:pt x="677949" y="272395"/>
                  </a:lnTo>
                  <a:lnTo>
                    <a:pt x="678488" y="271241"/>
                  </a:lnTo>
                  <a:lnTo>
                    <a:pt x="682336" y="262005"/>
                  </a:lnTo>
                  <a:lnTo>
                    <a:pt x="677795" y="254308"/>
                  </a:lnTo>
                  <a:lnTo>
                    <a:pt x="671715" y="250767"/>
                  </a:lnTo>
                  <a:lnTo>
                    <a:pt x="667635" y="249304"/>
                  </a:lnTo>
                  <a:lnTo>
                    <a:pt x="662170" y="246303"/>
                  </a:lnTo>
                  <a:lnTo>
                    <a:pt x="639387" y="229216"/>
                  </a:lnTo>
                  <a:lnTo>
                    <a:pt x="635693" y="225598"/>
                  </a:lnTo>
                  <a:cubicBezTo>
                    <a:pt x="635462" y="225367"/>
                    <a:pt x="635308" y="225136"/>
                    <a:pt x="635154" y="224905"/>
                  </a:cubicBezTo>
                  <a:lnTo>
                    <a:pt x="633461" y="221519"/>
                  </a:lnTo>
                  <a:cubicBezTo>
                    <a:pt x="633153" y="220826"/>
                    <a:pt x="633076" y="220056"/>
                    <a:pt x="633307" y="219364"/>
                  </a:cubicBezTo>
                  <a:lnTo>
                    <a:pt x="637232" y="207510"/>
                  </a:lnTo>
                  <a:cubicBezTo>
                    <a:pt x="637309" y="207279"/>
                    <a:pt x="637386" y="207125"/>
                    <a:pt x="637540" y="206895"/>
                  </a:cubicBezTo>
                  <a:lnTo>
                    <a:pt x="642851" y="198428"/>
                  </a:lnTo>
                  <a:lnTo>
                    <a:pt x="643775" y="188883"/>
                  </a:lnTo>
                  <a:lnTo>
                    <a:pt x="640311" y="184111"/>
                  </a:lnTo>
                  <a:lnTo>
                    <a:pt x="607753" y="168640"/>
                  </a:lnTo>
                  <a:lnTo>
                    <a:pt x="600825" y="166562"/>
                  </a:lnTo>
                  <a:lnTo>
                    <a:pt x="597285" y="166100"/>
                  </a:lnTo>
                  <a:lnTo>
                    <a:pt x="587587" y="166100"/>
                  </a:lnTo>
                  <a:lnTo>
                    <a:pt x="581660" y="167101"/>
                  </a:lnTo>
                  <a:lnTo>
                    <a:pt x="578504" y="168486"/>
                  </a:lnTo>
                  <a:lnTo>
                    <a:pt x="574425" y="172566"/>
                  </a:lnTo>
                  <a:cubicBezTo>
                    <a:pt x="574117" y="172874"/>
                    <a:pt x="573732" y="173105"/>
                    <a:pt x="573347" y="173258"/>
                  </a:cubicBezTo>
                  <a:lnTo>
                    <a:pt x="566574" y="175491"/>
                  </a:lnTo>
                  <a:cubicBezTo>
                    <a:pt x="566420" y="175568"/>
                    <a:pt x="566189" y="175568"/>
                    <a:pt x="565958" y="175645"/>
                  </a:cubicBezTo>
                  <a:lnTo>
                    <a:pt x="555259" y="176799"/>
                  </a:lnTo>
                  <a:lnTo>
                    <a:pt x="545484" y="179031"/>
                  </a:lnTo>
                  <a:lnTo>
                    <a:pt x="543560" y="179878"/>
                  </a:lnTo>
                  <a:lnTo>
                    <a:pt x="537710" y="184650"/>
                  </a:lnTo>
                  <a:cubicBezTo>
                    <a:pt x="537479" y="184804"/>
                    <a:pt x="537249" y="184958"/>
                    <a:pt x="536941" y="185112"/>
                  </a:cubicBezTo>
                  <a:lnTo>
                    <a:pt x="525703" y="189576"/>
                  </a:lnTo>
                  <a:cubicBezTo>
                    <a:pt x="525318" y="189730"/>
                    <a:pt x="524933" y="189807"/>
                    <a:pt x="524548" y="189807"/>
                  </a:cubicBezTo>
                  <a:lnTo>
                    <a:pt x="513311" y="189268"/>
                  </a:lnTo>
                  <a:lnTo>
                    <a:pt x="496455" y="195811"/>
                  </a:lnTo>
                  <a:cubicBezTo>
                    <a:pt x="496147" y="195965"/>
                    <a:pt x="495762" y="196042"/>
                    <a:pt x="495454" y="196042"/>
                  </a:cubicBezTo>
                  <a:lnTo>
                    <a:pt x="488142" y="196042"/>
                  </a:lnTo>
                  <a:lnTo>
                    <a:pt x="479367" y="194887"/>
                  </a:lnTo>
                  <a:lnTo>
                    <a:pt x="465359" y="190269"/>
                  </a:lnTo>
                  <a:lnTo>
                    <a:pt x="453813" y="187498"/>
                  </a:lnTo>
                  <a:lnTo>
                    <a:pt x="442037" y="182264"/>
                  </a:lnTo>
                  <a:cubicBezTo>
                    <a:pt x="441729" y="182110"/>
                    <a:pt x="441421" y="181956"/>
                    <a:pt x="441190" y="181648"/>
                  </a:cubicBezTo>
                  <a:lnTo>
                    <a:pt x="437804" y="178262"/>
                  </a:lnTo>
                  <a:cubicBezTo>
                    <a:pt x="437573" y="178031"/>
                    <a:pt x="437419" y="177800"/>
                    <a:pt x="437265" y="177569"/>
                  </a:cubicBezTo>
                  <a:lnTo>
                    <a:pt x="435572" y="174182"/>
                  </a:lnTo>
                  <a:cubicBezTo>
                    <a:pt x="435418" y="173874"/>
                    <a:pt x="435341" y="173567"/>
                    <a:pt x="435264" y="173182"/>
                  </a:cubicBezTo>
                  <a:lnTo>
                    <a:pt x="434186" y="161098"/>
                  </a:lnTo>
                  <a:lnTo>
                    <a:pt x="433262" y="158403"/>
                  </a:lnTo>
                  <a:lnTo>
                    <a:pt x="406477" y="119380"/>
                  </a:lnTo>
                  <a:lnTo>
                    <a:pt x="399473" y="103139"/>
                  </a:lnTo>
                  <a:cubicBezTo>
                    <a:pt x="399396" y="102908"/>
                    <a:pt x="399319" y="102677"/>
                    <a:pt x="399319" y="102524"/>
                  </a:cubicBezTo>
                  <a:lnTo>
                    <a:pt x="398780" y="99137"/>
                  </a:lnTo>
                  <a:cubicBezTo>
                    <a:pt x="398703" y="98829"/>
                    <a:pt x="398703" y="98521"/>
                    <a:pt x="398780" y="98213"/>
                  </a:cubicBezTo>
                  <a:lnTo>
                    <a:pt x="399935" y="91440"/>
                  </a:lnTo>
                  <a:lnTo>
                    <a:pt x="404553" y="78047"/>
                  </a:lnTo>
                  <a:lnTo>
                    <a:pt x="406092" y="69965"/>
                  </a:lnTo>
                  <a:lnTo>
                    <a:pt x="405630" y="66733"/>
                  </a:lnTo>
                  <a:lnTo>
                    <a:pt x="400704" y="53494"/>
                  </a:lnTo>
                  <a:lnTo>
                    <a:pt x="398857" y="44642"/>
                  </a:lnTo>
                  <a:lnTo>
                    <a:pt x="398318" y="38023"/>
                  </a:lnTo>
                  <a:lnTo>
                    <a:pt x="387388" y="26631"/>
                  </a:lnTo>
                  <a:lnTo>
                    <a:pt x="353830" y="4618"/>
                  </a:lnTo>
                  <a:lnTo>
                    <a:pt x="347441" y="3310"/>
                  </a:lnTo>
                  <a:lnTo>
                    <a:pt x="346364" y="4387"/>
                  </a:lnTo>
                  <a:lnTo>
                    <a:pt x="348057" y="9467"/>
                  </a:lnTo>
                  <a:lnTo>
                    <a:pt x="351213" y="15163"/>
                  </a:lnTo>
                  <a:cubicBezTo>
                    <a:pt x="351290" y="15317"/>
                    <a:pt x="351367" y="15548"/>
                    <a:pt x="351444" y="15702"/>
                  </a:cubicBezTo>
                  <a:lnTo>
                    <a:pt x="354830" y="27555"/>
                  </a:lnTo>
                  <a:cubicBezTo>
                    <a:pt x="354907" y="27786"/>
                    <a:pt x="354907" y="28094"/>
                    <a:pt x="354907" y="28325"/>
                  </a:cubicBezTo>
                  <a:lnTo>
                    <a:pt x="354907" y="41794"/>
                  </a:lnTo>
                  <a:cubicBezTo>
                    <a:pt x="354907" y="42179"/>
                    <a:pt x="354830" y="42564"/>
                    <a:pt x="354676" y="42872"/>
                  </a:cubicBezTo>
                  <a:lnTo>
                    <a:pt x="353368" y="46028"/>
                  </a:lnTo>
                  <a:lnTo>
                    <a:pt x="353753" y="47952"/>
                  </a:lnTo>
                  <a:cubicBezTo>
                    <a:pt x="353830" y="48260"/>
                    <a:pt x="353830" y="48568"/>
                    <a:pt x="353830" y="48799"/>
                  </a:cubicBezTo>
                  <a:lnTo>
                    <a:pt x="353291" y="53879"/>
                  </a:lnTo>
                  <a:cubicBezTo>
                    <a:pt x="353137" y="55033"/>
                    <a:pt x="352367" y="55957"/>
                    <a:pt x="351290" y="56265"/>
                  </a:cubicBezTo>
                  <a:lnTo>
                    <a:pt x="343824" y="58420"/>
                  </a:lnTo>
                  <a:lnTo>
                    <a:pt x="337974" y="62115"/>
                  </a:lnTo>
                  <a:cubicBezTo>
                    <a:pt x="337666" y="62345"/>
                    <a:pt x="337281" y="62422"/>
                    <a:pt x="336896" y="62499"/>
                  </a:cubicBezTo>
                  <a:lnTo>
                    <a:pt x="333510" y="63038"/>
                  </a:lnTo>
                  <a:cubicBezTo>
                    <a:pt x="333125" y="63115"/>
                    <a:pt x="332740" y="63115"/>
                    <a:pt x="332278" y="62961"/>
                  </a:cubicBezTo>
                  <a:lnTo>
                    <a:pt x="326121" y="61268"/>
                  </a:lnTo>
                  <a:lnTo>
                    <a:pt x="312112" y="54341"/>
                  </a:lnTo>
                  <a:lnTo>
                    <a:pt x="308418" y="51878"/>
                  </a:lnTo>
                  <a:cubicBezTo>
                    <a:pt x="308264" y="51723"/>
                    <a:pt x="308033" y="51569"/>
                    <a:pt x="307879" y="51416"/>
                  </a:cubicBezTo>
                  <a:lnTo>
                    <a:pt x="302260" y="45258"/>
                  </a:lnTo>
                  <a:cubicBezTo>
                    <a:pt x="302029" y="45027"/>
                    <a:pt x="301875" y="44719"/>
                    <a:pt x="301721" y="44411"/>
                  </a:cubicBezTo>
                  <a:lnTo>
                    <a:pt x="295564" y="29248"/>
                  </a:lnTo>
                  <a:lnTo>
                    <a:pt x="291869" y="23476"/>
                  </a:lnTo>
                  <a:cubicBezTo>
                    <a:pt x="291407" y="22783"/>
                    <a:pt x="291330" y="22013"/>
                    <a:pt x="291561" y="21243"/>
                  </a:cubicBezTo>
                  <a:lnTo>
                    <a:pt x="293639" y="13546"/>
                  </a:lnTo>
                  <a:lnTo>
                    <a:pt x="291099" y="3387"/>
                  </a:lnTo>
                  <a:lnTo>
                    <a:pt x="289098" y="0"/>
                  </a:lnTo>
                  <a:lnTo>
                    <a:pt x="286327" y="2463"/>
                  </a:lnTo>
                  <a:lnTo>
                    <a:pt x="283556" y="7081"/>
                  </a:lnTo>
                  <a:lnTo>
                    <a:pt x="283556" y="18088"/>
                  </a:lnTo>
                  <a:lnTo>
                    <a:pt x="285173" y="28325"/>
                  </a:lnTo>
                  <a:lnTo>
                    <a:pt x="289560" y="40794"/>
                  </a:lnTo>
                  <a:cubicBezTo>
                    <a:pt x="289868" y="41717"/>
                    <a:pt x="289714" y="42641"/>
                    <a:pt x="289175" y="43411"/>
                  </a:cubicBezTo>
                  <a:cubicBezTo>
                    <a:pt x="288636" y="44181"/>
                    <a:pt x="287713" y="44642"/>
                    <a:pt x="286789" y="44488"/>
                  </a:cubicBezTo>
                  <a:lnTo>
                    <a:pt x="277784" y="43949"/>
                  </a:lnTo>
                  <a:cubicBezTo>
                    <a:pt x="276937" y="43872"/>
                    <a:pt x="276090" y="43411"/>
                    <a:pt x="275629" y="42718"/>
                  </a:cubicBezTo>
                  <a:lnTo>
                    <a:pt x="268316" y="32019"/>
                  </a:lnTo>
                  <a:lnTo>
                    <a:pt x="262082" y="22398"/>
                  </a:lnTo>
                  <a:lnTo>
                    <a:pt x="254616" y="4310"/>
                  </a:lnTo>
                  <a:lnTo>
                    <a:pt x="252769" y="4079"/>
                  </a:lnTo>
                  <a:lnTo>
                    <a:pt x="244071" y="9698"/>
                  </a:lnTo>
                  <a:lnTo>
                    <a:pt x="229832" y="23399"/>
                  </a:lnTo>
                  <a:cubicBezTo>
                    <a:pt x="229524" y="23706"/>
                    <a:pt x="229139" y="23937"/>
                    <a:pt x="228754" y="24015"/>
                  </a:cubicBezTo>
                  <a:lnTo>
                    <a:pt x="221211" y="26554"/>
                  </a:lnTo>
                  <a:lnTo>
                    <a:pt x="212744" y="39254"/>
                  </a:lnTo>
                  <a:lnTo>
                    <a:pt x="202969" y="50800"/>
                  </a:lnTo>
                  <a:lnTo>
                    <a:pt x="193425" y="62576"/>
                  </a:lnTo>
                  <a:cubicBezTo>
                    <a:pt x="192732" y="63423"/>
                    <a:pt x="191578" y="63808"/>
                    <a:pt x="190577" y="63577"/>
                  </a:cubicBezTo>
                  <a:lnTo>
                    <a:pt x="185882" y="62422"/>
                  </a:lnTo>
                  <a:lnTo>
                    <a:pt x="182726" y="67964"/>
                  </a:lnTo>
                  <a:lnTo>
                    <a:pt x="179955" y="85436"/>
                  </a:lnTo>
                  <a:lnTo>
                    <a:pt x="174259" y="103293"/>
                  </a:lnTo>
                  <a:cubicBezTo>
                    <a:pt x="173875" y="104525"/>
                    <a:pt x="172797" y="105294"/>
                    <a:pt x="171488" y="105217"/>
                  </a:cubicBezTo>
                  <a:cubicBezTo>
                    <a:pt x="170257" y="105140"/>
                    <a:pt x="169179" y="104294"/>
                    <a:pt x="168872" y="103062"/>
                  </a:cubicBezTo>
                  <a:lnTo>
                    <a:pt x="167178" y="96289"/>
                  </a:lnTo>
                  <a:lnTo>
                    <a:pt x="166024" y="90054"/>
                  </a:lnTo>
                  <a:lnTo>
                    <a:pt x="164099" y="94980"/>
                  </a:lnTo>
                  <a:lnTo>
                    <a:pt x="156172" y="111452"/>
                  </a:lnTo>
                  <a:lnTo>
                    <a:pt x="145011" y="131618"/>
                  </a:lnTo>
                  <a:lnTo>
                    <a:pt x="141701" y="142009"/>
                  </a:lnTo>
                  <a:cubicBezTo>
                    <a:pt x="141470" y="142779"/>
                    <a:pt x="140932" y="143395"/>
                    <a:pt x="140162" y="143702"/>
                  </a:cubicBezTo>
                  <a:lnTo>
                    <a:pt x="131464" y="148013"/>
                  </a:lnTo>
                  <a:lnTo>
                    <a:pt x="129001" y="156325"/>
                  </a:lnTo>
                  <a:lnTo>
                    <a:pt x="120150" y="175721"/>
                  </a:lnTo>
                  <a:lnTo>
                    <a:pt x="121227" y="191347"/>
                  </a:lnTo>
                  <a:lnTo>
                    <a:pt x="124537" y="203739"/>
                  </a:lnTo>
                  <a:lnTo>
                    <a:pt x="127924" y="221903"/>
                  </a:lnTo>
                  <a:lnTo>
                    <a:pt x="132311" y="234449"/>
                  </a:lnTo>
                  <a:cubicBezTo>
                    <a:pt x="132388" y="234681"/>
                    <a:pt x="132465" y="234834"/>
                    <a:pt x="132465" y="235065"/>
                  </a:cubicBezTo>
                  <a:lnTo>
                    <a:pt x="134081" y="252152"/>
                  </a:lnTo>
                  <a:lnTo>
                    <a:pt x="134851" y="252922"/>
                  </a:lnTo>
                  <a:lnTo>
                    <a:pt x="136313" y="252383"/>
                  </a:lnTo>
                  <a:lnTo>
                    <a:pt x="139315" y="241377"/>
                  </a:lnTo>
                  <a:cubicBezTo>
                    <a:pt x="139392" y="241069"/>
                    <a:pt x="139546" y="240838"/>
                    <a:pt x="139700" y="240530"/>
                  </a:cubicBezTo>
                  <a:lnTo>
                    <a:pt x="143087" y="235450"/>
                  </a:lnTo>
                  <a:cubicBezTo>
                    <a:pt x="143318" y="235065"/>
                    <a:pt x="143625" y="234758"/>
                    <a:pt x="144010" y="234603"/>
                  </a:cubicBezTo>
                  <a:lnTo>
                    <a:pt x="147936" y="232372"/>
                  </a:lnTo>
                  <a:cubicBezTo>
                    <a:pt x="148705" y="231910"/>
                    <a:pt x="149629" y="231910"/>
                    <a:pt x="150476" y="232217"/>
                  </a:cubicBezTo>
                  <a:lnTo>
                    <a:pt x="154401" y="233911"/>
                  </a:lnTo>
                  <a:cubicBezTo>
                    <a:pt x="154632" y="234065"/>
                    <a:pt x="154940" y="234142"/>
                    <a:pt x="155094" y="234372"/>
                  </a:cubicBezTo>
                  <a:lnTo>
                    <a:pt x="159019" y="237759"/>
                  </a:lnTo>
                  <a:lnTo>
                    <a:pt x="162175" y="241454"/>
                  </a:lnTo>
                  <a:cubicBezTo>
                    <a:pt x="162329" y="241608"/>
                    <a:pt x="162406" y="241839"/>
                    <a:pt x="162560" y="241993"/>
                  </a:cubicBezTo>
                  <a:lnTo>
                    <a:pt x="164253" y="245379"/>
                  </a:lnTo>
                  <a:cubicBezTo>
                    <a:pt x="164484" y="245918"/>
                    <a:pt x="164561" y="246457"/>
                    <a:pt x="164561" y="246996"/>
                  </a:cubicBezTo>
                  <a:lnTo>
                    <a:pt x="164022" y="251460"/>
                  </a:lnTo>
                  <a:lnTo>
                    <a:pt x="162329" y="261158"/>
                  </a:lnTo>
                  <a:lnTo>
                    <a:pt x="161790" y="266546"/>
                  </a:lnTo>
                  <a:lnTo>
                    <a:pt x="160097" y="274397"/>
                  </a:lnTo>
                  <a:lnTo>
                    <a:pt x="160097" y="280246"/>
                  </a:lnTo>
                  <a:lnTo>
                    <a:pt x="161329" y="283094"/>
                  </a:lnTo>
                  <a:lnTo>
                    <a:pt x="166562" y="283094"/>
                  </a:lnTo>
                  <a:lnTo>
                    <a:pt x="169795" y="281016"/>
                  </a:lnTo>
                  <a:lnTo>
                    <a:pt x="172258" y="277091"/>
                  </a:lnTo>
                  <a:cubicBezTo>
                    <a:pt x="172874" y="276090"/>
                    <a:pt x="174182" y="275551"/>
                    <a:pt x="175337" y="275859"/>
                  </a:cubicBezTo>
                  <a:lnTo>
                    <a:pt x="177569" y="276398"/>
                  </a:lnTo>
                  <a:cubicBezTo>
                    <a:pt x="178801" y="276706"/>
                    <a:pt x="179724" y="277860"/>
                    <a:pt x="179724" y="279092"/>
                  </a:cubicBezTo>
                  <a:lnTo>
                    <a:pt x="179724" y="282478"/>
                  </a:lnTo>
                  <a:cubicBezTo>
                    <a:pt x="179724" y="282940"/>
                    <a:pt x="179647" y="283325"/>
                    <a:pt x="179416" y="283710"/>
                  </a:cubicBezTo>
                  <a:lnTo>
                    <a:pt x="176799" y="288867"/>
                  </a:lnTo>
                  <a:lnTo>
                    <a:pt x="176338" y="293100"/>
                  </a:lnTo>
                  <a:lnTo>
                    <a:pt x="179262" y="298565"/>
                  </a:lnTo>
                  <a:cubicBezTo>
                    <a:pt x="179647" y="299181"/>
                    <a:pt x="179724" y="299951"/>
                    <a:pt x="179493" y="300721"/>
                  </a:cubicBezTo>
                  <a:lnTo>
                    <a:pt x="176645" y="310265"/>
                  </a:lnTo>
                  <a:cubicBezTo>
                    <a:pt x="176492" y="310650"/>
                    <a:pt x="176338" y="311034"/>
                    <a:pt x="176030" y="311342"/>
                  </a:cubicBezTo>
                  <a:lnTo>
                    <a:pt x="171412" y="316422"/>
                  </a:lnTo>
                  <a:lnTo>
                    <a:pt x="169487" y="324273"/>
                  </a:lnTo>
                  <a:lnTo>
                    <a:pt x="170026" y="328814"/>
                  </a:lnTo>
                  <a:cubicBezTo>
                    <a:pt x="170180" y="330354"/>
                    <a:pt x="169102" y="331662"/>
                    <a:pt x="167640" y="331893"/>
                  </a:cubicBezTo>
                  <a:lnTo>
                    <a:pt x="163715" y="332432"/>
                  </a:lnTo>
                  <a:cubicBezTo>
                    <a:pt x="163253" y="332509"/>
                    <a:pt x="162868" y="332432"/>
                    <a:pt x="162406" y="332278"/>
                  </a:cubicBezTo>
                  <a:lnTo>
                    <a:pt x="159019" y="331123"/>
                  </a:lnTo>
                  <a:lnTo>
                    <a:pt x="154555" y="328660"/>
                  </a:lnTo>
                  <a:cubicBezTo>
                    <a:pt x="154247" y="328507"/>
                    <a:pt x="154016" y="328275"/>
                    <a:pt x="153785" y="328045"/>
                  </a:cubicBezTo>
                  <a:lnTo>
                    <a:pt x="150476" y="324427"/>
                  </a:lnTo>
                  <a:lnTo>
                    <a:pt x="140470" y="323349"/>
                  </a:lnTo>
                  <a:lnTo>
                    <a:pt x="131772" y="321579"/>
                  </a:lnTo>
                  <a:lnTo>
                    <a:pt x="119149" y="320501"/>
                  </a:lnTo>
                  <a:lnTo>
                    <a:pt x="110913" y="318731"/>
                  </a:lnTo>
                  <a:cubicBezTo>
                    <a:pt x="110682" y="318654"/>
                    <a:pt x="110528" y="318654"/>
                    <a:pt x="110298" y="318501"/>
                  </a:cubicBezTo>
                  <a:lnTo>
                    <a:pt x="103293" y="315268"/>
                  </a:lnTo>
                  <a:lnTo>
                    <a:pt x="95596" y="313728"/>
                  </a:lnTo>
                  <a:lnTo>
                    <a:pt x="89824" y="314267"/>
                  </a:lnTo>
                  <a:cubicBezTo>
                    <a:pt x="89593" y="314267"/>
                    <a:pt x="89439" y="314267"/>
                    <a:pt x="89208" y="314267"/>
                  </a:cubicBezTo>
                  <a:lnTo>
                    <a:pt x="80664" y="313190"/>
                  </a:lnTo>
                  <a:lnTo>
                    <a:pt x="64347" y="316884"/>
                  </a:lnTo>
                  <a:lnTo>
                    <a:pt x="56958" y="322657"/>
                  </a:lnTo>
                  <a:lnTo>
                    <a:pt x="44412" y="336896"/>
                  </a:lnTo>
                  <a:lnTo>
                    <a:pt x="34713" y="346594"/>
                  </a:lnTo>
                  <a:lnTo>
                    <a:pt x="29941" y="353060"/>
                  </a:lnTo>
                  <a:lnTo>
                    <a:pt x="24015" y="364528"/>
                  </a:lnTo>
                  <a:cubicBezTo>
                    <a:pt x="23861" y="364836"/>
                    <a:pt x="23630" y="365067"/>
                    <a:pt x="23399" y="365298"/>
                  </a:cubicBezTo>
                  <a:lnTo>
                    <a:pt x="16625" y="371455"/>
                  </a:lnTo>
                  <a:cubicBezTo>
                    <a:pt x="16241" y="371764"/>
                    <a:pt x="15856" y="371994"/>
                    <a:pt x="15394" y="372148"/>
                  </a:cubicBezTo>
                  <a:lnTo>
                    <a:pt x="8313" y="374304"/>
                  </a:lnTo>
                  <a:lnTo>
                    <a:pt x="3772" y="376151"/>
                  </a:lnTo>
                  <a:lnTo>
                    <a:pt x="1232" y="379076"/>
                  </a:lnTo>
                  <a:lnTo>
                    <a:pt x="0" y="383463"/>
                  </a:lnTo>
                  <a:lnTo>
                    <a:pt x="2617" y="387773"/>
                  </a:lnTo>
                  <a:lnTo>
                    <a:pt x="8005" y="393161"/>
                  </a:lnTo>
                  <a:lnTo>
                    <a:pt x="17703" y="399550"/>
                  </a:lnTo>
                  <a:lnTo>
                    <a:pt x="28710" y="405630"/>
                  </a:lnTo>
                  <a:lnTo>
                    <a:pt x="32481" y="408247"/>
                  </a:lnTo>
                  <a:lnTo>
                    <a:pt x="37022" y="409248"/>
                  </a:lnTo>
                  <a:cubicBezTo>
                    <a:pt x="37484" y="409325"/>
                    <a:pt x="37869" y="409555"/>
                    <a:pt x="38254" y="409864"/>
                  </a:cubicBezTo>
                  <a:lnTo>
                    <a:pt x="42179" y="413250"/>
                  </a:lnTo>
                  <a:lnTo>
                    <a:pt x="43950" y="415328"/>
                  </a:lnTo>
                  <a:lnTo>
                    <a:pt x="54418" y="410556"/>
                  </a:lnTo>
                  <a:cubicBezTo>
                    <a:pt x="55187" y="410171"/>
                    <a:pt x="56111" y="410248"/>
                    <a:pt x="56804" y="410633"/>
                  </a:cubicBezTo>
                  <a:lnTo>
                    <a:pt x="59036" y="411788"/>
                  </a:lnTo>
                  <a:cubicBezTo>
                    <a:pt x="59575" y="412096"/>
                    <a:pt x="60036" y="412480"/>
                    <a:pt x="60267" y="413019"/>
                  </a:cubicBezTo>
                  <a:lnTo>
                    <a:pt x="63115" y="418638"/>
                  </a:lnTo>
                  <a:cubicBezTo>
                    <a:pt x="63346" y="419023"/>
                    <a:pt x="63423" y="419485"/>
                    <a:pt x="63423" y="419870"/>
                  </a:cubicBezTo>
                  <a:lnTo>
                    <a:pt x="63423" y="427182"/>
                  </a:lnTo>
                  <a:lnTo>
                    <a:pt x="62884" y="434186"/>
                  </a:lnTo>
                  <a:lnTo>
                    <a:pt x="62884" y="438958"/>
                  </a:lnTo>
                  <a:lnTo>
                    <a:pt x="65963" y="442037"/>
                  </a:lnTo>
                  <a:lnTo>
                    <a:pt x="70581" y="445039"/>
                  </a:lnTo>
                  <a:lnTo>
                    <a:pt x="75353" y="449195"/>
                  </a:lnTo>
                  <a:cubicBezTo>
                    <a:pt x="75738" y="449503"/>
                    <a:pt x="76046" y="449965"/>
                    <a:pt x="76200" y="450426"/>
                  </a:cubicBezTo>
                  <a:lnTo>
                    <a:pt x="78432" y="457200"/>
                  </a:lnTo>
                  <a:cubicBezTo>
                    <a:pt x="78894" y="458509"/>
                    <a:pt x="78278" y="459971"/>
                    <a:pt x="77047" y="460586"/>
                  </a:cubicBezTo>
                  <a:lnTo>
                    <a:pt x="75661" y="461279"/>
                  </a:lnTo>
                  <a:lnTo>
                    <a:pt x="93672" y="473748"/>
                  </a:lnTo>
                  <a:cubicBezTo>
                    <a:pt x="93980" y="473979"/>
                    <a:pt x="94211" y="474210"/>
                    <a:pt x="94365" y="474441"/>
                  </a:cubicBezTo>
                  <a:lnTo>
                    <a:pt x="101985" y="485371"/>
                  </a:lnTo>
                  <a:lnTo>
                    <a:pt x="112915" y="494145"/>
                  </a:lnTo>
                  <a:cubicBezTo>
                    <a:pt x="113145" y="494376"/>
                    <a:pt x="113376" y="494607"/>
                    <a:pt x="113530" y="494838"/>
                  </a:cubicBezTo>
                  <a:lnTo>
                    <a:pt x="117456" y="500996"/>
                  </a:lnTo>
                  <a:lnTo>
                    <a:pt x="121535" y="509770"/>
                  </a:lnTo>
                  <a:lnTo>
                    <a:pt x="126615" y="516851"/>
                  </a:lnTo>
                  <a:lnTo>
                    <a:pt x="133235" y="521932"/>
                  </a:lnTo>
                  <a:lnTo>
                    <a:pt x="141085" y="524395"/>
                  </a:lnTo>
                  <a:lnTo>
                    <a:pt x="146012" y="523394"/>
                  </a:lnTo>
                  <a:lnTo>
                    <a:pt x="151399" y="521777"/>
                  </a:lnTo>
                  <a:cubicBezTo>
                    <a:pt x="151938" y="521623"/>
                    <a:pt x="152554" y="521623"/>
                    <a:pt x="153093" y="521777"/>
                  </a:cubicBezTo>
                  <a:lnTo>
                    <a:pt x="156479" y="522932"/>
                  </a:lnTo>
                  <a:cubicBezTo>
                    <a:pt x="157557" y="523317"/>
                    <a:pt x="158327" y="524241"/>
                    <a:pt x="158404" y="525395"/>
                  </a:cubicBezTo>
                  <a:lnTo>
                    <a:pt x="158942" y="532245"/>
                  </a:lnTo>
                  <a:lnTo>
                    <a:pt x="160251" y="535324"/>
                  </a:lnTo>
                  <a:lnTo>
                    <a:pt x="167794" y="543406"/>
                  </a:lnTo>
                  <a:cubicBezTo>
                    <a:pt x="168025" y="543714"/>
                    <a:pt x="168256" y="544022"/>
                    <a:pt x="168410" y="544330"/>
                  </a:cubicBezTo>
                  <a:lnTo>
                    <a:pt x="169410" y="547177"/>
                  </a:lnTo>
                  <a:lnTo>
                    <a:pt x="171488" y="545792"/>
                  </a:lnTo>
                  <a:cubicBezTo>
                    <a:pt x="171873" y="545561"/>
                    <a:pt x="172335" y="545407"/>
                    <a:pt x="172797" y="545330"/>
                  </a:cubicBezTo>
                  <a:lnTo>
                    <a:pt x="178416" y="544791"/>
                  </a:lnTo>
                  <a:cubicBezTo>
                    <a:pt x="178724" y="544791"/>
                    <a:pt x="179032" y="544791"/>
                    <a:pt x="179339" y="544868"/>
                  </a:cubicBezTo>
                  <a:lnTo>
                    <a:pt x="200737" y="549948"/>
                  </a:lnTo>
                  <a:cubicBezTo>
                    <a:pt x="201122" y="550025"/>
                    <a:pt x="201430" y="550179"/>
                    <a:pt x="201815" y="550410"/>
                  </a:cubicBezTo>
                  <a:lnTo>
                    <a:pt x="208588" y="555490"/>
                  </a:lnTo>
                  <a:cubicBezTo>
                    <a:pt x="208742" y="555644"/>
                    <a:pt x="208896" y="555721"/>
                    <a:pt x="208973" y="555875"/>
                  </a:cubicBezTo>
                  <a:lnTo>
                    <a:pt x="244225" y="595592"/>
                  </a:lnTo>
                  <a:lnTo>
                    <a:pt x="252769" y="601980"/>
                  </a:lnTo>
                  <a:lnTo>
                    <a:pt x="259773" y="605213"/>
                  </a:lnTo>
                  <a:lnTo>
                    <a:pt x="281863" y="611216"/>
                  </a:lnTo>
                  <a:lnTo>
                    <a:pt x="290253" y="615372"/>
                  </a:lnTo>
                  <a:lnTo>
                    <a:pt x="339667" y="652780"/>
                  </a:lnTo>
                  <a:lnTo>
                    <a:pt x="354445" y="660092"/>
                  </a:lnTo>
                  <a:lnTo>
                    <a:pt x="380846" y="661169"/>
                  </a:lnTo>
                  <a:cubicBezTo>
                    <a:pt x="381154" y="661169"/>
                    <a:pt x="381462" y="661246"/>
                    <a:pt x="381693" y="661324"/>
                  </a:cubicBezTo>
                  <a:lnTo>
                    <a:pt x="407093" y="670714"/>
                  </a:lnTo>
                  <a:lnTo>
                    <a:pt x="410556" y="670714"/>
                  </a:lnTo>
                  <a:lnTo>
                    <a:pt x="414097" y="670175"/>
                  </a:lnTo>
                  <a:cubicBezTo>
                    <a:pt x="415021" y="670021"/>
                    <a:pt x="416021" y="670406"/>
                    <a:pt x="416637" y="671099"/>
                  </a:cubicBezTo>
                  <a:lnTo>
                    <a:pt x="420024" y="675024"/>
                  </a:lnTo>
                  <a:cubicBezTo>
                    <a:pt x="420178" y="675255"/>
                    <a:pt x="420332" y="675486"/>
                    <a:pt x="420485" y="675717"/>
                  </a:cubicBezTo>
                  <a:lnTo>
                    <a:pt x="422179" y="679642"/>
                  </a:lnTo>
                  <a:cubicBezTo>
                    <a:pt x="422410" y="680104"/>
                    <a:pt x="422487" y="680643"/>
                    <a:pt x="422410" y="681182"/>
                  </a:cubicBezTo>
                  <a:lnTo>
                    <a:pt x="421948" y="684491"/>
                  </a:lnTo>
                  <a:lnTo>
                    <a:pt x="422641" y="687031"/>
                  </a:lnTo>
                  <a:lnTo>
                    <a:pt x="425565" y="689494"/>
                  </a:lnTo>
                  <a:lnTo>
                    <a:pt x="434109" y="692727"/>
                  </a:lnTo>
                  <a:lnTo>
                    <a:pt x="441421" y="694805"/>
                  </a:lnTo>
                  <a:lnTo>
                    <a:pt x="448579" y="694805"/>
                  </a:lnTo>
                  <a:lnTo>
                    <a:pt x="455584" y="693189"/>
                  </a:lnTo>
                  <a:lnTo>
                    <a:pt x="485602" y="682028"/>
                  </a:lnTo>
                  <a:cubicBezTo>
                    <a:pt x="485910" y="681874"/>
                    <a:pt x="486218" y="681874"/>
                    <a:pt x="486602" y="681874"/>
                  </a:cubicBezTo>
                  <a:lnTo>
                    <a:pt x="495608" y="681874"/>
                  </a:lnTo>
                  <a:cubicBezTo>
                    <a:pt x="496224" y="681874"/>
                    <a:pt x="496839" y="682105"/>
                    <a:pt x="497378" y="682490"/>
                  </a:cubicBezTo>
                  <a:lnTo>
                    <a:pt x="508616" y="691496"/>
                  </a:lnTo>
                  <a:cubicBezTo>
                    <a:pt x="509232" y="691957"/>
                    <a:pt x="509616" y="692650"/>
                    <a:pt x="509693" y="693420"/>
                  </a:cubicBezTo>
                  <a:lnTo>
                    <a:pt x="512464" y="719743"/>
                  </a:lnTo>
                  <a:lnTo>
                    <a:pt x="519699" y="730519"/>
                  </a:lnTo>
                  <a:lnTo>
                    <a:pt x="543714" y="747453"/>
                  </a:lnTo>
                  <a:lnTo>
                    <a:pt x="556799" y="752148"/>
                  </a:lnTo>
                  <a:lnTo>
                    <a:pt x="569037" y="750531"/>
                  </a:lnTo>
                  <a:cubicBezTo>
                    <a:pt x="569422" y="750455"/>
                    <a:pt x="569730" y="750531"/>
                    <a:pt x="570115" y="750608"/>
                  </a:cubicBezTo>
                  <a:lnTo>
                    <a:pt x="585278" y="754534"/>
                  </a:lnTo>
                  <a:cubicBezTo>
                    <a:pt x="586278" y="754765"/>
                    <a:pt x="587048" y="755534"/>
                    <a:pt x="587279" y="756535"/>
                  </a:cubicBezTo>
                  <a:lnTo>
                    <a:pt x="592359" y="775085"/>
                  </a:lnTo>
                  <a:lnTo>
                    <a:pt x="595284" y="815571"/>
                  </a:lnTo>
                  <a:lnTo>
                    <a:pt x="598593" y="827424"/>
                  </a:lnTo>
                  <a:lnTo>
                    <a:pt x="600287" y="838662"/>
                  </a:lnTo>
                  <a:lnTo>
                    <a:pt x="603827" y="847206"/>
                  </a:lnTo>
                  <a:lnTo>
                    <a:pt x="613064" y="854364"/>
                  </a:lnTo>
                  <a:lnTo>
                    <a:pt x="625610" y="859289"/>
                  </a:lnTo>
                  <a:lnTo>
                    <a:pt x="665634" y="867063"/>
                  </a:lnTo>
                  <a:cubicBezTo>
                    <a:pt x="665788" y="867140"/>
                    <a:pt x="666019" y="867140"/>
                    <a:pt x="666173" y="867217"/>
                  </a:cubicBezTo>
                  <a:lnTo>
                    <a:pt x="672946" y="870065"/>
                  </a:lnTo>
                  <a:lnTo>
                    <a:pt x="678719" y="872990"/>
                  </a:lnTo>
                  <a:lnTo>
                    <a:pt x="683876" y="874376"/>
                  </a:lnTo>
                  <a:lnTo>
                    <a:pt x="690880" y="873837"/>
                  </a:lnTo>
                  <a:lnTo>
                    <a:pt x="709661" y="867217"/>
                  </a:lnTo>
                  <a:lnTo>
                    <a:pt x="716896" y="865986"/>
                  </a:lnTo>
                  <a:cubicBezTo>
                    <a:pt x="717281" y="865909"/>
                    <a:pt x="717588" y="865909"/>
                    <a:pt x="717973" y="865986"/>
                  </a:cubicBezTo>
                  <a:lnTo>
                    <a:pt x="720205" y="866525"/>
                  </a:lnTo>
                  <a:lnTo>
                    <a:pt x="721360" y="860906"/>
                  </a:lnTo>
                  <a:cubicBezTo>
                    <a:pt x="721514" y="860213"/>
                    <a:pt x="721899" y="859598"/>
                    <a:pt x="722514" y="859136"/>
                  </a:cubicBezTo>
                  <a:lnTo>
                    <a:pt x="725670" y="856827"/>
                  </a:lnTo>
                  <a:lnTo>
                    <a:pt x="726825" y="853286"/>
                  </a:lnTo>
                  <a:lnTo>
                    <a:pt x="725516" y="847051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9" name="Forma libre: forma 111">
              <a:extLst>
                <a:ext uri="{FF2B5EF4-FFF2-40B4-BE49-F238E27FC236}">
                  <a16:creationId xmlns:a16="http://schemas.microsoft.com/office/drawing/2014/main" id="{9711CF7E-9BD9-2ACD-1549-3AD4C26830D4}"/>
                </a:ext>
              </a:extLst>
            </p:cNvPr>
            <p:cNvSpPr/>
            <p:nvPr/>
          </p:nvSpPr>
          <p:spPr>
            <a:xfrm>
              <a:off x="4098174" y="4136428"/>
              <a:ext cx="39870" cy="62961"/>
            </a:xfrm>
            <a:custGeom>
              <a:avLst/>
              <a:gdLst>
                <a:gd name="connsiteX0" fmla="*/ 28479 w 39870"/>
                <a:gd name="connsiteY0" fmla="*/ 62962 h 62961"/>
                <a:gd name="connsiteX1" fmla="*/ 36638 w 39870"/>
                <a:gd name="connsiteY1" fmla="*/ 60806 h 62961"/>
                <a:gd name="connsiteX2" fmla="*/ 39870 w 39870"/>
                <a:gd name="connsiteY2" fmla="*/ 52032 h 62961"/>
                <a:gd name="connsiteX3" fmla="*/ 39332 w 39870"/>
                <a:gd name="connsiteY3" fmla="*/ 40717 h 62961"/>
                <a:gd name="connsiteX4" fmla="*/ 36330 w 39870"/>
                <a:gd name="connsiteY4" fmla="*/ 33713 h 62961"/>
                <a:gd name="connsiteX5" fmla="*/ 27632 w 39870"/>
                <a:gd name="connsiteY5" fmla="*/ 23322 h 62961"/>
                <a:gd name="connsiteX6" fmla="*/ 27016 w 39870"/>
                <a:gd name="connsiteY6" fmla="*/ 22167 h 62961"/>
                <a:gd name="connsiteX7" fmla="*/ 26478 w 39870"/>
                <a:gd name="connsiteY7" fmla="*/ 19935 h 62961"/>
                <a:gd name="connsiteX8" fmla="*/ 26708 w 39870"/>
                <a:gd name="connsiteY8" fmla="*/ 18011 h 62961"/>
                <a:gd name="connsiteX9" fmla="*/ 27401 w 39870"/>
                <a:gd name="connsiteY9" fmla="*/ 16703 h 62961"/>
                <a:gd name="connsiteX10" fmla="*/ 26632 w 39870"/>
                <a:gd name="connsiteY10" fmla="*/ 13701 h 62961"/>
                <a:gd name="connsiteX11" fmla="*/ 24091 w 39870"/>
                <a:gd name="connsiteY11" fmla="*/ 10237 h 62961"/>
                <a:gd name="connsiteX12" fmla="*/ 23707 w 39870"/>
                <a:gd name="connsiteY12" fmla="*/ 9468 h 62961"/>
                <a:gd name="connsiteX13" fmla="*/ 21782 w 39870"/>
                <a:gd name="connsiteY13" fmla="*/ 3772 h 62961"/>
                <a:gd name="connsiteX14" fmla="*/ 15933 w 39870"/>
                <a:gd name="connsiteY14" fmla="*/ 462 h 62961"/>
                <a:gd name="connsiteX15" fmla="*/ 9313 w 39870"/>
                <a:gd name="connsiteY15" fmla="*/ 2848 h 62961"/>
                <a:gd name="connsiteX16" fmla="*/ 7081 w 39870"/>
                <a:gd name="connsiteY16" fmla="*/ 2694 h 62961"/>
                <a:gd name="connsiteX17" fmla="*/ 1693 w 39870"/>
                <a:gd name="connsiteY17" fmla="*/ 0 h 62961"/>
                <a:gd name="connsiteX18" fmla="*/ 231 w 39870"/>
                <a:gd name="connsiteY18" fmla="*/ 847 h 62961"/>
                <a:gd name="connsiteX19" fmla="*/ 0 w 39870"/>
                <a:gd name="connsiteY19" fmla="*/ 2540 h 62961"/>
                <a:gd name="connsiteX20" fmla="*/ 5234 w 39870"/>
                <a:gd name="connsiteY20" fmla="*/ 12392 h 62961"/>
                <a:gd name="connsiteX21" fmla="*/ 7851 w 39870"/>
                <a:gd name="connsiteY21" fmla="*/ 16010 h 62961"/>
                <a:gd name="connsiteX22" fmla="*/ 8159 w 39870"/>
                <a:gd name="connsiteY22" fmla="*/ 18781 h 62961"/>
                <a:gd name="connsiteX23" fmla="*/ 6465 w 39870"/>
                <a:gd name="connsiteY23" fmla="*/ 22706 h 62961"/>
                <a:gd name="connsiteX24" fmla="*/ 5465 w 39870"/>
                <a:gd name="connsiteY24" fmla="*/ 23938 h 62961"/>
                <a:gd name="connsiteX25" fmla="*/ 770 w 39870"/>
                <a:gd name="connsiteY25" fmla="*/ 27248 h 62961"/>
                <a:gd name="connsiteX26" fmla="*/ 77 w 39870"/>
                <a:gd name="connsiteY26" fmla="*/ 30788 h 62961"/>
                <a:gd name="connsiteX27" fmla="*/ 3618 w 39870"/>
                <a:gd name="connsiteY27" fmla="*/ 37792 h 62961"/>
                <a:gd name="connsiteX28" fmla="*/ 11776 w 39870"/>
                <a:gd name="connsiteY28" fmla="*/ 48645 h 62961"/>
                <a:gd name="connsiteX29" fmla="*/ 21398 w 39870"/>
                <a:gd name="connsiteY29" fmla="*/ 58805 h 62961"/>
                <a:gd name="connsiteX30" fmla="*/ 28479 w 39870"/>
                <a:gd name="connsiteY30" fmla="*/ 62962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70" h="62961">
                  <a:moveTo>
                    <a:pt x="28479" y="62962"/>
                  </a:moveTo>
                  <a:lnTo>
                    <a:pt x="36638" y="60806"/>
                  </a:lnTo>
                  <a:lnTo>
                    <a:pt x="39870" y="52032"/>
                  </a:lnTo>
                  <a:lnTo>
                    <a:pt x="39332" y="40717"/>
                  </a:lnTo>
                  <a:lnTo>
                    <a:pt x="36330" y="33713"/>
                  </a:lnTo>
                  <a:lnTo>
                    <a:pt x="27632" y="23322"/>
                  </a:lnTo>
                  <a:cubicBezTo>
                    <a:pt x="27324" y="23014"/>
                    <a:pt x="27170" y="22629"/>
                    <a:pt x="27016" y="22167"/>
                  </a:cubicBezTo>
                  <a:lnTo>
                    <a:pt x="26478" y="19935"/>
                  </a:lnTo>
                  <a:cubicBezTo>
                    <a:pt x="26324" y="19319"/>
                    <a:pt x="26401" y="18627"/>
                    <a:pt x="26708" y="18011"/>
                  </a:cubicBezTo>
                  <a:lnTo>
                    <a:pt x="27401" y="16703"/>
                  </a:lnTo>
                  <a:lnTo>
                    <a:pt x="26632" y="13701"/>
                  </a:lnTo>
                  <a:lnTo>
                    <a:pt x="24091" y="10237"/>
                  </a:lnTo>
                  <a:cubicBezTo>
                    <a:pt x="23938" y="10006"/>
                    <a:pt x="23784" y="9775"/>
                    <a:pt x="23707" y="9468"/>
                  </a:cubicBezTo>
                  <a:lnTo>
                    <a:pt x="21782" y="3772"/>
                  </a:lnTo>
                  <a:lnTo>
                    <a:pt x="15933" y="462"/>
                  </a:lnTo>
                  <a:lnTo>
                    <a:pt x="9313" y="2848"/>
                  </a:lnTo>
                  <a:cubicBezTo>
                    <a:pt x="8621" y="3079"/>
                    <a:pt x="7774" y="3079"/>
                    <a:pt x="7081" y="2694"/>
                  </a:cubicBezTo>
                  <a:lnTo>
                    <a:pt x="1693" y="0"/>
                  </a:lnTo>
                  <a:lnTo>
                    <a:pt x="231" y="847"/>
                  </a:lnTo>
                  <a:lnTo>
                    <a:pt x="0" y="2540"/>
                  </a:lnTo>
                  <a:lnTo>
                    <a:pt x="5234" y="12392"/>
                  </a:lnTo>
                  <a:lnTo>
                    <a:pt x="7851" y="16010"/>
                  </a:lnTo>
                  <a:cubicBezTo>
                    <a:pt x="8390" y="16780"/>
                    <a:pt x="8544" y="17857"/>
                    <a:pt x="8159" y="18781"/>
                  </a:cubicBezTo>
                  <a:lnTo>
                    <a:pt x="6465" y="22706"/>
                  </a:lnTo>
                  <a:cubicBezTo>
                    <a:pt x="6235" y="23168"/>
                    <a:pt x="5927" y="23630"/>
                    <a:pt x="5465" y="23938"/>
                  </a:cubicBezTo>
                  <a:lnTo>
                    <a:pt x="770" y="27248"/>
                  </a:lnTo>
                  <a:lnTo>
                    <a:pt x="77" y="30788"/>
                  </a:lnTo>
                  <a:lnTo>
                    <a:pt x="3618" y="37792"/>
                  </a:lnTo>
                  <a:lnTo>
                    <a:pt x="11776" y="48645"/>
                  </a:lnTo>
                  <a:lnTo>
                    <a:pt x="21398" y="58805"/>
                  </a:lnTo>
                  <a:lnTo>
                    <a:pt x="28479" y="62962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50" name="Forma libre: forma 112">
            <a:extLst>
              <a:ext uri="{FF2B5EF4-FFF2-40B4-BE49-F238E27FC236}">
                <a16:creationId xmlns:a16="http://schemas.microsoft.com/office/drawing/2014/main" id="{D36D27C1-D2CC-70BD-94B0-56C95FC5519A}"/>
              </a:ext>
            </a:extLst>
          </p:cNvPr>
          <p:cNvSpPr/>
          <p:nvPr/>
        </p:nvSpPr>
        <p:spPr>
          <a:xfrm>
            <a:off x="8053572" y="3965943"/>
            <a:ext cx="969194" cy="576233"/>
          </a:xfrm>
          <a:custGeom>
            <a:avLst/>
            <a:gdLst>
              <a:gd name="connsiteX0" fmla="*/ 1242060 w 1262226"/>
              <a:gd name="connsiteY0" fmla="*/ 684337 h 750454"/>
              <a:gd name="connsiteX1" fmla="*/ 1223664 w 1262226"/>
              <a:gd name="connsiteY1" fmla="*/ 676333 h 750454"/>
              <a:gd name="connsiteX2" fmla="*/ 1223125 w 1262226"/>
              <a:gd name="connsiteY2" fmla="*/ 676025 h 750454"/>
              <a:gd name="connsiteX3" fmla="*/ 1215275 w 1262226"/>
              <a:gd name="connsiteY3" fmla="*/ 670406 h 750454"/>
              <a:gd name="connsiteX4" fmla="*/ 1214736 w 1262226"/>
              <a:gd name="connsiteY4" fmla="*/ 669944 h 750454"/>
              <a:gd name="connsiteX5" fmla="*/ 1202575 w 1262226"/>
              <a:gd name="connsiteY5" fmla="*/ 655551 h 750454"/>
              <a:gd name="connsiteX6" fmla="*/ 1182024 w 1262226"/>
              <a:gd name="connsiteY6" fmla="*/ 640542 h 750454"/>
              <a:gd name="connsiteX7" fmla="*/ 1176636 w 1262226"/>
              <a:gd name="connsiteY7" fmla="*/ 637848 h 750454"/>
              <a:gd name="connsiteX8" fmla="*/ 1170863 w 1262226"/>
              <a:gd name="connsiteY8" fmla="*/ 639310 h 750454"/>
              <a:gd name="connsiteX9" fmla="*/ 1165167 w 1262226"/>
              <a:gd name="connsiteY9" fmla="*/ 641927 h 750454"/>
              <a:gd name="connsiteX10" fmla="*/ 1164013 w 1262226"/>
              <a:gd name="connsiteY10" fmla="*/ 642158 h 750454"/>
              <a:gd name="connsiteX11" fmla="*/ 1157239 w 1262226"/>
              <a:gd name="connsiteY11" fmla="*/ 642158 h 750454"/>
              <a:gd name="connsiteX12" fmla="*/ 1155007 w 1262226"/>
              <a:gd name="connsiteY12" fmla="*/ 641080 h 750454"/>
              <a:gd name="connsiteX13" fmla="*/ 1152775 w 1262226"/>
              <a:gd name="connsiteY13" fmla="*/ 638233 h 750454"/>
              <a:gd name="connsiteX14" fmla="*/ 1152236 w 1262226"/>
              <a:gd name="connsiteY14" fmla="*/ 637078 h 750454"/>
              <a:gd name="connsiteX15" fmla="*/ 1150620 w 1262226"/>
              <a:gd name="connsiteY15" fmla="*/ 630228 h 750454"/>
              <a:gd name="connsiteX16" fmla="*/ 1149542 w 1262226"/>
              <a:gd name="connsiteY16" fmla="*/ 628534 h 750454"/>
              <a:gd name="connsiteX17" fmla="*/ 1147618 w 1262226"/>
              <a:gd name="connsiteY17" fmla="*/ 627534 h 750454"/>
              <a:gd name="connsiteX18" fmla="*/ 1136534 w 1262226"/>
              <a:gd name="connsiteY18" fmla="*/ 628534 h 750454"/>
              <a:gd name="connsiteX19" fmla="*/ 1133995 w 1262226"/>
              <a:gd name="connsiteY19" fmla="*/ 629535 h 750454"/>
              <a:gd name="connsiteX20" fmla="*/ 1130685 w 1262226"/>
              <a:gd name="connsiteY20" fmla="*/ 630228 h 750454"/>
              <a:gd name="connsiteX21" fmla="*/ 1128915 w 1262226"/>
              <a:gd name="connsiteY21" fmla="*/ 629997 h 750454"/>
              <a:gd name="connsiteX22" fmla="*/ 1124450 w 1262226"/>
              <a:gd name="connsiteY22" fmla="*/ 627765 h 750454"/>
              <a:gd name="connsiteX23" fmla="*/ 1123527 w 1262226"/>
              <a:gd name="connsiteY23" fmla="*/ 627072 h 750454"/>
              <a:gd name="connsiteX24" fmla="*/ 1120679 w 1262226"/>
              <a:gd name="connsiteY24" fmla="*/ 623685 h 750454"/>
              <a:gd name="connsiteX25" fmla="*/ 1120294 w 1262226"/>
              <a:gd name="connsiteY25" fmla="*/ 623146 h 750454"/>
              <a:gd name="connsiteX26" fmla="*/ 1118601 w 1262226"/>
              <a:gd name="connsiteY26" fmla="*/ 619760 h 750454"/>
              <a:gd name="connsiteX27" fmla="*/ 1115060 w 1262226"/>
              <a:gd name="connsiteY27" fmla="*/ 608061 h 750454"/>
              <a:gd name="connsiteX28" fmla="*/ 1113982 w 1262226"/>
              <a:gd name="connsiteY28" fmla="*/ 602596 h 750454"/>
              <a:gd name="connsiteX29" fmla="*/ 1112289 w 1262226"/>
              <a:gd name="connsiteY29" fmla="*/ 599594 h 750454"/>
              <a:gd name="connsiteX30" fmla="*/ 1108825 w 1262226"/>
              <a:gd name="connsiteY30" fmla="*/ 597131 h 750454"/>
              <a:gd name="connsiteX31" fmla="*/ 1096049 w 1262226"/>
              <a:gd name="connsiteY31" fmla="*/ 590742 h 750454"/>
              <a:gd name="connsiteX32" fmla="*/ 1089352 w 1262226"/>
              <a:gd name="connsiteY32" fmla="*/ 589280 h 750454"/>
              <a:gd name="connsiteX33" fmla="*/ 1077191 w 1262226"/>
              <a:gd name="connsiteY33" fmla="*/ 594052 h 750454"/>
              <a:gd name="connsiteX34" fmla="*/ 1076190 w 1262226"/>
              <a:gd name="connsiteY34" fmla="*/ 594206 h 750454"/>
              <a:gd name="connsiteX35" fmla="*/ 1070033 w 1262226"/>
              <a:gd name="connsiteY35" fmla="*/ 594206 h 750454"/>
              <a:gd name="connsiteX36" fmla="*/ 1067801 w 1262226"/>
              <a:gd name="connsiteY36" fmla="*/ 593051 h 750454"/>
              <a:gd name="connsiteX37" fmla="*/ 1064414 w 1262226"/>
              <a:gd name="connsiteY37" fmla="*/ 588587 h 750454"/>
              <a:gd name="connsiteX38" fmla="*/ 1063875 w 1262226"/>
              <a:gd name="connsiteY38" fmla="*/ 587202 h 750454"/>
              <a:gd name="connsiteX39" fmla="*/ 1063336 w 1262226"/>
              <a:gd name="connsiteY39" fmla="*/ 581583 h 750454"/>
              <a:gd name="connsiteX40" fmla="*/ 1062567 w 1262226"/>
              <a:gd name="connsiteY40" fmla="*/ 577735 h 750454"/>
              <a:gd name="connsiteX41" fmla="*/ 1058256 w 1262226"/>
              <a:gd name="connsiteY41" fmla="*/ 575964 h 750454"/>
              <a:gd name="connsiteX42" fmla="*/ 1054870 w 1262226"/>
              <a:gd name="connsiteY42" fmla="*/ 577273 h 750454"/>
              <a:gd name="connsiteX43" fmla="*/ 1051329 w 1262226"/>
              <a:gd name="connsiteY43" fmla="*/ 587279 h 750454"/>
              <a:gd name="connsiteX44" fmla="*/ 1049944 w 1262226"/>
              <a:gd name="connsiteY44" fmla="*/ 588895 h 750454"/>
              <a:gd name="connsiteX45" fmla="*/ 1044325 w 1262226"/>
              <a:gd name="connsiteY45" fmla="*/ 591743 h 750454"/>
              <a:gd name="connsiteX46" fmla="*/ 1042324 w 1262226"/>
              <a:gd name="connsiteY46" fmla="*/ 591974 h 750454"/>
              <a:gd name="connsiteX47" fmla="*/ 1036166 w 1262226"/>
              <a:gd name="connsiteY47" fmla="*/ 590281 h 750454"/>
              <a:gd name="connsiteX48" fmla="*/ 1035319 w 1262226"/>
              <a:gd name="connsiteY48" fmla="*/ 589896 h 750454"/>
              <a:gd name="connsiteX49" fmla="*/ 1032241 w 1262226"/>
              <a:gd name="connsiteY49" fmla="*/ 587895 h 750454"/>
              <a:gd name="connsiteX50" fmla="*/ 1030008 w 1262226"/>
              <a:gd name="connsiteY50" fmla="*/ 587125 h 750454"/>
              <a:gd name="connsiteX51" fmla="*/ 1024082 w 1262226"/>
              <a:gd name="connsiteY51" fmla="*/ 588587 h 750454"/>
              <a:gd name="connsiteX52" fmla="*/ 1017462 w 1262226"/>
              <a:gd name="connsiteY52" fmla="*/ 589203 h 750454"/>
              <a:gd name="connsiteX53" fmla="*/ 1016770 w 1262226"/>
              <a:gd name="connsiteY53" fmla="*/ 589203 h 750454"/>
              <a:gd name="connsiteX54" fmla="*/ 1009458 w 1262226"/>
              <a:gd name="connsiteY54" fmla="*/ 588048 h 750454"/>
              <a:gd name="connsiteX55" fmla="*/ 1001222 w 1262226"/>
              <a:gd name="connsiteY55" fmla="*/ 585739 h 750454"/>
              <a:gd name="connsiteX56" fmla="*/ 1000606 w 1262226"/>
              <a:gd name="connsiteY56" fmla="*/ 585509 h 750454"/>
              <a:gd name="connsiteX57" fmla="*/ 995526 w 1262226"/>
              <a:gd name="connsiteY57" fmla="*/ 582661 h 750454"/>
              <a:gd name="connsiteX58" fmla="*/ 994525 w 1262226"/>
              <a:gd name="connsiteY58" fmla="*/ 581737 h 750454"/>
              <a:gd name="connsiteX59" fmla="*/ 992293 w 1262226"/>
              <a:gd name="connsiteY59" fmla="*/ 578350 h 750454"/>
              <a:gd name="connsiteX60" fmla="*/ 991909 w 1262226"/>
              <a:gd name="connsiteY60" fmla="*/ 577503 h 750454"/>
              <a:gd name="connsiteX61" fmla="*/ 989830 w 1262226"/>
              <a:gd name="connsiteY61" fmla="*/ 569653 h 750454"/>
              <a:gd name="connsiteX62" fmla="*/ 988291 w 1262226"/>
              <a:gd name="connsiteY62" fmla="*/ 567729 h 750454"/>
              <a:gd name="connsiteX63" fmla="*/ 986598 w 1262226"/>
              <a:gd name="connsiteY63" fmla="*/ 566728 h 750454"/>
              <a:gd name="connsiteX64" fmla="*/ 986598 w 1262226"/>
              <a:gd name="connsiteY64" fmla="*/ 566728 h 750454"/>
              <a:gd name="connsiteX65" fmla="*/ 981748 w 1262226"/>
              <a:gd name="connsiteY65" fmla="*/ 566728 h 750454"/>
              <a:gd name="connsiteX66" fmla="*/ 975514 w 1262226"/>
              <a:gd name="connsiteY66" fmla="*/ 565650 h 750454"/>
              <a:gd name="connsiteX67" fmla="*/ 972589 w 1262226"/>
              <a:gd name="connsiteY67" fmla="*/ 566112 h 750454"/>
              <a:gd name="connsiteX68" fmla="*/ 970434 w 1262226"/>
              <a:gd name="connsiteY68" fmla="*/ 565573 h 750454"/>
              <a:gd name="connsiteX69" fmla="*/ 968202 w 1262226"/>
              <a:gd name="connsiteY69" fmla="*/ 563880 h 750454"/>
              <a:gd name="connsiteX70" fmla="*/ 967201 w 1262226"/>
              <a:gd name="connsiteY70" fmla="*/ 562495 h 750454"/>
              <a:gd name="connsiteX71" fmla="*/ 965508 w 1262226"/>
              <a:gd name="connsiteY71" fmla="*/ 557414 h 750454"/>
              <a:gd name="connsiteX72" fmla="*/ 963815 w 1262226"/>
              <a:gd name="connsiteY72" fmla="*/ 547947 h 750454"/>
              <a:gd name="connsiteX73" fmla="*/ 959581 w 1262226"/>
              <a:gd name="connsiteY73" fmla="*/ 540481 h 750454"/>
              <a:gd name="connsiteX74" fmla="*/ 959273 w 1262226"/>
              <a:gd name="connsiteY74" fmla="*/ 538557 h 750454"/>
              <a:gd name="connsiteX75" fmla="*/ 959812 w 1262226"/>
              <a:gd name="connsiteY75" fmla="*/ 535709 h 750454"/>
              <a:gd name="connsiteX76" fmla="*/ 960351 w 1262226"/>
              <a:gd name="connsiteY76" fmla="*/ 534478 h 750454"/>
              <a:gd name="connsiteX77" fmla="*/ 962583 w 1262226"/>
              <a:gd name="connsiteY77" fmla="*/ 531630 h 750454"/>
              <a:gd name="connsiteX78" fmla="*/ 967355 w 1262226"/>
              <a:gd name="connsiteY78" fmla="*/ 522470 h 750454"/>
              <a:gd name="connsiteX79" fmla="*/ 968433 w 1262226"/>
              <a:gd name="connsiteY79" fmla="*/ 521085 h 750454"/>
              <a:gd name="connsiteX80" fmla="*/ 962275 w 1262226"/>
              <a:gd name="connsiteY80" fmla="*/ 519161 h 750454"/>
              <a:gd name="connsiteX81" fmla="*/ 961505 w 1262226"/>
              <a:gd name="connsiteY81" fmla="*/ 518853 h 750454"/>
              <a:gd name="connsiteX82" fmla="*/ 956425 w 1262226"/>
              <a:gd name="connsiteY82" fmla="*/ 515466 h 750454"/>
              <a:gd name="connsiteX83" fmla="*/ 955271 w 1262226"/>
              <a:gd name="connsiteY83" fmla="*/ 512464 h 750454"/>
              <a:gd name="connsiteX84" fmla="*/ 956425 w 1262226"/>
              <a:gd name="connsiteY84" fmla="*/ 508000 h 750454"/>
              <a:gd name="connsiteX85" fmla="*/ 956887 w 1262226"/>
              <a:gd name="connsiteY85" fmla="*/ 506999 h 750454"/>
              <a:gd name="connsiteX86" fmla="*/ 960274 w 1262226"/>
              <a:gd name="connsiteY86" fmla="*/ 502535 h 750454"/>
              <a:gd name="connsiteX87" fmla="*/ 961890 w 1262226"/>
              <a:gd name="connsiteY87" fmla="*/ 499302 h 750454"/>
              <a:gd name="connsiteX88" fmla="*/ 959889 w 1262226"/>
              <a:gd name="connsiteY88" fmla="*/ 485140 h 750454"/>
              <a:gd name="connsiteX89" fmla="*/ 951730 w 1262226"/>
              <a:gd name="connsiteY89" fmla="*/ 474903 h 750454"/>
              <a:gd name="connsiteX90" fmla="*/ 939107 w 1262226"/>
              <a:gd name="connsiteY90" fmla="*/ 468053 h 750454"/>
              <a:gd name="connsiteX91" fmla="*/ 896774 w 1262226"/>
              <a:gd name="connsiteY91" fmla="*/ 460279 h 750454"/>
              <a:gd name="connsiteX92" fmla="*/ 895927 w 1262226"/>
              <a:gd name="connsiteY92" fmla="*/ 459971 h 750454"/>
              <a:gd name="connsiteX93" fmla="*/ 871990 w 1262226"/>
              <a:gd name="connsiteY93" fmla="*/ 446578 h 750454"/>
              <a:gd name="connsiteX94" fmla="*/ 855980 w 1262226"/>
              <a:gd name="connsiteY94" fmla="*/ 441575 h 750454"/>
              <a:gd name="connsiteX95" fmla="*/ 854518 w 1262226"/>
              <a:gd name="connsiteY95" fmla="*/ 440497 h 750454"/>
              <a:gd name="connsiteX96" fmla="*/ 851670 w 1262226"/>
              <a:gd name="connsiteY96" fmla="*/ 436572 h 750454"/>
              <a:gd name="connsiteX97" fmla="*/ 851131 w 1262226"/>
              <a:gd name="connsiteY97" fmla="*/ 435264 h 750454"/>
              <a:gd name="connsiteX98" fmla="*/ 849438 w 1262226"/>
              <a:gd name="connsiteY98" fmla="*/ 422333 h 750454"/>
              <a:gd name="connsiteX99" fmla="*/ 843896 w 1262226"/>
              <a:gd name="connsiteY99" fmla="*/ 405399 h 750454"/>
              <a:gd name="connsiteX100" fmla="*/ 843742 w 1262226"/>
              <a:gd name="connsiteY100" fmla="*/ 404860 h 750454"/>
              <a:gd name="connsiteX101" fmla="*/ 843203 w 1262226"/>
              <a:gd name="connsiteY101" fmla="*/ 399781 h 750454"/>
              <a:gd name="connsiteX102" fmla="*/ 845358 w 1262226"/>
              <a:gd name="connsiteY102" fmla="*/ 373996 h 750454"/>
              <a:gd name="connsiteX103" fmla="*/ 842202 w 1262226"/>
              <a:gd name="connsiteY103" fmla="*/ 365914 h 750454"/>
              <a:gd name="connsiteX104" fmla="*/ 829810 w 1262226"/>
              <a:gd name="connsiteY104" fmla="*/ 363528 h 750454"/>
              <a:gd name="connsiteX105" fmla="*/ 823191 w 1262226"/>
              <a:gd name="connsiteY105" fmla="*/ 365529 h 750454"/>
              <a:gd name="connsiteX106" fmla="*/ 822344 w 1262226"/>
              <a:gd name="connsiteY106" fmla="*/ 365683 h 750454"/>
              <a:gd name="connsiteX107" fmla="*/ 818958 w 1262226"/>
              <a:gd name="connsiteY107" fmla="*/ 365683 h 750454"/>
              <a:gd name="connsiteX108" fmla="*/ 814647 w 1262226"/>
              <a:gd name="connsiteY108" fmla="*/ 365067 h 750454"/>
              <a:gd name="connsiteX109" fmla="*/ 812492 w 1262226"/>
              <a:gd name="connsiteY109" fmla="*/ 363528 h 750454"/>
              <a:gd name="connsiteX110" fmla="*/ 811338 w 1262226"/>
              <a:gd name="connsiteY110" fmla="*/ 361296 h 750454"/>
              <a:gd name="connsiteX111" fmla="*/ 811107 w 1262226"/>
              <a:gd name="connsiteY111" fmla="*/ 360526 h 750454"/>
              <a:gd name="connsiteX112" fmla="*/ 810029 w 1262226"/>
              <a:gd name="connsiteY112" fmla="*/ 354753 h 750454"/>
              <a:gd name="connsiteX113" fmla="*/ 809567 w 1262226"/>
              <a:gd name="connsiteY113" fmla="*/ 353752 h 750454"/>
              <a:gd name="connsiteX114" fmla="*/ 805950 w 1262226"/>
              <a:gd name="connsiteY114" fmla="*/ 352136 h 750454"/>
              <a:gd name="connsiteX115" fmla="*/ 803179 w 1262226"/>
              <a:gd name="connsiteY115" fmla="*/ 352136 h 750454"/>
              <a:gd name="connsiteX116" fmla="*/ 794096 w 1262226"/>
              <a:gd name="connsiteY116" fmla="*/ 355831 h 750454"/>
              <a:gd name="connsiteX117" fmla="*/ 780704 w 1262226"/>
              <a:gd name="connsiteY117" fmla="*/ 358756 h 750454"/>
              <a:gd name="connsiteX118" fmla="*/ 779164 w 1262226"/>
              <a:gd name="connsiteY118" fmla="*/ 358679 h 750454"/>
              <a:gd name="connsiteX119" fmla="*/ 771313 w 1262226"/>
              <a:gd name="connsiteY119" fmla="*/ 355831 h 750454"/>
              <a:gd name="connsiteX120" fmla="*/ 770082 w 1262226"/>
              <a:gd name="connsiteY120" fmla="*/ 354907 h 750454"/>
              <a:gd name="connsiteX121" fmla="*/ 763924 w 1262226"/>
              <a:gd name="connsiteY121" fmla="*/ 347056 h 750454"/>
              <a:gd name="connsiteX122" fmla="*/ 763539 w 1262226"/>
              <a:gd name="connsiteY122" fmla="*/ 346364 h 750454"/>
              <a:gd name="connsiteX123" fmla="*/ 758459 w 1262226"/>
              <a:gd name="connsiteY123" fmla="*/ 333433 h 750454"/>
              <a:gd name="connsiteX124" fmla="*/ 758305 w 1262226"/>
              <a:gd name="connsiteY124" fmla="*/ 332894 h 750454"/>
              <a:gd name="connsiteX125" fmla="*/ 757613 w 1262226"/>
              <a:gd name="connsiteY125" fmla="*/ 328814 h 750454"/>
              <a:gd name="connsiteX126" fmla="*/ 754996 w 1262226"/>
              <a:gd name="connsiteY126" fmla="*/ 330739 h 750454"/>
              <a:gd name="connsiteX127" fmla="*/ 752148 w 1262226"/>
              <a:gd name="connsiteY127" fmla="*/ 327891 h 750454"/>
              <a:gd name="connsiteX128" fmla="*/ 754919 w 1262226"/>
              <a:gd name="connsiteY128" fmla="*/ 325043 h 750454"/>
              <a:gd name="connsiteX129" fmla="*/ 754996 w 1262226"/>
              <a:gd name="connsiteY129" fmla="*/ 325043 h 750454"/>
              <a:gd name="connsiteX130" fmla="*/ 757228 w 1262226"/>
              <a:gd name="connsiteY130" fmla="*/ 326198 h 750454"/>
              <a:gd name="connsiteX131" fmla="*/ 757228 w 1262226"/>
              <a:gd name="connsiteY131" fmla="*/ 326121 h 750454"/>
              <a:gd name="connsiteX132" fmla="*/ 757228 w 1262226"/>
              <a:gd name="connsiteY132" fmla="*/ 325120 h 750454"/>
              <a:gd name="connsiteX133" fmla="*/ 759460 w 1262226"/>
              <a:gd name="connsiteY133" fmla="*/ 312728 h 750454"/>
              <a:gd name="connsiteX134" fmla="*/ 759383 w 1262226"/>
              <a:gd name="connsiteY134" fmla="*/ 306955 h 750454"/>
              <a:gd name="connsiteX135" fmla="*/ 757459 w 1262226"/>
              <a:gd name="connsiteY135" fmla="*/ 301721 h 750454"/>
              <a:gd name="connsiteX136" fmla="*/ 748761 w 1262226"/>
              <a:gd name="connsiteY136" fmla="*/ 291407 h 750454"/>
              <a:gd name="connsiteX137" fmla="*/ 745144 w 1262226"/>
              <a:gd name="connsiteY137" fmla="*/ 285404 h 750454"/>
              <a:gd name="connsiteX138" fmla="*/ 744759 w 1262226"/>
              <a:gd name="connsiteY138" fmla="*/ 284326 h 750454"/>
              <a:gd name="connsiteX139" fmla="*/ 744220 w 1262226"/>
              <a:gd name="connsiteY139" fmla="*/ 280401 h 750454"/>
              <a:gd name="connsiteX140" fmla="*/ 744220 w 1262226"/>
              <a:gd name="connsiteY140" fmla="*/ 279554 h 750454"/>
              <a:gd name="connsiteX141" fmla="*/ 745221 w 1262226"/>
              <a:gd name="connsiteY141" fmla="*/ 273011 h 750454"/>
              <a:gd name="connsiteX142" fmla="*/ 744066 w 1262226"/>
              <a:gd name="connsiteY142" fmla="*/ 270318 h 750454"/>
              <a:gd name="connsiteX143" fmla="*/ 741064 w 1262226"/>
              <a:gd name="connsiteY143" fmla="*/ 267316 h 750454"/>
              <a:gd name="connsiteX144" fmla="*/ 737754 w 1262226"/>
              <a:gd name="connsiteY144" fmla="*/ 265007 h 750454"/>
              <a:gd name="connsiteX145" fmla="*/ 728980 w 1262226"/>
              <a:gd name="connsiteY145" fmla="*/ 261158 h 750454"/>
              <a:gd name="connsiteX146" fmla="*/ 722668 w 1262226"/>
              <a:gd name="connsiteY146" fmla="*/ 259773 h 750454"/>
              <a:gd name="connsiteX147" fmla="*/ 701810 w 1262226"/>
              <a:gd name="connsiteY147" fmla="*/ 262544 h 750454"/>
              <a:gd name="connsiteX148" fmla="*/ 701271 w 1262226"/>
              <a:gd name="connsiteY148" fmla="*/ 262544 h 750454"/>
              <a:gd name="connsiteX149" fmla="*/ 669175 w 1262226"/>
              <a:gd name="connsiteY149" fmla="*/ 260312 h 750454"/>
              <a:gd name="connsiteX150" fmla="*/ 668405 w 1262226"/>
              <a:gd name="connsiteY150" fmla="*/ 260157 h 750454"/>
              <a:gd name="connsiteX151" fmla="*/ 653242 w 1262226"/>
              <a:gd name="connsiteY151" fmla="*/ 254539 h 750454"/>
              <a:gd name="connsiteX152" fmla="*/ 652164 w 1262226"/>
              <a:gd name="connsiteY152" fmla="*/ 253846 h 750454"/>
              <a:gd name="connsiteX153" fmla="*/ 629458 w 1262226"/>
              <a:gd name="connsiteY153" fmla="*/ 230063 h 750454"/>
              <a:gd name="connsiteX154" fmla="*/ 615142 w 1262226"/>
              <a:gd name="connsiteY154" fmla="*/ 223135 h 750454"/>
              <a:gd name="connsiteX155" fmla="*/ 598439 w 1262226"/>
              <a:gd name="connsiteY155" fmla="*/ 220980 h 750454"/>
              <a:gd name="connsiteX156" fmla="*/ 572885 w 1262226"/>
              <a:gd name="connsiteY156" fmla="*/ 223212 h 750454"/>
              <a:gd name="connsiteX157" fmla="*/ 565881 w 1262226"/>
              <a:gd name="connsiteY157" fmla="*/ 223212 h 750454"/>
              <a:gd name="connsiteX158" fmla="*/ 564958 w 1262226"/>
              <a:gd name="connsiteY158" fmla="*/ 223058 h 750454"/>
              <a:gd name="connsiteX159" fmla="*/ 558184 w 1262226"/>
              <a:gd name="connsiteY159" fmla="*/ 220826 h 750454"/>
              <a:gd name="connsiteX160" fmla="*/ 557491 w 1262226"/>
              <a:gd name="connsiteY160" fmla="*/ 220518 h 750454"/>
              <a:gd name="connsiteX161" fmla="*/ 550718 w 1262226"/>
              <a:gd name="connsiteY161" fmla="*/ 215977 h 750454"/>
              <a:gd name="connsiteX162" fmla="*/ 544099 w 1262226"/>
              <a:gd name="connsiteY162" fmla="*/ 212436 h 750454"/>
              <a:gd name="connsiteX163" fmla="*/ 529474 w 1262226"/>
              <a:gd name="connsiteY163" fmla="*/ 210820 h 750454"/>
              <a:gd name="connsiteX164" fmla="*/ 528551 w 1262226"/>
              <a:gd name="connsiteY164" fmla="*/ 210512 h 750454"/>
              <a:gd name="connsiteX165" fmla="*/ 521778 w 1262226"/>
              <a:gd name="connsiteY165" fmla="*/ 207125 h 750454"/>
              <a:gd name="connsiteX166" fmla="*/ 520854 w 1262226"/>
              <a:gd name="connsiteY166" fmla="*/ 206433 h 750454"/>
              <a:gd name="connsiteX167" fmla="*/ 500072 w 1262226"/>
              <a:gd name="connsiteY167" fmla="*/ 181648 h 750454"/>
              <a:gd name="connsiteX168" fmla="*/ 499764 w 1262226"/>
              <a:gd name="connsiteY168" fmla="*/ 181187 h 750454"/>
              <a:gd name="connsiteX169" fmla="*/ 495300 w 1262226"/>
              <a:gd name="connsiteY169" fmla="*/ 172720 h 750454"/>
              <a:gd name="connsiteX170" fmla="*/ 494992 w 1262226"/>
              <a:gd name="connsiteY170" fmla="*/ 171642 h 750454"/>
              <a:gd name="connsiteX171" fmla="*/ 494453 w 1262226"/>
              <a:gd name="connsiteY171" fmla="*/ 165485 h 750454"/>
              <a:gd name="connsiteX172" fmla="*/ 494453 w 1262226"/>
              <a:gd name="connsiteY172" fmla="*/ 160636 h 750454"/>
              <a:gd name="connsiteX173" fmla="*/ 493222 w 1262226"/>
              <a:gd name="connsiteY173" fmla="*/ 156864 h 750454"/>
              <a:gd name="connsiteX174" fmla="*/ 488758 w 1262226"/>
              <a:gd name="connsiteY174" fmla="*/ 153708 h 750454"/>
              <a:gd name="connsiteX175" fmla="*/ 483524 w 1262226"/>
              <a:gd name="connsiteY175" fmla="*/ 152246 h 750454"/>
              <a:gd name="connsiteX176" fmla="*/ 469361 w 1262226"/>
              <a:gd name="connsiteY176" fmla="*/ 153324 h 750454"/>
              <a:gd name="connsiteX177" fmla="*/ 462357 w 1262226"/>
              <a:gd name="connsiteY177" fmla="*/ 153324 h 750454"/>
              <a:gd name="connsiteX178" fmla="*/ 461202 w 1262226"/>
              <a:gd name="connsiteY178" fmla="*/ 153093 h 750454"/>
              <a:gd name="connsiteX179" fmla="*/ 451350 w 1262226"/>
              <a:gd name="connsiteY179" fmla="*/ 148706 h 750454"/>
              <a:gd name="connsiteX180" fmla="*/ 446578 w 1262226"/>
              <a:gd name="connsiteY180" fmla="*/ 147782 h 750454"/>
              <a:gd name="connsiteX181" fmla="*/ 442807 w 1262226"/>
              <a:gd name="connsiteY181" fmla="*/ 148628 h 750454"/>
              <a:gd name="connsiteX182" fmla="*/ 439420 w 1262226"/>
              <a:gd name="connsiteY182" fmla="*/ 151630 h 750454"/>
              <a:gd name="connsiteX183" fmla="*/ 437958 w 1262226"/>
              <a:gd name="connsiteY183" fmla="*/ 155479 h 750454"/>
              <a:gd name="connsiteX184" fmla="*/ 437496 w 1262226"/>
              <a:gd name="connsiteY184" fmla="*/ 156325 h 750454"/>
              <a:gd name="connsiteX185" fmla="*/ 434109 w 1262226"/>
              <a:gd name="connsiteY185" fmla="*/ 160251 h 750454"/>
              <a:gd name="connsiteX186" fmla="*/ 432416 w 1262226"/>
              <a:gd name="connsiteY186" fmla="*/ 161175 h 750454"/>
              <a:gd name="connsiteX187" fmla="*/ 425642 w 1262226"/>
              <a:gd name="connsiteY187" fmla="*/ 162329 h 750454"/>
              <a:gd name="connsiteX188" fmla="*/ 425027 w 1262226"/>
              <a:gd name="connsiteY188" fmla="*/ 162329 h 750454"/>
              <a:gd name="connsiteX189" fmla="*/ 413558 w 1262226"/>
              <a:gd name="connsiteY189" fmla="*/ 161790 h 750454"/>
              <a:gd name="connsiteX190" fmla="*/ 409171 w 1262226"/>
              <a:gd name="connsiteY190" fmla="*/ 162714 h 750454"/>
              <a:gd name="connsiteX191" fmla="*/ 403860 w 1262226"/>
              <a:gd name="connsiteY191" fmla="*/ 165408 h 750454"/>
              <a:gd name="connsiteX192" fmla="*/ 399858 w 1262226"/>
              <a:gd name="connsiteY192" fmla="*/ 167948 h 750454"/>
              <a:gd name="connsiteX193" fmla="*/ 396702 w 1262226"/>
              <a:gd name="connsiteY193" fmla="*/ 171103 h 750454"/>
              <a:gd name="connsiteX194" fmla="*/ 396086 w 1262226"/>
              <a:gd name="connsiteY194" fmla="*/ 171565 h 750454"/>
              <a:gd name="connsiteX195" fmla="*/ 392161 w 1262226"/>
              <a:gd name="connsiteY195" fmla="*/ 173798 h 750454"/>
              <a:gd name="connsiteX196" fmla="*/ 391545 w 1262226"/>
              <a:gd name="connsiteY196" fmla="*/ 174028 h 750454"/>
              <a:gd name="connsiteX197" fmla="*/ 385926 w 1262226"/>
              <a:gd name="connsiteY197" fmla="*/ 175722 h 750454"/>
              <a:gd name="connsiteX198" fmla="*/ 385002 w 1262226"/>
              <a:gd name="connsiteY198" fmla="*/ 175876 h 750454"/>
              <a:gd name="connsiteX199" fmla="*/ 331585 w 1262226"/>
              <a:gd name="connsiteY199" fmla="*/ 174182 h 750454"/>
              <a:gd name="connsiteX200" fmla="*/ 319886 w 1262226"/>
              <a:gd name="connsiteY200" fmla="*/ 171873 h 750454"/>
              <a:gd name="connsiteX201" fmla="*/ 319193 w 1262226"/>
              <a:gd name="connsiteY201" fmla="*/ 171642 h 750454"/>
              <a:gd name="connsiteX202" fmla="*/ 304030 w 1262226"/>
              <a:gd name="connsiteY202" fmla="*/ 164330 h 750454"/>
              <a:gd name="connsiteX203" fmla="*/ 277399 w 1262226"/>
              <a:gd name="connsiteY203" fmla="*/ 156018 h 750454"/>
              <a:gd name="connsiteX204" fmla="*/ 276552 w 1262226"/>
              <a:gd name="connsiteY204" fmla="*/ 155555 h 750454"/>
              <a:gd name="connsiteX205" fmla="*/ 269240 w 1262226"/>
              <a:gd name="connsiteY205" fmla="*/ 149937 h 750454"/>
              <a:gd name="connsiteX206" fmla="*/ 268624 w 1262226"/>
              <a:gd name="connsiteY206" fmla="*/ 149321 h 750454"/>
              <a:gd name="connsiteX207" fmla="*/ 259080 w 1262226"/>
              <a:gd name="connsiteY207" fmla="*/ 135851 h 750454"/>
              <a:gd name="connsiteX208" fmla="*/ 258618 w 1262226"/>
              <a:gd name="connsiteY208" fmla="*/ 134774 h 750454"/>
              <a:gd name="connsiteX209" fmla="*/ 255232 w 1262226"/>
              <a:gd name="connsiteY209" fmla="*/ 118456 h 750454"/>
              <a:gd name="connsiteX210" fmla="*/ 255154 w 1262226"/>
              <a:gd name="connsiteY210" fmla="*/ 117764 h 750454"/>
              <a:gd name="connsiteX211" fmla="*/ 256309 w 1262226"/>
              <a:gd name="connsiteY211" fmla="*/ 84590 h 750454"/>
              <a:gd name="connsiteX212" fmla="*/ 256463 w 1262226"/>
              <a:gd name="connsiteY212" fmla="*/ 83820 h 750454"/>
              <a:gd name="connsiteX213" fmla="*/ 258695 w 1262226"/>
              <a:gd name="connsiteY213" fmla="*/ 77047 h 750454"/>
              <a:gd name="connsiteX214" fmla="*/ 265007 w 1262226"/>
              <a:gd name="connsiteY214" fmla="*/ 63808 h 750454"/>
              <a:gd name="connsiteX215" fmla="*/ 266392 w 1262226"/>
              <a:gd name="connsiteY215" fmla="*/ 58497 h 750454"/>
              <a:gd name="connsiteX216" fmla="*/ 266392 w 1262226"/>
              <a:gd name="connsiteY216" fmla="*/ 54264 h 750454"/>
              <a:gd name="connsiteX217" fmla="*/ 264853 w 1262226"/>
              <a:gd name="connsiteY217" fmla="*/ 49646 h 750454"/>
              <a:gd name="connsiteX218" fmla="*/ 260696 w 1262226"/>
              <a:gd name="connsiteY218" fmla="*/ 39177 h 750454"/>
              <a:gd name="connsiteX219" fmla="*/ 254462 w 1262226"/>
              <a:gd name="connsiteY219" fmla="*/ 34020 h 750454"/>
              <a:gd name="connsiteX220" fmla="*/ 253461 w 1262226"/>
              <a:gd name="connsiteY220" fmla="*/ 32250 h 750454"/>
              <a:gd name="connsiteX221" fmla="*/ 252999 w 1262226"/>
              <a:gd name="connsiteY221" fmla="*/ 28941 h 750454"/>
              <a:gd name="connsiteX222" fmla="*/ 245995 w 1262226"/>
              <a:gd name="connsiteY222" fmla="*/ 18242 h 750454"/>
              <a:gd name="connsiteX223" fmla="*/ 240376 w 1262226"/>
              <a:gd name="connsiteY223" fmla="*/ 10622 h 750454"/>
              <a:gd name="connsiteX224" fmla="*/ 228215 w 1262226"/>
              <a:gd name="connsiteY224" fmla="*/ 5850 h 750454"/>
              <a:gd name="connsiteX225" fmla="*/ 221827 w 1262226"/>
              <a:gd name="connsiteY225" fmla="*/ 1847 h 750454"/>
              <a:gd name="connsiteX226" fmla="*/ 216747 w 1262226"/>
              <a:gd name="connsiteY226" fmla="*/ 0 h 750454"/>
              <a:gd name="connsiteX227" fmla="*/ 212436 w 1262226"/>
              <a:gd name="connsiteY227" fmla="*/ 1154 h 750454"/>
              <a:gd name="connsiteX228" fmla="*/ 193348 w 1262226"/>
              <a:gd name="connsiteY228" fmla="*/ 30095 h 750454"/>
              <a:gd name="connsiteX229" fmla="*/ 184650 w 1262226"/>
              <a:gd name="connsiteY229" fmla="*/ 39947 h 750454"/>
              <a:gd name="connsiteX230" fmla="*/ 183881 w 1262226"/>
              <a:gd name="connsiteY230" fmla="*/ 40563 h 750454"/>
              <a:gd name="connsiteX231" fmla="*/ 173721 w 1262226"/>
              <a:gd name="connsiteY231" fmla="*/ 46182 h 750454"/>
              <a:gd name="connsiteX232" fmla="*/ 172951 w 1262226"/>
              <a:gd name="connsiteY232" fmla="*/ 46490 h 750454"/>
              <a:gd name="connsiteX233" fmla="*/ 162791 w 1262226"/>
              <a:gd name="connsiteY233" fmla="*/ 48722 h 750454"/>
              <a:gd name="connsiteX234" fmla="*/ 162021 w 1262226"/>
              <a:gd name="connsiteY234" fmla="*/ 48799 h 750454"/>
              <a:gd name="connsiteX235" fmla="*/ 131618 w 1262226"/>
              <a:gd name="connsiteY235" fmla="*/ 47105 h 750454"/>
              <a:gd name="connsiteX236" fmla="*/ 120458 w 1262226"/>
              <a:gd name="connsiteY236" fmla="*/ 47105 h 750454"/>
              <a:gd name="connsiteX237" fmla="*/ 109990 w 1262226"/>
              <a:gd name="connsiteY237" fmla="*/ 56034 h 750454"/>
              <a:gd name="connsiteX238" fmla="*/ 108373 w 1262226"/>
              <a:gd name="connsiteY238" fmla="*/ 56727 h 750454"/>
              <a:gd name="connsiteX239" fmla="*/ 101600 w 1262226"/>
              <a:gd name="connsiteY239" fmla="*/ 57265 h 750454"/>
              <a:gd name="connsiteX240" fmla="*/ 99214 w 1262226"/>
              <a:gd name="connsiteY240" fmla="*/ 56265 h 750454"/>
              <a:gd name="connsiteX241" fmla="*/ 98752 w 1262226"/>
              <a:gd name="connsiteY241" fmla="*/ 55649 h 750454"/>
              <a:gd name="connsiteX242" fmla="*/ 98598 w 1262226"/>
              <a:gd name="connsiteY242" fmla="*/ 56650 h 750454"/>
              <a:gd name="connsiteX243" fmla="*/ 99676 w 1262226"/>
              <a:gd name="connsiteY243" fmla="*/ 64116 h 750454"/>
              <a:gd name="connsiteX244" fmla="*/ 99676 w 1262226"/>
              <a:gd name="connsiteY244" fmla="*/ 64885 h 750454"/>
              <a:gd name="connsiteX245" fmla="*/ 99137 w 1262226"/>
              <a:gd name="connsiteY245" fmla="*/ 69427 h 750454"/>
              <a:gd name="connsiteX246" fmla="*/ 98829 w 1262226"/>
              <a:gd name="connsiteY246" fmla="*/ 70350 h 750454"/>
              <a:gd name="connsiteX247" fmla="*/ 97136 w 1262226"/>
              <a:gd name="connsiteY247" fmla="*/ 73737 h 750454"/>
              <a:gd name="connsiteX248" fmla="*/ 96597 w 1262226"/>
              <a:gd name="connsiteY248" fmla="*/ 74430 h 750454"/>
              <a:gd name="connsiteX249" fmla="*/ 91517 w 1262226"/>
              <a:gd name="connsiteY249" fmla="*/ 79510 h 750454"/>
              <a:gd name="connsiteX250" fmla="*/ 87207 w 1262226"/>
              <a:gd name="connsiteY250" fmla="*/ 82588 h 750454"/>
              <a:gd name="connsiteX251" fmla="*/ 86591 w 1262226"/>
              <a:gd name="connsiteY251" fmla="*/ 82897 h 750454"/>
              <a:gd name="connsiteX252" fmla="*/ 59574 w 1262226"/>
              <a:gd name="connsiteY252" fmla="*/ 93056 h 750454"/>
              <a:gd name="connsiteX253" fmla="*/ 55033 w 1262226"/>
              <a:gd name="connsiteY253" fmla="*/ 94288 h 750454"/>
              <a:gd name="connsiteX254" fmla="*/ 54648 w 1262226"/>
              <a:gd name="connsiteY254" fmla="*/ 97982 h 750454"/>
              <a:gd name="connsiteX255" fmla="*/ 54110 w 1262226"/>
              <a:gd name="connsiteY255" fmla="*/ 114146 h 750454"/>
              <a:gd name="connsiteX256" fmla="*/ 56342 w 1262226"/>
              <a:gd name="connsiteY256" fmla="*/ 134312 h 750454"/>
              <a:gd name="connsiteX257" fmla="*/ 57496 w 1262226"/>
              <a:gd name="connsiteY257" fmla="*/ 134312 h 750454"/>
              <a:gd name="connsiteX258" fmla="*/ 57496 w 1262226"/>
              <a:gd name="connsiteY258" fmla="*/ 134312 h 750454"/>
              <a:gd name="connsiteX259" fmla="*/ 58728 w 1262226"/>
              <a:gd name="connsiteY259" fmla="*/ 134620 h 750454"/>
              <a:gd name="connsiteX260" fmla="*/ 60960 w 1262226"/>
              <a:gd name="connsiteY260" fmla="*/ 135775 h 750454"/>
              <a:gd name="connsiteX261" fmla="*/ 68888 w 1262226"/>
              <a:gd name="connsiteY261" fmla="*/ 141393 h 750454"/>
              <a:gd name="connsiteX262" fmla="*/ 73044 w 1262226"/>
              <a:gd name="connsiteY262" fmla="*/ 142933 h 750454"/>
              <a:gd name="connsiteX263" fmla="*/ 74045 w 1262226"/>
              <a:gd name="connsiteY263" fmla="*/ 143548 h 750454"/>
              <a:gd name="connsiteX264" fmla="*/ 75738 w 1262226"/>
              <a:gd name="connsiteY264" fmla="*/ 145242 h 750454"/>
              <a:gd name="connsiteX265" fmla="*/ 76431 w 1262226"/>
              <a:gd name="connsiteY265" fmla="*/ 146319 h 750454"/>
              <a:gd name="connsiteX266" fmla="*/ 77585 w 1262226"/>
              <a:gd name="connsiteY266" fmla="*/ 149706 h 750454"/>
              <a:gd name="connsiteX267" fmla="*/ 77739 w 1262226"/>
              <a:gd name="connsiteY267" fmla="*/ 150630 h 750454"/>
              <a:gd name="connsiteX268" fmla="*/ 77739 w 1262226"/>
              <a:gd name="connsiteY268" fmla="*/ 154016 h 750454"/>
              <a:gd name="connsiteX269" fmla="*/ 77585 w 1262226"/>
              <a:gd name="connsiteY269" fmla="*/ 154940 h 750454"/>
              <a:gd name="connsiteX270" fmla="*/ 74199 w 1262226"/>
              <a:gd name="connsiteY270" fmla="*/ 165100 h 750454"/>
              <a:gd name="connsiteX271" fmla="*/ 54418 w 1262226"/>
              <a:gd name="connsiteY271" fmla="*/ 207587 h 750454"/>
              <a:gd name="connsiteX272" fmla="*/ 43642 w 1262226"/>
              <a:gd name="connsiteY272" fmla="*/ 226368 h 750454"/>
              <a:gd name="connsiteX273" fmla="*/ 42795 w 1262226"/>
              <a:gd name="connsiteY273" fmla="*/ 227291 h 750454"/>
              <a:gd name="connsiteX274" fmla="*/ 35868 w 1262226"/>
              <a:gd name="connsiteY274" fmla="*/ 232063 h 750454"/>
              <a:gd name="connsiteX275" fmla="*/ 29402 w 1262226"/>
              <a:gd name="connsiteY275" fmla="*/ 241223 h 750454"/>
              <a:gd name="connsiteX276" fmla="*/ 5696 w 1262226"/>
              <a:gd name="connsiteY276" fmla="*/ 270625 h 750454"/>
              <a:gd name="connsiteX277" fmla="*/ 0 w 1262226"/>
              <a:gd name="connsiteY277" fmla="*/ 277168 h 750454"/>
              <a:gd name="connsiteX278" fmla="*/ 12854 w 1262226"/>
              <a:gd name="connsiteY278" fmla="*/ 290484 h 750454"/>
              <a:gd name="connsiteX279" fmla="*/ 30018 w 1262226"/>
              <a:gd name="connsiteY279" fmla="*/ 304338 h 750454"/>
              <a:gd name="connsiteX280" fmla="*/ 37022 w 1262226"/>
              <a:gd name="connsiteY280" fmla="*/ 308648 h 750454"/>
              <a:gd name="connsiteX281" fmla="*/ 42410 w 1262226"/>
              <a:gd name="connsiteY281" fmla="*/ 311343 h 750454"/>
              <a:gd name="connsiteX282" fmla="*/ 43103 w 1262226"/>
              <a:gd name="connsiteY282" fmla="*/ 311881 h 750454"/>
              <a:gd name="connsiteX283" fmla="*/ 45335 w 1262226"/>
              <a:gd name="connsiteY283" fmla="*/ 314113 h 750454"/>
              <a:gd name="connsiteX284" fmla="*/ 45951 w 1262226"/>
              <a:gd name="connsiteY284" fmla="*/ 314960 h 750454"/>
              <a:gd name="connsiteX285" fmla="*/ 47644 w 1262226"/>
              <a:gd name="connsiteY285" fmla="*/ 318885 h 750454"/>
              <a:gd name="connsiteX286" fmla="*/ 47875 w 1262226"/>
              <a:gd name="connsiteY286" fmla="*/ 320271 h 750454"/>
              <a:gd name="connsiteX287" fmla="*/ 47336 w 1262226"/>
              <a:gd name="connsiteY287" fmla="*/ 326428 h 750454"/>
              <a:gd name="connsiteX288" fmla="*/ 47028 w 1262226"/>
              <a:gd name="connsiteY288" fmla="*/ 327429 h 750454"/>
              <a:gd name="connsiteX289" fmla="*/ 45874 w 1262226"/>
              <a:gd name="connsiteY289" fmla="*/ 329661 h 750454"/>
              <a:gd name="connsiteX290" fmla="*/ 45104 w 1262226"/>
              <a:gd name="connsiteY290" fmla="*/ 330585 h 750454"/>
              <a:gd name="connsiteX291" fmla="*/ 42564 w 1262226"/>
              <a:gd name="connsiteY291" fmla="*/ 332586 h 750454"/>
              <a:gd name="connsiteX292" fmla="*/ 41641 w 1262226"/>
              <a:gd name="connsiteY292" fmla="*/ 333818 h 750454"/>
              <a:gd name="connsiteX293" fmla="*/ 41641 w 1262226"/>
              <a:gd name="connsiteY293" fmla="*/ 336819 h 750454"/>
              <a:gd name="connsiteX294" fmla="*/ 42102 w 1262226"/>
              <a:gd name="connsiteY294" fmla="*/ 339975 h 750454"/>
              <a:gd name="connsiteX295" fmla="*/ 49799 w 1262226"/>
              <a:gd name="connsiteY295" fmla="*/ 357601 h 750454"/>
              <a:gd name="connsiteX296" fmla="*/ 51108 w 1262226"/>
              <a:gd name="connsiteY296" fmla="*/ 363143 h 750454"/>
              <a:gd name="connsiteX297" fmla="*/ 52262 w 1262226"/>
              <a:gd name="connsiteY297" fmla="*/ 374843 h 750454"/>
              <a:gd name="connsiteX298" fmla="*/ 55495 w 1262226"/>
              <a:gd name="connsiteY298" fmla="*/ 382308 h 750454"/>
              <a:gd name="connsiteX299" fmla="*/ 55726 w 1262226"/>
              <a:gd name="connsiteY299" fmla="*/ 383001 h 750454"/>
              <a:gd name="connsiteX300" fmla="*/ 56881 w 1262226"/>
              <a:gd name="connsiteY300" fmla="*/ 390313 h 750454"/>
              <a:gd name="connsiteX301" fmla="*/ 56804 w 1262226"/>
              <a:gd name="connsiteY301" fmla="*/ 391622 h 750454"/>
              <a:gd name="connsiteX302" fmla="*/ 55110 w 1262226"/>
              <a:gd name="connsiteY302" fmla="*/ 396702 h 750454"/>
              <a:gd name="connsiteX303" fmla="*/ 54110 w 1262226"/>
              <a:gd name="connsiteY303" fmla="*/ 398087 h 750454"/>
              <a:gd name="connsiteX304" fmla="*/ 51108 w 1262226"/>
              <a:gd name="connsiteY304" fmla="*/ 400242 h 750454"/>
              <a:gd name="connsiteX305" fmla="*/ 50184 w 1262226"/>
              <a:gd name="connsiteY305" fmla="*/ 404860 h 750454"/>
              <a:gd name="connsiteX306" fmla="*/ 55341 w 1262226"/>
              <a:gd name="connsiteY306" fmla="*/ 405938 h 750454"/>
              <a:gd name="connsiteX307" fmla="*/ 56881 w 1262226"/>
              <a:gd name="connsiteY307" fmla="*/ 406785 h 750454"/>
              <a:gd name="connsiteX308" fmla="*/ 71043 w 1262226"/>
              <a:gd name="connsiteY308" fmla="*/ 422563 h 750454"/>
              <a:gd name="connsiteX309" fmla="*/ 81203 w 1262226"/>
              <a:gd name="connsiteY309" fmla="*/ 426104 h 750454"/>
              <a:gd name="connsiteX310" fmla="*/ 95981 w 1262226"/>
              <a:gd name="connsiteY310" fmla="*/ 426643 h 750454"/>
              <a:gd name="connsiteX311" fmla="*/ 100753 w 1262226"/>
              <a:gd name="connsiteY311" fmla="*/ 427259 h 750454"/>
              <a:gd name="connsiteX312" fmla="*/ 101369 w 1262226"/>
              <a:gd name="connsiteY312" fmla="*/ 427412 h 750454"/>
              <a:gd name="connsiteX313" fmla="*/ 107527 w 1262226"/>
              <a:gd name="connsiteY313" fmla="*/ 429645 h 750454"/>
              <a:gd name="connsiteX314" fmla="*/ 108219 w 1262226"/>
              <a:gd name="connsiteY314" fmla="*/ 430030 h 750454"/>
              <a:gd name="connsiteX315" fmla="*/ 112145 w 1262226"/>
              <a:gd name="connsiteY315" fmla="*/ 432878 h 750454"/>
              <a:gd name="connsiteX316" fmla="*/ 120919 w 1262226"/>
              <a:gd name="connsiteY316" fmla="*/ 441652 h 750454"/>
              <a:gd name="connsiteX317" fmla="*/ 126384 w 1262226"/>
              <a:gd name="connsiteY317" fmla="*/ 445578 h 750454"/>
              <a:gd name="connsiteX318" fmla="*/ 131541 w 1262226"/>
              <a:gd name="connsiteY318" fmla="*/ 447117 h 750454"/>
              <a:gd name="connsiteX319" fmla="*/ 136313 w 1262226"/>
              <a:gd name="connsiteY319" fmla="*/ 447579 h 750454"/>
              <a:gd name="connsiteX320" fmla="*/ 162406 w 1262226"/>
              <a:gd name="connsiteY320" fmla="*/ 443653 h 750454"/>
              <a:gd name="connsiteX321" fmla="*/ 163176 w 1262226"/>
              <a:gd name="connsiteY321" fmla="*/ 443653 h 750454"/>
              <a:gd name="connsiteX322" fmla="*/ 167640 w 1262226"/>
              <a:gd name="connsiteY322" fmla="*/ 444192 h 750454"/>
              <a:gd name="connsiteX323" fmla="*/ 168410 w 1262226"/>
              <a:gd name="connsiteY323" fmla="*/ 444423 h 750454"/>
              <a:gd name="connsiteX324" fmla="*/ 181418 w 1262226"/>
              <a:gd name="connsiteY324" fmla="*/ 449811 h 750454"/>
              <a:gd name="connsiteX325" fmla="*/ 183573 w 1262226"/>
              <a:gd name="connsiteY325" fmla="*/ 449811 h 750454"/>
              <a:gd name="connsiteX326" fmla="*/ 183111 w 1262226"/>
              <a:gd name="connsiteY326" fmla="*/ 437573 h 750454"/>
              <a:gd name="connsiteX327" fmla="*/ 184958 w 1262226"/>
              <a:gd name="connsiteY327" fmla="*/ 434802 h 750454"/>
              <a:gd name="connsiteX328" fmla="*/ 189422 w 1262226"/>
              <a:gd name="connsiteY328" fmla="*/ 433109 h 750454"/>
              <a:gd name="connsiteX329" fmla="*/ 191193 w 1262226"/>
              <a:gd name="connsiteY329" fmla="*/ 433032 h 750454"/>
              <a:gd name="connsiteX330" fmla="*/ 203893 w 1262226"/>
              <a:gd name="connsiteY330" fmla="*/ 436880 h 750454"/>
              <a:gd name="connsiteX331" fmla="*/ 222135 w 1262226"/>
              <a:gd name="connsiteY331" fmla="*/ 438573 h 750454"/>
              <a:gd name="connsiteX332" fmla="*/ 222673 w 1262226"/>
              <a:gd name="connsiteY332" fmla="*/ 438650 h 750454"/>
              <a:gd name="connsiteX333" fmla="*/ 228292 w 1262226"/>
              <a:gd name="connsiteY333" fmla="*/ 440343 h 750454"/>
              <a:gd name="connsiteX334" fmla="*/ 229216 w 1262226"/>
              <a:gd name="connsiteY334" fmla="*/ 440806 h 750454"/>
              <a:gd name="connsiteX335" fmla="*/ 234834 w 1262226"/>
              <a:gd name="connsiteY335" fmla="*/ 445270 h 750454"/>
              <a:gd name="connsiteX336" fmla="*/ 244687 w 1262226"/>
              <a:gd name="connsiteY336" fmla="*/ 454044 h 750454"/>
              <a:gd name="connsiteX337" fmla="*/ 250767 w 1262226"/>
              <a:gd name="connsiteY337" fmla="*/ 456353 h 750454"/>
              <a:gd name="connsiteX338" fmla="*/ 255154 w 1262226"/>
              <a:gd name="connsiteY338" fmla="*/ 455430 h 750454"/>
              <a:gd name="connsiteX339" fmla="*/ 264391 w 1262226"/>
              <a:gd name="connsiteY339" fmla="*/ 450580 h 750454"/>
              <a:gd name="connsiteX340" fmla="*/ 265391 w 1262226"/>
              <a:gd name="connsiteY340" fmla="*/ 450273 h 750454"/>
              <a:gd name="connsiteX341" fmla="*/ 302414 w 1262226"/>
              <a:gd name="connsiteY341" fmla="*/ 446424 h 750454"/>
              <a:gd name="connsiteX342" fmla="*/ 307109 w 1262226"/>
              <a:gd name="connsiteY342" fmla="*/ 443268 h 750454"/>
              <a:gd name="connsiteX343" fmla="*/ 303415 w 1262226"/>
              <a:gd name="connsiteY343" fmla="*/ 419716 h 750454"/>
              <a:gd name="connsiteX344" fmla="*/ 303953 w 1262226"/>
              <a:gd name="connsiteY344" fmla="*/ 388928 h 750454"/>
              <a:gd name="connsiteX345" fmla="*/ 304954 w 1262226"/>
              <a:gd name="connsiteY345" fmla="*/ 386773 h 750454"/>
              <a:gd name="connsiteX346" fmla="*/ 307263 w 1262226"/>
              <a:gd name="connsiteY346" fmla="*/ 386157 h 750454"/>
              <a:gd name="connsiteX347" fmla="*/ 310342 w 1262226"/>
              <a:gd name="connsiteY347" fmla="*/ 386696 h 750454"/>
              <a:gd name="connsiteX348" fmla="*/ 318116 w 1262226"/>
              <a:gd name="connsiteY348" fmla="*/ 386157 h 750454"/>
              <a:gd name="connsiteX349" fmla="*/ 324350 w 1262226"/>
              <a:gd name="connsiteY349" fmla="*/ 384233 h 750454"/>
              <a:gd name="connsiteX350" fmla="*/ 333356 w 1262226"/>
              <a:gd name="connsiteY350" fmla="*/ 373611 h 750454"/>
              <a:gd name="connsiteX351" fmla="*/ 333894 w 1262226"/>
              <a:gd name="connsiteY351" fmla="*/ 373149 h 750454"/>
              <a:gd name="connsiteX352" fmla="*/ 345132 w 1262226"/>
              <a:gd name="connsiteY352" fmla="*/ 365298 h 750454"/>
              <a:gd name="connsiteX353" fmla="*/ 345671 w 1262226"/>
              <a:gd name="connsiteY353" fmla="*/ 364990 h 750454"/>
              <a:gd name="connsiteX354" fmla="*/ 349596 w 1262226"/>
              <a:gd name="connsiteY354" fmla="*/ 363297 h 750454"/>
              <a:gd name="connsiteX355" fmla="*/ 351828 w 1262226"/>
              <a:gd name="connsiteY355" fmla="*/ 363297 h 750454"/>
              <a:gd name="connsiteX356" fmla="*/ 355754 w 1262226"/>
              <a:gd name="connsiteY356" fmla="*/ 364990 h 750454"/>
              <a:gd name="connsiteX357" fmla="*/ 356754 w 1262226"/>
              <a:gd name="connsiteY357" fmla="*/ 365683 h 750454"/>
              <a:gd name="connsiteX358" fmla="*/ 366684 w 1262226"/>
              <a:gd name="connsiteY358" fmla="*/ 376690 h 750454"/>
              <a:gd name="connsiteX359" fmla="*/ 373457 w 1262226"/>
              <a:gd name="connsiteY359" fmla="*/ 381385 h 750454"/>
              <a:gd name="connsiteX360" fmla="*/ 381000 w 1262226"/>
              <a:gd name="connsiteY360" fmla="*/ 384079 h 750454"/>
              <a:gd name="connsiteX361" fmla="*/ 388389 w 1262226"/>
              <a:gd name="connsiteY361" fmla="*/ 386157 h 750454"/>
              <a:gd name="connsiteX362" fmla="*/ 397625 w 1262226"/>
              <a:gd name="connsiteY362" fmla="*/ 386696 h 750454"/>
              <a:gd name="connsiteX363" fmla="*/ 405168 w 1262226"/>
              <a:gd name="connsiteY363" fmla="*/ 386157 h 750454"/>
              <a:gd name="connsiteX364" fmla="*/ 410248 w 1262226"/>
              <a:gd name="connsiteY364" fmla="*/ 386773 h 750454"/>
              <a:gd name="connsiteX365" fmla="*/ 410941 w 1262226"/>
              <a:gd name="connsiteY365" fmla="*/ 386927 h 750454"/>
              <a:gd name="connsiteX366" fmla="*/ 413789 w 1262226"/>
              <a:gd name="connsiteY366" fmla="*/ 388081 h 750454"/>
              <a:gd name="connsiteX367" fmla="*/ 415175 w 1262226"/>
              <a:gd name="connsiteY367" fmla="*/ 389313 h 750454"/>
              <a:gd name="connsiteX368" fmla="*/ 417407 w 1262226"/>
              <a:gd name="connsiteY368" fmla="*/ 393238 h 750454"/>
              <a:gd name="connsiteX369" fmla="*/ 417715 w 1262226"/>
              <a:gd name="connsiteY369" fmla="*/ 394008 h 750454"/>
              <a:gd name="connsiteX370" fmla="*/ 419793 w 1262226"/>
              <a:gd name="connsiteY370" fmla="*/ 403475 h 750454"/>
              <a:gd name="connsiteX371" fmla="*/ 420793 w 1262226"/>
              <a:gd name="connsiteY371" fmla="*/ 404707 h 750454"/>
              <a:gd name="connsiteX372" fmla="*/ 425719 w 1262226"/>
              <a:gd name="connsiteY372" fmla="*/ 404707 h 750454"/>
              <a:gd name="connsiteX373" fmla="*/ 434802 w 1262226"/>
              <a:gd name="connsiteY373" fmla="*/ 401474 h 750454"/>
              <a:gd name="connsiteX374" fmla="*/ 435341 w 1262226"/>
              <a:gd name="connsiteY374" fmla="*/ 401320 h 750454"/>
              <a:gd name="connsiteX375" fmla="*/ 443807 w 1262226"/>
              <a:gd name="connsiteY375" fmla="*/ 400165 h 750454"/>
              <a:gd name="connsiteX376" fmla="*/ 446578 w 1262226"/>
              <a:gd name="connsiteY376" fmla="*/ 401474 h 750454"/>
              <a:gd name="connsiteX377" fmla="*/ 450504 w 1262226"/>
              <a:gd name="connsiteY377" fmla="*/ 407631 h 750454"/>
              <a:gd name="connsiteX378" fmla="*/ 450888 w 1262226"/>
              <a:gd name="connsiteY378" fmla="*/ 408478 h 750454"/>
              <a:gd name="connsiteX379" fmla="*/ 451889 w 1262226"/>
              <a:gd name="connsiteY379" fmla="*/ 412404 h 750454"/>
              <a:gd name="connsiteX380" fmla="*/ 476827 w 1262226"/>
              <a:gd name="connsiteY380" fmla="*/ 443961 h 750454"/>
              <a:gd name="connsiteX381" fmla="*/ 477135 w 1262226"/>
              <a:gd name="connsiteY381" fmla="*/ 444423 h 750454"/>
              <a:gd name="connsiteX382" fmla="*/ 479367 w 1262226"/>
              <a:gd name="connsiteY382" fmla="*/ 448964 h 750454"/>
              <a:gd name="connsiteX383" fmla="*/ 479598 w 1262226"/>
              <a:gd name="connsiteY383" fmla="*/ 449580 h 750454"/>
              <a:gd name="connsiteX384" fmla="*/ 481138 w 1262226"/>
              <a:gd name="connsiteY384" fmla="*/ 456430 h 750454"/>
              <a:gd name="connsiteX385" fmla="*/ 484601 w 1262226"/>
              <a:gd name="connsiteY385" fmla="*/ 461895 h 750454"/>
              <a:gd name="connsiteX386" fmla="*/ 493838 w 1262226"/>
              <a:gd name="connsiteY386" fmla="*/ 470054 h 750454"/>
              <a:gd name="connsiteX387" fmla="*/ 516467 w 1262226"/>
              <a:gd name="connsiteY387" fmla="*/ 483831 h 750454"/>
              <a:gd name="connsiteX388" fmla="*/ 517544 w 1262226"/>
              <a:gd name="connsiteY388" fmla="*/ 484986 h 750454"/>
              <a:gd name="connsiteX389" fmla="*/ 520084 w 1262226"/>
              <a:gd name="connsiteY389" fmla="*/ 489989 h 750454"/>
              <a:gd name="connsiteX390" fmla="*/ 534708 w 1262226"/>
              <a:gd name="connsiteY390" fmla="*/ 500842 h 750454"/>
              <a:gd name="connsiteX391" fmla="*/ 545022 w 1262226"/>
              <a:gd name="connsiteY391" fmla="*/ 506230 h 750454"/>
              <a:gd name="connsiteX392" fmla="*/ 551026 w 1262226"/>
              <a:gd name="connsiteY392" fmla="*/ 509001 h 750454"/>
              <a:gd name="connsiteX393" fmla="*/ 557799 w 1262226"/>
              <a:gd name="connsiteY393" fmla="*/ 510540 h 750454"/>
              <a:gd name="connsiteX394" fmla="*/ 565804 w 1262226"/>
              <a:gd name="connsiteY394" fmla="*/ 511002 h 750454"/>
              <a:gd name="connsiteX395" fmla="*/ 574425 w 1262226"/>
              <a:gd name="connsiteY395" fmla="*/ 510463 h 750454"/>
              <a:gd name="connsiteX396" fmla="*/ 590281 w 1262226"/>
              <a:gd name="connsiteY396" fmla="*/ 506615 h 750454"/>
              <a:gd name="connsiteX397" fmla="*/ 597439 w 1262226"/>
              <a:gd name="connsiteY397" fmla="*/ 505999 h 750454"/>
              <a:gd name="connsiteX398" fmla="*/ 598439 w 1262226"/>
              <a:gd name="connsiteY398" fmla="*/ 506076 h 750454"/>
              <a:gd name="connsiteX399" fmla="*/ 606290 w 1262226"/>
              <a:gd name="connsiteY399" fmla="*/ 508308 h 750454"/>
              <a:gd name="connsiteX400" fmla="*/ 607522 w 1262226"/>
              <a:gd name="connsiteY400" fmla="*/ 509001 h 750454"/>
              <a:gd name="connsiteX401" fmla="*/ 617913 w 1262226"/>
              <a:gd name="connsiteY401" fmla="*/ 519391 h 750454"/>
              <a:gd name="connsiteX402" fmla="*/ 621530 w 1262226"/>
              <a:gd name="connsiteY402" fmla="*/ 521470 h 750454"/>
              <a:gd name="connsiteX403" fmla="*/ 627765 w 1262226"/>
              <a:gd name="connsiteY403" fmla="*/ 523471 h 750454"/>
              <a:gd name="connsiteX404" fmla="*/ 628765 w 1262226"/>
              <a:gd name="connsiteY404" fmla="*/ 524086 h 750454"/>
              <a:gd name="connsiteX405" fmla="*/ 646776 w 1262226"/>
              <a:gd name="connsiteY405" fmla="*/ 540404 h 750454"/>
              <a:gd name="connsiteX406" fmla="*/ 668020 w 1262226"/>
              <a:gd name="connsiteY406" fmla="*/ 553412 h 750454"/>
              <a:gd name="connsiteX407" fmla="*/ 676718 w 1262226"/>
              <a:gd name="connsiteY407" fmla="*/ 556106 h 750454"/>
              <a:gd name="connsiteX408" fmla="*/ 677564 w 1262226"/>
              <a:gd name="connsiteY408" fmla="*/ 556568 h 750454"/>
              <a:gd name="connsiteX409" fmla="*/ 684338 w 1262226"/>
              <a:gd name="connsiteY409" fmla="*/ 561802 h 750454"/>
              <a:gd name="connsiteX410" fmla="*/ 704504 w 1262226"/>
              <a:gd name="connsiteY410" fmla="*/ 565650 h 750454"/>
              <a:gd name="connsiteX411" fmla="*/ 729134 w 1262226"/>
              <a:gd name="connsiteY411" fmla="*/ 574810 h 750454"/>
              <a:gd name="connsiteX412" fmla="*/ 735676 w 1262226"/>
              <a:gd name="connsiteY412" fmla="*/ 578273 h 750454"/>
              <a:gd name="connsiteX413" fmla="*/ 739679 w 1262226"/>
              <a:gd name="connsiteY413" fmla="*/ 576657 h 750454"/>
              <a:gd name="connsiteX414" fmla="*/ 744990 w 1262226"/>
              <a:gd name="connsiteY414" fmla="*/ 572424 h 750454"/>
              <a:gd name="connsiteX415" fmla="*/ 749377 w 1262226"/>
              <a:gd name="connsiteY415" fmla="*/ 567497 h 750454"/>
              <a:gd name="connsiteX416" fmla="*/ 750762 w 1262226"/>
              <a:gd name="connsiteY416" fmla="*/ 563726 h 750454"/>
              <a:gd name="connsiteX417" fmla="*/ 751840 w 1262226"/>
              <a:gd name="connsiteY417" fmla="*/ 556722 h 750454"/>
              <a:gd name="connsiteX418" fmla="*/ 752610 w 1262226"/>
              <a:gd name="connsiteY418" fmla="*/ 555182 h 750454"/>
              <a:gd name="connsiteX419" fmla="*/ 756535 w 1262226"/>
              <a:gd name="connsiteY419" fmla="*/ 551257 h 750454"/>
              <a:gd name="connsiteX420" fmla="*/ 757998 w 1262226"/>
              <a:gd name="connsiteY420" fmla="*/ 550487 h 750454"/>
              <a:gd name="connsiteX421" fmla="*/ 763616 w 1262226"/>
              <a:gd name="connsiteY421" fmla="*/ 549333 h 750454"/>
              <a:gd name="connsiteX422" fmla="*/ 764386 w 1262226"/>
              <a:gd name="connsiteY422" fmla="*/ 549256 h 750454"/>
              <a:gd name="connsiteX423" fmla="*/ 772237 w 1262226"/>
              <a:gd name="connsiteY423" fmla="*/ 549795 h 750454"/>
              <a:gd name="connsiteX424" fmla="*/ 789632 w 1262226"/>
              <a:gd name="connsiteY424" fmla="*/ 554413 h 750454"/>
              <a:gd name="connsiteX425" fmla="*/ 790171 w 1262226"/>
              <a:gd name="connsiteY425" fmla="*/ 554644 h 750454"/>
              <a:gd name="connsiteX426" fmla="*/ 798022 w 1262226"/>
              <a:gd name="connsiteY426" fmla="*/ 558569 h 750454"/>
              <a:gd name="connsiteX427" fmla="*/ 805796 w 1262226"/>
              <a:gd name="connsiteY427" fmla="*/ 564496 h 750454"/>
              <a:gd name="connsiteX428" fmla="*/ 806412 w 1262226"/>
              <a:gd name="connsiteY428" fmla="*/ 565111 h 750454"/>
              <a:gd name="connsiteX429" fmla="*/ 820805 w 1262226"/>
              <a:gd name="connsiteY429" fmla="*/ 585662 h 750454"/>
              <a:gd name="connsiteX430" fmla="*/ 824653 w 1262226"/>
              <a:gd name="connsiteY430" fmla="*/ 588972 h 750454"/>
              <a:gd name="connsiteX431" fmla="*/ 827193 w 1262226"/>
              <a:gd name="connsiteY431" fmla="*/ 589819 h 750454"/>
              <a:gd name="connsiteX432" fmla="*/ 833582 w 1262226"/>
              <a:gd name="connsiteY432" fmla="*/ 590358 h 750454"/>
              <a:gd name="connsiteX433" fmla="*/ 837199 w 1262226"/>
              <a:gd name="connsiteY433" fmla="*/ 590973 h 750454"/>
              <a:gd name="connsiteX434" fmla="*/ 838739 w 1262226"/>
              <a:gd name="connsiteY434" fmla="*/ 591743 h 750454"/>
              <a:gd name="connsiteX435" fmla="*/ 840971 w 1262226"/>
              <a:gd name="connsiteY435" fmla="*/ 593975 h 750454"/>
              <a:gd name="connsiteX436" fmla="*/ 856288 w 1262226"/>
              <a:gd name="connsiteY436" fmla="*/ 610986 h 750454"/>
              <a:gd name="connsiteX437" fmla="*/ 860675 w 1262226"/>
              <a:gd name="connsiteY437" fmla="*/ 614372 h 750454"/>
              <a:gd name="connsiteX438" fmla="*/ 868757 w 1262226"/>
              <a:gd name="connsiteY438" fmla="*/ 617605 h 750454"/>
              <a:gd name="connsiteX439" fmla="*/ 881226 w 1262226"/>
              <a:gd name="connsiteY439" fmla="*/ 620299 h 750454"/>
              <a:gd name="connsiteX440" fmla="*/ 887076 w 1262226"/>
              <a:gd name="connsiteY440" fmla="*/ 622377 h 750454"/>
              <a:gd name="connsiteX441" fmla="*/ 889539 w 1262226"/>
              <a:gd name="connsiteY441" fmla="*/ 622069 h 750454"/>
              <a:gd name="connsiteX442" fmla="*/ 892541 w 1262226"/>
              <a:gd name="connsiteY442" fmla="*/ 619452 h 750454"/>
              <a:gd name="connsiteX443" fmla="*/ 901854 w 1262226"/>
              <a:gd name="connsiteY443" fmla="*/ 605136 h 750454"/>
              <a:gd name="connsiteX444" fmla="*/ 903547 w 1262226"/>
              <a:gd name="connsiteY444" fmla="*/ 603981 h 750454"/>
              <a:gd name="connsiteX445" fmla="*/ 908011 w 1262226"/>
              <a:gd name="connsiteY445" fmla="*/ 602827 h 750454"/>
              <a:gd name="connsiteX446" fmla="*/ 910552 w 1262226"/>
              <a:gd name="connsiteY446" fmla="*/ 603442 h 750454"/>
              <a:gd name="connsiteX447" fmla="*/ 918402 w 1262226"/>
              <a:gd name="connsiteY447" fmla="*/ 610216 h 750454"/>
              <a:gd name="connsiteX448" fmla="*/ 918864 w 1262226"/>
              <a:gd name="connsiteY448" fmla="*/ 610754 h 750454"/>
              <a:gd name="connsiteX449" fmla="*/ 924483 w 1262226"/>
              <a:gd name="connsiteY449" fmla="*/ 618605 h 750454"/>
              <a:gd name="connsiteX450" fmla="*/ 937645 w 1262226"/>
              <a:gd name="connsiteY450" fmla="*/ 644852 h 750454"/>
              <a:gd name="connsiteX451" fmla="*/ 936798 w 1262226"/>
              <a:gd name="connsiteY451" fmla="*/ 648393 h 750454"/>
              <a:gd name="connsiteX452" fmla="*/ 926638 w 1262226"/>
              <a:gd name="connsiteY452" fmla="*/ 655936 h 750454"/>
              <a:gd name="connsiteX453" fmla="*/ 925791 w 1262226"/>
              <a:gd name="connsiteY453" fmla="*/ 657475 h 750454"/>
              <a:gd name="connsiteX454" fmla="*/ 929332 w 1262226"/>
              <a:gd name="connsiteY454" fmla="*/ 658630 h 750454"/>
              <a:gd name="connsiteX455" fmla="*/ 932796 w 1262226"/>
              <a:gd name="connsiteY455" fmla="*/ 659092 h 750454"/>
              <a:gd name="connsiteX456" fmla="*/ 940185 w 1262226"/>
              <a:gd name="connsiteY456" fmla="*/ 661324 h 750454"/>
              <a:gd name="connsiteX457" fmla="*/ 949421 w 1262226"/>
              <a:gd name="connsiteY457" fmla="*/ 661862 h 750454"/>
              <a:gd name="connsiteX458" fmla="*/ 950499 w 1262226"/>
              <a:gd name="connsiteY458" fmla="*/ 662170 h 750454"/>
              <a:gd name="connsiteX459" fmla="*/ 952731 w 1262226"/>
              <a:gd name="connsiteY459" fmla="*/ 663325 h 750454"/>
              <a:gd name="connsiteX460" fmla="*/ 953424 w 1262226"/>
              <a:gd name="connsiteY460" fmla="*/ 663787 h 750454"/>
              <a:gd name="connsiteX461" fmla="*/ 962198 w 1262226"/>
              <a:gd name="connsiteY461" fmla="*/ 672022 h 750454"/>
              <a:gd name="connsiteX462" fmla="*/ 965354 w 1262226"/>
              <a:gd name="connsiteY462" fmla="*/ 672022 h 750454"/>
              <a:gd name="connsiteX463" fmla="*/ 971973 w 1262226"/>
              <a:gd name="connsiteY463" fmla="*/ 667943 h 750454"/>
              <a:gd name="connsiteX464" fmla="*/ 973128 w 1262226"/>
              <a:gd name="connsiteY464" fmla="*/ 667558 h 750454"/>
              <a:gd name="connsiteX465" fmla="*/ 977592 w 1262226"/>
              <a:gd name="connsiteY465" fmla="*/ 667019 h 750454"/>
              <a:gd name="connsiteX466" fmla="*/ 979747 w 1262226"/>
              <a:gd name="connsiteY466" fmla="*/ 667635 h 750454"/>
              <a:gd name="connsiteX467" fmla="*/ 983134 w 1262226"/>
              <a:gd name="connsiteY467" fmla="*/ 670483 h 750454"/>
              <a:gd name="connsiteX468" fmla="*/ 983750 w 1262226"/>
              <a:gd name="connsiteY468" fmla="*/ 671176 h 750454"/>
              <a:gd name="connsiteX469" fmla="*/ 994295 w 1262226"/>
              <a:gd name="connsiteY469" fmla="*/ 688879 h 750454"/>
              <a:gd name="connsiteX470" fmla="*/ 1009842 w 1262226"/>
              <a:gd name="connsiteY470" fmla="*/ 705504 h 750454"/>
              <a:gd name="connsiteX471" fmla="*/ 1019541 w 1262226"/>
              <a:gd name="connsiteY471" fmla="*/ 712432 h 750454"/>
              <a:gd name="connsiteX472" fmla="*/ 1042401 w 1262226"/>
              <a:gd name="connsiteY472" fmla="*/ 726363 h 750454"/>
              <a:gd name="connsiteX473" fmla="*/ 1047250 w 1262226"/>
              <a:gd name="connsiteY473" fmla="*/ 730596 h 750454"/>
              <a:gd name="connsiteX474" fmla="*/ 1052099 w 1262226"/>
              <a:gd name="connsiteY474" fmla="*/ 736600 h 750454"/>
              <a:gd name="connsiteX475" fmla="*/ 1055178 w 1262226"/>
              <a:gd name="connsiteY475" fmla="*/ 741218 h 750454"/>
              <a:gd name="connsiteX476" fmla="*/ 1056178 w 1262226"/>
              <a:gd name="connsiteY476" fmla="*/ 741680 h 750454"/>
              <a:gd name="connsiteX477" fmla="*/ 1060565 w 1262226"/>
              <a:gd name="connsiteY477" fmla="*/ 741680 h 750454"/>
              <a:gd name="connsiteX478" fmla="*/ 1062567 w 1262226"/>
              <a:gd name="connsiteY478" fmla="*/ 742526 h 750454"/>
              <a:gd name="connsiteX479" fmla="*/ 1064260 w 1262226"/>
              <a:gd name="connsiteY479" fmla="*/ 744220 h 750454"/>
              <a:gd name="connsiteX480" fmla="*/ 1065030 w 1262226"/>
              <a:gd name="connsiteY480" fmla="*/ 745836 h 750454"/>
              <a:gd name="connsiteX481" fmla="*/ 1065722 w 1262226"/>
              <a:gd name="connsiteY481" fmla="*/ 750455 h 750454"/>
              <a:gd name="connsiteX482" fmla="*/ 1262226 w 1262226"/>
              <a:gd name="connsiteY482" fmla="*/ 689571 h 750454"/>
              <a:gd name="connsiteX483" fmla="*/ 1242060 w 1262226"/>
              <a:gd name="connsiteY483" fmla="*/ 684337 h 75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</a:cxnLst>
            <a:rect l="l" t="t" r="r" b="b"/>
            <a:pathLst>
              <a:path w="1262226" h="750454">
                <a:moveTo>
                  <a:pt x="1242060" y="684337"/>
                </a:moveTo>
                <a:lnTo>
                  <a:pt x="1223664" y="676333"/>
                </a:lnTo>
                <a:cubicBezTo>
                  <a:pt x="1223510" y="676256"/>
                  <a:pt x="1223279" y="676179"/>
                  <a:pt x="1223125" y="676025"/>
                </a:cubicBezTo>
                <a:lnTo>
                  <a:pt x="1215275" y="670406"/>
                </a:lnTo>
                <a:cubicBezTo>
                  <a:pt x="1215121" y="670252"/>
                  <a:pt x="1214890" y="670098"/>
                  <a:pt x="1214736" y="669944"/>
                </a:cubicBezTo>
                <a:lnTo>
                  <a:pt x="1202575" y="655551"/>
                </a:lnTo>
                <a:lnTo>
                  <a:pt x="1182024" y="640542"/>
                </a:lnTo>
                <a:lnTo>
                  <a:pt x="1176636" y="637848"/>
                </a:lnTo>
                <a:lnTo>
                  <a:pt x="1170863" y="639310"/>
                </a:lnTo>
                <a:lnTo>
                  <a:pt x="1165167" y="641927"/>
                </a:lnTo>
                <a:cubicBezTo>
                  <a:pt x="1164782" y="642081"/>
                  <a:pt x="1164397" y="642158"/>
                  <a:pt x="1164013" y="642158"/>
                </a:cubicBezTo>
                <a:lnTo>
                  <a:pt x="1157239" y="642158"/>
                </a:lnTo>
                <a:cubicBezTo>
                  <a:pt x="1156393" y="642158"/>
                  <a:pt x="1155546" y="641773"/>
                  <a:pt x="1155007" y="641080"/>
                </a:cubicBezTo>
                <a:lnTo>
                  <a:pt x="1152775" y="638233"/>
                </a:lnTo>
                <a:cubicBezTo>
                  <a:pt x="1152544" y="637925"/>
                  <a:pt x="1152313" y="637540"/>
                  <a:pt x="1152236" y="637078"/>
                </a:cubicBezTo>
                <a:lnTo>
                  <a:pt x="1150620" y="630228"/>
                </a:lnTo>
                <a:lnTo>
                  <a:pt x="1149542" y="628534"/>
                </a:lnTo>
                <a:lnTo>
                  <a:pt x="1147618" y="627534"/>
                </a:lnTo>
                <a:lnTo>
                  <a:pt x="1136534" y="628534"/>
                </a:lnTo>
                <a:lnTo>
                  <a:pt x="1133995" y="629535"/>
                </a:lnTo>
                <a:lnTo>
                  <a:pt x="1130685" y="630228"/>
                </a:lnTo>
                <a:cubicBezTo>
                  <a:pt x="1130069" y="630382"/>
                  <a:pt x="1129453" y="630305"/>
                  <a:pt x="1128915" y="629997"/>
                </a:cubicBezTo>
                <a:lnTo>
                  <a:pt x="1124450" y="627765"/>
                </a:lnTo>
                <a:cubicBezTo>
                  <a:pt x="1124142" y="627611"/>
                  <a:pt x="1123834" y="627380"/>
                  <a:pt x="1123527" y="627072"/>
                </a:cubicBezTo>
                <a:lnTo>
                  <a:pt x="1120679" y="623685"/>
                </a:lnTo>
                <a:cubicBezTo>
                  <a:pt x="1120525" y="623532"/>
                  <a:pt x="1120448" y="623300"/>
                  <a:pt x="1120294" y="623146"/>
                </a:cubicBezTo>
                <a:lnTo>
                  <a:pt x="1118601" y="619760"/>
                </a:lnTo>
                <a:lnTo>
                  <a:pt x="1115060" y="608061"/>
                </a:lnTo>
                <a:lnTo>
                  <a:pt x="1113982" y="602596"/>
                </a:lnTo>
                <a:lnTo>
                  <a:pt x="1112289" y="599594"/>
                </a:lnTo>
                <a:lnTo>
                  <a:pt x="1108825" y="597131"/>
                </a:lnTo>
                <a:lnTo>
                  <a:pt x="1096049" y="590742"/>
                </a:lnTo>
                <a:lnTo>
                  <a:pt x="1089352" y="589280"/>
                </a:lnTo>
                <a:lnTo>
                  <a:pt x="1077191" y="594052"/>
                </a:lnTo>
                <a:cubicBezTo>
                  <a:pt x="1076883" y="594206"/>
                  <a:pt x="1076498" y="594206"/>
                  <a:pt x="1076190" y="594206"/>
                </a:cubicBezTo>
                <a:lnTo>
                  <a:pt x="1070033" y="594206"/>
                </a:lnTo>
                <a:cubicBezTo>
                  <a:pt x="1069186" y="594206"/>
                  <a:pt x="1068339" y="593821"/>
                  <a:pt x="1067801" y="593051"/>
                </a:cubicBezTo>
                <a:lnTo>
                  <a:pt x="1064414" y="588587"/>
                </a:lnTo>
                <a:cubicBezTo>
                  <a:pt x="1064106" y="588202"/>
                  <a:pt x="1063952" y="587663"/>
                  <a:pt x="1063875" y="587202"/>
                </a:cubicBezTo>
                <a:lnTo>
                  <a:pt x="1063336" y="581583"/>
                </a:lnTo>
                <a:lnTo>
                  <a:pt x="1062567" y="577735"/>
                </a:lnTo>
                <a:lnTo>
                  <a:pt x="1058256" y="575964"/>
                </a:lnTo>
                <a:lnTo>
                  <a:pt x="1054870" y="577273"/>
                </a:lnTo>
                <a:lnTo>
                  <a:pt x="1051329" y="587279"/>
                </a:lnTo>
                <a:cubicBezTo>
                  <a:pt x="1051098" y="587972"/>
                  <a:pt x="1050559" y="588510"/>
                  <a:pt x="1049944" y="588895"/>
                </a:cubicBezTo>
                <a:lnTo>
                  <a:pt x="1044325" y="591743"/>
                </a:lnTo>
                <a:cubicBezTo>
                  <a:pt x="1043709" y="592051"/>
                  <a:pt x="1043016" y="592128"/>
                  <a:pt x="1042324" y="591974"/>
                </a:cubicBezTo>
                <a:lnTo>
                  <a:pt x="1036166" y="590281"/>
                </a:lnTo>
                <a:cubicBezTo>
                  <a:pt x="1035858" y="590204"/>
                  <a:pt x="1035627" y="590050"/>
                  <a:pt x="1035319" y="589896"/>
                </a:cubicBezTo>
                <a:lnTo>
                  <a:pt x="1032241" y="587895"/>
                </a:lnTo>
                <a:lnTo>
                  <a:pt x="1030008" y="587125"/>
                </a:lnTo>
                <a:lnTo>
                  <a:pt x="1024082" y="588587"/>
                </a:lnTo>
                <a:lnTo>
                  <a:pt x="1017462" y="589203"/>
                </a:lnTo>
                <a:cubicBezTo>
                  <a:pt x="1017231" y="589203"/>
                  <a:pt x="1017000" y="589203"/>
                  <a:pt x="1016770" y="589203"/>
                </a:cubicBezTo>
                <a:lnTo>
                  <a:pt x="1009458" y="588048"/>
                </a:lnTo>
                <a:lnTo>
                  <a:pt x="1001222" y="585739"/>
                </a:lnTo>
                <a:cubicBezTo>
                  <a:pt x="1000991" y="585662"/>
                  <a:pt x="1000837" y="585586"/>
                  <a:pt x="1000606" y="585509"/>
                </a:cubicBezTo>
                <a:lnTo>
                  <a:pt x="995526" y="582661"/>
                </a:lnTo>
                <a:cubicBezTo>
                  <a:pt x="995141" y="582430"/>
                  <a:pt x="994833" y="582122"/>
                  <a:pt x="994525" y="581737"/>
                </a:cubicBezTo>
                <a:lnTo>
                  <a:pt x="992293" y="578350"/>
                </a:lnTo>
                <a:cubicBezTo>
                  <a:pt x="992139" y="578119"/>
                  <a:pt x="991985" y="577812"/>
                  <a:pt x="991909" y="577503"/>
                </a:cubicBezTo>
                <a:lnTo>
                  <a:pt x="989830" y="569653"/>
                </a:lnTo>
                <a:lnTo>
                  <a:pt x="988291" y="567729"/>
                </a:lnTo>
                <a:lnTo>
                  <a:pt x="986598" y="566728"/>
                </a:lnTo>
                <a:lnTo>
                  <a:pt x="986598" y="566728"/>
                </a:lnTo>
                <a:lnTo>
                  <a:pt x="981748" y="566728"/>
                </a:lnTo>
                <a:lnTo>
                  <a:pt x="975514" y="565650"/>
                </a:lnTo>
                <a:lnTo>
                  <a:pt x="972589" y="566112"/>
                </a:lnTo>
                <a:cubicBezTo>
                  <a:pt x="971819" y="566266"/>
                  <a:pt x="971050" y="566035"/>
                  <a:pt x="970434" y="565573"/>
                </a:cubicBezTo>
                <a:lnTo>
                  <a:pt x="968202" y="563880"/>
                </a:lnTo>
                <a:cubicBezTo>
                  <a:pt x="967740" y="563572"/>
                  <a:pt x="967432" y="563033"/>
                  <a:pt x="967201" y="562495"/>
                </a:cubicBezTo>
                <a:lnTo>
                  <a:pt x="965508" y="557414"/>
                </a:lnTo>
                <a:lnTo>
                  <a:pt x="963815" y="547947"/>
                </a:lnTo>
                <a:lnTo>
                  <a:pt x="959581" y="540481"/>
                </a:lnTo>
                <a:cubicBezTo>
                  <a:pt x="959273" y="539866"/>
                  <a:pt x="959119" y="539173"/>
                  <a:pt x="959273" y="538557"/>
                </a:cubicBezTo>
                <a:lnTo>
                  <a:pt x="959812" y="535709"/>
                </a:lnTo>
                <a:cubicBezTo>
                  <a:pt x="959889" y="535247"/>
                  <a:pt x="960120" y="534862"/>
                  <a:pt x="960351" y="534478"/>
                </a:cubicBezTo>
                <a:lnTo>
                  <a:pt x="962583" y="531630"/>
                </a:lnTo>
                <a:lnTo>
                  <a:pt x="967355" y="522470"/>
                </a:lnTo>
                <a:lnTo>
                  <a:pt x="968433" y="521085"/>
                </a:lnTo>
                <a:lnTo>
                  <a:pt x="962275" y="519161"/>
                </a:lnTo>
                <a:cubicBezTo>
                  <a:pt x="962044" y="519084"/>
                  <a:pt x="961736" y="518930"/>
                  <a:pt x="961505" y="518853"/>
                </a:cubicBezTo>
                <a:lnTo>
                  <a:pt x="956425" y="515466"/>
                </a:lnTo>
                <a:cubicBezTo>
                  <a:pt x="955425" y="514773"/>
                  <a:pt x="954963" y="513619"/>
                  <a:pt x="955271" y="512464"/>
                </a:cubicBezTo>
                <a:lnTo>
                  <a:pt x="956425" y="508000"/>
                </a:lnTo>
                <a:cubicBezTo>
                  <a:pt x="956502" y="507615"/>
                  <a:pt x="956656" y="507307"/>
                  <a:pt x="956887" y="506999"/>
                </a:cubicBezTo>
                <a:lnTo>
                  <a:pt x="960274" y="502535"/>
                </a:lnTo>
                <a:lnTo>
                  <a:pt x="961890" y="499302"/>
                </a:lnTo>
                <a:lnTo>
                  <a:pt x="959889" y="485140"/>
                </a:lnTo>
                <a:lnTo>
                  <a:pt x="951730" y="474903"/>
                </a:lnTo>
                <a:lnTo>
                  <a:pt x="939107" y="468053"/>
                </a:lnTo>
                <a:lnTo>
                  <a:pt x="896774" y="460279"/>
                </a:lnTo>
                <a:cubicBezTo>
                  <a:pt x="896466" y="460202"/>
                  <a:pt x="896158" y="460125"/>
                  <a:pt x="895927" y="459971"/>
                </a:cubicBezTo>
                <a:lnTo>
                  <a:pt x="871990" y="446578"/>
                </a:lnTo>
                <a:lnTo>
                  <a:pt x="855980" y="441575"/>
                </a:lnTo>
                <a:cubicBezTo>
                  <a:pt x="855364" y="441421"/>
                  <a:pt x="854902" y="441036"/>
                  <a:pt x="854518" y="440497"/>
                </a:cubicBezTo>
                <a:lnTo>
                  <a:pt x="851670" y="436572"/>
                </a:lnTo>
                <a:cubicBezTo>
                  <a:pt x="851362" y="436187"/>
                  <a:pt x="851208" y="435725"/>
                  <a:pt x="851131" y="435264"/>
                </a:cubicBezTo>
                <a:lnTo>
                  <a:pt x="849438" y="422333"/>
                </a:lnTo>
                <a:lnTo>
                  <a:pt x="843896" y="405399"/>
                </a:lnTo>
                <a:cubicBezTo>
                  <a:pt x="843819" y="405245"/>
                  <a:pt x="843819" y="405015"/>
                  <a:pt x="843742" y="404860"/>
                </a:cubicBezTo>
                <a:lnTo>
                  <a:pt x="843203" y="399781"/>
                </a:lnTo>
                <a:lnTo>
                  <a:pt x="845358" y="373996"/>
                </a:lnTo>
                <a:lnTo>
                  <a:pt x="842202" y="365914"/>
                </a:lnTo>
                <a:lnTo>
                  <a:pt x="829810" y="363528"/>
                </a:lnTo>
                <a:lnTo>
                  <a:pt x="823191" y="365529"/>
                </a:lnTo>
                <a:cubicBezTo>
                  <a:pt x="822960" y="365606"/>
                  <a:pt x="822652" y="365683"/>
                  <a:pt x="822344" y="365683"/>
                </a:cubicBezTo>
                <a:lnTo>
                  <a:pt x="818958" y="365683"/>
                </a:lnTo>
                <a:lnTo>
                  <a:pt x="814647" y="365067"/>
                </a:lnTo>
                <a:cubicBezTo>
                  <a:pt x="813724" y="364913"/>
                  <a:pt x="812954" y="364374"/>
                  <a:pt x="812492" y="363528"/>
                </a:cubicBezTo>
                <a:lnTo>
                  <a:pt x="811338" y="361296"/>
                </a:lnTo>
                <a:cubicBezTo>
                  <a:pt x="811184" y="361065"/>
                  <a:pt x="811107" y="360834"/>
                  <a:pt x="811107" y="360526"/>
                </a:cubicBezTo>
                <a:lnTo>
                  <a:pt x="810029" y="354753"/>
                </a:lnTo>
                <a:lnTo>
                  <a:pt x="809567" y="353752"/>
                </a:lnTo>
                <a:lnTo>
                  <a:pt x="805950" y="352136"/>
                </a:lnTo>
                <a:lnTo>
                  <a:pt x="803179" y="352136"/>
                </a:lnTo>
                <a:lnTo>
                  <a:pt x="794096" y="355831"/>
                </a:lnTo>
                <a:lnTo>
                  <a:pt x="780704" y="358756"/>
                </a:lnTo>
                <a:cubicBezTo>
                  <a:pt x="780165" y="358910"/>
                  <a:pt x="779626" y="358833"/>
                  <a:pt x="779164" y="358679"/>
                </a:cubicBezTo>
                <a:lnTo>
                  <a:pt x="771313" y="355831"/>
                </a:lnTo>
                <a:cubicBezTo>
                  <a:pt x="770851" y="355677"/>
                  <a:pt x="770390" y="355369"/>
                  <a:pt x="770082" y="354907"/>
                </a:cubicBezTo>
                <a:lnTo>
                  <a:pt x="763924" y="347056"/>
                </a:lnTo>
                <a:cubicBezTo>
                  <a:pt x="763770" y="346825"/>
                  <a:pt x="763616" y="346594"/>
                  <a:pt x="763539" y="346364"/>
                </a:cubicBezTo>
                <a:lnTo>
                  <a:pt x="758459" y="333433"/>
                </a:lnTo>
                <a:cubicBezTo>
                  <a:pt x="758382" y="333279"/>
                  <a:pt x="758305" y="333048"/>
                  <a:pt x="758305" y="332894"/>
                </a:cubicBezTo>
                <a:lnTo>
                  <a:pt x="757613" y="328814"/>
                </a:lnTo>
                <a:cubicBezTo>
                  <a:pt x="757228" y="329892"/>
                  <a:pt x="756227" y="330739"/>
                  <a:pt x="754996" y="330739"/>
                </a:cubicBezTo>
                <a:cubicBezTo>
                  <a:pt x="753456" y="330739"/>
                  <a:pt x="752148" y="329507"/>
                  <a:pt x="752148" y="327891"/>
                </a:cubicBezTo>
                <a:cubicBezTo>
                  <a:pt x="752148" y="326351"/>
                  <a:pt x="753379" y="325043"/>
                  <a:pt x="754919" y="325043"/>
                </a:cubicBezTo>
                <a:lnTo>
                  <a:pt x="754996" y="325043"/>
                </a:lnTo>
                <a:cubicBezTo>
                  <a:pt x="755919" y="325043"/>
                  <a:pt x="756689" y="325505"/>
                  <a:pt x="757228" y="326198"/>
                </a:cubicBezTo>
                <a:lnTo>
                  <a:pt x="757228" y="326121"/>
                </a:lnTo>
                <a:cubicBezTo>
                  <a:pt x="757151" y="325813"/>
                  <a:pt x="757151" y="325505"/>
                  <a:pt x="757228" y="325120"/>
                </a:cubicBezTo>
                <a:lnTo>
                  <a:pt x="759460" y="312728"/>
                </a:lnTo>
                <a:lnTo>
                  <a:pt x="759383" y="306955"/>
                </a:lnTo>
                <a:lnTo>
                  <a:pt x="757459" y="301721"/>
                </a:lnTo>
                <a:lnTo>
                  <a:pt x="748761" y="291407"/>
                </a:lnTo>
                <a:lnTo>
                  <a:pt x="745144" y="285404"/>
                </a:lnTo>
                <a:cubicBezTo>
                  <a:pt x="744990" y="285096"/>
                  <a:pt x="744836" y="284711"/>
                  <a:pt x="744759" y="284326"/>
                </a:cubicBezTo>
                <a:lnTo>
                  <a:pt x="744220" y="280401"/>
                </a:lnTo>
                <a:cubicBezTo>
                  <a:pt x="744143" y="280093"/>
                  <a:pt x="744220" y="279862"/>
                  <a:pt x="744220" y="279554"/>
                </a:cubicBezTo>
                <a:lnTo>
                  <a:pt x="745221" y="273011"/>
                </a:lnTo>
                <a:lnTo>
                  <a:pt x="744066" y="270318"/>
                </a:lnTo>
                <a:lnTo>
                  <a:pt x="741064" y="267316"/>
                </a:lnTo>
                <a:lnTo>
                  <a:pt x="737754" y="265007"/>
                </a:lnTo>
                <a:lnTo>
                  <a:pt x="728980" y="261158"/>
                </a:lnTo>
                <a:lnTo>
                  <a:pt x="722668" y="259773"/>
                </a:lnTo>
                <a:lnTo>
                  <a:pt x="701810" y="262544"/>
                </a:lnTo>
                <a:cubicBezTo>
                  <a:pt x="701579" y="262544"/>
                  <a:pt x="701425" y="262544"/>
                  <a:pt x="701271" y="262544"/>
                </a:cubicBezTo>
                <a:lnTo>
                  <a:pt x="669175" y="260312"/>
                </a:lnTo>
                <a:cubicBezTo>
                  <a:pt x="668944" y="260312"/>
                  <a:pt x="668636" y="260235"/>
                  <a:pt x="668405" y="260157"/>
                </a:cubicBezTo>
                <a:lnTo>
                  <a:pt x="653242" y="254539"/>
                </a:lnTo>
                <a:cubicBezTo>
                  <a:pt x="652857" y="254385"/>
                  <a:pt x="652472" y="254154"/>
                  <a:pt x="652164" y="253846"/>
                </a:cubicBezTo>
                <a:lnTo>
                  <a:pt x="629458" y="230063"/>
                </a:lnTo>
                <a:lnTo>
                  <a:pt x="615142" y="223135"/>
                </a:lnTo>
                <a:lnTo>
                  <a:pt x="598439" y="220980"/>
                </a:lnTo>
                <a:lnTo>
                  <a:pt x="572885" y="223212"/>
                </a:lnTo>
                <a:lnTo>
                  <a:pt x="565881" y="223212"/>
                </a:lnTo>
                <a:cubicBezTo>
                  <a:pt x="565573" y="223212"/>
                  <a:pt x="565265" y="223135"/>
                  <a:pt x="564958" y="223058"/>
                </a:cubicBezTo>
                <a:lnTo>
                  <a:pt x="558184" y="220826"/>
                </a:lnTo>
                <a:cubicBezTo>
                  <a:pt x="557953" y="220749"/>
                  <a:pt x="557722" y="220672"/>
                  <a:pt x="557491" y="220518"/>
                </a:cubicBezTo>
                <a:lnTo>
                  <a:pt x="550718" y="215977"/>
                </a:lnTo>
                <a:lnTo>
                  <a:pt x="544099" y="212436"/>
                </a:lnTo>
                <a:lnTo>
                  <a:pt x="529474" y="210820"/>
                </a:lnTo>
                <a:cubicBezTo>
                  <a:pt x="529167" y="210743"/>
                  <a:pt x="528859" y="210666"/>
                  <a:pt x="528551" y="210512"/>
                </a:cubicBezTo>
                <a:lnTo>
                  <a:pt x="521778" y="207125"/>
                </a:lnTo>
                <a:cubicBezTo>
                  <a:pt x="521470" y="206972"/>
                  <a:pt x="521162" y="206741"/>
                  <a:pt x="520854" y="206433"/>
                </a:cubicBezTo>
                <a:lnTo>
                  <a:pt x="500072" y="181648"/>
                </a:lnTo>
                <a:cubicBezTo>
                  <a:pt x="499918" y="181495"/>
                  <a:pt x="499841" y="181341"/>
                  <a:pt x="499764" y="181187"/>
                </a:cubicBezTo>
                <a:lnTo>
                  <a:pt x="495300" y="172720"/>
                </a:lnTo>
                <a:cubicBezTo>
                  <a:pt x="495146" y="172412"/>
                  <a:pt x="494992" y="172027"/>
                  <a:pt x="494992" y="171642"/>
                </a:cubicBezTo>
                <a:lnTo>
                  <a:pt x="494453" y="165485"/>
                </a:lnTo>
                <a:lnTo>
                  <a:pt x="494453" y="160636"/>
                </a:lnTo>
                <a:lnTo>
                  <a:pt x="493222" y="156864"/>
                </a:lnTo>
                <a:lnTo>
                  <a:pt x="488758" y="153708"/>
                </a:lnTo>
                <a:lnTo>
                  <a:pt x="483524" y="152246"/>
                </a:lnTo>
                <a:lnTo>
                  <a:pt x="469361" y="153324"/>
                </a:lnTo>
                <a:lnTo>
                  <a:pt x="462357" y="153324"/>
                </a:lnTo>
                <a:cubicBezTo>
                  <a:pt x="461972" y="153324"/>
                  <a:pt x="461587" y="153246"/>
                  <a:pt x="461202" y="153093"/>
                </a:cubicBezTo>
                <a:lnTo>
                  <a:pt x="451350" y="148706"/>
                </a:lnTo>
                <a:lnTo>
                  <a:pt x="446578" y="147782"/>
                </a:lnTo>
                <a:lnTo>
                  <a:pt x="442807" y="148628"/>
                </a:lnTo>
                <a:lnTo>
                  <a:pt x="439420" y="151630"/>
                </a:lnTo>
                <a:lnTo>
                  <a:pt x="437958" y="155479"/>
                </a:lnTo>
                <a:cubicBezTo>
                  <a:pt x="437881" y="155787"/>
                  <a:pt x="437650" y="156094"/>
                  <a:pt x="437496" y="156325"/>
                </a:cubicBezTo>
                <a:lnTo>
                  <a:pt x="434109" y="160251"/>
                </a:lnTo>
                <a:cubicBezTo>
                  <a:pt x="433647" y="160713"/>
                  <a:pt x="433109" y="161098"/>
                  <a:pt x="432416" y="161175"/>
                </a:cubicBezTo>
                <a:lnTo>
                  <a:pt x="425642" y="162329"/>
                </a:lnTo>
                <a:cubicBezTo>
                  <a:pt x="425412" y="162329"/>
                  <a:pt x="425258" y="162406"/>
                  <a:pt x="425027" y="162329"/>
                </a:cubicBezTo>
                <a:lnTo>
                  <a:pt x="413558" y="161790"/>
                </a:lnTo>
                <a:lnTo>
                  <a:pt x="409171" y="162714"/>
                </a:lnTo>
                <a:lnTo>
                  <a:pt x="403860" y="165408"/>
                </a:lnTo>
                <a:lnTo>
                  <a:pt x="399858" y="167948"/>
                </a:lnTo>
                <a:lnTo>
                  <a:pt x="396702" y="171103"/>
                </a:lnTo>
                <a:cubicBezTo>
                  <a:pt x="396548" y="171258"/>
                  <a:pt x="396317" y="171412"/>
                  <a:pt x="396086" y="171565"/>
                </a:cubicBezTo>
                <a:lnTo>
                  <a:pt x="392161" y="173798"/>
                </a:lnTo>
                <a:cubicBezTo>
                  <a:pt x="392007" y="173874"/>
                  <a:pt x="391776" y="173951"/>
                  <a:pt x="391545" y="174028"/>
                </a:cubicBezTo>
                <a:lnTo>
                  <a:pt x="385926" y="175722"/>
                </a:lnTo>
                <a:cubicBezTo>
                  <a:pt x="385618" y="175799"/>
                  <a:pt x="385310" y="175876"/>
                  <a:pt x="385002" y="175876"/>
                </a:cubicBezTo>
                <a:lnTo>
                  <a:pt x="331585" y="174182"/>
                </a:lnTo>
                <a:lnTo>
                  <a:pt x="319886" y="171873"/>
                </a:lnTo>
                <a:cubicBezTo>
                  <a:pt x="319655" y="171796"/>
                  <a:pt x="319424" y="171719"/>
                  <a:pt x="319193" y="171642"/>
                </a:cubicBezTo>
                <a:lnTo>
                  <a:pt x="304030" y="164330"/>
                </a:lnTo>
                <a:lnTo>
                  <a:pt x="277399" y="156018"/>
                </a:lnTo>
                <a:cubicBezTo>
                  <a:pt x="277091" y="155941"/>
                  <a:pt x="276783" y="155787"/>
                  <a:pt x="276552" y="155555"/>
                </a:cubicBezTo>
                <a:lnTo>
                  <a:pt x="269240" y="149937"/>
                </a:lnTo>
                <a:cubicBezTo>
                  <a:pt x="269009" y="149783"/>
                  <a:pt x="268855" y="149552"/>
                  <a:pt x="268624" y="149321"/>
                </a:cubicBezTo>
                <a:lnTo>
                  <a:pt x="259080" y="135851"/>
                </a:lnTo>
                <a:cubicBezTo>
                  <a:pt x="258849" y="135544"/>
                  <a:pt x="258695" y="135159"/>
                  <a:pt x="258618" y="134774"/>
                </a:cubicBezTo>
                <a:lnTo>
                  <a:pt x="255232" y="118456"/>
                </a:lnTo>
                <a:cubicBezTo>
                  <a:pt x="255154" y="118225"/>
                  <a:pt x="255154" y="117995"/>
                  <a:pt x="255154" y="117764"/>
                </a:cubicBezTo>
                <a:lnTo>
                  <a:pt x="256309" y="84590"/>
                </a:lnTo>
                <a:cubicBezTo>
                  <a:pt x="256309" y="84282"/>
                  <a:pt x="256386" y="84051"/>
                  <a:pt x="256463" y="83820"/>
                </a:cubicBezTo>
                <a:lnTo>
                  <a:pt x="258695" y="77047"/>
                </a:lnTo>
                <a:lnTo>
                  <a:pt x="265007" y="63808"/>
                </a:lnTo>
                <a:lnTo>
                  <a:pt x="266392" y="58497"/>
                </a:lnTo>
                <a:lnTo>
                  <a:pt x="266392" y="54264"/>
                </a:lnTo>
                <a:lnTo>
                  <a:pt x="264853" y="49646"/>
                </a:lnTo>
                <a:lnTo>
                  <a:pt x="260696" y="39177"/>
                </a:lnTo>
                <a:lnTo>
                  <a:pt x="254462" y="34020"/>
                </a:lnTo>
                <a:cubicBezTo>
                  <a:pt x="253923" y="33559"/>
                  <a:pt x="253538" y="32943"/>
                  <a:pt x="253461" y="32250"/>
                </a:cubicBezTo>
                <a:lnTo>
                  <a:pt x="252999" y="28941"/>
                </a:lnTo>
                <a:lnTo>
                  <a:pt x="245995" y="18242"/>
                </a:lnTo>
                <a:lnTo>
                  <a:pt x="240376" y="10622"/>
                </a:lnTo>
                <a:lnTo>
                  <a:pt x="228215" y="5850"/>
                </a:lnTo>
                <a:lnTo>
                  <a:pt x="221827" y="1847"/>
                </a:lnTo>
                <a:lnTo>
                  <a:pt x="216747" y="0"/>
                </a:lnTo>
                <a:lnTo>
                  <a:pt x="212436" y="1154"/>
                </a:lnTo>
                <a:lnTo>
                  <a:pt x="193348" y="30095"/>
                </a:lnTo>
                <a:lnTo>
                  <a:pt x="184650" y="39947"/>
                </a:lnTo>
                <a:cubicBezTo>
                  <a:pt x="184419" y="40178"/>
                  <a:pt x="184188" y="40409"/>
                  <a:pt x="183881" y="40563"/>
                </a:cubicBezTo>
                <a:lnTo>
                  <a:pt x="173721" y="46182"/>
                </a:lnTo>
                <a:cubicBezTo>
                  <a:pt x="173490" y="46336"/>
                  <a:pt x="173259" y="46412"/>
                  <a:pt x="172951" y="46490"/>
                </a:cubicBezTo>
                <a:lnTo>
                  <a:pt x="162791" y="48722"/>
                </a:lnTo>
                <a:cubicBezTo>
                  <a:pt x="162560" y="48799"/>
                  <a:pt x="162329" y="48799"/>
                  <a:pt x="162021" y="48799"/>
                </a:cubicBezTo>
                <a:lnTo>
                  <a:pt x="131618" y="47105"/>
                </a:lnTo>
                <a:lnTo>
                  <a:pt x="120458" y="47105"/>
                </a:lnTo>
                <a:lnTo>
                  <a:pt x="109990" y="56034"/>
                </a:lnTo>
                <a:cubicBezTo>
                  <a:pt x="109528" y="56419"/>
                  <a:pt x="108989" y="56650"/>
                  <a:pt x="108373" y="56727"/>
                </a:cubicBezTo>
                <a:lnTo>
                  <a:pt x="101600" y="57265"/>
                </a:lnTo>
                <a:cubicBezTo>
                  <a:pt x="100676" y="57343"/>
                  <a:pt x="99753" y="56957"/>
                  <a:pt x="99214" y="56265"/>
                </a:cubicBezTo>
                <a:lnTo>
                  <a:pt x="98752" y="55649"/>
                </a:lnTo>
                <a:lnTo>
                  <a:pt x="98598" y="56650"/>
                </a:lnTo>
                <a:lnTo>
                  <a:pt x="99676" y="64116"/>
                </a:lnTo>
                <a:cubicBezTo>
                  <a:pt x="99676" y="64347"/>
                  <a:pt x="99676" y="64654"/>
                  <a:pt x="99676" y="64885"/>
                </a:cubicBezTo>
                <a:lnTo>
                  <a:pt x="99137" y="69427"/>
                </a:lnTo>
                <a:cubicBezTo>
                  <a:pt x="99060" y="69735"/>
                  <a:pt x="98983" y="70042"/>
                  <a:pt x="98829" y="70350"/>
                </a:cubicBezTo>
                <a:lnTo>
                  <a:pt x="97136" y="73737"/>
                </a:lnTo>
                <a:cubicBezTo>
                  <a:pt x="96982" y="73968"/>
                  <a:pt x="96828" y="74275"/>
                  <a:pt x="96597" y="74430"/>
                </a:cubicBezTo>
                <a:lnTo>
                  <a:pt x="91517" y="79510"/>
                </a:lnTo>
                <a:lnTo>
                  <a:pt x="87207" y="82588"/>
                </a:lnTo>
                <a:cubicBezTo>
                  <a:pt x="86976" y="82742"/>
                  <a:pt x="86822" y="82819"/>
                  <a:pt x="86591" y="82897"/>
                </a:cubicBezTo>
                <a:lnTo>
                  <a:pt x="59574" y="93056"/>
                </a:lnTo>
                <a:lnTo>
                  <a:pt x="55033" y="94288"/>
                </a:lnTo>
                <a:lnTo>
                  <a:pt x="54648" y="97982"/>
                </a:lnTo>
                <a:lnTo>
                  <a:pt x="54110" y="114146"/>
                </a:lnTo>
                <a:lnTo>
                  <a:pt x="56342" y="134312"/>
                </a:lnTo>
                <a:lnTo>
                  <a:pt x="57496" y="134312"/>
                </a:lnTo>
                <a:lnTo>
                  <a:pt x="57496" y="134312"/>
                </a:lnTo>
                <a:cubicBezTo>
                  <a:pt x="57958" y="134312"/>
                  <a:pt x="58343" y="134389"/>
                  <a:pt x="58728" y="134620"/>
                </a:cubicBezTo>
                <a:lnTo>
                  <a:pt x="60960" y="135775"/>
                </a:lnTo>
                <a:lnTo>
                  <a:pt x="68888" y="141393"/>
                </a:lnTo>
                <a:lnTo>
                  <a:pt x="73044" y="142933"/>
                </a:lnTo>
                <a:cubicBezTo>
                  <a:pt x="73429" y="143086"/>
                  <a:pt x="73737" y="143318"/>
                  <a:pt x="74045" y="143548"/>
                </a:cubicBezTo>
                <a:lnTo>
                  <a:pt x="75738" y="145242"/>
                </a:lnTo>
                <a:cubicBezTo>
                  <a:pt x="76046" y="145549"/>
                  <a:pt x="76277" y="145934"/>
                  <a:pt x="76431" y="146319"/>
                </a:cubicBezTo>
                <a:lnTo>
                  <a:pt x="77585" y="149706"/>
                </a:lnTo>
                <a:cubicBezTo>
                  <a:pt x="77662" y="150014"/>
                  <a:pt x="77739" y="150322"/>
                  <a:pt x="77739" y="150630"/>
                </a:cubicBezTo>
                <a:lnTo>
                  <a:pt x="77739" y="154016"/>
                </a:lnTo>
                <a:cubicBezTo>
                  <a:pt x="77739" y="154324"/>
                  <a:pt x="77662" y="154632"/>
                  <a:pt x="77585" y="154940"/>
                </a:cubicBezTo>
                <a:lnTo>
                  <a:pt x="74199" y="165100"/>
                </a:lnTo>
                <a:lnTo>
                  <a:pt x="54418" y="207587"/>
                </a:lnTo>
                <a:lnTo>
                  <a:pt x="43642" y="226368"/>
                </a:lnTo>
                <a:cubicBezTo>
                  <a:pt x="43411" y="226752"/>
                  <a:pt x="43180" y="227061"/>
                  <a:pt x="42795" y="227291"/>
                </a:cubicBezTo>
                <a:lnTo>
                  <a:pt x="35868" y="232063"/>
                </a:lnTo>
                <a:lnTo>
                  <a:pt x="29402" y="241223"/>
                </a:lnTo>
                <a:lnTo>
                  <a:pt x="5696" y="270625"/>
                </a:lnTo>
                <a:lnTo>
                  <a:pt x="0" y="277168"/>
                </a:lnTo>
                <a:lnTo>
                  <a:pt x="12854" y="290484"/>
                </a:lnTo>
                <a:lnTo>
                  <a:pt x="30018" y="304338"/>
                </a:lnTo>
                <a:lnTo>
                  <a:pt x="37022" y="308648"/>
                </a:lnTo>
                <a:lnTo>
                  <a:pt x="42410" y="311343"/>
                </a:lnTo>
                <a:cubicBezTo>
                  <a:pt x="42641" y="311496"/>
                  <a:pt x="42949" y="311650"/>
                  <a:pt x="43103" y="311881"/>
                </a:cubicBezTo>
                <a:lnTo>
                  <a:pt x="45335" y="314113"/>
                </a:lnTo>
                <a:cubicBezTo>
                  <a:pt x="45566" y="314344"/>
                  <a:pt x="45797" y="314652"/>
                  <a:pt x="45951" y="314960"/>
                </a:cubicBezTo>
                <a:lnTo>
                  <a:pt x="47644" y="318885"/>
                </a:lnTo>
                <a:cubicBezTo>
                  <a:pt x="47798" y="319347"/>
                  <a:pt x="47875" y="319809"/>
                  <a:pt x="47875" y="320271"/>
                </a:cubicBezTo>
                <a:lnTo>
                  <a:pt x="47336" y="326428"/>
                </a:lnTo>
                <a:cubicBezTo>
                  <a:pt x="47336" y="326813"/>
                  <a:pt x="47182" y="327121"/>
                  <a:pt x="47028" y="327429"/>
                </a:cubicBezTo>
                <a:lnTo>
                  <a:pt x="45874" y="329661"/>
                </a:lnTo>
                <a:cubicBezTo>
                  <a:pt x="45720" y="330046"/>
                  <a:pt x="45412" y="330354"/>
                  <a:pt x="45104" y="330585"/>
                </a:cubicBezTo>
                <a:lnTo>
                  <a:pt x="42564" y="332586"/>
                </a:lnTo>
                <a:lnTo>
                  <a:pt x="41641" y="333818"/>
                </a:lnTo>
                <a:lnTo>
                  <a:pt x="41641" y="336819"/>
                </a:lnTo>
                <a:lnTo>
                  <a:pt x="42102" y="339975"/>
                </a:lnTo>
                <a:lnTo>
                  <a:pt x="49799" y="357601"/>
                </a:lnTo>
                <a:lnTo>
                  <a:pt x="51108" y="363143"/>
                </a:lnTo>
                <a:lnTo>
                  <a:pt x="52262" y="374843"/>
                </a:lnTo>
                <a:lnTo>
                  <a:pt x="55495" y="382308"/>
                </a:lnTo>
                <a:cubicBezTo>
                  <a:pt x="55572" y="382540"/>
                  <a:pt x="55649" y="382770"/>
                  <a:pt x="55726" y="383001"/>
                </a:cubicBezTo>
                <a:lnTo>
                  <a:pt x="56881" y="390313"/>
                </a:lnTo>
                <a:cubicBezTo>
                  <a:pt x="56958" y="390775"/>
                  <a:pt x="56881" y="391237"/>
                  <a:pt x="56804" y="391622"/>
                </a:cubicBezTo>
                <a:lnTo>
                  <a:pt x="55110" y="396702"/>
                </a:lnTo>
                <a:cubicBezTo>
                  <a:pt x="54956" y="397241"/>
                  <a:pt x="54571" y="397779"/>
                  <a:pt x="54110" y="398087"/>
                </a:cubicBezTo>
                <a:lnTo>
                  <a:pt x="51108" y="400242"/>
                </a:lnTo>
                <a:lnTo>
                  <a:pt x="50184" y="404860"/>
                </a:lnTo>
                <a:lnTo>
                  <a:pt x="55341" y="405938"/>
                </a:lnTo>
                <a:cubicBezTo>
                  <a:pt x="55957" y="406092"/>
                  <a:pt x="56419" y="406400"/>
                  <a:pt x="56881" y="406785"/>
                </a:cubicBezTo>
                <a:lnTo>
                  <a:pt x="71043" y="422563"/>
                </a:lnTo>
                <a:lnTo>
                  <a:pt x="81203" y="426104"/>
                </a:lnTo>
                <a:lnTo>
                  <a:pt x="95981" y="426643"/>
                </a:lnTo>
                <a:lnTo>
                  <a:pt x="100753" y="427259"/>
                </a:lnTo>
                <a:cubicBezTo>
                  <a:pt x="100984" y="427259"/>
                  <a:pt x="101138" y="427336"/>
                  <a:pt x="101369" y="427412"/>
                </a:cubicBezTo>
                <a:lnTo>
                  <a:pt x="107527" y="429645"/>
                </a:lnTo>
                <a:cubicBezTo>
                  <a:pt x="107758" y="429722"/>
                  <a:pt x="107988" y="429876"/>
                  <a:pt x="108219" y="430030"/>
                </a:cubicBezTo>
                <a:lnTo>
                  <a:pt x="112145" y="432878"/>
                </a:lnTo>
                <a:lnTo>
                  <a:pt x="120919" y="441652"/>
                </a:lnTo>
                <a:lnTo>
                  <a:pt x="126384" y="445578"/>
                </a:lnTo>
                <a:lnTo>
                  <a:pt x="131541" y="447117"/>
                </a:lnTo>
                <a:lnTo>
                  <a:pt x="136313" y="447579"/>
                </a:lnTo>
                <a:lnTo>
                  <a:pt x="162406" y="443653"/>
                </a:lnTo>
                <a:cubicBezTo>
                  <a:pt x="162637" y="443576"/>
                  <a:pt x="162945" y="443576"/>
                  <a:pt x="163176" y="443653"/>
                </a:cubicBezTo>
                <a:lnTo>
                  <a:pt x="167640" y="444192"/>
                </a:lnTo>
                <a:cubicBezTo>
                  <a:pt x="167871" y="444192"/>
                  <a:pt x="168179" y="444269"/>
                  <a:pt x="168410" y="444423"/>
                </a:cubicBezTo>
                <a:lnTo>
                  <a:pt x="181418" y="449811"/>
                </a:lnTo>
                <a:lnTo>
                  <a:pt x="183573" y="449811"/>
                </a:lnTo>
                <a:lnTo>
                  <a:pt x="183111" y="437573"/>
                </a:lnTo>
                <a:cubicBezTo>
                  <a:pt x="183034" y="436341"/>
                  <a:pt x="183804" y="435264"/>
                  <a:pt x="184958" y="434802"/>
                </a:cubicBezTo>
                <a:lnTo>
                  <a:pt x="189422" y="433109"/>
                </a:lnTo>
                <a:cubicBezTo>
                  <a:pt x="190038" y="432878"/>
                  <a:pt x="190654" y="432878"/>
                  <a:pt x="191193" y="433032"/>
                </a:cubicBezTo>
                <a:lnTo>
                  <a:pt x="203893" y="436880"/>
                </a:lnTo>
                <a:lnTo>
                  <a:pt x="222135" y="438573"/>
                </a:lnTo>
                <a:cubicBezTo>
                  <a:pt x="222288" y="438573"/>
                  <a:pt x="222519" y="438650"/>
                  <a:pt x="222673" y="438650"/>
                </a:cubicBezTo>
                <a:lnTo>
                  <a:pt x="228292" y="440343"/>
                </a:lnTo>
                <a:cubicBezTo>
                  <a:pt x="228600" y="440420"/>
                  <a:pt x="228985" y="440574"/>
                  <a:pt x="229216" y="440806"/>
                </a:cubicBezTo>
                <a:lnTo>
                  <a:pt x="234834" y="445270"/>
                </a:lnTo>
                <a:lnTo>
                  <a:pt x="244687" y="454044"/>
                </a:lnTo>
                <a:lnTo>
                  <a:pt x="250767" y="456353"/>
                </a:lnTo>
                <a:lnTo>
                  <a:pt x="255154" y="455430"/>
                </a:lnTo>
                <a:lnTo>
                  <a:pt x="264391" y="450580"/>
                </a:lnTo>
                <a:cubicBezTo>
                  <a:pt x="264699" y="450427"/>
                  <a:pt x="265084" y="450350"/>
                  <a:pt x="265391" y="450273"/>
                </a:cubicBezTo>
                <a:lnTo>
                  <a:pt x="302414" y="446424"/>
                </a:lnTo>
                <a:lnTo>
                  <a:pt x="307109" y="443268"/>
                </a:lnTo>
                <a:lnTo>
                  <a:pt x="303415" y="419716"/>
                </a:lnTo>
                <a:lnTo>
                  <a:pt x="303953" y="388928"/>
                </a:lnTo>
                <a:cubicBezTo>
                  <a:pt x="303953" y="388081"/>
                  <a:pt x="304338" y="387312"/>
                  <a:pt x="304954" y="386773"/>
                </a:cubicBezTo>
                <a:cubicBezTo>
                  <a:pt x="305570" y="386234"/>
                  <a:pt x="306416" y="386003"/>
                  <a:pt x="307263" y="386157"/>
                </a:cubicBezTo>
                <a:lnTo>
                  <a:pt x="310342" y="386696"/>
                </a:lnTo>
                <a:lnTo>
                  <a:pt x="318116" y="386157"/>
                </a:lnTo>
                <a:lnTo>
                  <a:pt x="324350" y="384233"/>
                </a:lnTo>
                <a:lnTo>
                  <a:pt x="333356" y="373611"/>
                </a:lnTo>
                <a:cubicBezTo>
                  <a:pt x="333510" y="373457"/>
                  <a:pt x="333664" y="373303"/>
                  <a:pt x="333894" y="373149"/>
                </a:cubicBezTo>
                <a:lnTo>
                  <a:pt x="345132" y="365298"/>
                </a:lnTo>
                <a:cubicBezTo>
                  <a:pt x="345286" y="365221"/>
                  <a:pt x="345440" y="365067"/>
                  <a:pt x="345671" y="364990"/>
                </a:cubicBezTo>
                <a:lnTo>
                  <a:pt x="349596" y="363297"/>
                </a:lnTo>
                <a:cubicBezTo>
                  <a:pt x="350289" y="362989"/>
                  <a:pt x="351136" y="362989"/>
                  <a:pt x="351828" y="363297"/>
                </a:cubicBezTo>
                <a:lnTo>
                  <a:pt x="355754" y="364990"/>
                </a:lnTo>
                <a:cubicBezTo>
                  <a:pt x="356139" y="365144"/>
                  <a:pt x="356447" y="365375"/>
                  <a:pt x="356754" y="365683"/>
                </a:cubicBezTo>
                <a:lnTo>
                  <a:pt x="366684" y="376690"/>
                </a:lnTo>
                <a:lnTo>
                  <a:pt x="373457" y="381385"/>
                </a:lnTo>
                <a:lnTo>
                  <a:pt x="381000" y="384079"/>
                </a:lnTo>
                <a:lnTo>
                  <a:pt x="388389" y="386157"/>
                </a:lnTo>
                <a:lnTo>
                  <a:pt x="397625" y="386696"/>
                </a:lnTo>
                <a:lnTo>
                  <a:pt x="405168" y="386157"/>
                </a:lnTo>
                <a:lnTo>
                  <a:pt x="410248" y="386773"/>
                </a:lnTo>
                <a:cubicBezTo>
                  <a:pt x="410479" y="386773"/>
                  <a:pt x="410710" y="386850"/>
                  <a:pt x="410941" y="386927"/>
                </a:cubicBezTo>
                <a:lnTo>
                  <a:pt x="413789" y="388081"/>
                </a:lnTo>
                <a:cubicBezTo>
                  <a:pt x="414405" y="388312"/>
                  <a:pt x="414867" y="388774"/>
                  <a:pt x="415175" y="389313"/>
                </a:cubicBezTo>
                <a:lnTo>
                  <a:pt x="417407" y="393238"/>
                </a:lnTo>
                <a:cubicBezTo>
                  <a:pt x="417561" y="393469"/>
                  <a:pt x="417638" y="393777"/>
                  <a:pt x="417715" y="394008"/>
                </a:cubicBezTo>
                <a:lnTo>
                  <a:pt x="419793" y="403475"/>
                </a:lnTo>
                <a:lnTo>
                  <a:pt x="420793" y="404707"/>
                </a:lnTo>
                <a:lnTo>
                  <a:pt x="425719" y="404707"/>
                </a:lnTo>
                <a:lnTo>
                  <a:pt x="434802" y="401474"/>
                </a:lnTo>
                <a:cubicBezTo>
                  <a:pt x="434956" y="401397"/>
                  <a:pt x="435187" y="401397"/>
                  <a:pt x="435341" y="401320"/>
                </a:cubicBezTo>
                <a:lnTo>
                  <a:pt x="443807" y="400165"/>
                </a:lnTo>
                <a:cubicBezTo>
                  <a:pt x="444885" y="400011"/>
                  <a:pt x="445962" y="400550"/>
                  <a:pt x="446578" y="401474"/>
                </a:cubicBezTo>
                <a:lnTo>
                  <a:pt x="450504" y="407631"/>
                </a:lnTo>
                <a:cubicBezTo>
                  <a:pt x="450658" y="407862"/>
                  <a:pt x="450811" y="408170"/>
                  <a:pt x="450888" y="408478"/>
                </a:cubicBezTo>
                <a:lnTo>
                  <a:pt x="451889" y="412404"/>
                </a:lnTo>
                <a:lnTo>
                  <a:pt x="476827" y="443961"/>
                </a:lnTo>
                <a:cubicBezTo>
                  <a:pt x="476981" y="444115"/>
                  <a:pt x="477058" y="444269"/>
                  <a:pt x="477135" y="444423"/>
                </a:cubicBezTo>
                <a:lnTo>
                  <a:pt x="479367" y="448964"/>
                </a:lnTo>
                <a:cubicBezTo>
                  <a:pt x="479444" y="449195"/>
                  <a:pt x="479521" y="449349"/>
                  <a:pt x="479598" y="449580"/>
                </a:cubicBezTo>
                <a:lnTo>
                  <a:pt x="481138" y="456430"/>
                </a:lnTo>
                <a:lnTo>
                  <a:pt x="484601" y="461895"/>
                </a:lnTo>
                <a:lnTo>
                  <a:pt x="493838" y="470054"/>
                </a:lnTo>
                <a:lnTo>
                  <a:pt x="516467" y="483831"/>
                </a:lnTo>
                <a:cubicBezTo>
                  <a:pt x="516928" y="484139"/>
                  <a:pt x="517313" y="484524"/>
                  <a:pt x="517544" y="484986"/>
                </a:cubicBezTo>
                <a:lnTo>
                  <a:pt x="520084" y="489989"/>
                </a:lnTo>
                <a:lnTo>
                  <a:pt x="534708" y="500842"/>
                </a:lnTo>
                <a:lnTo>
                  <a:pt x="545022" y="506230"/>
                </a:lnTo>
                <a:lnTo>
                  <a:pt x="551026" y="509001"/>
                </a:lnTo>
                <a:lnTo>
                  <a:pt x="557799" y="510540"/>
                </a:lnTo>
                <a:lnTo>
                  <a:pt x="565804" y="511002"/>
                </a:lnTo>
                <a:lnTo>
                  <a:pt x="574425" y="510463"/>
                </a:lnTo>
                <a:lnTo>
                  <a:pt x="590281" y="506615"/>
                </a:lnTo>
                <a:lnTo>
                  <a:pt x="597439" y="505999"/>
                </a:lnTo>
                <a:cubicBezTo>
                  <a:pt x="597824" y="505999"/>
                  <a:pt x="598131" y="505999"/>
                  <a:pt x="598439" y="506076"/>
                </a:cubicBezTo>
                <a:lnTo>
                  <a:pt x="606290" y="508308"/>
                </a:lnTo>
                <a:cubicBezTo>
                  <a:pt x="606752" y="508462"/>
                  <a:pt x="607137" y="508692"/>
                  <a:pt x="607522" y="509001"/>
                </a:cubicBezTo>
                <a:lnTo>
                  <a:pt x="617913" y="519391"/>
                </a:lnTo>
                <a:lnTo>
                  <a:pt x="621530" y="521470"/>
                </a:lnTo>
                <a:lnTo>
                  <a:pt x="627765" y="523471"/>
                </a:lnTo>
                <a:cubicBezTo>
                  <a:pt x="628150" y="523625"/>
                  <a:pt x="628458" y="523779"/>
                  <a:pt x="628765" y="524086"/>
                </a:cubicBezTo>
                <a:lnTo>
                  <a:pt x="646776" y="540404"/>
                </a:lnTo>
                <a:lnTo>
                  <a:pt x="668020" y="553412"/>
                </a:lnTo>
                <a:lnTo>
                  <a:pt x="676718" y="556106"/>
                </a:lnTo>
                <a:cubicBezTo>
                  <a:pt x="677025" y="556183"/>
                  <a:pt x="677333" y="556337"/>
                  <a:pt x="677564" y="556568"/>
                </a:cubicBezTo>
                <a:lnTo>
                  <a:pt x="684338" y="561802"/>
                </a:lnTo>
                <a:lnTo>
                  <a:pt x="704504" y="565650"/>
                </a:lnTo>
                <a:lnTo>
                  <a:pt x="729134" y="574810"/>
                </a:lnTo>
                <a:lnTo>
                  <a:pt x="735676" y="578273"/>
                </a:lnTo>
                <a:lnTo>
                  <a:pt x="739679" y="576657"/>
                </a:lnTo>
                <a:lnTo>
                  <a:pt x="744990" y="572424"/>
                </a:lnTo>
                <a:lnTo>
                  <a:pt x="749377" y="567497"/>
                </a:lnTo>
                <a:lnTo>
                  <a:pt x="750762" y="563726"/>
                </a:lnTo>
                <a:lnTo>
                  <a:pt x="751840" y="556722"/>
                </a:lnTo>
                <a:cubicBezTo>
                  <a:pt x="751917" y="556106"/>
                  <a:pt x="752225" y="555567"/>
                  <a:pt x="752610" y="555182"/>
                </a:cubicBezTo>
                <a:lnTo>
                  <a:pt x="756535" y="551257"/>
                </a:lnTo>
                <a:cubicBezTo>
                  <a:pt x="756920" y="550872"/>
                  <a:pt x="757459" y="550564"/>
                  <a:pt x="757998" y="550487"/>
                </a:cubicBezTo>
                <a:lnTo>
                  <a:pt x="763616" y="549333"/>
                </a:lnTo>
                <a:cubicBezTo>
                  <a:pt x="763847" y="549256"/>
                  <a:pt x="764078" y="549256"/>
                  <a:pt x="764386" y="549256"/>
                </a:cubicBezTo>
                <a:lnTo>
                  <a:pt x="772237" y="549795"/>
                </a:lnTo>
                <a:lnTo>
                  <a:pt x="789632" y="554413"/>
                </a:lnTo>
                <a:cubicBezTo>
                  <a:pt x="789786" y="554490"/>
                  <a:pt x="790017" y="554567"/>
                  <a:pt x="790171" y="554644"/>
                </a:cubicBezTo>
                <a:lnTo>
                  <a:pt x="798022" y="558569"/>
                </a:lnTo>
                <a:lnTo>
                  <a:pt x="805796" y="564496"/>
                </a:lnTo>
                <a:cubicBezTo>
                  <a:pt x="806027" y="564650"/>
                  <a:pt x="806258" y="564881"/>
                  <a:pt x="806412" y="565111"/>
                </a:cubicBezTo>
                <a:lnTo>
                  <a:pt x="820805" y="585662"/>
                </a:lnTo>
                <a:lnTo>
                  <a:pt x="824653" y="588972"/>
                </a:lnTo>
                <a:lnTo>
                  <a:pt x="827193" y="589819"/>
                </a:lnTo>
                <a:lnTo>
                  <a:pt x="833582" y="590358"/>
                </a:lnTo>
                <a:lnTo>
                  <a:pt x="837199" y="590973"/>
                </a:lnTo>
                <a:cubicBezTo>
                  <a:pt x="837738" y="591050"/>
                  <a:pt x="838277" y="591358"/>
                  <a:pt x="838739" y="591743"/>
                </a:cubicBezTo>
                <a:lnTo>
                  <a:pt x="840971" y="593975"/>
                </a:lnTo>
                <a:lnTo>
                  <a:pt x="856288" y="610986"/>
                </a:lnTo>
                <a:lnTo>
                  <a:pt x="860675" y="614372"/>
                </a:lnTo>
                <a:lnTo>
                  <a:pt x="868757" y="617605"/>
                </a:lnTo>
                <a:lnTo>
                  <a:pt x="881226" y="620299"/>
                </a:lnTo>
                <a:lnTo>
                  <a:pt x="887076" y="622377"/>
                </a:lnTo>
                <a:lnTo>
                  <a:pt x="889539" y="622069"/>
                </a:lnTo>
                <a:lnTo>
                  <a:pt x="892541" y="619452"/>
                </a:lnTo>
                <a:lnTo>
                  <a:pt x="901854" y="605136"/>
                </a:lnTo>
                <a:cubicBezTo>
                  <a:pt x="902239" y="604520"/>
                  <a:pt x="902855" y="604135"/>
                  <a:pt x="903547" y="603981"/>
                </a:cubicBezTo>
                <a:lnTo>
                  <a:pt x="908011" y="602827"/>
                </a:lnTo>
                <a:cubicBezTo>
                  <a:pt x="908935" y="602596"/>
                  <a:pt x="909859" y="602827"/>
                  <a:pt x="910552" y="603442"/>
                </a:cubicBezTo>
                <a:lnTo>
                  <a:pt x="918402" y="610216"/>
                </a:lnTo>
                <a:cubicBezTo>
                  <a:pt x="918556" y="610370"/>
                  <a:pt x="918710" y="610524"/>
                  <a:pt x="918864" y="610754"/>
                </a:cubicBezTo>
                <a:lnTo>
                  <a:pt x="924483" y="618605"/>
                </a:lnTo>
                <a:lnTo>
                  <a:pt x="937645" y="644852"/>
                </a:lnTo>
                <a:cubicBezTo>
                  <a:pt x="938261" y="646084"/>
                  <a:pt x="937876" y="647546"/>
                  <a:pt x="936798" y="648393"/>
                </a:cubicBezTo>
                <a:lnTo>
                  <a:pt x="926638" y="655936"/>
                </a:lnTo>
                <a:lnTo>
                  <a:pt x="925791" y="657475"/>
                </a:lnTo>
                <a:lnTo>
                  <a:pt x="929332" y="658630"/>
                </a:lnTo>
                <a:lnTo>
                  <a:pt x="932796" y="659092"/>
                </a:lnTo>
                <a:lnTo>
                  <a:pt x="940185" y="661324"/>
                </a:lnTo>
                <a:lnTo>
                  <a:pt x="949421" y="661862"/>
                </a:lnTo>
                <a:cubicBezTo>
                  <a:pt x="949806" y="661862"/>
                  <a:pt x="950191" y="662016"/>
                  <a:pt x="950499" y="662170"/>
                </a:cubicBezTo>
                <a:lnTo>
                  <a:pt x="952731" y="663325"/>
                </a:lnTo>
                <a:cubicBezTo>
                  <a:pt x="952962" y="663479"/>
                  <a:pt x="953193" y="663633"/>
                  <a:pt x="953424" y="663787"/>
                </a:cubicBezTo>
                <a:lnTo>
                  <a:pt x="962198" y="672022"/>
                </a:lnTo>
                <a:lnTo>
                  <a:pt x="965354" y="672022"/>
                </a:lnTo>
                <a:lnTo>
                  <a:pt x="971973" y="667943"/>
                </a:lnTo>
                <a:cubicBezTo>
                  <a:pt x="972281" y="667712"/>
                  <a:pt x="972666" y="667635"/>
                  <a:pt x="973128" y="667558"/>
                </a:cubicBezTo>
                <a:lnTo>
                  <a:pt x="977592" y="667019"/>
                </a:lnTo>
                <a:cubicBezTo>
                  <a:pt x="978362" y="666866"/>
                  <a:pt x="979132" y="667173"/>
                  <a:pt x="979747" y="667635"/>
                </a:cubicBezTo>
                <a:lnTo>
                  <a:pt x="983134" y="670483"/>
                </a:lnTo>
                <a:cubicBezTo>
                  <a:pt x="983365" y="670714"/>
                  <a:pt x="983596" y="670945"/>
                  <a:pt x="983750" y="671176"/>
                </a:cubicBezTo>
                <a:lnTo>
                  <a:pt x="994295" y="688879"/>
                </a:lnTo>
                <a:lnTo>
                  <a:pt x="1009842" y="705504"/>
                </a:lnTo>
                <a:lnTo>
                  <a:pt x="1019541" y="712432"/>
                </a:lnTo>
                <a:lnTo>
                  <a:pt x="1042401" y="726363"/>
                </a:lnTo>
                <a:lnTo>
                  <a:pt x="1047250" y="730596"/>
                </a:lnTo>
                <a:lnTo>
                  <a:pt x="1052099" y="736600"/>
                </a:lnTo>
                <a:lnTo>
                  <a:pt x="1055178" y="741218"/>
                </a:lnTo>
                <a:lnTo>
                  <a:pt x="1056178" y="741680"/>
                </a:lnTo>
                <a:lnTo>
                  <a:pt x="1060565" y="741680"/>
                </a:lnTo>
                <a:cubicBezTo>
                  <a:pt x="1061335" y="741680"/>
                  <a:pt x="1062028" y="741988"/>
                  <a:pt x="1062567" y="742526"/>
                </a:cubicBezTo>
                <a:lnTo>
                  <a:pt x="1064260" y="744220"/>
                </a:lnTo>
                <a:cubicBezTo>
                  <a:pt x="1064722" y="744682"/>
                  <a:pt x="1064953" y="745221"/>
                  <a:pt x="1065030" y="745836"/>
                </a:cubicBezTo>
                <a:lnTo>
                  <a:pt x="1065722" y="750455"/>
                </a:lnTo>
                <a:lnTo>
                  <a:pt x="1262226" y="689571"/>
                </a:lnTo>
                <a:lnTo>
                  <a:pt x="1242060" y="684337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1" name="Forma libre: forma 113">
            <a:extLst>
              <a:ext uri="{FF2B5EF4-FFF2-40B4-BE49-F238E27FC236}">
                <a16:creationId xmlns:a16="http://schemas.microsoft.com/office/drawing/2014/main" id="{9167527E-EBFE-CC2A-EF78-DEA69584BFC8}"/>
              </a:ext>
            </a:extLst>
          </p:cNvPr>
          <p:cNvSpPr/>
          <p:nvPr/>
        </p:nvSpPr>
        <p:spPr>
          <a:xfrm>
            <a:off x="8326145" y="3526173"/>
            <a:ext cx="1438632" cy="1052526"/>
          </a:xfrm>
          <a:custGeom>
            <a:avLst/>
            <a:gdLst>
              <a:gd name="connsiteX0" fmla="*/ 1643688 w 1873596"/>
              <a:gd name="connsiteY0" fmla="*/ 919788 h 1370753"/>
              <a:gd name="connsiteX1" fmla="*/ 1646690 w 1873596"/>
              <a:gd name="connsiteY1" fmla="*/ 915324 h 1370753"/>
              <a:gd name="connsiteX2" fmla="*/ 1647152 w 1873596"/>
              <a:gd name="connsiteY2" fmla="*/ 910552 h 1370753"/>
              <a:gd name="connsiteX3" fmla="*/ 1645304 w 1873596"/>
              <a:gd name="connsiteY3" fmla="*/ 905933 h 1370753"/>
              <a:gd name="connsiteX4" fmla="*/ 1641379 w 1873596"/>
              <a:gd name="connsiteY4" fmla="*/ 901007 h 1370753"/>
              <a:gd name="connsiteX5" fmla="*/ 1636837 w 1873596"/>
              <a:gd name="connsiteY5" fmla="*/ 898083 h 1370753"/>
              <a:gd name="connsiteX6" fmla="*/ 1636376 w 1873596"/>
              <a:gd name="connsiteY6" fmla="*/ 898236 h 1370753"/>
              <a:gd name="connsiteX7" fmla="*/ 1635144 w 1873596"/>
              <a:gd name="connsiteY7" fmla="*/ 900623 h 1370753"/>
              <a:gd name="connsiteX8" fmla="*/ 1633682 w 1873596"/>
              <a:gd name="connsiteY8" fmla="*/ 902008 h 1370753"/>
              <a:gd name="connsiteX9" fmla="*/ 1630834 w 1873596"/>
              <a:gd name="connsiteY9" fmla="*/ 903163 h 1370753"/>
              <a:gd name="connsiteX10" fmla="*/ 1629371 w 1873596"/>
              <a:gd name="connsiteY10" fmla="*/ 903317 h 1370753"/>
              <a:gd name="connsiteX11" fmla="*/ 1628063 w 1873596"/>
              <a:gd name="connsiteY11" fmla="*/ 902701 h 1370753"/>
              <a:gd name="connsiteX12" fmla="*/ 1622444 w 1873596"/>
              <a:gd name="connsiteY12" fmla="*/ 898236 h 1370753"/>
              <a:gd name="connsiteX13" fmla="*/ 1621674 w 1873596"/>
              <a:gd name="connsiteY13" fmla="*/ 897236 h 1370753"/>
              <a:gd name="connsiteX14" fmla="*/ 1618827 w 1873596"/>
              <a:gd name="connsiteY14" fmla="*/ 891078 h 1370753"/>
              <a:gd name="connsiteX15" fmla="*/ 1618596 w 1873596"/>
              <a:gd name="connsiteY15" fmla="*/ 890309 h 1370753"/>
              <a:gd name="connsiteX16" fmla="*/ 1616441 w 1873596"/>
              <a:gd name="connsiteY16" fmla="*/ 875607 h 1370753"/>
              <a:gd name="connsiteX17" fmla="*/ 1612592 w 1873596"/>
              <a:gd name="connsiteY17" fmla="*/ 868372 h 1370753"/>
              <a:gd name="connsiteX18" fmla="*/ 1607666 w 1873596"/>
              <a:gd name="connsiteY18" fmla="*/ 865678 h 1370753"/>
              <a:gd name="connsiteX19" fmla="*/ 1592426 w 1873596"/>
              <a:gd name="connsiteY19" fmla="*/ 864062 h 1370753"/>
              <a:gd name="connsiteX20" fmla="*/ 1591194 w 1873596"/>
              <a:gd name="connsiteY20" fmla="*/ 863600 h 1370753"/>
              <a:gd name="connsiteX21" fmla="*/ 1587808 w 1873596"/>
              <a:gd name="connsiteY21" fmla="*/ 861368 h 1370753"/>
              <a:gd name="connsiteX22" fmla="*/ 1586653 w 1873596"/>
              <a:gd name="connsiteY22" fmla="*/ 859829 h 1370753"/>
              <a:gd name="connsiteX23" fmla="*/ 1584498 w 1873596"/>
              <a:gd name="connsiteY23" fmla="*/ 852363 h 1370753"/>
              <a:gd name="connsiteX24" fmla="*/ 1582728 w 1873596"/>
              <a:gd name="connsiteY24" fmla="*/ 849746 h 1370753"/>
              <a:gd name="connsiteX25" fmla="*/ 1580650 w 1873596"/>
              <a:gd name="connsiteY25" fmla="*/ 848053 h 1370753"/>
              <a:gd name="connsiteX26" fmla="*/ 1563639 w 1873596"/>
              <a:gd name="connsiteY26" fmla="*/ 842049 h 1370753"/>
              <a:gd name="connsiteX27" fmla="*/ 1557174 w 1873596"/>
              <a:gd name="connsiteY27" fmla="*/ 840432 h 1370753"/>
              <a:gd name="connsiteX28" fmla="*/ 1531774 w 1873596"/>
              <a:gd name="connsiteY28" fmla="*/ 838816 h 1370753"/>
              <a:gd name="connsiteX29" fmla="*/ 1529773 w 1873596"/>
              <a:gd name="connsiteY29" fmla="*/ 837815 h 1370753"/>
              <a:gd name="connsiteX30" fmla="*/ 1526925 w 1873596"/>
              <a:gd name="connsiteY30" fmla="*/ 834429 h 1370753"/>
              <a:gd name="connsiteX31" fmla="*/ 1526540 w 1873596"/>
              <a:gd name="connsiteY31" fmla="*/ 833736 h 1370753"/>
              <a:gd name="connsiteX32" fmla="*/ 1519998 w 1873596"/>
              <a:gd name="connsiteY32" fmla="*/ 819035 h 1370753"/>
              <a:gd name="connsiteX33" fmla="*/ 1517458 w 1873596"/>
              <a:gd name="connsiteY33" fmla="*/ 816495 h 1370753"/>
              <a:gd name="connsiteX34" fmla="*/ 1515072 w 1873596"/>
              <a:gd name="connsiteY34" fmla="*/ 815725 h 1370753"/>
              <a:gd name="connsiteX35" fmla="*/ 1507451 w 1873596"/>
              <a:gd name="connsiteY35" fmla="*/ 813339 h 1370753"/>
              <a:gd name="connsiteX36" fmla="*/ 1506297 w 1873596"/>
              <a:gd name="connsiteY36" fmla="*/ 812646 h 1370753"/>
              <a:gd name="connsiteX37" fmla="*/ 1502371 w 1873596"/>
              <a:gd name="connsiteY37" fmla="*/ 808721 h 1370753"/>
              <a:gd name="connsiteX38" fmla="*/ 1501525 w 1873596"/>
              <a:gd name="connsiteY38" fmla="*/ 806489 h 1370753"/>
              <a:gd name="connsiteX39" fmla="*/ 1502064 w 1873596"/>
              <a:gd name="connsiteY39" fmla="*/ 800331 h 1370753"/>
              <a:gd name="connsiteX40" fmla="*/ 1502910 w 1873596"/>
              <a:gd name="connsiteY40" fmla="*/ 796713 h 1370753"/>
              <a:gd name="connsiteX41" fmla="*/ 1503757 w 1873596"/>
              <a:gd name="connsiteY41" fmla="*/ 793096 h 1370753"/>
              <a:gd name="connsiteX42" fmla="*/ 1503834 w 1873596"/>
              <a:gd name="connsiteY42" fmla="*/ 792634 h 1370753"/>
              <a:gd name="connsiteX43" fmla="*/ 1504219 w 1873596"/>
              <a:gd name="connsiteY43" fmla="*/ 788478 h 1370753"/>
              <a:gd name="connsiteX44" fmla="*/ 1502371 w 1873596"/>
              <a:gd name="connsiteY44" fmla="*/ 783321 h 1370753"/>
              <a:gd name="connsiteX45" fmla="*/ 1500601 w 1873596"/>
              <a:gd name="connsiteY45" fmla="*/ 785091 h 1370753"/>
              <a:gd name="connsiteX46" fmla="*/ 1499370 w 1873596"/>
              <a:gd name="connsiteY46" fmla="*/ 785784 h 1370753"/>
              <a:gd name="connsiteX47" fmla="*/ 1495444 w 1873596"/>
              <a:gd name="connsiteY47" fmla="*/ 786939 h 1370753"/>
              <a:gd name="connsiteX48" fmla="*/ 1495444 w 1873596"/>
              <a:gd name="connsiteY48" fmla="*/ 786939 h 1370753"/>
              <a:gd name="connsiteX49" fmla="*/ 1493597 w 1873596"/>
              <a:gd name="connsiteY49" fmla="*/ 786862 h 1370753"/>
              <a:gd name="connsiteX50" fmla="*/ 1493597 w 1873596"/>
              <a:gd name="connsiteY50" fmla="*/ 786862 h 1370753"/>
              <a:gd name="connsiteX51" fmla="*/ 1489671 w 1873596"/>
              <a:gd name="connsiteY51" fmla="*/ 785168 h 1370753"/>
              <a:gd name="connsiteX52" fmla="*/ 1488517 w 1873596"/>
              <a:gd name="connsiteY52" fmla="*/ 784244 h 1370753"/>
              <a:gd name="connsiteX53" fmla="*/ 1486824 w 1873596"/>
              <a:gd name="connsiteY53" fmla="*/ 782012 h 1370753"/>
              <a:gd name="connsiteX54" fmla="*/ 1486285 w 1873596"/>
              <a:gd name="connsiteY54" fmla="*/ 780627 h 1370753"/>
              <a:gd name="connsiteX55" fmla="*/ 1485207 w 1873596"/>
              <a:gd name="connsiteY55" fmla="*/ 769235 h 1370753"/>
              <a:gd name="connsiteX56" fmla="*/ 1482975 w 1873596"/>
              <a:gd name="connsiteY56" fmla="*/ 763540 h 1370753"/>
              <a:gd name="connsiteX57" fmla="*/ 1479512 w 1873596"/>
              <a:gd name="connsiteY57" fmla="*/ 762385 h 1370753"/>
              <a:gd name="connsiteX58" fmla="*/ 1473662 w 1873596"/>
              <a:gd name="connsiteY58" fmla="*/ 761846 h 1370753"/>
              <a:gd name="connsiteX59" fmla="*/ 1472276 w 1873596"/>
              <a:gd name="connsiteY59" fmla="*/ 761308 h 1370753"/>
              <a:gd name="connsiteX60" fmla="*/ 1468351 w 1873596"/>
              <a:gd name="connsiteY60" fmla="*/ 758460 h 1370753"/>
              <a:gd name="connsiteX61" fmla="*/ 1467427 w 1873596"/>
              <a:gd name="connsiteY61" fmla="*/ 757305 h 1370753"/>
              <a:gd name="connsiteX62" fmla="*/ 1465195 w 1873596"/>
              <a:gd name="connsiteY62" fmla="*/ 752225 h 1370753"/>
              <a:gd name="connsiteX63" fmla="*/ 1464964 w 1873596"/>
              <a:gd name="connsiteY63" fmla="*/ 751609 h 1370753"/>
              <a:gd name="connsiteX64" fmla="*/ 1463810 w 1873596"/>
              <a:gd name="connsiteY64" fmla="*/ 745452 h 1370753"/>
              <a:gd name="connsiteX65" fmla="*/ 1463194 w 1873596"/>
              <a:gd name="connsiteY65" fmla="*/ 733290 h 1370753"/>
              <a:gd name="connsiteX66" fmla="*/ 1461731 w 1873596"/>
              <a:gd name="connsiteY66" fmla="*/ 727518 h 1370753"/>
              <a:gd name="connsiteX67" fmla="*/ 1458191 w 1873596"/>
              <a:gd name="connsiteY67" fmla="*/ 721976 h 1370753"/>
              <a:gd name="connsiteX68" fmla="*/ 1441334 w 1873596"/>
              <a:gd name="connsiteY68" fmla="*/ 706197 h 1370753"/>
              <a:gd name="connsiteX69" fmla="*/ 1437101 w 1873596"/>
              <a:gd name="connsiteY69" fmla="*/ 704273 h 1370753"/>
              <a:gd name="connsiteX70" fmla="*/ 1425094 w 1873596"/>
              <a:gd name="connsiteY70" fmla="*/ 702657 h 1370753"/>
              <a:gd name="connsiteX71" fmla="*/ 1415088 w 1873596"/>
              <a:gd name="connsiteY71" fmla="*/ 699732 h 1370753"/>
              <a:gd name="connsiteX72" fmla="*/ 1414318 w 1873596"/>
              <a:gd name="connsiteY72" fmla="*/ 699424 h 1370753"/>
              <a:gd name="connsiteX73" fmla="*/ 1383376 w 1873596"/>
              <a:gd name="connsiteY73" fmla="*/ 679181 h 1370753"/>
              <a:gd name="connsiteX74" fmla="*/ 1372370 w 1873596"/>
              <a:gd name="connsiteY74" fmla="*/ 669406 h 1370753"/>
              <a:gd name="connsiteX75" fmla="*/ 1367136 w 1873596"/>
              <a:gd name="connsiteY75" fmla="*/ 666327 h 1370753"/>
              <a:gd name="connsiteX76" fmla="*/ 1355975 w 1873596"/>
              <a:gd name="connsiteY76" fmla="*/ 661786 h 1370753"/>
              <a:gd name="connsiteX77" fmla="*/ 1345584 w 1873596"/>
              <a:gd name="connsiteY77" fmla="*/ 663941 h 1370753"/>
              <a:gd name="connsiteX78" fmla="*/ 1345584 w 1873596"/>
              <a:gd name="connsiteY78" fmla="*/ 665018 h 1370753"/>
              <a:gd name="connsiteX79" fmla="*/ 1345122 w 1873596"/>
              <a:gd name="connsiteY79" fmla="*/ 666558 h 1370753"/>
              <a:gd name="connsiteX80" fmla="*/ 1336656 w 1873596"/>
              <a:gd name="connsiteY80" fmla="*/ 679489 h 1370753"/>
              <a:gd name="connsiteX81" fmla="*/ 1334731 w 1873596"/>
              <a:gd name="connsiteY81" fmla="*/ 680720 h 1370753"/>
              <a:gd name="connsiteX82" fmla="*/ 1334731 w 1873596"/>
              <a:gd name="connsiteY82" fmla="*/ 680720 h 1370753"/>
              <a:gd name="connsiteX83" fmla="*/ 1334731 w 1873596"/>
              <a:gd name="connsiteY83" fmla="*/ 680720 h 1370753"/>
              <a:gd name="connsiteX84" fmla="*/ 1332499 w 1873596"/>
              <a:gd name="connsiteY84" fmla="*/ 680105 h 1370753"/>
              <a:gd name="connsiteX85" fmla="*/ 1326881 w 1873596"/>
              <a:gd name="connsiteY85" fmla="*/ 675640 h 1370753"/>
              <a:gd name="connsiteX86" fmla="*/ 1326419 w 1873596"/>
              <a:gd name="connsiteY86" fmla="*/ 675101 h 1370753"/>
              <a:gd name="connsiteX87" fmla="*/ 1321647 w 1873596"/>
              <a:gd name="connsiteY87" fmla="*/ 668790 h 1370753"/>
              <a:gd name="connsiteX88" fmla="*/ 1316105 w 1873596"/>
              <a:gd name="connsiteY88" fmla="*/ 665250 h 1370753"/>
              <a:gd name="connsiteX89" fmla="*/ 1312872 w 1873596"/>
              <a:gd name="connsiteY89" fmla="*/ 664018 h 1370753"/>
              <a:gd name="connsiteX90" fmla="*/ 1312256 w 1873596"/>
              <a:gd name="connsiteY90" fmla="*/ 664249 h 1370753"/>
              <a:gd name="connsiteX91" fmla="*/ 1311564 w 1873596"/>
              <a:gd name="connsiteY91" fmla="*/ 666404 h 1370753"/>
              <a:gd name="connsiteX92" fmla="*/ 1310871 w 1873596"/>
              <a:gd name="connsiteY92" fmla="*/ 667481 h 1370753"/>
              <a:gd name="connsiteX93" fmla="*/ 1310024 w 1873596"/>
              <a:gd name="connsiteY93" fmla="*/ 668328 h 1370753"/>
              <a:gd name="connsiteX94" fmla="*/ 1309178 w 1873596"/>
              <a:gd name="connsiteY94" fmla="*/ 669175 h 1370753"/>
              <a:gd name="connsiteX95" fmla="*/ 1307869 w 1873596"/>
              <a:gd name="connsiteY95" fmla="*/ 669945 h 1370753"/>
              <a:gd name="connsiteX96" fmla="*/ 1299326 w 1873596"/>
              <a:gd name="connsiteY96" fmla="*/ 672331 h 1370753"/>
              <a:gd name="connsiteX97" fmla="*/ 1295092 w 1873596"/>
              <a:gd name="connsiteY97" fmla="*/ 677487 h 1370753"/>
              <a:gd name="connsiteX98" fmla="*/ 1294091 w 1873596"/>
              <a:gd name="connsiteY98" fmla="*/ 680874 h 1370753"/>
              <a:gd name="connsiteX99" fmla="*/ 1293014 w 1873596"/>
              <a:gd name="connsiteY99" fmla="*/ 686801 h 1370753"/>
              <a:gd name="connsiteX100" fmla="*/ 1292860 w 1873596"/>
              <a:gd name="connsiteY100" fmla="*/ 687416 h 1370753"/>
              <a:gd name="connsiteX101" fmla="*/ 1290012 w 1873596"/>
              <a:gd name="connsiteY101" fmla="*/ 694190 h 1370753"/>
              <a:gd name="connsiteX102" fmla="*/ 1289165 w 1873596"/>
              <a:gd name="connsiteY102" fmla="*/ 697115 h 1370753"/>
              <a:gd name="connsiteX103" fmla="*/ 1290705 w 1873596"/>
              <a:gd name="connsiteY103" fmla="*/ 703734 h 1370753"/>
              <a:gd name="connsiteX104" fmla="*/ 1290782 w 1873596"/>
              <a:gd name="connsiteY104" fmla="*/ 704350 h 1370753"/>
              <a:gd name="connsiteX105" fmla="*/ 1290782 w 1873596"/>
              <a:gd name="connsiteY105" fmla="*/ 708814 h 1370753"/>
              <a:gd name="connsiteX106" fmla="*/ 1290628 w 1873596"/>
              <a:gd name="connsiteY106" fmla="*/ 709738 h 1370753"/>
              <a:gd name="connsiteX107" fmla="*/ 1288935 w 1873596"/>
              <a:gd name="connsiteY107" fmla="*/ 714818 h 1370753"/>
              <a:gd name="connsiteX108" fmla="*/ 1286549 w 1873596"/>
              <a:gd name="connsiteY108" fmla="*/ 719667 h 1370753"/>
              <a:gd name="connsiteX109" fmla="*/ 1285625 w 1873596"/>
              <a:gd name="connsiteY109" fmla="*/ 720744 h 1370753"/>
              <a:gd name="connsiteX110" fmla="*/ 1280545 w 1873596"/>
              <a:gd name="connsiteY110" fmla="*/ 724131 h 1370753"/>
              <a:gd name="connsiteX111" fmla="*/ 1268692 w 1873596"/>
              <a:gd name="connsiteY111" fmla="*/ 729288 h 1370753"/>
              <a:gd name="connsiteX112" fmla="*/ 1263381 w 1873596"/>
              <a:gd name="connsiteY112" fmla="*/ 734060 h 1370753"/>
              <a:gd name="connsiteX113" fmla="*/ 1255684 w 1873596"/>
              <a:gd name="connsiteY113" fmla="*/ 742296 h 1370753"/>
              <a:gd name="connsiteX114" fmla="*/ 1247294 w 1873596"/>
              <a:gd name="connsiteY114" fmla="*/ 748992 h 1370753"/>
              <a:gd name="connsiteX115" fmla="*/ 1241906 w 1873596"/>
              <a:gd name="connsiteY115" fmla="*/ 757613 h 1370753"/>
              <a:gd name="connsiteX116" fmla="*/ 1241059 w 1873596"/>
              <a:gd name="connsiteY116" fmla="*/ 758460 h 1370753"/>
              <a:gd name="connsiteX117" fmla="*/ 1232593 w 1873596"/>
              <a:gd name="connsiteY117" fmla="*/ 764078 h 1370753"/>
              <a:gd name="connsiteX118" fmla="*/ 1232054 w 1873596"/>
              <a:gd name="connsiteY118" fmla="*/ 764309 h 1370753"/>
              <a:gd name="connsiteX119" fmla="*/ 1226435 w 1873596"/>
              <a:gd name="connsiteY119" fmla="*/ 766541 h 1370753"/>
              <a:gd name="connsiteX120" fmla="*/ 1225665 w 1873596"/>
              <a:gd name="connsiteY120" fmla="*/ 766696 h 1370753"/>
              <a:gd name="connsiteX121" fmla="*/ 1220047 w 1873596"/>
              <a:gd name="connsiteY121" fmla="*/ 767234 h 1370753"/>
              <a:gd name="connsiteX122" fmla="*/ 1212427 w 1873596"/>
              <a:gd name="connsiteY122" fmla="*/ 767234 h 1370753"/>
              <a:gd name="connsiteX123" fmla="*/ 1211580 w 1873596"/>
              <a:gd name="connsiteY123" fmla="*/ 767080 h 1370753"/>
              <a:gd name="connsiteX124" fmla="*/ 1191337 w 1873596"/>
              <a:gd name="connsiteY124" fmla="*/ 760923 h 1370753"/>
              <a:gd name="connsiteX125" fmla="*/ 1190644 w 1873596"/>
              <a:gd name="connsiteY125" fmla="*/ 760615 h 1370753"/>
              <a:gd name="connsiteX126" fmla="*/ 1182793 w 1873596"/>
              <a:gd name="connsiteY126" fmla="*/ 755535 h 1370753"/>
              <a:gd name="connsiteX127" fmla="*/ 1175404 w 1873596"/>
              <a:gd name="connsiteY127" fmla="*/ 750378 h 1370753"/>
              <a:gd name="connsiteX128" fmla="*/ 1174712 w 1873596"/>
              <a:gd name="connsiteY128" fmla="*/ 749685 h 1370753"/>
              <a:gd name="connsiteX129" fmla="*/ 1170786 w 1873596"/>
              <a:gd name="connsiteY129" fmla="*/ 744066 h 1370753"/>
              <a:gd name="connsiteX130" fmla="*/ 1170478 w 1873596"/>
              <a:gd name="connsiteY130" fmla="*/ 743528 h 1370753"/>
              <a:gd name="connsiteX131" fmla="*/ 1168246 w 1873596"/>
              <a:gd name="connsiteY131" fmla="*/ 737908 h 1370753"/>
              <a:gd name="connsiteX132" fmla="*/ 1166476 w 1873596"/>
              <a:gd name="connsiteY132" fmla="*/ 734368 h 1370753"/>
              <a:gd name="connsiteX133" fmla="*/ 1162935 w 1873596"/>
              <a:gd name="connsiteY133" fmla="*/ 732136 h 1370753"/>
              <a:gd name="connsiteX134" fmla="*/ 1149235 w 1873596"/>
              <a:gd name="connsiteY134" fmla="*/ 727749 h 1370753"/>
              <a:gd name="connsiteX135" fmla="*/ 1147849 w 1873596"/>
              <a:gd name="connsiteY135" fmla="*/ 726825 h 1370753"/>
              <a:gd name="connsiteX136" fmla="*/ 1137689 w 1873596"/>
              <a:gd name="connsiteY136" fmla="*/ 713894 h 1370753"/>
              <a:gd name="connsiteX137" fmla="*/ 1099820 w 1873596"/>
              <a:gd name="connsiteY137" fmla="*/ 680489 h 1370753"/>
              <a:gd name="connsiteX138" fmla="*/ 1080424 w 1873596"/>
              <a:gd name="connsiteY138" fmla="*/ 658322 h 1370753"/>
              <a:gd name="connsiteX139" fmla="*/ 1079731 w 1873596"/>
              <a:gd name="connsiteY139" fmla="*/ 656860 h 1370753"/>
              <a:gd name="connsiteX140" fmla="*/ 1078576 w 1873596"/>
              <a:gd name="connsiteY140" fmla="*/ 647854 h 1370753"/>
              <a:gd name="connsiteX141" fmla="*/ 1077499 w 1873596"/>
              <a:gd name="connsiteY141" fmla="*/ 634615 h 1370753"/>
              <a:gd name="connsiteX142" fmla="*/ 1073111 w 1873596"/>
              <a:gd name="connsiteY142" fmla="*/ 622531 h 1370753"/>
              <a:gd name="connsiteX143" fmla="*/ 1069879 w 1873596"/>
              <a:gd name="connsiteY143" fmla="*/ 616758 h 1370753"/>
              <a:gd name="connsiteX144" fmla="*/ 1064568 w 1873596"/>
              <a:gd name="connsiteY144" fmla="*/ 610447 h 1370753"/>
              <a:gd name="connsiteX145" fmla="*/ 1064260 w 1873596"/>
              <a:gd name="connsiteY145" fmla="*/ 609985 h 1370753"/>
              <a:gd name="connsiteX146" fmla="*/ 1058795 w 1873596"/>
              <a:gd name="connsiteY146" fmla="*/ 599594 h 1370753"/>
              <a:gd name="connsiteX147" fmla="*/ 1053407 w 1873596"/>
              <a:gd name="connsiteY147" fmla="*/ 593667 h 1370753"/>
              <a:gd name="connsiteX148" fmla="*/ 1034627 w 1873596"/>
              <a:gd name="connsiteY148" fmla="*/ 579428 h 1370753"/>
              <a:gd name="connsiteX149" fmla="*/ 1028161 w 1873596"/>
              <a:gd name="connsiteY149" fmla="*/ 572962 h 1370753"/>
              <a:gd name="connsiteX150" fmla="*/ 989599 w 1873596"/>
              <a:gd name="connsiteY150" fmla="*/ 516313 h 1370753"/>
              <a:gd name="connsiteX151" fmla="*/ 989138 w 1873596"/>
              <a:gd name="connsiteY151" fmla="*/ 515005 h 1370753"/>
              <a:gd name="connsiteX152" fmla="*/ 988599 w 1873596"/>
              <a:gd name="connsiteY152" fmla="*/ 509924 h 1370753"/>
              <a:gd name="connsiteX153" fmla="*/ 987213 w 1873596"/>
              <a:gd name="connsiteY153" fmla="*/ 505152 h 1370753"/>
              <a:gd name="connsiteX154" fmla="*/ 986290 w 1873596"/>
              <a:gd name="connsiteY154" fmla="*/ 501997 h 1370753"/>
              <a:gd name="connsiteX155" fmla="*/ 985135 w 1873596"/>
              <a:gd name="connsiteY155" fmla="*/ 501843 h 1370753"/>
              <a:gd name="connsiteX156" fmla="*/ 956964 w 1873596"/>
              <a:gd name="connsiteY156" fmla="*/ 497302 h 1370753"/>
              <a:gd name="connsiteX157" fmla="*/ 921327 w 1873596"/>
              <a:gd name="connsiteY157" fmla="*/ 500072 h 1370753"/>
              <a:gd name="connsiteX158" fmla="*/ 907011 w 1873596"/>
              <a:gd name="connsiteY158" fmla="*/ 500072 h 1370753"/>
              <a:gd name="connsiteX159" fmla="*/ 895850 w 1873596"/>
              <a:gd name="connsiteY159" fmla="*/ 498379 h 1370753"/>
              <a:gd name="connsiteX160" fmla="*/ 671484 w 1873596"/>
              <a:gd name="connsiteY160" fmla="*/ 419485 h 1370753"/>
              <a:gd name="connsiteX161" fmla="*/ 670791 w 1873596"/>
              <a:gd name="connsiteY161" fmla="*/ 419100 h 1370753"/>
              <a:gd name="connsiteX162" fmla="*/ 655628 w 1873596"/>
              <a:gd name="connsiteY162" fmla="*/ 408401 h 1370753"/>
              <a:gd name="connsiteX163" fmla="*/ 655012 w 1873596"/>
              <a:gd name="connsiteY163" fmla="*/ 407863 h 1370753"/>
              <a:gd name="connsiteX164" fmla="*/ 650240 w 1873596"/>
              <a:gd name="connsiteY164" fmla="*/ 401859 h 1370753"/>
              <a:gd name="connsiteX165" fmla="*/ 642081 w 1873596"/>
              <a:gd name="connsiteY165" fmla="*/ 391545 h 1370753"/>
              <a:gd name="connsiteX166" fmla="*/ 641773 w 1873596"/>
              <a:gd name="connsiteY166" fmla="*/ 391006 h 1370753"/>
              <a:gd name="connsiteX167" fmla="*/ 633307 w 1873596"/>
              <a:gd name="connsiteY167" fmla="*/ 372995 h 1370753"/>
              <a:gd name="connsiteX168" fmla="*/ 633076 w 1873596"/>
              <a:gd name="connsiteY168" fmla="*/ 372302 h 1370753"/>
              <a:gd name="connsiteX169" fmla="*/ 629689 w 1873596"/>
              <a:gd name="connsiteY169" fmla="*/ 354831 h 1370753"/>
              <a:gd name="connsiteX170" fmla="*/ 629612 w 1873596"/>
              <a:gd name="connsiteY170" fmla="*/ 341361 h 1370753"/>
              <a:gd name="connsiteX171" fmla="*/ 629766 w 1873596"/>
              <a:gd name="connsiteY171" fmla="*/ 340437 h 1370753"/>
              <a:gd name="connsiteX172" fmla="*/ 633692 w 1873596"/>
              <a:gd name="connsiteY172" fmla="*/ 328661 h 1370753"/>
              <a:gd name="connsiteX173" fmla="*/ 634153 w 1873596"/>
              <a:gd name="connsiteY173" fmla="*/ 327814 h 1370753"/>
              <a:gd name="connsiteX174" fmla="*/ 641466 w 1873596"/>
              <a:gd name="connsiteY174" fmla="*/ 318270 h 1370753"/>
              <a:gd name="connsiteX175" fmla="*/ 650086 w 1873596"/>
              <a:gd name="connsiteY175" fmla="*/ 309034 h 1370753"/>
              <a:gd name="connsiteX176" fmla="*/ 655243 w 1873596"/>
              <a:gd name="connsiteY176" fmla="*/ 301798 h 1370753"/>
              <a:gd name="connsiteX177" fmla="*/ 657244 w 1873596"/>
              <a:gd name="connsiteY177" fmla="*/ 295872 h 1370753"/>
              <a:gd name="connsiteX178" fmla="*/ 657244 w 1873596"/>
              <a:gd name="connsiteY178" fmla="*/ 289098 h 1370753"/>
              <a:gd name="connsiteX179" fmla="*/ 653627 w 1873596"/>
              <a:gd name="connsiteY179" fmla="*/ 281786 h 1370753"/>
              <a:gd name="connsiteX180" fmla="*/ 648162 w 1873596"/>
              <a:gd name="connsiteY180" fmla="*/ 273628 h 1370753"/>
              <a:gd name="connsiteX181" fmla="*/ 638156 w 1873596"/>
              <a:gd name="connsiteY181" fmla="*/ 262390 h 1370753"/>
              <a:gd name="connsiteX182" fmla="*/ 625379 w 1873596"/>
              <a:gd name="connsiteY182" fmla="*/ 248074 h 1370753"/>
              <a:gd name="connsiteX183" fmla="*/ 618913 w 1873596"/>
              <a:gd name="connsiteY183" fmla="*/ 238144 h 1370753"/>
              <a:gd name="connsiteX184" fmla="*/ 618606 w 1873596"/>
              <a:gd name="connsiteY184" fmla="*/ 237452 h 1370753"/>
              <a:gd name="connsiteX185" fmla="*/ 615219 w 1873596"/>
              <a:gd name="connsiteY185" fmla="*/ 226753 h 1370753"/>
              <a:gd name="connsiteX186" fmla="*/ 613448 w 1873596"/>
              <a:gd name="connsiteY186" fmla="*/ 212744 h 1370753"/>
              <a:gd name="connsiteX187" fmla="*/ 613987 w 1873596"/>
              <a:gd name="connsiteY187" fmla="*/ 200429 h 1370753"/>
              <a:gd name="connsiteX188" fmla="*/ 616219 w 1873596"/>
              <a:gd name="connsiteY188" fmla="*/ 181110 h 1370753"/>
              <a:gd name="connsiteX189" fmla="*/ 637540 w 1873596"/>
              <a:gd name="connsiteY189" fmla="*/ 97367 h 1370753"/>
              <a:gd name="connsiteX190" fmla="*/ 637001 w 1873596"/>
              <a:gd name="connsiteY190" fmla="*/ 85052 h 1370753"/>
              <a:gd name="connsiteX191" fmla="*/ 633153 w 1873596"/>
              <a:gd name="connsiteY191" fmla="*/ 78817 h 1370753"/>
              <a:gd name="connsiteX192" fmla="*/ 626225 w 1873596"/>
              <a:gd name="connsiteY192" fmla="*/ 73506 h 1370753"/>
              <a:gd name="connsiteX193" fmla="*/ 618682 w 1873596"/>
              <a:gd name="connsiteY193" fmla="*/ 66579 h 1370753"/>
              <a:gd name="connsiteX194" fmla="*/ 618221 w 1873596"/>
              <a:gd name="connsiteY194" fmla="*/ 66040 h 1370753"/>
              <a:gd name="connsiteX195" fmla="*/ 612602 w 1873596"/>
              <a:gd name="connsiteY195" fmla="*/ 57574 h 1370753"/>
              <a:gd name="connsiteX196" fmla="*/ 612294 w 1873596"/>
              <a:gd name="connsiteY196" fmla="*/ 57035 h 1370753"/>
              <a:gd name="connsiteX197" fmla="*/ 612294 w 1873596"/>
              <a:gd name="connsiteY197" fmla="*/ 57035 h 1370753"/>
              <a:gd name="connsiteX198" fmla="*/ 612294 w 1873596"/>
              <a:gd name="connsiteY198" fmla="*/ 57035 h 1370753"/>
              <a:gd name="connsiteX199" fmla="*/ 601595 w 1873596"/>
              <a:gd name="connsiteY199" fmla="*/ 28941 h 1370753"/>
              <a:gd name="connsiteX200" fmla="*/ 598670 w 1873596"/>
              <a:gd name="connsiteY200" fmla="*/ 24169 h 1370753"/>
              <a:gd name="connsiteX201" fmla="*/ 593898 w 1873596"/>
              <a:gd name="connsiteY201" fmla="*/ 19935 h 1370753"/>
              <a:gd name="connsiteX202" fmla="*/ 587895 w 1873596"/>
              <a:gd name="connsiteY202" fmla="*/ 16472 h 1370753"/>
              <a:gd name="connsiteX203" fmla="*/ 581968 w 1873596"/>
              <a:gd name="connsiteY203" fmla="*/ 14624 h 1370753"/>
              <a:gd name="connsiteX204" fmla="*/ 580890 w 1873596"/>
              <a:gd name="connsiteY204" fmla="*/ 14317 h 1370753"/>
              <a:gd name="connsiteX205" fmla="*/ 579813 w 1873596"/>
              <a:gd name="connsiteY205" fmla="*/ 14163 h 1370753"/>
              <a:gd name="connsiteX206" fmla="*/ 563341 w 1873596"/>
              <a:gd name="connsiteY206" fmla="*/ 12161 h 1370753"/>
              <a:gd name="connsiteX207" fmla="*/ 526088 w 1873596"/>
              <a:gd name="connsiteY207" fmla="*/ 0 h 1370753"/>
              <a:gd name="connsiteX208" fmla="*/ 521701 w 1873596"/>
              <a:gd name="connsiteY208" fmla="*/ 1617 h 1370753"/>
              <a:gd name="connsiteX209" fmla="*/ 520777 w 1873596"/>
              <a:gd name="connsiteY209" fmla="*/ 1924 h 1370753"/>
              <a:gd name="connsiteX210" fmla="*/ 518083 w 1873596"/>
              <a:gd name="connsiteY210" fmla="*/ 3310 h 1370753"/>
              <a:gd name="connsiteX211" fmla="*/ 498148 w 1873596"/>
              <a:gd name="connsiteY211" fmla="*/ 21628 h 1370753"/>
              <a:gd name="connsiteX212" fmla="*/ 481599 w 1873596"/>
              <a:gd name="connsiteY212" fmla="*/ 42642 h 1370753"/>
              <a:gd name="connsiteX213" fmla="*/ 474518 w 1873596"/>
              <a:gd name="connsiteY213" fmla="*/ 55726 h 1370753"/>
              <a:gd name="connsiteX214" fmla="*/ 470208 w 1873596"/>
              <a:gd name="connsiteY214" fmla="*/ 67195 h 1370753"/>
              <a:gd name="connsiteX215" fmla="*/ 468284 w 1873596"/>
              <a:gd name="connsiteY215" fmla="*/ 73429 h 1370753"/>
              <a:gd name="connsiteX216" fmla="*/ 471055 w 1873596"/>
              <a:gd name="connsiteY216" fmla="*/ 81203 h 1370753"/>
              <a:gd name="connsiteX217" fmla="*/ 479213 w 1873596"/>
              <a:gd name="connsiteY217" fmla="*/ 86283 h 1370753"/>
              <a:gd name="connsiteX218" fmla="*/ 479752 w 1873596"/>
              <a:gd name="connsiteY218" fmla="*/ 86745 h 1370753"/>
              <a:gd name="connsiteX219" fmla="*/ 488219 w 1873596"/>
              <a:gd name="connsiteY219" fmla="*/ 95750 h 1370753"/>
              <a:gd name="connsiteX220" fmla="*/ 488912 w 1873596"/>
              <a:gd name="connsiteY220" fmla="*/ 96982 h 1370753"/>
              <a:gd name="connsiteX221" fmla="*/ 491759 w 1873596"/>
              <a:gd name="connsiteY221" fmla="*/ 108219 h 1370753"/>
              <a:gd name="connsiteX222" fmla="*/ 491605 w 1873596"/>
              <a:gd name="connsiteY222" fmla="*/ 109990 h 1370753"/>
              <a:gd name="connsiteX223" fmla="*/ 488758 w 1873596"/>
              <a:gd name="connsiteY223" fmla="*/ 116763 h 1370753"/>
              <a:gd name="connsiteX224" fmla="*/ 488296 w 1873596"/>
              <a:gd name="connsiteY224" fmla="*/ 117533 h 1370753"/>
              <a:gd name="connsiteX225" fmla="*/ 475365 w 1873596"/>
              <a:gd name="connsiteY225" fmla="*/ 132157 h 1370753"/>
              <a:gd name="connsiteX226" fmla="*/ 442884 w 1873596"/>
              <a:gd name="connsiteY226" fmla="*/ 157250 h 1370753"/>
              <a:gd name="connsiteX227" fmla="*/ 442037 w 1873596"/>
              <a:gd name="connsiteY227" fmla="*/ 157711 h 1370753"/>
              <a:gd name="connsiteX228" fmla="*/ 429645 w 1873596"/>
              <a:gd name="connsiteY228" fmla="*/ 161636 h 1370753"/>
              <a:gd name="connsiteX229" fmla="*/ 427798 w 1873596"/>
              <a:gd name="connsiteY229" fmla="*/ 161560 h 1370753"/>
              <a:gd name="connsiteX230" fmla="*/ 423333 w 1873596"/>
              <a:gd name="connsiteY230" fmla="*/ 159866 h 1370753"/>
              <a:gd name="connsiteX231" fmla="*/ 412173 w 1873596"/>
              <a:gd name="connsiteY231" fmla="*/ 153786 h 1370753"/>
              <a:gd name="connsiteX232" fmla="*/ 408786 w 1873596"/>
              <a:gd name="connsiteY232" fmla="*/ 153401 h 1370753"/>
              <a:gd name="connsiteX233" fmla="*/ 406092 w 1873596"/>
              <a:gd name="connsiteY233" fmla="*/ 154171 h 1370753"/>
              <a:gd name="connsiteX234" fmla="*/ 402090 w 1873596"/>
              <a:gd name="connsiteY234" fmla="*/ 158173 h 1370753"/>
              <a:gd name="connsiteX235" fmla="*/ 397087 w 1873596"/>
              <a:gd name="connsiteY235" fmla="*/ 165793 h 1370753"/>
              <a:gd name="connsiteX236" fmla="*/ 384848 w 1873596"/>
              <a:gd name="connsiteY236" fmla="*/ 208126 h 1370753"/>
              <a:gd name="connsiteX237" fmla="*/ 379615 w 1873596"/>
              <a:gd name="connsiteY237" fmla="*/ 219749 h 1370753"/>
              <a:gd name="connsiteX238" fmla="*/ 373688 w 1873596"/>
              <a:gd name="connsiteY238" fmla="*/ 228138 h 1370753"/>
              <a:gd name="connsiteX239" fmla="*/ 359448 w 1873596"/>
              <a:gd name="connsiteY239" fmla="*/ 244148 h 1370753"/>
              <a:gd name="connsiteX240" fmla="*/ 358756 w 1873596"/>
              <a:gd name="connsiteY240" fmla="*/ 244687 h 1370753"/>
              <a:gd name="connsiteX241" fmla="*/ 354830 w 1873596"/>
              <a:gd name="connsiteY241" fmla="*/ 246919 h 1370753"/>
              <a:gd name="connsiteX242" fmla="*/ 337589 w 1873596"/>
              <a:gd name="connsiteY242" fmla="*/ 259157 h 1370753"/>
              <a:gd name="connsiteX243" fmla="*/ 330354 w 1873596"/>
              <a:gd name="connsiteY243" fmla="*/ 265392 h 1370753"/>
              <a:gd name="connsiteX244" fmla="*/ 322195 w 1873596"/>
              <a:gd name="connsiteY244" fmla="*/ 280709 h 1370753"/>
              <a:gd name="connsiteX245" fmla="*/ 310342 w 1873596"/>
              <a:gd name="connsiteY245" fmla="*/ 300490 h 1370753"/>
              <a:gd name="connsiteX246" fmla="*/ 281632 w 1873596"/>
              <a:gd name="connsiteY246" fmla="*/ 346133 h 1370753"/>
              <a:gd name="connsiteX247" fmla="*/ 281170 w 1873596"/>
              <a:gd name="connsiteY247" fmla="*/ 346749 h 1370753"/>
              <a:gd name="connsiteX248" fmla="*/ 252768 w 1873596"/>
              <a:gd name="connsiteY248" fmla="*/ 372379 h 1370753"/>
              <a:gd name="connsiteX249" fmla="*/ 227676 w 1873596"/>
              <a:gd name="connsiteY249" fmla="*/ 409787 h 1370753"/>
              <a:gd name="connsiteX250" fmla="*/ 209050 w 1873596"/>
              <a:gd name="connsiteY250" fmla="*/ 435187 h 1370753"/>
              <a:gd name="connsiteX251" fmla="*/ 184111 w 1873596"/>
              <a:gd name="connsiteY251" fmla="*/ 462434 h 1370753"/>
              <a:gd name="connsiteX252" fmla="*/ 177030 w 1873596"/>
              <a:gd name="connsiteY252" fmla="*/ 470593 h 1370753"/>
              <a:gd name="connsiteX253" fmla="*/ 172104 w 1873596"/>
              <a:gd name="connsiteY253" fmla="*/ 479368 h 1370753"/>
              <a:gd name="connsiteX254" fmla="*/ 171642 w 1873596"/>
              <a:gd name="connsiteY254" fmla="*/ 479983 h 1370753"/>
              <a:gd name="connsiteX255" fmla="*/ 166024 w 1873596"/>
              <a:gd name="connsiteY255" fmla="*/ 485602 h 1370753"/>
              <a:gd name="connsiteX256" fmla="*/ 146012 w 1873596"/>
              <a:gd name="connsiteY256" fmla="*/ 499995 h 1370753"/>
              <a:gd name="connsiteX257" fmla="*/ 139623 w 1873596"/>
              <a:gd name="connsiteY257" fmla="*/ 506461 h 1370753"/>
              <a:gd name="connsiteX258" fmla="*/ 133619 w 1873596"/>
              <a:gd name="connsiteY258" fmla="*/ 514081 h 1370753"/>
              <a:gd name="connsiteX259" fmla="*/ 126615 w 1873596"/>
              <a:gd name="connsiteY259" fmla="*/ 521085 h 1370753"/>
              <a:gd name="connsiteX260" fmla="*/ 125768 w 1873596"/>
              <a:gd name="connsiteY260" fmla="*/ 521701 h 1370753"/>
              <a:gd name="connsiteX261" fmla="*/ 117918 w 1873596"/>
              <a:gd name="connsiteY261" fmla="*/ 525088 h 1370753"/>
              <a:gd name="connsiteX262" fmla="*/ 117302 w 1873596"/>
              <a:gd name="connsiteY262" fmla="*/ 525242 h 1370753"/>
              <a:gd name="connsiteX263" fmla="*/ 107758 w 1873596"/>
              <a:gd name="connsiteY263" fmla="*/ 526935 h 1370753"/>
              <a:gd name="connsiteX264" fmla="*/ 107758 w 1873596"/>
              <a:gd name="connsiteY264" fmla="*/ 526935 h 1370753"/>
              <a:gd name="connsiteX265" fmla="*/ 107296 w 1873596"/>
              <a:gd name="connsiteY265" fmla="*/ 527012 h 1370753"/>
              <a:gd name="connsiteX266" fmla="*/ 106834 w 1873596"/>
              <a:gd name="connsiteY266" fmla="*/ 526935 h 1370753"/>
              <a:gd name="connsiteX267" fmla="*/ 97290 w 1873596"/>
              <a:gd name="connsiteY267" fmla="*/ 525242 h 1370753"/>
              <a:gd name="connsiteX268" fmla="*/ 78586 w 1873596"/>
              <a:gd name="connsiteY268" fmla="*/ 524703 h 1370753"/>
              <a:gd name="connsiteX269" fmla="*/ 55187 w 1873596"/>
              <a:gd name="connsiteY269" fmla="*/ 520931 h 1370753"/>
              <a:gd name="connsiteX270" fmla="*/ 49261 w 1873596"/>
              <a:gd name="connsiteY270" fmla="*/ 525011 h 1370753"/>
              <a:gd name="connsiteX271" fmla="*/ 25939 w 1873596"/>
              <a:gd name="connsiteY271" fmla="*/ 561648 h 1370753"/>
              <a:gd name="connsiteX272" fmla="*/ 17857 w 1873596"/>
              <a:gd name="connsiteY272" fmla="*/ 579505 h 1370753"/>
              <a:gd name="connsiteX273" fmla="*/ 15702 w 1873596"/>
              <a:gd name="connsiteY273" fmla="*/ 592128 h 1370753"/>
              <a:gd name="connsiteX274" fmla="*/ 15471 w 1873596"/>
              <a:gd name="connsiteY274" fmla="*/ 592821 h 1370753"/>
              <a:gd name="connsiteX275" fmla="*/ 12623 w 1873596"/>
              <a:gd name="connsiteY275" fmla="*/ 598978 h 1370753"/>
              <a:gd name="connsiteX276" fmla="*/ 12315 w 1873596"/>
              <a:gd name="connsiteY276" fmla="*/ 599517 h 1370753"/>
              <a:gd name="connsiteX277" fmla="*/ 5388 w 1873596"/>
              <a:gd name="connsiteY277" fmla="*/ 608599 h 1370753"/>
              <a:gd name="connsiteX278" fmla="*/ 4387 w 1873596"/>
              <a:gd name="connsiteY278" fmla="*/ 612525 h 1370753"/>
              <a:gd name="connsiteX279" fmla="*/ 0 w 1873596"/>
              <a:gd name="connsiteY279" fmla="*/ 661324 h 1370753"/>
              <a:gd name="connsiteX280" fmla="*/ 462 w 1873596"/>
              <a:gd name="connsiteY280" fmla="*/ 665018 h 1370753"/>
              <a:gd name="connsiteX281" fmla="*/ 4618 w 1873596"/>
              <a:gd name="connsiteY281" fmla="*/ 673254 h 1370753"/>
              <a:gd name="connsiteX282" fmla="*/ 8544 w 1873596"/>
              <a:gd name="connsiteY282" fmla="*/ 677719 h 1370753"/>
              <a:gd name="connsiteX283" fmla="*/ 14470 w 1873596"/>
              <a:gd name="connsiteY283" fmla="*/ 681182 h 1370753"/>
              <a:gd name="connsiteX284" fmla="*/ 30942 w 1873596"/>
              <a:gd name="connsiteY284" fmla="*/ 684338 h 1370753"/>
              <a:gd name="connsiteX285" fmla="*/ 45027 w 1873596"/>
              <a:gd name="connsiteY285" fmla="*/ 681644 h 1370753"/>
              <a:gd name="connsiteX286" fmla="*/ 45027 w 1873596"/>
              <a:gd name="connsiteY286" fmla="*/ 681644 h 1370753"/>
              <a:gd name="connsiteX287" fmla="*/ 45027 w 1873596"/>
              <a:gd name="connsiteY287" fmla="*/ 681644 h 1370753"/>
              <a:gd name="connsiteX288" fmla="*/ 46336 w 1873596"/>
              <a:gd name="connsiteY288" fmla="*/ 681721 h 1370753"/>
              <a:gd name="connsiteX289" fmla="*/ 50261 w 1873596"/>
              <a:gd name="connsiteY289" fmla="*/ 682875 h 1370753"/>
              <a:gd name="connsiteX290" fmla="*/ 51416 w 1873596"/>
              <a:gd name="connsiteY290" fmla="*/ 683491 h 1370753"/>
              <a:gd name="connsiteX291" fmla="*/ 87438 w 1873596"/>
              <a:gd name="connsiteY291" fmla="*/ 716280 h 1370753"/>
              <a:gd name="connsiteX292" fmla="*/ 91055 w 1873596"/>
              <a:gd name="connsiteY292" fmla="*/ 715511 h 1370753"/>
              <a:gd name="connsiteX293" fmla="*/ 92210 w 1873596"/>
              <a:gd name="connsiteY293" fmla="*/ 715511 h 1370753"/>
              <a:gd name="connsiteX294" fmla="*/ 97829 w 1873596"/>
              <a:gd name="connsiteY294" fmla="*/ 716665 h 1370753"/>
              <a:gd name="connsiteX295" fmla="*/ 98444 w 1873596"/>
              <a:gd name="connsiteY295" fmla="*/ 716819 h 1370753"/>
              <a:gd name="connsiteX296" fmla="*/ 107988 w 1873596"/>
              <a:gd name="connsiteY296" fmla="*/ 721053 h 1370753"/>
              <a:gd name="connsiteX297" fmla="*/ 114146 w 1873596"/>
              <a:gd name="connsiteY297" fmla="*/ 721053 h 1370753"/>
              <a:gd name="connsiteX298" fmla="*/ 128539 w 1873596"/>
              <a:gd name="connsiteY298" fmla="*/ 719898 h 1370753"/>
              <a:gd name="connsiteX299" fmla="*/ 129463 w 1873596"/>
              <a:gd name="connsiteY299" fmla="*/ 719975 h 1370753"/>
              <a:gd name="connsiteX300" fmla="*/ 135621 w 1873596"/>
              <a:gd name="connsiteY300" fmla="*/ 721668 h 1370753"/>
              <a:gd name="connsiteX301" fmla="*/ 136467 w 1873596"/>
              <a:gd name="connsiteY301" fmla="*/ 722053 h 1370753"/>
              <a:gd name="connsiteX302" fmla="*/ 142086 w 1873596"/>
              <a:gd name="connsiteY302" fmla="*/ 725978 h 1370753"/>
              <a:gd name="connsiteX303" fmla="*/ 143164 w 1873596"/>
              <a:gd name="connsiteY303" fmla="*/ 727364 h 1370753"/>
              <a:gd name="connsiteX304" fmla="*/ 144857 w 1873596"/>
              <a:gd name="connsiteY304" fmla="*/ 732444 h 1370753"/>
              <a:gd name="connsiteX305" fmla="*/ 145011 w 1873596"/>
              <a:gd name="connsiteY305" fmla="*/ 733368 h 1370753"/>
              <a:gd name="connsiteX306" fmla="*/ 145011 w 1873596"/>
              <a:gd name="connsiteY306" fmla="*/ 738447 h 1370753"/>
              <a:gd name="connsiteX307" fmla="*/ 145550 w 1873596"/>
              <a:gd name="connsiteY307" fmla="*/ 743835 h 1370753"/>
              <a:gd name="connsiteX308" fmla="*/ 149629 w 1873596"/>
              <a:gd name="connsiteY308" fmla="*/ 751532 h 1370753"/>
              <a:gd name="connsiteX309" fmla="*/ 169872 w 1873596"/>
              <a:gd name="connsiteY309" fmla="*/ 775624 h 1370753"/>
              <a:gd name="connsiteX310" fmla="*/ 175645 w 1873596"/>
              <a:gd name="connsiteY310" fmla="*/ 778549 h 1370753"/>
              <a:gd name="connsiteX311" fmla="*/ 190346 w 1873596"/>
              <a:gd name="connsiteY311" fmla="*/ 780165 h 1370753"/>
              <a:gd name="connsiteX312" fmla="*/ 191347 w 1873596"/>
              <a:gd name="connsiteY312" fmla="*/ 780473 h 1370753"/>
              <a:gd name="connsiteX313" fmla="*/ 198659 w 1873596"/>
              <a:gd name="connsiteY313" fmla="*/ 784398 h 1370753"/>
              <a:gd name="connsiteX314" fmla="*/ 205355 w 1873596"/>
              <a:gd name="connsiteY314" fmla="*/ 788863 h 1370753"/>
              <a:gd name="connsiteX315" fmla="*/ 211282 w 1873596"/>
              <a:gd name="connsiteY315" fmla="*/ 790864 h 1370753"/>
              <a:gd name="connsiteX316" fmla="*/ 217593 w 1873596"/>
              <a:gd name="connsiteY316" fmla="*/ 790864 h 1370753"/>
              <a:gd name="connsiteX317" fmla="*/ 243224 w 1873596"/>
              <a:gd name="connsiteY317" fmla="*/ 788632 h 1370753"/>
              <a:gd name="connsiteX318" fmla="*/ 243840 w 1873596"/>
              <a:gd name="connsiteY318" fmla="*/ 788632 h 1370753"/>
              <a:gd name="connsiteX319" fmla="*/ 261312 w 1873596"/>
              <a:gd name="connsiteY319" fmla="*/ 790864 h 1370753"/>
              <a:gd name="connsiteX320" fmla="*/ 262159 w 1873596"/>
              <a:gd name="connsiteY320" fmla="*/ 791095 h 1370753"/>
              <a:gd name="connsiteX321" fmla="*/ 277322 w 1873596"/>
              <a:gd name="connsiteY321" fmla="*/ 798407 h 1370753"/>
              <a:gd name="connsiteX322" fmla="*/ 278168 w 1873596"/>
              <a:gd name="connsiteY322" fmla="*/ 799022 h 1370753"/>
              <a:gd name="connsiteX323" fmla="*/ 300798 w 1873596"/>
              <a:gd name="connsiteY323" fmla="*/ 822729 h 1370753"/>
              <a:gd name="connsiteX324" fmla="*/ 314960 w 1873596"/>
              <a:gd name="connsiteY324" fmla="*/ 827963 h 1370753"/>
              <a:gd name="connsiteX325" fmla="*/ 346364 w 1873596"/>
              <a:gd name="connsiteY325" fmla="*/ 830196 h 1370753"/>
              <a:gd name="connsiteX326" fmla="*/ 367453 w 1873596"/>
              <a:gd name="connsiteY326" fmla="*/ 827424 h 1370753"/>
              <a:gd name="connsiteX327" fmla="*/ 368454 w 1873596"/>
              <a:gd name="connsiteY327" fmla="*/ 827501 h 1370753"/>
              <a:gd name="connsiteX328" fmla="*/ 375766 w 1873596"/>
              <a:gd name="connsiteY328" fmla="*/ 829195 h 1370753"/>
              <a:gd name="connsiteX329" fmla="*/ 385233 w 1873596"/>
              <a:gd name="connsiteY329" fmla="*/ 833274 h 1370753"/>
              <a:gd name="connsiteX330" fmla="*/ 385772 w 1873596"/>
              <a:gd name="connsiteY330" fmla="*/ 833582 h 1370753"/>
              <a:gd name="connsiteX331" fmla="*/ 389698 w 1873596"/>
              <a:gd name="connsiteY331" fmla="*/ 836430 h 1370753"/>
              <a:gd name="connsiteX332" fmla="*/ 393392 w 1873596"/>
              <a:gd name="connsiteY332" fmla="*/ 840124 h 1370753"/>
              <a:gd name="connsiteX333" fmla="*/ 394008 w 1873596"/>
              <a:gd name="connsiteY333" fmla="*/ 840971 h 1370753"/>
              <a:gd name="connsiteX334" fmla="*/ 395701 w 1873596"/>
              <a:gd name="connsiteY334" fmla="*/ 844897 h 1370753"/>
              <a:gd name="connsiteX335" fmla="*/ 395932 w 1873596"/>
              <a:gd name="connsiteY335" fmla="*/ 846436 h 1370753"/>
              <a:gd name="connsiteX336" fmla="*/ 394855 w 1873596"/>
              <a:gd name="connsiteY336" fmla="*/ 853363 h 1370753"/>
              <a:gd name="connsiteX337" fmla="*/ 395239 w 1873596"/>
              <a:gd name="connsiteY337" fmla="*/ 856288 h 1370753"/>
              <a:gd name="connsiteX338" fmla="*/ 398318 w 1873596"/>
              <a:gd name="connsiteY338" fmla="*/ 861445 h 1370753"/>
              <a:gd name="connsiteX339" fmla="*/ 407093 w 1873596"/>
              <a:gd name="connsiteY339" fmla="*/ 871759 h 1370753"/>
              <a:gd name="connsiteX340" fmla="*/ 407555 w 1873596"/>
              <a:gd name="connsiteY340" fmla="*/ 872605 h 1370753"/>
              <a:gd name="connsiteX341" fmla="*/ 409787 w 1873596"/>
              <a:gd name="connsiteY341" fmla="*/ 878763 h 1370753"/>
              <a:gd name="connsiteX342" fmla="*/ 409941 w 1873596"/>
              <a:gd name="connsiteY342" fmla="*/ 879764 h 1370753"/>
              <a:gd name="connsiteX343" fmla="*/ 409941 w 1873596"/>
              <a:gd name="connsiteY343" fmla="*/ 886537 h 1370753"/>
              <a:gd name="connsiteX344" fmla="*/ 407708 w 1873596"/>
              <a:gd name="connsiteY344" fmla="*/ 898929 h 1370753"/>
              <a:gd name="connsiteX345" fmla="*/ 408709 w 1873596"/>
              <a:gd name="connsiteY345" fmla="*/ 904933 h 1370753"/>
              <a:gd name="connsiteX346" fmla="*/ 413481 w 1873596"/>
              <a:gd name="connsiteY346" fmla="*/ 917248 h 1370753"/>
              <a:gd name="connsiteX347" fmla="*/ 418946 w 1873596"/>
              <a:gd name="connsiteY347" fmla="*/ 924175 h 1370753"/>
              <a:gd name="connsiteX348" fmla="*/ 425334 w 1873596"/>
              <a:gd name="connsiteY348" fmla="*/ 926408 h 1370753"/>
              <a:gd name="connsiteX349" fmla="*/ 437496 w 1873596"/>
              <a:gd name="connsiteY349" fmla="*/ 923790 h 1370753"/>
              <a:gd name="connsiteX350" fmla="*/ 446578 w 1873596"/>
              <a:gd name="connsiteY350" fmla="*/ 920019 h 1370753"/>
              <a:gd name="connsiteX351" fmla="*/ 447656 w 1873596"/>
              <a:gd name="connsiteY351" fmla="*/ 919788 h 1370753"/>
              <a:gd name="connsiteX352" fmla="*/ 451581 w 1873596"/>
              <a:gd name="connsiteY352" fmla="*/ 919788 h 1370753"/>
              <a:gd name="connsiteX353" fmla="*/ 451581 w 1873596"/>
              <a:gd name="connsiteY353" fmla="*/ 919788 h 1370753"/>
              <a:gd name="connsiteX354" fmla="*/ 452736 w 1873596"/>
              <a:gd name="connsiteY354" fmla="*/ 920019 h 1370753"/>
              <a:gd name="connsiteX355" fmla="*/ 457816 w 1873596"/>
              <a:gd name="connsiteY355" fmla="*/ 922251 h 1370753"/>
              <a:gd name="connsiteX356" fmla="*/ 459201 w 1873596"/>
              <a:gd name="connsiteY356" fmla="*/ 923560 h 1370753"/>
              <a:gd name="connsiteX357" fmla="*/ 460356 w 1873596"/>
              <a:gd name="connsiteY357" fmla="*/ 925792 h 1370753"/>
              <a:gd name="connsiteX358" fmla="*/ 460587 w 1873596"/>
              <a:gd name="connsiteY358" fmla="*/ 926561 h 1370753"/>
              <a:gd name="connsiteX359" fmla="*/ 461895 w 1873596"/>
              <a:gd name="connsiteY359" fmla="*/ 932950 h 1370753"/>
              <a:gd name="connsiteX360" fmla="*/ 464358 w 1873596"/>
              <a:gd name="connsiteY360" fmla="*/ 933335 h 1370753"/>
              <a:gd name="connsiteX361" fmla="*/ 466898 w 1873596"/>
              <a:gd name="connsiteY361" fmla="*/ 933335 h 1370753"/>
              <a:gd name="connsiteX362" fmla="*/ 473825 w 1873596"/>
              <a:gd name="connsiteY362" fmla="*/ 931180 h 1370753"/>
              <a:gd name="connsiteX363" fmla="*/ 475211 w 1873596"/>
              <a:gd name="connsiteY363" fmla="*/ 931103 h 1370753"/>
              <a:gd name="connsiteX364" fmla="*/ 489835 w 1873596"/>
              <a:gd name="connsiteY364" fmla="*/ 933951 h 1370753"/>
              <a:gd name="connsiteX365" fmla="*/ 491913 w 1873596"/>
              <a:gd name="connsiteY365" fmla="*/ 935721 h 1370753"/>
              <a:gd name="connsiteX366" fmla="*/ 495839 w 1873596"/>
              <a:gd name="connsiteY366" fmla="*/ 945881 h 1370753"/>
              <a:gd name="connsiteX367" fmla="*/ 495993 w 1873596"/>
              <a:gd name="connsiteY367" fmla="*/ 947113 h 1370753"/>
              <a:gd name="connsiteX368" fmla="*/ 493761 w 1873596"/>
              <a:gd name="connsiteY368" fmla="*/ 972974 h 1370753"/>
              <a:gd name="connsiteX369" fmla="*/ 494299 w 1873596"/>
              <a:gd name="connsiteY369" fmla="*/ 977207 h 1370753"/>
              <a:gd name="connsiteX370" fmla="*/ 499841 w 1873596"/>
              <a:gd name="connsiteY370" fmla="*/ 994372 h 1370753"/>
              <a:gd name="connsiteX371" fmla="*/ 501535 w 1873596"/>
              <a:gd name="connsiteY371" fmla="*/ 1007072 h 1370753"/>
              <a:gd name="connsiteX372" fmla="*/ 503382 w 1873596"/>
              <a:gd name="connsiteY372" fmla="*/ 1009689 h 1370753"/>
              <a:gd name="connsiteX373" fmla="*/ 518776 w 1873596"/>
              <a:gd name="connsiteY373" fmla="*/ 1014461 h 1370753"/>
              <a:gd name="connsiteX374" fmla="*/ 519315 w 1873596"/>
              <a:gd name="connsiteY374" fmla="*/ 1014692 h 1370753"/>
              <a:gd name="connsiteX375" fmla="*/ 543098 w 1873596"/>
              <a:gd name="connsiteY375" fmla="*/ 1027931 h 1370753"/>
              <a:gd name="connsiteX376" fmla="*/ 585355 w 1873596"/>
              <a:gd name="connsiteY376" fmla="*/ 1035704 h 1370753"/>
              <a:gd name="connsiteX377" fmla="*/ 586201 w 1873596"/>
              <a:gd name="connsiteY377" fmla="*/ 1036012 h 1370753"/>
              <a:gd name="connsiteX378" fmla="*/ 599671 w 1873596"/>
              <a:gd name="connsiteY378" fmla="*/ 1043325 h 1370753"/>
              <a:gd name="connsiteX379" fmla="*/ 600518 w 1873596"/>
              <a:gd name="connsiteY379" fmla="*/ 1044017 h 1370753"/>
              <a:gd name="connsiteX380" fmla="*/ 609523 w 1873596"/>
              <a:gd name="connsiteY380" fmla="*/ 1055255 h 1370753"/>
              <a:gd name="connsiteX381" fmla="*/ 610139 w 1873596"/>
              <a:gd name="connsiteY381" fmla="*/ 1056640 h 1370753"/>
              <a:gd name="connsiteX382" fmla="*/ 612371 w 1873596"/>
              <a:gd name="connsiteY382" fmla="*/ 1072419 h 1370753"/>
              <a:gd name="connsiteX383" fmla="*/ 612140 w 1873596"/>
              <a:gd name="connsiteY383" fmla="*/ 1074036 h 1370753"/>
              <a:gd name="connsiteX384" fmla="*/ 609908 w 1873596"/>
              <a:gd name="connsiteY384" fmla="*/ 1078499 h 1370753"/>
              <a:gd name="connsiteX385" fmla="*/ 606598 w 1873596"/>
              <a:gd name="connsiteY385" fmla="*/ 1082964 h 1370753"/>
              <a:gd name="connsiteX386" fmla="*/ 606059 w 1873596"/>
              <a:gd name="connsiteY386" fmla="*/ 1084965 h 1370753"/>
              <a:gd name="connsiteX387" fmla="*/ 609138 w 1873596"/>
              <a:gd name="connsiteY387" fmla="*/ 1087043 h 1370753"/>
              <a:gd name="connsiteX388" fmla="*/ 616066 w 1873596"/>
              <a:gd name="connsiteY388" fmla="*/ 1089198 h 1370753"/>
              <a:gd name="connsiteX389" fmla="*/ 617528 w 1873596"/>
              <a:gd name="connsiteY389" fmla="*/ 1090199 h 1370753"/>
              <a:gd name="connsiteX390" fmla="*/ 619221 w 1873596"/>
              <a:gd name="connsiteY390" fmla="*/ 1092431 h 1370753"/>
              <a:gd name="connsiteX391" fmla="*/ 619144 w 1873596"/>
              <a:gd name="connsiteY391" fmla="*/ 1095895 h 1370753"/>
              <a:gd name="connsiteX392" fmla="*/ 616912 w 1873596"/>
              <a:gd name="connsiteY392" fmla="*/ 1098742 h 1370753"/>
              <a:gd name="connsiteX393" fmla="*/ 612140 w 1873596"/>
              <a:gd name="connsiteY393" fmla="*/ 1107902 h 1370753"/>
              <a:gd name="connsiteX394" fmla="*/ 610062 w 1873596"/>
              <a:gd name="connsiteY394" fmla="*/ 1110596 h 1370753"/>
              <a:gd name="connsiteX395" fmla="*/ 609831 w 1873596"/>
              <a:gd name="connsiteY395" fmla="*/ 1111750 h 1370753"/>
              <a:gd name="connsiteX396" fmla="*/ 613833 w 1873596"/>
              <a:gd name="connsiteY396" fmla="*/ 1118678 h 1370753"/>
              <a:gd name="connsiteX397" fmla="*/ 614141 w 1873596"/>
              <a:gd name="connsiteY397" fmla="*/ 1119601 h 1370753"/>
              <a:gd name="connsiteX398" fmla="*/ 615834 w 1873596"/>
              <a:gd name="connsiteY398" fmla="*/ 1129146 h 1370753"/>
              <a:gd name="connsiteX399" fmla="*/ 617143 w 1873596"/>
              <a:gd name="connsiteY399" fmla="*/ 1132994 h 1370753"/>
              <a:gd name="connsiteX400" fmla="*/ 617374 w 1873596"/>
              <a:gd name="connsiteY400" fmla="*/ 1133148 h 1370753"/>
              <a:gd name="connsiteX401" fmla="*/ 617759 w 1873596"/>
              <a:gd name="connsiteY401" fmla="*/ 1133456 h 1370753"/>
              <a:gd name="connsiteX402" fmla="*/ 619914 w 1873596"/>
              <a:gd name="connsiteY402" fmla="*/ 1133071 h 1370753"/>
              <a:gd name="connsiteX403" fmla="*/ 620915 w 1873596"/>
              <a:gd name="connsiteY403" fmla="*/ 1133071 h 1370753"/>
              <a:gd name="connsiteX404" fmla="*/ 627072 w 1873596"/>
              <a:gd name="connsiteY404" fmla="*/ 1134226 h 1370753"/>
              <a:gd name="connsiteX405" fmla="*/ 632229 w 1873596"/>
              <a:gd name="connsiteY405" fmla="*/ 1134149 h 1370753"/>
              <a:gd name="connsiteX406" fmla="*/ 633692 w 1873596"/>
              <a:gd name="connsiteY406" fmla="*/ 1134534 h 1370753"/>
              <a:gd name="connsiteX407" fmla="*/ 634538 w 1873596"/>
              <a:gd name="connsiteY407" fmla="*/ 1135072 h 1370753"/>
              <a:gd name="connsiteX408" fmla="*/ 636539 w 1873596"/>
              <a:gd name="connsiteY408" fmla="*/ 1136227 h 1370753"/>
              <a:gd name="connsiteX409" fmla="*/ 637309 w 1873596"/>
              <a:gd name="connsiteY409" fmla="*/ 1136843 h 1370753"/>
              <a:gd name="connsiteX410" fmla="*/ 639541 w 1873596"/>
              <a:gd name="connsiteY410" fmla="*/ 1139690 h 1370753"/>
              <a:gd name="connsiteX411" fmla="*/ 640080 w 1873596"/>
              <a:gd name="connsiteY411" fmla="*/ 1140691 h 1370753"/>
              <a:gd name="connsiteX412" fmla="*/ 641235 w 1873596"/>
              <a:gd name="connsiteY412" fmla="*/ 1144924 h 1370753"/>
              <a:gd name="connsiteX413" fmla="*/ 642235 w 1873596"/>
              <a:gd name="connsiteY413" fmla="*/ 1148619 h 1370753"/>
              <a:gd name="connsiteX414" fmla="*/ 643852 w 1873596"/>
              <a:gd name="connsiteY414" fmla="*/ 1151082 h 1370753"/>
              <a:gd name="connsiteX415" fmla="*/ 648008 w 1873596"/>
              <a:gd name="connsiteY415" fmla="*/ 1153391 h 1370753"/>
              <a:gd name="connsiteX416" fmla="*/ 649085 w 1873596"/>
              <a:gd name="connsiteY416" fmla="*/ 1153699 h 1370753"/>
              <a:gd name="connsiteX417" fmla="*/ 655551 w 1873596"/>
              <a:gd name="connsiteY417" fmla="*/ 1155546 h 1370753"/>
              <a:gd name="connsiteX418" fmla="*/ 662170 w 1873596"/>
              <a:gd name="connsiteY418" fmla="*/ 1156547 h 1370753"/>
              <a:gd name="connsiteX419" fmla="*/ 668020 w 1873596"/>
              <a:gd name="connsiteY419" fmla="*/ 1156008 h 1370753"/>
              <a:gd name="connsiteX420" fmla="*/ 674332 w 1873596"/>
              <a:gd name="connsiteY420" fmla="*/ 1154392 h 1370753"/>
              <a:gd name="connsiteX421" fmla="*/ 675871 w 1873596"/>
              <a:gd name="connsiteY421" fmla="*/ 1154469 h 1370753"/>
              <a:gd name="connsiteX422" fmla="*/ 679258 w 1873596"/>
              <a:gd name="connsiteY422" fmla="*/ 1155623 h 1370753"/>
              <a:gd name="connsiteX423" fmla="*/ 679950 w 1873596"/>
              <a:gd name="connsiteY423" fmla="*/ 1155931 h 1370753"/>
              <a:gd name="connsiteX424" fmla="*/ 682952 w 1873596"/>
              <a:gd name="connsiteY424" fmla="*/ 1157932 h 1370753"/>
              <a:gd name="connsiteX425" fmla="*/ 687647 w 1873596"/>
              <a:gd name="connsiteY425" fmla="*/ 1159241 h 1370753"/>
              <a:gd name="connsiteX426" fmla="*/ 691265 w 1873596"/>
              <a:gd name="connsiteY426" fmla="*/ 1157393 h 1370753"/>
              <a:gd name="connsiteX427" fmla="*/ 694805 w 1873596"/>
              <a:gd name="connsiteY427" fmla="*/ 1147234 h 1370753"/>
              <a:gd name="connsiteX428" fmla="*/ 696422 w 1873596"/>
              <a:gd name="connsiteY428" fmla="*/ 1145540 h 1370753"/>
              <a:gd name="connsiteX429" fmla="*/ 702041 w 1873596"/>
              <a:gd name="connsiteY429" fmla="*/ 1143308 h 1370753"/>
              <a:gd name="connsiteX430" fmla="*/ 704196 w 1873596"/>
              <a:gd name="connsiteY430" fmla="*/ 1143308 h 1370753"/>
              <a:gd name="connsiteX431" fmla="*/ 710969 w 1873596"/>
              <a:gd name="connsiteY431" fmla="*/ 1146156 h 1370753"/>
              <a:gd name="connsiteX432" fmla="*/ 712662 w 1873596"/>
              <a:gd name="connsiteY432" fmla="*/ 1148234 h 1370753"/>
              <a:gd name="connsiteX433" fmla="*/ 713355 w 1873596"/>
              <a:gd name="connsiteY433" fmla="*/ 1151621 h 1370753"/>
              <a:gd name="connsiteX434" fmla="*/ 713817 w 1873596"/>
              <a:gd name="connsiteY434" fmla="*/ 1153853 h 1370753"/>
              <a:gd name="connsiteX435" fmla="*/ 714356 w 1873596"/>
              <a:gd name="connsiteY435" fmla="*/ 1158933 h 1370753"/>
              <a:gd name="connsiteX436" fmla="*/ 716434 w 1873596"/>
              <a:gd name="connsiteY436" fmla="*/ 1161704 h 1370753"/>
              <a:gd name="connsiteX437" fmla="*/ 720667 w 1873596"/>
              <a:gd name="connsiteY437" fmla="*/ 1161704 h 1370753"/>
              <a:gd name="connsiteX438" fmla="*/ 733136 w 1873596"/>
              <a:gd name="connsiteY438" fmla="*/ 1156855 h 1370753"/>
              <a:gd name="connsiteX439" fmla="*/ 734753 w 1873596"/>
              <a:gd name="connsiteY439" fmla="*/ 1156701 h 1370753"/>
              <a:gd name="connsiteX440" fmla="*/ 734753 w 1873596"/>
              <a:gd name="connsiteY440" fmla="*/ 1156701 h 1370753"/>
              <a:gd name="connsiteX441" fmla="*/ 734753 w 1873596"/>
              <a:gd name="connsiteY441" fmla="*/ 1156701 h 1370753"/>
              <a:gd name="connsiteX442" fmla="*/ 735599 w 1873596"/>
              <a:gd name="connsiteY442" fmla="*/ 1156855 h 1370753"/>
              <a:gd name="connsiteX443" fmla="*/ 742604 w 1873596"/>
              <a:gd name="connsiteY443" fmla="*/ 1158394 h 1370753"/>
              <a:gd name="connsiteX444" fmla="*/ 743296 w 1873596"/>
              <a:gd name="connsiteY444" fmla="*/ 1158625 h 1370753"/>
              <a:gd name="connsiteX445" fmla="*/ 756766 w 1873596"/>
              <a:gd name="connsiteY445" fmla="*/ 1165399 h 1370753"/>
              <a:gd name="connsiteX446" fmla="*/ 761076 w 1873596"/>
              <a:gd name="connsiteY446" fmla="*/ 1168400 h 1370753"/>
              <a:gd name="connsiteX447" fmla="*/ 761846 w 1873596"/>
              <a:gd name="connsiteY447" fmla="*/ 1169324 h 1370753"/>
              <a:gd name="connsiteX448" fmla="*/ 764078 w 1873596"/>
              <a:gd name="connsiteY448" fmla="*/ 1173250 h 1370753"/>
              <a:gd name="connsiteX449" fmla="*/ 764386 w 1873596"/>
              <a:gd name="connsiteY449" fmla="*/ 1174096 h 1370753"/>
              <a:gd name="connsiteX450" fmla="*/ 765541 w 1873596"/>
              <a:gd name="connsiteY450" fmla="*/ 1179715 h 1370753"/>
              <a:gd name="connsiteX451" fmla="*/ 768850 w 1873596"/>
              <a:gd name="connsiteY451" fmla="*/ 1190721 h 1370753"/>
              <a:gd name="connsiteX452" fmla="*/ 770236 w 1873596"/>
              <a:gd name="connsiteY452" fmla="*/ 1193339 h 1370753"/>
              <a:gd name="connsiteX453" fmla="*/ 772468 w 1873596"/>
              <a:gd name="connsiteY453" fmla="*/ 1196032 h 1370753"/>
              <a:gd name="connsiteX454" fmla="*/ 775547 w 1873596"/>
              <a:gd name="connsiteY454" fmla="*/ 1197572 h 1370753"/>
              <a:gd name="connsiteX455" fmla="*/ 777394 w 1873596"/>
              <a:gd name="connsiteY455" fmla="*/ 1197187 h 1370753"/>
              <a:gd name="connsiteX456" fmla="*/ 779703 w 1873596"/>
              <a:gd name="connsiteY456" fmla="*/ 1196186 h 1370753"/>
              <a:gd name="connsiteX457" fmla="*/ 780319 w 1873596"/>
              <a:gd name="connsiteY457" fmla="*/ 1196032 h 1370753"/>
              <a:gd name="connsiteX458" fmla="*/ 784244 w 1873596"/>
              <a:gd name="connsiteY458" fmla="*/ 1195493 h 1370753"/>
              <a:gd name="connsiteX459" fmla="*/ 792865 w 1873596"/>
              <a:gd name="connsiteY459" fmla="*/ 1194878 h 1370753"/>
              <a:gd name="connsiteX460" fmla="*/ 794327 w 1873596"/>
              <a:gd name="connsiteY460" fmla="*/ 1195186 h 1370753"/>
              <a:gd name="connsiteX461" fmla="*/ 797714 w 1873596"/>
              <a:gd name="connsiteY461" fmla="*/ 1196879 h 1370753"/>
              <a:gd name="connsiteX462" fmla="*/ 798792 w 1873596"/>
              <a:gd name="connsiteY462" fmla="*/ 1197879 h 1370753"/>
              <a:gd name="connsiteX463" fmla="*/ 798868 w 1873596"/>
              <a:gd name="connsiteY463" fmla="*/ 1197957 h 1370753"/>
              <a:gd name="connsiteX464" fmla="*/ 798868 w 1873596"/>
              <a:gd name="connsiteY464" fmla="*/ 1197957 h 1370753"/>
              <a:gd name="connsiteX465" fmla="*/ 798868 w 1873596"/>
              <a:gd name="connsiteY465" fmla="*/ 1197957 h 1370753"/>
              <a:gd name="connsiteX466" fmla="*/ 799561 w 1873596"/>
              <a:gd name="connsiteY466" fmla="*/ 1199111 h 1370753"/>
              <a:gd name="connsiteX467" fmla="*/ 800562 w 1873596"/>
              <a:gd name="connsiteY467" fmla="*/ 1200804 h 1370753"/>
              <a:gd name="connsiteX468" fmla="*/ 800870 w 1873596"/>
              <a:gd name="connsiteY468" fmla="*/ 1201651 h 1370753"/>
              <a:gd name="connsiteX469" fmla="*/ 802409 w 1873596"/>
              <a:gd name="connsiteY469" fmla="*/ 1208348 h 1370753"/>
              <a:gd name="connsiteX470" fmla="*/ 803410 w 1873596"/>
              <a:gd name="connsiteY470" fmla="*/ 1209579 h 1370753"/>
              <a:gd name="connsiteX471" fmla="*/ 808182 w 1873596"/>
              <a:gd name="connsiteY471" fmla="*/ 1209579 h 1370753"/>
              <a:gd name="connsiteX472" fmla="*/ 813801 w 1873596"/>
              <a:gd name="connsiteY472" fmla="*/ 1207039 h 1370753"/>
              <a:gd name="connsiteX473" fmla="*/ 821036 w 1873596"/>
              <a:gd name="connsiteY473" fmla="*/ 1205192 h 1370753"/>
              <a:gd name="connsiteX474" fmla="*/ 822036 w 1873596"/>
              <a:gd name="connsiteY474" fmla="*/ 1205115 h 1370753"/>
              <a:gd name="connsiteX475" fmla="*/ 822960 w 1873596"/>
              <a:gd name="connsiteY475" fmla="*/ 1205423 h 1370753"/>
              <a:gd name="connsiteX476" fmla="*/ 829733 w 1873596"/>
              <a:gd name="connsiteY476" fmla="*/ 1208810 h 1370753"/>
              <a:gd name="connsiteX477" fmla="*/ 850977 w 1873596"/>
              <a:gd name="connsiteY477" fmla="*/ 1224203 h 1370753"/>
              <a:gd name="connsiteX478" fmla="*/ 851439 w 1873596"/>
              <a:gd name="connsiteY478" fmla="*/ 1224665 h 1370753"/>
              <a:gd name="connsiteX479" fmla="*/ 863600 w 1873596"/>
              <a:gd name="connsiteY479" fmla="*/ 1238982 h 1370753"/>
              <a:gd name="connsiteX480" fmla="*/ 870912 w 1873596"/>
              <a:gd name="connsiteY480" fmla="*/ 1244215 h 1370753"/>
              <a:gd name="connsiteX481" fmla="*/ 888615 w 1873596"/>
              <a:gd name="connsiteY481" fmla="*/ 1251989 h 1370753"/>
              <a:gd name="connsiteX482" fmla="*/ 918095 w 1873596"/>
              <a:gd name="connsiteY482" fmla="*/ 1260302 h 1370753"/>
              <a:gd name="connsiteX483" fmla="*/ 946573 w 1873596"/>
              <a:gd name="connsiteY483" fmla="*/ 1265844 h 1370753"/>
              <a:gd name="connsiteX484" fmla="*/ 952192 w 1873596"/>
              <a:gd name="connsiteY484" fmla="*/ 1265767 h 1370753"/>
              <a:gd name="connsiteX485" fmla="*/ 956733 w 1873596"/>
              <a:gd name="connsiteY485" fmla="*/ 1263766 h 1370753"/>
              <a:gd name="connsiteX486" fmla="*/ 967278 w 1873596"/>
              <a:gd name="connsiteY486" fmla="*/ 1258224 h 1370753"/>
              <a:gd name="connsiteX487" fmla="*/ 968587 w 1873596"/>
              <a:gd name="connsiteY487" fmla="*/ 1257916 h 1370753"/>
              <a:gd name="connsiteX488" fmla="*/ 974205 w 1873596"/>
              <a:gd name="connsiteY488" fmla="*/ 1257916 h 1370753"/>
              <a:gd name="connsiteX489" fmla="*/ 975283 w 1873596"/>
              <a:gd name="connsiteY489" fmla="*/ 1258147 h 1370753"/>
              <a:gd name="connsiteX490" fmla="*/ 982056 w 1873596"/>
              <a:gd name="connsiteY490" fmla="*/ 1260995 h 1370753"/>
              <a:gd name="connsiteX491" fmla="*/ 994756 w 1873596"/>
              <a:gd name="connsiteY491" fmla="*/ 1268769 h 1370753"/>
              <a:gd name="connsiteX492" fmla="*/ 998759 w 1873596"/>
              <a:gd name="connsiteY492" fmla="*/ 1269308 h 1370753"/>
              <a:gd name="connsiteX493" fmla="*/ 1000375 w 1873596"/>
              <a:gd name="connsiteY493" fmla="*/ 1270077 h 1370753"/>
              <a:gd name="connsiteX494" fmla="*/ 1002607 w 1873596"/>
              <a:gd name="connsiteY494" fmla="*/ 1272310 h 1370753"/>
              <a:gd name="connsiteX495" fmla="*/ 1003377 w 1873596"/>
              <a:gd name="connsiteY495" fmla="*/ 1273618 h 1370753"/>
              <a:gd name="connsiteX496" fmla="*/ 1003916 w 1873596"/>
              <a:gd name="connsiteY496" fmla="*/ 1275850 h 1370753"/>
              <a:gd name="connsiteX497" fmla="*/ 1003916 w 1873596"/>
              <a:gd name="connsiteY497" fmla="*/ 1277159 h 1370753"/>
              <a:gd name="connsiteX498" fmla="*/ 1002376 w 1873596"/>
              <a:gd name="connsiteY498" fmla="*/ 1283855 h 1370753"/>
              <a:gd name="connsiteX499" fmla="*/ 1002607 w 1873596"/>
              <a:gd name="connsiteY499" fmla="*/ 1285086 h 1370753"/>
              <a:gd name="connsiteX500" fmla="*/ 1004070 w 1873596"/>
              <a:gd name="connsiteY500" fmla="*/ 1286241 h 1370753"/>
              <a:gd name="connsiteX501" fmla="*/ 1005840 w 1873596"/>
              <a:gd name="connsiteY501" fmla="*/ 1286626 h 1370753"/>
              <a:gd name="connsiteX502" fmla="*/ 1014461 w 1873596"/>
              <a:gd name="connsiteY502" fmla="*/ 1286087 h 1370753"/>
              <a:gd name="connsiteX503" fmla="*/ 1014999 w 1873596"/>
              <a:gd name="connsiteY503" fmla="*/ 1286087 h 1370753"/>
              <a:gd name="connsiteX504" fmla="*/ 1018925 w 1873596"/>
              <a:gd name="connsiteY504" fmla="*/ 1286626 h 1370753"/>
              <a:gd name="connsiteX505" fmla="*/ 1020310 w 1873596"/>
              <a:gd name="connsiteY505" fmla="*/ 1287242 h 1370753"/>
              <a:gd name="connsiteX506" fmla="*/ 1023697 w 1873596"/>
              <a:gd name="connsiteY506" fmla="*/ 1290090 h 1370753"/>
              <a:gd name="connsiteX507" fmla="*/ 1024467 w 1873596"/>
              <a:gd name="connsiteY507" fmla="*/ 1291167 h 1370753"/>
              <a:gd name="connsiteX508" fmla="*/ 1028931 w 1873596"/>
              <a:gd name="connsiteY508" fmla="*/ 1302404 h 1370753"/>
              <a:gd name="connsiteX509" fmla="*/ 1031163 w 1873596"/>
              <a:gd name="connsiteY509" fmla="*/ 1306407 h 1370753"/>
              <a:gd name="connsiteX510" fmla="*/ 1035088 w 1873596"/>
              <a:gd name="connsiteY510" fmla="*/ 1308562 h 1370753"/>
              <a:gd name="connsiteX511" fmla="*/ 1062413 w 1873596"/>
              <a:gd name="connsiteY511" fmla="*/ 1312949 h 1370753"/>
              <a:gd name="connsiteX512" fmla="*/ 1078961 w 1873596"/>
              <a:gd name="connsiteY512" fmla="*/ 1311872 h 1370753"/>
              <a:gd name="connsiteX513" fmla="*/ 1096664 w 1873596"/>
              <a:gd name="connsiteY513" fmla="*/ 1312410 h 1370753"/>
              <a:gd name="connsiteX514" fmla="*/ 1104053 w 1873596"/>
              <a:gd name="connsiteY514" fmla="*/ 1311410 h 1370753"/>
              <a:gd name="connsiteX515" fmla="*/ 1109749 w 1873596"/>
              <a:gd name="connsiteY515" fmla="*/ 1307792 h 1370753"/>
              <a:gd name="connsiteX516" fmla="*/ 1112828 w 1873596"/>
              <a:gd name="connsiteY516" fmla="*/ 1305175 h 1370753"/>
              <a:gd name="connsiteX517" fmla="*/ 1113751 w 1873596"/>
              <a:gd name="connsiteY517" fmla="*/ 1304636 h 1370753"/>
              <a:gd name="connsiteX518" fmla="*/ 1117138 w 1873596"/>
              <a:gd name="connsiteY518" fmla="*/ 1303482 h 1370753"/>
              <a:gd name="connsiteX519" fmla="*/ 1118909 w 1873596"/>
              <a:gd name="connsiteY519" fmla="*/ 1303482 h 1370753"/>
              <a:gd name="connsiteX520" fmla="*/ 1125682 w 1873596"/>
              <a:gd name="connsiteY520" fmla="*/ 1305714 h 1370753"/>
              <a:gd name="connsiteX521" fmla="*/ 1126528 w 1873596"/>
              <a:gd name="connsiteY521" fmla="*/ 1306176 h 1370753"/>
              <a:gd name="connsiteX522" fmla="*/ 1138921 w 1873596"/>
              <a:gd name="connsiteY522" fmla="*/ 1315720 h 1370753"/>
              <a:gd name="connsiteX523" fmla="*/ 1153237 w 1873596"/>
              <a:gd name="connsiteY523" fmla="*/ 1330037 h 1370753"/>
              <a:gd name="connsiteX524" fmla="*/ 1166938 w 1873596"/>
              <a:gd name="connsiteY524" fmla="*/ 1340505 h 1370753"/>
              <a:gd name="connsiteX525" fmla="*/ 1180869 w 1873596"/>
              <a:gd name="connsiteY525" fmla="*/ 1341505 h 1370753"/>
              <a:gd name="connsiteX526" fmla="*/ 1193415 w 1873596"/>
              <a:gd name="connsiteY526" fmla="*/ 1338811 h 1370753"/>
              <a:gd name="connsiteX527" fmla="*/ 1194031 w 1873596"/>
              <a:gd name="connsiteY527" fmla="*/ 1338734 h 1370753"/>
              <a:gd name="connsiteX528" fmla="*/ 1203729 w 1873596"/>
              <a:gd name="connsiteY528" fmla="*/ 1338734 h 1370753"/>
              <a:gd name="connsiteX529" fmla="*/ 1211580 w 1873596"/>
              <a:gd name="connsiteY529" fmla="*/ 1336271 h 1370753"/>
              <a:gd name="connsiteX530" fmla="*/ 1219508 w 1873596"/>
              <a:gd name="connsiteY530" fmla="*/ 1327804 h 1370753"/>
              <a:gd name="connsiteX531" fmla="*/ 1219893 w 1873596"/>
              <a:gd name="connsiteY531" fmla="*/ 1327420 h 1370753"/>
              <a:gd name="connsiteX532" fmla="*/ 1242984 w 1873596"/>
              <a:gd name="connsiteY532" fmla="*/ 1311102 h 1370753"/>
              <a:gd name="connsiteX533" fmla="*/ 1246139 w 1873596"/>
              <a:gd name="connsiteY533" fmla="*/ 1311102 h 1370753"/>
              <a:gd name="connsiteX534" fmla="*/ 1287934 w 1873596"/>
              <a:gd name="connsiteY534" fmla="*/ 1339119 h 1370753"/>
              <a:gd name="connsiteX535" fmla="*/ 1312103 w 1873596"/>
              <a:gd name="connsiteY535" fmla="*/ 1334347 h 1370753"/>
              <a:gd name="connsiteX536" fmla="*/ 1325726 w 1873596"/>
              <a:gd name="connsiteY536" fmla="*/ 1325649 h 1370753"/>
              <a:gd name="connsiteX537" fmla="*/ 1326650 w 1873596"/>
              <a:gd name="connsiteY537" fmla="*/ 1325265 h 1370753"/>
              <a:gd name="connsiteX538" fmla="*/ 1337349 w 1873596"/>
              <a:gd name="connsiteY538" fmla="*/ 1323032 h 1370753"/>
              <a:gd name="connsiteX539" fmla="*/ 1337887 w 1873596"/>
              <a:gd name="connsiteY539" fmla="*/ 1322955 h 1370753"/>
              <a:gd name="connsiteX540" fmla="*/ 1338965 w 1873596"/>
              <a:gd name="connsiteY540" fmla="*/ 1323186 h 1370753"/>
              <a:gd name="connsiteX541" fmla="*/ 1350202 w 1873596"/>
              <a:gd name="connsiteY541" fmla="*/ 1327651 h 1370753"/>
              <a:gd name="connsiteX542" fmla="*/ 1350972 w 1873596"/>
              <a:gd name="connsiteY542" fmla="*/ 1328113 h 1370753"/>
              <a:gd name="connsiteX543" fmla="*/ 1390919 w 1873596"/>
              <a:gd name="connsiteY543" fmla="*/ 1360748 h 1370753"/>
              <a:gd name="connsiteX544" fmla="*/ 1400233 w 1873596"/>
              <a:gd name="connsiteY544" fmla="*/ 1366751 h 1370753"/>
              <a:gd name="connsiteX545" fmla="*/ 1408776 w 1873596"/>
              <a:gd name="connsiteY545" fmla="*/ 1370754 h 1370753"/>
              <a:gd name="connsiteX546" fmla="*/ 1412394 w 1873596"/>
              <a:gd name="connsiteY546" fmla="*/ 1370369 h 1370753"/>
              <a:gd name="connsiteX547" fmla="*/ 1415627 w 1873596"/>
              <a:gd name="connsiteY547" fmla="*/ 1366289 h 1370753"/>
              <a:gd name="connsiteX548" fmla="*/ 1420476 w 1873596"/>
              <a:gd name="connsiteY548" fmla="*/ 1358130 h 1370753"/>
              <a:gd name="connsiteX549" fmla="*/ 1438795 w 1873596"/>
              <a:gd name="connsiteY549" fmla="*/ 1337426 h 1370753"/>
              <a:gd name="connsiteX550" fmla="*/ 1450802 w 1873596"/>
              <a:gd name="connsiteY550" fmla="*/ 1326496 h 1370753"/>
              <a:gd name="connsiteX551" fmla="*/ 1451648 w 1873596"/>
              <a:gd name="connsiteY551" fmla="*/ 1325957 h 1370753"/>
              <a:gd name="connsiteX552" fmla="*/ 1461193 w 1873596"/>
              <a:gd name="connsiteY552" fmla="*/ 1322032 h 1370753"/>
              <a:gd name="connsiteX553" fmla="*/ 1463733 w 1873596"/>
              <a:gd name="connsiteY553" fmla="*/ 1322263 h 1370753"/>
              <a:gd name="connsiteX554" fmla="*/ 1475509 w 1873596"/>
              <a:gd name="connsiteY554" fmla="*/ 1329575 h 1370753"/>
              <a:gd name="connsiteX555" fmla="*/ 1476048 w 1873596"/>
              <a:gd name="connsiteY555" fmla="*/ 1329960 h 1370753"/>
              <a:gd name="connsiteX556" fmla="*/ 1487670 w 1873596"/>
              <a:gd name="connsiteY556" fmla="*/ 1341582 h 1370753"/>
              <a:gd name="connsiteX557" fmla="*/ 1499447 w 1873596"/>
              <a:gd name="connsiteY557" fmla="*/ 1349279 h 1370753"/>
              <a:gd name="connsiteX558" fmla="*/ 1514456 w 1873596"/>
              <a:gd name="connsiteY558" fmla="*/ 1346739 h 1370753"/>
              <a:gd name="connsiteX559" fmla="*/ 1524000 w 1873596"/>
              <a:gd name="connsiteY559" fmla="*/ 1338811 h 1370753"/>
              <a:gd name="connsiteX560" fmla="*/ 1527694 w 1873596"/>
              <a:gd name="connsiteY560" fmla="*/ 1335117 h 1370753"/>
              <a:gd name="connsiteX561" fmla="*/ 1529157 w 1873596"/>
              <a:gd name="connsiteY561" fmla="*/ 1326727 h 1370753"/>
              <a:gd name="connsiteX562" fmla="*/ 1528618 w 1873596"/>
              <a:gd name="connsiteY562" fmla="*/ 1316336 h 1370753"/>
              <a:gd name="connsiteX563" fmla="*/ 1528618 w 1873596"/>
              <a:gd name="connsiteY563" fmla="*/ 1302712 h 1370753"/>
              <a:gd name="connsiteX564" fmla="*/ 1530927 w 1873596"/>
              <a:gd name="connsiteY564" fmla="*/ 1290397 h 1370753"/>
              <a:gd name="connsiteX565" fmla="*/ 1531389 w 1873596"/>
              <a:gd name="connsiteY565" fmla="*/ 1289397 h 1370753"/>
              <a:gd name="connsiteX566" fmla="*/ 1538162 w 1873596"/>
              <a:gd name="connsiteY566" fmla="*/ 1279237 h 1370753"/>
              <a:gd name="connsiteX567" fmla="*/ 1546937 w 1873596"/>
              <a:gd name="connsiteY567" fmla="*/ 1270385 h 1370753"/>
              <a:gd name="connsiteX568" fmla="*/ 1553402 w 1873596"/>
              <a:gd name="connsiteY568" fmla="*/ 1261688 h 1370753"/>
              <a:gd name="connsiteX569" fmla="*/ 1565025 w 1873596"/>
              <a:gd name="connsiteY569" fmla="*/ 1242214 h 1370753"/>
              <a:gd name="connsiteX570" fmla="*/ 1570951 w 1873596"/>
              <a:gd name="connsiteY570" fmla="*/ 1235595 h 1370753"/>
              <a:gd name="connsiteX571" fmla="*/ 1571721 w 1873596"/>
              <a:gd name="connsiteY571" fmla="*/ 1234979 h 1370753"/>
              <a:gd name="connsiteX572" fmla="*/ 1591579 w 1873596"/>
              <a:gd name="connsiteY572" fmla="*/ 1224511 h 1370753"/>
              <a:gd name="connsiteX573" fmla="*/ 1605896 w 1873596"/>
              <a:gd name="connsiteY573" fmla="*/ 1210734 h 1370753"/>
              <a:gd name="connsiteX574" fmla="*/ 1606588 w 1873596"/>
              <a:gd name="connsiteY574" fmla="*/ 1210272 h 1370753"/>
              <a:gd name="connsiteX575" fmla="*/ 1615594 w 1873596"/>
              <a:gd name="connsiteY575" fmla="*/ 1205808 h 1370753"/>
              <a:gd name="connsiteX576" fmla="*/ 1616441 w 1873596"/>
              <a:gd name="connsiteY576" fmla="*/ 1205576 h 1370753"/>
              <a:gd name="connsiteX577" fmla="*/ 1628217 w 1873596"/>
              <a:gd name="connsiteY577" fmla="*/ 1203883 h 1370753"/>
              <a:gd name="connsiteX578" fmla="*/ 1680095 w 1873596"/>
              <a:gd name="connsiteY578" fmla="*/ 1204422 h 1370753"/>
              <a:gd name="connsiteX579" fmla="*/ 1694103 w 1873596"/>
              <a:gd name="connsiteY579" fmla="*/ 1201728 h 1370753"/>
              <a:gd name="connsiteX580" fmla="*/ 1705110 w 1873596"/>
              <a:gd name="connsiteY580" fmla="*/ 1197033 h 1370753"/>
              <a:gd name="connsiteX581" fmla="*/ 1712268 w 1873596"/>
              <a:gd name="connsiteY581" fmla="*/ 1189875 h 1370753"/>
              <a:gd name="connsiteX582" fmla="*/ 1717656 w 1873596"/>
              <a:gd name="connsiteY582" fmla="*/ 1178483 h 1370753"/>
              <a:gd name="connsiteX583" fmla="*/ 1721966 w 1873596"/>
              <a:gd name="connsiteY583" fmla="*/ 1162628 h 1370753"/>
              <a:gd name="connsiteX584" fmla="*/ 1722582 w 1873596"/>
              <a:gd name="connsiteY584" fmla="*/ 1161550 h 1370753"/>
              <a:gd name="connsiteX585" fmla="*/ 1736667 w 1873596"/>
              <a:gd name="connsiteY585" fmla="*/ 1145232 h 1370753"/>
              <a:gd name="connsiteX586" fmla="*/ 1737206 w 1873596"/>
              <a:gd name="connsiteY586" fmla="*/ 1144771 h 1370753"/>
              <a:gd name="connsiteX587" fmla="*/ 1761375 w 1873596"/>
              <a:gd name="connsiteY587" fmla="*/ 1128453 h 1370753"/>
              <a:gd name="connsiteX588" fmla="*/ 1831571 w 1873596"/>
              <a:gd name="connsiteY588" fmla="*/ 1097280 h 1370753"/>
              <a:gd name="connsiteX589" fmla="*/ 1850659 w 1873596"/>
              <a:gd name="connsiteY589" fmla="*/ 1086889 h 1370753"/>
              <a:gd name="connsiteX590" fmla="*/ 1873596 w 1873596"/>
              <a:gd name="connsiteY590" fmla="*/ 1063953 h 1370753"/>
              <a:gd name="connsiteX591" fmla="*/ 1864437 w 1873596"/>
              <a:gd name="connsiteY591" fmla="*/ 1055640 h 1370753"/>
              <a:gd name="connsiteX592" fmla="*/ 1852045 w 1873596"/>
              <a:gd name="connsiteY592" fmla="*/ 1051329 h 1370753"/>
              <a:gd name="connsiteX593" fmla="*/ 1851429 w 1873596"/>
              <a:gd name="connsiteY593" fmla="*/ 1051022 h 1370753"/>
              <a:gd name="connsiteX594" fmla="*/ 1843424 w 1873596"/>
              <a:gd name="connsiteY594" fmla="*/ 1045634 h 1370753"/>
              <a:gd name="connsiteX595" fmla="*/ 1840114 w 1873596"/>
              <a:gd name="connsiteY595" fmla="*/ 1044787 h 1370753"/>
              <a:gd name="connsiteX596" fmla="*/ 1831494 w 1873596"/>
              <a:gd name="connsiteY596" fmla="*/ 1047250 h 1370753"/>
              <a:gd name="connsiteX597" fmla="*/ 1829031 w 1873596"/>
              <a:gd name="connsiteY597" fmla="*/ 1047943 h 1370753"/>
              <a:gd name="connsiteX598" fmla="*/ 1824720 w 1873596"/>
              <a:gd name="connsiteY598" fmla="*/ 1048559 h 1370753"/>
              <a:gd name="connsiteX599" fmla="*/ 1823874 w 1873596"/>
              <a:gd name="connsiteY599" fmla="*/ 1048559 h 1370753"/>
              <a:gd name="connsiteX600" fmla="*/ 1820487 w 1873596"/>
              <a:gd name="connsiteY600" fmla="*/ 1048020 h 1370753"/>
              <a:gd name="connsiteX601" fmla="*/ 1813329 w 1873596"/>
              <a:gd name="connsiteY601" fmla="*/ 1045634 h 1370753"/>
              <a:gd name="connsiteX602" fmla="*/ 1811097 w 1873596"/>
              <a:gd name="connsiteY602" fmla="*/ 1045325 h 1370753"/>
              <a:gd name="connsiteX603" fmla="*/ 1805555 w 1873596"/>
              <a:gd name="connsiteY603" fmla="*/ 1047327 h 1370753"/>
              <a:gd name="connsiteX604" fmla="*/ 1802015 w 1873596"/>
              <a:gd name="connsiteY604" fmla="*/ 1049405 h 1370753"/>
              <a:gd name="connsiteX605" fmla="*/ 1800629 w 1873596"/>
              <a:gd name="connsiteY605" fmla="*/ 1049790 h 1370753"/>
              <a:gd name="connsiteX606" fmla="*/ 1796165 w 1873596"/>
              <a:gd name="connsiteY606" fmla="*/ 1049790 h 1370753"/>
              <a:gd name="connsiteX607" fmla="*/ 1794625 w 1873596"/>
              <a:gd name="connsiteY607" fmla="*/ 1049328 h 1370753"/>
              <a:gd name="connsiteX608" fmla="*/ 1775460 w 1873596"/>
              <a:gd name="connsiteY608" fmla="*/ 1036936 h 1370753"/>
              <a:gd name="connsiteX609" fmla="*/ 1737514 w 1873596"/>
              <a:gd name="connsiteY609" fmla="*/ 1019156 h 1370753"/>
              <a:gd name="connsiteX610" fmla="*/ 1736590 w 1873596"/>
              <a:gd name="connsiteY610" fmla="*/ 1018463 h 1370753"/>
              <a:gd name="connsiteX611" fmla="*/ 1732126 w 1873596"/>
              <a:gd name="connsiteY611" fmla="*/ 1013383 h 1370753"/>
              <a:gd name="connsiteX612" fmla="*/ 1724198 w 1873596"/>
              <a:gd name="connsiteY612" fmla="*/ 999914 h 1370753"/>
              <a:gd name="connsiteX613" fmla="*/ 1720504 w 1873596"/>
              <a:gd name="connsiteY613" fmla="*/ 997143 h 1370753"/>
              <a:gd name="connsiteX614" fmla="*/ 1712499 w 1873596"/>
              <a:gd name="connsiteY614" fmla="*/ 994449 h 1370753"/>
              <a:gd name="connsiteX615" fmla="*/ 1711267 w 1873596"/>
              <a:gd name="connsiteY615" fmla="*/ 993679 h 1370753"/>
              <a:gd name="connsiteX616" fmla="*/ 1706803 w 1873596"/>
              <a:gd name="connsiteY616" fmla="*/ 988599 h 1370753"/>
              <a:gd name="connsiteX617" fmla="*/ 1706341 w 1873596"/>
              <a:gd name="connsiteY617" fmla="*/ 987829 h 1370753"/>
              <a:gd name="connsiteX618" fmla="*/ 1703493 w 1873596"/>
              <a:gd name="connsiteY618" fmla="*/ 981056 h 1370753"/>
              <a:gd name="connsiteX619" fmla="*/ 1700337 w 1873596"/>
              <a:gd name="connsiteY619" fmla="*/ 975745 h 1370753"/>
              <a:gd name="connsiteX620" fmla="*/ 1697105 w 1873596"/>
              <a:gd name="connsiteY620" fmla="*/ 975129 h 1370753"/>
              <a:gd name="connsiteX621" fmla="*/ 1686252 w 1873596"/>
              <a:gd name="connsiteY621" fmla="*/ 982364 h 1370753"/>
              <a:gd name="connsiteX622" fmla="*/ 1684713 w 1873596"/>
              <a:gd name="connsiteY622" fmla="*/ 982826 h 1370753"/>
              <a:gd name="connsiteX623" fmla="*/ 1684713 w 1873596"/>
              <a:gd name="connsiteY623" fmla="*/ 982826 h 1370753"/>
              <a:gd name="connsiteX624" fmla="*/ 1679094 w 1873596"/>
              <a:gd name="connsiteY624" fmla="*/ 982826 h 1370753"/>
              <a:gd name="connsiteX625" fmla="*/ 1679094 w 1873596"/>
              <a:gd name="connsiteY625" fmla="*/ 982826 h 1370753"/>
              <a:gd name="connsiteX626" fmla="*/ 1676400 w 1873596"/>
              <a:gd name="connsiteY626" fmla="*/ 980902 h 1370753"/>
              <a:gd name="connsiteX627" fmla="*/ 1674707 w 1873596"/>
              <a:gd name="connsiteY627" fmla="*/ 975822 h 1370753"/>
              <a:gd name="connsiteX628" fmla="*/ 1674630 w 1873596"/>
              <a:gd name="connsiteY628" fmla="*/ 974437 h 1370753"/>
              <a:gd name="connsiteX629" fmla="*/ 1675784 w 1873596"/>
              <a:gd name="connsiteY629" fmla="*/ 968279 h 1370753"/>
              <a:gd name="connsiteX630" fmla="*/ 1677477 w 1873596"/>
              <a:gd name="connsiteY630" fmla="*/ 961352 h 1370753"/>
              <a:gd name="connsiteX631" fmla="*/ 1677862 w 1873596"/>
              <a:gd name="connsiteY631" fmla="*/ 957580 h 1370753"/>
              <a:gd name="connsiteX632" fmla="*/ 1670550 w 1873596"/>
              <a:gd name="connsiteY632" fmla="*/ 951192 h 1370753"/>
              <a:gd name="connsiteX633" fmla="*/ 1656311 w 1873596"/>
              <a:gd name="connsiteY633" fmla="*/ 942494 h 1370753"/>
              <a:gd name="connsiteX634" fmla="*/ 1643688 w 1873596"/>
              <a:gd name="connsiteY634" fmla="*/ 932796 h 1370753"/>
              <a:gd name="connsiteX635" fmla="*/ 1642610 w 1873596"/>
              <a:gd name="connsiteY635" fmla="*/ 930564 h 1370753"/>
              <a:gd name="connsiteX636" fmla="*/ 1642610 w 1873596"/>
              <a:gd name="connsiteY636" fmla="*/ 921559 h 1370753"/>
              <a:gd name="connsiteX637" fmla="*/ 1643688 w 1873596"/>
              <a:gd name="connsiteY637" fmla="*/ 919788 h 137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</a:cxnLst>
            <a:rect l="l" t="t" r="r" b="b"/>
            <a:pathLst>
              <a:path w="1873596" h="1370753">
                <a:moveTo>
                  <a:pt x="1643688" y="919788"/>
                </a:moveTo>
                <a:lnTo>
                  <a:pt x="1646690" y="915324"/>
                </a:lnTo>
                <a:lnTo>
                  <a:pt x="1647152" y="910552"/>
                </a:lnTo>
                <a:lnTo>
                  <a:pt x="1645304" y="905933"/>
                </a:lnTo>
                <a:lnTo>
                  <a:pt x="1641379" y="901007"/>
                </a:lnTo>
                <a:lnTo>
                  <a:pt x="1636837" y="898083"/>
                </a:lnTo>
                <a:lnTo>
                  <a:pt x="1636376" y="898236"/>
                </a:lnTo>
                <a:lnTo>
                  <a:pt x="1635144" y="900623"/>
                </a:lnTo>
                <a:cubicBezTo>
                  <a:pt x="1634836" y="901238"/>
                  <a:pt x="1634298" y="901700"/>
                  <a:pt x="1633682" y="902008"/>
                </a:cubicBezTo>
                <a:lnTo>
                  <a:pt x="1630834" y="903163"/>
                </a:lnTo>
                <a:cubicBezTo>
                  <a:pt x="1630372" y="903317"/>
                  <a:pt x="1629833" y="903393"/>
                  <a:pt x="1629371" y="903317"/>
                </a:cubicBezTo>
                <a:cubicBezTo>
                  <a:pt x="1628910" y="903240"/>
                  <a:pt x="1628448" y="903086"/>
                  <a:pt x="1628063" y="902701"/>
                </a:cubicBezTo>
                <a:lnTo>
                  <a:pt x="1622444" y="898236"/>
                </a:lnTo>
                <a:cubicBezTo>
                  <a:pt x="1622136" y="897929"/>
                  <a:pt x="1621828" y="897621"/>
                  <a:pt x="1621674" y="897236"/>
                </a:cubicBezTo>
                <a:lnTo>
                  <a:pt x="1618827" y="891078"/>
                </a:lnTo>
                <a:cubicBezTo>
                  <a:pt x="1618750" y="890848"/>
                  <a:pt x="1618673" y="890617"/>
                  <a:pt x="1618596" y="890309"/>
                </a:cubicBezTo>
                <a:lnTo>
                  <a:pt x="1616441" y="875607"/>
                </a:lnTo>
                <a:lnTo>
                  <a:pt x="1612592" y="868372"/>
                </a:lnTo>
                <a:lnTo>
                  <a:pt x="1607666" y="865678"/>
                </a:lnTo>
                <a:lnTo>
                  <a:pt x="1592426" y="864062"/>
                </a:lnTo>
                <a:cubicBezTo>
                  <a:pt x="1591964" y="863985"/>
                  <a:pt x="1591579" y="863831"/>
                  <a:pt x="1591194" y="863600"/>
                </a:cubicBezTo>
                <a:lnTo>
                  <a:pt x="1587808" y="861368"/>
                </a:lnTo>
                <a:cubicBezTo>
                  <a:pt x="1587269" y="860983"/>
                  <a:pt x="1586807" y="860445"/>
                  <a:pt x="1586653" y="859829"/>
                </a:cubicBezTo>
                <a:lnTo>
                  <a:pt x="1584498" y="852363"/>
                </a:lnTo>
                <a:lnTo>
                  <a:pt x="1582728" y="849746"/>
                </a:lnTo>
                <a:lnTo>
                  <a:pt x="1580650" y="848053"/>
                </a:lnTo>
                <a:lnTo>
                  <a:pt x="1563639" y="842049"/>
                </a:lnTo>
                <a:lnTo>
                  <a:pt x="1557174" y="840432"/>
                </a:lnTo>
                <a:lnTo>
                  <a:pt x="1531774" y="838816"/>
                </a:lnTo>
                <a:cubicBezTo>
                  <a:pt x="1531004" y="838739"/>
                  <a:pt x="1530311" y="838431"/>
                  <a:pt x="1529773" y="837815"/>
                </a:cubicBezTo>
                <a:lnTo>
                  <a:pt x="1526925" y="834429"/>
                </a:lnTo>
                <a:cubicBezTo>
                  <a:pt x="1526771" y="834198"/>
                  <a:pt x="1526617" y="834044"/>
                  <a:pt x="1526540" y="833736"/>
                </a:cubicBezTo>
                <a:lnTo>
                  <a:pt x="1519998" y="819035"/>
                </a:lnTo>
                <a:lnTo>
                  <a:pt x="1517458" y="816495"/>
                </a:lnTo>
                <a:lnTo>
                  <a:pt x="1515072" y="815725"/>
                </a:lnTo>
                <a:lnTo>
                  <a:pt x="1507451" y="813339"/>
                </a:lnTo>
                <a:cubicBezTo>
                  <a:pt x="1506990" y="813185"/>
                  <a:pt x="1506605" y="812954"/>
                  <a:pt x="1506297" y="812646"/>
                </a:cubicBezTo>
                <a:lnTo>
                  <a:pt x="1502371" y="808721"/>
                </a:lnTo>
                <a:cubicBezTo>
                  <a:pt x="1501756" y="808105"/>
                  <a:pt x="1501448" y="807335"/>
                  <a:pt x="1501525" y="806489"/>
                </a:cubicBezTo>
                <a:lnTo>
                  <a:pt x="1502064" y="800331"/>
                </a:lnTo>
                <a:lnTo>
                  <a:pt x="1502910" y="796713"/>
                </a:lnTo>
                <a:lnTo>
                  <a:pt x="1503757" y="793096"/>
                </a:lnTo>
                <a:lnTo>
                  <a:pt x="1503834" y="792634"/>
                </a:lnTo>
                <a:lnTo>
                  <a:pt x="1504219" y="788478"/>
                </a:lnTo>
                <a:lnTo>
                  <a:pt x="1502371" y="783321"/>
                </a:lnTo>
                <a:lnTo>
                  <a:pt x="1500601" y="785091"/>
                </a:lnTo>
                <a:cubicBezTo>
                  <a:pt x="1500293" y="785399"/>
                  <a:pt x="1499831" y="785707"/>
                  <a:pt x="1499370" y="785784"/>
                </a:cubicBezTo>
                <a:lnTo>
                  <a:pt x="1495444" y="786939"/>
                </a:lnTo>
                <a:cubicBezTo>
                  <a:pt x="1495444" y="786939"/>
                  <a:pt x="1495444" y="786939"/>
                  <a:pt x="1495444" y="786939"/>
                </a:cubicBezTo>
                <a:cubicBezTo>
                  <a:pt x="1494829" y="787092"/>
                  <a:pt x="1494213" y="787092"/>
                  <a:pt x="1493597" y="786862"/>
                </a:cubicBezTo>
                <a:lnTo>
                  <a:pt x="1493597" y="786862"/>
                </a:lnTo>
                <a:lnTo>
                  <a:pt x="1489671" y="785168"/>
                </a:lnTo>
                <a:cubicBezTo>
                  <a:pt x="1489210" y="784937"/>
                  <a:pt x="1488825" y="784629"/>
                  <a:pt x="1488517" y="784244"/>
                </a:cubicBezTo>
                <a:lnTo>
                  <a:pt x="1486824" y="782012"/>
                </a:lnTo>
                <a:cubicBezTo>
                  <a:pt x="1486516" y="781628"/>
                  <a:pt x="1486285" y="781089"/>
                  <a:pt x="1486285" y="780627"/>
                </a:cubicBezTo>
                <a:lnTo>
                  <a:pt x="1485207" y="769235"/>
                </a:lnTo>
                <a:lnTo>
                  <a:pt x="1482975" y="763540"/>
                </a:lnTo>
                <a:lnTo>
                  <a:pt x="1479512" y="762385"/>
                </a:lnTo>
                <a:lnTo>
                  <a:pt x="1473662" y="761846"/>
                </a:lnTo>
                <a:cubicBezTo>
                  <a:pt x="1473123" y="761769"/>
                  <a:pt x="1472661" y="761615"/>
                  <a:pt x="1472276" y="761308"/>
                </a:cubicBezTo>
                <a:lnTo>
                  <a:pt x="1468351" y="758460"/>
                </a:lnTo>
                <a:cubicBezTo>
                  <a:pt x="1467966" y="758152"/>
                  <a:pt x="1467658" y="757767"/>
                  <a:pt x="1467427" y="757305"/>
                </a:cubicBezTo>
                <a:lnTo>
                  <a:pt x="1465195" y="752225"/>
                </a:lnTo>
                <a:cubicBezTo>
                  <a:pt x="1465118" y="751994"/>
                  <a:pt x="1465041" y="751840"/>
                  <a:pt x="1464964" y="751609"/>
                </a:cubicBezTo>
                <a:lnTo>
                  <a:pt x="1463810" y="745452"/>
                </a:lnTo>
                <a:lnTo>
                  <a:pt x="1463194" y="733290"/>
                </a:lnTo>
                <a:lnTo>
                  <a:pt x="1461731" y="727518"/>
                </a:lnTo>
                <a:lnTo>
                  <a:pt x="1458191" y="721976"/>
                </a:lnTo>
                <a:lnTo>
                  <a:pt x="1441334" y="706197"/>
                </a:lnTo>
                <a:lnTo>
                  <a:pt x="1437101" y="704273"/>
                </a:lnTo>
                <a:lnTo>
                  <a:pt x="1425094" y="702657"/>
                </a:lnTo>
                <a:lnTo>
                  <a:pt x="1415088" y="699732"/>
                </a:lnTo>
                <a:cubicBezTo>
                  <a:pt x="1414857" y="699655"/>
                  <a:pt x="1414549" y="699501"/>
                  <a:pt x="1414318" y="699424"/>
                </a:cubicBezTo>
                <a:lnTo>
                  <a:pt x="1383376" y="679181"/>
                </a:lnTo>
                <a:lnTo>
                  <a:pt x="1372370" y="669406"/>
                </a:lnTo>
                <a:lnTo>
                  <a:pt x="1367136" y="666327"/>
                </a:lnTo>
                <a:lnTo>
                  <a:pt x="1355975" y="661786"/>
                </a:lnTo>
                <a:lnTo>
                  <a:pt x="1345584" y="663941"/>
                </a:lnTo>
                <a:lnTo>
                  <a:pt x="1345584" y="665018"/>
                </a:lnTo>
                <a:cubicBezTo>
                  <a:pt x="1345584" y="665557"/>
                  <a:pt x="1345430" y="666096"/>
                  <a:pt x="1345122" y="666558"/>
                </a:cubicBezTo>
                <a:lnTo>
                  <a:pt x="1336656" y="679489"/>
                </a:lnTo>
                <a:cubicBezTo>
                  <a:pt x="1336194" y="680181"/>
                  <a:pt x="1335501" y="680566"/>
                  <a:pt x="1334731" y="680720"/>
                </a:cubicBezTo>
                <a:lnTo>
                  <a:pt x="1334731" y="680720"/>
                </a:lnTo>
                <a:lnTo>
                  <a:pt x="1334731" y="680720"/>
                </a:lnTo>
                <a:cubicBezTo>
                  <a:pt x="1333962" y="680874"/>
                  <a:pt x="1333192" y="680643"/>
                  <a:pt x="1332499" y="680105"/>
                </a:cubicBezTo>
                <a:lnTo>
                  <a:pt x="1326881" y="675640"/>
                </a:lnTo>
                <a:cubicBezTo>
                  <a:pt x="1326727" y="675486"/>
                  <a:pt x="1326496" y="675333"/>
                  <a:pt x="1326419" y="675101"/>
                </a:cubicBezTo>
                <a:lnTo>
                  <a:pt x="1321647" y="668790"/>
                </a:lnTo>
                <a:lnTo>
                  <a:pt x="1316105" y="665250"/>
                </a:lnTo>
                <a:lnTo>
                  <a:pt x="1312872" y="664018"/>
                </a:lnTo>
                <a:lnTo>
                  <a:pt x="1312256" y="664249"/>
                </a:lnTo>
                <a:lnTo>
                  <a:pt x="1311564" y="666404"/>
                </a:lnTo>
                <a:cubicBezTo>
                  <a:pt x="1311410" y="666789"/>
                  <a:pt x="1311179" y="667174"/>
                  <a:pt x="1310871" y="667481"/>
                </a:cubicBezTo>
                <a:lnTo>
                  <a:pt x="1310024" y="668328"/>
                </a:lnTo>
                <a:lnTo>
                  <a:pt x="1309178" y="669175"/>
                </a:lnTo>
                <a:cubicBezTo>
                  <a:pt x="1308793" y="669560"/>
                  <a:pt x="1308331" y="669790"/>
                  <a:pt x="1307869" y="669945"/>
                </a:cubicBezTo>
                <a:lnTo>
                  <a:pt x="1299326" y="672331"/>
                </a:lnTo>
                <a:lnTo>
                  <a:pt x="1295092" y="677487"/>
                </a:lnTo>
                <a:lnTo>
                  <a:pt x="1294091" y="680874"/>
                </a:lnTo>
                <a:lnTo>
                  <a:pt x="1293014" y="686801"/>
                </a:lnTo>
                <a:cubicBezTo>
                  <a:pt x="1292937" y="687032"/>
                  <a:pt x="1292937" y="687186"/>
                  <a:pt x="1292860" y="687416"/>
                </a:cubicBezTo>
                <a:lnTo>
                  <a:pt x="1290012" y="694190"/>
                </a:lnTo>
                <a:lnTo>
                  <a:pt x="1289165" y="697115"/>
                </a:lnTo>
                <a:lnTo>
                  <a:pt x="1290705" y="703734"/>
                </a:lnTo>
                <a:cubicBezTo>
                  <a:pt x="1290782" y="703965"/>
                  <a:pt x="1290782" y="704119"/>
                  <a:pt x="1290782" y="704350"/>
                </a:cubicBezTo>
                <a:lnTo>
                  <a:pt x="1290782" y="708814"/>
                </a:lnTo>
                <a:cubicBezTo>
                  <a:pt x="1290782" y="709122"/>
                  <a:pt x="1290705" y="709430"/>
                  <a:pt x="1290628" y="709738"/>
                </a:cubicBezTo>
                <a:lnTo>
                  <a:pt x="1288935" y="714818"/>
                </a:lnTo>
                <a:lnTo>
                  <a:pt x="1286549" y="719667"/>
                </a:lnTo>
                <a:cubicBezTo>
                  <a:pt x="1286318" y="720128"/>
                  <a:pt x="1286010" y="720514"/>
                  <a:pt x="1285625" y="720744"/>
                </a:cubicBezTo>
                <a:lnTo>
                  <a:pt x="1280545" y="724131"/>
                </a:lnTo>
                <a:lnTo>
                  <a:pt x="1268692" y="729288"/>
                </a:lnTo>
                <a:lnTo>
                  <a:pt x="1263381" y="734060"/>
                </a:lnTo>
                <a:lnTo>
                  <a:pt x="1255684" y="742296"/>
                </a:lnTo>
                <a:lnTo>
                  <a:pt x="1247294" y="748992"/>
                </a:lnTo>
                <a:lnTo>
                  <a:pt x="1241906" y="757613"/>
                </a:lnTo>
                <a:cubicBezTo>
                  <a:pt x="1241675" y="757921"/>
                  <a:pt x="1241444" y="758229"/>
                  <a:pt x="1241059" y="758460"/>
                </a:cubicBezTo>
                <a:lnTo>
                  <a:pt x="1232593" y="764078"/>
                </a:lnTo>
                <a:cubicBezTo>
                  <a:pt x="1232439" y="764155"/>
                  <a:pt x="1232285" y="764309"/>
                  <a:pt x="1232054" y="764309"/>
                </a:cubicBezTo>
                <a:lnTo>
                  <a:pt x="1226435" y="766541"/>
                </a:lnTo>
                <a:cubicBezTo>
                  <a:pt x="1226204" y="766618"/>
                  <a:pt x="1225896" y="766696"/>
                  <a:pt x="1225665" y="766696"/>
                </a:cubicBezTo>
                <a:lnTo>
                  <a:pt x="1220047" y="767234"/>
                </a:lnTo>
                <a:lnTo>
                  <a:pt x="1212427" y="767234"/>
                </a:lnTo>
                <a:cubicBezTo>
                  <a:pt x="1212119" y="767234"/>
                  <a:pt x="1211888" y="767157"/>
                  <a:pt x="1211580" y="767080"/>
                </a:cubicBezTo>
                <a:lnTo>
                  <a:pt x="1191337" y="760923"/>
                </a:lnTo>
                <a:cubicBezTo>
                  <a:pt x="1191106" y="760846"/>
                  <a:pt x="1190875" y="760769"/>
                  <a:pt x="1190644" y="760615"/>
                </a:cubicBezTo>
                <a:lnTo>
                  <a:pt x="1182793" y="755535"/>
                </a:lnTo>
                <a:lnTo>
                  <a:pt x="1175404" y="750378"/>
                </a:lnTo>
                <a:cubicBezTo>
                  <a:pt x="1175173" y="750224"/>
                  <a:pt x="1174865" y="749916"/>
                  <a:pt x="1174712" y="749685"/>
                </a:cubicBezTo>
                <a:lnTo>
                  <a:pt x="1170786" y="744066"/>
                </a:lnTo>
                <a:cubicBezTo>
                  <a:pt x="1170632" y="743912"/>
                  <a:pt x="1170555" y="743681"/>
                  <a:pt x="1170478" y="743528"/>
                </a:cubicBezTo>
                <a:lnTo>
                  <a:pt x="1168246" y="737908"/>
                </a:lnTo>
                <a:lnTo>
                  <a:pt x="1166476" y="734368"/>
                </a:lnTo>
                <a:lnTo>
                  <a:pt x="1162935" y="732136"/>
                </a:lnTo>
                <a:lnTo>
                  <a:pt x="1149235" y="727749"/>
                </a:lnTo>
                <a:cubicBezTo>
                  <a:pt x="1148696" y="727595"/>
                  <a:pt x="1148234" y="727210"/>
                  <a:pt x="1147849" y="726825"/>
                </a:cubicBezTo>
                <a:lnTo>
                  <a:pt x="1137689" y="713894"/>
                </a:lnTo>
                <a:lnTo>
                  <a:pt x="1099820" y="680489"/>
                </a:lnTo>
                <a:lnTo>
                  <a:pt x="1080424" y="658322"/>
                </a:lnTo>
                <a:cubicBezTo>
                  <a:pt x="1080039" y="657937"/>
                  <a:pt x="1079808" y="657398"/>
                  <a:pt x="1079731" y="656860"/>
                </a:cubicBezTo>
                <a:lnTo>
                  <a:pt x="1078576" y="647854"/>
                </a:lnTo>
                <a:lnTo>
                  <a:pt x="1077499" y="634615"/>
                </a:lnTo>
                <a:lnTo>
                  <a:pt x="1073111" y="622531"/>
                </a:lnTo>
                <a:lnTo>
                  <a:pt x="1069879" y="616758"/>
                </a:lnTo>
                <a:lnTo>
                  <a:pt x="1064568" y="610447"/>
                </a:lnTo>
                <a:cubicBezTo>
                  <a:pt x="1064414" y="610293"/>
                  <a:pt x="1064337" y="610139"/>
                  <a:pt x="1064260" y="609985"/>
                </a:cubicBezTo>
                <a:lnTo>
                  <a:pt x="1058795" y="599594"/>
                </a:lnTo>
                <a:lnTo>
                  <a:pt x="1053407" y="593667"/>
                </a:lnTo>
                <a:lnTo>
                  <a:pt x="1034627" y="579428"/>
                </a:lnTo>
                <a:lnTo>
                  <a:pt x="1028161" y="572962"/>
                </a:lnTo>
                <a:lnTo>
                  <a:pt x="989599" y="516313"/>
                </a:lnTo>
                <a:cubicBezTo>
                  <a:pt x="989368" y="515928"/>
                  <a:pt x="989215" y="515466"/>
                  <a:pt x="989138" y="515005"/>
                </a:cubicBezTo>
                <a:lnTo>
                  <a:pt x="988599" y="509924"/>
                </a:lnTo>
                <a:lnTo>
                  <a:pt x="987213" y="505152"/>
                </a:lnTo>
                <a:lnTo>
                  <a:pt x="986290" y="501997"/>
                </a:lnTo>
                <a:lnTo>
                  <a:pt x="985135" y="501843"/>
                </a:lnTo>
                <a:lnTo>
                  <a:pt x="956964" y="497302"/>
                </a:lnTo>
                <a:lnTo>
                  <a:pt x="921327" y="500072"/>
                </a:lnTo>
                <a:lnTo>
                  <a:pt x="907011" y="500072"/>
                </a:lnTo>
                <a:lnTo>
                  <a:pt x="895850" y="498379"/>
                </a:lnTo>
                <a:lnTo>
                  <a:pt x="671484" y="419485"/>
                </a:lnTo>
                <a:cubicBezTo>
                  <a:pt x="671253" y="419408"/>
                  <a:pt x="671022" y="419254"/>
                  <a:pt x="670791" y="419100"/>
                </a:cubicBezTo>
                <a:lnTo>
                  <a:pt x="655628" y="408401"/>
                </a:lnTo>
                <a:cubicBezTo>
                  <a:pt x="655397" y="408248"/>
                  <a:pt x="655243" y="408093"/>
                  <a:pt x="655012" y="407863"/>
                </a:cubicBezTo>
                <a:lnTo>
                  <a:pt x="650240" y="401859"/>
                </a:lnTo>
                <a:lnTo>
                  <a:pt x="642081" y="391545"/>
                </a:lnTo>
                <a:cubicBezTo>
                  <a:pt x="641927" y="391391"/>
                  <a:pt x="641850" y="391160"/>
                  <a:pt x="641773" y="391006"/>
                </a:cubicBezTo>
                <a:lnTo>
                  <a:pt x="633307" y="372995"/>
                </a:lnTo>
                <a:cubicBezTo>
                  <a:pt x="633230" y="372765"/>
                  <a:pt x="633153" y="372534"/>
                  <a:pt x="633076" y="372302"/>
                </a:cubicBezTo>
                <a:lnTo>
                  <a:pt x="629689" y="354831"/>
                </a:lnTo>
                <a:lnTo>
                  <a:pt x="629612" y="341361"/>
                </a:lnTo>
                <a:cubicBezTo>
                  <a:pt x="629612" y="341053"/>
                  <a:pt x="629689" y="340745"/>
                  <a:pt x="629766" y="340437"/>
                </a:cubicBezTo>
                <a:lnTo>
                  <a:pt x="633692" y="328661"/>
                </a:lnTo>
                <a:cubicBezTo>
                  <a:pt x="633769" y="328353"/>
                  <a:pt x="633922" y="328122"/>
                  <a:pt x="634153" y="327814"/>
                </a:cubicBezTo>
                <a:lnTo>
                  <a:pt x="641466" y="318270"/>
                </a:lnTo>
                <a:lnTo>
                  <a:pt x="650086" y="309034"/>
                </a:lnTo>
                <a:lnTo>
                  <a:pt x="655243" y="301798"/>
                </a:lnTo>
                <a:lnTo>
                  <a:pt x="657244" y="295872"/>
                </a:lnTo>
                <a:lnTo>
                  <a:pt x="657244" y="289098"/>
                </a:lnTo>
                <a:lnTo>
                  <a:pt x="653627" y="281786"/>
                </a:lnTo>
                <a:lnTo>
                  <a:pt x="648162" y="273628"/>
                </a:lnTo>
                <a:lnTo>
                  <a:pt x="638156" y="262390"/>
                </a:lnTo>
                <a:lnTo>
                  <a:pt x="625379" y="248074"/>
                </a:lnTo>
                <a:lnTo>
                  <a:pt x="618913" y="238144"/>
                </a:lnTo>
                <a:cubicBezTo>
                  <a:pt x="618759" y="237914"/>
                  <a:pt x="618682" y="237682"/>
                  <a:pt x="618606" y="237452"/>
                </a:cubicBezTo>
                <a:lnTo>
                  <a:pt x="615219" y="226753"/>
                </a:lnTo>
                <a:lnTo>
                  <a:pt x="613448" y="212744"/>
                </a:lnTo>
                <a:lnTo>
                  <a:pt x="613987" y="200429"/>
                </a:lnTo>
                <a:lnTo>
                  <a:pt x="616219" y="181110"/>
                </a:lnTo>
                <a:lnTo>
                  <a:pt x="637540" y="97367"/>
                </a:lnTo>
                <a:lnTo>
                  <a:pt x="637001" y="85052"/>
                </a:lnTo>
                <a:lnTo>
                  <a:pt x="633153" y="78817"/>
                </a:lnTo>
                <a:lnTo>
                  <a:pt x="626225" y="73506"/>
                </a:lnTo>
                <a:lnTo>
                  <a:pt x="618682" y="66579"/>
                </a:lnTo>
                <a:cubicBezTo>
                  <a:pt x="618528" y="66425"/>
                  <a:pt x="618375" y="66271"/>
                  <a:pt x="618221" y="66040"/>
                </a:cubicBezTo>
                <a:lnTo>
                  <a:pt x="612602" y="57574"/>
                </a:lnTo>
                <a:cubicBezTo>
                  <a:pt x="612448" y="57420"/>
                  <a:pt x="612371" y="57189"/>
                  <a:pt x="612294" y="57035"/>
                </a:cubicBezTo>
                <a:lnTo>
                  <a:pt x="612294" y="57035"/>
                </a:lnTo>
                <a:lnTo>
                  <a:pt x="612294" y="57035"/>
                </a:lnTo>
                <a:lnTo>
                  <a:pt x="601595" y="28941"/>
                </a:lnTo>
                <a:lnTo>
                  <a:pt x="598670" y="24169"/>
                </a:lnTo>
                <a:lnTo>
                  <a:pt x="593898" y="19935"/>
                </a:lnTo>
                <a:lnTo>
                  <a:pt x="587895" y="16472"/>
                </a:lnTo>
                <a:lnTo>
                  <a:pt x="581968" y="14624"/>
                </a:lnTo>
                <a:lnTo>
                  <a:pt x="580890" y="14317"/>
                </a:lnTo>
                <a:lnTo>
                  <a:pt x="579813" y="14163"/>
                </a:lnTo>
                <a:lnTo>
                  <a:pt x="563341" y="12161"/>
                </a:lnTo>
                <a:lnTo>
                  <a:pt x="526088" y="0"/>
                </a:lnTo>
                <a:lnTo>
                  <a:pt x="521701" y="1617"/>
                </a:lnTo>
                <a:lnTo>
                  <a:pt x="520777" y="1924"/>
                </a:lnTo>
                <a:lnTo>
                  <a:pt x="518083" y="3310"/>
                </a:lnTo>
                <a:lnTo>
                  <a:pt x="498148" y="21628"/>
                </a:lnTo>
                <a:lnTo>
                  <a:pt x="481599" y="42642"/>
                </a:lnTo>
                <a:lnTo>
                  <a:pt x="474518" y="55726"/>
                </a:lnTo>
                <a:lnTo>
                  <a:pt x="470208" y="67195"/>
                </a:lnTo>
                <a:lnTo>
                  <a:pt x="468284" y="73429"/>
                </a:lnTo>
                <a:lnTo>
                  <a:pt x="471055" y="81203"/>
                </a:lnTo>
                <a:lnTo>
                  <a:pt x="479213" y="86283"/>
                </a:lnTo>
                <a:cubicBezTo>
                  <a:pt x="479444" y="86437"/>
                  <a:pt x="479598" y="86591"/>
                  <a:pt x="479752" y="86745"/>
                </a:cubicBezTo>
                <a:lnTo>
                  <a:pt x="488219" y="95750"/>
                </a:lnTo>
                <a:cubicBezTo>
                  <a:pt x="488527" y="96059"/>
                  <a:pt x="488758" y="96520"/>
                  <a:pt x="488912" y="96982"/>
                </a:cubicBezTo>
                <a:lnTo>
                  <a:pt x="491759" y="108219"/>
                </a:lnTo>
                <a:cubicBezTo>
                  <a:pt x="491913" y="108835"/>
                  <a:pt x="491836" y="109451"/>
                  <a:pt x="491605" y="109990"/>
                </a:cubicBezTo>
                <a:lnTo>
                  <a:pt x="488758" y="116763"/>
                </a:lnTo>
                <a:cubicBezTo>
                  <a:pt x="488604" y="117071"/>
                  <a:pt x="488450" y="117302"/>
                  <a:pt x="488296" y="117533"/>
                </a:cubicBezTo>
                <a:lnTo>
                  <a:pt x="475365" y="132157"/>
                </a:lnTo>
                <a:lnTo>
                  <a:pt x="442884" y="157250"/>
                </a:lnTo>
                <a:cubicBezTo>
                  <a:pt x="442653" y="157480"/>
                  <a:pt x="442345" y="157634"/>
                  <a:pt x="442037" y="157711"/>
                </a:cubicBezTo>
                <a:lnTo>
                  <a:pt x="429645" y="161636"/>
                </a:lnTo>
                <a:cubicBezTo>
                  <a:pt x="429029" y="161790"/>
                  <a:pt x="428413" y="161790"/>
                  <a:pt x="427798" y="161560"/>
                </a:cubicBezTo>
                <a:lnTo>
                  <a:pt x="423333" y="159866"/>
                </a:lnTo>
                <a:lnTo>
                  <a:pt x="412173" y="153786"/>
                </a:lnTo>
                <a:lnTo>
                  <a:pt x="408786" y="153401"/>
                </a:lnTo>
                <a:lnTo>
                  <a:pt x="406092" y="154171"/>
                </a:lnTo>
                <a:lnTo>
                  <a:pt x="402090" y="158173"/>
                </a:lnTo>
                <a:lnTo>
                  <a:pt x="397087" y="165793"/>
                </a:lnTo>
                <a:lnTo>
                  <a:pt x="384848" y="208126"/>
                </a:lnTo>
                <a:lnTo>
                  <a:pt x="379615" y="219749"/>
                </a:lnTo>
                <a:lnTo>
                  <a:pt x="373688" y="228138"/>
                </a:lnTo>
                <a:lnTo>
                  <a:pt x="359448" y="244148"/>
                </a:lnTo>
                <a:cubicBezTo>
                  <a:pt x="359218" y="244379"/>
                  <a:pt x="358987" y="244533"/>
                  <a:pt x="358756" y="244687"/>
                </a:cubicBezTo>
                <a:lnTo>
                  <a:pt x="354830" y="246919"/>
                </a:lnTo>
                <a:lnTo>
                  <a:pt x="337589" y="259157"/>
                </a:lnTo>
                <a:lnTo>
                  <a:pt x="330354" y="265392"/>
                </a:lnTo>
                <a:lnTo>
                  <a:pt x="322195" y="280709"/>
                </a:lnTo>
                <a:lnTo>
                  <a:pt x="310342" y="300490"/>
                </a:lnTo>
                <a:lnTo>
                  <a:pt x="281632" y="346133"/>
                </a:lnTo>
                <a:cubicBezTo>
                  <a:pt x="281478" y="346364"/>
                  <a:pt x="281324" y="346518"/>
                  <a:pt x="281170" y="346749"/>
                </a:cubicBezTo>
                <a:lnTo>
                  <a:pt x="252768" y="372379"/>
                </a:lnTo>
                <a:lnTo>
                  <a:pt x="227676" y="409787"/>
                </a:lnTo>
                <a:lnTo>
                  <a:pt x="209050" y="435187"/>
                </a:lnTo>
                <a:lnTo>
                  <a:pt x="184111" y="462434"/>
                </a:lnTo>
                <a:lnTo>
                  <a:pt x="177030" y="470593"/>
                </a:lnTo>
                <a:lnTo>
                  <a:pt x="172104" y="479368"/>
                </a:lnTo>
                <a:cubicBezTo>
                  <a:pt x="171950" y="479598"/>
                  <a:pt x="171796" y="479829"/>
                  <a:pt x="171642" y="479983"/>
                </a:cubicBezTo>
                <a:lnTo>
                  <a:pt x="166024" y="485602"/>
                </a:lnTo>
                <a:lnTo>
                  <a:pt x="146012" y="499995"/>
                </a:lnTo>
                <a:lnTo>
                  <a:pt x="139623" y="506461"/>
                </a:lnTo>
                <a:lnTo>
                  <a:pt x="133619" y="514081"/>
                </a:lnTo>
                <a:lnTo>
                  <a:pt x="126615" y="521085"/>
                </a:lnTo>
                <a:cubicBezTo>
                  <a:pt x="126384" y="521316"/>
                  <a:pt x="126076" y="521547"/>
                  <a:pt x="125768" y="521701"/>
                </a:cubicBezTo>
                <a:lnTo>
                  <a:pt x="117918" y="525088"/>
                </a:lnTo>
                <a:cubicBezTo>
                  <a:pt x="117687" y="525165"/>
                  <a:pt x="117533" y="525242"/>
                  <a:pt x="117302" y="525242"/>
                </a:cubicBezTo>
                <a:lnTo>
                  <a:pt x="107758" y="526935"/>
                </a:lnTo>
                <a:lnTo>
                  <a:pt x="107758" y="526935"/>
                </a:lnTo>
                <a:cubicBezTo>
                  <a:pt x="107604" y="526935"/>
                  <a:pt x="107450" y="527012"/>
                  <a:pt x="107296" y="527012"/>
                </a:cubicBezTo>
                <a:cubicBezTo>
                  <a:pt x="107142" y="527012"/>
                  <a:pt x="106988" y="527012"/>
                  <a:pt x="106834" y="526935"/>
                </a:cubicBezTo>
                <a:lnTo>
                  <a:pt x="97290" y="525242"/>
                </a:lnTo>
                <a:lnTo>
                  <a:pt x="78586" y="524703"/>
                </a:lnTo>
                <a:lnTo>
                  <a:pt x="55187" y="520931"/>
                </a:lnTo>
                <a:lnTo>
                  <a:pt x="49261" y="525011"/>
                </a:lnTo>
                <a:lnTo>
                  <a:pt x="25939" y="561648"/>
                </a:lnTo>
                <a:lnTo>
                  <a:pt x="17857" y="579505"/>
                </a:lnTo>
                <a:lnTo>
                  <a:pt x="15702" y="592128"/>
                </a:lnTo>
                <a:cubicBezTo>
                  <a:pt x="15625" y="592359"/>
                  <a:pt x="15625" y="592590"/>
                  <a:pt x="15471" y="592821"/>
                </a:cubicBezTo>
                <a:lnTo>
                  <a:pt x="12623" y="598978"/>
                </a:lnTo>
                <a:cubicBezTo>
                  <a:pt x="12546" y="599209"/>
                  <a:pt x="12392" y="599363"/>
                  <a:pt x="12315" y="599517"/>
                </a:cubicBezTo>
                <a:lnTo>
                  <a:pt x="5388" y="608599"/>
                </a:lnTo>
                <a:lnTo>
                  <a:pt x="4387" y="612525"/>
                </a:lnTo>
                <a:lnTo>
                  <a:pt x="0" y="661324"/>
                </a:lnTo>
                <a:lnTo>
                  <a:pt x="462" y="665018"/>
                </a:lnTo>
                <a:lnTo>
                  <a:pt x="4618" y="673254"/>
                </a:lnTo>
                <a:lnTo>
                  <a:pt x="8544" y="677719"/>
                </a:lnTo>
                <a:lnTo>
                  <a:pt x="14470" y="681182"/>
                </a:lnTo>
                <a:lnTo>
                  <a:pt x="30942" y="684338"/>
                </a:lnTo>
                <a:lnTo>
                  <a:pt x="45027" y="681644"/>
                </a:lnTo>
                <a:lnTo>
                  <a:pt x="45027" y="681644"/>
                </a:lnTo>
                <a:lnTo>
                  <a:pt x="45027" y="681644"/>
                </a:lnTo>
                <a:cubicBezTo>
                  <a:pt x="45489" y="681567"/>
                  <a:pt x="45874" y="681567"/>
                  <a:pt x="46336" y="681721"/>
                </a:cubicBezTo>
                <a:lnTo>
                  <a:pt x="50261" y="682875"/>
                </a:lnTo>
                <a:cubicBezTo>
                  <a:pt x="50646" y="683030"/>
                  <a:pt x="51031" y="683183"/>
                  <a:pt x="51416" y="683491"/>
                </a:cubicBezTo>
                <a:lnTo>
                  <a:pt x="87438" y="716280"/>
                </a:lnTo>
                <a:lnTo>
                  <a:pt x="91055" y="715511"/>
                </a:lnTo>
                <a:cubicBezTo>
                  <a:pt x="91440" y="715433"/>
                  <a:pt x="91825" y="715433"/>
                  <a:pt x="92210" y="715511"/>
                </a:cubicBezTo>
                <a:lnTo>
                  <a:pt x="97829" y="716665"/>
                </a:lnTo>
                <a:cubicBezTo>
                  <a:pt x="98059" y="716665"/>
                  <a:pt x="98213" y="716742"/>
                  <a:pt x="98444" y="716819"/>
                </a:cubicBezTo>
                <a:lnTo>
                  <a:pt x="107988" y="721053"/>
                </a:lnTo>
                <a:lnTo>
                  <a:pt x="114146" y="721053"/>
                </a:lnTo>
                <a:lnTo>
                  <a:pt x="128539" y="719898"/>
                </a:lnTo>
                <a:cubicBezTo>
                  <a:pt x="128847" y="719898"/>
                  <a:pt x="129155" y="719898"/>
                  <a:pt x="129463" y="719975"/>
                </a:cubicBezTo>
                <a:lnTo>
                  <a:pt x="135621" y="721668"/>
                </a:lnTo>
                <a:cubicBezTo>
                  <a:pt x="135929" y="721745"/>
                  <a:pt x="136236" y="721899"/>
                  <a:pt x="136467" y="722053"/>
                </a:cubicBezTo>
                <a:lnTo>
                  <a:pt x="142086" y="725978"/>
                </a:lnTo>
                <a:cubicBezTo>
                  <a:pt x="142548" y="726286"/>
                  <a:pt x="142933" y="726825"/>
                  <a:pt x="143164" y="727364"/>
                </a:cubicBezTo>
                <a:lnTo>
                  <a:pt x="144857" y="732444"/>
                </a:lnTo>
                <a:cubicBezTo>
                  <a:pt x="144934" y="732752"/>
                  <a:pt x="145011" y="733060"/>
                  <a:pt x="145011" y="733368"/>
                </a:cubicBezTo>
                <a:lnTo>
                  <a:pt x="145011" y="738447"/>
                </a:lnTo>
                <a:lnTo>
                  <a:pt x="145550" y="743835"/>
                </a:lnTo>
                <a:lnTo>
                  <a:pt x="149629" y="751532"/>
                </a:lnTo>
                <a:lnTo>
                  <a:pt x="169872" y="775624"/>
                </a:lnTo>
                <a:lnTo>
                  <a:pt x="175645" y="778549"/>
                </a:lnTo>
                <a:lnTo>
                  <a:pt x="190346" y="780165"/>
                </a:lnTo>
                <a:cubicBezTo>
                  <a:pt x="190731" y="780242"/>
                  <a:pt x="191039" y="780319"/>
                  <a:pt x="191347" y="780473"/>
                </a:cubicBezTo>
                <a:lnTo>
                  <a:pt x="198659" y="784398"/>
                </a:lnTo>
                <a:lnTo>
                  <a:pt x="205355" y="788863"/>
                </a:lnTo>
                <a:lnTo>
                  <a:pt x="211282" y="790864"/>
                </a:lnTo>
                <a:lnTo>
                  <a:pt x="217593" y="790864"/>
                </a:lnTo>
                <a:lnTo>
                  <a:pt x="243224" y="788632"/>
                </a:lnTo>
                <a:cubicBezTo>
                  <a:pt x="243455" y="788632"/>
                  <a:pt x="243609" y="788632"/>
                  <a:pt x="243840" y="788632"/>
                </a:cubicBezTo>
                <a:lnTo>
                  <a:pt x="261312" y="790864"/>
                </a:lnTo>
                <a:cubicBezTo>
                  <a:pt x="261620" y="790941"/>
                  <a:pt x="261928" y="791018"/>
                  <a:pt x="262159" y="791095"/>
                </a:cubicBezTo>
                <a:lnTo>
                  <a:pt x="277322" y="798407"/>
                </a:lnTo>
                <a:cubicBezTo>
                  <a:pt x="277630" y="798561"/>
                  <a:pt x="277938" y="798715"/>
                  <a:pt x="278168" y="799022"/>
                </a:cubicBezTo>
                <a:lnTo>
                  <a:pt x="300798" y="822729"/>
                </a:lnTo>
                <a:lnTo>
                  <a:pt x="314960" y="827963"/>
                </a:lnTo>
                <a:lnTo>
                  <a:pt x="346364" y="830196"/>
                </a:lnTo>
                <a:lnTo>
                  <a:pt x="367453" y="827424"/>
                </a:lnTo>
                <a:cubicBezTo>
                  <a:pt x="367761" y="827348"/>
                  <a:pt x="368146" y="827424"/>
                  <a:pt x="368454" y="827501"/>
                </a:cubicBezTo>
                <a:lnTo>
                  <a:pt x="375766" y="829195"/>
                </a:lnTo>
                <a:lnTo>
                  <a:pt x="385233" y="833274"/>
                </a:lnTo>
                <a:cubicBezTo>
                  <a:pt x="385387" y="833351"/>
                  <a:pt x="385541" y="833428"/>
                  <a:pt x="385772" y="833582"/>
                </a:cubicBezTo>
                <a:lnTo>
                  <a:pt x="389698" y="836430"/>
                </a:lnTo>
                <a:lnTo>
                  <a:pt x="393392" y="840124"/>
                </a:lnTo>
                <a:cubicBezTo>
                  <a:pt x="393623" y="840356"/>
                  <a:pt x="393854" y="840663"/>
                  <a:pt x="394008" y="840971"/>
                </a:cubicBezTo>
                <a:lnTo>
                  <a:pt x="395701" y="844897"/>
                </a:lnTo>
                <a:cubicBezTo>
                  <a:pt x="395932" y="845358"/>
                  <a:pt x="396009" y="845897"/>
                  <a:pt x="395932" y="846436"/>
                </a:cubicBezTo>
                <a:lnTo>
                  <a:pt x="394855" y="853363"/>
                </a:lnTo>
                <a:lnTo>
                  <a:pt x="395239" y="856288"/>
                </a:lnTo>
                <a:lnTo>
                  <a:pt x="398318" y="861445"/>
                </a:lnTo>
                <a:lnTo>
                  <a:pt x="407093" y="871759"/>
                </a:lnTo>
                <a:cubicBezTo>
                  <a:pt x="407324" y="871990"/>
                  <a:pt x="407478" y="872298"/>
                  <a:pt x="407555" y="872605"/>
                </a:cubicBezTo>
                <a:lnTo>
                  <a:pt x="409787" y="878763"/>
                </a:lnTo>
                <a:cubicBezTo>
                  <a:pt x="409864" y="879071"/>
                  <a:pt x="409941" y="879379"/>
                  <a:pt x="409941" y="879764"/>
                </a:cubicBezTo>
                <a:lnTo>
                  <a:pt x="409941" y="886537"/>
                </a:lnTo>
                <a:lnTo>
                  <a:pt x="407708" y="898929"/>
                </a:lnTo>
                <a:lnTo>
                  <a:pt x="408709" y="904933"/>
                </a:lnTo>
                <a:lnTo>
                  <a:pt x="413481" y="917248"/>
                </a:lnTo>
                <a:lnTo>
                  <a:pt x="418946" y="924175"/>
                </a:lnTo>
                <a:lnTo>
                  <a:pt x="425334" y="926408"/>
                </a:lnTo>
                <a:lnTo>
                  <a:pt x="437496" y="923790"/>
                </a:lnTo>
                <a:lnTo>
                  <a:pt x="446578" y="920019"/>
                </a:lnTo>
                <a:cubicBezTo>
                  <a:pt x="446886" y="919865"/>
                  <a:pt x="447271" y="919788"/>
                  <a:pt x="447656" y="919788"/>
                </a:cubicBezTo>
                <a:lnTo>
                  <a:pt x="451581" y="919788"/>
                </a:lnTo>
                <a:lnTo>
                  <a:pt x="451581" y="919788"/>
                </a:lnTo>
                <a:cubicBezTo>
                  <a:pt x="451966" y="919788"/>
                  <a:pt x="452351" y="919865"/>
                  <a:pt x="452736" y="920019"/>
                </a:cubicBezTo>
                <a:lnTo>
                  <a:pt x="457816" y="922251"/>
                </a:lnTo>
                <a:cubicBezTo>
                  <a:pt x="458431" y="922482"/>
                  <a:pt x="458893" y="922944"/>
                  <a:pt x="459201" y="923560"/>
                </a:cubicBezTo>
                <a:lnTo>
                  <a:pt x="460356" y="925792"/>
                </a:lnTo>
                <a:cubicBezTo>
                  <a:pt x="460510" y="926022"/>
                  <a:pt x="460587" y="926254"/>
                  <a:pt x="460587" y="926561"/>
                </a:cubicBezTo>
                <a:lnTo>
                  <a:pt x="461895" y="932950"/>
                </a:lnTo>
                <a:lnTo>
                  <a:pt x="464358" y="933335"/>
                </a:lnTo>
                <a:lnTo>
                  <a:pt x="466898" y="933335"/>
                </a:lnTo>
                <a:lnTo>
                  <a:pt x="473825" y="931180"/>
                </a:lnTo>
                <a:cubicBezTo>
                  <a:pt x="474287" y="931026"/>
                  <a:pt x="474749" y="931026"/>
                  <a:pt x="475211" y="931103"/>
                </a:cubicBezTo>
                <a:lnTo>
                  <a:pt x="489835" y="933951"/>
                </a:lnTo>
                <a:cubicBezTo>
                  <a:pt x="490759" y="934105"/>
                  <a:pt x="491605" y="934797"/>
                  <a:pt x="491913" y="935721"/>
                </a:cubicBezTo>
                <a:lnTo>
                  <a:pt x="495839" y="945881"/>
                </a:lnTo>
                <a:cubicBezTo>
                  <a:pt x="495993" y="946266"/>
                  <a:pt x="496070" y="946727"/>
                  <a:pt x="495993" y="947113"/>
                </a:cubicBezTo>
                <a:lnTo>
                  <a:pt x="493761" y="972974"/>
                </a:lnTo>
                <a:lnTo>
                  <a:pt x="494299" y="977207"/>
                </a:lnTo>
                <a:lnTo>
                  <a:pt x="499841" y="994372"/>
                </a:lnTo>
                <a:lnTo>
                  <a:pt x="501535" y="1007072"/>
                </a:lnTo>
                <a:lnTo>
                  <a:pt x="503382" y="1009689"/>
                </a:lnTo>
                <a:lnTo>
                  <a:pt x="518776" y="1014461"/>
                </a:lnTo>
                <a:cubicBezTo>
                  <a:pt x="518930" y="1014538"/>
                  <a:pt x="519161" y="1014615"/>
                  <a:pt x="519315" y="1014692"/>
                </a:cubicBezTo>
                <a:lnTo>
                  <a:pt x="543098" y="1027931"/>
                </a:lnTo>
                <a:lnTo>
                  <a:pt x="585355" y="1035704"/>
                </a:lnTo>
                <a:cubicBezTo>
                  <a:pt x="585662" y="1035781"/>
                  <a:pt x="585893" y="1035858"/>
                  <a:pt x="586201" y="1036012"/>
                </a:cubicBezTo>
                <a:lnTo>
                  <a:pt x="599671" y="1043325"/>
                </a:lnTo>
                <a:cubicBezTo>
                  <a:pt x="599979" y="1043478"/>
                  <a:pt x="600287" y="1043709"/>
                  <a:pt x="600518" y="1044017"/>
                </a:cubicBezTo>
                <a:lnTo>
                  <a:pt x="609523" y="1055255"/>
                </a:lnTo>
                <a:cubicBezTo>
                  <a:pt x="609831" y="1055640"/>
                  <a:pt x="610062" y="1056101"/>
                  <a:pt x="610139" y="1056640"/>
                </a:cubicBezTo>
                <a:lnTo>
                  <a:pt x="612371" y="1072419"/>
                </a:lnTo>
                <a:cubicBezTo>
                  <a:pt x="612448" y="1072958"/>
                  <a:pt x="612371" y="1073574"/>
                  <a:pt x="612140" y="1074036"/>
                </a:cubicBezTo>
                <a:lnTo>
                  <a:pt x="609908" y="1078499"/>
                </a:lnTo>
                <a:lnTo>
                  <a:pt x="606598" y="1082964"/>
                </a:lnTo>
                <a:lnTo>
                  <a:pt x="606059" y="1084965"/>
                </a:lnTo>
                <a:lnTo>
                  <a:pt x="609138" y="1087043"/>
                </a:lnTo>
                <a:lnTo>
                  <a:pt x="616066" y="1089198"/>
                </a:lnTo>
                <a:cubicBezTo>
                  <a:pt x="616604" y="1089352"/>
                  <a:pt x="617143" y="1089737"/>
                  <a:pt x="617528" y="1090199"/>
                </a:cubicBezTo>
                <a:lnTo>
                  <a:pt x="619221" y="1092431"/>
                </a:lnTo>
                <a:cubicBezTo>
                  <a:pt x="619991" y="1093432"/>
                  <a:pt x="619991" y="1094894"/>
                  <a:pt x="619144" y="1095895"/>
                </a:cubicBezTo>
                <a:lnTo>
                  <a:pt x="616912" y="1098742"/>
                </a:lnTo>
                <a:lnTo>
                  <a:pt x="612140" y="1107902"/>
                </a:lnTo>
                <a:lnTo>
                  <a:pt x="610062" y="1110596"/>
                </a:lnTo>
                <a:lnTo>
                  <a:pt x="609831" y="1111750"/>
                </a:lnTo>
                <a:lnTo>
                  <a:pt x="613833" y="1118678"/>
                </a:lnTo>
                <a:cubicBezTo>
                  <a:pt x="613987" y="1118986"/>
                  <a:pt x="614141" y="1119294"/>
                  <a:pt x="614141" y="1119601"/>
                </a:cubicBezTo>
                <a:lnTo>
                  <a:pt x="615834" y="1129146"/>
                </a:lnTo>
                <a:lnTo>
                  <a:pt x="617143" y="1132994"/>
                </a:lnTo>
                <a:lnTo>
                  <a:pt x="617374" y="1133148"/>
                </a:lnTo>
                <a:lnTo>
                  <a:pt x="617759" y="1133456"/>
                </a:lnTo>
                <a:lnTo>
                  <a:pt x="619914" y="1133071"/>
                </a:lnTo>
                <a:cubicBezTo>
                  <a:pt x="620222" y="1132994"/>
                  <a:pt x="620530" y="1132994"/>
                  <a:pt x="620915" y="1133071"/>
                </a:cubicBezTo>
                <a:lnTo>
                  <a:pt x="627072" y="1134226"/>
                </a:lnTo>
                <a:lnTo>
                  <a:pt x="632229" y="1134149"/>
                </a:lnTo>
                <a:cubicBezTo>
                  <a:pt x="632768" y="1134149"/>
                  <a:pt x="633230" y="1134302"/>
                  <a:pt x="633692" y="1134534"/>
                </a:cubicBezTo>
                <a:lnTo>
                  <a:pt x="634538" y="1135072"/>
                </a:lnTo>
                <a:lnTo>
                  <a:pt x="636539" y="1136227"/>
                </a:lnTo>
                <a:cubicBezTo>
                  <a:pt x="636847" y="1136381"/>
                  <a:pt x="637078" y="1136612"/>
                  <a:pt x="637309" y="1136843"/>
                </a:cubicBezTo>
                <a:lnTo>
                  <a:pt x="639541" y="1139690"/>
                </a:lnTo>
                <a:cubicBezTo>
                  <a:pt x="639772" y="1139999"/>
                  <a:pt x="639926" y="1140383"/>
                  <a:pt x="640080" y="1140691"/>
                </a:cubicBezTo>
                <a:lnTo>
                  <a:pt x="641235" y="1144924"/>
                </a:lnTo>
                <a:lnTo>
                  <a:pt x="642235" y="1148619"/>
                </a:lnTo>
                <a:lnTo>
                  <a:pt x="643852" y="1151082"/>
                </a:lnTo>
                <a:lnTo>
                  <a:pt x="648008" y="1153391"/>
                </a:lnTo>
                <a:lnTo>
                  <a:pt x="649085" y="1153699"/>
                </a:lnTo>
                <a:lnTo>
                  <a:pt x="655551" y="1155546"/>
                </a:lnTo>
                <a:lnTo>
                  <a:pt x="662170" y="1156547"/>
                </a:lnTo>
                <a:lnTo>
                  <a:pt x="668020" y="1156008"/>
                </a:lnTo>
                <a:lnTo>
                  <a:pt x="674332" y="1154392"/>
                </a:lnTo>
                <a:cubicBezTo>
                  <a:pt x="674870" y="1154238"/>
                  <a:pt x="675409" y="1154315"/>
                  <a:pt x="675871" y="1154469"/>
                </a:cubicBezTo>
                <a:lnTo>
                  <a:pt x="679258" y="1155623"/>
                </a:lnTo>
                <a:cubicBezTo>
                  <a:pt x="679489" y="1155700"/>
                  <a:pt x="679719" y="1155777"/>
                  <a:pt x="679950" y="1155931"/>
                </a:cubicBezTo>
                <a:lnTo>
                  <a:pt x="682952" y="1157932"/>
                </a:lnTo>
                <a:lnTo>
                  <a:pt x="687647" y="1159241"/>
                </a:lnTo>
                <a:lnTo>
                  <a:pt x="691265" y="1157393"/>
                </a:lnTo>
                <a:lnTo>
                  <a:pt x="694805" y="1147234"/>
                </a:lnTo>
                <a:cubicBezTo>
                  <a:pt x="695036" y="1146464"/>
                  <a:pt x="695652" y="1145848"/>
                  <a:pt x="696422" y="1145540"/>
                </a:cubicBezTo>
                <a:lnTo>
                  <a:pt x="702041" y="1143308"/>
                </a:lnTo>
                <a:cubicBezTo>
                  <a:pt x="702733" y="1143000"/>
                  <a:pt x="703503" y="1143077"/>
                  <a:pt x="704196" y="1143308"/>
                </a:cubicBezTo>
                <a:lnTo>
                  <a:pt x="710969" y="1146156"/>
                </a:lnTo>
                <a:cubicBezTo>
                  <a:pt x="711816" y="1146541"/>
                  <a:pt x="712432" y="1147310"/>
                  <a:pt x="712662" y="1148234"/>
                </a:cubicBezTo>
                <a:lnTo>
                  <a:pt x="713355" y="1151621"/>
                </a:lnTo>
                <a:lnTo>
                  <a:pt x="713817" y="1153853"/>
                </a:lnTo>
                <a:lnTo>
                  <a:pt x="714356" y="1158933"/>
                </a:lnTo>
                <a:lnTo>
                  <a:pt x="716434" y="1161704"/>
                </a:lnTo>
                <a:lnTo>
                  <a:pt x="720667" y="1161704"/>
                </a:lnTo>
                <a:lnTo>
                  <a:pt x="733136" y="1156855"/>
                </a:lnTo>
                <a:cubicBezTo>
                  <a:pt x="733675" y="1156701"/>
                  <a:pt x="734214" y="1156624"/>
                  <a:pt x="734753" y="1156701"/>
                </a:cubicBezTo>
                <a:lnTo>
                  <a:pt x="734753" y="1156701"/>
                </a:lnTo>
                <a:lnTo>
                  <a:pt x="734753" y="1156701"/>
                </a:lnTo>
                <a:lnTo>
                  <a:pt x="735599" y="1156855"/>
                </a:lnTo>
                <a:lnTo>
                  <a:pt x="742604" y="1158394"/>
                </a:lnTo>
                <a:cubicBezTo>
                  <a:pt x="742834" y="1158471"/>
                  <a:pt x="743065" y="1158548"/>
                  <a:pt x="743296" y="1158625"/>
                </a:cubicBezTo>
                <a:lnTo>
                  <a:pt x="756766" y="1165399"/>
                </a:lnTo>
                <a:lnTo>
                  <a:pt x="761076" y="1168400"/>
                </a:lnTo>
                <a:cubicBezTo>
                  <a:pt x="761384" y="1168631"/>
                  <a:pt x="761692" y="1168939"/>
                  <a:pt x="761846" y="1169324"/>
                </a:cubicBezTo>
                <a:lnTo>
                  <a:pt x="764078" y="1173250"/>
                </a:lnTo>
                <a:cubicBezTo>
                  <a:pt x="764232" y="1173480"/>
                  <a:pt x="764309" y="1173788"/>
                  <a:pt x="764386" y="1174096"/>
                </a:cubicBezTo>
                <a:lnTo>
                  <a:pt x="765541" y="1179715"/>
                </a:lnTo>
                <a:lnTo>
                  <a:pt x="768850" y="1190721"/>
                </a:lnTo>
                <a:lnTo>
                  <a:pt x="770236" y="1193339"/>
                </a:lnTo>
                <a:lnTo>
                  <a:pt x="772468" y="1196032"/>
                </a:lnTo>
                <a:lnTo>
                  <a:pt x="775547" y="1197572"/>
                </a:lnTo>
                <a:lnTo>
                  <a:pt x="777394" y="1197187"/>
                </a:lnTo>
                <a:lnTo>
                  <a:pt x="779703" y="1196186"/>
                </a:lnTo>
                <a:cubicBezTo>
                  <a:pt x="779934" y="1196109"/>
                  <a:pt x="780088" y="1196032"/>
                  <a:pt x="780319" y="1196032"/>
                </a:cubicBezTo>
                <a:lnTo>
                  <a:pt x="784244" y="1195493"/>
                </a:lnTo>
                <a:lnTo>
                  <a:pt x="792865" y="1194878"/>
                </a:lnTo>
                <a:cubicBezTo>
                  <a:pt x="793404" y="1194878"/>
                  <a:pt x="793865" y="1194955"/>
                  <a:pt x="794327" y="1195186"/>
                </a:cubicBezTo>
                <a:lnTo>
                  <a:pt x="797714" y="1196879"/>
                </a:lnTo>
                <a:cubicBezTo>
                  <a:pt x="798176" y="1197110"/>
                  <a:pt x="798484" y="1197418"/>
                  <a:pt x="798792" y="1197879"/>
                </a:cubicBezTo>
                <a:cubicBezTo>
                  <a:pt x="798792" y="1197879"/>
                  <a:pt x="798868" y="1197957"/>
                  <a:pt x="798868" y="1197957"/>
                </a:cubicBezTo>
                <a:lnTo>
                  <a:pt x="798868" y="1197957"/>
                </a:lnTo>
                <a:lnTo>
                  <a:pt x="798868" y="1197957"/>
                </a:lnTo>
                <a:lnTo>
                  <a:pt x="799561" y="1199111"/>
                </a:lnTo>
                <a:lnTo>
                  <a:pt x="800562" y="1200804"/>
                </a:lnTo>
                <a:cubicBezTo>
                  <a:pt x="800716" y="1201036"/>
                  <a:pt x="800793" y="1201343"/>
                  <a:pt x="800870" y="1201651"/>
                </a:cubicBezTo>
                <a:lnTo>
                  <a:pt x="802409" y="1208348"/>
                </a:lnTo>
                <a:lnTo>
                  <a:pt x="803410" y="1209579"/>
                </a:lnTo>
                <a:lnTo>
                  <a:pt x="808182" y="1209579"/>
                </a:lnTo>
                <a:lnTo>
                  <a:pt x="813801" y="1207039"/>
                </a:lnTo>
                <a:lnTo>
                  <a:pt x="821036" y="1205192"/>
                </a:lnTo>
                <a:cubicBezTo>
                  <a:pt x="821344" y="1205115"/>
                  <a:pt x="821728" y="1205115"/>
                  <a:pt x="822036" y="1205115"/>
                </a:cubicBezTo>
                <a:cubicBezTo>
                  <a:pt x="822344" y="1205115"/>
                  <a:pt x="822652" y="1205269"/>
                  <a:pt x="822960" y="1205423"/>
                </a:cubicBezTo>
                <a:lnTo>
                  <a:pt x="829733" y="1208810"/>
                </a:lnTo>
                <a:lnTo>
                  <a:pt x="850977" y="1224203"/>
                </a:lnTo>
                <a:cubicBezTo>
                  <a:pt x="851131" y="1224357"/>
                  <a:pt x="851285" y="1224511"/>
                  <a:pt x="851439" y="1224665"/>
                </a:cubicBezTo>
                <a:lnTo>
                  <a:pt x="863600" y="1238982"/>
                </a:lnTo>
                <a:lnTo>
                  <a:pt x="870912" y="1244215"/>
                </a:lnTo>
                <a:lnTo>
                  <a:pt x="888615" y="1251989"/>
                </a:lnTo>
                <a:lnTo>
                  <a:pt x="918095" y="1260302"/>
                </a:lnTo>
                <a:lnTo>
                  <a:pt x="946573" y="1265844"/>
                </a:lnTo>
                <a:lnTo>
                  <a:pt x="952192" y="1265767"/>
                </a:lnTo>
                <a:lnTo>
                  <a:pt x="956733" y="1263766"/>
                </a:lnTo>
                <a:lnTo>
                  <a:pt x="967278" y="1258224"/>
                </a:lnTo>
                <a:cubicBezTo>
                  <a:pt x="967663" y="1257993"/>
                  <a:pt x="968125" y="1257916"/>
                  <a:pt x="968587" y="1257916"/>
                </a:cubicBezTo>
                <a:lnTo>
                  <a:pt x="974205" y="1257916"/>
                </a:lnTo>
                <a:cubicBezTo>
                  <a:pt x="974590" y="1257916"/>
                  <a:pt x="974975" y="1257993"/>
                  <a:pt x="975283" y="1258147"/>
                </a:cubicBezTo>
                <a:lnTo>
                  <a:pt x="982056" y="1260995"/>
                </a:lnTo>
                <a:lnTo>
                  <a:pt x="994756" y="1268769"/>
                </a:lnTo>
                <a:lnTo>
                  <a:pt x="998759" y="1269308"/>
                </a:lnTo>
                <a:cubicBezTo>
                  <a:pt x="999375" y="1269385"/>
                  <a:pt x="999990" y="1269692"/>
                  <a:pt x="1000375" y="1270077"/>
                </a:cubicBezTo>
                <a:lnTo>
                  <a:pt x="1002607" y="1272310"/>
                </a:lnTo>
                <a:cubicBezTo>
                  <a:pt x="1002992" y="1272694"/>
                  <a:pt x="1003223" y="1273156"/>
                  <a:pt x="1003377" y="1273618"/>
                </a:cubicBezTo>
                <a:lnTo>
                  <a:pt x="1003916" y="1275850"/>
                </a:lnTo>
                <a:cubicBezTo>
                  <a:pt x="1003993" y="1276312"/>
                  <a:pt x="1003993" y="1276696"/>
                  <a:pt x="1003916" y="1277159"/>
                </a:cubicBezTo>
                <a:lnTo>
                  <a:pt x="1002376" y="1283855"/>
                </a:lnTo>
                <a:lnTo>
                  <a:pt x="1002607" y="1285086"/>
                </a:lnTo>
                <a:lnTo>
                  <a:pt x="1004070" y="1286241"/>
                </a:lnTo>
                <a:lnTo>
                  <a:pt x="1005840" y="1286626"/>
                </a:lnTo>
                <a:lnTo>
                  <a:pt x="1014461" y="1286087"/>
                </a:lnTo>
                <a:cubicBezTo>
                  <a:pt x="1014614" y="1286087"/>
                  <a:pt x="1014845" y="1286087"/>
                  <a:pt x="1014999" y="1286087"/>
                </a:cubicBezTo>
                <a:lnTo>
                  <a:pt x="1018925" y="1286626"/>
                </a:lnTo>
                <a:cubicBezTo>
                  <a:pt x="1019464" y="1286703"/>
                  <a:pt x="1019925" y="1286933"/>
                  <a:pt x="1020310" y="1287242"/>
                </a:cubicBezTo>
                <a:lnTo>
                  <a:pt x="1023697" y="1290090"/>
                </a:lnTo>
                <a:cubicBezTo>
                  <a:pt x="1024082" y="1290397"/>
                  <a:pt x="1024313" y="1290782"/>
                  <a:pt x="1024467" y="1291167"/>
                </a:cubicBezTo>
                <a:lnTo>
                  <a:pt x="1028931" y="1302404"/>
                </a:lnTo>
                <a:lnTo>
                  <a:pt x="1031163" y="1306407"/>
                </a:lnTo>
                <a:lnTo>
                  <a:pt x="1035088" y="1308562"/>
                </a:lnTo>
                <a:lnTo>
                  <a:pt x="1062413" y="1312949"/>
                </a:lnTo>
                <a:lnTo>
                  <a:pt x="1078961" y="1311872"/>
                </a:lnTo>
                <a:lnTo>
                  <a:pt x="1096664" y="1312410"/>
                </a:lnTo>
                <a:lnTo>
                  <a:pt x="1104053" y="1311410"/>
                </a:lnTo>
                <a:lnTo>
                  <a:pt x="1109749" y="1307792"/>
                </a:lnTo>
                <a:lnTo>
                  <a:pt x="1112828" y="1305175"/>
                </a:lnTo>
                <a:cubicBezTo>
                  <a:pt x="1113059" y="1304945"/>
                  <a:pt x="1113367" y="1304791"/>
                  <a:pt x="1113751" y="1304636"/>
                </a:cubicBezTo>
                <a:lnTo>
                  <a:pt x="1117138" y="1303482"/>
                </a:lnTo>
                <a:cubicBezTo>
                  <a:pt x="1117754" y="1303328"/>
                  <a:pt x="1118370" y="1303328"/>
                  <a:pt x="1118909" y="1303482"/>
                </a:cubicBezTo>
                <a:lnTo>
                  <a:pt x="1125682" y="1305714"/>
                </a:lnTo>
                <a:cubicBezTo>
                  <a:pt x="1125990" y="1305791"/>
                  <a:pt x="1126298" y="1305945"/>
                  <a:pt x="1126528" y="1306176"/>
                </a:cubicBezTo>
                <a:lnTo>
                  <a:pt x="1138921" y="1315720"/>
                </a:lnTo>
                <a:lnTo>
                  <a:pt x="1153237" y="1330037"/>
                </a:lnTo>
                <a:lnTo>
                  <a:pt x="1166938" y="1340505"/>
                </a:lnTo>
                <a:lnTo>
                  <a:pt x="1180869" y="1341505"/>
                </a:lnTo>
                <a:lnTo>
                  <a:pt x="1193415" y="1338811"/>
                </a:lnTo>
                <a:cubicBezTo>
                  <a:pt x="1193646" y="1338734"/>
                  <a:pt x="1193800" y="1338734"/>
                  <a:pt x="1194031" y="1338734"/>
                </a:cubicBezTo>
                <a:lnTo>
                  <a:pt x="1203729" y="1338734"/>
                </a:lnTo>
                <a:lnTo>
                  <a:pt x="1211580" y="1336271"/>
                </a:lnTo>
                <a:lnTo>
                  <a:pt x="1219508" y="1327804"/>
                </a:lnTo>
                <a:cubicBezTo>
                  <a:pt x="1219662" y="1327651"/>
                  <a:pt x="1219739" y="1327574"/>
                  <a:pt x="1219893" y="1327420"/>
                </a:cubicBezTo>
                <a:lnTo>
                  <a:pt x="1242984" y="1311102"/>
                </a:lnTo>
                <a:cubicBezTo>
                  <a:pt x="1243907" y="1310409"/>
                  <a:pt x="1245216" y="1310409"/>
                  <a:pt x="1246139" y="1311102"/>
                </a:cubicBezTo>
                <a:lnTo>
                  <a:pt x="1287934" y="1339119"/>
                </a:lnTo>
                <a:lnTo>
                  <a:pt x="1312103" y="1334347"/>
                </a:lnTo>
                <a:lnTo>
                  <a:pt x="1325726" y="1325649"/>
                </a:lnTo>
                <a:cubicBezTo>
                  <a:pt x="1326034" y="1325495"/>
                  <a:pt x="1326342" y="1325341"/>
                  <a:pt x="1326650" y="1325265"/>
                </a:cubicBezTo>
                <a:lnTo>
                  <a:pt x="1337349" y="1323032"/>
                </a:lnTo>
                <a:cubicBezTo>
                  <a:pt x="1337502" y="1322955"/>
                  <a:pt x="1337733" y="1322955"/>
                  <a:pt x="1337887" y="1322955"/>
                </a:cubicBezTo>
                <a:cubicBezTo>
                  <a:pt x="1338272" y="1322955"/>
                  <a:pt x="1338580" y="1323032"/>
                  <a:pt x="1338965" y="1323186"/>
                </a:cubicBezTo>
                <a:lnTo>
                  <a:pt x="1350202" y="1327651"/>
                </a:lnTo>
                <a:cubicBezTo>
                  <a:pt x="1350433" y="1327727"/>
                  <a:pt x="1350741" y="1327881"/>
                  <a:pt x="1350972" y="1328113"/>
                </a:cubicBezTo>
                <a:lnTo>
                  <a:pt x="1390919" y="1360748"/>
                </a:lnTo>
                <a:lnTo>
                  <a:pt x="1400233" y="1366751"/>
                </a:lnTo>
                <a:lnTo>
                  <a:pt x="1408776" y="1370754"/>
                </a:lnTo>
                <a:lnTo>
                  <a:pt x="1412394" y="1370369"/>
                </a:lnTo>
                <a:lnTo>
                  <a:pt x="1415627" y="1366289"/>
                </a:lnTo>
                <a:lnTo>
                  <a:pt x="1420476" y="1358130"/>
                </a:lnTo>
                <a:lnTo>
                  <a:pt x="1438795" y="1337426"/>
                </a:lnTo>
                <a:lnTo>
                  <a:pt x="1450802" y="1326496"/>
                </a:lnTo>
                <a:cubicBezTo>
                  <a:pt x="1451033" y="1326265"/>
                  <a:pt x="1451341" y="1326111"/>
                  <a:pt x="1451648" y="1325957"/>
                </a:cubicBezTo>
                <a:lnTo>
                  <a:pt x="1461193" y="1322032"/>
                </a:lnTo>
                <a:cubicBezTo>
                  <a:pt x="1462039" y="1321724"/>
                  <a:pt x="1462963" y="1321801"/>
                  <a:pt x="1463733" y="1322263"/>
                </a:cubicBezTo>
                <a:lnTo>
                  <a:pt x="1475509" y="1329575"/>
                </a:lnTo>
                <a:cubicBezTo>
                  <a:pt x="1475663" y="1329652"/>
                  <a:pt x="1475894" y="1329806"/>
                  <a:pt x="1476048" y="1329960"/>
                </a:cubicBezTo>
                <a:lnTo>
                  <a:pt x="1487670" y="1341582"/>
                </a:lnTo>
                <a:lnTo>
                  <a:pt x="1499447" y="1349279"/>
                </a:lnTo>
                <a:lnTo>
                  <a:pt x="1514456" y="1346739"/>
                </a:lnTo>
                <a:lnTo>
                  <a:pt x="1524000" y="1338811"/>
                </a:lnTo>
                <a:lnTo>
                  <a:pt x="1527694" y="1335117"/>
                </a:lnTo>
                <a:lnTo>
                  <a:pt x="1529157" y="1326727"/>
                </a:lnTo>
                <a:lnTo>
                  <a:pt x="1528618" y="1316336"/>
                </a:lnTo>
                <a:lnTo>
                  <a:pt x="1528618" y="1302712"/>
                </a:lnTo>
                <a:lnTo>
                  <a:pt x="1530927" y="1290397"/>
                </a:lnTo>
                <a:cubicBezTo>
                  <a:pt x="1531004" y="1290012"/>
                  <a:pt x="1531158" y="1289704"/>
                  <a:pt x="1531389" y="1289397"/>
                </a:cubicBezTo>
                <a:lnTo>
                  <a:pt x="1538162" y="1279237"/>
                </a:lnTo>
                <a:lnTo>
                  <a:pt x="1546937" y="1270385"/>
                </a:lnTo>
                <a:lnTo>
                  <a:pt x="1553402" y="1261688"/>
                </a:lnTo>
                <a:lnTo>
                  <a:pt x="1565025" y="1242214"/>
                </a:lnTo>
                <a:lnTo>
                  <a:pt x="1570951" y="1235595"/>
                </a:lnTo>
                <a:cubicBezTo>
                  <a:pt x="1571182" y="1235364"/>
                  <a:pt x="1571413" y="1235133"/>
                  <a:pt x="1571721" y="1234979"/>
                </a:cubicBezTo>
                <a:lnTo>
                  <a:pt x="1591579" y="1224511"/>
                </a:lnTo>
                <a:lnTo>
                  <a:pt x="1605896" y="1210734"/>
                </a:lnTo>
                <a:cubicBezTo>
                  <a:pt x="1606127" y="1210503"/>
                  <a:pt x="1606358" y="1210349"/>
                  <a:pt x="1606588" y="1210272"/>
                </a:cubicBezTo>
                <a:lnTo>
                  <a:pt x="1615594" y="1205808"/>
                </a:lnTo>
                <a:cubicBezTo>
                  <a:pt x="1615825" y="1205654"/>
                  <a:pt x="1616133" y="1205576"/>
                  <a:pt x="1616441" y="1205576"/>
                </a:cubicBezTo>
                <a:lnTo>
                  <a:pt x="1628217" y="1203883"/>
                </a:lnTo>
                <a:lnTo>
                  <a:pt x="1680095" y="1204422"/>
                </a:lnTo>
                <a:lnTo>
                  <a:pt x="1694103" y="1201728"/>
                </a:lnTo>
                <a:lnTo>
                  <a:pt x="1705110" y="1197033"/>
                </a:lnTo>
                <a:lnTo>
                  <a:pt x="1712268" y="1189875"/>
                </a:lnTo>
                <a:lnTo>
                  <a:pt x="1717656" y="1178483"/>
                </a:lnTo>
                <a:lnTo>
                  <a:pt x="1721966" y="1162628"/>
                </a:lnTo>
                <a:cubicBezTo>
                  <a:pt x="1722120" y="1162242"/>
                  <a:pt x="1722274" y="1161858"/>
                  <a:pt x="1722582" y="1161550"/>
                </a:cubicBezTo>
                <a:lnTo>
                  <a:pt x="1736667" y="1145232"/>
                </a:lnTo>
                <a:cubicBezTo>
                  <a:pt x="1736821" y="1145001"/>
                  <a:pt x="1737052" y="1144848"/>
                  <a:pt x="1737206" y="1144771"/>
                </a:cubicBezTo>
                <a:lnTo>
                  <a:pt x="1761375" y="1128453"/>
                </a:lnTo>
                <a:lnTo>
                  <a:pt x="1831571" y="1097280"/>
                </a:lnTo>
                <a:lnTo>
                  <a:pt x="1850659" y="1086889"/>
                </a:lnTo>
                <a:lnTo>
                  <a:pt x="1873596" y="1063953"/>
                </a:lnTo>
                <a:lnTo>
                  <a:pt x="1864437" y="1055640"/>
                </a:lnTo>
                <a:lnTo>
                  <a:pt x="1852045" y="1051329"/>
                </a:lnTo>
                <a:cubicBezTo>
                  <a:pt x="1851814" y="1051252"/>
                  <a:pt x="1851583" y="1051175"/>
                  <a:pt x="1851429" y="1051022"/>
                </a:cubicBezTo>
                <a:lnTo>
                  <a:pt x="1843424" y="1045634"/>
                </a:lnTo>
                <a:lnTo>
                  <a:pt x="1840114" y="1044787"/>
                </a:lnTo>
                <a:lnTo>
                  <a:pt x="1831494" y="1047250"/>
                </a:lnTo>
                <a:lnTo>
                  <a:pt x="1829031" y="1047943"/>
                </a:lnTo>
                <a:lnTo>
                  <a:pt x="1824720" y="1048559"/>
                </a:lnTo>
                <a:cubicBezTo>
                  <a:pt x="1824413" y="1048559"/>
                  <a:pt x="1824182" y="1048636"/>
                  <a:pt x="1823874" y="1048559"/>
                </a:cubicBezTo>
                <a:lnTo>
                  <a:pt x="1820487" y="1048020"/>
                </a:lnTo>
                <a:lnTo>
                  <a:pt x="1813329" y="1045634"/>
                </a:lnTo>
                <a:lnTo>
                  <a:pt x="1811097" y="1045325"/>
                </a:lnTo>
                <a:lnTo>
                  <a:pt x="1805555" y="1047327"/>
                </a:lnTo>
                <a:lnTo>
                  <a:pt x="1802015" y="1049405"/>
                </a:lnTo>
                <a:cubicBezTo>
                  <a:pt x="1801553" y="1049636"/>
                  <a:pt x="1801091" y="1049790"/>
                  <a:pt x="1800629" y="1049790"/>
                </a:cubicBezTo>
                <a:lnTo>
                  <a:pt x="1796165" y="1049790"/>
                </a:lnTo>
                <a:cubicBezTo>
                  <a:pt x="1795626" y="1049790"/>
                  <a:pt x="1795087" y="1049636"/>
                  <a:pt x="1794625" y="1049328"/>
                </a:cubicBezTo>
                <a:lnTo>
                  <a:pt x="1775460" y="1036936"/>
                </a:lnTo>
                <a:lnTo>
                  <a:pt x="1737514" y="1019156"/>
                </a:lnTo>
                <a:cubicBezTo>
                  <a:pt x="1737206" y="1019002"/>
                  <a:pt x="1736898" y="1018771"/>
                  <a:pt x="1736590" y="1018463"/>
                </a:cubicBezTo>
                <a:lnTo>
                  <a:pt x="1732126" y="1013383"/>
                </a:lnTo>
                <a:lnTo>
                  <a:pt x="1724198" y="999914"/>
                </a:lnTo>
                <a:lnTo>
                  <a:pt x="1720504" y="997143"/>
                </a:lnTo>
                <a:lnTo>
                  <a:pt x="1712499" y="994449"/>
                </a:lnTo>
                <a:cubicBezTo>
                  <a:pt x="1712037" y="994295"/>
                  <a:pt x="1711652" y="993987"/>
                  <a:pt x="1711267" y="993679"/>
                </a:cubicBezTo>
                <a:lnTo>
                  <a:pt x="1706803" y="988599"/>
                </a:lnTo>
                <a:cubicBezTo>
                  <a:pt x="1706572" y="988368"/>
                  <a:pt x="1706418" y="988137"/>
                  <a:pt x="1706341" y="987829"/>
                </a:cubicBezTo>
                <a:lnTo>
                  <a:pt x="1703493" y="981056"/>
                </a:lnTo>
                <a:lnTo>
                  <a:pt x="1700337" y="975745"/>
                </a:lnTo>
                <a:lnTo>
                  <a:pt x="1697105" y="975129"/>
                </a:lnTo>
                <a:lnTo>
                  <a:pt x="1686252" y="982364"/>
                </a:lnTo>
                <a:cubicBezTo>
                  <a:pt x="1685790" y="982672"/>
                  <a:pt x="1685251" y="982826"/>
                  <a:pt x="1684713" y="982826"/>
                </a:cubicBezTo>
                <a:lnTo>
                  <a:pt x="1684713" y="982826"/>
                </a:lnTo>
                <a:lnTo>
                  <a:pt x="1679094" y="982826"/>
                </a:lnTo>
                <a:lnTo>
                  <a:pt x="1679094" y="982826"/>
                </a:lnTo>
                <a:cubicBezTo>
                  <a:pt x="1677862" y="982826"/>
                  <a:pt x="1676785" y="982057"/>
                  <a:pt x="1676400" y="980902"/>
                </a:cubicBezTo>
                <a:lnTo>
                  <a:pt x="1674707" y="975822"/>
                </a:lnTo>
                <a:cubicBezTo>
                  <a:pt x="1674553" y="975360"/>
                  <a:pt x="1674553" y="974898"/>
                  <a:pt x="1674630" y="974437"/>
                </a:cubicBezTo>
                <a:lnTo>
                  <a:pt x="1675784" y="968279"/>
                </a:lnTo>
                <a:lnTo>
                  <a:pt x="1677477" y="961352"/>
                </a:lnTo>
                <a:lnTo>
                  <a:pt x="1677862" y="957580"/>
                </a:lnTo>
                <a:lnTo>
                  <a:pt x="1670550" y="951192"/>
                </a:lnTo>
                <a:lnTo>
                  <a:pt x="1656311" y="942494"/>
                </a:lnTo>
                <a:lnTo>
                  <a:pt x="1643688" y="932796"/>
                </a:lnTo>
                <a:cubicBezTo>
                  <a:pt x="1642995" y="932257"/>
                  <a:pt x="1642610" y="931410"/>
                  <a:pt x="1642610" y="930564"/>
                </a:cubicBezTo>
                <a:lnTo>
                  <a:pt x="1642610" y="921559"/>
                </a:lnTo>
                <a:cubicBezTo>
                  <a:pt x="1643226" y="920866"/>
                  <a:pt x="1643380" y="920250"/>
                  <a:pt x="1643688" y="919788"/>
                </a:cubicBezTo>
                <a:close/>
              </a:path>
            </a:pathLst>
          </a:custGeom>
          <a:solidFill>
            <a:srgbClr val="FFC00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2" name="Forma libre: forma 114">
            <a:extLst>
              <a:ext uri="{FF2B5EF4-FFF2-40B4-BE49-F238E27FC236}">
                <a16:creationId xmlns:a16="http://schemas.microsoft.com/office/drawing/2014/main" id="{BDA60CEE-DD16-94C5-5A6A-C16691B45BB1}"/>
              </a:ext>
            </a:extLst>
          </p:cNvPr>
          <p:cNvSpPr/>
          <p:nvPr/>
        </p:nvSpPr>
        <p:spPr>
          <a:xfrm>
            <a:off x="9565076" y="3775638"/>
            <a:ext cx="835271" cy="962693"/>
          </a:xfrm>
          <a:custGeom>
            <a:avLst/>
            <a:gdLst>
              <a:gd name="connsiteX0" fmla="*/ 817803 w 1087812"/>
              <a:gd name="connsiteY0" fmla="*/ 388389 h 1253759"/>
              <a:gd name="connsiteX1" fmla="*/ 818958 w 1087812"/>
              <a:gd name="connsiteY1" fmla="*/ 157788 h 1253759"/>
              <a:gd name="connsiteX2" fmla="*/ 816187 w 1087812"/>
              <a:gd name="connsiteY2" fmla="*/ 143702 h 1253759"/>
              <a:gd name="connsiteX3" fmla="*/ 816418 w 1087812"/>
              <a:gd name="connsiteY3" fmla="*/ 141932 h 1253759"/>
              <a:gd name="connsiteX4" fmla="*/ 810029 w 1087812"/>
              <a:gd name="connsiteY4" fmla="*/ 138468 h 1253759"/>
              <a:gd name="connsiteX5" fmla="*/ 793712 w 1087812"/>
              <a:gd name="connsiteY5" fmla="*/ 133619 h 1253759"/>
              <a:gd name="connsiteX6" fmla="*/ 776009 w 1087812"/>
              <a:gd name="connsiteY6" fmla="*/ 132542 h 1253759"/>
              <a:gd name="connsiteX7" fmla="*/ 775162 w 1087812"/>
              <a:gd name="connsiteY7" fmla="*/ 132311 h 1253759"/>
              <a:gd name="connsiteX8" fmla="*/ 763924 w 1087812"/>
              <a:gd name="connsiteY8" fmla="*/ 127847 h 1253759"/>
              <a:gd name="connsiteX9" fmla="*/ 744605 w 1087812"/>
              <a:gd name="connsiteY9" fmla="*/ 118225 h 1253759"/>
              <a:gd name="connsiteX10" fmla="*/ 744066 w 1087812"/>
              <a:gd name="connsiteY10" fmla="*/ 117841 h 1253759"/>
              <a:gd name="connsiteX11" fmla="*/ 703580 w 1087812"/>
              <a:gd name="connsiteY11" fmla="*/ 84128 h 1253759"/>
              <a:gd name="connsiteX12" fmla="*/ 702733 w 1087812"/>
              <a:gd name="connsiteY12" fmla="*/ 83050 h 1253759"/>
              <a:gd name="connsiteX13" fmla="*/ 700501 w 1087812"/>
              <a:gd name="connsiteY13" fmla="*/ 77432 h 1253759"/>
              <a:gd name="connsiteX14" fmla="*/ 700347 w 1087812"/>
              <a:gd name="connsiteY14" fmla="*/ 76123 h 1253759"/>
              <a:gd name="connsiteX15" fmla="*/ 700886 w 1087812"/>
              <a:gd name="connsiteY15" fmla="*/ 69350 h 1253759"/>
              <a:gd name="connsiteX16" fmla="*/ 701117 w 1087812"/>
              <a:gd name="connsiteY16" fmla="*/ 68503 h 1253759"/>
              <a:gd name="connsiteX17" fmla="*/ 717435 w 1087812"/>
              <a:gd name="connsiteY17" fmla="*/ 29095 h 1253759"/>
              <a:gd name="connsiteX18" fmla="*/ 721206 w 1087812"/>
              <a:gd name="connsiteY18" fmla="*/ 9929 h 1253759"/>
              <a:gd name="connsiteX19" fmla="*/ 721899 w 1087812"/>
              <a:gd name="connsiteY19" fmla="*/ 0 h 1253759"/>
              <a:gd name="connsiteX20" fmla="*/ 710430 w 1087812"/>
              <a:gd name="connsiteY20" fmla="*/ 8313 h 1253759"/>
              <a:gd name="connsiteX21" fmla="*/ 701733 w 1087812"/>
              <a:gd name="connsiteY21" fmla="*/ 16549 h 1253759"/>
              <a:gd name="connsiteX22" fmla="*/ 696961 w 1087812"/>
              <a:gd name="connsiteY22" fmla="*/ 20089 h 1253759"/>
              <a:gd name="connsiteX23" fmla="*/ 689803 w 1087812"/>
              <a:gd name="connsiteY23" fmla="*/ 23707 h 1253759"/>
              <a:gd name="connsiteX24" fmla="*/ 688802 w 1087812"/>
              <a:gd name="connsiteY24" fmla="*/ 24015 h 1253759"/>
              <a:gd name="connsiteX25" fmla="*/ 666866 w 1087812"/>
              <a:gd name="connsiteY25" fmla="*/ 26246 h 1253759"/>
              <a:gd name="connsiteX26" fmla="*/ 650394 w 1087812"/>
              <a:gd name="connsiteY26" fmla="*/ 30711 h 1253759"/>
              <a:gd name="connsiteX27" fmla="*/ 637694 w 1087812"/>
              <a:gd name="connsiteY27" fmla="*/ 35175 h 1253759"/>
              <a:gd name="connsiteX28" fmla="*/ 637001 w 1087812"/>
              <a:gd name="connsiteY28" fmla="*/ 35329 h 1253759"/>
              <a:gd name="connsiteX29" fmla="*/ 629150 w 1087812"/>
              <a:gd name="connsiteY29" fmla="*/ 35868 h 1253759"/>
              <a:gd name="connsiteX30" fmla="*/ 622762 w 1087812"/>
              <a:gd name="connsiteY30" fmla="*/ 35868 h 1253759"/>
              <a:gd name="connsiteX31" fmla="*/ 619375 w 1087812"/>
              <a:gd name="connsiteY31" fmla="*/ 37330 h 1253759"/>
              <a:gd name="connsiteX32" fmla="*/ 618298 w 1087812"/>
              <a:gd name="connsiteY32" fmla="*/ 37561 h 1253759"/>
              <a:gd name="connsiteX33" fmla="*/ 612140 w 1087812"/>
              <a:gd name="connsiteY33" fmla="*/ 37561 h 1253759"/>
              <a:gd name="connsiteX34" fmla="*/ 597824 w 1087812"/>
              <a:gd name="connsiteY34" fmla="*/ 39716 h 1253759"/>
              <a:gd name="connsiteX35" fmla="*/ 591897 w 1087812"/>
              <a:gd name="connsiteY35" fmla="*/ 42718 h 1253759"/>
              <a:gd name="connsiteX36" fmla="*/ 586586 w 1087812"/>
              <a:gd name="connsiteY36" fmla="*/ 48029 h 1253759"/>
              <a:gd name="connsiteX37" fmla="*/ 583045 w 1087812"/>
              <a:gd name="connsiteY37" fmla="*/ 51031 h 1253759"/>
              <a:gd name="connsiteX38" fmla="*/ 582353 w 1087812"/>
              <a:gd name="connsiteY38" fmla="*/ 51416 h 1253759"/>
              <a:gd name="connsiteX39" fmla="*/ 577273 w 1087812"/>
              <a:gd name="connsiteY39" fmla="*/ 53648 h 1253759"/>
              <a:gd name="connsiteX40" fmla="*/ 576657 w 1087812"/>
              <a:gd name="connsiteY40" fmla="*/ 53802 h 1253759"/>
              <a:gd name="connsiteX41" fmla="*/ 562879 w 1087812"/>
              <a:gd name="connsiteY41" fmla="*/ 56573 h 1253759"/>
              <a:gd name="connsiteX42" fmla="*/ 555260 w 1087812"/>
              <a:gd name="connsiteY42" fmla="*/ 59806 h 1253759"/>
              <a:gd name="connsiteX43" fmla="*/ 529783 w 1087812"/>
              <a:gd name="connsiteY43" fmla="*/ 65501 h 1253759"/>
              <a:gd name="connsiteX44" fmla="*/ 518314 w 1087812"/>
              <a:gd name="connsiteY44" fmla="*/ 71505 h 1253759"/>
              <a:gd name="connsiteX45" fmla="*/ 517467 w 1087812"/>
              <a:gd name="connsiteY45" fmla="*/ 71813 h 1253759"/>
              <a:gd name="connsiteX46" fmla="*/ 510694 w 1087812"/>
              <a:gd name="connsiteY46" fmla="*/ 72967 h 1253759"/>
              <a:gd name="connsiteX47" fmla="*/ 504921 w 1087812"/>
              <a:gd name="connsiteY47" fmla="*/ 73583 h 1253759"/>
              <a:gd name="connsiteX48" fmla="*/ 504306 w 1087812"/>
              <a:gd name="connsiteY48" fmla="*/ 73583 h 1253759"/>
              <a:gd name="connsiteX49" fmla="*/ 504306 w 1087812"/>
              <a:gd name="connsiteY49" fmla="*/ 73583 h 1253759"/>
              <a:gd name="connsiteX50" fmla="*/ 499226 w 1087812"/>
              <a:gd name="connsiteY50" fmla="*/ 73044 h 1253759"/>
              <a:gd name="connsiteX51" fmla="*/ 498533 w 1087812"/>
              <a:gd name="connsiteY51" fmla="*/ 72891 h 1253759"/>
              <a:gd name="connsiteX52" fmla="*/ 493992 w 1087812"/>
              <a:gd name="connsiteY52" fmla="*/ 71197 h 1253759"/>
              <a:gd name="connsiteX53" fmla="*/ 493453 w 1087812"/>
              <a:gd name="connsiteY53" fmla="*/ 70889 h 1253759"/>
              <a:gd name="connsiteX54" fmla="*/ 490451 w 1087812"/>
              <a:gd name="connsiteY54" fmla="*/ 68888 h 1253759"/>
              <a:gd name="connsiteX55" fmla="*/ 483139 w 1087812"/>
              <a:gd name="connsiteY55" fmla="*/ 66964 h 1253759"/>
              <a:gd name="connsiteX56" fmla="*/ 478752 w 1087812"/>
              <a:gd name="connsiteY56" fmla="*/ 67964 h 1253759"/>
              <a:gd name="connsiteX57" fmla="*/ 477828 w 1087812"/>
              <a:gd name="connsiteY57" fmla="*/ 68041 h 1253759"/>
              <a:gd name="connsiteX58" fmla="*/ 463742 w 1087812"/>
              <a:gd name="connsiteY58" fmla="*/ 66348 h 1253759"/>
              <a:gd name="connsiteX59" fmla="*/ 429260 w 1087812"/>
              <a:gd name="connsiteY59" fmla="*/ 67503 h 1253759"/>
              <a:gd name="connsiteX60" fmla="*/ 428644 w 1087812"/>
              <a:gd name="connsiteY60" fmla="*/ 67426 h 1253759"/>
              <a:gd name="connsiteX61" fmla="*/ 423487 w 1087812"/>
              <a:gd name="connsiteY61" fmla="*/ 66502 h 1253759"/>
              <a:gd name="connsiteX62" fmla="*/ 422102 w 1087812"/>
              <a:gd name="connsiteY62" fmla="*/ 67348 h 1253759"/>
              <a:gd name="connsiteX63" fmla="*/ 416791 w 1087812"/>
              <a:gd name="connsiteY63" fmla="*/ 74738 h 1253759"/>
              <a:gd name="connsiteX64" fmla="*/ 400704 w 1087812"/>
              <a:gd name="connsiteY64" fmla="*/ 90285 h 1253759"/>
              <a:gd name="connsiteX65" fmla="*/ 390775 w 1087812"/>
              <a:gd name="connsiteY65" fmla="*/ 97290 h 1253759"/>
              <a:gd name="connsiteX66" fmla="*/ 378152 w 1087812"/>
              <a:gd name="connsiteY66" fmla="*/ 104217 h 1253759"/>
              <a:gd name="connsiteX67" fmla="*/ 358063 w 1087812"/>
              <a:gd name="connsiteY67" fmla="*/ 111144 h 1253759"/>
              <a:gd name="connsiteX68" fmla="*/ 327583 w 1087812"/>
              <a:gd name="connsiteY68" fmla="*/ 127847 h 1253759"/>
              <a:gd name="connsiteX69" fmla="*/ 310111 w 1087812"/>
              <a:gd name="connsiteY69" fmla="*/ 140393 h 1253759"/>
              <a:gd name="connsiteX70" fmla="*/ 303568 w 1087812"/>
              <a:gd name="connsiteY70" fmla="*/ 147474 h 1253759"/>
              <a:gd name="connsiteX71" fmla="*/ 295487 w 1087812"/>
              <a:gd name="connsiteY71" fmla="*/ 154478 h 1253759"/>
              <a:gd name="connsiteX72" fmla="*/ 288329 w 1087812"/>
              <a:gd name="connsiteY72" fmla="*/ 158711 h 1253759"/>
              <a:gd name="connsiteX73" fmla="*/ 286481 w 1087812"/>
              <a:gd name="connsiteY73" fmla="*/ 159019 h 1253759"/>
              <a:gd name="connsiteX74" fmla="*/ 279708 w 1087812"/>
              <a:gd name="connsiteY74" fmla="*/ 157865 h 1253759"/>
              <a:gd name="connsiteX75" fmla="*/ 275475 w 1087812"/>
              <a:gd name="connsiteY75" fmla="*/ 156633 h 1253759"/>
              <a:gd name="connsiteX76" fmla="*/ 274166 w 1087812"/>
              <a:gd name="connsiteY76" fmla="*/ 155864 h 1253759"/>
              <a:gd name="connsiteX77" fmla="*/ 267316 w 1087812"/>
              <a:gd name="connsiteY77" fmla="*/ 148474 h 1253759"/>
              <a:gd name="connsiteX78" fmla="*/ 255001 w 1087812"/>
              <a:gd name="connsiteY78" fmla="*/ 143625 h 1253759"/>
              <a:gd name="connsiteX79" fmla="*/ 254308 w 1087812"/>
              <a:gd name="connsiteY79" fmla="*/ 143241 h 1253759"/>
              <a:gd name="connsiteX80" fmla="*/ 244764 w 1087812"/>
              <a:gd name="connsiteY80" fmla="*/ 135698 h 1253759"/>
              <a:gd name="connsiteX81" fmla="*/ 241916 w 1087812"/>
              <a:gd name="connsiteY81" fmla="*/ 136467 h 1253759"/>
              <a:gd name="connsiteX82" fmla="*/ 240376 w 1087812"/>
              <a:gd name="connsiteY82" fmla="*/ 165947 h 1253759"/>
              <a:gd name="connsiteX83" fmla="*/ 238683 w 1087812"/>
              <a:gd name="connsiteY83" fmla="*/ 176953 h 1253759"/>
              <a:gd name="connsiteX84" fmla="*/ 236374 w 1087812"/>
              <a:gd name="connsiteY84" fmla="*/ 185651 h 1253759"/>
              <a:gd name="connsiteX85" fmla="*/ 235835 w 1087812"/>
              <a:gd name="connsiteY85" fmla="*/ 186652 h 1253759"/>
              <a:gd name="connsiteX86" fmla="*/ 225675 w 1087812"/>
              <a:gd name="connsiteY86" fmla="*/ 199582 h 1253759"/>
              <a:gd name="connsiteX87" fmla="*/ 222750 w 1087812"/>
              <a:gd name="connsiteY87" fmla="*/ 205047 h 1253759"/>
              <a:gd name="connsiteX88" fmla="*/ 219441 w 1087812"/>
              <a:gd name="connsiteY88" fmla="*/ 217671 h 1253759"/>
              <a:gd name="connsiteX89" fmla="*/ 211436 w 1087812"/>
              <a:gd name="connsiteY89" fmla="*/ 236605 h 1253759"/>
              <a:gd name="connsiteX90" fmla="*/ 206972 w 1087812"/>
              <a:gd name="connsiteY90" fmla="*/ 244918 h 1253759"/>
              <a:gd name="connsiteX91" fmla="*/ 204816 w 1087812"/>
              <a:gd name="connsiteY91" fmla="*/ 254154 h 1253759"/>
              <a:gd name="connsiteX92" fmla="*/ 201969 w 1087812"/>
              <a:gd name="connsiteY92" fmla="*/ 264930 h 1253759"/>
              <a:gd name="connsiteX93" fmla="*/ 184420 w 1087812"/>
              <a:gd name="connsiteY93" fmla="*/ 306416 h 1253759"/>
              <a:gd name="connsiteX94" fmla="*/ 183958 w 1087812"/>
              <a:gd name="connsiteY94" fmla="*/ 307109 h 1253759"/>
              <a:gd name="connsiteX95" fmla="*/ 181649 w 1087812"/>
              <a:gd name="connsiteY95" fmla="*/ 309880 h 1253759"/>
              <a:gd name="connsiteX96" fmla="*/ 180648 w 1087812"/>
              <a:gd name="connsiteY96" fmla="*/ 316422 h 1253759"/>
              <a:gd name="connsiteX97" fmla="*/ 180648 w 1087812"/>
              <a:gd name="connsiteY97" fmla="*/ 328738 h 1253759"/>
              <a:gd name="connsiteX98" fmla="*/ 185882 w 1087812"/>
              <a:gd name="connsiteY98" fmla="*/ 337666 h 1253759"/>
              <a:gd name="connsiteX99" fmla="*/ 186113 w 1087812"/>
              <a:gd name="connsiteY99" fmla="*/ 338205 h 1253759"/>
              <a:gd name="connsiteX100" fmla="*/ 187113 w 1087812"/>
              <a:gd name="connsiteY100" fmla="*/ 341284 h 1253759"/>
              <a:gd name="connsiteX101" fmla="*/ 191424 w 1087812"/>
              <a:gd name="connsiteY101" fmla="*/ 348288 h 1253759"/>
              <a:gd name="connsiteX102" fmla="*/ 194195 w 1087812"/>
              <a:gd name="connsiteY102" fmla="*/ 353830 h 1253759"/>
              <a:gd name="connsiteX103" fmla="*/ 197350 w 1087812"/>
              <a:gd name="connsiteY103" fmla="*/ 357524 h 1253759"/>
              <a:gd name="connsiteX104" fmla="*/ 197889 w 1087812"/>
              <a:gd name="connsiteY104" fmla="*/ 358448 h 1253759"/>
              <a:gd name="connsiteX105" fmla="*/ 199583 w 1087812"/>
              <a:gd name="connsiteY105" fmla="*/ 363528 h 1253759"/>
              <a:gd name="connsiteX106" fmla="*/ 199583 w 1087812"/>
              <a:gd name="connsiteY106" fmla="*/ 365298 h 1253759"/>
              <a:gd name="connsiteX107" fmla="*/ 198428 w 1087812"/>
              <a:gd name="connsiteY107" fmla="*/ 368685 h 1253759"/>
              <a:gd name="connsiteX108" fmla="*/ 196504 w 1087812"/>
              <a:gd name="connsiteY108" fmla="*/ 370532 h 1253759"/>
              <a:gd name="connsiteX109" fmla="*/ 192578 w 1087812"/>
              <a:gd name="connsiteY109" fmla="*/ 371687 h 1253759"/>
              <a:gd name="connsiteX110" fmla="*/ 190808 w 1087812"/>
              <a:gd name="connsiteY110" fmla="*/ 371610 h 1253759"/>
              <a:gd name="connsiteX111" fmla="*/ 186344 w 1087812"/>
              <a:gd name="connsiteY111" fmla="*/ 369916 h 1253759"/>
              <a:gd name="connsiteX112" fmla="*/ 185189 w 1087812"/>
              <a:gd name="connsiteY112" fmla="*/ 369070 h 1253759"/>
              <a:gd name="connsiteX113" fmla="*/ 182341 w 1087812"/>
              <a:gd name="connsiteY113" fmla="*/ 365683 h 1253759"/>
              <a:gd name="connsiteX114" fmla="*/ 181803 w 1087812"/>
              <a:gd name="connsiteY114" fmla="*/ 364528 h 1253759"/>
              <a:gd name="connsiteX115" fmla="*/ 179185 w 1087812"/>
              <a:gd name="connsiteY115" fmla="*/ 352983 h 1253759"/>
              <a:gd name="connsiteX116" fmla="*/ 178262 w 1087812"/>
              <a:gd name="connsiteY116" fmla="*/ 353907 h 1253759"/>
              <a:gd name="connsiteX117" fmla="*/ 177877 w 1087812"/>
              <a:gd name="connsiteY117" fmla="*/ 357601 h 1253759"/>
              <a:gd name="connsiteX118" fmla="*/ 178416 w 1087812"/>
              <a:gd name="connsiteY118" fmla="*/ 361219 h 1253759"/>
              <a:gd name="connsiteX119" fmla="*/ 178416 w 1087812"/>
              <a:gd name="connsiteY119" fmla="*/ 362142 h 1253759"/>
              <a:gd name="connsiteX120" fmla="*/ 177877 w 1087812"/>
              <a:gd name="connsiteY120" fmla="*/ 364990 h 1253759"/>
              <a:gd name="connsiteX121" fmla="*/ 176646 w 1087812"/>
              <a:gd name="connsiteY121" fmla="*/ 366761 h 1253759"/>
              <a:gd name="connsiteX122" fmla="*/ 174567 w 1087812"/>
              <a:gd name="connsiteY122" fmla="*/ 367146 h 1253759"/>
              <a:gd name="connsiteX123" fmla="*/ 170026 w 1087812"/>
              <a:gd name="connsiteY123" fmla="*/ 366222 h 1253759"/>
              <a:gd name="connsiteX124" fmla="*/ 169026 w 1087812"/>
              <a:gd name="connsiteY124" fmla="*/ 366837 h 1253759"/>
              <a:gd name="connsiteX125" fmla="*/ 168410 w 1087812"/>
              <a:gd name="connsiteY125" fmla="*/ 368762 h 1253759"/>
              <a:gd name="connsiteX126" fmla="*/ 168410 w 1087812"/>
              <a:gd name="connsiteY126" fmla="*/ 368762 h 1253759"/>
              <a:gd name="connsiteX127" fmla="*/ 168410 w 1087812"/>
              <a:gd name="connsiteY127" fmla="*/ 376767 h 1253759"/>
              <a:gd name="connsiteX128" fmla="*/ 167794 w 1087812"/>
              <a:gd name="connsiteY128" fmla="*/ 380615 h 1253759"/>
              <a:gd name="connsiteX129" fmla="*/ 167563 w 1087812"/>
              <a:gd name="connsiteY129" fmla="*/ 381385 h 1253759"/>
              <a:gd name="connsiteX130" fmla="*/ 163099 w 1087812"/>
              <a:gd name="connsiteY130" fmla="*/ 390929 h 1253759"/>
              <a:gd name="connsiteX131" fmla="*/ 158943 w 1087812"/>
              <a:gd name="connsiteY131" fmla="*/ 396933 h 1253759"/>
              <a:gd name="connsiteX132" fmla="*/ 158250 w 1087812"/>
              <a:gd name="connsiteY132" fmla="*/ 397625 h 1253759"/>
              <a:gd name="connsiteX133" fmla="*/ 151169 w 1087812"/>
              <a:gd name="connsiteY133" fmla="*/ 402474 h 1253759"/>
              <a:gd name="connsiteX134" fmla="*/ 134466 w 1087812"/>
              <a:gd name="connsiteY134" fmla="*/ 420254 h 1253759"/>
              <a:gd name="connsiteX135" fmla="*/ 133081 w 1087812"/>
              <a:gd name="connsiteY135" fmla="*/ 421101 h 1253759"/>
              <a:gd name="connsiteX136" fmla="*/ 128617 w 1087812"/>
              <a:gd name="connsiteY136" fmla="*/ 422256 h 1253759"/>
              <a:gd name="connsiteX137" fmla="*/ 127539 w 1087812"/>
              <a:gd name="connsiteY137" fmla="*/ 422333 h 1253759"/>
              <a:gd name="connsiteX138" fmla="*/ 123613 w 1087812"/>
              <a:gd name="connsiteY138" fmla="*/ 421794 h 1253759"/>
              <a:gd name="connsiteX139" fmla="*/ 118072 w 1087812"/>
              <a:gd name="connsiteY139" fmla="*/ 420024 h 1253759"/>
              <a:gd name="connsiteX140" fmla="*/ 113376 w 1087812"/>
              <a:gd name="connsiteY140" fmla="*/ 419100 h 1253759"/>
              <a:gd name="connsiteX141" fmla="*/ 107373 w 1087812"/>
              <a:gd name="connsiteY141" fmla="*/ 420486 h 1253759"/>
              <a:gd name="connsiteX142" fmla="*/ 103140 w 1087812"/>
              <a:gd name="connsiteY142" fmla="*/ 424257 h 1253759"/>
              <a:gd name="connsiteX143" fmla="*/ 97752 w 1087812"/>
              <a:gd name="connsiteY143" fmla="*/ 432416 h 1253759"/>
              <a:gd name="connsiteX144" fmla="*/ 95212 w 1087812"/>
              <a:gd name="connsiteY144" fmla="*/ 438650 h 1253759"/>
              <a:gd name="connsiteX145" fmla="*/ 92287 w 1087812"/>
              <a:gd name="connsiteY145" fmla="*/ 443961 h 1253759"/>
              <a:gd name="connsiteX146" fmla="*/ 91902 w 1087812"/>
              <a:gd name="connsiteY146" fmla="*/ 444500 h 1253759"/>
              <a:gd name="connsiteX147" fmla="*/ 80125 w 1087812"/>
              <a:gd name="connsiteY147" fmla="*/ 456892 h 1253759"/>
              <a:gd name="connsiteX148" fmla="*/ 68580 w 1087812"/>
              <a:gd name="connsiteY148" fmla="*/ 466128 h 1253759"/>
              <a:gd name="connsiteX149" fmla="*/ 0 w 1087812"/>
              <a:gd name="connsiteY149" fmla="*/ 537480 h 1253759"/>
              <a:gd name="connsiteX150" fmla="*/ 2925 w 1087812"/>
              <a:gd name="connsiteY150" fmla="*/ 539096 h 1253759"/>
              <a:gd name="connsiteX151" fmla="*/ 4079 w 1087812"/>
              <a:gd name="connsiteY151" fmla="*/ 540250 h 1253759"/>
              <a:gd name="connsiteX152" fmla="*/ 8544 w 1087812"/>
              <a:gd name="connsiteY152" fmla="*/ 548717 h 1253759"/>
              <a:gd name="connsiteX153" fmla="*/ 8852 w 1087812"/>
              <a:gd name="connsiteY153" fmla="*/ 549640 h 1253759"/>
              <a:gd name="connsiteX154" fmla="*/ 11084 w 1087812"/>
              <a:gd name="connsiteY154" fmla="*/ 564419 h 1253759"/>
              <a:gd name="connsiteX155" fmla="*/ 13470 w 1087812"/>
              <a:gd name="connsiteY155" fmla="*/ 569653 h 1253759"/>
              <a:gd name="connsiteX156" fmla="*/ 17318 w 1087812"/>
              <a:gd name="connsiteY156" fmla="*/ 572731 h 1253759"/>
              <a:gd name="connsiteX157" fmla="*/ 17626 w 1087812"/>
              <a:gd name="connsiteY157" fmla="*/ 572578 h 1253759"/>
              <a:gd name="connsiteX158" fmla="*/ 18858 w 1087812"/>
              <a:gd name="connsiteY158" fmla="*/ 570192 h 1253759"/>
              <a:gd name="connsiteX159" fmla="*/ 20320 w 1087812"/>
              <a:gd name="connsiteY159" fmla="*/ 568806 h 1253759"/>
              <a:gd name="connsiteX160" fmla="*/ 23168 w 1087812"/>
              <a:gd name="connsiteY160" fmla="*/ 567652 h 1253759"/>
              <a:gd name="connsiteX161" fmla="*/ 25708 w 1087812"/>
              <a:gd name="connsiteY161" fmla="*/ 567883 h 1253759"/>
              <a:gd name="connsiteX162" fmla="*/ 31866 w 1087812"/>
              <a:gd name="connsiteY162" fmla="*/ 571808 h 1253759"/>
              <a:gd name="connsiteX163" fmla="*/ 32558 w 1087812"/>
              <a:gd name="connsiteY163" fmla="*/ 572424 h 1253759"/>
              <a:gd name="connsiteX164" fmla="*/ 37022 w 1087812"/>
              <a:gd name="connsiteY164" fmla="*/ 578042 h 1253759"/>
              <a:gd name="connsiteX165" fmla="*/ 37407 w 1087812"/>
              <a:gd name="connsiteY165" fmla="*/ 578735 h 1253759"/>
              <a:gd name="connsiteX166" fmla="*/ 39640 w 1087812"/>
              <a:gd name="connsiteY166" fmla="*/ 584354 h 1253759"/>
              <a:gd name="connsiteX167" fmla="*/ 39793 w 1087812"/>
              <a:gd name="connsiteY167" fmla="*/ 585663 h 1253759"/>
              <a:gd name="connsiteX168" fmla="*/ 39255 w 1087812"/>
              <a:gd name="connsiteY168" fmla="*/ 591820 h 1253759"/>
              <a:gd name="connsiteX169" fmla="*/ 38793 w 1087812"/>
              <a:gd name="connsiteY169" fmla="*/ 593128 h 1253759"/>
              <a:gd name="connsiteX170" fmla="*/ 35868 w 1087812"/>
              <a:gd name="connsiteY170" fmla="*/ 597516 h 1253759"/>
              <a:gd name="connsiteX171" fmla="*/ 35868 w 1087812"/>
              <a:gd name="connsiteY171" fmla="*/ 604289 h 1253759"/>
              <a:gd name="connsiteX172" fmla="*/ 47182 w 1087812"/>
              <a:gd name="connsiteY172" fmla="*/ 612987 h 1253759"/>
              <a:gd name="connsiteX173" fmla="*/ 61576 w 1087812"/>
              <a:gd name="connsiteY173" fmla="*/ 621838 h 1253759"/>
              <a:gd name="connsiteX174" fmla="*/ 70350 w 1087812"/>
              <a:gd name="connsiteY174" fmla="*/ 629458 h 1253759"/>
              <a:gd name="connsiteX175" fmla="*/ 71274 w 1087812"/>
              <a:gd name="connsiteY175" fmla="*/ 631844 h 1253759"/>
              <a:gd name="connsiteX176" fmla="*/ 70735 w 1087812"/>
              <a:gd name="connsiteY176" fmla="*/ 637463 h 1253759"/>
              <a:gd name="connsiteX177" fmla="*/ 68965 w 1087812"/>
              <a:gd name="connsiteY177" fmla="*/ 644621 h 1253759"/>
              <a:gd name="connsiteX178" fmla="*/ 68041 w 1087812"/>
              <a:gd name="connsiteY178" fmla="*/ 649932 h 1253759"/>
              <a:gd name="connsiteX179" fmla="*/ 68888 w 1087812"/>
              <a:gd name="connsiteY179" fmla="*/ 652395 h 1253759"/>
              <a:gd name="connsiteX180" fmla="*/ 71659 w 1087812"/>
              <a:gd name="connsiteY180" fmla="*/ 652395 h 1253759"/>
              <a:gd name="connsiteX181" fmla="*/ 71659 w 1087812"/>
              <a:gd name="connsiteY181" fmla="*/ 652395 h 1253759"/>
              <a:gd name="connsiteX182" fmla="*/ 82742 w 1087812"/>
              <a:gd name="connsiteY182" fmla="*/ 645006 h 1253759"/>
              <a:gd name="connsiteX183" fmla="*/ 84821 w 1087812"/>
              <a:gd name="connsiteY183" fmla="*/ 644621 h 1253759"/>
              <a:gd name="connsiteX184" fmla="*/ 90439 w 1087812"/>
              <a:gd name="connsiteY184" fmla="*/ 645776 h 1253759"/>
              <a:gd name="connsiteX185" fmla="*/ 92287 w 1087812"/>
              <a:gd name="connsiteY185" fmla="*/ 647084 h 1253759"/>
              <a:gd name="connsiteX186" fmla="*/ 96212 w 1087812"/>
              <a:gd name="connsiteY186" fmla="*/ 653858 h 1253759"/>
              <a:gd name="connsiteX187" fmla="*/ 98983 w 1087812"/>
              <a:gd name="connsiteY187" fmla="*/ 660477 h 1253759"/>
              <a:gd name="connsiteX188" fmla="*/ 102678 w 1087812"/>
              <a:gd name="connsiteY188" fmla="*/ 664633 h 1253759"/>
              <a:gd name="connsiteX189" fmla="*/ 110375 w 1087812"/>
              <a:gd name="connsiteY189" fmla="*/ 667173 h 1253759"/>
              <a:gd name="connsiteX190" fmla="*/ 111144 w 1087812"/>
              <a:gd name="connsiteY190" fmla="*/ 667558 h 1253759"/>
              <a:gd name="connsiteX191" fmla="*/ 115609 w 1087812"/>
              <a:gd name="connsiteY191" fmla="*/ 670945 h 1253759"/>
              <a:gd name="connsiteX192" fmla="*/ 116378 w 1087812"/>
              <a:gd name="connsiteY192" fmla="*/ 671792 h 1253759"/>
              <a:gd name="connsiteX193" fmla="*/ 124229 w 1087812"/>
              <a:gd name="connsiteY193" fmla="*/ 685261 h 1253759"/>
              <a:gd name="connsiteX194" fmla="*/ 128001 w 1087812"/>
              <a:gd name="connsiteY194" fmla="*/ 689418 h 1253759"/>
              <a:gd name="connsiteX195" fmla="*/ 165716 w 1087812"/>
              <a:gd name="connsiteY195" fmla="*/ 707198 h 1253759"/>
              <a:gd name="connsiteX196" fmla="*/ 184496 w 1087812"/>
              <a:gd name="connsiteY196" fmla="*/ 719282 h 1253759"/>
              <a:gd name="connsiteX197" fmla="*/ 187421 w 1087812"/>
              <a:gd name="connsiteY197" fmla="*/ 719282 h 1253759"/>
              <a:gd name="connsiteX198" fmla="*/ 190731 w 1087812"/>
              <a:gd name="connsiteY198" fmla="*/ 717435 h 1253759"/>
              <a:gd name="connsiteX199" fmla="*/ 197350 w 1087812"/>
              <a:gd name="connsiteY199" fmla="*/ 714972 h 1253759"/>
              <a:gd name="connsiteX200" fmla="*/ 198736 w 1087812"/>
              <a:gd name="connsiteY200" fmla="*/ 714818 h 1253759"/>
              <a:gd name="connsiteX201" fmla="*/ 202122 w 1087812"/>
              <a:gd name="connsiteY201" fmla="*/ 715356 h 1253759"/>
              <a:gd name="connsiteX202" fmla="*/ 209281 w 1087812"/>
              <a:gd name="connsiteY202" fmla="*/ 717742 h 1253759"/>
              <a:gd name="connsiteX203" fmla="*/ 211821 w 1087812"/>
              <a:gd name="connsiteY203" fmla="*/ 718127 h 1253759"/>
              <a:gd name="connsiteX204" fmla="*/ 215361 w 1087812"/>
              <a:gd name="connsiteY204" fmla="*/ 717588 h 1253759"/>
              <a:gd name="connsiteX205" fmla="*/ 226753 w 1087812"/>
              <a:gd name="connsiteY205" fmla="*/ 714279 h 1253759"/>
              <a:gd name="connsiteX206" fmla="*/ 228215 w 1087812"/>
              <a:gd name="connsiteY206" fmla="*/ 714279 h 1253759"/>
              <a:gd name="connsiteX207" fmla="*/ 232679 w 1087812"/>
              <a:gd name="connsiteY207" fmla="*/ 715433 h 1253759"/>
              <a:gd name="connsiteX208" fmla="*/ 233526 w 1087812"/>
              <a:gd name="connsiteY208" fmla="*/ 715818 h 1253759"/>
              <a:gd name="connsiteX209" fmla="*/ 241685 w 1087812"/>
              <a:gd name="connsiteY209" fmla="*/ 721283 h 1253759"/>
              <a:gd name="connsiteX210" fmla="*/ 254308 w 1087812"/>
              <a:gd name="connsiteY210" fmla="*/ 725671 h 1253759"/>
              <a:gd name="connsiteX211" fmla="*/ 255232 w 1087812"/>
              <a:gd name="connsiteY211" fmla="*/ 726209 h 1253759"/>
              <a:gd name="connsiteX212" fmla="*/ 267008 w 1087812"/>
              <a:gd name="connsiteY212" fmla="*/ 736908 h 1253759"/>
              <a:gd name="connsiteX213" fmla="*/ 275244 w 1087812"/>
              <a:gd name="connsiteY213" fmla="*/ 745144 h 1253759"/>
              <a:gd name="connsiteX214" fmla="*/ 280478 w 1087812"/>
              <a:gd name="connsiteY214" fmla="*/ 747761 h 1253759"/>
              <a:gd name="connsiteX215" fmla="*/ 286019 w 1087812"/>
              <a:gd name="connsiteY215" fmla="*/ 749762 h 1253759"/>
              <a:gd name="connsiteX216" fmla="*/ 291869 w 1087812"/>
              <a:gd name="connsiteY216" fmla="*/ 750300 h 1253759"/>
              <a:gd name="connsiteX217" fmla="*/ 297180 w 1087812"/>
              <a:gd name="connsiteY217" fmla="*/ 750300 h 1253759"/>
              <a:gd name="connsiteX218" fmla="*/ 312343 w 1087812"/>
              <a:gd name="connsiteY218" fmla="*/ 743219 h 1253759"/>
              <a:gd name="connsiteX219" fmla="*/ 313498 w 1087812"/>
              <a:gd name="connsiteY219" fmla="*/ 742989 h 1253759"/>
              <a:gd name="connsiteX220" fmla="*/ 321348 w 1087812"/>
              <a:gd name="connsiteY220" fmla="*/ 742989 h 1253759"/>
              <a:gd name="connsiteX221" fmla="*/ 321348 w 1087812"/>
              <a:gd name="connsiteY221" fmla="*/ 742989 h 1253759"/>
              <a:gd name="connsiteX222" fmla="*/ 323658 w 1087812"/>
              <a:gd name="connsiteY222" fmla="*/ 744143 h 1253759"/>
              <a:gd name="connsiteX223" fmla="*/ 329276 w 1087812"/>
              <a:gd name="connsiteY223" fmla="*/ 751994 h 1253759"/>
              <a:gd name="connsiteX224" fmla="*/ 329738 w 1087812"/>
              <a:gd name="connsiteY224" fmla="*/ 753072 h 1253759"/>
              <a:gd name="connsiteX225" fmla="*/ 333048 w 1087812"/>
              <a:gd name="connsiteY225" fmla="*/ 768389 h 1253759"/>
              <a:gd name="connsiteX226" fmla="*/ 335742 w 1087812"/>
              <a:gd name="connsiteY226" fmla="*/ 773315 h 1253759"/>
              <a:gd name="connsiteX227" fmla="*/ 343208 w 1087812"/>
              <a:gd name="connsiteY227" fmla="*/ 776316 h 1253759"/>
              <a:gd name="connsiteX228" fmla="*/ 350289 w 1087812"/>
              <a:gd name="connsiteY228" fmla="*/ 778472 h 1253759"/>
              <a:gd name="connsiteX229" fmla="*/ 365375 w 1087812"/>
              <a:gd name="connsiteY229" fmla="*/ 785937 h 1253759"/>
              <a:gd name="connsiteX230" fmla="*/ 371148 w 1087812"/>
              <a:gd name="connsiteY230" fmla="*/ 787862 h 1253759"/>
              <a:gd name="connsiteX231" fmla="*/ 374535 w 1087812"/>
              <a:gd name="connsiteY231" fmla="*/ 787477 h 1253759"/>
              <a:gd name="connsiteX232" fmla="*/ 382001 w 1087812"/>
              <a:gd name="connsiteY232" fmla="*/ 783783 h 1253759"/>
              <a:gd name="connsiteX233" fmla="*/ 383232 w 1087812"/>
              <a:gd name="connsiteY233" fmla="*/ 783474 h 1253759"/>
              <a:gd name="connsiteX234" fmla="*/ 388312 w 1087812"/>
              <a:gd name="connsiteY234" fmla="*/ 783474 h 1253759"/>
              <a:gd name="connsiteX235" fmla="*/ 388312 w 1087812"/>
              <a:gd name="connsiteY235" fmla="*/ 783474 h 1253759"/>
              <a:gd name="connsiteX236" fmla="*/ 389775 w 1087812"/>
              <a:gd name="connsiteY236" fmla="*/ 783936 h 1253759"/>
              <a:gd name="connsiteX237" fmla="*/ 394239 w 1087812"/>
              <a:gd name="connsiteY237" fmla="*/ 786785 h 1253759"/>
              <a:gd name="connsiteX238" fmla="*/ 394855 w 1087812"/>
              <a:gd name="connsiteY238" fmla="*/ 787246 h 1253759"/>
              <a:gd name="connsiteX239" fmla="*/ 399935 w 1087812"/>
              <a:gd name="connsiteY239" fmla="*/ 792865 h 1253759"/>
              <a:gd name="connsiteX240" fmla="*/ 411403 w 1087812"/>
              <a:gd name="connsiteY240" fmla="*/ 809490 h 1253759"/>
              <a:gd name="connsiteX241" fmla="*/ 414405 w 1087812"/>
              <a:gd name="connsiteY241" fmla="*/ 815494 h 1253759"/>
              <a:gd name="connsiteX242" fmla="*/ 416252 w 1087812"/>
              <a:gd name="connsiteY242" fmla="*/ 821575 h 1253759"/>
              <a:gd name="connsiteX243" fmla="*/ 416406 w 1087812"/>
              <a:gd name="connsiteY243" fmla="*/ 822344 h 1253759"/>
              <a:gd name="connsiteX244" fmla="*/ 416406 w 1087812"/>
              <a:gd name="connsiteY244" fmla="*/ 829118 h 1253759"/>
              <a:gd name="connsiteX245" fmla="*/ 416329 w 1087812"/>
              <a:gd name="connsiteY245" fmla="*/ 829810 h 1253759"/>
              <a:gd name="connsiteX246" fmla="*/ 414636 w 1087812"/>
              <a:gd name="connsiteY246" fmla="*/ 836584 h 1253759"/>
              <a:gd name="connsiteX247" fmla="*/ 414405 w 1087812"/>
              <a:gd name="connsiteY247" fmla="*/ 837123 h 1253759"/>
              <a:gd name="connsiteX248" fmla="*/ 412558 w 1087812"/>
              <a:gd name="connsiteY248" fmla="*/ 840894 h 1253759"/>
              <a:gd name="connsiteX249" fmla="*/ 412943 w 1087812"/>
              <a:gd name="connsiteY249" fmla="*/ 843742 h 1253759"/>
              <a:gd name="connsiteX250" fmla="*/ 426566 w 1087812"/>
              <a:gd name="connsiteY250" fmla="*/ 861137 h 1253759"/>
              <a:gd name="connsiteX251" fmla="*/ 427028 w 1087812"/>
              <a:gd name="connsiteY251" fmla="*/ 861907 h 1253759"/>
              <a:gd name="connsiteX252" fmla="*/ 436034 w 1087812"/>
              <a:gd name="connsiteY252" fmla="*/ 887230 h 1253759"/>
              <a:gd name="connsiteX253" fmla="*/ 444962 w 1087812"/>
              <a:gd name="connsiteY253" fmla="*/ 906703 h 1253759"/>
              <a:gd name="connsiteX254" fmla="*/ 446424 w 1087812"/>
              <a:gd name="connsiteY254" fmla="*/ 908858 h 1253759"/>
              <a:gd name="connsiteX255" fmla="*/ 448503 w 1087812"/>
              <a:gd name="connsiteY255" fmla="*/ 909551 h 1253759"/>
              <a:gd name="connsiteX256" fmla="*/ 461280 w 1087812"/>
              <a:gd name="connsiteY256" fmla="*/ 910090 h 1253759"/>
              <a:gd name="connsiteX257" fmla="*/ 466513 w 1087812"/>
              <a:gd name="connsiteY257" fmla="*/ 909166 h 1253759"/>
              <a:gd name="connsiteX258" fmla="*/ 469746 w 1087812"/>
              <a:gd name="connsiteY258" fmla="*/ 906780 h 1253759"/>
              <a:gd name="connsiteX259" fmla="*/ 471208 w 1087812"/>
              <a:gd name="connsiteY259" fmla="*/ 901546 h 1253759"/>
              <a:gd name="connsiteX260" fmla="*/ 471516 w 1087812"/>
              <a:gd name="connsiteY260" fmla="*/ 900777 h 1253759"/>
              <a:gd name="connsiteX261" fmla="*/ 475442 w 1087812"/>
              <a:gd name="connsiteY261" fmla="*/ 894619 h 1253759"/>
              <a:gd name="connsiteX262" fmla="*/ 477597 w 1087812"/>
              <a:gd name="connsiteY262" fmla="*/ 893310 h 1253759"/>
              <a:gd name="connsiteX263" fmla="*/ 484909 w 1087812"/>
              <a:gd name="connsiteY263" fmla="*/ 892771 h 1253759"/>
              <a:gd name="connsiteX264" fmla="*/ 485987 w 1087812"/>
              <a:gd name="connsiteY264" fmla="*/ 892926 h 1253759"/>
              <a:gd name="connsiteX265" fmla="*/ 494453 w 1087812"/>
              <a:gd name="connsiteY265" fmla="*/ 895773 h 1253759"/>
              <a:gd name="connsiteX266" fmla="*/ 501535 w 1087812"/>
              <a:gd name="connsiteY266" fmla="*/ 899314 h 1253759"/>
              <a:gd name="connsiteX267" fmla="*/ 502073 w 1087812"/>
              <a:gd name="connsiteY267" fmla="*/ 899699 h 1253759"/>
              <a:gd name="connsiteX268" fmla="*/ 512464 w 1087812"/>
              <a:gd name="connsiteY268" fmla="*/ 908397 h 1253759"/>
              <a:gd name="connsiteX269" fmla="*/ 515620 w 1087812"/>
              <a:gd name="connsiteY269" fmla="*/ 909782 h 1253759"/>
              <a:gd name="connsiteX270" fmla="*/ 519238 w 1087812"/>
              <a:gd name="connsiteY270" fmla="*/ 910244 h 1253759"/>
              <a:gd name="connsiteX271" fmla="*/ 527242 w 1087812"/>
              <a:gd name="connsiteY271" fmla="*/ 908627 h 1253759"/>
              <a:gd name="connsiteX272" fmla="*/ 532322 w 1087812"/>
              <a:gd name="connsiteY272" fmla="*/ 908550 h 1253759"/>
              <a:gd name="connsiteX273" fmla="*/ 533708 w 1087812"/>
              <a:gd name="connsiteY273" fmla="*/ 908935 h 1253759"/>
              <a:gd name="connsiteX274" fmla="*/ 538788 w 1087812"/>
              <a:gd name="connsiteY274" fmla="*/ 911783 h 1253759"/>
              <a:gd name="connsiteX275" fmla="*/ 539558 w 1087812"/>
              <a:gd name="connsiteY275" fmla="*/ 912476 h 1253759"/>
              <a:gd name="connsiteX276" fmla="*/ 547024 w 1087812"/>
              <a:gd name="connsiteY276" fmla="*/ 921558 h 1253759"/>
              <a:gd name="connsiteX277" fmla="*/ 550795 w 1087812"/>
              <a:gd name="connsiteY277" fmla="*/ 923252 h 1253759"/>
              <a:gd name="connsiteX278" fmla="*/ 569191 w 1087812"/>
              <a:gd name="connsiteY278" fmla="*/ 921635 h 1253759"/>
              <a:gd name="connsiteX279" fmla="*/ 570192 w 1087812"/>
              <a:gd name="connsiteY279" fmla="*/ 921712 h 1253759"/>
              <a:gd name="connsiteX280" fmla="*/ 576349 w 1087812"/>
              <a:gd name="connsiteY280" fmla="*/ 923406 h 1253759"/>
              <a:gd name="connsiteX281" fmla="*/ 577119 w 1087812"/>
              <a:gd name="connsiteY281" fmla="*/ 923713 h 1253759"/>
              <a:gd name="connsiteX282" fmla="*/ 583276 w 1087812"/>
              <a:gd name="connsiteY282" fmla="*/ 927639 h 1253759"/>
              <a:gd name="connsiteX283" fmla="*/ 583892 w 1087812"/>
              <a:gd name="connsiteY283" fmla="*/ 928178 h 1253759"/>
              <a:gd name="connsiteX284" fmla="*/ 589511 w 1087812"/>
              <a:gd name="connsiteY284" fmla="*/ 934951 h 1253759"/>
              <a:gd name="connsiteX285" fmla="*/ 594283 w 1087812"/>
              <a:gd name="connsiteY285" fmla="*/ 942571 h 1253759"/>
              <a:gd name="connsiteX286" fmla="*/ 597285 w 1087812"/>
              <a:gd name="connsiteY286" fmla="*/ 949729 h 1253759"/>
              <a:gd name="connsiteX287" fmla="*/ 597516 w 1087812"/>
              <a:gd name="connsiteY287" fmla="*/ 950807 h 1253759"/>
              <a:gd name="connsiteX288" fmla="*/ 597516 w 1087812"/>
              <a:gd name="connsiteY288" fmla="*/ 956964 h 1253759"/>
              <a:gd name="connsiteX289" fmla="*/ 596515 w 1087812"/>
              <a:gd name="connsiteY289" fmla="*/ 962198 h 1253759"/>
              <a:gd name="connsiteX290" fmla="*/ 596977 w 1087812"/>
              <a:gd name="connsiteY290" fmla="*/ 963122 h 1253759"/>
              <a:gd name="connsiteX291" fmla="*/ 611447 w 1087812"/>
              <a:gd name="connsiteY291" fmla="*/ 962660 h 1253759"/>
              <a:gd name="connsiteX292" fmla="*/ 612063 w 1087812"/>
              <a:gd name="connsiteY292" fmla="*/ 962737 h 1253759"/>
              <a:gd name="connsiteX293" fmla="*/ 631229 w 1087812"/>
              <a:gd name="connsiteY293" fmla="*/ 966586 h 1253759"/>
              <a:gd name="connsiteX294" fmla="*/ 636847 w 1087812"/>
              <a:gd name="connsiteY294" fmla="*/ 965739 h 1253759"/>
              <a:gd name="connsiteX295" fmla="*/ 638310 w 1087812"/>
              <a:gd name="connsiteY295" fmla="*/ 963661 h 1253759"/>
              <a:gd name="connsiteX296" fmla="*/ 637309 w 1087812"/>
              <a:gd name="connsiteY296" fmla="*/ 954578 h 1253759"/>
              <a:gd name="connsiteX297" fmla="*/ 637848 w 1087812"/>
              <a:gd name="connsiteY297" fmla="*/ 952577 h 1253759"/>
              <a:gd name="connsiteX298" fmla="*/ 641773 w 1087812"/>
              <a:gd name="connsiteY298" fmla="*/ 947497 h 1253759"/>
              <a:gd name="connsiteX299" fmla="*/ 642697 w 1087812"/>
              <a:gd name="connsiteY299" fmla="*/ 946727 h 1253759"/>
              <a:gd name="connsiteX300" fmla="*/ 650548 w 1087812"/>
              <a:gd name="connsiteY300" fmla="*/ 942802 h 1253759"/>
              <a:gd name="connsiteX301" fmla="*/ 657629 w 1087812"/>
              <a:gd name="connsiteY301" fmla="*/ 940416 h 1253759"/>
              <a:gd name="connsiteX302" fmla="*/ 658553 w 1087812"/>
              <a:gd name="connsiteY302" fmla="*/ 940262 h 1253759"/>
              <a:gd name="connsiteX303" fmla="*/ 665865 w 1087812"/>
              <a:gd name="connsiteY303" fmla="*/ 940262 h 1253759"/>
              <a:gd name="connsiteX304" fmla="*/ 665865 w 1087812"/>
              <a:gd name="connsiteY304" fmla="*/ 940262 h 1253759"/>
              <a:gd name="connsiteX305" fmla="*/ 666558 w 1087812"/>
              <a:gd name="connsiteY305" fmla="*/ 940339 h 1253759"/>
              <a:gd name="connsiteX306" fmla="*/ 675024 w 1087812"/>
              <a:gd name="connsiteY306" fmla="*/ 942571 h 1253759"/>
              <a:gd name="connsiteX307" fmla="*/ 675717 w 1087812"/>
              <a:gd name="connsiteY307" fmla="*/ 942879 h 1253759"/>
              <a:gd name="connsiteX308" fmla="*/ 684184 w 1087812"/>
              <a:gd name="connsiteY308" fmla="*/ 947959 h 1253759"/>
              <a:gd name="connsiteX309" fmla="*/ 685338 w 1087812"/>
              <a:gd name="connsiteY309" fmla="*/ 949344 h 1253759"/>
              <a:gd name="connsiteX310" fmla="*/ 687032 w 1087812"/>
              <a:gd name="connsiteY310" fmla="*/ 953808 h 1253759"/>
              <a:gd name="connsiteX311" fmla="*/ 686647 w 1087812"/>
              <a:gd name="connsiteY311" fmla="*/ 956503 h 1253759"/>
              <a:gd name="connsiteX312" fmla="*/ 683260 w 1087812"/>
              <a:gd name="connsiteY312" fmla="*/ 961044 h 1253759"/>
              <a:gd name="connsiteX313" fmla="*/ 659322 w 1087812"/>
              <a:gd name="connsiteY313" fmla="*/ 983365 h 1253759"/>
              <a:gd name="connsiteX314" fmla="*/ 652395 w 1087812"/>
              <a:gd name="connsiteY314" fmla="*/ 992832 h 1253759"/>
              <a:gd name="connsiteX315" fmla="*/ 652703 w 1087812"/>
              <a:gd name="connsiteY315" fmla="*/ 997989 h 1253759"/>
              <a:gd name="connsiteX316" fmla="*/ 653627 w 1087812"/>
              <a:gd name="connsiteY316" fmla="*/ 998143 h 1253759"/>
              <a:gd name="connsiteX317" fmla="*/ 658553 w 1087812"/>
              <a:gd name="connsiteY317" fmla="*/ 996142 h 1253759"/>
              <a:gd name="connsiteX318" fmla="*/ 659322 w 1087812"/>
              <a:gd name="connsiteY318" fmla="*/ 995988 h 1253759"/>
              <a:gd name="connsiteX319" fmla="*/ 666096 w 1087812"/>
              <a:gd name="connsiteY319" fmla="*/ 995449 h 1253759"/>
              <a:gd name="connsiteX320" fmla="*/ 668251 w 1087812"/>
              <a:gd name="connsiteY320" fmla="*/ 996142 h 1253759"/>
              <a:gd name="connsiteX321" fmla="*/ 673870 w 1087812"/>
              <a:gd name="connsiteY321" fmla="*/ 1001222 h 1253759"/>
              <a:gd name="connsiteX322" fmla="*/ 674716 w 1087812"/>
              <a:gd name="connsiteY322" fmla="*/ 1002607 h 1253759"/>
              <a:gd name="connsiteX323" fmla="*/ 676410 w 1087812"/>
              <a:gd name="connsiteY323" fmla="*/ 1009381 h 1253759"/>
              <a:gd name="connsiteX324" fmla="*/ 676487 w 1087812"/>
              <a:gd name="connsiteY324" fmla="*/ 1010073 h 1253759"/>
              <a:gd name="connsiteX325" fmla="*/ 676487 w 1087812"/>
              <a:gd name="connsiteY325" fmla="*/ 1017385 h 1253759"/>
              <a:gd name="connsiteX326" fmla="*/ 674178 w 1087812"/>
              <a:gd name="connsiteY326" fmla="*/ 1032472 h 1253759"/>
              <a:gd name="connsiteX327" fmla="*/ 674178 w 1087812"/>
              <a:gd name="connsiteY327" fmla="*/ 1038783 h 1253759"/>
              <a:gd name="connsiteX328" fmla="*/ 675255 w 1087812"/>
              <a:gd name="connsiteY328" fmla="*/ 1044479 h 1253759"/>
              <a:gd name="connsiteX329" fmla="*/ 679104 w 1087812"/>
              <a:gd name="connsiteY329" fmla="*/ 1055870 h 1253759"/>
              <a:gd name="connsiteX330" fmla="*/ 679258 w 1087812"/>
              <a:gd name="connsiteY330" fmla="*/ 1057025 h 1253759"/>
              <a:gd name="connsiteX331" fmla="*/ 678719 w 1087812"/>
              <a:gd name="connsiteY331" fmla="*/ 1062644 h 1253759"/>
              <a:gd name="connsiteX332" fmla="*/ 677641 w 1087812"/>
              <a:gd name="connsiteY332" fmla="*/ 1064568 h 1253759"/>
              <a:gd name="connsiteX333" fmla="*/ 672561 w 1087812"/>
              <a:gd name="connsiteY333" fmla="*/ 1068493 h 1253759"/>
              <a:gd name="connsiteX334" fmla="*/ 667096 w 1087812"/>
              <a:gd name="connsiteY334" fmla="*/ 1071803 h 1253759"/>
              <a:gd name="connsiteX335" fmla="*/ 664325 w 1087812"/>
              <a:gd name="connsiteY335" fmla="*/ 1075344 h 1253759"/>
              <a:gd name="connsiteX336" fmla="*/ 667174 w 1087812"/>
              <a:gd name="connsiteY336" fmla="*/ 1086812 h 1253759"/>
              <a:gd name="connsiteX337" fmla="*/ 678488 w 1087812"/>
              <a:gd name="connsiteY337" fmla="*/ 1098665 h 1253759"/>
              <a:gd name="connsiteX338" fmla="*/ 686647 w 1087812"/>
              <a:gd name="connsiteY338" fmla="*/ 1110827 h 1253759"/>
              <a:gd name="connsiteX339" fmla="*/ 686647 w 1087812"/>
              <a:gd name="connsiteY339" fmla="*/ 1113906 h 1253759"/>
              <a:gd name="connsiteX340" fmla="*/ 678180 w 1087812"/>
              <a:gd name="connsiteY340" fmla="*/ 1126837 h 1253759"/>
              <a:gd name="connsiteX341" fmla="*/ 677333 w 1087812"/>
              <a:gd name="connsiteY341" fmla="*/ 1127683 h 1253759"/>
              <a:gd name="connsiteX342" fmla="*/ 666327 w 1087812"/>
              <a:gd name="connsiteY342" fmla="*/ 1134841 h 1253759"/>
              <a:gd name="connsiteX343" fmla="*/ 662632 w 1087812"/>
              <a:gd name="connsiteY343" fmla="*/ 1138536 h 1253759"/>
              <a:gd name="connsiteX344" fmla="*/ 661786 w 1087812"/>
              <a:gd name="connsiteY344" fmla="*/ 1143154 h 1253759"/>
              <a:gd name="connsiteX345" fmla="*/ 663710 w 1087812"/>
              <a:gd name="connsiteY345" fmla="*/ 1149466 h 1253759"/>
              <a:gd name="connsiteX346" fmla="*/ 668328 w 1087812"/>
              <a:gd name="connsiteY346" fmla="*/ 1156624 h 1253759"/>
              <a:gd name="connsiteX347" fmla="*/ 673639 w 1087812"/>
              <a:gd name="connsiteY347" fmla="*/ 1161088 h 1253759"/>
              <a:gd name="connsiteX348" fmla="*/ 678334 w 1087812"/>
              <a:gd name="connsiteY348" fmla="*/ 1159933 h 1253759"/>
              <a:gd name="connsiteX349" fmla="*/ 687340 w 1087812"/>
              <a:gd name="connsiteY349" fmla="*/ 1151928 h 1253759"/>
              <a:gd name="connsiteX350" fmla="*/ 688032 w 1087812"/>
              <a:gd name="connsiteY350" fmla="*/ 1151467 h 1253759"/>
              <a:gd name="connsiteX351" fmla="*/ 693112 w 1087812"/>
              <a:gd name="connsiteY351" fmla="*/ 1149235 h 1253759"/>
              <a:gd name="connsiteX352" fmla="*/ 696807 w 1087812"/>
              <a:gd name="connsiteY352" fmla="*/ 1150697 h 1253759"/>
              <a:gd name="connsiteX353" fmla="*/ 699039 w 1087812"/>
              <a:gd name="connsiteY353" fmla="*/ 1155777 h 1253759"/>
              <a:gd name="connsiteX354" fmla="*/ 699193 w 1087812"/>
              <a:gd name="connsiteY354" fmla="*/ 1157547 h 1253759"/>
              <a:gd name="connsiteX355" fmla="*/ 698038 w 1087812"/>
              <a:gd name="connsiteY355" fmla="*/ 1162627 h 1253759"/>
              <a:gd name="connsiteX356" fmla="*/ 693574 w 1087812"/>
              <a:gd name="connsiteY356" fmla="*/ 1172864 h 1253759"/>
              <a:gd name="connsiteX357" fmla="*/ 693189 w 1087812"/>
              <a:gd name="connsiteY357" fmla="*/ 1176251 h 1253759"/>
              <a:gd name="connsiteX358" fmla="*/ 695806 w 1087812"/>
              <a:gd name="connsiteY358" fmla="*/ 1179253 h 1253759"/>
              <a:gd name="connsiteX359" fmla="*/ 713509 w 1087812"/>
              <a:gd name="connsiteY359" fmla="*/ 1193107 h 1253759"/>
              <a:gd name="connsiteX360" fmla="*/ 719667 w 1087812"/>
              <a:gd name="connsiteY360" fmla="*/ 1194493 h 1253759"/>
              <a:gd name="connsiteX361" fmla="*/ 725901 w 1087812"/>
              <a:gd name="connsiteY361" fmla="*/ 1193569 h 1253759"/>
              <a:gd name="connsiteX362" fmla="*/ 731443 w 1087812"/>
              <a:gd name="connsiteY362" fmla="*/ 1190337 h 1253759"/>
              <a:gd name="connsiteX363" fmla="*/ 733906 w 1087812"/>
              <a:gd name="connsiteY363" fmla="*/ 1184949 h 1253759"/>
              <a:gd name="connsiteX364" fmla="*/ 730212 w 1087812"/>
              <a:gd name="connsiteY364" fmla="*/ 1176636 h 1253759"/>
              <a:gd name="connsiteX365" fmla="*/ 721206 w 1087812"/>
              <a:gd name="connsiteY365" fmla="*/ 1169785 h 1253759"/>
              <a:gd name="connsiteX366" fmla="*/ 720513 w 1087812"/>
              <a:gd name="connsiteY366" fmla="*/ 1169016 h 1253759"/>
              <a:gd name="connsiteX367" fmla="*/ 714895 w 1087812"/>
              <a:gd name="connsiteY367" fmla="*/ 1160011 h 1253759"/>
              <a:gd name="connsiteX368" fmla="*/ 715125 w 1087812"/>
              <a:gd name="connsiteY368" fmla="*/ 1156777 h 1253759"/>
              <a:gd name="connsiteX369" fmla="*/ 724670 w 1087812"/>
              <a:gd name="connsiteY369" fmla="*/ 1145001 h 1253759"/>
              <a:gd name="connsiteX370" fmla="*/ 725516 w 1087812"/>
              <a:gd name="connsiteY370" fmla="*/ 1144308 h 1253759"/>
              <a:gd name="connsiteX371" fmla="*/ 731674 w 1087812"/>
              <a:gd name="connsiteY371" fmla="*/ 1140922 h 1253759"/>
              <a:gd name="connsiteX372" fmla="*/ 732982 w 1087812"/>
              <a:gd name="connsiteY372" fmla="*/ 1140614 h 1253759"/>
              <a:gd name="connsiteX373" fmla="*/ 737447 w 1087812"/>
              <a:gd name="connsiteY373" fmla="*/ 1140614 h 1253759"/>
              <a:gd name="connsiteX374" fmla="*/ 738755 w 1087812"/>
              <a:gd name="connsiteY374" fmla="*/ 1140922 h 1253759"/>
              <a:gd name="connsiteX375" fmla="*/ 746067 w 1087812"/>
              <a:gd name="connsiteY375" fmla="*/ 1144847 h 1253759"/>
              <a:gd name="connsiteX376" fmla="*/ 748530 w 1087812"/>
              <a:gd name="connsiteY376" fmla="*/ 1145617 h 1253759"/>
              <a:gd name="connsiteX377" fmla="*/ 750762 w 1087812"/>
              <a:gd name="connsiteY377" fmla="*/ 1145617 h 1253759"/>
              <a:gd name="connsiteX378" fmla="*/ 754688 w 1087812"/>
              <a:gd name="connsiteY378" fmla="*/ 1143462 h 1253759"/>
              <a:gd name="connsiteX379" fmla="*/ 757690 w 1087812"/>
              <a:gd name="connsiteY379" fmla="*/ 1139459 h 1253759"/>
              <a:gd name="connsiteX380" fmla="*/ 758306 w 1087812"/>
              <a:gd name="connsiteY380" fmla="*/ 1138844 h 1253759"/>
              <a:gd name="connsiteX381" fmla="*/ 762231 w 1087812"/>
              <a:gd name="connsiteY381" fmla="*/ 1135996 h 1253759"/>
              <a:gd name="connsiteX382" fmla="*/ 765156 w 1087812"/>
              <a:gd name="connsiteY382" fmla="*/ 1135765 h 1253759"/>
              <a:gd name="connsiteX383" fmla="*/ 775547 w 1087812"/>
              <a:gd name="connsiteY383" fmla="*/ 1140922 h 1253759"/>
              <a:gd name="connsiteX384" fmla="*/ 779780 w 1087812"/>
              <a:gd name="connsiteY384" fmla="*/ 1140075 h 1253759"/>
              <a:gd name="connsiteX385" fmla="*/ 785014 w 1087812"/>
              <a:gd name="connsiteY385" fmla="*/ 1136920 h 1253759"/>
              <a:gd name="connsiteX386" fmla="*/ 791710 w 1087812"/>
              <a:gd name="connsiteY386" fmla="*/ 1134457 h 1253759"/>
              <a:gd name="connsiteX387" fmla="*/ 792480 w 1087812"/>
              <a:gd name="connsiteY387" fmla="*/ 1134302 h 1253759"/>
              <a:gd name="connsiteX388" fmla="*/ 800947 w 1087812"/>
              <a:gd name="connsiteY388" fmla="*/ 1133764 h 1253759"/>
              <a:gd name="connsiteX389" fmla="*/ 803487 w 1087812"/>
              <a:gd name="connsiteY389" fmla="*/ 1134995 h 1253759"/>
              <a:gd name="connsiteX390" fmla="*/ 805719 w 1087812"/>
              <a:gd name="connsiteY390" fmla="*/ 1138382 h 1253759"/>
              <a:gd name="connsiteX391" fmla="*/ 806027 w 1087812"/>
              <a:gd name="connsiteY391" fmla="*/ 1140922 h 1253759"/>
              <a:gd name="connsiteX392" fmla="*/ 804333 w 1087812"/>
              <a:gd name="connsiteY392" fmla="*/ 1145386 h 1253759"/>
              <a:gd name="connsiteX393" fmla="*/ 801332 w 1087812"/>
              <a:gd name="connsiteY393" fmla="*/ 1150851 h 1253759"/>
              <a:gd name="connsiteX394" fmla="*/ 800639 w 1087812"/>
              <a:gd name="connsiteY394" fmla="*/ 1151621 h 1253759"/>
              <a:gd name="connsiteX395" fmla="*/ 794096 w 1087812"/>
              <a:gd name="connsiteY395" fmla="*/ 1157086 h 1253759"/>
              <a:gd name="connsiteX396" fmla="*/ 792326 w 1087812"/>
              <a:gd name="connsiteY396" fmla="*/ 1159318 h 1253759"/>
              <a:gd name="connsiteX397" fmla="*/ 792095 w 1087812"/>
              <a:gd name="connsiteY397" fmla="*/ 1160088 h 1253759"/>
              <a:gd name="connsiteX398" fmla="*/ 792095 w 1087812"/>
              <a:gd name="connsiteY398" fmla="*/ 1167476 h 1253759"/>
              <a:gd name="connsiteX399" fmla="*/ 791864 w 1087812"/>
              <a:gd name="connsiteY399" fmla="*/ 1168554 h 1253759"/>
              <a:gd name="connsiteX400" fmla="*/ 787015 w 1087812"/>
              <a:gd name="connsiteY400" fmla="*/ 1179868 h 1253759"/>
              <a:gd name="connsiteX401" fmla="*/ 787015 w 1087812"/>
              <a:gd name="connsiteY401" fmla="*/ 1183024 h 1253759"/>
              <a:gd name="connsiteX402" fmla="*/ 791480 w 1087812"/>
              <a:gd name="connsiteY402" fmla="*/ 1186719 h 1253759"/>
              <a:gd name="connsiteX403" fmla="*/ 797098 w 1087812"/>
              <a:gd name="connsiteY403" fmla="*/ 1187181 h 1253759"/>
              <a:gd name="connsiteX404" fmla="*/ 802255 w 1087812"/>
              <a:gd name="connsiteY404" fmla="*/ 1184333 h 1253759"/>
              <a:gd name="connsiteX405" fmla="*/ 807643 w 1087812"/>
              <a:gd name="connsiteY405" fmla="*/ 1179484 h 1253759"/>
              <a:gd name="connsiteX406" fmla="*/ 808182 w 1087812"/>
              <a:gd name="connsiteY406" fmla="*/ 1179099 h 1253759"/>
              <a:gd name="connsiteX407" fmla="*/ 814340 w 1087812"/>
              <a:gd name="connsiteY407" fmla="*/ 1175712 h 1253759"/>
              <a:gd name="connsiteX408" fmla="*/ 815648 w 1087812"/>
              <a:gd name="connsiteY408" fmla="*/ 1175404 h 1253759"/>
              <a:gd name="connsiteX409" fmla="*/ 824653 w 1087812"/>
              <a:gd name="connsiteY409" fmla="*/ 1175404 h 1253759"/>
              <a:gd name="connsiteX410" fmla="*/ 825731 w 1087812"/>
              <a:gd name="connsiteY410" fmla="*/ 1175635 h 1253759"/>
              <a:gd name="connsiteX411" fmla="*/ 842125 w 1087812"/>
              <a:gd name="connsiteY411" fmla="*/ 1182178 h 1253759"/>
              <a:gd name="connsiteX412" fmla="*/ 848514 w 1087812"/>
              <a:gd name="connsiteY412" fmla="*/ 1182178 h 1253759"/>
              <a:gd name="connsiteX413" fmla="*/ 851516 w 1087812"/>
              <a:gd name="connsiteY413" fmla="*/ 1179945 h 1253759"/>
              <a:gd name="connsiteX414" fmla="*/ 854056 w 1087812"/>
              <a:gd name="connsiteY414" fmla="*/ 1170709 h 1253759"/>
              <a:gd name="connsiteX415" fmla="*/ 854595 w 1087812"/>
              <a:gd name="connsiteY415" fmla="*/ 1169632 h 1253759"/>
              <a:gd name="connsiteX416" fmla="*/ 857981 w 1087812"/>
              <a:gd name="connsiteY416" fmla="*/ 1165706 h 1253759"/>
              <a:gd name="connsiteX417" fmla="*/ 859059 w 1087812"/>
              <a:gd name="connsiteY417" fmla="*/ 1164936 h 1253759"/>
              <a:gd name="connsiteX418" fmla="*/ 864678 w 1087812"/>
              <a:gd name="connsiteY418" fmla="*/ 1162704 h 1253759"/>
              <a:gd name="connsiteX419" fmla="*/ 866294 w 1087812"/>
              <a:gd name="connsiteY419" fmla="*/ 1162550 h 1253759"/>
              <a:gd name="connsiteX420" fmla="*/ 871913 w 1087812"/>
              <a:gd name="connsiteY420" fmla="*/ 1163705 h 1253759"/>
              <a:gd name="connsiteX421" fmla="*/ 872837 w 1087812"/>
              <a:gd name="connsiteY421" fmla="*/ 1164013 h 1253759"/>
              <a:gd name="connsiteX422" fmla="*/ 878455 w 1087812"/>
              <a:gd name="connsiteY422" fmla="*/ 1167399 h 1253759"/>
              <a:gd name="connsiteX423" fmla="*/ 894080 w 1087812"/>
              <a:gd name="connsiteY423" fmla="*/ 1181177 h 1253759"/>
              <a:gd name="connsiteX424" fmla="*/ 899468 w 1087812"/>
              <a:gd name="connsiteY424" fmla="*/ 1187719 h 1253759"/>
              <a:gd name="connsiteX425" fmla="*/ 900007 w 1087812"/>
              <a:gd name="connsiteY425" fmla="*/ 1188720 h 1253759"/>
              <a:gd name="connsiteX426" fmla="*/ 901700 w 1087812"/>
              <a:gd name="connsiteY426" fmla="*/ 1194878 h 1253759"/>
              <a:gd name="connsiteX427" fmla="*/ 901700 w 1087812"/>
              <a:gd name="connsiteY427" fmla="*/ 1196340 h 1253759"/>
              <a:gd name="connsiteX428" fmla="*/ 900007 w 1087812"/>
              <a:gd name="connsiteY428" fmla="*/ 1203113 h 1253759"/>
              <a:gd name="connsiteX429" fmla="*/ 897005 w 1087812"/>
              <a:gd name="connsiteY429" fmla="*/ 1209810 h 1253759"/>
              <a:gd name="connsiteX430" fmla="*/ 895619 w 1087812"/>
              <a:gd name="connsiteY430" fmla="*/ 1214967 h 1253759"/>
              <a:gd name="connsiteX431" fmla="*/ 896620 w 1087812"/>
              <a:gd name="connsiteY431" fmla="*/ 1221432 h 1253759"/>
              <a:gd name="connsiteX432" fmla="*/ 899083 w 1087812"/>
              <a:gd name="connsiteY432" fmla="*/ 1227744 h 1253759"/>
              <a:gd name="connsiteX433" fmla="*/ 900392 w 1087812"/>
              <a:gd name="connsiteY433" fmla="*/ 1228744 h 1253759"/>
              <a:gd name="connsiteX434" fmla="*/ 903163 w 1087812"/>
              <a:gd name="connsiteY434" fmla="*/ 1228436 h 1253759"/>
              <a:gd name="connsiteX435" fmla="*/ 921789 w 1087812"/>
              <a:gd name="connsiteY435" fmla="*/ 1217507 h 1253759"/>
              <a:gd name="connsiteX436" fmla="*/ 923482 w 1087812"/>
              <a:gd name="connsiteY436" fmla="*/ 1217122 h 1253759"/>
              <a:gd name="connsiteX437" fmla="*/ 929101 w 1087812"/>
              <a:gd name="connsiteY437" fmla="*/ 1217661 h 1253759"/>
              <a:gd name="connsiteX438" fmla="*/ 930102 w 1087812"/>
              <a:gd name="connsiteY438" fmla="*/ 1217968 h 1253759"/>
              <a:gd name="connsiteX439" fmla="*/ 956656 w 1087812"/>
              <a:gd name="connsiteY439" fmla="*/ 1231285 h 1253759"/>
              <a:gd name="connsiteX440" fmla="*/ 961198 w 1087812"/>
              <a:gd name="connsiteY440" fmla="*/ 1231823 h 1253759"/>
              <a:gd name="connsiteX441" fmla="*/ 961967 w 1087812"/>
              <a:gd name="connsiteY441" fmla="*/ 1231977 h 1253759"/>
              <a:gd name="connsiteX442" fmla="*/ 967586 w 1087812"/>
              <a:gd name="connsiteY442" fmla="*/ 1234209 h 1253759"/>
              <a:gd name="connsiteX443" fmla="*/ 968510 w 1087812"/>
              <a:gd name="connsiteY443" fmla="*/ 1234825 h 1253759"/>
              <a:gd name="connsiteX444" fmla="*/ 970742 w 1087812"/>
              <a:gd name="connsiteY444" fmla="*/ 1237057 h 1253759"/>
              <a:gd name="connsiteX445" fmla="*/ 971435 w 1087812"/>
              <a:gd name="connsiteY445" fmla="*/ 1238134 h 1253759"/>
              <a:gd name="connsiteX446" fmla="*/ 972974 w 1087812"/>
              <a:gd name="connsiteY446" fmla="*/ 1242676 h 1253759"/>
              <a:gd name="connsiteX447" fmla="*/ 982441 w 1087812"/>
              <a:gd name="connsiteY447" fmla="*/ 1253760 h 1253759"/>
              <a:gd name="connsiteX448" fmla="*/ 988291 w 1087812"/>
              <a:gd name="connsiteY448" fmla="*/ 1237827 h 1253759"/>
              <a:gd name="connsiteX449" fmla="*/ 984750 w 1087812"/>
              <a:gd name="connsiteY449" fmla="*/ 1227282 h 1253759"/>
              <a:gd name="connsiteX450" fmla="*/ 970896 w 1087812"/>
              <a:gd name="connsiteY450" fmla="*/ 1205038 h 1253759"/>
              <a:gd name="connsiteX451" fmla="*/ 970511 w 1087812"/>
              <a:gd name="connsiteY451" fmla="*/ 1203883 h 1253759"/>
              <a:gd name="connsiteX452" fmla="*/ 969972 w 1087812"/>
              <a:gd name="connsiteY452" fmla="*/ 1199419 h 1253759"/>
              <a:gd name="connsiteX453" fmla="*/ 970126 w 1087812"/>
              <a:gd name="connsiteY453" fmla="*/ 1198110 h 1253759"/>
              <a:gd name="connsiteX454" fmla="*/ 972820 w 1087812"/>
              <a:gd name="connsiteY454" fmla="*/ 1190490 h 1253759"/>
              <a:gd name="connsiteX455" fmla="*/ 973282 w 1087812"/>
              <a:gd name="connsiteY455" fmla="*/ 1186642 h 1253759"/>
              <a:gd name="connsiteX456" fmla="*/ 971666 w 1087812"/>
              <a:gd name="connsiteY456" fmla="*/ 1172941 h 1253759"/>
              <a:gd name="connsiteX457" fmla="*/ 971819 w 1087812"/>
              <a:gd name="connsiteY457" fmla="*/ 1171633 h 1253759"/>
              <a:gd name="connsiteX458" fmla="*/ 970511 w 1087812"/>
              <a:gd name="connsiteY458" fmla="*/ 1169478 h 1253759"/>
              <a:gd name="connsiteX459" fmla="*/ 966047 w 1087812"/>
              <a:gd name="connsiteY459" fmla="*/ 1168554 h 1253759"/>
              <a:gd name="connsiteX460" fmla="*/ 964892 w 1087812"/>
              <a:gd name="connsiteY460" fmla="*/ 1168015 h 1253759"/>
              <a:gd name="connsiteX461" fmla="*/ 962660 w 1087812"/>
              <a:gd name="connsiteY461" fmla="*/ 1166322 h 1253759"/>
              <a:gd name="connsiteX462" fmla="*/ 962044 w 1087812"/>
              <a:gd name="connsiteY462" fmla="*/ 1165629 h 1253759"/>
              <a:gd name="connsiteX463" fmla="*/ 953886 w 1087812"/>
              <a:gd name="connsiteY463" fmla="*/ 1153699 h 1253759"/>
              <a:gd name="connsiteX464" fmla="*/ 951192 w 1087812"/>
              <a:gd name="connsiteY464" fmla="*/ 1151928 h 1253759"/>
              <a:gd name="connsiteX465" fmla="*/ 943033 w 1087812"/>
              <a:gd name="connsiteY465" fmla="*/ 1148619 h 1253759"/>
              <a:gd name="connsiteX466" fmla="*/ 942109 w 1087812"/>
              <a:gd name="connsiteY466" fmla="*/ 1148003 h 1253759"/>
              <a:gd name="connsiteX467" fmla="*/ 939261 w 1087812"/>
              <a:gd name="connsiteY467" fmla="*/ 1145155 h 1253759"/>
              <a:gd name="connsiteX468" fmla="*/ 938799 w 1087812"/>
              <a:gd name="connsiteY468" fmla="*/ 1144540 h 1253759"/>
              <a:gd name="connsiteX469" fmla="*/ 935952 w 1087812"/>
              <a:gd name="connsiteY469" fmla="*/ 1139459 h 1253759"/>
              <a:gd name="connsiteX470" fmla="*/ 935644 w 1087812"/>
              <a:gd name="connsiteY470" fmla="*/ 1137689 h 1253759"/>
              <a:gd name="connsiteX471" fmla="*/ 936798 w 1087812"/>
              <a:gd name="connsiteY471" fmla="*/ 1130300 h 1253759"/>
              <a:gd name="connsiteX472" fmla="*/ 936798 w 1087812"/>
              <a:gd name="connsiteY472" fmla="*/ 1126990 h 1253759"/>
              <a:gd name="connsiteX473" fmla="*/ 935259 w 1087812"/>
              <a:gd name="connsiteY473" fmla="*/ 1124296 h 1253759"/>
              <a:gd name="connsiteX474" fmla="*/ 930256 w 1087812"/>
              <a:gd name="connsiteY474" fmla="*/ 1121295 h 1253759"/>
              <a:gd name="connsiteX475" fmla="*/ 929717 w 1087812"/>
              <a:gd name="connsiteY475" fmla="*/ 1120910 h 1253759"/>
              <a:gd name="connsiteX476" fmla="*/ 927485 w 1087812"/>
              <a:gd name="connsiteY476" fmla="*/ 1118678 h 1253759"/>
              <a:gd name="connsiteX477" fmla="*/ 927100 w 1087812"/>
              <a:gd name="connsiteY477" fmla="*/ 1118139 h 1253759"/>
              <a:gd name="connsiteX478" fmla="*/ 923713 w 1087812"/>
              <a:gd name="connsiteY478" fmla="*/ 1112520 h 1253759"/>
              <a:gd name="connsiteX479" fmla="*/ 923405 w 1087812"/>
              <a:gd name="connsiteY479" fmla="*/ 1111827 h 1253759"/>
              <a:gd name="connsiteX480" fmla="*/ 922251 w 1087812"/>
              <a:gd name="connsiteY480" fmla="*/ 1107902 h 1253759"/>
              <a:gd name="connsiteX481" fmla="*/ 922174 w 1087812"/>
              <a:gd name="connsiteY481" fmla="*/ 1106824 h 1253759"/>
              <a:gd name="connsiteX482" fmla="*/ 923175 w 1087812"/>
              <a:gd name="connsiteY482" fmla="*/ 1098127 h 1253759"/>
              <a:gd name="connsiteX483" fmla="*/ 920943 w 1087812"/>
              <a:gd name="connsiteY483" fmla="*/ 1094124 h 1253759"/>
              <a:gd name="connsiteX484" fmla="*/ 906549 w 1087812"/>
              <a:gd name="connsiteY484" fmla="*/ 1078038 h 1253759"/>
              <a:gd name="connsiteX485" fmla="*/ 906087 w 1087812"/>
              <a:gd name="connsiteY485" fmla="*/ 1077268 h 1253759"/>
              <a:gd name="connsiteX486" fmla="*/ 902162 w 1087812"/>
              <a:gd name="connsiteY486" fmla="*/ 1068262 h 1253759"/>
              <a:gd name="connsiteX487" fmla="*/ 902162 w 1087812"/>
              <a:gd name="connsiteY487" fmla="*/ 1066030 h 1253759"/>
              <a:gd name="connsiteX488" fmla="*/ 905010 w 1087812"/>
              <a:gd name="connsiteY488" fmla="*/ 1059257 h 1253759"/>
              <a:gd name="connsiteX489" fmla="*/ 916786 w 1087812"/>
              <a:gd name="connsiteY489" fmla="*/ 1041169 h 1253759"/>
              <a:gd name="connsiteX490" fmla="*/ 918710 w 1087812"/>
              <a:gd name="connsiteY490" fmla="*/ 1033857 h 1253759"/>
              <a:gd name="connsiteX491" fmla="*/ 917864 w 1087812"/>
              <a:gd name="connsiteY491" fmla="*/ 1030086 h 1253759"/>
              <a:gd name="connsiteX492" fmla="*/ 913784 w 1087812"/>
              <a:gd name="connsiteY492" fmla="*/ 1025005 h 1253759"/>
              <a:gd name="connsiteX493" fmla="*/ 911321 w 1087812"/>
              <a:gd name="connsiteY493" fmla="*/ 1020695 h 1253759"/>
              <a:gd name="connsiteX494" fmla="*/ 911013 w 1087812"/>
              <a:gd name="connsiteY494" fmla="*/ 1019694 h 1253759"/>
              <a:gd name="connsiteX495" fmla="*/ 910475 w 1087812"/>
              <a:gd name="connsiteY495" fmla="*/ 1015769 h 1253759"/>
              <a:gd name="connsiteX496" fmla="*/ 910475 w 1087812"/>
              <a:gd name="connsiteY496" fmla="*/ 1004147 h 1253759"/>
              <a:gd name="connsiteX497" fmla="*/ 908935 w 1087812"/>
              <a:gd name="connsiteY497" fmla="*/ 996604 h 1253759"/>
              <a:gd name="connsiteX498" fmla="*/ 905703 w 1087812"/>
              <a:gd name="connsiteY498" fmla="*/ 989599 h 1253759"/>
              <a:gd name="connsiteX499" fmla="*/ 901623 w 1087812"/>
              <a:gd name="connsiteY499" fmla="*/ 983596 h 1253759"/>
              <a:gd name="connsiteX500" fmla="*/ 895158 w 1087812"/>
              <a:gd name="connsiteY500" fmla="*/ 978208 h 1253759"/>
              <a:gd name="connsiteX501" fmla="*/ 889462 w 1087812"/>
              <a:gd name="connsiteY501" fmla="*/ 975129 h 1253759"/>
              <a:gd name="connsiteX502" fmla="*/ 859444 w 1087812"/>
              <a:gd name="connsiteY502" fmla="*/ 964045 h 1253759"/>
              <a:gd name="connsiteX503" fmla="*/ 858520 w 1087812"/>
              <a:gd name="connsiteY503" fmla="*/ 963507 h 1253759"/>
              <a:gd name="connsiteX504" fmla="*/ 852901 w 1087812"/>
              <a:gd name="connsiteY504" fmla="*/ 958427 h 1253759"/>
              <a:gd name="connsiteX505" fmla="*/ 841510 w 1087812"/>
              <a:gd name="connsiteY505" fmla="*/ 946420 h 1253759"/>
              <a:gd name="connsiteX506" fmla="*/ 837969 w 1087812"/>
              <a:gd name="connsiteY506" fmla="*/ 943957 h 1253759"/>
              <a:gd name="connsiteX507" fmla="*/ 829348 w 1087812"/>
              <a:gd name="connsiteY507" fmla="*/ 939646 h 1253759"/>
              <a:gd name="connsiteX508" fmla="*/ 825654 w 1087812"/>
              <a:gd name="connsiteY508" fmla="*/ 937183 h 1253759"/>
              <a:gd name="connsiteX509" fmla="*/ 824961 w 1087812"/>
              <a:gd name="connsiteY509" fmla="*/ 936490 h 1253759"/>
              <a:gd name="connsiteX510" fmla="*/ 822113 w 1087812"/>
              <a:gd name="connsiteY510" fmla="*/ 932565 h 1253759"/>
              <a:gd name="connsiteX511" fmla="*/ 817880 w 1087812"/>
              <a:gd name="connsiteY511" fmla="*/ 923713 h 1253759"/>
              <a:gd name="connsiteX512" fmla="*/ 816110 w 1087812"/>
              <a:gd name="connsiteY512" fmla="*/ 921173 h 1253759"/>
              <a:gd name="connsiteX513" fmla="*/ 810799 w 1087812"/>
              <a:gd name="connsiteY513" fmla="*/ 917325 h 1253759"/>
              <a:gd name="connsiteX514" fmla="*/ 796175 w 1087812"/>
              <a:gd name="connsiteY514" fmla="*/ 914092 h 1253759"/>
              <a:gd name="connsiteX515" fmla="*/ 788478 w 1087812"/>
              <a:gd name="connsiteY515" fmla="*/ 911167 h 1253759"/>
              <a:gd name="connsiteX516" fmla="*/ 787631 w 1087812"/>
              <a:gd name="connsiteY516" fmla="*/ 910706 h 1253759"/>
              <a:gd name="connsiteX517" fmla="*/ 783705 w 1087812"/>
              <a:gd name="connsiteY517" fmla="*/ 907319 h 1253759"/>
              <a:gd name="connsiteX518" fmla="*/ 783244 w 1087812"/>
              <a:gd name="connsiteY518" fmla="*/ 906780 h 1253759"/>
              <a:gd name="connsiteX519" fmla="*/ 775008 w 1087812"/>
              <a:gd name="connsiteY519" fmla="*/ 894696 h 1253759"/>
              <a:gd name="connsiteX520" fmla="*/ 756150 w 1087812"/>
              <a:gd name="connsiteY520" fmla="*/ 877455 h 1253759"/>
              <a:gd name="connsiteX521" fmla="*/ 741295 w 1087812"/>
              <a:gd name="connsiteY521" fmla="*/ 860368 h 1253759"/>
              <a:gd name="connsiteX522" fmla="*/ 736600 w 1087812"/>
              <a:gd name="connsiteY522" fmla="*/ 851593 h 1253759"/>
              <a:gd name="connsiteX523" fmla="*/ 736292 w 1087812"/>
              <a:gd name="connsiteY523" fmla="*/ 850669 h 1253759"/>
              <a:gd name="connsiteX524" fmla="*/ 734060 w 1087812"/>
              <a:gd name="connsiteY524" fmla="*/ 837200 h 1253759"/>
              <a:gd name="connsiteX525" fmla="*/ 734599 w 1087812"/>
              <a:gd name="connsiteY525" fmla="*/ 808028 h 1253759"/>
              <a:gd name="connsiteX526" fmla="*/ 741372 w 1087812"/>
              <a:gd name="connsiteY526" fmla="*/ 566728 h 1253759"/>
              <a:gd name="connsiteX527" fmla="*/ 743143 w 1087812"/>
              <a:gd name="connsiteY527" fmla="*/ 564188 h 1253759"/>
              <a:gd name="connsiteX528" fmla="*/ 746144 w 1087812"/>
              <a:gd name="connsiteY528" fmla="*/ 564804 h 1253759"/>
              <a:gd name="connsiteX529" fmla="*/ 750609 w 1087812"/>
              <a:gd name="connsiteY529" fmla="*/ 569268 h 1253759"/>
              <a:gd name="connsiteX530" fmla="*/ 756304 w 1087812"/>
              <a:gd name="connsiteY530" fmla="*/ 567497 h 1253759"/>
              <a:gd name="connsiteX531" fmla="*/ 763770 w 1087812"/>
              <a:gd name="connsiteY531" fmla="*/ 563726 h 1253759"/>
              <a:gd name="connsiteX532" fmla="*/ 765002 w 1087812"/>
              <a:gd name="connsiteY532" fmla="*/ 563418 h 1253759"/>
              <a:gd name="connsiteX533" fmla="*/ 773469 w 1087812"/>
              <a:gd name="connsiteY533" fmla="*/ 563418 h 1253759"/>
              <a:gd name="connsiteX534" fmla="*/ 782474 w 1087812"/>
              <a:gd name="connsiteY534" fmla="*/ 565111 h 1253759"/>
              <a:gd name="connsiteX535" fmla="*/ 789324 w 1087812"/>
              <a:gd name="connsiteY535" fmla="*/ 564034 h 1253759"/>
              <a:gd name="connsiteX536" fmla="*/ 796252 w 1087812"/>
              <a:gd name="connsiteY536" fmla="*/ 561879 h 1253759"/>
              <a:gd name="connsiteX537" fmla="*/ 796867 w 1087812"/>
              <a:gd name="connsiteY537" fmla="*/ 561725 h 1253759"/>
              <a:gd name="connsiteX538" fmla="*/ 822729 w 1087812"/>
              <a:gd name="connsiteY538" fmla="*/ 560032 h 1253759"/>
              <a:gd name="connsiteX539" fmla="*/ 838200 w 1087812"/>
              <a:gd name="connsiteY539" fmla="*/ 557261 h 1253759"/>
              <a:gd name="connsiteX540" fmla="*/ 851824 w 1087812"/>
              <a:gd name="connsiteY540" fmla="*/ 552335 h 1253759"/>
              <a:gd name="connsiteX541" fmla="*/ 864293 w 1087812"/>
              <a:gd name="connsiteY541" fmla="*/ 545254 h 1253759"/>
              <a:gd name="connsiteX542" fmla="*/ 878609 w 1087812"/>
              <a:gd name="connsiteY542" fmla="*/ 534246 h 1253759"/>
              <a:gd name="connsiteX543" fmla="*/ 880072 w 1087812"/>
              <a:gd name="connsiteY543" fmla="*/ 533708 h 1253759"/>
              <a:gd name="connsiteX544" fmla="*/ 885690 w 1087812"/>
              <a:gd name="connsiteY544" fmla="*/ 533169 h 1253759"/>
              <a:gd name="connsiteX545" fmla="*/ 887153 w 1087812"/>
              <a:gd name="connsiteY545" fmla="*/ 533400 h 1253759"/>
              <a:gd name="connsiteX546" fmla="*/ 897467 w 1087812"/>
              <a:gd name="connsiteY546" fmla="*/ 538326 h 1253759"/>
              <a:gd name="connsiteX547" fmla="*/ 907858 w 1087812"/>
              <a:gd name="connsiteY547" fmla="*/ 540250 h 1253759"/>
              <a:gd name="connsiteX548" fmla="*/ 911629 w 1087812"/>
              <a:gd name="connsiteY548" fmla="*/ 535632 h 1253759"/>
              <a:gd name="connsiteX549" fmla="*/ 915401 w 1087812"/>
              <a:gd name="connsiteY549" fmla="*/ 527550 h 1253759"/>
              <a:gd name="connsiteX550" fmla="*/ 917017 w 1087812"/>
              <a:gd name="connsiteY550" fmla="*/ 526088 h 1253759"/>
              <a:gd name="connsiteX551" fmla="*/ 924868 w 1087812"/>
              <a:gd name="connsiteY551" fmla="*/ 523240 h 1253759"/>
              <a:gd name="connsiteX552" fmla="*/ 931564 w 1087812"/>
              <a:gd name="connsiteY552" fmla="*/ 522086 h 1253759"/>
              <a:gd name="connsiteX553" fmla="*/ 943495 w 1087812"/>
              <a:gd name="connsiteY553" fmla="*/ 514542 h 1253759"/>
              <a:gd name="connsiteX554" fmla="*/ 951115 w 1087812"/>
              <a:gd name="connsiteY554" fmla="*/ 511002 h 1253759"/>
              <a:gd name="connsiteX555" fmla="*/ 951961 w 1087812"/>
              <a:gd name="connsiteY555" fmla="*/ 510771 h 1253759"/>
              <a:gd name="connsiteX556" fmla="*/ 961506 w 1087812"/>
              <a:gd name="connsiteY556" fmla="*/ 509617 h 1253759"/>
              <a:gd name="connsiteX557" fmla="*/ 962429 w 1087812"/>
              <a:gd name="connsiteY557" fmla="*/ 509694 h 1253759"/>
              <a:gd name="connsiteX558" fmla="*/ 970280 w 1087812"/>
              <a:gd name="connsiteY558" fmla="*/ 511387 h 1253759"/>
              <a:gd name="connsiteX559" fmla="*/ 971358 w 1087812"/>
              <a:gd name="connsiteY559" fmla="*/ 511926 h 1253759"/>
              <a:gd name="connsiteX560" fmla="*/ 978131 w 1087812"/>
              <a:gd name="connsiteY560" fmla="*/ 517005 h 1253759"/>
              <a:gd name="connsiteX561" fmla="*/ 1005763 w 1087812"/>
              <a:gd name="connsiteY561" fmla="*/ 544253 h 1253759"/>
              <a:gd name="connsiteX562" fmla="*/ 1012460 w 1087812"/>
              <a:gd name="connsiteY562" fmla="*/ 541405 h 1253759"/>
              <a:gd name="connsiteX563" fmla="*/ 1021311 w 1087812"/>
              <a:gd name="connsiteY563" fmla="*/ 539019 h 1253759"/>
              <a:gd name="connsiteX564" fmla="*/ 1028546 w 1087812"/>
              <a:gd name="connsiteY564" fmla="*/ 538403 h 1253759"/>
              <a:gd name="connsiteX565" fmla="*/ 1031009 w 1087812"/>
              <a:gd name="connsiteY565" fmla="*/ 539481 h 1253759"/>
              <a:gd name="connsiteX566" fmla="*/ 1034396 w 1087812"/>
              <a:gd name="connsiteY566" fmla="*/ 544022 h 1253759"/>
              <a:gd name="connsiteX567" fmla="*/ 1034935 w 1087812"/>
              <a:gd name="connsiteY567" fmla="*/ 546177 h 1253759"/>
              <a:gd name="connsiteX568" fmla="*/ 1033857 w 1087812"/>
              <a:gd name="connsiteY568" fmla="*/ 552719 h 1253759"/>
              <a:gd name="connsiteX569" fmla="*/ 1037013 w 1087812"/>
              <a:gd name="connsiteY569" fmla="*/ 552489 h 1253759"/>
              <a:gd name="connsiteX570" fmla="*/ 1037705 w 1087812"/>
              <a:gd name="connsiteY570" fmla="*/ 552489 h 1253759"/>
              <a:gd name="connsiteX571" fmla="*/ 1051406 w 1087812"/>
              <a:gd name="connsiteY571" fmla="*/ 554721 h 1253759"/>
              <a:gd name="connsiteX572" fmla="*/ 1056563 w 1087812"/>
              <a:gd name="connsiteY572" fmla="*/ 554259 h 1253759"/>
              <a:gd name="connsiteX573" fmla="*/ 1058333 w 1087812"/>
              <a:gd name="connsiteY573" fmla="*/ 553181 h 1253759"/>
              <a:gd name="connsiteX574" fmla="*/ 1061951 w 1087812"/>
              <a:gd name="connsiteY574" fmla="*/ 548024 h 1253759"/>
              <a:gd name="connsiteX575" fmla="*/ 1062798 w 1087812"/>
              <a:gd name="connsiteY575" fmla="*/ 547254 h 1253759"/>
              <a:gd name="connsiteX576" fmla="*/ 1065646 w 1087812"/>
              <a:gd name="connsiteY576" fmla="*/ 545561 h 1253759"/>
              <a:gd name="connsiteX577" fmla="*/ 1067108 w 1087812"/>
              <a:gd name="connsiteY577" fmla="*/ 545177 h 1253759"/>
              <a:gd name="connsiteX578" fmla="*/ 1071034 w 1087812"/>
              <a:gd name="connsiteY578" fmla="*/ 545177 h 1253759"/>
              <a:gd name="connsiteX579" fmla="*/ 1071880 w 1087812"/>
              <a:gd name="connsiteY579" fmla="*/ 545330 h 1253759"/>
              <a:gd name="connsiteX580" fmla="*/ 1079192 w 1087812"/>
              <a:gd name="connsiteY580" fmla="*/ 547563 h 1253759"/>
              <a:gd name="connsiteX581" fmla="*/ 1081501 w 1087812"/>
              <a:gd name="connsiteY581" fmla="*/ 547947 h 1253759"/>
              <a:gd name="connsiteX582" fmla="*/ 1086504 w 1087812"/>
              <a:gd name="connsiteY582" fmla="*/ 546254 h 1253759"/>
              <a:gd name="connsiteX583" fmla="*/ 1087813 w 1087812"/>
              <a:gd name="connsiteY583" fmla="*/ 543637 h 1253759"/>
              <a:gd name="connsiteX584" fmla="*/ 1086889 w 1087812"/>
              <a:gd name="connsiteY584" fmla="*/ 538172 h 1253759"/>
              <a:gd name="connsiteX585" fmla="*/ 1083348 w 1087812"/>
              <a:gd name="connsiteY585" fmla="*/ 530552 h 1253759"/>
              <a:gd name="connsiteX586" fmla="*/ 1081271 w 1087812"/>
              <a:gd name="connsiteY586" fmla="*/ 528474 h 1253759"/>
              <a:gd name="connsiteX587" fmla="*/ 1073265 w 1087812"/>
              <a:gd name="connsiteY587" fmla="*/ 524779 h 1253759"/>
              <a:gd name="connsiteX588" fmla="*/ 1072496 w 1087812"/>
              <a:gd name="connsiteY588" fmla="*/ 524241 h 1253759"/>
              <a:gd name="connsiteX589" fmla="*/ 1069648 w 1087812"/>
              <a:gd name="connsiteY589" fmla="*/ 521393 h 1253759"/>
              <a:gd name="connsiteX590" fmla="*/ 1068878 w 1087812"/>
              <a:gd name="connsiteY590" fmla="*/ 520007 h 1253759"/>
              <a:gd name="connsiteX591" fmla="*/ 1067724 w 1087812"/>
              <a:gd name="connsiteY591" fmla="*/ 514927 h 1253759"/>
              <a:gd name="connsiteX592" fmla="*/ 1068109 w 1087812"/>
              <a:gd name="connsiteY592" fmla="*/ 512772 h 1253759"/>
              <a:gd name="connsiteX593" fmla="*/ 1070341 w 1087812"/>
              <a:gd name="connsiteY593" fmla="*/ 509385 h 1253759"/>
              <a:gd name="connsiteX594" fmla="*/ 1071034 w 1087812"/>
              <a:gd name="connsiteY594" fmla="*/ 508693 h 1253759"/>
              <a:gd name="connsiteX595" fmla="*/ 1074497 w 1087812"/>
              <a:gd name="connsiteY595" fmla="*/ 506230 h 1253759"/>
              <a:gd name="connsiteX596" fmla="*/ 1076575 w 1087812"/>
              <a:gd name="connsiteY596" fmla="*/ 502920 h 1253759"/>
              <a:gd name="connsiteX597" fmla="*/ 1076575 w 1087812"/>
              <a:gd name="connsiteY597" fmla="*/ 495608 h 1253759"/>
              <a:gd name="connsiteX598" fmla="*/ 1072727 w 1087812"/>
              <a:gd name="connsiteY598" fmla="*/ 479059 h 1253759"/>
              <a:gd name="connsiteX599" fmla="*/ 1072650 w 1087812"/>
              <a:gd name="connsiteY599" fmla="*/ 478059 h 1253759"/>
              <a:gd name="connsiteX600" fmla="*/ 1073804 w 1087812"/>
              <a:gd name="connsiteY600" fmla="*/ 470208 h 1253759"/>
              <a:gd name="connsiteX601" fmla="*/ 1075344 w 1087812"/>
              <a:gd name="connsiteY601" fmla="*/ 468053 h 1253759"/>
              <a:gd name="connsiteX602" fmla="*/ 1077576 w 1087812"/>
              <a:gd name="connsiteY602" fmla="*/ 466898 h 1253759"/>
              <a:gd name="connsiteX603" fmla="*/ 1078346 w 1087812"/>
              <a:gd name="connsiteY603" fmla="*/ 466667 h 1253759"/>
              <a:gd name="connsiteX604" fmla="*/ 1080962 w 1087812"/>
              <a:gd name="connsiteY604" fmla="*/ 466206 h 1253759"/>
              <a:gd name="connsiteX605" fmla="*/ 1082117 w 1087812"/>
              <a:gd name="connsiteY605" fmla="*/ 465282 h 1253759"/>
              <a:gd name="connsiteX606" fmla="*/ 1082117 w 1087812"/>
              <a:gd name="connsiteY606" fmla="*/ 462588 h 1253759"/>
              <a:gd name="connsiteX607" fmla="*/ 1080808 w 1087812"/>
              <a:gd name="connsiteY607" fmla="*/ 460895 h 1253759"/>
              <a:gd name="connsiteX608" fmla="*/ 1076729 w 1087812"/>
              <a:gd name="connsiteY608" fmla="*/ 458354 h 1253759"/>
              <a:gd name="connsiteX609" fmla="*/ 1068263 w 1087812"/>
              <a:gd name="connsiteY609" fmla="*/ 455199 h 1253759"/>
              <a:gd name="connsiteX610" fmla="*/ 1067262 w 1087812"/>
              <a:gd name="connsiteY610" fmla="*/ 454583 h 1253759"/>
              <a:gd name="connsiteX611" fmla="*/ 1061643 w 1087812"/>
              <a:gd name="connsiteY611" fmla="*/ 448964 h 1253759"/>
              <a:gd name="connsiteX612" fmla="*/ 1060873 w 1087812"/>
              <a:gd name="connsiteY612" fmla="*/ 446655 h 1253759"/>
              <a:gd name="connsiteX613" fmla="*/ 1062336 w 1087812"/>
              <a:gd name="connsiteY613" fmla="*/ 434340 h 1253759"/>
              <a:gd name="connsiteX614" fmla="*/ 1055947 w 1087812"/>
              <a:gd name="connsiteY614" fmla="*/ 430261 h 1253759"/>
              <a:gd name="connsiteX615" fmla="*/ 1054793 w 1087812"/>
              <a:gd name="connsiteY615" fmla="*/ 428644 h 1253759"/>
              <a:gd name="connsiteX616" fmla="*/ 1053638 w 1087812"/>
              <a:gd name="connsiteY616" fmla="*/ 424719 h 1253759"/>
              <a:gd name="connsiteX617" fmla="*/ 1053022 w 1087812"/>
              <a:gd name="connsiteY617" fmla="*/ 419793 h 1253759"/>
              <a:gd name="connsiteX618" fmla="*/ 1052253 w 1087812"/>
              <a:gd name="connsiteY618" fmla="*/ 417638 h 1253759"/>
              <a:gd name="connsiteX619" fmla="*/ 1050098 w 1087812"/>
              <a:gd name="connsiteY619" fmla="*/ 415482 h 1253759"/>
              <a:gd name="connsiteX620" fmla="*/ 1044171 w 1087812"/>
              <a:gd name="connsiteY620" fmla="*/ 411711 h 1253759"/>
              <a:gd name="connsiteX621" fmla="*/ 1043478 w 1087812"/>
              <a:gd name="connsiteY621" fmla="*/ 411095 h 1253759"/>
              <a:gd name="connsiteX622" fmla="*/ 1037013 w 1087812"/>
              <a:gd name="connsiteY622" fmla="*/ 403013 h 1253759"/>
              <a:gd name="connsiteX623" fmla="*/ 1032318 w 1087812"/>
              <a:gd name="connsiteY623" fmla="*/ 399858 h 1253759"/>
              <a:gd name="connsiteX624" fmla="*/ 1013845 w 1087812"/>
              <a:gd name="connsiteY624" fmla="*/ 390082 h 1253759"/>
              <a:gd name="connsiteX625" fmla="*/ 1008765 w 1087812"/>
              <a:gd name="connsiteY625" fmla="*/ 389159 h 1253759"/>
              <a:gd name="connsiteX626" fmla="*/ 1004224 w 1087812"/>
              <a:gd name="connsiteY626" fmla="*/ 390544 h 1253759"/>
              <a:gd name="connsiteX627" fmla="*/ 986597 w 1087812"/>
              <a:gd name="connsiteY627" fmla="*/ 403244 h 1253759"/>
              <a:gd name="connsiteX628" fmla="*/ 984596 w 1087812"/>
              <a:gd name="connsiteY628" fmla="*/ 403706 h 1253759"/>
              <a:gd name="connsiteX629" fmla="*/ 980671 w 1087812"/>
              <a:gd name="connsiteY629" fmla="*/ 403167 h 1253759"/>
              <a:gd name="connsiteX630" fmla="*/ 979593 w 1087812"/>
              <a:gd name="connsiteY630" fmla="*/ 402783 h 1253759"/>
              <a:gd name="connsiteX631" fmla="*/ 972281 w 1087812"/>
              <a:gd name="connsiteY631" fmla="*/ 398318 h 1253759"/>
              <a:gd name="connsiteX632" fmla="*/ 971666 w 1087812"/>
              <a:gd name="connsiteY632" fmla="*/ 397779 h 1253759"/>
              <a:gd name="connsiteX633" fmla="*/ 967509 w 1087812"/>
              <a:gd name="connsiteY633" fmla="*/ 393084 h 1253759"/>
              <a:gd name="connsiteX634" fmla="*/ 965200 w 1087812"/>
              <a:gd name="connsiteY634" fmla="*/ 391930 h 1253759"/>
              <a:gd name="connsiteX635" fmla="*/ 961890 w 1087812"/>
              <a:gd name="connsiteY635" fmla="*/ 391930 h 1253759"/>
              <a:gd name="connsiteX636" fmla="*/ 950499 w 1087812"/>
              <a:gd name="connsiteY636" fmla="*/ 393623 h 1253759"/>
              <a:gd name="connsiteX637" fmla="*/ 937722 w 1087812"/>
              <a:gd name="connsiteY637" fmla="*/ 393623 h 1253759"/>
              <a:gd name="connsiteX638" fmla="*/ 933412 w 1087812"/>
              <a:gd name="connsiteY638" fmla="*/ 393007 h 1253759"/>
              <a:gd name="connsiteX639" fmla="*/ 916940 w 1087812"/>
              <a:gd name="connsiteY639" fmla="*/ 387389 h 1253759"/>
              <a:gd name="connsiteX640" fmla="*/ 908627 w 1087812"/>
              <a:gd name="connsiteY640" fmla="*/ 386850 h 1253759"/>
              <a:gd name="connsiteX641" fmla="*/ 872913 w 1087812"/>
              <a:gd name="connsiteY641" fmla="*/ 392468 h 1253759"/>
              <a:gd name="connsiteX642" fmla="*/ 871836 w 1087812"/>
              <a:gd name="connsiteY642" fmla="*/ 392391 h 1253759"/>
              <a:gd name="connsiteX643" fmla="*/ 867372 w 1087812"/>
              <a:gd name="connsiteY643" fmla="*/ 391237 h 1253759"/>
              <a:gd name="connsiteX644" fmla="*/ 865216 w 1087812"/>
              <a:gd name="connsiteY644" fmla="*/ 388697 h 1253759"/>
              <a:gd name="connsiteX645" fmla="*/ 864755 w 1087812"/>
              <a:gd name="connsiteY645" fmla="*/ 382078 h 1253759"/>
              <a:gd name="connsiteX646" fmla="*/ 863446 w 1087812"/>
              <a:gd name="connsiteY646" fmla="*/ 381000 h 1253759"/>
              <a:gd name="connsiteX647" fmla="*/ 859290 w 1087812"/>
              <a:gd name="connsiteY647" fmla="*/ 380076 h 1253759"/>
              <a:gd name="connsiteX648" fmla="*/ 854980 w 1087812"/>
              <a:gd name="connsiteY648" fmla="*/ 380076 h 1253759"/>
              <a:gd name="connsiteX649" fmla="*/ 846205 w 1087812"/>
              <a:gd name="connsiteY649" fmla="*/ 382694 h 1253759"/>
              <a:gd name="connsiteX650" fmla="*/ 830811 w 1087812"/>
              <a:gd name="connsiteY650" fmla="*/ 392623 h 1253759"/>
              <a:gd name="connsiteX651" fmla="*/ 828887 w 1087812"/>
              <a:gd name="connsiteY651" fmla="*/ 393084 h 1253759"/>
              <a:gd name="connsiteX652" fmla="*/ 820420 w 1087812"/>
              <a:gd name="connsiteY652" fmla="*/ 391930 h 1253759"/>
              <a:gd name="connsiteX653" fmla="*/ 817803 w 1087812"/>
              <a:gd name="connsiteY653" fmla="*/ 388389 h 1253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</a:cxnLst>
            <a:rect l="l" t="t" r="r" b="b"/>
            <a:pathLst>
              <a:path w="1087812" h="1253759">
                <a:moveTo>
                  <a:pt x="817803" y="388389"/>
                </a:moveTo>
                <a:lnTo>
                  <a:pt x="818958" y="157788"/>
                </a:lnTo>
                <a:lnTo>
                  <a:pt x="816187" y="143702"/>
                </a:lnTo>
                <a:cubicBezTo>
                  <a:pt x="816033" y="143087"/>
                  <a:pt x="816187" y="142471"/>
                  <a:pt x="816418" y="141932"/>
                </a:cubicBezTo>
                <a:lnTo>
                  <a:pt x="810029" y="138468"/>
                </a:lnTo>
                <a:lnTo>
                  <a:pt x="793712" y="133619"/>
                </a:lnTo>
                <a:lnTo>
                  <a:pt x="776009" y="132542"/>
                </a:lnTo>
                <a:cubicBezTo>
                  <a:pt x="775701" y="132542"/>
                  <a:pt x="775393" y="132465"/>
                  <a:pt x="775162" y="132311"/>
                </a:cubicBezTo>
                <a:lnTo>
                  <a:pt x="763924" y="127847"/>
                </a:lnTo>
                <a:lnTo>
                  <a:pt x="744605" y="118225"/>
                </a:lnTo>
                <a:cubicBezTo>
                  <a:pt x="744374" y="118148"/>
                  <a:pt x="744220" y="117995"/>
                  <a:pt x="744066" y="117841"/>
                </a:cubicBezTo>
                <a:lnTo>
                  <a:pt x="703580" y="84128"/>
                </a:lnTo>
                <a:cubicBezTo>
                  <a:pt x="703195" y="83820"/>
                  <a:pt x="702964" y="83435"/>
                  <a:pt x="702733" y="83050"/>
                </a:cubicBezTo>
                <a:lnTo>
                  <a:pt x="700501" y="77432"/>
                </a:lnTo>
                <a:cubicBezTo>
                  <a:pt x="700347" y="77047"/>
                  <a:pt x="700270" y="76585"/>
                  <a:pt x="700347" y="76123"/>
                </a:cubicBezTo>
                <a:lnTo>
                  <a:pt x="700886" y="69350"/>
                </a:lnTo>
                <a:cubicBezTo>
                  <a:pt x="700886" y="69042"/>
                  <a:pt x="700963" y="68811"/>
                  <a:pt x="701117" y="68503"/>
                </a:cubicBezTo>
                <a:lnTo>
                  <a:pt x="717435" y="29095"/>
                </a:lnTo>
                <a:lnTo>
                  <a:pt x="721206" y="9929"/>
                </a:lnTo>
                <a:lnTo>
                  <a:pt x="721899" y="0"/>
                </a:lnTo>
                <a:lnTo>
                  <a:pt x="710430" y="8313"/>
                </a:lnTo>
                <a:lnTo>
                  <a:pt x="701733" y="16549"/>
                </a:lnTo>
                <a:lnTo>
                  <a:pt x="696961" y="20089"/>
                </a:lnTo>
                <a:lnTo>
                  <a:pt x="689803" y="23707"/>
                </a:lnTo>
                <a:cubicBezTo>
                  <a:pt x="689495" y="23860"/>
                  <a:pt x="689187" y="23937"/>
                  <a:pt x="688802" y="24015"/>
                </a:cubicBezTo>
                <a:lnTo>
                  <a:pt x="666866" y="26246"/>
                </a:lnTo>
                <a:lnTo>
                  <a:pt x="650394" y="30711"/>
                </a:lnTo>
                <a:lnTo>
                  <a:pt x="637694" y="35175"/>
                </a:lnTo>
                <a:cubicBezTo>
                  <a:pt x="637463" y="35252"/>
                  <a:pt x="637232" y="35329"/>
                  <a:pt x="637001" y="35329"/>
                </a:cubicBezTo>
                <a:lnTo>
                  <a:pt x="629150" y="35868"/>
                </a:lnTo>
                <a:lnTo>
                  <a:pt x="622762" y="35868"/>
                </a:lnTo>
                <a:lnTo>
                  <a:pt x="619375" y="37330"/>
                </a:lnTo>
                <a:cubicBezTo>
                  <a:pt x="618990" y="37484"/>
                  <a:pt x="618682" y="37561"/>
                  <a:pt x="618298" y="37561"/>
                </a:cubicBezTo>
                <a:lnTo>
                  <a:pt x="612140" y="37561"/>
                </a:lnTo>
                <a:lnTo>
                  <a:pt x="597824" y="39716"/>
                </a:lnTo>
                <a:lnTo>
                  <a:pt x="591897" y="42718"/>
                </a:lnTo>
                <a:lnTo>
                  <a:pt x="586586" y="48029"/>
                </a:lnTo>
                <a:lnTo>
                  <a:pt x="583045" y="51031"/>
                </a:lnTo>
                <a:cubicBezTo>
                  <a:pt x="582815" y="51185"/>
                  <a:pt x="582661" y="51339"/>
                  <a:pt x="582353" y="51416"/>
                </a:cubicBezTo>
                <a:lnTo>
                  <a:pt x="577273" y="53648"/>
                </a:lnTo>
                <a:cubicBezTo>
                  <a:pt x="577042" y="53725"/>
                  <a:pt x="576888" y="53802"/>
                  <a:pt x="576657" y="53802"/>
                </a:cubicBezTo>
                <a:lnTo>
                  <a:pt x="562879" y="56573"/>
                </a:lnTo>
                <a:lnTo>
                  <a:pt x="555260" y="59806"/>
                </a:lnTo>
                <a:lnTo>
                  <a:pt x="529783" y="65501"/>
                </a:lnTo>
                <a:lnTo>
                  <a:pt x="518314" y="71505"/>
                </a:lnTo>
                <a:cubicBezTo>
                  <a:pt x="518083" y="71659"/>
                  <a:pt x="517775" y="71736"/>
                  <a:pt x="517467" y="71813"/>
                </a:cubicBezTo>
                <a:lnTo>
                  <a:pt x="510694" y="72967"/>
                </a:lnTo>
                <a:lnTo>
                  <a:pt x="504921" y="73583"/>
                </a:lnTo>
                <a:cubicBezTo>
                  <a:pt x="504690" y="73583"/>
                  <a:pt x="504536" y="73583"/>
                  <a:pt x="504306" y="73583"/>
                </a:cubicBezTo>
                <a:lnTo>
                  <a:pt x="504306" y="73583"/>
                </a:lnTo>
                <a:lnTo>
                  <a:pt x="499226" y="73044"/>
                </a:lnTo>
                <a:cubicBezTo>
                  <a:pt x="498995" y="73044"/>
                  <a:pt x="498764" y="72967"/>
                  <a:pt x="498533" y="72891"/>
                </a:cubicBezTo>
                <a:lnTo>
                  <a:pt x="493992" y="71197"/>
                </a:lnTo>
                <a:cubicBezTo>
                  <a:pt x="493761" y="71120"/>
                  <a:pt x="493607" y="71043"/>
                  <a:pt x="493453" y="70889"/>
                </a:cubicBezTo>
                <a:lnTo>
                  <a:pt x="490451" y="68888"/>
                </a:lnTo>
                <a:lnTo>
                  <a:pt x="483139" y="66964"/>
                </a:lnTo>
                <a:lnTo>
                  <a:pt x="478752" y="67964"/>
                </a:lnTo>
                <a:cubicBezTo>
                  <a:pt x="478444" y="68041"/>
                  <a:pt x="478136" y="68041"/>
                  <a:pt x="477828" y="68041"/>
                </a:cubicBezTo>
                <a:lnTo>
                  <a:pt x="463742" y="66348"/>
                </a:lnTo>
                <a:lnTo>
                  <a:pt x="429260" y="67503"/>
                </a:lnTo>
                <a:cubicBezTo>
                  <a:pt x="429106" y="67503"/>
                  <a:pt x="428875" y="67503"/>
                  <a:pt x="428644" y="67426"/>
                </a:cubicBezTo>
                <a:lnTo>
                  <a:pt x="423487" y="66502"/>
                </a:lnTo>
                <a:lnTo>
                  <a:pt x="422102" y="67348"/>
                </a:lnTo>
                <a:lnTo>
                  <a:pt x="416791" y="74738"/>
                </a:lnTo>
                <a:lnTo>
                  <a:pt x="400704" y="90285"/>
                </a:lnTo>
                <a:lnTo>
                  <a:pt x="390775" y="97290"/>
                </a:lnTo>
                <a:lnTo>
                  <a:pt x="378152" y="104217"/>
                </a:lnTo>
                <a:lnTo>
                  <a:pt x="358063" y="111144"/>
                </a:lnTo>
                <a:lnTo>
                  <a:pt x="327583" y="127847"/>
                </a:lnTo>
                <a:lnTo>
                  <a:pt x="310111" y="140393"/>
                </a:lnTo>
                <a:lnTo>
                  <a:pt x="303568" y="147474"/>
                </a:lnTo>
                <a:lnTo>
                  <a:pt x="295487" y="154478"/>
                </a:lnTo>
                <a:lnTo>
                  <a:pt x="288329" y="158711"/>
                </a:lnTo>
                <a:cubicBezTo>
                  <a:pt x="287790" y="159019"/>
                  <a:pt x="287097" y="159173"/>
                  <a:pt x="286481" y="159019"/>
                </a:cubicBezTo>
                <a:lnTo>
                  <a:pt x="279708" y="157865"/>
                </a:lnTo>
                <a:lnTo>
                  <a:pt x="275475" y="156633"/>
                </a:lnTo>
                <a:cubicBezTo>
                  <a:pt x="275013" y="156480"/>
                  <a:pt x="274551" y="156248"/>
                  <a:pt x="274166" y="155864"/>
                </a:cubicBezTo>
                <a:lnTo>
                  <a:pt x="267316" y="148474"/>
                </a:lnTo>
                <a:lnTo>
                  <a:pt x="255001" y="143625"/>
                </a:lnTo>
                <a:cubicBezTo>
                  <a:pt x="254770" y="143549"/>
                  <a:pt x="254462" y="143395"/>
                  <a:pt x="254308" y="143241"/>
                </a:cubicBezTo>
                <a:lnTo>
                  <a:pt x="244764" y="135698"/>
                </a:lnTo>
                <a:lnTo>
                  <a:pt x="241916" y="136467"/>
                </a:lnTo>
                <a:lnTo>
                  <a:pt x="240376" y="165947"/>
                </a:lnTo>
                <a:lnTo>
                  <a:pt x="238683" y="176953"/>
                </a:lnTo>
                <a:lnTo>
                  <a:pt x="236374" y="185651"/>
                </a:lnTo>
                <a:cubicBezTo>
                  <a:pt x="236297" y="186036"/>
                  <a:pt x="236066" y="186344"/>
                  <a:pt x="235835" y="186652"/>
                </a:cubicBezTo>
                <a:lnTo>
                  <a:pt x="225675" y="199582"/>
                </a:lnTo>
                <a:lnTo>
                  <a:pt x="222750" y="205047"/>
                </a:lnTo>
                <a:lnTo>
                  <a:pt x="219441" y="217671"/>
                </a:lnTo>
                <a:lnTo>
                  <a:pt x="211436" y="236605"/>
                </a:lnTo>
                <a:lnTo>
                  <a:pt x="206972" y="244918"/>
                </a:lnTo>
                <a:lnTo>
                  <a:pt x="204816" y="254154"/>
                </a:lnTo>
                <a:lnTo>
                  <a:pt x="201969" y="264930"/>
                </a:lnTo>
                <a:lnTo>
                  <a:pt x="184420" y="306416"/>
                </a:lnTo>
                <a:cubicBezTo>
                  <a:pt x="184343" y="306647"/>
                  <a:pt x="184189" y="306878"/>
                  <a:pt x="183958" y="307109"/>
                </a:cubicBezTo>
                <a:lnTo>
                  <a:pt x="181649" y="309880"/>
                </a:lnTo>
                <a:lnTo>
                  <a:pt x="180648" y="316422"/>
                </a:lnTo>
                <a:lnTo>
                  <a:pt x="180648" y="328738"/>
                </a:lnTo>
                <a:lnTo>
                  <a:pt x="185882" y="337666"/>
                </a:lnTo>
                <a:cubicBezTo>
                  <a:pt x="185959" y="337820"/>
                  <a:pt x="186036" y="338051"/>
                  <a:pt x="186113" y="338205"/>
                </a:cubicBezTo>
                <a:lnTo>
                  <a:pt x="187113" y="341284"/>
                </a:lnTo>
                <a:lnTo>
                  <a:pt x="191424" y="348288"/>
                </a:lnTo>
                <a:lnTo>
                  <a:pt x="194195" y="353830"/>
                </a:lnTo>
                <a:lnTo>
                  <a:pt x="197350" y="357524"/>
                </a:lnTo>
                <a:cubicBezTo>
                  <a:pt x="197581" y="357832"/>
                  <a:pt x="197735" y="358140"/>
                  <a:pt x="197889" y="358448"/>
                </a:cubicBezTo>
                <a:lnTo>
                  <a:pt x="199583" y="363528"/>
                </a:lnTo>
                <a:cubicBezTo>
                  <a:pt x="199736" y="364067"/>
                  <a:pt x="199736" y="364760"/>
                  <a:pt x="199583" y="365298"/>
                </a:cubicBezTo>
                <a:lnTo>
                  <a:pt x="198428" y="368685"/>
                </a:lnTo>
                <a:cubicBezTo>
                  <a:pt x="198120" y="369609"/>
                  <a:pt x="197427" y="370224"/>
                  <a:pt x="196504" y="370532"/>
                </a:cubicBezTo>
                <a:lnTo>
                  <a:pt x="192578" y="371687"/>
                </a:lnTo>
                <a:cubicBezTo>
                  <a:pt x="191962" y="371841"/>
                  <a:pt x="191347" y="371841"/>
                  <a:pt x="190808" y="371610"/>
                </a:cubicBezTo>
                <a:lnTo>
                  <a:pt x="186344" y="369916"/>
                </a:lnTo>
                <a:cubicBezTo>
                  <a:pt x="185882" y="369762"/>
                  <a:pt x="185497" y="369455"/>
                  <a:pt x="185189" y="369070"/>
                </a:cubicBezTo>
                <a:lnTo>
                  <a:pt x="182341" y="365683"/>
                </a:lnTo>
                <a:cubicBezTo>
                  <a:pt x="182034" y="365375"/>
                  <a:pt x="181879" y="364990"/>
                  <a:pt x="181803" y="364528"/>
                </a:cubicBezTo>
                <a:lnTo>
                  <a:pt x="179185" y="352983"/>
                </a:lnTo>
                <a:lnTo>
                  <a:pt x="178262" y="353907"/>
                </a:lnTo>
                <a:lnTo>
                  <a:pt x="177877" y="357601"/>
                </a:lnTo>
                <a:lnTo>
                  <a:pt x="178416" y="361219"/>
                </a:lnTo>
                <a:cubicBezTo>
                  <a:pt x="178493" y="361527"/>
                  <a:pt x="178416" y="361835"/>
                  <a:pt x="178416" y="362142"/>
                </a:cubicBezTo>
                <a:lnTo>
                  <a:pt x="177877" y="364990"/>
                </a:lnTo>
                <a:cubicBezTo>
                  <a:pt x="177723" y="365683"/>
                  <a:pt x="177338" y="366376"/>
                  <a:pt x="176646" y="366761"/>
                </a:cubicBezTo>
                <a:cubicBezTo>
                  <a:pt x="176030" y="367146"/>
                  <a:pt x="175260" y="367376"/>
                  <a:pt x="174567" y="367146"/>
                </a:cubicBezTo>
                <a:lnTo>
                  <a:pt x="170026" y="366222"/>
                </a:lnTo>
                <a:lnTo>
                  <a:pt x="169026" y="366837"/>
                </a:lnTo>
                <a:lnTo>
                  <a:pt x="168410" y="368762"/>
                </a:lnTo>
                <a:lnTo>
                  <a:pt x="168410" y="368762"/>
                </a:lnTo>
                <a:lnTo>
                  <a:pt x="168410" y="376767"/>
                </a:lnTo>
                <a:lnTo>
                  <a:pt x="167794" y="380615"/>
                </a:lnTo>
                <a:cubicBezTo>
                  <a:pt x="167717" y="380846"/>
                  <a:pt x="167640" y="381154"/>
                  <a:pt x="167563" y="381385"/>
                </a:cubicBezTo>
                <a:lnTo>
                  <a:pt x="163099" y="390929"/>
                </a:lnTo>
                <a:lnTo>
                  <a:pt x="158943" y="396933"/>
                </a:lnTo>
                <a:cubicBezTo>
                  <a:pt x="158789" y="397241"/>
                  <a:pt x="158481" y="397472"/>
                  <a:pt x="158250" y="397625"/>
                </a:cubicBezTo>
                <a:lnTo>
                  <a:pt x="151169" y="402474"/>
                </a:lnTo>
                <a:lnTo>
                  <a:pt x="134466" y="420254"/>
                </a:lnTo>
                <a:cubicBezTo>
                  <a:pt x="134081" y="420640"/>
                  <a:pt x="133620" y="420947"/>
                  <a:pt x="133081" y="421101"/>
                </a:cubicBezTo>
                <a:lnTo>
                  <a:pt x="128617" y="422256"/>
                </a:lnTo>
                <a:cubicBezTo>
                  <a:pt x="128309" y="422333"/>
                  <a:pt x="127924" y="422333"/>
                  <a:pt x="127539" y="422333"/>
                </a:cubicBezTo>
                <a:lnTo>
                  <a:pt x="123613" y="421794"/>
                </a:lnTo>
                <a:lnTo>
                  <a:pt x="118072" y="420024"/>
                </a:lnTo>
                <a:lnTo>
                  <a:pt x="113376" y="419100"/>
                </a:lnTo>
                <a:lnTo>
                  <a:pt x="107373" y="420486"/>
                </a:lnTo>
                <a:lnTo>
                  <a:pt x="103140" y="424257"/>
                </a:lnTo>
                <a:lnTo>
                  <a:pt x="97752" y="432416"/>
                </a:lnTo>
                <a:lnTo>
                  <a:pt x="95212" y="438650"/>
                </a:lnTo>
                <a:lnTo>
                  <a:pt x="92287" y="443961"/>
                </a:lnTo>
                <a:cubicBezTo>
                  <a:pt x="92210" y="444192"/>
                  <a:pt x="92056" y="444346"/>
                  <a:pt x="91902" y="444500"/>
                </a:cubicBezTo>
                <a:lnTo>
                  <a:pt x="80125" y="456892"/>
                </a:lnTo>
                <a:lnTo>
                  <a:pt x="68580" y="466128"/>
                </a:lnTo>
                <a:lnTo>
                  <a:pt x="0" y="537480"/>
                </a:lnTo>
                <a:lnTo>
                  <a:pt x="2925" y="539096"/>
                </a:lnTo>
                <a:cubicBezTo>
                  <a:pt x="3387" y="539327"/>
                  <a:pt x="3772" y="539789"/>
                  <a:pt x="4079" y="540250"/>
                </a:cubicBezTo>
                <a:lnTo>
                  <a:pt x="8544" y="548717"/>
                </a:lnTo>
                <a:cubicBezTo>
                  <a:pt x="8698" y="549025"/>
                  <a:pt x="8775" y="549333"/>
                  <a:pt x="8852" y="549640"/>
                </a:cubicBezTo>
                <a:lnTo>
                  <a:pt x="11084" y="564419"/>
                </a:lnTo>
                <a:lnTo>
                  <a:pt x="13470" y="569653"/>
                </a:lnTo>
                <a:lnTo>
                  <a:pt x="17318" y="572731"/>
                </a:lnTo>
                <a:lnTo>
                  <a:pt x="17626" y="572578"/>
                </a:lnTo>
                <a:lnTo>
                  <a:pt x="18858" y="570192"/>
                </a:lnTo>
                <a:cubicBezTo>
                  <a:pt x="19166" y="569576"/>
                  <a:pt x="19704" y="569114"/>
                  <a:pt x="20320" y="568806"/>
                </a:cubicBezTo>
                <a:lnTo>
                  <a:pt x="23168" y="567652"/>
                </a:lnTo>
                <a:cubicBezTo>
                  <a:pt x="24015" y="567267"/>
                  <a:pt x="24938" y="567421"/>
                  <a:pt x="25708" y="567883"/>
                </a:cubicBezTo>
                <a:lnTo>
                  <a:pt x="31866" y="571808"/>
                </a:lnTo>
                <a:cubicBezTo>
                  <a:pt x="32096" y="571962"/>
                  <a:pt x="32327" y="572193"/>
                  <a:pt x="32558" y="572424"/>
                </a:cubicBezTo>
                <a:lnTo>
                  <a:pt x="37022" y="578042"/>
                </a:lnTo>
                <a:cubicBezTo>
                  <a:pt x="37176" y="578273"/>
                  <a:pt x="37330" y="578504"/>
                  <a:pt x="37407" y="578735"/>
                </a:cubicBezTo>
                <a:lnTo>
                  <a:pt x="39640" y="584354"/>
                </a:lnTo>
                <a:cubicBezTo>
                  <a:pt x="39793" y="584739"/>
                  <a:pt x="39870" y="585201"/>
                  <a:pt x="39793" y="585663"/>
                </a:cubicBezTo>
                <a:lnTo>
                  <a:pt x="39255" y="591820"/>
                </a:lnTo>
                <a:cubicBezTo>
                  <a:pt x="39178" y="592282"/>
                  <a:pt x="39024" y="592744"/>
                  <a:pt x="38793" y="593128"/>
                </a:cubicBezTo>
                <a:lnTo>
                  <a:pt x="35868" y="597516"/>
                </a:lnTo>
                <a:lnTo>
                  <a:pt x="35868" y="604289"/>
                </a:lnTo>
                <a:lnTo>
                  <a:pt x="47182" y="612987"/>
                </a:lnTo>
                <a:lnTo>
                  <a:pt x="61576" y="621838"/>
                </a:lnTo>
                <a:lnTo>
                  <a:pt x="70350" y="629458"/>
                </a:lnTo>
                <a:cubicBezTo>
                  <a:pt x="71043" y="630074"/>
                  <a:pt x="71428" y="630921"/>
                  <a:pt x="71274" y="631844"/>
                </a:cubicBezTo>
                <a:lnTo>
                  <a:pt x="70735" y="637463"/>
                </a:lnTo>
                <a:lnTo>
                  <a:pt x="68965" y="644621"/>
                </a:lnTo>
                <a:lnTo>
                  <a:pt x="68041" y="649932"/>
                </a:lnTo>
                <a:lnTo>
                  <a:pt x="68888" y="652395"/>
                </a:lnTo>
                <a:lnTo>
                  <a:pt x="71659" y="652395"/>
                </a:lnTo>
                <a:lnTo>
                  <a:pt x="71659" y="652395"/>
                </a:lnTo>
                <a:lnTo>
                  <a:pt x="82742" y="645006"/>
                </a:lnTo>
                <a:cubicBezTo>
                  <a:pt x="83358" y="644621"/>
                  <a:pt x="84128" y="644467"/>
                  <a:pt x="84821" y="644621"/>
                </a:cubicBezTo>
                <a:lnTo>
                  <a:pt x="90439" y="645776"/>
                </a:lnTo>
                <a:cubicBezTo>
                  <a:pt x="91209" y="645930"/>
                  <a:pt x="91902" y="646391"/>
                  <a:pt x="92287" y="647084"/>
                </a:cubicBezTo>
                <a:lnTo>
                  <a:pt x="96212" y="653858"/>
                </a:lnTo>
                <a:lnTo>
                  <a:pt x="98983" y="660477"/>
                </a:lnTo>
                <a:lnTo>
                  <a:pt x="102678" y="664633"/>
                </a:lnTo>
                <a:lnTo>
                  <a:pt x="110375" y="667173"/>
                </a:lnTo>
                <a:cubicBezTo>
                  <a:pt x="110682" y="667250"/>
                  <a:pt x="110913" y="667404"/>
                  <a:pt x="111144" y="667558"/>
                </a:cubicBezTo>
                <a:lnTo>
                  <a:pt x="115609" y="670945"/>
                </a:lnTo>
                <a:cubicBezTo>
                  <a:pt x="115916" y="671176"/>
                  <a:pt x="116147" y="671484"/>
                  <a:pt x="116378" y="671792"/>
                </a:cubicBezTo>
                <a:lnTo>
                  <a:pt x="124229" y="685261"/>
                </a:lnTo>
                <a:lnTo>
                  <a:pt x="128001" y="689418"/>
                </a:lnTo>
                <a:lnTo>
                  <a:pt x="165716" y="707198"/>
                </a:lnTo>
                <a:lnTo>
                  <a:pt x="184496" y="719282"/>
                </a:lnTo>
                <a:lnTo>
                  <a:pt x="187421" y="719282"/>
                </a:lnTo>
                <a:lnTo>
                  <a:pt x="190731" y="717435"/>
                </a:lnTo>
                <a:lnTo>
                  <a:pt x="197350" y="714972"/>
                </a:lnTo>
                <a:cubicBezTo>
                  <a:pt x="197812" y="714818"/>
                  <a:pt x="198274" y="714741"/>
                  <a:pt x="198736" y="714818"/>
                </a:cubicBezTo>
                <a:lnTo>
                  <a:pt x="202122" y="715356"/>
                </a:lnTo>
                <a:lnTo>
                  <a:pt x="209281" y="717742"/>
                </a:lnTo>
                <a:lnTo>
                  <a:pt x="211821" y="718127"/>
                </a:lnTo>
                <a:lnTo>
                  <a:pt x="215361" y="717588"/>
                </a:lnTo>
                <a:lnTo>
                  <a:pt x="226753" y="714279"/>
                </a:lnTo>
                <a:cubicBezTo>
                  <a:pt x="227215" y="714125"/>
                  <a:pt x="227754" y="714125"/>
                  <a:pt x="228215" y="714279"/>
                </a:cubicBezTo>
                <a:lnTo>
                  <a:pt x="232679" y="715433"/>
                </a:lnTo>
                <a:cubicBezTo>
                  <a:pt x="232987" y="715511"/>
                  <a:pt x="233295" y="715664"/>
                  <a:pt x="233526" y="715818"/>
                </a:cubicBezTo>
                <a:lnTo>
                  <a:pt x="241685" y="721283"/>
                </a:lnTo>
                <a:lnTo>
                  <a:pt x="254308" y="725671"/>
                </a:lnTo>
                <a:cubicBezTo>
                  <a:pt x="254693" y="725824"/>
                  <a:pt x="255001" y="725978"/>
                  <a:pt x="255232" y="726209"/>
                </a:cubicBezTo>
                <a:lnTo>
                  <a:pt x="267008" y="736908"/>
                </a:lnTo>
                <a:lnTo>
                  <a:pt x="275244" y="745144"/>
                </a:lnTo>
                <a:lnTo>
                  <a:pt x="280478" y="747761"/>
                </a:lnTo>
                <a:lnTo>
                  <a:pt x="286019" y="749762"/>
                </a:lnTo>
                <a:lnTo>
                  <a:pt x="291869" y="750300"/>
                </a:lnTo>
                <a:lnTo>
                  <a:pt x="297180" y="750300"/>
                </a:lnTo>
                <a:lnTo>
                  <a:pt x="312343" y="743219"/>
                </a:lnTo>
                <a:cubicBezTo>
                  <a:pt x="312728" y="743065"/>
                  <a:pt x="313113" y="742989"/>
                  <a:pt x="313498" y="742989"/>
                </a:cubicBezTo>
                <a:lnTo>
                  <a:pt x="321348" y="742989"/>
                </a:lnTo>
                <a:lnTo>
                  <a:pt x="321348" y="742989"/>
                </a:lnTo>
                <a:cubicBezTo>
                  <a:pt x="322272" y="742989"/>
                  <a:pt x="323119" y="743451"/>
                  <a:pt x="323658" y="744143"/>
                </a:cubicBezTo>
                <a:lnTo>
                  <a:pt x="329276" y="751994"/>
                </a:lnTo>
                <a:cubicBezTo>
                  <a:pt x="329507" y="752302"/>
                  <a:pt x="329661" y="752687"/>
                  <a:pt x="329738" y="753072"/>
                </a:cubicBezTo>
                <a:lnTo>
                  <a:pt x="333048" y="768389"/>
                </a:lnTo>
                <a:lnTo>
                  <a:pt x="335742" y="773315"/>
                </a:lnTo>
                <a:lnTo>
                  <a:pt x="343208" y="776316"/>
                </a:lnTo>
                <a:lnTo>
                  <a:pt x="350289" y="778472"/>
                </a:lnTo>
                <a:lnTo>
                  <a:pt x="365375" y="785937"/>
                </a:lnTo>
                <a:lnTo>
                  <a:pt x="371148" y="787862"/>
                </a:lnTo>
                <a:lnTo>
                  <a:pt x="374535" y="787477"/>
                </a:lnTo>
                <a:lnTo>
                  <a:pt x="382001" y="783783"/>
                </a:lnTo>
                <a:cubicBezTo>
                  <a:pt x="382386" y="783551"/>
                  <a:pt x="382847" y="783474"/>
                  <a:pt x="383232" y="783474"/>
                </a:cubicBezTo>
                <a:lnTo>
                  <a:pt x="388312" y="783474"/>
                </a:lnTo>
                <a:lnTo>
                  <a:pt x="388312" y="783474"/>
                </a:lnTo>
                <a:cubicBezTo>
                  <a:pt x="388851" y="783474"/>
                  <a:pt x="389390" y="783628"/>
                  <a:pt x="389775" y="783936"/>
                </a:cubicBezTo>
                <a:lnTo>
                  <a:pt x="394239" y="786785"/>
                </a:lnTo>
                <a:cubicBezTo>
                  <a:pt x="394470" y="786938"/>
                  <a:pt x="394701" y="787092"/>
                  <a:pt x="394855" y="787246"/>
                </a:cubicBezTo>
                <a:lnTo>
                  <a:pt x="399935" y="792865"/>
                </a:lnTo>
                <a:lnTo>
                  <a:pt x="411403" y="809490"/>
                </a:lnTo>
                <a:lnTo>
                  <a:pt x="414405" y="815494"/>
                </a:lnTo>
                <a:lnTo>
                  <a:pt x="416252" y="821575"/>
                </a:lnTo>
                <a:cubicBezTo>
                  <a:pt x="416329" y="821806"/>
                  <a:pt x="416406" y="822113"/>
                  <a:pt x="416406" y="822344"/>
                </a:cubicBezTo>
                <a:lnTo>
                  <a:pt x="416406" y="829118"/>
                </a:lnTo>
                <a:cubicBezTo>
                  <a:pt x="416406" y="829349"/>
                  <a:pt x="416406" y="829580"/>
                  <a:pt x="416329" y="829810"/>
                </a:cubicBezTo>
                <a:lnTo>
                  <a:pt x="414636" y="836584"/>
                </a:lnTo>
                <a:cubicBezTo>
                  <a:pt x="414559" y="836815"/>
                  <a:pt x="414482" y="836968"/>
                  <a:pt x="414405" y="837123"/>
                </a:cubicBezTo>
                <a:lnTo>
                  <a:pt x="412558" y="840894"/>
                </a:lnTo>
                <a:lnTo>
                  <a:pt x="412943" y="843742"/>
                </a:lnTo>
                <a:lnTo>
                  <a:pt x="426566" y="861137"/>
                </a:lnTo>
                <a:cubicBezTo>
                  <a:pt x="426720" y="861368"/>
                  <a:pt x="426874" y="861676"/>
                  <a:pt x="427028" y="861907"/>
                </a:cubicBezTo>
                <a:lnTo>
                  <a:pt x="436034" y="887230"/>
                </a:lnTo>
                <a:lnTo>
                  <a:pt x="444962" y="906703"/>
                </a:lnTo>
                <a:lnTo>
                  <a:pt x="446424" y="908858"/>
                </a:lnTo>
                <a:lnTo>
                  <a:pt x="448503" y="909551"/>
                </a:lnTo>
                <a:lnTo>
                  <a:pt x="461280" y="910090"/>
                </a:lnTo>
                <a:lnTo>
                  <a:pt x="466513" y="909166"/>
                </a:lnTo>
                <a:lnTo>
                  <a:pt x="469746" y="906780"/>
                </a:lnTo>
                <a:lnTo>
                  <a:pt x="471208" y="901546"/>
                </a:lnTo>
                <a:cubicBezTo>
                  <a:pt x="471286" y="901315"/>
                  <a:pt x="471363" y="901007"/>
                  <a:pt x="471516" y="900777"/>
                </a:cubicBezTo>
                <a:lnTo>
                  <a:pt x="475442" y="894619"/>
                </a:lnTo>
                <a:cubicBezTo>
                  <a:pt x="475904" y="893849"/>
                  <a:pt x="476750" y="893387"/>
                  <a:pt x="477597" y="893310"/>
                </a:cubicBezTo>
                <a:lnTo>
                  <a:pt x="484909" y="892771"/>
                </a:lnTo>
                <a:cubicBezTo>
                  <a:pt x="485294" y="892694"/>
                  <a:pt x="485679" y="892771"/>
                  <a:pt x="485987" y="892926"/>
                </a:cubicBezTo>
                <a:lnTo>
                  <a:pt x="494453" y="895773"/>
                </a:lnTo>
                <a:lnTo>
                  <a:pt x="501535" y="899314"/>
                </a:lnTo>
                <a:cubicBezTo>
                  <a:pt x="501765" y="899391"/>
                  <a:pt x="501920" y="899545"/>
                  <a:pt x="502073" y="899699"/>
                </a:cubicBezTo>
                <a:lnTo>
                  <a:pt x="512464" y="908397"/>
                </a:lnTo>
                <a:lnTo>
                  <a:pt x="515620" y="909782"/>
                </a:lnTo>
                <a:lnTo>
                  <a:pt x="519238" y="910244"/>
                </a:lnTo>
                <a:lnTo>
                  <a:pt x="527242" y="908627"/>
                </a:lnTo>
                <a:lnTo>
                  <a:pt x="532322" y="908550"/>
                </a:lnTo>
                <a:cubicBezTo>
                  <a:pt x="532784" y="908550"/>
                  <a:pt x="533246" y="908704"/>
                  <a:pt x="533708" y="908935"/>
                </a:cubicBezTo>
                <a:lnTo>
                  <a:pt x="538788" y="911783"/>
                </a:lnTo>
                <a:cubicBezTo>
                  <a:pt x="539096" y="911937"/>
                  <a:pt x="539327" y="912168"/>
                  <a:pt x="539558" y="912476"/>
                </a:cubicBezTo>
                <a:lnTo>
                  <a:pt x="547024" y="921558"/>
                </a:lnTo>
                <a:lnTo>
                  <a:pt x="550795" y="923252"/>
                </a:lnTo>
                <a:lnTo>
                  <a:pt x="569191" y="921635"/>
                </a:lnTo>
                <a:cubicBezTo>
                  <a:pt x="569499" y="921635"/>
                  <a:pt x="569884" y="921635"/>
                  <a:pt x="570192" y="921712"/>
                </a:cubicBezTo>
                <a:lnTo>
                  <a:pt x="576349" y="923406"/>
                </a:lnTo>
                <a:cubicBezTo>
                  <a:pt x="576580" y="923482"/>
                  <a:pt x="576888" y="923559"/>
                  <a:pt x="577119" y="923713"/>
                </a:cubicBezTo>
                <a:lnTo>
                  <a:pt x="583276" y="927639"/>
                </a:lnTo>
                <a:cubicBezTo>
                  <a:pt x="583507" y="927793"/>
                  <a:pt x="583738" y="928024"/>
                  <a:pt x="583892" y="928178"/>
                </a:cubicBezTo>
                <a:lnTo>
                  <a:pt x="589511" y="934951"/>
                </a:lnTo>
                <a:lnTo>
                  <a:pt x="594283" y="942571"/>
                </a:lnTo>
                <a:lnTo>
                  <a:pt x="597285" y="949729"/>
                </a:lnTo>
                <a:cubicBezTo>
                  <a:pt x="597439" y="950037"/>
                  <a:pt x="597516" y="950422"/>
                  <a:pt x="597516" y="950807"/>
                </a:cubicBezTo>
                <a:lnTo>
                  <a:pt x="597516" y="956964"/>
                </a:lnTo>
                <a:lnTo>
                  <a:pt x="596515" y="962198"/>
                </a:lnTo>
                <a:lnTo>
                  <a:pt x="596977" y="963122"/>
                </a:lnTo>
                <a:lnTo>
                  <a:pt x="611447" y="962660"/>
                </a:lnTo>
                <a:cubicBezTo>
                  <a:pt x="611678" y="962660"/>
                  <a:pt x="611909" y="962660"/>
                  <a:pt x="612063" y="962737"/>
                </a:cubicBezTo>
                <a:lnTo>
                  <a:pt x="631229" y="966586"/>
                </a:lnTo>
                <a:lnTo>
                  <a:pt x="636847" y="965739"/>
                </a:lnTo>
                <a:lnTo>
                  <a:pt x="638310" y="963661"/>
                </a:lnTo>
                <a:lnTo>
                  <a:pt x="637309" y="954578"/>
                </a:lnTo>
                <a:cubicBezTo>
                  <a:pt x="637232" y="953885"/>
                  <a:pt x="637463" y="953116"/>
                  <a:pt x="637848" y="952577"/>
                </a:cubicBezTo>
                <a:lnTo>
                  <a:pt x="641773" y="947497"/>
                </a:lnTo>
                <a:cubicBezTo>
                  <a:pt x="642004" y="947189"/>
                  <a:pt x="642389" y="946881"/>
                  <a:pt x="642697" y="946727"/>
                </a:cubicBezTo>
                <a:lnTo>
                  <a:pt x="650548" y="942802"/>
                </a:lnTo>
                <a:lnTo>
                  <a:pt x="657629" y="940416"/>
                </a:lnTo>
                <a:cubicBezTo>
                  <a:pt x="657937" y="940339"/>
                  <a:pt x="658245" y="940262"/>
                  <a:pt x="658553" y="940262"/>
                </a:cubicBezTo>
                <a:lnTo>
                  <a:pt x="665865" y="940262"/>
                </a:lnTo>
                <a:lnTo>
                  <a:pt x="665865" y="940262"/>
                </a:lnTo>
                <a:cubicBezTo>
                  <a:pt x="666096" y="940262"/>
                  <a:pt x="666327" y="940262"/>
                  <a:pt x="666558" y="940339"/>
                </a:cubicBezTo>
                <a:lnTo>
                  <a:pt x="675024" y="942571"/>
                </a:lnTo>
                <a:cubicBezTo>
                  <a:pt x="675255" y="942648"/>
                  <a:pt x="675486" y="942725"/>
                  <a:pt x="675717" y="942879"/>
                </a:cubicBezTo>
                <a:lnTo>
                  <a:pt x="684184" y="947959"/>
                </a:lnTo>
                <a:cubicBezTo>
                  <a:pt x="684723" y="948267"/>
                  <a:pt x="685184" y="948806"/>
                  <a:pt x="685338" y="949344"/>
                </a:cubicBezTo>
                <a:lnTo>
                  <a:pt x="687032" y="953808"/>
                </a:lnTo>
                <a:cubicBezTo>
                  <a:pt x="687340" y="954732"/>
                  <a:pt x="687185" y="955733"/>
                  <a:pt x="686647" y="956503"/>
                </a:cubicBezTo>
                <a:lnTo>
                  <a:pt x="683260" y="961044"/>
                </a:lnTo>
                <a:lnTo>
                  <a:pt x="659322" y="983365"/>
                </a:lnTo>
                <a:lnTo>
                  <a:pt x="652395" y="992832"/>
                </a:lnTo>
                <a:lnTo>
                  <a:pt x="652703" y="997989"/>
                </a:lnTo>
                <a:lnTo>
                  <a:pt x="653627" y="998143"/>
                </a:lnTo>
                <a:lnTo>
                  <a:pt x="658553" y="996142"/>
                </a:lnTo>
                <a:cubicBezTo>
                  <a:pt x="658784" y="996065"/>
                  <a:pt x="659092" y="995988"/>
                  <a:pt x="659322" y="995988"/>
                </a:cubicBezTo>
                <a:lnTo>
                  <a:pt x="666096" y="995449"/>
                </a:lnTo>
                <a:cubicBezTo>
                  <a:pt x="666943" y="995372"/>
                  <a:pt x="667635" y="995680"/>
                  <a:pt x="668251" y="996142"/>
                </a:cubicBezTo>
                <a:lnTo>
                  <a:pt x="673870" y="1001222"/>
                </a:lnTo>
                <a:cubicBezTo>
                  <a:pt x="674255" y="1001607"/>
                  <a:pt x="674563" y="1002069"/>
                  <a:pt x="674716" y="1002607"/>
                </a:cubicBezTo>
                <a:lnTo>
                  <a:pt x="676410" y="1009381"/>
                </a:lnTo>
                <a:cubicBezTo>
                  <a:pt x="676487" y="1009611"/>
                  <a:pt x="676487" y="1009843"/>
                  <a:pt x="676487" y="1010073"/>
                </a:cubicBezTo>
                <a:lnTo>
                  <a:pt x="676487" y="1017385"/>
                </a:lnTo>
                <a:lnTo>
                  <a:pt x="674178" y="1032472"/>
                </a:lnTo>
                <a:lnTo>
                  <a:pt x="674178" y="1038783"/>
                </a:lnTo>
                <a:lnTo>
                  <a:pt x="675255" y="1044479"/>
                </a:lnTo>
                <a:lnTo>
                  <a:pt x="679104" y="1055870"/>
                </a:lnTo>
                <a:cubicBezTo>
                  <a:pt x="679258" y="1056255"/>
                  <a:pt x="679258" y="1056640"/>
                  <a:pt x="679258" y="1057025"/>
                </a:cubicBezTo>
                <a:lnTo>
                  <a:pt x="678719" y="1062644"/>
                </a:lnTo>
                <a:cubicBezTo>
                  <a:pt x="678642" y="1063413"/>
                  <a:pt x="678257" y="1064106"/>
                  <a:pt x="677641" y="1064568"/>
                </a:cubicBezTo>
                <a:lnTo>
                  <a:pt x="672561" y="1068493"/>
                </a:lnTo>
                <a:lnTo>
                  <a:pt x="667096" y="1071803"/>
                </a:lnTo>
                <a:lnTo>
                  <a:pt x="664325" y="1075344"/>
                </a:lnTo>
                <a:lnTo>
                  <a:pt x="667174" y="1086812"/>
                </a:lnTo>
                <a:lnTo>
                  <a:pt x="678488" y="1098665"/>
                </a:lnTo>
                <a:lnTo>
                  <a:pt x="686647" y="1110827"/>
                </a:lnTo>
                <a:cubicBezTo>
                  <a:pt x="687262" y="1111750"/>
                  <a:pt x="687262" y="1112982"/>
                  <a:pt x="686647" y="1113906"/>
                </a:cubicBezTo>
                <a:lnTo>
                  <a:pt x="678180" y="1126837"/>
                </a:lnTo>
                <a:cubicBezTo>
                  <a:pt x="677949" y="1127144"/>
                  <a:pt x="677718" y="1127452"/>
                  <a:pt x="677333" y="1127683"/>
                </a:cubicBezTo>
                <a:lnTo>
                  <a:pt x="666327" y="1134841"/>
                </a:lnTo>
                <a:lnTo>
                  <a:pt x="662632" y="1138536"/>
                </a:lnTo>
                <a:lnTo>
                  <a:pt x="661786" y="1143154"/>
                </a:lnTo>
                <a:lnTo>
                  <a:pt x="663710" y="1149466"/>
                </a:lnTo>
                <a:lnTo>
                  <a:pt x="668328" y="1156624"/>
                </a:lnTo>
                <a:lnTo>
                  <a:pt x="673639" y="1161088"/>
                </a:lnTo>
                <a:lnTo>
                  <a:pt x="678334" y="1159933"/>
                </a:lnTo>
                <a:lnTo>
                  <a:pt x="687340" y="1151928"/>
                </a:lnTo>
                <a:cubicBezTo>
                  <a:pt x="687570" y="1151775"/>
                  <a:pt x="687801" y="1151621"/>
                  <a:pt x="688032" y="1151467"/>
                </a:cubicBezTo>
                <a:lnTo>
                  <a:pt x="693112" y="1149235"/>
                </a:lnTo>
                <a:cubicBezTo>
                  <a:pt x="694498" y="1148619"/>
                  <a:pt x="696191" y="1149235"/>
                  <a:pt x="696807" y="1150697"/>
                </a:cubicBezTo>
                <a:lnTo>
                  <a:pt x="699039" y="1155777"/>
                </a:lnTo>
                <a:cubicBezTo>
                  <a:pt x="699270" y="1156316"/>
                  <a:pt x="699347" y="1156932"/>
                  <a:pt x="699193" y="1157547"/>
                </a:cubicBezTo>
                <a:lnTo>
                  <a:pt x="698038" y="1162627"/>
                </a:lnTo>
                <a:lnTo>
                  <a:pt x="693574" y="1172864"/>
                </a:lnTo>
                <a:lnTo>
                  <a:pt x="693189" y="1176251"/>
                </a:lnTo>
                <a:lnTo>
                  <a:pt x="695806" y="1179253"/>
                </a:lnTo>
                <a:lnTo>
                  <a:pt x="713509" y="1193107"/>
                </a:lnTo>
                <a:lnTo>
                  <a:pt x="719667" y="1194493"/>
                </a:lnTo>
                <a:lnTo>
                  <a:pt x="725901" y="1193569"/>
                </a:lnTo>
                <a:lnTo>
                  <a:pt x="731443" y="1190337"/>
                </a:lnTo>
                <a:lnTo>
                  <a:pt x="733906" y="1184949"/>
                </a:lnTo>
                <a:lnTo>
                  <a:pt x="730212" y="1176636"/>
                </a:lnTo>
                <a:lnTo>
                  <a:pt x="721206" y="1169785"/>
                </a:lnTo>
                <a:cubicBezTo>
                  <a:pt x="720975" y="1169555"/>
                  <a:pt x="720744" y="1169324"/>
                  <a:pt x="720513" y="1169016"/>
                </a:cubicBezTo>
                <a:lnTo>
                  <a:pt x="714895" y="1160011"/>
                </a:lnTo>
                <a:cubicBezTo>
                  <a:pt x="714279" y="1159010"/>
                  <a:pt x="714356" y="1157701"/>
                  <a:pt x="715125" y="1156777"/>
                </a:cubicBezTo>
                <a:lnTo>
                  <a:pt x="724670" y="1145001"/>
                </a:lnTo>
                <a:cubicBezTo>
                  <a:pt x="724901" y="1144694"/>
                  <a:pt x="725208" y="1144463"/>
                  <a:pt x="725516" y="1144308"/>
                </a:cubicBezTo>
                <a:lnTo>
                  <a:pt x="731674" y="1140922"/>
                </a:lnTo>
                <a:cubicBezTo>
                  <a:pt x="732059" y="1140691"/>
                  <a:pt x="732521" y="1140614"/>
                  <a:pt x="732982" y="1140614"/>
                </a:cubicBezTo>
                <a:lnTo>
                  <a:pt x="737447" y="1140614"/>
                </a:lnTo>
                <a:cubicBezTo>
                  <a:pt x="737909" y="1140614"/>
                  <a:pt x="738370" y="1140691"/>
                  <a:pt x="738755" y="1140922"/>
                </a:cubicBezTo>
                <a:lnTo>
                  <a:pt x="746067" y="1144847"/>
                </a:lnTo>
                <a:lnTo>
                  <a:pt x="748530" y="1145617"/>
                </a:lnTo>
                <a:lnTo>
                  <a:pt x="750762" y="1145617"/>
                </a:lnTo>
                <a:lnTo>
                  <a:pt x="754688" y="1143462"/>
                </a:lnTo>
                <a:lnTo>
                  <a:pt x="757690" y="1139459"/>
                </a:lnTo>
                <a:cubicBezTo>
                  <a:pt x="757844" y="1139229"/>
                  <a:pt x="758075" y="1138997"/>
                  <a:pt x="758306" y="1138844"/>
                </a:cubicBezTo>
                <a:lnTo>
                  <a:pt x="762231" y="1135996"/>
                </a:lnTo>
                <a:cubicBezTo>
                  <a:pt x="763078" y="1135380"/>
                  <a:pt x="764232" y="1135303"/>
                  <a:pt x="765156" y="1135765"/>
                </a:cubicBezTo>
                <a:lnTo>
                  <a:pt x="775547" y="1140922"/>
                </a:lnTo>
                <a:lnTo>
                  <a:pt x="779780" y="1140075"/>
                </a:lnTo>
                <a:lnTo>
                  <a:pt x="785014" y="1136920"/>
                </a:lnTo>
                <a:lnTo>
                  <a:pt x="791710" y="1134457"/>
                </a:lnTo>
                <a:cubicBezTo>
                  <a:pt x="791941" y="1134379"/>
                  <a:pt x="792249" y="1134302"/>
                  <a:pt x="792480" y="1134302"/>
                </a:cubicBezTo>
                <a:lnTo>
                  <a:pt x="800947" y="1133764"/>
                </a:lnTo>
                <a:cubicBezTo>
                  <a:pt x="801947" y="1133687"/>
                  <a:pt x="802948" y="1134148"/>
                  <a:pt x="803487" y="1134995"/>
                </a:cubicBezTo>
                <a:lnTo>
                  <a:pt x="805719" y="1138382"/>
                </a:lnTo>
                <a:cubicBezTo>
                  <a:pt x="806258" y="1139152"/>
                  <a:pt x="806335" y="1140075"/>
                  <a:pt x="806027" y="1140922"/>
                </a:cubicBezTo>
                <a:lnTo>
                  <a:pt x="804333" y="1145386"/>
                </a:lnTo>
                <a:lnTo>
                  <a:pt x="801332" y="1150851"/>
                </a:lnTo>
                <a:cubicBezTo>
                  <a:pt x="801178" y="1151159"/>
                  <a:pt x="800947" y="1151390"/>
                  <a:pt x="800639" y="1151621"/>
                </a:cubicBezTo>
                <a:lnTo>
                  <a:pt x="794096" y="1157086"/>
                </a:lnTo>
                <a:lnTo>
                  <a:pt x="792326" y="1159318"/>
                </a:lnTo>
                <a:lnTo>
                  <a:pt x="792095" y="1160088"/>
                </a:lnTo>
                <a:lnTo>
                  <a:pt x="792095" y="1167476"/>
                </a:lnTo>
                <a:cubicBezTo>
                  <a:pt x="792095" y="1167861"/>
                  <a:pt x="792018" y="1168246"/>
                  <a:pt x="791864" y="1168554"/>
                </a:cubicBezTo>
                <a:lnTo>
                  <a:pt x="787015" y="1179868"/>
                </a:lnTo>
                <a:lnTo>
                  <a:pt x="787015" y="1183024"/>
                </a:lnTo>
                <a:lnTo>
                  <a:pt x="791480" y="1186719"/>
                </a:lnTo>
                <a:lnTo>
                  <a:pt x="797098" y="1187181"/>
                </a:lnTo>
                <a:lnTo>
                  <a:pt x="802255" y="1184333"/>
                </a:lnTo>
                <a:lnTo>
                  <a:pt x="807643" y="1179484"/>
                </a:lnTo>
                <a:cubicBezTo>
                  <a:pt x="807797" y="1179330"/>
                  <a:pt x="807951" y="1179253"/>
                  <a:pt x="808182" y="1179099"/>
                </a:cubicBezTo>
                <a:lnTo>
                  <a:pt x="814340" y="1175712"/>
                </a:lnTo>
                <a:cubicBezTo>
                  <a:pt x="814724" y="1175482"/>
                  <a:pt x="815186" y="1175404"/>
                  <a:pt x="815648" y="1175404"/>
                </a:cubicBezTo>
                <a:lnTo>
                  <a:pt x="824653" y="1175404"/>
                </a:lnTo>
                <a:cubicBezTo>
                  <a:pt x="825038" y="1175404"/>
                  <a:pt x="825346" y="1175482"/>
                  <a:pt x="825731" y="1175635"/>
                </a:cubicBezTo>
                <a:lnTo>
                  <a:pt x="842125" y="1182178"/>
                </a:lnTo>
                <a:lnTo>
                  <a:pt x="848514" y="1182178"/>
                </a:lnTo>
                <a:lnTo>
                  <a:pt x="851516" y="1179945"/>
                </a:lnTo>
                <a:lnTo>
                  <a:pt x="854056" y="1170709"/>
                </a:lnTo>
                <a:cubicBezTo>
                  <a:pt x="854133" y="1170324"/>
                  <a:pt x="854364" y="1169939"/>
                  <a:pt x="854595" y="1169632"/>
                </a:cubicBezTo>
                <a:lnTo>
                  <a:pt x="857981" y="1165706"/>
                </a:lnTo>
                <a:cubicBezTo>
                  <a:pt x="858289" y="1165398"/>
                  <a:pt x="858674" y="1165090"/>
                  <a:pt x="859059" y="1164936"/>
                </a:cubicBezTo>
                <a:lnTo>
                  <a:pt x="864678" y="1162704"/>
                </a:lnTo>
                <a:cubicBezTo>
                  <a:pt x="865140" y="1162474"/>
                  <a:pt x="865755" y="1162474"/>
                  <a:pt x="866294" y="1162550"/>
                </a:cubicBezTo>
                <a:lnTo>
                  <a:pt x="871913" y="1163705"/>
                </a:lnTo>
                <a:cubicBezTo>
                  <a:pt x="872221" y="1163782"/>
                  <a:pt x="872529" y="1163859"/>
                  <a:pt x="872837" y="1164013"/>
                </a:cubicBezTo>
                <a:lnTo>
                  <a:pt x="878455" y="1167399"/>
                </a:lnTo>
                <a:lnTo>
                  <a:pt x="894080" y="1181177"/>
                </a:lnTo>
                <a:lnTo>
                  <a:pt x="899468" y="1187719"/>
                </a:lnTo>
                <a:cubicBezTo>
                  <a:pt x="899699" y="1188027"/>
                  <a:pt x="899930" y="1188412"/>
                  <a:pt x="900007" y="1188720"/>
                </a:cubicBezTo>
                <a:lnTo>
                  <a:pt x="901700" y="1194878"/>
                </a:lnTo>
                <a:cubicBezTo>
                  <a:pt x="901854" y="1195339"/>
                  <a:pt x="901854" y="1195801"/>
                  <a:pt x="901700" y="1196340"/>
                </a:cubicBezTo>
                <a:lnTo>
                  <a:pt x="900007" y="1203113"/>
                </a:lnTo>
                <a:lnTo>
                  <a:pt x="897005" y="1209810"/>
                </a:lnTo>
                <a:lnTo>
                  <a:pt x="895619" y="1214967"/>
                </a:lnTo>
                <a:lnTo>
                  <a:pt x="896620" y="1221432"/>
                </a:lnTo>
                <a:lnTo>
                  <a:pt x="899083" y="1227744"/>
                </a:lnTo>
                <a:lnTo>
                  <a:pt x="900392" y="1228744"/>
                </a:lnTo>
                <a:lnTo>
                  <a:pt x="903163" y="1228436"/>
                </a:lnTo>
                <a:lnTo>
                  <a:pt x="921789" y="1217507"/>
                </a:lnTo>
                <a:cubicBezTo>
                  <a:pt x="922328" y="1217199"/>
                  <a:pt x="922867" y="1217045"/>
                  <a:pt x="923482" y="1217122"/>
                </a:cubicBezTo>
                <a:lnTo>
                  <a:pt x="929101" y="1217661"/>
                </a:lnTo>
                <a:cubicBezTo>
                  <a:pt x="929409" y="1217661"/>
                  <a:pt x="929794" y="1217815"/>
                  <a:pt x="930102" y="1217968"/>
                </a:cubicBezTo>
                <a:lnTo>
                  <a:pt x="956656" y="1231285"/>
                </a:lnTo>
                <a:lnTo>
                  <a:pt x="961198" y="1231823"/>
                </a:lnTo>
                <a:cubicBezTo>
                  <a:pt x="961428" y="1231823"/>
                  <a:pt x="961659" y="1231900"/>
                  <a:pt x="961967" y="1231977"/>
                </a:cubicBezTo>
                <a:lnTo>
                  <a:pt x="967586" y="1234209"/>
                </a:lnTo>
                <a:cubicBezTo>
                  <a:pt x="967971" y="1234363"/>
                  <a:pt x="968279" y="1234594"/>
                  <a:pt x="968510" y="1234825"/>
                </a:cubicBezTo>
                <a:lnTo>
                  <a:pt x="970742" y="1237057"/>
                </a:lnTo>
                <a:cubicBezTo>
                  <a:pt x="971050" y="1237365"/>
                  <a:pt x="971281" y="1237750"/>
                  <a:pt x="971435" y="1238134"/>
                </a:cubicBezTo>
                <a:lnTo>
                  <a:pt x="972974" y="1242676"/>
                </a:lnTo>
                <a:lnTo>
                  <a:pt x="982441" y="1253760"/>
                </a:lnTo>
                <a:lnTo>
                  <a:pt x="988291" y="1237827"/>
                </a:lnTo>
                <a:lnTo>
                  <a:pt x="984750" y="1227282"/>
                </a:lnTo>
                <a:lnTo>
                  <a:pt x="970896" y="1205038"/>
                </a:lnTo>
                <a:cubicBezTo>
                  <a:pt x="970665" y="1204730"/>
                  <a:pt x="970511" y="1204268"/>
                  <a:pt x="970511" y="1203883"/>
                </a:cubicBezTo>
                <a:lnTo>
                  <a:pt x="969972" y="1199419"/>
                </a:lnTo>
                <a:cubicBezTo>
                  <a:pt x="969895" y="1198957"/>
                  <a:pt x="969972" y="1198572"/>
                  <a:pt x="970126" y="1198110"/>
                </a:cubicBezTo>
                <a:lnTo>
                  <a:pt x="972820" y="1190490"/>
                </a:lnTo>
                <a:lnTo>
                  <a:pt x="973282" y="1186642"/>
                </a:lnTo>
                <a:lnTo>
                  <a:pt x="971666" y="1172941"/>
                </a:lnTo>
                <a:cubicBezTo>
                  <a:pt x="971589" y="1172480"/>
                  <a:pt x="971666" y="1172095"/>
                  <a:pt x="971819" y="1171633"/>
                </a:cubicBezTo>
                <a:lnTo>
                  <a:pt x="970511" y="1169478"/>
                </a:lnTo>
                <a:lnTo>
                  <a:pt x="966047" y="1168554"/>
                </a:lnTo>
                <a:cubicBezTo>
                  <a:pt x="965662" y="1168477"/>
                  <a:pt x="965277" y="1168323"/>
                  <a:pt x="964892" y="1168015"/>
                </a:cubicBezTo>
                <a:lnTo>
                  <a:pt x="962660" y="1166322"/>
                </a:lnTo>
                <a:cubicBezTo>
                  <a:pt x="962429" y="1166168"/>
                  <a:pt x="962198" y="1165937"/>
                  <a:pt x="962044" y="1165629"/>
                </a:cubicBezTo>
                <a:lnTo>
                  <a:pt x="953886" y="1153699"/>
                </a:lnTo>
                <a:lnTo>
                  <a:pt x="951192" y="1151928"/>
                </a:lnTo>
                <a:lnTo>
                  <a:pt x="943033" y="1148619"/>
                </a:lnTo>
                <a:cubicBezTo>
                  <a:pt x="942648" y="1148465"/>
                  <a:pt x="942340" y="1148234"/>
                  <a:pt x="942109" y="1148003"/>
                </a:cubicBezTo>
                <a:lnTo>
                  <a:pt x="939261" y="1145155"/>
                </a:lnTo>
                <a:cubicBezTo>
                  <a:pt x="939107" y="1145001"/>
                  <a:pt x="938953" y="1144770"/>
                  <a:pt x="938799" y="1144540"/>
                </a:cubicBezTo>
                <a:lnTo>
                  <a:pt x="935952" y="1139459"/>
                </a:lnTo>
                <a:cubicBezTo>
                  <a:pt x="935644" y="1138921"/>
                  <a:pt x="935567" y="1138305"/>
                  <a:pt x="935644" y="1137689"/>
                </a:cubicBezTo>
                <a:lnTo>
                  <a:pt x="936798" y="1130300"/>
                </a:lnTo>
                <a:lnTo>
                  <a:pt x="936798" y="1126990"/>
                </a:lnTo>
                <a:lnTo>
                  <a:pt x="935259" y="1124296"/>
                </a:lnTo>
                <a:lnTo>
                  <a:pt x="930256" y="1121295"/>
                </a:lnTo>
                <a:cubicBezTo>
                  <a:pt x="930025" y="1121218"/>
                  <a:pt x="929871" y="1121064"/>
                  <a:pt x="929717" y="1120910"/>
                </a:cubicBezTo>
                <a:lnTo>
                  <a:pt x="927485" y="1118678"/>
                </a:lnTo>
                <a:cubicBezTo>
                  <a:pt x="927331" y="1118524"/>
                  <a:pt x="927177" y="1118370"/>
                  <a:pt x="927100" y="1118139"/>
                </a:cubicBezTo>
                <a:lnTo>
                  <a:pt x="923713" y="1112520"/>
                </a:lnTo>
                <a:cubicBezTo>
                  <a:pt x="923560" y="1112289"/>
                  <a:pt x="923482" y="1112058"/>
                  <a:pt x="923405" y="1111827"/>
                </a:cubicBezTo>
                <a:lnTo>
                  <a:pt x="922251" y="1107902"/>
                </a:lnTo>
                <a:cubicBezTo>
                  <a:pt x="922174" y="1107517"/>
                  <a:pt x="922097" y="1107132"/>
                  <a:pt x="922174" y="1106824"/>
                </a:cubicBezTo>
                <a:lnTo>
                  <a:pt x="923175" y="1098127"/>
                </a:lnTo>
                <a:lnTo>
                  <a:pt x="920943" y="1094124"/>
                </a:lnTo>
                <a:lnTo>
                  <a:pt x="906549" y="1078038"/>
                </a:lnTo>
                <a:cubicBezTo>
                  <a:pt x="906318" y="1077807"/>
                  <a:pt x="906164" y="1077576"/>
                  <a:pt x="906087" y="1077268"/>
                </a:cubicBezTo>
                <a:lnTo>
                  <a:pt x="902162" y="1068262"/>
                </a:lnTo>
                <a:cubicBezTo>
                  <a:pt x="901854" y="1067570"/>
                  <a:pt x="901854" y="1066800"/>
                  <a:pt x="902162" y="1066030"/>
                </a:cubicBezTo>
                <a:lnTo>
                  <a:pt x="905010" y="1059257"/>
                </a:lnTo>
                <a:lnTo>
                  <a:pt x="916786" y="1041169"/>
                </a:lnTo>
                <a:lnTo>
                  <a:pt x="918710" y="1033857"/>
                </a:lnTo>
                <a:lnTo>
                  <a:pt x="917864" y="1030086"/>
                </a:lnTo>
                <a:lnTo>
                  <a:pt x="913784" y="1025005"/>
                </a:lnTo>
                <a:lnTo>
                  <a:pt x="911321" y="1020695"/>
                </a:lnTo>
                <a:cubicBezTo>
                  <a:pt x="911167" y="1020387"/>
                  <a:pt x="911013" y="1020080"/>
                  <a:pt x="911013" y="1019694"/>
                </a:cubicBezTo>
                <a:lnTo>
                  <a:pt x="910475" y="1015769"/>
                </a:lnTo>
                <a:lnTo>
                  <a:pt x="910475" y="1004147"/>
                </a:lnTo>
                <a:lnTo>
                  <a:pt x="908935" y="996604"/>
                </a:lnTo>
                <a:lnTo>
                  <a:pt x="905703" y="989599"/>
                </a:lnTo>
                <a:lnTo>
                  <a:pt x="901623" y="983596"/>
                </a:lnTo>
                <a:lnTo>
                  <a:pt x="895158" y="978208"/>
                </a:lnTo>
                <a:lnTo>
                  <a:pt x="889462" y="975129"/>
                </a:lnTo>
                <a:lnTo>
                  <a:pt x="859444" y="964045"/>
                </a:lnTo>
                <a:cubicBezTo>
                  <a:pt x="859136" y="963891"/>
                  <a:pt x="858828" y="963738"/>
                  <a:pt x="858520" y="963507"/>
                </a:cubicBezTo>
                <a:lnTo>
                  <a:pt x="852901" y="958427"/>
                </a:lnTo>
                <a:lnTo>
                  <a:pt x="841510" y="946420"/>
                </a:lnTo>
                <a:lnTo>
                  <a:pt x="837969" y="943957"/>
                </a:lnTo>
                <a:lnTo>
                  <a:pt x="829348" y="939646"/>
                </a:lnTo>
                <a:lnTo>
                  <a:pt x="825654" y="937183"/>
                </a:lnTo>
                <a:cubicBezTo>
                  <a:pt x="825346" y="937029"/>
                  <a:pt x="825115" y="936721"/>
                  <a:pt x="824961" y="936490"/>
                </a:cubicBezTo>
                <a:lnTo>
                  <a:pt x="822113" y="932565"/>
                </a:lnTo>
                <a:lnTo>
                  <a:pt x="817880" y="923713"/>
                </a:lnTo>
                <a:lnTo>
                  <a:pt x="816110" y="921173"/>
                </a:lnTo>
                <a:lnTo>
                  <a:pt x="810799" y="917325"/>
                </a:lnTo>
                <a:lnTo>
                  <a:pt x="796175" y="914092"/>
                </a:lnTo>
                <a:lnTo>
                  <a:pt x="788478" y="911167"/>
                </a:lnTo>
                <a:cubicBezTo>
                  <a:pt x="788170" y="911090"/>
                  <a:pt x="787939" y="910860"/>
                  <a:pt x="787631" y="910706"/>
                </a:cubicBezTo>
                <a:lnTo>
                  <a:pt x="783705" y="907319"/>
                </a:lnTo>
                <a:cubicBezTo>
                  <a:pt x="783552" y="907165"/>
                  <a:pt x="783321" y="907011"/>
                  <a:pt x="783244" y="906780"/>
                </a:cubicBezTo>
                <a:lnTo>
                  <a:pt x="775008" y="894696"/>
                </a:lnTo>
                <a:lnTo>
                  <a:pt x="756150" y="877455"/>
                </a:lnTo>
                <a:lnTo>
                  <a:pt x="741295" y="860368"/>
                </a:lnTo>
                <a:lnTo>
                  <a:pt x="736600" y="851593"/>
                </a:lnTo>
                <a:cubicBezTo>
                  <a:pt x="736446" y="851285"/>
                  <a:pt x="736292" y="850977"/>
                  <a:pt x="736292" y="850669"/>
                </a:cubicBezTo>
                <a:lnTo>
                  <a:pt x="734060" y="837200"/>
                </a:lnTo>
                <a:lnTo>
                  <a:pt x="734599" y="808028"/>
                </a:lnTo>
                <a:lnTo>
                  <a:pt x="741372" y="566728"/>
                </a:lnTo>
                <a:cubicBezTo>
                  <a:pt x="741372" y="565573"/>
                  <a:pt x="742065" y="564650"/>
                  <a:pt x="743143" y="564188"/>
                </a:cubicBezTo>
                <a:cubicBezTo>
                  <a:pt x="744143" y="563803"/>
                  <a:pt x="745375" y="564034"/>
                  <a:pt x="746144" y="564804"/>
                </a:cubicBezTo>
                <a:lnTo>
                  <a:pt x="750609" y="569268"/>
                </a:lnTo>
                <a:lnTo>
                  <a:pt x="756304" y="567497"/>
                </a:lnTo>
                <a:lnTo>
                  <a:pt x="763770" y="563726"/>
                </a:lnTo>
                <a:cubicBezTo>
                  <a:pt x="764155" y="563495"/>
                  <a:pt x="764617" y="563418"/>
                  <a:pt x="765002" y="563418"/>
                </a:cubicBezTo>
                <a:lnTo>
                  <a:pt x="773469" y="563418"/>
                </a:lnTo>
                <a:lnTo>
                  <a:pt x="782474" y="565111"/>
                </a:lnTo>
                <a:lnTo>
                  <a:pt x="789324" y="564034"/>
                </a:lnTo>
                <a:lnTo>
                  <a:pt x="796252" y="561879"/>
                </a:lnTo>
                <a:cubicBezTo>
                  <a:pt x="796482" y="561802"/>
                  <a:pt x="796713" y="561802"/>
                  <a:pt x="796867" y="561725"/>
                </a:cubicBezTo>
                <a:lnTo>
                  <a:pt x="822729" y="560032"/>
                </a:lnTo>
                <a:lnTo>
                  <a:pt x="838200" y="557261"/>
                </a:lnTo>
                <a:lnTo>
                  <a:pt x="851824" y="552335"/>
                </a:lnTo>
                <a:lnTo>
                  <a:pt x="864293" y="545254"/>
                </a:lnTo>
                <a:lnTo>
                  <a:pt x="878609" y="534246"/>
                </a:lnTo>
                <a:cubicBezTo>
                  <a:pt x="878994" y="533939"/>
                  <a:pt x="879533" y="533708"/>
                  <a:pt x="880072" y="533708"/>
                </a:cubicBezTo>
                <a:lnTo>
                  <a:pt x="885690" y="533169"/>
                </a:lnTo>
                <a:cubicBezTo>
                  <a:pt x="886229" y="533092"/>
                  <a:pt x="886691" y="533246"/>
                  <a:pt x="887153" y="533400"/>
                </a:cubicBezTo>
                <a:lnTo>
                  <a:pt x="897467" y="538326"/>
                </a:lnTo>
                <a:lnTo>
                  <a:pt x="907858" y="540250"/>
                </a:lnTo>
                <a:lnTo>
                  <a:pt x="911629" y="535632"/>
                </a:lnTo>
                <a:lnTo>
                  <a:pt x="915401" y="527550"/>
                </a:lnTo>
                <a:cubicBezTo>
                  <a:pt x="915708" y="526858"/>
                  <a:pt x="916324" y="526319"/>
                  <a:pt x="917017" y="526088"/>
                </a:cubicBezTo>
                <a:lnTo>
                  <a:pt x="924868" y="523240"/>
                </a:lnTo>
                <a:lnTo>
                  <a:pt x="931564" y="522086"/>
                </a:lnTo>
                <a:lnTo>
                  <a:pt x="943495" y="514542"/>
                </a:lnTo>
                <a:lnTo>
                  <a:pt x="951115" y="511002"/>
                </a:lnTo>
                <a:cubicBezTo>
                  <a:pt x="951345" y="510848"/>
                  <a:pt x="951653" y="510771"/>
                  <a:pt x="951961" y="510771"/>
                </a:cubicBezTo>
                <a:lnTo>
                  <a:pt x="961506" y="509617"/>
                </a:lnTo>
                <a:cubicBezTo>
                  <a:pt x="961813" y="509540"/>
                  <a:pt x="962121" y="509617"/>
                  <a:pt x="962429" y="509694"/>
                </a:cubicBezTo>
                <a:lnTo>
                  <a:pt x="970280" y="511387"/>
                </a:lnTo>
                <a:cubicBezTo>
                  <a:pt x="970665" y="511464"/>
                  <a:pt x="971050" y="511618"/>
                  <a:pt x="971358" y="511926"/>
                </a:cubicBezTo>
                <a:lnTo>
                  <a:pt x="978131" y="517005"/>
                </a:lnTo>
                <a:lnTo>
                  <a:pt x="1005763" y="544253"/>
                </a:lnTo>
                <a:lnTo>
                  <a:pt x="1012460" y="541405"/>
                </a:lnTo>
                <a:lnTo>
                  <a:pt x="1021311" y="539019"/>
                </a:lnTo>
                <a:lnTo>
                  <a:pt x="1028546" y="538403"/>
                </a:lnTo>
                <a:cubicBezTo>
                  <a:pt x="1029547" y="538326"/>
                  <a:pt x="1030470" y="538711"/>
                  <a:pt x="1031009" y="539481"/>
                </a:cubicBezTo>
                <a:lnTo>
                  <a:pt x="1034396" y="544022"/>
                </a:lnTo>
                <a:cubicBezTo>
                  <a:pt x="1034858" y="544638"/>
                  <a:pt x="1035012" y="545407"/>
                  <a:pt x="1034935" y="546177"/>
                </a:cubicBezTo>
                <a:lnTo>
                  <a:pt x="1033857" y="552719"/>
                </a:lnTo>
                <a:lnTo>
                  <a:pt x="1037013" y="552489"/>
                </a:lnTo>
                <a:cubicBezTo>
                  <a:pt x="1037244" y="552489"/>
                  <a:pt x="1037475" y="552489"/>
                  <a:pt x="1037705" y="552489"/>
                </a:cubicBezTo>
                <a:lnTo>
                  <a:pt x="1051406" y="554721"/>
                </a:lnTo>
                <a:lnTo>
                  <a:pt x="1056563" y="554259"/>
                </a:lnTo>
                <a:lnTo>
                  <a:pt x="1058333" y="553181"/>
                </a:lnTo>
                <a:lnTo>
                  <a:pt x="1061951" y="548024"/>
                </a:lnTo>
                <a:cubicBezTo>
                  <a:pt x="1062182" y="547716"/>
                  <a:pt x="1062490" y="547408"/>
                  <a:pt x="1062798" y="547254"/>
                </a:cubicBezTo>
                <a:lnTo>
                  <a:pt x="1065646" y="545561"/>
                </a:lnTo>
                <a:cubicBezTo>
                  <a:pt x="1066107" y="545330"/>
                  <a:pt x="1066569" y="545177"/>
                  <a:pt x="1067108" y="545177"/>
                </a:cubicBezTo>
                <a:lnTo>
                  <a:pt x="1071034" y="545177"/>
                </a:lnTo>
                <a:cubicBezTo>
                  <a:pt x="1071341" y="545177"/>
                  <a:pt x="1071572" y="545254"/>
                  <a:pt x="1071880" y="545330"/>
                </a:cubicBezTo>
                <a:lnTo>
                  <a:pt x="1079192" y="547563"/>
                </a:lnTo>
                <a:lnTo>
                  <a:pt x="1081501" y="547947"/>
                </a:lnTo>
                <a:lnTo>
                  <a:pt x="1086504" y="546254"/>
                </a:lnTo>
                <a:lnTo>
                  <a:pt x="1087813" y="543637"/>
                </a:lnTo>
                <a:lnTo>
                  <a:pt x="1086889" y="538172"/>
                </a:lnTo>
                <a:lnTo>
                  <a:pt x="1083348" y="530552"/>
                </a:lnTo>
                <a:lnTo>
                  <a:pt x="1081271" y="528474"/>
                </a:lnTo>
                <a:lnTo>
                  <a:pt x="1073265" y="524779"/>
                </a:lnTo>
                <a:cubicBezTo>
                  <a:pt x="1072958" y="524625"/>
                  <a:pt x="1072727" y="524472"/>
                  <a:pt x="1072496" y="524241"/>
                </a:cubicBezTo>
                <a:lnTo>
                  <a:pt x="1069648" y="521393"/>
                </a:lnTo>
                <a:cubicBezTo>
                  <a:pt x="1069263" y="521008"/>
                  <a:pt x="1069032" y="520546"/>
                  <a:pt x="1068878" y="520007"/>
                </a:cubicBezTo>
                <a:lnTo>
                  <a:pt x="1067724" y="514927"/>
                </a:lnTo>
                <a:cubicBezTo>
                  <a:pt x="1067570" y="514157"/>
                  <a:pt x="1067724" y="513388"/>
                  <a:pt x="1068109" y="512772"/>
                </a:cubicBezTo>
                <a:lnTo>
                  <a:pt x="1070341" y="509385"/>
                </a:lnTo>
                <a:cubicBezTo>
                  <a:pt x="1070572" y="509078"/>
                  <a:pt x="1070802" y="508847"/>
                  <a:pt x="1071034" y="508693"/>
                </a:cubicBezTo>
                <a:lnTo>
                  <a:pt x="1074497" y="506230"/>
                </a:lnTo>
                <a:lnTo>
                  <a:pt x="1076575" y="502920"/>
                </a:lnTo>
                <a:lnTo>
                  <a:pt x="1076575" y="495608"/>
                </a:lnTo>
                <a:lnTo>
                  <a:pt x="1072727" y="479059"/>
                </a:lnTo>
                <a:cubicBezTo>
                  <a:pt x="1072650" y="478752"/>
                  <a:pt x="1072650" y="478367"/>
                  <a:pt x="1072650" y="478059"/>
                </a:cubicBezTo>
                <a:lnTo>
                  <a:pt x="1073804" y="470208"/>
                </a:lnTo>
                <a:cubicBezTo>
                  <a:pt x="1073958" y="469285"/>
                  <a:pt x="1074497" y="468515"/>
                  <a:pt x="1075344" y="468053"/>
                </a:cubicBezTo>
                <a:lnTo>
                  <a:pt x="1077576" y="466898"/>
                </a:lnTo>
                <a:cubicBezTo>
                  <a:pt x="1077807" y="466744"/>
                  <a:pt x="1078115" y="466667"/>
                  <a:pt x="1078346" y="466667"/>
                </a:cubicBezTo>
                <a:lnTo>
                  <a:pt x="1080962" y="466206"/>
                </a:lnTo>
                <a:lnTo>
                  <a:pt x="1082117" y="465282"/>
                </a:lnTo>
                <a:lnTo>
                  <a:pt x="1082117" y="462588"/>
                </a:lnTo>
                <a:lnTo>
                  <a:pt x="1080808" y="460895"/>
                </a:lnTo>
                <a:lnTo>
                  <a:pt x="1076729" y="458354"/>
                </a:lnTo>
                <a:lnTo>
                  <a:pt x="1068263" y="455199"/>
                </a:lnTo>
                <a:cubicBezTo>
                  <a:pt x="1067877" y="455045"/>
                  <a:pt x="1067570" y="454814"/>
                  <a:pt x="1067262" y="454583"/>
                </a:cubicBezTo>
                <a:lnTo>
                  <a:pt x="1061643" y="448964"/>
                </a:lnTo>
                <a:cubicBezTo>
                  <a:pt x="1061028" y="448349"/>
                  <a:pt x="1060719" y="447502"/>
                  <a:pt x="1060873" y="446655"/>
                </a:cubicBezTo>
                <a:lnTo>
                  <a:pt x="1062336" y="434340"/>
                </a:lnTo>
                <a:lnTo>
                  <a:pt x="1055947" y="430261"/>
                </a:lnTo>
                <a:cubicBezTo>
                  <a:pt x="1055408" y="429876"/>
                  <a:pt x="1054947" y="429337"/>
                  <a:pt x="1054793" y="428644"/>
                </a:cubicBezTo>
                <a:lnTo>
                  <a:pt x="1053638" y="424719"/>
                </a:lnTo>
                <a:lnTo>
                  <a:pt x="1053022" y="419793"/>
                </a:lnTo>
                <a:lnTo>
                  <a:pt x="1052253" y="417638"/>
                </a:lnTo>
                <a:lnTo>
                  <a:pt x="1050098" y="415482"/>
                </a:lnTo>
                <a:lnTo>
                  <a:pt x="1044171" y="411711"/>
                </a:lnTo>
                <a:cubicBezTo>
                  <a:pt x="1043940" y="411557"/>
                  <a:pt x="1043709" y="411326"/>
                  <a:pt x="1043478" y="411095"/>
                </a:cubicBezTo>
                <a:lnTo>
                  <a:pt x="1037013" y="403013"/>
                </a:lnTo>
                <a:lnTo>
                  <a:pt x="1032318" y="399858"/>
                </a:lnTo>
                <a:lnTo>
                  <a:pt x="1013845" y="390082"/>
                </a:lnTo>
                <a:lnTo>
                  <a:pt x="1008765" y="389159"/>
                </a:lnTo>
                <a:lnTo>
                  <a:pt x="1004224" y="390544"/>
                </a:lnTo>
                <a:lnTo>
                  <a:pt x="986597" y="403244"/>
                </a:lnTo>
                <a:cubicBezTo>
                  <a:pt x="985982" y="403629"/>
                  <a:pt x="985289" y="403860"/>
                  <a:pt x="984596" y="403706"/>
                </a:cubicBezTo>
                <a:lnTo>
                  <a:pt x="980671" y="403167"/>
                </a:lnTo>
                <a:cubicBezTo>
                  <a:pt x="980286" y="403090"/>
                  <a:pt x="979901" y="403013"/>
                  <a:pt x="979593" y="402783"/>
                </a:cubicBezTo>
                <a:lnTo>
                  <a:pt x="972281" y="398318"/>
                </a:lnTo>
                <a:cubicBezTo>
                  <a:pt x="972050" y="398164"/>
                  <a:pt x="971819" y="398010"/>
                  <a:pt x="971666" y="397779"/>
                </a:cubicBezTo>
                <a:lnTo>
                  <a:pt x="967509" y="393084"/>
                </a:lnTo>
                <a:lnTo>
                  <a:pt x="965200" y="391930"/>
                </a:lnTo>
                <a:lnTo>
                  <a:pt x="961890" y="391930"/>
                </a:lnTo>
                <a:lnTo>
                  <a:pt x="950499" y="393623"/>
                </a:lnTo>
                <a:lnTo>
                  <a:pt x="937722" y="393623"/>
                </a:lnTo>
                <a:lnTo>
                  <a:pt x="933412" y="393007"/>
                </a:lnTo>
                <a:lnTo>
                  <a:pt x="916940" y="387389"/>
                </a:lnTo>
                <a:lnTo>
                  <a:pt x="908627" y="386850"/>
                </a:lnTo>
                <a:lnTo>
                  <a:pt x="872913" y="392468"/>
                </a:lnTo>
                <a:cubicBezTo>
                  <a:pt x="872529" y="392545"/>
                  <a:pt x="872144" y="392545"/>
                  <a:pt x="871836" y="392391"/>
                </a:cubicBezTo>
                <a:lnTo>
                  <a:pt x="867372" y="391237"/>
                </a:lnTo>
                <a:cubicBezTo>
                  <a:pt x="866217" y="390929"/>
                  <a:pt x="865370" y="389928"/>
                  <a:pt x="865216" y="388697"/>
                </a:cubicBezTo>
                <a:lnTo>
                  <a:pt x="864755" y="382078"/>
                </a:lnTo>
                <a:lnTo>
                  <a:pt x="863446" y="381000"/>
                </a:lnTo>
                <a:lnTo>
                  <a:pt x="859290" y="380076"/>
                </a:lnTo>
                <a:lnTo>
                  <a:pt x="854980" y="380076"/>
                </a:lnTo>
                <a:lnTo>
                  <a:pt x="846205" y="382694"/>
                </a:lnTo>
                <a:lnTo>
                  <a:pt x="830811" y="392623"/>
                </a:lnTo>
                <a:cubicBezTo>
                  <a:pt x="830272" y="393007"/>
                  <a:pt x="829579" y="393161"/>
                  <a:pt x="828887" y="393084"/>
                </a:cubicBezTo>
                <a:lnTo>
                  <a:pt x="820420" y="391930"/>
                </a:lnTo>
                <a:cubicBezTo>
                  <a:pt x="818804" y="391006"/>
                  <a:pt x="817803" y="389775"/>
                  <a:pt x="817803" y="388389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3" name="Forma libre: forma 115">
            <a:extLst>
              <a:ext uri="{FF2B5EF4-FFF2-40B4-BE49-F238E27FC236}">
                <a16:creationId xmlns:a16="http://schemas.microsoft.com/office/drawing/2014/main" id="{B23779DE-FB52-4341-9722-5F9C22FE01D2}"/>
              </a:ext>
            </a:extLst>
          </p:cNvPr>
          <p:cNvSpPr/>
          <p:nvPr/>
        </p:nvSpPr>
        <p:spPr>
          <a:xfrm>
            <a:off x="8873596" y="4345843"/>
            <a:ext cx="1445369" cy="1263102"/>
          </a:xfrm>
          <a:custGeom>
            <a:avLst/>
            <a:gdLst>
              <a:gd name="connsiteX0" fmla="*/ 1869209 w 1882370"/>
              <a:gd name="connsiteY0" fmla="*/ 502613 h 1644996"/>
              <a:gd name="connsiteX1" fmla="*/ 1868670 w 1882370"/>
              <a:gd name="connsiteY1" fmla="*/ 501688 h 1644996"/>
              <a:gd name="connsiteX2" fmla="*/ 1867208 w 1882370"/>
              <a:gd name="connsiteY2" fmla="*/ 497225 h 1644996"/>
              <a:gd name="connsiteX3" fmla="*/ 1865822 w 1882370"/>
              <a:gd name="connsiteY3" fmla="*/ 495839 h 1644996"/>
              <a:gd name="connsiteX4" fmla="*/ 1861050 w 1882370"/>
              <a:gd name="connsiteY4" fmla="*/ 493915 h 1644996"/>
              <a:gd name="connsiteX5" fmla="*/ 1856355 w 1882370"/>
              <a:gd name="connsiteY5" fmla="*/ 493376 h 1644996"/>
              <a:gd name="connsiteX6" fmla="*/ 1855431 w 1882370"/>
              <a:gd name="connsiteY6" fmla="*/ 493068 h 1644996"/>
              <a:gd name="connsiteX7" fmla="*/ 1828877 w 1882370"/>
              <a:gd name="connsiteY7" fmla="*/ 479829 h 1644996"/>
              <a:gd name="connsiteX8" fmla="*/ 1824721 w 1882370"/>
              <a:gd name="connsiteY8" fmla="*/ 479445 h 1644996"/>
              <a:gd name="connsiteX9" fmla="*/ 1806402 w 1882370"/>
              <a:gd name="connsiteY9" fmla="*/ 490220 h 1644996"/>
              <a:gd name="connsiteX10" fmla="*/ 1805324 w 1882370"/>
              <a:gd name="connsiteY10" fmla="*/ 490605 h 1644996"/>
              <a:gd name="connsiteX11" fmla="*/ 1800860 w 1882370"/>
              <a:gd name="connsiteY11" fmla="*/ 491144 h 1644996"/>
              <a:gd name="connsiteX12" fmla="*/ 1798782 w 1882370"/>
              <a:gd name="connsiteY12" fmla="*/ 490528 h 1644996"/>
              <a:gd name="connsiteX13" fmla="*/ 1795934 w 1882370"/>
              <a:gd name="connsiteY13" fmla="*/ 488296 h 1644996"/>
              <a:gd name="connsiteX14" fmla="*/ 1795087 w 1882370"/>
              <a:gd name="connsiteY14" fmla="*/ 487142 h 1644996"/>
              <a:gd name="connsiteX15" fmla="*/ 1792239 w 1882370"/>
              <a:gd name="connsiteY15" fmla="*/ 479829 h 1644996"/>
              <a:gd name="connsiteX16" fmla="*/ 1792086 w 1882370"/>
              <a:gd name="connsiteY16" fmla="*/ 479213 h 1644996"/>
              <a:gd name="connsiteX17" fmla="*/ 1790931 w 1882370"/>
              <a:gd name="connsiteY17" fmla="*/ 471901 h 1644996"/>
              <a:gd name="connsiteX18" fmla="*/ 1791008 w 1882370"/>
              <a:gd name="connsiteY18" fmla="*/ 470747 h 1644996"/>
              <a:gd name="connsiteX19" fmla="*/ 1792701 w 1882370"/>
              <a:gd name="connsiteY19" fmla="*/ 464589 h 1644996"/>
              <a:gd name="connsiteX20" fmla="*/ 1795703 w 1882370"/>
              <a:gd name="connsiteY20" fmla="*/ 457970 h 1644996"/>
              <a:gd name="connsiteX21" fmla="*/ 1797011 w 1882370"/>
              <a:gd name="connsiteY21" fmla="*/ 452428 h 1644996"/>
              <a:gd name="connsiteX22" fmla="*/ 1795703 w 1882370"/>
              <a:gd name="connsiteY22" fmla="*/ 447502 h 1644996"/>
              <a:gd name="connsiteX23" fmla="*/ 1791008 w 1882370"/>
              <a:gd name="connsiteY23" fmla="*/ 441806 h 1644996"/>
              <a:gd name="connsiteX24" fmla="*/ 1776153 w 1882370"/>
              <a:gd name="connsiteY24" fmla="*/ 428644 h 1644996"/>
              <a:gd name="connsiteX25" fmla="*/ 1771381 w 1882370"/>
              <a:gd name="connsiteY25" fmla="*/ 425796 h 1644996"/>
              <a:gd name="connsiteX26" fmla="*/ 1767070 w 1882370"/>
              <a:gd name="connsiteY26" fmla="*/ 424950 h 1644996"/>
              <a:gd name="connsiteX27" fmla="*/ 1764530 w 1882370"/>
              <a:gd name="connsiteY27" fmla="*/ 425951 h 1644996"/>
              <a:gd name="connsiteX28" fmla="*/ 1762837 w 1882370"/>
              <a:gd name="connsiteY28" fmla="*/ 426643 h 1644996"/>
              <a:gd name="connsiteX29" fmla="*/ 1760297 w 1882370"/>
              <a:gd name="connsiteY29" fmla="*/ 429568 h 1644996"/>
              <a:gd name="connsiteX30" fmla="*/ 1757680 w 1882370"/>
              <a:gd name="connsiteY30" fmla="*/ 439113 h 1644996"/>
              <a:gd name="connsiteX31" fmla="*/ 1756679 w 1882370"/>
              <a:gd name="connsiteY31" fmla="*/ 440575 h 1644996"/>
              <a:gd name="connsiteX32" fmla="*/ 1753293 w 1882370"/>
              <a:gd name="connsiteY32" fmla="*/ 443115 h 1644996"/>
              <a:gd name="connsiteX33" fmla="*/ 1752138 w 1882370"/>
              <a:gd name="connsiteY33" fmla="*/ 443961 h 1644996"/>
              <a:gd name="connsiteX34" fmla="*/ 1750445 w 1882370"/>
              <a:gd name="connsiteY34" fmla="*/ 444500 h 1644996"/>
              <a:gd name="connsiteX35" fmla="*/ 1742594 w 1882370"/>
              <a:gd name="connsiteY35" fmla="*/ 444500 h 1644996"/>
              <a:gd name="connsiteX36" fmla="*/ 1741516 w 1882370"/>
              <a:gd name="connsiteY36" fmla="*/ 444269 h 1644996"/>
              <a:gd name="connsiteX37" fmla="*/ 1725122 w 1882370"/>
              <a:gd name="connsiteY37" fmla="*/ 437727 h 1644996"/>
              <a:gd name="connsiteX38" fmla="*/ 1717348 w 1882370"/>
              <a:gd name="connsiteY38" fmla="*/ 437727 h 1644996"/>
              <a:gd name="connsiteX39" fmla="*/ 1714962 w 1882370"/>
              <a:gd name="connsiteY39" fmla="*/ 439035 h 1644996"/>
              <a:gd name="connsiteX40" fmla="*/ 1712114 w 1882370"/>
              <a:gd name="connsiteY40" fmla="*/ 440575 h 1644996"/>
              <a:gd name="connsiteX41" fmla="*/ 1706726 w 1882370"/>
              <a:gd name="connsiteY41" fmla="*/ 445424 h 1644996"/>
              <a:gd name="connsiteX42" fmla="*/ 1706187 w 1882370"/>
              <a:gd name="connsiteY42" fmla="*/ 445809 h 1644996"/>
              <a:gd name="connsiteX43" fmla="*/ 1701723 w 1882370"/>
              <a:gd name="connsiteY43" fmla="*/ 448272 h 1644996"/>
              <a:gd name="connsiteX44" fmla="*/ 1700030 w 1882370"/>
              <a:gd name="connsiteY44" fmla="*/ 449196 h 1644996"/>
              <a:gd name="connsiteX45" fmla="*/ 1699722 w 1882370"/>
              <a:gd name="connsiteY45" fmla="*/ 449272 h 1644996"/>
              <a:gd name="connsiteX46" fmla="*/ 1698490 w 1882370"/>
              <a:gd name="connsiteY46" fmla="*/ 449503 h 1644996"/>
              <a:gd name="connsiteX47" fmla="*/ 1691178 w 1882370"/>
              <a:gd name="connsiteY47" fmla="*/ 448964 h 1644996"/>
              <a:gd name="connsiteX48" fmla="*/ 1689639 w 1882370"/>
              <a:gd name="connsiteY48" fmla="*/ 448349 h 1644996"/>
              <a:gd name="connsiteX49" fmla="*/ 1683481 w 1882370"/>
              <a:gd name="connsiteY49" fmla="*/ 443269 h 1644996"/>
              <a:gd name="connsiteX50" fmla="*/ 1682481 w 1882370"/>
              <a:gd name="connsiteY50" fmla="*/ 441113 h 1644996"/>
              <a:gd name="connsiteX51" fmla="*/ 1682481 w 1882370"/>
              <a:gd name="connsiteY51" fmla="*/ 436034 h 1644996"/>
              <a:gd name="connsiteX52" fmla="*/ 1682712 w 1882370"/>
              <a:gd name="connsiteY52" fmla="*/ 434956 h 1644996"/>
              <a:gd name="connsiteX53" fmla="*/ 1687561 w 1882370"/>
              <a:gd name="connsiteY53" fmla="*/ 423642 h 1644996"/>
              <a:gd name="connsiteX54" fmla="*/ 1687561 w 1882370"/>
              <a:gd name="connsiteY54" fmla="*/ 416329 h 1644996"/>
              <a:gd name="connsiteX55" fmla="*/ 1687715 w 1882370"/>
              <a:gd name="connsiteY55" fmla="*/ 415483 h 1644996"/>
              <a:gd name="connsiteX56" fmla="*/ 1688253 w 1882370"/>
              <a:gd name="connsiteY56" fmla="*/ 413789 h 1644996"/>
              <a:gd name="connsiteX57" fmla="*/ 1688715 w 1882370"/>
              <a:gd name="connsiteY57" fmla="*/ 412943 h 1644996"/>
              <a:gd name="connsiteX58" fmla="*/ 1690947 w 1882370"/>
              <a:gd name="connsiteY58" fmla="*/ 410095 h 1644996"/>
              <a:gd name="connsiteX59" fmla="*/ 1691332 w 1882370"/>
              <a:gd name="connsiteY59" fmla="*/ 409710 h 1644996"/>
              <a:gd name="connsiteX60" fmla="*/ 1697721 w 1882370"/>
              <a:gd name="connsiteY60" fmla="*/ 404399 h 1644996"/>
              <a:gd name="connsiteX61" fmla="*/ 1700261 w 1882370"/>
              <a:gd name="connsiteY61" fmla="*/ 399781 h 1644996"/>
              <a:gd name="connsiteX62" fmla="*/ 1700646 w 1882370"/>
              <a:gd name="connsiteY62" fmla="*/ 398780 h 1644996"/>
              <a:gd name="connsiteX63" fmla="*/ 1701261 w 1882370"/>
              <a:gd name="connsiteY63" fmla="*/ 397010 h 1644996"/>
              <a:gd name="connsiteX64" fmla="*/ 1700723 w 1882370"/>
              <a:gd name="connsiteY64" fmla="*/ 396163 h 1644996"/>
              <a:gd name="connsiteX65" fmla="*/ 1694334 w 1882370"/>
              <a:gd name="connsiteY65" fmla="*/ 396625 h 1644996"/>
              <a:gd name="connsiteX66" fmla="*/ 1690640 w 1882370"/>
              <a:gd name="connsiteY66" fmla="*/ 397933 h 1644996"/>
              <a:gd name="connsiteX67" fmla="*/ 1688561 w 1882370"/>
              <a:gd name="connsiteY67" fmla="*/ 398703 h 1644996"/>
              <a:gd name="connsiteX68" fmla="*/ 1686406 w 1882370"/>
              <a:gd name="connsiteY68" fmla="*/ 399935 h 1644996"/>
              <a:gd name="connsiteX69" fmla="*/ 1683250 w 1882370"/>
              <a:gd name="connsiteY69" fmla="*/ 401859 h 1644996"/>
              <a:gd name="connsiteX70" fmla="*/ 1682327 w 1882370"/>
              <a:gd name="connsiteY70" fmla="*/ 402167 h 1644996"/>
              <a:gd name="connsiteX71" fmla="*/ 1677863 w 1882370"/>
              <a:gd name="connsiteY71" fmla="*/ 403090 h 1644996"/>
              <a:gd name="connsiteX72" fmla="*/ 1676708 w 1882370"/>
              <a:gd name="connsiteY72" fmla="*/ 403321 h 1644996"/>
              <a:gd name="connsiteX73" fmla="*/ 1675784 w 1882370"/>
              <a:gd name="connsiteY73" fmla="*/ 403321 h 1644996"/>
              <a:gd name="connsiteX74" fmla="*/ 1674938 w 1882370"/>
              <a:gd name="connsiteY74" fmla="*/ 403014 h 1644996"/>
              <a:gd name="connsiteX75" fmla="*/ 1665239 w 1882370"/>
              <a:gd name="connsiteY75" fmla="*/ 398165 h 1644996"/>
              <a:gd name="connsiteX76" fmla="*/ 1663007 w 1882370"/>
              <a:gd name="connsiteY76" fmla="*/ 399704 h 1644996"/>
              <a:gd name="connsiteX77" fmla="*/ 1661468 w 1882370"/>
              <a:gd name="connsiteY77" fmla="*/ 401782 h 1644996"/>
              <a:gd name="connsiteX78" fmla="*/ 1659928 w 1882370"/>
              <a:gd name="connsiteY78" fmla="*/ 403860 h 1644996"/>
              <a:gd name="connsiteX79" fmla="*/ 1659082 w 1882370"/>
              <a:gd name="connsiteY79" fmla="*/ 404630 h 1644996"/>
              <a:gd name="connsiteX80" fmla="*/ 1654002 w 1882370"/>
              <a:gd name="connsiteY80" fmla="*/ 407478 h 1644996"/>
              <a:gd name="connsiteX81" fmla="*/ 1652616 w 1882370"/>
              <a:gd name="connsiteY81" fmla="*/ 407863 h 1644996"/>
              <a:gd name="connsiteX82" fmla="*/ 1649230 w 1882370"/>
              <a:gd name="connsiteY82" fmla="*/ 407863 h 1644996"/>
              <a:gd name="connsiteX83" fmla="*/ 1648306 w 1882370"/>
              <a:gd name="connsiteY83" fmla="*/ 407709 h 1644996"/>
              <a:gd name="connsiteX84" fmla="*/ 1644920 w 1882370"/>
              <a:gd name="connsiteY84" fmla="*/ 406554 h 1644996"/>
              <a:gd name="connsiteX85" fmla="*/ 1637761 w 1882370"/>
              <a:gd name="connsiteY85" fmla="*/ 402783 h 1644996"/>
              <a:gd name="connsiteX86" fmla="*/ 1634682 w 1882370"/>
              <a:gd name="connsiteY86" fmla="*/ 402783 h 1644996"/>
              <a:gd name="connsiteX87" fmla="*/ 1629602 w 1882370"/>
              <a:gd name="connsiteY87" fmla="*/ 405553 h 1644996"/>
              <a:gd name="connsiteX88" fmla="*/ 1625215 w 1882370"/>
              <a:gd name="connsiteY88" fmla="*/ 411018 h 1644996"/>
              <a:gd name="connsiteX89" fmla="*/ 1621675 w 1882370"/>
              <a:gd name="connsiteY89" fmla="*/ 415406 h 1644996"/>
              <a:gd name="connsiteX90" fmla="*/ 1625985 w 1882370"/>
              <a:gd name="connsiteY90" fmla="*/ 422256 h 1644996"/>
              <a:gd name="connsiteX91" fmla="*/ 1635144 w 1882370"/>
              <a:gd name="connsiteY91" fmla="*/ 429260 h 1644996"/>
              <a:gd name="connsiteX92" fmla="*/ 1635991 w 1882370"/>
              <a:gd name="connsiteY92" fmla="*/ 430338 h 1644996"/>
              <a:gd name="connsiteX93" fmla="*/ 1640455 w 1882370"/>
              <a:gd name="connsiteY93" fmla="*/ 440498 h 1644996"/>
              <a:gd name="connsiteX94" fmla="*/ 1640686 w 1882370"/>
              <a:gd name="connsiteY94" fmla="*/ 441652 h 1644996"/>
              <a:gd name="connsiteX95" fmla="*/ 1640455 w 1882370"/>
              <a:gd name="connsiteY95" fmla="*/ 442807 h 1644996"/>
              <a:gd name="connsiteX96" fmla="*/ 1637530 w 1882370"/>
              <a:gd name="connsiteY96" fmla="*/ 449041 h 1644996"/>
              <a:gd name="connsiteX97" fmla="*/ 1637068 w 1882370"/>
              <a:gd name="connsiteY97" fmla="*/ 450042 h 1644996"/>
              <a:gd name="connsiteX98" fmla="*/ 1637068 w 1882370"/>
              <a:gd name="connsiteY98" fmla="*/ 450042 h 1644996"/>
              <a:gd name="connsiteX99" fmla="*/ 1637068 w 1882370"/>
              <a:gd name="connsiteY99" fmla="*/ 450042 h 1644996"/>
              <a:gd name="connsiteX100" fmla="*/ 1636068 w 1882370"/>
              <a:gd name="connsiteY100" fmla="*/ 451196 h 1644996"/>
              <a:gd name="connsiteX101" fmla="*/ 1635991 w 1882370"/>
              <a:gd name="connsiteY101" fmla="*/ 451350 h 1644996"/>
              <a:gd name="connsiteX102" fmla="*/ 1635991 w 1882370"/>
              <a:gd name="connsiteY102" fmla="*/ 451350 h 1644996"/>
              <a:gd name="connsiteX103" fmla="*/ 1635991 w 1882370"/>
              <a:gd name="connsiteY103" fmla="*/ 451350 h 1644996"/>
              <a:gd name="connsiteX104" fmla="*/ 1633143 w 1882370"/>
              <a:gd name="connsiteY104" fmla="*/ 452967 h 1644996"/>
              <a:gd name="connsiteX105" fmla="*/ 1629218 w 1882370"/>
              <a:gd name="connsiteY105" fmla="*/ 455276 h 1644996"/>
              <a:gd name="connsiteX106" fmla="*/ 1628217 w 1882370"/>
              <a:gd name="connsiteY106" fmla="*/ 455661 h 1644996"/>
              <a:gd name="connsiteX107" fmla="*/ 1620905 w 1882370"/>
              <a:gd name="connsiteY107" fmla="*/ 456815 h 1644996"/>
              <a:gd name="connsiteX108" fmla="*/ 1620905 w 1882370"/>
              <a:gd name="connsiteY108" fmla="*/ 456815 h 1644996"/>
              <a:gd name="connsiteX109" fmla="*/ 1620905 w 1882370"/>
              <a:gd name="connsiteY109" fmla="*/ 456815 h 1644996"/>
              <a:gd name="connsiteX110" fmla="*/ 1619827 w 1882370"/>
              <a:gd name="connsiteY110" fmla="*/ 456738 h 1644996"/>
              <a:gd name="connsiteX111" fmla="*/ 1612515 w 1882370"/>
              <a:gd name="connsiteY111" fmla="*/ 455045 h 1644996"/>
              <a:gd name="connsiteX112" fmla="*/ 1611438 w 1882370"/>
              <a:gd name="connsiteY112" fmla="*/ 454506 h 1644996"/>
              <a:gd name="connsiteX113" fmla="*/ 1592888 w 1882370"/>
              <a:gd name="connsiteY113" fmla="*/ 439882 h 1644996"/>
              <a:gd name="connsiteX114" fmla="*/ 1589116 w 1882370"/>
              <a:gd name="connsiteY114" fmla="*/ 435572 h 1644996"/>
              <a:gd name="connsiteX115" fmla="*/ 1588424 w 1882370"/>
              <a:gd name="connsiteY115" fmla="*/ 433416 h 1644996"/>
              <a:gd name="connsiteX116" fmla="*/ 1588962 w 1882370"/>
              <a:gd name="connsiteY116" fmla="*/ 428337 h 1644996"/>
              <a:gd name="connsiteX117" fmla="*/ 1589193 w 1882370"/>
              <a:gd name="connsiteY117" fmla="*/ 427490 h 1644996"/>
              <a:gd name="connsiteX118" fmla="*/ 1593658 w 1882370"/>
              <a:gd name="connsiteY118" fmla="*/ 417330 h 1644996"/>
              <a:gd name="connsiteX119" fmla="*/ 1594427 w 1882370"/>
              <a:gd name="connsiteY119" fmla="*/ 413712 h 1644996"/>
              <a:gd name="connsiteX120" fmla="*/ 1593658 w 1882370"/>
              <a:gd name="connsiteY120" fmla="*/ 412019 h 1644996"/>
              <a:gd name="connsiteX121" fmla="*/ 1591579 w 1882370"/>
              <a:gd name="connsiteY121" fmla="*/ 412943 h 1644996"/>
              <a:gd name="connsiteX122" fmla="*/ 1582343 w 1882370"/>
              <a:gd name="connsiteY122" fmla="*/ 421101 h 1644996"/>
              <a:gd name="connsiteX123" fmla="*/ 1581189 w 1882370"/>
              <a:gd name="connsiteY123" fmla="*/ 421717 h 1644996"/>
              <a:gd name="connsiteX124" fmla="*/ 1579495 w 1882370"/>
              <a:gd name="connsiteY124" fmla="*/ 422102 h 1644996"/>
              <a:gd name="connsiteX125" fmla="*/ 1574415 w 1882370"/>
              <a:gd name="connsiteY125" fmla="*/ 423410 h 1644996"/>
              <a:gd name="connsiteX126" fmla="*/ 1571952 w 1882370"/>
              <a:gd name="connsiteY126" fmla="*/ 422872 h 1644996"/>
              <a:gd name="connsiteX127" fmla="*/ 1565179 w 1882370"/>
              <a:gd name="connsiteY127" fmla="*/ 417253 h 1644996"/>
              <a:gd name="connsiteX128" fmla="*/ 1564640 w 1882370"/>
              <a:gd name="connsiteY128" fmla="*/ 416637 h 1644996"/>
              <a:gd name="connsiteX129" fmla="*/ 1559560 w 1882370"/>
              <a:gd name="connsiteY129" fmla="*/ 408786 h 1644996"/>
              <a:gd name="connsiteX130" fmla="*/ 1559252 w 1882370"/>
              <a:gd name="connsiteY130" fmla="*/ 408093 h 1644996"/>
              <a:gd name="connsiteX131" fmla="*/ 1557020 w 1882370"/>
              <a:gd name="connsiteY131" fmla="*/ 400781 h 1644996"/>
              <a:gd name="connsiteX132" fmla="*/ 1556943 w 1882370"/>
              <a:gd name="connsiteY132" fmla="*/ 399473 h 1644996"/>
              <a:gd name="connsiteX133" fmla="*/ 1558098 w 1882370"/>
              <a:gd name="connsiteY133" fmla="*/ 393315 h 1644996"/>
              <a:gd name="connsiteX134" fmla="*/ 1558867 w 1882370"/>
              <a:gd name="connsiteY134" fmla="*/ 391853 h 1644996"/>
              <a:gd name="connsiteX135" fmla="*/ 1563332 w 1882370"/>
              <a:gd name="connsiteY135" fmla="*/ 387389 h 1644996"/>
              <a:gd name="connsiteX136" fmla="*/ 1563793 w 1882370"/>
              <a:gd name="connsiteY136" fmla="*/ 387004 h 1644996"/>
              <a:gd name="connsiteX137" fmla="*/ 1574569 w 1882370"/>
              <a:gd name="connsiteY137" fmla="*/ 379999 h 1644996"/>
              <a:gd name="connsiteX138" fmla="*/ 1581650 w 1882370"/>
              <a:gd name="connsiteY138" fmla="*/ 369147 h 1644996"/>
              <a:gd name="connsiteX139" fmla="*/ 1574800 w 1882370"/>
              <a:gd name="connsiteY139" fmla="*/ 358910 h 1644996"/>
              <a:gd name="connsiteX140" fmla="*/ 1563332 w 1882370"/>
              <a:gd name="connsiteY140" fmla="*/ 346902 h 1644996"/>
              <a:gd name="connsiteX141" fmla="*/ 1562639 w 1882370"/>
              <a:gd name="connsiteY141" fmla="*/ 345671 h 1644996"/>
              <a:gd name="connsiteX142" fmla="*/ 1559252 w 1882370"/>
              <a:gd name="connsiteY142" fmla="*/ 332201 h 1644996"/>
              <a:gd name="connsiteX143" fmla="*/ 1559791 w 1882370"/>
              <a:gd name="connsiteY143" fmla="*/ 329815 h 1644996"/>
              <a:gd name="connsiteX144" fmla="*/ 1563716 w 1882370"/>
              <a:gd name="connsiteY144" fmla="*/ 324735 h 1644996"/>
              <a:gd name="connsiteX145" fmla="*/ 1564486 w 1882370"/>
              <a:gd name="connsiteY145" fmla="*/ 324043 h 1644996"/>
              <a:gd name="connsiteX146" fmla="*/ 1570105 w 1882370"/>
              <a:gd name="connsiteY146" fmla="*/ 320656 h 1644996"/>
              <a:gd name="connsiteX147" fmla="*/ 1573953 w 1882370"/>
              <a:gd name="connsiteY147" fmla="*/ 317654 h 1644996"/>
              <a:gd name="connsiteX148" fmla="*/ 1574338 w 1882370"/>
              <a:gd name="connsiteY148" fmla="*/ 313806 h 1644996"/>
              <a:gd name="connsiteX149" fmla="*/ 1570567 w 1882370"/>
              <a:gd name="connsiteY149" fmla="*/ 302568 h 1644996"/>
              <a:gd name="connsiteX150" fmla="*/ 1569335 w 1882370"/>
              <a:gd name="connsiteY150" fmla="*/ 296026 h 1644996"/>
              <a:gd name="connsiteX151" fmla="*/ 1569258 w 1882370"/>
              <a:gd name="connsiteY151" fmla="*/ 288790 h 1644996"/>
              <a:gd name="connsiteX152" fmla="*/ 1571567 w 1882370"/>
              <a:gd name="connsiteY152" fmla="*/ 273704 h 1644996"/>
              <a:gd name="connsiteX153" fmla="*/ 1571567 w 1882370"/>
              <a:gd name="connsiteY153" fmla="*/ 267162 h 1644996"/>
              <a:gd name="connsiteX154" fmla="*/ 1570182 w 1882370"/>
              <a:gd name="connsiteY154" fmla="*/ 261543 h 1644996"/>
              <a:gd name="connsiteX155" fmla="*/ 1566102 w 1882370"/>
              <a:gd name="connsiteY155" fmla="*/ 257848 h 1644996"/>
              <a:gd name="connsiteX156" fmla="*/ 1561407 w 1882370"/>
              <a:gd name="connsiteY156" fmla="*/ 258234 h 1644996"/>
              <a:gd name="connsiteX157" fmla="*/ 1561022 w 1882370"/>
              <a:gd name="connsiteY157" fmla="*/ 258234 h 1644996"/>
              <a:gd name="connsiteX158" fmla="*/ 1558944 w 1882370"/>
              <a:gd name="connsiteY158" fmla="*/ 259080 h 1644996"/>
              <a:gd name="connsiteX159" fmla="*/ 1555788 w 1882370"/>
              <a:gd name="connsiteY159" fmla="*/ 260312 h 1644996"/>
              <a:gd name="connsiteX160" fmla="*/ 1554326 w 1882370"/>
              <a:gd name="connsiteY160" fmla="*/ 260466 h 1644996"/>
              <a:gd name="connsiteX161" fmla="*/ 1550401 w 1882370"/>
              <a:gd name="connsiteY161" fmla="*/ 259927 h 1644996"/>
              <a:gd name="connsiteX162" fmla="*/ 1549939 w 1882370"/>
              <a:gd name="connsiteY162" fmla="*/ 259773 h 1644996"/>
              <a:gd name="connsiteX163" fmla="*/ 1548246 w 1882370"/>
              <a:gd name="connsiteY163" fmla="*/ 258234 h 1644996"/>
              <a:gd name="connsiteX164" fmla="*/ 1548015 w 1882370"/>
              <a:gd name="connsiteY164" fmla="*/ 257310 h 1644996"/>
              <a:gd name="connsiteX165" fmla="*/ 1547476 w 1882370"/>
              <a:gd name="connsiteY165" fmla="*/ 248843 h 1644996"/>
              <a:gd name="connsiteX166" fmla="*/ 1548015 w 1882370"/>
              <a:gd name="connsiteY166" fmla="*/ 246996 h 1644996"/>
              <a:gd name="connsiteX167" fmla="*/ 1555866 w 1882370"/>
              <a:gd name="connsiteY167" fmla="*/ 236297 h 1644996"/>
              <a:gd name="connsiteX168" fmla="*/ 1555866 w 1882370"/>
              <a:gd name="connsiteY168" fmla="*/ 236297 h 1644996"/>
              <a:gd name="connsiteX169" fmla="*/ 1555866 w 1882370"/>
              <a:gd name="connsiteY169" fmla="*/ 236297 h 1644996"/>
              <a:gd name="connsiteX170" fmla="*/ 1579803 w 1882370"/>
              <a:gd name="connsiteY170" fmla="*/ 213976 h 1644996"/>
              <a:gd name="connsiteX171" fmla="*/ 1581881 w 1882370"/>
              <a:gd name="connsiteY171" fmla="*/ 211128 h 1644996"/>
              <a:gd name="connsiteX172" fmla="*/ 1581112 w 1882370"/>
              <a:gd name="connsiteY172" fmla="*/ 208973 h 1644996"/>
              <a:gd name="connsiteX173" fmla="*/ 1573876 w 1882370"/>
              <a:gd name="connsiteY173" fmla="*/ 204586 h 1644996"/>
              <a:gd name="connsiteX174" fmla="*/ 1566179 w 1882370"/>
              <a:gd name="connsiteY174" fmla="*/ 202507 h 1644996"/>
              <a:gd name="connsiteX175" fmla="*/ 1559714 w 1882370"/>
              <a:gd name="connsiteY175" fmla="*/ 202507 h 1644996"/>
              <a:gd name="connsiteX176" fmla="*/ 1553402 w 1882370"/>
              <a:gd name="connsiteY176" fmla="*/ 204586 h 1644996"/>
              <a:gd name="connsiteX177" fmla="*/ 1549939 w 1882370"/>
              <a:gd name="connsiteY177" fmla="*/ 206356 h 1644996"/>
              <a:gd name="connsiteX178" fmla="*/ 1546475 w 1882370"/>
              <a:gd name="connsiteY178" fmla="*/ 208126 h 1644996"/>
              <a:gd name="connsiteX179" fmla="*/ 1543627 w 1882370"/>
              <a:gd name="connsiteY179" fmla="*/ 211821 h 1644996"/>
              <a:gd name="connsiteX180" fmla="*/ 1544628 w 1882370"/>
              <a:gd name="connsiteY180" fmla="*/ 220826 h 1644996"/>
              <a:gd name="connsiteX181" fmla="*/ 1544089 w 1882370"/>
              <a:gd name="connsiteY181" fmla="*/ 222750 h 1644996"/>
              <a:gd name="connsiteX182" fmla="*/ 1541241 w 1882370"/>
              <a:gd name="connsiteY182" fmla="*/ 226676 h 1644996"/>
              <a:gd name="connsiteX183" fmla="*/ 1541241 w 1882370"/>
              <a:gd name="connsiteY183" fmla="*/ 226676 h 1644996"/>
              <a:gd name="connsiteX184" fmla="*/ 1541241 w 1882370"/>
              <a:gd name="connsiteY184" fmla="*/ 226676 h 1644996"/>
              <a:gd name="connsiteX185" fmla="*/ 1539394 w 1882370"/>
              <a:gd name="connsiteY185" fmla="*/ 227831 h 1644996"/>
              <a:gd name="connsiteX186" fmla="*/ 1533236 w 1882370"/>
              <a:gd name="connsiteY186" fmla="*/ 228754 h 1644996"/>
              <a:gd name="connsiteX187" fmla="*/ 1532082 w 1882370"/>
              <a:gd name="connsiteY187" fmla="*/ 228908 h 1644996"/>
              <a:gd name="connsiteX188" fmla="*/ 1532082 w 1882370"/>
              <a:gd name="connsiteY188" fmla="*/ 228908 h 1644996"/>
              <a:gd name="connsiteX189" fmla="*/ 1532082 w 1882370"/>
              <a:gd name="connsiteY189" fmla="*/ 228908 h 1644996"/>
              <a:gd name="connsiteX190" fmla="*/ 1531081 w 1882370"/>
              <a:gd name="connsiteY190" fmla="*/ 228908 h 1644996"/>
              <a:gd name="connsiteX191" fmla="*/ 1511685 w 1882370"/>
              <a:gd name="connsiteY191" fmla="*/ 225060 h 1644996"/>
              <a:gd name="connsiteX192" fmla="*/ 1495675 w 1882370"/>
              <a:gd name="connsiteY192" fmla="*/ 225598 h 1644996"/>
              <a:gd name="connsiteX193" fmla="*/ 1493058 w 1882370"/>
              <a:gd name="connsiteY193" fmla="*/ 224059 h 1644996"/>
              <a:gd name="connsiteX194" fmla="*/ 1491365 w 1882370"/>
              <a:gd name="connsiteY194" fmla="*/ 220672 h 1644996"/>
              <a:gd name="connsiteX195" fmla="*/ 1491134 w 1882370"/>
              <a:gd name="connsiteY195" fmla="*/ 218825 h 1644996"/>
              <a:gd name="connsiteX196" fmla="*/ 1492288 w 1882370"/>
              <a:gd name="connsiteY196" fmla="*/ 213206 h 1644996"/>
              <a:gd name="connsiteX197" fmla="*/ 1492212 w 1882370"/>
              <a:gd name="connsiteY197" fmla="*/ 208126 h 1644996"/>
              <a:gd name="connsiteX198" fmla="*/ 1489595 w 1882370"/>
              <a:gd name="connsiteY198" fmla="*/ 201892 h 1644996"/>
              <a:gd name="connsiteX199" fmla="*/ 1485284 w 1882370"/>
              <a:gd name="connsiteY199" fmla="*/ 194964 h 1644996"/>
              <a:gd name="connsiteX200" fmla="*/ 1480204 w 1882370"/>
              <a:gd name="connsiteY200" fmla="*/ 188884 h 1644996"/>
              <a:gd name="connsiteX201" fmla="*/ 1474739 w 1882370"/>
              <a:gd name="connsiteY201" fmla="*/ 185420 h 1644996"/>
              <a:gd name="connsiteX202" fmla="*/ 1469428 w 1882370"/>
              <a:gd name="connsiteY202" fmla="*/ 183958 h 1644996"/>
              <a:gd name="connsiteX203" fmla="*/ 1467812 w 1882370"/>
              <a:gd name="connsiteY203" fmla="*/ 184112 h 1644996"/>
              <a:gd name="connsiteX204" fmla="*/ 1450802 w 1882370"/>
              <a:gd name="connsiteY204" fmla="*/ 185651 h 1644996"/>
              <a:gd name="connsiteX205" fmla="*/ 1449416 w 1882370"/>
              <a:gd name="connsiteY205" fmla="*/ 185420 h 1644996"/>
              <a:gd name="connsiteX206" fmla="*/ 1444337 w 1882370"/>
              <a:gd name="connsiteY206" fmla="*/ 183188 h 1644996"/>
              <a:gd name="connsiteX207" fmla="*/ 1443336 w 1882370"/>
              <a:gd name="connsiteY207" fmla="*/ 182418 h 1644996"/>
              <a:gd name="connsiteX208" fmla="*/ 1435793 w 1882370"/>
              <a:gd name="connsiteY208" fmla="*/ 173259 h 1644996"/>
              <a:gd name="connsiteX209" fmla="*/ 1431867 w 1882370"/>
              <a:gd name="connsiteY209" fmla="*/ 171027 h 1644996"/>
              <a:gd name="connsiteX210" fmla="*/ 1428096 w 1882370"/>
              <a:gd name="connsiteY210" fmla="*/ 171027 h 1644996"/>
              <a:gd name="connsiteX211" fmla="*/ 1420245 w 1882370"/>
              <a:gd name="connsiteY211" fmla="*/ 172643 h 1644996"/>
              <a:gd name="connsiteX212" fmla="*/ 1419321 w 1882370"/>
              <a:gd name="connsiteY212" fmla="*/ 172643 h 1644996"/>
              <a:gd name="connsiteX213" fmla="*/ 1414857 w 1882370"/>
              <a:gd name="connsiteY213" fmla="*/ 172105 h 1644996"/>
              <a:gd name="connsiteX214" fmla="*/ 1414087 w 1882370"/>
              <a:gd name="connsiteY214" fmla="*/ 171873 h 1644996"/>
              <a:gd name="connsiteX215" fmla="*/ 1410162 w 1882370"/>
              <a:gd name="connsiteY215" fmla="*/ 170180 h 1644996"/>
              <a:gd name="connsiteX216" fmla="*/ 1409469 w 1882370"/>
              <a:gd name="connsiteY216" fmla="*/ 169719 h 1644996"/>
              <a:gd name="connsiteX217" fmla="*/ 1399078 w 1882370"/>
              <a:gd name="connsiteY217" fmla="*/ 160944 h 1644996"/>
              <a:gd name="connsiteX218" fmla="*/ 1392613 w 1882370"/>
              <a:gd name="connsiteY218" fmla="*/ 157711 h 1644996"/>
              <a:gd name="connsiteX219" fmla="*/ 1385070 w 1882370"/>
              <a:gd name="connsiteY219" fmla="*/ 155248 h 1644996"/>
              <a:gd name="connsiteX220" fmla="*/ 1380144 w 1882370"/>
              <a:gd name="connsiteY220" fmla="*/ 155633 h 1644996"/>
              <a:gd name="connsiteX221" fmla="*/ 1379759 w 1882370"/>
              <a:gd name="connsiteY221" fmla="*/ 155633 h 1644996"/>
              <a:gd name="connsiteX222" fmla="*/ 1376834 w 1882370"/>
              <a:gd name="connsiteY222" fmla="*/ 160251 h 1644996"/>
              <a:gd name="connsiteX223" fmla="*/ 1375295 w 1882370"/>
              <a:gd name="connsiteY223" fmla="*/ 166024 h 1644996"/>
              <a:gd name="connsiteX224" fmla="*/ 1374294 w 1882370"/>
              <a:gd name="connsiteY224" fmla="*/ 167563 h 1644996"/>
              <a:gd name="connsiteX225" fmla="*/ 1369753 w 1882370"/>
              <a:gd name="connsiteY225" fmla="*/ 170950 h 1644996"/>
              <a:gd name="connsiteX226" fmla="*/ 1368598 w 1882370"/>
              <a:gd name="connsiteY226" fmla="*/ 171489 h 1644996"/>
              <a:gd name="connsiteX227" fmla="*/ 1362441 w 1882370"/>
              <a:gd name="connsiteY227" fmla="*/ 172643 h 1644996"/>
              <a:gd name="connsiteX228" fmla="*/ 1361825 w 1882370"/>
              <a:gd name="connsiteY228" fmla="*/ 172720 h 1644996"/>
              <a:gd name="connsiteX229" fmla="*/ 1361825 w 1882370"/>
              <a:gd name="connsiteY229" fmla="*/ 172720 h 1644996"/>
              <a:gd name="connsiteX230" fmla="*/ 1361825 w 1882370"/>
              <a:gd name="connsiteY230" fmla="*/ 172720 h 1644996"/>
              <a:gd name="connsiteX231" fmla="*/ 1348355 w 1882370"/>
              <a:gd name="connsiteY231" fmla="*/ 172181 h 1644996"/>
              <a:gd name="connsiteX232" fmla="*/ 1347586 w 1882370"/>
              <a:gd name="connsiteY232" fmla="*/ 172028 h 1644996"/>
              <a:gd name="connsiteX233" fmla="*/ 1344199 w 1882370"/>
              <a:gd name="connsiteY233" fmla="*/ 170873 h 1644996"/>
              <a:gd name="connsiteX234" fmla="*/ 1342736 w 1882370"/>
              <a:gd name="connsiteY234" fmla="*/ 169795 h 1644996"/>
              <a:gd name="connsiteX235" fmla="*/ 1340504 w 1882370"/>
              <a:gd name="connsiteY235" fmla="*/ 166408 h 1644996"/>
              <a:gd name="connsiteX236" fmla="*/ 1331268 w 1882370"/>
              <a:gd name="connsiteY236" fmla="*/ 146319 h 1644996"/>
              <a:gd name="connsiteX237" fmla="*/ 1322340 w 1882370"/>
              <a:gd name="connsiteY237" fmla="*/ 121227 h 1644996"/>
              <a:gd name="connsiteX238" fmla="*/ 1308562 w 1882370"/>
              <a:gd name="connsiteY238" fmla="*/ 103601 h 1644996"/>
              <a:gd name="connsiteX239" fmla="*/ 1307946 w 1882370"/>
              <a:gd name="connsiteY239" fmla="*/ 102216 h 1644996"/>
              <a:gd name="connsiteX240" fmla="*/ 1307407 w 1882370"/>
              <a:gd name="connsiteY240" fmla="*/ 97752 h 1644996"/>
              <a:gd name="connsiteX241" fmla="*/ 1307715 w 1882370"/>
              <a:gd name="connsiteY241" fmla="*/ 96136 h 1644996"/>
              <a:gd name="connsiteX242" fmla="*/ 1309793 w 1882370"/>
              <a:gd name="connsiteY242" fmla="*/ 91902 h 1644996"/>
              <a:gd name="connsiteX243" fmla="*/ 1311333 w 1882370"/>
              <a:gd name="connsiteY243" fmla="*/ 85821 h 1644996"/>
              <a:gd name="connsiteX244" fmla="*/ 1311333 w 1882370"/>
              <a:gd name="connsiteY244" fmla="*/ 79818 h 1644996"/>
              <a:gd name="connsiteX245" fmla="*/ 1309793 w 1882370"/>
              <a:gd name="connsiteY245" fmla="*/ 74584 h 1644996"/>
              <a:gd name="connsiteX246" fmla="*/ 1307176 w 1882370"/>
              <a:gd name="connsiteY246" fmla="*/ 69427 h 1644996"/>
              <a:gd name="connsiteX247" fmla="*/ 1296093 w 1882370"/>
              <a:gd name="connsiteY247" fmla="*/ 53417 h 1644996"/>
              <a:gd name="connsiteX248" fmla="*/ 1291552 w 1882370"/>
              <a:gd name="connsiteY248" fmla="*/ 48337 h 1644996"/>
              <a:gd name="connsiteX249" fmla="*/ 1290243 w 1882370"/>
              <a:gd name="connsiteY249" fmla="*/ 47491 h 1644996"/>
              <a:gd name="connsiteX250" fmla="*/ 1288088 w 1882370"/>
              <a:gd name="connsiteY250" fmla="*/ 46105 h 1644996"/>
              <a:gd name="connsiteX251" fmla="*/ 1284470 w 1882370"/>
              <a:gd name="connsiteY251" fmla="*/ 46105 h 1644996"/>
              <a:gd name="connsiteX252" fmla="*/ 1277158 w 1882370"/>
              <a:gd name="connsiteY252" fmla="*/ 49723 h 1644996"/>
              <a:gd name="connsiteX253" fmla="*/ 1276235 w 1882370"/>
              <a:gd name="connsiteY253" fmla="*/ 50030 h 1644996"/>
              <a:gd name="connsiteX254" fmla="*/ 1271770 w 1882370"/>
              <a:gd name="connsiteY254" fmla="*/ 50569 h 1644996"/>
              <a:gd name="connsiteX255" fmla="*/ 1271770 w 1882370"/>
              <a:gd name="connsiteY255" fmla="*/ 50569 h 1644996"/>
              <a:gd name="connsiteX256" fmla="*/ 1271770 w 1882370"/>
              <a:gd name="connsiteY256" fmla="*/ 50569 h 1644996"/>
              <a:gd name="connsiteX257" fmla="*/ 1270539 w 1882370"/>
              <a:gd name="connsiteY257" fmla="*/ 50416 h 1644996"/>
              <a:gd name="connsiteX258" fmla="*/ 1263765 w 1882370"/>
              <a:gd name="connsiteY258" fmla="*/ 48183 h 1644996"/>
              <a:gd name="connsiteX259" fmla="*/ 1248757 w 1882370"/>
              <a:gd name="connsiteY259" fmla="*/ 40717 h 1644996"/>
              <a:gd name="connsiteX260" fmla="*/ 1241906 w 1882370"/>
              <a:gd name="connsiteY260" fmla="*/ 38639 h 1644996"/>
              <a:gd name="connsiteX261" fmla="*/ 1233286 w 1882370"/>
              <a:gd name="connsiteY261" fmla="*/ 35175 h 1644996"/>
              <a:gd name="connsiteX262" fmla="*/ 1231823 w 1882370"/>
              <a:gd name="connsiteY262" fmla="*/ 33944 h 1644996"/>
              <a:gd name="connsiteX263" fmla="*/ 1228436 w 1882370"/>
              <a:gd name="connsiteY263" fmla="*/ 27786 h 1644996"/>
              <a:gd name="connsiteX264" fmla="*/ 1228128 w 1882370"/>
              <a:gd name="connsiteY264" fmla="*/ 27016 h 1644996"/>
              <a:gd name="connsiteX265" fmla="*/ 1224896 w 1882370"/>
              <a:gd name="connsiteY265" fmla="*/ 11854 h 1644996"/>
              <a:gd name="connsiteX266" fmla="*/ 1220431 w 1882370"/>
              <a:gd name="connsiteY266" fmla="*/ 5619 h 1644996"/>
              <a:gd name="connsiteX267" fmla="*/ 1214659 w 1882370"/>
              <a:gd name="connsiteY267" fmla="*/ 5619 h 1644996"/>
              <a:gd name="connsiteX268" fmla="*/ 1207578 w 1882370"/>
              <a:gd name="connsiteY268" fmla="*/ 8929 h 1644996"/>
              <a:gd name="connsiteX269" fmla="*/ 1199419 w 1882370"/>
              <a:gd name="connsiteY269" fmla="*/ 12700 h 1644996"/>
              <a:gd name="connsiteX270" fmla="*/ 1198264 w 1882370"/>
              <a:gd name="connsiteY270" fmla="*/ 12931 h 1644996"/>
              <a:gd name="connsiteX271" fmla="*/ 1192107 w 1882370"/>
              <a:gd name="connsiteY271" fmla="*/ 12931 h 1644996"/>
              <a:gd name="connsiteX272" fmla="*/ 1185641 w 1882370"/>
              <a:gd name="connsiteY272" fmla="*/ 12315 h 1644996"/>
              <a:gd name="connsiteX273" fmla="*/ 1184949 w 1882370"/>
              <a:gd name="connsiteY273" fmla="*/ 12161 h 1644996"/>
              <a:gd name="connsiteX274" fmla="*/ 1178791 w 1882370"/>
              <a:gd name="connsiteY274" fmla="*/ 9929 h 1644996"/>
              <a:gd name="connsiteX275" fmla="*/ 1172864 w 1882370"/>
              <a:gd name="connsiteY275" fmla="*/ 7005 h 1644996"/>
              <a:gd name="connsiteX276" fmla="*/ 1172172 w 1882370"/>
              <a:gd name="connsiteY276" fmla="*/ 6466 h 1644996"/>
              <a:gd name="connsiteX277" fmla="*/ 1165706 w 1882370"/>
              <a:gd name="connsiteY277" fmla="*/ 0 h 1644996"/>
              <a:gd name="connsiteX278" fmla="*/ 1142384 w 1882370"/>
              <a:gd name="connsiteY278" fmla="*/ 23322 h 1644996"/>
              <a:gd name="connsiteX279" fmla="*/ 1141769 w 1882370"/>
              <a:gd name="connsiteY279" fmla="*/ 23784 h 1644996"/>
              <a:gd name="connsiteX280" fmla="*/ 1122064 w 1882370"/>
              <a:gd name="connsiteY280" fmla="*/ 34483 h 1644996"/>
              <a:gd name="connsiteX281" fmla="*/ 1052099 w 1882370"/>
              <a:gd name="connsiteY281" fmla="*/ 65501 h 1644996"/>
              <a:gd name="connsiteX282" fmla="*/ 1036243 w 1882370"/>
              <a:gd name="connsiteY282" fmla="*/ 76200 h 1644996"/>
              <a:gd name="connsiteX283" fmla="*/ 1028623 w 1882370"/>
              <a:gd name="connsiteY283" fmla="*/ 81357 h 1644996"/>
              <a:gd name="connsiteX284" fmla="*/ 1015230 w 1882370"/>
              <a:gd name="connsiteY284" fmla="*/ 96905 h 1644996"/>
              <a:gd name="connsiteX285" fmla="*/ 1010920 w 1882370"/>
              <a:gd name="connsiteY285" fmla="*/ 112607 h 1644996"/>
              <a:gd name="connsiteX286" fmla="*/ 1005147 w 1882370"/>
              <a:gd name="connsiteY286" fmla="*/ 124845 h 1644996"/>
              <a:gd name="connsiteX287" fmla="*/ 1004609 w 1882370"/>
              <a:gd name="connsiteY287" fmla="*/ 125615 h 1644996"/>
              <a:gd name="connsiteX288" fmla="*/ 1000683 w 1882370"/>
              <a:gd name="connsiteY288" fmla="*/ 129540 h 1644996"/>
              <a:gd name="connsiteX289" fmla="*/ 996758 w 1882370"/>
              <a:gd name="connsiteY289" fmla="*/ 133466 h 1644996"/>
              <a:gd name="connsiteX290" fmla="*/ 995911 w 1882370"/>
              <a:gd name="connsiteY290" fmla="*/ 134082 h 1644996"/>
              <a:gd name="connsiteX291" fmla="*/ 992370 w 1882370"/>
              <a:gd name="connsiteY291" fmla="*/ 135621 h 1644996"/>
              <a:gd name="connsiteX292" fmla="*/ 984135 w 1882370"/>
              <a:gd name="connsiteY292" fmla="*/ 139161 h 1644996"/>
              <a:gd name="connsiteX293" fmla="*/ 983596 w 1882370"/>
              <a:gd name="connsiteY293" fmla="*/ 139315 h 1644996"/>
              <a:gd name="connsiteX294" fmla="*/ 968972 w 1882370"/>
              <a:gd name="connsiteY294" fmla="*/ 142163 h 1644996"/>
              <a:gd name="connsiteX295" fmla="*/ 968433 w 1882370"/>
              <a:gd name="connsiteY295" fmla="*/ 142240 h 1644996"/>
              <a:gd name="connsiteX296" fmla="*/ 916709 w 1882370"/>
              <a:gd name="connsiteY296" fmla="*/ 141701 h 1644996"/>
              <a:gd name="connsiteX297" fmla="*/ 905780 w 1882370"/>
              <a:gd name="connsiteY297" fmla="*/ 143318 h 1644996"/>
              <a:gd name="connsiteX298" fmla="*/ 897544 w 1882370"/>
              <a:gd name="connsiteY298" fmla="*/ 147397 h 1644996"/>
              <a:gd name="connsiteX299" fmla="*/ 883227 w 1882370"/>
              <a:gd name="connsiteY299" fmla="*/ 161175 h 1644996"/>
              <a:gd name="connsiteX300" fmla="*/ 882612 w 1882370"/>
              <a:gd name="connsiteY300" fmla="*/ 161636 h 1644996"/>
              <a:gd name="connsiteX301" fmla="*/ 873221 w 1882370"/>
              <a:gd name="connsiteY301" fmla="*/ 166563 h 1644996"/>
              <a:gd name="connsiteX302" fmla="*/ 862754 w 1882370"/>
              <a:gd name="connsiteY302" fmla="*/ 172105 h 1644996"/>
              <a:gd name="connsiteX303" fmla="*/ 857443 w 1882370"/>
              <a:gd name="connsiteY303" fmla="*/ 177954 h 1644996"/>
              <a:gd name="connsiteX304" fmla="*/ 852824 w 1882370"/>
              <a:gd name="connsiteY304" fmla="*/ 185728 h 1644996"/>
              <a:gd name="connsiteX305" fmla="*/ 845974 w 1882370"/>
              <a:gd name="connsiteY305" fmla="*/ 197196 h 1644996"/>
              <a:gd name="connsiteX306" fmla="*/ 843049 w 1882370"/>
              <a:gd name="connsiteY306" fmla="*/ 201122 h 1644996"/>
              <a:gd name="connsiteX307" fmla="*/ 839124 w 1882370"/>
              <a:gd name="connsiteY307" fmla="*/ 206433 h 1644996"/>
              <a:gd name="connsiteX308" fmla="*/ 830426 w 1882370"/>
              <a:gd name="connsiteY308" fmla="*/ 215207 h 1644996"/>
              <a:gd name="connsiteX309" fmla="*/ 824345 w 1882370"/>
              <a:gd name="connsiteY309" fmla="*/ 224444 h 1644996"/>
              <a:gd name="connsiteX310" fmla="*/ 822190 w 1882370"/>
              <a:gd name="connsiteY310" fmla="*/ 235681 h 1644996"/>
              <a:gd name="connsiteX311" fmla="*/ 822267 w 1882370"/>
              <a:gd name="connsiteY311" fmla="*/ 248689 h 1644996"/>
              <a:gd name="connsiteX312" fmla="*/ 822806 w 1882370"/>
              <a:gd name="connsiteY312" fmla="*/ 259234 h 1644996"/>
              <a:gd name="connsiteX313" fmla="*/ 822729 w 1882370"/>
              <a:gd name="connsiteY313" fmla="*/ 259850 h 1644996"/>
              <a:gd name="connsiteX314" fmla="*/ 821344 w 1882370"/>
              <a:gd name="connsiteY314" fmla="*/ 267701 h 1644996"/>
              <a:gd name="connsiteX315" fmla="*/ 821036 w 1882370"/>
              <a:gd name="connsiteY315" fmla="*/ 269394 h 1644996"/>
              <a:gd name="connsiteX316" fmla="*/ 820266 w 1882370"/>
              <a:gd name="connsiteY316" fmla="*/ 270856 h 1644996"/>
              <a:gd name="connsiteX317" fmla="*/ 815725 w 1882370"/>
              <a:gd name="connsiteY317" fmla="*/ 275321 h 1644996"/>
              <a:gd name="connsiteX318" fmla="*/ 805411 w 1882370"/>
              <a:gd name="connsiteY318" fmla="*/ 283941 h 1644996"/>
              <a:gd name="connsiteX319" fmla="*/ 804102 w 1882370"/>
              <a:gd name="connsiteY319" fmla="*/ 284557 h 1644996"/>
              <a:gd name="connsiteX320" fmla="*/ 787246 w 1882370"/>
              <a:gd name="connsiteY320" fmla="*/ 287405 h 1644996"/>
              <a:gd name="connsiteX321" fmla="*/ 785245 w 1882370"/>
              <a:gd name="connsiteY321" fmla="*/ 287020 h 1644996"/>
              <a:gd name="connsiteX322" fmla="*/ 772314 w 1882370"/>
              <a:gd name="connsiteY322" fmla="*/ 278553 h 1644996"/>
              <a:gd name="connsiteX323" fmla="*/ 771852 w 1882370"/>
              <a:gd name="connsiteY323" fmla="*/ 278169 h 1644996"/>
              <a:gd name="connsiteX324" fmla="*/ 760307 w 1882370"/>
              <a:gd name="connsiteY324" fmla="*/ 266623 h 1644996"/>
              <a:gd name="connsiteX325" fmla="*/ 749993 w 1882370"/>
              <a:gd name="connsiteY325" fmla="*/ 260235 h 1644996"/>
              <a:gd name="connsiteX326" fmla="*/ 742219 w 1882370"/>
              <a:gd name="connsiteY326" fmla="*/ 263468 h 1644996"/>
              <a:gd name="connsiteX327" fmla="*/ 730750 w 1882370"/>
              <a:gd name="connsiteY327" fmla="*/ 273858 h 1644996"/>
              <a:gd name="connsiteX328" fmla="*/ 722361 w 1882370"/>
              <a:gd name="connsiteY328" fmla="*/ 283249 h 1644996"/>
              <a:gd name="connsiteX329" fmla="*/ 712970 w 1882370"/>
              <a:gd name="connsiteY329" fmla="*/ 293870 h 1644996"/>
              <a:gd name="connsiteX330" fmla="*/ 708198 w 1882370"/>
              <a:gd name="connsiteY330" fmla="*/ 301875 h 1644996"/>
              <a:gd name="connsiteX331" fmla="*/ 704042 w 1882370"/>
              <a:gd name="connsiteY331" fmla="*/ 307186 h 1644996"/>
              <a:gd name="connsiteX332" fmla="*/ 704042 w 1882370"/>
              <a:gd name="connsiteY332" fmla="*/ 307186 h 1644996"/>
              <a:gd name="connsiteX333" fmla="*/ 704042 w 1882370"/>
              <a:gd name="connsiteY333" fmla="*/ 307186 h 1644996"/>
              <a:gd name="connsiteX334" fmla="*/ 702118 w 1882370"/>
              <a:gd name="connsiteY334" fmla="*/ 308264 h 1644996"/>
              <a:gd name="connsiteX335" fmla="*/ 697038 w 1882370"/>
              <a:gd name="connsiteY335" fmla="*/ 308802 h 1644996"/>
              <a:gd name="connsiteX336" fmla="*/ 696499 w 1882370"/>
              <a:gd name="connsiteY336" fmla="*/ 308879 h 1644996"/>
              <a:gd name="connsiteX337" fmla="*/ 696191 w 1882370"/>
              <a:gd name="connsiteY337" fmla="*/ 308879 h 1644996"/>
              <a:gd name="connsiteX338" fmla="*/ 695036 w 1882370"/>
              <a:gd name="connsiteY338" fmla="*/ 308649 h 1644996"/>
              <a:gd name="connsiteX339" fmla="*/ 695036 w 1882370"/>
              <a:gd name="connsiteY339" fmla="*/ 308649 h 1644996"/>
              <a:gd name="connsiteX340" fmla="*/ 685492 w 1882370"/>
              <a:gd name="connsiteY340" fmla="*/ 304107 h 1644996"/>
              <a:gd name="connsiteX341" fmla="*/ 675563 w 1882370"/>
              <a:gd name="connsiteY341" fmla="*/ 297719 h 1644996"/>
              <a:gd name="connsiteX342" fmla="*/ 635693 w 1882370"/>
              <a:gd name="connsiteY342" fmla="*/ 265161 h 1644996"/>
              <a:gd name="connsiteX343" fmla="*/ 625610 w 1882370"/>
              <a:gd name="connsiteY343" fmla="*/ 261158 h 1644996"/>
              <a:gd name="connsiteX344" fmla="*/ 623609 w 1882370"/>
              <a:gd name="connsiteY344" fmla="*/ 261543 h 1644996"/>
              <a:gd name="connsiteX345" fmla="*/ 616219 w 1882370"/>
              <a:gd name="connsiteY345" fmla="*/ 263082 h 1644996"/>
              <a:gd name="connsiteX346" fmla="*/ 611293 w 1882370"/>
              <a:gd name="connsiteY346" fmla="*/ 266238 h 1644996"/>
              <a:gd name="connsiteX347" fmla="*/ 602596 w 1882370"/>
              <a:gd name="connsiteY347" fmla="*/ 271780 h 1644996"/>
              <a:gd name="connsiteX348" fmla="*/ 601595 w 1882370"/>
              <a:gd name="connsiteY348" fmla="*/ 272165 h 1644996"/>
              <a:gd name="connsiteX349" fmla="*/ 575733 w 1882370"/>
              <a:gd name="connsiteY349" fmla="*/ 277245 h 1644996"/>
              <a:gd name="connsiteX350" fmla="*/ 575733 w 1882370"/>
              <a:gd name="connsiteY350" fmla="*/ 277245 h 1644996"/>
              <a:gd name="connsiteX351" fmla="*/ 575733 w 1882370"/>
              <a:gd name="connsiteY351" fmla="*/ 277245 h 1644996"/>
              <a:gd name="connsiteX352" fmla="*/ 573655 w 1882370"/>
              <a:gd name="connsiteY352" fmla="*/ 276860 h 1644996"/>
              <a:gd name="connsiteX353" fmla="*/ 532553 w 1882370"/>
              <a:gd name="connsiteY353" fmla="*/ 249228 h 1644996"/>
              <a:gd name="connsiteX354" fmla="*/ 520084 w 1882370"/>
              <a:gd name="connsiteY354" fmla="*/ 258003 h 1644996"/>
              <a:gd name="connsiteX355" fmla="*/ 511310 w 1882370"/>
              <a:gd name="connsiteY355" fmla="*/ 264237 h 1644996"/>
              <a:gd name="connsiteX356" fmla="*/ 507076 w 1882370"/>
              <a:gd name="connsiteY356" fmla="*/ 268779 h 1644996"/>
              <a:gd name="connsiteX357" fmla="*/ 503074 w 1882370"/>
              <a:gd name="connsiteY357" fmla="*/ 273012 h 1644996"/>
              <a:gd name="connsiteX358" fmla="*/ 501843 w 1882370"/>
              <a:gd name="connsiteY358" fmla="*/ 273781 h 1644996"/>
              <a:gd name="connsiteX359" fmla="*/ 492837 w 1882370"/>
              <a:gd name="connsiteY359" fmla="*/ 276629 h 1644996"/>
              <a:gd name="connsiteX360" fmla="*/ 491990 w 1882370"/>
              <a:gd name="connsiteY360" fmla="*/ 276783 h 1644996"/>
              <a:gd name="connsiteX361" fmla="*/ 482138 w 1882370"/>
              <a:gd name="connsiteY361" fmla="*/ 276783 h 1644996"/>
              <a:gd name="connsiteX362" fmla="*/ 469515 w 1882370"/>
              <a:gd name="connsiteY362" fmla="*/ 279554 h 1644996"/>
              <a:gd name="connsiteX363" fmla="*/ 468669 w 1882370"/>
              <a:gd name="connsiteY363" fmla="*/ 279631 h 1644996"/>
              <a:gd name="connsiteX364" fmla="*/ 453506 w 1882370"/>
              <a:gd name="connsiteY364" fmla="*/ 278476 h 1644996"/>
              <a:gd name="connsiteX365" fmla="*/ 451966 w 1882370"/>
              <a:gd name="connsiteY365" fmla="*/ 277938 h 1644996"/>
              <a:gd name="connsiteX366" fmla="*/ 437342 w 1882370"/>
              <a:gd name="connsiteY366" fmla="*/ 266700 h 1644996"/>
              <a:gd name="connsiteX367" fmla="*/ 423026 w 1882370"/>
              <a:gd name="connsiteY367" fmla="*/ 252384 h 1644996"/>
              <a:gd name="connsiteX368" fmla="*/ 411326 w 1882370"/>
              <a:gd name="connsiteY368" fmla="*/ 243378 h 1644996"/>
              <a:gd name="connsiteX369" fmla="*/ 405938 w 1882370"/>
              <a:gd name="connsiteY369" fmla="*/ 241608 h 1644996"/>
              <a:gd name="connsiteX370" fmla="*/ 403937 w 1882370"/>
              <a:gd name="connsiteY370" fmla="*/ 242301 h 1644996"/>
              <a:gd name="connsiteX371" fmla="*/ 400935 w 1882370"/>
              <a:gd name="connsiteY371" fmla="*/ 244764 h 1644996"/>
              <a:gd name="connsiteX372" fmla="*/ 396779 w 1882370"/>
              <a:gd name="connsiteY372" fmla="*/ 247458 h 1644996"/>
              <a:gd name="connsiteX373" fmla="*/ 394470 w 1882370"/>
              <a:gd name="connsiteY373" fmla="*/ 248920 h 1644996"/>
              <a:gd name="connsiteX374" fmla="*/ 393315 w 1882370"/>
              <a:gd name="connsiteY374" fmla="*/ 249305 h 1644996"/>
              <a:gd name="connsiteX375" fmla="*/ 384848 w 1882370"/>
              <a:gd name="connsiteY375" fmla="*/ 250460 h 1644996"/>
              <a:gd name="connsiteX376" fmla="*/ 366992 w 1882370"/>
              <a:gd name="connsiteY376" fmla="*/ 249921 h 1644996"/>
              <a:gd name="connsiteX377" fmla="*/ 350366 w 1882370"/>
              <a:gd name="connsiteY377" fmla="*/ 251075 h 1644996"/>
              <a:gd name="connsiteX378" fmla="*/ 350366 w 1882370"/>
              <a:gd name="connsiteY378" fmla="*/ 251075 h 1644996"/>
              <a:gd name="connsiteX379" fmla="*/ 350366 w 1882370"/>
              <a:gd name="connsiteY379" fmla="*/ 251075 h 1644996"/>
              <a:gd name="connsiteX380" fmla="*/ 349750 w 1882370"/>
              <a:gd name="connsiteY380" fmla="*/ 251075 h 1644996"/>
              <a:gd name="connsiteX381" fmla="*/ 321656 w 1882370"/>
              <a:gd name="connsiteY381" fmla="*/ 246611 h 1644996"/>
              <a:gd name="connsiteX382" fmla="*/ 320733 w 1882370"/>
              <a:gd name="connsiteY382" fmla="*/ 246303 h 1644996"/>
              <a:gd name="connsiteX383" fmla="*/ 315653 w 1882370"/>
              <a:gd name="connsiteY383" fmla="*/ 243455 h 1644996"/>
              <a:gd name="connsiteX384" fmla="*/ 314575 w 1882370"/>
              <a:gd name="connsiteY384" fmla="*/ 242378 h 1644996"/>
              <a:gd name="connsiteX385" fmla="*/ 311727 w 1882370"/>
              <a:gd name="connsiteY385" fmla="*/ 237298 h 1644996"/>
              <a:gd name="connsiteX386" fmla="*/ 307340 w 1882370"/>
              <a:gd name="connsiteY386" fmla="*/ 226368 h 1644996"/>
              <a:gd name="connsiteX387" fmla="*/ 305108 w 1882370"/>
              <a:gd name="connsiteY387" fmla="*/ 224521 h 1644996"/>
              <a:gd name="connsiteX388" fmla="*/ 302260 w 1882370"/>
              <a:gd name="connsiteY388" fmla="*/ 224136 h 1644996"/>
              <a:gd name="connsiteX389" fmla="*/ 293563 w 1882370"/>
              <a:gd name="connsiteY389" fmla="*/ 224675 h 1644996"/>
              <a:gd name="connsiteX390" fmla="*/ 292870 w 1882370"/>
              <a:gd name="connsiteY390" fmla="*/ 224598 h 1644996"/>
              <a:gd name="connsiteX391" fmla="*/ 292331 w 1882370"/>
              <a:gd name="connsiteY391" fmla="*/ 224521 h 1644996"/>
              <a:gd name="connsiteX392" fmla="*/ 290099 w 1882370"/>
              <a:gd name="connsiteY392" fmla="*/ 224059 h 1644996"/>
              <a:gd name="connsiteX393" fmla="*/ 288867 w 1882370"/>
              <a:gd name="connsiteY393" fmla="*/ 223520 h 1644996"/>
              <a:gd name="connsiteX394" fmla="*/ 286019 w 1882370"/>
              <a:gd name="connsiteY394" fmla="*/ 221288 h 1644996"/>
              <a:gd name="connsiteX395" fmla="*/ 285404 w 1882370"/>
              <a:gd name="connsiteY395" fmla="*/ 220518 h 1644996"/>
              <a:gd name="connsiteX396" fmla="*/ 285327 w 1882370"/>
              <a:gd name="connsiteY396" fmla="*/ 220211 h 1644996"/>
              <a:gd name="connsiteX397" fmla="*/ 285096 w 1882370"/>
              <a:gd name="connsiteY397" fmla="*/ 219595 h 1644996"/>
              <a:gd name="connsiteX398" fmla="*/ 284557 w 1882370"/>
              <a:gd name="connsiteY398" fmla="*/ 216747 h 1644996"/>
              <a:gd name="connsiteX399" fmla="*/ 284557 w 1882370"/>
              <a:gd name="connsiteY399" fmla="*/ 215592 h 1644996"/>
              <a:gd name="connsiteX400" fmla="*/ 286096 w 1882370"/>
              <a:gd name="connsiteY400" fmla="*/ 208973 h 1644996"/>
              <a:gd name="connsiteX401" fmla="*/ 285866 w 1882370"/>
              <a:gd name="connsiteY401" fmla="*/ 208126 h 1644996"/>
              <a:gd name="connsiteX402" fmla="*/ 284865 w 1882370"/>
              <a:gd name="connsiteY402" fmla="*/ 207126 h 1644996"/>
              <a:gd name="connsiteX403" fmla="*/ 281324 w 1882370"/>
              <a:gd name="connsiteY403" fmla="*/ 206664 h 1644996"/>
              <a:gd name="connsiteX404" fmla="*/ 280401 w 1882370"/>
              <a:gd name="connsiteY404" fmla="*/ 206356 h 1644996"/>
              <a:gd name="connsiteX405" fmla="*/ 278169 w 1882370"/>
              <a:gd name="connsiteY405" fmla="*/ 205201 h 1644996"/>
              <a:gd name="connsiteX406" fmla="*/ 267239 w 1882370"/>
              <a:gd name="connsiteY406" fmla="*/ 198351 h 1644996"/>
              <a:gd name="connsiteX407" fmla="*/ 261466 w 1882370"/>
              <a:gd name="connsiteY407" fmla="*/ 195965 h 1644996"/>
              <a:gd name="connsiteX408" fmla="*/ 257079 w 1882370"/>
              <a:gd name="connsiteY408" fmla="*/ 195965 h 1644996"/>
              <a:gd name="connsiteX409" fmla="*/ 246996 w 1882370"/>
              <a:gd name="connsiteY409" fmla="*/ 201276 h 1644996"/>
              <a:gd name="connsiteX410" fmla="*/ 241762 w 1882370"/>
              <a:gd name="connsiteY410" fmla="*/ 203585 h 1644996"/>
              <a:gd name="connsiteX411" fmla="*/ 240607 w 1882370"/>
              <a:gd name="connsiteY411" fmla="*/ 203816 h 1644996"/>
              <a:gd name="connsiteX412" fmla="*/ 233834 w 1882370"/>
              <a:gd name="connsiteY412" fmla="*/ 203816 h 1644996"/>
              <a:gd name="connsiteX413" fmla="*/ 205278 w 1882370"/>
              <a:gd name="connsiteY413" fmla="*/ 198274 h 1644996"/>
              <a:gd name="connsiteX414" fmla="*/ 0 w 1882370"/>
              <a:gd name="connsiteY414" fmla="*/ 261928 h 1644996"/>
              <a:gd name="connsiteX415" fmla="*/ 231 w 1882370"/>
              <a:gd name="connsiteY415" fmla="*/ 262544 h 1644996"/>
              <a:gd name="connsiteX416" fmla="*/ 18088 w 1882370"/>
              <a:gd name="connsiteY416" fmla="*/ 301644 h 1644996"/>
              <a:gd name="connsiteX417" fmla="*/ 18165 w 1882370"/>
              <a:gd name="connsiteY417" fmla="*/ 303877 h 1644996"/>
              <a:gd name="connsiteX418" fmla="*/ 17010 w 1882370"/>
              <a:gd name="connsiteY418" fmla="*/ 306725 h 1644996"/>
              <a:gd name="connsiteX419" fmla="*/ 16241 w 1882370"/>
              <a:gd name="connsiteY419" fmla="*/ 307802 h 1644996"/>
              <a:gd name="connsiteX420" fmla="*/ 12161 w 1882370"/>
              <a:gd name="connsiteY420" fmla="*/ 311343 h 1644996"/>
              <a:gd name="connsiteX421" fmla="*/ 11007 w 1882370"/>
              <a:gd name="connsiteY421" fmla="*/ 313729 h 1644996"/>
              <a:gd name="connsiteX422" fmla="*/ 10545 w 1882370"/>
              <a:gd name="connsiteY422" fmla="*/ 319655 h 1644996"/>
              <a:gd name="connsiteX423" fmla="*/ 12777 w 1882370"/>
              <a:gd name="connsiteY423" fmla="*/ 323735 h 1644996"/>
              <a:gd name="connsiteX424" fmla="*/ 25323 w 1882370"/>
              <a:gd name="connsiteY424" fmla="*/ 337897 h 1644996"/>
              <a:gd name="connsiteX425" fmla="*/ 26939 w 1882370"/>
              <a:gd name="connsiteY425" fmla="*/ 339128 h 1644996"/>
              <a:gd name="connsiteX426" fmla="*/ 30018 w 1882370"/>
              <a:gd name="connsiteY426" fmla="*/ 339976 h 1644996"/>
              <a:gd name="connsiteX427" fmla="*/ 35791 w 1882370"/>
              <a:gd name="connsiteY427" fmla="*/ 339976 h 1644996"/>
              <a:gd name="connsiteX428" fmla="*/ 36715 w 1882370"/>
              <a:gd name="connsiteY428" fmla="*/ 340129 h 1644996"/>
              <a:gd name="connsiteX429" fmla="*/ 40101 w 1882370"/>
              <a:gd name="connsiteY429" fmla="*/ 341284 h 1644996"/>
              <a:gd name="connsiteX430" fmla="*/ 41795 w 1882370"/>
              <a:gd name="connsiteY430" fmla="*/ 342900 h 1644996"/>
              <a:gd name="connsiteX431" fmla="*/ 41641 w 1882370"/>
              <a:gd name="connsiteY431" fmla="*/ 345286 h 1644996"/>
              <a:gd name="connsiteX432" fmla="*/ 38947 w 1882370"/>
              <a:gd name="connsiteY432" fmla="*/ 350212 h 1644996"/>
              <a:gd name="connsiteX433" fmla="*/ 40332 w 1882370"/>
              <a:gd name="connsiteY433" fmla="*/ 352983 h 1644996"/>
              <a:gd name="connsiteX434" fmla="*/ 43950 w 1882370"/>
              <a:gd name="connsiteY434" fmla="*/ 356601 h 1644996"/>
              <a:gd name="connsiteX435" fmla="*/ 44488 w 1882370"/>
              <a:gd name="connsiteY435" fmla="*/ 357294 h 1644996"/>
              <a:gd name="connsiteX436" fmla="*/ 46721 w 1882370"/>
              <a:gd name="connsiteY436" fmla="*/ 361758 h 1644996"/>
              <a:gd name="connsiteX437" fmla="*/ 46721 w 1882370"/>
              <a:gd name="connsiteY437" fmla="*/ 364298 h 1644996"/>
              <a:gd name="connsiteX438" fmla="*/ 44488 w 1882370"/>
              <a:gd name="connsiteY438" fmla="*/ 368762 h 1644996"/>
              <a:gd name="connsiteX439" fmla="*/ 41949 w 1882370"/>
              <a:gd name="connsiteY439" fmla="*/ 370302 h 1644996"/>
              <a:gd name="connsiteX440" fmla="*/ 36869 w 1882370"/>
              <a:gd name="connsiteY440" fmla="*/ 370302 h 1644996"/>
              <a:gd name="connsiteX441" fmla="*/ 30711 w 1882370"/>
              <a:gd name="connsiteY441" fmla="*/ 369224 h 1644996"/>
              <a:gd name="connsiteX442" fmla="*/ 27401 w 1882370"/>
              <a:gd name="connsiteY442" fmla="*/ 369993 h 1644996"/>
              <a:gd name="connsiteX443" fmla="*/ 26555 w 1882370"/>
              <a:gd name="connsiteY443" fmla="*/ 371456 h 1644996"/>
              <a:gd name="connsiteX444" fmla="*/ 27632 w 1882370"/>
              <a:gd name="connsiteY444" fmla="*/ 373380 h 1644996"/>
              <a:gd name="connsiteX445" fmla="*/ 36638 w 1882370"/>
              <a:gd name="connsiteY445" fmla="*/ 379230 h 1644996"/>
              <a:gd name="connsiteX446" fmla="*/ 37484 w 1882370"/>
              <a:gd name="connsiteY446" fmla="*/ 379999 h 1644996"/>
              <a:gd name="connsiteX447" fmla="*/ 40871 w 1882370"/>
              <a:gd name="connsiteY447" fmla="*/ 385080 h 1644996"/>
              <a:gd name="connsiteX448" fmla="*/ 41179 w 1882370"/>
              <a:gd name="connsiteY448" fmla="*/ 385772 h 1644996"/>
              <a:gd name="connsiteX449" fmla="*/ 46644 w 1882370"/>
              <a:gd name="connsiteY449" fmla="*/ 402244 h 1644996"/>
              <a:gd name="connsiteX450" fmla="*/ 54418 w 1882370"/>
              <a:gd name="connsiteY450" fmla="*/ 412635 h 1644996"/>
              <a:gd name="connsiteX451" fmla="*/ 63577 w 1882370"/>
              <a:gd name="connsiteY451" fmla="*/ 417715 h 1644996"/>
              <a:gd name="connsiteX452" fmla="*/ 85590 w 1882370"/>
              <a:gd name="connsiteY452" fmla="*/ 421563 h 1644996"/>
              <a:gd name="connsiteX453" fmla="*/ 108604 w 1882370"/>
              <a:gd name="connsiteY453" fmla="*/ 430491 h 1644996"/>
              <a:gd name="connsiteX454" fmla="*/ 116532 w 1882370"/>
              <a:gd name="connsiteY454" fmla="*/ 430030 h 1644996"/>
              <a:gd name="connsiteX455" fmla="*/ 121997 w 1882370"/>
              <a:gd name="connsiteY455" fmla="*/ 420178 h 1644996"/>
              <a:gd name="connsiteX456" fmla="*/ 124152 w 1882370"/>
              <a:gd name="connsiteY456" fmla="*/ 418715 h 1644996"/>
              <a:gd name="connsiteX457" fmla="*/ 126538 w 1882370"/>
              <a:gd name="connsiteY457" fmla="*/ 419639 h 1644996"/>
              <a:gd name="connsiteX458" fmla="*/ 130464 w 1882370"/>
              <a:gd name="connsiteY458" fmla="*/ 424180 h 1644996"/>
              <a:gd name="connsiteX459" fmla="*/ 131003 w 1882370"/>
              <a:gd name="connsiteY459" fmla="*/ 425104 h 1644996"/>
              <a:gd name="connsiteX460" fmla="*/ 140008 w 1882370"/>
              <a:gd name="connsiteY460" fmla="*/ 450966 h 1644996"/>
              <a:gd name="connsiteX461" fmla="*/ 141316 w 1882370"/>
              <a:gd name="connsiteY461" fmla="*/ 453506 h 1644996"/>
              <a:gd name="connsiteX462" fmla="*/ 143856 w 1882370"/>
              <a:gd name="connsiteY462" fmla="*/ 455661 h 1644996"/>
              <a:gd name="connsiteX463" fmla="*/ 147089 w 1882370"/>
              <a:gd name="connsiteY463" fmla="*/ 456892 h 1644996"/>
              <a:gd name="connsiteX464" fmla="*/ 147705 w 1882370"/>
              <a:gd name="connsiteY464" fmla="*/ 456738 h 1644996"/>
              <a:gd name="connsiteX465" fmla="*/ 148860 w 1882370"/>
              <a:gd name="connsiteY465" fmla="*/ 455584 h 1644996"/>
              <a:gd name="connsiteX466" fmla="*/ 149552 w 1882370"/>
              <a:gd name="connsiteY466" fmla="*/ 455045 h 1644996"/>
              <a:gd name="connsiteX467" fmla="*/ 153324 w 1882370"/>
              <a:gd name="connsiteY467" fmla="*/ 453198 h 1644996"/>
              <a:gd name="connsiteX468" fmla="*/ 155171 w 1882370"/>
              <a:gd name="connsiteY468" fmla="*/ 449965 h 1644996"/>
              <a:gd name="connsiteX469" fmla="*/ 156325 w 1882370"/>
              <a:gd name="connsiteY469" fmla="*/ 448810 h 1644996"/>
              <a:gd name="connsiteX470" fmla="*/ 158558 w 1882370"/>
              <a:gd name="connsiteY470" fmla="*/ 447656 h 1644996"/>
              <a:gd name="connsiteX471" fmla="*/ 161790 w 1882370"/>
              <a:gd name="connsiteY471" fmla="*/ 448195 h 1644996"/>
              <a:gd name="connsiteX472" fmla="*/ 164638 w 1882370"/>
              <a:gd name="connsiteY472" fmla="*/ 451043 h 1644996"/>
              <a:gd name="connsiteX473" fmla="*/ 165408 w 1882370"/>
              <a:gd name="connsiteY473" fmla="*/ 452582 h 1644996"/>
              <a:gd name="connsiteX474" fmla="*/ 165947 w 1882370"/>
              <a:gd name="connsiteY474" fmla="*/ 455969 h 1644996"/>
              <a:gd name="connsiteX475" fmla="*/ 165639 w 1882370"/>
              <a:gd name="connsiteY475" fmla="*/ 457739 h 1644996"/>
              <a:gd name="connsiteX476" fmla="*/ 162714 w 1882370"/>
              <a:gd name="connsiteY476" fmla="*/ 463050 h 1644996"/>
              <a:gd name="connsiteX477" fmla="*/ 162868 w 1882370"/>
              <a:gd name="connsiteY477" fmla="*/ 464128 h 1644996"/>
              <a:gd name="connsiteX478" fmla="*/ 165793 w 1882370"/>
              <a:gd name="connsiteY478" fmla="*/ 465744 h 1644996"/>
              <a:gd name="connsiteX479" fmla="*/ 176569 w 1882370"/>
              <a:gd name="connsiteY479" fmla="*/ 463204 h 1644996"/>
              <a:gd name="connsiteX480" fmla="*/ 178185 w 1882370"/>
              <a:gd name="connsiteY480" fmla="*/ 463281 h 1644996"/>
              <a:gd name="connsiteX481" fmla="*/ 184343 w 1882370"/>
              <a:gd name="connsiteY481" fmla="*/ 465513 h 1644996"/>
              <a:gd name="connsiteX482" fmla="*/ 185728 w 1882370"/>
              <a:gd name="connsiteY482" fmla="*/ 466590 h 1644996"/>
              <a:gd name="connsiteX483" fmla="*/ 187960 w 1882370"/>
              <a:gd name="connsiteY483" fmla="*/ 469977 h 1644996"/>
              <a:gd name="connsiteX484" fmla="*/ 188268 w 1882370"/>
              <a:gd name="connsiteY484" fmla="*/ 470593 h 1644996"/>
              <a:gd name="connsiteX485" fmla="*/ 193810 w 1882370"/>
              <a:gd name="connsiteY485" fmla="*/ 485525 h 1644996"/>
              <a:gd name="connsiteX486" fmla="*/ 200198 w 1882370"/>
              <a:gd name="connsiteY486" fmla="*/ 495685 h 1644996"/>
              <a:gd name="connsiteX487" fmla="*/ 203893 w 1882370"/>
              <a:gd name="connsiteY487" fmla="*/ 499379 h 1644996"/>
              <a:gd name="connsiteX488" fmla="*/ 208280 w 1882370"/>
              <a:gd name="connsiteY488" fmla="*/ 502227 h 1644996"/>
              <a:gd name="connsiteX489" fmla="*/ 218132 w 1882370"/>
              <a:gd name="connsiteY489" fmla="*/ 506076 h 1644996"/>
              <a:gd name="connsiteX490" fmla="*/ 223828 w 1882370"/>
              <a:gd name="connsiteY490" fmla="*/ 507076 h 1644996"/>
              <a:gd name="connsiteX491" fmla="*/ 227061 w 1882370"/>
              <a:gd name="connsiteY491" fmla="*/ 507076 h 1644996"/>
              <a:gd name="connsiteX492" fmla="*/ 231987 w 1882370"/>
              <a:gd name="connsiteY492" fmla="*/ 504383 h 1644996"/>
              <a:gd name="connsiteX493" fmla="*/ 237759 w 1882370"/>
              <a:gd name="connsiteY493" fmla="*/ 495454 h 1644996"/>
              <a:gd name="connsiteX494" fmla="*/ 239068 w 1882370"/>
              <a:gd name="connsiteY494" fmla="*/ 494377 h 1644996"/>
              <a:gd name="connsiteX495" fmla="*/ 244687 w 1882370"/>
              <a:gd name="connsiteY495" fmla="*/ 492144 h 1644996"/>
              <a:gd name="connsiteX496" fmla="*/ 248227 w 1882370"/>
              <a:gd name="connsiteY496" fmla="*/ 493530 h 1644996"/>
              <a:gd name="connsiteX497" fmla="*/ 251460 w 1882370"/>
              <a:gd name="connsiteY497" fmla="*/ 499918 h 1644996"/>
              <a:gd name="connsiteX498" fmla="*/ 255924 w 1882370"/>
              <a:gd name="connsiteY498" fmla="*/ 504922 h 1644996"/>
              <a:gd name="connsiteX499" fmla="*/ 262467 w 1882370"/>
              <a:gd name="connsiteY499" fmla="*/ 508462 h 1644996"/>
              <a:gd name="connsiteX500" fmla="*/ 275090 w 1882370"/>
              <a:gd name="connsiteY500" fmla="*/ 511233 h 1644996"/>
              <a:gd name="connsiteX501" fmla="*/ 276090 w 1882370"/>
              <a:gd name="connsiteY501" fmla="*/ 511772 h 1644996"/>
              <a:gd name="connsiteX502" fmla="*/ 282941 w 1882370"/>
              <a:gd name="connsiteY502" fmla="*/ 517082 h 1644996"/>
              <a:gd name="connsiteX503" fmla="*/ 290869 w 1882370"/>
              <a:gd name="connsiteY503" fmla="*/ 519161 h 1644996"/>
              <a:gd name="connsiteX504" fmla="*/ 292485 w 1882370"/>
              <a:gd name="connsiteY504" fmla="*/ 520315 h 1644996"/>
              <a:gd name="connsiteX505" fmla="*/ 294717 w 1882370"/>
              <a:gd name="connsiteY505" fmla="*/ 523702 h 1644996"/>
              <a:gd name="connsiteX506" fmla="*/ 295102 w 1882370"/>
              <a:gd name="connsiteY506" fmla="*/ 524549 h 1644996"/>
              <a:gd name="connsiteX507" fmla="*/ 296179 w 1882370"/>
              <a:gd name="connsiteY507" fmla="*/ 528782 h 1644996"/>
              <a:gd name="connsiteX508" fmla="*/ 298873 w 1882370"/>
              <a:gd name="connsiteY508" fmla="*/ 534170 h 1644996"/>
              <a:gd name="connsiteX509" fmla="*/ 299104 w 1882370"/>
              <a:gd name="connsiteY509" fmla="*/ 534939 h 1644996"/>
              <a:gd name="connsiteX510" fmla="*/ 299797 w 1882370"/>
              <a:gd name="connsiteY510" fmla="*/ 538711 h 1644996"/>
              <a:gd name="connsiteX511" fmla="*/ 303338 w 1882370"/>
              <a:gd name="connsiteY511" fmla="*/ 538249 h 1644996"/>
              <a:gd name="connsiteX512" fmla="*/ 304569 w 1882370"/>
              <a:gd name="connsiteY512" fmla="*/ 538403 h 1644996"/>
              <a:gd name="connsiteX513" fmla="*/ 306262 w 1882370"/>
              <a:gd name="connsiteY513" fmla="*/ 538942 h 1644996"/>
              <a:gd name="connsiteX514" fmla="*/ 308033 w 1882370"/>
              <a:gd name="connsiteY514" fmla="*/ 540789 h 1644996"/>
              <a:gd name="connsiteX515" fmla="*/ 309726 w 1882370"/>
              <a:gd name="connsiteY515" fmla="*/ 546408 h 1644996"/>
              <a:gd name="connsiteX516" fmla="*/ 309803 w 1882370"/>
              <a:gd name="connsiteY516" fmla="*/ 547024 h 1644996"/>
              <a:gd name="connsiteX517" fmla="*/ 310727 w 1882370"/>
              <a:gd name="connsiteY517" fmla="*/ 556722 h 1644996"/>
              <a:gd name="connsiteX518" fmla="*/ 313959 w 1882370"/>
              <a:gd name="connsiteY518" fmla="*/ 561340 h 1644996"/>
              <a:gd name="connsiteX519" fmla="*/ 319424 w 1882370"/>
              <a:gd name="connsiteY519" fmla="*/ 563803 h 1644996"/>
              <a:gd name="connsiteX520" fmla="*/ 320810 w 1882370"/>
              <a:gd name="connsiteY520" fmla="*/ 567498 h 1644996"/>
              <a:gd name="connsiteX521" fmla="*/ 319117 w 1882370"/>
              <a:gd name="connsiteY521" fmla="*/ 571423 h 1644996"/>
              <a:gd name="connsiteX522" fmla="*/ 318655 w 1882370"/>
              <a:gd name="connsiteY522" fmla="*/ 572116 h 1644996"/>
              <a:gd name="connsiteX523" fmla="*/ 313806 w 1882370"/>
              <a:gd name="connsiteY523" fmla="*/ 577889 h 1644996"/>
              <a:gd name="connsiteX524" fmla="*/ 315730 w 1882370"/>
              <a:gd name="connsiteY524" fmla="*/ 581045 h 1644996"/>
              <a:gd name="connsiteX525" fmla="*/ 329045 w 1882370"/>
              <a:gd name="connsiteY525" fmla="*/ 587433 h 1644996"/>
              <a:gd name="connsiteX526" fmla="*/ 330200 w 1882370"/>
              <a:gd name="connsiteY526" fmla="*/ 588433 h 1644996"/>
              <a:gd name="connsiteX527" fmla="*/ 334433 w 1882370"/>
              <a:gd name="connsiteY527" fmla="*/ 594745 h 1644996"/>
              <a:gd name="connsiteX528" fmla="*/ 341899 w 1882370"/>
              <a:gd name="connsiteY528" fmla="*/ 600056 h 1644996"/>
              <a:gd name="connsiteX529" fmla="*/ 342515 w 1882370"/>
              <a:gd name="connsiteY529" fmla="*/ 600749 h 1644996"/>
              <a:gd name="connsiteX530" fmla="*/ 345363 w 1882370"/>
              <a:gd name="connsiteY530" fmla="*/ 604674 h 1644996"/>
              <a:gd name="connsiteX531" fmla="*/ 345825 w 1882370"/>
              <a:gd name="connsiteY531" fmla="*/ 605906 h 1644996"/>
              <a:gd name="connsiteX532" fmla="*/ 346364 w 1882370"/>
              <a:gd name="connsiteY532" fmla="*/ 609831 h 1644996"/>
              <a:gd name="connsiteX533" fmla="*/ 346980 w 1882370"/>
              <a:gd name="connsiteY533" fmla="*/ 619067 h 1644996"/>
              <a:gd name="connsiteX534" fmla="*/ 350828 w 1882370"/>
              <a:gd name="connsiteY534" fmla="*/ 634308 h 1644996"/>
              <a:gd name="connsiteX535" fmla="*/ 350905 w 1882370"/>
              <a:gd name="connsiteY535" fmla="*/ 635000 h 1644996"/>
              <a:gd name="connsiteX536" fmla="*/ 350905 w 1882370"/>
              <a:gd name="connsiteY536" fmla="*/ 642312 h 1644996"/>
              <a:gd name="connsiteX537" fmla="*/ 349443 w 1882370"/>
              <a:gd name="connsiteY537" fmla="*/ 644775 h 1644996"/>
              <a:gd name="connsiteX538" fmla="*/ 340745 w 1882370"/>
              <a:gd name="connsiteY538" fmla="*/ 649393 h 1644996"/>
              <a:gd name="connsiteX539" fmla="*/ 338359 w 1882370"/>
              <a:gd name="connsiteY539" fmla="*/ 654704 h 1644996"/>
              <a:gd name="connsiteX540" fmla="*/ 334049 w 1882370"/>
              <a:gd name="connsiteY540" fmla="*/ 666481 h 1644996"/>
              <a:gd name="connsiteX541" fmla="*/ 333048 w 1882370"/>
              <a:gd name="connsiteY541" fmla="*/ 679566 h 1644996"/>
              <a:gd name="connsiteX542" fmla="*/ 339898 w 1882370"/>
              <a:gd name="connsiteY542" fmla="*/ 687878 h 1644996"/>
              <a:gd name="connsiteX543" fmla="*/ 363682 w 1882370"/>
              <a:gd name="connsiteY543" fmla="*/ 702272 h 1644996"/>
              <a:gd name="connsiteX544" fmla="*/ 364837 w 1882370"/>
              <a:gd name="connsiteY544" fmla="*/ 703734 h 1644996"/>
              <a:gd name="connsiteX545" fmla="*/ 366992 w 1882370"/>
              <a:gd name="connsiteY545" fmla="*/ 709738 h 1644996"/>
              <a:gd name="connsiteX546" fmla="*/ 370609 w 1882370"/>
              <a:gd name="connsiteY546" fmla="*/ 709738 h 1644996"/>
              <a:gd name="connsiteX547" fmla="*/ 376151 w 1882370"/>
              <a:gd name="connsiteY547" fmla="*/ 710277 h 1644996"/>
              <a:gd name="connsiteX548" fmla="*/ 379769 w 1882370"/>
              <a:gd name="connsiteY548" fmla="*/ 709738 h 1644996"/>
              <a:gd name="connsiteX549" fmla="*/ 380846 w 1882370"/>
              <a:gd name="connsiteY549" fmla="*/ 709815 h 1644996"/>
              <a:gd name="connsiteX550" fmla="*/ 385387 w 1882370"/>
              <a:gd name="connsiteY550" fmla="*/ 710969 h 1644996"/>
              <a:gd name="connsiteX551" fmla="*/ 386080 w 1882370"/>
              <a:gd name="connsiteY551" fmla="*/ 711200 h 1644996"/>
              <a:gd name="connsiteX552" fmla="*/ 391160 w 1882370"/>
              <a:gd name="connsiteY552" fmla="*/ 714048 h 1644996"/>
              <a:gd name="connsiteX553" fmla="*/ 391699 w 1882370"/>
              <a:gd name="connsiteY553" fmla="*/ 714433 h 1644996"/>
              <a:gd name="connsiteX554" fmla="*/ 400089 w 1882370"/>
              <a:gd name="connsiteY554" fmla="*/ 722284 h 1644996"/>
              <a:gd name="connsiteX555" fmla="*/ 401320 w 1882370"/>
              <a:gd name="connsiteY555" fmla="*/ 722438 h 1644996"/>
              <a:gd name="connsiteX556" fmla="*/ 403167 w 1882370"/>
              <a:gd name="connsiteY556" fmla="*/ 719513 h 1644996"/>
              <a:gd name="connsiteX557" fmla="*/ 403629 w 1882370"/>
              <a:gd name="connsiteY557" fmla="*/ 718897 h 1644996"/>
              <a:gd name="connsiteX558" fmla="*/ 409787 w 1882370"/>
              <a:gd name="connsiteY558" fmla="*/ 713279 h 1644996"/>
              <a:gd name="connsiteX559" fmla="*/ 411095 w 1882370"/>
              <a:gd name="connsiteY559" fmla="*/ 712586 h 1644996"/>
              <a:gd name="connsiteX560" fmla="*/ 416714 w 1882370"/>
              <a:gd name="connsiteY560" fmla="*/ 711431 h 1644996"/>
              <a:gd name="connsiteX561" fmla="*/ 418022 w 1882370"/>
              <a:gd name="connsiteY561" fmla="*/ 711508 h 1644996"/>
              <a:gd name="connsiteX562" fmla="*/ 429491 w 1882370"/>
              <a:gd name="connsiteY562" fmla="*/ 714664 h 1644996"/>
              <a:gd name="connsiteX563" fmla="*/ 429876 w 1882370"/>
              <a:gd name="connsiteY563" fmla="*/ 714510 h 1644996"/>
              <a:gd name="connsiteX564" fmla="*/ 430799 w 1882370"/>
              <a:gd name="connsiteY564" fmla="*/ 706043 h 1644996"/>
              <a:gd name="connsiteX565" fmla="*/ 433570 w 1882370"/>
              <a:gd name="connsiteY565" fmla="*/ 703503 h 1644996"/>
              <a:gd name="connsiteX566" fmla="*/ 437496 w 1882370"/>
              <a:gd name="connsiteY566" fmla="*/ 703503 h 1644996"/>
              <a:gd name="connsiteX567" fmla="*/ 439574 w 1882370"/>
              <a:gd name="connsiteY567" fmla="*/ 704427 h 1644996"/>
              <a:gd name="connsiteX568" fmla="*/ 449503 w 1882370"/>
              <a:gd name="connsiteY568" fmla="*/ 715433 h 1644996"/>
              <a:gd name="connsiteX569" fmla="*/ 453198 w 1882370"/>
              <a:gd name="connsiteY569" fmla="*/ 718051 h 1644996"/>
              <a:gd name="connsiteX570" fmla="*/ 459586 w 1882370"/>
              <a:gd name="connsiteY570" fmla="*/ 721206 h 1644996"/>
              <a:gd name="connsiteX571" fmla="*/ 460818 w 1882370"/>
              <a:gd name="connsiteY571" fmla="*/ 722438 h 1644996"/>
              <a:gd name="connsiteX572" fmla="*/ 463050 w 1882370"/>
              <a:gd name="connsiteY572" fmla="*/ 726902 h 1644996"/>
              <a:gd name="connsiteX573" fmla="*/ 463281 w 1882370"/>
              <a:gd name="connsiteY573" fmla="*/ 728672 h 1644996"/>
              <a:gd name="connsiteX574" fmla="*/ 460664 w 1882370"/>
              <a:gd name="connsiteY574" fmla="*/ 741834 h 1644996"/>
              <a:gd name="connsiteX575" fmla="*/ 462357 w 1882370"/>
              <a:gd name="connsiteY575" fmla="*/ 745682 h 1644996"/>
              <a:gd name="connsiteX576" fmla="*/ 471132 w 1882370"/>
              <a:gd name="connsiteY576" fmla="*/ 756074 h 1644996"/>
              <a:gd name="connsiteX577" fmla="*/ 471593 w 1882370"/>
              <a:gd name="connsiteY577" fmla="*/ 756920 h 1644996"/>
              <a:gd name="connsiteX578" fmla="*/ 473825 w 1882370"/>
              <a:gd name="connsiteY578" fmla="*/ 763078 h 1644996"/>
              <a:gd name="connsiteX579" fmla="*/ 473825 w 1882370"/>
              <a:gd name="connsiteY579" fmla="*/ 764925 h 1644996"/>
              <a:gd name="connsiteX580" fmla="*/ 472671 w 1882370"/>
              <a:gd name="connsiteY580" fmla="*/ 768312 h 1644996"/>
              <a:gd name="connsiteX581" fmla="*/ 468822 w 1882370"/>
              <a:gd name="connsiteY581" fmla="*/ 777702 h 1644996"/>
              <a:gd name="connsiteX582" fmla="*/ 468361 w 1882370"/>
              <a:gd name="connsiteY582" fmla="*/ 781858 h 1644996"/>
              <a:gd name="connsiteX583" fmla="*/ 469900 w 1882370"/>
              <a:gd name="connsiteY583" fmla="*/ 787554 h 1644996"/>
              <a:gd name="connsiteX584" fmla="*/ 471978 w 1882370"/>
              <a:gd name="connsiteY584" fmla="*/ 792249 h 1644996"/>
              <a:gd name="connsiteX585" fmla="*/ 478444 w 1882370"/>
              <a:gd name="connsiteY585" fmla="*/ 801332 h 1644996"/>
              <a:gd name="connsiteX586" fmla="*/ 478752 w 1882370"/>
              <a:gd name="connsiteY586" fmla="*/ 801947 h 1644996"/>
              <a:gd name="connsiteX587" fmla="*/ 481599 w 1882370"/>
              <a:gd name="connsiteY587" fmla="*/ 809260 h 1644996"/>
              <a:gd name="connsiteX588" fmla="*/ 483370 w 1882370"/>
              <a:gd name="connsiteY588" fmla="*/ 817880 h 1644996"/>
              <a:gd name="connsiteX589" fmla="*/ 486449 w 1882370"/>
              <a:gd name="connsiteY589" fmla="*/ 824961 h 1644996"/>
              <a:gd name="connsiteX590" fmla="*/ 491144 w 1882370"/>
              <a:gd name="connsiteY590" fmla="*/ 829657 h 1644996"/>
              <a:gd name="connsiteX591" fmla="*/ 491529 w 1882370"/>
              <a:gd name="connsiteY591" fmla="*/ 833120 h 1644996"/>
              <a:gd name="connsiteX592" fmla="*/ 480291 w 1882370"/>
              <a:gd name="connsiteY592" fmla="*/ 851131 h 1644996"/>
              <a:gd name="connsiteX593" fmla="*/ 477135 w 1882370"/>
              <a:gd name="connsiteY593" fmla="*/ 859136 h 1644996"/>
              <a:gd name="connsiteX594" fmla="*/ 476366 w 1882370"/>
              <a:gd name="connsiteY594" fmla="*/ 860213 h 1644996"/>
              <a:gd name="connsiteX595" fmla="*/ 462280 w 1882370"/>
              <a:gd name="connsiteY595" fmla="*/ 872605 h 1644996"/>
              <a:gd name="connsiteX596" fmla="*/ 459509 w 1882370"/>
              <a:gd name="connsiteY596" fmla="*/ 875916 h 1644996"/>
              <a:gd name="connsiteX597" fmla="*/ 458663 w 1882370"/>
              <a:gd name="connsiteY597" fmla="*/ 877993 h 1644996"/>
              <a:gd name="connsiteX598" fmla="*/ 458201 w 1882370"/>
              <a:gd name="connsiteY598" fmla="*/ 881149 h 1644996"/>
              <a:gd name="connsiteX599" fmla="*/ 458586 w 1882370"/>
              <a:gd name="connsiteY599" fmla="*/ 883458 h 1644996"/>
              <a:gd name="connsiteX600" fmla="*/ 462126 w 1882370"/>
              <a:gd name="connsiteY600" fmla="*/ 888538 h 1644996"/>
              <a:gd name="connsiteX601" fmla="*/ 462434 w 1882370"/>
              <a:gd name="connsiteY601" fmla="*/ 889154 h 1644996"/>
              <a:gd name="connsiteX602" fmla="*/ 463819 w 1882370"/>
              <a:gd name="connsiteY602" fmla="*/ 892926 h 1644996"/>
              <a:gd name="connsiteX603" fmla="*/ 468284 w 1882370"/>
              <a:gd name="connsiteY603" fmla="*/ 896389 h 1644996"/>
              <a:gd name="connsiteX604" fmla="*/ 470208 w 1882370"/>
              <a:gd name="connsiteY604" fmla="*/ 898314 h 1644996"/>
              <a:gd name="connsiteX605" fmla="*/ 470978 w 1882370"/>
              <a:gd name="connsiteY605" fmla="*/ 899930 h 1644996"/>
              <a:gd name="connsiteX606" fmla="*/ 472594 w 1882370"/>
              <a:gd name="connsiteY606" fmla="*/ 911398 h 1644996"/>
              <a:gd name="connsiteX607" fmla="*/ 473287 w 1882370"/>
              <a:gd name="connsiteY607" fmla="*/ 913092 h 1644996"/>
              <a:gd name="connsiteX608" fmla="*/ 478290 w 1882370"/>
              <a:gd name="connsiteY608" fmla="*/ 916325 h 1644996"/>
              <a:gd name="connsiteX609" fmla="*/ 494146 w 1882370"/>
              <a:gd name="connsiteY609" fmla="*/ 920173 h 1644996"/>
              <a:gd name="connsiteX610" fmla="*/ 495454 w 1882370"/>
              <a:gd name="connsiteY610" fmla="*/ 920943 h 1644996"/>
              <a:gd name="connsiteX611" fmla="*/ 498841 w 1882370"/>
              <a:gd name="connsiteY611" fmla="*/ 924329 h 1644996"/>
              <a:gd name="connsiteX612" fmla="*/ 499534 w 1882370"/>
              <a:gd name="connsiteY612" fmla="*/ 925561 h 1644996"/>
              <a:gd name="connsiteX613" fmla="*/ 500611 w 1882370"/>
              <a:gd name="connsiteY613" fmla="*/ 929563 h 1644996"/>
              <a:gd name="connsiteX614" fmla="*/ 501843 w 1882370"/>
              <a:gd name="connsiteY614" fmla="*/ 928486 h 1644996"/>
              <a:gd name="connsiteX615" fmla="*/ 505922 w 1882370"/>
              <a:gd name="connsiteY615" fmla="*/ 920404 h 1644996"/>
              <a:gd name="connsiteX616" fmla="*/ 506461 w 1882370"/>
              <a:gd name="connsiteY616" fmla="*/ 916940 h 1644996"/>
              <a:gd name="connsiteX617" fmla="*/ 508000 w 1882370"/>
              <a:gd name="connsiteY617" fmla="*/ 914862 h 1644996"/>
              <a:gd name="connsiteX618" fmla="*/ 510617 w 1882370"/>
              <a:gd name="connsiteY618" fmla="*/ 914939 h 1644996"/>
              <a:gd name="connsiteX619" fmla="*/ 537018 w 1882370"/>
              <a:gd name="connsiteY619" fmla="*/ 929563 h 1644996"/>
              <a:gd name="connsiteX620" fmla="*/ 538172 w 1882370"/>
              <a:gd name="connsiteY620" fmla="*/ 930795 h 1644996"/>
              <a:gd name="connsiteX621" fmla="*/ 539019 w 1882370"/>
              <a:gd name="connsiteY621" fmla="*/ 932488 h 1644996"/>
              <a:gd name="connsiteX622" fmla="*/ 544176 w 1882370"/>
              <a:gd name="connsiteY622" fmla="*/ 936644 h 1644996"/>
              <a:gd name="connsiteX623" fmla="*/ 545099 w 1882370"/>
              <a:gd name="connsiteY623" fmla="*/ 937876 h 1644996"/>
              <a:gd name="connsiteX624" fmla="*/ 551257 w 1882370"/>
              <a:gd name="connsiteY624" fmla="*/ 955348 h 1644996"/>
              <a:gd name="connsiteX625" fmla="*/ 554182 w 1882370"/>
              <a:gd name="connsiteY625" fmla="*/ 960659 h 1644996"/>
              <a:gd name="connsiteX626" fmla="*/ 556337 w 1882370"/>
              <a:gd name="connsiteY626" fmla="*/ 962506 h 1644996"/>
              <a:gd name="connsiteX627" fmla="*/ 558415 w 1882370"/>
              <a:gd name="connsiteY627" fmla="*/ 962506 h 1644996"/>
              <a:gd name="connsiteX628" fmla="*/ 573886 w 1882370"/>
              <a:gd name="connsiteY628" fmla="*/ 959196 h 1644996"/>
              <a:gd name="connsiteX629" fmla="*/ 578581 w 1882370"/>
              <a:gd name="connsiteY629" fmla="*/ 957811 h 1644996"/>
              <a:gd name="connsiteX630" fmla="*/ 582584 w 1882370"/>
              <a:gd name="connsiteY630" fmla="*/ 953809 h 1644996"/>
              <a:gd name="connsiteX631" fmla="*/ 583584 w 1882370"/>
              <a:gd name="connsiteY631" fmla="*/ 953193 h 1644996"/>
              <a:gd name="connsiteX632" fmla="*/ 594283 w 1882370"/>
              <a:gd name="connsiteY632" fmla="*/ 949267 h 1644996"/>
              <a:gd name="connsiteX633" fmla="*/ 603596 w 1882370"/>
              <a:gd name="connsiteY633" fmla="*/ 944880 h 1644996"/>
              <a:gd name="connsiteX634" fmla="*/ 605752 w 1882370"/>
              <a:gd name="connsiteY634" fmla="*/ 944803 h 1644996"/>
              <a:gd name="connsiteX635" fmla="*/ 611909 w 1882370"/>
              <a:gd name="connsiteY635" fmla="*/ 947035 h 1644996"/>
              <a:gd name="connsiteX636" fmla="*/ 612525 w 1882370"/>
              <a:gd name="connsiteY636" fmla="*/ 947343 h 1644996"/>
              <a:gd name="connsiteX637" fmla="*/ 618837 w 1882370"/>
              <a:gd name="connsiteY637" fmla="*/ 951576 h 1644996"/>
              <a:gd name="connsiteX638" fmla="*/ 619298 w 1882370"/>
              <a:gd name="connsiteY638" fmla="*/ 950345 h 1644996"/>
              <a:gd name="connsiteX639" fmla="*/ 621530 w 1882370"/>
              <a:gd name="connsiteY639" fmla="*/ 946958 h 1644996"/>
              <a:gd name="connsiteX640" fmla="*/ 624686 w 1882370"/>
              <a:gd name="connsiteY640" fmla="*/ 943726 h 1644996"/>
              <a:gd name="connsiteX641" fmla="*/ 625379 w 1882370"/>
              <a:gd name="connsiteY641" fmla="*/ 943187 h 1644996"/>
              <a:gd name="connsiteX642" fmla="*/ 629843 w 1882370"/>
              <a:gd name="connsiteY642" fmla="*/ 940955 h 1644996"/>
              <a:gd name="connsiteX643" fmla="*/ 633538 w 1882370"/>
              <a:gd name="connsiteY643" fmla="*/ 942109 h 1644996"/>
              <a:gd name="connsiteX644" fmla="*/ 636924 w 1882370"/>
              <a:gd name="connsiteY644" fmla="*/ 948267 h 1644996"/>
              <a:gd name="connsiteX645" fmla="*/ 638233 w 1882370"/>
              <a:gd name="connsiteY645" fmla="*/ 952115 h 1644996"/>
              <a:gd name="connsiteX646" fmla="*/ 639772 w 1882370"/>
              <a:gd name="connsiteY646" fmla="*/ 961121 h 1644996"/>
              <a:gd name="connsiteX647" fmla="*/ 644159 w 1882370"/>
              <a:gd name="connsiteY647" fmla="*/ 959505 h 1644996"/>
              <a:gd name="connsiteX648" fmla="*/ 647854 w 1882370"/>
              <a:gd name="connsiteY648" fmla="*/ 955810 h 1644996"/>
              <a:gd name="connsiteX649" fmla="*/ 657783 w 1882370"/>
              <a:gd name="connsiteY649" fmla="*/ 935413 h 1644996"/>
              <a:gd name="connsiteX650" fmla="*/ 662555 w 1882370"/>
              <a:gd name="connsiteY650" fmla="*/ 928794 h 1644996"/>
              <a:gd name="connsiteX651" fmla="*/ 665249 w 1882370"/>
              <a:gd name="connsiteY651" fmla="*/ 927639 h 1644996"/>
              <a:gd name="connsiteX652" fmla="*/ 672561 w 1882370"/>
              <a:gd name="connsiteY652" fmla="*/ 928794 h 1644996"/>
              <a:gd name="connsiteX653" fmla="*/ 673562 w 1882370"/>
              <a:gd name="connsiteY653" fmla="*/ 929178 h 1644996"/>
              <a:gd name="connsiteX654" fmla="*/ 680335 w 1882370"/>
              <a:gd name="connsiteY654" fmla="*/ 933104 h 1644996"/>
              <a:gd name="connsiteX655" fmla="*/ 697115 w 1882370"/>
              <a:gd name="connsiteY655" fmla="*/ 946497 h 1644996"/>
              <a:gd name="connsiteX656" fmla="*/ 703888 w 1882370"/>
              <a:gd name="connsiteY656" fmla="*/ 948575 h 1644996"/>
              <a:gd name="connsiteX657" fmla="*/ 742296 w 1882370"/>
              <a:gd name="connsiteY657" fmla="*/ 954655 h 1644996"/>
              <a:gd name="connsiteX658" fmla="*/ 743681 w 1882370"/>
              <a:gd name="connsiteY658" fmla="*/ 955271 h 1644996"/>
              <a:gd name="connsiteX659" fmla="*/ 747068 w 1882370"/>
              <a:gd name="connsiteY659" fmla="*/ 958119 h 1644996"/>
              <a:gd name="connsiteX660" fmla="*/ 747915 w 1882370"/>
              <a:gd name="connsiteY660" fmla="*/ 959427 h 1644996"/>
              <a:gd name="connsiteX661" fmla="*/ 749377 w 1882370"/>
              <a:gd name="connsiteY661" fmla="*/ 963815 h 1644996"/>
              <a:gd name="connsiteX662" fmla="*/ 753610 w 1882370"/>
              <a:gd name="connsiteY662" fmla="*/ 967586 h 1644996"/>
              <a:gd name="connsiteX663" fmla="*/ 759768 w 1882370"/>
              <a:gd name="connsiteY663" fmla="*/ 970665 h 1644996"/>
              <a:gd name="connsiteX664" fmla="*/ 765772 w 1882370"/>
              <a:gd name="connsiteY664" fmla="*/ 972204 h 1644996"/>
              <a:gd name="connsiteX665" fmla="*/ 773469 w 1882370"/>
              <a:gd name="connsiteY665" fmla="*/ 971666 h 1644996"/>
              <a:gd name="connsiteX666" fmla="*/ 788324 w 1882370"/>
              <a:gd name="connsiteY666" fmla="*/ 967279 h 1644996"/>
              <a:gd name="connsiteX667" fmla="*/ 788939 w 1882370"/>
              <a:gd name="connsiteY667" fmla="*/ 967202 h 1644996"/>
              <a:gd name="connsiteX668" fmla="*/ 797560 w 1882370"/>
              <a:gd name="connsiteY668" fmla="*/ 966663 h 1644996"/>
              <a:gd name="connsiteX669" fmla="*/ 799330 w 1882370"/>
              <a:gd name="connsiteY669" fmla="*/ 966047 h 1644996"/>
              <a:gd name="connsiteX670" fmla="*/ 799715 w 1882370"/>
              <a:gd name="connsiteY670" fmla="*/ 965046 h 1644996"/>
              <a:gd name="connsiteX671" fmla="*/ 799176 w 1882370"/>
              <a:gd name="connsiteY671" fmla="*/ 958350 h 1644996"/>
              <a:gd name="connsiteX672" fmla="*/ 800023 w 1882370"/>
              <a:gd name="connsiteY672" fmla="*/ 956118 h 1644996"/>
              <a:gd name="connsiteX673" fmla="*/ 801716 w 1882370"/>
              <a:gd name="connsiteY673" fmla="*/ 954424 h 1644996"/>
              <a:gd name="connsiteX674" fmla="*/ 803102 w 1882370"/>
              <a:gd name="connsiteY674" fmla="*/ 953655 h 1644996"/>
              <a:gd name="connsiteX675" fmla="*/ 813262 w 1882370"/>
              <a:gd name="connsiteY675" fmla="*/ 951423 h 1644996"/>
              <a:gd name="connsiteX676" fmla="*/ 813878 w 1882370"/>
              <a:gd name="connsiteY676" fmla="*/ 951346 h 1644996"/>
              <a:gd name="connsiteX677" fmla="*/ 817803 w 1882370"/>
              <a:gd name="connsiteY677" fmla="*/ 951346 h 1644996"/>
              <a:gd name="connsiteX678" fmla="*/ 818419 w 1882370"/>
              <a:gd name="connsiteY678" fmla="*/ 951423 h 1644996"/>
              <a:gd name="connsiteX679" fmla="*/ 841895 w 1882370"/>
              <a:gd name="connsiteY679" fmla="*/ 956887 h 1644996"/>
              <a:gd name="connsiteX680" fmla="*/ 846051 w 1882370"/>
              <a:gd name="connsiteY680" fmla="*/ 955656 h 1644996"/>
              <a:gd name="connsiteX681" fmla="*/ 862369 w 1882370"/>
              <a:gd name="connsiteY681" fmla="*/ 936567 h 1644996"/>
              <a:gd name="connsiteX682" fmla="*/ 872759 w 1882370"/>
              <a:gd name="connsiteY682" fmla="*/ 927254 h 1644996"/>
              <a:gd name="connsiteX683" fmla="*/ 873683 w 1882370"/>
              <a:gd name="connsiteY683" fmla="*/ 926715 h 1644996"/>
              <a:gd name="connsiteX684" fmla="*/ 884382 w 1882370"/>
              <a:gd name="connsiteY684" fmla="*/ 922790 h 1644996"/>
              <a:gd name="connsiteX685" fmla="*/ 885382 w 1882370"/>
              <a:gd name="connsiteY685" fmla="*/ 922636 h 1644996"/>
              <a:gd name="connsiteX686" fmla="*/ 898236 w 1882370"/>
              <a:gd name="connsiteY686" fmla="*/ 922636 h 1644996"/>
              <a:gd name="connsiteX687" fmla="*/ 921712 w 1882370"/>
              <a:gd name="connsiteY687" fmla="*/ 925946 h 1644996"/>
              <a:gd name="connsiteX688" fmla="*/ 927100 w 1882370"/>
              <a:gd name="connsiteY688" fmla="*/ 924637 h 1644996"/>
              <a:gd name="connsiteX689" fmla="*/ 930487 w 1882370"/>
              <a:gd name="connsiteY689" fmla="*/ 920789 h 1644996"/>
              <a:gd name="connsiteX690" fmla="*/ 932026 w 1882370"/>
              <a:gd name="connsiteY690" fmla="*/ 913092 h 1644996"/>
              <a:gd name="connsiteX691" fmla="*/ 932796 w 1882370"/>
              <a:gd name="connsiteY691" fmla="*/ 911629 h 1644996"/>
              <a:gd name="connsiteX692" fmla="*/ 935644 w 1882370"/>
              <a:gd name="connsiteY692" fmla="*/ 908781 h 1644996"/>
              <a:gd name="connsiteX693" fmla="*/ 953501 w 1882370"/>
              <a:gd name="connsiteY693" fmla="*/ 895312 h 1644996"/>
              <a:gd name="connsiteX694" fmla="*/ 968895 w 1882370"/>
              <a:gd name="connsiteY694" fmla="*/ 870528 h 1644996"/>
              <a:gd name="connsiteX695" fmla="*/ 971358 w 1882370"/>
              <a:gd name="connsiteY695" fmla="*/ 869142 h 1644996"/>
              <a:gd name="connsiteX696" fmla="*/ 973898 w 1882370"/>
              <a:gd name="connsiteY696" fmla="*/ 869142 h 1644996"/>
              <a:gd name="connsiteX697" fmla="*/ 995141 w 1882370"/>
              <a:gd name="connsiteY697" fmla="*/ 855518 h 1644996"/>
              <a:gd name="connsiteX698" fmla="*/ 1003916 w 1882370"/>
              <a:gd name="connsiteY698" fmla="*/ 851362 h 1644996"/>
              <a:gd name="connsiteX699" fmla="*/ 1006841 w 1882370"/>
              <a:gd name="connsiteY699" fmla="*/ 851747 h 1644996"/>
              <a:gd name="connsiteX700" fmla="*/ 1009689 w 1882370"/>
              <a:gd name="connsiteY700" fmla="*/ 853979 h 1644996"/>
              <a:gd name="connsiteX701" fmla="*/ 1010766 w 1882370"/>
              <a:gd name="connsiteY701" fmla="*/ 856288 h 1644996"/>
              <a:gd name="connsiteX702" fmla="*/ 1010227 w 1882370"/>
              <a:gd name="connsiteY702" fmla="*/ 868988 h 1644996"/>
              <a:gd name="connsiteX703" fmla="*/ 1012306 w 1882370"/>
              <a:gd name="connsiteY703" fmla="*/ 872760 h 1644996"/>
              <a:gd name="connsiteX704" fmla="*/ 1017232 w 1882370"/>
              <a:gd name="connsiteY704" fmla="*/ 871990 h 1644996"/>
              <a:gd name="connsiteX705" fmla="*/ 1029778 w 1882370"/>
              <a:gd name="connsiteY705" fmla="*/ 865986 h 1644996"/>
              <a:gd name="connsiteX706" fmla="*/ 1031394 w 1882370"/>
              <a:gd name="connsiteY706" fmla="*/ 865756 h 1644996"/>
              <a:gd name="connsiteX707" fmla="*/ 1039861 w 1882370"/>
              <a:gd name="connsiteY707" fmla="*/ 866910 h 1644996"/>
              <a:gd name="connsiteX708" fmla="*/ 1040861 w 1882370"/>
              <a:gd name="connsiteY708" fmla="*/ 867218 h 1644996"/>
              <a:gd name="connsiteX709" fmla="*/ 1048712 w 1882370"/>
              <a:gd name="connsiteY709" fmla="*/ 871682 h 1644996"/>
              <a:gd name="connsiteX710" fmla="*/ 1055640 w 1882370"/>
              <a:gd name="connsiteY710" fmla="*/ 877378 h 1644996"/>
              <a:gd name="connsiteX711" fmla="*/ 1062875 w 1882370"/>
              <a:gd name="connsiteY711" fmla="*/ 880995 h 1644996"/>
              <a:gd name="connsiteX712" fmla="*/ 1084426 w 1882370"/>
              <a:gd name="connsiteY712" fmla="*/ 885383 h 1644996"/>
              <a:gd name="connsiteX713" fmla="*/ 1085658 w 1882370"/>
              <a:gd name="connsiteY713" fmla="*/ 885999 h 1644996"/>
              <a:gd name="connsiteX714" fmla="*/ 1089583 w 1882370"/>
              <a:gd name="connsiteY714" fmla="*/ 889385 h 1644996"/>
              <a:gd name="connsiteX715" fmla="*/ 1090430 w 1882370"/>
              <a:gd name="connsiteY715" fmla="*/ 890694 h 1644996"/>
              <a:gd name="connsiteX716" fmla="*/ 1092662 w 1882370"/>
              <a:gd name="connsiteY716" fmla="*/ 898006 h 1644996"/>
              <a:gd name="connsiteX717" fmla="*/ 1092816 w 1882370"/>
              <a:gd name="connsiteY717" fmla="*/ 898852 h 1644996"/>
              <a:gd name="connsiteX718" fmla="*/ 1092816 w 1882370"/>
              <a:gd name="connsiteY718" fmla="*/ 913939 h 1644996"/>
              <a:gd name="connsiteX719" fmla="*/ 1094894 w 1882370"/>
              <a:gd name="connsiteY719" fmla="*/ 918095 h 1644996"/>
              <a:gd name="connsiteX720" fmla="*/ 1098050 w 1882370"/>
              <a:gd name="connsiteY720" fmla="*/ 919557 h 1644996"/>
              <a:gd name="connsiteX721" fmla="*/ 1099204 w 1882370"/>
              <a:gd name="connsiteY721" fmla="*/ 917941 h 1644996"/>
              <a:gd name="connsiteX722" fmla="*/ 1102976 w 1882370"/>
              <a:gd name="connsiteY722" fmla="*/ 903779 h 1644996"/>
              <a:gd name="connsiteX723" fmla="*/ 1103669 w 1882370"/>
              <a:gd name="connsiteY723" fmla="*/ 902547 h 1644996"/>
              <a:gd name="connsiteX724" fmla="*/ 1108749 w 1882370"/>
              <a:gd name="connsiteY724" fmla="*/ 897467 h 1644996"/>
              <a:gd name="connsiteX725" fmla="*/ 1111519 w 1882370"/>
              <a:gd name="connsiteY725" fmla="*/ 896774 h 1644996"/>
              <a:gd name="connsiteX726" fmla="*/ 1115445 w 1882370"/>
              <a:gd name="connsiteY726" fmla="*/ 897929 h 1644996"/>
              <a:gd name="connsiteX727" fmla="*/ 1117138 w 1882370"/>
              <a:gd name="connsiteY727" fmla="*/ 899237 h 1644996"/>
              <a:gd name="connsiteX728" fmla="*/ 1123912 w 1882370"/>
              <a:gd name="connsiteY728" fmla="*/ 911014 h 1644996"/>
              <a:gd name="connsiteX729" fmla="*/ 1132147 w 1882370"/>
              <a:gd name="connsiteY729" fmla="*/ 921943 h 1644996"/>
              <a:gd name="connsiteX730" fmla="*/ 1132455 w 1882370"/>
              <a:gd name="connsiteY730" fmla="*/ 922482 h 1644996"/>
              <a:gd name="connsiteX731" fmla="*/ 1134149 w 1882370"/>
              <a:gd name="connsiteY731" fmla="*/ 926408 h 1644996"/>
              <a:gd name="connsiteX732" fmla="*/ 1134226 w 1882370"/>
              <a:gd name="connsiteY732" fmla="*/ 928408 h 1644996"/>
              <a:gd name="connsiteX733" fmla="*/ 1133071 w 1882370"/>
              <a:gd name="connsiteY733" fmla="*/ 931795 h 1644996"/>
              <a:gd name="connsiteX734" fmla="*/ 1132301 w 1882370"/>
              <a:gd name="connsiteY734" fmla="*/ 933027 h 1644996"/>
              <a:gd name="connsiteX735" fmla="*/ 1127529 w 1882370"/>
              <a:gd name="connsiteY735" fmla="*/ 937260 h 1644996"/>
              <a:gd name="connsiteX736" fmla="*/ 1126837 w 1882370"/>
              <a:gd name="connsiteY736" fmla="*/ 938338 h 1644996"/>
              <a:gd name="connsiteX737" fmla="*/ 1129607 w 1882370"/>
              <a:gd name="connsiteY737" fmla="*/ 943495 h 1644996"/>
              <a:gd name="connsiteX738" fmla="*/ 1139536 w 1882370"/>
              <a:gd name="connsiteY738" fmla="*/ 941263 h 1644996"/>
              <a:gd name="connsiteX739" fmla="*/ 1166784 w 1882370"/>
              <a:gd name="connsiteY739" fmla="*/ 927870 h 1644996"/>
              <a:gd name="connsiteX740" fmla="*/ 1170555 w 1882370"/>
              <a:gd name="connsiteY740" fmla="*/ 929101 h 1644996"/>
              <a:gd name="connsiteX741" fmla="*/ 1172325 w 1882370"/>
              <a:gd name="connsiteY741" fmla="*/ 932719 h 1644996"/>
              <a:gd name="connsiteX742" fmla="*/ 1176482 w 1882370"/>
              <a:gd name="connsiteY742" fmla="*/ 931642 h 1644996"/>
              <a:gd name="connsiteX743" fmla="*/ 1184025 w 1882370"/>
              <a:gd name="connsiteY743" fmla="*/ 927331 h 1644996"/>
              <a:gd name="connsiteX744" fmla="*/ 1190029 w 1882370"/>
              <a:gd name="connsiteY744" fmla="*/ 924945 h 1644996"/>
              <a:gd name="connsiteX745" fmla="*/ 1191722 w 1882370"/>
              <a:gd name="connsiteY745" fmla="*/ 924791 h 1644996"/>
              <a:gd name="connsiteX746" fmla="*/ 1196263 w 1882370"/>
              <a:gd name="connsiteY746" fmla="*/ 925946 h 1644996"/>
              <a:gd name="connsiteX747" fmla="*/ 1197264 w 1882370"/>
              <a:gd name="connsiteY747" fmla="*/ 926408 h 1644996"/>
              <a:gd name="connsiteX748" fmla="*/ 1201343 w 1882370"/>
              <a:gd name="connsiteY748" fmla="*/ 929486 h 1644996"/>
              <a:gd name="connsiteX749" fmla="*/ 1204191 w 1882370"/>
              <a:gd name="connsiteY749" fmla="*/ 930333 h 1644996"/>
              <a:gd name="connsiteX750" fmla="*/ 1206808 w 1882370"/>
              <a:gd name="connsiteY750" fmla="*/ 929948 h 1644996"/>
              <a:gd name="connsiteX751" fmla="*/ 1213504 w 1882370"/>
              <a:gd name="connsiteY751" fmla="*/ 924791 h 1644996"/>
              <a:gd name="connsiteX752" fmla="*/ 1223664 w 1882370"/>
              <a:gd name="connsiteY752" fmla="*/ 919403 h 1644996"/>
              <a:gd name="connsiteX753" fmla="*/ 1230592 w 1882370"/>
              <a:gd name="connsiteY753" fmla="*/ 902316 h 1644996"/>
              <a:gd name="connsiteX754" fmla="*/ 1231977 w 1882370"/>
              <a:gd name="connsiteY754" fmla="*/ 900854 h 1644996"/>
              <a:gd name="connsiteX755" fmla="*/ 1240444 w 1882370"/>
              <a:gd name="connsiteY755" fmla="*/ 896928 h 1644996"/>
              <a:gd name="connsiteX756" fmla="*/ 1241213 w 1882370"/>
              <a:gd name="connsiteY756" fmla="*/ 896697 h 1644996"/>
              <a:gd name="connsiteX757" fmla="*/ 1251912 w 1882370"/>
              <a:gd name="connsiteY757" fmla="*/ 895004 h 1644996"/>
              <a:gd name="connsiteX758" fmla="*/ 1256838 w 1882370"/>
              <a:gd name="connsiteY758" fmla="*/ 895004 h 1644996"/>
              <a:gd name="connsiteX759" fmla="*/ 1258301 w 1882370"/>
              <a:gd name="connsiteY759" fmla="*/ 895389 h 1644996"/>
              <a:gd name="connsiteX760" fmla="*/ 1267460 w 1882370"/>
              <a:gd name="connsiteY760" fmla="*/ 900777 h 1644996"/>
              <a:gd name="connsiteX761" fmla="*/ 1271617 w 1882370"/>
              <a:gd name="connsiteY761" fmla="*/ 901700 h 1644996"/>
              <a:gd name="connsiteX762" fmla="*/ 1275850 w 1882370"/>
              <a:gd name="connsiteY762" fmla="*/ 900931 h 1644996"/>
              <a:gd name="connsiteX763" fmla="*/ 1273310 w 1882370"/>
              <a:gd name="connsiteY763" fmla="*/ 893696 h 1644996"/>
              <a:gd name="connsiteX764" fmla="*/ 1273156 w 1882370"/>
              <a:gd name="connsiteY764" fmla="*/ 893080 h 1644996"/>
              <a:gd name="connsiteX765" fmla="*/ 1272001 w 1882370"/>
              <a:gd name="connsiteY765" fmla="*/ 884074 h 1644996"/>
              <a:gd name="connsiteX766" fmla="*/ 1272540 w 1882370"/>
              <a:gd name="connsiteY766" fmla="*/ 881996 h 1644996"/>
              <a:gd name="connsiteX767" fmla="*/ 1276466 w 1882370"/>
              <a:gd name="connsiteY767" fmla="*/ 876916 h 1644996"/>
              <a:gd name="connsiteX768" fmla="*/ 1278698 w 1882370"/>
              <a:gd name="connsiteY768" fmla="*/ 875839 h 1644996"/>
              <a:gd name="connsiteX769" fmla="*/ 1289396 w 1882370"/>
              <a:gd name="connsiteY769" fmla="*/ 875839 h 1644996"/>
              <a:gd name="connsiteX770" fmla="*/ 1290474 w 1882370"/>
              <a:gd name="connsiteY770" fmla="*/ 876069 h 1644996"/>
              <a:gd name="connsiteX771" fmla="*/ 1306791 w 1882370"/>
              <a:gd name="connsiteY771" fmla="*/ 882843 h 1644996"/>
              <a:gd name="connsiteX772" fmla="*/ 1314950 w 1882370"/>
              <a:gd name="connsiteY772" fmla="*/ 884690 h 1644996"/>
              <a:gd name="connsiteX773" fmla="*/ 1321955 w 1882370"/>
              <a:gd name="connsiteY773" fmla="*/ 881226 h 1644996"/>
              <a:gd name="connsiteX774" fmla="*/ 1324726 w 1882370"/>
              <a:gd name="connsiteY774" fmla="*/ 881380 h 1644996"/>
              <a:gd name="connsiteX775" fmla="*/ 1335963 w 1882370"/>
              <a:gd name="connsiteY775" fmla="*/ 888692 h 1644996"/>
              <a:gd name="connsiteX776" fmla="*/ 1336502 w 1882370"/>
              <a:gd name="connsiteY776" fmla="*/ 889077 h 1644996"/>
              <a:gd name="connsiteX777" fmla="*/ 1355975 w 1882370"/>
              <a:gd name="connsiteY777" fmla="*/ 909628 h 1644996"/>
              <a:gd name="connsiteX778" fmla="*/ 1368367 w 1882370"/>
              <a:gd name="connsiteY778" fmla="*/ 917710 h 1644996"/>
              <a:gd name="connsiteX779" fmla="*/ 1382145 w 1882370"/>
              <a:gd name="connsiteY779" fmla="*/ 922636 h 1644996"/>
              <a:gd name="connsiteX780" fmla="*/ 1388610 w 1882370"/>
              <a:gd name="connsiteY780" fmla="*/ 924252 h 1644996"/>
              <a:gd name="connsiteX781" fmla="*/ 1398386 w 1882370"/>
              <a:gd name="connsiteY781" fmla="*/ 925330 h 1644996"/>
              <a:gd name="connsiteX782" fmla="*/ 1400310 w 1882370"/>
              <a:gd name="connsiteY782" fmla="*/ 926408 h 1644996"/>
              <a:gd name="connsiteX783" fmla="*/ 1402003 w 1882370"/>
              <a:gd name="connsiteY783" fmla="*/ 928640 h 1644996"/>
              <a:gd name="connsiteX784" fmla="*/ 1402388 w 1882370"/>
              <a:gd name="connsiteY784" fmla="*/ 929256 h 1644996"/>
              <a:gd name="connsiteX785" fmla="*/ 1403542 w 1882370"/>
              <a:gd name="connsiteY785" fmla="*/ 932103 h 1644996"/>
              <a:gd name="connsiteX786" fmla="*/ 1403773 w 1882370"/>
              <a:gd name="connsiteY786" fmla="*/ 933181 h 1644996"/>
              <a:gd name="connsiteX787" fmla="*/ 1403773 w 1882370"/>
              <a:gd name="connsiteY787" fmla="*/ 942802 h 1644996"/>
              <a:gd name="connsiteX788" fmla="*/ 1416166 w 1882370"/>
              <a:gd name="connsiteY788" fmla="*/ 952346 h 1644996"/>
              <a:gd name="connsiteX789" fmla="*/ 1416935 w 1882370"/>
              <a:gd name="connsiteY789" fmla="*/ 953347 h 1644996"/>
              <a:gd name="connsiteX790" fmla="*/ 1419167 w 1882370"/>
              <a:gd name="connsiteY790" fmla="*/ 957888 h 1644996"/>
              <a:gd name="connsiteX791" fmla="*/ 1419398 w 1882370"/>
              <a:gd name="connsiteY791" fmla="*/ 958735 h 1644996"/>
              <a:gd name="connsiteX792" fmla="*/ 1419937 w 1882370"/>
              <a:gd name="connsiteY792" fmla="*/ 962660 h 1644996"/>
              <a:gd name="connsiteX793" fmla="*/ 1419937 w 1882370"/>
              <a:gd name="connsiteY793" fmla="*/ 968125 h 1644996"/>
              <a:gd name="connsiteX794" fmla="*/ 1420322 w 1882370"/>
              <a:gd name="connsiteY794" fmla="*/ 971281 h 1644996"/>
              <a:gd name="connsiteX795" fmla="*/ 1421092 w 1882370"/>
              <a:gd name="connsiteY795" fmla="*/ 972051 h 1644996"/>
              <a:gd name="connsiteX796" fmla="*/ 1434869 w 1882370"/>
              <a:gd name="connsiteY796" fmla="*/ 972051 h 1644996"/>
              <a:gd name="connsiteX797" fmla="*/ 1435639 w 1882370"/>
              <a:gd name="connsiteY797" fmla="*/ 971589 h 1644996"/>
              <a:gd name="connsiteX798" fmla="*/ 1435639 w 1882370"/>
              <a:gd name="connsiteY798" fmla="*/ 965277 h 1644996"/>
              <a:gd name="connsiteX799" fmla="*/ 1435793 w 1882370"/>
              <a:gd name="connsiteY799" fmla="*/ 964431 h 1644996"/>
              <a:gd name="connsiteX800" fmla="*/ 1436947 w 1882370"/>
              <a:gd name="connsiteY800" fmla="*/ 961044 h 1644996"/>
              <a:gd name="connsiteX801" fmla="*/ 1438025 w 1882370"/>
              <a:gd name="connsiteY801" fmla="*/ 959582 h 1644996"/>
              <a:gd name="connsiteX802" fmla="*/ 1444798 w 1882370"/>
              <a:gd name="connsiteY802" fmla="*/ 955040 h 1644996"/>
              <a:gd name="connsiteX803" fmla="*/ 1447954 w 1882370"/>
              <a:gd name="connsiteY803" fmla="*/ 955040 h 1644996"/>
              <a:gd name="connsiteX804" fmla="*/ 1453034 w 1882370"/>
              <a:gd name="connsiteY804" fmla="*/ 958427 h 1644996"/>
              <a:gd name="connsiteX805" fmla="*/ 1453650 w 1882370"/>
              <a:gd name="connsiteY805" fmla="*/ 959043 h 1644996"/>
              <a:gd name="connsiteX806" fmla="*/ 1457729 w 1882370"/>
              <a:gd name="connsiteY806" fmla="*/ 964200 h 1644996"/>
              <a:gd name="connsiteX807" fmla="*/ 1462347 w 1882370"/>
              <a:gd name="connsiteY807" fmla="*/ 966509 h 1644996"/>
              <a:gd name="connsiteX808" fmla="*/ 1468582 w 1882370"/>
              <a:gd name="connsiteY808" fmla="*/ 967047 h 1644996"/>
              <a:gd name="connsiteX809" fmla="*/ 1469275 w 1882370"/>
              <a:gd name="connsiteY809" fmla="*/ 967202 h 1644996"/>
              <a:gd name="connsiteX810" fmla="*/ 1476048 w 1882370"/>
              <a:gd name="connsiteY810" fmla="*/ 969433 h 1644996"/>
              <a:gd name="connsiteX811" fmla="*/ 1483129 w 1882370"/>
              <a:gd name="connsiteY811" fmla="*/ 972974 h 1644996"/>
              <a:gd name="connsiteX812" fmla="*/ 1483745 w 1882370"/>
              <a:gd name="connsiteY812" fmla="*/ 973359 h 1644996"/>
              <a:gd name="connsiteX813" fmla="*/ 1488286 w 1882370"/>
              <a:gd name="connsiteY813" fmla="*/ 977285 h 1644996"/>
              <a:gd name="connsiteX814" fmla="*/ 1488902 w 1882370"/>
              <a:gd name="connsiteY814" fmla="*/ 977977 h 1644996"/>
              <a:gd name="connsiteX815" fmla="*/ 1491134 w 1882370"/>
              <a:gd name="connsiteY815" fmla="*/ 981903 h 1644996"/>
              <a:gd name="connsiteX816" fmla="*/ 1492981 w 1882370"/>
              <a:gd name="connsiteY816" fmla="*/ 986136 h 1644996"/>
              <a:gd name="connsiteX817" fmla="*/ 1494598 w 1882370"/>
              <a:gd name="connsiteY817" fmla="*/ 988522 h 1644996"/>
              <a:gd name="connsiteX818" fmla="*/ 1497138 w 1882370"/>
              <a:gd name="connsiteY818" fmla="*/ 989984 h 1644996"/>
              <a:gd name="connsiteX819" fmla="*/ 1499832 w 1882370"/>
              <a:gd name="connsiteY819" fmla="*/ 989599 h 1644996"/>
              <a:gd name="connsiteX820" fmla="*/ 1508529 w 1882370"/>
              <a:gd name="connsiteY820" fmla="*/ 986367 h 1644996"/>
              <a:gd name="connsiteX821" fmla="*/ 1513301 w 1882370"/>
              <a:gd name="connsiteY821" fmla="*/ 985136 h 1644996"/>
              <a:gd name="connsiteX822" fmla="*/ 1513994 w 1882370"/>
              <a:gd name="connsiteY822" fmla="*/ 985059 h 1644996"/>
              <a:gd name="connsiteX823" fmla="*/ 1521845 w 1882370"/>
              <a:gd name="connsiteY823" fmla="*/ 985059 h 1644996"/>
              <a:gd name="connsiteX824" fmla="*/ 1529927 w 1882370"/>
              <a:gd name="connsiteY824" fmla="*/ 985597 h 1644996"/>
              <a:gd name="connsiteX825" fmla="*/ 1531466 w 1882370"/>
              <a:gd name="connsiteY825" fmla="*/ 986213 h 1644996"/>
              <a:gd name="connsiteX826" fmla="*/ 1536546 w 1882370"/>
              <a:gd name="connsiteY826" fmla="*/ 990138 h 1644996"/>
              <a:gd name="connsiteX827" fmla="*/ 1537547 w 1882370"/>
              <a:gd name="connsiteY827" fmla="*/ 992909 h 1644996"/>
              <a:gd name="connsiteX828" fmla="*/ 1535853 w 1882370"/>
              <a:gd name="connsiteY828" fmla="*/ 1000760 h 1644996"/>
              <a:gd name="connsiteX829" fmla="*/ 1534391 w 1882370"/>
              <a:gd name="connsiteY829" fmla="*/ 1002684 h 1644996"/>
              <a:gd name="connsiteX830" fmla="*/ 1525847 w 1882370"/>
              <a:gd name="connsiteY830" fmla="*/ 1006995 h 1644996"/>
              <a:gd name="connsiteX831" fmla="*/ 1525847 w 1882370"/>
              <a:gd name="connsiteY831" fmla="*/ 1008534 h 1644996"/>
              <a:gd name="connsiteX832" fmla="*/ 1527002 w 1882370"/>
              <a:gd name="connsiteY832" fmla="*/ 1010843 h 1644996"/>
              <a:gd name="connsiteX833" fmla="*/ 1529927 w 1882370"/>
              <a:gd name="connsiteY833" fmla="*/ 1013383 h 1644996"/>
              <a:gd name="connsiteX834" fmla="*/ 1537162 w 1882370"/>
              <a:gd name="connsiteY834" fmla="*/ 1011151 h 1644996"/>
              <a:gd name="connsiteX835" fmla="*/ 1544782 w 1882370"/>
              <a:gd name="connsiteY835" fmla="*/ 1006764 h 1644996"/>
              <a:gd name="connsiteX836" fmla="*/ 1545321 w 1882370"/>
              <a:gd name="connsiteY836" fmla="*/ 1006533 h 1644996"/>
              <a:gd name="connsiteX837" fmla="*/ 1552633 w 1882370"/>
              <a:gd name="connsiteY837" fmla="*/ 1004301 h 1644996"/>
              <a:gd name="connsiteX838" fmla="*/ 1554634 w 1882370"/>
              <a:gd name="connsiteY838" fmla="*/ 1004455 h 1644996"/>
              <a:gd name="connsiteX839" fmla="*/ 1563101 w 1882370"/>
              <a:gd name="connsiteY839" fmla="*/ 1008380 h 1644996"/>
              <a:gd name="connsiteX840" fmla="*/ 1564332 w 1882370"/>
              <a:gd name="connsiteY840" fmla="*/ 1009458 h 1644996"/>
              <a:gd name="connsiteX841" fmla="*/ 1568873 w 1882370"/>
              <a:gd name="connsiteY841" fmla="*/ 1016770 h 1644996"/>
              <a:gd name="connsiteX842" fmla="*/ 1569181 w 1882370"/>
              <a:gd name="connsiteY842" fmla="*/ 1017385 h 1644996"/>
              <a:gd name="connsiteX843" fmla="*/ 1574107 w 1882370"/>
              <a:gd name="connsiteY843" fmla="*/ 1032779 h 1644996"/>
              <a:gd name="connsiteX844" fmla="*/ 1577879 w 1882370"/>
              <a:gd name="connsiteY844" fmla="*/ 1038476 h 1644996"/>
              <a:gd name="connsiteX845" fmla="*/ 1582728 w 1882370"/>
              <a:gd name="connsiteY845" fmla="*/ 1040476 h 1644996"/>
              <a:gd name="connsiteX846" fmla="*/ 1588424 w 1882370"/>
              <a:gd name="connsiteY846" fmla="*/ 1038090 h 1644996"/>
              <a:gd name="connsiteX847" fmla="*/ 1594735 w 1882370"/>
              <a:gd name="connsiteY847" fmla="*/ 1035781 h 1644996"/>
              <a:gd name="connsiteX848" fmla="*/ 1597506 w 1882370"/>
              <a:gd name="connsiteY848" fmla="*/ 1036243 h 1644996"/>
              <a:gd name="connsiteX849" fmla="*/ 1604818 w 1882370"/>
              <a:gd name="connsiteY849" fmla="*/ 1042401 h 1644996"/>
              <a:gd name="connsiteX850" fmla="*/ 1605665 w 1882370"/>
              <a:gd name="connsiteY850" fmla="*/ 1043786 h 1644996"/>
              <a:gd name="connsiteX851" fmla="*/ 1606819 w 1882370"/>
              <a:gd name="connsiteY851" fmla="*/ 1047712 h 1644996"/>
              <a:gd name="connsiteX852" fmla="*/ 1606896 w 1882370"/>
              <a:gd name="connsiteY852" fmla="*/ 1048481 h 1644996"/>
              <a:gd name="connsiteX853" fmla="*/ 1606896 w 1882370"/>
              <a:gd name="connsiteY853" fmla="*/ 1051868 h 1644996"/>
              <a:gd name="connsiteX854" fmla="*/ 1607204 w 1882370"/>
              <a:gd name="connsiteY854" fmla="*/ 1053484 h 1644996"/>
              <a:gd name="connsiteX855" fmla="*/ 1608821 w 1882370"/>
              <a:gd name="connsiteY855" fmla="*/ 1054408 h 1644996"/>
              <a:gd name="connsiteX856" fmla="*/ 1609667 w 1882370"/>
              <a:gd name="connsiteY856" fmla="*/ 1054100 h 1644996"/>
              <a:gd name="connsiteX857" fmla="*/ 1611207 w 1882370"/>
              <a:gd name="connsiteY857" fmla="*/ 1052176 h 1644996"/>
              <a:gd name="connsiteX858" fmla="*/ 1612746 w 1882370"/>
              <a:gd name="connsiteY858" fmla="*/ 1048559 h 1644996"/>
              <a:gd name="connsiteX859" fmla="*/ 1615132 w 1882370"/>
              <a:gd name="connsiteY859" fmla="*/ 1044325 h 1644996"/>
              <a:gd name="connsiteX860" fmla="*/ 1616056 w 1882370"/>
              <a:gd name="connsiteY860" fmla="*/ 1043325 h 1644996"/>
              <a:gd name="connsiteX861" fmla="*/ 1623907 w 1882370"/>
              <a:gd name="connsiteY861" fmla="*/ 1038244 h 1644996"/>
              <a:gd name="connsiteX862" fmla="*/ 1627062 w 1882370"/>
              <a:gd name="connsiteY862" fmla="*/ 1038321 h 1644996"/>
              <a:gd name="connsiteX863" fmla="*/ 1630988 w 1882370"/>
              <a:gd name="connsiteY863" fmla="*/ 1041169 h 1644996"/>
              <a:gd name="connsiteX864" fmla="*/ 1632065 w 1882370"/>
              <a:gd name="connsiteY864" fmla="*/ 1042709 h 1644996"/>
              <a:gd name="connsiteX865" fmla="*/ 1636530 w 1882370"/>
              <a:gd name="connsiteY865" fmla="*/ 1059334 h 1644996"/>
              <a:gd name="connsiteX866" fmla="*/ 1639224 w 1882370"/>
              <a:gd name="connsiteY866" fmla="*/ 1064722 h 1644996"/>
              <a:gd name="connsiteX867" fmla="*/ 1641610 w 1882370"/>
              <a:gd name="connsiteY867" fmla="*/ 1068493 h 1644996"/>
              <a:gd name="connsiteX868" fmla="*/ 1647844 w 1882370"/>
              <a:gd name="connsiteY868" fmla="*/ 1072650 h 1644996"/>
              <a:gd name="connsiteX869" fmla="*/ 1648691 w 1882370"/>
              <a:gd name="connsiteY869" fmla="*/ 1076499 h 1644996"/>
              <a:gd name="connsiteX870" fmla="*/ 1640224 w 1882370"/>
              <a:gd name="connsiteY870" fmla="*/ 1089968 h 1644996"/>
              <a:gd name="connsiteX871" fmla="*/ 1550786 w 1882370"/>
              <a:gd name="connsiteY871" fmla="*/ 1228976 h 1644996"/>
              <a:gd name="connsiteX872" fmla="*/ 1491750 w 1882370"/>
              <a:gd name="connsiteY872" fmla="*/ 1321801 h 1644996"/>
              <a:gd name="connsiteX873" fmla="*/ 1392382 w 1882370"/>
              <a:gd name="connsiteY873" fmla="*/ 1477126 h 1644996"/>
              <a:gd name="connsiteX874" fmla="*/ 1404158 w 1882370"/>
              <a:gd name="connsiteY874" fmla="*/ 1478357 h 1644996"/>
              <a:gd name="connsiteX875" fmla="*/ 1405159 w 1882370"/>
              <a:gd name="connsiteY875" fmla="*/ 1478665 h 1644996"/>
              <a:gd name="connsiteX876" fmla="*/ 1456882 w 1882370"/>
              <a:gd name="connsiteY876" fmla="*/ 1505681 h 1644996"/>
              <a:gd name="connsiteX877" fmla="*/ 1460731 w 1882370"/>
              <a:gd name="connsiteY877" fmla="*/ 1508375 h 1644996"/>
              <a:gd name="connsiteX878" fmla="*/ 1480127 w 1882370"/>
              <a:gd name="connsiteY878" fmla="*/ 1513225 h 1644996"/>
              <a:gd name="connsiteX879" fmla="*/ 1489287 w 1882370"/>
              <a:gd name="connsiteY879" fmla="*/ 1513225 h 1644996"/>
              <a:gd name="connsiteX880" fmla="*/ 1497907 w 1882370"/>
              <a:gd name="connsiteY880" fmla="*/ 1509145 h 1644996"/>
              <a:gd name="connsiteX881" fmla="*/ 1512224 w 1882370"/>
              <a:gd name="connsiteY881" fmla="*/ 1495906 h 1644996"/>
              <a:gd name="connsiteX882" fmla="*/ 1512685 w 1882370"/>
              <a:gd name="connsiteY882" fmla="*/ 1495598 h 1644996"/>
              <a:gd name="connsiteX883" fmla="*/ 1521152 w 1882370"/>
              <a:gd name="connsiteY883" fmla="*/ 1490518 h 1644996"/>
              <a:gd name="connsiteX884" fmla="*/ 1522307 w 1882370"/>
              <a:gd name="connsiteY884" fmla="*/ 1490134 h 1644996"/>
              <a:gd name="connsiteX885" fmla="*/ 1533006 w 1882370"/>
              <a:gd name="connsiteY885" fmla="*/ 1488979 h 1644996"/>
              <a:gd name="connsiteX886" fmla="*/ 1534237 w 1882370"/>
              <a:gd name="connsiteY886" fmla="*/ 1489133 h 1644996"/>
              <a:gd name="connsiteX887" fmla="*/ 1548861 w 1882370"/>
              <a:gd name="connsiteY887" fmla="*/ 1494213 h 1644996"/>
              <a:gd name="connsiteX888" fmla="*/ 1549631 w 1882370"/>
              <a:gd name="connsiteY888" fmla="*/ 1494598 h 1644996"/>
              <a:gd name="connsiteX889" fmla="*/ 1563716 w 1882370"/>
              <a:gd name="connsiteY889" fmla="*/ 1505296 h 1644996"/>
              <a:gd name="connsiteX890" fmla="*/ 1576416 w 1882370"/>
              <a:gd name="connsiteY890" fmla="*/ 1518536 h 1644996"/>
              <a:gd name="connsiteX891" fmla="*/ 1585730 w 1882370"/>
              <a:gd name="connsiteY891" fmla="*/ 1531851 h 1644996"/>
              <a:gd name="connsiteX892" fmla="*/ 1586115 w 1882370"/>
              <a:gd name="connsiteY892" fmla="*/ 1532544 h 1644996"/>
              <a:gd name="connsiteX893" fmla="*/ 1590579 w 1882370"/>
              <a:gd name="connsiteY893" fmla="*/ 1546014 h 1644996"/>
              <a:gd name="connsiteX894" fmla="*/ 1592965 w 1882370"/>
              <a:gd name="connsiteY894" fmla="*/ 1559945 h 1644996"/>
              <a:gd name="connsiteX895" fmla="*/ 1596583 w 1882370"/>
              <a:gd name="connsiteY895" fmla="*/ 1571260 h 1644996"/>
              <a:gd name="connsiteX896" fmla="*/ 1605896 w 1882370"/>
              <a:gd name="connsiteY896" fmla="*/ 1580573 h 1644996"/>
              <a:gd name="connsiteX897" fmla="*/ 1643765 w 1882370"/>
              <a:gd name="connsiteY897" fmla="*/ 1600046 h 1644996"/>
              <a:gd name="connsiteX898" fmla="*/ 1655464 w 1882370"/>
              <a:gd name="connsiteY898" fmla="*/ 1609360 h 1644996"/>
              <a:gd name="connsiteX899" fmla="*/ 1663700 w 1882370"/>
              <a:gd name="connsiteY899" fmla="*/ 1618673 h 1644996"/>
              <a:gd name="connsiteX900" fmla="*/ 1670627 w 1882370"/>
              <a:gd name="connsiteY900" fmla="*/ 1628448 h 1644996"/>
              <a:gd name="connsiteX901" fmla="*/ 1678478 w 1882370"/>
              <a:gd name="connsiteY901" fmla="*/ 1644997 h 1644996"/>
              <a:gd name="connsiteX902" fmla="*/ 1682481 w 1882370"/>
              <a:gd name="connsiteY902" fmla="*/ 1636992 h 1644996"/>
              <a:gd name="connsiteX903" fmla="*/ 1704879 w 1882370"/>
              <a:gd name="connsiteY903" fmla="*/ 1515302 h 1644996"/>
              <a:gd name="connsiteX904" fmla="*/ 1748752 w 1882370"/>
              <a:gd name="connsiteY904" fmla="*/ 1270616 h 1644996"/>
              <a:gd name="connsiteX905" fmla="*/ 1782464 w 1882370"/>
              <a:gd name="connsiteY905" fmla="*/ 1087813 h 1644996"/>
              <a:gd name="connsiteX906" fmla="*/ 1804401 w 1882370"/>
              <a:gd name="connsiteY906" fmla="*/ 965739 h 1644996"/>
              <a:gd name="connsiteX907" fmla="*/ 1826876 w 1882370"/>
              <a:gd name="connsiteY907" fmla="*/ 843665 h 1644996"/>
              <a:gd name="connsiteX908" fmla="*/ 1863975 w 1882370"/>
              <a:gd name="connsiteY908" fmla="*/ 637232 h 1644996"/>
              <a:gd name="connsiteX909" fmla="*/ 1869517 w 1882370"/>
              <a:gd name="connsiteY909" fmla="*/ 618221 h 1644996"/>
              <a:gd name="connsiteX910" fmla="*/ 1869517 w 1882370"/>
              <a:gd name="connsiteY910" fmla="*/ 611294 h 1644996"/>
              <a:gd name="connsiteX911" fmla="*/ 1869594 w 1882370"/>
              <a:gd name="connsiteY911" fmla="*/ 610601 h 1644996"/>
              <a:gd name="connsiteX912" fmla="*/ 1876213 w 1882370"/>
              <a:gd name="connsiteY912" fmla="*/ 585047 h 1644996"/>
              <a:gd name="connsiteX913" fmla="*/ 1876213 w 1882370"/>
              <a:gd name="connsiteY913" fmla="*/ 567960 h 1644996"/>
              <a:gd name="connsiteX914" fmla="*/ 1882371 w 1882370"/>
              <a:gd name="connsiteY914" fmla="*/ 532939 h 1644996"/>
              <a:gd name="connsiteX915" fmla="*/ 1881370 w 1882370"/>
              <a:gd name="connsiteY915" fmla="*/ 517314 h 1644996"/>
              <a:gd name="connsiteX916" fmla="*/ 1869209 w 1882370"/>
              <a:gd name="connsiteY916" fmla="*/ 502613 h 164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</a:cxnLst>
            <a:rect l="l" t="t" r="r" b="b"/>
            <a:pathLst>
              <a:path w="1882370" h="1644996">
                <a:moveTo>
                  <a:pt x="1869209" y="502613"/>
                </a:moveTo>
                <a:cubicBezTo>
                  <a:pt x="1868978" y="502304"/>
                  <a:pt x="1868824" y="501997"/>
                  <a:pt x="1868670" y="501688"/>
                </a:cubicBezTo>
                <a:lnTo>
                  <a:pt x="1867208" y="497225"/>
                </a:lnTo>
                <a:lnTo>
                  <a:pt x="1865822" y="495839"/>
                </a:lnTo>
                <a:lnTo>
                  <a:pt x="1861050" y="493915"/>
                </a:lnTo>
                <a:lnTo>
                  <a:pt x="1856355" y="493376"/>
                </a:lnTo>
                <a:cubicBezTo>
                  <a:pt x="1856047" y="493299"/>
                  <a:pt x="1855739" y="493222"/>
                  <a:pt x="1855431" y="493068"/>
                </a:cubicBezTo>
                <a:lnTo>
                  <a:pt x="1828877" y="479829"/>
                </a:lnTo>
                <a:lnTo>
                  <a:pt x="1824721" y="479445"/>
                </a:lnTo>
                <a:lnTo>
                  <a:pt x="1806402" y="490220"/>
                </a:lnTo>
                <a:cubicBezTo>
                  <a:pt x="1806094" y="490451"/>
                  <a:pt x="1805709" y="490528"/>
                  <a:pt x="1805324" y="490605"/>
                </a:cubicBezTo>
                <a:lnTo>
                  <a:pt x="1800860" y="491144"/>
                </a:lnTo>
                <a:cubicBezTo>
                  <a:pt x="1800090" y="491221"/>
                  <a:pt x="1799321" y="490990"/>
                  <a:pt x="1798782" y="490528"/>
                </a:cubicBezTo>
                <a:lnTo>
                  <a:pt x="1795934" y="488296"/>
                </a:lnTo>
                <a:cubicBezTo>
                  <a:pt x="1795549" y="487988"/>
                  <a:pt x="1795241" y="487603"/>
                  <a:pt x="1795087" y="487142"/>
                </a:cubicBezTo>
                <a:lnTo>
                  <a:pt x="1792239" y="479829"/>
                </a:lnTo>
                <a:cubicBezTo>
                  <a:pt x="1792163" y="479675"/>
                  <a:pt x="1792086" y="479445"/>
                  <a:pt x="1792086" y="479213"/>
                </a:cubicBezTo>
                <a:lnTo>
                  <a:pt x="1790931" y="471901"/>
                </a:lnTo>
                <a:cubicBezTo>
                  <a:pt x="1790854" y="471516"/>
                  <a:pt x="1790854" y="471132"/>
                  <a:pt x="1791008" y="470747"/>
                </a:cubicBezTo>
                <a:lnTo>
                  <a:pt x="1792701" y="464589"/>
                </a:lnTo>
                <a:lnTo>
                  <a:pt x="1795703" y="457970"/>
                </a:lnTo>
                <a:lnTo>
                  <a:pt x="1797011" y="452428"/>
                </a:lnTo>
                <a:lnTo>
                  <a:pt x="1795703" y="447502"/>
                </a:lnTo>
                <a:lnTo>
                  <a:pt x="1791008" y="441806"/>
                </a:lnTo>
                <a:lnTo>
                  <a:pt x="1776153" y="428644"/>
                </a:lnTo>
                <a:lnTo>
                  <a:pt x="1771381" y="425796"/>
                </a:lnTo>
                <a:lnTo>
                  <a:pt x="1767070" y="424950"/>
                </a:lnTo>
                <a:lnTo>
                  <a:pt x="1764530" y="425951"/>
                </a:lnTo>
                <a:lnTo>
                  <a:pt x="1762837" y="426643"/>
                </a:lnTo>
                <a:lnTo>
                  <a:pt x="1760297" y="429568"/>
                </a:lnTo>
                <a:lnTo>
                  <a:pt x="1757680" y="439113"/>
                </a:lnTo>
                <a:cubicBezTo>
                  <a:pt x="1757526" y="439728"/>
                  <a:pt x="1757141" y="440267"/>
                  <a:pt x="1756679" y="440575"/>
                </a:cubicBezTo>
                <a:lnTo>
                  <a:pt x="1753293" y="443115"/>
                </a:lnTo>
                <a:lnTo>
                  <a:pt x="1752138" y="443961"/>
                </a:lnTo>
                <a:cubicBezTo>
                  <a:pt x="1751676" y="444346"/>
                  <a:pt x="1751061" y="444500"/>
                  <a:pt x="1750445" y="444500"/>
                </a:cubicBezTo>
                <a:lnTo>
                  <a:pt x="1742594" y="444500"/>
                </a:lnTo>
                <a:cubicBezTo>
                  <a:pt x="1742209" y="444500"/>
                  <a:pt x="1741901" y="444423"/>
                  <a:pt x="1741516" y="444269"/>
                </a:cubicBezTo>
                <a:lnTo>
                  <a:pt x="1725122" y="437727"/>
                </a:lnTo>
                <a:lnTo>
                  <a:pt x="1717348" y="437727"/>
                </a:lnTo>
                <a:lnTo>
                  <a:pt x="1714962" y="439035"/>
                </a:lnTo>
                <a:lnTo>
                  <a:pt x="1712114" y="440575"/>
                </a:lnTo>
                <a:lnTo>
                  <a:pt x="1706726" y="445424"/>
                </a:lnTo>
                <a:cubicBezTo>
                  <a:pt x="1706572" y="445578"/>
                  <a:pt x="1706418" y="445732"/>
                  <a:pt x="1706187" y="445809"/>
                </a:cubicBezTo>
                <a:lnTo>
                  <a:pt x="1701723" y="448272"/>
                </a:lnTo>
                <a:lnTo>
                  <a:pt x="1700030" y="449196"/>
                </a:lnTo>
                <a:cubicBezTo>
                  <a:pt x="1699953" y="449272"/>
                  <a:pt x="1699799" y="449196"/>
                  <a:pt x="1699722" y="449272"/>
                </a:cubicBezTo>
                <a:cubicBezTo>
                  <a:pt x="1699337" y="449426"/>
                  <a:pt x="1698952" y="449580"/>
                  <a:pt x="1698490" y="449503"/>
                </a:cubicBezTo>
                <a:lnTo>
                  <a:pt x="1691178" y="448964"/>
                </a:lnTo>
                <a:cubicBezTo>
                  <a:pt x="1690640" y="448887"/>
                  <a:pt x="1690024" y="448734"/>
                  <a:pt x="1689639" y="448349"/>
                </a:cubicBezTo>
                <a:lnTo>
                  <a:pt x="1683481" y="443269"/>
                </a:lnTo>
                <a:cubicBezTo>
                  <a:pt x="1682788" y="442730"/>
                  <a:pt x="1682481" y="441960"/>
                  <a:pt x="1682481" y="441113"/>
                </a:cubicBezTo>
                <a:lnTo>
                  <a:pt x="1682481" y="436034"/>
                </a:lnTo>
                <a:cubicBezTo>
                  <a:pt x="1682481" y="435649"/>
                  <a:pt x="1682558" y="435264"/>
                  <a:pt x="1682712" y="434956"/>
                </a:cubicBezTo>
                <a:lnTo>
                  <a:pt x="1687561" y="423642"/>
                </a:lnTo>
                <a:lnTo>
                  <a:pt x="1687561" y="416329"/>
                </a:lnTo>
                <a:cubicBezTo>
                  <a:pt x="1687561" y="416022"/>
                  <a:pt x="1687638" y="415713"/>
                  <a:pt x="1687715" y="415483"/>
                </a:cubicBezTo>
                <a:lnTo>
                  <a:pt x="1688253" y="413789"/>
                </a:lnTo>
                <a:cubicBezTo>
                  <a:pt x="1688330" y="413481"/>
                  <a:pt x="1688484" y="413173"/>
                  <a:pt x="1688715" y="412943"/>
                </a:cubicBezTo>
                <a:lnTo>
                  <a:pt x="1690947" y="410095"/>
                </a:lnTo>
                <a:cubicBezTo>
                  <a:pt x="1691101" y="409941"/>
                  <a:pt x="1691178" y="409787"/>
                  <a:pt x="1691332" y="409710"/>
                </a:cubicBezTo>
                <a:lnTo>
                  <a:pt x="1697721" y="404399"/>
                </a:lnTo>
                <a:lnTo>
                  <a:pt x="1700261" y="399781"/>
                </a:lnTo>
                <a:lnTo>
                  <a:pt x="1700646" y="398780"/>
                </a:lnTo>
                <a:lnTo>
                  <a:pt x="1701261" y="397010"/>
                </a:lnTo>
                <a:lnTo>
                  <a:pt x="1700723" y="396163"/>
                </a:lnTo>
                <a:lnTo>
                  <a:pt x="1694334" y="396625"/>
                </a:lnTo>
                <a:lnTo>
                  <a:pt x="1690640" y="397933"/>
                </a:lnTo>
                <a:lnTo>
                  <a:pt x="1688561" y="398703"/>
                </a:lnTo>
                <a:lnTo>
                  <a:pt x="1686406" y="399935"/>
                </a:lnTo>
                <a:lnTo>
                  <a:pt x="1683250" y="401859"/>
                </a:lnTo>
                <a:cubicBezTo>
                  <a:pt x="1682943" y="402013"/>
                  <a:pt x="1682635" y="402167"/>
                  <a:pt x="1682327" y="402167"/>
                </a:cubicBezTo>
                <a:lnTo>
                  <a:pt x="1677863" y="403090"/>
                </a:lnTo>
                <a:lnTo>
                  <a:pt x="1676708" y="403321"/>
                </a:lnTo>
                <a:cubicBezTo>
                  <a:pt x="1676400" y="403398"/>
                  <a:pt x="1676092" y="403398"/>
                  <a:pt x="1675784" y="403321"/>
                </a:cubicBezTo>
                <a:cubicBezTo>
                  <a:pt x="1675476" y="403244"/>
                  <a:pt x="1675169" y="403167"/>
                  <a:pt x="1674938" y="403014"/>
                </a:cubicBezTo>
                <a:lnTo>
                  <a:pt x="1665239" y="398165"/>
                </a:lnTo>
                <a:lnTo>
                  <a:pt x="1663007" y="399704"/>
                </a:lnTo>
                <a:lnTo>
                  <a:pt x="1661468" y="401782"/>
                </a:lnTo>
                <a:lnTo>
                  <a:pt x="1659928" y="403860"/>
                </a:lnTo>
                <a:cubicBezTo>
                  <a:pt x="1659698" y="404168"/>
                  <a:pt x="1659390" y="404476"/>
                  <a:pt x="1659082" y="404630"/>
                </a:cubicBezTo>
                <a:lnTo>
                  <a:pt x="1654002" y="407478"/>
                </a:lnTo>
                <a:cubicBezTo>
                  <a:pt x="1653617" y="407709"/>
                  <a:pt x="1653078" y="407863"/>
                  <a:pt x="1652616" y="407863"/>
                </a:cubicBezTo>
                <a:lnTo>
                  <a:pt x="1649230" y="407863"/>
                </a:lnTo>
                <a:cubicBezTo>
                  <a:pt x="1648922" y="407863"/>
                  <a:pt x="1648614" y="407786"/>
                  <a:pt x="1648306" y="407709"/>
                </a:cubicBezTo>
                <a:lnTo>
                  <a:pt x="1644920" y="406554"/>
                </a:lnTo>
                <a:lnTo>
                  <a:pt x="1637761" y="402783"/>
                </a:lnTo>
                <a:lnTo>
                  <a:pt x="1634682" y="402783"/>
                </a:lnTo>
                <a:lnTo>
                  <a:pt x="1629602" y="405553"/>
                </a:lnTo>
                <a:lnTo>
                  <a:pt x="1625215" y="411018"/>
                </a:lnTo>
                <a:lnTo>
                  <a:pt x="1621675" y="415406"/>
                </a:lnTo>
                <a:lnTo>
                  <a:pt x="1625985" y="422256"/>
                </a:lnTo>
                <a:lnTo>
                  <a:pt x="1635144" y="429260"/>
                </a:lnTo>
                <a:cubicBezTo>
                  <a:pt x="1635529" y="429568"/>
                  <a:pt x="1635837" y="429953"/>
                  <a:pt x="1635991" y="430338"/>
                </a:cubicBezTo>
                <a:lnTo>
                  <a:pt x="1640455" y="440498"/>
                </a:lnTo>
                <a:cubicBezTo>
                  <a:pt x="1640609" y="440883"/>
                  <a:pt x="1640686" y="441267"/>
                  <a:pt x="1640686" y="441652"/>
                </a:cubicBezTo>
                <a:cubicBezTo>
                  <a:pt x="1640686" y="442037"/>
                  <a:pt x="1640609" y="442422"/>
                  <a:pt x="1640455" y="442807"/>
                </a:cubicBezTo>
                <a:lnTo>
                  <a:pt x="1637530" y="449041"/>
                </a:lnTo>
                <a:lnTo>
                  <a:pt x="1637068" y="450042"/>
                </a:lnTo>
                <a:lnTo>
                  <a:pt x="1637068" y="450042"/>
                </a:lnTo>
                <a:lnTo>
                  <a:pt x="1637068" y="450042"/>
                </a:lnTo>
                <a:cubicBezTo>
                  <a:pt x="1636838" y="450504"/>
                  <a:pt x="1636453" y="450889"/>
                  <a:pt x="1636068" y="451196"/>
                </a:cubicBezTo>
                <a:cubicBezTo>
                  <a:pt x="1635991" y="451196"/>
                  <a:pt x="1635991" y="451273"/>
                  <a:pt x="1635991" y="451350"/>
                </a:cubicBezTo>
                <a:lnTo>
                  <a:pt x="1635991" y="451350"/>
                </a:lnTo>
                <a:lnTo>
                  <a:pt x="1635991" y="451350"/>
                </a:lnTo>
                <a:lnTo>
                  <a:pt x="1633143" y="452967"/>
                </a:lnTo>
                <a:lnTo>
                  <a:pt x="1629218" y="455276"/>
                </a:lnTo>
                <a:cubicBezTo>
                  <a:pt x="1628910" y="455430"/>
                  <a:pt x="1628602" y="455584"/>
                  <a:pt x="1628217" y="455661"/>
                </a:cubicBezTo>
                <a:lnTo>
                  <a:pt x="1620905" y="456815"/>
                </a:lnTo>
                <a:lnTo>
                  <a:pt x="1620905" y="456815"/>
                </a:lnTo>
                <a:lnTo>
                  <a:pt x="1620905" y="456815"/>
                </a:lnTo>
                <a:cubicBezTo>
                  <a:pt x="1620520" y="456892"/>
                  <a:pt x="1620212" y="456892"/>
                  <a:pt x="1619827" y="456738"/>
                </a:cubicBezTo>
                <a:lnTo>
                  <a:pt x="1612515" y="455045"/>
                </a:lnTo>
                <a:cubicBezTo>
                  <a:pt x="1612130" y="454968"/>
                  <a:pt x="1611746" y="454737"/>
                  <a:pt x="1611438" y="454506"/>
                </a:cubicBezTo>
                <a:lnTo>
                  <a:pt x="1592888" y="439882"/>
                </a:lnTo>
                <a:lnTo>
                  <a:pt x="1589116" y="435572"/>
                </a:lnTo>
                <a:cubicBezTo>
                  <a:pt x="1588578" y="434956"/>
                  <a:pt x="1588347" y="434186"/>
                  <a:pt x="1588424" y="433416"/>
                </a:cubicBezTo>
                <a:lnTo>
                  <a:pt x="1588962" y="428337"/>
                </a:lnTo>
                <a:cubicBezTo>
                  <a:pt x="1588962" y="428029"/>
                  <a:pt x="1589039" y="427798"/>
                  <a:pt x="1589193" y="427490"/>
                </a:cubicBezTo>
                <a:lnTo>
                  <a:pt x="1593658" y="417330"/>
                </a:lnTo>
                <a:lnTo>
                  <a:pt x="1594427" y="413712"/>
                </a:lnTo>
                <a:lnTo>
                  <a:pt x="1593658" y="412019"/>
                </a:lnTo>
                <a:lnTo>
                  <a:pt x="1591579" y="412943"/>
                </a:lnTo>
                <a:lnTo>
                  <a:pt x="1582343" y="421101"/>
                </a:lnTo>
                <a:cubicBezTo>
                  <a:pt x="1582035" y="421409"/>
                  <a:pt x="1581573" y="421640"/>
                  <a:pt x="1581189" y="421717"/>
                </a:cubicBezTo>
                <a:lnTo>
                  <a:pt x="1579495" y="422102"/>
                </a:lnTo>
                <a:lnTo>
                  <a:pt x="1574415" y="423410"/>
                </a:lnTo>
                <a:cubicBezTo>
                  <a:pt x="1573568" y="423642"/>
                  <a:pt x="1572645" y="423410"/>
                  <a:pt x="1571952" y="422872"/>
                </a:cubicBezTo>
                <a:lnTo>
                  <a:pt x="1565179" y="417253"/>
                </a:lnTo>
                <a:cubicBezTo>
                  <a:pt x="1564948" y="417099"/>
                  <a:pt x="1564794" y="416868"/>
                  <a:pt x="1564640" y="416637"/>
                </a:cubicBezTo>
                <a:lnTo>
                  <a:pt x="1559560" y="408786"/>
                </a:lnTo>
                <a:cubicBezTo>
                  <a:pt x="1559406" y="408555"/>
                  <a:pt x="1559329" y="408325"/>
                  <a:pt x="1559252" y="408093"/>
                </a:cubicBezTo>
                <a:lnTo>
                  <a:pt x="1557020" y="400781"/>
                </a:lnTo>
                <a:cubicBezTo>
                  <a:pt x="1556866" y="400319"/>
                  <a:pt x="1556866" y="399858"/>
                  <a:pt x="1556943" y="399473"/>
                </a:cubicBezTo>
                <a:lnTo>
                  <a:pt x="1558098" y="393315"/>
                </a:lnTo>
                <a:cubicBezTo>
                  <a:pt x="1558175" y="392777"/>
                  <a:pt x="1558482" y="392238"/>
                  <a:pt x="1558867" y="391853"/>
                </a:cubicBezTo>
                <a:lnTo>
                  <a:pt x="1563332" y="387389"/>
                </a:lnTo>
                <a:cubicBezTo>
                  <a:pt x="1563485" y="387235"/>
                  <a:pt x="1563640" y="387158"/>
                  <a:pt x="1563793" y="387004"/>
                </a:cubicBezTo>
                <a:lnTo>
                  <a:pt x="1574569" y="379999"/>
                </a:lnTo>
                <a:lnTo>
                  <a:pt x="1581650" y="369147"/>
                </a:lnTo>
                <a:lnTo>
                  <a:pt x="1574800" y="358910"/>
                </a:lnTo>
                <a:lnTo>
                  <a:pt x="1563332" y="346902"/>
                </a:lnTo>
                <a:cubicBezTo>
                  <a:pt x="1563024" y="346518"/>
                  <a:pt x="1562716" y="346133"/>
                  <a:pt x="1562639" y="345671"/>
                </a:cubicBezTo>
                <a:lnTo>
                  <a:pt x="1559252" y="332201"/>
                </a:lnTo>
                <a:cubicBezTo>
                  <a:pt x="1559021" y="331355"/>
                  <a:pt x="1559252" y="330508"/>
                  <a:pt x="1559791" y="329815"/>
                </a:cubicBezTo>
                <a:lnTo>
                  <a:pt x="1563716" y="324735"/>
                </a:lnTo>
                <a:cubicBezTo>
                  <a:pt x="1563947" y="324427"/>
                  <a:pt x="1564178" y="324196"/>
                  <a:pt x="1564486" y="324043"/>
                </a:cubicBezTo>
                <a:lnTo>
                  <a:pt x="1570105" y="320656"/>
                </a:lnTo>
                <a:lnTo>
                  <a:pt x="1573953" y="317654"/>
                </a:lnTo>
                <a:lnTo>
                  <a:pt x="1574338" y="313806"/>
                </a:lnTo>
                <a:lnTo>
                  <a:pt x="1570567" y="302568"/>
                </a:lnTo>
                <a:lnTo>
                  <a:pt x="1569335" y="296026"/>
                </a:lnTo>
                <a:lnTo>
                  <a:pt x="1569258" y="288790"/>
                </a:lnTo>
                <a:lnTo>
                  <a:pt x="1571567" y="273704"/>
                </a:lnTo>
                <a:lnTo>
                  <a:pt x="1571567" y="267162"/>
                </a:lnTo>
                <a:lnTo>
                  <a:pt x="1570182" y="261543"/>
                </a:lnTo>
                <a:lnTo>
                  <a:pt x="1566102" y="257848"/>
                </a:lnTo>
                <a:lnTo>
                  <a:pt x="1561407" y="258234"/>
                </a:lnTo>
                <a:lnTo>
                  <a:pt x="1561022" y="258234"/>
                </a:lnTo>
                <a:lnTo>
                  <a:pt x="1558944" y="259080"/>
                </a:lnTo>
                <a:lnTo>
                  <a:pt x="1555788" y="260312"/>
                </a:lnTo>
                <a:cubicBezTo>
                  <a:pt x="1555327" y="260466"/>
                  <a:pt x="1554865" y="260543"/>
                  <a:pt x="1554326" y="260466"/>
                </a:cubicBezTo>
                <a:lnTo>
                  <a:pt x="1550401" y="259927"/>
                </a:lnTo>
                <a:cubicBezTo>
                  <a:pt x="1550247" y="259927"/>
                  <a:pt x="1550093" y="259850"/>
                  <a:pt x="1549939" y="259773"/>
                </a:cubicBezTo>
                <a:cubicBezTo>
                  <a:pt x="1549169" y="259542"/>
                  <a:pt x="1548553" y="259003"/>
                  <a:pt x="1548246" y="258234"/>
                </a:cubicBezTo>
                <a:cubicBezTo>
                  <a:pt x="1548092" y="257926"/>
                  <a:pt x="1548015" y="257618"/>
                  <a:pt x="1548015" y="257310"/>
                </a:cubicBezTo>
                <a:lnTo>
                  <a:pt x="1547476" y="248843"/>
                </a:lnTo>
                <a:cubicBezTo>
                  <a:pt x="1547399" y="248151"/>
                  <a:pt x="1547630" y="247535"/>
                  <a:pt x="1548015" y="246996"/>
                </a:cubicBezTo>
                <a:lnTo>
                  <a:pt x="1555866" y="236297"/>
                </a:lnTo>
                <a:lnTo>
                  <a:pt x="1555866" y="236297"/>
                </a:lnTo>
                <a:lnTo>
                  <a:pt x="1555866" y="236297"/>
                </a:lnTo>
                <a:lnTo>
                  <a:pt x="1579803" y="213976"/>
                </a:lnTo>
                <a:lnTo>
                  <a:pt x="1581881" y="211128"/>
                </a:lnTo>
                <a:lnTo>
                  <a:pt x="1581112" y="208973"/>
                </a:lnTo>
                <a:lnTo>
                  <a:pt x="1573876" y="204586"/>
                </a:lnTo>
                <a:lnTo>
                  <a:pt x="1566179" y="202507"/>
                </a:lnTo>
                <a:lnTo>
                  <a:pt x="1559714" y="202507"/>
                </a:lnTo>
                <a:lnTo>
                  <a:pt x="1553402" y="204586"/>
                </a:lnTo>
                <a:lnTo>
                  <a:pt x="1549939" y="206356"/>
                </a:lnTo>
                <a:lnTo>
                  <a:pt x="1546475" y="208126"/>
                </a:lnTo>
                <a:lnTo>
                  <a:pt x="1543627" y="211821"/>
                </a:lnTo>
                <a:lnTo>
                  <a:pt x="1544628" y="220826"/>
                </a:lnTo>
                <a:cubicBezTo>
                  <a:pt x="1544705" y="221519"/>
                  <a:pt x="1544551" y="222211"/>
                  <a:pt x="1544089" y="222750"/>
                </a:cubicBezTo>
                <a:lnTo>
                  <a:pt x="1541241" y="226676"/>
                </a:lnTo>
                <a:lnTo>
                  <a:pt x="1541241" y="226676"/>
                </a:lnTo>
                <a:lnTo>
                  <a:pt x="1541241" y="226676"/>
                </a:lnTo>
                <a:cubicBezTo>
                  <a:pt x="1540780" y="227292"/>
                  <a:pt x="1540164" y="227677"/>
                  <a:pt x="1539394" y="227831"/>
                </a:cubicBezTo>
                <a:lnTo>
                  <a:pt x="1533236" y="228754"/>
                </a:lnTo>
                <a:lnTo>
                  <a:pt x="1532082" y="228908"/>
                </a:lnTo>
                <a:lnTo>
                  <a:pt x="1532082" y="228908"/>
                </a:lnTo>
                <a:lnTo>
                  <a:pt x="1532082" y="228908"/>
                </a:lnTo>
                <a:cubicBezTo>
                  <a:pt x="1531774" y="228985"/>
                  <a:pt x="1531389" y="228985"/>
                  <a:pt x="1531081" y="228908"/>
                </a:cubicBezTo>
                <a:lnTo>
                  <a:pt x="1511685" y="225060"/>
                </a:lnTo>
                <a:lnTo>
                  <a:pt x="1495675" y="225598"/>
                </a:lnTo>
                <a:cubicBezTo>
                  <a:pt x="1494675" y="225675"/>
                  <a:pt x="1493520" y="225060"/>
                  <a:pt x="1493058" y="224059"/>
                </a:cubicBezTo>
                <a:lnTo>
                  <a:pt x="1491365" y="220672"/>
                </a:lnTo>
                <a:cubicBezTo>
                  <a:pt x="1491057" y="220134"/>
                  <a:pt x="1490980" y="219441"/>
                  <a:pt x="1491134" y="218825"/>
                </a:cubicBezTo>
                <a:lnTo>
                  <a:pt x="1492288" y="213206"/>
                </a:lnTo>
                <a:lnTo>
                  <a:pt x="1492212" y="208126"/>
                </a:lnTo>
                <a:lnTo>
                  <a:pt x="1489595" y="201892"/>
                </a:lnTo>
                <a:lnTo>
                  <a:pt x="1485284" y="194964"/>
                </a:lnTo>
                <a:lnTo>
                  <a:pt x="1480204" y="188884"/>
                </a:lnTo>
                <a:lnTo>
                  <a:pt x="1474739" y="185420"/>
                </a:lnTo>
                <a:lnTo>
                  <a:pt x="1469428" y="183958"/>
                </a:lnTo>
                <a:lnTo>
                  <a:pt x="1467812" y="184112"/>
                </a:lnTo>
                <a:lnTo>
                  <a:pt x="1450802" y="185651"/>
                </a:lnTo>
                <a:cubicBezTo>
                  <a:pt x="1450340" y="185651"/>
                  <a:pt x="1449801" y="185574"/>
                  <a:pt x="1449416" y="185420"/>
                </a:cubicBezTo>
                <a:lnTo>
                  <a:pt x="1444337" y="183188"/>
                </a:lnTo>
                <a:cubicBezTo>
                  <a:pt x="1443952" y="183034"/>
                  <a:pt x="1443567" y="182726"/>
                  <a:pt x="1443336" y="182418"/>
                </a:cubicBezTo>
                <a:lnTo>
                  <a:pt x="1435793" y="173259"/>
                </a:lnTo>
                <a:lnTo>
                  <a:pt x="1431867" y="171027"/>
                </a:lnTo>
                <a:lnTo>
                  <a:pt x="1428096" y="171027"/>
                </a:lnTo>
                <a:lnTo>
                  <a:pt x="1420245" y="172643"/>
                </a:lnTo>
                <a:cubicBezTo>
                  <a:pt x="1419937" y="172720"/>
                  <a:pt x="1419629" y="172720"/>
                  <a:pt x="1419321" y="172643"/>
                </a:cubicBezTo>
                <a:lnTo>
                  <a:pt x="1414857" y="172105"/>
                </a:lnTo>
                <a:cubicBezTo>
                  <a:pt x="1414626" y="172105"/>
                  <a:pt x="1414318" y="172028"/>
                  <a:pt x="1414087" y="171873"/>
                </a:cubicBezTo>
                <a:lnTo>
                  <a:pt x="1410162" y="170180"/>
                </a:lnTo>
                <a:cubicBezTo>
                  <a:pt x="1409931" y="170103"/>
                  <a:pt x="1409700" y="169949"/>
                  <a:pt x="1409469" y="169719"/>
                </a:cubicBezTo>
                <a:lnTo>
                  <a:pt x="1399078" y="160944"/>
                </a:lnTo>
                <a:lnTo>
                  <a:pt x="1392613" y="157711"/>
                </a:lnTo>
                <a:lnTo>
                  <a:pt x="1385070" y="155248"/>
                </a:lnTo>
                <a:lnTo>
                  <a:pt x="1380144" y="155633"/>
                </a:lnTo>
                <a:lnTo>
                  <a:pt x="1379759" y="155633"/>
                </a:lnTo>
                <a:lnTo>
                  <a:pt x="1376834" y="160251"/>
                </a:lnTo>
                <a:lnTo>
                  <a:pt x="1375295" y="166024"/>
                </a:lnTo>
                <a:cubicBezTo>
                  <a:pt x="1375141" y="166640"/>
                  <a:pt x="1374756" y="167178"/>
                  <a:pt x="1374294" y="167563"/>
                </a:cubicBezTo>
                <a:lnTo>
                  <a:pt x="1369753" y="170950"/>
                </a:lnTo>
                <a:cubicBezTo>
                  <a:pt x="1369445" y="171181"/>
                  <a:pt x="1368983" y="171412"/>
                  <a:pt x="1368598" y="171489"/>
                </a:cubicBezTo>
                <a:lnTo>
                  <a:pt x="1362441" y="172643"/>
                </a:lnTo>
                <a:cubicBezTo>
                  <a:pt x="1362210" y="172643"/>
                  <a:pt x="1362056" y="172720"/>
                  <a:pt x="1361825" y="172720"/>
                </a:cubicBezTo>
                <a:lnTo>
                  <a:pt x="1361825" y="172720"/>
                </a:lnTo>
                <a:lnTo>
                  <a:pt x="1361825" y="172720"/>
                </a:lnTo>
                <a:lnTo>
                  <a:pt x="1348355" y="172181"/>
                </a:lnTo>
                <a:cubicBezTo>
                  <a:pt x="1348124" y="172181"/>
                  <a:pt x="1347816" y="172105"/>
                  <a:pt x="1347586" y="172028"/>
                </a:cubicBezTo>
                <a:lnTo>
                  <a:pt x="1344199" y="170873"/>
                </a:lnTo>
                <a:cubicBezTo>
                  <a:pt x="1343583" y="170642"/>
                  <a:pt x="1343121" y="170257"/>
                  <a:pt x="1342736" y="169795"/>
                </a:cubicBezTo>
                <a:lnTo>
                  <a:pt x="1340504" y="166408"/>
                </a:lnTo>
                <a:lnTo>
                  <a:pt x="1331268" y="146319"/>
                </a:lnTo>
                <a:lnTo>
                  <a:pt x="1322340" y="121227"/>
                </a:lnTo>
                <a:lnTo>
                  <a:pt x="1308562" y="103601"/>
                </a:lnTo>
                <a:cubicBezTo>
                  <a:pt x="1308254" y="103217"/>
                  <a:pt x="1308023" y="102755"/>
                  <a:pt x="1307946" y="102216"/>
                </a:cubicBezTo>
                <a:lnTo>
                  <a:pt x="1307407" y="97752"/>
                </a:lnTo>
                <a:cubicBezTo>
                  <a:pt x="1307330" y="97213"/>
                  <a:pt x="1307407" y="96674"/>
                  <a:pt x="1307715" y="96136"/>
                </a:cubicBezTo>
                <a:lnTo>
                  <a:pt x="1309793" y="91902"/>
                </a:lnTo>
                <a:lnTo>
                  <a:pt x="1311333" y="85821"/>
                </a:lnTo>
                <a:lnTo>
                  <a:pt x="1311333" y="79818"/>
                </a:lnTo>
                <a:lnTo>
                  <a:pt x="1309793" y="74584"/>
                </a:lnTo>
                <a:lnTo>
                  <a:pt x="1307176" y="69427"/>
                </a:lnTo>
                <a:lnTo>
                  <a:pt x="1296093" y="53417"/>
                </a:lnTo>
                <a:lnTo>
                  <a:pt x="1291552" y="48337"/>
                </a:lnTo>
                <a:lnTo>
                  <a:pt x="1290243" y="47491"/>
                </a:lnTo>
                <a:lnTo>
                  <a:pt x="1288088" y="46105"/>
                </a:lnTo>
                <a:lnTo>
                  <a:pt x="1284470" y="46105"/>
                </a:lnTo>
                <a:lnTo>
                  <a:pt x="1277158" y="49723"/>
                </a:lnTo>
                <a:cubicBezTo>
                  <a:pt x="1276850" y="49877"/>
                  <a:pt x="1276542" y="49954"/>
                  <a:pt x="1276235" y="50030"/>
                </a:cubicBezTo>
                <a:lnTo>
                  <a:pt x="1271770" y="50569"/>
                </a:lnTo>
                <a:lnTo>
                  <a:pt x="1271770" y="50569"/>
                </a:lnTo>
                <a:lnTo>
                  <a:pt x="1271770" y="50569"/>
                </a:lnTo>
                <a:cubicBezTo>
                  <a:pt x="1271386" y="50646"/>
                  <a:pt x="1270924" y="50569"/>
                  <a:pt x="1270539" y="50416"/>
                </a:cubicBezTo>
                <a:lnTo>
                  <a:pt x="1263765" y="48183"/>
                </a:lnTo>
                <a:lnTo>
                  <a:pt x="1248757" y="40717"/>
                </a:lnTo>
                <a:lnTo>
                  <a:pt x="1241906" y="38639"/>
                </a:lnTo>
                <a:lnTo>
                  <a:pt x="1233286" y="35175"/>
                </a:lnTo>
                <a:cubicBezTo>
                  <a:pt x="1232670" y="34945"/>
                  <a:pt x="1232208" y="34483"/>
                  <a:pt x="1231823" y="33944"/>
                </a:cubicBezTo>
                <a:lnTo>
                  <a:pt x="1228436" y="27786"/>
                </a:lnTo>
                <a:cubicBezTo>
                  <a:pt x="1228283" y="27555"/>
                  <a:pt x="1228205" y="27325"/>
                  <a:pt x="1228128" y="27016"/>
                </a:cubicBezTo>
                <a:lnTo>
                  <a:pt x="1224896" y="11854"/>
                </a:lnTo>
                <a:lnTo>
                  <a:pt x="1220431" y="5619"/>
                </a:lnTo>
                <a:lnTo>
                  <a:pt x="1214659" y="5619"/>
                </a:lnTo>
                <a:lnTo>
                  <a:pt x="1207578" y="8929"/>
                </a:lnTo>
                <a:lnTo>
                  <a:pt x="1199419" y="12700"/>
                </a:lnTo>
                <a:cubicBezTo>
                  <a:pt x="1199034" y="12854"/>
                  <a:pt x="1198649" y="12931"/>
                  <a:pt x="1198264" y="12931"/>
                </a:cubicBezTo>
                <a:lnTo>
                  <a:pt x="1192107" y="12931"/>
                </a:lnTo>
                <a:lnTo>
                  <a:pt x="1185641" y="12315"/>
                </a:lnTo>
                <a:cubicBezTo>
                  <a:pt x="1185410" y="12315"/>
                  <a:pt x="1185179" y="12238"/>
                  <a:pt x="1184949" y="12161"/>
                </a:cubicBezTo>
                <a:lnTo>
                  <a:pt x="1178791" y="9929"/>
                </a:lnTo>
                <a:lnTo>
                  <a:pt x="1172864" y="7005"/>
                </a:lnTo>
                <a:cubicBezTo>
                  <a:pt x="1172557" y="6850"/>
                  <a:pt x="1172325" y="6696"/>
                  <a:pt x="1172172" y="6466"/>
                </a:cubicBezTo>
                <a:lnTo>
                  <a:pt x="1165706" y="0"/>
                </a:lnTo>
                <a:lnTo>
                  <a:pt x="1142384" y="23322"/>
                </a:lnTo>
                <a:cubicBezTo>
                  <a:pt x="1142230" y="23553"/>
                  <a:pt x="1142000" y="23707"/>
                  <a:pt x="1141769" y="23784"/>
                </a:cubicBezTo>
                <a:lnTo>
                  <a:pt x="1122064" y="34483"/>
                </a:lnTo>
                <a:lnTo>
                  <a:pt x="1052099" y="65501"/>
                </a:lnTo>
                <a:lnTo>
                  <a:pt x="1036243" y="76200"/>
                </a:lnTo>
                <a:lnTo>
                  <a:pt x="1028623" y="81357"/>
                </a:lnTo>
                <a:lnTo>
                  <a:pt x="1015230" y="96905"/>
                </a:lnTo>
                <a:lnTo>
                  <a:pt x="1010920" y="112607"/>
                </a:lnTo>
                <a:lnTo>
                  <a:pt x="1005147" y="124845"/>
                </a:lnTo>
                <a:cubicBezTo>
                  <a:pt x="1004993" y="125153"/>
                  <a:pt x="1004840" y="125384"/>
                  <a:pt x="1004609" y="125615"/>
                </a:cubicBezTo>
                <a:lnTo>
                  <a:pt x="1000683" y="129540"/>
                </a:lnTo>
                <a:lnTo>
                  <a:pt x="996758" y="133466"/>
                </a:lnTo>
                <a:cubicBezTo>
                  <a:pt x="996527" y="133696"/>
                  <a:pt x="996219" y="133927"/>
                  <a:pt x="995911" y="134082"/>
                </a:cubicBezTo>
                <a:lnTo>
                  <a:pt x="992370" y="135621"/>
                </a:lnTo>
                <a:lnTo>
                  <a:pt x="984135" y="139161"/>
                </a:lnTo>
                <a:cubicBezTo>
                  <a:pt x="983981" y="139238"/>
                  <a:pt x="983750" y="139315"/>
                  <a:pt x="983596" y="139315"/>
                </a:cubicBezTo>
                <a:lnTo>
                  <a:pt x="968972" y="142163"/>
                </a:lnTo>
                <a:cubicBezTo>
                  <a:pt x="968818" y="142240"/>
                  <a:pt x="968587" y="142240"/>
                  <a:pt x="968433" y="142240"/>
                </a:cubicBezTo>
                <a:lnTo>
                  <a:pt x="916709" y="141701"/>
                </a:lnTo>
                <a:lnTo>
                  <a:pt x="905780" y="143318"/>
                </a:lnTo>
                <a:lnTo>
                  <a:pt x="897544" y="147397"/>
                </a:lnTo>
                <a:lnTo>
                  <a:pt x="883227" y="161175"/>
                </a:lnTo>
                <a:cubicBezTo>
                  <a:pt x="883073" y="161329"/>
                  <a:pt x="882842" y="161483"/>
                  <a:pt x="882612" y="161636"/>
                </a:cubicBezTo>
                <a:lnTo>
                  <a:pt x="873221" y="166563"/>
                </a:lnTo>
                <a:lnTo>
                  <a:pt x="862754" y="172105"/>
                </a:lnTo>
                <a:lnTo>
                  <a:pt x="857443" y="177954"/>
                </a:lnTo>
                <a:lnTo>
                  <a:pt x="852824" y="185728"/>
                </a:lnTo>
                <a:lnTo>
                  <a:pt x="845974" y="197196"/>
                </a:lnTo>
                <a:lnTo>
                  <a:pt x="843049" y="201122"/>
                </a:lnTo>
                <a:lnTo>
                  <a:pt x="839124" y="206433"/>
                </a:lnTo>
                <a:lnTo>
                  <a:pt x="830426" y="215207"/>
                </a:lnTo>
                <a:lnTo>
                  <a:pt x="824345" y="224444"/>
                </a:lnTo>
                <a:lnTo>
                  <a:pt x="822190" y="235681"/>
                </a:lnTo>
                <a:lnTo>
                  <a:pt x="822267" y="248689"/>
                </a:lnTo>
                <a:lnTo>
                  <a:pt x="822806" y="259234"/>
                </a:lnTo>
                <a:cubicBezTo>
                  <a:pt x="822806" y="259465"/>
                  <a:pt x="822806" y="259696"/>
                  <a:pt x="822729" y="259850"/>
                </a:cubicBezTo>
                <a:lnTo>
                  <a:pt x="821344" y="267701"/>
                </a:lnTo>
                <a:lnTo>
                  <a:pt x="821036" y="269394"/>
                </a:lnTo>
                <a:cubicBezTo>
                  <a:pt x="820959" y="269933"/>
                  <a:pt x="820651" y="270472"/>
                  <a:pt x="820266" y="270856"/>
                </a:cubicBezTo>
                <a:lnTo>
                  <a:pt x="815725" y="275321"/>
                </a:lnTo>
                <a:lnTo>
                  <a:pt x="805411" y="283941"/>
                </a:lnTo>
                <a:cubicBezTo>
                  <a:pt x="805026" y="284249"/>
                  <a:pt x="804564" y="284480"/>
                  <a:pt x="804102" y="284557"/>
                </a:cubicBezTo>
                <a:lnTo>
                  <a:pt x="787246" y="287405"/>
                </a:lnTo>
                <a:cubicBezTo>
                  <a:pt x="786553" y="287559"/>
                  <a:pt x="785861" y="287328"/>
                  <a:pt x="785245" y="287020"/>
                </a:cubicBezTo>
                <a:lnTo>
                  <a:pt x="772314" y="278553"/>
                </a:lnTo>
                <a:cubicBezTo>
                  <a:pt x="772160" y="278476"/>
                  <a:pt x="772006" y="278323"/>
                  <a:pt x="771852" y="278169"/>
                </a:cubicBezTo>
                <a:lnTo>
                  <a:pt x="760307" y="266623"/>
                </a:lnTo>
                <a:lnTo>
                  <a:pt x="749993" y="260235"/>
                </a:lnTo>
                <a:lnTo>
                  <a:pt x="742219" y="263468"/>
                </a:lnTo>
                <a:lnTo>
                  <a:pt x="730750" y="273858"/>
                </a:lnTo>
                <a:lnTo>
                  <a:pt x="722361" y="283249"/>
                </a:lnTo>
                <a:lnTo>
                  <a:pt x="712970" y="293870"/>
                </a:lnTo>
                <a:lnTo>
                  <a:pt x="708198" y="301875"/>
                </a:lnTo>
                <a:lnTo>
                  <a:pt x="704042" y="307186"/>
                </a:lnTo>
                <a:lnTo>
                  <a:pt x="704042" y="307186"/>
                </a:lnTo>
                <a:lnTo>
                  <a:pt x="704042" y="307186"/>
                </a:lnTo>
                <a:cubicBezTo>
                  <a:pt x="703580" y="307802"/>
                  <a:pt x="702887" y="308187"/>
                  <a:pt x="702118" y="308264"/>
                </a:cubicBezTo>
                <a:lnTo>
                  <a:pt x="697038" y="308802"/>
                </a:lnTo>
                <a:lnTo>
                  <a:pt x="696499" y="308879"/>
                </a:lnTo>
                <a:cubicBezTo>
                  <a:pt x="696422" y="308879"/>
                  <a:pt x="696345" y="308879"/>
                  <a:pt x="696191" y="308879"/>
                </a:cubicBezTo>
                <a:cubicBezTo>
                  <a:pt x="695806" y="308879"/>
                  <a:pt x="695344" y="308802"/>
                  <a:pt x="695036" y="308649"/>
                </a:cubicBezTo>
                <a:cubicBezTo>
                  <a:pt x="695036" y="308649"/>
                  <a:pt x="695036" y="308649"/>
                  <a:pt x="695036" y="308649"/>
                </a:cubicBezTo>
                <a:lnTo>
                  <a:pt x="685492" y="304107"/>
                </a:lnTo>
                <a:lnTo>
                  <a:pt x="675563" y="297719"/>
                </a:lnTo>
                <a:lnTo>
                  <a:pt x="635693" y="265161"/>
                </a:lnTo>
                <a:lnTo>
                  <a:pt x="625610" y="261158"/>
                </a:lnTo>
                <a:lnTo>
                  <a:pt x="623609" y="261543"/>
                </a:lnTo>
                <a:lnTo>
                  <a:pt x="616219" y="263082"/>
                </a:lnTo>
                <a:lnTo>
                  <a:pt x="611293" y="266238"/>
                </a:lnTo>
                <a:lnTo>
                  <a:pt x="602596" y="271780"/>
                </a:lnTo>
                <a:cubicBezTo>
                  <a:pt x="602288" y="272011"/>
                  <a:pt x="601980" y="272088"/>
                  <a:pt x="601595" y="272165"/>
                </a:cubicBezTo>
                <a:lnTo>
                  <a:pt x="575733" y="277245"/>
                </a:lnTo>
                <a:lnTo>
                  <a:pt x="575733" y="277245"/>
                </a:lnTo>
                <a:lnTo>
                  <a:pt x="575733" y="277245"/>
                </a:lnTo>
                <a:cubicBezTo>
                  <a:pt x="575041" y="277399"/>
                  <a:pt x="574271" y="277245"/>
                  <a:pt x="573655" y="276860"/>
                </a:cubicBezTo>
                <a:lnTo>
                  <a:pt x="532553" y="249228"/>
                </a:lnTo>
                <a:lnTo>
                  <a:pt x="520084" y="258003"/>
                </a:lnTo>
                <a:lnTo>
                  <a:pt x="511310" y="264237"/>
                </a:lnTo>
                <a:lnTo>
                  <a:pt x="507076" y="268779"/>
                </a:lnTo>
                <a:lnTo>
                  <a:pt x="503074" y="273012"/>
                </a:lnTo>
                <a:cubicBezTo>
                  <a:pt x="502766" y="273397"/>
                  <a:pt x="502304" y="273628"/>
                  <a:pt x="501843" y="273781"/>
                </a:cubicBezTo>
                <a:lnTo>
                  <a:pt x="492837" y="276629"/>
                </a:lnTo>
                <a:cubicBezTo>
                  <a:pt x="492529" y="276706"/>
                  <a:pt x="492298" y="276783"/>
                  <a:pt x="491990" y="276783"/>
                </a:cubicBezTo>
                <a:lnTo>
                  <a:pt x="482138" y="276783"/>
                </a:lnTo>
                <a:lnTo>
                  <a:pt x="469515" y="279554"/>
                </a:lnTo>
                <a:cubicBezTo>
                  <a:pt x="469207" y="279631"/>
                  <a:pt x="468977" y="279631"/>
                  <a:pt x="468669" y="279631"/>
                </a:cubicBezTo>
                <a:lnTo>
                  <a:pt x="453506" y="278476"/>
                </a:lnTo>
                <a:cubicBezTo>
                  <a:pt x="452967" y="278400"/>
                  <a:pt x="452428" y="278246"/>
                  <a:pt x="451966" y="277938"/>
                </a:cubicBezTo>
                <a:lnTo>
                  <a:pt x="437342" y="266700"/>
                </a:lnTo>
                <a:lnTo>
                  <a:pt x="423026" y="252384"/>
                </a:lnTo>
                <a:lnTo>
                  <a:pt x="411326" y="243378"/>
                </a:lnTo>
                <a:lnTo>
                  <a:pt x="405938" y="241608"/>
                </a:lnTo>
                <a:lnTo>
                  <a:pt x="403937" y="242301"/>
                </a:lnTo>
                <a:lnTo>
                  <a:pt x="400935" y="244764"/>
                </a:lnTo>
                <a:lnTo>
                  <a:pt x="396779" y="247458"/>
                </a:lnTo>
                <a:lnTo>
                  <a:pt x="394470" y="248920"/>
                </a:lnTo>
                <a:cubicBezTo>
                  <a:pt x="394162" y="249151"/>
                  <a:pt x="393700" y="249305"/>
                  <a:pt x="393315" y="249305"/>
                </a:cubicBezTo>
                <a:lnTo>
                  <a:pt x="384848" y="250460"/>
                </a:lnTo>
                <a:lnTo>
                  <a:pt x="366992" y="249921"/>
                </a:lnTo>
                <a:lnTo>
                  <a:pt x="350366" y="251075"/>
                </a:lnTo>
                <a:lnTo>
                  <a:pt x="350366" y="251075"/>
                </a:lnTo>
                <a:lnTo>
                  <a:pt x="350366" y="251075"/>
                </a:lnTo>
                <a:cubicBezTo>
                  <a:pt x="350135" y="251075"/>
                  <a:pt x="349981" y="251075"/>
                  <a:pt x="349750" y="251075"/>
                </a:cubicBezTo>
                <a:lnTo>
                  <a:pt x="321656" y="246611"/>
                </a:lnTo>
                <a:cubicBezTo>
                  <a:pt x="321348" y="246534"/>
                  <a:pt x="321041" y="246457"/>
                  <a:pt x="320733" y="246303"/>
                </a:cubicBezTo>
                <a:lnTo>
                  <a:pt x="315653" y="243455"/>
                </a:lnTo>
                <a:cubicBezTo>
                  <a:pt x="315191" y="243225"/>
                  <a:pt x="314806" y="242840"/>
                  <a:pt x="314575" y="242378"/>
                </a:cubicBezTo>
                <a:lnTo>
                  <a:pt x="311727" y="237298"/>
                </a:lnTo>
                <a:lnTo>
                  <a:pt x="307340" y="226368"/>
                </a:lnTo>
                <a:lnTo>
                  <a:pt x="305108" y="224521"/>
                </a:lnTo>
                <a:lnTo>
                  <a:pt x="302260" y="224136"/>
                </a:lnTo>
                <a:lnTo>
                  <a:pt x="293563" y="224675"/>
                </a:lnTo>
                <a:cubicBezTo>
                  <a:pt x="293332" y="224675"/>
                  <a:pt x="293101" y="224675"/>
                  <a:pt x="292870" y="224598"/>
                </a:cubicBezTo>
                <a:lnTo>
                  <a:pt x="292331" y="224521"/>
                </a:lnTo>
                <a:lnTo>
                  <a:pt x="290099" y="224059"/>
                </a:lnTo>
                <a:cubicBezTo>
                  <a:pt x="289637" y="223982"/>
                  <a:pt x="289252" y="223751"/>
                  <a:pt x="288867" y="223520"/>
                </a:cubicBezTo>
                <a:lnTo>
                  <a:pt x="286019" y="221288"/>
                </a:lnTo>
                <a:cubicBezTo>
                  <a:pt x="285789" y="221057"/>
                  <a:pt x="285558" y="220826"/>
                  <a:pt x="285404" y="220518"/>
                </a:cubicBezTo>
                <a:cubicBezTo>
                  <a:pt x="285327" y="220441"/>
                  <a:pt x="285327" y="220287"/>
                  <a:pt x="285327" y="220211"/>
                </a:cubicBezTo>
                <a:cubicBezTo>
                  <a:pt x="285250" y="219980"/>
                  <a:pt x="285096" y="219825"/>
                  <a:pt x="285096" y="219595"/>
                </a:cubicBezTo>
                <a:lnTo>
                  <a:pt x="284557" y="216747"/>
                </a:lnTo>
                <a:cubicBezTo>
                  <a:pt x="284480" y="216362"/>
                  <a:pt x="284480" y="215977"/>
                  <a:pt x="284557" y="215592"/>
                </a:cubicBezTo>
                <a:lnTo>
                  <a:pt x="286096" y="208973"/>
                </a:lnTo>
                <a:lnTo>
                  <a:pt x="285866" y="208126"/>
                </a:lnTo>
                <a:lnTo>
                  <a:pt x="284865" y="207126"/>
                </a:lnTo>
                <a:lnTo>
                  <a:pt x="281324" y="206664"/>
                </a:lnTo>
                <a:cubicBezTo>
                  <a:pt x="281016" y="206587"/>
                  <a:pt x="280708" y="206510"/>
                  <a:pt x="280401" y="206356"/>
                </a:cubicBezTo>
                <a:lnTo>
                  <a:pt x="278169" y="205201"/>
                </a:lnTo>
                <a:lnTo>
                  <a:pt x="267239" y="198351"/>
                </a:lnTo>
                <a:lnTo>
                  <a:pt x="261466" y="195965"/>
                </a:lnTo>
                <a:lnTo>
                  <a:pt x="257079" y="195965"/>
                </a:lnTo>
                <a:lnTo>
                  <a:pt x="246996" y="201276"/>
                </a:lnTo>
                <a:lnTo>
                  <a:pt x="241762" y="203585"/>
                </a:lnTo>
                <a:cubicBezTo>
                  <a:pt x="241377" y="203739"/>
                  <a:pt x="240992" y="203816"/>
                  <a:pt x="240607" y="203816"/>
                </a:cubicBezTo>
                <a:lnTo>
                  <a:pt x="233834" y="203816"/>
                </a:lnTo>
                <a:lnTo>
                  <a:pt x="205278" y="198274"/>
                </a:lnTo>
                <a:lnTo>
                  <a:pt x="0" y="261928"/>
                </a:lnTo>
                <a:lnTo>
                  <a:pt x="231" y="262544"/>
                </a:lnTo>
                <a:lnTo>
                  <a:pt x="18088" y="301644"/>
                </a:lnTo>
                <a:cubicBezTo>
                  <a:pt x="18396" y="302337"/>
                  <a:pt x="18396" y="303107"/>
                  <a:pt x="18165" y="303877"/>
                </a:cubicBezTo>
                <a:lnTo>
                  <a:pt x="17010" y="306725"/>
                </a:lnTo>
                <a:cubicBezTo>
                  <a:pt x="16856" y="307109"/>
                  <a:pt x="16549" y="307494"/>
                  <a:pt x="16241" y="307802"/>
                </a:cubicBezTo>
                <a:lnTo>
                  <a:pt x="12161" y="311343"/>
                </a:lnTo>
                <a:lnTo>
                  <a:pt x="11007" y="313729"/>
                </a:lnTo>
                <a:lnTo>
                  <a:pt x="10545" y="319655"/>
                </a:lnTo>
                <a:lnTo>
                  <a:pt x="12777" y="323735"/>
                </a:lnTo>
                <a:lnTo>
                  <a:pt x="25323" y="337897"/>
                </a:lnTo>
                <a:lnTo>
                  <a:pt x="26939" y="339128"/>
                </a:lnTo>
                <a:lnTo>
                  <a:pt x="30018" y="339976"/>
                </a:lnTo>
                <a:lnTo>
                  <a:pt x="35791" y="339976"/>
                </a:lnTo>
                <a:cubicBezTo>
                  <a:pt x="36099" y="339976"/>
                  <a:pt x="36407" y="340052"/>
                  <a:pt x="36715" y="340129"/>
                </a:cubicBezTo>
                <a:lnTo>
                  <a:pt x="40101" y="341284"/>
                </a:lnTo>
                <a:cubicBezTo>
                  <a:pt x="40871" y="341515"/>
                  <a:pt x="41487" y="342130"/>
                  <a:pt x="41795" y="342900"/>
                </a:cubicBezTo>
                <a:cubicBezTo>
                  <a:pt x="42102" y="343670"/>
                  <a:pt x="42026" y="344516"/>
                  <a:pt x="41641" y="345286"/>
                </a:cubicBezTo>
                <a:lnTo>
                  <a:pt x="38947" y="350212"/>
                </a:lnTo>
                <a:lnTo>
                  <a:pt x="40332" y="352983"/>
                </a:lnTo>
                <a:lnTo>
                  <a:pt x="43950" y="356601"/>
                </a:lnTo>
                <a:cubicBezTo>
                  <a:pt x="44181" y="356832"/>
                  <a:pt x="44335" y="357063"/>
                  <a:pt x="44488" y="357294"/>
                </a:cubicBezTo>
                <a:lnTo>
                  <a:pt x="46721" y="361758"/>
                </a:lnTo>
                <a:cubicBezTo>
                  <a:pt x="47106" y="362528"/>
                  <a:pt x="47106" y="363451"/>
                  <a:pt x="46721" y="364298"/>
                </a:cubicBezTo>
                <a:lnTo>
                  <a:pt x="44488" y="368762"/>
                </a:lnTo>
                <a:cubicBezTo>
                  <a:pt x="44027" y="369686"/>
                  <a:pt x="43026" y="370302"/>
                  <a:pt x="41949" y="370302"/>
                </a:cubicBezTo>
                <a:lnTo>
                  <a:pt x="36869" y="370302"/>
                </a:lnTo>
                <a:lnTo>
                  <a:pt x="30711" y="369224"/>
                </a:lnTo>
                <a:lnTo>
                  <a:pt x="27401" y="369993"/>
                </a:lnTo>
                <a:lnTo>
                  <a:pt x="26555" y="371456"/>
                </a:lnTo>
                <a:lnTo>
                  <a:pt x="27632" y="373380"/>
                </a:lnTo>
                <a:lnTo>
                  <a:pt x="36638" y="379230"/>
                </a:lnTo>
                <a:cubicBezTo>
                  <a:pt x="36946" y="379461"/>
                  <a:pt x="37254" y="379692"/>
                  <a:pt x="37484" y="379999"/>
                </a:cubicBezTo>
                <a:lnTo>
                  <a:pt x="40871" y="385080"/>
                </a:lnTo>
                <a:cubicBezTo>
                  <a:pt x="41025" y="385310"/>
                  <a:pt x="41102" y="385541"/>
                  <a:pt x="41179" y="385772"/>
                </a:cubicBezTo>
                <a:lnTo>
                  <a:pt x="46644" y="402244"/>
                </a:lnTo>
                <a:lnTo>
                  <a:pt x="54418" y="412635"/>
                </a:lnTo>
                <a:lnTo>
                  <a:pt x="63577" y="417715"/>
                </a:lnTo>
                <a:lnTo>
                  <a:pt x="85590" y="421563"/>
                </a:lnTo>
                <a:lnTo>
                  <a:pt x="108604" y="430491"/>
                </a:lnTo>
                <a:lnTo>
                  <a:pt x="116532" y="430030"/>
                </a:lnTo>
                <a:lnTo>
                  <a:pt x="121997" y="420178"/>
                </a:lnTo>
                <a:cubicBezTo>
                  <a:pt x="122459" y="419408"/>
                  <a:pt x="123229" y="418869"/>
                  <a:pt x="124152" y="418715"/>
                </a:cubicBezTo>
                <a:cubicBezTo>
                  <a:pt x="125076" y="418638"/>
                  <a:pt x="126000" y="418946"/>
                  <a:pt x="126538" y="419639"/>
                </a:cubicBezTo>
                <a:lnTo>
                  <a:pt x="130464" y="424180"/>
                </a:lnTo>
                <a:cubicBezTo>
                  <a:pt x="130695" y="424488"/>
                  <a:pt x="130848" y="424796"/>
                  <a:pt x="131003" y="425104"/>
                </a:cubicBezTo>
                <a:lnTo>
                  <a:pt x="140008" y="450966"/>
                </a:lnTo>
                <a:lnTo>
                  <a:pt x="141316" y="453506"/>
                </a:lnTo>
                <a:lnTo>
                  <a:pt x="143856" y="455661"/>
                </a:lnTo>
                <a:lnTo>
                  <a:pt x="147089" y="456892"/>
                </a:lnTo>
                <a:lnTo>
                  <a:pt x="147705" y="456738"/>
                </a:lnTo>
                <a:lnTo>
                  <a:pt x="148860" y="455584"/>
                </a:lnTo>
                <a:cubicBezTo>
                  <a:pt x="149090" y="455353"/>
                  <a:pt x="149321" y="455199"/>
                  <a:pt x="149552" y="455045"/>
                </a:cubicBezTo>
                <a:lnTo>
                  <a:pt x="153324" y="453198"/>
                </a:lnTo>
                <a:lnTo>
                  <a:pt x="155171" y="449965"/>
                </a:lnTo>
                <a:cubicBezTo>
                  <a:pt x="155479" y="449503"/>
                  <a:pt x="155864" y="449118"/>
                  <a:pt x="156325" y="448810"/>
                </a:cubicBezTo>
                <a:lnTo>
                  <a:pt x="158558" y="447656"/>
                </a:lnTo>
                <a:cubicBezTo>
                  <a:pt x="159635" y="447117"/>
                  <a:pt x="160944" y="447348"/>
                  <a:pt x="161790" y="448195"/>
                </a:cubicBezTo>
                <a:lnTo>
                  <a:pt x="164638" y="451043"/>
                </a:lnTo>
                <a:cubicBezTo>
                  <a:pt x="165023" y="451427"/>
                  <a:pt x="165331" y="451966"/>
                  <a:pt x="165408" y="452582"/>
                </a:cubicBezTo>
                <a:lnTo>
                  <a:pt x="165947" y="455969"/>
                </a:lnTo>
                <a:cubicBezTo>
                  <a:pt x="166024" y="456584"/>
                  <a:pt x="165947" y="457200"/>
                  <a:pt x="165639" y="457739"/>
                </a:cubicBezTo>
                <a:lnTo>
                  <a:pt x="162714" y="463050"/>
                </a:lnTo>
                <a:lnTo>
                  <a:pt x="162868" y="464128"/>
                </a:lnTo>
                <a:lnTo>
                  <a:pt x="165793" y="465744"/>
                </a:lnTo>
                <a:lnTo>
                  <a:pt x="176569" y="463204"/>
                </a:lnTo>
                <a:cubicBezTo>
                  <a:pt x="177107" y="463050"/>
                  <a:pt x="177646" y="463127"/>
                  <a:pt x="178185" y="463281"/>
                </a:cubicBezTo>
                <a:lnTo>
                  <a:pt x="184343" y="465513"/>
                </a:lnTo>
                <a:cubicBezTo>
                  <a:pt x="184881" y="465744"/>
                  <a:pt x="185420" y="466128"/>
                  <a:pt x="185728" y="466590"/>
                </a:cubicBezTo>
                <a:lnTo>
                  <a:pt x="187960" y="469977"/>
                </a:lnTo>
                <a:cubicBezTo>
                  <a:pt x="188114" y="470131"/>
                  <a:pt x="188191" y="470362"/>
                  <a:pt x="188268" y="470593"/>
                </a:cubicBezTo>
                <a:lnTo>
                  <a:pt x="193810" y="485525"/>
                </a:lnTo>
                <a:lnTo>
                  <a:pt x="200198" y="495685"/>
                </a:lnTo>
                <a:lnTo>
                  <a:pt x="203893" y="499379"/>
                </a:lnTo>
                <a:lnTo>
                  <a:pt x="208280" y="502227"/>
                </a:lnTo>
                <a:lnTo>
                  <a:pt x="218132" y="506076"/>
                </a:lnTo>
                <a:lnTo>
                  <a:pt x="223828" y="507076"/>
                </a:lnTo>
                <a:lnTo>
                  <a:pt x="227061" y="507076"/>
                </a:lnTo>
                <a:lnTo>
                  <a:pt x="231987" y="504383"/>
                </a:lnTo>
                <a:lnTo>
                  <a:pt x="237759" y="495454"/>
                </a:lnTo>
                <a:cubicBezTo>
                  <a:pt x="238067" y="494992"/>
                  <a:pt x="238529" y="494607"/>
                  <a:pt x="239068" y="494377"/>
                </a:cubicBezTo>
                <a:lnTo>
                  <a:pt x="244687" y="492144"/>
                </a:lnTo>
                <a:cubicBezTo>
                  <a:pt x="245995" y="491605"/>
                  <a:pt x="247612" y="492221"/>
                  <a:pt x="248227" y="493530"/>
                </a:cubicBezTo>
                <a:lnTo>
                  <a:pt x="251460" y="499918"/>
                </a:lnTo>
                <a:lnTo>
                  <a:pt x="255924" y="504922"/>
                </a:lnTo>
                <a:lnTo>
                  <a:pt x="262467" y="508462"/>
                </a:lnTo>
                <a:lnTo>
                  <a:pt x="275090" y="511233"/>
                </a:lnTo>
                <a:cubicBezTo>
                  <a:pt x="275475" y="511310"/>
                  <a:pt x="275783" y="511464"/>
                  <a:pt x="276090" y="511772"/>
                </a:cubicBezTo>
                <a:lnTo>
                  <a:pt x="282941" y="517082"/>
                </a:lnTo>
                <a:lnTo>
                  <a:pt x="290869" y="519161"/>
                </a:lnTo>
                <a:cubicBezTo>
                  <a:pt x="291561" y="519315"/>
                  <a:pt x="292100" y="519777"/>
                  <a:pt x="292485" y="520315"/>
                </a:cubicBezTo>
                <a:lnTo>
                  <a:pt x="294717" y="523702"/>
                </a:lnTo>
                <a:cubicBezTo>
                  <a:pt x="294871" y="523933"/>
                  <a:pt x="295025" y="524241"/>
                  <a:pt x="295102" y="524549"/>
                </a:cubicBezTo>
                <a:lnTo>
                  <a:pt x="296179" y="528782"/>
                </a:lnTo>
                <a:lnTo>
                  <a:pt x="298873" y="534170"/>
                </a:lnTo>
                <a:cubicBezTo>
                  <a:pt x="299027" y="534401"/>
                  <a:pt x="299104" y="534632"/>
                  <a:pt x="299104" y="534939"/>
                </a:cubicBezTo>
                <a:lnTo>
                  <a:pt x="299797" y="538711"/>
                </a:lnTo>
                <a:lnTo>
                  <a:pt x="303338" y="538249"/>
                </a:lnTo>
                <a:cubicBezTo>
                  <a:pt x="303723" y="538172"/>
                  <a:pt x="304184" y="538249"/>
                  <a:pt x="304569" y="538403"/>
                </a:cubicBezTo>
                <a:lnTo>
                  <a:pt x="306262" y="538942"/>
                </a:lnTo>
                <a:cubicBezTo>
                  <a:pt x="307109" y="539250"/>
                  <a:pt x="307802" y="539943"/>
                  <a:pt x="308033" y="540789"/>
                </a:cubicBezTo>
                <a:lnTo>
                  <a:pt x="309726" y="546408"/>
                </a:lnTo>
                <a:cubicBezTo>
                  <a:pt x="309803" y="546639"/>
                  <a:pt x="309803" y="546793"/>
                  <a:pt x="309803" y="547024"/>
                </a:cubicBezTo>
                <a:lnTo>
                  <a:pt x="310727" y="556722"/>
                </a:lnTo>
                <a:lnTo>
                  <a:pt x="313959" y="561340"/>
                </a:lnTo>
                <a:lnTo>
                  <a:pt x="319424" y="563803"/>
                </a:lnTo>
                <a:cubicBezTo>
                  <a:pt x="320810" y="564419"/>
                  <a:pt x="321426" y="566035"/>
                  <a:pt x="320810" y="567498"/>
                </a:cubicBezTo>
                <a:lnTo>
                  <a:pt x="319117" y="571423"/>
                </a:lnTo>
                <a:cubicBezTo>
                  <a:pt x="319039" y="571654"/>
                  <a:pt x="318886" y="571885"/>
                  <a:pt x="318655" y="572116"/>
                </a:cubicBezTo>
                <a:lnTo>
                  <a:pt x="313806" y="577889"/>
                </a:lnTo>
                <a:lnTo>
                  <a:pt x="315730" y="581045"/>
                </a:lnTo>
                <a:lnTo>
                  <a:pt x="329045" y="587433"/>
                </a:lnTo>
                <a:cubicBezTo>
                  <a:pt x="329507" y="587664"/>
                  <a:pt x="329892" y="587972"/>
                  <a:pt x="330200" y="588433"/>
                </a:cubicBezTo>
                <a:lnTo>
                  <a:pt x="334433" y="594745"/>
                </a:lnTo>
                <a:lnTo>
                  <a:pt x="341899" y="600056"/>
                </a:lnTo>
                <a:cubicBezTo>
                  <a:pt x="342130" y="600210"/>
                  <a:pt x="342361" y="600441"/>
                  <a:pt x="342515" y="600749"/>
                </a:cubicBezTo>
                <a:lnTo>
                  <a:pt x="345363" y="604674"/>
                </a:lnTo>
                <a:cubicBezTo>
                  <a:pt x="345594" y="605059"/>
                  <a:pt x="345825" y="605444"/>
                  <a:pt x="345825" y="605906"/>
                </a:cubicBezTo>
                <a:lnTo>
                  <a:pt x="346364" y="609831"/>
                </a:lnTo>
                <a:lnTo>
                  <a:pt x="346980" y="619067"/>
                </a:lnTo>
                <a:lnTo>
                  <a:pt x="350828" y="634308"/>
                </a:lnTo>
                <a:cubicBezTo>
                  <a:pt x="350905" y="634538"/>
                  <a:pt x="350905" y="634769"/>
                  <a:pt x="350905" y="635000"/>
                </a:cubicBezTo>
                <a:lnTo>
                  <a:pt x="350905" y="642312"/>
                </a:lnTo>
                <a:cubicBezTo>
                  <a:pt x="350905" y="643390"/>
                  <a:pt x="350366" y="644314"/>
                  <a:pt x="349443" y="644775"/>
                </a:cubicBezTo>
                <a:lnTo>
                  <a:pt x="340745" y="649393"/>
                </a:lnTo>
                <a:lnTo>
                  <a:pt x="338359" y="654704"/>
                </a:lnTo>
                <a:lnTo>
                  <a:pt x="334049" y="666481"/>
                </a:lnTo>
                <a:lnTo>
                  <a:pt x="333048" y="679566"/>
                </a:lnTo>
                <a:lnTo>
                  <a:pt x="339898" y="687878"/>
                </a:lnTo>
                <a:lnTo>
                  <a:pt x="363682" y="702272"/>
                </a:lnTo>
                <a:cubicBezTo>
                  <a:pt x="364221" y="702580"/>
                  <a:pt x="364682" y="703118"/>
                  <a:pt x="364837" y="703734"/>
                </a:cubicBezTo>
                <a:lnTo>
                  <a:pt x="366992" y="709738"/>
                </a:lnTo>
                <a:lnTo>
                  <a:pt x="370609" y="709738"/>
                </a:lnTo>
                <a:lnTo>
                  <a:pt x="376151" y="710277"/>
                </a:lnTo>
                <a:lnTo>
                  <a:pt x="379769" y="709738"/>
                </a:lnTo>
                <a:cubicBezTo>
                  <a:pt x="380153" y="709661"/>
                  <a:pt x="380461" y="709738"/>
                  <a:pt x="380846" y="709815"/>
                </a:cubicBezTo>
                <a:lnTo>
                  <a:pt x="385387" y="710969"/>
                </a:lnTo>
                <a:cubicBezTo>
                  <a:pt x="385618" y="711046"/>
                  <a:pt x="385849" y="711123"/>
                  <a:pt x="386080" y="711200"/>
                </a:cubicBezTo>
                <a:lnTo>
                  <a:pt x="391160" y="714048"/>
                </a:lnTo>
                <a:cubicBezTo>
                  <a:pt x="391391" y="714125"/>
                  <a:pt x="391545" y="714279"/>
                  <a:pt x="391699" y="714433"/>
                </a:cubicBezTo>
                <a:lnTo>
                  <a:pt x="400089" y="722284"/>
                </a:lnTo>
                <a:lnTo>
                  <a:pt x="401320" y="722438"/>
                </a:lnTo>
                <a:lnTo>
                  <a:pt x="403167" y="719513"/>
                </a:lnTo>
                <a:cubicBezTo>
                  <a:pt x="403321" y="719282"/>
                  <a:pt x="403475" y="719128"/>
                  <a:pt x="403629" y="718897"/>
                </a:cubicBezTo>
                <a:lnTo>
                  <a:pt x="409787" y="713279"/>
                </a:lnTo>
                <a:cubicBezTo>
                  <a:pt x="410172" y="712970"/>
                  <a:pt x="410633" y="712740"/>
                  <a:pt x="411095" y="712586"/>
                </a:cubicBezTo>
                <a:lnTo>
                  <a:pt x="416714" y="711431"/>
                </a:lnTo>
                <a:cubicBezTo>
                  <a:pt x="417176" y="711354"/>
                  <a:pt x="417561" y="711354"/>
                  <a:pt x="418022" y="711508"/>
                </a:cubicBezTo>
                <a:lnTo>
                  <a:pt x="429491" y="714664"/>
                </a:lnTo>
                <a:lnTo>
                  <a:pt x="429876" y="714510"/>
                </a:lnTo>
                <a:lnTo>
                  <a:pt x="430799" y="706043"/>
                </a:lnTo>
                <a:cubicBezTo>
                  <a:pt x="430953" y="704581"/>
                  <a:pt x="432185" y="703503"/>
                  <a:pt x="433570" y="703503"/>
                </a:cubicBezTo>
                <a:lnTo>
                  <a:pt x="437496" y="703503"/>
                </a:lnTo>
                <a:cubicBezTo>
                  <a:pt x="438265" y="703503"/>
                  <a:pt x="439035" y="703811"/>
                  <a:pt x="439574" y="704427"/>
                </a:cubicBezTo>
                <a:lnTo>
                  <a:pt x="449503" y="715433"/>
                </a:lnTo>
                <a:lnTo>
                  <a:pt x="453198" y="718051"/>
                </a:lnTo>
                <a:lnTo>
                  <a:pt x="459586" y="721206"/>
                </a:lnTo>
                <a:cubicBezTo>
                  <a:pt x="460125" y="721514"/>
                  <a:pt x="460587" y="721899"/>
                  <a:pt x="460818" y="722438"/>
                </a:cubicBezTo>
                <a:lnTo>
                  <a:pt x="463050" y="726902"/>
                </a:lnTo>
                <a:cubicBezTo>
                  <a:pt x="463358" y="727441"/>
                  <a:pt x="463435" y="728134"/>
                  <a:pt x="463281" y="728672"/>
                </a:cubicBezTo>
                <a:lnTo>
                  <a:pt x="460664" y="741834"/>
                </a:lnTo>
                <a:lnTo>
                  <a:pt x="462357" y="745682"/>
                </a:lnTo>
                <a:lnTo>
                  <a:pt x="471132" y="756074"/>
                </a:lnTo>
                <a:cubicBezTo>
                  <a:pt x="471363" y="756304"/>
                  <a:pt x="471516" y="756613"/>
                  <a:pt x="471593" y="756920"/>
                </a:cubicBezTo>
                <a:lnTo>
                  <a:pt x="473825" y="763078"/>
                </a:lnTo>
                <a:cubicBezTo>
                  <a:pt x="474057" y="763694"/>
                  <a:pt x="474057" y="764309"/>
                  <a:pt x="473825" y="764925"/>
                </a:cubicBezTo>
                <a:lnTo>
                  <a:pt x="472671" y="768312"/>
                </a:lnTo>
                <a:lnTo>
                  <a:pt x="468822" y="777702"/>
                </a:lnTo>
                <a:lnTo>
                  <a:pt x="468361" y="781858"/>
                </a:lnTo>
                <a:lnTo>
                  <a:pt x="469900" y="787554"/>
                </a:lnTo>
                <a:lnTo>
                  <a:pt x="471978" y="792249"/>
                </a:lnTo>
                <a:lnTo>
                  <a:pt x="478444" y="801332"/>
                </a:lnTo>
                <a:cubicBezTo>
                  <a:pt x="478598" y="801486"/>
                  <a:pt x="478675" y="801717"/>
                  <a:pt x="478752" y="801947"/>
                </a:cubicBezTo>
                <a:lnTo>
                  <a:pt x="481599" y="809260"/>
                </a:lnTo>
                <a:lnTo>
                  <a:pt x="483370" y="817880"/>
                </a:lnTo>
                <a:lnTo>
                  <a:pt x="486449" y="824961"/>
                </a:lnTo>
                <a:lnTo>
                  <a:pt x="491144" y="829657"/>
                </a:lnTo>
                <a:cubicBezTo>
                  <a:pt x="492067" y="830580"/>
                  <a:pt x="492221" y="832043"/>
                  <a:pt x="491529" y="833120"/>
                </a:cubicBezTo>
                <a:lnTo>
                  <a:pt x="480291" y="851131"/>
                </a:lnTo>
                <a:lnTo>
                  <a:pt x="477135" y="859136"/>
                </a:lnTo>
                <a:cubicBezTo>
                  <a:pt x="476981" y="859521"/>
                  <a:pt x="476750" y="859906"/>
                  <a:pt x="476366" y="860213"/>
                </a:cubicBezTo>
                <a:lnTo>
                  <a:pt x="462280" y="872605"/>
                </a:lnTo>
                <a:lnTo>
                  <a:pt x="459509" y="875916"/>
                </a:lnTo>
                <a:lnTo>
                  <a:pt x="458663" y="877993"/>
                </a:lnTo>
                <a:lnTo>
                  <a:pt x="458201" y="881149"/>
                </a:lnTo>
                <a:lnTo>
                  <a:pt x="458586" y="883458"/>
                </a:lnTo>
                <a:lnTo>
                  <a:pt x="462126" y="888538"/>
                </a:lnTo>
                <a:cubicBezTo>
                  <a:pt x="462280" y="888692"/>
                  <a:pt x="462357" y="888923"/>
                  <a:pt x="462434" y="889154"/>
                </a:cubicBezTo>
                <a:lnTo>
                  <a:pt x="463819" y="892926"/>
                </a:lnTo>
                <a:lnTo>
                  <a:pt x="468284" y="896389"/>
                </a:lnTo>
                <a:lnTo>
                  <a:pt x="470208" y="898314"/>
                </a:lnTo>
                <a:cubicBezTo>
                  <a:pt x="470670" y="898775"/>
                  <a:pt x="470901" y="899314"/>
                  <a:pt x="470978" y="899930"/>
                </a:cubicBezTo>
                <a:lnTo>
                  <a:pt x="472594" y="911398"/>
                </a:lnTo>
                <a:lnTo>
                  <a:pt x="473287" y="913092"/>
                </a:lnTo>
                <a:lnTo>
                  <a:pt x="478290" y="916325"/>
                </a:lnTo>
                <a:lnTo>
                  <a:pt x="494146" y="920173"/>
                </a:lnTo>
                <a:cubicBezTo>
                  <a:pt x="494684" y="920327"/>
                  <a:pt x="495146" y="920558"/>
                  <a:pt x="495454" y="920943"/>
                </a:cubicBezTo>
                <a:lnTo>
                  <a:pt x="498841" y="924329"/>
                </a:lnTo>
                <a:cubicBezTo>
                  <a:pt x="499226" y="924714"/>
                  <a:pt x="499456" y="925099"/>
                  <a:pt x="499534" y="925561"/>
                </a:cubicBezTo>
                <a:lnTo>
                  <a:pt x="500611" y="929563"/>
                </a:lnTo>
                <a:lnTo>
                  <a:pt x="501843" y="928486"/>
                </a:lnTo>
                <a:lnTo>
                  <a:pt x="505922" y="920404"/>
                </a:lnTo>
                <a:lnTo>
                  <a:pt x="506461" y="916940"/>
                </a:lnTo>
                <a:cubicBezTo>
                  <a:pt x="506615" y="916016"/>
                  <a:pt x="507153" y="915247"/>
                  <a:pt x="508000" y="914862"/>
                </a:cubicBezTo>
                <a:cubicBezTo>
                  <a:pt x="508847" y="914477"/>
                  <a:pt x="509770" y="914477"/>
                  <a:pt x="510617" y="914939"/>
                </a:cubicBezTo>
                <a:lnTo>
                  <a:pt x="537018" y="929563"/>
                </a:lnTo>
                <a:cubicBezTo>
                  <a:pt x="537480" y="929871"/>
                  <a:pt x="537941" y="930256"/>
                  <a:pt x="538172" y="930795"/>
                </a:cubicBezTo>
                <a:lnTo>
                  <a:pt x="539019" y="932488"/>
                </a:lnTo>
                <a:lnTo>
                  <a:pt x="544176" y="936644"/>
                </a:lnTo>
                <a:cubicBezTo>
                  <a:pt x="544561" y="936952"/>
                  <a:pt x="544869" y="937414"/>
                  <a:pt x="545099" y="937876"/>
                </a:cubicBezTo>
                <a:lnTo>
                  <a:pt x="551257" y="955348"/>
                </a:lnTo>
                <a:lnTo>
                  <a:pt x="554182" y="960659"/>
                </a:lnTo>
                <a:lnTo>
                  <a:pt x="556337" y="962506"/>
                </a:lnTo>
                <a:lnTo>
                  <a:pt x="558415" y="962506"/>
                </a:lnTo>
                <a:lnTo>
                  <a:pt x="573886" y="959196"/>
                </a:lnTo>
                <a:lnTo>
                  <a:pt x="578581" y="957811"/>
                </a:lnTo>
                <a:lnTo>
                  <a:pt x="582584" y="953809"/>
                </a:lnTo>
                <a:cubicBezTo>
                  <a:pt x="582892" y="953501"/>
                  <a:pt x="583200" y="953270"/>
                  <a:pt x="583584" y="953193"/>
                </a:cubicBezTo>
                <a:lnTo>
                  <a:pt x="594283" y="949267"/>
                </a:lnTo>
                <a:lnTo>
                  <a:pt x="603596" y="944880"/>
                </a:lnTo>
                <a:cubicBezTo>
                  <a:pt x="604289" y="944572"/>
                  <a:pt x="605059" y="944495"/>
                  <a:pt x="605752" y="944803"/>
                </a:cubicBezTo>
                <a:lnTo>
                  <a:pt x="611909" y="947035"/>
                </a:lnTo>
                <a:cubicBezTo>
                  <a:pt x="612140" y="947113"/>
                  <a:pt x="612294" y="947189"/>
                  <a:pt x="612525" y="947343"/>
                </a:cubicBezTo>
                <a:lnTo>
                  <a:pt x="618837" y="951576"/>
                </a:lnTo>
                <a:cubicBezTo>
                  <a:pt x="618913" y="951115"/>
                  <a:pt x="619067" y="950730"/>
                  <a:pt x="619298" y="950345"/>
                </a:cubicBezTo>
                <a:lnTo>
                  <a:pt x="621530" y="946958"/>
                </a:lnTo>
                <a:lnTo>
                  <a:pt x="624686" y="943726"/>
                </a:lnTo>
                <a:cubicBezTo>
                  <a:pt x="624917" y="943495"/>
                  <a:pt x="625148" y="943341"/>
                  <a:pt x="625379" y="943187"/>
                </a:cubicBezTo>
                <a:lnTo>
                  <a:pt x="629843" y="940955"/>
                </a:lnTo>
                <a:cubicBezTo>
                  <a:pt x="631229" y="940262"/>
                  <a:pt x="632845" y="940801"/>
                  <a:pt x="633538" y="942109"/>
                </a:cubicBezTo>
                <a:lnTo>
                  <a:pt x="636924" y="948267"/>
                </a:lnTo>
                <a:lnTo>
                  <a:pt x="638233" y="952115"/>
                </a:lnTo>
                <a:lnTo>
                  <a:pt x="639772" y="961121"/>
                </a:lnTo>
                <a:lnTo>
                  <a:pt x="644159" y="959505"/>
                </a:lnTo>
                <a:lnTo>
                  <a:pt x="647854" y="955810"/>
                </a:lnTo>
                <a:lnTo>
                  <a:pt x="657783" y="935413"/>
                </a:lnTo>
                <a:lnTo>
                  <a:pt x="662555" y="928794"/>
                </a:lnTo>
                <a:cubicBezTo>
                  <a:pt x="663171" y="927947"/>
                  <a:pt x="664249" y="927485"/>
                  <a:pt x="665249" y="927639"/>
                </a:cubicBezTo>
                <a:lnTo>
                  <a:pt x="672561" y="928794"/>
                </a:lnTo>
                <a:cubicBezTo>
                  <a:pt x="672869" y="928870"/>
                  <a:pt x="673254" y="928947"/>
                  <a:pt x="673562" y="929178"/>
                </a:cubicBezTo>
                <a:lnTo>
                  <a:pt x="680335" y="933104"/>
                </a:lnTo>
                <a:lnTo>
                  <a:pt x="697115" y="946497"/>
                </a:lnTo>
                <a:lnTo>
                  <a:pt x="703888" y="948575"/>
                </a:lnTo>
                <a:lnTo>
                  <a:pt x="742296" y="954655"/>
                </a:lnTo>
                <a:cubicBezTo>
                  <a:pt x="742758" y="954732"/>
                  <a:pt x="743296" y="954963"/>
                  <a:pt x="743681" y="955271"/>
                </a:cubicBezTo>
                <a:lnTo>
                  <a:pt x="747068" y="958119"/>
                </a:lnTo>
                <a:cubicBezTo>
                  <a:pt x="747453" y="958427"/>
                  <a:pt x="747761" y="958889"/>
                  <a:pt x="747915" y="959427"/>
                </a:cubicBezTo>
                <a:lnTo>
                  <a:pt x="749377" y="963815"/>
                </a:lnTo>
                <a:lnTo>
                  <a:pt x="753610" y="967586"/>
                </a:lnTo>
                <a:lnTo>
                  <a:pt x="759768" y="970665"/>
                </a:lnTo>
                <a:lnTo>
                  <a:pt x="765772" y="972204"/>
                </a:lnTo>
                <a:lnTo>
                  <a:pt x="773469" y="971666"/>
                </a:lnTo>
                <a:lnTo>
                  <a:pt x="788324" y="967279"/>
                </a:lnTo>
                <a:cubicBezTo>
                  <a:pt x="788555" y="967202"/>
                  <a:pt x="788708" y="967202"/>
                  <a:pt x="788939" y="967202"/>
                </a:cubicBezTo>
                <a:lnTo>
                  <a:pt x="797560" y="966663"/>
                </a:lnTo>
                <a:lnTo>
                  <a:pt x="799330" y="966047"/>
                </a:lnTo>
                <a:lnTo>
                  <a:pt x="799715" y="965046"/>
                </a:lnTo>
                <a:lnTo>
                  <a:pt x="799176" y="958350"/>
                </a:lnTo>
                <a:cubicBezTo>
                  <a:pt x="799099" y="957503"/>
                  <a:pt x="799407" y="956734"/>
                  <a:pt x="800023" y="956118"/>
                </a:cubicBezTo>
                <a:lnTo>
                  <a:pt x="801716" y="954424"/>
                </a:lnTo>
                <a:cubicBezTo>
                  <a:pt x="802101" y="954040"/>
                  <a:pt x="802563" y="953809"/>
                  <a:pt x="803102" y="953655"/>
                </a:cubicBezTo>
                <a:lnTo>
                  <a:pt x="813262" y="951423"/>
                </a:lnTo>
                <a:cubicBezTo>
                  <a:pt x="813493" y="951346"/>
                  <a:pt x="813647" y="951346"/>
                  <a:pt x="813878" y="951346"/>
                </a:cubicBezTo>
                <a:lnTo>
                  <a:pt x="817803" y="951346"/>
                </a:lnTo>
                <a:cubicBezTo>
                  <a:pt x="818034" y="951346"/>
                  <a:pt x="818265" y="951346"/>
                  <a:pt x="818419" y="951423"/>
                </a:cubicBezTo>
                <a:lnTo>
                  <a:pt x="841895" y="956887"/>
                </a:lnTo>
                <a:lnTo>
                  <a:pt x="846051" y="955656"/>
                </a:lnTo>
                <a:lnTo>
                  <a:pt x="862369" y="936567"/>
                </a:lnTo>
                <a:lnTo>
                  <a:pt x="872759" y="927254"/>
                </a:lnTo>
                <a:cubicBezTo>
                  <a:pt x="872990" y="927023"/>
                  <a:pt x="873298" y="926869"/>
                  <a:pt x="873683" y="926715"/>
                </a:cubicBezTo>
                <a:lnTo>
                  <a:pt x="884382" y="922790"/>
                </a:lnTo>
                <a:cubicBezTo>
                  <a:pt x="884690" y="922713"/>
                  <a:pt x="884998" y="922636"/>
                  <a:pt x="885382" y="922636"/>
                </a:cubicBezTo>
                <a:lnTo>
                  <a:pt x="898236" y="922636"/>
                </a:lnTo>
                <a:lnTo>
                  <a:pt x="921712" y="925946"/>
                </a:lnTo>
                <a:lnTo>
                  <a:pt x="927100" y="924637"/>
                </a:lnTo>
                <a:lnTo>
                  <a:pt x="930487" y="920789"/>
                </a:lnTo>
                <a:lnTo>
                  <a:pt x="932026" y="913092"/>
                </a:lnTo>
                <a:cubicBezTo>
                  <a:pt x="932103" y="912553"/>
                  <a:pt x="932411" y="912014"/>
                  <a:pt x="932796" y="911629"/>
                </a:cubicBezTo>
                <a:lnTo>
                  <a:pt x="935644" y="908781"/>
                </a:lnTo>
                <a:lnTo>
                  <a:pt x="953501" y="895312"/>
                </a:lnTo>
                <a:lnTo>
                  <a:pt x="968895" y="870528"/>
                </a:lnTo>
                <a:cubicBezTo>
                  <a:pt x="969433" y="869681"/>
                  <a:pt x="970357" y="869142"/>
                  <a:pt x="971358" y="869142"/>
                </a:cubicBezTo>
                <a:lnTo>
                  <a:pt x="973898" y="869142"/>
                </a:lnTo>
                <a:lnTo>
                  <a:pt x="995141" y="855518"/>
                </a:lnTo>
                <a:lnTo>
                  <a:pt x="1003916" y="851362"/>
                </a:lnTo>
                <a:cubicBezTo>
                  <a:pt x="1004916" y="850900"/>
                  <a:pt x="1005994" y="851054"/>
                  <a:pt x="1006841" y="851747"/>
                </a:cubicBezTo>
                <a:lnTo>
                  <a:pt x="1009689" y="853979"/>
                </a:lnTo>
                <a:cubicBezTo>
                  <a:pt x="1010381" y="854518"/>
                  <a:pt x="1010766" y="855364"/>
                  <a:pt x="1010766" y="856288"/>
                </a:cubicBezTo>
                <a:lnTo>
                  <a:pt x="1010227" y="868988"/>
                </a:lnTo>
                <a:lnTo>
                  <a:pt x="1012306" y="872760"/>
                </a:lnTo>
                <a:lnTo>
                  <a:pt x="1017232" y="871990"/>
                </a:lnTo>
                <a:lnTo>
                  <a:pt x="1029778" y="865986"/>
                </a:lnTo>
                <a:cubicBezTo>
                  <a:pt x="1030239" y="865756"/>
                  <a:pt x="1030855" y="865678"/>
                  <a:pt x="1031394" y="865756"/>
                </a:cubicBezTo>
                <a:lnTo>
                  <a:pt x="1039861" y="866910"/>
                </a:lnTo>
                <a:cubicBezTo>
                  <a:pt x="1040246" y="866987"/>
                  <a:pt x="1040553" y="867064"/>
                  <a:pt x="1040861" y="867218"/>
                </a:cubicBezTo>
                <a:lnTo>
                  <a:pt x="1048712" y="871682"/>
                </a:lnTo>
                <a:lnTo>
                  <a:pt x="1055640" y="877378"/>
                </a:lnTo>
                <a:lnTo>
                  <a:pt x="1062875" y="880995"/>
                </a:lnTo>
                <a:lnTo>
                  <a:pt x="1084426" y="885383"/>
                </a:lnTo>
                <a:cubicBezTo>
                  <a:pt x="1084888" y="885460"/>
                  <a:pt x="1085350" y="885690"/>
                  <a:pt x="1085658" y="885999"/>
                </a:cubicBezTo>
                <a:lnTo>
                  <a:pt x="1089583" y="889385"/>
                </a:lnTo>
                <a:cubicBezTo>
                  <a:pt x="1089968" y="889693"/>
                  <a:pt x="1090276" y="890155"/>
                  <a:pt x="1090430" y="890694"/>
                </a:cubicBezTo>
                <a:lnTo>
                  <a:pt x="1092662" y="898006"/>
                </a:lnTo>
                <a:cubicBezTo>
                  <a:pt x="1092739" y="898236"/>
                  <a:pt x="1092816" y="898545"/>
                  <a:pt x="1092816" y="898852"/>
                </a:cubicBezTo>
                <a:lnTo>
                  <a:pt x="1092816" y="913939"/>
                </a:lnTo>
                <a:lnTo>
                  <a:pt x="1094894" y="918095"/>
                </a:lnTo>
                <a:lnTo>
                  <a:pt x="1098050" y="919557"/>
                </a:lnTo>
                <a:lnTo>
                  <a:pt x="1099204" y="917941"/>
                </a:lnTo>
                <a:lnTo>
                  <a:pt x="1102976" y="903779"/>
                </a:lnTo>
                <a:cubicBezTo>
                  <a:pt x="1103130" y="903317"/>
                  <a:pt x="1103361" y="902855"/>
                  <a:pt x="1103669" y="902547"/>
                </a:cubicBezTo>
                <a:lnTo>
                  <a:pt x="1108749" y="897467"/>
                </a:lnTo>
                <a:cubicBezTo>
                  <a:pt x="1109441" y="896774"/>
                  <a:pt x="1110519" y="896466"/>
                  <a:pt x="1111519" y="896774"/>
                </a:cubicBezTo>
                <a:lnTo>
                  <a:pt x="1115445" y="897929"/>
                </a:lnTo>
                <a:cubicBezTo>
                  <a:pt x="1116138" y="898159"/>
                  <a:pt x="1116754" y="898621"/>
                  <a:pt x="1117138" y="899237"/>
                </a:cubicBezTo>
                <a:lnTo>
                  <a:pt x="1123912" y="911014"/>
                </a:lnTo>
                <a:lnTo>
                  <a:pt x="1132147" y="921943"/>
                </a:lnTo>
                <a:cubicBezTo>
                  <a:pt x="1132301" y="922097"/>
                  <a:pt x="1132378" y="922328"/>
                  <a:pt x="1132455" y="922482"/>
                </a:cubicBezTo>
                <a:lnTo>
                  <a:pt x="1134149" y="926408"/>
                </a:lnTo>
                <a:cubicBezTo>
                  <a:pt x="1134379" y="927023"/>
                  <a:pt x="1134456" y="927716"/>
                  <a:pt x="1134226" y="928408"/>
                </a:cubicBezTo>
                <a:lnTo>
                  <a:pt x="1133071" y="931795"/>
                </a:lnTo>
                <a:cubicBezTo>
                  <a:pt x="1132917" y="932257"/>
                  <a:pt x="1132609" y="932642"/>
                  <a:pt x="1132301" y="933027"/>
                </a:cubicBezTo>
                <a:lnTo>
                  <a:pt x="1127529" y="937260"/>
                </a:lnTo>
                <a:lnTo>
                  <a:pt x="1126837" y="938338"/>
                </a:lnTo>
                <a:lnTo>
                  <a:pt x="1129607" y="943495"/>
                </a:lnTo>
                <a:lnTo>
                  <a:pt x="1139536" y="941263"/>
                </a:lnTo>
                <a:lnTo>
                  <a:pt x="1166784" y="927870"/>
                </a:lnTo>
                <a:cubicBezTo>
                  <a:pt x="1168169" y="927177"/>
                  <a:pt x="1169863" y="927793"/>
                  <a:pt x="1170555" y="929101"/>
                </a:cubicBezTo>
                <a:lnTo>
                  <a:pt x="1172325" y="932719"/>
                </a:lnTo>
                <a:lnTo>
                  <a:pt x="1176482" y="931642"/>
                </a:lnTo>
                <a:lnTo>
                  <a:pt x="1184025" y="927331"/>
                </a:lnTo>
                <a:lnTo>
                  <a:pt x="1190029" y="924945"/>
                </a:lnTo>
                <a:cubicBezTo>
                  <a:pt x="1190567" y="924714"/>
                  <a:pt x="1191183" y="924714"/>
                  <a:pt x="1191722" y="924791"/>
                </a:cubicBezTo>
                <a:lnTo>
                  <a:pt x="1196263" y="925946"/>
                </a:lnTo>
                <a:cubicBezTo>
                  <a:pt x="1196648" y="926022"/>
                  <a:pt x="1196956" y="926177"/>
                  <a:pt x="1197264" y="926408"/>
                </a:cubicBezTo>
                <a:lnTo>
                  <a:pt x="1201343" y="929486"/>
                </a:lnTo>
                <a:lnTo>
                  <a:pt x="1204191" y="930333"/>
                </a:lnTo>
                <a:lnTo>
                  <a:pt x="1206808" y="929948"/>
                </a:lnTo>
                <a:lnTo>
                  <a:pt x="1213504" y="924791"/>
                </a:lnTo>
                <a:lnTo>
                  <a:pt x="1223664" y="919403"/>
                </a:lnTo>
                <a:lnTo>
                  <a:pt x="1230592" y="902316"/>
                </a:lnTo>
                <a:cubicBezTo>
                  <a:pt x="1230822" y="901700"/>
                  <a:pt x="1231361" y="901161"/>
                  <a:pt x="1231977" y="900854"/>
                </a:cubicBezTo>
                <a:lnTo>
                  <a:pt x="1240444" y="896928"/>
                </a:lnTo>
                <a:cubicBezTo>
                  <a:pt x="1240675" y="896851"/>
                  <a:pt x="1240905" y="896774"/>
                  <a:pt x="1241213" y="896697"/>
                </a:cubicBezTo>
                <a:lnTo>
                  <a:pt x="1251912" y="895004"/>
                </a:lnTo>
                <a:lnTo>
                  <a:pt x="1256838" y="895004"/>
                </a:lnTo>
                <a:cubicBezTo>
                  <a:pt x="1257377" y="895004"/>
                  <a:pt x="1257839" y="895158"/>
                  <a:pt x="1258301" y="895389"/>
                </a:cubicBezTo>
                <a:lnTo>
                  <a:pt x="1267460" y="900777"/>
                </a:lnTo>
                <a:lnTo>
                  <a:pt x="1271617" y="901700"/>
                </a:lnTo>
                <a:lnTo>
                  <a:pt x="1275850" y="900931"/>
                </a:lnTo>
                <a:lnTo>
                  <a:pt x="1273310" y="893696"/>
                </a:lnTo>
                <a:cubicBezTo>
                  <a:pt x="1273233" y="893541"/>
                  <a:pt x="1273233" y="893310"/>
                  <a:pt x="1273156" y="893080"/>
                </a:cubicBezTo>
                <a:lnTo>
                  <a:pt x="1272001" y="884074"/>
                </a:lnTo>
                <a:cubicBezTo>
                  <a:pt x="1271924" y="883304"/>
                  <a:pt x="1272078" y="882612"/>
                  <a:pt x="1272540" y="881996"/>
                </a:cubicBezTo>
                <a:lnTo>
                  <a:pt x="1276466" y="876916"/>
                </a:lnTo>
                <a:cubicBezTo>
                  <a:pt x="1277004" y="876223"/>
                  <a:pt x="1277851" y="875839"/>
                  <a:pt x="1278698" y="875839"/>
                </a:cubicBezTo>
                <a:lnTo>
                  <a:pt x="1289396" y="875839"/>
                </a:lnTo>
                <a:cubicBezTo>
                  <a:pt x="1289781" y="875839"/>
                  <a:pt x="1290166" y="875916"/>
                  <a:pt x="1290474" y="876069"/>
                </a:cubicBezTo>
                <a:lnTo>
                  <a:pt x="1306791" y="882843"/>
                </a:lnTo>
                <a:lnTo>
                  <a:pt x="1314950" y="884690"/>
                </a:lnTo>
                <a:lnTo>
                  <a:pt x="1321955" y="881226"/>
                </a:lnTo>
                <a:cubicBezTo>
                  <a:pt x="1322801" y="880764"/>
                  <a:pt x="1323879" y="880841"/>
                  <a:pt x="1324726" y="881380"/>
                </a:cubicBezTo>
                <a:lnTo>
                  <a:pt x="1335963" y="888692"/>
                </a:lnTo>
                <a:cubicBezTo>
                  <a:pt x="1336117" y="888846"/>
                  <a:pt x="1336348" y="888923"/>
                  <a:pt x="1336502" y="889077"/>
                </a:cubicBezTo>
                <a:lnTo>
                  <a:pt x="1355975" y="909628"/>
                </a:lnTo>
                <a:lnTo>
                  <a:pt x="1368367" y="917710"/>
                </a:lnTo>
                <a:lnTo>
                  <a:pt x="1382145" y="922636"/>
                </a:lnTo>
                <a:lnTo>
                  <a:pt x="1388610" y="924252"/>
                </a:lnTo>
                <a:lnTo>
                  <a:pt x="1398386" y="925330"/>
                </a:lnTo>
                <a:cubicBezTo>
                  <a:pt x="1399155" y="925407"/>
                  <a:pt x="1399848" y="925792"/>
                  <a:pt x="1400310" y="926408"/>
                </a:cubicBezTo>
                <a:lnTo>
                  <a:pt x="1402003" y="928640"/>
                </a:lnTo>
                <a:cubicBezTo>
                  <a:pt x="1402157" y="928870"/>
                  <a:pt x="1402311" y="929024"/>
                  <a:pt x="1402388" y="929256"/>
                </a:cubicBezTo>
                <a:lnTo>
                  <a:pt x="1403542" y="932103"/>
                </a:lnTo>
                <a:cubicBezTo>
                  <a:pt x="1403697" y="932411"/>
                  <a:pt x="1403773" y="932796"/>
                  <a:pt x="1403773" y="933181"/>
                </a:cubicBezTo>
                <a:lnTo>
                  <a:pt x="1403773" y="942802"/>
                </a:lnTo>
                <a:lnTo>
                  <a:pt x="1416166" y="952346"/>
                </a:lnTo>
                <a:cubicBezTo>
                  <a:pt x="1416473" y="952577"/>
                  <a:pt x="1416781" y="952962"/>
                  <a:pt x="1416935" y="953347"/>
                </a:cubicBezTo>
                <a:lnTo>
                  <a:pt x="1419167" y="957888"/>
                </a:lnTo>
                <a:cubicBezTo>
                  <a:pt x="1419321" y="958119"/>
                  <a:pt x="1419398" y="958427"/>
                  <a:pt x="1419398" y="958735"/>
                </a:cubicBezTo>
                <a:lnTo>
                  <a:pt x="1419937" y="962660"/>
                </a:lnTo>
                <a:lnTo>
                  <a:pt x="1419937" y="968125"/>
                </a:lnTo>
                <a:lnTo>
                  <a:pt x="1420322" y="971281"/>
                </a:lnTo>
                <a:lnTo>
                  <a:pt x="1421092" y="972051"/>
                </a:lnTo>
                <a:lnTo>
                  <a:pt x="1434869" y="972051"/>
                </a:lnTo>
                <a:lnTo>
                  <a:pt x="1435639" y="971589"/>
                </a:lnTo>
                <a:lnTo>
                  <a:pt x="1435639" y="965277"/>
                </a:lnTo>
                <a:cubicBezTo>
                  <a:pt x="1435639" y="964969"/>
                  <a:pt x="1435716" y="964661"/>
                  <a:pt x="1435793" y="964431"/>
                </a:cubicBezTo>
                <a:lnTo>
                  <a:pt x="1436947" y="961044"/>
                </a:lnTo>
                <a:cubicBezTo>
                  <a:pt x="1437178" y="960428"/>
                  <a:pt x="1437563" y="959966"/>
                  <a:pt x="1438025" y="959582"/>
                </a:cubicBezTo>
                <a:lnTo>
                  <a:pt x="1444798" y="955040"/>
                </a:lnTo>
                <a:cubicBezTo>
                  <a:pt x="1445722" y="954424"/>
                  <a:pt x="1446953" y="954424"/>
                  <a:pt x="1447954" y="955040"/>
                </a:cubicBezTo>
                <a:lnTo>
                  <a:pt x="1453034" y="958427"/>
                </a:lnTo>
                <a:cubicBezTo>
                  <a:pt x="1453265" y="958581"/>
                  <a:pt x="1453496" y="958812"/>
                  <a:pt x="1453650" y="959043"/>
                </a:cubicBezTo>
                <a:lnTo>
                  <a:pt x="1457729" y="964200"/>
                </a:lnTo>
                <a:lnTo>
                  <a:pt x="1462347" y="966509"/>
                </a:lnTo>
                <a:lnTo>
                  <a:pt x="1468582" y="967047"/>
                </a:lnTo>
                <a:cubicBezTo>
                  <a:pt x="1468813" y="967047"/>
                  <a:pt x="1469044" y="967124"/>
                  <a:pt x="1469275" y="967202"/>
                </a:cubicBezTo>
                <a:lnTo>
                  <a:pt x="1476048" y="969433"/>
                </a:lnTo>
                <a:lnTo>
                  <a:pt x="1483129" y="972974"/>
                </a:lnTo>
                <a:cubicBezTo>
                  <a:pt x="1483360" y="973051"/>
                  <a:pt x="1483514" y="973205"/>
                  <a:pt x="1483745" y="973359"/>
                </a:cubicBezTo>
                <a:lnTo>
                  <a:pt x="1488286" y="977285"/>
                </a:lnTo>
                <a:cubicBezTo>
                  <a:pt x="1488517" y="977515"/>
                  <a:pt x="1488748" y="977746"/>
                  <a:pt x="1488902" y="977977"/>
                </a:cubicBezTo>
                <a:lnTo>
                  <a:pt x="1491134" y="981903"/>
                </a:lnTo>
                <a:lnTo>
                  <a:pt x="1492981" y="986136"/>
                </a:lnTo>
                <a:lnTo>
                  <a:pt x="1494598" y="988522"/>
                </a:lnTo>
                <a:lnTo>
                  <a:pt x="1497138" y="989984"/>
                </a:lnTo>
                <a:lnTo>
                  <a:pt x="1499832" y="989599"/>
                </a:lnTo>
                <a:lnTo>
                  <a:pt x="1508529" y="986367"/>
                </a:lnTo>
                <a:lnTo>
                  <a:pt x="1513301" y="985136"/>
                </a:lnTo>
                <a:cubicBezTo>
                  <a:pt x="1513532" y="985059"/>
                  <a:pt x="1513763" y="985059"/>
                  <a:pt x="1513994" y="985059"/>
                </a:cubicBezTo>
                <a:lnTo>
                  <a:pt x="1521845" y="985059"/>
                </a:lnTo>
                <a:lnTo>
                  <a:pt x="1529927" y="985597"/>
                </a:lnTo>
                <a:cubicBezTo>
                  <a:pt x="1530466" y="985674"/>
                  <a:pt x="1531004" y="985828"/>
                  <a:pt x="1531466" y="986213"/>
                </a:cubicBezTo>
                <a:lnTo>
                  <a:pt x="1536546" y="990138"/>
                </a:lnTo>
                <a:cubicBezTo>
                  <a:pt x="1537393" y="990831"/>
                  <a:pt x="1537778" y="991908"/>
                  <a:pt x="1537547" y="992909"/>
                </a:cubicBezTo>
                <a:lnTo>
                  <a:pt x="1535853" y="1000760"/>
                </a:lnTo>
                <a:cubicBezTo>
                  <a:pt x="1535700" y="1001607"/>
                  <a:pt x="1535161" y="1002300"/>
                  <a:pt x="1534391" y="1002684"/>
                </a:cubicBezTo>
                <a:lnTo>
                  <a:pt x="1525847" y="1006995"/>
                </a:lnTo>
                <a:lnTo>
                  <a:pt x="1525847" y="1008534"/>
                </a:lnTo>
                <a:lnTo>
                  <a:pt x="1527002" y="1010843"/>
                </a:lnTo>
                <a:lnTo>
                  <a:pt x="1529927" y="1013383"/>
                </a:lnTo>
                <a:lnTo>
                  <a:pt x="1537162" y="1011151"/>
                </a:lnTo>
                <a:lnTo>
                  <a:pt x="1544782" y="1006764"/>
                </a:lnTo>
                <a:cubicBezTo>
                  <a:pt x="1544936" y="1006687"/>
                  <a:pt x="1545167" y="1006610"/>
                  <a:pt x="1545321" y="1006533"/>
                </a:cubicBezTo>
                <a:lnTo>
                  <a:pt x="1552633" y="1004301"/>
                </a:lnTo>
                <a:cubicBezTo>
                  <a:pt x="1553325" y="1004070"/>
                  <a:pt x="1554018" y="1004147"/>
                  <a:pt x="1554634" y="1004455"/>
                </a:cubicBezTo>
                <a:lnTo>
                  <a:pt x="1563101" y="1008380"/>
                </a:lnTo>
                <a:cubicBezTo>
                  <a:pt x="1563563" y="1008611"/>
                  <a:pt x="1564024" y="1008996"/>
                  <a:pt x="1564332" y="1009458"/>
                </a:cubicBezTo>
                <a:lnTo>
                  <a:pt x="1568873" y="1016770"/>
                </a:lnTo>
                <a:cubicBezTo>
                  <a:pt x="1569027" y="1017001"/>
                  <a:pt x="1569104" y="1017155"/>
                  <a:pt x="1569181" y="1017385"/>
                </a:cubicBezTo>
                <a:lnTo>
                  <a:pt x="1574107" y="1032779"/>
                </a:lnTo>
                <a:lnTo>
                  <a:pt x="1577879" y="1038476"/>
                </a:lnTo>
                <a:lnTo>
                  <a:pt x="1582728" y="1040476"/>
                </a:lnTo>
                <a:lnTo>
                  <a:pt x="1588424" y="1038090"/>
                </a:lnTo>
                <a:lnTo>
                  <a:pt x="1594735" y="1035781"/>
                </a:lnTo>
                <a:cubicBezTo>
                  <a:pt x="1595659" y="1035397"/>
                  <a:pt x="1596736" y="1035628"/>
                  <a:pt x="1597506" y="1036243"/>
                </a:cubicBezTo>
                <a:lnTo>
                  <a:pt x="1604818" y="1042401"/>
                </a:lnTo>
                <a:cubicBezTo>
                  <a:pt x="1605203" y="1042786"/>
                  <a:pt x="1605588" y="1043248"/>
                  <a:pt x="1605665" y="1043786"/>
                </a:cubicBezTo>
                <a:lnTo>
                  <a:pt x="1606819" y="1047712"/>
                </a:lnTo>
                <a:cubicBezTo>
                  <a:pt x="1606896" y="1047943"/>
                  <a:pt x="1606896" y="1048250"/>
                  <a:pt x="1606896" y="1048481"/>
                </a:cubicBezTo>
                <a:lnTo>
                  <a:pt x="1606896" y="1051868"/>
                </a:lnTo>
                <a:lnTo>
                  <a:pt x="1607204" y="1053484"/>
                </a:lnTo>
                <a:lnTo>
                  <a:pt x="1608821" y="1054408"/>
                </a:lnTo>
                <a:lnTo>
                  <a:pt x="1609667" y="1054100"/>
                </a:lnTo>
                <a:lnTo>
                  <a:pt x="1611207" y="1052176"/>
                </a:lnTo>
                <a:lnTo>
                  <a:pt x="1612746" y="1048559"/>
                </a:lnTo>
                <a:lnTo>
                  <a:pt x="1615132" y="1044325"/>
                </a:lnTo>
                <a:cubicBezTo>
                  <a:pt x="1615363" y="1043940"/>
                  <a:pt x="1615671" y="1043632"/>
                  <a:pt x="1616056" y="1043325"/>
                </a:cubicBezTo>
                <a:lnTo>
                  <a:pt x="1623907" y="1038244"/>
                </a:lnTo>
                <a:cubicBezTo>
                  <a:pt x="1624907" y="1037628"/>
                  <a:pt x="1626139" y="1037628"/>
                  <a:pt x="1627062" y="1038321"/>
                </a:cubicBezTo>
                <a:lnTo>
                  <a:pt x="1630988" y="1041169"/>
                </a:lnTo>
                <a:cubicBezTo>
                  <a:pt x="1631527" y="1041554"/>
                  <a:pt x="1631912" y="1042093"/>
                  <a:pt x="1632065" y="1042709"/>
                </a:cubicBezTo>
                <a:lnTo>
                  <a:pt x="1636530" y="1059334"/>
                </a:lnTo>
                <a:lnTo>
                  <a:pt x="1639224" y="1064722"/>
                </a:lnTo>
                <a:lnTo>
                  <a:pt x="1641610" y="1068493"/>
                </a:lnTo>
                <a:lnTo>
                  <a:pt x="1647844" y="1072650"/>
                </a:lnTo>
                <a:cubicBezTo>
                  <a:pt x="1649076" y="1073497"/>
                  <a:pt x="1649461" y="1075190"/>
                  <a:pt x="1648691" y="1076499"/>
                </a:cubicBezTo>
                <a:lnTo>
                  <a:pt x="1640224" y="1089968"/>
                </a:lnTo>
                <a:lnTo>
                  <a:pt x="1550786" y="1228976"/>
                </a:lnTo>
                <a:lnTo>
                  <a:pt x="1491750" y="1321801"/>
                </a:lnTo>
                <a:lnTo>
                  <a:pt x="1392382" y="1477126"/>
                </a:lnTo>
                <a:lnTo>
                  <a:pt x="1404158" y="1478357"/>
                </a:lnTo>
                <a:cubicBezTo>
                  <a:pt x="1404543" y="1478357"/>
                  <a:pt x="1404851" y="1478511"/>
                  <a:pt x="1405159" y="1478665"/>
                </a:cubicBezTo>
                <a:lnTo>
                  <a:pt x="1456882" y="1505681"/>
                </a:lnTo>
                <a:lnTo>
                  <a:pt x="1460731" y="1508375"/>
                </a:lnTo>
                <a:lnTo>
                  <a:pt x="1480127" y="1513225"/>
                </a:lnTo>
                <a:lnTo>
                  <a:pt x="1489287" y="1513225"/>
                </a:lnTo>
                <a:lnTo>
                  <a:pt x="1497907" y="1509145"/>
                </a:lnTo>
                <a:lnTo>
                  <a:pt x="1512224" y="1495906"/>
                </a:lnTo>
                <a:cubicBezTo>
                  <a:pt x="1512378" y="1495752"/>
                  <a:pt x="1512532" y="1495675"/>
                  <a:pt x="1512685" y="1495598"/>
                </a:cubicBezTo>
                <a:lnTo>
                  <a:pt x="1521152" y="1490518"/>
                </a:lnTo>
                <a:cubicBezTo>
                  <a:pt x="1521537" y="1490287"/>
                  <a:pt x="1521922" y="1490211"/>
                  <a:pt x="1522307" y="1490134"/>
                </a:cubicBezTo>
                <a:lnTo>
                  <a:pt x="1533006" y="1488979"/>
                </a:lnTo>
                <a:cubicBezTo>
                  <a:pt x="1533390" y="1488902"/>
                  <a:pt x="1533852" y="1488979"/>
                  <a:pt x="1534237" y="1489133"/>
                </a:cubicBezTo>
                <a:lnTo>
                  <a:pt x="1548861" y="1494213"/>
                </a:lnTo>
                <a:cubicBezTo>
                  <a:pt x="1549169" y="1494290"/>
                  <a:pt x="1549400" y="1494444"/>
                  <a:pt x="1549631" y="1494598"/>
                </a:cubicBezTo>
                <a:lnTo>
                  <a:pt x="1563716" y="1505296"/>
                </a:lnTo>
                <a:lnTo>
                  <a:pt x="1576416" y="1518536"/>
                </a:lnTo>
                <a:lnTo>
                  <a:pt x="1585730" y="1531851"/>
                </a:lnTo>
                <a:cubicBezTo>
                  <a:pt x="1585884" y="1532082"/>
                  <a:pt x="1586038" y="1532313"/>
                  <a:pt x="1586115" y="1532544"/>
                </a:cubicBezTo>
                <a:lnTo>
                  <a:pt x="1590579" y="1546014"/>
                </a:lnTo>
                <a:lnTo>
                  <a:pt x="1592965" y="1559945"/>
                </a:lnTo>
                <a:lnTo>
                  <a:pt x="1596583" y="1571260"/>
                </a:lnTo>
                <a:lnTo>
                  <a:pt x="1605896" y="1580573"/>
                </a:lnTo>
                <a:lnTo>
                  <a:pt x="1643765" y="1600046"/>
                </a:lnTo>
                <a:lnTo>
                  <a:pt x="1655464" y="1609360"/>
                </a:lnTo>
                <a:lnTo>
                  <a:pt x="1663700" y="1618673"/>
                </a:lnTo>
                <a:lnTo>
                  <a:pt x="1670627" y="1628448"/>
                </a:lnTo>
                <a:lnTo>
                  <a:pt x="1678478" y="1644997"/>
                </a:lnTo>
                <a:lnTo>
                  <a:pt x="1682481" y="1636992"/>
                </a:lnTo>
                <a:lnTo>
                  <a:pt x="1704879" y="1515302"/>
                </a:lnTo>
                <a:lnTo>
                  <a:pt x="1748752" y="1270616"/>
                </a:lnTo>
                <a:lnTo>
                  <a:pt x="1782464" y="1087813"/>
                </a:lnTo>
                <a:lnTo>
                  <a:pt x="1804401" y="965739"/>
                </a:lnTo>
                <a:lnTo>
                  <a:pt x="1826876" y="843665"/>
                </a:lnTo>
                <a:lnTo>
                  <a:pt x="1863975" y="637232"/>
                </a:lnTo>
                <a:lnTo>
                  <a:pt x="1869517" y="618221"/>
                </a:lnTo>
                <a:lnTo>
                  <a:pt x="1869517" y="611294"/>
                </a:lnTo>
                <a:cubicBezTo>
                  <a:pt x="1869517" y="611063"/>
                  <a:pt x="1869517" y="610832"/>
                  <a:pt x="1869594" y="610601"/>
                </a:cubicBezTo>
                <a:lnTo>
                  <a:pt x="1876213" y="585047"/>
                </a:lnTo>
                <a:lnTo>
                  <a:pt x="1876213" y="567960"/>
                </a:lnTo>
                <a:lnTo>
                  <a:pt x="1882371" y="532939"/>
                </a:lnTo>
                <a:lnTo>
                  <a:pt x="1881370" y="517314"/>
                </a:lnTo>
                <a:lnTo>
                  <a:pt x="1869209" y="50261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FFE78C13-C2FA-A97F-53E8-D0FAEC8A3A60}"/>
              </a:ext>
            </a:extLst>
          </p:cNvPr>
          <p:cNvSpPr txBox="1"/>
          <p:nvPr/>
        </p:nvSpPr>
        <p:spPr>
          <a:xfrm>
            <a:off x="224689" y="438745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grpSp>
        <p:nvGrpSpPr>
          <p:cNvPr id="11" name="Grupo 10">
            <a:extLst>
              <a:ext uri="{FF2B5EF4-FFF2-40B4-BE49-F238E27FC236}">
                <a16:creationId xmlns:a16="http://schemas.microsoft.com/office/drawing/2014/main" id="{BE5754FF-8A52-53B0-228D-58A0BEB15973}"/>
              </a:ext>
            </a:extLst>
          </p:cNvPr>
          <p:cNvGrpSpPr/>
          <p:nvPr/>
        </p:nvGrpSpPr>
        <p:grpSpPr>
          <a:xfrm>
            <a:off x="1081892" y="853801"/>
            <a:ext cx="807155" cy="801422"/>
            <a:chOff x="4522009" y="1247342"/>
            <a:chExt cx="807155" cy="801422"/>
          </a:xfrm>
        </p:grpSpPr>
        <p:sp>
          <p:nvSpPr>
            <p:cNvPr id="8" name="Elipse 7">
              <a:extLst>
                <a:ext uri="{FF2B5EF4-FFF2-40B4-BE49-F238E27FC236}">
                  <a16:creationId xmlns:a16="http://schemas.microsoft.com/office/drawing/2014/main" id="{C616DA0F-E6F8-3570-C246-6A5560F085B1}"/>
                </a:ext>
              </a:extLst>
            </p:cNvPr>
            <p:cNvSpPr/>
            <p:nvPr/>
          </p:nvSpPr>
          <p:spPr>
            <a:xfrm>
              <a:off x="4522009" y="1247342"/>
              <a:ext cx="807155" cy="801422"/>
            </a:xfrm>
            <a:prstGeom prst="ellipse">
              <a:avLst/>
            </a:prstGeom>
            <a:solidFill>
              <a:srgbClr val="F5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/>
            </a:p>
          </p:txBody>
        </p:sp>
        <p:pic>
          <p:nvPicPr>
            <p:cNvPr id="10" name="Imagen 9" descr="Icono&#10;&#10;Descripción generada automáticamente">
              <a:extLst>
                <a:ext uri="{FF2B5EF4-FFF2-40B4-BE49-F238E27FC236}">
                  <a16:creationId xmlns:a16="http://schemas.microsoft.com/office/drawing/2014/main" id="{5424FF13-7994-2C25-1E0C-1FFA57985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21762" y="1353656"/>
              <a:ext cx="606187" cy="606187"/>
            </a:xfrm>
            <a:prstGeom prst="rect">
              <a:avLst/>
            </a:prstGeom>
          </p:spPr>
        </p:pic>
      </p:grpSp>
      <p:sp>
        <p:nvSpPr>
          <p:cNvPr id="54" name="CuadroTexto 53">
            <a:extLst>
              <a:ext uri="{FF2B5EF4-FFF2-40B4-BE49-F238E27FC236}">
                <a16:creationId xmlns:a16="http://schemas.microsoft.com/office/drawing/2014/main" id="{8CEDC301-6EF4-C0AC-1DF1-3E739BC9BB4F}"/>
              </a:ext>
            </a:extLst>
          </p:cNvPr>
          <p:cNvSpPr txBox="1"/>
          <p:nvPr/>
        </p:nvSpPr>
        <p:spPr>
          <a:xfrm>
            <a:off x="1902850" y="1288353"/>
            <a:ext cx="301742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GERENCIA Y GESTIÓN</a:t>
            </a: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9678846D-892E-C987-6E43-C02D086B24AD}"/>
              </a:ext>
            </a:extLst>
          </p:cNvPr>
          <p:cNvSpPr txBox="1"/>
          <p:nvPr/>
        </p:nvSpPr>
        <p:spPr>
          <a:xfrm>
            <a:off x="1928738" y="895679"/>
            <a:ext cx="585577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CO" sz="2000" b="1" dirty="0">
                <a:solidFill>
                  <a:srgbClr val="173B69"/>
                </a:solidFill>
              </a:rPr>
              <a:t>CONTRIBUYE A LA “PAZ TOTAL”.</a:t>
            </a: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id="{0B320363-0D92-0B60-3D4B-57DFAE870F97}"/>
              </a:ext>
            </a:extLst>
          </p:cNvPr>
          <p:cNvSpPr txBox="1"/>
          <p:nvPr/>
        </p:nvSpPr>
        <p:spPr>
          <a:xfrm>
            <a:off x="1145236" y="6251049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57" name="CuadroTexto 56">
            <a:extLst>
              <a:ext uri="{FF2B5EF4-FFF2-40B4-BE49-F238E27FC236}">
                <a16:creationId xmlns:a16="http://schemas.microsoft.com/office/drawing/2014/main" id="{1B6B6EA1-AB7F-CE35-07FE-14F9869D3AFF}"/>
              </a:ext>
            </a:extLst>
          </p:cNvPr>
          <p:cNvSpPr txBox="1"/>
          <p:nvPr/>
        </p:nvSpPr>
        <p:spPr>
          <a:xfrm>
            <a:off x="2454047" y="1870632"/>
            <a:ext cx="4346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2400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190 mil millones de pesos</a:t>
            </a:r>
          </a:p>
        </p:txBody>
      </p:sp>
      <p:pic>
        <p:nvPicPr>
          <p:cNvPr id="58" name="Imagen 57" descr="Logotipo, Icono&#10;&#10;Descripción generada automáticamente">
            <a:extLst>
              <a:ext uri="{FF2B5EF4-FFF2-40B4-BE49-F238E27FC236}">
                <a16:creationId xmlns:a16="http://schemas.microsoft.com/office/drawing/2014/main" id="{71411C07-D979-4200-33E1-3672B1F53AE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3856" y="1807345"/>
            <a:ext cx="563784" cy="563784"/>
          </a:xfrm>
          <a:prstGeom prst="rect">
            <a:avLst/>
          </a:prstGeom>
        </p:spPr>
      </p:pic>
      <p:sp>
        <p:nvSpPr>
          <p:cNvPr id="59" name="CuadroTexto 58">
            <a:extLst>
              <a:ext uri="{FF2B5EF4-FFF2-40B4-BE49-F238E27FC236}">
                <a16:creationId xmlns:a16="http://schemas.microsoft.com/office/drawing/2014/main" id="{78E96666-AB72-DB8B-2D07-9D20156F7840}"/>
              </a:ext>
            </a:extLst>
          </p:cNvPr>
          <p:cNvSpPr txBox="1"/>
          <p:nvPr/>
        </p:nvSpPr>
        <p:spPr>
          <a:xfrm>
            <a:off x="687341" y="2308651"/>
            <a:ext cx="43468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59E1F"/>
                </a:solidFill>
                <a:latin typeface="Calibri"/>
              </a:rPr>
              <a:t>17</a:t>
            </a:r>
            <a:r>
              <a:rPr lang="es-CO" sz="3600" b="1" dirty="0">
                <a:solidFill>
                  <a:srgbClr val="FF9800"/>
                </a:solidFill>
                <a:latin typeface="Calibri"/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proyectos con cierre técnico</a:t>
            </a:r>
          </a:p>
        </p:txBody>
      </p:sp>
      <p:sp>
        <p:nvSpPr>
          <p:cNvPr id="60" name="CuadroTexto 59">
            <a:extLst>
              <a:ext uri="{FF2B5EF4-FFF2-40B4-BE49-F238E27FC236}">
                <a16:creationId xmlns:a16="http://schemas.microsoft.com/office/drawing/2014/main" id="{A1537E71-5175-D89C-CC0D-E24A125FF314}"/>
              </a:ext>
            </a:extLst>
          </p:cNvPr>
          <p:cNvSpPr txBox="1"/>
          <p:nvPr/>
        </p:nvSpPr>
        <p:spPr>
          <a:xfrm>
            <a:off x="687341" y="3051195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9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departamentos beneficiados</a:t>
            </a:r>
          </a:p>
        </p:txBody>
      </p:sp>
      <p:sp>
        <p:nvSpPr>
          <p:cNvPr id="61" name="CuadroTexto 60">
            <a:extLst>
              <a:ext uri="{FF2B5EF4-FFF2-40B4-BE49-F238E27FC236}">
                <a16:creationId xmlns:a16="http://schemas.microsoft.com/office/drawing/2014/main" id="{9A3B8571-4B00-EA98-FABA-A669031D61BA}"/>
              </a:ext>
            </a:extLst>
          </p:cNvPr>
          <p:cNvSpPr txBox="1"/>
          <p:nvPr/>
        </p:nvSpPr>
        <p:spPr>
          <a:xfrm>
            <a:off x="687341" y="3701406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11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municipios</a:t>
            </a:r>
          </a:p>
        </p:txBody>
      </p:sp>
      <p:sp>
        <p:nvSpPr>
          <p:cNvPr id="62" name="CuadroTexto 61">
            <a:extLst>
              <a:ext uri="{FF2B5EF4-FFF2-40B4-BE49-F238E27FC236}">
                <a16:creationId xmlns:a16="http://schemas.microsoft.com/office/drawing/2014/main" id="{57AA6798-7D36-F2AF-297E-BF9121CBC9F8}"/>
              </a:ext>
            </a:extLst>
          </p:cNvPr>
          <p:cNvSpPr txBox="1"/>
          <p:nvPr/>
        </p:nvSpPr>
        <p:spPr>
          <a:xfrm>
            <a:off x="687341" y="4351617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1,5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millones de personas beneficiadas</a:t>
            </a:r>
          </a:p>
        </p:txBody>
      </p:sp>
      <p:sp>
        <p:nvSpPr>
          <p:cNvPr id="63" name="CuadroTexto 62">
            <a:extLst>
              <a:ext uri="{FF2B5EF4-FFF2-40B4-BE49-F238E27FC236}">
                <a16:creationId xmlns:a16="http://schemas.microsoft.com/office/drawing/2014/main" id="{7FFE8FAE-E378-0C00-F41B-964E92DA7EC6}"/>
              </a:ext>
            </a:extLst>
          </p:cNvPr>
          <p:cNvSpPr txBox="1"/>
          <p:nvPr/>
        </p:nvSpPr>
        <p:spPr>
          <a:xfrm>
            <a:off x="687341" y="5001828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621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empleos directos generados</a:t>
            </a:r>
          </a:p>
        </p:txBody>
      </p:sp>
      <p:sp>
        <p:nvSpPr>
          <p:cNvPr id="64" name="CuadroTexto 63">
            <a:extLst>
              <a:ext uri="{FF2B5EF4-FFF2-40B4-BE49-F238E27FC236}">
                <a16:creationId xmlns:a16="http://schemas.microsoft.com/office/drawing/2014/main" id="{CE94815C-E7D7-C3C7-F51C-AE7A007348C9}"/>
              </a:ext>
            </a:extLst>
          </p:cNvPr>
          <p:cNvSpPr txBox="1"/>
          <p:nvPr/>
        </p:nvSpPr>
        <p:spPr>
          <a:xfrm>
            <a:off x="687341" y="5652040"/>
            <a:ext cx="60285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2800" b="1" dirty="0">
                <a:solidFill>
                  <a:srgbClr val="FF9800"/>
                </a:solidFill>
                <a:latin typeface="Calibri"/>
              </a:rPr>
              <a:t>250</a:t>
            </a:r>
            <a:r>
              <a:rPr lang="es-ES" dirty="0">
                <a:solidFill>
                  <a:srgbClr val="173B69"/>
                </a:solidFill>
              </a:rPr>
              <a:t>  </a:t>
            </a:r>
            <a:r>
              <a:rPr lang="es-ES" b="1" dirty="0">
                <a:solidFill>
                  <a:srgbClr val="193C69"/>
                </a:solidFill>
                <a:latin typeface="Calibri"/>
              </a:rPr>
              <a:t>empleos indirectos generados</a:t>
            </a:r>
            <a:endParaRPr lang="es-CO" b="1" dirty="0">
              <a:solidFill>
                <a:srgbClr val="193C69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7041240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0" y="0"/>
            <a:ext cx="30536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PLAN DE ACCIÓN 2023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2292D1EB-F518-1E9D-2916-DC14711B55FF}"/>
              </a:ext>
            </a:extLst>
          </p:cNvPr>
          <p:cNvSpPr txBox="1"/>
          <p:nvPr/>
        </p:nvSpPr>
        <p:spPr>
          <a:xfrm>
            <a:off x="1145236" y="6251049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EC66A51D-293B-F2F8-68AE-3F17BB48DE4B}"/>
              </a:ext>
            </a:extLst>
          </p:cNvPr>
          <p:cNvSpPr txBox="1"/>
          <p:nvPr/>
        </p:nvSpPr>
        <p:spPr>
          <a:xfrm>
            <a:off x="687341" y="2308651"/>
            <a:ext cx="43468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59E1F"/>
                </a:solidFill>
                <a:latin typeface="Calibri"/>
              </a:rPr>
              <a:t>9</a:t>
            </a:r>
            <a:r>
              <a:rPr lang="es-CO" sz="3600" b="1" dirty="0">
                <a:solidFill>
                  <a:srgbClr val="FF9800"/>
                </a:solidFill>
                <a:latin typeface="Calibri"/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proyectos</a:t>
            </a:r>
          </a:p>
        </p:txBody>
      </p:sp>
      <p:grpSp>
        <p:nvGrpSpPr>
          <p:cNvPr id="57" name="Grupo 56">
            <a:extLst>
              <a:ext uri="{FF2B5EF4-FFF2-40B4-BE49-F238E27FC236}">
                <a16:creationId xmlns:a16="http://schemas.microsoft.com/office/drawing/2014/main" id="{15CBCDAD-99C7-6B0B-51C0-39FB62EE6DEE}"/>
              </a:ext>
            </a:extLst>
          </p:cNvPr>
          <p:cNvGrpSpPr/>
          <p:nvPr/>
        </p:nvGrpSpPr>
        <p:grpSpPr>
          <a:xfrm>
            <a:off x="7910202" y="878841"/>
            <a:ext cx="3594457" cy="5005920"/>
            <a:chOff x="7462264" y="603025"/>
            <a:chExt cx="3594457" cy="5005920"/>
          </a:xfrm>
        </p:grpSpPr>
        <p:sp>
          <p:nvSpPr>
            <p:cNvPr id="5" name="Forma libre: forma 74">
              <a:extLst>
                <a:ext uri="{FF2B5EF4-FFF2-40B4-BE49-F238E27FC236}">
                  <a16:creationId xmlns:a16="http://schemas.microsoft.com/office/drawing/2014/main" id="{4B80C5D9-3551-2BF3-2FE7-4898B4E5E556}"/>
                </a:ext>
              </a:extLst>
            </p:cNvPr>
            <p:cNvSpPr/>
            <p:nvPr/>
          </p:nvSpPr>
          <p:spPr>
            <a:xfrm>
              <a:off x="7462264" y="603025"/>
              <a:ext cx="194013" cy="454218"/>
            </a:xfrm>
            <a:custGeom>
              <a:avLst/>
              <a:gdLst>
                <a:gd name="connsiteX0" fmla="*/ 17763 w 252672"/>
                <a:gd name="connsiteY0" fmla="*/ 200059 h 591549"/>
                <a:gd name="connsiteX1" fmla="*/ 25999 w 252672"/>
                <a:gd name="connsiteY1" fmla="*/ 233695 h 591549"/>
                <a:gd name="connsiteX2" fmla="*/ 28462 w 252672"/>
                <a:gd name="connsiteY2" fmla="*/ 256786 h 591549"/>
                <a:gd name="connsiteX3" fmla="*/ 368 w 252672"/>
                <a:gd name="connsiteY3" fmla="*/ 338143 h 591549"/>
                <a:gd name="connsiteX4" fmla="*/ 27385 w 252672"/>
                <a:gd name="connsiteY4" fmla="*/ 354845 h 591549"/>
                <a:gd name="connsiteX5" fmla="*/ 42394 w 252672"/>
                <a:gd name="connsiteY5" fmla="*/ 358309 h 591549"/>
                <a:gd name="connsiteX6" fmla="*/ 34081 w 252672"/>
                <a:gd name="connsiteY6" fmla="*/ 375627 h 591549"/>
                <a:gd name="connsiteX7" fmla="*/ 28847 w 252672"/>
                <a:gd name="connsiteY7" fmla="*/ 407261 h 591549"/>
                <a:gd name="connsiteX8" fmla="*/ 32234 w 252672"/>
                <a:gd name="connsiteY8" fmla="*/ 439204 h 591549"/>
                <a:gd name="connsiteX9" fmla="*/ 33157 w 252672"/>
                <a:gd name="connsiteY9" fmla="*/ 464758 h 591549"/>
                <a:gd name="connsiteX10" fmla="*/ 13453 w 252672"/>
                <a:gd name="connsiteY10" fmla="*/ 498778 h 591549"/>
                <a:gd name="connsiteX11" fmla="*/ 4756 w 252672"/>
                <a:gd name="connsiteY11" fmla="*/ 538649 h 591549"/>
                <a:gd name="connsiteX12" fmla="*/ 34466 w 252672"/>
                <a:gd name="connsiteY12" fmla="*/ 589372 h 591549"/>
                <a:gd name="connsiteX13" fmla="*/ 111128 w 252672"/>
                <a:gd name="connsiteY13" fmla="*/ 399487 h 591549"/>
                <a:gd name="connsiteX14" fmla="*/ 109819 w 252672"/>
                <a:gd name="connsiteY14" fmla="*/ 382015 h 591549"/>
                <a:gd name="connsiteX15" fmla="*/ 116670 w 252672"/>
                <a:gd name="connsiteY15" fmla="*/ 364466 h 591549"/>
                <a:gd name="connsiteX16" fmla="*/ 142839 w 252672"/>
                <a:gd name="connsiteY16" fmla="*/ 333909 h 591549"/>
                <a:gd name="connsiteX17" fmla="*/ 147534 w 252672"/>
                <a:gd name="connsiteY17" fmla="*/ 310126 h 591549"/>
                <a:gd name="connsiteX18" fmla="*/ 144840 w 252672"/>
                <a:gd name="connsiteY18" fmla="*/ 285957 h 591549"/>
                <a:gd name="connsiteX19" fmla="*/ 154616 w 252672"/>
                <a:gd name="connsiteY19" fmla="*/ 267407 h 591549"/>
                <a:gd name="connsiteX20" fmla="*/ 161004 w 252672"/>
                <a:gd name="connsiteY20" fmla="*/ 239160 h 591549"/>
                <a:gd name="connsiteX21" fmla="*/ 166161 w 252672"/>
                <a:gd name="connsiteY21" fmla="*/ 190361 h 591549"/>
                <a:gd name="connsiteX22" fmla="*/ 155770 w 252672"/>
                <a:gd name="connsiteY22" fmla="*/ 174274 h 591549"/>
                <a:gd name="connsiteX23" fmla="*/ 151383 w 252672"/>
                <a:gd name="connsiteY23" fmla="*/ 174274 h 591549"/>
                <a:gd name="connsiteX24" fmla="*/ 150690 w 252672"/>
                <a:gd name="connsiteY24" fmla="*/ 167270 h 591549"/>
                <a:gd name="connsiteX25" fmla="*/ 155924 w 252672"/>
                <a:gd name="connsiteY25" fmla="*/ 161420 h 591549"/>
                <a:gd name="connsiteX26" fmla="*/ 161389 w 252672"/>
                <a:gd name="connsiteY26" fmla="*/ 161420 h 591549"/>
                <a:gd name="connsiteX27" fmla="*/ 175705 w 252672"/>
                <a:gd name="connsiteY27" fmla="*/ 156648 h 591549"/>
                <a:gd name="connsiteX28" fmla="*/ 179015 w 252672"/>
                <a:gd name="connsiteY28" fmla="*/ 154185 h 591549"/>
                <a:gd name="connsiteX29" fmla="*/ 178784 w 252672"/>
                <a:gd name="connsiteY29" fmla="*/ 145949 h 591549"/>
                <a:gd name="connsiteX30" fmla="*/ 176013 w 252672"/>
                <a:gd name="connsiteY30" fmla="*/ 144102 h 591549"/>
                <a:gd name="connsiteX31" fmla="*/ 175013 w 252672"/>
                <a:gd name="connsiteY31" fmla="*/ 133942 h 591549"/>
                <a:gd name="connsiteX32" fmla="*/ 181478 w 252672"/>
                <a:gd name="connsiteY32" fmla="*/ 127476 h 591549"/>
                <a:gd name="connsiteX33" fmla="*/ 181247 w 252672"/>
                <a:gd name="connsiteY33" fmla="*/ 116085 h 591549"/>
                <a:gd name="connsiteX34" fmla="*/ 173319 w 252672"/>
                <a:gd name="connsiteY34" fmla="*/ 108696 h 591549"/>
                <a:gd name="connsiteX35" fmla="*/ 173011 w 252672"/>
                <a:gd name="connsiteY35" fmla="*/ 97535 h 591549"/>
                <a:gd name="connsiteX36" fmla="*/ 207109 w 252672"/>
                <a:gd name="connsiteY36" fmla="*/ 77292 h 591549"/>
                <a:gd name="connsiteX37" fmla="*/ 250828 w 252672"/>
                <a:gd name="connsiteY37" fmla="*/ 73444 h 591549"/>
                <a:gd name="connsiteX38" fmla="*/ 207494 w 252672"/>
                <a:gd name="connsiteY38" fmla="*/ 47120 h 591549"/>
                <a:gd name="connsiteX39" fmla="*/ 183248 w 252672"/>
                <a:gd name="connsiteY39" fmla="*/ 24106 h 591549"/>
                <a:gd name="connsiteX40" fmla="*/ 155770 w 252672"/>
                <a:gd name="connsiteY40" fmla="*/ 246 h 591549"/>
                <a:gd name="connsiteX41" fmla="*/ 109511 w 252672"/>
                <a:gd name="connsiteY41" fmla="*/ 45196 h 591549"/>
                <a:gd name="connsiteX42" fmla="*/ 69718 w 252672"/>
                <a:gd name="connsiteY42" fmla="*/ 88915 h 591549"/>
                <a:gd name="connsiteX43" fmla="*/ 67563 w 252672"/>
                <a:gd name="connsiteY43" fmla="*/ 126322 h 591549"/>
                <a:gd name="connsiteX44" fmla="*/ 53477 w 252672"/>
                <a:gd name="connsiteY44" fmla="*/ 159419 h 591549"/>
                <a:gd name="connsiteX45" fmla="*/ 17763 w 252672"/>
                <a:gd name="connsiteY45" fmla="*/ 200059 h 59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2672" h="591549">
                  <a:moveTo>
                    <a:pt x="17763" y="200059"/>
                  </a:moveTo>
                  <a:cubicBezTo>
                    <a:pt x="13376" y="213913"/>
                    <a:pt x="20919" y="225921"/>
                    <a:pt x="25999" y="233695"/>
                  </a:cubicBezTo>
                  <a:cubicBezTo>
                    <a:pt x="30463" y="240545"/>
                    <a:pt x="31387" y="249166"/>
                    <a:pt x="28462" y="256786"/>
                  </a:cubicBezTo>
                  <a:cubicBezTo>
                    <a:pt x="18764" y="282109"/>
                    <a:pt x="-3095" y="333909"/>
                    <a:pt x="368" y="338143"/>
                  </a:cubicBezTo>
                  <a:cubicBezTo>
                    <a:pt x="6757" y="345840"/>
                    <a:pt x="27385" y="354845"/>
                    <a:pt x="27385" y="354845"/>
                  </a:cubicBezTo>
                  <a:lnTo>
                    <a:pt x="42394" y="358309"/>
                  </a:lnTo>
                  <a:cubicBezTo>
                    <a:pt x="38083" y="363158"/>
                    <a:pt x="35159" y="369161"/>
                    <a:pt x="34081" y="375627"/>
                  </a:cubicBezTo>
                  <a:lnTo>
                    <a:pt x="28847" y="407261"/>
                  </a:lnTo>
                  <a:cubicBezTo>
                    <a:pt x="27077" y="418037"/>
                    <a:pt x="28385" y="428967"/>
                    <a:pt x="32234" y="439204"/>
                  </a:cubicBezTo>
                  <a:cubicBezTo>
                    <a:pt x="34697" y="445669"/>
                    <a:pt x="36159" y="454521"/>
                    <a:pt x="33157" y="464758"/>
                  </a:cubicBezTo>
                  <a:cubicBezTo>
                    <a:pt x="29848" y="475995"/>
                    <a:pt x="21150" y="488849"/>
                    <a:pt x="13453" y="498778"/>
                  </a:cubicBezTo>
                  <a:cubicBezTo>
                    <a:pt x="4679" y="510093"/>
                    <a:pt x="1446" y="524717"/>
                    <a:pt x="4756" y="538649"/>
                  </a:cubicBezTo>
                  <a:cubicBezTo>
                    <a:pt x="10913" y="564510"/>
                    <a:pt x="22151" y="600840"/>
                    <a:pt x="34466" y="589372"/>
                  </a:cubicBezTo>
                  <a:cubicBezTo>
                    <a:pt x="79955" y="547038"/>
                    <a:pt x="105047" y="434893"/>
                    <a:pt x="111128" y="399487"/>
                  </a:cubicBezTo>
                  <a:cubicBezTo>
                    <a:pt x="112128" y="393638"/>
                    <a:pt x="111589" y="387711"/>
                    <a:pt x="109819" y="382015"/>
                  </a:cubicBezTo>
                  <a:cubicBezTo>
                    <a:pt x="107895" y="375935"/>
                    <a:pt x="107356" y="367622"/>
                    <a:pt x="116670" y="364466"/>
                  </a:cubicBezTo>
                  <a:cubicBezTo>
                    <a:pt x="126368" y="361233"/>
                    <a:pt x="136528" y="345301"/>
                    <a:pt x="142839" y="333909"/>
                  </a:cubicBezTo>
                  <a:cubicBezTo>
                    <a:pt x="146842" y="326674"/>
                    <a:pt x="148381" y="318361"/>
                    <a:pt x="147534" y="310126"/>
                  </a:cubicBezTo>
                  <a:lnTo>
                    <a:pt x="144840" y="285957"/>
                  </a:lnTo>
                  <a:cubicBezTo>
                    <a:pt x="144225" y="280492"/>
                    <a:pt x="149151" y="267946"/>
                    <a:pt x="154616" y="267407"/>
                  </a:cubicBezTo>
                  <a:cubicBezTo>
                    <a:pt x="168547" y="266022"/>
                    <a:pt x="169856" y="258325"/>
                    <a:pt x="161004" y="239160"/>
                  </a:cubicBezTo>
                  <a:cubicBezTo>
                    <a:pt x="153307" y="222457"/>
                    <a:pt x="163005" y="207833"/>
                    <a:pt x="166161" y="190361"/>
                  </a:cubicBezTo>
                  <a:cubicBezTo>
                    <a:pt x="166777" y="186743"/>
                    <a:pt x="159465" y="174274"/>
                    <a:pt x="155770" y="174274"/>
                  </a:cubicBezTo>
                  <a:lnTo>
                    <a:pt x="151383" y="174274"/>
                  </a:lnTo>
                  <a:lnTo>
                    <a:pt x="150690" y="167270"/>
                  </a:lnTo>
                  <a:cubicBezTo>
                    <a:pt x="150382" y="164191"/>
                    <a:pt x="152845" y="161420"/>
                    <a:pt x="155924" y="161420"/>
                  </a:cubicBezTo>
                  <a:lnTo>
                    <a:pt x="161389" y="161420"/>
                  </a:lnTo>
                  <a:cubicBezTo>
                    <a:pt x="166546" y="161420"/>
                    <a:pt x="171626" y="159727"/>
                    <a:pt x="175705" y="156648"/>
                  </a:cubicBezTo>
                  <a:lnTo>
                    <a:pt x="179015" y="154185"/>
                  </a:lnTo>
                  <a:cubicBezTo>
                    <a:pt x="181786" y="152107"/>
                    <a:pt x="181709" y="147873"/>
                    <a:pt x="178784" y="145949"/>
                  </a:cubicBezTo>
                  <a:lnTo>
                    <a:pt x="176013" y="144102"/>
                  </a:lnTo>
                  <a:cubicBezTo>
                    <a:pt x="172550" y="141793"/>
                    <a:pt x="172088" y="136867"/>
                    <a:pt x="175013" y="133942"/>
                  </a:cubicBezTo>
                  <a:lnTo>
                    <a:pt x="181478" y="127476"/>
                  </a:lnTo>
                  <a:cubicBezTo>
                    <a:pt x="184634" y="124321"/>
                    <a:pt x="184557" y="119164"/>
                    <a:pt x="181247" y="116085"/>
                  </a:cubicBezTo>
                  <a:lnTo>
                    <a:pt x="173319" y="108696"/>
                  </a:lnTo>
                  <a:cubicBezTo>
                    <a:pt x="170163" y="105694"/>
                    <a:pt x="170010" y="100691"/>
                    <a:pt x="173011" y="97535"/>
                  </a:cubicBezTo>
                  <a:cubicBezTo>
                    <a:pt x="178784" y="91532"/>
                    <a:pt x="189791" y="82526"/>
                    <a:pt x="207109" y="77292"/>
                  </a:cubicBezTo>
                  <a:cubicBezTo>
                    <a:pt x="245671" y="65747"/>
                    <a:pt x="242053" y="90916"/>
                    <a:pt x="250828" y="73444"/>
                  </a:cubicBezTo>
                  <a:cubicBezTo>
                    <a:pt x="261142" y="52893"/>
                    <a:pt x="225659" y="53047"/>
                    <a:pt x="207494" y="47120"/>
                  </a:cubicBezTo>
                  <a:cubicBezTo>
                    <a:pt x="196333" y="43503"/>
                    <a:pt x="187405" y="35036"/>
                    <a:pt x="183248" y="24106"/>
                  </a:cubicBezTo>
                  <a:cubicBezTo>
                    <a:pt x="178630" y="12099"/>
                    <a:pt x="162236" y="2401"/>
                    <a:pt x="155770" y="246"/>
                  </a:cubicBezTo>
                  <a:cubicBezTo>
                    <a:pt x="144225" y="-3603"/>
                    <a:pt x="119286" y="38961"/>
                    <a:pt x="109511" y="45196"/>
                  </a:cubicBezTo>
                  <a:cubicBezTo>
                    <a:pt x="84496" y="61283"/>
                    <a:pt x="70257" y="67055"/>
                    <a:pt x="69718" y="88915"/>
                  </a:cubicBezTo>
                  <a:cubicBezTo>
                    <a:pt x="69410" y="101307"/>
                    <a:pt x="68486" y="115315"/>
                    <a:pt x="67563" y="126322"/>
                  </a:cubicBezTo>
                  <a:cubicBezTo>
                    <a:pt x="66562" y="138560"/>
                    <a:pt x="61636" y="150260"/>
                    <a:pt x="53477" y="159419"/>
                  </a:cubicBezTo>
                  <a:lnTo>
                    <a:pt x="17763" y="200059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grpSp>
          <p:nvGrpSpPr>
            <p:cNvPr id="7" name="Gráfico 72">
              <a:extLst>
                <a:ext uri="{FF2B5EF4-FFF2-40B4-BE49-F238E27FC236}">
                  <a16:creationId xmlns:a16="http://schemas.microsoft.com/office/drawing/2014/main" id="{DAF18B6B-BDF8-C3DD-35C4-841F53E16070}"/>
                </a:ext>
              </a:extLst>
            </p:cNvPr>
            <p:cNvGrpSpPr/>
            <p:nvPr/>
          </p:nvGrpSpPr>
          <p:grpSpPr>
            <a:xfrm>
              <a:off x="7725795" y="726614"/>
              <a:ext cx="160774" cy="252007"/>
              <a:chOff x="4501127" y="424870"/>
              <a:chExt cx="209383" cy="328200"/>
            </a:xfrm>
            <a:solidFill>
              <a:srgbClr val="DBDBDB"/>
            </a:solidFill>
          </p:grpSpPr>
          <p:sp>
            <p:nvSpPr>
              <p:cNvPr id="9" name="Forma libre: forma 76">
                <a:extLst>
                  <a:ext uri="{FF2B5EF4-FFF2-40B4-BE49-F238E27FC236}">
                    <a16:creationId xmlns:a16="http://schemas.microsoft.com/office/drawing/2014/main" id="{6F49765E-8DC3-54A3-5EC8-758FC607F3B8}"/>
                  </a:ext>
                </a:extLst>
              </p:cNvPr>
              <p:cNvSpPr/>
              <p:nvPr/>
            </p:nvSpPr>
            <p:spPr>
              <a:xfrm>
                <a:off x="4501127" y="464055"/>
                <a:ext cx="209383" cy="289016"/>
              </a:xfrm>
              <a:custGeom>
                <a:avLst/>
                <a:gdLst>
                  <a:gd name="connsiteX0" fmla="*/ 132756 w 209383"/>
                  <a:gd name="connsiteY0" fmla="*/ 1919 h 289016"/>
                  <a:gd name="connsiteX1" fmla="*/ 117054 w 209383"/>
                  <a:gd name="connsiteY1" fmla="*/ 30629 h 289016"/>
                  <a:gd name="connsiteX2" fmla="*/ 70180 w 209383"/>
                  <a:gd name="connsiteY2" fmla="*/ 60263 h 289016"/>
                  <a:gd name="connsiteX3" fmla="*/ 14916 w 209383"/>
                  <a:gd name="connsiteY3" fmla="*/ 165634 h 289016"/>
                  <a:gd name="connsiteX4" fmla="*/ 753 w 209383"/>
                  <a:gd name="connsiteY4" fmla="*/ 208044 h 289016"/>
                  <a:gd name="connsiteX5" fmla="*/ 19996 w 209383"/>
                  <a:gd name="connsiteY5" fmla="*/ 258152 h 289016"/>
                  <a:gd name="connsiteX6" fmla="*/ 47012 w 209383"/>
                  <a:gd name="connsiteY6" fmla="*/ 289016 h 289016"/>
                  <a:gd name="connsiteX7" fmla="*/ 81725 w 209383"/>
                  <a:gd name="connsiteY7" fmla="*/ 276163 h 289016"/>
                  <a:gd name="connsiteX8" fmla="*/ 163929 w 209383"/>
                  <a:gd name="connsiteY8" fmla="*/ 227364 h 289016"/>
                  <a:gd name="connsiteX9" fmla="*/ 175320 w 209383"/>
                  <a:gd name="connsiteY9" fmla="*/ 150933 h 289016"/>
                  <a:gd name="connsiteX10" fmla="*/ 178322 w 209383"/>
                  <a:gd name="connsiteY10" fmla="*/ 141850 h 289016"/>
                  <a:gd name="connsiteX11" fmla="*/ 205108 w 209383"/>
                  <a:gd name="connsiteY11" fmla="*/ 128458 h 289016"/>
                  <a:gd name="connsiteX12" fmla="*/ 205108 w 209383"/>
                  <a:gd name="connsiteY12" fmla="*/ 106598 h 289016"/>
                  <a:gd name="connsiteX13" fmla="*/ 194178 w 209383"/>
                  <a:gd name="connsiteY13" fmla="*/ 112371 h 289016"/>
                  <a:gd name="connsiteX14" fmla="*/ 185557 w 209383"/>
                  <a:gd name="connsiteY14" fmla="*/ 107291 h 289016"/>
                  <a:gd name="connsiteX15" fmla="*/ 169240 w 209383"/>
                  <a:gd name="connsiteY15" fmla="*/ 74733 h 289016"/>
                  <a:gd name="connsiteX16" fmla="*/ 171472 w 209383"/>
                  <a:gd name="connsiteY16" fmla="*/ 61109 h 289016"/>
                  <a:gd name="connsiteX17" fmla="*/ 184557 w 209383"/>
                  <a:gd name="connsiteY17" fmla="*/ 38557 h 289016"/>
                  <a:gd name="connsiteX18" fmla="*/ 164622 w 209383"/>
                  <a:gd name="connsiteY18" fmla="*/ 32784 h 289016"/>
                  <a:gd name="connsiteX19" fmla="*/ 149228 w 209383"/>
                  <a:gd name="connsiteY19" fmla="*/ 21239 h 289016"/>
                  <a:gd name="connsiteX20" fmla="*/ 136989 w 209383"/>
                  <a:gd name="connsiteY20" fmla="*/ 72 h 289016"/>
                  <a:gd name="connsiteX21" fmla="*/ 132756 w 209383"/>
                  <a:gd name="connsiteY21" fmla="*/ 1919 h 28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9383" h="289016">
                    <a:moveTo>
                      <a:pt x="132756" y="1919"/>
                    </a:moveTo>
                    <a:cubicBezTo>
                      <a:pt x="123058" y="8231"/>
                      <a:pt x="117285" y="19084"/>
                      <a:pt x="117054" y="30629"/>
                    </a:cubicBezTo>
                    <a:cubicBezTo>
                      <a:pt x="116669" y="51103"/>
                      <a:pt x="110358" y="84354"/>
                      <a:pt x="70180" y="60263"/>
                    </a:cubicBezTo>
                    <a:cubicBezTo>
                      <a:pt x="54093" y="50641"/>
                      <a:pt x="6603" y="114834"/>
                      <a:pt x="14916" y="165634"/>
                    </a:cubicBezTo>
                    <a:cubicBezTo>
                      <a:pt x="18071" y="184953"/>
                      <a:pt x="-4327" y="201579"/>
                      <a:pt x="753" y="208044"/>
                    </a:cubicBezTo>
                    <a:cubicBezTo>
                      <a:pt x="5910" y="214433"/>
                      <a:pt x="35466" y="227287"/>
                      <a:pt x="19996" y="258152"/>
                    </a:cubicBezTo>
                    <a:cubicBezTo>
                      <a:pt x="4602" y="289016"/>
                      <a:pt x="47012" y="289016"/>
                      <a:pt x="47012" y="289016"/>
                    </a:cubicBezTo>
                    <a:cubicBezTo>
                      <a:pt x="47012" y="289016"/>
                      <a:pt x="57326" y="272314"/>
                      <a:pt x="81725" y="276163"/>
                    </a:cubicBezTo>
                    <a:cubicBezTo>
                      <a:pt x="106125" y="280011"/>
                      <a:pt x="87421" y="234291"/>
                      <a:pt x="163929" y="227364"/>
                    </a:cubicBezTo>
                    <a:cubicBezTo>
                      <a:pt x="170779" y="226748"/>
                      <a:pt x="190406" y="180643"/>
                      <a:pt x="175320" y="150933"/>
                    </a:cubicBezTo>
                    <a:cubicBezTo>
                      <a:pt x="173627" y="147623"/>
                      <a:pt x="174936" y="143467"/>
                      <a:pt x="178322" y="141850"/>
                    </a:cubicBezTo>
                    <a:lnTo>
                      <a:pt x="205108" y="128458"/>
                    </a:lnTo>
                    <a:cubicBezTo>
                      <a:pt x="205108" y="128458"/>
                      <a:pt x="214729" y="116219"/>
                      <a:pt x="205108" y="106598"/>
                    </a:cubicBezTo>
                    <a:cubicBezTo>
                      <a:pt x="204492" y="105983"/>
                      <a:pt x="199335" y="111063"/>
                      <a:pt x="194178" y="112371"/>
                    </a:cubicBezTo>
                    <a:cubicBezTo>
                      <a:pt x="192639" y="112756"/>
                      <a:pt x="186250" y="108676"/>
                      <a:pt x="185557" y="107291"/>
                    </a:cubicBezTo>
                    <a:lnTo>
                      <a:pt x="169240" y="74733"/>
                    </a:lnTo>
                    <a:cubicBezTo>
                      <a:pt x="166931" y="70192"/>
                      <a:pt x="167854" y="64650"/>
                      <a:pt x="171472" y="61109"/>
                    </a:cubicBezTo>
                    <a:cubicBezTo>
                      <a:pt x="178014" y="54721"/>
                      <a:pt x="187020" y="44407"/>
                      <a:pt x="184557" y="38557"/>
                    </a:cubicBezTo>
                    <a:cubicBezTo>
                      <a:pt x="182248" y="33092"/>
                      <a:pt x="172473" y="34016"/>
                      <a:pt x="164622" y="32784"/>
                    </a:cubicBezTo>
                    <a:cubicBezTo>
                      <a:pt x="159003" y="31938"/>
                      <a:pt x="151537" y="26396"/>
                      <a:pt x="149228" y="21239"/>
                    </a:cubicBezTo>
                    <a:cubicBezTo>
                      <a:pt x="145302" y="12618"/>
                      <a:pt x="147919" y="1996"/>
                      <a:pt x="136989" y="72"/>
                    </a:cubicBezTo>
                    <a:cubicBezTo>
                      <a:pt x="135835" y="-313"/>
                      <a:pt x="134373" y="919"/>
                      <a:pt x="132756" y="1919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13" name="Forma libre: forma 77">
                <a:extLst>
                  <a:ext uri="{FF2B5EF4-FFF2-40B4-BE49-F238E27FC236}">
                    <a16:creationId xmlns:a16="http://schemas.microsoft.com/office/drawing/2014/main" id="{68068875-47FC-B7AC-7577-D68A7C71F062}"/>
                  </a:ext>
                </a:extLst>
              </p:cNvPr>
              <p:cNvSpPr/>
              <p:nvPr/>
            </p:nvSpPr>
            <p:spPr>
              <a:xfrm>
                <a:off x="4572076" y="424870"/>
                <a:ext cx="50566" cy="56122"/>
              </a:xfrm>
              <a:custGeom>
                <a:avLst/>
                <a:gdLst>
                  <a:gd name="connsiteX0" fmla="*/ 48106 w 50566"/>
                  <a:gd name="connsiteY0" fmla="*/ 39411 h 56122"/>
                  <a:gd name="connsiteX1" fmla="*/ 44796 w 50566"/>
                  <a:gd name="connsiteY1" fmla="*/ 45568 h 56122"/>
                  <a:gd name="connsiteX2" fmla="*/ 33251 w 50566"/>
                  <a:gd name="connsiteY2" fmla="*/ 54343 h 56122"/>
                  <a:gd name="connsiteX3" fmla="*/ 27016 w 50566"/>
                  <a:gd name="connsiteY3" fmla="*/ 55728 h 56122"/>
                  <a:gd name="connsiteX4" fmla="*/ 11392 w 50566"/>
                  <a:gd name="connsiteY4" fmla="*/ 51187 h 56122"/>
                  <a:gd name="connsiteX5" fmla="*/ 5850 w 50566"/>
                  <a:gd name="connsiteY5" fmla="*/ 45645 h 56122"/>
                  <a:gd name="connsiteX6" fmla="*/ 0 w 50566"/>
                  <a:gd name="connsiteY6" fmla="*/ 31483 h 56122"/>
                  <a:gd name="connsiteX7" fmla="*/ 0 w 50566"/>
                  <a:gd name="connsiteY7" fmla="*/ 23709 h 56122"/>
                  <a:gd name="connsiteX8" fmla="*/ 8621 w 50566"/>
                  <a:gd name="connsiteY8" fmla="*/ 8700 h 56122"/>
                  <a:gd name="connsiteX9" fmla="*/ 44950 w 50566"/>
                  <a:gd name="connsiteY9" fmla="*/ 2 h 56122"/>
                  <a:gd name="connsiteX10" fmla="*/ 47336 w 50566"/>
                  <a:gd name="connsiteY10" fmla="*/ 6621 h 56122"/>
                  <a:gd name="connsiteX11" fmla="*/ 41102 w 50566"/>
                  <a:gd name="connsiteY11" fmla="*/ 19398 h 56122"/>
                  <a:gd name="connsiteX12" fmla="*/ 39793 w 50566"/>
                  <a:gd name="connsiteY12" fmla="*/ 25710 h 56122"/>
                  <a:gd name="connsiteX13" fmla="*/ 43642 w 50566"/>
                  <a:gd name="connsiteY13" fmla="*/ 33407 h 56122"/>
                  <a:gd name="connsiteX14" fmla="*/ 46567 w 50566"/>
                  <a:gd name="connsiteY14" fmla="*/ 34023 h 56122"/>
                  <a:gd name="connsiteX15" fmla="*/ 48106 w 50566"/>
                  <a:gd name="connsiteY15" fmla="*/ 39411 h 5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0566" h="56122">
                    <a:moveTo>
                      <a:pt x="48106" y="39411"/>
                    </a:moveTo>
                    <a:lnTo>
                      <a:pt x="44796" y="45568"/>
                    </a:lnTo>
                    <a:cubicBezTo>
                      <a:pt x="42410" y="50032"/>
                      <a:pt x="38177" y="53188"/>
                      <a:pt x="33251" y="54343"/>
                    </a:cubicBezTo>
                    <a:lnTo>
                      <a:pt x="27016" y="55728"/>
                    </a:lnTo>
                    <a:cubicBezTo>
                      <a:pt x="21398" y="56960"/>
                      <a:pt x="15471" y="55266"/>
                      <a:pt x="11392" y="51187"/>
                    </a:cubicBezTo>
                    <a:lnTo>
                      <a:pt x="5850" y="45645"/>
                    </a:lnTo>
                    <a:cubicBezTo>
                      <a:pt x="2078" y="41874"/>
                      <a:pt x="0" y="36794"/>
                      <a:pt x="0" y="31483"/>
                    </a:cubicBezTo>
                    <a:lnTo>
                      <a:pt x="0" y="23709"/>
                    </a:lnTo>
                    <a:cubicBezTo>
                      <a:pt x="0" y="17551"/>
                      <a:pt x="3310" y="11778"/>
                      <a:pt x="8621" y="8700"/>
                    </a:cubicBezTo>
                    <a:cubicBezTo>
                      <a:pt x="15702" y="4543"/>
                      <a:pt x="27478" y="2"/>
                      <a:pt x="44950" y="2"/>
                    </a:cubicBezTo>
                    <a:cubicBezTo>
                      <a:pt x="44950" y="2"/>
                      <a:pt x="55803" y="-306"/>
                      <a:pt x="47336" y="6621"/>
                    </a:cubicBezTo>
                    <a:cubicBezTo>
                      <a:pt x="43950" y="9392"/>
                      <a:pt x="42410" y="15473"/>
                      <a:pt x="41102" y="19398"/>
                    </a:cubicBezTo>
                    <a:lnTo>
                      <a:pt x="39793" y="25710"/>
                    </a:lnTo>
                    <a:cubicBezTo>
                      <a:pt x="39793" y="28481"/>
                      <a:pt x="41179" y="32021"/>
                      <a:pt x="43642" y="33407"/>
                    </a:cubicBezTo>
                    <a:lnTo>
                      <a:pt x="46567" y="34023"/>
                    </a:lnTo>
                    <a:cubicBezTo>
                      <a:pt x="48491" y="35023"/>
                      <a:pt x="49184" y="37486"/>
                      <a:pt x="48106" y="39411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4" name="Forma libre: forma 78">
              <a:extLst>
                <a:ext uri="{FF2B5EF4-FFF2-40B4-BE49-F238E27FC236}">
                  <a16:creationId xmlns:a16="http://schemas.microsoft.com/office/drawing/2014/main" id="{99F653BA-EC99-D614-FBFB-354BC22D599B}"/>
                </a:ext>
              </a:extLst>
            </p:cNvPr>
            <p:cNvSpPr/>
            <p:nvPr/>
          </p:nvSpPr>
          <p:spPr>
            <a:xfrm>
              <a:off x="8625669" y="1147602"/>
              <a:ext cx="153662" cy="231498"/>
            </a:xfrm>
            <a:custGeom>
              <a:avLst/>
              <a:gdLst>
                <a:gd name="connsiteX0" fmla="*/ 15933 w 200121"/>
                <a:gd name="connsiteY0" fmla="*/ 128770 h 301490"/>
                <a:gd name="connsiteX1" fmla="*/ 7466 w 200121"/>
                <a:gd name="connsiteY1" fmla="*/ 136621 h 301490"/>
                <a:gd name="connsiteX2" fmla="*/ 5465 w 200121"/>
                <a:gd name="connsiteY2" fmla="*/ 139161 h 301490"/>
                <a:gd name="connsiteX3" fmla="*/ 2617 w 200121"/>
                <a:gd name="connsiteY3" fmla="*/ 140162 h 301490"/>
                <a:gd name="connsiteX4" fmla="*/ 2463 w 200121"/>
                <a:gd name="connsiteY4" fmla="*/ 140085 h 301490"/>
                <a:gd name="connsiteX5" fmla="*/ 1462 w 200121"/>
                <a:gd name="connsiteY5" fmla="*/ 141778 h 301490"/>
                <a:gd name="connsiteX6" fmla="*/ 539 w 200121"/>
                <a:gd name="connsiteY6" fmla="*/ 145935 h 301490"/>
                <a:gd name="connsiteX7" fmla="*/ 924 w 200121"/>
                <a:gd name="connsiteY7" fmla="*/ 149013 h 301490"/>
                <a:gd name="connsiteX8" fmla="*/ 2463 w 200121"/>
                <a:gd name="connsiteY8" fmla="*/ 150553 h 301490"/>
                <a:gd name="connsiteX9" fmla="*/ 10083 w 200121"/>
                <a:gd name="connsiteY9" fmla="*/ 156556 h 301490"/>
                <a:gd name="connsiteX10" fmla="*/ 10699 w 200121"/>
                <a:gd name="connsiteY10" fmla="*/ 157172 h 301490"/>
                <a:gd name="connsiteX11" fmla="*/ 12931 w 200121"/>
                <a:gd name="connsiteY11" fmla="*/ 160559 h 301490"/>
                <a:gd name="connsiteX12" fmla="*/ 13316 w 200121"/>
                <a:gd name="connsiteY12" fmla="*/ 161559 h 301490"/>
                <a:gd name="connsiteX13" fmla="*/ 14470 w 200121"/>
                <a:gd name="connsiteY13" fmla="*/ 167178 h 301490"/>
                <a:gd name="connsiteX14" fmla="*/ 14547 w 200121"/>
                <a:gd name="connsiteY14" fmla="*/ 176184 h 301490"/>
                <a:gd name="connsiteX15" fmla="*/ 14162 w 200121"/>
                <a:gd name="connsiteY15" fmla="*/ 177569 h 301490"/>
                <a:gd name="connsiteX16" fmla="*/ 11930 w 200121"/>
                <a:gd name="connsiteY16" fmla="*/ 181495 h 301490"/>
                <a:gd name="connsiteX17" fmla="*/ 10853 w 200121"/>
                <a:gd name="connsiteY17" fmla="*/ 182572 h 301490"/>
                <a:gd name="connsiteX18" fmla="*/ 6927 w 200121"/>
                <a:gd name="connsiteY18" fmla="*/ 184804 h 301490"/>
                <a:gd name="connsiteX19" fmla="*/ 4849 w 200121"/>
                <a:gd name="connsiteY19" fmla="*/ 186575 h 301490"/>
                <a:gd name="connsiteX20" fmla="*/ 4387 w 200121"/>
                <a:gd name="connsiteY20" fmla="*/ 191039 h 301490"/>
                <a:gd name="connsiteX21" fmla="*/ 0 w 200121"/>
                <a:gd name="connsiteY21" fmla="*/ 205509 h 301490"/>
                <a:gd name="connsiteX22" fmla="*/ 847 w 200121"/>
                <a:gd name="connsiteY22" fmla="*/ 209435 h 301490"/>
                <a:gd name="connsiteX23" fmla="*/ 5465 w 200121"/>
                <a:gd name="connsiteY23" fmla="*/ 218132 h 301490"/>
                <a:gd name="connsiteX24" fmla="*/ 6542 w 200121"/>
                <a:gd name="connsiteY24" fmla="*/ 218902 h 301490"/>
                <a:gd name="connsiteX25" fmla="*/ 20320 w 200121"/>
                <a:gd name="connsiteY25" fmla="*/ 219979 h 301490"/>
                <a:gd name="connsiteX26" fmla="*/ 27324 w 200121"/>
                <a:gd name="connsiteY26" fmla="*/ 221134 h 301490"/>
                <a:gd name="connsiteX27" fmla="*/ 34021 w 200121"/>
                <a:gd name="connsiteY27" fmla="*/ 223520 h 301490"/>
                <a:gd name="connsiteX28" fmla="*/ 35637 w 200121"/>
                <a:gd name="connsiteY28" fmla="*/ 225136 h 301490"/>
                <a:gd name="connsiteX29" fmla="*/ 36792 w 200121"/>
                <a:gd name="connsiteY29" fmla="*/ 227984 h 301490"/>
                <a:gd name="connsiteX30" fmla="*/ 36484 w 200121"/>
                <a:gd name="connsiteY30" fmla="*/ 230601 h 301490"/>
                <a:gd name="connsiteX31" fmla="*/ 34713 w 200121"/>
                <a:gd name="connsiteY31" fmla="*/ 233218 h 301490"/>
                <a:gd name="connsiteX32" fmla="*/ 37792 w 200121"/>
                <a:gd name="connsiteY32" fmla="*/ 235065 h 301490"/>
                <a:gd name="connsiteX33" fmla="*/ 38716 w 200121"/>
                <a:gd name="connsiteY33" fmla="*/ 235989 h 301490"/>
                <a:gd name="connsiteX34" fmla="*/ 48953 w 200121"/>
                <a:gd name="connsiteY34" fmla="*/ 251768 h 301490"/>
                <a:gd name="connsiteX35" fmla="*/ 68426 w 200121"/>
                <a:gd name="connsiteY35" fmla="*/ 247689 h 301490"/>
                <a:gd name="connsiteX36" fmla="*/ 70966 w 200121"/>
                <a:gd name="connsiteY36" fmla="*/ 248458 h 301490"/>
                <a:gd name="connsiteX37" fmla="*/ 87284 w 200121"/>
                <a:gd name="connsiteY37" fmla="*/ 264776 h 301490"/>
                <a:gd name="connsiteX38" fmla="*/ 94981 w 200121"/>
                <a:gd name="connsiteY38" fmla="*/ 266854 h 301490"/>
                <a:gd name="connsiteX39" fmla="*/ 95981 w 200121"/>
                <a:gd name="connsiteY39" fmla="*/ 267316 h 301490"/>
                <a:gd name="connsiteX40" fmla="*/ 106141 w 200121"/>
                <a:gd name="connsiteY40" fmla="*/ 275167 h 301490"/>
                <a:gd name="connsiteX41" fmla="*/ 106526 w 200121"/>
                <a:gd name="connsiteY41" fmla="*/ 275552 h 301490"/>
                <a:gd name="connsiteX42" fmla="*/ 128539 w 200121"/>
                <a:gd name="connsiteY42" fmla="*/ 301490 h 301490"/>
                <a:gd name="connsiteX43" fmla="*/ 146319 w 200121"/>
                <a:gd name="connsiteY43" fmla="*/ 266007 h 301490"/>
                <a:gd name="connsiteX44" fmla="*/ 146704 w 200121"/>
                <a:gd name="connsiteY44" fmla="*/ 265469 h 301490"/>
                <a:gd name="connsiteX45" fmla="*/ 152862 w 200121"/>
                <a:gd name="connsiteY45" fmla="*/ 258156 h 301490"/>
                <a:gd name="connsiteX46" fmla="*/ 156941 w 200121"/>
                <a:gd name="connsiteY46" fmla="*/ 252076 h 301490"/>
                <a:gd name="connsiteX47" fmla="*/ 159096 w 200121"/>
                <a:gd name="connsiteY47" fmla="*/ 244071 h 301490"/>
                <a:gd name="connsiteX48" fmla="*/ 161251 w 200121"/>
                <a:gd name="connsiteY48" fmla="*/ 226984 h 301490"/>
                <a:gd name="connsiteX49" fmla="*/ 161482 w 200121"/>
                <a:gd name="connsiteY49" fmla="*/ 226137 h 301490"/>
                <a:gd name="connsiteX50" fmla="*/ 168256 w 200121"/>
                <a:gd name="connsiteY50" fmla="*/ 212052 h 301490"/>
                <a:gd name="connsiteX51" fmla="*/ 169179 w 200121"/>
                <a:gd name="connsiteY51" fmla="*/ 210974 h 301490"/>
                <a:gd name="connsiteX52" fmla="*/ 184034 w 200121"/>
                <a:gd name="connsiteY52" fmla="*/ 200737 h 301490"/>
                <a:gd name="connsiteX53" fmla="*/ 190654 w 200121"/>
                <a:gd name="connsiteY53" fmla="*/ 196196 h 301490"/>
                <a:gd name="connsiteX54" fmla="*/ 197350 w 200121"/>
                <a:gd name="connsiteY54" fmla="*/ 184265 h 301490"/>
                <a:gd name="connsiteX55" fmla="*/ 198428 w 200121"/>
                <a:gd name="connsiteY55" fmla="*/ 176338 h 301490"/>
                <a:gd name="connsiteX56" fmla="*/ 197427 w 200121"/>
                <a:gd name="connsiteY56" fmla="*/ 153247 h 301490"/>
                <a:gd name="connsiteX57" fmla="*/ 197350 w 200121"/>
                <a:gd name="connsiteY57" fmla="*/ 152169 h 301490"/>
                <a:gd name="connsiteX58" fmla="*/ 197350 w 200121"/>
                <a:gd name="connsiteY58" fmla="*/ 152169 h 301490"/>
                <a:gd name="connsiteX59" fmla="*/ 197350 w 200121"/>
                <a:gd name="connsiteY59" fmla="*/ 152169 h 301490"/>
                <a:gd name="connsiteX60" fmla="*/ 198736 w 200121"/>
                <a:gd name="connsiteY60" fmla="*/ 135698 h 301490"/>
                <a:gd name="connsiteX61" fmla="*/ 200121 w 200121"/>
                <a:gd name="connsiteY61" fmla="*/ 119226 h 301490"/>
                <a:gd name="connsiteX62" fmla="*/ 200121 w 200121"/>
                <a:gd name="connsiteY62" fmla="*/ 112068 h 301490"/>
                <a:gd name="connsiteX63" fmla="*/ 199121 w 200121"/>
                <a:gd name="connsiteY63" fmla="*/ 109143 h 301490"/>
                <a:gd name="connsiteX64" fmla="*/ 192963 w 200121"/>
                <a:gd name="connsiteY64" fmla="*/ 91748 h 301490"/>
                <a:gd name="connsiteX65" fmla="*/ 192809 w 200121"/>
                <a:gd name="connsiteY65" fmla="*/ 91132 h 301490"/>
                <a:gd name="connsiteX66" fmla="*/ 192270 w 200121"/>
                <a:gd name="connsiteY66" fmla="*/ 86591 h 301490"/>
                <a:gd name="connsiteX67" fmla="*/ 192270 w 200121"/>
                <a:gd name="connsiteY67" fmla="*/ 85744 h 301490"/>
                <a:gd name="connsiteX68" fmla="*/ 193964 w 200121"/>
                <a:gd name="connsiteY68" fmla="*/ 76739 h 301490"/>
                <a:gd name="connsiteX69" fmla="*/ 194195 w 200121"/>
                <a:gd name="connsiteY69" fmla="*/ 76046 h 301490"/>
                <a:gd name="connsiteX70" fmla="*/ 197581 w 200121"/>
                <a:gd name="connsiteY70" fmla="*/ 68734 h 301490"/>
                <a:gd name="connsiteX71" fmla="*/ 198967 w 200121"/>
                <a:gd name="connsiteY71" fmla="*/ 63115 h 301490"/>
                <a:gd name="connsiteX72" fmla="*/ 197581 w 200121"/>
                <a:gd name="connsiteY72" fmla="*/ 57035 h 301490"/>
                <a:gd name="connsiteX73" fmla="*/ 194733 w 200121"/>
                <a:gd name="connsiteY73" fmla="*/ 53263 h 301490"/>
                <a:gd name="connsiteX74" fmla="*/ 190423 w 200121"/>
                <a:gd name="connsiteY74" fmla="*/ 49492 h 301490"/>
                <a:gd name="connsiteX75" fmla="*/ 189961 w 200121"/>
                <a:gd name="connsiteY75" fmla="*/ 48953 h 301490"/>
                <a:gd name="connsiteX76" fmla="*/ 186574 w 200121"/>
                <a:gd name="connsiteY76" fmla="*/ 43873 h 301490"/>
                <a:gd name="connsiteX77" fmla="*/ 186113 w 200121"/>
                <a:gd name="connsiteY77" fmla="*/ 42795 h 301490"/>
                <a:gd name="connsiteX78" fmla="*/ 183342 w 200121"/>
                <a:gd name="connsiteY78" fmla="*/ 27478 h 301490"/>
                <a:gd name="connsiteX79" fmla="*/ 180879 w 200121"/>
                <a:gd name="connsiteY79" fmla="*/ 22475 h 301490"/>
                <a:gd name="connsiteX80" fmla="*/ 176799 w 200121"/>
                <a:gd name="connsiteY80" fmla="*/ 17549 h 301490"/>
                <a:gd name="connsiteX81" fmla="*/ 172720 w 200121"/>
                <a:gd name="connsiteY81" fmla="*/ 12623 h 301490"/>
                <a:gd name="connsiteX82" fmla="*/ 165870 w 200121"/>
                <a:gd name="connsiteY82" fmla="*/ 6235 h 301490"/>
                <a:gd name="connsiteX83" fmla="*/ 159096 w 200121"/>
                <a:gd name="connsiteY83" fmla="*/ 0 h 301490"/>
                <a:gd name="connsiteX84" fmla="*/ 159096 w 200121"/>
                <a:gd name="connsiteY84" fmla="*/ 539 h 301490"/>
                <a:gd name="connsiteX85" fmla="*/ 158096 w 200121"/>
                <a:gd name="connsiteY85" fmla="*/ 2848 h 301490"/>
                <a:gd name="connsiteX86" fmla="*/ 151938 w 200121"/>
                <a:gd name="connsiteY86" fmla="*/ 7928 h 301490"/>
                <a:gd name="connsiteX87" fmla="*/ 150399 w 200121"/>
                <a:gd name="connsiteY87" fmla="*/ 8544 h 301490"/>
                <a:gd name="connsiteX88" fmla="*/ 137468 w 200121"/>
                <a:gd name="connsiteY88" fmla="*/ 9698 h 301490"/>
                <a:gd name="connsiteX89" fmla="*/ 129155 w 200121"/>
                <a:gd name="connsiteY89" fmla="*/ 9698 h 301490"/>
                <a:gd name="connsiteX90" fmla="*/ 128770 w 200121"/>
                <a:gd name="connsiteY90" fmla="*/ 13855 h 301490"/>
                <a:gd name="connsiteX91" fmla="*/ 127770 w 200121"/>
                <a:gd name="connsiteY91" fmla="*/ 15779 h 301490"/>
                <a:gd name="connsiteX92" fmla="*/ 118764 w 200121"/>
                <a:gd name="connsiteY92" fmla="*/ 23091 h 301490"/>
                <a:gd name="connsiteX93" fmla="*/ 113992 w 200121"/>
                <a:gd name="connsiteY93" fmla="*/ 28402 h 301490"/>
                <a:gd name="connsiteX94" fmla="*/ 112915 w 200121"/>
                <a:gd name="connsiteY94" fmla="*/ 29172 h 301490"/>
                <a:gd name="connsiteX95" fmla="*/ 105602 w 200121"/>
                <a:gd name="connsiteY95" fmla="*/ 32019 h 301490"/>
                <a:gd name="connsiteX96" fmla="*/ 104833 w 200121"/>
                <a:gd name="connsiteY96" fmla="*/ 32173 h 301490"/>
                <a:gd name="connsiteX97" fmla="*/ 98521 w 200121"/>
                <a:gd name="connsiteY97" fmla="*/ 32712 h 301490"/>
                <a:gd name="connsiteX98" fmla="*/ 93903 w 200121"/>
                <a:gd name="connsiteY98" fmla="*/ 34790 h 301490"/>
                <a:gd name="connsiteX99" fmla="*/ 90978 w 200121"/>
                <a:gd name="connsiteY99" fmla="*/ 36484 h 301490"/>
                <a:gd name="connsiteX100" fmla="*/ 89824 w 200121"/>
                <a:gd name="connsiteY100" fmla="*/ 38716 h 301490"/>
                <a:gd name="connsiteX101" fmla="*/ 88207 w 200121"/>
                <a:gd name="connsiteY101" fmla="*/ 47336 h 301490"/>
                <a:gd name="connsiteX102" fmla="*/ 88053 w 200121"/>
                <a:gd name="connsiteY102" fmla="*/ 47952 h 301490"/>
                <a:gd name="connsiteX103" fmla="*/ 86668 w 200121"/>
                <a:gd name="connsiteY103" fmla="*/ 51262 h 301490"/>
                <a:gd name="connsiteX104" fmla="*/ 87130 w 200121"/>
                <a:gd name="connsiteY104" fmla="*/ 56727 h 301490"/>
                <a:gd name="connsiteX105" fmla="*/ 86437 w 200121"/>
                <a:gd name="connsiteY105" fmla="*/ 58882 h 301490"/>
                <a:gd name="connsiteX106" fmla="*/ 81357 w 200121"/>
                <a:gd name="connsiteY106" fmla="*/ 64501 h 301490"/>
                <a:gd name="connsiteX107" fmla="*/ 80664 w 200121"/>
                <a:gd name="connsiteY107" fmla="*/ 65039 h 301490"/>
                <a:gd name="connsiteX108" fmla="*/ 72813 w 200121"/>
                <a:gd name="connsiteY108" fmla="*/ 69504 h 301490"/>
                <a:gd name="connsiteX109" fmla="*/ 72197 w 200121"/>
                <a:gd name="connsiteY109" fmla="*/ 69735 h 301490"/>
                <a:gd name="connsiteX110" fmla="*/ 58574 w 200121"/>
                <a:gd name="connsiteY110" fmla="*/ 73583 h 301490"/>
                <a:gd name="connsiteX111" fmla="*/ 34713 w 200121"/>
                <a:gd name="connsiteY111" fmla="*/ 89131 h 301490"/>
                <a:gd name="connsiteX112" fmla="*/ 30326 w 200121"/>
                <a:gd name="connsiteY112" fmla="*/ 91055 h 301490"/>
                <a:gd name="connsiteX113" fmla="*/ 25400 w 200121"/>
                <a:gd name="connsiteY113" fmla="*/ 92364 h 301490"/>
                <a:gd name="connsiteX114" fmla="*/ 24707 w 200121"/>
                <a:gd name="connsiteY114" fmla="*/ 92441 h 301490"/>
                <a:gd name="connsiteX115" fmla="*/ 20782 w 200121"/>
                <a:gd name="connsiteY115" fmla="*/ 92441 h 301490"/>
                <a:gd name="connsiteX116" fmla="*/ 18011 w 200121"/>
                <a:gd name="connsiteY116" fmla="*/ 93595 h 301490"/>
                <a:gd name="connsiteX117" fmla="*/ 14624 w 200121"/>
                <a:gd name="connsiteY117" fmla="*/ 97751 h 301490"/>
                <a:gd name="connsiteX118" fmla="*/ 15317 w 200121"/>
                <a:gd name="connsiteY118" fmla="*/ 98829 h 301490"/>
                <a:gd name="connsiteX119" fmla="*/ 15702 w 200121"/>
                <a:gd name="connsiteY119" fmla="*/ 99984 h 301490"/>
                <a:gd name="connsiteX120" fmla="*/ 16856 w 200121"/>
                <a:gd name="connsiteY120" fmla="*/ 109528 h 301490"/>
                <a:gd name="connsiteX121" fmla="*/ 16625 w 200121"/>
                <a:gd name="connsiteY121" fmla="*/ 110990 h 301490"/>
                <a:gd name="connsiteX122" fmla="*/ 14085 w 200121"/>
                <a:gd name="connsiteY122" fmla="*/ 116609 h 301490"/>
                <a:gd name="connsiteX123" fmla="*/ 14085 w 200121"/>
                <a:gd name="connsiteY123" fmla="*/ 120381 h 301490"/>
                <a:gd name="connsiteX124" fmla="*/ 16625 w 200121"/>
                <a:gd name="connsiteY124" fmla="*/ 125384 h 301490"/>
                <a:gd name="connsiteX125" fmla="*/ 15933 w 200121"/>
                <a:gd name="connsiteY125" fmla="*/ 128770 h 30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200121" h="301490">
                  <a:moveTo>
                    <a:pt x="15933" y="128770"/>
                  </a:moveTo>
                  <a:lnTo>
                    <a:pt x="7466" y="136621"/>
                  </a:lnTo>
                  <a:lnTo>
                    <a:pt x="5465" y="139161"/>
                  </a:lnTo>
                  <a:cubicBezTo>
                    <a:pt x="4772" y="140008"/>
                    <a:pt x="3695" y="140393"/>
                    <a:pt x="2617" y="140162"/>
                  </a:cubicBezTo>
                  <a:lnTo>
                    <a:pt x="2463" y="140085"/>
                  </a:lnTo>
                  <a:lnTo>
                    <a:pt x="1462" y="141778"/>
                  </a:lnTo>
                  <a:lnTo>
                    <a:pt x="539" y="145935"/>
                  </a:lnTo>
                  <a:lnTo>
                    <a:pt x="924" y="149013"/>
                  </a:lnTo>
                  <a:lnTo>
                    <a:pt x="2463" y="150553"/>
                  </a:lnTo>
                  <a:lnTo>
                    <a:pt x="10083" y="156556"/>
                  </a:lnTo>
                  <a:cubicBezTo>
                    <a:pt x="10314" y="156710"/>
                    <a:pt x="10545" y="156941"/>
                    <a:pt x="10699" y="157172"/>
                  </a:cubicBezTo>
                  <a:lnTo>
                    <a:pt x="12931" y="160559"/>
                  </a:lnTo>
                  <a:cubicBezTo>
                    <a:pt x="13162" y="160867"/>
                    <a:pt x="13239" y="161175"/>
                    <a:pt x="13316" y="161559"/>
                  </a:cubicBezTo>
                  <a:lnTo>
                    <a:pt x="14470" y="167178"/>
                  </a:lnTo>
                  <a:lnTo>
                    <a:pt x="14547" y="176184"/>
                  </a:lnTo>
                  <a:cubicBezTo>
                    <a:pt x="14547" y="176645"/>
                    <a:pt x="14393" y="177184"/>
                    <a:pt x="14162" y="177569"/>
                  </a:cubicBezTo>
                  <a:lnTo>
                    <a:pt x="11930" y="181495"/>
                  </a:lnTo>
                  <a:cubicBezTo>
                    <a:pt x="11699" y="181956"/>
                    <a:pt x="11315" y="182264"/>
                    <a:pt x="10853" y="182572"/>
                  </a:cubicBezTo>
                  <a:lnTo>
                    <a:pt x="6927" y="184804"/>
                  </a:lnTo>
                  <a:lnTo>
                    <a:pt x="4849" y="186575"/>
                  </a:lnTo>
                  <a:lnTo>
                    <a:pt x="4387" y="191039"/>
                  </a:lnTo>
                  <a:lnTo>
                    <a:pt x="0" y="205509"/>
                  </a:lnTo>
                  <a:lnTo>
                    <a:pt x="847" y="209435"/>
                  </a:lnTo>
                  <a:lnTo>
                    <a:pt x="5465" y="218132"/>
                  </a:lnTo>
                  <a:lnTo>
                    <a:pt x="6542" y="218902"/>
                  </a:lnTo>
                  <a:lnTo>
                    <a:pt x="20320" y="219979"/>
                  </a:lnTo>
                  <a:lnTo>
                    <a:pt x="27324" y="221134"/>
                  </a:lnTo>
                  <a:lnTo>
                    <a:pt x="34021" y="223520"/>
                  </a:lnTo>
                  <a:cubicBezTo>
                    <a:pt x="34790" y="223828"/>
                    <a:pt x="35406" y="224367"/>
                    <a:pt x="35637" y="225136"/>
                  </a:cubicBezTo>
                  <a:lnTo>
                    <a:pt x="36792" y="227984"/>
                  </a:lnTo>
                  <a:cubicBezTo>
                    <a:pt x="37099" y="228831"/>
                    <a:pt x="37022" y="229832"/>
                    <a:pt x="36484" y="230601"/>
                  </a:cubicBezTo>
                  <a:lnTo>
                    <a:pt x="34713" y="233218"/>
                  </a:lnTo>
                  <a:lnTo>
                    <a:pt x="37792" y="235065"/>
                  </a:lnTo>
                  <a:cubicBezTo>
                    <a:pt x="38177" y="235296"/>
                    <a:pt x="38485" y="235604"/>
                    <a:pt x="38716" y="235989"/>
                  </a:cubicBezTo>
                  <a:lnTo>
                    <a:pt x="48953" y="251768"/>
                  </a:lnTo>
                  <a:lnTo>
                    <a:pt x="68426" y="247689"/>
                  </a:lnTo>
                  <a:cubicBezTo>
                    <a:pt x="69350" y="247535"/>
                    <a:pt x="70350" y="247765"/>
                    <a:pt x="70966" y="248458"/>
                  </a:cubicBezTo>
                  <a:lnTo>
                    <a:pt x="87284" y="264776"/>
                  </a:lnTo>
                  <a:lnTo>
                    <a:pt x="94981" y="266854"/>
                  </a:lnTo>
                  <a:cubicBezTo>
                    <a:pt x="95365" y="266931"/>
                    <a:pt x="95673" y="267085"/>
                    <a:pt x="95981" y="267316"/>
                  </a:cubicBezTo>
                  <a:lnTo>
                    <a:pt x="106141" y="275167"/>
                  </a:lnTo>
                  <a:cubicBezTo>
                    <a:pt x="106295" y="275244"/>
                    <a:pt x="106449" y="275398"/>
                    <a:pt x="106526" y="275552"/>
                  </a:cubicBezTo>
                  <a:lnTo>
                    <a:pt x="128539" y="301490"/>
                  </a:lnTo>
                  <a:lnTo>
                    <a:pt x="146319" y="266007"/>
                  </a:lnTo>
                  <a:cubicBezTo>
                    <a:pt x="146396" y="265776"/>
                    <a:pt x="146550" y="265622"/>
                    <a:pt x="146704" y="265469"/>
                  </a:cubicBezTo>
                  <a:lnTo>
                    <a:pt x="152862" y="258156"/>
                  </a:lnTo>
                  <a:lnTo>
                    <a:pt x="156941" y="252076"/>
                  </a:lnTo>
                  <a:lnTo>
                    <a:pt x="159096" y="244071"/>
                  </a:lnTo>
                  <a:lnTo>
                    <a:pt x="161251" y="226984"/>
                  </a:lnTo>
                  <a:cubicBezTo>
                    <a:pt x="161328" y="226676"/>
                    <a:pt x="161405" y="226368"/>
                    <a:pt x="161482" y="226137"/>
                  </a:cubicBezTo>
                  <a:lnTo>
                    <a:pt x="168256" y="212052"/>
                  </a:lnTo>
                  <a:cubicBezTo>
                    <a:pt x="168487" y="211590"/>
                    <a:pt x="168794" y="211205"/>
                    <a:pt x="169179" y="210974"/>
                  </a:cubicBezTo>
                  <a:lnTo>
                    <a:pt x="184034" y="200737"/>
                  </a:lnTo>
                  <a:lnTo>
                    <a:pt x="190654" y="196196"/>
                  </a:lnTo>
                  <a:lnTo>
                    <a:pt x="197350" y="184265"/>
                  </a:lnTo>
                  <a:lnTo>
                    <a:pt x="198428" y="176338"/>
                  </a:lnTo>
                  <a:lnTo>
                    <a:pt x="197427" y="153247"/>
                  </a:lnTo>
                  <a:lnTo>
                    <a:pt x="197350" y="152169"/>
                  </a:lnTo>
                  <a:lnTo>
                    <a:pt x="197350" y="152169"/>
                  </a:lnTo>
                  <a:lnTo>
                    <a:pt x="197350" y="152169"/>
                  </a:lnTo>
                  <a:lnTo>
                    <a:pt x="198736" y="135698"/>
                  </a:lnTo>
                  <a:lnTo>
                    <a:pt x="200121" y="119226"/>
                  </a:lnTo>
                  <a:lnTo>
                    <a:pt x="200121" y="112068"/>
                  </a:lnTo>
                  <a:lnTo>
                    <a:pt x="199121" y="109143"/>
                  </a:lnTo>
                  <a:lnTo>
                    <a:pt x="192963" y="91748"/>
                  </a:lnTo>
                  <a:cubicBezTo>
                    <a:pt x="192886" y="91594"/>
                    <a:pt x="192809" y="91363"/>
                    <a:pt x="192809" y="91132"/>
                  </a:cubicBezTo>
                  <a:lnTo>
                    <a:pt x="192270" y="86591"/>
                  </a:lnTo>
                  <a:cubicBezTo>
                    <a:pt x="192270" y="86283"/>
                    <a:pt x="192270" y="85975"/>
                    <a:pt x="192270" y="85744"/>
                  </a:cubicBezTo>
                  <a:lnTo>
                    <a:pt x="193964" y="76739"/>
                  </a:lnTo>
                  <a:cubicBezTo>
                    <a:pt x="194041" y="76508"/>
                    <a:pt x="194118" y="76277"/>
                    <a:pt x="194195" y="76046"/>
                  </a:cubicBezTo>
                  <a:lnTo>
                    <a:pt x="197581" y="68734"/>
                  </a:lnTo>
                  <a:lnTo>
                    <a:pt x="198967" y="63115"/>
                  </a:lnTo>
                  <a:lnTo>
                    <a:pt x="197581" y="57035"/>
                  </a:lnTo>
                  <a:lnTo>
                    <a:pt x="194733" y="53263"/>
                  </a:lnTo>
                  <a:lnTo>
                    <a:pt x="190423" y="49492"/>
                  </a:lnTo>
                  <a:cubicBezTo>
                    <a:pt x="190269" y="49338"/>
                    <a:pt x="190038" y="49107"/>
                    <a:pt x="189961" y="48953"/>
                  </a:cubicBezTo>
                  <a:lnTo>
                    <a:pt x="186574" y="43873"/>
                  </a:lnTo>
                  <a:cubicBezTo>
                    <a:pt x="186344" y="43565"/>
                    <a:pt x="186190" y="43180"/>
                    <a:pt x="186113" y="42795"/>
                  </a:cubicBezTo>
                  <a:lnTo>
                    <a:pt x="183342" y="27478"/>
                  </a:lnTo>
                  <a:lnTo>
                    <a:pt x="180879" y="22475"/>
                  </a:lnTo>
                  <a:lnTo>
                    <a:pt x="176799" y="17549"/>
                  </a:lnTo>
                  <a:lnTo>
                    <a:pt x="172720" y="12623"/>
                  </a:lnTo>
                  <a:lnTo>
                    <a:pt x="165870" y="6235"/>
                  </a:lnTo>
                  <a:lnTo>
                    <a:pt x="159096" y="0"/>
                  </a:lnTo>
                  <a:lnTo>
                    <a:pt x="159096" y="539"/>
                  </a:lnTo>
                  <a:cubicBezTo>
                    <a:pt x="159173" y="1462"/>
                    <a:pt x="158788" y="2309"/>
                    <a:pt x="158096" y="2848"/>
                  </a:cubicBezTo>
                  <a:lnTo>
                    <a:pt x="151938" y="7928"/>
                  </a:lnTo>
                  <a:cubicBezTo>
                    <a:pt x="151476" y="8313"/>
                    <a:pt x="150938" y="8467"/>
                    <a:pt x="150399" y="8544"/>
                  </a:cubicBezTo>
                  <a:lnTo>
                    <a:pt x="137468" y="9698"/>
                  </a:lnTo>
                  <a:lnTo>
                    <a:pt x="129155" y="9698"/>
                  </a:lnTo>
                  <a:lnTo>
                    <a:pt x="128770" y="13855"/>
                  </a:lnTo>
                  <a:cubicBezTo>
                    <a:pt x="128693" y="14624"/>
                    <a:pt x="128308" y="15317"/>
                    <a:pt x="127770" y="15779"/>
                  </a:cubicBezTo>
                  <a:lnTo>
                    <a:pt x="118764" y="23091"/>
                  </a:lnTo>
                  <a:lnTo>
                    <a:pt x="113992" y="28402"/>
                  </a:lnTo>
                  <a:cubicBezTo>
                    <a:pt x="113684" y="28710"/>
                    <a:pt x="113299" y="29018"/>
                    <a:pt x="112915" y="29172"/>
                  </a:cubicBezTo>
                  <a:lnTo>
                    <a:pt x="105602" y="32019"/>
                  </a:lnTo>
                  <a:cubicBezTo>
                    <a:pt x="105371" y="32096"/>
                    <a:pt x="105064" y="32173"/>
                    <a:pt x="104833" y="32173"/>
                  </a:cubicBezTo>
                  <a:lnTo>
                    <a:pt x="98521" y="32712"/>
                  </a:lnTo>
                  <a:lnTo>
                    <a:pt x="93903" y="34790"/>
                  </a:lnTo>
                  <a:lnTo>
                    <a:pt x="90978" y="36484"/>
                  </a:lnTo>
                  <a:lnTo>
                    <a:pt x="89824" y="38716"/>
                  </a:lnTo>
                  <a:lnTo>
                    <a:pt x="88207" y="47336"/>
                  </a:lnTo>
                  <a:cubicBezTo>
                    <a:pt x="88207" y="47567"/>
                    <a:pt x="88130" y="47721"/>
                    <a:pt x="88053" y="47952"/>
                  </a:cubicBezTo>
                  <a:lnTo>
                    <a:pt x="86668" y="51262"/>
                  </a:lnTo>
                  <a:lnTo>
                    <a:pt x="87130" y="56727"/>
                  </a:lnTo>
                  <a:cubicBezTo>
                    <a:pt x="87207" y="57496"/>
                    <a:pt x="86976" y="58266"/>
                    <a:pt x="86437" y="58882"/>
                  </a:cubicBezTo>
                  <a:lnTo>
                    <a:pt x="81357" y="64501"/>
                  </a:lnTo>
                  <a:cubicBezTo>
                    <a:pt x="81126" y="64732"/>
                    <a:pt x="80895" y="64886"/>
                    <a:pt x="80664" y="65039"/>
                  </a:cubicBezTo>
                  <a:lnTo>
                    <a:pt x="72813" y="69504"/>
                  </a:lnTo>
                  <a:cubicBezTo>
                    <a:pt x="72582" y="69658"/>
                    <a:pt x="72428" y="69735"/>
                    <a:pt x="72197" y="69735"/>
                  </a:cubicBezTo>
                  <a:lnTo>
                    <a:pt x="58574" y="73583"/>
                  </a:lnTo>
                  <a:lnTo>
                    <a:pt x="34713" y="89131"/>
                  </a:lnTo>
                  <a:lnTo>
                    <a:pt x="30326" y="91055"/>
                  </a:lnTo>
                  <a:lnTo>
                    <a:pt x="25400" y="92364"/>
                  </a:lnTo>
                  <a:cubicBezTo>
                    <a:pt x="25169" y="92441"/>
                    <a:pt x="24938" y="92441"/>
                    <a:pt x="24707" y="92441"/>
                  </a:cubicBezTo>
                  <a:lnTo>
                    <a:pt x="20782" y="92441"/>
                  </a:lnTo>
                  <a:lnTo>
                    <a:pt x="18011" y="93595"/>
                  </a:lnTo>
                  <a:lnTo>
                    <a:pt x="14624" y="97751"/>
                  </a:lnTo>
                  <a:lnTo>
                    <a:pt x="15317" y="98829"/>
                  </a:lnTo>
                  <a:cubicBezTo>
                    <a:pt x="15548" y="99137"/>
                    <a:pt x="15625" y="99522"/>
                    <a:pt x="15702" y="99984"/>
                  </a:cubicBezTo>
                  <a:lnTo>
                    <a:pt x="16856" y="109528"/>
                  </a:lnTo>
                  <a:cubicBezTo>
                    <a:pt x="16933" y="110067"/>
                    <a:pt x="16856" y="110528"/>
                    <a:pt x="16625" y="110990"/>
                  </a:cubicBezTo>
                  <a:lnTo>
                    <a:pt x="14085" y="116609"/>
                  </a:lnTo>
                  <a:lnTo>
                    <a:pt x="14085" y="120381"/>
                  </a:lnTo>
                  <a:lnTo>
                    <a:pt x="16625" y="125384"/>
                  </a:lnTo>
                  <a:cubicBezTo>
                    <a:pt x="17087" y="126538"/>
                    <a:pt x="16856" y="127924"/>
                    <a:pt x="15933" y="128770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5" name="Forma libre: forma 79">
              <a:extLst>
                <a:ext uri="{FF2B5EF4-FFF2-40B4-BE49-F238E27FC236}">
                  <a16:creationId xmlns:a16="http://schemas.microsoft.com/office/drawing/2014/main" id="{44FAEEE1-7D4A-B6D7-FB89-BEF8A3E5123E}"/>
                </a:ext>
              </a:extLst>
            </p:cNvPr>
            <p:cNvSpPr/>
            <p:nvPr/>
          </p:nvSpPr>
          <p:spPr>
            <a:xfrm>
              <a:off x="9094692" y="733364"/>
              <a:ext cx="733500" cy="608501"/>
            </a:xfrm>
            <a:custGeom>
              <a:avLst/>
              <a:gdLst>
                <a:gd name="connsiteX0" fmla="*/ 25708 w 955270"/>
                <a:gd name="connsiteY0" fmla="*/ 490990 h 792479"/>
                <a:gd name="connsiteX1" fmla="*/ 23861 w 955270"/>
                <a:gd name="connsiteY1" fmla="*/ 494761 h 792479"/>
                <a:gd name="connsiteX2" fmla="*/ 22860 w 955270"/>
                <a:gd name="connsiteY2" fmla="*/ 495916 h 792479"/>
                <a:gd name="connsiteX3" fmla="*/ 18781 w 955270"/>
                <a:gd name="connsiteY3" fmla="*/ 498456 h 792479"/>
                <a:gd name="connsiteX4" fmla="*/ 14009 w 955270"/>
                <a:gd name="connsiteY4" fmla="*/ 504767 h 792479"/>
                <a:gd name="connsiteX5" fmla="*/ 12084 w 955270"/>
                <a:gd name="connsiteY5" fmla="*/ 506769 h 792479"/>
                <a:gd name="connsiteX6" fmla="*/ 10930 w 955270"/>
                <a:gd name="connsiteY6" fmla="*/ 507461 h 792479"/>
                <a:gd name="connsiteX7" fmla="*/ 6389 w 955270"/>
                <a:gd name="connsiteY7" fmla="*/ 508847 h 792479"/>
                <a:gd name="connsiteX8" fmla="*/ 5234 w 955270"/>
                <a:gd name="connsiteY8" fmla="*/ 510925 h 792479"/>
                <a:gd name="connsiteX9" fmla="*/ 6158 w 955270"/>
                <a:gd name="connsiteY9" fmla="*/ 515543 h 792479"/>
                <a:gd name="connsiteX10" fmla="*/ 6235 w 955270"/>
                <a:gd name="connsiteY10" fmla="*/ 520623 h 792479"/>
                <a:gd name="connsiteX11" fmla="*/ 5619 w 955270"/>
                <a:gd name="connsiteY11" fmla="*/ 525472 h 792479"/>
                <a:gd name="connsiteX12" fmla="*/ 4541 w 955270"/>
                <a:gd name="connsiteY12" fmla="*/ 545561 h 792479"/>
                <a:gd name="connsiteX13" fmla="*/ 4310 w 955270"/>
                <a:gd name="connsiteY13" fmla="*/ 546485 h 792479"/>
                <a:gd name="connsiteX14" fmla="*/ 2078 w 955270"/>
                <a:gd name="connsiteY14" fmla="*/ 552104 h 792479"/>
                <a:gd name="connsiteX15" fmla="*/ 0 w 955270"/>
                <a:gd name="connsiteY15" fmla="*/ 560955 h 792479"/>
                <a:gd name="connsiteX16" fmla="*/ 0 w 955270"/>
                <a:gd name="connsiteY16" fmla="*/ 564573 h 792479"/>
                <a:gd name="connsiteX17" fmla="*/ 385 w 955270"/>
                <a:gd name="connsiteY17" fmla="*/ 566343 h 792479"/>
                <a:gd name="connsiteX18" fmla="*/ 4618 w 955270"/>
                <a:gd name="connsiteY18" fmla="*/ 573270 h 792479"/>
                <a:gd name="connsiteX19" fmla="*/ 4926 w 955270"/>
                <a:gd name="connsiteY19" fmla="*/ 573886 h 792479"/>
                <a:gd name="connsiteX20" fmla="*/ 6620 w 955270"/>
                <a:gd name="connsiteY20" fmla="*/ 578966 h 792479"/>
                <a:gd name="connsiteX21" fmla="*/ 9006 w 955270"/>
                <a:gd name="connsiteY21" fmla="*/ 595207 h 792479"/>
                <a:gd name="connsiteX22" fmla="*/ 16164 w 955270"/>
                <a:gd name="connsiteY22" fmla="*/ 620607 h 792479"/>
                <a:gd name="connsiteX23" fmla="*/ 71659 w 955270"/>
                <a:gd name="connsiteY23" fmla="*/ 613064 h 792479"/>
                <a:gd name="connsiteX24" fmla="*/ 96905 w 955270"/>
                <a:gd name="connsiteY24" fmla="*/ 614141 h 792479"/>
                <a:gd name="connsiteX25" fmla="*/ 105757 w 955270"/>
                <a:gd name="connsiteY25" fmla="*/ 615912 h 792479"/>
                <a:gd name="connsiteX26" fmla="*/ 115455 w 955270"/>
                <a:gd name="connsiteY26" fmla="*/ 616450 h 792479"/>
                <a:gd name="connsiteX27" fmla="*/ 129001 w 955270"/>
                <a:gd name="connsiteY27" fmla="*/ 619221 h 792479"/>
                <a:gd name="connsiteX28" fmla="*/ 135313 w 955270"/>
                <a:gd name="connsiteY28" fmla="*/ 618682 h 792479"/>
                <a:gd name="connsiteX29" fmla="*/ 137083 w 955270"/>
                <a:gd name="connsiteY29" fmla="*/ 619144 h 792479"/>
                <a:gd name="connsiteX30" fmla="*/ 142163 w 955270"/>
                <a:gd name="connsiteY30" fmla="*/ 622531 h 792479"/>
                <a:gd name="connsiteX31" fmla="*/ 142856 w 955270"/>
                <a:gd name="connsiteY31" fmla="*/ 623224 h 792479"/>
                <a:gd name="connsiteX32" fmla="*/ 145704 w 955270"/>
                <a:gd name="connsiteY32" fmla="*/ 627149 h 792479"/>
                <a:gd name="connsiteX33" fmla="*/ 147320 w 955270"/>
                <a:gd name="connsiteY33" fmla="*/ 629381 h 792479"/>
                <a:gd name="connsiteX34" fmla="*/ 147782 w 955270"/>
                <a:gd name="connsiteY34" fmla="*/ 630382 h 792479"/>
                <a:gd name="connsiteX35" fmla="*/ 149475 w 955270"/>
                <a:gd name="connsiteY35" fmla="*/ 637155 h 792479"/>
                <a:gd name="connsiteX36" fmla="*/ 151169 w 955270"/>
                <a:gd name="connsiteY36" fmla="*/ 647469 h 792479"/>
                <a:gd name="connsiteX37" fmla="*/ 151169 w 955270"/>
                <a:gd name="connsiteY37" fmla="*/ 648316 h 792479"/>
                <a:gd name="connsiteX38" fmla="*/ 150630 w 955270"/>
                <a:gd name="connsiteY38" fmla="*/ 652780 h 792479"/>
                <a:gd name="connsiteX39" fmla="*/ 148859 w 955270"/>
                <a:gd name="connsiteY39" fmla="*/ 658399 h 792479"/>
                <a:gd name="connsiteX40" fmla="*/ 148552 w 955270"/>
                <a:gd name="connsiteY40" fmla="*/ 660939 h 792479"/>
                <a:gd name="connsiteX41" fmla="*/ 150399 w 955270"/>
                <a:gd name="connsiteY41" fmla="*/ 664710 h 792479"/>
                <a:gd name="connsiteX42" fmla="*/ 160482 w 955270"/>
                <a:gd name="connsiteY42" fmla="*/ 667712 h 792479"/>
                <a:gd name="connsiteX43" fmla="*/ 161175 w 955270"/>
                <a:gd name="connsiteY43" fmla="*/ 668020 h 792479"/>
                <a:gd name="connsiteX44" fmla="*/ 170950 w 955270"/>
                <a:gd name="connsiteY44" fmla="*/ 673947 h 792479"/>
                <a:gd name="connsiteX45" fmla="*/ 181802 w 955270"/>
                <a:gd name="connsiteY45" fmla="*/ 676641 h 792479"/>
                <a:gd name="connsiteX46" fmla="*/ 182572 w 955270"/>
                <a:gd name="connsiteY46" fmla="*/ 676949 h 792479"/>
                <a:gd name="connsiteX47" fmla="*/ 197735 w 955270"/>
                <a:gd name="connsiteY47" fmla="*/ 685954 h 792479"/>
                <a:gd name="connsiteX48" fmla="*/ 212744 w 955270"/>
                <a:gd name="connsiteY48" fmla="*/ 698577 h 792479"/>
                <a:gd name="connsiteX49" fmla="*/ 213283 w 955270"/>
                <a:gd name="connsiteY49" fmla="*/ 699193 h 792479"/>
                <a:gd name="connsiteX50" fmla="*/ 215977 w 955270"/>
                <a:gd name="connsiteY50" fmla="*/ 703426 h 792479"/>
                <a:gd name="connsiteX51" fmla="*/ 217208 w 955270"/>
                <a:gd name="connsiteY51" fmla="*/ 705427 h 792479"/>
                <a:gd name="connsiteX52" fmla="*/ 217670 w 955270"/>
                <a:gd name="connsiteY52" fmla="*/ 707044 h 792479"/>
                <a:gd name="connsiteX53" fmla="*/ 217132 w 955270"/>
                <a:gd name="connsiteY53" fmla="*/ 708583 h 792479"/>
                <a:gd name="connsiteX54" fmla="*/ 212821 w 955270"/>
                <a:gd name="connsiteY54" fmla="*/ 714433 h 792479"/>
                <a:gd name="connsiteX55" fmla="*/ 207895 w 955270"/>
                <a:gd name="connsiteY55" fmla="*/ 727595 h 792479"/>
                <a:gd name="connsiteX56" fmla="*/ 207433 w 955270"/>
                <a:gd name="connsiteY56" fmla="*/ 728364 h 792479"/>
                <a:gd name="connsiteX57" fmla="*/ 202661 w 955270"/>
                <a:gd name="connsiteY57" fmla="*/ 734137 h 792479"/>
                <a:gd name="connsiteX58" fmla="*/ 198351 w 955270"/>
                <a:gd name="connsiteY58" fmla="*/ 747145 h 792479"/>
                <a:gd name="connsiteX59" fmla="*/ 197042 w 955270"/>
                <a:gd name="connsiteY59" fmla="*/ 748684 h 792479"/>
                <a:gd name="connsiteX60" fmla="*/ 192732 w 955270"/>
                <a:gd name="connsiteY60" fmla="*/ 751070 h 792479"/>
                <a:gd name="connsiteX61" fmla="*/ 185805 w 955270"/>
                <a:gd name="connsiteY61" fmla="*/ 764386 h 792479"/>
                <a:gd name="connsiteX62" fmla="*/ 184573 w 955270"/>
                <a:gd name="connsiteY62" fmla="*/ 765618 h 792479"/>
                <a:gd name="connsiteX63" fmla="*/ 180802 w 955270"/>
                <a:gd name="connsiteY63" fmla="*/ 767465 h 792479"/>
                <a:gd name="connsiteX64" fmla="*/ 178262 w 955270"/>
                <a:gd name="connsiteY64" fmla="*/ 772083 h 792479"/>
                <a:gd name="connsiteX65" fmla="*/ 182418 w 955270"/>
                <a:gd name="connsiteY65" fmla="*/ 773392 h 792479"/>
                <a:gd name="connsiteX66" fmla="*/ 183727 w 955270"/>
                <a:gd name="connsiteY66" fmla="*/ 774238 h 792479"/>
                <a:gd name="connsiteX67" fmla="*/ 188191 w 955270"/>
                <a:gd name="connsiteY67" fmla="*/ 779318 h 792479"/>
                <a:gd name="connsiteX68" fmla="*/ 188730 w 955270"/>
                <a:gd name="connsiteY68" fmla="*/ 780165 h 792479"/>
                <a:gd name="connsiteX69" fmla="*/ 190962 w 955270"/>
                <a:gd name="connsiteY69" fmla="*/ 785784 h 792479"/>
                <a:gd name="connsiteX70" fmla="*/ 192886 w 955270"/>
                <a:gd name="connsiteY70" fmla="*/ 791556 h 792479"/>
                <a:gd name="connsiteX71" fmla="*/ 194195 w 955270"/>
                <a:gd name="connsiteY71" fmla="*/ 792249 h 792479"/>
                <a:gd name="connsiteX72" fmla="*/ 198736 w 955270"/>
                <a:gd name="connsiteY72" fmla="*/ 790864 h 792479"/>
                <a:gd name="connsiteX73" fmla="*/ 205201 w 955270"/>
                <a:gd name="connsiteY73" fmla="*/ 788170 h 792479"/>
                <a:gd name="connsiteX74" fmla="*/ 205817 w 955270"/>
                <a:gd name="connsiteY74" fmla="*/ 788016 h 792479"/>
                <a:gd name="connsiteX75" fmla="*/ 213129 w 955270"/>
                <a:gd name="connsiteY75" fmla="*/ 786861 h 792479"/>
                <a:gd name="connsiteX76" fmla="*/ 213591 w 955270"/>
                <a:gd name="connsiteY76" fmla="*/ 786861 h 792479"/>
                <a:gd name="connsiteX77" fmla="*/ 214130 w 955270"/>
                <a:gd name="connsiteY77" fmla="*/ 786938 h 792479"/>
                <a:gd name="connsiteX78" fmla="*/ 219749 w 955270"/>
                <a:gd name="connsiteY78" fmla="*/ 788093 h 792479"/>
                <a:gd name="connsiteX79" fmla="*/ 227061 w 955270"/>
                <a:gd name="connsiteY79" fmla="*/ 791095 h 792479"/>
                <a:gd name="connsiteX80" fmla="*/ 232141 w 955270"/>
                <a:gd name="connsiteY80" fmla="*/ 792018 h 792479"/>
                <a:gd name="connsiteX81" fmla="*/ 238221 w 955270"/>
                <a:gd name="connsiteY81" fmla="*/ 792480 h 792479"/>
                <a:gd name="connsiteX82" fmla="*/ 244610 w 955270"/>
                <a:gd name="connsiteY82" fmla="*/ 791402 h 792479"/>
                <a:gd name="connsiteX83" fmla="*/ 250536 w 955270"/>
                <a:gd name="connsiteY83" fmla="*/ 789786 h 792479"/>
                <a:gd name="connsiteX84" fmla="*/ 264776 w 955270"/>
                <a:gd name="connsiteY84" fmla="*/ 783705 h 792479"/>
                <a:gd name="connsiteX85" fmla="*/ 265392 w 955270"/>
                <a:gd name="connsiteY85" fmla="*/ 783552 h 792479"/>
                <a:gd name="connsiteX86" fmla="*/ 272781 w 955270"/>
                <a:gd name="connsiteY86" fmla="*/ 782089 h 792479"/>
                <a:gd name="connsiteX87" fmla="*/ 275013 w 955270"/>
                <a:gd name="connsiteY87" fmla="*/ 774315 h 792479"/>
                <a:gd name="connsiteX88" fmla="*/ 275475 w 955270"/>
                <a:gd name="connsiteY88" fmla="*/ 773315 h 792479"/>
                <a:gd name="connsiteX89" fmla="*/ 281632 w 955270"/>
                <a:gd name="connsiteY89" fmla="*/ 765464 h 792479"/>
                <a:gd name="connsiteX90" fmla="*/ 288021 w 955270"/>
                <a:gd name="connsiteY90" fmla="*/ 758998 h 792479"/>
                <a:gd name="connsiteX91" fmla="*/ 292562 w 955270"/>
                <a:gd name="connsiteY91" fmla="*/ 752379 h 792479"/>
                <a:gd name="connsiteX92" fmla="*/ 299720 w 955270"/>
                <a:gd name="connsiteY92" fmla="*/ 732444 h 792479"/>
                <a:gd name="connsiteX93" fmla="*/ 300259 w 955270"/>
                <a:gd name="connsiteY93" fmla="*/ 731597 h 792479"/>
                <a:gd name="connsiteX94" fmla="*/ 323350 w 955270"/>
                <a:gd name="connsiteY94" fmla="*/ 704581 h 792479"/>
                <a:gd name="connsiteX95" fmla="*/ 333202 w 955270"/>
                <a:gd name="connsiteY95" fmla="*/ 688109 h 792479"/>
                <a:gd name="connsiteX96" fmla="*/ 351521 w 955270"/>
                <a:gd name="connsiteY96" fmla="*/ 636309 h 792479"/>
                <a:gd name="connsiteX97" fmla="*/ 360064 w 955270"/>
                <a:gd name="connsiteY97" fmla="*/ 619144 h 792479"/>
                <a:gd name="connsiteX98" fmla="*/ 360449 w 955270"/>
                <a:gd name="connsiteY98" fmla="*/ 618605 h 792479"/>
                <a:gd name="connsiteX99" fmla="*/ 370609 w 955270"/>
                <a:gd name="connsiteY99" fmla="*/ 606829 h 792479"/>
                <a:gd name="connsiteX100" fmla="*/ 371148 w 955270"/>
                <a:gd name="connsiteY100" fmla="*/ 606367 h 792479"/>
                <a:gd name="connsiteX101" fmla="*/ 387465 w 955270"/>
                <a:gd name="connsiteY101" fmla="*/ 595130 h 792479"/>
                <a:gd name="connsiteX102" fmla="*/ 394239 w 955270"/>
                <a:gd name="connsiteY102" fmla="*/ 588818 h 792479"/>
                <a:gd name="connsiteX103" fmla="*/ 400627 w 955270"/>
                <a:gd name="connsiteY103" fmla="*/ 579736 h 792479"/>
                <a:gd name="connsiteX104" fmla="*/ 413404 w 955270"/>
                <a:gd name="connsiteY104" fmla="*/ 547409 h 792479"/>
                <a:gd name="connsiteX105" fmla="*/ 413866 w 955270"/>
                <a:gd name="connsiteY105" fmla="*/ 546639 h 792479"/>
                <a:gd name="connsiteX106" fmla="*/ 424026 w 955270"/>
                <a:gd name="connsiteY106" fmla="*/ 534862 h 792479"/>
                <a:gd name="connsiteX107" fmla="*/ 426412 w 955270"/>
                <a:gd name="connsiteY107" fmla="*/ 531553 h 792479"/>
                <a:gd name="connsiteX108" fmla="*/ 427413 w 955270"/>
                <a:gd name="connsiteY108" fmla="*/ 528089 h 792479"/>
                <a:gd name="connsiteX109" fmla="*/ 427875 w 955270"/>
                <a:gd name="connsiteY109" fmla="*/ 521316 h 792479"/>
                <a:gd name="connsiteX110" fmla="*/ 428182 w 955270"/>
                <a:gd name="connsiteY110" fmla="*/ 520238 h 792479"/>
                <a:gd name="connsiteX111" fmla="*/ 429876 w 955270"/>
                <a:gd name="connsiteY111" fmla="*/ 516852 h 792479"/>
                <a:gd name="connsiteX112" fmla="*/ 430799 w 955270"/>
                <a:gd name="connsiteY112" fmla="*/ 515774 h 792479"/>
                <a:gd name="connsiteX113" fmla="*/ 437573 w 955270"/>
                <a:gd name="connsiteY113" fmla="*/ 511310 h 792479"/>
                <a:gd name="connsiteX114" fmla="*/ 438727 w 955270"/>
                <a:gd name="connsiteY114" fmla="*/ 510848 h 792479"/>
                <a:gd name="connsiteX115" fmla="*/ 446578 w 955270"/>
                <a:gd name="connsiteY115" fmla="*/ 509693 h 792479"/>
                <a:gd name="connsiteX116" fmla="*/ 462665 w 955270"/>
                <a:gd name="connsiteY116" fmla="*/ 508539 h 792479"/>
                <a:gd name="connsiteX117" fmla="*/ 483678 w 955270"/>
                <a:gd name="connsiteY117" fmla="*/ 500765 h 792479"/>
                <a:gd name="connsiteX118" fmla="*/ 491529 w 955270"/>
                <a:gd name="connsiteY118" fmla="*/ 499533 h 792479"/>
                <a:gd name="connsiteX119" fmla="*/ 492144 w 955270"/>
                <a:gd name="connsiteY119" fmla="*/ 499533 h 792479"/>
                <a:gd name="connsiteX120" fmla="*/ 499456 w 955270"/>
                <a:gd name="connsiteY120" fmla="*/ 500072 h 792479"/>
                <a:gd name="connsiteX121" fmla="*/ 513234 w 955270"/>
                <a:gd name="connsiteY121" fmla="*/ 503844 h 792479"/>
                <a:gd name="connsiteX122" fmla="*/ 518468 w 955270"/>
                <a:gd name="connsiteY122" fmla="*/ 502073 h 792479"/>
                <a:gd name="connsiteX123" fmla="*/ 521701 w 955270"/>
                <a:gd name="connsiteY123" fmla="*/ 498379 h 792479"/>
                <a:gd name="connsiteX124" fmla="*/ 544022 w 955270"/>
                <a:gd name="connsiteY124" fmla="*/ 455892 h 792479"/>
                <a:gd name="connsiteX125" fmla="*/ 615450 w 955270"/>
                <a:gd name="connsiteY125" fmla="*/ 322041 h 792479"/>
                <a:gd name="connsiteX126" fmla="*/ 622377 w 955270"/>
                <a:gd name="connsiteY126" fmla="*/ 312189 h 792479"/>
                <a:gd name="connsiteX127" fmla="*/ 623224 w 955270"/>
                <a:gd name="connsiteY127" fmla="*/ 311419 h 792479"/>
                <a:gd name="connsiteX128" fmla="*/ 630536 w 955270"/>
                <a:gd name="connsiteY128" fmla="*/ 306955 h 792479"/>
                <a:gd name="connsiteX129" fmla="*/ 631306 w 955270"/>
                <a:gd name="connsiteY129" fmla="*/ 306647 h 792479"/>
                <a:gd name="connsiteX130" fmla="*/ 828194 w 955270"/>
                <a:gd name="connsiteY130" fmla="*/ 254924 h 792479"/>
                <a:gd name="connsiteX131" fmla="*/ 842587 w 955270"/>
                <a:gd name="connsiteY131" fmla="*/ 248458 h 792479"/>
                <a:gd name="connsiteX132" fmla="*/ 855210 w 955270"/>
                <a:gd name="connsiteY132" fmla="*/ 237990 h 792479"/>
                <a:gd name="connsiteX133" fmla="*/ 862369 w 955270"/>
                <a:gd name="connsiteY133" fmla="*/ 233757 h 792479"/>
                <a:gd name="connsiteX134" fmla="*/ 863754 w 955270"/>
                <a:gd name="connsiteY134" fmla="*/ 233372 h 792479"/>
                <a:gd name="connsiteX135" fmla="*/ 873375 w 955270"/>
                <a:gd name="connsiteY135" fmla="*/ 233372 h 792479"/>
                <a:gd name="connsiteX136" fmla="*/ 874222 w 955270"/>
                <a:gd name="connsiteY136" fmla="*/ 231910 h 792479"/>
                <a:gd name="connsiteX137" fmla="*/ 881842 w 955270"/>
                <a:gd name="connsiteY137" fmla="*/ 211513 h 792479"/>
                <a:gd name="connsiteX138" fmla="*/ 883612 w 955270"/>
                <a:gd name="connsiteY138" fmla="*/ 207895 h 792479"/>
                <a:gd name="connsiteX139" fmla="*/ 885536 w 955270"/>
                <a:gd name="connsiteY139" fmla="*/ 206433 h 792479"/>
                <a:gd name="connsiteX140" fmla="*/ 890617 w 955270"/>
                <a:gd name="connsiteY140" fmla="*/ 205278 h 792479"/>
                <a:gd name="connsiteX141" fmla="*/ 896466 w 955270"/>
                <a:gd name="connsiteY141" fmla="*/ 203123 h 792479"/>
                <a:gd name="connsiteX142" fmla="*/ 901315 w 955270"/>
                <a:gd name="connsiteY142" fmla="*/ 200660 h 792479"/>
                <a:gd name="connsiteX143" fmla="*/ 908242 w 955270"/>
                <a:gd name="connsiteY143" fmla="*/ 192655 h 792479"/>
                <a:gd name="connsiteX144" fmla="*/ 909012 w 955270"/>
                <a:gd name="connsiteY144" fmla="*/ 192039 h 792479"/>
                <a:gd name="connsiteX145" fmla="*/ 935413 w 955270"/>
                <a:gd name="connsiteY145" fmla="*/ 177415 h 792479"/>
                <a:gd name="connsiteX146" fmla="*/ 944880 w 955270"/>
                <a:gd name="connsiteY146" fmla="*/ 170026 h 792479"/>
                <a:gd name="connsiteX147" fmla="*/ 949190 w 955270"/>
                <a:gd name="connsiteY147" fmla="*/ 164638 h 792479"/>
                <a:gd name="connsiteX148" fmla="*/ 953270 w 955270"/>
                <a:gd name="connsiteY148" fmla="*/ 156941 h 792479"/>
                <a:gd name="connsiteX149" fmla="*/ 955271 w 955270"/>
                <a:gd name="connsiteY149" fmla="*/ 149552 h 792479"/>
                <a:gd name="connsiteX150" fmla="*/ 953347 w 955270"/>
                <a:gd name="connsiteY150" fmla="*/ 142856 h 792479"/>
                <a:gd name="connsiteX151" fmla="*/ 939492 w 955270"/>
                <a:gd name="connsiteY151" fmla="*/ 121843 h 792479"/>
                <a:gd name="connsiteX152" fmla="*/ 939107 w 955270"/>
                <a:gd name="connsiteY152" fmla="*/ 121073 h 792479"/>
                <a:gd name="connsiteX153" fmla="*/ 936413 w 955270"/>
                <a:gd name="connsiteY153" fmla="*/ 111298 h 792479"/>
                <a:gd name="connsiteX154" fmla="*/ 913553 w 955270"/>
                <a:gd name="connsiteY154" fmla="*/ 72275 h 792479"/>
                <a:gd name="connsiteX155" fmla="*/ 913169 w 955270"/>
                <a:gd name="connsiteY155" fmla="*/ 71274 h 792479"/>
                <a:gd name="connsiteX156" fmla="*/ 912168 w 955270"/>
                <a:gd name="connsiteY156" fmla="*/ 64501 h 792479"/>
                <a:gd name="connsiteX157" fmla="*/ 905395 w 955270"/>
                <a:gd name="connsiteY157" fmla="*/ 53648 h 792479"/>
                <a:gd name="connsiteX158" fmla="*/ 898698 w 955270"/>
                <a:gd name="connsiteY158" fmla="*/ 48491 h 792479"/>
                <a:gd name="connsiteX159" fmla="*/ 886383 w 955270"/>
                <a:gd name="connsiteY159" fmla="*/ 42564 h 792479"/>
                <a:gd name="connsiteX160" fmla="*/ 869296 w 955270"/>
                <a:gd name="connsiteY160" fmla="*/ 39255 h 792479"/>
                <a:gd name="connsiteX161" fmla="*/ 861522 w 955270"/>
                <a:gd name="connsiteY161" fmla="*/ 36330 h 792479"/>
                <a:gd name="connsiteX162" fmla="*/ 860829 w 955270"/>
                <a:gd name="connsiteY162" fmla="*/ 35945 h 792479"/>
                <a:gd name="connsiteX163" fmla="*/ 853363 w 955270"/>
                <a:gd name="connsiteY163" fmla="*/ 30095 h 792479"/>
                <a:gd name="connsiteX164" fmla="*/ 850900 w 955270"/>
                <a:gd name="connsiteY164" fmla="*/ 29248 h 792479"/>
                <a:gd name="connsiteX165" fmla="*/ 837892 w 955270"/>
                <a:gd name="connsiteY165" fmla="*/ 29248 h 792479"/>
                <a:gd name="connsiteX166" fmla="*/ 837276 w 955270"/>
                <a:gd name="connsiteY166" fmla="*/ 29172 h 792479"/>
                <a:gd name="connsiteX167" fmla="*/ 832196 w 955270"/>
                <a:gd name="connsiteY167" fmla="*/ 28017 h 792479"/>
                <a:gd name="connsiteX168" fmla="*/ 831119 w 955270"/>
                <a:gd name="connsiteY168" fmla="*/ 27555 h 792479"/>
                <a:gd name="connsiteX169" fmla="*/ 828887 w 955270"/>
                <a:gd name="connsiteY169" fmla="*/ 25862 h 792479"/>
                <a:gd name="connsiteX170" fmla="*/ 823499 w 955270"/>
                <a:gd name="connsiteY170" fmla="*/ 20551 h 792479"/>
                <a:gd name="connsiteX171" fmla="*/ 812107 w 955270"/>
                <a:gd name="connsiteY171" fmla="*/ 13008 h 792479"/>
                <a:gd name="connsiteX172" fmla="*/ 804949 w 955270"/>
                <a:gd name="connsiteY172" fmla="*/ 9467 h 792479"/>
                <a:gd name="connsiteX173" fmla="*/ 797483 w 955270"/>
                <a:gd name="connsiteY173" fmla="*/ 8390 h 792479"/>
                <a:gd name="connsiteX174" fmla="*/ 770851 w 955270"/>
                <a:gd name="connsiteY174" fmla="*/ 8390 h 792479"/>
                <a:gd name="connsiteX175" fmla="*/ 761846 w 955270"/>
                <a:gd name="connsiteY175" fmla="*/ 6619 h 792479"/>
                <a:gd name="connsiteX176" fmla="*/ 761153 w 955270"/>
                <a:gd name="connsiteY176" fmla="*/ 6388 h 792479"/>
                <a:gd name="connsiteX177" fmla="*/ 750301 w 955270"/>
                <a:gd name="connsiteY177" fmla="*/ 1001 h 792479"/>
                <a:gd name="connsiteX178" fmla="*/ 743373 w 955270"/>
                <a:gd name="connsiteY178" fmla="*/ 0 h 792479"/>
                <a:gd name="connsiteX179" fmla="*/ 736446 w 955270"/>
                <a:gd name="connsiteY179" fmla="*/ 1462 h 792479"/>
                <a:gd name="connsiteX180" fmla="*/ 734060 w 955270"/>
                <a:gd name="connsiteY180" fmla="*/ 2848 h 792479"/>
                <a:gd name="connsiteX181" fmla="*/ 737370 w 955270"/>
                <a:gd name="connsiteY181" fmla="*/ 1770 h 792479"/>
                <a:gd name="connsiteX182" fmla="*/ 740141 w 955270"/>
                <a:gd name="connsiteY182" fmla="*/ 2309 h 792479"/>
                <a:gd name="connsiteX183" fmla="*/ 741064 w 955270"/>
                <a:gd name="connsiteY183" fmla="*/ 5003 h 792479"/>
                <a:gd name="connsiteX184" fmla="*/ 740833 w 955270"/>
                <a:gd name="connsiteY184" fmla="*/ 6312 h 792479"/>
                <a:gd name="connsiteX185" fmla="*/ 740910 w 955270"/>
                <a:gd name="connsiteY185" fmla="*/ 6312 h 792479"/>
                <a:gd name="connsiteX186" fmla="*/ 744836 w 955270"/>
                <a:gd name="connsiteY186" fmla="*/ 5157 h 792479"/>
                <a:gd name="connsiteX187" fmla="*/ 745605 w 955270"/>
                <a:gd name="connsiteY187" fmla="*/ 5080 h 792479"/>
                <a:gd name="connsiteX188" fmla="*/ 750070 w 955270"/>
                <a:gd name="connsiteY188" fmla="*/ 5080 h 792479"/>
                <a:gd name="connsiteX189" fmla="*/ 752764 w 955270"/>
                <a:gd name="connsiteY189" fmla="*/ 7004 h 792479"/>
                <a:gd name="connsiteX190" fmla="*/ 751686 w 955270"/>
                <a:gd name="connsiteY190" fmla="*/ 10160 h 792479"/>
                <a:gd name="connsiteX191" fmla="*/ 747761 w 955270"/>
                <a:gd name="connsiteY191" fmla="*/ 13008 h 792479"/>
                <a:gd name="connsiteX192" fmla="*/ 745529 w 955270"/>
                <a:gd name="connsiteY192" fmla="*/ 15317 h 792479"/>
                <a:gd name="connsiteX193" fmla="*/ 745990 w 955270"/>
                <a:gd name="connsiteY193" fmla="*/ 15548 h 792479"/>
                <a:gd name="connsiteX194" fmla="*/ 754380 w 955270"/>
                <a:gd name="connsiteY194" fmla="*/ 11084 h 792479"/>
                <a:gd name="connsiteX195" fmla="*/ 755381 w 955270"/>
                <a:gd name="connsiteY195" fmla="*/ 10776 h 792479"/>
                <a:gd name="connsiteX196" fmla="*/ 760461 w 955270"/>
                <a:gd name="connsiteY196" fmla="*/ 10237 h 792479"/>
                <a:gd name="connsiteX197" fmla="*/ 763232 w 955270"/>
                <a:gd name="connsiteY197" fmla="*/ 11699 h 792479"/>
                <a:gd name="connsiteX198" fmla="*/ 762847 w 955270"/>
                <a:gd name="connsiteY198" fmla="*/ 14855 h 792479"/>
                <a:gd name="connsiteX199" fmla="*/ 758921 w 955270"/>
                <a:gd name="connsiteY199" fmla="*/ 19319 h 792479"/>
                <a:gd name="connsiteX200" fmla="*/ 757921 w 955270"/>
                <a:gd name="connsiteY200" fmla="*/ 20012 h 792479"/>
                <a:gd name="connsiteX201" fmla="*/ 752841 w 955270"/>
                <a:gd name="connsiteY201" fmla="*/ 22244 h 792479"/>
                <a:gd name="connsiteX202" fmla="*/ 747530 w 955270"/>
                <a:gd name="connsiteY202" fmla="*/ 24015 h 792479"/>
                <a:gd name="connsiteX203" fmla="*/ 740987 w 955270"/>
                <a:gd name="connsiteY203" fmla="*/ 27709 h 792479"/>
                <a:gd name="connsiteX204" fmla="*/ 741141 w 955270"/>
                <a:gd name="connsiteY204" fmla="*/ 27786 h 792479"/>
                <a:gd name="connsiteX205" fmla="*/ 742604 w 955270"/>
                <a:gd name="connsiteY205" fmla="*/ 30865 h 792479"/>
                <a:gd name="connsiteX206" fmla="*/ 742065 w 955270"/>
                <a:gd name="connsiteY206" fmla="*/ 33713 h 792479"/>
                <a:gd name="connsiteX207" fmla="*/ 741603 w 955270"/>
                <a:gd name="connsiteY207" fmla="*/ 34790 h 792479"/>
                <a:gd name="connsiteX208" fmla="*/ 738755 w 955270"/>
                <a:gd name="connsiteY208" fmla="*/ 38716 h 792479"/>
                <a:gd name="connsiteX209" fmla="*/ 736446 w 955270"/>
                <a:gd name="connsiteY209" fmla="*/ 39870 h 792479"/>
                <a:gd name="connsiteX210" fmla="*/ 734214 w 955270"/>
                <a:gd name="connsiteY210" fmla="*/ 39870 h 792479"/>
                <a:gd name="connsiteX211" fmla="*/ 731520 w 955270"/>
                <a:gd name="connsiteY211" fmla="*/ 37869 h 792479"/>
                <a:gd name="connsiteX212" fmla="*/ 730058 w 955270"/>
                <a:gd name="connsiteY212" fmla="*/ 33020 h 792479"/>
                <a:gd name="connsiteX213" fmla="*/ 727364 w 955270"/>
                <a:gd name="connsiteY213" fmla="*/ 30711 h 792479"/>
                <a:gd name="connsiteX214" fmla="*/ 726825 w 955270"/>
                <a:gd name="connsiteY214" fmla="*/ 30095 h 792479"/>
                <a:gd name="connsiteX215" fmla="*/ 724593 w 955270"/>
                <a:gd name="connsiteY215" fmla="*/ 26708 h 792479"/>
                <a:gd name="connsiteX216" fmla="*/ 724285 w 955270"/>
                <a:gd name="connsiteY216" fmla="*/ 24245 h 792479"/>
                <a:gd name="connsiteX217" fmla="*/ 725055 w 955270"/>
                <a:gd name="connsiteY217" fmla="*/ 21859 h 792479"/>
                <a:gd name="connsiteX218" fmla="*/ 722745 w 955270"/>
                <a:gd name="connsiteY218" fmla="*/ 22244 h 792479"/>
                <a:gd name="connsiteX219" fmla="*/ 720205 w 955270"/>
                <a:gd name="connsiteY219" fmla="*/ 23553 h 792479"/>
                <a:gd name="connsiteX220" fmla="*/ 718358 w 955270"/>
                <a:gd name="connsiteY220" fmla="*/ 25631 h 792479"/>
                <a:gd name="connsiteX221" fmla="*/ 720359 w 955270"/>
                <a:gd name="connsiteY221" fmla="*/ 26632 h 792479"/>
                <a:gd name="connsiteX222" fmla="*/ 721822 w 955270"/>
                <a:gd name="connsiteY222" fmla="*/ 29864 h 792479"/>
                <a:gd name="connsiteX223" fmla="*/ 720128 w 955270"/>
                <a:gd name="connsiteY223" fmla="*/ 36638 h 792479"/>
                <a:gd name="connsiteX224" fmla="*/ 719898 w 955270"/>
                <a:gd name="connsiteY224" fmla="*/ 37176 h 792479"/>
                <a:gd name="connsiteX225" fmla="*/ 717666 w 955270"/>
                <a:gd name="connsiteY225" fmla="*/ 41641 h 792479"/>
                <a:gd name="connsiteX226" fmla="*/ 716819 w 955270"/>
                <a:gd name="connsiteY226" fmla="*/ 42641 h 792479"/>
                <a:gd name="connsiteX227" fmla="*/ 712355 w 955270"/>
                <a:gd name="connsiteY227" fmla="*/ 46028 h 792479"/>
                <a:gd name="connsiteX228" fmla="*/ 704658 w 955270"/>
                <a:gd name="connsiteY228" fmla="*/ 50184 h 792479"/>
                <a:gd name="connsiteX229" fmla="*/ 703349 w 955270"/>
                <a:gd name="connsiteY229" fmla="*/ 50492 h 792479"/>
                <a:gd name="connsiteX230" fmla="*/ 698269 w 955270"/>
                <a:gd name="connsiteY230" fmla="*/ 50492 h 792479"/>
                <a:gd name="connsiteX231" fmla="*/ 698269 w 955270"/>
                <a:gd name="connsiteY231" fmla="*/ 53340 h 792479"/>
                <a:gd name="connsiteX232" fmla="*/ 696268 w 955270"/>
                <a:gd name="connsiteY232" fmla="*/ 56034 h 792479"/>
                <a:gd name="connsiteX233" fmla="*/ 690649 w 955270"/>
                <a:gd name="connsiteY233" fmla="*/ 57727 h 792479"/>
                <a:gd name="connsiteX234" fmla="*/ 688879 w 955270"/>
                <a:gd name="connsiteY234" fmla="*/ 57650 h 792479"/>
                <a:gd name="connsiteX235" fmla="*/ 684415 w 955270"/>
                <a:gd name="connsiteY235" fmla="*/ 55957 h 792479"/>
                <a:gd name="connsiteX236" fmla="*/ 683337 w 955270"/>
                <a:gd name="connsiteY236" fmla="*/ 55187 h 792479"/>
                <a:gd name="connsiteX237" fmla="*/ 678257 w 955270"/>
                <a:gd name="connsiteY237" fmla="*/ 49569 h 792479"/>
                <a:gd name="connsiteX238" fmla="*/ 677564 w 955270"/>
                <a:gd name="connsiteY238" fmla="*/ 47105 h 792479"/>
                <a:gd name="connsiteX239" fmla="*/ 678719 w 955270"/>
                <a:gd name="connsiteY239" fmla="*/ 41487 h 792479"/>
                <a:gd name="connsiteX240" fmla="*/ 679488 w 955270"/>
                <a:gd name="connsiteY240" fmla="*/ 40024 h 792479"/>
                <a:gd name="connsiteX241" fmla="*/ 679258 w 955270"/>
                <a:gd name="connsiteY241" fmla="*/ 40024 h 792479"/>
                <a:gd name="connsiteX242" fmla="*/ 678103 w 955270"/>
                <a:gd name="connsiteY242" fmla="*/ 40178 h 792479"/>
                <a:gd name="connsiteX243" fmla="*/ 672330 w 955270"/>
                <a:gd name="connsiteY243" fmla="*/ 39716 h 792479"/>
                <a:gd name="connsiteX244" fmla="*/ 672253 w 955270"/>
                <a:gd name="connsiteY244" fmla="*/ 39793 h 792479"/>
                <a:gd name="connsiteX245" fmla="*/ 670329 w 955270"/>
                <a:gd name="connsiteY245" fmla="*/ 45643 h 792479"/>
                <a:gd name="connsiteX246" fmla="*/ 669482 w 955270"/>
                <a:gd name="connsiteY246" fmla="*/ 46875 h 792479"/>
                <a:gd name="connsiteX247" fmla="*/ 655397 w 955270"/>
                <a:gd name="connsiteY247" fmla="*/ 58651 h 792479"/>
                <a:gd name="connsiteX248" fmla="*/ 639849 w 955270"/>
                <a:gd name="connsiteY248" fmla="*/ 69735 h 792479"/>
                <a:gd name="connsiteX249" fmla="*/ 640311 w 955270"/>
                <a:gd name="connsiteY249" fmla="*/ 70581 h 792479"/>
                <a:gd name="connsiteX250" fmla="*/ 641235 w 955270"/>
                <a:gd name="connsiteY250" fmla="*/ 69350 h 792479"/>
                <a:gd name="connsiteX251" fmla="*/ 642004 w 955270"/>
                <a:gd name="connsiteY251" fmla="*/ 68657 h 792479"/>
                <a:gd name="connsiteX252" fmla="*/ 645930 w 955270"/>
                <a:gd name="connsiteY252" fmla="*/ 66425 h 792479"/>
                <a:gd name="connsiteX253" fmla="*/ 647007 w 955270"/>
                <a:gd name="connsiteY253" fmla="*/ 66040 h 792479"/>
                <a:gd name="connsiteX254" fmla="*/ 651472 w 955270"/>
                <a:gd name="connsiteY254" fmla="*/ 65501 h 792479"/>
                <a:gd name="connsiteX255" fmla="*/ 652087 w 955270"/>
                <a:gd name="connsiteY255" fmla="*/ 65501 h 792479"/>
                <a:gd name="connsiteX256" fmla="*/ 657167 w 955270"/>
                <a:gd name="connsiteY256" fmla="*/ 66040 h 792479"/>
                <a:gd name="connsiteX257" fmla="*/ 657783 w 955270"/>
                <a:gd name="connsiteY257" fmla="*/ 66194 h 792479"/>
                <a:gd name="connsiteX258" fmla="*/ 662863 w 955270"/>
                <a:gd name="connsiteY258" fmla="*/ 67887 h 792479"/>
                <a:gd name="connsiteX259" fmla="*/ 664249 w 955270"/>
                <a:gd name="connsiteY259" fmla="*/ 68965 h 792479"/>
                <a:gd name="connsiteX260" fmla="*/ 667943 w 955270"/>
                <a:gd name="connsiteY260" fmla="*/ 74199 h 792479"/>
                <a:gd name="connsiteX261" fmla="*/ 671484 w 955270"/>
                <a:gd name="connsiteY261" fmla="*/ 76739 h 792479"/>
                <a:gd name="connsiteX262" fmla="*/ 672638 w 955270"/>
                <a:gd name="connsiteY262" fmla="*/ 78586 h 792479"/>
                <a:gd name="connsiteX263" fmla="*/ 672176 w 955270"/>
                <a:gd name="connsiteY263" fmla="*/ 80664 h 792479"/>
                <a:gd name="connsiteX264" fmla="*/ 670329 w 955270"/>
                <a:gd name="connsiteY264" fmla="*/ 83204 h 792479"/>
                <a:gd name="connsiteX265" fmla="*/ 671253 w 955270"/>
                <a:gd name="connsiteY265" fmla="*/ 85052 h 792479"/>
                <a:gd name="connsiteX266" fmla="*/ 673331 w 955270"/>
                <a:gd name="connsiteY266" fmla="*/ 88130 h 792479"/>
                <a:gd name="connsiteX267" fmla="*/ 675255 w 955270"/>
                <a:gd name="connsiteY267" fmla="*/ 92518 h 792479"/>
                <a:gd name="connsiteX268" fmla="*/ 675255 w 955270"/>
                <a:gd name="connsiteY268" fmla="*/ 94750 h 792479"/>
                <a:gd name="connsiteX269" fmla="*/ 673562 w 955270"/>
                <a:gd name="connsiteY269" fmla="*/ 98675 h 792479"/>
                <a:gd name="connsiteX270" fmla="*/ 671407 w 955270"/>
                <a:gd name="connsiteY270" fmla="*/ 100368 h 792479"/>
                <a:gd name="connsiteX271" fmla="*/ 667481 w 955270"/>
                <a:gd name="connsiteY271" fmla="*/ 100907 h 792479"/>
                <a:gd name="connsiteX272" fmla="*/ 666789 w 955270"/>
                <a:gd name="connsiteY272" fmla="*/ 100907 h 792479"/>
                <a:gd name="connsiteX273" fmla="*/ 661708 w 955270"/>
                <a:gd name="connsiteY273" fmla="*/ 100368 h 792479"/>
                <a:gd name="connsiteX274" fmla="*/ 657783 w 955270"/>
                <a:gd name="connsiteY274" fmla="*/ 100368 h 792479"/>
                <a:gd name="connsiteX275" fmla="*/ 655089 w 955270"/>
                <a:gd name="connsiteY275" fmla="*/ 102139 h 792479"/>
                <a:gd name="connsiteX276" fmla="*/ 652472 w 955270"/>
                <a:gd name="connsiteY276" fmla="*/ 104833 h 792479"/>
                <a:gd name="connsiteX277" fmla="*/ 650548 w 955270"/>
                <a:gd name="connsiteY277" fmla="*/ 108604 h 792479"/>
                <a:gd name="connsiteX278" fmla="*/ 649470 w 955270"/>
                <a:gd name="connsiteY278" fmla="*/ 113299 h 792479"/>
                <a:gd name="connsiteX279" fmla="*/ 648008 w 955270"/>
                <a:gd name="connsiteY279" fmla="*/ 115224 h 792479"/>
                <a:gd name="connsiteX280" fmla="*/ 645776 w 955270"/>
                <a:gd name="connsiteY280" fmla="*/ 116378 h 792479"/>
                <a:gd name="connsiteX281" fmla="*/ 634461 w 955270"/>
                <a:gd name="connsiteY281" fmla="*/ 121458 h 792479"/>
                <a:gd name="connsiteX282" fmla="*/ 632152 w 955270"/>
                <a:gd name="connsiteY282" fmla="*/ 121458 h 792479"/>
                <a:gd name="connsiteX283" fmla="*/ 625995 w 955270"/>
                <a:gd name="connsiteY283" fmla="*/ 118610 h 792479"/>
                <a:gd name="connsiteX284" fmla="*/ 624763 w 955270"/>
                <a:gd name="connsiteY284" fmla="*/ 117533 h 792479"/>
                <a:gd name="connsiteX285" fmla="*/ 618990 w 955270"/>
                <a:gd name="connsiteY285" fmla="*/ 108065 h 792479"/>
                <a:gd name="connsiteX286" fmla="*/ 614064 w 955270"/>
                <a:gd name="connsiteY286" fmla="*/ 105602 h 792479"/>
                <a:gd name="connsiteX287" fmla="*/ 612525 w 955270"/>
                <a:gd name="connsiteY287" fmla="*/ 103601 h 792479"/>
                <a:gd name="connsiteX288" fmla="*/ 613295 w 955270"/>
                <a:gd name="connsiteY288" fmla="*/ 101138 h 792479"/>
                <a:gd name="connsiteX289" fmla="*/ 628535 w 955270"/>
                <a:gd name="connsiteY289" fmla="*/ 85359 h 792479"/>
                <a:gd name="connsiteX290" fmla="*/ 629458 w 955270"/>
                <a:gd name="connsiteY290" fmla="*/ 81511 h 792479"/>
                <a:gd name="connsiteX291" fmla="*/ 619221 w 955270"/>
                <a:gd name="connsiteY291" fmla="*/ 78971 h 792479"/>
                <a:gd name="connsiteX292" fmla="*/ 580967 w 955270"/>
                <a:gd name="connsiteY292" fmla="*/ 86206 h 792479"/>
                <a:gd name="connsiteX293" fmla="*/ 579428 w 955270"/>
                <a:gd name="connsiteY293" fmla="*/ 86052 h 792479"/>
                <a:gd name="connsiteX294" fmla="*/ 568883 w 955270"/>
                <a:gd name="connsiteY294" fmla="*/ 82050 h 792479"/>
                <a:gd name="connsiteX295" fmla="*/ 561879 w 955270"/>
                <a:gd name="connsiteY295" fmla="*/ 86206 h 792479"/>
                <a:gd name="connsiteX296" fmla="*/ 559339 w 955270"/>
                <a:gd name="connsiteY296" fmla="*/ 88746 h 792479"/>
                <a:gd name="connsiteX297" fmla="*/ 559031 w 955270"/>
                <a:gd name="connsiteY297" fmla="*/ 90132 h 792479"/>
                <a:gd name="connsiteX298" fmla="*/ 561956 w 955270"/>
                <a:gd name="connsiteY298" fmla="*/ 91594 h 792479"/>
                <a:gd name="connsiteX299" fmla="*/ 562649 w 955270"/>
                <a:gd name="connsiteY299" fmla="*/ 92133 h 792479"/>
                <a:gd name="connsiteX300" fmla="*/ 566035 w 955270"/>
                <a:gd name="connsiteY300" fmla="*/ 95519 h 792479"/>
                <a:gd name="connsiteX301" fmla="*/ 568498 w 955270"/>
                <a:gd name="connsiteY301" fmla="*/ 98598 h 792479"/>
                <a:gd name="connsiteX302" fmla="*/ 569037 w 955270"/>
                <a:gd name="connsiteY302" fmla="*/ 99753 h 792479"/>
                <a:gd name="connsiteX303" fmla="*/ 570730 w 955270"/>
                <a:gd name="connsiteY303" fmla="*/ 107604 h 792479"/>
                <a:gd name="connsiteX304" fmla="*/ 571885 w 955270"/>
                <a:gd name="connsiteY304" fmla="*/ 130002 h 792479"/>
                <a:gd name="connsiteX305" fmla="*/ 571346 w 955270"/>
                <a:gd name="connsiteY305" fmla="*/ 137699 h 792479"/>
                <a:gd name="connsiteX306" fmla="*/ 571115 w 955270"/>
                <a:gd name="connsiteY306" fmla="*/ 138622 h 792479"/>
                <a:gd name="connsiteX307" fmla="*/ 568883 w 955270"/>
                <a:gd name="connsiteY307" fmla="*/ 143702 h 792479"/>
                <a:gd name="connsiteX308" fmla="*/ 568575 w 955270"/>
                <a:gd name="connsiteY308" fmla="*/ 144241 h 792479"/>
                <a:gd name="connsiteX309" fmla="*/ 560416 w 955270"/>
                <a:gd name="connsiteY309" fmla="*/ 155094 h 792479"/>
                <a:gd name="connsiteX310" fmla="*/ 556645 w 955270"/>
                <a:gd name="connsiteY310" fmla="*/ 167563 h 792479"/>
                <a:gd name="connsiteX311" fmla="*/ 556337 w 955270"/>
                <a:gd name="connsiteY311" fmla="*/ 168256 h 792479"/>
                <a:gd name="connsiteX312" fmla="*/ 543021 w 955270"/>
                <a:gd name="connsiteY312" fmla="*/ 189345 h 792479"/>
                <a:gd name="connsiteX313" fmla="*/ 538018 w 955270"/>
                <a:gd name="connsiteY313" fmla="*/ 202584 h 792479"/>
                <a:gd name="connsiteX314" fmla="*/ 537633 w 955270"/>
                <a:gd name="connsiteY314" fmla="*/ 205432 h 792479"/>
                <a:gd name="connsiteX315" fmla="*/ 537480 w 955270"/>
                <a:gd name="connsiteY315" fmla="*/ 206048 h 792479"/>
                <a:gd name="connsiteX316" fmla="*/ 535786 w 955270"/>
                <a:gd name="connsiteY316" fmla="*/ 209973 h 792479"/>
                <a:gd name="connsiteX317" fmla="*/ 535247 w 955270"/>
                <a:gd name="connsiteY317" fmla="*/ 210743 h 792479"/>
                <a:gd name="connsiteX318" fmla="*/ 528474 w 955270"/>
                <a:gd name="connsiteY318" fmla="*/ 218055 h 792479"/>
                <a:gd name="connsiteX319" fmla="*/ 524164 w 955270"/>
                <a:gd name="connsiteY319" fmla="*/ 223982 h 792479"/>
                <a:gd name="connsiteX320" fmla="*/ 522932 w 955270"/>
                <a:gd name="connsiteY320" fmla="*/ 224982 h 792479"/>
                <a:gd name="connsiteX321" fmla="*/ 502997 w 955270"/>
                <a:gd name="connsiteY321" fmla="*/ 232756 h 792479"/>
                <a:gd name="connsiteX322" fmla="*/ 486987 w 955270"/>
                <a:gd name="connsiteY322" fmla="*/ 244379 h 792479"/>
                <a:gd name="connsiteX323" fmla="*/ 486064 w 955270"/>
                <a:gd name="connsiteY323" fmla="*/ 244841 h 792479"/>
                <a:gd name="connsiteX324" fmla="*/ 474287 w 955270"/>
                <a:gd name="connsiteY324" fmla="*/ 248073 h 792479"/>
                <a:gd name="connsiteX325" fmla="*/ 465282 w 955270"/>
                <a:gd name="connsiteY325" fmla="*/ 255539 h 792479"/>
                <a:gd name="connsiteX326" fmla="*/ 458662 w 955270"/>
                <a:gd name="connsiteY326" fmla="*/ 259234 h 792479"/>
                <a:gd name="connsiteX327" fmla="*/ 451427 w 955270"/>
                <a:gd name="connsiteY327" fmla="*/ 261697 h 792479"/>
                <a:gd name="connsiteX328" fmla="*/ 450581 w 955270"/>
                <a:gd name="connsiteY328" fmla="*/ 261851 h 792479"/>
                <a:gd name="connsiteX329" fmla="*/ 428490 w 955270"/>
                <a:gd name="connsiteY329" fmla="*/ 262390 h 792479"/>
                <a:gd name="connsiteX330" fmla="*/ 420332 w 955270"/>
                <a:gd name="connsiteY330" fmla="*/ 264930 h 792479"/>
                <a:gd name="connsiteX331" fmla="*/ 412866 w 955270"/>
                <a:gd name="connsiteY331" fmla="*/ 270779 h 792479"/>
                <a:gd name="connsiteX332" fmla="*/ 412327 w 955270"/>
                <a:gd name="connsiteY332" fmla="*/ 271087 h 792479"/>
                <a:gd name="connsiteX333" fmla="*/ 403860 w 955270"/>
                <a:gd name="connsiteY333" fmla="*/ 275013 h 792479"/>
                <a:gd name="connsiteX334" fmla="*/ 401859 w 955270"/>
                <a:gd name="connsiteY334" fmla="*/ 275167 h 792479"/>
                <a:gd name="connsiteX335" fmla="*/ 395855 w 955270"/>
                <a:gd name="connsiteY335" fmla="*/ 273319 h 792479"/>
                <a:gd name="connsiteX336" fmla="*/ 385156 w 955270"/>
                <a:gd name="connsiteY336" fmla="*/ 280939 h 792479"/>
                <a:gd name="connsiteX337" fmla="*/ 379153 w 955270"/>
                <a:gd name="connsiteY337" fmla="*/ 284018 h 792479"/>
                <a:gd name="connsiteX338" fmla="*/ 378460 w 955270"/>
                <a:gd name="connsiteY338" fmla="*/ 284249 h 792479"/>
                <a:gd name="connsiteX339" fmla="*/ 355369 w 955270"/>
                <a:gd name="connsiteY339" fmla="*/ 288713 h 792479"/>
                <a:gd name="connsiteX340" fmla="*/ 341745 w 955270"/>
                <a:gd name="connsiteY340" fmla="*/ 293639 h 792479"/>
                <a:gd name="connsiteX341" fmla="*/ 335434 w 955270"/>
                <a:gd name="connsiteY341" fmla="*/ 297334 h 792479"/>
                <a:gd name="connsiteX342" fmla="*/ 270010 w 955270"/>
                <a:gd name="connsiteY342" fmla="*/ 351598 h 792479"/>
                <a:gd name="connsiteX343" fmla="*/ 269548 w 955270"/>
                <a:gd name="connsiteY343" fmla="*/ 351905 h 792479"/>
                <a:gd name="connsiteX344" fmla="*/ 223751 w 955270"/>
                <a:gd name="connsiteY344" fmla="*/ 375920 h 792479"/>
                <a:gd name="connsiteX345" fmla="*/ 202661 w 955270"/>
                <a:gd name="connsiteY345" fmla="*/ 396471 h 792479"/>
                <a:gd name="connsiteX346" fmla="*/ 201892 w 955270"/>
                <a:gd name="connsiteY346" fmla="*/ 397010 h 792479"/>
                <a:gd name="connsiteX347" fmla="*/ 189807 w 955270"/>
                <a:gd name="connsiteY347" fmla="*/ 402475 h 792479"/>
                <a:gd name="connsiteX348" fmla="*/ 185959 w 955270"/>
                <a:gd name="connsiteY348" fmla="*/ 405399 h 792479"/>
                <a:gd name="connsiteX349" fmla="*/ 181187 w 955270"/>
                <a:gd name="connsiteY349" fmla="*/ 412865 h 792479"/>
                <a:gd name="connsiteX350" fmla="*/ 180648 w 955270"/>
                <a:gd name="connsiteY350" fmla="*/ 413481 h 792479"/>
                <a:gd name="connsiteX351" fmla="*/ 177261 w 955270"/>
                <a:gd name="connsiteY351" fmla="*/ 416329 h 792479"/>
                <a:gd name="connsiteX352" fmla="*/ 176415 w 955270"/>
                <a:gd name="connsiteY352" fmla="*/ 416791 h 792479"/>
                <a:gd name="connsiteX353" fmla="*/ 171412 w 955270"/>
                <a:gd name="connsiteY353" fmla="*/ 418869 h 792479"/>
                <a:gd name="connsiteX354" fmla="*/ 167255 w 955270"/>
                <a:gd name="connsiteY354" fmla="*/ 427182 h 792479"/>
                <a:gd name="connsiteX355" fmla="*/ 166716 w 955270"/>
                <a:gd name="connsiteY355" fmla="*/ 427875 h 792479"/>
                <a:gd name="connsiteX356" fmla="*/ 161636 w 955270"/>
                <a:gd name="connsiteY356" fmla="*/ 432955 h 792479"/>
                <a:gd name="connsiteX357" fmla="*/ 161098 w 955270"/>
                <a:gd name="connsiteY357" fmla="*/ 433416 h 792479"/>
                <a:gd name="connsiteX358" fmla="*/ 151553 w 955270"/>
                <a:gd name="connsiteY358" fmla="*/ 439035 h 792479"/>
                <a:gd name="connsiteX359" fmla="*/ 140855 w 955270"/>
                <a:gd name="connsiteY359" fmla="*/ 447117 h 792479"/>
                <a:gd name="connsiteX360" fmla="*/ 138238 w 955270"/>
                <a:gd name="connsiteY360" fmla="*/ 450273 h 792479"/>
                <a:gd name="connsiteX361" fmla="*/ 137622 w 955270"/>
                <a:gd name="connsiteY361" fmla="*/ 450812 h 792479"/>
                <a:gd name="connsiteX362" fmla="*/ 134235 w 955270"/>
                <a:gd name="connsiteY362" fmla="*/ 453044 h 792479"/>
                <a:gd name="connsiteX363" fmla="*/ 133158 w 955270"/>
                <a:gd name="connsiteY363" fmla="*/ 453505 h 792479"/>
                <a:gd name="connsiteX364" fmla="*/ 91517 w 955270"/>
                <a:gd name="connsiteY364" fmla="*/ 460279 h 792479"/>
                <a:gd name="connsiteX365" fmla="*/ 32327 w 955270"/>
                <a:gd name="connsiteY365" fmla="*/ 460279 h 792479"/>
                <a:gd name="connsiteX366" fmla="*/ 33097 w 955270"/>
                <a:gd name="connsiteY366" fmla="*/ 467899 h 792479"/>
                <a:gd name="connsiteX367" fmla="*/ 32943 w 955270"/>
                <a:gd name="connsiteY367" fmla="*/ 469053 h 792479"/>
                <a:gd name="connsiteX368" fmla="*/ 25708 w 955270"/>
                <a:gd name="connsiteY368" fmla="*/ 490990 h 792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</a:cxnLst>
              <a:rect l="l" t="t" r="r" b="b"/>
              <a:pathLst>
                <a:path w="955270" h="792479">
                  <a:moveTo>
                    <a:pt x="25708" y="490990"/>
                  </a:moveTo>
                  <a:lnTo>
                    <a:pt x="23861" y="494761"/>
                  </a:lnTo>
                  <a:cubicBezTo>
                    <a:pt x="23630" y="495223"/>
                    <a:pt x="23245" y="495608"/>
                    <a:pt x="22860" y="495916"/>
                  </a:cubicBezTo>
                  <a:lnTo>
                    <a:pt x="18781" y="498456"/>
                  </a:lnTo>
                  <a:lnTo>
                    <a:pt x="14009" y="504767"/>
                  </a:lnTo>
                  <a:lnTo>
                    <a:pt x="12084" y="506769"/>
                  </a:lnTo>
                  <a:cubicBezTo>
                    <a:pt x="11776" y="507076"/>
                    <a:pt x="11315" y="507307"/>
                    <a:pt x="10930" y="507461"/>
                  </a:cubicBezTo>
                  <a:lnTo>
                    <a:pt x="6389" y="508847"/>
                  </a:lnTo>
                  <a:lnTo>
                    <a:pt x="5234" y="510925"/>
                  </a:lnTo>
                  <a:lnTo>
                    <a:pt x="6158" y="515543"/>
                  </a:lnTo>
                  <a:lnTo>
                    <a:pt x="6235" y="520623"/>
                  </a:lnTo>
                  <a:lnTo>
                    <a:pt x="5619" y="525472"/>
                  </a:lnTo>
                  <a:lnTo>
                    <a:pt x="4541" y="545561"/>
                  </a:lnTo>
                  <a:cubicBezTo>
                    <a:pt x="4541" y="545869"/>
                    <a:pt x="4464" y="546177"/>
                    <a:pt x="4310" y="546485"/>
                  </a:cubicBezTo>
                  <a:lnTo>
                    <a:pt x="2078" y="552104"/>
                  </a:lnTo>
                  <a:lnTo>
                    <a:pt x="0" y="560955"/>
                  </a:lnTo>
                  <a:lnTo>
                    <a:pt x="0" y="564573"/>
                  </a:lnTo>
                  <a:lnTo>
                    <a:pt x="385" y="566343"/>
                  </a:lnTo>
                  <a:lnTo>
                    <a:pt x="4618" y="573270"/>
                  </a:lnTo>
                  <a:cubicBezTo>
                    <a:pt x="4695" y="573424"/>
                    <a:pt x="4849" y="573655"/>
                    <a:pt x="4926" y="573886"/>
                  </a:cubicBezTo>
                  <a:lnTo>
                    <a:pt x="6620" y="578966"/>
                  </a:lnTo>
                  <a:lnTo>
                    <a:pt x="9006" y="595207"/>
                  </a:lnTo>
                  <a:lnTo>
                    <a:pt x="16164" y="620607"/>
                  </a:lnTo>
                  <a:lnTo>
                    <a:pt x="71659" y="613064"/>
                  </a:lnTo>
                  <a:lnTo>
                    <a:pt x="96905" y="614141"/>
                  </a:lnTo>
                  <a:lnTo>
                    <a:pt x="105757" y="615912"/>
                  </a:lnTo>
                  <a:lnTo>
                    <a:pt x="115455" y="616450"/>
                  </a:lnTo>
                  <a:lnTo>
                    <a:pt x="129001" y="619221"/>
                  </a:lnTo>
                  <a:lnTo>
                    <a:pt x="135313" y="618682"/>
                  </a:lnTo>
                  <a:cubicBezTo>
                    <a:pt x="136006" y="618605"/>
                    <a:pt x="136544" y="618759"/>
                    <a:pt x="137083" y="619144"/>
                  </a:cubicBezTo>
                  <a:lnTo>
                    <a:pt x="142163" y="622531"/>
                  </a:lnTo>
                  <a:cubicBezTo>
                    <a:pt x="142471" y="622685"/>
                    <a:pt x="142702" y="622916"/>
                    <a:pt x="142856" y="623224"/>
                  </a:cubicBezTo>
                  <a:lnTo>
                    <a:pt x="145704" y="627149"/>
                  </a:lnTo>
                  <a:lnTo>
                    <a:pt x="147320" y="629381"/>
                  </a:lnTo>
                  <a:cubicBezTo>
                    <a:pt x="147551" y="629689"/>
                    <a:pt x="147705" y="629997"/>
                    <a:pt x="147782" y="630382"/>
                  </a:cubicBezTo>
                  <a:lnTo>
                    <a:pt x="149475" y="637155"/>
                  </a:lnTo>
                  <a:lnTo>
                    <a:pt x="151169" y="647469"/>
                  </a:lnTo>
                  <a:cubicBezTo>
                    <a:pt x="151245" y="647700"/>
                    <a:pt x="151245" y="648008"/>
                    <a:pt x="151169" y="648316"/>
                  </a:cubicBezTo>
                  <a:lnTo>
                    <a:pt x="150630" y="652780"/>
                  </a:lnTo>
                  <a:lnTo>
                    <a:pt x="148859" y="658399"/>
                  </a:lnTo>
                  <a:lnTo>
                    <a:pt x="148552" y="660939"/>
                  </a:lnTo>
                  <a:lnTo>
                    <a:pt x="150399" y="664710"/>
                  </a:lnTo>
                  <a:lnTo>
                    <a:pt x="160482" y="667712"/>
                  </a:lnTo>
                  <a:cubicBezTo>
                    <a:pt x="160713" y="667789"/>
                    <a:pt x="160944" y="667866"/>
                    <a:pt x="161175" y="668020"/>
                  </a:cubicBezTo>
                  <a:lnTo>
                    <a:pt x="170950" y="673947"/>
                  </a:lnTo>
                  <a:lnTo>
                    <a:pt x="181802" y="676641"/>
                  </a:lnTo>
                  <a:cubicBezTo>
                    <a:pt x="182033" y="676718"/>
                    <a:pt x="182341" y="676795"/>
                    <a:pt x="182572" y="676949"/>
                  </a:cubicBezTo>
                  <a:lnTo>
                    <a:pt x="197735" y="685954"/>
                  </a:lnTo>
                  <a:lnTo>
                    <a:pt x="212744" y="698577"/>
                  </a:lnTo>
                  <a:cubicBezTo>
                    <a:pt x="212975" y="698731"/>
                    <a:pt x="213129" y="698962"/>
                    <a:pt x="213283" y="699193"/>
                  </a:cubicBezTo>
                  <a:lnTo>
                    <a:pt x="215977" y="703426"/>
                  </a:lnTo>
                  <a:lnTo>
                    <a:pt x="217208" y="705427"/>
                  </a:lnTo>
                  <a:cubicBezTo>
                    <a:pt x="217516" y="705889"/>
                    <a:pt x="217670" y="706505"/>
                    <a:pt x="217670" y="707044"/>
                  </a:cubicBezTo>
                  <a:cubicBezTo>
                    <a:pt x="217670" y="707582"/>
                    <a:pt x="217439" y="708121"/>
                    <a:pt x="217132" y="708583"/>
                  </a:cubicBezTo>
                  <a:lnTo>
                    <a:pt x="212821" y="714433"/>
                  </a:lnTo>
                  <a:lnTo>
                    <a:pt x="207895" y="727595"/>
                  </a:lnTo>
                  <a:cubicBezTo>
                    <a:pt x="207818" y="727902"/>
                    <a:pt x="207664" y="728133"/>
                    <a:pt x="207433" y="728364"/>
                  </a:cubicBezTo>
                  <a:lnTo>
                    <a:pt x="202661" y="734137"/>
                  </a:lnTo>
                  <a:lnTo>
                    <a:pt x="198351" y="747145"/>
                  </a:lnTo>
                  <a:cubicBezTo>
                    <a:pt x="198120" y="747838"/>
                    <a:pt x="197658" y="748376"/>
                    <a:pt x="197042" y="748684"/>
                  </a:cubicBezTo>
                  <a:lnTo>
                    <a:pt x="192732" y="751070"/>
                  </a:lnTo>
                  <a:lnTo>
                    <a:pt x="185805" y="764386"/>
                  </a:lnTo>
                  <a:cubicBezTo>
                    <a:pt x="185497" y="764925"/>
                    <a:pt x="185112" y="765310"/>
                    <a:pt x="184573" y="765618"/>
                  </a:cubicBezTo>
                  <a:lnTo>
                    <a:pt x="180802" y="767465"/>
                  </a:lnTo>
                  <a:lnTo>
                    <a:pt x="178262" y="772083"/>
                  </a:lnTo>
                  <a:lnTo>
                    <a:pt x="182418" y="773392"/>
                  </a:lnTo>
                  <a:cubicBezTo>
                    <a:pt x="182880" y="773546"/>
                    <a:pt x="183342" y="773853"/>
                    <a:pt x="183727" y="774238"/>
                  </a:cubicBezTo>
                  <a:lnTo>
                    <a:pt x="188191" y="779318"/>
                  </a:lnTo>
                  <a:cubicBezTo>
                    <a:pt x="188422" y="779549"/>
                    <a:pt x="188576" y="779857"/>
                    <a:pt x="188730" y="780165"/>
                  </a:cubicBezTo>
                  <a:lnTo>
                    <a:pt x="190962" y="785784"/>
                  </a:lnTo>
                  <a:lnTo>
                    <a:pt x="192886" y="791556"/>
                  </a:lnTo>
                  <a:lnTo>
                    <a:pt x="194195" y="792249"/>
                  </a:lnTo>
                  <a:lnTo>
                    <a:pt x="198736" y="790864"/>
                  </a:lnTo>
                  <a:lnTo>
                    <a:pt x="205201" y="788170"/>
                  </a:lnTo>
                  <a:cubicBezTo>
                    <a:pt x="205432" y="788093"/>
                    <a:pt x="205663" y="788016"/>
                    <a:pt x="205817" y="788016"/>
                  </a:cubicBezTo>
                  <a:lnTo>
                    <a:pt x="213129" y="786861"/>
                  </a:lnTo>
                  <a:cubicBezTo>
                    <a:pt x="213283" y="786861"/>
                    <a:pt x="213437" y="786861"/>
                    <a:pt x="213591" y="786861"/>
                  </a:cubicBezTo>
                  <a:cubicBezTo>
                    <a:pt x="213745" y="786861"/>
                    <a:pt x="213976" y="786861"/>
                    <a:pt x="214130" y="786938"/>
                  </a:cubicBezTo>
                  <a:lnTo>
                    <a:pt x="219749" y="788093"/>
                  </a:lnTo>
                  <a:lnTo>
                    <a:pt x="227061" y="791095"/>
                  </a:lnTo>
                  <a:lnTo>
                    <a:pt x="232141" y="792018"/>
                  </a:lnTo>
                  <a:lnTo>
                    <a:pt x="238221" y="792480"/>
                  </a:lnTo>
                  <a:lnTo>
                    <a:pt x="244610" y="791402"/>
                  </a:lnTo>
                  <a:lnTo>
                    <a:pt x="250536" y="789786"/>
                  </a:lnTo>
                  <a:lnTo>
                    <a:pt x="264776" y="783705"/>
                  </a:lnTo>
                  <a:cubicBezTo>
                    <a:pt x="264930" y="783629"/>
                    <a:pt x="265161" y="783552"/>
                    <a:pt x="265392" y="783552"/>
                  </a:cubicBezTo>
                  <a:lnTo>
                    <a:pt x="272781" y="782089"/>
                  </a:lnTo>
                  <a:lnTo>
                    <a:pt x="275013" y="774315"/>
                  </a:lnTo>
                  <a:cubicBezTo>
                    <a:pt x="275090" y="773930"/>
                    <a:pt x="275244" y="773622"/>
                    <a:pt x="275475" y="773315"/>
                  </a:cubicBezTo>
                  <a:lnTo>
                    <a:pt x="281632" y="765464"/>
                  </a:lnTo>
                  <a:lnTo>
                    <a:pt x="288021" y="758998"/>
                  </a:lnTo>
                  <a:lnTo>
                    <a:pt x="292562" y="752379"/>
                  </a:lnTo>
                  <a:lnTo>
                    <a:pt x="299720" y="732444"/>
                  </a:lnTo>
                  <a:cubicBezTo>
                    <a:pt x="299874" y="732136"/>
                    <a:pt x="300028" y="731828"/>
                    <a:pt x="300259" y="731597"/>
                  </a:cubicBezTo>
                  <a:lnTo>
                    <a:pt x="323350" y="704581"/>
                  </a:lnTo>
                  <a:lnTo>
                    <a:pt x="333202" y="688109"/>
                  </a:lnTo>
                  <a:lnTo>
                    <a:pt x="351521" y="636309"/>
                  </a:lnTo>
                  <a:lnTo>
                    <a:pt x="360064" y="619144"/>
                  </a:lnTo>
                  <a:cubicBezTo>
                    <a:pt x="360141" y="618913"/>
                    <a:pt x="360295" y="618759"/>
                    <a:pt x="360449" y="618605"/>
                  </a:cubicBezTo>
                  <a:lnTo>
                    <a:pt x="370609" y="606829"/>
                  </a:lnTo>
                  <a:cubicBezTo>
                    <a:pt x="370763" y="606675"/>
                    <a:pt x="370917" y="606521"/>
                    <a:pt x="371148" y="606367"/>
                  </a:cubicBezTo>
                  <a:lnTo>
                    <a:pt x="387465" y="595130"/>
                  </a:lnTo>
                  <a:lnTo>
                    <a:pt x="394239" y="588818"/>
                  </a:lnTo>
                  <a:lnTo>
                    <a:pt x="400627" y="579736"/>
                  </a:lnTo>
                  <a:lnTo>
                    <a:pt x="413404" y="547409"/>
                  </a:lnTo>
                  <a:cubicBezTo>
                    <a:pt x="413481" y="547101"/>
                    <a:pt x="413712" y="546870"/>
                    <a:pt x="413866" y="546639"/>
                  </a:cubicBezTo>
                  <a:lnTo>
                    <a:pt x="424026" y="534862"/>
                  </a:lnTo>
                  <a:lnTo>
                    <a:pt x="426412" y="531553"/>
                  </a:lnTo>
                  <a:lnTo>
                    <a:pt x="427413" y="528089"/>
                  </a:lnTo>
                  <a:lnTo>
                    <a:pt x="427875" y="521316"/>
                  </a:lnTo>
                  <a:cubicBezTo>
                    <a:pt x="427875" y="520931"/>
                    <a:pt x="428029" y="520623"/>
                    <a:pt x="428182" y="520238"/>
                  </a:cubicBezTo>
                  <a:lnTo>
                    <a:pt x="429876" y="516852"/>
                  </a:lnTo>
                  <a:cubicBezTo>
                    <a:pt x="430107" y="516390"/>
                    <a:pt x="430415" y="516005"/>
                    <a:pt x="430799" y="515774"/>
                  </a:cubicBezTo>
                  <a:lnTo>
                    <a:pt x="437573" y="511310"/>
                  </a:lnTo>
                  <a:cubicBezTo>
                    <a:pt x="437958" y="511079"/>
                    <a:pt x="438343" y="510925"/>
                    <a:pt x="438727" y="510848"/>
                  </a:cubicBezTo>
                  <a:lnTo>
                    <a:pt x="446578" y="509693"/>
                  </a:lnTo>
                  <a:lnTo>
                    <a:pt x="462665" y="508539"/>
                  </a:lnTo>
                  <a:lnTo>
                    <a:pt x="483678" y="500765"/>
                  </a:lnTo>
                  <a:lnTo>
                    <a:pt x="491529" y="499533"/>
                  </a:lnTo>
                  <a:cubicBezTo>
                    <a:pt x="491759" y="499533"/>
                    <a:pt x="491990" y="499456"/>
                    <a:pt x="492144" y="499533"/>
                  </a:cubicBezTo>
                  <a:lnTo>
                    <a:pt x="499456" y="500072"/>
                  </a:lnTo>
                  <a:lnTo>
                    <a:pt x="513234" y="503844"/>
                  </a:lnTo>
                  <a:lnTo>
                    <a:pt x="518468" y="502073"/>
                  </a:lnTo>
                  <a:lnTo>
                    <a:pt x="521701" y="498379"/>
                  </a:lnTo>
                  <a:lnTo>
                    <a:pt x="544022" y="455892"/>
                  </a:lnTo>
                  <a:lnTo>
                    <a:pt x="615450" y="322041"/>
                  </a:lnTo>
                  <a:lnTo>
                    <a:pt x="622377" y="312189"/>
                  </a:lnTo>
                  <a:cubicBezTo>
                    <a:pt x="622608" y="311881"/>
                    <a:pt x="622916" y="311650"/>
                    <a:pt x="623224" y="311419"/>
                  </a:cubicBezTo>
                  <a:lnTo>
                    <a:pt x="630536" y="306955"/>
                  </a:lnTo>
                  <a:cubicBezTo>
                    <a:pt x="630767" y="306801"/>
                    <a:pt x="630998" y="306724"/>
                    <a:pt x="631306" y="306647"/>
                  </a:cubicBezTo>
                  <a:lnTo>
                    <a:pt x="828194" y="254924"/>
                  </a:lnTo>
                  <a:lnTo>
                    <a:pt x="842587" y="248458"/>
                  </a:lnTo>
                  <a:lnTo>
                    <a:pt x="855210" y="237990"/>
                  </a:lnTo>
                  <a:lnTo>
                    <a:pt x="862369" y="233757"/>
                  </a:lnTo>
                  <a:cubicBezTo>
                    <a:pt x="862830" y="233526"/>
                    <a:pt x="863292" y="233372"/>
                    <a:pt x="863754" y="233372"/>
                  </a:cubicBezTo>
                  <a:lnTo>
                    <a:pt x="873375" y="233372"/>
                  </a:lnTo>
                  <a:lnTo>
                    <a:pt x="874222" y="231910"/>
                  </a:lnTo>
                  <a:lnTo>
                    <a:pt x="881842" y="211513"/>
                  </a:lnTo>
                  <a:lnTo>
                    <a:pt x="883612" y="207895"/>
                  </a:lnTo>
                  <a:cubicBezTo>
                    <a:pt x="883997" y="207125"/>
                    <a:pt x="884690" y="206587"/>
                    <a:pt x="885536" y="206433"/>
                  </a:cubicBezTo>
                  <a:lnTo>
                    <a:pt x="890617" y="205278"/>
                  </a:lnTo>
                  <a:lnTo>
                    <a:pt x="896466" y="203123"/>
                  </a:lnTo>
                  <a:lnTo>
                    <a:pt x="901315" y="200660"/>
                  </a:lnTo>
                  <a:lnTo>
                    <a:pt x="908242" y="192655"/>
                  </a:lnTo>
                  <a:cubicBezTo>
                    <a:pt x="908473" y="192424"/>
                    <a:pt x="908704" y="192193"/>
                    <a:pt x="909012" y="192039"/>
                  </a:cubicBezTo>
                  <a:lnTo>
                    <a:pt x="935413" y="177415"/>
                  </a:lnTo>
                  <a:lnTo>
                    <a:pt x="944880" y="170026"/>
                  </a:lnTo>
                  <a:lnTo>
                    <a:pt x="949190" y="164638"/>
                  </a:lnTo>
                  <a:lnTo>
                    <a:pt x="953270" y="156941"/>
                  </a:lnTo>
                  <a:lnTo>
                    <a:pt x="955271" y="149552"/>
                  </a:lnTo>
                  <a:lnTo>
                    <a:pt x="953347" y="142856"/>
                  </a:lnTo>
                  <a:lnTo>
                    <a:pt x="939492" y="121843"/>
                  </a:lnTo>
                  <a:cubicBezTo>
                    <a:pt x="939338" y="121612"/>
                    <a:pt x="939184" y="121304"/>
                    <a:pt x="939107" y="121073"/>
                  </a:cubicBezTo>
                  <a:lnTo>
                    <a:pt x="936413" y="111298"/>
                  </a:lnTo>
                  <a:lnTo>
                    <a:pt x="913553" y="72275"/>
                  </a:lnTo>
                  <a:cubicBezTo>
                    <a:pt x="913399" y="71967"/>
                    <a:pt x="913245" y="71659"/>
                    <a:pt x="913169" y="71274"/>
                  </a:cubicBezTo>
                  <a:lnTo>
                    <a:pt x="912168" y="64501"/>
                  </a:lnTo>
                  <a:lnTo>
                    <a:pt x="905395" y="53648"/>
                  </a:lnTo>
                  <a:lnTo>
                    <a:pt x="898698" y="48491"/>
                  </a:lnTo>
                  <a:lnTo>
                    <a:pt x="886383" y="42564"/>
                  </a:lnTo>
                  <a:lnTo>
                    <a:pt x="869296" y="39255"/>
                  </a:lnTo>
                  <a:lnTo>
                    <a:pt x="861522" y="36330"/>
                  </a:lnTo>
                  <a:cubicBezTo>
                    <a:pt x="861291" y="36253"/>
                    <a:pt x="860983" y="36099"/>
                    <a:pt x="860829" y="35945"/>
                  </a:cubicBezTo>
                  <a:lnTo>
                    <a:pt x="853363" y="30095"/>
                  </a:lnTo>
                  <a:lnTo>
                    <a:pt x="850900" y="29248"/>
                  </a:lnTo>
                  <a:lnTo>
                    <a:pt x="837892" y="29248"/>
                  </a:lnTo>
                  <a:cubicBezTo>
                    <a:pt x="837661" y="29248"/>
                    <a:pt x="837507" y="29248"/>
                    <a:pt x="837276" y="29172"/>
                  </a:cubicBezTo>
                  <a:lnTo>
                    <a:pt x="832196" y="28017"/>
                  </a:lnTo>
                  <a:cubicBezTo>
                    <a:pt x="831812" y="27940"/>
                    <a:pt x="831427" y="27786"/>
                    <a:pt x="831119" y="27555"/>
                  </a:cubicBezTo>
                  <a:lnTo>
                    <a:pt x="828887" y="25862"/>
                  </a:lnTo>
                  <a:lnTo>
                    <a:pt x="823499" y="20551"/>
                  </a:lnTo>
                  <a:lnTo>
                    <a:pt x="812107" y="13008"/>
                  </a:lnTo>
                  <a:lnTo>
                    <a:pt x="804949" y="9467"/>
                  </a:lnTo>
                  <a:lnTo>
                    <a:pt x="797483" y="8390"/>
                  </a:lnTo>
                  <a:lnTo>
                    <a:pt x="770851" y="8390"/>
                  </a:lnTo>
                  <a:lnTo>
                    <a:pt x="761846" y="6619"/>
                  </a:lnTo>
                  <a:cubicBezTo>
                    <a:pt x="761615" y="6542"/>
                    <a:pt x="761384" y="6465"/>
                    <a:pt x="761153" y="6388"/>
                  </a:cubicBezTo>
                  <a:lnTo>
                    <a:pt x="750301" y="1001"/>
                  </a:lnTo>
                  <a:lnTo>
                    <a:pt x="743373" y="0"/>
                  </a:lnTo>
                  <a:lnTo>
                    <a:pt x="736446" y="1462"/>
                  </a:lnTo>
                  <a:lnTo>
                    <a:pt x="734060" y="2848"/>
                  </a:lnTo>
                  <a:lnTo>
                    <a:pt x="737370" y="1770"/>
                  </a:lnTo>
                  <a:cubicBezTo>
                    <a:pt x="738293" y="1462"/>
                    <a:pt x="739371" y="1693"/>
                    <a:pt x="740141" y="2309"/>
                  </a:cubicBezTo>
                  <a:cubicBezTo>
                    <a:pt x="740910" y="3002"/>
                    <a:pt x="741218" y="4002"/>
                    <a:pt x="741064" y="5003"/>
                  </a:cubicBezTo>
                  <a:lnTo>
                    <a:pt x="740833" y="6312"/>
                  </a:lnTo>
                  <a:cubicBezTo>
                    <a:pt x="740833" y="6312"/>
                    <a:pt x="740910" y="6312"/>
                    <a:pt x="740910" y="6312"/>
                  </a:cubicBezTo>
                  <a:lnTo>
                    <a:pt x="744836" y="5157"/>
                  </a:lnTo>
                  <a:cubicBezTo>
                    <a:pt x="745067" y="5080"/>
                    <a:pt x="745375" y="5080"/>
                    <a:pt x="745605" y="5080"/>
                  </a:cubicBezTo>
                  <a:lnTo>
                    <a:pt x="750070" y="5080"/>
                  </a:lnTo>
                  <a:cubicBezTo>
                    <a:pt x="751301" y="5080"/>
                    <a:pt x="752379" y="5850"/>
                    <a:pt x="752764" y="7004"/>
                  </a:cubicBezTo>
                  <a:cubicBezTo>
                    <a:pt x="753149" y="8159"/>
                    <a:pt x="752687" y="9467"/>
                    <a:pt x="751686" y="10160"/>
                  </a:cubicBezTo>
                  <a:lnTo>
                    <a:pt x="747761" y="13008"/>
                  </a:lnTo>
                  <a:lnTo>
                    <a:pt x="745529" y="15317"/>
                  </a:lnTo>
                  <a:lnTo>
                    <a:pt x="745990" y="15548"/>
                  </a:lnTo>
                  <a:lnTo>
                    <a:pt x="754380" y="11084"/>
                  </a:lnTo>
                  <a:cubicBezTo>
                    <a:pt x="754688" y="10930"/>
                    <a:pt x="754996" y="10853"/>
                    <a:pt x="755381" y="10776"/>
                  </a:cubicBezTo>
                  <a:lnTo>
                    <a:pt x="760461" y="10237"/>
                  </a:lnTo>
                  <a:cubicBezTo>
                    <a:pt x="761615" y="10083"/>
                    <a:pt x="762693" y="10699"/>
                    <a:pt x="763232" y="11699"/>
                  </a:cubicBezTo>
                  <a:cubicBezTo>
                    <a:pt x="763770" y="12700"/>
                    <a:pt x="763617" y="14008"/>
                    <a:pt x="762847" y="14855"/>
                  </a:cubicBezTo>
                  <a:lnTo>
                    <a:pt x="758921" y="19319"/>
                  </a:lnTo>
                  <a:cubicBezTo>
                    <a:pt x="758690" y="19627"/>
                    <a:pt x="758306" y="19858"/>
                    <a:pt x="757921" y="20012"/>
                  </a:cubicBezTo>
                  <a:lnTo>
                    <a:pt x="752841" y="22244"/>
                  </a:lnTo>
                  <a:lnTo>
                    <a:pt x="747530" y="24015"/>
                  </a:lnTo>
                  <a:lnTo>
                    <a:pt x="740987" y="27709"/>
                  </a:lnTo>
                  <a:lnTo>
                    <a:pt x="741141" y="27786"/>
                  </a:lnTo>
                  <a:cubicBezTo>
                    <a:pt x="742296" y="28325"/>
                    <a:pt x="742912" y="29633"/>
                    <a:pt x="742604" y="30865"/>
                  </a:cubicBezTo>
                  <a:lnTo>
                    <a:pt x="742065" y="33713"/>
                  </a:lnTo>
                  <a:cubicBezTo>
                    <a:pt x="741988" y="34098"/>
                    <a:pt x="741834" y="34482"/>
                    <a:pt x="741603" y="34790"/>
                  </a:cubicBezTo>
                  <a:lnTo>
                    <a:pt x="738755" y="38716"/>
                  </a:lnTo>
                  <a:cubicBezTo>
                    <a:pt x="738216" y="39485"/>
                    <a:pt x="737370" y="39870"/>
                    <a:pt x="736446" y="39870"/>
                  </a:cubicBezTo>
                  <a:lnTo>
                    <a:pt x="734214" y="39870"/>
                  </a:lnTo>
                  <a:cubicBezTo>
                    <a:pt x="732982" y="39870"/>
                    <a:pt x="731905" y="39024"/>
                    <a:pt x="731520" y="37869"/>
                  </a:cubicBezTo>
                  <a:lnTo>
                    <a:pt x="730058" y="33020"/>
                  </a:lnTo>
                  <a:lnTo>
                    <a:pt x="727364" y="30711"/>
                  </a:lnTo>
                  <a:cubicBezTo>
                    <a:pt x="727133" y="30557"/>
                    <a:pt x="726979" y="30326"/>
                    <a:pt x="726825" y="30095"/>
                  </a:cubicBezTo>
                  <a:lnTo>
                    <a:pt x="724593" y="26708"/>
                  </a:lnTo>
                  <a:cubicBezTo>
                    <a:pt x="724131" y="26016"/>
                    <a:pt x="723977" y="25092"/>
                    <a:pt x="724285" y="24245"/>
                  </a:cubicBezTo>
                  <a:lnTo>
                    <a:pt x="725055" y="21859"/>
                  </a:lnTo>
                  <a:lnTo>
                    <a:pt x="722745" y="22244"/>
                  </a:lnTo>
                  <a:lnTo>
                    <a:pt x="720205" y="23553"/>
                  </a:lnTo>
                  <a:lnTo>
                    <a:pt x="718358" y="25631"/>
                  </a:lnTo>
                  <a:lnTo>
                    <a:pt x="720359" y="26632"/>
                  </a:lnTo>
                  <a:cubicBezTo>
                    <a:pt x="721514" y="27247"/>
                    <a:pt x="722130" y="28556"/>
                    <a:pt x="721822" y="29864"/>
                  </a:cubicBezTo>
                  <a:lnTo>
                    <a:pt x="720128" y="36638"/>
                  </a:lnTo>
                  <a:cubicBezTo>
                    <a:pt x="720052" y="36868"/>
                    <a:pt x="719975" y="37022"/>
                    <a:pt x="719898" y="37176"/>
                  </a:cubicBezTo>
                  <a:lnTo>
                    <a:pt x="717666" y="41641"/>
                  </a:lnTo>
                  <a:cubicBezTo>
                    <a:pt x="717435" y="42025"/>
                    <a:pt x="717204" y="42333"/>
                    <a:pt x="716819" y="42641"/>
                  </a:cubicBezTo>
                  <a:lnTo>
                    <a:pt x="712355" y="46028"/>
                  </a:lnTo>
                  <a:lnTo>
                    <a:pt x="704658" y="50184"/>
                  </a:lnTo>
                  <a:cubicBezTo>
                    <a:pt x="704273" y="50415"/>
                    <a:pt x="703811" y="50492"/>
                    <a:pt x="703349" y="50492"/>
                  </a:cubicBezTo>
                  <a:lnTo>
                    <a:pt x="698269" y="50492"/>
                  </a:lnTo>
                  <a:lnTo>
                    <a:pt x="698269" y="53340"/>
                  </a:lnTo>
                  <a:cubicBezTo>
                    <a:pt x="698269" y="54572"/>
                    <a:pt x="697423" y="55649"/>
                    <a:pt x="696268" y="56034"/>
                  </a:cubicBezTo>
                  <a:lnTo>
                    <a:pt x="690649" y="57727"/>
                  </a:lnTo>
                  <a:cubicBezTo>
                    <a:pt x="690033" y="57881"/>
                    <a:pt x="689418" y="57881"/>
                    <a:pt x="688879" y="57650"/>
                  </a:cubicBezTo>
                  <a:lnTo>
                    <a:pt x="684415" y="55957"/>
                  </a:lnTo>
                  <a:cubicBezTo>
                    <a:pt x="684030" y="55803"/>
                    <a:pt x="683645" y="55572"/>
                    <a:pt x="683337" y="55187"/>
                  </a:cubicBezTo>
                  <a:lnTo>
                    <a:pt x="678257" y="49569"/>
                  </a:lnTo>
                  <a:cubicBezTo>
                    <a:pt x="677641" y="48876"/>
                    <a:pt x="677410" y="48029"/>
                    <a:pt x="677564" y="47105"/>
                  </a:cubicBezTo>
                  <a:lnTo>
                    <a:pt x="678719" y="41487"/>
                  </a:lnTo>
                  <a:cubicBezTo>
                    <a:pt x="678796" y="40948"/>
                    <a:pt x="679104" y="40409"/>
                    <a:pt x="679488" y="40024"/>
                  </a:cubicBezTo>
                  <a:lnTo>
                    <a:pt x="679258" y="40024"/>
                  </a:lnTo>
                  <a:cubicBezTo>
                    <a:pt x="678873" y="40178"/>
                    <a:pt x="678565" y="40178"/>
                    <a:pt x="678103" y="40178"/>
                  </a:cubicBezTo>
                  <a:lnTo>
                    <a:pt x="672330" y="39716"/>
                  </a:lnTo>
                  <a:lnTo>
                    <a:pt x="672253" y="39793"/>
                  </a:lnTo>
                  <a:lnTo>
                    <a:pt x="670329" y="45643"/>
                  </a:lnTo>
                  <a:cubicBezTo>
                    <a:pt x="670175" y="46105"/>
                    <a:pt x="669867" y="46567"/>
                    <a:pt x="669482" y="46875"/>
                  </a:cubicBezTo>
                  <a:lnTo>
                    <a:pt x="655397" y="58651"/>
                  </a:lnTo>
                  <a:lnTo>
                    <a:pt x="639849" y="69735"/>
                  </a:lnTo>
                  <a:lnTo>
                    <a:pt x="640311" y="70581"/>
                  </a:lnTo>
                  <a:lnTo>
                    <a:pt x="641235" y="69350"/>
                  </a:lnTo>
                  <a:cubicBezTo>
                    <a:pt x="641465" y="69042"/>
                    <a:pt x="641696" y="68811"/>
                    <a:pt x="642004" y="68657"/>
                  </a:cubicBezTo>
                  <a:lnTo>
                    <a:pt x="645930" y="66425"/>
                  </a:lnTo>
                  <a:cubicBezTo>
                    <a:pt x="646238" y="66271"/>
                    <a:pt x="646622" y="66117"/>
                    <a:pt x="647007" y="66040"/>
                  </a:cubicBezTo>
                  <a:lnTo>
                    <a:pt x="651472" y="65501"/>
                  </a:lnTo>
                  <a:cubicBezTo>
                    <a:pt x="651703" y="65501"/>
                    <a:pt x="651933" y="65501"/>
                    <a:pt x="652087" y="65501"/>
                  </a:cubicBezTo>
                  <a:lnTo>
                    <a:pt x="657167" y="66040"/>
                  </a:lnTo>
                  <a:cubicBezTo>
                    <a:pt x="657398" y="66040"/>
                    <a:pt x="657552" y="66117"/>
                    <a:pt x="657783" y="66194"/>
                  </a:cubicBezTo>
                  <a:lnTo>
                    <a:pt x="662863" y="67887"/>
                  </a:lnTo>
                  <a:cubicBezTo>
                    <a:pt x="663402" y="68041"/>
                    <a:pt x="663941" y="68426"/>
                    <a:pt x="664249" y="68965"/>
                  </a:cubicBezTo>
                  <a:lnTo>
                    <a:pt x="667943" y="74199"/>
                  </a:lnTo>
                  <a:lnTo>
                    <a:pt x="671484" y="76739"/>
                  </a:lnTo>
                  <a:cubicBezTo>
                    <a:pt x="672099" y="77201"/>
                    <a:pt x="672484" y="77816"/>
                    <a:pt x="672638" y="78586"/>
                  </a:cubicBezTo>
                  <a:cubicBezTo>
                    <a:pt x="672792" y="79356"/>
                    <a:pt x="672561" y="80049"/>
                    <a:pt x="672176" y="80664"/>
                  </a:cubicBezTo>
                  <a:lnTo>
                    <a:pt x="670329" y="83204"/>
                  </a:lnTo>
                  <a:lnTo>
                    <a:pt x="671253" y="85052"/>
                  </a:lnTo>
                  <a:lnTo>
                    <a:pt x="673331" y="88130"/>
                  </a:lnTo>
                  <a:lnTo>
                    <a:pt x="675255" y="92518"/>
                  </a:lnTo>
                  <a:cubicBezTo>
                    <a:pt x="675563" y="93210"/>
                    <a:pt x="675563" y="94057"/>
                    <a:pt x="675255" y="94750"/>
                  </a:cubicBezTo>
                  <a:lnTo>
                    <a:pt x="673562" y="98675"/>
                  </a:lnTo>
                  <a:cubicBezTo>
                    <a:pt x="673177" y="99599"/>
                    <a:pt x="672330" y="100215"/>
                    <a:pt x="671407" y="100368"/>
                  </a:cubicBezTo>
                  <a:lnTo>
                    <a:pt x="667481" y="100907"/>
                  </a:lnTo>
                  <a:cubicBezTo>
                    <a:pt x="667250" y="100907"/>
                    <a:pt x="667019" y="100907"/>
                    <a:pt x="666789" y="100907"/>
                  </a:cubicBezTo>
                  <a:lnTo>
                    <a:pt x="661708" y="100368"/>
                  </a:lnTo>
                  <a:lnTo>
                    <a:pt x="657783" y="100368"/>
                  </a:lnTo>
                  <a:lnTo>
                    <a:pt x="655089" y="102139"/>
                  </a:lnTo>
                  <a:lnTo>
                    <a:pt x="652472" y="104833"/>
                  </a:lnTo>
                  <a:lnTo>
                    <a:pt x="650548" y="108604"/>
                  </a:lnTo>
                  <a:lnTo>
                    <a:pt x="649470" y="113299"/>
                  </a:lnTo>
                  <a:cubicBezTo>
                    <a:pt x="649316" y="114146"/>
                    <a:pt x="648778" y="114839"/>
                    <a:pt x="648008" y="115224"/>
                  </a:cubicBezTo>
                  <a:lnTo>
                    <a:pt x="645776" y="116378"/>
                  </a:lnTo>
                  <a:lnTo>
                    <a:pt x="634461" y="121458"/>
                  </a:lnTo>
                  <a:cubicBezTo>
                    <a:pt x="633692" y="121766"/>
                    <a:pt x="632922" y="121766"/>
                    <a:pt x="632152" y="121458"/>
                  </a:cubicBezTo>
                  <a:lnTo>
                    <a:pt x="625995" y="118610"/>
                  </a:lnTo>
                  <a:cubicBezTo>
                    <a:pt x="625456" y="118379"/>
                    <a:pt x="625071" y="117995"/>
                    <a:pt x="624763" y="117533"/>
                  </a:cubicBezTo>
                  <a:lnTo>
                    <a:pt x="618990" y="108065"/>
                  </a:lnTo>
                  <a:lnTo>
                    <a:pt x="614064" y="105602"/>
                  </a:lnTo>
                  <a:cubicBezTo>
                    <a:pt x="613295" y="105218"/>
                    <a:pt x="612679" y="104448"/>
                    <a:pt x="612525" y="103601"/>
                  </a:cubicBezTo>
                  <a:cubicBezTo>
                    <a:pt x="612371" y="102755"/>
                    <a:pt x="612679" y="101831"/>
                    <a:pt x="613295" y="101138"/>
                  </a:cubicBezTo>
                  <a:lnTo>
                    <a:pt x="628535" y="85359"/>
                  </a:lnTo>
                  <a:lnTo>
                    <a:pt x="629458" y="81511"/>
                  </a:lnTo>
                  <a:lnTo>
                    <a:pt x="619221" y="78971"/>
                  </a:lnTo>
                  <a:lnTo>
                    <a:pt x="580967" y="86206"/>
                  </a:lnTo>
                  <a:cubicBezTo>
                    <a:pt x="580429" y="86283"/>
                    <a:pt x="579967" y="86283"/>
                    <a:pt x="579428" y="86052"/>
                  </a:cubicBezTo>
                  <a:lnTo>
                    <a:pt x="568883" y="82050"/>
                  </a:lnTo>
                  <a:lnTo>
                    <a:pt x="561879" y="86206"/>
                  </a:lnTo>
                  <a:lnTo>
                    <a:pt x="559339" y="88746"/>
                  </a:lnTo>
                  <a:lnTo>
                    <a:pt x="559031" y="90132"/>
                  </a:lnTo>
                  <a:lnTo>
                    <a:pt x="561956" y="91594"/>
                  </a:lnTo>
                  <a:cubicBezTo>
                    <a:pt x="562187" y="91748"/>
                    <a:pt x="562495" y="91902"/>
                    <a:pt x="562649" y="92133"/>
                  </a:cubicBezTo>
                  <a:lnTo>
                    <a:pt x="566035" y="95519"/>
                  </a:lnTo>
                  <a:lnTo>
                    <a:pt x="568498" y="98598"/>
                  </a:lnTo>
                  <a:cubicBezTo>
                    <a:pt x="568806" y="98906"/>
                    <a:pt x="568960" y="99368"/>
                    <a:pt x="569037" y="99753"/>
                  </a:cubicBezTo>
                  <a:lnTo>
                    <a:pt x="570730" y="107604"/>
                  </a:lnTo>
                  <a:lnTo>
                    <a:pt x="571885" y="130002"/>
                  </a:lnTo>
                  <a:lnTo>
                    <a:pt x="571346" y="137699"/>
                  </a:lnTo>
                  <a:cubicBezTo>
                    <a:pt x="571346" y="138007"/>
                    <a:pt x="571269" y="138315"/>
                    <a:pt x="571115" y="138622"/>
                  </a:cubicBezTo>
                  <a:lnTo>
                    <a:pt x="568883" y="143702"/>
                  </a:lnTo>
                  <a:cubicBezTo>
                    <a:pt x="568806" y="143856"/>
                    <a:pt x="568652" y="144087"/>
                    <a:pt x="568575" y="144241"/>
                  </a:cubicBezTo>
                  <a:lnTo>
                    <a:pt x="560416" y="155094"/>
                  </a:lnTo>
                  <a:lnTo>
                    <a:pt x="556645" y="167563"/>
                  </a:lnTo>
                  <a:cubicBezTo>
                    <a:pt x="556568" y="167794"/>
                    <a:pt x="556491" y="168025"/>
                    <a:pt x="556337" y="168256"/>
                  </a:cubicBezTo>
                  <a:lnTo>
                    <a:pt x="543021" y="189345"/>
                  </a:lnTo>
                  <a:lnTo>
                    <a:pt x="538018" y="202584"/>
                  </a:lnTo>
                  <a:lnTo>
                    <a:pt x="537633" y="205432"/>
                  </a:lnTo>
                  <a:cubicBezTo>
                    <a:pt x="537556" y="205663"/>
                    <a:pt x="537556" y="205894"/>
                    <a:pt x="537480" y="206048"/>
                  </a:cubicBezTo>
                  <a:lnTo>
                    <a:pt x="535786" y="209973"/>
                  </a:lnTo>
                  <a:cubicBezTo>
                    <a:pt x="535632" y="210281"/>
                    <a:pt x="535478" y="210512"/>
                    <a:pt x="535247" y="210743"/>
                  </a:cubicBezTo>
                  <a:lnTo>
                    <a:pt x="528474" y="218055"/>
                  </a:lnTo>
                  <a:lnTo>
                    <a:pt x="524164" y="223982"/>
                  </a:lnTo>
                  <a:cubicBezTo>
                    <a:pt x="523856" y="224444"/>
                    <a:pt x="523394" y="224752"/>
                    <a:pt x="522932" y="224982"/>
                  </a:cubicBezTo>
                  <a:lnTo>
                    <a:pt x="502997" y="232756"/>
                  </a:lnTo>
                  <a:lnTo>
                    <a:pt x="486987" y="244379"/>
                  </a:lnTo>
                  <a:cubicBezTo>
                    <a:pt x="486679" y="244610"/>
                    <a:pt x="486372" y="244687"/>
                    <a:pt x="486064" y="244841"/>
                  </a:cubicBezTo>
                  <a:lnTo>
                    <a:pt x="474287" y="248073"/>
                  </a:lnTo>
                  <a:lnTo>
                    <a:pt x="465282" y="255539"/>
                  </a:lnTo>
                  <a:lnTo>
                    <a:pt x="458662" y="259234"/>
                  </a:lnTo>
                  <a:lnTo>
                    <a:pt x="451427" y="261697"/>
                  </a:lnTo>
                  <a:cubicBezTo>
                    <a:pt x="451196" y="261774"/>
                    <a:pt x="450889" y="261851"/>
                    <a:pt x="450581" y="261851"/>
                  </a:cubicBezTo>
                  <a:lnTo>
                    <a:pt x="428490" y="262390"/>
                  </a:lnTo>
                  <a:lnTo>
                    <a:pt x="420332" y="264930"/>
                  </a:lnTo>
                  <a:lnTo>
                    <a:pt x="412866" y="270779"/>
                  </a:lnTo>
                  <a:cubicBezTo>
                    <a:pt x="412711" y="270933"/>
                    <a:pt x="412481" y="271010"/>
                    <a:pt x="412327" y="271087"/>
                  </a:cubicBezTo>
                  <a:lnTo>
                    <a:pt x="403860" y="275013"/>
                  </a:lnTo>
                  <a:cubicBezTo>
                    <a:pt x="403244" y="275321"/>
                    <a:pt x="402475" y="275321"/>
                    <a:pt x="401859" y="275167"/>
                  </a:cubicBezTo>
                  <a:lnTo>
                    <a:pt x="395855" y="273319"/>
                  </a:lnTo>
                  <a:lnTo>
                    <a:pt x="385156" y="280939"/>
                  </a:lnTo>
                  <a:lnTo>
                    <a:pt x="379153" y="284018"/>
                  </a:lnTo>
                  <a:cubicBezTo>
                    <a:pt x="378922" y="284095"/>
                    <a:pt x="378691" y="284249"/>
                    <a:pt x="378460" y="284249"/>
                  </a:cubicBezTo>
                  <a:lnTo>
                    <a:pt x="355369" y="288713"/>
                  </a:lnTo>
                  <a:lnTo>
                    <a:pt x="341745" y="293639"/>
                  </a:lnTo>
                  <a:lnTo>
                    <a:pt x="335434" y="297334"/>
                  </a:lnTo>
                  <a:lnTo>
                    <a:pt x="270010" y="351598"/>
                  </a:lnTo>
                  <a:cubicBezTo>
                    <a:pt x="269856" y="351752"/>
                    <a:pt x="269702" y="351829"/>
                    <a:pt x="269548" y="351905"/>
                  </a:cubicBezTo>
                  <a:lnTo>
                    <a:pt x="223751" y="375920"/>
                  </a:lnTo>
                  <a:lnTo>
                    <a:pt x="202661" y="396471"/>
                  </a:lnTo>
                  <a:cubicBezTo>
                    <a:pt x="202430" y="396702"/>
                    <a:pt x="202200" y="396856"/>
                    <a:pt x="201892" y="397010"/>
                  </a:cubicBezTo>
                  <a:lnTo>
                    <a:pt x="189807" y="402475"/>
                  </a:lnTo>
                  <a:lnTo>
                    <a:pt x="185959" y="405399"/>
                  </a:lnTo>
                  <a:lnTo>
                    <a:pt x="181187" y="412865"/>
                  </a:lnTo>
                  <a:cubicBezTo>
                    <a:pt x="181033" y="413096"/>
                    <a:pt x="180879" y="413327"/>
                    <a:pt x="180648" y="413481"/>
                  </a:cubicBezTo>
                  <a:lnTo>
                    <a:pt x="177261" y="416329"/>
                  </a:lnTo>
                  <a:cubicBezTo>
                    <a:pt x="177030" y="416560"/>
                    <a:pt x="176723" y="416714"/>
                    <a:pt x="176415" y="416791"/>
                  </a:cubicBezTo>
                  <a:lnTo>
                    <a:pt x="171412" y="418869"/>
                  </a:lnTo>
                  <a:lnTo>
                    <a:pt x="167255" y="427182"/>
                  </a:lnTo>
                  <a:cubicBezTo>
                    <a:pt x="167101" y="427413"/>
                    <a:pt x="166947" y="427721"/>
                    <a:pt x="166716" y="427875"/>
                  </a:cubicBezTo>
                  <a:lnTo>
                    <a:pt x="161636" y="432955"/>
                  </a:lnTo>
                  <a:cubicBezTo>
                    <a:pt x="161483" y="433109"/>
                    <a:pt x="161252" y="433262"/>
                    <a:pt x="161098" y="433416"/>
                  </a:cubicBezTo>
                  <a:lnTo>
                    <a:pt x="151553" y="439035"/>
                  </a:lnTo>
                  <a:lnTo>
                    <a:pt x="140855" y="447117"/>
                  </a:lnTo>
                  <a:lnTo>
                    <a:pt x="138238" y="450273"/>
                  </a:lnTo>
                  <a:cubicBezTo>
                    <a:pt x="138084" y="450504"/>
                    <a:pt x="137853" y="450658"/>
                    <a:pt x="137622" y="450812"/>
                  </a:cubicBezTo>
                  <a:lnTo>
                    <a:pt x="134235" y="453044"/>
                  </a:lnTo>
                  <a:cubicBezTo>
                    <a:pt x="133927" y="453275"/>
                    <a:pt x="133542" y="453428"/>
                    <a:pt x="133158" y="453505"/>
                  </a:cubicBezTo>
                  <a:lnTo>
                    <a:pt x="91517" y="460279"/>
                  </a:lnTo>
                  <a:lnTo>
                    <a:pt x="32327" y="460279"/>
                  </a:lnTo>
                  <a:lnTo>
                    <a:pt x="33097" y="467899"/>
                  </a:lnTo>
                  <a:cubicBezTo>
                    <a:pt x="33174" y="468284"/>
                    <a:pt x="33097" y="468669"/>
                    <a:pt x="32943" y="469053"/>
                  </a:cubicBezTo>
                  <a:lnTo>
                    <a:pt x="25708" y="490990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6" name="Forma libre: forma 80">
              <a:extLst>
                <a:ext uri="{FF2B5EF4-FFF2-40B4-BE49-F238E27FC236}">
                  <a16:creationId xmlns:a16="http://schemas.microsoft.com/office/drawing/2014/main" id="{899E230E-DD3F-3855-E89B-4DD69EF94F94}"/>
                </a:ext>
              </a:extLst>
            </p:cNvPr>
            <p:cNvSpPr/>
            <p:nvPr/>
          </p:nvSpPr>
          <p:spPr>
            <a:xfrm>
              <a:off x="8718279" y="1062851"/>
              <a:ext cx="398102" cy="720734"/>
            </a:xfrm>
            <a:custGeom>
              <a:avLst/>
              <a:gdLst>
                <a:gd name="connsiteX0" fmla="*/ 40717 w 518467"/>
                <a:gd name="connsiteY0" fmla="*/ 104756 h 938645"/>
                <a:gd name="connsiteX1" fmla="*/ 56188 w 518467"/>
                <a:gd name="connsiteY1" fmla="*/ 119149 h 938645"/>
                <a:gd name="connsiteX2" fmla="*/ 64885 w 518467"/>
                <a:gd name="connsiteY2" fmla="*/ 129540 h 938645"/>
                <a:gd name="connsiteX3" fmla="*/ 65270 w 518467"/>
                <a:gd name="connsiteY3" fmla="*/ 130079 h 938645"/>
                <a:gd name="connsiteX4" fmla="*/ 68118 w 518467"/>
                <a:gd name="connsiteY4" fmla="*/ 135698 h 938645"/>
                <a:gd name="connsiteX5" fmla="*/ 68349 w 518467"/>
                <a:gd name="connsiteY5" fmla="*/ 136467 h 938645"/>
                <a:gd name="connsiteX6" fmla="*/ 71043 w 518467"/>
                <a:gd name="connsiteY6" fmla="*/ 151630 h 938645"/>
                <a:gd name="connsiteX7" fmla="*/ 73891 w 518467"/>
                <a:gd name="connsiteY7" fmla="*/ 155864 h 938645"/>
                <a:gd name="connsiteX8" fmla="*/ 78124 w 518467"/>
                <a:gd name="connsiteY8" fmla="*/ 159558 h 938645"/>
                <a:gd name="connsiteX9" fmla="*/ 78509 w 518467"/>
                <a:gd name="connsiteY9" fmla="*/ 160020 h 938645"/>
                <a:gd name="connsiteX10" fmla="*/ 81896 w 518467"/>
                <a:gd name="connsiteY10" fmla="*/ 164484 h 938645"/>
                <a:gd name="connsiteX11" fmla="*/ 82358 w 518467"/>
                <a:gd name="connsiteY11" fmla="*/ 165562 h 938645"/>
                <a:gd name="connsiteX12" fmla="*/ 84051 w 518467"/>
                <a:gd name="connsiteY12" fmla="*/ 172874 h 938645"/>
                <a:gd name="connsiteX13" fmla="*/ 84051 w 518467"/>
                <a:gd name="connsiteY13" fmla="*/ 174182 h 938645"/>
                <a:gd name="connsiteX14" fmla="*/ 82358 w 518467"/>
                <a:gd name="connsiteY14" fmla="*/ 180956 h 938645"/>
                <a:gd name="connsiteX15" fmla="*/ 78971 w 518467"/>
                <a:gd name="connsiteY15" fmla="*/ 188422 h 938645"/>
                <a:gd name="connsiteX16" fmla="*/ 77431 w 518467"/>
                <a:gd name="connsiteY16" fmla="*/ 196658 h 938645"/>
                <a:gd name="connsiteX17" fmla="*/ 77893 w 518467"/>
                <a:gd name="connsiteY17" fmla="*/ 200429 h 938645"/>
                <a:gd name="connsiteX18" fmla="*/ 85128 w 518467"/>
                <a:gd name="connsiteY18" fmla="*/ 220980 h 938645"/>
                <a:gd name="connsiteX19" fmla="*/ 85282 w 518467"/>
                <a:gd name="connsiteY19" fmla="*/ 221904 h 938645"/>
                <a:gd name="connsiteX20" fmla="*/ 85282 w 518467"/>
                <a:gd name="connsiteY20" fmla="*/ 229754 h 938645"/>
                <a:gd name="connsiteX21" fmla="*/ 82434 w 518467"/>
                <a:gd name="connsiteY21" fmla="*/ 262621 h 938645"/>
                <a:gd name="connsiteX22" fmla="*/ 83589 w 518467"/>
                <a:gd name="connsiteY22" fmla="*/ 287020 h 938645"/>
                <a:gd name="connsiteX23" fmla="*/ 82434 w 518467"/>
                <a:gd name="connsiteY23" fmla="*/ 295948 h 938645"/>
                <a:gd name="connsiteX24" fmla="*/ 82127 w 518467"/>
                <a:gd name="connsiteY24" fmla="*/ 296949 h 938645"/>
                <a:gd name="connsiteX25" fmla="*/ 74815 w 518467"/>
                <a:gd name="connsiteY25" fmla="*/ 309880 h 938645"/>
                <a:gd name="connsiteX26" fmla="*/ 73968 w 518467"/>
                <a:gd name="connsiteY26" fmla="*/ 310804 h 938645"/>
                <a:gd name="connsiteX27" fmla="*/ 52647 w 518467"/>
                <a:gd name="connsiteY27" fmla="*/ 325582 h 938645"/>
                <a:gd name="connsiteX28" fmla="*/ 46413 w 518467"/>
                <a:gd name="connsiteY28" fmla="*/ 338590 h 938645"/>
                <a:gd name="connsiteX29" fmla="*/ 44258 w 518467"/>
                <a:gd name="connsiteY29" fmla="*/ 355600 h 938645"/>
                <a:gd name="connsiteX30" fmla="*/ 41948 w 518467"/>
                <a:gd name="connsiteY30" fmla="*/ 364375 h 938645"/>
                <a:gd name="connsiteX31" fmla="*/ 41564 w 518467"/>
                <a:gd name="connsiteY31" fmla="*/ 365221 h 938645"/>
                <a:gd name="connsiteX32" fmla="*/ 37099 w 518467"/>
                <a:gd name="connsiteY32" fmla="*/ 371995 h 938645"/>
                <a:gd name="connsiteX33" fmla="*/ 30942 w 518467"/>
                <a:gd name="connsiteY33" fmla="*/ 379307 h 938645"/>
                <a:gd name="connsiteX34" fmla="*/ 8775 w 518467"/>
                <a:gd name="connsiteY34" fmla="*/ 423179 h 938645"/>
                <a:gd name="connsiteX35" fmla="*/ 6081 w 518467"/>
                <a:gd name="connsiteY35" fmla="*/ 436264 h 938645"/>
                <a:gd name="connsiteX36" fmla="*/ 1001 w 518467"/>
                <a:gd name="connsiteY36" fmla="*/ 448810 h 938645"/>
                <a:gd name="connsiteX37" fmla="*/ 0 w 518467"/>
                <a:gd name="connsiteY37" fmla="*/ 456507 h 938645"/>
                <a:gd name="connsiteX38" fmla="*/ 1462 w 518467"/>
                <a:gd name="connsiteY38" fmla="*/ 465898 h 938645"/>
                <a:gd name="connsiteX39" fmla="*/ 4849 w 518467"/>
                <a:gd name="connsiteY39" fmla="*/ 469284 h 938645"/>
                <a:gd name="connsiteX40" fmla="*/ 10468 w 518467"/>
                <a:gd name="connsiteY40" fmla="*/ 471285 h 938645"/>
                <a:gd name="connsiteX41" fmla="*/ 11084 w 518467"/>
                <a:gd name="connsiteY41" fmla="*/ 471593 h 938645"/>
                <a:gd name="connsiteX42" fmla="*/ 18165 w 518467"/>
                <a:gd name="connsiteY42" fmla="*/ 476442 h 938645"/>
                <a:gd name="connsiteX43" fmla="*/ 20705 w 518467"/>
                <a:gd name="connsiteY43" fmla="*/ 477443 h 938645"/>
                <a:gd name="connsiteX44" fmla="*/ 31481 w 518467"/>
                <a:gd name="connsiteY44" fmla="*/ 479521 h 938645"/>
                <a:gd name="connsiteX45" fmla="*/ 32789 w 518467"/>
                <a:gd name="connsiteY45" fmla="*/ 480137 h 938645"/>
                <a:gd name="connsiteX46" fmla="*/ 37253 w 518467"/>
                <a:gd name="connsiteY46" fmla="*/ 484062 h 938645"/>
                <a:gd name="connsiteX47" fmla="*/ 37638 w 518467"/>
                <a:gd name="connsiteY47" fmla="*/ 484524 h 938645"/>
                <a:gd name="connsiteX48" fmla="*/ 41025 w 518467"/>
                <a:gd name="connsiteY48" fmla="*/ 488988 h 938645"/>
                <a:gd name="connsiteX49" fmla="*/ 41333 w 518467"/>
                <a:gd name="connsiteY49" fmla="*/ 489604 h 938645"/>
                <a:gd name="connsiteX50" fmla="*/ 46644 w 518467"/>
                <a:gd name="connsiteY50" fmla="*/ 501381 h 938645"/>
                <a:gd name="connsiteX51" fmla="*/ 51339 w 518467"/>
                <a:gd name="connsiteY51" fmla="*/ 503998 h 938645"/>
                <a:gd name="connsiteX52" fmla="*/ 52493 w 518467"/>
                <a:gd name="connsiteY52" fmla="*/ 505229 h 938645"/>
                <a:gd name="connsiteX53" fmla="*/ 54187 w 518467"/>
                <a:gd name="connsiteY53" fmla="*/ 508616 h 938645"/>
                <a:gd name="connsiteX54" fmla="*/ 54495 w 518467"/>
                <a:gd name="connsiteY54" fmla="*/ 510155 h 938645"/>
                <a:gd name="connsiteX55" fmla="*/ 53340 w 518467"/>
                <a:gd name="connsiteY55" fmla="*/ 520315 h 938645"/>
                <a:gd name="connsiteX56" fmla="*/ 53186 w 518467"/>
                <a:gd name="connsiteY56" fmla="*/ 521085 h 938645"/>
                <a:gd name="connsiteX57" fmla="*/ 50954 w 518467"/>
                <a:gd name="connsiteY57" fmla="*/ 526704 h 938645"/>
                <a:gd name="connsiteX58" fmla="*/ 50030 w 518467"/>
                <a:gd name="connsiteY58" fmla="*/ 527935 h 938645"/>
                <a:gd name="connsiteX59" fmla="*/ 45566 w 518467"/>
                <a:gd name="connsiteY59" fmla="*/ 531322 h 938645"/>
                <a:gd name="connsiteX60" fmla="*/ 31635 w 518467"/>
                <a:gd name="connsiteY60" fmla="*/ 538326 h 938645"/>
                <a:gd name="connsiteX61" fmla="*/ 28710 w 518467"/>
                <a:gd name="connsiteY61" fmla="*/ 540481 h 938645"/>
                <a:gd name="connsiteX62" fmla="*/ 26939 w 518467"/>
                <a:gd name="connsiteY62" fmla="*/ 544407 h 938645"/>
                <a:gd name="connsiteX63" fmla="*/ 26401 w 518467"/>
                <a:gd name="connsiteY63" fmla="*/ 552335 h 938645"/>
                <a:gd name="connsiteX64" fmla="*/ 26401 w 518467"/>
                <a:gd name="connsiteY64" fmla="*/ 569807 h 938645"/>
                <a:gd name="connsiteX65" fmla="*/ 27940 w 518467"/>
                <a:gd name="connsiteY65" fmla="*/ 577119 h 938645"/>
                <a:gd name="connsiteX66" fmla="*/ 31173 w 518467"/>
                <a:gd name="connsiteY66" fmla="*/ 584123 h 938645"/>
                <a:gd name="connsiteX67" fmla="*/ 34175 w 518467"/>
                <a:gd name="connsiteY67" fmla="*/ 588510 h 938645"/>
                <a:gd name="connsiteX68" fmla="*/ 46875 w 518467"/>
                <a:gd name="connsiteY68" fmla="*/ 600133 h 938645"/>
                <a:gd name="connsiteX69" fmla="*/ 47644 w 518467"/>
                <a:gd name="connsiteY69" fmla="*/ 601287 h 938645"/>
                <a:gd name="connsiteX70" fmla="*/ 49876 w 518467"/>
                <a:gd name="connsiteY70" fmla="*/ 608061 h 938645"/>
                <a:gd name="connsiteX71" fmla="*/ 49953 w 518467"/>
                <a:gd name="connsiteY71" fmla="*/ 609523 h 938645"/>
                <a:gd name="connsiteX72" fmla="*/ 48260 w 518467"/>
                <a:gd name="connsiteY72" fmla="*/ 617374 h 938645"/>
                <a:gd name="connsiteX73" fmla="*/ 45335 w 518467"/>
                <a:gd name="connsiteY73" fmla="*/ 626148 h 938645"/>
                <a:gd name="connsiteX74" fmla="*/ 43873 w 518467"/>
                <a:gd name="connsiteY74" fmla="*/ 632691 h 938645"/>
                <a:gd name="connsiteX75" fmla="*/ 44873 w 518467"/>
                <a:gd name="connsiteY75" fmla="*/ 639464 h 938645"/>
                <a:gd name="connsiteX76" fmla="*/ 47721 w 518467"/>
                <a:gd name="connsiteY76" fmla="*/ 644236 h 938645"/>
                <a:gd name="connsiteX77" fmla="*/ 57496 w 518467"/>
                <a:gd name="connsiteY77" fmla="*/ 652934 h 938645"/>
                <a:gd name="connsiteX78" fmla="*/ 57881 w 518467"/>
                <a:gd name="connsiteY78" fmla="*/ 653396 h 938645"/>
                <a:gd name="connsiteX79" fmla="*/ 62345 w 518467"/>
                <a:gd name="connsiteY79" fmla="*/ 659553 h 938645"/>
                <a:gd name="connsiteX80" fmla="*/ 62807 w 518467"/>
                <a:gd name="connsiteY80" fmla="*/ 660708 h 938645"/>
                <a:gd name="connsiteX81" fmla="*/ 63962 w 518467"/>
                <a:gd name="connsiteY81" fmla="*/ 666865 h 938645"/>
                <a:gd name="connsiteX82" fmla="*/ 63885 w 518467"/>
                <a:gd name="connsiteY82" fmla="*/ 668174 h 938645"/>
                <a:gd name="connsiteX83" fmla="*/ 59421 w 518467"/>
                <a:gd name="connsiteY83" fmla="*/ 683337 h 938645"/>
                <a:gd name="connsiteX84" fmla="*/ 53956 w 518467"/>
                <a:gd name="connsiteY84" fmla="*/ 716896 h 938645"/>
                <a:gd name="connsiteX85" fmla="*/ 55726 w 518467"/>
                <a:gd name="connsiteY85" fmla="*/ 728287 h 938645"/>
                <a:gd name="connsiteX86" fmla="*/ 64193 w 518467"/>
                <a:gd name="connsiteY86" fmla="*/ 726979 h 938645"/>
                <a:gd name="connsiteX87" fmla="*/ 66733 w 518467"/>
                <a:gd name="connsiteY87" fmla="*/ 727979 h 938645"/>
                <a:gd name="connsiteX88" fmla="*/ 69581 w 518467"/>
                <a:gd name="connsiteY88" fmla="*/ 731366 h 938645"/>
                <a:gd name="connsiteX89" fmla="*/ 75584 w 518467"/>
                <a:gd name="connsiteY89" fmla="*/ 739602 h 938645"/>
                <a:gd name="connsiteX90" fmla="*/ 78432 w 518467"/>
                <a:gd name="connsiteY90" fmla="*/ 737985 h 938645"/>
                <a:gd name="connsiteX91" fmla="*/ 83974 w 518467"/>
                <a:gd name="connsiteY91" fmla="*/ 736061 h 938645"/>
                <a:gd name="connsiteX92" fmla="*/ 84898 w 518467"/>
                <a:gd name="connsiteY92" fmla="*/ 735907 h 938645"/>
                <a:gd name="connsiteX93" fmla="*/ 89978 w 518467"/>
                <a:gd name="connsiteY93" fmla="*/ 735907 h 938645"/>
                <a:gd name="connsiteX94" fmla="*/ 91440 w 518467"/>
                <a:gd name="connsiteY94" fmla="*/ 736369 h 938645"/>
                <a:gd name="connsiteX95" fmla="*/ 95981 w 518467"/>
                <a:gd name="connsiteY95" fmla="*/ 739217 h 938645"/>
                <a:gd name="connsiteX96" fmla="*/ 96905 w 518467"/>
                <a:gd name="connsiteY96" fmla="*/ 740141 h 938645"/>
                <a:gd name="connsiteX97" fmla="*/ 98598 w 518467"/>
                <a:gd name="connsiteY97" fmla="*/ 742989 h 938645"/>
                <a:gd name="connsiteX98" fmla="*/ 98906 w 518467"/>
                <a:gd name="connsiteY98" fmla="*/ 743604 h 938645"/>
                <a:gd name="connsiteX99" fmla="*/ 100445 w 518467"/>
                <a:gd name="connsiteY99" fmla="*/ 748761 h 938645"/>
                <a:gd name="connsiteX100" fmla="*/ 101215 w 518467"/>
                <a:gd name="connsiteY100" fmla="*/ 749839 h 938645"/>
                <a:gd name="connsiteX101" fmla="*/ 102139 w 518467"/>
                <a:gd name="connsiteY101" fmla="*/ 750070 h 938645"/>
                <a:gd name="connsiteX102" fmla="*/ 106834 w 518467"/>
                <a:gd name="connsiteY102" fmla="*/ 750070 h 938645"/>
                <a:gd name="connsiteX103" fmla="*/ 107757 w 518467"/>
                <a:gd name="connsiteY103" fmla="*/ 750224 h 938645"/>
                <a:gd name="connsiteX104" fmla="*/ 109451 w 518467"/>
                <a:gd name="connsiteY104" fmla="*/ 750762 h 938645"/>
                <a:gd name="connsiteX105" fmla="*/ 116070 w 518467"/>
                <a:gd name="connsiteY105" fmla="*/ 754303 h 938645"/>
                <a:gd name="connsiteX106" fmla="*/ 116686 w 518467"/>
                <a:gd name="connsiteY106" fmla="*/ 754765 h 938645"/>
                <a:gd name="connsiteX107" fmla="*/ 119534 w 518467"/>
                <a:gd name="connsiteY107" fmla="*/ 757613 h 938645"/>
                <a:gd name="connsiteX108" fmla="*/ 120150 w 518467"/>
                <a:gd name="connsiteY108" fmla="*/ 758536 h 938645"/>
                <a:gd name="connsiteX109" fmla="*/ 121304 w 518467"/>
                <a:gd name="connsiteY109" fmla="*/ 761384 h 938645"/>
                <a:gd name="connsiteX110" fmla="*/ 121458 w 518467"/>
                <a:gd name="connsiteY110" fmla="*/ 762154 h 938645"/>
                <a:gd name="connsiteX111" fmla="*/ 121920 w 518467"/>
                <a:gd name="connsiteY111" fmla="*/ 766541 h 938645"/>
                <a:gd name="connsiteX112" fmla="*/ 125845 w 518467"/>
                <a:gd name="connsiteY112" fmla="*/ 772391 h 938645"/>
                <a:gd name="connsiteX113" fmla="*/ 128924 w 518467"/>
                <a:gd name="connsiteY113" fmla="*/ 774931 h 938645"/>
                <a:gd name="connsiteX114" fmla="*/ 140470 w 518467"/>
                <a:gd name="connsiteY114" fmla="*/ 782628 h 938645"/>
                <a:gd name="connsiteX115" fmla="*/ 141008 w 518467"/>
                <a:gd name="connsiteY115" fmla="*/ 783090 h 938645"/>
                <a:gd name="connsiteX116" fmla="*/ 147166 w 518467"/>
                <a:gd name="connsiteY116" fmla="*/ 789863 h 938645"/>
                <a:gd name="connsiteX117" fmla="*/ 147782 w 518467"/>
                <a:gd name="connsiteY117" fmla="*/ 791018 h 938645"/>
                <a:gd name="connsiteX118" fmla="*/ 151015 w 518467"/>
                <a:gd name="connsiteY118" fmla="*/ 802948 h 938645"/>
                <a:gd name="connsiteX119" fmla="*/ 152785 w 518467"/>
                <a:gd name="connsiteY119" fmla="*/ 805642 h 938645"/>
                <a:gd name="connsiteX120" fmla="*/ 155402 w 518467"/>
                <a:gd name="connsiteY120" fmla="*/ 807797 h 938645"/>
                <a:gd name="connsiteX121" fmla="*/ 158404 w 518467"/>
                <a:gd name="connsiteY121" fmla="*/ 808644 h 938645"/>
                <a:gd name="connsiteX122" fmla="*/ 160790 w 518467"/>
                <a:gd name="connsiteY122" fmla="*/ 808644 h 938645"/>
                <a:gd name="connsiteX123" fmla="*/ 160790 w 518467"/>
                <a:gd name="connsiteY123" fmla="*/ 808644 h 938645"/>
                <a:gd name="connsiteX124" fmla="*/ 162252 w 518467"/>
                <a:gd name="connsiteY124" fmla="*/ 807181 h 938645"/>
                <a:gd name="connsiteX125" fmla="*/ 165870 w 518467"/>
                <a:gd name="connsiteY125" fmla="*/ 801947 h 938645"/>
                <a:gd name="connsiteX126" fmla="*/ 166793 w 518467"/>
                <a:gd name="connsiteY126" fmla="*/ 801101 h 938645"/>
                <a:gd name="connsiteX127" fmla="*/ 172951 w 518467"/>
                <a:gd name="connsiteY127" fmla="*/ 797714 h 938645"/>
                <a:gd name="connsiteX128" fmla="*/ 174028 w 518467"/>
                <a:gd name="connsiteY128" fmla="*/ 797406 h 938645"/>
                <a:gd name="connsiteX129" fmla="*/ 180186 w 518467"/>
                <a:gd name="connsiteY129" fmla="*/ 796867 h 938645"/>
                <a:gd name="connsiteX130" fmla="*/ 193040 w 518467"/>
                <a:gd name="connsiteY130" fmla="*/ 798022 h 938645"/>
                <a:gd name="connsiteX131" fmla="*/ 195041 w 518467"/>
                <a:gd name="connsiteY131" fmla="*/ 799099 h 938645"/>
                <a:gd name="connsiteX132" fmla="*/ 196734 w 518467"/>
                <a:gd name="connsiteY132" fmla="*/ 801332 h 938645"/>
                <a:gd name="connsiteX133" fmla="*/ 197196 w 518467"/>
                <a:gd name="connsiteY133" fmla="*/ 802255 h 938645"/>
                <a:gd name="connsiteX134" fmla="*/ 200044 w 518467"/>
                <a:gd name="connsiteY134" fmla="*/ 812415 h 938645"/>
                <a:gd name="connsiteX135" fmla="*/ 201045 w 518467"/>
                <a:gd name="connsiteY135" fmla="*/ 814339 h 938645"/>
                <a:gd name="connsiteX136" fmla="*/ 204200 w 518467"/>
                <a:gd name="connsiteY136" fmla="*/ 815725 h 938645"/>
                <a:gd name="connsiteX137" fmla="*/ 206202 w 518467"/>
                <a:gd name="connsiteY137" fmla="*/ 815032 h 938645"/>
                <a:gd name="connsiteX138" fmla="*/ 209281 w 518467"/>
                <a:gd name="connsiteY138" fmla="*/ 812954 h 938645"/>
                <a:gd name="connsiteX139" fmla="*/ 210050 w 518467"/>
                <a:gd name="connsiteY139" fmla="*/ 812569 h 938645"/>
                <a:gd name="connsiteX140" fmla="*/ 213976 w 518467"/>
                <a:gd name="connsiteY140" fmla="*/ 811415 h 938645"/>
                <a:gd name="connsiteX141" fmla="*/ 214976 w 518467"/>
                <a:gd name="connsiteY141" fmla="*/ 811338 h 938645"/>
                <a:gd name="connsiteX142" fmla="*/ 222288 w 518467"/>
                <a:gd name="connsiteY142" fmla="*/ 811876 h 938645"/>
                <a:gd name="connsiteX143" fmla="*/ 222981 w 518467"/>
                <a:gd name="connsiteY143" fmla="*/ 812030 h 938645"/>
                <a:gd name="connsiteX144" fmla="*/ 231448 w 518467"/>
                <a:gd name="connsiteY144" fmla="*/ 814878 h 938645"/>
                <a:gd name="connsiteX145" fmla="*/ 239222 w 518467"/>
                <a:gd name="connsiteY145" fmla="*/ 819035 h 938645"/>
                <a:gd name="connsiteX146" fmla="*/ 240145 w 518467"/>
                <a:gd name="connsiteY146" fmla="*/ 819881 h 938645"/>
                <a:gd name="connsiteX147" fmla="*/ 242993 w 518467"/>
                <a:gd name="connsiteY147" fmla="*/ 823807 h 938645"/>
                <a:gd name="connsiteX148" fmla="*/ 243532 w 518467"/>
                <a:gd name="connsiteY148" fmla="*/ 825269 h 938645"/>
                <a:gd name="connsiteX149" fmla="*/ 244071 w 518467"/>
                <a:gd name="connsiteY149" fmla="*/ 835044 h 938645"/>
                <a:gd name="connsiteX150" fmla="*/ 245456 w 518467"/>
                <a:gd name="connsiteY150" fmla="*/ 836738 h 938645"/>
                <a:gd name="connsiteX151" fmla="*/ 258849 w 518467"/>
                <a:gd name="connsiteY151" fmla="*/ 837276 h 938645"/>
                <a:gd name="connsiteX152" fmla="*/ 260311 w 518467"/>
                <a:gd name="connsiteY152" fmla="*/ 837738 h 938645"/>
                <a:gd name="connsiteX153" fmla="*/ 267085 w 518467"/>
                <a:gd name="connsiteY153" fmla="*/ 842202 h 938645"/>
                <a:gd name="connsiteX154" fmla="*/ 267855 w 518467"/>
                <a:gd name="connsiteY154" fmla="*/ 843049 h 938645"/>
                <a:gd name="connsiteX155" fmla="*/ 278015 w 518467"/>
                <a:gd name="connsiteY155" fmla="*/ 858828 h 938645"/>
                <a:gd name="connsiteX156" fmla="*/ 283171 w 518467"/>
                <a:gd name="connsiteY156" fmla="*/ 865524 h 938645"/>
                <a:gd name="connsiteX157" fmla="*/ 298412 w 518467"/>
                <a:gd name="connsiteY157" fmla="*/ 874222 h 938645"/>
                <a:gd name="connsiteX158" fmla="*/ 298873 w 518467"/>
                <a:gd name="connsiteY158" fmla="*/ 874530 h 938645"/>
                <a:gd name="connsiteX159" fmla="*/ 303953 w 518467"/>
                <a:gd name="connsiteY159" fmla="*/ 879071 h 938645"/>
                <a:gd name="connsiteX160" fmla="*/ 304877 w 518467"/>
                <a:gd name="connsiteY160" fmla="*/ 881303 h 938645"/>
                <a:gd name="connsiteX161" fmla="*/ 303722 w 518467"/>
                <a:gd name="connsiteY161" fmla="*/ 883458 h 938645"/>
                <a:gd name="connsiteX162" fmla="*/ 303107 w 518467"/>
                <a:gd name="connsiteY162" fmla="*/ 883920 h 938645"/>
                <a:gd name="connsiteX163" fmla="*/ 309264 w 518467"/>
                <a:gd name="connsiteY163" fmla="*/ 886537 h 938645"/>
                <a:gd name="connsiteX164" fmla="*/ 321348 w 518467"/>
                <a:gd name="connsiteY164" fmla="*/ 889693 h 938645"/>
                <a:gd name="connsiteX165" fmla="*/ 331355 w 518467"/>
                <a:gd name="connsiteY165" fmla="*/ 888769 h 938645"/>
                <a:gd name="connsiteX166" fmla="*/ 336819 w 518467"/>
                <a:gd name="connsiteY166" fmla="*/ 880841 h 938645"/>
                <a:gd name="connsiteX167" fmla="*/ 338897 w 518467"/>
                <a:gd name="connsiteY167" fmla="*/ 879610 h 938645"/>
                <a:gd name="connsiteX168" fmla="*/ 341130 w 518467"/>
                <a:gd name="connsiteY168" fmla="*/ 880456 h 938645"/>
                <a:gd name="connsiteX169" fmla="*/ 345055 w 518467"/>
                <a:gd name="connsiteY169" fmla="*/ 884382 h 938645"/>
                <a:gd name="connsiteX170" fmla="*/ 349827 w 518467"/>
                <a:gd name="connsiteY170" fmla="*/ 888076 h 938645"/>
                <a:gd name="connsiteX171" fmla="*/ 350366 w 518467"/>
                <a:gd name="connsiteY171" fmla="*/ 888615 h 938645"/>
                <a:gd name="connsiteX172" fmla="*/ 353753 w 518467"/>
                <a:gd name="connsiteY172" fmla="*/ 893079 h 938645"/>
                <a:gd name="connsiteX173" fmla="*/ 354138 w 518467"/>
                <a:gd name="connsiteY173" fmla="*/ 895696 h 938645"/>
                <a:gd name="connsiteX174" fmla="*/ 352752 w 518467"/>
                <a:gd name="connsiteY174" fmla="*/ 899622 h 938645"/>
                <a:gd name="connsiteX175" fmla="*/ 362450 w 518467"/>
                <a:gd name="connsiteY175" fmla="*/ 904933 h 938645"/>
                <a:gd name="connsiteX176" fmla="*/ 393315 w 518467"/>
                <a:gd name="connsiteY176" fmla="*/ 906626 h 938645"/>
                <a:gd name="connsiteX177" fmla="*/ 394239 w 518467"/>
                <a:gd name="connsiteY177" fmla="*/ 906857 h 938645"/>
                <a:gd name="connsiteX178" fmla="*/ 404938 w 518467"/>
                <a:gd name="connsiteY178" fmla="*/ 911321 h 938645"/>
                <a:gd name="connsiteX179" fmla="*/ 406477 w 518467"/>
                <a:gd name="connsiteY179" fmla="*/ 914939 h 938645"/>
                <a:gd name="connsiteX180" fmla="*/ 402244 w 518467"/>
                <a:gd name="connsiteY180" fmla="*/ 925638 h 938645"/>
                <a:gd name="connsiteX181" fmla="*/ 402782 w 518467"/>
                <a:gd name="connsiteY181" fmla="*/ 935721 h 938645"/>
                <a:gd name="connsiteX182" fmla="*/ 404091 w 518467"/>
                <a:gd name="connsiteY182" fmla="*/ 938645 h 938645"/>
                <a:gd name="connsiteX183" fmla="*/ 411942 w 518467"/>
                <a:gd name="connsiteY183" fmla="*/ 914169 h 938645"/>
                <a:gd name="connsiteX184" fmla="*/ 412173 w 518467"/>
                <a:gd name="connsiteY184" fmla="*/ 913630 h 938645"/>
                <a:gd name="connsiteX185" fmla="*/ 416098 w 518467"/>
                <a:gd name="connsiteY185" fmla="*/ 906857 h 938645"/>
                <a:gd name="connsiteX186" fmla="*/ 419793 w 518467"/>
                <a:gd name="connsiteY186" fmla="*/ 896081 h 938645"/>
                <a:gd name="connsiteX187" fmla="*/ 420024 w 518467"/>
                <a:gd name="connsiteY187" fmla="*/ 895542 h 938645"/>
                <a:gd name="connsiteX188" fmla="*/ 428028 w 518467"/>
                <a:gd name="connsiteY188" fmla="*/ 882535 h 938645"/>
                <a:gd name="connsiteX189" fmla="*/ 419562 w 518467"/>
                <a:gd name="connsiteY189" fmla="*/ 871143 h 938645"/>
                <a:gd name="connsiteX190" fmla="*/ 408555 w 518467"/>
                <a:gd name="connsiteY190" fmla="*/ 860213 h 938645"/>
                <a:gd name="connsiteX191" fmla="*/ 408170 w 518467"/>
                <a:gd name="connsiteY191" fmla="*/ 859752 h 938645"/>
                <a:gd name="connsiteX192" fmla="*/ 403090 w 518467"/>
                <a:gd name="connsiteY192" fmla="*/ 851901 h 938645"/>
                <a:gd name="connsiteX193" fmla="*/ 402705 w 518467"/>
                <a:gd name="connsiteY193" fmla="*/ 850977 h 938645"/>
                <a:gd name="connsiteX194" fmla="*/ 401012 w 518467"/>
                <a:gd name="connsiteY194" fmla="*/ 843126 h 938645"/>
                <a:gd name="connsiteX195" fmla="*/ 400473 w 518467"/>
                <a:gd name="connsiteY195" fmla="*/ 836276 h 938645"/>
                <a:gd name="connsiteX196" fmla="*/ 400088 w 518467"/>
                <a:gd name="connsiteY196" fmla="*/ 835814 h 938645"/>
                <a:gd name="connsiteX197" fmla="*/ 398703 w 518467"/>
                <a:gd name="connsiteY197" fmla="*/ 835814 h 938645"/>
                <a:gd name="connsiteX198" fmla="*/ 392776 w 518467"/>
                <a:gd name="connsiteY198" fmla="*/ 836353 h 938645"/>
                <a:gd name="connsiteX199" fmla="*/ 392007 w 518467"/>
                <a:gd name="connsiteY199" fmla="*/ 836353 h 938645"/>
                <a:gd name="connsiteX200" fmla="*/ 377382 w 518467"/>
                <a:gd name="connsiteY200" fmla="*/ 833505 h 938645"/>
                <a:gd name="connsiteX201" fmla="*/ 376767 w 518467"/>
                <a:gd name="connsiteY201" fmla="*/ 833274 h 938645"/>
                <a:gd name="connsiteX202" fmla="*/ 371687 w 518467"/>
                <a:gd name="connsiteY202" fmla="*/ 831042 h 938645"/>
                <a:gd name="connsiteX203" fmla="*/ 370378 w 518467"/>
                <a:gd name="connsiteY203" fmla="*/ 829810 h 938645"/>
                <a:gd name="connsiteX204" fmla="*/ 367530 w 518467"/>
                <a:gd name="connsiteY204" fmla="*/ 824730 h 938645"/>
                <a:gd name="connsiteX205" fmla="*/ 367145 w 518467"/>
                <a:gd name="connsiteY205" fmla="*/ 823345 h 938645"/>
                <a:gd name="connsiteX206" fmla="*/ 367145 w 518467"/>
                <a:gd name="connsiteY206" fmla="*/ 817726 h 938645"/>
                <a:gd name="connsiteX207" fmla="*/ 367145 w 518467"/>
                <a:gd name="connsiteY207" fmla="*/ 817726 h 938645"/>
                <a:gd name="connsiteX208" fmla="*/ 367684 w 518467"/>
                <a:gd name="connsiteY208" fmla="*/ 816110 h 938645"/>
                <a:gd name="connsiteX209" fmla="*/ 371148 w 518467"/>
                <a:gd name="connsiteY209" fmla="*/ 811184 h 938645"/>
                <a:gd name="connsiteX210" fmla="*/ 371148 w 518467"/>
                <a:gd name="connsiteY210" fmla="*/ 807566 h 938645"/>
                <a:gd name="connsiteX211" fmla="*/ 370609 w 518467"/>
                <a:gd name="connsiteY211" fmla="*/ 804641 h 938645"/>
                <a:gd name="connsiteX212" fmla="*/ 369531 w 518467"/>
                <a:gd name="connsiteY212" fmla="*/ 791556 h 938645"/>
                <a:gd name="connsiteX213" fmla="*/ 368377 w 518467"/>
                <a:gd name="connsiteY213" fmla="*/ 789632 h 938645"/>
                <a:gd name="connsiteX214" fmla="*/ 366376 w 518467"/>
                <a:gd name="connsiteY214" fmla="*/ 787631 h 938645"/>
                <a:gd name="connsiteX215" fmla="*/ 359833 w 518467"/>
                <a:gd name="connsiteY215" fmla="*/ 782166 h 938645"/>
                <a:gd name="connsiteX216" fmla="*/ 359141 w 518467"/>
                <a:gd name="connsiteY216" fmla="*/ 781242 h 938645"/>
                <a:gd name="connsiteX217" fmla="*/ 355215 w 518467"/>
                <a:gd name="connsiteY217" fmla="*/ 773392 h 938645"/>
                <a:gd name="connsiteX218" fmla="*/ 354907 w 518467"/>
                <a:gd name="connsiteY218" fmla="*/ 772391 h 938645"/>
                <a:gd name="connsiteX219" fmla="*/ 352752 w 518467"/>
                <a:gd name="connsiteY219" fmla="*/ 752071 h 938645"/>
                <a:gd name="connsiteX220" fmla="*/ 347056 w 518467"/>
                <a:gd name="connsiteY220" fmla="*/ 746837 h 938645"/>
                <a:gd name="connsiteX221" fmla="*/ 339436 w 518467"/>
                <a:gd name="connsiteY221" fmla="*/ 742527 h 938645"/>
                <a:gd name="connsiteX222" fmla="*/ 338897 w 518467"/>
                <a:gd name="connsiteY222" fmla="*/ 742142 h 938645"/>
                <a:gd name="connsiteX223" fmla="*/ 322811 w 518467"/>
                <a:gd name="connsiteY223" fmla="*/ 727133 h 938645"/>
                <a:gd name="connsiteX224" fmla="*/ 302260 w 518467"/>
                <a:gd name="connsiteY224" fmla="*/ 714894 h 938645"/>
                <a:gd name="connsiteX225" fmla="*/ 300874 w 518467"/>
                <a:gd name="connsiteY225" fmla="*/ 712585 h 938645"/>
                <a:gd name="connsiteX226" fmla="*/ 302106 w 518467"/>
                <a:gd name="connsiteY226" fmla="*/ 710199 h 938645"/>
                <a:gd name="connsiteX227" fmla="*/ 313036 w 518467"/>
                <a:gd name="connsiteY227" fmla="*/ 702502 h 938645"/>
                <a:gd name="connsiteX228" fmla="*/ 330816 w 518467"/>
                <a:gd name="connsiteY228" fmla="*/ 681413 h 938645"/>
                <a:gd name="connsiteX229" fmla="*/ 331585 w 518467"/>
                <a:gd name="connsiteY229" fmla="*/ 680797 h 938645"/>
                <a:gd name="connsiteX230" fmla="*/ 338359 w 518467"/>
                <a:gd name="connsiteY230" fmla="*/ 676872 h 938645"/>
                <a:gd name="connsiteX231" fmla="*/ 344362 w 518467"/>
                <a:gd name="connsiteY231" fmla="*/ 674408 h 938645"/>
                <a:gd name="connsiteX232" fmla="*/ 345055 w 518467"/>
                <a:gd name="connsiteY232" fmla="*/ 674255 h 938645"/>
                <a:gd name="connsiteX233" fmla="*/ 353522 w 518467"/>
                <a:gd name="connsiteY233" fmla="*/ 673100 h 938645"/>
                <a:gd name="connsiteX234" fmla="*/ 354368 w 518467"/>
                <a:gd name="connsiteY234" fmla="*/ 673100 h 938645"/>
                <a:gd name="connsiteX235" fmla="*/ 360526 w 518467"/>
                <a:gd name="connsiteY235" fmla="*/ 674255 h 938645"/>
                <a:gd name="connsiteX236" fmla="*/ 364759 w 518467"/>
                <a:gd name="connsiteY236" fmla="*/ 675409 h 938645"/>
                <a:gd name="connsiteX237" fmla="*/ 370455 w 518467"/>
                <a:gd name="connsiteY237" fmla="*/ 675871 h 938645"/>
                <a:gd name="connsiteX238" fmla="*/ 373534 w 518467"/>
                <a:gd name="connsiteY238" fmla="*/ 676487 h 938645"/>
                <a:gd name="connsiteX239" fmla="*/ 374689 w 518467"/>
                <a:gd name="connsiteY239" fmla="*/ 677025 h 938645"/>
                <a:gd name="connsiteX240" fmla="*/ 379768 w 518467"/>
                <a:gd name="connsiteY240" fmla="*/ 680951 h 938645"/>
                <a:gd name="connsiteX241" fmla="*/ 382078 w 518467"/>
                <a:gd name="connsiteY241" fmla="*/ 682029 h 938645"/>
                <a:gd name="connsiteX242" fmla="*/ 395470 w 518467"/>
                <a:gd name="connsiteY242" fmla="*/ 682029 h 938645"/>
                <a:gd name="connsiteX243" fmla="*/ 402090 w 518467"/>
                <a:gd name="connsiteY243" fmla="*/ 682567 h 938645"/>
                <a:gd name="connsiteX244" fmla="*/ 404168 w 518467"/>
                <a:gd name="connsiteY244" fmla="*/ 681336 h 938645"/>
                <a:gd name="connsiteX245" fmla="*/ 419947 w 518467"/>
                <a:gd name="connsiteY245" fmla="*/ 672330 h 938645"/>
                <a:gd name="connsiteX246" fmla="*/ 420793 w 518467"/>
                <a:gd name="connsiteY246" fmla="*/ 672022 h 938645"/>
                <a:gd name="connsiteX247" fmla="*/ 423641 w 518467"/>
                <a:gd name="connsiteY247" fmla="*/ 671484 h 938645"/>
                <a:gd name="connsiteX248" fmla="*/ 425412 w 518467"/>
                <a:gd name="connsiteY248" fmla="*/ 671715 h 938645"/>
                <a:gd name="connsiteX249" fmla="*/ 427643 w 518467"/>
                <a:gd name="connsiteY249" fmla="*/ 672869 h 938645"/>
                <a:gd name="connsiteX250" fmla="*/ 428721 w 518467"/>
                <a:gd name="connsiteY250" fmla="*/ 673793 h 938645"/>
                <a:gd name="connsiteX251" fmla="*/ 431030 w 518467"/>
                <a:gd name="connsiteY251" fmla="*/ 677333 h 938645"/>
                <a:gd name="connsiteX252" fmla="*/ 433878 w 518467"/>
                <a:gd name="connsiteY252" fmla="*/ 673716 h 938645"/>
                <a:gd name="connsiteX253" fmla="*/ 422025 w 518467"/>
                <a:gd name="connsiteY253" fmla="*/ 638618 h 938645"/>
                <a:gd name="connsiteX254" fmla="*/ 412635 w 518467"/>
                <a:gd name="connsiteY254" fmla="*/ 621069 h 938645"/>
                <a:gd name="connsiteX255" fmla="*/ 412480 w 518467"/>
                <a:gd name="connsiteY255" fmla="*/ 618759 h 938645"/>
                <a:gd name="connsiteX256" fmla="*/ 414482 w 518467"/>
                <a:gd name="connsiteY256" fmla="*/ 613218 h 938645"/>
                <a:gd name="connsiteX257" fmla="*/ 413019 w 518467"/>
                <a:gd name="connsiteY257" fmla="*/ 601980 h 938645"/>
                <a:gd name="connsiteX258" fmla="*/ 397472 w 518467"/>
                <a:gd name="connsiteY258" fmla="*/ 587510 h 938645"/>
                <a:gd name="connsiteX259" fmla="*/ 393854 w 518467"/>
                <a:gd name="connsiteY259" fmla="*/ 584893 h 938645"/>
                <a:gd name="connsiteX260" fmla="*/ 393238 w 518467"/>
                <a:gd name="connsiteY260" fmla="*/ 584277 h 938645"/>
                <a:gd name="connsiteX261" fmla="*/ 371302 w 518467"/>
                <a:gd name="connsiteY261" fmla="*/ 554490 h 938645"/>
                <a:gd name="connsiteX262" fmla="*/ 365452 w 518467"/>
                <a:gd name="connsiteY262" fmla="*/ 549256 h 938645"/>
                <a:gd name="connsiteX263" fmla="*/ 360064 w 518467"/>
                <a:gd name="connsiteY263" fmla="*/ 545561 h 938645"/>
                <a:gd name="connsiteX264" fmla="*/ 355446 w 518467"/>
                <a:gd name="connsiteY264" fmla="*/ 543560 h 938645"/>
                <a:gd name="connsiteX265" fmla="*/ 354368 w 518467"/>
                <a:gd name="connsiteY265" fmla="*/ 542713 h 938645"/>
                <a:gd name="connsiteX266" fmla="*/ 350443 w 518467"/>
                <a:gd name="connsiteY266" fmla="*/ 537633 h 938645"/>
                <a:gd name="connsiteX267" fmla="*/ 340206 w 518467"/>
                <a:gd name="connsiteY267" fmla="*/ 521701 h 938645"/>
                <a:gd name="connsiteX268" fmla="*/ 328353 w 518467"/>
                <a:gd name="connsiteY268" fmla="*/ 500765 h 938645"/>
                <a:gd name="connsiteX269" fmla="*/ 328045 w 518467"/>
                <a:gd name="connsiteY269" fmla="*/ 500072 h 938645"/>
                <a:gd name="connsiteX270" fmla="*/ 326890 w 518467"/>
                <a:gd name="connsiteY270" fmla="*/ 495608 h 938645"/>
                <a:gd name="connsiteX271" fmla="*/ 326813 w 518467"/>
                <a:gd name="connsiteY271" fmla="*/ 494915 h 938645"/>
                <a:gd name="connsiteX272" fmla="*/ 326813 w 518467"/>
                <a:gd name="connsiteY272" fmla="*/ 489296 h 938645"/>
                <a:gd name="connsiteX273" fmla="*/ 326813 w 518467"/>
                <a:gd name="connsiteY273" fmla="*/ 489296 h 938645"/>
                <a:gd name="connsiteX274" fmla="*/ 326890 w 518467"/>
                <a:gd name="connsiteY274" fmla="*/ 488527 h 938645"/>
                <a:gd name="connsiteX275" fmla="*/ 331355 w 518467"/>
                <a:gd name="connsiteY275" fmla="*/ 472286 h 938645"/>
                <a:gd name="connsiteX276" fmla="*/ 333510 w 518467"/>
                <a:gd name="connsiteY276" fmla="*/ 454660 h 938645"/>
                <a:gd name="connsiteX277" fmla="*/ 334049 w 518467"/>
                <a:gd name="connsiteY277" fmla="*/ 453351 h 938645"/>
                <a:gd name="connsiteX278" fmla="*/ 340591 w 518467"/>
                <a:gd name="connsiteY278" fmla="*/ 444577 h 938645"/>
                <a:gd name="connsiteX279" fmla="*/ 344439 w 518467"/>
                <a:gd name="connsiteY279" fmla="*/ 436418 h 938645"/>
                <a:gd name="connsiteX280" fmla="*/ 344978 w 518467"/>
                <a:gd name="connsiteY280" fmla="*/ 435648 h 938645"/>
                <a:gd name="connsiteX281" fmla="*/ 348904 w 518467"/>
                <a:gd name="connsiteY281" fmla="*/ 431723 h 938645"/>
                <a:gd name="connsiteX282" fmla="*/ 354138 w 518467"/>
                <a:gd name="connsiteY282" fmla="*/ 423718 h 938645"/>
                <a:gd name="connsiteX283" fmla="*/ 366068 w 518467"/>
                <a:gd name="connsiteY283" fmla="*/ 411172 h 938645"/>
                <a:gd name="connsiteX284" fmla="*/ 369301 w 518467"/>
                <a:gd name="connsiteY284" fmla="*/ 405784 h 938645"/>
                <a:gd name="connsiteX285" fmla="*/ 375843 w 518467"/>
                <a:gd name="connsiteY285" fmla="*/ 389236 h 938645"/>
                <a:gd name="connsiteX286" fmla="*/ 376459 w 518467"/>
                <a:gd name="connsiteY286" fmla="*/ 388312 h 938645"/>
                <a:gd name="connsiteX287" fmla="*/ 383771 w 518467"/>
                <a:gd name="connsiteY287" fmla="*/ 381000 h 938645"/>
                <a:gd name="connsiteX288" fmla="*/ 388928 w 518467"/>
                <a:gd name="connsiteY288" fmla="*/ 376382 h 938645"/>
                <a:gd name="connsiteX289" fmla="*/ 389928 w 518467"/>
                <a:gd name="connsiteY289" fmla="*/ 375843 h 938645"/>
                <a:gd name="connsiteX290" fmla="*/ 395008 w 518467"/>
                <a:gd name="connsiteY290" fmla="*/ 374150 h 938645"/>
                <a:gd name="connsiteX291" fmla="*/ 408863 w 518467"/>
                <a:gd name="connsiteY291" fmla="*/ 371225 h 938645"/>
                <a:gd name="connsiteX292" fmla="*/ 413635 w 518467"/>
                <a:gd name="connsiteY292" fmla="*/ 369609 h 938645"/>
                <a:gd name="connsiteX293" fmla="*/ 414559 w 518467"/>
                <a:gd name="connsiteY293" fmla="*/ 369455 h 938645"/>
                <a:gd name="connsiteX294" fmla="*/ 417945 w 518467"/>
                <a:gd name="connsiteY294" fmla="*/ 369455 h 938645"/>
                <a:gd name="connsiteX295" fmla="*/ 418715 w 518467"/>
                <a:gd name="connsiteY295" fmla="*/ 369531 h 938645"/>
                <a:gd name="connsiteX296" fmla="*/ 424565 w 518467"/>
                <a:gd name="connsiteY296" fmla="*/ 371148 h 938645"/>
                <a:gd name="connsiteX297" fmla="*/ 427721 w 518467"/>
                <a:gd name="connsiteY297" fmla="*/ 371148 h 938645"/>
                <a:gd name="connsiteX298" fmla="*/ 441498 w 518467"/>
                <a:gd name="connsiteY298" fmla="*/ 366915 h 938645"/>
                <a:gd name="connsiteX299" fmla="*/ 454660 w 518467"/>
                <a:gd name="connsiteY299" fmla="*/ 357601 h 938645"/>
                <a:gd name="connsiteX300" fmla="*/ 455661 w 518467"/>
                <a:gd name="connsiteY300" fmla="*/ 357139 h 938645"/>
                <a:gd name="connsiteX301" fmla="*/ 460433 w 518467"/>
                <a:gd name="connsiteY301" fmla="*/ 356062 h 938645"/>
                <a:gd name="connsiteX302" fmla="*/ 465744 w 518467"/>
                <a:gd name="connsiteY302" fmla="*/ 353676 h 938645"/>
                <a:gd name="connsiteX303" fmla="*/ 470362 w 518467"/>
                <a:gd name="connsiteY303" fmla="*/ 347980 h 938645"/>
                <a:gd name="connsiteX304" fmla="*/ 471439 w 518467"/>
                <a:gd name="connsiteY304" fmla="*/ 347210 h 938645"/>
                <a:gd name="connsiteX305" fmla="*/ 475365 w 518467"/>
                <a:gd name="connsiteY305" fmla="*/ 345517 h 938645"/>
                <a:gd name="connsiteX306" fmla="*/ 476135 w 518467"/>
                <a:gd name="connsiteY306" fmla="*/ 345286 h 938645"/>
                <a:gd name="connsiteX307" fmla="*/ 484909 w 518467"/>
                <a:gd name="connsiteY307" fmla="*/ 344209 h 938645"/>
                <a:gd name="connsiteX308" fmla="*/ 486525 w 518467"/>
                <a:gd name="connsiteY308" fmla="*/ 342900 h 938645"/>
                <a:gd name="connsiteX309" fmla="*/ 490220 w 518467"/>
                <a:gd name="connsiteY309" fmla="*/ 333972 h 938645"/>
                <a:gd name="connsiteX310" fmla="*/ 491759 w 518467"/>
                <a:gd name="connsiteY310" fmla="*/ 332432 h 938645"/>
                <a:gd name="connsiteX311" fmla="*/ 494607 w 518467"/>
                <a:gd name="connsiteY311" fmla="*/ 331278 h 938645"/>
                <a:gd name="connsiteX312" fmla="*/ 505460 w 518467"/>
                <a:gd name="connsiteY312" fmla="*/ 327814 h 938645"/>
                <a:gd name="connsiteX313" fmla="*/ 513465 w 518467"/>
                <a:gd name="connsiteY313" fmla="*/ 324273 h 938645"/>
                <a:gd name="connsiteX314" fmla="*/ 515158 w 518467"/>
                <a:gd name="connsiteY314" fmla="*/ 321887 h 938645"/>
                <a:gd name="connsiteX315" fmla="*/ 514927 w 518467"/>
                <a:gd name="connsiteY315" fmla="*/ 320425 h 938645"/>
                <a:gd name="connsiteX316" fmla="*/ 512926 w 518467"/>
                <a:gd name="connsiteY316" fmla="*/ 318039 h 938645"/>
                <a:gd name="connsiteX317" fmla="*/ 509462 w 518467"/>
                <a:gd name="connsiteY317" fmla="*/ 316038 h 938645"/>
                <a:gd name="connsiteX318" fmla="*/ 508847 w 518467"/>
                <a:gd name="connsiteY318" fmla="*/ 315576 h 938645"/>
                <a:gd name="connsiteX319" fmla="*/ 507153 w 518467"/>
                <a:gd name="connsiteY319" fmla="*/ 313882 h 938645"/>
                <a:gd name="connsiteX320" fmla="*/ 506461 w 518467"/>
                <a:gd name="connsiteY320" fmla="*/ 312805 h 938645"/>
                <a:gd name="connsiteX321" fmla="*/ 505306 w 518467"/>
                <a:gd name="connsiteY321" fmla="*/ 309418 h 938645"/>
                <a:gd name="connsiteX322" fmla="*/ 505229 w 518467"/>
                <a:gd name="connsiteY322" fmla="*/ 307956 h 938645"/>
                <a:gd name="connsiteX323" fmla="*/ 506384 w 518467"/>
                <a:gd name="connsiteY323" fmla="*/ 302337 h 938645"/>
                <a:gd name="connsiteX324" fmla="*/ 506307 w 518467"/>
                <a:gd name="connsiteY324" fmla="*/ 296718 h 938645"/>
                <a:gd name="connsiteX325" fmla="*/ 504075 w 518467"/>
                <a:gd name="connsiteY325" fmla="*/ 283095 h 938645"/>
                <a:gd name="connsiteX326" fmla="*/ 502458 w 518467"/>
                <a:gd name="connsiteY326" fmla="*/ 277861 h 938645"/>
                <a:gd name="connsiteX327" fmla="*/ 499225 w 518467"/>
                <a:gd name="connsiteY327" fmla="*/ 270933 h 938645"/>
                <a:gd name="connsiteX328" fmla="*/ 499302 w 518467"/>
                <a:gd name="connsiteY328" fmla="*/ 268470 h 938645"/>
                <a:gd name="connsiteX329" fmla="*/ 509462 w 518467"/>
                <a:gd name="connsiteY329" fmla="*/ 249382 h 938645"/>
                <a:gd name="connsiteX330" fmla="*/ 509924 w 518467"/>
                <a:gd name="connsiteY330" fmla="*/ 248689 h 938645"/>
                <a:gd name="connsiteX331" fmla="*/ 513850 w 518467"/>
                <a:gd name="connsiteY331" fmla="*/ 244764 h 938645"/>
                <a:gd name="connsiteX332" fmla="*/ 518468 w 518467"/>
                <a:gd name="connsiteY332" fmla="*/ 238298 h 938645"/>
                <a:gd name="connsiteX333" fmla="*/ 517775 w 518467"/>
                <a:gd name="connsiteY333" fmla="*/ 235142 h 938645"/>
                <a:gd name="connsiteX334" fmla="*/ 514696 w 518467"/>
                <a:gd name="connsiteY334" fmla="*/ 231602 h 938645"/>
                <a:gd name="connsiteX335" fmla="*/ 509847 w 518467"/>
                <a:gd name="connsiteY335" fmla="*/ 229139 h 938645"/>
                <a:gd name="connsiteX336" fmla="*/ 503382 w 518467"/>
                <a:gd name="connsiteY336" fmla="*/ 227522 h 938645"/>
                <a:gd name="connsiteX337" fmla="*/ 498148 w 518467"/>
                <a:gd name="connsiteY337" fmla="*/ 227061 h 938645"/>
                <a:gd name="connsiteX338" fmla="*/ 493068 w 518467"/>
                <a:gd name="connsiteY338" fmla="*/ 227599 h 938645"/>
                <a:gd name="connsiteX339" fmla="*/ 491528 w 518467"/>
                <a:gd name="connsiteY339" fmla="*/ 227292 h 938645"/>
                <a:gd name="connsiteX340" fmla="*/ 488142 w 518467"/>
                <a:gd name="connsiteY340" fmla="*/ 225598 h 938645"/>
                <a:gd name="connsiteX341" fmla="*/ 486756 w 518467"/>
                <a:gd name="connsiteY341" fmla="*/ 222058 h 938645"/>
                <a:gd name="connsiteX342" fmla="*/ 488988 w 518467"/>
                <a:gd name="connsiteY342" fmla="*/ 216439 h 938645"/>
                <a:gd name="connsiteX343" fmla="*/ 489296 w 518467"/>
                <a:gd name="connsiteY343" fmla="*/ 215900 h 938645"/>
                <a:gd name="connsiteX344" fmla="*/ 501304 w 518467"/>
                <a:gd name="connsiteY344" fmla="*/ 197889 h 938645"/>
                <a:gd name="connsiteX345" fmla="*/ 501689 w 518467"/>
                <a:gd name="connsiteY345" fmla="*/ 194579 h 938645"/>
                <a:gd name="connsiteX346" fmla="*/ 493992 w 518467"/>
                <a:gd name="connsiteY346" fmla="*/ 167024 h 938645"/>
                <a:gd name="connsiteX347" fmla="*/ 491682 w 518467"/>
                <a:gd name="connsiteY347" fmla="*/ 150938 h 938645"/>
                <a:gd name="connsiteX348" fmla="*/ 490220 w 518467"/>
                <a:gd name="connsiteY348" fmla="*/ 146704 h 938645"/>
                <a:gd name="connsiteX349" fmla="*/ 485910 w 518467"/>
                <a:gd name="connsiteY349" fmla="*/ 139623 h 938645"/>
                <a:gd name="connsiteX350" fmla="*/ 485525 w 518467"/>
                <a:gd name="connsiteY350" fmla="*/ 138699 h 938645"/>
                <a:gd name="connsiteX351" fmla="*/ 484986 w 518467"/>
                <a:gd name="connsiteY351" fmla="*/ 135851 h 938645"/>
                <a:gd name="connsiteX352" fmla="*/ 484909 w 518467"/>
                <a:gd name="connsiteY352" fmla="*/ 131387 h 938645"/>
                <a:gd name="connsiteX353" fmla="*/ 484986 w 518467"/>
                <a:gd name="connsiteY353" fmla="*/ 130772 h 938645"/>
                <a:gd name="connsiteX354" fmla="*/ 487218 w 518467"/>
                <a:gd name="connsiteY354" fmla="*/ 121227 h 938645"/>
                <a:gd name="connsiteX355" fmla="*/ 489450 w 518467"/>
                <a:gd name="connsiteY355" fmla="*/ 115608 h 938645"/>
                <a:gd name="connsiteX356" fmla="*/ 490528 w 518467"/>
                <a:gd name="connsiteY356" fmla="*/ 95827 h 938645"/>
                <a:gd name="connsiteX357" fmla="*/ 491143 w 518467"/>
                <a:gd name="connsiteY357" fmla="*/ 91132 h 938645"/>
                <a:gd name="connsiteX358" fmla="*/ 491143 w 518467"/>
                <a:gd name="connsiteY358" fmla="*/ 86976 h 938645"/>
                <a:gd name="connsiteX359" fmla="*/ 490066 w 518467"/>
                <a:gd name="connsiteY359" fmla="*/ 81896 h 938645"/>
                <a:gd name="connsiteX360" fmla="*/ 490374 w 518467"/>
                <a:gd name="connsiteY360" fmla="*/ 79972 h 938645"/>
                <a:gd name="connsiteX361" fmla="*/ 492606 w 518467"/>
                <a:gd name="connsiteY361" fmla="*/ 76046 h 938645"/>
                <a:gd name="connsiteX362" fmla="*/ 494222 w 518467"/>
                <a:gd name="connsiteY362" fmla="*/ 74738 h 938645"/>
                <a:gd name="connsiteX363" fmla="*/ 499148 w 518467"/>
                <a:gd name="connsiteY363" fmla="*/ 73275 h 938645"/>
                <a:gd name="connsiteX364" fmla="*/ 500303 w 518467"/>
                <a:gd name="connsiteY364" fmla="*/ 72121 h 938645"/>
                <a:gd name="connsiteX365" fmla="*/ 505075 w 518467"/>
                <a:gd name="connsiteY365" fmla="*/ 65655 h 938645"/>
                <a:gd name="connsiteX366" fmla="*/ 505845 w 518467"/>
                <a:gd name="connsiteY366" fmla="*/ 64962 h 938645"/>
                <a:gd name="connsiteX367" fmla="*/ 509693 w 518467"/>
                <a:gd name="connsiteY367" fmla="*/ 62576 h 938645"/>
                <a:gd name="connsiteX368" fmla="*/ 511002 w 518467"/>
                <a:gd name="connsiteY368" fmla="*/ 59882 h 938645"/>
                <a:gd name="connsiteX369" fmla="*/ 517929 w 518467"/>
                <a:gd name="connsiteY369" fmla="*/ 38870 h 938645"/>
                <a:gd name="connsiteX370" fmla="*/ 517159 w 518467"/>
                <a:gd name="connsiteY370" fmla="*/ 31327 h 938645"/>
                <a:gd name="connsiteX371" fmla="*/ 509539 w 518467"/>
                <a:gd name="connsiteY371" fmla="*/ 31327 h 938645"/>
                <a:gd name="connsiteX372" fmla="*/ 466975 w 518467"/>
                <a:gd name="connsiteY372" fmla="*/ 34713 h 938645"/>
                <a:gd name="connsiteX373" fmla="*/ 421024 w 518467"/>
                <a:gd name="connsiteY373" fmla="*/ 31327 h 938645"/>
                <a:gd name="connsiteX374" fmla="*/ 420409 w 518467"/>
                <a:gd name="connsiteY374" fmla="*/ 31173 h 938645"/>
                <a:gd name="connsiteX375" fmla="*/ 405784 w 518467"/>
                <a:gd name="connsiteY375" fmla="*/ 26708 h 938645"/>
                <a:gd name="connsiteX376" fmla="*/ 405168 w 518467"/>
                <a:gd name="connsiteY376" fmla="*/ 26478 h 938645"/>
                <a:gd name="connsiteX377" fmla="*/ 393161 w 518467"/>
                <a:gd name="connsiteY377" fmla="*/ 19396 h 938645"/>
                <a:gd name="connsiteX378" fmla="*/ 376151 w 518467"/>
                <a:gd name="connsiteY378" fmla="*/ 15548 h 938645"/>
                <a:gd name="connsiteX379" fmla="*/ 372918 w 518467"/>
                <a:gd name="connsiteY379" fmla="*/ 14316 h 938645"/>
                <a:gd name="connsiteX380" fmla="*/ 372071 w 518467"/>
                <a:gd name="connsiteY380" fmla="*/ 13778 h 938645"/>
                <a:gd name="connsiteX381" fmla="*/ 365298 w 518467"/>
                <a:gd name="connsiteY381" fmla="*/ 7620 h 938645"/>
                <a:gd name="connsiteX382" fmla="*/ 359679 w 518467"/>
                <a:gd name="connsiteY382" fmla="*/ 3541 h 938645"/>
                <a:gd name="connsiteX383" fmla="*/ 353060 w 518467"/>
                <a:gd name="connsiteY383" fmla="*/ 1001 h 938645"/>
                <a:gd name="connsiteX384" fmla="*/ 344439 w 518467"/>
                <a:gd name="connsiteY384" fmla="*/ 0 h 938645"/>
                <a:gd name="connsiteX385" fmla="*/ 339898 w 518467"/>
                <a:gd name="connsiteY385" fmla="*/ 1616 h 938645"/>
                <a:gd name="connsiteX386" fmla="*/ 339590 w 518467"/>
                <a:gd name="connsiteY386" fmla="*/ 3310 h 938645"/>
                <a:gd name="connsiteX387" fmla="*/ 336819 w 518467"/>
                <a:gd name="connsiteY387" fmla="*/ 5542 h 938645"/>
                <a:gd name="connsiteX388" fmla="*/ 333972 w 518467"/>
                <a:gd name="connsiteY388" fmla="*/ 5542 h 938645"/>
                <a:gd name="connsiteX389" fmla="*/ 331970 w 518467"/>
                <a:gd name="connsiteY389" fmla="*/ 4695 h 938645"/>
                <a:gd name="connsiteX390" fmla="*/ 331355 w 518467"/>
                <a:gd name="connsiteY390" fmla="*/ 4079 h 938645"/>
                <a:gd name="connsiteX391" fmla="*/ 329738 w 518467"/>
                <a:gd name="connsiteY391" fmla="*/ 7312 h 938645"/>
                <a:gd name="connsiteX392" fmla="*/ 328507 w 518467"/>
                <a:gd name="connsiteY392" fmla="*/ 8544 h 938645"/>
                <a:gd name="connsiteX393" fmla="*/ 325120 w 518467"/>
                <a:gd name="connsiteY393" fmla="*/ 10237 h 938645"/>
                <a:gd name="connsiteX394" fmla="*/ 322888 w 518467"/>
                <a:gd name="connsiteY394" fmla="*/ 10391 h 938645"/>
                <a:gd name="connsiteX395" fmla="*/ 318424 w 518467"/>
                <a:gd name="connsiteY395" fmla="*/ 8698 h 938645"/>
                <a:gd name="connsiteX396" fmla="*/ 316884 w 518467"/>
                <a:gd name="connsiteY396" fmla="*/ 7312 h 938645"/>
                <a:gd name="connsiteX397" fmla="*/ 315961 w 518467"/>
                <a:gd name="connsiteY397" fmla="*/ 5465 h 938645"/>
                <a:gd name="connsiteX398" fmla="*/ 313190 w 518467"/>
                <a:gd name="connsiteY398" fmla="*/ 7697 h 938645"/>
                <a:gd name="connsiteX399" fmla="*/ 310342 w 518467"/>
                <a:gd name="connsiteY399" fmla="*/ 7697 h 938645"/>
                <a:gd name="connsiteX400" fmla="*/ 308803 w 518467"/>
                <a:gd name="connsiteY400" fmla="*/ 7235 h 938645"/>
                <a:gd name="connsiteX401" fmla="*/ 305339 w 518467"/>
                <a:gd name="connsiteY401" fmla="*/ 12161 h 938645"/>
                <a:gd name="connsiteX402" fmla="*/ 302722 w 518467"/>
                <a:gd name="connsiteY402" fmla="*/ 13316 h 938645"/>
                <a:gd name="connsiteX403" fmla="*/ 300721 w 518467"/>
                <a:gd name="connsiteY403" fmla="*/ 12161 h 938645"/>
                <a:gd name="connsiteX404" fmla="*/ 299720 w 518467"/>
                <a:gd name="connsiteY404" fmla="*/ 13855 h 938645"/>
                <a:gd name="connsiteX405" fmla="*/ 296872 w 518467"/>
                <a:gd name="connsiteY405" fmla="*/ 16087 h 938645"/>
                <a:gd name="connsiteX406" fmla="*/ 294409 w 518467"/>
                <a:gd name="connsiteY406" fmla="*/ 16625 h 938645"/>
                <a:gd name="connsiteX407" fmla="*/ 290253 w 518467"/>
                <a:gd name="connsiteY407" fmla="*/ 15548 h 938645"/>
                <a:gd name="connsiteX408" fmla="*/ 286096 w 518467"/>
                <a:gd name="connsiteY408" fmla="*/ 15548 h 938645"/>
                <a:gd name="connsiteX409" fmla="*/ 282171 w 518467"/>
                <a:gd name="connsiteY409" fmla="*/ 23014 h 938645"/>
                <a:gd name="connsiteX410" fmla="*/ 282171 w 518467"/>
                <a:gd name="connsiteY410" fmla="*/ 26247 h 938645"/>
                <a:gd name="connsiteX411" fmla="*/ 281324 w 518467"/>
                <a:gd name="connsiteY411" fmla="*/ 28248 h 938645"/>
                <a:gd name="connsiteX412" fmla="*/ 276244 w 518467"/>
                <a:gd name="connsiteY412" fmla="*/ 33328 h 938645"/>
                <a:gd name="connsiteX413" fmla="*/ 269625 w 518467"/>
                <a:gd name="connsiteY413" fmla="*/ 43026 h 938645"/>
                <a:gd name="connsiteX414" fmla="*/ 269317 w 518467"/>
                <a:gd name="connsiteY414" fmla="*/ 45489 h 938645"/>
                <a:gd name="connsiteX415" fmla="*/ 270625 w 518467"/>
                <a:gd name="connsiteY415" fmla="*/ 46798 h 938645"/>
                <a:gd name="connsiteX416" fmla="*/ 271395 w 518467"/>
                <a:gd name="connsiteY416" fmla="*/ 49107 h 938645"/>
                <a:gd name="connsiteX417" fmla="*/ 270856 w 518467"/>
                <a:gd name="connsiteY417" fmla="*/ 53571 h 938645"/>
                <a:gd name="connsiteX418" fmla="*/ 270087 w 518467"/>
                <a:gd name="connsiteY418" fmla="*/ 55187 h 938645"/>
                <a:gd name="connsiteX419" fmla="*/ 266777 w 518467"/>
                <a:gd name="connsiteY419" fmla="*/ 58497 h 938645"/>
                <a:gd name="connsiteX420" fmla="*/ 267470 w 518467"/>
                <a:gd name="connsiteY420" fmla="*/ 60806 h 938645"/>
                <a:gd name="connsiteX421" fmla="*/ 270625 w 518467"/>
                <a:gd name="connsiteY421" fmla="*/ 67041 h 938645"/>
                <a:gd name="connsiteX422" fmla="*/ 271934 w 518467"/>
                <a:gd name="connsiteY422" fmla="*/ 71428 h 938645"/>
                <a:gd name="connsiteX423" fmla="*/ 272011 w 518467"/>
                <a:gd name="connsiteY423" fmla="*/ 72582 h 938645"/>
                <a:gd name="connsiteX424" fmla="*/ 271472 w 518467"/>
                <a:gd name="connsiteY424" fmla="*/ 76508 h 938645"/>
                <a:gd name="connsiteX425" fmla="*/ 271318 w 518467"/>
                <a:gd name="connsiteY425" fmla="*/ 77047 h 938645"/>
                <a:gd name="connsiteX426" fmla="*/ 269240 w 518467"/>
                <a:gd name="connsiteY426" fmla="*/ 82742 h 938645"/>
                <a:gd name="connsiteX427" fmla="*/ 269240 w 518467"/>
                <a:gd name="connsiteY427" fmla="*/ 86283 h 938645"/>
                <a:gd name="connsiteX428" fmla="*/ 270087 w 518467"/>
                <a:gd name="connsiteY428" fmla="*/ 88746 h 938645"/>
                <a:gd name="connsiteX429" fmla="*/ 275397 w 518467"/>
                <a:gd name="connsiteY429" fmla="*/ 95058 h 938645"/>
                <a:gd name="connsiteX430" fmla="*/ 275936 w 518467"/>
                <a:gd name="connsiteY430" fmla="*/ 96212 h 938645"/>
                <a:gd name="connsiteX431" fmla="*/ 277091 w 518467"/>
                <a:gd name="connsiteY431" fmla="*/ 100676 h 938645"/>
                <a:gd name="connsiteX432" fmla="*/ 276937 w 518467"/>
                <a:gd name="connsiteY432" fmla="*/ 102370 h 938645"/>
                <a:gd name="connsiteX433" fmla="*/ 275782 w 518467"/>
                <a:gd name="connsiteY433" fmla="*/ 105218 h 938645"/>
                <a:gd name="connsiteX434" fmla="*/ 275474 w 518467"/>
                <a:gd name="connsiteY434" fmla="*/ 105756 h 938645"/>
                <a:gd name="connsiteX435" fmla="*/ 251845 w 518467"/>
                <a:gd name="connsiteY435" fmla="*/ 140624 h 938645"/>
                <a:gd name="connsiteX436" fmla="*/ 248304 w 518467"/>
                <a:gd name="connsiteY436" fmla="*/ 148321 h 938645"/>
                <a:gd name="connsiteX437" fmla="*/ 245533 w 518467"/>
                <a:gd name="connsiteY437" fmla="*/ 162637 h 938645"/>
                <a:gd name="connsiteX438" fmla="*/ 245302 w 518467"/>
                <a:gd name="connsiteY438" fmla="*/ 163330 h 938645"/>
                <a:gd name="connsiteX439" fmla="*/ 244148 w 518467"/>
                <a:gd name="connsiteY439" fmla="*/ 165562 h 938645"/>
                <a:gd name="connsiteX440" fmla="*/ 243840 w 518467"/>
                <a:gd name="connsiteY440" fmla="*/ 166101 h 938645"/>
                <a:gd name="connsiteX441" fmla="*/ 238991 w 518467"/>
                <a:gd name="connsiteY441" fmla="*/ 172027 h 938645"/>
                <a:gd name="connsiteX442" fmla="*/ 233218 w 518467"/>
                <a:gd name="connsiteY442" fmla="*/ 184650 h 938645"/>
                <a:gd name="connsiteX443" fmla="*/ 233218 w 518467"/>
                <a:gd name="connsiteY443" fmla="*/ 197504 h 938645"/>
                <a:gd name="connsiteX444" fmla="*/ 232833 w 518467"/>
                <a:gd name="connsiteY444" fmla="*/ 198890 h 938645"/>
                <a:gd name="connsiteX445" fmla="*/ 221827 w 518467"/>
                <a:gd name="connsiteY445" fmla="*/ 218748 h 938645"/>
                <a:gd name="connsiteX446" fmla="*/ 221365 w 518467"/>
                <a:gd name="connsiteY446" fmla="*/ 221673 h 938645"/>
                <a:gd name="connsiteX447" fmla="*/ 220133 w 518467"/>
                <a:gd name="connsiteY447" fmla="*/ 223520 h 938645"/>
                <a:gd name="connsiteX448" fmla="*/ 218440 w 518467"/>
                <a:gd name="connsiteY448" fmla="*/ 224675 h 938645"/>
                <a:gd name="connsiteX449" fmla="*/ 211590 w 518467"/>
                <a:gd name="connsiteY449" fmla="*/ 231602 h 938645"/>
                <a:gd name="connsiteX450" fmla="*/ 210897 w 518467"/>
                <a:gd name="connsiteY450" fmla="*/ 232141 h 938645"/>
                <a:gd name="connsiteX451" fmla="*/ 207510 w 518467"/>
                <a:gd name="connsiteY451" fmla="*/ 233834 h 938645"/>
                <a:gd name="connsiteX452" fmla="*/ 206818 w 518467"/>
                <a:gd name="connsiteY452" fmla="*/ 234065 h 938645"/>
                <a:gd name="connsiteX453" fmla="*/ 203970 w 518467"/>
                <a:gd name="connsiteY453" fmla="*/ 234604 h 938645"/>
                <a:gd name="connsiteX454" fmla="*/ 188422 w 518467"/>
                <a:gd name="connsiteY454" fmla="*/ 235758 h 938645"/>
                <a:gd name="connsiteX455" fmla="*/ 187652 w 518467"/>
                <a:gd name="connsiteY455" fmla="*/ 235681 h 938645"/>
                <a:gd name="connsiteX456" fmla="*/ 182033 w 518467"/>
                <a:gd name="connsiteY456" fmla="*/ 234527 h 938645"/>
                <a:gd name="connsiteX457" fmla="*/ 180340 w 518467"/>
                <a:gd name="connsiteY457" fmla="*/ 233449 h 938645"/>
                <a:gd name="connsiteX458" fmla="*/ 176953 w 518467"/>
                <a:gd name="connsiteY458" fmla="*/ 228985 h 938645"/>
                <a:gd name="connsiteX459" fmla="*/ 176415 w 518467"/>
                <a:gd name="connsiteY459" fmla="*/ 227522 h 938645"/>
                <a:gd name="connsiteX460" fmla="*/ 174721 w 518467"/>
                <a:gd name="connsiteY460" fmla="*/ 209281 h 938645"/>
                <a:gd name="connsiteX461" fmla="*/ 172797 w 518467"/>
                <a:gd name="connsiteY461" fmla="*/ 202892 h 938645"/>
                <a:gd name="connsiteX462" fmla="*/ 168795 w 518467"/>
                <a:gd name="connsiteY462" fmla="*/ 198890 h 938645"/>
                <a:gd name="connsiteX463" fmla="*/ 166716 w 518467"/>
                <a:gd name="connsiteY463" fmla="*/ 198428 h 938645"/>
                <a:gd name="connsiteX464" fmla="*/ 166716 w 518467"/>
                <a:gd name="connsiteY464" fmla="*/ 198505 h 938645"/>
                <a:gd name="connsiteX465" fmla="*/ 166177 w 518467"/>
                <a:gd name="connsiteY465" fmla="*/ 200968 h 938645"/>
                <a:gd name="connsiteX466" fmla="*/ 161482 w 518467"/>
                <a:gd name="connsiteY466" fmla="*/ 207279 h 938645"/>
                <a:gd name="connsiteX467" fmla="*/ 160174 w 518467"/>
                <a:gd name="connsiteY467" fmla="*/ 211205 h 938645"/>
                <a:gd name="connsiteX468" fmla="*/ 161098 w 518467"/>
                <a:gd name="connsiteY468" fmla="*/ 215669 h 938645"/>
                <a:gd name="connsiteX469" fmla="*/ 162483 w 518467"/>
                <a:gd name="connsiteY469" fmla="*/ 218055 h 938645"/>
                <a:gd name="connsiteX470" fmla="*/ 163560 w 518467"/>
                <a:gd name="connsiteY470" fmla="*/ 218209 h 938645"/>
                <a:gd name="connsiteX471" fmla="*/ 166639 w 518467"/>
                <a:gd name="connsiteY471" fmla="*/ 216439 h 938645"/>
                <a:gd name="connsiteX472" fmla="*/ 169718 w 518467"/>
                <a:gd name="connsiteY472" fmla="*/ 216670 h 938645"/>
                <a:gd name="connsiteX473" fmla="*/ 170719 w 518467"/>
                <a:gd name="connsiteY473" fmla="*/ 219595 h 938645"/>
                <a:gd name="connsiteX474" fmla="*/ 169026 w 518467"/>
                <a:gd name="connsiteY474" fmla="*/ 226368 h 938645"/>
                <a:gd name="connsiteX475" fmla="*/ 167948 w 518467"/>
                <a:gd name="connsiteY475" fmla="*/ 227907 h 938645"/>
                <a:gd name="connsiteX476" fmla="*/ 163484 w 518467"/>
                <a:gd name="connsiteY476" fmla="*/ 231294 h 938645"/>
                <a:gd name="connsiteX477" fmla="*/ 161790 w 518467"/>
                <a:gd name="connsiteY477" fmla="*/ 231833 h 938645"/>
                <a:gd name="connsiteX478" fmla="*/ 155633 w 518467"/>
                <a:gd name="connsiteY478" fmla="*/ 231833 h 938645"/>
                <a:gd name="connsiteX479" fmla="*/ 154555 w 518467"/>
                <a:gd name="connsiteY479" fmla="*/ 231602 h 938645"/>
                <a:gd name="connsiteX480" fmla="*/ 148936 w 518467"/>
                <a:gd name="connsiteY480" fmla="*/ 229370 h 938645"/>
                <a:gd name="connsiteX481" fmla="*/ 147166 w 518467"/>
                <a:gd name="connsiteY481" fmla="*/ 226830 h 938645"/>
                <a:gd name="connsiteX482" fmla="*/ 146627 w 518467"/>
                <a:gd name="connsiteY482" fmla="*/ 212205 h 938645"/>
                <a:gd name="connsiteX483" fmla="*/ 146781 w 518467"/>
                <a:gd name="connsiteY483" fmla="*/ 210974 h 938645"/>
                <a:gd name="connsiteX484" fmla="*/ 146088 w 518467"/>
                <a:gd name="connsiteY484" fmla="*/ 210974 h 938645"/>
                <a:gd name="connsiteX485" fmla="*/ 144626 w 518467"/>
                <a:gd name="connsiteY485" fmla="*/ 210589 h 938645"/>
                <a:gd name="connsiteX486" fmla="*/ 141778 w 518467"/>
                <a:gd name="connsiteY486" fmla="*/ 208896 h 938645"/>
                <a:gd name="connsiteX487" fmla="*/ 140700 w 518467"/>
                <a:gd name="connsiteY487" fmla="*/ 207741 h 938645"/>
                <a:gd name="connsiteX488" fmla="*/ 140316 w 518467"/>
                <a:gd name="connsiteY488" fmla="*/ 207048 h 938645"/>
                <a:gd name="connsiteX489" fmla="*/ 139161 w 518467"/>
                <a:gd name="connsiteY489" fmla="*/ 211667 h 938645"/>
                <a:gd name="connsiteX490" fmla="*/ 136852 w 518467"/>
                <a:gd name="connsiteY490" fmla="*/ 218132 h 938645"/>
                <a:gd name="connsiteX491" fmla="*/ 135082 w 518467"/>
                <a:gd name="connsiteY491" fmla="*/ 219825 h 938645"/>
                <a:gd name="connsiteX492" fmla="*/ 130002 w 518467"/>
                <a:gd name="connsiteY492" fmla="*/ 221519 h 938645"/>
                <a:gd name="connsiteX493" fmla="*/ 126923 w 518467"/>
                <a:gd name="connsiteY493" fmla="*/ 220595 h 938645"/>
                <a:gd name="connsiteX494" fmla="*/ 124691 w 518467"/>
                <a:gd name="connsiteY494" fmla="*/ 217747 h 938645"/>
                <a:gd name="connsiteX495" fmla="*/ 124075 w 518467"/>
                <a:gd name="connsiteY495" fmla="*/ 216285 h 938645"/>
                <a:gd name="connsiteX496" fmla="*/ 123536 w 518467"/>
                <a:gd name="connsiteY496" fmla="*/ 210666 h 938645"/>
                <a:gd name="connsiteX497" fmla="*/ 123536 w 518467"/>
                <a:gd name="connsiteY497" fmla="*/ 198582 h 938645"/>
                <a:gd name="connsiteX498" fmla="*/ 123613 w 518467"/>
                <a:gd name="connsiteY498" fmla="*/ 197966 h 938645"/>
                <a:gd name="connsiteX499" fmla="*/ 124768 w 518467"/>
                <a:gd name="connsiteY499" fmla="*/ 192886 h 938645"/>
                <a:gd name="connsiteX500" fmla="*/ 127077 w 518467"/>
                <a:gd name="connsiteY500" fmla="*/ 184881 h 938645"/>
                <a:gd name="connsiteX501" fmla="*/ 130002 w 518467"/>
                <a:gd name="connsiteY501" fmla="*/ 178262 h 938645"/>
                <a:gd name="connsiteX502" fmla="*/ 131079 w 518467"/>
                <a:gd name="connsiteY502" fmla="*/ 177030 h 938645"/>
                <a:gd name="connsiteX503" fmla="*/ 133927 w 518467"/>
                <a:gd name="connsiteY503" fmla="*/ 175337 h 938645"/>
                <a:gd name="connsiteX504" fmla="*/ 136621 w 518467"/>
                <a:gd name="connsiteY504" fmla="*/ 175260 h 938645"/>
                <a:gd name="connsiteX505" fmla="*/ 141624 w 518467"/>
                <a:gd name="connsiteY505" fmla="*/ 177800 h 938645"/>
                <a:gd name="connsiteX506" fmla="*/ 149937 w 518467"/>
                <a:gd name="connsiteY506" fmla="*/ 177800 h 938645"/>
                <a:gd name="connsiteX507" fmla="*/ 152092 w 518467"/>
                <a:gd name="connsiteY507" fmla="*/ 178801 h 938645"/>
                <a:gd name="connsiteX508" fmla="*/ 152785 w 518467"/>
                <a:gd name="connsiteY508" fmla="*/ 179647 h 938645"/>
                <a:gd name="connsiteX509" fmla="*/ 154555 w 518467"/>
                <a:gd name="connsiteY509" fmla="*/ 177646 h 938645"/>
                <a:gd name="connsiteX510" fmla="*/ 158404 w 518467"/>
                <a:gd name="connsiteY510" fmla="*/ 177261 h 938645"/>
                <a:gd name="connsiteX511" fmla="*/ 165023 w 518467"/>
                <a:gd name="connsiteY511" fmla="*/ 182726 h 938645"/>
                <a:gd name="connsiteX512" fmla="*/ 161482 w 518467"/>
                <a:gd name="connsiteY512" fmla="*/ 175876 h 938645"/>
                <a:gd name="connsiteX513" fmla="*/ 156864 w 518467"/>
                <a:gd name="connsiteY513" fmla="*/ 164407 h 938645"/>
                <a:gd name="connsiteX514" fmla="*/ 156787 w 518467"/>
                <a:gd name="connsiteY514" fmla="*/ 162483 h 938645"/>
                <a:gd name="connsiteX515" fmla="*/ 158480 w 518467"/>
                <a:gd name="connsiteY515" fmla="*/ 157403 h 938645"/>
                <a:gd name="connsiteX516" fmla="*/ 159866 w 518467"/>
                <a:gd name="connsiteY516" fmla="*/ 155787 h 938645"/>
                <a:gd name="connsiteX517" fmla="*/ 161713 w 518467"/>
                <a:gd name="connsiteY517" fmla="*/ 154863 h 938645"/>
                <a:gd name="connsiteX518" fmla="*/ 161713 w 518467"/>
                <a:gd name="connsiteY518" fmla="*/ 152631 h 938645"/>
                <a:gd name="connsiteX519" fmla="*/ 161174 w 518467"/>
                <a:gd name="connsiteY519" fmla="*/ 148475 h 938645"/>
                <a:gd name="connsiteX520" fmla="*/ 161329 w 518467"/>
                <a:gd name="connsiteY520" fmla="*/ 147243 h 938645"/>
                <a:gd name="connsiteX521" fmla="*/ 162483 w 518467"/>
                <a:gd name="connsiteY521" fmla="*/ 143856 h 938645"/>
                <a:gd name="connsiteX522" fmla="*/ 164176 w 518467"/>
                <a:gd name="connsiteY522" fmla="*/ 142086 h 938645"/>
                <a:gd name="connsiteX523" fmla="*/ 168102 w 518467"/>
                <a:gd name="connsiteY523" fmla="*/ 140624 h 938645"/>
                <a:gd name="connsiteX524" fmla="*/ 157480 w 518467"/>
                <a:gd name="connsiteY524" fmla="*/ 139084 h 938645"/>
                <a:gd name="connsiteX525" fmla="*/ 138699 w 518467"/>
                <a:gd name="connsiteY525" fmla="*/ 134543 h 938645"/>
                <a:gd name="connsiteX526" fmla="*/ 110298 w 518467"/>
                <a:gd name="connsiteY526" fmla="*/ 124922 h 938645"/>
                <a:gd name="connsiteX527" fmla="*/ 73583 w 518467"/>
                <a:gd name="connsiteY527" fmla="*/ 109682 h 938645"/>
                <a:gd name="connsiteX528" fmla="*/ 45104 w 518467"/>
                <a:gd name="connsiteY528" fmla="*/ 100215 h 938645"/>
                <a:gd name="connsiteX529" fmla="*/ 37176 w 518467"/>
                <a:gd name="connsiteY529" fmla="*/ 96058 h 938645"/>
                <a:gd name="connsiteX530" fmla="*/ 37946 w 518467"/>
                <a:gd name="connsiteY530" fmla="*/ 100445 h 938645"/>
                <a:gd name="connsiteX531" fmla="*/ 40717 w 518467"/>
                <a:gd name="connsiteY531" fmla="*/ 104756 h 93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</a:cxnLst>
              <a:rect l="l" t="t" r="r" b="b"/>
              <a:pathLst>
                <a:path w="518467" h="938645">
                  <a:moveTo>
                    <a:pt x="40717" y="104756"/>
                  </a:moveTo>
                  <a:lnTo>
                    <a:pt x="56188" y="119149"/>
                  </a:lnTo>
                  <a:lnTo>
                    <a:pt x="64885" y="129540"/>
                  </a:lnTo>
                  <a:cubicBezTo>
                    <a:pt x="65039" y="129694"/>
                    <a:pt x="65116" y="129925"/>
                    <a:pt x="65270" y="130079"/>
                  </a:cubicBezTo>
                  <a:lnTo>
                    <a:pt x="68118" y="135698"/>
                  </a:lnTo>
                  <a:cubicBezTo>
                    <a:pt x="68272" y="135928"/>
                    <a:pt x="68349" y="136159"/>
                    <a:pt x="68349" y="136467"/>
                  </a:cubicBezTo>
                  <a:lnTo>
                    <a:pt x="71043" y="151630"/>
                  </a:lnTo>
                  <a:lnTo>
                    <a:pt x="73891" y="155864"/>
                  </a:lnTo>
                  <a:lnTo>
                    <a:pt x="78124" y="159558"/>
                  </a:lnTo>
                  <a:cubicBezTo>
                    <a:pt x="78278" y="159712"/>
                    <a:pt x="78432" y="159866"/>
                    <a:pt x="78509" y="160020"/>
                  </a:cubicBezTo>
                  <a:lnTo>
                    <a:pt x="81896" y="164484"/>
                  </a:lnTo>
                  <a:cubicBezTo>
                    <a:pt x="82127" y="164792"/>
                    <a:pt x="82281" y="165177"/>
                    <a:pt x="82358" y="165562"/>
                  </a:cubicBezTo>
                  <a:lnTo>
                    <a:pt x="84051" y="172874"/>
                  </a:lnTo>
                  <a:cubicBezTo>
                    <a:pt x="84128" y="173336"/>
                    <a:pt x="84128" y="173721"/>
                    <a:pt x="84051" y="174182"/>
                  </a:cubicBezTo>
                  <a:lnTo>
                    <a:pt x="82358" y="180956"/>
                  </a:lnTo>
                  <a:lnTo>
                    <a:pt x="78971" y="188422"/>
                  </a:lnTo>
                  <a:lnTo>
                    <a:pt x="77431" y="196658"/>
                  </a:lnTo>
                  <a:lnTo>
                    <a:pt x="77893" y="200429"/>
                  </a:lnTo>
                  <a:lnTo>
                    <a:pt x="85128" y="220980"/>
                  </a:lnTo>
                  <a:cubicBezTo>
                    <a:pt x="85205" y="221288"/>
                    <a:pt x="85282" y="221596"/>
                    <a:pt x="85282" y="221904"/>
                  </a:cubicBezTo>
                  <a:lnTo>
                    <a:pt x="85282" y="229754"/>
                  </a:lnTo>
                  <a:lnTo>
                    <a:pt x="82434" y="262621"/>
                  </a:lnTo>
                  <a:lnTo>
                    <a:pt x="83589" y="287020"/>
                  </a:lnTo>
                  <a:lnTo>
                    <a:pt x="82434" y="295948"/>
                  </a:lnTo>
                  <a:cubicBezTo>
                    <a:pt x="82358" y="296333"/>
                    <a:pt x="82281" y="296641"/>
                    <a:pt x="82127" y="296949"/>
                  </a:cubicBezTo>
                  <a:lnTo>
                    <a:pt x="74815" y="309880"/>
                  </a:lnTo>
                  <a:cubicBezTo>
                    <a:pt x="74584" y="310265"/>
                    <a:pt x="74353" y="310573"/>
                    <a:pt x="73968" y="310804"/>
                  </a:cubicBezTo>
                  <a:lnTo>
                    <a:pt x="52647" y="325582"/>
                  </a:lnTo>
                  <a:lnTo>
                    <a:pt x="46413" y="338590"/>
                  </a:lnTo>
                  <a:lnTo>
                    <a:pt x="44258" y="355600"/>
                  </a:lnTo>
                  <a:lnTo>
                    <a:pt x="41948" y="364375"/>
                  </a:lnTo>
                  <a:cubicBezTo>
                    <a:pt x="41872" y="364682"/>
                    <a:pt x="41718" y="364990"/>
                    <a:pt x="41564" y="365221"/>
                  </a:cubicBezTo>
                  <a:lnTo>
                    <a:pt x="37099" y="371995"/>
                  </a:lnTo>
                  <a:lnTo>
                    <a:pt x="30942" y="379307"/>
                  </a:lnTo>
                  <a:lnTo>
                    <a:pt x="8775" y="423179"/>
                  </a:lnTo>
                  <a:lnTo>
                    <a:pt x="6081" y="436264"/>
                  </a:lnTo>
                  <a:lnTo>
                    <a:pt x="1001" y="448810"/>
                  </a:lnTo>
                  <a:lnTo>
                    <a:pt x="0" y="456507"/>
                  </a:lnTo>
                  <a:lnTo>
                    <a:pt x="1462" y="465898"/>
                  </a:lnTo>
                  <a:lnTo>
                    <a:pt x="4849" y="469284"/>
                  </a:lnTo>
                  <a:lnTo>
                    <a:pt x="10468" y="471285"/>
                  </a:lnTo>
                  <a:cubicBezTo>
                    <a:pt x="10699" y="471362"/>
                    <a:pt x="10930" y="471439"/>
                    <a:pt x="11084" y="471593"/>
                  </a:cubicBezTo>
                  <a:lnTo>
                    <a:pt x="18165" y="476442"/>
                  </a:lnTo>
                  <a:lnTo>
                    <a:pt x="20705" y="477443"/>
                  </a:lnTo>
                  <a:lnTo>
                    <a:pt x="31481" y="479521"/>
                  </a:lnTo>
                  <a:cubicBezTo>
                    <a:pt x="31942" y="479598"/>
                    <a:pt x="32404" y="479829"/>
                    <a:pt x="32789" y="480137"/>
                  </a:cubicBezTo>
                  <a:lnTo>
                    <a:pt x="37253" y="484062"/>
                  </a:lnTo>
                  <a:cubicBezTo>
                    <a:pt x="37407" y="484216"/>
                    <a:pt x="37561" y="484370"/>
                    <a:pt x="37638" y="484524"/>
                  </a:cubicBezTo>
                  <a:lnTo>
                    <a:pt x="41025" y="488988"/>
                  </a:lnTo>
                  <a:cubicBezTo>
                    <a:pt x="41179" y="489142"/>
                    <a:pt x="41256" y="489373"/>
                    <a:pt x="41333" y="489604"/>
                  </a:cubicBezTo>
                  <a:lnTo>
                    <a:pt x="46644" y="501381"/>
                  </a:lnTo>
                  <a:lnTo>
                    <a:pt x="51339" y="503998"/>
                  </a:lnTo>
                  <a:cubicBezTo>
                    <a:pt x="51801" y="504306"/>
                    <a:pt x="52262" y="504690"/>
                    <a:pt x="52493" y="505229"/>
                  </a:cubicBezTo>
                  <a:lnTo>
                    <a:pt x="54187" y="508616"/>
                  </a:lnTo>
                  <a:cubicBezTo>
                    <a:pt x="54418" y="509078"/>
                    <a:pt x="54495" y="509616"/>
                    <a:pt x="54495" y="510155"/>
                  </a:cubicBezTo>
                  <a:lnTo>
                    <a:pt x="53340" y="520315"/>
                  </a:lnTo>
                  <a:cubicBezTo>
                    <a:pt x="53340" y="520546"/>
                    <a:pt x="53263" y="520854"/>
                    <a:pt x="53186" y="521085"/>
                  </a:cubicBezTo>
                  <a:lnTo>
                    <a:pt x="50954" y="526704"/>
                  </a:lnTo>
                  <a:cubicBezTo>
                    <a:pt x="50723" y="527165"/>
                    <a:pt x="50415" y="527627"/>
                    <a:pt x="50030" y="527935"/>
                  </a:cubicBezTo>
                  <a:lnTo>
                    <a:pt x="45566" y="531322"/>
                  </a:lnTo>
                  <a:lnTo>
                    <a:pt x="31635" y="538326"/>
                  </a:lnTo>
                  <a:lnTo>
                    <a:pt x="28710" y="540481"/>
                  </a:lnTo>
                  <a:lnTo>
                    <a:pt x="26939" y="544407"/>
                  </a:lnTo>
                  <a:lnTo>
                    <a:pt x="26401" y="552335"/>
                  </a:lnTo>
                  <a:lnTo>
                    <a:pt x="26401" y="569807"/>
                  </a:lnTo>
                  <a:lnTo>
                    <a:pt x="27940" y="577119"/>
                  </a:lnTo>
                  <a:lnTo>
                    <a:pt x="31173" y="584123"/>
                  </a:lnTo>
                  <a:lnTo>
                    <a:pt x="34175" y="588510"/>
                  </a:lnTo>
                  <a:lnTo>
                    <a:pt x="46875" y="600133"/>
                  </a:lnTo>
                  <a:cubicBezTo>
                    <a:pt x="47259" y="600441"/>
                    <a:pt x="47490" y="600825"/>
                    <a:pt x="47644" y="601287"/>
                  </a:cubicBezTo>
                  <a:lnTo>
                    <a:pt x="49876" y="608061"/>
                  </a:lnTo>
                  <a:cubicBezTo>
                    <a:pt x="50030" y="608522"/>
                    <a:pt x="50030" y="609061"/>
                    <a:pt x="49953" y="609523"/>
                  </a:cubicBezTo>
                  <a:lnTo>
                    <a:pt x="48260" y="617374"/>
                  </a:lnTo>
                  <a:lnTo>
                    <a:pt x="45335" y="626148"/>
                  </a:lnTo>
                  <a:lnTo>
                    <a:pt x="43873" y="632691"/>
                  </a:lnTo>
                  <a:lnTo>
                    <a:pt x="44873" y="639464"/>
                  </a:lnTo>
                  <a:lnTo>
                    <a:pt x="47721" y="644236"/>
                  </a:lnTo>
                  <a:lnTo>
                    <a:pt x="57496" y="652934"/>
                  </a:lnTo>
                  <a:cubicBezTo>
                    <a:pt x="57650" y="653088"/>
                    <a:pt x="57804" y="653242"/>
                    <a:pt x="57881" y="653396"/>
                  </a:cubicBezTo>
                  <a:lnTo>
                    <a:pt x="62345" y="659553"/>
                  </a:lnTo>
                  <a:cubicBezTo>
                    <a:pt x="62576" y="659861"/>
                    <a:pt x="62730" y="660323"/>
                    <a:pt x="62807" y="660708"/>
                  </a:cubicBezTo>
                  <a:lnTo>
                    <a:pt x="63962" y="666865"/>
                  </a:lnTo>
                  <a:cubicBezTo>
                    <a:pt x="64039" y="667327"/>
                    <a:pt x="64039" y="667712"/>
                    <a:pt x="63885" y="668174"/>
                  </a:cubicBezTo>
                  <a:lnTo>
                    <a:pt x="59421" y="683337"/>
                  </a:lnTo>
                  <a:lnTo>
                    <a:pt x="53956" y="716896"/>
                  </a:lnTo>
                  <a:lnTo>
                    <a:pt x="55726" y="728287"/>
                  </a:lnTo>
                  <a:lnTo>
                    <a:pt x="64193" y="726979"/>
                  </a:lnTo>
                  <a:cubicBezTo>
                    <a:pt x="65193" y="726825"/>
                    <a:pt x="66117" y="727210"/>
                    <a:pt x="66733" y="727979"/>
                  </a:cubicBezTo>
                  <a:lnTo>
                    <a:pt x="69581" y="731366"/>
                  </a:lnTo>
                  <a:lnTo>
                    <a:pt x="75584" y="739602"/>
                  </a:lnTo>
                  <a:lnTo>
                    <a:pt x="78432" y="737985"/>
                  </a:lnTo>
                  <a:lnTo>
                    <a:pt x="83974" y="736061"/>
                  </a:lnTo>
                  <a:cubicBezTo>
                    <a:pt x="84282" y="735984"/>
                    <a:pt x="84590" y="735907"/>
                    <a:pt x="84898" y="735907"/>
                  </a:cubicBezTo>
                  <a:lnTo>
                    <a:pt x="89978" y="735907"/>
                  </a:lnTo>
                  <a:cubicBezTo>
                    <a:pt x="90516" y="735907"/>
                    <a:pt x="91055" y="736061"/>
                    <a:pt x="91440" y="736369"/>
                  </a:cubicBezTo>
                  <a:lnTo>
                    <a:pt x="95981" y="739217"/>
                  </a:lnTo>
                  <a:cubicBezTo>
                    <a:pt x="96366" y="739448"/>
                    <a:pt x="96674" y="739756"/>
                    <a:pt x="96905" y="740141"/>
                  </a:cubicBezTo>
                  <a:lnTo>
                    <a:pt x="98598" y="742989"/>
                  </a:lnTo>
                  <a:cubicBezTo>
                    <a:pt x="98752" y="743219"/>
                    <a:pt x="98829" y="743373"/>
                    <a:pt x="98906" y="743604"/>
                  </a:cubicBezTo>
                  <a:lnTo>
                    <a:pt x="100445" y="748761"/>
                  </a:lnTo>
                  <a:lnTo>
                    <a:pt x="101215" y="749839"/>
                  </a:lnTo>
                  <a:lnTo>
                    <a:pt x="102139" y="750070"/>
                  </a:lnTo>
                  <a:lnTo>
                    <a:pt x="106834" y="750070"/>
                  </a:lnTo>
                  <a:cubicBezTo>
                    <a:pt x="107142" y="750070"/>
                    <a:pt x="107450" y="750147"/>
                    <a:pt x="107757" y="750224"/>
                  </a:cubicBezTo>
                  <a:lnTo>
                    <a:pt x="109451" y="750762"/>
                  </a:lnTo>
                  <a:lnTo>
                    <a:pt x="116070" y="754303"/>
                  </a:lnTo>
                  <a:cubicBezTo>
                    <a:pt x="116301" y="754457"/>
                    <a:pt x="116532" y="754611"/>
                    <a:pt x="116686" y="754765"/>
                  </a:cubicBezTo>
                  <a:lnTo>
                    <a:pt x="119534" y="757613"/>
                  </a:lnTo>
                  <a:cubicBezTo>
                    <a:pt x="119765" y="757844"/>
                    <a:pt x="119996" y="758228"/>
                    <a:pt x="120150" y="758536"/>
                  </a:cubicBezTo>
                  <a:lnTo>
                    <a:pt x="121304" y="761384"/>
                  </a:lnTo>
                  <a:cubicBezTo>
                    <a:pt x="121381" y="761615"/>
                    <a:pt x="121458" y="761846"/>
                    <a:pt x="121458" y="762154"/>
                  </a:cubicBezTo>
                  <a:lnTo>
                    <a:pt x="121920" y="766541"/>
                  </a:lnTo>
                  <a:lnTo>
                    <a:pt x="125845" y="772391"/>
                  </a:lnTo>
                  <a:lnTo>
                    <a:pt x="128924" y="774931"/>
                  </a:lnTo>
                  <a:lnTo>
                    <a:pt x="140470" y="782628"/>
                  </a:lnTo>
                  <a:cubicBezTo>
                    <a:pt x="140624" y="782782"/>
                    <a:pt x="140855" y="782936"/>
                    <a:pt x="141008" y="783090"/>
                  </a:cubicBezTo>
                  <a:lnTo>
                    <a:pt x="147166" y="789863"/>
                  </a:lnTo>
                  <a:cubicBezTo>
                    <a:pt x="147474" y="790171"/>
                    <a:pt x="147705" y="790556"/>
                    <a:pt x="147782" y="791018"/>
                  </a:cubicBezTo>
                  <a:lnTo>
                    <a:pt x="151015" y="802948"/>
                  </a:lnTo>
                  <a:lnTo>
                    <a:pt x="152785" y="805642"/>
                  </a:lnTo>
                  <a:lnTo>
                    <a:pt x="155402" y="807797"/>
                  </a:lnTo>
                  <a:lnTo>
                    <a:pt x="158404" y="808644"/>
                  </a:lnTo>
                  <a:lnTo>
                    <a:pt x="160790" y="808644"/>
                  </a:lnTo>
                  <a:lnTo>
                    <a:pt x="160790" y="808644"/>
                  </a:lnTo>
                  <a:lnTo>
                    <a:pt x="162252" y="807181"/>
                  </a:lnTo>
                  <a:lnTo>
                    <a:pt x="165870" y="801947"/>
                  </a:lnTo>
                  <a:cubicBezTo>
                    <a:pt x="166101" y="801562"/>
                    <a:pt x="166409" y="801332"/>
                    <a:pt x="166793" y="801101"/>
                  </a:cubicBezTo>
                  <a:lnTo>
                    <a:pt x="172951" y="797714"/>
                  </a:lnTo>
                  <a:cubicBezTo>
                    <a:pt x="173259" y="797560"/>
                    <a:pt x="173643" y="797406"/>
                    <a:pt x="174028" y="797406"/>
                  </a:cubicBezTo>
                  <a:lnTo>
                    <a:pt x="180186" y="796867"/>
                  </a:lnTo>
                  <a:lnTo>
                    <a:pt x="193040" y="798022"/>
                  </a:lnTo>
                  <a:cubicBezTo>
                    <a:pt x="193810" y="798099"/>
                    <a:pt x="194579" y="798484"/>
                    <a:pt x="195041" y="799099"/>
                  </a:cubicBezTo>
                  <a:lnTo>
                    <a:pt x="196734" y="801332"/>
                  </a:lnTo>
                  <a:cubicBezTo>
                    <a:pt x="196965" y="801639"/>
                    <a:pt x="197119" y="801947"/>
                    <a:pt x="197196" y="802255"/>
                  </a:cubicBezTo>
                  <a:lnTo>
                    <a:pt x="200044" y="812415"/>
                  </a:lnTo>
                  <a:lnTo>
                    <a:pt x="201045" y="814339"/>
                  </a:lnTo>
                  <a:lnTo>
                    <a:pt x="204200" y="815725"/>
                  </a:lnTo>
                  <a:lnTo>
                    <a:pt x="206202" y="815032"/>
                  </a:lnTo>
                  <a:lnTo>
                    <a:pt x="209281" y="812954"/>
                  </a:lnTo>
                  <a:cubicBezTo>
                    <a:pt x="209511" y="812800"/>
                    <a:pt x="209819" y="812646"/>
                    <a:pt x="210050" y="812569"/>
                  </a:cubicBezTo>
                  <a:lnTo>
                    <a:pt x="213976" y="811415"/>
                  </a:lnTo>
                  <a:cubicBezTo>
                    <a:pt x="214283" y="811338"/>
                    <a:pt x="214591" y="811261"/>
                    <a:pt x="214976" y="811338"/>
                  </a:cubicBezTo>
                  <a:lnTo>
                    <a:pt x="222288" y="811876"/>
                  </a:lnTo>
                  <a:cubicBezTo>
                    <a:pt x="222519" y="811876"/>
                    <a:pt x="222750" y="811953"/>
                    <a:pt x="222981" y="812030"/>
                  </a:cubicBezTo>
                  <a:lnTo>
                    <a:pt x="231448" y="814878"/>
                  </a:lnTo>
                  <a:lnTo>
                    <a:pt x="239222" y="819035"/>
                  </a:lnTo>
                  <a:cubicBezTo>
                    <a:pt x="239607" y="819266"/>
                    <a:pt x="239915" y="819496"/>
                    <a:pt x="240145" y="819881"/>
                  </a:cubicBezTo>
                  <a:lnTo>
                    <a:pt x="242993" y="823807"/>
                  </a:lnTo>
                  <a:cubicBezTo>
                    <a:pt x="243301" y="824268"/>
                    <a:pt x="243455" y="824730"/>
                    <a:pt x="243532" y="825269"/>
                  </a:cubicBezTo>
                  <a:lnTo>
                    <a:pt x="244071" y="835044"/>
                  </a:lnTo>
                  <a:lnTo>
                    <a:pt x="245456" y="836738"/>
                  </a:lnTo>
                  <a:lnTo>
                    <a:pt x="258849" y="837276"/>
                  </a:lnTo>
                  <a:cubicBezTo>
                    <a:pt x="259388" y="837276"/>
                    <a:pt x="259850" y="837430"/>
                    <a:pt x="260311" y="837738"/>
                  </a:cubicBezTo>
                  <a:lnTo>
                    <a:pt x="267085" y="842202"/>
                  </a:lnTo>
                  <a:cubicBezTo>
                    <a:pt x="267393" y="842433"/>
                    <a:pt x="267700" y="842664"/>
                    <a:pt x="267855" y="843049"/>
                  </a:cubicBezTo>
                  <a:lnTo>
                    <a:pt x="278015" y="858828"/>
                  </a:lnTo>
                  <a:lnTo>
                    <a:pt x="283171" y="865524"/>
                  </a:lnTo>
                  <a:lnTo>
                    <a:pt x="298412" y="874222"/>
                  </a:lnTo>
                  <a:cubicBezTo>
                    <a:pt x="298565" y="874299"/>
                    <a:pt x="298719" y="874453"/>
                    <a:pt x="298873" y="874530"/>
                  </a:cubicBezTo>
                  <a:lnTo>
                    <a:pt x="303953" y="879071"/>
                  </a:lnTo>
                  <a:cubicBezTo>
                    <a:pt x="304569" y="879610"/>
                    <a:pt x="304954" y="880456"/>
                    <a:pt x="304877" y="881303"/>
                  </a:cubicBezTo>
                  <a:cubicBezTo>
                    <a:pt x="304877" y="882150"/>
                    <a:pt x="304415" y="882919"/>
                    <a:pt x="303722" y="883458"/>
                  </a:cubicBezTo>
                  <a:lnTo>
                    <a:pt x="303107" y="883920"/>
                  </a:lnTo>
                  <a:lnTo>
                    <a:pt x="309264" y="886537"/>
                  </a:lnTo>
                  <a:lnTo>
                    <a:pt x="321348" y="889693"/>
                  </a:lnTo>
                  <a:lnTo>
                    <a:pt x="331355" y="888769"/>
                  </a:lnTo>
                  <a:lnTo>
                    <a:pt x="336819" y="880841"/>
                  </a:lnTo>
                  <a:cubicBezTo>
                    <a:pt x="337281" y="880148"/>
                    <a:pt x="338051" y="879687"/>
                    <a:pt x="338897" y="879610"/>
                  </a:cubicBezTo>
                  <a:cubicBezTo>
                    <a:pt x="339821" y="879533"/>
                    <a:pt x="340591" y="879841"/>
                    <a:pt x="341130" y="880456"/>
                  </a:cubicBezTo>
                  <a:lnTo>
                    <a:pt x="345055" y="884382"/>
                  </a:lnTo>
                  <a:lnTo>
                    <a:pt x="349827" y="888076"/>
                  </a:lnTo>
                  <a:cubicBezTo>
                    <a:pt x="349981" y="888230"/>
                    <a:pt x="350212" y="888384"/>
                    <a:pt x="350366" y="888615"/>
                  </a:cubicBezTo>
                  <a:lnTo>
                    <a:pt x="353753" y="893079"/>
                  </a:lnTo>
                  <a:cubicBezTo>
                    <a:pt x="354291" y="893849"/>
                    <a:pt x="354445" y="894850"/>
                    <a:pt x="354138" y="895696"/>
                  </a:cubicBezTo>
                  <a:lnTo>
                    <a:pt x="352752" y="899622"/>
                  </a:lnTo>
                  <a:lnTo>
                    <a:pt x="362450" y="904933"/>
                  </a:lnTo>
                  <a:lnTo>
                    <a:pt x="393315" y="906626"/>
                  </a:lnTo>
                  <a:cubicBezTo>
                    <a:pt x="393623" y="906626"/>
                    <a:pt x="393931" y="906703"/>
                    <a:pt x="394239" y="906857"/>
                  </a:cubicBezTo>
                  <a:lnTo>
                    <a:pt x="404938" y="911321"/>
                  </a:lnTo>
                  <a:cubicBezTo>
                    <a:pt x="406323" y="911937"/>
                    <a:pt x="407016" y="913553"/>
                    <a:pt x="406477" y="914939"/>
                  </a:cubicBezTo>
                  <a:lnTo>
                    <a:pt x="402244" y="925638"/>
                  </a:lnTo>
                  <a:lnTo>
                    <a:pt x="402782" y="935721"/>
                  </a:lnTo>
                  <a:lnTo>
                    <a:pt x="404091" y="938645"/>
                  </a:lnTo>
                  <a:lnTo>
                    <a:pt x="411942" y="914169"/>
                  </a:lnTo>
                  <a:cubicBezTo>
                    <a:pt x="412019" y="913938"/>
                    <a:pt x="412096" y="913784"/>
                    <a:pt x="412173" y="913630"/>
                  </a:cubicBezTo>
                  <a:lnTo>
                    <a:pt x="416098" y="906857"/>
                  </a:lnTo>
                  <a:lnTo>
                    <a:pt x="419793" y="896081"/>
                  </a:lnTo>
                  <a:cubicBezTo>
                    <a:pt x="419870" y="895850"/>
                    <a:pt x="419947" y="895696"/>
                    <a:pt x="420024" y="895542"/>
                  </a:cubicBezTo>
                  <a:lnTo>
                    <a:pt x="428028" y="882535"/>
                  </a:lnTo>
                  <a:lnTo>
                    <a:pt x="419562" y="871143"/>
                  </a:lnTo>
                  <a:lnTo>
                    <a:pt x="408555" y="860213"/>
                  </a:lnTo>
                  <a:cubicBezTo>
                    <a:pt x="408401" y="860059"/>
                    <a:pt x="408247" y="859905"/>
                    <a:pt x="408170" y="859752"/>
                  </a:cubicBezTo>
                  <a:lnTo>
                    <a:pt x="403090" y="851901"/>
                  </a:lnTo>
                  <a:cubicBezTo>
                    <a:pt x="402936" y="851593"/>
                    <a:pt x="402782" y="851285"/>
                    <a:pt x="402705" y="850977"/>
                  </a:cubicBezTo>
                  <a:lnTo>
                    <a:pt x="401012" y="843126"/>
                  </a:lnTo>
                  <a:lnTo>
                    <a:pt x="400473" y="836276"/>
                  </a:lnTo>
                  <a:lnTo>
                    <a:pt x="400088" y="835814"/>
                  </a:lnTo>
                  <a:lnTo>
                    <a:pt x="398703" y="835814"/>
                  </a:lnTo>
                  <a:lnTo>
                    <a:pt x="392776" y="836353"/>
                  </a:lnTo>
                  <a:cubicBezTo>
                    <a:pt x="392545" y="836353"/>
                    <a:pt x="392238" y="836353"/>
                    <a:pt x="392007" y="836353"/>
                  </a:cubicBezTo>
                  <a:lnTo>
                    <a:pt x="377382" y="833505"/>
                  </a:lnTo>
                  <a:cubicBezTo>
                    <a:pt x="377151" y="833428"/>
                    <a:pt x="376998" y="833428"/>
                    <a:pt x="376767" y="833274"/>
                  </a:cubicBezTo>
                  <a:lnTo>
                    <a:pt x="371687" y="831042"/>
                  </a:lnTo>
                  <a:cubicBezTo>
                    <a:pt x="371148" y="830811"/>
                    <a:pt x="370686" y="830349"/>
                    <a:pt x="370378" y="829810"/>
                  </a:cubicBezTo>
                  <a:lnTo>
                    <a:pt x="367530" y="824730"/>
                  </a:lnTo>
                  <a:cubicBezTo>
                    <a:pt x="367299" y="824345"/>
                    <a:pt x="367145" y="823807"/>
                    <a:pt x="367145" y="823345"/>
                  </a:cubicBezTo>
                  <a:lnTo>
                    <a:pt x="367145" y="817726"/>
                  </a:lnTo>
                  <a:lnTo>
                    <a:pt x="367145" y="817726"/>
                  </a:lnTo>
                  <a:cubicBezTo>
                    <a:pt x="367145" y="817187"/>
                    <a:pt x="367299" y="816572"/>
                    <a:pt x="367684" y="816110"/>
                  </a:cubicBezTo>
                  <a:lnTo>
                    <a:pt x="371148" y="811184"/>
                  </a:lnTo>
                  <a:lnTo>
                    <a:pt x="371148" y="807566"/>
                  </a:lnTo>
                  <a:lnTo>
                    <a:pt x="370609" y="804641"/>
                  </a:lnTo>
                  <a:lnTo>
                    <a:pt x="369531" y="791556"/>
                  </a:lnTo>
                  <a:lnTo>
                    <a:pt x="368377" y="789632"/>
                  </a:lnTo>
                  <a:lnTo>
                    <a:pt x="366376" y="787631"/>
                  </a:lnTo>
                  <a:lnTo>
                    <a:pt x="359833" y="782166"/>
                  </a:lnTo>
                  <a:cubicBezTo>
                    <a:pt x="359525" y="781935"/>
                    <a:pt x="359295" y="781627"/>
                    <a:pt x="359141" y="781242"/>
                  </a:cubicBezTo>
                  <a:lnTo>
                    <a:pt x="355215" y="773392"/>
                  </a:lnTo>
                  <a:cubicBezTo>
                    <a:pt x="355061" y="773084"/>
                    <a:pt x="354984" y="772776"/>
                    <a:pt x="354907" y="772391"/>
                  </a:cubicBezTo>
                  <a:lnTo>
                    <a:pt x="352752" y="752071"/>
                  </a:lnTo>
                  <a:lnTo>
                    <a:pt x="347056" y="746837"/>
                  </a:lnTo>
                  <a:lnTo>
                    <a:pt x="339436" y="742527"/>
                  </a:lnTo>
                  <a:cubicBezTo>
                    <a:pt x="339282" y="742450"/>
                    <a:pt x="339052" y="742296"/>
                    <a:pt x="338897" y="742142"/>
                  </a:cubicBezTo>
                  <a:lnTo>
                    <a:pt x="322811" y="727133"/>
                  </a:lnTo>
                  <a:lnTo>
                    <a:pt x="302260" y="714894"/>
                  </a:lnTo>
                  <a:cubicBezTo>
                    <a:pt x="301413" y="714433"/>
                    <a:pt x="300951" y="713509"/>
                    <a:pt x="300874" y="712585"/>
                  </a:cubicBezTo>
                  <a:cubicBezTo>
                    <a:pt x="300874" y="711662"/>
                    <a:pt x="301259" y="710738"/>
                    <a:pt x="302106" y="710199"/>
                  </a:cubicBezTo>
                  <a:lnTo>
                    <a:pt x="313036" y="702502"/>
                  </a:lnTo>
                  <a:lnTo>
                    <a:pt x="330816" y="681413"/>
                  </a:lnTo>
                  <a:cubicBezTo>
                    <a:pt x="331047" y="681182"/>
                    <a:pt x="331278" y="680951"/>
                    <a:pt x="331585" y="680797"/>
                  </a:cubicBezTo>
                  <a:lnTo>
                    <a:pt x="338359" y="676872"/>
                  </a:lnTo>
                  <a:lnTo>
                    <a:pt x="344362" y="674408"/>
                  </a:lnTo>
                  <a:cubicBezTo>
                    <a:pt x="344593" y="674332"/>
                    <a:pt x="344824" y="674255"/>
                    <a:pt x="345055" y="674255"/>
                  </a:cubicBezTo>
                  <a:lnTo>
                    <a:pt x="353522" y="673100"/>
                  </a:lnTo>
                  <a:cubicBezTo>
                    <a:pt x="353830" y="673100"/>
                    <a:pt x="354138" y="673100"/>
                    <a:pt x="354368" y="673100"/>
                  </a:cubicBezTo>
                  <a:lnTo>
                    <a:pt x="360526" y="674255"/>
                  </a:lnTo>
                  <a:lnTo>
                    <a:pt x="364759" y="675409"/>
                  </a:lnTo>
                  <a:lnTo>
                    <a:pt x="370455" y="675871"/>
                  </a:lnTo>
                  <a:lnTo>
                    <a:pt x="373534" y="676487"/>
                  </a:lnTo>
                  <a:cubicBezTo>
                    <a:pt x="373996" y="676564"/>
                    <a:pt x="374381" y="676718"/>
                    <a:pt x="374689" y="677025"/>
                  </a:cubicBezTo>
                  <a:lnTo>
                    <a:pt x="379768" y="680951"/>
                  </a:lnTo>
                  <a:lnTo>
                    <a:pt x="382078" y="682029"/>
                  </a:lnTo>
                  <a:lnTo>
                    <a:pt x="395470" y="682029"/>
                  </a:lnTo>
                  <a:lnTo>
                    <a:pt x="402090" y="682567"/>
                  </a:lnTo>
                  <a:lnTo>
                    <a:pt x="404168" y="681336"/>
                  </a:lnTo>
                  <a:lnTo>
                    <a:pt x="419947" y="672330"/>
                  </a:lnTo>
                  <a:cubicBezTo>
                    <a:pt x="420177" y="672176"/>
                    <a:pt x="420485" y="672099"/>
                    <a:pt x="420793" y="672022"/>
                  </a:cubicBezTo>
                  <a:lnTo>
                    <a:pt x="423641" y="671484"/>
                  </a:lnTo>
                  <a:cubicBezTo>
                    <a:pt x="424257" y="671330"/>
                    <a:pt x="424873" y="671407"/>
                    <a:pt x="425412" y="671715"/>
                  </a:cubicBezTo>
                  <a:lnTo>
                    <a:pt x="427643" y="672869"/>
                  </a:lnTo>
                  <a:cubicBezTo>
                    <a:pt x="428106" y="673100"/>
                    <a:pt x="428490" y="673408"/>
                    <a:pt x="428721" y="673793"/>
                  </a:cubicBezTo>
                  <a:lnTo>
                    <a:pt x="431030" y="677333"/>
                  </a:lnTo>
                  <a:lnTo>
                    <a:pt x="433878" y="673716"/>
                  </a:lnTo>
                  <a:lnTo>
                    <a:pt x="422025" y="638618"/>
                  </a:lnTo>
                  <a:lnTo>
                    <a:pt x="412635" y="621069"/>
                  </a:lnTo>
                  <a:cubicBezTo>
                    <a:pt x="412250" y="620376"/>
                    <a:pt x="412173" y="619529"/>
                    <a:pt x="412480" y="618759"/>
                  </a:cubicBezTo>
                  <a:lnTo>
                    <a:pt x="414482" y="613218"/>
                  </a:lnTo>
                  <a:lnTo>
                    <a:pt x="413019" y="601980"/>
                  </a:lnTo>
                  <a:lnTo>
                    <a:pt x="397472" y="587510"/>
                  </a:lnTo>
                  <a:lnTo>
                    <a:pt x="393854" y="584893"/>
                  </a:lnTo>
                  <a:cubicBezTo>
                    <a:pt x="393623" y="584739"/>
                    <a:pt x="393392" y="584508"/>
                    <a:pt x="393238" y="584277"/>
                  </a:cubicBezTo>
                  <a:lnTo>
                    <a:pt x="371302" y="554490"/>
                  </a:lnTo>
                  <a:lnTo>
                    <a:pt x="365452" y="549256"/>
                  </a:lnTo>
                  <a:lnTo>
                    <a:pt x="360064" y="545561"/>
                  </a:lnTo>
                  <a:lnTo>
                    <a:pt x="355446" y="543560"/>
                  </a:lnTo>
                  <a:cubicBezTo>
                    <a:pt x="355061" y="543406"/>
                    <a:pt x="354676" y="543098"/>
                    <a:pt x="354368" y="542713"/>
                  </a:cubicBezTo>
                  <a:lnTo>
                    <a:pt x="350443" y="537633"/>
                  </a:lnTo>
                  <a:lnTo>
                    <a:pt x="340206" y="521701"/>
                  </a:lnTo>
                  <a:lnTo>
                    <a:pt x="328353" y="500765"/>
                  </a:lnTo>
                  <a:cubicBezTo>
                    <a:pt x="328199" y="500534"/>
                    <a:pt x="328122" y="500303"/>
                    <a:pt x="328045" y="500072"/>
                  </a:cubicBezTo>
                  <a:lnTo>
                    <a:pt x="326890" y="495608"/>
                  </a:lnTo>
                  <a:cubicBezTo>
                    <a:pt x="326813" y="495377"/>
                    <a:pt x="326813" y="495146"/>
                    <a:pt x="326813" y="494915"/>
                  </a:cubicBezTo>
                  <a:lnTo>
                    <a:pt x="326813" y="489296"/>
                  </a:lnTo>
                  <a:lnTo>
                    <a:pt x="326813" y="489296"/>
                  </a:lnTo>
                  <a:cubicBezTo>
                    <a:pt x="326813" y="489065"/>
                    <a:pt x="326890" y="488758"/>
                    <a:pt x="326890" y="488527"/>
                  </a:cubicBezTo>
                  <a:lnTo>
                    <a:pt x="331355" y="472286"/>
                  </a:lnTo>
                  <a:lnTo>
                    <a:pt x="333510" y="454660"/>
                  </a:lnTo>
                  <a:cubicBezTo>
                    <a:pt x="333587" y="454198"/>
                    <a:pt x="333741" y="453736"/>
                    <a:pt x="334049" y="453351"/>
                  </a:cubicBezTo>
                  <a:lnTo>
                    <a:pt x="340591" y="444577"/>
                  </a:lnTo>
                  <a:lnTo>
                    <a:pt x="344439" y="436418"/>
                  </a:lnTo>
                  <a:cubicBezTo>
                    <a:pt x="344593" y="436110"/>
                    <a:pt x="344747" y="435879"/>
                    <a:pt x="344978" y="435648"/>
                  </a:cubicBezTo>
                  <a:lnTo>
                    <a:pt x="348904" y="431723"/>
                  </a:lnTo>
                  <a:lnTo>
                    <a:pt x="354138" y="423718"/>
                  </a:lnTo>
                  <a:lnTo>
                    <a:pt x="366068" y="411172"/>
                  </a:lnTo>
                  <a:lnTo>
                    <a:pt x="369301" y="405784"/>
                  </a:lnTo>
                  <a:lnTo>
                    <a:pt x="375843" y="389236"/>
                  </a:lnTo>
                  <a:cubicBezTo>
                    <a:pt x="375997" y="388928"/>
                    <a:pt x="376228" y="388620"/>
                    <a:pt x="376459" y="388312"/>
                  </a:cubicBezTo>
                  <a:lnTo>
                    <a:pt x="383771" y="381000"/>
                  </a:lnTo>
                  <a:lnTo>
                    <a:pt x="388928" y="376382"/>
                  </a:lnTo>
                  <a:cubicBezTo>
                    <a:pt x="389236" y="376151"/>
                    <a:pt x="389544" y="375920"/>
                    <a:pt x="389928" y="375843"/>
                  </a:cubicBezTo>
                  <a:lnTo>
                    <a:pt x="395008" y="374150"/>
                  </a:lnTo>
                  <a:lnTo>
                    <a:pt x="408863" y="371225"/>
                  </a:lnTo>
                  <a:lnTo>
                    <a:pt x="413635" y="369609"/>
                  </a:lnTo>
                  <a:cubicBezTo>
                    <a:pt x="413943" y="369531"/>
                    <a:pt x="414251" y="369455"/>
                    <a:pt x="414559" y="369455"/>
                  </a:cubicBezTo>
                  <a:lnTo>
                    <a:pt x="417945" y="369455"/>
                  </a:lnTo>
                  <a:cubicBezTo>
                    <a:pt x="418176" y="369455"/>
                    <a:pt x="418407" y="369455"/>
                    <a:pt x="418715" y="369531"/>
                  </a:cubicBezTo>
                  <a:lnTo>
                    <a:pt x="424565" y="371148"/>
                  </a:lnTo>
                  <a:lnTo>
                    <a:pt x="427721" y="371148"/>
                  </a:lnTo>
                  <a:lnTo>
                    <a:pt x="441498" y="366915"/>
                  </a:lnTo>
                  <a:lnTo>
                    <a:pt x="454660" y="357601"/>
                  </a:lnTo>
                  <a:cubicBezTo>
                    <a:pt x="454968" y="357370"/>
                    <a:pt x="455276" y="357216"/>
                    <a:pt x="455661" y="357139"/>
                  </a:cubicBezTo>
                  <a:lnTo>
                    <a:pt x="460433" y="356062"/>
                  </a:lnTo>
                  <a:lnTo>
                    <a:pt x="465744" y="353676"/>
                  </a:lnTo>
                  <a:lnTo>
                    <a:pt x="470362" y="347980"/>
                  </a:lnTo>
                  <a:cubicBezTo>
                    <a:pt x="470670" y="347595"/>
                    <a:pt x="470977" y="347364"/>
                    <a:pt x="471439" y="347210"/>
                  </a:cubicBezTo>
                  <a:lnTo>
                    <a:pt x="475365" y="345517"/>
                  </a:lnTo>
                  <a:cubicBezTo>
                    <a:pt x="475596" y="345440"/>
                    <a:pt x="475904" y="345363"/>
                    <a:pt x="476135" y="345286"/>
                  </a:cubicBezTo>
                  <a:lnTo>
                    <a:pt x="484909" y="344209"/>
                  </a:lnTo>
                  <a:lnTo>
                    <a:pt x="486525" y="342900"/>
                  </a:lnTo>
                  <a:lnTo>
                    <a:pt x="490220" y="333972"/>
                  </a:lnTo>
                  <a:cubicBezTo>
                    <a:pt x="490528" y="333279"/>
                    <a:pt x="491067" y="332740"/>
                    <a:pt x="491759" y="332432"/>
                  </a:cubicBezTo>
                  <a:lnTo>
                    <a:pt x="494607" y="331278"/>
                  </a:lnTo>
                  <a:lnTo>
                    <a:pt x="505460" y="327814"/>
                  </a:lnTo>
                  <a:lnTo>
                    <a:pt x="513465" y="324273"/>
                  </a:lnTo>
                  <a:lnTo>
                    <a:pt x="515158" y="321887"/>
                  </a:lnTo>
                  <a:lnTo>
                    <a:pt x="514927" y="320425"/>
                  </a:lnTo>
                  <a:lnTo>
                    <a:pt x="512926" y="318039"/>
                  </a:lnTo>
                  <a:lnTo>
                    <a:pt x="509462" y="316038"/>
                  </a:lnTo>
                  <a:cubicBezTo>
                    <a:pt x="509231" y="315884"/>
                    <a:pt x="509078" y="315730"/>
                    <a:pt x="508847" y="315576"/>
                  </a:cubicBezTo>
                  <a:lnTo>
                    <a:pt x="507153" y="313882"/>
                  </a:lnTo>
                  <a:cubicBezTo>
                    <a:pt x="506845" y="313574"/>
                    <a:pt x="506614" y="313190"/>
                    <a:pt x="506461" y="312805"/>
                  </a:cubicBezTo>
                  <a:lnTo>
                    <a:pt x="505306" y="309418"/>
                  </a:lnTo>
                  <a:cubicBezTo>
                    <a:pt x="505152" y="308956"/>
                    <a:pt x="505152" y="308495"/>
                    <a:pt x="505229" y="307956"/>
                  </a:cubicBezTo>
                  <a:lnTo>
                    <a:pt x="506384" y="302337"/>
                  </a:lnTo>
                  <a:lnTo>
                    <a:pt x="506307" y="296718"/>
                  </a:lnTo>
                  <a:lnTo>
                    <a:pt x="504075" y="283095"/>
                  </a:lnTo>
                  <a:lnTo>
                    <a:pt x="502458" y="277861"/>
                  </a:lnTo>
                  <a:lnTo>
                    <a:pt x="499225" y="270933"/>
                  </a:lnTo>
                  <a:cubicBezTo>
                    <a:pt x="498840" y="270164"/>
                    <a:pt x="498917" y="269240"/>
                    <a:pt x="499302" y="268470"/>
                  </a:cubicBezTo>
                  <a:lnTo>
                    <a:pt x="509462" y="249382"/>
                  </a:lnTo>
                  <a:cubicBezTo>
                    <a:pt x="509616" y="249151"/>
                    <a:pt x="509770" y="248920"/>
                    <a:pt x="509924" y="248689"/>
                  </a:cubicBezTo>
                  <a:lnTo>
                    <a:pt x="513850" y="244764"/>
                  </a:lnTo>
                  <a:lnTo>
                    <a:pt x="518468" y="238298"/>
                  </a:lnTo>
                  <a:lnTo>
                    <a:pt x="517775" y="235142"/>
                  </a:lnTo>
                  <a:lnTo>
                    <a:pt x="514696" y="231602"/>
                  </a:lnTo>
                  <a:lnTo>
                    <a:pt x="509847" y="229139"/>
                  </a:lnTo>
                  <a:lnTo>
                    <a:pt x="503382" y="227522"/>
                  </a:lnTo>
                  <a:lnTo>
                    <a:pt x="498148" y="227061"/>
                  </a:lnTo>
                  <a:lnTo>
                    <a:pt x="493068" y="227599"/>
                  </a:lnTo>
                  <a:cubicBezTo>
                    <a:pt x="492529" y="227676"/>
                    <a:pt x="491990" y="227522"/>
                    <a:pt x="491528" y="227292"/>
                  </a:cubicBezTo>
                  <a:lnTo>
                    <a:pt x="488142" y="225598"/>
                  </a:lnTo>
                  <a:cubicBezTo>
                    <a:pt x="486833" y="224982"/>
                    <a:pt x="486218" y="223366"/>
                    <a:pt x="486756" y="222058"/>
                  </a:cubicBezTo>
                  <a:lnTo>
                    <a:pt x="488988" y="216439"/>
                  </a:lnTo>
                  <a:cubicBezTo>
                    <a:pt x="489065" y="216285"/>
                    <a:pt x="489142" y="216054"/>
                    <a:pt x="489296" y="215900"/>
                  </a:cubicBezTo>
                  <a:lnTo>
                    <a:pt x="501304" y="197889"/>
                  </a:lnTo>
                  <a:lnTo>
                    <a:pt x="501689" y="194579"/>
                  </a:lnTo>
                  <a:lnTo>
                    <a:pt x="493992" y="167024"/>
                  </a:lnTo>
                  <a:lnTo>
                    <a:pt x="491682" y="150938"/>
                  </a:lnTo>
                  <a:lnTo>
                    <a:pt x="490220" y="146704"/>
                  </a:lnTo>
                  <a:lnTo>
                    <a:pt x="485910" y="139623"/>
                  </a:lnTo>
                  <a:cubicBezTo>
                    <a:pt x="485756" y="139315"/>
                    <a:pt x="485602" y="139007"/>
                    <a:pt x="485525" y="138699"/>
                  </a:cubicBezTo>
                  <a:lnTo>
                    <a:pt x="484986" y="135851"/>
                  </a:lnTo>
                  <a:lnTo>
                    <a:pt x="484909" y="131387"/>
                  </a:lnTo>
                  <a:cubicBezTo>
                    <a:pt x="484909" y="131156"/>
                    <a:pt x="484909" y="130925"/>
                    <a:pt x="484986" y="130772"/>
                  </a:cubicBezTo>
                  <a:lnTo>
                    <a:pt x="487218" y="121227"/>
                  </a:lnTo>
                  <a:lnTo>
                    <a:pt x="489450" y="115608"/>
                  </a:lnTo>
                  <a:lnTo>
                    <a:pt x="490528" y="95827"/>
                  </a:lnTo>
                  <a:lnTo>
                    <a:pt x="491143" y="91132"/>
                  </a:lnTo>
                  <a:lnTo>
                    <a:pt x="491143" y="86976"/>
                  </a:lnTo>
                  <a:lnTo>
                    <a:pt x="490066" y="81896"/>
                  </a:lnTo>
                  <a:cubicBezTo>
                    <a:pt x="489912" y="81203"/>
                    <a:pt x="490066" y="80510"/>
                    <a:pt x="490374" y="79972"/>
                  </a:cubicBezTo>
                  <a:lnTo>
                    <a:pt x="492606" y="76046"/>
                  </a:lnTo>
                  <a:cubicBezTo>
                    <a:pt x="492991" y="75430"/>
                    <a:pt x="493530" y="74968"/>
                    <a:pt x="494222" y="74738"/>
                  </a:cubicBezTo>
                  <a:lnTo>
                    <a:pt x="499148" y="73275"/>
                  </a:lnTo>
                  <a:lnTo>
                    <a:pt x="500303" y="72121"/>
                  </a:lnTo>
                  <a:lnTo>
                    <a:pt x="505075" y="65655"/>
                  </a:lnTo>
                  <a:cubicBezTo>
                    <a:pt x="505306" y="65347"/>
                    <a:pt x="505537" y="65116"/>
                    <a:pt x="505845" y="64962"/>
                  </a:cubicBezTo>
                  <a:lnTo>
                    <a:pt x="509693" y="62576"/>
                  </a:lnTo>
                  <a:lnTo>
                    <a:pt x="511002" y="59882"/>
                  </a:lnTo>
                  <a:lnTo>
                    <a:pt x="517929" y="38870"/>
                  </a:lnTo>
                  <a:lnTo>
                    <a:pt x="517159" y="31327"/>
                  </a:lnTo>
                  <a:lnTo>
                    <a:pt x="509539" y="31327"/>
                  </a:lnTo>
                  <a:lnTo>
                    <a:pt x="466975" y="34713"/>
                  </a:lnTo>
                  <a:lnTo>
                    <a:pt x="421024" y="31327"/>
                  </a:lnTo>
                  <a:cubicBezTo>
                    <a:pt x="420793" y="31327"/>
                    <a:pt x="420639" y="31250"/>
                    <a:pt x="420409" y="31173"/>
                  </a:cubicBezTo>
                  <a:lnTo>
                    <a:pt x="405784" y="26708"/>
                  </a:lnTo>
                  <a:cubicBezTo>
                    <a:pt x="405553" y="26632"/>
                    <a:pt x="405399" y="26555"/>
                    <a:pt x="405168" y="26478"/>
                  </a:cubicBezTo>
                  <a:lnTo>
                    <a:pt x="393161" y="19396"/>
                  </a:lnTo>
                  <a:lnTo>
                    <a:pt x="376151" y="15548"/>
                  </a:lnTo>
                  <a:lnTo>
                    <a:pt x="372918" y="14316"/>
                  </a:lnTo>
                  <a:cubicBezTo>
                    <a:pt x="372610" y="14162"/>
                    <a:pt x="372302" y="14008"/>
                    <a:pt x="372071" y="13778"/>
                  </a:cubicBezTo>
                  <a:lnTo>
                    <a:pt x="365298" y="7620"/>
                  </a:lnTo>
                  <a:lnTo>
                    <a:pt x="359679" y="3541"/>
                  </a:lnTo>
                  <a:lnTo>
                    <a:pt x="353060" y="1001"/>
                  </a:lnTo>
                  <a:lnTo>
                    <a:pt x="344439" y="0"/>
                  </a:lnTo>
                  <a:lnTo>
                    <a:pt x="339898" y="1616"/>
                  </a:lnTo>
                  <a:lnTo>
                    <a:pt x="339590" y="3310"/>
                  </a:lnTo>
                  <a:cubicBezTo>
                    <a:pt x="339359" y="4618"/>
                    <a:pt x="338205" y="5542"/>
                    <a:pt x="336819" y="5542"/>
                  </a:cubicBezTo>
                  <a:lnTo>
                    <a:pt x="333972" y="5542"/>
                  </a:lnTo>
                  <a:cubicBezTo>
                    <a:pt x="333202" y="5542"/>
                    <a:pt x="332509" y="5234"/>
                    <a:pt x="331970" y="4695"/>
                  </a:cubicBezTo>
                  <a:lnTo>
                    <a:pt x="331355" y="4079"/>
                  </a:lnTo>
                  <a:lnTo>
                    <a:pt x="329738" y="7312"/>
                  </a:lnTo>
                  <a:cubicBezTo>
                    <a:pt x="329430" y="7851"/>
                    <a:pt x="329045" y="8313"/>
                    <a:pt x="328507" y="8544"/>
                  </a:cubicBezTo>
                  <a:lnTo>
                    <a:pt x="325120" y="10237"/>
                  </a:lnTo>
                  <a:cubicBezTo>
                    <a:pt x="324427" y="10622"/>
                    <a:pt x="323581" y="10622"/>
                    <a:pt x="322888" y="10391"/>
                  </a:cubicBezTo>
                  <a:lnTo>
                    <a:pt x="318424" y="8698"/>
                  </a:lnTo>
                  <a:cubicBezTo>
                    <a:pt x="317731" y="8467"/>
                    <a:pt x="317192" y="7928"/>
                    <a:pt x="316884" y="7312"/>
                  </a:cubicBezTo>
                  <a:lnTo>
                    <a:pt x="315961" y="5465"/>
                  </a:lnTo>
                  <a:cubicBezTo>
                    <a:pt x="315730" y="6773"/>
                    <a:pt x="314575" y="7697"/>
                    <a:pt x="313190" y="7697"/>
                  </a:cubicBezTo>
                  <a:lnTo>
                    <a:pt x="310342" y="7697"/>
                  </a:lnTo>
                  <a:cubicBezTo>
                    <a:pt x="309803" y="7697"/>
                    <a:pt x="309264" y="7543"/>
                    <a:pt x="308803" y="7235"/>
                  </a:cubicBezTo>
                  <a:lnTo>
                    <a:pt x="305339" y="12161"/>
                  </a:lnTo>
                  <a:cubicBezTo>
                    <a:pt x="304723" y="13008"/>
                    <a:pt x="303799" y="13470"/>
                    <a:pt x="302722" y="13316"/>
                  </a:cubicBezTo>
                  <a:cubicBezTo>
                    <a:pt x="301952" y="13239"/>
                    <a:pt x="301182" y="12777"/>
                    <a:pt x="300721" y="12161"/>
                  </a:cubicBezTo>
                  <a:cubicBezTo>
                    <a:pt x="300567" y="12854"/>
                    <a:pt x="300259" y="13393"/>
                    <a:pt x="299720" y="13855"/>
                  </a:cubicBezTo>
                  <a:lnTo>
                    <a:pt x="296872" y="16087"/>
                  </a:lnTo>
                  <a:cubicBezTo>
                    <a:pt x="296179" y="16625"/>
                    <a:pt x="295256" y="16856"/>
                    <a:pt x="294409" y="16625"/>
                  </a:cubicBezTo>
                  <a:lnTo>
                    <a:pt x="290253" y="15548"/>
                  </a:lnTo>
                  <a:lnTo>
                    <a:pt x="286096" y="15548"/>
                  </a:lnTo>
                  <a:lnTo>
                    <a:pt x="282171" y="23014"/>
                  </a:lnTo>
                  <a:lnTo>
                    <a:pt x="282171" y="26247"/>
                  </a:lnTo>
                  <a:cubicBezTo>
                    <a:pt x="282171" y="27016"/>
                    <a:pt x="281863" y="27709"/>
                    <a:pt x="281324" y="28248"/>
                  </a:cubicBezTo>
                  <a:lnTo>
                    <a:pt x="276244" y="33328"/>
                  </a:lnTo>
                  <a:lnTo>
                    <a:pt x="269625" y="43026"/>
                  </a:lnTo>
                  <a:lnTo>
                    <a:pt x="269317" y="45489"/>
                  </a:lnTo>
                  <a:lnTo>
                    <a:pt x="270625" y="46798"/>
                  </a:lnTo>
                  <a:cubicBezTo>
                    <a:pt x="271241" y="47413"/>
                    <a:pt x="271549" y="48260"/>
                    <a:pt x="271395" y="49107"/>
                  </a:cubicBezTo>
                  <a:lnTo>
                    <a:pt x="270856" y="53571"/>
                  </a:lnTo>
                  <a:cubicBezTo>
                    <a:pt x="270779" y="54187"/>
                    <a:pt x="270472" y="54802"/>
                    <a:pt x="270087" y="55187"/>
                  </a:cubicBezTo>
                  <a:lnTo>
                    <a:pt x="266777" y="58497"/>
                  </a:lnTo>
                  <a:lnTo>
                    <a:pt x="267470" y="60806"/>
                  </a:lnTo>
                  <a:lnTo>
                    <a:pt x="270625" y="67041"/>
                  </a:lnTo>
                  <a:lnTo>
                    <a:pt x="271934" y="71428"/>
                  </a:lnTo>
                  <a:cubicBezTo>
                    <a:pt x="272011" y="71813"/>
                    <a:pt x="272088" y="72198"/>
                    <a:pt x="272011" y="72582"/>
                  </a:cubicBezTo>
                  <a:lnTo>
                    <a:pt x="271472" y="76508"/>
                  </a:lnTo>
                  <a:cubicBezTo>
                    <a:pt x="271472" y="76662"/>
                    <a:pt x="271395" y="76893"/>
                    <a:pt x="271318" y="77047"/>
                  </a:cubicBezTo>
                  <a:lnTo>
                    <a:pt x="269240" y="82742"/>
                  </a:lnTo>
                  <a:lnTo>
                    <a:pt x="269240" y="86283"/>
                  </a:lnTo>
                  <a:lnTo>
                    <a:pt x="270087" y="88746"/>
                  </a:lnTo>
                  <a:lnTo>
                    <a:pt x="275397" y="95058"/>
                  </a:lnTo>
                  <a:cubicBezTo>
                    <a:pt x="275705" y="95365"/>
                    <a:pt x="275859" y="95750"/>
                    <a:pt x="275936" y="96212"/>
                  </a:cubicBezTo>
                  <a:lnTo>
                    <a:pt x="277091" y="100676"/>
                  </a:lnTo>
                  <a:cubicBezTo>
                    <a:pt x="277245" y="101215"/>
                    <a:pt x="277168" y="101831"/>
                    <a:pt x="276937" y="102370"/>
                  </a:cubicBezTo>
                  <a:lnTo>
                    <a:pt x="275782" y="105218"/>
                  </a:lnTo>
                  <a:cubicBezTo>
                    <a:pt x="275705" y="105371"/>
                    <a:pt x="275628" y="105602"/>
                    <a:pt x="275474" y="105756"/>
                  </a:cubicBezTo>
                  <a:lnTo>
                    <a:pt x="251845" y="140624"/>
                  </a:lnTo>
                  <a:lnTo>
                    <a:pt x="248304" y="148321"/>
                  </a:lnTo>
                  <a:lnTo>
                    <a:pt x="245533" y="162637"/>
                  </a:lnTo>
                  <a:cubicBezTo>
                    <a:pt x="245456" y="162868"/>
                    <a:pt x="245379" y="163099"/>
                    <a:pt x="245302" y="163330"/>
                  </a:cubicBezTo>
                  <a:lnTo>
                    <a:pt x="244148" y="165562"/>
                  </a:lnTo>
                  <a:cubicBezTo>
                    <a:pt x="244071" y="165716"/>
                    <a:pt x="243917" y="165947"/>
                    <a:pt x="243840" y="166101"/>
                  </a:cubicBezTo>
                  <a:lnTo>
                    <a:pt x="238991" y="172027"/>
                  </a:lnTo>
                  <a:lnTo>
                    <a:pt x="233218" y="184650"/>
                  </a:lnTo>
                  <a:lnTo>
                    <a:pt x="233218" y="197504"/>
                  </a:lnTo>
                  <a:cubicBezTo>
                    <a:pt x="233218" y="197966"/>
                    <a:pt x="233064" y="198428"/>
                    <a:pt x="232833" y="198890"/>
                  </a:cubicBezTo>
                  <a:lnTo>
                    <a:pt x="221827" y="218748"/>
                  </a:lnTo>
                  <a:lnTo>
                    <a:pt x="221365" y="221673"/>
                  </a:lnTo>
                  <a:cubicBezTo>
                    <a:pt x="221211" y="222442"/>
                    <a:pt x="220826" y="223135"/>
                    <a:pt x="220133" y="223520"/>
                  </a:cubicBezTo>
                  <a:lnTo>
                    <a:pt x="218440" y="224675"/>
                  </a:lnTo>
                  <a:lnTo>
                    <a:pt x="211590" y="231602"/>
                  </a:lnTo>
                  <a:cubicBezTo>
                    <a:pt x="211359" y="231833"/>
                    <a:pt x="211128" y="231987"/>
                    <a:pt x="210897" y="232141"/>
                  </a:cubicBezTo>
                  <a:lnTo>
                    <a:pt x="207510" y="233834"/>
                  </a:lnTo>
                  <a:cubicBezTo>
                    <a:pt x="207279" y="233911"/>
                    <a:pt x="207049" y="233988"/>
                    <a:pt x="206818" y="234065"/>
                  </a:cubicBezTo>
                  <a:lnTo>
                    <a:pt x="203970" y="234604"/>
                  </a:lnTo>
                  <a:lnTo>
                    <a:pt x="188422" y="235758"/>
                  </a:lnTo>
                  <a:cubicBezTo>
                    <a:pt x="188191" y="235758"/>
                    <a:pt x="187883" y="235758"/>
                    <a:pt x="187652" y="235681"/>
                  </a:cubicBezTo>
                  <a:lnTo>
                    <a:pt x="182033" y="234527"/>
                  </a:lnTo>
                  <a:cubicBezTo>
                    <a:pt x="181340" y="234373"/>
                    <a:pt x="180725" y="233988"/>
                    <a:pt x="180340" y="233449"/>
                  </a:cubicBezTo>
                  <a:lnTo>
                    <a:pt x="176953" y="228985"/>
                  </a:lnTo>
                  <a:cubicBezTo>
                    <a:pt x="176645" y="228600"/>
                    <a:pt x="176415" y="228061"/>
                    <a:pt x="176415" y="227522"/>
                  </a:cubicBezTo>
                  <a:lnTo>
                    <a:pt x="174721" y="209281"/>
                  </a:lnTo>
                  <a:lnTo>
                    <a:pt x="172797" y="202892"/>
                  </a:lnTo>
                  <a:lnTo>
                    <a:pt x="168795" y="198890"/>
                  </a:lnTo>
                  <a:lnTo>
                    <a:pt x="166716" y="198428"/>
                  </a:lnTo>
                  <a:lnTo>
                    <a:pt x="166716" y="198505"/>
                  </a:lnTo>
                  <a:cubicBezTo>
                    <a:pt x="166947" y="199351"/>
                    <a:pt x="166716" y="200275"/>
                    <a:pt x="166177" y="200968"/>
                  </a:cubicBezTo>
                  <a:lnTo>
                    <a:pt x="161482" y="207279"/>
                  </a:lnTo>
                  <a:lnTo>
                    <a:pt x="160174" y="211205"/>
                  </a:lnTo>
                  <a:lnTo>
                    <a:pt x="161098" y="215669"/>
                  </a:lnTo>
                  <a:lnTo>
                    <a:pt x="162483" y="218055"/>
                  </a:lnTo>
                  <a:lnTo>
                    <a:pt x="163560" y="218209"/>
                  </a:lnTo>
                  <a:lnTo>
                    <a:pt x="166639" y="216439"/>
                  </a:lnTo>
                  <a:cubicBezTo>
                    <a:pt x="167640" y="215900"/>
                    <a:pt x="168871" y="215977"/>
                    <a:pt x="169718" y="216670"/>
                  </a:cubicBezTo>
                  <a:cubicBezTo>
                    <a:pt x="170642" y="217362"/>
                    <a:pt x="171027" y="218517"/>
                    <a:pt x="170719" y="219595"/>
                  </a:cubicBezTo>
                  <a:lnTo>
                    <a:pt x="169026" y="226368"/>
                  </a:lnTo>
                  <a:cubicBezTo>
                    <a:pt x="168871" y="226984"/>
                    <a:pt x="168487" y="227522"/>
                    <a:pt x="167948" y="227907"/>
                  </a:cubicBezTo>
                  <a:lnTo>
                    <a:pt x="163484" y="231294"/>
                  </a:lnTo>
                  <a:cubicBezTo>
                    <a:pt x="163022" y="231679"/>
                    <a:pt x="162406" y="231833"/>
                    <a:pt x="161790" y="231833"/>
                  </a:cubicBezTo>
                  <a:lnTo>
                    <a:pt x="155633" y="231833"/>
                  </a:lnTo>
                  <a:cubicBezTo>
                    <a:pt x="155248" y="231833"/>
                    <a:pt x="154940" y="231756"/>
                    <a:pt x="154555" y="231602"/>
                  </a:cubicBezTo>
                  <a:lnTo>
                    <a:pt x="148936" y="229370"/>
                  </a:lnTo>
                  <a:cubicBezTo>
                    <a:pt x="147936" y="228985"/>
                    <a:pt x="147243" y="227984"/>
                    <a:pt x="147166" y="226830"/>
                  </a:cubicBezTo>
                  <a:lnTo>
                    <a:pt x="146627" y="212205"/>
                  </a:lnTo>
                  <a:lnTo>
                    <a:pt x="146781" y="210974"/>
                  </a:lnTo>
                  <a:lnTo>
                    <a:pt x="146088" y="210974"/>
                  </a:lnTo>
                  <a:cubicBezTo>
                    <a:pt x="145550" y="210974"/>
                    <a:pt x="145088" y="210820"/>
                    <a:pt x="144626" y="210589"/>
                  </a:cubicBezTo>
                  <a:lnTo>
                    <a:pt x="141778" y="208896"/>
                  </a:lnTo>
                  <a:cubicBezTo>
                    <a:pt x="141316" y="208588"/>
                    <a:pt x="140931" y="208203"/>
                    <a:pt x="140700" y="207741"/>
                  </a:cubicBezTo>
                  <a:lnTo>
                    <a:pt x="140316" y="207048"/>
                  </a:lnTo>
                  <a:lnTo>
                    <a:pt x="139161" y="211667"/>
                  </a:lnTo>
                  <a:lnTo>
                    <a:pt x="136852" y="218132"/>
                  </a:lnTo>
                  <a:cubicBezTo>
                    <a:pt x="136544" y="218902"/>
                    <a:pt x="135928" y="219595"/>
                    <a:pt x="135082" y="219825"/>
                  </a:cubicBezTo>
                  <a:lnTo>
                    <a:pt x="130002" y="221519"/>
                  </a:lnTo>
                  <a:cubicBezTo>
                    <a:pt x="128847" y="221904"/>
                    <a:pt x="127616" y="221519"/>
                    <a:pt x="126923" y="220595"/>
                  </a:cubicBezTo>
                  <a:lnTo>
                    <a:pt x="124691" y="217747"/>
                  </a:lnTo>
                  <a:cubicBezTo>
                    <a:pt x="124383" y="217285"/>
                    <a:pt x="124152" y="216824"/>
                    <a:pt x="124075" y="216285"/>
                  </a:cubicBezTo>
                  <a:lnTo>
                    <a:pt x="123536" y="210666"/>
                  </a:lnTo>
                  <a:lnTo>
                    <a:pt x="123536" y="198582"/>
                  </a:lnTo>
                  <a:cubicBezTo>
                    <a:pt x="123536" y="198351"/>
                    <a:pt x="123536" y="198197"/>
                    <a:pt x="123613" y="197966"/>
                  </a:cubicBezTo>
                  <a:lnTo>
                    <a:pt x="124768" y="192886"/>
                  </a:lnTo>
                  <a:lnTo>
                    <a:pt x="127077" y="184881"/>
                  </a:lnTo>
                  <a:lnTo>
                    <a:pt x="130002" y="178262"/>
                  </a:lnTo>
                  <a:cubicBezTo>
                    <a:pt x="130233" y="177723"/>
                    <a:pt x="130617" y="177338"/>
                    <a:pt x="131079" y="177030"/>
                  </a:cubicBezTo>
                  <a:lnTo>
                    <a:pt x="133927" y="175337"/>
                  </a:lnTo>
                  <a:cubicBezTo>
                    <a:pt x="134774" y="174875"/>
                    <a:pt x="135775" y="174798"/>
                    <a:pt x="136621" y="175260"/>
                  </a:cubicBezTo>
                  <a:lnTo>
                    <a:pt x="141624" y="177800"/>
                  </a:lnTo>
                  <a:lnTo>
                    <a:pt x="149937" y="177800"/>
                  </a:lnTo>
                  <a:cubicBezTo>
                    <a:pt x="150783" y="177800"/>
                    <a:pt x="151553" y="178185"/>
                    <a:pt x="152092" y="178801"/>
                  </a:cubicBezTo>
                  <a:lnTo>
                    <a:pt x="152785" y="179647"/>
                  </a:lnTo>
                  <a:lnTo>
                    <a:pt x="154555" y="177646"/>
                  </a:lnTo>
                  <a:cubicBezTo>
                    <a:pt x="155556" y="176491"/>
                    <a:pt x="157249" y="176338"/>
                    <a:pt x="158404" y="177261"/>
                  </a:cubicBezTo>
                  <a:lnTo>
                    <a:pt x="165023" y="182726"/>
                  </a:lnTo>
                  <a:lnTo>
                    <a:pt x="161482" y="175876"/>
                  </a:lnTo>
                  <a:lnTo>
                    <a:pt x="156864" y="164407"/>
                  </a:lnTo>
                  <a:cubicBezTo>
                    <a:pt x="156633" y="163792"/>
                    <a:pt x="156633" y="163099"/>
                    <a:pt x="156787" y="162483"/>
                  </a:cubicBezTo>
                  <a:lnTo>
                    <a:pt x="158480" y="157403"/>
                  </a:lnTo>
                  <a:cubicBezTo>
                    <a:pt x="158712" y="156710"/>
                    <a:pt x="159250" y="156095"/>
                    <a:pt x="159866" y="155787"/>
                  </a:cubicBezTo>
                  <a:lnTo>
                    <a:pt x="161713" y="154863"/>
                  </a:lnTo>
                  <a:lnTo>
                    <a:pt x="161713" y="152631"/>
                  </a:lnTo>
                  <a:lnTo>
                    <a:pt x="161174" y="148475"/>
                  </a:lnTo>
                  <a:cubicBezTo>
                    <a:pt x="161098" y="148090"/>
                    <a:pt x="161174" y="147628"/>
                    <a:pt x="161329" y="147243"/>
                  </a:cubicBezTo>
                  <a:lnTo>
                    <a:pt x="162483" y="143856"/>
                  </a:lnTo>
                  <a:cubicBezTo>
                    <a:pt x="162714" y="143087"/>
                    <a:pt x="163330" y="142394"/>
                    <a:pt x="164176" y="142086"/>
                  </a:cubicBezTo>
                  <a:lnTo>
                    <a:pt x="168102" y="140624"/>
                  </a:lnTo>
                  <a:lnTo>
                    <a:pt x="157480" y="139084"/>
                  </a:lnTo>
                  <a:lnTo>
                    <a:pt x="138699" y="134543"/>
                  </a:lnTo>
                  <a:lnTo>
                    <a:pt x="110298" y="124922"/>
                  </a:lnTo>
                  <a:lnTo>
                    <a:pt x="73583" y="109682"/>
                  </a:lnTo>
                  <a:lnTo>
                    <a:pt x="45104" y="100215"/>
                  </a:lnTo>
                  <a:lnTo>
                    <a:pt x="37176" y="96058"/>
                  </a:lnTo>
                  <a:lnTo>
                    <a:pt x="37946" y="100445"/>
                  </a:lnTo>
                  <a:lnTo>
                    <a:pt x="40717" y="104756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7" name="Forma libre: forma 81">
              <a:extLst>
                <a:ext uri="{FF2B5EF4-FFF2-40B4-BE49-F238E27FC236}">
                  <a16:creationId xmlns:a16="http://schemas.microsoft.com/office/drawing/2014/main" id="{5330B98E-38C2-23E6-1C0F-0AF612ADA202}"/>
                </a:ext>
              </a:extLst>
            </p:cNvPr>
            <p:cNvSpPr/>
            <p:nvPr/>
          </p:nvSpPr>
          <p:spPr>
            <a:xfrm>
              <a:off x="8955156" y="1208003"/>
              <a:ext cx="348576" cy="934265"/>
            </a:xfrm>
            <a:custGeom>
              <a:avLst/>
              <a:gdLst>
                <a:gd name="connsiteX0" fmla="*/ 448579 w 453967"/>
                <a:gd name="connsiteY0" fmla="*/ 170565 h 1216736"/>
                <a:gd name="connsiteX1" fmla="*/ 434186 w 453967"/>
                <a:gd name="connsiteY1" fmla="*/ 176645 h 1216736"/>
                <a:gd name="connsiteX2" fmla="*/ 427644 w 453967"/>
                <a:gd name="connsiteY2" fmla="*/ 178493 h 1216736"/>
                <a:gd name="connsiteX3" fmla="*/ 420639 w 453967"/>
                <a:gd name="connsiteY3" fmla="*/ 179647 h 1216736"/>
                <a:gd name="connsiteX4" fmla="*/ 419947 w 453967"/>
                <a:gd name="connsiteY4" fmla="*/ 179647 h 1216736"/>
                <a:gd name="connsiteX5" fmla="*/ 413173 w 453967"/>
                <a:gd name="connsiteY5" fmla="*/ 179109 h 1216736"/>
                <a:gd name="connsiteX6" fmla="*/ 407247 w 453967"/>
                <a:gd name="connsiteY6" fmla="*/ 177954 h 1216736"/>
                <a:gd name="connsiteX7" fmla="*/ 399934 w 453967"/>
                <a:gd name="connsiteY7" fmla="*/ 174952 h 1216736"/>
                <a:gd name="connsiteX8" fmla="*/ 395316 w 453967"/>
                <a:gd name="connsiteY8" fmla="*/ 174105 h 1216736"/>
                <a:gd name="connsiteX9" fmla="*/ 388851 w 453967"/>
                <a:gd name="connsiteY9" fmla="*/ 175106 h 1216736"/>
                <a:gd name="connsiteX10" fmla="*/ 382462 w 453967"/>
                <a:gd name="connsiteY10" fmla="*/ 177800 h 1216736"/>
                <a:gd name="connsiteX11" fmla="*/ 376536 w 453967"/>
                <a:gd name="connsiteY11" fmla="*/ 179570 h 1216736"/>
                <a:gd name="connsiteX12" fmla="*/ 374458 w 453967"/>
                <a:gd name="connsiteY12" fmla="*/ 179416 h 1216736"/>
                <a:gd name="connsiteX13" fmla="*/ 371071 w 453967"/>
                <a:gd name="connsiteY13" fmla="*/ 177723 h 1216736"/>
                <a:gd name="connsiteX14" fmla="*/ 369685 w 453967"/>
                <a:gd name="connsiteY14" fmla="*/ 176107 h 1216736"/>
                <a:gd name="connsiteX15" fmla="*/ 367453 w 453967"/>
                <a:gd name="connsiteY15" fmla="*/ 169333 h 1216736"/>
                <a:gd name="connsiteX16" fmla="*/ 365452 w 453967"/>
                <a:gd name="connsiteY16" fmla="*/ 164330 h 1216736"/>
                <a:gd name="connsiteX17" fmla="*/ 361834 w 453967"/>
                <a:gd name="connsiteY17" fmla="*/ 160251 h 1216736"/>
                <a:gd name="connsiteX18" fmla="*/ 355292 w 453967"/>
                <a:gd name="connsiteY18" fmla="*/ 158250 h 1216736"/>
                <a:gd name="connsiteX19" fmla="*/ 353522 w 453967"/>
                <a:gd name="connsiteY19" fmla="*/ 156633 h 1216736"/>
                <a:gd name="connsiteX20" fmla="*/ 353599 w 453967"/>
                <a:gd name="connsiteY20" fmla="*/ 154247 h 1216736"/>
                <a:gd name="connsiteX21" fmla="*/ 358140 w 453967"/>
                <a:gd name="connsiteY21" fmla="*/ 145704 h 1216736"/>
                <a:gd name="connsiteX22" fmla="*/ 359294 w 453967"/>
                <a:gd name="connsiteY22" fmla="*/ 144549 h 1216736"/>
                <a:gd name="connsiteX23" fmla="*/ 362989 w 453967"/>
                <a:gd name="connsiteY23" fmla="*/ 142702 h 1216736"/>
                <a:gd name="connsiteX24" fmla="*/ 369916 w 453967"/>
                <a:gd name="connsiteY24" fmla="*/ 129463 h 1216736"/>
                <a:gd name="connsiteX25" fmla="*/ 371071 w 453967"/>
                <a:gd name="connsiteY25" fmla="*/ 128308 h 1216736"/>
                <a:gd name="connsiteX26" fmla="*/ 375150 w 453967"/>
                <a:gd name="connsiteY26" fmla="*/ 125999 h 1216736"/>
                <a:gd name="connsiteX27" fmla="*/ 379307 w 453967"/>
                <a:gd name="connsiteY27" fmla="*/ 113530 h 1216736"/>
                <a:gd name="connsiteX28" fmla="*/ 379768 w 453967"/>
                <a:gd name="connsiteY28" fmla="*/ 112607 h 1216736"/>
                <a:gd name="connsiteX29" fmla="*/ 384541 w 453967"/>
                <a:gd name="connsiteY29" fmla="*/ 106757 h 1216736"/>
                <a:gd name="connsiteX30" fmla="*/ 389467 w 453967"/>
                <a:gd name="connsiteY30" fmla="*/ 93672 h 1216736"/>
                <a:gd name="connsiteX31" fmla="*/ 389851 w 453967"/>
                <a:gd name="connsiteY31" fmla="*/ 92979 h 1216736"/>
                <a:gd name="connsiteX32" fmla="*/ 393238 w 453967"/>
                <a:gd name="connsiteY32" fmla="*/ 88361 h 1216736"/>
                <a:gd name="connsiteX33" fmla="*/ 390544 w 453967"/>
                <a:gd name="connsiteY33" fmla="*/ 84128 h 1216736"/>
                <a:gd name="connsiteX34" fmla="*/ 376228 w 453967"/>
                <a:gd name="connsiteY34" fmla="*/ 72044 h 1216736"/>
                <a:gd name="connsiteX35" fmla="*/ 361758 w 453967"/>
                <a:gd name="connsiteY35" fmla="*/ 63500 h 1216736"/>
                <a:gd name="connsiteX36" fmla="*/ 350905 w 453967"/>
                <a:gd name="connsiteY36" fmla="*/ 60806 h 1216736"/>
                <a:gd name="connsiteX37" fmla="*/ 350135 w 453967"/>
                <a:gd name="connsiteY37" fmla="*/ 60498 h 1216736"/>
                <a:gd name="connsiteX38" fmla="*/ 340283 w 453967"/>
                <a:gd name="connsiteY38" fmla="*/ 54495 h 1216736"/>
                <a:gd name="connsiteX39" fmla="*/ 329353 w 453967"/>
                <a:gd name="connsiteY39" fmla="*/ 51262 h 1216736"/>
                <a:gd name="connsiteX40" fmla="*/ 327660 w 453967"/>
                <a:gd name="connsiteY40" fmla="*/ 49799 h 1216736"/>
                <a:gd name="connsiteX41" fmla="*/ 324812 w 453967"/>
                <a:gd name="connsiteY41" fmla="*/ 44181 h 1216736"/>
                <a:gd name="connsiteX42" fmla="*/ 324581 w 453967"/>
                <a:gd name="connsiteY42" fmla="*/ 42487 h 1216736"/>
                <a:gd name="connsiteX43" fmla="*/ 325120 w 453967"/>
                <a:gd name="connsiteY43" fmla="*/ 38562 h 1216736"/>
                <a:gd name="connsiteX44" fmla="*/ 326890 w 453967"/>
                <a:gd name="connsiteY44" fmla="*/ 33020 h 1216736"/>
                <a:gd name="connsiteX45" fmla="*/ 327275 w 453967"/>
                <a:gd name="connsiteY45" fmla="*/ 29479 h 1216736"/>
                <a:gd name="connsiteX46" fmla="*/ 325659 w 453967"/>
                <a:gd name="connsiteY46" fmla="*/ 19704 h 1216736"/>
                <a:gd name="connsiteX47" fmla="*/ 324119 w 453967"/>
                <a:gd name="connsiteY47" fmla="*/ 13701 h 1216736"/>
                <a:gd name="connsiteX48" fmla="*/ 320271 w 453967"/>
                <a:gd name="connsiteY48" fmla="*/ 8390 h 1216736"/>
                <a:gd name="connsiteX49" fmla="*/ 316422 w 453967"/>
                <a:gd name="connsiteY49" fmla="*/ 5850 h 1216736"/>
                <a:gd name="connsiteX50" fmla="*/ 310650 w 453967"/>
                <a:gd name="connsiteY50" fmla="*/ 6311 h 1216736"/>
                <a:gd name="connsiteX51" fmla="*/ 309803 w 453967"/>
                <a:gd name="connsiteY51" fmla="*/ 6235 h 1216736"/>
                <a:gd name="connsiteX52" fmla="*/ 296333 w 453967"/>
                <a:gd name="connsiteY52" fmla="*/ 3387 h 1216736"/>
                <a:gd name="connsiteX53" fmla="*/ 286635 w 453967"/>
                <a:gd name="connsiteY53" fmla="*/ 2848 h 1216736"/>
                <a:gd name="connsiteX54" fmla="*/ 277784 w 453967"/>
                <a:gd name="connsiteY54" fmla="*/ 1078 h 1216736"/>
                <a:gd name="connsiteX55" fmla="*/ 253461 w 453967"/>
                <a:gd name="connsiteY55" fmla="*/ 0 h 1216736"/>
                <a:gd name="connsiteX56" fmla="*/ 198197 w 453967"/>
                <a:gd name="connsiteY56" fmla="*/ 7543 h 1216736"/>
                <a:gd name="connsiteX57" fmla="*/ 197889 w 453967"/>
                <a:gd name="connsiteY57" fmla="*/ 9929 h 1216736"/>
                <a:gd name="connsiteX58" fmla="*/ 197427 w 453967"/>
                <a:gd name="connsiteY58" fmla="*/ 11161 h 1216736"/>
                <a:gd name="connsiteX59" fmla="*/ 185189 w 453967"/>
                <a:gd name="connsiteY59" fmla="*/ 29479 h 1216736"/>
                <a:gd name="connsiteX60" fmla="*/ 184035 w 453967"/>
                <a:gd name="connsiteY60" fmla="*/ 32404 h 1216736"/>
                <a:gd name="connsiteX61" fmla="*/ 184342 w 453967"/>
                <a:gd name="connsiteY61" fmla="*/ 32558 h 1216736"/>
                <a:gd name="connsiteX62" fmla="*/ 189191 w 453967"/>
                <a:gd name="connsiteY62" fmla="*/ 32096 h 1216736"/>
                <a:gd name="connsiteX63" fmla="*/ 195349 w 453967"/>
                <a:gd name="connsiteY63" fmla="*/ 32635 h 1216736"/>
                <a:gd name="connsiteX64" fmla="*/ 202507 w 453967"/>
                <a:gd name="connsiteY64" fmla="*/ 34405 h 1216736"/>
                <a:gd name="connsiteX65" fmla="*/ 203123 w 453967"/>
                <a:gd name="connsiteY65" fmla="*/ 34636 h 1216736"/>
                <a:gd name="connsiteX66" fmla="*/ 208742 w 453967"/>
                <a:gd name="connsiteY66" fmla="*/ 37484 h 1216736"/>
                <a:gd name="connsiteX67" fmla="*/ 209588 w 453967"/>
                <a:gd name="connsiteY67" fmla="*/ 38177 h 1216736"/>
                <a:gd name="connsiteX68" fmla="*/ 213514 w 453967"/>
                <a:gd name="connsiteY68" fmla="*/ 42641 h 1216736"/>
                <a:gd name="connsiteX69" fmla="*/ 214130 w 453967"/>
                <a:gd name="connsiteY69" fmla="*/ 43873 h 1216736"/>
                <a:gd name="connsiteX70" fmla="*/ 215284 w 453967"/>
                <a:gd name="connsiteY70" fmla="*/ 48953 h 1216736"/>
                <a:gd name="connsiteX71" fmla="*/ 215284 w 453967"/>
                <a:gd name="connsiteY71" fmla="*/ 50107 h 1216736"/>
                <a:gd name="connsiteX72" fmla="*/ 214822 w 453967"/>
                <a:gd name="connsiteY72" fmla="*/ 51185 h 1216736"/>
                <a:gd name="connsiteX73" fmla="*/ 209204 w 453967"/>
                <a:gd name="connsiteY73" fmla="*/ 59036 h 1216736"/>
                <a:gd name="connsiteX74" fmla="*/ 205278 w 453967"/>
                <a:gd name="connsiteY74" fmla="*/ 63038 h 1216736"/>
                <a:gd name="connsiteX75" fmla="*/ 195965 w 453967"/>
                <a:gd name="connsiteY75" fmla="*/ 80587 h 1216736"/>
                <a:gd name="connsiteX76" fmla="*/ 197350 w 453967"/>
                <a:gd name="connsiteY76" fmla="*/ 83589 h 1216736"/>
                <a:gd name="connsiteX77" fmla="*/ 198736 w 453967"/>
                <a:gd name="connsiteY77" fmla="*/ 86591 h 1216736"/>
                <a:gd name="connsiteX78" fmla="*/ 200583 w 453967"/>
                <a:gd name="connsiteY78" fmla="*/ 92595 h 1216736"/>
                <a:gd name="connsiteX79" fmla="*/ 202892 w 453967"/>
                <a:gd name="connsiteY79" fmla="*/ 106988 h 1216736"/>
                <a:gd name="connsiteX80" fmla="*/ 202892 w 453967"/>
                <a:gd name="connsiteY80" fmla="*/ 113607 h 1216736"/>
                <a:gd name="connsiteX81" fmla="*/ 201891 w 453967"/>
                <a:gd name="connsiteY81" fmla="*/ 119072 h 1216736"/>
                <a:gd name="connsiteX82" fmla="*/ 202584 w 453967"/>
                <a:gd name="connsiteY82" fmla="*/ 121150 h 1216736"/>
                <a:gd name="connsiteX83" fmla="*/ 203508 w 453967"/>
                <a:gd name="connsiteY83" fmla="*/ 122074 h 1216736"/>
                <a:gd name="connsiteX84" fmla="*/ 207125 w 453967"/>
                <a:gd name="connsiteY84" fmla="*/ 124152 h 1216736"/>
                <a:gd name="connsiteX85" fmla="*/ 207895 w 453967"/>
                <a:gd name="connsiteY85" fmla="*/ 124768 h 1216736"/>
                <a:gd name="connsiteX86" fmla="*/ 210743 w 453967"/>
                <a:gd name="connsiteY86" fmla="*/ 128155 h 1216736"/>
                <a:gd name="connsiteX87" fmla="*/ 211359 w 453967"/>
                <a:gd name="connsiteY87" fmla="*/ 129463 h 1216736"/>
                <a:gd name="connsiteX88" fmla="*/ 211898 w 453967"/>
                <a:gd name="connsiteY88" fmla="*/ 132850 h 1216736"/>
                <a:gd name="connsiteX89" fmla="*/ 211436 w 453967"/>
                <a:gd name="connsiteY89" fmla="*/ 134928 h 1216736"/>
                <a:gd name="connsiteX90" fmla="*/ 208588 w 453967"/>
                <a:gd name="connsiteY90" fmla="*/ 138853 h 1216736"/>
                <a:gd name="connsiteX91" fmla="*/ 207433 w 453967"/>
                <a:gd name="connsiteY91" fmla="*/ 139777 h 1216736"/>
                <a:gd name="connsiteX92" fmla="*/ 198428 w 453967"/>
                <a:gd name="connsiteY92" fmla="*/ 143702 h 1216736"/>
                <a:gd name="connsiteX93" fmla="*/ 185959 w 453967"/>
                <a:gd name="connsiteY93" fmla="*/ 147782 h 1216736"/>
                <a:gd name="connsiteX94" fmla="*/ 182495 w 453967"/>
                <a:gd name="connsiteY94" fmla="*/ 156249 h 1216736"/>
                <a:gd name="connsiteX95" fmla="*/ 181649 w 453967"/>
                <a:gd name="connsiteY95" fmla="*/ 157403 h 1216736"/>
                <a:gd name="connsiteX96" fmla="*/ 178800 w 453967"/>
                <a:gd name="connsiteY96" fmla="*/ 159635 h 1216736"/>
                <a:gd name="connsiteX97" fmla="*/ 177338 w 453967"/>
                <a:gd name="connsiteY97" fmla="*/ 160251 h 1216736"/>
                <a:gd name="connsiteX98" fmla="*/ 168179 w 453967"/>
                <a:gd name="connsiteY98" fmla="*/ 161329 h 1216736"/>
                <a:gd name="connsiteX99" fmla="*/ 165254 w 453967"/>
                <a:gd name="connsiteY99" fmla="*/ 162560 h 1216736"/>
                <a:gd name="connsiteX100" fmla="*/ 160636 w 453967"/>
                <a:gd name="connsiteY100" fmla="*/ 168256 h 1216736"/>
                <a:gd name="connsiteX101" fmla="*/ 159635 w 453967"/>
                <a:gd name="connsiteY101" fmla="*/ 169026 h 1216736"/>
                <a:gd name="connsiteX102" fmla="*/ 153478 w 453967"/>
                <a:gd name="connsiteY102" fmla="*/ 171873 h 1216736"/>
                <a:gd name="connsiteX103" fmla="*/ 152939 w 453967"/>
                <a:gd name="connsiteY103" fmla="*/ 172027 h 1216736"/>
                <a:gd name="connsiteX104" fmla="*/ 148398 w 453967"/>
                <a:gd name="connsiteY104" fmla="*/ 173028 h 1216736"/>
                <a:gd name="connsiteX105" fmla="*/ 135390 w 453967"/>
                <a:gd name="connsiteY105" fmla="*/ 182264 h 1216736"/>
                <a:gd name="connsiteX106" fmla="*/ 134620 w 453967"/>
                <a:gd name="connsiteY106" fmla="*/ 182649 h 1216736"/>
                <a:gd name="connsiteX107" fmla="*/ 119996 w 453967"/>
                <a:gd name="connsiteY107" fmla="*/ 187190 h 1216736"/>
                <a:gd name="connsiteX108" fmla="*/ 119149 w 453967"/>
                <a:gd name="connsiteY108" fmla="*/ 187344 h 1216736"/>
                <a:gd name="connsiteX109" fmla="*/ 115224 w 453967"/>
                <a:gd name="connsiteY109" fmla="*/ 187344 h 1216736"/>
                <a:gd name="connsiteX110" fmla="*/ 114454 w 453967"/>
                <a:gd name="connsiteY110" fmla="*/ 187267 h 1216736"/>
                <a:gd name="connsiteX111" fmla="*/ 108604 w 453967"/>
                <a:gd name="connsiteY111" fmla="*/ 185651 h 1216736"/>
                <a:gd name="connsiteX112" fmla="*/ 106064 w 453967"/>
                <a:gd name="connsiteY112" fmla="*/ 185651 h 1216736"/>
                <a:gd name="connsiteX113" fmla="*/ 101446 w 453967"/>
                <a:gd name="connsiteY113" fmla="*/ 187190 h 1216736"/>
                <a:gd name="connsiteX114" fmla="*/ 87592 w 453967"/>
                <a:gd name="connsiteY114" fmla="*/ 190115 h 1216736"/>
                <a:gd name="connsiteX115" fmla="*/ 83435 w 453967"/>
                <a:gd name="connsiteY115" fmla="*/ 191501 h 1216736"/>
                <a:gd name="connsiteX116" fmla="*/ 78817 w 453967"/>
                <a:gd name="connsiteY116" fmla="*/ 195657 h 1216736"/>
                <a:gd name="connsiteX117" fmla="*/ 72044 w 453967"/>
                <a:gd name="connsiteY117" fmla="*/ 202430 h 1216736"/>
                <a:gd name="connsiteX118" fmla="*/ 65501 w 453967"/>
                <a:gd name="connsiteY118" fmla="*/ 218748 h 1216736"/>
                <a:gd name="connsiteX119" fmla="*/ 61884 w 453967"/>
                <a:gd name="connsiteY119" fmla="*/ 224829 h 1216736"/>
                <a:gd name="connsiteX120" fmla="*/ 61499 w 453967"/>
                <a:gd name="connsiteY120" fmla="*/ 225290 h 1216736"/>
                <a:gd name="connsiteX121" fmla="*/ 49722 w 453967"/>
                <a:gd name="connsiteY121" fmla="*/ 237682 h 1216736"/>
                <a:gd name="connsiteX122" fmla="*/ 44411 w 453967"/>
                <a:gd name="connsiteY122" fmla="*/ 245764 h 1216736"/>
                <a:gd name="connsiteX123" fmla="*/ 40486 w 453967"/>
                <a:gd name="connsiteY123" fmla="*/ 249767 h 1216736"/>
                <a:gd name="connsiteX124" fmla="*/ 36792 w 453967"/>
                <a:gd name="connsiteY124" fmla="*/ 257772 h 1216736"/>
                <a:gd name="connsiteX125" fmla="*/ 36484 w 453967"/>
                <a:gd name="connsiteY125" fmla="*/ 258233 h 1216736"/>
                <a:gd name="connsiteX126" fmla="*/ 30172 w 453967"/>
                <a:gd name="connsiteY126" fmla="*/ 266623 h 1216736"/>
                <a:gd name="connsiteX127" fmla="*/ 28017 w 453967"/>
                <a:gd name="connsiteY127" fmla="*/ 283864 h 1216736"/>
                <a:gd name="connsiteX128" fmla="*/ 23553 w 453967"/>
                <a:gd name="connsiteY128" fmla="*/ 300259 h 1216736"/>
                <a:gd name="connsiteX129" fmla="*/ 23553 w 453967"/>
                <a:gd name="connsiteY129" fmla="*/ 305108 h 1216736"/>
                <a:gd name="connsiteX130" fmla="*/ 24476 w 453967"/>
                <a:gd name="connsiteY130" fmla="*/ 308879 h 1216736"/>
                <a:gd name="connsiteX131" fmla="*/ 36099 w 453967"/>
                <a:gd name="connsiteY131" fmla="*/ 329353 h 1216736"/>
                <a:gd name="connsiteX132" fmla="*/ 46182 w 453967"/>
                <a:gd name="connsiteY132" fmla="*/ 344978 h 1216736"/>
                <a:gd name="connsiteX133" fmla="*/ 49569 w 453967"/>
                <a:gd name="connsiteY133" fmla="*/ 349289 h 1216736"/>
                <a:gd name="connsiteX134" fmla="*/ 53956 w 453967"/>
                <a:gd name="connsiteY134" fmla="*/ 351290 h 1216736"/>
                <a:gd name="connsiteX135" fmla="*/ 60036 w 453967"/>
                <a:gd name="connsiteY135" fmla="*/ 355523 h 1216736"/>
                <a:gd name="connsiteX136" fmla="*/ 66502 w 453967"/>
                <a:gd name="connsiteY136" fmla="*/ 361373 h 1216736"/>
                <a:gd name="connsiteX137" fmla="*/ 88515 w 453967"/>
                <a:gd name="connsiteY137" fmla="*/ 391237 h 1216736"/>
                <a:gd name="connsiteX138" fmla="*/ 92056 w 453967"/>
                <a:gd name="connsiteY138" fmla="*/ 393777 h 1216736"/>
                <a:gd name="connsiteX139" fmla="*/ 102831 w 453967"/>
                <a:gd name="connsiteY139" fmla="*/ 403783 h 1216736"/>
                <a:gd name="connsiteX140" fmla="*/ 108604 w 453967"/>
                <a:gd name="connsiteY140" fmla="*/ 409171 h 1216736"/>
                <a:gd name="connsiteX141" fmla="*/ 109451 w 453967"/>
                <a:gd name="connsiteY141" fmla="*/ 410864 h 1216736"/>
                <a:gd name="connsiteX142" fmla="*/ 111144 w 453967"/>
                <a:gd name="connsiteY142" fmla="*/ 423795 h 1216736"/>
                <a:gd name="connsiteX143" fmla="*/ 110990 w 453967"/>
                <a:gd name="connsiteY143" fmla="*/ 425104 h 1216736"/>
                <a:gd name="connsiteX144" fmla="*/ 109143 w 453967"/>
                <a:gd name="connsiteY144" fmla="*/ 430107 h 1216736"/>
                <a:gd name="connsiteX145" fmla="*/ 118149 w 453967"/>
                <a:gd name="connsiteY145" fmla="*/ 447040 h 1216736"/>
                <a:gd name="connsiteX146" fmla="*/ 130694 w 453967"/>
                <a:gd name="connsiteY146" fmla="*/ 483986 h 1216736"/>
                <a:gd name="connsiteX147" fmla="*/ 130233 w 453967"/>
                <a:gd name="connsiteY147" fmla="*/ 486602 h 1216736"/>
                <a:gd name="connsiteX148" fmla="*/ 124075 w 453967"/>
                <a:gd name="connsiteY148" fmla="*/ 494453 h 1216736"/>
                <a:gd name="connsiteX149" fmla="*/ 121766 w 453967"/>
                <a:gd name="connsiteY149" fmla="*/ 495531 h 1216736"/>
                <a:gd name="connsiteX150" fmla="*/ 119534 w 453967"/>
                <a:gd name="connsiteY150" fmla="*/ 494299 h 1216736"/>
                <a:gd name="connsiteX151" fmla="*/ 115455 w 453967"/>
                <a:gd name="connsiteY151" fmla="*/ 488142 h 1216736"/>
                <a:gd name="connsiteX152" fmla="*/ 114762 w 453967"/>
                <a:gd name="connsiteY152" fmla="*/ 487757 h 1216736"/>
                <a:gd name="connsiteX153" fmla="*/ 113376 w 453967"/>
                <a:gd name="connsiteY153" fmla="*/ 488065 h 1216736"/>
                <a:gd name="connsiteX154" fmla="*/ 95289 w 453967"/>
                <a:gd name="connsiteY154" fmla="*/ 498533 h 1216736"/>
                <a:gd name="connsiteX155" fmla="*/ 93595 w 453967"/>
                <a:gd name="connsiteY155" fmla="*/ 498918 h 1216736"/>
                <a:gd name="connsiteX156" fmla="*/ 86283 w 453967"/>
                <a:gd name="connsiteY156" fmla="*/ 498379 h 1216736"/>
                <a:gd name="connsiteX157" fmla="*/ 72429 w 453967"/>
                <a:gd name="connsiteY157" fmla="*/ 498379 h 1216736"/>
                <a:gd name="connsiteX158" fmla="*/ 71197 w 453967"/>
                <a:gd name="connsiteY158" fmla="*/ 498071 h 1216736"/>
                <a:gd name="connsiteX159" fmla="*/ 67810 w 453967"/>
                <a:gd name="connsiteY159" fmla="*/ 496378 h 1216736"/>
                <a:gd name="connsiteX160" fmla="*/ 62807 w 453967"/>
                <a:gd name="connsiteY160" fmla="*/ 492529 h 1216736"/>
                <a:gd name="connsiteX161" fmla="*/ 60652 w 453967"/>
                <a:gd name="connsiteY161" fmla="*/ 492067 h 1216736"/>
                <a:gd name="connsiteX162" fmla="*/ 54725 w 453967"/>
                <a:gd name="connsiteY162" fmla="*/ 491529 h 1216736"/>
                <a:gd name="connsiteX163" fmla="*/ 50261 w 453967"/>
                <a:gd name="connsiteY163" fmla="*/ 490297 h 1216736"/>
                <a:gd name="connsiteX164" fmla="*/ 44796 w 453967"/>
                <a:gd name="connsiteY164" fmla="*/ 489296 h 1216736"/>
                <a:gd name="connsiteX165" fmla="*/ 37176 w 453967"/>
                <a:gd name="connsiteY165" fmla="*/ 490297 h 1216736"/>
                <a:gd name="connsiteX166" fmla="*/ 31865 w 453967"/>
                <a:gd name="connsiteY166" fmla="*/ 492452 h 1216736"/>
                <a:gd name="connsiteX167" fmla="*/ 25939 w 453967"/>
                <a:gd name="connsiteY167" fmla="*/ 495993 h 1216736"/>
                <a:gd name="connsiteX168" fmla="*/ 8236 w 453967"/>
                <a:gd name="connsiteY168" fmla="*/ 517005 h 1216736"/>
                <a:gd name="connsiteX169" fmla="*/ 7697 w 453967"/>
                <a:gd name="connsiteY169" fmla="*/ 517467 h 1216736"/>
                <a:gd name="connsiteX170" fmla="*/ 0 w 453967"/>
                <a:gd name="connsiteY170" fmla="*/ 522855 h 1216736"/>
                <a:gd name="connsiteX171" fmla="*/ 17087 w 453967"/>
                <a:gd name="connsiteY171" fmla="*/ 533015 h 1216736"/>
                <a:gd name="connsiteX172" fmla="*/ 17549 w 453967"/>
                <a:gd name="connsiteY172" fmla="*/ 533400 h 1216736"/>
                <a:gd name="connsiteX173" fmla="*/ 33636 w 453967"/>
                <a:gd name="connsiteY173" fmla="*/ 548332 h 1216736"/>
                <a:gd name="connsiteX174" fmla="*/ 41256 w 453967"/>
                <a:gd name="connsiteY174" fmla="*/ 552642 h 1216736"/>
                <a:gd name="connsiteX175" fmla="*/ 41794 w 453967"/>
                <a:gd name="connsiteY175" fmla="*/ 553027 h 1216736"/>
                <a:gd name="connsiteX176" fmla="*/ 48568 w 453967"/>
                <a:gd name="connsiteY176" fmla="*/ 559185 h 1216736"/>
                <a:gd name="connsiteX177" fmla="*/ 49491 w 453967"/>
                <a:gd name="connsiteY177" fmla="*/ 560955 h 1216736"/>
                <a:gd name="connsiteX178" fmla="*/ 51724 w 453967"/>
                <a:gd name="connsiteY178" fmla="*/ 581814 h 1216736"/>
                <a:gd name="connsiteX179" fmla="*/ 55187 w 453967"/>
                <a:gd name="connsiteY179" fmla="*/ 588741 h 1216736"/>
                <a:gd name="connsiteX180" fmla="*/ 61499 w 453967"/>
                <a:gd name="connsiteY180" fmla="*/ 593975 h 1216736"/>
                <a:gd name="connsiteX181" fmla="*/ 63962 w 453967"/>
                <a:gd name="connsiteY181" fmla="*/ 596361 h 1216736"/>
                <a:gd name="connsiteX182" fmla="*/ 64424 w 453967"/>
                <a:gd name="connsiteY182" fmla="*/ 596900 h 1216736"/>
                <a:gd name="connsiteX183" fmla="*/ 66117 w 453967"/>
                <a:gd name="connsiteY183" fmla="*/ 599748 h 1216736"/>
                <a:gd name="connsiteX184" fmla="*/ 66502 w 453967"/>
                <a:gd name="connsiteY184" fmla="*/ 600979 h 1216736"/>
                <a:gd name="connsiteX185" fmla="*/ 68195 w 453967"/>
                <a:gd name="connsiteY185" fmla="*/ 617605 h 1216736"/>
                <a:gd name="connsiteX186" fmla="*/ 68272 w 453967"/>
                <a:gd name="connsiteY186" fmla="*/ 622531 h 1216736"/>
                <a:gd name="connsiteX187" fmla="*/ 68272 w 453967"/>
                <a:gd name="connsiteY187" fmla="*/ 622531 h 1216736"/>
                <a:gd name="connsiteX188" fmla="*/ 67733 w 453967"/>
                <a:gd name="connsiteY188" fmla="*/ 624147 h 1216736"/>
                <a:gd name="connsiteX189" fmla="*/ 64270 w 453967"/>
                <a:gd name="connsiteY189" fmla="*/ 629073 h 1216736"/>
                <a:gd name="connsiteX190" fmla="*/ 64270 w 453967"/>
                <a:gd name="connsiteY190" fmla="*/ 633076 h 1216736"/>
                <a:gd name="connsiteX191" fmla="*/ 66271 w 453967"/>
                <a:gd name="connsiteY191" fmla="*/ 636693 h 1216736"/>
                <a:gd name="connsiteX192" fmla="*/ 70196 w 453967"/>
                <a:gd name="connsiteY192" fmla="*/ 638464 h 1216736"/>
                <a:gd name="connsiteX193" fmla="*/ 84128 w 453967"/>
                <a:gd name="connsiteY193" fmla="*/ 641158 h 1216736"/>
                <a:gd name="connsiteX194" fmla="*/ 92979 w 453967"/>
                <a:gd name="connsiteY194" fmla="*/ 640619 h 1216736"/>
                <a:gd name="connsiteX195" fmla="*/ 95211 w 453967"/>
                <a:gd name="connsiteY195" fmla="*/ 641773 h 1216736"/>
                <a:gd name="connsiteX196" fmla="*/ 96905 w 453967"/>
                <a:gd name="connsiteY196" fmla="*/ 644005 h 1216736"/>
                <a:gd name="connsiteX197" fmla="*/ 97444 w 453967"/>
                <a:gd name="connsiteY197" fmla="*/ 645468 h 1216736"/>
                <a:gd name="connsiteX198" fmla="*/ 97982 w 453967"/>
                <a:gd name="connsiteY198" fmla="*/ 652780 h 1216736"/>
                <a:gd name="connsiteX199" fmla="*/ 99522 w 453967"/>
                <a:gd name="connsiteY199" fmla="*/ 659784 h 1216736"/>
                <a:gd name="connsiteX200" fmla="*/ 104140 w 453967"/>
                <a:gd name="connsiteY200" fmla="*/ 666942 h 1216736"/>
                <a:gd name="connsiteX201" fmla="*/ 115147 w 453967"/>
                <a:gd name="connsiteY201" fmla="*/ 677949 h 1216736"/>
                <a:gd name="connsiteX202" fmla="*/ 124999 w 453967"/>
                <a:gd name="connsiteY202" fmla="*/ 691188 h 1216736"/>
                <a:gd name="connsiteX203" fmla="*/ 125538 w 453967"/>
                <a:gd name="connsiteY203" fmla="*/ 692727 h 1216736"/>
                <a:gd name="connsiteX204" fmla="*/ 125153 w 453967"/>
                <a:gd name="connsiteY204" fmla="*/ 694344 h 1216736"/>
                <a:gd name="connsiteX205" fmla="*/ 116301 w 453967"/>
                <a:gd name="connsiteY205" fmla="*/ 708737 h 1216736"/>
                <a:gd name="connsiteX206" fmla="*/ 112453 w 453967"/>
                <a:gd name="connsiteY206" fmla="*/ 719667 h 1216736"/>
                <a:gd name="connsiteX207" fmla="*/ 108450 w 453967"/>
                <a:gd name="connsiteY207" fmla="*/ 726594 h 1216736"/>
                <a:gd name="connsiteX208" fmla="*/ 98906 w 453967"/>
                <a:gd name="connsiteY208" fmla="*/ 756381 h 1216736"/>
                <a:gd name="connsiteX209" fmla="*/ 104140 w 453967"/>
                <a:gd name="connsiteY209" fmla="*/ 763078 h 1216736"/>
                <a:gd name="connsiteX210" fmla="*/ 116840 w 453967"/>
                <a:gd name="connsiteY210" fmla="*/ 775162 h 1216736"/>
                <a:gd name="connsiteX211" fmla="*/ 117225 w 453967"/>
                <a:gd name="connsiteY211" fmla="*/ 775624 h 1216736"/>
                <a:gd name="connsiteX212" fmla="*/ 122305 w 453967"/>
                <a:gd name="connsiteY212" fmla="*/ 782936 h 1216736"/>
                <a:gd name="connsiteX213" fmla="*/ 122767 w 453967"/>
                <a:gd name="connsiteY213" fmla="*/ 784244 h 1216736"/>
                <a:gd name="connsiteX214" fmla="*/ 123921 w 453967"/>
                <a:gd name="connsiteY214" fmla="*/ 794943 h 1216736"/>
                <a:gd name="connsiteX215" fmla="*/ 123844 w 453967"/>
                <a:gd name="connsiteY215" fmla="*/ 795790 h 1216736"/>
                <a:gd name="connsiteX216" fmla="*/ 122151 w 453967"/>
                <a:gd name="connsiteY216" fmla="*/ 803641 h 1216736"/>
                <a:gd name="connsiteX217" fmla="*/ 121920 w 453967"/>
                <a:gd name="connsiteY217" fmla="*/ 804256 h 1216736"/>
                <a:gd name="connsiteX218" fmla="*/ 115300 w 453967"/>
                <a:gd name="connsiteY218" fmla="*/ 818034 h 1216736"/>
                <a:gd name="connsiteX219" fmla="*/ 113761 w 453967"/>
                <a:gd name="connsiteY219" fmla="*/ 825808 h 1216736"/>
                <a:gd name="connsiteX220" fmla="*/ 114300 w 453967"/>
                <a:gd name="connsiteY220" fmla="*/ 850284 h 1216736"/>
                <a:gd name="connsiteX221" fmla="*/ 115762 w 453967"/>
                <a:gd name="connsiteY221" fmla="*/ 857058 h 1216736"/>
                <a:gd name="connsiteX222" fmla="*/ 118225 w 453967"/>
                <a:gd name="connsiteY222" fmla="*/ 860521 h 1216736"/>
                <a:gd name="connsiteX223" fmla="*/ 124845 w 453967"/>
                <a:gd name="connsiteY223" fmla="*/ 868834 h 1216736"/>
                <a:gd name="connsiteX224" fmla="*/ 125384 w 453967"/>
                <a:gd name="connsiteY224" fmla="*/ 869912 h 1216736"/>
                <a:gd name="connsiteX225" fmla="*/ 126538 w 453967"/>
                <a:gd name="connsiteY225" fmla="*/ 874453 h 1216736"/>
                <a:gd name="connsiteX226" fmla="*/ 126615 w 453967"/>
                <a:gd name="connsiteY226" fmla="*/ 875145 h 1216736"/>
                <a:gd name="connsiteX227" fmla="*/ 126615 w 453967"/>
                <a:gd name="connsiteY227" fmla="*/ 888076 h 1216736"/>
                <a:gd name="connsiteX228" fmla="*/ 128154 w 453967"/>
                <a:gd name="connsiteY228" fmla="*/ 896081 h 1216736"/>
                <a:gd name="connsiteX229" fmla="*/ 136390 w 453967"/>
                <a:gd name="connsiteY229" fmla="*/ 910859 h 1216736"/>
                <a:gd name="connsiteX230" fmla="*/ 136621 w 453967"/>
                <a:gd name="connsiteY230" fmla="*/ 911398 h 1216736"/>
                <a:gd name="connsiteX231" fmla="*/ 139469 w 453967"/>
                <a:gd name="connsiteY231" fmla="*/ 920404 h 1216736"/>
                <a:gd name="connsiteX232" fmla="*/ 142394 w 453967"/>
                <a:gd name="connsiteY232" fmla="*/ 947959 h 1216736"/>
                <a:gd name="connsiteX233" fmla="*/ 142317 w 453967"/>
                <a:gd name="connsiteY233" fmla="*/ 949036 h 1216736"/>
                <a:gd name="connsiteX234" fmla="*/ 140624 w 453967"/>
                <a:gd name="connsiteY234" fmla="*/ 954655 h 1216736"/>
                <a:gd name="connsiteX235" fmla="*/ 138007 w 453967"/>
                <a:gd name="connsiteY235" fmla="*/ 959966 h 1216736"/>
                <a:gd name="connsiteX236" fmla="*/ 138315 w 453967"/>
                <a:gd name="connsiteY236" fmla="*/ 962121 h 1216736"/>
                <a:gd name="connsiteX237" fmla="*/ 140470 w 453967"/>
                <a:gd name="connsiteY237" fmla="*/ 964277 h 1216736"/>
                <a:gd name="connsiteX238" fmla="*/ 141239 w 453967"/>
                <a:gd name="connsiteY238" fmla="*/ 965585 h 1216736"/>
                <a:gd name="connsiteX239" fmla="*/ 142394 w 453967"/>
                <a:gd name="connsiteY239" fmla="*/ 970126 h 1216736"/>
                <a:gd name="connsiteX240" fmla="*/ 142240 w 453967"/>
                <a:gd name="connsiteY240" fmla="*/ 971819 h 1216736"/>
                <a:gd name="connsiteX241" fmla="*/ 141085 w 453967"/>
                <a:gd name="connsiteY241" fmla="*/ 974667 h 1216736"/>
                <a:gd name="connsiteX242" fmla="*/ 138007 w 453967"/>
                <a:gd name="connsiteY242" fmla="*/ 979593 h 1216736"/>
                <a:gd name="connsiteX243" fmla="*/ 136775 w 453967"/>
                <a:gd name="connsiteY243" fmla="*/ 983057 h 1216736"/>
                <a:gd name="connsiteX244" fmla="*/ 136775 w 453967"/>
                <a:gd name="connsiteY244" fmla="*/ 993217 h 1216736"/>
                <a:gd name="connsiteX245" fmla="*/ 136159 w 453967"/>
                <a:gd name="connsiteY245" fmla="*/ 997527 h 1216736"/>
                <a:gd name="connsiteX246" fmla="*/ 135929 w 453967"/>
                <a:gd name="connsiteY246" fmla="*/ 998297 h 1216736"/>
                <a:gd name="connsiteX247" fmla="*/ 132542 w 453967"/>
                <a:gd name="connsiteY247" fmla="*/ 1005609 h 1216736"/>
                <a:gd name="connsiteX248" fmla="*/ 131618 w 453967"/>
                <a:gd name="connsiteY248" fmla="*/ 1009612 h 1216736"/>
                <a:gd name="connsiteX249" fmla="*/ 130848 w 453967"/>
                <a:gd name="connsiteY249" fmla="*/ 1010920 h 1216736"/>
                <a:gd name="connsiteX250" fmla="*/ 127616 w 453967"/>
                <a:gd name="connsiteY250" fmla="*/ 1014153 h 1216736"/>
                <a:gd name="connsiteX251" fmla="*/ 127308 w 453967"/>
                <a:gd name="connsiteY251" fmla="*/ 1016847 h 1216736"/>
                <a:gd name="connsiteX252" fmla="*/ 128616 w 453967"/>
                <a:gd name="connsiteY252" fmla="*/ 1019464 h 1216736"/>
                <a:gd name="connsiteX253" fmla="*/ 128847 w 453967"/>
                <a:gd name="connsiteY253" fmla="*/ 1020233 h 1216736"/>
                <a:gd name="connsiteX254" fmla="*/ 130002 w 453967"/>
                <a:gd name="connsiteY254" fmla="*/ 1027007 h 1216736"/>
                <a:gd name="connsiteX255" fmla="*/ 131079 w 453967"/>
                <a:gd name="connsiteY255" fmla="*/ 1030624 h 1216736"/>
                <a:gd name="connsiteX256" fmla="*/ 131156 w 453967"/>
                <a:gd name="connsiteY256" fmla="*/ 1031856 h 1216736"/>
                <a:gd name="connsiteX257" fmla="*/ 130694 w 453967"/>
                <a:gd name="connsiteY257" fmla="*/ 1034858 h 1216736"/>
                <a:gd name="connsiteX258" fmla="*/ 133388 w 453967"/>
                <a:gd name="connsiteY258" fmla="*/ 1058333 h 1216736"/>
                <a:gd name="connsiteX259" fmla="*/ 136082 w 453967"/>
                <a:gd name="connsiteY259" fmla="*/ 1065876 h 1216736"/>
                <a:gd name="connsiteX260" fmla="*/ 151630 w 453967"/>
                <a:gd name="connsiteY260" fmla="*/ 1092970 h 1216736"/>
                <a:gd name="connsiteX261" fmla="*/ 152015 w 453967"/>
                <a:gd name="connsiteY261" fmla="*/ 1094124 h 1216736"/>
                <a:gd name="connsiteX262" fmla="*/ 152477 w 453967"/>
                <a:gd name="connsiteY262" fmla="*/ 1099974 h 1216736"/>
                <a:gd name="connsiteX263" fmla="*/ 154709 w 453967"/>
                <a:gd name="connsiteY263" fmla="*/ 1102514 h 1216736"/>
                <a:gd name="connsiteX264" fmla="*/ 158327 w 453967"/>
                <a:gd name="connsiteY264" fmla="*/ 1103438 h 1216736"/>
                <a:gd name="connsiteX265" fmla="*/ 158942 w 453967"/>
                <a:gd name="connsiteY265" fmla="*/ 1103669 h 1216736"/>
                <a:gd name="connsiteX266" fmla="*/ 161175 w 453967"/>
                <a:gd name="connsiteY266" fmla="*/ 1104823 h 1216736"/>
                <a:gd name="connsiteX267" fmla="*/ 162098 w 453967"/>
                <a:gd name="connsiteY267" fmla="*/ 1105516 h 1216736"/>
                <a:gd name="connsiteX268" fmla="*/ 164638 w 453967"/>
                <a:gd name="connsiteY268" fmla="*/ 1108518 h 1216736"/>
                <a:gd name="connsiteX269" fmla="*/ 168717 w 453967"/>
                <a:gd name="connsiteY269" fmla="*/ 1111058 h 1216736"/>
                <a:gd name="connsiteX270" fmla="*/ 169564 w 453967"/>
                <a:gd name="connsiteY270" fmla="*/ 1111904 h 1216736"/>
                <a:gd name="connsiteX271" fmla="*/ 171796 w 453967"/>
                <a:gd name="connsiteY271" fmla="*/ 1115291 h 1216736"/>
                <a:gd name="connsiteX272" fmla="*/ 172104 w 453967"/>
                <a:gd name="connsiteY272" fmla="*/ 1115984 h 1216736"/>
                <a:gd name="connsiteX273" fmla="*/ 174336 w 453967"/>
                <a:gd name="connsiteY273" fmla="*/ 1122757 h 1216736"/>
                <a:gd name="connsiteX274" fmla="*/ 174490 w 453967"/>
                <a:gd name="connsiteY274" fmla="*/ 1123681 h 1216736"/>
                <a:gd name="connsiteX275" fmla="*/ 174490 w 453967"/>
                <a:gd name="connsiteY275" fmla="*/ 1130454 h 1216736"/>
                <a:gd name="connsiteX276" fmla="*/ 174259 w 453967"/>
                <a:gd name="connsiteY276" fmla="*/ 1131532 h 1216736"/>
                <a:gd name="connsiteX277" fmla="*/ 171411 w 453967"/>
                <a:gd name="connsiteY277" fmla="*/ 1138305 h 1216736"/>
                <a:gd name="connsiteX278" fmla="*/ 170642 w 453967"/>
                <a:gd name="connsiteY278" fmla="*/ 1139383 h 1216736"/>
                <a:gd name="connsiteX279" fmla="*/ 159943 w 453967"/>
                <a:gd name="connsiteY279" fmla="*/ 1148388 h 1216736"/>
                <a:gd name="connsiteX280" fmla="*/ 153631 w 453967"/>
                <a:gd name="connsiteY280" fmla="*/ 1153006 h 1216736"/>
                <a:gd name="connsiteX281" fmla="*/ 147628 w 453967"/>
                <a:gd name="connsiteY281" fmla="*/ 1159087 h 1216736"/>
                <a:gd name="connsiteX282" fmla="*/ 146319 w 453967"/>
                <a:gd name="connsiteY282" fmla="*/ 1162242 h 1216736"/>
                <a:gd name="connsiteX283" fmla="*/ 145934 w 453967"/>
                <a:gd name="connsiteY283" fmla="*/ 1164783 h 1216736"/>
                <a:gd name="connsiteX284" fmla="*/ 146935 w 453967"/>
                <a:gd name="connsiteY284" fmla="*/ 1169939 h 1216736"/>
                <a:gd name="connsiteX285" fmla="*/ 148090 w 453967"/>
                <a:gd name="connsiteY285" fmla="*/ 1177405 h 1216736"/>
                <a:gd name="connsiteX286" fmla="*/ 147705 w 453967"/>
                <a:gd name="connsiteY286" fmla="*/ 1179253 h 1216736"/>
                <a:gd name="connsiteX287" fmla="*/ 144087 w 453967"/>
                <a:gd name="connsiteY287" fmla="*/ 1185410 h 1216736"/>
                <a:gd name="connsiteX288" fmla="*/ 143702 w 453967"/>
                <a:gd name="connsiteY288" fmla="*/ 1193184 h 1216736"/>
                <a:gd name="connsiteX289" fmla="*/ 181956 w 453967"/>
                <a:gd name="connsiteY289" fmla="*/ 1194954 h 1216736"/>
                <a:gd name="connsiteX290" fmla="*/ 181956 w 453967"/>
                <a:gd name="connsiteY290" fmla="*/ 1194724 h 1216736"/>
                <a:gd name="connsiteX291" fmla="*/ 181956 w 453967"/>
                <a:gd name="connsiteY291" fmla="*/ 1194339 h 1216736"/>
                <a:gd name="connsiteX292" fmla="*/ 182187 w 453967"/>
                <a:gd name="connsiteY292" fmla="*/ 1192876 h 1216736"/>
                <a:gd name="connsiteX293" fmla="*/ 182187 w 453967"/>
                <a:gd name="connsiteY293" fmla="*/ 1192876 h 1216736"/>
                <a:gd name="connsiteX294" fmla="*/ 182187 w 453967"/>
                <a:gd name="connsiteY294" fmla="*/ 1192876 h 1216736"/>
                <a:gd name="connsiteX295" fmla="*/ 185189 w 453967"/>
                <a:gd name="connsiteY295" fmla="*/ 1191491 h 1216736"/>
                <a:gd name="connsiteX296" fmla="*/ 199274 w 453967"/>
                <a:gd name="connsiteY296" fmla="*/ 1194339 h 1216736"/>
                <a:gd name="connsiteX297" fmla="*/ 199813 w 453967"/>
                <a:gd name="connsiteY297" fmla="*/ 1194493 h 1216736"/>
                <a:gd name="connsiteX298" fmla="*/ 203739 w 453967"/>
                <a:gd name="connsiteY298" fmla="*/ 1196186 h 1216736"/>
                <a:gd name="connsiteX299" fmla="*/ 206895 w 453967"/>
                <a:gd name="connsiteY299" fmla="*/ 1198033 h 1216736"/>
                <a:gd name="connsiteX300" fmla="*/ 207587 w 453967"/>
                <a:gd name="connsiteY300" fmla="*/ 1198572 h 1216736"/>
                <a:gd name="connsiteX301" fmla="*/ 209896 w 453967"/>
                <a:gd name="connsiteY301" fmla="*/ 1201112 h 1216736"/>
                <a:gd name="connsiteX302" fmla="*/ 214207 w 453967"/>
                <a:gd name="connsiteY302" fmla="*/ 1205807 h 1216736"/>
                <a:gd name="connsiteX303" fmla="*/ 220749 w 453967"/>
                <a:gd name="connsiteY303" fmla="*/ 1207347 h 1216736"/>
                <a:gd name="connsiteX304" fmla="*/ 221596 w 453967"/>
                <a:gd name="connsiteY304" fmla="*/ 1207655 h 1216736"/>
                <a:gd name="connsiteX305" fmla="*/ 224444 w 453967"/>
                <a:gd name="connsiteY305" fmla="*/ 1209348 h 1216736"/>
                <a:gd name="connsiteX306" fmla="*/ 231756 w 453967"/>
                <a:gd name="connsiteY306" fmla="*/ 1214967 h 1216736"/>
                <a:gd name="connsiteX307" fmla="*/ 235066 w 453967"/>
                <a:gd name="connsiteY307" fmla="*/ 1216352 h 1216736"/>
                <a:gd name="connsiteX308" fmla="*/ 237528 w 453967"/>
                <a:gd name="connsiteY308" fmla="*/ 1216737 h 1216736"/>
                <a:gd name="connsiteX309" fmla="*/ 241454 w 453967"/>
                <a:gd name="connsiteY309" fmla="*/ 1215736 h 1216736"/>
                <a:gd name="connsiteX310" fmla="*/ 247227 w 453967"/>
                <a:gd name="connsiteY310" fmla="*/ 1212966 h 1216736"/>
                <a:gd name="connsiteX311" fmla="*/ 252768 w 453967"/>
                <a:gd name="connsiteY311" fmla="*/ 1210272 h 1216736"/>
                <a:gd name="connsiteX312" fmla="*/ 259696 w 453967"/>
                <a:gd name="connsiteY312" fmla="*/ 1205422 h 1216736"/>
                <a:gd name="connsiteX313" fmla="*/ 265007 w 453967"/>
                <a:gd name="connsiteY313" fmla="*/ 1200573 h 1216736"/>
                <a:gd name="connsiteX314" fmla="*/ 268624 w 453967"/>
                <a:gd name="connsiteY314" fmla="*/ 1195878 h 1216736"/>
                <a:gd name="connsiteX315" fmla="*/ 273088 w 453967"/>
                <a:gd name="connsiteY315" fmla="*/ 1191337 h 1216736"/>
                <a:gd name="connsiteX316" fmla="*/ 276321 w 453967"/>
                <a:gd name="connsiteY316" fmla="*/ 1186026 h 1216736"/>
                <a:gd name="connsiteX317" fmla="*/ 284942 w 453967"/>
                <a:gd name="connsiteY317" fmla="*/ 1174558 h 1216736"/>
                <a:gd name="connsiteX318" fmla="*/ 286327 w 453967"/>
                <a:gd name="connsiteY318" fmla="*/ 1171633 h 1216736"/>
                <a:gd name="connsiteX319" fmla="*/ 287174 w 453967"/>
                <a:gd name="connsiteY319" fmla="*/ 1168477 h 1216736"/>
                <a:gd name="connsiteX320" fmla="*/ 287713 w 453967"/>
                <a:gd name="connsiteY320" fmla="*/ 1160857 h 1216736"/>
                <a:gd name="connsiteX321" fmla="*/ 286558 w 453967"/>
                <a:gd name="connsiteY321" fmla="*/ 1147772 h 1216736"/>
                <a:gd name="connsiteX322" fmla="*/ 286635 w 453967"/>
                <a:gd name="connsiteY322" fmla="*/ 1146848 h 1216736"/>
                <a:gd name="connsiteX323" fmla="*/ 288328 w 453967"/>
                <a:gd name="connsiteY323" fmla="*/ 1140075 h 1216736"/>
                <a:gd name="connsiteX324" fmla="*/ 290099 w 453967"/>
                <a:gd name="connsiteY324" fmla="*/ 1135303 h 1216736"/>
                <a:gd name="connsiteX325" fmla="*/ 290945 w 453967"/>
                <a:gd name="connsiteY325" fmla="*/ 1134072 h 1216736"/>
                <a:gd name="connsiteX326" fmla="*/ 293793 w 453967"/>
                <a:gd name="connsiteY326" fmla="*/ 1131839 h 1216736"/>
                <a:gd name="connsiteX327" fmla="*/ 294486 w 453967"/>
                <a:gd name="connsiteY327" fmla="*/ 1131454 h 1216736"/>
                <a:gd name="connsiteX328" fmla="*/ 300875 w 453967"/>
                <a:gd name="connsiteY328" fmla="*/ 1128761 h 1216736"/>
                <a:gd name="connsiteX329" fmla="*/ 304877 w 453967"/>
                <a:gd name="connsiteY329" fmla="*/ 1125759 h 1216736"/>
                <a:gd name="connsiteX330" fmla="*/ 308033 w 453967"/>
                <a:gd name="connsiteY330" fmla="*/ 1122064 h 1216736"/>
                <a:gd name="connsiteX331" fmla="*/ 312651 w 453967"/>
                <a:gd name="connsiteY331" fmla="*/ 1115907 h 1216736"/>
                <a:gd name="connsiteX332" fmla="*/ 313652 w 453967"/>
                <a:gd name="connsiteY332" fmla="*/ 1111443 h 1216736"/>
                <a:gd name="connsiteX333" fmla="*/ 314113 w 453967"/>
                <a:gd name="connsiteY333" fmla="*/ 1107132 h 1216736"/>
                <a:gd name="connsiteX334" fmla="*/ 313421 w 453967"/>
                <a:gd name="connsiteY334" fmla="*/ 1103899 h 1216736"/>
                <a:gd name="connsiteX335" fmla="*/ 308494 w 453967"/>
                <a:gd name="connsiteY335" fmla="*/ 1101667 h 1216736"/>
                <a:gd name="connsiteX336" fmla="*/ 307417 w 453967"/>
                <a:gd name="connsiteY336" fmla="*/ 1100821 h 1216736"/>
                <a:gd name="connsiteX337" fmla="*/ 305724 w 453967"/>
                <a:gd name="connsiteY337" fmla="*/ 1098589 h 1216736"/>
                <a:gd name="connsiteX338" fmla="*/ 303030 w 453967"/>
                <a:gd name="connsiteY338" fmla="*/ 1095048 h 1216736"/>
                <a:gd name="connsiteX339" fmla="*/ 287944 w 453967"/>
                <a:gd name="connsiteY339" fmla="*/ 1093508 h 1216736"/>
                <a:gd name="connsiteX340" fmla="*/ 286173 w 453967"/>
                <a:gd name="connsiteY340" fmla="*/ 1092585 h 1216736"/>
                <a:gd name="connsiteX341" fmla="*/ 281093 w 453967"/>
                <a:gd name="connsiteY341" fmla="*/ 1086966 h 1216736"/>
                <a:gd name="connsiteX342" fmla="*/ 280478 w 453967"/>
                <a:gd name="connsiteY342" fmla="*/ 1085966 h 1216736"/>
                <a:gd name="connsiteX343" fmla="*/ 278784 w 453967"/>
                <a:gd name="connsiteY343" fmla="*/ 1080886 h 1216736"/>
                <a:gd name="connsiteX344" fmla="*/ 278630 w 453967"/>
                <a:gd name="connsiteY344" fmla="*/ 1079808 h 1216736"/>
                <a:gd name="connsiteX345" fmla="*/ 278630 w 453967"/>
                <a:gd name="connsiteY345" fmla="*/ 1079808 h 1216736"/>
                <a:gd name="connsiteX346" fmla="*/ 278630 w 453967"/>
                <a:gd name="connsiteY346" fmla="*/ 1079808 h 1216736"/>
                <a:gd name="connsiteX347" fmla="*/ 278630 w 453967"/>
                <a:gd name="connsiteY347" fmla="*/ 1079500 h 1216736"/>
                <a:gd name="connsiteX348" fmla="*/ 279169 w 453967"/>
                <a:gd name="connsiteY348" fmla="*/ 1070187 h 1216736"/>
                <a:gd name="connsiteX349" fmla="*/ 278707 w 453967"/>
                <a:gd name="connsiteY349" fmla="*/ 1065107 h 1216736"/>
                <a:gd name="connsiteX350" fmla="*/ 278707 w 453967"/>
                <a:gd name="connsiteY350" fmla="*/ 1064876 h 1216736"/>
                <a:gd name="connsiteX351" fmla="*/ 273627 w 453967"/>
                <a:gd name="connsiteY351" fmla="*/ 1053099 h 1216736"/>
                <a:gd name="connsiteX352" fmla="*/ 269240 w 453967"/>
                <a:gd name="connsiteY352" fmla="*/ 1050175 h 1216736"/>
                <a:gd name="connsiteX353" fmla="*/ 268009 w 453967"/>
                <a:gd name="connsiteY353" fmla="*/ 1048019 h 1216736"/>
                <a:gd name="connsiteX354" fmla="*/ 266315 w 453967"/>
                <a:gd name="connsiteY354" fmla="*/ 1018232 h 1216736"/>
                <a:gd name="connsiteX355" fmla="*/ 267470 w 453967"/>
                <a:gd name="connsiteY355" fmla="*/ 1009227 h 1216736"/>
                <a:gd name="connsiteX356" fmla="*/ 267624 w 453967"/>
                <a:gd name="connsiteY356" fmla="*/ 1008688 h 1216736"/>
                <a:gd name="connsiteX357" fmla="*/ 270471 w 453967"/>
                <a:gd name="connsiteY357" fmla="*/ 1000837 h 1216736"/>
                <a:gd name="connsiteX358" fmla="*/ 270702 w 453967"/>
                <a:gd name="connsiteY358" fmla="*/ 1000298 h 1216736"/>
                <a:gd name="connsiteX359" fmla="*/ 274936 w 453967"/>
                <a:gd name="connsiteY359" fmla="*/ 993371 h 1216736"/>
                <a:gd name="connsiteX360" fmla="*/ 277630 w 453967"/>
                <a:gd name="connsiteY360" fmla="*/ 982518 h 1216736"/>
                <a:gd name="connsiteX361" fmla="*/ 283864 w 453967"/>
                <a:gd name="connsiteY361" fmla="*/ 968818 h 1216736"/>
                <a:gd name="connsiteX362" fmla="*/ 288790 w 453967"/>
                <a:gd name="connsiteY362" fmla="*/ 945342 h 1216736"/>
                <a:gd name="connsiteX363" fmla="*/ 287790 w 453967"/>
                <a:gd name="connsiteY363" fmla="*/ 930102 h 1216736"/>
                <a:gd name="connsiteX364" fmla="*/ 282710 w 453967"/>
                <a:gd name="connsiteY364" fmla="*/ 926330 h 1216736"/>
                <a:gd name="connsiteX365" fmla="*/ 269779 w 453967"/>
                <a:gd name="connsiteY365" fmla="*/ 924791 h 1216736"/>
                <a:gd name="connsiteX366" fmla="*/ 268393 w 453967"/>
                <a:gd name="connsiteY366" fmla="*/ 925022 h 1216736"/>
                <a:gd name="connsiteX367" fmla="*/ 267624 w 453967"/>
                <a:gd name="connsiteY367" fmla="*/ 927177 h 1216736"/>
                <a:gd name="connsiteX368" fmla="*/ 269086 w 453967"/>
                <a:gd name="connsiteY368" fmla="*/ 932488 h 1216736"/>
                <a:gd name="connsiteX369" fmla="*/ 271780 w 453967"/>
                <a:gd name="connsiteY369" fmla="*/ 938261 h 1216736"/>
                <a:gd name="connsiteX370" fmla="*/ 272011 w 453967"/>
                <a:gd name="connsiteY370" fmla="*/ 939030 h 1216736"/>
                <a:gd name="connsiteX371" fmla="*/ 274243 w 453967"/>
                <a:gd name="connsiteY371" fmla="*/ 953655 h 1216736"/>
                <a:gd name="connsiteX372" fmla="*/ 273242 w 453967"/>
                <a:gd name="connsiteY372" fmla="*/ 956272 h 1216736"/>
                <a:gd name="connsiteX373" fmla="*/ 262313 w 453967"/>
                <a:gd name="connsiteY373" fmla="*/ 964969 h 1216736"/>
                <a:gd name="connsiteX374" fmla="*/ 256925 w 453967"/>
                <a:gd name="connsiteY374" fmla="*/ 973051 h 1216736"/>
                <a:gd name="connsiteX375" fmla="*/ 256155 w 453967"/>
                <a:gd name="connsiteY375" fmla="*/ 973821 h 1216736"/>
                <a:gd name="connsiteX376" fmla="*/ 254462 w 453967"/>
                <a:gd name="connsiteY376" fmla="*/ 974975 h 1216736"/>
                <a:gd name="connsiteX377" fmla="*/ 252768 w 453967"/>
                <a:gd name="connsiteY377" fmla="*/ 975437 h 1216736"/>
                <a:gd name="connsiteX378" fmla="*/ 251229 w 453967"/>
                <a:gd name="connsiteY378" fmla="*/ 974821 h 1216736"/>
                <a:gd name="connsiteX379" fmla="*/ 251075 w 453967"/>
                <a:gd name="connsiteY379" fmla="*/ 974744 h 1216736"/>
                <a:gd name="connsiteX380" fmla="*/ 251075 w 453967"/>
                <a:gd name="connsiteY380" fmla="*/ 974744 h 1216736"/>
                <a:gd name="connsiteX381" fmla="*/ 251075 w 453967"/>
                <a:gd name="connsiteY381" fmla="*/ 974744 h 1216736"/>
                <a:gd name="connsiteX382" fmla="*/ 247150 w 453967"/>
                <a:gd name="connsiteY382" fmla="*/ 971358 h 1216736"/>
                <a:gd name="connsiteX383" fmla="*/ 246149 w 453967"/>
                <a:gd name="connsiteY383" fmla="*/ 969587 h 1216736"/>
                <a:gd name="connsiteX384" fmla="*/ 245149 w 453967"/>
                <a:gd name="connsiteY384" fmla="*/ 961813 h 1216736"/>
                <a:gd name="connsiteX385" fmla="*/ 238529 w 453967"/>
                <a:gd name="connsiteY385" fmla="*/ 957041 h 1216736"/>
                <a:gd name="connsiteX386" fmla="*/ 233603 w 453967"/>
                <a:gd name="connsiteY386" fmla="*/ 955040 h 1216736"/>
                <a:gd name="connsiteX387" fmla="*/ 225521 w 453967"/>
                <a:gd name="connsiteY387" fmla="*/ 953962 h 1216736"/>
                <a:gd name="connsiteX388" fmla="*/ 223212 w 453967"/>
                <a:gd name="connsiteY388" fmla="*/ 952038 h 1216736"/>
                <a:gd name="connsiteX389" fmla="*/ 222673 w 453967"/>
                <a:gd name="connsiteY389" fmla="*/ 950345 h 1216736"/>
                <a:gd name="connsiteX390" fmla="*/ 222596 w 453967"/>
                <a:gd name="connsiteY390" fmla="*/ 948882 h 1216736"/>
                <a:gd name="connsiteX391" fmla="*/ 222596 w 453967"/>
                <a:gd name="connsiteY391" fmla="*/ 948882 h 1216736"/>
                <a:gd name="connsiteX392" fmla="*/ 222596 w 453967"/>
                <a:gd name="connsiteY392" fmla="*/ 948882 h 1216736"/>
                <a:gd name="connsiteX393" fmla="*/ 222750 w 453967"/>
                <a:gd name="connsiteY393" fmla="*/ 948036 h 1216736"/>
                <a:gd name="connsiteX394" fmla="*/ 223135 w 453967"/>
                <a:gd name="connsiteY394" fmla="*/ 946112 h 1216736"/>
                <a:gd name="connsiteX395" fmla="*/ 223751 w 453967"/>
                <a:gd name="connsiteY395" fmla="*/ 944803 h 1216736"/>
                <a:gd name="connsiteX396" fmla="*/ 232294 w 453967"/>
                <a:gd name="connsiteY396" fmla="*/ 935182 h 1216736"/>
                <a:gd name="connsiteX397" fmla="*/ 236297 w 453967"/>
                <a:gd name="connsiteY397" fmla="*/ 920635 h 1216736"/>
                <a:gd name="connsiteX398" fmla="*/ 234450 w 453967"/>
                <a:gd name="connsiteY398" fmla="*/ 917325 h 1216736"/>
                <a:gd name="connsiteX399" fmla="*/ 232987 w 453967"/>
                <a:gd name="connsiteY399" fmla="*/ 916555 h 1216736"/>
                <a:gd name="connsiteX400" fmla="*/ 231679 w 453967"/>
                <a:gd name="connsiteY400" fmla="*/ 915093 h 1216736"/>
                <a:gd name="connsiteX401" fmla="*/ 225752 w 453967"/>
                <a:gd name="connsiteY401" fmla="*/ 900930 h 1216736"/>
                <a:gd name="connsiteX402" fmla="*/ 224520 w 453967"/>
                <a:gd name="connsiteY402" fmla="*/ 897929 h 1216736"/>
                <a:gd name="connsiteX403" fmla="*/ 221750 w 453967"/>
                <a:gd name="connsiteY403" fmla="*/ 894003 h 1216736"/>
                <a:gd name="connsiteX404" fmla="*/ 213976 w 453967"/>
                <a:gd name="connsiteY404" fmla="*/ 882919 h 1216736"/>
                <a:gd name="connsiteX405" fmla="*/ 213668 w 453967"/>
                <a:gd name="connsiteY405" fmla="*/ 882381 h 1216736"/>
                <a:gd name="connsiteX406" fmla="*/ 209742 w 453967"/>
                <a:gd name="connsiteY406" fmla="*/ 872836 h 1216736"/>
                <a:gd name="connsiteX407" fmla="*/ 209512 w 453967"/>
                <a:gd name="connsiteY407" fmla="*/ 871759 h 1216736"/>
                <a:gd name="connsiteX408" fmla="*/ 209512 w 453967"/>
                <a:gd name="connsiteY408" fmla="*/ 863908 h 1216736"/>
                <a:gd name="connsiteX409" fmla="*/ 209588 w 453967"/>
                <a:gd name="connsiteY409" fmla="*/ 863292 h 1216736"/>
                <a:gd name="connsiteX410" fmla="*/ 210743 w 453967"/>
                <a:gd name="connsiteY410" fmla="*/ 858212 h 1216736"/>
                <a:gd name="connsiteX411" fmla="*/ 210974 w 453967"/>
                <a:gd name="connsiteY411" fmla="*/ 857596 h 1216736"/>
                <a:gd name="connsiteX412" fmla="*/ 213206 w 453967"/>
                <a:gd name="connsiteY412" fmla="*/ 853132 h 1216736"/>
                <a:gd name="connsiteX413" fmla="*/ 218440 w 453967"/>
                <a:gd name="connsiteY413" fmla="*/ 844973 h 1216736"/>
                <a:gd name="connsiteX414" fmla="*/ 218902 w 453967"/>
                <a:gd name="connsiteY414" fmla="*/ 844435 h 1216736"/>
                <a:gd name="connsiteX415" fmla="*/ 224520 w 453967"/>
                <a:gd name="connsiteY415" fmla="*/ 839355 h 1216736"/>
                <a:gd name="connsiteX416" fmla="*/ 238144 w 453967"/>
                <a:gd name="connsiteY416" fmla="*/ 828579 h 1216736"/>
                <a:gd name="connsiteX417" fmla="*/ 241454 w 453967"/>
                <a:gd name="connsiteY417" fmla="*/ 825269 h 1216736"/>
                <a:gd name="connsiteX418" fmla="*/ 242070 w 453967"/>
                <a:gd name="connsiteY418" fmla="*/ 823730 h 1216736"/>
                <a:gd name="connsiteX419" fmla="*/ 241069 w 453967"/>
                <a:gd name="connsiteY419" fmla="*/ 818342 h 1216736"/>
                <a:gd name="connsiteX420" fmla="*/ 241223 w 453967"/>
                <a:gd name="connsiteY420" fmla="*/ 816802 h 1216736"/>
                <a:gd name="connsiteX421" fmla="*/ 242377 w 453967"/>
                <a:gd name="connsiteY421" fmla="*/ 813955 h 1216736"/>
                <a:gd name="connsiteX422" fmla="*/ 242993 w 453967"/>
                <a:gd name="connsiteY422" fmla="*/ 813031 h 1216736"/>
                <a:gd name="connsiteX423" fmla="*/ 244148 w 453967"/>
                <a:gd name="connsiteY423" fmla="*/ 811876 h 1216736"/>
                <a:gd name="connsiteX424" fmla="*/ 245302 w 453967"/>
                <a:gd name="connsiteY424" fmla="*/ 810722 h 1216736"/>
                <a:gd name="connsiteX425" fmla="*/ 245764 w 453967"/>
                <a:gd name="connsiteY425" fmla="*/ 810337 h 1216736"/>
                <a:gd name="connsiteX426" fmla="*/ 255308 w 453967"/>
                <a:gd name="connsiteY426" fmla="*/ 804179 h 1216736"/>
                <a:gd name="connsiteX427" fmla="*/ 260081 w 453967"/>
                <a:gd name="connsiteY427" fmla="*/ 799792 h 1216736"/>
                <a:gd name="connsiteX428" fmla="*/ 261235 w 453967"/>
                <a:gd name="connsiteY428" fmla="*/ 797175 h 1216736"/>
                <a:gd name="connsiteX429" fmla="*/ 260850 w 453967"/>
                <a:gd name="connsiteY429" fmla="*/ 794404 h 1216736"/>
                <a:gd name="connsiteX430" fmla="*/ 260773 w 453967"/>
                <a:gd name="connsiteY430" fmla="*/ 794019 h 1216736"/>
                <a:gd name="connsiteX431" fmla="*/ 258079 w 453967"/>
                <a:gd name="connsiteY431" fmla="*/ 785476 h 1216736"/>
                <a:gd name="connsiteX432" fmla="*/ 252999 w 453967"/>
                <a:gd name="connsiteY432" fmla="*/ 766233 h 1216736"/>
                <a:gd name="connsiteX433" fmla="*/ 252999 w 453967"/>
                <a:gd name="connsiteY433" fmla="*/ 764771 h 1216736"/>
                <a:gd name="connsiteX434" fmla="*/ 255693 w 453967"/>
                <a:gd name="connsiteY434" fmla="*/ 754457 h 1216736"/>
                <a:gd name="connsiteX435" fmla="*/ 255693 w 453967"/>
                <a:gd name="connsiteY435" fmla="*/ 751994 h 1216736"/>
                <a:gd name="connsiteX436" fmla="*/ 254000 w 453967"/>
                <a:gd name="connsiteY436" fmla="*/ 737139 h 1216736"/>
                <a:gd name="connsiteX437" fmla="*/ 254000 w 453967"/>
                <a:gd name="connsiteY437" fmla="*/ 736523 h 1216736"/>
                <a:gd name="connsiteX438" fmla="*/ 259003 w 453967"/>
                <a:gd name="connsiteY438" fmla="*/ 683953 h 1216736"/>
                <a:gd name="connsiteX439" fmla="*/ 257387 w 453967"/>
                <a:gd name="connsiteY439" fmla="*/ 669636 h 1216736"/>
                <a:gd name="connsiteX440" fmla="*/ 257694 w 453967"/>
                <a:gd name="connsiteY440" fmla="*/ 667943 h 1216736"/>
                <a:gd name="connsiteX441" fmla="*/ 265007 w 453967"/>
                <a:gd name="connsiteY441" fmla="*/ 655012 h 1216736"/>
                <a:gd name="connsiteX442" fmla="*/ 266161 w 453967"/>
                <a:gd name="connsiteY442" fmla="*/ 653858 h 1216736"/>
                <a:gd name="connsiteX443" fmla="*/ 269548 w 453967"/>
                <a:gd name="connsiteY443" fmla="*/ 652164 h 1216736"/>
                <a:gd name="connsiteX444" fmla="*/ 270164 w 453967"/>
                <a:gd name="connsiteY444" fmla="*/ 651933 h 1216736"/>
                <a:gd name="connsiteX445" fmla="*/ 273088 w 453967"/>
                <a:gd name="connsiteY445" fmla="*/ 651241 h 1216736"/>
                <a:gd name="connsiteX446" fmla="*/ 276013 w 453967"/>
                <a:gd name="connsiteY446" fmla="*/ 650548 h 1216736"/>
                <a:gd name="connsiteX447" fmla="*/ 275628 w 453967"/>
                <a:gd name="connsiteY447" fmla="*/ 650317 h 1216736"/>
                <a:gd name="connsiteX448" fmla="*/ 274166 w 453967"/>
                <a:gd name="connsiteY448" fmla="*/ 647700 h 1216736"/>
                <a:gd name="connsiteX449" fmla="*/ 274705 w 453967"/>
                <a:gd name="connsiteY449" fmla="*/ 639233 h 1216736"/>
                <a:gd name="connsiteX450" fmla="*/ 275090 w 453967"/>
                <a:gd name="connsiteY450" fmla="*/ 637925 h 1216736"/>
                <a:gd name="connsiteX451" fmla="*/ 279631 w 453967"/>
                <a:gd name="connsiteY451" fmla="*/ 630613 h 1216736"/>
                <a:gd name="connsiteX452" fmla="*/ 280401 w 453967"/>
                <a:gd name="connsiteY452" fmla="*/ 629766 h 1216736"/>
                <a:gd name="connsiteX453" fmla="*/ 293870 w 453967"/>
                <a:gd name="connsiteY453" fmla="*/ 620222 h 1216736"/>
                <a:gd name="connsiteX454" fmla="*/ 300028 w 453967"/>
                <a:gd name="connsiteY454" fmla="*/ 613987 h 1216736"/>
                <a:gd name="connsiteX455" fmla="*/ 304954 w 453967"/>
                <a:gd name="connsiteY455" fmla="*/ 606367 h 1216736"/>
                <a:gd name="connsiteX456" fmla="*/ 317654 w 453967"/>
                <a:gd name="connsiteY456" fmla="*/ 574194 h 1216736"/>
                <a:gd name="connsiteX457" fmla="*/ 317962 w 453967"/>
                <a:gd name="connsiteY457" fmla="*/ 573655 h 1216736"/>
                <a:gd name="connsiteX458" fmla="*/ 348134 w 453967"/>
                <a:gd name="connsiteY458" fmla="*/ 528936 h 1216736"/>
                <a:gd name="connsiteX459" fmla="*/ 354753 w 453967"/>
                <a:gd name="connsiteY459" fmla="*/ 512310 h 1216736"/>
                <a:gd name="connsiteX460" fmla="*/ 355446 w 453967"/>
                <a:gd name="connsiteY460" fmla="*/ 511233 h 1216736"/>
                <a:gd name="connsiteX461" fmla="*/ 361065 w 453967"/>
                <a:gd name="connsiteY461" fmla="*/ 506153 h 1216736"/>
                <a:gd name="connsiteX462" fmla="*/ 376382 w 453967"/>
                <a:gd name="connsiteY462" fmla="*/ 496455 h 1216736"/>
                <a:gd name="connsiteX463" fmla="*/ 382077 w 453967"/>
                <a:gd name="connsiteY463" fmla="*/ 490759 h 1216736"/>
                <a:gd name="connsiteX464" fmla="*/ 385849 w 453967"/>
                <a:gd name="connsiteY464" fmla="*/ 483832 h 1216736"/>
                <a:gd name="connsiteX465" fmla="*/ 395239 w 453967"/>
                <a:gd name="connsiteY465" fmla="*/ 458355 h 1216736"/>
                <a:gd name="connsiteX466" fmla="*/ 395470 w 453967"/>
                <a:gd name="connsiteY466" fmla="*/ 457816 h 1216736"/>
                <a:gd name="connsiteX467" fmla="*/ 416252 w 453967"/>
                <a:gd name="connsiteY467" fmla="*/ 425181 h 1216736"/>
                <a:gd name="connsiteX468" fmla="*/ 427875 w 453967"/>
                <a:gd name="connsiteY468" fmla="*/ 401243 h 1216736"/>
                <a:gd name="connsiteX469" fmla="*/ 430338 w 453967"/>
                <a:gd name="connsiteY469" fmla="*/ 392238 h 1216736"/>
                <a:gd name="connsiteX470" fmla="*/ 429337 w 453967"/>
                <a:gd name="connsiteY470" fmla="*/ 386465 h 1216736"/>
                <a:gd name="connsiteX471" fmla="*/ 426104 w 453967"/>
                <a:gd name="connsiteY471" fmla="*/ 379461 h 1216736"/>
                <a:gd name="connsiteX472" fmla="*/ 423102 w 453967"/>
                <a:gd name="connsiteY472" fmla="*/ 368916 h 1216736"/>
                <a:gd name="connsiteX473" fmla="*/ 423025 w 453967"/>
                <a:gd name="connsiteY473" fmla="*/ 367992 h 1216736"/>
                <a:gd name="connsiteX474" fmla="*/ 423564 w 453967"/>
                <a:gd name="connsiteY474" fmla="*/ 360141 h 1216736"/>
                <a:gd name="connsiteX475" fmla="*/ 426412 w 453967"/>
                <a:gd name="connsiteY475" fmla="*/ 345209 h 1216736"/>
                <a:gd name="connsiteX476" fmla="*/ 426951 w 453967"/>
                <a:gd name="connsiteY476" fmla="*/ 330431 h 1216736"/>
                <a:gd name="connsiteX477" fmla="*/ 427028 w 453967"/>
                <a:gd name="connsiteY477" fmla="*/ 329738 h 1216736"/>
                <a:gd name="connsiteX478" fmla="*/ 446732 w 453967"/>
                <a:gd name="connsiteY478" fmla="*/ 262236 h 1216736"/>
                <a:gd name="connsiteX479" fmla="*/ 453967 w 453967"/>
                <a:gd name="connsiteY479" fmla="*/ 178416 h 1216736"/>
                <a:gd name="connsiteX480" fmla="*/ 453967 w 453967"/>
                <a:gd name="connsiteY480" fmla="*/ 169102 h 1216736"/>
                <a:gd name="connsiteX481" fmla="*/ 448579 w 453967"/>
                <a:gd name="connsiteY481" fmla="*/ 170565 h 1216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</a:cxnLst>
              <a:rect l="l" t="t" r="r" b="b"/>
              <a:pathLst>
                <a:path w="453967" h="1216736">
                  <a:moveTo>
                    <a:pt x="448579" y="170565"/>
                  </a:moveTo>
                  <a:lnTo>
                    <a:pt x="434186" y="176645"/>
                  </a:lnTo>
                  <a:lnTo>
                    <a:pt x="427644" y="178493"/>
                  </a:lnTo>
                  <a:lnTo>
                    <a:pt x="420639" y="179647"/>
                  </a:lnTo>
                  <a:cubicBezTo>
                    <a:pt x="420408" y="179647"/>
                    <a:pt x="420178" y="179724"/>
                    <a:pt x="419947" y="179647"/>
                  </a:cubicBezTo>
                  <a:lnTo>
                    <a:pt x="413173" y="179109"/>
                  </a:lnTo>
                  <a:lnTo>
                    <a:pt x="407247" y="177954"/>
                  </a:lnTo>
                  <a:lnTo>
                    <a:pt x="399934" y="174952"/>
                  </a:lnTo>
                  <a:lnTo>
                    <a:pt x="395316" y="174105"/>
                  </a:lnTo>
                  <a:lnTo>
                    <a:pt x="388851" y="175106"/>
                  </a:lnTo>
                  <a:lnTo>
                    <a:pt x="382462" y="177800"/>
                  </a:lnTo>
                  <a:lnTo>
                    <a:pt x="376536" y="179570"/>
                  </a:lnTo>
                  <a:cubicBezTo>
                    <a:pt x="375843" y="179801"/>
                    <a:pt x="375073" y="179724"/>
                    <a:pt x="374458" y="179416"/>
                  </a:cubicBezTo>
                  <a:lnTo>
                    <a:pt x="371071" y="177723"/>
                  </a:lnTo>
                  <a:cubicBezTo>
                    <a:pt x="370378" y="177415"/>
                    <a:pt x="369916" y="176799"/>
                    <a:pt x="369685" y="176107"/>
                  </a:cubicBezTo>
                  <a:lnTo>
                    <a:pt x="367453" y="169333"/>
                  </a:lnTo>
                  <a:lnTo>
                    <a:pt x="365452" y="164330"/>
                  </a:lnTo>
                  <a:lnTo>
                    <a:pt x="361834" y="160251"/>
                  </a:lnTo>
                  <a:lnTo>
                    <a:pt x="355292" y="158250"/>
                  </a:lnTo>
                  <a:cubicBezTo>
                    <a:pt x="354522" y="158019"/>
                    <a:pt x="353830" y="157403"/>
                    <a:pt x="353522" y="156633"/>
                  </a:cubicBezTo>
                  <a:cubicBezTo>
                    <a:pt x="353214" y="155864"/>
                    <a:pt x="353214" y="155017"/>
                    <a:pt x="353599" y="154247"/>
                  </a:cubicBezTo>
                  <a:lnTo>
                    <a:pt x="358140" y="145704"/>
                  </a:lnTo>
                  <a:cubicBezTo>
                    <a:pt x="358448" y="145242"/>
                    <a:pt x="358833" y="144857"/>
                    <a:pt x="359294" y="144549"/>
                  </a:cubicBezTo>
                  <a:lnTo>
                    <a:pt x="362989" y="142702"/>
                  </a:lnTo>
                  <a:lnTo>
                    <a:pt x="369916" y="129463"/>
                  </a:lnTo>
                  <a:cubicBezTo>
                    <a:pt x="370147" y="129001"/>
                    <a:pt x="370532" y="128539"/>
                    <a:pt x="371071" y="128308"/>
                  </a:cubicBezTo>
                  <a:lnTo>
                    <a:pt x="375150" y="125999"/>
                  </a:lnTo>
                  <a:lnTo>
                    <a:pt x="379307" y="113530"/>
                  </a:lnTo>
                  <a:cubicBezTo>
                    <a:pt x="379384" y="113222"/>
                    <a:pt x="379615" y="112915"/>
                    <a:pt x="379768" y="112607"/>
                  </a:cubicBezTo>
                  <a:lnTo>
                    <a:pt x="384541" y="106757"/>
                  </a:lnTo>
                  <a:lnTo>
                    <a:pt x="389467" y="93672"/>
                  </a:lnTo>
                  <a:cubicBezTo>
                    <a:pt x="389544" y="93441"/>
                    <a:pt x="389698" y="93210"/>
                    <a:pt x="389851" y="92979"/>
                  </a:cubicBezTo>
                  <a:lnTo>
                    <a:pt x="393238" y="88361"/>
                  </a:lnTo>
                  <a:lnTo>
                    <a:pt x="390544" y="84128"/>
                  </a:lnTo>
                  <a:lnTo>
                    <a:pt x="376228" y="72044"/>
                  </a:lnTo>
                  <a:lnTo>
                    <a:pt x="361758" y="63500"/>
                  </a:lnTo>
                  <a:lnTo>
                    <a:pt x="350905" y="60806"/>
                  </a:lnTo>
                  <a:cubicBezTo>
                    <a:pt x="350597" y="60729"/>
                    <a:pt x="350366" y="60652"/>
                    <a:pt x="350135" y="60498"/>
                  </a:cubicBezTo>
                  <a:lnTo>
                    <a:pt x="340283" y="54495"/>
                  </a:lnTo>
                  <a:lnTo>
                    <a:pt x="329353" y="51262"/>
                  </a:lnTo>
                  <a:cubicBezTo>
                    <a:pt x="328584" y="51031"/>
                    <a:pt x="327968" y="50492"/>
                    <a:pt x="327660" y="49799"/>
                  </a:cubicBezTo>
                  <a:lnTo>
                    <a:pt x="324812" y="44181"/>
                  </a:lnTo>
                  <a:cubicBezTo>
                    <a:pt x="324581" y="43642"/>
                    <a:pt x="324427" y="43103"/>
                    <a:pt x="324581" y="42487"/>
                  </a:cubicBezTo>
                  <a:lnTo>
                    <a:pt x="325120" y="38562"/>
                  </a:lnTo>
                  <a:lnTo>
                    <a:pt x="326890" y="33020"/>
                  </a:lnTo>
                  <a:lnTo>
                    <a:pt x="327275" y="29479"/>
                  </a:lnTo>
                  <a:lnTo>
                    <a:pt x="325659" y="19704"/>
                  </a:lnTo>
                  <a:lnTo>
                    <a:pt x="324119" y="13701"/>
                  </a:lnTo>
                  <a:lnTo>
                    <a:pt x="320271" y="8390"/>
                  </a:lnTo>
                  <a:lnTo>
                    <a:pt x="316422" y="5850"/>
                  </a:lnTo>
                  <a:lnTo>
                    <a:pt x="310650" y="6311"/>
                  </a:lnTo>
                  <a:cubicBezTo>
                    <a:pt x="310342" y="6311"/>
                    <a:pt x="310111" y="6311"/>
                    <a:pt x="309803" y="6235"/>
                  </a:cubicBezTo>
                  <a:lnTo>
                    <a:pt x="296333" y="3387"/>
                  </a:lnTo>
                  <a:lnTo>
                    <a:pt x="286635" y="2848"/>
                  </a:lnTo>
                  <a:lnTo>
                    <a:pt x="277784" y="1078"/>
                  </a:lnTo>
                  <a:lnTo>
                    <a:pt x="253461" y="0"/>
                  </a:lnTo>
                  <a:lnTo>
                    <a:pt x="198197" y="7543"/>
                  </a:lnTo>
                  <a:lnTo>
                    <a:pt x="197889" y="9929"/>
                  </a:lnTo>
                  <a:cubicBezTo>
                    <a:pt x="197812" y="10391"/>
                    <a:pt x="197658" y="10776"/>
                    <a:pt x="197427" y="11161"/>
                  </a:cubicBezTo>
                  <a:lnTo>
                    <a:pt x="185189" y="29479"/>
                  </a:lnTo>
                  <a:lnTo>
                    <a:pt x="184035" y="32404"/>
                  </a:lnTo>
                  <a:lnTo>
                    <a:pt x="184342" y="32558"/>
                  </a:lnTo>
                  <a:lnTo>
                    <a:pt x="189191" y="32096"/>
                  </a:lnTo>
                  <a:lnTo>
                    <a:pt x="195349" y="32635"/>
                  </a:lnTo>
                  <a:lnTo>
                    <a:pt x="202507" y="34405"/>
                  </a:lnTo>
                  <a:cubicBezTo>
                    <a:pt x="202738" y="34482"/>
                    <a:pt x="202892" y="34559"/>
                    <a:pt x="203123" y="34636"/>
                  </a:cubicBezTo>
                  <a:lnTo>
                    <a:pt x="208742" y="37484"/>
                  </a:lnTo>
                  <a:cubicBezTo>
                    <a:pt x="209050" y="37638"/>
                    <a:pt x="209357" y="37869"/>
                    <a:pt x="209588" y="38177"/>
                  </a:cubicBezTo>
                  <a:lnTo>
                    <a:pt x="213514" y="42641"/>
                  </a:lnTo>
                  <a:cubicBezTo>
                    <a:pt x="213822" y="43026"/>
                    <a:pt x="214053" y="43411"/>
                    <a:pt x="214130" y="43873"/>
                  </a:cubicBezTo>
                  <a:lnTo>
                    <a:pt x="215284" y="48953"/>
                  </a:lnTo>
                  <a:cubicBezTo>
                    <a:pt x="215361" y="49338"/>
                    <a:pt x="215361" y="49722"/>
                    <a:pt x="215284" y="50107"/>
                  </a:cubicBezTo>
                  <a:cubicBezTo>
                    <a:pt x="215207" y="50492"/>
                    <a:pt x="215053" y="50877"/>
                    <a:pt x="214822" y="51185"/>
                  </a:cubicBezTo>
                  <a:lnTo>
                    <a:pt x="209204" y="59036"/>
                  </a:lnTo>
                  <a:lnTo>
                    <a:pt x="205278" y="63038"/>
                  </a:lnTo>
                  <a:lnTo>
                    <a:pt x="195965" y="80587"/>
                  </a:lnTo>
                  <a:lnTo>
                    <a:pt x="197350" y="83589"/>
                  </a:lnTo>
                  <a:lnTo>
                    <a:pt x="198736" y="86591"/>
                  </a:lnTo>
                  <a:lnTo>
                    <a:pt x="200583" y="92595"/>
                  </a:lnTo>
                  <a:lnTo>
                    <a:pt x="202892" y="106988"/>
                  </a:lnTo>
                  <a:lnTo>
                    <a:pt x="202892" y="113607"/>
                  </a:lnTo>
                  <a:lnTo>
                    <a:pt x="201891" y="119072"/>
                  </a:lnTo>
                  <a:lnTo>
                    <a:pt x="202584" y="121150"/>
                  </a:lnTo>
                  <a:lnTo>
                    <a:pt x="203508" y="122074"/>
                  </a:lnTo>
                  <a:lnTo>
                    <a:pt x="207125" y="124152"/>
                  </a:lnTo>
                  <a:cubicBezTo>
                    <a:pt x="207433" y="124306"/>
                    <a:pt x="207664" y="124537"/>
                    <a:pt x="207895" y="124768"/>
                  </a:cubicBezTo>
                  <a:lnTo>
                    <a:pt x="210743" y="128155"/>
                  </a:lnTo>
                  <a:cubicBezTo>
                    <a:pt x="211051" y="128539"/>
                    <a:pt x="211282" y="129001"/>
                    <a:pt x="211359" y="129463"/>
                  </a:cubicBezTo>
                  <a:lnTo>
                    <a:pt x="211898" y="132850"/>
                  </a:lnTo>
                  <a:cubicBezTo>
                    <a:pt x="212051" y="133619"/>
                    <a:pt x="211821" y="134312"/>
                    <a:pt x="211436" y="134928"/>
                  </a:cubicBezTo>
                  <a:lnTo>
                    <a:pt x="208588" y="138853"/>
                  </a:lnTo>
                  <a:cubicBezTo>
                    <a:pt x="208280" y="139238"/>
                    <a:pt x="207895" y="139623"/>
                    <a:pt x="207433" y="139777"/>
                  </a:cubicBezTo>
                  <a:lnTo>
                    <a:pt x="198428" y="143702"/>
                  </a:lnTo>
                  <a:lnTo>
                    <a:pt x="185959" y="147782"/>
                  </a:lnTo>
                  <a:lnTo>
                    <a:pt x="182495" y="156249"/>
                  </a:lnTo>
                  <a:cubicBezTo>
                    <a:pt x="182341" y="156710"/>
                    <a:pt x="182033" y="157095"/>
                    <a:pt x="181649" y="157403"/>
                  </a:cubicBezTo>
                  <a:lnTo>
                    <a:pt x="178800" y="159635"/>
                  </a:lnTo>
                  <a:cubicBezTo>
                    <a:pt x="178416" y="159943"/>
                    <a:pt x="177877" y="160174"/>
                    <a:pt x="177338" y="160251"/>
                  </a:cubicBezTo>
                  <a:lnTo>
                    <a:pt x="168179" y="161329"/>
                  </a:lnTo>
                  <a:lnTo>
                    <a:pt x="165254" y="162560"/>
                  </a:lnTo>
                  <a:lnTo>
                    <a:pt x="160636" y="168256"/>
                  </a:lnTo>
                  <a:cubicBezTo>
                    <a:pt x="160328" y="168564"/>
                    <a:pt x="160020" y="168872"/>
                    <a:pt x="159635" y="169026"/>
                  </a:cubicBezTo>
                  <a:lnTo>
                    <a:pt x="153478" y="171873"/>
                  </a:lnTo>
                  <a:cubicBezTo>
                    <a:pt x="153324" y="171950"/>
                    <a:pt x="153093" y="172027"/>
                    <a:pt x="152939" y="172027"/>
                  </a:cubicBezTo>
                  <a:lnTo>
                    <a:pt x="148398" y="173028"/>
                  </a:lnTo>
                  <a:lnTo>
                    <a:pt x="135390" y="182264"/>
                  </a:lnTo>
                  <a:cubicBezTo>
                    <a:pt x="135159" y="182418"/>
                    <a:pt x="134851" y="182572"/>
                    <a:pt x="134620" y="182649"/>
                  </a:cubicBezTo>
                  <a:lnTo>
                    <a:pt x="119996" y="187190"/>
                  </a:lnTo>
                  <a:cubicBezTo>
                    <a:pt x="119688" y="187267"/>
                    <a:pt x="119457" y="187344"/>
                    <a:pt x="119149" y="187344"/>
                  </a:cubicBezTo>
                  <a:lnTo>
                    <a:pt x="115224" y="187344"/>
                  </a:lnTo>
                  <a:cubicBezTo>
                    <a:pt x="114993" y="187344"/>
                    <a:pt x="114762" y="187344"/>
                    <a:pt x="114454" y="187267"/>
                  </a:cubicBezTo>
                  <a:lnTo>
                    <a:pt x="108604" y="185651"/>
                  </a:lnTo>
                  <a:lnTo>
                    <a:pt x="106064" y="185651"/>
                  </a:lnTo>
                  <a:lnTo>
                    <a:pt x="101446" y="187190"/>
                  </a:lnTo>
                  <a:lnTo>
                    <a:pt x="87592" y="190115"/>
                  </a:lnTo>
                  <a:lnTo>
                    <a:pt x="83435" y="191501"/>
                  </a:lnTo>
                  <a:lnTo>
                    <a:pt x="78817" y="195657"/>
                  </a:lnTo>
                  <a:lnTo>
                    <a:pt x="72044" y="202430"/>
                  </a:lnTo>
                  <a:lnTo>
                    <a:pt x="65501" y="218748"/>
                  </a:lnTo>
                  <a:lnTo>
                    <a:pt x="61884" y="224829"/>
                  </a:lnTo>
                  <a:cubicBezTo>
                    <a:pt x="61807" y="224982"/>
                    <a:pt x="61653" y="225136"/>
                    <a:pt x="61499" y="225290"/>
                  </a:cubicBezTo>
                  <a:lnTo>
                    <a:pt x="49722" y="237682"/>
                  </a:lnTo>
                  <a:lnTo>
                    <a:pt x="44411" y="245764"/>
                  </a:lnTo>
                  <a:lnTo>
                    <a:pt x="40486" y="249767"/>
                  </a:lnTo>
                  <a:lnTo>
                    <a:pt x="36792" y="257772"/>
                  </a:lnTo>
                  <a:cubicBezTo>
                    <a:pt x="36714" y="257925"/>
                    <a:pt x="36637" y="258079"/>
                    <a:pt x="36484" y="258233"/>
                  </a:cubicBezTo>
                  <a:lnTo>
                    <a:pt x="30172" y="266623"/>
                  </a:lnTo>
                  <a:lnTo>
                    <a:pt x="28017" y="283864"/>
                  </a:lnTo>
                  <a:lnTo>
                    <a:pt x="23553" y="300259"/>
                  </a:lnTo>
                  <a:lnTo>
                    <a:pt x="23553" y="305108"/>
                  </a:lnTo>
                  <a:lnTo>
                    <a:pt x="24476" y="308879"/>
                  </a:lnTo>
                  <a:lnTo>
                    <a:pt x="36099" y="329353"/>
                  </a:lnTo>
                  <a:lnTo>
                    <a:pt x="46182" y="344978"/>
                  </a:lnTo>
                  <a:lnTo>
                    <a:pt x="49569" y="349289"/>
                  </a:lnTo>
                  <a:lnTo>
                    <a:pt x="53956" y="351290"/>
                  </a:lnTo>
                  <a:lnTo>
                    <a:pt x="60036" y="355523"/>
                  </a:lnTo>
                  <a:lnTo>
                    <a:pt x="66502" y="361373"/>
                  </a:lnTo>
                  <a:lnTo>
                    <a:pt x="88515" y="391237"/>
                  </a:lnTo>
                  <a:lnTo>
                    <a:pt x="92056" y="393777"/>
                  </a:lnTo>
                  <a:lnTo>
                    <a:pt x="102831" y="403783"/>
                  </a:lnTo>
                  <a:lnTo>
                    <a:pt x="108604" y="409171"/>
                  </a:lnTo>
                  <a:cubicBezTo>
                    <a:pt x="109066" y="409633"/>
                    <a:pt x="109374" y="410249"/>
                    <a:pt x="109451" y="410864"/>
                  </a:cubicBezTo>
                  <a:lnTo>
                    <a:pt x="111144" y="423795"/>
                  </a:lnTo>
                  <a:cubicBezTo>
                    <a:pt x="111221" y="424257"/>
                    <a:pt x="111144" y="424719"/>
                    <a:pt x="110990" y="425104"/>
                  </a:cubicBezTo>
                  <a:lnTo>
                    <a:pt x="109143" y="430107"/>
                  </a:lnTo>
                  <a:lnTo>
                    <a:pt x="118149" y="447040"/>
                  </a:lnTo>
                  <a:lnTo>
                    <a:pt x="130694" y="483986"/>
                  </a:lnTo>
                  <a:cubicBezTo>
                    <a:pt x="131002" y="484909"/>
                    <a:pt x="130848" y="485910"/>
                    <a:pt x="130233" y="486602"/>
                  </a:cubicBezTo>
                  <a:lnTo>
                    <a:pt x="124075" y="494453"/>
                  </a:lnTo>
                  <a:cubicBezTo>
                    <a:pt x="123536" y="495146"/>
                    <a:pt x="122690" y="495608"/>
                    <a:pt x="121766" y="495531"/>
                  </a:cubicBezTo>
                  <a:cubicBezTo>
                    <a:pt x="120842" y="495531"/>
                    <a:pt x="120073" y="494992"/>
                    <a:pt x="119534" y="494299"/>
                  </a:cubicBezTo>
                  <a:lnTo>
                    <a:pt x="115455" y="488142"/>
                  </a:lnTo>
                  <a:lnTo>
                    <a:pt x="114762" y="487757"/>
                  </a:lnTo>
                  <a:lnTo>
                    <a:pt x="113376" y="488065"/>
                  </a:lnTo>
                  <a:lnTo>
                    <a:pt x="95289" y="498533"/>
                  </a:lnTo>
                  <a:cubicBezTo>
                    <a:pt x="94750" y="498841"/>
                    <a:pt x="94211" y="498995"/>
                    <a:pt x="93595" y="498918"/>
                  </a:cubicBezTo>
                  <a:lnTo>
                    <a:pt x="86283" y="498379"/>
                  </a:lnTo>
                  <a:lnTo>
                    <a:pt x="72429" y="498379"/>
                  </a:lnTo>
                  <a:cubicBezTo>
                    <a:pt x="71967" y="498379"/>
                    <a:pt x="71582" y="498302"/>
                    <a:pt x="71197" y="498071"/>
                  </a:cubicBezTo>
                  <a:lnTo>
                    <a:pt x="67810" y="496378"/>
                  </a:lnTo>
                  <a:lnTo>
                    <a:pt x="62807" y="492529"/>
                  </a:lnTo>
                  <a:lnTo>
                    <a:pt x="60652" y="492067"/>
                  </a:lnTo>
                  <a:lnTo>
                    <a:pt x="54725" y="491529"/>
                  </a:lnTo>
                  <a:lnTo>
                    <a:pt x="50261" y="490297"/>
                  </a:lnTo>
                  <a:lnTo>
                    <a:pt x="44796" y="489296"/>
                  </a:lnTo>
                  <a:lnTo>
                    <a:pt x="37176" y="490297"/>
                  </a:lnTo>
                  <a:lnTo>
                    <a:pt x="31865" y="492452"/>
                  </a:lnTo>
                  <a:lnTo>
                    <a:pt x="25939" y="495993"/>
                  </a:lnTo>
                  <a:lnTo>
                    <a:pt x="8236" y="517005"/>
                  </a:lnTo>
                  <a:cubicBezTo>
                    <a:pt x="8082" y="517159"/>
                    <a:pt x="7928" y="517390"/>
                    <a:pt x="7697" y="517467"/>
                  </a:cubicBezTo>
                  <a:lnTo>
                    <a:pt x="0" y="522855"/>
                  </a:lnTo>
                  <a:lnTo>
                    <a:pt x="17087" y="533015"/>
                  </a:lnTo>
                  <a:cubicBezTo>
                    <a:pt x="17241" y="533092"/>
                    <a:pt x="17395" y="533246"/>
                    <a:pt x="17549" y="533400"/>
                  </a:cubicBezTo>
                  <a:lnTo>
                    <a:pt x="33636" y="548332"/>
                  </a:lnTo>
                  <a:lnTo>
                    <a:pt x="41256" y="552642"/>
                  </a:lnTo>
                  <a:cubicBezTo>
                    <a:pt x="41410" y="552719"/>
                    <a:pt x="41641" y="552873"/>
                    <a:pt x="41794" y="553027"/>
                  </a:cubicBezTo>
                  <a:lnTo>
                    <a:pt x="48568" y="559185"/>
                  </a:lnTo>
                  <a:cubicBezTo>
                    <a:pt x="49107" y="559647"/>
                    <a:pt x="49414" y="560262"/>
                    <a:pt x="49491" y="560955"/>
                  </a:cubicBezTo>
                  <a:lnTo>
                    <a:pt x="51724" y="581814"/>
                  </a:lnTo>
                  <a:lnTo>
                    <a:pt x="55187" y="588741"/>
                  </a:lnTo>
                  <a:lnTo>
                    <a:pt x="61499" y="593975"/>
                  </a:lnTo>
                  <a:lnTo>
                    <a:pt x="63962" y="596361"/>
                  </a:lnTo>
                  <a:cubicBezTo>
                    <a:pt x="64116" y="596515"/>
                    <a:pt x="64270" y="596669"/>
                    <a:pt x="64424" y="596900"/>
                  </a:cubicBezTo>
                  <a:lnTo>
                    <a:pt x="66117" y="599748"/>
                  </a:lnTo>
                  <a:cubicBezTo>
                    <a:pt x="66348" y="600133"/>
                    <a:pt x="66502" y="600518"/>
                    <a:pt x="66502" y="600979"/>
                  </a:cubicBezTo>
                  <a:lnTo>
                    <a:pt x="68195" y="617605"/>
                  </a:lnTo>
                  <a:lnTo>
                    <a:pt x="68272" y="622531"/>
                  </a:lnTo>
                  <a:lnTo>
                    <a:pt x="68272" y="622531"/>
                  </a:lnTo>
                  <a:cubicBezTo>
                    <a:pt x="68272" y="623070"/>
                    <a:pt x="68118" y="623685"/>
                    <a:pt x="67733" y="624147"/>
                  </a:cubicBezTo>
                  <a:lnTo>
                    <a:pt x="64270" y="629073"/>
                  </a:lnTo>
                  <a:lnTo>
                    <a:pt x="64270" y="633076"/>
                  </a:lnTo>
                  <a:lnTo>
                    <a:pt x="66271" y="636693"/>
                  </a:lnTo>
                  <a:lnTo>
                    <a:pt x="70196" y="638464"/>
                  </a:lnTo>
                  <a:lnTo>
                    <a:pt x="84128" y="641158"/>
                  </a:lnTo>
                  <a:lnTo>
                    <a:pt x="92979" y="640619"/>
                  </a:lnTo>
                  <a:cubicBezTo>
                    <a:pt x="93826" y="640619"/>
                    <a:pt x="94673" y="641004"/>
                    <a:pt x="95211" y="641773"/>
                  </a:cubicBezTo>
                  <a:lnTo>
                    <a:pt x="96905" y="644005"/>
                  </a:lnTo>
                  <a:cubicBezTo>
                    <a:pt x="97213" y="644467"/>
                    <a:pt x="97444" y="644929"/>
                    <a:pt x="97444" y="645468"/>
                  </a:cubicBezTo>
                  <a:lnTo>
                    <a:pt x="97982" y="652780"/>
                  </a:lnTo>
                  <a:lnTo>
                    <a:pt x="99522" y="659784"/>
                  </a:lnTo>
                  <a:lnTo>
                    <a:pt x="104140" y="666942"/>
                  </a:lnTo>
                  <a:lnTo>
                    <a:pt x="115147" y="677949"/>
                  </a:lnTo>
                  <a:lnTo>
                    <a:pt x="124999" y="691188"/>
                  </a:lnTo>
                  <a:cubicBezTo>
                    <a:pt x="125307" y="691650"/>
                    <a:pt x="125538" y="692188"/>
                    <a:pt x="125538" y="692727"/>
                  </a:cubicBezTo>
                  <a:cubicBezTo>
                    <a:pt x="125538" y="693266"/>
                    <a:pt x="125461" y="693805"/>
                    <a:pt x="125153" y="694344"/>
                  </a:cubicBezTo>
                  <a:lnTo>
                    <a:pt x="116301" y="708737"/>
                  </a:lnTo>
                  <a:lnTo>
                    <a:pt x="112453" y="719667"/>
                  </a:lnTo>
                  <a:lnTo>
                    <a:pt x="108450" y="726594"/>
                  </a:lnTo>
                  <a:lnTo>
                    <a:pt x="98906" y="756381"/>
                  </a:lnTo>
                  <a:lnTo>
                    <a:pt x="104140" y="763078"/>
                  </a:lnTo>
                  <a:lnTo>
                    <a:pt x="116840" y="775162"/>
                  </a:lnTo>
                  <a:cubicBezTo>
                    <a:pt x="116994" y="775316"/>
                    <a:pt x="117071" y="775470"/>
                    <a:pt x="117225" y="775624"/>
                  </a:cubicBezTo>
                  <a:lnTo>
                    <a:pt x="122305" y="782936"/>
                  </a:lnTo>
                  <a:cubicBezTo>
                    <a:pt x="122613" y="783321"/>
                    <a:pt x="122767" y="783782"/>
                    <a:pt x="122767" y="784244"/>
                  </a:cubicBezTo>
                  <a:lnTo>
                    <a:pt x="123921" y="794943"/>
                  </a:lnTo>
                  <a:cubicBezTo>
                    <a:pt x="123921" y="795251"/>
                    <a:pt x="123921" y="795559"/>
                    <a:pt x="123844" y="795790"/>
                  </a:cubicBezTo>
                  <a:lnTo>
                    <a:pt x="122151" y="803641"/>
                  </a:lnTo>
                  <a:cubicBezTo>
                    <a:pt x="122074" y="803872"/>
                    <a:pt x="121997" y="804102"/>
                    <a:pt x="121920" y="804256"/>
                  </a:cubicBezTo>
                  <a:lnTo>
                    <a:pt x="115300" y="818034"/>
                  </a:lnTo>
                  <a:lnTo>
                    <a:pt x="113761" y="825808"/>
                  </a:lnTo>
                  <a:lnTo>
                    <a:pt x="114300" y="850284"/>
                  </a:lnTo>
                  <a:lnTo>
                    <a:pt x="115762" y="857058"/>
                  </a:lnTo>
                  <a:lnTo>
                    <a:pt x="118225" y="860521"/>
                  </a:lnTo>
                  <a:lnTo>
                    <a:pt x="124845" y="868834"/>
                  </a:lnTo>
                  <a:cubicBezTo>
                    <a:pt x="125076" y="869142"/>
                    <a:pt x="125307" y="869527"/>
                    <a:pt x="125384" y="869912"/>
                  </a:cubicBezTo>
                  <a:lnTo>
                    <a:pt x="126538" y="874453"/>
                  </a:lnTo>
                  <a:cubicBezTo>
                    <a:pt x="126615" y="874684"/>
                    <a:pt x="126615" y="874915"/>
                    <a:pt x="126615" y="875145"/>
                  </a:cubicBezTo>
                  <a:lnTo>
                    <a:pt x="126615" y="888076"/>
                  </a:lnTo>
                  <a:lnTo>
                    <a:pt x="128154" y="896081"/>
                  </a:lnTo>
                  <a:lnTo>
                    <a:pt x="136390" y="910859"/>
                  </a:lnTo>
                  <a:cubicBezTo>
                    <a:pt x="136467" y="911013"/>
                    <a:pt x="136544" y="911167"/>
                    <a:pt x="136621" y="911398"/>
                  </a:cubicBezTo>
                  <a:lnTo>
                    <a:pt x="139469" y="920404"/>
                  </a:lnTo>
                  <a:lnTo>
                    <a:pt x="142394" y="947959"/>
                  </a:lnTo>
                  <a:cubicBezTo>
                    <a:pt x="142471" y="948344"/>
                    <a:pt x="142394" y="948728"/>
                    <a:pt x="142317" y="949036"/>
                  </a:cubicBezTo>
                  <a:lnTo>
                    <a:pt x="140624" y="954655"/>
                  </a:lnTo>
                  <a:lnTo>
                    <a:pt x="138007" y="959966"/>
                  </a:lnTo>
                  <a:lnTo>
                    <a:pt x="138315" y="962121"/>
                  </a:lnTo>
                  <a:lnTo>
                    <a:pt x="140470" y="964277"/>
                  </a:lnTo>
                  <a:cubicBezTo>
                    <a:pt x="140854" y="964661"/>
                    <a:pt x="141085" y="965123"/>
                    <a:pt x="141239" y="965585"/>
                  </a:cubicBezTo>
                  <a:lnTo>
                    <a:pt x="142394" y="970126"/>
                  </a:lnTo>
                  <a:cubicBezTo>
                    <a:pt x="142548" y="970665"/>
                    <a:pt x="142471" y="971281"/>
                    <a:pt x="142240" y="971819"/>
                  </a:cubicBezTo>
                  <a:lnTo>
                    <a:pt x="141085" y="974667"/>
                  </a:lnTo>
                  <a:lnTo>
                    <a:pt x="138007" y="979593"/>
                  </a:lnTo>
                  <a:lnTo>
                    <a:pt x="136775" y="983057"/>
                  </a:lnTo>
                  <a:lnTo>
                    <a:pt x="136775" y="993217"/>
                  </a:lnTo>
                  <a:lnTo>
                    <a:pt x="136159" y="997527"/>
                  </a:lnTo>
                  <a:cubicBezTo>
                    <a:pt x="136082" y="997835"/>
                    <a:pt x="136082" y="998066"/>
                    <a:pt x="135929" y="998297"/>
                  </a:cubicBezTo>
                  <a:lnTo>
                    <a:pt x="132542" y="1005609"/>
                  </a:lnTo>
                  <a:lnTo>
                    <a:pt x="131618" y="1009612"/>
                  </a:lnTo>
                  <a:cubicBezTo>
                    <a:pt x="131464" y="1010073"/>
                    <a:pt x="131233" y="1010535"/>
                    <a:pt x="130848" y="1010920"/>
                  </a:cubicBezTo>
                  <a:lnTo>
                    <a:pt x="127616" y="1014153"/>
                  </a:lnTo>
                  <a:lnTo>
                    <a:pt x="127308" y="1016847"/>
                  </a:lnTo>
                  <a:lnTo>
                    <a:pt x="128616" y="1019464"/>
                  </a:lnTo>
                  <a:cubicBezTo>
                    <a:pt x="128770" y="1019695"/>
                    <a:pt x="128847" y="1020002"/>
                    <a:pt x="128847" y="1020233"/>
                  </a:cubicBezTo>
                  <a:lnTo>
                    <a:pt x="130002" y="1027007"/>
                  </a:lnTo>
                  <a:lnTo>
                    <a:pt x="131079" y="1030624"/>
                  </a:lnTo>
                  <a:cubicBezTo>
                    <a:pt x="131233" y="1031009"/>
                    <a:pt x="131233" y="1031471"/>
                    <a:pt x="131156" y="1031856"/>
                  </a:cubicBezTo>
                  <a:lnTo>
                    <a:pt x="130694" y="1034858"/>
                  </a:lnTo>
                  <a:lnTo>
                    <a:pt x="133388" y="1058333"/>
                  </a:lnTo>
                  <a:lnTo>
                    <a:pt x="136082" y="1065876"/>
                  </a:lnTo>
                  <a:lnTo>
                    <a:pt x="151630" y="1092970"/>
                  </a:lnTo>
                  <a:cubicBezTo>
                    <a:pt x="151861" y="1093355"/>
                    <a:pt x="151938" y="1093739"/>
                    <a:pt x="152015" y="1094124"/>
                  </a:cubicBezTo>
                  <a:lnTo>
                    <a:pt x="152477" y="1099974"/>
                  </a:lnTo>
                  <a:lnTo>
                    <a:pt x="154709" y="1102514"/>
                  </a:lnTo>
                  <a:lnTo>
                    <a:pt x="158327" y="1103438"/>
                  </a:lnTo>
                  <a:cubicBezTo>
                    <a:pt x="158558" y="1103515"/>
                    <a:pt x="158711" y="1103591"/>
                    <a:pt x="158942" y="1103669"/>
                  </a:cubicBezTo>
                  <a:lnTo>
                    <a:pt x="161175" y="1104823"/>
                  </a:lnTo>
                  <a:cubicBezTo>
                    <a:pt x="161559" y="1104977"/>
                    <a:pt x="161867" y="1105208"/>
                    <a:pt x="162098" y="1105516"/>
                  </a:cubicBezTo>
                  <a:lnTo>
                    <a:pt x="164638" y="1108518"/>
                  </a:lnTo>
                  <a:lnTo>
                    <a:pt x="168717" y="1111058"/>
                  </a:lnTo>
                  <a:cubicBezTo>
                    <a:pt x="169025" y="1111288"/>
                    <a:pt x="169333" y="1111519"/>
                    <a:pt x="169564" y="1111904"/>
                  </a:cubicBezTo>
                  <a:lnTo>
                    <a:pt x="171796" y="1115291"/>
                  </a:lnTo>
                  <a:cubicBezTo>
                    <a:pt x="171950" y="1115522"/>
                    <a:pt x="172027" y="1115753"/>
                    <a:pt x="172104" y="1115984"/>
                  </a:cubicBezTo>
                  <a:lnTo>
                    <a:pt x="174336" y="1122757"/>
                  </a:lnTo>
                  <a:cubicBezTo>
                    <a:pt x="174413" y="1123065"/>
                    <a:pt x="174490" y="1123373"/>
                    <a:pt x="174490" y="1123681"/>
                  </a:cubicBezTo>
                  <a:lnTo>
                    <a:pt x="174490" y="1130454"/>
                  </a:lnTo>
                  <a:cubicBezTo>
                    <a:pt x="174490" y="1130839"/>
                    <a:pt x="174413" y="1131224"/>
                    <a:pt x="174259" y="1131532"/>
                  </a:cubicBezTo>
                  <a:lnTo>
                    <a:pt x="171411" y="1138305"/>
                  </a:lnTo>
                  <a:cubicBezTo>
                    <a:pt x="171258" y="1138690"/>
                    <a:pt x="170950" y="1139075"/>
                    <a:pt x="170642" y="1139383"/>
                  </a:cubicBezTo>
                  <a:lnTo>
                    <a:pt x="159943" y="1148388"/>
                  </a:lnTo>
                  <a:lnTo>
                    <a:pt x="153631" y="1153006"/>
                  </a:lnTo>
                  <a:lnTo>
                    <a:pt x="147628" y="1159087"/>
                  </a:lnTo>
                  <a:lnTo>
                    <a:pt x="146319" y="1162242"/>
                  </a:lnTo>
                  <a:lnTo>
                    <a:pt x="145934" y="1164783"/>
                  </a:lnTo>
                  <a:lnTo>
                    <a:pt x="146935" y="1169939"/>
                  </a:lnTo>
                  <a:lnTo>
                    <a:pt x="148090" y="1177405"/>
                  </a:lnTo>
                  <a:cubicBezTo>
                    <a:pt x="148167" y="1178021"/>
                    <a:pt x="148090" y="1178714"/>
                    <a:pt x="147705" y="1179253"/>
                  </a:cubicBezTo>
                  <a:lnTo>
                    <a:pt x="144087" y="1185410"/>
                  </a:lnTo>
                  <a:lnTo>
                    <a:pt x="143702" y="1193184"/>
                  </a:lnTo>
                  <a:lnTo>
                    <a:pt x="181956" y="1194954"/>
                  </a:lnTo>
                  <a:cubicBezTo>
                    <a:pt x="181956" y="1194878"/>
                    <a:pt x="181956" y="1194801"/>
                    <a:pt x="181956" y="1194724"/>
                  </a:cubicBezTo>
                  <a:cubicBezTo>
                    <a:pt x="181956" y="1194570"/>
                    <a:pt x="181956" y="1194493"/>
                    <a:pt x="181956" y="1194339"/>
                  </a:cubicBezTo>
                  <a:cubicBezTo>
                    <a:pt x="181879" y="1193800"/>
                    <a:pt x="181956" y="1193338"/>
                    <a:pt x="182187" y="1192876"/>
                  </a:cubicBezTo>
                  <a:cubicBezTo>
                    <a:pt x="182187" y="1192876"/>
                    <a:pt x="182187" y="1192876"/>
                    <a:pt x="182187" y="1192876"/>
                  </a:cubicBezTo>
                  <a:cubicBezTo>
                    <a:pt x="182187" y="1192876"/>
                    <a:pt x="182187" y="1192876"/>
                    <a:pt x="182187" y="1192876"/>
                  </a:cubicBezTo>
                  <a:cubicBezTo>
                    <a:pt x="182803" y="1191799"/>
                    <a:pt x="184035" y="1191183"/>
                    <a:pt x="185189" y="1191491"/>
                  </a:cubicBezTo>
                  <a:lnTo>
                    <a:pt x="199274" y="1194339"/>
                  </a:lnTo>
                  <a:cubicBezTo>
                    <a:pt x="199429" y="1194416"/>
                    <a:pt x="199659" y="1194416"/>
                    <a:pt x="199813" y="1194493"/>
                  </a:cubicBezTo>
                  <a:lnTo>
                    <a:pt x="203739" y="1196186"/>
                  </a:lnTo>
                  <a:lnTo>
                    <a:pt x="206895" y="1198033"/>
                  </a:lnTo>
                  <a:cubicBezTo>
                    <a:pt x="207125" y="1198187"/>
                    <a:pt x="207356" y="1198341"/>
                    <a:pt x="207587" y="1198572"/>
                  </a:cubicBezTo>
                  <a:lnTo>
                    <a:pt x="209896" y="1201112"/>
                  </a:lnTo>
                  <a:lnTo>
                    <a:pt x="214207" y="1205807"/>
                  </a:lnTo>
                  <a:lnTo>
                    <a:pt x="220749" y="1207347"/>
                  </a:lnTo>
                  <a:cubicBezTo>
                    <a:pt x="221057" y="1207424"/>
                    <a:pt x="221288" y="1207501"/>
                    <a:pt x="221596" y="1207655"/>
                  </a:cubicBezTo>
                  <a:lnTo>
                    <a:pt x="224444" y="1209348"/>
                  </a:lnTo>
                  <a:lnTo>
                    <a:pt x="231756" y="1214967"/>
                  </a:lnTo>
                  <a:lnTo>
                    <a:pt x="235066" y="1216352"/>
                  </a:lnTo>
                  <a:lnTo>
                    <a:pt x="237528" y="1216737"/>
                  </a:lnTo>
                  <a:lnTo>
                    <a:pt x="241454" y="1215736"/>
                  </a:lnTo>
                  <a:lnTo>
                    <a:pt x="247227" y="1212966"/>
                  </a:lnTo>
                  <a:lnTo>
                    <a:pt x="252768" y="1210272"/>
                  </a:lnTo>
                  <a:lnTo>
                    <a:pt x="259696" y="1205422"/>
                  </a:lnTo>
                  <a:lnTo>
                    <a:pt x="265007" y="1200573"/>
                  </a:lnTo>
                  <a:lnTo>
                    <a:pt x="268624" y="1195878"/>
                  </a:lnTo>
                  <a:lnTo>
                    <a:pt x="273088" y="1191337"/>
                  </a:lnTo>
                  <a:lnTo>
                    <a:pt x="276321" y="1186026"/>
                  </a:lnTo>
                  <a:lnTo>
                    <a:pt x="284942" y="1174558"/>
                  </a:lnTo>
                  <a:lnTo>
                    <a:pt x="286327" y="1171633"/>
                  </a:lnTo>
                  <a:lnTo>
                    <a:pt x="287174" y="1168477"/>
                  </a:lnTo>
                  <a:lnTo>
                    <a:pt x="287713" y="1160857"/>
                  </a:lnTo>
                  <a:lnTo>
                    <a:pt x="286558" y="1147772"/>
                  </a:lnTo>
                  <a:cubicBezTo>
                    <a:pt x="286558" y="1147464"/>
                    <a:pt x="286558" y="1147156"/>
                    <a:pt x="286635" y="1146848"/>
                  </a:cubicBezTo>
                  <a:lnTo>
                    <a:pt x="288328" y="1140075"/>
                  </a:lnTo>
                  <a:lnTo>
                    <a:pt x="290099" y="1135303"/>
                  </a:lnTo>
                  <a:cubicBezTo>
                    <a:pt x="290253" y="1134841"/>
                    <a:pt x="290561" y="1134379"/>
                    <a:pt x="290945" y="1134072"/>
                  </a:cubicBezTo>
                  <a:lnTo>
                    <a:pt x="293793" y="1131839"/>
                  </a:lnTo>
                  <a:cubicBezTo>
                    <a:pt x="294024" y="1131686"/>
                    <a:pt x="294255" y="1131532"/>
                    <a:pt x="294486" y="1131454"/>
                  </a:cubicBezTo>
                  <a:lnTo>
                    <a:pt x="300875" y="1128761"/>
                  </a:lnTo>
                  <a:lnTo>
                    <a:pt x="304877" y="1125759"/>
                  </a:lnTo>
                  <a:lnTo>
                    <a:pt x="308033" y="1122064"/>
                  </a:lnTo>
                  <a:lnTo>
                    <a:pt x="312651" y="1115907"/>
                  </a:lnTo>
                  <a:lnTo>
                    <a:pt x="313652" y="1111443"/>
                  </a:lnTo>
                  <a:lnTo>
                    <a:pt x="314113" y="1107132"/>
                  </a:lnTo>
                  <a:lnTo>
                    <a:pt x="313421" y="1103899"/>
                  </a:lnTo>
                  <a:lnTo>
                    <a:pt x="308494" y="1101667"/>
                  </a:lnTo>
                  <a:cubicBezTo>
                    <a:pt x="308033" y="1101436"/>
                    <a:pt x="307725" y="1101205"/>
                    <a:pt x="307417" y="1100821"/>
                  </a:cubicBezTo>
                  <a:lnTo>
                    <a:pt x="305724" y="1098589"/>
                  </a:lnTo>
                  <a:lnTo>
                    <a:pt x="303030" y="1095048"/>
                  </a:lnTo>
                  <a:lnTo>
                    <a:pt x="287944" y="1093508"/>
                  </a:lnTo>
                  <a:cubicBezTo>
                    <a:pt x="287251" y="1093432"/>
                    <a:pt x="286635" y="1093124"/>
                    <a:pt x="286173" y="1092585"/>
                  </a:cubicBezTo>
                  <a:lnTo>
                    <a:pt x="281093" y="1086966"/>
                  </a:lnTo>
                  <a:cubicBezTo>
                    <a:pt x="280862" y="1086658"/>
                    <a:pt x="280631" y="1086350"/>
                    <a:pt x="280478" y="1085966"/>
                  </a:cubicBezTo>
                  <a:lnTo>
                    <a:pt x="278784" y="1080886"/>
                  </a:lnTo>
                  <a:cubicBezTo>
                    <a:pt x="278707" y="1080578"/>
                    <a:pt x="278630" y="1080193"/>
                    <a:pt x="278630" y="1079808"/>
                  </a:cubicBezTo>
                  <a:lnTo>
                    <a:pt x="278630" y="1079808"/>
                  </a:lnTo>
                  <a:lnTo>
                    <a:pt x="278630" y="1079808"/>
                  </a:lnTo>
                  <a:lnTo>
                    <a:pt x="278630" y="1079500"/>
                  </a:lnTo>
                  <a:lnTo>
                    <a:pt x="279169" y="1070187"/>
                  </a:lnTo>
                  <a:lnTo>
                    <a:pt x="278707" y="1065107"/>
                  </a:lnTo>
                  <a:lnTo>
                    <a:pt x="278707" y="1064876"/>
                  </a:lnTo>
                  <a:lnTo>
                    <a:pt x="273627" y="1053099"/>
                  </a:lnTo>
                  <a:lnTo>
                    <a:pt x="269240" y="1050175"/>
                  </a:lnTo>
                  <a:cubicBezTo>
                    <a:pt x="268470" y="1049713"/>
                    <a:pt x="268009" y="1048866"/>
                    <a:pt x="268009" y="1048019"/>
                  </a:cubicBezTo>
                  <a:lnTo>
                    <a:pt x="266315" y="1018232"/>
                  </a:lnTo>
                  <a:lnTo>
                    <a:pt x="267470" y="1009227"/>
                  </a:lnTo>
                  <a:cubicBezTo>
                    <a:pt x="267470" y="1008996"/>
                    <a:pt x="267547" y="1008842"/>
                    <a:pt x="267624" y="1008688"/>
                  </a:cubicBezTo>
                  <a:lnTo>
                    <a:pt x="270471" y="1000837"/>
                  </a:lnTo>
                  <a:cubicBezTo>
                    <a:pt x="270548" y="1000683"/>
                    <a:pt x="270625" y="1000452"/>
                    <a:pt x="270702" y="1000298"/>
                  </a:cubicBezTo>
                  <a:lnTo>
                    <a:pt x="274936" y="993371"/>
                  </a:lnTo>
                  <a:lnTo>
                    <a:pt x="277630" y="982518"/>
                  </a:lnTo>
                  <a:lnTo>
                    <a:pt x="283864" y="968818"/>
                  </a:lnTo>
                  <a:lnTo>
                    <a:pt x="288790" y="945342"/>
                  </a:lnTo>
                  <a:lnTo>
                    <a:pt x="287790" y="930102"/>
                  </a:lnTo>
                  <a:lnTo>
                    <a:pt x="282710" y="926330"/>
                  </a:lnTo>
                  <a:lnTo>
                    <a:pt x="269779" y="924791"/>
                  </a:lnTo>
                  <a:lnTo>
                    <a:pt x="268393" y="925022"/>
                  </a:lnTo>
                  <a:lnTo>
                    <a:pt x="267624" y="927177"/>
                  </a:lnTo>
                  <a:lnTo>
                    <a:pt x="269086" y="932488"/>
                  </a:lnTo>
                  <a:lnTo>
                    <a:pt x="271780" y="938261"/>
                  </a:lnTo>
                  <a:cubicBezTo>
                    <a:pt x="271857" y="938491"/>
                    <a:pt x="271934" y="938723"/>
                    <a:pt x="272011" y="939030"/>
                  </a:cubicBezTo>
                  <a:lnTo>
                    <a:pt x="274243" y="953655"/>
                  </a:lnTo>
                  <a:cubicBezTo>
                    <a:pt x="274397" y="954655"/>
                    <a:pt x="274012" y="955656"/>
                    <a:pt x="273242" y="956272"/>
                  </a:cubicBezTo>
                  <a:lnTo>
                    <a:pt x="262313" y="964969"/>
                  </a:lnTo>
                  <a:lnTo>
                    <a:pt x="256925" y="973051"/>
                  </a:lnTo>
                  <a:cubicBezTo>
                    <a:pt x="256694" y="973359"/>
                    <a:pt x="256463" y="973590"/>
                    <a:pt x="256155" y="973821"/>
                  </a:cubicBezTo>
                  <a:lnTo>
                    <a:pt x="254462" y="974975"/>
                  </a:lnTo>
                  <a:cubicBezTo>
                    <a:pt x="253923" y="975360"/>
                    <a:pt x="253307" y="975514"/>
                    <a:pt x="252768" y="975437"/>
                  </a:cubicBezTo>
                  <a:cubicBezTo>
                    <a:pt x="252230" y="975437"/>
                    <a:pt x="251691" y="975206"/>
                    <a:pt x="251229" y="974821"/>
                  </a:cubicBezTo>
                  <a:cubicBezTo>
                    <a:pt x="251152" y="974821"/>
                    <a:pt x="251152" y="974821"/>
                    <a:pt x="251075" y="974744"/>
                  </a:cubicBezTo>
                  <a:lnTo>
                    <a:pt x="251075" y="974744"/>
                  </a:lnTo>
                  <a:lnTo>
                    <a:pt x="251075" y="974744"/>
                  </a:lnTo>
                  <a:lnTo>
                    <a:pt x="247150" y="971358"/>
                  </a:lnTo>
                  <a:cubicBezTo>
                    <a:pt x="246611" y="970896"/>
                    <a:pt x="246303" y="970280"/>
                    <a:pt x="246149" y="969587"/>
                  </a:cubicBezTo>
                  <a:lnTo>
                    <a:pt x="245149" y="961813"/>
                  </a:lnTo>
                  <a:lnTo>
                    <a:pt x="238529" y="957041"/>
                  </a:lnTo>
                  <a:lnTo>
                    <a:pt x="233603" y="955040"/>
                  </a:lnTo>
                  <a:lnTo>
                    <a:pt x="225521" y="953962"/>
                  </a:lnTo>
                  <a:cubicBezTo>
                    <a:pt x="224444" y="953809"/>
                    <a:pt x="223597" y="953116"/>
                    <a:pt x="223212" y="952038"/>
                  </a:cubicBezTo>
                  <a:lnTo>
                    <a:pt x="222673" y="950345"/>
                  </a:lnTo>
                  <a:cubicBezTo>
                    <a:pt x="222519" y="949883"/>
                    <a:pt x="222519" y="949421"/>
                    <a:pt x="222596" y="948882"/>
                  </a:cubicBezTo>
                  <a:lnTo>
                    <a:pt x="222596" y="948882"/>
                  </a:lnTo>
                  <a:cubicBezTo>
                    <a:pt x="222596" y="948882"/>
                    <a:pt x="222596" y="948882"/>
                    <a:pt x="222596" y="948882"/>
                  </a:cubicBezTo>
                  <a:lnTo>
                    <a:pt x="222750" y="948036"/>
                  </a:lnTo>
                  <a:lnTo>
                    <a:pt x="223135" y="946112"/>
                  </a:lnTo>
                  <a:cubicBezTo>
                    <a:pt x="223212" y="945650"/>
                    <a:pt x="223443" y="945188"/>
                    <a:pt x="223751" y="944803"/>
                  </a:cubicBezTo>
                  <a:lnTo>
                    <a:pt x="232294" y="935182"/>
                  </a:lnTo>
                  <a:lnTo>
                    <a:pt x="236297" y="920635"/>
                  </a:lnTo>
                  <a:lnTo>
                    <a:pt x="234450" y="917325"/>
                  </a:lnTo>
                  <a:lnTo>
                    <a:pt x="232987" y="916555"/>
                  </a:lnTo>
                  <a:cubicBezTo>
                    <a:pt x="232372" y="916247"/>
                    <a:pt x="231910" y="915785"/>
                    <a:pt x="231679" y="915093"/>
                  </a:cubicBezTo>
                  <a:lnTo>
                    <a:pt x="225752" y="900930"/>
                  </a:lnTo>
                  <a:lnTo>
                    <a:pt x="224520" y="897929"/>
                  </a:lnTo>
                  <a:lnTo>
                    <a:pt x="221750" y="894003"/>
                  </a:lnTo>
                  <a:lnTo>
                    <a:pt x="213976" y="882919"/>
                  </a:lnTo>
                  <a:cubicBezTo>
                    <a:pt x="213822" y="882766"/>
                    <a:pt x="213745" y="882535"/>
                    <a:pt x="213668" y="882381"/>
                  </a:cubicBezTo>
                  <a:lnTo>
                    <a:pt x="209742" y="872836"/>
                  </a:lnTo>
                  <a:cubicBezTo>
                    <a:pt x="209588" y="872529"/>
                    <a:pt x="209512" y="872144"/>
                    <a:pt x="209512" y="871759"/>
                  </a:cubicBezTo>
                  <a:lnTo>
                    <a:pt x="209512" y="863908"/>
                  </a:lnTo>
                  <a:cubicBezTo>
                    <a:pt x="209512" y="863677"/>
                    <a:pt x="209512" y="863523"/>
                    <a:pt x="209588" y="863292"/>
                  </a:cubicBezTo>
                  <a:lnTo>
                    <a:pt x="210743" y="858212"/>
                  </a:lnTo>
                  <a:cubicBezTo>
                    <a:pt x="210820" y="857981"/>
                    <a:pt x="210897" y="857750"/>
                    <a:pt x="210974" y="857596"/>
                  </a:cubicBezTo>
                  <a:lnTo>
                    <a:pt x="213206" y="853132"/>
                  </a:lnTo>
                  <a:lnTo>
                    <a:pt x="218440" y="844973"/>
                  </a:lnTo>
                  <a:cubicBezTo>
                    <a:pt x="218594" y="844742"/>
                    <a:pt x="218748" y="844588"/>
                    <a:pt x="218902" y="844435"/>
                  </a:cubicBezTo>
                  <a:lnTo>
                    <a:pt x="224520" y="839355"/>
                  </a:lnTo>
                  <a:lnTo>
                    <a:pt x="238144" y="828579"/>
                  </a:lnTo>
                  <a:lnTo>
                    <a:pt x="241454" y="825269"/>
                  </a:lnTo>
                  <a:lnTo>
                    <a:pt x="242070" y="823730"/>
                  </a:lnTo>
                  <a:lnTo>
                    <a:pt x="241069" y="818342"/>
                  </a:lnTo>
                  <a:cubicBezTo>
                    <a:pt x="240992" y="817803"/>
                    <a:pt x="240992" y="817264"/>
                    <a:pt x="241223" y="816802"/>
                  </a:cubicBezTo>
                  <a:lnTo>
                    <a:pt x="242377" y="813955"/>
                  </a:lnTo>
                  <a:cubicBezTo>
                    <a:pt x="242531" y="813570"/>
                    <a:pt x="242762" y="813262"/>
                    <a:pt x="242993" y="813031"/>
                  </a:cubicBezTo>
                  <a:lnTo>
                    <a:pt x="244148" y="811876"/>
                  </a:lnTo>
                  <a:lnTo>
                    <a:pt x="245302" y="810722"/>
                  </a:lnTo>
                  <a:cubicBezTo>
                    <a:pt x="245456" y="810568"/>
                    <a:pt x="245610" y="810491"/>
                    <a:pt x="245764" y="810337"/>
                  </a:cubicBezTo>
                  <a:lnTo>
                    <a:pt x="255308" y="804179"/>
                  </a:lnTo>
                  <a:lnTo>
                    <a:pt x="260081" y="799792"/>
                  </a:lnTo>
                  <a:lnTo>
                    <a:pt x="261235" y="797175"/>
                  </a:lnTo>
                  <a:lnTo>
                    <a:pt x="260850" y="794404"/>
                  </a:lnTo>
                  <a:lnTo>
                    <a:pt x="260773" y="794019"/>
                  </a:lnTo>
                  <a:lnTo>
                    <a:pt x="258079" y="785476"/>
                  </a:lnTo>
                  <a:lnTo>
                    <a:pt x="252999" y="766233"/>
                  </a:lnTo>
                  <a:cubicBezTo>
                    <a:pt x="252845" y="765772"/>
                    <a:pt x="252845" y="765233"/>
                    <a:pt x="252999" y="764771"/>
                  </a:cubicBezTo>
                  <a:lnTo>
                    <a:pt x="255693" y="754457"/>
                  </a:lnTo>
                  <a:lnTo>
                    <a:pt x="255693" y="751994"/>
                  </a:lnTo>
                  <a:lnTo>
                    <a:pt x="254000" y="737139"/>
                  </a:lnTo>
                  <a:cubicBezTo>
                    <a:pt x="254000" y="736985"/>
                    <a:pt x="254000" y="736754"/>
                    <a:pt x="254000" y="736523"/>
                  </a:cubicBezTo>
                  <a:lnTo>
                    <a:pt x="259003" y="683953"/>
                  </a:lnTo>
                  <a:lnTo>
                    <a:pt x="257387" y="669636"/>
                  </a:lnTo>
                  <a:cubicBezTo>
                    <a:pt x="257310" y="669021"/>
                    <a:pt x="257463" y="668482"/>
                    <a:pt x="257694" y="667943"/>
                  </a:cubicBezTo>
                  <a:lnTo>
                    <a:pt x="265007" y="655012"/>
                  </a:lnTo>
                  <a:cubicBezTo>
                    <a:pt x="265315" y="654550"/>
                    <a:pt x="265699" y="654166"/>
                    <a:pt x="266161" y="653858"/>
                  </a:cubicBezTo>
                  <a:lnTo>
                    <a:pt x="269548" y="652164"/>
                  </a:lnTo>
                  <a:cubicBezTo>
                    <a:pt x="269779" y="652087"/>
                    <a:pt x="269933" y="652010"/>
                    <a:pt x="270164" y="651933"/>
                  </a:cubicBezTo>
                  <a:lnTo>
                    <a:pt x="273088" y="651241"/>
                  </a:lnTo>
                  <a:lnTo>
                    <a:pt x="276013" y="650548"/>
                  </a:lnTo>
                  <a:lnTo>
                    <a:pt x="275628" y="650317"/>
                  </a:lnTo>
                  <a:cubicBezTo>
                    <a:pt x="274705" y="649778"/>
                    <a:pt x="274089" y="648778"/>
                    <a:pt x="274166" y="647700"/>
                  </a:cubicBezTo>
                  <a:lnTo>
                    <a:pt x="274705" y="639233"/>
                  </a:lnTo>
                  <a:cubicBezTo>
                    <a:pt x="274705" y="638772"/>
                    <a:pt x="274859" y="638310"/>
                    <a:pt x="275090" y="637925"/>
                  </a:cubicBezTo>
                  <a:lnTo>
                    <a:pt x="279631" y="630613"/>
                  </a:lnTo>
                  <a:cubicBezTo>
                    <a:pt x="279862" y="630305"/>
                    <a:pt x="280093" y="629997"/>
                    <a:pt x="280401" y="629766"/>
                  </a:cubicBezTo>
                  <a:lnTo>
                    <a:pt x="293870" y="620222"/>
                  </a:lnTo>
                  <a:lnTo>
                    <a:pt x="300028" y="613987"/>
                  </a:lnTo>
                  <a:lnTo>
                    <a:pt x="304954" y="606367"/>
                  </a:lnTo>
                  <a:lnTo>
                    <a:pt x="317654" y="574194"/>
                  </a:lnTo>
                  <a:cubicBezTo>
                    <a:pt x="317731" y="574040"/>
                    <a:pt x="317808" y="573809"/>
                    <a:pt x="317962" y="573655"/>
                  </a:cubicBezTo>
                  <a:lnTo>
                    <a:pt x="348134" y="528936"/>
                  </a:lnTo>
                  <a:lnTo>
                    <a:pt x="354753" y="512310"/>
                  </a:lnTo>
                  <a:cubicBezTo>
                    <a:pt x="354907" y="511925"/>
                    <a:pt x="355138" y="511541"/>
                    <a:pt x="355446" y="511233"/>
                  </a:cubicBezTo>
                  <a:lnTo>
                    <a:pt x="361065" y="506153"/>
                  </a:lnTo>
                  <a:lnTo>
                    <a:pt x="376382" y="496455"/>
                  </a:lnTo>
                  <a:lnTo>
                    <a:pt x="382077" y="490759"/>
                  </a:lnTo>
                  <a:lnTo>
                    <a:pt x="385849" y="483832"/>
                  </a:lnTo>
                  <a:lnTo>
                    <a:pt x="395239" y="458355"/>
                  </a:lnTo>
                  <a:cubicBezTo>
                    <a:pt x="395316" y="458201"/>
                    <a:pt x="395393" y="457970"/>
                    <a:pt x="395470" y="457816"/>
                  </a:cubicBezTo>
                  <a:lnTo>
                    <a:pt x="416252" y="425181"/>
                  </a:lnTo>
                  <a:lnTo>
                    <a:pt x="427875" y="401243"/>
                  </a:lnTo>
                  <a:lnTo>
                    <a:pt x="430338" y="392238"/>
                  </a:lnTo>
                  <a:lnTo>
                    <a:pt x="429337" y="386465"/>
                  </a:lnTo>
                  <a:lnTo>
                    <a:pt x="426104" y="379461"/>
                  </a:lnTo>
                  <a:lnTo>
                    <a:pt x="423102" y="368916"/>
                  </a:lnTo>
                  <a:cubicBezTo>
                    <a:pt x="423025" y="368608"/>
                    <a:pt x="422948" y="368300"/>
                    <a:pt x="423025" y="367992"/>
                  </a:cubicBezTo>
                  <a:lnTo>
                    <a:pt x="423564" y="360141"/>
                  </a:lnTo>
                  <a:lnTo>
                    <a:pt x="426412" y="345209"/>
                  </a:lnTo>
                  <a:lnTo>
                    <a:pt x="426951" y="330431"/>
                  </a:lnTo>
                  <a:cubicBezTo>
                    <a:pt x="426951" y="330200"/>
                    <a:pt x="427028" y="329969"/>
                    <a:pt x="427028" y="329738"/>
                  </a:cubicBezTo>
                  <a:lnTo>
                    <a:pt x="446732" y="262236"/>
                  </a:lnTo>
                  <a:lnTo>
                    <a:pt x="453967" y="178416"/>
                  </a:lnTo>
                  <a:lnTo>
                    <a:pt x="453967" y="169102"/>
                  </a:lnTo>
                  <a:lnTo>
                    <a:pt x="448579" y="170565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18" name="Forma libre: forma 82">
              <a:extLst>
                <a:ext uri="{FF2B5EF4-FFF2-40B4-BE49-F238E27FC236}">
                  <a16:creationId xmlns:a16="http://schemas.microsoft.com/office/drawing/2014/main" id="{2DEDD001-C594-C1F0-2194-EC1134209599}"/>
                </a:ext>
              </a:extLst>
            </p:cNvPr>
            <p:cNvSpPr/>
            <p:nvPr/>
          </p:nvSpPr>
          <p:spPr>
            <a:xfrm>
              <a:off x="8499842" y="1244881"/>
              <a:ext cx="560275" cy="1097384"/>
            </a:xfrm>
            <a:custGeom>
              <a:avLst/>
              <a:gdLst>
                <a:gd name="connsiteX0" fmla="*/ 43334 w 729672"/>
                <a:gd name="connsiteY0" fmla="*/ 243455 h 1429173"/>
                <a:gd name="connsiteX1" fmla="*/ 61268 w 729672"/>
                <a:gd name="connsiteY1" fmla="*/ 233757 h 1429173"/>
                <a:gd name="connsiteX2" fmla="*/ 76970 w 729672"/>
                <a:gd name="connsiteY2" fmla="*/ 225290 h 1429173"/>
                <a:gd name="connsiteX3" fmla="*/ 77816 w 729672"/>
                <a:gd name="connsiteY3" fmla="*/ 225136 h 1429173"/>
                <a:gd name="connsiteX4" fmla="*/ 78663 w 729672"/>
                <a:gd name="connsiteY4" fmla="*/ 224982 h 1429173"/>
                <a:gd name="connsiteX5" fmla="*/ 80279 w 729672"/>
                <a:gd name="connsiteY5" fmla="*/ 225752 h 1429173"/>
                <a:gd name="connsiteX6" fmla="*/ 80741 w 729672"/>
                <a:gd name="connsiteY6" fmla="*/ 229139 h 1429173"/>
                <a:gd name="connsiteX7" fmla="*/ 63269 w 729672"/>
                <a:gd name="connsiteY7" fmla="*/ 260081 h 1429173"/>
                <a:gd name="connsiteX8" fmla="*/ 61499 w 729672"/>
                <a:gd name="connsiteY8" fmla="*/ 264468 h 1429173"/>
                <a:gd name="connsiteX9" fmla="*/ 61961 w 729672"/>
                <a:gd name="connsiteY9" fmla="*/ 266238 h 1429173"/>
                <a:gd name="connsiteX10" fmla="*/ 64270 w 729672"/>
                <a:gd name="connsiteY10" fmla="*/ 267239 h 1429173"/>
                <a:gd name="connsiteX11" fmla="*/ 68272 w 729672"/>
                <a:gd name="connsiteY11" fmla="*/ 267701 h 1429173"/>
                <a:gd name="connsiteX12" fmla="*/ 74430 w 729672"/>
                <a:gd name="connsiteY12" fmla="*/ 265622 h 1429173"/>
                <a:gd name="connsiteX13" fmla="*/ 75045 w 729672"/>
                <a:gd name="connsiteY13" fmla="*/ 265468 h 1429173"/>
                <a:gd name="connsiteX14" fmla="*/ 81203 w 729672"/>
                <a:gd name="connsiteY14" fmla="*/ 264930 h 1429173"/>
                <a:gd name="connsiteX15" fmla="*/ 83281 w 729672"/>
                <a:gd name="connsiteY15" fmla="*/ 265622 h 1429173"/>
                <a:gd name="connsiteX16" fmla="*/ 84205 w 729672"/>
                <a:gd name="connsiteY16" fmla="*/ 267624 h 1429173"/>
                <a:gd name="connsiteX17" fmla="*/ 84744 w 729672"/>
                <a:gd name="connsiteY17" fmla="*/ 280555 h 1429173"/>
                <a:gd name="connsiteX18" fmla="*/ 85206 w 729672"/>
                <a:gd name="connsiteY18" fmla="*/ 284942 h 1429173"/>
                <a:gd name="connsiteX19" fmla="*/ 88361 w 729672"/>
                <a:gd name="connsiteY19" fmla="*/ 291253 h 1429173"/>
                <a:gd name="connsiteX20" fmla="*/ 88669 w 729672"/>
                <a:gd name="connsiteY20" fmla="*/ 292485 h 1429173"/>
                <a:gd name="connsiteX21" fmla="*/ 88669 w 729672"/>
                <a:gd name="connsiteY21" fmla="*/ 296410 h 1429173"/>
                <a:gd name="connsiteX22" fmla="*/ 88515 w 729672"/>
                <a:gd name="connsiteY22" fmla="*/ 297334 h 1429173"/>
                <a:gd name="connsiteX23" fmla="*/ 87361 w 729672"/>
                <a:gd name="connsiteY23" fmla="*/ 300721 h 1429173"/>
                <a:gd name="connsiteX24" fmla="*/ 86976 w 729672"/>
                <a:gd name="connsiteY24" fmla="*/ 301490 h 1429173"/>
                <a:gd name="connsiteX25" fmla="*/ 81588 w 729672"/>
                <a:gd name="connsiteY25" fmla="*/ 309033 h 1429173"/>
                <a:gd name="connsiteX26" fmla="*/ 81049 w 729672"/>
                <a:gd name="connsiteY26" fmla="*/ 310650 h 1429173"/>
                <a:gd name="connsiteX27" fmla="*/ 82665 w 729672"/>
                <a:gd name="connsiteY27" fmla="*/ 312882 h 1429173"/>
                <a:gd name="connsiteX28" fmla="*/ 90516 w 729672"/>
                <a:gd name="connsiteY28" fmla="*/ 317038 h 1429173"/>
                <a:gd name="connsiteX29" fmla="*/ 120458 w 729672"/>
                <a:gd name="connsiteY29" fmla="*/ 326967 h 1429173"/>
                <a:gd name="connsiteX30" fmla="*/ 124229 w 729672"/>
                <a:gd name="connsiteY30" fmla="*/ 327814 h 1429173"/>
                <a:gd name="connsiteX31" fmla="*/ 128386 w 729672"/>
                <a:gd name="connsiteY31" fmla="*/ 325505 h 1429173"/>
                <a:gd name="connsiteX32" fmla="*/ 129925 w 729672"/>
                <a:gd name="connsiteY32" fmla="*/ 325197 h 1429173"/>
                <a:gd name="connsiteX33" fmla="*/ 137776 w 729672"/>
                <a:gd name="connsiteY33" fmla="*/ 325736 h 1429173"/>
                <a:gd name="connsiteX34" fmla="*/ 140393 w 729672"/>
                <a:gd name="connsiteY34" fmla="*/ 328276 h 1429173"/>
                <a:gd name="connsiteX35" fmla="*/ 140931 w 729672"/>
                <a:gd name="connsiteY35" fmla="*/ 333894 h 1429173"/>
                <a:gd name="connsiteX36" fmla="*/ 140701 w 729672"/>
                <a:gd name="connsiteY36" fmla="*/ 335357 h 1429173"/>
                <a:gd name="connsiteX37" fmla="*/ 138007 w 729672"/>
                <a:gd name="connsiteY37" fmla="*/ 341284 h 1429173"/>
                <a:gd name="connsiteX38" fmla="*/ 135390 w 729672"/>
                <a:gd name="connsiteY38" fmla="*/ 352829 h 1429173"/>
                <a:gd name="connsiteX39" fmla="*/ 136929 w 729672"/>
                <a:gd name="connsiteY39" fmla="*/ 361219 h 1429173"/>
                <a:gd name="connsiteX40" fmla="*/ 136929 w 729672"/>
                <a:gd name="connsiteY40" fmla="*/ 362219 h 1429173"/>
                <a:gd name="connsiteX41" fmla="*/ 135775 w 729672"/>
                <a:gd name="connsiteY41" fmla="*/ 368377 h 1429173"/>
                <a:gd name="connsiteX42" fmla="*/ 131772 w 729672"/>
                <a:gd name="connsiteY42" fmla="*/ 380538 h 1429173"/>
                <a:gd name="connsiteX43" fmla="*/ 130156 w 729672"/>
                <a:gd name="connsiteY43" fmla="*/ 387619 h 1429173"/>
                <a:gd name="connsiteX44" fmla="*/ 129078 w 729672"/>
                <a:gd name="connsiteY44" fmla="*/ 399627 h 1429173"/>
                <a:gd name="connsiteX45" fmla="*/ 128693 w 729672"/>
                <a:gd name="connsiteY45" fmla="*/ 400858 h 1429173"/>
                <a:gd name="connsiteX46" fmla="*/ 126153 w 729672"/>
                <a:gd name="connsiteY46" fmla="*/ 404938 h 1429173"/>
                <a:gd name="connsiteX47" fmla="*/ 124229 w 729672"/>
                <a:gd name="connsiteY47" fmla="*/ 413096 h 1429173"/>
                <a:gd name="connsiteX48" fmla="*/ 124614 w 729672"/>
                <a:gd name="connsiteY48" fmla="*/ 412711 h 1429173"/>
                <a:gd name="connsiteX49" fmla="*/ 124999 w 729672"/>
                <a:gd name="connsiteY49" fmla="*/ 412327 h 1429173"/>
                <a:gd name="connsiteX50" fmla="*/ 125615 w 729672"/>
                <a:gd name="connsiteY50" fmla="*/ 412019 h 1429173"/>
                <a:gd name="connsiteX51" fmla="*/ 127770 w 729672"/>
                <a:gd name="connsiteY51" fmla="*/ 411788 h 1429173"/>
                <a:gd name="connsiteX52" fmla="*/ 134081 w 729672"/>
                <a:gd name="connsiteY52" fmla="*/ 414020 h 1429173"/>
                <a:gd name="connsiteX53" fmla="*/ 141701 w 729672"/>
                <a:gd name="connsiteY53" fmla="*/ 406785 h 1429173"/>
                <a:gd name="connsiteX54" fmla="*/ 142548 w 729672"/>
                <a:gd name="connsiteY54" fmla="*/ 406169 h 1429173"/>
                <a:gd name="connsiteX55" fmla="*/ 147628 w 729672"/>
                <a:gd name="connsiteY55" fmla="*/ 403937 h 1429173"/>
                <a:gd name="connsiteX56" fmla="*/ 149013 w 729672"/>
                <a:gd name="connsiteY56" fmla="*/ 403706 h 1429173"/>
                <a:gd name="connsiteX57" fmla="*/ 149013 w 729672"/>
                <a:gd name="connsiteY57" fmla="*/ 403706 h 1429173"/>
                <a:gd name="connsiteX58" fmla="*/ 149013 w 729672"/>
                <a:gd name="connsiteY58" fmla="*/ 403706 h 1429173"/>
                <a:gd name="connsiteX59" fmla="*/ 154632 w 729672"/>
                <a:gd name="connsiteY59" fmla="*/ 404245 h 1429173"/>
                <a:gd name="connsiteX60" fmla="*/ 155248 w 729672"/>
                <a:gd name="connsiteY60" fmla="*/ 404399 h 1429173"/>
                <a:gd name="connsiteX61" fmla="*/ 162021 w 729672"/>
                <a:gd name="connsiteY61" fmla="*/ 406631 h 1429173"/>
                <a:gd name="connsiteX62" fmla="*/ 162714 w 729672"/>
                <a:gd name="connsiteY62" fmla="*/ 407016 h 1429173"/>
                <a:gd name="connsiteX63" fmla="*/ 173413 w 729672"/>
                <a:gd name="connsiteY63" fmla="*/ 414482 h 1429173"/>
                <a:gd name="connsiteX64" fmla="*/ 177261 w 729672"/>
                <a:gd name="connsiteY64" fmla="*/ 414944 h 1429173"/>
                <a:gd name="connsiteX65" fmla="*/ 181264 w 729672"/>
                <a:gd name="connsiteY65" fmla="*/ 413943 h 1429173"/>
                <a:gd name="connsiteX66" fmla="*/ 182264 w 729672"/>
                <a:gd name="connsiteY66" fmla="*/ 413866 h 1429173"/>
                <a:gd name="connsiteX67" fmla="*/ 186729 w 729672"/>
                <a:gd name="connsiteY67" fmla="*/ 414405 h 1429173"/>
                <a:gd name="connsiteX68" fmla="*/ 187421 w 729672"/>
                <a:gd name="connsiteY68" fmla="*/ 414559 h 1429173"/>
                <a:gd name="connsiteX69" fmla="*/ 193040 w 729672"/>
                <a:gd name="connsiteY69" fmla="*/ 416791 h 1429173"/>
                <a:gd name="connsiteX70" fmla="*/ 193810 w 729672"/>
                <a:gd name="connsiteY70" fmla="*/ 417253 h 1429173"/>
                <a:gd name="connsiteX71" fmla="*/ 208973 w 729672"/>
                <a:gd name="connsiteY71" fmla="*/ 429645 h 1429173"/>
                <a:gd name="connsiteX72" fmla="*/ 209435 w 729672"/>
                <a:gd name="connsiteY72" fmla="*/ 430107 h 1429173"/>
                <a:gd name="connsiteX73" fmla="*/ 217285 w 729672"/>
                <a:gd name="connsiteY73" fmla="*/ 440267 h 1429173"/>
                <a:gd name="connsiteX74" fmla="*/ 233218 w 729672"/>
                <a:gd name="connsiteY74" fmla="*/ 453890 h 1429173"/>
                <a:gd name="connsiteX75" fmla="*/ 236836 w 729672"/>
                <a:gd name="connsiteY75" fmla="*/ 456584 h 1429173"/>
                <a:gd name="connsiteX76" fmla="*/ 246611 w 729672"/>
                <a:gd name="connsiteY76" fmla="*/ 456584 h 1429173"/>
                <a:gd name="connsiteX77" fmla="*/ 247381 w 729672"/>
                <a:gd name="connsiteY77" fmla="*/ 456738 h 1429173"/>
                <a:gd name="connsiteX78" fmla="*/ 258618 w 729672"/>
                <a:gd name="connsiteY78" fmla="*/ 460125 h 1429173"/>
                <a:gd name="connsiteX79" fmla="*/ 260388 w 729672"/>
                <a:gd name="connsiteY79" fmla="*/ 461664 h 1429173"/>
                <a:gd name="connsiteX80" fmla="*/ 260388 w 729672"/>
                <a:gd name="connsiteY80" fmla="*/ 463973 h 1429173"/>
                <a:gd name="connsiteX81" fmla="*/ 252922 w 729672"/>
                <a:gd name="connsiteY81" fmla="*/ 480984 h 1429173"/>
                <a:gd name="connsiteX82" fmla="*/ 253538 w 729672"/>
                <a:gd name="connsiteY82" fmla="*/ 482831 h 1429173"/>
                <a:gd name="connsiteX83" fmla="*/ 255001 w 729672"/>
                <a:gd name="connsiteY83" fmla="*/ 484601 h 1429173"/>
                <a:gd name="connsiteX84" fmla="*/ 260465 w 729672"/>
                <a:gd name="connsiteY84" fmla="*/ 486602 h 1429173"/>
                <a:gd name="connsiteX85" fmla="*/ 266777 w 729672"/>
                <a:gd name="connsiteY85" fmla="*/ 488065 h 1429173"/>
                <a:gd name="connsiteX86" fmla="*/ 274859 w 729672"/>
                <a:gd name="connsiteY86" fmla="*/ 486064 h 1429173"/>
                <a:gd name="connsiteX87" fmla="*/ 279092 w 729672"/>
                <a:gd name="connsiteY87" fmla="*/ 483985 h 1429173"/>
                <a:gd name="connsiteX88" fmla="*/ 280324 w 729672"/>
                <a:gd name="connsiteY88" fmla="*/ 483678 h 1429173"/>
                <a:gd name="connsiteX89" fmla="*/ 283172 w 729672"/>
                <a:gd name="connsiteY89" fmla="*/ 483678 h 1429173"/>
                <a:gd name="connsiteX90" fmla="*/ 285481 w 729672"/>
                <a:gd name="connsiteY90" fmla="*/ 484909 h 1429173"/>
                <a:gd name="connsiteX91" fmla="*/ 288559 w 729672"/>
                <a:gd name="connsiteY91" fmla="*/ 489527 h 1429173"/>
                <a:gd name="connsiteX92" fmla="*/ 296026 w 729672"/>
                <a:gd name="connsiteY92" fmla="*/ 494838 h 1429173"/>
                <a:gd name="connsiteX93" fmla="*/ 299027 w 729672"/>
                <a:gd name="connsiteY93" fmla="*/ 496301 h 1429173"/>
                <a:gd name="connsiteX94" fmla="*/ 300182 w 729672"/>
                <a:gd name="connsiteY94" fmla="*/ 497378 h 1429173"/>
                <a:gd name="connsiteX95" fmla="*/ 301875 w 729672"/>
                <a:gd name="connsiteY95" fmla="*/ 500226 h 1429173"/>
                <a:gd name="connsiteX96" fmla="*/ 301721 w 729672"/>
                <a:gd name="connsiteY96" fmla="*/ 503382 h 1429173"/>
                <a:gd name="connsiteX97" fmla="*/ 300028 w 729672"/>
                <a:gd name="connsiteY97" fmla="*/ 505614 h 1429173"/>
                <a:gd name="connsiteX98" fmla="*/ 295102 w 729672"/>
                <a:gd name="connsiteY98" fmla="*/ 513311 h 1429173"/>
                <a:gd name="connsiteX99" fmla="*/ 286866 w 729672"/>
                <a:gd name="connsiteY99" fmla="*/ 532707 h 1429173"/>
                <a:gd name="connsiteX100" fmla="*/ 289483 w 729672"/>
                <a:gd name="connsiteY100" fmla="*/ 536633 h 1429173"/>
                <a:gd name="connsiteX101" fmla="*/ 289868 w 729672"/>
                <a:gd name="connsiteY101" fmla="*/ 538865 h 1429173"/>
                <a:gd name="connsiteX102" fmla="*/ 289560 w 729672"/>
                <a:gd name="connsiteY102" fmla="*/ 540173 h 1429173"/>
                <a:gd name="connsiteX103" fmla="*/ 288251 w 729672"/>
                <a:gd name="connsiteY103" fmla="*/ 545869 h 1429173"/>
                <a:gd name="connsiteX104" fmla="*/ 288251 w 729672"/>
                <a:gd name="connsiteY104" fmla="*/ 549718 h 1429173"/>
                <a:gd name="connsiteX105" fmla="*/ 289791 w 729672"/>
                <a:gd name="connsiteY105" fmla="*/ 556414 h 1429173"/>
                <a:gd name="connsiteX106" fmla="*/ 294717 w 729672"/>
                <a:gd name="connsiteY106" fmla="*/ 566805 h 1429173"/>
                <a:gd name="connsiteX107" fmla="*/ 294871 w 729672"/>
                <a:gd name="connsiteY107" fmla="*/ 567344 h 1429173"/>
                <a:gd name="connsiteX108" fmla="*/ 298796 w 729672"/>
                <a:gd name="connsiteY108" fmla="*/ 583661 h 1429173"/>
                <a:gd name="connsiteX109" fmla="*/ 298873 w 729672"/>
                <a:gd name="connsiteY109" fmla="*/ 584354 h 1429173"/>
                <a:gd name="connsiteX110" fmla="*/ 298873 w 729672"/>
                <a:gd name="connsiteY110" fmla="*/ 589434 h 1429173"/>
                <a:gd name="connsiteX111" fmla="*/ 299874 w 729672"/>
                <a:gd name="connsiteY111" fmla="*/ 594129 h 1429173"/>
                <a:gd name="connsiteX112" fmla="*/ 301182 w 729672"/>
                <a:gd name="connsiteY112" fmla="*/ 596669 h 1429173"/>
                <a:gd name="connsiteX113" fmla="*/ 304415 w 729672"/>
                <a:gd name="connsiteY113" fmla="*/ 599440 h 1429173"/>
                <a:gd name="connsiteX114" fmla="*/ 307494 w 729672"/>
                <a:gd name="connsiteY114" fmla="*/ 600979 h 1429173"/>
                <a:gd name="connsiteX115" fmla="*/ 308033 w 729672"/>
                <a:gd name="connsiteY115" fmla="*/ 601364 h 1429173"/>
                <a:gd name="connsiteX116" fmla="*/ 314806 w 729672"/>
                <a:gd name="connsiteY116" fmla="*/ 606983 h 1429173"/>
                <a:gd name="connsiteX117" fmla="*/ 315499 w 729672"/>
                <a:gd name="connsiteY117" fmla="*/ 607830 h 1429173"/>
                <a:gd name="connsiteX118" fmla="*/ 322811 w 729672"/>
                <a:gd name="connsiteY118" fmla="*/ 621915 h 1429173"/>
                <a:gd name="connsiteX119" fmla="*/ 329276 w 729672"/>
                <a:gd name="connsiteY119" fmla="*/ 635308 h 1429173"/>
                <a:gd name="connsiteX120" fmla="*/ 344901 w 729672"/>
                <a:gd name="connsiteY120" fmla="*/ 645006 h 1429173"/>
                <a:gd name="connsiteX121" fmla="*/ 355215 w 729672"/>
                <a:gd name="connsiteY121" fmla="*/ 649316 h 1429173"/>
                <a:gd name="connsiteX122" fmla="*/ 355831 w 729672"/>
                <a:gd name="connsiteY122" fmla="*/ 649701 h 1429173"/>
                <a:gd name="connsiteX123" fmla="*/ 391853 w 729672"/>
                <a:gd name="connsiteY123" fmla="*/ 677256 h 1429173"/>
                <a:gd name="connsiteX124" fmla="*/ 410248 w 729672"/>
                <a:gd name="connsiteY124" fmla="*/ 697268 h 1429173"/>
                <a:gd name="connsiteX125" fmla="*/ 429491 w 729672"/>
                <a:gd name="connsiteY125" fmla="*/ 726671 h 1429173"/>
                <a:gd name="connsiteX126" fmla="*/ 434340 w 729672"/>
                <a:gd name="connsiteY126" fmla="*/ 731520 h 1429173"/>
                <a:gd name="connsiteX127" fmla="*/ 434802 w 729672"/>
                <a:gd name="connsiteY127" fmla="*/ 732136 h 1429173"/>
                <a:gd name="connsiteX128" fmla="*/ 437034 w 729672"/>
                <a:gd name="connsiteY128" fmla="*/ 736061 h 1429173"/>
                <a:gd name="connsiteX129" fmla="*/ 437419 w 729672"/>
                <a:gd name="connsiteY129" fmla="*/ 737447 h 1429173"/>
                <a:gd name="connsiteX130" fmla="*/ 437419 w 729672"/>
                <a:gd name="connsiteY130" fmla="*/ 740295 h 1429173"/>
                <a:gd name="connsiteX131" fmla="*/ 436572 w 729672"/>
                <a:gd name="connsiteY131" fmla="*/ 742296 h 1429173"/>
                <a:gd name="connsiteX132" fmla="*/ 431800 w 729672"/>
                <a:gd name="connsiteY132" fmla="*/ 747068 h 1429173"/>
                <a:gd name="connsiteX133" fmla="*/ 426951 w 729672"/>
                <a:gd name="connsiteY133" fmla="*/ 755765 h 1429173"/>
                <a:gd name="connsiteX134" fmla="*/ 426335 w 729672"/>
                <a:gd name="connsiteY134" fmla="*/ 756458 h 1429173"/>
                <a:gd name="connsiteX135" fmla="*/ 417253 w 729672"/>
                <a:gd name="connsiteY135" fmla="*/ 764463 h 1429173"/>
                <a:gd name="connsiteX136" fmla="*/ 414482 w 729672"/>
                <a:gd name="connsiteY136" fmla="*/ 771005 h 1429173"/>
                <a:gd name="connsiteX137" fmla="*/ 421101 w 729672"/>
                <a:gd name="connsiteY137" fmla="*/ 814647 h 1429173"/>
                <a:gd name="connsiteX138" fmla="*/ 424719 w 729672"/>
                <a:gd name="connsiteY138" fmla="*/ 824807 h 1429173"/>
                <a:gd name="connsiteX139" fmla="*/ 428798 w 729672"/>
                <a:gd name="connsiteY139" fmla="*/ 828887 h 1429173"/>
                <a:gd name="connsiteX140" fmla="*/ 429568 w 729672"/>
                <a:gd name="connsiteY140" fmla="*/ 830195 h 1429173"/>
                <a:gd name="connsiteX141" fmla="*/ 429568 w 729672"/>
                <a:gd name="connsiteY141" fmla="*/ 830580 h 1429173"/>
                <a:gd name="connsiteX142" fmla="*/ 429491 w 729672"/>
                <a:gd name="connsiteY142" fmla="*/ 831735 h 1429173"/>
                <a:gd name="connsiteX143" fmla="*/ 429106 w 729672"/>
                <a:gd name="connsiteY143" fmla="*/ 832966 h 1429173"/>
                <a:gd name="connsiteX144" fmla="*/ 429106 w 729672"/>
                <a:gd name="connsiteY144" fmla="*/ 840971 h 1429173"/>
                <a:gd name="connsiteX145" fmla="*/ 430184 w 729672"/>
                <a:gd name="connsiteY145" fmla="*/ 851978 h 1429173"/>
                <a:gd name="connsiteX146" fmla="*/ 433493 w 729672"/>
                <a:gd name="connsiteY146" fmla="*/ 864447 h 1429173"/>
                <a:gd name="connsiteX147" fmla="*/ 434109 w 729672"/>
                <a:gd name="connsiteY147" fmla="*/ 871682 h 1429173"/>
                <a:gd name="connsiteX148" fmla="*/ 434032 w 729672"/>
                <a:gd name="connsiteY148" fmla="*/ 872605 h 1429173"/>
                <a:gd name="connsiteX149" fmla="*/ 432877 w 729672"/>
                <a:gd name="connsiteY149" fmla="*/ 877070 h 1429173"/>
                <a:gd name="connsiteX150" fmla="*/ 427721 w 729672"/>
                <a:gd name="connsiteY150" fmla="*/ 891925 h 1429173"/>
                <a:gd name="connsiteX151" fmla="*/ 427413 w 729672"/>
                <a:gd name="connsiteY151" fmla="*/ 892464 h 1429173"/>
                <a:gd name="connsiteX152" fmla="*/ 424565 w 729672"/>
                <a:gd name="connsiteY152" fmla="*/ 896928 h 1429173"/>
                <a:gd name="connsiteX153" fmla="*/ 421948 w 729672"/>
                <a:gd name="connsiteY153" fmla="*/ 898236 h 1429173"/>
                <a:gd name="connsiteX154" fmla="*/ 415790 w 729672"/>
                <a:gd name="connsiteY154" fmla="*/ 897698 h 1429173"/>
                <a:gd name="connsiteX155" fmla="*/ 415175 w 729672"/>
                <a:gd name="connsiteY155" fmla="*/ 897544 h 1429173"/>
                <a:gd name="connsiteX156" fmla="*/ 412942 w 729672"/>
                <a:gd name="connsiteY156" fmla="*/ 896774 h 1429173"/>
                <a:gd name="connsiteX157" fmla="*/ 412635 w 729672"/>
                <a:gd name="connsiteY157" fmla="*/ 897698 h 1429173"/>
                <a:gd name="connsiteX158" fmla="*/ 411557 w 729672"/>
                <a:gd name="connsiteY158" fmla="*/ 906934 h 1429173"/>
                <a:gd name="connsiteX159" fmla="*/ 411326 w 729672"/>
                <a:gd name="connsiteY159" fmla="*/ 907704 h 1429173"/>
                <a:gd name="connsiteX160" fmla="*/ 407401 w 729672"/>
                <a:gd name="connsiteY160" fmla="*/ 916709 h 1429173"/>
                <a:gd name="connsiteX161" fmla="*/ 406939 w 729672"/>
                <a:gd name="connsiteY161" fmla="*/ 917479 h 1429173"/>
                <a:gd name="connsiteX162" fmla="*/ 401320 w 729672"/>
                <a:gd name="connsiteY162" fmla="*/ 923636 h 1429173"/>
                <a:gd name="connsiteX163" fmla="*/ 400858 w 729672"/>
                <a:gd name="connsiteY163" fmla="*/ 924021 h 1429173"/>
                <a:gd name="connsiteX164" fmla="*/ 393007 w 729672"/>
                <a:gd name="connsiteY164" fmla="*/ 929640 h 1429173"/>
                <a:gd name="connsiteX165" fmla="*/ 392238 w 729672"/>
                <a:gd name="connsiteY165" fmla="*/ 930025 h 1429173"/>
                <a:gd name="connsiteX166" fmla="*/ 383232 w 729672"/>
                <a:gd name="connsiteY166" fmla="*/ 932873 h 1429173"/>
                <a:gd name="connsiteX167" fmla="*/ 382539 w 729672"/>
                <a:gd name="connsiteY167" fmla="*/ 933027 h 1429173"/>
                <a:gd name="connsiteX168" fmla="*/ 372379 w 729672"/>
                <a:gd name="connsiteY168" fmla="*/ 933566 h 1429173"/>
                <a:gd name="connsiteX169" fmla="*/ 372379 w 729672"/>
                <a:gd name="connsiteY169" fmla="*/ 933566 h 1429173"/>
                <a:gd name="connsiteX170" fmla="*/ 372379 w 729672"/>
                <a:gd name="connsiteY170" fmla="*/ 933566 h 1429173"/>
                <a:gd name="connsiteX171" fmla="*/ 360141 w 729672"/>
                <a:gd name="connsiteY171" fmla="*/ 932488 h 1429173"/>
                <a:gd name="connsiteX172" fmla="*/ 357293 w 729672"/>
                <a:gd name="connsiteY172" fmla="*/ 933334 h 1429173"/>
                <a:gd name="connsiteX173" fmla="*/ 349904 w 729672"/>
                <a:gd name="connsiteY173" fmla="*/ 939723 h 1429173"/>
                <a:gd name="connsiteX174" fmla="*/ 346287 w 729672"/>
                <a:gd name="connsiteY174" fmla="*/ 942186 h 1429173"/>
                <a:gd name="connsiteX175" fmla="*/ 345363 w 729672"/>
                <a:gd name="connsiteY175" fmla="*/ 942571 h 1429173"/>
                <a:gd name="connsiteX176" fmla="*/ 338667 w 729672"/>
                <a:gd name="connsiteY176" fmla="*/ 944187 h 1429173"/>
                <a:gd name="connsiteX177" fmla="*/ 340129 w 729672"/>
                <a:gd name="connsiteY177" fmla="*/ 949883 h 1429173"/>
                <a:gd name="connsiteX178" fmla="*/ 340129 w 729672"/>
                <a:gd name="connsiteY178" fmla="*/ 951115 h 1429173"/>
                <a:gd name="connsiteX179" fmla="*/ 339590 w 729672"/>
                <a:gd name="connsiteY179" fmla="*/ 953962 h 1429173"/>
                <a:gd name="connsiteX180" fmla="*/ 338898 w 729672"/>
                <a:gd name="connsiteY180" fmla="*/ 955271 h 1429173"/>
                <a:gd name="connsiteX181" fmla="*/ 333279 w 729672"/>
                <a:gd name="connsiteY181" fmla="*/ 961429 h 1429173"/>
                <a:gd name="connsiteX182" fmla="*/ 329507 w 729672"/>
                <a:gd name="connsiteY182" fmla="*/ 966662 h 1429173"/>
                <a:gd name="connsiteX183" fmla="*/ 329507 w 729672"/>
                <a:gd name="connsiteY183" fmla="*/ 970819 h 1429173"/>
                <a:gd name="connsiteX184" fmla="*/ 329276 w 729672"/>
                <a:gd name="connsiteY184" fmla="*/ 971973 h 1429173"/>
                <a:gd name="connsiteX185" fmla="*/ 327352 w 729672"/>
                <a:gd name="connsiteY185" fmla="*/ 976207 h 1429173"/>
                <a:gd name="connsiteX186" fmla="*/ 414559 w 729672"/>
                <a:gd name="connsiteY186" fmla="*/ 1047404 h 1429173"/>
                <a:gd name="connsiteX187" fmla="*/ 415252 w 729672"/>
                <a:gd name="connsiteY187" fmla="*/ 1048173 h 1429173"/>
                <a:gd name="connsiteX188" fmla="*/ 422025 w 729672"/>
                <a:gd name="connsiteY188" fmla="*/ 1059950 h 1429173"/>
                <a:gd name="connsiteX189" fmla="*/ 429183 w 729672"/>
                <a:gd name="connsiteY189" fmla="*/ 1069802 h 1429173"/>
                <a:gd name="connsiteX190" fmla="*/ 432955 w 729672"/>
                <a:gd name="connsiteY190" fmla="*/ 1074112 h 1429173"/>
                <a:gd name="connsiteX191" fmla="*/ 433493 w 729672"/>
                <a:gd name="connsiteY191" fmla="*/ 1074959 h 1429173"/>
                <a:gd name="connsiteX192" fmla="*/ 437419 w 729672"/>
                <a:gd name="connsiteY192" fmla="*/ 1085658 h 1429173"/>
                <a:gd name="connsiteX193" fmla="*/ 437573 w 729672"/>
                <a:gd name="connsiteY193" fmla="*/ 1086350 h 1429173"/>
                <a:gd name="connsiteX194" fmla="*/ 441498 w 729672"/>
                <a:gd name="connsiteY194" fmla="*/ 1124604 h 1429173"/>
                <a:gd name="connsiteX195" fmla="*/ 444654 w 729672"/>
                <a:gd name="connsiteY195" fmla="*/ 1134995 h 1429173"/>
                <a:gd name="connsiteX196" fmla="*/ 448579 w 729672"/>
                <a:gd name="connsiteY196" fmla="*/ 1141384 h 1429173"/>
                <a:gd name="connsiteX197" fmla="*/ 457662 w 729672"/>
                <a:gd name="connsiteY197" fmla="*/ 1146694 h 1429173"/>
                <a:gd name="connsiteX198" fmla="*/ 458816 w 729672"/>
                <a:gd name="connsiteY198" fmla="*/ 1148157 h 1429173"/>
                <a:gd name="connsiteX199" fmla="*/ 460510 w 729672"/>
                <a:gd name="connsiteY199" fmla="*/ 1153237 h 1429173"/>
                <a:gd name="connsiteX200" fmla="*/ 460587 w 729672"/>
                <a:gd name="connsiteY200" fmla="*/ 1154622 h 1429173"/>
                <a:gd name="connsiteX201" fmla="*/ 459432 w 729672"/>
                <a:gd name="connsiteY201" fmla="*/ 1161396 h 1429173"/>
                <a:gd name="connsiteX202" fmla="*/ 459124 w 729672"/>
                <a:gd name="connsiteY202" fmla="*/ 1162242 h 1429173"/>
                <a:gd name="connsiteX203" fmla="*/ 453506 w 729672"/>
                <a:gd name="connsiteY203" fmla="*/ 1172941 h 1429173"/>
                <a:gd name="connsiteX204" fmla="*/ 452967 w 729672"/>
                <a:gd name="connsiteY204" fmla="*/ 1173634 h 1429173"/>
                <a:gd name="connsiteX205" fmla="*/ 446193 w 729672"/>
                <a:gd name="connsiteY205" fmla="*/ 1180407 h 1429173"/>
                <a:gd name="connsiteX206" fmla="*/ 445654 w 729672"/>
                <a:gd name="connsiteY206" fmla="*/ 1180792 h 1429173"/>
                <a:gd name="connsiteX207" fmla="*/ 437188 w 729672"/>
                <a:gd name="connsiteY207" fmla="*/ 1185872 h 1429173"/>
                <a:gd name="connsiteX208" fmla="*/ 429568 w 729672"/>
                <a:gd name="connsiteY208" fmla="*/ 1191491 h 1429173"/>
                <a:gd name="connsiteX209" fmla="*/ 425566 w 729672"/>
                <a:gd name="connsiteY209" fmla="*/ 1200035 h 1429173"/>
                <a:gd name="connsiteX210" fmla="*/ 420563 w 729672"/>
                <a:gd name="connsiteY210" fmla="*/ 1231130 h 1429173"/>
                <a:gd name="connsiteX211" fmla="*/ 420563 w 729672"/>
                <a:gd name="connsiteY211" fmla="*/ 1242522 h 1429173"/>
                <a:gd name="connsiteX212" fmla="*/ 422179 w 729672"/>
                <a:gd name="connsiteY212" fmla="*/ 1251835 h 1429173"/>
                <a:gd name="connsiteX213" fmla="*/ 429183 w 729672"/>
                <a:gd name="connsiteY213" fmla="*/ 1267460 h 1429173"/>
                <a:gd name="connsiteX214" fmla="*/ 441883 w 729672"/>
                <a:gd name="connsiteY214" fmla="*/ 1282931 h 1429173"/>
                <a:gd name="connsiteX215" fmla="*/ 449041 w 729672"/>
                <a:gd name="connsiteY215" fmla="*/ 1289550 h 1429173"/>
                <a:gd name="connsiteX216" fmla="*/ 455045 w 729672"/>
                <a:gd name="connsiteY216" fmla="*/ 1291398 h 1429173"/>
                <a:gd name="connsiteX217" fmla="*/ 460972 w 729672"/>
                <a:gd name="connsiteY217" fmla="*/ 1290012 h 1429173"/>
                <a:gd name="connsiteX218" fmla="*/ 468899 w 729672"/>
                <a:gd name="connsiteY218" fmla="*/ 1283162 h 1429173"/>
                <a:gd name="connsiteX219" fmla="*/ 473364 w 729672"/>
                <a:gd name="connsiteY219" fmla="*/ 1277620 h 1429173"/>
                <a:gd name="connsiteX220" fmla="*/ 479983 w 729672"/>
                <a:gd name="connsiteY220" fmla="*/ 1261687 h 1429173"/>
                <a:gd name="connsiteX221" fmla="*/ 484063 w 729672"/>
                <a:gd name="connsiteY221" fmla="*/ 1254606 h 1429173"/>
                <a:gd name="connsiteX222" fmla="*/ 484755 w 729672"/>
                <a:gd name="connsiteY222" fmla="*/ 1253836 h 1429173"/>
                <a:gd name="connsiteX223" fmla="*/ 499918 w 729672"/>
                <a:gd name="connsiteY223" fmla="*/ 1242060 h 1429173"/>
                <a:gd name="connsiteX224" fmla="*/ 502458 w 729672"/>
                <a:gd name="connsiteY224" fmla="*/ 1241598 h 1429173"/>
                <a:gd name="connsiteX225" fmla="*/ 504305 w 729672"/>
                <a:gd name="connsiteY225" fmla="*/ 1243445 h 1429173"/>
                <a:gd name="connsiteX226" fmla="*/ 511079 w 729672"/>
                <a:gd name="connsiteY226" fmla="*/ 1264843 h 1429173"/>
                <a:gd name="connsiteX227" fmla="*/ 511156 w 729672"/>
                <a:gd name="connsiteY227" fmla="*/ 1266382 h 1429173"/>
                <a:gd name="connsiteX228" fmla="*/ 508924 w 729672"/>
                <a:gd name="connsiteY228" fmla="*/ 1275388 h 1429173"/>
                <a:gd name="connsiteX229" fmla="*/ 506615 w 729672"/>
                <a:gd name="connsiteY229" fmla="*/ 1281853 h 1429173"/>
                <a:gd name="connsiteX230" fmla="*/ 506307 w 729672"/>
                <a:gd name="connsiteY230" fmla="*/ 1282469 h 1429173"/>
                <a:gd name="connsiteX231" fmla="*/ 502920 w 729672"/>
                <a:gd name="connsiteY231" fmla="*/ 1287549 h 1429173"/>
                <a:gd name="connsiteX232" fmla="*/ 494992 w 729672"/>
                <a:gd name="connsiteY232" fmla="*/ 1296093 h 1429173"/>
                <a:gd name="connsiteX233" fmla="*/ 492529 w 729672"/>
                <a:gd name="connsiteY233" fmla="*/ 1300480 h 1429173"/>
                <a:gd name="connsiteX234" fmla="*/ 491067 w 729672"/>
                <a:gd name="connsiteY234" fmla="*/ 1307946 h 1429173"/>
                <a:gd name="connsiteX235" fmla="*/ 492683 w 729672"/>
                <a:gd name="connsiteY235" fmla="*/ 1316413 h 1429173"/>
                <a:gd name="connsiteX236" fmla="*/ 492760 w 729672"/>
                <a:gd name="connsiteY236" fmla="*/ 1332115 h 1429173"/>
                <a:gd name="connsiteX237" fmla="*/ 492606 w 729672"/>
                <a:gd name="connsiteY237" fmla="*/ 1332961 h 1429173"/>
                <a:gd name="connsiteX238" fmla="*/ 488835 w 729672"/>
                <a:gd name="connsiteY238" fmla="*/ 1345430 h 1429173"/>
                <a:gd name="connsiteX239" fmla="*/ 489373 w 729672"/>
                <a:gd name="connsiteY239" fmla="*/ 1354513 h 1429173"/>
                <a:gd name="connsiteX240" fmla="*/ 492144 w 729672"/>
                <a:gd name="connsiteY240" fmla="*/ 1365827 h 1429173"/>
                <a:gd name="connsiteX241" fmla="*/ 498225 w 729672"/>
                <a:gd name="connsiteY241" fmla="*/ 1380605 h 1429173"/>
                <a:gd name="connsiteX242" fmla="*/ 501688 w 729672"/>
                <a:gd name="connsiteY242" fmla="*/ 1392690 h 1429173"/>
                <a:gd name="connsiteX243" fmla="*/ 505537 w 729672"/>
                <a:gd name="connsiteY243" fmla="*/ 1403158 h 1429173"/>
                <a:gd name="connsiteX244" fmla="*/ 505691 w 729672"/>
                <a:gd name="connsiteY244" fmla="*/ 1403773 h 1429173"/>
                <a:gd name="connsiteX245" fmla="*/ 506845 w 729672"/>
                <a:gd name="connsiteY245" fmla="*/ 1412240 h 1429173"/>
                <a:gd name="connsiteX246" fmla="*/ 508385 w 729672"/>
                <a:gd name="connsiteY246" fmla="*/ 1419937 h 1429173"/>
                <a:gd name="connsiteX247" fmla="*/ 511541 w 729672"/>
                <a:gd name="connsiteY247" fmla="*/ 1424401 h 1429173"/>
                <a:gd name="connsiteX248" fmla="*/ 519468 w 729672"/>
                <a:gd name="connsiteY248" fmla="*/ 1427865 h 1429173"/>
                <a:gd name="connsiteX249" fmla="*/ 526088 w 729672"/>
                <a:gd name="connsiteY249" fmla="*/ 1428865 h 1429173"/>
                <a:gd name="connsiteX250" fmla="*/ 537017 w 729672"/>
                <a:gd name="connsiteY250" fmla="*/ 1427788 h 1429173"/>
                <a:gd name="connsiteX251" fmla="*/ 537325 w 729672"/>
                <a:gd name="connsiteY251" fmla="*/ 1427788 h 1429173"/>
                <a:gd name="connsiteX252" fmla="*/ 538018 w 729672"/>
                <a:gd name="connsiteY252" fmla="*/ 1427865 h 1429173"/>
                <a:gd name="connsiteX253" fmla="*/ 543252 w 729672"/>
                <a:gd name="connsiteY253" fmla="*/ 1429173 h 1429173"/>
                <a:gd name="connsiteX254" fmla="*/ 663479 w 729672"/>
                <a:gd name="connsiteY254" fmla="*/ 1314489 h 1429173"/>
                <a:gd name="connsiteX255" fmla="*/ 665557 w 729672"/>
                <a:gd name="connsiteY255" fmla="*/ 1299710 h 1429173"/>
                <a:gd name="connsiteX256" fmla="*/ 670175 w 729672"/>
                <a:gd name="connsiteY256" fmla="*/ 1283547 h 1429173"/>
                <a:gd name="connsiteX257" fmla="*/ 674639 w 729672"/>
                <a:gd name="connsiteY257" fmla="*/ 1272848 h 1429173"/>
                <a:gd name="connsiteX258" fmla="*/ 675024 w 729672"/>
                <a:gd name="connsiteY258" fmla="*/ 1270385 h 1429173"/>
                <a:gd name="connsiteX259" fmla="*/ 674178 w 729672"/>
                <a:gd name="connsiteY259" fmla="*/ 1266921 h 1429173"/>
                <a:gd name="connsiteX260" fmla="*/ 671099 w 729672"/>
                <a:gd name="connsiteY260" fmla="*/ 1262303 h 1429173"/>
                <a:gd name="connsiteX261" fmla="*/ 670637 w 729672"/>
                <a:gd name="connsiteY261" fmla="*/ 1261149 h 1429173"/>
                <a:gd name="connsiteX262" fmla="*/ 670098 w 729672"/>
                <a:gd name="connsiteY262" fmla="*/ 1257223 h 1429173"/>
                <a:gd name="connsiteX263" fmla="*/ 670098 w 729672"/>
                <a:gd name="connsiteY263" fmla="*/ 1242214 h 1429173"/>
                <a:gd name="connsiteX264" fmla="*/ 670175 w 729672"/>
                <a:gd name="connsiteY264" fmla="*/ 1241444 h 1429173"/>
                <a:gd name="connsiteX265" fmla="*/ 671869 w 729672"/>
                <a:gd name="connsiteY265" fmla="*/ 1235287 h 1429173"/>
                <a:gd name="connsiteX266" fmla="*/ 672407 w 729672"/>
                <a:gd name="connsiteY266" fmla="*/ 1234286 h 1429173"/>
                <a:gd name="connsiteX267" fmla="*/ 693497 w 729672"/>
                <a:gd name="connsiteY267" fmla="*/ 1208270 h 1429173"/>
                <a:gd name="connsiteX268" fmla="*/ 694421 w 729672"/>
                <a:gd name="connsiteY268" fmla="*/ 1205346 h 1429173"/>
                <a:gd name="connsiteX269" fmla="*/ 695729 w 729672"/>
                <a:gd name="connsiteY269" fmla="*/ 1203806 h 1429173"/>
                <a:gd name="connsiteX270" fmla="*/ 699809 w 729672"/>
                <a:gd name="connsiteY270" fmla="*/ 1201574 h 1429173"/>
                <a:gd name="connsiteX271" fmla="*/ 701040 w 729672"/>
                <a:gd name="connsiteY271" fmla="*/ 1197418 h 1429173"/>
                <a:gd name="connsiteX272" fmla="*/ 701040 w 729672"/>
                <a:gd name="connsiteY272" fmla="*/ 1184872 h 1429173"/>
                <a:gd name="connsiteX273" fmla="*/ 701194 w 729672"/>
                <a:gd name="connsiteY273" fmla="*/ 1183948 h 1429173"/>
                <a:gd name="connsiteX274" fmla="*/ 703426 w 729672"/>
                <a:gd name="connsiteY274" fmla="*/ 1177175 h 1429173"/>
                <a:gd name="connsiteX275" fmla="*/ 703734 w 729672"/>
                <a:gd name="connsiteY275" fmla="*/ 1174634 h 1429173"/>
                <a:gd name="connsiteX276" fmla="*/ 702426 w 729672"/>
                <a:gd name="connsiteY276" fmla="*/ 1172018 h 1429173"/>
                <a:gd name="connsiteX277" fmla="*/ 699193 w 729672"/>
                <a:gd name="connsiteY277" fmla="*/ 1167245 h 1429173"/>
                <a:gd name="connsiteX278" fmla="*/ 698885 w 729672"/>
                <a:gd name="connsiteY278" fmla="*/ 1164782 h 1429173"/>
                <a:gd name="connsiteX279" fmla="*/ 700039 w 729672"/>
                <a:gd name="connsiteY279" fmla="*/ 1161396 h 1429173"/>
                <a:gd name="connsiteX280" fmla="*/ 700501 w 729672"/>
                <a:gd name="connsiteY280" fmla="*/ 1160549 h 1429173"/>
                <a:gd name="connsiteX281" fmla="*/ 702348 w 729672"/>
                <a:gd name="connsiteY281" fmla="*/ 1158240 h 1429173"/>
                <a:gd name="connsiteX282" fmla="*/ 703349 w 729672"/>
                <a:gd name="connsiteY282" fmla="*/ 1154315 h 1429173"/>
                <a:gd name="connsiteX283" fmla="*/ 706659 w 729672"/>
                <a:gd name="connsiteY283" fmla="*/ 1132917 h 1429173"/>
                <a:gd name="connsiteX284" fmla="*/ 706120 w 729672"/>
                <a:gd name="connsiteY284" fmla="*/ 1125374 h 1429173"/>
                <a:gd name="connsiteX285" fmla="*/ 701733 w 729672"/>
                <a:gd name="connsiteY285" fmla="*/ 1103053 h 1429173"/>
                <a:gd name="connsiteX286" fmla="*/ 700501 w 729672"/>
                <a:gd name="connsiteY286" fmla="*/ 1100513 h 1429173"/>
                <a:gd name="connsiteX287" fmla="*/ 696960 w 729672"/>
                <a:gd name="connsiteY287" fmla="*/ 1097511 h 1429173"/>
                <a:gd name="connsiteX288" fmla="*/ 696037 w 729672"/>
                <a:gd name="connsiteY288" fmla="*/ 1095971 h 1429173"/>
                <a:gd name="connsiteX289" fmla="*/ 690957 w 729672"/>
                <a:gd name="connsiteY289" fmla="*/ 1072881 h 1429173"/>
                <a:gd name="connsiteX290" fmla="*/ 690957 w 729672"/>
                <a:gd name="connsiteY290" fmla="*/ 1071572 h 1429173"/>
                <a:gd name="connsiteX291" fmla="*/ 691881 w 729672"/>
                <a:gd name="connsiteY291" fmla="*/ 1067801 h 1429173"/>
                <a:gd name="connsiteX292" fmla="*/ 685338 w 729672"/>
                <a:gd name="connsiteY292" fmla="*/ 1047173 h 1429173"/>
                <a:gd name="connsiteX293" fmla="*/ 685184 w 729672"/>
                <a:gd name="connsiteY293" fmla="*/ 1046557 h 1429173"/>
                <a:gd name="connsiteX294" fmla="*/ 684646 w 729672"/>
                <a:gd name="connsiteY294" fmla="*/ 1039245 h 1429173"/>
                <a:gd name="connsiteX295" fmla="*/ 685184 w 729672"/>
                <a:gd name="connsiteY295" fmla="*/ 1031471 h 1429173"/>
                <a:gd name="connsiteX296" fmla="*/ 688032 w 729672"/>
                <a:gd name="connsiteY296" fmla="*/ 1019233 h 1429173"/>
                <a:gd name="connsiteX297" fmla="*/ 691650 w 729672"/>
                <a:gd name="connsiteY297" fmla="*/ 1009919 h 1429173"/>
                <a:gd name="connsiteX298" fmla="*/ 691650 w 729672"/>
                <a:gd name="connsiteY298" fmla="*/ 1009919 h 1429173"/>
                <a:gd name="connsiteX299" fmla="*/ 691496 w 729672"/>
                <a:gd name="connsiteY299" fmla="*/ 1007687 h 1429173"/>
                <a:gd name="connsiteX300" fmla="*/ 693035 w 729672"/>
                <a:gd name="connsiteY300" fmla="*/ 1006071 h 1429173"/>
                <a:gd name="connsiteX301" fmla="*/ 701887 w 729672"/>
                <a:gd name="connsiteY301" fmla="*/ 1002376 h 1429173"/>
                <a:gd name="connsiteX302" fmla="*/ 704196 w 729672"/>
                <a:gd name="connsiteY302" fmla="*/ 998759 h 1429173"/>
                <a:gd name="connsiteX303" fmla="*/ 707121 w 729672"/>
                <a:gd name="connsiteY303" fmla="*/ 994679 h 1429173"/>
                <a:gd name="connsiteX304" fmla="*/ 710815 w 729672"/>
                <a:gd name="connsiteY304" fmla="*/ 990985 h 1429173"/>
                <a:gd name="connsiteX305" fmla="*/ 712047 w 729672"/>
                <a:gd name="connsiteY305" fmla="*/ 990292 h 1429173"/>
                <a:gd name="connsiteX306" fmla="*/ 715203 w 729672"/>
                <a:gd name="connsiteY306" fmla="*/ 989369 h 1429173"/>
                <a:gd name="connsiteX307" fmla="*/ 718050 w 729672"/>
                <a:gd name="connsiteY307" fmla="*/ 986136 h 1429173"/>
                <a:gd name="connsiteX308" fmla="*/ 718358 w 729672"/>
                <a:gd name="connsiteY308" fmla="*/ 984212 h 1429173"/>
                <a:gd name="connsiteX309" fmla="*/ 717434 w 729672"/>
                <a:gd name="connsiteY309" fmla="*/ 980902 h 1429173"/>
                <a:gd name="connsiteX310" fmla="*/ 716280 w 729672"/>
                <a:gd name="connsiteY310" fmla="*/ 974282 h 1429173"/>
                <a:gd name="connsiteX311" fmla="*/ 714818 w 729672"/>
                <a:gd name="connsiteY311" fmla="*/ 971281 h 1429173"/>
                <a:gd name="connsiteX312" fmla="*/ 714510 w 729672"/>
                <a:gd name="connsiteY312" fmla="*/ 969664 h 1429173"/>
                <a:gd name="connsiteX313" fmla="*/ 715048 w 729672"/>
                <a:gd name="connsiteY313" fmla="*/ 965200 h 1429173"/>
                <a:gd name="connsiteX314" fmla="*/ 715818 w 729672"/>
                <a:gd name="connsiteY314" fmla="*/ 963584 h 1429173"/>
                <a:gd name="connsiteX315" fmla="*/ 719205 w 729672"/>
                <a:gd name="connsiteY315" fmla="*/ 960197 h 1429173"/>
                <a:gd name="connsiteX316" fmla="*/ 720128 w 729672"/>
                <a:gd name="connsiteY316" fmla="*/ 956425 h 1429173"/>
                <a:gd name="connsiteX317" fmla="*/ 723515 w 729672"/>
                <a:gd name="connsiteY317" fmla="*/ 949036 h 1429173"/>
                <a:gd name="connsiteX318" fmla="*/ 724054 w 729672"/>
                <a:gd name="connsiteY318" fmla="*/ 945496 h 1429173"/>
                <a:gd name="connsiteX319" fmla="*/ 724054 w 729672"/>
                <a:gd name="connsiteY319" fmla="*/ 935182 h 1429173"/>
                <a:gd name="connsiteX320" fmla="*/ 724054 w 729672"/>
                <a:gd name="connsiteY320" fmla="*/ 935182 h 1429173"/>
                <a:gd name="connsiteX321" fmla="*/ 724208 w 729672"/>
                <a:gd name="connsiteY321" fmla="*/ 934181 h 1429173"/>
                <a:gd name="connsiteX322" fmla="*/ 724747 w 729672"/>
                <a:gd name="connsiteY322" fmla="*/ 932796 h 1429173"/>
                <a:gd name="connsiteX323" fmla="*/ 725901 w 729672"/>
                <a:gd name="connsiteY323" fmla="*/ 929717 h 1429173"/>
                <a:gd name="connsiteX324" fmla="*/ 728980 w 729672"/>
                <a:gd name="connsiteY324" fmla="*/ 924714 h 1429173"/>
                <a:gd name="connsiteX325" fmla="*/ 729519 w 729672"/>
                <a:gd name="connsiteY325" fmla="*/ 923251 h 1429173"/>
                <a:gd name="connsiteX326" fmla="*/ 728826 w 729672"/>
                <a:gd name="connsiteY326" fmla="*/ 920327 h 1429173"/>
                <a:gd name="connsiteX327" fmla="*/ 726594 w 729672"/>
                <a:gd name="connsiteY327" fmla="*/ 918095 h 1429173"/>
                <a:gd name="connsiteX328" fmla="*/ 725824 w 729672"/>
                <a:gd name="connsiteY328" fmla="*/ 916478 h 1429173"/>
                <a:gd name="connsiteX329" fmla="*/ 725362 w 729672"/>
                <a:gd name="connsiteY329" fmla="*/ 913092 h 1429173"/>
                <a:gd name="connsiteX330" fmla="*/ 725286 w 729672"/>
                <a:gd name="connsiteY330" fmla="*/ 912553 h 1429173"/>
                <a:gd name="connsiteX331" fmla="*/ 725286 w 729672"/>
                <a:gd name="connsiteY331" fmla="*/ 912553 h 1429173"/>
                <a:gd name="connsiteX332" fmla="*/ 725286 w 729672"/>
                <a:gd name="connsiteY332" fmla="*/ 912553 h 1429173"/>
                <a:gd name="connsiteX333" fmla="*/ 725516 w 729672"/>
                <a:gd name="connsiteY333" fmla="*/ 910936 h 1429173"/>
                <a:gd name="connsiteX334" fmla="*/ 728364 w 729672"/>
                <a:gd name="connsiteY334" fmla="*/ 905318 h 1429173"/>
                <a:gd name="connsiteX335" fmla="*/ 729673 w 729672"/>
                <a:gd name="connsiteY335" fmla="*/ 900699 h 1429173"/>
                <a:gd name="connsiteX336" fmla="*/ 726902 w 729672"/>
                <a:gd name="connsiteY336" fmla="*/ 874222 h 1429173"/>
                <a:gd name="connsiteX337" fmla="*/ 724285 w 729672"/>
                <a:gd name="connsiteY337" fmla="*/ 866063 h 1429173"/>
                <a:gd name="connsiteX338" fmla="*/ 715972 w 729672"/>
                <a:gd name="connsiteY338" fmla="*/ 851131 h 1429173"/>
                <a:gd name="connsiteX339" fmla="*/ 715664 w 729672"/>
                <a:gd name="connsiteY339" fmla="*/ 850284 h 1429173"/>
                <a:gd name="connsiteX340" fmla="*/ 713971 w 729672"/>
                <a:gd name="connsiteY340" fmla="*/ 841279 h 1429173"/>
                <a:gd name="connsiteX341" fmla="*/ 713894 w 729672"/>
                <a:gd name="connsiteY341" fmla="*/ 828194 h 1429173"/>
                <a:gd name="connsiteX342" fmla="*/ 712970 w 729672"/>
                <a:gd name="connsiteY342" fmla="*/ 824653 h 1429173"/>
                <a:gd name="connsiteX343" fmla="*/ 703734 w 729672"/>
                <a:gd name="connsiteY343" fmla="*/ 812646 h 1429173"/>
                <a:gd name="connsiteX344" fmla="*/ 703272 w 729672"/>
                <a:gd name="connsiteY344" fmla="*/ 811568 h 1429173"/>
                <a:gd name="connsiteX345" fmla="*/ 701733 w 729672"/>
                <a:gd name="connsiteY345" fmla="*/ 804564 h 1429173"/>
                <a:gd name="connsiteX346" fmla="*/ 701579 w 729672"/>
                <a:gd name="connsiteY346" fmla="*/ 803718 h 1429173"/>
                <a:gd name="connsiteX347" fmla="*/ 700963 w 729672"/>
                <a:gd name="connsiteY347" fmla="*/ 778472 h 1429173"/>
                <a:gd name="connsiteX348" fmla="*/ 701040 w 729672"/>
                <a:gd name="connsiteY348" fmla="*/ 777856 h 1429173"/>
                <a:gd name="connsiteX349" fmla="*/ 702733 w 729672"/>
                <a:gd name="connsiteY349" fmla="*/ 769389 h 1429173"/>
                <a:gd name="connsiteX350" fmla="*/ 702964 w 729672"/>
                <a:gd name="connsiteY350" fmla="*/ 768696 h 1429173"/>
                <a:gd name="connsiteX351" fmla="*/ 709584 w 729672"/>
                <a:gd name="connsiteY351" fmla="*/ 754919 h 1429173"/>
                <a:gd name="connsiteX352" fmla="*/ 711123 w 729672"/>
                <a:gd name="connsiteY352" fmla="*/ 747838 h 1429173"/>
                <a:gd name="connsiteX353" fmla="*/ 710122 w 729672"/>
                <a:gd name="connsiteY353" fmla="*/ 738293 h 1429173"/>
                <a:gd name="connsiteX354" fmla="*/ 705658 w 729672"/>
                <a:gd name="connsiteY354" fmla="*/ 731828 h 1429173"/>
                <a:gd name="connsiteX355" fmla="*/ 699270 w 729672"/>
                <a:gd name="connsiteY355" fmla="*/ 725747 h 1429173"/>
                <a:gd name="connsiteX356" fmla="*/ 692881 w 729672"/>
                <a:gd name="connsiteY356" fmla="*/ 719667 h 1429173"/>
                <a:gd name="connsiteX357" fmla="*/ 686416 w 729672"/>
                <a:gd name="connsiteY357" fmla="*/ 711508 h 1429173"/>
                <a:gd name="connsiteX358" fmla="*/ 686031 w 729672"/>
                <a:gd name="connsiteY358" fmla="*/ 710892 h 1429173"/>
                <a:gd name="connsiteX359" fmla="*/ 681567 w 729672"/>
                <a:gd name="connsiteY359" fmla="*/ 700732 h 1429173"/>
                <a:gd name="connsiteX360" fmla="*/ 681336 w 729672"/>
                <a:gd name="connsiteY360" fmla="*/ 699731 h 1429173"/>
                <a:gd name="connsiteX361" fmla="*/ 680797 w 729672"/>
                <a:gd name="connsiteY361" fmla="*/ 688494 h 1429173"/>
                <a:gd name="connsiteX362" fmla="*/ 681028 w 729672"/>
                <a:gd name="connsiteY362" fmla="*/ 687339 h 1429173"/>
                <a:gd name="connsiteX363" fmla="*/ 684491 w 729672"/>
                <a:gd name="connsiteY363" fmla="*/ 678642 h 1429173"/>
                <a:gd name="connsiteX364" fmla="*/ 676794 w 729672"/>
                <a:gd name="connsiteY364" fmla="*/ 675409 h 1429173"/>
                <a:gd name="connsiteX365" fmla="*/ 645776 w 729672"/>
                <a:gd name="connsiteY365" fmla="*/ 673716 h 1429173"/>
                <a:gd name="connsiteX366" fmla="*/ 644544 w 729672"/>
                <a:gd name="connsiteY366" fmla="*/ 673408 h 1429173"/>
                <a:gd name="connsiteX367" fmla="*/ 632152 w 729672"/>
                <a:gd name="connsiteY367" fmla="*/ 666635 h 1429173"/>
                <a:gd name="connsiteX368" fmla="*/ 630844 w 729672"/>
                <a:gd name="connsiteY368" fmla="*/ 663171 h 1429173"/>
                <a:gd name="connsiteX369" fmla="*/ 632537 w 729672"/>
                <a:gd name="connsiteY369" fmla="*/ 658399 h 1429173"/>
                <a:gd name="connsiteX370" fmla="*/ 630305 w 729672"/>
                <a:gd name="connsiteY370" fmla="*/ 655397 h 1429173"/>
                <a:gd name="connsiteX371" fmla="*/ 625533 w 729672"/>
                <a:gd name="connsiteY371" fmla="*/ 651702 h 1429173"/>
                <a:gd name="connsiteX372" fmla="*/ 623762 w 729672"/>
                <a:gd name="connsiteY372" fmla="*/ 649932 h 1429173"/>
                <a:gd name="connsiteX373" fmla="*/ 619452 w 729672"/>
                <a:gd name="connsiteY373" fmla="*/ 656167 h 1429173"/>
                <a:gd name="connsiteX374" fmla="*/ 617374 w 729672"/>
                <a:gd name="connsiteY374" fmla="*/ 657398 h 1429173"/>
                <a:gd name="connsiteX375" fmla="*/ 605598 w 729672"/>
                <a:gd name="connsiteY375" fmla="*/ 658553 h 1429173"/>
                <a:gd name="connsiteX376" fmla="*/ 604597 w 729672"/>
                <a:gd name="connsiteY376" fmla="*/ 658476 h 1429173"/>
                <a:gd name="connsiteX377" fmla="*/ 591666 w 729672"/>
                <a:gd name="connsiteY377" fmla="*/ 655089 h 1429173"/>
                <a:gd name="connsiteX378" fmla="*/ 580582 w 729672"/>
                <a:gd name="connsiteY378" fmla="*/ 650471 h 1429173"/>
                <a:gd name="connsiteX379" fmla="*/ 578889 w 729672"/>
                <a:gd name="connsiteY379" fmla="*/ 648239 h 1429173"/>
                <a:gd name="connsiteX380" fmla="*/ 579967 w 729672"/>
                <a:gd name="connsiteY380" fmla="*/ 645622 h 1429173"/>
                <a:gd name="connsiteX381" fmla="*/ 581737 w 729672"/>
                <a:gd name="connsiteY381" fmla="*/ 644313 h 1429173"/>
                <a:gd name="connsiteX382" fmla="*/ 579505 w 729672"/>
                <a:gd name="connsiteY382" fmla="*/ 642312 h 1429173"/>
                <a:gd name="connsiteX383" fmla="*/ 564034 w 729672"/>
                <a:gd name="connsiteY383" fmla="*/ 633461 h 1429173"/>
                <a:gd name="connsiteX384" fmla="*/ 563187 w 729672"/>
                <a:gd name="connsiteY384" fmla="*/ 632768 h 1429173"/>
                <a:gd name="connsiteX385" fmla="*/ 557568 w 729672"/>
                <a:gd name="connsiteY385" fmla="*/ 625456 h 1429173"/>
                <a:gd name="connsiteX386" fmla="*/ 547639 w 729672"/>
                <a:gd name="connsiteY386" fmla="*/ 609985 h 1429173"/>
                <a:gd name="connsiteX387" fmla="*/ 542021 w 729672"/>
                <a:gd name="connsiteY387" fmla="*/ 606213 h 1429173"/>
                <a:gd name="connsiteX388" fmla="*/ 528166 w 729672"/>
                <a:gd name="connsiteY388" fmla="*/ 605674 h 1429173"/>
                <a:gd name="connsiteX389" fmla="*/ 526088 w 729672"/>
                <a:gd name="connsiteY389" fmla="*/ 604674 h 1429173"/>
                <a:gd name="connsiteX390" fmla="*/ 523240 w 729672"/>
                <a:gd name="connsiteY390" fmla="*/ 601287 h 1429173"/>
                <a:gd name="connsiteX391" fmla="*/ 522624 w 729672"/>
                <a:gd name="connsiteY391" fmla="*/ 599671 h 1429173"/>
                <a:gd name="connsiteX392" fmla="*/ 522086 w 729672"/>
                <a:gd name="connsiteY392" fmla="*/ 589819 h 1429173"/>
                <a:gd name="connsiteX393" fmla="*/ 520161 w 729672"/>
                <a:gd name="connsiteY393" fmla="*/ 587048 h 1429173"/>
                <a:gd name="connsiteX394" fmla="*/ 513465 w 729672"/>
                <a:gd name="connsiteY394" fmla="*/ 583430 h 1429173"/>
                <a:gd name="connsiteX395" fmla="*/ 505768 w 729672"/>
                <a:gd name="connsiteY395" fmla="*/ 580890 h 1429173"/>
                <a:gd name="connsiteX396" fmla="*/ 499302 w 729672"/>
                <a:gd name="connsiteY396" fmla="*/ 580428 h 1429173"/>
                <a:gd name="connsiteX397" fmla="*/ 496301 w 729672"/>
                <a:gd name="connsiteY397" fmla="*/ 581275 h 1429173"/>
                <a:gd name="connsiteX398" fmla="*/ 493299 w 729672"/>
                <a:gd name="connsiteY398" fmla="*/ 583276 h 1429173"/>
                <a:gd name="connsiteX399" fmla="*/ 492606 w 729672"/>
                <a:gd name="connsiteY399" fmla="*/ 583584 h 1429173"/>
                <a:gd name="connsiteX400" fmla="*/ 489219 w 729672"/>
                <a:gd name="connsiteY400" fmla="*/ 584739 h 1429173"/>
                <a:gd name="connsiteX401" fmla="*/ 488835 w 729672"/>
                <a:gd name="connsiteY401" fmla="*/ 584816 h 1429173"/>
                <a:gd name="connsiteX402" fmla="*/ 487449 w 729672"/>
                <a:gd name="connsiteY402" fmla="*/ 584739 h 1429173"/>
                <a:gd name="connsiteX403" fmla="*/ 487218 w 729672"/>
                <a:gd name="connsiteY403" fmla="*/ 584662 h 1429173"/>
                <a:gd name="connsiteX404" fmla="*/ 482138 w 729672"/>
                <a:gd name="connsiteY404" fmla="*/ 582430 h 1429173"/>
                <a:gd name="connsiteX405" fmla="*/ 480753 w 729672"/>
                <a:gd name="connsiteY405" fmla="*/ 581121 h 1429173"/>
                <a:gd name="connsiteX406" fmla="*/ 479059 w 729672"/>
                <a:gd name="connsiteY406" fmla="*/ 577735 h 1429173"/>
                <a:gd name="connsiteX407" fmla="*/ 476211 w 729672"/>
                <a:gd name="connsiteY407" fmla="*/ 567652 h 1429173"/>
                <a:gd name="connsiteX408" fmla="*/ 475596 w 729672"/>
                <a:gd name="connsiteY408" fmla="*/ 566805 h 1429173"/>
                <a:gd name="connsiteX409" fmla="*/ 464435 w 729672"/>
                <a:gd name="connsiteY409" fmla="*/ 565804 h 1429173"/>
                <a:gd name="connsiteX410" fmla="*/ 459355 w 729672"/>
                <a:gd name="connsiteY410" fmla="*/ 566343 h 1429173"/>
                <a:gd name="connsiteX411" fmla="*/ 454275 w 729672"/>
                <a:gd name="connsiteY411" fmla="*/ 569114 h 1429173"/>
                <a:gd name="connsiteX412" fmla="*/ 450735 w 729672"/>
                <a:gd name="connsiteY412" fmla="*/ 574194 h 1429173"/>
                <a:gd name="connsiteX413" fmla="*/ 448195 w 729672"/>
                <a:gd name="connsiteY413" fmla="*/ 576811 h 1429173"/>
                <a:gd name="connsiteX414" fmla="*/ 448195 w 729672"/>
                <a:gd name="connsiteY414" fmla="*/ 576811 h 1429173"/>
                <a:gd name="connsiteX415" fmla="*/ 448195 w 729672"/>
                <a:gd name="connsiteY415" fmla="*/ 576811 h 1429173"/>
                <a:gd name="connsiteX416" fmla="*/ 447964 w 729672"/>
                <a:gd name="connsiteY416" fmla="*/ 576965 h 1429173"/>
                <a:gd name="connsiteX417" fmla="*/ 446270 w 729672"/>
                <a:gd name="connsiteY417" fmla="*/ 577581 h 1429173"/>
                <a:gd name="connsiteX418" fmla="*/ 446270 w 729672"/>
                <a:gd name="connsiteY418" fmla="*/ 577581 h 1429173"/>
                <a:gd name="connsiteX419" fmla="*/ 442345 w 729672"/>
                <a:gd name="connsiteY419" fmla="*/ 577581 h 1429173"/>
                <a:gd name="connsiteX420" fmla="*/ 441575 w 729672"/>
                <a:gd name="connsiteY420" fmla="*/ 577504 h 1429173"/>
                <a:gd name="connsiteX421" fmla="*/ 437650 w 729672"/>
                <a:gd name="connsiteY421" fmla="*/ 576349 h 1429173"/>
                <a:gd name="connsiteX422" fmla="*/ 436649 w 729672"/>
                <a:gd name="connsiteY422" fmla="*/ 575810 h 1429173"/>
                <a:gd name="connsiteX423" fmla="*/ 433262 w 729672"/>
                <a:gd name="connsiteY423" fmla="*/ 572962 h 1429173"/>
                <a:gd name="connsiteX424" fmla="*/ 432724 w 729672"/>
                <a:gd name="connsiteY424" fmla="*/ 572347 h 1429173"/>
                <a:gd name="connsiteX425" fmla="*/ 430491 w 729672"/>
                <a:gd name="connsiteY425" fmla="*/ 568960 h 1429173"/>
                <a:gd name="connsiteX426" fmla="*/ 430107 w 729672"/>
                <a:gd name="connsiteY426" fmla="*/ 568113 h 1429173"/>
                <a:gd name="connsiteX427" fmla="*/ 426874 w 729672"/>
                <a:gd name="connsiteY427" fmla="*/ 556414 h 1429173"/>
                <a:gd name="connsiteX428" fmla="*/ 421409 w 729672"/>
                <a:gd name="connsiteY428" fmla="*/ 550410 h 1429173"/>
                <a:gd name="connsiteX429" fmla="*/ 409864 w 729672"/>
                <a:gd name="connsiteY429" fmla="*/ 542713 h 1429173"/>
                <a:gd name="connsiteX430" fmla="*/ 406246 w 729672"/>
                <a:gd name="connsiteY430" fmla="*/ 539712 h 1429173"/>
                <a:gd name="connsiteX431" fmla="*/ 405707 w 729672"/>
                <a:gd name="connsiteY431" fmla="*/ 539096 h 1429173"/>
                <a:gd name="connsiteX432" fmla="*/ 401243 w 729672"/>
                <a:gd name="connsiteY432" fmla="*/ 532322 h 1429173"/>
                <a:gd name="connsiteX433" fmla="*/ 400781 w 729672"/>
                <a:gd name="connsiteY433" fmla="*/ 531091 h 1429173"/>
                <a:gd name="connsiteX434" fmla="*/ 400242 w 729672"/>
                <a:gd name="connsiteY434" fmla="*/ 526396 h 1429173"/>
                <a:gd name="connsiteX435" fmla="*/ 399473 w 729672"/>
                <a:gd name="connsiteY435" fmla="*/ 524472 h 1429173"/>
                <a:gd name="connsiteX436" fmla="*/ 397318 w 729672"/>
                <a:gd name="connsiteY436" fmla="*/ 522316 h 1429173"/>
                <a:gd name="connsiteX437" fmla="*/ 390775 w 729672"/>
                <a:gd name="connsiteY437" fmla="*/ 518930 h 1429173"/>
                <a:gd name="connsiteX438" fmla="*/ 386080 w 729672"/>
                <a:gd name="connsiteY438" fmla="*/ 518930 h 1429173"/>
                <a:gd name="connsiteX439" fmla="*/ 385387 w 729672"/>
                <a:gd name="connsiteY439" fmla="*/ 518853 h 1429173"/>
                <a:gd name="connsiteX440" fmla="*/ 384464 w 729672"/>
                <a:gd name="connsiteY440" fmla="*/ 518622 h 1429173"/>
                <a:gd name="connsiteX441" fmla="*/ 383078 w 729672"/>
                <a:gd name="connsiteY441" fmla="*/ 518314 h 1429173"/>
                <a:gd name="connsiteX442" fmla="*/ 382693 w 729672"/>
                <a:gd name="connsiteY442" fmla="*/ 518083 h 1429173"/>
                <a:gd name="connsiteX443" fmla="*/ 381539 w 729672"/>
                <a:gd name="connsiteY443" fmla="*/ 517313 h 1429173"/>
                <a:gd name="connsiteX444" fmla="*/ 379845 w 729672"/>
                <a:gd name="connsiteY444" fmla="*/ 515081 h 1429173"/>
                <a:gd name="connsiteX445" fmla="*/ 379384 w 729672"/>
                <a:gd name="connsiteY445" fmla="*/ 514235 h 1429173"/>
                <a:gd name="connsiteX446" fmla="*/ 377767 w 729672"/>
                <a:gd name="connsiteY446" fmla="*/ 508924 h 1429173"/>
                <a:gd name="connsiteX447" fmla="*/ 376613 w 729672"/>
                <a:gd name="connsiteY447" fmla="*/ 506999 h 1429173"/>
                <a:gd name="connsiteX448" fmla="*/ 373380 w 729672"/>
                <a:gd name="connsiteY448" fmla="*/ 504998 h 1429173"/>
                <a:gd name="connsiteX449" fmla="*/ 369609 w 729672"/>
                <a:gd name="connsiteY449" fmla="*/ 504998 h 1429173"/>
                <a:gd name="connsiteX450" fmla="*/ 364990 w 729672"/>
                <a:gd name="connsiteY450" fmla="*/ 506538 h 1429173"/>
                <a:gd name="connsiteX451" fmla="*/ 360372 w 729672"/>
                <a:gd name="connsiteY451" fmla="*/ 509155 h 1429173"/>
                <a:gd name="connsiteX452" fmla="*/ 356755 w 729672"/>
                <a:gd name="connsiteY452" fmla="*/ 508308 h 1429173"/>
                <a:gd name="connsiteX453" fmla="*/ 347749 w 729672"/>
                <a:gd name="connsiteY453" fmla="*/ 496147 h 1429173"/>
                <a:gd name="connsiteX454" fmla="*/ 338051 w 729672"/>
                <a:gd name="connsiteY454" fmla="*/ 497609 h 1429173"/>
                <a:gd name="connsiteX455" fmla="*/ 334818 w 729672"/>
                <a:gd name="connsiteY455" fmla="*/ 495223 h 1429173"/>
                <a:gd name="connsiteX456" fmla="*/ 332586 w 729672"/>
                <a:gd name="connsiteY456" fmla="*/ 480599 h 1429173"/>
                <a:gd name="connsiteX457" fmla="*/ 332586 w 729672"/>
                <a:gd name="connsiteY457" fmla="*/ 479752 h 1429173"/>
                <a:gd name="connsiteX458" fmla="*/ 338205 w 729672"/>
                <a:gd name="connsiteY458" fmla="*/ 445424 h 1429173"/>
                <a:gd name="connsiteX459" fmla="*/ 339206 w 729672"/>
                <a:gd name="connsiteY459" fmla="*/ 442037 h 1429173"/>
                <a:gd name="connsiteX460" fmla="*/ 342592 w 729672"/>
                <a:gd name="connsiteY460" fmla="*/ 430568 h 1429173"/>
                <a:gd name="connsiteX461" fmla="*/ 341668 w 729672"/>
                <a:gd name="connsiteY461" fmla="*/ 425642 h 1429173"/>
                <a:gd name="connsiteX462" fmla="*/ 337743 w 729672"/>
                <a:gd name="connsiteY462" fmla="*/ 420254 h 1429173"/>
                <a:gd name="connsiteX463" fmla="*/ 327814 w 729672"/>
                <a:gd name="connsiteY463" fmla="*/ 411480 h 1429173"/>
                <a:gd name="connsiteX464" fmla="*/ 327275 w 729672"/>
                <a:gd name="connsiteY464" fmla="*/ 410864 h 1429173"/>
                <a:gd name="connsiteX465" fmla="*/ 323888 w 729672"/>
                <a:gd name="connsiteY465" fmla="*/ 405245 h 1429173"/>
                <a:gd name="connsiteX466" fmla="*/ 323504 w 729672"/>
                <a:gd name="connsiteY466" fmla="*/ 404168 h 1429173"/>
                <a:gd name="connsiteX467" fmla="*/ 322349 w 729672"/>
                <a:gd name="connsiteY467" fmla="*/ 396317 h 1429173"/>
                <a:gd name="connsiteX468" fmla="*/ 322426 w 729672"/>
                <a:gd name="connsiteY468" fmla="*/ 395316 h 1429173"/>
                <a:gd name="connsiteX469" fmla="*/ 324119 w 729672"/>
                <a:gd name="connsiteY469" fmla="*/ 388004 h 1429173"/>
                <a:gd name="connsiteX470" fmla="*/ 327044 w 729672"/>
                <a:gd name="connsiteY470" fmla="*/ 379307 h 1429173"/>
                <a:gd name="connsiteX471" fmla="*/ 328507 w 729672"/>
                <a:gd name="connsiteY471" fmla="*/ 372456 h 1429173"/>
                <a:gd name="connsiteX472" fmla="*/ 326736 w 729672"/>
                <a:gd name="connsiteY472" fmla="*/ 367145 h 1429173"/>
                <a:gd name="connsiteX473" fmla="*/ 314344 w 729672"/>
                <a:gd name="connsiteY473" fmla="*/ 355831 h 1429173"/>
                <a:gd name="connsiteX474" fmla="*/ 313882 w 729672"/>
                <a:gd name="connsiteY474" fmla="*/ 355292 h 1429173"/>
                <a:gd name="connsiteX475" fmla="*/ 310496 w 729672"/>
                <a:gd name="connsiteY475" fmla="*/ 350212 h 1429173"/>
                <a:gd name="connsiteX476" fmla="*/ 306878 w 729672"/>
                <a:gd name="connsiteY476" fmla="*/ 342515 h 1429173"/>
                <a:gd name="connsiteX477" fmla="*/ 306647 w 729672"/>
                <a:gd name="connsiteY477" fmla="*/ 341899 h 1429173"/>
                <a:gd name="connsiteX478" fmla="*/ 304954 w 729672"/>
                <a:gd name="connsiteY478" fmla="*/ 334048 h 1429173"/>
                <a:gd name="connsiteX479" fmla="*/ 304877 w 729672"/>
                <a:gd name="connsiteY479" fmla="*/ 333433 h 1429173"/>
                <a:gd name="connsiteX480" fmla="*/ 304877 w 729672"/>
                <a:gd name="connsiteY480" fmla="*/ 333433 h 1429173"/>
                <a:gd name="connsiteX481" fmla="*/ 304877 w 729672"/>
                <a:gd name="connsiteY481" fmla="*/ 315422 h 1429173"/>
                <a:gd name="connsiteX482" fmla="*/ 305416 w 729672"/>
                <a:gd name="connsiteY482" fmla="*/ 306801 h 1429173"/>
                <a:gd name="connsiteX483" fmla="*/ 305647 w 729672"/>
                <a:gd name="connsiteY483" fmla="*/ 305878 h 1429173"/>
                <a:gd name="connsiteX484" fmla="*/ 307879 w 729672"/>
                <a:gd name="connsiteY484" fmla="*/ 300797 h 1429173"/>
                <a:gd name="connsiteX485" fmla="*/ 308802 w 729672"/>
                <a:gd name="connsiteY485" fmla="*/ 299643 h 1429173"/>
                <a:gd name="connsiteX486" fmla="*/ 312728 w 729672"/>
                <a:gd name="connsiteY486" fmla="*/ 296795 h 1429173"/>
                <a:gd name="connsiteX487" fmla="*/ 326582 w 729672"/>
                <a:gd name="connsiteY487" fmla="*/ 289791 h 1429173"/>
                <a:gd name="connsiteX488" fmla="*/ 330046 w 729672"/>
                <a:gd name="connsiteY488" fmla="*/ 287174 h 1429173"/>
                <a:gd name="connsiteX489" fmla="*/ 331893 w 729672"/>
                <a:gd name="connsiteY489" fmla="*/ 282633 h 1429173"/>
                <a:gd name="connsiteX490" fmla="*/ 332894 w 729672"/>
                <a:gd name="connsiteY490" fmla="*/ 273704 h 1429173"/>
                <a:gd name="connsiteX491" fmla="*/ 331970 w 729672"/>
                <a:gd name="connsiteY491" fmla="*/ 271857 h 1429173"/>
                <a:gd name="connsiteX492" fmla="*/ 327660 w 729672"/>
                <a:gd name="connsiteY492" fmla="*/ 269471 h 1429173"/>
                <a:gd name="connsiteX493" fmla="*/ 327044 w 729672"/>
                <a:gd name="connsiteY493" fmla="*/ 269009 h 1429173"/>
                <a:gd name="connsiteX494" fmla="*/ 325890 w 729672"/>
                <a:gd name="connsiteY494" fmla="*/ 267854 h 1429173"/>
                <a:gd name="connsiteX495" fmla="*/ 325274 w 729672"/>
                <a:gd name="connsiteY495" fmla="*/ 267008 h 1429173"/>
                <a:gd name="connsiteX496" fmla="*/ 320348 w 729672"/>
                <a:gd name="connsiteY496" fmla="*/ 255539 h 1429173"/>
                <a:gd name="connsiteX497" fmla="*/ 317346 w 729672"/>
                <a:gd name="connsiteY497" fmla="*/ 251537 h 1429173"/>
                <a:gd name="connsiteX498" fmla="*/ 313652 w 729672"/>
                <a:gd name="connsiteY498" fmla="*/ 248304 h 1429173"/>
                <a:gd name="connsiteX499" fmla="*/ 303107 w 729672"/>
                <a:gd name="connsiteY499" fmla="*/ 246226 h 1429173"/>
                <a:gd name="connsiteX500" fmla="*/ 299797 w 729672"/>
                <a:gd name="connsiteY500" fmla="*/ 244918 h 1429173"/>
                <a:gd name="connsiteX501" fmla="*/ 299258 w 729672"/>
                <a:gd name="connsiteY501" fmla="*/ 244610 h 1429173"/>
                <a:gd name="connsiteX502" fmla="*/ 292254 w 729672"/>
                <a:gd name="connsiteY502" fmla="*/ 239761 h 1429173"/>
                <a:gd name="connsiteX503" fmla="*/ 286404 w 729672"/>
                <a:gd name="connsiteY503" fmla="*/ 237605 h 1429173"/>
                <a:gd name="connsiteX504" fmla="*/ 285404 w 729672"/>
                <a:gd name="connsiteY504" fmla="*/ 236990 h 1429173"/>
                <a:gd name="connsiteX505" fmla="*/ 280939 w 729672"/>
                <a:gd name="connsiteY505" fmla="*/ 232448 h 1429173"/>
                <a:gd name="connsiteX506" fmla="*/ 280170 w 729672"/>
                <a:gd name="connsiteY506" fmla="*/ 230909 h 1429173"/>
                <a:gd name="connsiteX507" fmla="*/ 278476 w 729672"/>
                <a:gd name="connsiteY507" fmla="*/ 220210 h 1429173"/>
                <a:gd name="connsiteX508" fmla="*/ 278476 w 729672"/>
                <a:gd name="connsiteY508" fmla="*/ 219364 h 1429173"/>
                <a:gd name="connsiteX509" fmla="*/ 279631 w 729672"/>
                <a:gd name="connsiteY509" fmla="*/ 210897 h 1429173"/>
                <a:gd name="connsiteX510" fmla="*/ 279785 w 729672"/>
                <a:gd name="connsiteY510" fmla="*/ 210204 h 1429173"/>
                <a:gd name="connsiteX511" fmla="*/ 284865 w 729672"/>
                <a:gd name="connsiteY511" fmla="*/ 197812 h 1429173"/>
                <a:gd name="connsiteX512" fmla="*/ 287559 w 729672"/>
                <a:gd name="connsiteY512" fmla="*/ 184804 h 1429173"/>
                <a:gd name="connsiteX513" fmla="*/ 287867 w 729672"/>
                <a:gd name="connsiteY513" fmla="*/ 184034 h 1429173"/>
                <a:gd name="connsiteX514" fmla="*/ 289714 w 729672"/>
                <a:gd name="connsiteY514" fmla="*/ 180648 h 1429173"/>
                <a:gd name="connsiteX515" fmla="*/ 283018 w 729672"/>
                <a:gd name="connsiteY515" fmla="*/ 172566 h 1429173"/>
                <a:gd name="connsiteX516" fmla="*/ 266392 w 729672"/>
                <a:gd name="connsiteY516" fmla="*/ 153170 h 1429173"/>
                <a:gd name="connsiteX517" fmla="*/ 256925 w 729672"/>
                <a:gd name="connsiteY517" fmla="*/ 145858 h 1429173"/>
                <a:gd name="connsiteX518" fmla="*/ 249074 w 729672"/>
                <a:gd name="connsiteY518" fmla="*/ 143779 h 1429173"/>
                <a:gd name="connsiteX519" fmla="*/ 247842 w 729672"/>
                <a:gd name="connsiteY519" fmla="*/ 143087 h 1429173"/>
                <a:gd name="connsiteX520" fmla="*/ 232064 w 729672"/>
                <a:gd name="connsiteY520" fmla="*/ 127308 h 1429173"/>
                <a:gd name="connsiteX521" fmla="*/ 212206 w 729672"/>
                <a:gd name="connsiteY521" fmla="*/ 131464 h 1429173"/>
                <a:gd name="connsiteX522" fmla="*/ 209281 w 729672"/>
                <a:gd name="connsiteY522" fmla="*/ 130233 h 1429173"/>
                <a:gd name="connsiteX523" fmla="*/ 198351 w 729672"/>
                <a:gd name="connsiteY523" fmla="*/ 113376 h 1429173"/>
                <a:gd name="connsiteX524" fmla="*/ 193271 w 729672"/>
                <a:gd name="connsiteY524" fmla="*/ 110375 h 1429173"/>
                <a:gd name="connsiteX525" fmla="*/ 191962 w 729672"/>
                <a:gd name="connsiteY525" fmla="*/ 108604 h 1429173"/>
                <a:gd name="connsiteX526" fmla="*/ 192347 w 729672"/>
                <a:gd name="connsiteY526" fmla="*/ 106449 h 1429173"/>
                <a:gd name="connsiteX527" fmla="*/ 194887 w 729672"/>
                <a:gd name="connsiteY527" fmla="*/ 102601 h 1429173"/>
                <a:gd name="connsiteX528" fmla="*/ 194810 w 729672"/>
                <a:gd name="connsiteY528" fmla="*/ 102293 h 1429173"/>
                <a:gd name="connsiteX529" fmla="*/ 189807 w 729672"/>
                <a:gd name="connsiteY529" fmla="*/ 100445 h 1429173"/>
                <a:gd name="connsiteX530" fmla="*/ 183573 w 729672"/>
                <a:gd name="connsiteY530" fmla="*/ 99445 h 1429173"/>
                <a:gd name="connsiteX531" fmla="*/ 169179 w 729672"/>
                <a:gd name="connsiteY531" fmla="*/ 98367 h 1429173"/>
                <a:gd name="connsiteX532" fmla="*/ 167717 w 729672"/>
                <a:gd name="connsiteY532" fmla="*/ 97828 h 1429173"/>
                <a:gd name="connsiteX533" fmla="*/ 165485 w 729672"/>
                <a:gd name="connsiteY533" fmla="*/ 96135 h 1429173"/>
                <a:gd name="connsiteX534" fmla="*/ 164638 w 729672"/>
                <a:gd name="connsiteY534" fmla="*/ 95135 h 1429173"/>
                <a:gd name="connsiteX535" fmla="*/ 159635 w 729672"/>
                <a:gd name="connsiteY535" fmla="*/ 85667 h 1429173"/>
                <a:gd name="connsiteX536" fmla="*/ 159327 w 729672"/>
                <a:gd name="connsiteY536" fmla="*/ 84898 h 1429173"/>
                <a:gd name="connsiteX537" fmla="*/ 158173 w 729672"/>
                <a:gd name="connsiteY537" fmla="*/ 79818 h 1429173"/>
                <a:gd name="connsiteX538" fmla="*/ 158250 w 729672"/>
                <a:gd name="connsiteY538" fmla="*/ 78355 h 1429173"/>
                <a:gd name="connsiteX539" fmla="*/ 162714 w 729672"/>
                <a:gd name="connsiteY539" fmla="*/ 63731 h 1429173"/>
                <a:gd name="connsiteX540" fmla="*/ 163176 w 729672"/>
                <a:gd name="connsiteY540" fmla="*/ 58651 h 1429173"/>
                <a:gd name="connsiteX541" fmla="*/ 164176 w 729672"/>
                <a:gd name="connsiteY541" fmla="*/ 56804 h 1429173"/>
                <a:gd name="connsiteX542" fmla="*/ 167563 w 729672"/>
                <a:gd name="connsiteY542" fmla="*/ 53956 h 1429173"/>
                <a:gd name="connsiteX543" fmla="*/ 171258 w 729672"/>
                <a:gd name="connsiteY543" fmla="*/ 51801 h 1429173"/>
                <a:gd name="connsiteX544" fmla="*/ 172797 w 729672"/>
                <a:gd name="connsiteY544" fmla="*/ 49184 h 1429173"/>
                <a:gd name="connsiteX545" fmla="*/ 172797 w 729672"/>
                <a:gd name="connsiteY545" fmla="*/ 41487 h 1429173"/>
                <a:gd name="connsiteX546" fmla="*/ 171873 w 729672"/>
                <a:gd name="connsiteY546" fmla="*/ 36945 h 1429173"/>
                <a:gd name="connsiteX547" fmla="*/ 170180 w 729672"/>
                <a:gd name="connsiteY547" fmla="*/ 34405 h 1429173"/>
                <a:gd name="connsiteX548" fmla="*/ 162637 w 729672"/>
                <a:gd name="connsiteY548" fmla="*/ 28479 h 1429173"/>
                <a:gd name="connsiteX549" fmla="*/ 160097 w 729672"/>
                <a:gd name="connsiteY549" fmla="*/ 26016 h 1429173"/>
                <a:gd name="connsiteX550" fmla="*/ 159327 w 729672"/>
                <a:gd name="connsiteY550" fmla="*/ 24399 h 1429173"/>
                <a:gd name="connsiteX551" fmla="*/ 158789 w 729672"/>
                <a:gd name="connsiteY551" fmla="*/ 19935 h 1429173"/>
                <a:gd name="connsiteX552" fmla="*/ 158865 w 729672"/>
                <a:gd name="connsiteY552" fmla="*/ 19012 h 1429173"/>
                <a:gd name="connsiteX553" fmla="*/ 160020 w 729672"/>
                <a:gd name="connsiteY553" fmla="*/ 13931 h 1429173"/>
                <a:gd name="connsiteX554" fmla="*/ 160328 w 729672"/>
                <a:gd name="connsiteY554" fmla="*/ 13162 h 1429173"/>
                <a:gd name="connsiteX555" fmla="*/ 162098 w 729672"/>
                <a:gd name="connsiteY555" fmla="*/ 10006 h 1429173"/>
                <a:gd name="connsiteX556" fmla="*/ 160174 w 729672"/>
                <a:gd name="connsiteY556" fmla="*/ 8082 h 1429173"/>
                <a:gd name="connsiteX557" fmla="*/ 159866 w 729672"/>
                <a:gd name="connsiteY557" fmla="*/ 4464 h 1429173"/>
                <a:gd name="connsiteX558" fmla="*/ 161790 w 729672"/>
                <a:gd name="connsiteY558" fmla="*/ 1770 h 1429173"/>
                <a:gd name="connsiteX559" fmla="*/ 157942 w 729672"/>
                <a:gd name="connsiteY559" fmla="*/ 0 h 1429173"/>
                <a:gd name="connsiteX560" fmla="*/ 157557 w 729672"/>
                <a:gd name="connsiteY560" fmla="*/ 77 h 1429173"/>
                <a:gd name="connsiteX561" fmla="*/ 155325 w 729672"/>
                <a:gd name="connsiteY561" fmla="*/ 2771 h 1429173"/>
                <a:gd name="connsiteX562" fmla="*/ 151630 w 729672"/>
                <a:gd name="connsiteY562" fmla="*/ 8697 h 1429173"/>
                <a:gd name="connsiteX563" fmla="*/ 151246 w 729672"/>
                <a:gd name="connsiteY563" fmla="*/ 9159 h 1429173"/>
                <a:gd name="connsiteX564" fmla="*/ 147859 w 729672"/>
                <a:gd name="connsiteY564" fmla="*/ 12546 h 1429173"/>
                <a:gd name="connsiteX565" fmla="*/ 146550 w 729672"/>
                <a:gd name="connsiteY565" fmla="*/ 13316 h 1429173"/>
                <a:gd name="connsiteX566" fmla="*/ 121535 w 729672"/>
                <a:gd name="connsiteY566" fmla="*/ 19396 h 1429173"/>
                <a:gd name="connsiteX567" fmla="*/ 112838 w 729672"/>
                <a:gd name="connsiteY567" fmla="*/ 23784 h 1429173"/>
                <a:gd name="connsiteX568" fmla="*/ 112222 w 729672"/>
                <a:gd name="connsiteY568" fmla="*/ 24015 h 1429173"/>
                <a:gd name="connsiteX569" fmla="*/ 112068 w 729672"/>
                <a:gd name="connsiteY569" fmla="*/ 24091 h 1429173"/>
                <a:gd name="connsiteX570" fmla="*/ 111760 w 729672"/>
                <a:gd name="connsiteY570" fmla="*/ 24938 h 1429173"/>
                <a:gd name="connsiteX571" fmla="*/ 109528 w 729672"/>
                <a:gd name="connsiteY571" fmla="*/ 28864 h 1429173"/>
                <a:gd name="connsiteX572" fmla="*/ 109066 w 729672"/>
                <a:gd name="connsiteY572" fmla="*/ 29479 h 1429173"/>
                <a:gd name="connsiteX573" fmla="*/ 105679 w 729672"/>
                <a:gd name="connsiteY573" fmla="*/ 32866 h 1429173"/>
                <a:gd name="connsiteX574" fmla="*/ 104987 w 729672"/>
                <a:gd name="connsiteY574" fmla="*/ 33405 h 1429173"/>
                <a:gd name="connsiteX575" fmla="*/ 104140 w 729672"/>
                <a:gd name="connsiteY575" fmla="*/ 36638 h 1429173"/>
                <a:gd name="connsiteX576" fmla="*/ 101985 w 729672"/>
                <a:gd name="connsiteY576" fmla="*/ 38716 h 1429173"/>
                <a:gd name="connsiteX577" fmla="*/ 99137 w 729672"/>
                <a:gd name="connsiteY577" fmla="*/ 39254 h 1429173"/>
                <a:gd name="connsiteX578" fmla="*/ 96443 w 729672"/>
                <a:gd name="connsiteY578" fmla="*/ 39332 h 1429173"/>
                <a:gd name="connsiteX579" fmla="*/ 90285 w 729672"/>
                <a:gd name="connsiteY579" fmla="*/ 42179 h 1429173"/>
                <a:gd name="connsiteX580" fmla="*/ 91902 w 729672"/>
                <a:gd name="connsiteY580" fmla="*/ 44411 h 1429173"/>
                <a:gd name="connsiteX581" fmla="*/ 92441 w 729672"/>
                <a:gd name="connsiteY581" fmla="*/ 46028 h 1429173"/>
                <a:gd name="connsiteX582" fmla="*/ 92441 w 729672"/>
                <a:gd name="connsiteY582" fmla="*/ 48260 h 1429173"/>
                <a:gd name="connsiteX583" fmla="*/ 91594 w 729672"/>
                <a:gd name="connsiteY583" fmla="*/ 50261 h 1429173"/>
                <a:gd name="connsiteX584" fmla="*/ 88207 w 729672"/>
                <a:gd name="connsiteY584" fmla="*/ 53648 h 1429173"/>
                <a:gd name="connsiteX585" fmla="*/ 87592 w 729672"/>
                <a:gd name="connsiteY585" fmla="*/ 54110 h 1429173"/>
                <a:gd name="connsiteX586" fmla="*/ 83666 w 729672"/>
                <a:gd name="connsiteY586" fmla="*/ 56342 h 1429173"/>
                <a:gd name="connsiteX587" fmla="*/ 78124 w 729672"/>
                <a:gd name="connsiteY587" fmla="*/ 58266 h 1429173"/>
                <a:gd name="connsiteX588" fmla="*/ 73506 w 729672"/>
                <a:gd name="connsiteY588" fmla="*/ 58882 h 1429173"/>
                <a:gd name="connsiteX589" fmla="*/ 70504 w 729672"/>
                <a:gd name="connsiteY589" fmla="*/ 60190 h 1429173"/>
                <a:gd name="connsiteX590" fmla="*/ 67810 w 729672"/>
                <a:gd name="connsiteY590" fmla="*/ 63346 h 1429173"/>
                <a:gd name="connsiteX591" fmla="*/ 67272 w 729672"/>
                <a:gd name="connsiteY591" fmla="*/ 64501 h 1429173"/>
                <a:gd name="connsiteX592" fmla="*/ 70581 w 729672"/>
                <a:gd name="connsiteY592" fmla="*/ 65270 h 1429173"/>
                <a:gd name="connsiteX593" fmla="*/ 72659 w 729672"/>
                <a:gd name="connsiteY593" fmla="*/ 67118 h 1429173"/>
                <a:gd name="connsiteX594" fmla="*/ 73814 w 729672"/>
                <a:gd name="connsiteY594" fmla="*/ 70504 h 1429173"/>
                <a:gd name="connsiteX595" fmla="*/ 73968 w 729672"/>
                <a:gd name="connsiteY595" fmla="*/ 71197 h 1429173"/>
                <a:gd name="connsiteX596" fmla="*/ 74507 w 729672"/>
                <a:gd name="connsiteY596" fmla="*/ 79664 h 1429173"/>
                <a:gd name="connsiteX597" fmla="*/ 74276 w 729672"/>
                <a:gd name="connsiteY597" fmla="*/ 80895 h 1429173"/>
                <a:gd name="connsiteX598" fmla="*/ 72429 w 729672"/>
                <a:gd name="connsiteY598" fmla="*/ 85436 h 1429173"/>
                <a:gd name="connsiteX599" fmla="*/ 76046 w 729672"/>
                <a:gd name="connsiteY599" fmla="*/ 86052 h 1429173"/>
                <a:gd name="connsiteX600" fmla="*/ 77893 w 729672"/>
                <a:gd name="connsiteY600" fmla="*/ 87284 h 1429173"/>
                <a:gd name="connsiteX601" fmla="*/ 79048 w 729672"/>
                <a:gd name="connsiteY601" fmla="*/ 88977 h 1429173"/>
                <a:gd name="connsiteX602" fmla="*/ 79510 w 729672"/>
                <a:gd name="connsiteY602" fmla="*/ 90131 h 1429173"/>
                <a:gd name="connsiteX603" fmla="*/ 80664 w 729672"/>
                <a:gd name="connsiteY603" fmla="*/ 97982 h 1429173"/>
                <a:gd name="connsiteX604" fmla="*/ 80664 w 729672"/>
                <a:gd name="connsiteY604" fmla="*/ 107911 h 1429173"/>
                <a:gd name="connsiteX605" fmla="*/ 80587 w 729672"/>
                <a:gd name="connsiteY605" fmla="*/ 108604 h 1429173"/>
                <a:gd name="connsiteX606" fmla="*/ 78355 w 729672"/>
                <a:gd name="connsiteY606" fmla="*/ 117071 h 1429173"/>
                <a:gd name="connsiteX607" fmla="*/ 77201 w 729672"/>
                <a:gd name="connsiteY607" fmla="*/ 118687 h 1429173"/>
                <a:gd name="connsiteX608" fmla="*/ 72121 w 729672"/>
                <a:gd name="connsiteY608" fmla="*/ 122074 h 1429173"/>
                <a:gd name="connsiteX609" fmla="*/ 69427 w 729672"/>
                <a:gd name="connsiteY609" fmla="*/ 122305 h 1429173"/>
                <a:gd name="connsiteX610" fmla="*/ 63269 w 729672"/>
                <a:gd name="connsiteY610" fmla="*/ 119457 h 1429173"/>
                <a:gd name="connsiteX611" fmla="*/ 61730 w 729672"/>
                <a:gd name="connsiteY611" fmla="*/ 116224 h 1429173"/>
                <a:gd name="connsiteX612" fmla="*/ 63423 w 729672"/>
                <a:gd name="connsiteY612" fmla="*/ 109451 h 1429173"/>
                <a:gd name="connsiteX613" fmla="*/ 63654 w 729672"/>
                <a:gd name="connsiteY613" fmla="*/ 108912 h 1429173"/>
                <a:gd name="connsiteX614" fmla="*/ 65193 w 729672"/>
                <a:gd name="connsiteY614" fmla="*/ 105833 h 1429173"/>
                <a:gd name="connsiteX615" fmla="*/ 59882 w 729672"/>
                <a:gd name="connsiteY615" fmla="*/ 111991 h 1429173"/>
                <a:gd name="connsiteX616" fmla="*/ 56727 w 729672"/>
                <a:gd name="connsiteY616" fmla="*/ 114608 h 1429173"/>
                <a:gd name="connsiteX617" fmla="*/ 56265 w 729672"/>
                <a:gd name="connsiteY617" fmla="*/ 114916 h 1429173"/>
                <a:gd name="connsiteX618" fmla="*/ 52185 w 729672"/>
                <a:gd name="connsiteY618" fmla="*/ 116994 h 1429173"/>
                <a:gd name="connsiteX619" fmla="*/ 50107 w 729672"/>
                <a:gd name="connsiteY619" fmla="*/ 119380 h 1429173"/>
                <a:gd name="connsiteX620" fmla="*/ 51108 w 729672"/>
                <a:gd name="connsiteY620" fmla="*/ 119226 h 1429173"/>
                <a:gd name="connsiteX621" fmla="*/ 53956 w 729672"/>
                <a:gd name="connsiteY621" fmla="*/ 119226 h 1429173"/>
                <a:gd name="connsiteX622" fmla="*/ 56727 w 729672"/>
                <a:gd name="connsiteY622" fmla="*/ 121458 h 1429173"/>
                <a:gd name="connsiteX623" fmla="*/ 58959 w 729672"/>
                <a:gd name="connsiteY623" fmla="*/ 131079 h 1429173"/>
                <a:gd name="connsiteX624" fmla="*/ 59575 w 729672"/>
                <a:gd name="connsiteY624" fmla="*/ 130618 h 1429173"/>
                <a:gd name="connsiteX625" fmla="*/ 61345 w 729672"/>
                <a:gd name="connsiteY625" fmla="*/ 130002 h 1429173"/>
                <a:gd name="connsiteX626" fmla="*/ 64193 w 729672"/>
                <a:gd name="connsiteY626" fmla="*/ 130002 h 1429173"/>
                <a:gd name="connsiteX627" fmla="*/ 66964 w 729672"/>
                <a:gd name="connsiteY627" fmla="*/ 132619 h 1429173"/>
                <a:gd name="connsiteX628" fmla="*/ 67502 w 729672"/>
                <a:gd name="connsiteY628" fmla="*/ 141624 h 1429173"/>
                <a:gd name="connsiteX629" fmla="*/ 69658 w 729672"/>
                <a:gd name="connsiteY629" fmla="*/ 151322 h 1429173"/>
                <a:gd name="connsiteX630" fmla="*/ 69735 w 729672"/>
                <a:gd name="connsiteY630" fmla="*/ 151938 h 1429173"/>
                <a:gd name="connsiteX631" fmla="*/ 69735 w 729672"/>
                <a:gd name="connsiteY631" fmla="*/ 160944 h 1429173"/>
                <a:gd name="connsiteX632" fmla="*/ 68734 w 729672"/>
                <a:gd name="connsiteY632" fmla="*/ 163099 h 1429173"/>
                <a:gd name="connsiteX633" fmla="*/ 64808 w 729672"/>
                <a:gd name="connsiteY633" fmla="*/ 166485 h 1429173"/>
                <a:gd name="connsiteX634" fmla="*/ 50415 w 729672"/>
                <a:gd name="connsiteY634" fmla="*/ 175722 h 1429173"/>
                <a:gd name="connsiteX635" fmla="*/ 49492 w 729672"/>
                <a:gd name="connsiteY635" fmla="*/ 176107 h 1429173"/>
                <a:gd name="connsiteX636" fmla="*/ 42179 w 729672"/>
                <a:gd name="connsiteY636" fmla="*/ 177800 h 1429173"/>
                <a:gd name="connsiteX637" fmla="*/ 39332 w 729672"/>
                <a:gd name="connsiteY637" fmla="*/ 176799 h 1429173"/>
                <a:gd name="connsiteX638" fmla="*/ 40486 w 729672"/>
                <a:gd name="connsiteY638" fmla="*/ 178570 h 1429173"/>
                <a:gd name="connsiteX639" fmla="*/ 40640 w 729672"/>
                <a:gd name="connsiteY639" fmla="*/ 181494 h 1429173"/>
                <a:gd name="connsiteX640" fmla="*/ 38177 w 729672"/>
                <a:gd name="connsiteY640" fmla="*/ 182957 h 1429173"/>
                <a:gd name="connsiteX641" fmla="*/ 31635 w 729672"/>
                <a:gd name="connsiteY641" fmla="*/ 183034 h 1429173"/>
                <a:gd name="connsiteX642" fmla="*/ 33020 w 729672"/>
                <a:gd name="connsiteY642" fmla="*/ 187113 h 1429173"/>
                <a:gd name="connsiteX643" fmla="*/ 33020 w 729672"/>
                <a:gd name="connsiteY643" fmla="*/ 188807 h 1429173"/>
                <a:gd name="connsiteX644" fmla="*/ 31865 w 729672"/>
                <a:gd name="connsiteY644" fmla="*/ 192732 h 1429173"/>
                <a:gd name="connsiteX645" fmla="*/ 31404 w 729672"/>
                <a:gd name="connsiteY645" fmla="*/ 193656 h 1429173"/>
                <a:gd name="connsiteX646" fmla="*/ 28248 w 729672"/>
                <a:gd name="connsiteY646" fmla="*/ 197889 h 1429173"/>
                <a:gd name="connsiteX647" fmla="*/ 26093 w 729672"/>
                <a:gd name="connsiteY647" fmla="*/ 202661 h 1429173"/>
                <a:gd name="connsiteX648" fmla="*/ 25785 w 729672"/>
                <a:gd name="connsiteY648" fmla="*/ 203123 h 1429173"/>
                <a:gd name="connsiteX649" fmla="*/ 20166 w 729672"/>
                <a:gd name="connsiteY649" fmla="*/ 210974 h 1429173"/>
                <a:gd name="connsiteX650" fmla="*/ 19319 w 729672"/>
                <a:gd name="connsiteY650" fmla="*/ 211744 h 1429173"/>
                <a:gd name="connsiteX651" fmla="*/ 3772 w 729672"/>
                <a:gd name="connsiteY651" fmla="*/ 220903 h 1429173"/>
                <a:gd name="connsiteX652" fmla="*/ 0 w 729672"/>
                <a:gd name="connsiteY652" fmla="*/ 229678 h 1429173"/>
                <a:gd name="connsiteX653" fmla="*/ 2694 w 729672"/>
                <a:gd name="connsiteY653" fmla="*/ 230062 h 1429173"/>
                <a:gd name="connsiteX654" fmla="*/ 16702 w 729672"/>
                <a:gd name="connsiteY654" fmla="*/ 221750 h 1429173"/>
                <a:gd name="connsiteX655" fmla="*/ 31635 w 729672"/>
                <a:gd name="connsiteY655" fmla="*/ 206279 h 1429173"/>
                <a:gd name="connsiteX656" fmla="*/ 32096 w 729672"/>
                <a:gd name="connsiteY656" fmla="*/ 205894 h 1429173"/>
                <a:gd name="connsiteX657" fmla="*/ 47875 w 729672"/>
                <a:gd name="connsiteY657" fmla="*/ 195195 h 1429173"/>
                <a:gd name="connsiteX658" fmla="*/ 59882 w 729672"/>
                <a:gd name="connsiteY658" fmla="*/ 188345 h 1429173"/>
                <a:gd name="connsiteX659" fmla="*/ 63115 w 729672"/>
                <a:gd name="connsiteY659" fmla="*/ 188653 h 1429173"/>
                <a:gd name="connsiteX660" fmla="*/ 63808 w 729672"/>
                <a:gd name="connsiteY660" fmla="*/ 191885 h 1429173"/>
                <a:gd name="connsiteX661" fmla="*/ 62345 w 729672"/>
                <a:gd name="connsiteY661" fmla="*/ 195272 h 1429173"/>
                <a:gd name="connsiteX662" fmla="*/ 62345 w 729672"/>
                <a:gd name="connsiteY662" fmla="*/ 202584 h 1429173"/>
                <a:gd name="connsiteX663" fmla="*/ 61730 w 729672"/>
                <a:gd name="connsiteY663" fmla="*/ 206894 h 1429173"/>
                <a:gd name="connsiteX664" fmla="*/ 60575 w 729672"/>
                <a:gd name="connsiteY664" fmla="*/ 211667 h 1429173"/>
                <a:gd name="connsiteX665" fmla="*/ 60190 w 729672"/>
                <a:gd name="connsiteY665" fmla="*/ 212513 h 1429173"/>
                <a:gd name="connsiteX666" fmla="*/ 56265 w 729672"/>
                <a:gd name="connsiteY666" fmla="*/ 218671 h 1429173"/>
                <a:gd name="connsiteX667" fmla="*/ 52493 w 729672"/>
                <a:gd name="connsiteY667" fmla="*/ 226753 h 1429173"/>
                <a:gd name="connsiteX668" fmla="*/ 52185 w 729672"/>
                <a:gd name="connsiteY668" fmla="*/ 227214 h 1429173"/>
                <a:gd name="connsiteX669" fmla="*/ 50492 w 729672"/>
                <a:gd name="connsiteY669" fmla="*/ 229447 h 1429173"/>
                <a:gd name="connsiteX670" fmla="*/ 49261 w 729672"/>
                <a:gd name="connsiteY670" fmla="*/ 230370 h 1429173"/>
                <a:gd name="connsiteX671" fmla="*/ 44258 w 729672"/>
                <a:gd name="connsiteY671" fmla="*/ 232371 h 1429173"/>
                <a:gd name="connsiteX672" fmla="*/ 42102 w 729672"/>
                <a:gd name="connsiteY672" fmla="*/ 234911 h 1429173"/>
                <a:gd name="connsiteX673" fmla="*/ 42564 w 729672"/>
                <a:gd name="connsiteY673" fmla="*/ 241223 h 1429173"/>
                <a:gd name="connsiteX674" fmla="*/ 43334 w 729672"/>
                <a:gd name="connsiteY674" fmla="*/ 243455 h 1429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</a:cxnLst>
              <a:rect l="l" t="t" r="r" b="b"/>
              <a:pathLst>
                <a:path w="729672" h="1429173">
                  <a:moveTo>
                    <a:pt x="43334" y="243455"/>
                  </a:moveTo>
                  <a:lnTo>
                    <a:pt x="61268" y="233757"/>
                  </a:lnTo>
                  <a:lnTo>
                    <a:pt x="76970" y="225290"/>
                  </a:lnTo>
                  <a:cubicBezTo>
                    <a:pt x="77278" y="225136"/>
                    <a:pt x="77585" y="225213"/>
                    <a:pt x="77816" y="225136"/>
                  </a:cubicBezTo>
                  <a:cubicBezTo>
                    <a:pt x="78047" y="225059"/>
                    <a:pt x="78432" y="224905"/>
                    <a:pt x="78663" y="224982"/>
                  </a:cubicBezTo>
                  <a:cubicBezTo>
                    <a:pt x="79279" y="225059"/>
                    <a:pt x="79818" y="225367"/>
                    <a:pt x="80279" y="225752"/>
                  </a:cubicBezTo>
                  <a:cubicBezTo>
                    <a:pt x="81126" y="226676"/>
                    <a:pt x="81357" y="227984"/>
                    <a:pt x="80741" y="229139"/>
                  </a:cubicBezTo>
                  <a:lnTo>
                    <a:pt x="63269" y="260081"/>
                  </a:lnTo>
                  <a:lnTo>
                    <a:pt x="61499" y="264468"/>
                  </a:lnTo>
                  <a:lnTo>
                    <a:pt x="61961" y="266238"/>
                  </a:lnTo>
                  <a:lnTo>
                    <a:pt x="64270" y="267239"/>
                  </a:lnTo>
                  <a:lnTo>
                    <a:pt x="68272" y="267701"/>
                  </a:lnTo>
                  <a:lnTo>
                    <a:pt x="74430" y="265622"/>
                  </a:lnTo>
                  <a:cubicBezTo>
                    <a:pt x="74661" y="265545"/>
                    <a:pt x="74815" y="265468"/>
                    <a:pt x="75045" y="265468"/>
                  </a:cubicBezTo>
                  <a:lnTo>
                    <a:pt x="81203" y="264930"/>
                  </a:lnTo>
                  <a:cubicBezTo>
                    <a:pt x="81973" y="264853"/>
                    <a:pt x="82742" y="265084"/>
                    <a:pt x="83281" y="265622"/>
                  </a:cubicBezTo>
                  <a:cubicBezTo>
                    <a:pt x="83897" y="266161"/>
                    <a:pt x="84205" y="266854"/>
                    <a:pt x="84205" y="267624"/>
                  </a:cubicBezTo>
                  <a:lnTo>
                    <a:pt x="84744" y="280555"/>
                  </a:lnTo>
                  <a:lnTo>
                    <a:pt x="85206" y="284942"/>
                  </a:lnTo>
                  <a:lnTo>
                    <a:pt x="88361" y="291253"/>
                  </a:lnTo>
                  <a:cubicBezTo>
                    <a:pt x="88592" y="291638"/>
                    <a:pt x="88669" y="292100"/>
                    <a:pt x="88669" y="292485"/>
                  </a:cubicBezTo>
                  <a:lnTo>
                    <a:pt x="88669" y="296410"/>
                  </a:lnTo>
                  <a:cubicBezTo>
                    <a:pt x="88669" y="296718"/>
                    <a:pt x="88592" y="297026"/>
                    <a:pt x="88515" y="297334"/>
                  </a:cubicBezTo>
                  <a:lnTo>
                    <a:pt x="87361" y="300721"/>
                  </a:lnTo>
                  <a:cubicBezTo>
                    <a:pt x="87284" y="300951"/>
                    <a:pt x="87130" y="301259"/>
                    <a:pt x="86976" y="301490"/>
                  </a:cubicBezTo>
                  <a:lnTo>
                    <a:pt x="81588" y="309033"/>
                  </a:lnTo>
                  <a:lnTo>
                    <a:pt x="81049" y="310650"/>
                  </a:lnTo>
                  <a:lnTo>
                    <a:pt x="82665" y="312882"/>
                  </a:lnTo>
                  <a:lnTo>
                    <a:pt x="90516" y="317038"/>
                  </a:lnTo>
                  <a:lnTo>
                    <a:pt x="120458" y="326967"/>
                  </a:lnTo>
                  <a:lnTo>
                    <a:pt x="124229" y="327814"/>
                  </a:lnTo>
                  <a:lnTo>
                    <a:pt x="128386" y="325505"/>
                  </a:lnTo>
                  <a:cubicBezTo>
                    <a:pt x="128847" y="325274"/>
                    <a:pt x="129386" y="325120"/>
                    <a:pt x="129925" y="325197"/>
                  </a:cubicBezTo>
                  <a:lnTo>
                    <a:pt x="137776" y="325736"/>
                  </a:lnTo>
                  <a:cubicBezTo>
                    <a:pt x="139161" y="325813"/>
                    <a:pt x="140239" y="326890"/>
                    <a:pt x="140393" y="328276"/>
                  </a:cubicBezTo>
                  <a:lnTo>
                    <a:pt x="140931" y="333894"/>
                  </a:lnTo>
                  <a:cubicBezTo>
                    <a:pt x="141009" y="334356"/>
                    <a:pt x="140931" y="334895"/>
                    <a:pt x="140701" y="335357"/>
                  </a:cubicBezTo>
                  <a:lnTo>
                    <a:pt x="138007" y="341284"/>
                  </a:lnTo>
                  <a:lnTo>
                    <a:pt x="135390" y="352829"/>
                  </a:lnTo>
                  <a:lnTo>
                    <a:pt x="136929" y="361219"/>
                  </a:lnTo>
                  <a:cubicBezTo>
                    <a:pt x="137006" y="361527"/>
                    <a:pt x="137006" y="361911"/>
                    <a:pt x="136929" y="362219"/>
                  </a:cubicBezTo>
                  <a:lnTo>
                    <a:pt x="135775" y="368377"/>
                  </a:lnTo>
                  <a:lnTo>
                    <a:pt x="131772" y="380538"/>
                  </a:lnTo>
                  <a:lnTo>
                    <a:pt x="130156" y="387619"/>
                  </a:lnTo>
                  <a:lnTo>
                    <a:pt x="129078" y="399627"/>
                  </a:lnTo>
                  <a:cubicBezTo>
                    <a:pt x="129001" y="400088"/>
                    <a:pt x="128924" y="400473"/>
                    <a:pt x="128693" y="400858"/>
                  </a:cubicBezTo>
                  <a:lnTo>
                    <a:pt x="126153" y="404938"/>
                  </a:lnTo>
                  <a:lnTo>
                    <a:pt x="124229" y="413096"/>
                  </a:lnTo>
                  <a:lnTo>
                    <a:pt x="124614" y="412711"/>
                  </a:lnTo>
                  <a:lnTo>
                    <a:pt x="124999" y="412327"/>
                  </a:lnTo>
                  <a:cubicBezTo>
                    <a:pt x="125153" y="412173"/>
                    <a:pt x="125461" y="412096"/>
                    <a:pt x="125615" y="412019"/>
                  </a:cubicBezTo>
                  <a:cubicBezTo>
                    <a:pt x="126307" y="411711"/>
                    <a:pt x="127000" y="411557"/>
                    <a:pt x="127770" y="411788"/>
                  </a:cubicBezTo>
                  <a:lnTo>
                    <a:pt x="134081" y="414020"/>
                  </a:lnTo>
                  <a:lnTo>
                    <a:pt x="141701" y="406785"/>
                  </a:lnTo>
                  <a:cubicBezTo>
                    <a:pt x="141932" y="406554"/>
                    <a:pt x="142240" y="406323"/>
                    <a:pt x="142548" y="406169"/>
                  </a:cubicBezTo>
                  <a:lnTo>
                    <a:pt x="147628" y="403937"/>
                  </a:lnTo>
                  <a:cubicBezTo>
                    <a:pt x="148090" y="403706"/>
                    <a:pt x="148552" y="403706"/>
                    <a:pt x="149013" y="403706"/>
                  </a:cubicBezTo>
                  <a:lnTo>
                    <a:pt x="149013" y="403706"/>
                  </a:lnTo>
                  <a:lnTo>
                    <a:pt x="149013" y="403706"/>
                  </a:lnTo>
                  <a:lnTo>
                    <a:pt x="154632" y="404245"/>
                  </a:lnTo>
                  <a:cubicBezTo>
                    <a:pt x="154863" y="404245"/>
                    <a:pt x="155017" y="404322"/>
                    <a:pt x="155248" y="404399"/>
                  </a:cubicBezTo>
                  <a:lnTo>
                    <a:pt x="162021" y="406631"/>
                  </a:lnTo>
                  <a:cubicBezTo>
                    <a:pt x="162252" y="406708"/>
                    <a:pt x="162560" y="406862"/>
                    <a:pt x="162714" y="407016"/>
                  </a:cubicBezTo>
                  <a:lnTo>
                    <a:pt x="173413" y="414482"/>
                  </a:lnTo>
                  <a:lnTo>
                    <a:pt x="177261" y="414944"/>
                  </a:lnTo>
                  <a:lnTo>
                    <a:pt x="181264" y="413943"/>
                  </a:lnTo>
                  <a:cubicBezTo>
                    <a:pt x="181571" y="413866"/>
                    <a:pt x="181956" y="413866"/>
                    <a:pt x="182264" y="413866"/>
                  </a:cubicBezTo>
                  <a:lnTo>
                    <a:pt x="186729" y="414405"/>
                  </a:lnTo>
                  <a:cubicBezTo>
                    <a:pt x="186959" y="414405"/>
                    <a:pt x="187190" y="414482"/>
                    <a:pt x="187421" y="414559"/>
                  </a:cubicBezTo>
                  <a:lnTo>
                    <a:pt x="193040" y="416791"/>
                  </a:lnTo>
                  <a:cubicBezTo>
                    <a:pt x="193271" y="416868"/>
                    <a:pt x="193579" y="417022"/>
                    <a:pt x="193810" y="417253"/>
                  </a:cubicBezTo>
                  <a:lnTo>
                    <a:pt x="208973" y="429645"/>
                  </a:lnTo>
                  <a:cubicBezTo>
                    <a:pt x="209127" y="429799"/>
                    <a:pt x="209281" y="429953"/>
                    <a:pt x="209435" y="430107"/>
                  </a:cubicBezTo>
                  <a:lnTo>
                    <a:pt x="217285" y="440267"/>
                  </a:lnTo>
                  <a:lnTo>
                    <a:pt x="233218" y="453890"/>
                  </a:lnTo>
                  <a:lnTo>
                    <a:pt x="236836" y="456584"/>
                  </a:lnTo>
                  <a:lnTo>
                    <a:pt x="246611" y="456584"/>
                  </a:lnTo>
                  <a:cubicBezTo>
                    <a:pt x="246919" y="456584"/>
                    <a:pt x="247150" y="456661"/>
                    <a:pt x="247381" y="456738"/>
                  </a:cubicBezTo>
                  <a:lnTo>
                    <a:pt x="258618" y="460125"/>
                  </a:lnTo>
                  <a:cubicBezTo>
                    <a:pt x="259388" y="460356"/>
                    <a:pt x="260004" y="460894"/>
                    <a:pt x="260388" y="461664"/>
                  </a:cubicBezTo>
                  <a:cubicBezTo>
                    <a:pt x="260696" y="462357"/>
                    <a:pt x="260773" y="463204"/>
                    <a:pt x="260388" y="463973"/>
                  </a:cubicBezTo>
                  <a:lnTo>
                    <a:pt x="252922" y="480984"/>
                  </a:lnTo>
                  <a:lnTo>
                    <a:pt x="253538" y="482831"/>
                  </a:lnTo>
                  <a:lnTo>
                    <a:pt x="255001" y="484601"/>
                  </a:lnTo>
                  <a:lnTo>
                    <a:pt x="260465" y="486602"/>
                  </a:lnTo>
                  <a:lnTo>
                    <a:pt x="266777" y="488065"/>
                  </a:lnTo>
                  <a:lnTo>
                    <a:pt x="274859" y="486064"/>
                  </a:lnTo>
                  <a:lnTo>
                    <a:pt x="279092" y="483985"/>
                  </a:lnTo>
                  <a:cubicBezTo>
                    <a:pt x="279477" y="483754"/>
                    <a:pt x="279939" y="483678"/>
                    <a:pt x="280324" y="483678"/>
                  </a:cubicBezTo>
                  <a:lnTo>
                    <a:pt x="283172" y="483678"/>
                  </a:lnTo>
                  <a:cubicBezTo>
                    <a:pt x="284095" y="483678"/>
                    <a:pt x="285019" y="484139"/>
                    <a:pt x="285481" y="484909"/>
                  </a:cubicBezTo>
                  <a:lnTo>
                    <a:pt x="288559" y="489527"/>
                  </a:lnTo>
                  <a:lnTo>
                    <a:pt x="296026" y="494838"/>
                  </a:lnTo>
                  <a:lnTo>
                    <a:pt x="299027" y="496301"/>
                  </a:lnTo>
                  <a:cubicBezTo>
                    <a:pt x="299489" y="496531"/>
                    <a:pt x="299874" y="496916"/>
                    <a:pt x="300182" y="497378"/>
                  </a:cubicBezTo>
                  <a:lnTo>
                    <a:pt x="301875" y="500226"/>
                  </a:lnTo>
                  <a:cubicBezTo>
                    <a:pt x="302491" y="501227"/>
                    <a:pt x="302414" y="502458"/>
                    <a:pt x="301721" y="503382"/>
                  </a:cubicBezTo>
                  <a:lnTo>
                    <a:pt x="300028" y="505614"/>
                  </a:lnTo>
                  <a:lnTo>
                    <a:pt x="295102" y="513311"/>
                  </a:lnTo>
                  <a:lnTo>
                    <a:pt x="286866" y="532707"/>
                  </a:lnTo>
                  <a:lnTo>
                    <a:pt x="289483" y="536633"/>
                  </a:lnTo>
                  <a:cubicBezTo>
                    <a:pt x="289945" y="537248"/>
                    <a:pt x="290022" y="538095"/>
                    <a:pt x="289868" y="538865"/>
                  </a:cubicBezTo>
                  <a:lnTo>
                    <a:pt x="289560" y="540173"/>
                  </a:lnTo>
                  <a:lnTo>
                    <a:pt x="288251" y="545869"/>
                  </a:lnTo>
                  <a:lnTo>
                    <a:pt x="288251" y="549718"/>
                  </a:lnTo>
                  <a:lnTo>
                    <a:pt x="289791" y="556414"/>
                  </a:lnTo>
                  <a:lnTo>
                    <a:pt x="294717" y="566805"/>
                  </a:lnTo>
                  <a:cubicBezTo>
                    <a:pt x="294794" y="566959"/>
                    <a:pt x="294871" y="567190"/>
                    <a:pt x="294871" y="567344"/>
                  </a:cubicBezTo>
                  <a:lnTo>
                    <a:pt x="298796" y="583661"/>
                  </a:lnTo>
                  <a:cubicBezTo>
                    <a:pt x="298873" y="583892"/>
                    <a:pt x="298873" y="584123"/>
                    <a:pt x="298873" y="584354"/>
                  </a:cubicBezTo>
                  <a:lnTo>
                    <a:pt x="298873" y="589434"/>
                  </a:lnTo>
                  <a:lnTo>
                    <a:pt x="299874" y="594129"/>
                  </a:lnTo>
                  <a:lnTo>
                    <a:pt x="301182" y="596669"/>
                  </a:lnTo>
                  <a:lnTo>
                    <a:pt x="304415" y="599440"/>
                  </a:lnTo>
                  <a:lnTo>
                    <a:pt x="307494" y="600979"/>
                  </a:lnTo>
                  <a:cubicBezTo>
                    <a:pt x="307648" y="601056"/>
                    <a:pt x="307879" y="601210"/>
                    <a:pt x="308033" y="601364"/>
                  </a:cubicBezTo>
                  <a:lnTo>
                    <a:pt x="314806" y="606983"/>
                  </a:lnTo>
                  <a:cubicBezTo>
                    <a:pt x="315114" y="607214"/>
                    <a:pt x="315345" y="607522"/>
                    <a:pt x="315499" y="607830"/>
                  </a:cubicBezTo>
                  <a:lnTo>
                    <a:pt x="322811" y="621915"/>
                  </a:lnTo>
                  <a:lnTo>
                    <a:pt x="329276" y="635308"/>
                  </a:lnTo>
                  <a:lnTo>
                    <a:pt x="344901" y="645006"/>
                  </a:lnTo>
                  <a:lnTo>
                    <a:pt x="355215" y="649316"/>
                  </a:lnTo>
                  <a:cubicBezTo>
                    <a:pt x="355446" y="649393"/>
                    <a:pt x="355677" y="649547"/>
                    <a:pt x="355831" y="649701"/>
                  </a:cubicBezTo>
                  <a:lnTo>
                    <a:pt x="391853" y="677256"/>
                  </a:lnTo>
                  <a:lnTo>
                    <a:pt x="410248" y="697268"/>
                  </a:lnTo>
                  <a:lnTo>
                    <a:pt x="429491" y="726671"/>
                  </a:lnTo>
                  <a:lnTo>
                    <a:pt x="434340" y="731520"/>
                  </a:lnTo>
                  <a:cubicBezTo>
                    <a:pt x="434494" y="731674"/>
                    <a:pt x="434648" y="731905"/>
                    <a:pt x="434802" y="732136"/>
                  </a:cubicBezTo>
                  <a:lnTo>
                    <a:pt x="437034" y="736061"/>
                  </a:lnTo>
                  <a:cubicBezTo>
                    <a:pt x="437265" y="736523"/>
                    <a:pt x="437419" y="736985"/>
                    <a:pt x="437419" y="737447"/>
                  </a:cubicBezTo>
                  <a:lnTo>
                    <a:pt x="437419" y="740295"/>
                  </a:lnTo>
                  <a:cubicBezTo>
                    <a:pt x="437419" y="741064"/>
                    <a:pt x="437111" y="741757"/>
                    <a:pt x="436572" y="742296"/>
                  </a:cubicBezTo>
                  <a:lnTo>
                    <a:pt x="431800" y="747068"/>
                  </a:lnTo>
                  <a:lnTo>
                    <a:pt x="426951" y="755765"/>
                  </a:lnTo>
                  <a:cubicBezTo>
                    <a:pt x="426797" y="756073"/>
                    <a:pt x="426566" y="756304"/>
                    <a:pt x="426335" y="756458"/>
                  </a:cubicBezTo>
                  <a:lnTo>
                    <a:pt x="417253" y="764463"/>
                  </a:lnTo>
                  <a:lnTo>
                    <a:pt x="414482" y="771005"/>
                  </a:lnTo>
                  <a:lnTo>
                    <a:pt x="421101" y="814647"/>
                  </a:lnTo>
                  <a:lnTo>
                    <a:pt x="424719" y="824807"/>
                  </a:lnTo>
                  <a:lnTo>
                    <a:pt x="428798" y="828887"/>
                  </a:lnTo>
                  <a:cubicBezTo>
                    <a:pt x="429183" y="829271"/>
                    <a:pt x="429414" y="829733"/>
                    <a:pt x="429568" y="830195"/>
                  </a:cubicBezTo>
                  <a:cubicBezTo>
                    <a:pt x="429568" y="830349"/>
                    <a:pt x="429568" y="830426"/>
                    <a:pt x="429568" y="830580"/>
                  </a:cubicBezTo>
                  <a:cubicBezTo>
                    <a:pt x="429645" y="830965"/>
                    <a:pt x="429645" y="831350"/>
                    <a:pt x="429491" y="831735"/>
                  </a:cubicBezTo>
                  <a:lnTo>
                    <a:pt x="429106" y="832966"/>
                  </a:lnTo>
                  <a:lnTo>
                    <a:pt x="429106" y="840971"/>
                  </a:lnTo>
                  <a:lnTo>
                    <a:pt x="430184" y="851978"/>
                  </a:lnTo>
                  <a:lnTo>
                    <a:pt x="433493" y="864447"/>
                  </a:lnTo>
                  <a:lnTo>
                    <a:pt x="434109" y="871682"/>
                  </a:lnTo>
                  <a:cubicBezTo>
                    <a:pt x="434109" y="871990"/>
                    <a:pt x="434109" y="872298"/>
                    <a:pt x="434032" y="872605"/>
                  </a:cubicBezTo>
                  <a:lnTo>
                    <a:pt x="432877" y="877070"/>
                  </a:lnTo>
                  <a:lnTo>
                    <a:pt x="427721" y="891925"/>
                  </a:lnTo>
                  <a:cubicBezTo>
                    <a:pt x="427644" y="892156"/>
                    <a:pt x="427567" y="892310"/>
                    <a:pt x="427413" y="892464"/>
                  </a:cubicBezTo>
                  <a:lnTo>
                    <a:pt x="424565" y="896928"/>
                  </a:lnTo>
                  <a:cubicBezTo>
                    <a:pt x="424026" y="897851"/>
                    <a:pt x="423025" y="898390"/>
                    <a:pt x="421948" y="898236"/>
                  </a:cubicBezTo>
                  <a:lnTo>
                    <a:pt x="415790" y="897698"/>
                  </a:lnTo>
                  <a:cubicBezTo>
                    <a:pt x="415559" y="897698"/>
                    <a:pt x="415328" y="897621"/>
                    <a:pt x="415175" y="897544"/>
                  </a:cubicBezTo>
                  <a:lnTo>
                    <a:pt x="412942" y="896774"/>
                  </a:lnTo>
                  <a:lnTo>
                    <a:pt x="412635" y="897698"/>
                  </a:lnTo>
                  <a:lnTo>
                    <a:pt x="411557" y="906934"/>
                  </a:lnTo>
                  <a:cubicBezTo>
                    <a:pt x="411557" y="907242"/>
                    <a:pt x="411480" y="907473"/>
                    <a:pt x="411326" y="907704"/>
                  </a:cubicBezTo>
                  <a:lnTo>
                    <a:pt x="407401" y="916709"/>
                  </a:lnTo>
                  <a:cubicBezTo>
                    <a:pt x="407247" y="917017"/>
                    <a:pt x="407093" y="917248"/>
                    <a:pt x="406939" y="917479"/>
                  </a:cubicBezTo>
                  <a:lnTo>
                    <a:pt x="401320" y="923636"/>
                  </a:lnTo>
                  <a:cubicBezTo>
                    <a:pt x="401166" y="923790"/>
                    <a:pt x="401012" y="923944"/>
                    <a:pt x="400858" y="924021"/>
                  </a:cubicBezTo>
                  <a:lnTo>
                    <a:pt x="393007" y="929640"/>
                  </a:lnTo>
                  <a:cubicBezTo>
                    <a:pt x="392776" y="929794"/>
                    <a:pt x="392468" y="929948"/>
                    <a:pt x="392238" y="930025"/>
                  </a:cubicBezTo>
                  <a:lnTo>
                    <a:pt x="383232" y="932873"/>
                  </a:lnTo>
                  <a:cubicBezTo>
                    <a:pt x="383001" y="932950"/>
                    <a:pt x="382770" y="932950"/>
                    <a:pt x="382539" y="933027"/>
                  </a:cubicBezTo>
                  <a:lnTo>
                    <a:pt x="372379" y="933566"/>
                  </a:lnTo>
                  <a:lnTo>
                    <a:pt x="372379" y="933566"/>
                  </a:lnTo>
                  <a:lnTo>
                    <a:pt x="372379" y="933566"/>
                  </a:lnTo>
                  <a:lnTo>
                    <a:pt x="360141" y="932488"/>
                  </a:lnTo>
                  <a:lnTo>
                    <a:pt x="357293" y="933334"/>
                  </a:lnTo>
                  <a:lnTo>
                    <a:pt x="349904" y="939723"/>
                  </a:lnTo>
                  <a:lnTo>
                    <a:pt x="346287" y="942186"/>
                  </a:lnTo>
                  <a:cubicBezTo>
                    <a:pt x="345979" y="942340"/>
                    <a:pt x="345671" y="942494"/>
                    <a:pt x="345363" y="942571"/>
                  </a:cubicBezTo>
                  <a:lnTo>
                    <a:pt x="338667" y="944187"/>
                  </a:lnTo>
                  <a:lnTo>
                    <a:pt x="340129" y="949883"/>
                  </a:lnTo>
                  <a:cubicBezTo>
                    <a:pt x="340206" y="950268"/>
                    <a:pt x="340206" y="950730"/>
                    <a:pt x="340129" y="951115"/>
                  </a:cubicBezTo>
                  <a:lnTo>
                    <a:pt x="339590" y="953962"/>
                  </a:lnTo>
                  <a:cubicBezTo>
                    <a:pt x="339513" y="954501"/>
                    <a:pt x="339282" y="954963"/>
                    <a:pt x="338898" y="955271"/>
                  </a:cubicBezTo>
                  <a:lnTo>
                    <a:pt x="333279" y="961429"/>
                  </a:lnTo>
                  <a:lnTo>
                    <a:pt x="329507" y="966662"/>
                  </a:lnTo>
                  <a:lnTo>
                    <a:pt x="329507" y="970819"/>
                  </a:lnTo>
                  <a:cubicBezTo>
                    <a:pt x="329507" y="971204"/>
                    <a:pt x="329430" y="971588"/>
                    <a:pt x="329276" y="971973"/>
                  </a:cubicBezTo>
                  <a:lnTo>
                    <a:pt x="327352" y="976207"/>
                  </a:lnTo>
                  <a:lnTo>
                    <a:pt x="414559" y="1047404"/>
                  </a:lnTo>
                  <a:cubicBezTo>
                    <a:pt x="414790" y="1047634"/>
                    <a:pt x="415021" y="1047865"/>
                    <a:pt x="415252" y="1048173"/>
                  </a:cubicBezTo>
                  <a:lnTo>
                    <a:pt x="422025" y="1059950"/>
                  </a:lnTo>
                  <a:lnTo>
                    <a:pt x="429183" y="1069802"/>
                  </a:lnTo>
                  <a:lnTo>
                    <a:pt x="432955" y="1074112"/>
                  </a:lnTo>
                  <a:cubicBezTo>
                    <a:pt x="433185" y="1074343"/>
                    <a:pt x="433339" y="1074651"/>
                    <a:pt x="433493" y="1074959"/>
                  </a:cubicBezTo>
                  <a:lnTo>
                    <a:pt x="437419" y="1085658"/>
                  </a:lnTo>
                  <a:cubicBezTo>
                    <a:pt x="437496" y="1085888"/>
                    <a:pt x="437573" y="1086119"/>
                    <a:pt x="437573" y="1086350"/>
                  </a:cubicBezTo>
                  <a:lnTo>
                    <a:pt x="441498" y="1124604"/>
                  </a:lnTo>
                  <a:lnTo>
                    <a:pt x="444654" y="1134995"/>
                  </a:lnTo>
                  <a:lnTo>
                    <a:pt x="448579" y="1141384"/>
                  </a:lnTo>
                  <a:lnTo>
                    <a:pt x="457662" y="1146694"/>
                  </a:lnTo>
                  <a:cubicBezTo>
                    <a:pt x="458201" y="1147002"/>
                    <a:pt x="458662" y="1147541"/>
                    <a:pt x="458816" y="1148157"/>
                  </a:cubicBezTo>
                  <a:lnTo>
                    <a:pt x="460510" y="1153237"/>
                  </a:lnTo>
                  <a:cubicBezTo>
                    <a:pt x="460664" y="1153699"/>
                    <a:pt x="460664" y="1154161"/>
                    <a:pt x="460587" y="1154622"/>
                  </a:cubicBezTo>
                  <a:lnTo>
                    <a:pt x="459432" y="1161396"/>
                  </a:lnTo>
                  <a:cubicBezTo>
                    <a:pt x="459355" y="1161704"/>
                    <a:pt x="459278" y="1162012"/>
                    <a:pt x="459124" y="1162242"/>
                  </a:cubicBezTo>
                  <a:lnTo>
                    <a:pt x="453506" y="1172941"/>
                  </a:lnTo>
                  <a:cubicBezTo>
                    <a:pt x="453351" y="1173172"/>
                    <a:pt x="453198" y="1173403"/>
                    <a:pt x="452967" y="1173634"/>
                  </a:cubicBezTo>
                  <a:lnTo>
                    <a:pt x="446193" y="1180407"/>
                  </a:lnTo>
                  <a:cubicBezTo>
                    <a:pt x="446039" y="1180561"/>
                    <a:pt x="445885" y="1180715"/>
                    <a:pt x="445654" y="1180792"/>
                  </a:cubicBezTo>
                  <a:lnTo>
                    <a:pt x="437188" y="1185872"/>
                  </a:lnTo>
                  <a:lnTo>
                    <a:pt x="429568" y="1191491"/>
                  </a:lnTo>
                  <a:lnTo>
                    <a:pt x="425566" y="1200035"/>
                  </a:lnTo>
                  <a:lnTo>
                    <a:pt x="420563" y="1231130"/>
                  </a:lnTo>
                  <a:lnTo>
                    <a:pt x="420563" y="1242522"/>
                  </a:lnTo>
                  <a:lnTo>
                    <a:pt x="422179" y="1251835"/>
                  </a:lnTo>
                  <a:lnTo>
                    <a:pt x="429183" y="1267460"/>
                  </a:lnTo>
                  <a:lnTo>
                    <a:pt x="441883" y="1282931"/>
                  </a:lnTo>
                  <a:lnTo>
                    <a:pt x="449041" y="1289550"/>
                  </a:lnTo>
                  <a:lnTo>
                    <a:pt x="455045" y="1291398"/>
                  </a:lnTo>
                  <a:lnTo>
                    <a:pt x="460972" y="1290012"/>
                  </a:lnTo>
                  <a:lnTo>
                    <a:pt x="468899" y="1283162"/>
                  </a:lnTo>
                  <a:lnTo>
                    <a:pt x="473364" y="1277620"/>
                  </a:lnTo>
                  <a:lnTo>
                    <a:pt x="479983" y="1261687"/>
                  </a:lnTo>
                  <a:lnTo>
                    <a:pt x="484063" y="1254606"/>
                  </a:lnTo>
                  <a:cubicBezTo>
                    <a:pt x="484216" y="1254298"/>
                    <a:pt x="484447" y="1253990"/>
                    <a:pt x="484755" y="1253836"/>
                  </a:cubicBezTo>
                  <a:lnTo>
                    <a:pt x="499918" y="1242060"/>
                  </a:lnTo>
                  <a:cubicBezTo>
                    <a:pt x="500611" y="1241521"/>
                    <a:pt x="501612" y="1241290"/>
                    <a:pt x="502458" y="1241598"/>
                  </a:cubicBezTo>
                  <a:cubicBezTo>
                    <a:pt x="503305" y="1241906"/>
                    <a:pt x="503998" y="1242522"/>
                    <a:pt x="504305" y="1243445"/>
                  </a:cubicBezTo>
                  <a:lnTo>
                    <a:pt x="511079" y="1264843"/>
                  </a:lnTo>
                  <a:cubicBezTo>
                    <a:pt x="511233" y="1265305"/>
                    <a:pt x="511233" y="1265844"/>
                    <a:pt x="511156" y="1266382"/>
                  </a:cubicBezTo>
                  <a:lnTo>
                    <a:pt x="508924" y="1275388"/>
                  </a:lnTo>
                  <a:lnTo>
                    <a:pt x="506615" y="1281853"/>
                  </a:lnTo>
                  <a:cubicBezTo>
                    <a:pt x="506538" y="1282084"/>
                    <a:pt x="506460" y="1282238"/>
                    <a:pt x="506307" y="1282469"/>
                  </a:cubicBezTo>
                  <a:lnTo>
                    <a:pt x="502920" y="1287549"/>
                  </a:lnTo>
                  <a:lnTo>
                    <a:pt x="494992" y="1296093"/>
                  </a:lnTo>
                  <a:lnTo>
                    <a:pt x="492529" y="1300480"/>
                  </a:lnTo>
                  <a:lnTo>
                    <a:pt x="491067" y="1307946"/>
                  </a:lnTo>
                  <a:lnTo>
                    <a:pt x="492683" y="1316413"/>
                  </a:lnTo>
                  <a:lnTo>
                    <a:pt x="492760" y="1332115"/>
                  </a:lnTo>
                  <a:cubicBezTo>
                    <a:pt x="492760" y="1332422"/>
                    <a:pt x="492683" y="1332653"/>
                    <a:pt x="492606" y="1332961"/>
                  </a:cubicBezTo>
                  <a:lnTo>
                    <a:pt x="488835" y="1345430"/>
                  </a:lnTo>
                  <a:lnTo>
                    <a:pt x="489373" y="1354513"/>
                  </a:lnTo>
                  <a:lnTo>
                    <a:pt x="492144" y="1365827"/>
                  </a:lnTo>
                  <a:lnTo>
                    <a:pt x="498225" y="1380605"/>
                  </a:lnTo>
                  <a:lnTo>
                    <a:pt x="501688" y="1392690"/>
                  </a:lnTo>
                  <a:lnTo>
                    <a:pt x="505537" y="1403158"/>
                  </a:lnTo>
                  <a:cubicBezTo>
                    <a:pt x="505614" y="1403388"/>
                    <a:pt x="505691" y="1403543"/>
                    <a:pt x="505691" y="1403773"/>
                  </a:cubicBezTo>
                  <a:lnTo>
                    <a:pt x="506845" y="1412240"/>
                  </a:lnTo>
                  <a:lnTo>
                    <a:pt x="508385" y="1419937"/>
                  </a:lnTo>
                  <a:lnTo>
                    <a:pt x="511541" y="1424401"/>
                  </a:lnTo>
                  <a:lnTo>
                    <a:pt x="519468" y="1427865"/>
                  </a:lnTo>
                  <a:lnTo>
                    <a:pt x="526088" y="1428865"/>
                  </a:lnTo>
                  <a:lnTo>
                    <a:pt x="537017" y="1427788"/>
                  </a:lnTo>
                  <a:cubicBezTo>
                    <a:pt x="537095" y="1427788"/>
                    <a:pt x="537172" y="1427788"/>
                    <a:pt x="537325" y="1427788"/>
                  </a:cubicBezTo>
                  <a:cubicBezTo>
                    <a:pt x="537556" y="1427788"/>
                    <a:pt x="537787" y="1427788"/>
                    <a:pt x="538018" y="1427865"/>
                  </a:cubicBezTo>
                  <a:lnTo>
                    <a:pt x="543252" y="1429173"/>
                  </a:lnTo>
                  <a:lnTo>
                    <a:pt x="663479" y="1314489"/>
                  </a:lnTo>
                  <a:lnTo>
                    <a:pt x="665557" y="1299710"/>
                  </a:lnTo>
                  <a:lnTo>
                    <a:pt x="670175" y="1283547"/>
                  </a:lnTo>
                  <a:lnTo>
                    <a:pt x="674639" y="1272848"/>
                  </a:lnTo>
                  <a:lnTo>
                    <a:pt x="675024" y="1270385"/>
                  </a:lnTo>
                  <a:lnTo>
                    <a:pt x="674178" y="1266921"/>
                  </a:lnTo>
                  <a:lnTo>
                    <a:pt x="671099" y="1262303"/>
                  </a:lnTo>
                  <a:cubicBezTo>
                    <a:pt x="670868" y="1261918"/>
                    <a:pt x="670714" y="1261533"/>
                    <a:pt x="670637" y="1261149"/>
                  </a:cubicBezTo>
                  <a:lnTo>
                    <a:pt x="670098" y="1257223"/>
                  </a:lnTo>
                  <a:lnTo>
                    <a:pt x="670098" y="1242214"/>
                  </a:lnTo>
                  <a:cubicBezTo>
                    <a:pt x="670098" y="1241983"/>
                    <a:pt x="670098" y="1241752"/>
                    <a:pt x="670175" y="1241444"/>
                  </a:cubicBezTo>
                  <a:lnTo>
                    <a:pt x="671869" y="1235287"/>
                  </a:lnTo>
                  <a:cubicBezTo>
                    <a:pt x="671945" y="1234902"/>
                    <a:pt x="672176" y="1234594"/>
                    <a:pt x="672407" y="1234286"/>
                  </a:cubicBezTo>
                  <a:lnTo>
                    <a:pt x="693497" y="1208270"/>
                  </a:lnTo>
                  <a:lnTo>
                    <a:pt x="694421" y="1205346"/>
                  </a:lnTo>
                  <a:cubicBezTo>
                    <a:pt x="694652" y="1204653"/>
                    <a:pt x="695113" y="1204114"/>
                    <a:pt x="695729" y="1203806"/>
                  </a:cubicBezTo>
                  <a:lnTo>
                    <a:pt x="699809" y="1201574"/>
                  </a:lnTo>
                  <a:lnTo>
                    <a:pt x="701040" y="1197418"/>
                  </a:lnTo>
                  <a:lnTo>
                    <a:pt x="701040" y="1184872"/>
                  </a:lnTo>
                  <a:cubicBezTo>
                    <a:pt x="701040" y="1184564"/>
                    <a:pt x="701117" y="1184256"/>
                    <a:pt x="701194" y="1183948"/>
                  </a:cubicBezTo>
                  <a:lnTo>
                    <a:pt x="703426" y="1177175"/>
                  </a:lnTo>
                  <a:lnTo>
                    <a:pt x="703734" y="1174634"/>
                  </a:lnTo>
                  <a:lnTo>
                    <a:pt x="702426" y="1172018"/>
                  </a:lnTo>
                  <a:lnTo>
                    <a:pt x="699193" y="1167245"/>
                  </a:lnTo>
                  <a:cubicBezTo>
                    <a:pt x="698731" y="1166553"/>
                    <a:pt x="698577" y="1165629"/>
                    <a:pt x="698885" y="1164782"/>
                  </a:cubicBezTo>
                  <a:lnTo>
                    <a:pt x="700039" y="1161396"/>
                  </a:lnTo>
                  <a:cubicBezTo>
                    <a:pt x="700116" y="1161088"/>
                    <a:pt x="700270" y="1160780"/>
                    <a:pt x="700501" y="1160549"/>
                  </a:cubicBezTo>
                  <a:lnTo>
                    <a:pt x="702348" y="1158240"/>
                  </a:lnTo>
                  <a:lnTo>
                    <a:pt x="703349" y="1154315"/>
                  </a:lnTo>
                  <a:lnTo>
                    <a:pt x="706659" y="1132917"/>
                  </a:lnTo>
                  <a:lnTo>
                    <a:pt x="706120" y="1125374"/>
                  </a:lnTo>
                  <a:lnTo>
                    <a:pt x="701733" y="1103053"/>
                  </a:lnTo>
                  <a:lnTo>
                    <a:pt x="700501" y="1100513"/>
                  </a:lnTo>
                  <a:lnTo>
                    <a:pt x="696960" y="1097511"/>
                  </a:lnTo>
                  <a:cubicBezTo>
                    <a:pt x="696499" y="1097126"/>
                    <a:pt x="696191" y="1096587"/>
                    <a:pt x="696037" y="1095971"/>
                  </a:cubicBezTo>
                  <a:lnTo>
                    <a:pt x="690957" y="1072881"/>
                  </a:lnTo>
                  <a:cubicBezTo>
                    <a:pt x="690880" y="1072419"/>
                    <a:pt x="690880" y="1072034"/>
                    <a:pt x="690957" y="1071572"/>
                  </a:cubicBezTo>
                  <a:lnTo>
                    <a:pt x="691881" y="1067801"/>
                  </a:lnTo>
                  <a:lnTo>
                    <a:pt x="685338" y="1047173"/>
                  </a:lnTo>
                  <a:cubicBezTo>
                    <a:pt x="685261" y="1046942"/>
                    <a:pt x="685261" y="1046788"/>
                    <a:pt x="685184" y="1046557"/>
                  </a:cubicBezTo>
                  <a:lnTo>
                    <a:pt x="684646" y="1039245"/>
                  </a:lnTo>
                  <a:lnTo>
                    <a:pt x="685184" y="1031471"/>
                  </a:lnTo>
                  <a:lnTo>
                    <a:pt x="688032" y="1019233"/>
                  </a:lnTo>
                  <a:lnTo>
                    <a:pt x="691650" y="1009919"/>
                  </a:lnTo>
                  <a:lnTo>
                    <a:pt x="691650" y="1009919"/>
                  </a:lnTo>
                  <a:cubicBezTo>
                    <a:pt x="691265" y="1009227"/>
                    <a:pt x="691265" y="1008457"/>
                    <a:pt x="691496" y="1007687"/>
                  </a:cubicBezTo>
                  <a:cubicBezTo>
                    <a:pt x="691727" y="1006994"/>
                    <a:pt x="692343" y="1006379"/>
                    <a:pt x="693035" y="1006071"/>
                  </a:cubicBezTo>
                  <a:lnTo>
                    <a:pt x="701887" y="1002376"/>
                  </a:lnTo>
                  <a:lnTo>
                    <a:pt x="704196" y="998759"/>
                  </a:lnTo>
                  <a:lnTo>
                    <a:pt x="707121" y="994679"/>
                  </a:lnTo>
                  <a:lnTo>
                    <a:pt x="710815" y="990985"/>
                  </a:lnTo>
                  <a:cubicBezTo>
                    <a:pt x="711123" y="990677"/>
                    <a:pt x="711585" y="990369"/>
                    <a:pt x="712047" y="990292"/>
                  </a:cubicBezTo>
                  <a:lnTo>
                    <a:pt x="715203" y="989369"/>
                  </a:lnTo>
                  <a:lnTo>
                    <a:pt x="718050" y="986136"/>
                  </a:lnTo>
                  <a:lnTo>
                    <a:pt x="718358" y="984212"/>
                  </a:lnTo>
                  <a:lnTo>
                    <a:pt x="717434" y="980902"/>
                  </a:lnTo>
                  <a:lnTo>
                    <a:pt x="716280" y="974282"/>
                  </a:lnTo>
                  <a:lnTo>
                    <a:pt x="714818" y="971281"/>
                  </a:lnTo>
                  <a:cubicBezTo>
                    <a:pt x="714587" y="970819"/>
                    <a:pt x="714510" y="970203"/>
                    <a:pt x="714510" y="969664"/>
                  </a:cubicBezTo>
                  <a:lnTo>
                    <a:pt x="715048" y="965200"/>
                  </a:lnTo>
                  <a:cubicBezTo>
                    <a:pt x="715125" y="964584"/>
                    <a:pt x="715433" y="963968"/>
                    <a:pt x="715818" y="963584"/>
                  </a:cubicBezTo>
                  <a:lnTo>
                    <a:pt x="719205" y="960197"/>
                  </a:lnTo>
                  <a:lnTo>
                    <a:pt x="720128" y="956425"/>
                  </a:lnTo>
                  <a:lnTo>
                    <a:pt x="723515" y="949036"/>
                  </a:lnTo>
                  <a:lnTo>
                    <a:pt x="724054" y="945496"/>
                  </a:lnTo>
                  <a:lnTo>
                    <a:pt x="724054" y="935182"/>
                  </a:lnTo>
                  <a:lnTo>
                    <a:pt x="724054" y="935182"/>
                  </a:lnTo>
                  <a:cubicBezTo>
                    <a:pt x="724054" y="934874"/>
                    <a:pt x="724131" y="934489"/>
                    <a:pt x="724208" y="934181"/>
                  </a:cubicBezTo>
                  <a:lnTo>
                    <a:pt x="724747" y="932796"/>
                  </a:lnTo>
                  <a:lnTo>
                    <a:pt x="725901" y="929717"/>
                  </a:lnTo>
                  <a:lnTo>
                    <a:pt x="728980" y="924714"/>
                  </a:lnTo>
                  <a:lnTo>
                    <a:pt x="729519" y="923251"/>
                  </a:lnTo>
                  <a:lnTo>
                    <a:pt x="728826" y="920327"/>
                  </a:lnTo>
                  <a:lnTo>
                    <a:pt x="726594" y="918095"/>
                  </a:lnTo>
                  <a:cubicBezTo>
                    <a:pt x="726132" y="917633"/>
                    <a:pt x="725901" y="917094"/>
                    <a:pt x="725824" y="916478"/>
                  </a:cubicBezTo>
                  <a:lnTo>
                    <a:pt x="725362" y="913092"/>
                  </a:lnTo>
                  <a:lnTo>
                    <a:pt x="725286" y="912553"/>
                  </a:lnTo>
                  <a:lnTo>
                    <a:pt x="725286" y="912553"/>
                  </a:lnTo>
                  <a:lnTo>
                    <a:pt x="725286" y="912553"/>
                  </a:lnTo>
                  <a:cubicBezTo>
                    <a:pt x="725208" y="912014"/>
                    <a:pt x="725286" y="911398"/>
                    <a:pt x="725516" y="910936"/>
                  </a:cubicBezTo>
                  <a:lnTo>
                    <a:pt x="728364" y="905318"/>
                  </a:lnTo>
                  <a:lnTo>
                    <a:pt x="729673" y="900699"/>
                  </a:lnTo>
                  <a:lnTo>
                    <a:pt x="726902" y="874222"/>
                  </a:lnTo>
                  <a:lnTo>
                    <a:pt x="724285" y="866063"/>
                  </a:lnTo>
                  <a:lnTo>
                    <a:pt x="715972" y="851131"/>
                  </a:lnTo>
                  <a:cubicBezTo>
                    <a:pt x="715818" y="850900"/>
                    <a:pt x="715741" y="850592"/>
                    <a:pt x="715664" y="850284"/>
                  </a:cubicBezTo>
                  <a:lnTo>
                    <a:pt x="713971" y="841279"/>
                  </a:lnTo>
                  <a:lnTo>
                    <a:pt x="713894" y="828194"/>
                  </a:lnTo>
                  <a:lnTo>
                    <a:pt x="712970" y="824653"/>
                  </a:lnTo>
                  <a:lnTo>
                    <a:pt x="703734" y="812646"/>
                  </a:lnTo>
                  <a:cubicBezTo>
                    <a:pt x="703503" y="812338"/>
                    <a:pt x="703349" y="811953"/>
                    <a:pt x="703272" y="811568"/>
                  </a:cubicBezTo>
                  <a:lnTo>
                    <a:pt x="701733" y="804564"/>
                  </a:lnTo>
                  <a:lnTo>
                    <a:pt x="701579" y="803718"/>
                  </a:lnTo>
                  <a:lnTo>
                    <a:pt x="700963" y="778472"/>
                  </a:lnTo>
                  <a:cubicBezTo>
                    <a:pt x="700963" y="778241"/>
                    <a:pt x="700963" y="778087"/>
                    <a:pt x="701040" y="777856"/>
                  </a:cubicBezTo>
                  <a:lnTo>
                    <a:pt x="702733" y="769389"/>
                  </a:lnTo>
                  <a:cubicBezTo>
                    <a:pt x="702810" y="769158"/>
                    <a:pt x="702887" y="768927"/>
                    <a:pt x="702964" y="768696"/>
                  </a:cubicBezTo>
                  <a:lnTo>
                    <a:pt x="709584" y="754919"/>
                  </a:lnTo>
                  <a:lnTo>
                    <a:pt x="711123" y="747838"/>
                  </a:lnTo>
                  <a:lnTo>
                    <a:pt x="710122" y="738293"/>
                  </a:lnTo>
                  <a:lnTo>
                    <a:pt x="705658" y="731828"/>
                  </a:lnTo>
                  <a:lnTo>
                    <a:pt x="699270" y="725747"/>
                  </a:lnTo>
                  <a:lnTo>
                    <a:pt x="692881" y="719667"/>
                  </a:lnTo>
                  <a:lnTo>
                    <a:pt x="686416" y="711508"/>
                  </a:lnTo>
                  <a:cubicBezTo>
                    <a:pt x="686262" y="711354"/>
                    <a:pt x="686185" y="711123"/>
                    <a:pt x="686031" y="710892"/>
                  </a:cubicBezTo>
                  <a:lnTo>
                    <a:pt x="681567" y="700732"/>
                  </a:lnTo>
                  <a:cubicBezTo>
                    <a:pt x="681413" y="700424"/>
                    <a:pt x="681336" y="700039"/>
                    <a:pt x="681336" y="699731"/>
                  </a:cubicBezTo>
                  <a:lnTo>
                    <a:pt x="680797" y="688494"/>
                  </a:lnTo>
                  <a:cubicBezTo>
                    <a:pt x="680797" y="688109"/>
                    <a:pt x="680874" y="687724"/>
                    <a:pt x="681028" y="687339"/>
                  </a:cubicBezTo>
                  <a:lnTo>
                    <a:pt x="684491" y="678642"/>
                  </a:lnTo>
                  <a:lnTo>
                    <a:pt x="676794" y="675409"/>
                  </a:lnTo>
                  <a:lnTo>
                    <a:pt x="645776" y="673716"/>
                  </a:lnTo>
                  <a:cubicBezTo>
                    <a:pt x="645314" y="673716"/>
                    <a:pt x="644929" y="673562"/>
                    <a:pt x="644544" y="673408"/>
                  </a:cubicBezTo>
                  <a:lnTo>
                    <a:pt x="632152" y="666635"/>
                  </a:lnTo>
                  <a:cubicBezTo>
                    <a:pt x="630921" y="665942"/>
                    <a:pt x="630382" y="664479"/>
                    <a:pt x="630844" y="663171"/>
                  </a:cubicBezTo>
                  <a:lnTo>
                    <a:pt x="632537" y="658399"/>
                  </a:lnTo>
                  <a:lnTo>
                    <a:pt x="630305" y="655397"/>
                  </a:lnTo>
                  <a:lnTo>
                    <a:pt x="625533" y="651702"/>
                  </a:lnTo>
                  <a:lnTo>
                    <a:pt x="623762" y="649932"/>
                  </a:lnTo>
                  <a:lnTo>
                    <a:pt x="619452" y="656167"/>
                  </a:lnTo>
                  <a:cubicBezTo>
                    <a:pt x="618990" y="656859"/>
                    <a:pt x="618221" y="657321"/>
                    <a:pt x="617374" y="657398"/>
                  </a:cubicBezTo>
                  <a:lnTo>
                    <a:pt x="605598" y="658553"/>
                  </a:lnTo>
                  <a:cubicBezTo>
                    <a:pt x="605213" y="658553"/>
                    <a:pt x="604905" y="658553"/>
                    <a:pt x="604597" y="658476"/>
                  </a:cubicBezTo>
                  <a:lnTo>
                    <a:pt x="591666" y="655089"/>
                  </a:lnTo>
                  <a:lnTo>
                    <a:pt x="580582" y="650471"/>
                  </a:lnTo>
                  <a:cubicBezTo>
                    <a:pt x="579659" y="650086"/>
                    <a:pt x="579043" y="649239"/>
                    <a:pt x="578889" y="648239"/>
                  </a:cubicBezTo>
                  <a:cubicBezTo>
                    <a:pt x="578735" y="647238"/>
                    <a:pt x="579197" y="646238"/>
                    <a:pt x="579967" y="645622"/>
                  </a:cubicBezTo>
                  <a:lnTo>
                    <a:pt x="581737" y="644313"/>
                  </a:lnTo>
                  <a:lnTo>
                    <a:pt x="579505" y="642312"/>
                  </a:lnTo>
                  <a:lnTo>
                    <a:pt x="564034" y="633461"/>
                  </a:lnTo>
                  <a:cubicBezTo>
                    <a:pt x="563726" y="633307"/>
                    <a:pt x="563418" y="632999"/>
                    <a:pt x="563187" y="632768"/>
                  </a:cubicBezTo>
                  <a:lnTo>
                    <a:pt x="557568" y="625456"/>
                  </a:lnTo>
                  <a:lnTo>
                    <a:pt x="547639" y="609985"/>
                  </a:lnTo>
                  <a:lnTo>
                    <a:pt x="542021" y="606213"/>
                  </a:lnTo>
                  <a:lnTo>
                    <a:pt x="528166" y="605674"/>
                  </a:lnTo>
                  <a:cubicBezTo>
                    <a:pt x="527396" y="605674"/>
                    <a:pt x="526627" y="605290"/>
                    <a:pt x="526088" y="604674"/>
                  </a:cubicBezTo>
                  <a:lnTo>
                    <a:pt x="523240" y="601287"/>
                  </a:lnTo>
                  <a:cubicBezTo>
                    <a:pt x="522855" y="600825"/>
                    <a:pt x="522624" y="600210"/>
                    <a:pt x="522624" y="599671"/>
                  </a:cubicBezTo>
                  <a:lnTo>
                    <a:pt x="522086" y="589819"/>
                  </a:lnTo>
                  <a:lnTo>
                    <a:pt x="520161" y="587048"/>
                  </a:lnTo>
                  <a:lnTo>
                    <a:pt x="513465" y="583430"/>
                  </a:lnTo>
                  <a:lnTo>
                    <a:pt x="505768" y="580890"/>
                  </a:lnTo>
                  <a:lnTo>
                    <a:pt x="499302" y="580428"/>
                  </a:lnTo>
                  <a:lnTo>
                    <a:pt x="496301" y="581275"/>
                  </a:lnTo>
                  <a:lnTo>
                    <a:pt x="493299" y="583276"/>
                  </a:lnTo>
                  <a:cubicBezTo>
                    <a:pt x="493068" y="583430"/>
                    <a:pt x="492837" y="583507"/>
                    <a:pt x="492606" y="583584"/>
                  </a:cubicBezTo>
                  <a:lnTo>
                    <a:pt x="489219" y="584739"/>
                  </a:lnTo>
                  <a:cubicBezTo>
                    <a:pt x="489066" y="584816"/>
                    <a:pt x="488988" y="584739"/>
                    <a:pt x="488835" y="584816"/>
                  </a:cubicBezTo>
                  <a:cubicBezTo>
                    <a:pt x="488373" y="584893"/>
                    <a:pt x="487911" y="584893"/>
                    <a:pt x="487449" y="584739"/>
                  </a:cubicBezTo>
                  <a:cubicBezTo>
                    <a:pt x="487372" y="584739"/>
                    <a:pt x="487295" y="584739"/>
                    <a:pt x="487218" y="584662"/>
                  </a:cubicBezTo>
                  <a:lnTo>
                    <a:pt x="482138" y="582430"/>
                  </a:lnTo>
                  <a:cubicBezTo>
                    <a:pt x="481522" y="582199"/>
                    <a:pt x="481061" y="581737"/>
                    <a:pt x="480753" y="581121"/>
                  </a:cubicBezTo>
                  <a:lnTo>
                    <a:pt x="479059" y="577735"/>
                  </a:lnTo>
                  <a:lnTo>
                    <a:pt x="476211" y="567652"/>
                  </a:lnTo>
                  <a:lnTo>
                    <a:pt x="475596" y="566805"/>
                  </a:lnTo>
                  <a:lnTo>
                    <a:pt x="464435" y="565804"/>
                  </a:lnTo>
                  <a:lnTo>
                    <a:pt x="459355" y="566343"/>
                  </a:lnTo>
                  <a:lnTo>
                    <a:pt x="454275" y="569114"/>
                  </a:lnTo>
                  <a:lnTo>
                    <a:pt x="450735" y="574194"/>
                  </a:lnTo>
                  <a:lnTo>
                    <a:pt x="448195" y="576811"/>
                  </a:lnTo>
                  <a:lnTo>
                    <a:pt x="448195" y="576811"/>
                  </a:lnTo>
                  <a:lnTo>
                    <a:pt x="448195" y="576811"/>
                  </a:lnTo>
                  <a:cubicBezTo>
                    <a:pt x="448118" y="576888"/>
                    <a:pt x="448041" y="576888"/>
                    <a:pt x="447964" y="576965"/>
                  </a:cubicBezTo>
                  <a:cubicBezTo>
                    <a:pt x="447502" y="577350"/>
                    <a:pt x="446886" y="577581"/>
                    <a:pt x="446270" y="577581"/>
                  </a:cubicBezTo>
                  <a:lnTo>
                    <a:pt x="446270" y="577581"/>
                  </a:lnTo>
                  <a:lnTo>
                    <a:pt x="442345" y="577581"/>
                  </a:lnTo>
                  <a:cubicBezTo>
                    <a:pt x="442114" y="577581"/>
                    <a:pt x="441806" y="577581"/>
                    <a:pt x="441575" y="577504"/>
                  </a:cubicBezTo>
                  <a:lnTo>
                    <a:pt x="437650" y="576349"/>
                  </a:lnTo>
                  <a:cubicBezTo>
                    <a:pt x="437265" y="576272"/>
                    <a:pt x="436957" y="576041"/>
                    <a:pt x="436649" y="575810"/>
                  </a:cubicBezTo>
                  <a:lnTo>
                    <a:pt x="433262" y="572962"/>
                  </a:lnTo>
                  <a:cubicBezTo>
                    <a:pt x="433032" y="572809"/>
                    <a:pt x="432877" y="572578"/>
                    <a:pt x="432724" y="572347"/>
                  </a:cubicBezTo>
                  <a:lnTo>
                    <a:pt x="430491" y="568960"/>
                  </a:lnTo>
                  <a:cubicBezTo>
                    <a:pt x="430338" y="568729"/>
                    <a:pt x="430184" y="568421"/>
                    <a:pt x="430107" y="568113"/>
                  </a:cubicBezTo>
                  <a:lnTo>
                    <a:pt x="426874" y="556414"/>
                  </a:lnTo>
                  <a:lnTo>
                    <a:pt x="421409" y="550410"/>
                  </a:lnTo>
                  <a:lnTo>
                    <a:pt x="409864" y="542713"/>
                  </a:lnTo>
                  <a:lnTo>
                    <a:pt x="406246" y="539712"/>
                  </a:lnTo>
                  <a:cubicBezTo>
                    <a:pt x="406015" y="539558"/>
                    <a:pt x="405861" y="539327"/>
                    <a:pt x="405707" y="539096"/>
                  </a:cubicBezTo>
                  <a:lnTo>
                    <a:pt x="401243" y="532322"/>
                  </a:lnTo>
                  <a:cubicBezTo>
                    <a:pt x="401012" y="531938"/>
                    <a:pt x="400858" y="531553"/>
                    <a:pt x="400781" y="531091"/>
                  </a:cubicBezTo>
                  <a:lnTo>
                    <a:pt x="400242" y="526396"/>
                  </a:lnTo>
                  <a:lnTo>
                    <a:pt x="399473" y="524472"/>
                  </a:lnTo>
                  <a:lnTo>
                    <a:pt x="397318" y="522316"/>
                  </a:lnTo>
                  <a:lnTo>
                    <a:pt x="390775" y="518930"/>
                  </a:lnTo>
                  <a:lnTo>
                    <a:pt x="386080" y="518930"/>
                  </a:lnTo>
                  <a:cubicBezTo>
                    <a:pt x="385849" y="518930"/>
                    <a:pt x="385618" y="518930"/>
                    <a:pt x="385387" y="518853"/>
                  </a:cubicBezTo>
                  <a:lnTo>
                    <a:pt x="384464" y="518622"/>
                  </a:lnTo>
                  <a:lnTo>
                    <a:pt x="383078" y="518314"/>
                  </a:lnTo>
                  <a:cubicBezTo>
                    <a:pt x="382924" y="518237"/>
                    <a:pt x="382847" y="518083"/>
                    <a:pt x="382693" y="518083"/>
                  </a:cubicBezTo>
                  <a:cubicBezTo>
                    <a:pt x="382232" y="517852"/>
                    <a:pt x="381847" y="517698"/>
                    <a:pt x="381539" y="517313"/>
                  </a:cubicBezTo>
                  <a:lnTo>
                    <a:pt x="379845" y="515081"/>
                  </a:lnTo>
                  <a:cubicBezTo>
                    <a:pt x="379615" y="514850"/>
                    <a:pt x="379461" y="514542"/>
                    <a:pt x="379384" y="514235"/>
                  </a:cubicBezTo>
                  <a:lnTo>
                    <a:pt x="377767" y="508924"/>
                  </a:lnTo>
                  <a:lnTo>
                    <a:pt x="376613" y="506999"/>
                  </a:lnTo>
                  <a:lnTo>
                    <a:pt x="373380" y="504998"/>
                  </a:lnTo>
                  <a:lnTo>
                    <a:pt x="369609" y="504998"/>
                  </a:lnTo>
                  <a:lnTo>
                    <a:pt x="364990" y="506538"/>
                  </a:lnTo>
                  <a:lnTo>
                    <a:pt x="360372" y="509155"/>
                  </a:lnTo>
                  <a:cubicBezTo>
                    <a:pt x="359141" y="509847"/>
                    <a:pt x="357601" y="509462"/>
                    <a:pt x="356755" y="508308"/>
                  </a:cubicBezTo>
                  <a:lnTo>
                    <a:pt x="347749" y="496147"/>
                  </a:lnTo>
                  <a:lnTo>
                    <a:pt x="338051" y="497609"/>
                  </a:lnTo>
                  <a:cubicBezTo>
                    <a:pt x="336512" y="497840"/>
                    <a:pt x="335049" y="496762"/>
                    <a:pt x="334818" y="495223"/>
                  </a:cubicBezTo>
                  <a:lnTo>
                    <a:pt x="332586" y="480599"/>
                  </a:lnTo>
                  <a:cubicBezTo>
                    <a:pt x="332509" y="480291"/>
                    <a:pt x="332509" y="479983"/>
                    <a:pt x="332586" y="479752"/>
                  </a:cubicBezTo>
                  <a:lnTo>
                    <a:pt x="338205" y="445424"/>
                  </a:lnTo>
                  <a:lnTo>
                    <a:pt x="339206" y="442037"/>
                  </a:lnTo>
                  <a:lnTo>
                    <a:pt x="342592" y="430568"/>
                  </a:lnTo>
                  <a:lnTo>
                    <a:pt x="341668" y="425642"/>
                  </a:lnTo>
                  <a:lnTo>
                    <a:pt x="337743" y="420254"/>
                  </a:lnTo>
                  <a:lnTo>
                    <a:pt x="327814" y="411480"/>
                  </a:lnTo>
                  <a:cubicBezTo>
                    <a:pt x="327583" y="411326"/>
                    <a:pt x="327429" y="411095"/>
                    <a:pt x="327275" y="410864"/>
                  </a:cubicBezTo>
                  <a:lnTo>
                    <a:pt x="323888" y="405245"/>
                  </a:lnTo>
                  <a:cubicBezTo>
                    <a:pt x="323735" y="404938"/>
                    <a:pt x="323581" y="404553"/>
                    <a:pt x="323504" y="404168"/>
                  </a:cubicBezTo>
                  <a:lnTo>
                    <a:pt x="322349" y="396317"/>
                  </a:lnTo>
                  <a:cubicBezTo>
                    <a:pt x="322272" y="396009"/>
                    <a:pt x="322349" y="395624"/>
                    <a:pt x="322426" y="395316"/>
                  </a:cubicBezTo>
                  <a:lnTo>
                    <a:pt x="324119" y="388004"/>
                  </a:lnTo>
                  <a:lnTo>
                    <a:pt x="327044" y="379307"/>
                  </a:lnTo>
                  <a:lnTo>
                    <a:pt x="328507" y="372456"/>
                  </a:lnTo>
                  <a:lnTo>
                    <a:pt x="326736" y="367145"/>
                  </a:lnTo>
                  <a:lnTo>
                    <a:pt x="314344" y="355831"/>
                  </a:lnTo>
                  <a:cubicBezTo>
                    <a:pt x="314190" y="355677"/>
                    <a:pt x="314036" y="355523"/>
                    <a:pt x="313882" y="355292"/>
                  </a:cubicBezTo>
                  <a:lnTo>
                    <a:pt x="310496" y="350212"/>
                  </a:lnTo>
                  <a:lnTo>
                    <a:pt x="306878" y="342515"/>
                  </a:lnTo>
                  <a:cubicBezTo>
                    <a:pt x="306801" y="342361"/>
                    <a:pt x="306724" y="342130"/>
                    <a:pt x="306647" y="341899"/>
                  </a:cubicBezTo>
                  <a:lnTo>
                    <a:pt x="304954" y="334048"/>
                  </a:lnTo>
                  <a:cubicBezTo>
                    <a:pt x="304877" y="333894"/>
                    <a:pt x="304877" y="333664"/>
                    <a:pt x="304877" y="333433"/>
                  </a:cubicBezTo>
                  <a:lnTo>
                    <a:pt x="304877" y="333433"/>
                  </a:lnTo>
                  <a:lnTo>
                    <a:pt x="304877" y="315422"/>
                  </a:lnTo>
                  <a:lnTo>
                    <a:pt x="305416" y="306801"/>
                  </a:lnTo>
                  <a:cubicBezTo>
                    <a:pt x="305416" y="306493"/>
                    <a:pt x="305493" y="306185"/>
                    <a:pt x="305647" y="305878"/>
                  </a:cubicBezTo>
                  <a:lnTo>
                    <a:pt x="307879" y="300797"/>
                  </a:lnTo>
                  <a:cubicBezTo>
                    <a:pt x="308110" y="300336"/>
                    <a:pt x="308418" y="299951"/>
                    <a:pt x="308802" y="299643"/>
                  </a:cubicBezTo>
                  <a:lnTo>
                    <a:pt x="312728" y="296795"/>
                  </a:lnTo>
                  <a:lnTo>
                    <a:pt x="326582" y="289791"/>
                  </a:lnTo>
                  <a:lnTo>
                    <a:pt x="330046" y="287174"/>
                  </a:lnTo>
                  <a:lnTo>
                    <a:pt x="331893" y="282633"/>
                  </a:lnTo>
                  <a:lnTo>
                    <a:pt x="332894" y="273704"/>
                  </a:lnTo>
                  <a:lnTo>
                    <a:pt x="331970" y="271857"/>
                  </a:lnTo>
                  <a:lnTo>
                    <a:pt x="327660" y="269471"/>
                  </a:lnTo>
                  <a:cubicBezTo>
                    <a:pt x="327429" y="269317"/>
                    <a:pt x="327198" y="269163"/>
                    <a:pt x="327044" y="269009"/>
                  </a:cubicBezTo>
                  <a:lnTo>
                    <a:pt x="325890" y="267854"/>
                  </a:lnTo>
                  <a:cubicBezTo>
                    <a:pt x="325659" y="267624"/>
                    <a:pt x="325428" y="267316"/>
                    <a:pt x="325274" y="267008"/>
                  </a:cubicBezTo>
                  <a:lnTo>
                    <a:pt x="320348" y="255539"/>
                  </a:lnTo>
                  <a:lnTo>
                    <a:pt x="317346" y="251537"/>
                  </a:lnTo>
                  <a:lnTo>
                    <a:pt x="313652" y="248304"/>
                  </a:lnTo>
                  <a:lnTo>
                    <a:pt x="303107" y="246226"/>
                  </a:lnTo>
                  <a:lnTo>
                    <a:pt x="299797" y="244918"/>
                  </a:lnTo>
                  <a:cubicBezTo>
                    <a:pt x="299566" y="244841"/>
                    <a:pt x="299412" y="244764"/>
                    <a:pt x="299258" y="244610"/>
                  </a:cubicBezTo>
                  <a:lnTo>
                    <a:pt x="292254" y="239761"/>
                  </a:lnTo>
                  <a:lnTo>
                    <a:pt x="286404" y="237605"/>
                  </a:lnTo>
                  <a:cubicBezTo>
                    <a:pt x="286019" y="237451"/>
                    <a:pt x="285635" y="237221"/>
                    <a:pt x="285404" y="236990"/>
                  </a:cubicBezTo>
                  <a:lnTo>
                    <a:pt x="280939" y="232448"/>
                  </a:lnTo>
                  <a:cubicBezTo>
                    <a:pt x="280555" y="232064"/>
                    <a:pt x="280247" y="231448"/>
                    <a:pt x="280170" y="230909"/>
                  </a:cubicBezTo>
                  <a:lnTo>
                    <a:pt x="278476" y="220210"/>
                  </a:lnTo>
                  <a:cubicBezTo>
                    <a:pt x="278399" y="219902"/>
                    <a:pt x="278399" y="219671"/>
                    <a:pt x="278476" y="219364"/>
                  </a:cubicBezTo>
                  <a:lnTo>
                    <a:pt x="279631" y="210897"/>
                  </a:lnTo>
                  <a:cubicBezTo>
                    <a:pt x="279631" y="210666"/>
                    <a:pt x="279708" y="210435"/>
                    <a:pt x="279785" y="210204"/>
                  </a:cubicBezTo>
                  <a:lnTo>
                    <a:pt x="284865" y="197812"/>
                  </a:lnTo>
                  <a:lnTo>
                    <a:pt x="287559" y="184804"/>
                  </a:lnTo>
                  <a:cubicBezTo>
                    <a:pt x="287636" y="184496"/>
                    <a:pt x="287713" y="184265"/>
                    <a:pt x="287867" y="184034"/>
                  </a:cubicBezTo>
                  <a:lnTo>
                    <a:pt x="289714" y="180648"/>
                  </a:lnTo>
                  <a:lnTo>
                    <a:pt x="283018" y="172566"/>
                  </a:lnTo>
                  <a:lnTo>
                    <a:pt x="266392" y="153170"/>
                  </a:lnTo>
                  <a:lnTo>
                    <a:pt x="256925" y="145858"/>
                  </a:lnTo>
                  <a:lnTo>
                    <a:pt x="249074" y="143779"/>
                  </a:lnTo>
                  <a:cubicBezTo>
                    <a:pt x="248612" y="143625"/>
                    <a:pt x="248150" y="143394"/>
                    <a:pt x="247842" y="143087"/>
                  </a:cubicBezTo>
                  <a:lnTo>
                    <a:pt x="232064" y="127308"/>
                  </a:lnTo>
                  <a:lnTo>
                    <a:pt x="212206" y="131464"/>
                  </a:lnTo>
                  <a:cubicBezTo>
                    <a:pt x="211051" y="131695"/>
                    <a:pt x="209896" y="131233"/>
                    <a:pt x="209281" y="130233"/>
                  </a:cubicBezTo>
                  <a:lnTo>
                    <a:pt x="198351" y="113376"/>
                  </a:lnTo>
                  <a:lnTo>
                    <a:pt x="193271" y="110375"/>
                  </a:lnTo>
                  <a:cubicBezTo>
                    <a:pt x="192578" y="109990"/>
                    <a:pt x="192116" y="109297"/>
                    <a:pt x="191962" y="108604"/>
                  </a:cubicBezTo>
                  <a:cubicBezTo>
                    <a:pt x="191808" y="107835"/>
                    <a:pt x="191962" y="107065"/>
                    <a:pt x="192347" y="106449"/>
                  </a:cubicBezTo>
                  <a:lnTo>
                    <a:pt x="194887" y="102601"/>
                  </a:lnTo>
                  <a:lnTo>
                    <a:pt x="194810" y="102293"/>
                  </a:lnTo>
                  <a:lnTo>
                    <a:pt x="189807" y="100445"/>
                  </a:lnTo>
                  <a:lnTo>
                    <a:pt x="183573" y="99445"/>
                  </a:lnTo>
                  <a:lnTo>
                    <a:pt x="169179" y="98367"/>
                  </a:lnTo>
                  <a:cubicBezTo>
                    <a:pt x="168641" y="98290"/>
                    <a:pt x="168102" y="98136"/>
                    <a:pt x="167717" y="97828"/>
                  </a:cubicBezTo>
                  <a:lnTo>
                    <a:pt x="165485" y="96135"/>
                  </a:lnTo>
                  <a:cubicBezTo>
                    <a:pt x="165100" y="95904"/>
                    <a:pt x="164869" y="95519"/>
                    <a:pt x="164638" y="95135"/>
                  </a:cubicBezTo>
                  <a:lnTo>
                    <a:pt x="159635" y="85667"/>
                  </a:lnTo>
                  <a:cubicBezTo>
                    <a:pt x="159481" y="85436"/>
                    <a:pt x="159404" y="85205"/>
                    <a:pt x="159327" y="84898"/>
                  </a:cubicBezTo>
                  <a:lnTo>
                    <a:pt x="158173" y="79818"/>
                  </a:lnTo>
                  <a:cubicBezTo>
                    <a:pt x="158096" y="79356"/>
                    <a:pt x="158096" y="78817"/>
                    <a:pt x="158250" y="78355"/>
                  </a:cubicBezTo>
                  <a:lnTo>
                    <a:pt x="162714" y="63731"/>
                  </a:lnTo>
                  <a:lnTo>
                    <a:pt x="163176" y="58651"/>
                  </a:lnTo>
                  <a:cubicBezTo>
                    <a:pt x="163253" y="57881"/>
                    <a:pt x="163638" y="57265"/>
                    <a:pt x="164176" y="56804"/>
                  </a:cubicBezTo>
                  <a:lnTo>
                    <a:pt x="167563" y="53956"/>
                  </a:lnTo>
                  <a:lnTo>
                    <a:pt x="171258" y="51801"/>
                  </a:lnTo>
                  <a:lnTo>
                    <a:pt x="172797" y="49184"/>
                  </a:lnTo>
                  <a:lnTo>
                    <a:pt x="172797" y="41487"/>
                  </a:lnTo>
                  <a:lnTo>
                    <a:pt x="171873" y="36945"/>
                  </a:lnTo>
                  <a:lnTo>
                    <a:pt x="170180" y="34405"/>
                  </a:lnTo>
                  <a:lnTo>
                    <a:pt x="162637" y="28479"/>
                  </a:lnTo>
                  <a:lnTo>
                    <a:pt x="160097" y="26016"/>
                  </a:lnTo>
                  <a:cubicBezTo>
                    <a:pt x="159635" y="25554"/>
                    <a:pt x="159404" y="25015"/>
                    <a:pt x="159327" y="24399"/>
                  </a:cubicBezTo>
                  <a:lnTo>
                    <a:pt x="158789" y="19935"/>
                  </a:lnTo>
                  <a:cubicBezTo>
                    <a:pt x="158711" y="19627"/>
                    <a:pt x="158789" y="19319"/>
                    <a:pt x="158865" y="19012"/>
                  </a:cubicBezTo>
                  <a:lnTo>
                    <a:pt x="160020" y="13931"/>
                  </a:lnTo>
                  <a:cubicBezTo>
                    <a:pt x="160097" y="13624"/>
                    <a:pt x="160174" y="13393"/>
                    <a:pt x="160328" y="13162"/>
                  </a:cubicBezTo>
                  <a:lnTo>
                    <a:pt x="162098" y="10006"/>
                  </a:lnTo>
                  <a:lnTo>
                    <a:pt x="160174" y="8082"/>
                  </a:lnTo>
                  <a:cubicBezTo>
                    <a:pt x="159173" y="7081"/>
                    <a:pt x="159096" y="5542"/>
                    <a:pt x="159866" y="4464"/>
                  </a:cubicBezTo>
                  <a:lnTo>
                    <a:pt x="161790" y="1770"/>
                  </a:lnTo>
                  <a:lnTo>
                    <a:pt x="157942" y="0"/>
                  </a:lnTo>
                  <a:lnTo>
                    <a:pt x="157557" y="77"/>
                  </a:lnTo>
                  <a:lnTo>
                    <a:pt x="155325" y="2771"/>
                  </a:lnTo>
                  <a:lnTo>
                    <a:pt x="151630" y="8697"/>
                  </a:lnTo>
                  <a:cubicBezTo>
                    <a:pt x="151553" y="8851"/>
                    <a:pt x="151399" y="9005"/>
                    <a:pt x="151246" y="9159"/>
                  </a:cubicBezTo>
                  <a:lnTo>
                    <a:pt x="147859" y="12546"/>
                  </a:lnTo>
                  <a:cubicBezTo>
                    <a:pt x="147474" y="12931"/>
                    <a:pt x="147012" y="13162"/>
                    <a:pt x="146550" y="13316"/>
                  </a:cubicBezTo>
                  <a:lnTo>
                    <a:pt x="121535" y="19396"/>
                  </a:lnTo>
                  <a:lnTo>
                    <a:pt x="112838" y="23784"/>
                  </a:lnTo>
                  <a:cubicBezTo>
                    <a:pt x="112684" y="23861"/>
                    <a:pt x="112453" y="23938"/>
                    <a:pt x="112222" y="24015"/>
                  </a:cubicBezTo>
                  <a:lnTo>
                    <a:pt x="112068" y="24091"/>
                  </a:lnTo>
                  <a:cubicBezTo>
                    <a:pt x="111991" y="24399"/>
                    <a:pt x="111914" y="24707"/>
                    <a:pt x="111760" y="24938"/>
                  </a:cubicBezTo>
                  <a:lnTo>
                    <a:pt x="109528" y="28864"/>
                  </a:lnTo>
                  <a:cubicBezTo>
                    <a:pt x="109374" y="29095"/>
                    <a:pt x="109220" y="29248"/>
                    <a:pt x="109066" y="29479"/>
                  </a:cubicBezTo>
                  <a:lnTo>
                    <a:pt x="105679" y="32866"/>
                  </a:lnTo>
                  <a:cubicBezTo>
                    <a:pt x="105448" y="33097"/>
                    <a:pt x="105218" y="33251"/>
                    <a:pt x="104987" y="33405"/>
                  </a:cubicBezTo>
                  <a:lnTo>
                    <a:pt x="104140" y="36638"/>
                  </a:lnTo>
                  <a:cubicBezTo>
                    <a:pt x="103909" y="37715"/>
                    <a:pt x="103062" y="38485"/>
                    <a:pt x="101985" y="38716"/>
                  </a:cubicBezTo>
                  <a:lnTo>
                    <a:pt x="99137" y="39254"/>
                  </a:lnTo>
                  <a:lnTo>
                    <a:pt x="96443" y="39332"/>
                  </a:lnTo>
                  <a:lnTo>
                    <a:pt x="90285" y="42179"/>
                  </a:lnTo>
                  <a:lnTo>
                    <a:pt x="91902" y="44411"/>
                  </a:lnTo>
                  <a:cubicBezTo>
                    <a:pt x="92210" y="44873"/>
                    <a:pt x="92441" y="45489"/>
                    <a:pt x="92441" y="46028"/>
                  </a:cubicBezTo>
                  <a:lnTo>
                    <a:pt x="92441" y="48260"/>
                  </a:lnTo>
                  <a:cubicBezTo>
                    <a:pt x="92441" y="49030"/>
                    <a:pt x="92133" y="49722"/>
                    <a:pt x="91594" y="50261"/>
                  </a:cubicBezTo>
                  <a:lnTo>
                    <a:pt x="88207" y="53648"/>
                  </a:lnTo>
                  <a:cubicBezTo>
                    <a:pt x="88053" y="53802"/>
                    <a:pt x="87822" y="53956"/>
                    <a:pt x="87592" y="54110"/>
                  </a:cubicBezTo>
                  <a:lnTo>
                    <a:pt x="83666" y="56342"/>
                  </a:lnTo>
                  <a:lnTo>
                    <a:pt x="78124" y="58266"/>
                  </a:lnTo>
                  <a:lnTo>
                    <a:pt x="73506" y="58882"/>
                  </a:lnTo>
                  <a:lnTo>
                    <a:pt x="70504" y="60190"/>
                  </a:lnTo>
                  <a:lnTo>
                    <a:pt x="67810" y="63346"/>
                  </a:lnTo>
                  <a:lnTo>
                    <a:pt x="67272" y="64501"/>
                  </a:lnTo>
                  <a:lnTo>
                    <a:pt x="70581" y="65270"/>
                  </a:lnTo>
                  <a:cubicBezTo>
                    <a:pt x="71582" y="65501"/>
                    <a:pt x="72352" y="66194"/>
                    <a:pt x="72659" y="67118"/>
                  </a:cubicBezTo>
                  <a:lnTo>
                    <a:pt x="73814" y="70504"/>
                  </a:lnTo>
                  <a:cubicBezTo>
                    <a:pt x="73891" y="70735"/>
                    <a:pt x="73968" y="70966"/>
                    <a:pt x="73968" y="71197"/>
                  </a:cubicBezTo>
                  <a:lnTo>
                    <a:pt x="74507" y="79664"/>
                  </a:lnTo>
                  <a:cubicBezTo>
                    <a:pt x="74507" y="80048"/>
                    <a:pt x="74430" y="80510"/>
                    <a:pt x="74276" y="80895"/>
                  </a:cubicBezTo>
                  <a:lnTo>
                    <a:pt x="72429" y="85436"/>
                  </a:lnTo>
                  <a:lnTo>
                    <a:pt x="76046" y="86052"/>
                  </a:lnTo>
                  <a:cubicBezTo>
                    <a:pt x="76816" y="86206"/>
                    <a:pt x="77509" y="86591"/>
                    <a:pt x="77893" y="87284"/>
                  </a:cubicBezTo>
                  <a:lnTo>
                    <a:pt x="79048" y="88977"/>
                  </a:lnTo>
                  <a:cubicBezTo>
                    <a:pt x="79279" y="89362"/>
                    <a:pt x="79433" y="89747"/>
                    <a:pt x="79510" y="90131"/>
                  </a:cubicBezTo>
                  <a:lnTo>
                    <a:pt x="80664" y="97982"/>
                  </a:lnTo>
                  <a:lnTo>
                    <a:pt x="80664" y="107911"/>
                  </a:lnTo>
                  <a:cubicBezTo>
                    <a:pt x="80664" y="108142"/>
                    <a:pt x="80664" y="108373"/>
                    <a:pt x="80587" y="108604"/>
                  </a:cubicBezTo>
                  <a:lnTo>
                    <a:pt x="78355" y="117071"/>
                  </a:lnTo>
                  <a:cubicBezTo>
                    <a:pt x="78201" y="117764"/>
                    <a:pt x="77739" y="118302"/>
                    <a:pt x="77201" y="118687"/>
                  </a:cubicBezTo>
                  <a:lnTo>
                    <a:pt x="72121" y="122074"/>
                  </a:lnTo>
                  <a:cubicBezTo>
                    <a:pt x="71351" y="122613"/>
                    <a:pt x="70273" y="122690"/>
                    <a:pt x="69427" y="122305"/>
                  </a:cubicBezTo>
                  <a:lnTo>
                    <a:pt x="63269" y="119457"/>
                  </a:lnTo>
                  <a:cubicBezTo>
                    <a:pt x="62038" y="118918"/>
                    <a:pt x="61345" y="117533"/>
                    <a:pt x="61730" y="116224"/>
                  </a:cubicBezTo>
                  <a:lnTo>
                    <a:pt x="63423" y="109451"/>
                  </a:lnTo>
                  <a:cubicBezTo>
                    <a:pt x="63500" y="109220"/>
                    <a:pt x="63577" y="109066"/>
                    <a:pt x="63654" y="108912"/>
                  </a:cubicBezTo>
                  <a:lnTo>
                    <a:pt x="65193" y="105833"/>
                  </a:lnTo>
                  <a:lnTo>
                    <a:pt x="59882" y="111991"/>
                  </a:lnTo>
                  <a:lnTo>
                    <a:pt x="56727" y="114608"/>
                  </a:lnTo>
                  <a:cubicBezTo>
                    <a:pt x="56573" y="114762"/>
                    <a:pt x="56419" y="114839"/>
                    <a:pt x="56265" y="114916"/>
                  </a:cubicBezTo>
                  <a:lnTo>
                    <a:pt x="52185" y="116994"/>
                  </a:lnTo>
                  <a:lnTo>
                    <a:pt x="50107" y="119380"/>
                  </a:lnTo>
                  <a:cubicBezTo>
                    <a:pt x="50415" y="119303"/>
                    <a:pt x="50723" y="119226"/>
                    <a:pt x="51108" y="119226"/>
                  </a:cubicBezTo>
                  <a:lnTo>
                    <a:pt x="53956" y="119226"/>
                  </a:lnTo>
                  <a:cubicBezTo>
                    <a:pt x="55264" y="119226"/>
                    <a:pt x="56419" y="120150"/>
                    <a:pt x="56727" y="121458"/>
                  </a:cubicBezTo>
                  <a:lnTo>
                    <a:pt x="58959" y="131079"/>
                  </a:lnTo>
                  <a:lnTo>
                    <a:pt x="59575" y="130618"/>
                  </a:lnTo>
                  <a:cubicBezTo>
                    <a:pt x="60036" y="130233"/>
                    <a:pt x="60729" y="130002"/>
                    <a:pt x="61345" y="130002"/>
                  </a:cubicBezTo>
                  <a:lnTo>
                    <a:pt x="64193" y="130002"/>
                  </a:lnTo>
                  <a:cubicBezTo>
                    <a:pt x="65655" y="130002"/>
                    <a:pt x="66887" y="131156"/>
                    <a:pt x="66964" y="132619"/>
                  </a:cubicBezTo>
                  <a:lnTo>
                    <a:pt x="67502" y="141624"/>
                  </a:lnTo>
                  <a:lnTo>
                    <a:pt x="69658" y="151322"/>
                  </a:lnTo>
                  <a:cubicBezTo>
                    <a:pt x="69735" y="151553"/>
                    <a:pt x="69735" y="151707"/>
                    <a:pt x="69735" y="151938"/>
                  </a:cubicBezTo>
                  <a:lnTo>
                    <a:pt x="69735" y="160944"/>
                  </a:lnTo>
                  <a:cubicBezTo>
                    <a:pt x="69735" y="161790"/>
                    <a:pt x="69350" y="162560"/>
                    <a:pt x="68734" y="163099"/>
                  </a:cubicBezTo>
                  <a:lnTo>
                    <a:pt x="64808" y="166485"/>
                  </a:lnTo>
                  <a:lnTo>
                    <a:pt x="50415" y="175722"/>
                  </a:lnTo>
                  <a:cubicBezTo>
                    <a:pt x="50107" y="175876"/>
                    <a:pt x="49876" y="176030"/>
                    <a:pt x="49492" y="176107"/>
                  </a:cubicBezTo>
                  <a:lnTo>
                    <a:pt x="42179" y="177800"/>
                  </a:lnTo>
                  <a:cubicBezTo>
                    <a:pt x="41102" y="178031"/>
                    <a:pt x="40024" y="177646"/>
                    <a:pt x="39332" y="176799"/>
                  </a:cubicBezTo>
                  <a:lnTo>
                    <a:pt x="40486" y="178570"/>
                  </a:lnTo>
                  <a:cubicBezTo>
                    <a:pt x="41025" y="179416"/>
                    <a:pt x="41102" y="180571"/>
                    <a:pt x="40640" y="181494"/>
                  </a:cubicBezTo>
                  <a:cubicBezTo>
                    <a:pt x="40178" y="182418"/>
                    <a:pt x="39178" y="182957"/>
                    <a:pt x="38177" y="182957"/>
                  </a:cubicBezTo>
                  <a:lnTo>
                    <a:pt x="31635" y="183034"/>
                  </a:lnTo>
                  <a:lnTo>
                    <a:pt x="33020" y="187113"/>
                  </a:lnTo>
                  <a:cubicBezTo>
                    <a:pt x="33174" y="187652"/>
                    <a:pt x="33174" y="188268"/>
                    <a:pt x="33020" y="188807"/>
                  </a:cubicBezTo>
                  <a:lnTo>
                    <a:pt x="31865" y="192732"/>
                  </a:lnTo>
                  <a:cubicBezTo>
                    <a:pt x="31789" y="193040"/>
                    <a:pt x="31635" y="193348"/>
                    <a:pt x="31404" y="193656"/>
                  </a:cubicBezTo>
                  <a:lnTo>
                    <a:pt x="28248" y="197889"/>
                  </a:lnTo>
                  <a:lnTo>
                    <a:pt x="26093" y="202661"/>
                  </a:lnTo>
                  <a:cubicBezTo>
                    <a:pt x="26016" y="202815"/>
                    <a:pt x="25939" y="202969"/>
                    <a:pt x="25785" y="203123"/>
                  </a:cubicBezTo>
                  <a:lnTo>
                    <a:pt x="20166" y="210974"/>
                  </a:lnTo>
                  <a:cubicBezTo>
                    <a:pt x="19935" y="211282"/>
                    <a:pt x="19627" y="211590"/>
                    <a:pt x="19319" y="211744"/>
                  </a:cubicBezTo>
                  <a:lnTo>
                    <a:pt x="3772" y="220903"/>
                  </a:lnTo>
                  <a:lnTo>
                    <a:pt x="0" y="229678"/>
                  </a:lnTo>
                  <a:lnTo>
                    <a:pt x="2694" y="230062"/>
                  </a:lnTo>
                  <a:lnTo>
                    <a:pt x="16702" y="221750"/>
                  </a:lnTo>
                  <a:lnTo>
                    <a:pt x="31635" y="206279"/>
                  </a:lnTo>
                  <a:cubicBezTo>
                    <a:pt x="31789" y="206125"/>
                    <a:pt x="31942" y="206048"/>
                    <a:pt x="32096" y="205894"/>
                  </a:cubicBezTo>
                  <a:lnTo>
                    <a:pt x="47875" y="195195"/>
                  </a:lnTo>
                  <a:lnTo>
                    <a:pt x="59882" y="188345"/>
                  </a:lnTo>
                  <a:cubicBezTo>
                    <a:pt x="60960" y="187729"/>
                    <a:pt x="62268" y="187883"/>
                    <a:pt x="63115" y="188653"/>
                  </a:cubicBezTo>
                  <a:cubicBezTo>
                    <a:pt x="64039" y="189422"/>
                    <a:pt x="64270" y="190731"/>
                    <a:pt x="63808" y="191885"/>
                  </a:cubicBezTo>
                  <a:lnTo>
                    <a:pt x="62345" y="195272"/>
                  </a:lnTo>
                  <a:lnTo>
                    <a:pt x="62345" y="202584"/>
                  </a:lnTo>
                  <a:lnTo>
                    <a:pt x="61730" y="206894"/>
                  </a:lnTo>
                  <a:lnTo>
                    <a:pt x="60575" y="211667"/>
                  </a:lnTo>
                  <a:cubicBezTo>
                    <a:pt x="60498" y="211975"/>
                    <a:pt x="60344" y="212205"/>
                    <a:pt x="60190" y="212513"/>
                  </a:cubicBezTo>
                  <a:lnTo>
                    <a:pt x="56265" y="218671"/>
                  </a:lnTo>
                  <a:lnTo>
                    <a:pt x="52493" y="226753"/>
                  </a:lnTo>
                  <a:cubicBezTo>
                    <a:pt x="52416" y="226907"/>
                    <a:pt x="52339" y="227061"/>
                    <a:pt x="52185" y="227214"/>
                  </a:cubicBezTo>
                  <a:lnTo>
                    <a:pt x="50492" y="229447"/>
                  </a:lnTo>
                  <a:cubicBezTo>
                    <a:pt x="50184" y="229832"/>
                    <a:pt x="49799" y="230216"/>
                    <a:pt x="49261" y="230370"/>
                  </a:cubicBezTo>
                  <a:lnTo>
                    <a:pt x="44258" y="232371"/>
                  </a:lnTo>
                  <a:lnTo>
                    <a:pt x="42102" y="234911"/>
                  </a:lnTo>
                  <a:lnTo>
                    <a:pt x="42564" y="241223"/>
                  </a:lnTo>
                  <a:lnTo>
                    <a:pt x="43334" y="243455"/>
                  </a:lnTo>
                  <a:close/>
                </a:path>
              </a:pathLst>
            </a:custGeom>
            <a:solidFill>
              <a:srgbClr val="4BAAE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9" name="Forma libre: forma 83">
              <a:extLst>
                <a:ext uri="{FF2B5EF4-FFF2-40B4-BE49-F238E27FC236}">
                  <a16:creationId xmlns:a16="http://schemas.microsoft.com/office/drawing/2014/main" id="{65363662-4BFD-A72B-B218-ACCAB9DFE39C}"/>
                </a:ext>
              </a:extLst>
            </p:cNvPr>
            <p:cNvSpPr/>
            <p:nvPr/>
          </p:nvSpPr>
          <p:spPr>
            <a:xfrm>
              <a:off x="8499842" y="1425317"/>
              <a:ext cx="332028" cy="540299"/>
            </a:xfrm>
            <a:custGeom>
              <a:avLst/>
              <a:gdLst>
                <a:gd name="connsiteX0" fmla="*/ 9005 w 432415"/>
                <a:gd name="connsiteY0" fmla="*/ 297026 h 703656"/>
                <a:gd name="connsiteX1" fmla="*/ 12007 w 432415"/>
                <a:gd name="connsiteY1" fmla="*/ 299027 h 703656"/>
                <a:gd name="connsiteX2" fmla="*/ 22783 w 432415"/>
                <a:gd name="connsiteY2" fmla="*/ 301721 h 703656"/>
                <a:gd name="connsiteX3" fmla="*/ 43565 w 432415"/>
                <a:gd name="connsiteY3" fmla="*/ 311496 h 703656"/>
                <a:gd name="connsiteX4" fmla="*/ 44642 w 432415"/>
                <a:gd name="connsiteY4" fmla="*/ 312420 h 703656"/>
                <a:gd name="connsiteX5" fmla="*/ 49722 w 432415"/>
                <a:gd name="connsiteY5" fmla="*/ 319732 h 703656"/>
                <a:gd name="connsiteX6" fmla="*/ 55649 w 432415"/>
                <a:gd name="connsiteY6" fmla="*/ 326121 h 703656"/>
                <a:gd name="connsiteX7" fmla="*/ 68888 w 432415"/>
                <a:gd name="connsiteY7" fmla="*/ 329276 h 703656"/>
                <a:gd name="connsiteX8" fmla="*/ 70735 w 432415"/>
                <a:gd name="connsiteY8" fmla="*/ 330739 h 703656"/>
                <a:gd name="connsiteX9" fmla="*/ 72121 w 432415"/>
                <a:gd name="connsiteY9" fmla="*/ 333125 h 703656"/>
                <a:gd name="connsiteX10" fmla="*/ 79664 w 432415"/>
                <a:gd name="connsiteY10" fmla="*/ 333664 h 703656"/>
                <a:gd name="connsiteX11" fmla="*/ 80972 w 432415"/>
                <a:gd name="connsiteY11" fmla="*/ 334125 h 703656"/>
                <a:gd name="connsiteX12" fmla="*/ 87130 w 432415"/>
                <a:gd name="connsiteY12" fmla="*/ 338051 h 703656"/>
                <a:gd name="connsiteX13" fmla="*/ 88361 w 432415"/>
                <a:gd name="connsiteY13" fmla="*/ 339975 h 703656"/>
                <a:gd name="connsiteX14" fmla="*/ 91055 w 432415"/>
                <a:gd name="connsiteY14" fmla="*/ 355754 h 703656"/>
                <a:gd name="connsiteX15" fmla="*/ 100984 w 432415"/>
                <a:gd name="connsiteY15" fmla="*/ 370917 h 703656"/>
                <a:gd name="connsiteX16" fmla="*/ 166101 w 432415"/>
                <a:gd name="connsiteY16" fmla="*/ 400935 h 703656"/>
                <a:gd name="connsiteX17" fmla="*/ 182880 w 432415"/>
                <a:gd name="connsiteY17" fmla="*/ 413019 h 703656"/>
                <a:gd name="connsiteX18" fmla="*/ 183804 w 432415"/>
                <a:gd name="connsiteY18" fmla="*/ 416483 h 703656"/>
                <a:gd name="connsiteX19" fmla="*/ 180956 w 432415"/>
                <a:gd name="connsiteY19" fmla="*/ 422718 h 703656"/>
                <a:gd name="connsiteX20" fmla="*/ 181495 w 432415"/>
                <a:gd name="connsiteY20" fmla="*/ 424103 h 703656"/>
                <a:gd name="connsiteX21" fmla="*/ 188114 w 432415"/>
                <a:gd name="connsiteY21" fmla="*/ 433955 h 703656"/>
                <a:gd name="connsiteX22" fmla="*/ 189422 w 432415"/>
                <a:gd name="connsiteY22" fmla="*/ 436495 h 703656"/>
                <a:gd name="connsiteX23" fmla="*/ 189268 w 432415"/>
                <a:gd name="connsiteY23" fmla="*/ 439266 h 703656"/>
                <a:gd name="connsiteX24" fmla="*/ 186805 w 432415"/>
                <a:gd name="connsiteY24" fmla="*/ 443192 h 703656"/>
                <a:gd name="connsiteX25" fmla="*/ 185189 w 432415"/>
                <a:gd name="connsiteY25" fmla="*/ 461125 h 703656"/>
                <a:gd name="connsiteX26" fmla="*/ 184035 w 432415"/>
                <a:gd name="connsiteY26" fmla="*/ 463127 h 703656"/>
                <a:gd name="connsiteX27" fmla="*/ 180109 w 432415"/>
                <a:gd name="connsiteY27" fmla="*/ 465975 h 703656"/>
                <a:gd name="connsiteX28" fmla="*/ 179185 w 432415"/>
                <a:gd name="connsiteY28" fmla="*/ 466436 h 703656"/>
                <a:gd name="connsiteX29" fmla="*/ 160097 w 432415"/>
                <a:gd name="connsiteY29" fmla="*/ 471516 h 703656"/>
                <a:gd name="connsiteX30" fmla="*/ 154478 w 432415"/>
                <a:gd name="connsiteY30" fmla="*/ 472132 h 703656"/>
                <a:gd name="connsiteX31" fmla="*/ 151168 w 432415"/>
                <a:gd name="connsiteY31" fmla="*/ 473518 h 703656"/>
                <a:gd name="connsiteX32" fmla="*/ 146012 w 432415"/>
                <a:gd name="connsiteY32" fmla="*/ 477135 h 703656"/>
                <a:gd name="connsiteX33" fmla="*/ 138930 w 432415"/>
                <a:gd name="connsiteY33" fmla="*/ 484755 h 703656"/>
                <a:gd name="connsiteX34" fmla="*/ 131541 w 432415"/>
                <a:gd name="connsiteY34" fmla="*/ 490528 h 703656"/>
                <a:gd name="connsiteX35" fmla="*/ 129463 w 432415"/>
                <a:gd name="connsiteY35" fmla="*/ 492991 h 703656"/>
                <a:gd name="connsiteX36" fmla="*/ 128462 w 432415"/>
                <a:gd name="connsiteY36" fmla="*/ 506768 h 703656"/>
                <a:gd name="connsiteX37" fmla="*/ 135621 w 432415"/>
                <a:gd name="connsiteY37" fmla="*/ 529859 h 703656"/>
                <a:gd name="connsiteX38" fmla="*/ 135698 w 432415"/>
                <a:gd name="connsiteY38" fmla="*/ 531322 h 703656"/>
                <a:gd name="connsiteX39" fmla="*/ 133542 w 432415"/>
                <a:gd name="connsiteY39" fmla="*/ 541174 h 703656"/>
                <a:gd name="connsiteX40" fmla="*/ 133542 w 432415"/>
                <a:gd name="connsiteY40" fmla="*/ 546485 h 703656"/>
                <a:gd name="connsiteX41" fmla="*/ 134620 w 432415"/>
                <a:gd name="connsiteY41" fmla="*/ 553951 h 703656"/>
                <a:gd name="connsiteX42" fmla="*/ 141855 w 432415"/>
                <a:gd name="connsiteY42" fmla="*/ 578273 h 703656"/>
                <a:gd name="connsiteX43" fmla="*/ 141932 w 432415"/>
                <a:gd name="connsiteY43" fmla="*/ 579043 h 703656"/>
                <a:gd name="connsiteX44" fmla="*/ 141932 w 432415"/>
                <a:gd name="connsiteY44" fmla="*/ 595361 h 703656"/>
                <a:gd name="connsiteX45" fmla="*/ 144164 w 432415"/>
                <a:gd name="connsiteY45" fmla="*/ 613833 h 703656"/>
                <a:gd name="connsiteX46" fmla="*/ 146319 w 432415"/>
                <a:gd name="connsiteY46" fmla="*/ 620299 h 703656"/>
                <a:gd name="connsiteX47" fmla="*/ 148706 w 432415"/>
                <a:gd name="connsiteY47" fmla="*/ 624532 h 703656"/>
                <a:gd name="connsiteX48" fmla="*/ 152015 w 432415"/>
                <a:gd name="connsiteY48" fmla="*/ 627842 h 703656"/>
                <a:gd name="connsiteX49" fmla="*/ 167332 w 432415"/>
                <a:gd name="connsiteY49" fmla="*/ 634923 h 703656"/>
                <a:gd name="connsiteX50" fmla="*/ 180109 w 432415"/>
                <a:gd name="connsiteY50" fmla="*/ 643621 h 703656"/>
                <a:gd name="connsiteX51" fmla="*/ 180571 w 432415"/>
                <a:gd name="connsiteY51" fmla="*/ 644005 h 703656"/>
                <a:gd name="connsiteX52" fmla="*/ 193194 w 432415"/>
                <a:gd name="connsiteY52" fmla="*/ 657167 h 703656"/>
                <a:gd name="connsiteX53" fmla="*/ 231294 w 432415"/>
                <a:gd name="connsiteY53" fmla="*/ 638387 h 703656"/>
                <a:gd name="connsiteX54" fmla="*/ 247996 w 432415"/>
                <a:gd name="connsiteY54" fmla="*/ 633153 h 703656"/>
                <a:gd name="connsiteX55" fmla="*/ 268701 w 432415"/>
                <a:gd name="connsiteY55" fmla="*/ 625841 h 703656"/>
                <a:gd name="connsiteX56" fmla="*/ 269471 w 432415"/>
                <a:gd name="connsiteY56" fmla="*/ 625687 h 703656"/>
                <a:gd name="connsiteX57" fmla="*/ 277938 w 432415"/>
                <a:gd name="connsiteY57" fmla="*/ 625148 h 703656"/>
                <a:gd name="connsiteX58" fmla="*/ 283172 w 432415"/>
                <a:gd name="connsiteY58" fmla="*/ 625148 h 703656"/>
                <a:gd name="connsiteX59" fmla="*/ 285019 w 432415"/>
                <a:gd name="connsiteY59" fmla="*/ 625841 h 703656"/>
                <a:gd name="connsiteX60" fmla="*/ 292870 w 432415"/>
                <a:gd name="connsiteY60" fmla="*/ 632614 h 703656"/>
                <a:gd name="connsiteX61" fmla="*/ 306801 w 432415"/>
                <a:gd name="connsiteY61" fmla="*/ 643159 h 703656"/>
                <a:gd name="connsiteX62" fmla="*/ 307494 w 432415"/>
                <a:gd name="connsiteY62" fmla="*/ 643928 h 703656"/>
                <a:gd name="connsiteX63" fmla="*/ 318039 w 432415"/>
                <a:gd name="connsiteY63" fmla="*/ 661093 h 703656"/>
                <a:gd name="connsiteX64" fmla="*/ 326275 w 432415"/>
                <a:gd name="connsiteY64" fmla="*/ 669328 h 703656"/>
                <a:gd name="connsiteX65" fmla="*/ 330893 w 432415"/>
                <a:gd name="connsiteY65" fmla="*/ 672330 h 703656"/>
                <a:gd name="connsiteX66" fmla="*/ 331431 w 432415"/>
                <a:gd name="connsiteY66" fmla="*/ 672792 h 703656"/>
                <a:gd name="connsiteX67" fmla="*/ 335973 w 432415"/>
                <a:gd name="connsiteY67" fmla="*/ 677872 h 703656"/>
                <a:gd name="connsiteX68" fmla="*/ 336512 w 432415"/>
                <a:gd name="connsiteY68" fmla="*/ 678796 h 703656"/>
                <a:gd name="connsiteX69" fmla="*/ 338744 w 432415"/>
                <a:gd name="connsiteY69" fmla="*/ 684953 h 703656"/>
                <a:gd name="connsiteX70" fmla="*/ 338898 w 432415"/>
                <a:gd name="connsiteY70" fmla="*/ 685954 h 703656"/>
                <a:gd name="connsiteX71" fmla="*/ 338436 w 432415"/>
                <a:gd name="connsiteY71" fmla="*/ 703657 h 703656"/>
                <a:gd name="connsiteX72" fmla="*/ 343978 w 432415"/>
                <a:gd name="connsiteY72" fmla="*/ 702349 h 703656"/>
                <a:gd name="connsiteX73" fmla="*/ 346902 w 432415"/>
                <a:gd name="connsiteY73" fmla="*/ 700347 h 703656"/>
                <a:gd name="connsiteX74" fmla="*/ 354522 w 432415"/>
                <a:gd name="connsiteY74" fmla="*/ 693805 h 703656"/>
                <a:gd name="connsiteX75" fmla="*/ 355600 w 432415"/>
                <a:gd name="connsiteY75" fmla="*/ 693266 h 703656"/>
                <a:gd name="connsiteX76" fmla="*/ 359525 w 432415"/>
                <a:gd name="connsiteY76" fmla="*/ 692111 h 703656"/>
                <a:gd name="connsiteX77" fmla="*/ 360526 w 432415"/>
                <a:gd name="connsiteY77" fmla="*/ 692035 h 703656"/>
                <a:gd name="connsiteX78" fmla="*/ 372918 w 432415"/>
                <a:gd name="connsiteY78" fmla="*/ 693189 h 703656"/>
                <a:gd name="connsiteX79" fmla="*/ 382308 w 432415"/>
                <a:gd name="connsiteY79" fmla="*/ 692650 h 703656"/>
                <a:gd name="connsiteX80" fmla="*/ 390544 w 432415"/>
                <a:gd name="connsiteY80" fmla="*/ 690110 h 703656"/>
                <a:gd name="connsiteX81" fmla="*/ 397779 w 432415"/>
                <a:gd name="connsiteY81" fmla="*/ 684953 h 703656"/>
                <a:gd name="connsiteX82" fmla="*/ 402859 w 432415"/>
                <a:gd name="connsiteY82" fmla="*/ 679335 h 703656"/>
                <a:gd name="connsiteX83" fmla="*/ 406477 w 432415"/>
                <a:gd name="connsiteY83" fmla="*/ 671176 h 703656"/>
                <a:gd name="connsiteX84" fmla="*/ 407555 w 432415"/>
                <a:gd name="connsiteY84" fmla="*/ 662016 h 703656"/>
                <a:gd name="connsiteX85" fmla="*/ 407708 w 432415"/>
                <a:gd name="connsiteY85" fmla="*/ 661478 h 703656"/>
                <a:gd name="connsiteX86" fmla="*/ 408863 w 432415"/>
                <a:gd name="connsiteY86" fmla="*/ 658091 h 703656"/>
                <a:gd name="connsiteX87" fmla="*/ 411557 w 432415"/>
                <a:gd name="connsiteY87" fmla="*/ 656167 h 703656"/>
                <a:gd name="connsiteX88" fmla="*/ 413250 w 432415"/>
                <a:gd name="connsiteY88" fmla="*/ 656167 h 703656"/>
                <a:gd name="connsiteX89" fmla="*/ 414174 w 432415"/>
                <a:gd name="connsiteY89" fmla="*/ 656321 h 703656"/>
                <a:gd name="connsiteX90" fmla="*/ 417253 w 432415"/>
                <a:gd name="connsiteY90" fmla="*/ 657321 h 703656"/>
                <a:gd name="connsiteX91" fmla="*/ 421409 w 432415"/>
                <a:gd name="connsiteY91" fmla="*/ 657706 h 703656"/>
                <a:gd name="connsiteX92" fmla="*/ 423102 w 432415"/>
                <a:gd name="connsiteY92" fmla="*/ 654935 h 703656"/>
                <a:gd name="connsiteX93" fmla="*/ 428029 w 432415"/>
                <a:gd name="connsiteY93" fmla="*/ 640619 h 703656"/>
                <a:gd name="connsiteX94" fmla="*/ 428952 w 432415"/>
                <a:gd name="connsiteY94" fmla="*/ 636847 h 703656"/>
                <a:gd name="connsiteX95" fmla="*/ 428413 w 432415"/>
                <a:gd name="connsiteY95" fmla="*/ 630536 h 703656"/>
                <a:gd name="connsiteX96" fmla="*/ 425104 w 432415"/>
                <a:gd name="connsiteY96" fmla="*/ 618067 h 703656"/>
                <a:gd name="connsiteX97" fmla="*/ 423872 w 432415"/>
                <a:gd name="connsiteY97" fmla="*/ 606367 h 703656"/>
                <a:gd name="connsiteX98" fmla="*/ 423872 w 432415"/>
                <a:gd name="connsiteY98" fmla="*/ 597670 h 703656"/>
                <a:gd name="connsiteX99" fmla="*/ 424026 w 432415"/>
                <a:gd name="connsiteY99" fmla="*/ 596746 h 703656"/>
                <a:gd name="connsiteX100" fmla="*/ 424026 w 432415"/>
                <a:gd name="connsiteY100" fmla="*/ 596669 h 703656"/>
                <a:gd name="connsiteX101" fmla="*/ 420793 w 432415"/>
                <a:gd name="connsiteY101" fmla="*/ 593359 h 703656"/>
                <a:gd name="connsiteX102" fmla="*/ 420101 w 432415"/>
                <a:gd name="connsiteY102" fmla="*/ 592282 h 703656"/>
                <a:gd name="connsiteX103" fmla="*/ 416175 w 432415"/>
                <a:gd name="connsiteY103" fmla="*/ 581044 h 703656"/>
                <a:gd name="connsiteX104" fmla="*/ 409325 w 432415"/>
                <a:gd name="connsiteY104" fmla="*/ 536094 h 703656"/>
                <a:gd name="connsiteX105" fmla="*/ 409556 w 432415"/>
                <a:gd name="connsiteY105" fmla="*/ 534555 h 703656"/>
                <a:gd name="connsiteX106" fmla="*/ 412942 w 432415"/>
                <a:gd name="connsiteY106" fmla="*/ 526704 h 703656"/>
                <a:gd name="connsiteX107" fmla="*/ 413635 w 432415"/>
                <a:gd name="connsiteY107" fmla="*/ 525703 h 703656"/>
                <a:gd name="connsiteX108" fmla="*/ 422872 w 432415"/>
                <a:gd name="connsiteY108" fmla="*/ 517544 h 703656"/>
                <a:gd name="connsiteX109" fmla="*/ 427721 w 432415"/>
                <a:gd name="connsiteY109" fmla="*/ 508924 h 703656"/>
                <a:gd name="connsiteX110" fmla="*/ 428182 w 432415"/>
                <a:gd name="connsiteY110" fmla="*/ 508308 h 703656"/>
                <a:gd name="connsiteX111" fmla="*/ 432416 w 432415"/>
                <a:gd name="connsiteY111" fmla="*/ 504074 h 703656"/>
                <a:gd name="connsiteX112" fmla="*/ 432416 w 432415"/>
                <a:gd name="connsiteY112" fmla="*/ 503151 h 703656"/>
                <a:gd name="connsiteX113" fmla="*/ 430722 w 432415"/>
                <a:gd name="connsiteY113" fmla="*/ 500149 h 703656"/>
                <a:gd name="connsiteX114" fmla="*/ 425950 w 432415"/>
                <a:gd name="connsiteY114" fmla="*/ 495377 h 703656"/>
                <a:gd name="connsiteX115" fmla="*/ 425566 w 432415"/>
                <a:gd name="connsiteY115" fmla="*/ 494915 h 703656"/>
                <a:gd name="connsiteX116" fmla="*/ 406477 w 432415"/>
                <a:gd name="connsiteY116" fmla="*/ 465667 h 703656"/>
                <a:gd name="connsiteX117" fmla="*/ 388774 w 432415"/>
                <a:gd name="connsiteY117" fmla="*/ 446347 h 703656"/>
                <a:gd name="connsiteX118" fmla="*/ 353445 w 432415"/>
                <a:gd name="connsiteY118" fmla="*/ 419331 h 703656"/>
                <a:gd name="connsiteX119" fmla="*/ 343054 w 432415"/>
                <a:gd name="connsiteY119" fmla="*/ 414944 h 703656"/>
                <a:gd name="connsiteX120" fmla="*/ 326352 w 432415"/>
                <a:gd name="connsiteY120" fmla="*/ 404630 h 703656"/>
                <a:gd name="connsiteX121" fmla="*/ 325274 w 432415"/>
                <a:gd name="connsiteY121" fmla="*/ 403475 h 703656"/>
                <a:gd name="connsiteX122" fmla="*/ 318501 w 432415"/>
                <a:gd name="connsiteY122" fmla="*/ 389390 h 703656"/>
                <a:gd name="connsiteX123" fmla="*/ 311496 w 432415"/>
                <a:gd name="connsiteY123" fmla="*/ 375920 h 703656"/>
                <a:gd name="connsiteX124" fmla="*/ 305416 w 432415"/>
                <a:gd name="connsiteY124" fmla="*/ 370840 h 703656"/>
                <a:gd name="connsiteX125" fmla="*/ 302337 w 432415"/>
                <a:gd name="connsiteY125" fmla="*/ 369301 h 703656"/>
                <a:gd name="connsiteX126" fmla="*/ 301798 w 432415"/>
                <a:gd name="connsiteY126" fmla="*/ 368916 h 703656"/>
                <a:gd name="connsiteX127" fmla="*/ 297873 w 432415"/>
                <a:gd name="connsiteY127" fmla="*/ 365529 h 703656"/>
                <a:gd name="connsiteX128" fmla="*/ 297180 w 432415"/>
                <a:gd name="connsiteY128" fmla="*/ 364682 h 703656"/>
                <a:gd name="connsiteX129" fmla="*/ 295487 w 432415"/>
                <a:gd name="connsiteY129" fmla="*/ 361296 h 703656"/>
                <a:gd name="connsiteX130" fmla="*/ 295256 w 432415"/>
                <a:gd name="connsiteY130" fmla="*/ 360603 h 703656"/>
                <a:gd name="connsiteX131" fmla="*/ 294101 w 432415"/>
                <a:gd name="connsiteY131" fmla="*/ 354984 h 703656"/>
                <a:gd name="connsiteX132" fmla="*/ 294024 w 432415"/>
                <a:gd name="connsiteY132" fmla="*/ 349750 h 703656"/>
                <a:gd name="connsiteX133" fmla="*/ 290253 w 432415"/>
                <a:gd name="connsiteY133" fmla="*/ 334048 h 703656"/>
                <a:gd name="connsiteX134" fmla="*/ 285327 w 432415"/>
                <a:gd name="connsiteY134" fmla="*/ 323657 h 703656"/>
                <a:gd name="connsiteX135" fmla="*/ 285096 w 432415"/>
                <a:gd name="connsiteY135" fmla="*/ 323119 h 703656"/>
                <a:gd name="connsiteX136" fmla="*/ 283402 w 432415"/>
                <a:gd name="connsiteY136" fmla="*/ 315807 h 703656"/>
                <a:gd name="connsiteX137" fmla="*/ 283325 w 432415"/>
                <a:gd name="connsiteY137" fmla="*/ 315191 h 703656"/>
                <a:gd name="connsiteX138" fmla="*/ 283325 w 432415"/>
                <a:gd name="connsiteY138" fmla="*/ 310727 h 703656"/>
                <a:gd name="connsiteX139" fmla="*/ 283402 w 432415"/>
                <a:gd name="connsiteY139" fmla="*/ 310111 h 703656"/>
                <a:gd name="connsiteX140" fmla="*/ 284788 w 432415"/>
                <a:gd name="connsiteY140" fmla="*/ 303953 h 703656"/>
                <a:gd name="connsiteX141" fmla="*/ 282094 w 432415"/>
                <a:gd name="connsiteY141" fmla="*/ 299874 h 703656"/>
                <a:gd name="connsiteX142" fmla="*/ 281786 w 432415"/>
                <a:gd name="connsiteY142" fmla="*/ 297411 h 703656"/>
                <a:gd name="connsiteX143" fmla="*/ 282941 w 432415"/>
                <a:gd name="connsiteY143" fmla="*/ 294024 h 703656"/>
                <a:gd name="connsiteX144" fmla="*/ 290869 w 432415"/>
                <a:gd name="connsiteY144" fmla="*/ 275782 h 703656"/>
                <a:gd name="connsiteX145" fmla="*/ 296795 w 432415"/>
                <a:gd name="connsiteY145" fmla="*/ 266623 h 703656"/>
                <a:gd name="connsiteX146" fmla="*/ 296487 w 432415"/>
                <a:gd name="connsiteY146" fmla="*/ 266161 h 703656"/>
                <a:gd name="connsiteX147" fmla="*/ 293870 w 432415"/>
                <a:gd name="connsiteY147" fmla="*/ 264853 h 703656"/>
                <a:gd name="connsiteX148" fmla="*/ 285635 w 432415"/>
                <a:gd name="connsiteY148" fmla="*/ 259003 h 703656"/>
                <a:gd name="connsiteX149" fmla="*/ 284942 w 432415"/>
                <a:gd name="connsiteY149" fmla="*/ 258310 h 703656"/>
                <a:gd name="connsiteX150" fmla="*/ 282402 w 432415"/>
                <a:gd name="connsiteY150" fmla="*/ 254462 h 703656"/>
                <a:gd name="connsiteX151" fmla="*/ 281786 w 432415"/>
                <a:gd name="connsiteY151" fmla="*/ 254462 h 703656"/>
                <a:gd name="connsiteX152" fmla="*/ 277861 w 432415"/>
                <a:gd name="connsiteY152" fmla="*/ 256386 h 703656"/>
                <a:gd name="connsiteX153" fmla="*/ 277322 w 432415"/>
                <a:gd name="connsiteY153" fmla="*/ 256617 h 703656"/>
                <a:gd name="connsiteX154" fmla="*/ 268316 w 432415"/>
                <a:gd name="connsiteY154" fmla="*/ 258849 h 703656"/>
                <a:gd name="connsiteX155" fmla="*/ 267008 w 432415"/>
                <a:gd name="connsiteY155" fmla="*/ 258849 h 703656"/>
                <a:gd name="connsiteX156" fmla="*/ 259696 w 432415"/>
                <a:gd name="connsiteY156" fmla="*/ 257156 h 703656"/>
                <a:gd name="connsiteX157" fmla="*/ 253153 w 432415"/>
                <a:gd name="connsiteY157" fmla="*/ 254770 h 703656"/>
                <a:gd name="connsiteX158" fmla="*/ 251922 w 432415"/>
                <a:gd name="connsiteY158" fmla="*/ 253923 h 703656"/>
                <a:gd name="connsiteX159" fmla="*/ 249690 w 432415"/>
                <a:gd name="connsiteY159" fmla="*/ 251075 h 703656"/>
                <a:gd name="connsiteX160" fmla="*/ 249228 w 432415"/>
                <a:gd name="connsiteY160" fmla="*/ 250228 h 703656"/>
                <a:gd name="connsiteX161" fmla="*/ 248073 w 432415"/>
                <a:gd name="connsiteY161" fmla="*/ 246842 h 703656"/>
                <a:gd name="connsiteX162" fmla="*/ 248150 w 432415"/>
                <a:gd name="connsiteY162" fmla="*/ 244841 h 703656"/>
                <a:gd name="connsiteX163" fmla="*/ 254770 w 432415"/>
                <a:gd name="connsiteY163" fmla="*/ 229754 h 703656"/>
                <a:gd name="connsiteX164" fmla="*/ 246919 w 432415"/>
                <a:gd name="connsiteY164" fmla="*/ 227445 h 703656"/>
                <a:gd name="connsiteX165" fmla="*/ 236682 w 432415"/>
                <a:gd name="connsiteY165" fmla="*/ 227445 h 703656"/>
                <a:gd name="connsiteX166" fmla="*/ 234988 w 432415"/>
                <a:gd name="connsiteY166" fmla="*/ 226907 h 703656"/>
                <a:gd name="connsiteX167" fmla="*/ 230524 w 432415"/>
                <a:gd name="connsiteY167" fmla="*/ 223520 h 703656"/>
                <a:gd name="connsiteX168" fmla="*/ 214053 w 432415"/>
                <a:gd name="connsiteY168" fmla="*/ 209358 h 703656"/>
                <a:gd name="connsiteX169" fmla="*/ 205971 w 432415"/>
                <a:gd name="connsiteY169" fmla="*/ 199121 h 703656"/>
                <a:gd name="connsiteX170" fmla="*/ 191347 w 432415"/>
                <a:gd name="connsiteY170" fmla="*/ 187190 h 703656"/>
                <a:gd name="connsiteX171" fmla="*/ 186421 w 432415"/>
                <a:gd name="connsiteY171" fmla="*/ 185266 h 703656"/>
                <a:gd name="connsiteX172" fmla="*/ 182803 w 432415"/>
                <a:gd name="connsiteY172" fmla="*/ 184804 h 703656"/>
                <a:gd name="connsiteX173" fmla="*/ 178801 w 432415"/>
                <a:gd name="connsiteY173" fmla="*/ 185805 h 703656"/>
                <a:gd name="connsiteX174" fmla="*/ 177800 w 432415"/>
                <a:gd name="connsiteY174" fmla="*/ 185882 h 703656"/>
                <a:gd name="connsiteX175" fmla="*/ 172720 w 432415"/>
                <a:gd name="connsiteY175" fmla="*/ 185343 h 703656"/>
                <a:gd name="connsiteX176" fmla="*/ 171412 w 432415"/>
                <a:gd name="connsiteY176" fmla="*/ 184881 h 703656"/>
                <a:gd name="connsiteX177" fmla="*/ 160482 w 432415"/>
                <a:gd name="connsiteY177" fmla="*/ 177261 h 703656"/>
                <a:gd name="connsiteX178" fmla="*/ 154401 w 432415"/>
                <a:gd name="connsiteY178" fmla="*/ 175260 h 703656"/>
                <a:gd name="connsiteX179" fmla="*/ 149860 w 432415"/>
                <a:gd name="connsiteY179" fmla="*/ 174798 h 703656"/>
                <a:gd name="connsiteX180" fmla="*/ 145935 w 432415"/>
                <a:gd name="connsiteY180" fmla="*/ 176569 h 703656"/>
                <a:gd name="connsiteX181" fmla="*/ 143472 w 432415"/>
                <a:gd name="connsiteY181" fmla="*/ 179031 h 703656"/>
                <a:gd name="connsiteX182" fmla="*/ 137160 w 432415"/>
                <a:gd name="connsiteY182" fmla="*/ 184727 h 703656"/>
                <a:gd name="connsiteX183" fmla="*/ 134312 w 432415"/>
                <a:gd name="connsiteY183" fmla="*/ 185266 h 703656"/>
                <a:gd name="connsiteX184" fmla="*/ 127924 w 432415"/>
                <a:gd name="connsiteY184" fmla="*/ 183034 h 703656"/>
                <a:gd name="connsiteX185" fmla="*/ 121843 w 432415"/>
                <a:gd name="connsiteY185" fmla="*/ 188191 h 703656"/>
                <a:gd name="connsiteX186" fmla="*/ 118533 w 432415"/>
                <a:gd name="connsiteY186" fmla="*/ 188422 h 703656"/>
                <a:gd name="connsiteX187" fmla="*/ 117225 w 432415"/>
                <a:gd name="connsiteY187" fmla="*/ 185343 h 703656"/>
                <a:gd name="connsiteX188" fmla="*/ 121150 w 432415"/>
                <a:gd name="connsiteY188" fmla="*/ 168487 h 703656"/>
                <a:gd name="connsiteX189" fmla="*/ 121535 w 432415"/>
                <a:gd name="connsiteY189" fmla="*/ 167640 h 703656"/>
                <a:gd name="connsiteX190" fmla="*/ 123998 w 432415"/>
                <a:gd name="connsiteY190" fmla="*/ 163714 h 703656"/>
                <a:gd name="connsiteX191" fmla="*/ 125076 w 432415"/>
                <a:gd name="connsiteY191" fmla="*/ 152015 h 703656"/>
                <a:gd name="connsiteX192" fmla="*/ 126846 w 432415"/>
                <a:gd name="connsiteY192" fmla="*/ 144318 h 703656"/>
                <a:gd name="connsiteX193" fmla="*/ 130848 w 432415"/>
                <a:gd name="connsiteY193" fmla="*/ 132234 h 703656"/>
                <a:gd name="connsiteX194" fmla="*/ 131772 w 432415"/>
                <a:gd name="connsiteY194" fmla="*/ 126923 h 703656"/>
                <a:gd name="connsiteX195" fmla="*/ 130156 w 432415"/>
                <a:gd name="connsiteY195" fmla="*/ 118456 h 703656"/>
                <a:gd name="connsiteX196" fmla="*/ 130156 w 432415"/>
                <a:gd name="connsiteY196" fmla="*/ 117302 h 703656"/>
                <a:gd name="connsiteX197" fmla="*/ 133004 w 432415"/>
                <a:gd name="connsiteY197" fmla="*/ 104910 h 703656"/>
                <a:gd name="connsiteX198" fmla="*/ 133158 w 432415"/>
                <a:gd name="connsiteY198" fmla="*/ 104371 h 703656"/>
                <a:gd name="connsiteX199" fmla="*/ 135621 w 432415"/>
                <a:gd name="connsiteY199" fmla="*/ 98906 h 703656"/>
                <a:gd name="connsiteX200" fmla="*/ 135390 w 432415"/>
                <a:gd name="connsiteY200" fmla="*/ 96366 h 703656"/>
                <a:gd name="connsiteX201" fmla="*/ 130695 w 432415"/>
                <a:gd name="connsiteY201" fmla="*/ 96058 h 703656"/>
                <a:gd name="connsiteX202" fmla="*/ 126384 w 432415"/>
                <a:gd name="connsiteY202" fmla="*/ 98444 h 703656"/>
                <a:gd name="connsiteX203" fmla="*/ 124383 w 432415"/>
                <a:gd name="connsiteY203" fmla="*/ 98752 h 703656"/>
                <a:gd name="connsiteX204" fmla="*/ 119303 w 432415"/>
                <a:gd name="connsiteY204" fmla="*/ 97598 h 703656"/>
                <a:gd name="connsiteX205" fmla="*/ 88669 w 432415"/>
                <a:gd name="connsiteY205" fmla="*/ 87361 h 703656"/>
                <a:gd name="connsiteX206" fmla="*/ 79818 w 432415"/>
                <a:gd name="connsiteY206" fmla="*/ 82665 h 703656"/>
                <a:gd name="connsiteX207" fmla="*/ 78817 w 432415"/>
                <a:gd name="connsiteY207" fmla="*/ 81819 h 703656"/>
                <a:gd name="connsiteX208" fmla="*/ 75969 w 432415"/>
                <a:gd name="connsiteY208" fmla="*/ 77893 h 703656"/>
                <a:gd name="connsiteX209" fmla="*/ 75584 w 432415"/>
                <a:gd name="connsiteY209" fmla="*/ 75353 h 703656"/>
                <a:gd name="connsiteX210" fmla="*/ 76739 w 432415"/>
                <a:gd name="connsiteY210" fmla="*/ 71967 h 703656"/>
                <a:gd name="connsiteX211" fmla="*/ 77124 w 432415"/>
                <a:gd name="connsiteY211" fmla="*/ 71197 h 703656"/>
                <a:gd name="connsiteX212" fmla="*/ 82512 w 432415"/>
                <a:gd name="connsiteY212" fmla="*/ 63654 h 703656"/>
                <a:gd name="connsiteX213" fmla="*/ 83358 w 432415"/>
                <a:gd name="connsiteY213" fmla="*/ 61114 h 703656"/>
                <a:gd name="connsiteX214" fmla="*/ 83358 w 432415"/>
                <a:gd name="connsiteY214" fmla="*/ 58266 h 703656"/>
                <a:gd name="connsiteX215" fmla="*/ 80279 w 432415"/>
                <a:gd name="connsiteY215" fmla="*/ 52108 h 703656"/>
                <a:gd name="connsiteX216" fmla="*/ 79972 w 432415"/>
                <a:gd name="connsiteY216" fmla="*/ 51185 h 703656"/>
                <a:gd name="connsiteX217" fmla="*/ 79433 w 432415"/>
                <a:gd name="connsiteY217" fmla="*/ 46105 h 703656"/>
                <a:gd name="connsiteX218" fmla="*/ 78971 w 432415"/>
                <a:gd name="connsiteY218" fmla="*/ 35945 h 703656"/>
                <a:gd name="connsiteX219" fmla="*/ 76046 w 432415"/>
                <a:gd name="connsiteY219" fmla="*/ 36176 h 703656"/>
                <a:gd name="connsiteX220" fmla="*/ 69581 w 432415"/>
                <a:gd name="connsiteY220" fmla="*/ 38331 h 703656"/>
                <a:gd name="connsiteX221" fmla="*/ 68349 w 432415"/>
                <a:gd name="connsiteY221" fmla="*/ 38485 h 703656"/>
                <a:gd name="connsiteX222" fmla="*/ 63269 w 432415"/>
                <a:gd name="connsiteY222" fmla="*/ 37946 h 703656"/>
                <a:gd name="connsiteX223" fmla="*/ 62499 w 432415"/>
                <a:gd name="connsiteY223" fmla="*/ 37715 h 703656"/>
                <a:gd name="connsiteX224" fmla="*/ 58574 w 432415"/>
                <a:gd name="connsiteY224" fmla="*/ 36022 h 703656"/>
                <a:gd name="connsiteX225" fmla="*/ 56958 w 432415"/>
                <a:gd name="connsiteY225" fmla="*/ 34175 h 703656"/>
                <a:gd name="connsiteX226" fmla="*/ 55803 w 432415"/>
                <a:gd name="connsiteY226" fmla="*/ 30249 h 703656"/>
                <a:gd name="connsiteX227" fmla="*/ 55880 w 432415"/>
                <a:gd name="connsiteY227" fmla="*/ 28402 h 703656"/>
                <a:gd name="connsiteX228" fmla="*/ 58112 w 432415"/>
                <a:gd name="connsiteY228" fmla="*/ 22783 h 703656"/>
                <a:gd name="connsiteX229" fmla="*/ 70966 w 432415"/>
                <a:gd name="connsiteY229" fmla="*/ 0 h 703656"/>
                <a:gd name="connsiteX230" fmla="*/ 45181 w 432415"/>
                <a:gd name="connsiteY230" fmla="*/ 13854 h 703656"/>
                <a:gd name="connsiteX231" fmla="*/ 47028 w 432415"/>
                <a:gd name="connsiteY231" fmla="*/ 18242 h 703656"/>
                <a:gd name="connsiteX232" fmla="*/ 47259 w 432415"/>
                <a:gd name="connsiteY232" fmla="*/ 19473 h 703656"/>
                <a:gd name="connsiteX233" fmla="*/ 46721 w 432415"/>
                <a:gd name="connsiteY233" fmla="*/ 31865 h 703656"/>
                <a:gd name="connsiteX234" fmla="*/ 41641 w 432415"/>
                <a:gd name="connsiteY234" fmla="*/ 54033 h 703656"/>
                <a:gd name="connsiteX235" fmla="*/ 41641 w 432415"/>
                <a:gd name="connsiteY235" fmla="*/ 61576 h 703656"/>
                <a:gd name="connsiteX236" fmla="*/ 41564 w 432415"/>
                <a:gd name="connsiteY236" fmla="*/ 62192 h 703656"/>
                <a:gd name="connsiteX237" fmla="*/ 39870 w 432415"/>
                <a:gd name="connsiteY237" fmla="*/ 70042 h 703656"/>
                <a:gd name="connsiteX238" fmla="*/ 35868 w 432415"/>
                <a:gd name="connsiteY238" fmla="*/ 83204 h 703656"/>
                <a:gd name="connsiteX239" fmla="*/ 30634 w 432415"/>
                <a:gd name="connsiteY239" fmla="*/ 94288 h 703656"/>
                <a:gd name="connsiteX240" fmla="*/ 28633 w 432415"/>
                <a:gd name="connsiteY240" fmla="*/ 101369 h 703656"/>
                <a:gd name="connsiteX241" fmla="*/ 28633 w 432415"/>
                <a:gd name="connsiteY241" fmla="*/ 109990 h 703656"/>
                <a:gd name="connsiteX242" fmla="*/ 28556 w 432415"/>
                <a:gd name="connsiteY242" fmla="*/ 110759 h 703656"/>
                <a:gd name="connsiteX243" fmla="*/ 22398 w 432415"/>
                <a:gd name="connsiteY243" fmla="*/ 132157 h 703656"/>
                <a:gd name="connsiteX244" fmla="*/ 19012 w 432415"/>
                <a:gd name="connsiteY244" fmla="*/ 142394 h 703656"/>
                <a:gd name="connsiteX245" fmla="*/ 18319 w 432415"/>
                <a:gd name="connsiteY245" fmla="*/ 143472 h 703656"/>
                <a:gd name="connsiteX246" fmla="*/ 2463 w 432415"/>
                <a:gd name="connsiteY246" fmla="*/ 159404 h 703656"/>
                <a:gd name="connsiteX247" fmla="*/ 3848 w 432415"/>
                <a:gd name="connsiteY247" fmla="*/ 158711 h 703656"/>
                <a:gd name="connsiteX248" fmla="*/ 5080 w 432415"/>
                <a:gd name="connsiteY248" fmla="*/ 158404 h 703656"/>
                <a:gd name="connsiteX249" fmla="*/ 12931 w 432415"/>
                <a:gd name="connsiteY249" fmla="*/ 158404 h 703656"/>
                <a:gd name="connsiteX250" fmla="*/ 14316 w 432415"/>
                <a:gd name="connsiteY250" fmla="*/ 158788 h 703656"/>
                <a:gd name="connsiteX251" fmla="*/ 18242 w 432415"/>
                <a:gd name="connsiteY251" fmla="*/ 161021 h 703656"/>
                <a:gd name="connsiteX252" fmla="*/ 22860 w 432415"/>
                <a:gd name="connsiteY252" fmla="*/ 164561 h 703656"/>
                <a:gd name="connsiteX253" fmla="*/ 28094 w 432415"/>
                <a:gd name="connsiteY253" fmla="*/ 164561 h 703656"/>
                <a:gd name="connsiteX254" fmla="*/ 30557 w 432415"/>
                <a:gd name="connsiteY254" fmla="*/ 166024 h 703656"/>
                <a:gd name="connsiteX255" fmla="*/ 34329 w 432415"/>
                <a:gd name="connsiteY255" fmla="*/ 172951 h 703656"/>
                <a:gd name="connsiteX256" fmla="*/ 36869 w 432415"/>
                <a:gd name="connsiteY256" fmla="*/ 175491 h 703656"/>
                <a:gd name="connsiteX257" fmla="*/ 41564 w 432415"/>
                <a:gd name="connsiteY257" fmla="*/ 181341 h 703656"/>
                <a:gd name="connsiteX258" fmla="*/ 41948 w 432415"/>
                <a:gd name="connsiteY258" fmla="*/ 181956 h 703656"/>
                <a:gd name="connsiteX259" fmla="*/ 46413 w 432415"/>
                <a:gd name="connsiteY259" fmla="*/ 192116 h 703656"/>
                <a:gd name="connsiteX260" fmla="*/ 46644 w 432415"/>
                <a:gd name="connsiteY260" fmla="*/ 193348 h 703656"/>
                <a:gd name="connsiteX261" fmla="*/ 46105 w 432415"/>
                <a:gd name="connsiteY261" fmla="*/ 215823 h 703656"/>
                <a:gd name="connsiteX262" fmla="*/ 45951 w 432415"/>
                <a:gd name="connsiteY262" fmla="*/ 216516 h 703656"/>
                <a:gd name="connsiteX263" fmla="*/ 38639 w 432415"/>
                <a:gd name="connsiteY263" fmla="*/ 241300 h 703656"/>
                <a:gd name="connsiteX264" fmla="*/ 29479 w 432415"/>
                <a:gd name="connsiteY264" fmla="*/ 259234 h 703656"/>
                <a:gd name="connsiteX265" fmla="*/ 28864 w 432415"/>
                <a:gd name="connsiteY265" fmla="*/ 260081 h 703656"/>
                <a:gd name="connsiteX266" fmla="*/ 14239 w 432415"/>
                <a:gd name="connsiteY266" fmla="*/ 273012 h 703656"/>
                <a:gd name="connsiteX267" fmla="*/ 8852 w 432415"/>
                <a:gd name="connsiteY267" fmla="*/ 276629 h 703656"/>
                <a:gd name="connsiteX268" fmla="*/ 6619 w 432415"/>
                <a:gd name="connsiteY268" fmla="*/ 277014 h 703656"/>
                <a:gd name="connsiteX269" fmla="*/ 462 w 432415"/>
                <a:gd name="connsiteY269" fmla="*/ 275551 h 703656"/>
                <a:gd name="connsiteX270" fmla="*/ 0 w 432415"/>
                <a:gd name="connsiteY270" fmla="*/ 293716 h 703656"/>
                <a:gd name="connsiteX271" fmla="*/ 8313 w 432415"/>
                <a:gd name="connsiteY271" fmla="*/ 296949 h 703656"/>
                <a:gd name="connsiteX272" fmla="*/ 9005 w 432415"/>
                <a:gd name="connsiteY272" fmla="*/ 297026 h 703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</a:cxnLst>
              <a:rect l="l" t="t" r="r" b="b"/>
              <a:pathLst>
                <a:path w="432415" h="703656">
                  <a:moveTo>
                    <a:pt x="9005" y="297026"/>
                  </a:moveTo>
                  <a:lnTo>
                    <a:pt x="12007" y="299027"/>
                  </a:lnTo>
                  <a:lnTo>
                    <a:pt x="22783" y="301721"/>
                  </a:lnTo>
                  <a:lnTo>
                    <a:pt x="43565" y="311496"/>
                  </a:lnTo>
                  <a:cubicBezTo>
                    <a:pt x="44027" y="311727"/>
                    <a:pt x="44412" y="312035"/>
                    <a:pt x="44642" y="312420"/>
                  </a:cubicBezTo>
                  <a:lnTo>
                    <a:pt x="49722" y="319732"/>
                  </a:lnTo>
                  <a:lnTo>
                    <a:pt x="55649" y="326121"/>
                  </a:lnTo>
                  <a:lnTo>
                    <a:pt x="68888" y="329276"/>
                  </a:lnTo>
                  <a:cubicBezTo>
                    <a:pt x="69735" y="329507"/>
                    <a:pt x="70350" y="330046"/>
                    <a:pt x="70735" y="330739"/>
                  </a:cubicBezTo>
                  <a:lnTo>
                    <a:pt x="72121" y="333125"/>
                  </a:lnTo>
                  <a:lnTo>
                    <a:pt x="79664" y="333664"/>
                  </a:lnTo>
                  <a:cubicBezTo>
                    <a:pt x="80125" y="333664"/>
                    <a:pt x="80587" y="333818"/>
                    <a:pt x="80972" y="334125"/>
                  </a:cubicBezTo>
                  <a:lnTo>
                    <a:pt x="87130" y="338051"/>
                  </a:lnTo>
                  <a:cubicBezTo>
                    <a:pt x="87822" y="338513"/>
                    <a:pt x="88284" y="339128"/>
                    <a:pt x="88361" y="339975"/>
                  </a:cubicBezTo>
                  <a:lnTo>
                    <a:pt x="91055" y="355754"/>
                  </a:lnTo>
                  <a:lnTo>
                    <a:pt x="100984" y="370917"/>
                  </a:lnTo>
                  <a:lnTo>
                    <a:pt x="166101" y="400935"/>
                  </a:lnTo>
                  <a:lnTo>
                    <a:pt x="182880" y="413019"/>
                  </a:lnTo>
                  <a:cubicBezTo>
                    <a:pt x="183958" y="413789"/>
                    <a:pt x="184342" y="415252"/>
                    <a:pt x="183804" y="416483"/>
                  </a:cubicBezTo>
                  <a:lnTo>
                    <a:pt x="180956" y="422718"/>
                  </a:lnTo>
                  <a:lnTo>
                    <a:pt x="181495" y="424103"/>
                  </a:lnTo>
                  <a:lnTo>
                    <a:pt x="188114" y="433955"/>
                  </a:lnTo>
                  <a:lnTo>
                    <a:pt x="189422" y="436495"/>
                  </a:lnTo>
                  <a:cubicBezTo>
                    <a:pt x="189884" y="437342"/>
                    <a:pt x="189807" y="438419"/>
                    <a:pt x="189268" y="439266"/>
                  </a:cubicBezTo>
                  <a:lnTo>
                    <a:pt x="186805" y="443192"/>
                  </a:lnTo>
                  <a:lnTo>
                    <a:pt x="185189" y="461125"/>
                  </a:lnTo>
                  <a:cubicBezTo>
                    <a:pt x="185112" y="461972"/>
                    <a:pt x="184650" y="462665"/>
                    <a:pt x="184035" y="463127"/>
                  </a:cubicBezTo>
                  <a:lnTo>
                    <a:pt x="180109" y="465975"/>
                  </a:lnTo>
                  <a:cubicBezTo>
                    <a:pt x="179801" y="466205"/>
                    <a:pt x="179493" y="466282"/>
                    <a:pt x="179185" y="466436"/>
                  </a:cubicBezTo>
                  <a:lnTo>
                    <a:pt x="160097" y="471516"/>
                  </a:lnTo>
                  <a:lnTo>
                    <a:pt x="154478" y="472132"/>
                  </a:lnTo>
                  <a:lnTo>
                    <a:pt x="151168" y="473518"/>
                  </a:lnTo>
                  <a:lnTo>
                    <a:pt x="146012" y="477135"/>
                  </a:lnTo>
                  <a:lnTo>
                    <a:pt x="138930" y="484755"/>
                  </a:lnTo>
                  <a:lnTo>
                    <a:pt x="131541" y="490528"/>
                  </a:lnTo>
                  <a:lnTo>
                    <a:pt x="129463" y="492991"/>
                  </a:lnTo>
                  <a:lnTo>
                    <a:pt x="128462" y="506768"/>
                  </a:lnTo>
                  <a:lnTo>
                    <a:pt x="135621" y="529859"/>
                  </a:lnTo>
                  <a:cubicBezTo>
                    <a:pt x="135775" y="530321"/>
                    <a:pt x="135775" y="530860"/>
                    <a:pt x="135698" y="531322"/>
                  </a:cubicBezTo>
                  <a:lnTo>
                    <a:pt x="133542" y="541174"/>
                  </a:lnTo>
                  <a:lnTo>
                    <a:pt x="133542" y="546485"/>
                  </a:lnTo>
                  <a:lnTo>
                    <a:pt x="134620" y="553951"/>
                  </a:lnTo>
                  <a:lnTo>
                    <a:pt x="141855" y="578273"/>
                  </a:lnTo>
                  <a:cubicBezTo>
                    <a:pt x="141932" y="578504"/>
                    <a:pt x="141932" y="578812"/>
                    <a:pt x="141932" y="579043"/>
                  </a:cubicBezTo>
                  <a:lnTo>
                    <a:pt x="141932" y="595361"/>
                  </a:lnTo>
                  <a:lnTo>
                    <a:pt x="144164" y="613833"/>
                  </a:lnTo>
                  <a:lnTo>
                    <a:pt x="146319" y="620299"/>
                  </a:lnTo>
                  <a:lnTo>
                    <a:pt x="148706" y="624532"/>
                  </a:lnTo>
                  <a:lnTo>
                    <a:pt x="152015" y="627842"/>
                  </a:lnTo>
                  <a:lnTo>
                    <a:pt x="167332" y="634923"/>
                  </a:lnTo>
                  <a:lnTo>
                    <a:pt x="180109" y="643621"/>
                  </a:lnTo>
                  <a:cubicBezTo>
                    <a:pt x="180263" y="643698"/>
                    <a:pt x="180417" y="643851"/>
                    <a:pt x="180571" y="644005"/>
                  </a:cubicBezTo>
                  <a:lnTo>
                    <a:pt x="193194" y="657167"/>
                  </a:lnTo>
                  <a:lnTo>
                    <a:pt x="231294" y="638387"/>
                  </a:lnTo>
                  <a:lnTo>
                    <a:pt x="247996" y="633153"/>
                  </a:lnTo>
                  <a:lnTo>
                    <a:pt x="268701" y="625841"/>
                  </a:lnTo>
                  <a:cubicBezTo>
                    <a:pt x="268932" y="625764"/>
                    <a:pt x="269163" y="625687"/>
                    <a:pt x="269471" y="625687"/>
                  </a:cubicBezTo>
                  <a:lnTo>
                    <a:pt x="277938" y="625148"/>
                  </a:lnTo>
                  <a:lnTo>
                    <a:pt x="283172" y="625148"/>
                  </a:lnTo>
                  <a:cubicBezTo>
                    <a:pt x="283864" y="625148"/>
                    <a:pt x="284480" y="625379"/>
                    <a:pt x="285019" y="625841"/>
                  </a:cubicBezTo>
                  <a:lnTo>
                    <a:pt x="292870" y="632614"/>
                  </a:lnTo>
                  <a:lnTo>
                    <a:pt x="306801" y="643159"/>
                  </a:lnTo>
                  <a:cubicBezTo>
                    <a:pt x="307109" y="643390"/>
                    <a:pt x="307340" y="643621"/>
                    <a:pt x="307494" y="643928"/>
                  </a:cubicBezTo>
                  <a:lnTo>
                    <a:pt x="318039" y="661093"/>
                  </a:lnTo>
                  <a:lnTo>
                    <a:pt x="326275" y="669328"/>
                  </a:lnTo>
                  <a:lnTo>
                    <a:pt x="330893" y="672330"/>
                  </a:lnTo>
                  <a:cubicBezTo>
                    <a:pt x="331124" y="672484"/>
                    <a:pt x="331278" y="672638"/>
                    <a:pt x="331431" y="672792"/>
                  </a:cubicBezTo>
                  <a:lnTo>
                    <a:pt x="335973" y="677872"/>
                  </a:lnTo>
                  <a:cubicBezTo>
                    <a:pt x="336204" y="678103"/>
                    <a:pt x="336358" y="678411"/>
                    <a:pt x="336512" y="678796"/>
                  </a:cubicBezTo>
                  <a:lnTo>
                    <a:pt x="338744" y="684953"/>
                  </a:lnTo>
                  <a:cubicBezTo>
                    <a:pt x="338898" y="685261"/>
                    <a:pt x="338898" y="685646"/>
                    <a:pt x="338898" y="685954"/>
                  </a:cubicBezTo>
                  <a:lnTo>
                    <a:pt x="338436" y="703657"/>
                  </a:lnTo>
                  <a:lnTo>
                    <a:pt x="343978" y="702349"/>
                  </a:lnTo>
                  <a:lnTo>
                    <a:pt x="346902" y="700347"/>
                  </a:lnTo>
                  <a:lnTo>
                    <a:pt x="354522" y="693805"/>
                  </a:lnTo>
                  <a:cubicBezTo>
                    <a:pt x="354830" y="693574"/>
                    <a:pt x="355215" y="693343"/>
                    <a:pt x="355600" y="693266"/>
                  </a:cubicBezTo>
                  <a:lnTo>
                    <a:pt x="359525" y="692111"/>
                  </a:lnTo>
                  <a:cubicBezTo>
                    <a:pt x="359833" y="692035"/>
                    <a:pt x="360218" y="691958"/>
                    <a:pt x="360526" y="692035"/>
                  </a:cubicBezTo>
                  <a:lnTo>
                    <a:pt x="372918" y="693189"/>
                  </a:lnTo>
                  <a:lnTo>
                    <a:pt x="382308" y="692650"/>
                  </a:lnTo>
                  <a:lnTo>
                    <a:pt x="390544" y="690110"/>
                  </a:lnTo>
                  <a:lnTo>
                    <a:pt x="397779" y="684953"/>
                  </a:lnTo>
                  <a:lnTo>
                    <a:pt x="402859" y="679335"/>
                  </a:lnTo>
                  <a:lnTo>
                    <a:pt x="406477" y="671176"/>
                  </a:lnTo>
                  <a:lnTo>
                    <a:pt x="407555" y="662016"/>
                  </a:lnTo>
                  <a:cubicBezTo>
                    <a:pt x="407555" y="661862"/>
                    <a:pt x="407631" y="661631"/>
                    <a:pt x="407708" y="661478"/>
                  </a:cubicBezTo>
                  <a:lnTo>
                    <a:pt x="408863" y="658091"/>
                  </a:lnTo>
                  <a:cubicBezTo>
                    <a:pt x="409248" y="656936"/>
                    <a:pt x="410325" y="656167"/>
                    <a:pt x="411557" y="656167"/>
                  </a:cubicBezTo>
                  <a:lnTo>
                    <a:pt x="413250" y="656167"/>
                  </a:lnTo>
                  <a:cubicBezTo>
                    <a:pt x="413558" y="656167"/>
                    <a:pt x="413866" y="656244"/>
                    <a:pt x="414174" y="656321"/>
                  </a:cubicBezTo>
                  <a:lnTo>
                    <a:pt x="417253" y="657321"/>
                  </a:lnTo>
                  <a:lnTo>
                    <a:pt x="421409" y="657706"/>
                  </a:lnTo>
                  <a:lnTo>
                    <a:pt x="423102" y="654935"/>
                  </a:lnTo>
                  <a:lnTo>
                    <a:pt x="428029" y="640619"/>
                  </a:lnTo>
                  <a:lnTo>
                    <a:pt x="428952" y="636847"/>
                  </a:lnTo>
                  <a:lnTo>
                    <a:pt x="428413" y="630536"/>
                  </a:lnTo>
                  <a:lnTo>
                    <a:pt x="425104" y="618067"/>
                  </a:lnTo>
                  <a:lnTo>
                    <a:pt x="423872" y="606367"/>
                  </a:lnTo>
                  <a:lnTo>
                    <a:pt x="423872" y="597670"/>
                  </a:lnTo>
                  <a:cubicBezTo>
                    <a:pt x="423872" y="597362"/>
                    <a:pt x="423949" y="597054"/>
                    <a:pt x="424026" y="596746"/>
                  </a:cubicBezTo>
                  <a:lnTo>
                    <a:pt x="424026" y="596669"/>
                  </a:lnTo>
                  <a:lnTo>
                    <a:pt x="420793" y="593359"/>
                  </a:lnTo>
                  <a:cubicBezTo>
                    <a:pt x="420485" y="593051"/>
                    <a:pt x="420255" y="592667"/>
                    <a:pt x="420101" y="592282"/>
                  </a:cubicBezTo>
                  <a:lnTo>
                    <a:pt x="416175" y="581044"/>
                  </a:lnTo>
                  <a:lnTo>
                    <a:pt x="409325" y="536094"/>
                  </a:lnTo>
                  <a:cubicBezTo>
                    <a:pt x="409248" y="535555"/>
                    <a:pt x="409325" y="535016"/>
                    <a:pt x="409556" y="534555"/>
                  </a:cubicBezTo>
                  <a:lnTo>
                    <a:pt x="412942" y="526704"/>
                  </a:lnTo>
                  <a:cubicBezTo>
                    <a:pt x="413096" y="526319"/>
                    <a:pt x="413327" y="526011"/>
                    <a:pt x="413635" y="525703"/>
                  </a:cubicBezTo>
                  <a:lnTo>
                    <a:pt x="422872" y="517544"/>
                  </a:lnTo>
                  <a:lnTo>
                    <a:pt x="427721" y="508924"/>
                  </a:lnTo>
                  <a:cubicBezTo>
                    <a:pt x="427875" y="508693"/>
                    <a:pt x="428029" y="508462"/>
                    <a:pt x="428182" y="508308"/>
                  </a:cubicBezTo>
                  <a:lnTo>
                    <a:pt x="432416" y="504074"/>
                  </a:lnTo>
                  <a:lnTo>
                    <a:pt x="432416" y="503151"/>
                  </a:lnTo>
                  <a:lnTo>
                    <a:pt x="430722" y="500149"/>
                  </a:lnTo>
                  <a:lnTo>
                    <a:pt x="425950" y="495377"/>
                  </a:lnTo>
                  <a:cubicBezTo>
                    <a:pt x="425796" y="495223"/>
                    <a:pt x="425719" y="495069"/>
                    <a:pt x="425566" y="494915"/>
                  </a:cubicBezTo>
                  <a:lnTo>
                    <a:pt x="406477" y="465667"/>
                  </a:lnTo>
                  <a:lnTo>
                    <a:pt x="388774" y="446347"/>
                  </a:lnTo>
                  <a:lnTo>
                    <a:pt x="353445" y="419331"/>
                  </a:lnTo>
                  <a:lnTo>
                    <a:pt x="343054" y="414944"/>
                  </a:lnTo>
                  <a:lnTo>
                    <a:pt x="326352" y="404630"/>
                  </a:lnTo>
                  <a:cubicBezTo>
                    <a:pt x="325890" y="404322"/>
                    <a:pt x="325505" y="403937"/>
                    <a:pt x="325274" y="403475"/>
                  </a:cubicBezTo>
                  <a:lnTo>
                    <a:pt x="318501" y="389390"/>
                  </a:lnTo>
                  <a:lnTo>
                    <a:pt x="311496" y="375920"/>
                  </a:lnTo>
                  <a:lnTo>
                    <a:pt x="305416" y="370840"/>
                  </a:lnTo>
                  <a:lnTo>
                    <a:pt x="302337" y="369301"/>
                  </a:lnTo>
                  <a:cubicBezTo>
                    <a:pt x="302106" y="369224"/>
                    <a:pt x="301952" y="369070"/>
                    <a:pt x="301798" y="368916"/>
                  </a:cubicBezTo>
                  <a:lnTo>
                    <a:pt x="297873" y="365529"/>
                  </a:lnTo>
                  <a:cubicBezTo>
                    <a:pt x="297565" y="365298"/>
                    <a:pt x="297334" y="364990"/>
                    <a:pt x="297180" y="364682"/>
                  </a:cubicBezTo>
                  <a:lnTo>
                    <a:pt x="295487" y="361296"/>
                  </a:lnTo>
                  <a:cubicBezTo>
                    <a:pt x="295410" y="361065"/>
                    <a:pt x="295333" y="360834"/>
                    <a:pt x="295256" y="360603"/>
                  </a:cubicBezTo>
                  <a:lnTo>
                    <a:pt x="294101" y="354984"/>
                  </a:lnTo>
                  <a:lnTo>
                    <a:pt x="294024" y="349750"/>
                  </a:lnTo>
                  <a:lnTo>
                    <a:pt x="290253" y="334048"/>
                  </a:lnTo>
                  <a:lnTo>
                    <a:pt x="285327" y="323657"/>
                  </a:lnTo>
                  <a:cubicBezTo>
                    <a:pt x="285250" y="323504"/>
                    <a:pt x="285173" y="323273"/>
                    <a:pt x="285096" y="323119"/>
                  </a:cubicBezTo>
                  <a:lnTo>
                    <a:pt x="283402" y="315807"/>
                  </a:lnTo>
                  <a:cubicBezTo>
                    <a:pt x="283325" y="315576"/>
                    <a:pt x="283325" y="315422"/>
                    <a:pt x="283325" y="315191"/>
                  </a:cubicBezTo>
                  <a:lnTo>
                    <a:pt x="283325" y="310727"/>
                  </a:lnTo>
                  <a:cubicBezTo>
                    <a:pt x="283325" y="310496"/>
                    <a:pt x="283325" y="310265"/>
                    <a:pt x="283402" y="310111"/>
                  </a:cubicBezTo>
                  <a:lnTo>
                    <a:pt x="284788" y="303953"/>
                  </a:lnTo>
                  <a:lnTo>
                    <a:pt x="282094" y="299874"/>
                  </a:lnTo>
                  <a:cubicBezTo>
                    <a:pt x="281632" y="299181"/>
                    <a:pt x="281478" y="298258"/>
                    <a:pt x="281786" y="297411"/>
                  </a:cubicBezTo>
                  <a:lnTo>
                    <a:pt x="282941" y="294024"/>
                  </a:lnTo>
                  <a:lnTo>
                    <a:pt x="290869" y="275782"/>
                  </a:lnTo>
                  <a:lnTo>
                    <a:pt x="296795" y="266623"/>
                  </a:lnTo>
                  <a:lnTo>
                    <a:pt x="296487" y="266161"/>
                  </a:lnTo>
                  <a:lnTo>
                    <a:pt x="293870" y="264853"/>
                  </a:lnTo>
                  <a:lnTo>
                    <a:pt x="285635" y="259003"/>
                  </a:lnTo>
                  <a:cubicBezTo>
                    <a:pt x="285327" y="258772"/>
                    <a:pt x="285096" y="258541"/>
                    <a:pt x="284942" y="258310"/>
                  </a:cubicBezTo>
                  <a:lnTo>
                    <a:pt x="282402" y="254462"/>
                  </a:lnTo>
                  <a:lnTo>
                    <a:pt x="281786" y="254462"/>
                  </a:lnTo>
                  <a:lnTo>
                    <a:pt x="277861" y="256386"/>
                  </a:lnTo>
                  <a:cubicBezTo>
                    <a:pt x="277707" y="256463"/>
                    <a:pt x="277476" y="256540"/>
                    <a:pt x="277322" y="256617"/>
                  </a:cubicBezTo>
                  <a:lnTo>
                    <a:pt x="268316" y="258849"/>
                  </a:lnTo>
                  <a:cubicBezTo>
                    <a:pt x="267855" y="258926"/>
                    <a:pt x="267470" y="258926"/>
                    <a:pt x="267008" y="258849"/>
                  </a:cubicBezTo>
                  <a:lnTo>
                    <a:pt x="259696" y="257156"/>
                  </a:lnTo>
                  <a:lnTo>
                    <a:pt x="253153" y="254770"/>
                  </a:lnTo>
                  <a:cubicBezTo>
                    <a:pt x="252692" y="254616"/>
                    <a:pt x="252230" y="254308"/>
                    <a:pt x="251922" y="253923"/>
                  </a:cubicBezTo>
                  <a:lnTo>
                    <a:pt x="249690" y="251075"/>
                  </a:lnTo>
                  <a:cubicBezTo>
                    <a:pt x="249459" y="250844"/>
                    <a:pt x="249305" y="250536"/>
                    <a:pt x="249228" y="250228"/>
                  </a:cubicBezTo>
                  <a:lnTo>
                    <a:pt x="248073" y="246842"/>
                  </a:lnTo>
                  <a:cubicBezTo>
                    <a:pt x="247842" y="246149"/>
                    <a:pt x="247919" y="245456"/>
                    <a:pt x="248150" y="244841"/>
                  </a:cubicBezTo>
                  <a:lnTo>
                    <a:pt x="254770" y="229754"/>
                  </a:lnTo>
                  <a:lnTo>
                    <a:pt x="246919" y="227445"/>
                  </a:lnTo>
                  <a:lnTo>
                    <a:pt x="236682" y="227445"/>
                  </a:lnTo>
                  <a:cubicBezTo>
                    <a:pt x="236066" y="227445"/>
                    <a:pt x="235450" y="227214"/>
                    <a:pt x="234988" y="226907"/>
                  </a:cubicBezTo>
                  <a:lnTo>
                    <a:pt x="230524" y="223520"/>
                  </a:lnTo>
                  <a:lnTo>
                    <a:pt x="214053" y="209358"/>
                  </a:lnTo>
                  <a:lnTo>
                    <a:pt x="205971" y="199121"/>
                  </a:lnTo>
                  <a:lnTo>
                    <a:pt x="191347" y="187190"/>
                  </a:lnTo>
                  <a:lnTo>
                    <a:pt x="186421" y="185266"/>
                  </a:lnTo>
                  <a:lnTo>
                    <a:pt x="182803" y="184804"/>
                  </a:lnTo>
                  <a:lnTo>
                    <a:pt x="178801" y="185805"/>
                  </a:lnTo>
                  <a:cubicBezTo>
                    <a:pt x="178493" y="185882"/>
                    <a:pt x="178108" y="185882"/>
                    <a:pt x="177800" y="185882"/>
                  </a:cubicBezTo>
                  <a:lnTo>
                    <a:pt x="172720" y="185343"/>
                  </a:lnTo>
                  <a:cubicBezTo>
                    <a:pt x="172258" y="185266"/>
                    <a:pt x="171796" y="185112"/>
                    <a:pt x="171412" y="184881"/>
                  </a:cubicBezTo>
                  <a:lnTo>
                    <a:pt x="160482" y="177261"/>
                  </a:lnTo>
                  <a:lnTo>
                    <a:pt x="154401" y="175260"/>
                  </a:lnTo>
                  <a:lnTo>
                    <a:pt x="149860" y="174798"/>
                  </a:lnTo>
                  <a:lnTo>
                    <a:pt x="145935" y="176569"/>
                  </a:lnTo>
                  <a:lnTo>
                    <a:pt x="143472" y="179031"/>
                  </a:lnTo>
                  <a:lnTo>
                    <a:pt x="137160" y="184727"/>
                  </a:lnTo>
                  <a:cubicBezTo>
                    <a:pt x="136390" y="185420"/>
                    <a:pt x="135313" y="185651"/>
                    <a:pt x="134312" y="185266"/>
                  </a:cubicBezTo>
                  <a:lnTo>
                    <a:pt x="127924" y="183034"/>
                  </a:lnTo>
                  <a:lnTo>
                    <a:pt x="121843" y="188191"/>
                  </a:lnTo>
                  <a:cubicBezTo>
                    <a:pt x="120919" y="188961"/>
                    <a:pt x="119611" y="189038"/>
                    <a:pt x="118533" y="188422"/>
                  </a:cubicBezTo>
                  <a:cubicBezTo>
                    <a:pt x="117533" y="187806"/>
                    <a:pt x="116994" y="186574"/>
                    <a:pt x="117225" y="185343"/>
                  </a:cubicBezTo>
                  <a:lnTo>
                    <a:pt x="121150" y="168487"/>
                  </a:lnTo>
                  <a:cubicBezTo>
                    <a:pt x="121227" y="168179"/>
                    <a:pt x="121304" y="167871"/>
                    <a:pt x="121535" y="167640"/>
                  </a:cubicBezTo>
                  <a:lnTo>
                    <a:pt x="123998" y="163714"/>
                  </a:lnTo>
                  <a:lnTo>
                    <a:pt x="125076" y="152015"/>
                  </a:lnTo>
                  <a:lnTo>
                    <a:pt x="126846" y="144318"/>
                  </a:lnTo>
                  <a:lnTo>
                    <a:pt x="130848" y="132234"/>
                  </a:lnTo>
                  <a:lnTo>
                    <a:pt x="131772" y="126923"/>
                  </a:lnTo>
                  <a:lnTo>
                    <a:pt x="130156" y="118456"/>
                  </a:lnTo>
                  <a:cubicBezTo>
                    <a:pt x="130079" y="118071"/>
                    <a:pt x="130079" y="117687"/>
                    <a:pt x="130156" y="117302"/>
                  </a:cubicBezTo>
                  <a:lnTo>
                    <a:pt x="133004" y="104910"/>
                  </a:lnTo>
                  <a:cubicBezTo>
                    <a:pt x="133081" y="104756"/>
                    <a:pt x="133081" y="104525"/>
                    <a:pt x="133158" y="104371"/>
                  </a:cubicBezTo>
                  <a:lnTo>
                    <a:pt x="135621" y="98906"/>
                  </a:lnTo>
                  <a:lnTo>
                    <a:pt x="135390" y="96366"/>
                  </a:lnTo>
                  <a:lnTo>
                    <a:pt x="130695" y="96058"/>
                  </a:lnTo>
                  <a:lnTo>
                    <a:pt x="126384" y="98444"/>
                  </a:lnTo>
                  <a:cubicBezTo>
                    <a:pt x="125768" y="98752"/>
                    <a:pt x="125076" y="98906"/>
                    <a:pt x="124383" y="98752"/>
                  </a:cubicBezTo>
                  <a:lnTo>
                    <a:pt x="119303" y="97598"/>
                  </a:lnTo>
                  <a:lnTo>
                    <a:pt x="88669" y="87361"/>
                  </a:lnTo>
                  <a:lnTo>
                    <a:pt x="79818" y="82665"/>
                  </a:lnTo>
                  <a:cubicBezTo>
                    <a:pt x="79433" y="82434"/>
                    <a:pt x="79125" y="82204"/>
                    <a:pt x="78817" y="81819"/>
                  </a:cubicBezTo>
                  <a:lnTo>
                    <a:pt x="75969" y="77893"/>
                  </a:lnTo>
                  <a:cubicBezTo>
                    <a:pt x="75430" y="77201"/>
                    <a:pt x="75276" y="76200"/>
                    <a:pt x="75584" y="75353"/>
                  </a:cubicBezTo>
                  <a:lnTo>
                    <a:pt x="76739" y="71967"/>
                  </a:lnTo>
                  <a:cubicBezTo>
                    <a:pt x="76816" y="71736"/>
                    <a:pt x="76970" y="71428"/>
                    <a:pt x="77124" y="71197"/>
                  </a:cubicBezTo>
                  <a:lnTo>
                    <a:pt x="82512" y="63654"/>
                  </a:lnTo>
                  <a:lnTo>
                    <a:pt x="83358" y="61114"/>
                  </a:lnTo>
                  <a:lnTo>
                    <a:pt x="83358" y="58266"/>
                  </a:lnTo>
                  <a:lnTo>
                    <a:pt x="80279" y="52108"/>
                  </a:lnTo>
                  <a:cubicBezTo>
                    <a:pt x="80125" y="51801"/>
                    <a:pt x="80049" y="51493"/>
                    <a:pt x="79972" y="51185"/>
                  </a:cubicBezTo>
                  <a:lnTo>
                    <a:pt x="79433" y="46105"/>
                  </a:lnTo>
                  <a:lnTo>
                    <a:pt x="78971" y="35945"/>
                  </a:lnTo>
                  <a:lnTo>
                    <a:pt x="76046" y="36176"/>
                  </a:lnTo>
                  <a:lnTo>
                    <a:pt x="69581" y="38331"/>
                  </a:lnTo>
                  <a:cubicBezTo>
                    <a:pt x="69196" y="38485"/>
                    <a:pt x="68811" y="38485"/>
                    <a:pt x="68349" y="38485"/>
                  </a:cubicBezTo>
                  <a:lnTo>
                    <a:pt x="63269" y="37946"/>
                  </a:lnTo>
                  <a:cubicBezTo>
                    <a:pt x="62961" y="37946"/>
                    <a:pt x="62730" y="37869"/>
                    <a:pt x="62499" y="37715"/>
                  </a:cubicBezTo>
                  <a:lnTo>
                    <a:pt x="58574" y="36022"/>
                  </a:lnTo>
                  <a:cubicBezTo>
                    <a:pt x="57804" y="35714"/>
                    <a:pt x="57189" y="35021"/>
                    <a:pt x="56958" y="34175"/>
                  </a:cubicBezTo>
                  <a:lnTo>
                    <a:pt x="55803" y="30249"/>
                  </a:lnTo>
                  <a:cubicBezTo>
                    <a:pt x="55649" y="29633"/>
                    <a:pt x="55649" y="29017"/>
                    <a:pt x="55880" y="28402"/>
                  </a:cubicBezTo>
                  <a:lnTo>
                    <a:pt x="58112" y="22783"/>
                  </a:lnTo>
                  <a:lnTo>
                    <a:pt x="70966" y="0"/>
                  </a:lnTo>
                  <a:lnTo>
                    <a:pt x="45181" y="13854"/>
                  </a:lnTo>
                  <a:lnTo>
                    <a:pt x="47028" y="18242"/>
                  </a:lnTo>
                  <a:cubicBezTo>
                    <a:pt x="47182" y="18627"/>
                    <a:pt x="47259" y="19012"/>
                    <a:pt x="47259" y="19473"/>
                  </a:cubicBezTo>
                  <a:lnTo>
                    <a:pt x="46721" y="31865"/>
                  </a:lnTo>
                  <a:lnTo>
                    <a:pt x="41641" y="54033"/>
                  </a:lnTo>
                  <a:lnTo>
                    <a:pt x="41641" y="61576"/>
                  </a:lnTo>
                  <a:cubicBezTo>
                    <a:pt x="41641" y="61807"/>
                    <a:pt x="41641" y="61961"/>
                    <a:pt x="41564" y="62192"/>
                  </a:cubicBezTo>
                  <a:lnTo>
                    <a:pt x="39870" y="70042"/>
                  </a:lnTo>
                  <a:lnTo>
                    <a:pt x="35868" y="83204"/>
                  </a:lnTo>
                  <a:lnTo>
                    <a:pt x="30634" y="94288"/>
                  </a:lnTo>
                  <a:lnTo>
                    <a:pt x="28633" y="101369"/>
                  </a:lnTo>
                  <a:lnTo>
                    <a:pt x="28633" y="109990"/>
                  </a:lnTo>
                  <a:cubicBezTo>
                    <a:pt x="28633" y="110221"/>
                    <a:pt x="28633" y="110528"/>
                    <a:pt x="28556" y="110759"/>
                  </a:cubicBezTo>
                  <a:lnTo>
                    <a:pt x="22398" y="132157"/>
                  </a:lnTo>
                  <a:lnTo>
                    <a:pt x="19012" y="142394"/>
                  </a:lnTo>
                  <a:cubicBezTo>
                    <a:pt x="18858" y="142779"/>
                    <a:pt x="18627" y="143164"/>
                    <a:pt x="18319" y="143472"/>
                  </a:cubicBezTo>
                  <a:lnTo>
                    <a:pt x="2463" y="159404"/>
                  </a:lnTo>
                  <a:lnTo>
                    <a:pt x="3848" y="158711"/>
                  </a:lnTo>
                  <a:cubicBezTo>
                    <a:pt x="4233" y="158481"/>
                    <a:pt x="4695" y="158404"/>
                    <a:pt x="5080" y="158404"/>
                  </a:cubicBezTo>
                  <a:lnTo>
                    <a:pt x="12931" y="158404"/>
                  </a:lnTo>
                  <a:cubicBezTo>
                    <a:pt x="13393" y="158404"/>
                    <a:pt x="13931" y="158558"/>
                    <a:pt x="14316" y="158788"/>
                  </a:cubicBezTo>
                  <a:lnTo>
                    <a:pt x="18242" y="161021"/>
                  </a:lnTo>
                  <a:lnTo>
                    <a:pt x="22860" y="164561"/>
                  </a:lnTo>
                  <a:lnTo>
                    <a:pt x="28094" y="164561"/>
                  </a:lnTo>
                  <a:cubicBezTo>
                    <a:pt x="29095" y="164561"/>
                    <a:pt x="30095" y="165100"/>
                    <a:pt x="30557" y="166024"/>
                  </a:cubicBezTo>
                  <a:lnTo>
                    <a:pt x="34329" y="172951"/>
                  </a:lnTo>
                  <a:lnTo>
                    <a:pt x="36869" y="175491"/>
                  </a:lnTo>
                  <a:lnTo>
                    <a:pt x="41564" y="181341"/>
                  </a:lnTo>
                  <a:cubicBezTo>
                    <a:pt x="41718" y="181495"/>
                    <a:pt x="41872" y="181725"/>
                    <a:pt x="41948" y="181956"/>
                  </a:cubicBezTo>
                  <a:lnTo>
                    <a:pt x="46413" y="192116"/>
                  </a:lnTo>
                  <a:cubicBezTo>
                    <a:pt x="46567" y="192501"/>
                    <a:pt x="46644" y="192886"/>
                    <a:pt x="46644" y="193348"/>
                  </a:cubicBezTo>
                  <a:lnTo>
                    <a:pt x="46105" y="215823"/>
                  </a:lnTo>
                  <a:cubicBezTo>
                    <a:pt x="46105" y="216054"/>
                    <a:pt x="46028" y="216285"/>
                    <a:pt x="45951" y="216516"/>
                  </a:cubicBezTo>
                  <a:lnTo>
                    <a:pt x="38639" y="241300"/>
                  </a:lnTo>
                  <a:lnTo>
                    <a:pt x="29479" y="259234"/>
                  </a:lnTo>
                  <a:cubicBezTo>
                    <a:pt x="29325" y="259542"/>
                    <a:pt x="29095" y="259850"/>
                    <a:pt x="28864" y="260081"/>
                  </a:cubicBezTo>
                  <a:lnTo>
                    <a:pt x="14239" y="273012"/>
                  </a:lnTo>
                  <a:lnTo>
                    <a:pt x="8852" y="276629"/>
                  </a:lnTo>
                  <a:cubicBezTo>
                    <a:pt x="8236" y="277091"/>
                    <a:pt x="7389" y="277168"/>
                    <a:pt x="6619" y="277014"/>
                  </a:cubicBezTo>
                  <a:lnTo>
                    <a:pt x="462" y="275551"/>
                  </a:lnTo>
                  <a:lnTo>
                    <a:pt x="0" y="293716"/>
                  </a:lnTo>
                  <a:lnTo>
                    <a:pt x="8313" y="296949"/>
                  </a:lnTo>
                  <a:cubicBezTo>
                    <a:pt x="8698" y="296872"/>
                    <a:pt x="8852" y="296949"/>
                    <a:pt x="9005" y="297026"/>
                  </a:cubicBezTo>
                  <a:close/>
                </a:path>
              </a:pathLst>
            </a:custGeom>
            <a:solidFill>
              <a:srgbClr val="FFC000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0" name="Forma libre: forma 84">
              <a:extLst>
                <a:ext uri="{FF2B5EF4-FFF2-40B4-BE49-F238E27FC236}">
                  <a16:creationId xmlns:a16="http://schemas.microsoft.com/office/drawing/2014/main" id="{93328B7F-D6A1-D4CF-CA79-44B9284A1C8B}"/>
                </a:ext>
              </a:extLst>
            </p:cNvPr>
            <p:cNvSpPr/>
            <p:nvPr/>
          </p:nvSpPr>
          <p:spPr>
            <a:xfrm>
              <a:off x="8265803" y="1628859"/>
              <a:ext cx="490832" cy="605488"/>
            </a:xfrm>
            <a:custGeom>
              <a:avLst/>
              <a:gdLst>
                <a:gd name="connsiteX0" fmla="*/ 35329 w 639233"/>
                <a:gd name="connsiteY0" fmla="*/ 226830 h 788554"/>
                <a:gd name="connsiteX1" fmla="*/ 38177 w 639233"/>
                <a:gd name="connsiteY1" fmla="*/ 234681 h 788554"/>
                <a:gd name="connsiteX2" fmla="*/ 44335 w 639233"/>
                <a:gd name="connsiteY2" fmla="*/ 264853 h 788554"/>
                <a:gd name="connsiteX3" fmla="*/ 53032 w 639233"/>
                <a:gd name="connsiteY3" fmla="*/ 277322 h 788554"/>
                <a:gd name="connsiteX4" fmla="*/ 59728 w 639233"/>
                <a:gd name="connsiteY4" fmla="*/ 289021 h 788554"/>
                <a:gd name="connsiteX5" fmla="*/ 64654 w 639233"/>
                <a:gd name="connsiteY5" fmla="*/ 293947 h 788554"/>
                <a:gd name="connsiteX6" fmla="*/ 84282 w 639233"/>
                <a:gd name="connsiteY6" fmla="*/ 301028 h 788554"/>
                <a:gd name="connsiteX7" fmla="*/ 85205 w 639233"/>
                <a:gd name="connsiteY7" fmla="*/ 301567 h 788554"/>
                <a:gd name="connsiteX8" fmla="*/ 91363 w 639233"/>
                <a:gd name="connsiteY8" fmla="*/ 307186 h 788554"/>
                <a:gd name="connsiteX9" fmla="*/ 91825 w 639233"/>
                <a:gd name="connsiteY9" fmla="*/ 307725 h 788554"/>
                <a:gd name="connsiteX10" fmla="*/ 104217 w 639233"/>
                <a:gd name="connsiteY10" fmla="*/ 326275 h 788554"/>
                <a:gd name="connsiteX11" fmla="*/ 104679 w 639233"/>
                <a:gd name="connsiteY11" fmla="*/ 327352 h 788554"/>
                <a:gd name="connsiteX12" fmla="*/ 109759 w 639233"/>
                <a:gd name="connsiteY12" fmla="*/ 358833 h 788554"/>
                <a:gd name="connsiteX13" fmla="*/ 110375 w 639233"/>
                <a:gd name="connsiteY13" fmla="*/ 375535 h 788554"/>
                <a:gd name="connsiteX14" fmla="*/ 109220 w 639233"/>
                <a:gd name="connsiteY14" fmla="*/ 392161 h 788554"/>
                <a:gd name="connsiteX15" fmla="*/ 108527 w 639233"/>
                <a:gd name="connsiteY15" fmla="*/ 393777 h 788554"/>
                <a:gd name="connsiteX16" fmla="*/ 88284 w 639233"/>
                <a:gd name="connsiteY16" fmla="*/ 417407 h 788554"/>
                <a:gd name="connsiteX17" fmla="*/ 70427 w 639233"/>
                <a:gd name="connsiteY17" fmla="*/ 443038 h 788554"/>
                <a:gd name="connsiteX18" fmla="*/ 50954 w 639233"/>
                <a:gd name="connsiteY18" fmla="*/ 482061 h 788554"/>
                <a:gd name="connsiteX19" fmla="*/ 39562 w 639233"/>
                <a:gd name="connsiteY19" fmla="*/ 499764 h 788554"/>
                <a:gd name="connsiteX20" fmla="*/ 32712 w 639233"/>
                <a:gd name="connsiteY20" fmla="*/ 511849 h 788554"/>
                <a:gd name="connsiteX21" fmla="*/ 33790 w 639233"/>
                <a:gd name="connsiteY21" fmla="*/ 546485 h 788554"/>
                <a:gd name="connsiteX22" fmla="*/ 32635 w 639233"/>
                <a:gd name="connsiteY22" fmla="*/ 557030 h 788554"/>
                <a:gd name="connsiteX23" fmla="*/ 27478 w 639233"/>
                <a:gd name="connsiteY23" fmla="*/ 575502 h 788554"/>
                <a:gd name="connsiteX24" fmla="*/ 27170 w 639233"/>
                <a:gd name="connsiteY24" fmla="*/ 576195 h 788554"/>
                <a:gd name="connsiteX25" fmla="*/ 13854 w 639233"/>
                <a:gd name="connsiteY25" fmla="*/ 597824 h 788554"/>
                <a:gd name="connsiteX26" fmla="*/ 0 w 639233"/>
                <a:gd name="connsiteY26" fmla="*/ 648239 h 788554"/>
                <a:gd name="connsiteX27" fmla="*/ 0 w 639233"/>
                <a:gd name="connsiteY27" fmla="*/ 684414 h 788554"/>
                <a:gd name="connsiteX28" fmla="*/ 0 w 639233"/>
                <a:gd name="connsiteY28" fmla="*/ 684414 h 788554"/>
                <a:gd name="connsiteX29" fmla="*/ 3233 w 639233"/>
                <a:gd name="connsiteY29" fmla="*/ 700424 h 788554"/>
                <a:gd name="connsiteX30" fmla="*/ 26708 w 639233"/>
                <a:gd name="connsiteY30" fmla="*/ 751917 h 788554"/>
                <a:gd name="connsiteX31" fmla="*/ 36330 w 639233"/>
                <a:gd name="connsiteY31" fmla="*/ 782397 h 788554"/>
                <a:gd name="connsiteX32" fmla="*/ 201353 w 639233"/>
                <a:gd name="connsiteY32" fmla="*/ 786861 h 788554"/>
                <a:gd name="connsiteX33" fmla="*/ 238067 w 639233"/>
                <a:gd name="connsiteY33" fmla="*/ 788554 h 788554"/>
                <a:gd name="connsiteX34" fmla="*/ 241146 w 639233"/>
                <a:gd name="connsiteY34" fmla="*/ 787631 h 788554"/>
                <a:gd name="connsiteX35" fmla="*/ 244225 w 639233"/>
                <a:gd name="connsiteY35" fmla="*/ 785707 h 788554"/>
                <a:gd name="connsiteX36" fmla="*/ 244610 w 639233"/>
                <a:gd name="connsiteY36" fmla="*/ 783090 h 788554"/>
                <a:gd name="connsiteX37" fmla="*/ 246380 w 639233"/>
                <a:gd name="connsiteY37" fmla="*/ 777086 h 788554"/>
                <a:gd name="connsiteX38" fmla="*/ 246765 w 639233"/>
                <a:gd name="connsiteY38" fmla="*/ 776316 h 788554"/>
                <a:gd name="connsiteX39" fmla="*/ 273165 w 639233"/>
                <a:gd name="connsiteY39" fmla="*/ 738601 h 788554"/>
                <a:gd name="connsiteX40" fmla="*/ 273781 w 639233"/>
                <a:gd name="connsiteY40" fmla="*/ 737986 h 788554"/>
                <a:gd name="connsiteX41" fmla="*/ 284480 w 639233"/>
                <a:gd name="connsiteY41" fmla="*/ 730134 h 788554"/>
                <a:gd name="connsiteX42" fmla="*/ 285250 w 639233"/>
                <a:gd name="connsiteY42" fmla="*/ 729750 h 788554"/>
                <a:gd name="connsiteX43" fmla="*/ 298719 w 639233"/>
                <a:gd name="connsiteY43" fmla="*/ 725285 h 788554"/>
                <a:gd name="connsiteX44" fmla="*/ 321579 w 639233"/>
                <a:gd name="connsiteY44" fmla="*/ 720667 h 788554"/>
                <a:gd name="connsiteX45" fmla="*/ 335126 w 639233"/>
                <a:gd name="connsiteY45" fmla="*/ 715202 h 788554"/>
                <a:gd name="connsiteX46" fmla="*/ 341438 w 639233"/>
                <a:gd name="connsiteY46" fmla="*/ 711277 h 788554"/>
                <a:gd name="connsiteX47" fmla="*/ 349827 w 639233"/>
                <a:gd name="connsiteY47" fmla="*/ 698192 h 788554"/>
                <a:gd name="connsiteX48" fmla="*/ 357062 w 639233"/>
                <a:gd name="connsiteY48" fmla="*/ 667173 h 788554"/>
                <a:gd name="connsiteX49" fmla="*/ 357447 w 639233"/>
                <a:gd name="connsiteY49" fmla="*/ 666250 h 788554"/>
                <a:gd name="connsiteX50" fmla="*/ 361911 w 639233"/>
                <a:gd name="connsiteY50" fmla="*/ 659476 h 788554"/>
                <a:gd name="connsiteX51" fmla="*/ 362373 w 639233"/>
                <a:gd name="connsiteY51" fmla="*/ 658937 h 788554"/>
                <a:gd name="connsiteX52" fmla="*/ 369147 w 639233"/>
                <a:gd name="connsiteY52" fmla="*/ 652780 h 788554"/>
                <a:gd name="connsiteX53" fmla="*/ 378922 w 639233"/>
                <a:gd name="connsiteY53" fmla="*/ 646699 h 788554"/>
                <a:gd name="connsiteX54" fmla="*/ 390390 w 639233"/>
                <a:gd name="connsiteY54" fmla="*/ 621069 h 788554"/>
                <a:gd name="connsiteX55" fmla="*/ 391006 w 639233"/>
                <a:gd name="connsiteY55" fmla="*/ 620222 h 788554"/>
                <a:gd name="connsiteX56" fmla="*/ 397164 w 639233"/>
                <a:gd name="connsiteY56" fmla="*/ 614064 h 788554"/>
                <a:gd name="connsiteX57" fmla="*/ 417253 w 639233"/>
                <a:gd name="connsiteY57" fmla="*/ 600210 h 788554"/>
                <a:gd name="connsiteX58" fmla="*/ 427490 w 639233"/>
                <a:gd name="connsiteY58" fmla="*/ 591589 h 788554"/>
                <a:gd name="connsiteX59" fmla="*/ 441344 w 639233"/>
                <a:gd name="connsiteY59" fmla="*/ 573809 h 788554"/>
                <a:gd name="connsiteX60" fmla="*/ 464589 w 639233"/>
                <a:gd name="connsiteY60" fmla="*/ 548871 h 788554"/>
                <a:gd name="connsiteX61" fmla="*/ 477212 w 639233"/>
                <a:gd name="connsiteY61" fmla="*/ 529551 h 788554"/>
                <a:gd name="connsiteX62" fmla="*/ 478521 w 639233"/>
                <a:gd name="connsiteY62" fmla="*/ 528474 h 788554"/>
                <a:gd name="connsiteX63" fmla="*/ 484139 w 639233"/>
                <a:gd name="connsiteY63" fmla="*/ 526242 h 788554"/>
                <a:gd name="connsiteX64" fmla="*/ 493915 w 639233"/>
                <a:gd name="connsiteY64" fmla="*/ 523317 h 788554"/>
                <a:gd name="connsiteX65" fmla="*/ 522547 w 639233"/>
                <a:gd name="connsiteY65" fmla="*/ 520392 h 788554"/>
                <a:gd name="connsiteX66" fmla="*/ 531476 w 639233"/>
                <a:gd name="connsiteY66" fmla="*/ 520931 h 788554"/>
                <a:gd name="connsiteX67" fmla="*/ 542944 w 639233"/>
                <a:gd name="connsiteY67" fmla="*/ 523625 h 788554"/>
                <a:gd name="connsiteX68" fmla="*/ 546947 w 639233"/>
                <a:gd name="connsiteY68" fmla="*/ 522316 h 788554"/>
                <a:gd name="connsiteX69" fmla="*/ 552334 w 639233"/>
                <a:gd name="connsiteY69" fmla="*/ 519084 h 788554"/>
                <a:gd name="connsiteX70" fmla="*/ 553258 w 639233"/>
                <a:gd name="connsiteY70" fmla="*/ 518776 h 788554"/>
                <a:gd name="connsiteX71" fmla="*/ 558877 w 639233"/>
                <a:gd name="connsiteY71" fmla="*/ 517621 h 788554"/>
                <a:gd name="connsiteX72" fmla="*/ 567113 w 639233"/>
                <a:gd name="connsiteY72" fmla="*/ 517005 h 788554"/>
                <a:gd name="connsiteX73" fmla="*/ 586740 w 639233"/>
                <a:gd name="connsiteY73" fmla="*/ 518083 h 788554"/>
                <a:gd name="connsiteX74" fmla="*/ 597054 w 639233"/>
                <a:gd name="connsiteY74" fmla="*/ 504074 h 788554"/>
                <a:gd name="connsiteX75" fmla="*/ 607060 w 639233"/>
                <a:gd name="connsiteY75" fmla="*/ 488450 h 788554"/>
                <a:gd name="connsiteX76" fmla="*/ 613525 w 639233"/>
                <a:gd name="connsiteY76" fmla="*/ 481292 h 788554"/>
                <a:gd name="connsiteX77" fmla="*/ 620145 w 639233"/>
                <a:gd name="connsiteY77" fmla="*/ 476442 h 788554"/>
                <a:gd name="connsiteX78" fmla="*/ 621145 w 639233"/>
                <a:gd name="connsiteY78" fmla="*/ 475981 h 788554"/>
                <a:gd name="connsiteX79" fmla="*/ 626610 w 639233"/>
                <a:gd name="connsiteY79" fmla="*/ 474595 h 788554"/>
                <a:gd name="connsiteX80" fmla="*/ 628611 w 639233"/>
                <a:gd name="connsiteY80" fmla="*/ 470208 h 788554"/>
                <a:gd name="connsiteX81" fmla="*/ 628611 w 639233"/>
                <a:gd name="connsiteY81" fmla="*/ 465743 h 788554"/>
                <a:gd name="connsiteX82" fmla="*/ 629150 w 639233"/>
                <a:gd name="connsiteY82" fmla="*/ 464127 h 788554"/>
                <a:gd name="connsiteX83" fmla="*/ 633614 w 639233"/>
                <a:gd name="connsiteY83" fmla="*/ 457970 h 788554"/>
                <a:gd name="connsiteX84" fmla="*/ 638925 w 639233"/>
                <a:gd name="connsiteY84" fmla="*/ 452120 h 788554"/>
                <a:gd name="connsiteX85" fmla="*/ 639233 w 639233"/>
                <a:gd name="connsiteY85" fmla="*/ 450657 h 788554"/>
                <a:gd name="connsiteX86" fmla="*/ 637155 w 639233"/>
                <a:gd name="connsiteY86" fmla="*/ 442883 h 788554"/>
                <a:gd name="connsiteX87" fmla="*/ 637078 w 639233"/>
                <a:gd name="connsiteY87" fmla="*/ 442037 h 788554"/>
                <a:gd name="connsiteX88" fmla="*/ 637617 w 639233"/>
                <a:gd name="connsiteY88" fmla="*/ 421178 h 788554"/>
                <a:gd name="connsiteX89" fmla="*/ 635770 w 639233"/>
                <a:gd name="connsiteY89" fmla="*/ 416021 h 788554"/>
                <a:gd name="connsiteX90" fmla="*/ 631844 w 639233"/>
                <a:gd name="connsiteY90" fmla="*/ 411634 h 788554"/>
                <a:gd name="connsiteX91" fmla="*/ 627072 w 639233"/>
                <a:gd name="connsiteY91" fmla="*/ 408478 h 788554"/>
                <a:gd name="connsiteX92" fmla="*/ 618221 w 639233"/>
                <a:gd name="connsiteY92" fmla="*/ 399704 h 788554"/>
                <a:gd name="connsiteX93" fmla="*/ 617836 w 639233"/>
                <a:gd name="connsiteY93" fmla="*/ 399165 h 788554"/>
                <a:gd name="connsiteX94" fmla="*/ 607445 w 639233"/>
                <a:gd name="connsiteY94" fmla="*/ 382155 h 788554"/>
                <a:gd name="connsiteX95" fmla="*/ 593821 w 639233"/>
                <a:gd name="connsiteY95" fmla="*/ 371764 h 788554"/>
                <a:gd name="connsiteX96" fmla="*/ 586586 w 639233"/>
                <a:gd name="connsiteY96" fmla="*/ 365606 h 788554"/>
                <a:gd name="connsiteX97" fmla="*/ 582584 w 639233"/>
                <a:gd name="connsiteY97" fmla="*/ 365606 h 788554"/>
                <a:gd name="connsiteX98" fmla="*/ 574733 w 639233"/>
                <a:gd name="connsiteY98" fmla="*/ 366145 h 788554"/>
                <a:gd name="connsiteX99" fmla="*/ 554259 w 639233"/>
                <a:gd name="connsiteY99" fmla="*/ 373303 h 788554"/>
                <a:gd name="connsiteX100" fmla="*/ 537864 w 639233"/>
                <a:gd name="connsiteY100" fmla="*/ 378383 h 788554"/>
                <a:gd name="connsiteX101" fmla="*/ 498302 w 639233"/>
                <a:gd name="connsiteY101" fmla="*/ 397933 h 788554"/>
                <a:gd name="connsiteX102" fmla="*/ 495069 w 639233"/>
                <a:gd name="connsiteY102" fmla="*/ 397394 h 788554"/>
                <a:gd name="connsiteX103" fmla="*/ 481214 w 639233"/>
                <a:gd name="connsiteY103" fmla="*/ 383001 h 788554"/>
                <a:gd name="connsiteX104" fmla="*/ 469053 w 639233"/>
                <a:gd name="connsiteY104" fmla="*/ 374765 h 788554"/>
                <a:gd name="connsiteX105" fmla="*/ 453736 w 639233"/>
                <a:gd name="connsiteY105" fmla="*/ 367684 h 788554"/>
                <a:gd name="connsiteX106" fmla="*/ 452967 w 639233"/>
                <a:gd name="connsiteY106" fmla="*/ 367145 h 788554"/>
                <a:gd name="connsiteX107" fmla="*/ 449041 w 639233"/>
                <a:gd name="connsiteY107" fmla="*/ 363220 h 788554"/>
                <a:gd name="connsiteX108" fmla="*/ 448579 w 639233"/>
                <a:gd name="connsiteY108" fmla="*/ 362604 h 788554"/>
                <a:gd name="connsiteX109" fmla="*/ 445731 w 639233"/>
                <a:gd name="connsiteY109" fmla="*/ 357524 h 788554"/>
                <a:gd name="connsiteX110" fmla="*/ 443268 w 639233"/>
                <a:gd name="connsiteY110" fmla="*/ 350289 h 788554"/>
                <a:gd name="connsiteX111" fmla="*/ 443114 w 639233"/>
                <a:gd name="connsiteY111" fmla="*/ 349750 h 788554"/>
                <a:gd name="connsiteX112" fmla="*/ 440882 w 639233"/>
                <a:gd name="connsiteY112" fmla="*/ 330662 h 788554"/>
                <a:gd name="connsiteX113" fmla="*/ 440882 w 639233"/>
                <a:gd name="connsiteY113" fmla="*/ 314421 h 788554"/>
                <a:gd name="connsiteX114" fmla="*/ 433647 w 639233"/>
                <a:gd name="connsiteY114" fmla="*/ 290022 h 788554"/>
                <a:gd name="connsiteX115" fmla="*/ 432416 w 639233"/>
                <a:gd name="connsiteY115" fmla="*/ 281786 h 788554"/>
                <a:gd name="connsiteX116" fmla="*/ 432416 w 639233"/>
                <a:gd name="connsiteY116" fmla="*/ 275782 h 788554"/>
                <a:gd name="connsiteX117" fmla="*/ 432493 w 639233"/>
                <a:gd name="connsiteY117" fmla="*/ 275167 h 788554"/>
                <a:gd name="connsiteX118" fmla="*/ 434571 w 639233"/>
                <a:gd name="connsiteY118" fmla="*/ 265776 h 788554"/>
                <a:gd name="connsiteX119" fmla="*/ 427490 w 639233"/>
                <a:gd name="connsiteY119" fmla="*/ 242839 h 788554"/>
                <a:gd name="connsiteX120" fmla="*/ 427336 w 639233"/>
                <a:gd name="connsiteY120" fmla="*/ 241762 h 788554"/>
                <a:gd name="connsiteX121" fmla="*/ 428490 w 639233"/>
                <a:gd name="connsiteY121" fmla="*/ 226599 h 788554"/>
                <a:gd name="connsiteX122" fmla="*/ 429106 w 639233"/>
                <a:gd name="connsiteY122" fmla="*/ 224982 h 788554"/>
                <a:gd name="connsiteX123" fmla="*/ 431954 w 639233"/>
                <a:gd name="connsiteY123" fmla="*/ 221596 h 788554"/>
                <a:gd name="connsiteX124" fmla="*/ 432416 w 639233"/>
                <a:gd name="connsiteY124" fmla="*/ 221134 h 788554"/>
                <a:gd name="connsiteX125" fmla="*/ 439728 w 639233"/>
                <a:gd name="connsiteY125" fmla="*/ 215515 h 788554"/>
                <a:gd name="connsiteX126" fmla="*/ 446655 w 639233"/>
                <a:gd name="connsiteY126" fmla="*/ 207972 h 788554"/>
                <a:gd name="connsiteX127" fmla="*/ 447117 w 639233"/>
                <a:gd name="connsiteY127" fmla="*/ 207587 h 788554"/>
                <a:gd name="connsiteX128" fmla="*/ 452736 w 639233"/>
                <a:gd name="connsiteY128" fmla="*/ 203662 h 788554"/>
                <a:gd name="connsiteX129" fmla="*/ 453275 w 639233"/>
                <a:gd name="connsiteY129" fmla="*/ 203354 h 788554"/>
                <a:gd name="connsiteX130" fmla="*/ 457200 w 639233"/>
                <a:gd name="connsiteY130" fmla="*/ 201661 h 788554"/>
                <a:gd name="connsiteX131" fmla="*/ 458047 w 639233"/>
                <a:gd name="connsiteY131" fmla="*/ 201430 h 788554"/>
                <a:gd name="connsiteX132" fmla="*/ 463665 w 639233"/>
                <a:gd name="connsiteY132" fmla="*/ 200891 h 788554"/>
                <a:gd name="connsiteX133" fmla="*/ 481830 w 639233"/>
                <a:gd name="connsiteY133" fmla="*/ 196042 h 788554"/>
                <a:gd name="connsiteX134" fmla="*/ 484293 w 639233"/>
                <a:gd name="connsiteY134" fmla="*/ 194271 h 788554"/>
                <a:gd name="connsiteX135" fmla="*/ 485833 w 639233"/>
                <a:gd name="connsiteY135" fmla="*/ 176953 h 788554"/>
                <a:gd name="connsiteX136" fmla="*/ 486218 w 639233"/>
                <a:gd name="connsiteY136" fmla="*/ 175722 h 788554"/>
                <a:gd name="connsiteX137" fmla="*/ 488219 w 639233"/>
                <a:gd name="connsiteY137" fmla="*/ 172566 h 788554"/>
                <a:gd name="connsiteX138" fmla="*/ 487834 w 639233"/>
                <a:gd name="connsiteY138" fmla="*/ 171719 h 788554"/>
                <a:gd name="connsiteX139" fmla="*/ 481291 w 639233"/>
                <a:gd name="connsiteY139" fmla="*/ 161867 h 788554"/>
                <a:gd name="connsiteX140" fmla="*/ 480984 w 639233"/>
                <a:gd name="connsiteY140" fmla="*/ 161328 h 788554"/>
                <a:gd name="connsiteX141" fmla="*/ 479829 w 639233"/>
                <a:gd name="connsiteY141" fmla="*/ 158481 h 788554"/>
                <a:gd name="connsiteX142" fmla="*/ 479906 w 639233"/>
                <a:gd name="connsiteY142" fmla="*/ 156248 h 788554"/>
                <a:gd name="connsiteX143" fmla="*/ 482292 w 639233"/>
                <a:gd name="connsiteY143" fmla="*/ 151015 h 788554"/>
                <a:gd name="connsiteX144" fmla="*/ 467822 w 639233"/>
                <a:gd name="connsiteY144" fmla="*/ 140547 h 788554"/>
                <a:gd name="connsiteX145" fmla="*/ 402474 w 639233"/>
                <a:gd name="connsiteY145" fmla="*/ 110451 h 788554"/>
                <a:gd name="connsiteX146" fmla="*/ 401320 w 639233"/>
                <a:gd name="connsiteY146" fmla="*/ 109451 h 788554"/>
                <a:gd name="connsiteX147" fmla="*/ 390621 w 639233"/>
                <a:gd name="connsiteY147" fmla="*/ 93133 h 788554"/>
                <a:gd name="connsiteX148" fmla="*/ 390236 w 639233"/>
                <a:gd name="connsiteY148" fmla="*/ 92056 h 788554"/>
                <a:gd name="connsiteX149" fmla="*/ 387619 w 639233"/>
                <a:gd name="connsiteY149" fmla="*/ 76970 h 788554"/>
                <a:gd name="connsiteX150" fmla="*/ 383078 w 639233"/>
                <a:gd name="connsiteY150" fmla="*/ 74045 h 788554"/>
                <a:gd name="connsiteX151" fmla="*/ 375920 w 639233"/>
                <a:gd name="connsiteY151" fmla="*/ 73506 h 788554"/>
                <a:gd name="connsiteX152" fmla="*/ 375227 w 639233"/>
                <a:gd name="connsiteY152" fmla="*/ 73352 h 788554"/>
                <a:gd name="connsiteX153" fmla="*/ 373534 w 639233"/>
                <a:gd name="connsiteY153" fmla="*/ 72813 h 788554"/>
                <a:gd name="connsiteX154" fmla="*/ 371918 w 639233"/>
                <a:gd name="connsiteY154" fmla="*/ 71428 h 788554"/>
                <a:gd name="connsiteX155" fmla="*/ 370840 w 639233"/>
                <a:gd name="connsiteY155" fmla="*/ 69196 h 788554"/>
                <a:gd name="connsiteX156" fmla="*/ 358063 w 639233"/>
                <a:gd name="connsiteY156" fmla="*/ 66117 h 788554"/>
                <a:gd name="connsiteX157" fmla="*/ 356678 w 639233"/>
                <a:gd name="connsiteY157" fmla="*/ 65270 h 788554"/>
                <a:gd name="connsiteX158" fmla="*/ 349904 w 639233"/>
                <a:gd name="connsiteY158" fmla="*/ 57958 h 788554"/>
                <a:gd name="connsiteX159" fmla="*/ 345055 w 639233"/>
                <a:gd name="connsiteY159" fmla="*/ 50954 h 788554"/>
                <a:gd name="connsiteX160" fmla="*/ 325505 w 639233"/>
                <a:gd name="connsiteY160" fmla="*/ 41718 h 788554"/>
                <a:gd name="connsiteX161" fmla="*/ 314806 w 639233"/>
                <a:gd name="connsiteY161" fmla="*/ 39101 h 788554"/>
                <a:gd name="connsiteX162" fmla="*/ 313959 w 639233"/>
                <a:gd name="connsiteY162" fmla="*/ 38716 h 788554"/>
                <a:gd name="connsiteX163" fmla="*/ 310804 w 639233"/>
                <a:gd name="connsiteY163" fmla="*/ 36638 h 788554"/>
                <a:gd name="connsiteX164" fmla="*/ 300951 w 639233"/>
                <a:gd name="connsiteY164" fmla="*/ 32789 h 788554"/>
                <a:gd name="connsiteX165" fmla="*/ 299181 w 639233"/>
                <a:gd name="connsiteY165" fmla="*/ 30095 h 788554"/>
                <a:gd name="connsiteX166" fmla="*/ 299720 w 639233"/>
                <a:gd name="connsiteY166" fmla="*/ 8621 h 788554"/>
                <a:gd name="connsiteX167" fmla="*/ 294409 w 639233"/>
                <a:gd name="connsiteY167" fmla="*/ 7004 h 788554"/>
                <a:gd name="connsiteX168" fmla="*/ 286789 w 639233"/>
                <a:gd name="connsiteY168" fmla="*/ 6004 h 788554"/>
                <a:gd name="connsiteX169" fmla="*/ 279246 w 639233"/>
                <a:gd name="connsiteY169" fmla="*/ 7004 h 788554"/>
                <a:gd name="connsiteX170" fmla="*/ 272396 w 639233"/>
                <a:gd name="connsiteY170" fmla="*/ 10699 h 788554"/>
                <a:gd name="connsiteX171" fmla="*/ 260850 w 639233"/>
                <a:gd name="connsiteY171" fmla="*/ 18473 h 788554"/>
                <a:gd name="connsiteX172" fmla="*/ 258002 w 639233"/>
                <a:gd name="connsiteY172" fmla="*/ 18627 h 788554"/>
                <a:gd name="connsiteX173" fmla="*/ 256540 w 639233"/>
                <a:gd name="connsiteY173" fmla="*/ 16164 h 788554"/>
                <a:gd name="connsiteX174" fmla="*/ 256540 w 639233"/>
                <a:gd name="connsiteY174" fmla="*/ 13931 h 788554"/>
                <a:gd name="connsiteX175" fmla="*/ 254462 w 639233"/>
                <a:gd name="connsiteY175" fmla="*/ 11853 h 788554"/>
                <a:gd name="connsiteX176" fmla="*/ 252999 w 639233"/>
                <a:gd name="connsiteY176" fmla="*/ 12854 h 788554"/>
                <a:gd name="connsiteX177" fmla="*/ 252153 w 639233"/>
                <a:gd name="connsiteY177" fmla="*/ 13239 h 788554"/>
                <a:gd name="connsiteX178" fmla="*/ 249920 w 639233"/>
                <a:gd name="connsiteY178" fmla="*/ 13778 h 788554"/>
                <a:gd name="connsiteX179" fmla="*/ 247842 w 639233"/>
                <a:gd name="connsiteY179" fmla="*/ 13470 h 788554"/>
                <a:gd name="connsiteX180" fmla="*/ 242762 w 639233"/>
                <a:gd name="connsiteY180" fmla="*/ 10622 h 788554"/>
                <a:gd name="connsiteX181" fmla="*/ 241300 w 639233"/>
                <a:gd name="connsiteY181" fmla="*/ 8467 h 788554"/>
                <a:gd name="connsiteX182" fmla="*/ 242224 w 639233"/>
                <a:gd name="connsiteY182" fmla="*/ 6081 h 788554"/>
                <a:gd name="connsiteX183" fmla="*/ 246688 w 639233"/>
                <a:gd name="connsiteY183" fmla="*/ 2155 h 788554"/>
                <a:gd name="connsiteX184" fmla="*/ 247611 w 639233"/>
                <a:gd name="connsiteY184" fmla="*/ 1616 h 788554"/>
                <a:gd name="connsiteX185" fmla="*/ 247996 w 639233"/>
                <a:gd name="connsiteY185" fmla="*/ 1462 h 788554"/>
                <a:gd name="connsiteX186" fmla="*/ 234988 w 639233"/>
                <a:gd name="connsiteY186" fmla="*/ 4233 h 788554"/>
                <a:gd name="connsiteX187" fmla="*/ 222135 w 639233"/>
                <a:gd name="connsiteY187" fmla="*/ 4849 h 788554"/>
                <a:gd name="connsiteX188" fmla="*/ 219979 w 639233"/>
                <a:gd name="connsiteY188" fmla="*/ 4002 h 788554"/>
                <a:gd name="connsiteX189" fmla="*/ 216747 w 639233"/>
                <a:gd name="connsiteY189" fmla="*/ 770 h 788554"/>
                <a:gd name="connsiteX190" fmla="*/ 211205 w 639233"/>
                <a:gd name="connsiteY190" fmla="*/ 0 h 788554"/>
                <a:gd name="connsiteX191" fmla="*/ 209511 w 639233"/>
                <a:gd name="connsiteY191" fmla="*/ 3387 h 788554"/>
                <a:gd name="connsiteX192" fmla="*/ 208434 w 639233"/>
                <a:gd name="connsiteY192" fmla="*/ 12469 h 788554"/>
                <a:gd name="connsiteX193" fmla="*/ 207433 w 639233"/>
                <a:gd name="connsiteY193" fmla="*/ 14316 h 788554"/>
                <a:gd name="connsiteX194" fmla="*/ 198428 w 639233"/>
                <a:gd name="connsiteY194" fmla="*/ 21628 h 788554"/>
                <a:gd name="connsiteX195" fmla="*/ 187344 w 639233"/>
                <a:gd name="connsiteY195" fmla="*/ 28094 h 788554"/>
                <a:gd name="connsiteX196" fmla="*/ 186805 w 639233"/>
                <a:gd name="connsiteY196" fmla="*/ 28325 h 788554"/>
                <a:gd name="connsiteX197" fmla="*/ 175029 w 639233"/>
                <a:gd name="connsiteY197" fmla="*/ 32250 h 788554"/>
                <a:gd name="connsiteX198" fmla="*/ 159789 w 639233"/>
                <a:gd name="connsiteY198" fmla="*/ 36792 h 788554"/>
                <a:gd name="connsiteX199" fmla="*/ 156864 w 639233"/>
                <a:gd name="connsiteY199" fmla="*/ 38331 h 788554"/>
                <a:gd name="connsiteX200" fmla="*/ 153555 w 639233"/>
                <a:gd name="connsiteY200" fmla="*/ 40717 h 788554"/>
                <a:gd name="connsiteX201" fmla="*/ 150091 w 639233"/>
                <a:gd name="connsiteY201" fmla="*/ 44719 h 788554"/>
                <a:gd name="connsiteX202" fmla="*/ 148782 w 639233"/>
                <a:gd name="connsiteY202" fmla="*/ 47259 h 788554"/>
                <a:gd name="connsiteX203" fmla="*/ 148244 w 639233"/>
                <a:gd name="connsiteY203" fmla="*/ 53494 h 788554"/>
                <a:gd name="connsiteX204" fmla="*/ 148244 w 639233"/>
                <a:gd name="connsiteY204" fmla="*/ 60036 h 788554"/>
                <a:gd name="connsiteX205" fmla="*/ 148090 w 639233"/>
                <a:gd name="connsiteY205" fmla="*/ 61037 h 788554"/>
                <a:gd name="connsiteX206" fmla="*/ 146396 w 639233"/>
                <a:gd name="connsiteY206" fmla="*/ 65501 h 788554"/>
                <a:gd name="connsiteX207" fmla="*/ 144703 w 639233"/>
                <a:gd name="connsiteY207" fmla="*/ 67117 h 788554"/>
                <a:gd name="connsiteX208" fmla="*/ 138545 w 639233"/>
                <a:gd name="connsiteY208" fmla="*/ 69350 h 788554"/>
                <a:gd name="connsiteX209" fmla="*/ 128001 w 639233"/>
                <a:gd name="connsiteY209" fmla="*/ 73814 h 788554"/>
                <a:gd name="connsiteX210" fmla="*/ 126923 w 639233"/>
                <a:gd name="connsiteY210" fmla="*/ 74045 h 788554"/>
                <a:gd name="connsiteX211" fmla="*/ 126384 w 639233"/>
                <a:gd name="connsiteY211" fmla="*/ 74045 h 788554"/>
                <a:gd name="connsiteX212" fmla="*/ 124537 w 639233"/>
                <a:gd name="connsiteY212" fmla="*/ 77662 h 788554"/>
                <a:gd name="connsiteX213" fmla="*/ 120688 w 639233"/>
                <a:gd name="connsiteY213" fmla="*/ 109220 h 788554"/>
                <a:gd name="connsiteX214" fmla="*/ 120534 w 639233"/>
                <a:gd name="connsiteY214" fmla="*/ 109913 h 788554"/>
                <a:gd name="connsiteX215" fmla="*/ 118302 w 639233"/>
                <a:gd name="connsiteY215" fmla="*/ 115531 h 788554"/>
                <a:gd name="connsiteX216" fmla="*/ 117841 w 639233"/>
                <a:gd name="connsiteY216" fmla="*/ 116301 h 788554"/>
                <a:gd name="connsiteX217" fmla="*/ 113915 w 639233"/>
                <a:gd name="connsiteY217" fmla="*/ 120765 h 788554"/>
                <a:gd name="connsiteX218" fmla="*/ 101292 w 639233"/>
                <a:gd name="connsiteY218" fmla="*/ 132234 h 788554"/>
                <a:gd name="connsiteX219" fmla="*/ 94596 w 639233"/>
                <a:gd name="connsiteY219" fmla="*/ 140008 h 788554"/>
                <a:gd name="connsiteX220" fmla="*/ 91132 w 639233"/>
                <a:gd name="connsiteY220" fmla="*/ 149937 h 788554"/>
                <a:gd name="connsiteX221" fmla="*/ 94288 w 639233"/>
                <a:gd name="connsiteY221" fmla="*/ 162637 h 788554"/>
                <a:gd name="connsiteX222" fmla="*/ 93672 w 639233"/>
                <a:gd name="connsiteY222" fmla="*/ 165177 h 788554"/>
                <a:gd name="connsiteX223" fmla="*/ 90285 w 639233"/>
                <a:gd name="connsiteY223" fmla="*/ 169102 h 788554"/>
                <a:gd name="connsiteX224" fmla="*/ 89824 w 639233"/>
                <a:gd name="connsiteY224" fmla="*/ 169487 h 788554"/>
                <a:gd name="connsiteX225" fmla="*/ 76662 w 639233"/>
                <a:gd name="connsiteY225" fmla="*/ 179416 h 788554"/>
                <a:gd name="connsiteX226" fmla="*/ 72967 w 639233"/>
                <a:gd name="connsiteY226" fmla="*/ 184188 h 788554"/>
                <a:gd name="connsiteX227" fmla="*/ 71582 w 639233"/>
                <a:gd name="connsiteY227" fmla="*/ 187113 h 788554"/>
                <a:gd name="connsiteX228" fmla="*/ 70889 w 639233"/>
                <a:gd name="connsiteY228" fmla="*/ 188037 h 788554"/>
                <a:gd name="connsiteX229" fmla="*/ 67502 w 639233"/>
                <a:gd name="connsiteY229" fmla="*/ 190885 h 788554"/>
                <a:gd name="connsiteX230" fmla="*/ 65963 w 639233"/>
                <a:gd name="connsiteY230" fmla="*/ 191501 h 788554"/>
                <a:gd name="connsiteX231" fmla="*/ 59805 w 639233"/>
                <a:gd name="connsiteY231" fmla="*/ 192039 h 788554"/>
                <a:gd name="connsiteX232" fmla="*/ 51339 w 639233"/>
                <a:gd name="connsiteY232" fmla="*/ 196811 h 788554"/>
                <a:gd name="connsiteX233" fmla="*/ 50723 w 639233"/>
                <a:gd name="connsiteY233" fmla="*/ 197042 h 788554"/>
                <a:gd name="connsiteX234" fmla="*/ 28248 w 639233"/>
                <a:gd name="connsiteY234" fmla="*/ 203046 h 788554"/>
                <a:gd name="connsiteX235" fmla="*/ 27247 w 639233"/>
                <a:gd name="connsiteY235" fmla="*/ 203893 h 788554"/>
                <a:gd name="connsiteX236" fmla="*/ 28787 w 639233"/>
                <a:gd name="connsiteY236" fmla="*/ 206279 h 788554"/>
                <a:gd name="connsiteX237" fmla="*/ 29248 w 639233"/>
                <a:gd name="connsiteY237" fmla="*/ 207741 h 788554"/>
                <a:gd name="connsiteX238" fmla="*/ 29248 w 639233"/>
                <a:gd name="connsiteY238" fmla="*/ 209973 h 788554"/>
                <a:gd name="connsiteX239" fmla="*/ 28325 w 639233"/>
                <a:gd name="connsiteY239" fmla="*/ 212051 h 788554"/>
                <a:gd name="connsiteX240" fmla="*/ 24630 w 639233"/>
                <a:gd name="connsiteY240" fmla="*/ 215438 h 788554"/>
                <a:gd name="connsiteX241" fmla="*/ 34636 w 639233"/>
                <a:gd name="connsiteY241" fmla="*/ 225444 h 788554"/>
                <a:gd name="connsiteX242" fmla="*/ 35329 w 639233"/>
                <a:gd name="connsiteY242" fmla="*/ 226830 h 788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639233" h="788554">
                  <a:moveTo>
                    <a:pt x="35329" y="226830"/>
                  </a:moveTo>
                  <a:lnTo>
                    <a:pt x="38177" y="234681"/>
                  </a:lnTo>
                  <a:lnTo>
                    <a:pt x="44335" y="264853"/>
                  </a:lnTo>
                  <a:lnTo>
                    <a:pt x="53032" y="277322"/>
                  </a:lnTo>
                  <a:lnTo>
                    <a:pt x="59728" y="289021"/>
                  </a:lnTo>
                  <a:lnTo>
                    <a:pt x="64654" y="293947"/>
                  </a:lnTo>
                  <a:lnTo>
                    <a:pt x="84282" y="301028"/>
                  </a:lnTo>
                  <a:cubicBezTo>
                    <a:pt x="84590" y="301182"/>
                    <a:pt x="84974" y="301336"/>
                    <a:pt x="85205" y="301567"/>
                  </a:cubicBezTo>
                  <a:lnTo>
                    <a:pt x="91363" y="307186"/>
                  </a:lnTo>
                  <a:cubicBezTo>
                    <a:pt x="91517" y="307340"/>
                    <a:pt x="91671" y="307494"/>
                    <a:pt x="91825" y="307725"/>
                  </a:cubicBezTo>
                  <a:lnTo>
                    <a:pt x="104217" y="326275"/>
                  </a:lnTo>
                  <a:cubicBezTo>
                    <a:pt x="104448" y="326582"/>
                    <a:pt x="104602" y="326967"/>
                    <a:pt x="104679" y="327352"/>
                  </a:cubicBezTo>
                  <a:lnTo>
                    <a:pt x="109759" y="358833"/>
                  </a:lnTo>
                  <a:lnTo>
                    <a:pt x="110375" y="375535"/>
                  </a:lnTo>
                  <a:lnTo>
                    <a:pt x="109220" y="392161"/>
                  </a:lnTo>
                  <a:cubicBezTo>
                    <a:pt x="109143" y="392776"/>
                    <a:pt x="108912" y="393315"/>
                    <a:pt x="108527" y="393777"/>
                  </a:cubicBezTo>
                  <a:lnTo>
                    <a:pt x="88284" y="417407"/>
                  </a:lnTo>
                  <a:lnTo>
                    <a:pt x="70427" y="443038"/>
                  </a:lnTo>
                  <a:lnTo>
                    <a:pt x="50954" y="482061"/>
                  </a:lnTo>
                  <a:lnTo>
                    <a:pt x="39562" y="499764"/>
                  </a:lnTo>
                  <a:lnTo>
                    <a:pt x="32712" y="511849"/>
                  </a:lnTo>
                  <a:lnTo>
                    <a:pt x="33790" y="546485"/>
                  </a:lnTo>
                  <a:lnTo>
                    <a:pt x="32635" y="557030"/>
                  </a:lnTo>
                  <a:lnTo>
                    <a:pt x="27478" y="575502"/>
                  </a:lnTo>
                  <a:cubicBezTo>
                    <a:pt x="27401" y="575733"/>
                    <a:pt x="27324" y="575964"/>
                    <a:pt x="27170" y="576195"/>
                  </a:cubicBezTo>
                  <a:lnTo>
                    <a:pt x="13854" y="597824"/>
                  </a:lnTo>
                  <a:lnTo>
                    <a:pt x="0" y="648239"/>
                  </a:lnTo>
                  <a:lnTo>
                    <a:pt x="0" y="684414"/>
                  </a:lnTo>
                  <a:lnTo>
                    <a:pt x="0" y="684414"/>
                  </a:lnTo>
                  <a:lnTo>
                    <a:pt x="3233" y="700424"/>
                  </a:lnTo>
                  <a:lnTo>
                    <a:pt x="26708" y="751917"/>
                  </a:lnTo>
                  <a:lnTo>
                    <a:pt x="36330" y="782397"/>
                  </a:lnTo>
                  <a:lnTo>
                    <a:pt x="201353" y="786861"/>
                  </a:lnTo>
                  <a:lnTo>
                    <a:pt x="238067" y="788554"/>
                  </a:lnTo>
                  <a:lnTo>
                    <a:pt x="241146" y="787631"/>
                  </a:lnTo>
                  <a:lnTo>
                    <a:pt x="244225" y="785707"/>
                  </a:lnTo>
                  <a:lnTo>
                    <a:pt x="244610" y="783090"/>
                  </a:lnTo>
                  <a:lnTo>
                    <a:pt x="246380" y="777086"/>
                  </a:lnTo>
                  <a:cubicBezTo>
                    <a:pt x="246457" y="776778"/>
                    <a:pt x="246611" y="776547"/>
                    <a:pt x="246765" y="776316"/>
                  </a:cubicBezTo>
                  <a:lnTo>
                    <a:pt x="273165" y="738601"/>
                  </a:lnTo>
                  <a:cubicBezTo>
                    <a:pt x="273319" y="738370"/>
                    <a:pt x="273550" y="738139"/>
                    <a:pt x="273781" y="737986"/>
                  </a:cubicBezTo>
                  <a:lnTo>
                    <a:pt x="284480" y="730134"/>
                  </a:lnTo>
                  <a:cubicBezTo>
                    <a:pt x="284711" y="729981"/>
                    <a:pt x="284942" y="729827"/>
                    <a:pt x="285250" y="729750"/>
                  </a:cubicBezTo>
                  <a:lnTo>
                    <a:pt x="298719" y="725285"/>
                  </a:lnTo>
                  <a:lnTo>
                    <a:pt x="321579" y="720667"/>
                  </a:lnTo>
                  <a:lnTo>
                    <a:pt x="335126" y="715202"/>
                  </a:lnTo>
                  <a:lnTo>
                    <a:pt x="341438" y="711277"/>
                  </a:lnTo>
                  <a:lnTo>
                    <a:pt x="349827" y="698192"/>
                  </a:lnTo>
                  <a:lnTo>
                    <a:pt x="357062" y="667173"/>
                  </a:lnTo>
                  <a:cubicBezTo>
                    <a:pt x="357139" y="666865"/>
                    <a:pt x="357293" y="666558"/>
                    <a:pt x="357447" y="666250"/>
                  </a:cubicBezTo>
                  <a:lnTo>
                    <a:pt x="361911" y="659476"/>
                  </a:lnTo>
                  <a:cubicBezTo>
                    <a:pt x="362065" y="659322"/>
                    <a:pt x="362219" y="659092"/>
                    <a:pt x="362373" y="658937"/>
                  </a:cubicBezTo>
                  <a:lnTo>
                    <a:pt x="369147" y="652780"/>
                  </a:lnTo>
                  <a:lnTo>
                    <a:pt x="378922" y="646699"/>
                  </a:lnTo>
                  <a:lnTo>
                    <a:pt x="390390" y="621069"/>
                  </a:lnTo>
                  <a:cubicBezTo>
                    <a:pt x="390544" y="620761"/>
                    <a:pt x="390698" y="620453"/>
                    <a:pt x="391006" y="620222"/>
                  </a:cubicBezTo>
                  <a:lnTo>
                    <a:pt x="397164" y="614064"/>
                  </a:lnTo>
                  <a:lnTo>
                    <a:pt x="417253" y="600210"/>
                  </a:lnTo>
                  <a:lnTo>
                    <a:pt x="427490" y="591589"/>
                  </a:lnTo>
                  <a:lnTo>
                    <a:pt x="441344" y="573809"/>
                  </a:lnTo>
                  <a:lnTo>
                    <a:pt x="464589" y="548871"/>
                  </a:lnTo>
                  <a:lnTo>
                    <a:pt x="477212" y="529551"/>
                  </a:lnTo>
                  <a:cubicBezTo>
                    <a:pt x="477520" y="529090"/>
                    <a:pt x="477982" y="528705"/>
                    <a:pt x="478521" y="528474"/>
                  </a:cubicBezTo>
                  <a:lnTo>
                    <a:pt x="484139" y="526242"/>
                  </a:lnTo>
                  <a:lnTo>
                    <a:pt x="493915" y="523317"/>
                  </a:lnTo>
                  <a:lnTo>
                    <a:pt x="522547" y="520392"/>
                  </a:lnTo>
                  <a:lnTo>
                    <a:pt x="531476" y="520931"/>
                  </a:lnTo>
                  <a:lnTo>
                    <a:pt x="542944" y="523625"/>
                  </a:lnTo>
                  <a:lnTo>
                    <a:pt x="546947" y="522316"/>
                  </a:lnTo>
                  <a:lnTo>
                    <a:pt x="552334" y="519084"/>
                  </a:lnTo>
                  <a:cubicBezTo>
                    <a:pt x="552642" y="518930"/>
                    <a:pt x="552950" y="518776"/>
                    <a:pt x="553258" y="518776"/>
                  </a:cubicBezTo>
                  <a:lnTo>
                    <a:pt x="558877" y="517621"/>
                  </a:lnTo>
                  <a:lnTo>
                    <a:pt x="567113" y="517005"/>
                  </a:lnTo>
                  <a:lnTo>
                    <a:pt x="586740" y="518083"/>
                  </a:lnTo>
                  <a:lnTo>
                    <a:pt x="597054" y="504074"/>
                  </a:lnTo>
                  <a:lnTo>
                    <a:pt x="607060" y="488450"/>
                  </a:lnTo>
                  <a:lnTo>
                    <a:pt x="613525" y="481292"/>
                  </a:lnTo>
                  <a:lnTo>
                    <a:pt x="620145" y="476442"/>
                  </a:lnTo>
                  <a:cubicBezTo>
                    <a:pt x="620453" y="476211"/>
                    <a:pt x="620761" y="476058"/>
                    <a:pt x="621145" y="475981"/>
                  </a:cubicBezTo>
                  <a:lnTo>
                    <a:pt x="626610" y="474595"/>
                  </a:lnTo>
                  <a:lnTo>
                    <a:pt x="628611" y="470208"/>
                  </a:lnTo>
                  <a:lnTo>
                    <a:pt x="628611" y="465743"/>
                  </a:lnTo>
                  <a:cubicBezTo>
                    <a:pt x="628611" y="465128"/>
                    <a:pt x="628765" y="464589"/>
                    <a:pt x="629150" y="464127"/>
                  </a:cubicBezTo>
                  <a:lnTo>
                    <a:pt x="633614" y="457970"/>
                  </a:lnTo>
                  <a:lnTo>
                    <a:pt x="638925" y="452120"/>
                  </a:lnTo>
                  <a:lnTo>
                    <a:pt x="639233" y="450657"/>
                  </a:lnTo>
                  <a:lnTo>
                    <a:pt x="637155" y="442883"/>
                  </a:lnTo>
                  <a:cubicBezTo>
                    <a:pt x="637078" y="442653"/>
                    <a:pt x="637078" y="442345"/>
                    <a:pt x="637078" y="442037"/>
                  </a:cubicBezTo>
                  <a:lnTo>
                    <a:pt x="637617" y="421178"/>
                  </a:lnTo>
                  <a:lnTo>
                    <a:pt x="635770" y="416021"/>
                  </a:lnTo>
                  <a:lnTo>
                    <a:pt x="631844" y="411634"/>
                  </a:lnTo>
                  <a:lnTo>
                    <a:pt x="627072" y="408478"/>
                  </a:lnTo>
                  <a:lnTo>
                    <a:pt x="618221" y="399704"/>
                  </a:lnTo>
                  <a:cubicBezTo>
                    <a:pt x="618067" y="399550"/>
                    <a:pt x="617913" y="399396"/>
                    <a:pt x="617836" y="399165"/>
                  </a:cubicBezTo>
                  <a:lnTo>
                    <a:pt x="607445" y="382155"/>
                  </a:lnTo>
                  <a:lnTo>
                    <a:pt x="593821" y="371764"/>
                  </a:lnTo>
                  <a:lnTo>
                    <a:pt x="586586" y="365606"/>
                  </a:lnTo>
                  <a:lnTo>
                    <a:pt x="582584" y="365606"/>
                  </a:lnTo>
                  <a:lnTo>
                    <a:pt x="574733" y="366145"/>
                  </a:lnTo>
                  <a:lnTo>
                    <a:pt x="554259" y="373303"/>
                  </a:lnTo>
                  <a:lnTo>
                    <a:pt x="537864" y="378383"/>
                  </a:lnTo>
                  <a:lnTo>
                    <a:pt x="498302" y="397933"/>
                  </a:lnTo>
                  <a:cubicBezTo>
                    <a:pt x="497224" y="398472"/>
                    <a:pt x="495916" y="398241"/>
                    <a:pt x="495069" y="397394"/>
                  </a:cubicBezTo>
                  <a:lnTo>
                    <a:pt x="481214" y="383001"/>
                  </a:lnTo>
                  <a:lnTo>
                    <a:pt x="469053" y="374765"/>
                  </a:lnTo>
                  <a:lnTo>
                    <a:pt x="453736" y="367684"/>
                  </a:lnTo>
                  <a:cubicBezTo>
                    <a:pt x="453428" y="367530"/>
                    <a:pt x="453197" y="367376"/>
                    <a:pt x="452967" y="367145"/>
                  </a:cubicBezTo>
                  <a:lnTo>
                    <a:pt x="449041" y="363220"/>
                  </a:lnTo>
                  <a:cubicBezTo>
                    <a:pt x="448887" y="363066"/>
                    <a:pt x="448733" y="362835"/>
                    <a:pt x="448579" y="362604"/>
                  </a:cubicBezTo>
                  <a:lnTo>
                    <a:pt x="445731" y="357524"/>
                  </a:lnTo>
                  <a:lnTo>
                    <a:pt x="443268" y="350289"/>
                  </a:lnTo>
                  <a:cubicBezTo>
                    <a:pt x="443191" y="350135"/>
                    <a:pt x="443191" y="349904"/>
                    <a:pt x="443114" y="349750"/>
                  </a:cubicBezTo>
                  <a:lnTo>
                    <a:pt x="440882" y="330662"/>
                  </a:lnTo>
                  <a:lnTo>
                    <a:pt x="440882" y="314421"/>
                  </a:lnTo>
                  <a:lnTo>
                    <a:pt x="433647" y="290022"/>
                  </a:lnTo>
                  <a:lnTo>
                    <a:pt x="432416" y="281786"/>
                  </a:lnTo>
                  <a:lnTo>
                    <a:pt x="432416" y="275782"/>
                  </a:lnTo>
                  <a:cubicBezTo>
                    <a:pt x="432416" y="275551"/>
                    <a:pt x="432416" y="275398"/>
                    <a:pt x="432493" y="275167"/>
                  </a:cubicBezTo>
                  <a:lnTo>
                    <a:pt x="434571" y="265776"/>
                  </a:lnTo>
                  <a:lnTo>
                    <a:pt x="427490" y="242839"/>
                  </a:lnTo>
                  <a:cubicBezTo>
                    <a:pt x="427413" y="242531"/>
                    <a:pt x="427336" y="242147"/>
                    <a:pt x="427336" y="241762"/>
                  </a:cubicBezTo>
                  <a:lnTo>
                    <a:pt x="428490" y="226599"/>
                  </a:lnTo>
                  <a:cubicBezTo>
                    <a:pt x="428567" y="225983"/>
                    <a:pt x="428721" y="225444"/>
                    <a:pt x="429106" y="224982"/>
                  </a:cubicBezTo>
                  <a:lnTo>
                    <a:pt x="431954" y="221596"/>
                  </a:lnTo>
                  <a:cubicBezTo>
                    <a:pt x="432108" y="221442"/>
                    <a:pt x="432262" y="221288"/>
                    <a:pt x="432416" y="221134"/>
                  </a:cubicBezTo>
                  <a:lnTo>
                    <a:pt x="439728" y="215515"/>
                  </a:lnTo>
                  <a:lnTo>
                    <a:pt x="446655" y="207972"/>
                  </a:lnTo>
                  <a:cubicBezTo>
                    <a:pt x="446809" y="207818"/>
                    <a:pt x="446963" y="207664"/>
                    <a:pt x="447117" y="207587"/>
                  </a:cubicBezTo>
                  <a:lnTo>
                    <a:pt x="452736" y="203662"/>
                  </a:lnTo>
                  <a:cubicBezTo>
                    <a:pt x="452890" y="203585"/>
                    <a:pt x="453044" y="203431"/>
                    <a:pt x="453275" y="203354"/>
                  </a:cubicBezTo>
                  <a:lnTo>
                    <a:pt x="457200" y="201661"/>
                  </a:lnTo>
                  <a:cubicBezTo>
                    <a:pt x="457431" y="201584"/>
                    <a:pt x="457739" y="201507"/>
                    <a:pt x="458047" y="201430"/>
                  </a:cubicBezTo>
                  <a:lnTo>
                    <a:pt x="463665" y="200891"/>
                  </a:lnTo>
                  <a:lnTo>
                    <a:pt x="481830" y="196042"/>
                  </a:lnTo>
                  <a:lnTo>
                    <a:pt x="484293" y="194271"/>
                  </a:lnTo>
                  <a:lnTo>
                    <a:pt x="485833" y="176953"/>
                  </a:lnTo>
                  <a:cubicBezTo>
                    <a:pt x="485910" y="176491"/>
                    <a:pt x="485987" y="176107"/>
                    <a:pt x="486218" y="175722"/>
                  </a:cubicBezTo>
                  <a:lnTo>
                    <a:pt x="488219" y="172566"/>
                  </a:lnTo>
                  <a:lnTo>
                    <a:pt x="487834" y="171719"/>
                  </a:lnTo>
                  <a:lnTo>
                    <a:pt x="481291" y="161867"/>
                  </a:lnTo>
                  <a:cubicBezTo>
                    <a:pt x="481214" y="161713"/>
                    <a:pt x="481061" y="161559"/>
                    <a:pt x="480984" y="161328"/>
                  </a:cubicBezTo>
                  <a:lnTo>
                    <a:pt x="479829" y="158481"/>
                  </a:lnTo>
                  <a:cubicBezTo>
                    <a:pt x="479521" y="157788"/>
                    <a:pt x="479598" y="156941"/>
                    <a:pt x="479906" y="156248"/>
                  </a:cubicBezTo>
                  <a:lnTo>
                    <a:pt x="482292" y="151015"/>
                  </a:lnTo>
                  <a:lnTo>
                    <a:pt x="467822" y="140547"/>
                  </a:lnTo>
                  <a:lnTo>
                    <a:pt x="402474" y="110451"/>
                  </a:lnTo>
                  <a:cubicBezTo>
                    <a:pt x="402013" y="110221"/>
                    <a:pt x="401551" y="109913"/>
                    <a:pt x="401320" y="109451"/>
                  </a:cubicBezTo>
                  <a:lnTo>
                    <a:pt x="390621" y="93133"/>
                  </a:lnTo>
                  <a:cubicBezTo>
                    <a:pt x="390390" y="92825"/>
                    <a:pt x="390236" y="92441"/>
                    <a:pt x="390236" y="92056"/>
                  </a:cubicBezTo>
                  <a:lnTo>
                    <a:pt x="387619" y="76970"/>
                  </a:lnTo>
                  <a:lnTo>
                    <a:pt x="383078" y="74045"/>
                  </a:lnTo>
                  <a:lnTo>
                    <a:pt x="375920" y="73506"/>
                  </a:lnTo>
                  <a:cubicBezTo>
                    <a:pt x="375689" y="73506"/>
                    <a:pt x="375458" y="73429"/>
                    <a:pt x="375227" y="73352"/>
                  </a:cubicBezTo>
                  <a:lnTo>
                    <a:pt x="373534" y="72813"/>
                  </a:lnTo>
                  <a:cubicBezTo>
                    <a:pt x="372841" y="72582"/>
                    <a:pt x="372225" y="72044"/>
                    <a:pt x="371918" y="71428"/>
                  </a:cubicBezTo>
                  <a:lnTo>
                    <a:pt x="370840" y="69196"/>
                  </a:lnTo>
                  <a:lnTo>
                    <a:pt x="358063" y="66117"/>
                  </a:lnTo>
                  <a:cubicBezTo>
                    <a:pt x="357524" y="65963"/>
                    <a:pt x="357062" y="65732"/>
                    <a:pt x="356678" y="65270"/>
                  </a:cubicBezTo>
                  <a:lnTo>
                    <a:pt x="349904" y="57958"/>
                  </a:lnTo>
                  <a:lnTo>
                    <a:pt x="345055" y="50954"/>
                  </a:lnTo>
                  <a:lnTo>
                    <a:pt x="325505" y="41718"/>
                  </a:lnTo>
                  <a:lnTo>
                    <a:pt x="314806" y="39101"/>
                  </a:lnTo>
                  <a:cubicBezTo>
                    <a:pt x="314498" y="39024"/>
                    <a:pt x="314190" y="38870"/>
                    <a:pt x="313959" y="38716"/>
                  </a:cubicBezTo>
                  <a:lnTo>
                    <a:pt x="310804" y="36638"/>
                  </a:lnTo>
                  <a:lnTo>
                    <a:pt x="300951" y="32789"/>
                  </a:lnTo>
                  <a:cubicBezTo>
                    <a:pt x="299874" y="32327"/>
                    <a:pt x="299104" y="31250"/>
                    <a:pt x="299181" y="30095"/>
                  </a:cubicBezTo>
                  <a:lnTo>
                    <a:pt x="299720" y="8621"/>
                  </a:lnTo>
                  <a:lnTo>
                    <a:pt x="294409" y="7004"/>
                  </a:lnTo>
                  <a:lnTo>
                    <a:pt x="286789" y="6004"/>
                  </a:lnTo>
                  <a:lnTo>
                    <a:pt x="279246" y="7004"/>
                  </a:lnTo>
                  <a:lnTo>
                    <a:pt x="272396" y="10699"/>
                  </a:lnTo>
                  <a:lnTo>
                    <a:pt x="260850" y="18473"/>
                  </a:lnTo>
                  <a:cubicBezTo>
                    <a:pt x="260004" y="19011"/>
                    <a:pt x="258849" y="19088"/>
                    <a:pt x="258002" y="18627"/>
                  </a:cubicBezTo>
                  <a:cubicBezTo>
                    <a:pt x="257079" y="18165"/>
                    <a:pt x="256540" y="17164"/>
                    <a:pt x="256540" y="16164"/>
                  </a:cubicBezTo>
                  <a:lnTo>
                    <a:pt x="256540" y="13931"/>
                  </a:lnTo>
                  <a:lnTo>
                    <a:pt x="254462" y="11853"/>
                  </a:lnTo>
                  <a:lnTo>
                    <a:pt x="252999" y="12854"/>
                  </a:lnTo>
                  <a:cubicBezTo>
                    <a:pt x="252768" y="13008"/>
                    <a:pt x="252461" y="13162"/>
                    <a:pt x="252153" y="13239"/>
                  </a:cubicBezTo>
                  <a:lnTo>
                    <a:pt x="249920" y="13778"/>
                  </a:lnTo>
                  <a:cubicBezTo>
                    <a:pt x="249228" y="13931"/>
                    <a:pt x="248535" y="13854"/>
                    <a:pt x="247842" y="13470"/>
                  </a:cubicBezTo>
                  <a:lnTo>
                    <a:pt x="242762" y="10622"/>
                  </a:lnTo>
                  <a:cubicBezTo>
                    <a:pt x="241993" y="10160"/>
                    <a:pt x="241454" y="9390"/>
                    <a:pt x="241300" y="8467"/>
                  </a:cubicBezTo>
                  <a:cubicBezTo>
                    <a:pt x="241223" y="7543"/>
                    <a:pt x="241531" y="6619"/>
                    <a:pt x="242224" y="6081"/>
                  </a:cubicBezTo>
                  <a:lnTo>
                    <a:pt x="246688" y="2155"/>
                  </a:lnTo>
                  <a:cubicBezTo>
                    <a:pt x="246996" y="1924"/>
                    <a:pt x="247304" y="1693"/>
                    <a:pt x="247611" y="1616"/>
                  </a:cubicBezTo>
                  <a:lnTo>
                    <a:pt x="247996" y="1462"/>
                  </a:lnTo>
                  <a:lnTo>
                    <a:pt x="234988" y="4233"/>
                  </a:lnTo>
                  <a:lnTo>
                    <a:pt x="222135" y="4849"/>
                  </a:lnTo>
                  <a:cubicBezTo>
                    <a:pt x="221288" y="4926"/>
                    <a:pt x="220595" y="4618"/>
                    <a:pt x="219979" y="4002"/>
                  </a:cubicBezTo>
                  <a:lnTo>
                    <a:pt x="216747" y="770"/>
                  </a:lnTo>
                  <a:lnTo>
                    <a:pt x="211205" y="0"/>
                  </a:lnTo>
                  <a:lnTo>
                    <a:pt x="209511" y="3387"/>
                  </a:lnTo>
                  <a:lnTo>
                    <a:pt x="208434" y="12469"/>
                  </a:lnTo>
                  <a:cubicBezTo>
                    <a:pt x="208357" y="13162"/>
                    <a:pt x="207972" y="13854"/>
                    <a:pt x="207433" y="14316"/>
                  </a:cubicBezTo>
                  <a:lnTo>
                    <a:pt x="198428" y="21628"/>
                  </a:lnTo>
                  <a:lnTo>
                    <a:pt x="187344" y="28094"/>
                  </a:lnTo>
                  <a:cubicBezTo>
                    <a:pt x="187190" y="28171"/>
                    <a:pt x="187036" y="28248"/>
                    <a:pt x="186805" y="28325"/>
                  </a:cubicBezTo>
                  <a:lnTo>
                    <a:pt x="175029" y="32250"/>
                  </a:lnTo>
                  <a:lnTo>
                    <a:pt x="159789" y="36792"/>
                  </a:lnTo>
                  <a:lnTo>
                    <a:pt x="156864" y="38331"/>
                  </a:lnTo>
                  <a:lnTo>
                    <a:pt x="153555" y="40717"/>
                  </a:lnTo>
                  <a:lnTo>
                    <a:pt x="150091" y="44719"/>
                  </a:lnTo>
                  <a:lnTo>
                    <a:pt x="148782" y="47259"/>
                  </a:lnTo>
                  <a:lnTo>
                    <a:pt x="148244" y="53494"/>
                  </a:lnTo>
                  <a:lnTo>
                    <a:pt x="148244" y="60036"/>
                  </a:lnTo>
                  <a:cubicBezTo>
                    <a:pt x="148244" y="60344"/>
                    <a:pt x="148167" y="60729"/>
                    <a:pt x="148090" y="61037"/>
                  </a:cubicBezTo>
                  <a:lnTo>
                    <a:pt x="146396" y="65501"/>
                  </a:lnTo>
                  <a:cubicBezTo>
                    <a:pt x="146088" y="66271"/>
                    <a:pt x="145473" y="66887"/>
                    <a:pt x="144703" y="67117"/>
                  </a:cubicBezTo>
                  <a:lnTo>
                    <a:pt x="138545" y="69350"/>
                  </a:lnTo>
                  <a:lnTo>
                    <a:pt x="128001" y="73814"/>
                  </a:lnTo>
                  <a:cubicBezTo>
                    <a:pt x="127693" y="73968"/>
                    <a:pt x="127308" y="74045"/>
                    <a:pt x="126923" y="74045"/>
                  </a:cubicBezTo>
                  <a:lnTo>
                    <a:pt x="126384" y="74045"/>
                  </a:lnTo>
                  <a:lnTo>
                    <a:pt x="124537" y="77662"/>
                  </a:lnTo>
                  <a:lnTo>
                    <a:pt x="120688" y="109220"/>
                  </a:lnTo>
                  <a:cubicBezTo>
                    <a:pt x="120688" y="109451"/>
                    <a:pt x="120611" y="109682"/>
                    <a:pt x="120534" y="109913"/>
                  </a:cubicBezTo>
                  <a:lnTo>
                    <a:pt x="118302" y="115531"/>
                  </a:lnTo>
                  <a:cubicBezTo>
                    <a:pt x="118148" y="115839"/>
                    <a:pt x="117994" y="116070"/>
                    <a:pt x="117841" y="116301"/>
                  </a:cubicBezTo>
                  <a:lnTo>
                    <a:pt x="113915" y="120765"/>
                  </a:lnTo>
                  <a:lnTo>
                    <a:pt x="101292" y="132234"/>
                  </a:lnTo>
                  <a:lnTo>
                    <a:pt x="94596" y="140008"/>
                  </a:lnTo>
                  <a:lnTo>
                    <a:pt x="91132" y="149937"/>
                  </a:lnTo>
                  <a:lnTo>
                    <a:pt x="94288" y="162637"/>
                  </a:lnTo>
                  <a:cubicBezTo>
                    <a:pt x="94519" y="163484"/>
                    <a:pt x="94288" y="164484"/>
                    <a:pt x="93672" y="165177"/>
                  </a:cubicBezTo>
                  <a:lnTo>
                    <a:pt x="90285" y="169102"/>
                  </a:lnTo>
                  <a:cubicBezTo>
                    <a:pt x="90131" y="169256"/>
                    <a:pt x="89977" y="169410"/>
                    <a:pt x="89824" y="169487"/>
                  </a:cubicBezTo>
                  <a:lnTo>
                    <a:pt x="76662" y="179416"/>
                  </a:lnTo>
                  <a:lnTo>
                    <a:pt x="72967" y="184188"/>
                  </a:lnTo>
                  <a:lnTo>
                    <a:pt x="71582" y="187113"/>
                  </a:lnTo>
                  <a:cubicBezTo>
                    <a:pt x="71428" y="187421"/>
                    <a:pt x="71197" y="187729"/>
                    <a:pt x="70889" y="188037"/>
                  </a:cubicBezTo>
                  <a:lnTo>
                    <a:pt x="67502" y="190885"/>
                  </a:lnTo>
                  <a:cubicBezTo>
                    <a:pt x="67041" y="191270"/>
                    <a:pt x="66502" y="191501"/>
                    <a:pt x="65963" y="191501"/>
                  </a:cubicBezTo>
                  <a:lnTo>
                    <a:pt x="59805" y="192039"/>
                  </a:lnTo>
                  <a:lnTo>
                    <a:pt x="51339" y="196811"/>
                  </a:lnTo>
                  <a:cubicBezTo>
                    <a:pt x="51108" y="196888"/>
                    <a:pt x="50877" y="197042"/>
                    <a:pt x="50723" y="197042"/>
                  </a:cubicBezTo>
                  <a:lnTo>
                    <a:pt x="28248" y="203046"/>
                  </a:lnTo>
                  <a:lnTo>
                    <a:pt x="27247" y="203893"/>
                  </a:lnTo>
                  <a:lnTo>
                    <a:pt x="28787" y="206279"/>
                  </a:lnTo>
                  <a:cubicBezTo>
                    <a:pt x="29095" y="206741"/>
                    <a:pt x="29248" y="207279"/>
                    <a:pt x="29248" y="207741"/>
                  </a:cubicBezTo>
                  <a:lnTo>
                    <a:pt x="29248" y="209973"/>
                  </a:lnTo>
                  <a:cubicBezTo>
                    <a:pt x="29248" y="210743"/>
                    <a:pt x="28941" y="211513"/>
                    <a:pt x="28325" y="212051"/>
                  </a:cubicBezTo>
                  <a:lnTo>
                    <a:pt x="24630" y="215438"/>
                  </a:lnTo>
                  <a:lnTo>
                    <a:pt x="34636" y="225444"/>
                  </a:lnTo>
                  <a:cubicBezTo>
                    <a:pt x="34944" y="226137"/>
                    <a:pt x="35175" y="226445"/>
                    <a:pt x="35329" y="226830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1" name="Forma libre: forma 85">
              <a:extLst>
                <a:ext uri="{FF2B5EF4-FFF2-40B4-BE49-F238E27FC236}">
                  <a16:creationId xmlns:a16="http://schemas.microsoft.com/office/drawing/2014/main" id="{02AD03FA-0A00-E85B-CBAE-C653EAAF3792}"/>
                </a:ext>
              </a:extLst>
            </p:cNvPr>
            <p:cNvSpPr/>
            <p:nvPr/>
          </p:nvSpPr>
          <p:spPr>
            <a:xfrm>
              <a:off x="9103380" y="1671648"/>
              <a:ext cx="463350" cy="706137"/>
            </a:xfrm>
            <a:custGeom>
              <a:avLst/>
              <a:gdLst>
                <a:gd name="connsiteX0" fmla="*/ 76200 w 603442"/>
                <a:gd name="connsiteY0" fmla="*/ 54956 h 919634"/>
                <a:gd name="connsiteX1" fmla="*/ 69735 w 603442"/>
                <a:gd name="connsiteY1" fmla="*/ 66348 h 919634"/>
                <a:gd name="connsiteX2" fmla="*/ 71351 w 603442"/>
                <a:gd name="connsiteY2" fmla="*/ 80049 h 919634"/>
                <a:gd name="connsiteX3" fmla="*/ 71351 w 603442"/>
                <a:gd name="connsiteY3" fmla="*/ 80664 h 919634"/>
                <a:gd name="connsiteX4" fmla="*/ 66348 w 603442"/>
                <a:gd name="connsiteY4" fmla="*/ 133235 h 919634"/>
                <a:gd name="connsiteX5" fmla="*/ 67964 w 603442"/>
                <a:gd name="connsiteY5" fmla="*/ 148167 h 919634"/>
                <a:gd name="connsiteX6" fmla="*/ 67964 w 603442"/>
                <a:gd name="connsiteY6" fmla="*/ 151322 h 919634"/>
                <a:gd name="connsiteX7" fmla="*/ 67887 w 603442"/>
                <a:gd name="connsiteY7" fmla="*/ 152015 h 919634"/>
                <a:gd name="connsiteX8" fmla="*/ 65270 w 603442"/>
                <a:gd name="connsiteY8" fmla="*/ 161944 h 919634"/>
                <a:gd name="connsiteX9" fmla="*/ 70120 w 603442"/>
                <a:gd name="connsiteY9" fmla="*/ 180340 h 919634"/>
                <a:gd name="connsiteX10" fmla="*/ 72890 w 603442"/>
                <a:gd name="connsiteY10" fmla="*/ 189192 h 919634"/>
                <a:gd name="connsiteX11" fmla="*/ 73583 w 603442"/>
                <a:gd name="connsiteY11" fmla="*/ 193579 h 919634"/>
                <a:gd name="connsiteX12" fmla="*/ 73352 w 603442"/>
                <a:gd name="connsiteY12" fmla="*/ 195118 h 919634"/>
                <a:gd name="connsiteX13" fmla="*/ 71659 w 603442"/>
                <a:gd name="connsiteY13" fmla="*/ 199044 h 919634"/>
                <a:gd name="connsiteX14" fmla="*/ 70966 w 603442"/>
                <a:gd name="connsiteY14" fmla="*/ 200044 h 919634"/>
                <a:gd name="connsiteX15" fmla="*/ 65347 w 603442"/>
                <a:gd name="connsiteY15" fmla="*/ 205124 h 919634"/>
                <a:gd name="connsiteX16" fmla="*/ 55649 w 603442"/>
                <a:gd name="connsiteY16" fmla="*/ 211436 h 919634"/>
                <a:gd name="connsiteX17" fmla="*/ 54033 w 603442"/>
                <a:gd name="connsiteY17" fmla="*/ 213052 h 919634"/>
                <a:gd name="connsiteX18" fmla="*/ 53417 w 603442"/>
                <a:gd name="connsiteY18" fmla="*/ 214592 h 919634"/>
                <a:gd name="connsiteX19" fmla="*/ 54418 w 603442"/>
                <a:gd name="connsiteY19" fmla="*/ 219979 h 919634"/>
                <a:gd name="connsiteX20" fmla="*/ 54264 w 603442"/>
                <a:gd name="connsiteY20" fmla="*/ 221519 h 919634"/>
                <a:gd name="connsiteX21" fmla="*/ 53109 w 603442"/>
                <a:gd name="connsiteY21" fmla="*/ 224367 h 919634"/>
                <a:gd name="connsiteX22" fmla="*/ 52493 w 603442"/>
                <a:gd name="connsiteY22" fmla="*/ 225290 h 919634"/>
                <a:gd name="connsiteX23" fmla="*/ 48568 w 603442"/>
                <a:gd name="connsiteY23" fmla="*/ 229216 h 919634"/>
                <a:gd name="connsiteX24" fmla="*/ 34867 w 603442"/>
                <a:gd name="connsiteY24" fmla="*/ 240145 h 919634"/>
                <a:gd name="connsiteX25" fmla="*/ 29633 w 603442"/>
                <a:gd name="connsiteY25" fmla="*/ 244841 h 919634"/>
                <a:gd name="connsiteX26" fmla="*/ 24784 w 603442"/>
                <a:gd name="connsiteY26" fmla="*/ 252384 h 919634"/>
                <a:gd name="connsiteX27" fmla="*/ 22860 w 603442"/>
                <a:gd name="connsiteY27" fmla="*/ 256309 h 919634"/>
                <a:gd name="connsiteX28" fmla="*/ 21859 w 603442"/>
                <a:gd name="connsiteY28" fmla="*/ 260773 h 919634"/>
                <a:gd name="connsiteX29" fmla="*/ 21859 w 603442"/>
                <a:gd name="connsiteY29" fmla="*/ 267778 h 919634"/>
                <a:gd name="connsiteX30" fmla="*/ 25477 w 603442"/>
                <a:gd name="connsiteY30" fmla="*/ 276552 h 919634"/>
                <a:gd name="connsiteX31" fmla="*/ 36022 w 603442"/>
                <a:gd name="connsiteY31" fmla="*/ 291484 h 919634"/>
                <a:gd name="connsiteX32" fmla="*/ 36330 w 603442"/>
                <a:gd name="connsiteY32" fmla="*/ 292023 h 919634"/>
                <a:gd name="connsiteX33" fmla="*/ 43257 w 603442"/>
                <a:gd name="connsiteY33" fmla="*/ 308495 h 919634"/>
                <a:gd name="connsiteX34" fmla="*/ 44566 w 603442"/>
                <a:gd name="connsiteY34" fmla="*/ 309187 h 919634"/>
                <a:gd name="connsiteX35" fmla="*/ 45797 w 603442"/>
                <a:gd name="connsiteY35" fmla="*/ 310342 h 919634"/>
                <a:gd name="connsiteX36" fmla="*/ 48645 w 603442"/>
                <a:gd name="connsiteY36" fmla="*/ 315422 h 919634"/>
                <a:gd name="connsiteX37" fmla="*/ 48876 w 603442"/>
                <a:gd name="connsiteY37" fmla="*/ 317500 h 919634"/>
                <a:gd name="connsiteX38" fmla="*/ 44412 w 603442"/>
                <a:gd name="connsiteY38" fmla="*/ 333818 h 919634"/>
                <a:gd name="connsiteX39" fmla="*/ 43796 w 603442"/>
                <a:gd name="connsiteY39" fmla="*/ 334972 h 919634"/>
                <a:gd name="connsiteX40" fmla="*/ 35329 w 603442"/>
                <a:gd name="connsiteY40" fmla="*/ 344516 h 919634"/>
                <a:gd name="connsiteX41" fmla="*/ 35175 w 603442"/>
                <a:gd name="connsiteY41" fmla="*/ 345209 h 919634"/>
                <a:gd name="connsiteX42" fmla="*/ 41487 w 603442"/>
                <a:gd name="connsiteY42" fmla="*/ 346056 h 919634"/>
                <a:gd name="connsiteX43" fmla="*/ 42179 w 603442"/>
                <a:gd name="connsiteY43" fmla="*/ 346210 h 919634"/>
                <a:gd name="connsiteX44" fmla="*/ 47798 w 603442"/>
                <a:gd name="connsiteY44" fmla="*/ 348442 h 919634"/>
                <a:gd name="connsiteX45" fmla="*/ 48414 w 603442"/>
                <a:gd name="connsiteY45" fmla="*/ 348827 h 919634"/>
                <a:gd name="connsiteX46" fmla="*/ 56188 w 603442"/>
                <a:gd name="connsiteY46" fmla="*/ 354369 h 919634"/>
                <a:gd name="connsiteX47" fmla="*/ 57343 w 603442"/>
                <a:gd name="connsiteY47" fmla="*/ 356293 h 919634"/>
                <a:gd name="connsiteX48" fmla="*/ 58343 w 603442"/>
                <a:gd name="connsiteY48" fmla="*/ 364221 h 919634"/>
                <a:gd name="connsiteX49" fmla="*/ 59652 w 603442"/>
                <a:gd name="connsiteY49" fmla="*/ 365298 h 919634"/>
                <a:gd name="connsiteX50" fmla="*/ 64578 w 603442"/>
                <a:gd name="connsiteY50" fmla="*/ 357832 h 919634"/>
                <a:gd name="connsiteX51" fmla="*/ 65193 w 603442"/>
                <a:gd name="connsiteY51" fmla="*/ 357216 h 919634"/>
                <a:gd name="connsiteX52" fmla="*/ 75200 w 603442"/>
                <a:gd name="connsiteY52" fmla="*/ 349211 h 919634"/>
                <a:gd name="connsiteX53" fmla="*/ 73275 w 603442"/>
                <a:gd name="connsiteY53" fmla="*/ 336588 h 919634"/>
                <a:gd name="connsiteX54" fmla="*/ 70658 w 603442"/>
                <a:gd name="connsiteY54" fmla="*/ 330739 h 919634"/>
                <a:gd name="connsiteX55" fmla="*/ 68811 w 603442"/>
                <a:gd name="connsiteY55" fmla="*/ 324119 h 919634"/>
                <a:gd name="connsiteX56" fmla="*/ 68888 w 603442"/>
                <a:gd name="connsiteY56" fmla="*/ 322426 h 919634"/>
                <a:gd name="connsiteX57" fmla="*/ 70581 w 603442"/>
                <a:gd name="connsiteY57" fmla="*/ 317962 h 919634"/>
                <a:gd name="connsiteX58" fmla="*/ 72736 w 603442"/>
                <a:gd name="connsiteY58" fmla="*/ 316192 h 919634"/>
                <a:gd name="connsiteX59" fmla="*/ 76123 w 603442"/>
                <a:gd name="connsiteY59" fmla="*/ 315653 h 919634"/>
                <a:gd name="connsiteX60" fmla="*/ 76893 w 603442"/>
                <a:gd name="connsiteY60" fmla="*/ 315653 h 919634"/>
                <a:gd name="connsiteX61" fmla="*/ 90978 w 603442"/>
                <a:gd name="connsiteY61" fmla="*/ 317346 h 919634"/>
                <a:gd name="connsiteX62" fmla="*/ 92287 w 603442"/>
                <a:gd name="connsiteY62" fmla="*/ 317885 h 919634"/>
                <a:gd name="connsiteX63" fmla="*/ 99137 w 603442"/>
                <a:gd name="connsiteY63" fmla="*/ 323042 h 919634"/>
                <a:gd name="connsiteX64" fmla="*/ 100215 w 603442"/>
                <a:gd name="connsiteY64" fmla="*/ 325043 h 919634"/>
                <a:gd name="connsiteX65" fmla="*/ 101369 w 603442"/>
                <a:gd name="connsiteY65" fmla="*/ 341899 h 919634"/>
                <a:gd name="connsiteX66" fmla="*/ 101292 w 603442"/>
                <a:gd name="connsiteY66" fmla="*/ 342669 h 919634"/>
                <a:gd name="connsiteX67" fmla="*/ 96212 w 603442"/>
                <a:gd name="connsiteY67" fmla="*/ 366838 h 919634"/>
                <a:gd name="connsiteX68" fmla="*/ 95981 w 603442"/>
                <a:gd name="connsiteY68" fmla="*/ 367453 h 919634"/>
                <a:gd name="connsiteX69" fmla="*/ 89824 w 603442"/>
                <a:gd name="connsiteY69" fmla="*/ 380923 h 919634"/>
                <a:gd name="connsiteX70" fmla="*/ 87207 w 603442"/>
                <a:gd name="connsiteY70" fmla="*/ 391699 h 919634"/>
                <a:gd name="connsiteX71" fmla="*/ 86899 w 603442"/>
                <a:gd name="connsiteY71" fmla="*/ 392468 h 919634"/>
                <a:gd name="connsiteX72" fmla="*/ 82589 w 603442"/>
                <a:gd name="connsiteY72" fmla="*/ 399550 h 919634"/>
                <a:gd name="connsiteX73" fmla="*/ 79972 w 603442"/>
                <a:gd name="connsiteY73" fmla="*/ 406862 h 919634"/>
                <a:gd name="connsiteX74" fmla="*/ 78894 w 603442"/>
                <a:gd name="connsiteY74" fmla="*/ 415021 h 919634"/>
                <a:gd name="connsiteX75" fmla="*/ 80510 w 603442"/>
                <a:gd name="connsiteY75" fmla="*/ 442884 h 919634"/>
                <a:gd name="connsiteX76" fmla="*/ 84436 w 603442"/>
                <a:gd name="connsiteY76" fmla="*/ 445501 h 919634"/>
                <a:gd name="connsiteX77" fmla="*/ 85436 w 603442"/>
                <a:gd name="connsiteY77" fmla="*/ 446732 h 919634"/>
                <a:gd name="connsiteX78" fmla="*/ 91055 w 603442"/>
                <a:gd name="connsiteY78" fmla="*/ 459663 h 919634"/>
                <a:gd name="connsiteX79" fmla="*/ 91286 w 603442"/>
                <a:gd name="connsiteY79" fmla="*/ 460510 h 919634"/>
                <a:gd name="connsiteX80" fmla="*/ 91825 w 603442"/>
                <a:gd name="connsiteY80" fmla="*/ 466667 h 919634"/>
                <a:gd name="connsiteX81" fmla="*/ 91286 w 603442"/>
                <a:gd name="connsiteY81" fmla="*/ 476135 h 919634"/>
                <a:gd name="connsiteX82" fmla="*/ 92595 w 603442"/>
                <a:gd name="connsiteY82" fmla="*/ 480137 h 919634"/>
                <a:gd name="connsiteX83" fmla="*/ 96520 w 603442"/>
                <a:gd name="connsiteY83" fmla="*/ 484524 h 919634"/>
                <a:gd name="connsiteX84" fmla="*/ 111760 w 603442"/>
                <a:gd name="connsiteY84" fmla="*/ 486064 h 919634"/>
                <a:gd name="connsiteX85" fmla="*/ 113684 w 603442"/>
                <a:gd name="connsiteY85" fmla="*/ 487141 h 919634"/>
                <a:gd name="connsiteX86" fmla="*/ 118302 w 603442"/>
                <a:gd name="connsiteY86" fmla="*/ 493299 h 919634"/>
                <a:gd name="connsiteX87" fmla="*/ 123844 w 603442"/>
                <a:gd name="connsiteY87" fmla="*/ 495839 h 919634"/>
                <a:gd name="connsiteX88" fmla="*/ 125461 w 603442"/>
                <a:gd name="connsiteY88" fmla="*/ 497763 h 919634"/>
                <a:gd name="connsiteX89" fmla="*/ 126615 w 603442"/>
                <a:gd name="connsiteY89" fmla="*/ 502843 h 919634"/>
                <a:gd name="connsiteX90" fmla="*/ 126692 w 603442"/>
                <a:gd name="connsiteY90" fmla="*/ 503767 h 919634"/>
                <a:gd name="connsiteX91" fmla="*/ 126153 w 603442"/>
                <a:gd name="connsiteY91" fmla="*/ 508847 h 919634"/>
                <a:gd name="connsiteX92" fmla="*/ 124999 w 603442"/>
                <a:gd name="connsiteY92" fmla="*/ 514235 h 919634"/>
                <a:gd name="connsiteX93" fmla="*/ 124460 w 603442"/>
                <a:gd name="connsiteY93" fmla="*/ 515312 h 919634"/>
                <a:gd name="connsiteX94" fmla="*/ 119380 w 603442"/>
                <a:gd name="connsiteY94" fmla="*/ 522086 h 919634"/>
                <a:gd name="connsiteX95" fmla="*/ 115916 w 603442"/>
                <a:gd name="connsiteY95" fmla="*/ 526165 h 919634"/>
                <a:gd name="connsiteX96" fmla="*/ 115455 w 603442"/>
                <a:gd name="connsiteY96" fmla="*/ 526550 h 919634"/>
                <a:gd name="connsiteX97" fmla="*/ 110990 w 603442"/>
                <a:gd name="connsiteY97" fmla="*/ 529936 h 919634"/>
                <a:gd name="connsiteX98" fmla="*/ 110375 w 603442"/>
                <a:gd name="connsiteY98" fmla="*/ 530244 h 919634"/>
                <a:gd name="connsiteX99" fmla="*/ 103986 w 603442"/>
                <a:gd name="connsiteY99" fmla="*/ 532938 h 919634"/>
                <a:gd name="connsiteX100" fmla="*/ 102062 w 603442"/>
                <a:gd name="connsiteY100" fmla="*/ 534478 h 919634"/>
                <a:gd name="connsiteX101" fmla="*/ 100676 w 603442"/>
                <a:gd name="connsiteY101" fmla="*/ 538249 h 919634"/>
                <a:gd name="connsiteX102" fmla="*/ 99214 w 603442"/>
                <a:gd name="connsiteY102" fmla="*/ 544253 h 919634"/>
                <a:gd name="connsiteX103" fmla="*/ 100292 w 603442"/>
                <a:gd name="connsiteY103" fmla="*/ 557261 h 919634"/>
                <a:gd name="connsiteX104" fmla="*/ 99753 w 603442"/>
                <a:gd name="connsiteY104" fmla="*/ 565573 h 919634"/>
                <a:gd name="connsiteX105" fmla="*/ 99676 w 603442"/>
                <a:gd name="connsiteY105" fmla="*/ 566112 h 919634"/>
                <a:gd name="connsiteX106" fmla="*/ 98521 w 603442"/>
                <a:gd name="connsiteY106" fmla="*/ 570038 h 919634"/>
                <a:gd name="connsiteX107" fmla="*/ 96674 w 603442"/>
                <a:gd name="connsiteY107" fmla="*/ 573886 h 919634"/>
                <a:gd name="connsiteX108" fmla="*/ 87976 w 603442"/>
                <a:gd name="connsiteY108" fmla="*/ 585586 h 919634"/>
                <a:gd name="connsiteX109" fmla="*/ 84744 w 603442"/>
                <a:gd name="connsiteY109" fmla="*/ 590973 h 919634"/>
                <a:gd name="connsiteX110" fmla="*/ 84359 w 603442"/>
                <a:gd name="connsiteY110" fmla="*/ 591512 h 919634"/>
                <a:gd name="connsiteX111" fmla="*/ 79895 w 603442"/>
                <a:gd name="connsiteY111" fmla="*/ 595976 h 919634"/>
                <a:gd name="connsiteX112" fmla="*/ 76200 w 603442"/>
                <a:gd name="connsiteY112" fmla="*/ 600748 h 919634"/>
                <a:gd name="connsiteX113" fmla="*/ 70273 w 603442"/>
                <a:gd name="connsiteY113" fmla="*/ 606213 h 919634"/>
                <a:gd name="connsiteX114" fmla="*/ 62653 w 603442"/>
                <a:gd name="connsiteY114" fmla="*/ 611524 h 919634"/>
                <a:gd name="connsiteX115" fmla="*/ 50492 w 603442"/>
                <a:gd name="connsiteY115" fmla="*/ 617374 h 919634"/>
                <a:gd name="connsiteX116" fmla="*/ 45489 w 603442"/>
                <a:gd name="connsiteY116" fmla="*/ 618682 h 919634"/>
                <a:gd name="connsiteX117" fmla="*/ 44335 w 603442"/>
                <a:gd name="connsiteY117" fmla="*/ 618760 h 919634"/>
                <a:gd name="connsiteX118" fmla="*/ 40948 w 603442"/>
                <a:gd name="connsiteY118" fmla="*/ 618221 h 919634"/>
                <a:gd name="connsiteX119" fmla="*/ 40332 w 603442"/>
                <a:gd name="connsiteY119" fmla="*/ 618067 h 919634"/>
                <a:gd name="connsiteX120" fmla="*/ 36407 w 603442"/>
                <a:gd name="connsiteY120" fmla="*/ 616373 h 919634"/>
                <a:gd name="connsiteX121" fmla="*/ 35791 w 603442"/>
                <a:gd name="connsiteY121" fmla="*/ 615989 h 919634"/>
                <a:gd name="connsiteX122" fmla="*/ 28479 w 603442"/>
                <a:gd name="connsiteY122" fmla="*/ 610370 h 919634"/>
                <a:gd name="connsiteX123" fmla="*/ 26324 w 603442"/>
                <a:gd name="connsiteY123" fmla="*/ 609061 h 919634"/>
                <a:gd name="connsiteX124" fmla="*/ 19473 w 603442"/>
                <a:gd name="connsiteY124" fmla="*/ 607445 h 919634"/>
                <a:gd name="connsiteX125" fmla="*/ 18088 w 603442"/>
                <a:gd name="connsiteY125" fmla="*/ 606675 h 919634"/>
                <a:gd name="connsiteX126" fmla="*/ 15240 w 603442"/>
                <a:gd name="connsiteY126" fmla="*/ 603827 h 919634"/>
                <a:gd name="connsiteX127" fmla="*/ 10930 w 603442"/>
                <a:gd name="connsiteY127" fmla="*/ 598978 h 919634"/>
                <a:gd name="connsiteX128" fmla="*/ 8467 w 603442"/>
                <a:gd name="connsiteY128" fmla="*/ 597516 h 919634"/>
                <a:gd name="connsiteX129" fmla="*/ 5157 w 603442"/>
                <a:gd name="connsiteY129" fmla="*/ 596130 h 919634"/>
                <a:gd name="connsiteX130" fmla="*/ 0 w 603442"/>
                <a:gd name="connsiteY130" fmla="*/ 595130 h 919634"/>
                <a:gd name="connsiteX131" fmla="*/ 3695 w 603442"/>
                <a:gd name="connsiteY131" fmla="*/ 599517 h 919634"/>
                <a:gd name="connsiteX132" fmla="*/ 9852 w 603442"/>
                <a:gd name="connsiteY132" fmla="*/ 604597 h 919634"/>
                <a:gd name="connsiteX133" fmla="*/ 18550 w 603442"/>
                <a:gd name="connsiteY133" fmla="*/ 608984 h 919634"/>
                <a:gd name="connsiteX134" fmla="*/ 19166 w 603442"/>
                <a:gd name="connsiteY134" fmla="*/ 609369 h 919634"/>
                <a:gd name="connsiteX135" fmla="*/ 28171 w 603442"/>
                <a:gd name="connsiteY135" fmla="*/ 617220 h 919634"/>
                <a:gd name="connsiteX136" fmla="*/ 37946 w 603442"/>
                <a:gd name="connsiteY136" fmla="*/ 628150 h 919634"/>
                <a:gd name="connsiteX137" fmla="*/ 38331 w 603442"/>
                <a:gd name="connsiteY137" fmla="*/ 628766 h 919634"/>
                <a:gd name="connsiteX138" fmla="*/ 39485 w 603442"/>
                <a:gd name="connsiteY138" fmla="*/ 630998 h 919634"/>
                <a:gd name="connsiteX139" fmla="*/ 39793 w 603442"/>
                <a:gd name="connsiteY139" fmla="*/ 632229 h 919634"/>
                <a:gd name="connsiteX140" fmla="*/ 39793 w 603442"/>
                <a:gd name="connsiteY140" fmla="*/ 634769 h 919634"/>
                <a:gd name="connsiteX141" fmla="*/ 39793 w 603442"/>
                <a:gd name="connsiteY141" fmla="*/ 634769 h 919634"/>
                <a:gd name="connsiteX142" fmla="*/ 43719 w 603442"/>
                <a:gd name="connsiteY142" fmla="*/ 641158 h 919634"/>
                <a:gd name="connsiteX143" fmla="*/ 46028 w 603442"/>
                <a:gd name="connsiteY143" fmla="*/ 643467 h 919634"/>
                <a:gd name="connsiteX144" fmla="*/ 51339 w 603442"/>
                <a:gd name="connsiteY144" fmla="*/ 646699 h 919634"/>
                <a:gd name="connsiteX145" fmla="*/ 56573 w 603442"/>
                <a:gd name="connsiteY145" fmla="*/ 648778 h 919634"/>
                <a:gd name="connsiteX146" fmla="*/ 63500 w 603442"/>
                <a:gd name="connsiteY146" fmla="*/ 650317 h 919634"/>
                <a:gd name="connsiteX147" fmla="*/ 84051 w 603442"/>
                <a:gd name="connsiteY147" fmla="*/ 653088 h 919634"/>
                <a:gd name="connsiteX148" fmla="*/ 85052 w 603442"/>
                <a:gd name="connsiteY148" fmla="*/ 653473 h 919634"/>
                <a:gd name="connsiteX149" fmla="*/ 91825 w 603442"/>
                <a:gd name="connsiteY149" fmla="*/ 657398 h 919634"/>
                <a:gd name="connsiteX150" fmla="*/ 92980 w 603442"/>
                <a:gd name="connsiteY150" fmla="*/ 658707 h 919634"/>
                <a:gd name="connsiteX151" fmla="*/ 94134 w 603442"/>
                <a:gd name="connsiteY151" fmla="*/ 661401 h 919634"/>
                <a:gd name="connsiteX152" fmla="*/ 96751 w 603442"/>
                <a:gd name="connsiteY152" fmla="*/ 662170 h 919634"/>
                <a:gd name="connsiteX153" fmla="*/ 103755 w 603442"/>
                <a:gd name="connsiteY153" fmla="*/ 663248 h 919634"/>
                <a:gd name="connsiteX154" fmla="*/ 115609 w 603442"/>
                <a:gd name="connsiteY154" fmla="*/ 662632 h 919634"/>
                <a:gd name="connsiteX155" fmla="*/ 131926 w 603442"/>
                <a:gd name="connsiteY155" fmla="*/ 664172 h 919634"/>
                <a:gd name="connsiteX156" fmla="*/ 132234 w 603442"/>
                <a:gd name="connsiteY156" fmla="*/ 663325 h 919634"/>
                <a:gd name="connsiteX157" fmla="*/ 136006 w 603442"/>
                <a:gd name="connsiteY157" fmla="*/ 646315 h 919634"/>
                <a:gd name="connsiteX158" fmla="*/ 136390 w 603442"/>
                <a:gd name="connsiteY158" fmla="*/ 645468 h 919634"/>
                <a:gd name="connsiteX159" fmla="*/ 142009 w 603442"/>
                <a:gd name="connsiteY159" fmla="*/ 636462 h 919634"/>
                <a:gd name="connsiteX160" fmla="*/ 142625 w 603442"/>
                <a:gd name="connsiteY160" fmla="*/ 635770 h 919634"/>
                <a:gd name="connsiteX161" fmla="*/ 146012 w 603442"/>
                <a:gd name="connsiteY161" fmla="*/ 632922 h 919634"/>
                <a:gd name="connsiteX162" fmla="*/ 147243 w 603442"/>
                <a:gd name="connsiteY162" fmla="*/ 632306 h 919634"/>
                <a:gd name="connsiteX163" fmla="*/ 150091 w 603442"/>
                <a:gd name="connsiteY163" fmla="*/ 631767 h 919634"/>
                <a:gd name="connsiteX164" fmla="*/ 151015 w 603442"/>
                <a:gd name="connsiteY164" fmla="*/ 631767 h 919634"/>
                <a:gd name="connsiteX165" fmla="*/ 155479 w 603442"/>
                <a:gd name="connsiteY165" fmla="*/ 632306 h 919634"/>
                <a:gd name="connsiteX166" fmla="*/ 156172 w 603442"/>
                <a:gd name="connsiteY166" fmla="*/ 632460 h 919634"/>
                <a:gd name="connsiteX167" fmla="*/ 161175 w 603442"/>
                <a:gd name="connsiteY167" fmla="*/ 634461 h 919634"/>
                <a:gd name="connsiteX168" fmla="*/ 167871 w 603442"/>
                <a:gd name="connsiteY168" fmla="*/ 633923 h 919634"/>
                <a:gd name="connsiteX169" fmla="*/ 168487 w 603442"/>
                <a:gd name="connsiteY169" fmla="*/ 633923 h 919634"/>
                <a:gd name="connsiteX170" fmla="*/ 180340 w 603442"/>
                <a:gd name="connsiteY170" fmla="*/ 635616 h 919634"/>
                <a:gd name="connsiteX171" fmla="*/ 188345 w 603442"/>
                <a:gd name="connsiteY171" fmla="*/ 635616 h 919634"/>
                <a:gd name="connsiteX172" fmla="*/ 192655 w 603442"/>
                <a:gd name="connsiteY172" fmla="*/ 636232 h 919634"/>
                <a:gd name="connsiteX173" fmla="*/ 193348 w 603442"/>
                <a:gd name="connsiteY173" fmla="*/ 636462 h 919634"/>
                <a:gd name="connsiteX174" fmla="*/ 196812 w 603442"/>
                <a:gd name="connsiteY174" fmla="*/ 637925 h 919634"/>
                <a:gd name="connsiteX175" fmla="*/ 205355 w 603442"/>
                <a:gd name="connsiteY175" fmla="*/ 638464 h 919634"/>
                <a:gd name="connsiteX176" fmla="*/ 205971 w 603442"/>
                <a:gd name="connsiteY176" fmla="*/ 638541 h 919634"/>
                <a:gd name="connsiteX177" fmla="*/ 210281 w 603442"/>
                <a:gd name="connsiteY177" fmla="*/ 639849 h 919634"/>
                <a:gd name="connsiteX178" fmla="*/ 213129 w 603442"/>
                <a:gd name="connsiteY178" fmla="*/ 637848 h 919634"/>
                <a:gd name="connsiteX179" fmla="*/ 213899 w 603442"/>
                <a:gd name="connsiteY179" fmla="*/ 637463 h 919634"/>
                <a:gd name="connsiteX180" fmla="*/ 221211 w 603442"/>
                <a:gd name="connsiteY180" fmla="*/ 635231 h 919634"/>
                <a:gd name="connsiteX181" fmla="*/ 222596 w 603442"/>
                <a:gd name="connsiteY181" fmla="*/ 635154 h 919634"/>
                <a:gd name="connsiteX182" fmla="*/ 236066 w 603442"/>
                <a:gd name="connsiteY182" fmla="*/ 638002 h 919634"/>
                <a:gd name="connsiteX183" fmla="*/ 237913 w 603442"/>
                <a:gd name="connsiteY183" fmla="*/ 639310 h 919634"/>
                <a:gd name="connsiteX184" fmla="*/ 238221 w 603442"/>
                <a:gd name="connsiteY184" fmla="*/ 641543 h 919634"/>
                <a:gd name="connsiteX185" fmla="*/ 237067 w 603442"/>
                <a:gd name="connsiteY185" fmla="*/ 645468 h 919634"/>
                <a:gd name="connsiteX186" fmla="*/ 236682 w 603442"/>
                <a:gd name="connsiteY186" fmla="*/ 648547 h 919634"/>
                <a:gd name="connsiteX187" fmla="*/ 239376 w 603442"/>
                <a:gd name="connsiteY187" fmla="*/ 660400 h 919634"/>
                <a:gd name="connsiteX188" fmla="*/ 240915 w 603442"/>
                <a:gd name="connsiteY188" fmla="*/ 664864 h 919634"/>
                <a:gd name="connsiteX189" fmla="*/ 243840 w 603442"/>
                <a:gd name="connsiteY189" fmla="*/ 669790 h 919634"/>
                <a:gd name="connsiteX190" fmla="*/ 270472 w 603442"/>
                <a:gd name="connsiteY190" fmla="*/ 690880 h 919634"/>
                <a:gd name="connsiteX191" fmla="*/ 271472 w 603442"/>
                <a:gd name="connsiteY191" fmla="*/ 692496 h 919634"/>
                <a:gd name="connsiteX192" fmla="*/ 272627 w 603442"/>
                <a:gd name="connsiteY192" fmla="*/ 698115 h 919634"/>
                <a:gd name="connsiteX193" fmla="*/ 272627 w 603442"/>
                <a:gd name="connsiteY193" fmla="*/ 699270 h 919634"/>
                <a:gd name="connsiteX194" fmla="*/ 271626 w 603442"/>
                <a:gd name="connsiteY194" fmla="*/ 703580 h 919634"/>
                <a:gd name="connsiteX195" fmla="*/ 273550 w 603442"/>
                <a:gd name="connsiteY195" fmla="*/ 709815 h 919634"/>
                <a:gd name="connsiteX196" fmla="*/ 284557 w 603442"/>
                <a:gd name="connsiteY196" fmla="*/ 726902 h 919634"/>
                <a:gd name="connsiteX197" fmla="*/ 288252 w 603442"/>
                <a:gd name="connsiteY197" fmla="*/ 731058 h 919634"/>
                <a:gd name="connsiteX198" fmla="*/ 288867 w 603442"/>
                <a:gd name="connsiteY198" fmla="*/ 732444 h 919634"/>
                <a:gd name="connsiteX199" fmla="*/ 289175 w 603442"/>
                <a:gd name="connsiteY199" fmla="*/ 734291 h 919634"/>
                <a:gd name="connsiteX200" fmla="*/ 292870 w 603442"/>
                <a:gd name="connsiteY200" fmla="*/ 735907 h 919634"/>
                <a:gd name="connsiteX201" fmla="*/ 294563 w 603442"/>
                <a:gd name="connsiteY201" fmla="*/ 738524 h 919634"/>
                <a:gd name="connsiteX202" fmla="*/ 294024 w 603442"/>
                <a:gd name="connsiteY202" fmla="*/ 759922 h 919634"/>
                <a:gd name="connsiteX203" fmla="*/ 293408 w 603442"/>
                <a:gd name="connsiteY203" fmla="*/ 761615 h 919634"/>
                <a:gd name="connsiteX204" fmla="*/ 280708 w 603442"/>
                <a:gd name="connsiteY204" fmla="*/ 776855 h 919634"/>
                <a:gd name="connsiteX205" fmla="*/ 289868 w 603442"/>
                <a:gd name="connsiteY205" fmla="*/ 789940 h 919634"/>
                <a:gd name="connsiteX206" fmla="*/ 291484 w 603442"/>
                <a:gd name="connsiteY206" fmla="*/ 791172 h 919634"/>
                <a:gd name="connsiteX207" fmla="*/ 295102 w 603442"/>
                <a:gd name="connsiteY207" fmla="*/ 792711 h 919634"/>
                <a:gd name="connsiteX208" fmla="*/ 296718 w 603442"/>
                <a:gd name="connsiteY208" fmla="*/ 794712 h 919634"/>
                <a:gd name="connsiteX209" fmla="*/ 297873 w 603442"/>
                <a:gd name="connsiteY209" fmla="*/ 799792 h 919634"/>
                <a:gd name="connsiteX210" fmla="*/ 297950 w 603442"/>
                <a:gd name="connsiteY210" fmla="*/ 800716 h 919634"/>
                <a:gd name="connsiteX211" fmla="*/ 297411 w 603442"/>
                <a:gd name="connsiteY211" fmla="*/ 805719 h 919634"/>
                <a:gd name="connsiteX212" fmla="*/ 299489 w 603442"/>
                <a:gd name="connsiteY212" fmla="*/ 811876 h 919634"/>
                <a:gd name="connsiteX213" fmla="*/ 299258 w 603442"/>
                <a:gd name="connsiteY213" fmla="*/ 814108 h 919634"/>
                <a:gd name="connsiteX214" fmla="*/ 296410 w 603442"/>
                <a:gd name="connsiteY214" fmla="*/ 819188 h 919634"/>
                <a:gd name="connsiteX215" fmla="*/ 291792 w 603442"/>
                <a:gd name="connsiteY215" fmla="*/ 826116 h 919634"/>
                <a:gd name="connsiteX216" fmla="*/ 278553 w 603442"/>
                <a:gd name="connsiteY216" fmla="*/ 846821 h 919634"/>
                <a:gd name="connsiteX217" fmla="*/ 279939 w 603442"/>
                <a:gd name="connsiteY217" fmla="*/ 850284 h 919634"/>
                <a:gd name="connsiteX218" fmla="*/ 280863 w 603442"/>
                <a:gd name="connsiteY218" fmla="*/ 850900 h 919634"/>
                <a:gd name="connsiteX219" fmla="*/ 290176 w 603442"/>
                <a:gd name="connsiteY219" fmla="*/ 854980 h 919634"/>
                <a:gd name="connsiteX220" fmla="*/ 298181 w 603442"/>
                <a:gd name="connsiteY220" fmla="*/ 856057 h 919634"/>
                <a:gd name="connsiteX221" fmla="*/ 308033 w 603442"/>
                <a:gd name="connsiteY221" fmla="*/ 858366 h 919634"/>
                <a:gd name="connsiteX222" fmla="*/ 308802 w 603442"/>
                <a:gd name="connsiteY222" fmla="*/ 858674 h 919634"/>
                <a:gd name="connsiteX223" fmla="*/ 311650 w 603442"/>
                <a:gd name="connsiteY223" fmla="*/ 860367 h 919634"/>
                <a:gd name="connsiteX224" fmla="*/ 312343 w 603442"/>
                <a:gd name="connsiteY224" fmla="*/ 860906 h 919634"/>
                <a:gd name="connsiteX225" fmla="*/ 316038 w 603442"/>
                <a:gd name="connsiteY225" fmla="*/ 865063 h 919634"/>
                <a:gd name="connsiteX226" fmla="*/ 320194 w 603442"/>
                <a:gd name="connsiteY226" fmla="*/ 867680 h 919634"/>
                <a:gd name="connsiteX227" fmla="*/ 329200 w 603442"/>
                <a:gd name="connsiteY227" fmla="*/ 875146 h 919634"/>
                <a:gd name="connsiteX228" fmla="*/ 336589 w 603442"/>
                <a:gd name="connsiteY228" fmla="*/ 871451 h 919634"/>
                <a:gd name="connsiteX229" fmla="*/ 337127 w 603442"/>
                <a:gd name="connsiteY229" fmla="*/ 871220 h 919634"/>
                <a:gd name="connsiteX230" fmla="*/ 339359 w 603442"/>
                <a:gd name="connsiteY230" fmla="*/ 870681 h 919634"/>
                <a:gd name="connsiteX231" fmla="*/ 340052 w 603442"/>
                <a:gd name="connsiteY231" fmla="*/ 870604 h 919634"/>
                <a:gd name="connsiteX232" fmla="*/ 344516 w 603442"/>
                <a:gd name="connsiteY232" fmla="*/ 870604 h 919634"/>
                <a:gd name="connsiteX233" fmla="*/ 349289 w 603442"/>
                <a:gd name="connsiteY233" fmla="*/ 870066 h 919634"/>
                <a:gd name="connsiteX234" fmla="*/ 350674 w 603442"/>
                <a:gd name="connsiteY234" fmla="*/ 870219 h 919634"/>
                <a:gd name="connsiteX235" fmla="*/ 353522 w 603442"/>
                <a:gd name="connsiteY235" fmla="*/ 871374 h 919634"/>
                <a:gd name="connsiteX236" fmla="*/ 355061 w 603442"/>
                <a:gd name="connsiteY236" fmla="*/ 872913 h 919634"/>
                <a:gd name="connsiteX237" fmla="*/ 356755 w 603442"/>
                <a:gd name="connsiteY237" fmla="*/ 876839 h 919634"/>
                <a:gd name="connsiteX238" fmla="*/ 357678 w 603442"/>
                <a:gd name="connsiteY238" fmla="*/ 879918 h 919634"/>
                <a:gd name="connsiteX239" fmla="*/ 360141 w 603442"/>
                <a:gd name="connsiteY239" fmla="*/ 875453 h 919634"/>
                <a:gd name="connsiteX240" fmla="*/ 361681 w 603442"/>
                <a:gd name="connsiteY240" fmla="*/ 874145 h 919634"/>
                <a:gd name="connsiteX241" fmla="*/ 363374 w 603442"/>
                <a:gd name="connsiteY241" fmla="*/ 873606 h 919634"/>
                <a:gd name="connsiteX242" fmla="*/ 364836 w 603442"/>
                <a:gd name="connsiteY242" fmla="*/ 873529 h 919634"/>
                <a:gd name="connsiteX243" fmla="*/ 372687 w 603442"/>
                <a:gd name="connsiteY243" fmla="*/ 875069 h 919634"/>
                <a:gd name="connsiteX244" fmla="*/ 382847 w 603442"/>
                <a:gd name="connsiteY244" fmla="*/ 872913 h 919634"/>
                <a:gd name="connsiteX245" fmla="*/ 386234 w 603442"/>
                <a:gd name="connsiteY245" fmla="*/ 871374 h 919634"/>
                <a:gd name="connsiteX246" fmla="*/ 387004 w 603442"/>
                <a:gd name="connsiteY246" fmla="*/ 871143 h 919634"/>
                <a:gd name="connsiteX247" fmla="*/ 392084 w 603442"/>
                <a:gd name="connsiteY247" fmla="*/ 870604 h 919634"/>
                <a:gd name="connsiteX248" fmla="*/ 392930 w 603442"/>
                <a:gd name="connsiteY248" fmla="*/ 870604 h 919634"/>
                <a:gd name="connsiteX249" fmla="*/ 399088 w 603442"/>
                <a:gd name="connsiteY249" fmla="*/ 871759 h 919634"/>
                <a:gd name="connsiteX250" fmla="*/ 401089 w 603442"/>
                <a:gd name="connsiteY250" fmla="*/ 873298 h 919634"/>
                <a:gd name="connsiteX251" fmla="*/ 404553 w 603442"/>
                <a:gd name="connsiteY251" fmla="*/ 880764 h 919634"/>
                <a:gd name="connsiteX252" fmla="*/ 404784 w 603442"/>
                <a:gd name="connsiteY252" fmla="*/ 881534 h 919634"/>
                <a:gd name="connsiteX253" fmla="*/ 406477 w 603442"/>
                <a:gd name="connsiteY253" fmla="*/ 896851 h 919634"/>
                <a:gd name="connsiteX254" fmla="*/ 406477 w 603442"/>
                <a:gd name="connsiteY254" fmla="*/ 897544 h 919634"/>
                <a:gd name="connsiteX255" fmla="*/ 404861 w 603442"/>
                <a:gd name="connsiteY255" fmla="*/ 908320 h 919634"/>
                <a:gd name="connsiteX256" fmla="*/ 406015 w 603442"/>
                <a:gd name="connsiteY256" fmla="*/ 915478 h 919634"/>
                <a:gd name="connsiteX257" fmla="*/ 409941 w 603442"/>
                <a:gd name="connsiteY257" fmla="*/ 915170 h 919634"/>
                <a:gd name="connsiteX258" fmla="*/ 411326 w 603442"/>
                <a:gd name="connsiteY258" fmla="*/ 914169 h 919634"/>
                <a:gd name="connsiteX259" fmla="*/ 414328 w 603442"/>
                <a:gd name="connsiteY259" fmla="*/ 910706 h 919634"/>
                <a:gd name="connsiteX260" fmla="*/ 417022 w 603442"/>
                <a:gd name="connsiteY260" fmla="*/ 905933 h 919634"/>
                <a:gd name="connsiteX261" fmla="*/ 419947 w 603442"/>
                <a:gd name="connsiteY261" fmla="*/ 904548 h 919634"/>
                <a:gd name="connsiteX262" fmla="*/ 429491 w 603442"/>
                <a:gd name="connsiteY262" fmla="*/ 906241 h 919634"/>
                <a:gd name="connsiteX263" fmla="*/ 430338 w 603442"/>
                <a:gd name="connsiteY263" fmla="*/ 906549 h 919634"/>
                <a:gd name="connsiteX264" fmla="*/ 451350 w 603442"/>
                <a:gd name="connsiteY264" fmla="*/ 918172 h 919634"/>
                <a:gd name="connsiteX265" fmla="*/ 458893 w 603442"/>
                <a:gd name="connsiteY265" fmla="*/ 919634 h 919634"/>
                <a:gd name="connsiteX266" fmla="*/ 464666 w 603442"/>
                <a:gd name="connsiteY266" fmla="*/ 918710 h 919634"/>
                <a:gd name="connsiteX267" fmla="*/ 470670 w 603442"/>
                <a:gd name="connsiteY267" fmla="*/ 915170 h 919634"/>
                <a:gd name="connsiteX268" fmla="*/ 480522 w 603442"/>
                <a:gd name="connsiteY268" fmla="*/ 905856 h 919634"/>
                <a:gd name="connsiteX269" fmla="*/ 484755 w 603442"/>
                <a:gd name="connsiteY269" fmla="*/ 900545 h 919634"/>
                <a:gd name="connsiteX270" fmla="*/ 488373 w 603442"/>
                <a:gd name="connsiteY270" fmla="*/ 895389 h 919634"/>
                <a:gd name="connsiteX271" fmla="*/ 492221 w 603442"/>
                <a:gd name="connsiteY271" fmla="*/ 885075 h 919634"/>
                <a:gd name="connsiteX272" fmla="*/ 499071 w 603442"/>
                <a:gd name="connsiteY272" fmla="*/ 871297 h 919634"/>
                <a:gd name="connsiteX273" fmla="*/ 502304 w 603442"/>
                <a:gd name="connsiteY273" fmla="*/ 869835 h 919634"/>
                <a:gd name="connsiteX274" fmla="*/ 510771 w 603442"/>
                <a:gd name="connsiteY274" fmla="*/ 872067 h 919634"/>
                <a:gd name="connsiteX275" fmla="*/ 512695 w 603442"/>
                <a:gd name="connsiteY275" fmla="*/ 873760 h 919634"/>
                <a:gd name="connsiteX276" fmla="*/ 515235 w 603442"/>
                <a:gd name="connsiteY276" fmla="*/ 880302 h 919634"/>
                <a:gd name="connsiteX277" fmla="*/ 515697 w 603442"/>
                <a:gd name="connsiteY277" fmla="*/ 880687 h 919634"/>
                <a:gd name="connsiteX278" fmla="*/ 517852 w 603442"/>
                <a:gd name="connsiteY278" fmla="*/ 880072 h 919634"/>
                <a:gd name="connsiteX279" fmla="*/ 520854 w 603442"/>
                <a:gd name="connsiteY279" fmla="*/ 878070 h 919634"/>
                <a:gd name="connsiteX280" fmla="*/ 526011 w 603442"/>
                <a:gd name="connsiteY280" fmla="*/ 872452 h 919634"/>
                <a:gd name="connsiteX281" fmla="*/ 527012 w 603442"/>
                <a:gd name="connsiteY281" fmla="*/ 867525 h 919634"/>
                <a:gd name="connsiteX282" fmla="*/ 527242 w 603442"/>
                <a:gd name="connsiteY282" fmla="*/ 866833 h 919634"/>
                <a:gd name="connsiteX283" fmla="*/ 528936 w 603442"/>
                <a:gd name="connsiteY283" fmla="*/ 863446 h 919634"/>
                <a:gd name="connsiteX284" fmla="*/ 529475 w 603442"/>
                <a:gd name="connsiteY284" fmla="*/ 862677 h 919634"/>
                <a:gd name="connsiteX285" fmla="*/ 531707 w 603442"/>
                <a:gd name="connsiteY285" fmla="*/ 860444 h 919634"/>
                <a:gd name="connsiteX286" fmla="*/ 532784 w 603442"/>
                <a:gd name="connsiteY286" fmla="*/ 859752 h 919634"/>
                <a:gd name="connsiteX287" fmla="*/ 540635 w 603442"/>
                <a:gd name="connsiteY287" fmla="*/ 856904 h 919634"/>
                <a:gd name="connsiteX288" fmla="*/ 541636 w 603442"/>
                <a:gd name="connsiteY288" fmla="*/ 856750 h 919634"/>
                <a:gd name="connsiteX289" fmla="*/ 572578 w 603442"/>
                <a:gd name="connsiteY289" fmla="*/ 857289 h 919634"/>
                <a:gd name="connsiteX290" fmla="*/ 573270 w 603442"/>
                <a:gd name="connsiteY290" fmla="*/ 857366 h 919634"/>
                <a:gd name="connsiteX291" fmla="*/ 583969 w 603442"/>
                <a:gd name="connsiteY291" fmla="*/ 860213 h 919634"/>
                <a:gd name="connsiteX292" fmla="*/ 591589 w 603442"/>
                <a:gd name="connsiteY292" fmla="*/ 863138 h 919634"/>
                <a:gd name="connsiteX293" fmla="*/ 598593 w 603442"/>
                <a:gd name="connsiteY293" fmla="*/ 866910 h 919634"/>
                <a:gd name="connsiteX294" fmla="*/ 603442 w 603442"/>
                <a:gd name="connsiteY294" fmla="*/ 866910 h 919634"/>
                <a:gd name="connsiteX295" fmla="*/ 597824 w 603442"/>
                <a:gd name="connsiteY295" fmla="*/ 862369 h 919634"/>
                <a:gd name="connsiteX296" fmla="*/ 592975 w 603442"/>
                <a:gd name="connsiteY296" fmla="*/ 859136 h 919634"/>
                <a:gd name="connsiteX297" fmla="*/ 583276 w 603442"/>
                <a:gd name="connsiteY297" fmla="*/ 854903 h 919634"/>
                <a:gd name="connsiteX298" fmla="*/ 578427 w 603442"/>
                <a:gd name="connsiteY298" fmla="*/ 851901 h 919634"/>
                <a:gd name="connsiteX299" fmla="*/ 577812 w 603442"/>
                <a:gd name="connsiteY299" fmla="*/ 851362 h 919634"/>
                <a:gd name="connsiteX300" fmla="*/ 571038 w 603442"/>
                <a:gd name="connsiteY300" fmla="*/ 843511 h 919634"/>
                <a:gd name="connsiteX301" fmla="*/ 570653 w 603442"/>
                <a:gd name="connsiteY301" fmla="*/ 842972 h 919634"/>
                <a:gd name="connsiteX302" fmla="*/ 549872 w 603442"/>
                <a:gd name="connsiteY302" fmla="*/ 803025 h 919634"/>
                <a:gd name="connsiteX303" fmla="*/ 545792 w 603442"/>
                <a:gd name="connsiteY303" fmla="*/ 791403 h 919634"/>
                <a:gd name="connsiteX304" fmla="*/ 542944 w 603442"/>
                <a:gd name="connsiteY304" fmla="*/ 780473 h 919634"/>
                <a:gd name="connsiteX305" fmla="*/ 541713 w 603442"/>
                <a:gd name="connsiteY305" fmla="*/ 768773 h 919634"/>
                <a:gd name="connsiteX306" fmla="*/ 541713 w 603442"/>
                <a:gd name="connsiteY306" fmla="*/ 768004 h 919634"/>
                <a:gd name="connsiteX307" fmla="*/ 542252 w 603442"/>
                <a:gd name="connsiteY307" fmla="*/ 764617 h 919634"/>
                <a:gd name="connsiteX308" fmla="*/ 545484 w 603442"/>
                <a:gd name="connsiteY308" fmla="*/ 749531 h 919634"/>
                <a:gd name="connsiteX309" fmla="*/ 545407 w 603442"/>
                <a:gd name="connsiteY309" fmla="*/ 749377 h 919634"/>
                <a:gd name="connsiteX310" fmla="*/ 543868 w 603442"/>
                <a:gd name="connsiteY310" fmla="*/ 748222 h 919634"/>
                <a:gd name="connsiteX311" fmla="*/ 543329 w 603442"/>
                <a:gd name="connsiteY311" fmla="*/ 747684 h 919634"/>
                <a:gd name="connsiteX312" fmla="*/ 531014 w 603442"/>
                <a:gd name="connsiteY312" fmla="*/ 731597 h 919634"/>
                <a:gd name="connsiteX313" fmla="*/ 519392 w 603442"/>
                <a:gd name="connsiteY313" fmla="*/ 728595 h 919634"/>
                <a:gd name="connsiteX314" fmla="*/ 488835 w 603442"/>
                <a:gd name="connsiteY314" fmla="*/ 729134 h 919634"/>
                <a:gd name="connsiteX315" fmla="*/ 469746 w 603442"/>
                <a:gd name="connsiteY315" fmla="*/ 725747 h 919634"/>
                <a:gd name="connsiteX316" fmla="*/ 453044 w 603442"/>
                <a:gd name="connsiteY316" fmla="*/ 720051 h 919634"/>
                <a:gd name="connsiteX317" fmla="*/ 452351 w 603442"/>
                <a:gd name="connsiteY317" fmla="*/ 719667 h 919634"/>
                <a:gd name="connsiteX318" fmla="*/ 438265 w 603442"/>
                <a:gd name="connsiteY318" fmla="*/ 709507 h 919634"/>
                <a:gd name="connsiteX319" fmla="*/ 437496 w 603442"/>
                <a:gd name="connsiteY319" fmla="*/ 708660 h 919634"/>
                <a:gd name="connsiteX320" fmla="*/ 427336 w 603442"/>
                <a:gd name="connsiteY320" fmla="*/ 691804 h 919634"/>
                <a:gd name="connsiteX321" fmla="*/ 426951 w 603442"/>
                <a:gd name="connsiteY321" fmla="*/ 690880 h 919634"/>
                <a:gd name="connsiteX322" fmla="*/ 425258 w 603442"/>
                <a:gd name="connsiteY322" fmla="*/ 681875 h 919634"/>
                <a:gd name="connsiteX323" fmla="*/ 425335 w 603442"/>
                <a:gd name="connsiteY323" fmla="*/ 680412 h 919634"/>
                <a:gd name="connsiteX324" fmla="*/ 430953 w 603442"/>
                <a:gd name="connsiteY324" fmla="*/ 664633 h 919634"/>
                <a:gd name="connsiteX325" fmla="*/ 432416 w 603442"/>
                <a:gd name="connsiteY325" fmla="*/ 657090 h 919634"/>
                <a:gd name="connsiteX326" fmla="*/ 431338 w 603442"/>
                <a:gd name="connsiteY326" fmla="*/ 650240 h 919634"/>
                <a:gd name="connsiteX327" fmla="*/ 426412 w 603442"/>
                <a:gd name="connsiteY327" fmla="*/ 636078 h 919634"/>
                <a:gd name="connsiteX328" fmla="*/ 425181 w 603442"/>
                <a:gd name="connsiteY328" fmla="*/ 627688 h 919634"/>
                <a:gd name="connsiteX329" fmla="*/ 425181 w 603442"/>
                <a:gd name="connsiteY329" fmla="*/ 627072 h 919634"/>
                <a:gd name="connsiteX330" fmla="*/ 428567 w 603442"/>
                <a:gd name="connsiteY330" fmla="*/ 587125 h 919634"/>
                <a:gd name="connsiteX331" fmla="*/ 428644 w 603442"/>
                <a:gd name="connsiteY331" fmla="*/ 586509 h 919634"/>
                <a:gd name="connsiteX332" fmla="*/ 435956 w 603442"/>
                <a:gd name="connsiteY332" fmla="*/ 562879 h 919634"/>
                <a:gd name="connsiteX333" fmla="*/ 436957 w 603442"/>
                <a:gd name="connsiteY333" fmla="*/ 556799 h 919634"/>
                <a:gd name="connsiteX334" fmla="*/ 435879 w 603442"/>
                <a:gd name="connsiteY334" fmla="*/ 540789 h 919634"/>
                <a:gd name="connsiteX335" fmla="*/ 434417 w 603442"/>
                <a:gd name="connsiteY335" fmla="*/ 535016 h 919634"/>
                <a:gd name="connsiteX336" fmla="*/ 431877 w 603442"/>
                <a:gd name="connsiteY336" fmla="*/ 531476 h 919634"/>
                <a:gd name="connsiteX337" fmla="*/ 424103 w 603442"/>
                <a:gd name="connsiteY337" fmla="*/ 522086 h 919634"/>
                <a:gd name="connsiteX338" fmla="*/ 423795 w 603442"/>
                <a:gd name="connsiteY338" fmla="*/ 521547 h 919634"/>
                <a:gd name="connsiteX339" fmla="*/ 422102 w 603442"/>
                <a:gd name="connsiteY339" fmla="*/ 518160 h 919634"/>
                <a:gd name="connsiteX340" fmla="*/ 422025 w 603442"/>
                <a:gd name="connsiteY340" fmla="*/ 515928 h 919634"/>
                <a:gd name="connsiteX341" fmla="*/ 423718 w 603442"/>
                <a:gd name="connsiteY341" fmla="*/ 511464 h 919634"/>
                <a:gd name="connsiteX342" fmla="*/ 424796 w 603442"/>
                <a:gd name="connsiteY342" fmla="*/ 510078 h 919634"/>
                <a:gd name="connsiteX343" fmla="*/ 428182 w 603442"/>
                <a:gd name="connsiteY343" fmla="*/ 507846 h 919634"/>
                <a:gd name="connsiteX344" fmla="*/ 436110 w 603442"/>
                <a:gd name="connsiteY344" fmla="*/ 504382 h 919634"/>
                <a:gd name="connsiteX345" fmla="*/ 441421 w 603442"/>
                <a:gd name="connsiteY345" fmla="*/ 499610 h 919634"/>
                <a:gd name="connsiteX346" fmla="*/ 445501 w 603442"/>
                <a:gd name="connsiteY346" fmla="*/ 494992 h 919634"/>
                <a:gd name="connsiteX347" fmla="*/ 448503 w 603442"/>
                <a:gd name="connsiteY347" fmla="*/ 489450 h 919634"/>
                <a:gd name="connsiteX348" fmla="*/ 450119 w 603442"/>
                <a:gd name="connsiteY348" fmla="*/ 482523 h 919634"/>
                <a:gd name="connsiteX349" fmla="*/ 450427 w 603442"/>
                <a:gd name="connsiteY349" fmla="*/ 481753 h 919634"/>
                <a:gd name="connsiteX350" fmla="*/ 454352 w 603442"/>
                <a:gd name="connsiteY350" fmla="*/ 474980 h 919634"/>
                <a:gd name="connsiteX351" fmla="*/ 456353 w 603442"/>
                <a:gd name="connsiteY351" fmla="*/ 473595 h 919634"/>
                <a:gd name="connsiteX352" fmla="*/ 463127 w 603442"/>
                <a:gd name="connsiteY352" fmla="*/ 472440 h 919634"/>
                <a:gd name="connsiteX353" fmla="*/ 464127 w 603442"/>
                <a:gd name="connsiteY353" fmla="*/ 472440 h 919634"/>
                <a:gd name="connsiteX354" fmla="*/ 472594 w 603442"/>
                <a:gd name="connsiteY354" fmla="*/ 474133 h 919634"/>
                <a:gd name="connsiteX355" fmla="*/ 476750 w 603442"/>
                <a:gd name="connsiteY355" fmla="*/ 474056 h 919634"/>
                <a:gd name="connsiteX356" fmla="*/ 481599 w 603442"/>
                <a:gd name="connsiteY356" fmla="*/ 467052 h 919634"/>
                <a:gd name="connsiteX357" fmla="*/ 481061 w 603442"/>
                <a:gd name="connsiteY357" fmla="*/ 453736 h 919634"/>
                <a:gd name="connsiteX358" fmla="*/ 472748 w 603442"/>
                <a:gd name="connsiteY358" fmla="*/ 428260 h 919634"/>
                <a:gd name="connsiteX359" fmla="*/ 460587 w 603442"/>
                <a:gd name="connsiteY359" fmla="*/ 405092 h 919634"/>
                <a:gd name="connsiteX360" fmla="*/ 460356 w 603442"/>
                <a:gd name="connsiteY360" fmla="*/ 404476 h 919634"/>
                <a:gd name="connsiteX361" fmla="*/ 458124 w 603442"/>
                <a:gd name="connsiteY361" fmla="*/ 395470 h 919634"/>
                <a:gd name="connsiteX362" fmla="*/ 458047 w 603442"/>
                <a:gd name="connsiteY362" fmla="*/ 394547 h 919634"/>
                <a:gd name="connsiteX363" fmla="*/ 458586 w 603442"/>
                <a:gd name="connsiteY363" fmla="*/ 388389 h 919634"/>
                <a:gd name="connsiteX364" fmla="*/ 462049 w 603442"/>
                <a:gd name="connsiteY364" fmla="*/ 375535 h 919634"/>
                <a:gd name="connsiteX365" fmla="*/ 462511 w 603442"/>
                <a:gd name="connsiteY365" fmla="*/ 370224 h 919634"/>
                <a:gd name="connsiteX366" fmla="*/ 461433 w 603442"/>
                <a:gd name="connsiteY366" fmla="*/ 364375 h 919634"/>
                <a:gd name="connsiteX367" fmla="*/ 459432 w 603442"/>
                <a:gd name="connsiteY367" fmla="*/ 358448 h 919634"/>
                <a:gd name="connsiteX368" fmla="*/ 455738 w 603442"/>
                <a:gd name="connsiteY368" fmla="*/ 353137 h 919634"/>
                <a:gd name="connsiteX369" fmla="*/ 451581 w 603442"/>
                <a:gd name="connsiteY369" fmla="*/ 348981 h 919634"/>
                <a:gd name="connsiteX370" fmla="*/ 448964 w 603442"/>
                <a:gd name="connsiteY370" fmla="*/ 347287 h 919634"/>
                <a:gd name="connsiteX371" fmla="*/ 442037 w 603442"/>
                <a:gd name="connsiteY371" fmla="*/ 345132 h 919634"/>
                <a:gd name="connsiteX372" fmla="*/ 441036 w 603442"/>
                <a:gd name="connsiteY372" fmla="*/ 344593 h 919634"/>
                <a:gd name="connsiteX373" fmla="*/ 436572 w 603442"/>
                <a:gd name="connsiteY373" fmla="*/ 340668 h 919634"/>
                <a:gd name="connsiteX374" fmla="*/ 397548 w 603442"/>
                <a:gd name="connsiteY374" fmla="*/ 298873 h 919634"/>
                <a:gd name="connsiteX375" fmla="*/ 360988 w 603442"/>
                <a:gd name="connsiteY375" fmla="*/ 258926 h 919634"/>
                <a:gd name="connsiteX376" fmla="*/ 352752 w 603442"/>
                <a:gd name="connsiteY376" fmla="*/ 245533 h 919634"/>
                <a:gd name="connsiteX377" fmla="*/ 352444 w 603442"/>
                <a:gd name="connsiteY377" fmla="*/ 244764 h 919634"/>
                <a:gd name="connsiteX378" fmla="*/ 335588 w 603442"/>
                <a:gd name="connsiteY378" fmla="*/ 178955 h 919634"/>
                <a:gd name="connsiteX379" fmla="*/ 312112 w 603442"/>
                <a:gd name="connsiteY379" fmla="*/ 89054 h 919634"/>
                <a:gd name="connsiteX380" fmla="*/ 306340 w 603442"/>
                <a:gd name="connsiteY380" fmla="*/ 82204 h 919634"/>
                <a:gd name="connsiteX381" fmla="*/ 306032 w 603442"/>
                <a:gd name="connsiteY381" fmla="*/ 79048 h 919634"/>
                <a:gd name="connsiteX382" fmla="*/ 310419 w 603442"/>
                <a:gd name="connsiteY382" fmla="*/ 71197 h 919634"/>
                <a:gd name="connsiteX383" fmla="*/ 309495 w 603442"/>
                <a:gd name="connsiteY383" fmla="*/ 68811 h 919634"/>
                <a:gd name="connsiteX384" fmla="*/ 304107 w 603442"/>
                <a:gd name="connsiteY384" fmla="*/ 65347 h 919634"/>
                <a:gd name="connsiteX385" fmla="*/ 298566 w 603442"/>
                <a:gd name="connsiteY385" fmla="*/ 60267 h 919634"/>
                <a:gd name="connsiteX386" fmla="*/ 297642 w 603442"/>
                <a:gd name="connsiteY386" fmla="*/ 61345 h 919634"/>
                <a:gd name="connsiteX387" fmla="*/ 295487 w 603442"/>
                <a:gd name="connsiteY387" fmla="*/ 62346 h 919634"/>
                <a:gd name="connsiteX388" fmla="*/ 292639 w 603442"/>
                <a:gd name="connsiteY388" fmla="*/ 62346 h 919634"/>
                <a:gd name="connsiteX389" fmla="*/ 291715 w 603442"/>
                <a:gd name="connsiteY389" fmla="*/ 62192 h 919634"/>
                <a:gd name="connsiteX390" fmla="*/ 288329 w 603442"/>
                <a:gd name="connsiteY390" fmla="*/ 61037 h 919634"/>
                <a:gd name="connsiteX391" fmla="*/ 285096 w 603442"/>
                <a:gd name="connsiteY391" fmla="*/ 60652 h 919634"/>
                <a:gd name="connsiteX392" fmla="*/ 281247 w 603442"/>
                <a:gd name="connsiteY392" fmla="*/ 62115 h 919634"/>
                <a:gd name="connsiteX393" fmla="*/ 278861 w 603442"/>
                <a:gd name="connsiteY393" fmla="*/ 63577 h 919634"/>
                <a:gd name="connsiteX394" fmla="*/ 266007 w 603442"/>
                <a:gd name="connsiteY394" fmla="*/ 71967 h 919634"/>
                <a:gd name="connsiteX395" fmla="*/ 265392 w 603442"/>
                <a:gd name="connsiteY395" fmla="*/ 72275 h 919634"/>
                <a:gd name="connsiteX396" fmla="*/ 257541 w 603442"/>
                <a:gd name="connsiteY396" fmla="*/ 75123 h 919634"/>
                <a:gd name="connsiteX397" fmla="*/ 256001 w 603442"/>
                <a:gd name="connsiteY397" fmla="*/ 75199 h 919634"/>
                <a:gd name="connsiteX398" fmla="*/ 248689 w 603442"/>
                <a:gd name="connsiteY398" fmla="*/ 73506 h 919634"/>
                <a:gd name="connsiteX399" fmla="*/ 246996 w 603442"/>
                <a:gd name="connsiteY399" fmla="*/ 72352 h 919634"/>
                <a:gd name="connsiteX400" fmla="*/ 240223 w 603442"/>
                <a:gd name="connsiteY400" fmla="*/ 62807 h 919634"/>
                <a:gd name="connsiteX401" fmla="*/ 239761 w 603442"/>
                <a:gd name="connsiteY401" fmla="*/ 61730 h 919634"/>
                <a:gd name="connsiteX402" fmla="*/ 238067 w 603442"/>
                <a:gd name="connsiteY402" fmla="*/ 53263 h 919634"/>
                <a:gd name="connsiteX403" fmla="*/ 237990 w 603442"/>
                <a:gd name="connsiteY403" fmla="*/ 52647 h 919634"/>
                <a:gd name="connsiteX404" fmla="*/ 238529 w 603442"/>
                <a:gd name="connsiteY404" fmla="*/ 36869 h 919634"/>
                <a:gd name="connsiteX405" fmla="*/ 237529 w 603442"/>
                <a:gd name="connsiteY405" fmla="*/ 28633 h 919634"/>
                <a:gd name="connsiteX406" fmla="*/ 233603 w 603442"/>
                <a:gd name="connsiteY406" fmla="*/ 24246 h 919634"/>
                <a:gd name="connsiteX407" fmla="*/ 233218 w 603442"/>
                <a:gd name="connsiteY407" fmla="*/ 23630 h 919634"/>
                <a:gd name="connsiteX408" fmla="*/ 231525 w 603442"/>
                <a:gd name="connsiteY408" fmla="*/ 20243 h 919634"/>
                <a:gd name="connsiteX409" fmla="*/ 231371 w 603442"/>
                <a:gd name="connsiteY409" fmla="*/ 18088 h 919634"/>
                <a:gd name="connsiteX410" fmla="*/ 232757 w 603442"/>
                <a:gd name="connsiteY410" fmla="*/ 13931 h 919634"/>
                <a:gd name="connsiteX411" fmla="*/ 228677 w 603442"/>
                <a:gd name="connsiteY411" fmla="*/ 1693 h 919634"/>
                <a:gd name="connsiteX412" fmla="*/ 227522 w 603442"/>
                <a:gd name="connsiteY412" fmla="*/ 0 h 919634"/>
                <a:gd name="connsiteX413" fmla="*/ 221134 w 603442"/>
                <a:gd name="connsiteY413" fmla="*/ 385 h 919634"/>
                <a:gd name="connsiteX414" fmla="*/ 205586 w 603442"/>
                <a:gd name="connsiteY414" fmla="*/ 14855 h 919634"/>
                <a:gd name="connsiteX415" fmla="*/ 205124 w 603442"/>
                <a:gd name="connsiteY415" fmla="*/ 15240 h 919634"/>
                <a:gd name="connsiteX416" fmla="*/ 196658 w 603442"/>
                <a:gd name="connsiteY416" fmla="*/ 20320 h 919634"/>
                <a:gd name="connsiteX417" fmla="*/ 196042 w 603442"/>
                <a:gd name="connsiteY417" fmla="*/ 20628 h 919634"/>
                <a:gd name="connsiteX418" fmla="*/ 186882 w 603442"/>
                <a:gd name="connsiteY418" fmla="*/ 23322 h 919634"/>
                <a:gd name="connsiteX419" fmla="*/ 180494 w 603442"/>
                <a:gd name="connsiteY419" fmla="*/ 27555 h 919634"/>
                <a:gd name="connsiteX420" fmla="*/ 167948 w 603442"/>
                <a:gd name="connsiteY420" fmla="*/ 39639 h 919634"/>
                <a:gd name="connsiteX421" fmla="*/ 167255 w 603442"/>
                <a:gd name="connsiteY421" fmla="*/ 40101 h 919634"/>
                <a:gd name="connsiteX422" fmla="*/ 153786 w 603442"/>
                <a:gd name="connsiteY422" fmla="*/ 46875 h 919634"/>
                <a:gd name="connsiteX423" fmla="*/ 152862 w 603442"/>
                <a:gd name="connsiteY423" fmla="*/ 47182 h 919634"/>
                <a:gd name="connsiteX424" fmla="*/ 137083 w 603442"/>
                <a:gd name="connsiteY424" fmla="*/ 48876 h 919634"/>
                <a:gd name="connsiteX425" fmla="*/ 95519 w 603442"/>
                <a:gd name="connsiteY425" fmla="*/ 50030 h 919634"/>
                <a:gd name="connsiteX426" fmla="*/ 79279 w 603442"/>
                <a:gd name="connsiteY426" fmla="*/ 53802 h 919634"/>
                <a:gd name="connsiteX427" fmla="*/ 76200 w 603442"/>
                <a:gd name="connsiteY427" fmla="*/ 54956 h 91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</a:cxnLst>
              <a:rect l="l" t="t" r="r" b="b"/>
              <a:pathLst>
                <a:path w="603442" h="919634">
                  <a:moveTo>
                    <a:pt x="76200" y="54956"/>
                  </a:moveTo>
                  <a:lnTo>
                    <a:pt x="69735" y="66348"/>
                  </a:lnTo>
                  <a:lnTo>
                    <a:pt x="71351" y="80049"/>
                  </a:lnTo>
                  <a:cubicBezTo>
                    <a:pt x="71351" y="80279"/>
                    <a:pt x="71351" y="80433"/>
                    <a:pt x="71351" y="80664"/>
                  </a:cubicBezTo>
                  <a:lnTo>
                    <a:pt x="66348" y="133235"/>
                  </a:lnTo>
                  <a:lnTo>
                    <a:pt x="67964" y="148167"/>
                  </a:lnTo>
                  <a:lnTo>
                    <a:pt x="67964" y="151322"/>
                  </a:lnTo>
                  <a:cubicBezTo>
                    <a:pt x="67964" y="151553"/>
                    <a:pt x="67964" y="151784"/>
                    <a:pt x="67887" y="152015"/>
                  </a:cubicBezTo>
                  <a:lnTo>
                    <a:pt x="65270" y="161944"/>
                  </a:lnTo>
                  <a:lnTo>
                    <a:pt x="70120" y="180340"/>
                  </a:lnTo>
                  <a:lnTo>
                    <a:pt x="72890" y="189192"/>
                  </a:lnTo>
                  <a:lnTo>
                    <a:pt x="73583" y="193579"/>
                  </a:lnTo>
                  <a:cubicBezTo>
                    <a:pt x="73660" y="194118"/>
                    <a:pt x="73583" y="194579"/>
                    <a:pt x="73352" y="195118"/>
                  </a:cubicBezTo>
                  <a:lnTo>
                    <a:pt x="71659" y="199044"/>
                  </a:lnTo>
                  <a:cubicBezTo>
                    <a:pt x="71505" y="199429"/>
                    <a:pt x="71274" y="199736"/>
                    <a:pt x="70966" y="200044"/>
                  </a:cubicBezTo>
                  <a:lnTo>
                    <a:pt x="65347" y="205124"/>
                  </a:lnTo>
                  <a:lnTo>
                    <a:pt x="55649" y="211436"/>
                  </a:lnTo>
                  <a:lnTo>
                    <a:pt x="54033" y="213052"/>
                  </a:lnTo>
                  <a:lnTo>
                    <a:pt x="53417" y="214592"/>
                  </a:lnTo>
                  <a:lnTo>
                    <a:pt x="54418" y="219979"/>
                  </a:lnTo>
                  <a:cubicBezTo>
                    <a:pt x="54495" y="220518"/>
                    <a:pt x="54495" y="221057"/>
                    <a:pt x="54264" y="221519"/>
                  </a:cubicBezTo>
                  <a:lnTo>
                    <a:pt x="53109" y="224367"/>
                  </a:lnTo>
                  <a:cubicBezTo>
                    <a:pt x="52955" y="224751"/>
                    <a:pt x="52724" y="225059"/>
                    <a:pt x="52493" y="225290"/>
                  </a:cubicBezTo>
                  <a:lnTo>
                    <a:pt x="48568" y="229216"/>
                  </a:lnTo>
                  <a:lnTo>
                    <a:pt x="34867" y="240145"/>
                  </a:lnTo>
                  <a:lnTo>
                    <a:pt x="29633" y="244841"/>
                  </a:lnTo>
                  <a:lnTo>
                    <a:pt x="24784" y="252384"/>
                  </a:lnTo>
                  <a:lnTo>
                    <a:pt x="22860" y="256309"/>
                  </a:lnTo>
                  <a:lnTo>
                    <a:pt x="21859" y="260773"/>
                  </a:lnTo>
                  <a:lnTo>
                    <a:pt x="21859" y="267778"/>
                  </a:lnTo>
                  <a:lnTo>
                    <a:pt x="25477" y="276552"/>
                  </a:lnTo>
                  <a:lnTo>
                    <a:pt x="36022" y="291484"/>
                  </a:lnTo>
                  <a:cubicBezTo>
                    <a:pt x="36176" y="291638"/>
                    <a:pt x="36253" y="291792"/>
                    <a:pt x="36330" y="292023"/>
                  </a:cubicBezTo>
                  <a:lnTo>
                    <a:pt x="43257" y="308495"/>
                  </a:lnTo>
                  <a:lnTo>
                    <a:pt x="44566" y="309187"/>
                  </a:lnTo>
                  <a:cubicBezTo>
                    <a:pt x="45104" y="309418"/>
                    <a:pt x="45489" y="309803"/>
                    <a:pt x="45797" y="310342"/>
                  </a:cubicBezTo>
                  <a:lnTo>
                    <a:pt x="48645" y="315422"/>
                  </a:lnTo>
                  <a:cubicBezTo>
                    <a:pt x="49030" y="316038"/>
                    <a:pt x="49107" y="316807"/>
                    <a:pt x="48876" y="317500"/>
                  </a:cubicBezTo>
                  <a:lnTo>
                    <a:pt x="44412" y="333818"/>
                  </a:lnTo>
                  <a:cubicBezTo>
                    <a:pt x="44258" y="334202"/>
                    <a:pt x="44104" y="334587"/>
                    <a:pt x="43796" y="334972"/>
                  </a:cubicBezTo>
                  <a:lnTo>
                    <a:pt x="35329" y="344516"/>
                  </a:lnTo>
                  <a:lnTo>
                    <a:pt x="35175" y="345209"/>
                  </a:lnTo>
                  <a:lnTo>
                    <a:pt x="41487" y="346056"/>
                  </a:lnTo>
                  <a:cubicBezTo>
                    <a:pt x="41718" y="346056"/>
                    <a:pt x="41949" y="346133"/>
                    <a:pt x="42179" y="346210"/>
                  </a:cubicBezTo>
                  <a:lnTo>
                    <a:pt x="47798" y="348442"/>
                  </a:lnTo>
                  <a:cubicBezTo>
                    <a:pt x="48029" y="348519"/>
                    <a:pt x="48260" y="348673"/>
                    <a:pt x="48414" y="348827"/>
                  </a:cubicBezTo>
                  <a:lnTo>
                    <a:pt x="56188" y="354369"/>
                  </a:lnTo>
                  <a:cubicBezTo>
                    <a:pt x="56804" y="354830"/>
                    <a:pt x="57265" y="355523"/>
                    <a:pt x="57343" y="356293"/>
                  </a:cubicBezTo>
                  <a:lnTo>
                    <a:pt x="58343" y="364221"/>
                  </a:lnTo>
                  <a:lnTo>
                    <a:pt x="59652" y="365298"/>
                  </a:lnTo>
                  <a:lnTo>
                    <a:pt x="64578" y="357832"/>
                  </a:lnTo>
                  <a:cubicBezTo>
                    <a:pt x="64732" y="357601"/>
                    <a:pt x="64962" y="357370"/>
                    <a:pt x="65193" y="357216"/>
                  </a:cubicBezTo>
                  <a:lnTo>
                    <a:pt x="75200" y="349211"/>
                  </a:lnTo>
                  <a:lnTo>
                    <a:pt x="73275" y="336588"/>
                  </a:lnTo>
                  <a:lnTo>
                    <a:pt x="70658" y="330739"/>
                  </a:lnTo>
                  <a:lnTo>
                    <a:pt x="68811" y="324119"/>
                  </a:lnTo>
                  <a:cubicBezTo>
                    <a:pt x="68657" y="323581"/>
                    <a:pt x="68657" y="322965"/>
                    <a:pt x="68888" y="322426"/>
                  </a:cubicBezTo>
                  <a:lnTo>
                    <a:pt x="70581" y="317962"/>
                  </a:lnTo>
                  <a:cubicBezTo>
                    <a:pt x="70966" y="317038"/>
                    <a:pt x="71736" y="316346"/>
                    <a:pt x="72736" y="316192"/>
                  </a:cubicBezTo>
                  <a:lnTo>
                    <a:pt x="76123" y="315653"/>
                  </a:lnTo>
                  <a:cubicBezTo>
                    <a:pt x="76354" y="315576"/>
                    <a:pt x="76662" y="315576"/>
                    <a:pt x="76893" y="315653"/>
                  </a:cubicBezTo>
                  <a:lnTo>
                    <a:pt x="90978" y="317346"/>
                  </a:lnTo>
                  <a:cubicBezTo>
                    <a:pt x="91440" y="317423"/>
                    <a:pt x="91902" y="317577"/>
                    <a:pt x="92287" y="317885"/>
                  </a:cubicBezTo>
                  <a:lnTo>
                    <a:pt x="99137" y="323042"/>
                  </a:lnTo>
                  <a:cubicBezTo>
                    <a:pt x="99753" y="323504"/>
                    <a:pt x="100138" y="324273"/>
                    <a:pt x="100215" y="325043"/>
                  </a:cubicBezTo>
                  <a:lnTo>
                    <a:pt x="101369" y="341899"/>
                  </a:lnTo>
                  <a:cubicBezTo>
                    <a:pt x="101369" y="342130"/>
                    <a:pt x="101369" y="342438"/>
                    <a:pt x="101292" y="342669"/>
                  </a:cubicBezTo>
                  <a:lnTo>
                    <a:pt x="96212" y="366838"/>
                  </a:lnTo>
                  <a:cubicBezTo>
                    <a:pt x="96135" y="367069"/>
                    <a:pt x="96135" y="367222"/>
                    <a:pt x="95981" y="367453"/>
                  </a:cubicBezTo>
                  <a:lnTo>
                    <a:pt x="89824" y="380923"/>
                  </a:lnTo>
                  <a:lnTo>
                    <a:pt x="87207" y="391699"/>
                  </a:lnTo>
                  <a:cubicBezTo>
                    <a:pt x="87130" y="392007"/>
                    <a:pt x="87053" y="392238"/>
                    <a:pt x="86899" y="392468"/>
                  </a:cubicBezTo>
                  <a:lnTo>
                    <a:pt x="82589" y="399550"/>
                  </a:lnTo>
                  <a:lnTo>
                    <a:pt x="79972" y="406862"/>
                  </a:lnTo>
                  <a:lnTo>
                    <a:pt x="78894" y="415021"/>
                  </a:lnTo>
                  <a:lnTo>
                    <a:pt x="80510" y="442884"/>
                  </a:lnTo>
                  <a:lnTo>
                    <a:pt x="84436" y="445501"/>
                  </a:lnTo>
                  <a:cubicBezTo>
                    <a:pt x="84898" y="445809"/>
                    <a:pt x="85206" y="446193"/>
                    <a:pt x="85436" y="446732"/>
                  </a:cubicBezTo>
                  <a:lnTo>
                    <a:pt x="91055" y="459663"/>
                  </a:lnTo>
                  <a:cubicBezTo>
                    <a:pt x="91132" y="459971"/>
                    <a:pt x="91209" y="460202"/>
                    <a:pt x="91286" y="460510"/>
                  </a:cubicBezTo>
                  <a:lnTo>
                    <a:pt x="91825" y="466667"/>
                  </a:lnTo>
                  <a:lnTo>
                    <a:pt x="91286" y="476135"/>
                  </a:lnTo>
                  <a:lnTo>
                    <a:pt x="92595" y="480137"/>
                  </a:lnTo>
                  <a:lnTo>
                    <a:pt x="96520" y="484524"/>
                  </a:lnTo>
                  <a:lnTo>
                    <a:pt x="111760" y="486064"/>
                  </a:lnTo>
                  <a:cubicBezTo>
                    <a:pt x="112530" y="486141"/>
                    <a:pt x="113223" y="486525"/>
                    <a:pt x="113684" y="487141"/>
                  </a:cubicBezTo>
                  <a:lnTo>
                    <a:pt x="118302" y="493299"/>
                  </a:lnTo>
                  <a:lnTo>
                    <a:pt x="123844" y="495839"/>
                  </a:lnTo>
                  <a:cubicBezTo>
                    <a:pt x="124614" y="496224"/>
                    <a:pt x="125230" y="496916"/>
                    <a:pt x="125461" y="497763"/>
                  </a:cubicBezTo>
                  <a:lnTo>
                    <a:pt x="126615" y="502843"/>
                  </a:lnTo>
                  <a:cubicBezTo>
                    <a:pt x="126692" y="503151"/>
                    <a:pt x="126692" y="503459"/>
                    <a:pt x="126692" y="503767"/>
                  </a:cubicBezTo>
                  <a:lnTo>
                    <a:pt x="126153" y="508847"/>
                  </a:lnTo>
                  <a:lnTo>
                    <a:pt x="124999" y="514235"/>
                  </a:lnTo>
                  <a:cubicBezTo>
                    <a:pt x="124922" y="514620"/>
                    <a:pt x="124768" y="515004"/>
                    <a:pt x="124460" y="515312"/>
                  </a:cubicBezTo>
                  <a:lnTo>
                    <a:pt x="119380" y="522086"/>
                  </a:lnTo>
                  <a:lnTo>
                    <a:pt x="115916" y="526165"/>
                  </a:lnTo>
                  <a:cubicBezTo>
                    <a:pt x="115762" y="526319"/>
                    <a:pt x="115609" y="526473"/>
                    <a:pt x="115455" y="526550"/>
                  </a:cubicBezTo>
                  <a:lnTo>
                    <a:pt x="110990" y="529936"/>
                  </a:lnTo>
                  <a:cubicBezTo>
                    <a:pt x="110836" y="530090"/>
                    <a:pt x="110605" y="530167"/>
                    <a:pt x="110375" y="530244"/>
                  </a:cubicBezTo>
                  <a:lnTo>
                    <a:pt x="103986" y="532938"/>
                  </a:lnTo>
                  <a:lnTo>
                    <a:pt x="102062" y="534478"/>
                  </a:lnTo>
                  <a:lnTo>
                    <a:pt x="100676" y="538249"/>
                  </a:lnTo>
                  <a:lnTo>
                    <a:pt x="99214" y="544253"/>
                  </a:lnTo>
                  <a:lnTo>
                    <a:pt x="100292" y="557261"/>
                  </a:lnTo>
                  <a:lnTo>
                    <a:pt x="99753" y="565573"/>
                  </a:lnTo>
                  <a:cubicBezTo>
                    <a:pt x="99753" y="565804"/>
                    <a:pt x="99676" y="565958"/>
                    <a:pt x="99676" y="566112"/>
                  </a:cubicBezTo>
                  <a:lnTo>
                    <a:pt x="98521" y="570038"/>
                  </a:lnTo>
                  <a:lnTo>
                    <a:pt x="96674" y="573886"/>
                  </a:lnTo>
                  <a:lnTo>
                    <a:pt x="87976" y="585586"/>
                  </a:lnTo>
                  <a:lnTo>
                    <a:pt x="84744" y="590973"/>
                  </a:lnTo>
                  <a:cubicBezTo>
                    <a:pt x="84590" y="591204"/>
                    <a:pt x="84513" y="591358"/>
                    <a:pt x="84359" y="591512"/>
                  </a:cubicBezTo>
                  <a:lnTo>
                    <a:pt x="79895" y="595976"/>
                  </a:lnTo>
                  <a:lnTo>
                    <a:pt x="76200" y="600748"/>
                  </a:lnTo>
                  <a:lnTo>
                    <a:pt x="70273" y="606213"/>
                  </a:lnTo>
                  <a:lnTo>
                    <a:pt x="62653" y="611524"/>
                  </a:lnTo>
                  <a:lnTo>
                    <a:pt x="50492" y="617374"/>
                  </a:lnTo>
                  <a:lnTo>
                    <a:pt x="45489" y="618682"/>
                  </a:lnTo>
                  <a:cubicBezTo>
                    <a:pt x="45104" y="618760"/>
                    <a:pt x="44719" y="618760"/>
                    <a:pt x="44335" y="618760"/>
                  </a:cubicBezTo>
                  <a:lnTo>
                    <a:pt x="40948" y="618221"/>
                  </a:lnTo>
                  <a:cubicBezTo>
                    <a:pt x="40717" y="618221"/>
                    <a:pt x="40486" y="618144"/>
                    <a:pt x="40332" y="618067"/>
                  </a:cubicBezTo>
                  <a:lnTo>
                    <a:pt x="36407" y="616373"/>
                  </a:lnTo>
                  <a:cubicBezTo>
                    <a:pt x="36176" y="616296"/>
                    <a:pt x="36022" y="616142"/>
                    <a:pt x="35791" y="615989"/>
                  </a:cubicBezTo>
                  <a:lnTo>
                    <a:pt x="28479" y="610370"/>
                  </a:lnTo>
                  <a:lnTo>
                    <a:pt x="26324" y="609061"/>
                  </a:lnTo>
                  <a:lnTo>
                    <a:pt x="19473" y="607445"/>
                  </a:lnTo>
                  <a:cubicBezTo>
                    <a:pt x="18935" y="607291"/>
                    <a:pt x="18473" y="607060"/>
                    <a:pt x="18088" y="606675"/>
                  </a:cubicBezTo>
                  <a:lnTo>
                    <a:pt x="15240" y="603827"/>
                  </a:lnTo>
                  <a:lnTo>
                    <a:pt x="10930" y="598978"/>
                  </a:lnTo>
                  <a:lnTo>
                    <a:pt x="8467" y="597516"/>
                  </a:lnTo>
                  <a:lnTo>
                    <a:pt x="5157" y="596130"/>
                  </a:lnTo>
                  <a:lnTo>
                    <a:pt x="0" y="595130"/>
                  </a:lnTo>
                  <a:lnTo>
                    <a:pt x="3695" y="599517"/>
                  </a:lnTo>
                  <a:lnTo>
                    <a:pt x="9852" y="604597"/>
                  </a:lnTo>
                  <a:lnTo>
                    <a:pt x="18550" y="608984"/>
                  </a:lnTo>
                  <a:cubicBezTo>
                    <a:pt x="18781" y="609061"/>
                    <a:pt x="18935" y="609215"/>
                    <a:pt x="19166" y="609369"/>
                  </a:cubicBezTo>
                  <a:lnTo>
                    <a:pt x="28171" y="617220"/>
                  </a:lnTo>
                  <a:lnTo>
                    <a:pt x="37946" y="628150"/>
                  </a:lnTo>
                  <a:cubicBezTo>
                    <a:pt x="38100" y="628304"/>
                    <a:pt x="38254" y="628535"/>
                    <a:pt x="38331" y="628766"/>
                  </a:cubicBezTo>
                  <a:lnTo>
                    <a:pt x="39485" y="630998"/>
                  </a:lnTo>
                  <a:cubicBezTo>
                    <a:pt x="39716" y="631382"/>
                    <a:pt x="39793" y="631844"/>
                    <a:pt x="39793" y="632229"/>
                  </a:cubicBezTo>
                  <a:lnTo>
                    <a:pt x="39793" y="634769"/>
                  </a:lnTo>
                  <a:lnTo>
                    <a:pt x="39793" y="634769"/>
                  </a:lnTo>
                  <a:lnTo>
                    <a:pt x="43719" y="641158"/>
                  </a:lnTo>
                  <a:lnTo>
                    <a:pt x="46028" y="643467"/>
                  </a:lnTo>
                  <a:lnTo>
                    <a:pt x="51339" y="646699"/>
                  </a:lnTo>
                  <a:lnTo>
                    <a:pt x="56573" y="648778"/>
                  </a:lnTo>
                  <a:lnTo>
                    <a:pt x="63500" y="650317"/>
                  </a:lnTo>
                  <a:lnTo>
                    <a:pt x="84051" y="653088"/>
                  </a:lnTo>
                  <a:cubicBezTo>
                    <a:pt x="84436" y="653165"/>
                    <a:pt x="84744" y="653242"/>
                    <a:pt x="85052" y="653473"/>
                  </a:cubicBezTo>
                  <a:lnTo>
                    <a:pt x="91825" y="657398"/>
                  </a:lnTo>
                  <a:cubicBezTo>
                    <a:pt x="92364" y="657706"/>
                    <a:pt x="92749" y="658168"/>
                    <a:pt x="92980" y="658707"/>
                  </a:cubicBezTo>
                  <a:lnTo>
                    <a:pt x="94134" y="661401"/>
                  </a:lnTo>
                  <a:lnTo>
                    <a:pt x="96751" y="662170"/>
                  </a:lnTo>
                  <a:lnTo>
                    <a:pt x="103755" y="663248"/>
                  </a:lnTo>
                  <a:lnTo>
                    <a:pt x="115609" y="662632"/>
                  </a:lnTo>
                  <a:lnTo>
                    <a:pt x="131926" y="664172"/>
                  </a:lnTo>
                  <a:lnTo>
                    <a:pt x="132234" y="663325"/>
                  </a:lnTo>
                  <a:lnTo>
                    <a:pt x="136006" y="646315"/>
                  </a:lnTo>
                  <a:cubicBezTo>
                    <a:pt x="136082" y="646007"/>
                    <a:pt x="136159" y="645699"/>
                    <a:pt x="136390" y="645468"/>
                  </a:cubicBezTo>
                  <a:lnTo>
                    <a:pt x="142009" y="636462"/>
                  </a:lnTo>
                  <a:cubicBezTo>
                    <a:pt x="142163" y="636232"/>
                    <a:pt x="142394" y="636001"/>
                    <a:pt x="142625" y="635770"/>
                  </a:cubicBezTo>
                  <a:lnTo>
                    <a:pt x="146012" y="632922"/>
                  </a:lnTo>
                  <a:cubicBezTo>
                    <a:pt x="146397" y="632614"/>
                    <a:pt x="146781" y="632383"/>
                    <a:pt x="147243" y="632306"/>
                  </a:cubicBezTo>
                  <a:lnTo>
                    <a:pt x="150091" y="631767"/>
                  </a:lnTo>
                  <a:cubicBezTo>
                    <a:pt x="150399" y="631690"/>
                    <a:pt x="150707" y="631690"/>
                    <a:pt x="151015" y="631767"/>
                  </a:cubicBezTo>
                  <a:lnTo>
                    <a:pt x="155479" y="632306"/>
                  </a:lnTo>
                  <a:cubicBezTo>
                    <a:pt x="155710" y="632306"/>
                    <a:pt x="155941" y="632383"/>
                    <a:pt x="156172" y="632460"/>
                  </a:cubicBezTo>
                  <a:lnTo>
                    <a:pt x="161175" y="634461"/>
                  </a:lnTo>
                  <a:lnTo>
                    <a:pt x="167871" y="633923"/>
                  </a:lnTo>
                  <a:cubicBezTo>
                    <a:pt x="168102" y="633923"/>
                    <a:pt x="168256" y="633923"/>
                    <a:pt x="168487" y="633923"/>
                  </a:cubicBezTo>
                  <a:lnTo>
                    <a:pt x="180340" y="635616"/>
                  </a:lnTo>
                  <a:lnTo>
                    <a:pt x="188345" y="635616"/>
                  </a:lnTo>
                  <a:lnTo>
                    <a:pt x="192655" y="636232"/>
                  </a:lnTo>
                  <a:cubicBezTo>
                    <a:pt x="192886" y="636232"/>
                    <a:pt x="193117" y="636309"/>
                    <a:pt x="193348" y="636462"/>
                  </a:cubicBezTo>
                  <a:lnTo>
                    <a:pt x="196812" y="637925"/>
                  </a:lnTo>
                  <a:lnTo>
                    <a:pt x="205355" y="638464"/>
                  </a:lnTo>
                  <a:cubicBezTo>
                    <a:pt x="205586" y="638464"/>
                    <a:pt x="205817" y="638541"/>
                    <a:pt x="205971" y="638541"/>
                  </a:cubicBezTo>
                  <a:lnTo>
                    <a:pt x="210281" y="639849"/>
                  </a:lnTo>
                  <a:lnTo>
                    <a:pt x="213129" y="637848"/>
                  </a:lnTo>
                  <a:cubicBezTo>
                    <a:pt x="213360" y="637694"/>
                    <a:pt x="213668" y="637540"/>
                    <a:pt x="213899" y="637463"/>
                  </a:cubicBezTo>
                  <a:lnTo>
                    <a:pt x="221211" y="635231"/>
                  </a:lnTo>
                  <a:cubicBezTo>
                    <a:pt x="221673" y="635077"/>
                    <a:pt x="222135" y="635077"/>
                    <a:pt x="222596" y="635154"/>
                  </a:cubicBezTo>
                  <a:lnTo>
                    <a:pt x="236066" y="638002"/>
                  </a:lnTo>
                  <a:cubicBezTo>
                    <a:pt x="236836" y="638156"/>
                    <a:pt x="237529" y="638618"/>
                    <a:pt x="237913" y="639310"/>
                  </a:cubicBezTo>
                  <a:cubicBezTo>
                    <a:pt x="238298" y="640003"/>
                    <a:pt x="238452" y="640773"/>
                    <a:pt x="238221" y="641543"/>
                  </a:cubicBezTo>
                  <a:lnTo>
                    <a:pt x="237067" y="645468"/>
                  </a:lnTo>
                  <a:lnTo>
                    <a:pt x="236682" y="648547"/>
                  </a:lnTo>
                  <a:lnTo>
                    <a:pt x="239376" y="660400"/>
                  </a:lnTo>
                  <a:lnTo>
                    <a:pt x="240915" y="664864"/>
                  </a:lnTo>
                  <a:lnTo>
                    <a:pt x="243840" y="669790"/>
                  </a:lnTo>
                  <a:lnTo>
                    <a:pt x="270472" y="690880"/>
                  </a:lnTo>
                  <a:cubicBezTo>
                    <a:pt x="271010" y="691265"/>
                    <a:pt x="271318" y="691881"/>
                    <a:pt x="271472" y="692496"/>
                  </a:cubicBezTo>
                  <a:lnTo>
                    <a:pt x="272627" y="698115"/>
                  </a:lnTo>
                  <a:cubicBezTo>
                    <a:pt x="272704" y="698500"/>
                    <a:pt x="272704" y="698885"/>
                    <a:pt x="272627" y="699270"/>
                  </a:cubicBezTo>
                  <a:lnTo>
                    <a:pt x="271626" y="703580"/>
                  </a:lnTo>
                  <a:lnTo>
                    <a:pt x="273550" y="709815"/>
                  </a:lnTo>
                  <a:lnTo>
                    <a:pt x="284557" y="726902"/>
                  </a:lnTo>
                  <a:lnTo>
                    <a:pt x="288252" y="731058"/>
                  </a:lnTo>
                  <a:cubicBezTo>
                    <a:pt x="288560" y="731443"/>
                    <a:pt x="288790" y="731905"/>
                    <a:pt x="288867" y="732444"/>
                  </a:cubicBezTo>
                  <a:lnTo>
                    <a:pt x="289175" y="734291"/>
                  </a:lnTo>
                  <a:lnTo>
                    <a:pt x="292870" y="735907"/>
                  </a:lnTo>
                  <a:cubicBezTo>
                    <a:pt x="293870" y="736369"/>
                    <a:pt x="294563" y="737447"/>
                    <a:pt x="294563" y="738524"/>
                  </a:cubicBezTo>
                  <a:lnTo>
                    <a:pt x="294024" y="759922"/>
                  </a:lnTo>
                  <a:cubicBezTo>
                    <a:pt x="294024" y="760538"/>
                    <a:pt x="293793" y="761153"/>
                    <a:pt x="293408" y="761615"/>
                  </a:cubicBezTo>
                  <a:lnTo>
                    <a:pt x="280708" y="776855"/>
                  </a:lnTo>
                  <a:lnTo>
                    <a:pt x="289868" y="789940"/>
                  </a:lnTo>
                  <a:lnTo>
                    <a:pt x="291484" y="791172"/>
                  </a:lnTo>
                  <a:lnTo>
                    <a:pt x="295102" y="792711"/>
                  </a:lnTo>
                  <a:cubicBezTo>
                    <a:pt x="295949" y="793096"/>
                    <a:pt x="296564" y="793789"/>
                    <a:pt x="296718" y="794712"/>
                  </a:cubicBezTo>
                  <a:lnTo>
                    <a:pt x="297873" y="799792"/>
                  </a:lnTo>
                  <a:cubicBezTo>
                    <a:pt x="297950" y="800100"/>
                    <a:pt x="297950" y="800408"/>
                    <a:pt x="297950" y="800716"/>
                  </a:cubicBezTo>
                  <a:lnTo>
                    <a:pt x="297411" y="805719"/>
                  </a:lnTo>
                  <a:lnTo>
                    <a:pt x="299489" y="811876"/>
                  </a:lnTo>
                  <a:cubicBezTo>
                    <a:pt x="299720" y="812646"/>
                    <a:pt x="299643" y="813416"/>
                    <a:pt x="299258" y="814108"/>
                  </a:cubicBezTo>
                  <a:lnTo>
                    <a:pt x="296410" y="819188"/>
                  </a:lnTo>
                  <a:lnTo>
                    <a:pt x="291792" y="826116"/>
                  </a:lnTo>
                  <a:lnTo>
                    <a:pt x="278553" y="846821"/>
                  </a:lnTo>
                  <a:lnTo>
                    <a:pt x="279939" y="850284"/>
                  </a:lnTo>
                  <a:lnTo>
                    <a:pt x="280863" y="850900"/>
                  </a:lnTo>
                  <a:lnTo>
                    <a:pt x="290176" y="854980"/>
                  </a:lnTo>
                  <a:lnTo>
                    <a:pt x="298181" y="856057"/>
                  </a:lnTo>
                  <a:lnTo>
                    <a:pt x="308033" y="858366"/>
                  </a:lnTo>
                  <a:cubicBezTo>
                    <a:pt x="308341" y="858443"/>
                    <a:pt x="308571" y="858520"/>
                    <a:pt x="308802" y="858674"/>
                  </a:cubicBezTo>
                  <a:lnTo>
                    <a:pt x="311650" y="860367"/>
                  </a:lnTo>
                  <a:cubicBezTo>
                    <a:pt x="311881" y="860521"/>
                    <a:pt x="312112" y="860675"/>
                    <a:pt x="312343" y="860906"/>
                  </a:cubicBezTo>
                  <a:lnTo>
                    <a:pt x="316038" y="865063"/>
                  </a:lnTo>
                  <a:lnTo>
                    <a:pt x="320194" y="867680"/>
                  </a:lnTo>
                  <a:lnTo>
                    <a:pt x="329200" y="875146"/>
                  </a:lnTo>
                  <a:lnTo>
                    <a:pt x="336589" y="871451"/>
                  </a:lnTo>
                  <a:cubicBezTo>
                    <a:pt x="336742" y="871374"/>
                    <a:pt x="336973" y="871297"/>
                    <a:pt x="337127" y="871220"/>
                  </a:cubicBezTo>
                  <a:lnTo>
                    <a:pt x="339359" y="870681"/>
                  </a:lnTo>
                  <a:cubicBezTo>
                    <a:pt x="339590" y="870604"/>
                    <a:pt x="339821" y="870604"/>
                    <a:pt x="340052" y="870604"/>
                  </a:cubicBezTo>
                  <a:lnTo>
                    <a:pt x="344516" y="870604"/>
                  </a:lnTo>
                  <a:lnTo>
                    <a:pt x="349289" y="870066"/>
                  </a:lnTo>
                  <a:cubicBezTo>
                    <a:pt x="349750" y="869989"/>
                    <a:pt x="350212" y="870066"/>
                    <a:pt x="350674" y="870219"/>
                  </a:cubicBezTo>
                  <a:lnTo>
                    <a:pt x="353522" y="871374"/>
                  </a:lnTo>
                  <a:cubicBezTo>
                    <a:pt x="354215" y="871682"/>
                    <a:pt x="354753" y="872221"/>
                    <a:pt x="355061" y="872913"/>
                  </a:cubicBezTo>
                  <a:lnTo>
                    <a:pt x="356755" y="876839"/>
                  </a:lnTo>
                  <a:lnTo>
                    <a:pt x="357678" y="879918"/>
                  </a:lnTo>
                  <a:lnTo>
                    <a:pt x="360141" y="875453"/>
                  </a:lnTo>
                  <a:cubicBezTo>
                    <a:pt x="360449" y="874838"/>
                    <a:pt x="361065" y="874376"/>
                    <a:pt x="361681" y="874145"/>
                  </a:cubicBezTo>
                  <a:lnTo>
                    <a:pt x="363374" y="873606"/>
                  </a:lnTo>
                  <a:cubicBezTo>
                    <a:pt x="363836" y="873452"/>
                    <a:pt x="364298" y="873452"/>
                    <a:pt x="364836" y="873529"/>
                  </a:cubicBezTo>
                  <a:lnTo>
                    <a:pt x="372687" y="875069"/>
                  </a:lnTo>
                  <a:lnTo>
                    <a:pt x="382847" y="872913"/>
                  </a:lnTo>
                  <a:lnTo>
                    <a:pt x="386234" y="871374"/>
                  </a:lnTo>
                  <a:cubicBezTo>
                    <a:pt x="386465" y="871297"/>
                    <a:pt x="386773" y="871220"/>
                    <a:pt x="387004" y="871143"/>
                  </a:cubicBezTo>
                  <a:lnTo>
                    <a:pt x="392084" y="870604"/>
                  </a:lnTo>
                  <a:cubicBezTo>
                    <a:pt x="392392" y="870604"/>
                    <a:pt x="392622" y="870604"/>
                    <a:pt x="392930" y="870604"/>
                  </a:cubicBezTo>
                  <a:lnTo>
                    <a:pt x="399088" y="871759"/>
                  </a:lnTo>
                  <a:cubicBezTo>
                    <a:pt x="399935" y="871913"/>
                    <a:pt x="400704" y="872452"/>
                    <a:pt x="401089" y="873298"/>
                  </a:cubicBezTo>
                  <a:lnTo>
                    <a:pt x="404553" y="880764"/>
                  </a:lnTo>
                  <a:cubicBezTo>
                    <a:pt x="404630" y="880995"/>
                    <a:pt x="404707" y="881226"/>
                    <a:pt x="404784" y="881534"/>
                  </a:cubicBezTo>
                  <a:lnTo>
                    <a:pt x="406477" y="896851"/>
                  </a:lnTo>
                  <a:cubicBezTo>
                    <a:pt x="406477" y="897082"/>
                    <a:pt x="406477" y="897313"/>
                    <a:pt x="406477" y="897544"/>
                  </a:cubicBezTo>
                  <a:lnTo>
                    <a:pt x="404861" y="908320"/>
                  </a:lnTo>
                  <a:lnTo>
                    <a:pt x="406015" y="915478"/>
                  </a:lnTo>
                  <a:lnTo>
                    <a:pt x="409941" y="915170"/>
                  </a:lnTo>
                  <a:lnTo>
                    <a:pt x="411326" y="914169"/>
                  </a:lnTo>
                  <a:lnTo>
                    <a:pt x="414328" y="910706"/>
                  </a:lnTo>
                  <a:lnTo>
                    <a:pt x="417022" y="905933"/>
                  </a:lnTo>
                  <a:cubicBezTo>
                    <a:pt x="417638" y="904856"/>
                    <a:pt x="418792" y="904317"/>
                    <a:pt x="419947" y="904548"/>
                  </a:cubicBezTo>
                  <a:lnTo>
                    <a:pt x="429491" y="906241"/>
                  </a:lnTo>
                  <a:cubicBezTo>
                    <a:pt x="429799" y="906318"/>
                    <a:pt x="430107" y="906395"/>
                    <a:pt x="430338" y="906549"/>
                  </a:cubicBezTo>
                  <a:lnTo>
                    <a:pt x="451350" y="918172"/>
                  </a:lnTo>
                  <a:lnTo>
                    <a:pt x="458893" y="919634"/>
                  </a:lnTo>
                  <a:lnTo>
                    <a:pt x="464666" y="918710"/>
                  </a:lnTo>
                  <a:lnTo>
                    <a:pt x="470670" y="915170"/>
                  </a:lnTo>
                  <a:lnTo>
                    <a:pt x="480522" y="905856"/>
                  </a:lnTo>
                  <a:lnTo>
                    <a:pt x="484755" y="900545"/>
                  </a:lnTo>
                  <a:lnTo>
                    <a:pt x="488373" y="895389"/>
                  </a:lnTo>
                  <a:lnTo>
                    <a:pt x="492221" y="885075"/>
                  </a:lnTo>
                  <a:lnTo>
                    <a:pt x="499071" y="871297"/>
                  </a:lnTo>
                  <a:cubicBezTo>
                    <a:pt x="499687" y="870066"/>
                    <a:pt x="500996" y="869450"/>
                    <a:pt x="502304" y="869835"/>
                  </a:cubicBezTo>
                  <a:lnTo>
                    <a:pt x="510771" y="872067"/>
                  </a:lnTo>
                  <a:cubicBezTo>
                    <a:pt x="511618" y="872298"/>
                    <a:pt x="512310" y="872913"/>
                    <a:pt x="512695" y="873760"/>
                  </a:cubicBezTo>
                  <a:lnTo>
                    <a:pt x="515235" y="880302"/>
                  </a:lnTo>
                  <a:lnTo>
                    <a:pt x="515697" y="880687"/>
                  </a:lnTo>
                  <a:lnTo>
                    <a:pt x="517852" y="880072"/>
                  </a:lnTo>
                  <a:lnTo>
                    <a:pt x="520854" y="878070"/>
                  </a:lnTo>
                  <a:lnTo>
                    <a:pt x="526011" y="872452"/>
                  </a:lnTo>
                  <a:lnTo>
                    <a:pt x="527012" y="867525"/>
                  </a:lnTo>
                  <a:cubicBezTo>
                    <a:pt x="527089" y="867295"/>
                    <a:pt x="527166" y="867064"/>
                    <a:pt x="527242" y="866833"/>
                  </a:cubicBezTo>
                  <a:lnTo>
                    <a:pt x="528936" y="863446"/>
                  </a:lnTo>
                  <a:cubicBezTo>
                    <a:pt x="529090" y="863215"/>
                    <a:pt x="529244" y="862907"/>
                    <a:pt x="529475" y="862677"/>
                  </a:cubicBezTo>
                  <a:lnTo>
                    <a:pt x="531707" y="860444"/>
                  </a:lnTo>
                  <a:cubicBezTo>
                    <a:pt x="532015" y="860136"/>
                    <a:pt x="532322" y="859905"/>
                    <a:pt x="532784" y="859752"/>
                  </a:cubicBezTo>
                  <a:lnTo>
                    <a:pt x="540635" y="856904"/>
                  </a:lnTo>
                  <a:cubicBezTo>
                    <a:pt x="540943" y="856750"/>
                    <a:pt x="541251" y="856750"/>
                    <a:pt x="541636" y="856750"/>
                  </a:cubicBezTo>
                  <a:lnTo>
                    <a:pt x="572578" y="857289"/>
                  </a:lnTo>
                  <a:cubicBezTo>
                    <a:pt x="572809" y="857289"/>
                    <a:pt x="573039" y="857289"/>
                    <a:pt x="573270" y="857366"/>
                  </a:cubicBezTo>
                  <a:lnTo>
                    <a:pt x="583969" y="860213"/>
                  </a:lnTo>
                  <a:lnTo>
                    <a:pt x="591589" y="863138"/>
                  </a:lnTo>
                  <a:lnTo>
                    <a:pt x="598593" y="866910"/>
                  </a:lnTo>
                  <a:lnTo>
                    <a:pt x="603442" y="866910"/>
                  </a:lnTo>
                  <a:lnTo>
                    <a:pt x="597824" y="862369"/>
                  </a:lnTo>
                  <a:lnTo>
                    <a:pt x="592975" y="859136"/>
                  </a:lnTo>
                  <a:lnTo>
                    <a:pt x="583276" y="854903"/>
                  </a:lnTo>
                  <a:lnTo>
                    <a:pt x="578427" y="851901"/>
                  </a:lnTo>
                  <a:cubicBezTo>
                    <a:pt x="578196" y="851747"/>
                    <a:pt x="577965" y="851593"/>
                    <a:pt x="577812" y="851362"/>
                  </a:cubicBezTo>
                  <a:lnTo>
                    <a:pt x="571038" y="843511"/>
                  </a:lnTo>
                  <a:cubicBezTo>
                    <a:pt x="570884" y="843357"/>
                    <a:pt x="570807" y="843203"/>
                    <a:pt x="570653" y="842972"/>
                  </a:cubicBezTo>
                  <a:lnTo>
                    <a:pt x="549872" y="803025"/>
                  </a:lnTo>
                  <a:lnTo>
                    <a:pt x="545792" y="791403"/>
                  </a:lnTo>
                  <a:lnTo>
                    <a:pt x="542944" y="780473"/>
                  </a:lnTo>
                  <a:lnTo>
                    <a:pt x="541713" y="768773"/>
                  </a:lnTo>
                  <a:cubicBezTo>
                    <a:pt x="541713" y="768543"/>
                    <a:pt x="541713" y="768312"/>
                    <a:pt x="541713" y="768004"/>
                  </a:cubicBezTo>
                  <a:lnTo>
                    <a:pt x="542252" y="764617"/>
                  </a:lnTo>
                  <a:lnTo>
                    <a:pt x="545484" y="749531"/>
                  </a:lnTo>
                  <a:lnTo>
                    <a:pt x="545407" y="749377"/>
                  </a:lnTo>
                  <a:lnTo>
                    <a:pt x="543868" y="748222"/>
                  </a:lnTo>
                  <a:cubicBezTo>
                    <a:pt x="543637" y="748069"/>
                    <a:pt x="543483" y="747915"/>
                    <a:pt x="543329" y="747684"/>
                  </a:cubicBezTo>
                  <a:lnTo>
                    <a:pt x="531014" y="731597"/>
                  </a:lnTo>
                  <a:lnTo>
                    <a:pt x="519392" y="728595"/>
                  </a:lnTo>
                  <a:lnTo>
                    <a:pt x="488835" y="729134"/>
                  </a:lnTo>
                  <a:lnTo>
                    <a:pt x="469746" y="725747"/>
                  </a:lnTo>
                  <a:lnTo>
                    <a:pt x="453044" y="720051"/>
                  </a:lnTo>
                  <a:cubicBezTo>
                    <a:pt x="452813" y="719975"/>
                    <a:pt x="452505" y="719821"/>
                    <a:pt x="452351" y="719667"/>
                  </a:cubicBezTo>
                  <a:lnTo>
                    <a:pt x="438265" y="709507"/>
                  </a:lnTo>
                  <a:cubicBezTo>
                    <a:pt x="437958" y="709276"/>
                    <a:pt x="437727" y="708968"/>
                    <a:pt x="437496" y="708660"/>
                  </a:cubicBezTo>
                  <a:lnTo>
                    <a:pt x="427336" y="691804"/>
                  </a:lnTo>
                  <a:cubicBezTo>
                    <a:pt x="427182" y="691496"/>
                    <a:pt x="427028" y="691188"/>
                    <a:pt x="426951" y="690880"/>
                  </a:cubicBezTo>
                  <a:lnTo>
                    <a:pt x="425258" y="681875"/>
                  </a:lnTo>
                  <a:cubicBezTo>
                    <a:pt x="425181" y="681413"/>
                    <a:pt x="425181" y="680874"/>
                    <a:pt x="425335" y="680412"/>
                  </a:cubicBezTo>
                  <a:lnTo>
                    <a:pt x="430953" y="664633"/>
                  </a:lnTo>
                  <a:lnTo>
                    <a:pt x="432416" y="657090"/>
                  </a:lnTo>
                  <a:lnTo>
                    <a:pt x="431338" y="650240"/>
                  </a:lnTo>
                  <a:lnTo>
                    <a:pt x="426412" y="636078"/>
                  </a:lnTo>
                  <a:lnTo>
                    <a:pt x="425181" y="627688"/>
                  </a:lnTo>
                  <a:cubicBezTo>
                    <a:pt x="425181" y="627457"/>
                    <a:pt x="425181" y="627303"/>
                    <a:pt x="425181" y="627072"/>
                  </a:cubicBezTo>
                  <a:lnTo>
                    <a:pt x="428567" y="587125"/>
                  </a:lnTo>
                  <a:cubicBezTo>
                    <a:pt x="428567" y="586894"/>
                    <a:pt x="428644" y="586740"/>
                    <a:pt x="428644" y="586509"/>
                  </a:cubicBezTo>
                  <a:lnTo>
                    <a:pt x="435956" y="562879"/>
                  </a:lnTo>
                  <a:lnTo>
                    <a:pt x="436957" y="556799"/>
                  </a:lnTo>
                  <a:lnTo>
                    <a:pt x="435879" y="540789"/>
                  </a:lnTo>
                  <a:lnTo>
                    <a:pt x="434417" y="535016"/>
                  </a:lnTo>
                  <a:lnTo>
                    <a:pt x="431877" y="531476"/>
                  </a:lnTo>
                  <a:lnTo>
                    <a:pt x="424103" y="522086"/>
                  </a:lnTo>
                  <a:cubicBezTo>
                    <a:pt x="423949" y="521932"/>
                    <a:pt x="423872" y="521778"/>
                    <a:pt x="423795" y="521547"/>
                  </a:cubicBezTo>
                  <a:lnTo>
                    <a:pt x="422102" y="518160"/>
                  </a:lnTo>
                  <a:cubicBezTo>
                    <a:pt x="421717" y="517467"/>
                    <a:pt x="421717" y="516621"/>
                    <a:pt x="422025" y="515928"/>
                  </a:cubicBezTo>
                  <a:lnTo>
                    <a:pt x="423718" y="511464"/>
                  </a:lnTo>
                  <a:cubicBezTo>
                    <a:pt x="423949" y="510925"/>
                    <a:pt x="424334" y="510463"/>
                    <a:pt x="424796" y="510078"/>
                  </a:cubicBezTo>
                  <a:lnTo>
                    <a:pt x="428182" y="507846"/>
                  </a:lnTo>
                  <a:lnTo>
                    <a:pt x="436110" y="504382"/>
                  </a:lnTo>
                  <a:lnTo>
                    <a:pt x="441421" y="499610"/>
                  </a:lnTo>
                  <a:lnTo>
                    <a:pt x="445501" y="494992"/>
                  </a:lnTo>
                  <a:lnTo>
                    <a:pt x="448503" y="489450"/>
                  </a:lnTo>
                  <a:lnTo>
                    <a:pt x="450119" y="482523"/>
                  </a:lnTo>
                  <a:cubicBezTo>
                    <a:pt x="450196" y="482215"/>
                    <a:pt x="450273" y="481984"/>
                    <a:pt x="450427" y="481753"/>
                  </a:cubicBezTo>
                  <a:lnTo>
                    <a:pt x="454352" y="474980"/>
                  </a:lnTo>
                  <a:cubicBezTo>
                    <a:pt x="454737" y="474287"/>
                    <a:pt x="455507" y="473748"/>
                    <a:pt x="456353" y="473595"/>
                  </a:cubicBezTo>
                  <a:lnTo>
                    <a:pt x="463127" y="472440"/>
                  </a:lnTo>
                  <a:cubicBezTo>
                    <a:pt x="463435" y="472363"/>
                    <a:pt x="463819" y="472363"/>
                    <a:pt x="464127" y="472440"/>
                  </a:cubicBezTo>
                  <a:lnTo>
                    <a:pt x="472594" y="474133"/>
                  </a:lnTo>
                  <a:lnTo>
                    <a:pt x="476750" y="474056"/>
                  </a:lnTo>
                  <a:lnTo>
                    <a:pt x="481599" y="467052"/>
                  </a:lnTo>
                  <a:lnTo>
                    <a:pt x="481061" y="453736"/>
                  </a:lnTo>
                  <a:lnTo>
                    <a:pt x="472748" y="428260"/>
                  </a:lnTo>
                  <a:lnTo>
                    <a:pt x="460587" y="405092"/>
                  </a:lnTo>
                  <a:cubicBezTo>
                    <a:pt x="460510" y="404861"/>
                    <a:pt x="460433" y="404707"/>
                    <a:pt x="460356" y="404476"/>
                  </a:cubicBezTo>
                  <a:lnTo>
                    <a:pt x="458124" y="395470"/>
                  </a:lnTo>
                  <a:cubicBezTo>
                    <a:pt x="458047" y="395162"/>
                    <a:pt x="458047" y="394854"/>
                    <a:pt x="458047" y="394547"/>
                  </a:cubicBezTo>
                  <a:lnTo>
                    <a:pt x="458586" y="388389"/>
                  </a:lnTo>
                  <a:lnTo>
                    <a:pt x="462049" y="375535"/>
                  </a:lnTo>
                  <a:lnTo>
                    <a:pt x="462511" y="370224"/>
                  </a:lnTo>
                  <a:lnTo>
                    <a:pt x="461433" y="364375"/>
                  </a:lnTo>
                  <a:lnTo>
                    <a:pt x="459432" y="358448"/>
                  </a:lnTo>
                  <a:lnTo>
                    <a:pt x="455738" y="353137"/>
                  </a:lnTo>
                  <a:lnTo>
                    <a:pt x="451581" y="348981"/>
                  </a:lnTo>
                  <a:lnTo>
                    <a:pt x="448964" y="347287"/>
                  </a:lnTo>
                  <a:lnTo>
                    <a:pt x="442037" y="345132"/>
                  </a:lnTo>
                  <a:cubicBezTo>
                    <a:pt x="441652" y="344978"/>
                    <a:pt x="441344" y="344824"/>
                    <a:pt x="441036" y="344593"/>
                  </a:cubicBezTo>
                  <a:lnTo>
                    <a:pt x="436572" y="340668"/>
                  </a:lnTo>
                  <a:lnTo>
                    <a:pt x="397548" y="298873"/>
                  </a:lnTo>
                  <a:lnTo>
                    <a:pt x="360988" y="258926"/>
                  </a:lnTo>
                  <a:lnTo>
                    <a:pt x="352752" y="245533"/>
                  </a:lnTo>
                  <a:cubicBezTo>
                    <a:pt x="352598" y="245302"/>
                    <a:pt x="352521" y="245071"/>
                    <a:pt x="352444" y="244764"/>
                  </a:cubicBezTo>
                  <a:lnTo>
                    <a:pt x="335588" y="178955"/>
                  </a:lnTo>
                  <a:lnTo>
                    <a:pt x="312112" y="89054"/>
                  </a:lnTo>
                  <a:lnTo>
                    <a:pt x="306340" y="82204"/>
                  </a:lnTo>
                  <a:cubicBezTo>
                    <a:pt x="305570" y="81280"/>
                    <a:pt x="305493" y="80049"/>
                    <a:pt x="306032" y="79048"/>
                  </a:cubicBezTo>
                  <a:lnTo>
                    <a:pt x="310419" y="71197"/>
                  </a:lnTo>
                  <a:lnTo>
                    <a:pt x="309495" y="68811"/>
                  </a:lnTo>
                  <a:lnTo>
                    <a:pt x="304107" y="65347"/>
                  </a:lnTo>
                  <a:lnTo>
                    <a:pt x="298566" y="60267"/>
                  </a:lnTo>
                  <a:lnTo>
                    <a:pt x="297642" y="61345"/>
                  </a:lnTo>
                  <a:cubicBezTo>
                    <a:pt x="297103" y="61961"/>
                    <a:pt x="296333" y="62346"/>
                    <a:pt x="295487" y="62346"/>
                  </a:cubicBezTo>
                  <a:lnTo>
                    <a:pt x="292639" y="62346"/>
                  </a:lnTo>
                  <a:cubicBezTo>
                    <a:pt x="292331" y="62346"/>
                    <a:pt x="292023" y="62268"/>
                    <a:pt x="291715" y="62192"/>
                  </a:cubicBezTo>
                  <a:lnTo>
                    <a:pt x="288329" y="61037"/>
                  </a:lnTo>
                  <a:lnTo>
                    <a:pt x="285096" y="60652"/>
                  </a:lnTo>
                  <a:lnTo>
                    <a:pt x="281247" y="62115"/>
                  </a:lnTo>
                  <a:lnTo>
                    <a:pt x="278861" y="63577"/>
                  </a:lnTo>
                  <a:lnTo>
                    <a:pt x="266007" y="71967"/>
                  </a:lnTo>
                  <a:cubicBezTo>
                    <a:pt x="265853" y="72121"/>
                    <a:pt x="265622" y="72198"/>
                    <a:pt x="265392" y="72275"/>
                  </a:cubicBezTo>
                  <a:lnTo>
                    <a:pt x="257541" y="75123"/>
                  </a:lnTo>
                  <a:cubicBezTo>
                    <a:pt x="257002" y="75276"/>
                    <a:pt x="256463" y="75353"/>
                    <a:pt x="256001" y="75199"/>
                  </a:cubicBezTo>
                  <a:lnTo>
                    <a:pt x="248689" y="73506"/>
                  </a:lnTo>
                  <a:cubicBezTo>
                    <a:pt x="247996" y="73352"/>
                    <a:pt x="247458" y="72967"/>
                    <a:pt x="246996" y="72352"/>
                  </a:cubicBezTo>
                  <a:lnTo>
                    <a:pt x="240223" y="62807"/>
                  </a:lnTo>
                  <a:cubicBezTo>
                    <a:pt x="239991" y="62499"/>
                    <a:pt x="239838" y="62115"/>
                    <a:pt x="239761" y="61730"/>
                  </a:cubicBezTo>
                  <a:lnTo>
                    <a:pt x="238067" y="53263"/>
                  </a:lnTo>
                  <a:cubicBezTo>
                    <a:pt x="237990" y="53032"/>
                    <a:pt x="237990" y="52801"/>
                    <a:pt x="237990" y="52647"/>
                  </a:cubicBezTo>
                  <a:lnTo>
                    <a:pt x="238529" y="36869"/>
                  </a:lnTo>
                  <a:lnTo>
                    <a:pt x="237529" y="28633"/>
                  </a:lnTo>
                  <a:lnTo>
                    <a:pt x="233603" y="24246"/>
                  </a:lnTo>
                  <a:cubicBezTo>
                    <a:pt x="233449" y="24092"/>
                    <a:pt x="233295" y="23861"/>
                    <a:pt x="233218" y="23630"/>
                  </a:cubicBezTo>
                  <a:lnTo>
                    <a:pt x="231525" y="20243"/>
                  </a:lnTo>
                  <a:cubicBezTo>
                    <a:pt x="231217" y="19550"/>
                    <a:pt x="231140" y="18781"/>
                    <a:pt x="231371" y="18088"/>
                  </a:cubicBezTo>
                  <a:lnTo>
                    <a:pt x="232757" y="13931"/>
                  </a:lnTo>
                  <a:lnTo>
                    <a:pt x="228677" y="1693"/>
                  </a:lnTo>
                  <a:lnTo>
                    <a:pt x="227522" y="0"/>
                  </a:lnTo>
                  <a:lnTo>
                    <a:pt x="221134" y="385"/>
                  </a:lnTo>
                  <a:lnTo>
                    <a:pt x="205586" y="14855"/>
                  </a:lnTo>
                  <a:cubicBezTo>
                    <a:pt x="205432" y="15009"/>
                    <a:pt x="205278" y="15086"/>
                    <a:pt x="205124" y="15240"/>
                  </a:cubicBezTo>
                  <a:lnTo>
                    <a:pt x="196658" y="20320"/>
                  </a:lnTo>
                  <a:cubicBezTo>
                    <a:pt x="196427" y="20474"/>
                    <a:pt x="196196" y="20551"/>
                    <a:pt x="196042" y="20628"/>
                  </a:cubicBezTo>
                  <a:lnTo>
                    <a:pt x="186882" y="23322"/>
                  </a:lnTo>
                  <a:lnTo>
                    <a:pt x="180494" y="27555"/>
                  </a:lnTo>
                  <a:lnTo>
                    <a:pt x="167948" y="39639"/>
                  </a:lnTo>
                  <a:cubicBezTo>
                    <a:pt x="167717" y="39870"/>
                    <a:pt x="167486" y="40024"/>
                    <a:pt x="167255" y="40101"/>
                  </a:cubicBezTo>
                  <a:lnTo>
                    <a:pt x="153786" y="46875"/>
                  </a:lnTo>
                  <a:cubicBezTo>
                    <a:pt x="153478" y="47028"/>
                    <a:pt x="153170" y="47105"/>
                    <a:pt x="152862" y="47182"/>
                  </a:cubicBezTo>
                  <a:lnTo>
                    <a:pt x="137083" y="48876"/>
                  </a:lnTo>
                  <a:lnTo>
                    <a:pt x="95519" y="50030"/>
                  </a:lnTo>
                  <a:lnTo>
                    <a:pt x="79279" y="53802"/>
                  </a:lnTo>
                  <a:lnTo>
                    <a:pt x="76200" y="54956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2" name="Forma libre: forma 86">
              <a:extLst>
                <a:ext uri="{FF2B5EF4-FFF2-40B4-BE49-F238E27FC236}">
                  <a16:creationId xmlns:a16="http://schemas.microsoft.com/office/drawing/2014/main" id="{0394A962-BB56-5A51-9201-6D3C08C46F4A}"/>
                </a:ext>
              </a:extLst>
            </p:cNvPr>
            <p:cNvSpPr/>
            <p:nvPr/>
          </p:nvSpPr>
          <p:spPr>
            <a:xfrm>
              <a:off x="8842745" y="2008405"/>
              <a:ext cx="587994" cy="707555"/>
            </a:xfrm>
            <a:custGeom>
              <a:avLst/>
              <a:gdLst>
                <a:gd name="connsiteX0" fmla="*/ 50646 w 765771"/>
                <a:gd name="connsiteY0" fmla="*/ 661478 h 921481"/>
                <a:gd name="connsiteX1" fmla="*/ 50184 w 765771"/>
                <a:gd name="connsiteY1" fmla="*/ 662324 h 921481"/>
                <a:gd name="connsiteX2" fmla="*/ 47337 w 765771"/>
                <a:gd name="connsiteY2" fmla="*/ 665711 h 921481"/>
                <a:gd name="connsiteX3" fmla="*/ 45951 w 765771"/>
                <a:gd name="connsiteY3" fmla="*/ 666634 h 921481"/>
                <a:gd name="connsiteX4" fmla="*/ 42026 w 765771"/>
                <a:gd name="connsiteY4" fmla="*/ 667789 h 921481"/>
                <a:gd name="connsiteX5" fmla="*/ 40255 w 765771"/>
                <a:gd name="connsiteY5" fmla="*/ 667712 h 921481"/>
                <a:gd name="connsiteX6" fmla="*/ 37869 w 765771"/>
                <a:gd name="connsiteY6" fmla="*/ 666789 h 921481"/>
                <a:gd name="connsiteX7" fmla="*/ 21706 w 765771"/>
                <a:gd name="connsiteY7" fmla="*/ 691342 h 921481"/>
                <a:gd name="connsiteX8" fmla="*/ 11930 w 765771"/>
                <a:gd name="connsiteY8" fmla="*/ 702349 h 921481"/>
                <a:gd name="connsiteX9" fmla="*/ 11469 w 765771"/>
                <a:gd name="connsiteY9" fmla="*/ 702810 h 921481"/>
                <a:gd name="connsiteX10" fmla="*/ 0 w 765771"/>
                <a:gd name="connsiteY10" fmla="*/ 710738 h 921481"/>
                <a:gd name="connsiteX11" fmla="*/ 1924 w 765771"/>
                <a:gd name="connsiteY11" fmla="*/ 720744 h 921481"/>
                <a:gd name="connsiteX12" fmla="*/ 5157 w 765771"/>
                <a:gd name="connsiteY12" fmla="*/ 731982 h 921481"/>
                <a:gd name="connsiteX13" fmla="*/ 8929 w 765771"/>
                <a:gd name="connsiteY13" fmla="*/ 739063 h 921481"/>
                <a:gd name="connsiteX14" fmla="*/ 14624 w 765771"/>
                <a:gd name="connsiteY14" fmla="*/ 756612 h 921481"/>
                <a:gd name="connsiteX15" fmla="*/ 29018 w 765771"/>
                <a:gd name="connsiteY15" fmla="*/ 778779 h 921481"/>
                <a:gd name="connsiteX16" fmla="*/ 36561 w 765771"/>
                <a:gd name="connsiteY16" fmla="*/ 786861 h 921481"/>
                <a:gd name="connsiteX17" fmla="*/ 41410 w 765771"/>
                <a:gd name="connsiteY17" fmla="*/ 791171 h 921481"/>
                <a:gd name="connsiteX18" fmla="*/ 49415 w 765771"/>
                <a:gd name="connsiteY18" fmla="*/ 795944 h 921481"/>
                <a:gd name="connsiteX19" fmla="*/ 58112 w 765771"/>
                <a:gd name="connsiteY19" fmla="*/ 799330 h 921481"/>
                <a:gd name="connsiteX20" fmla="*/ 62423 w 765771"/>
                <a:gd name="connsiteY20" fmla="*/ 798022 h 921481"/>
                <a:gd name="connsiteX21" fmla="*/ 71582 w 765771"/>
                <a:gd name="connsiteY21" fmla="*/ 791018 h 921481"/>
                <a:gd name="connsiteX22" fmla="*/ 76970 w 765771"/>
                <a:gd name="connsiteY22" fmla="*/ 788016 h 921481"/>
                <a:gd name="connsiteX23" fmla="*/ 78047 w 765771"/>
                <a:gd name="connsiteY23" fmla="*/ 787708 h 921481"/>
                <a:gd name="connsiteX24" fmla="*/ 83127 w 765771"/>
                <a:gd name="connsiteY24" fmla="*/ 787169 h 921481"/>
                <a:gd name="connsiteX25" fmla="*/ 84898 w 765771"/>
                <a:gd name="connsiteY25" fmla="*/ 787554 h 921481"/>
                <a:gd name="connsiteX26" fmla="*/ 89439 w 765771"/>
                <a:gd name="connsiteY26" fmla="*/ 790402 h 921481"/>
                <a:gd name="connsiteX27" fmla="*/ 90286 w 765771"/>
                <a:gd name="connsiteY27" fmla="*/ 791248 h 921481"/>
                <a:gd name="connsiteX28" fmla="*/ 93672 w 765771"/>
                <a:gd name="connsiteY28" fmla="*/ 796328 h 921481"/>
                <a:gd name="connsiteX29" fmla="*/ 93903 w 765771"/>
                <a:gd name="connsiteY29" fmla="*/ 796867 h 921481"/>
                <a:gd name="connsiteX30" fmla="*/ 98367 w 765771"/>
                <a:gd name="connsiteY30" fmla="*/ 808105 h 921481"/>
                <a:gd name="connsiteX31" fmla="*/ 102139 w 765771"/>
                <a:gd name="connsiteY31" fmla="*/ 815109 h 921481"/>
                <a:gd name="connsiteX32" fmla="*/ 105064 w 765771"/>
                <a:gd name="connsiteY32" fmla="*/ 822729 h 921481"/>
                <a:gd name="connsiteX33" fmla="*/ 105218 w 765771"/>
                <a:gd name="connsiteY33" fmla="*/ 823730 h 921481"/>
                <a:gd name="connsiteX34" fmla="*/ 105218 w 765771"/>
                <a:gd name="connsiteY34" fmla="*/ 823730 h 921481"/>
                <a:gd name="connsiteX35" fmla="*/ 105218 w 765771"/>
                <a:gd name="connsiteY35" fmla="*/ 830503 h 921481"/>
                <a:gd name="connsiteX36" fmla="*/ 104910 w 765771"/>
                <a:gd name="connsiteY36" fmla="*/ 831811 h 921481"/>
                <a:gd name="connsiteX37" fmla="*/ 95904 w 765771"/>
                <a:gd name="connsiteY37" fmla="*/ 849284 h 921481"/>
                <a:gd name="connsiteX38" fmla="*/ 93826 w 765771"/>
                <a:gd name="connsiteY38" fmla="*/ 856673 h 921481"/>
                <a:gd name="connsiteX39" fmla="*/ 93441 w 765771"/>
                <a:gd name="connsiteY39" fmla="*/ 861137 h 921481"/>
                <a:gd name="connsiteX40" fmla="*/ 97752 w 765771"/>
                <a:gd name="connsiteY40" fmla="*/ 872528 h 921481"/>
                <a:gd name="connsiteX41" fmla="*/ 101831 w 765771"/>
                <a:gd name="connsiteY41" fmla="*/ 873298 h 921481"/>
                <a:gd name="connsiteX42" fmla="*/ 103601 w 765771"/>
                <a:gd name="connsiteY42" fmla="*/ 872913 h 921481"/>
                <a:gd name="connsiteX43" fmla="*/ 107681 w 765771"/>
                <a:gd name="connsiteY43" fmla="*/ 870373 h 921481"/>
                <a:gd name="connsiteX44" fmla="*/ 112607 w 765771"/>
                <a:gd name="connsiteY44" fmla="*/ 866371 h 921481"/>
                <a:gd name="connsiteX45" fmla="*/ 117379 w 765771"/>
                <a:gd name="connsiteY45" fmla="*/ 858366 h 921481"/>
                <a:gd name="connsiteX46" fmla="*/ 118226 w 765771"/>
                <a:gd name="connsiteY46" fmla="*/ 857519 h 921481"/>
                <a:gd name="connsiteX47" fmla="*/ 125538 w 765771"/>
                <a:gd name="connsiteY47" fmla="*/ 852439 h 921481"/>
                <a:gd name="connsiteX48" fmla="*/ 129078 w 765771"/>
                <a:gd name="connsiteY48" fmla="*/ 852670 h 921481"/>
                <a:gd name="connsiteX49" fmla="*/ 136467 w 765771"/>
                <a:gd name="connsiteY49" fmla="*/ 859521 h 921481"/>
                <a:gd name="connsiteX50" fmla="*/ 152092 w 765771"/>
                <a:gd name="connsiteY50" fmla="*/ 863831 h 921481"/>
                <a:gd name="connsiteX51" fmla="*/ 153401 w 765771"/>
                <a:gd name="connsiteY51" fmla="*/ 864678 h 921481"/>
                <a:gd name="connsiteX52" fmla="*/ 158481 w 765771"/>
                <a:gd name="connsiteY52" fmla="*/ 870296 h 921481"/>
                <a:gd name="connsiteX53" fmla="*/ 159096 w 765771"/>
                <a:gd name="connsiteY53" fmla="*/ 871374 h 921481"/>
                <a:gd name="connsiteX54" fmla="*/ 161867 w 765771"/>
                <a:gd name="connsiteY54" fmla="*/ 881149 h 921481"/>
                <a:gd name="connsiteX55" fmla="*/ 166485 w 765771"/>
                <a:gd name="connsiteY55" fmla="*/ 881149 h 921481"/>
                <a:gd name="connsiteX56" fmla="*/ 167255 w 765771"/>
                <a:gd name="connsiteY56" fmla="*/ 881226 h 921481"/>
                <a:gd name="connsiteX57" fmla="*/ 171181 w 765771"/>
                <a:gd name="connsiteY57" fmla="*/ 882381 h 921481"/>
                <a:gd name="connsiteX58" fmla="*/ 172027 w 765771"/>
                <a:gd name="connsiteY58" fmla="*/ 882766 h 921481"/>
                <a:gd name="connsiteX59" fmla="*/ 175953 w 765771"/>
                <a:gd name="connsiteY59" fmla="*/ 885613 h 921481"/>
                <a:gd name="connsiteX60" fmla="*/ 176799 w 765771"/>
                <a:gd name="connsiteY60" fmla="*/ 886537 h 921481"/>
                <a:gd name="connsiteX61" fmla="*/ 183573 w 765771"/>
                <a:gd name="connsiteY61" fmla="*/ 898929 h 921481"/>
                <a:gd name="connsiteX62" fmla="*/ 191962 w 765771"/>
                <a:gd name="connsiteY62" fmla="*/ 909320 h 921481"/>
                <a:gd name="connsiteX63" fmla="*/ 203662 w 765771"/>
                <a:gd name="connsiteY63" fmla="*/ 915939 h 921481"/>
                <a:gd name="connsiteX64" fmla="*/ 206895 w 765771"/>
                <a:gd name="connsiteY64" fmla="*/ 915554 h 921481"/>
                <a:gd name="connsiteX65" fmla="*/ 211051 w 765771"/>
                <a:gd name="connsiteY65" fmla="*/ 914015 h 921481"/>
                <a:gd name="connsiteX66" fmla="*/ 214284 w 765771"/>
                <a:gd name="connsiteY66" fmla="*/ 913322 h 921481"/>
                <a:gd name="connsiteX67" fmla="*/ 221750 w 765771"/>
                <a:gd name="connsiteY67" fmla="*/ 910628 h 921481"/>
                <a:gd name="connsiteX68" fmla="*/ 222443 w 765771"/>
                <a:gd name="connsiteY68" fmla="*/ 910474 h 921481"/>
                <a:gd name="connsiteX69" fmla="*/ 228600 w 765771"/>
                <a:gd name="connsiteY69" fmla="*/ 909936 h 921481"/>
                <a:gd name="connsiteX70" fmla="*/ 229216 w 765771"/>
                <a:gd name="connsiteY70" fmla="*/ 909936 h 921481"/>
                <a:gd name="connsiteX71" fmla="*/ 233141 w 765771"/>
                <a:gd name="connsiteY71" fmla="*/ 910474 h 921481"/>
                <a:gd name="connsiteX72" fmla="*/ 233834 w 765771"/>
                <a:gd name="connsiteY72" fmla="*/ 910705 h 921481"/>
                <a:gd name="connsiteX73" fmla="*/ 237759 w 765771"/>
                <a:gd name="connsiteY73" fmla="*/ 912399 h 921481"/>
                <a:gd name="connsiteX74" fmla="*/ 238375 w 765771"/>
                <a:gd name="connsiteY74" fmla="*/ 912784 h 921481"/>
                <a:gd name="connsiteX75" fmla="*/ 241223 w 765771"/>
                <a:gd name="connsiteY75" fmla="*/ 915016 h 921481"/>
                <a:gd name="connsiteX76" fmla="*/ 242301 w 765771"/>
                <a:gd name="connsiteY76" fmla="*/ 917402 h 921481"/>
                <a:gd name="connsiteX77" fmla="*/ 242070 w 765771"/>
                <a:gd name="connsiteY77" fmla="*/ 921481 h 921481"/>
                <a:gd name="connsiteX78" fmla="*/ 254308 w 765771"/>
                <a:gd name="connsiteY78" fmla="*/ 913707 h 921481"/>
                <a:gd name="connsiteX79" fmla="*/ 255155 w 765771"/>
                <a:gd name="connsiteY79" fmla="*/ 913322 h 921481"/>
                <a:gd name="connsiteX80" fmla="*/ 279939 w 765771"/>
                <a:gd name="connsiteY80" fmla="*/ 907165 h 921481"/>
                <a:gd name="connsiteX81" fmla="*/ 292023 w 765771"/>
                <a:gd name="connsiteY81" fmla="*/ 905395 h 921481"/>
                <a:gd name="connsiteX82" fmla="*/ 292408 w 765771"/>
                <a:gd name="connsiteY82" fmla="*/ 905395 h 921481"/>
                <a:gd name="connsiteX83" fmla="*/ 292562 w 765771"/>
                <a:gd name="connsiteY83" fmla="*/ 905395 h 921481"/>
                <a:gd name="connsiteX84" fmla="*/ 301029 w 765771"/>
                <a:gd name="connsiteY84" fmla="*/ 905933 h 921481"/>
                <a:gd name="connsiteX85" fmla="*/ 301798 w 765771"/>
                <a:gd name="connsiteY85" fmla="*/ 906087 h 921481"/>
                <a:gd name="connsiteX86" fmla="*/ 309649 w 765771"/>
                <a:gd name="connsiteY86" fmla="*/ 908935 h 921481"/>
                <a:gd name="connsiteX87" fmla="*/ 316884 w 765771"/>
                <a:gd name="connsiteY87" fmla="*/ 913092 h 921481"/>
                <a:gd name="connsiteX88" fmla="*/ 324581 w 765771"/>
                <a:gd name="connsiteY88" fmla="*/ 919557 h 921481"/>
                <a:gd name="connsiteX89" fmla="*/ 326198 w 765771"/>
                <a:gd name="connsiteY89" fmla="*/ 921481 h 921481"/>
                <a:gd name="connsiteX90" fmla="*/ 327121 w 765771"/>
                <a:gd name="connsiteY90" fmla="*/ 920942 h 921481"/>
                <a:gd name="connsiteX91" fmla="*/ 328969 w 765771"/>
                <a:gd name="connsiteY91" fmla="*/ 914554 h 921481"/>
                <a:gd name="connsiteX92" fmla="*/ 328969 w 765771"/>
                <a:gd name="connsiteY92" fmla="*/ 906472 h 921481"/>
                <a:gd name="connsiteX93" fmla="*/ 332355 w 765771"/>
                <a:gd name="connsiteY93" fmla="*/ 886845 h 921481"/>
                <a:gd name="connsiteX94" fmla="*/ 336281 w 765771"/>
                <a:gd name="connsiteY94" fmla="*/ 875607 h 921481"/>
                <a:gd name="connsiteX95" fmla="*/ 336281 w 765771"/>
                <a:gd name="connsiteY95" fmla="*/ 860136 h 921481"/>
                <a:gd name="connsiteX96" fmla="*/ 334664 w 765771"/>
                <a:gd name="connsiteY96" fmla="*/ 853748 h 921481"/>
                <a:gd name="connsiteX97" fmla="*/ 334664 w 765771"/>
                <a:gd name="connsiteY97" fmla="*/ 852362 h 921481"/>
                <a:gd name="connsiteX98" fmla="*/ 336358 w 765771"/>
                <a:gd name="connsiteY98" fmla="*/ 846205 h 921481"/>
                <a:gd name="connsiteX99" fmla="*/ 336666 w 765771"/>
                <a:gd name="connsiteY99" fmla="*/ 845435 h 921481"/>
                <a:gd name="connsiteX100" fmla="*/ 343670 w 765771"/>
                <a:gd name="connsiteY100" fmla="*/ 834121 h 921481"/>
                <a:gd name="connsiteX101" fmla="*/ 345286 w 765771"/>
                <a:gd name="connsiteY101" fmla="*/ 821267 h 921481"/>
                <a:gd name="connsiteX102" fmla="*/ 345671 w 765771"/>
                <a:gd name="connsiteY102" fmla="*/ 820112 h 921481"/>
                <a:gd name="connsiteX103" fmla="*/ 350135 w 765771"/>
                <a:gd name="connsiteY103" fmla="*/ 812800 h 921481"/>
                <a:gd name="connsiteX104" fmla="*/ 350751 w 765771"/>
                <a:gd name="connsiteY104" fmla="*/ 812107 h 921481"/>
                <a:gd name="connsiteX105" fmla="*/ 366299 w 765771"/>
                <a:gd name="connsiteY105" fmla="*/ 799792 h 921481"/>
                <a:gd name="connsiteX106" fmla="*/ 367223 w 765771"/>
                <a:gd name="connsiteY106" fmla="*/ 796251 h 921481"/>
                <a:gd name="connsiteX107" fmla="*/ 367530 w 765771"/>
                <a:gd name="connsiteY107" fmla="*/ 795482 h 921481"/>
                <a:gd name="connsiteX108" fmla="*/ 379923 w 765771"/>
                <a:gd name="connsiteY108" fmla="*/ 775239 h 921481"/>
                <a:gd name="connsiteX109" fmla="*/ 382001 w 765771"/>
                <a:gd name="connsiteY109" fmla="*/ 773930 h 921481"/>
                <a:gd name="connsiteX110" fmla="*/ 384310 w 765771"/>
                <a:gd name="connsiteY110" fmla="*/ 774700 h 921481"/>
                <a:gd name="connsiteX111" fmla="*/ 389621 w 765771"/>
                <a:gd name="connsiteY111" fmla="*/ 780011 h 921481"/>
                <a:gd name="connsiteX112" fmla="*/ 406631 w 765771"/>
                <a:gd name="connsiteY112" fmla="*/ 788247 h 921481"/>
                <a:gd name="connsiteX113" fmla="*/ 407324 w 765771"/>
                <a:gd name="connsiteY113" fmla="*/ 788709 h 921481"/>
                <a:gd name="connsiteX114" fmla="*/ 422487 w 765771"/>
                <a:gd name="connsiteY114" fmla="*/ 802794 h 921481"/>
                <a:gd name="connsiteX115" fmla="*/ 422949 w 765771"/>
                <a:gd name="connsiteY115" fmla="*/ 803410 h 921481"/>
                <a:gd name="connsiteX116" fmla="*/ 427490 w 765771"/>
                <a:gd name="connsiteY116" fmla="*/ 810722 h 921481"/>
                <a:gd name="connsiteX117" fmla="*/ 429414 w 765771"/>
                <a:gd name="connsiteY117" fmla="*/ 815725 h 921481"/>
                <a:gd name="connsiteX118" fmla="*/ 429568 w 765771"/>
                <a:gd name="connsiteY118" fmla="*/ 816725 h 921481"/>
                <a:gd name="connsiteX119" fmla="*/ 429568 w 765771"/>
                <a:gd name="connsiteY119" fmla="*/ 816725 h 921481"/>
                <a:gd name="connsiteX120" fmla="*/ 429568 w 765771"/>
                <a:gd name="connsiteY120" fmla="*/ 823499 h 921481"/>
                <a:gd name="connsiteX121" fmla="*/ 429491 w 765771"/>
                <a:gd name="connsiteY121" fmla="*/ 824114 h 921481"/>
                <a:gd name="connsiteX122" fmla="*/ 427798 w 765771"/>
                <a:gd name="connsiteY122" fmla="*/ 831965 h 921481"/>
                <a:gd name="connsiteX123" fmla="*/ 422102 w 765771"/>
                <a:gd name="connsiteY123" fmla="*/ 848052 h 921481"/>
                <a:gd name="connsiteX124" fmla="*/ 421871 w 765771"/>
                <a:gd name="connsiteY124" fmla="*/ 848591 h 921481"/>
                <a:gd name="connsiteX125" fmla="*/ 416252 w 765771"/>
                <a:gd name="connsiteY125" fmla="*/ 857596 h 921481"/>
                <a:gd name="connsiteX126" fmla="*/ 415098 w 765771"/>
                <a:gd name="connsiteY126" fmla="*/ 858674 h 921481"/>
                <a:gd name="connsiteX127" fmla="*/ 407939 w 765771"/>
                <a:gd name="connsiteY127" fmla="*/ 861984 h 921481"/>
                <a:gd name="connsiteX128" fmla="*/ 406554 w 765771"/>
                <a:gd name="connsiteY128" fmla="*/ 868526 h 921481"/>
                <a:gd name="connsiteX129" fmla="*/ 405322 w 765771"/>
                <a:gd name="connsiteY129" fmla="*/ 870296 h 921481"/>
                <a:gd name="connsiteX130" fmla="*/ 395547 w 765771"/>
                <a:gd name="connsiteY130" fmla="*/ 876608 h 921481"/>
                <a:gd name="connsiteX131" fmla="*/ 396933 w 765771"/>
                <a:gd name="connsiteY131" fmla="*/ 887076 h 921481"/>
                <a:gd name="connsiteX132" fmla="*/ 410787 w 765771"/>
                <a:gd name="connsiteY132" fmla="*/ 905241 h 921481"/>
                <a:gd name="connsiteX133" fmla="*/ 414559 w 765771"/>
                <a:gd name="connsiteY133" fmla="*/ 907781 h 921481"/>
                <a:gd name="connsiteX134" fmla="*/ 416329 w 765771"/>
                <a:gd name="connsiteY134" fmla="*/ 907550 h 921481"/>
                <a:gd name="connsiteX135" fmla="*/ 420793 w 765771"/>
                <a:gd name="connsiteY135" fmla="*/ 895619 h 921481"/>
                <a:gd name="connsiteX136" fmla="*/ 421486 w 765771"/>
                <a:gd name="connsiteY136" fmla="*/ 894542 h 921481"/>
                <a:gd name="connsiteX137" fmla="*/ 428875 w 765771"/>
                <a:gd name="connsiteY137" fmla="*/ 887614 h 921481"/>
                <a:gd name="connsiteX138" fmla="*/ 432570 w 765771"/>
                <a:gd name="connsiteY138" fmla="*/ 878609 h 921481"/>
                <a:gd name="connsiteX139" fmla="*/ 434109 w 765771"/>
                <a:gd name="connsiteY139" fmla="*/ 870681 h 921481"/>
                <a:gd name="connsiteX140" fmla="*/ 434494 w 765771"/>
                <a:gd name="connsiteY140" fmla="*/ 869681 h 921481"/>
                <a:gd name="connsiteX141" fmla="*/ 435649 w 765771"/>
                <a:gd name="connsiteY141" fmla="*/ 867987 h 921481"/>
                <a:gd name="connsiteX142" fmla="*/ 437342 w 765771"/>
                <a:gd name="connsiteY142" fmla="*/ 866833 h 921481"/>
                <a:gd name="connsiteX143" fmla="*/ 439574 w 765771"/>
                <a:gd name="connsiteY143" fmla="*/ 866294 h 921481"/>
                <a:gd name="connsiteX144" fmla="*/ 441036 w 765771"/>
                <a:gd name="connsiteY144" fmla="*/ 866371 h 921481"/>
                <a:gd name="connsiteX145" fmla="*/ 453506 w 765771"/>
                <a:gd name="connsiteY145" fmla="*/ 870142 h 921481"/>
                <a:gd name="connsiteX146" fmla="*/ 461125 w 765771"/>
                <a:gd name="connsiteY146" fmla="*/ 869681 h 921481"/>
                <a:gd name="connsiteX147" fmla="*/ 478752 w 765771"/>
                <a:gd name="connsiteY147" fmla="*/ 841895 h 921481"/>
                <a:gd name="connsiteX148" fmla="*/ 485371 w 765771"/>
                <a:gd name="connsiteY148" fmla="*/ 823037 h 921481"/>
                <a:gd name="connsiteX149" fmla="*/ 486757 w 765771"/>
                <a:gd name="connsiteY149" fmla="*/ 821497 h 921481"/>
                <a:gd name="connsiteX150" fmla="*/ 493530 w 765771"/>
                <a:gd name="connsiteY150" fmla="*/ 818111 h 921481"/>
                <a:gd name="connsiteX151" fmla="*/ 494761 w 765771"/>
                <a:gd name="connsiteY151" fmla="*/ 817803 h 921481"/>
                <a:gd name="connsiteX152" fmla="*/ 496993 w 765771"/>
                <a:gd name="connsiteY152" fmla="*/ 817803 h 921481"/>
                <a:gd name="connsiteX153" fmla="*/ 497686 w 765771"/>
                <a:gd name="connsiteY153" fmla="*/ 817880 h 921481"/>
                <a:gd name="connsiteX154" fmla="*/ 502150 w 765771"/>
                <a:gd name="connsiteY154" fmla="*/ 819035 h 921481"/>
                <a:gd name="connsiteX155" fmla="*/ 503074 w 765771"/>
                <a:gd name="connsiteY155" fmla="*/ 819419 h 921481"/>
                <a:gd name="connsiteX156" fmla="*/ 512079 w 765771"/>
                <a:gd name="connsiteY156" fmla="*/ 825577 h 921481"/>
                <a:gd name="connsiteX157" fmla="*/ 523702 w 765771"/>
                <a:gd name="connsiteY157" fmla="*/ 831350 h 921481"/>
                <a:gd name="connsiteX158" fmla="*/ 558184 w 765771"/>
                <a:gd name="connsiteY158" fmla="*/ 836891 h 921481"/>
                <a:gd name="connsiteX159" fmla="*/ 563341 w 765771"/>
                <a:gd name="connsiteY159" fmla="*/ 836891 h 921481"/>
                <a:gd name="connsiteX160" fmla="*/ 565958 w 765771"/>
                <a:gd name="connsiteY160" fmla="*/ 834274 h 921481"/>
                <a:gd name="connsiteX161" fmla="*/ 570807 w 765771"/>
                <a:gd name="connsiteY161" fmla="*/ 816417 h 921481"/>
                <a:gd name="connsiteX162" fmla="*/ 571346 w 765771"/>
                <a:gd name="connsiteY162" fmla="*/ 815340 h 921481"/>
                <a:gd name="connsiteX163" fmla="*/ 600056 w 765771"/>
                <a:gd name="connsiteY163" fmla="*/ 781627 h 921481"/>
                <a:gd name="connsiteX164" fmla="*/ 603674 w 765771"/>
                <a:gd name="connsiteY164" fmla="*/ 775316 h 921481"/>
                <a:gd name="connsiteX165" fmla="*/ 608984 w 765771"/>
                <a:gd name="connsiteY165" fmla="*/ 768773 h 921481"/>
                <a:gd name="connsiteX166" fmla="*/ 610139 w 765771"/>
                <a:gd name="connsiteY166" fmla="*/ 767927 h 921481"/>
                <a:gd name="connsiteX167" fmla="*/ 620299 w 765771"/>
                <a:gd name="connsiteY167" fmla="*/ 764001 h 921481"/>
                <a:gd name="connsiteX168" fmla="*/ 631921 w 765771"/>
                <a:gd name="connsiteY168" fmla="*/ 761230 h 921481"/>
                <a:gd name="connsiteX169" fmla="*/ 637540 w 765771"/>
                <a:gd name="connsiteY169" fmla="*/ 756997 h 921481"/>
                <a:gd name="connsiteX170" fmla="*/ 644006 w 765771"/>
                <a:gd name="connsiteY170" fmla="*/ 739217 h 921481"/>
                <a:gd name="connsiteX171" fmla="*/ 645237 w 765771"/>
                <a:gd name="connsiteY171" fmla="*/ 737755 h 921481"/>
                <a:gd name="connsiteX172" fmla="*/ 652010 w 765771"/>
                <a:gd name="connsiteY172" fmla="*/ 733829 h 921481"/>
                <a:gd name="connsiteX173" fmla="*/ 656475 w 765771"/>
                <a:gd name="connsiteY173" fmla="*/ 732136 h 921481"/>
                <a:gd name="connsiteX174" fmla="*/ 661401 w 765771"/>
                <a:gd name="connsiteY174" fmla="*/ 728210 h 921481"/>
                <a:gd name="connsiteX175" fmla="*/ 663787 w 765771"/>
                <a:gd name="connsiteY175" fmla="*/ 724439 h 921481"/>
                <a:gd name="connsiteX176" fmla="*/ 664633 w 765771"/>
                <a:gd name="connsiteY176" fmla="*/ 721360 h 921481"/>
                <a:gd name="connsiteX177" fmla="*/ 664095 w 765771"/>
                <a:gd name="connsiteY177" fmla="*/ 714587 h 921481"/>
                <a:gd name="connsiteX178" fmla="*/ 664095 w 765771"/>
                <a:gd name="connsiteY178" fmla="*/ 713894 h 921481"/>
                <a:gd name="connsiteX179" fmla="*/ 665095 w 765771"/>
                <a:gd name="connsiteY179" fmla="*/ 707890 h 921481"/>
                <a:gd name="connsiteX180" fmla="*/ 660862 w 765771"/>
                <a:gd name="connsiteY180" fmla="*/ 696807 h 921481"/>
                <a:gd name="connsiteX181" fmla="*/ 660862 w 765771"/>
                <a:gd name="connsiteY181" fmla="*/ 694882 h 921481"/>
                <a:gd name="connsiteX182" fmla="*/ 667943 w 765771"/>
                <a:gd name="connsiteY182" fmla="*/ 674101 h 921481"/>
                <a:gd name="connsiteX183" fmla="*/ 666327 w 765771"/>
                <a:gd name="connsiteY183" fmla="*/ 658399 h 921481"/>
                <a:gd name="connsiteX184" fmla="*/ 666327 w 765771"/>
                <a:gd name="connsiteY184" fmla="*/ 657552 h 921481"/>
                <a:gd name="connsiteX185" fmla="*/ 669021 w 765771"/>
                <a:gd name="connsiteY185" fmla="*/ 643621 h 921481"/>
                <a:gd name="connsiteX186" fmla="*/ 667558 w 765771"/>
                <a:gd name="connsiteY186" fmla="*/ 639233 h 921481"/>
                <a:gd name="connsiteX187" fmla="*/ 665018 w 765771"/>
                <a:gd name="connsiteY187" fmla="*/ 633691 h 921481"/>
                <a:gd name="connsiteX188" fmla="*/ 662247 w 765771"/>
                <a:gd name="connsiteY188" fmla="*/ 630459 h 921481"/>
                <a:gd name="connsiteX189" fmla="*/ 658707 w 765771"/>
                <a:gd name="connsiteY189" fmla="*/ 628458 h 921481"/>
                <a:gd name="connsiteX190" fmla="*/ 658091 w 765771"/>
                <a:gd name="connsiteY190" fmla="*/ 627919 h 921481"/>
                <a:gd name="connsiteX191" fmla="*/ 646853 w 765771"/>
                <a:gd name="connsiteY191" fmla="*/ 616142 h 921481"/>
                <a:gd name="connsiteX192" fmla="*/ 646315 w 765771"/>
                <a:gd name="connsiteY192" fmla="*/ 615296 h 921481"/>
                <a:gd name="connsiteX193" fmla="*/ 643467 w 765771"/>
                <a:gd name="connsiteY193" fmla="*/ 608522 h 921481"/>
                <a:gd name="connsiteX194" fmla="*/ 643621 w 765771"/>
                <a:gd name="connsiteY194" fmla="*/ 606059 h 921481"/>
                <a:gd name="connsiteX195" fmla="*/ 647007 w 765771"/>
                <a:gd name="connsiteY195" fmla="*/ 599902 h 921481"/>
                <a:gd name="connsiteX196" fmla="*/ 648701 w 765771"/>
                <a:gd name="connsiteY196" fmla="*/ 598516 h 921481"/>
                <a:gd name="connsiteX197" fmla="*/ 656552 w 765771"/>
                <a:gd name="connsiteY197" fmla="*/ 596284 h 921481"/>
                <a:gd name="connsiteX198" fmla="*/ 657321 w 765771"/>
                <a:gd name="connsiteY198" fmla="*/ 596207 h 921481"/>
                <a:gd name="connsiteX199" fmla="*/ 660708 w 765771"/>
                <a:gd name="connsiteY199" fmla="*/ 596207 h 921481"/>
                <a:gd name="connsiteX200" fmla="*/ 662632 w 765771"/>
                <a:gd name="connsiteY200" fmla="*/ 596977 h 921481"/>
                <a:gd name="connsiteX201" fmla="*/ 669944 w 765771"/>
                <a:gd name="connsiteY201" fmla="*/ 603750 h 921481"/>
                <a:gd name="connsiteX202" fmla="*/ 682721 w 765771"/>
                <a:gd name="connsiteY202" fmla="*/ 613756 h 921481"/>
                <a:gd name="connsiteX203" fmla="*/ 683260 w 765771"/>
                <a:gd name="connsiteY203" fmla="*/ 614295 h 921481"/>
                <a:gd name="connsiteX204" fmla="*/ 689418 w 765771"/>
                <a:gd name="connsiteY204" fmla="*/ 622762 h 921481"/>
                <a:gd name="connsiteX205" fmla="*/ 693574 w 765771"/>
                <a:gd name="connsiteY205" fmla="*/ 631075 h 921481"/>
                <a:gd name="connsiteX206" fmla="*/ 701040 w 765771"/>
                <a:gd name="connsiteY206" fmla="*/ 649624 h 921481"/>
                <a:gd name="connsiteX207" fmla="*/ 705658 w 765771"/>
                <a:gd name="connsiteY207" fmla="*/ 650779 h 921481"/>
                <a:gd name="connsiteX208" fmla="*/ 714356 w 765771"/>
                <a:gd name="connsiteY208" fmla="*/ 648393 h 921481"/>
                <a:gd name="connsiteX209" fmla="*/ 727287 w 765771"/>
                <a:gd name="connsiteY209" fmla="*/ 634923 h 921481"/>
                <a:gd name="connsiteX210" fmla="*/ 728133 w 765771"/>
                <a:gd name="connsiteY210" fmla="*/ 634307 h 921481"/>
                <a:gd name="connsiteX211" fmla="*/ 735446 w 765771"/>
                <a:gd name="connsiteY211" fmla="*/ 630921 h 921481"/>
                <a:gd name="connsiteX212" fmla="*/ 738601 w 765771"/>
                <a:gd name="connsiteY212" fmla="*/ 628611 h 921481"/>
                <a:gd name="connsiteX213" fmla="*/ 741141 w 765771"/>
                <a:gd name="connsiteY213" fmla="*/ 625225 h 921481"/>
                <a:gd name="connsiteX214" fmla="*/ 741141 w 765771"/>
                <a:gd name="connsiteY214" fmla="*/ 603673 h 921481"/>
                <a:gd name="connsiteX215" fmla="*/ 741141 w 765771"/>
                <a:gd name="connsiteY215" fmla="*/ 603673 h 921481"/>
                <a:gd name="connsiteX216" fmla="*/ 741372 w 765771"/>
                <a:gd name="connsiteY216" fmla="*/ 602519 h 921481"/>
                <a:gd name="connsiteX217" fmla="*/ 744220 w 765771"/>
                <a:gd name="connsiteY217" fmla="*/ 596361 h 921481"/>
                <a:gd name="connsiteX218" fmla="*/ 758151 w 765771"/>
                <a:gd name="connsiteY218" fmla="*/ 570653 h 921481"/>
                <a:gd name="connsiteX219" fmla="*/ 764232 w 765771"/>
                <a:gd name="connsiteY219" fmla="*/ 542328 h 921481"/>
                <a:gd name="connsiteX220" fmla="*/ 765772 w 765771"/>
                <a:gd name="connsiteY220" fmla="*/ 528551 h 921481"/>
                <a:gd name="connsiteX221" fmla="*/ 762000 w 765771"/>
                <a:gd name="connsiteY221" fmla="*/ 516159 h 921481"/>
                <a:gd name="connsiteX222" fmla="*/ 761846 w 765771"/>
                <a:gd name="connsiteY222" fmla="*/ 515312 h 921481"/>
                <a:gd name="connsiteX223" fmla="*/ 761846 w 765771"/>
                <a:gd name="connsiteY223" fmla="*/ 509155 h 921481"/>
                <a:gd name="connsiteX224" fmla="*/ 762462 w 765771"/>
                <a:gd name="connsiteY224" fmla="*/ 503767 h 921481"/>
                <a:gd name="connsiteX225" fmla="*/ 762616 w 765771"/>
                <a:gd name="connsiteY225" fmla="*/ 503151 h 921481"/>
                <a:gd name="connsiteX226" fmla="*/ 765079 w 765771"/>
                <a:gd name="connsiteY226" fmla="*/ 496224 h 921481"/>
                <a:gd name="connsiteX227" fmla="*/ 757459 w 765771"/>
                <a:gd name="connsiteY227" fmla="*/ 475904 h 921481"/>
                <a:gd name="connsiteX228" fmla="*/ 757305 w 765771"/>
                <a:gd name="connsiteY228" fmla="*/ 476134 h 921481"/>
                <a:gd name="connsiteX229" fmla="*/ 753918 w 765771"/>
                <a:gd name="connsiteY229" fmla="*/ 480060 h 921481"/>
                <a:gd name="connsiteX230" fmla="*/ 753456 w 765771"/>
                <a:gd name="connsiteY230" fmla="*/ 480522 h 921481"/>
                <a:gd name="connsiteX231" fmla="*/ 751224 w 765771"/>
                <a:gd name="connsiteY231" fmla="*/ 482215 h 921481"/>
                <a:gd name="connsiteX232" fmla="*/ 749762 w 765771"/>
                <a:gd name="connsiteY232" fmla="*/ 482754 h 921481"/>
                <a:gd name="connsiteX233" fmla="*/ 742450 w 765771"/>
                <a:gd name="connsiteY233" fmla="*/ 483293 h 921481"/>
                <a:gd name="connsiteX234" fmla="*/ 739448 w 765771"/>
                <a:gd name="connsiteY234" fmla="*/ 480984 h 921481"/>
                <a:gd name="connsiteX235" fmla="*/ 737755 w 765771"/>
                <a:gd name="connsiteY235" fmla="*/ 470824 h 921481"/>
                <a:gd name="connsiteX236" fmla="*/ 737755 w 765771"/>
                <a:gd name="connsiteY236" fmla="*/ 469977 h 921481"/>
                <a:gd name="connsiteX237" fmla="*/ 737755 w 765771"/>
                <a:gd name="connsiteY237" fmla="*/ 469977 h 921481"/>
                <a:gd name="connsiteX238" fmla="*/ 739371 w 765771"/>
                <a:gd name="connsiteY238" fmla="*/ 459047 h 921481"/>
                <a:gd name="connsiteX239" fmla="*/ 738832 w 765771"/>
                <a:gd name="connsiteY239" fmla="*/ 453198 h 921481"/>
                <a:gd name="connsiteX240" fmla="*/ 737755 w 765771"/>
                <a:gd name="connsiteY240" fmla="*/ 444654 h 921481"/>
                <a:gd name="connsiteX241" fmla="*/ 735215 w 765771"/>
                <a:gd name="connsiteY241" fmla="*/ 439112 h 921481"/>
                <a:gd name="connsiteX242" fmla="*/ 730827 w 765771"/>
                <a:gd name="connsiteY242" fmla="*/ 438342 h 921481"/>
                <a:gd name="connsiteX243" fmla="*/ 726594 w 765771"/>
                <a:gd name="connsiteY243" fmla="*/ 438804 h 921481"/>
                <a:gd name="connsiteX244" fmla="*/ 723053 w 765771"/>
                <a:gd name="connsiteY244" fmla="*/ 440344 h 921481"/>
                <a:gd name="connsiteX245" fmla="*/ 711816 w 765771"/>
                <a:gd name="connsiteY245" fmla="*/ 442730 h 921481"/>
                <a:gd name="connsiteX246" fmla="*/ 710661 w 765771"/>
                <a:gd name="connsiteY246" fmla="*/ 442730 h 921481"/>
                <a:gd name="connsiteX247" fmla="*/ 702964 w 765771"/>
                <a:gd name="connsiteY247" fmla="*/ 441190 h 921481"/>
                <a:gd name="connsiteX248" fmla="*/ 700732 w 765771"/>
                <a:gd name="connsiteY248" fmla="*/ 445270 h 921481"/>
                <a:gd name="connsiteX249" fmla="*/ 700270 w 765771"/>
                <a:gd name="connsiteY249" fmla="*/ 445885 h 921481"/>
                <a:gd name="connsiteX250" fmla="*/ 697423 w 765771"/>
                <a:gd name="connsiteY250" fmla="*/ 448733 h 921481"/>
                <a:gd name="connsiteX251" fmla="*/ 693420 w 765771"/>
                <a:gd name="connsiteY251" fmla="*/ 448733 h 921481"/>
                <a:gd name="connsiteX252" fmla="*/ 692265 w 765771"/>
                <a:gd name="connsiteY252" fmla="*/ 447579 h 921481"/>
                <a:gd name="connsiteX253" fmla="*/ 691573 w 765771"/>
                <a:gd name="connsiteY253" fmla="*/ 446424 h 921481"/>
                <a:gd name="connsiteX254" fmla="*/ 689879 w 765771"/>
                <a:gd name="connsiteY254" fmla="*/ 440805 h 921481"/>
                <a:gd name="connsiteX255" fmla="*/ 688802 w 765771"/>
                <a:gd name="connsiteY255" fmla="*/ 438265 h 921481"/>
                <a:gd name="connsiteX256" fmla="*/ 687724 w 765771"/>
                <a:gd name="connsiteY256" fmla="*/ 437804 h 921481"/>
                <a:gd name="connsiteX257" fmla="*/ 683337 w 765771"/>
                <a:gd name="connsiteY257" fmla="*/ 438265 h 921481"/>
                <a:gd name="connsiteX258" fmla="*/ 678873 w 765771"/>
                <a:gd name="connsiteY258" fmla="*/ 438265 h 921481"/>
                <a:gd name="connsiteX259" fmla="*/ 677257 w 765771"/>
                <a:gd name="connsiteY259" fmla="*/ 438650 h 921481"/>
                <a:gd name="connsiteX260" fmla="*/ 668559 w 765771"/>
                <a:gd name="connsiteY260" fmla="*/ 443038 h 921481"/>
                <a:gd name="connsiteX261" fmla="*/ 665480 w 765771"/>
                <a:gd name="connsiteY261" fmla="*/ 442653 h 921481"/>
                <a:gd name="connsiteX262" fmla="*/ 655320 w 765771"/>
                <a:gd name="connsiteY262" fmla="*/ 434186 h 921481"/>
                <a:gd name="connsiteX263" fmla="*/ 651164 w 765771"/>
                <a:gd name="connsiteY263" fmla="*/ 431569 h 921481"/>
                <a:gd name="connsiteX264" fmla="*/ 650548 w 765771"/>
                <a:gd name="connsiteY264" fmla="*/ 431030 h 921481"/>
                <a:gd name="connsiteX265" fmla="*/ 646930 w 765771"/>
                <a:gd name="connsiteY265" fmla="*/ 426874 h 921481"/>
                <a:gd name="connsiteX266" fmla="*/ 644852 w 765771"/>
                <a:gd name="connsiteY266" fmla="*/ 425642 h 921481"/>
                <a:gd name="connsiteX267" fmla="*/ 635693 w 765771"/>
                <a:gd name="connsiteY267" fmla="*/ 423487 h 921481"/>
                <a:gd name="connsiteX268" fmla="*/ 627534 w 765771"/>
                <a:gd name="connsiteY268" fmla="*/ 422410 h 921481"/>
                <a:gd name="connsiteX269" fmla="*/ 626764 w 765771"/>
                <a:gd name="connsiteY269" fmla="*/ 422179 h 921481"/>
                <a:gd name="connsiteX270" fmla="*/ 616604 w 765771"/>
                <a:gd name="connsiteY270" fmla="*/ 417714 h 921481"/>
                <a:gd name="connsiteX271" fmla="*/ 614526 w 765771"/>
                <a:gd name="connsiteY271" fmla="*/ 416329 h 921481"/>
                <a:gd name="connsiteX272" fmla="*/ 613449 w 765771"/>
                <a:gd name="connsiteY272" fmla="*/ 415020 h 921481"/>
                <a:gd name="connsiteX273" fmla="*/ 611216 w 765771"/>
                <a:gd name="connsiteY273" fmla="*/ 409402 h 921481"/>
                <a:gd name="connsiteX274" fmla="*/ 611063 w 765771"/>
                <a:gd name="connsiteY274" fmla="*/ 408093 h 921481"/>
                <a:gd name="connsiteX275" fmla="*/ 611524 w 765771"/>
                <a:gd name="connsiteY275" fmla="*/ 406862 h 921481"/>
                <a:gd name="connsiteX276" fmla="*/ 632229 w 765771"/>
                <a:gd name="connsiteY276" fmla="*/ 374380 h 921481"/>
                <a:gd name="connsiteX277" fmla="*/ 630382 w 765771"/>
                <a:gd name="connsiteY277" fmla="*/ 368839 h 921481"/>
                <a:gd name="connsiteX278" fmla="*/ 630228 w 765771"/>
                <a:gd name="connsiteY278" fmla="*/ 367684 h 921481"/>
                <a:gd name="connsiteX279" fmla="*/ 630228 w 765771"/>
                <a:gd name="connsiteY279" fmla="*/ 367684 h 921481"/>
                <a:gd name="connsiteX280" fmla="*/ 630228 w 765771"/>
                <a:gd name="connsiteY280" fmla="*/ 367684 h 921481"/>
                <a:gd name="connsiteX281" fmla="*/ 630767 w 765771"/>
                <a:gd name="connsiteY281" fmla="*/ 362527 h 921481"/>
                <a:gd name="connsiteX282" fmla="*/ 630074 w 765771"/>
                <a:gd name="connsiteY282" fmla="*/ 359295 h 921481"/>
                <a:gd name="connsiteX283" fmla="*/ 627457 w 765771"/>
                <a:gd name="connsiteY283" fmla="*/ 358140 h 921481"/>
                <a:gd name="connsiteX284" fmla="*/ 626918 w 765771"/>
                <a:gd name="connsiteY284" fmla="*/ 357832 h 921481"/>
                <a:gd name="connsiteX285" fmla="*/ 624686 w 765771"/>
                <a:gd name="connsiteY285" fmla="*/ 356139 h 921481"/>
                <a:gd name="connsiteX286" fmla="*/ 624070 w 765771"/>
                <a:gd name="connsiteY286" fmla="*/ 355523 h 921481"/>
                <a:gd name="connsiteX287" fmla="*/ 613372 w 765771"/>
                <a:gd name="connsiteY287" fmla="*/ 340360 h 921481"/>
                <a:gd name="connsiteX288" fmla="*/ 613526 w 765771"/>
                <a:gd name="connsiteY288" fmla="*/ 336896 h 921481"/>
                <a:gd name="connsiteX289" fmla="*/ 626995 w 765771"/>
                <a:gd name="connsiteY289" fmla="*/ 320810 h 921481"/>
                <a:gd name="connsiteX290" fmla="*/ 627457 w 765771"/>
                <a:gd name="connsiteY290" fmla="*/ 302260 h 921481"/>
                <a:gd name="connsiteX291" fmla="*/ 624147 w 765771"/>
                <a:gd name="connsiteY291" fmla="*/ 300797 h 921481"/>
                <a:gd name="connsiteX292" fmla="*/ 622531 w 765771"/>
                <a:gd name="connsiteY292" fmla="*/ 298719 h 921481"/>
                <a:gd name="connsiteX293" fmla="*/ 622069 w 765771"/>
                <a:gd name="connsiteY293" fmla="*/ 296102 h 921481"/>
                <a:gd name="connsiteX294" fmla="*/ 618682 w 765771"/>
                <a:gd name="connsiteY294" fmla="*/ 292177 h 921481"/>
                <a:gd name="connsiteX295" fmla="*/ 607214 w 765771"/>
                <a:gd name="connsiteY295" fmla="*/ 274397 h 921481"/>
                <a:gd name="connsiteX296" fmla="*/ 606906 w 765771"/>
                <a:gd name="connsiteY296" fmla="*/ 273704 h 921481"/>
                <a:gd name="connsiteX297" fmla="*/ 604674 w 765771"/>
                <a:gd name="connsiteY297" fmla="*/ 266392 h 921481"/>
                <a:gd name="connsiteX298" fmla="*/ 604597 w 765771"/>
                <a:gd name="connsiteY298" fmla="*/ 264930 h 921481"/>
                <a:gd name="connsiteX299" fmla="*/ 605598 w 765771"/>
                <a:gd name="connsiteY299" fmla="*/ 260465 h 921481"/>
                <a:gd name="connsiteX300" fmla="*/ 604751 w 765771"/>
                <a:gd name="connsiteY300" fmla="*/ 256463 h 921481"/>
                <a:gd name="connsiteX301" fmla="*/ 578581 w 765771"/>
                <a:gd name="connsiteY301" fmla="*/ 235758 h 921481"/>
                <a:gd name="connsiteX302" fmla="*/ 577889 w 765771"/>
                <a:gd name="connsiteY302" fmla="*/ 234988 h 921481"/>
                <a:gd name="connsiteX303" fmla="*/ 574502 w 765771"/>
                <a:gd name="connsiteY303" fmla="*/ 229370 h 921481"/>
                <a:gd name="connsiteX304" fmla="*/ 574271 w 765771"/>
                <a:gd name="connsiteY304" fmla="*/ 228831 h 921481"/>
                <a:gd name="connsiteX305" fmla="*/ 572578 w 765771"/>
                <a:gd name="connsiteY305" fmla="*/ 223751 h 921481"/>
                <a:gd name="connsiteX306" fmla="*/ 569730 w 765771"/>
                <a:gd name="connsiteY306" fmla="*/ 211128 h 921481"/>
                <a:gd name="connsiteX307" fmla="*/ 569653 w 765771"/>
                <a:gd name="connsiteY307" fmla="*/ 210127 h 921481"/>
                <a:gd name="connsiteX308" fmla="*/ 570576 w 765771"/>
                <a:gd name="connsiteY308" fmla="*/ 204816 h 921481"/>
                <a:gd name="connsiteX309" fmla="*/ 560724 w 765771"/>
                <a:gd name="connsiteY309" fmla="*/ 202738 h 921481"/>
                <a:gd name="connsiteX310" fmla="*/ 554567 w 765771"/>
                <a:gd name="connsiteY310" fmla="*/ 204662 h 921481"/>
                <a:gd name="connsiteX311" fmla="*/ 551026 w 765771"/>
                <a:gd name="connsiteY311" fmla="*/ 207202 h 921481"/>
                <a:gd name="connsiteX312" fmla="*/ 548563 w 765771"/>
                <a:gd name="connsiteY312" fmla="*/ 207587 h 921481"/>
                <a:gd name="connsiteX313" fmla="*/ 543252 w 765771"/>
                <a:gd name="connsiteY313" fmla="*/ 205971 h 921481"/>
                <a:gd name="connsiteX314" fmla="*/ 534555 w 765771"/>
                <a:gd name="connsiteY314" fmla="*/ 205432 h 921481"/>
                <a:gd name="connsiteX315" fmla="*/ 533631 w 765771"/>
                <a:gd name="connsiteY315" fmla="*/ 205201 h 921481"/>
                <a:gd name="connsiteX316" fmla="*/ 531938 w 765771"/>
                <a:gd name="connsiteY316" fmla="*/ 204508 h 921481"/>
                <a:gd name="connsiteX317" fmla="*/ 530013 w 765771"/>
                <a:gd name="connsiteY317" fmla="*/ 203662 h 921481"/>
                <a:gd name="connsiteX318" fmla="*/ 526473 w 765771"/>
                <a:gd name="connsiteY318" fmla="*/ 203123 h 921481"/>
                <a:gd name="connsiteX319" fmla="*/ 518468 w 765771"/>
                <a:gd name="connsiteY319" fmla="*/ 203123 h 921481"/>
                <a:gd name="connsiteX320" fmla="*/ 506538 w 765771"/>
                <a:gd name="connsiteY320" fmla="*/ 201430 h 921481"/>
                <a:gd name="connsiteX321" fmla="*/ 499534 w 765771"/>
                <a:gd name="connsiteY321" fmla="*/ 201968 h 921481"/>
                <a:gd name="connsiteX322" fmla="*/ 498302 w 765771"/>
                <a:gd name="connsiteY322" fmla="*/ 201815 h 921481"/>
                <a:gd name="connsiteX323" fmla="*/ 492991 w 765771"/>
                <a:gd name="connsiteY323" fmla="*/ 199736 h 921481"/>
                <a:gd name="connsiteX324" fmla="*/ 489296 w 765771"/>
                <a:gd name="connsiteY324" fmla="*/ 199274 h 921481"/>
                <a:gd name="connsiteX325" fmla="*/ 487603 w 765771"/>
                <a:gd name="connsiteY325" fmla="*/ 199582 h 921481"/>
                <a:gd name="connsiteX326" fmla="*/ 485140 w 765771"/>
                <a:gd name="connsiteY326" fmla="*/ 201660 h 921481"/>
                <a:gd name="connsiteX327" fmla="*/ 479983 w 765771"/>
                <a:gd name="connsiteY327" fmla="*/ 209896 h 921481"/>
                <a:gd name="connsiteX328" fmla="*/ 476135 w 765771"/>
                <a:gd name="connsiteY328" fmla="*/ 226830 h 921481"/>
                <a:gd name="connsiteX329" fmla="*/ 474903 w 765771"/>
                <a:gd name="connsiteY329" fmla="*/ 230062 h 921481"/>
                <a:gd name="connsiteX330" fmla="*/ 472055 w 765771"/>
                <a:gd name="connsiteY330" fmla="*/ 231833 h 921481"/>
                <a:gd name="connsiteX331" fmla="*/ 454044 w 765771"/>
                <a:gd name="connsiteY331" fmla="*/ 230139 h 921481"/>
                <a:gd name="connsiteX332" fmla="*/ 442037 w 765771"/>
                <a:gd name="connsiteY332" fmla="*/ 230678 h 921481"/>
                <a:gd name="connsiteX333" fmla="*/ 442037 w 765771"/>
                <a:gd name="connsiteY333" fmla="*/ 230678 h 921481"/>
                <a:gd name="connsiteX334" fmla="*/ 442037 w 765771"/>
                <a:gd name="connsiteY334" fmla="*/ 230678 h 921481"/>
                <a:gd name="connsiteX335" fmla="*/ 434186 w 765771"/>
                <a:gd name="connsiteY335" fmla="*/ 229523 h 921481"/>
                <a:gd name="connsiteX336" fmla="*/ 429876 w 765771"/>
                <a:gd name="connsiteY336" fmla="*/ 228292 h 921481"/>
                <a:gd name="connsiteX337" fmla="*/ 428029 w 765771"/>
                <a:gd name="connsiteY337" fmla="*/ 226676 h 921481"/>
                <a:gd name="connsiteX338" fmla="*/ 426720 w 765771"/>
                <a:gd name="connsiteY338" fmla="*/ 223597 h 921481"/>
                <a:gd name="connsiteX339" fmla="*/ 421255 w 765771"/>
                <a:gd name="connsiteY339" fmla="*/ 220441 h 921481"/>
                <a:gd name="connsiteX340" fmla="*/ 401012 w 765771"/>
                <a:gd name="connsiteY340" fmla="*/ 217670 h 921481"/>
                <a:gd name="connsiteX341" fmla="*/ 393469 w 765771"/>
                <a:gd name="connsiteY341" fmla="*/ 215900 h 921481"/>
                <a:gd name="connsiteX342" fmla="*/ 387466 w 765771"/>
                <a:gd name="connsiteY342" fmla="*/ 213514 h 921481"/>
                <a:gd name="connsiteX343" fmla="*/ 381462 w 765771"/>
                <a:gd name="connsiteY343" fmla="*/ 209973 h 921481"/>
                <a:gd name="connsiteX344" fmla="*/ 380923 w 765771"/>
                <a:gd name="connsiteY344" fmla="*/ 209588 h 921481"/>
                <a:gd name="connsiteX345" fmla="*/ 378075 w 765771"/>
                <a:gd name="connsiteY345" fmla="*/ 206741 h 921481"/>
                <a:gd name="connsiteX346" fmla="*/ 377690 w 765771"/>
                <a:gd name="connsiteY346" fmla="*/ 206202 h 921481"/>
                <a:gd name="connsiteX347" fmla="*/ 373226 w 765771"/>
                <a:gd name="connsiteY347" fmla="*/ 198890 h 921481"/>
                <a:gd name="connsiteX348" fmla="*/ 372841 w 765771"/>
                <a:gd name="connsiteY348" fmla="*/ 197427 h 921481"/>
                <a:gd name="connsiteX349" fmla="*/ 372841 w 765771"/>
                <a:gd name="connsiteY349" fmla="*/ 197427 h 921481"/>
                <a:gd name="connsiteX350" fmla="*/ 372841 w 765771"/>
                <a:gd name="connsiteY350" fmla="*/ 194733 h 921481"/>
                <a:gd name="connsiteX351" fmla="*/ 372149 w 765771"/>
                <a:gd name="connsiteY351" fmla="*/ 193425 h 921481"/>
                <a:gd name="connsiteX352" fmla="*/ 362835 w 765771"/>
                <a:gd name="connsiteY352" fmla="*/ 183034 h 921481"/>
                <a:gd name="connsiteX353" fmla="*/ 354369 w 765771"/>
                <a:gd name="connsiteY353" fmla="*/ 175645 h 921481"/>
                <a:gd name="connsiteX354" fmla="*/ 345671 w 765771"/>
                <a:gd name="connsiteY354" fmla="*/ 171334 h 921481"/>
                <a:gd name="connsiteX355" fmla="*/ 345132 w 765771"/>
                <a:gd name="connsiteY355" fmla="*/ 170950 h 921481"/>
                <a:gd name="connsiteX356" fmla="*/ 338359 w 765771"/>
                <a:gd name="connsiteY356" fmla="*/ 165331 h 921481"/>
                <a:gd name="connsiteX357" fmla="*/ 333202 w 765771"/>
                <a:gd name="connsiteY357" fmla="*/ 159173 h 921481"/>
                <a:gd name="connsiteX358" fmla="*/ 286635 w 765771"/>
                <a:gd name="connsiteY358" fmla="*/ 157018 h 921481"/>
                <a:gd name="connsiteX359" fmla="*/ 284711 w 765771"/>
                <a:gd name="connsiteY359" fmla="*/ 156095 h 921481"/>
                <a:gd name="connsiteX360" fmla="*/ 284018 w 765771"/>
                <a:gd name="connsiteY360" fmla="*/ 154093 h 921481"/>
                <a:gd name="connsiteX361" fmla="*/ 284557 w 765771"/>
                <a:gd name="connsiteY361" fmla="*/ 142856 h 921481"/>
                <a:gd name="connsiteX362" fmla="*/ 284942 w 765771"/>
                <a:gd name="connsiteY362" fmla="*/ 141547 h 921481"/>
                <a:gd name="connsiteX363" fmla="*/ 285712 w 765771"/>
                <a:gd name="connsiteY363" fmla="*/ 140239 h 921481"/>
                <a:gd name="connsiteX364" fmla="*/ 288329 w 765771"/>
                <a:gd name="connsiteY364" fmla="*/ 135698 h 921481"/>
                <a:gd name="connsiteX365" fmla="*/ 286250 w 765771"/>
                <a:gd name="connsiteY365" fmla="*/ 123844 h 921481"/>
                <a:gd name="connsiteX366" fmla="*/ 286250 w 765771"/>
                <a:gd name="connsiteY366" fmla="*/ 122844 h 921481"/>
                <a:gd name="connsiteX367" fmla="*/ 286789 w 765771"/>
                <a:gd name="connsiteY367" fmla="*/ 119457 h 921481"/>
                <a:gd name="connsiteX368" fmla="*/ 286943 w 765771"/>
                <a:gd name="connsiteY368" fmla="*/ 118841 h 921481"/>
                <a:gd name="connsiteX369" fmla="*/ 288636 w 765771"/>
                <a:gd name="connsiteY369" fmla="*/ 114916 h 921481"/>
                <a:gd name="connsiteX370" fmla="*/ 289252 w 765771"/>
                <a:gd name="connsiteY370" fmla="*/ 114069 h 921481"/>
                <a:gd name="connsiteX371" fmla="*/ 296026 w 765771"/>
                <a:gd name="connsiteY371" fmla="*/ 107296 h 921481"/>
                <a:gd name="connsiteX372" fmla="*/ 302568 w 765771"/>
                <a:gd name="connsiteY372" fmla="*/ 102523 h 921481"/>
                <a:gd name="connsiteX373" fmla="*/ 312574 w 765771"/>
                <a:gd name="connsiteY373" fmla="*/ 94057 h 921481"/>
                <a:gd name="connsiteX374" fmla="*/ 314883 w 765771"/>
                <a:gd name="connsiteY374" fmla="*/ 88438 h 921481"/>
                <a:gd name="connsiteX375" fmla="*/ 314883 w 765771"/>
                <a:gd name="connsiteY375" fmla="*/ 82742 h 921481"/>
                <a:gd name="connsiteX376" fmla="*/ 312882 w 765771"/>
                <a:gd name="connsiteY376" fmla="*/ 76816 h 921481"/>
                <a:gd name="connsiteX377" fmla="*/ 311189 w 765771"/>
                <a:gd name="connsiteY377" fmla="*/ 74276 h 921481"/>
                <a:gd name="connsiteX378" fmla="*/ 307186 w 765771"/>
                <a:gd name="connsiteY378" fmla="*/ 71813 h 921481"/>
                <a:gd name="connsiteX379" fmla="*/ 306493 w 765771"/>
                <a:gd name="connsiteY379" fmla="*/ 71197 h 921481"/>
                <a:gd name="connsiteX380" fmla="*/ 304030 w 765771"/>
                <a:gd name="connsiteY380" fmla="*/ 68272 h 921481"/>
                <a:gd name="connsiteX381" fmla="*/ 302568 w 765771"/>
                <a:gd name="connsiteY381" fmla="*/ 67579 h 921481"/>
                <a:gd name="connsiteX382" fmla="*/ 298335 w 765771"/>
                <a:gd name="connsiteY382" fmla="*/ 66502 h 921481"/>
                <a:gd name="connsiteX383" fmla="*/ 296872 w 765771"/>
                <a:gd name="connsiteY383" fmla="*/ 65578 h 921481"/>
                <a:gd name="connsiteX384" fmla="*/ 293485 w 765771"/>
                <a:gd name="connsiteY384" fmla="*/ 61653 h 921481"/>
                <a:gd name="connsiteX385" fmla="*/ 292793 w 765771"/>
                <a:gd name="connsiteY385" fmla="*/ 60036 h 921481"/>
                <a:gd name="connsiteX386" fmla="*/ 292254 w 765771"/>
                <a:gd name="connsiteY386" fmla="*/ 53879 h 921481"/>
                <a:gd name="connsiteX387" fmla="*/ 276783 w 765771"/>
                <a:gd name="connsiteY387" fmla="*/ 26862 h 921481"/>
                <a:gd name="connsiteX388" fmla="*/ 273781 w 765771"/>
                <a:gd name="connsiteY388" fmla="*/ 18550 h 921481"/>
                <a:gd name="connsiteX389" fmla="*/ 273627 w 765771"/>
                <a:gd name="connsiteY389" fmla="*/ 17934 h 921481"/>
                <a:gd name="connsiteX390" fmla="*/ 271549 w 765771"/>
                <a:gd name="connsiteY390" fmla="*/ 0 h 921481"/>
                <a:gd name="connsiteX391" fmla="*/ 270472 w 765771"/>
                <a:gd name="connsiteY391" fmla="*/ 616 h 921481"/>
                <a:gd name="connsiteX392" fmla="*/ 267239 w 765771"/>
                <a:gd name="connsiteY392" fmla="*/ 1539 h 921481"/>
                <a:gd name="connsiteX393" fmla="*/ 264391 w 765771"/>
                <a:gd name="connsiteY393" fmla="*/ 4387 h 921481"/>
                <a:gd name="connsiteX394" fmla="*/ 259157 w 765771"/>
                <a:gd name="connsiteY394" fmla="*/ 12315 h 921481"/>
                <a:gd name="connsiteX395" fmla="*/ 257695 w 765771"/>
                <a:gd name="connsiteY395" fmla="*/ 13470 h 921481"/>
                <a:gd name="connsiteX396" fmla="*/ 256001 w 765771"/>
                <a:gd name="connsiteY396" fmla="*/ 14008 h 921481"/>
                <a:gd name="connsiteX397" fmla="*/ 250536 w 765771"/>
                <a:gd name="connsiteY397" fmla="*/ 16318 h 921481"/>
                <a:gd name="connsiteX398" fmla="*/ 250382 w 765771"/>
                <a:gd name="connsiteY398" fmla="*/ 16856 h 921481"/>
                <a:gd name="connsiteX399" fmla="*/ 246457 w 765771"/>
                <a:gd name="connsiteY399" fmla="*/ 27016 h 921481"/>
                <a:gd name="connsiteX400" fmla="*/ 243763 w 765771"/>
                <a:gd name="connsiteY400" fmla="*/ 38485 h 921481"/>
                <a:gd name="connsiteX401" fmla="*/ 243301 w 765771"/>
                <a:gd name="connsiteY401" fmla="*/ 45335 h 921481"/>
                <a:gd name="connsiteX402" fmla="*/ 243840 w 765771"/>
                <a:gd name="connsiteY402" fmla="*/ 51878 h 921481"/>
                <a:gd name="connsiteX403" fmla="*/ 250459 w 765771"/>
                <a:gd name="connsiteY403" fmla="*/ 72967 h 921481"/>
                <a:gd name="connsiteX404" fmla="*/ 250536 w 765771"/>
                <a:gd name="connsiteY404" fmla="*/ 74507 h 921481"/>
                <a:gd name="connsiteX405" fmla="*/ 250536 w 765771"/>
                <a:gd name="connsiteY405" fmla="*/ 74507 h 921481"/>
                <a:gd name="connsiteX406" fmla="*/ 250536 w 765771"/>
                <a:gd name="connsiteY406" fmla="*/ 74507 h 921481"/>
                <a:gd name="connsiteX407" fmla="*/ 250075 w 765771"/>
                <a:gd name="connsiteY407" fmla="*/ 76431 h 921481"/>
                <a:gd name="connsiteX408" fmla="*/ 249613 w 765771"/>
                <a:gd name="connsiteY408" fmla="*/ 78355 h 921481"/>
                <a:gd name="connsiteX409" fmla="*/ 254308 w 765771"/>
                <a:gd name="connsiteY409" fmla="*/ 99830 h 921481"/>
                <a:gd name="connsiteX410" fmla="*/ 257541 w 765771"/>
                <a:gd name="connsiteY410" fmla="*/ 102601 h 921481"/>
                <a:gd name="connsiteX411" fmla="*/ 258233 w 765771"/>
                <a:gd name="connsiteY411" fmla="*/ 103447 h 921481"/>
                <a:gd name="connsiteX412" fmla="*/ 259927 w 765771"/>
                <a:gd name="connsiteY412" fmla="*/ 106834 h 921481"/>
                <a:gd name="connsiteX413" fmla="*/ 260158 w 765771"/>
                <a:gd name="connsiteY413" fmla="*/ 107527 h 921481"/>
                <a:gd name="connsiteX414" fmla="*/ 264622 w 765771"/>
                <a:gd name="connsiteY414" fmla="*/ 130618 h 921481"/>
                <a:gd name="connsiteX415" fmla="*/ 265238 w 765771"/>
                <a:gd name="connsiteY415" fmla="*/ 138853 h 921481"/>
                <a:gd name="connsiteX416" fmla="*/ 265238 w 765771"/>
                <a:gd name="connsiteY416" fmla="*/ 139469 h 921481"/>
                <a:gd name="connsiteX417" fmla="*/ 261851 w 765771"/>
                <a:gd name="connsiteY417" fmla="*/ 161405 h 921481"/>
                <a:gd name="connsiteX418" fmla="*/ 260697 w 765771"/>
                <a:gd name="connsiteY418" fmla="*/ 166178 h 921481"/>
                <a:gd name="connsiteX419" fmla="*/ 260158 w 765771"/>
                <a:gd name="connsiteY419" fmla="*/ 167255 h 921481"/>
                <a:gd name="connsiteX420" fmla="*/ 258233 w 765771"/>
                <a:gd name="connsiteY420" fmla="*/ 169641 h 921481"/>
                <a:gd name="connsiteX421" fmla="*/ 257695 w 765771"/>
                <a:gd name="connsiteY421" fmla="*/ 171258 h 921481"/>
                <a:gd name="connsiteX422" fmla="*/ 260312 w 765771"/>
                <a:gd name="connsiteY422" fmla="*/ 175183 h 921481"/>
                <a:gd name="connsiteX423" fmla="*/ 262159 w 765771"/>
                <a:gd name="connsiteY423" fmla="*/ 178878 h 921481"/>
                <a:gd name="connsiteX424" fmla="*/ 262390 w 765771"/>
                <a:gd name="connsiteY424" fmla="*/ 180494 h 921481"/>
                <a:gd name="connsiteX425" fmla="*/ 262390 w 765771"/>
                <a:gd name="connsiteY425" fmla="*/ 180494 h 921481"/>
                <a:gd name="connsiteX426" fmla="*/ 262390 w 765771"/>
                <a:gd name="connsiteY426" fmla="*/ 180494 h 921481"/>
                <a:gd name="connsiteX427" fmla="*/ 262313 w 765771"/>
                <a:gd name="connsiteY427" fmla="*/ 181264 h 921481"/>
                <a:gd name="connsiteX428" fmla="*/ 261851 w 765771"/>
                <a:gd name="connsiteY428" fmla="*/ 184419 h 921481"/>
                <a:gd name="connsiteX429" fmla="*/ 260081 w 765771"/>
                <a:gd name="connsiteY429" fmla="*/ 189884 h 921481"/>
                <a:gd name="connsiteX430" fmla="*/ 259619 w 765771"/>
                <a:gd name="connsiteY430" fmla="*/ 191193 h 921481"/>
                <a:gd name="connsiteX431" fmla="*/ 259619 w 765771"/>
                <a:gd name="connsiteY431" fmla="*/ 203662 h 921481"/>
                <a:gd name="connsiteX432" fmla="*/ 259465 w 765771"/>
                <a:gd name="connsiteY432" fmla="*/ 204432 h 921481"/>
                <a:gd name="connsiteX433" fmla="*/ 257772 w 765771"/>
                <a:gd name="connsiteY433" fmla="*/ 210050 h 921481"/>
                <a:gd name="connsiteX434" fmla="*/ 256463 w 765771"/>
                <a:gd name="connsiteY434" fmla="*/ 211667 h 921481"/>
                <a:gd name="connsiteX435" fmla="*/ 252384 w 765771"/>
                <a:gd name="connsiteY435" fmla="*/ 213976 h 921481"/>
                <a:gd name="connsiteX436" fmla="*/ 251614 w 765771"/>
                <a:gd name="connsiteY436" fmla="*/ 216285 h 921481"/>
                <a:gd name="connsiteX437" fmla="*/ 251152 w 765771"/>
                <a:gd name="connsiteY437" fmla="*/ 217131 h 921481"/>
                <a:gd name="connsiteX438" fmla="*/ 230140 w 765771"/>
                <a:gd name="connsiteY438" fmla="*/ 243147 h 921481"/>
                <a:gd name="connsiteX439" fmla="*/ 228677 w 765771"/>
                <a:gd name="connsiteY439" fmla="*/ 248381 h 921481"/>
                <a:gd name="connsiteX440" fmla="*/ 228677 w 765771"/>
                <a:gd name="connsiteY440" fmla="*/ 262621 h 921481"/>
                <a:gd name="connsiteX441" fmla="*/ 229139 w 765771"/>
                <a:gd name="connsiteY441" fmla="*/ 265545 h 921481"/>
                <a:gd name="connsiteX442" fmla="*/ 232141 w 765771"/>
                <a:gd name="connsiteY442" fmla="*/ 270087 h 921481"/>
                <a:gd name="connsiteX443" fmla="*/ 232526 w 765771"/>
                <a:gd name="connsiteY443" fmla="*/ 270933 h 921481"/>
                <a:gd name="connsiteX444" fmla="*/ 233680 w 765771"/>
                <a:gd name="connsiteY444" fmla="*/ 275398 h 921481"/>
                <a:gd name="connsiteX445" fmla="*/ 233757 w 765771"/>
                <a:gd name="connsiteY445" fmla="*/ 276552 h 921481"/>
                <a:gd name="connsiteX446" fmla="*/ 233218 w 765771"/>
                <a:gd name="connsiteY446" fmla="*/ 279939 h 921481"/>
                <a:gd name="connsiteX447" fmla="*/ 233064 w 765771"/>
                <a:gd name="connsiteY447" fmla="*/ 280554 h 921481"/>
                <a:gd name="connsiteX448" fmla="*/ 228600 w 765771"/>
                <a:gd name="connsiteY448" fmla="*/ 291253 h 921481"/>
                <a:gd name="connsiteX449" fmla="*/ 224213 w 765771"/>
                <a:gd name="connsiteY449" fmla="*/ 306647 h 921481"/>
                <a:gd name="connsiteX450" fmla="*/ 222058 w 765771"/>
                <a:gd name="connsiteY450" fmla="*/ 322041 h 921481"/>
                <a:gd name="connsiteX451" fmla="*/ 221904 w 765771"/>
                <a:gd name="connsiteY451" fmla="*/ 322349 h 921481"/>
                <a:gd name="connsiteX452" fmla="*/ 219287 w 765771"/>
                <a:gd name="connsiteY452" fmla="*/ 339744 h 921481"/>
                <a:gd name="connsiteX453" fmla="*/ 223212 w 765771"/>
                <a:gd name="connsiteY453" fmla="*/ 388312 h 921481"/>
                <a:gd name="connsiteX454" fmla="*/ 224752 w 765771"/>
                <a:gd name="connsiteY454" fmla="*/ 395239 h 921481"/>
                <a:gd name="connsiteX455" fmla="*/ 228369 w 765771"/>
                <a:gd name="connsiteY455" fmla="*/ 400396 h 921481"/>
                <a:gd name="connsiteX456" fmla="*/ 232757 w 765771"/>
                <a:gd name="connsiteY456" fmla="*/ 405861 h 921481"/>
                <a:gd name="connsiteX457" fmla="*/ 233064 w 765771"/>
                <a:gd name="connsiteY457" fmla="*/ 406323 h 921481"/>
                <a:gd name="connsiteX458" fmla="*/ 235912 w 765771"/>
                <a:gd name="connsiteY458" fmla="*/ 411942 h 921481"/>
                <a:gd name="connsiteX459" fmla="*/ 236220 w 765771"/>
                <a:gd name="connsiteY459" fmla="*/ 412789 h 921481"/>
                <a:gd name="connsiteX460" fmla="*/ 238452 w 765771"/>
                <a:gd name="connsiteY460" fmla="*/ 428567 h 921481"/>
                <a:gd name="connsiteX461" fmla="*/ 238221 w 765771"/>
                <a:gd name="connsiteY461" fmla="*/ 430261 h 921481"/>
                <a:gd name="connsiteX462" fmla="*/ 233141 w 765771"/>
                <a:gd name="connsiteY462" fmla="*/ 440421 h 921481"/>
                <a:gd name="connsiteX463" fmla="*/ 232295 w 765771"/>
                <a:gd name="connsiteY463" fmla="*/ 441421 h 921481"/>
                <a:gd name="connsiteX464" fmla="*/ 223289 w 765771"/>
                <a:gd name="connsiteY464" fmla="*/ 448194 h 921481"/>
                <a:gd name="connsiteX465" fmla="*/ 191886 w 765771"/>
                <a:gd name="connsiteY465" fmla="*/ 463665 h 921481"/>
                <a:gd name="connsiteX466" fmla="*/ 189038 w 765771"/>
                <a:gd name="connsiteY466" fmla="*/ 465743 h 921481"/>
                <a:gd name="connsiteX467" fmla="*/ 187114 w 765771"/>
                <a:gd name="connsiteY467" fmla="*/ 470593 h 921481"/>
                <a:gd name="connsiteX468" fmla="*/ 186575 w 765771"/>
                <a:gd name="connsiteY468" fmla="*/ 471439 h 921481"/>
                <a:gd name="connsiteX469" fmla="*/ 171104 w 765771"/>
                <a:gd name="connsiteY469" fmla="*/ 487988 h 921481"/>
                <a:gd name="connsiteX470" fmla="*/ 159481 w 765771"/>
                <a:gd name="connsiteY470" fmla="*/ 510694 h 921481"/>
                <a:gd name="connsiteX471" fmla="*/ 154170 w 765771"/>
                <a:gd name="connsiteY471" fmla="*/ 517852 h 921481"/>
                <a:gd name="connsiteX472" fmla="*/ 153632 w 765771"/>
                <a:gd name="connsiteY472" fmla="*/ 518391 h 921481"/>
                <a:gd name="connsiteX473" fmla="*/ 83897 w 765771"/>
                <a:gd name="connsiteY473" fmla="*/ 570114 h 921481"/>
                <a:gd name="connsiteX474" fmla="*/ 69350 w 765771"/>
                <a:gd name="connsiteY474" fmla="*/ 577119 h 921481"/>
                <a:gd name="connsiteX475" fmla="*/ 68580 w 765771"/>
                <a:gd name="connsiteY475" fmla="*/ 577350 h 921481"/>
                <a:gd name="connsiteX476" fmla="*/ 53417 w 765771"/>
                <a:gd name="connsiteY476" fmla="*/ 579582 h 921481"/>
                <a:gd name="connsiteX477" fmla="*/ 48876 w 765771"/>
                <a:gd name="connsiteY477" fmla="*/ 580813 h 921481"/>
                <a:gd name="connsiteX478" fmla="*/ 47106 w 765771"/>
                <a:gd name="connsiteY478" fmla="*/ 585124 h 921481"/>
                <a:gd name="connsiteX479" fmla="*/ 46721 w 765771"/>
                <a:gd name="connsiteY479" fmla="*/ 587433 h 921481"/>
                <a:gd name="connsiteX480" fmla="*/ 41179 w 765771"/>
                <a:gd name="connsiteY480" fmla="*/ 601441 h 921481"/>
                <a:gd name="connsiteX481" fmla="*/ 42257 w 765771"/>
                <a:gd name="connsiteY481" fmla="*/ 635693 h 921481"/>
                <a:gd name="connsiteX482" fmla="*/ 43180 w 765771"/>
                <a:gd name="connsiteY482" fmla="*/ 639464 h 921481"/>
                <a:gd name="connsiteX483" fmla="*/ 48876 w 765771"/>
                <a:gd name="connsiteY483" fmla="*/ 645699 h 921481"/>
                <a:gd name="connsiteX484" fmla="*/ 49261 w 765771"/>
                <a:gd name="connsiteY484" fmla="*/ 646238 h 921481"/>
                <a:gd name="connsiteX485" fmla="*/ 51493 w 765771"/>
                <a:gd name="connsiteY485" fmla="*/ 650163 h 921481"/>
                <a:gd name="connsiteX486" fmla="*/ 51878 w 765771"/>
                <a:gd name="connsiteY486" fmla="*/ 651241 h 921481"/>
                <a:gd name="connsiteX487" fmla="*/ 52417 w 765771"/>
                <a:gd name="connsiteY487" fmla="*/ 655705 h 921481"/>
                <a:gd name="connsiteX488" fmla="*/ 52262 w 765771"/>
                <a:gd name="connsiteY488" fmla="*/ 657013 h 921481"/>
                <a:gd name="connsiteX489" fmla="*/ 50646 w 765771"/>
                <a:gd name="connsiteY489" fmla="*/ 661478 h 9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</a:cxnLst>
              <a:rect l="l" t="t" r="r" b="b"/>
              <a:pathLst>
                <a:path w="765771" h="921481">
                  <a:moveTo>
                    <a:pt x="50646" y="661478"/>
                  </a:moveTo>
                  <a:cubicBezTo>
                    <a:pt x="50569" y="661785"/>
                    <a:pt x="50338" y="662016"/>
                    <a:pt x="50184" y="662324"/>
                  </a:cubicBezTo>
                  <a:lnTo>
                    <a:pt x="47337" y="665711"/>
                  </a:lnTo>
                  <a:cubicBezTo>
                    <a:pt x="46952" y="666173"/>
                    <a:pt x="46490" y="666481"/>
                    <a:pt x="45951" y="666634"/>
                  </a:cubicBezTo>
                  <a:lnTo>
                    <a:pt x="42026" y="667789"/>
                  </a:lnTo>
                  <a:cubicBezTo>
                    <a:pt x="41410" y="667943"/>
                    <a:pt x="40794" y="667943"/>
                    <a:pt x="40255" y="667712"/>
                  </a:cubicBezTo>
                  <a:lnTo>
                    <a:pt x="37869" y="666789"/>
                  </a:lnTo>
                  <a:lnTo>
                    <a:pt x="21706" y="691342"/>
                  </a:lnTo>
                  <a:lnTo>
                    <a:pt x="11930" y="702349"/>
                  </a:lnTo>
                  <a:cubicBezTo>
                    <a:pt x="11776" y="702502"/>
                    <a:pt x="11622" y="702656"/>
                    <a:pt x="11469" y="702810"/>
                  </a:cubicBezTo>
                  <a:lnTo>
                    <a:pt x="0" y="710738"/>
                  </a:lnTo>
                  <a:lnTo>
                    <a:pt x="1924" y="720744"/>
                  </a:lnTo>
                  <a:lnTo>
                    <a:pt x="5157" y="731982"/>
                  </a:lnTo>
                  <a:lnTo>
                    <a:pt x="8929" y="739063"/>
                  </a:lnTo>
                  <a:lnTo>
                    <a:pt x="14624" y="756612"/>
                  </a:lnTo>
                  <a:lnTo>
                    <a:pt x="29018" y="778779"/>
                  </a:lnTo>
                  <a:lnTo>
                    <a:pt x="36561" y="786861"/>
                  </a:lnTo>
                  <a:lnTo>
                    <a:pt x="41410" y="791171"/>
                  </a:lnTo>
                  <a:lnTo>
                    <a:pt x="49415" y="795944"/>
                  </a:lnTo>
                  <a:lnTo>
                    <a:pt x="58112" y="799330"/>
                  </a:lnTo>
                  <a:lnTo>
                    <a:pt x="62423" y="798022"/>
                  </a:lnTo>
                  <a:lnTo>
                    <a:pt x="71582" y="791018"/>
                  </a:lnTo>
                  <a:lnTo>
                    <a:pt x="76970" y="788016"/>
                  </a:lnTo>
                  <a:cubicBezTo>
                    <a:pt x="77278" y="787862"/>
                    <a:pt x="77663" y="787708"/>
                    <a:pt x="78047" y="787708"/>
                  </a:cubicBezTo>
                  <a:lnTo>
                    <a:pt x="83127" y="787169"/>
                  </a:lnTo>
                  <a:cubicBezTo>
                    <a:pt x="83743" y="787092"/>
                    <a:pt x="84436" y="787246"/>
                    <a:pt x="84898" y="787554"/>
                  </a:cubicBezTo>
                  <a:lnTo>
                    <a:pt x="89439" y="790402"/>
                  </a:lnTo>
                  <a:cubicBezTo>
                    <a:pt x="89747" y="790633"/>
                    <a:pt x="90055" y="790864"/>
                    <a:pt x="90286" y="791248"/>
                  </a:cubicBezTo>
                  <a:lnTo>
                    <a:pt x="93672" y="796328"/>
                  </a:lnTo>
                  <a:cubicBezTo>
                    <a:pt x="93749" y="796482"/>
                    <a:pt x="93903" y="796636"/>
                    <a:pt x="93903" y="796867"/>
                  </a:cubicBezTo>
                  <a:lnTo>
                    <a:pt x="98367" y="808105"/>
                  </a:lnTo>
                  <a:lnTo>
                    <a:pt x="102139" y="815109"/>
                  </a:lnTo>
                  <a:lnTo>
                    <a:pt x="105064" y="822729"/>
                  </a:lnTo>
                  <a:cubicBezTo>
                    <a:pt x="105218" y="823037"/>
                    <a:pt x="105218" y="823422"/>
                    <a:pt x="105218" y="823730"/>
                  </a:cubicBezTo>
                  <a:lnTo>
                    <a:pt x="105218" y="823730"/>
                  </a:lnTo>
                  <a:lnTo>
                    <a:pt x="105218" y="830503"/>
                  </a:lnTo>
                  <a:cubicBezTo>
                    <a:pt x="105218" y="830965"/>
                    <a:pt x="105141" y="831427"/>
                    <a:pt x="104910" y="831811"/>
                  </a:cubicBezTo>
                  <a:lnTo>
                    <a:pt x="95904" y="849284"/>
                  </a:lnTo>
                  <a:lnTo>
                    <a:pt x="93826" y="856673"/>
                  </a:lnTo>
                  <a:lnTo>
                    <a:pt x="93441" y="861137"/>
                  </a:lnTo>
                  <a:lnTo>
                    <a:pt x="97752" y="872528"/>
                  </a:lnTo>
                  <a:lnTo>
                    <a:pt x="101831" y="873298"/>
                  </a:lnTo>
                  <a:lnTo>
                    <a:pt x="103601" y="872913"/>
                  </a:lnTo>
                  <a:lnTo>
                    <a:pt x="107681" y="870373"/>
                  </a:lnTo>
                  <a:lnTo>
                    <a:pt x="112607" y="866371"/>
                  </a:lnTo>
                  <a:lnTo>
                    <a:pt x="117379" y="858366"/>
                  </a:lnTo>
                  <a:cubicBezTo>
                    <a:pt x="117610" y="858058"/>
                    <a:pt x="117841" y="857750"/>
                    <a:pt x="118226" y="857519"/>
                  </a:cubicBezTo>
                  <a:lnTo>
                    <a:pt x="125538" y="852439"/>
                  </a:lnTo>
                  <a:cubicBezTo>
                    <a:pt x="126615" y="851670"/>
                    <a:pt x="128078" y="851824"/>
                    <a:pt x="129078" y="852670"/>
                  </a:cubicBezTo>
                  <a:lnTo>
                    <a:pt x="136467" y="859521"/>
                  </a:lnTo>
                  <a:lnTo>
                    <a:pt x="152092" y="863831"/>
                  </a:lnTo>
                  <a:cubicBezTo>
                    <a:pt x="152631" y="863985"/>
                    <a:pt x="153093" y="864293"/>
                    <a:pt x="153401" y="864678"/>
                  </a:cubicBezTo>
                  <a:lnTo>
                    <a:pt x="158481" y="870296"/>
                  </a:lnTo>
                  <a:cubicBezTo>
                    <a:pt x="158789" y="870604"/>
                    <a:pt x="158943" y="870989"/>
                    <a:pt x="159096" y="871374"/>
                  </a:cubicBezTo>
                  <a:lnTo>
                    <a:pt x="161867" y="881149"/>
                  </a:lnTo>
                  <a:lnTo>
                    <a:pt x="166485" y="881149"/>
                  </a:lnTo>
                  <a:cubicBezTo>
                    <a:pt x="166716" y="881149"/>
                    <a:pt x="167024" y="881149"/>
                    <a:pt x="167255" y="881226"/>
                  </a:cubicBezTo>
                  <a:lnTo>
                    <a:pt x="171181" y="882381"/>
                  </a:lnTo>
                  <a:cubicBezTo>
                    <a:pt x="171488" y="882458"/>
                    <a:pt x="171796" y="882611"/>
                    <a:pt x="172027" y="882766"/>
                  </a:cubicBezTo>
                  <a:lnTo>
                    <a:pt x="175953" y="885613"/>
                  </a:lnTo>
                  <a:cubicBezTo>
                    <a:pt x="176261" y="885844"/>
                    <a:pt x="176569" y="886152"/>
                    <a:pt x="176799" y="886537"/>
                  </a:cubicBezTo>
                  <a:lnTo>
                    <a:pt x="183573" y="898929"/>
                  </a:lnTo>
                  <a:lnTo>
                    <a:pt x="191962" y="909320"/>
                  </a:lnTo>
                  <a:lnTo>
                    <a:pt x="203662" y="915939"/>
                  </a:lnTo>
                  <a:lnTo>
                    <a:pt x="206895" y="915554"/>
                  </a:lnTo>
                  <a:lnTo>
                    <a:pt x="211051" y="914015"/>
                  </a:lnTo>
                  <a:lnTo>
                    <a:pt x="214284" y="913322"/>
                  </a:lnTo>
                  <a:lnTo>
                    <a:pt x="221750" y="910628"/>
                  </a:lnTo>
                  <a:cubicBezTo>
                    <a:pt x="221981" y="910551"/>
                    <a:pt x="222212" y="910474"/>
                    <a:pt x="222443" y="910474"/>
                  </a:cubicBezTo>
                  <a:lnTo>
                    <a:pt x="228600" y="909936"/>
                  </a:lnTo>
                  <a:cubicBezTo>
                    <a:pt x="228831" y="909936"/>
                    <a:pt x="229062" y="909936"/>
                    <a:pt x="229216" y="909936"/>
                  </a:cubicBezTo>
                  <a:lnTo>
                    <a:pt x="233141" y="910474"/>
                  </a:lnTo>
                  <a:cubicBezTo>
                    <a:pt x="233372" y="910474"/>
                    <a:pt x="233603" y="910551"/>
                    <a:pt x="233834" y="910705"/>
                  </a:cubicBezTo>
                  <a:lnTo>
                    <a:pt x="237759" y="912399"/>
                  </a:lnTo>
                  <a:cubicBezTo>
                    <a:pt x="237990" y="912476"/>
                    <a:pt x="238221" y="912630"/>
                    <a:pt x="238375" y="912784"/>
                  </a:cubicBezTo>
                  <a:lnTo>
                    <a:pt x="241223" y="915016"/>
                  </a:lnTo>
                  <a:cubicBezTo>
                    <a:pt x="241916" y="915554"/>
                    <a:pt x="242301" y="916478"/>
                    <a:pt x="242301" y="917402"/>
                  </a:cubicBezTo>
                  <a:lnTo>
                    <a:pt x="242070" y="921481"/>
                  </a:lnTo>
                  <a:lnTo>
                    <a:pt x="254308" y="913707"/>
                  </a:lnTo>
                  <a:cubicBezTo>
                    <a:pt x="254539" y="913553"/>
                    <a:pt x="254847" y="913399"/>
                    <a:pt x="255155" y="913322"/>
                  </a:cubicBezTo>
                  <a:lnTo>
                    <a:pt x="279939" y="907165"/>
                  </a:lnTo>
                  <a:lnTo>
                    <a:pt x="292023" y="905395"/>
                  </a:lnTo>
                  <a:cubicBezTo>
                    <a:pt x="292177" y="905395"/>
                    <a:pt x="292254" y="905395"/>
                    <a:pt x="292408" y="905395"/>
                  </a:cubicBezTo>
                  <a:cubicBezTo>
                    <a:pt x="292485" y="905395"/>
                    <a:pt x="292562" y="905395"/>
                    <a:pt x="292562" y="905395"/>
                  </a:cubicBezTo>
                  <a:lnTo>
                    <a:pt x="301029" y="905933"/>
                  </a:lnTo>
                  <a:cubicBezTo>
                    <a:pt x="301260" y="905933"/>
                    <a:pt x="301567" y="906010"/>
                    <a:pt x="301798" y="906087"/>
                  </a:cubicBezTo>
                  <a:lnTo>
                    <a:pt x="309649" y="908935"/>
                  </a:lnTo>
                  <a:lnTo>
                    <a:pt x="316884" y="913092"/>
                  </a:lnTo>
                  <a:lnTo>
                    <a:pt x="324581" y="919557"/>
                  </a:lnTo>
                  <a:lnTo>
                    <a:pt x="326198" y="921481"/>
                  </a:lnTo>
                  <a:lnTo>
                    <a:pt x="327121" y="920942"/>
                  </a:lnTo>
                  <a:lnTo>
                    <a:pt x="328969" y="914554"/>
                  </a:lnTo>
                  <a:lnTo>
                    <a:pt x="328969" y="906472"/>
                  </a:lnTo>
                  <a:lnTo>
                    <a:pt x="332355" y="886845"/>
                  </a:lnTo>
                  <a:lnTo>
                    <a:pt x="336281" y="875607"/>
                  </a:lnTo>
                  <a:lnTo>
                    <a:pt x="336281" y="860136"/>
                  </a:lnTo>
                  <a:lnTo>
                    <a:pt x="334664" y="853748"/>
                  </a:lnTo>
                  <a:cubicBezTo>
                    <a:pt x="334510" y="853286"/>
                    <a:pt x="334587" y="852824"/>
                    <a:pt x="334664" y="852362"/>
                  </a:cubicBezTo>
                  <a:lnTo>
                    <a:pt x="336358" y="846205"/>
                  </a:lnTo>
                  <a:cubicBezTo>
                    <a:pt x="336435" y="845974"/>
                    <a:pt x="336512" y="845666"/>
                    <a:pt x="336666" y="845435"/>
                  </a:cubicBezTo>
                  <a:lnTo>
                    <a:pt x="343670" y="834121"/>
                  </a:lnTo>
                  <a:lnTo>
                    <a:pt x="345286" y="821267"/>
                  </a:lnTo>
                  <a:cubicBezTo>
                    <a:pt x="345363" y="820882"/>
                    <a:pt x="345440" y="820497"/>
                    <a:pt x="345671" y="820112"/>
                  </a:cubicBezTo>
                  <a:lnTo>
                    <a:pt x="350135" y="812800"/>
                  </a:lnTo>
                  <a:cubicBezTo>
                    <a:pt x="350289" y="812492"/>
                    <a:pt x="350520" y="812261"/>
                    <a:pt x="350751" y="812107"/>
                  </a:cubicBezTo>
                  <a:lnTo>
                    <a:pt x="366299" y="799792"/>
                  </a:lnTo>
                  <a:lnTo>
                    <a:pt x="367223" y="796251"/>
                  </a:lnTo>
                  <a:cubicBezTo>
                    <a:pt x="367299" y="795944"/>
                    <a:pt x="367376" y="795713"/>
                    <a:pt x="367530" y="795482"/>
                  </a:cubicBezTo>
                  <a:lnTo>
                    <a:pt x="379923" y="775239"/>
                  </a:lnTo>
                  <a:cubicBezTo>
                    <a:pt x="380384" y="774469"/>
                    <a:pt x="381154" y="774007"/>
                    <a:pt x="382001" y="773930"/>
                  </a:cubicBezTo>
                  <a:cubicBezTo>
                    <a:pt x="382847" y="773853"/>
                    <a:pt x="383694" y="774161"/>
                    <a:pt x="384310" y="774700"/>
                  </a:cubicBezTo>
                  <a:lnTo>
                    <a:pt x="389621" y="780011"/>
                  </a:lnTo>
                  <a:lnTo>
                    <a:pt x="406631" y="788247"/>
                  </a:lnTo>
                  <a:cubicBezTo>
                    <a:pt x="406862" y="788401"/>
                    <a:pt x="407093" y="788554"/>
                    <a:pt x="407324" y="788709"/>
                  </a:cubicBezTo>
                  <a:lnTo>
                    <a:pt x="422487" y="802794"/>
                  </a:lnTo>
                  <a:cubicBezTo>
                    <a:pt x="422641" y="802948"/>
                    <a:pt x="422872" y="803179"/>
                    <a:pt x="422949" y="803410"/>
                  </a:cubicBezTo>
                  <a:lnTo>
                    <a:pt x="427490" y="810722"/>
                  </a:lnTo>
                  <a:lnTo>
                    <a:pt x="429414" y="815725"/>
                  </a:lnTo>
                  <a:cubicBezTo>
                    <a:pt x="429568" y="816033"/>
                    <a:pt x="429568" y="816341"/>
                    <a:pt x="429568" y="816725"/>
                  </a:cubicBezTo>
                  <a:lnTo>
                    <a:pt x="429568" y="816725"/>
                  </a:lnTo>
                  <a:lnTo>
                    <a:pt x="429568" y="823499"/>
                  </a:lnTo>
                  <a:cubicBezTo>
                    <a:pt x="429568" y="823730"/>
                    <a:pt x="429568" y="823883"/>
                    <a:pt x="429491" y="824114"/>
                  </a:cubicBezTo>
                  <a:lnTo>
                    <a:pt x="427798" y="831965"/>
                  </a:lnTo>
                  <a:lnTo>
                    <a:pt x="422102" y="848052"/>
                  </a:lnTo>
                  <a:cubicBezTo>
                    <a:pt x="422025" y="848206"/>
                    <a:pt x="421948" y="848437"/>
                    <a:pt x="421871" y="848591"/>
                  </a:cubicBezTo>
                  <a:lnTo>
                    <a:pt x="416252" y="857596"/>
                  </a:lnTo>
                  <a:cubicBezTo>
                    <a:pt x="415944" y="858058"/>
                    <a:pt x="415560" y="858443"/>
                    <a:pt x="415098" y="858674"/>
                  </a:cubicBezTo>
                  <a:lnTo>
                    <a:pt x="407939" y="861984"/>
                  </a:lnTo>
                  <a:lnTo>
                    <a:pt x="406554" y="868526"/>
                  </a:lnTo>
                  <a:cubicBezTo>
                    <a:pt x="406400" y="869219"/>
                    <a:pt x="405938" y="869911"/>
                    <a:pt x="405322" y="870296"/>
                  </a:cubicBezTo>
                  <a:lnTo>
                    <a:pt x="395547" y="876608"/>
                  </a:lnTo>
                  <a:lnTo>
                    <a:pt x="396933" y="887076"/>
                  </a:lnTo>
                  <a:lnTo>
                    <a:pt x="410787" y="905241"/>
                  </a:lnTo>
                  <a:lnTo>
                    <a:pt x="414559" y="907781"/>
                  </a:lnTo>
                  <a:lnTo>
                    <a:pt x="416329" y="907550"/>
                  </a:lnTo>
                  <a:lnTo>
                    <a:pt x="420793" y="895619"/>
                  </a:lnTo>
                  <a:cubicBezTo>
                    <a:pt x="420947" y="895235"/>
                    <a:pt x="421178" y="894850"/>
                    <a:pt x="421486" y="894542"/>
                  </a:cubicBezTo>
                  <a:lnTo>
                    <a:pt x="428875" y="887614"/>
                  </a:lnTo>
                  <a:lnTo>
                    <a:pt x="432570" y="878609"/>
                  </a:lnTo>
                  <a:lnTo>
                    <a:pt x="434109" y="870681"/>
                  </a:lnTo>
                  <a:cubicBezTo>
                    <a:pt x="434186" y="870296"/>
                    <a:pt x="434340" y="869989"/>
                    <a:pt x="434494" y="869681"/>
                  </a:cubicBezTo>
                  <a:lnTo>
                    <a:pt x="435649" y="867987"/>
                  </a:lnTo>
                  <a:cubicBezTo>
                    <a:pt x="436034" y="867372"/>
                    <a:pt x="436649" y="866987"/>
                    <a:pt x="437342" y="866833"/>
                  </a:cubicBezTo>
                  <a:lnTo>
                    <a:pt x="439574" y="866294"/>
                  </a:lnTo>
                  <a:cubicBezTo>
                    <a:pt x="440036" y="866140"/>
                    <a:pt x="440575" y="866217"/>
                    <a:pt x="441036" y="866371"/>
                  </a:cubicBezTo>
                  <a:lnTo>
                    <a:pt x="453506" y="870142"/>
                  </a:lnTo>
                  <a:lnTo>
                    <a:pt x="461125" y="869681"/>
                  </a:lnTo>
                  <a:lnTo>
                    <a:pt x="478752" y="841895"/>
                  </a:lnTo>
                  <a:lnTo>
                    <a:pt x="485371" y="823037"/>
                  </a:lnTo>
                  <a:cubicBezTo>
                    <a:pt x="485602" y="822344"/>
                    <a:pt x="486141" y="821805"/>
                    <a:pt x="486757" y="821497"/>
                  </a:cubicBezTo>
                  <a:lnTo>
                    <a:pt x="493530" y="818111"/>
                  </a:lnTo>
                  <a:cubicBezTo>
                    <a:pt x="493915" y="817880"/>
                    <a:pt x="494376" y="817803"/>
                    <a:pt x="494761" y="817803"/>
                  </a:cubicBezTo>
                  <a:lnTo>
                    <a:pt x="496993" y="817803"/>
                  </a:lnTo>
                  <a:cubicBezTo>
                    <a:pt x="497224" y="817803"/>
                    <a:pt x="497455" y="817803"/>
                    <a:pt x="497686" y="817880"/>
                  </a:cubicBezTo>
                  <a:lnTo>
                    <a:pt x="502150" y="819035"/>
                  </a:lnTo>
                  <a:cubicBezTo>
                    <a:pt x="502458" y="819111"/>
                    <a:pt x="502766" y="819266"/>
                    <a:pt x="503074" y="819419"/>
                  </a:cubicBezTo>
                  <a:lnTo>
                    <a:pt x="512079" y="825577"/>
                  </a:lnTo>
                  <a:lnTo>
                    <a:pt x="523702" y="831350"/>
                  </a:lnTo>
                  <a:lnTo>
                    <a:pt x="558184" y="836891"/>
                  </a:lnTo>
                  <a:lnTo>
                    <a:pt x="563341" y="836891"/>
                  </a:lnTo>
                  <a:lnTo>
                    <a:pt x="565958" y="834274"/>
                  </a:lnTo>
                  <a:lnTo>
                    <a:pt x="570807" y="816417"/>
                  </a:lnTo>
                  <a:cubicBezTo>
                    <a:pt x="570884" y="816033"/>
                    <a:pt x="571115" y="815648"/>
                    <a:pt x="571346" y="815340"/>
                  </a:cubicBezTo>
                  <a:lnTo>
                    <a:pt x="600056" y="781627"/>
                  </a:lnTo>
                  <a:lnTo>
                    <a:pt x="603674" y="775316"/>
                  </a:lnTo>
                  <a:lnTo>
                    <a:pt x="608984" y="768773"/>
                  </a:lnTo>
                  <a:cubicBezTo>
                    <a:pt x="609292" y="768388"/>
                    <a:pt x="609677" y="768080"/>
                    <a:pt x="610139" y="767927"/>
                  </a:cubicBezTo>
                  <a:lnTo>
                    <a:pt x="620299" y="764001"/>
                  </a:lnTo>
                  <a:lnTo>
                    <a:pt x="631921" y="761230"/>
                  </a:lnTo>
                  <a:lnTo>
                    <a:pt x="637540" y="756997"/>
                  </a:lnTo>
                  <a:lnTo>
                    <a:pt x="644006" y="739217"/>
                  </a:lnTo>
                  <a:cubicBezTo>
                    <a:pt x="644236" y="738601"/>
                    <a:pt x="644698" y="738062"/>
                    <a:pt x="645237" y="737755"/>
                  </a:cubicBezTo>
                  <a:lnTo>
                    <a:pt x="652010" y="733829"/>
                  </a:lnTo>
                  <a:lnTo>
                    <a:pt x="656475" y="732136"/>
                  </a:lnTo>
                  <a:lnTo>
                    <a:pt x="661401" y="728210"/>
                  </a:lnTo>
                  <a:lnTo>
                    <a:pt x="663787" y="724439"/>
                  </a:lnTo>
                  <a:lnTo>
                    <a:pt x="664633" y="721360"/>
                  </a:lnTo>
                  <a:lnTo>
                    <a:pt x="664095" y="714587"/>
                  </a:lnTo>
                  <a:cubicBezTo>
                    <a:pt x="664095" y="714356"/>
                    <a:pt x="664095" y="714125"/>
                    <a:pt x="664095" y="713894"/>
                  </a:cubicBezTo>
                  <a:lnTo>
                    <a:pt x="665095" y="707890"/>
                  </a:lnTo>
                  <a:lnTo>
                    <a:pt x="660862" y="696807"/>
                  </a:lnTo>
                  <a:cubicBezTo>
                    <a:pt x="660631" y="696191"/>
                    <a:pt x="660631" y="695498"/>
                    <a:pt x="660862" y="694882"/>
                  </a:cubicBezTo>
                  <a:lnTo>
                    <a:pt x="667943" y="674101"/>
                  </a:lnTo>
                  <a:lnTo>
                    <a:pt x="666327" y="658399"/>
                  </a:lnTo>
                  <a:cubicBezTo>
                    <a:pt x="666327" y="658091"/>
                    <a:pt x="666327" y="657860"/>
                    <a:pt x="666327" y="657552"/>
                  </a:cubicBezTo>
                  <a:lnTo>
                    <a:pt x="669021" y="643621"/>
                  </a:lnTo>
                  <a:lnTo>
                    <a:pt x="667558" y="639233"/>
                  </a:lnTo>
                  <a:lnTo>
                    <a:pt x="665018" y="633691"/>
                  </a:lnTo>
                  <a:lnTo>
                    <a:pt x="662247" y="630459"/>
                  </a:lnTo>
                  <a:lnTo>
                    <a:pt x="658707" y="628458"/>
                  </a:lnTo>
                  <a:cubicBezTo>
                    <a:pt x="658476" y="628304"/>
                    <a:pt x="658245" y="628150"/>
                    <a:pt x="658091" y="627919"/>
                  </a:cubicBezTo>
                  <a:lnTo>
                    <a:pt x="646853" y="616142"/>
                  </a:lnTo>
                  <a:cubicBezTo>
                    <a:pt x="646622" y="615911"/>
                    <a:pt x="646469" y="615604"/>
                    <a:pt x="646315" y="615296"/>
                  </a:cubicBezTo>
                  <a:lnTo>
                    <a:pt x="643467" y="608522"/>
                  </a:lnTo>
                  <a:cubicBezTo>
                    <a:pt x="643159" y="607753"/>
                    <a:pt x="643159" y="606829"/>
                    <a:pt x="643621" y="606059"/>
                  </a:cubicBezTo>
                  <a:lnTo>
                    <a:pt x="647007" y="599902"/>
                  </a:lnTo>
                  <a:cubicBezTo>
                    <a:pt x="647392" y="599209"/>
                    <a:pt x="648008" y="598747"/>
                    <a:pt x="648701" y="598516"/>
                  </a:cubicBezTo>
                  <a:lnTo>
                    <a:pt x="656552" y="596284"/>
                  </a:lnTo>
                  <a:cubicBezTo>
                    <a:pt x="656783" y="596207"/>
                    <a:pt x="657090" y="596207"/>
                    <a:pt x="657321" y="596207"/>
                  </a:cubicBezTo>
                  <a:lnTo>
                    <a:pt x="660708" y="596207"/>
                  </a:lnTo>
                  <a:cubicBezTo>
                    <a:pt x="661401" y="596207"/>
                    <a:pt x="662093" y="596438"/>
                    <a:pt x="662632" y="596977"/>
                  </a:cubicBezTo>
                  <a:lnTo>
                    <a:pt x="669944" y="603750"/>
                  </a:lnTo>
                  <a:lnTo>
                    <a:pt x="682721" y="613756"/>
                  </a:lnTo>
                  <a:cubicBezTo>
                    <a:pt x="682952" y="613910"/>
                    <a:pt x="683106" y="614064"/>
                    <a:pt x="683260" y="614295"/>
                  </a:cubicBezTo>
                  <a:lnTo>
                    <a:pt x="689418" y="622762"/>
                  </a:lnTo>
                  <a:lnTo>
                    <a:pt x="693574" y="631075"/>
                  </a:lnTo>
                  <a:lnTo>
                    <a:pt x="701040" y="649624"/>
                  </a:lnTo>
                  <a:lnTo>
                    <a:pt x="705658" y="650779"/>
                  </a:lnTo>
                  <a:lnTo>
                    <a:pt x="714356" y="648393"/>
                  </a:lnTo>
                  <a:lnTo>
                    <a:pt x="727287" y="634923"/>
                  </a:lnTo>
                  <a:cubicBezTo>
                    <a:pt x="727518" y="634692"/>
                    <a:pt x="727826" y="634461"/>
                    <a:pt x="728133" y="634307"/>
                  </a:cubicBezTo>
                  <a:lnTo>
                    <a:pt x="735446" y="630921"/>
                  </a:lnTo>
                  <a:lnTo>
                    <a:pt x="738601" y="628611"/>
                  </a:lnTo>
                  <a:lnTo>
                    <a:pt x="741141" y="625225"/>
                  </a:lnTo>
                  <a:lnTo>
                    <a:pt x="741141" y="603673"/>
                  </a:lnTo>
                  <a:lnTo>
                    <a:pt x="741141" y="603673"/>
                  </a:lnTo>
                  <a:cubicBezTo>
                    <a:pt x="741141" y="603289"/>
                    <a:pt x="741218" y="602904"/>
                    <a:pt x="741372" y="602519"/>
                  </a:cubicBezTo>
                  <a:lnTo>
                    <a:pt x="744220" y="596361"/>
                  </a:lnTo>
                  <a:lnTo>
                    <a:pt x="758151" y="570653"/>
                  </a:lnTo>
                  <a:lnTo>
                    <a:pt x="764232" y="542328"/>
                  </a:lnTo>
                  <a:lnTo>
                    <a:pt x="765772" y="528551"/>
                  </a:lnTo>
                  <a:lnTo>
                    <a:pt x="762000" y="516159"/>
                  </a:lnTo>
                  <a:cubicBezTo>
                    <a:pt x="761923" y="515928"/>
                    <a:pt x="761846" y="515620"/>
                    <a:pt x="761846" y="515312"/>
                  </a:cubicBezTo>
                  <a:lnTo>
                    <a:pt x="761846" y="509155"/>
                  </a:lnTo>
                  <a:lnTo>
                    <a:pt x="762462" y="503767"/>
                  </a:lnTo>
                  <a:cubicBezTo>
                    <a:pt x="762462" y="503536"/>
                    <a:pt x="762539" y="503305"/>
                    <a:pt x="762616" y="503151"/>
                  </a:cubicBezTo>
                  <a:lnTo>
                    <a:pt x="765079" y="496224"/>
                  </a:lnTo>
                  <a:lnTo>
                    <a:pt x="757459" y="475904"/>
                  </a:lnTo>
                  <a:cubicBezTo>
                    <a:pt x="757382" y="475981"/>
                    <a:pt x="757382" y="476058"/>
                    <a:pt x="757305" y="476134"/>
                  </a:cubicBezTo>
                  <a:lnTo>
                    <a:pt x="753918" y="480060"/>
                  </a:lnTo>
                  <a:cubicBezTo>
                    <a:pt x="753764" y="480214"/>
                    <a:pt x="753610" y="480368"/>
                    <a:pt x="753456" y="480522"/>
                  </a:cubicBezTo>
                  <a:lnTo>
                    <a:pt x="751224" y="482215"/>
                  </a:lnTo>
                  <a:cubicBezTo>
                    <a:pt x="750762" y="482523"/>
                    <a:pt x="750301" y="482754"/>
                    <a:pt x="749762" y="482754"/>
                  </a:cubicBezTo>
                  <a:lnTo>
                    <a:pt x="742450" y="483293"/>
                  </a:lnTo>
                  <a:cubicBezTo>
                    <a:pt x="740987" y="483370"/>
                    <a:pt x="739679" y="482369"/>
                    <a:pt x="739448" y="480984"/>
                  </a:cubicBezTo>
                  <a:lnTo>
                    <a:pt x="737755" y="470824"/>
                  </a:lnTo>
                  <a:cubicBezTo>
                    <a:pt x="737678" y="470516"/>
                    <a:pt x="737678" y="470208"/>
                    <a:pt x="737755" y="469977"/>
                  </a:cubicBezTo>
                  <a:lnTo>
                    <a:pt x="737755" y="469977"/>
                  </a:lnTo>
                  <a:lnTo>
                    <a:pt x="739371" y="459047"/>
                  </a:lnTo>
                  <a:lnTo>
                    <a:pt x="738832" y="453198"/>
                  </a:lnTo>
                  <a:lnTo>
                    <a:pt x="737755" y="444654"/>
                  </a:lnTo>
                  <a:lnTo>
                    <a:pt x="735215" y="439112"/>
                  </a:lnTo>
                  <a:lnTo>
                    <a:pt x="730827" y="438342"/>
                  </a:lnTo>
                  <a:lnTo>
                    <a:pt x="726594" y="438804"/>
                  </a:lnTo>
                  <a:lnTo>
                    <a:pt x="723053" y="440344"/>
                  </a:lnTo>
                  <a:lnTo>
                    <a:pt x="711816" y="442730"/>
                  </a:lnTo>
                  <a:cubicBezTo>
                    <a:pt x="711431" y="442807"/>
                    <a:pt x="711046" y="442807"/>
                    <a:pt x="710661" y="442730"/>
                  </a:cubicBezTo>
                  <a:lnTo>
                    <a:pt x="702964" y="441190"/>
                  </a:lnTo>
                  <a:lnTo>
                    <a:pt x="700732" y="445270"/>
                  </a:lnTo>
                  <a:cubicBezTo>
                    <a:pt x="700578" y="445501"/>
                    <a:pt x="700424" y="445732"/>
                    <a:pt x="700270" y="445885"/>
                  </a:cubicBezTo>
                  <a:lnTo>
                    <a:pt x="697423" y="448733"/>
                  </a:lnTo>
                  <a:cubicBezTo>
                    <a:pt x="696345" y="449811"/>
                    <a:pt x="694575" y="449811"/>
                    <a:pt x="693420" y="448733"/>
                  </a:cubicBezTo>
                  <a:lnTo>
                    <a:pt x="692265" y="447579"/>
                  </a:lnTo>
                  <a:cubicBezTo>
                    <a:pt x="691958" y="447271"/>
                    <a:pt x="691727" y="446809"/>
                    <a:pt x="691573" y="446424"/>
                  </a:cubicBezTo>
                  <a:lnTo>
                    <a:pt x="689879" y="440805"/>
                  </a:lnTo>
                  <a:lnTo>
                    <a:pt x="688802" y="438265"/>
                  </a:lnTo>
                  <a:lnTo>
                    <a:pt x="687724" y="437804"/>
                  </a:lnTo>
                  <a:lnTo>
                    <a:pt x="683337" y="438265"/>
                  </a:lnTo>
                  <a:lnTo>
                    <a:pt x="678873" y="438265"/>
                  </a:lnTo>
                  <a:lnTo>
                    <a:pt x="677257" y="438650"/>
                  </a:lnTo>
                  <a:lnTo>
                    <a:pt x="668559" y="443038"/>
                  </a:lnTo>
                  <a:cubicBezTo>
                    <a:pt x="667558" y="443499"/>
                    <a:pt x="666327" y="443422"/>
                    <a:pt x="665480" y="442653"/>
                  </a:cubicBezTo>
                  <a:lnTo>
                    <a:pt x="655320" y="434186"/>
                  </a:lnTo>
                  <a:lnTo>
                    <a:pt x="651164" y="431569"/>
                  </a:lnTo>
                  <a:cubicBezTo>
                    <a:pt x="650933" y="431415"/>
                    <a:pt x="650702" y="431261"/>
                    <a:pt x="650548" y="431030"/>
                  </a:cubicBezTo>
                  <a:lnTo>
                    <a:pt x="646930" y="426874"/>
                  </a:lnTo>
                  <a:lnTo>
                    <a:pt x="644852" y="425642"/>
                  </a:lnTo>
                  <a:lnTo>
                    <a:pt x="635693" y="423487"/>
                  </a:lnTo>
                  <a:lnTo>
                    <a:pt x="627534" y="422410"/>
                  </a:lnTo>
                  <a:cubicBezTo>
                    <a:pt x="627303" y="422410"/>
                    <a:pt x="626995" y="422333"/>
                    <a:pt x="626764" y="422179"/>
                  </a:cubicBezTo>
                  <a:lnTo>
                    <a:pt x="616604" y="417714"/>
                  </a:lnTo>
                  <a:lnTo>
                    <a:pt x="614526" y="416329"/>
                  </a:lnTo>
                  <a:cubicBezTo>
                    <a:pt x="614064" y="416021"/>
                    <a:pt x="613679" y="415559"/>
                    <a:pt x="613449" y="415020"/>
                  </a:cubicBezTo>
                  <a:lnTo>
                    <a:pt x="611216" y="409402"/>
                  </a:lnTo>
                  <a:cubicBezTo>
                    <a:pt x="611063" y="409017"/>
                    <a:pt x="610985" y="408555"/>
                    <a:pt x="611063" y="408093"/>
                  </a:cubicBezTo>
                  <a:cubicBezTo>
                    <a:pt x="611140" y="407631"/>
                    <a:pt x="611216" y="407247"/>
                    <a:pt x="611524" y="406862"/>
                  </a:cubicBezTo>
                  <a:lnTo>
                    <a:pt x="632229" y="374380"/>
                  </a:lnTo>
                  <a:lnTo>
                    <a:pt x="630382" y="368839"/>
                  </a:lnTo>
                  <a:cubicBezTo>
                    <a:pt x="630228" y="368454"/>
                    <a:pt x="630228" y="368069"/>
                    <a:pt x="630228" y="367684"/>
                  </a:cubicBezTo>
                  <a:lnTo>
                    <a:pt x="630228" y="367684"/>
                  </a:lnTo>
                  <a:lnTo>
                    <a:pt x="630228" y="367684"/>
                  </a:lnTo>
                  <a:lnTo>
                    <a:pt x="630767" y="362527"/>
                  </a:lnTo>
                  <a:lnTo>
                    <a:pt x="630074" y="359295"/>
                  </a:lnTo>
                  <a:lnTo>
                    <a:pt x="627457" y="358140"/>
                  </a:lnTo>
                  <a:cubicBezTo>
                    <a:pt x="627226" y="358063"/>
                    <a:pt x="627072" y="357909"/>
                    <a:pt x="626918" y="357832"/>
                  </a:cubicBezTo>
                  <a:lnTo>
                    <a:pt x="624686" y="356139"/>
                  </a:lnTo>
                  <a:cubicBezTo>
                    <a:pt x="624455" y="355985"/>
                    <a:pt x="624224" y="355754"/>
                    <a:pt x="624070" y="355523"/>
                  </a:cubicBezTo>
                  <a:lnTo>
                    <a:pt x="613372" y="340360"/>
                  </a:lnTo>
                  <a:cubicBezTo>
                    <a:pt x="612602" y="339282"/>
                    <a:pt x="612679" y="337897"/>
                    <a:pt x="613526" y="336896"/>
                  </a:cubicBezTo>
                  <a:lnTo>
                    <a:pt x="626995" y="320810"/>
                  </a:lnTo>
                  <a:lnTo>
                    <a:pt x="627457" y="302260"/>
                  </a:lnTo>
                  <a:lnTo>
                    <a:pt x="624147" y="300797"/>
                  </a:lnTo>
                  <a:cubicBezTo>
                    <a:pt x="623301" y="300413"/>
                    <a:pt x="622685" y="299643"/>
                    <a:pt x="622531" y="298719"/>
                  </a:cubicBezTo>
                  <a:lnTo>
                    <a:pt x="622069" y="296102"/>
                  </a:lnTo>
                  <a:lnTo>
                    <a:pt x="618682" y="292177"/>
                  </a:lnTo>
                  <a:lnTo>
                    <a:pt x="607214" y="274397"/>
                  </a:lnTo>
                  <a:cubicBezTo>
                    <a:pt x="607060" y="274166"/>
                    <a:pt x="606983" y="273935"/>
                    <a:pt x="606906" y="273704"/>
                  </a:cubicBezTo>
                  <a:lnTo>
                    <a:pt x="604674" y="266392"/>
                  </a:lnTo>
                  <a:cubicBezTo>
                    <a:pt x="604520" y="265930"/>
                    <a:pt x="604520" y="265468"/>
                    <a:pt x="604597" y="264930"/>
                  </a:cubicBezTo>
                  <a:lnTo>
                    <a:pt x="605598" y="260465"/>
                  </a:lnTo>
                  <a:lnTo>
                    <a:pt x="604751" y="256463"/>
                  </a:lnTo>
                  <a:lnTo>
                    <a:pt x="578581" y="235758"/>
                  </a:lnTo>
                  <a:cubicBezTo>
                    <a:pt x="578350" y="235527"/>
                    <a:pt x="578120" y="235296"/>
                    <a:pt x="577889" y="234988"/>
                  </a:cubicBezTo>
                  <a:lnTo>
                    <a:pt x="574502" y="229370"/>
                  </a:lnTo>
                  <a:cubicBezTo>
                    <a:pt x="574425" y="229216"/>
                    <a:pt x="574271" y="228985"/>
                    <a:pt x="574271" y="228831"/>
                  </a:cubicBezTo>
                  <a:lnTo>
                    <a:pt x="572578" y="223751"/>
                  </a:lnTo>
                  <a:lnTo>
                    <a:pt x="569730" y="211128"/>
                  </a:lnTo>
                  <a:cubicBezTo>
                    <a:pt x="569653" y="210820"/>
                    <a:pt x="569653" y="210435"/>
                    <a:pt x="569653" y="210127"/>
                  </a:cubicBezTo>
                  <a:lnTo>
                    <a:pt x="570576" y="204816"/>
                  </a:lnTo>
                  <a:lnTo>
                    <a:pt x="560724" y="202738"/>
                  </a:lnTo>
                  <a:lnTo>
                    <a:pt x="554567" y="204662"/>
                  </a:lnTo>
                  <a:lnTo>
                    <a:pt x="551026" y="207202"/>
                  </a:lnTo>
                  <a:cubicBezTo>
                    <a:pt x="550333" y="207741"/>
                    <a:pt x="549410" y="207895"/>
                    <a:pt x="548563" y="207587"/>
                  </a:cubicBezTo>
                  <a:lnTo>
                    <a:pt x="543252" y="205971"/>
                  </a:lnTo>
                  <a:lnTo>
                    <a:pt x="534555" y="205432"/>
                  </a:lnTo>
                  <a:cubicBezTo>
                    <a:pt x="534247" y="205432"/>
                    <a:pt x="533939" y="205355"/>
                    <a:pt x="533631" y="205201"/>
                  </a:cubicBezTo>
                  <a:lnTo>
                    <a:pt x="531938" y="204508"/>
                  </a:lnTo>
                  <a:lnTo>
                    <a:pt x="530013" y="203662"/>
                  </a:lnTo>
                  <a:lnTo>
                    <a:pt x="526473" y="203123"/>
                  </a:lnTo>
                  <a:lnTo>
                    <a:pt x="518468" y="203123"/>
                  </a:lnTo>
                  <a:lnTo>
                    <a:pt x="506538" y="201430"/>
                  </a:lnTo>
                  <a:lnTo>
                    <a:pt x="499534" y="201968"/>
                  </a:lnTo>
                  <a:cubicBezTo>
                    <a:pt x="499072" y="202045"/>
                    <a:pt x="498687" y="201968"/>
                    <a:pt x="498302" y="201815"/>
                  </a:cubicBezTo>
                  <a:lnTo>
                    <a:pt x="492991" y="199736"/>
                  </a:lnTo>
                  <a:lnTo>
                    <a:pt x="489296" y="199274"/>
                  </a:lnTo>
                  <a:lnTo>
                    <a:pt x="487603" y="199582"/>
                  </a:lnTo>
                  <a:lnTo>
                    <a:pt x="485140" y="201660"/>
                  </a:lnTo>
                  <a:lnTo>
                    <a:pt x="479983" y="209896"/>
                  </a:lnTo>
                  <a:lnTo>
                    <a:pt x="476135" y="226830"/>
                  </a:lnTo>
                  <a:lnTo>
                    <a:pt x="474903" y="230062"/>
                  </a:lnTo>
                  <a:cubicBezTo>
                    <a:pt x="474441" y="231217"/>
                    <a:pt x="473287" y="231987"/>
                    <a:pt x="472055" y="231833"/>
                  </a:cubicBezTo>
                  <a:lnTo>
                    <a:pt x="454044" y="230139"/>
                  </a:lnTo>
                  <a:lnTo>
                    <a:pt x="442037" y="230678"/>
                  </a:lnTo>
                  <a:lnTo>
                    <a:pt x="442037" y="230678"/>
                  </a:lnTo>
                  <a:lnTo>
                    <a:pt x="442037" y="230678"/>
                  </a:lnTo>
                  <a:lnTo>
                    <a:pt x="434186" y="229523"/>
                  </a:lnTo>
                  <a:lnTo>
                    <a:pt x="429876" y="228292"/>
                  </a:lnTo>
                  <a:cubicBezTo>
                    <a:pt x="429029" y="228061"/>
                    <a:pt x="428413" y="227445"/>
                    <a:pt x="428029" y="226676"/>
                  </a:cubicBezTo>
                  <a:lnTo>
                    <a:pt x="426720" y="223597"/>
                  </a:lnTo>
                  <a:lnTo>
                    <a:pt x="421255" y="220441"/>
                  </a:lnTo>
                  <a:lnTo>
                    <a:pt x="401012" y="217670"/>
                  </a:lnTo>
                  <a:lnTo>
                    <a:pt x="393469" y="215900"/>
                  </a:lnTo>
                  <a:lnTo>
                    <a:pt x="387466" y="213514"/>
                  </a:lnTo>
                  <a:lnTo>
                    <a:pt x="381462" y="209973"/>
                  </a:lnTo>
                  <a:cubicBezTo>
                    <a:pt x="381231" y="209819"/>
                    <a:pt x="381077" y="209742"/>
                    <a:pt x="380923" y="209588"/>
                  </a:cubicBezTo>
                  <a:lnTo>
                    <a:pt x="378075" y="206741"/>
                  </a:lnTo>
                  <a:cubicBezTo>
                    <a:pt x="377921" y="206587"/>
                    <a:pt x="377767" y="206433"/>
                    <a:pt x="377690" y="206202"/>
                  </a:cubicBezTo>
                  <a:lnTo>
                    <a:pt x="373226" y="198890"/>
                  </a:lnTo>
                  <a:cubicBezTo>
                    <a:pt x="372918" y="198428"/>
                    <a:pt x="372841" y="197966"/>
                    <a:pt x="372841" y="197427"/>
                  </a:cubicBezTo>
                  <a:lnTo>
                    <a:pt x="372841" y="197427"/>
                  </a:lnTo>
                  <a:lnTo>
                    <a:pt x="372841" y="194733"/>
                  </a:lnTo>
                  <a:lnTo>
                    <a:pt x="372149" y="193425"/>
                  </a:lnTo>
                  <a:lnTo>
                    <a:pt x="362835" y="183034"/>
                  </a:lnTo>
                  <a:lnTo>
                    <a:pt x="354369" y="175645"/>
                  </a:lnTo>
                  <a:lnTo>
                    <a:pt x="345671" y="171334"/>
                  </a:lnTo>
                  <a:cubicBezTo>
                    <a:pt x="345517" y="171258"/>
                    <a:pt x="345286" y="171103"/>
                    <a:pt x="345132" y="170950"/>
                  </a:cubicBezTo>
                  <a:lnTo>
                    <a:pt x="338359" y="165331"/>
                  </a:lnTo>
                  <a:lnTo>
                    <a:pt x="333202" y="159173"/>
                  </a:lnTo>
                  <a:lnTo>
                    <a:pt x="286635" y="157018"/>
                  </a:lnTo>
                  <a:cubicBezTo>
                    <a:pt x="285866" y="157018"/>
                    <a:pt x="285173" y="156633"/>
                    <a:pt x="284711" y="156095"/>
                  </a:cubicBezTo>
                  <a:cubicBezTo>
                    <a:pt x="284172" y="155556"/>
                    <a:pt x="283941" y="154786"/>
                    <a:pt x="284018" y="154093"/>
                  </a:cubicBezTo>
                  <a:lnTo>
                    <a:pt x="284557" y="142856"/>
                  </a:lnTo>
                  <a:cubicBezTo>
                    <a:pt x="284557" y="142394"/>
                    <a:pt x="284711" y="141932"/>
                    <a:pt x="284942" y="141547"/>
                  </a:cubicBezTo>
                  <a:lnTo>
                    <a:pt x="285712" y="140239"/>
                  </a:lnTo>
                  <a:lnTo>
                    <a:pt x="288329" y="135698"/>
                  </a:lnTo>
                  <a:lnTo>
                    <a:pt x="286250" y="123844"/>
                  </a:lnTo>
                  <a:cubicBezTo>
                    <a:pt x="286174" y="123536"/>
                    <a:pt x="286174" y="123152"/>
                    <a:pt x="286250" y="122844"/>
                  </a:cubicBezTo>
                  <a:lnTo>
                    <a:pt x="286789" y="119457"/>
                  </a:lnTo>
                  <a:cubicBezTo>
                    <a:pt x="286866" y="119226"/>
                    <a:pt x="286866" y="118995"/>
                    <a:pt x="286943" y="118841"/>
                  </a:cubicBezTo>
                  <a:lnTo>
                    <a:pt x="288636" y="114916"/>
                  </a:lnTo>
                  <a:cubicBezTo>
                    <a:pt x="288790" y="114608"/>
                    <a:pt x="289021" y="114300"/>
                    <a:pt x="289252" y="114069"/>
                  </a:cubicBezTo>
                  <a:lnTo>
                    <a:pt x="296026" y="107296"/>
                  </a:lnTo>
                  <a:lnTo>
                    <a:pt x="302568" y="102523"/>
                  </a:lnTo>
                  <a:lnTo>
                    <a:pt x="312574" y="94057"/>
                  </a:lnTo>
                  <a:lnTo>
                    <a:pt x="314883" y="88438"/>
                  </a:lnTo>
                  <a:lnTo>
                    <a:pt x="314883" y="82742"/>
                  </a:lnTo>
                  <a:lnTo>
                    <a:pt x="312882" y="76816"/>
                  </a:lnTo>
                  <a:lnTo>
                    <a:pt x="311189" y="74276"/>
                  </a:lnTo>
                  <a:lnTo>
                    <a:pt x="307186" y="71813"/>
                  </a:lnTo>
                  <a:cubicBezTo>
                    <a:pt x="306955" y="71659"/>
                    <a:pt x="306724" y="71428"/>
                    <a:pt x="306493" y="71197"/>
                  </a:cubicBezTo>
                  <a:lnTo>
                    <a:pt x="304030" y="68272"/>
                  </a:lnTo>
                  <a:lnTo>
                    <a:pt x="302568" y="67579"/>
                  </a:lnTo>
                  <a:lnTo>
                    <a:pt x="298335" y="66502"/>
                  </a:lnTo>
                  <a:cubicBezTo>
                    <a:pt x="297796" y="66348"/>
                    <a:pt x="297257" y="66040"/>
                    <a:pt x="296872" y="65578"/>
                  </a:cubicBezTo>
                  <a:lnTo>
                    <a:pt x="293485" y="61653"/>
                  </a:lnTo>
                  <a:cubicBezTo>
                    <a:pt x="293101" y="61191"/>
                    <a:pt x="292870" y="60652"/>
                    <a:pt x="292793" y="60036"/>
                  </a:cubicBezTo>
                  <a:lnTo>
                    <a:pt x="292254" y="53879"/>
                  </a:lnTo>
                  <a:lnTo>
                    <a:pt x="276783" y="26862"/>
                  </a:lnTo>
                  <a:lnTo>
                    <a:pt x="273781" y="18550"/>
                  </a:lnTo>
                  <a:cubicBezTo>
                    <a:pt x="273704" y="18319"/>
                    <a:pt x="273627" y="18165"/>
                    <a:pt x="273627" y="17934"/>
                  </a:cubicBezTo>
                  <a:lnTo>
                    <a:pt x="271549" y="0"/>
                  </a:lnTo>
                  <a:cubicBezTo>
                    <a:pt x="271241" y="308"/>
                    <a:pt x="270856" y="462"/>
                    <a:pt x="270472" y="616"/>
                  </a:cubicBezTo>
                  <a:lnTo>
                    <a:pt x="267239" y="1539"/>
                  </a:lnTo>
                  <a:lnTo>
                    <a:pt x="264391" y="4387"/>
                  </a:lnTo>
                  <a:lnTo>
                    <a:pt x="259157" y="12315"/>
                  </a:lnTo>
                  <a:cubicBezTo>
                    <a:pt x="258849" y="12854"/>
                    <a:pt x="258311" y="13316"/>
                    <a:pt x="257695" y="13470"/>
                  </a:cubicBezTo>
                  <a:lnTo>
                    <a:pt x="256001" y="14008"/>
                  </a:lnTo>
                  <a:lnTo>
                    <a:pt x="250536" y="16318"/>
                  </a:lnTo>
                  <a:cubicBezTo>
                    <a:pt x="250536" y="16471"/>
                    <a:pt x="250459" y="16702"/>
                    <a:pt x="250382" y="16856"/>
                  </a:cubicBezTo>
                  <a:lnTo>
                    <a:pt x="246457" y="27016"/>
                  </a:lnTo>
                  <a:lnTo>
                    <a:pt x="243763" y="38485"/>
                  </a:lnTo>
                  <a:lnTo>
                    <a:pt x="243301" y="45335"/>
                  </a:lnTo>
                  <a:lnTo>
                    <a:pt x="243840" y="51878"/>
                  </a:lnTo>
                  <a:lnTo>
                    <a:pt x="250459" y="72967"/>
                  </a:lnTo>
                  <a:cubicBezTo>
                    <a:pt x="250614" y="73429"/>
                    <a:pt x="250614" y="73968"/>
                    <a:pt x="250536" y="74507"/>
                  </a:cubicBezTo>
                  <a:lnTo>
                    <a:pt x="250536" y="74507"/>
                  </a:lnTo>
                  <a:lnTo>
                    <a:pt x="250536" y="74507"/>
                  </a:lnTo>
                  <a:lnTo>
                    <a:pt x="250075" y="76431"/>
                  </a:lnTo>
                  <a:lnTo>
                    <a:pt x="249613" y="78355"/>
                  </a:lnTo>
                  <a:lnTo>
                    <a:pt x="254308" y="99830"/>
                  </a:lnTo>
                  <a:lnTo>
                    <a:pt x="257541" y="102601"/>
                  </a:lnTo>
                  <a:cubicBezTo>
                    <a:pt x="257848" y="102831"/>
                    <a:pt x="258079" y="103139"/>
                    <a:pt x="258233" y="103447"/>
                  </a:cubicBezTo>
                  <a:lnTo>
                    <a:pt x="259927" y="106834"/>
                  </a:lnTo>
                  <a:cubicBezTo>
                    <a:pt x="260081" y="107065"/>
                    <a:pt x="260158" y="107296"/>
                    <a:pt x="260158" y="107527"/>
                  </a:cubicBezTo>
                  <a:lnTo>
                    <a:pt x="264622" y="130618"/>
                  </a:lnTo>
                  <a:lnTo>
                    <a:pt x="265238" y="138853"/>
                  </a:lnTo>
                  <a:cubicBezTo>
                    <a:pt x="265238" y="139084"/>
                    <a:pt x="265238" y="139238"/>
                    <a:pt x="265238" y="139469"/>
                  </a:cubicBezTo>
                  <a:lnTo>
                    <a:pt x="261851" y="161405"/>
                  </a:lnTo>
                  <a:lnTo>
                    <a:pt x="260697" y="166178"/>
                  </a:lnTo>
                  <a:cubicBezTo>
                    <a:pt x="260620" y="166562"/>
                    <a:pt x="260389" y="166947"/>
                    <a:pt x="260158" y="167255"/>
                  </a:cubicBezTo>
                  <a:lnTo>
                    <a:pt x="258233" y="169641"/>
                  </a:lnTo>
                  <a:lnTo>
                    <a:pt x="257695" y="171258"/>
                  </a:lnTo>
                  <a:lnTo>
                    <a:pt x="260312" y="175183"/>
                  </a:lnTo>
                  <a:lnTo>
                    <a:pt x="262159" y="178878"/>
                  </a:lnTo>
                  <a:cubicBezTo>
                    <a:pt x="262390" y="179416"/>
                    <a:pt x="262544" y="179955"/>
                    <a:pt x="262390" y="180494"/>
                  </a:cubicBezTo>
                  <a:lnTo>
                    <a:pt x="262390" y="180494"/>
                  </a:lnTo>
                  <a:lnTo>
                    <a:pt x="262390" y="180494"/>
                  </a:lnTo>
                  <a:lnTo>
                    <a:pt x="262313" y="181264"/>
                  </a:lnTo>
                  <a:lnTo>
                    <a:pt x="261851" y="184419"/>
                  </a:lnTo>
                  <a:lnTo>
                    <a:pt x="260081" y="189884"/>
                  </a:lnTo>
                  <a:lnTo>
                    <a:pt x="259619" y="191193"/>
                  </a:lnTo>
                  <a:lnTo>
                    <a:pt x="259619" y="203662"/>
                  </a:lnTo>
                  <a:cubicBezTo>
                    <a:pt x="259619" y="203970"/>
                    <a:pt x="259542" y="204201"/>
                    <a:pt x="259465" y="204432"/>
                  </a:cubicBezTo>
                  <a:lnTo>
                    <a:pt x="257772" y="210050"/>
                  </a:lnTo>
                  <a:cubicBezTo>
                    <a:pt x="257541" y="210743"/>
                    <a:pt x="257079" y="211359"/>
                    <a:pt x="256463" y="211667"/>
                  </a:cubicBezTo>
                  <a:lnTo>
                    <a:pt x="252384" y="213976"/>
                  </a:lnTo>
                  <a:lnTo>
                    <a:pt x="251614" y="216285"/>
                  </a:lnTo>
                  <a:cubicBezTo>
                    <a:pt x="251537" y="216593"/>
                    <a:pt x="251383" y="216901"/>
                    <a:pt x="251152" y="217131"/>
                  </a:cubicBezTo>
                  <a:lnTo>
                    <a:pt x="230140" y="243147"/>
                  </a:lnTo>
                  <a:lnTo>
                    <a:pt x="228677" y="248381"/>
                  </a:lnTo>
                  <a:lnTo>
                    <a:pt x="228677" y="262621"/>
                  </a:lnTo>
                  <a:lnTo>
                    <a:pt x="229139" y="265545"/>
                  </a:lnTo>
                  <a:lnTo>
                    <a:pt x="232141" y="270087"/>
                  </a:lnTo>
                  <a:cubicBezTo>
                    <a:pt x="232295" y="270318"/>
                    <a:pt x="232449" y="270625"/>
                    <a:pt x="232526" y="270933"/>
                  </a:cubicBezTo>
                  <a:lnTo>
                    <a:pt x="233680" y="275398"/>
                  </a:lnTo>
                  <a:cubicBezTo>
                    <a:pt x="233757" y="275782"/>
                    <a:pt x="233757" y="276167"/>
                    <a:pt x="233757" y="276552"/>
                  </a:cubicBezTo>
                  <a:lnTo>
                    <a:pt x="233218" y="279939"/>
                  </a:lnTo>
                  <a:cubicBezTo>
                    <a:pt x="233141" y="280170"/>
                    <a:pt x="233141" y="280401"/>
                    <a:pt x="233064" y="280554"/>
                  </a:cubicBezTo>
                  <a:lnTo>
                    <a:pt x="228600" y="291253"/>
                  </a:lnTo>
                  <a:lnTo>
                    <a:pt x="224213" y="306647"/>
                  </a:lnTo>
                  <a:lnTo>
                    <a:pt x="222058" y="322041"/>
                  </a:lnTo>
                  <a:cubicBezTo>
                    <a:pt x="222058" y="322195"/>
                    <a:pt x="221904" y="322272"/>
                    <a:pt x="221904" y="322349"/>
                  </a:cubicBezTo>
                  <a:lnTo>
                    <a:pt x="219287" y="339744"/>
                  </a:lnTo>
                  <a:lnTo>
                    <a:pt x="223212" y="388312"/>
                  </a:lnTo>
                  <a:lnTo>
                    <a:pt x="224752" y="395239"/>
                  </a:lnTo>
                  <a:lnTo>
                    <a:pt x="228369" y="400396"/>
                  </a:lnTo>
                  <a:lnTo>
                    <a:pt x="232757" y="405861"/>
                  </a:lnTo>
                  <a:cubicBezTo>
                    <a:pt x="232910" y="406015"/>
                    <a:pt x="232987" y="406169"/>
                    <a:pt x="233064" y="406323"/>
                  </a:cubicBezTo>
                  <a:lnTo>
                    <a:pt x="235912" y="411942"/>
                  </a:lnTo>
                  <a:cubicBezTo>
                    <a:pt x="236066" y="412173"/>
                    <a:pt x="236143" y="412481"/>
                    <a:pt x="236220" y="412789"/>
                  </a:cubicBezTo>
                  <a:lnTo>
                    <a:pt x="238452" y="428567"/>
                  </a:lnTo>
                  <a:cubicBezTo>
                    <a:pt x="238529" y="429106"/>
                    <a:pt x="238452" y="429722"/>
                    <a:pt x="238221" y="430261"/>
                  </a:cubicBezTo>
                  <a:lnTo>
                    <a:pt x="233141" y="440421"/>
                  </a:lnTo>
                  <a:cubicBezTo>
                    <a:pt x="232910" y="440805"/>
                    <a:pt x="232679" y="441113"/>
                    <a:pt x="232295" y="441421"/>
                  </a:cubicBezTo>
                  <a:lnTo>
                    <a:pt x="223289" y="448194"/>
                  </a:lnTo>
                  <a:lnTo>
                    <a:pt x="191886" y="463665"/>
                  </a:lnTo>
                  <a:lnTo>
                    <a:pt x="189038" y="465743"/>
                  </a:lnTo>
                  <a:lnTo>
                    <a:pt x="187114" y="470593"/>
                  </a:lnTo>
                  <a:cubicBezTo>
                    <a:pt x="186959" y="470901"/>
                    <a:pt x="186806" y="471209"/>
                    <a:pt x="186575" y="471439"/>
                  </a:cubicBezTo>
                  <a:lnTo>
                    <a:pt x="171104" y="487988"/>
                  </a:lnTo>
                  <a:lnTo>
                    <a:pt x="159481" y="510694"/>
                  </a:lnTo>
                  <a:lnTo>
                    <a:pt x="154170" y="517852"/>
                  </a:lnTo>
                  <a:cubicBezTo>
                    <a:pt x="154016" y="518083"/>
                    <a:pt x="153786" y="518237"/>
                    <a:pt x="153632" y="518391"/>
                  </a:cubicBezTo>
                  <a:lnTo>
                    <a:pt x="83897" y="570114"/>
                  </a:lnTo>
                  <a:lnTo>
                    <a:pt x="69350" y="577119"/>
                  </a:lnTo>
                  <a:cubicBezTo>
                    <a:pt x="69119" y="577273"/>
                    <a:pt x="68811" y="577350"/>
                    <a:pt x="68580" y="577350"/>
                  </a:cubicBezTo>
                  <a:lnTo>
                    <a:pt x="53417" y="579582"/>
                  </a:lnTo>
                  <a:lnTo>
                    <a:pt x="48876" y="580813"/>
                  </a:lnTo>
                  <a:lnTo>
                    <a:pt x="47106" y="585124"/>
                  </a:lnTo>
                  <a:lnTo>
                    <a:pt x="46721" y="587433"/>
                  </a:lnTo>
                  <a:lnTo>
                    <a:pt x="41179" y="601441"/>
                  </a:lnTo>
                  <a:lnTo>
                    <a:pt x="42257" y="635693"/>
                  </a:lnTo>
                  <a:lnTo>
                    <a:pt x="43180" y="639464"/>
                  </a:lnTo>
                  <a:lnTo>
                    <a:pt x="48876" y="645699"/>
                  </a:lnTo>
                  <a:cubicBezTo>
                    <a:pt x="49030" y="645853"/>
                    <a:pt x="49107" y="646007"/>
                    <a:pt x="49261" y="646238"/>
                  </a:cubicBezTo>
                  <a:lnTo>
                    <a:pt x="51493" y="650163"/>
                  </a:lnTo>
                  <a:cubicBezTo>
                    <a:pt x="51647" y="650471"/>
                    <a:pt x="51801" y="650856"/>
                    <a:pt x="51878" y="651241"/>
                  </a:cubicBezTo>
                  <a:lnTo>
                    <a:pt x="52417" y="655705"/>
                  </a:lnTo>
                  <a:cubicBezTo>
                    <a:pt x="52493" y="656167"/>
                    <a:pt x="52417" y="656628"/>
                    <a:pt x="52262" y="657013"/>
                  </a:cubicBezTo>
                  <a:lnTo>
                    <a:pt x="50646" y="661478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3" name="Forma libre: forma 87">
              <a:extLst>
                <a:ext uri="{FF2B5EF4-FFF2-40B4-BE49-F238E27FC236}">
                  <a16:creationId xmlns:a16="http://schemas.microsoft.com/office/drawing/2014/main" id="{B6526E75-56D0-8EA3-AA94-74D45D470080}"/>
                </a:ext>
              </a:extLst>
            </p:cNvPr>
            <p:cNvSpPr/>
            <p:nvPr/>
          </p:nvSpPr>
          <p:spPr>
            <a:xfrm>
              <a:off x="9472110" y="2316084"/>
              <a:ext cx="839468" cy="309215"/>
            </a:xfrm>
            <a:custGeom>
              <a:avLst/>
              <a:gdLst>
                <a:gd name="connsiteX0" fmla="*/ 124768 w 1093277"/>
                <a:gd name="connsiteY0" fmla="*/ 89208 h 402705"/>
                <a:gd name="connsiteX1" fmla="*/ 116917 w 1093277"/>
                <a:gd name="connsiteY1" fmla="*/ 103370 h 402705"/>
                <a:gd name="connsiteX2" fmla="*/ 112530 w 1093277"/>
                <a:gd name="connsiteY2" fmla="*/ 119380 h 402705"/>
                <a:gd name="connsiteX3" fmla="*/ 112068 w 1093277"/>
                <a:gd name="connsiteY3" fmla="*/ 120304 h 402705"/>
                <a:gd name="connsiteX4" fmla="*/ 104756 w 1093277"/>
                <a:gd name="connsiteY4" fmla="*/ 129848 h 402705"/>
                <a:gd name="connsiteX5" fmla="*/ 103678 w 1093277"/>
                <a:gd name="connsiteY5" fmla="*/ 130694 h 402705"/>
                <a:gd name="connsiteX6" fmla="*/ 96212 w 1093277"/>
                <a:gd name="connsiteY6" fmla="*/ 134158 h 402705"/>
                <a:gd name="connsiteX7" fmla="*/ 93980 w 1093277"/>
                <a:gd name="connsiteY7" fmla="*/ 139546 h 402705"/>
                <a:gd name="connsiteX8" fmla="*/ 85051 w 1093277"/>
                <a:gd name="connsiteY8" fmla="*/ 211128 h 402705"/>
                <a:gd name="connsiteX9" fmla="*/ 81049 w 1093277"/>
                <a:gd name="connsiteY9" fmla="*/ 225059 h 402705"/>
                <a:gd name="connsiteX10" fmla="*/ 80741 w 1093277"/>
                <a:gd name="connsiteY10" fmla="*/ 225752 h 402705"/>
                <a:gd name="connsiteX11" fmla="*/ 77354 w 1093277"/>
                <a:gd name="connsiteY11" fmla="*/ 231371 h 402705"/>
                <a:gd name="connsiteX12" fmla="*/ 72659 w 1093277"/>
                <a:gd name="connsiteY12" fmla="*/ 237297 h 402705"/>
                <a:gd name="connsiteX13" fmla="*/ 71582 w 1093277"/>
                <a:gd name="connsiteY13" fmla="*/ 238144 h 402705"/>
                <a:gd name="connsiteX14" fmla="*/ 64808 w 1093277"/>
                <a:gd name="connsiteY14" fmla="*/ 240992 h 402705"/>
                <a:gd name="connsiteX15" fmla="*/ 64039 w 1093277"/>
                <a:gd name="connsiteY15" fmla="*/ 241223 h 402705"/>
                <a:gd name="connsiteX16" fmla="*/ 58959 w 1093277"/>
                <a:gd name="connsiteY16" fmla="*/ 241762 h 402705"/>
                <a:gd name="connsiteX17" fmla="*/ 55418 w 1093277"/>
                <a:gd name="connsiteY17" fmla="*/ 242685 h 402705"/>
                <a:gd name="connsiteX18" fmla="*/ 52878 w 1093277"/>
                <a:gd name="connsiteY18" fmla="*/ 244841 h 402705"/>
                <a:gd name="connsiteX19" fmla="*/ 49722 w 1093277"/>
                <a:gd name="connsiteY19" fmla="*/ 249536 h 402705"/>
                <a:gd name="connsiteX20" fmla="*/ 45412 w 1093277"/>
                <a:gd name="connsiteY20" fmla="*/ 253923 h 402705"/>
                <a:gd name="connsiteX21" fmla="*/ 42333 w 1093277"/>
                <a:gd name="connsiteY21" fmla="*/ 256386 h 402705"/>
                <a:gd name="connsiteX22" fmla="*/ 40101 w 1093277"/>
                <a:gd name="connsiteY22" fmla="*/ 257002 h 402705"/>
                <a:gd name="connsiteX23" fmla="*/ 36714 w 1093277"/>
                <a:gd name="connsiteY23" fmla="*/ 256463 h 402705"/>
                <a:gd name="connsiteX24" fmla="*/ 35329 w 1093277"/>
                <a:gd name="connsiteY24" fmla="*/ 255847 h 402705"/>
                <a:gd name="connsiteX25" fmla="*/ 32019 w 1093277"/>
                <a:gd name="connsiteY25" fmla="*/ 252999 h 402705"/>
                <a:gd name="connsiteX26" fmla="*/ 30480 w 1093277"/>
                <a:gd name="connsiteY26" fmla="*/ 252768 h 402705"/>
                <a:gd name="connsiteX27" fmla="*/ 28017 w 1093277"/>
                <a:gd name="connsiteY27" fmla="*/ 254385 h 402705"/>
                <a:gd name="connsiteX28" fmla="*/ 25323 w 1093277"/>
                <a:gd name="connsiteY28" fmla="*/ 257156 h 402705"/>
                <a:gd name="connsiteX29" fmla="*/ 23630 w 1093277"/>
                <a:gd name="connsiteY29" fmla="*/ 260157 h 402705"/>
                <a:gd name="connsiteX30" fmla="*/ 23630 w 1093277"/>
                <a:gd name="connsiteY30" fmla="*/ 264468 h 402705"/>
                <a:gd name="connsiteX31" fmla="*/ 23476 w 1093277"/>
                <a:gd name="connsiteY31" fmla="*/ 265315 h 402705"/>
                <a:gd name="connsiteX32" fmla="*/ 20628 w 1093277"/>
                <a:gd name="connsiteY32" fmla="*/ 274320 h 402705"/>
                <a:gd name="connsiteX33" fmla="*/ 19781 w 1093277"/>
                <a:gd name="connsiteY33" fmla="*/ 275551 h 402705"/>
                <a:gd name="connsiteX34" fmla="*/ 10006 w 1093277"/>
                <a:gd name="connsiteY34" fmla="*/ 284249 h 402705"/>
                <a:gd name="connsiteX35" fmla="*/ 924 w 1093277"/>
                <a:gd name="connsiteY35" fmla="*/ 299258 h 402705"/>
                <a:gd name="connsiteX36" fmla="*/ 0 w 1093277"/>
                <a:gd name="connsiteY36" fmla="*/ 303569 h 402705"/>
                <a:gd name="connsiteX37" fmla="*/ 0 w 1093277"/>
                <a:gd name="connsiteY37" fmla="*/ 306647 h 402705"/>
                <a:gd name="connsiteX38" fmla="*/ 1539 w 1093277"/>
                <a:gd name="connsiteY38" fmla="*/ 315191 h 402705"/>
                <a:gd name="connsiteX39" fmla="*/ 9544 w 1093277"/>
                <a:gd name="connsiteY39" fmla="*/ 328507 h 402705"/>
                <a:gd name="connsiteX40" fmla="*/ 23937 w 1093277"/>
                <a:gd name="connsiteY40" fmla="*/ 343439 h 402705"/>
                <a:gd name="connsiteX41" fmla="*/ 24399 w 1093277"/>
                <a:gd name="connsiteY41" fmla="*/ 344054 h 402705"/>
                <a:gd name="connsiteX42" fmla="*/ 33713 w 1093277"/>
                <a:gd name="connsiteY42" fmla="*/ 361604 h 402705"/>
                <a:gd name="connsiteX43" fmla="*/ 36022 w 1093277"/>
                <a:gd name="connsiteY43" fmla="*/ 363682 h 402705"/>
                <a:gd name="connsiteX44" fmla="*/ 38331 w 1093277"/>
                <a:gd name="connsiteY44" fmla="*/ 365760 h 402705"/>
                <a:gd name="connsiteX45" fmla="*/ 41564 w 1093277"/>
                <a:gd name="connsiteY45" fmla="*/ 367915 h 402705"/>
                <a:gd name="connsiteX46" fmla="*/ 44796 w 1093277"/>
                <a:gd name="connsiteY46" fmla="*/ 370070 h 402705"/>
                <a:gd name="connsiteX47" fmla="*/ 59652 w 1093277"/>
                <a:gd name="connsiteY47" fmla="*/ 377228 h 402705"/>
                <a:gd name="connsiteX48" fmla="*/ 71351 w 1093277"/>
                <a:gd name="connsiteY48" fmla="*/ 385541 h 402705"/>
                <a:gd name="connsiteX49" fmla="*/ 80279 w 1093277"/>
                <a:gd name="connsiteY49" fmla="*/ 387081 h 402705"/>
                <a:gd name="connsiteX50" fmla="*/ 85128 w 1093277"/>
                <a:gd name="connsiteY50" fmla="*/ 387542 h 402705"/>
                <a:gd name="connsiteX51" fmla="*/ 105679 w 1093277"/>
                <a:gd name="connsiteY51" fmla="*/ 372456 h 402705"/>
                <a:gd name="connsiteX52" fmla="*/ 106680 w 1093277"/>
                <a:gd name="connsiteY52" fmla="*/ 371994 h 402705"/>
                <a:gd name="connsiteX53" fmla="*/ 127231 w 1093277"/>
                <a:gd name="connsiteY53" fmla="*/ 366991 h 402705"/>
                <a:gd name="connsiteX54" fmla="*/ 148321 w 1093277"/>
                <a:gd name="connsiteY54" fmla="*/ 356986 h 402705"/>
                <a:gd name="connsiteX55" fmla="*/ 148936 w 1093277"/>
                <a:gd name="connsiteY55" fmla="*/ 356755 h 402705"/>
                <a:gd name="connsiteX56" fmla="*/ 156787 w 1093277"/>
                <a:gd name="connsiteY56" fmla="*/ 355061 h 402705"/>
                <a:gd name="connsiteX57" fmla="*/ 157403 w 1093277"/>
                <a:gd name="connsiteY57" fmla="*/ 354984 h 402705"/>
                <a:gd name="connsiteX58" fmla="*/ 165254 w 1093277"/>
                <a:gd name="connsiteY58" fmla="*/ 354984 h 402705"/>
                <a:gd name="connsiteX59" fmla="*/ 172258 w 1093277"/>
                <a:gd name="connsiteY59" fmla="*/ 355523 h 402705"/>
                <a:gd name="connsiteX60" fmla="*/ 183265 w 1093277"/>
                <a:gd name="connsiteY60" fmla="*/ 354984 h 402705"/>
                <a:gd name="connsiteX61" fmla="*/ 223905 w 1093277"/>
                <a:gd name="connsiteY61" fmla="*/ 339975 h 402705"/>
                <a:gd name="connsiteX62" fmla="*/ 233834 w 1093277"/>
                <a:gd name="connsiteY62" fmla="*/ 337589 h 402705"/>
                <a:gd name="connsiteX63" fmla="*/ 234450 w 1093277"/>
                <a:gd name="connsiteY63" fmla="*/ 337512 h 402705"/>
                <a:gd name="connsiteX64" fmla="*/ 262621 w 1093277"/>
                <a:gd name="connsiteY64" fmla="*/ 337512 h 402705"/>
                <a:gd name="connsiteX65" fmla="*/ 270548 w 1093277"/>
                <a:gd name="connsiteY65" fmla="*/ 334356 h 402705"/>
                <a:gd name="connsiteX66" fmla="*/ 271318 w 1093277"/>
                <a:gd name="connsiteY66" fmla="*/ 334202 h 402705"/>
                <a:gd name="connsiteX67" fmla="*/ 276937 w 1093277"/>
                <a:gd name="connsiteY67" fmla="*/ 333664 h 402705"/>
                <a:gd name="connsiteX68" fmla="*/ 278015 w 1093277"/>
                <a:gd name="connsiteY68" fmla="*/ 333741 h 402705"/>
                <a:gd name="connsiteX69" fmla="*/ 281940 w 1093277"/>
                <a:gd name="connsiteY69" fmla="*/ 334895 h 402705"/>
                <a:gd name="connsiteX70" fmla="*/ 292177 w 1093277"/>
                <a:gd name="connsiteY70" fmla="*/ 339975 h 402705"/>
                <a:gd name="connsiteX71" fmla="*/ 296795 w 1093277"/>
                <a:gd name="connsiteY71" fmla="*/ 340899 h 402705"/>
                <a:gd name="connsiteX72" fmla="*/ 307417 w 1093277"/>
                <a:gd name="connsiteY72" fmla="*/ 338205 h 402705"/>
                <a:gd name="connsiteX73" fmla="*/ 308110 w 1093277"/>
                <a:gd name="connsiteY73" fmla="*/ 338128 h 402705"/>
                <a:gd name="connsiteX74" fmla="*/ 314883 w 1093277"/>
                <a:gd name="connsiteY74" fmla="*/ 338128 h 402705"/>
                <a:gd name="connsiteX75" fmla="*/ 323350 w 1093277"/>
                <a:gd name="connsiteY75" fmla="*/ 339206 h 402705"/>
                <a:gd name="connsiteX76" fmla="*/ 332201 w 1093277"/>
                <a:gd name="connsiteY76" fmla="*/ 338128 h 402705"/>
                <a:gd name="connsiteX77" fmla="*/ 357678 w 1093277"/>
                <a:gd name="connsiteY77" fmla="*/ 328122 h 402705"/>
                <a:gd name="connsiteX78" fmla="*/ 358294 w 1093277"/>
                <a:gd name="connsiteY78" fmla="*/ 327968 h 402705"/>
                <a:gd name="connsiteX79" fmla="*/ 365606 w 1093277"/>
                <a:gd name="connsiteY79" fmla="*/ 326813 h 402705"/>
                <a:gd name="connsiteX80" fmla="*/ 377228 w 1093277"/>
                <a:gd name="connsiteY80" fmla="*/ 326813 h 402705"/>
                <a:gd name="connsiteX81" fmla="*/ 390159 w 1093277"/>
                <a:gd name="connsiteY81" fmla="*/ 320887 h 402705"/>
                <a:gd name="connsiteX82" fmla="*/ 398857 w 1093277"/>
                <a:gd name="connsiteY82" fmla="*/ 315422 h 402705"/>
                <a:gd name="connsiteX83" fmla="*/ 399627 w 1093277"/>
                <a:gd name="connsiteY83" fmla="*/ 315114 h 402705"/>
                <a:gd name="connsiteX84" fmla="*/ 404091 w 1093277"/>
                <a:gd name="connsiteY84" fmla="*/ 313959 h 402705"/>
                <a:gd name="connsiteX85" fmla="*/ 405476 w 1093277"/>
                <a:gd name="connsiteY85" fmla="*/ 313959 h 402705"/>
                <a:gd name="connsiteX86" fmla="*/ 409402 w 1093277"/>
                <a:gd name="connsiteY86" fmla="*/ 314960 h 402705"/>
                <a:gd name="connsiteX87" fmla="*/ 415020 w 1093277"/>
                <a:gd name="connsiteY87" fmla="*/ 313959 h 402705"/>
                <a:gd name="connsiteX88" fmla="*/ 415790 w 1093277"/>
                <a:gd name="connsiteY88" fmla="*/ 313959 h 402705"/>
                <a:gd name="connsiteX89" fmla="*/ 415790 w 1093277"/>
                <a:gd name="connsiteY89" fmla="*/ 313959 h 402705"/>
                <a:gd name="connsiteX90" fmla="*/ 415790 w 1093277"/>
                <a:gd name="connsiteY90" fmla="*/ 313959 h 402705"/>
                <a:gd name="connsiteX91" fmla="*/ 420947 w 1093277"/>
                <a:gd name="connsiteY91" fmla="*/ 314421 h 402705"/>
                <a:gd name="connsiteX92" fmla="*/ 427413 w 1093277"/>
                <a:gd name="connsiteY92" fmla="*/ 309957 h 402705"/>
                <a:gd name="connsiteX93" fmla="*/ 429491 w 1093277"/>
                <a:gd name="connsiteY93" fmla="*/ 309495 h 402705"/>
                <a:gd name="connsiteX94" fmla="*/ 442422 w 1093277"/>
                <a:gd name="connsiteY94" fmla="*/ 311727 h 402705"/>
                <a:gd name="connsiteX95" fmla="*/ 454429 w 1093277"/>
                <a:gd name="connsiteY95" fmla="*/ 316268 h 402705"/>
                <a:gd name="connsiteX96" fmla="*/ 463127 w 1093277"/>
                <a:gd name="connsiteY96" fmla="*/ 317346 h 402705"/>
                <a:gd name="connsiteX97" fmla="*/ 482908 w 1093277"/>
                <a:gd name="connsiteY97" fmla="*/ 316730 h 402705"/>
                <a:gd name="connsiteX98" fmla="*/ 483524 w 1093277"/>
                <a:gd name="connsiteY98" fmla="*/ 316807 h 402705"/>
                <a:gd name="connsiteX99" fmla="*/ 495916 w 1093277"/>
                <a:gd name="connsiteY99" fmla="*/ 319039 h 402705"/>
                <a:gd name="connsiteX100" fmla="*/ 523548 w 1093277"/>
                <a:gd name="connsiteY100" fmla="*/ 329122 h 402705"/>
                <a:gd name="connsiteX101" fmla="*/ 559108 w 1093277"/>
                <a:gd name="connsiteY101" fmla="*/ 331354 h 402705"/>
                <a:gd name="connsiteX102" fmla="*/ 562341 w 1093277"/>
                <a:gd name="connsiteY102" fmla="*/ 331354 h 402705"/>
                <a:gd name="connsiteX103" fmla="*/ 570268 w 1093277"/>
                <a:gd name="connsiteY103" fmla="*/ 328199 h 402705"/>
                <a:gd name="connsiteX104" fmla="*/ 578581 w 1093277"/>
                <a:gd name="connsiteY104" fmla="*/ 326351 h 402705"/>
                <a:gd name="connsiteX105" fmla="*/ 586663 w 1093277"/>
                <a:gd name="connsiteY105" fmla="*/ 325197 h 402705"/>
                <a:gd name="connsiteX106" fmla="*/ 586663 w 1093277"/>
                <a:gd name="connsiteY106" fmla="*/ 325197 h 402705"/>
                <a:gd name="connsiteX107" fmla="*/ 586663 w 1093277"/>
                <a:gd name="connsiteY107" fmla="*/ 325197 h 402705"/>
                <a:gd name="connsiteX108" fmla="*/ 587510 w 1093277"/>
                <a:gd name="connsiteY108" fmla="*/ 325197 h 402705"/>
                <a:gd name="connsiteX109" fmla="*/ 594283 w 1093277"/>
                <a:gd name="connsiteY109" fmla="*/ 326351 h 402705"/>
                <a:gd name="connsiteX110" fmla="*/ 594899 w 1093277"/>
                <a:gd name="connsiteY110" fmla="*/ 326505 h 402705"/>
                <a:gd name="connsiteX111" fmla="*/ 609523 w 1093277"/>
                <a:gd name="connsiteY111" fmla="*/ 332663 h 402705"/>
                <a:gd name="connsiteX112" fmla="*/ 610139 w 1093277"/>
                <a:gd name="connsiteY112" fmla="*/ 332971 h 402705"/>
                <a:gd name="connsiteX113" fmla="*/ 611601 w 1093277"/>
                <a:gd name="connsiteY113" fmla="*/ 334125 h 402705"/>
                <a:gd name="connsiteX114" fmla="*/ 631459 w 1093277"/>
                <a:gd name="connsiteY114" fmla="*/ 334125 h 402705"/>
                <a:gd name="connsiteX115" fmla="*/ 660246 w 1093277"/>
                <a:gd name="connsiteY115" fmla="*/ 329122 h 402705"/>
                <a:gd name="connsiteX116" fmla="*/ 680181 w 1093277"/>
                <a:gd name="connsiteY116" fmla="*/ 327429 h 402705"/>
                <a:gd name="connsiteX117" fmla="*/ 694113 w 1093277"/>
                <a:gd name="connsiteY117" fmla="*/ 327968 h 402705"/>
                <a:gd name="connsiteX118" fmla="*/ 701579 w 1093277"/>
                <a:gd name="connsiteY118" fmla="*/ 325813 h 402705"/>
                <a:gd name="connsiteX119" fmla="*/ 716819 w 1093277"/>
                <a:gd name="connsiteY119" fmla="*/ 318116 h 402705"/>
                <a:gd name="connsiteX120" fmla="*/ 743527 w 1093277"/>
                <a:gd name="connsiteY120" fmla="*/ 308418 h 402705"/>
                <a:gd name="connsiteX121" fmla="*/ 744143 w 1093277"/>
                <a:gd name="connsiteY121" fmla="*/ 308264 h 402705"/>
                <a:gd name="connsiteX122" fmla="*/ 753687 w 1093277"/>
                <a:gd name="connsiteY122" fmla="*/ 307109 h 402705"/>
                <a:gd name="connsiteX123" fmla="*/ 762077 w 1093277"/>
                <a:gd name="connsiteY123" fmla="*/ 307648 h 402705"/>
                <a:gd name="connsiteX124" fmla="*/ 762770 w 1093277"/>
                <a:gd name="connsiteY124" fmla="*/ 307802 h 402705"/>
                <a:gd name="connsiteX125" fmla="*/ 774315 w 1093277"/>
                <a:gd name="connsiteY125" fmla="*/ 311650 h 402705"/>
                <a:gd name="connsiteX126" fmla="*/ 779626 w 1093277"/>
                <a:gd name="connsiteY126" fmla="*/ 312189 h 402705"/>
                <a:gd name="connsiteX127" fmla="*/ 789478 w 1093277"/>
                <a:gd name="connsiteY127" fmla="*/ 312189 h 402705"/>
                <a:gd name="connsiteX128" fmla="*/ 799869 w 1093277"/>
                <a:gd name="connsiteY128" fmla="*/ 311111 h 402705"/>
                <a:gd name="connsiteX129" fmla="*/ 813570 w 1093277"/>
                <a:gd name="connsiteY129" fmla="*/ 310496 h 402705"/>
                <a:gd name="connsiteX130" fmla="*/ 823576 w 1093277"/>
                <a:gd name="connsiteY130" fmla="*/ 311650 h 402705"/>
                <a:gd name="connsiteX131" fmla="*/ 828887 w 1093277"/>
                <a:gd name="connsiteY131" fmla="*/ 312805 h 402705"/>
                <a:gd name="connsiteX132" fmla="*/ 829425 w 1093277"/>
                <a:gd name="connsiteY132" fmla="*/ 312959 h 402705"/>
                <a:gd name="connsiteX133" fmla="*/ 841818 w 1093277"/>
                <a:gd name="connsiteY133" fmla="*/ 318577 h 402705"/>
                <a:gd name="connsiteX134" fmla="*/ 842433 w 1093277"/>
                <a:gd name="connsiteY134" fmla="*/ 318962 h 402705"/>
                <a:gd name="connsiteX135" fmla="*/ 845820 w 1093277"/>
                <a:gd name="connsiteY135" fmla="*/ 321810 h 402705"/>
                <a:gd name="connsiteX136" fmla="*/ 846282 w 1093277"/>
                <a:gd name="connsiteY136" fmla="*/ 322349 h 402705"/>
                <a:gd name="connsiteX137" fmla="*/ 850823 w 1093277"/>
                <a:gd name="connsiteY137" fmla="*/ 328507 h 402705"/>
                <a:gd name="connsiteX138" fmla="*/ 853055 w 1093277"/>
                <a:gd name="connsiteY138" fmla="*/ 330739 h 402705"/>
                <a:gd name="connsiteX139" fmla="*/ 863985 w 1093277"/>
                <a:gd name="connsiteY139" fmla="*/ 337358 h 402705"/>
                <a:gd name="connsiteX140" fmla="*/ 864524 w 1093277"/>
                <a:gd name="connsiteY140" fmla="*/ 337743 h 402705"/>
                <a:gd name="connsiteX141" fmla="*/ 867372 w 1093277"/>
                <a:gd name="connsiteY141" fmla="*/ 340591 h 402705"/>
                <a:gd name="connsiteX142" fmla="*/ 867833 w 1093277"/>
                <a:gd name="connsiteY142" fmla="*/ 341207 h 402705"/>
                <a:gd name="connsiteX143" fmla="*/ 870065 w 1093277"/>
                <a:gd name="connsiteY143" fmla="*/ 345132 h 402705"/>
                <a:gd name="connsiteX144" fmla="*/ 873375 w 1093277"/>
                <a:gd name="connsiteY144" fmla="*/ 353291 h 402705"/>
                <a:gd name="connsiteX145" fmla="*/ 876993 w 1093277"/>
                <a:gd name="connsiteY145" fmla="*/ 356447 h 402705"/>
                <a:gd name="connsiteX146" fmla="*/ 901854 w 1093277"/>
                <a:gd name="connsiteY146" fmla="*/ 365837 h 402705"/>
                <a:gd name="connsiteX147" fmla="*/ 909474 w 1093277"/>
                <a:gd name="connsiteY147" fmla="*/ 369916 h 402705"/>
                <a:gd name="connsiteX148" fmla="*/ 918941 w 1093277"/>
                <a:gd name="connsiteY148" fmla="*/ 377536 h 402705"/>
                <a:gd name="connsiteX149" fmla="*/ 922174 w 1093277"/>
                <a:gd name="connsiteY149" fmla="*/ 381308 h 402705"/>
                <a:gd name="connsiteX150" fmla="*/ 922713 w 1093277"/>
                <a:gd name="connsiteY150" fmla="*/ 382308 h 402705"/>
                <a:gd name="connsiteX151" fmla="*/ 923867 w 1093277"/>
                <a:gd name="connsiteY151" fmla="*/ 386234 h 402705"/>
                <a:gd name="connsiteX152" fmla="*/ 924483 w 1093277"/>
                <a:gd name="connsiteY152" fmla="*/ 392084 h 402705"/>
                <a:gd name="connsiteX153" fmla="*/ 929717 w 1093277"/>
                <a:gd name="connsiteY153" fmla="*/ 398703 h 402705"/>
                <a:gd name="connsiteX154" fmla="*/ 939415 w 1093277"/>
                <a:gd name="connsiteY154" fmla="*/ 402706 h 402705"/>
                <a:gd name="connsiteX155" fmla="*/ 941570 w 1093277"/>
                <a:gd name="connsiteY155" fmla="*/ 400319 h 402705"/>
                <a:gd name="connsiteX156" fmla="*/ 942263 w 1093277"/>
                <a:gd name="connsiteY156" fmla="*/ 399704 h 402705"/>
                <a:gd name="connsiteX157" fmla="*/ 953501 w 1093277"/>
                <a:gd name="connsiteY157" fmla="*/ 392930 h 402705"/>
                <a:gd name="connsiteX158" fmla="*/ 954270 w 1093277"/>
                <a:gd name="connsiteY158" fmla="*/ 392622 h 402705"/>
                <a:gd name="connsiteX159" fmla="*/ 966046 w 1093277"/>
                <a:gd name="connsiteY159" fmla="*/ 389774 h 402705"/>
                <a:gd name="connsiteX160" fmla="*/ 966816 w 1093277"/>
                <a:gd name="connsiteY160" fmla="*/ 389698 h 402705"/>
                <a:gd name="connsiteX161" fmla="*/ 1046942 w 1093277"/>
                <a:gd name="connsiteY161" fmla="*/ 392468 h 402705"/>
                <a:gd name="connsiteX162" fmla="*/ 1061335 w 1093277"/>
                <a:gd name="connsiteY162" fmla="*/ 389774 h 402705"/>
                <a:gd name="connsiteX163" fmla="*/ 1070956 w 1093277"/>
                <a:gd name="connsiteY163" fmla="*/ 383925 h 402705"/>
                <a:gd name="connsiteX164" fmla="*/ 1093277 w 1093277"/>
                <a:gd name="connsiteY164" fmla="*/ 370301 h 402705"/>
                <a:gd name="connsiteX165" fmla="*/ 996680 w 1093277"/>
                <a:gd name="connsiteY165" fmla="*/ 248535 h 402705"/>
                <a:gd name="connsiteX166" fmla="*/ 967971 w 1093277"/>
                <a:gd name="connsiteY166" fmla="*/ 211975 h 402705"/>
                <a:gd name="connsiteX167" fmla="*/ 847051 w 1093277"/>
                <a:gd name="connsiteY167" fmla="*/ 58420 h 402705"/>
                <a:gd name="connsiteX168" fmla="*/ 835506 w 1093277"/>
                <a:gd name="connsiteY168" fmla="*/ 48568 h 402705"/>
                <a:gd name="connsiteX169" fmla="*/ 825885 w 1093277"/>
                <a:gd name="connsiteY169" fmla="*/ 46028 h 402705"/>
                <a:gd name="connsiteX170" fmla="*/ 812261 w 1093277"/>
                <a:gd name="connsiteY170" fmla="*/ 46567 h 402705"/>
                <a:gd name="connsiteX171" fmla="*/ 799176 w 1093277"/>
                <a:gd name="connsiteY171" fmla="*/ 49799 h 402705"/>
                <a:gd name="connsiteX172" fmla="*/ 778164 w 1093277"/>
                <a:gd name="connsiteY172" fmla="*/ 61961 h 402705"/>
                <a:gd name="connsiteX173" fmla="*/ 776624 w 1093277"/>
                <a:gd name="connsiteY173" fmla="*/ 62346 h 402705"/>
                <a:gd name="connsiteX174" fmla="*/ 764848 w 1093277"/>
                <a:gd name="connsiteY174" fmla="*/ 61807 h 402705"/>
                <a:gd name="connsiteX175" fmla="*/ 763770 w 1093277"/>
                <a:gd name="connsiteY175" fmla="*/ 61499 h 402705"/>
                <a:gd name="connsiteX176" fmla="*/ 724362 w 1093277"/>
                <a:gd name="connsiteY176" fmla="*/ 42410 h 402705"/>
                <a:gd name="connsiteX177" fmla="*/ 719128 w 1093277"/>
                <a:gd name="connsiteY177" fmla="*/ 40871 h 402705"/>
                <a:gd name="connsiteX178" fmla="*/ 717665 w 1093277"/>
                <a:gd name="connsiteY178" fmla="*/ 39870 h 402705"/>
                <a:gd name="connsiteX179" fmla="*/ 714587 w 1093277"/>
                <a:gd name="connsiteY179" fmla="*/ 35791 h 402705"/>
                <a:gd name="connsiteX180" fmla="*/ 713817 w 1093277"/>
                <a:gd name="connsiteY180" fmla="*/ 35252 h 402705"/>
                <a:gd name="connsiteX181" fmla="*/ 711508 w 1093277"/>
                <a:gd name="connsiteY181" fmla="*/ 34867 h 402705"/>
                <a:gd name="connsiteX182" fmla="*/ 702964 w 1093277"/>
                <a:gd name="connsiteY182" fmla="*/ 36484 h 402705"/>
                <a:gd name="connsiteX183" fmla="*/ 702041 w 1093277"/>
                <a:gd name="connsiteY183" fmla="*/ 36484 h 402705"/>
                <a:gd name="connsiteX184" fmla="*/ 691804 w 1093277"/>
                <a:gd name="connsiteY184" fmla="*/ 34790 h 402705"/>
                <a:gd name="connsiteX185" fmla="*/ 690726 w 1093277"/>
                <a:gd name="connsiteY185" fmla="*/ 34328 h 402705"/>
                <a:gd name="connsiteX186" fmla="*/ 687339 w 1093277"/>
                <a:gd name="connsiteY186" fmla="*/ 32096 h 402705"/>
                <a:gd name="connsiteX187" fmla="*/ 686647 w 1093277"/>
                <a:gd name="connsiteY187" fmla="*/ 31481 h 402705"/>
                <a:gd name="connsiteX188" fmla="*/ 667712 w 1093277"/>
                <a:gd name="connsiteY188" fmla="*/ 7004 h 402705"/>
                <a:gd name="connsiteX189" fmla="*/ 666173 w 1093277"/>
                <a:gd name="connsiteY189" fmla="*/ 5773 h 402705"/>
                <a:gd name="connsiteX190" fmla="*/ 661247 w 1093277"/>
                <a:gd name="connsiteY190" fmla="*/ 6696 h 402705"/>
                <a:gd name="connsiteX191" fmla="*/ 650933 w 1093277"/>
                <a:gd name="connsiteY191" fmla="*/ 10006 h 402705"/>
                <a:gd name="connsiteX192" fmla="*/ 650086 w 1093277"/>
                <a:gd name="connsiteY192" fmla="*/ 10160 h 402705"/>
                <a:gd name="connsiteX193" fmla="*/ 643929 w 1093277"/>
                <a:gd name="connsiteY193" fmla="*/ 10160 h 402705"/>
                <a:gd name="connsiteX194" fmla="*/ 643313 w 1093277"/>
                <a:gd name="connsiteY194" fmla="*/ 10083 h 402705"/>
                <a:gd name="connsiteX195" fmla="*/ 630382 w 1093277"/>
                <a:gd name="connsiteY195" fmla="*/ 7235 h 402705"/>
                <a:gd name="connsiteX196" fmla="*/ 626687 w 1093277"/>
                <a:gd name="connsiteY196" fmla="*/ 6004 h 402705"/>
                <a:gd name="connsiteX197" fmla="*/ 625841 w 1093277"/>
                <a:gd name="connsiteY197" fmla="*/ 5542 h 402705"/>
                <a:gd name="connsiteX198" fmla="*/ 618836 w 1093277"/>
                <a:gd name="connsiteY198" fmla="*/ 0 h 402705"/>
                <a:gd name="connsiteX199" fmla="*/ 608599 w 1093277"/>
                <a:gd name="connsiteY199" fmla="*/ 539 h 402705"/>
                <a:gd name="connsiteX200" fmla="*/ 586586 w 1093277"/>
                <a:gd name="connsiteY200" fmla="*/ 5542 h 402705"/>
                <a:gd name="connsiteX201" fmla="*/ 569653 w 1093277"/>
                <a:gd name="connsiteY201" fmla="*/ 7235 h 402705"/>
                <a:gd name="connsiteX202" fmla="*/ 555875 w 1093277"/>
                <a:gd name="connsiteY202" fmla="*/ 11622 h 402705"/>
                <a:gd name="connsiteX203" fmla="*/ 555182 w 1093277"/>
                <a:gd name="connsiteY203" fmla="*/ 11776 h 402705"/>
                <a:gd name="connsiteX204" fmla="*/ 547870 w 1093277"/>
                <a:gd name="connsiteY204" fmla="*/ 12315 h 402705"/>
                <a:gd name="connsiteX205" fmla="*/ 545946 w 1093277"/>
                <a:gd name="connsiteY205" fmla="*/ 13316 h 402705"/>
                <a:gd name="connsiteX206" fmla="*/ 544637 w 1093277"/>
                <a:gd name="connsiteY206" fmla="*/ 16318 h 402705"/>
                <a:gd name="connsiteX207" fmla="*/ 544253 w 1093277"/>
                <a:gd name="connsiteY207" fmla="*/ 16933 h 402705"/>
                <a:gd name="connsiteX208" fmla="*/ 540327 w 1093277"/>
                <a:gd name="connsiteY208" fmla="*/ 22013 h 402705"/>
                <a:gd name="connsiteX209" fmla="*/ 539789 w 1093277"/>
                <a:gd name="connsiteY209" fmla="*/ 22552 h 402705"/>
                <a:gd name="connsiteX210" fmla="*/ 524010 w 1093277"/>
                <a:gd name="connsiteY210" fmla="*/ 34328 h 402705"/>
                <a:gd name="connsiteX211" fmla="*/ 523240 w 1093277"/>
                <a:gd name="connsiteY211" fmla="*/ 34713 h 402705"/>
                <a:gd name="connsiteX212" fmla="*/ 504151 w 1093277"/>
                <a:gd name="connsiteY212" fmla="*/ 41487 h 402705"/>
                <a:gd name="connsiteX213" fmla="*/ 503613 w 1093277"/>
                <a:gd name="connsiteY213" fmla="*/ 41641 h 402705"/>
                <a:gd name="connsiteX214" fmla="*/ 483370 w 1093277"/>
                <a:gd name="connsiteY214" fmla="*/ 44488 h 402705"/>
                <a:gd name="connsiteX215" fmla="*/ 482600 w 1093277"/>
                <a:gd name="connsiteY215" fmla="*/ 44488 h 402705"/>
                <a:gd name="connsiteX216" fmla="*/ 456661 w 1093277"/>
                <a:gd name="connsiteY216" fmla="*/ 41256 h 402705"/>
                <a:gd name="connsiteX217" fmla="*/ 454506 w 1093277"/>
                <a:gd name="connsiteY217" fmla="*/ 42718 h 402705"/>
                <a:gd name="connsiteX218" fmla="*/ 451350 w 1093277"/>
                <a:gd name="connsiteY218" fmla="*/ 46336 h 402705"/>
                <a:gd name="connsiteX219" fmla="*/ 450888 w 1093277"/>
                <a:gd name="connsiteY219" fmla="*/ 46721 h 402705"/>
                <a:gd name="connsiteX220" fmla="*/ 446347 w 1093277"/>
                <a:gd name="connsiteY220" fmla="*/ 50107 h 402705"/>
                <a:gd name="connsiteX221" fmla="*/ 445347 w 1093277"/>
                <a:gd name="connsiteY221" fmla="*/ 50569 h 402705"/>
                <a:gd name="connsiteX222" fmla="*/ 438573 w 1093277"/>
                <a:gd name="connsiteY222" fmla="*/ 52262 h 402705"/>
                <a:gd name="connsiteX223" fmla="*/ 437496 w 1093277"/>
                <a:gd name="connsiteY223" fmla="*/ 52339 h 402705"/>
                <a:gd name="connsiteX224" fmla="*/ 433570 w 1093277"/>
                <a:gd name="connsiteY224" fmla="*/ 51800 h 402705"/>
                <a:gd name="connsiteX225" fmla="*/ 431954 w 1093277"/>
                <a:gd name="connsiteY225" fmla="*/ 51031 h 402705"/>
                <a:gd name="connsiteX226" fmla="*/ 429491 w 1093277"/>
                <a:gd name="connsiteY226" fmla="*/ 48568 h 402705"/>
                <a:gd name="connsiteX227" fmla="*/ 426027 w 1093277"/>
                <a:gd name="connsiteY227" fmla="*/ 46797 h 402705"/>
                <a:gd name="connsiteX228" fmla="*/ 408093 w 1093277"/>
                <a:gd name="connsiteY228" fmla="*/ 46797 h 402705"/>
                <a:gd name="connsiteX229" fmla="*/ 406939 w 1093277"/>
                <a:gd name="connsiteY229" fmla="*/ 46567 h 402705"/>
                <a:gd name="connsiteX230" fmla="*/ 401859 w 1093277"/>
                <a:gd name="connsiteY230" fmla="*/ 44334 h 402705"/>
                <a:gd name="connsiteX231" fmla="*/ 400396 w 1093277"/>
                <a:gd name="connsiteY231" fmla="*/ 42872 h 402705"/>
                <a:gd name="connsiteX232" fmla="*/ 398703 w 1093277"/>
                <a:gd name="connsiteY232" fmla="*/ 38947 h 402705"/>
                <a:gd name="connsiteX233" fmla="*/ 398472 w 1093277"/>
                <a:gd name="connsiteY233" fmla="*/ 38177 h 402705"/>
                <a:gd name="connsiteX234" fmla="*/ 397471 w 1093277"/>
                <a:gd name="connsiteY234" fmla="*/ 29941 h 402705"/>
                <a:gd name="connsiteX235" fmla="*/ 395778 w 1093277"/>
                <a:gd name="connsiteY235" fmla="*/ 28787 h 402705"/>
                <a:gd name="connsiteX236" fmla="*/ 391237 w 1093277"/>
                <a:gd name="connsiteY236" fmla="*/ 28325 h 402705"/>
                <a:gd name="connsiteX237" fmla="*/ 375843 w 1093277"/>
                <a:gd name="connsiteY237" fmla="*/ 31096 h 402705"/>
                <a:gd name="connsiteX238" fmla="*/ 375073 w 1093277"/>
                <a:gd name="connsiteY238" fmla="*/ 31096 h 402705"/>
                <a:gd name="connsiteX239" fmla="*/ 368916 w 1093277"/>
                <a:gd name="connsiteY239" fmla="*/ 30557 h 402705"/>
                <a:gd name="connsiteX240" fmla="*/ 356062 w 1093277"/>
                <a:gd name="connsiteY240" fmla="*/ 27093 h 402705"/>
                <a:gd name="connsiteX241" fmla="*/ 350751 w 1093277"/>
                <a:gd name="connsiteY241" fmla="*/ 26631 h 402705"/>
                <a:gd name="connsiteX242" fmla="*/ 345825 w 1093277"/>
                <a:gd name="connsiteY242" fmla="*/ 27632 h 402705"/>
                <a:gd name="connsiteX243" fmla="*/ 335973 w 1093277"/>
                <a:gd name="connsiteY243" fmla="*/ 32019 h 402705"/>
                <a:gd name="connsiteX244" fmla="*/ 331354 w 1093277"/>
                <a:gd name="connsiteY244" fmla="*/ 33790 h 402705"/>
                <a:gd name="connsiteX245" fmla="*/ 328584 w 1093277"/>
                <a:gd name="connsiteY245" fmla="*/ 33328 h 402705"/>
                <a:gd name="connsiteX246" fmla="*/ 321733 w 1093277"/>
                <a:gd name="connsiteY246" fmla="*/ 27555 h 402705"/>
                <a:gd name="connsiteX247" fmla="*/ 314575 w 1093277"/>
                <a:gd name="connsiteY247" fmla="*/ 25631 h 402705"/>
                <a:gd name="connsiteX248" fmla="*/ 309803 w 1093277"/>
                <a:gd name="connsiteY248" fmla="*/ 26862 h 402705"/>
                <a:gd name="connsiteX249" fmla="*/ 307109 w 1093277"/>
                <a:gd name="connsiteY249" fmla="*/ 28402 h 402705"/>
                <a:gd name="connsiteX250" fmla="*/ 299797 w 1093277"/>
                <a:gd name="connsiteY250" fmla="*/ 27863 h 402705"/>
                <a:gd name="connsiteX251" fmla="*/ 297642 w 1093277"/>
                <a:gd name="connsiteY251" fmla="*/ 26631 h 402705"/>
                <a:gd name="connsiteX252" fmla="*/ 295102 w 1093277"/>
                <a:gd name="connsiteY252" fmla="*/ 23014 h 402705"/>
                <a:gd name="connsiteX253" fmla="*/ 293716 w 1093277"/>
                <a:gd name="connsiteY253" fmla="*/ 23245 h 402705"/>
                <a:gd name="connsiteX254" fmla="*/ 289175 w 1093277"/>
                <a:gd name="connsiteY254" fmla="*/ 26247 h 402705"/>
                <a:gd name="connsiteX255" fmla="*/ 288175 w 1093277"/>
                <a:gd name="connsiteY255" fmla="*/ 26631 h 402705"/>
                <a:gd name="connsiteX256" fmla="*/ 285327 w 1093277"/>
                <a:gd name="connsiteY256" fmla="*/ 27170 h 402705"/>
                <a:gd name="connsiteX257" fmla="*/ 282556 w 1093277"/>
                <a:gd name="connsiteY257" fmla="*/ 27247 h 402705"/>
                <a:gd name="connsiteX258" fmla="*/ 280862 w 1093277"/>
                <a:gd name="connsiteY258" fmla="*/ 26708 h 402705"/>
                <a:gd name="connsiteX259" fmla="*/ 276398 w 1093277"/>
                <a:gd name="connsiteY259" fmla="*/ 23322 h 402705"/>
                <a:gd name="connsiteX260" fmla="*/ 275859 w 1093277"/>
                <a:gd name="connsiteY260" fmla="*/ 22860 h 402705"/>
                <a:gd name="connsiteX261" fmla="*/ 273781 w 1093277"/>
                <a:gd name="connsiteY261" fmla="*/ 20320 h 402705"/>
                <a:gd name="connsiteX262" fmla="*/ 271934 w 1093277"/>
                <a:gd name="connsiteY262" fmla="*/ 18857 h 402705"/>
                <a:gd name="connsiteX263" fmla="*/ 259927 w 1093277"/>
                <a:gd name="connsiteY263" fmla="*/ 18319 h 402705"/>
                <a:gd name="connsiteX264" fmla="*/ 256463 w 1093277"/>
                <a:gd name="connsiteY264" fmla="*/ 18704 h 402705"/>
                <a:gd name="connsiteX265" fmla="*/ 255847 w 1093277"/>
                <a:gd name="connsiteY265" fmla="*/ 19473 h 402705"/>
                <a:gd name="connsiteX266" fmla="*/ 257156 w 1093277"/>
                <a:gd name="connsiteY266" fmla="*/ 24245 h 402705"/>
                <a:gd name="connsiteX267" fmla="*/ 256463 w 1093277"/>
                <a:gd name="connsiteY267" fmla="*/ 26939 h 402705"/>
                <a:gd name="connsiteX268" fmla="*/ 253769 w 1093277"/>
                <a:gd name="connsiteY268" fmla="*/ 27709 h 402705"/>
                <a:gd name="connsiteX269" fmla="*/ 242916 w 1093277"/>
                <a:gd name="connsiteY269" fmla="*/ 25015 h 402705"/>
                <a:gd name="connsiteX270" fmla="*/ 234911 w 1093277"/>
                <a:gd name="connsiteY270" fmla="*/ 25554 h 402705"/>
                <a:gd name="connsiteX271" fmla="*/ 226214 w 1093277"/>
                <a:gd name="connsiteY271" fmla="*/ 27170 h 402705"/>
                <a:gd name="connsiteX272" fmla="*/ 217747 w 1093277"/>
                <a:gd name="connsiteY272" fmla="*/ 27632 h 402705"/>
                <a:gd name="connsiteX273" fmla="*/ 218363 w 1093277"/>
                <a:gd name="connsiteY273" fmla="*/ 31250 h 402705"/>
                <a:gd name="connsiteX274" fmla="*/ 216823 w 1093277"/>
                <a:gd name="connsiteY274" fmla="*/ 34251 h 402705"/>
                <a:gd name="connsiteX275" fmla="*/ 214592 w 1093277"/>
                <a:gd name="connsiteY275" fmla="*/ 35406 h 402705"/>
                <a:gd name="connsiteX276" fmla="*/ 212898 w 1093277"/>
                <a:gd name="connsiteY276" fmla="*/ 35637 h 402705"/>
                <a:gd name="connsiteX277" fmla="*/ 208973 w 1093277"/>
                <a:gd name="connsiteY277" fmla="*/ 35098 h 402705"/>
                <a:gd name="connsiteX278" fmla="*/ 205663 w 1093277"/>
                <a:gd name="connsiteY278" fmla="*/ 35098 h 402705"/>
                <a:gd name="connsiteX279" fmla="*/ 201815 w 1093277"/>
                <a:gd name="connsiteY279" fmla="*/ 37484 h 402705"/>
                <a:gd name="connsiteX280" fmla="*/ 198197 w 1093277"/>
                <a:gd name="connsiteY280" fmla="*/ 40640 h 402705"/>
                <a:gd name="connsiteX281" fmla="*/ 193810 w 1093277"/>
                <a:gd name="connsiteY281" fmla="*/ 43180 h 402705"/>
                <a:gd name="connsiteX282" fmla="*/ 192886 w 1093277"/>
                <a:gd name="connsiteY282" fmla="*/ 43488 h 402705"/>
                <a:gd name="connsiteX283" fmla="*/ 186728 w 1093277"/>
                <a:gd name="connsiteY283" fmla="*/ 44642 h 402705"/>
                <a:gd name="connsiteX284" fmla="*/ 185959 w 1093277"/>
                <a:gd name="connsiteY284" fmla="*/ 44642 h 402705"/>
                <a:gd name="connsiteX285" fmla="*/ 173567 w 1093277"/>
                <a:gd name="connsiteY285" fmla="*/ 43488 h 402705"/>
                <a:gd name="connsiteX286" fmla="*/ 144780 w 1093277"/>
                <a:gd name="connsiteY286" fmla="*/ 36714 h 402705"/>
                <a:gd name="connsiteX287" fmla="*/ 142163 w 1093277"/>
                <a:gd name="connsiteY287" fmla="*/ 44873 h 402705"/>
                <a:gd name="connsiteX288" fmla="*/ 138084 w 1093277"/>
                <a:gd name="connsiteY288" fmla="*/ 53186 h 402705"/>
                <a:gd name="connsiteX289" fmla="*/ 124768 w 1093277"/>
                <a:gd name="connsiteY289" fmla="*/ 89208 h 40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</a:cxnLst>
              <a:rect l="l" t="t" r="r" b="b"/>
              <a:pathLst>
                <a:path w="1093277" h="402705">
                  <a:moveTo>
                    <a:pt x="124768" y="89208"/>
                  </a:moveTo>
                  <a:lnTo>
                    <a:pt x="116917" y="103370"/>
                  </a:lnTo>
                  <a:lnTo>
                    <a:pt x="112530" y="119380"/>
                  </a:lnTo>
                  <a:cubicBezTo>
                    <a:pt x="112453" y="119765"/>
                    <a:pt x="112299" y="120073"/>
                    <a:pt x="112068" y="120304"/>
                  </a:cubicBezTo>
                  <a:lnTo>
                    <a:pt x="104756" y="129848"/>
                  </a:lnTo>
                  <a:cubicBezTo>
                    <a:pt x="104448" y="130233"/>
                    <a:pt x="104140" y="130463"/>
                    <a:pt x="103678" y="130694"/>
                  </a:cubicBezTo>
                  <a:lnTo>
                    <a:pt x="96212" y="134158"/>
                  </a:lnTo>
                  <a:lnTo>
                    <a:pt x="93980" y="139546"/>
                  </a:lnTo>
                  <a:lnTo>
                    <a:pt x="85051" y="211128"/>
                  </a:lnTo>
                  <a:lnTo>
                    <a:pt x="81049" y="225059"/>
                  </a:lnTo>
                  <a:cubicBezTo>
                    <a:pt x="80972" y="225290"/>
                    <a:pt x="80895" y="225521"/>
                    <a:pt x="80741" y="225752"/>
                  </a:cubicBezTo>
                  <a:lnTo>
                    <a:pt x="77354" y="231371"/>
                  </a:lnTo>
                  <a:lnTo>
                    <a:pt x="72659" y="237297"/>
                  </a:lnTo>
                  <a:cubicBezTo>
                    <a:pt x="72351" y="237682"/>
                    <a:pt x="71967" y="237990"/>
                    <a:pt x="71582" y="238144"/>
                  </a:cubicBezTo>
                  <a:lnTo>
                    <a:pt x="64808" y="240992"/>
                  </a:lnTo>
                  <a:cubicBezTo>
                    <a:pt x="64577" y="241069"/>
                    <a:pt x="64270" y="241146"/>
                    <a:pt x="64039" y="241223"/>
                  </a:cubicBezTo>
                  <a:lnTo>
                    <a:pt x="58959" y="241762"/>
                  </a:lnTo>
                  <a:lnTo>
                    <a:pt x="55418" y="242685"/>
                  </a:lnTo>
                  <a:lnTo>
                    <a:pt x="52878" y="244841"/>
                  </a:lnTo>
                  <a:lnTo>
                    <a:pt x="49722" y="249536"/>
                  </a:lnTo>
                  <a:lnTo>
                    <a:pt x="45412" y="253923"/>
                  </a:lnTo>
                  <a:lnTo>
                    <a:pt x="42333" y="256386"/>
                  </a:lnTo>
                  <a:cubicBezTo>
                    <a:pt x="41717" y="256848"/>
                    <a:pt x="40871" y="257079"/>
                    <a:pt x="40101" y="257002"/>
                  </a:cubicBezTo>
                  <a:lnTo>
                    <a:pt x="36714" y="256463"/>
                  </a:lnTo>
                  <a:cubicBezTo>
                    <a:pt x="36176" y="256386"/>
                    <a:pt x="35714" y="256155"/>
                    <a:pt x="35329" y="255847"/>
                  </a:cubicBezTo>
                  <a:lnTo>
                    <a:pt x="32019" y="252999"/>
                  </a:lnTo>
                  <a:lnTo>
                    <a:pt x="30480" y="252768"/>
                  </a:lnTo>
                  <a:lnTo>
                    <a:pt x="28017" y="254385"/>
                  </a:lnTo>
                  <a:lnTo>
                    <a:pt x="25323" y="257156"/>
                  </a:lnTo>
                  <a:lnTo>
                    <a:pt x="23630" y="260157"/>
                  </a:lnTo>
                  <a:lnTo>
                    <a:pt x="23630" y="264468"/>
                  </a:lnTo>
                  <a:cubicBezTo>
                    <a:pt x="23630" y="264776"/>
                    <a:pt x="23553" y="265007"/>
                    <a:pt x="23476" y="265315"/>
                  </a:cubicBezTo>
                  <a:lnTo>
                    <a:pt x="20628" y="274320"/>
                  </a:lnTo>
                  <a:cubicBezTo>
                    <a:pt x="20474" y="274782"/>
                    <a:pt x="20166" y="275243"/>
                    <a:pt x="19781" y="275551"/>
                  </a:cubicBezTo>
                  <a:lnTo>
                    <a:pt x="10006" y="284249"/>
                  </a:lnTo>
                  <a:lnTo>
                    <a:pt x="924" y="299258"/>
                  </a:lnTo>
                  <a:lnTo>
                    <a:pt x="0" y="303569"/>
                  </a:lnTo>
                  <a:lnTo>
                    <a:pt x="0" y="306647"/>
                  </a:lnTo>
                  <a:lnTo>
                    <a:pt x="1539" y="315191"/>
                  </a:lnTo>
                  <a:lnTo>
                    <a:pt x="9544" y="328507"/>
                  </a:lnTo>
                  <a:lnTo>
                    <a:pt x="23937" y="343439"/>
                  </a:lnTo>
                  <a:cubicBezTo>
                    <a:pt x="24092" y="343593"/>
                    <a:pt x="24245" y="343824"/>
                    <a:pt x="24399" y="344054"/>
                  </a:cubicBezTo>
                  <a:lnTo>
                    <a:pt x="33713" y="361604"/>
                  </a:lnTo>
                  <a:lnTo>
                    <a:pt x="36022" y="363682"/>
                  </a:lnTo>
                  <a:lnTo>
                    <a:pt x="38331" y="365760"/>
                  </a:lnTo>
                  <a:lnTo>
                    <a:pt x="41564" y="367915"/>
                  </a:lnTo>
                  <a:lnTo>
                    <a:pt x="44796" y="370070"/>
                  </a:lnTo>
                  <a:lnTo>
                    <a:pt x="59652" y="377228"/>
                  </a:lnTo>
                  <a:lnTo>
                    <a:pt x="71351" y="385541"/>
                  </a:lnTo>
                  <a:lnTo>
                    <a:pt x="80279" y="387081"/>
                  </a:lnTo>
                  <a:lnTo>
                    <a:pt x="85128" y="387542"/>
                  </a:lnTo>
                  <a:lnTo>
                    <a:pt x="105679" y="372456"/>
                  </a:lnTo>
                  <a:cubicBezTo>
                    <a:pt x="105987" y="372225"/>
                    <a:pt x="106295" y="372072"/>
                    <a:pt x="106680" y="371994"/>
                  </a:cubicBezTo>
                  <a:lnTo>
                    <a:pt x="127231" y="366991"/>
                  </a:lnTo>
                  <a:lnTo>
                    <a:pt x="148321" y="356986"/>
                  </a:lnTo>
                  <a:cubicBezTo>
                    <a:pt x="148551" y="356908"/>
                    <a:pt x="148706" y="356831"/>
                    <a:pt x="148936" y="356755"/>
                  </a:cubicBezTo>
                  <a:lnTo>
                    <a:pt x="156787" y="355061"/>
                  </a:lnTo>
                  <a:cubicBezTo>
                    <a:pt x="156941" y="354984"/>
                    <a:pt x="157172" y="354984"/>
                    <a:pt x="157403" y="354984"/>
                  </a:cubicBezTo>
                  <a:lnTo>
                    <a:pt x="165254" y="354984"/>
                  </a:lnTo>
                  <a:lnTo>
                    <a:pt x="172258" y="355523"/>
                  </a:lnTo>
                  <a:lnTo>
                    <a:pt x="183265" y="354984"/>
                  </a:lnTo>
                  <a:lnTo>
                    <a:pt x="223905" y="339975"/>
                  </a:lnTo>
                  <a:lnTo>
                    <a:pt x="233834" y="337589"/>
                  </a:lnTo>
                  <a:cubicBezTo>
                    <a:pt x="234065" y="337512"/>
                    <a:pt x="234296" y="337512"/>
                    <a:pt x="234450" y="337512"/>
                  </a:cubicBezTo>
                  <a:lnTo>
                    <a:pt x="262621" y="337512"/>
                  </a:lnTo>
                  <a:lnTo>
                    <a:pt x="270548" y="334356"/>
                  </a:lnTo>
                  <a:cubicBezTo>
                    <a:pt x="270779" y="334279"/>
                    <a:pt x="271087" y="334202"/>
                    <a:pt x="271318" y="334202"/>
                  </a:cubicBezTo>
                  <a:lnTo>
                    <a:pt x="276937" y="333664"/>
                  </a:lnTo>
                  <a:cubicBezTo>
                    <a:pt x="277322" y="333664"/>
                    <a:pt x="277630" y="333664"/>
                    <a:pt x="278015" y="333741"/>
                  </a:cubicBezTo>
                  <a:lnTo>
                    <a:pt x="281940" y="334895"/>
                  </a:lnTo>
                  <a:lnTo>
                    <a:pt x="292177" y="339975"/>
                  </a:lnTo>
                  <a:lnTo>
                    <a:pt x="296795" y="340899"/>
                  </a:lnTo>
                  <a:lnTo>
                    <a:pt x="307417" y="338205"/>
                  </a:lnTo>
                  <a:cubicBezTo>
                    <a:pt x="307648" y="338128"/>
                    <a:pt x="307879" y="338128"/>
                    <a:pt x="308110" y="338128"/>
                  </a:cubicBezTo>
                  <a:lnTo>
                    <a:pt x="314883" y="338128"/>
                  </a:lnTo>
                  <a:lnTo>
                    <a:pt x="323350" y="339206"/>
                  </a:lnTo>
                  <a:lnTo>
                    <a:pt x="332201" y="338128"/>
                  </a:lnTo>
                  <a:lnTo>
                    <a:pt x="357678" y="328122"/>
                  </a:lnTo>
                  <a:cubicBezTo>
                    <a:pt x="357909" y="328045"/>
                    <a:pt x="358063" y="327968"/>
                    <a:pt x="358294" y="327968"/>
                  </a:cubicBezTo>
                  <a:lnTo>
                    <a:pt x="365606" y="326813"/>
                  </a:lnTo>
                  <a:lnTo>
                    <a:pt x="377228" y="326813"/>
                  </a:lnTo>
                  <a:lnTo>
                    <a:pt x="390159" y="320887"/>
                  </a:lnTo>
                  <a:lnTo>
                    <a:pt x="398857" y="315422"/>
                  </a:lnTo>
                  <a:cubicBezTo>
                    <a:pt x="399088" y="315268"/>
                    <a:pt x="399396" y="315114"/>
                    <a:pt x="399627" y="315114"/>
                  </a:cubicBezTo>
                  <a:lnTo>
                    <a:pt x="404091" y="313959"/>
                  </a:lnTo>
                  <a:cubicBezTo>
                    <a:pt x="404553" y="313882"/>
                    <a:pt x="405014" y="313882"/>
                    <a:pt x="405476" y="313959"/>
                  </a:cubicBezTo>
                  <a:lnTo>
                    <a:pt x="409402" y="314960"/>
                  </a:lnTo>
                  <a:lnTo>
                    <a:pt x="415020" y="313959"/>
                  </a:lnTo>
                  <a:cubicBezTo>
                    <a:pt x="415251" y="313882"/>
                    <a:pt x="415559" y="313882"/>
                    <a:pt x="415790" y="313959"/>
                  </a:cubicBezTo>
                  <a:lnTo>
                    <a:pt x="415790" y="313959"/>
                  </a:lnTo>
                  <a:lnTo>
                    <a:pt x="415790" y="313959"/>
                  </a:lnTo>
                  <a:lnTo>
                    <a:pt x="420947" y="314421"/>
                  </a:lnTo>
                  <a:lnTo>
                    <a:pt x="427413" y="309957"/>
                  </a:lnTo>
                  <a:cubicBezTo>
                    <a:pt x="428028" y="309572"/>
                    <a:pt x="428798" y="309341"/>
                    <a:pt x="429491" y="309495"/>
                  </a:cubicBezTo>
                  <a:lnTo>
                    <a:pt x="442422" y="311727"/>
                  </a:lnTo>
                  <a:lnTo>
                    <a:pt x="454429" y="316268"/>
                  </a:lnTo>
                  <a:lnTo>
                    <a:pt x="463127" y="317346"/>
                  </a:lnTo>
                  <a:lnTo>
                    <a:pt x="482908" y="316730"/>
                  </a:lnTo>
                  <a:cubicBezTo>
                    <a:pt x="483139" y="316730"/>
                    <a:pt x="483293" y="316730"/>
                    <a:pt x="483524" y="316807"/>
                  </a:cubicBezTo>
                  <a:lnTo>
                    <a:pt x="495916" y="319039"/>
                  </a:lnTo>
                  <a:lnTo>
                    <a:pt x="523548" y="329122"/>
                  </a:lnTo>
                  <a:lnTo>
                    <a:pt x="559108" y="331354"/>
                  </a:lnTo>
                  <a:lnTo>
                    <a:pt x="562341" y="331354"/>
                  </a:lnTo>
                  <a:lnTo>
                    <a:pt x="570268" y="328199"/>
                  </a:lnTo>
                  <a:lnTo>
                    <a:pt x="578581" y="326351"/>
                  </a:lnTo>
                  <a:lnTo>
                    <a:pt x="586663" y="325197"/>
                  </a:lnTo>
                  <a:cubicBezTo>
                    <a:pt x="586663" y="325197"/>
                    <a:pt x="586663" y="325197"/>
                    <a:pt x="586663" y="325197"/>
                  </a:cubicBezTo>
                  <a:lnTo>
                    <a:pt x="586663" y="325197"/>
                  </a:lnTo>
                  <a:cubicBezTo>
                    <a:pt x="586971" y="325120"/>
                    <a:pt x="587202" y="325120"/>
                    <a:pt x="587510" y="325197"/>
                  </a:cubicBezTo>
                  <a:lnTo>
                    <a:pt x="594283" y="326351"/>
                  </a:lnTo>
                  <a:cubicBezTo>
                    <a:pt x="594514" y="326351"/>
                    <a:pt x="594745" y="326429"/>
                    <a:pt x="594899" y="326505"/>
                  </a:cubicBezTo>
                  <a:lnTo>
                    <a:pt x="609523" y="332663"/>
                  </a:lnTo>
                  <a:cubicBezTo>
                    <a:pt x="609754" y="332740"/>
                    <a:pt x="609908" y="332894"/>
                    <a:pt x="610139" y="332971"/>
                  </a:cubicBezTo>
                  <a:lnTo>
                    <a:pt x="611601" y="334125"/>
                  </a:lnTo>
                  <a:lnTo>
                    <a:pt x="631459" y="334125"/>
                  </a:lnTo>
                  <a:lnTo>
                    <a:pt x="660246" y="329122"/>
                  </a:lnTo>
                  <a:lnTo>
                    <a:pt x="680181" y="327429"/>
                  </a:lnTo>
                  <a:lnTo>
                    <a:pt x="694113" y="327968"/>
                  </a:lnTo>
                  <a:lnTo>
                    <a:pt x="701579" y="325813"/>
                  </a:lnTo>
                  <a:lnTo>
                    <a:pt x="716819" y="318116"/>
                  </a:lnTo>
                  <a:lnTo>
                    <a:pt x="743527" y="308418"/>
                  </a:lnTo>
                  <a:cubicBezTo>
                    <a:pt x="743758" y="308341"/>
                    <a:pt x="743912" y="308264"/>
                    <a:pt x="744143" y="308264"/>
                  </a:cubicBezTo>
                  <a:lnTo>
                    <a:pt x="753687" y="307109"/>
                  </a:lnTo>
                  <a:lnTo>
                    <a:pt x="762077" y="307648"/>
                  </a:lnTo>
                  <a:cubicBezTo>
                    <a:pt x="762308" y="307648"/>
                    <a:pt x="762539" y="307725"/>
                    <a:pt x="762770" y="307802"/>
                  </a:cubicBezTo>
                  <a:lnTo>
                    <a:pt x="774315" y="311650"/>
                  </a:lnTo>
                  <a:lnTo>
                    <a:pt x="779626" y="312189"/>
                  </a:lnTo>
                  <a:lnTo>
                    <a:pt x="789478" y="312189"/>
                  </a:lnTo>
                  <a:lnTo>
                    <a:pt x="799869" y="311111"/>
                  </a:lnTo>
                  <a:lnTo>
                    <a:pt x="813570" y="310496"/>
                  </a:lnTo>
                  <a:lnTo>
                    <a:pt x="823576" y="311650"/>
                  </a:lnTo>
                  <a:lnTo>
                    <a:pt x="828887" y="312805"/>
                  </a:lnTo>
                  <a:cubicBezTo>
                    <a:pt x="829118" y="312882"/>
                    <a:pt x="829271" y="312882"/>
                    <a:pt x="829425" y="312959"/>
                  </a:cubicBezTo>
                  <a:lnTo>
                    <a:pt x="841818" y="318577"/>
                  </a:lnTo>
                  <a:cubicBezTo>
                    <a:pt x="842048" y="318655"/>
                    <a:pt x="842279" y="318808"/>
                    <a:pt x="842433" y="318962"/>
                  </a:cubicBezTo>
                  <a:lnTo>
                    <a:pt x="845820" y="321810"/>
                  </a:lnTo>
                  <a:cubicBezTo>
                    <a:pt x="845974" y="321964"/>
                    <a:pt x="846128" y="322118"/>
                    <a:pt x="846282" y="322349"/>
                  </a:cubicBezTo>
                  <a:lnTo>
                    <a:pt x="850823" y="328507"/>
                  </a:lnTo>
                  <a:lnTo>
                    <a:pt x="853055" y="330739"/>
                  </a:lnTo>
                  <a:lnTo>
                    <a:pt x="863985" y="337358"/>
                  </a:lnTo>
                  <a:cubicBezTo>
                    <a:pt x="864216" y="337512"/>
                    <a:pt x="864370" y="337589"/>
                    <a:pt x="864524" y="337743"/>
                  </a:cubicBezTo>
                  <a:lnTo>
                    <a:pt x="867372" y="340591"/>
                  </a:lnTo>
                  <a:cubicBezTo>
                    <a:pt x="867525" y="340745"/>
                    <a:pt x="867679" y="340976"/>
                    <a:pt x="867833" y="341207"/>
                  </a:cubicBezTo>
                  <a:lnTo>
                    <a:pt x="870065" y="345132"/>
                  </a:lnTo>
                  <a:lnTo>
                    <a:pt x="873375" y="353291"/>
                  </a:lnTo>
                  <a:lnTo>
                    <a:pt x="876993" y="356447"/>
                  </a:lnTo>
                  <a:lnTo>
                    <a:pt x="901854" y="365837"/>
                  </a:lnTo>
                  <a:lnTo>
                    <a:pt x="909474" y="369916"/>
                  </a:lnTo>
                  <a:lnTo>
                    <a:pt x="918941" y="377536"/>
                  </a:lnTo>
                  <a:lnTo>
                    <a:pt x="922174" y="381308"/>
                  </a:lnTo>
                  <a:cubicBezTo>
                    <a:pt x="922405" y="381616"/>
                    <a:pt x="922636" y="381924"/>
                    <a:pt x="922713" y="382308"/>
                  </a:cubicBezTo>
                  <a:lnTo>
                    <a:pt x="923867" y="386234"/>
                  </a:lnTo>
                  <a:lnTo>
                    <a:pt x="924483" y="392084"/>
                  </a:lnTo>
                  <a:lnTo>
                    <a:pt x="929717" y="398703"/>
                  </a:lnTo>
                  <a:lnTo>
                    <a:pt x="939415" y="402706"/>
                  </a:lnTo>
                  <a:lnTo>
                    <a:pt x="941570" y="400319"/>
                  </a:lnTo>
                  <a:cubicBezTo>
                    <a:pt x="941801" y="400088"/>
                    <a:pt x="942032" y="399857"/>
                    <a:pt x="942263" y="399704"/>
                  </a:cubicBezTo>
                  <a:lnTo>
                    <a:pt x="953501" y="392930"/>
                  </a:lnTo>
                  <a:cubicBezTo>
                    <a:pt x="953732" y="392776"/>
                    <a:pt x="954039" y="392699"/>
                    <a:pt x="954270" y="392622"/>
                  </a:cubicBezTo>
                  <a:lnTo>
                    <a:pt x="966046" y="389774"/>
                  </a:lnTo>
                  <a:cubicBezTo>
                    <a:pt x="966277" y="389698"/>
                    <a:pt x="966509" y="389698"/>
                    <a:pt x="966816" y="389698"/>
                  </a:cubicBezTo>
                  <a:lnTo>
                    <a:pt x="1046942" y="392468"/>
                  </a:lnTo>
                  <a:lnTo>
                    <a:pt x="1061335" y="389774"/>
                  </a:lnTo>
                  <a:lnTo>
                    <a:pt x="1070956" y="383925"/>
                  </a:lnTo>
                  <a:lnTo>
                    <a:pt x="1093277" y="370301"/>
                  </a:lnTo>
                  <a:lnTo>
                    <a:pt x="996680" y="248535"/>
                  </a:lnTo>
                  <a:lnTo>
                    <a:pt x="967971" y="211975"/>
                  </a:lnTo>
                  <a:lnTo>
                    <a:pt x="847051" y="58420"/>
                  </a:lnTo>
                  <a:lnTo>
                    <a:pt x="835506" y="48568"/>
                  </a:lnTo>
                  <a:lnTo>
                    <a:pt x="825885" y="46028"/>
                  </a:lnTo>
                  <a:lnTo>
                    <a:pt x="812261" y="46567"/>
                  </a:lnTo>
                  <a:lnTo>
                    <a:pt x="799176" y="49799"/>
                  </a:lnTo>
                  <a:lnTo>
                    <a:pt x="778164" y="61961"/>
                  </a:lnTo>
                  <a:cubicBezTo>
                    <a:pt x="777702" y="62268"/>
                    <a:pt x="777163" y="62346"/>
                    <a:pt x="776624" y="62346"/>
                  </a:cubicBezTo>
                  <a:lnTo>
                    <a:pt x="764848" y="61807"/>
                  </a:lnTo>
                  <a:cubicBezTo>
                    <a:pt x="764463" y="61807"/>
                    <a:pt x="764078" y="61730"/>
                    <a:pt x="763770" y="61499"/>
                  </a:cubicBezTo>
                  <a:lnTo>
                    <a:pt x="724362" y="42410"/>
                  </a:lnTo>
                  <a:lnTo>
                    <a:pt x="719128" y="40871"/>
                  </a:lnTo>
                  <a:cubicBezTo>
                    <a:pt x="718512" y="40717"/>
                    <a:pt x="718050" y="40332"/>
                    <a:pt x="717665" y="39870"/>
                  </a:cubicBezTo>
                  <a:lnTo>
                    <a:pt x="714587" y="35791"/>
                  </a:lnTo>
                  <a:lnTo>
                    <a:pt x="713817" y="35252"/>
                  </a:lnTo>
                  <a:lnTo>
                    <a:pt x="711508" y="34867"/>
                  </a:lnTo>
                  <a:lnTo>
                    <a:pt x="702964" y="36484"/>
                  </a:lnTo>
                  <a:cubicBezTo>
                    <a:pt x="702656" y="36561"/>
                    <a:pt x="702348" y="36561"/>
                    <a:pt x="702041" y="36484"/>
                  </a:cubicBezTo>
                  <a:lnTo>
                    <a:pt x="691804" y="34790"/>
                  </a:lnTo>
                  <a:cubicBezTo>
                    <a:pt x="691419" y="34713"/>
                    <a:pt x="691034" y="34559"/>
                    <a:pt x="690726" y="34328"/>
                  </a:cubicBezTo>
                  <a:lnTo>
                    <a:pt x="687339" y="32096"/>
                  </a:lnTo>
                  <a:cubicBezTo>
                    <a:pt x="687108" y="31942"/>
                    <a:pt x="686877" y="31711"/>
                    <a:pt x="686647" y="31481"/>
                  </a:cubicBezTo>
                  <a:lnTo>
                    <a:pt x="667712" y="7004"/>
                  </a:lnTo>
                  <a:lnTo>
                    <a:pt x="666173" y="5773"/>
                  </a:lnTo>
                  <a:lnTo>
                    <a:pt x="661247" y="6696"/>
                  </a:lnTo>
                  <a:lnTo>
                    <a:pt x="650933" y="10006"/>
                  </a:lnTo>
                  <a:cubicBezTo>
                    <a:pt x="650625" y="10083"/>
                    <a:pt x="650394" y="10160"/>
                    <a:pt x="650086" y="10160"/>
                  </a:cubicBezTo>
                  <a:lnTo>
                    <a:pt x="643929" y="10160"/>
                  </a:lnTo>
                  <a:cubicBezTo>
                    <a:pt x="643698" y="10160"/>
                    <a:pt x="643544" y="10160"/>
                    <a:pt x="643313" y="10083"/>
                  </a:cubicBezTo>
                  <a:lnTo>
                    <a:pt x="630382" y="7235"/>
                  </a:lnTo>
                  <a:lnTo>
                    <a:pt x="626687" y="6004"/>
                  </a:lnTo>
                  <a:cubicBezTo>
                    <a:pt x="626379" y="5927"/>
                    <a:pt x="626071" y="5773"/>
                    <a:pt x="625841" y="5542"/>
                  </a:cubicBezTo>
                  <a:lnTo>
                    <a:pt x="618836" y="0"/>
                  </a:lnTo>
                  <a:lnTo>
                    <a:pt x="608599" y="539"/>
                  </a:lnTo>
                  <a:lnTo>
                    <a:pt x="586586" y="5542"/>
                  </a:lnTo>
                  <a:lnTo>
                    <a:pt x="569653" y="7235"/>
                  </a:lnTo>
                  <a:lnTo>
                    <a:pt x="555875" y="11622"/>
                  </a:lnTo>
                  <a:cubicBezTo>
                    <a:pt x="555644" y="11699"/>
                    <a:pt x="555413" y="11699"/>
                    <a:pt x="555182" y="11776"/>
                  </a:cubicBezTo>
                  <a:lnTo>
                    <a:pt x="547870" y="12315"/>
                  </a:lnTo>
                  <a:lnTo>
                    <a:pt x="545946" y="13316"/>
                  </a:lnTo>
                  <a:lnTo>
                    <a:pt x="544637" y="16318"/>
                  </a:lnTo>
                  <a:cubicBezTo>
                    <a:pt x="544561" y="16548"/>
                    <a:pt x="544407" y="16779"/>
                    <a:pt x="544253" y="16933"/>
                  </a:cubicBezTo>
                  <a:lnTo>
                    <a:pt x="540327" y="22013"/>
                  </a:lnTo>
                  <a:cubicBezTo>
                    <a:pt x="540173" y="22244"/>
                    <a:pt x="540019" y="22398"/>
                    <a:pt x="539789" y="22552"/>
                  </a:cubicBezTo>
                  <a:lnTo>
                    <a:pt x="524010" y="34328"/>
                  </a:lnTo>
                  <a:cubicBezTo>
                    <a:pt x="523779" y="34482"/>
                    <a:pt x="523548" y="34636"/>
                    <a:pt x="523240" y="34713"/>
                  </a:cubicBezTo>
                  <a:lnTo>
                    <a:pt x="504151" y="41487"/>
                  </a:lnTo>
                  <a:cubicBezTo>
                    <a:pt x="503997" y="41564"/>
                    <a:pt x="503767" y="41564"/>
                    <a:pt x="503613" y="41641"/>
                  </a:cubicBezTo>
                  <a:lnTo>
                    <a:pt x="483370" y="44488"/>
                  </a:lnTo>
                  <a:cubicBezTo>
                    <a:pt x="483139" y="44488"/>
                    <a:pt x="482908" y="44488"/>
                    <a:pt x="482600" y="44488"/>
                  </a:cubicBezTo>
                  <a:lnTo>
                    <a:pt x="456661" y="41256"/>
                  </a:lnTo>
                  <a:lnTo>
                    <a:pt x="454506" y="42718"/>
                  </a:lnTo>
                  <a:lnTo>
                    <a:pt x="451350" y="46336"/>
                  </a:lnTo>
                  <a:cubicBezTo>
                    <a:pt x="451196" y="46490"/>
                    <a:pt x="451042" y="46644"/>
                    <a:pt x="450888" y="46721"/>
                  </a:cubicBezTo>
                  <a:lnTo>
                    <a:pt x="446347" y="50107"/>
                  </a:lnTo>
                  <a:cubicBezTo>
                    <a:pt x="446039" y="50338"/>
                    <a:pt x="445732" y="50492"/>
                    <a:pt x="445347" y="50569"/>
                  </a:cubicBezTo>
                  <a:lnTo>
                    <a:pt x="438573" y="52262"/>
                  </a:lnTo>
                  <a:cubicBezTo>
                    <a:pt x="438188" y="52339"/>
                    <a:pt x="437880" y="52339"/>
                    <a:pt x="437496" y="52339"/>
                  </a:cubicBezTo>
                  <a:lnTo>
                    <a:pt x="433570" y="51800"/>
                  </a:lnTo>
                  <a:cubicBezTo>
                    <a:pt x="432955" y="51724"/>
                    <a:pt x="432416" y="51416"/>
                    <a:pt x="431954" y="51031"/>
                  </a:cubicBezTo>
                  <a:lnTo>
                    <a:pt x="429491" y="48568"/>
                  </a:lnTo>
                  <a:lnTo>
                    <a:pt x="426027" y="46797"/>
                  </a:lnTo>
                  <a:lnTo>
                    <a:pt x="408093" y="46797"/>
                  </a:lnTo>
                  <a:cubicBezTo>
                    <a:pt x="407708" y="46797"/>
                    <a:pt x="407323" y="46721"/>
                    <a:pt x="406939" y="46567"/>
                  </a:cubicBezTo>
                  <a:lnTo>
                    <a:pt x="401859" y="44334"/>
                  </a:lnTo>
                  <a:cubicBezTo>
                    <a:pt x="401243" y="44027"/>
                    <a:pt x="400704" y="43488"/>
                    <a:pt x="400396" y="42872"/>
                  </a:cubicBezTo>
                  <a:lnTo>
                    <a:pt x="398703" y="38947"/>
                  </a:lnTo>
                  <a:cubicBezTo>
                    <a:pt x="398626" y="38716"/>
                    <a:pt x="398549" y="38408"/>
                    <a:pt x="398472" y="38177"/>
                  </a:cubicBezTo>
                  <a:lnTo>
                    <a:pt x="397471" y="29941"/>
                  </a:lnTo>
                  <a:lnTo>
                    <a:pt x="395778" y="28787"/>
                  </a:lnTo>
                  <a:lnTo>
                    <a:pt x="391237" y="28325"/>
                  </a:lnTo>
                  <a:lnTo>
                    <a:pt x="375843" y="31096"/>
                  </a:lnTo>
                  <a:cubicBezTo>
                    <a:pt x="375612" y="31173"/>
                    <a:pt x="375304" y="31173"/>
                    <a:pt x="375073" y="31096"/>
                  </a:cubicBezTo>
                  <a:lnTo>
                    <a:pt x="368916" y="30557"/>
                  </a:lnTo>
                  <a:lnTo>
                    <a:pt x="356062" y="27093"/>
                  </a:lnTo>
                  <a:lnTo>
                    <a:pt x="350751" y="26631"/>
                  </a:lnTo>
                  <a:lnTo>
                    <a:pt x="345825" y="27632"/>
                  </a:lnTo>
                  <a:lnTo>
                    <a:pt x="335973" y="32019"/>
                  </a:lnTo>
                  <a:lnTo>
                    <a:pt x="331354" y="33790"/>
                  </a:lnTo>
                  <a:cubicBezTo>
                    <a:pt x="330431" y="34175"/>
                    <a:pt x="329353" y="33944"/>
                    <a:pt x="328584" y="33328"/>
                  </a:cubicBezTo>
                  <a:lnTo>
                    <a:pt x="321733" y="27555"/>
                  </a:lnTo>
                  <a:lnTo>
                    <a:pt x="314575" y="25631"/>
                  </a:lnTo>
                  <a:lnTo>
                    <a:pt x="309803" y="26862"/>
                  </a:lnTo>
                  <a:cubicBezTo>
                    <a:pt x="309264" y="27863"/>
                    <a:pt x="308186" y="28479"/>
                    <a:pt x="307109" y="28402"/>
                  </a:cubicBezTo>
                  <a:lnTo>
                    <a:pt x="299797" y="27863"/>
                  </a:lnTo>
                  <a:cubicBezTo>
                    <a:pt x="298950" y="27786"/>
                    <a:pt x="298181" y="27324"/>
                    <a:pt x="297642" y="26631"/>
                  </a:cubicBezTo>
                  <a:lnTo>
                    <a:pt x="295102" y="23014"/>
                  </a:lnTo>
                  <a:lnTo>
                    <a:pt x="293716" y="23245"/>
                  </a:lnTo>
                  <a:lnTo>
                    <a:pt x="289175" y="26247"/>
                  </a:lnTo>
                  <a:cubicBezTo>
                    <a:pt x="288867" y="26478"/>
                    <a:pt x="288559" y="26554"/>
                    <a:pt x="288175" y="26631"/>
                  </a:cubicBezTo>
                  <a:lnTo>
                    <a:pt x="285327" y="27170"/>
                  </a:lnTo>
                  <a:lnTo>
                    <a:pt x="282556" y="27247"/>
                  </a:lnTo>
                  <a:cubicBezTo>
                    <a:pt x="281940" y="27247"/>
                    <a:pt x="281324" y="27016"/>
                    <a:pt x="280862" y="26708"/>
                  </a:cubicBezTo>
                  <a:lnTo>
                    <a:pt x="276398" y="23322"/>
                  </a:lnTo>
                  <a:cubicBezTo>
                    <a:pt x="276244" y="23168"/>
                    <a:pt x="276013" y="23014"/>
                    <a:pt x="275859" y="22860"/>
                  </a:cubicBezTo>
                  <a:lnTo>
                    <a:pt x="273781" y="20320"/>
                  </a:lnTo>
                  <a:lnTo>
                    <a:pt x="271934" y="18857"/>
                  </a:lnTo>
                  <a:lnTo>
                    <a:pt x="259927" y="18319"/>
                  </a:lnTo>
                  <a:lnTo>
                    <a:pt x="256463" y="18704"/>
                  </a:lnTo>
                  <a:lnTo>
                    <a:pt x="255847" y="19473"/>
                  </a:lnTo>
                  <a:lnTo>
                    <a:pt x="257156" y="24245"/>
                  </a:lnTo>
                  <a:cubicBezTo>
                    <a:pt x="257387" y="25246"/>
                    <a:pt x="257156" y="26247"/>
                    <a:pt x="256463" y="26939"/>
                  </a:cubicBezTo>
                  <a:cubicBezTo>
                    <a:pt x="255770" y="27632"/>
                    <a:pt x="254770" y="27940"/>
                    <a:pt x="253769" y="27709"/>
                  </a:cubicBezTo>
                  <a:lnTo>
                    <a:pt x="242916" y="25015"/>
                  </a:lnTo>
                  <a:lnTo>
                    <a:pt x="234911" y="25554"/>
                  </a:lnTo>
                  <a:lnTo>
                    <a:pt x="226214" y="27170"/>
                  </a:lnTo>
                  <a:lnTo>
                    <a:pt x="217747" y="27632"/>
                  </a:lnTo>
                  <a:lnTo>
                    <a:pt x="218363" y="31250"/>
                  </a:lnTo>
                  <a:cubicBezTo>
                    <a:pt x="218594" y="32481"/>
                    <a:pt x="217978" y="33713"/>
                    <a:pt x="216823" y="34251"/>
                  </a:cubicBezTo>
                  <a:lnTo>
                    <a:pt x="214592" y="35406"/>
                  </a:lnTo>
                  <a:cubicBezTo>
                    <a:pt x="214053" y="35637"/>
                    <a:pt x="213514" y="35791"/>
                    <a:pt x="212898" y="35637"/>
                  </a:cubicBezTo>
                  <a:lnTo>
                    <a:pt x="208973" y="35098"/>
                  </a:lnTo>
                  <a:lnTo>
                    <a:pt x="205663" y="35098"/>
                  </a:lnTo>
                  <a:lnTo>
                    <a:pt x="201815" y="37484"/>
                  </a:lnTo>
                  <a:lnTo>
                    <a:pt x="198197" y="40640"/>
                  </a:lnTo>
                  <a:lnTo>
                    <a:pt x="193810" y="43180"/>
                  </a:lnTo>
                  <a:cubicBezTo>
                    <a:pt x="193502" y="43334"/>
                    <a:pt x="193194" y="43411"/>
                    <a:pt x="192886" y="43488"/>
                  </a:cubicBezTo>
                  <a:lnTo>
                    <a:pt x="186728" y="44642"/>
                  </a:lnTo>
                  <a:cubicBezTo>
                    <a:pt x="186497" y="44719"/>
                    <a:pt x="186190" y="44719"/>
                    <a:pt x="185959" y="44642"/>
                  </a:cubicBezTo>
                  <a:lnTo>
                    <a:pt x="173567" y="43488"/>
                  </a:lnTo>
                  <a:lnTo>
                    <a:pt x="144780" y="36714"/>
                  </a:lnTo>
                  <a:lnTo>
                    <a:pt x="142163" y="44873"/>
                  </a:lnTo>
                  <a:lnTo>
                    <a:pt x="138084" y="53186"/>
                  </a:lnTo>
                  <a:lnTo>
                    <a:pt x="124768" y="89208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5" name="Forma libre: forma 88">
              <a:extLst>
                <a:ext uri="{FF2B5EF4-FFF2-40B4-BE49-F238E27FC236}">
                  <a16:creationId xmlns:a16="http://schemas.microsoft.com/office/drawing/2014/main" id="{26988E05-93BD-0BF1-3BE9-6187911AEE40}"/>
                </a:ext>
              </a:extLst>
            </p:cNvPr>
            <p:cNvSpPr/>
            <p:nvPr/>
          </p:nvSpPr>
          <p:spPr>
            <a:xfrm>
              <a:off x="9263602" y="2538540"/>
              <a:ext cx="926582" cy="591303"/>
            </a:xfrm>
            <a:custGeom>
              <a:avLst/>
              <a:gdLst>
                <a:gd name="connsiteX0" fmla="*/ 55418 w 1206730"/>
                <a:gd name="connsiteY0" fmla="*/ 486910 h 770081"/>
                <a:gd name="connsiteX1" fmla="*/ 53263 w 1206730"/>
                <a:gd name="connsiteY1" fmla="*/ 495069 h 770081"/>
                <a:gd name="connsiteX2" fmla="*/ 53032 w 1206730"/>
                <a:gd name="connsiteY2" fmla="*/ 495608 h 770081"/>
                <a:gd name="connsiteX3" fmla="*/ 50800 w 1206730"/>
                <a:gd name="connsiteY3" fmla="*/ 500072 h 770081"/>
                <a:gd name="connsiteX4" fmla="*/ 50184 w 1206730"/>
                <a:gd name="connsiteY4" fmla="*/ 500919 h 770081"/>
                <a:gd name="connsiteX5" fmla="*/ 44027 w 1206730"/>
                <a:gd name="connsiteY5" fmla="*/ 506538 h 770081"/>
                <a:gd name="connsiteX6" fmla="*/ 35252 w 1206730"/>
                <a:gd name="connsiteY6" fmla="*/ 516467 h 770081"/>
                <a:gd name="connsiteX7" fmla="*/ 32019 w 1206730"/>
                <a:gd name="connsiteY7" fmla="*/ 517159 h 770081"/>
                <a:gd name="connsiteX8" fmla="*/ 18627 w 1206730"/>
                <a:gd name="connsiteY8" fmla="*/ 511310 h 770081"/>
                <a:gd name="connsiteX9" fmla="*/ 15240 w 1206730"/>
                <a:gd name="connsiteY9" fmla="*/ 511618 h 770081"/>
                <a:gd name="connsiteX10" fmla="*/ 14393 w 1206730"/>
                <a:gd name="connsiteY10" fmla="*/ 513311 h 770081"/>
                <a:gd name="connsiteX11" fmla="*/ 8313 w 1206730"/>
                <a:gd name="connsiteY11" fmla="*/ 537787 h 770081"/>
                <a:gd name="connsiteX12" fmla="*/ 7235 w 1206730"/>
                <a:gd name="connsiteY12" fmla="*/ 554721 h 770081"/>
                <a:gd name="connsiteX13" fmla="*/ 7081 w 1206730"/>
                <a:gd name="connsiteY13" fmla="*/ 555567 h 770081"/>
                <a:gd name="connsiteX14" fmla="*/ 1001 w 1206730"/>
                <a:gd name="connsiteY14" fmla="*/ 571577 h 770081"/>
                <a:gd name="connsiteX15" fmla="*/ 0 w 1206730"/>
                <a:gd name="connsiteY15" fmla="*/ 577965 h 770081"/>
                <a:gd name="connsiteX16" fmla="*/ 7081 w 1206730"/>
                <a:gd name="connsiteY16" fmla="*/ 599825 h 770081"/>
                <a:gd name="connsiteX17" fmla="*/ 7158 w 1206730"/>
                <a:gd name="connsiteY17" fmla="*/ 601133 h 770081"/>
                <a:gd name="connsiteX18" fmla="*/ 6080 w 1206730"/>
                <a:gd name="connsiteY18" fmla="*/ 607368 h 770081"/>
                <a:gd name="connsiteX19" fmla="*/ 6773 w 1206730"/>
                <a:gd name="connsiteY19" fmla="*/ 610986 h 770081"/>
                <a:gd name="connsiteX20" fmla="*/ 8082 w 1206730"/>
                <a:gd name="connsiteY20" fmla="*/ 617682 h 770081"/>
                <a:gd name="connsiteX21" fmla="*/ 9929 w 1206730"/>
                <a:gd name="connsiteY21" fmla="*/ 620838 h 770081"/>
                <a:gd name="connsiteX22" fmla="*/ 27093 w 1206730"/>
                <a:gd name="connsiteY22" fmla="*/ 637463 h 770081"/>
                <a:gd name="connsiteX23" fmla="*/ 27632 w 1206730"/>
                <a:gd name="connsiteY23" fmla="*/ 638156 h 770081"/>
                <a:gd name="connsiteX24" fmla="*/ 42256 w 1206730"/>
                <a:gd name="connsiteY24" fmla="*/ 664941 h 770081"/>
                <a:gd name="connsiteX25" fmla="*/ 53340 w 1206730"/>
                <a:gd name="connsiteY25" fmla="*/ 685107 h 770081"/>
                <a:gd name="connsiteX26" fmla="*/ 85975 w 1206730"/>
                <a:gd name="connsiteY26" fmla="*/ 719975 h 770081"/>
                <a:gd name="connsiteX27" fmla="*/ 90362 w 1206730"/>
                <a:gd name="connsiteY27" fmla="*/ 719975 h 770081"/>
                <a:gd name="connsiteX28" fmla="*/ 91594 w 1206730"/>
                <a:gd name="connsiteY28" fmla="*/ 720283 h 770081"/>
                <a:gd name="connsiteX29" fmla="*/ 94981 w 1206730"/>
                <a:gd name="connsiteY29" fmla="*/ 721976 h 770081"/>
                <a:gd name="connsiteX30" fmla="*/ 96366 w 1206730"/>
                <a:gd name="connsiteY30" fmla="*/ 723515 h 770081"/>
                <a:gd name="connsiteX31" fmla="*/ 97905 w 1206730"/>
                <a:gd name="connsiteY31" fmla="*/ 727595 h 770081"/>
                <a:gd name="connsiteX32" fmla="*/ 98829 w 1206730"/>
                <a:gd name="connsiteY32" fmla="*/ 728672 h 770081"/>
                <a:gd name="connsiteX33" fmla="*/ 103832 w 1206730"/>
                <a:gd name="connsiteY33" fmla="*/ 734522 h 770081"/>
                <a:gd name="connsiteX34" fmla="*/ 104371 w 1206730"/>
                <a:gd name="connsiteY34" fmla="*/ 735446 h 770081"/>
                <a:gd name="connsiteX35" fmla="*/ 105987 w 1206730"/>
                <a:gd name="connsiteY35" fmla="*/ 740833 h 770081"/>
                <a:gd name="connsiteX36" fmla="*/ 106757 w 1206730"/>
                <a:gd name="connsiteY36" fmla="*/ 741988 h 770081"/>
                <a:gd name="connsiteX37" fmla="*/ 107911 w 1206730"/>
                <a:gd name="connsiteY37" fmla="*/ 743758 h 770081"/>
                <a:gd name="connsiteX38" fmla="*/ 108373 w 1206730"/>
                <a:gd name="connsiteY38" fmla="*/ 745682 h 770081"/>
                <a:gd name="connsiteX39" fmla="*/ 107681 w 1206730"/>
                <a:gd name="connsiteY39" fmla="*/ 750763 h 770081"/>
                <a:gd name="connsiteX40" fmla="*/ 111991 w 1206730"/>
                <a:gd name="connsiteY40" fmla="*/ 749993 h 770081"/>
                <a:gd name="connsiteX41" fmla="*/ 112991 w 1206730"/>
                <a:gd name="connsiteY41" fmla="*/ 749839 h 770081"/>
                <a:gd name="connsiteX42" fmla="*/ 112991 w 1206730"/>
                <a:gd name="connsiteY42" fmla="*/ 749839 h 770081"/>
                <a:gd name="connsiteX43" fmla="*/ 112991 w 1206730"/>
                <a:gd name="connsiteY43" fmla="*/ 749839 h 770081"/>
                <a:gd name="connsiteX44" fmla="*/ 114531 w 1206730"/>
                <a:gd name="connsiteY44" fmla="*/ 749993 h 770081"/>
                <a:gd name="connsiteX45" fmla="*/ 117379 w 1206730"/>
                <a:gd name="connsiteY45" fmla="*/ 751147 h 770081"/>
                <a:gd name="connsiteX46" fmla="*/ 119072 w 1206730"/>
                <a:gd name="connsiteY46" fmla="*/ 753302 h 770081"/>
                <a:gd name="connsiteX47" fmla="*/ 120842 w 1206730"/>
                <a:gd name="connsiteY47" fmla="*/ 763770 h 770081"/>
                <a:gd name="connsiteX48" fmla="*/ 121150 w 1206730"/>
                <a:gd name="connsiteY48" fmla="*/ 765541 h 770081"/>
                <a:gd name="connsiteX49" fmla="*/ 125461 w 1206730"/>
                <a:gd name="connsiteY49" fmla="*/ 768158 h 770081"/>
                <a:gd name="connsiteX50" fmla="*/ 128077 w 1206730"/>
                <a:gd name="connsiteY50" fmla="*/ 769697 h 770081"/>
                <a:gd name="connsiteX51" fmla="*/ 128385 w 1206730"/>
                <a:gd name="connsiteY51" fmla="*/ 769774 h 770081"/>
                <a:gd name="connsiteX52" fmla="*/ 129925 w 1206730"/>
                <a:gd name="connsiteY52" fmla="*/ 770082 h 770081"/>
                <a:gd name="connsiteX53" fmla="*/ 132696 w 1206730"/>
                <a:gd name="connsiteY53" fmla="*/ 769697 h 770081"/>
                <a:gd name="connsiteX54" fmla="*/ 134389 w 1206730"/>
                <a:gd name="connsiteY54" fmla="*/ 768465 h 770081"/>
                <a:gd name="connsiteX55" fmla="*/ 139238 w 1206730"/>
                <a:gd name="connsiteY55" fmla="*/ 764078 h 770081"/>
                <a:gd name="connsiteX56" fmla="*/ 139854 w 1206730"/>
                <a:gd name="connsiteY56" fmla="*/ 763693 h 770081"/>
                <a:gd name="connsiteX57" fmla="*/ 143240 w 1206730"/>
                <a:gd name="connsiteY57" fmla="*/ 762000 h 770081"/>
                <a:gd name="connsiteX58" fmla="*/ 144934 w 1206730"/>
                <a:gd name="connsiteY58" fmla="*/ 761769 h 770081"/>
                <a:gd name="connsiteX59" fmla="*/ 162868 w 1206730"/>
                <a:gd name="connsiteY59" fmla="*/ 764540 h 770081"/>
                <a:gd name="connsiteX60" fmla="*/ 164176 w 1206730"/>
                <a:gd name="connsiteY60" fmla="*/ 764540 h 770081"/>
                <a:gd name="connsiteX61" fmla="*/ 166793 w 1206730"/>
                <a:gd name="connsiteY61" fmla="*/ 762385 h 770081"/>
                <a:gd name="connsiteX62" fmla="*/ 170026 w 1206730"/>
                <a:gd name="connsiteY62" fmla="*/ 762154 h 770081"/>
                <a:gd name="connsiteX63" fmla="*/ 172874 w 1206730"/>
                <a:gd name="connsiteY63" fmla="*/ 763847 h 770081"/>
                <a:gd name="connsiteX64" fmla="*/ 176569 w 1206730"/>
                <a:gd name="connsiteY64" fmla="*/ 767003 h 770081"/>
                <a:gd name="connsiteX65" fmla="*/ 177338 w 1206730"/>
                <a:gd name="connsiteY65" fmla="*/ 766772 h 770081"/>
                <a:gd name="connsiteX66" fmla="*/ 184650 w 1206730"/>
                <a:gd name="connsiteY66" fmla="*/ 752610 h 770081"/>
                <a:gd name="connsiteX67" fmla="*/ 185189 w 1206730"/>
                <a:gd name="connsiteY67" fmla="*/ 751917 h 770081"/>
                <a:gd name="connsiteX68" fmla="*/ 187421 w 1206730"/>
                <a:gd name="connsiteY68" fmla="*/ 749685 h 770081"/>
                <a:gd name="connsiteX69" fmla="*/ 189730 w 1206730"/>
                <a:gd name="connsiteY69" fmla="*/ 748915 h 770081"/>
                <a:gd name="connsiteX70" fmla="*/ 194194 w 1206730"/>
                <a:gd name="connsiteY70" fmla="*/ 749454 h 770081"/>
                <a:gd name="connsiteX71" fmla="*/ 198505 w 1206730"/>
                <a:gd name="connsiteY71" fmla="*/ 750685 h 770081"/>
                <a:gd name="connsiteX72" fmla="*/ 200275 w 1206730"/>
                <a:gd name="connsiteY72" fmla="*/ 751224 h 770081"/>
                <a:gd name="connsiteX73" fmla="*/ 202661 w 1206730"/>
                <a:gd name="connsiteY73" fmla="*/ 752379 h 770081"/>
                <a:gd name="connsiteX74" fmla="*/ 205201 w 1206730"/>
                <a:gd name="connsiteY74" fmla="*/ 753610 h 770081"/>
                <a:gd name="connsiteX75" fmla="*/ 205894 w 1206730"/>
                <a:gd name="connsiteY75" fmla="*/ 754149 h 770081"/>
                <a:gd name="connsiteX76" fmla="*/ 205894 w 1206730"/>
                <a:gd name="connsiteY76" fmla="*/ 754149 h 770081"/>
                <a:gd name="connsiteX77" fmla="*/ 208126 w 1206730"/>
                <a:gd name="connsiteY77" fmla="*/ 756381 h 770081"/>
                <a:gd name="connsiteX78" fmla="*/ 208511 w 1206730"/>
                <a:gd name="connsiteY78" fmla="*/ 756843 h 770081"/>
                <a:gd name="connsiteX79" fmla="*/ 211282 w 1206730"/>
                <a:gd name="connsiteY79" fmla="*/ 761231 h 770081"/>
                <a:gd name="connsiteX80" fmla="*/ 217978 w 1206730"/>
                <a:gd name="connsiteY80" fmla="*/ 759152 h 770081"/>
                <a:gd name="connsiteX81" fmla="*/ 235758 w 1206730"/>
                <a:gd name="connsiteY81" fmla="*/ 749146 h 770081"/>
                <a:gd name="connsiteX82" fmla="*/ 238760 w 1206730"/>
                <a:gd name="connsiteY82" fmla="*/ 749300 h 770081"/>
                <a:gd name="connsiteX83" fmla="*/ 242762 w 1206730"/>
                <a:gd name="connsiteY83" fmla="*/ 752071 h 770081"/>
                <a:gd name="connsiteX84" fmla="*/ 245533 w 1206730"/>
                <a:gd name="connsiteY84" fmla="*/ 753995 h 770081"/>
                <a:gd name="connsiteX85" fmla="*/ 253846 w 1206730"/>
                <a:gd name="connsiteY85" fmla="*/ 755458 h 770081"/>
                <a:gd name="connsiteX86" fmla="*/ 260619 w 1206730"/>
                <a:gd name="connsiteY86" fmla="*/ 753610 h 770081"/>
                <a:gd name="connsiteX87" fmla="*/ 276321 w 1206730"/>
                <a:gd name="connsiteY87" fmla="*/ 729211 h 770081"/>
                <a:gd name="connsiteX88" fmla="*/ 277553 w 1206730"/>
                <a:gd name="connsiteY88" fmla="*/ 728133 h 770081"/>
                <a:gd name="connsiteX89" fmla="*/ 282633 w 1206730"/>
                <a:gd name="connsiteY89" fmla="*/ 725901 h 770081"/>
                <a:gd name="connsiteX90" fmla="*/ 343901 w 1206730"/>
                <a:gd name="connsiteY90" fmla="*/ 712201 h 770081"/>
                <a:gd name="connsiteX91" fmla="*/ 344516 w 1206730"/>
                <a:gd name="connsiteY91" fmla="*/ 712124 h 770081"/>
                <a:gd name="connsiteX92" fmla="*/ 344516 w 1206730"/>
                <a:gd name="connsiteY92" fmla="*/ 712124 h 770081"/>
                <a:gd name="connsiteX93" fmla="*/ 348442 w 1206730"/>
                <a:gd name="connsiteY93" fmla="*/ 712124 h 770081"/>
                <a:gd name="connsiteX94" fmla="*/ 348442 w 1206730"/>
                <a:gd name="connsiteY94" fmla="*/ 712124 h 770081"/>
                <a:gd name="connsiteX95" fmla="*/ 349442 w 1206730"/>
                <a:gd name="connsiteY95" fmla="*/ 712278 h 770081"/>
                <a:gd name="connsiteX96" fmla="*/ 351136 w 1206730"/>
                <a:gd name="connsiteY96" fmla="*/ 712893 h 770081"/>
                <a:gd name="connsiteX97" fmla="*/ 353907 w 1206730"/>
                <a:gd name="connsiteY97" fmla="*/ 713971 h 770081"/>
                <a:gd name="connsiteX98" fmla="*/ 354445 w 1206730"/>
                <a:gd name="connsiteY98" fmla="*/ 714202 h 770081"/>
                <a:gd name="connsiteX99" fmla="*/ 368531 w 1206730"/>
                <a:gd name="connsiteY99" fmla="*/ 723207 h 770081"/>
                <a:gd name="connsiteX100" fmla="*/ 368531 w 1206730"/>
                <a:gd name="connsiteY100" fmla="*/ 723207 h 770081"/>
                <a:gd name="connsiteX101" fmla="*/ 368531 w 1206730"/>
                <a:gd name="connsiteY101" fmla="*/ 723207 h 770081"/>
                <a:gd name="connsiteX102" fmla="*/ 368531 w 1206730"/>
                <a:gd name="connsiteY102" fmla="*/ 723207 h 770081"/>
                <a:gd name="connsiteX103" fmla="*/ 369377 w 1206730"/>
                <a:gd name="connsiteY103" fmla="*/ 724131 h 770081"/>
                <a:gd name="connsiteX104" fmla="*/ 372764 w 1206730"/>
                <a:gd name="connsiteY104" fmla="*/ 729750 h 770081"/>
                <a:gd name="connsiteX105" fmla="*/ 375997 w 1206730"/>
                <a:gd name="connsiteY105" fmla="*/ 734368 h 770081"/>
                <a:gd name="connsiteX106" fmla="*/ 382154 w 1206730"/>
                <a:gd name="connsiteY106" fmla="*/ 736138 h 770081"/>
                <a:gd name="connsiteX107" fmla="*/ 395085 w 1206730"/>
                <a:gd name="connsiteY107" fmla="*/ 732521 h 770081"/>
                <a:gd name="connsiteX108" fmla="*/ 409402 w 1206730"/>
                <a:gd name="connsiteY108" fmla="*/ 723746 h 770081"/>
                <a:gd name="connsiteX109" fmla="*/ 437727 w 1206730"/>
                <a:gd name="connsiteY109" fmla="*/ 699809 h 770081"/>
                <a:gd name="connsiteX110" fmla="*/ 467283 w 1206730"/>
                <a:gd name="connsiteY110" fmla="*/ 667943 h 770081"/>
                <a:gd name="connsiteX111" fmla="*/ 467668 w 1206730"/>
                <a:gd name="connsiteY111" fmla="*/ 667558 h 770081"/>
                <a:gd name="connsiteX112" fmla="*/ 471593 w 1206730"/>
                <a:gd name="connsiteY112" fmla="*/ 664710 h 770081"/>
                <a:gd name="connsiteX113" fmla="*/ 472825 w 1206730"/>
                <a:gd name="connsiteY113" fmla="*/ 664249 h 770081"/>
                <a:gd name="connsiteX114" fmla="*/ 476750 w 1206730"/>
                <a:gd name="connsiteY114" fmla="*/ 663710 h 770081"/>
                <a:gd name="connsiteX115" fmla="*/ 481061 w 1206730"/>
                <a:gd name="connsiteY115" fmla="*/ 663710 h 770081"/>
                <a:gd name="connsiteX116" fmla="*/ 485217 w 1206730"/>
                <a:gd name="connsiteY116" fmla="*/ 663171 h 770081"/>
                <a:gd name="connsiteX117" fmla="*/ 519084 w 1206730"/>
                <a:gd name="connsiteY117" fmla="*/ 653165 h 770081"/>
                <a:gd name="connsiteX118" fmla="*/ 534401 w 1206730"/>
                <a:gd name="connsiteY118" fmla="*/ 645468 h 770081"/>
                <a:gd name="connsiteX119" fmla="*/ 563880 w 1206730"/>
                <a:gd name="connsiteY119" fmla="*/ 624840 h 770081"/>
                <a:gd name="connsiteX120" fmla="*/ 564342 w 1206730"/>
                <a:gd name="connsiteY120" fmla="*/ 624532 h 770081"/>
                <a:gd name="connsiteX121" fmla="*/ 674023 w 1206730"/>
                <a:gd name="connsiteY121" fmla="*/ 577273 h 770081"/>
                <a:gd name="connsiteX122" fmla="*/ 674716 w 1206730"/>
                <a:gd name="connsiteY122" fmla="*/ 577042 h 770081"/>
                <a:gd name="connsiteX123" fmla="*/ 696422 w 1206730"/>
                <a:gd name="connsiteY123" fmla="*/ 573809 h 770081"/>
                <a:gd name="connsiteX124" fmla="*/ 717204 w 1206730"/>
                <a:gd name="connsiteY124" fmla="*/ 556876 h 770081"/>
                <a:gd name="connsiteX125" fmla="*/ 728210 w 1206730"/>
                <a:gd name="connsiteY125" fmla="*/ 550410 h 770081"/>
                <a:gd name="connsiteX126" fmla="*/ 734676 w 1206730"/>
                <a:gd name="connsiteY126" fmla="*/ 547486 h 770081"/>
                <a:gd name="connsiteX127" fmla="*/ 735214 w 1206730"/>
                <a:gd name="connsiteY127" fmla="*/ 547332 h 770081"/>
                <a:gd name="connsiteX128" fmla="*/ 740294 w 1206730"/>
                <a:gd name="connsiteY128" fmla="*/ 546177 h 770081"/>
                <a:gd name="connsiteX129" fmla="*/ 744374 w 1206730"/>
                <a:gd name="connsiteY129" fmla="*/ 544330 h 770081"/>
                <a:gd name="connsiteX130" fmla="*/ 754149 w 1206730"/>
                <a:gd name="connsiteY130" fmla="*/ 535094 h 770081"/>
                <a:gd name="connsiteX131" fmla="*/ 754226 w 1206730"/>
                <a:gd name="connsiteY131" fmla="*/ 535094 h 770081"/>
                <a:gd name="connsiteX132" fmla="*/ 754226 w 1206730"/>
                <a:gd name="connsiteY132" fmla="*/ 535016 h 770081"/>
                <a:gd name="connsiteX133" fmla="*/ 758459 w 1206730"/>
                <a:gd name="connsiteY133" fmla="*/ 531322 h 770081"/>
                <a:gd name="connsiteX134" fmla="*/ 766002 w 1206730"/>
                <a:gd name="connsiteY134" fmla="*/ 520623 h 770081"/>
                <a:gd name="connsiteX135" fmla="*/ 791171 w 1206730"/>
                <a:gd name="connsiteY135" fmla="*/ 460741 h 770081"/>
                <a:gd name="connsiteX136" fmla="*/ 791710 w 1206730"/>
                <a:gd name="connsiteY136" fmla="*/ 459894 h 770081"/>
                <a:gd name="connsiteX137" fmla="*/ 797868 w 1206730"/>
                <a:gd name="connsiteY137" fmla="*/ 453121 h 770081"/>
                <a:gd name="connsiteX138" fmla="*/ 799176 w 1206730"/>
                <a:gd name="connsiteY138" fmla="*/ 452274 h 770081"/>
                <a:gd name="connsiteX139" fmla="*/ 813493 w 1206730"/>
                <a:gd name="connsiteY139" fmla="*/ 448426 h 770081"/>
                <a:gd name="connsiteX140" fmla="*/ 819650 w 1206730"/>
                <a:gd name="connsiteY140" fmla="*/ 445347 h 770081"/>
                <a:gd name="connsiteX141" fmla="*/ 885767 w 1206730"/>
                <a:gd name="connsiteY141" fmla="*/ 387620 h 770081"/>
                <a:gd name="connsiteX142" fmla="*/ 886691 w 1206730"/>
                <a:gd name="connsiteY142" fmla="*/ 387081 h 770081"/>
                <a:gd name="connsiteX143" fmla="*/ 892156 w 1206730"/>
                <a:gd name="connsiteY143" fmla="*/ 385079 h 770081"/>
                <a:gd name="connsiteX144" fmla="*/ 894465 w 1206730"/>
                <a:gd name="connsiteY144" fmla="*/ 382386 h 770081"/>
                <a:gd name="connsiteX145" fmla="*/ 895542 w 1206730"/>
                <a:gd name="connsiteY145" fmla="*/ 365298 h 770081"/>
                <a:gd name="connsiteX146" fmla="*/ 895696 w 1206730"/>
                <a:gd name="connsiteY146" fmla="*/ 364605 h 770081"/>
                <a:gd name="connsiteX147" fmla="*/ 896158 w 1206730"/>
                <a:gd name="connsiteY147" fmla="*/ 363220 h 770081"/>
                <a:gd name="connsiteX148" fmla="*/ 897928 w 1206730"/>
                <a:gd name="connsiteY148" fmla="*/ 357832 h 770081"/>
                <a:gd name="connsiteX149" fmla="*/ 898698 w 1206730"/>
                <a:gd name="connsiteY149" fmla="*/ 356601 h 770081"/>
                <a:gd name="connsiteX150" fmla="*/ 901469 w 1206730"/>
                <a:gd name="connsiteY150" fmla="*/ 354061 h 770081"/>
                <a:gd name="connsiteX151" fmla="*/ 904856 w 1206730"/>
                <a:gd name="connsiteY151" fmla="*/ 350982 h 770081"/>
                <a:gd name="connsiteX152" fmla="*/ 905702 w 1206730"/>
                <a:gd name="connsiteY152" fmla="*/ 350443 h 770081"/>
                <a:gd name="connsiteX153" fmla="*/ 914631 w 1206730"/>
                <a:gd name="connsiteY153" fmla="*/ 346749 h 770081"/>
                <a:gd name="connsiteX154" fmla="*/ 922020 w 1206730"/>
                <a:gd name="connsiteY154" fmla="*/ 343670 h 770081"/>
                <a:gd name="connsiteX155" fmla="*/ 925637 w 1206730"/>
                <a:gd name="connsiteY155" fmla="*/ 341207 h 770081"/>
                <a:gd name="connsiteX156" fmla="*/ 928331 w 1206730"/>
                <a:gd name="connsiteY156" fmla="*/ 339436 h 770081"/>
                <a:gd name="connsiteX157" fmla="*/ 936028 w 1206730"/>
                <a:gd name="connsiteY157" fmla="*/ 333356 h 770081"/>
                <a:gd name="connsiteX158" fmla="*/ 961736 w 1206730"/>
                <a:gd name="connsiteY158" fmla="*/ 319578 h 770081"/>
                <a:gd name="connsiteX159" fmla="*/ 985597 w 1206730"/>
                <a:gd name="connsiteY159" fmla="*/ 301798 h 770081"/>
                <a:gd name="connsiteX160" fmla="*/ 986367 w 1206730"/>
                <a:gd name="connsiteY160" fmla="*/ 301413 h 770081"/>
                <a:gd name="connsiteX161" fmla="*/ 994217 w 1206730"/>
                <a:gd name="connsiteY161" fmla="*/ 298566 h 770081"/>
                <a:gd name="connsiteX162" fmla="*/ 994756 w 1206730"/>
                <a:gd name="connsiteY162" fmla="*/ 298412 h 770081"/>
                <a:gd name="connsiteX163" fmla="*/ 996911 w 1206730"/>
                <a:gd name="connsiteY163" fmla="*/ 298104 h 770081"/>
                <a:gd name="connsiteX164" fmla="*/ 1002838 w 1206730"/>
                <a:gd name="connsiteY164" fmla="*/ 297334 h 770081"/>
                <a:gd name="connsiteX165" fmla="*/ 1007302 w 1206730"/>
                <a:gd name="connsiteY165" fmla="*/ 295564 h 770081"/>
                <a:gd name="connsiteX166" fmla="*/ 1026160 w 1206730"/>
                <a:gd name="connsiteY166" fmla="*/ 287944 h 770081"/>
                <a:gd name="connsiteX167" fmla="*/ 1040707 w 1206730"/>
                <a:gd name="connsiteY167" fmla="*/ 284942 h 770081"/>
                <a:gd name="connsiteX168" fmla="*/ 1070956 w 1206730"/>
                <a:gd name="connsiteY168" fmla="*/ 283787 h 770081"/>
                <a:gd name="connsiteX169" fmla="*/ 1075497 w 1206730"/>
                <a:gd name="connsiteY169" fmla="*/ 282787 h 770081"/>
                <a:gd name="connsiteX170" fmla="*/ 1085965 w 1206730"/>
                <a:gd name="connsiteY170" fmla="*/ 280555 h 770081"/>
                <a:gd name="connsiteX171" fmla="*/ 1096972 w 1206730"/>
                <a:gd name="connsiteY171" fmla="*/ 275628 h 770081"/>
                <a:gd name="connsiteX172" fmla="*/ 1108979 w 1206730"/>
                <a:gd name="connsiteY172" fmla="*/ 267932 h 770081"/>
                <a:gd name="connsiteX173" fmla="*/ 1120602 w 1206730"/>
                <a:gd name="connsiteY173" fmla="*/ 259080 h 770081"/>
                <a:gd name="connsiteX174" fmla="*/ 1129068 w 1206730"/>
                <a:gd name="connsiteY174" fmla="*/ 250537 h 770081"/>
                <a:gd name="connsiteX175" fmla="*/ 1141614 w 1206730"/>
                <a:gd name="connsiteY175" fmla="*/ 230832 h 770081"/>
                <a:gd name="connsiteX176" fmla="*/ 1143231 w 1206730"/>
                <a:gd name="connsiteY176" fmla="*/ 226137 h 770081"/>
                <a:gd name="connsiteX177" fmla="*/ 1143847 w 1206730"/>
                <a:gd name="connsiteY177" fmla="*/ 225060 h 770081"/>
                <a:gd name="connsiteX178" fmla="*/ 1151621 w 1206730"/>
                <a:gd name="connsiteY178" fmla="*/ 217055 h 770081"/>
                <a:gd name="connsiteX179" fmla="*/ 1159933 w 1206730"/>
                <a:gd name="connsiteY179" fmla="*/ 208434 h 770081"/>
                <a:gd name="connsiteX180" fmla="*/ 1165937 w 1206730"/>
                <a:gd name="connsiteY180" fmla="*/ 198043 h 770081"/>
                <a:gd name="connsiteX181" fmla="*/ 1192799 w 1206730"/>
                <a:gd name="connsiteY181" fmla="*/ 136467 h 770081"/>
                <a:gd name="connsiteX182" fmla="*/ 1201420 w 1206730"/>
                <a:gd name="connsiteY182" fmla="*/ 123152 h 770081"/>
                <a:gd name="connsiteX183" fmla="*/ 1206731 w 1206730"/>
                <a:gd name="connsiteY183" fmla="*/ 117302 h 770081"/>
                <a:gd name="connsiteX184" fmla="*/ 1198187 w 1206730"/>
                <a:gd name="connsiteY184" fmla="*/ 113838 h 770081"/>
                <a:gd name="connsiteX185" fmla="*/ 1197033 w 1206730"/>
                <a:gd name="connsiteY185" fmla="*/ 112992 h 770081"/>
                <a:gd name="connsiteX186" fmla="*/ 1190875 w 1206730"/>
                <a:gd name="connsiteY186" fmla="*/ 105141 h 770081"/>
                <a:gd name="connsiteX187" fmla="*/ 1190259 w 1206730"/>
                <a:gd name="connsiteY187" fmla="*/ 103678 h 770081"/>
                <a:gd name="connsiteX188" fmla="*/ 1189720 w 1206730"/>
                <a:gd name="connsiteY188" fmla="*/ 97521 h 770081"/>
                <a:gd name="connsiteX189" fmla="*/ 1188874 w 1206730"/>
                <a:gd name="connsiteY189" fmla="*/ 94673 h 770081"/>
                <a:gd name="connsiteX190" fmla="*/ 1186411 w 1206730"/>
                <a:gd name="connsiteY190" fmla="*/ 91748 h 770081"/>
                <a:gd name="connsiteX191" fmla="*/ 1177790 w 1206730"/>
                <a:gd name="connsiteY191" fmla="*/ 84821 h 770081"/>
                <a:gd name="connsiteX192" fmla="*/ 1170940 w 1206730"/>
                <a:gd name="connsiteY192" fmla="*/ 81203 h 770081"/>
                <a:gd name="connsiteX193" fmla="*/ 1146002 w 1206730"/>
                <a:gd name="connsiteY193" fmla="*/ 71813 h 770081"/>
                <a:gd name="connsiteX194" fmla="*/ 1145155 w 1206730"/>
                <a:gd name="connsiteY194" fmla="*/ 71274 h 770081"/>
                <a:gd name="connsiteX195" fmla="*/ 1140691 w 1206730"/>
                <a:gd name="connsiteY195" fmla="*/ 67348 h 770081"/>
                <a:gd name="connsiteX196" fmla="*/ 1139921 w 1206730"/>
                <a:gd name="connsiteY196" fmla="*/ 66271 h 770081"/>
                <a:gd name="connsiteX197" fmla="*/ 1136535 w 1206730"/>
                <a:gd name="connsiteY197" fmla="*/ 57804 h 770081"/>
                <a:gd name="connsiteX198" fmla="*/ 1134687 w 1206730"/>
                <a:gd name="connsiteY198" fmla="*/ 54571 h 770081"/>
                <a:gd name="connsiteX199" fmla="*/ 1132378 w 1206730"/>
                <a:gd name="connsiteY199" fmla="*/ 52262 h 770081"/>
                <a:gd name="connsiteX200" fmla="*/ 1121448 w 1206730"/>
                <a:gd name="connsiteY200" fmla="*/ 45720 h 770081"/>
                <a:gd name="connsiteX201" fmla="*/ 1120910 w 1206730"/>
                <a:gd name="connsiteY201" fmla="*/ 45335 h 770081"/>
                <a:gd name="connsiteX202" fmla="*/ 1118062 w 1206730"/>
                <a:gd name="connsiteY202" fmla="*/ 42487 h 770081"/>
                <a:gd name="connsiteX203" fmla="*/ 1113444 w 1206730"/>
                <a:gd name="connsiteY203" fmla="*/ 36253 h 770081"/>
                <a:gd name="connsiteX204" fmla="*/ 1110596 w 1206730"/>
                <a:gd name="connsiteY204" fmla="*/ 33867 h 770081"/>
                <a:gd name="connsiteX205" fmla="*/ 1098819 w 1206730"/>
                <a:gd name="connsiteY205" fmla="*/ 28556 h 770081"/>
                <a:gd name="connsiteX206" fmla="*/ 1094047 w 1206730"/>
                <a:gd name="connsiteY206" fmla="*/ 27478 h 770081"/>
                <a:gd name="connsiteX207" fmla="*/ 1084734 w 1206730"/>
                <a:gd name="connsiteY207" fmla="*/ 26401 h 770081"/>
                <a:gd name="connsiteX208" fmla="*/ 1071649 w 1206730"/>
                <a:gd name="connsiteY208" fmla="*/ 27016 h 770081"/>
                <a:gd name="connsiteX209" fmla="*/ 1061181 w 1206730"/>
                <a:gd name="connsiteY209" fmla="*/ 28094 h 770081"/>
                <a:gd name="connsiteX210" fmla="*/ 1050790 w 1206730"/>
                <a:gd name="connsiteY210" fmla="*/ 28094 h 770081"/>
                <a:gd name="connsiteX211" fmla="*/ 1044864 w 1206730"/>
                <a:gd name="connsiteY211" fmla="*/ 27555 h 770081"/>
                <a:gd name="connsiteX212" fmla="*/ 1044248 w 1206730"/>
                <a:gd name="connsiteY212" fmla="*/ 27401 h 770081"/>
                <a:gd name="connsiteX213" fmla="*/ 1032779 w 1206730"/>
                <a:gd name="connsiteY213" fmla="*/ 23553 h 770081"/>
                <a:gd name="connsiteX214" fmla="*/ 1025236 w 1206730"/>
                <a:gd name="connsiteY214" fmla="*/ 23014 h 770081"/>
                <a:gd name="connsiteX215" fmla="*/ 1016539 w 1206730"/>
                <a:gd name="connsiteY215" fmla="*/ 24092 h 770081"/>
                <a:gd name="connsiteX216" fmla="*/ 990369 w 1206730"/>
                <a:gd name="connsiteY216" fmla="*/ 33559 h 770081"/>
                <a:gd name="connsiteX217" fmla="*/ 974898 w 1206730"/>
                <a:gd name="connsiteY217" fmla="*/ 41333 h 770081"/>
                <a:gd name="connsiteX218" fmla="*/ 966508 w 1206730"/>
                <a:gd name="connsiteY218" fmla="*/ 43796 h 770081"/>
                <a:gd name="connsiteX219" fmla="*/ 965585 w 1206730"/>
                <a:gd name="connsiteY219" fmla="*/ 43873 h 770081"/>
                <a:gd name="connsiteX220" fmla="*/ 951499 w 1206730"/>
                <a:gd name="connsiteY220" fmla="*/ 43334 h 770081"/>
                <a:gd name="connsiteX221" fmla="*/ 932180 w 1206730"/>
                <a:gd name="connsiteY221" fmla="*/ 45027 h 770081"/>
                <a:gd name="connsiteX222" fmla="*/ 903162 w 1206730"/>
                <a:gd name="connsiteY222" fmla="*/ 50030 h 770081"/>
                <a:gd name="connsiteX223" fmla="*/ 881842 w 1206730"/>
                <a:gd name="connsiteY223" fmla="*/ 50107 h 770081"/>
                <a:gd name="connsiteX224" fmla="*/ 880149 w 1206730"/>
                <a:gd name="connsiteY224" fmla="*/ 49569 h 770081"/>
                <a:gd name="connsiteX225" fmla="*/ 878147 w 1206730"/>
                <a:gd name="connsiteY225" fmla="*/ 48106 h 770081"/>
                <a:gd name="connsiteX226" fmla="*/ 864139 w 1206730"/>
                <a:gd name="connsiteY226" fmla="*/ 42179 h 770081"/>
                <a:gd name="connsiteX227" fmla="*/ 858135 w 1206730"/>
                <a:gd name="connsiteY227" fmla="*/ 41179 h 770081"/>
                <a:gd name="connsiteX228" fmla="*/ 850669 w 1206730"/>
                <a:gd name="connsiteY228" fmla="*/ 42257 h 770081"/>
                <a:gd name="connsiteX229" fmla="*/ 842972 w 1206730"/>
                <a:gd name="connsiteY229" fmla="*/ 43873 h 770081"/>
                <a:gd name="connsiteX230" fmla="*/ 834967 w 1206730"/>
                <a:gd name="connsiteY230" fmla="*/ 47105 h 770081"/>
                <a:gd name="connsiteX231" fmla="*/ 833890 w 1206730"/>
                <a:gd name="connsiteY231" fmla="*/ 47337 h 770081"/>
                <a:gd name="connsiteX232" fmla="*/ 829964 w 1206730"/>
                <a:gd name="connsiteY232" fmla="*/ 47337 h 770081"/>
                <a:gd name="connsiteX233" fmla="*/ 829964 w 1206730"/>
                <a:gd name="connsiteY233" fmla="*/ 47337 h 770081"/>
                <a:gd name="connsiteX234" fmla="*/ 793789 w 1206730"/>
                <a:gd name="connsiteY234" fmla="*/ 45104 h 770081"/>
                <a:gd name="connsiteX235" fmla="*/ 793019 w 1206730"/>
                <a:gd name="connsiteY235" fmla="*/ 44950 h 770081"/>
                <a:gd name="connsiteX236" fmla="*/ 765463 w 1206730"/>
                <a:gd name="connsiteY236" fmla="*/ 34790 h 770081"/>
                <a:gd name="connsiteX237" fmla="*/ 753841 w 1206730"/>
                <a:gd name="connsiteY237" fmla="*/ 32712 h 770081"/>
                <a:gd name="connsiteX238" fmla="*/ 733906 w 1206730"/>
                <a:gd name="connsiteY238" fmla="*/ 33251 h 770081"/>
                <a:gd name="connsiteX239" fmla="*/ 724516 w 1206730"/>
                <a:gd name="connsiteY239" fmla="*/ 32096 h 770081"/>
                <a:gd name="connsiteX240" fmla="*/ 723900 w 1206730"/>
                <a:gd name="connsiteY240" fmla="*/ 31943 h 770081"/>
                <a:gd name="connsiteX241" fmla="*/ 712124 w 1206730"/>
                <a:gd name="connsiteY241" fmla="*/ 27478 h 770081"/>
                <a:gd name="connsiteX242" fmla="*/ 700809 w 1206730"/>
                <a:gd name="connsiteY242" fmla="*/ 25554 h 770081"/>
                <a:gd name="connsiteX243" fmla="*/ 694421 w 1206730"/>
                <a:gd name="connsiteY243" fmla="*/ 29941 h 770081"/>
                <a:gd name="connsiteX244" fmla="*/ 692573 w 1206730"/>
                <a:gd name="connsiteY244" fmla="*/ 30403 h 770081"/>
                <a:gd name="connsiteX245" fmla="*/ 686724 w 1206730"/>
                <a:gd name="connsiteY245" fmla="*/ 29864 h 770081"/>
                <a:gd name="connsiteX246" fmla="*/ 680951 w 1206730"/>
                <a:gd name="connsiteY246" fmla="*/ 30942 h 770081"/>
                <a:gd name="connsiteX247" fmla="*/ 679796 w 1206730"/>
                <a:gd name="connsiteY247" fmla="*/ 30865 h 770081"/>
                <a:gd name="connsiteX248" fmla="*/ 675948 w 1206730"/>
                <a:gd name="connsiteY248" fmla="*/ 29941 h 770081"/>
                <a:gd name="connsiteX249" fmla="*/ 672561 w 1206730"/>
                <a:gd name="connsiteY249" fmla="*/ 30788 h 770081"/>
                <a:gd name="connsiteX250" fmla="*/ 663940 w 1206730"/>
                <a:gd name="connsiteY250" fmla="*/ 36176 h 770081"/>
                <a:gd name="connsiteX251" fmla="*/ 650163 w 1206730"/>
                <a:gd name="connsiteY251" fmla="*/ 42564 h 770081"/>
                <a:gd name="connsiteX252" fmla="*/ 649008 w 1206730"/>
                <a:gd name="connsiteY252" fmla="*/ 42795 h 770081"/>
                <a:gd name="connsiteX253" fmla="*/ 637155 w 1206730"/>
                <a:gd name="connsiteY253" fmla="*/ 42795 h 770081"/>
                <a:gd name="connsiteX254" fmla="*/ 630613 w 1206730"/>
                <a:gd name="connsiteY254" fmla="*/ 43873 h 770081"/>
                <a:gd name="connsiteX255" fmla="*/ 604982 w 1206730"/>
                <a:gd name="connsiteY255" fmla="*/ 53879 h 770081"/>
                <a:gd name="connsiteX256" fmla="*/ 604289 w 1206730"/>
                <a:gd name="connsiteY256" fmla="*/ 54033 h 770081"/>
                <a:gd name="connsiteX257" fmla="*/ 594745 w 1206730"/>
                <a:gd name="connsiteY257" fmla="*/ 55187 h 770081"/>
                <a:gd name="connsiteX258" fmla="*/ 594052 w 1206730"/>
                <a:gd name="connsiteY258" fmla="*/ 55187 h 770081"/>
                <a:gd name="connsiteX259" fmla="*/ 585585 w 1206730"/>
                <a:gd name="connsiteY259" fmla="*/ 54033 h 770081"/>
                <a:gd name="connsiteX260" fmla="*/ 579582 w 1206730"/>
                <a:gd name="connsiteY260" fmla="*/ 54033 h 770081"/>
                <a:gd name="connsiteX261" fmla="*/ 568652 w 1206730"/>
                <a:gd name="connsiteY261" fmla="*/ 56727 h 770081"/>
                <a:gd name="connsiteX262" fmla="*/ 567421 w 1206730"/>
                <a:gd name="connsiteY262" fmla="*/ 56727 h 770081"/>
                <a:gd name="connsiteX263" fmla="*/ 561802 w 1206730"/>
                <a:gd name="connsiteY263" fmla="*/ 55572 h 770081"/>
                <a:gd name="connsiteX264" fmla="*/ 561109 w 1206730"/>
                <a:gd name="connsiteY264" fmla="*/ 55341 h 770081"/>
                <a:gd name="connsiteX265" fmla="*/ 550949 w 1206730"/>
                <a:gd name="connsiteY265" fmla="*/ 50261 h 770081"/>
                <a:gd name="connsiteX266" fmla="*/ 548024 w 1206730"/>
                <a:gd name="connsiteY266" fmla="*/ 49492 h 770081"/>
                <a:gd name="connsiteX267" fmla="*/ 543329 w 1206730"/>
                <a:gd name="connsiteY267" fmla="*/ 49953 h 770081"/>
                <a:gd name="connsiteX268" fmla="*/ 535247 w 1206730"/>
                <a:gd name="connsiteY268" fmla="*/ 53186 h 770081"/>
                <a:gd name="connsiteX269" fmla="*/ 534170 w 1206730"/>
                <a:gd name="connsiteY269" fmla="*/ 53417 h 770081"/>
                <a:gd name="connsiteX270" fmla="*/ 505845 w 1206730"/>
                <a:gd name="connsiteY270" fmla="*/ 53417 h 770081"/>
                <a:gd name="connsiteX271" fmla="*/ 496608 w 1206730"/>
                <a:gd name="connsiteY271" fmla="*/ 55572 h 770081"/>
                <a:gd name="connsiteX272" fmla="*/ 455891 w 1206730"/>
                <a:gd name="connsiteY272" fmla="*/ 70658 h 770081"/>
                <a:gd name="connsiteX273" fmla="*/ 455045 w 1206730"/>
                <a:gd name="connsiteY273" fmla="*/ 70812 h 770081"/>
                <a:gd name="connsiteX274" fmla="*/ 443191 w 1206730"/>
                <a:gd name="connsiteY274" fmla="*/ 71351 h 770081"/>
                <a:gd name="connsiteX275" fmla="*/ 436110 w 1206730"/>
                <a:gd name="connsiteY275" fmla="*/ 70812 h 770081"/>
                <a:gd name="connsiteX276" fmla="*/ 428798 w 1206730"/>
                <a:gd name="connsiteY276" fmla="*/ 70812 h 770081"/>
                <a:gd name="connsiteX277" fmla="*/ 421563 w 1206730"/>
                <a:gd name="connsiteY277" fmla="*/ 72352 h 770081"/>
                <a:gd name="connsiteX278" fmla="*/ 400473 w 1206730"/>
                <a:gd name="connsiteY278" fmla="*/ 82358 h 770081"/>
                <a:gd name="connsiteX279" fmla="*/ 399934 w 1206730"/>
                <a:gd name="connsiteY279" fmla="*/ 82512 h 770081"/>
                <a:gd name="connsiteX280" fmla="*/ 379691 w 1206730"/>
                <a:gd name="connsiteY280" fmla="*/ 87438 h 770081"/>
                <a:gd name="connsiteX281" fmla="*/ 358756 w 1206730"/>
                <a:gd name="connsiteY281" fmla="*/ 102832 h 770081"/>
                <a:gd name="connsiteX282" fmla="*/ 356831 w 1206730"/>
                <a:gd name="connsiteY282" fmla="*/ 103370 h 770081"/>
                <a:gd name="connsiteX283" fmla="*/ 350674 w 1206730"/>
                <a:gd name="connsiteY283" fmla="*/ 102832 h 770081"/>
                <a:gd name="connsiteX284" fmla="*/ 340899 w 1206730"/>
                <a:gd name="connsiteY284" fmla="*/ 101138 h 770081"/>
                <a:gd name="connsiteX285" fmla="*/ 339744 w 1206730"/>
                <a:gd name="connsiteY285" fmla="*/ 100676 h 770081"/>
                <a:gd name="connsiteX286" fmla="*/ 327968 w 1206730"/>
                <a:gd name="connsiteY286" fmla="*/ 92210 h 770081"/>
                <a:gd name="connsiteX287" fmla="*/ 313190 w 1206730"/>
                <a:gd name="connsiteY287" fmla="*/ 85128 h 770081"/>
                <a:gd name="connsiteX288" fmla="*/ 306108 w 1206730"/>
                <a:gd name="connsiteY288" fmla="*/ 80433 h 770081"/>
                <a:gd name="connsiteX289" fmla="*/ 300720 w 1206730"/>
                <a:gd name="connsiteY289" fmla="*/ 75661 h 770081"/>
                <a:gd name="connsiteX290" fmla="*/ 300105 w 1206730"/>
                <a:gd name="connsiteY290" fmla="*/ 74892 h 770081"/>
                <a:gd name="connsiteX291" fmla="*/ 290714 w 1206730"/>
                <a:gd name="connsiteY291" fmla="*/ 57265 h 770081"/>
                <a:gd name="connsiteX292" fmla="*/ 276398 w 1206730"/>
                <a:gd name="connsiteY292" fmla="*/ 42333 h 770081"/>
                <a:gd name="connsiteX293" fmla="*/ 276013 w 1206730"/>
                <a:gd name="connsiteY293" fmla="*/ 41795 h 770081"/>
                <a:gd name="connsiteX294" fmla="*/ 267547 w 1206730"/>
                <a:gd name="connsiteY294" fmla="*/ 27709 h 770081"/>
                <a:gd name="connsiteX295" fmla="*/ 267162 w 1206730"/>
                <a:gd name="connsiteY295" fmla="*/ 26786 h 770081"/>
                <a:gd name="connsiteX296" fmla="*/ 265468 w 1206730"/>
                <a:gd name="connsiteY296" fmla="*/ 17241 h 770081"/>
                <a:gd name="connsiteX297" fmla="*/ 265391 w 1206730"/>
                <a:gd name="connsiteY297" fmla="*/ 13393 h 770081"/>
                <a:gd name="connsiteX298" fmla="*/ 265468 w 1206730"/>
                <a:gd name="connsiteY298" fmla="*/ 12777 h 770081"/>
                <a:gd name="connsiteX299" fmla="*/ 266623 w 1206730"/>
                <a:gd name="connsiteY299" fmla="*/ 7697 h 770081"/>
                <a:gd name="connsiteX300" fmla="*/ 266931 w 1206730"/>
                <a:gd name="connsiteY300" fmla="*/ 6850 h 770081"/>
                <a:gd name="connsiteX301" fmla="*/ 271087 w 1206730"/>
                <a:gd name="connsiteY301" fmla="*/ 0 h 770081"/>
                <a:gd name="connsiteX302" fmla="*/ 268547 w 1206730"/>
                <a:gd name="connsiteY302" fmla="*/ 1386 h 770081"/>
                <a:gd name="connsiteX303" fmla="*/ 253384 w 1206730"/>
                <a:gd name="connsiteY303" fmla="*/ 25785 h 770081"/>
                <a:gd name="connsiteX304" fmla="*/ 246149 w 1206730"/>
                <a:gd name="connsiteY304" fmla="*/ 49646 h 770081"/>
                <a:gd name="connsiteX305" fmla="*/ 245764 w 1206730"/>
                <a:gd name="connsiteY305" fmla="*/ 52416 h 770081"/>
                <a:gd name="connsiteX306" fmla="*/ 246226 w 1206730"/>
                <a:gd name="connsiteY306" fmla="*/ 53571 h 770081"/>
                <a:gd name="connsiteX307" fmla="*/ 250921 w 1206730"/>
                <a:gd name="connsiteY307" fmla="*/ 55880 h 770081"/>
                <a:gd name="connsiteX308" fmla="*/ 251845 w 1206730"/>
                <a:gd name="connsiteY308" fmla="*/ 56650 h 770081"/>
                <a:gd name="connsiteX309" fmla="*/ 254077 w 1206730"/>
                <a:gd name="connsiteY309" fmla="*/ 59498 h 770081"/>
                <a:gd name="connsiteX310" fmla="*/ 254616 w 1206730"/>
                <a:gd name="connsiteY310" fmla="*/ 60575 h 770081"/>
                <a:gd name="connsiteX311" fmla="*/ 256848 w 1206730"/>
                <a:gd name="connsiteY311" fmla="*/ 69581 h 770081"/>
                <a:gd name="connsiteX312" fmla="*/ 258926 w 1206730"/>
                <a:gd name="connsiteY312" fmla="*/ 74199 h 770081"/>
                <a:gd name="connsiteX313" fmla="*/ 260696 w 1206730"/>
                <a:gd name="connsiteY313" fmla="*/ 79510 h 770081"/>
                <a:gd name="connsiteX314" fmla="*/ 262621 w 1206730"/>
                <a:gd name="connsiteY314" fmla="*/ 83281 h 770081"/>
                <a:gd name="connsiteX315" fmla="*/ 273550 w 1206730"/>
                <a:gd name="connsiteY315" fmla="*/ 94827 h 770081"/>
                <a:gd name="connsiteX316" fmla="*/ 274320 w 1206730"/>
                <a:gd name="connsiteY316" fmla="*/ 97213 h 770081"/>
                <a:gd name="connsiteX317" fmla="*/ 273165 w 1206730"/>
                <a:gd name="connsiteY317" fmla="*/ 104525 h 770081"/>
                <a:gd name="connsiteX318" fmla="*/ 272934 w 1206730"/>
                <a:gd name="connsiteY318" fmla="*/ 105372 h 770081"/>
                <a:gd name="connsiteX319" fmla="*/ 268085 w 1206730"/>
                <a:gd name="connsiteY319" fmla="*/ 115147 h 770081"/>
                <a:gd name="connsiteX320" fmla="*/ 264776 w 1206730"/>
                <a:gd name="connsiteY320" fmla="*/ 133850 h 770081"/>
                <a:gd name="connsiteX321" fmla="*/ 256232 w 1206730"/>
                <a:gd name="connsiteY321" fmla="*/ 162329 h 770081"/>
                <a:gd name="connsiteX322" fmla="*/ 255924 w 1206730"/>
                <a:gd name="connsiteY322" fmla="*/ 162945 h 770081"/>
                <a:gd name="connsiteX323" fmla="*/ 254231 w 1206730"/>
                <a:gd name="connsiteY323" fmla="*/ 165793 h 770081"/>
                <a:gd name="connsiteX324" fmla="*/ 252383 w 1206730"/>
                <a:gd name="connsiteY324" fmla="*/ 167101 h 770081"/>
                <a:gd name="connsiteX325" fmla="*/ 243917 w 1206730"/>
                <a:gd name="connsiteY325" fmla="*/ 168795 h 770081"/>
                <a:gd name="connsiteX326" fmla="*/ 238760 w 1206730"/>
                <a:gd name="connsiteY326" fmla="*/ 170719 h 770081"/>
                <a:gd name="connsiteX327" fmla="*/ 234373 w 1206730"/>
                <a:gd name="connsiteY327" fmla="*/ 175491 h 770081"/>
                <a:gd name="connsiteX328" fmla="*/ 234373 w 1206730"/>
                <a:gd name="connsiteY328" fmla="*/ 180725 h 770081"/>
                <a:gd name="connsiteX329" fmla="*/ 268855 w 1206730"/>
                <a:gd name="connsiteY329" fmla="*/ 199044 h 770081"/>
                <a:gd name="connsiteX330" fmla="*/ 284403 w 1206730"/>
                <a:gd name="connsiteY330" fmla="*/ 210512 h 770081"/>
                <a:gd name="connsiteX331" fmla="*/ 285404 w 1206730"/>
                <a:gd name="connsiteY331" fmla="*/ 211898 h 770081"/>
                <a:gd name="connsiteX332" fmla="*/ 287944 w 1206730"/>
                <a:gd name="connsiteY332" fmla="*/ 219980 h 770081"/>
                <a:gd name="connsiteX333" fmla="*/ 295025 w 1206730"/>
                <a:gd name="connsiteY333" fmla="*/ 225060 h 770081"/>
                <a:gd name="connsiteX334" fmla="*/ 295717 w 1206730"/>
                <a:gd name="connsiteY334" fmla="*/ 225752 h 770081"/>
                <a:gd name="connsiteX335" fmla="*/ 303953 w 1206730"/>
                <a:gd name="connsiteY335" fmla="*/ 237760 h 770081"/>
                <a:gd name="connsiteX336" fmla="*/ 312651 w 1206730"/>
                <a:gd name="connsiteY336" fmla="*/ 244841 h 770081"/>
                <a:gd name="connsiteX337" fmla="*/ 313652 w 1206730"/>
                <a:gd name="connsiteY337" fmla="*/ 246919 h 770081"/>
                <a:gd name="connsiteX338" fmla="*/ 312728 w 1206730"/>
                <a:gd name="connsiteY338" fmla="*/ 249074 h 770081"/>
                <a:gd name="connsiteX339" fmla="*/ 307109 w 1206730"/>
                <a:gd name="connsiteY339" fmla="*/ 254154 h 770081"/>
                <a:gd name="connsiteX340" fmla="*/ 306262 w 1206730"/>
                <a:gd name="connsiteY340" fmla="*/ 254693 h 770081"/>
                <a:gd name="connsiteX341" fmla="*/ 303953 w 1206730"/>
                <a:gd name="connsiteY341" fmla="*/ 255617 h 770081"/>
                <a:gd name="connsiteX342" fmla="*/ 301952 w 1206730"/>
                <a:gd name="connsiteY342" fmla="*/ 257618 h 770081"/>
                <a:gd name="connsiteX343" fmla="*/ 300490 w 1206730"/>
                <a:gd name="connsiteY343" fmla="*/ 261081 h 770081"/>
                <a:gd name="connsiteX344" fmla="*/ 298950 w 1206730"/>
                <a:gd name="connsiteY344" fmla="*/ 267393 h 770081"/>
                <a:gd name="connsiteX345" fmla="*/ 296102 w 1206730"/>
                <a:gd name="connsiteY345" fmla="*/ 277091 h 770081"/>
                <a:gd name="connsiteX346" fmla="*/ 295256 w 1206730"/>
                <a:gd name="connsiteY346" fmla="*/ 278400 h 770081"/>
                <a:gd name="connsiteX347" fmla="*/ 290637 w 1206730"/>
                <a:gd name="connsiteY347" fmla="*/ 282479 h 770081"/>
                <a:gd name="connsiteX348" fmla="*/ 287636 w 1206730"/>
                <a:gd name="connsiteY348" fmla="*/ 288944 h 770081"/>
                <a:gd name="connsiteX349" fmla="*/ 282633 w 1206730"/>
                <a:gd name="connsiteY349" fmla="*/ 315037 h 770081"/>
                <a:gd name="connsiteX350" fmla="*/ 281632 w 1206730"/>
                <a:gd name="connsiteY350" fmla="*/ 316731 h 770081"/>
                <a:gd name="connsiteX351" fmla="*/ 278784 w 1206730"/>
                <a:gd name="connsiteY351" fmla="*/ 318962 h 770081"/>
                <a:gd name="connsiteX352" fmla="*/ 276552 w 1206730"/>
                <a:gd name="connsiteY352" fmla="*/ 319501 h 770081"/>
                <a:gd name="connsiteX353" fmla="*/ 273165 w 1206730"/>
                <a:gd name="connsiteY353" fmla="*/ 318962 h 770081"/>
                <a:gd name="connsiteX354" fmla="*/ 271934 w 1206730"/>
                <a:gd name="connsiteY354" fmla="*/ 318424 h 770081"/>
                <a:gd name="connsiteX355" fmla="*/ 259003 w 1206730"/>
                <a:gd name="connsiteY355" fmla="*/ 308879 h 770081"/>
                <a:gd name="connsiteX356" fmla="*/ 255847 w 1206730"/>
                <a:gd name="connsiteY356" fmla="*/ 305801 h 770081"/>
                <a:gd name="connsiteX357" fmla="*/ 255385 w 1206730"/>
                <a:gd name="connsiteY357" fmla="*/ 305185 h 770081"/>
                <a:gd name="connsiteX358" fmla="*/ 251999 w 1206730"/>
                <a:gd name="connsiteY358" fmla="*/ 299027 h 770081"/>
                <a:gd name="connsiteX359" fmla="*/ 250152 w 1206730"/>
                <a:gd name="connsiteY359" fmla="*/ 296257 h 770081"/>
                <a:gd name="connsiteX360" fmla="*/ 249074 w 1206730"/>
                <a:gd name="connsiteY360" fmla="*/ 295410 h 770081"/>
                <a:gd name="connsiteX361" fmla="*/ 246765 w 1206730"/>
                <a:gd name="connsiteY361" fmla="*/ 295410 h 770081"/>
                <a:gd name="connsiteX362" fmla="*/ 243301 w 1206730"/>
                <a:gd name="connsiteY362" fmla="*/ 297103 h 770081"/>
                <a:gd name="connsiteX363" fmla="*/ 234681 w 1206730"/>
                <a:gd name="connsiteY363" fmla="*/ 306801 h 770081"/>
                <a:gd name="connsiteX364" fmla="*/ 193194 w 1206730"/>
                <a:gd name="connsiteY364" fmla="*/ 351598 h 770081"/>
                <a:gd name="connsiteX365" fmla="*/ 179878 w 1206730"/>
                <a:gd name="connsiteY365" fmla="*/ 373842 h 770081"/>
                <a:gd name="connsiteX366" fmla="*/ 178877 w 1206730"/>
                <a:gd name="connsiteY366" fmla="*/ 374843 h 770081"/>
                <a:gd name="connsiteX367" fmla="*/ 163407 w 1206730"/>
                <a:gd name="connsiteY367" fmla="*/ 383694 h 770081"/>
                <a:gd name="connsiteX368" fmla="*/ 141701 w 1206730"/>
                <a:gd name="connsiteY368" fmla="*/ 403167 h 770081"/>
                <a:gd name="connsiteX369" fmla="*/ 139623 w 1206730"/>
                <a:gd name="connsiteY369" fmla="*/ 403860 h 770081"/>
                <a:gd name="connsiteX370" fmla="*/ 132311 w 1206730"/>
                <a:gd name="connsiteY370" fmla="*/ 403321 h 770081"/>
                <a:gd name="connsiteX371" fmla="*/ 130310 w 1206730"/>
                <a:gd name="connsiteY371" fmla="*/ 402244 h 770081"/>
                <a:gd name="connsiteX372" fmla="*/ 119842 w 1206730"/>
                <a:gd name="connsiteY372" fmla="*/ 388466 h 770081"/>
                <a:gd name="connsiteX373" fmla="*/ 112838 w 1206730"/>
                <a:gd name="connsiteY373" fmla="*/ 383078 h 770081"/>
                <a:gd name="connsiteX374" fmla="*/ 112222 w 1206730"/>
                <a:gd name="connsiteY374" fmla="*/ 382386 h 770081"/>
                <a:gd name="connsiteX375" fmla="*/ 103216 w 1206730"/>
                <a:gd name="connsiteY375" fmla="*/ 368916 h 770081"/>
                <a:gd name="connsiteX376" fmla="*/ 100984 w 1206730"/>
                <a:gd name="connsiteY376" fmla="*/ 366299 h 770081"/>
                <a:gd name="connsiteX377" fmla="*/ 95365 w 1206730"/>
                <a:gd name="connsiteY377" fmla="*/ 363913 h 770081"/>
                <a:gd name="connsiteX378" fmla="*/ 88284 w 1206730"/>
                <a:gd name="connsiteY378" fmla="*/ 370070 h 770081"/>
                <a:gd name="connsiteX379" fmla="*/ 87668 w 1206730"/>
                <a:gd name="connsiteY379" fmla="*/ 370455 h 770081"/>
                <a:gd name="connsiteX380" fmla="*/ 83512 w 1206730"/>
                <a:gd name="connsiteY380" fmla="*/ 372534 h 770081"/>
                <a:gd name="connsiteX381" fmla="*/ 78201 w 1206730"/>
                <a:gd name="connsiteY381" fmla="*/ 377306 h 770081"/>
                <a:gd name="connsiteX382" fmla="*/ 72274 w 1206730"/>
                <a:gd name="connsiteY382" fmla="*/ 384310 h 770081"/>
                <a:gd name="connsiteX383" fmla="*/ 48876 w 1206730"/>
                <a:gd name="connsiteY383" fmla="*/ 416021 h 770081"/>
                <a:gd name="connsiteX384" fmla="*/ 49876 w 1206730"/>
                <a:gd name="connsiteY384" fmla="*/ 428413 h 770081"/>
                <a:gd name="connsiteX385" fmla="*/ 49261 w 1206730"/>
                <a:gd name="connsiteY385" fmla="*/ 430415 h 770081"/>
                <a:gd name="connsiteX386" fmla="*/ 46720 w 1206730"/>
                <a:gd name="connsiteY386" fmla="*/ 433493 h 770081"/>
                <a:gd name="connsiteX387" fmla="*/ 44719 w 1206730"/>
                <a:gd name="connsiteY387" fmla="*/ 437881 h 770081"/>
                <a:gd name="connsiteX388" fmla="*/ 43103 w 1206730"/>
                <a:gd name="connsiteY388" fmla="*/ 446040 h 770081"/>
                <a:gd name="connsiteX389" fmla="*/ 43180 w 1206730"/>
                <a:gd name="connsiteY389" fmla="*/ 450658 h 770081"/>
                <a:gd name="connsiteX390" fmla="*/ 44642 w 1206730"/>
                <a:gd name="connsiteY390" fmla="*/ 455045 h 770081"/>
                <a:gd name="connsiteX391" fmla="*/ 48183 w 1206730"/>
                <a:gd name="connsiteY391" fmla="*/ 461125 h 770081"/>
                <a:gd name="connsiteX392" fmla="*/ 56804 w 1206730"/>
                <a:gd name="connsiteY392" fmla="*/ 468130 h 770081"/>
                <a:gd name="connsiteX393" fmla="*/ 57496 w 1206730"/>
                <a:gd name="connsiteY393" fmla="*/ 468977 h 770081"/>
                <a:gd name="connsiteX394" fmla="*/ 60344 w 1206730"/>
                <a:gd name="connsiteY394" fmla="*/ 474056 h 770081"/>
                <a:gd name="connsiteX395" fmla="*/ 60344 w 1206730"/>
                <a:gd name="connsiteY395" fmla="*/ 476750 h 770081"/>
                <a:gd name="connsiteX396" fmla="*/ 55418 w 1206730"/>
                <a:gd name="connsiteY396" fmla="*/ 486910 h 77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206730" h="770081">
                  <a:moveTo>
                    <a:pt x="55418" y="486910"/>
                  </a:moveTo>
                  <a:lnTo>
                    <a:pt x="53263" y="495069"/>
                  </a:lnTo>
                  <a:cubicBezTo>
                    <a:pt x="53186" y="495223"/>
                    <a:pt x="53109" y="495454"/>
                    <a:pt x="53032" y="495608"/>
                  </a:cubicBezTo>
                  <a:lnTo>
                    <a:pt x="50800" y="500072"/>
                  </a:lnTo>
                  <a:cubicBezTo>
                    <a:pt x="50646" y="500380"/>
                    <a:pt x="50415" y="500688"/>
                    <a:pt x="50184" y="500919"/>
                  </a:cubicBezTo>
                  <a:lnTo>
                    <a:pt x="44027" y="506538"/>
                  </a:lnTo>
                  <a:lnTo>
                    <a:pt x="35252" y="516467"/>
                  </a:lnTo>
                  <a:cubicBezTo>
                    <a:pt x="34405" y="517390"/>
                    <a:pt x="33097" y="517698"/>
                    <a:pt x="32019" y="517159"/>
                  </a:cubicBezTo>
                  <a:lnTo>
                    <a:pt x="18627" y="511310"/>
                  </a:lnTo>
                  <a:lnTo>
                    <a:pt x="15240" y="511618"/>
                  </a:lnTo>
                  <a:lnTo>
                    <a:pt x="14393" y="513311"/>
                  </a:lnTo>
                  <a:lnTo>
                    <a:pt x="8313" y="537787"/>
                  </a:lnTo>
                  <a:lnTo>
                    <a:pt x="7235" y="554721"/>
                  </a:lnTo>
                  <a:cubicBezTo>
                    <a:pt x="7235" y="555029"/>
                    <a:pt x="7158" y="555260"/>
                    <a:pt x="7081" y="555567"/>
                  </a:cubicBezTo>
                  <a:lnTo>
                    <a:pt x="1001" y="571577"/>
                  </a:lnTo>
                  <a:lnTo>
                    <a:pt x="0" y="577965"/>
                  </a:lnTo>
                  <a:lnTo>
                    <a:pt x="7081" y="599825"/>
                  </a:lnTo>
                  <a:cubicBezTo>
                    <a:pt x="7235" y="600287"/>
                    <a:pt x="7235" y="600672"/>
                    <a:pt x="7158" y="601133"/>
                  </a:cubicBezTo>
                  <a:lnTo>
                    <a:pt x="6080" y="607368"/>
                  </a:lnTo>
                  <a:lnTo>
                    <a:pt x="6773" y="610986"/>
                  </a:lnTo>
                  <a:lnTo>
                    <a:pt x="8082" y="617682"/>
                  </a:lnTo>
                  <a:lnTo>
                    <a:pt x="9929" y="620838"/>
                  </a:lnTo>
                  <a:lnTo>
                    <a:pt x="27093" y="637463"/>
                  </a:lnTo>
                  <a:cubicBezTo>
                    <a:pt x="27324" y="637694"/>
                    <a:pt x="27478" y="637848"/>
                    <a:pt x="27632" y="638156"/>
                  </a:cubicBezTo>
                  <a:lnTo>
                    <a:pt x="42256" y="664941"/>
                  </a:lnTo>
                  <a:lnTo>
                    <a:pt x="53340" y="685107"/>
                  </a:lnTo>
                  <a:lnTo>
                    <a:pt x="85975" y="719975"/>
                  </a:lnTo>
                  <a:lnTo>
                    <a:pt x="90362" y="719975"/>
                  </a:lnTo>
                  <a:cubicBezTo>
                    <a:pt x="90824" y="719975"/>
                    <a:pt x="91209" y="720052"/>
                    <a:pt x="91594" y="720283"/>
                  </a:cubicBezTo>
                  <a:lnTo>
                    <a:pt x="94981" y="721976"/>
                  </a:lnTo>
                  <a:cubicBezTo>
                    <a:pt x="95596" y="722284"/>
                    <a:pt x="96135" y="722822"/>
                    <a:pt x="96366" y="723515"/>
                  </a:cubicBezTo>
                  <a:lnTo>
                    <a:pt x="97905" y="727595"/>
                  </a:lnTo>
                  <a:lnTo>
                    <a:pt x="98829" y="728672"/>
                  </a:lnTo>
                  <a:lnTo>
                    <a:pt x="103832" y="734522"/>
                  </a:lnTo>
                  <a:cubicBezTo>
                    <a:pt x="104063" y="734830"/>
                    <a:pt x="104217" y="735138"/>
                    <a:pt x="104371" y="735446"/>
                  </a:cubicBezTo>
                  <a:lnTo>
                    <a:pt x="105987" y="740833"/>
                  </a:lnTo>
                  <a:lnTo>
                    <a:pt x="106757" y="741988"/>
                  </a:lnTo>
                  <a:lnTo>
                    <a:pt x="107911" y="743758"/>
                  </a:lnTo>
                  <a:cubicBezTo>
                    <a:pt x="108296" y="744297"/>
                    <a:pt x="108450" y="745067"/>
                    <a:pt x="108373" y="745682"/>
                  </a:cubicBezTo>
                  <a:lnTo>
                    <a:pt x="107681" y="750763"/>
                  </a:lnTo>
                  <a:lnTo>
                    <a:pt x="111991" y="749993"/>
                  </a:lnTo>
                  <a:lnTo>
                    <a:pt x="112991" y="749839"/>
                  </a:lnTo>
                  <a:lnTo>
                    <a:pt x="112991" y="749839"/>
                  </a:lnTo>
                  <a:lnTo>
                    <a:pt x="112991" y="749839"/>
                  </a:lnTo>
                  <a:cubicBezTo>
                    <a:pt x="113530" y="749762"/>
                    <a:pt x="114069" y="749762"/>
                    <a:pt x="114531" y="749993"/>
                  </a:cubicBezTo>
                  <a:lnTo>
                    <a:pt x="117379" y="751147"/>
                  </a:lnTo>
                  <a:cubicBezTo>
                    <a:pt x="118302" y="751532"/>
                    <a:pt x="118918" y="752302"/>
                    <a:pt x="119072" y="753302"/>
                  </a:cubicBezTo>
                  <a:lnTo>
                    <a:pt x="120842" y="763770"/>
                  </a:lnTo>
                  <a:lnTo>
                    <a:pt x="121150" y="765541"/>
                  </a:lnTo>
                  <a:lnTo>
                    <a:pt x="125461" y="768158"/>
                  </a:lnTo>
                  <a:lnTo>
                    <a:pt x="128077" y="769697"/>
                  </a:lnTo>
                  <a:lnTo>
                    <a:pt x="128385" y="769774"/>
                  </a:lnTo>
                  <a:lnTo>
                    <a:pt x="129925" y="770082"/>
                  </a:lnTo>
                  <a:lnTo>
                    <a:pt x="132696" y="769697"/>
                  </a:lnTo>
                  <a:lnTo>
                    <a:pt x="134389" y="768465"/>
                  </a:lnTo>
                  <a:lnTo>
                    <a:pt x="139238" y="764078"/>
                  </a:lnTo>
                  <a:cubicBezTo>
                    <a:pt x="139392" y="763924"/>
                    <a:pt x="139623" y="763770"/>
                    <a:pt x="139854" y="763693"/>
                  </a:cubicBezTo>
                  <a:lnTo>
                    <a:pt x="143240" y="762000"/>
                  </a:lnTo>
                  <a:cubicBezTo>
                    <a:pt x="143779" y="761769"/>
                    <a:pt x="144395" y="761615"/>
                    <a:pt x="144934" y="761769"/>
                  </a:cubicBezTo>
                  <a:lnTo>
                    <a:pt x="162868" y="764540"/>
                  </a:lnTo>
                  <a:lnTo>
                    <a:pt x="164176" y="764540"/>
                  </a:lnTo>
                  <a:lnTo>
                    <a:pt x="166793" y="762385"/>
                  </a:lnTo>
                  <a:cubicBezTo>
                    <a:pt x="167717" y="761615"/>
                    <a:pt x="169025" y="761538"/>
                    <a:pt x="170026" y="762154"/>
                  </a:cubicBezTo>
                  <a:lnTo>
                    <a:pt x="172874" y="763847"/>
                  </a:lnTo>
                  <a:lnTo>
                    <a:pt x="176569" y="767003"/>
                  </a:lnTo>
                  <a:lnTo>
                    <a:pt x="177338" y="766772"/>
                  </a:lnTo>
                  <a:lnTo>
                    <a:pt x="184650" y="752610"/>
                  </a:lnTo>
                  <a:cubicBezTo>
                    <a:pt x="184804" y="752379"/>
                    <a:pt x="184958" y="752148"/>
                    <a:pt x="185189" y="751917"/>
                  </a:cubicBezTo>
                  <a:lnTo>
                    <a:pt x="187421" y="749685"/>
                  </a:lnTo>
                  <a:cubicBezTo>
                    <a:pt x="188037" y="749069"/>
                    <a:pt x="188883" y="748761"/>
                    <a:pt x="189730" y="748915"/>
                  </a:cubicBezTo>
                  <a:lnTo>
                    <a:pt x="194194" y="749454"/>
                  </a:lnTo>
                  <a:lnTo>
                    <a:pt x="198505" y="750685"/>
                  </a:lnTo>
                  <a:lnTo>
                    <a:pt x="200275" y="751224"/>
                  </a:lnTo>
                  <a:lnTo>
                    <a:pt x="202661" y="752379"/>
                  </a:lnTo>
                  <a:lnTo>
                    <a:pt x="205201" y="753610"/>
                  </a:lnTo>
                  <a:cubicBezTo>
                    <a:pt x="205432" y="753764"/>
                    <a:pt x="205740" y="753918"/>
                    <a:pt x="205894" y="754149"/>
                  </a:cubicBezTo>
                  <a:lnTo>
                    <a:pt x="205894" y="754149"/>
                  </a:lnTo>
                  <a:lnTo>
                    <a:pt x="208126" y="756381"/>
                  </a:lnTo>
                  <a:cubicBezTo>
                    <a:pt x="208280" y="756535"/>
                    <a:pt x="208434" y="756689"/>
                    <a:pt x="208511" y="756843"/>
                  </a:cubicBezTo>
                  <a:lnTo>
                    <a:pt x="211282" y="761231"/>
                  </a:lnTo>
                  <a:lnTo>
                    <a:pt x="217978" y="759152"/>
                  </a:lnTo>
                  <a:lnTo>
                    <a:pt x="235758" y="749146"/>
                  </a:lnTo>
                  <a:cubicBezTo>
                    <a:pt x="236682" y="748607"/>
                    <a:pt x="237836" y="748684"/>
                    <a:pt x="238760" y="749300"/>
                  </a:cubicBezTo>
                  <a:lnTo>
                    <a:pt x="242762" y="752071"/>
                  </a:lnTo>
                  <a:lnTo>
                    <a:pt x="245533" y="753995"/>
                  </a:lnTo>
                  <a:lnTo>
                    <a:pt x="253846" y="755458"/>
                  </a:lnTo>
                  <a:lnTo>
                    <a:pt x="260619" y="753610"/>
                  </a:lnTo>
                  <a:lnTo>
                    <a:pt x="276321" y="729211"/>
                  </a:lnTo>
                  <a:cubicBezTo>
                    <a:pt x="276629" y="728749"/>
                    <a:pt x="277014" y="728364"/>
                    <a:pt x="277553" y="728133"/>
                  </a:cubicBezTo>
                  <a:lnTo>
                    <a:pt x="282633" y="725901"/>
                  </a:lnTo>
                  <a:lnTo>
                    <a:pt x="343901" y="712201"/>
                  </a:lnTo>
                  <a:cubicBezTo>
                    <a:pt x="344131" y="712124"/>
                    <a:pt x="344285" y="712124"/>
                    <a:pt x="344516" y="712124"/>
                  </a:cubicBezTo>
                  <a:lnTo>
                    <a:pt x="344516" y="712124"/>
                  </a:lnTo>
                  <a:lnTo>
                    <a:pt x="348442" y="712124"/>
                  </a:lnTo>
                  <a:lnTo>
                    <a:pt x="348442" y="712124"/>
                  </a:lnTo>
                  <a:cubicBezTo>
                    <a:pt x="348750" y="712124"/>
                    <a:pt x="349134" y="712201"/>
                    <a:pt x="349442" y="712278"/>
                  </a:cubicBezTo>
                  <a:lnTo>
                    <a:pt x="351136" y="712893"/>
                  </a:lnTo>
                  <a:lnTo>
                    <a:pt x="353907" y="713971"/>
                  </a:lnTo>
                  <a:cubicBezTo>
                    <a:pt x="354061" y="714048"/>
                    <a:pt x="354291" y="714125"/>
                    <a:pt x="354445" y="714202"/>
                  </a:cubicBezTo>
                  <a:lnTo>
                    <a:pt x="368531" y="723207"/>
                  </a:lnTo>
                  <a:lnTo>
                    <a:pt x="368531" y="723207"/>
                  </a:lnTo>
                  <a:lnTo>
                    <a:pt x="368531" y="723207"/>
                  </a:lnTo>
                  <a:cubicBezTo>
                    <a:pt x="368531" y="723207"/>
                    <a:pt x="368531" y="723207"/>
                    <a:pt x="368531" y="723207"/>
                  </a:cubicBezTo>
                  <a:cubicBezTo>
                    <a:pt x="368916" y="723438"/>
                    <a:pt x="369224" y="723746"/>
                    <a:pt x="369377" y="724131"/>
                  </a:cubicBezTo>
                  <a:lnTo>
                    <a:pt x="372764" y="729750"/>
                  </a:lnTo>
                  <a:lnTo>
                    <a:pt x="375997" y="734368"/>
                  </a:lnTo>
                  <a:lnTo>
                    <a:pt x="382154" y="736138"/>
                  </a:lnTo>
                  <a:lnTo>
                    <a:pt x="395085" y="732521"/>
                  </a:lnTo>
                  <a:lnTo>
                    <a:pt x="409402" y="723746"/>
                  </a:lnTo>
                  <a:lnTo>
                    <a:pt x="437727" y="699809"/>
                  </a:lnTo>
                  <a:lnTo>
                    <a:pt x="467283" y="667943"/>
                  </a:lnTo>
                  <a:cubicBezTo>
                    <a:pt x="467437" y="667789"/>
                    <a:pt x="467514" y="667712"/>
                    <a:pt x="467668" y="667558"/>
                  </a:cubicBezTo>
                  <a:lnTo>
                    <a:pt x="471593" y="664710"/>
                  </a:lnTo>
                  <a:cubicBezTo>
                    <a:pt x="471978" y="664480"/>
                    <a:pt x="472363" y="664249"/>
                    <a:pt x="472825" y="664249"/>
                  </a:cubicBezTo>
                  <a:lnTo>
                    <a:pt x="476750" y="663710"/>
                  </a:lnTo>
                  <a:lnTo>
                    <a:pt x="481061" y="663710"/>
                  </a:lnTo>
                  <a:lnTo>
                    <a:pt x="485217" y="663171"/>
                  </a:lnTo>
                  <a:lnTo>
                    <a:pt x="519084" y="653165"/>
                  </a:lnTo>
                  <a:lnTo>
                    <a:pt x="534401" y="645468"/>
                  </a:lnTo>
                  <a:lnTo>
                    <a:pt x="563880" y="624840"/>
                  </a:lnTo>
                  <a:cubicBezTo>
                    <a:pt x="564034" y="624763"/>
                    <a:pt x="564188" y="624609"/>
                    <a:pt x="564342" y="624532"/>
                  </a:cubicBezTo>
                  <a:lnTo>
                    <a:pt x="674023" y="577273"/>
                  </a:lnTo>
                  <a:cubicBezTo>
                    <a:pt x="674255" y="577196"/>
                    <a:pt x="674485" y="577119"/>
                    <a:pt x="674716" y="577042"/>
                  </a:cubicBezTo>
                  <a:lnTo>
                    <a:pt x="696422" y="573809"/>
                  </a:lnTo>
                  <a:lnTo>
                    <a:pt x="717204" y="556876"/>
                  </a:lnTo>
                  <a:lnTo>
                    <a:pt x="728210" y="550410"/>
                  </a:lnTo>
                  <a:lnTo>
                    <a:pt x="734676" y="547486"/>
                  </a:lnTo>
                  <a:cubicBezTo>
                    <a:pt x="734830" y="547408"/>
                    <a:pt x="735061" y="547332"/>
                    <a:pt x="735214" y="547332"/>
                  </a:cubicBezTo>
                  <a:lnTo>
                    <a:pt x="740294" y="546177"/>
                  </a:lnTo>
                  <a:lnTo>
                    <a:pt x="744374" y="544330"/>
                  </a:lnTo>
                  <a:lnTo>
                    <a:pt x="754149" y="535094"/>
                  </a:lnTo>
                  <a:cubicBezTo>
                    <a:pt x="754149" y="535094"/>
                    <a:pt x="754149" y="535094"/>
                    <a:pt x="754226" y="535094"/>
                  </a:cubicBezTo>
                  <a:cubicBezTo>
                    <a:pt x="754226" y="535094"/>
                    <a:pt x="754226" y="535094"/>
                    <a:pt x="754226" y="535016"/>
                  </a:cubicBezTo>
                  <a:lnTo>
                    <a:pt x="758459" y="531322"/>
                  </a:lnTo>
                  <a:lnTo>
                    <a:pt x="766002" y="520623"/>
                  </a:lnTo>
                  <a:lnTo>
                    <a:pt x="791171" y="460741"/>
                  </a:lnTo>
                  <a:cubicBezTo>
                    <a:pt x="791325" y="460433"/>
                    <a:pt x="791479" y="460202"/>
                    <a:pt x="791710" y="459894"/>
                  </a:cubicBezTo>
                  <a:lnTo>
                    <a:pt x="797868" y="453121"/>
                  </a:lnTo>
                  <a:cubicBezTo>
                    <a:pt x="798253" y="452736"/>
                    <a:pt x="798714" y="452428"/>
                    <a:pt x="799176" y="452274"/>
                  </a:cubicBezTo>
                  <a:lnTo>
                    <a:pt x="813493" y="448426"/>
                  </a:lnTo>
                  <a:lnTo>
                    <a:pt x="819650" y="445347"/>
                  </a:lnTo>
                  <a:lnTo>
                    <a:pt x="885767" y="387620"/>
                  </a:lnTo>
                  <a:cubicBezTo>
                    <a:pt x="885998" y="387389"/>
                    <a:pt x="886306" y="387235"/>
                    <a:pt x="886691" y="387081"/>
                  </a:cubicBezTo>
                  <a:lnTo>
                    <a:pt x="892156" y="385079"/>
                  </a:lnTo>
                  <a:lnTo>
                    <a:pt x="894465" y="382386"/>
                  </a:lnTo>
                  <a:lnTo>
                    <a:pt x="895542" y="365298"/>
                  </a:lnTo>
                  <a:cubicBezTo>
                    <a:pt x="895542" y="365067"/>
                    <a:pt x="895619" y="364837"/>
                    <a:pt x="895696" y="364605"/>
                  </a:cubicBezTo>
                  <a:lnTo>
                    <a:pt x="896158" y="363220"/>
                  </a:lnTo>
                  <a:lnTo>
                    <a:pt x="897928" y="357832"/>
                  </a:lnTo>
                  <a:cubicBezTo>
                    <a:pt x="898082" y="357370"/>
                    <a:pt x="898313" y="356986"/>
                    <a:pt x="898698" y="356601"/>
                  </a:cubicBezTo>
                  <a:lnTo>
                    <a:pt x="901469" y="354061"/>
                  </a:lnTo>
                  <a:lnTo>
                    <a:pt x="904856" y="350982"/>
                  </a:lnTo>
                  <a:cubicBezTo>
                    <a:pt x="905087" y="350751"/>
                    <a:pt x="905395" y="350597"/>
                    <a:pt x="905702" y="350443"/>
                  </a:cubicBezTo>
                  <a:lnTo>
                    <a:pt x="914631" y="346749"/>
                  </a:lnTo>
                  <a:lnTo>
                    <a:pt x="922020" y="343670"/>
                  </a:lnTo>
                  <a:lnTo>
                    <a:pt x="925637" y="341207"/>
                  </a:lnTo>
                  <a:lnTo>
                    <a:pt x="928331" y="339436"/>
                  </a:lnTo>
                  <a:lnTo>
                    <a:pt x="936028" y="333356"/>
                  </a:lnTo>
                  <a:lnTo>
                    <a:pt x="961736" y="319578"/>
                  </a:lnTo>
                  <a:lnTo>
                    <a:pt x="985597" y="301798"/>
                  </a:lnTo>
                  <a:cubicBezTo>
                    <a:pt x="985828" y="301644"/>
                    <a:pt x="986059" y="301490"/>
                    <a:pt x="986367" y="301413"/>
                  </a:cubicBezTo>
                  <a:lnTo>
                    <a:pt x="994217" y="298566"/>
                  </a:lnTo>
                  <a:cubicBezTo>
                    <a:pt x="994372" y="298488"/>
                    <a:pt x="994602" y="298412"/>
                    <a:pt x="994756" y="298412"/>
                  </a:cubicBezTo>
                  <a:lnTo>
                    <a:pt x="996911" y="298104"/>
                  </a:lnTo>
                  <a:lnTo>
                    <a:pt x="1002838" y="297334"/>
                  </a:lnTo>
                  <a:lnTo>
                    <a:pt x="1007302" y="295564"/>
                  </a:lnTo>
                  <a:lnTo>
                    <a:pt x="1026160" y="287944"/>
                  </a:lnTo>
                  <a:lnTo>
                    <a:pt x="1040707" y="284942"/>
                  </a:lnTo>
                  <a:lnTo>
                    <a:pt x="1070956" y="283787"/>
                  </a:lnTo>
                  <a:lnTo>
                    <a:pt x="1075497" y="282787"/>
                  </a:lnTo>
                  <a:lnTo>
                    <a:pt x="1085965" y="280555"/>
                  </a:lnTo>
                  <a:lnTo>
                    <a:pt x="1096972" y="275628"/>
                  </a:lnTo>
                  <a:lnTo>
                    <a:pt x="1108979" y="267932"/>
                  </a:lnTo>
                  <a:lnTo>
                    <a:pt x="1120602" y="259080"/>
                  </a:lnTo>
                  <a:lnTo>
                    <a:pt x="1129068" y="250537"/>
                  </a:lnTo>
                  <a:lnTo>
                    <a:pt x="1141614" y="230832"/>
                  </a:lnTo>
                  <a:lnTo>
                    <a:pt x="1143231" y="226137"/>
                  </a:lnTo>
                  <a:cubicBezTo>
                    <a:pt x="1143385" y="225752"/>
                    <a:pt x="1143616" y="225367"/>
                    <a:pt x="1143847" y="225060"/>
                  </a:cubicBezTo>
                  <a:lnTo>
                    <a:pt x="1151621" y="217055"/>
                  </a:lnTo>
                  <a:lnTo>
                    <a:pt x="1159933" y="208434"/>
                  </a:lnTo>
                  <a:lnTo>
                    <a:pt x="1165937" y="198043"/>
                  </a:lnTo>
                  <a:lnTo>
                    <a:pt x="1192799" y="136467"/>
                  </a:lnTo>
                  <a:lnTo>
                    <a:pt x="1201420" y="123152"/>
                  </a:lnTo>
                  <a:lnTo>
                    <a:pt x="1206731" y="117302"/>
                  </a:lnTo>
                  <a:lnTo>
                    <a:pt x="1198187" y="113838"/>
                  </a:lnTo>
                  <a:cubicBezTo>
                    <a:pt x="1197725" y="113684"/>
                    <a:pt x="1197341" y="113376"/>
                    <a:pt x="1197033" y="112992"/>
                  </a:cubicBezTo>
                  <a:lnTo>
                    <a:pt x="1190875" y="105141"/>
                  </a:lnTo>
                  <a:cubicBezTo>
                    <a:pt x="1190567" y="104679"/>
                    <a:pt x="1190336" y="104217"/>
                    <a:pt x="1190259" y="103678"/>
                  </a:cubicBezTo>
                  <a:lnTo>
                    <a:pt x="1189720" y="97521"/>
                  </a:lnTo>
                  <a:lnTo>
                    <a:pt x="1188874" y="94673"/>
                  </a:lnTo>
                  <a:lnTo>
                    <a:pt x="1186411" y="91748"/>
                  </a:lnTo>
                  <a:lnTo>
                    <a:pt x="1177790" y="84821"/>
                  </a:lnTo>
                  <a:lnTo>
                    <a:pt x="1170940" y="81203"/>
                  </a:lnTo>
                  <a:lnTo>
                    <a:pt x="1146002" y="71813"/>
                  </a:lnTo>
                  <a:cubicBezTo>
                    <a:pt x="1145694" y="71659"/>
                    <a:pt x="1145386" y="71505"/>
                    <a:pt x="1145155" y="71274"/>
                  </a:cubicBezTo>
                  <a:lnTo>
                    <a:pt x="1140691" y="67348"/>
                  </a:lnTo>
                  <a:cubicBezTo>
                    <a:pt x="1140383" y="67041"/>
                    <a:pt x="1140075" y="66656"/>
                    <a:pt x="1139921" y="66271"/>
                  </a:cubicBezTo>
                  <a:lnTo>
                    <a:pt x="1136535" y="57804"/>
                  </a:lnTo>
                  <a:lnTo>
                    <a:pt x="1134687" y="54571"/>
                  </a:lnTo>
                  <a:lnTo>
                    <a:pt x="1132378" y="52262"/>
                  </a:lnTo>
                  <a:lnTo>
                    <a:pt x="1121448" y="45720"/>
                  </a:lnTo>
                  <a:cubicBezTo>
                    <a:pt x="1121217" y="45566"/>
                    <a:pt x="1121064" y="45489"/>
                    <a:pt x="1120910" y="45335"/>
                  </a:cubicBezTo>
                  <a:lnTo>
                    <a:pt x="1118062" y="42487"/>
                  </a:lnTo>
                  <a:lnTo>
                    <a:pt x="1113444" y="36253"/>
                  </a:lnTo>
                  <a:lnTo>
                    <a:pt x="1110596" y="33867"/>
                  </a:lnTo>
                  <a:lnTo>
                    <a:pt x="1098819" y="28556"/>
                  </a:lnTo>
                  <a:lnTo>
                    <a:pt x="1094047" y="27478"/>
                  </a:lnTo>
                  <a:lnTo>
                    <a:pt x="1084734" y="26401"/>
                  </a:lnTo>
                  <a:lnTo>
                    <a:pt x="1071649" y="27016"/>
                  </a:lnTo>
                  <a:lnTo>
                    <a:pt x="1061181" y="28094"/>
                  </a:lnTo>
                  <a:lnTo>
                    <a:pt x="1050790" y="28094"/>
                  </a:lnTo>
                  <a:lnTo>
                    <a:pt x="1044864" y="27555"/>
                  </a:lnTo>
                  <a:cubicBezTo>
                    <a:pt x="1044633" y="27555"/>
                    <a:pt x="1044479" y="27478"/>
                    <a:pt x="1044248" y="27401"/>
                  </a:cubicBezTo>
                  <a:lnTo>
                    <a:pt x="1032779" y="23553"/>
                  </a:lnTo>
                  <a:lnTo>
                    <a:pt x="1025236" y="23014"/>
                  </a:lnTo>
                  <a:lnTo>
                    <a:pt x="1016539" y="24092"/>
                  </a:lnTo>
                  <a:lnTo>
                    <a:pt x="990369" y="33559"/>
                  </a:lnTo>
                  <a:lnTo>
                    <a:pt x="974898" y="41333"/>
                  </a:lnTo>
                  <a:lnTo>
                    <a:pt x="966508" y="43796"/>
                  </a:lnTo>
                  <a:cubicBezTo>
                    <a:pt x="966201" y="43873"/>
                    <a:pt x="965893" y="43950"/>
                    <a:pt x="965585" y="43873"/>
                  </a:cubicBezTo>
                  <a:lnTo>
                    <a:pt x="951499" y="43334"/>
                  </a:lnTo>
                  <a:lnTo>
                    <a:pt x="932180" y="45027"/>
                  </a:lnTo>
                  <a:lnTo>
                    <a:pt x="903162" y="50030"/>
                  </a:lnTo>
                  <a:lnTo>
                    <a:pt x="881842" y="50107"/>
                  </a:lnTo>
                  <a:cubicBezTo>
                    <a:pt x="881226" y="50107"/>
                    <a:pt x="880610" y="49876"/>
                    <a:pt x="880149" y="49569"/>
                  </a:cubicBezTo>
                  <a:lnTo>
                    <a:pt x="878147" y="48106"/>
                  </a:lnTo>
                  <a:lnTo>
                    <a:pt x="864139" y="42179"/>
                  </a:lnTo>
                  <a:lnTo>
                    <a:pt x="858135" y="41179"/>
                  </a:lnTo>
                  <a:lnTo>
                    <a:pt x="850669" y="42257"/>
                  </a:lnTo>
                  <a:lnTo>
                    <a:pt x="842972" y="43873"/>
                  </a:lnTo>
                  <a:lnTo>
                    <a:pt x="834967" y="47105"/>
                  </a:lnTo>
                  <a:cubicBezTo>
                    <a:pt x="834659" y="47260"/>
                    <a:pt x="834274" y="47337"/>
                    <a:pt x="833890" y="47337"/>
                  </a:cubicBezTo>
                  <a:lnTo>
                    <a:pt x="829964" y="47337"/>
                  </a:lnTo>
                  <a:lnTo>
                    <a:pt x="829964" y="47337"/>
                  </a:lnTo>
                  <a:lnTo>
                    <a:pt x="793789" y="45104"/>
                  </a:lnTo>
                  <a:cubicBezTo>
                    <a:pt x="793481" y="45104"/>
                    <a:pt x="793250" y="45027"/>
                    <a:pt x="793019" y="44950"/>
                  </a:cubicBezTo>
                  <a:lnTo>
                    <a:pt x="765463" y="34790"/>
                  </a:lnTo>
                  <a:lnTo>
                    <a:pt x="753841" y="32712"/>
                  </a:lnTo>
                  <a:lnTo>
                    <a:pt x="733906" y="33251"/>
                  </a:lnTo>
                  <a:lnTo>
                    <a:pt x="724516" y="32096"/>
                  </a:lnTo>
                  <a:cubicBezTo>
                    <a:pt x="724285" y="32096"/>
                    <a:pt x="724054" y="32019"/>
                    <a:pt x="723900" y="31943"/>
                  </a:cubicBezTo>
                  <a:lnTo>
                    <a:pt x="712124" y="27478"/>
                  </a:lnTo>
                  <a:lnTo>
                    <a:pt x="700809" y="25554"/>
                  </a:lnTo>
                  <a:lnTo>
                    <a:pt x="694421" y="29941"/>
                  </a:lnTo>
                  <a:cubicBezTo>
                    <a:pt x="693882" y="30326"/>
                    <a:pt x="693189" y="30480"/>
                    <a:pt x="692573" y="30403"/>
                  </a:cubicBezTo>
                  <a:lnTo>
                    <a:pt x="686724" y="29864"/>
                  </a:lnTo>
                  <a:lnTo>
                    <a:pt x="680951" y="30942"/>
                  </a:lnTo>
                  <a:cubicBezTo>
                    <a:pt x="680566" y="31019"/>
                    <a:pt x="680181" y="31019"/>
                    <a:pt x="679796" y="30865"/>
                  </a:cubicBezTo>
                  <a:lnTo>
                    <a:pt x="675948" y="29941"/>
                  </a:lnTo>
                  <a:lnTo>
                    <a:pt x="672561" y="30788"/>
                  </a:lnTo>
                  <a:lnTo>
                    <a:pt x="663940" y="36176"/>
                  </a:lnTo>
                  <a:lnTo>
                    <a:pt x="650163" y="42564"/>
                  </a:lnTo>
                  <a:cubicBezTo>
                    <a:pt x="649778" y="42718"/>
                    <a:pt x="649393" y="42795"/>
                    <a:pt x="649008" y="42795"/>
                  </a:cubicBezTo>
                  <a:lnTo>
                    <a:pt x="637155" y="42795"/>
                  </a:lnTo>
                  <a:lnTo>
                    <a:pt x="630613" y="43873"/>
                  </a:lnTo>
                  <a:lnTo>
                    <a:pt x="604982" y="53879"/>
                  </a:lnTo>
                  <a:cubicBezTo>
                    <a:pt x="604751" y="53956"/>
                    <a:pt x="604520" y="54033"/>
                    <a:pt x="604289" y="54033"/>
                  </a:cubicBezTo>
                  <a:lnTo>
                    <a:pt x="594745" y="55187"/>
                  </a:lnTo>
                  <a:cubicBezTo>
                    <a:pt x="594514" y="55187"/>
                    <a:pt x="594283" y="55187"/>
                    <a:pt x="594052" y="55187"/>
                  </a:cubicBezTo>
                  <a:lnTo>
                    <a:pt x="585585" y="54033"/>
                  </a:lnTo>
                  <a:lnTo>
                    <a:pt x="579582" y="54033"/>
                  </a:lnTo>
                  <a:lnTo>
                    <a:pt x="568652" y="56727"/>
                  </a:lnTo>
                  <a:cubicBezTo>
                    <a:pt x="568267" y="56804"/>
                    <a:pt x="567805" y="56804"/>
                    <a:pt x="567421" y="56727"/>
                  </a:cubicBezTo>
                  <a:lnTo>
                    <a:pt x="561802" y="55572"/>
                  </a:lnTo>
                  <a:cubicBezTo>
                    <a:pt x="561571" y="55495"/>
                    <a:pt x="561340" y="55418"/>
                    <a:pt x="561109" y="55341"/>
                  </a:cubicBezTo>
                  <a:lnTo>
                    <a:pt x="550949" y="50261"/>
                  </a:lnTo>
                  <a:lnTo>
                    <a:pt x="548024" y="49492"/>
                  </a:lnTo>
                  <a:lnTo>
                    <a:pt x="543329" y="49953"/>
                  </a:lnTo>
                  <a:lnTo>
                    <a:pt x="535247" y="53186"/>
                  </a:lnTo>
                  <a:cubicBezTo>
                    <a:pt x="534939" y="53340"/>
                    <a:pt x="534554" y="53417"/>
                    <a:pt x="534170" y="53417"/>
                  </a:cubicBezTo>
                  <a:lnTo>
                    <a:pt x="505845" y="53417"/>
                  </a:lnTo>
                  <a:lnTo>
                    <a:pt x="496608" y="55572"/>
                  </a:lnTo>
                  <a:lnTo>
                    <a:pt x="455891" y="70658"/>
                  </a:lnTo>
                  <a:cubicBezTo>
                    <a:pt x="455584" y="70735"/>
                    <a:pt x="455353" y="70812"/>
                    <a:pt x="455045" y="70812"/>
                  </a:cubicBezTo>
                  <a:lnTo>
                    <a:pt x="443191" y="71351"/>
                  </a:lnTo>
                  <a:lnTo>
                    <a:pt x="436110" y="70812"/>
                  </a:lnTo>
                  <a:lnTo>
                    <a:pt x="428798" y="70812"/>
                  </a:lnTo>
                  <a:lnTo>
                    <a:pt x="421563" y="72352"/>
                  </a:lnTo>
                  <a:lnTo>
                    <a:pt x="400473" y="82358"/>
                  </a:lnTo>
                  <a:cubicBezTo>
                    <a:pt x="400319" y="82435"/>
                    <a:pt x="400088" y="82512"/>
                    <a:pt x="399934" y="82512"/>
                  </a:cubicBezTo>
                  <a:lnTo>
                    <a:pt x="379691" y="87438"/>
                  </a:lnTo>
                  <a:lnTo>
                    <a:pt x="358756" y="102832"/>
                  </a:lnTo>
                  <a:cubicBezTo>
                    <a:pt x="358217" y="103216"/>
                    <a:pt x="357524" y="103447"/>
                    <a:pt x="356831" y="103370"/>
                  </a:cubicBezTo>
                  <a:lnTo>
                    <a:pt x="350674" y="102832"/>
                  </a:lnTo>
                  <a:lnTo>
                    <a:pt x="340899" y="101138"/>
                  </a:lnTo>
                  <a:cubicBezTo>
                    <a:pt x="340514" y="101061"/>
                    <a:pt x="340129" y="100907"/>
                    <a:pt x="339744" y="100676"/>
                  </a:cubicBezTo>
                  <a:lnTo>
                    <a:pt x="327968" y="92210"/>
                  </a:lnTo>
                  <a:lnTo>
                    <a:pt x="313190" y="85128"/>
                  </a:lnTo>
                  <a:lnTo>
                    <a:pt x="306108" y="80433"/>
                  </a:lnTo>
                  <a:lnTo>
                    <a:pt x="300720" y="75661"/>
                  </a:lnTo>
                  <a:cubicBezTo>
                    <a:pt x="300490" y="75430"/>
                    <a:pt x="300259" y="75200"/>
                    <a:pt x="300105" y="74892"/>
                  </a:cubicBezTo>
                  <a:lnTo>
                    <a:pt x="290714" y="57265"/>
                  </a:lnTo>
                  <a:lnTo>
                    <a:pt x="276398" y="42333"/>
                  </a:lnTo>
                  <a:cubicBezTo>
                    <a:pt x="276244" y="42179"/>
                    <a:pt x="276090" y="42026"/>
                    <a:pt x="276013" y="41795"/>
                  </a:cubicBezTo>
                  <a:lnTo>
                    <a:pt x="267547" y="27709"/>
                  </a:lnTo>
                  <a:cubicBezTo>
                    <a:pt x="267393" y="27401"/>
                    <a:pt x="267239" y="27093"/>
                    <a:pt x="267162" y="26786"/>
                  </a:cubicBezTo>
                  <a:lnTo>
                    <a:pt x="265468" y="17241"/>
                  </a:lnTo>
                  <a:lnTo>
                    <a:pt x="265391" y="13393"/>
                  </a:lnTo>
                  <a:cubicBezTo>
                    <a:pt x="265391" y="13162"/>
                    <a:pt x="265391" y="13008"/>
                    <a:pt x="265468" y="12777"/>
                  </a:cubicBezTo>
                  <a:lnTo>
                    <a:pt x="266623" y="7697"/>
                  </a:lnTo>
                  <a:cubicBezTo>
                    <a:pt x="266700" y="7389"/>
                    <a:pt x="266777" y="7081"/>
                    <a:pt x="266931" y="6850"/>
                  </a:cubicBezTo>
                  <a:lnTo>
                    <a:pt x="271087" y="0"/>
                  </a:lnTo>
                  <a:lnTo>
                    <a:pt x="268547" y="1386"/>
                  </a:lnTo>
                  <a:lnTo>
                    <a:pt x="253384" y="25785"/>
                  </a:lnTo>
                  <a:lnTo>
                    <a:pt x="246149" y="49646"/>
                  </a:lnTo>
                  <a:lnTo>
                    <a:pt x="245764" y="52416"/>
                  </a:lnTo>
                  <a:lnTo>
                    <a:pt x="246226" y="53571"/>
                  </a:lnTo>
                  <a:lnTo>
                    <a:pt x="250921" y="55880"/>
                  </a:lnTo>
                  <a:cubicBezTo>
                    <a:pt x="251306" y="56034"/>
                    <a:pt x="251614" y="56342"/>
                    <a:pt x="251845" y="56650"/>
                  </a:cubicBezTo>
                  <a:lnTo>
                    <a:pt x="254077" y="59498"/>
                  </a:lnTo>
                  <a:cubicBezTo>
                    <a:pt x="254308" y="59806"/>
                    <a:pt x="254539" y="60190"/>
                    <a:pt x="254616" y="60575"/>
                  </a:cubicBezTo>
                  <a:lnTo>
                    <a:pt x="256848" y="69581"/>
                  </a:lnTo>
                  <a:lnTo>
                    <a:pt x="258926" y="74199"/>
                  </a:lnTo>
                  <a:lnTo>
                    <a:pt x="260696" y="79510"/>
                  </a:lnTo>
                  <a:lnTo>
                    <a:pt x="262621" y="83281"/>
                  </a:lnTo>
                  <a:lnTo>
                    <a:pt x="273550" y="94827"/>
                  </a:lnTo>
                  <a:cubicBezTo>
                    <a:pt x="274166" y="95443"/>
                    <a:pt x="274397" y="96366"/>
                    <a:pt x="274320" y="97213"/>
                  </a:cubicBezTo>
                  <a:lnTo>
                    <a:pt x="273165" y="104525"/>
                  </a:lnTo>
                  <a:cubicBezTo>
                    <a:pt x="273088" y="104833"/>
                    <a:pt x="273012" y="105064"/>
                    <a:pt x="272934" y="105372"/>
                  </a:cubicBezTo>
                  <a:lnTo>
                    <a:pt x="268085" y="115147"/>
                  </a:lnTo>
                  <a:lnTo>
                    <a:pt x="264776" y="133850"/>
                  </a:lnTo>
                  <a:lnTo>
                    <a:pt x="256232" y="162329"/>
                  </a:lnTo>
                  <a:cubicBezTo>
                    <a:pt x="256155" y="162560"/>
                    <a:pt x="256078" y="162791"/>
                    <a:pt x="255924" y="162945"/>
                  </a:cubicBezTo>
                  <a:lnTo>
                    <a:pt x="254231" y="165793"/>
                  </a:lnTo>
                  <a:cubicBezTo>
                    <a:pt x="253846" y="166485"/>
                    <a:pt x="253153" y="166947"/>
                    <a:pt x="252383" y="167101"/>
                  </a:cubicBezTo>
                  <a:lnTo>
                    <a:pt x="243917" y="168795"/>
                  </a:lnTo>
                  <a:lnTo>
                    <a:pt x="238760" y="170719"/>
                  </a:lnTo>
                  <a:lnTo>
                    <a:pt x="234373" y="175491"/>
                  </a:lnTo>
                  <a:lnTo>
                    <a:pt x="234373" y="180725"/>
                  </a:lnTo>
                  <a:lnTo>
                    <a:pt x="268855" y="199044"/>
                  </a:lnTo>
                  <a:lnTo>
                    <a:pt x="284403" y="210512"/>
                  </a:lnTo>
                  <a:cubicBezTo>
                    <a:pt x="284865" y="210897"/>
                    <a:pt x="285250" y="211359"/>
                    <a:pt x="285404" y="211898"/>
                  </a:cubicBezTo>
                  <a:lnTo>
                    <a:pt x="287944" y="219980"/>
                  </a:lnTo>
                  <a:lnTo>
                    <a:pt x="295025" y="225060"/>
                  </a:lnTo>
                  <a:cubicBezTo>
                    <a:pt x="295256" y="225290"/>
                    <a:pt x="295564" y="225521"/>
                    <a:pt x="295717" y="225752"/>
                  </a:cubicBezTo>
                  <a:lnTo>
                    <a:pt x="303953" y="237760"/>
                  </a:lnTo>
                  <a:lnTo>
                    <a:pt x="312651" y="244841"/>
                  </a:lnTo>
                  <a:cubicBezTo>
                    <a:pt x="313267" y="245379"/>
                    <a:pt x="313652" y="246149"/>
                    <a:pt x="313652" y="246919"/>
                  </a:cubicBezTo>
                  <a:cubicBezTo>
                    <a:pt x="313652" y="247765"/>
                    <a:pt x="313344" y="248535"/>
                    <a:pt x="312728" y="249074"/>
                  </a:cubicBezTo>
                  <a:lnTo>
                    <a:pt x="307109" y="254154"/>
                  </a:lnTo>
                  <a:cubicBezTo>
                    <a:pt x="306878" y="254385"/>
                    <a:pt x="306570" y="254539"/>
                    <a:pt x="306262" y="254693"/>
                  </a:cubicBezTo>
                  <a:lnTo>
                    <a:pt x="303953" y="255617"/>
                  </a:lnTo>
                  <a:lnTo>
                    <a:pt x="301952" y="257618"/>
                  </a:lnTo>
                  <a:lnTo>
                    <a:pt x="300490" y="261081"/>
                  </a:lnTo>
                  <a:lnTo>
                    <a:pt x="298950" y="267393"/>
                  </a:lnTo>
                  <a:lnTo>
                    <a:pt x="296102" y="277091"/>
                  </a:lnTo>
                  <a:cubicBezTo>
                    <a:pt x="295948" y="277630"/>
                    <a:pt x="295641" y="278015"/>
                    <a:pt x="295256" y="278400"/>
                  </a:cubicBezTo>
                  <a:lnTo>
                    <a:pt x="290637" y="282479"/>
                  </a:lnTo>
                  <a:lnTo>
                    <a:pt x="287636" y="288944"/>
                  </a:lnTo>
                  <a:lnTo>
                    <a:pt x="282633" y="315037"/>
                  </a:lnTo>
                  <a:cubicBezTo>
                    <a:pt x="282479" y="315730"/>
                    <a:pt x="282171" y="316268"/>
                    <a:pt x="281632" y="316731"/>
                  </a:cubicBezTo>
                  <a:lnTo>
                    <a:pt x="278784" y="318962"/>
                  </a:lnTo>
                  <a:cubicBezTo>
                    <a:pt x="278168" y="319424"/>
                    <a:pt x="277322" y="319655"/>
                    <a:pt x="276552" y="319501"/>
                  </a:cubicBezTo>
                  <a:lnTo>
                    <a:pt x="273165" y="318962"/>
                  </a:lnTo>
                  <a:cubicBezTo>
                    <a:pt x="272704" y="318886"/>
                    <a:pt x="272319" y="318732"/>
                    <a:pt x="271934" y="318424"/>
                  </a:cubicBezTo>
                  <a:lnTo>
                    <a:pt x="259003" y="308879"/>
                  </a:lnTo>
                  <a:lnTo>
                    <a:pt x="255847" y="305801"/>
                  </a:lnTo>
                  <a:cubicBezTo>
                    <a:pt x="255693" y="305647"/>
                    <a:pt x="255462" y="305416"/>
                    <a:pt x="255385" y="305185"/>
                  </a:cubicBezTo>
                  <a:lnTo>
                    <a:pt x="251999" y="299027"/>
                  </a:lnTo>
                  <a:lnTo>
                    <a:pt x="250152" y="296257"/>
                  </a:lnTo>
                  <a:lnTo>
                    <a:pt x="249074" y="295410"/>
                  </a:lnTo>
                  <a:lnTo>
                    <a:pt x="246765" y="295410"/>
                  </a:lnTo>
                  <a:lnTo>
                    <a:pt x="243301" y="297103"/>
                  </a:lnTo>
                  <a:lnTo>
                    <a:pt x="234681" y="306801"/>
                  </a:lnTo>
                  <a:lnTo>
                    <a:pt x="193194" y="351598"/>
                  </a:lnTo>
                  <a:lnTo>
                    <a:pt x="179878" y="373842"/>
                  </a:lnTo>
                  <a:cubicBezTo>
                    <a:pt x="179647" y="374227"/>
                    <a:pt x="179262" y="374612"/>
                    <a:pt x="178877" y="374843"/>
                  </a:cubicBezTo>
                  <a:lnTo>
                    <a:pt x="163407" y="383694"/>
                  </a:lnTo>
                  <a:lnTo>
                    <a:pt x="141701" y="403167"/>
                  </a:lnTo>
                  <a:cubicBezTo>
                    <a:pt x="141162" y="403706"/>
                    <a:pt x="140316" y="403937"/>
                    <a:pt x="139623" y="403860"/>
                  </a:cubicBezTo>
                  <a:lnTo>
                    <a:pt x="132311" y="403321"/>
                  </a:lnTo>
                  <a:cubicBezTo>
                    <a:pt x="131541" y="403244"/>
                    <a:pt x="130771" y="402859"/>
                    <a:pt x="130310" y="402244"/>
                  </a:cubicBezTo>
                  <a:lnTo>
                    <a:pt x="119842" y="388466"/>
                  </a:lnTo>
                  <a:lnTo>
                    <a:pt x="112838" y="383078"/>
                  </a:lnTo>
                  <a:cubicBezTo>
                    <a:pt x="112607" y="382924"/>
                    <a:pt x="112376" y="382693"/>
                    <a:pt x="112222" y="382386"/>
                  </a:cubicBezTo>
                  <a:lnTo>
                    <a:pt x="103216" y="368916"/>
                  </a:lnTo>
                  <a:lnTo>
                    <a:pt x="100984" y="366299"/>
                  </a:lnTo>
                  <a:lnTo>
                    <a:pt x="95365" y="363913"/>
                  </a:lnTo>
                  <a:lnTo>
                    <a:pt x="88284" y="370070"/>
                  </a:lnTo>
                  <a:cubicBezTo>
                    <a:pt x="88130" y="370224"/>
                    <a:pt x="87899" y="370378"/>
                    <a:pt x="87668" y="370455"/>
                  </a:cubicBezTo>
                  <a:lnTo>
                    <a:pt x="83512" y="372534"/>
                  </a:lnTo>
                  <a:lnTo>
                    <a:pt x="78201" y="377306"/>
                  </a:lnTo>
                  <a:lnTo>
                    <a:pt x="72274" y="384310"/>
                  </a:lnTo>
                  <a:lnTo>
                    <a:pt x="48876" y="416021"/>
                  </a:lnTo>
                  <a:lnTo>
                    <a:pt x="49876" y="428413"/>
                  </a:lnTo>
                  <a:cubicBezTo>
                    <a:pt x="49953" y="429183"/>
                    <a:pt x="49722" y="429876"/>
                    <a:pt x="49261" y="430415"/>
                  </a:cubicBezTo>
                  <a:lnTo>
                    <a:pt x="46720" y="433493"/>
                  </a:lnTo>
                  <a:lnTo>
                    <a:pt x="44719" y="437881"/>
                  </a:lnTo>
                  <a:lnTo>
                    <a:pt x="43103" y="446040"/>
                  </a:lnTo>
                  <a:lnTo>
                    <a:pt x="43180" y="450658"/>
                  </a:lnTo>
                  <a:lnTo>
                    <a:pt x="44642" y="455045"/>
                  </a:lnTo>
                  <a:lnTo>
                    <a:pt x="48183" y="461125"/>
                  </a:lnTo>
                  <a:lnTo>
                    <a:pt x="56804" y="468130"/>
                  </a:lnTo>
                  <a:cubicBezTo>
                    <a:pt x="57111" y="468361"/>
                    <a:pt x="57342" y="468669"/>
                    <a:pt x="57496" y="468977"/>
                  </a:cubicBezTo>
                  <a:lnTo>
                    <a:pt x="60344" y="474056"/>
                  </a:lnTo>
                  <a:cubicBezTo>
                    <a:pt x="60806" y="474903"/>
                    <a:pt x="60806" y="475904"/>
                    <a:pt x="60344" y="476750"/>
                  </a:cubicBezTo>
                  <a:lnTo>
                    <a:pt x="55418" y="486910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6" name="Forma libre: forma 89">
              <a:extLst>
                <a:ext uri="{FF2B5EF4-FFF2-40B4-BE49-F238E27FC236}">
                  <a16:creationId xmlns:a16="http://schemas.microsoft.com/office/drawing/2014/main" id="{DC0AEB13-A460-B688-216A-FF2A21985251}"/>
                </a:ext>
              </a:extLst>
            </p:cNvPr>
            <p:cNvSpPr/>
            <p:nvPr/>
          </p:nvSpPr>
          <p:spPr>
            <a:xfrm>
              <a:off x="8800902" y="2333755"/>
              <a:ext cx="777944" cy="690947"/>
            </a:xfrm>
            <a:custGeom>
              <a:avLst/>
              <a:gdLst>
                <a:gd name="connsiteX0" fmla="*/ 989907 w 1013152"/>
                <a:gd name="connsiteY0" fmla="*/ 9775 h 899852"/>
                <a:gd name="connsiteX1" fmla="*/ 989907 w 1013152"/>
                <a:gd name="connsiteY1" fmla="*/ 9775 h 899852"/>
                <a:gd name="connsiteX2" fmla="*/ 989907 w 1013152"/>
                <a:gd name="connsiteY2" fmla="*/ 9775 h 899852"/>
                <a:gd name="connsiteX3" fmla="*/ 982595 w 1013152"/>
                <a:gd name="connsiteY3" fmla="*/ 5850 h 899852"/>
                <a:gd name="connsiteX4" fmla="*/ 975591 w 1013152"/>
                <a:gd name="connsiteY4" fmla="*/ 3156 h 899852"/>
                <a:gd name="connsiteX5" fmla="*/ 965508 w 1013152"/>
                <a:gd name="connsiteY5" fmla="*/ 539 h 899852"/>
                <a:gd name="connsiteX6" fmla="*/ 964430 w 1013152"/>
                <a:gd name="connsiteY6" fmla="*/ 539 h 899852"/>
                <a:gd name="connsiteX7" fmla="*/ 935413 w 1013152"/>
                <a:gd name="connsiteY7" fmla="*/ 0 h 899852"/>
                <a:gd name="connsiteX8" fmla="*/ 928639 w 1013152"/>
                <a:gd name="connsiteY8" fmla="*/ 2463 h 899852"/>
                <a:gd name="connsiteX9" fmla="*/ 927177 w 1013152"/>
                <a:gd name="connsiteY9" fmla="*/ 3926 h 899852"/>
                <a:gd name="connsiteX10" fmla="*/ 925869 w 1013152"/>
                <a:gd name="connsiteY10" fmla="*/ 6542 h 899852"/>
                <a:gd name="connsiteX11" fmla="*/ 924791 w 1013152"/>
                <a:gd name="connsiteY11" fmla="*/ 11776 h 899852"/>
                <a:gd name="connsiteX12" fmla="*/ 924175 w 1013152"/>
                <a:gd name="connsiteY12" fmla="*/ 13008 h 899852"/>
                <a:gd name="connsiteX13" fmla="*/ 921327 w 1013152"/>
                <a:gd name="connsiteY13" fmla="*/ 16395 h 899852"/>
                <a:gd name="connsiteX14" fmla="*/ 917787 w 1013152"/>
                <a:gd name="connsiteY14" fmla="*/ 19935 h 899852"/>
                <a:gd name="connsiteX15" fmla="*/ 914015 w 1013152"/>
                <a:gd name="connsiteY15" fmla="*/ 22552 h 899852"/>
                <a:gd name="connsiteX16" fmla="*/ 913245 w 1013152"/>
                <a:gd name="connsiteY16" fmla="*/ 22937 h 899852"/>
                <a:gd name="connsiteX17" fmla="*/ 909320 w 1013152"/>
                <a:gd name="connsiteY17" fmla="*/ 24092 h 899852"/>
                <a:gd name="connsiteX18" fmla="*/ 908011 w 1013152"/>
                <a:gd name="connsiteY18" fmla="*/ 24169 h 899852"/>
                <a:gd name="connsiteX19" fmla="*/ 907781 w 1013152"/>
                <a:gd name="connsiteY19" fmla="*/ 24092 h 899852"/>
                <a:gd name="connsiteX20" fmla="*/ 906780 w 1013152"/>
                <a:gd name="connsiteY20" fmla="*/ 23707 h 899852"/>
                <a:gd name="connsiteX21" fmla="*/ 904548 w 1013152"/>
                <a:gd name="connsiteY21" fmla="*/ 22013 h 899852"/>
                <a:gd name="connsiteX22" fmla="*/ 903624 w 1013152"/>
                <a:gd name="connsiteY22" fmla="*/ 20782 h 899852"/>
                <a:gd name="connsiteX23" fmla="*/ 901315 w 1013152"/>
                <a:gd name="connsiteY23" fmla="*/ 14778 h 899852"/>
                <a:gd name="connsiteX24" fmla="*/ 896466 w 1013152"/>
                <a:gd name="connsiteY24" fmla="*/ 13470 h 899852"/>
                <a:gd name="connsiteX25" fmla="*/ 890770 w 1013152"/>
                <a:gd name="connsiteY25" fmla="*/ 24938 h 899852"/>
                <a:gd name="connsiteX26" fmla="*/ 886922 w 1013152"/>
                <a:gd name="connsiteY26" fmla="*/ 35329 h 899852"/>
                <a:gd name="connsiteX27" fmla="*/ 886614 w 1013152"/>
                <a:gd name="connsiteY27" fmla="*/ 35945 h 899852"/>
                <a:gd name="connsiteX28" fmla="*/ 882688 w 1013152"/>
                <a:gd name="connsiteY28" fmla="*/ 41564 h 899852"/>
                <a:gd name="connsiteX29" fmla="*/ 878070 w 1013152"/>
                <a:gd name="connsiteY29" fmla="*/ 47336 h 899852"/>
                <a:gd name="connsiteX30" fmla="*/ 867679 w 1013152"/>
                <a:gd name="connsiteY30" fmla="*/ 57188 h 899852"/>
                <a:gd name="connsiteX31" fmla="*/ 867141 w 1013152"/>
                <a:gd name="connsiteY31" fmla="*/ 57573 h 899852"/>
                <a:gd name="connsiteX32" fmla="*/ 860367 w 1013152"/>
                <a:gd name="connsiteY32" fmla="*/ 61499 h 899852"/>
                <a:gd name="connsiteX33" fmla="*/ 859444 w 1013152"/>
                <a:gd name="connsiteY33" fmla="*/ 61807 h 899852"/>
                <a:gd name="connsiteX34" fmla="*/ 852670 w 1013152"/>
                <a:gd name="connsiteY34" fmla="*/ 62961 h 899852"/>
                <a:gd name="connsiteX35" fmla="*/ 852670 w 1013152"/>
                <a:gd name="connsiteY35" fmla="*/ 62961 h 899852"/>
                <a:gd name="connsiteX36" fmla="*/ 852208 w 1013152"/>
                <a:gd name="connsiteY36" fmla="*/ 62961 h 899852"/>
                <a:gd name="connsiteX37" fmla="*/ 851670 w 1013152"/>
                <a:gd name="connsiteY37" fmla="*/ 62884 h 899852"/>
                <a:gd name="connsiteX38" fmla="*/ 851670 w 1013152"/>
                <a:gd name="connsiteY38" fmla="*/ 62884 h 899852"/>
                <a:gd name="connsiteX39" fmla="*/ 843203 w 1013152"/>
                <a:gd name="connsiteY39" fmla="*/ 61191 h 899852"/>
                <a:gd name="connsiteX40" fmla="*/ 842356 w 1013152"/>
                <a:gd name="connsiteY40" fmla="*/ 60883 h 899852"/>
                <a:gd name="connsiteX41" fmla="*/ 842356 w 1013152"/>
                <a:gd name="connsiteY41" fmla="*/ 60883 h 899852"/>
                <a:gd name="connsiteX42" fmla="*/ 842356 w 1013152"/>
                <a:gd name="connsiteY42" fmla="*/ 60883 h 899852"/>
                <a:gd name="connsiteX43" fmla="*/ 821421 w 1013152"/>
                <a:gd name="connsiteY43" fmla="*/ 49338 h 899852"/>
                <a:gd name="connsiteX44" fmla="*/ 817187 w 1013152"/>
                <a:gd name="connsiteY44" fmla="*/ 48568 h 899852"/>
                <a:gd name="connsiteX45" fmla="*/ 823730 w 1013152"/>
                <a:gd name="connsiteY45" fmla="*/ 66040 h 899852"/>
                <a:gd name="connsiteX46" fmla="*/ 825577 w 1013152"/>
                <a:gd name="connsiteY46" fmla="*/ 70966 h 899852"/>
                <a:gd name="connsiteX47" fmla="*/ 825731 w 1013152"/>
                <a:gd name="connsiteY47" fmla="*/ 71967 h 899852"/>
                <a:gd name="connsiteX48" fmla="*/ 825577 w 1013152"/>
                <a:gd name="connsiteY48" fmla="*/ 72967 h 899852"/>
                <a:gd name="connsiteX49" fmla="*/ 822883 w 1013152"/>
                <a:gd name="connsiteY49" fmla="*/ 80510 h 899852"/>
                <a:gd name="connsiteX50" fmla="*/ 822344 w 1013152"/>
                <a:gd name="connsiteY50" fmla="*/ 85283 h 899852"/>
                <a:gd name="connsiteX51" fmla="*/ 822344 w 1013152"/>
                <a:gd name="connsiteY51" fmla="*/ 90747 h 899852"/>
                <a:gd name="connsiteX52" fmla="*/ 826193 w 1013152"/>
                <a:gd name="connsiteY52" fmla="*/ 103293 h 899852"/>
                <a:gd name="connsiteX53" fmla="*/ 826270 w 1013152"/>
                <a:gd name="connsiteY53" fmla="*/ 104448 h 899852"/>
                <a:gd name="connsiteX54" fmla="*/ 824576 w 1013152"/>
                <a:gd name="connsiteY54" fmla="*/ 119072 h 899852"/>
                <a:gd name="connsiteX55" fmla="*/ 823884 w 1013152"/>
                <a:gd name="connsiteY55" fmla="*/ 122151 h 899852"/>
                <a:gd name="connsiteX56" fmla="*/ 818342 w 1013152"/>
                <a:gd name="connsiteY56" fmla="*/ 148013 h 899852"/>
                <a:gd name="connsiteX57" fmla="*/ 818111 w 1013152"/>
                <a:gd name="connsiteY57" fmla="*/ 148628 h 899852"/>
                <a:gd name="connsiteX58" fmla="*/ 818034 w 1013152"/>
                <a:gd name="connsiteY58" fmla="*/ 148783 h 899852"/>
                <a:gd name="connsiteX59" fmla="*/ 803949 w 1013152"/>
                <a:gd name="connsiteY59" fmla="*/ 174644 h 899852"/>
                <a:gd name="connsiteX60" fmla="*/ 801485 w 1013152"/>
                <a:gd name="connsiteY60" fmla="*/ 180109 h 899852"/>
                <a:gd name="connsiteX61" fmla="*/ 801485 w 1013152"/>
                <a:gd name="connsiteY61" fmla="*/ 201968 h 899852"/>
                <a:gd name="connsiteX62" fmla="*/ 801485 w 1013152"/>
                <a:gd name="connsiteY62" fmla="*/ 201968 h 899852"/>
                <a:gd name="connsiteX63" fmla="*/ 800947 w 1013152"/>
                <a:gd name="connsiteY63" fmla="*/ 203662 h 899852"/>
                <a:gd name="connsiteX64" fmla="*/ 797560 w 1013152"/>
                <a:gd name="connsiteY64" fmla="*/ 208126 h 899852"/>
                <a:gd name="connsiteX65" fmla="*/ 796944 w 1013152"/>
                <a:gd name="connsiteY65" fmla="*/ 208742 h 899852"/>
                <a:gd name="connsiteX66" fmla="*/ 793019 w 1013152"/>
                <a:gd name="connsiteY66" fmla="*/ 211590 h 899852"/>
                <a:gd name="connsiteX67" fmla="*/ 785707 w 1013152"/>
                <a:gd name="connsiteY67" fmla="*/ 214976 h 899852"/>
                <a:gd name="connsiteX68" fmla="*/ 772545 w 1013152"/>
                <a:gd name="connsiteY68" fmla="*/ 228677 h 899852"/>
                <a:gd name="connsiteX69" fmla="*/ 771236 w 1013152"/>
                <a:gd name="connsiteY69" fmla="*/ 229447 h 899852"/>
                <a:gd name="connsiteX70" fmla="*/ 761076 w 1013152"/>
                <a:gd name="connsiteY70" fmla="*/ 232294 h 899852"/>
                <a:gd name="connsiteX71" fmla="*/ 759614 w 1013152"/>
                <a:gd name="connsiteY71" fmla="*/ 232294 h 899852"/>
                <a:gd name="connsiteX72" fmla="*/ 752841 w 1013152"/>
                <a:gd name="connsiteY72" fmla="*/ 230601 h 899852"/>
                <a:gd name="connsiteX73" fmla="*/ 750916 w 1013152"/>
                <a:gd name="connsiteY73" fmla="*/ 228908 h 899852"/>
                <a:gd name="connsiteX74" fmla="*/ 743066 w 1013152"/>
                <a:gd name="connsiteY74" fmla="*/ 209204 h 899852"/>
                <a:gd name="connsiteX75" fmla="*/ 742065 w 1013152"/>
                <a:gd name="connsiteY75" fmla="*/ 207279 h 899852"/>
                <a:gd name="connsiteX76" fmla="*/ 739217 w 1013152"/>
                <a:gd name="connsiteY76" fmla="*/ 201507 h 899852"/>
                <a:gd name="connsiteX77" fmla="*/ 735599 w 1013152"/>
                <a:gd name="connsiteY77" fmla="*/ 196658 h 899852"/>
                <a:gd name="connsiteX78" fmla="*/ 733521 w 1013152"/>
                <a:gd name="connsiteY78" fmla="*/ 193810 h 899852"/>
                <a:gd name="connsiteX79" fmla="*/ 720898 w 1013152"/>
                <a:gd name="connsiteY79" fmla="*/ 183881 h 899852"/>
                <a:gd name="connsiteX80" fmla="*/ 717281 w 1013152"/>
                <a:gd name="connsiteY80" fmla="*/ 180571 h 899852"/>
                <a:gd name="connsiteX81" fmla="*/ 714202 w 1013152"/>
                <a:gd name="connsiteY81" fmla="*/ 177800 h 899852"/>
                <a:gd name="connsiteX82" fmla="*/ 712354 w 1013152"/>
                <a:gd name="connsiteY82" fmla="*/ 177800 h 899852"/>
                <a:gd name="connsiteX83" fmla="*/ 705966 w 1013152"/>
                <a:gd name="connsiteY83" fmla="*/ 179647 h 899852"/>
                <a:gd name="connsiteX84" fmla="*/ 703811 w 1013152"/>
                <a:gd name="connsiteY84" fmla="*/ 183650 h 899852"/>
                <a:gd name="connsiteX85" fmla="*/ 705889 w 1013152"/>
                <a:gd name="connsiteY85" fmla="*/ 188653 h 899852"/>
                <a:gd name="connsiteX86" fmla="*/ 716511 w 1013152"/>
                <a:gd name="connsiteY86" fmla="*/ 199813 h 899852"/>
                <a:gd name="connsiteX87" fmla="*/ 716973 w 1013152"/>
                <a:gd name="connsiteY87" fmla="*/ 200044 h 899852"/>
                <a:gd name="connsiteX88" fmla="*/ 720128 w 1013152"/>
                <a:gd name="connsiteY88" fmla="*/ 201815 h 899852"/>
                <a:gd name="connsiteX89" fmla="*/ 720898 w 1013152"/>
                <a:gd name="connsiteY89" fmla="*/ 202430 h 899852"/>
                <a:gd name="connsiteX90" fmla="*/ 724285 w 1013152"/>
                <a:gd name="connsiteY90" fmla="*/ 206356 h 899852"/>
                <a:gd name="connsiteX91" fmla="*/ 724670 w 1013152"/>
                <a:gd name="connsiteY91" fmla="*/ 207048 h 899852"/>
                <a:gd name="connsiteX92" fmla="*/ 727517 w 1013152"/>
                <a:gd name="connsiteY92" fmla="*/ 213206 h 899852"/>
                <a:gd name="connsiteX93" fmla="*/ 729288 w 1013152"/>
                <a:gd name="connsiteY93" fmla="*/ 218517 h 899852"/>
                <a:gd name="connsiteX94" fmla="*/ 729365 w 1013152"/>
                <a:gd name="connsiteY94" fmla="*/ 219902 h 899852"/>
                <a:gd name="connsiteX95" fmla="*/ 726594 w 1013152"/>
                <a:gd name="connsiteY95" fmla="*/ 234142 h 899852"/>
                <a:gd name="connsiteX96" fmla="*/ 728056 w 1013152"/>
                <a:gd name="connsiteY96" fmla="*/ 248458 h 899852"/>
                <a:gd name="connsiteX97" fmla="*/ 728210 w 1013152"/>
                <a:gd name="connsiteY97" fmla="*/ 249998 h 899852"/>
                <a:gd name="connsiteX98" fmla="*/ 728210 w 1013152"/>
                <a:gd name="connsiteY98" fmla="*/ 249998 h 899852"/>
                <a:gd name="connsiteX99" fmla="*/ 728210 w 1013152"/>
                <a:gd name="connsiteY99" fmla="*/ 249998 h 899852"/>
                <a:gd name="connsiteX100" fmla="*/ 728056 w 1013152"/>
                <a:gd name="connsiteY100" fmla="*/ 251229 h 899852"/>
                <a:gd name="connsiteX101" fmla="*/ 721052 w 1013152"/>
                <a:gd name="connsiteY101" fmla="*/ 271626 h 899852"/>
                <a:gd name="connsiteX102" fmla="*/ 723900 w 1013152"/>
                <a:gd name="connsiteY102" fmla="*/ 279015 h 899852"/>
                <a:gd name="connsiteX103" fmla="*/ 725208 w 1013152"/>
                <a:gd name="connsiteY103" fmla="*/ 282479 h 899852"/>
                <a:gd name="connsiteX104" fmla="*/ 725362 w 1013152"/>
                <a:gd name="connsiteY104" fmla="*/ 283941 h 899852"/>
                <a:gd name="connsiteX105" fmla="*/ 725362 w 1013152"/>
                <a:gd name="connsiteY105" fmla="*/ 283941 h 899852"/>
                <a:gd name="connsiteX106" fmla="*/ 725362 w 1013152"/>
                <a:gd name="connsiteY106" fmla="*/ 283941 h 899852"/>
                <a:gd name="connsiteX107" fmla="*/ 724285 w 1013152"/>
                <a:gd name="connsiteY107" fmla="*/ 290330 h 899852"/>
                <a:gd name="connsiteX108" fmla="*/ 724824 w 1013152"/>
                <a:gd name="connsiteY108" fmla="*/ 297334 h 899852"/>
                <a:gd name="connsiteX109" fmla="*/ 724747 w 1013152"/>
                <a:gd name="connsiteY109" fmla="*/ 298335 h 899852"/>
                <a:gd name="connsiteX110" fmla="*/ 723592 w 1013152"/>
                <a:gd name="connsiteY110" fmla="*/ 302260 h 899852"/>
                <a:gd name="connsiteX111" fmla="*/ 723284 w 1013152"/>
                <a:gd name="connsiteY111" fmla="*/ 302953 h 899852"/>
                <a:gd name="connsiteX112" fmla="*/ 720436 w 1013152"/>
                <a:gd name="connsiteY112" fmla="*/ 307417 h 899852"/>
                <a:gd name="connsiteX113" fmla="*/ 719821 w 1013152"/>
                <a:gd name="connsiteY113" fmla="*/ 308110 h 899852"/>
                <a:gd name="connsiteX114" fmla="*/ 714202 w 1013152"/>
                <a:gd name="connsiteY114" fmla="*/ 312574 h 899852"/>
                <a:gd name="connsiteX115" fmla="*/ 713432 w 1013152"/>
                <a:gd name="connsiteY115" fmla="*/ 313036 h 899852"/>
                <a:gd name="connsiteX116" fmla="*/ 708968 w 1013152"/>
                <a:gd name="connsiteY116" fmla="*/ 314729 h 899852"/>
                <a:gd name="connsiteX117" fmla="*/ 703503 w 1013152"/>
                <a:gd name="connsiteY117" fmla="*/ 317962 h 899852"/>
                <a:gd name="connsiteX118" fmla="*/ 697115 w 1013152"/>
                <a:gd name="connsiteY118" fmla="*/ 335588 h 899852"/>
                <a:gd name="connsiteX119" fmla="*/ 696191 w 1013152"/>
                <a:gd name="connsiteY119" fmla="*/ 336896 h 899852"/>
                <a:gd name="connsiteX120" fmla="*/ 689418 w 1013152"/>
                <a:gd name="connsiteY120" fmla="*/ 341976 h 899852"/>
                <a:gd name="connsiteX121" fmla="*/ 688417 w 1013152"/>
                <a:gd name="connsiteY121" fmla="*/ 342438 h 899852"/>
                <a:gd name="connsiteX122" fmla="*/ 676641 w 1013152"/>
                <a:gd name="connsiteY122" fmla="*/ 345286 h 899852"/>
                <a:gd name="connsiteX123" fmla="*/ 667558 w 1013152"/>
                <a:gd name="connsiteY123" fmla="*/ 348827 h 899852"/>
                <a:gd name="connsiteX124" fmla="*/ 662940 w 1013152"/>
                <a:gd name="connsiteY124" fmla="*/ 354446 h 899852"/>
                <a:gd name="connsiteX125" fmla="*/ 659245 w 1013152"/>
                <a:gd name="connsiteY125" fmla="*/ 360834 h 899852"/>
                <a:gd name="connsiteX126" fmla="*/ 630690 w 1013152"/>
                <a:gd name="connsiteY126" fmla="*/ 394547 h 899852"/>
                <a:gd name="connsiteX127" fmla="*/ 625764 w 1013152"/>
                <a:gd name="connsiteY127" fmla="*/ 412481 h 899852"/>
                <a:gd name="connsiteX128" fmla="*/ 625071 w 1013152"/>
                <a:gd name="connsiteY128" fmla="*/ 413712 h 899852"/>
                <a:gd name="connsiteX129" fmla="*/ 621146 w 1013152"/>
                <a:gd name="connsiteY129" fmla="*/ 417638 h 899852"/>
                <a:gd name="connsiteX130" fmla="*/ 619144 w 1013152"/>
                <a:gd name="connsiteY130" fmla="*/ 418484 h 899852"/>
                <a:gd name="connsiteX131" fmla="*/ 612371 w 1013152"/>
                <a:gd name="connsiteY131" fmla="*/ 418484 h 899852"/>
                <a:gd name="connsiteX132" fmla="*/ 577042 w 1013152"/>
                <a:gd name="connsiteY132" fmla="*/ 412789 h 899852"/>
                <a:gd name="connsiteX133" fmla="*/ 576272 w 1013152"/>
                <a:gd name="connsiteY133" fmla="*/ 412558 h 899852"/>
                <a:gd name="connsiteX134" fmla="*/ 576272 w 1013152"/>
                <a:gd name="connsiteY134" fmla="*/ 412558 h 899852"/>
                <a:gd name="connsiteX135" fmla="*/ 563880 w 1013152"/>
                <a:gd name="connsiteY135" fmla="*/ 406400 h 899852"/>
                <a:gd name="connsiteX136" fmla="*/ 563880 w 1013152"/>
                <a:gd name="connsiteY136" fmla="*/ 406400 h 899852"/>
                <a:gd name="connsiteX137" fmla="*/ 554952 w 1013152"/>
                <a:gd name="connsiteY137" fmla="*/ 400319 h 899852"/>
                <a:gd name="connsiteX138" fmla="*/ 551257 w 1013152"/>
                <a:gd name="connsiteY138" fmla="*/ 399396 h 899852"/>
                <a:gd name="connsiteX139" fmla="*/ 550025 w 1013152"/>
                <a:gd name="connsiteY139" fmla="*/ 399396 h 899852"/>
                <a:gd name="connsiteX140" fmla="*/ 544869 w 1013152"/>
                <a:gd name="connsiteY140" fmla="*/ 401936 h 899852"/>
                <a:gd name="connsiteX141" fmla="*/ 538480 w 1013152"/>
                <a:gd name="connsiteY141" fmla="*/ 420024 h 899852"/>
                <a:gd name="connsiteX142" fmla="*/ 538172 w 1013152"/>
                <a:gd name="connsiteY142" fmla="*/ 420563 h 899852"/>
                <a:gd name="connsiteX143" fmla="*/ 519622 w 1013152"/>
                <a:gd name="connsiteY143" fmla="*/ 449811 h 899852"/>
                <a:gd name="connsiteX144" fmla="*/ 517390 w 1013152"/>
                <a:gd name="connsiteY144" fmla="*/ 451120 h 899852"/>
                <a:gd name="connsiteX145" fmla="*/ 507846 w 1013152"/>
                <a:gd name="connsiteY145" fmla="*/ 451658 h 899852"/>
                <a:gd name="connsiteX146" fmla="*/ 506845 w 1013152"/>
                <a:gd name="connsiteY146" fmla="*/ 451581 h 899852"/>
                <a:gd name="connsiteX147" fmla="*/ 501381 w 1013152"/>
                <a:gd name="connsiteY147" fmla="*/ 449888 h 899852"/>
                <a:gd name="connsiteX148" fmla="*/ 494684 w 1013152"/>
                <a:gd name="connsiteY148" fmla="*/ 447887 h 899852"/>
                <a:gd name="connsiteX149" fmla="*/ 493991 w 1013152"/>
                <a:gd name="connsiteY149" fmla="*/ 448349 h 899852"/>
                <a:gd name="connsiteX150" fmla="*/ 492452 w 1013152"/>
                <a:gd name="connsiteY150" fmla="*/ 456276 h 899852"/>
                <a:gd name="connsiteX151" fmla="*/ 488373 w 1013152"/>
                <a:gd name="connsiteY151" fmla="*/ 466359 h 899852"/>
                <a:gd name="connsiteX152" fmla="*/ 487680 w 1013152"/>
                <a:gd name="connsiteY152" fmla="*/ 467360 h 899852"/>
                <a:gd name="connsiteX153" fmla="*/ 480291 w 1013152"/>
                <a:gd name="connsiteY153" fmla="*/ 474210 h 899852"/>
                <a:gd name="connsiteX154" fmla="*/ 475442 w 1013152"/>
                <a:gd name="connsiteY154" fmla="*/ 487064 h 899852"/>
                <a:gd name="connsiteX155" fmla="*/ 473133 w 1013152"/>
                <a:gd name="connsiteY155" fmla="*/ 488835 h 899852"/>
                <a:gd name="connsiteX156" fmla="*/ 468669 w 1013152"/>
                <a:gd name="connsiteY156" fmla="*/ 489373 h 899852"/>
                <a:gd name="connsiteX157" fmla="*/ 466744 w 1013152"/>
                <a:gd name="connsiteY157" fmla="*/ 488911 h 899852"/>
                <a:gd name="connsiteX158" fmla="*/ 461664 w 1013152"/>
                <a:gd name="connsiteY158" fmla="*/ 485525 h 899852"/>
                <a:gd name="connsiteX159" fmla="*/ 460972 w 1013152"/>
                <a:gd name="connsiteY159" fmla="*/ 484909 h 899852"/>
                <a:gd name="connsiteX160" fmla="*/ 446347 w 1013152"/>
                <a:gd name="connsiteY160" fmla="*/ 465821 h 899852"/>
                <a:gd name="connsiteX161" fmla="*/ 445809 w 1013152"/>
                <a:gd name="connsiteY161" fmla="*/ 464512 h 899852"/>
                <a:gd name="connsiteX162" fmla="*/ 444115 w 1013152"/>
                <a:gd name="connsiteY162" fmla="*/ 451581 h 899852"/>
                <a:gd name="connsiteX163" fmla="*/ 445347 w 1013152"/>
                <a:gd name="connsiteY163" fmla="*/ 448887 h 899852"/>
                <a:gd name="connsiteX164" fmla="*/ 455661 w 1013152"/>
                <a:gd name="connsiteY164" fmla="*/ 442191 h 899852"/>
                <a:gd name="connsiteX165" fmla="*/ 457123 w 1013152"/>
                <a:gd name="connsiteY165" fmla="*/ 435418 h 899852"/>
                <a:gd name="connsiteX166" fmla="*/ 458662 w 1013152"/>
                <a:gd name="connsiteY166" fmla="*/ 433493 h 899852"/>
                <a:gd name="connsiteX167" fmla="*/ 466359 w 1013152"/>
                <a:gd name="connsiteY167" fmla="*/ 429876 h 899852"/>
                <a:gd name="connsiteX168" fmla="*/ 471362 w 1013152"/>
                <a:gd name="connsiteY168" fmla="*/ 421871 h 899852"/>
                <a:gd name="connsiteX169" fmla="*/ 476904 w 1013152"/>
                <a:gd name="connsiteY169" fmla="*/ 406400 h 899852"/>
                <a:gd name="connsiteX170" fmla="*/ 478444 w 1013152"/>
                <a:gd name="connsiteY170" fmla="*/ 399165 h 899852"/>
                <a:gd name="connsiteX171" fmla="*/ 478444 w 1013152"/>
                <a:gd name="connsiteY171" fmla="*/ 393238 h 899852"/>
                <a:gd name="connsiteX172" fmla="*/ 476904 w 1013152"/>
                <a:gd name="connsiteY172" fmla="*/ 389236 h 899852"/>
                <a:gd name="connsiteX173" fmla="*/ 475673 w 1013152"/>
                <a:gd name="connsiteY173" fmla="*/ 387235 h 899852"/>
                <a:gd name="connsiteX174" fmla="*/ 472902 w 1013152"/>
                <a:gd name="connsiteY174" fmla="*/ 382770 h 899852"/>
                <a:gd name="connsiteX175" fmla="*/ 466205 w 1013152"/>
                <a:gd name="connsiteY175" fmla="*/ 376536 h 899852"/>
                <a:gd name="connsiteX176" fmla="*/ 458354 w 1013152"/>
                <a:gd name="connsiteY176" fmla="*/ 369224 h 899852"/>
                <a:gd name="connsiteX177" fmla="*/ 441267 w 1013152"/>
                <a:gd name="connsiteY177" fmla="*/ 360988 h 899852"/>
                <a:gd name="connsiteX178" fmla="*/ 441267 w 1013152"/>
                <a:gd name="connsiteY178" fmla="*/ 360988 h 899852"/>
                <a:gd name="connsiteX179" fmla="*/ 441267 w 1013152"/>
                <a:gd name="connsiteY179" fmla="*/ 360988 h 899852"/>
                <a:gd name="connsiteX180" fmla="*/ 440498 w 1013152"/>
                <a:gd name="connsiteY180" fmla="*/ 360449 h 899852"/>
                <a:gd name="connsiteX181" fmla="*/ 437419 w 1013152"/>
                <a:gd name="connsiteY181" fmla="*/ 357370 h 899852"/>
                <a:gd name="connsiteX182" fmla="*/ 427105 w 1013152"/>
                <a:gd name="connsiteY182" fmla="*/ 374227 h 899852"/>
                <a:gd name="connsiteX183" fmla="*/ 426104 w 1013152"/>
                <a:gd name="connsiteY183" fmla="*/ 378306 h 899852"/>
                <a:gd name="connsiteX184" fmla="*/ 425104 w 1013152"/>
                <a:gd name="connsiteY184" fmla="*/ 379846 h 899852"/>
                <a:gd name="connsiteX185" fmla="*/ 409171 w 1013152"/>
                <a:gd name="connsiteY185" fmla="*/ 392468 h 899852"/>
                <a:gd name="connsiteX186" fmla="*/ 405245 w 1013152"/>
                <a:gd name="connsiteY186" fmla="*/ 398857 h 899852"/>
                <a:gd name="connsiteX187" fmla="*/ 403629 w 1013152"/>
                <a:gd name="connsiteY187" fmla="*/ 411788 h 899852"/>
                <a:gd name="connsiteX188" fmla="*/ 403244 w 1013152"/>
                <a:gd name="connsiteY188" fmla="*/ 412942 h 899852"/>
                <a:gd name="connsiteX189" fmla="*/ 396163 w 1013152"/>
                <a:gd name="connsiteY189" fmla="*/ 424411 h 899852"/>
                <a:gd name="connsiteX190" fmla="*/ 394778 w 1013152"/>
                <a:gd name="connsiteY190" fmla="*/ 429491 h 899852"/>
                <a:gd name="connsiteX191" fmla="*/ 396317 w 1013152"/>
                <a:gd name="connsiteY191" fmla="*/ 435495 h 899852"/>
                <a:gd name="connsiteX192" fmla="*/ 396394 w 1013152"/>
                <a:gd name="connsiteY192" fmla="*/ 436187 h 899852"/>
                <a:gd name="connsiteX193" fmla="*/ 396394 w 1013152"/>
                <a:gd name="connsiteY193" fmla="*/ 452505 h 899852"/>
                <a:gd name="connsiteX194" fmla="*/ 396240 w 1013152"/>
                <a:gd name="connsiteY194" fmla="*/ 453429 h 899852"/>
                <a:gd name="connsiteX195" fmla="*/ 392315 w 1013152"/>
                <a:gd name="connsiteY195" fmla="*/ 464666 h 899852"/>
                <a:gd name="connsiteX196" fmla="*/ 389082 w 1013152"/>
                <a:gd name="connsiteY196" fmla="*/ 483370 h 899852"/>
                <a:gd name="connsiteX197" fmla="*/ 389159 w 1013152"/>
                <a:gd name="connsiteY197" fmla="*/ 491298 h 899852"/>
                <a:gd name="connsiteX198" fmla="*/ 389082 w 1013152"/>
                <a:gd name="connsiteY198" fmla="*/ 492067 h 899852"/>
                <a:gd name="connsiteX199" fmla="*/ 386850 w 1013152"/>
                <a:gd name="connsiteY199" fmla="*/ 499918 h 899852"/>
                <a:gd name="connsiteX200" fmla="*/ 385541 w 1013152"/>
                <a:gd name="connsiteY200" fmla="*/ 501612 h 899852"/>
                <a:gd name="connsiteX201" fmla="*/ 381616 w 1013152"/>
                <a:gd name="connsiteY201" fmla="*/ 503844 h 899852"/>
                <a:gd name="connsiteX202" fmla="*/ 380692 w 1013152"/>
                <a:gd name="connsiteY202" fmla="*/ 504152 h 899852"/>
                <a:gd name="connsiteX203" fmla="*/ 378075 w 1013152"/>
                <a:gd name="connsiteY203" fmla="*/ 503151 h 899852"/>
                <a:gd name="connsiteX204" fmla="*/ 375227 w 1013152"/>
                <a:gd name="connsiteY204" fmla="*/ 499764 h 899852"/>
                <a:gd name="connsiteX205" fmla="*/ 368223 w 1013152"/>
                <a:gd name="connsiteY205" fmla="*/ 493915 h 899852"/>
                <a:gd name="connsiteX206" fmla="*/ 361835 w 1013152"/>
                <a:gd name="connsiteY206" fmla="*/ 490220 h 899852"/>
                <a:gd name="connsiteX207" fmla="*/ 354830 w 1013152"/>
                <a:gd name="connsiteY207" fmla="*/ 487757 h 899852"/>
                <a:gd name="connsiteX208" fmla="*/ 347056 w 1013152"/>
                <a:gd name="connsiteY208" fmla="*/ 487218 h 899852"/>
                <a:gd name="connsiteX209" fmla="*/ 335511 w 1013152"/>
                <a:gd name="connsiteY209" fmla="*/ 488835 h 899852"/>
                <a:gd name="connsiteX210" fmla="*/ 311496 w 1013152"/>
                <a:gd name="connsiteY210" fmla="*/ 494838 h 899852"/>
                <a:gd name="connsiteX211" fmla="*/ 295025 w 1013152"/>
                <a:gd name="connsiteY211" fmla="*/ 505306 h 899852"/>
                <a:gd name="connsiteX212" fmla="*/ 293563 w 1013152"/>
                <a:gd name="connsiteY212" fmla="*/ 505768 h 899852"/>
                <a:gd name="connsiteX213" fmla="*/ 293563 w 1013152"/>
                <a:gd name="connsiteY213" fmla="*/ 505768 h 899852"/>
                <a:gd name="connsiteX214" fmla="*/ 292331 w 1013152"/>
                <a:gd name="connsiteY214" fmla="*/ 505460 h 899852"/>
                <a:gd name="connsiteX215" fmla="*/ 292177 w 1013152"/>
                <a:gd name="connsiteY215" fmla="*/ 505383 h 899852"/>
                <a:gd name="connsiteX216" fmla="*/ 292177 w 1013152"/>
                <a:gd name="connsiteY216" fmla="*/ 505383 h 899852"/>
                <a:gd name="connsiteX217" fmla="*/ 292177 w 1013152"/>
                <a:gd name="connsiteY217" fmla="*/ 505383 h 899852"/>
                <a:gd name="connsiteX218" fmla="*/ 290792 w 1013152"/>
                <a:gd name="connsiteY218" fmla="*/ 502766 h 899852"/>
                <a:gd name="connsiteX219" fmla="*/ 291253 w 1013152"/>
                <a:gd name="connsiteY219" fmla="*/ 494684 h 899852"/>
                <a:gd name="connsiteX220" fmla="*/ 289868 w 1013152"/>
                <a:gd name="connsiteY220" fmla="*/ 493607 h 899852"/>
                <a:gd name="connsiteX221" fmla="*/ 286635 w 1013152"/>
                <a:gd name="connsiteY221" fmla="*/ 492221 h 899852"/>
                <a:gd name="connsiteX222" fmla="*/ 283402 w 1013152"/>
                <a:gd name="connsiteY222" fmla="*/ 491760 h 899852"/>
                <a:gd name="connsiteX223" fmla="*/ 277937 w 1013152"/>
                <a:gd name="connsiteY223" fmla="*/ 492298 h 899852"/>
                <a:gd name="connsiteX224" fmla="*/ 270395 w 1013152"/>
                <a:gd name="connsiteY224" fmla="*/ 494992 h 899852"/>
                <a:gd name="connsiteX225" fmla="*/ 268162 w 1013152"/>
                <a:gd name="connsiteY225" fmla="*/ 495454 h 899852"/>
                <a:gd name="connsiteX226" fmla="*/ 267239 w 1013152"/>
                <a:gd name="connsiteY226" fmla="*/ 495685 h 899852"/>
                <a:gd name="connsiteX227" fmla="*/ 265468 w 1013152"/>
                <a:gd name="connsiteY227" fmla="*/ 496378 h 899852"/>
                <a:gd name="connsiteX228" fmla="*/ 263159 w 1013152"/>
                <a:gd name="connsiteY228" fmla="*/ 497224 h 899852"/>
                <a:gd name="connsiteX229" fmla="*/ 262544 w 1013152"/>
                <a:gd name="connsiteY229" fmla="*/ 497378 h 899852"/>
                <a:gd name="connsiteX230" fmla="*/ 258079 w 1013152"/>
                <a:gd name="connsiteY230" fmla="*/ 497917 h 899852"/>
                <a:gd name="connsiteX231" fmla="*/ 256309 w 1013152"/>
                <a:gd name="connsiteY231" fmla="*/ 497609 h 899852"/>
                <a:gd name="connsiteX232" fmla="*/ 244841 w 1013152"/>
                <a:gd name="connsiteY232" fmla="*/ 491144 h 899852"/>
                <a:gd name="connsiteX233" fmla="*/ 243378 w 1013152"/>
                <a:gd name="connsiteY233" fmla="*/ 490297 h 899852"/>
                <a:gd name="connsiteX234" fmla="*/ 242532 w 1013152"/>
                <a:gd name="connsiteY234" fmla="*/ 489604 h 899852"/>
                <a:gd name="connsiteX235" fmla="*/ 237144 w 1013152"/>
                <a:gd name="connsiteY235" fmla="*/ 482831 h 899852"/>
                <a:gd name="connsiteX236" fmla="*/ 233526 w 1013152"/>
                <a:gd name="connsiteY236" fmla="*/ 478367 h 899852"/>
                <a:gd name="connsiteX237" fmla="*/ 231679 w 1013152"/>
                <a:gd name="connsiteY237" fmla="*/ 474980 h 899852"/>
                <a:gd name="connsiteX238" fmla="*/ 226830 w 1013152"/>
                <a:gd name="connsiteY238" fmla="*/ 466128 h 899852"/>
                <a:gd name="connsiteX239" fmla="*/ 223828 w 1013152"/>
                <a:gd name="connsiteY239" fmla="*/ 463973 h 899852"/>
                <a:gd name="connsiteX240" fmla="*/ 220749 w 1013152"/>
                <a:gd name="connsiteY240" fmla="*/ 463127 h 899852"/>
                <a:gd name="connsiteX241" fmla="*/ 214361 w 1013152"/>
                <a:gd name="connsiteY241" fmla="*/ 463127 h 899852"/>
                <a:gd name="connsiteX242" fmla="*/ 211667 w 1013152"/>
                <a:gd name="connsiteY242" fmla="*/ 461125 h 899852"/>
                <a:gd name="connsiteX243" fmla="*/ 208434 w 1013152"/>
                <a:gd name="connsiteY243" fmla="*/ 449965 h 899852"/>
                <a:gd name="connsiteX244" fmla="*/ 204354 w 1013152"/>
                <a:gd name="connsiteY244" fmla="*/ 445424 h 899852"/>
                <a:gd name="connsiteX245" fmla="*/ 188807 w 1013152"/>
                <a:gd name="connsiteY245" fmla="*/ 441113 h 899852"/>
                <a:gd name="connsiteX246" fmla="*/ 188807 w 1013152"/>
                <a:gd name="connsiteY246" fmla="*/ 441113 h 899852"/>
                <a:gd name="connsiteX247" fmla="*/ 188807 w 1013152"/>
                <a:gd name="connsiteY247" fmla="*/ 441113 h 899852"/>
                <a:gd name="connsiteX248" fmla="*/ 187652 w 1013152"/>
                <a:gd name="connsiteY248" fmla="*/ 440498 h 899852"/>
                <a:gd name="connsiteX249" fmla="*/ 181418 w 1013152"/>
                <a:gd name="connsiteY249" fmla="*/ 434725 h 899852"/>
                <a:gd name="connsiteX250" fmla="*/ 176491 w 1013152"/>
                <a:gd name="connsiteY250" fmla="*/ 438188 h 899852"/>
                <a:gd name="connsiteX251" fmla="*/ 171719 w 1013152"/>
                <a:gd name="connsiteY251" fmla="*/ 446116 h 899852"/>
                <a:gd name="connsiteX252" fmla="*/ 171104 w 1013152"/>
                <a:gd name="connsiteY252" fmla="*/ 446886 h 899852"/>
                <a:gd name="connsiteX253" fmla="*/ 165485 w 1013152"/>
                <a:gd name="connsiteY253" fmla="*/ 451350 h 899852"/>
                <a:gd name="connsiteX254" fmla="*/ 160713 w 1013152"/>
                <a:gd name="connsiteY254" fmla="*/ 454352 h 899852"/>
                <a:gd name="connsiteX255" fmla="*/ 159789 w 1013152"/>
                <a:gd name="connsiteY255" fmla="*/ 454737 h 899852"/>
                <a:gd name="connsiteX256" fmla="*/ 156941 w 1013152"/>
                <a:gd name="connsiteY256" fmla="*/ 455276 h 899852"/>
                <a:gd name="connsiteX257" fmla="*/ 155864 w 1013152"/>
                <a:gd name="connsiteY257" fmla="*/ 455276 h 899852"/>
                <a:gd name="connsiteX258" fmla="*/ 149706 w 1013152"/>
                <a:gd name="connsiteY258" fmla="*/ 454121 h 899852"/>
                <a:gd name="connsiteX259" fmla="*/ 148398 w 1013152"/>
                <a:gd name="connsiteY259" fmla="*/ 453506 h 899852"/>
                <a:gd name="connsiteX260" fmla="*/ 147551 w 1013152"/>
                <a:gd name="connsiteY260" fmla="*/ 452351 h 899852"/>
                <a:gd name="connsiteX261" fmla="*/ 144395 w 1013152"/>
                <a:gd name="connsiteY261" fmla="*/ 443884 h 899852"/>
                <a:gd name="connsiteX262" fmla="*/ 142471 w 1013152"/>
                <a:gd name="connsiteY262" fmla="*/ 438804 h 899852"/>
                <a:gd name="connsiteX263" fmla="*/ 142317 w 1013152"/>
                <a:gd name="connsiteY263" fmla="*/ 437573 h 899852"/>
                <a:gd name="connsiteX264" fmla="*/ 142317 w 1013152"/>
                <a:gd name="connsiteY264" fmla="*/ 437573 h 899852"/>
                <a:gd name="connsiteX265" fmla="*/ 142317 w 1013152"/>
                <a:gd name="connsiteY265" fmla="*/ 437573 h 899852"/>
                <a:gd name="connsiteX266" fmla="*/ 142856 w 1013152"/>
                <a:gd name="connsiteY266" fmla="*/ 431954 h 899852"/>
                <a:gd name="connsiteX267" fmla="*/ 145165 w 1013152"/>
                <a:gd name="connsiteY267" fmla="*/ 423564 h 899852"/>
                <a:gd name="connsiteX268" fmla="*/ 154016 w 1013152"/>
                <a:gd name="connsiteY268" fmla="*/ 406246 h 899852"/>
                <a:gd name="connsiteX269" fmla="*/ 154016 w 1013152"/>
                <a:gd name="connsiteY269" fmla="*/ 400704 h 899852"/>
                <a:gd name="connsiteX270" fmla="*/ 151399 w 1013152"/>
                <a:gd name="connsiteY270" fmla="*/ 393854 h 899852"/>
                <a:gd name="connsiteX271" fmla="*/ 150553 w 1013152"/>
                <a:gd name="connsiteY271" fmla="*/ 392392 h 899852"/>
                <a:gd name="connsiteX272" fmla="*/ 147551 w 1013152"/>
                <a:gd name="connsiteY272" fmla="*/ 386927 h 899852"/>
                <a:gd name="connsiteX273" fmla="*/ 143779 w 1013152"/>
                <a:gd name="connsiteY273" fmla="*/ 377537 h 899852"/>
                <a:gd name="connsiteX274" fmla="*/ 143010 w 1013152"/>
                <a:gd name="connsiteY274" fmla="*/ 375689 h 899852"/>
                <a:gd name="connsiteX275" fmla="*/ 140162 w 1013152"/>
                <a:gd name="connsiteY275" fmla="*/ 371379 h 899852"/>
                <a:gd name="connsiteX276" fmla="*/ 137006 w 1013152"/>
                <a:gd name="connsiteY276" fmla="*/ 369378 h 899852"/>
                <a:gd name="connsiteX277" fmla="*/ 133465 w 1013152"/>
                <a:gd name="connsiteY277" fmla="*/ 369763 h 899852"/>
                <a:gd name="connsiteX278" fmla="*/ 128924 w 1013152"/>
                <a:gd name="connsiteY278" fmla="*/ 372302 h 899852"/>
                <a:gd name="connsiteX279" fmla="*/ 119688 w 1013152"/>
                <a:gd name="connsiteY279" fmla="*/ 379384 h 899852"/>
                <a:gd name="connsiteX280" fmla="*/ 118764 w 1013152"/>
                <a:gd name="connsiteY280" fmla="*/ 379846 h 899852"/>
                <a:gd name="connsiteX281" fmla="*/ 113146 w 1013152"/>
                <a:gd name="connsiteY281" fmla="*/ 381539 h 899852"/>
                <a:gd name="connsiteX282" fmla="*/ 111452 w 1013152"/>
                <a:gd name="connsiteY282" fmla="*/ 381539 h 899852"/>
                <a:gd name="connsiteX283" fmla="*/ 108066 w 1013152"/>
                <a:gd name="connsiteY283" fmla="*/ 380384 h 899852"/>
                <a:gd name="connsiteX284" fmla="*/ 101138 w 1013152"/>
                <a:gd name="connsiteY284" fmla="*/ 377537 h 899852"/>
                <a:gd name="connsiteX285" fmla="*/ 92364 w 1013152"/>
                <a:gd name="connsiteY285" fmla="*/ 372302 h 899852"/>
                <a:gd name="connsiteX286" fmla="*/ 86899 w 1013152"/>
                <a:gd name="connsiteY286" fmla="*/ 367530 h 899852"/>
                <a:gd name="connsiteX287" fmla="*/ 86899 w 1013152"/>
                <a:gd name="connsiteY287" fmla="*/ 367530 h 899852"/>
                <a:gd name="connsiteX288" fmla="*/ 86899 w 1013152"/>
                <a:gd name="connsiteY288" fmla="*/ 367530 h 899852"/>
                <a:gd name="connsiteX289" fmla="*/ 78817 w 1013152"/>
                <a:gd name="connsiteY289" fmla="*/ 358910 h 899852"/>
                <a:gd name="connsiteX290" fmla="*/ 63885 w 1013152"/>
                <a:gd name="connsiteY290" fmla="*/ 336050 h 899852"/>
                <a:gd name="connsiteX291" fmla="*/ 63577 w 1013152"/>
                <a:gd name="connsiteY291" fmla="*/ 335357 h 899852"/>
                <a:gd name="connsiteX292" fmla="*/ 57958 w 1013152"/>
                <a:gd name="connsiteY292" fmla="*/ 317885 h 899852"/>
                <a:gd name="connsiteX293" fmla="*/ 54187 w 1013152"/>
                <a:gd name="connsiteY293" fmla="*/ 311035 h 899852"/>
                <a:gd name="connsiteX294" fmla="*/ 53956 w 1013152"/>
                <a:gd name="connsiteY294" fmla="*/ 310496 h 899852"/>
                <a:gd name="connsiteX295" fmla="*/ 50569 w 1013152"/>
                <a:gd name="connsiteY295" fmla="*/ 298719 h 899852"/>
                <a:gd name="connsiteX296" fmla="*/ 49107 w 1013152"/>
                <a:gd name="connsiteY296" fmla="*/ 290869 h 899852"/>
                <a:gd name="connsiteX297" fmla="*/ 42256 w 1013152"/>
                <a:gd name="connsiteY297" fmla="*/ 295564 h 899852"/>
                <a:gd name="connsiteX298" fmla="*/ 35406 w 1013152"/>
                <a:gd name="connsiteY298" fmla="*/ 303415 h 899852"/>
                <a:gd name="connsiteX299" fmla="*/ 31250 w 1013152"/>
                <a:gd name="connsiteY299" fmla="*/ 312343 h 899852"/>
                <a:gd name="connsiteX300" fmla="*/ 27940 w 1013152"/>
                <a:gd name="connsiteY300" fmla="*/ 328353 h 899852"/>
                <a:gd name="connsiteX301" fmla="*/ 27632 w 1013152"/>
                <a:gd name="connsiteY301" fmla="*/ 329199 h 899852"/>
                <a:gd name="connsiteX302" fmla="*/ 22783 w 1013152"/>
                <a:gd name="connsiteY302" fmla="*/ 337820 h 899852"/>
                <a:gd name="connsiteX303" fmla="*/ 21782 w 1013152"/>
                <a:gd name="connsiteY303" fmla="*/ 342207 h 899852"/>
                <a:gd name="connsiteX304" fmla="*/ 21782 w 1013152"/>
                <a:gd name="connsiteY304" fmla="*/ 346749 h 899852"/>
                <a:gd name="connsiteX305" fmla="*/ 23630 w 1013152"/>
                <a:gd name="connsiteY305" fmla="*/ 350058 h 899852"/>
                <a:gd name="connsiteX306" fmla="*/ 28402 w 1013152"/>
                <a:gd name="connsiteY306" fmla="*/ 355831 h 899852"/>
                <a:gd name="connsiteX307" fmla="*/ 28787 w 1013152"/>
                <a:gd name="connsiteY307" fmla="*/ 356447 h 899852"/>
                <a:gd name="connsiteX308" fmla="*/ 31634 w 1013152"/>
                <a:gd name="connsiteY308" fmla="*/ 362604 h 899852"/>
                <a:gd name="connsiteX309" fmla="*/ 31866 w 1013152"/>
                <a:gd name="connsiteY309" fmla="*/ 363528 h 899852"/>
                <a:gd name="connsiteX310" fmla="*/ 32404 w 1013152"/>
                <a:gd name="connsiteY310" fmla="*/ 369147 h 899852"/>
                <a:gd name="connsiteX311" fmla="*/ 31866 w 1013152"/>
                <a:gd name="connsiteY311" fmla="*/ 385310 h 899852"/>
                <a:gd name="connsiteX312" fmla="*/ 32943 w 1013152"/>
                <a:gd name="connsiteY312" fmla="*/ 392699 h 899852"/>
                <a:gd name="connsiteX313" fmla="*/ 32789 w 1013152"/>
                <a:gd name="connsiteY313" fmla="*/ 394008 h 899852"/>
                <a:gd name="connsiteX314" fmla="*/ 31634 w 1013152"/>
                <a:gd name="connsiteY314" fmla="*/ 397395 h 899852"/>
                <a:gd name="connsiteX315" fmla="*/ 30249 w 1013152"/>
                <a:gd name="connsiteY315" fmla="*/ 399011 h 899852"/>
                <a:gd name="connsiteX316" fmla="*/ 21551 w 1013152"/>
                <a:gd name="connsiteY316" fmla="*/ 403398 h 899852"/>
                <a:gd name="connsiteX317" fmla="*/ 21090 w 1013152"/>
                <a:gd name="connsiteY317" fmla="*/ 408478 h 899852"/>
                <a:gd name="connsiteX318" fmla="*/ 26478 w 1013152"/>
                <a:gd name="connsiteY318" fmla="*/ 423641 h 899852"/>
                <a:gd name="connsiteX319" fmla="*/ 26324 w 1013152"/>
                <a:gd name="connsiteY319" fmla="*/ 425873 h 899852"/>
                <a:gd name="connsiteX320" fmla="*/ 24630 w 1013152"/>
                <a:gd name="connsiteY320" fmla="*/ 429260 h 899852"/>
                <a:gd name="connsiteX321" fmla="*/ 23091 w 1013152"/>
                <a:gd name="connsiteY321" fmla="*/ 430646 h 899852"/>
                <a:gd name="connsiteX322" fmla="*/ 19165 w 1013152"/>
                <a:gd name="connsiteY322" fmla="*/ 432108 h 899852"/>
                <a:gd name="connsiteX323" fmla="*/ 14547 w 1013152"/>
                <a:gd name="connsiteY323" fmla="*/ 436726 h 899852"/>
                <a:gd name="connsiteX324" fmla="*/ 10314 w 1013152"/>
                <a:gd name="connsiteY324" fmla="*/ 442576 h 899852"/>
                <a:gd name="connsiteX325" fmla="*/ 7928 w 1013152"/>
                <a:gd name="connsiteY325" fmla="*/ 447425 h 899852"/>
                <a:gd name="connsiteX326" fmla="*/ 4618 w 1013152"/>
                <a:gd name="connsiteY326" fmla="*/ 470593 h 899852"/>
                <a:gd name="connsiteX327" fmla="*/ 4387 w 1013152"/>
                <a:gd name="connsiteY327" fmla="*/ 471439 h 899852"/>
                <a:gd name="connsiteX328" fmla="*/ 0 w 1013152"/>
                <a:gd name="connsiteY328" fmla="*/ 480214 h 899852"/>
                <a:gd name="connsiteX329" fmla="*/ 693 w 1013152"/>
                <a:gd name="connsiteY329" fmla="*/ 481369 h 899852"/>
                <a:gd name="connsiteX330" fmla="*/ 3695 w 1013152"/>
                <a:gd name="connsiteY330" fmla="*/ 484370 h 899852"/>
                <a:gd name="connsiteX331" fmla="*/ 8236 w 1013152"/>
                <a:gd name="connsiteY331" fmla="*/ 482754 h 899852"/>
                <a:gd name="connsiteX332" fmla="*/ 28633 w 1013152"/>
                <a:gd name="connsiteY332" fmla="*/ 478752 h 899852"/>
                <a:gd name="connsiteX333" fmla="*/ 37022 w 1013152"/>
                <a:gd name="connsiteY333" fmla="*/ 475057 h 899852"/>
                <a:gd name="connsiteX334" fmla="*/ 41256 w 1013152"/>
                <a:gd name="connsiteY334" fmla="*/ 471901 h 899852"/>
                <a:gd name="connsiteX335" fmla="*/ 42256 w 1013152"/>
                <a:gd name="connsiteY335" fmla="*/ 471439 h 899852"/>
                <a:gd name="connsiteX336" fmla="*/ 44488 w 1013152"/>
                <a:gd name="connsiteY336" fmla="*/ 470901 h 899852"/>
                <a:gd name="connsiteX337" fmla="*/ 45643 w 1013152"/>
                <a:gd name="connsiteY337" fmla="*/ 470824 h 899852"/>
                <a:gd name="connsiteX338" fmla="*/ 52416 w 1013152"/>
                <a:gd name="connsiteY338" fmla="*/ 471978 h 899852"/>
                <a:gd name="connsiteX339" fmla="*/ 53032 w 1013152"/>
                <a:gd name="connsiteY339" fmla="*/ 472132 h 899852"/>
                <a:gd name="connsiteX340" fmla="*/ 58651 w 1013152"/>
                <a:gd name="connsiteY340" fmla="*/ 474364 h 899852"/>
                <a:gd name="connsiteX341" fmla="*/ 64039 w 1013152"/>
                <a:gd name="connsiteY341" fmla="*/ 475981 h 899852"/>
                <a:gd name="connsiteX342" fmla="*/ 80587 w 1013152"/>
                <a:gd name="connsiteY342" fmla="*/ 479136 h 899852"/>
                <a:gd name="connsiteX343" fmla="*/ 88900 w 1013152"/>
                <a:gd name="connsiteY343" fmla="*/ 477212 h 899852"/>
                <a:gd name="connsiteX344" fmla="*/ 91748 w 1013152"/>
                <a:gd name="connsiteY344" fmla="*/ 474826 h 899852"/>
                <a:gd name="connsiteX345" fmla="*/ 97598 w 1013152"/>
                <a:gd name="connsiteY345" fmla="*/ 470747 h 899852"/>
                <a:gd name="connsiteX346" fmla="*/ 108604 w 1013152"/>
                <a:gd name="connsiteY346" fmla="*/ 461356 h 899852"/>
                <a:gd name="connsiteX347" fmla="*/ 114454 w 1013152"/>
                <a:gd name="connsiteY347" fmla="*/ 457277 h 899852"/>
                <a:gd name="connsiteX348" fmla="*/ 116609 w 1013152"/>
                <a:gd name="connsiteY348" fmla="*/ 456815 h 899852"/>
                <a:gd name="connsiteX349" fmla="*/ 119457 w 1013152"/>
                <a:gd name="connsiteY349" fmla="*/ 457354 h 899852"/>
                <a:gd name="connsiteX350" fmla="*/ 120688 w 1013152"/>
                <a:gd name="connsiteY350" fmla="*/ 457893 h 899852"/>
                <a:gd name="connsiteX351" fmla="*/ 123536 w 1013152"/>
                <a:gd name="connsiteY351" fmla="*/ 460125 h 899852"/>
                <a:gd name="connsiteX352" fmla="*/ 124383 w 1013152"/>
                <a:gd name="connsiteY352" fmla="*/ 461356 h 899852"/>
                <a:gd name="connsiteX353" fmla="*/ 124383 w 1013152"/>
                <a:gd name="connsiteY353" fmla="*/ 461356 h 899852"/>
                <a:gd name="connsiteX354" fmla="*/ 124383 w 1013152"/>
                <a:gd name="connsiteY354" fmla="*/ 461356 h 899852"/>
                <a:gd name="connsiteX355" fmla="*/ 126307 w 1013152"/>
                <a:gd name="connsiteY355" fmla="*/ 466744 h 899852"/>
                <a:gd name="connsiteX356" fmla="*/ 129540 w 1013152"/>
                <a:gd name="connsiteY356" fmla="*/ 469053 h 899852"/>
                <a:gd name="connsiteX357" fmla="*/ 130387 w 1013152"/>
                <a:gd name="connsiteY357" fmla="*/ 470054 h 899852"/>
                <a:gd name="connsiteX358" fmla="*/ 131541 w 1013152"/>
                <a:gd name="connsiteY358" fmla="*/ 472286 h 899852"/>
                <a:gd name="connsiteX359" fmla="*/ 131541 w 1013152"/>
                <a:gd name="connsiteY359" fmla="*/ 472286 h 899852"/>
                <a:gd name="connsiteX360" fmla="*/ 131849 w 1013152"/>
                <a:gd name="connsiteY360" fmla="*/ 473825 h 899852"/>
                <a:gd name="connsiteX361" fmla="*/ 131310 w 1013152"/>
                <a:gd name="connsiteY361" fmla="*/ 479444 h 899852"/>
                <a:gd name="connsiteX362" fmla="*/ 132080 w 1013152"/>
                <a:gd name="connsiteY362" fmla="*/ 481830 h 899852"/>
                <a:gd name="connsiteX363" fmla="*/ 134620 w 1013152"/>
                <a:gd name="connsiteY363" fmla="*/ 485448 h 899852"/>
                <a:gd name="connsiteX364" fmla="*/ 135159 w 1013152"/>
                <a:gd name="connsiteY364" fmla="*/ 486910 h 899852"/>
                <a:gd name="connsiteX365" fmla="*/ 135698 w 1013152"/>
                <a:gd name="connsiteY365" fmla="*/ 494761 h 899852"/>
                <a:gd name="connsiteX366" fmla="*/ 135698 w 1013152"/>
                <a:gd name="connsiteY366" fmla="*/ 501304 h 899852"/>
                <a:gd name="connsiteX367" fmla="*/ 136159 w 1013152"/>
                <a:gd name="connsiteY367" fmla="*/ 502766 h 899852"/>
                <a:gd name="connsiteX368" fmla="*/ 137160 w 1013152"/>
                <a:gd name="connsiteY368" fmla="*/ 506153 h 899852"/>
                <a:gd name="connsiteX369" fmla="*/ 139700 w 1013152"/>
                <a:gd name="connsiteY369" fmla="*/ 509693 h 899852"/>
                <a:gd name="connsiteX370" fmla="*/ 140162 w 1013152"/>
                <a:gd name="connsiteY370" fmla="*/ 510848 h 899852"/>
                <a:gd name="connsiteX371" fmla="*/ 140624 w 1013152"/>
                <a:gd name="connsiteY371" fmla="*/ 513619 h 899852"/>
                <a:gd name="connsiteX372" fmla="*/ 140701 w 1013152"/>
                <a:gd name="connsiteY372" fmla="*/ 514235 h 899852"/>
                <a:gd name="connsiteX373" fmla="*/ 140701 w 1013152"/>
                <a:gd name="connsiteY373" fmla="*/ 514235 h 899852"/>
                <a:gd name="connsiteX374" fmla="*/ 140701 w 1013152"/>
                <a:gd name="connsiteY374" fmla="*/ 514235 h 899852"/>
                <a:gd name="connsiteX375" fmla="*/ 140701 w 1013152"/>
                <a:gd name="connsiteY375" fmla="*/ 515312 h 899852"/>
                <a:gd name="connsiteX376" fmla="*/ 139546 w 1013152"/>
                <a:gd name="connsiteY376" fmla="*/ 520392 h 899852"/>
                <a:gd name="connsiteX377" fmla="*/ 138930 w 1013152"/>
                <a:gd name="connsiteY377" fmla="*/ 521624 h 899852"/>
                <a:gd name="connsiteX378" fmla="*/ 135775 w 1013152"/>
                <a:gd name="connsiteY378" fmla="*/ 525318 h 899852"/>
                <a:gd name="connsiteX379" fmla="*/ 131618 w 1013152"/>
                <a:gd name="connsiteY379" fmla="*/ 533169 h 899852"/>
                <a:gd name="connsiteX380" fmla="*/ 130695 w 1013152"/>
                <a:gd name="connsiteY380" fmla="*/ 536787 h 899852"/>
                <a:gd name="connsiteX381" fmla="*/ 131079 w 1013152"/>
                <a:gd name="connsiteY381" fmla="*/ 539712 h 899852"/>
                <a:gd name="connsiteX382" fmla="*/ 132696 w 1013152"/>
                <a:gd name="connsiteY382" fmla="*/ 542790 h 899852"/>
                <a:gd name="connsiteX383" fmla="*/ 136236 w 1013152"/>
                <a:gd name="connsiteY383" fmla="*/ 549564 h 899852"/>
                <a:gd name="connsiteX384" fmla="*/ 152246 w 1013152"/>
                <a:gd name="connsiteY384" fmla="*/ 564958 h 899852"/>
                <a:gd name="connsiteX385" fmla="*/ 152939 w 1013152"/>
                <a:gd name="connsiteY385" fmla="*/ 566035 h 899852"/>
                <a:gd name="connsiteX386" fmla="*/ 155787 w 1013152"/>
                <a:gd name="connsiteY386" fmla="*/ 573886 h 899852"/>
                <a:gd name="connsiteX387" fmla="*/ 155941 w 1013152"/>
                <a:gd name="connsiteY387" fmla="*/ 575195 h 899852"/>
                <a:gd name="connsiteX388" fmla="*/ 155941 w 1013152"/>
                <a:gd name="connsiteY388" fmla="*/ 575195 h 899852"/>
                <a:gd name="connsiteX389" fmla="*/ 155941 w 1013152"/>
                <a:gd name="connsiteY389" fmla="*/ 575195 h 899852"/>
                <a:gd name="connsiteX390" fmla="*/ 154863 w 1013152"/>
                <a:gd name="connsiteY390" fmla="*/ 584277 h 899852"/>
                <a:gd name="connsiteX391" fmla="*/ 155171 w 1013152"/>
                <a:gd name="connsiteY391" fmla="*/ 585970 h 899852"/>
                <a:gd name="connsiteX392" fmla="*/ 155864 w 1013152"/>
                <a:gd name="connsiteY392" fmla="*/ 586817 h 899852"/>
                <a:gd name="connsiteX393" fmla="*/ 156017 w 1013152"/>
                <a:gd name="connsiteY393" fmla="*/ 587048 h 899852"/>
                <a:gd name="connsiteX394" fmla="*/ 159558 w 1013152"/>
                <a:gd name="connsiteY394" fmla="*/ 586663 h 899852"/>
                <a:gd name="connsiteX395" fmla="*/ 168487 w 1013152"/>
                <a:gd name="connsiteY395" fmla="*/ 587202 h 899852"/>
                <a:gd name="connsiteX396" fmla="*/ 169718 w 1013152"/>
                <a:gd name="connsiteY396" fmla="*/ 587587 h 899852"/>
                <a:gd name="connsiteX397" fmla="*/ 181571 w 1013152"/>
                <a:gd name="connsiteY397" fmla="*/ 594360 h 899852"/>
                <a:gd name="connsiteX398" fmla="*/ 191885 w 1013152"/>
                <a:gd name="connsiteY398" fmla="*/ 598978 h 899852"/>
                <a:gd name="connsiteX399" fmla="*/ 209742 w 1013152"/>
                <a:gd name="connsiteY399" fmla="*/ 597901 h 899852"/>
                <a:gd name="connsiteX400" fmla="*/ 211821 w 1013152"/>
                <a:gd name="connsiteY400" fmla="*/ 598670 h 899852"/>
                <a:gd name="connsiteX401" fmla="*/ 212667 w 1013152"/>
                <a:gd name="connsiteY401" fmla="*/ 600749 h 899852"/>
                <a:gd name="connsiteX402" fmla="*/ 212667 w 1013152"/>
                <a:gd name="connsiteY402" fmla="*/ 600749 h 899852"/>
                <a:gd name="connsiteX403" fmla="*/ 212667 w 1013152"/>
                <a:gd name="connsiteY403" fmla="*/ 607753 h 899852"/>
                <a:gd name="connsiteX404" fmla="*/ 215900 w 1013152"/>
                <a:gd name="connsiteY404" fmla="*/ 612371 h 899852"/>
                <a:gd name="connsiteX405" fmla="*/ 219595 w 1013152"/>
                <a:gd name="connsiteY405" fmla="*/ 615527 h 899852"/>
                <a:gd name="connsiteX406" fmla="*/ 224290 w 1013152"/>
                <a:gd name="connsiteY406" fmla="*/ 618298 h 899852"/>
                <a:gd name="connsiteX407" fmla="*/ 229831 w 1013152"/>
                <a:gd name="connsiteY407" fmla="*/ 618836 h 899852"/>
                <a:gd name="connsiteX408" fmla="*/ 230986 w 1013152"/>
                <a:gd name="connsiteY408" fmla="*/ 619221 h 899852"/>
                <a:gd name="connsiteX409" fmla="*/ 246611 w 1013152"/>
                <a:gd name="connsiteY409" fmla="*/ 628304 h 899852"/>
                <a:gd name="connsiteX410" fmla="*/ 269856 w 1013152"/>
                <a:gd name="connsiteY410" fmla="*/ 607214 h 899852"/>
                <a:gd name="connsiteX411" fmla="*/ 270933 w 1013152"/>
                <a:gd name="connsiteY411" fmla="*/ 606598 h 899852"/>
                <a:gd name="connsiteX412" fmla="*/ 280324 w 1013152"/>
                <a:gd name="connsiteY412" fmla="*/ 603673 h 899852"/>
                <a:gd name="connsiteX413" fmla="*/ 282479 w 1013152"/>
                <a:gd name="connsiteY413" fmla="*/ 597593 h 899852"/>
                <a:gd name="connsiteX414" fmla="*/ 282479 w 1013152"/>
                <a:gd name="connsiteY414" fmla="*/ 590742 h 899852"/>
                <a:gd name="connsiteX415" fmla="*/ 282479 w 1013152"/>
                <a:gd name="connsiteY415" fmla="*/ 590742 h 899852"/>
                <a:gd name="connsiteX416" fmla="*/ 283248 w 1013152"/>
                <a:gd name="connsiteY416" fmla="*/ 588818 h 899852"/>
                <a:gd name="connsiteX417" fmla="*/ 304030 w 1013152"/>
                <a:gd name="connsiteY417" fmla="*/ 567421 h 899852"/>
                <a:gd name="connsiteX418" fmla="*/ 312651 w 1013152"/>
                <a:gd name="connsiteY418" fmla="*/ 559955 h 899852"/>
                <a:gd name="connsiteX419" fmla="*/ 313267 w 1013152"/>
                <a:gd name="connsiteY419" fmla="*/ 559570 h 899852"/>
                <a:gd name="connsiteX420" fmla="*/ 316653 w 1013152"/>
                <a:gd name="connsiteY420" fmla="*/ 557876 h 899852"/>
                <a:gd name="connsiteX421" fmla="*/ 317654 w 1013152"/>
                <a:gd name="connsiteY421" fmla="*/ 557569 h 899852"/>
                <a:gd name="connsiteX422" fmla="*/ 323273 w 1013152"/>
                <a:gd name="connsiteY422" fmla="*/ 557030 h 899852"/>
                <a:gd name="connsiteX423" fmla="*/ 325274 w 1013152"/>
                <a:gd name="connsiteY423" fmla="*/ 557569 h 899852"/>
                <a:gd name="connsiteX424" fmla="*/ 326736 w 1013152"/>
                <a:gd name="connsiteY424" fmla="*/ 558723 h 899852"/>
                <a:gd name="connsiteX425" fmla="*/ 327506 w 1013152"/>
                <a:gd name="connsiteY425" fmla="*/ 559262 h 899852"/>
                <a:gd name="connsiteX426" fmla="*/ 328661 w 1013152"/>
                <a:gd name="connsiteY426" fmla="*/ 561494 h 899852"/>
                <a:gd name="connsiteX427" fmla="*/ 328661 w 1013152"/>
                <a:gd name="connsiteY427" fmla="*/ 579428 h 899852"/>
                <a:gd name="connsiteX428" fmla="*/ 345825 w 1013152"/>
                <a:gd name="connsiteY428" fmla="*/ 587741 h 899852"/>
                <a:gd name="connsiteX429" fmla="*/ 353291 w 1013152"/>
                <a:gd name="connsiteY429" fmla="*/ 585739 h 899852"/>
                <a:gd name="connsiteX430" fmla="*/ 355831 w 1013152"/>
                <a:gd name="connsiteY430" fmla="*/ 586355 h 899852"/>
                <a:gd name="connsiteX431" fmla="*/ 355985 w 1013152"/>
                <a:gd name="connsiteY431" fmla="*/ 586432 h 899852"/>
                <a:gd name="connsiteX432" fmla="*/ 363990 w 1013152"/>
                <a:gd name="connsiteY432" fmla="*/ 594437 h 899852"/>
                <a:gd name="connsiteX433" fmla="*/ 368608 w 1013152"/>
                <a:gd name="connsiteY433" fmla="*/ 596284 h 899852"/>
                <a:gd name="connsiteX434" fmla="*/ 372149 w 1013152"/>
                <a:gd name="connsiteY434" fmla="*/ 596284 h 899852"/>
                <a:gd name="connsiteX435" fmla="*/ 375073 w 1013152"/>
                <a:gd name="connsiteY435" fmla="*/ 595284 h 899852"/>
                <a:gd name="connsiteX436" fmla="*/ 376613 w 1013152"/>
                <a:gd name="connsiteY436" fmla="*/ 595207 h 899852"/>
                <a:gd name="connsiteX437" fmla="*/ 378845 w 1013152"/>
                <a:gd name="connsiteY437" fmla="*/ 595745 h 899852"/>
                <a:gd name="connsiteX438" fmla="*/ 380923 w 1013152"/>
                <a:gd name="connsiteY438" fmla="*/ 598055 h 899852"/>
                <a:gd name="connsiteX439" fmla="*/ 381385 w 1013152"/>
                <a:gd name="connsiteY439" fmla="*/ 601518 h 899852"/>
                <a:gd name="connsiteX440" fmla="*/ 384848 w 1013152"/>
                <a:gd name="connsiteY440" fmla="*/ 608522 h 899852"/>
                <a:gd name="connsiteX441" fmla="*/ 400165 w 1013152"/>
                <a:gd name="connsiteY441" fmla="*/ 622223 h 899852"/>
                <a:gd name="connsiteX442" fmla="*/ 403860 w 1013152"/>
                <a:gd name="connsiteY442" fmla="*/ 624840 h 899852"/>
                <a:gd name="connsiteX443" fmla="*/ 405014 w 1013152"/>
                <a:gd name="connsiteY443" fmla="*/ 627149 h 899852"/>
                <a:gd name="connsiteX444" fmla="*/ 405014 w 1013152"/>
                <a:gd name="connsiteY444" fmla="*/ 627149 h 899852"/>
                <a:gd name="connsiteX445" fmla="*/ 405014 w 1013152"/>
                <a:gd name="connsiteY445" fmla="*/ 629612 h 899852"/>
                <a:gd name="connsiteX446" fmla="*/ 407324 w 1013152"/>
                <a:gd name="connsiteY446" fmla="*/ 632845 h 899852"/>
                <a:gd name="connsiteX447" fmla="*/ 407862 w 1013152"/>
                <a:gd name="connsiteY447" fmla="*/ 634230 h 899852"/>
                <a:gd name="connsiteX448" fmla="*/ 407555 w 1013152"/>
                <a:gd name="connsiteY448" fmla="*/ 635693 h 899852"/>
                <a:gd name="connsiteX449" fmla="*/ 405322 w 1013152"/>
                <a:gd name="connsiteY449" fmla="*/ 640157 h 899852"/>
                <a:gd name="connsiteX450" fmla="*/ 403398 w 1013152"/>
                <a:gd name="connsiteY450" fmla="*/ 645083 h 899852"/>
                <a:gd name="connsiteX451" fmla="*/ 403398 w 1013152"/>
                <a:gd name="connsiteY451" fmla="*/ 648008 h 899852"/>
                <a:gd name="connsiteX452" fmla="*/ 406323 w 1013152"/>
                <a:gd name="connsiteY452" fmla="*/ 656321 h 899852"/>
                <a:gd name="connsiteX453" fmla="*/ 422025 w 1013152"/>
                <a:gd name="connsiteY453" fmla="*/ 668790 h 899852"/>
                <a:gd name="connsiteX454" fmla="*/ 422025 w 1013152"/>
                <a:gd name="connsiteY454" fmla="*/ 668790 h 899852"/>
                <a:gd name="connsiteX455" fmla="*/ 422025 w 1013152"/>
                <a:gd name="connsiteY455" fmla="*/ 668790 h 899852"/>
                <a:gd name="connsiteX456" fmla="*/ 422179 w 1013152"/>
                <a:gd name="connsiteY456" fmla="*/ 669021 h 899852"/>
                <a:gd name="connsiteX457" fmla="*/ 422641 w 1013152"/>
                <a:gd name="connsiteY457" fmla="*/ 669559 h 899852"/>
                <a:gd name="connsiteX458" fmla="*/ 422641 w 1013152"/>
                <a:gd name="connsiteY458" fmla="*/ 669559 h 899852"/>
                <a:gd name="connsiteX459" fmla="*/ 422641 w 1013152"/>
                <a:gd name="connsiteY459" fmla="*/ 669559 h 899852"/>
                <a:gd name="connsiteX460" fmla="*/ 430491 w 1013152"/>
                <a:gd name="connsiteY460" fmla="*/ 682490 h 899852"/>
                <a:gd name="connsiteX461" fmla="*/ 430876 w 1013152"/>
                <a:gd name="connsiteY461" fmla="*/ 684415 h 899852"/>
                <a:gd name="connsiteX462" fmla="*/ 429260 w 1013152"/>
                <a:gd name="connsiteY462" fmla="*/ 693343 h 899852"/>
                <a:gd name="connsiteX463" fmla="*/ 431800 w 1013152"/>
                <a:gd name="connsiteY463" fmla="*/ 703041 h 899852"/>
                <a:gd name="connsiteX464" fmla="*/ 441190 w 1013152"/>
                <a:gd name="connsiteY464" fmla="*/ 718435 h 899852"/>
                <a:gd name="connsiteX465" fmla="*/ 441498 w 1013152"/>
                <a:gd name="connsiteY465" fmla="*/ 719205 h 899852"/>
                <a:gd name="connsiteX466" fmla="*/ 442653 w 1013152"/>
                <a:gd name="connsiteY466" fmla="*/ 723669 h 899852"/>
                <a:gd name="connsiteX467" fmla="*/ 442576 w 1013152"/>
                <a:gd name="connsiteY467" fmla="*/ 725131 h 899852"/>
                <a:gd name="connsiteX468" fmla="*/ 441036 w 1013152"/>
                <a:gd name="connsiteY468" fmla="*/ 730135 h 899852"/>
                <a:gd name="connsiteX469" fmla="*/ 442037 w 1013152"/>
                <a:gd name="connsiteY469" fmla="*/ 736908 h 899852"/>
                <a:gd name="connsiteX470" fmla="*/ 447425 w 1013152"/>
                <a:gd name="connsiteY470" fmla="*/ 747145 h 899852"/>
                <a:gd name="connsiteX471" fmla="*/ 447733 w 1013152"/>
                <a:gd name="connsiteY471" fmla="*/ 748761 h 899852"/>
                <a:gd name="connsiteX472" fmla="*/ 447194 w 1013152"/>
                <a:gd name="connsiteY472" fmla="*/ 753841 h 899852"/>
                <a:gd name="connsiteX473" fmla="*/ 446039 w 1013152"/>
                <a:gd name="connsiteY473" fmla="*/ 755766 h 899852"/>
                <a:gd name="connsiteX474" fmla="*/ 432185 w 1013152"/>
                <a:gd name="connsiteY474" fmla="*/ 766002 h 899852"/>
                <a:gd name="connsiteX475" fmla="*/ 432339 w 1013152"/>
                <a:gd name="connsiteY475" fmla="*/ 767311 h 899852"/>
                <a:gd name="connsiteX476" fmla="*/ 433647 w 1013152"/>
                <a:gd name="connsiteY476" fmla="*/ 776778 h 899852"/>
                <a:gd name="connsiteX477" fmla="*/ 433339 w 1013152"/>
                <a:gd name="connsiteY477" fmla="*/ 778472 h 899852"/>
                <a:gd name="connsiteX478" fmla="*/ 421871 w 1013152"/>
                <a:gd name="connsiteY478" fmla="*/ 799792 h 899852"/>
                <a:gd name="connsiteX479" fmla="*/ 421871 w 1013152"/>
                <a:gd name="connsiteY479" fmla="*/ 803256 h 899852"/>
                <a:gd name="connsiteX480" fmla="*/ 428952 w 1013152"/>
                <a:gd name="connsiteY480" fmla="*/ 813185 h 899852"/>
                <a:gd name="connsiteX481" fmla="*/ 458509 w 1013152"/>
                <a:gd name="connsiteY481" fmla="*/ 813724 h 899852"/>
                <a:gd name="connsiteX482" fmla="*/ 459278 w 1013152"/>
                <a:gd name="connsiteY482" fmla="*/ 813878 h 899852"/>
                <a:gd name="connsiteX483" fmla="*/ 470516 w 1013152"/>
                <a:gd name="connsiteY483" fmla="*/ 817264 h 899852"/>
                <a:gd name="connsiteX484" fmla="*/ 471516 w 1013152"/>
                <a:gd name="connsiteY484" fmla="*/ 817803 h 899852"/>
                <a:gd name="connsiteX485" fmla="*/ 474903 w 1013152"/>
                <a:gd name="connsiteY485" fmla="*/ 820651 h 899852"/>
                <a:gd name="connsiteX486" fmla="*/ 475519 w 1013152"/>
                <a:gd name="connsiteY486" fmla="*/ 821344 h 899852"/>
                <a:gd name="connsiteX487" fmla="*/ 481138 w 1013152"/>
                <a:gd name="connsiteY487" fmla="*/ 830349 h 899852"/>
                <a:gd name="connsiteX488" fmla="*/ 486449 w 1013152"/>
                <a:gd name="connsiteY488" fmla="*/ 836122 h 899852"/>
                <a:gd name="connsiteX489" fmla="*/ 486833 w 1013152"/>
                <a:gd name="connsiteY489" fmla="*/ 836584 h 899852"/>
                <a:gd name="connsiteX490" fmla="*/ 489066 w 1013152"/>
                <a:gd name="connsiteY490" fmla="*/ 840509 h 899852"/>
                <a:gd name="connsiteX491" fmla="*/ 489373 w 1013152"/>
                <a:gd name="connsiteY491" fmla="*/ 841279 h 899852"/>
                <a:gd name="connsiteX492" fmla="*/ 489450 w 1013152"/>
                <a:gd name="connsiteY492" fmla="*/ 841433 h 899852"/>
                <a:gd name="connsiteX493" fmla="*/ 489450 w 1013152"/>
                <a:gd name="connsiteY493" fmla="*/ 842433 h 899852"/>
                <a:gd name="connsiteX494" fmla="*/ 488450 w 1013152"/>
                <a:gd name="connsiteY494" fmla="*/ 848052 h 899852"/>
                <a:gd name="connsiteX495" fmla="*/ 488527 w 1013152"/>
                <a:gd name="connsiteY495" fmla="*/ 848283 h 899852"/>
                <a:gd name="connsiteX496" fmla="*/ 501765 w 1013152"/>
                <a:gd name="connsiteY496" fmla="*/ 853363 h 899852"/>
                <a:gd name="connsiteX497" fmla="*/ 503228 w 1013152"/>
                <a:gd name="connsiteY497" fmla="*/ 854595 h 899852"/>
                <a:gd name="connsiteX498" fmla="*/ 506768 w 1013152"/>
                <a:gd name="connsiteY498" fmla="*/ 861060 h 899852"/>
                <a:gd name="connsiteX499" fmla="*/ 512618 w 1013152"/>
                <a:gd name="connsiteY499" fmla="*/ 871759 h 899852"/>
                <a:gd name="connsiteX500" fmla="*/ 514388 w 1013152"/>
                <a:gd name="connsiteY500" fmla="*/ 873529 h 899852"/>
                <a:gd name="connsiteX501" fmla="*/ 517313 w 1013152"/>
                <a:gd name="connsiteY501" fmla="*/ 873914 h 899852"/>
                <a:gd name="connsiteX502" fmla="*/ 523471 w 1013152"/>
                <a:gd name="connsiteY502" fmla="*/ 871836 h 899852"/>
                <a:gd name="connsiteX503" fmla="*/ 524548 w 1013152"/>
                <a:gd name="connsiteY503" fmla="*/ 871682 h 899852"/>
                <a:gd name="connsiteX504" fmla="*/ 531861 w 1013152"/>
                <a:gd name="connsiteY504" fmla="*/ 872221 h 899852"/>
                <a:gd name="connsiteX505" fmla="*/ 532399 w 1013152"/>
                <a:gd name="connsiteY505" fmla="*/ 872298 h 899852"/>
                <a:gd name="connsiteX506" fmla="*/ 536325 w 1013152"/>
                <a:gd name="connsiteY506" fmla="*/ 873452 h 899852"/>
                <a:gd name="connsiteX507" fmla="*/ 537095 w 1013152"/>
                <a:gd name="connsiteY507" fmla="*/ 873837 h 899852"/>
                <a:gd name="connsiteX508" fmla="*/ 540481 w 1013152"/>
                <a:gd name="connsiteY508" fmla="*/ 876069 h 899852"/>
                <a:gd name="connsiteX509" fmla="*/ 541713 w 1013152"/>
                <a:gd name="connsiteY509" fmla="*/ 878147 h 899852"/>
                <a:gd name="connsiteX510" fmla="*/ 542790 w 1013152"/>
                <a:gd name="connsiteY510" fmla="*/ 888461 h 899852"/>
                <a:gd name="connsiteX511" fmla="*/ 544792 w 1013152"/>
                <a:gd name="connsiteY511" fmla="*/ 893234 h 899852"/>
                <a:gd name="connsiteX512" fmla="*/ 551488 w 1013152"/>
                <a:gd name="connsiteY512" fmla="*/ 893695 h 899852"/>
                <a:gd name="connsiteX513" fmla="*/ 552335 w 1013152"/>
                <a:gd name="connsiteY513" fmla="*/ 893926 h 899852"/>
                <a:gd name="connsiteX514" fmla="*/ 566882 w 1013152"/>
                <a:gd name="connsiteY514" fmla="*/ 899853 h 899852"/>
                <a:gd name="connsiteX515" fmla="*/ 581352 w 1013152"/>
                <a:gd name="connsiteY515" fmla="*/ 898852 h 899852"/>
                <a:gd name="connsiteX516" fmla="*/ 585509 w 1013152"/>
                <a:gd name="connsiteY516" fmla="*/ 896543 h 899852"/>
                <a:gd name="connsiteX517" fmla="*/ 587587 w 1013152"/>
                <a:gd name="connsiteY517" fmla="*/ 894465 h 899852"/>
                <a:gd name="connsiteX518" fmla="*/ 588510 w 1013152"/>
                <a:gd name="connsiteY518" fmla="*/ 891694 h 899852"/>
                <a:gd name="connsiteX519" fmla="*/ 588741 w 1013152"/>
                <a:gd name="connsiteY519" fmla="*/ 891155 h 899852"/>
                <a:gd name="connsiteX520" fmla="*/ 593975 w 1013152"/>
                <a:gd name="connsiteY520" fmla="*/ 882227 h 899852"/>
                <a:gd name="connsiteX521" fmla="*/ 593975 w 1013152"/>
                <a:gd name="connsiteY521" fmla="*/ 878455 h 899852"/>
                <a:gd name="connsiteX522" fmla="*/ 594514 w 1013152"/>
                <a:gd name="connsiteY522" fmla="*/ 876839 h 899852"/>
                <a:gd name="connsiteX523" fmla="*/ 597362 w 1013152"/>
                <a:gd name="connsiteY523" fmla="*/ 872913 h 899852"/>
                <a:gd name="connsiteX524" fmla="*/ 599671 w 1013152"/>
                <a:gd name="connsiteY524" fmla="*/ 871759 h 899852"/>
                <a:gd name="connsiteX525" fmla="*/ 602904 w 1013152"/>
                <a:gd name="connsiteY525" fmla="*/ 871759 h 899852"/>
                <a:gd name="connsiteX526" fmla="*/ 603519 w 1013152"/>
                <a:gd name="connsiteY526" fmla="*/ 868064 h 899852"/>
                <a:gd name="connsiteX527" fmla="*/ 596438 w 1013152"/>
                <a:gd name="connsiteY527" fmla="*/ 846205 h 899852"/>
                <a:gd name="connsiteX528" fmla="*/ 596361 w 1013152"/>
                <a:gd name="connsiteY528" fmla="*/ 844896 h 899852"/>
                <a:gd name="connsiteX529" fmla="*/ 597516 w 1013152"/>
                <a:gd name="connsiteY529" fmla="*/ 837584 h 899852"/>
                <a:gd name="connsiteX530" fmla="*/ 597670 w 1013152"/>
                <a:gd name="connsiteY530" fmla="*/ 837045 h 899852"/>
                <a:gd name="connsiteX531" fmla="*/ 603673 w 1013152"/>
                <a:gd name="connsiteY531" fmla="*/ 821113 h 899852"/>
                <a:gd name="connsiteX532" fmla="*/ 604751 w 1013152"/>
                <a:gd name="connsiteY532" fmla="*/ 804102 h 899852"/>
                <a:gd name="connsiteX533" fmla="*/ 610985 w 1013152"/>
                <a:gd name="connsiteY533" fmla="*/ 778856 h 899852"/>
                <a:gd name="connsiteX534" fmla="*/ 611216 w 1013152"/>
                <a:gd name="connsiteY534" fmla="*/ 778241 h 899852"/>
                <a:gd name="connsiteX535" fmla="*/ 612910 w 1013152"/>
                <a:gd name="connsiteY535" fmla="*/ 774854 h 899852"/>
                <a:gd name="connsiteX536" fmla="*/ 615142 w 1013152"/>
                <a:gd name="connsiteY536" fmla="*/ 773315 h 899852"/>
                <a:gd name="connsiteX537" fmla="*/ 620761 w 1013152"/>
                <a:gd name="connsiteY537" fmla="*/ 772776 h 899852"/>
                <a:gd name="connsiteX538" fmla="*/ 622146 w 1013152"/>
                <a:gd name="connsiteY538" fmla="*/ 773007 h 899852"/>
                <a:gd name="connsiteX539" fmla="*/ 634307 w 1013152"/>
                <a:gd name="connsiteY539" fmla="*/ 778395 h 899852"/>
                <a:gd name="connsiteX540" fmla="*/ 641927 w 1013152"/>
                <a:gd name="connsiteY540" fmla="*/ 769774 h 899852"/>
                <a:gd name="connsiteX541" fmla="*/ 647931 w 1013152"/>
                <a:gd name="connsiteY541" fmla="*/ 764309 h 899852"/>
                <a:gd name="connsiteX542" fmla="*/ 649855 w 1013152"/>
                <a:gd name="connsiteY542" fmla="*/ 760538 h 899852"/>
                <a:gd name="connsiteX543" fmla="*/ 652010 w 1013152"/>
                <a:gd name="connsiteY543" fmla="*/ 752379 h 899852"/>
                <a:gd name="connsiteX544" fmla="*/ 652241 w 1013152"/>
                <a:gd name="connsiteY544" fmla="*/ 751763 h 899852"/>
                <a:gd name="connsiteX545" fmla="*/ 657167 w 1013152"/>
                <a:gd name="connsiteY545" fmla="*/ 742450 h 899852"/>
                <a:gd name="connsiteX546" fmla="*/ 655320 w 1013152"/>
                <a:gd name="connsiteY546" fmla="*/ 739217 h 899852"/>
                <a:gd name="connsiteX547" fmla="*/ 646776 w 1013152"/>
                <a:gd name="connsiteY547" fmla="*/ 732213 h 899852"/>
                <a:gd name="connsiteX548" fmla="*/ 646161 w 1013152"/>
                <a:gd name="connsiteY548" fmla="*/ 731443 h 899852"/>
                <a:gd name="connsiteX549" fmla="*/ 642235 w 1013152"/>
                <a:gd name="connsiteY549" fmla="*/ 724670 h 899852"/>
                <a:gd name="connsiteX550" fmla="*/ 642004 w 1013152"/>
                <a:gd name="connsiteY550" fmla="*/ 724131 h 899852"/>
                <a:gd name="connsiteX551" fmla="*/ 640619 w 1013152"/>
                <a:gd name="connsiteY551" fmla="*/ 719898 h 899852"/>
                <a:gd name="connsiteX552" fmla="*/ 640311 w 1013152"/>
                <a:gd name="connsiteY552" fmla="*/ 719051 h 899852"/>
                <a:gd name="connsiteX553" fmla="*/ 640157 w 1013152"/>
                <a:gd name="connsiteY553" fmla="*/ 718127 h 899852"/>
                <a:gd name="connsiteX554" fmla="*/ 640157 w 1013152"/>
                <a:gd name="connsiteY554" fmla="*/ 712509 h 899852"/>
                <a:gd name="connsiteX555" fmla="*/ 641927 w 1013152"/>
                <a:gd name="connsiteY555" fmla="*/ 703503 h 899852"/>
                <a:gd name="connsiteX556" fmla="*/ 642081 w 1013152"/>
                <a:gd name="connsiteY556" fmla="*/ 702887 h 899852"/>
                <a:gd name="connsiteX557" fmla="*/ 644313 w 1013152"/>
                <a:gd name="connsiteY557" fmla="*/ 697807 h 899852"/>
                <a:gd name="connsiteX558" fmla="*/ 644698 w 1013152"/>
                <a:gd name="connsiteY558" fmla="*/ 697115 h 899852"/>
                <a:gd name="connsiteX559" fmla="*/ 646776 w 1013152"/>
                <a:gd name="connsiteY559" fmla="*/ 694652 h 899852"/>
                <a:gd name="connsiteX560" fmla="*/ 645776 w 1013152"/>
                <a:gd name="connsiteY560" fmla="*/ 682336 h 899852"/>
                <a:gd name="connsiteX561" fmla="*/ 645776 w 1013152"/>
                <a:gd name="connsiteY561" fmla="*/ 682336 h 899852"/>
                <a:gd name="connsiteX562" fmla="*/ 645776 w 1013152"/>
                <a:gd name="connsiteY562" fmla="*/ 682336 h 899852"/>
                <a:gd name="connsiteX563" fmla="*/ 646392 w 1013152"/>
                <a:gd name="connsiteY563" fmla="*/ 680335 h 899852"/>
                <a:gd name="connsiteX564" fmla="*/ 649239 w 1013152"/>
                <a:gd name="connsiteY564" fmla="*/ 676949 h 899852"/>
                <a:gd name="connsiteX565" fmla="*/ 670483 w 1013152"/>
                <a:gd name="connsiteY565" fmla="*/ 647854 h 899852"/>
                <a:gd name="connsiteX566" fmla="*/ 676794 w 1013152"/>
                <a:gd name="connsiteY566" fmla="*/ 640388 h 899852"/>
                <a:gd name="connsiteX567" fmla="*/ 682644 w 1013152"/>
                <a:gd name="connsiteY567" fmla="*/ 635077 h 899852"/>
                <a:gd name="connsiteX568" fmla="*/ 683260 w 1013152"/>
                <a:gd name="connsiteY568" fmla="*/ 634615 h 899852"/>
                <a:gd name="connsiteX569" fmla="*/ 687416 w 1013152"/>
                <a:gd name="connsiteY569" fmla="*/ 632537 h 899852"/>
                <a:gd name="connsiteX570" fmla="*/ 695575 w 1013152"/>
                <a:gd name="connsiteY570" fmla="*/ 625456 h 899852"/>
                <a:gd name="connsiteX571" fmla="*/ 696960 w 1013152"/>
                <a:gd name="connsiteY571" fmla="*/ 624840 h 899852"/>
                <a:gd name="connsiteX572" fmla="*/ 698500 w 1013152"/>
                <a:gd name="connsiteY572" fmla="*/ 625071 h 899852"/>
                <a:gd name="connsiteX573" fmla="*/ 706351 w 1013152"/>
                <a:gd name="connsiteY573" fmla="*/ 628458 h 899852"/>
                <a:gd name="connsiteX574" fmla="*/ 707428 w 1013152"/>
                <a:gd name="connsiteY574" fmla="*/ 629227 h 899852"/>
                <a:gd name="connsiteX575" fmla="*/ 710276 w 1013152"/>
                <a:gd name="connsiteY575" fmla="*/ 632614 h 899852"/>
                <a:gd name="connsiteX576" fmla="*/ 719205 w 1013152"/>
                <a:gd name="connsiteY576" fmla="*/ 646007 h 899852"/>
                <a:gd name="connsiteX577" fmla="*/ 726132 w 1013152"/>
                <a:gd name="connsiteY577" fmla="*/ 651318 h 899852"/>
                <a:gd name="connsiteX578" fmla="*/ 726671 w 1013152"/>
                <a:gd name="connsiteY578" fmla="*/ 651856 h 899852"/>
                <a:gd name="connsiteX579" fmla="*/ 736600 w 1013152"/>
                <a:gd name="connsiteY579" fmla="*/ 664941 h 899852"/>
                <a:gd name="connsiteX580" fmla="*/ 741449 w 1013152"/>
                <a:gd name="connsiteY580" fmla="*/ 665326 h 899852"/>
                <a:gd name="connsiteX581" fmla="*/ 762462 w 1013152"/>
                <a:gd name="connsiteY581" fmla="*/ 646468 h 899852"/>
                <a:gd name="connsiteX582" fmla="*/ 762924 w 1013152"/>
                <a:gd name="connsiteY582" fmla="*/ 646084 h 899852"/>
                <a:gd name="connsiteX583" fmla="*/ 778010 w 1013152"/>
                <a:gd name="connsiteY583" fmla="*/ 637463 h 899852"/>
                <a:gd name="connsiteX584" fmla="*/ 791095 w 1013152"/>
                <a:gd name="connsiteY584" fmla="*/ 615604 h 899852"/>
                <a:gd name="connsiteX585" fmla="*/ 791402 w 1013152"/>
                <a:gd name="connsiteY585" fmla="*/ 615142 h 899852"/>
                <a:gd name="connsiteX586" fmla="*/ 841972 w 1013152"/>
                <a:gd name="connsiteY586" fmla="*/ 560032 h 899852"/>
                <a:gd name="connsiteX587" fmla="*/ 842818 w 1013152"/>
                <a:gd name="connsiteY587" fmla="*/ 559416 h 899852"/>
                <a:gd name="connsiteX588" fmla="*/ 847359 w 1013152"/>
                <a:gd name="connsiteY588" fmla="*/ 557184 h 899852"/>
                <a:gd name="connsiteX589" fmla="*/ 848591 w 1013152"/>
                <a:gd name="connsiteY589" fmla="*/ 556876 h 899852"/>
                <a:gd name="connsiteX590" fmla="*/ 852516 w 1013152"/>
                <a:gd name="connsiteY590" fmla="*/ 556876 h 899852"/>
                <a:gd name="connsiteX591" fmla="*/ 852516 w 1013152"/>
                <a:gd name="connsiteY591" fmla="*/ 556876 h 899852"/>
                <a:gd name="connsiteX592" fmla="*/ 853363 w 1013152"/>
                <a:gd name="connsiteY592" fmla="*/ 557184 h 899852"/>
                <a:gd name="connsiteX593" fmla="*/ 854210 w 1013152"/>
                <a:gd name="connsiteY593" fmla="*/ 557491 h 899852"/>
                <a:gd name="connsiteX594" fmla="*/ 854210 w 1013152"/>
                <a:gd name="connsiteY594" fmla="*/ 557491 h 899852"/>
                <a:gd name="connsiteX595" fmla="*/ 854210 w 1013152"/>
                <a:gd name="connsiteY595" fmla="*/ 557491 h 899852"/>
                <a:gd name="connsiteX596" fmla="*/ 855133 w 1013152"/>
                <a:gd name="connsiteY596" fmla="*/ 558184 h 899852"/>
                <a:gd name="connsiteX597" fmla="*/ 856519 w 1013152"/>
                <a:gd name="connsiteY597" fmla="*/ 559185 h 899852"/>
                <a:gd name="connsiteX598" fmla="*/ 857134 w 1013152"/>
                <a:gd name="connsiteY598" fmla="*/ 559878 h 899852"/>
                <a:gd name="connsiteX599" fmla="*/ 859367 w 1013152"/>
                <a:gd name="connsiteY599" fmla="*/ 563264 h 899852"/>
                <a:gd name="connsiteX600" fmla="*/ 862676 w 1013152"/>
                <a:gd name="connsiteY600" fmla="*/ 569345 h 899852"/>
                <a:gd name="connsiteX601" fmla="*/ 865216 w 1013152"/>
                <a:gd name="connsiteY601" fmla="*/ 571885 h 899852"/>
                <a:gd name="connsiteX602" fmla="*/ 877301 w 1013152"/>
                <a:gd name="connsiteY602" fmla="*/ 580736 h 899852"/>
                <a:gd name="connsiteX603" fmla="*/ 878763 w 1013152"/>
                <a:gd name="connsiteY603" fmla="*/ 580967 h 899852"/>
                <a:gd name="connsiteX604" fmla="*/ 879764 w 1013152"/>
                <a:gd name="connsiteY604" fmla="*/ 580121 h 899852"/>
                <a:gd name="connsiteX605" fmla="*/ 884613 w 1013152"/>
                <a:gd name="connsiteY605" fmla="*/ 554721 h 899852"/>
                <a:gd name="connsiteX606" fmla="*/ 884844 w 1013152"/>
                <a:gd name="connsiteY606" fmla="*/ 554028 h 899852"/>
                <a:gd name="connsiteX607" fmla="*/ 888230 w 1013152"/>
                <a:gd name="connsiteY607" fmla="*/ 546716 h 899852"/>
                <a:gd name="connsiteX608" fmla="*/ 888923 w 1013152"/>
                <a:gd name="connsiteY608" fmla="*/ 545792 h 899852"/>
                <a:gd name="connsiteX609" fmla="*/ 893387 w 1013152"/>
                <a:gd name="connsiteY609" fmla="*/ 541790 h 899852"/>
                <a:gd name="connsiteX610" fmla="*/ 896004 w 1013152"/>
                <a:gd name="connsiteY610" fmla="*/ 533015 h 899852"/>
                <a:gd name="connsiteX611" fmla="*/ 897621 w 1013152"/>
                <a:gd name="connsiteY611" fmla="*/ 526396 h 899852"/>
                <a:gd name="connsiteX612" fmla="*/ 898621 w 1013152"/>
                <a:gd name="connsiteY612" fmla="*/ 523933 h 899852"/>
                <a:gd name="connsiteX613" fmla="*/ 899391 w 1013152"/>
                <a:gd name="connsiteY613" fmla="*/ 522009 h 899852"/>
                <a:gd name="connsiteX614" fmla="*/ 900007 w 1013152"/>
                <a:gd name="connsiteY614" fmla="*/ 521162 h 899852"/>
                <a:gd name="connsiteX615" fmla="*/ 902854 w 1013152"/>
                <a:gd name="connsiteY615" fmla="*/ 518314 h 899852"/>
                <a:gd name="connsiteX616" fmla="*/ 903778 w 1013152"/>
                <a:gd name="connsiteY616" fmla="*/ 517698 h 899852"/>
                <a:gd name="connsiteX617" fmla="*/ 906087 w 1013152"/>
                <a:gd name="connsiteY617" fmla="*/ 516775 h 899852"/>
                <a:gd name="connsiteX618" fmla="*/ 908858 w 1013152"/>
                <a:gd name="connsiteY618" fmla="*/ 514235 h 899852"/>
                <a:gd name="connsiteX619" fmla="*/ 902393 w 1013152"/>
                <a:gd name="connsiteY619" fmla="*/ 509001 h 899852"/>
                <a:gd name="connsiteX620" fmla="*/ 901854 w 1013152"/>
                <a:gd name="connsiteY620" fmla="*/ 508385 h 899852"/>
                <a:gd name="connsiteX621" fmla="*/ 893695 w 1013152"/>
                <a:gd name="connsiteY621" fmla="*/ 496455 h 899852"/>
                <a:gd name="connsiteX622" fmla="*/ 886229 w 1013152"/>
                <a:gd name="connsiteY622" fmla="*/ 491144 h 899852"/>
                <a:gd name="connsiteX623" fmla="*/ 885151 w 1013152"/>
                <a:gd name="connsiteY623" fmla="*/ 489681 h 899852"/>
                <a:gd name="connsiteX624" fmla="*/ 882612 w 1013152"/>
                <a:gd name="connsiteY624" fmla="*/ 481522 h 899852"/>
                <a:gd name="connsiteX625" fmla="*/ 868141 w 1013152"/>
                <a:gd name="connsiteY625" fmla="*/ 470824 h 899852"/>
                <a:gd name="connsiteX626" fmla="*/ 832504 w 1013152"/>
                <a:gd name="connsiteY626" fmla="*/ 451889 h 899852"/>
                <a:gd name="connsiteX627" fmla="*/ 831042 w 1013152"/>
                <a:gd name="connsiteY627" fmla="*/ 449426 h 899852"/>
                <a:gd name="connsiteX628" fmla="*/ 831042 w 1013152"/>
                <a:gd name="connsiteY628" fmla="*/ 441575 h 899852"/>
                <a:gd name="connsiteX629" fmla="*/ 831657 w 1013152"/>
                <a:gd name="connsiteY629" fmla="*/ 439805 h 899852"/>
                <a:gd name="connsiteX630" fmla="*/ 833890 w 1013152"/>
                <a:gd name="connsiteY630" fmla="*/ 436957 h 899852"/>
                <a:gd name="connsiteX631" fmla="*/ 837507 w 1013152"/>
                <a:gd name="connsiteY631" fmla="*/ 433340 h 899852"/>
                <a:gd name="connsiteX632" fmla="*/ 838508 w 1013152"/>
                <a:gd name="connsiteY632" fmla="*/ 432724 h 899852"/>
                <a:gd name="connsiteX633" fmla="*/ 844665 w 1013152"/>
                <a:gd name="connsiteY633" fmla="*/ 430491 h 899852"/>
                <a:gd name="connsiteX634" fmla="*/ 852286 w 1013152"/>
                <a:gd name="connsiteY634" fmla="*/ 428952 h 899852"/>
                <a:gd name="connsiteX635" fmla="*/ 853132 w 1013152"/>
                <a:gd name="connsiteY635" fmla="*/ 427490 h 899852"/>
                <a:gd name="connsiteX636" fmla="*/ 861445 w 1013152"/>
                <a:gd name="connsiteY636" fmla="*/ 399704 h 899852"/>
                <a:gd name="connsiteX637" fmla="*/ 864755 w 1013152"/>
                <a:gd name="connsiteY637" fmla="*/ 380923 h 899852"/>
                <a:gd name="connsiteX638" fmla="*/ 864985 w 1013152"/>
                <a:gd name="connsiteY638" fmla="*/ 380153 h 899852"/>
                <a:gd name="connsiteX639" fmla="*/ 869835 w 1013152"/>
                <a:gd name="connsiteY639" fmla="*/ 370455 h 899852"/>
                <a:gd name="connsiteX640" fmla="*/ 870681 w 1013152"/>
                <a:gd name="connsiteY640" fmla="*/ 364913 h 899852"/>
                <a:gd name="connsiteX641" fmla="*/ 860367 w 1013152"/>
                <a:gd name="connsiteY641" fmla="*/ 354138 h 899852"/>
                <a:gd name="connsiteX642" fmla="*/ 859905 w 1013152"/>
                <a:gd name="connsiteY642" fmla="*/ 353445 h 899852"/>
                <a:gd name="connsiteX643" fmla="*/ 857673 w 1013152"/>
                <a:gd name="connsiteY643" fmla="*/ 348981 h 899852"/>
                <a:gd name="connsiteX644" fmla="*/ 855826 w 1013152"/>
                <a:gd name="connsiteY644" fmla="*/ 343516 h 899852"/>
                <a:gd name="connsiteX645" fmla="*/ 853671 w 1013152"/>
                <a:gd name="connsiteY645" fmla="*/ 338744 h 899852"/>
                <a:gd name="connsiteX646" fmla="*/ 851439 w 1013152"/>
                <a:gd name="connsiteY646" fmla="*/ 329892 h 899852"/>
                <a:gd name="connsiteX647" fmla="*/ 849976 w 1013152"/>
                <a:gd name="connsiteY647" fmla="*/ 328045 h 899852"/>
                <a:gd name="connsiteX648" fmla="*/ 844896 w 1013152"/>
                <a:gd name="connsiteY648" fmla="*/ 325505 h 899852"/>
                <a:gd name="connsiteX649" fmla="*/ 843511 w 1013152"/>
                <a:gd name="connsiteY649" fmla="*/ 324042 h 899852"/>
                <a:gd name="connsiteX650" fmla="*/ 842356 w 1013152"/>
                <a:gd name="connsiteY650" fmla="*/ 321195 h 899852"/>
                <a:gd name="connsiteX651" fmla="*/ 842203 w 1013152"/>
                <a:gd name="connsiteY651" fmla="*/ 319732 h 899852"/>
                <a:gd name="connsiteX652" fmla="*/ 842203 w 1013152"/>
                <a:gd name="connsiteY652" fmla="*/ 319732 h 899852"/>
                <a:gd name="connsiteX653" fmla="*/ 842203 w 1013152"/>
                <a:gd name="connsiteY653" fmla="*/ 319732 h 899852"/>
                <a:gd name="connsiteX654" fmla="*/ 842279 w 1013152"/>
                <a:gd name="connsiteY654" fmla="*/ 319193 h 899852"/>
                <a:gd name="connsiteX655" fmla="*/ 842741 w 1013152"/>
                <a:gd name="connsiteY655" fmla="*/ 315807 h 899852"/>
                <a:gd name="connsiteX656" fmla="*/ 850130 w 1013152"/>
                <a:gd name="connsiteY656" fmla="*/ 291177 h 899852"/>
                <a:gd name="connsiteX657" fmla="*/ 850438 w 1013152"/>
                <a:gd name="connsiteY657" fmla="*/ 290484 h 899852"/>
                <a:gd name="connsiteX658" fmla="*/ 866217 w 1013152"/>
                <a:gd name="connsiteY658" fmla="*/ 265161 h 899852"/>
                <a:gd name="connsiteX659" fmla="*/ 867294 w 1013152"/>
                <a:gd name="connsiteY659" fmla="*/ 264160 h 899852"/>
                <a:gd name="connsiteX660" fmla="*/ 879379 w 1013152"/>
                <a:gd name="connsiteY660" fmla="*/ 257541 h 899852"/>
                <a:gd name="connsiteX661" fmla="*/ 888692 w 1013152"/>
                <a:gd name="connsiteY661" fmla="*/ 249305 h 899852"/>
                <a:gd name="connsiteX662" fmla="*/ 891155 w 1013152"/>
                <a:gd name="connsiteY662" fmla="*/ 241454 h 899852"/>
                <a:gd name="connsiteX663" fmla="*/ 891155 w 1013152"/>
                <a:gd name="connsiteY663" fmla="*/ 236836 h 899852"/>
                <a:gd name="connsiteX664" fmla="*/ 891540 w 1013152"/>
                <a:gd name="connsiteY664" fmla="*/ 235450 h 899852"/>
                <a:gd name="connsiteX665" fmla="*/ 893772 w 1013152"/>
                <a:gd name="connsiteY665" fmla="*/ 231525 h 899852"/>
                <a:gd name="connsiteX666" fmla="*/ 894234 w 1013152"/>
                <a:gd name="connsiteY666" fmla="*/ 230909 h 899852"/>
                <a:gd name="connsiteX667" fmla="*/ 897621 w 1013152"/>
                <a:gd name="connsiteY667" fmla="*/ 227522 h 899852"/>
                <a:gd name="connsiteX668" fmla="*/ 901392 w 1013152"/>
                <a:gd name="connsiteY668" fmla="*/ 224905 h 899852"/>
                <a:gd name="connsiteX669" fmla="*/ 903393 w 1013152"/>
                <a:gd name="connsiteY669" fmla="*/ 224444 h 899852"/>
                <a:gd name="connsiteX670" fmla="*/ 906780 w 1013152"/>
                <a:gd name="connsiteY670" fmla="*/ 224983 h 899852"/>
                <a:gd name="connsiteX671" fmla="*/ 908165 w 1013152"/>
                <a:gd name="connsiteY671" fmla="*/ 225598 h 899852"/>
                <a:gd name="connsiteX672" fmla="*/ 911475 w 1013152"/>
                <a:gd name="connsiteY672" fmla="*/ 228446 h 899852"/>
                <a:gd name="connsiteX673" fmla="*/ 912861 w 1013152"/>
                <a:gd name="connsiteY673" fmla="*/ 228677 h 899852"/>
                <a:gd name="connsiteX674" fmla="*/ 914708 w 1013152"/>
                <a:gd name="connsiteY674" fmla="*/ 227214 h 899852"/>
                <a:gd name="connsiteX675" fmla="*/ 918402 w 1013152"/>
                <a:gd name="connsiteY675" fmla="*/ 223520 h 899852"/>
                <a:gd name="connsiteX676" fmla="*/ 921404 w 1013152"/>
                <a:gd name="connsiteY676" fmla="*/ 218902 h 899852"/>
                <a:gd name="connsiteX677" fmla="*/ 921943 w 1013152"/>
                <a:gd name="connsiteY677" fmla="*/ 218286 h 899852"/>
                <a:gd name="connsiteX678" fmla="*/ 925330 w 1013152"/>
                <a:gd name="connsiteY678" fmla="*/ 215438 h 899852"/>
                <a:gd name="connsiteX679" fmla="*/ 926484 w 1013152"/>
                <a:gd name="connsiteY679" fmla="*/ 214900 h 899852"/>
                <a:gd name="connsiteX680" fmla="*/ 931025 w 1013152"/>
                <a:gd name="connsiteY680" fmla="*/ 213745 h 899852"/>
                <a:gd name="connsiteX681" fmla="*/ 936028 w 1013152"/>
                <a:gd name="connsiteY681" fmla="*/ 213129 h 899852"/>
                <a:gd name="connsiteX682" fmla="*/ 941724 w 1013152"/>
                <a:gd name="connsiteY682" fmla="*/ 210743 h 899852"/>
                <a:gd name="connsiteX683" fmla="*/ 945804 w 1013152"/>
                <a:gd name="connsiteY683" fmla="*/ 205663 h 899852"/>
                <a:gd name="connsiteX684" fmla="*/ 948805 w 1013152"/>
                <a:gd name="connsiteY684" fmla="*/ 200660 h 899852"/>
                <a:gd name="connsiteX685" fmla="*/ 952654 w 1013152"/>
                <a:gd name="connsiteY685" fmla="*/ 187498 h 899852"/>
                <a:gd name="connsiteX686" fmla="*/ 961582 w 1013152"/>
                <a:gd name="connsiteY686" fmla="*/ 115916 h 899852"/>
                <a:gd name="connsiteX687" fmla="*/ 961813 w 1013152"/>
                <a:gd name="connsiteY687" fmla="*/ 115147 h 899852"/>
                <a:gd name="connsiteX688" fmla="*/ 964661 w 1013152"/>
                <a:gd name="connsiteY688" fmla="*/ 108373 h 899852"/>
                <a:gd name="connsiteX689" fmla="*/ 966047 w 1013152"/>
                <a:gd name="connsiteY689" fmla="*/ 106911 h 899852"/>
                <a:gd name="connsiteX690" fmla="*/ 973898 w 1013152"/>
                <a:gd name="connsiteY690" fmla="*/ 103293 h 899852"/>
                <a:gd name="connsiteX691" fmla="*/ 980440 w 1013152"/>
                <a:gd name="connsiteY691" fmla="*/ 94750 h 899852"/>
                <a:gd name="connsiteX692" fmla="*/ 984827 w 1013152"/>
                <a:gd name="connsiteY692" fmla="*/ 78971 h 899852"/>
                <a:gd name="connsiteX693" fmla="*/ 985058 w 1013152"/>
                <a:gd name="connsiteY693" fmla="*/ 78355 h 899852"/>
                <a:gd name="connsiteX694" fmla="*/ 992909 w 1013152"/>
                <a:gd name="connsiteY694" fmla="*/ 64270 h 899852"/>
                <a:gd name="connsiteX695" fmla="*/ 1006764 w 1013152"/>
                <a:gd name="connsiteY695" fmla="*/ 28094 h 899852"/>
                <a:gd name="connsiteX696" fmla="*/ 1010843 w 1013152"/>
                <a:gd name="connsiteY696" fmla="*/ 19935 h 899852"/>
                <a:gd name="connsiteX697" fmla="*/ 1013152 w 1013152"/>
                <a:gd name="connsiteY697" fmla="*/ 12546 h 899852"/>
                <a:gd name="connsiteX698" fmla="*/ 1005147 w 1013152"/>
                <a:gd name="connsiteY698" fmla="*/ 10545 h 899852"/>
                <a:gd name="connsiteX699" fmla="*/ 990292 w 1013152"/>
                <a:gd name="connsiteY699" fmla="*/ 10545 h 899852"/>
                <a:gd name="connsiteX700" fmla="*/ 989907 w 1013152"/>
                <a:gd name="connsiteY700" fmla="*/ 9775 h 899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</a:cxnLst>
              <a:rect l="l" t="t" r="r" b="b"/>
              <a:pathLst>
                <a:path w="1013152" h="899852">
                  <a:moveTo>
                    <a:pt x="989907" y="9775"/>
                  </a:moveTo>
                  <a:lnTo>
                    <a:pt x="989907" y="9775"/>
                  </a:lnTo>
                  <a:lnTo>
                    <a:pt x="989907" y="9775"/>
                  </a:lnTo>
                  <a:lnTo>
                    <a:pt x="982595" y="5850"/>
                  </a:lnTo>
                  <a:lnTo>
                    <a:pt x="975591" y="3156"/>
                  </a:lnTo>
                  <a:lnTo>
                    <a:pt x="965508" y="539"/>
                  </a:lnTo>
                  <a:lnTo>
                    <a:pt x="964430" y="539"/>
                  </a:lnTo>
                  <a:lnTo>
                    <a:pt x="935413" y="0"/>
                  </a:lnTo>
                  <a:lnTo>
                    <a:pt x="928639" y="2463"/>
                  </a:lnTo>
                  <a:lnTo>
                    <a:pt x="927177" y="3926"/>
                  </a:lnTo>
                  <a:lnTo>
                    <a:pt x="925869" y="6542"/>
                  </a:lnTo>
                  <a:lnTo>
                    <a:pt x="924791" y="11776"/>
                  </a:lnTo>
                  <a:cubicBezTo>
                    <a:pt x="924714" y="12238"/>
                    <a:pt x="924483" y="12700"/>
                    <a:pt x="924175" y="13008"/>
                  </a:cubicBezTo>
                  <a:lnTo>
                    <a:pt x="921327" y="16395"/>
                  </a:lnTo>
                  <a:lnTo>
                    <a:pt x="917787" y="19935"/>
                  </a:lnTo>
                  <a:lnTo>
                    <a:pt x="914015" y="22552"/>
                  </a:lnTo>
                  <a:cubicBezTo>
                    <a:pt x="913784" y="22706"/>
                    <a:pt x="913476" y="22860"/>
                    <a:pt x="913245" y="22937"/>
                  </a:cubicBezTo>
                  <a:lnTo>
                    <a:pt x="909320" y="24092"/>
                  </a:lnTo>
                  <a:cubicBezTo>
                    <a:pt x="908858" y="24245"/>
                    <a:pt x="908473" y="24245"/>
                    <a:pt x="908011" y="24169"/>
                  </a:cubicBezTo>
                  <a:cubicBezTo>
                    <a:pt x="907934" y="24169"/>
                    <a:pt x="907858" y="24092"/>
                    <a:pt x="907781" y="24092"/>
                  </a:cubicBezTo>
                  <a:cubicBezTo>
                    <a:pt x="907473" y="24015"/>
                    <a:pt x="907088" y="23861"/>
                    <a:pt x="906780" y="23707"/>
                  </a:cubicBezTo>
                  <a:lnTo>
                    <a:pt x="904548" y="22013"/>
                  </a:lnTo>
                  <a:cubicBezTo>
                    <a:pt x="904086" y="21706"/>
                    <a:pt x="903778" y="21244"/>
                    <a:pt x="903624" y="20782"/>
                  </a:cubicBezTo>
                  <a:lnTo>
                    <a:pt x="901315" y="14778"/>
                  </a:lnTo>
                  <a:lnTo>
                    <a:pt x="896466" y="13470"/>
                  </a:lnTo>
                  <a:lnTo>
                    <a:pt x="890770" y="24938"/>
                  </a:lnTo>
                  <a:lnTo>
                    <a:pt x="886922" y="35329"/>
                  </a:lnTo>
                  <a:cubicBezTo>
                    <a:pt x="886845" y="35560"/>
                    <a:pt x="886768" y="35791"/>
                    <a:pt x="886614" y="35945"/>
                  </a:cubicBezTo>
                  <a:lnTo>
                    <a:pt x="882688" y="41564"/>
                  </a:lnTo>
                  <a:lnTo>
                    <a:pt x="878070" y="47336"/>
                  </a:lnTo>
                  <a:lnTo>
                    <a:pt x="867679" y="57188"/>
                  </a:lnTo>
                  <a:cubicBezTo>
                    <a:pt x="867525" y="57343"/>
                    <a:pt x="867372" y="57496"/>
                    <a:pt x="867141" y="57573"/>
                  </a:cubicBezTo>
                  <a:lnTo>
                    <a:pt x="860367" y="61499"/>
                  </a:lnTo>
                  <a:cubicBezTo>
                    <a:pt x="860059" y="61653"/>
                    <a:pt x="859752" y="61807"/>
                    <a:pt x="859444" y="61807"/>
                  </a:cubicBezTo>
                  <a:lnTo>
                    <a:pt x="852670" y="62961"/>
                  </a:lnTo>
                  <a:cubicBezTo>
                    <a:pt x="852670" y="62961"/>
                    <a:pt x="852670" y="62961"/>
                    <a:pt x="852670" y="62961"/>
                  </a:cubicBezTo>
                  <a:cubicBezTo>
                    <a:pt x="852516" y="62961"/>
                    <a:pt x="852362" y="62961"/>
                    <a:pt x="852208" y="62961"/>
                  </a:cubicBezTo>
                  <a:cubicBezTo>
                    <a:pt x="852055" y="62961"/>
                    <a:pt x="851901" y="62961"/>
                    <a:pt x="851670" y="62884"/>
                  </a:cubicBezTo>
                  <a:lnTo>
                    <a:pt x="851670" y="62884"/>
                  </a:lnTo>
                  <a:lnTo>
                    <a:pt x="843203" y="61191"/>
                  </a:lnTo>
                  <a:cubicBezTo>
                    <a:pt x="842895" y="61114"/>
                    <a:pt x="842664" y="61037"/>
                    <a:pt x="842356" y="60883"/>
                  </a:cubicBezTo>
                  <a:lnTo>
                    <a:pt x="842356" y="60883"/>
                  </a:lnTo>
                  <a:lnTo>
                    <a:pt x="842356" y="60883"/>
                  </a:lnTo>
                  <a:lnTo>
                    <a:pt x="821421" y="49338"/>
                  </a:lnTo>
                  <a:lnTo>
                    <a:pt x="817187" y="48568"/>
                  </a:lnTo>
                  <a:lnTo>
                    <a:pt x="823730" y="66040"/>
                  </a:lnTo>
                  <a:lnTo>
                    <a:pt x="825577" y="70966"/>
                  </a:lnTo>
                  <a:cubicBezTo>
                    <a:pt x="825731" y="71274"/>
                    <a:pt x="825731" y="71582"/>
                    <a:pt x="825731" y="71967"/>
                  </a:cubicBezTo>
                  <a:cubicBezTo>
                    <a:pt x="825731" y="72275"/>
                    <a:pt x="825654" y="72659"/>
                    <a:pt x="825577" y="72967"/>
                  </a:cubicBezTo>
                  <a:lnTo>
                    <a:pt x="822883" y="80510"/>
                  </a:lnTo>
                  <a:lnTo>
                    <a:pt x="822344" y="85283"/>
                  </a:lnTo>
                  <a:lnTo>
                    <a:pt x="822344" y="90747"/>
                  </a:lnTo>
                  <a:lnTo>
                    <a:pt x="826193" y="103293"/>
                  </a:lnTo>
                  <a:cubicBezTo>
                    <a:pt x="826270" y="103678"/>
                    <a:pt x="826347" y="104063"/>
                    <a:pt x="826270" y="104448"/>
                  </a:cubicBezTo>
                  <a:lnTo>
                    <a:pt x="824576" y="119072"/>
                  </a:lnTo>
                  <a:lnTo>
                    <a:pt x="823884" y="122151"/>
                  </a:lnTo>
                  <a:lnTo>
                    <a:pt x="818342" y="148013"/>
                  </a:lnTo>
                  <a:cubicBezTo>
                    <a:pt x="818265" y="148244"/>
                    <a:pt x="818188" y="148398"/>
                    <a:pt x="818111" y="148628"/>
                  </a:cubicBezTo>
                  <a:cubicBezTo>
                    <a:pt x="818111" y="148706"/>
                    <a:pt x="818111" y="148706"/>
                    <a:pt x="818034" y="148783"/>
                  </a:cubicBezTo>
                  <a:lnTo>
                    <a:pt x="803949" y="174644"/>
                  </a:lnTo>
                  <a:lnTo>
                    <a:pt x="801485" y="180109"/>
                  </a:lnTo>
                  <a:lnTo>
                    <a:pt x="801485" y="201968"/>
                  </a:lnTo>
                  <a:lnTo>
                    <a:pt x="801485" y="201968"/>
                  </a:lnTo>
                  <a:cubicBezTo>
                    <a:pt x="801485" y="202584"/>
                    <a:pt x="801255" y="203200"/>
                    <a:pt x="800947" y="203662"/>
                  </a:cubicBezTo>
                  <a:lnTo>
                    <a:pt x="797560" y="208126"/>
                  </a:lnTo>
                  <a:cubicBezTo>
                    <a:pt x="797406" y="208357"/>
                    <a:pt x="797175" y="208588"/>
                    <a:pt x="796944" y="208742"/>
                  </a:cubicBezTo>
                  <a:lnTo>
                    <a:pt x="793019" y="211590"/>
                  </a:lnTo>
                  <a:lnTo>
                    <a:pt x="785707" y="214976"/>
                  </a:lnTo>
                  <a:lnTo>
                    <a:pt x="772545" y="228677"/>
                  </a:lnTo>
                  <a:cubicBezTo>
                    <a:pt x="772237" y="229062"/>
                    <a:pt x="771775" y="229293"/>
                    <a:pt x="771236" y="229447"/>
                  </a:cubicBezTo>
                  <a:lnTo>
                    <a:pt x="761076" y="232294"/>
                  </a:lnTo>
                  <a:cubicBezTo>
                    <a:pt x="760615" y="232449"/>
                    <a:pt x="760076" y="232449"/>
                    <a:pt x="759614" y="232294"/>
                  </a:cubicBezTo>
                  <a:lnTo>
                    <a:pt x="752841" y="230601"/>
                  </a:lnTo>
                  <a:cubicBezTo>
                    <a:pt x="751994" y="230370"/>
                    <a:pt x="751224" y="229755"/>
                    <a:pt x="750916" y="228908"/>
                  </a:cubicBezTo>
                  <a:lnTo>
                    <a:pt x="743066" y="209204"/>
                  </a:lnTo>
                  <a:lnTo>
                    <a:pt x="742065" y="207279"/>
                  </a:lnTo>
                  <a:lnTo>
                    <a:pt x="739217" y="201507"/>
                  </a:lnTo>
                  <a:lnTo>
                    <a:pt x="735599" y="196658"/>
                  </a:lnTo>
                  <a:lnTo>
                    <a:pt x="733521" y="193810"/>
                  </a:lnTo>
                  <a:lnTo>
                    <a:pt x="720898" y="183881"/>
                  </a:lnTo>
                  <a:lnTo>
                    <a:pt x="717281" y="180571"/>
                  </a:lnTo>
                  <a:lnTo>
                    <a:pt x="714202" y="177800"/>
                  </a:lnTo>
                  <a:lnTo>
                    <a:pt x="712354" y="177800"/>
                  </a:lnTo>
                  <a:lnTo>
                    <a:pt x="705966" y="179647"/>
                  </a:lnTo>
                  <a:lnTo>
                    <a:pt x="703811" y="183650"/>
                  </a:lnTo>
                  <a:lnTo>
                    <a:pt x="705889" y="188653"/>
                  </a:lnTo>
                  <a:lnTo>
                    <a:pt x="716511" y="199813"/>
                  </a:lnTo>
                  <a:lnTo>
                    <a:pt x="716973" y="200044"/>
                  </a:lnTo>
                  <a:lnTo>
                    <a:pt x="720128" y="201815"/>
                  </a:lnTo>
                  <a:cubicBezTo>
                    <a:pt x="720436" y="201968"/>
                    <a:pt x="720667" y="202199"/>
                    <a:pt x="720898" y="202430"/>
                  </a:cubicBezTo>
                  <a:lnTo>
                    <a:pt x="724285" y="206356"/>
                  </a:lnTo>
                  <a:cubicBezTo>
                    <a:pt x="724439" y="206587"/>
                    <a:pt x="724593" y="206818"/>
                    <a:pt x="724670" y="207048"/>
                  </a:cubicBezTo>
                  <a:lnTo>
                    <a:pt x="727517" y="213206"/>
                  </a:lnTo>
                  <a:lnTo>
                    <a:pt x="729288" y="218517"/>
                  </a:lnTo>
                  <a:cubicBezTo>
                    <a:pt x="729442" y="218979"/>
                    <a:pt x="729442" y="219441"/>
                    <a:pt x="729365" y="219902"/>
                  </a:cubicBezTo>
                  <a:lnTo>
                    <a:pt x="726594" y="234142"/>
                  </a:lnTo>
                  <a:lnTo>
                    <a:pt x="728056" y="248458"/>
                  </a:lnTo>
                  <a:lnTo>
                    <a:pt x="728210" y="249998"/>
                  </a:lnTo>
                  <a:lnTo>
                    <a:pt x="728210" y="249998"/>
                  </a:lnTo>
                  <a:lnTo>
                    <a:pt x="728210" y="249998"/>
                  </a:lnTo>
                  <a:cubicBezTo>
                    <a:pt x="728287" y="250382"/>
                    <a:pt x="728210" y="250844"/>
                    <a:pt x="728056" y="251229"/>
                  </a:cubicBezTo>
                  <a:lnTo>
                    <a:pt x="721052" y="271626"/>
                  </a:lnTo>
                  <a:lnTo>
                    <a:pt x="723900" y="279015"/>
                  </a:lnTo>
                  <a:lnTo>
                    <a:pt x="725208" y="282479"/>
                  </a:lnTo>
                  <a:cubicBezTo>
                    <a:pt x="725362" y="282941"/>
                    <a:pt x="725439" y="283480"/>
                    <a:pt x="725362" y="283941"/>
                  </a:cubicBezTo>
                  <a:lnTo>
                    <a:pt x="725362" y="283941"/>
                  </a:lnTo>
                  <a:lnTo>
                    <a:pt x="725362" y="283941"/>
                  </a:lnTo>
                  <a:lnTo>
                    <a:pt x="724285" y="290330"/>
                  </a:lnTo>
                  <a:lnTo>
                    <a:pt x="724824" y="297334"/>
                  </a:lnTo>
                  <a:cubicBezTo>
                    <a:pt x="724824" y="297642"/>
                    <a:pt x="724824" y="298027"/>
                    <a:pt x="724747" y="298335"/>
                  </a:cubicBezTo>
                  <a:lnTo>
                    <a:pt x="723592" y="302260"/>
                  </a:lnTo>
                  <a:cubicBezTo>
                    <a:pt x="723515" y="302491"/>
                    <a:pt x="723438" y="302722"/>
                    <a:pt x="723284" y="302953"/>
                  </a:cubicBezTo>
                  <a:lnTo>
                    <a:pt x="720436" y="307417"/>
                  </a:lnTo>
                  <a:cubicBezTo>
                    <a:pt x="720282" y="307725"/>
                    <a:pt x="720051" y="307956"/>
                    <a:pt x="719821" y="308110"/>
                  </a:cubicBezTo>
                  <a:lnTo>
                    <a:pt x="714202" y="312574"/>
                  </a:lnTo>
                  <a:cubicBezTo>
                    <a:pt x="713971" y="312728"/>
                    <a:pt x="713740" y="312882"/>
                    <a:pt x="713432" y="313036"/>
                  </a:cubicBezTo>
                  <a:lnTo>
                    <a:pt x="708968" y="314729"/>
                  </a:lnTo>
                  <a:lnTo>
                    <a:pt x="703503" y="317962"/>
                  </a:lnTo>
                  <a:lnTo>
                    <a:pt x="697115" y="335588"/>
                  </a:lnTo>
                  <a:cubicBezTo>
                    <a:pt x="696960" y="336127"/>
                    <a:pt x="696576" y="336589"/>
                    <a:pt x="696191" y="336896"/>
                  </a:cubicBezTo>
                  <a:lnTo>
                    <a:pt x="689418" y="341976"/>
                  </a:lnTo>
                  <a:cubicBezTo>
                    <a:pt x="689110" y="342207"/>
                    <a:pt x="688725" y="342361"/>
                    <a:pt x="688417" y="342438"/>
                  </a:cubicBezTo>
                  <a:lnTo>
                    <a:pt x="676641" y="345286"/>
                  </a:lnTo>
                  <a:lnTo>
                    <a:pt x="667558" y="348827"/>
                  </a:lnTo>
                  <a:lnTo>
                    <a:pt x="662940" y="354446"/>
                  </a:lnTo>
                  <a:lnTo>
                    <a:pt x="659245" y="360834"/>
                  </a:lnTo>
                  <a:lnTo>
                    <a:pt x="630690" y="394547"/>
                  </a:lnTo>
                  <a:lnTo>
                    <a:pt x="625764" y="412481"/>
                  </a:lnTo>
                  <a:cubicBezTo>
                    <a:pt x="625610" y="412942"/>
                    <a:pt x="625379" y="413404"/>
                    <a:pt x="625071" y="413712"/>
                  </a:cubicBezTo>
                  <a:lnTo>
                    <a:pt x="621146" y="417638"/>
                  </a:lnTo>
                  <a:cubicBezTo>
                    <a:pt x="620607" y="418177"/>
                    <a:pt x="619914" y="418484"/>
                    <a:pt x="619144" y="418484"/>
                  </a:cubicBezTo>
                  <a:lnTo>
                    <a:pt x="612371" y="418484"/>
                  </a:lnTo>
                  <a:lnTo>
                    <a:pt x="577042" y="412789"/>
                  </a:lnTo>
                  <a:cubicBezTo>
                    <a:pt x="576734" y="412711"/>
                    <a:pt x="576503" y="412635"/>
                    <a:pt x="576272" y="412558"/>
                  </a:cubicBezTo>
                  <a:lnTo>
                    <a:pt x="576272" y="412558"/>
                  </a:lnTo>
                  <a:lnTo>
                    <a:pt x="563880" y="406400"/>
                  </a:lnTo>
                  <a:lnTo>
                    <a:pt x="563880" y="406400"/>
                  </a:lnTo>
                  <a:lnTo>
                    <a:pt x="554952" y="400319"/>
                  </a:lnTo>
                  <a:lnTo>
                    <a:pt x="551257" y="399396"/>
                  </a:lnTo>
                  <a:lnTo>
                    <a:pt x="550025" y="399396"/>
                  </a:lnTo>
                  <a:lnTo>
                    <a:pt x="544869" y="401936"/>
                  </a:lnTo>
                  <a:lnTo>
                    <a:pt x="538480" y="420024"/>
                  </a:lnTo>
                  <a:cubicBezTo>
                    <a:pt x="538403" y="420255"/>
                    <a:pt x="538326" y="420408"/>
                    <a:pt x="538172" y="420563"/>
                  </a:cubicBezTo>
                  <a:lnTo>
                    <a:pt x="519622" y="449811"/>
                  </a:lnTo>
                  <a:cubicBezTo>
                    <a:pt x="519161" y="450581"/>
                    <a:pt x="518314" y="451042"/>
                    <a:pt x="517390" y="451120"/>
                  </a:cubicBezTo>
                  <a:lnTo>
                    <a:pt x="507846" y="451658"/>
                  </a:lnTo>
                  <a:cubicBezTo>
                    <a:pt x="507538" y="451658"/>
                    <a:pt x="507153" y="451658"/>
                    <a:pt x="506845" y="451581"/>
                  </a:cubicBezTo>
                  <a:lnTo>
                    <a:pt x="501381" y="449888"/>
                  </a:lnTo>
                  <a:lnTo>
                    <a:pt x="494684" y="447887"/>
                  </a:lnTo>
                  <a:lnTo>
                    <a:pt x="493991" y="448349"/>
                  </a:lnTo>
                  <a:lnTo>
                    <a:pt x="492452" y="456276"/>
                  </a:lnTo>
                  <a:lnTo>
                    <a:pt x="488373" y="466359"/>
                  </a:lnTo>
                  <a:cubicBezTo>
                    <a:pt x="488219" y="466744"/>
                    <a:pt x="487988" y="467052"/>
                    <a:pt x="487680" y="467360"/>
                  </a:cubicBezTo>
                  <a:lnTo>
                    <a:pt x="480291" y="474210"/>
                  </a:lnTo>
                  <a:lnTo>
                    <a:pt x="475442" y="487064"/>
                  </a:lnTo>
                  <a:cubicBezTo>
                    <a:pt x="475057" y="488065"/>
                    <a:pt x="474210" y="488758"/>
                    <a:pt x="473133" y="488835"/>
                  </a:cubicBezTo>
                  <a:lnTo>
                    <a:pt x="468669" y="489373"/>
                  </a:lnTo>
                  <a:cubicBezTo>
                    <a:pt x="467976" y="489450"/>
                    <a:pt x="467283" y="489296"/>
                    <a:pt x="466744" y="488911"/>
                  </a:cubicBezTo>
                  <a:lnTo>
                    <a:pt x="461664" y="485525"/>
                  </a:lnTo>
                  <a:cubicBezTo>
                    <a:pt x="461433" y="485371"/>
                    <a:pt x="461203" y="485140"/>
                    <a:pt x="460972" y="484909"/>
                  </a:cubicBezTo>
                  <a:lnTo>
                    <a:pt x="446347" y="465821"/>
                  </a:lnTo>
                  <a:cubicBezTo>
                    <a:pt x="446039" y="465436"/>
                    <a:pt x="445885" y="464974"/>
                    <a:pt x="445809" y="464512"/>
                  </a:cubicBezTo>
                  <a:lnTo>
                    <a:pt x="444115" y="451581"/>
                  </a:lnTo>
                  <a:cubicBezTo>
                    <a:pt x="443961" y="450504"/>
                    <a:pt x="444500" y="449426"/>
                    <a:pt x="445347" y="448887"/>
                  </a:cubicBezTo>
                  <a:lnTo>
                    <a:pt x="455661" y="442191"/>
                  </a:lnTo>
                  <a:lnTo>
                    <a:pt x="457123" y="435418"/>
                  </a:lnTo>
                  <a:cubicBezTo>
                    <a:pt x="457277" y="434571"/>
                    <a:pt x="457893" y="433801"/>
                    <a:pt x="458662" y="433493"/>
                  </a:cubicBezTo>
                  <a:lnTo>
                    <a:pt x="466359" y="429876"/>
                  </a:lnTo>
                  <a:lnTo>
                    <a:pt x="471362" y="421871"/>
                  </a:lnTo>
                  <a:lnTo>
                    <a:pt x="476904" y="406400"/>
                  </a:lnTo>
                  <a:lnTo>
                    <a:pt x="478444" y="399165"/>
                  </a:lnTo>
                  <a:lnTo>
                    <a:pt x="478444" y="393238"/>
                  </a:lnTo>
                  <a:lnTo>
                    <a:pt x="476904" y="389236"/>
                  </a:lnTo>
                  <a:lnTo>
                    <a:pt x="475673" y="387235"/>
                  </a:lnTo>
                  <a:lnTo>
                    <a:pt x="472902" y="382770"/>
                  </a:lnTo>
                  <a:lnTo>
                    <a:pt x="466205" y="376536"/>
                  </a:lnTo>
                  <a:lnTo>
                    <a:pt x="458354" y="369224"/>
                  </a:lnTo>
                  <a:lnTo>
                    <a:pt x="441267" y="360988"/>
                  </a:lnTo>
                  <a:lnTo>
                    <a:pt x="441267" y="360988"/>
                  </a:lnTo>
                  <a:lnTo>
                    <a:pt x="441267" y="360988"/>
                  </a:lnTo>
                  <a:cubicBezTo>
                    <a:pt x="440959" y="360834"/>
                    <a:pt x="440729" y="360680"/>
                    <a:pt x="440498" y="360449"/>
                  </a:cubicBezTo>
                  <a:lnTo>
                    <a:pt x="437419" y="357370"/>
                  </a:lnTo>
                  <a:lnTo>
                    <a:pt x="427105" y="374227"/>
                  </a:lnTo>
                  <a:lnTo>
                    <a:pt x="426104" y="378306"/>
                  </a:lnTo>
                  <a:cubicBezTo>
                    <a:pt x="425950" y="378922"/>
                    <a:pt x="425642" y="379461"/>
                    <a:pt x="425104" y="379846"/>
                  </a:cubicBezTo>
                  <a:lnTo>
                    <a:pt x="409171" y="392468"/>
                  </a:lnTo>
                  <a:lnTo>
                    <a:pt x="405245" y="398857"/>
                  </a:lnTo>
                  <a:lnTo>
                    <a:pt x="403629" y="411788"/>
                  </a:lnTo>
                  <a:cubicBezTo>
                    <a:pt x="403552" y="412173"/>
                    <a:pt x="403475" y="412558"/>
                    <a:pt x="403244" y="412942"/>
                  </a:cubicBezTo>
                  <a:lnTo>
                    <a:pt x="396163" y="424411"/>
                  </a:lnTo>
                  <a:lnTo>
                    <a:pt x="394778" y="429491"/>
                  </a:lnTo>
                  <a:lnTo>
                    <a:pt x="396317" y="435495"/>
                  </a:lnTo>
                  <a:cubicBezTo>
                    <a:pt x="396394" y="435726"/>
                    <a:pt x="396394" y="435956"/>
                    <a:pt x="396394" y="436187"/>
                  </a:cubicBezTo>
                  <a:lnTo>
                    <a:pt x="396394" y="452505"/>
                  </a:lnTo>
                  <a:cubicBezTo>
                    <a:pt x="396394" y="452813"/>
                    <a:pt x="396317" y="453121"/>
                    <a:pt x="396240" y="453429"/>
                  </a:cubicBezTo>
                  <a:lnTo>
                    <a:pt x="392315" y="464666"/>
                  </a:lnTo>
                  <a:lnTo>
                    <a:pt x="389082" y="483370"/>
                  </a:lnTo>
                  <a:lnTo>
                    <a:pt x="389159" y="491298"/>
                  </a:lnTo>
                  <a:cubicBezTo>
                    <a:pt x="389159" y="491529"/>
                    <a:pt x="389082" y="491836"/>
                    <a:pt x="389082" y="492067"/>
                  </a:cubicBezTo>
                  <a:lnTo>
                    <a:pt x="386850" y="499918"/>
                  </a:lnTo>
                  <a:cubicBezTo>
                    <a:pt x="386619" y="500611"/>
                    <a:pt x="386157" y="501227"/>
                    <a:pt x="385541" y="501612"/>
                  </a:cubicBezTo>
                  <a:lnTo>
                    <a:pt x="381616" y="503844"/>
                  </a:lnTo>
                  <a:cubicBezTo>
                    <a:pt x="381308" y="503998"/>
                    <a:pt x="381000" y="504152"/>
                    <a:pt x="380692" y="504152"/>
                  </a:cubicBezTo>
                  <a:cubicBezTo>
                    <a:pt x="379768" y="504305"/>
                    <a:pt x="378691" y="503998"/>
                    <a:pt x="378075" y="503151"/>
                  </a:cubicBezTo>
                  <a:lnTo>
                    <a:pt x="375227" y="499764"/>
                  </a:lnTo>
                  <a:lnTo>
                    <a:pt x="368223" y="493915"/>
                  </a:lnTo>
                  <a:lnTo>
                    <a:pt x="361835" y="490220"/>
                  </a:lnTo>
                  <a:lnTo>
                    <a:pt x="354830" y="487757"/>
                  </a:lnTo>
                  <a:lnTo>
                    <a:pt x="347056" y="487218"/>
                  </a:lnTo>
                  <a:lnTo>
                    <a:pt x="335511" y="488835"/>
                  </a:lnTo>
                  <a:lnTo>
                    <a:pt x="311496" y="494838"/>
                  </a:lnTo>
                  <a:lnTo>
                    <a:pt x="295025" y="505306"/>
                  </a:lnTo>
                  <a:cubicBezTo>
                    <a:pt x="294563" y="505614"/>
                    <a:pt x="294024" y="505768"/>
                    <a:pt x="293563" y="505768"/>
                  </a:cubicBezTo>
                  <a:cubicBezTo>
                    <a:pt x="293563" y="505768"/>
                    <a:pt x="293563" y="505768"/>
                    <a:pt x="293563" y="505768"/>
                  </a:cubicBezTo>
                  <a:cubicBezTo>
                    <a:pt x="293100" y="505768"/>
                    <a:pt x="292716" y="505614"/>
                    <a:pt x="292331" y="505460"/>
                  </a:cubicBezTo>
                  <a:cubicBezTo>
                    <a:pt x="292254" y="505460"/>
                    <a:pt x="292177" y="505460"/>
                    <a:pt x="292177" y="505383"/>
                  </a:cubicBezTo>
                  <a:lnTo>
                    <a:pt x="292177" y="505383"/>
                  </a:lnTo>
                  <a:lnTo>
                    <a:pt x="292177" y="505383"/>
                  </a:lnTo>
                  <a:cubicBezTo>
                    <a:pt x="291253" y="504844"/>
                    <a:pt x="290714" y="503844"/>
                    <a:pt x="290792" y="502766"/>
                  </a:cubicBezTo>
                  <a:lnTo>
                    <a:pt x="291253" y="494684"/>
                  </a:lnTo>
                  <a:lnTo>
                    <a:pt x="289868" y="493607"/>
                  </a:lnTo>
                  <a:lnTo>
                    <a:pt x="286635" y="492221"/>
                  </a:lnTo>
                  <a:lnTo>
                    <a:pt x="283402" y="491760"/>
                  </a:lnTo>
                  <a:lnTo>
                    <a:pt x="277937" y="492298"/>
                  </a:lnTo>
                  <a:lnTo>
                    <a:pt x="270395" y="494992"/>
                  </a:lnTo>
                  <a:lnTo>
                    <a:pt x="268162" y="495454"/>
                  </a:lnTo>
                  <a:lnTo>
                    <a:pt x="267239" y="495685"/>
                  </a:lnTo>
                  <a:lnTo>
                    <a:pt x="265468" y="496378"/>
                  </a:lnTo>
                  <a:lnTo>
                    <a:pt x="263159" y="497224"/>
                  </a:lnTo>
                  <a:cubicBezTo>
                    <a:pt x="262929" y="497301"/>
                    <a:pt x="262775" y="497378"/>
                    <a:pt x="262544" y="497378"/>
                  </a:cubicBezTo>
                  <a:lnTo>
                    <a:pt x="258079" y="497917"/>
                  </a:lnTo>
                  <a:cubicBezTo>
                    <a:pt x="257464" y="497994"/>
                    <a:pt x="256848" y="497840"/>
                    <a:pt x="256309" y="497609"/>
                  </a:cubicBezTo>
                  <a:lnTo>
                    <a:pt x="244841" y="491144"/>
                  </a:lnTo>
                  <a:lnTo>
                    <a:pt x="243378" y="490297"/>
                  </a:lnTo>
                  <a:cubicBezTo>
                    <a:pt x="243070" y="490143"/>
                    <a:pt x="242762" y="489912"/>
                    <a:pt x="242532" y="489604"/>
                  </a:cubicBezTo>
                  <a:lnTo>
                    <a:pt x="237144" y="482831"/>
                  </a:lnTo>
                  <a:lnTo>
                    <a:pt x="233526" y="478367"/>
                  </a:lnTo>
                  <a:lnTo>
                    <a:pt x="231679" y="474980"/>
                  </a:lnTo>
                  <a:lnTo>
                    <a:pt x="226830" y="466128"/>
                  </a:lnTo>
                  <a:lnTo>
                    <a:pt x="223828" y="463973"/>
                  </a:lnTo>
                  <a:lnTo>
                    <a:pt x="220749" y="463127"/>
                  </a:lnTo>
                  <a:lnTo>
                    <a:pt x="214361" y="463127"/>
                  </a:lnTo>
                  <a:cubicBezTo>
                    <a:pt x="213129" y="463127"/>
                    <a:pt x="211975" y="462280"/>
                    <a:pt x="211667" y="461125"/>
                  </a:cubicBezTo>
                  <a:lnTo>
                    <a:pt x="208434" y="449965"/>
                  </a:lnTo>
                  <a:lnTo>
                    <a:pt x="204354" y="445424"/>
                  </a:lnTo>
                  <a:lnTo>
                    <a:pt x="188807" y="441113"/>
                  </a:lnTo>
                  <a:lnTo>
                    <a:pt x="188807" y="441113"/>
                  </a:lnTo>
                  <a:lnTo>
                    <a:pt x="188807" y="441113"/>
                  </a:lnTo>
                  <a:cubicBezTo>
                    <a:pt x="188345" y="440959"/>
                    <a:pt x="187960" y="440805"/>
                    <a:pt x="187652" y="440498"/>
                  </a:cubicBezTo>
                  <a:lnTo>
                    <a:pt x="181418" y="434725"/>
                  </a:lnTo>
                  <a:lnTo>
                    <a:pt x="176491" y="438188"/>
                  </a:lnTo>
                  <a:lnTo>
                    <a:pt x="171719" y="446116"/>
                  </a:lnTo>
                  <a:cubicBezTo>
                    <a:pt x="171566" y="446424"/>
                    <a:pt x="171335" y="446655"/>
                    <a:pt x="171104" y="446886"/>
                  </a:cubicBezTo>
                  <a:lnTo>
                    <a:pt x="165485" y="451350"/>
                  </a:lnTo>
                  <a:lnTo>
                    <a:pt x="160713" y="454352"/>
                  </a:lnTo>
                  <a:cubicBezTo>
                    <a:pt x="160405" y="454506"/>
                    <a:pt x="160097" y="454660"/>
                    <a:pt x="159789" y="454737"/>
                  </a:cubicBezTo>
                  <a:lnTo>
                    <a:pt x="156941" y="455276"/>
                  </a:lnTo>
                  <a:cubicBezTo>
                    <a:pt x="156633" y="455353"/>
                    <a:pt x="156248" y="455353"/>
                    <a:pt x="155864" y="455276"/>
                  </a:cubicBezTo>
                  <a:lnTo>
                    <a:pt x="149706" y="454121"/>
                  </a:lnTo>
                  <a:cubicBezTo>
                    <a:pt x="149244" y="454044"/>
                    <a:pt x="148782" y="453813"/>
                    <a:pt x="148398" y="453506"/>
                  </a:cubicBezTo>
                  <a:cubicBezTo>
                    <a:pt x="148013" y="453198"/>
                    <a:pt x="147705" y="452813"/>
                    <a:pt x="147551" y="452351"/>
                  </a:cubicBezTo>
                  <a:lnTo>
                    <a:pt x="144395" y="443884"/>
                  </a:lnTo>
                  <a:lnTo>
                    <a:pt x="142471" y="438804"/>
                  </a:lnTo>
                  <a:cubicBezTo>
                    <a:pt x="142317" y="438419"/>
                    <a:pt x="142240" y="437958"/>
                    <a:pt x="142317" y="437573"/>
                  </a:cubicBezTo>
                  <a:lnTo>
                    <a:pt x="142317" y="437573"/>
                  </a:lnTo>
                  <a:lnTo>
                    <a:pt x="142317" y="437573"/>
                  </a:lnTo>
                  <a:lnTo>
                    <a:pt x="142856" y="431954"/>
                  </a:lnTo>
                  <a:lnTo>
                    <a:pt x="145165" y="423564"/>
                  </a:lnTo>
                  <a:lnTo>
                    <a:pt x="154016" y="406246"/>
                  </a:lnTo>
                  <a:lnTo>
                    <a:pt x="154016" y="400704"/>
                  </a:lnTo>
                  <a:lnTo>
                    <a:pt x="151399" y="393854"/>
                  </a:lnTo>
                  <a:lnTo>
                    <a:pt x="150553" y="392392"/>
                  </a:lnTo>
                  <a:lnTo>
                    <a:pt x="147551" y="386927"/>
                  </a:lnTo>
                  <a:lnTo>
                    <a:pt x="143779" y="377537"/>
                  </a:lnTo>
                  <a:lnTo>
                    <a:pt x="143010" y="375689"/>
                  </a:lnTo>
                  <a:lnTo>
                    <a:pt x="140162" y="371379"/>
                  </a:lnTo>
                  <a:lnTo>
                    <a:pt x="137006" y="369378"/>
                  </a:lnTo>
                  <a:lnTo>
                    <a:pt x="133465" y="369763"/>
                  </a:lnTo>
                  <a:lnTo>
                    <a:pt x="128924" y="372302"/>
                  </a:lnTo>
                  <a:lnTo>
                    <a:pt x="119688" y="379384"/>
                  </a:lnTo>
                  <a:cubicBezTo>
                    <a:pt x="119380" y="379615"/>
                    <a:pt x="119149" y="379768"/>
                    <a:pt x="118764" y="379846"/>
                  </a:cubicBezTo>
                  <a:lnTo>
                    <a:pt x="113146" y="381539"/>
                  </a:lnTo>
                  <a:cubicBezTo>
                    <a:pt x="112607" y="381693"/>
                    <a:pt x="111991" y="381693"/>
                    <a:pt x="111452" y="381539"/>
                  </a:cubicBezTo>
                  <a:lnTo>
                    <a:pt x="108066" y="380384"/>
                  </a:lnTo>
                  <a:lnTo>
                    <a:pt x="101138" y="377537"/>
                  </a:lnTo>
                  <a:lnTo>
                    <a:pt x="92364" y="372302"/>
                  </a:lnTo>
                  <a:lnTo>
                    <a:pt x="86899" y="367530"/>
                  </a:lnTo>
                  <a:lnTo>
                    <a:pt x="86899" y="367530"/>
                  </a:lnTo>
                  <a:lnTo>
                    <a:pt x="86899" y="367530"/>
                  </a:lnTo>
                  <a:lnTo>
                    <a:pt x="78817" y="358910"/>
                  </a:lnTo>
                  <a:lnTo>
                    <a:pt x="63885" y="336050"/>
                  </a:lnTo>
                  <a:cubicBezTo>
                    <a:pt x="63731" y="335819"/>
                    <a:pt x="63654" y="335588"/>
                    <a:pt x="63577" y="335357"/>
                  </a:cubicBezTo>
                  <a:lnTo>
                    <a:pt x="57958" y="317885"/>
                  </a:lnTo>
                  <a:lnTo>
                    <a:pt x="54187" y="311035"/>
                  </a:lnTo>
                  <a:cubicBezTo>
                    <a:pt x="54110" y="310881"/>
                    <a:pt x="54033" y="310650"/>
                    <a:pt x="53956" y="310496"/>
                  </a:cubicBezTo>
                  <a:lnTo>
                    <a:pt x="50569" y="298719"/>
                  </a:lnTo>
                  <a:lnTo>
                    <a:pt x="49107" y="290869"/>
                  </a:lnTo>
                  <a:lnTo>
                    <a:pt x="42256" y="295564"/>
                  </a:lnTo>
                  <a:lnTo>
                    <a:pt x="35406" y="303415"/>
                  </a:lnTo>
                  <a:lnTo>
                    <a:pt x="31250" y="312343"/>
                  </a:lnTo>
                  <a:lnTo>
                    <a:pt x="27940" y="328353"/>
                  </a:lnTo>
                  <a:cubicBezTo>
                    <a:pt x="27863" y="328661"/>
                    <a:pt x="27786" y="328892"/>
                    <a:pt x="27632" y="329199"/>
                  </a:cubicBezTo>
                  <a:lnTo>
                    <a:pt x="22783" y="337820"/>
                  </a:lnTo>
                  <a:lnTo>
                    <a:pt x="21782" y="342207"/>
                  </a:lnTo>
                  <a:lnTo>
                    <a:pt x="21782" y="346749"/>
                  </a:lnTo>
                  <a:lnTo>
                    <a:pt x="23630" y="350058"/>
                  </a:lnTo>
                  <a:lnTo>
                    <a:pt x="28402" y="355831"/>
                  </a:lnTo>
                  <a:cubicBezTo>
                    <a:pt x="28556" y="355985"/>
                    <a:pt x="28710" y="356216"/>
                    <a:pt x="28787" y="356447"/>
                  </a:cubicBezTo>
                  <a:lnTo>
                    <a:pt x="31634" y="362604"/>
                  </a:lnTo>
                  <a:cubicBezTo>
                    <a:pt x="31789" y="362912"/>
                    <a:pt x="31866" y="363220"/>
                    <a:pt x="31866" y="363528"/>
                  </a:cubicBezTo>
                  <a:lnTo>
                    <a:pt x="32404" y="369147"/>
                  </a:lnTo>
                  <a:lnTo>
                    <a:pt x="31866" y="385310"/>
                  </a:lnTo>
                  <a:lnTo>
                    <a:pt x="32943" y="392699"/>
                  </a:lnTo>
                  <a:cubicBezTo>
                    <a:pt x="33020" y="393161"/>
                    <a:pt x="32943" y="393546"/>
                    <a:pt x="32789" y="394008"/>
                  </a:cubicBezTo>
                  <a:lnTo>
                    <a:pt x="31634" y="397395"/>
                  </a:lnTo>
                  <a:cubicBezTo>
                    <a:pt x="31404" y="398087"/>
                    <a:pt x="30865" y="398703"/>
                    <a:pt x="30249" y="399011"/>
                  </a:cubicBezTo>
                  <a:lnTo>
                    <a:pt x="21551" y="403398"/>
                  </a:lnTo>
                  <a:lnTo>
                    <a:pt x="21090" y="408478"/>
                  </a:lnTo>
                  <a:lnTo>
                    <a:pt x="26478" y="423641"/>
                  </a:lnTo>
                  <a:cubicBezTo>
                    <a:pt x="26708" y="424334"/>
                    <a:pt x="26708" y="425181"/>
                    <a:pt x="26324" y="425873"/>
                  </a:cubicBezTo>
                  <a:lnTo>
                    <a:pt x="24630" y="429260"/>
                  </a:lnTo>
                  <a:cubicBezTo>
                    <a:pt x="24322" y="429876"/>
                    <a:pt x="23784" y="430415"/>
                    <a:pt x="23091" y="430646"/>
                  </a:cubicBezTo>
                  <a:lnTo>
                    <a:pt x="19165" y="432108"/>
                  </a:lnTo>
                  <a:lnTo>
                    <a:pt x="14547" y="436726"/>
                  </a:lnTo>
                  <a:lnTo>
                    <a:pt x="10314" y="442576"/>
                  </a:lnTo>
                  <a:lnTo>
                    <a:pt x="7928" y="447425"/>
                  </a:lnTo>
                  <a:lnTo>
                    <a:pt x="4618" y="470593"/>
                  </a:lnTo>
                  <a:cubicBezTo>
                    <a:pt x="4541" y="470901"/>
                    <a:pt x="4464" y="471209"/>
                    <a:pt x="4387" y="471439"/>
                  </a:cubicBezTo>
                  <a:lnTo>
                    <a:pt x="0" y="480214"/>
                  </a:lnTo>
                  <a:lnTo>
                    <a:pt x="693" y="481369"/>
                  </a:lnTo>
                  <a:lnTo>
                    <a:pt x="3695" y="484370"/>
                  </a:lnTo>
                  <a:lnTo>
                    <a:pt x="8236" y="482754"/>
                  </a:lnTo>
                  <a:lnTo>
                    <a:pt x="28633" y="478752"/>
                  </a:lnTo>
                  <a:lnTo>
                    <a:pt x="37022" y="475057"/>
                  </a:lnTo>
                  <a:lnTo>
                    <a:pt x="41256" y="471901"/>
                  </a:lnTo>
                  <a:cubicBezTo>
                    <a:pt x="41564" y="471670"/>
                    <a:pt x="41872" y="471516"/>
                    <a:pt x="42256" y="471439"/>
                  </a:cubicBezTo>
                  <a:lnTo>
                    <a:pt x="44488" y="470901"/>
                  </a:lnTo>
                  <a:cubicBezTo>
                    <a:pt x="44873" y="470824"/>
                    <a:pt x="45258" y="470824"/>
                    <a:pt x="45643" y="470824"/>
                  </a:cubicBezTo>
                  <a:lnTo>
                    <a:pt x="52416" y="471978"/>
                  </a:lnTo>
                  <a:cubicBezTo>
                    <a:pt x="52647" y="471978"/>
                    <a:pt x="52801" y="472055"/>
                    <a:pt x="53032" y="472132"/>
                  </a:cubicBezTo>
                  <a:lnTo>
                    <a:pt x="58651" y="474364"/>
                  </a:lnTo>
                  <a:lnTo>
                    <a:pt x="64039" y="475981"/>
                  </a:lnTo>
                  <a:lnTo>
                    <a:pt x="80587" y="479136"/>
                  </a:lnTo>
                  <a:lnTo>
                    <a:pt x="88900" y="477212"/>
                  </a:lnTo>
                  <a:lnTo>
                    <a:pt x="91748" y="474826"/>
                  </a:lnTo>
                  <a:lnTo>
                    <a:pt x="97598" y="470747"/>
                  </a:lnTo>
                  <a:lnTo>
                    <a:pt x="108604" y="461356"/>
                  </a:lnTo>
                  <a:lnTo>
                    <a:pt x="114454" y="457277"/>
                  </a:lnTo>
                  <a:cubicBezTo>
                    <a:pt x="115070" y="456815"/>
                    <a:pt x="115839" y="456661"/>
                    <a:pt x="116609" y="456815"/>
                  </a:cubicBezTo>
                  <a:lnTo>
                    <a:pt x="119457" y="457354"/>
                  </a:lnTo>
                  <a:cubicBezTo>
                    <a:pt x="119919" y="457431"/>
                    <a:pt x="120304" y="457662"/>
                    <a:pt x="120688" y="457893"/>
                  </a:cubicBezTo>
                  <a:lnTo>
                    <a:pt x="123536" y="460125"/>
                  </a:lnTo>
                  <a:cubicBezTo>
                    <a:pt x="123921" y="460433"/>
                    <a:pt x="124229" y="460895"/>
                    <a:pt x="124383" y="461356"/>
                  </a:cubicBezTo>
                  <a:lnTo>
                    <a:pt x="124383" y="461356"/>
                  </a:lnTo>
                  <a:lnTo>
                    <a:pt x="124383" y="461356"/>
                  </a:lnTo>
                  <a:lnTo>
                    <a:pt x="126307" y="466744"/>
                  </a:lnTo>
                  <a:lnTo>
                    <a:pt x="129540" y="469053"/>
                  </a:lnTo>
                  <a:cubicBezTo>
                    <a:pt x="129925" y="469284"/>
                    <a:pt x="130233" y="469669"/>
                    <a:pt x="130387" y="470054"/>
                  </a:cubicBezTo>
                  <a:lnTo>
                    <a:pt x="131541" y="472286"/>
                  </a:lnTo>
                  <a:lnTo>
                    <a:pt x="131541" y="472286"/>
                  </a:lnTo>
                  <a:cubicBezTo>
                    <a:pt x="131772" y="472748"/>
                    <a:pt x="131849" y="473287"/>
                    <a:pt x="131849" y="473825"/>
                  </a:cubicBezTo>
                  <a:lnTo>
                    <a:pt x="131310" y="479444"/>
                  </a:lnTo>
                  <a:lnTo>
                    <a:pt x="132080" y="481830"/>
                  </a:lnTo>
                  <a:lnTo>
                    <a:pt x="134620" y="485448"/>
                  </a:lnTo>
                  <a:cubicBezTo>
                    <a:pt x="134928" y="485833"/>
                    <a:pt x="135082" y="486372"/>
                    <a:pt x="135159" y="486910"/>
                  </a:cubicBezTo>
                  <a:lnTo>
                    <a:pt x="135698" y="494761"/>
                  </a:lnTo>
                  <a:lnTo>
                    <a:pt x="135698" y="501304"/>
                  </a:lnTo>
                  <a:lnTo>
                    <a:pt x="136159" y="502766"/>
                  </a:lnTo>
                  <a:lnTo>
                    <a:pt x="137160" y="506153"/>
                  </a:lnTo>
                  <a:lnTo>
                    <a:pt x="139700" y="509693"/>
                  </a:lnTo>
                  <a:cubicBezTo>
                    <a:pt x="139931" y="510078"/>
                    <a:pt x="140085" y="510463"/>
                    <a:pt x="140162" y="510848"/>
                  </a:cubicBezTo>
                  <a:lnTo>
                    <a:pt x="140624" y="513619"/>
                  </a:lnTo>
                  <a:lnTo>
                    <a:pt x="140701" y="514235"/>
                  </a:lnTo>
                  <a:lnTo>
                    <a:pt x="140701" y="514235"/>
                  </a:lnTo>
                  <a:lnTo>
                    <a:pt x="140701" y="514235"/>
                  </a:lnTo>
                  <a:cubicBezTo>
                    <a:pt x="140778" y="514620"/>
                    <a:pt x="140778" y="514927"/>
                    <a:pt x="140701" y="515312"/>
                  </a:cubicBezTo>
                  <a:lnTo>
                    <a:pt x="139546" y="520392"/>
                  </a:lnTo>
                  <a:cubicBezTo>
                    <a:pt x="139469" y="520854"/>
                    <a:pt x="139238" y="521239"/>
                    <a:pt x="138930" y="521624"/>
                  </a:cubicBezTo>
                  <a:lnTo>
                    <a:pt x="135775" y="525318"/>
                  </a:lnTo>
                  <a:lnTo>
                    <a:pt x="131618" y="533169"/>
                  </a:lnTo>
                  <a:lnTo>
                    <a:pt x="130695" y="536787"/>
                  </a:lnTo>
                  <a:lnTo>
                    <a:pt x="131079" y="539712"/>
                  </a:lnTo>
                  <a:lnTo>
                    <a:pt x="132696" y="542790"/>
                  </a:lnTo>
                  <a:lnTo>
                    <a:pt x="136236" y="549564"/>
                  </a:lnTo>
                  <a:lnTo>
                    <a:pt x="152246" y="564958"/>
                  </a:lnTo>
                  <a:cubicBezTo>
                    <a:pt x="152554" y="565266"/>
                    <a:pt x="152785" y="565650"/>
                    <a:pt x="152939" y="566035"/>
                  </a:cubicBezTo>
                  <a:lnTo>
                    <a:pt x="155787" y="573886"/>
                  </a:lnTo>
                  <a:cubicBezTo>
                    <a:pt x="155941" y="574271"/>
                    <a:pt x="156017" y="574733"/>
                    <a:pt x="155941" y="575195"/>
                  </a:cubicBezTo>
                  <a:lnTo>
                    <a:pt x="155941" y="575195"/>
                  </a:lnTo>
                  <a:lnTo>
                    <a:pt x="155941" y="575195"/>
                  </a:lnTo>
                  <a:lnTo>
                    <a:pt x="154863" y="584277"/>
                  </a:lnTo>
                  <a:lnTo>
                    <a:pt x="155171" y="585970"/>
                  </a:lnTo>
                  <a:lnTo>
                    <a:pt x="155864" y="586817"/>
                  </a:lnTo>
                  <a:lnTo>
                    <a:pt x="156017" y="587048"/>
                  </a:lnTo>
                  <a:lnTo>
                    <a:pt x="159558" y="586663"/>
                  </a:lnTo>
                  <a:lnTo>
                    <a:pt x="168487" y="587202"/>
                  </a:lnTo>
                  <a:cubicBezTo>
                    <a:pt x="168949" y="587202"/>
                    <a:pt x="169333" y="587356"/>
                    <a:pt x="169718" y="587587"/>
                  </a:cubicBezTo>
                  <a:lnTo>
                    <a:pt x="181571" y="594360"/>
                  </a:lnTo>
                  <a:lnTo>
                    <a:pt x="191885" y="598978"/>
                  </a:lnTo>
                  <a:lnTo>
                    <a:pt x="209742" y="597901"/>
                  </a:lnTo>
                  <a:cubicBezTo>
                    <a:pt x="210512" y="597901"/>
                    <a:pt x="211282" y="598131"/>
                    <a:pt x="211821" y="598670"/>
                  </a:cubicBezTo>
                  <a:cubicBezTo>
                    <a:pt x="212359" y="599209"/>
                    <a:pt x="212667" y="599979"/>
                    <a:pt x="212667" y="600749"/>
                  </a:cubicBezTo>
                  <a:lnTo>
                    <a:pt x="212667" y="600749"/>
                  </a:lnTo>
                  <a:lnTo>
                    <a:pt x="212667" y="607753"/>
                  </a:lnTo>
                  <a:lnTo>
                    <a:pt x="215900" y="612371"/>
                  </a:lnTo>
                  <a:lnTo>
                    <a:pt x="219595" y="615527"/>
                  </a:lnTo>
                  <a:lnTo>
                    <a:pt x="224290" y="618298"/>
                  </a:lnTo>
                  <a:lnTo>
                    <a:pt x="229831" y="618836"/>
                  </a:lnTo>
                  <a:cubicBezTo>
                    <a:pt x="230216" y="618836"/>
                    <a:pt x="230601" y="618990"/>
                    <a:pt x="230986" y="619221"/>
                  </a:cubicBezTo>
                  <a:lnTo>
                    <a:pt x="246611" y="628304"/>
                  </a:lnTo>
                  <a:lnTo>
                    <a:pt x="269856" y="607214"/>
                  </a:lnTo>
                  <a:cubicBezTo>
                    <a:pt x="270164" y="606906"/>
                    <a:pt x="270548" y="606752"/>
                    <a:pt x="270933" y="606598"/>
                  </a:cubicBezTo>
                  <a:lnTo>
                    <a:pt x="280324" y="603673"/>
                  </a:lnTo>
                  <a:lnTo>
                    <a:pt x="282479" y="597593"/>
                  </a:lnTo>
                  <a:lnTo>
                    <a:pt x="282479" y="590742"/>
                  </a:lnTo>
                  <a:lnTo>
                    <a:pt x="282479" y="590742"/>
                  </a:lnTo>
                  <a:cubicBezTo>
                    <a:pt x="282479" y="589973"/>
                    <a:pt x="282787" y="589280"/>
                    <a:pt x="283248" y="588818"/>
                  </a:cubicBezTo>
                  <a:lnTo>
                    <a:pt x="304030" y="567421"/>
                  </a:lnTo>
                  <a:lnTo>
                    <a:pt x="312651" y="559955"/>
                  </a:lnTo>
                  <a:cubicBezTo>
                    <a:pt x="312805" y="559801"/>
                    <a:pt x="313036" y="559647"/>
                    <a:pt x="313267" y="559570"/>
                  </a:cubicBezTo>
                  <a:lnTo>
                    <a:pt x="316653" y="557876"/>
                  </a:lnTo>
                  <a:cubicBezTo>
                    <a:pt x="316961" y="557722"/>
                    <a:pt x="317269" y="557646"/>
                    <a:pt x="317654" y="557569"/>
                  </a:cubicBezTo>
                  <a:lnTo>
                    <a:pt x="323273" y="557030"/>
                  </a:lnTo>
                  <a:cubicBezTo>
                    <a:pt x="323965" y="556953"/>
                    <a:pt x="324658" y="557184"/>
                    <a:pt x="325274" y="557569"/>
                  </a:cubicBezTo>
                  <a:lnTo>
                    <a:pt x="326736" y="558723"/>
                  </a:lnTo>
                  <a:lnTo>
                    <a:pt x="327506" y="559262"/>
                  </a:lnTo>
                  <a:cubicBezTo>
                    <a:pt x="328199" y="559801"/>
                    <a:pt x="328661" y="560647"/>
                    <a:pt x="328661" y="561494"/>
                  </a:cubicBezTo>
                  <a:lnTo>
                    <a:pt x="328661" y="579428"/>
                  </a:lnTo>
                  <a:lnTo>
                    <a:pt x="345825" y="587741"/>
                  </a:lnTo>
                  <a:lnTo>
                    <a:pt x="353291" y="585739"/>
                  </a:lnTo>
                  <a:cubicBezTo>
                    <a:pt x="354214" y="585509"/>
                    <a:pt x="355138" y="585739"/>
                    <a:pt x="355831" y="586355"/>
                  </a:cubicBezTo>
                  <a:cubicBezTo>
                    <a:pt x="355908" y="586432"/>
                    <a:pt x="355985" y="586432"/>
                    <a:pt x="355985" y="586432"/>
                  </a:cubicBezTo>
                  <a:lnTo>
                    <a:pt x="363990" y="594437"/>
                  </a:lnTo>
                  <a:lnTo>
                    <a:pt x="368608" y="596284"/>
                  </a:lnTo>
                  <a:lnTo>
                    <a:pt x="372149" y="596284"/>
                  </a:lnTo>
                  <a:lnTo>
                    <a:pt x="375073" y="595284"/>
                  </a:lnTo>
                  <a:cubicBezTo>
                    <a:pt x="375612" y="595130"/>
                    <a:pt x="376151" y="595130"/>
                    <a:pt x="376613" y="595207"/>
                  </a:cubicBezTo>
                  <a:lnTo>
                    <a:pt x="378845" y="595745"/>
                  </a:lnTo>
                  <a:cubicBezTo>
                    <a:pt x="379922" y="596053"/>
                    <a:pt x="380769" y="596977"/>
                    <a:pt x="380923" y="598055"/>
                  </a:cubicBezTo>
                  <a:lnTo>
                    <a:pt x="381385" y="601518"/>
                  </a:lnTo>
                  <a:lnTo>
                    <a:pt x="384848" y="608522"/>
                  </a:lnTo>
                  <a:lnTo>
                    <a:pt x="400165" y="622223"/>
                  </a:lnTo>
                  <a:lnTo>
                    <a:pt x="403860" y="624840"/>
                  </a:lnTo>
                  <a:cubicBezTo>
                    <a:pt x="404630" y="625379"/>
                    <a:pt x="405014" y="626226"/>
                    <a:pt x="405014" y="627149"/>
                  </a:cubicBezTo>
                  <a:lnTo>
                    <a:pt x="405014" y="627149"/>
                  </a:lnTo>
                  <a:lnTo>
                    <a:pt x="405014" y="629612"/>
                  </a:lnTo>
                  <a:lnTo>
                    <a:pt x="407324" y="632845"/>
                  </a:lnTo>
                  <a:cubicBezTo>
                    <a:pt x="407631" y="633230"/>
                    <a:pt x="407786" y="633768"/>
                    <a:pt x="407862" y="634230"/>
                  </a:cubicBezTo>
                  <a:cubicBezTo>
                    <a:pt x="407939" y="634769"/>
                    <a:pt x="407786" y="635231"/>
                    <a:pt x="407555" y="635693"/>
                  </a:cubicBezTo>
                  <a:lnTo>
                    <a:pt x="405322" y="640157"/>
                  </a:lnTo>
                  <a:lnTo>
                    <a:pt x="403398" y="645083"/>
                  </a:lnTo>
                  <a:lnTo>
                    <a:pt x="403398" y="648008"/>
                  </a:lnTo>
                  <a:lnTo>
                    <a:pt x="406323" y="656321"/>
                  </a:lnTo>
                  <a:lnTo>
                    <a:pt x="422025" y="668790"/>
                  </a:lnTo>
                  <a:lnTo>
                    <a:pt x="422025" y="668790"/>
                  </a:lnTo>
                  <a:lnTo>
                    <a:pt x="422025" y="668790"/>
                  </a:lnTo>
                  <a:cubicBezTo>
                    <a:pt x="422102" y="668867"/>
                    <a:pt x="422179" y="668944"/>
                    <a:pt x="422179" y="669021"/>
                  </a:cubicBezTo>
                  <a:cubicBezTo>
                    <a:pt x="422333" y="669175"/>
                    <a:pt x="422487" y="669328"/>
                    <a:pt x="422641" y="669559"/>
                  </a:cubicBezTo>
                  <a:lnTo>
                    <a:pt x="422641" y="669559"/>
                  </a:lnTo>
                  <a:lnTo>
                    <a:pt x="422641" y="669559"/>
                  </a:lnTo>
                  <a:lnTo>
                    <a:pt x="430491" y="682490"/>
                  </a:lnTo>
                  <a:cubicBezTo>
                    <a:pt x="430876" y="683106"/>
                    <a:pt x="430953" y="683799"/>
                    <a:pt x="430876" y="684415"/>
                  </a:cubicBezTo>
                  <a:lnTo>
                    <a:pt x="429260" y="693343"/>
                  </a:lnTo>
                  <a:lnTo>
                    <a:pt x="431800" y="703041"/>
                  </a:lnTo>
                  <a:lnTo>
                    <a:pt x="441190" y="718435"/>
                  </a:lnTo>
                  <a:cubicBezTo>
                    <a:pt x="441344" y="718666"/>
                    <a:pt x="441421" y="718974"/>
                    <a:pt x="441498" y="719205"/>
                  </a:cubicBezTo>
                  <a:lnTo>
                    <a:pt x="442653" y="723669"/>
                  </a:lnTo>
                  <a:cubicBezTo>
                    <a:pt x="442807" y="724131"/>
                    <a:pt x="442730" y="724670"/>
                    <a:pt x="442576" y="725131"/>
                  </a:cubicBezTo>
                  <a:lnTo>
                    <a:pt x="441036" y="730135"/>
                  </a:lnTo>
                  <a:lnTo>
                    <a:pt x="442037" y="736908"/>
                  </a:lnTo>
                  <a:lnTo>
                    <a:pt x="447425" y="747145"/>
                  </a:lnTo>
                  <a:cubicBezTo>
                    <a:pt x="447656" y="747607"/>
                    <a:pt x="447810" y="748222"/>
                    <a:pt x="447733" y="748761"/>
                  </a:cubicBezTo>
                  <a:lnTo>
                    <a:pt x="447194" y="753841"/>
                  </a:lnTo>
                  <a:cubicBezTo>
                    <a:pt x="447117" y="754611"/>
                    <a:pt x="446732" y="755304"/>
                    <a:pt x="446039" y="755766"/>
                  </a:cubicBezTo>
                  <a:lnTo>
                    <a:pt x="432185" y="766002"/>
                  </a:lnTo>
                  <a:lnTo>
                    <a:pt x="432339" y="767311"/>
                  </a:lnTo>
                  <a:lnTo>
                    <a:pt x="433647" y="776778"/>
                  </a:lnTo>
                  <a:cubicBezTo>
                    <a:pt x="433724" y="777394"/>
                    <a:pt x="433647" y="777933"/>
                    <a:pt x="433339" y="778472"/>
                  </a:cubicBezTo>
                  <a:lnTo>
                    <a:pt x="421871" y="799792"/>
                  </a:lnTo>
                  <a:lnTo>
                    <a:pt x="421871" y="803256"/>
                  </a:lnTo>
                  <a:lnTo>
                    <a:pt x="428952" y="813185"/>
                  </a:lnTo>
                  <a:lnTo>
                    <a:pt x="458509" y="813724"/>
                  </a:lnTo>
                  <a:cubicBezTo>
                    <a:pt x="458739" y="813724"/>
                    <a:pt x="459047" y="813801"/>
                    <a:pt x="459278" y="813878"/>
                  </a:cubicBezTo>
                  <a:lnTo>
                    <a:pt x="470516" y="817264"/>
                  </a:lnTo>
                  <a:cubicBezTo>
                    <a:pt x="470901" y="817341"/>
                    <a:pt x="471208" y="817572"/>
                    <a:pt x="471516" y="817803"/>
                  </a:cubicBezTo>
                  <a:lnTo>
                    <a:pt x="474903" y="820651"/>
                  </a:lnTo>
                  <a:cubicBezTo>
                    <a:pt x="475134" y="820882"/>
                    <a:pt x="475288" y="821036"/>
                    <a:pt x="475519" y="821344"/>
                  </a:cubicBezTo>
                  <a:lnTo>
                    <a:pt x="481138" y="830349"/>
                  </a:lnTo>
                  <a:lnTo>
                    <a:pt x="486449" y="836122"/>
                  </a:lnTo>
                  <a:cubicBezTo>
                    <a:pt x="486602" y="836276"/>
                    <a:pt x="486679" y="836430"/>
                    <a:pt x="486833" y="836584"/>
                  </a:cubicBezTo>
                  <a:lnTo>
                    <a:pt x="489066" y="840509"/>
                  </a:lnTo>
                  <a:cubicBezTo>
                    <a:pt x="489219" y="840740"/>
                    <a:pt x="489296" y="841048"/>
                    <a:pt x="489373" y="841279"/>
                  </a:cubicBezTo>
                  <a:cubicBezTo>
                    <a:pt x="489373" y="841356"/>
                    <a:pt x="489373" y="841356"/>
                    <a:pt x="489450" y="841433"/>
                  </a:cubicBezTo>
                  <a:cubicBezTo>
                    <a:pt x="489527" y="841741"/>
                    <a:pt x="489527" y="842048"/>
                    <a:pt x="489450" y="842433"/>
                  </a:cubicBezTo>
                  <a:lnTo>
                    <a:pt x="488450" y="848052"/>
                  </a:lnTo>
                  <a:lnTo>
                    <a:pt x="488527" y="848283"/>
                  </a:lnTo>
                  <a:lnTo>
                    <a:pt x="501765" y="853363"/>
                  </a:lnTo>
                  <a:cubicBezTo>
                    <a:pt x="502381" y="853594"/>
                    <a:pt x="502843" y="854056"/>
                    <a:pt x="503228" y="854595"/>
                  </a:cubicBezTo>
                  <a:lnTo>
                    <a:pt x="506768" y="861060"/>
                  </a:lnTo>
                  <a:lnTo>
                    <a:pt x="512618" y="871759"/>
                  </a:lnTo>
                  <a:lnTo>
                    <a:pt x="514388" y="873529"/>
                  </a:lnTo>
                  <a:lnTo>
                    <a:pt x="517313" y="873914"/>
                  </a:lnTo>
                  <a:lnTo>
                    <a:pt x="523471" y="871836"/>
                  </a:lnTo>
                  <a:cubicBezTo>
                    <a:pt x="523856" y="871682"/>
                    <a:pt x="524164" y="871682"/>
                    <a:pt x="524548" y="871682"/>
                  </a:cubicBezTo>
                  <a:lnTo>
                    <a:pt x="531861" y="872221"/>
                  </a:lnTo>
                  <a:cubicBezTo>
                    <a:pt x="532092" y="872221"/>
                    <a:pt x="532245" y="872298"/>
                    <a:pt x="532399" y="872298"/>
                  </a:cubicBezTo>
                  <a:lnTo>
                    <a:pt x="536325" y="873452"/>
                  </a:lnTo>
                  <a:cubicBezTo>
                    <a:pt x="536633" y="873529"/>
                    <a:pt x="536864" y="873683"/>
                    <a:pt x="537095" y="873837"/>
                  </a:cubicBezTo>
                  <a:lnTo>
                    <a:pt x="540481" y="876069"/>
                  </a:lnTo>
                  <a:cubicBezTo>
                    <a:pt x="541174" y="876531"/>
                    <a:pt x="541636" y="877301"/>
                    <a:pt x="541713" y="878147"/>
                  </a:cubicBezTo>
                  <a:lnTo>
                    <a:pt x="542790" y="888461"/>
                  </a:lnTo>
                  <a:lnTo>
                    <a:pt x="544792" y="893234"/>
                  </a:lnTo>
                  <a:lnTo>
                    <a:pt x="551488" y="893695"/>
                  </a:lnTo>
                  <a:cubicBezTo>
                    <a:pt x="551796" y="893695"/>
                    <a:pt x="552104" y="893772"/>
                    <a:pt x="552335" y="893926"/>
                  </a:cubicBezTo>
                  <a:lnTo>
                    <a:pt x="566882" y="899853"/>
                  </a:lnTo>
                  <a:lnTo>
                    <a:pt x="581352" y="898852"/>
                  </a:lnTo>
                  <a:lnTo>
                    <a:pt x="585509" y="896543"/>
                  </a:lnTo>
                  <a:lnTo>
                    <a:pt x="587587" y="894465"/>
                  </a:lnTo>
                  <a:lnTo>
                    <a:pt x="588510" y="891694"/>
                  </a:lnTo>
                  <a:cubicBezTo>
                    <a:pt x="588587" y="891540"/>
                    <a:pt x="588664" y="891309"/>
                    <a:pt x="588741" y="891155"/>
                  </a:cubicBezTo>
                  <a:lnTo>
                    <a:pt x="593975" y="882227"/>
                  </a:lnTo>
                  <a:lnTo>
                    <a:pt x="593975" y="878455"/>
                  </a:lnTo>
                  <a:cubicBezTo>
                    <a:pt x="593975" y="877840"/>
                    <a:pt x="594129" y="877301"/>
                    <a:pt x="594514" y="876839"/>
                  </a:cubicBezTo>
                  <a:lnTo>
                    <a:pt x="597362" y="872913"/>
                  </a:lnTo>
                  <a:cubicBezTo>
                    <a:pt x="597901" y="872144"/>
                    <a:pt x="598747" y="871759"/>
                    <a:pt x="599671" y="871759"/>
                  </a:cubicBezTo>
                  <a:lnTo>
                    <a:pt x="602904" y="871759"/>
                  </a:lnTo>
                  <a:lnTo>
                    <a:pt x="603519" y="868064"/>
                  </a:lnTo>
                  <a:lnTo>
                    <a:pt x="596438" y="846205"/>
                  </a:lnTo>
                  <a:cubicBezTo>
                    <a:pt x="596284" y="845820"/>
                    <a:pt x="596284" y="845358"/>
                    <a:pt x="596361" y="844896"/>
                  </a:cubicBezTo>
                  <a:lnTo>
                    <a:pt x="597516" y="837584"/>
                  </a:lnTo>
                  <a:cubicBezTo>
                    <a:pt x="597516" y="837353"/>
                    <a:pt x="597593" y="837199"/>
                    <a:pt x="597670" y="837045"/>
                  </a:cubicBezTo>
                  <a:lnTo>
                    <a:pt x="603673" y="821113"/>
                  </a:lnTo>
                  <a:lnTo>
                    <a:pt x="604751" y="804102"/>
                  </a:lnTo>
                  <a:lnTo>
                    <a:pt x="610985" y="778856"/>
                  </a:lnTo>
                  <a:cubicBezTo>
                    <a:pt x="611063" y="778626"/>
                    <a:pt x="611139" y="778472"/>
                    <a:pt x="611216" y="778241"/>
                  </a:cubicBezTo>
                  <a:lnTo>
                    <a:pt x="612910" y="774854"/>
                  </a:lnTo>
                  <a:cubicBezTo>
                    <a:pt x="613372" y="774007"/>
                    <a:pt x="614218" y="773392"/>
                    <a:pt x="615142" y="773315"/>
                  </a:cubicBezTo>
                  <a:lnTo>
                    <a:pt x="620761" y="772776"/>
                  </a:lnTo>
                  <a:cubicBezTo>
                    <a:pt x="621222" y="772699"/>
                    <a:pt x="621761" y="772776"/>
                    <a:pt x="622146" y="773007"/>
                  </a:cubicBezTo>
                  <a:lnTo>
                    <a:pt x="634307" y="778395"/>
                  </a:lnTo>
                  <a:lnTo>
                    <a:pt x="641927" y="769774"/>
                  </a:lnTo>
                  <a:lnTo>
                    <a:pt x="647931" y="764309"/>
                  </a:lnTo>
                  <a:lnTo>
                    <a:pt x="649855" y="760538"/>
                  </a:lnTo>
                  <a:lnTo>
                    <a:pt x="652010" y="752379"/>
                  </a:lnTo>
                  <a:cubicBezTo>
                    <a:pt x="652087" y="752148"/>
                    <a:pt x="652164" y="751994"/>
                    <a:pt x="652241" y="751763"/>
                  </a:cubicBezTo>
                  <a:lnTo>
                    <a:pt x="657167" y="742450"/>
                  </a:lnTo>
                  <a:lnTo>
                    <a:pt x="655320" y="739217"/>
                  </a:lnTo>
                  <a:lnTo>
                    <a:pt x="646776" y="732213"/>
                  </a:lnTo>
                  <a:cubicBezTo>
                    <a:pt x="646545" y="731982"/>
                    <a:pt x="646315" y="731751"/>
                    <a:pt x="646161" y="731443"/>
                  </a:cubicBezTo>
                  <a:lnTo>
                    <a:pt x="642235" y="724670"/>
                  </a:lnTo>
                  <a:cubicBezTo>
                    <a:pt x="642158" y="724516"/>
                    <a:pt x="642081" y="724362"/>
                    <a:pt x="642004" y="724131"/>
                  </a:cubicBezTo>
                  <a:lnTo>
                    <a:pt x="640619" y="719898"/>
                  </a:lnTo>
                  <a:lnTo>
                    <a:pt x="640311" y="719051"/>
                  </a:lnTo>
                  <a:cubicBezTo>
                    <a:pt x="640234" y="718743"/>
                    <a:pt x="640157" y="718435"/>
                    <a:pt x="640157" y="718127"/>
                  </a:cubicBezTo>
                  <a:lnTo>
                    <a:pt x="640157" y="712509"/>
                  </a:lnTo>
                  <a:lnTo>
                    <a:pt x="641927" y="703503"/>
                  </a:lnTo>
                  <a:cubicBezTo>
                    <a:pt x="642004" y="703272"/>
                    <a:pt x="642004" y="703118"/>
                    <a:pt x="642081" y="702887"/>
                  </a:cubicBezTo>
                  <a:lnTo>
                    <a:pt x="644313" y="697807"/>
                  </a:lnTo>
                  <a:cubicBezTo>
                    <a:pt x="644390" y="697576"/>
                    <a:pt x="644544" y="697346"/>
                    <a:pt x="644698" y="697115"/>
                  </a:cubicBezTo>
                  <a:lnTo>
                    <a:pt x="646776" y="694652"/>
                  </a:lnTo>
                  <a:lnTo>
                    <a:pt x="645776" y="682336"/>
                  </a:lnTo>
                  <a:lnTo>
                    <a:pt x="645776" y="682336"/>
                  </a:lnTo>
                  <a:lnTo>
                    <a:pt x="645776" y="682336"/>
                  </a:lnTo>
                  <a:cubicBezTo>
                    <a:pt x="645699" y="681567"/>
                    <a:pt x="645930" y="680874"/>
                    <a:pt x="646392" y="680335"/>
                  </a:cubicBezTo>
                  <a:lnTo>
                    <a:pt x="649239" y="676949"/>
                  </a:lnTo>
                  <a:lnTo>
                    <a:pt x="670483" y="647854"/>
                  </a:lnTo>
                  <a:lnTo>
                    <a:pt x="676794" y="640388"/>
                  </a:lnTo>
                  <a:lnTo>
                    <a:pt x="682644" y="635077"/>
                  </a:lnTo>
                  <a:cubicBezTo>
                    <a:pt x="682875" y="634923"/>
                    <a:pt x="683029" y="634769"/>
                    <a:pt x="683260" y="634615"/>
                  </a:cubicBezTo>
                  <a:lnTo>
                    <a:pt x="687416" y="632537"/>
                  </a:lnTo>
                  <a:lnTo>
                    <a:pt x="695575" y="625456"/>
                  </a:lnTo>
                  <a:cubicBezTo>
                    <a:pt x="695960" y="625071"/>
                    <a:pt x="696499" y="624917"/>
                    <a:pt x="696960" y="624840"/>
                  </a:cubicBezTo>
                  <a:cubicBezTo>
                    <a:pt x="697499" y="624763"/>
                    <a:pt x="698038" y="624840"/>
                    <a:pt x="698500" y="625071"/>
                  </a:cubicBezTo>
                  <a:lnTo>
                    <a:pt x="706351" y="628458"/>
                  </a:lnTo>
                  <a:cubicBezTo>
                    <a:pt x="706736" y="628612"/>
                    <a:pt x="707121" y="628919"/>
                    <a:pt x="707428" y="629227"/>
                  </a:cubicBezTo>
                  <a:lnTo>
                    <a:pt x="710276" y="632614"/>
                  </a:lnTo>
                  <a:lnTo>
                    <a:pt x="719205" y="646007"/>
                  </a:lnTo>
                  <a:lnTo>
                    <a:pt x="726132" y="651318"/>
                  </a:lnTo>
                  <a:cubicBezTo>
                    <a:pt x="726363" y="651472"/>
                    <a:pt x="726517" y="651626"/>
                    <a:pt x="726671" y="651856"/>
                  </a:cubicBezTo>
                  <a:lnTo>
                    <a:pt x="736600" y="664941"/>
                  </a:lnTo>
                  <a:lnTo>
                    <a:pt x="741449" y="665326"/>
                  </a:lnTo>
                  <a:lnTo>
                    <a:pt x="762462" y="646468"/>
                  </a:lnTo>
                  <a:cubicBezTo>
                    <a:pt x="762616" y="646315"/>
                    <a:pt x="762770" y="646238"/>
                    <a:pt x="762924" y="646084"/>
                  </a:cubicBezTo>
                  <a:lnTo>
                    <a:pt x="778010" y="637463"/>
                  </a:lnTo>
                  <a:lnTo>
                    <a:pt x="791095" y="615604"/>
                  </a:lnTo>
                  <a:cubicBezTo>
                    <a:pt x="791172" y="615450"/>
                    <a:pt x="791325" y="615296"/>
                    <a:pt x="791402" y="615142"/>
                  </a:cubicBezTo>
                  <a:lnTo>
                    <a:pt x="841972" y="560032"/>
                  </a:lnTo>
                  <a:cubicBezTo>
                    <a:pt x="842203" y="559801"/>
                    <a:pt x="842510" y="559570"/>
                    <a:pt x="842818" y="559416"/>
                  </a:cubicBezTo>
                  <a:lnTo>
                    <a:pt x="847359" y="557184"/>
                  </a:lnTo>
                  <a:cubicBezTo>
                    <a:pt x="847744" y="556953"/>
                    <a:pt x="848206" y="556876"/>
                    <a:pt x="848591" y="556876"/>
                  </a:cubicBezTo>
                  <a:lnTo>
                    <a:pt x="852516" y="556876"/>
                  </a:lnTo>
                  <a:lnTo>
                    <a:pt x="852516" y="556876"/>
                  </a:lnTo>
                  <a:cubicBezTo>
                    <a:pt x="852824" y="556876"/>
                    <a:pt x="853055" y="557030"/>
                    <a:pt x="853363" y="557184"/>
                  </a:cubicBezTo>
                  <a:cubicBezTo>
                    <a:pt x="853671" y="557261"/>
                    <a:pt x="853979" y="557261"/>
                    <a:pt x="854210" y="557491"/>
                  </a:cubicBezTo>
                  <a:lnTo>
                    <a:pt x="854210" y="557491"/>
                  </a:lnTo>
                  <a:cubicBezTo>
                    <a:pt x="854210" y="557491"/>
                    <a:pt x="854210" y="557491"/>
                    <a:pt x="854210" y="557491"/>
                  </a:cubicBezTo>
                  <a:lnTo>
                    <a:pt x="855133" y="558184"/>
                  </a:lnTo>
                  <a:lnTo>
                    <a:pt x="856519" y="559185"/>
                  </a:lnTo>
                  <a:cubicBezTo>
                    <a:pt x="856750" y="559416"/>
                    <a:pt x="856981" y="559647"/>
                    <a:pt x="857134" y="559878"/>
                  </a:cubicBezTo>
                  <a:lnTo>
                    <a:pt x="859367" y="563264"/>
                  </a:lnTo>
                  <a:lnTo>
                    <a:pt x="862676" y="569345"/>
                  </a:lnTo>
                  <a:lnTo>
                    <a:pt x="865216" y="571885"/>
                  </a:lnTo>
                  <a:lnTo>
                    <a:pt x="877301" y="580736"/>
                  </a:lnTo>
                  <a:lnTo>
                    <a:pt x="878763" y="580967"/>
                  </a:lnTo>
                  <a:lnTo>
                    <a:pt x="879764" y="580121"/>
                  </a:lnTo>
                  <a:lnTo>
                    <a:pt x="884613" y="554721"/>
                  </a:lnTo>
                  <a:cubicBezTo>
                    <a:pt x="884690" y="554490"/>
                    <a:pt x="884767" y="554259"/>
                    <a:pt x="884844" y="554028"/>
                  </a:cubicBezTo>
                  <a:lnTo>
                    <a:pt x="888230" y="546716"/>
                  </a:lnTo>
                  <a:cubicBezTo>
                    <a:pt x="888384" y="546331"/>
                    <a:pt x="888615" y="546023"/>
                    <a:pt x="888923" y="545792"/>
                  </a:cubicBezTo>
                  <a:lnTo>
                    <a:pt x="893387" y="541790"/>
                  </a:lnTo>
                  <a:lnTo>
                    <a:pt x="896004" y="533015"/>
                  </a:lnTo>
                  <a:lnTo>
                    <a:pt x="897621" y="526396"/>
                  </a:lnTo>
                  <a:lnTo>
                    <a:pt x="898621" y="523933"/>
                  </a:lnTo>
                  <a:lnTo>
                    <a:pt x="899391" y="522009"/>
                  </a:lnTo>
                  <a:cubicBezTo>
                    <a:pt x="899545" y="521701"/>
                    <a:pt x="899699" y="521393"/>
                    <a:pt x="900007" y="521162"/>
                  </a:cubicBezTo>
                  <a:lnTo>
                    <a:pt x="902854" y="518314"/>
                  </a:lnTo>
                  <a:cubicBezTo>
                    <a:pt x="903085" y="518006"/>
                    <a:pt x="903470" y="517852"/>
                    <a:pt x="903778" y="517698"/>
                  </a:cubicBezTo>
                  <a:lnTo>
                    <a:pt x="906087" y="516775"/>
                  </a:lnTo>
                  <a:lnTo>
                    <a:pt x="908858" y="514235"/>
                  </a:lnTo>
                  <a:lnTo>
                    <a:pt x="902393" y="509001"/>
                  </a:lnTo>
                  <a:cubicBezTo>
                    <a:pt x="902162" y="508847"/>
                    <a:pt x="902008" y="508616"/>
                    <a:pt x="901854" y="508385"/>
                  </a:cubicBezTo>
                  <a:lnTo>
                    <a:pt x="893695" y="496455"/>
                  </a:lnTo>
                  <a:lnTo>
                    <a:pt x="886229" y="491144"/>
                  </a:lnTo>
                  <a:cubicBezTo>
                    <a:pt x="885767" y="490759"/>
                    <a:pt x="885382" y="490297"/>
                    <a:pt x="885151" y="489681"/>
                  </a:cubicBezTo>
                  <a:lnTo>
                    <a:pt x="882612" y="481522"/>
                  </a:lnTo>
                  <a:lnTo>
                    <a:pt x="868141" y="470824"/>
                  </a:lnTo>
                  <a:lnTo>
                    <a:pt x="832504" y="451889"/>
                  </a:lnTo>
                  <a:cubicBezTo>
                    <a:pt x="831581" y="451427"/>
                    <a:pt x="831042" y="450427"/>
                    <a:pt x="831042" y="449426"/>
                  </a:cubicBezTo>
                  <a:lnTo>
                    <a:pt x="831042" y="441575"/>
                  </a:lnTo>
                  <a:cubicBezTo>
                    <a:pt x="831042" y="440959"/>
                    <a:pt x="831273" y="440344"/>
                    <a:pt x="831657" y="439805"/>
                  </a:cubicBezTo>
                  <a:lnTo>
                    <a:pt x="833890" y="436957"/>
                  </a:lnTo>
                  <a:lnTo>
                    <a:pt x="837507" y="433340"/>
                  </a:lnTo>
                  <a:cubicBezTo>
                    <a:pt x="837815" y="433032"/>
                    <a:pt x="838123" y="432801"/>
                    <a:pt x="838508" y="432724"/>
                  </a:cubicBezTo>
                  <a:lnTo>
                    <a:pt x="844665" y="430491"/>
                  </a:lnTo>
                  <a:lnTo>
                    <a:pt x="852286" y="428952"/>
                  </a:lnTo>
                  <a:lnTo>
                    <a:pt x="853132" y="427490"/>
                  </a:lnTo>
                  <a:lnTo>
                    <a:pt x="861445" y="399704"/>
                  </a:lnTo>
                  <a:lnTo>
                    <a:pt x="864755" y="380923"/>
                  </a:lnTo>
                  <a:cubicBezTo>
                    <a:pt x="864831" y="380692"/>
                    <a:pt x="864908" y="380384"/>
                    <a:pt x="864985" y="380153"/>
                  </a:cubicBezTo>
                  <a:lnTo>
                    <a:pt x="869835" y="370455"/>
                  </a:lnTo>
                  <a:lnTo>
                    <a:pt x="870681" y="364913"/>
                  </a:lnTo>
                  <a:lnTo>
                    <a:pt x="860367" y="354138"/>
                  </a:lnTo>
                  <a:cubicBezTo>
                    <a:pt x="860213" y="353907"/>
                    <a:pt x="859982" y="353676"/>
                    <a:pt x="859905" y="353445"/>
                  </a:cubicBezTo>
                  <a:lnTo>
                    <a:pt x="857673" y="348981"/>
                  </a:lnTo>
                  <a:lnTo>
                    <a:pt x="855826" y="343516"/>
                  </a:lnTo>
                  <a:lnTo>
                    <a:pt x="853671" y="338744"/>
                  </a:lnTo>
                  <a:lnTo>
                    <a:pt x="851439" y="329892"/>
                  </a:lnTo>
                  <a:lnTo>
                    <a:pt x="849976" y="328045"/>
                  </a:lnTo>
                  <a:lnTo>
                    <a:pt x="844896" y="325505"/>
                  </a:lnTo>
                  <a:cubicBezTo>
                    <a:pt x="844281" y="325197"/>
                    <a:pt x="843819" y="324658"/>
                    <a:pt x="843511" y="324042"/>
                  </a:cubicBezTo>
                  <a:lnTo>
                    <a:pt x="842356" y="321195"/>
                  </a:lnTo>
                  <a:cubicBezTo>
                    <a:pt x="842203" y="320733"/>
                    <a:pt x="842125" y="320271"/>
                    <a:pt x="842203" y="319732"/>
                  </a:cubicBezTo>
                  <a:lnTo>
                    <a:pt x="842203" y="319732"/>
                  </a:lnTo>
                  <a:lnTo>
                    <a:pt x="842203" y="319732"/>
                  </a:lnTo>
                  <a:lnTo>
                    <a:pt x="842279" y="319193"/>
                  </a:lnTo>
                  <a:lnTo>
                    <a:pt x="842741" y="315807"/>
                  </a:lnTo>
                  <a:lnTo>
                    <a:pt x="850130" y="291177"/>
                  </a:lnTo>
                  <a:cubicBezTo>
                    <a:pt x="850207" y="290946"/>
                    <a:pt x="850284" y="290714"/>
                    <a:pt x="850438" y="290484"/>
                  </a:cubicBezTo>
                  <a:lnTo>
                    <a:pt x="866217" y="265161"/>
                  </a:lnTo>
                  <a:cubicBezTo>
                    <a:pt x="866448" y="264776"/>
                    <a:pt x="866833" y="264391"/>
                    <a:pt x="867294" y="264160"/>
                  </a:cubicBezTo>
                  <a:lnTo>
                    <a:pt x="879379" y="257541"/>
                  </a:lnTo>
                  <a:lnTo>
                    <a:pt x="888692" y="249305"/>
                  </a:lnTo>
                  <a:lnTo>
                    <a:pt x="891155" y="241454"/>
                  </a:lnTo>
                  <a:lnTo>
                    <a:pt x="891155" y="236836"/>
                  </a:lnTo>
                  <a:cubicBezTo>
                    <a:pt x="891155" y="236374"/>
                    <a:pt x="891309" y="235835"/>
                    <a:pt x="891540" y="235450"/>
                  </a:cubicBezTo>
                  <a:lnTo>
                    <a:pt x="893772" y="231525"/>
                  </a:lnTo>
                  <a:cubicBezTo>
                    <a:pt x="893926" y="231294"/>
                    <a:pt x="894080" y="231140"/>
                    <a:pt x="894234" y="230909"/>
                  </a:cubicBezTo>
                  <a:lnTo>
                    <a:pt x="897621" y="227522"/>
                  </a:lnTo>
                  <a:lnTo>
                    <a:pt x="901392" y="224905"/>
                  </a:lnTo>
                  <a:cubicBezTo>
                    <a:pt x="902008" y="224521"/>
                    <a:pt x="902701" y="224367"/>
                    <a:pt x="903393" y="224444"/>
                  </a:cubicBezTo>
                  <a:lnTo>
                    <a:pt x="906780" y="224983"/>
                  </a:lnTo>
                  <a:cubicBezTo>
                    <a:pt x="907319" y="225059"/>
                    <a:pt x="907781" y="225290"/>
                    <a:pt x="908165" y="225598"/>
                  </a:cubicBezTo>
                  <a:lnTo>
                    <a:pt x="911475" y="228446"/>
                  </a:lnTo>
                  <a:lnTo>
                    <a:pt x="912861" y="228677"/>
                  </a:lnTo>
                  <a:lnTo>
                    <a:pt x="914708" y="227214"/>
                  </a:lnTo>
                  <a:lnTo>
                    <a:pt x="918402" y="223520"/>
                  </a:lnTo>
                  <a:lnTo>
                    <a:pt x="921404" y="218902"/>
                  </a:lnTo>
                  <a:cubicBezTo>
                    <a:pt x="921558" y="218671"/>
                    <a:pt x="921712" y="218440"/>
                    <a:pt x="921943" y="218286"/>
                  </a:cubicBezTo>
                  <a:lnTo>
                    <a:pt x="925330" y="215438"/>
                  </a:lnTo>
                  <a:cubicBezTo>
                    <a:pt x="925638" y="215130"/>
                    <a:pt x="926022" y="214976"/>
                    <a:pt x="926484" y="214900"/>
                  </a:cubicBezTo>
                  <a:lnTo>
                    <a:pt x="931025" y="213745"/>
                  </a:lnTo>
                  <a:lnTo>
                    <a:pt x="936028" y="213129"/>
                  </a:lnTo>
                  <a:lnTo>
                    <a:pt x="941724" y="210743"/>
                  </a:lnTo>
                  <a:lnTo>
                    <a:pt x="945804" y="205663"/>
                  </a:lnTo>
                  <a:lnTo>
                    <a:pt x="948805" y="200660"/>
                  </a:lnTo>
                  <a:lnTo>
                    <a:pt x="952654" y="187498"/>
                  </a:lnTo>
                  <a:lnTo>
                    <a:pt x="961582" y="115916"/>
                  </a:lnTo>
                  <a:cubicBezTo>
                    <a:pt x="961582" y="115685"/>
                    <a:pt x="961659" y="115455"/>
                    <a:pt x="961813" y="115147"/>
                  </a:cubicBezTo>
                  <a:lnTo>
                    <a:pt x="964661" y="108373"/>
                  </a:lnTo>
                  <a:cubicBezTo>
                    <a:pt x="964892" y="107758"/>
                    <a:pt x="965431" y="107219"/>
                    <a:pt x="966047" y="106911"/>
                  </a:cubicBezTo>
                  <a:lnTo>
                    <a:pt x="973898" y="103293"/>
                  </a:lnTo>
                  <a:lnTo>
                    <a:pt x="980440" y="94750"/>
                  </a:lnTo>
                  <a:lnTo>
                    <a:pt x="984827" y="78971"/>
                  </a:lnTo>
                  <a:cubicBezTo>
                    <a:pt x="984904" y="78740"/>
                    <a:pt x="984981" y="78509"/>
                    <a:pt x="985058" y="78355"/>
                  </a:cubicBezTo>
                  <a:lnTo>
                    <a:pt x="992909" y="64270"/>
                  </a:lnTo>
                  <a:lnTo>
                    <a:pt x="1006764" y="28094"/>
                  </a:lnTo>
                  <a:lnTo>
                    <a:pt x="1010843" y="19935"/>
                  </a:lnTo>
                  <a:lnTo>
                    <a:pt x="1013152" y="12546"/>
                  </a:lnTo>
                  <a:lnTo>
                    <a:pt x="1005147" y="10545"/>
                  </a:lnTo>
                  <a:lnTo>
                    <a:pt x="990292" y="10545"/>
                  </a:lnTo>
                  <a:cubicBezTo>
                    <a:pt x="990754" y="10083"/>
                    <a:pt x="990292" y="9929"/>
                    <a:pt x="989907" y="9775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7" name="Forma libre: forma 91">
              <a:extLst>
                <a:ext uri="{FF2B5EF4-FFF2-40B4-BE49-F238E27FC236}">
                  <a16:creationId xmlns:a16="http://schemas.microsoft.com/office/drawing/2014/main" id="{661A0595-6FCC-DFE8-BAF4-D590FB27C6A8}"/>
                </a:ext>
              </a:extLst>
            </p:cNvPr>
            <p:cNvSpPr/>
            <p:nvPr/>
          </p:nvSpPr>
          <p:spPr>
            <a:xfrm>
              <a:off x="8734945" y="2688064"/>
              <a:ext cx="525701" cy="613998"/>
            </a:xfrm>
            <a:custGeom>
              <a:avLst/>
              <a:gdLst>
                <a:gd name="connsiteX0" fmla="*/ 93056 w 684645"/>
                <a:gd name="connsiteY0" fmla="*/ 55033 h 799638"/>
                <a:gd name="connsiteX1" fmla="*/ 90362 w 684645"/>
                <a:gd name="connsiteY1" fmla="*/ 59190 h 799638"/>
                <a:gd name="connsiteX2" fmla="*/ 91440 w 684645"/>
                <a:gd name="connsiteY2" fmla="*/ 59574 h 799638"/>
                <a:gd name="connsiteX3" fmla="*/ 93133 w 684645"/>
                <a:gd name="connsiteY3" fmla="*/ 61114 h 799638"/>
                <a:gd name="connsiteX4" fmla="*/ 95366 w 684645"/>
                <a:gd name="connsiteY4" fmla="*/ 66194 h 799638"/>
                <a:gd name="connsiteX5" fmla="*/ 95519 w 684645"/>
                <a:gd name="connsiteY5" fmla="*/ 67964 h 799638"/>
                <a:gd name="connsiteX6" fmla="*/ 93287 w 684645"/>
                <a:gd name="connsiteY6" fmla="*/ 78124 h 799638"/>
                <a:gd name="connsiteX7" fmla="*/ 87592 w 684645"/>
                <a:gd name="connsiteY7" fmla="*/ 91979 h 799638"/>
                <a:gd name="connsiteX8" fmla="*/ 90747 w 684645"/>
                <a:gd name="connsiteY8" fmla="*/ 92825 h 799638"/>
                <a:gd name="connsiteX9" fmla="*/ 92441 w 684645"/>
                <a:gd name="connsiteY9" fmla="*/ 94057 h 799638"/>
                <a:gd name="connsiteX10" fmla="*/ 94134 w 684645"/>
                <a:gd name="connsiteY10" fmla="*/ 96905 h 799638"/>
                <a:gd name="connsiteX11" fmla="*/ 93518 w 684645"/>
                <a:gd name="connsiteY11" fmla="*/ 100522 h 799638"/>
                <a:gd name="connsiteX12" fmla="*/ 90670 w 684645"/>
                <a:gd name="connsiteY12" fmla="*/ 102755 h 799638"/>
                <a:gd name="connsiteX13" fmla="*/ 89439 w 684645"/>
                <a:gd name="connsiteY13" fmla="*/ 103293 h 799638"/>
                <a:gd name="connsiteX14" fmla="*/ 83281 w 684645"/>
                <a:gd name="connsiteY14" fmla="*/ 104448 h 799638"/>
                <a:gd name="connsiteX15" fmla="*/ 79972 w 684645"/>
                <a:gd name="connsiteY15" fmla="*/ 105602 h 799638"/>
                <a:gd name="connsiteX16" fmla="*/ 79741 w 684645"/>
                <a:gd name="connsiteY16" fmla="*/ 106295 h 799638"/>
                <a:gd name="connsiteX17" fmla="*/ 81203 w 684645"/>
                <a:gd name="connsiteY17" fmla="*/ 108373 h 799638"/>
                <a:gd name="connsiteX18" fmla="*/ 84898 w 684645"/>
                <a:gd name="connsiteY18" fmla="*/ 109759 h 799638"/>
                <a:gd name="connsiteX19" fmla="*/ 86514 w 684645"/>
                <a:gd name="connsiteY19" fmla="*/ 111221 h 799638"/>
                <a:gd name="connsiteX20" fmla="*/ 86591 w 684645"/>
                <a:gd name="connsiteY20" fmla="*/ 113376 h 799638"/>
                <a:gd name="connsiteX21" fmla="*/ 84513 w 684645"/>
                <a:gd name="connsiteY21" fmla="*/ 118610 h 799638"/>
                <a:gd name="connsiteX22" fmla="*/ 84051 w 684645"/>
                <a:gd name="connsiteY22" fmla="*/ 124614 h 799638"/>
                <a:gd name="connsiteX23" fmla="*/ 85128 w 684645"/>
                <a:gd name="connsiteY23" fmla="*/ 131618 h 799638"/>
                <a:gd name="connsiteX24" fmla="*/ 86745 w 684645"/>
                <a:gd name="connsiteY24" fmla="*/ 136852 h 799638"/>
                <a:gd name="connsiteX25" fmla="*/ 86514 w 684645"/>
                <a:gd name="connsiteY25" fmla="*/ 139084 h 799638"/>
                <a:gd name="connsiteX26" fmla="*/ 84667 w 684645"/>
                <a:gd name="connsiteY26" fmla="*/ 140393 h 799638"/>
                <a:gd name="connsiteX27" fmla="*/ 80356 w 684645"/>
                <a:gd name="connsiteY27" fmla="*/ 141624 h 799638"/>
                <a:gd name="connsiteX28" fmla="*/ 82281 w 684645"/>
                <a:gd name="connsiteY28" fmla="*/ 148705 h 799638"/>
                <a:gd name="connsiteX29" fmla="*/ 81819 w 684645"/>
                <a:gd name="connsiteY29" fmla="*/ 151092 h 799638"/>
                <a:gd name="connsiteX30" fmla="*/ 80125 w 684645"/>
                <a:gd name="connsiteY30" fmla="*/ 153324 h 799638"/>
                <a:gd name="connsiteX31" fmla="*/ 79741 w 684645"/>
                <a:gd name="connsiteY31" fmla="*/ 153709 h 799638"/>
                <a:gd name="connsiteX32" fmla="*/ 75276 w 684645"/>
                <a:gd name="connsiteY32" fmla="*/ 157634 h 799638"/>
                <a:gd name="connsiteX33" fmla="*/ 72659 w 684645"/>
                <a:gd name="connsiteY33" fmla="*/ 166947 h 799638"/>
                <a:gd name="connsiteX34" fmla="*/ 72352 w 684645"/>
                <a:gd name="connsiteY34" fmla="*/ 167640 h 799638"/>
                <a:gd name="connsiteX35" fmla="*/ 65270 w 684645"/>
                <a:gd name="connsiteY35" fmla="*/ 179647 h 799638"/>
                <a:gd name="connsiteX36" fmla="*/ 63654 w 684645"/>
                <a:gd name="connsiteY36" fmla="*/ 187113 h 799638"/>
                <a:gd name="connsiteX37" fmla="*/ 63269 w 684645"/>
                <a:gd name="connsiteY37" fmla="*/ 188114 h 799638"/>
                <a:gd name="connsiteX38" fmla="*/ 62115 w 684645"/>
                <a:gd name="connsiteY38" fmla="*/ 189807 h 799638"/>
                <a:gd name="connsiteX39" fmla="*/ 61730 w 684645"/>
                <a:gd name="connsiteY39" fmla="*/ 190269 h 799638"/>
                <a:gd name="connsiteX40" fmla="*/ 53263 w 684645"/>
                <a:gd name="connsiteY40" fmla="*/ 198274 h 799638"/>
                <a:gd name="connsiteX41" fmla="*/ 53571 w 684645"/>
                <a:gd name="connsiteY41" fmla="*/ 200583 h 799638"/>
                <a:gd name="connsiteX42" fmla="*/ 55803 w 684645"/>
                <a:gd name="connsiteY42" fmla="*/ 208819 h 799638"/>
                <a:gd name="connsiteX43" fmla="*/ 55880 w 684645"/>
                <a:gd name="connsiteY43" fmla="*/ 209434 h 799638"/>
                <a:gd name="connsiteX44" fmla="*/ 58728 w 684645"/>
                <a:gd name="connsiteY44" fmla="*/ 270779 h 799638"/>
                <a:gd name="connsiteX45" fmla="*/ 58651 w 684645"/>
                <a:gd name="connsiteY45" fmla="*/ 271549 h 799638"/>
                <a:gd name="connsiteX46" fmla="*/ 53571 w 684645"/>
                <a:gd name="connsiteY46" fmla="*/ 294640 h 799638"/>
                <a:gd name="connsiteX47" fmla="*/ 53109 w 684645"/>
                <a:gd name="connsiteY47" fmla="*/ 301490 h 799638"/>
                <a:gd name="connsiteX48" fmla="*/ 54110 w 684645"/>
                <a:gd name="connsiteY48" fmla="*/ 304107 h 799638"/>
                <a:gd name="connsiteX49" fmla="*/ 54495 w 684645"/>
                <a:gd name="connsiteY49" fmla="*/ 305108 h 799638"/>
                <a:gd name="connsiteX50" fmla="*/ 59959 w 684645"/>
                <a:gd name="connsiteY50" fmla="*/ 313267 h 799638"/>
                <a:gd name="connsiteX51" fmla="*/ 60344 w 684645"/>
                <a:gd name="connsiteY51" fmla="*/ 314267 h 799638"/>
                <a:gd name="connsiteX52" fmla="*/ 60883 w 684645"/>
                <a:gd name="connsiteY52" fmla="*/ 317115 h 799638"/>
                <a:gd name="connsiteX53" fmla="*/ 60883 w 684645"/>
                <a:gd name="connsiteY53" fmla="*/ 317115 h 799638"/>
                <a:gd name="connsiteX54" fmla="*/ 60883 w 684645"/>
                <a:gd name="connsiteY54" fmla="*/ 317115 h 799638"/>
                <a:gd name="connsiteX55" fmla="*/ 60113 w 684645"/>
                <a:gd name="connsiteY55" fmla="*/ 319655 h 799638"/>
                <a:gd name="connsiteX56" fmla="*/ 58420 w 684645"/>
                <a:gd name="connsiteY56" fmla="*/ 321349 h 799638"/>
                <a:gd name="connsiteX57" fmla="*/ 57650 w 684645"/>
                <a:gd name="connsiteY57" fmla="*/ 321887 h 799638"/>
                <a:gd name="connsiteX58" fmla="*/ 49645 w 684645"/>
                <a:gd name="connsiteY58" fmla="*/ 325582 h 799638"/>
                <a:gd name="connsiteX59" fmla="*/ 48568 w 684645"/>
                <a:gd name="connsiteY59" fmla="*/ 326659 h 799638"/>
                <a:gd name="connsiteX60" fmla="*/ 48568 w 684645"/>
                <a:gd name="connsiteY60" fmla="*/ 327814 h 799638"/>
                <a:gd name="connsiteX61" fmla="*/ 49492 w 684645"/>
                <a:gd name="connsiteY61" fmla="*/ 330354 h 799638"/>
                <a:gd name="connsiteX62" fmla="*/ 52955 w 684645"/>
                <a:gd name="connsiteY62" fmla="*/ 340283 h 799638"/>
                <a:gd name="connsiteX63" fmla="*/ 53109 w 684645"/>
                <a:gd name="connsiteY63" fmla="*/ 341207 h 799638"/>
                <a:gd name="connsiteX64" fmla="*/ 53109 w 684645"/>
                <a:gd name="connsiteY64" fmla="*/ 345132 h 799638"/>
                <a:gd name="connsiteX65" fmla="*/ 52955 w 684645"/>
                <a:gd name="connsiteY65" fmla="*/ 345979 h 799638"/>
                <a:gd name="connsiteX66" fmla="*/ 51570 w 684645"/>
                <a:gd name="connsiteY66" fmla="*/ 350520 h 799638"/>
                <a:gd name="connsiteX67" fmla="*/ 52724 w 684645"/>
                <a:gd name="connsiteY67" fmla="*/ 352906 h 799638"/>
                <a:gd name="connsiteX68" fmla="*/ 52801 w 684645"/>
                <a:gd name="connsiteY68" fmla="*/ 355369 h 799638"/>
                <a:gd name="connsiteX69" fmla="*/ 50954 w 684645"/>
                <a:gd name="connsiteY69" fmla="*/ 356908 h 799638"/>
                <a:gd name="connsiteX70" fmla="*/ 47644 w 684645"/>
                <a:gd name="connsiteY70" fmla="*/ 357755 h 799638"/>
                <a:gd name="connsiteX71" fmla="*/ 46182 w 684645"/>
                <a:gd name="connsiteY71" fmla="*/ 360295 h 799638"/>
                <a:gd name="connsiteX72" fmla="*/ 45258 w 684645"/>
                <a:gd name="connsiteY72" fmla="*/ 364067 h 799638"/>
                <a:gd name="connsiteX73" fmla="*/ 45258 w 684645"/>
                <a:gd name="connsiteY73" fmla="*/ 369378 h 799638"/>
                <a:gd name="connsiteX74" fmla="*/ 48568 w 684645"/>
                <a:gd name="connsiteY74" fmla="*/ 387465 h 799638"/>
                <a:gd name="connsiteX75" fmla="*/ 48568 w 684645"/>
                <a:gd name="connsiteY75" fmla="*/ 387465 h 799638"/>
                <a:gd name="connsiteX76" fmla="*/ 48568 w 684645"/>
                <a:gd name="connsiteY76" fmla="*/ 387465 h 799638"/>
                <a:gd name="connsiteX77" fmla="*/ 48491 w 684645"/>
                <a:gd name="connsiteY77" fmla="*/ 388851 h 799638"/>
                <a:gd name="connsiteX78" fmla="*/ 46798 w 684645"/>
                <a:gd name="connsiteY78" fmla="*/ 393931 h 799638"/>
                <a:gd name="connsiteX79" fmla="*/ 46105 w 684645"/>
                <a:gd name="connsiteY79" fmla="*/ 395008 h 799638"/>
                <a:gd name="connsiteX80" fmla="*/ 41487 w 684645"/>
                <a:gd name="connsiteY80" fmla="*/ 399627 h 799638"/>
                <a:gd name="connsiteX81" fmla="*/ 38870 w 684645"/>
                <a:gd name="connsiteY81" fmla="*/ 407401 h 799638"/>
                <a:gd name="connsiteX82" fmla="*/ 37561 w 684645"/>
                <a:gd name="connsiteY82" fmla="*/ 408940 h 799638"/>
                <a:gd name="connsiteX83" fmla="*/ 33636 w 684645"/>
                <a:gd name="connsiteY83" fmla="*/ 411172 h 799638"/>
                <a:gd name="connsiteX84" fmla="*/ 32943 w 684645"/>
                <a:gd name="connsiteY84" fmla="*/ 411480 h 799638"/>
                <a:gd name="connsiteX85" fmla="*/ 28864 w 684645"/>
                <a:gd name="connsiteY85" fmla="*/ 412481 h 799638"/>
                <a:gd name="connsiteX86" fmla="*/ 25400 w 684645"/>
                <a:gd name="connsiteY86" fmla="*/ 414636 h 799638"/>
                <a:gd name="connsiteX87" fmla="*/ 23861 w 684645"/>
                <a:gd name="connsiteY87" fmla="*/ 417637 h 799638"/>
                <a:gd name="connsiteX88" fmla="*/ 24246 w 684645"/>
                <a:gd name="connsiteY88" fmla="*/ 420562 h 799638"/>
                <a:gd name="connsiteX89" fmla="*/ 29479 w 684645"/>
                <a:gd name="connsiteY89" fmla="*/ 427875 h 799638"/>
                <a:gd name="connsiteX90" fmla="*/ 30018 w 684645"/>
                <a:gd name="connsiteY90" fmla="*/ 429799 h 799638"/>
                <a:gd name="connsiteX91" fmla="*/ 30018 w 684645"/>
                <a:gd name="connsiteY91" fmla="*/ 429799 h 799638"/>
                <a:gd name="connsiteX92" fmla="*/ 30018 w 684645"/>
                <a:gd name="connsiteY92" fmla="*/ 429799 h 799638"/>
                <a:gd name="connsiteX93" fmla="*/ 29479 w 684645"/>
                <a:gd name="connsiteY93" fmla="*/ 434340 h 799638"/>
                <a:gd name="connsiteX94" fmla="*/ 29787 w 684645"/>
                <a:gd name="connsiteY94" fmla="*/ 435572 h 799638"/>
                <a:gd name="connsiteX95" fmla="*/ 30634 w 684645"/>
                <a:gd name="connsiteY95" fmla="*/ 436649 h 799638"/>
                <a:gd name="connsiteX96" fmla="*/ 34867 w 684645"/>
                <a:gd name="connsiteY96" fmla="*/ 438035 h 799638"/>
                <a:gd name="connsiteX97" fmla="*/ 36561 w 684645"/>
                <a:gd name="connsiteY97" fmla="*/ 439651 h 799638"/>
                <a:gd name="connsiteX98" fmla="*/ 37715 w 684645"/>
                <a:gd name="connsiteY98" fmla="*/ 442499 h 799638"/>
                <a:gd name="connsiteX99" fmla="*/ 37946 w 684645"/>
                <a:gd name="connsiteY99" fmla="*/ 443499 h 799638"/>
                <a:gd name="connsiteX100" fmla="*/ 37792 w 684645"/>
                <a:gd name="connsiteY100" fmla="*/ 444500 h 799638"/>
                <a:gd name="connsiteX101" fmla="*/ 36099 w 684645"/>
                <a:gd name="connsiteY101" fmla="*/ 449041 h 799638"/>
                <a:gd name="connsiteX102" fmla="*/ 35637 w 684645"/>
                <a:gd name="connsiteY102" fmla="*/ 449811 h 799638"/>
                <a:gd name="connsiteX103" fmla="*/ 29479 w 684645"/>
                <a:gd name="connsiteY103" fmla="*/ 457662 h 799638"/>
                <a:gd name="connsiteX104" fmla="*/ 28094 w 684645"/>
                <a:gd name="connsiteY104" fmla="*/ 459894 h 799638"/>
                <a:gd name="connsiteX105" fmla="*/ 30788 w 684645"/>
                <a:gd name="connsiteY105" fmla="*/ 462280 h 799638"/>
                <a:gd name="connsiteX106" fmla="*/ 31481 w 684645"/>
                <a:gd name="connsiteY106" fmla="*/ 463127 h 799638"/>
                <a:gd name="connsiteX107" fmla="*/ 32635 w 684645"/>
                <a:gd name="connsiteY107" fmla="*/ 465359 h 799638"/>
                <a:gd name="connsiteX108" fmla="*/ 32943 w 684645"/>
                <a:gd name="connsiteY108" fmla="*/ 466513 h 799638"/>
                <a:gd name="connsiteX109" fmla="*/ 32712 w 684645"/>
                <a:gd name="connsiteY109" fmla="*/ 467745 h 799638"/>
                <a:gd name="connsiteX110" fmla="*/ 30942 w 684645"/>
                <a:gd name="connsiteY110" fmla="*/ 469284 h 799638"/>
                <a:gd name="connsiteX111" fmla="*/ 28017 w 684645"/>
                <a:gd name="connsiteY111" fmla="*/ 470131 h 799638"/>
                <a:gd name="connsiteX112" fmla="*/ 32250 w 684645"/>
                <a:gd name="connsiteY112" fmla="*/ 483755 h 799638"/>
                <a:gd name="connsiteX113" fmla="*/ 32404 w 684645"/>
                <a:gd name="connsiteY113" fmla="*/ 484601 h 799638"/>
                <a:gd name="connsiteX114" fmla="*/ 32404 w 684645"/>
                <a:gd name="connsiteY114" fmla="*/ 499764 h 799638"/>
                <a:gd name="connsiteX115" fmla="*/ 32327 w 684645"/>
                <a:gd name="connsiteY115" fmla="*/ 500457 h 799638"/>
                <a:gd name="connsiteX116" fmla="*/ 28402 w 684645"/>
                <a:gd name="connsiteY116" fmla="*/ 515081 h 799638"/>
                <a:gd name="connsiteX117" fmla="*/ 1386 w 684645"/>
                <a:gd name="connsiteY117" fmla="*/ 574810 h 799638"/>
                <a:gd name="connsiteX118" fmla="*/ 0 w 684645"/>
                <a:gd name="connsiteY118" fmla="*/ 584277 h 799638"/>
                <a:gd name="connsiteX119" fmla="*/ 2001 w 684645"/>
                <a:gd name="connsiteY119" fmla="*/ 586278 h 799638"/>
                <a:gd name="connsiteX120" fmla="*/ 8929 w 684645"/>
                <a:gd name="connsiteY120" fmla="*/ 585816 h 799638"/>
                <a:gd name="connsiteX121" fmla="*/ 9159 w 684645"/>
                <a:gd name="connsiteY121" fmla="*/ 585816 h 799638"/>
                <a:gd name="connsiteX122" fmla="*/ 19319 w 684645"/>
                <a:gd name="connsiteY122" fmla="*/ 583122 h 799638"/>
                <a:gd name="connsiteX123" fmla="*/ 28248 w 684645"/>
                <a:gd name="connsiteY123" fmla="*/ 582507 h 799638"/>
                <a:gd name="connsiteX124" fmla="*/ 36945 w 684645"/>
                <a:gd name="connsiteY124" fmla="*/ 580890 h 799638"/>
                <a:gd name="connsiteX125" fmla="*/ 39101 w 684645"/>
                <a:gd name="connsiteY125" fmla="*/ 581352 h 799638"/>
                <a:gd name="connsiteX126" fmla="*/ 40255 w 684645"/>
                <a:gd name="connsiteY126" fmla="*/ 583276 h 799638"/>
                <a:gd name="connsiteX127" fmla="*/ 40640 w 684645"/>
                <a:gd name="connsiteY127" fmla="*/ 586355 h 799638"/>
                <a:gd name="connsiteX128" fmla="*/ 50030 w 684645"/>
                <a:gd name="connsiteY128" fmla="*/ 591281 h 799638"/>
                <a:gd name="connsiteX129" fmla="*/ 51339 w 684645"/>
                <a:gd name="connsiteY129" fmla="*/ 592744 h 799638"/>
                <a:gd name="connsiteX130" fmla="*/ 52570 w 684645"/>
                <a:gd name="connsiteY130" fmla="*/ 595822 h 799638"/>
                <a:gd name="connsiteX131" fmla="*/ 56188 w 684645"/>
                <a:gd name="connsiteY131" fmla="*/ 594514 h 799638"/>
                <a:gd name="connsiteX132" fmla="*/ 59036 w 684645"/>
                <a:gd name="connsiteY132" fmla="*/ 595053 h 799638"/>
                <a:gd name="connsiteX133" fmla="*/ 71043 w 684645"/>
                <a:gd name="connsiteY133" fmla="*/ 605905 h 799638"/>
                <a:gd name="connsiteX134" fmla="*/ 77970 w 684645"/>
                <a:gd name="connsiteY134" fmla="*/ 608214 h 799638"/>
                <a:gd name="connsiteX135" fmla="*/ 81126 w 684645"/>
                <a:gd name="connsiteY135" fmla="*/ 607291 h 799638"/>
                <a:gd name="connsiteX136" fmla="*/ 81203 w 684645"/>
                <a:gd name="connsiteY136" fmla="*/ 607291 h 799638"/>
                <a:gd name="connsiteX137" fmla="*/ 82896 w 684645"/>
                <a:gd name="connsiteY137" fmla="*/ 607368 h 799638"/>
                <a:gd name="connsiteX138" fmla="*/ 82896 w 684645"/>
                <a:gd name="connsiteY138" fmla="*/ 607368 h 799638"/>
                <a:gd name="connsiteX139" fmla="*/ 86360 w 684645"/>
                <a:gd name="connsiteY139" fmla="*/ 608676 h 799638"/>
                <a:gd name="connsiteX140" fmla="*/ 88592 w 684645"/>
                <a:gd name="connsiteY140" fmla="*/ 607753 h 799638"/>
                <a:gd name="connsiteX141" fmla="*/ 94134 w 684645"/>
                <a:gd name="connsiteY141" fmla="*/ 600210 h 799638"/>
                <a:gd name="connsiteX142" fmla="*/ 96289 w 684645"/>
                <a:gd name="connsiteY142" fmla="*/ 594899 h 799638"/>
                <a:gd name="connsiteX143" fmla="*/ 96905 w 684645"/>
                <a:gd name="connsiteY143" fmla="*/ 593975 h 799638"/>
                <a:gd name="connsiteX144" fmla="*/ 99137 w 684645"/>
                <a:gd name="connsiteY144" fmla="*/ 591743 h 799638"/>
                <a:gd name="connsiteX145" fmla="*/ 99676 w 684645"/>
                <a:gd name="connsiteY145" fmla="*/ 591358 h 799638"/>
                <a:gd name="connsiteX146" fmla="*/ 102524 w 684645"/>
                <a:gd name="connsiteY146" fmla="*/ 589665 h 799638"/>
                <a:gd name="connsiteX147" fmla="*/ 113069 w 684645"/>
                <a:gd name="connsiteY147" fmla="*/ 585508 h 799638"/>
                <a:gd name="connsiteX148" fmla="*/ 119226 w 684645"/>
                <a:gd name="connsiteY148" fmla="*/ 584354 h 799638"/>
                <a:gd name="connsiteX149" fmla="*/ 119842 w 684645"/>
                <a:gd name="connsiteY149" fmla="*/ 584277 h 799638"/>
                <a:gd name="connsiteX150" fmla="*/ 119842 w 684645"/>
                <a:gd name="connsiteY150" fmla="*/ 584277 h 799638"/>
                <a:gd name="connsiteX151" fmla="*/ 121766 w 684645"/>
                <a:gd name="connsiteY151" fmla="*/ 584585 h 799638"/>
                <a:gd name="connsiteX152" fmla="*/ 125692 w 684645"/>
                <a:gd name="connsiteY152" fmla="*/ 586817 h 799638"/>
                <a:gd name="connsiteX153" fmla="*/ 126307 w 684645"/>
                <a:gd name="connsiteY153" fmla="*/ 587279 h 799638"/>
                <a:gd name="connsiteX154" fmla="*/ 131387 w 684645"/>
                <a:gd name="connsiteY154" fmla="*/ 592359 h 799638"/>
                <a:gd name="connsiteX155" fmla="*/ 137853 w 684645"/>
                <a:gd name="connsiteY155" fmla="*/ 597131 h 799638"/>
                <a:gd name="connsiteX156" fmla="*/ 138699 w 684645"/>
                <a:gd name="connsiteY156" fmla="*/ 598209 h 799638"/>
                <a:gd name="connsiteX157" fmla="*/ 147166 w 684645"/>
                <a:gd name="connsiteY157" fmla="*/ 616219 h 799638"/>
                <a:gd name="connsiteX158" fmla="*/ 149706 w 684645"/>
                <a:gd name="connsiteY158" fmla="*/ 619683 h 799638"/>
                <a:gd name="connsiteX159" fmla="*/ 150014 w 684645"/>
                <a:gd name="connsiteY159" fmla="*/ 620299 h 799638"/>
                <a:gd name="connsiteX160" fmla="*/ 151784 w 684645"/>
                <a:gd name="connsiteY160" fmla="*/ 624763 h 799638"/>
                <a:gd name="connsiteX161" fmla="*/ 152246 w 684645"/>
                <a:gd name="connsiteY161" fmla="*/ 625917 h 799638"/>
                <a:gd name="connsiteX162" fmla="*/ 152400 w 684645"/>
                <a:gd name="connsiteY162" fmla="*/ 626610 h 799638"/>
                <a:gd name="connsiteX163" fmla="*/ 152400 w 684645"/>
                <a:gd name="connsiteY163" fmla="*/ 626610 h 799638"/>
                <a:gd name="connsiteX164" fmla="*/ 152400 w 684645"/>
                <a:gd name="connsiteY164" fmla="*/ 626610 h 799638"/>
                <a:gd name="connsiteX165" fmla="*/ 152400 w 684645"/>
                <a:gd name="connsiteY165" fmla="*/ 626610 h 799638"/>
                <a:gd name="connsiteX166" fmla="*/ 152708 w 684645"/>
                <a:gd name="connsiteY166" fmla="*/ 628842 h 799638"/>
                <a:gd name="connsiteX167" fmla="*/ 153016 w 684645"/>
                <a:gd name="connsiteY167" fmla="*/ 631075 h 799638"/>
                <a:gd name="connsiteX168" fmla="*/ 154093 w 684645"/>
                <a:gd name="connsiteY168" fmla="*/ 635462 h 799638"/>
                <a:gd name="connsiteX169" fmla="*/ 155171 w 684645"/>
                <a:gd name="connsiteY169" fmla="*/ 639772 h 799638"/>
                <a:gd name="connsiteX170" fmla="*/ 155248 w 684645"/>
                <a:gd name="connsiteY170" fmla="*/ 640619 h 799638"/>
                <a:gd name="connsiteX171" fmla="*/ 154709 w 684645"/>
                <a:gd name="connsiteY171" fmla="*/ 649624 h 799638"/>
                <a:gd name="connsiteX172" fmla="*/ 154016 w 684645"/>
                <a:gd name="connsiteY172" fmla="*/ 651318 h 799638"/>
                <a:gd name="connsiteX173" fmla="*/ 142163 w 684645"/>
                <a:gd name="connsiteY173" fmla="*/ 664248 h 799638"/>
                <a:gd name="connsiteX174" fmla="*/ 139931 w 684645"/>
                <a:gd name="connsiteY174" fmla="*/ 667943 h 799638"/>
                <a:gd name="connsiteX175" fmla="*/ 138007 w 684645"/>
                <a:gd name="connsiteY175" fmla="*/ 676102 h 799638"/>
                <a:gd name="connsiteX176" fmla="*/ 140393 w 684645"/>
                <a:gd name="connsiteY176" fmla="*/ 681413 h 799638"/>
                <a:gd name="connsiteX177" fmla="*/ 140547 w 684645"/>
                <a:gd name="connsiteY177" fmla="*/ 683414 h 799638"/>
                <a:gd name="connsiteX178" fmla="*/ 136390 w 684645"/>
                <a:gd name="connsiteY178" fmla="*/ 696883 h 799638"/>
                <a:gd name="connsiteX179" fmla="*/ 143087 w 684645"/>
                <a:gd name="connsiteY179" fmla="*/ 708737 h 799638"/>
                <a:gd name="connsiteX180" fmla="*/ 143472 w 684645"/>
                <a:gd name="connsiteY180" fmla="*/ 709815 h 799638"/>
                <a:gd name="connsiteX181" fmla="*/ 144010 w 684645"/>
                <a:gd name="connsiteY181" fmla="*/ 714895 h 799638"/>
                <a:gd name="connsiteX182" fmla="*/ 143933 w 684645"/>
                <a:gd name="connsiteY182" fmla="*/ 715895 h 799638"/>
                <a:gd name="connsiteX183" fmla="*/ 142240 w 684645"/>
                <a:gd name="connsiteY183" fmla="*/ 722668 h 799638"/>
                <a:gd name="connsiteX184" fmla="*/ 138776 w 684645"/>
                <a:gd name="connsiteY184" fmla="*/ 732521 h 799638"/>
                <a:gd name="connsiteX185" fmla="*/ 128693 w 684645"/>
                <a:gd name="connsiteY185" fmla="*/ 751070 h 799638"/>
                <a:gd name="connsiteX186" fmla="*/ 123921 w 684645"/>
                <a:gd name="connsiteY186" fmla="*/ 776932 h 799638"/>
                <a:gd name="connsiteX187" fmla="*/ 135851 w 684645"/>
                <a:gd name="connsiteY187" fmla="*/ 791402 h 799638"/>
                <a:gd name="connsiteX188" fmla="*/ 146781 w 684645"/>
                <a:gd name="connsiteY188" fmla="*/ 799638 h 799638"/>
                <a:gd name="connsiteX189" fmla="*/ 172643 w 684645"/>
                <a:gd name="connsiteY189" fmla="*/ 763693 h 799638"/>
                <a:gd name="connsiteX190" fmla="*/ 182033 w 684645"/>
                <a:gd name="connsiteY190" fmla="*/ 746529 h 799638"/>
                <a:gd name="connsiteX191" fmla="*/ 191501 w 684645"/>
                <a:gd name="connsiteY191" fmla="*/ 724824 h 799638"/>
                <a:gd name="connsiteX192" fmla="*/ 193656 w 684645"/>
                <a:gd name="connsiteY192" fmla="*/ 717281 h 799638"/>
                <a:gd name="connsiteX193" fmla="*/ 194656 w 684645"/>
                <a:gd name="connsiteY193" fmla="*/ 711739 h 799638"/>
                <a:gd name="connsiteX194" fmla="*/ 194195 w 684645"/>
                <a:gd name="connsiteY194" fmla="*/ 705043 h 799638"/>
                <a:gd name="connsiteX195" fmla="*/ 194118 w 684645"/>
                <a:gd name="connsiteY195" fmla="*/ 704042 h 799638"/>
                <a:gd name="connsiteX196" fmla="*/ 192809 w 684645"/>
                <a:gd name="connsiteY196" fmla="*/ 699732 h 799638"/>
                <a:gd name="connsiteX197" fmla="*/ 191962 w 684645"/>
                <a:gd name="connsiteY197" fmla="*/ 697038 h 799638"/>
                <a:gd name="connsiteX198" fmla="*/ 191424 w 684645"/>
                <a:gd name="connsiteY198" fmla="*/ 692188 h 799638"/>
                <a:gd name="connsiteX199" fmla="*/ 191270 w 684645"/>
                <a:gd name="connsiteY199" fmla="*/ 690880 h 799638"/>
                <a:gd name="connsiteX200" fmla="*/ 191270 w 684645"/>
                <a:gd name="connsiteY200" fmla="*/ 686647 h 799638"/>
                <a:gd name="connsiteX201" fmla="*/ 190731 w 684645"/>
                <a:gd name="connsiteY201" fmla="*/ 678950 h 799638"/>
                <a:gd name="connsiteX202" fmla="*/ 190885 w 684645"/>
                <a:gd name="connsiteY202" fmla="*/ 677718 h 799638"/>
                <a:gd name="connsiteX203" fmla="*/ 202122 w 684645"/>
                <a:gd name="connsiteY203" fmla="*/ 647931 h 799638"/>
                <a:gd name="connsiteX204" fmla="*/ 202584 w 684645"/>
                <a:gd name="connsiteY204" fmla="*/ 647161 h 799638"/>
                <a:gd name="connsiteX205" fmla="*/ 204816 w 684645"/>
                <a:gd name="connsiteY205" fmla="*/ 644313 h 799638"/>
                <a:gd name="connsiteX206" fmla="*/ 205201 w 684645"/>
                <a:gd name="connsiteY206" fmla="*/ 643929 h 799638"/>
                <a:gd name="connsiteX207" fmla="*/ 208588 w 684645"/>
                <a:gd name="connsiteY207" fmla="*/ 641080 h 799638"/>
                <a:gd name="connsiteX208" fmla="*/ 212206 w 684645"/>
                <a:gd name="connsiteY208" fmla="*/ 641080 h 799638"/>
                <a:gd name="connsiteX209" fmla="*/ 219210 w 684645"/>
                <a:gd name="connsiteY209" fmla="*/ 647007 h 799638"/>
                <a:gd name="connsiteX210" fmla="*/ 219517 w 684645"/>
                <a:gd name="connsiteY210" fmla="*/ 647161 h 799638"/>
                <a:gd name="connsiteX211" fmla="*/ 222750 w 684645"/>
                <a:gd name="connsiteY211" fmla="*/ 648547 h 799638"/>
                <a:gd name="connsiteX212" fmla="*/ 230909 w 684645"/>
                <a:gd name="connsiteY212" fmla="*/ 650933 h 799638"/>
                <a:gd name="connsiteX213" fmla="*/ 231448 w 684645"/>
                <a:gd name="connsiteY213" fmla="*/ 650702 h 799638"/>
                <a:gd name="connsiteX214" fmla="*/ 232525 w 684645"/>
                <a:gd name="connsiteY214" fmla="*/ 648932 h 799638"/>
                <a:gd name="connsiteX215" fmla="*/ 236836 w 684645"/>
                <a:gd name="connsiteY215" fmla="*/ 632768 h 799638"/>
                <a:gd name="connsiteX216" fmla="*/ 236836 w 684645"/>
                <a:gd name="connsiteY216" fmla="*/ 616835 h 799638"/>
                <a:gd name="connsiteX217" fmla="*/ 237452 w 684645"/>
                <a:gd name="connsiteY217" fmla="*/ 615065 h 799638"/>
                <a:gd name="connsiteX218" fmla="*/ 244533 w 684645"/>
                <a:gd name="connsiteY218" fmla="*/ 606290 h 799638"/>
                <a:gd name="connsiteX219" fmla="*/ 248304 w 684645"/>
                <a:gd name="connsiteY219" fmla="*/ 598670 h 799638"/>
                <a:gd name="connsiteX220" fmla="*/ 250382 w 684645"/>
                <a:gd name="connsiteY220" fmla="*/ 593513 h 799638"/>
                <a:gd name="connsiteX221" fmla="*/ 251460 w 684645"/>
                <a:gd name="connsiteY221" fmla="*/ 587587 h 799638"/>
                <a:gd name="connsiteX222" fmla="*/ 251383 w 684645"/>
                <a:gd name="connsiteY222" fmla="*/ 581891 h 799638"/>
                <a:gd name="connsiteX223" fmla="*/ 254770 w 684645"/>
                <a:gd name="connsiteY223" fmla="*/ 561725 h 799638"/>
                <a:gd name="connsiteX224" fmla="*/ 258772 w 684645"/>
                <a:gd name="connsiteY224" fmla="*/ 547408 h 799638"/>
                <a:gd name="connsiteX225" fmla="*/ 259157 w 684645"/>
                <a:gd name="connsiteY225" fmla="*/ 542636 h 799638"/>
                <a:gd name="connsiteX226" fmla="*/ 258849 w 684645"/>
                <a:gd name="connsiteY226" fmla="*/ 542098 h 799638"/>
                <a:gd name="connsiteX227" fmla="*/ 252692 w 684645"/>
                <a:gd name="connsiteY227" fmla="*/ 542559 h 799638"/>
                <a:gd name="connsiteX228" fmla="*/ 250229 w 684645"/>
                <a:gd name="connsiteY228" fmla="*/ 541482 h 799638"/>
                <a:gd name="connsiteX229" fmla="*/ 249844 w 684645"/>
                <a:gd name="connsiteY229" fmla="*/ 538788 h 799638"/>
                <a:gd name="connsiteX230" fmla="*/ 263775 w 684645"/>
                <a:gd name="connsiteY230" fmla="*/ 500996 h 799638"/>
                <a:gd name="connsiteX231" fmla="*/ 264314 w 684645"/>
                <a:gd name="connsiteY231" fmla="*/ 486679 h 799638"/>
                <a:gd name="connsiteX232" fmla="*/ 260004 w 684645"/>
                <a:gd name="connsiteY232" fmla="*/ 471670 h 799638"/>
                <a:gd name="connsiteX233" fmla="*/ 258233 w 684645"/>
                <a:gd name="connsiteY233" fmla="*/ 468515 h 799638"/>
                <a:gd name="connsiteX234" fmla="*/ 254231 w 684645"/>
                <a:gd name="connsiteY234" fmla="*/ 465513 h 799638"/>
                <a:gd name="connsiteX235" fmla="*/ 253692 w 684645"/>
                <a:gd name="connsiteY235" fmla="*/ 464974 h 799638"/>
                <a:gd name="connsiteX236" fmla="*/ 251999 w 684645"/>
                <a:gd name="connsiteY236" fmla="*/ 462742 h 799638"/>
                <a:gd name="connsiteX237" fmla="*/ 246765 w 684645"/>
                <a:gd name="connsiteY237" fmla="*/ 454044 h 799638"/>
                <a:gd name="connsiteX238" fmla="*/ 246380 w 684645"/>
                <a:gd name="connsiteY238" fmla="*/ 453044 h 799638"/>
                <a:gd name="connsiteX239" fmla="*/ 247458 w 684645"/>
                <a:gd name="connsiteY239" fmla="*/ 450350 h 799638"/>
                <a:gd name="connsiteX240" fmla="*/ 257618 w 684645"/>
                <a:gd name="connsiteY240" fmla="*/ 442499 h 799638"/>
                <a:gd name="connsiteX241" fmla="*/ 258233 w 684645"/>
                <a:gd name="connsiteY241" fmla="*/ 442114 h 799638"/>
                <a:gd name="connsiteX242" fmla="*/ 267855 w 684645"/>
                <a:gd name="connsiteY242" fmla="*/ 437804 h 799638"/>
                <a:gd name="connsiteX243" fmla="*/ 269471 w 684645"/>
                <a:gd name="connsiteY243" fmla="*/ 436187 h 799638"/>
                <a:gd name="connsiteX244" fmla="*/ 270087 w 684645"/>
                <a:gd name="connsiteY244" fmla="*/ 435110 h 799638"/>
                <a:gd name="connsiteX245" fmla="*/ 268316 w 684645"/>
                <a:gd name="connsiteY245" fmla="*/ 435110 h 799638"/>
                <a:gd name="connsiteX246" fmla="*/ 266161 w 684645"/>
                <a:gd name="connsiteY246" fmla="*/ 434109 h 799638"/>
                <a:gd name="connsiteX247" fmla="*/ 265545 w 684645"/>
                <a:gd name="connsiteY247" fmla="*/ 431800 h 799638"/>
                <a:gd name="connsiteX248" fmla="*/ 265545 w 684645"/>
                <a:gd name="connsiteY248" fmla="*/ 431800 h 799638"/>
                <a:gd name="connsiteX249" fmla="*/ 265545 w 684645"/>
                <a:gd name="connsiteY249" fmla="*/ 431800 h 799638"/>
                <a:gd name="connsiteX250" fmla="*/ 266007 w 684645"/>
                <a:gd name="connsiteY250" fmla="*/ 428952 h 799638"/>
                <a:gd name="connsiteX251" fmla="*/ 265545 w 684645"/>
                <a:gd name="connsiteY251" fmla="*/ 426643 h 799638"/>
                <a:gd name="connsiteX252" fmla="*/ 265545 w 684645"/>
                <a:gd name="connsiteY252" fmla="*/ 426643 h 799638"/>
                <a:gd name="connsiteX253" fmla="*/ 265545 w 684645"/>
                <a:gd name="connsiteY253" fmla="*/ 426643 h 799638"/>
                <a:gd name="connsiteX254" fmla="*/ 266777 w 684645"/>
                <a:gd name="connsiteY254" fmla="*/ 423718 h 799638"/>
                <a:gd name="connsiteX255" fmla="*/ 272781 w 684645"/>
                <a:gd name="connsiteY255" fmla="*/ 419716 h 799638"/>
                <a:gd name="connsiteX256" fmla="*/ 274705 w 684645"/>
                <a:gd name="connsiteY256" fmla="*/ 414405 h 799638"/>
                <a:gd name="connsiteX257" fmla="*/ 276629 w 684645"/>
                <a:gd name="connsiteY257" fmla="*/ 412634 h 799638"/>
                <a:gd name="connsiteX258" fmla="*/ 281786 w 684645"/>
                <a:gd name="connsiteY258" fmla="*/ 411249 h 799638"/>
                <a:gd name="connsiteX259" fmla="*/ 282171 w 684645"/>
                <a:gd name="connsiteY259" fmla="*/ 410710 h 799638"/>
                <a:gd name="connsiteX260" fmla="*/ 282325 w 684645"/>
                <a:gd name="connsiteY260" fmla="*/ 410402 h 799638"/>
                <a:gd name="connsiteX261" fmla="*/ 289945 w 684645"/>
                <a:gd name="connsiteY261" fmla="*/ 392315 h 799638"/>
                <a:gd name="connsiteX262" fmla="*/ 290330 w 684645"/>
                <a:gd name="connsiteY262" fmla="*/ 391622 h 799638"/>
                <a:gd name="connsiteX263" fmla="*/ 292562 w 684645"/>
                <a:gd name="connsiteY263" fmla="*/ 388774 h 799638"/>
                <a:gd name="connsiteX264" fmla="*/ 293639 w 684645"/>
                <a:gd name="connsiteY264" fmla="*/ 387927 h 799638"/>
                <a:gd name="connsiteX265" fmla="*/ 297873 w 684645"/>
                <a:gd name="connsiteY265" fmla="*/ 386003 h 799638"/>
                <a:gd name="connsiteX266" fmla="*/ 300413 w 684645"/>
                <a:gd name="connsiteY266" fmla="*/ 381770 h 799638"/>
                <a:gd name="connsiteX267" fmla="*/ 300413 w 684645"/>
                <a:gd name="connsiteY267" fmla="*/ 378537 h 799638"/>
                <a:gd name="connsiteX268" fmla="*/ 299643 w 684645"/>
                <a:gd name="connsiteY268" fmla="*/ 376305 h 799638"/>
                <a:gd name="connsiteX269" fmla="*/ 299412 w 684645"/>
                <a:gd name="connsiteY269" fmla="*/ 375612 h 799638"/>
                <a:gd name="connsiteX270" fmla="*/ 299258 w 684645"/>
                <a:gd name="connsiteY270" fmla="*/ 374535 h 799638"/>
                <a:gd name="connsiteX271" fmla="*/ 301182 w 684645"/>
                <a:gd name="connsiteY271" fmla="*/ 372072 h 799638"/>
                <a:gd name="connsiteX272" fmla="*/ 302876 w 684645"/>
                <a:gd name="connsiteY272" fmla="*/ 371533 h 799638"/>
                <a:gd name="connsiteX273" fmla="*/ 304877 w 684645"/>
                <a:gd name="connsiteY273" fmla="*/ 371610 h 799638"/>
                <a:gd name="connsiteX274" fmla="*/ 309418 w 684645"/>
                <a:gd name="connsiteY274" fmla="*/ 373611 h 799638"/>
                <a:gd name="connsiteX275" fmla="*/ 312728 w 684645"/>
                <a:gd name="connsiteY275" fmla="*/ 373611 h 799638"/>
                <a:gd name="connsiteX276" fmla="*/ 319732 w 684645"/>
                <a:gd name="connsiteY276" fmla="*/ 374150 h 799638"/>
                <a:gd name="connsiteX277" fmla="*/ 320579 w 684645"/>
                <a:gd name="connsiteY277" fmla="*/ 374380 h 799638"/>
                <a:gd name="connsiteX278" fmla="*/ 331278 w 684645"/>
                <a:gd name="connsiteY278" fmla="*/ 378845 h 799638"/>
                <a:gd name="connsiteX279" fmla="*/ 332894 w 684645"/>
                <a:gd name="connsiteY279" fmla="*/ 382077 h 799638"/>
                <a:gd name="connsiteX280" fmla="*/ 330662 w 684645"/>
                <a:gd name="connsiteY280" fmla="*/ 391622 h 799638"/>
                <a:gd name="connsiteX281" fmla="*/ 330662 w 684645"/>
                <a:gd name="connsiteY281" fmla="*/ 391853 h 799638"/>
                <a:gd name="connsiteX282" fmla="*/ 330200 w 684645"/>
                <a:gd name="connsiteY282" fmla="*/ 398472 h 799638"/>
                <a:gd name="connsiteX283" fmla="*/ 330739 w 684645"/>
                <a:gd name="connsiteY283" fmla="*/ 428182 h 799638"/>
                <a:gd name="connsiteX284" fmla="*/ 331739 w 684645"/>
                <a:gd name="connsiteY284" fmla="*/ 431800 h 799638"/>
                <a:gd name="connsiteX285" fmla="*/ 331739 w 684645"/>
                <a:gd name="connsiteY285" fmla="*/ 431800 h 799638"/>
                <a:gd name="connsiteX286" fmla="*/ 331739 w 684645"/>
                <a:gd name="connsiteY286" fmla="*/ 433339 h 799638"/>
                <a:gd name="connsiteX287" fmla="*/ 331739 w 684645"/>
                <a:gd name="connsiteY287" fmla="*/ 433339 h 799638"/>
                <a:gd name="connsiteX288" fmla="*/ 330585 w 684645"/>
                <a:gd name="connsiteY288" fmla="*/ 437265 h 799638"/>
                <a:gd name="connsiteX289" fmla="*/ 329661 w 684645"/>
                <a:gd name="connsiteY289" fmla="*/ 438650 h 799638"/>
                <a:gd name="connsiteX290" fmla="*/ 326506 w 684645"/>
                <a:gd name="connsiteY290" fmla="*/ 441267 h 799638"/>
                <a:gd name="connsiteX291" fmla="*/ 325428 w 684645"/>
                <a:gd name="connsiteY291" fmla="*/ 442730 h 799638"/>
                <a:gd name="connsiteX292" fmla="*/ 325120 w 684645"/>
                <a:gd name="connsiteY292" fmla="*/ 444115 h 799638"/>
                <a:gd name="connsiteX293" fmla="*/ 325659 w 684645"/>
                <a:gd name="connsiteY293" fmla="*/ 445424 h 799638"/>
                <a:gd name="connsiteX294" fmla="*/ 329815 w 684645"/>
                <a:gd name="connsiteY294" fmla="*/ 448733 h 799638"/>
                <a:gd name="connsiteX295" fmla="*/ 336050 w 684645"/>
                <a:gd name="connsiteY295" fmla="*/ 448271 h 799638"/>
                <a:gd name="connsiteX296" fmla="*/ 338436 w 684645"/>
                <a:gd name="connsiteY296" fmla="*/ 449272 h 799638"/>
                <a:gd name="connsiteX297" fmla="*/ 338975 w 684645"/>
                <a:gd name="connsiteY297" fmla="*/ 450504 h 799638"/>
                <a:gd name="connsiteX298" fmla="*/ 338898 w 684645"/>
                <a:gd name="connsiteY298" fmla="*/ 451812 h 799638"/>
                <a:gd name="connsiteX299" fmla="*/ 331586 w 684645"/>
                <a:gd name="connsiteY299" fmla="*/ 476519 h 799638"/>
                <a:gd name="connsiteX300" fmla="*/ 330123 w 684645"/>
                <a:gd name="connsiteY300" fmla="*/ 478213 h 799638"/>
                <a:gd name="connsiteX301" fmla="*/ 324889 w 684645"/>
                <a:gd name="connsiteY301" fmla="*/ 480830 h 799638"/>
                <a:gd name="connsiteX302" fmla="*/ 323196 w 684645"/>
                <a:gd name="connsiteY302" fmla="*/ 482523 h 799638"/>
                <a:gd name="connsiteX303" fmla="*/ 312112 w 684645"/>
                <a:gd name="connsiteY303" fmla="*/ 500765 h 799638"/>
                <a:gd name="connsiteX304" fmla="*/ 307494 w 684645"/>
                <a:gd name="connsiteY304" fmla="*/ 507153 h 799638"/>
                <a:gd name="connsiteX305" fmla="*/ 303184 w 684645"/>
                <a:gd name="connsiteY305" fmla="*/ 514773 h 799638"/>
                <a:gd name="connsiteX306" fmla="*/ 302568 w 684645"/>
                <a:gd name="connsiteY306" fmla="*/ 515543 h 799638"/>
                <a:gd name="connsiteX307" fmla="*/ 295794 w 684645"/>
                <a:gd name="connsiteY307" fmla="*/ 521162 h 799638"/>
                <a:gd name="connsiteX308" fmla="*/ 293793 w 684645"/>
                <a:gd name="connsiteY308" fmla="*/ 523625 h 799638"/>
                <a:gd name="connsiteX309" fmla="*/ 292870 w 684645"/>
                <a:gd name="connsiteY309" fmla="*/ 527704 h 799638"/>
                <a:gd name="connsiteX310" fmla="*/ 292870 w 684645"/>
                <a:gd name="connsiteY310" fmla="*/ 537018 h 799638"/>
                <a:gd name="connsiteX311" fmla="*/ 296102 w 684645"/>
                <a:gd name="connsiteY311" fmla="*/ 545561 h 799638"/>
                <a:gd name="connsiteX312" fmla="*/ 297565 w 684645"/>
                <a:gd name="connsiteY312" fmla="*/ 547947 h 799638"/>
                <a:gd name="connsiteX313" fmla="*/ 297950 w 684645"/>
                <a:gd name="connsiteY313" fmla="*/ 549795 h 799638"/>
                <a:gd name="connsiteX314" fmla="*/ 297950 w 684645"/>
                <a:gd name="connsiteY314" fmla="*/ 549795 h 799638"/>
                <a:gd name="connsiteX315" fmla="*/ 297950 w 684645"/>
                <a:gd name="connsiteY315" fmla="*/ 549795 h 799638"/>
                <a:gd name="connsiteX316" fmla="*/ 296256 w 684645"/>
                <a:gd name="connsiteY316" fmla="*/ 561571 h 799638"/>
                <a:gd name="connsiteX317" fmla="*/ 295872 w 684645"/>
                <a:gd name="connsiteY317" fmla="*/ 562649 h 799638"/>
                <a:gd name="connsiteX318" fmla="*/ 280401 w 684645"/>
                <a:gd name="connsiteY318" fmla="*/ 586971 h 799638"/>
                <a:gd name="connsiteX319" fmla="*/ 279400 w 684645"/>
                <a:gd name="connsiteY319" fmla="*/ 591512 h 799638"/>
                <a:gd name="connsiteX320" fmla="*/ 278938 w 684645"/>
                <a:gd name="connsiteY320" fmla="*/ 596130 h 799638"/>
                <a:gd name="connsiteX321" fmla="*/ 284172 w 684645"/>
                <a:gd name="connsiteY321" fmla="*/ 609677 h 799638"/>
                <a:gd name="connsiteX322" fmla="*/ 292870 w 684645"/>
                <a:gd name="connsiteY322" fmla="*/ 619991 h 799638"/>
                <a:gd name="connsiteX323" fmla="*/ 297642 w 684645"/>
                <a:gd name="connsiteY323" fmla="*/ 627611 h 799638"/>
                <a:gd name="connsiteX324" fmla="*/ 301182 w 684645"/>
                <a:gd name="connsiteY324" fmla="*/ 635847 h 799638"/>
                <a:gd name="connsiteX325" fmla="*/ 301336 w 684645"/>
                <a:gd name="connsiteY325" fmla="*/ 637386 h 799638"/>
                <a:gd name="connsiteX326" fmla="*/ 300798 w 684645"/>
                <a:gd name="connsiteY326" fmla="*/ 640773 h 799638"/>
                <a:gd name="connsiteX327" fmla="*/ 300413 w 684645"/>
                <a:gd name="connsiteY327" fmla="*/ 641773 h 799638"/>
                <a:gd name="connsiteX328" fmla="*/ 297026 w 684645"/>
                <a:gd name="connsiteY328" fmla="*/ 647392 h 799638"/>
                <a:gd name="connsiteX329" fmla="*/ 293947 w 684645"/>
                <a:gd name="connsiteY329" fmla="*/ 651087 h 799638"/>
                <a:gd name="connsiteX330" fmla="*/ 293332 w 684645"/>
                <a:gd name="connsiteY330" fmla="*/ 651626 h 799638"/>
                <a:gd name="connsiteX331" fmla="*/ 287405 w 684645"/>
                <a:gd name="connsiteY331" fmla="*/ 655628 h 799638"/>
                <a:gd name="connsiteX332" fmla="*/ 286712 w 684645"/>
                <a:gd name="connsiteY332" fmla="*/ 657783 h 799638"/>
                <a:gd name="connsiteX333" fmla="*/ 285635 w 684645"/>
                <a:gd name="connsiteY333" fmla="*/ 669251 h 799638"/>
                <a:gd name="connsiteX334" fmla="*/ 285481 w 684645"/>
                <a:gd name="connsiteY334" fmla="*/ 670021 h 799638"/>
                <a:gd name="connsiteX335" fmla="*/ 279554 w 684645"/>
                <a:gd name="connsiteY335" fmla="*/ 685492 h 799638"/>
                <a:gd name="connsiteX336" fmla="*/ 286250 w 684645"/>
                <a:gd name="connsiteY336" fmla="*/ 685800 h 799638"/>
                <a:gd name="connsiteX337" fmla="*/ 303953 w 684645"/>
                <a:gd name="connsiteY337" fmla="*/ 668636 h 799638"/>
                <a:gd name="connsiteX338" fmla="*/ 317577 w 684645"/>
                <a:gd name="connsiteY338" fmla="*/ 659476 h 799638"/>
                <a:gd name="connsiteX339" fmla="*/ 323504 w 684645"/>
                <a:gd name="connsiteY339" fmla="*/ 653011 h 799638"/>
                <a:gd name="connsiteX340" fmla="*/ 324196 w 684645"/>
                <a:gd name="connsiteY340" fmla="*/ 652472 h 799638"/>
                <a:gd name="connsiteX341" fmla="*/ 330354 w 684645"/>
                <a:gd name="connsiteY341" fmla="*/ 649085 h 799638"/>
                <a:gd name="connsiteX342" fmla="*/ 331124 w 684645"/>
                <a:gd name="connsiteY342" fmla="*/ 648777 h 799638"/>
                <a:gd name="connsiteX343" fmla="*/ 336742 w 684645"/>
                <a:gd name="connsiteY343" fmla="*/ 647623 h 799638"/>
                <a:gd name="connsiteX344" fmla="*/ 342669 w 684645"/>
                <a:gd name="connsiteY344" fmla="*/ 647007 h 799638"/>
                <a:gd name="connsiteX345" fmla="*/ 347441 w 684645"/>
                <a:gd name="connsiteY345" fmla="*/ 645699 h 799638"/>
                <a:gd name="connsiteX346" fmla="*/ 350212 w 684645"/>
                <a:gd name="connsiteY346" fmla="*/ 641927 h 799638"/>
                <a:gd name="connsiteX347" fmla="*/ 353907 w 684645"/>
                <a:gd name="connsiteY347" fmla="*/ 635000 h 799638"/>
                <a:gd name="connsiteX348" fmla="*/ 355061 w 684645"/>
                <a:gd name="connsiteY348" fmla="*/ 633846 h 799638"/>
                <a:gd name="connsiteX349" fmla="*/ 363528 w 684645"/>
                <a:gd name="connsiteY349" fmla="*/ 629381 h 799638"/>
                <a:gd name="connsiteX350" fmla="*/ 364375 w 684645"/>
                <a:gd name="connsiteY350" fmla="*/ 629073 h 799638"/>
                <a:gd name="connsiteX351" fmla="*/ 370763 w 684645"/>
                <a:gd name="connsiteY351" fmla="*/ 627996 h 799638"/>
                <a:gd name="connsiteX352" fmla="*/ 395239 w 684645"/>
                <a:gd name="connsiteY352" fmla="*/ 617066 h 799638"/>
                <a:gd name="connsiteX353" fmla="*/ 398241 w 684645"/>
                <a:gd name="connsiteY353" fmla="*/ 614064 h 799638"/>
                <a:gd name="connsiteX354" fmla="*/ 402552 w 684645"/>
                <a:gd name="connsiteY354" fmla="*/ 610986 h 799638"/>
                <a:gd name="connsiteX355" fmla="*/ 404168 w 684645"/>
                <a:gd name="connsiteY355" fmla="*/ 610447 h 799638"/>
                <a:gd name="connsiteX356" fmla="*/ 412635 w 684645"/>
                <a:gd name="connsiteY356" fmla="*/ 610447 h 799638"/>
                <a:gd name="connsiteX357" fmla="*/ 413327 w 684645"/>
                <a:gd name="connsiteY357" fmla="*/ 610523 h 799638"/>
                <a:gd name="connsiteX358" fmla="*/ 417407 w 684645"/>
                <a:gd name="connsiteY358" fmla="*/ 611524 h 799638"/>
                <a:gd name="connsiteX359" fmla="*/ 424026 w 684645"/>
                <a:gd name="connsiteY359" fmla="*/ 611139 h 799638"/>
                <a:gd name="connsiteX360" fmla="*/ 421178 w 684645"/>
                <a:gd name="connsiteY360" fmla="*/ 602211 h 799638"/>
                <a:gd name="connsiteX361" fmla="*/ 420485 w 684645"/>
                <a:gd name="connsiteY361" fmla="*/ 597208 h 799638"/>
                <a:gd name="connsiteX362" fmla="*/ 420485 w 684645"/>
                <a:gd name="connsiteY362" fmla="*/ 591820 h 799638"/>
                <a:gd name="connsiteX363" fmla="*/ 418176 w 684645"/>
                <a:gd name="connsiteY363" fmla="*/ 586740 h 799638"/>
                <a:gd name="connsiteX364" fmla="*/ 415328 w 684645"/>
                <a:gd name="connsiteY364" fmla="*/ 584123 h 799638"/>
                <a:gd name="connsiteX365" fmla="*/ 412481 w 684645"/>
                <a:gd name="connsiteY365" fmla="*/ 581506 h 799638"/>
                <a:gd name="connsiteX366" fmla="*/ 411557 w 684645"/>
                <a:gd name="connsiteY366" fmla="*/ 579813 h 799638"/>
                <a:gd name="connsiteX367" fmla="*/ 410402 w 684645"/>
                <a:gd name="connsiteY367" fmla="*/ 571962 h 799638"/>
                <a:gd name="connsiteX368" fmla="*/ 410402 w 684645"/>
                <a:gd name="connsiteY368" fmla="*/ 571115 h 799638"/>
                <a:gd name="connsiteX369" fmla="*/ 411480 w 684645"/>
                <a:gd name="connsiteY369" fmla="*/ 564342 h 799638"/>
                <a:gd name="connsiteX370" fmla="*/ 408016 w 684645"/>
                <a:gd name="connsiteY370" fmla="*/ 548871 h 799638"/>
                <a:gd name="connsiteX371" fmla="*/ 407247 w 684645"/>
                <a:gd name="connsiteY371" fmla="*/ 545407 h 799638"/>
                <a:gd name="connsiteX372" fmla="*/ 405014 w 684645"/>
                <a:gd name="connsiteY372" fmla="*/ 543175 h 799638"/>
                <a:gd name="connsiteX373" fmla="*/ 402783 w 684645"/>
                <a:gd name="connsiteY373" fmla="*/ 540943 h 799638"/>
                <a:gd name="connsiteX374" fmla="*/ 401936 w 684645"/>
                <a:gd name="connsiteY374" fmla="*/ 538788 h 799638"/>
                <a:gd name="connsiteX375" fmla="*/ 402475 w 684645"/>
                <a:gd name="connsiteY375" fmla="*/ 530937 h 799638"/>
                <a:gd name="connsiteX376" fmla="*/ 403013 w 684645"/>
                <a:gd name="connsiteY376" fmla="*/ 529474 h 799638"/>
                <a:gd name="connsiteX377" fmla="*/ 409864 w 684645"/>
                <a:gd name="connsiteY377" fmla="*/ 520392 h 799638"/>
                <a:gd name="connsiteX378" fmla="*/ 410325 w 684645"/>
                <a:gd name="connsiteY378" fmla="*/ 519930 h 799638"/>
                <a:gd name="connsiteX379" fmla="*/ 413173 w 684645"/>
                <a:gd name="connsiteY379" fmla="*/ 517698 h 799638"/>
                <a:gd name="connsiteX380" fmla="*/ 413789 w 684645"/>
                <a:gd name="connsiteY380" fmla="*/ 517313 h 799638"/>
                <a:gd name="connsiteX381" fmla="*/ 422794 w 684645"/>
                <a:gd name="connsiteY381" fmla="*/ 513388 h 799638"/>
                <a:gd name="connsiteX382" fmla="*/ 430184 w 684645"/>
                <a:gd name="connsiteY382" fmla="*/ 508924 h 799638"/>
                <a:gd name="connsiteX383" fmla="*/ 432108 w 684645"/>
                <a:gd name="connsiteY383" fmla="*/ 505152 h 799638"/>
                <a:gd name="connsiteX384" fmla="*/ 437881 w 684645"/>
                <a:gd name="connsiteY384" fmla="*/ 495916 h 799638"/>
                <a:gd name="connsiteX385" fmla="*/ 438265 w 684645"/>
                <a:gd name="connsiteY385" fmla="*/ 495454 h 799638"/>
                <a:gd name="connsiteX386" fmla="*/ 441652 w 684645"/>
                <a:gd name="connsiteY386" fmla="*/ 492067 h 799638"/>
                <a:gd name="connsiteX387" fmla="*/ 443038 w 684645"/>
                <a:gd name="connsiteY387" fmla="*/ 491297 h 799638"/>
                <a:gd name="connsiteX388" fmla="*/ 448118 w 684645"/>
                <a:gd name="connsiteY388" fmla="*/ 490143 h 799638"/>
                <a:gd name="connsiteX389" fmla="*/ 449503 w 684645"/>
                <a:gd name="connsiteY389" fmla="*/ 490220 h 799638"/>
                <a:gd name="connsiteX390" fmla="*/ 453428 w 684645"/>
                <a:gd name="connsiteY390" fmla="*/ 491375 h 799638"/>
                <a:gd name="connsiteX391" fmla="*/ 453659 w 684645"/>
                <a:gd name="connsiteY391" fmla="*/ 491452 h 799638"/>
                <a:gd name="connsiteX392" fmla="*/ 454044 w 684645"/>
                <a:gd name="connsiteY392" fmla="*/ 491605 h 799638"/>
                <a:gd name="connsiteX393" fmla="*/ 457970 w 684645"/>
                <a:gd name="connsiteY393" fmla="*/ 493838 h 799638"/>
                <a:gd name="connsiteX394" fmla="*/ 458816 w 684645"/>
                <a:gd name="connsiteY394" fmla="*/ 494530 h 799638"/>
                <a:gd name="connsiteX395" fmla="*/ 458816 w 684645"/>
                <a:gd name="connsiteY395" fmla="*/ 494530 h 799638"/>
                <a:gd name="connsiteX396" fmla="*/ 458816 w 684645"/>
                <a:gd name="connsiteY396" fmla="*/ 494530 h 799638"/>
                <a:gd name="connsiteX397" fmla="*/ 459663 w 684645"/>
                <a:gd name="connsiteY397" fmla="*/ 495608 h 799638"/>
                <a:gd name="connsiteX398" fmla="*/ 462588 w 684645"/>
                <a:gd name="connsiteY398" fmla="*/ 499379 h 799638"/>
                <a:gd name="connsiteX399" fmla="*/ 465513 w 684645"/>
                <a:gd name="connsiteY399" fmla="*/ 501919 h 799638"/>
                <a:gd name="connsiteX400" fmla="*/ 470131 w 684645"/>
                <a:gd name="connsiteY400" fmla="*/ 501919 h 799638"/>
                <a:gd name="connsiteX401" fmla="*/ 473980 w 684645"/>
                <a:gd name="connsiteY401" fmla="*/ 502535 h 799638"/>
                <a:gd name="connsiteX402" fmla="*/ 474749 w 684645"/>
                <a:gd name="connsiteY402" fmla="*/ 502766 h 799638"/>
                <a:gd name="connsiteX403" fmla="*/ 478136 w 684645"/>
                <a:gd name="connsiteY403" fmla="*/ 504459 h 799638"/>
                <a:gd name="connsiteX404" fmla="*/ 479290 w 684645"/>
                <a:gd name="connsiteY404" fmla="*/ 505614 h 799638"/>
                <a:gd name="connsiteX405" fmla="*/ 483678 w 684645"/>
                <a:gd name="connsiteY405" fmla="*/ 513234 h 799638"/>
                <a:gd name="connsiteX406" fmla="*/ 487988 w 684645"/>
                <a:gd name="connsiteY406" fmla="*/ 518083 h 799638"/>
                <a:gd name="connsiteX407" fmla="*/ 493299 w 684645"/>
                <a:gd name="connsiteY407" fmla="*/ 525626 h 799638"/>
                <a:gd name="connsiteX408" fmla="*/ 495223 w 684645"/>
                <a:gd name="connsiteY408" fmla="*/ 529321 h 799638"/>
                <a:gd name="connsiteX409" fmla="*/ 495531 w 684645"/>
                <a:gd name="connsiteY409" fmla="*/ 530552 h 799638"/>
                <a:gd name="connsiteX410" fmla="*/ 495531 w 684645"/>
                <a:gd name="connsiteY410" fmla="*/ 535324 h 799638"/>
                <a:gd name="connsiteX411" fmla="*/ 495993 w 684645"/>
                <a:gd name="connsiteY411" fmla="*/ 537479 h 799638"/>
                <a:gd name="connsiteX412" fmla="*/ 497686 w 684645"/>
                <a:gd name="connsiteY412" fmla="*/ 545484 h 799638"/>
                <a:gd name="connsiteX413" fmla="*/ 505460 w 684645"/>
                <a:gd name="connsiteY413" fmla="*/ 563187 h 799638"/>
                <a:gd name="connsiteX414" fmla="*/ 505691 w 684645"/>
                <a:gd name="connsiteY414" fmla="*/ 563957 h 799638"/>
                <a:gd name="connsiteX415" fmla="*/ 506153 w 684645"/>
                <a:gd name="connsiteY415" fmla="*/ 567882 h 799638"/>
                <a:gd name="connsiteX416" fmla="*/ 507307 w 684645"/>
                <a:gd name="connsiteY416" fmla="*/ 569807 h 799638"/>
                <a:gd name="connsiteX417" fmla="*/ 510078 w 684645"/>
                <a:gd name="connsiteY417" fmla="*/ 572116 h 799638"/>
                <a:gd name="connsiteX418" fmla="*/ 514312 w 684645"/>
                <a:gd name="connsiteY418" fmla="*/ 574194 h 799638"/>
                <a:gd name="connsiteX419" fmla="*/ 516467 w 684645"/>
                <a:gd name="connsiteY419" fmla="*/ 575041 h 799638"/>
                <a:gd name="connsiteX420" fmla="*/ 519699 w 684645"/>
                <a:gd name="connsiteY420" fmla="*/ 576349 h 799638"/>
                <a:gd name="connsiteX421" fmla="*/ 521931 w 684645"/>
                <a:gd name="connsiteY421" fmla="*/ 577427 h 799638"/>
                <a:gd name="connsiteX422" fmla="*/ 524087 w 684645"/>
                <a:gd name="connsiteY422" fmla="*/ 578504 h 799638"/>
                <a:gd name="connsiteX423" fmla="*/ 528243 w 684645"/>
                <a:gd name="connsiteY423" fmla="*/ 579428 h 799638"/>
                <a:gd name="connsiteX424" fmla="*/ 533554 w 684645"/>
                <a:gd name="connsiteY424" fmla="*/ 578504 h 799638"/>
                <a:gd name="connsiteX425" fmla="*/ 539173 w 684645"/>
                <a:gd name="connsiteY425" fmla="*/ 575964 h 799638"/>
                <a:gd name="connsiteX426" fmla="*/ 548486 w 684645"/>
                <a:gd name="connsiteY426" fmla="*/ 568883 h 799638"/>
                <a:gd name="connsiteX427" fmla="*/ 549872 w 684645"/>
                <a:gd name="connsiteY427" fmla="*/ 568344 h 799638"/>
                <a:gd name="connsiteX428" fmla="*/ 574040 w 684645"/>
                <a:gd name="connsiteY428" fmla="*/ 565496 h 799638"/>
                <a:gd name="connsiteX429" fmla="*/ 575041 w 684645"/>
                <a:gd name="connsiteY429" fmla="*/ 565573 h 799638"/>
                <a:gd name="connsiteX430" fmla="*/ 621146 w 684645"/>
                <a:gd name="connsiteY430" fmla="*/ 577350 h 799638"/>
                <a:gd name="connsiteX431" fmla="*/ 629920 w 684645"/>
                <a:gd name="connsiteY431" fmla="*/ 580813 h 799638"/>
                <a:gd name="connsiteX432" fmla="*/ 630536 w 684645"/>
                <a:gd name="connsiteY432" fmla="*/ 581198 h 799638"/>
                <a:gd name="connsiteX433" fmla="*/ 635000 w 684645"/>
                <a:gd name="connsiteY433" fmla="*/ 584585 h 799638"/>
                <a:gd name="connsiteX434" fmla="*/ 635847 w 684645"/>
                <a:gd name="connsiteY434" fmla="*/ 585585 h 799638"/>
                <a:gd name="connsiteX435" fmla="*/ 637925 w 684645"/>
                <a:gd name="connsiteY435" fmla="*/ 589665 h 799638"/>
                <a:gd name="connsiteX436" fmla="*/ 638926 w 684645"/>
                <a:gd name="connsiteY436" fmla="*/ 590665 h 799638"/>
                <a:gd name="connsiteX437" fmla="*/ 643005 w 684645"/>
                <a:gd name="connsiteY437" fmla="*/ 592744 h 799638"/>
                <a:gd name="connsiteX438" fmla="*/ 653396 w 684645"/>
                <a:gd name="connsiteY438" fmla="*/ 599671 h 799638"/>
                <a:gd name="connsiteX439" fmla="*/ 657321 w 684645"/>
                <a:gd name="connsiteY439" fmla="*/ 601595 h 799638"/>
                <a:gd name="connsiteX440" fmla="*/ 658091 w 684645"/>
                <a:gd name="connsiteY440" fmla="*/ 601133 h 799638"/>
                <a:gd name="connsiteX441" fmla="*/ 659169 w 684645"/>
                <a:gd name="connsiteY441" fmla="*/ 598901 h 799638"/>
                <a:gd name="connsiteX442" fmla="*/ 660246 w 684645"/>
                <a:gd name="connsiteY442" fmla="*/ 590357 h 799638"/>
                <a:gd name="connsiteX443" fmla="*/ 672638 w 684645"/>
                <a:gd name="connsiteY443" fmla="*/ 508154 h 799638"/>
                <a:gd name="connsiteX444" fmla="*/ 684646 w 684645"/>
                <a:gd name="connsiteY444" fmla="*/ 424411 h 799638"/>
                <a:gd name="connsiteX445" fmla="*/ 680797 w 684645"/>
                <a:gd name="connsiteY445" fmla="*/ 430953 h 799638"/>
                <a:gd name="connsiteX446" fmla="*/ 679796 w 684645"/>
                <a:gd name="connsiteY446" fmla="*/ 434032 h 799638"/>
                <a:gd name="connsiteX447" fmla="*/ 679104 w 684645"/>
                <a:gd name="connsiteY447" fmla="*/ 435110 h 799638"/>
                <a:gd name="connsiteX448" fmla="*/ 676256 w 684645"/>
                <a:gd name="connsiteY448" fmla="*/ 437958 h 799638"/>
                <a:gd name="connsiteX449" fmla="*/ 675640 w 684645"/>
                <a:gd name="connsiteY449" fmla="*/ 438419 h 799638"/>
                <a:gd name="connsiteX450" fmla="*/ 670560 w 684645"/>
                <a:gd name="connsiteY450" fmla="*/ 441267 h 799638"/>
                <a:gd name="connsiteX451" fmla="*/ 669405 w 684645"/>
                <a:gd name="connsiteY451" fmla="*/ 441575 h 799638"/>
                <a:gd name="connsiteX452" fmla="*/ 653627 w 684645"/>
                <a:gd name="connsiteY452" fmla="*/ 442730 h 799638"/>
                <a:gd name="connsiteX453" fmla="*/ 652395 w 684645"/>
                <a:gd name="connsiteY453" fmla="*/ 442499 h 799638"/>
                <a:gd name="connsiteX454" fmla="*/ 637617 w 684645"/>
                <a:gd name="connsiteY454" fmla="*/ 436495 h 799638"/>
                <a:gd name="connsiteX455" fmla="*/ 629612 w 684645"/>
                <a:gd name="connsiteY455" fmla="*/ 435956 h 799638"/>
                <a:gd name="connsiteX456" fmla="*/ 627226 w 684645"/>
                <a:gd name="connsiteY456" fmla="*/ 434263 h 799638"/>
                <a:gd name="connsiteX457" fmla="*/ 624378 w 684645"/>
                <a:gd name="connsiteY457" fmla="*/ 427490 h 799638"/>
                <a:gd name="connsiteX458" fmla="*/ 624147 w 684645"/>
                <a:gd name="connsiteY458" fmla="*/ 426720 h 799638"/>
                <a:gd name="connsiteX459" fmla="*/ 623147 w 684645"/>
                <a:gd name="connsiteY459" fmla="*/ 417330 h 799638"/>
                <a:gd name="connsiteX460" fmla="*/ 621222 w 684645"/>
                <a:gd name="connsiteY460" fmla="*/ 416021 h 799638"/>
                <a:gd name="connsiteX461" fmla="*/ 617990 w 684645"/>
                <a:gd name="connsiteY461" fmla="*/ 415098 h 799638"/>
                <a:gd name="connsiteX462" fmla="*/ 611524 w 684645"/>
                <a:gd name="connsiteY462" fmla="*/ 414636 h 799638"/>
                <a:gd name="connsiteX463" fmla="*/ 605290 w 684645"/>
                <a:gd name="connsiteY463" fmla="*/ 416714 h 799638"/>
                <a:gd name="connsiteX464" fmla="*/ 604058 w 684645"/>
                <a:gd name="connsiteY464" fmla="*/ 416868 h 799638"/>
                <a:gd name="connsiteX465" fmla="*/ 599517 w 684645"/>
                <a:gd name="connsiteY465" fmla="*/ 416329 h 799638"/>
                <a:gd name="connsiteX466" fmla="*/ 597901 w 684645"/>
                <a:gd name="connsiteY466" fmla="*/ 415559 h 799638"/>
                <a:gd name="connsiteX467" fmla="*/ 595130 w 684645"/>
                <a:gd name="connsiteY467" fmla="*/ 412789 h 799638"/>
                <a:gd name="connsiteX468" fmla="*/ 595130 w 684645"/>
                <a:gd name="connsiteY468" fmla="*/ 412789 h 799638"/>
                <a:gd name="connsiteX469" fmla="*/ 594591 w 684645"/>
                <a:gd name="connsiteY469" fmla="*/ 412019 h 799638"/>
                <a:gd name="connsiteX470" fmla="*/ 592359 w 684645"/>
                <a:gd name="connsiteY470" fmla="*/ 407554 h 799638"/>
                <a:gd name="connsiteX471" fmla="*/ 585586 w 684645"/>
                <a:gd name="connsiteY471" fmla="*/ 395624 h 799638"/>
                <a:gd name="connsiteX472" fmla="*/ 571885 w 684645"/>
                <a:gd name="connsiteY472" fmla="*/ 390390 h 799638"/>
                <a:gd name="connsiteX473" fmla="*/ 570192 w 684645"/>
                <a:gd name="connsiteY473" fmla="*/ 388466 h 799638"/>
                <a:gd name="connsiteX474" fmla="*/ 569653 w 684645"/>
                <a:gd name="connsiteY474" fmla="*/ 386234 h 799638"/>
                <a:gd name="connsiteX475" fmla="*/ 569576 w 684645"/>
                <a:gd name="connsiteY475" fmla="*/ 385079 h 799638"/>
                <a:gd name="connsiteX476" fmla="*/ 570499 w 684645"/>
                <a:gd name="connsiteY476" fmla="*/ 379922 h 799638"/>
                <a:gd name="connsiteX477" fmla="*/ 568883 w 684645"/>
                <a:gd name="connsiteY477" fmla="*/ 377152 h 799638"/>
                <a:gd name="connsiteX478" fmla="*/ 563495 w 684645"/>
                <a:gd name="connsiteY478" fmla="*/ 371225 h 799638"/>
                <a:gd name="connsiteX479" fmla="*/ 557799 w 684645"/>
                <a:gd name="connsiteY479" fmla="*/ 362219 h 799638"/>
                <a:gd name="connsiteX480" fmla="*/ 555182 w 684645"/>
                <a:gd name="connsiteY480" fmla="*/ 360064 h 799638"/>
                <a:gd name="connsiteX481" fmla="*/ 544869 w 684645"/>
                <a:gd name="connsiteY481" fmla="*/ 356986 h 799638"/>
                <a:gd name="connsiteX482" fmla="*/ 514312 w 684645"/>
                <a:gd name="connsiteY482" fmla="*/ 356447 h 799638"/>
                <a:gd name="connsiteX483" fmla="*/ 512079 w 684645"/>
                <a:gd name="connsiteY483" fmla="*/ 355292 h 799638"/>
                <a:gd name="connsiteX484" fmla="*/ 503613 w 684645"/>
                <a:gd name="connsiteY484" fmla="*/ 343516 h 799638"/>
                <a:gd name="connsiteX485" fmla="*/ 503074 w 684645"/>
                <a:gd name="connsiteY485" fmla="*/ 341899 h 799638"/>
                <a:gd name="connsiteX486" fmla="*/ 503074 w 684645"/>
                <a:gd name="connsiteY486" fmla="*/ 336819 h 799638"/>
                <a:gd name="connsiteX487" fmla="*/ 503074 w 684645"/>
                <a:gd name="connsiteY487" fmla="*/ 336819 h 799638"/>
                <a:gd name="connsiteX488" fmla="*/ 503382 w 684645"/>
                <a:gd name="connsiteY488" fmla="*/ 335511 h 799638"/>
                <a:gd name="connsiteX489" fmla="*/ 514773 w 684645"/>
                <a:gd name="connsiteY489" fmla="*/ 314344 h 799638"/>
                <a:gd name="connsiteX490" fmla="*/ 513234 w 684645"/>
                <a:gd name="connsiteY490" fmla="*/ 302876 h 799638"/>
                <a:gd name="connsiteX491" fmla="*/ 514312 w 684645"/>
                <a:gd name="connsiteY491" fmla="*/ 300259 h 799638"/>
                <a:gd name="connsiteX492" fmla="*/ 528551 w 684645"/>
                <a:gd name="connsiteY492" fmla="*/ 289714 h 799638"/>
                <a:gd name="connsiteX493" fmla="*/ 528859 w 684645"/>
                <a:gd name="connsiteY493" fmla="*/ 286712 h 799638"/>
                <a:gd name="connsiteX494" fmla="*/ 523625 w 684645"/>
                <a:gd name="connsiteY494" fmla="*/ 276783 h 799638"/>
                <a:gd name="connsiteX495" fmla="*/ 523317 w 684645"/>
                <a:gd name="connsiteY495" fmla="*/ 275859 h 799638"/>
                <a:gd name="connsiteX496" fmla="*/ 522162 w 684645"/>
                <a:gd name="connsiteY496" fmla="*/ 268008 h 799638"/>
                <a:gd name="connsiteX497" fmla="*/ 522239 w 684645"/>
                <a:gd name="connsiteY497" fmla="*/ 266777 h 799638"/>
                <a:gd name="connsiteX498" fmla="*/ 523702 w 684645"/>
                <a:gd name="connsiteY498" fmla="*/ 261928 h 799638"/>
                <a:gd name="connsiteX499" fmla="*/ 522855 w 684645"/>
                <a:gd name="connsiteY499" fmla="*/ 258618 h 799638"/>
                <a:gd name="connsiteX500" fmla="*/ 513542 w 684645"/>
                <a:gd name="connsiteY500" fmla="*/ 243224 h 799638"/>
                <a:gd name="connsiteX501" fmla="*/ 513234 w 684645"/>
                <a:gd name="connsiteY501" fmla="*/ 242455 h 799638"/>
                <a:gd name="connsiteX502" fmla="*/ 510386 w 684645"/>
                <a:gd name="connsiteY502" fmla="*/ 231756 h 799638"/>
                <a:gd name="connsiteX503" fmla="*/ 510309 w 684645"/>
                <a:gd name="connsiteY503" fmla="*/ 230524 h 799638"/>
                <a:gd name="connsiteX504" fmla="*/ 511771 w 684645"/>
                <a:gd name="connsiteY504" fmla="*/ 221981 h 799638"/>
                <a:gd name="connsiteX505" fmla="*/ 504690 w 684645"/>
                <a:gd name="connsiteY505" fmla="*/ 210358 h 799638"/>
                <a:gd name="connsiteX506" fmla="*/ 498918 w 684645"/>
                <a:gd name="connsiteY506" fmla="*/ 205586 h 799638"/>
                <a:gd name="connsiteX507" fmla="*/ 488835 w 684645"/>
                <a:gd name="connsiteY507" fmla="*/ 197735 h 799638"/>
                <a:gd name="connsiteX508" fmla="*/ 487911 w 684645"/>
                <a:gd name="connsiteY508" fmla="*/ 196504 h 799638"/>
                <a:gd name="connsiteX509" fmla="*/ 484524 w 684645"/>
                <a:gd name="connsiteY509" fmla="*/ 186882 h 799638"/>
                <a:gd name="connsiteX510" fmla="*/ 484370 w 684645"/>
                <a:gd name="connsiteY510" fmla="*/ 185959 h 799638"/>
                <a:gd name="connsiteX511" fmla="*/ 484370 w 684645"/>
                <a:gd name="connsiteY511" fmla="*/ 182033 h 799638"/>
                <a:gd name="connsiteX512" fmla="*/ 484370 w 684645"/>
                <a:gd name="connsiteY512" fmla="*/ 182033 h 799638"/>
                <a:gd name="connsiteX513" fmla="*/ 484601 w 684645"/>
                <a:gd name="connsiteY513" fmla="*/ 180956 h 799638"/>
                <a:gd name="connsiteX514" fmla="*/ 486833 w 684645"/>
                <a:gd name="connsiteY514" fmla="*/ 175337 h 799638"/>
                <a:gd name="connsiteX515" fmla="*/ 488450 w 684645"/>
                <a:gd name="connsiteY515" fmla="*/ 172104 h 799638"/>
                <a:gd name="connsiteX516" fmla="*/ 486602 w 684645"/>
                <a:gd name="connsiteY516" fmla="*/ 169564 h 799638"/>
                <a:gd name="connsiteX517" fmla="*/ 486064 w 684645"/>
                <a:gd name="connsiteY517" fmla="*/ 167948 h 799638"/>
                <a:gd name="connsiteX518" fmla="*/ 486064 w 684645"/>
                <a:gd name="connsiteY518" fmla="*/ 166023 h 799638"/>
                <a:gd name="connsiteX519" fmla="*/ 486064 w 684645"/>
                <a:gd name="connsiteY519" fmla="*/ 166023 h 799638"/>
                <a:gd name="connsiteX520" fmla="*/ 483293 w 684645"/>
                <a:gd name="connsiteY520" fmla="*/ 164022 h 799638"/>
                <a:gd name="connsiteX521" fmla="*/ 467283 w 684645"/>
                <a:gd name="connsiteY521" fmla="*/ 149783 h 799638"/>
                <a:gd name="connsiteX522" fmla="*/ 466667 w 684645"/>
                <a:gd name="connsiteY522" fmla="*/ 148936 h 799638"/>
                <a:gd name="connsiteX523" fmla="*/ 462742 w 684645"/>
                <a:gd name="connsiteY523" fmla="*/ 141085 h 799638"/>
                <a:gd name="connsiteX524" fmla="*/ 462434 w 684645"/>
                <a:gd name="connsiteY524" fmla="*/ 140239 h 799638"/>
                <a:gd name="connsiteX525" fmla="*/ 462203 w 684645"/>
                <a:gd name="connsiteY525" fmla="*/ 138391 h 799638"/>
                <a:gd name="connsiteX526" fmla="*/ 459971 w 684645"/>
                <a:gd name="connsiteY526" fmla="*/ 139161 h 799638"/>
                <a:gd name="connsiteX527" fmla="*/ 459047 w 684645"/>
                <a:gd name="connsiteY527" fmla="*/ 139315 h 799638"/>
                <a:gd name="connsiteX528" fmla="*/ 454583 w 684645"/>
                <a:gd name="connsiteY528" fmla="*/ 139315 h 799638"/>
                <a:gd name="connsiteX529" fmla="*/ 453506 w 684645"/>
                <a:gd name="connsiteY529" fmla="*/ 139084 h 799638"/>
                <a:gd name="connsiteX530" fmla="*/ 447887 w 684645"/>
                <a:gd name="connsiteY530" fmla="*/ 136852 h 799638"/>
                <a:gd name="connsiteX531" fmla="*/ 446963 w 684645"/>
                <a:gd name="connsiteY531" fmla="*/ 136236 h 799638"/>
                <a:gd name="connsiteX532" fmla="*/ 439651 w 684645"/>
                <a:gd name="connsiteY532" fmla="*/ 128924 h 799638"/>
                <a:gd name="connsiteX533" fmla="*/ 432801 w 684645"/>
                <a:gd name="connsiteY533" fmla="*/ 130771 h 799638"/>
                <a:gd name="connsiteX534" fmla="*/ 430876 w 684645"/>
                <a:gd name="connsiteY534" fmla="*/ 130618 h 799638"/>
                <a:gd name="connsiteX535" fmla="*/ 411172 w 684645"/>
                <a:gd name="connsiteY535" fmla="*/ 121073 h 799638"/>
                <a:gd name="connsiteX536" fmla="*/ 409556 w 684645"/>
                <a:gd name="connsiteY536" fmla="*/ 118533 h 799638"/>
                <a:gd name="connsiteX537" fmla="*/ 409325 w 684645"/>
                <a:gd name="connsiteY537" fmla="*/ 100061 h 799638"/>
                <a:gd name="connsiteX538" fmla="*/ 405322 w 684645"/>
                <a:gd name="connsiteY538" fmla="*/ 100445 h 799638"/>
                <a:gd name="connsiteX539" fmla="*/ 402706 w 684645"/>
                <a:gd name="connsiteY539" fmla="*/ 101754 h 799638"/>
                <a:gd name="connsiteX540" fmla="*/ 394547 w 684645"/>
                <a:gd name="connsiteY540" fmla="*/ 108835 h 799638"/>
                <a:gd name="connsiteX541" fmla="*/ 374688 w 684645"/>
                <a:gd name="connsiteY541" fmla="*/ 129232 h 799638"/>
                <a:gd name="connsiteX542" fmla="*/ 374688 w 684645"/>
                <a:gd name="connsiteY542" fmla="*/ 129232 h 799638"/>
                <a:gd name="connsiteX543" fmla="*/ 374688 w 684645"/>
                <a:gd name="connsiteY543" fmla="*/ 135390 h 799638"/>
                <a:gd name="connsiteX544" fmla="*/ 374535 w 684645"/>
                <a:gd name="connsiteY544" fmla="*/ 136313 h 799638"/>
                <a:gd name="connsiteX545" fmla="*/ 371687 w 684645"/>
                <a:gd name="connsiteY545" fmla="*/ 144164 h 799638"/>
                <a:gd name="connsiteX546" fmla="*/ 369916 w 684645"/>
                <a:gd name="connsiteY546" fmla="*/ 145934 h 799638"/>
                <a:gd name="connsiteX547" fmla="*/ 359833 w 684645"/>
                <a:gd name="connsiteY547" fmla="*/ 149090 h 799638"/>
                <a:gd name="connsiteX548" fmla="*/ 335511 w 684645"/>
                <a:gd name="connsiteY548" fmla="*/ 171181 h 799638"/>
                <a:gd name="connsiteX549" fmla="*/ 332201 w 684645"/>
                <a:gd name="connsiteY549" fmla="*/ 171565 h 799638"/>
                <a:gd name="connsiteX550" fmla="*/ 315268 w 684645"/>
                <a:gd name="connsiteY550" fmla="*/ 161790 h 799638"/>
                <a:gd name="connsiteX551" fmla="*/ 309726 w 684645"/>
                <a:gd name="connsiteY551" fmla="*/ 161251 h 799638"/>
                <a:gd name="connsiteX552" fmla="*/ 308571 w 684645"/>
                <a:gd name="connsiteY552" fmla="*/ 160867 h 799638"/>
                <a:gd name="connsiteX553" fmla="*/ 302953 w 684645"/>
                <a:gd name="connsiteY553" fmla="*/ 157480 h 799638"/>
                <a:gd name="connsiteX554" fmla="*/ 298643 w 684645"/>
                <a:gd name="connsiteY554" fmla="*/ 153862 h 799638"/>
                <a:gd name="connsiteX555" fmla="*/ 298181 w 684645"/>
                <a:gd name="connsiteY555" fmla="*/ 153324 h 799638"/>
                <a:gd name="connsiteX556" fmla="*/ 294255 w 684645"/>
                <a:gd name="connsiteY556" fmla="*/ 147705 h 799638"/>
                <a:gd name="connsiteX557" fmla="*/ 293716 w 684645"/>
                <a:gd name="connsiteY557" fmla="*/ 146088 h 799638"/>
                <a:gd name="connsiteX558" fmla="*/ 293716 w 684645"/>
                <a:gd name="connsiteY558" fmla="*/ 141239 h 799638"/>
                <a:gd name="connsiteX559" fmla="*/ 293716 w 684645"/>
                <a:gd name="connsiteY559" fmla="*/ 141239 h 799638"/>
                <a:gd name="connsiteX560" fmla="*/ 278169 w 684645"/>
                <a:gd name="connsiteY560" fmla="*/ 142163 h 799638"/>
                <a:gd name="connsiteX561" fmla="*/ 276860 w 684645"/>
                <a:gd name="connsiteY561" fmla="*/ 141932 h 799638"/>
                <a:gd name="connsiteX562" fmla="*/ 265545 w 684645"/>
                <a:gd name="connsiteY562" fmla="*/ 136852 h 799638"/>
                <a:gd name="connsiteX563" fmla="*/ 254077 w 684645"/>
                <a:gd name="connsiteY563" fmla="*/ 130310 h 799638"/>
                <a:gd name="connsiteX564" fmla="*/ 246303 w 684645"/>
                <a:gd name="connsiteY564" fmla="*/ 129771 h 799638"/>
                <a:gd name="connsiteX565" fmla="*/ 241762 w 684645"/>
                <a:gd name="connsiteY565" fmla="*/ 130310 h 799638"/>
                <a:gd name="connsiteX566" fmla="*/ 239222 w 684645"/>
                <a:gd name="connsiteY566" fmla="*/ 129309 h 799638"/>
                <a:gd name="connsiteX567" fmla="*/ 236990 w 684645"/>
                <a:gd name="connsiteY567" fmla="*/ 126461 h 799638"/>
                <a:gd name="connsiteX568" fmla="*/ 236451 w 684645"/>
                <a:gd name="connsiteY568" fmla="*/ 125230 h 799638"/>
                <a:gd name="connsiteX569" fmla="*/ 235912 w 684645"/>
                <a:gd name="connsiteY569" fmla="*/ 122382 h 799638"/>
                <a:gd name="connsiteX570" fmla="*/ 235912 w 684645"/>
                <a:gd name="connsiteY570" fmla="*/ 121535 h 799638"/>
                <a:gd name="connsiteX571" fmla="*/ 236990 w 684645"/>
                <a:gd name="connsiteY571" fmla="*/ 112607 h 799638"/>
                <a:gd name="connsiteX572" fmla="*/ 234604 w 684645"/>
                <a:gd name="connsiteY572" fmla="*/ 105987 h 799638"/>
                <a:gd name="connsiteX573" fmla="*/ 218748 w 684645"/>
                <a:gd name="connsiteY573" fmla="*/ 90670 h 799638"/>
                <a:gd name="connsiteX574" fmla="*/ 218209 w 684645"/>
                <a:gd name="connsiteY574" fmla="*/ 89978 h 799638"/>
                <a:gd name="connsiteX575" fmla="*/ 212590 w 684645"/>
                <a:gd name="connsiteY575" fmla="*/ 79279 h 799638"/>
                <a:gd name="connsiteX576" fmla="*/ 212283 w 684645"/>
                <a:gd name="connsiteY576" fmla="*/ 78355 h 799638"/>
                <a:gd name="connsiteX577" fmla="*/ 211744 w 684645"/>
                <a:gd name="connsiteY577" fmla="*/ 74430 h 799638"/>
                <a:gd name="connsiteX578" fmla="*/ 211821 w 684645"/>
                <a:gd name="connsiteY578" fmla="*/ 73352 h 799638"/>
                <a:gd name="connsiteX579" fmla="*/ 212975 w 684645"/>
                <a:gd name="connsiteY579" fmla="*/ 68888 h 799638"/>
                <a:gd name="connsiteX580" fmla="*/ 213206 w 684645"/>
                <a:gd name="connsiteY580" fmla="*/ 68272 h 799638"/>
                <a:gd name="connsiteX581" fmla="*/ 217670 w 684645"/>
                <a:gd name="connsiteY581" fmla="*/ 59805 h 799638"/>
                <a:gd name="connsiteX582" fmla="*/ 217978 w 684645"/>
                <a:gd name="connsiteY582" fmla="*/ 59267 h 799638"/>
                <a:gd name="connsiteX583" fmla="*/ 220903 w 684645"/>
                <a:gd name="connsiteY583" fmla="*/ 55880 h 799638"/>
                <a:gd name="connsiteX584" fmla="*/ 221750 w 684645"/>
                <a:gd name="connsiteY584" fmla="*/ 52031 h 799638"/>
                <a:gd name="connsiteX585" fmla="*/ 221365 w 684645"/>
                <a:gd name="connsiteY585" fmla="*/ 49876 h 799638"/>
                <a:gd name="connsiteX586" fmla="*/ 218902 w 684645"/>
                <a:gd name="connsiteY586" fmla="*/ 46490 h 799638"/>
                <a:gd name="connsiteX587" fmla="*/ 218517 w 684645"/>
                <a:gd name="connsiteY587" fmla="*/ 45643 h 799638"/>
                <a:gd name="connsiteX588" fmla="*/ 216824 w 684645"/>
                <a:gd name="connsiteY588" fmla="*/ 40024 h 799638"/>
                <a:gd name="connsiteX589" fmla="*/ 216670 w 684645"/>
                <a:gd name="connsiteY589" fmla="*/ 39178 h 799638"/>
                <a:gd name="connsiteX590" fmla="*/ 216670 w 684645"/>
                <a:gd name="connsiteY590" fmla="*/ 32404 h 799638"/>
                <a:gd name="connsiteX591" fmla="*/ 216208 w 684645"/>
                <a:gd name="connsiteY591" fmla="*/ 25554 h 799638"/>
                <a:gd name="connsiteX592" fmla="*/ 213822 w 684645"/>
                <a:gd name="connsiteY592" fmla="*/ 22244 h 799638"/>
                <a:gd name="connsiteX593" fmla="*/ 213437 w 684645"/>
                <a:gd name="connsiteY593" fmla="*/ 21474 h 799638"/>
                <a:gd name="connsiteX594" fmla="*/ 212283 w 684645"/>
                <a:gd name="connsiteY594" fmla="*/ 18088 h 799638"/>
                <a:gd name="connsiteX595" fmla="*/ 212128 w 684645"/>
                <a:gd name="connsiteY595" fmla="*/ 16933 h 799638"/>
                <a:gd name="connsiteX596" fmla="*/ 212590 w 684645"/>
                <a:gd name="connsiteY596" fmla="*/ 11545 h 799638"/>
                <a:gd name="connsiteX597" fmla="*/ 212128 w 684645"/>
                <a:gd name="connsiteY597" fmla="*/ 10622 h 799638"/>
                <a:gd name="connsiteX598" fmla="*/ 208742 w 684645"/>
                <a:gd name="connsiteY598" fmla="*/ 8236 h 799638"/>
                <a:gd name="connsiteX599" fmla="*/ 207741 w 684645"/>
                <a:gd name="connsiteY599" fmla="*/ 6927 h 799638"/>
                <a:gd name="connsiteX600" fmla="*/ 205740 w 684645"/>
                <a:gd name="connsiteY600" fmla="*/ 1462 h 799638"/>
                <a:gd name="connsiteX601" fmla="*/ 204047 w 684645"/>
                <a:gd name="connsiteY601" fmla="*/ 154 h 799638"/>
                <a:gd name="connsiteX602" fmla="*/ 203046 w 684645"/>
                <a:gd name="connsiteY602" fmla="*/ 0 h 799638"/>
                <a:gd name="connsiteX603" fmla="*/ 198428 w 684645"/>
                <a:gd name="connsiteY603" fmla="*/ 3233 h 799638"/>
                <a:gd name="connsiteX604" fmla="*/ 187421 w 684645"/>
                <a:gd name="connsiteY604" fmla="*/ 12623 h 799638"/>
                <a:gd name="connsiteX605" fmla="*/ 181571 w 684645"/>
                <a:gd name="connsiteY605" fmla="*/ 16702 h 799638"/>
                <a:gd name="connsiteX606" fmla="*/ 178416 w 684645"/>
                <a:gd name="connsiteY606" fmla="*/ 19396 h 799638"/>
                <a:gd name="connsiteX607" fmla="*/ 177261 w 684645"/>
                <a:gd name="connsiteY607" fmla="*/ 19935 h 799638"/>
                <a:gd name="connsiteX608" fmla="*/ 167717 w 684645"/>
                <a:gd name="connsiteY608" fmla="*/ 22167 h 799638"/>
                <a:gd name="connsiteX609" fmla="*/ 166563 w 684645"/>
                <a:gd name="connsiteY609" fmla="*/ 22167 h 799638"/>
                <a:gd name="connsiteX610" fmla="*/ 149090 w 684645"/>
                <a:gd name="connsiteY610" fmla="*/ 18781 h 799638"/>
                <a:gd name="connsiteX611" fmla="*/ 143164 w 684645"/>
                <a:gd name="connsiteY611" fmla="*/ 17010 h 799638"/>
                <a:gd name="connsiteX612" fmla="*/ 137622 w 684645"/>
                <a:gd name="connsiteY612" fmla="*/ 14778 h 799638"/>
                <a:gd name="connsiteX613" fmla="*/ 131772 w 684645"/>
                <a:gd name="connsiteY613" fmla="*/ 13777 h 799638"/>
                <a:gd name="connsiteX614" fmla="*/ 130618 w 684645"/>
                <a:gd name="connsiteY614" fmla="*/ 14085 h 799638"/>
                <a:gd name="connsiteX615" fmla="*/ 126538 w 684645"/>
                <a:gd name="connsiteY615" fmla="*/ 17087 h 799638"/>
                <a:gd name="connsiteX616" fmla="*/ 125999 w 684645"/>
                <a:gd name="connsiteY616" fmla="*/ 17395 h 799638"/>
                <a:gd name="connsiteX617" fmla="*/ 116994 w 684645"/>
                <a:gd name="connsiteY617" fmla="*/ 21321 h 799638"/>
                <a:gd name="connsiteX618" fmla="*/ 116378 w 684645"/>
                <a:gd name="connsiteY618" fmla="*/ 21474 h 799638"/>
                <a:gd name="connsiteX619" fmla="*/ 96135 w 684645"/>
                <a:gd name="connsiteY619" fmla="*/ 25400 h 799638"/>
                <a:gd name="connsiteX620" fmla="*/ 92210 w 684645"/>
                <a:gd name="connsiteY620" fmla="*/ 26862 h 799638"/>
                <a:gd name="connsiteX621" fmla="*/ 92210 w 684645"/>
                <a:gd name="connsiteY621" fmla="*/ 37099 h 799638"/>
                <a:gd name="connsiteX622" fmla="*/ 94211 w 684645"/>
                <a:gd name="connsiteY622" fmla="*/ 40640 h 799638"/>
                <a:gd name="connsiteX623" fmla="*/ 96135 w 684645"/>
                <a:gd name="connsiteY623" fmla="*/ 41410 h 799638"/>
                <a:gd name="connsiteX624" fmla="*/ 97752 w 684645"/>
                <a:gd name="connsiteY624" fmla="*/ 43026 h 799638"/>
                <a:gd name="connsiteX625" fmla="*/ 97675 w 684645"/>
                <a:gd name="connsiteY625" fmla="*/ 45258 h 799638"/>
                <a:gd name="connsiteX626" fmla="*/ 93056 w 684645"/>
                <a:gd name="connsiteY626" fmla="*/ 55033 h 79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</a:cxnLst>
              <a:rect l="l" t="t" r="r" b="b"/>
              <a:pathLst>
                <a:path w="684645" h="799638">
                  <a:moveTo>
                    <a:pt x="93056" y="55033"/>
                  </a:moveTo>
                  <a:lnTo>
                    <a:pt x="90362" y="59190"/>
                  </a:lnTo>
                  <a:lnTo>
                    <a:pt x="91440" y="59574"/>
                  </a:lnTo>
                  <a:cubicBezTo>
                    <a:pt x="92210" y="59805"/>
                    <a:pt x="92825" y="60344"/>
                    <a:pt x="93133" y="61114"/>
                  </a:cubicBezTo>
                  <a:lnTo>
                    <a:pt x="95366" y="66194"/>
                  </a:lnTo>
                  <a:cubicBezTo>
                    <a:pt x="95596" y="66733"/>
                    <a:pt x="95673" y="67348"/>
                    <a:pt x="95519" y="67964"/>
                  </a:cubicBezTo>
                  <a:lnTo>
                    <a:pt x="93287" y="78124"/>
                  </a:lnTo>
                  <a:lnTo>
                    <a:pt x="87592" y="91979"/>
                  </a:lnTo>
                  <a:lnTo>
                    <a:pt x="90747" y="92825"/>
                  </a:lnTo>
                  <a:cubicBezTo>
                    <a:pt x="91440" y="92979"/>
                    <a:pt x="92056" y="93441"/>
                    <a:pt x="92441" y="94057"/>
                  </a:cubicBezTo>
                  <a:lnTo>
                    <a:pt x="94134" y="96905"/>
                  </a:lnTo>
                  <a:cubicBezTo>
                    <a:pt x="94827" y="98136"/>
                    <a:pt x="94596" y="99676"/>
                    <a:pt x="93518" y="100522"/>
                  </a:cubicBezTo>
                  <a:lnTo>
                    <a:pt x="90670" y="102755"/>
                  </a:lnTo>
                  <a:cubicBezTo>
                    <a:pt x="90286" y="103062"/>
                    <a:pt x="89901" y="103216"/>
                    <a:pt x="89439" y="103293"/>
                  </a:cubicBezTo>
                  <a:lnTo>
                    <a:pt x="83281" y="104448"/>
                  </a:lnTo>
                  <a:lnTo>
                    <a:pt x="79972" y="105602"/>
                  </a:lnTo>
                  <a:lnTo>
                    <a:pt x="79741" y="106295"/>
                  </a:lnTo>
                  <a:lnTo>
                    <a:pt x="81203" y="108373"/>
                  </a:lnTo>
                  <a:lnTo>
                    <a:pt x="84898" y="109759"/>
                  </a:lnTo>
                  <a:cubicBezTo>
                    <a:pt x="85590" y="109990"/>
                    <a:pt x="86206" y="110528"/>
                    <a:pt x="86514" y="111221"/>
                  </a:cubicBezTo>
                  <a:cubicBezTo>
                    <a:pt x="86822" y="111914"/>
                    <a:pt x="86822" y="112684"/>
                    <a:pt x="86591" y="113376"/>
                  </a:cubicBezTo>
                  <a:lnTo>
                    <a:pt x="84513" y="118610"/>
                  </a:lnTo>
                  <a:lnTo>
                    <a:pt x="84051" y="124614"/>
                  </a:lnTo>
                  <a:lnTo>
                    <a:pt x="85128" y="131618"/>
                  </a:lnTo>
                  <a:lnTo>
                    <a:pt x="86745" y="136852"/>
                  </a:lnTo>
                  <a:cubicBezTo>
                    <a:pt x="86976" y="137622"/>
                    <a:pt x="86899" y="138391"/>
                    <a:pt x="86514" y="139084"/>
                  </a:cubicBezTo>
                  <a:cubicBezTo>
                    <a:pt x="86129" y="139777"/>
                    <a:pt x="85436" y="140239"/>
                    <a:pt x="84667" y="140393"/>
                  </a:cubicBezTo>
                  <a:lnTo>
                    <a:pt x="80356" y="141624"/>
                  </a:lnTo>
                  <a:lnTo>
                    <a:pt x="82281" y="148705"/>
                  </a:lnTo>
                  <a:cubicBezTo>
                    <a:pt x="82512" y="149552"/>
                    <a:pt x="82358" y="150399"/>
                    <a:pt x="81819" y="151092"/>
                  </a:cubicBezTo>
                  <a:lnTo>
                    <a:pt x="80125" y="153324"/>
                  </a:lnTo>
                  <a:cubicBezTo>
                    <a:pt x="80049" y="153478"/>
                    <a:pt x="79895" y="153631"/>
                    <a:pt x="79741" y="153709"/>
                  </a:cubicBezTo>
                  <a:lnTo>
                    <a:pt x="75276" y="157634"/>
                  </a:lnTo>
                  <a:lnTo>
                    <a:pt x="72659" y="166947"/>
                  </a:lnTo>
                  <a:cubicBezTo>
                    <a:pt x="72582" y="167178"/>
                    <a:pt x="72505" y="167409"/>
                    <a:pt x="72352" y="167640"/>
                  </a:cubicBezTo>
                  <a:lnTo>
                    <a:pt x="65270" y="179647"/>
                  </a:lnTo>
                  <a:lnTo>
                    <a:pt x="63654" y="187113"/>
                  </a:lnTo>
                  <a:cubicBezTo>
                    <a:pt x="63577" y="187498"/>
                    <a:pt x="63423" y="187806"/>
                    <a:pt x="63269" y="188114"/>
                  </a:cubicBezTo>
                  <a:lnTo>
                    <a:pt x="62115" y="189807"/>
                  </a:lnTo>
                  <a:cubicBezTo>
                    <a:pt x="61961" y="189961"/>
                    <a:pt x="61884" y="190115"/>
                    <a:pt x="61730" y="190269"/>
                  </a:cubicBezTo>
                  <a:lnTo>
                    <a:pt x="53263" y="198274"/>
                  </a:lnTo>
                  <a:lnTo>
                    <a:pt x="53571" y="200583"/>
                  </a:lnTo>
                  <a:lnTo>
                    <a:pt x="55803" y="208819"/>
                  </a:lnTo>
                  <a:cubicBezTo>
                    <a:pt x="55880" y="209050"/>
                    <a:pt x="55880" y="209204"/>
                    <a:pt x="55880" y="209434"/>
                  </a:cubicBezTo>
                  <a:lnTo>
                    <a:pt x="58728" y="270779"/>
                  </a:lnTo>
                  <a:cubicBezTo>
                    <a:pt x="58728" y="271010"/>
                    <a:pt x="58728" y="271241"/>
                    <a:pt x="58651" y="271549"/>
                  </a:cubicBezTo>
                  <a:lnTo>
                    <a:pt x="53571" y="294640"/>
                  </a:lnTo>
                  <a:lnTo>
                    <a:pt x="53109" y="301490"/>
                  </a:lnTo>
                  <a:lnTo>
                    <a:pt x="54110" y="304107"/>
                  </a:lnTo>
                  <a:lnTo>
                    <a:pt x="54495" y="305108"/>
                  </a:lnTo>
                  <a:lnTo>
                    <a:pt x="59959" y="313267"/>
                  </a:lnTo>
                  <a:cubicBezTo>
                    <a:pt x="60190" y="313574"/>
                    <a:pt x="60267" y="313882"/>
                    <a:pt x="60344" y="314267"/>
                  </a:cubicBezTo>
                  <a:lnTo>
                    <a:pt x="60883" y="317115"/>
                  </a:lnTo>
                  <a:lnTo>
                    <a:pt x="60883" y="317115"/>
                  </a:lnTo>
                  <a:lnTo>
                    <a:pt x="60883" y="317115"/>
                  </a:lnTo>
                  <a:cubicBezTo>
                    <a:pt x="61037" y="318039"/>
                    <a:pt x="60806" y="318962"/>
                    <a:pt x="60113" y="319655"/>
                  </a:cubicBezTo>
                  <a:lnTo>
                    <a:pt x="58420" y="321349"/>
                  </a:lnTo>
                  <a:cubicBezTo>
                    <a:pt x="58189" y="321579"/>
                    <a:pt x="57958" y="321733"/>
                    <a:pt x="57650" y="321887"/>
                  </a:cubicBezTo>
                  <a:lnTo>
                    <a:pt x="49645" y="325582"/>
                  </a:lnTo>
                  <a:lnTo>
                    <a:pt x="48568" y="326659"/>
                  </a:lnTo>
                  <a:lnTo>
                    <a:pt x="48568" y="327814"/>
                  </a:lnTo>
                  <a:lnTo>
                    <a:pt x="49492" y="330354"/>
                  </a:lnTo>
                  <a:lnTo>
                    <a:pt x="52955" y="340283"/>
                  </a:lnTo>
                  <a:cubicBezTo>
                    <a:pt x="53032" y="340591"/>
                    <a:pt x="53109" y="340899"/>
                    <a:pt x="53109" y="341207"/>
                  </a:cubicBezTo>
                  <a:lnTo>
                    <a:pt x="53109" y="345132"/>
                  </a:lnTo>
                  <a:cubicBezTo>
                    <a:pt x="53109" y="345440"/>
                    <a:pt x="53032" y="345671"/>
                    <a:pt x="52955" y="345979"/>
                  </a:cubicBezTo>
                  <a:lnTo>
                    <a:pt x="51570" y="350520"/>
                  </a:lnTo>
                  <a:lnTo>
                    <a:pt x="52724" y="352906"/>
                  </a:lnTo>
                  <a:cubicBezTo>
                    <a:pt x="53109" y="353676"/>
                    <a:pt x="53109" y="354599"/>
                    <a:pt x="52801" y="355369"/>
                  </a:cubicBezTo>
                  <a:cubicBezTo>
                    <a:pt x="52416" y="356139"/>
                    <a:pt x="51724" y="356678"/>
                    <a:pt x="50954" y="356908"/>
                  </a:cubicBezTo>
                  <a:lnTo>
                    <a:pt x="47644" y="357755"/>
                  </a:lnTo>
                  <a:lnTo>
                    <a:pt x="46182" y="360295"/>
                  </a:lnTo>
                  <a:lnTo>
                    <a:pt x="45258" y="364067"/>
                  </a:lnTo>
                  <a:lnTo>
                    <a:pt x="45258" y="369378"/>
                  </a:lnTo>
                  <a:lnTo>
                    <a:pt x="48568" y="387465"/>
                  </a:lnTo>
                  <a:lnTo>
                    <a:pt x="48568" y="387465"/>
                  </a:lnTo>
                  <a:lnTo>
                    <a:pt x="48568" y="387465"/>
                  </a:lnTo>
                  <a:cubicBezTo>
                    <a:pt x="48645" y="387927"/>
                    <a:pt x="48645" y="388389"/>
                    <a:pt x="48491" y="388851"/>
                  </a:cubicBezTo>
                  <a:lnTo>
                    <a:pt x="46798" y="393931"/>
                  </a:lnTo>
                  <a:cubicBezTo>
                    <a:pt x="46644" y="394316"/>
                    <a:pt x="46413" y="394701"/>
                    <a:pt x="46105" y="395008"/>
                  </a:cubicBezTo>
                  <a:lnTo>
                    <a:pt x="41487" y="399627"/>
                  </a:lnTo>
                  <a:lnTo>
                    <a:pt x="38870" y="407401"/>
                  </a:lnTo>
                  <a:cubicBezTo>
                    <a:pt x="38639" y="408093"/>
                    <a:pt x="38177" y="408632"/>
                    <a:pt x="37561" y="408940"/>
                  </a:cubicBezTo>
                  <a:lnTo>
                    <a:pt x="33636" y="411172"/>
                  </a:lnTo>
                  <a:cubicBezTo>
                    <a:pt x="33405" y="411326"/>
                    <a:pt x="33174" y="411403"/>
                    <a:pt x="32943" y="411480"/>
                  </a:cubicBezTo>
                  <a:lnTo>
                    <a:pt x="28864" y="412481"/>
                  </a:lnTo>
                  <a:lnTo>
                    <a:pt x="25400" y="414636"/>
                  </a:lnTo>
                  <a:lnTo>
                    <a:pt x="23861" y="417637"/>
                  </a:lnTo>
                  <a:lnTo>
                    <a:pt x="24246" y="420562"/>
                  </a:lnTo>
                  <a:lnTo>
                    <a:pt x="29479" y="427875"/>
                  </a:lnTo>
                  <a:cubicBezTo>
                    <a:pt x="29864" y="428413"/>
                    <a:pt x="30095" y="429106"/>
                    <a:pt x="30018" y="429799"/>
                  </a:cubicBezTo>
                  <a:lnTo>
                    <a:pt x="30018" y="429799"/>
                  </a:lnTo>
                  <a:lnTo>
                    <a:pt x="30018" y="429799"/>
                  </a:lnTo>
                  <a:lnTo>
                    <a:pt x="29479" y="434340"/>
                  </a:lnTo>
                  <a:lnTo>
                    <a:pt x="29787" y="435572"/>
                  </a:lnTo>
                  <a:lnTo>
                    <a:pt x="30634" y="436649"/>
                  </a:lnTo>
                  <a:lnTo>
                    <a:pt x="34867" y="438035"/>
                  </a:lnTo>
                  <a:cubicBezTo>
                    <a:pt x="35637" y="438265"/>
                    <a:pt x="36253" y="438881"/>
                    <a:pt x="36561" y="439651"/>
                  </a:cubicBezTo>
                  <a:lnTo>
                    <a:pt x="37715" y="442499"/>
                  </a:lnTo>
                  <a:cubicBezTo>
                    <a:pt x="37869" y="442807"/>
                    <a:pt x="37946" y="443191"/>
                    <a:pt x="37946" y="443499"/>
                  </a:cubicBezTo>
                  <a:cubicBezTo>
                    <a:pt x="37946" y="443807"/>
                    <a:pt x="37869" y="444192"/>
                    <a:pt x="37792" y="444500"/>
                  </a:cubicBezTo>
                  <a:lnTo>
                    <a:pt x="36099" y="449041"/>
                  </a:lnTo>
                  <a:cubicBezTo>
                    <a:pt x="36022" y="449349"/>
                    <a:pt x="35868" y="449580"/>
                    <a:pt x="35637" y="449811"/>
                  </a:cubicBezTo>
                  <a:lnTo>
                    <a:pt x="29479" y="457662"/>
                  </a:lnTo>
                  <a:lnTo>
                    <a:pt x="28094" y="459894"/>
                  </a:lnTo>
                  <a:lnTo>
                    <a:pt x="30788" y="462280"/>
                  </a:lnTo>
                  <a:cubicBezTo>
                    <a:pt x="31096" y="462511"/>
                    <a:pt x="31327" y="462819"/>
                    <a:pt x="31481" y="463127"/>
                  </a:cubicBezTo>
                  <a:lnTo>
                    <a:pt x="32635" y="465359"/>
                  </a:lnTo>
                  <a:cubicBezTo>
                    <a:pt x="32789" y="465743"/>
                    <a:pt x="32943" y="466128"/>
                    <a:pt x="32943" y="466513"/>
                  </a:cubicBezTo>
                  <a:cubicBezTo>
                    <a:pt x="32943" y="466898"/>
                    <a:pt x="32866" y="467360"/>
                    <a:pt x="32712" y="467745"/>
                  </a:cubicBezTo>
                  <a:cubicBezTo>
                    <a:pt x="32404" y="468515"/>
                    <a:pt x="31712" y="469053"/>
                    <a:pt x="30942" y="469284"/>
                  </a:cubicBezTo>
                  <a:lnTo>
                    <a:pt x="28017" y="470131"/>
                  </a:lnTo>
                  <a:lnTo>
                    <a:pt x="32250" y="483755"/>
                  </a:lnTo>
                  <a:cubicBezTo>
                    <a:pt x="32327" y="483986"/>
                    <a:pt x="32404" y="484293"/>
                    <a:pt x="32404" y="484601"/>
                  </a:cubicBezTo>
                  <a:lnTo>
                    <a:pt x="32404" y="499764"/>
                  </a:lnTo>
                  <a:cubicBezTo>
                    <a:pt x="32404" y="499995"/>
                    <a:pt x="32404" y="500226"/>
                    <a:pt x="32327" y="500457"/>
                  </a:cubicBezTo>
                  <a:lnTo>
                    <a:pt x="28402" y="515081"/>
                  </a:lnTo>
                  <a:lnTo>
                    <a:pt x="1386" y="574810"/>
                  </a:lnTo>
                  <a:lnTo>
                    <a:pt x="0" y="584277"/>
                  </a:lnTo>
                  <a:lnTo>
                    <a:pt x="2001" y="586278"/>
                  </a:lnTo>
                  <a:lnTo>
                    <a:pt x="8929" y="585816"/>
                  </a:lnTo>
                  <a:lnTo>
                    <a:pt x="9159" y="585816"/>
                  </a:lnTo>
                  <a:lnTo>
                    <a:pt x="19319" y="583122"/>
                  </a:lnTo>
                  <a:lnTo>
                    <a:pt x="28248" y="582507"/>
                  </a:lnTo>
                  <a:lnTo>
                    <a:pt x="36945" y="580890"/>
                  </a:lnTo>
                  <a:cubicBezTo>
                    <a:pt x="37715" y="580736"/>
                    <a:pt x="38485" y="580890"/>
                    <a:pt x="39101" y="581352"/>
                  </a:cubicBezTo>
                  <a:cubicBezTo>
                    <a:pt x="39716" y="581814"/>
                    <a:pt x="40101" y="582507"/>
                    <a:pt x="40255" y="583276"/>
                  </a:cubicBezTo>
                  <a:lnTo>
                    <a:pt x="40640" y="586355"/>
                  </a:lnTo>
                  <a:lnTo>
                    <a:pt x="50030" y="591281"/>
                  </a:lnTo>
                  <a:cubicBezTo>
                    <a:pt x="50646" y="591589"/>
                    <a:pt x="51108" y="592128"/>
                    <a:pt x="51339" y="592744"/>
                  </a:cubicBezTo>
                  <a:lnTo>
                    <a:pt x="52570" y="595822"/>
                  </a:lnTo>
                  <a:lnTo>
                    <a:pt x="56188" y="594514"/>
                  </a:lnTo>
                  <a:cubicBezTo>
                    <a:pt x="57189" y="594129"/>
                    <a:pt x="58266" y="594360"/>
                    <a:pt x="59036" y="595053"/>
                  </a:cubicBezTo>
                  <a:lnTo>
                    <a:pt x="71043" y="605905"/>
                  </a:lnTo>
                  <a:lnTo>
                    <a:pt x="77970" y="608214"/>
                  </a:lnTo>
                  <a:lnTo>
                    <a:pt x="81126" y="607291"/>
                  </a:lnTo>
                  <a:cubicBezTo>
                    <a:pt x="81126" y="607291"/>
                    <a:pt x="81126" y="607291"/>
                    <a:pt x="81203" y="607291"/>
                  </a:cubicBezTo>
                  <a:cubicBezTo>
                    <a:pt x="81742" y="607137"/>
                    <a:pt x="82358" y="607137"/>
                    <a:pt x="82896" y="607368"/>
                  </a:cubicBezTo>
                  <a:cubicBezTo>
                    <a:pt x="82896" y="607368"/>
                    <a:pt x="82896" y="607368"/>
                    <a:pt x="82896" y="607368"/>
                  </a:cubicBezTo>
                  <a:lnTo>
                    <a:pt x="86360" y="608676"/>
                  </a:lnTo>
                  <a:lnTo>
                    <a:pt x="88592" y="607753"/>
                  </a:lnTo>
                  <a:lnTo>
                    <a:pt x="94134" y="600210"/>
                  </a:lnTo>
                  <a:lnTo>
                    <a:pt x="96289" y="594899"/>
                  </a:lnTo>
                  <a:cubicBezTo>
                    <a:pt x="96443" y="594514"/>
                    <a:pt x="96674" y="594206"/>
                    <a:pt x="96905" y="593975"/>
                  </a:cubicBezTo>
                  <a:lnTo>
                    <a:pt x="99137" y="591743"/>
                  </a:lnTo>
                  <a:cubicBezTo>
                    <a:pt x="99291" y="591589"/>
                    <a:pt x="99445" y="591435"/>
                    <a:pt x="99676" y="591358"/>
                  </a:cubicBezTo>
                  <a:lnTo>
                    <a:pt x="102524" y="589665"/>
                  </a:lnTo>
                  <a:lnTo>
                    <a:pt x="113069" y="585508"/>
                  </a:lnTo>
                  <a:lnTo>
                    <a:pt x="119226" y="584354"/>
                  </a:lnTo>
                  <a:lnTo>
                    <a:pt x="119842" y="584277"/>
                  </a:lnTo>
                  <a:lnTo>
                    <a:pt x="119842" y="584277"/>
                  </a:lnTo>
                  <a:cubicBezTo>
                    <a:pt x="120458" y="584200"/>
                    <a:pt x="121150" y="584277"/>
                    <a:pt x="121766" y="584585"/>
                  </a:cubicBezTo>
                  <a:lnTo>
                    <a:pt x="125692" y="586817"/>
                  </a:lnTo>
                  <a:cubicBezTo>
                    <a:pt x="125923" y="586971"/>
                    <a:pt x="126076" y="587125"/>
                    <a:pt x="126307" y="587279"/>
                  </a:cubicBezTo>
                  <a:lnTo>
                    <a:pt x="131387" y="592359"/>
                  </a:lnTo>
                  <a:lnTo>
                    <a:pt x="137853" y="597131"/>
                  </a:lnTo>
                  <a:cubicBezTo>
                    <a:pt x="138238" y="597439"/>
                    <a:pt x="138545" y="597747"/>
                    <a:pt x="138699" y="598209"/>
                  </a:cubicBezTo>
                  <a:lnTo>
                    <a:pt x="147166" y="616219"/>
                  </a:lnTo>
                  <a:lnTo>
                    <a:pt x="149706" y="619683"/>
                  </a:lnTo>
                  <a:cubicBezTo>
                    <a:pt x="149860" y="619837"/>
                    <a:pt x="149937" y="620068"/>
                    <a:pt x="150014" y="620299"/>
                  </a:cubicBezTo>
                  <a:lnTo>
                    <a:pt x="151784" y="624763"/>
                  </a:lnTo>
                  <a:lnTo>
                    <a:pt x="152246" y="625917"/>
                  </a:lnTo>
                  <a:cubicBezTo>
                    <a:pt x="152323" y="626149"/>
                    <a:pt x="152400" y="626379"/>
                    <a:pt x="152400" y="626610"/>
                  </a:cubicBezTo>
                  <a:lnTo>
                    <a:pt x="152400" y="626610"/>
                  </a:lnTo>
                  <a:lnTo>
                    <a:pt x="152400" y="626610"/>
                  </a:lnTo>
                  <a:cubicBezTo>
                    <a:pt x="152400" y="626610"/>
                    <a:pt x="152400" y="626610"/>
                    <a:pt x="152400" y="626610"/>
                  </a:cubicBezTo>
                  <a:lnTo>
                    <a:pt x="152708" y="628842"/>
                  </a:lnTo>
                  <a:lnTo>
                    <a:pt x="153016" y="631075"/>
                  </a:lnTo>
                  <a:lnTo>
                    <a:pt x="154093" y="635462"/>
                  </a:lnTo>
                  <a:lnTo>
                    <a:pt x="155171" y="639772"/>
                  </a:lnTo>
                  <a:cubicBezTo>
                    <a:pt x="155248" y="640080"/>
                    <a:pt x="155248" y="640311"/>
                    <a:pt x="155248" y="640619"/>
                  </a:cubicBezTo>
                  <a:lnTo>
                    <a:pt x="154709" y="649624"/>
                  </a:lnTo>
                  <a:cubicBezTo>
                    <a:pt x="154632" y="650240"/>
                    <a:pt x="154401" y="650856"/>
                    <a:pt x="154016" y="651318"/>
                  </a:cubicBezTo>
                  <a:lnTo>
                    <a:pt x="142163" y="664248"/>
                  </a:lnTo>
                  <a:lnTo>
                    <a:pt x="139931" y="667943"/>
                  </a:lnTo>
                  <a:lnTo>
                    <a:pt x="138007" y="676102"/>
                  </a:lnTo>
                  <a:lnTo>
                    <a:pt x="140393" y="681413"/>
                  </a:lnTo>
                  <a:cubicBezTo>
                    <a:pt x="140701" y="682028"/>
                    <a:pt x="140701" y="682721"/>
                    <a:pt x="140547" y="683414"/>
                  </a:cubicBezTo>
                  <a:lnTo>
                    <a:pt x="136390" y="696883"/>
                  </a:lnTo>
                  <a:lnTo>
                    <a:pt x="143087" y="708737"/>
                  </a:lnTo>
                  <a:cubicBezTo>
                    <a:pt x="143241" y="709045"/>
                    <a:pt x="143395" y="709430"/>
                    <a:pt x="143472" y="709815"/>
                  </a:cubicBezTo>
                  <a:lnTo>
                    <a:pt x="144010" y="714895"/>
                  </a:lnTo>
                  <a:cubicBezTo>
                    <a:pt x="144010" y="715202"/>
                    <a:pt x="144010" y="715587"/>
                    <a:pt x="143933" y="715895"/>
                  </a:cubicBezTo>
                  <a:lnTo>
                    <a:pt x="142240" y="722668"/>
                  </a:lnTo>
                  <a:lnTo>
                    <a:pt x="138776" y="732521"/>
                  </a:lnTo>
                  <a:lnTo>
                    <a:pt x="128693" y="751070"/>
                  </a:lnTo>
                  <a:lnTo>
                    <a:pt x="123921" y="776932"/>
                  </a:lnTo>
                  <a:lnTo>
                    <a:pt x="135851" y="791402"/>
                  </a:lnTo>
                  <a:lnTo>
                    <a:pt x="146781" y="799638"/>
                  </a:lnTo>
                  <a:lnTo>
                    <a:pt x="172643" y="763693"/>
                  </a:lnTo>
                  <a:lnTo>
                    <a:pt x="182033" y="746529"/>
                  </a:lnTo>
                  <a:lnTo>
                    <a:pt x="191501" y="724824"/>
                  </a:lnTo>
                  <a:lnTo>
                    <a:pt x="193656" y="717281"/>
                  </a:lnTo>
                  <a:lnTo>
                    <a:pt x="194656" y="711739"/>
                  </a:lnTo>
                  <a:lnTo>
                    <a:pt x="194195" y="705043"/>
                  </a:lnTo>
                  <a:lnTo>
                    <a:pt x="194118" y="704042"/>
                  </a:lnTo>
                  <a:lnTo>
                    <a:pt x="192809" y="699732"/>
                  </a:lnTo>
                  <a:lnTo>
                    <a:pt x="191962" y="697038"/>
                  </a:lnTo>
                  <a:lnTo>
                    <a:pt x="191424" y="692188"/>
                  </a:lnTo>
                  <a:lnTo>
                    <a:pt x="191270" y="690880"/>
                  </a:lnTo>
                  <a:lnTo>
                    <a:pt x="191270" y="686647"/>
                  </a:lnTo>
                  <a:lnTo>
                    <a:pt x="190731" y="678950"/>
                  </a:lnTo>
                  <a:cubicBezTo>
                    <a:pt x="190731" y="678565"/>
                    <a:pt x="190731" y="678103"/>
                    <a:pt x="190885" y="677718"/>
                  </a:cubicBezTo>
                  <a:lnTo>
                    <a:pt x="202122" y="647931"/>
                  </a:lnTo>
                  <a:cubicBezTo>
                    <a:pt x="202199" y="647623"/>
                    <a:pt x="202353" y="647392"/>
                    <a:pt x="202584" y="647161"/>
                  </a:cubicBezTo>
                  <a:lnTo>
                    <a:pt x="204816" y="644313"/>
                  </a:lnTo>
                  <a:cubicBezTo>
                    <a:pt x="204970" y="644159"/>
                    <a:pt x="205047" y="644005"/>
                    <a:pt x="205201" y="643929"/>
                  </a:cubicBezTo>
                  <a:lnTo>
                    <a:pt x="208588" y="641080"/>
                  </a:lnTo>
                  <a:cubicBezTo>
                    <a:pt x="209665" y="640234"/>
                    <a:pt x="211128" y="640234"/>
                    <a:pt x="212206" y="641080"/>
                  </a:cubicBezTo>
                  <a:lnTo>
                    <a:pt x="219210" y="647007"/>
                  </a:lnTo>
                  <a:lnTo>
                    <a:pt x="219517" y="647161"/>
                  </a:lnTo>
                  <a:lnTo>
                    <a:pt x="222750" y="648547"/>
                  </a:lnTo>
                  <a:lnTo>
                    <a:pt x="230909" y="650933"/>
                  </a:lnTo>
                  <a:lnTo>
                    <a:pt x="231448" y="650702"/>
                  </a:lnTo>
                  <a:lnTo>
                    <a:pt x="232525" y="648932"/>
                  </a:lnTo>
                  <a:lnTo>
                    <a:pt x="236836" y="632768"/>
                  </a:lnTo>
                  <a:lnTo>
                    <a:pt x="236836" y="616835"/>
                  </a:lnTo>
                  <a:cubicBezTo>
                    <a:pt x="236836" y="616219"/>
                    <a:pt x="237067" y="615527"/>
                    <a:pt x="237452" y="615065"/>
                  </a:cubicBezTo>
                  <a:lnTo>
                    <a:pt x="244533" y="606290"/>
                  </a:lnTo>
                  <a:lnTo>
                    <a:pt x="248304" y="598670"/>
                  </a:lnTo>
                  <a:lnTo>
                    <a:pt x="250382" y="593513"/>
                  </a:lnTo>
                  <a:lnTo>
                    <a:pt x="251460" y="587587"/>
                  </a:lnTo>
                  <a:lnTo>
                    <a:pt x="251383" y="581891"/>
                  </a:lnTo>
                  <a:lnTo>
                    <a:pt x="254770" y="561725"/>
                  </a:lnTo>
                  <a:lnTo>
                    <a:pt x="258772" y="547408"/>
                  </a:lnTo>
                  <a:lnTo>
                    <a:pt x="259157" y="542636"/>
                  </a:lnTo>
                  <a:lnTo>
                    <a:pt x="258849" y="542098"/>
                  </a:lnTo>
                  <a:lnTo>
                    <a:pt x="252692" y="542559"/>
                  </a:lnTo>
                  <a:cubicBezTo>
                    <a:pt x="251691" y="542636"/>
                    <a:pt x="250844" y="542175"/>
                    <a:pt x="250229" y="541482"/>
                  </a:cubicBezTo>
                  <a:cubicBezTo>
                    <a:pt x="249690" y="540712"/>
                    <a:pt x="249536" y="539712"/>
                    <a:pt x="249844" y="538788"/>
                  </a:cubicBezTo>
                  <a:lnTo>
                    <a:pt x="263775" y="500996"/>
                  </a:lnTo>
                  <a:lnTo>
                    <a:pt x="264314" y="486679"/>
                  </a:lnTo>
                  <a:lnTo>
                    <a:pt x="260004" y="471670"/>
                  </a:lnTo>
                  <a:lnTo>
                    <a:pt x="258233" y="468515"/>
                  </a:lnTo>
                  <a:lnTo>
                    <a:pt x="254231" y="465513"/>
                  </a:lnTo>
                  <a:cubicBezTo>
                    <a:pt x="254000" y="465359"/>
                    <a:pt x="253846" y="465128"/>
                    <a:pt x="253692" y="464974"/>
                  </a:cubicBezTo>
                  <a:lnTo>
                    <a:pt x="251999" y="462742"/>
                  </a:lnTo>
                  <a:lnTo>
                    <a:pt x="246765" y="454044"/>
                  </a:lnTo>
                  <a:cubicBezTo>
                    <a:pt x="246611" y="453736"/>
                    <a:pt x="246457" y="453429"/>
                    <a:pt x="246380" y="453044"/>
                  </a:cubicBezTo>
                  <a:cubicBezTo>
                    <a:pt x="246226" y="452043"/>
                    <a:pt x="246611" y="450965"/>
                    <a:pt x="247458" y="450350"/>
                  </a:cubicBezTo>
                  <a:lnTo>
                    <a:pt x="257618" y="442499"/>
                  </a:lnTo>
                  <a:cubicBezTo>
                    <a:pt x="257771" y="442345"/>
                    <a:pt x="258002" y="442268"/>
                    <a:pt x="258233" y="442114"/>
                  </a:cubicBezTo>
                  <a:lnTo>
                    <a:pt x="267855" y="437804"/>
                  </a:lnTo>
                  <a:lnTo>
                    <a:pt x="269471" y="436187"/>
                  </a:lnTo>
                  <a:lnTo>
                    <a:pt x="270087" y="435110"/>
                  </a:lnTo>
                  <a:lnTo>
                    <a:pt x="268316" y="435110"/>
                  </a:lnTo>
                  <a:cubicBezTo>
                    <a:pt x="267470" y="435110"/>
                    <a:pt x="266700" y="434725"/>
                    <a:pt x="266161" y="434109"/>
                  </a:cubicBezTo>
                  <a:cubicBezTo>
                    <a:pt x="265622" y="433493"/>
                    <a:pt x="265392" y="432647"/>
                    <a:pt x="265545" y="431800"/>
                  </a:cubicBezTo>
                  <a:lnTo>
                    <a:pt x="265545" y="431800"/>
                  </a:lnTo>
                  <a:lnTo>
                    <a:pt x="265545" y="431800"/>
                  </a:lnTo>
                  <a:lnTo>
                    <a:pt x="266007" y="428952"/>
                  </a:lnTo>
                  <a:lnTo>
                    <a:pt x="265545" y="426643"/>
                  </a:lnTo>
                  <a:lnTo>
                    <a:pt x="265545" y="426643"/>
                  </a:lnTo>
                  <a:lnTo>
                    <a:pt x="265545" y="426643"/>
                  </a:lnTo>
                  <a:cubicBezTo>
                    <a:pt x="265315" y="425488"/>
                    <a:pt x="265776" y="424411"/>
                    <a:pt x="266777" y="423718"/>
                  </a:cubicBezTo>
                  <a:lnTo>
                    <a:pt x="272781" y="419716"/>
                  </a:lnTo>
                  <a:lnTo>
                    <a:pt x="274705" y="414405"/>
                  </a:lnTo>
                  <a:cubicBezTo>
                    <a:pt x="275013" y="413558"/>
                    <a:pt x="275706" y="412865"/>
                    <a:pt x="276629" y="412634"/>
                  </a:cubicBezTo>
                  <a:lnTo>
                    <a:pt x="281786" y="411249"/>
                  </a:lnTo>
                  <a:lnTo>
                    <a:pt x="282171" y="410710"/>
                  </a:lnTo>
                  <a:lnTo>
                    <a:pt x="282325" y="410402"/>
                  </a:lnTo>
                  <a:lnTo>
                    <a:pt x="289945" y="392315"/>
                  </a:lnTo>
                  <a:cubicBezTo>
                    <a:pt x="290022" y="392084"/>
                    <a:pt x="290176" y="391853"/>
                    <a:pt x="290330" y="391622"/>
                  </a:cubicBezTo>
                  <a:lnTo>
                    <a:pt x="292562" y="388774"/>
                  </a:lnTo>
                  <a:cubicBezTo>
                    <a:pt x="292870" y="388389"/>
                    <a:pt x="293178" y="388158"/>
                    <a:pt x="293639" y="387927"/>
                  </a:cubicBezTo>
                  <a:lnTo>
                    <a:pt x="297873" y="386003"/>
                  </a:lnTo>
                  <a:lnTo>
                    <a:pt x="300413" y="381770"/>
                  </a:lnTo>
                  <a:lnTo>
                    <a:pt x="300413" y="378537"/>
                  </a:lnTo>
                  <a:lnTo>
                    <a:pt x="299643" y="376305"/>
                  </a:lnTo>
                  <a:lnTo>
                    <a:pt x="299412" y="375612"/>
                  </a:lnTo>
                  <a:cubicBezTo>
                    <a:pt x="299258" y="375227"/>
                    <a:pt x="299258" y="374842"/>
                    <a:pt x="299258" y="374535"/>
                  </a:cubicBezTo>
                  <a:cubicBezTo>
                    <a:pt x="299335" y="373457"/>
                    <a:pt x="300105" y="372456"/>
                    <a:pt x="301182" y="372072"/>
                  </a:cubicBezTo>
                  <a:lnTo>
                    <a:pt x="302876" y="371533"/>
                  </a:lnTo>
                  <a:cubicBezTo>
                    <a:pt x="303568" y="371302"/>
                    <a:pt x="304261" y="371379"/>
                    <a:pt x="304877" y="371610"/>
                  </a:cubicBezTo>
                  <a:lnTo>
                    <a:pt x="309418" y="373611"/>
                  </a:lnTo>
                  <a:lnTo>
                    <a:pt x="312728" y="373611"/>
                  </a:lnTo>
                  <a:lnTo>
                    <a:pt x="319732" y="374150"/>
                  </a:lnTo>
                  <a:cubicBezTo>
                    <a:pt x="320040" y="374150"/>
                    <a:pt x="320348" y="374227"/>
                    <a:pt x="320579" y="374380"/>
                  </a:cubicBezTo>
                  <a:lnTo>
                    <a:pt x="331278" y="378845"/>
                  </a:lnTo>
                  <a:cubicBezTo>
                    <a:pt x="332509" y="379383"/>
                    <a:pt x="333202" y="380769"/>
                    <a:pt x="332894" y="382077"/>
                  </a:cubicBezTo>
                  <a:lnTo>
                    <a:pt x="330662" y="391622"/>
                  </a:lnTo>
                  <a:lnTo>
                    <a:pt x="330662" y="391853"/>
                  </a:lnTo>
                  <a:lnTo>
                    <a:pt x="330200" y="398472"/>
                  </a:lnTo>
                  <a:lnTo>
                    <a:pt x="330739" y="428182"/>
                  </a:lnTo>
                  <a:lnTo>
                    <a:pt x="331739" y="431800"/>
                  </a:lnTo>
                  <a:lnTo>
                    <a:pt x="331739" y="431800"/>
                  </a:lnTo>
                  <a:cubicBezTo>
                    <a:pt x="331893" y="432339"/>
                    <a:pt x="331893" y="432800"/>
                    <a:pt x="331739" y="433339"/>
                  </a:cubicBezTo>
                  <a:lnTo>
                    <a:pt x="331739" y="433339"/>
                  </a:lnTo>
                  <a:lnTo>
                    <a:pt x="330585" y="437265"/>
                  </a:lnTo>
                  <a:cubicBezTo>
                    <a:pt x="330431" y="437804"/>
                    <a:pt x="330123" y="438265"/>
                    <a:pt x="329661" y="438650"/>
                  </a:cubicBezTo>
                  <a:lnTo>
                    <a:pt x="326506" y="441267"/>
                  </a:lnTo>
                  <a:lnTo>
                    <a:pt x="325428" y="442730"/>
                  </a:lnTo>
                  <a:lnTo>
                    <a:pt x="325120" y="444115"/>
                  </a:lnTo>
                  <a:lnTo>
                    <a:pt x="325659" y="445424"/>
                  </a:lnTo>
                  <a:lnTo>
                    <a:pt x="329815" y="448733"/>
                  </a:lnTo>
                  <a:lnTo>
                    <a:pt x="336050" y="448271"/>
                  </a:lnTo>
                  <a:cubicBezTo>
                    <a:pt x="336973" y="448194"/>
                    <a:pt x="337897" y="448579"/>
                    <a:pt x="338436" y="449272"/>
                  </a:cubicBezTo>
                  <a:cubicBezTo>
                    <a:pt x="338744" y="449657"/>
                    <a:pt x="338898" y="450042"/>
                    <a:pt x="338975" y="450504"/>
                  </a:cubicBezTo>
                  <a:cubicBezTo>
                    <a:pt x="339052" y="450965"/>
                    <a:pt x="339052" y="451427"/>
                    <a:pt x="338898" y="451812"/>
                  </a:cubicBezTo>
                  <a:lnTo>
                    <a:pt x="331586" y="476519"/>
                  </a:lnTo>
                  <a:cubicBezTo>
                    <a:pt x="331355" y="477289"/>
                    <a:pt x="330816" y="477905"/>
                    <a:pt x="330123" y="478213"/>
                  </a:cubicBezTo>
                  <a:lnTo>
                    <a:pt x="324889" y="480830"/>
                  </a:lnTo>
                  <a:lnTo>
                    <a:pt x="323196" y="482523"/>
                  </a:lnTo>
                  <a:lnTo>
                    <a:pt x="312112" y="500765"/>
                  </a:lnTo>
                  <a:lnTo>
                    <a:pt x="307494" y="507153"/>
                  </a:lnTo>
                  <a:lnTo>
                    <a:pt x="303184" y="514773"/>
                  </a:lnTo>
                  <a:cubicBezTo>
                    <a:pt x="303030" y="515081"/>
                    <a:pt x="302799" y="515312"/>
                    <a:pt x="302568" y="515543"/>
                  </a:cubicBezTo>
                  <a:lnTo>
                    <a:pt x="295794" y="521162"/>
                  </a:lnTo>
                  <a:lnTo>
                    <a:pt x="293793" y="523625"/>
                  </a:lnTo>
                  <a:lnTo>
                    <a:pt x="292870" y="527704"/>
                  </a:lnTo>
                  <a:lnTo>
                    <a:pt x="292870" y="537018"/>
                  </a:lnTo>
                  <a:lnTo>
                    <a:pt x="296102" y="545561"/>
                  </a:lnTo>
                  <a:lnTo>
                    <a:pt x="297565" y="547947"/>
                  </a:lnTo>
                  <a:cubicBezTo>
                    <a:pt x="297873" y="548486"/>
                    <a:pt x="298027" y="549179"/>
                    <a:pt x="297950" y="549795"/>
                  </a:cubicBezTo>
                  <a:lnTo>
                    <a:pt x="297950" y="549795"/>
                  </a:lnTo>
                  <a:lnTo>
                    <a:pt x="297950" y="549795"/>
                  </a:lnTo>
                  <a:lnTo>
                    <a:pt x="296256" y="561571"/>
                  </a:lnTo>
                  <a:cubicBezTo>
                    <a:pt x="296179" y="561956"/>
                    <a:pt x="296025" y="562341"/>
                    <a:pt x="295872" y="562649"/>
                  </a:cubicBezTo>
                  <a:lnTo>
                    <a:pt x="280401" y="586971"/>
                  </a:lnTo>
                  <a:lnTo>
                    <a:pt x="279400" y="591512"/>
                  </a:lnTo>
                  <a:lnTo>
                    <a:pt x="278938" y="596130"/>
                  </a:lnTo>
                  <a:lnTo>
                    <a:pt x="284172" y="609677"/>
                  </a:lnTo>
                  <a:lnTo>
                    <a:pt x="292870" y="619991"/>
                  </a:lnTo>
                  <a:lnTo>
                    <a:pt x="297642" y="627611"/>
                  </a:lnTo>
                  <a:lnTo>
                    <a:pt x="301182" y="635847"/>
                  </a:lnTo>
                  <a:cubicBezTo>
                    <a:pt x="301413" y="636308"/>
                    <a:pt x="301490" y="636924"/>
                    <a:pt x="301336" y="637386"/>
                  </a:cubicBezTo>
                  <a:lnTo>
                    <a:pt x="300798" y="640773"/>
                  </a:lnTo>
                  <a:cubicBezTo>
                    <a:pt x="300721" y="641080"/>
                    <a:pt x="300644" y="641465"/>
                    <a:pt x="300413" y="641773"/>
                  </a:cubicBezTo>
                  <a:lnTo>
                    <a:pt x="297026" y="647392"/>
                  </a:lnTo>
                  <a:lnTo>
                    <a:pt x="293947" y="651087"/>
                  </a:lnTo>
                  <a:cubicBezTo>
                    <a:pt x="293793" y="651318"/>
                    <a:pt x="293563" y="651471"/>
                    <a:pt x="293332" y="651626"/>
                  </a:cubicBezTo>
                  <a:lnTo>
                    <a:pt x="287405" y="655628"/>
                  </a:lnTo>
                  <a:lnTo>
                    <a:pt x="286712" y="657783"/>
                  </a:lnTo>
                  <a:lnTo>
                    <a:pt x="285635" y="669251"/>
                  </a:lnTo>
                  <a:cubicBezTo>
                    <a:pt x="285635" y="669482"/>
                    <a:pt x="285558" y="669790"/>
                    <a:pt x="285481" y="670021"/>
                  </a:cubicBezTo>
                  <a:lnTo>
                    <a:pt x="279554" y="685492"/>
                  </a:lnTo>
                  <a:lnTo>
                    <a:pt x="286250" y="685800"/>
                  </a:lnTo>
                  <a:lnTo>
                    <a:pt x="303953" y="668636"/>
                  </a:lnTo>
                  <a:lnTo>
                    <a:pt x="317577" y="659476"/>
                  </a:lnTo>
                  <a:lnTo>
                    <a:pt x="323504" y="653011"/>
                  </a:lnTo>
                  <a:cubicBezTo>
                    <a:pt x="323735" y="652780"/>
                    <a:pt x="323965" y="652626"/>
                    <a:pt x="324196" y="652472"/>
                  </a:cubicBezTo>
                  <a:lnTo>
                    <a:pt x="330354" y="649085"/>
                  </a:lnTo>
                  <a:cubicBezTo>
                    <a:pt x="330585" y="648932"/>
                    <a:pt x="330893" y="648854"/>
                    <a:pt x="331124" y="648777"/>
                  </a:cubicBezTo>
                  <a:lnTo>
                    <a:pt x="336742" y="647623"/>
                  </a:lnTo>
                  <a:lnTo>
                    <a:pt x="342669" y="647007"/>
                  </a:lnTo>
                  <a:lnTo>
                    <a:pt x="347441" y="645699"/>
                  </a:lnTo>
                  <a:lnTo>
                    <a:pt x="350212" y="641927"/>
                  </a:lnTo>
                  <a:lnTo>
                    <a:pt x="353907" y="635000"/>
                  </a:lnTo>
                  <a:cubicBezTo>
                    <a:pt x="354138" y="634538"/>
                    <a:pt x="354599" y="634076"/>
                    <a:pt x="355061" y="633846"/>
                  </a:cubicBezTo>
                  <a:lnTo>
                    <a:pt x="363528" y="629381"/>
                  </a:lnTo>
                  <a:cubicBezTo>
                    <a:pt x="363836" y="629227"/>
                    <a:pt x="364067" y="629150"/>
                    <a:pt x="364375" y="629073"/>
                  </a:cubicBezTo>
                  <a:lnTo>
                    <a:pt x="370763" y="627996"/>
                  </a:lnTo>
                  <a:lnTo>
                    <a:pt x="395239" y="617066"/>
                  </a:lnTo>
                  <a:lnTo>
                    <a:pt x="398241" y="614064"/>
                  </a:lnTo>
                  <a:lnTo>
                    <a:pt x="402552" y="610986"/>
                  </a:lnTo>
                  <a:cubicBezTo>
                    <a:pt x="403013" y="610678"/>
                    <a:pt x="403629" y="610447"/>
                    <a:pt x="404168" y="610447"/>
                  </a:cubicBezTo>
                  <a:lnTo>
                    <a:pt x="412635" y="610447"/>
                  </a:lnTo>
                  <a:cubicBezTo>
                    <a:pt x="412866" y="610447"/>
                    <a:pt x="413096" y="610447"/>
                    <a:pt x="413327" y="610523"/>
                  </a:cubicBezTo>
                  <a:lnTo>
                    <a:pt x="417407" y="611524"/>
                  </a:lnTo>
                  <a:lnTo>
                    <a:pt x="424026" y="611139"/>
                  </a:lnTo>
                  <a:lnTo>
                    <a:pt x="421178" y="602211"/>
                  </a:lnTo>
                  <a:lnTo>
                    <a:pt x="420485" y="597208"/>
                  </a:lnTo>
                  <a:lnTo>
                    <a:pt x="420485" y="591820"/>
                  </a:lnTo>
                  <a:lnTo>
                    <a:pt x="418176" y="586740"/>
                  </a:lnTo>
                  <a:lnTo>
                    <a:pt x="415328" y="584123"/>
                  </a:lnTo>
                  <a:lnTo>
                    <a:pt x="412481" y="581506"/>
                  </a:lnTo>
                  <a:cubicBezTo>
                    <a:pt x="412019" y="581044"/>
                    <a:pt x="411711" y="580505"/>
                    <a:pt x="411557" y="579813"/>
                  </a:cubicBezTo>
                  <a:lnTo>
                    <a:pt x="410402" y="571962"/>
                  </a:lnTo>
                  <a:cubicBezTo>
                    <a:pt x="410402" y="571731"/>
                    <a:pt x="410402" y="571423"/>
                    <a:pt x="410402" y="571115"/>
                  </a:cubicBezTo>
                  <a:lnTo>
                    <a:pt x="411480" y="564342"/>
                  </a:lnTo>
                  <a:lnTo>
                    <a:pt x="408016" y="548871"/>
                  </a:lnTo>
                  <a:lnTo>
                    <a:pt x="407247" y="545407"/>
                  </a:lnTo>
                  <a:lnTo>
                    <a:pt x="405014" y="543175"/>
                  </a:lnTo>
                  <a:lnTo>
                    <a:pt x="402783" y="540943"/>
                  </a:lnTo>
                  <a:cubicBezTo>
                    <a:pt x="402244" y="540327"/>
                    <a:pt x="401936" y="539558"/>
                    <a:pt x="401936" y="538788"/>
                  </a:cubicBezTo>
                  <a:lnTo>
                    <a:pt x="402475" y="530937"/>
                  </a:lnTo>
                  <a:cubicBezTo>
                    <a:pt x="402552" y="530398"/>
                    <a:pt x="402706" y="529936"/>
                    <a:pt x="403013" y="529474"/>
                  </a:cubicBezTo>
                  <a:lnTo>
                    <a:pt x="409864" y="520392"/>
                  </a:lnTo>
                  <a:cubicBezTo>
                    <a:pt x="410017" y="520238"/>
                    <a:pt x="410172" y="520084"/>
                    <a:pt x="410325" y="519930"/>
                  </a:cubicBezTo>
                  <a:lnTo>
                    <a:pt x="413173" y="517698"/>
                  </a:lnTo>
                  <a:cubicBezTo>
                    <a:pt x="413327" y="517544"/>
                    <a:pt x="413558" y="517390"/>
                    <a:pt x="413789" y="517313"/>
                  </a:cubicBezTo>
                  <a:lnTo>
                    <a:pt x="422794" y="513388"/>
                  </a:lnTo>
                  <a:lnTo>
                    <a:pt x="430184" y="508924"/>
                  </a:lnTo>
                  <a:lnTo>
                    <a:pt x="432108" y="505152"/>
                  </a:lnTo>
                  <a:lnTo>
                    <a:pt x="437881" y="495916"/>
                  </a:lnTo>
                  <a:cubicBezTo>
                    <a:pt x="437958" y="495762"/>
                    <a:pt x="438112" y="495531"/>
                    <a:pt x="438265" y="495454"/>
                  </a:cubicBezTo>
                  <a:lnTo>
                    <a:pt x="441652" y="492067"/>
                  </a:lnTo>
                  <a:cubicBezTo>
                    <a:pt x="442037" y="491682"/>
                    <a:pt x="442499" y="491452"/>
                    <a:pt x="443038" y="491297"/>
                  </a:cubicBezTo>
                  <a:lnTo>
                    <a:pt x="448118" y="490143"/>
                  </a:lnTo>
                  <a:cubicBezTo>
                    <a:pt x="448579" y="490066"/>
                    <a:pt x="449041" y="490066"/>
                    <a:pt x="449503" y="490220"/>
                  </a:cubicBezTo>
                  <a:lnTo>
                    <a:pt x="453428" y="491375"/>
                  </a:lnTo>
                  <a:cubicBezTo>
                    <a:pt x="453506" y="491375"/>
                    <a:pt x="453582" y="491452"/>
                    <a:pt x="453659" y="491452"/>
                  </a:cubicBezTo>
                  <a:cubicBezTo>
                    <a:pt x="453813" y="491528"/>
                    <a:pt x="453890" y="491528"/>
                    <a:pt x="454044" y="491605"/>
                  </a:cubicBezTo>
                  <a:lnTo>
                    <a:pt x="457970" y="493838"/>
                  </a:lnTo>
                  <a:cubicBezTo>
                    <a:pt x="458278" y="493991"/>
                    <a:pt x="458586" y="494299"/>
                    <a:pt x="458816" y="494530"/>
                  </a:cubicBezTo>
                  <a:lnTo>
                    <a:pt x="458816" y="494530"/>
                  </a:lnTo>
                  <a:lnTo>
                    <a:pt x="458816" y="494530"/>
                  </a:lnTo>
                  <a:lnTo>
                    <a:pt x="459663" y="495608"/>
                  </a:lnTo>
                  <a:lnTo>
                    <a:pt x="462588" y="499379"/>
                  </a:lnTo>
                  <a:lnTo>
                    <a:pt x="465513" y="501919"/>
                  </a:lnTo>
                  <a:lnTo>
                    <a:pt x="470131" y="501919"/>
                  </a:lnTo>
                  <a:lnTo>
                    <a:pt x="473980" y="502535"/>
                  </a:lnTo>
                  <a:cubicBezTo>
                    <a:pt x="474287" y="502612"/>
                    <a:pt x="474518" y="502689"/>
                    <a:pt x="474749" y="502766"/>
                  </a:cubicBezTo>
                  <a:lnTo>
                    <a:pt x="478136" y="504459"/>
                  </a:lnTo>
                  <a:cubicBezTo>
                    <a:pt x="478598" y="504690"/>
                    <a:pt x="479059" y="505075"/>
                    <a:pt x="479290" y="505614"/>
                  </a:cubicBezTo>
                  <a:lnTo>
                    <a:pt x="483678" y="513234"/>
                  </a:lnTo>
                  <a:lnTo>
                    <a:pt x="487988" y="518083"/>
                  </a:lnTo>
                  <a:lnTo>
                    <a:pt x="493299" y="525626"/>
                  </a:lnTo>
                  <a:lnTo>
                    <a:pt x="495223" y="529321"/>
                  </a:lnTo>
                  <a:cubicBezTo>
                    <a:pt x="495454" y="529705"/>
                    <a:pt x="495531" y="530167"/>
                    <a:pt x="495531" y="530552"/>
                  </a:cubicBezTo>
                  <a:lnTo>
                    <a:pt x="495531" y="535324"/>
                  </a:lnTo>
                  <a:lnTo>
                    <a:pt x="495993" y="537479"/>
                  </a:lnTo>
                  <a:lnTo>
                    <a:pt x="497686" y="545484"/>
                  </a:lnTo>
                  <a:lnTo>
                    <a:pt x="505460" y="563187"/>
                  </a:lnTo>
                  <a:cubicBezTo>
                    <a:pt x="505537" y="563418"/>
                    <a:pt x="505614" y="563726"/>
                    <a:pt x="505691" y="563957"/>
                  </a:cubicBezTo>
                  <a:lnTo>
                    <a:pt x="506153" y="567882"/>
                  </a:lnTo>
                  <a:lnTo>
                    <a:pt x="507307" y="569807"/>
                  </a:lnTo>
                  <a:lnTo>
                    <a:pt x="510078" y="572116"/>
                  </a:lnTo>
                  <a:lnTo>
                    <a:pt x="514312" y="574194"/>
                  </a:lnTo>
                  <a:lnTo>
                    <a:pt x="516467" y="575041"/>
                  </a:lnTo>
                  <a:lnTo>
                    <a:pt x="519699" y="576349"/>
                  </a:lnTo>
                  <a:lnTo>
                    <a:pt x="521931" y="577427"/>
                  </a:lnTo>
                  <a:lnTo>
                    <a:pt x="524087" y="578504"/>
                  </a:lnTo>
                  <a:lnTo>
                    <a:pt x="528243" y="579428"/>
                  </a:lnTo>
                  <a:lnTo>
                    <a:pt x="533554" y="578504"/>
                  </a:lnTo>
                  <a:lnTo>
                    <a:pt x="539173" y="575964"/>
                  </a:lnTo>
                  <a:lnTo>
                    <a:pt x="548486" y="568883"/>
                  </a:lnTo>
                  <a:cubicBezTo>
                    <a:pt x="548871" y="568575"/>
                    <a:pt x="549333" y="568421"/>
                    <a:pt x="549872" y="568344"/>
                  </a:cubicBezTo>
                  <a:lnTo>
                    <a:pt x="574040" y="565496"/>
                  </a:lnTo>
                  <a:cubicBezTo>
                    <a:pt x="574348" y="565419"/>
                    <a:pt x="574733" y="565496"/>
                    <a:pt x="575041" y="565573"/>
                  </a:cubicBezTo>
                  <a:lnTo>
                    <a:pt x="621146" y="577350"/>
                  </a:lnTo>
                  <a:lnTo>
                    <a:pt x="629920" y="580813"/>
                  </a:lnTo>
                  <a:cubicBezTo>
                    <a:pt x="630151" y="580890"/>
                    <a:pt x="630382" y="581044"/>
                    <a:pt x="630536" y="581198"/>
                  </a:cubicBezTo>
                  <a:lnTo>
                    <a:pt x="635000" y="584585"/>
                  </a:lnTo>
                  <a:cubicBezTo>
                    <a:pt x="635385" y="584816"/>
                    <a:pt x="635616" y="585201"/>
                    <a:pt x="635847" y="585585"/>
                  </a:cubicBezTo>
                  <a:lnTo>
                    <a:pt x="637925" y="589665"/>
                  </a:lnTo>
                  <a:lnTo>
                    <a:pt x="638926" y="590665"/>
                  </a:lnTo>
                  <a:lnTo>
                    <a:pt x="643005" y="592744"/>
                  </a:lnTo>
                  <a:lnTo>
                    <a:pt x="653396" y="599671"/>
                  </a:lnTo>
                  <a:lnTo>
                    <a:pt x="657321" y="601595"/>
                  </a:lnTo>
                  <a:lnTo>
                    <a:pt x="658091" y="601133"/>
                  </a:lnTo>
                  <a:lnTo>
                    <a:pt x="659169" y="598901"/>
                  </a:lnTo>
                  <a:lnTo>
                    <a:pt x="660246" y="590357"/>
                  </a:lnTo>
                  <a:lnTo>
                    <a:pt x="672638" y="508154"/>
                  </a:lnTo>
                  <a:lnTo>
                    <a:pt x="684646" y="424411"/>
                  </a:lnTo>
                  <a:lnTo>
                    <a:pt x="680797" y="430953"/>
                  </a:lnTo>
                  <a:lnTo>
                    <a:pt x="679796" y="434032"/>
                  </a:lnTo>
                  <a:cubicBezTo>
                    <a:pt x="679643" y="434417"/>
                    <a:pt x="679411" y="434802"/>
                    <a:pt x="679104" y="435110"/>
                  </a:cubicBezTo>
                  <a:lnTo>
                    <a:pt x="676256" y="437958"/>
                  </a:lnTo>
                  <a:cubicBezTo>
                    <a:pt x="676102" y="438111"/>
                    <a:pt x="675871" y="438265"/>
                    <a:pt x="675640" y="438419"/>
                  </a:cubicBezTo>
                  <a:lnTo>
                    <a:pt x="670560" y="441267"/>
                  </a:lnTo>
                  <a:cubicBezTo>
                    <a:pt x="670175" y="441498"/>
                    <a:pt x="669790" y="441575"/>
                    <a:pt x="669405" y="441575"/>
                  </a:cubicBezTo>
                  <a:lnTo>
                    <a:pt x="653627" y="442730"/>
                  </a:lnTo>
                  <a:cubicBezTo>
                    <a:pt x="653165" y="442730"/>
                    <a:pt x="652780" y="442653"/>
                    <a:pt x="652395" y="442499"/>
                  </a:cubicBezTo>
                  <a:lnTo>
                    <a:pt x="637617" y="436495"/>
                  </a:lnTo>
                  <a:lnTo>
                    <a:pt x="629612" y="435956"/>
                  </a:lnTo>
                  <a:cubicBezTo>
                    <a:pt x="628535" y="435879"/>
                    <a:pt x="627611" y="435187"/>
                    <a:pt x="627226" y="434263"/>
                  </a:cubicBezTo>
                  <a:lnTo>
                    <a:pt x="624378" y="427490"/>
                  </a:lnTo>
                  <a:cubicBezTo>
                    <a:pt x="624301" y="427259"/>
                    <a:pt x="624224" y="426951"/>
                    <a:pt x="624147" y="426720"/>
                  </a:cubicBezTo>
                  <a:lnTo>
                    <a:pt x="623147" y="417330"/>
                  </a:lnTo>
                  <a:lnTo>
                    <a:pt x="621222" y="416021"/>
                  </a:lnTo>
                  <a:lnTo>
                    <a:pt x="617990" y="415098"/>
                  </a:lnTo>
                  <a:lnTo>
                    <a:pt x="611524" y="414636"/>
                  </a:lnTo>
                  <a:lnTo>
                    <a:pt x="605290" y="416714"/>
                  </a:lnTo>
                  <a:cubicBezTo>
                    <a:pt x="604905" y="416868"/>
                    <a:pt x="604520" y="416868"/>
                    <a:pt x="604058" y="416868"/>
                  </a:cubicBezTo>
                  <a:lnTo>
                    <a:pt x="599517" y="416329"/>
                  </a:lnTo>
                  <a:cubicBezTo>
                    <a:pt x="598901" y="416252"/>
                    <a:pt x="598286" y="415944"/>
                    <a:pt x="597901" y="415559"/>
                  </a:cubicBezTo>
                  <a:lnTo>
                    <a:pt x="595130" y="412789"/>
                  </a:lnTo>
                  <a:lnTo>
                    <a:pt x="595130" y="412789"/>
                  </a:lnTo>
                  <a:cubicBezTo>
                    <a:pt x="594899" y="412558"/>
                    <a:pt x="594745" y="412327"/>
                    <a:pt x="594591" y="412019"/>
                  </a:cubicBezTo>
                  <a:lnTo>
                    <a:pt x="592359" y="407554"/>
                  </a:lnTo>
                  <a:lnTo>
                    <a:pt x="585586" y="395624"/>
                  </a:lnTo>
                  <a:lnTo>
                    <a:pt x="571885" y="390390"/>
                  </a:lnTo>
                  <a:cubicBezTo>
                    <a:pt x="571038" y="390082"/>
                    <a:pt x="570423" y="389313"/>
                    <a:pt x="570192" y="388466"/>
                  </a:cubicBezTo>
                  <a:lnTo>
                    <a:pt x="569653" y="386234"/>
                  </a:lnTo>
                  <a:cubicBezTo>
                    <a:pt x="569576" y="385849"/>
                    <a:pt x="569576" y="385464"/>
                    <a:pt x="569576" y="385079"/>
                  </a:cubicBezTo>
                  <a:lnTo>
                    <a:pt x="570499" y="379922"/>
                  </a:lnTo>
                  <a:lnTo>
                    <a:pt x="568883" y="377152"/>
                  </a:lnTo>
                  <a:lnTo>
                    <a:pt x="563495" y="371225"/>
                  </a:lnTo>
                  <a:lnTo>
                    <a:pt x="557799" y="362219"/>
                  </a:lnTo>
                  <a:lnTo>
                    <a:pt x="555182" y="360064"/>
                  </a:lnTo>
                  <a:lnTo>
                    <a:pt x="544869" y="356986"/>
                  </a:lnTo>
                  <a:lnTo>
                    <a:pt x="514312" y="356447"/>
                  </a:lnTo>
                  <a:cubicBezTo>
                    <a:pt x="513388" y="356447"/>
                    <a:pt x="512618" y="355985"/>
                    <a:pt x="512079" y="355292"/>
                  </a:cubicBezTo>
                  <a:lnTo>
                    <a:pt x="503613" y="343516"/>
                  </a:lnTo>
                  <a:cubicBezTo>
                    <a:pt x="503305" y="343054"/>
                    <a:pt x="503074" y="342438"/>
                    <a:pt x="503074" y="341899"/>
                  </a:cubicBezTo>
                  <a:lnTo>
                    <a:pt x="503074" y="336819"/>
                  </a:lnTo>
                  <a:lnTo>
                    <a:pt x="503074" y="336819"/>
                  </a:lnTo>
                  <a:cubicBezTo>
                    <a:pt x="503074" y="336357"/>
                    <a:pt x="503228" y="335896"/>
                    <a:pt x="503382" y="335511"/>
                  </a:cubicBezTo>
                  <a:lnTo>
                    <a:pt x="514773" y="314344"/>
                  </a:lnTo>
                  <a:lnTo>
                    <a:pt x="513234" y="302876"/>
                  </a:lnTo>
                  <a:cubicBezTo>
                    <a:pt x="513080" y="301875"/>
                    <a:pt x="513542" y="300875"/>
                    <a:pt x="514312" y="300259"/>
                  </a:cubicBezTo>
                  <a:lnTo>
                    <a:pt x="528551" y="289714"/>
                  </a:lnTo>
                  <a:lnTo>
                    <a:pt x="528859" y="286712"/>
                  </a:lnTo>
                  <a:lnTo>
                    <a:pt x="523625" y="276783"/>
                  </a:lnTo>
                  <a:cubicBezTo>
                    <a:pt x="523471" y="276475"/>
                    <a:pt x="523394" y="276167"/>
                    <a:pt x="523317" y="275859"/>
                  </a:cubicBezTo>
                  <a:lnTo>
                    <a:pt x="522162" y="268008"/>
                  </a:lnTo>
                  <a:cubicBezTo>
                    <a:pt x="522086" y="267624"/>
                    <a:pt x="522162" y="267162"/>
                    <a:pt x="522239" y="266777"/>
                  </a:cubicBezTo>
                  <a:lnTo>
                    <a:pt x="523702" y="261928"/>
                  </a:lnTo>
                  <a:lnTo>
                    <a:pt x="522855" y="258618"/>
                  </a:lnTo>
                  <a:lnTo>
                    <a:pt x="513542" y="243224"/>
                  </a:lnTo>
                  <a:cubicBezTo>
                    <a:pt x="513388" y="242993"/>
                    <a:pt x="513311" y="242762"/>
                    <a:pt x="513234" y="242455"/>
                  </a:cubicBezTo>
                  <a:lnTo>
                    <a:pt x="510386" y="231756"/>
                  </a:lnTo>
                  <a:cubicBezTo>
                    <a:pt x="510309" y="231371"/>
                    <a:pt x="510232" y="230986"/>
                    <a:pt x="510309" y="230524"/>
                  </a:cubicBezTo>
                  <a:lnTo>
                    <a:pt x="511771" y="221981"/>
                  </a:lnTo>
                  <a:lnTo>
                    <a:pt x="504690" y="210358"/>
                  </a:lnTo>
                  <a:lnTo>
                    <a:pt x="498918" y="205586"/>
                  </a:lnTo>
                  <a:lnTo>
                    <a:pt x="488835" y="197735"/>
                  </a:lnTo>
                  <a:cubicBezTo>
                    <a:pt x="488450" y="197427"/>
                    <a:pt x="488142" y="196965"/>
                    <a:pt x="487911" y="196504"/>
                  </a:cubicBezTo>
                  <a:lnTo>
                    <a:pt x="484524" y="186882"/>
                  </a:lnTo>
                  <a:cubicBezTo>
                    <a:pt x="484447" y="186574"/>
                    <a:pt x="484370" y="186267"/>
                    <a:pt x="484370" y="185959"/>
                  </a:cubicBezTo>
                  <a:lnTo>
                    <a:pt x="484370" y="182033"/>
                  </a:lnTo>
                  <a:lnTo>
                    <a:pt x="484370" y="182033"/>
                  </a:lnTo>
                  <a:cubicBezTo>
                    <a:pt x="484370" y="181649"/>
                    <a:pt x="484447" y="181341"/>
                    <a:pt x="484601" y="180956"/>
                  </a:cubicBezTo>
                  <a:lnTo>
                    <a:pt x="486833" y="175337"/>
                  </a:lnTo>
                  <a:lnTo>
                    <a:pt x="488450" y="172104"/>
                  </a:lnTo>
                  <a:lnTo>
                    <a:pt x="486602" y="169564"/>
                  </a:lnTo>
                  <a:cubicBezTo>
                    <a:pt x="486294" y="169102"/>
                    <a:pt x="486064" y="168487"/>
                    <a:pt x="486064" y="167948"/>
                  </a:cubicBezTo>
                  <a:lnTo>
                    <a:pt x="486064" y="166023"/>
                  </a:lnTo>
                  <a:lnTo>
                    <a:pt x="486064" y="166023"/>
                  </a:lnTo>
                  <a:lnTo>
                    <a:pt x="483293" y="164022"/>
                  </a:lnTo>
                  <a:lnTo>
                    <a:pt x="467283" y="149783"/>
                  </a:lnTo>
                  <a:cubicBezTo>
                    <a:pt x="467052" y="149552"/>
                    <a:pt x="466821" y="149244"/>
                    <a:pt x="466667" y="148936"/>
                  </a:cubicBezTo>
                  <a:lnTo>
                    <a:pt x="462742" y="141085"/>
                  </a:lnTo>
                  <a:cubicBezTo>
                    <a:pt x="462588" y="140777"/>
                    <a:pt x="462511" y="140547"/>
                    <a:pt x="462434" y="140239"/>
                  </a:cubicBezTo>
                  <a:lnTo>
                    <a:pt x="462203" y="138391"/>
                  </a:lnTo>
                  <a:lnTo>
                    <a:pt x="459971" y="139161"/>
                  </a:lnTo>
                  <a:cubicBezTo>
                    <a:pt x="459663" y="139238"/>
                    <a:pt x="459355" y="139315"/>
                    <a:pt x="459047" y="139315"/>
                  </a:cubicBezTo>
                  <a:lnTo>
                    <a:pt x="454583" y="139315"/>
                  </a:lnTo>
                  <a:cubicBezTo>
                    <a:pt x="454198" y="139315"/>
                    <a:pt x="453890" y="139238"/>
                    <a:pt x="453506" y="139084"/>
                  </a:cubicBezTo>
                  <a:lnTo>
                    <a:pt x="447887" y="136852"/>
                  </a:lnTo>
                  <a:cubicBezTo>
                    <a:pt x="447502" y="136698"/>
                    <a:pt x="447194" y="136467"/>
                    <a:pt x="446963" y="136236"/>
                  </a:cubicBezTo>
                  <a:lnTo>
                    <a:pt x="439651" y="128924"/>
                  </a:lnTo>
                  <a:lnTo>
                    <a:pt x="432801" y="130771"/>
                  </a:lnTo>
                  <a:cubicBezTo>
                    <a:pt x="432185" y="130925"/>
                    <a:pt x="431492" y="130848"/>
                    <a:pt x="430876" y="130618"/>
                  </a:cubicBezTo>
                  <a:lnTo>
                    <a:pt x="411172" y="121073"/>
                  </a:lnTo>
                  <a:cubicBezTo>
                    <a:pt x="410172" y="120611"/>
                    <a:pt x="409556" y="119611"/>
                    <a:pt x="409556" y="118533"/>
                  </a:cubicBezTo>
                  <a:lnTo>
                    <a:pt x="409325" y="100061"/>
                  </a:lnTo>
                  <a:lnTo>
                    <a:pt x="405322" y="100445"/>
                  </a:lnTo>
                  <a:lnTo>
                    <a:pt x="402706" y="101754"/>
                  </a:lnTo>
                  <a:lnTo>
                    <a:pt x="394547" y="108835"/>
                  </a:lnTo>
                  <a:lnTo>
                    <a:pt x="374688" y="129232"/>
                  </a:lnTo>
                  <a:lnTo>
                    <a:pt x="374688" y="129232"/>
                  </a:lnTo>
                  <a:lnTo>
                    <a:pt x="374688" y="135390"/>
                  </a:lnTo>
                  <a:cubicBezTo>
                    <a:pt x="374688" y="135698"/>
                    <a:pt x="374612" y="136005"/>
                    <a:pt x="374535" y="136313"/>
                  </a:cubicBezTo>
                  <a:lnTo>
                    <a:pt x="371687" y="144164"/>
                  </a:lnTo>
                  <a:cubicBezTo>
                    <a:pt x="371379" y="145011"/>
                    <a:pt x="370763" y="145627"/>
                    <a:pt x="369916" y="145934"/>
                  </a:cubicBezTo>
                  <a:lnTo>
                    <a:pt x="359833" y="149090"/>
                  </a:lnTo>
                  <a:lnTo>
                    <a:pt x="335511" y="171181"/>
                  </a:lnTo>
                  <a:cubicBezTo>
                    <a:pt x="334587" y="172027"/>
                    <a:pt x="333279" y="172104"/>
                    <a:pt x="332201" y="171565"/>
                  </a:cubicBezTo>
                  <a:lnTo>
                    <a:pt x="315268" y="161790"/>
                  </a:lnTo>
                  <a:lnTo>
                    <a:pt x="309726" y="161251"/>
                  </a:lnTo>
                  <a:cubicBezTo>
                    <a:pt x="309341" y="161175"/>
                    <a:pt x="308879" y="161098"/>
                    <a:pt x="308571" y="160867"/>
                  </a:cubicBezTo>
                  <a:lnTo>
                    <a:pt x="302953" y="157480"/>
                  </a:lnTo>
                  <a:lnTo>
                    <a:pt x="298643" y="153862"/>
                  </a:lnTo>
                  <a:cubicBezTo>
                    <a:pt x="298488" y="153709"/>
                    <a:pt x="298335" y="153554"/>
                    <a:pt x="298181" y="153324"/>
                  </a:cubicBezTo>
                  <a:lnTo>
                    <a:pt x="294255" y="147705"/>
                  </a:lnTo>
                  <a:cubicBezTo>
                    <a:pt x="293947" y="147243"/>
                    <a:pt x="293716" y="146704"/>
                    <a:pt x="293716" y="146088"/>
                  </a:cubicBezTo>
                  <a:lnTo>
                    <a:pt x="293716" y="141239"/>
                  </a:lnTo>
                  <a:lnTo>
                    <a:pt x="293716" y="141239"/>
                  </a:lnTo>
                  <a:lnTo>
                    <a:pt x="278169" y="142163"/>
                  </a:lnTo>
                  <a:cubicBezTo>
                    <a:pt x="277707" y="142163"/>
                    <a:pt x="277322" y="142086"/>
                    <a:pt x="276860" y="141932"/>
                  </a:cubicBezTo>
                  <a:lnTo>
                    <a:pt x="265545" y="136852"/>
                  </a:lnTo>
                  <a:lnTo>
                    <a:pt x="254077" y="130310"/>
                  </a:lnTo>
                  <a:lnTo>
                    <a:pt x="246303" y="129771"/>
                  </a:lnTo>
                  <a:lnTo>
                    <a:pt x="241762" y="130310"/>
                  </a:lnTo>
                  <a:cubicBezTo>
                    <a:pt x="240838" y="130387"/>
                    <a:pt x="239838" y="130002"/>
                    <a:pt x="239222" y="129309"/>
                  </a:cubicBezTo>
                  <a:lnTo>
                    <a:pt x="236990" y="126461"/>
                  </a:lnTo>
                  <a:cubicBezTo>
                    <a:pt x="236682" y="126076"/>
                    <a:pt x="236528" y="125691"/>
                    <a:pt x="236451" y="125230"/>
                  </a:cubicBezTo>
                  <a:lnTo>
                    <a:pt x="235912" y="122382"/>
                  </a:lnTo>
                  <a:cubicBezTo>
                    <a:pt x="235835" y="122074"/>
                    <a:pt x="235835" y="121766"/>
                    <a:pt x="235912" y="121535"/>
                  </a:cubicBezTo>
                  <a:lnTo>
                    <a:pt x="236990" y="112607"/>
                  </a:lnTo>
                  <a:lnTo>
                    <a:pt x="234604" y="105987"/>
                  </a:lnTo>
                  <a:lnTo>
                    <a:pt x="218748" y="90670"/>
                  </a:lnTo>
                  <a:cubicBezTo>
                    <a:pt x="218517" y="90439"/>
                    <a:pt x="218363" y="90208"/>
                    <a:pt x="218209" y="89978"/>
                  </a:cubicBezTo>
                  <a:lnTo>
                    <a:pt x="212590" y="79279"/>
                  </a:lnTo>
                  <a:cubicBezTo>
                    <a:pt x="212436" y="78971"/>
                    <a:pt x="212359" y="78663"/>
                    <a:pt x="212283" y="78355"/>
                  </a:cubicBezTo>
                  <a:lnTo>
                    <a:pt x="211744" y="74430"/>
                  </a:lnTo>
                  <a:cubicBezTo>
                    <a:pt x="211667" y="74045"/>
                    <a:pt x="211744" y="73737"/>
                    <a:pt x="211821" y="73352"/>
                  </a:cubicBezTo>
                  <a:lnTo>
                    <a:pt x="212975" y="68888"/>
                  </a:lnTo>
                  <a:cubicBezTo>
                    <a:pt x="213052" y="68657"/>
                    <a:pt x="213129" y="68426"/>
                    <a:pt x="213206" y="68272"/>
                  </a:cubicBezTo>
                  <a:lnTo>
                    <a:pt x="217670" y="59805"/>
                  </a:lnTo>
                  <a:cubicBezTo>
                    <a:pt x="217747" y="59652"/>
                    <a:pt x="217901" y="59421"/>
                    <a:pt x="217978" y="59267"/>
                  </a:cubicBezTo>
                  <a:lnTo>
                    <a:pt x="220903" y="55880"/>
                  </a:lnTo>
                  <a:lnTo>
                    <a:pt x="221750" y="52031"/>
                  </a:lnTo>
                  <a:lnTo>
                    <a:pt x="221365" y="49876"/>
                  </a:lnTo>
                  <a:lnTo>
                    <a:pt x="218902" y="46490"/>
                  </a:lnTo>
                  <a:cubicBezTo>
                    <a:pt x="218748" y="46259"/>
                    <a:pt x="218594" y="45951"/>
                    <a:pt x="218517" y="45643"/>
                  </a:cubicBezTo>
                  <a:lnTo>
                    <a:pt x="216824" y="40024"/>
                  </a:lnTo>
                  <a:cubicBezTo>
                    <a:pt x="216747" y="39793"/>
                    <a:pt x="216670" y="39485"/>
                    <a:pt x="216670" y="39178"/>
                  </a:cubicBezTo>
                  <a:lnTo>
                    <a:pt x="216670" y="32404"/>
                  </a:lnTo>
                  <a:lnTo>
                    <a:pt x="216208" y="25554"/>
                  </a:lnTo>
                  <a:lnTo>
                    <a:pt x="213822" y="22244"/>
                  </a:lnTo>
                  <a:cubicBezTo>
                    <a:pt x="213668" y="22013"/>
                    <a:pt x="213514" y="21782"/>
                    <a:pt x="213437" y="21474"/>
                  </a:cubicBezTo>
                  <a:lnTo>
                    <a:pt x="212283" y="18088"/>
                  </a:lnTo>
                  <a:cubicBezTo>
                    <a:pt x="212128" y="17703"/>
                    <a:pt x="212128" y="17318"/>
                    <a:pt x="212128" y="16933"/>
                  </a:cubicBezTo>
                  <a:lnTo>
                    <a:pt x="212590" y="11545"/>
                  </a:lnTo>
                  <a:lnTo>
                    <a:pt x="212128" y="10622"/>
                  </a:lnTo>
                  <a:lnTo>
                    <a:pt x="208742" y="8236"/>
                  </a:lnTo>
                  <a:cubicBezTo>
                    <a:pt x="208280" y="7928"/>
                    <a:pt x="207895" y="7466"/>
                    <a:pt x="207741" y="6927"/>
                  </a:cubicBezTo>
                  <a:lnTo>
                    <a:pt x="205740" y="1462"/>
                  </a:lnTo>
                  <a:lnTo>
                    <a:pt x="204047" y="154"/>
                  </a:lnTo>
                  <a:lnTo>
                    <a:pt x="203046" y="0"/>
                  </a:lnTo>
                  <a:lnTo>
                    <a:pt x="198428" y="3233"/>
                  </a:lnTo>
                  <a:lnTo>
                    <a:pt x="187421" y="12623"/>
                  </a:lnTo>
                  <a:lnTo>
                    <a:pt x="181571" y="16702"/>
                  </a:lnTo>
                  <a:lnTo>
                    <a:pt x="178416" y="19396"/>
                  </a:lnTo>
                  <a:cubicBezTo>
                    <a:pt x="178108" y="19704"/>
                    <a:pt x="177723" y="19858"/>
                    <a:pt x="177261" y="19935"/>
                  </a:cubicBezTo>
                  <a:lnTo>
                    <a:pt x="167717" y="22167"/>
                  </a:lnTo>
                  <a:cubicBezTo>
                    <a:pt x="167332" y="22244"/>
                    <a:pt x="166947" y="22244"/>
                    <a:pt x="166563" y="22167"/>
                  </a:cubicBezTo>
                  <a:lnTo>
                    <a:pt x="149090" y="18781"/>
                  </a:lnTo>
                  <a:lnTo>
                    <a:pt x="143164" y="17010"/>
                  </a:lnTo>
                  <a:lnTo>
                    <a:pt x="137622" y="14778"/>
                  </a:lnTo>
                  <a:lnTo>
                    <a:pt x="131772" y="13777"/>
                  </a:lnTo>
                  <a:lnTo>
                    <a:pt x="130618" y="14085"/>
                  </a:lnTo>
                  <a:lnTo>
                    <a:pt x="126538" y="17087"/>
                  </a:lnTo>
                  <a:cubicBezTo>
                    <a:pt x="126384" y="17241"/>
                    <a:pt x="126153" y="17318"/>
                    <a:pt x="125999" y="17395"/>
                  </a:cubicBezTo>
                  <a:lnTo>
                    <a:pt x="116994" y="21321"/>
                  </a:lnTo>
                  <a:cubicBezTo>
                    <a:pt x="116763" y="21398"/>
                    <a:pt x="116609" y="21474"/>
                    <a:pt x="116378" y="21474"/>
                  </a:cubicBezTo>
                  <a:lnTo>
                    <a:pt x="96135" y="25400"/>
                  </a:lnTo>
                  <a:lnTo>
                    <a:pt x="92210" y="26862"/>
                  </a:lnTo>
                  <a:lnTo>
                    <a:pt x="92210" y="37099"/>
                  </a:lnTo>
                  <a:lnTo>
                    <a:pt x="94211" y="40640"/>
                  </a:lnTo>
                  <a:lnTo>
                    <a:pt x="96135" y="41410"/>
                  </a:lnTo>
                  <a:cubicBezTo>
                    <a:pt x="96828" y="41717"/>
                    <a:pt x="97444" y="42256"/>
                    <a:pt x="97752" y="43026"/>
                  </a:cubicBezTo>
                  <a:cubicBezTo>
                    <a:pt x="98059" y="43796"/>
                    <a:pt x="97983" y="44565"/>
                    <a:pt x="97675" y="45258"/>
                  </a:cubicBezTo>
                  <a:lnTo>
                    <a:pt x="93056" y="55033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 dirty="0">
                <a:solidFill>
                  <a:schemeClr val="bg1"/>
                </a:solidFill>
              </a:endParaRPr>
            </a:p>
          </p:txBody>
        </p:sp>
        <p:sp>
          <p:nvSpPr>
            <p:cNvPr id="28" name="Forma libre: forma 90">
              <a:extLst>
                <a:ext uri="{FF2B5EF4-FFF2-40B4-BE49-F238E27FC236}">
                  <a16:creationId xmlns:a16="http://schemas.microsoft.com/office/drawing/2014/main" id="{D3DAB9A5-F96A-1762-94E1-1528AC19483A}"/>
                </a:ext>
              </a:extLst>
            </p:cNvPr>
            <p:cNvSpPr/>
            <p:nvPr/>
          </p:nvSpPr>
          <p:spPr>
            <a:xfrm>
              <a:off x="8850487" y="2978663"/>
              <a:ext cx="139123" cy="332501"/>
            </a:xfrm>
            <a:custGeom>
              <a:avLst/>
              <a:gdLst>
                <a:gd name="connsiteX0" fmla="*/ 47952 w 181186"/>
                <a:gd name="connsiteY0" fmla="*/ 340129 h 433031"/>
                <a:gd name="connsiteX1" fmla="*/ 45643 w 181186"/>
                <a:gd name="connsiteY1" fmla="*/ 348288 h 433031"/>
                <a:gd name="connsiteX2" fmla="*/ 35945 w 181186"/>
                <a:gd name="connsiteY2" fmla="*/ 370609 h 433031"/>
                <a:gd name="connsiteX3" fmla="*/ 26246 w 181186"/>
                <a:gd name="connsiteY3" fmla="*/ 388312 h 433031"/>
                <a:gd name="connsiteX4" fmla="*/ 0 w 181186"/>
                <a:gd name="connsiteY4" fmla="*/ 424796 h 433031"/>
                <a:gd name="connsiteX5" fmla="*/ 6004 w 181186"/>
                <a:gd name="connsiteY5" fmla="*/ 430261 h 433031"/>
                <a:gd name="connsiteX6" fmla="*/ 8621 w 181186"/>
                <a:gd name="connsiteY6" fmla="*/ 432570 h 433031"/>
                <a:gd name="connsiteX7" fmla="*/ 8851 w 181186"/>
                <a:gd name="connsiteY7" fmla="*/ 432570 h 433031"/>
                <a:gd name="connsiteX8" fmla="*/ 17549 w 181186"/>
                <a:gd name="connsiteY8" fmla="*/ 433032 h 433031"/>
                <a:gd name="connsiteX9" fmla="*/ 19319 w 181186"/>
                <a:gd name="connsiteY9" fmla="*/ 432108 h 433031"/>
                <a:gd name="connsiteX10" fmla="*/ 21167 w 181186"/>
                <a:gd name="connsiteY10" fmla="*/ 427952 h 433031"/>
                <a:gd name="connsiteX11" fmla="*/ 21551 w 181186"/>
                <a:gd name="connsiteY11" fmla="*/ 427336 h 433031"/>
                <a:gd name="connsiteX12" fmla="*/ 23553 w 181186"/>
                <a:gd name="connsiteY12" fmla="*/ 424796 h 433031"/>
                <a:gd name="connsiteX13" fmla="*/ 28479 w 181186"/>
                <a:gd name="connsiteY13" fmla="*/ 413866 h 433031"/>
                <a:gd name="connsiteX14" fmla="*/ 28864 w 181186"/>
                <a:gd name="connsiteY14" fmla="*/ 413250 h 433031"/>
                <a:gd name="connsiteX15" fmla="*/ 53648 w 181186"/>
                <a:gd name="connsiteY15" fmla="*/ 382847 h 433031"/>
                <a:gd name="connsiteX16" fmla="*/ 60729 w 181186"/>
                <a:gd name="connsiteY16" fmla="*/ 370840 h 433031"/>
                <a:gd name="connsiteX17" fmla="*/ 63654 w 181186"/>
                <a:gd name="connsiteY17" fmla="*/ 363374 h 433031"/>
                <a:gd name="connsiteX18" fmla="*/ 63115 w 181186"/>
                <a:gd name="connsiteY18" fmla="*/ 356139 h 433031"/>
                <a:gd name="connsiteX19" fmla="*/ 63654 w 181186"/>
                <a:gd name="connsiteY19" fmla="*/ 354215 h 433031"/>
                <a:gd name="connsiteX20" fmla="*/ 67041 w 181186"/>
                <a:gd name="connsiteY20" fmla="*/ 349750 h 433031"/>
                <a:gd name="connsiteX21" fmla="*/ 74583 w 181186"/>
                <a:gd name="connsiteY21" fmla="*/ 342130 h 433031"/>
                <a:gd name="connsiteX22" fmla="*/ 83974 w 181186"/>
                <a:gd name="connsiteY22" fmla="*/ 331047 h 433031"/>
                <a:gd name="connsiteX23" fmla="*/ 88746 w 181186"/>
                <a:gd name="connsiteY23" fmla="*/ 322965 h 433031"/>
                <a:gd name="connsiteX24" fmla="*/ 95904 w 181186"/>
                <a:gd name="connsiteY24" fmla="*/ 308033 h 433031"/>
                <a:gd name="connsiteX25" fmla="*/ 96828 w 181186"/>
                <a:gd name="connsiteY25" fmla="*/ 306955 h 433031"/>
                <a:gd name="connsiteX26" fmla="*/ 102447 w 181186"/>
                <a:gd name="connsiteY26" fmla="*/ 303030 h 433031"/>
                <a:gd name="connsiteX27" fmla="*/ 104756 w 181186"/>
                <a:gd name="connsiteY27" fmla="*/ 302568 h 433031"/>
                <a:gd name="connsiteX28" fmla="*/ 119765 w 181186"/>
                <a:gd name="connsiteY28" fmla="*/ 306340 h 433031"/>
                <a:gd name="connsiteX29" fmla="*/ 122613 w 181186"/>
                <a:gd name="connsiteY29" fmla="*/ 307032 h 433031"/>
                <a:gd name="connsiteX30" fmla="*/ 128924 w 181186"/>
                <a:gd name="connsiteY30" fmla="*/ 290561 h 433031"/>
                <a:gd name="connsiteX31" fmla="*/ 130002 w 181186"/>
                <a:gd name="connsiteY31" fmla="*/ 279169 h 433031"/>
                <a:gd name="connsiteX32" fmla="*/ 130156 w 181186"/>
                <a:gd name="connsiteY32" fmla="*/ 278553 h 433031"/>
                <a:gd name="connsiteX33" fmla="*/ 131310 w 181186"/>
                <a:gd name="connsiteY33" fmla="*/ 275167 h 433031"/>
                <a:gd name="connsiteX34" fmla="*/ 132388 w 181186"/>
                <a:gd name="connsiteY34" fmla="*/ 273704 h 433031"/>
                <a:gd name="connsiteX35" fmla="*/ 138776 w 181186"/>
                <a:gd name="connsiteY35" fmla="*/ 269394 h 433031"/>
                <a:gd name="connsiteX36" fmla="*/ 141316 w 181186"/>
                <a:gd name="connsiteY36" fmla="*/ 266315 h 433031"/>
                <a:gd name="connsiteX37" fmla="*/ 144164 w 181186"/>
                <a:gd name="connsiteY37" fmla="*/ 261543 h 433031"/>
                <a:gd name="connsiteX38" fmla="*/ 144472 w 181186"/>
                <a:gd name="connsiteY38" fmla="*/ 259465 h 433031"/>
                <a:gd name="connsiteX39" fmla="*/ 141393 w 181186"/>
                <a:gd name="connsiteY39" fmla="*/ 252384 h 433031"/>
                <a:gd name="connsiteX40" fmla="*/ 137083 w 181186"/>
                <a:gd name="connsiteY40" fmla="*/ 245456 h 433031"/>
                <a:gd name="connsiteX41" fmla="*/ 128308 w 181186"/>
                <a:gd name="connsiteY41" fmla="*/ 235143 h 433031"/>
                <a:gd name="connsiteX42" fmla="*/ 127847 w 181186"/>
                <a:gd name="connsiteY42" fmla="*/ 234373 h 433031"/>
                <a:gd name="connsiteX43" fmla="*/ 122228 w 181186"/>
                <a:gd name="connsiteY43" fmla="*/ 219749 h 433031"/>
                <a:gd name="connsiteX44" fmla="*/ 122074 w 181186"/>
                <a:gd name="connsiteY44" fmla="*/ 218440 h 433031"/>
                <a:gd name="connsiteX45" fmla="*/ 122613 w 181186"/>
                <a:gd name="connsiteY45" fmla="*/ 212821 h 433031"/>
                <a:gd name="connsiteX46" fmla="*/ 123767 w 181186"/>
                <a:gd name="connsiteY46" fmla="*/ 207433 h 433031"/>
                <a:gd name="connsiteX47" fmla="*/ 124152 w 181186"/>
                <a:gd name="connsiteY47" fmla="*/ 206510 h 433031"/>
                <a:gd name="connsiteX48" fmla="*/ 139546 w 181186"/>
                <a:gd name="connsiteY48" fmla="*/ 182264 h 433031"/>
                <a:gd name="connsiteX49" fmla="*/ 141008 w 181186"/>
                <a:gd name="connsiteY49" fmla="*/ 172027 h 433031"/>
                <a:gd name="connsiteX50" fmla="*/ 139854 w 181186"/>
                <a:gd name="connsiteY50" fmla="*/ 170103 h 433031"/>
                <a:gd name="connsiteX51" fmla="*/ 136236 w 181186"/>
                <a:gd name="connsiteY51" fmla="*/ 160636 h 433031"/>
                <a:gd name="connsiteX52" fmla="*/ 136082 w 181186"/>
                <a:gd name="connsiteY52" fmla="*/ 159635 h 433031"/>
                <a:gd name="connsiteX53" fmla="*/ 136082 w 181186"/>
                <a:gd name="connsiteY53" fmla="*/ 149475 h 433031"/>
                <a:gd name="connsiteX54" fmla="*/ 136159 w 181186"/>
                <a:gd name="connsiteY54" fmla="*/ 148859 h 433031"/>
                <a:gd name="connsiteX55" fmla="*/ 137314 w 181186"/>
                <a:gd name="connsiteY55" fmla="*/ 143780 h 433031"/>
                <a:gd name="connsiteX56" fmla="*/ 137930 w 181186"/>
                <a:gd name="connsiteY56" fmla="*/ 142625 h 433031"/>
                <a:gd name="connsiteX57" fmla="*/ 140777 w 181186"/>
                <a:gd name="connsiteY57" fmla="*/ 139238 h 433031"/>
                <a:gd name="connsiteX58" fmla="*/ 147474 w 181186"/>
                <a:gd name="connsiteY58" fmla="*/ 133620 h 433031"/>
                <a:gd name="connsiteX59" fmla="*/ 151707 w 181186"/>
                <a:gd name="connsiteY59" fmla="*/ 126153 h 433031"/>
                <a:gd name="connsiteX60" fmla="*/ 156402 w 181186"/>
                <a:gd name="connsiteY60" fmla="*/ 119688 h 433031"/>
                <a:gd name="connsiteX61" fmla="*/ 167486 w 181186"/>
                <a:gd name="connsiteY61" fmla="*/ 101292 h 433031"/>
                <a:gd name="connsiteX62" fmla="*/ 167871 w 181186"/>
                <a:gd name="connsiteY62" fmla="*/ 100753 h 433031"/>
                <a:gd name="connsiteX63" fmla="*/ 170103 w 181186"/>
                <a:gd name="connsiteY63" fmla="*/ 98521 h 433031"/>
                <a:gd name="connsiteX64" fmla="*/ 170796 w 181186"/>
                <a:gd name="connsiteY64" fmla="*/ 97983 h 433031"/>
                <a:gd name="connsiteX65" fmla="*/ 175337 w 181186"/>
                <a:gd name="connsiteY65" fmla="*/ 95750 h 433031"/>
                <a:gd name="connsiteX66" fmla="*/ 181186 w 181186"/>
                <a:gd name="connsiteY66" fmla="*/ 76123 h 433031"/>
                <a:gd name="connsiteX67" fmla="*/ 177954 w 181186"/>
                <a:gd name="connsiteY67" fmla="*/ 76354 h 433031"/>
                <a:gd name="connsiteX68" fmla="*/ 175953 w 181186"/>
                <a:gd name="connsiteY68" fmla="*/ 75738 h 433031"/>
                <a:gd name="connsiteX69" fmla="*/ 170334 w 181186"/>
                <a:gd name="connsiteY69" fmla="*/ 71274 h 433031"/>
                <a:gd name="connsiteX70" fmla="*/ 169487 w 181186"/>
                <a:gd name="connsiteY70" fmla="*/ 70120 h 433031"/>
                <a:gd name="connsiteX71" fmla="*/ 168333 w 181186"/>
                <a:gd name="connsiteY71" fmla="*/ 67272 h 433031"/>
                <a:gd name="connsiteX72" fmla="*/ 168179 w 181186"/>
                <a:gd name="connsiteY72" fmla="*/ 65655 h 433031"/>
                <a:gd name="connsiteX73" fmla="*/ 168717 w 181186"/>
                <a:gd name="connsiteY73" fmla="*/ 62807 h 433031"/>
                <a:gd name="connsiteX74" fmla="*/ 169256 w 181186"/>
                <a:gd name="connsiteY74" fmla="*/ 61653 h 433031"/>
                <a:gd name="connsiteX75" fmla="*/ 170950 w 181186"/>
                <a:gd name="connsiteY75" fmla="*/ 59421 h 433031"/>
                <a:gd name="connsiteX76" fmla="*/ 171411 w 181186"/>
                <a:gd name="connsiteY76" fmla="*/ 58959 h 433031"/>
                <a:gd name="connsiteX77" fmla="*/ 174105 w 181186"/>
                <a:gd name="connsiteY77" fmla="*/ 56727 h 433031"/>
                <a:gd name="connsiteX78" fmla="*/ 174798 w 181186"/>
                <a:gd name="connsiteY78" fmla="*/ 54418 h 433031"/>
                <a:gd name="connsiteX79" fmla="*/ 173875 w 181186"/>
                <a:gd name="connsiteY79" fmla="*/ 51262 h 433031"/>
                <a:gd name="connsiteX80" fmla="*/ 173797 w 181186"/>
                <a:gd name="connsiteY80" fmla="*/ 50569 h 433031"/>
                <a:gd name="connsiteX81" fmla="*/ 173259 w 181186"/>
                <a:gd name="connsiteY81" fmla="*/ 20166 h 433031"/>
                <a:gd name="connsiteX82" fmla="*/ 173797 w 181186"/>
                <a:gd name="connsiteY82" fmla="*/ 12623 h 433031"/>
                <a:gd name="connsiteX83" fmla="*/ 175568 w 181186"/>
                <a:gd name="connsiteY83" fmla="*/ 4926 h 433031"/>
                <a:gd name="connsiteX84" fmla="*/ 167486 w 181186"/>
                <a:gd name="connsiteY84" fmla="*/ 1539 h 433031"/>
                <a:gd name="connsiteX85" fmla="*/ 161174 w 181186"/>
                <a:gd name="connsiteY85" fmla="*/ 1001 h 433031"/>
                <a:gd name="connsiteX86" fmla="*/ 157480 w 181186"/>
                <a:gd name="connsiteY86" fmla="*/ 1001 h 433031"/>
                <a:gd name="connsiteX87" fmla="*/ 156325 w 181186"/>
                <a:gd name="connsiteY87" fmla="*/ 770 h 433031"/>
                <a:gd name="connsiteX88" fmla="*/ 154632 w 181186"/>
                <a:gd name="connsiteY88" fmla="*/ 0 h 433031"/>
                <a:gd name="connsiteX89" fmla="*/ 154632 w 181186"/>
                <a:gd name="connsiteY89" fmla="*/ 4387 h 433031"/>
                <a:gd name="connsiteX90" fmla="*/ 154247 w 181186"/>
                <a:gd name="connsiteY90" fmla="*/ 5850 h 433031"/>
                <a:gd name="connsiteX91" fmla="*/ 150860 w 181186"/>
                <a:gd name="connsiteY91" fmla="*/ 11469 h 433031"/>
                <a:gd name="connsiteX92" fmla="*/ 149629 w 181186"/>
                <a:gd name="connsiteY92" fmla="*/ 12623 h 433031"/>
                <a:gd name="connsiteX93" fmla="*/ 145165 w 181186"/>
                <a:gd name="connsiteY93" fmla="*/ 14624 h 433031"/>
                <a:gd name="connsiteX94" fmla="*/ 143548 w 181186"/>
                <a:gd name="connsiteY94" fmla="*/ 16625 h 433031"/>
                <a:gd name="connsiteX95" fmla="*/ 135851 w 181186"/>
                <a:gd name="connsiteY95" fmla="*/ 34790 h 433031"/>
                <a:gd name="connsiteX96" fmla="*/ 134466 w 181186"/>
                <a:gd name="connsiteY96" fmla="*/ 36946 h 433031"/>
                <a:gd name="connsiteX97" fmla="*/ 132850 w 181186"/>
                <a:gd name="connsiteY97" fmla="*/ 38100 h 433031"/>
                <a:gd name="connsiteX98" fmla="*/ 128077 w 181186"/>
                <a:gd name="connsiteY98" fmla="*/ 39408 h 433031"/>
                <a:gd name="connsiteX99" fmla="*/ 126307 w 181186"/>
                <a:gd name="connsiteY99" fmla="*/ 44258 h 433031"/>
                <a:gd name="connsiteX100" fmla="*/ 125230 w 181186"/>
                <a:gd name="connsiteY100" fmla="*/ 45643 h 433031"/>
                <a:gd name="connsiteX101" fmla="*/ 120073 w 181186"/>
                <a:gd name="connsiteY101" fmla="*/ 49107 h 433031"/>
                <a:gd name="connsiteX102" fmla="*/ 120227 w 181186"/>
                <a:gd name="connsiteY102" fmla="*/ 50107 h 433031"/>
                <a:gd name="connsiteX103" fmla="*/ 120227 w 181186"/>
                <a:gd name="connsiteY103" fmla="*/ 51108 h 433031"/>
                <a:gd name="connsiteX104" fmla="*/ 120227 w 181186"/>
                <a:gd name="connsiteY104" fmla="*/ 51185 h 433031"/>
                <a:gd name="connsiteX105" fmla="*/ 120842 w 181186"/>
                <a:gd name="connsiteY105" fmla="*/ 51185 h 433031"/>
                <a:gd name="connsiteX106" fmla="*/ 123459 w 181186"/>
                <a:gd name="connsiteY106" fmla="*/ 52955 h 433031"/>
                <a:gd name="connsiteX107" fmla="*/ 124614 w 181186"/>
                <a:gd name="connsiteY107" fmla="*/ 55803 h 433031"/>
                <a:gd name="connsiteX108" fmla="*/ 124383 w 181186"/>
                <a:gd name="connsiteY108" fmla="*/ 58266 h 433031"/>
                <a:gd name="connsiteX109" fmla="*/ 122689 w 181186"/>
                <a:gd name="connsiteY109" fmla="*/ 61114 h 433031"/>
                <a:gd name="connsiteX110" fmla="*/ 122305 w 181186"/>
                <a:gd name="connsiteY110" fmla="*/ 61653 h 433031"/>
                <a:gd name="connsiteX111" fmla="*/ 120073 w 181186"/>
                <a:gd name="connsiteY111" fmla="*/ 63885 h 433031"/>
                <a:gd name="connsiteX112" fmla="*/ 119226 w 181186"/>
                <a:gd name="connsiteY112" fmla="*/ 64501 h 433031"/>
                <a:gd name="connsiteX113" fmla="*/ 109374 w 181186"/>
                <a:gd name="connsiteY113" fmla="*/ 68888 h 433031"/>
                <a:gd name="connsiteX114" fmla="*/ 101523 w 181186"/>
                <a:gd name="connsiteY114" fmla="*/ 75045 h 433031"/>
                <a:gd name="connsiteX115" fmla="*/ 106603 w 181186"/>
                <a:gd name="connsiteY115" fmla="*/ 83050 h 433031"/>
                <a:gd name="connsiteX116" fmla="*/ 110759 w 181186"/>
                <a:gd name="connsiteY116" fmla="*/ 86206 h 433031"/>
                <a:gd name="connsiteX117" fmla="*/ 111529 w 181186"/>
                <a:gd name="connsiteY117" fmla="*/ 87053 h 433031"/>
                <a:gd name="connsiteX118" fmla="*/ 113761 w 181186"/>
                <a:gd name="connsiteY118" fmla="*/ 90978 h 433031"/>
                <a:gd name="connsiteX119" fmla="*/ 113992 w 181186"/>
                <a:gd name="connsiteY119" fmla="*/ 91594 h 433031"/>
                <a:gd name="connsiteX120" fmla="*/ 118456 w 181186"/>
                <a:gd name="connsiteY120" fmla="*/ 107373 h 433031"/>
                <a:gd name="connsiteX121" fmla="*/ 118533 w 181186"/>
                <a:gd name="connsiteY121" fmla="*/ 108219 h 433031"/>
                <a:gd name="connsiteX122" fmla="*/ 117994 w 181186"/>
                <a:gd name="connsiteY122" fmla="*/ 123382 h 433031"/>
                <a:gd name="connsiteX123" fmla="*/ 117841 w 181186"/>
                <a:gd name="connsiteY123" fmla="*/ 124229 h 433031"/>
                <a:gd name="connsiteX124" fmla="*/ 105294 w 181186"/>
                <a:gd name="connsiteY124" fmla="*/ 158404 h 433031"/>
                <a:gd name="connsiteX125" fmla="*/ 108835 w 181186"/>
                <a:gd name="connsiteY125" fmla="*/ 158173 h 433031"/>
                <a:gd name="connsiteX126" fmla="*/ 111452 w 181186"/>
                <a:gd name="connsiteY126" fmla="*/ 159558 h 433031"/>
                <a:gd name="connsiteX127" fmla="*/ 113145 w 181186"/>
                <a:gd name="connsiteY127" fmla="*/ 162406 h 433031"/>
                <a:gd name="connsiteX128" fmla="*/ 113530 w 181186"/>
                <a:gd name="connsiteY128" fmla="*/ 164099 h 433031"/>
                <a:gd name="connsiteX129" fmla="*/ 112991 w 181186"/>
                <a:gd name="connsiteY129" fmla="*/ 170257 h 433031"/>
                <a:gd name="connsiteX130" fmla="*/ 108989 w 181186"/>
                <a:gd name="connsiteY130" fmla="*/ 184804 h 433031"/>
                <a:gd name="connsiteX131" fmla="*/ 105679 w 181186"/>
                <a:gd name="connsiteY131" fmla="*/ 204201 h 433031"/>
                <a:gd name="connsiteX132" fmla="*/ 105756 w 181186"/>
                <a:gd name="connsiteY132" fmla="*/ 209897 h 433031"/>
                <a:gd name="connsiteX133" fmla="*/ 104602 w 181186"/>
                <a:gd name="connsiteY133" fmla="*/ 216593 h 433031"/>
                <a:gd name="connsiteX134" fmla="*/ 104448 w 181186"/>
                <a:gd name="connsiteY134" fmla="*/ 217132 h 433031"/>
                <a:gd name="connsiteX135" fmla="*/ 102216 w 181186"/>
                <a:gd name="connsiteY135" fmla="*/ 222750 h 433031"/>
                <a:gd name="connsiteX136" fmla="*/ 98213 w 181186"/>
                <a:gd name="connsiteY136" fmla="*/ 230832 h 433031"/>
                <a:gd name="connsiteX137" fmla="*/ 97905 w 181186"/>
                <a:gd name="connsiteY137" fmla="*/ 231371 h 433031"/>
                <a:gd name="connsiteX138" fmla="*/ 91209 w 181186"/>
                <a:gd name="connsiteY138" fmla="*/ 239607 h 433031"/>
                <a:gd name="connsiteX139" fmla="*/ 91209 w 181186"/>
                <a:gd name="connsiteY139" fmla="*/ 254924 h 433031"/>
                <a:gd name="connsiteX140" fmla="*/ 91209 w 181186"/>
                <a:gd name="connsiteY140" fmla="*/ 254924 h 433031"/>
                <a:gd name="connsiteX141" fmla="*/ 91132 w 181186"/>
                <a:gd name="connsiteY141" fmla="*/ 255617 h 433031"/>
                <a:gd name="connsiteX142" fmla="*/ 86668 w 181186"/>
                <a:gd name="connsiteY142" fmla="*/ 272473 h 433031"/>
                <a:gd name="connsiteX143" fmla="*/ 86360 w 181186"/>
                <a:gd name="connsiteY143" fmla="*/ 273166 h 433031"/>
                <a:gd name="connsiteX144" fmla="*/ 84667 w 181186"/>
                <a:gd name="connsiteY144" fmla="*/ 276013 h 433031"/>
                <a:gd name="connsiteX145" fmla="*/ 83512 w 181186"/>
                <a:gd name="connsiteY145" fmla="*/ 277091 h 433031"/>
                <a:gd name="connsiteX146" fmla="*/ 81280 w 181186"/>
                <a:gd name="connsiteY146" fmla="*/ 278245 h 433031"/>
                <a:gd name="connsiteX147" fmla="*/ 79202 w 181186"/>
                <a:gd name="connsiteY147" fmla="*/ 278400 h 433031"/>
                <a:gd name="connsiteX148" fmla="*/ 69657 w 181186"/>
                <a:gd name="connsiteY148" fmla="*/ 275552 h 433031"/>
                <a:gd name="connsiteX149" fmla="*/ 65424 w 181186"/>
                <a:gd name="connsiteY149" fmla="*/ 273781 h 433031"/>
                <a:gd name="connsiteX150" fmla="*/ 64731 w 181186"/>
                <a:gd name="connsiteY150" fmla="*/ 273319 h 433031"/>
                <a:gd name="connsiteX151" fmla="*/ 59189 w 181186"/>
                <a:gd name="connsiteY151" fmla="*/ 268624 h 433031"/>
                <a:gd name="connsiteX152" fmla="*/ 57881 w 181186"/>
                <a:gd name="connsiteY152" fmla="*/ 269702 h 433031"/>
                <a:gd name="connsiteX153" fmla="*/ 56111 w 181186"/>
                <a:gd name="connsiteY153" fmla="*/ 271934 h 433031"/>
                <a:gd name="connsiteX154" fmla="*/ 45258 w 181186"/>
                <a:gd name="connsiteY154" fmla="*/ 300721 h 433031"/>
                <a:gd name="connsiteX155" fmla="*/ 45797 w 181186"/>
                <a:gd name="connsiteY155" fmla="*/ 307956 h 433031"/>
                <a:gd name="connsiteX156" fmla="*/ 45797 w 181186"/>
                <a:gd name="connsiteY156" fmla="*/ 312112 h 433031"/>
                <a:gd name="connsiteX157" fmla="*/ 46336 w 181186"/>
                <a:gd name="connsiteY157" fmla="*/ 317423 h 433031"/>
                <a:gd name="connsiteX158" fmla="*/ 48491 w 181186"/>
                <a:gd name="connsiteY158" fmla="*/ 324196 h 433031"/>
                <a:gd name="connsiteX159" fmla="*/ 48645 w 181186"/>
                <a:gd name="connsiteY159" fmla="*/ 324812 h 433031"/>
                <a:gd name="connsiteX160" fmla="*/ 49184 w 181186"/>
                <a:gd name="connsiteY160" fmla="*/ 333279 h 433031"/>
                <a:gd name="connsiteX161" fmla="*/ 49106 w 181186"/>
                <a:gd name="connsiteY161" fmla="*/ 333972 h 433031"/>
                <a:gd name="connsiteX162" fmla="*/ 47952 w 181186"/>
                <a:gd name="connsiteY162" fmla="*/ 340129 h 43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81186" h="433031">
                  <a:moveTo>
                    <a:pt x="47952" y="340129"/>
                  </a:moveTo>
                  <a:lnTo>
                    <a:pt x="45643" y="348288"/>
                  </a:lnTo>
                  <a:lnTo>
                    <a:pt x="35945" y="370609"/>
                  </a:lnTo>
                  <a:lnTo>
                    <a:pt x="26246" y="388312"/>
                  </a:lnTo>
                  <a:lnTo>
                    <a:pt x="0" y="424796"/>
                  </a:lnTo>
                  <a:lnTo>
                    <a:pt x="6004" y="430261"/>
                  </a:lnTo>
                  <a:lnTo>
                    <a:pt x="8621" y="432570"/>
                  </a:lnTo>
                  <a:lnTo>
                    <a:pt x="8851" y="432570"/>
                  </a:lnTo>
                  <a:lnTo>
                    <a:pt x="17549" y="433032"/>
                  </a:lnTo>
                  <a:lnTo>
                    <a:pt x="19319" y="432108"/>
                  </a:lnTo>
                  <a:lnTo>
                    <a:pt x="21167" y="427952"/>
                  </a:lnTo>
                  <a:cubicBezTo>
                    <a:pt x="21243" y="427721"/>
                    <a:pt x="21398" y="427490"/>
                    <a:pt x="21551" y="427336"/>
                  </a:cubicBezTo>
                  <a:lnTo>
                    <a:pt x="23553" y="424796"/>
                  </a:lnTo>
                  <a:lnTo>
                    <a:pt x="28479" y="413866"/>
                  </a:lnTo>
                  <a:cubicBezTo>
                    <a:pt x="28556" y="413635"/>
                    <a:pt x="28710" y="413404"/>
                    <a:pt x="28864" y="413250"/>
                  </a:cubicBezTo>
                  <a:lnTo>
                    <a:pt x="53648" y="382847"/>
                  </a:lnTo>
                  <a:lnTo>
                    <a:pt x="60729" y="370840"/>
                  </a:lnTo>
                  <a:lnTo>
                    <a:pt x="63654" y="363374"/>
                  </a:lnTo>
                  <a:lnTo>
                    <a:pt x="63115" y="356139"/>
                  </a:lnTo>
                  <a:cubicBezTo>
                    <a:pt x="63038" y="355446"/>
                    <a:pt x="63269" y="354753"/>
                    <a:pt x="63654" y="354215"/>
                  </a:cubicBezTo>
                  <a:lnTo>
                    <a:pt x="67041" y="349750"/>
                  </a:lnTo>
                  <a:lnTo>
                    <a:pt x="74583" y="342130"/>
                  </a:lnTo>
                  <a:lnTo>
                    <a:pt x="83974" y="331047"/>
                  </a:lnTo>
                  <a:lnTo>
                    <a:pt x="88746" y="322965"/>
                  </a:lnTo>
                  <a:lnTo>
                    <a:pt x="95904" y="308033"/>
                  </a:lnTo>
                  <a:cubicBezTo>
                    <a:pt x="96135" y="307571"/>
                    <a:pt x="96443" y="307186"/>
                    <a:pt x="96828" y="306955"/>
                  </a:cubicBezTo>
                  <a:lnTo>
                    <a:pt x="102447" y="303030"/>
                  </a:lnTo>
                  <a:cubicBezTo>
                    <a:pt x="103139" y="302568"/>
                    <a:pt x="103986" y="302414"/>
                    <a:pt x="104756" y="302568"/>
                  </a:cubicBezTo>
                  <a:lnTo>
                    <a:pt x="119765" y="306340"/>
                  </a:lnTo>
                  <a:lnTo>
                    <a:pt x="122613" y="307032"/>
                  </a:lnTo>
                  <a:lnTo>
                    <a:pt x="128924" y="290561"/>
                  </a:lnTo>
                  <a:lnTo>
                    <a:pt x="130002" y="279169"/>
                  </a:lnTo>
                  <a:cubicBezTo>
                    <a:pt x="130002" y="278938"/>
                    <a:pt x="130079" y="278784"/>
                    <a:pt x="130156" y="278553"/>
                  </a:cubicBezTo>
                  <a:lnTo>
                    <a:pt x="131310" y="275167"/>
                  </a:lnTo>
                  <a:cubicBezTo>
                    <a:pt x="131541" y="274551"/>
                    <a:pt x="131926" y="274089"/>
                    <a:pt x="132388" y="273704"/>
                  </a:cubicBezTo>
                  <a:lnTo>
                    <a:pt x="138776" y="269394"/>
                  </a:lnTo>
                  <a:lnTo>
                    <a:pt x="141316" y="266315"/>
                  </a:lnTo>
                  <a:lnTo>
                    <a:pt x="144164" y="261543"/>
                  </a:lnTo>
                  <a:lnTo>
                    <a:pt x="144472" y="259465"/>
                  </a:lnTo>
                  <a:lnTo>
                    <a:pt x="141393" y="252384"/>
                  </a:lnTo>
                  <a:lnTo>
                    <a:pt x="137083" y="245456"/>
                  </a:lnTo>
                  <a:lnTo>
                    <a:pt x="128308" y="235143"/>
                  </a:lnTo>
                  <a:cubicBezTo>
                    <a:pt x="128077" y="234912"/>
                    <a:pt x="127924" y="234604"/>
                    <a:pt x="127847" y="234373"/>
                  </a:cubicBezTo>
                  <a:lnTo>
                    <a:pt x="122228" y="219749"/>
                  </a:lnTo>
                  <a:cubicBezTo>
                    <a:pt x="122074" y="219364"/>
                    <a:pt x="121997" y="218902"/>
                    <a:pt x="122074" y="218440"/>
                  </a:cubicBezTo>
                  <a:lnTo>
                    <a:pt x="122613" y="212821"/>
                  </a:lnTo>
                  <a:lnTo>
                    <a:pt x="123767" y="207433"/>
                  </a:lnTo>
                  <a:cubicBezTo>
                    <a:pt x="123844" y="207125"/>
                    <a:pt x="123998" y="206818"/>
                    <a:pt x="124152" y="206510"/>
                  </a:cubicBezTo>
                  <a:lnTo>
                    <a:pt x="139546" y="182264"/>
                  </a:lnTo>
                  <a:lnTo>
                    <a:pt x="141008" y="172027"/>
                  </a:lnTo>
                  <a:lnTo>
                    <a:pt x="139854" y="170103"/>
                  </a:lnTo>
                  <a:lnTo>
                    <a:pt x="136236" y="160636"/>
                  </a:lnTo>
                  <a:cubicBezTo>
                    <a:pt x="136082" y="160328"/>
                    <a:pt x="136082" y="160020"/>
                    <a:pt x="136082" y="159635"/>
                  </a:cubicBezTo>
                  <a:lnTo>
                    <a:pt x="136082" y="149475"/>
                  </a:lnTo>
                  <a:cubicBezTo>
                    <a:pt x="136082" y="149244"/>
                    <a:pt x="136082" y="149090"/>
                    <a:pt x="136159" y="148859"/>
                  </a:cubicBezTo>
                  <a:lnTo>
                    <a:pt x="137314" y="143780"/>
                  </a:lnTo>
                  <a:cubicBezTo>
                    <a:pt x="137391" y="143318"/>
                    <a:pt x="137622" y="142933"/>
                    <a:pt x="137930" y="142625"/>
                  </a:cubicBezTo>
                  <a:lnTo>
                    <a:pt x="140777" y="139238"/>
                  </a:lnTo>
                  <a:lnTo>
                    <a:pt x="147474" y="133620"/>
                  </a:lnTo>
                  <a:lnTo>
                    <a:pt x="151707" y="126153"/>
                  </a:lnTo>
                  <a:lnTo>
                    <a:pt x="156402" y="119688"/>
                  </a:lnTo>
                  <a:lnTo>
                    <a:pt x="167486" y="101292"/>
                  </a:lnTo>
                  <a:cubicBezTo>
                    <a:pt x="167640" y="101061"/>
                    <a:pt x="167717" y="100907"/>
                    <a:pt x="167871" y="100753"/>
                  </a:cubicBezTo>
                  <a:lnTo>
                    <a:pt x="170103" y="98521"/>
                  </a:lnTo>
                  <a:cubicBezTo>
                    <a:pt x="170334" y="98290"/>
                    <a:pt x="170565" y="98136"/>
                    <a:pt x="170796" y="97983"/>
                  </a:cubicBezTo>
                  <a:lnTo>
                    <a:pt x="175337" y="95750"/>
                  </a:lnTo>
                  <a:lnTo>
                    <a:pt x="181186" y="76123"/>
                  </a:lnTo>
                  <a:lnTo>
                    <a:pt x="177954" y="76354"/>
                  </a:lnTo>
                  <a:cubicBezTo>
                    <a:pt x="177261" y="76431"/>
                    <a:pt x="176568" y="76200"/>
                    <a:pt x="175953" y="75738"/>
                  </a:cubicBezTo>
                  <a:lnTo>
                    <a:pt x="170334" y="71274"/>
                  </a:lnTo>
                  <a:cubicBezTo>
                    <a:pt x="169949" y="70966"/>
                    <a:pt x="169641" y="70581"/>
                    <a:pt x="169487" y="70120"/>
                  </a:cubicBezTo>
                  <a:lnTo>
                    <a:pt x="168333" y="67272"/>
                  </a:lnTo>
                  <a:cubicBezTo>
                    <a:pt x="168102" y="66733"/>
                    <a:pt x="168102" y="66194"/>
                    <a:pt x="168179" y="65655"/>
                  </a:cubicBezTo>
                  <a:lnTo>
                    <a:pt x="168717" y="62807"/>
                  </a:lnTo>
                  <a:cubicBezTo>
                    <a:pt x="168794" y="62423"/>
                    <a:pt x="168948" y="62038"/>
                    <a:pt x="169256" y="61653"/>
                  </a:cubicBezTo>
                  <a:lnTo>
                    <a:pt x="170950" y="59421"/>
                  </a:lnTo>
                  <a:cubicBezTo>
                    <a:pt x="171103" y="59267"/>
                    <a:pt x="171258" y="59113"/>
                    <a:pt x="171411" y="58959"/>
                  </a:cubicBezTo>
                  <a:lnTo>
                    <a:pt x="174105" y="56727"/>
                  </a:lnTo>
                  <a:lnTo>
                    <a:pt x="174798" y="54418"/>
                  </a:lnTo>
                  <a:lnTo>
                    <a:pt x="173875" y="51262"/>
                  </a:lnTo>
                  <a:cubicBezTo>
                    <a:pt x="173797" y="51031"/>
                    <a:pt x="173797" y="50800"/>
                    <a:pt x="173797" y="50569"/>
                  </a:cubicBezTo>
                  <a:lnTo>
                    <a:pt x="173259" y="20166"/>
                  </a:lnTo>
                  <a:lnTo>
                    <a:pt x="173797" y="12623"/>
                  </a:lnTo>
                  <a:lnTo>
                    <a:pt x="175568" y="4926"/>
                  </a:lnTo>
                  <a:lnTo>
                    <a:pt x="167486" y="1539"/>
                  </a:lnTo>
                  <a:lnTo>
                    <a:pt x="161174" y="1001"/>
                  </a:lnTo>
                  <a:lnTo>
                    <a:pt x="157480" y="1001"/>
                  </a:lnTo>
                  <a:cubicBezTo>
                    <a:pt x="157095" y="1001"/>
                    <a:pt x="156710" y="924"/>
                    <a:pt x="156325" y="770"/>
                  </a:cubicBezTo>
                  <a:lnTo>
                    <a:pt x="154632" y="0"/>
                  </a:lnTo>
                  <a:lnTo>
                    <a:pt x="154632" y="4387"/>
                  </a:lnTo>
                  <a:cubicBezTo>
                    <a:pt x="154632" y="4926"/>
                    <a:pt x="154478" y="5388"/>
                    <a:pt x="154247" y="5850"/>
                  </a:cubicBezTo>
                  <a:lnTo>
                    <a:pt x="150860" y="11469"/>
                  </a:lnTo>
                  <a:cubicBezTo>
                    <a:pt x="150553" y="11930"/>
                    <a:pt x="150091" y="12392"/>
                    <a:pt x="149629" y="12623"/>
                  </a:cubicBezTo>
                  <a:lnTo>
                    <a:pt x="145165" y="14624"/>
                  </a:lnTo>
                  <a:lnTo>
                    <a:pt x="143548" y="16625"/>
                  </a:lnTo>
                  <a:lnTo>
                    <a:pt x="135851" y="34790"/>
                  </a:lnTo>
                  <a:lnTo>
                    <a:pt x="134466" y="36946"/>
                  </a:lnTo>
                  <a:cubicBezTo>
                    <a:pt x="134081" y="37484"/>
                    <a:pt x="133542" y="37946"/>
                    <a:pt x="132850" y="38100"/>
                  </a:cubicBezTo>
                  <a:lnTo>
                    <a:pt x="128077" y="39408"/>
                  </a:lnTo>
                  <a:lnTo>
                    <a:pt x="126307" y="44258"/>
                  </a:lnTo>
                  <a:cubicBezTo>
                    <a:pt x="126076" y="44796"/>
                    <a:pt x="125691" y="45335"/>
                    <a:pt x="125230" y="45643"/>
                  </a:cubicBezTo>
                  <a:lnTo>
                    <a:pt x="120073" y="49107"/>
                  </a:lnTo>
                  <a:lnTo>
                    <a:pt x="120227" y="50107"/>
                  </a:lnTo>
                  <a:cubicBezTo>
                    <a:pt x="120303" y="50415"/>
                    <a:pt x="120303" y="50800"/>
                    <a:pt x="120227" y="51108"/>
                  </a:cubicBezTo>
                  <a:lnTo>
                    <a:pt x="120227" y="51185"/>
                  </a:lnTo>
                  <a:lnTo>
                    <a:pt x="120842" y="51185"/>
                  </a:lnTo>
                  <a:cubicBezTo>
                    <a:pt x="121997" y="51185"/>
                    <a:pt x="122997" y="51878"/>
                    <a:pt x="123459" y="52955"/>
                  </a:cubicBezTo>
                  <a:lnTo>
                    <a:pt x="124614" y="55803"/>
                  </a:lnTo>
                  <a:cubicBezTo>
                    <a:pt x="124922" y="56650"/>
                    <a:pt x="124845" y="57573"/>
                    <a:pt x="124383" y="58266"/>
                  </a:cubicBezTo>
                  <a:lnTo>
                    <a:pt x="122689" y="61114"/>
                  </a:lnTo>
                  <a:cubicBezTo>
                    <a:pt x="122536" y="61345"/>
                    <a:pt x="122459" y="61499"/>
                    <a:pt x="122305" y="61653"/>
                  </a:cubicBezTo>
                  <a:lnTo>
                    <a:pt x="120073" y="63885"/>
                  </a:lnTo>
                  <a:cubicBezTo>
                    <a:pt x="119842" y="64116"/>
                    <a:pt x="119534" y="64347"/>
                    <a:pt x="119226" y="64501"/>
                  </a:cubicBezTo>
                  <a:lnTo>
                    <a:pt x="109374" y="68888"/>
                  </a:lnTo>
                  <a:lnTo>
                    <a:pt x="101523" y="75045"/>
                  </a:lnTo>
                  <a:lnTo>
                    <a:pt x="106603" y="83050"/>
                  </a:lnTo>
                  <a:lnTo>
                    <a:pt x="110759" y="86206"/>
                  </a:lnTo>
                  <a:cubicBezTo>
                    <a:pt x="111067" y="86437"/>
                    <a:pt x="111298" y="86745"/>
                    <a:pt x="111529" y="87053"/>
                  </a:cubicBezTo>
                  <a:lnTo>
                    <a:pt x="113761" y="90978"/>
                  </a:lnTo>
                  <a:cubicBezTo>
                    <a:pt x="113915" y="91209"/>
                    <a:pt x="113992" y="91363"/>
                    <a:pt x="113992" y="91594"/>
                  </a:cubicBezTo>
                  <a:lnTo>
                    <a:pt x="118456" y="107373"/>
                  </a:lnTo>
                  <a:cubicBezTo>
                    <a:pt x="118533" y="107681"/>
                    <a:pt x="118610" y="107988"/>
                    <a:pt x="118533" y="108219"/>
                  </a:cubicBezTo>
                  <a:lnTo>
                    <a:pt x="117994" y="123382"/>
                  </a:lnTo>
                  <a:cubicBezTo>
                    <a:pt x="117994" y="123690"/>
                    <a:pt x="117917" y="123998"/>
                    <a:pt x="117841" y="124229"/>
                  </a:cubicBezTo>
                  <a:lnTo>
                    <a:pt x="105294" y="158404"/>
                  </a:lnTo>
                  <a:lnTo>
                    <a:pt x="108835" y="158173"/>
                  </a:lnTo>
                  <a:cubicBezTo>
                    <a:pt x="109913" y="158096"/>
                    <a:pt x="110913" y="158635"/>
                    <a:pt x="111452" y="159558"/>
                  </a:cubicBezTo>
                  <a:lnTo>
                    <a:pt x="113145" y="162406"/>
                  </a:lnTo>
                  <a:cubicBezTo>
                    <a:pt x="113453" y="162945"/>
                    <a:pt x="113607" y="163484"/>
                    <a:pt x="113530" y="164099"/>
                  </a:cubicBezTo>
                  <a:lnTo>
                    <a:pt x="112991" y="170257"/>
                  </a:lnTo>
                  <a:lnTo>
                    <a:pt x="108989" y="184804"/>
                  </a:lnTo>
                  <a:lnTo>
                    <a:pt x="105679" y="204201"/>
                  </a:lnTo>
                  <a:lnTo>
                    <a:pt x="105756" y="209897"/>
                  </a:lnTo>
                  <a:lnTo>
                    <a:pt x="104602" y="216593"/>
                  </a:lnTo>
                  <a:cubicBezTo>
                    <a:pt x="104602" y="216747"/>
                    <a:pt x="104525" y="216978"/>
                    <a:pt x="104448" y="217132"/>
                  </a:cubicBezTo>
                  <a:lnTo>
                    <a:pt x="102216" y="222750"/>
                  </a:lnTo>
                  <a:lnTo>
                    <a:pt x="98213" y="230832"/>
                  </a:lnTo>
                  <a:cubicBezTo>
                    <a:pt x="98136" y="230986"/>
                    <a:pt x="97982" y="231217"/>
                    <a:pt x="97905" y="231371"/>
                  </a:cubicBezTo>
                  <a:lnTo>
                    <a:pt x="91209" y="239607"/>
                  </a:lnTo>
                  <a:lnTo>
                    <a:pt x="91209" y="254924"/>
                  </a:lnTo>
                  <a:lnTo>
                    <a:pt x="91209" y="254924"/>
                  </a:lnTo>
                  <a:cubicBezTo>
                    <a:pt x="91209" y="255155"/>
                    <a:pt x="91209" y="255386"/>
                    <a:pt x="91132" y="255617"/>
                  </a:cubicBezTo>
                  <a:lnTo>
                    <a:pt x="86668" y="272473"/>
                  </a:lnTo>
                  <a:cubicBezTo>
                    <a:pt x="86591" y="272704"/>
                    <a:pt x="86514" y="272935"/>
                    <a:pt x="86360" y="273166"/>
                  </a:cubicBezTo>
                  <a:lnTo>
                    <a:pt x="84667" y="276013"/>
                  </a:lnTo>
                  <a:cubicBezTo>
                    <a:pt x="84359" y="276475"/>
                    <a:pt x="83974" y="276860"/>
                    <a:pt x="83512" y="277091"/>
                  </a:cubicBezTo>
                  <a:lnTo>
                    <a:pt x="81280" y="278245"/>
                  </a:lnTo>
                  <a:cubicBezTo>
                    <a:pt x="80664" y="278553"/>
                    <a:pt x="79894" y="278630"/>
                    <a:pt x="79202" y="278400"/>
                  </a:cubicBezTo>
                  <a:lnTo>
                    <a:pt x="69657" y="275552"/>
                  </a:lnTo>
                  <a:lnTo>
                    <a:pt x="65424" y="273781"/>
                  </a:lnTo>
                  <a:cubicBezTo>
                    <a:pt x="65193" y="273704"/>
                    <a:pt x="64962" y="273550"/>
                    <a:pt x="64731" y="273319"/>
                  </a:cubicBezTo>
                  <a:lnTo>
                    <a:pt x="59189" y="268624"/>
                  </a:lnTo>
                  <a:lnTo>
                    <a:pt x="57881" y="269702"/>
                  </a:lnTo>
                  <a:lnTo>
                    <a:pt x="56111" y="271934"/>
                  </a:lnTo>
                  <a:lnTo>
                    <a:pt x="45258" y="300721"/>
                  </a:lnTo>
                  <a:lnTo>
                    <a:pt x="45797" y="307956"/>
                  </a:lnTo>
                  <a:lnTo>
                    <a:pt x="45797" y="312112"/>
                  </a:lnTo>
                  <a:lnTo>
                    <a:pt x="46336" y="317423"/>
                  </a:lnTo>
                  <a:lnTo>
                    <a:pt x="48491" y="324196"/>
                  </a:lnTo>
                  <a:cubicBezTo>
                    <a:pt x="48568" y="324427"/>
                    <a:pt x="48568" y="324581"/>
                    <a:pt x="48645" y="324812"/>
                  </a:cubicBezTo>
                  <a:lnTo>
                    <a:pt x="49184" y="333279"/>
                  </a:lnTo>
                  <a:cubicBezTo>
                    <a:pt x="49184" y="333510"/>
                    <a:pt x="49184" y="333741"/>
                    <a:pt x="49106" y="333972"/>
                  </a:cubicBezTo>
                  <a:lnTo>
                    <a:pt x="47952" y="340129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29" name="Forma libre: forma 92">
              <a:extLst>
                <a:ext uri="{FF2B5EF4-FFF2-40B4-BE49-F238E27FC236}">
                  <a16:creationId xmlns:a16="http://schemas.microsoft.com/office/drawing/2014/main" id="{BBF9EDDE-1E06-8B2E-A129-994AB8361F8A}"/>
                </a:ext>
              </a:extLst>
            </p:cNvPr>
            <p:cNvSpPr/>
            <p:nvPr/>
          </p:nvSpPr>
          <p:spPr>
            <a:xfrm>
              <a:off x="8086432" y="1796883"/>
              <a:ext cx="935270" cy="1000813"/>
            </a:xfrm>
            <a:custGeom>
              <a:avLst/>
              <a:gdLst>
                <a:gd name="connsiteX0" fmla="*/ 63038 w 1218045"/>
                <a:gd name="connsiteY0" fmla="*/ 282017 h 1303404"/>
                <a:gd name="connsiteX1" fmla="*/ 64193 w 1218045"/>
                <a:gd name="connsiteY1" fmla="*/ 294794 h 1303404"/>
                <a:gd name="connsiteX2" fmla="*/ 64347 w 1218045"/>
                <a:gd name="connsiteY2" fmla="*/ 296718 h 1303404"/>
                <a:gd name="connsiteX3" fmla="*/ 64347 w 1218045"/>
                <a:gd name="connsiteY3" fmla="*/ 296718 h 1303404"/>
                <a:gd name="connsiteX4" fmla="*/ 64347 w 1218045"/>
                <a:gd name="connsiteY4" fmla="*/ 296718 h 1303404"/>
                <a:gd name="connsiteX5" fmla="*/ 64270 w 1218045"/>
                <a:gd name="connsiteY5" fmla="*/ 297719 h 1303404"/>
                <a:gd name="connsiteX6" fmla="*/ 62038 w 1218045"/>
                <a:gd name="connsiteY6" fmla="*/ 305570 h 1303404"/>
                <a:gd name="connsiteX7" fmla="*/ 61653 w 1218045"/>
                <a:gd name="connsiteY7" fmla="*/ 306416 h 1303404"/>
                <a:gd name="connsiteX8" fmla="*/ 59267 w 1218045"/>
                <a:gd name="connsiteY8" fmla="*/ 309803 h 1303404"/>
                <a:gd name="connsiteX9" fmla="*/ 58266 w 1218045"/>
                <a:gd name="connsiteY9" fmla="*/ 316422 h 1303404"/>
                <a:gd name="connsiteX10" fmla="*/ 56958 w 1218045"/>
                <a:gd name="connsiteY10" fmla="*/ 318424 h 1303404"/>
                <a:gd name="connsiteX11" fmla="*/ 50107 w 1218045"/>
                <a:gd name="connsiteY11" fmla="*/ 322657 h 1303404"/>
                <a:gd name="connsiteX12" fmla="*/ 47798 w 1218045"/>
                <a:gd name="connsiteY12" fmla="*/ 325890 h 1303404"/>
                <a:gd name="connsiteX13" fmla="*/ 45643 w 1218045"/>
                <a:gd name="connsiteY13" fmla="*/ 331201 h 1303404"/>
                <a:gd name="connsiteX14" fmla="*/ 38485 w 1218045"/>
                <a:gd name="connsiteY14" fmla="*/ 369455 h 1303404"/>
                <a:gd name="connsiteX15" fmla="*/ 37792 w 1218045"/>
                <a:gd name="connsiteY15" fmla="*/ 370840 h 1303404"/>
                <a:gd name="connsiteX16" fmla="*/ 32712 w 1218045"/>
                <a:gd name="connsiteY16" fmla="*/ 376459 h 1303404"/>
                <a:gd name="connsiteX17" fmla="*/ 32250 w 1218045"/>
                <a:gd name="connsiteY17" fmla="*/ 376921 h 1303404"/>
                <a:gd name="connsiteX18" fmla="*/ 26632 w 1218045"/>
                <a:gd name="connsiteY18" fmla="*/ 380846 h 1303404"/>
                <a:gd name="connsiteX19" fmla="*/ 19165 w 1218045"/>
                <a:gd name="connsiteY19" fmla="*/ 388389 h 1303404"/>
                <a:gd name="connsiteX20" fmla="*/ 10314 w 1218045"/>
                <a:gd name="connsiteY20" fmla="*/ 394393 h 1303404"/>
                <a:gd name="connsiteX21" fmla="*/ 8313 w 1218045"/>
                <a:gd name="connsiteY21" fmla="*/ 394854 h 1303404"/>
                <a:gd name="connsiteX22" fmla="*/ 1462 w 1218045"/>
                <a:gd name="connsiteY22" fmla="*/ 393700 h 1303404"/>
                <a:gd name="connsiteX23" fmla="*/ 1462 w 1218045"/>
                <a:gd name="connsiteY23" fmla="*/ 404091 h 1303404"/>
                <a:gd name="connsiteX24" fmla="*/ 3079 w 1218045"/>
                <a:gd name="connsiteY24" fmla="*/ 405861 h 1303404"/>
                <a:gd name="connsiteX25" fmla="*/ 4233 w 1218045"/>
                <a:gd name="connsiteY25" fmla="*/ 409787 h 1303404"/>
                <a:gd name="connsiteX26" fmla="*/ 4002 w 1218045"/>
                <a:gd name="connsiteY26" fmla="*/ 411942 h 1303404"/>
                <a:gd name="connsiteX27" fmla="*/ 2232 w 1218045"/>
                <a:gd name="connsiteY27" fmla="*/ 413250 h 1303404"/>
                <a:gd name="connsiteX28" fmla="*/ 539 w 1218045"/>
                <a:gd name="connsiteY28" fmla="*/ 413635 h 1303404"/>
                <a:gd name="connsiteX29" fmla="*/ 0 w 1218045"/>
                <a:gd name="connsiteY29" fmla="*/ 414097 h 1303404"/>
                <a:gd name="connsiteX30" fmla="*/ 1616 w 1218045"/>
                <a:gd name="connsiteY30" fmla="*/ 417330 h 1303404"/>
                <a:gd name="connsiteX31" fmla="*/ 5311 w 1218045"/>
                <a:gd name="connsiteY31" fmla="*/ 421563 h 1303404"/>
                <a:gd name="connsiteX32" fmla="*/ 53494 w 1218045"/>
                <a:gd name="connsiteY32" fmla="*/ 465821 h 1303404"/>
                <a:gd name="connsiteX33" fmla="*/ 92595 w 1218045"/>
                <a:gd name="connsiteY33" fmla="*/ 493761 h 1303404"/>
                <a:gd name="connsiteX34" fmla="*/ 93056 w 1218045"/>
                <a:gd name="connsiteY34" fmla="*/ 494146 h 1303404"/>
                <a:gd name="connsiteX35" fmla="*/ 132465 w 1218045"/>
                <a:gd name="connsiteY35" fmla="*/ 536864 h 1303404"/>
                <a:gd name="connsiteX36" fmla="*/ 162945 w 1218045"/>
                <a:gd name="connsiteY36" fmla="*/ 574656 h 1303404"/>
                <a:gd name="connsiteX37" fmla="*/ 169872 w 1218045"/>
                <a:gd name="connsiteY37" fmla="*/ 580429 h 1303404"/>
                <a:gd name="connsiteX38" fmla="*/ 179109 w 1218045"/>
                <a:gd name="connsiteY38" fmla="*/ 586047 h 1303404"/>
                <a:gd name="connsiteX39" fmla="*/ 191424 w 1218045"/>
                <a:gd name="connsiteY39" fmla="*/ 587664 h 1303404"/>
                <a:gd name="connsiteX40" fmla="*/ 197042 w 1218045"/>
                <a:gd name="connsiteY40" fmla="*/ 589434 h 1303404"/>
                <a:gd name="connsiteX41" fmla="*/ 197812 w 1218045"/>
                <a:gd name="connsiteY41" fmla="*/ 589819 h 1303404"/>
                <a:gd name="connsiteX42" fmla="*/ 202353 w 1218045"/>
                <a:gd name="connsiteY42" fmla="*/ 593206 h 1303404"/>
                <a:gd name="connsiteX43" fmla="*/ 218825 w 1218045"/>
                <a:gd name="connsiteY43" fmla="*/ 607368 h 1303404"/>
                <a:gd name="connsiteX44" fmla="*/ 219287 w 1218045"/>
                <a:gd name="connsiteY44" fmla="*/ 607907 h 1303404"/>
                <a:gd name="connsiteX45" fmla="*/ 224367 w 1218045"/>
                <a:gd name="connsiteY45" fmla="*/ 615219 h 1303404"/>
                <a:gd name="connsiteX46" fmla="*/ 224751 w 1218045"/>
                <a:gd name="connsiteY46" fmla="*/ 615911 h 1303404"/>
                <a:gd name="connsiteX47" fmla="*/ 232602 w 1218045"/>
                <a:gd name="connsiteY47" fmla="*/ 639541 h 1303404"/>
                <a:gd name="connsiteX48" fmla="*/ 232756 w 1218045"/>
                <a:gd name="connsiteY48" fmla="*/ 640388 h 1303404"/>
                <a:gd name="connsiteX49" fmla="*/ 233911 w 1218045"/>
                <a:gd name="connsiteY49" fmla="*/ 683106 h 1303404"/>
                <a:gd name="connsiteX50" fmla="*/ 232756 w 1218045"/>
                <a:gd name="connsiteY50" fmla="*/ 690957 h 1303404"/>
                <a:gd name="connsiteX51" fmla="*/ 232525 w 1218045"/>
                <a:gd name="connsiteY51" fmla="*/ 691804 h 1303404"/>
                <a:gd name="connsiteX52" fmla="*/ 230832 w 1218045"/>
                <a:gd name="connsiteY52" fmla="*/ 695190 h 1303404"/>
                <a:gd name="connsiteX53" fmla="*/ 218363 w 1218045"/>
                <a:gd name="connsiteY53" fmla="*/ 716203 h 1303404"/>
                <a:gd name="connsiteX54" fmla="*/ 215746 w 1218045"/>
                <a:gd name="connsiteY54" fmla="*/ 717589 h 1303404"/>
                <a:gd name="connsiteX55" fmla="*/ 206741 w 1218045"/>
                <a:gd name="connsiteY55" fmla="*/ 717050 h 1303404"/>
                <a:gd name="connsiteX56" fmla="*/ 205586 w 1218045"/>
                <a:gd name="connsiteY56" fmla="*/ 716665 h 1303404"/>
                <a:gd name="connsiteX57" fmla="*/ 200506 w 1218045"/>
                <a:gd name="connsiteY57" fmla="*/ 713817 h 1303404"/>
                <a:gd name="connsiteX58" fmla="*/ 194195 w 1218045"/>
                <a:gd name="connsiteY58" fmla="*/ 711739 h 1303404"/>
                <a:gd name="connsiteX59" fmla="*/ 163792 w 1218045"/>
                <a:gd name="connsiteY59" fmla="*/ 704042 h 1303404"/>
                <a:gd name="connsiteX60" fmla="*/ 156249 w 1218045"/>
                <a:gd name="connsiteY60" fmla="*/ 704042 h 1303404"/>
                <a:gd name="connsiteX61" fmla="*/ 132311 w 1218045"/>
                <a:gd name="connsiteY61" fmla="*/ 706274 h 1303404"/>
                <a:gd name="connsiteX62" fmla="*/ 121535 w 1218045"/>
                <a:gd name="connsiteY62" fmla="*/ 707890 h 1303404"/>
                <a:gd name="connsiteX63" fmla="*/ 114531 w 1218045"/>
                <a:gd name="connsiteY63" fmla="*/ 710584 h 1303404"/>
                <a:gd name="connsiteX64" fmla="*/ 112838 w 1218045"/>
                <a:gd name="connsiteY64" fmla="*/ 711585 h 1303404"/>
                <a:gd name="connsiteX65" fmla="*/ 110221 w 1218045"/>
                <a:gd name="connsiteY65" fmla="*/ 713124 h 1303404"/>
                <a:gd name="connsiteX66" fmla="*/ 109143 w 1218045"/>
                <a:gd name="connsiteY66" fmla="*/ 716742 h 1303404"/>
                <a:gd name="connsiteX67" fmla="*/ 112453 w 1218045"/>
                <a:gd name="connsiteY67" fmla="*/ 723669 h 1303404"/>
                <a:gd name="connsiteX68" fmla="*/ 116686 w 1218045"/>
                <a:gd name="connsiteY68" fmla="*/ 726286 h 1303404"/>
                <a:gd name="connsiteX69" fmla="*/ 117687 w 1218045"/>
                <a:gd name="connsiteY69" fmla="*/ 727441 h 1303404"/>
                <a:gd name="connsiteX70" fmla="*/ 119919 w 1218045"/>
                <a:gd name="connsiteY70" fmla="*/ 731905 h 1303404"/>
                <a:gd name="connsiteX71" fmla="*/ 121843 w 1218045"/>
                <a:gd name="connsiteY71" fmla="*/ 738601 h 1303404"/>
                <a:gd name="connsiteX72" fmla="*/ 123613 w 1218045"/>
                <a:gd name="connsiteY72" fmla="*/ 753072 h 1303404"/>
                <a:gd name="connsiteX73" fmla="*/ 123536 w 1218045"/>
                <a:gd name="connsiteY73" fmla="*/ 754226 h 1303404"/>
                <a:gd name="connsiteX74" fmla="*/ 121843 w 1218045"/>
                <a:gd name="connsiteY74" fmla="*/ 759845 h 1303404"/>
                <a:gd name="connsiteX75" fmla="*/ 121381 w 1218045"/>
                <a:gd name="connsiteY75" fmla="*/ 760691 h 1303404"/>
                <a:gd name="connsiteX76" fmla="*/ 119919 w 1218045"/>
                <a:gd name="connsiteY76" fmla="*/ 762616 h 1303404"/>
                <a:gd name="connsiteX77" fmla="*/ 117995 w 1218045"/>
                <a:gd name="connsiteY77" fmla="*/ 765156 h 1303404"/>
                <a:gd name="connsiteX78" fmla="*/ 113222 w 1218045"/>
                <a:gd name="connsiteY78" fmla="*/ 769928 h 1303404"/>
                <a:gd name="connsiteX79" fmla="*/ 111760 w 1218045"/>
                <a:gd name="connsiteY79" fmla="*/ 771852 h 1303404"/>
                <a:gd name="connsiteX80" fmla="*/ 110759 w 1218045"/>
                <a:gd name="connsiteY80" fmla="*/ 772699 h 1303404"/>
                <a:gd name="connsiteX81" fmla="*/ 107373 w 1218045"/>
                <a:gd name="connsiteY81" fmla="*/ 774392 h 1303404"/>
                <a:gd name="connsiteX82" fmla="*/ 105833 w 1218045"/>
                <a:gd name="connsiteY82" fmla="*/ 774700 h 1303404"/>
                <a:gd name="connsiteX83" fmla="*/ 88746 w 1218045"/>
                <a:gd name="connsiteY83" fmla="*/ 773084 h 1303404"/>
                <a:gd name="connsiteX84" fmla="*/ 84513 w 1218045"/>
                <a:gd name="connsiteY84" fmla="*/ 775701 h 1303404"/>
                <a:gd name="connsiteX85" fmla="*/ 77739 w 1218045"/>
                <a:gd name="connsiteY85" fmla="*/ 779934 h 1303404"/>
                <a:gd name="connsiteX86" fmla="*/ 76585 w 1218045"/>
                <a:gd name="connsiteY86" fmla="*/ 780319 h 1303404"/>
                <a:gd name="connsiteX87" fmla="*/ 71813 w 1218045"/>
                <a:gd name="connsiteY87" fmla="*/ 780858 h 1303404"/>
                <a:gd name="connsiteX88" fmla="*/ 57881 w 1218045"/>
                <a:gd name="connsiteY88" fmla="*/ 785476 h 1303404"/>
                <a:gd name="connsiteX89" fmla="*/ 58112 w 1218045"/>
                <a:gd name="connsiteY89" fmla="*/ 786169 h 1303404"/>
                <a:gd name="connsiteX90" fmla="*/ 58266 w 1218045"/>
                <a:gd name="connsiteY90" fmla="*/ 787092 h 1303404"/>
                <a:gd name="connsiteX91" fmla="*/ 58266 w 1218045"/>
                <a:gd name="connsiteY91" fmla="*/ 800793 h 1303404"/>
                <a:gd name="connsiteX92" fmla="*/ 59036 w 1218045"/>
                <a:gd name="connsiteY92" fmla="*/ 803949 h 1303404"/>
                <a:gd name="connsiteX93" fmla="*/ 63808 w 1218045"/>
                <a:gd name="connsiteY93" fmla="*/ 807258 h 1303404"/>
                <a:gd name="connsiteX94" fmla="*/ 64885 w 1218045"/>
                <a:gd name="connsiteY94" fmla="*/ 808798 h 1303404"/>
                <a:gd name="connsiteX95" fmla="*/ 66040 w 1218045"/>
                <a:gd name="connsiteY95" fmla="*/ 812723 h 1303404"/>
                <a:gd name="connsiteX96" fmla="*/ 65886 w 1218045"/>
                <a:gd name="connsiteY96" fmla="*/ 814724 h 1303404"/>
                <a:gd name="connsiteX97" fmla="*/ 64732 w 1218045"/>
                <a:gd name="connsiteY97" fmla="*/ 816957 h 1303404"/>
                <a:gd name="connsiteX98" fmla="*/ 64347 w 1218045"/>
                <a:gd name="connsiteY98" fmla="*/ 817495 h 1303404"/>
                <a:gd name="connsiteX99" fmla="*/ 61191 w 1218045"/>
                <a:gd name="connsiteY99" fmla="*/ 821190 h 1303404"/>
                <a:gd name="connsiteX100" fmla="*/ 62422 w 1218045"/>
                <a:gd name="connsiteY100" fmla="*/ 821267 h 1303404"/>
                <a:gd name="connsiteX101" fmla="*/ 65578 w 1218045"/>
                <a:gd name="connsiteY101" fmla="*/ 821882 h 1303404"/>
                <a:gd name="connsiteX102" fmla="*/ 66810 w 1218045"/>
                <a:gd name="connsiteY102" fmla="*/ 822498 h 1303404"/>
                <a:gd name="connsiteX103" fmla="*/ 66810 w 1218045"/>
                <a:gd name="connsiteY103" fmla="*/ 822498 h 1303404"/>
                <a:gd name="connsiteX104" fmla="*/ 67579 w 1218045"/>
                <a:gd name="connsiteY104" fmla="*/ 823576 h 1303404"/>
                <a:gd name="connsiteX105" fmla="*/ 68734 w 1218045"/>
                <a:gd name="connsiteY105" fmla="*/ 826424 h 1303404"/>
                <a:gd name="connsiteX106" fmla="*/ 68965 w 1218045"/>
                <a:gd name="connsiteY106" fmla="*/ 827501 h 1303404"/>
                <a:gd name="connsiteX107" fmla="*/ 68965 w 1218045"/>
                <a:gd name="connsiteY107" fmla="*/ 830888 h 1303404"/>
                <a:gd name="connsiteX108" fmla="*/ 69581 w 1218045"/>
                <a:gd name="connsiteY108" fmla="*/ 832504 h 1303404"/>
                <a:gd name="connsiteX109" fmla="*/ 70812 w 1218045"/>
                <a:gd name="connsiteY109" fmla="*/ 833274 h 1303404"/>
                <a:gd name="connsiteX110" fmla="*/ 71120 w 1218045"/>
                <a:gd name="connsiteY110" fmla="*/ 832658 h 1303404"/>
                <a:gd name="connsiteX111" fmla="*/ 73968 w 1218045"/>
                <a:gd name="connsiteY111" fmla="*/ 828733 h 1303404"/>
                <a:gd name="connsiteX112" fmla="*/ 74661 w 1218045"/>
                <a:gd name="connsiteY112" fmla="*/ 828040 h 1303404"/>
                <a:gd name="connsiteX113" fmla="*/ 78047 w 1218045"/>
                <a:gd name="connsiteY113" fmla="*/ 825808 h 1303404"/>
                <a:gd name="connsiteX114" fmla="*/ 78663 w 1218045"/>
                <a:gd name="connsiteY114" fmla="*/ 825577 h 1303404"/>
                <a:gd name="connsiteX115" fmla="*/ 79048 w 1218045"/>
                <a:gd name="connsiteY115" fmla="*/ 825423 h 1303404"/>
                <a:gd name="connsiteX116" fmla="*/ 79510 w 1218045"/>
                <a:gd name="connsiteY116" fmla="*/ 825423 h 1303404"/>
                <a:gd name="connsiteX117" fmla="*/ 80048 w 1218045"/>
                <a:gd name="connsiteY117" fmla="*/ 825423 h 1303404"/>
                <a:gd name="connsiteX118" fmla="*/ 81819 w 1218045"/>
                <a:gd name="connsiteY118" fmla="*/ 826501 h 1303404"/>
                <a:gd name="connsiteX119" fmla="*/ 83512 w 1218045"/>
                <a:gd name="connsiteY119" fmla="*/ 828733 h 1303404"/>
                <a:gd name="connsiteX120" fmla="*/ 83820 w 1218045"/>
                <a:gd name="connsiteY120" fmla="*/ 829426 h 1303404"/>
                <a:gd name="connsiteX121" fmla="*/ 83897 w 1218045"/>
                <a:gd name="connsiteY121" fmla="*/ 831350 h 1303404"/>
                <a:gd name="connsiteX122" fmla="*/ 81819 w 1218045"/>
                <a:gd name="connsiteY122" fmla="*/ 837045 h 1303404"/>
                <a:gd name="connsiteX123" fmla="*/ 81819 w 1218045"/>
                <a:gd name="connsiteY123" fmla="*/ 839739 h 1303404"/>
                <a:gd name="connsiteX124" fmla="*/ 83204 w 1218045"/>
                <a:gd name="connsiteY124" fmla="*/ 842126 h 1303404"/>
                <a:gd name="connsiteX125" fmla="*/ 85590 w 1218045"/>
                <a:gd name="connsiteY125" fmla="*/ 842895 h 1303404"/>
                <a:gd name="connsiteX126" fmla="*/ 93518 w 1218045"/>
                <a:gd name="connsiteY126" fmla="*/ 843896 h 1303404"/>
                <a:gd name="connsiteX127" fmla="*/ 95135 w 1218045"/>
                <a:gd name="connsiteY127" fmla="*/ 844665 h 1303404"/>
                <a:gd name="connsiteX128" fmla="*/ 96828 w 1218045"/>
                <a:gd name="connsiteY128" fmla="*/ 846359 h 1303404"/>
                <a:gd name="connsiteX129" fmla="*/ 97521 w 1218045"/>
                <a:gd name="connsiteY129" fmla="*/ 847513 h 1303404"/>
                <a:gd name="connsiteX130" fmla="*/ 97521 w 1218045"/>
                <a:gd name="connsiteY130" fmla="*/ 848206 h 1303404"/>
                <a:gd name="connsiteX131" fmla="*/ 97521 w 1218045"/>
                <a:gd name="connsiteY131" fmla="*/ 848822 h 1303404"/>
                <a:gd name="connsiteX132" fmla="*/ 97521 w 1218045"/>
                <a:gd name="connsiteY132" fmla="*/ 848822 h 1303404"/>
                <a:gd name="connsiteX133" fmla="*/ 97521 w 1218045"/>
                <a:gd name="connsiteY133" fmla="*/ 848822 h 1303404"/>
                <a:gd name="connsiteX134" fmla="*/ 97290 w 1218045"/>
                <a:gd name="connsiteY134" fmla="*/ 849976 h 1303404"/>
                <a:gd name="connsiteX135" fmla="*/ 96366 w 1218045"/>
                <a:gd name="connsiteY135" fmla="*/ 854441 h 1303404"/>
                <a:gd name="connsiteX136" fmla="*/ 95365 w 1218045"/>
                <a:gd name="connsiteY136" fmla="*/ 856057 h 1303404"/>
                <a:gd name="connsiteX137" fmla="*/ 93595 w 1218045"/>
                <a:gd name="connsiteY137" fmla="*/ 856673 h 1303404"/>
                <a:gd name="connsiteX138" fmla="*/ 91363 w 1218045"/>
                <a:gd name="connsiteY138" fmla="*/ 856673 h 1303404"/>
                <a:gd name="connsiteX139" fmla="*/ 89670 w 1218045"/>
                <a:gd name="connsiteY139" fmla="*/ 856134 h 1303404"/>
                <a:gd name="connsiteX140" fmla="*/ 88361 w 1218045"/>
                <a:gd name="connsiteY140" fmla="*/ 855133 h 1303404"/>
                <a:gd name="connsiteX141" fmla="*/ 86206 w 1218045"/>
                <a:gd name="connsiteY141" fmla="*/ 858751 h 1303404"/>
                <a:gd name="connsiteX142" fmla="*/ 86129 w 1218045"/>
                <a:gd name="connsiteY142" fmla="*/ 859521 h 1303404"/>
                <a:gd name="connsiteX143" fmla="*/ 85359 w 1218045"/>
                <a:gd name="connsiteY143" fmla="*/ 865139 h 1303404"/>
                <a:gd name="connsiteX144" fmla="*/ 85975 w 1218045"/>
                <a:gd name="connsiteY144" fmla="*/ 866371 h 1303404"/>
                <a:gd name="connsiteX145" fmla="*/ 87976 w 1218045"/>
                <a:gd name="connsiteY145" fmla="*/ 865370 h 1303404"/>
                <a:gd name="connsiteX146" fmla="*/ 90285 w 1218045"/>
                <a:gd name="connsiteY146" fmla="*/ 865293 h 1303404"/>
                <a:gd name="connsiteX147" fmla="*/ 95904 w 1218045"/>
                <a:gd name="connsiteY147" fmla="*/ 867525 h 1303404"/>
                <a:gd name="connsiteX148" fmla="*/ 96982 w 1218045"/>
                <a:gd name="connsiteY148" fmla="*/ 868295 h 1303404"/>
                <a:gd name="connsiteX149" fmla="*/ 100368 w 1218045"/>
                <a:gd name="connsiteY149" fmla="*/ 872221 h 1303404"/>
                <a:gd name="connsiteX150" fmla="*/ 100907 w 1218045"/>
                <a:gd name="connsiteY150" fmla="*/ 873221 h 1303404"/>
                <a:gd name="connsiteX151" fmla="*/ 102601 w 1218045"/>
                <a:gd name="connsiteY151" fmla="*/ 878840 h 1303404"/>
                <a:gd name="connsiteX152" fmla="*/ 102755 w 1218045"/>
                <a:gd name="connsiteY152" fmla="*/ 879610 h 1303404"/>
                <a:gd name="connsiteX153" fmla="*/ 102755 w 1218045"/>
                <a:gd name="connsiteY153" fmla="*/ 885075 h 1303404"/>
                <a:gd name="connsiteX154" fmla="*/ 105679 w 1218045"/>
                <a:gd name="connsiteY154" fmla="*/ 887615 h 1303404"/>
                <a:gd name="connsiteX155" fmla="*/ 106295 w 1218045"/>
                <a:gd name="connsiteY155" fmla="*/ 888384 h 1303404"/>
                <a:gd name="connsiteX156" fmla="*/ 107219 w 1218045"/>
                <a:gd name="connsiteY156" fmla="*/ 890078 h 1303404"/>
                <a:gd name="connsiteX157" fmla="*/ 108912 w 1218045"/>
                <a:gd name="connsiteY157" fmla="*/ 893079 h 1303404"/>
                <a:gd name="connsiteX158" fmla="*/ 110759 w 1218045"/>
                <a:gd name="connsiteY158" fmla="*/ 894927 h 1303404"/>
                <a:gd name="connsiteX159" fmla="*/ 114146 w 1218045"/>
                <a:gd name="connsiteY159" fmla="*/ 893772 h 1303404"/>
                <a:gd name="connsiteX160" fmla="*/ 117225 w 1218045"/>
                <a:gd name="connsiteY160" fmla="*/ 894696 h 1303404"/>
                <a:gd name="connsiteX161" fmla="*/ 126230 w 1218045"/>
                <a:gd name="connsiteY161" fmla="*/ 905933 h 1303404"/>
                <a:gd name="connsiteX162" fmla="*/ 126769 w 1218045"/>
                <a:gd name="connsiteY162" fmla="*/ 907165 h 1303404"/>
                <a:gd name="connsiteX163" fmla="*/ 127308 w 1218045"/>
                <a:gd name="connsiteY163" fmla="*/ 910013 h 1303404"/>
                <a:gd name="connsiteX164" fmla="*/ 126692 w 1218045"/>
                <a:gd name="connsiteY164" fmla="*/ 912399 h 1303404"/>
                <a:gd name="connsiteX165" fmla="*/ 123075 w 1218045"/>
                <a:gd name="connsiteY165" fmla="*/ 916555 h 1303404"/>
                <a:gd name="connsiteX166" fmla="*/ 121458 w 1218045"/>
                <a:gd name="connsiteY166" fmla="*/ 920250 h 1303404"/>
                <a:gd name="connsiteX167" fmla="*/ 121766 w 1218045"/>
                <a:gd name="connsiteY167" fmla="*/ 921173 h 1303404"/>
                <a:gd name="connsiteX168" fmla="*/ 126538 w 1218045"/>
                <a:gd name="connsiteY168" fmla="*/ 922482 h 1303404"/>
                <a:gd name="connsiteX169" fmla="*/ 128001 w 1218045"/>
                <a:gd name="connsiteY169" fmla="*/ 923559 h 1303404"/>
                <a:gd name="connsiteX170" fmla="*/ 128462 w 1218045"/>
                <a:gd name="connsiteY170" fmla="*/ 924252 h 1303404"/>
                <a:gd name="connsiteX171" fmla="*/ 128616 w 1218045"/>
                <a:gd name="connsiteY171" fmla="*/ 925561 h 1303404"/>
                <a:gd name="connsiteX172" fmla="*/ 128154 w 1218045"/>
                <a:gd name="connsiteY172" fmla="*/ 926792 h 1303404"/>
                <a:gd name="connsiteX173" fmla="*/ 125307 w 1218045"/>
                <a:gd name="connsiteY173" fmla="*/ 930718 h 1303404"/>
                <a:gd name="connsiteX174" fmla="*/ 123921 w 1218045"/>
                <a:gd name="connsiteY174" fmla="*/ 931718 h 1303404"/>
                <a:gd name="connsiteX175" fmla="*/ 121843 w 1218045"/>
                <a:gd name="connsiteY175" fmla="*/ 932411 h 1303404"/>
                <a:gd name="connsiteX176" fmla="*/ 123228 w 1218045"/>
                <a:gd name="connsiteY176" fmla="*/ 935413 h 1303404"/>
                <a:gd name="connsiteX177" fmla="*/ 126307 w 1218045"/>
                <a:gd name="connsiteY177" fmla="*/ 939030 h 1303404"/>
                <a:gd name="connsiteX178" fmla="*/ 126307 w 1218045"/>
                <a:gd name="connsiteY178" fmla="*/ 939030 h 1303404"/>
                <a:gd name="connsiteX179" fmla="*/ 126307 w 1218045"/>
                <a:gd name="connsiteY179" fmla="*/ 939030 h 1303404"/>
                <a:gd name="connsiteX180" fmla="*/ 126461 w 1218045"/>
                <a:gd name="connsiteY180" fmla="*/ 939338 h 1303404"/>
                <a:gd name="connsiteX181" fmla="*/ 127000 w 1218045"/>
                <a:gd name="connsiteY181" fmla="*/ 940493 h 1303404"/>
                <a:gd name="connsiteX182" fmla="*/ 127539 w 1218045"/>
                <a:gd name="connsiteY182" fmla="*/ 944957 h 1303404"/>
                <a:gd name="connsiteX183" fmla="*/ 127154 w 1218045"/>
                <a:gd name="connsiteY183" fmla="*/ 946804 h 1303404"/>
                <a:gd name="connsiteX184" fmla="*/ 124999 w 1218045"/>
                <a:gd name="connsiteY184" fmla="*/ 950268 h 1303404"/>
                <a:gd name="connsiteX185" fmla="*/ 127077 w 1218045"/>
                <a:gd name="connsiteY185" fmla="*/ 951191 h 1303404"/>
                <a:gd name="connsiteX186" fmla="*/ 128154 w 1218045"/>
                <a:gd name="connsiteY186" fmla="*/ 952038 h 1303404"/>
                <a:gd name="connsiteX187" fmla="*/ 128693 w 1218045"/>
                <a:gd name="connsiteY187" fmla="*/ 953270 h 1303404"/>
                <a:gd name="connsiteX188" fmla="*/ 127924 w 1218045"/>
                <a:gd name="connsiteY188" fmla="*/ 955810 h 1303404"/>
                <a:gd name="connsiteX189" fmla="*/ 124999 w 1218045"/>
                <a:gd name="connsiteY189" fmla="*/ 958735 h 1303404"/>
                <a:gd name="connsiteX190" fmla="*/ 122998 w 1218045"/>
                <a:gd name="connsiteY190" fmla="*/ 964892 h 1303404"/>
                <a:gd name="connsiteX191" fmla="*/ 122844 w 1218045"/>
                <a:gd name="connsiteY191" fmla="*/ 965816 h 1303404"/>
                <a:gd name="connsiteX192" fmla="*/ 122074 w 1218045"/>
                <a:gd name="connsiteY192" fmla="*/ 971127 h 1303404"/>
                <a:gd name="connsiteX193" fmla="*/ 123382 w 1218045"/>
                <a:gd name="connsiteY193" fmla="*/ 976053 h 1303404"/>
                <a:gd name="connsiteX194" fmla="*/ 124537 w 1218045"/>
                <a:gd name="connsiteY194" fmla="*/ 977207 h 1303404"/>
                <a:gd name="connsiteX195" fmla="*/ 130002 w 1218045"/>
                <a:gd name="connsiteY195" fmla="*/ 978670 h 1303404"/>
                <a:gd name="connsiteX196" fmla="*/ 130387 w 1218045"/>
                <a:gd name="connsiteY196" fmla="*/ 978824 h 1303404"/>
                <a:gd name="connsiteX197" fmla="*/ 130772 w 1218045"/>
                <a:gd name="connsiteY197" fmla="*/ 978978 h 1303404"/>
                <a:gd name="connsiteX198" fmla="*/ 131926 w 1218045"/>
                <a:gd name="connsiteY198" fmla="*/ 979747 h 1303404"/>
                <a:gd name="connsiteX199" fmla="*/ 132465 w 1218045"/>
                <a:gd name="connsiteY199" fmla="*/ 980132 h 1303404"/>
                <a:gd name="connsiteX200" fmla="*/ 133696 w 1218045"/>
                <a:gd name="connsiteY200" fmla="*/ 981903 h 1303404"/>
                <a:gd name="connsiteX201" fmla="*/ 135775 w 1218045"/>
                <a:gd name="connsiteY201" fmla="*/ 991755 h 1303404"/>
                <a:gd name="connsiteX202" fmla="*/ 145935 w 1218045"/>
                <a:gd name="connsiteY202" fmla="*/ 1002453 h 1303404"/>
                <a:gd name="connsiteX203" fmla="*/ 146319 w 1218045"/>
                <a:gd name="connsiteY203" fmla="*/ 1002992 h 1303404"/>
                <a:gd name="connsiteX204" fmla="*/ 150245 w 1218045"/>
                <a:gd name="connsiteY204" fmla="*/ 1009766 h 1303404"/>
                <a:gd name="connsiteX205" fmla="*/ 150630 w 1218045"/>
                <a:gd name="connsiteY205" fmla="*/ 1010766 h 1303404"/>
                <a:gd name="connsiteX206" fmla="*/ 151630 w 1218045"/>
                <a:gd name="connsiteY206" fmla="*/ 1017924 h 1303404"/>
                <a:gd name="connsiteX207" fmla="*/ 154324 w 1218045"/>
                <a:gd name="connsiteY207" fmla="*/ 1021542 h 1303404"/>
                <a:gd name="connsiteX208" fmla="*/ 158635 w 1218045"/>
                <a:gd name="connsiteY208" fmla="*/ 1024929 h 1303404"/>
                <a:gd name="connsiteX209" fmla="*/ 168256 w 1218045"/>
                <a:gd name="connsiteY209" fmla="*/ 1027623 h 1303404"/>
                <a:gd name="connsiteX210" fmla="*/ 177415 w 1218045"/>
                <a:gd name="connsiteY210" fmla="*/ 1028700 h 1303404"/>
                <a:gd name="connsiteX211" fmla="*/ 206818 w 1218045"/>
                <a:gd name="connsiteY211" fmla="*/ 1027545 h 1303404"/>
                <a:gd name="connsiteX212" fmla="*/ 223135 w 1218045"/>
                <a:gd name="connsiteY212" fmla="*/ 1023697 h 1303404"/>
                <a:gd name="connsiteX213" fmla="*/ 262851 w 1218045"/>
                <a:gd name="connsiteY213" fmla="*/ 1020233 h 1303404"/>
                <a:gd name="connsiteX214" fmla="*/ 274859 w 1218045"/>
                <a:gd name="connsiteY214" fmla="*/ 1017462 h 1303404"/>
                <a:gd name="connsiteX215" fmla="*/ 289791 w 1218045"/>
                <a:gd name="connsiteY215" fmla="*/ 1015692 h 1303404"/>
                <a:gd name="connsiteX216" fmla="*/ 304184 w 1218045"/>
                <a:gd name="connsiteY216" fmla="*/ 1015692 h 1303404"/>
                <a:gd name="connsiteX217" fmla="*/ 318039 w 1218045"/>
                <a:gd name="connsiteY217" fmla="*/ 1017385 h 1303404"/>
                <a:gd name="connsiteX218" fmla="*/ 319347 w 1218045"/>
                <a:gd name="connsiteY218" fmla="*/ 1017924 h 1303404"/>
                <a:gd name="connsiteX219" fmla="*/ 326121 w 1218045"/>
                <a:gd name="connsiteY219" fmla="*/ 1023004 h 1303404"/>
                <a:gd name="connsiteX220" fmla="*/ 326813 w 1218045"/>
                <a:gd name="connsiteY220" fmla="*/ 1023774 h 1303404"/>
                <a:gd name="connsiteX221" fmla="*/ 330739 w 1218045"/>
                <a:gd name="connsiteY221" fmla="*/ 1029932 h 1303404"/>
                <a:gd name="connsiteX222" fmla="*/ 331124 w 1218045"/>
                <a:gd name="connsiteY222" fmla="*/ 1031086 h 1303404"/>
                <a:gd name="connsiteX223" fmla="*/ 333895 w 1218045"/>
                <a:gd name="connsiteY223" fmla="*/ 1054331 h 1303404"/>
                <a:gd name="connsiteX224" fmla="*/ 342592 w 1218045"/>
                <a:gd name="connsiteY224" fmla="*/ 1077191 h 1303404"/>
                <a:gd name="connsiteX225" fmla="*/ 352521 w 1218045"/>
                <a:gd name="connsiteY225" fmla="*/ 1089814 h 1303404"/>
                <a:gd name="connsiteX226" fmla="*/ 360911 w 1218045"/>
                <a:gd name="connsiteY226" fmla="*/ 1093278 h 1303404"/>
                <a:gd name="connsiteX227" fmla="*/ 370455 w 1218045"/>
                <a:gd name="connsiteY227" fmla="*/ 1093278 h 1303404"/>
                <a:gd name="connsiteX228" fmla="*/ 371764 w 1218045"/>
                <a:gd name="connsiteY228" fmla="*/ 1093585 h 1303404"/>
                <a:gd name="connsiteX229" fmla="*/ 381308 w 1218045"/>
                <a:gd name="connsiteY229" fmla="*/ 1098665 h 1303404"/>
                <a:gd name="connsiteX230" fmla="*/ 382770 w 1218045"/>
                <a:gd name="connsiteY230" fmla="*/ 1100744 h 1303404"/>
                <a:gd name="connsiteX231" fmla="*/ 385002 w 1218045"/>
                <a:gd name="connsiteY231" fmla="*/ 1117600 h 1303404"/>
                <a:gd name="connsiteX232" fmla="*/ 385002 w 1218045"/>
                <a:gd name="connsiteY232" fmla="*/ 1117600 h 1303404"/>
                <a:gd name="connsiteX233" fmla="*/ 385002 w 1218045"/>
                <a:gd name="connsiteY233" fmla="*/ 1117600 h 1303404"/>
                <a:gd name="connsiteX234" fmla="*/ 384848 w 1218045"/>
                <a:gd name="connsiteY234" fmla="*/ 1118986 h 1303404"/>
                <a:gd name="connsiteX235" fmla="*/ 382078 w 1218045"/>
                <a:gd name="connsiteY235" fmla="*/ 1126221 h 1303404"/>
                <a:gd name="connsiteX236" fmla="*/ 374842 w 1218045"/>
                <a:gd name="connsiteY236" fmla="*/ 1145078 h 1303404"/>
                <a:gd name="connsiteX237" fmla="*/ 373842 w 1218045"/>
                <a:gd name="connsiteY237" fmla="*/ 1153314 h 1303404"/>
                <a:gd name="connsiteX238" fmla="*/ 375458 w 1218045"/>
                <a:gd name="connsiteY238" fmla="*/ 1163012 h 1303404"/>
                <a:gd name="connsiteX239" fmla="*/ 378075 w 1218045"/>
                <a:gd name="connsiteY239" fmla="*/ 1170709 h 1303404"/>
                <a:gd name="connsiteX240" fmla="*/ 391468 w 1218045"/>
                <a:gd name="connsiteY240" fmla="*/ 1193569 h 1303404"/>
                <a:gd name="connsiteX241" fmla="*/ 391776 w 1218045"/>
                <a:gd name="connsiteY241" fmla="*/ 1194570 h 1303404"/>
                <a:gd name="connsiteX242" fmla="*/ 392776 w 1218045"/>
                <a:gd name="connsiteY242" fmla="*/ 1203036 h 1303404"/>
                <a:gd name="connsiteX243" fmla="*/ 392930 w 1218045"/>
                <a:gd name="connsiteY243" fmla="*/ 1204191 h 1303404"/>
                <a:gd name="connsiteX244" fmla="*/ 392930 w 1218045"/>
                <a:gd name="connsiteY244" fmla="*/ 1204191 h 1303404"/>
                <a:gd name="connsiteX245" fmla="*/ 392930 w 1218045"/>
                <a:gd name="connsiteY245" fmla="*/ 1204191 h 1303404"/>
                <a:gd name="connsiteX246" fmla="*/ 392853 w 1218045"/>
                <a:gd name="connsiteY246" fmla="*/ 1205269 h 1303404"/>
                <a:gd name="connsiteX247" fmla="*/ 388389 w 1218045"/>
                <a:gd name="connsiteY247" fmla="*/ 1221586 h 1303404"/>
                <a:gd name="connsiteX248" fmla="*/ 388004 w 1218045"/>
                <a:gd name="connsiteY248" fmla="*/ 1226435 h 1303404"/>
                <a:gd name="connsiteX249" fmla="*/ 391545 w 1218045"/>
                <a:gd name="connsiteY249" fmla="*/ 1232978 h 1303404"/>
                <a:gd name="connsiteX250" fmla="*/ 393546 w 1218045"/>
                <a:gd name="connsiteY250" fmla="*/ 1235364 h 1303404"/>
                <a:gd name="connsiteX251" fmla="*/ 407632 w 1218045"/>
                <a:gd name="connsiteY251" fmla="*/ 1249988 h 1303404"/>
                <a:gd name="connsiteX252" fmla="*/ 418484 w 1218045"/>
                <a:gd name="connsiteY252" fmla="*/ 1255376 h 1303404"/>
                <a:gd name="connsiteX253" fmla="*/ 419716 w 1218045"/>
                <a:gd name="connsiteY253" fmla="*/ 1256607 h 1303404"/>
                <a:gd name="connsiteX254" fmla="*/ 423949 w 1218045"/>
                <a:gd name="connsiteY254" fmla="*/ 1265151 h 1303404"/>
                <a:gd name="connsiteX255" fmla="*/ 430645 w 1218045"/>
                <a:gd name="connsiteY255" fmla="*/ 1271385 h 1303404"/>
                <a:gd name="connsiteX256" fmla="*/ 438804 w 1218045"/>
                <a:gd name="connsiteY256" fmla="*/ 1276312 h 1303404"/>
                <a:gd name="connsiteX257" fmla="*/ 451042 w 1218045"/>
                <a:gd name="connsiteY257" fmla="*/ 1281084 h 1303404"/>
                <a:gd name="connsiteX258" fmla="*/ 467745 w 1218045"/>
                <a:gd name="connsiteY258" fmla="*/ 1283778 h 1303404"/>
                <a:gd name="connsiteX259" fmla="*/ 475365 w 1218045"/>
                <a:gd name="connsiteY259" fmla="*/ 1282777 h 1303404"/>
                <a:gd name="connsiteX260" fmla="*/ 494453 w 1218045"/>
                <a:gd name="connsiteY260" fmla="*/ 1274618 h 1303404"/>
                <a:gd name="connsiteX261" fmla="*/ 511694 w 1218045"/>
                <a:gd name="connsiteY261" fmla="*/ 1262457 h 1303404"/>
                <a:gd name="connsiteX262" fmla="*/ 518930 w 1218045"/>
                <a:gd name="connsiteY262" fmla="*/ 1257377 h 1303404"/>
                <a:gd name="connsiteX263" fmla="*/ 520238 w 1218045"/>
                <a:gd name="connsiteY263" fmla="*/ 1256915 h 1303404"/>
                <a:gd name="connsiteX264" fmla="*/ 525857 w 1218045"/>
                <a:gd name="connsiteY264" fmla="*/ 1256377 h 1303404"/>
                <a:gd name="connsiteX265" fmla="*/ 527781 w 1218045"/>
                <a:gd name="connsiteY265" fmla="*/ 1256915 h 1303404"/>
                <a:gd name="connsiteX266" fmla="*/ 537941 w 1218045"/>
                <a:gd name="connsiteY266" fmla="*/ 1264227 h 1303404"/>
                <a:gd name="connsiteX267" fmla="*/ 541713 w 1218045"/>
                <a:gd name="connsiteY267" fmla="*/ 1267999 h 1303404"/>
                <a:gd name="connsiteX268" fmla="*/ 543945 w 1218045"/>
                <a:gd name="connsiteY268" fmla="*/ 1268769 h 1303404"/>
                <a:gd name="connsiteX269" fmla="*/ 544484 w 1218045"/>
                <a:gd name="connsiteY269" fmla="*/ 1268769 h 1303404"/>
                <a:gd name="connsiteX270" fmla="*/ 551873 w 1218045"/>
                <a:gd name="connsiteY270" fmla="*/ 1268307 h 1303404"/>
                <a:gd name="connsiteX271" fmla="*/ 552488 w 1218045"/>
                <a:gd name="connsiteY271" fmla="*/ 1268307 h 1303404"/>
                <a:gd name="connsiteX272" fmla="*/ 560109 w 1218045"/>
                <a:gd name="connsiteY272" fmla="*/ 1269384 h 1303404"/>
                <a:gd name="connsiteX273" fmla="*/ 568806 w 1218045"/>
                <a:gd name="connsiteY273" fmla="*/ 1268846 h 1303404"/>
                <a:gd name="connsiteX274" fmla="*/ 568806 w 1218045"/>
                <a:gd name="connsiteY274" fmla="*/ 1268846 h 1303404"/>
                <a:gd name="connsiteX275" fmla="*/ 568806 w 1218045"/>
                <a:gd name="connsiteY275" fmla="*/ 1268846 h 1303404"/>
                <a:gd name="connsiteX276" fmla="*/ 569807 w 1218045"/>
                <a:gd name="connsiteY276" fmla="*/ 1268922 h 1303404"/>
                <a:gd name="connsiteX277" fmla="*/ 576349 w 1218045"/>
                <a:gd name="connsiteY277" fmla="*/ 1270847 h 1303404"/>
                <a:gd name="connsiteX278" fmla="*/ 577427 w 1218045"/>
                <a:gd name="connsiteY278" fmla="*/ 1264920 h 1303404"/>
                <a:gd name="connsiteX279" fmla="*/ 577965 w 1218045"/>
                <a:gd name="connsiteY279" fmla="*/ 1257916 h 1303404"/>
                <a:gd name="connsiteX280" fmla="*/ 577888 w 1218045"/>
                <a:gd name="connsiteY280" fmla="*/ 1257377 h 1303404"/>
                <a:gd name="connsiteX281" fmla="*/ 577350 w 1218045"/>
                <a:gd name="connsiteY281" fmla="*/ 1250758 h 1303404"/>
                <a:gd name="connsiteX282" fmla="*/ 571269 w 1218045"/>
                <a:gd name="connsiteY282" fmla="*/ 1230207 h 1303404"/>
                <a:gd name="connsiteX283" fmla="*/ 571192 w 1218045"/>
                <a:gd name="connsiteY283" fmla="*/ 1229437 h 1303404"/>
                <a:gd name="connsiteX284" fmla="*/ 571192 w 1218045"/>
                <a:gd name="connsiteY284" fmla="*/ 1223818 h 1303404"/>
                <a:gd name="connsiteX285" fmla="*/ 573039 w 1218045"/>
                <a:gd name="connsiteY285" fmla="*/ 1213966 h 1303404"/>
                <a:gd name="connsiteX286" fmla="*/ 569807 w 1218045"/>
                <a:gd name="connsiteY286" fmla="*/ 1213043 h 1303404"/>
                <a:gd name="connsiteX287" fmla="*/ 568960 w 1218045"/>
                <a:gd name="connsiteY287" fmla="*/ 1212581 h 1303404"/>
                <a:gd name="connsiteX288" fmla="*/ 568036 w 1218045"/>
                <a:gd name="connsiteY288" fmla="*/ 1211503 h 1303404"/>
                <a:gd name="connsiteX289" fmla="*/ 565804 w 1218045"/>
                <a:gd name="connsiteY289" fmla="*/ 1206423 h 1303404"/>
                <a:gd name="connsiteX290" fmla="*/ 565573 w 1218045"/>
                <a:gd name="connsiteY290" fmla="*/ 1205269 h 1303404"/>
                <a:gd name="connsiteX291" fmla="*/ 565573 w 1218045"/>
                <a:gd name="connsiteY291" fmla="*/ 1192338 h 1303404"/>
                <a:gd name="connsiteX292" fmla="*/ 566420 w 1218045"/>
                <a:gd name="connsiteY292" fmla="*/ 1190336 h 1303404"/>
                <a:gd name="connsiteX293" fmla="*/ 568421 w 1218045"/>
                <a:gd name="connsiteY293" fmla="*/ 1189490 h 1303404"/>
                <a:gd name="connsiteX294" fmla="*/ 572885 w 1218045"/>
                <a:gd name="connsiteY294" fmla="*/ 1189490 h 1303404"/>
                <a:gd name="connsiteX295" fmla="*/ 573809 w 1218045"/>
                <a:gd name="connsiteY295" fmla="*/ 1189644 h 1303404"/>
                <a:gd name="connsiteX296" fmla="*/ 586201 w 1218045"/>
                <a:gd name="connsiteY296" fmla="*/ 1194108 h 1303404"/>
                <a:gd name="connsiteX297" fmla="*/ 590435 w 1218045"/>
                <a:gd name="connsiteY297" fmla="*/ 1195108 h 1303404"/>
                <a:gd name="connsiteX298" fmla="*/ 591435 w 1218045"/>
                <a:gd name="connsiteY298" fmla="*/ 1195570 h 1303404"/>
                <a:gd name="connsiteX299" fmla="*/ 595976 w 1218045"/>
                <a:gd name="connsiteY299" fmla="*/ 1198957 h 1303404"/>
                <a:gd name="connsiteX300" fmla="*/ 596977 w 1218045"/>
                <a:gd name="connsiteY300" fmla="*/ 1200419 h 1303404"/>
                <a:gd name="connsiteX301" fmla="*/ 598439 w 1218045"/>
                <a:gd name="connsiteY301" fmla="*/ 1205346 h 1303404"/>
                <a:gd name="connsiteX302" fmla="*/ 600902 w 1218045"/>
                <a:gd name="connsiteY302" fmla="*/ 1207809 h 1303404"/>
                <a:gd name="connsiteX303" fmla="*/ 616835 w 1218045"/>
                <a:gd name="connsiteY303" fmla="*/ 1214120 h 1303404"/>
                <a:gd name="connsiteX304" fmla="*/ 621684 w 1218045"/>
                <a:gd name="connsiteY304" fmla="*/ 1214120 h 1303404"/>
                <a:gd name="connsiteX305" fmla="*/ 629304 w 1218045"/>
                <a:gd name="connsiteY305" fmla="*/ 1210041 h 1303404"/>
                <a:gd name="connsiteX306" fmla="*/ 638002 w 1218045"/>
                <a:gd name="connsiteY306" fmla="*/ 1205422 h 1303404"/>
                <a:gd name="connsiteX307" fmla="*/ 639233 w 1218045"/>
                <a:gd name="connsiteY307" fmla="*/ 1205115 h 1303404"/>
                <a:gd name="connsiteX308" fmla="*/ 640465 w 1218045"/>
                <a:gd name="connsiteY308" fmla="*/ 1205346 h 1303404"/>
                <a:gd name="connsiteX309" fmla="*/ 644390 w 1218045"/>
                <a:gd name="connsiteY309" fmla="*/ 1207039 h 1303404"/>
                <a:gd name="connsiteX310" fmla="*/ 645083 w 1218045"/>
                <a:gd name="connsiteY310" fmla="*/ 1207424 h 1303404"/>
                <a:gd name="connsiteX311" fmla="*/ 648085 w 1218045"/>
                <a:gd name="connsiteY311" fmla="*/ 1209887 h 1303404"/>
                <a:gd name="connsiteX312" fmla="*/ 656013 w 1218045"/>
                <a:gd name="connsiteY312" fmla="*/ 1212504 h 1303404"/>
                <a:gd name="connsiteX313" fmla="*/ 657398 w 1218045"/>
                <a:gd name="connsiteY313" fmla="*/ 1213504 h 1303404"/>
                <a:gd name="connsiteX314" fmla="*/ 659092 w 1218045"/>
                <a:gd name="connsiteY314" fmla="*/ 1215737 h 1303404"/>
                <a:gd name="connsiteX315" fmla="*/ 659245 w 1218045"/>
                <a:gd name="connsiteY315" fmla="*/ 1216044 h 1303404"/>
                <a:gd name="connsiteX316" fmla="*/ 659553 w 1218045"/>
                <a:gd name="connsiteY316" fmla="*/ 1216660 h 1303404"/>
                <a:gd name="connsiteX317" fmla="*/ 660400 w 1218045"/>
                <a:gd name="connsiteY317" fmla="*/ 1219739 h 1303404"/>
                <a:gd name="connsiteX318" fmla="*/ 660631 w 1218045"/>
                <a:gd name="connsiteY318" fmla="*/ 1220585 h 1303404"/>
                <a:gd name="connsiteX319" fmla="*/ 660708 w 1218045"/>
                <a:gd name="connsiteY319" fmla="*/ 1221586 h 1303404"/>
                <a:gd name="connsiteX320" fmla="*/ 659630 w 1218045"/>
                <a:gd name="connsiteY320" fmla="*/ 1232593 h 1303404"/>
                <a:gd name="connsiteX321" fmla="*/ 660015 w 1218045"/>
                <a:gd name="connsiteY321" fmla="*/ 1234748 h 1303404"/>
                <a:gd name="connsiteX322" fmla="*/ 663171 w 1218045"/>
                <a:gd name="connsiteY322" fmla="*/ 1238289 h 1303404"/>
                <a:gd name="connsiteX323" fmla="*/ 665634 w 1218045"/>
                <a:gd name="connsiteY323" fmla="*/ 1239751 h 1303404"/>
                <a:gd name="connsiteX324" fmla="*/ 670406 w 1218045"/>
                <a:gd name="connsiteY324" fmla="*/ 1241829 h 1303404"/>
                <a:gd name="connsiteX325" fmla="*/ 671638 w 1218045"/>
                <a:gd name="connsiteY325" fmla="*/ 1242907 h 1303404"/>
                <a:gd name="connsiteX326" fmla="*/ 674485 w 1218045"/>
                <a:gd name="connsiteY326" fmla="*/ 1247371 h 1303404"/>
                <a:gd name="connsiteX327" fmla="*/ 674793 w 1218045"/>
                <a:gd name="connsiteY327" fmla="*/ 1247910 h 1303404"/>
                <a:gd name="connsiteX328" fmla="*/ 683799 w 1218045"/>
                <a:gd name="connsiteY328" fmla="*/ 1273772 h 1303404"/>
                <a:gd name="connsiteX329" fmla="*/ 683953 w 1218045"/>
                <a:gd name="connsiteY329" fmla="*/ 1274464 h 1303404"/>
                <a:gd name="connsiteX330" fmla="*/ 684491 w 1218045"/>
                <a:gd name="connsiteY330" fmla="*/ 1281238 h 1303404"/>
                <a:gd name="connsiteX331" fmla="*/ 684491 w 1218045"/>
                <a:gd name="connsiteY331" fmla="*/ 1281776 h 1303404"/>
                <a:gd name="connsiteX332" fmla="*/ 683491 w 1218045"/>
                <a:gd name="connsiteY332" fmla="*/ 1290089 h 1303404"/>
                <a:gd name="connsiteX333" fmla="*/ 683337 w 1218045"/>
                <a:gd name="connsiteY333" fmla="*/ 1291244 h 1303404"/>
                <a:gd name="connsiteX334" fmla="*/ 687493 w 1218045"/>
                <a:gd name="connsiteY334" fmla="*/ 1289627 h 1303404"/>
                <a:gd name="connsiteX335" fmla="*/ 689110 w 1218045"/>
                <a:gd name="connsiteY335" fmla="*/ 1289012 h 1303404"/>
                <a:gd name="connsiteX336" fmla="*/ 689187 w 1218045"/>
                <a:gd name="connsiteY336" fmla="*/ 1289012 h 1303404"/>
                <a:gd name="connsiteX337" fmla="*/ 690187 w 1218045"/>
                <a:gd name="connsiteY337" fmla="*/ 1288858 h 1303404"/>
                <a:gd name="connsiteX338" fmla="*/ 690187 w 1218045"/>
                <a:gd name="connsiteY338" fmla="*/ 1288858 h 1303404"/>
                <a:gd name="connsiteX339" fmla="*/ 691573 w 1218045"/>
                <a:gd name="connsiteY339" fmla="*/ 1289242 h 1303404"/>
                <a:gd name="connsiteX340" fmla="*/ 691881 w 1218045"/>
                <a:gd name="connsiteY340" fmla="*/ 1289396 h 1303404"/>
                <a:gd name="connsiteX341" fmla="*/ 692804 w 1218045"/>
                <a:gd name="connsiteY341" fmla="*/ 1290551 h 1303404"/>
                <a:gd name="connsiteX342" fmla="*/ 692804 w 1218045"/>
                <a:gd name="connsiteY342" fmla="*/ 1290551 h 1303404"/>
                <a:gd name="connsiteX343" fmla="*/ 698038 w 1218045"/>
                <a:gd name="connsiteY343" fmla="*/ 1303405 h 1303404"/>
                <a:gd name="connsiteX344" fmla="*/ 698500 w 1218045"/>
                <a:gd name="connsiteY344" fmla="*/ 1303251 h 1303404"/>
                <a:gd name="connsiteX345" fmla="*/ 702425 w 1218045"/>
                <a:gd name="connsiteY345" fmla="*/ 1296862 h 1303404"/>
                <a:gd name="connsiteX346" fmla="*/ 705966 w 1218045"/>
                <a:gd name="connsiteY346" fmla="*/ 1292398 h 1303404"/>
                <a:gd name="connsiteX347" fmla="*/ 706890 w 1218045"/>
                <a:gd name="connsiteY347" fmla="*/ 1291244 h 1303404"/>
                <a:gd name="connsiteX348" fmla="*/ 710122 w 1218045"/>
                <a:gd name="connsiteY348" fmla="*/ 1284240 h 1303404"/>
                <a:gd name="connsiteX349" fmla="*/ 710892 w 1218045"/>
                <a:gd name="connsiteY349" fmla="*/ 1283239 h 1303404"/>
                <a:gd name="connsiteX350" fmla="*/ 717050 w 1218045"/>
                <a:gd name="connsiteY350" fmla="*/ 1278159 h 1303404"/>
                <a:gd name="connsiteX351" fmla="*/ 725208 w 1218045"/>
                <a:gd name="connsiteY351" fmla="*/ 1272925 h 1303404"/>
                <a:gd name="connsiteX352" fmla="*/ 731058 w 1218045"/>
                <a:gd name="connsiteY352" fmla="*/ 1269923 h 1303404"/>
                <a:gd name="connsiteX353" fmla="*/ 732059 w 1218045"/>
                <a:gd name="connsiteY353" fmla="*/ 1269538 h 1303404"/>
                <a:gd name="connsiteX354" fmla="*/ 735830 w 1218045"/>
                <a:gd name="connsiteY354" fmla="*/ 1268153 h 1303404"/>
                <a:gd name="connsiteX355" fmla="*/ 736677 w 1218045"/>
                <a:gd name="connsiteY355" fmla="*/ 1267999 h 1303404"/>
                <a:gd name="connsiteX356" fmla="*/ 745452 w 1218045"/>
                <a:gd name="connsiteY356" fmla="*/ 1267460 h 1303404"/>
                <a:gd name="connsiteX357" fmla="*/ 746914 w 1218045"/>
                <a:gd name="connsiteY357" fmla="*/ 1266460 h 1303404"/>
                <a:gd name="connsiteX358" fmla="*/ 746914 w 1218045"/>
                <a:gd name="connsiteY358" fmla="*/ 1265151 h 1303404"/>
                <a:gd name="connsiteX359" fmla="*/ 746914 w 1218045"/>
                <a:gd name="connsiteY359" fmla="*/ 1265151 h 1303404"/>
                <a:gd name="connsiteX360" fmla="*/ 747607 w 1218045"/>
                <a:gd name="connsiteY360" fmla="*/ 1263304 h 1303404"/>
                <a:gd name="connsiteX361" fmla="*/ 759537 w 1218045"/>
                <a:gd name="connsiteY361" fmla="*/ 1249834 h 1303404"/>
                <a:gd name="connsiteX362" fmla="*/ 760307 w 1218045"/>
                <a:gd name="connsiteY362" fmla="*/ 1248987 h 1303404"/>
                <a:gd name="connsiteX363" fmla="*/ 762616 w 1218045"/>
                <a:gd name="connsiteY363" fmla="*/ 1244369 h 1303404"/>
                <a:gd name="connsiteX364" fmla="*/ 762077 w 1218045"/>
                <a:gd name="connsiteY364" fmla="*/ 1231053 h 1303404"/>
                <a:gd name="connsiteX365" fmla="*/ 762077 w 1218045"/>
                <a:gd name="connsiteY365" fmla="*/ 1231053 h 1303404"/>
                <a:gd name="connsiteX366" fmla="*/ 762077 w 1218045"/>
                <a:gd name="connsiteY366" fmla="*/ 1231053 h 1303404"/>
                <a:gd name="connsiteX367" fmla="*/ 762154 w 1218045"/>
                <a:gd name="connsiteY367" fmla="*/ 1230053 h 1303404"/>
                <a:gd name="connsiteX368" fmla="*/ 763154 w 1218045"/>
                <a:gd name="connsiteY368" fmla="*/ 1220509 h 1303404"/>
                <a:gd name="connsiteX369" fmla="*/ 765694 w 1218045"/>
                <a:gd name="connsiteY369" fmla="*/ 1218046 h 1303404"/>
                <a:gd name="connsiteX370" fmla="*/ 766772 w 1218045"/>
                <a:gd name="connsiteY370" fmla="*/ 1217968 h 1303404"/>
                <a:gd name="connsiteX371" fmla="*/ 779318 w 1218045"/>
                <a:gd name="connsiteY371" fmla="*/ 1216968 h 1303404"/>
                <a:gd name="connsiteX372" fmla="*/ 786245 w 1218045"/>
                <a:gd name="connsiteY372" fmla="*/ 1214274 h 1303404"/>
                <a:gd name="connsiteX373" fmla="*/ 792788 w 1218045"/>
                <a:gd name="connsiteY373" fmla="*/ 1210733 h 1303404"/>
                <a:gd name="connsiteX374" fmla="*/ 796405 w 1218045"/>
                <a:gd name="connsiteY374" fmla="*/ 1206577 h 1303404"/>
                <a:gd name="connsiteX375" fmla="*/ 801255 w 1218045"/>
                <a:gd name="connsiteY375" fmla="*/ 1199034 h 1303404"/>
                <a:gd name="connsiteX376" fmla="*/ 802794 w 1218045"/>
                <a:gd name="connsiteY376" fmla="*/ 1197879 h 1303404"/>
                <a:gd name="connsiteX377" fmla="*/ 821344 w 1218045"/>
                <a:gd name="connsiteY377" fmla="*/ 1192261 h 1303404"/>
                <a:gd name="connsiteX378" fmla="*/ 826962 w 1218045"/>
                <a:gd name="connsiteY378" fmla="*/ 1190567 h 1303404"/>
                <a:gd name="connsiteX379" fmla="*/ 830811 w 1218045"/>
                <a:gd name="connsiteY379" fmla="*/ 1189798 h 1303404"/>
                <a:gd name="connsiteX380" fmla="*/ 850361 w 1218045"/>
                <a:gd name="connsiteY380" fmla="*/ 1185949 h 1303404"/>
                <a:gd name="connsiteX381" fmla="*/ 851747 w 1218045"/>
                <a:gd name="connsiteY381" fmla="*/ 1186026 h 1303404"/>
                <a:gd name="connsiteX382" fmla="*/ 859059 w 1218045"/>
                <a:gd name="connsiteY382" fmla="*/ 1188258 h 1303404"/>
                <a:gd name="connsiteX383" fmla="*/ 860136 w 1218045"/>
                <a:gd name="connsiteY383" fmla="*/ 1188874 h 1303404"/>
                <a:gd name="connsiteX384" fmla="*/ 866910 w 1218045"/>
                <a:gd name="connsiteY384" fmla="*/ 1195032 h 1303404"/>
                <a:gd name="connsiteX385" fmla="*/ 882304 w 1218045"/>
                <a:gd name="connsiteY385" fmla="*/ 1205499 h 1303404"/>
                <a:gd name="connsiteX386" fmla="*/ 884767 w 1218045"/>
                <a:gd name="connsiteY386" fmla="*/ 1206500 h 1303404"/>
                <a:gd name="connsiteX387" fmla="*/ 895081 w 1218045"/>
                <a:gd name="connsiteY387" fmla="*/ 1203190 h 1303404"/>
                <a:gd name="connsiteX388" fmla="*/ 899391 w 1218045"/>
                <a:gd name="connsiteY388" fmla="*/ 1195493 h 1303404"/>
                <a:gd name="connsiteX389" fmla="*/ 899853 w 1218045"/>
                <a:gd name="connsiteY389" fmla="*/ 1193492 h 1303404"/>
                <a:gd name="connsiteX390" fmla="*/ 901007 w 1218045"/>
                <a:gd name="connsiteY390" fmla="*/ 1188104 h 1303404"/>
                <a:gd name="connsiteX391" fmla="*/ 904009 w 1218045"/>
                <a:gd name="connsiteY391" fmla="*/ 1180869 h 1303404"/>
                <a:gd name="connsiteX392" fmla="*/ 904394 w 1218045"/>
                <a:gd name="connsiteY392" fmla="*/ 1178560 h 1303404"/>
                <a:gd name="connsiteX393" fmla="*/ 904779 w 1218045"/>
                <a:gd name="connsiteY393" fmla="*/ 1177867 h 1303404"/>
                <a:gd name="connsiteX394" fmla="*/ 905164 w 1218045"/>
                <a:gd name="connsiteY394" fmla="*/ 1177175 h 1303404"/>
                <a:gd name="connsiteX395" fmla="*/ 907396 w 1218045"/>
                <a:gd name="connsiteY395" fmla="*/ 1174942 h 1303404"/>
                <a:gd name="connsiteX396" fmla="*/ 907396 w 1218045"/>
                <a:gd name="connsiteY396" fmla="*/ 1174942 h 1303404"/>
                <a:gd name="connsiteX397" fmla="*/ 909089 w 1218045"/>
                <a:gd name="connsiteY397" fmla="*/ 1174173 h 1303404"/>
                <a:gd name="connsiteX398" fmla="*/ 913861 w 1218045"/>
                <a:gd name="connsiteY398" fmla="*/ 1173634 h 1303404"/>
                <a:gd name="connsiteX399" fmla="*/ 916940 w 1218045"/>
                <a:gd name="connsiteY399" fmla="*/ 1172633 h 1303404"/>
                <a:gd name="connsiteX400" fmla="*/ 918018 w 1218045"/>
                <a:gd name="connsiteY400" fmla="*/ 1172479 h 1303404"/>
                <a:gd name="connsiteX401" fmla="*/ 919095 w 1218045"/>
                <a:gd name="connsiteY401" fmla="*/ 1172787 h 1303404"/>
                <a:gd name="connsiteX402" fmla="*/ 921327 w 1218045"/>
                <a:gd name="connsiteY402" fmla="*/ 1173942 h 1303404"/>
                <a:gd name="connsiteX403" fmla="*/ 921943 w 1218045"/>
                <a:gd name="connsiteY403" fmla="*/ 1174327 h 1303404"/>
                <a:gd name="connsiteX404" fmla="*/ 924791 w 1218045"/>
                <a:gd name="connsiteY404" fmla="*/ 1176867 h 1303404"/>
                <a:gd name="connsiteX405" fmla="*/ 925791 w 1218045"/>
                <a:gd name="connsiteY405" fmla="*/ 1176251 h 1303404"/>
                <a:gd name="connsiteX406" fmla="*/ 930333 w 1218045"/>
                <a:gd name="connsiteY406" fmla="*/ 1167169 h 1303404"/>
                <a:gd name="connsiteX407" fmla="*/ 933642 w 1218045"/>
                <a:gd name="connsiteY407" fmla="*/ 1144001 h 1303404"/>
                <a:gd name="connsiteX408" fmla="*/ 933873 w 1218045"/>
                <a:gd name="connsiteY408" fmla="*/ 1143154 h 1303404"/>
                <a:gd name="connsiteX409" fmla="*/ 936721 w 1218045"/>
                <a:gd name="connsiteY409" fmla="*/ 1137535 h 1303404"/>
                <a:gd name="connsiteX410" fmla="*/ 941493 w 1218045"/>
                <a:gd name="connsiteY410" fmla="*/ 1130916 h 1303404"/>
                <a:gd name="connsiteX411" fmla="*/ 946804 w 1218045"/>
                <a:gd name="connsiteY411" fmla="*/ 1125528 h 1303404"/>
                <a:gd name="connsiteX412" fmla="*/ 947805 w 1218045"/>
                <a:gd name="connsiteY412" fmla="*/ 1124912 h 1303404"/>
                <a:gd name="connsiteX413" fmla="*/ 951269 w 1218045"/>
                <a:gd name="connsiteY413" fmla="*/ 1123604 h 1303404"/>
                <a:gd name="connsiteX414" fmla="*/ 951961 w 1218045"/>
                <a:gd name="connsiteY414" fmla="*/ 1122295 h 1303404"/>
                <a:gd name="connsiteX415" fmla="*/ 946727 w 1218045"/>
                <a:gd name="connsiteY415" fmla="*/ 1107671 h 1303404"/>
                <a:gd name="connsiteX416" fmla="*/ 946573 w 1218045"/>
                <a:gd name="connsiteY416" fmla="*/ 1106517 h 1303404"/>
                <a:gd name="connsiteX417" fmla="*/ 947112 w 1218045"/>
                <a:gd name="connsiteY417" fmla="*/ 1099743 h 1303404"/>
                <a:gd name="connsiteX418" fmla="*/ 947959 w 1218045"/>
                <a:gd name="connsiteY418" fmla="*/ 1097973 h 1303404"/>
                <a:gd name="connsiteX419" fmla="*/ 949652 w 1218045"/>
                <a:gd name="connsiteY419" fmla="*/ 1096279 h 1303404"/>
                <a:gd name="connsiteX420" fmla="*/ 950499 w 1218045"/>
                <a:gd name="connsiteY420" fmla="*/ 1095741 h 1303404"/>
                <a:gd name="connsiteX421" fmla="*/ 957811 w 1218045"/>
                <a:gd name="connsiteY421" fmla="*/ 1092354 h 1303404"/>
                <a:gd name="connsiteX422" fmla="*/ 958350 w 1218045"/>
                <a:gd name="connsiteY422" fmla="*/ 1090738 h 1303404"/>
                <a:gd name="connsiteX423" fmla="*/ 957349 w 1218045"/>
                <a:gd name="connsiteY423" fmla="*/ 1083502 h 1303404"/>
                <a:gd name="connsiteX424" fmla="*/ 957888 w 1218045"/>
                <a:gd name="connsiteY424" fmla="*/ 1067262 h 1303404"/>
                <a:gd name="connsiteX425" fmla="*/ 957349 w 1218045"/>
                <a:gd name="connsiteY425" fmla="*/ 1062490 h 1303404"/>
                <a:gd name="connsiteX426" fmla="*/ 954886 w 1218045"/>
                <a:gd name="connsiteY426" fmla="*/ 1057025 h 1303404"/>
                <a:gd name="connsiteX427" fmla="*/ 950037 w 1218045"/>
                <a:gd name="connsiteY427" fmla="*/ 1051098 h 1303404"/>
                <a:gd name="connsiteX428" fmla="*/ 947497 w 1218045"/>
                <a:gd name="connsiteY428" fmla="*/ 1046788 h 1303404"/>
                <a:gd name="connsiteX429" fmla="*/ 947112 w 1218045"/>
                <a:gd name="connsiteY429" fmla="*/ 1045403 h 1303404"/>
                <a:gd name="connsiteX430" fmla="*/ 947112 w 1218045"/>
                <a:gd name="connsiteY430" fmla="*/ 1039784 h 1303404"/>
                <a:gd name="connsiteX431" fmla="*/ 947189 w 1218045"/>
                <a:gd name="connsiteY431" fmla="*/ 1039168 h 1303404"/>
                <a:gd name="connsiteX432" fmla="*/ 948344 w 1218045"/>
                <a:gd name="connsiteY432" fmla="*/ 1034088 h 1303404"/>
                <a:gd name="connsiteX433" fmla="*/ 948651 w 1218045"/>
                <a:gd name="connsiteY433" fmla="*/ 1033318 h 1303404"/>
                <a:gd name="connsiteX434" fmla="*/ 953500 w 1218045"/>
                <a:gd name="connsiteY434" fmla="*/ 1024698 h 1303404"/>
                <a:gd name="connsiteX435" fmla="*/ 956810 w 1218045"/>
                <a:gd name="connsiteY435" fmla="*/ 1008842 h 1303404"/>
                <a:gd name="connsiteX436" fmla="*/ 957041 w 1218045"/>
                <a:gd name="connsiteY436" fmla="*/ 1008226 h 1303404"/>
                <a:gd name="connsiteX437" fmla="*/ 961505 w 1218045"/>
                <a:gd name="connsiteY437" fmla="*/ 998682 h 1303404"/>
                <a:gd name="connsiteX438" fmla="*/ 961890 w 1218045"/>
                <a:gd name="connsiteY438" fmla="*/ 998066 h 1303404"/>
                <a:gd name="connsiteX439" fmla="*/ 969202 w 1218045"/>
                <a:gd name="connsiteY439" fmla="*/ 989599 h 1303404"/>
                <a:gd name="connsiteX440" fmla="*/ 969741 w 1218045"/>
                <a:gd name="connsiteY440" fmla="*/ 989138 h 1303404"/>
                <a:gd name="connsiteX441" fmla="*/ 993063 w 1218045"/>
                <a:gd name="connsiteY441" fmla="*/ 973051 h 1303404"/>
                <a:gd name="connsiteX442" fmla="*/ 1002376 w 1218045"/>
                <a:gd name="connsiteY442" fmla="*/ 962583 h 1303404"/>
                <a:gd name="connsiteX443" fmla="*/ 1019541 w 1218045"/>
                <a:gd name="connsiteY443" fmla="*/ 936490 h 1303404"/>
                <a:gd name="connsiteX444" fmla="*/ 1022850 w 1218045"/>
                <a:gd name="connsiteY444" fmla="*/ 935413 h 1303404"/>
                <a:gd name="connsiteX445" fmla="*/ 1026468 w 1218045"/>
                <a:gd name="connsiteY445" fmla="*/ 936798 h 1303404"/>
                <a:gd name="connsiteX446" fmla="*/ 1028700 w 1218045"/>
                <a:gd name="connsiteY446" fmla="*/ 936182 h 1303404"/>
                <a:gd name="connsiteX447" fmla="*/ 1030624 w 1218045"/>
                <a:gd name="connsiteY447" fmla="*/ 933873 h 1303404"/>
                <a:gd name="connsiteX448" fmla="*/ 1031933 w 1218045"/>
                <a:gd name="connsiteY448" fmla="*/ 930487 h 1303404"/>
                <a:gd name="connsiteX449" fmla="*/ 1031548 w 1218045"/>
                <a:gd name="connsiteY449" fmla="*/ 927254 h 1303404"/>
                <a:gd name="connsiteX450" fmla="*/ 1029701 w 1218045"/>
                <a:gd name="connsiteY450" fmla="*/ 924098 h 1303404"/>
                <a:gd name="connsiteX451" fmla="*/ 1023697 w 1218045"/>
                <a:gd name="connsiteY451" fmla="*/ 917556 h 1303404"/>
                <a:gd name="connsiteX452" fmla="*/ 1023004 w 1218045"/>
                <a:gd name="connsiteY452" fmla="*/ 916247 h 1303404"/>
                <a:gd name="connsiteX453" fmla="*/ 1021850 w 1218045"/>
                <a:gd name="connsiteY453" fmla="*/ 911167 h 1303404"/>
                <a:gd name="connsiteX454" fmla="*/ 1020695 w 1218045"/>
                <a:gd name="connsiteY454" fmla="*/ 875761 h 1303404"/>
                <a:gd name="connsiteX455" fmla="*/ 1020695 w 1218045"/>
                <a:gd name="connsiteY455" fmla="*/ 875761 h 1303404"/>
                <a:gd name="connsiteX456" fmla="*/ 1020695 w 1218045"/>
                <a:gd name="connsiteY456" fmla="*/ 875761 h 1303404"/>
                <a:gd name="connsiteX457" fmla="*/ 1020926 w 1218045"/>
                <a:gd name="connsiteY457" fmla="*/ 874607 h 1303404"/>
                <a:gd name="connsiteX458" fmla="*/ 1026545 w 1218045"/>
                <a:gd name="connsiteY458" fmla="*/ 860521 h 1303404"/>
                <a:gd name="connsiteX459" fmla="*/ 1026930 w 1218045"/>
                <a:gd name="connsiteY459" fmla="*/ 858212 h 1303404"/>
                <a:gd name="connsiteX460" fmla="*/ 1029316 w 1218045"/>
                <a:gd name="connsiteY460" fmla="*/ 852055 h 1303404"/>
                <a:gd name="connsiteX461" fmla="*/ 1031163 w 1218045"/>
                <a:gd name="connsiteY461" fmla="*/ 850361 h 1303404"/>
                <a:gd name="connsiteX462" fmla="*/ 1037321 w 1218045"/>
                <a:gd name="connsiteY462" fmla="*/ 848668 h 1303404"/>
                <a:gd name="connsiteX463" fmla="*/ 1052407 w 1218045"/>
                <a:gd name="connsiteY463" fmla="*/ 846436 h 1303404"/>
                <a:gd name="connsiteX464" fmla="*/ 1066107 w 1218045"/>
                <a:gd name="connsiteY464" fmla="*/ 839893 h 1303404"/>
                <a:gd name="connsiteX465" fmla="*/ 1135072 w 1218045"/>
                <a:gd name="connsiteY465" fmla="*/ 788631 h 1303404"/>
                <a:gd name="connsiteX466" fmla="*/ 1139921 w 1218045"/>
                <a:gd name="connsiteY466" fmla="*/ 782243 h 1303404"/>
                <a:gd name="connsiteX467" fmla="*/ 1151467 w 1218045"/>
                <a:gd name="connsiteY467" fmla="*/ 759614 h 1303404"/>
                <a:gd name="connsiteX468" fmla="*/ 1151928 w 1218045"/>
                <a:gd name="connsiteY468" fmla="*/ 758998 h 1303404"/>
                <a:gd name="connsiteX469" fmla="*/ 1167322 w 1218045"/>
                <a:gd name="connsiteY469" fmla="*/ 742527 h 1303404"/>
                <a:gd name="connsiteX470" fmla="*/ 1169401 w 1218045"/>
                <a:gd name="connsiteY470" fmla="*/ 737370 h 1303404"/>
                <a:gd name="connsiteX471" fmla="*/ 1170401 w 1218045"/>
                <a:gd name="connsiteY471" fmla="*/ 736138 h 1303404"/>
                <a:gd name="connsiteX472" fmla="*/ 1174327 w 1218045"/>
                <a:gd name="connsiteY472" fmla="*/ 733290 h 1303404"/>
                <a:gd name="connsiteX473" fmla="*/ 1205653 w 1218045"/>
                <a:gd name="connsiteY473" fmla="*/ 717896 h 1303404"/>
                <a:gd name="connsiteX474" fmla="*/ 1213658 w 1218045"/>
                <a:gd name="connsiteY474" fmla="*/ 711816 h 1303404"/>
                <a:gd name="connsiteX475" fmla="*/ 1218045 w 1218045"/>
                <a:gd name="connsiteY475" fmla="*/ 703041 h 1303404"/>
                <a:gd name="connsiteX476" fmla="*/ 1215967 w 1218045"/>
                <a:gd name="connsiteY476" fmla="*/ 688648 h 1303404"/>
                <a:gd name="connsiteX477" fmla="*/ 1213504 w 1218045"/>
                <a:gd name="connsiteY477" fmla="*/ 683722 h 1303404"/>
                <a:gd name="connsiteX478" fmla="*/ 1209194 w 1218045"/>
                <a:gd name="connsiteY478" fmla="*/ 678334 h 1303404"/>
                <a:gd name="connsiteX479" fmla="*/ 1205114 w 1218045"/>
                <a:gd name="connsiteY479" fmla="*/ 672561 h 1303404"/>
                <a:gd name="connsiteX480" fmla="*/ 1204653 w 1218045"/>
                <a:gd name="connsiteY480" fmla="*/ 671561 h 1303404"/>
                <a:gd name="connsiteX481" fmla="*/ 1202959 w 1218045"/>
                <a:gd name="connsiteY481" fmla="*/ 663710 h 1303404"/>
                <a:gd name="connsiteX482" fmla="*/ 1198957 w 1218045"/>
                <a:gd name="connsiteY482" fmla="*/ 614449 h 1303404"/>
                <a:gd name="connsiteX483" fmla="*/ 1198957 w 1218045"/>
                <a:gd name="connsiteY483" fmla="*/ 614449 h 1303404"/>
                <a:gd name="connsiteX484" fmla="*/ 1198957 w 1218045"/>
                <a:gd name="connsiteY484" fmla="*/ 614449 h 1303404"/>
                <a:gd name="connsiteX485" fmla="*/ 1198957 w 1218045"/>
                <a:gd name="connsiteY485" fmla="*/ 613756 h 1303404"/>
                <a:gd name="connsiteX486" fmla="*/ 1200419 w 1218045"/>
                <a:gd name="connsiteY486" fmla="*/ 603981 h 1303404"/>
                <a:gd name="connsiteX487" fmla="*/ 1084426 w 1218045"/>
                <a:gd name="connsiteY487" fmla="*/ 715279 h 1303404"/>
                <a:gd name="connsiteX488" fmla="*/ 1083348 w 1218045"/>
                <a:gd name="connsiteY488" fmla="*/ 715895 h 1303404"/>
                <a:gd name="connsiteX489" fmla="*/ 1082964 w 1218045"/>
                <a:gd name="connsiteY489" fmla="*/ 715972 h 1303404"/>
                <a:gd name="connsiteX490" fmla="*/ 1082502 w 1218045"/>
                <a:gd name="connsiteY490" fmla="*/ 716049 h 1303404"/>
                <a:gd name="connsiteX491" fmla="*/ 1081809 w 1218045"/>
                <a:gd name="connsiteY491" fmla="*/ 715972 h 1303404"/>
                <a:gd name="connsiteX492" fmla="*/ 1075498 w 1218045"/>
                <a:gd name="connsiteY492" fmla="*/ 714433 h 1303404"/>
                <a:gd name="connsiteX493" fmla="*/ 1064722 w 1218045"/>
                <a:gd name="connsiteY493" fmla="*/ 715510 h 1303404"/>
                <a:gd name="connsiteX494" fmla="*/ 1064029 w 1218045"/>
                <a:gd name="connsiteY494" fmla="*/ 715510 h 1303404"/>
                <a:gd name="connsiteX495" fmla="*/ 1056717 w 1218045"/>
                <a:gd name="connsiteY495" fmla="*/ 714356 h 1303404"/>
                <a:gd name="connsiteX496" fmla="*/ 1056024 w 1218045"/>
                <a:gd name="connsiteY496" fmla="*/ 714125 h 1303404"/>
                <a:gd name="connsiteX497" fmla="*/ 1047019 w 1218045"/>
                <a:gd name="connsiteY497" fmla="*/ 710199 h 1303404"/>
                <a:gd name="connsiteX498" fmla="*/ 1045864 w 1218045"/>
                <a:gd name="connsiteY498" fmla="*/ 709199 h 1303404"/>
                <a:gd name="connsiteX499" fmla="*/ 1041939 w 1218045"/>
                <a:gd name="connsiteY499" fmla="*/ 703580 h 1303404"/>
                <a:gd name="connsiteX500" fmla="*/ 1041477 w 1218045"/>
                <a:gd name="connsiteY500" fmla="*/ 702502 h 1303404"/>
                <a:gd name="connsiteX501" fmla="*/ 1039784 w 1218045"/>
                <a:gd name="connsiteY501" fmla="*/ 694036 h 1303404"/>
                <a:gd name="connsiteX502" fmla="*/ 1038706 w 1218045"/>
                <a:gd name="connsiteY502" fmla="*/ 685723 h 1303404"/>
                <a:gd name="connsiteX503" fmla="*/ 1034858 w 1218045"/>
                <a:gd name="connsiteY503" fmla="*/ 675332 h 1303404"/>
                <a:gd name="connsiteX504" fmla="*/ 1031394 w 1218045"/>
                <a:gd name="connsiteY504" fmla="*/ 663325 h 1303404"/>
                <a:gd name="connsiteX505" fmla="*/ 1025313 w 1218045"/>
                <a:gd name="connsiteY505" fmla="*/ 648393 h 1303404"/>
                <a:gd name="connsiteX506" fmla="*/ 1022388 w 1218045"/>
                <a:gd name="connsiteY506" fmla="*/ 636155 h 1303404"/>
                <a:gd name="connsiteX507" fmla="*/ 1021773 w 1218045"/>
                <a:gd name="connsiteY507" fmla="*/ 626072 h 1303404"/>
                <a:gd name="connsiteX508" fmla="*/ 1021927 w 1218045"/>
                <a:gd name="connsiteY508" fmla="*/ 625071 h 1303404"/>
                <a:gd name="connsiteX509" fmla="*/ 1025775 w 1218045"/>
                <a:gd name="connsiteY509" fmla="*/ 612525 h 1303404"/>
                <a:gd name="connsiteX510" fmla="*/ 1025775 w 1218045"/>
                <a:gd name="connsiteY510" fmla="*/ 597747 h 1303404"/>
                <a:gd name="connsiteX511" fmla="*/ 1024159 w 1218045"/>
                <a:gd name="connsiteY511" fmla="*/ 589280 h 1303404"/>
                <a:gd name="connsiteX512" fmla="*/ 1024159 w 1218045"/>
                <a:gd name="connsiteY512" fmla="*/ 588203 h 1303404"/>
                <a:gd name="connsiteX513" fmla="*/ 1025852 w 1218045"/>
                <a:gd name="connsiteY513" fmla="*/ 579736 h 1303404"/>
                <a:gd name="connsiteX514" fmla="*/ 1026160 w 1218045"/>
                <a:gd name="connsiteY514" fmla="*/ 578889 h 1303404"/>
                <a:gd name="connsiteX515" fmla="*/ 1029008 w 1218045"/>
                <a:gd name="connsiteY515" fmla="*/ 573809 h 1303404"/>
                <a:gd name="connsiteX516" fmla="*/ 1029393 w 1218045"/>
                <a:gd name="connsiteY516" fmla="*/ 573270 h 1303404"/>
                <a:gd name="connsiteX517" fmla="*/ 1037244 w 1218045"/>
                <a:gd name="connsiteY517" fmla="*/ 564804 h 1303404"/>
                <a:gd name="connsiteX518" fmla="*/ 1040168 w 1218045"/>
                <a:gd name="connsiteY518" fmla="*/ 560416 h 1303404"/>
                <a:gd name="connsiteX519" fmla="*/ 1042324 w 1218045"/>
                <a:gd name="connsiteY519" fmla="*/ 554567 h 1303404"/>
                <a:gd name="connsiteX520" fmla="*/ 1044325 w 1218045"/>
                <a:gd name="connsiteY520" fmla="*/ 546639 h 1303404"/>
                <a:gd name="connsiteX521" fmla="*/ 1039014 w 1218045"/>
                <a:gd name="connsiteY521" fmla="*/ 529859 h 1303404"/>
                <a:gd name="connsiteX522" fmla="*/ 1027468 w 1218045"/>
                <a:gd name="connsiteY522" fmla="*/ 538865 h 1303404"/>
                <a:gd name="connsiteX523" fmla="*/ 1023774 w 1218045"/>
                <a:gd name="connsiteY523" fmla="*/ 545176 h 1303404"/>
                <a:gd name="connsiteX524" fmla="*/ 1017155 w 1218045"/>
                <a:gd name="connsiteY524" fmla="*/ 561109 h 1303404"/>
                <a:gd name="connsiteX525" fmla="*/ 1016770 w 1218045"/>
                <a:gd name="connsiteY525" fmla="*/ 561802 h 1303404"/>
                <a:gd name="connsiteX526" fmla="*/ 1011690 w 1218045"/>
                <a:gd name="connsiteY526" fmla="*/ 567959 h 1303404"/>
                <a:gd name="connsiteX527" fmla="*/ 1002915 w 1218045"/>
                <a:gd name="connsiteY527" fmla="*/ 575579 h 1303404"/>
                <a:gd name="connsiteX528" fmla="*/ 1001684 w 1218045"/>
                <a:gd name="connsiteY528" fmla="*/ 576195 h 1303404"/>
                <a:gd name="connsiteX529" fmla="*/ 994371 w 1218045"/>
                <a:gd name="connsiteY529" fmla="*/ 577888 h 1303404"/>
                <a:gd name="connsiteX530" fmla="*/ 992909 w 1218045"/>
                <a:gd name="connsiteY530" fmla="*/ 577812 h 1303404"/>
                <a:gd name="connsiteX531" fmla="*/ 985597 w 1218045"/>
                <a:gd name="connsiteY531" fmla="*/ 575579 h 1303404"/>
                <a:gd name="connsiteX532" fmla="*/ 984519 w 1218045"/>
                <a:gd name="connsiteY532" fmla="*/ 574964 h 1303404"/>
                <a:gd name="connsiteX533" fmla="*/ 976668 w 1218045"/>
                <a:gd name="connsiteY533" fmla="*/ 567652 h 1303404"/>
                <a:gd name="connsiteX534" fmla="*/ 963507 w 1218045"/>
                <a:gd name="connsiteY534" fmla="*/ 551642 h 1303404"/>
                <a:gd name="connsiteX535" fmla="*/ 963122 w 1218045"/>
                <a:gd name="connsiteY535" fmla="*/ 551026 h 1303404"/>
                <a:gd name="connsiteX536" fmla="*/ 955810 w 1218045"/>
                <a:gd name="connsiteY536" fmla="*/ 534709 h 1303404"/>
                <a:gd name="connsiteX537" fmla="*/ 955579 w 1218045"/>
                <a:gd name="connsiteY537" fmla="*/ 534016 h 1303404"/>
                <a:gd name="connsiteX538" fmla="*/ 953885 w 1218045"/>
                <a:gd name="connsiteY538" fmla="*/ 523856 h 1303404"/>
                <a:gd name="connsiteX539" fmla="*/ 953885 w 1218045"/>
                <a:gd name="connsiteY539" fmla="*/ 511618 h 1303404"/>
                <a:gd name="connsiteX540" fmla="*/ 958966 w 1218045"/>
                <a:gd name="connsiteY540" fmla="*/ 479675 h 1303404"/>
                <a:gd name="connsiteX541" fmla="*/ 959196 w 1218045"/>
                <a:gd name="connsiteY541" fmla="*/ 478905 h 1303404"/>
                <a:gd name="connsiteX542" fmla="*/ 963661 w 1218045"/>
                <a:gd name="connsiteY542" fmla="*/ 469361 h 1303404"/>
                <a:gd name="connsiteX543" fmla="*/ 964507 w 1218045"/>
                <a:gd name="connsiteY543" fmla="*/ 468284 h 1303404"/>
                <a:gd name="connsiteX544" fmla="*/ 972974 w 1218045"/>
                <a:gd name="connsiteY544" fmla="*/ 462126 h 1303404"/>
                <a:gd name="connsiteX545" fmla="*/ 981363 w 1218045"/>
                <a:gd name="connsiteY545" fmla="*/ 457123 h 1303404"/>
                <a:gd name="connsiteX546" fmla="*/ 987598 w 1218045"/>
                <a:gd name="connsiteY546" fmla="*/ 450888 h 1303404"/>
                <a:gd name="connsiteX547" fmla="*/ 992832 w 1218045"/>
                <a:gd name="connsiteY547" fmla="*/ 440959 h 1303404"/>
                <a:gd name="connsiteX548" fmla="*/ 993756 w 1218045"/>
                <a:gd name="connsiteY548" fmla="*/ 435341 h 1303404"/>
                <a:gd name="connsiteX549" fmla="*/ 992601 w 1218045"/>
                <a:gd name="connsiteY549" fmla="*/ 431877 h 1303404"/>
                <a:gd name="connsiteX550" fmla="*/ 988984 w 1218045"/>
                <a:gd name="connsiteY550" fmla="*/ 429568 h 1303404"/>
                <a:gd name="connsiteX551" fmla="*/ 984057 w 1218045"/>
                <a:gd name="connsiteY551" fmla="*/ 426797 h 1303404"/>
                <a:gd name="connsiteX552" fmla="*/ 983057 w 1218045"/>
                <a:gd name="connsiteY552" fmla="*/ 425796 h 1303404"/>
                <a:gd name="connsiteX553" fmla="*/ 978593 w 1218045"/>
                <a:gd name="connsiteY553" fmla="*/ 418484 h 1303404"/>
                <a:gd name="connsiteX554" fmla="*/ 978285 w 1218045"/>
                <a:gd name="connsiteY554" fmla="*/ 417792 h 1303404"/>
                <a:gd name="connsiteX555" fmla="*/ 974898 w 1218045"/>
                <a:gd name="connsiteY555" fmla="*/ 406554 h 1303404"/>
                <a:gd name="connsiteX556" fmla="*/ 970896 w 1218045"/>
                <a:gd name="connsiteY556" fmla="*/ 368146 h 1303404"/>
                <a:gd name="connsiteX557" fmla="*/ 967278 w 1218045"/>
                <a:gd name="connsiteY557" fmla="*/ 358294 h 1303404"/>
                <a:gd name="connsiteX558" fmla="*/ 963661 w 1218045"/>
                <a:gd name="connsiteY558" fmla="*/ 354214 h 1303404"/>
                <a:gd name="connsiteX559" fmla="*/ 956194 w 1218045"/>
                <a:gd name="connsiteY559" fmla="*/ 343901 h 1303404"/>
                <a:gd name="connsiteX560" fmla="*/ 949575 w 1218045"/>
                <a:gd name="connsiteY560" fmla="*/ 332278 h 1303404"/>
                <a:gd name="connsiteX561" fmla="*/ 862215 w 1218045"/>
                <a:gd name="connsiteY561" fmla="*/ 260927 h 1303404"/>
                <a:gd name="connsiteX562" fmla="*/ 860136 w 1218045"/>
                <a:gd name="connsiteY562" fmla="*/ 261466 h 1303404"/>
                <a:gd name="connsiteX563" fmla="*/ 857365 w 1218045"/>
                <a:gd name="connsiteY563" fmla="*/ 262159 h 1303404"/>
                <a:gd name="connsiteX564" fmla="*/ 851593 w 1218045"/>
                <a:gd name="connsiteY564" fmla="*/ 266315 h 1303404"/>
                <a:gd name="connsiteX565" fmla="*/ 845820 w 1218045"/>
                <a:gd name="connsiteY565" fmla="*/ 272704 h 1303404"/>
                <a:gd name="connsiteX566" fmla="*/ 841971 w 1218045"/>
                <a:gd name="connsiteY566" fmla="*/ 278707 h 1303404"/>
                <a:gd name="connsiteX567" fmla="*/ 835968 w 1218045"/>
                <a:gd name="connsiteY567" fmla="*/ 288098 h 1303404"/>
                <a:gd name="connsiteX568" fmla="*/ 824576 w 1218045"/>
                <a:gd name="connsiteY568" fmla="*/ 303415 h 1303404"/>
                <a:gd name="connsiteX569" fmla="*/ 823499 w 1218045"/>
                <a:gd name="connsiteY569" fmla="*/ 304261 h 1303404"/>
                <a:gd name="connsiteX570" fmla="*/ 822113 w 1218045"/>
                <a:gd name="connsiteY570" fmla="*/ 304492 h 1303404"/>
                <a:gd name="connsiteX571" fmla="*/ 801332 w 1218045"/>
                <a:gd name="connsiteY571" fmla="*/ 303338 h 1303404"/>
                <a:gd name="connsiteX572" fmla="*/ 793789 w 1218045"/>
                <a:gd name="connsiteY572" fmla="*/ 303876 h 1303404"/>
                <a:gd name="connsiteX573" fmla="*/ 789016 w 1218045"/>
                <a:gd name="connsiteY573" fmla="*/ 304877 h 1303404"/>
                <a:gd name="connsiteX574" fmla="*/ 783782 w 1218045"/>
                <a:gd name="connsiteY574" fmla="*/ 308033 h 1303404"/>
                <a:gd name="connsiteX575" fmla="*/ 783244 w 1218045"/>
                <a:gd name="connsiteY575" fmla="*/ 308264 h 1303404"/>
                <a:gd name="connsiteX576" fmla="*/ 778164 w 1218045"/>
                <a:gd name="connsiteY576" fmla="*/ 309957 h 1303404"/>
                <a:gd name="connsiteX577" fmla="*/ 776701 w 1218045"/>
                <a:gd name="connsiteY577" fmla="*/ 310034 h 1303404"/>
                <a:gd name="connsiteX578" fmla="*/ 764848 w 1218045"/>
                <a:gd name="connsiteY578" fmla="*/ 307186 h 1303404"/>
                <a:gd name="connsiteX579" fmla="*/ 756920 w 1218045"/>
                <a:gd name="connsiteY579" fmla="*/ 306724 h 1303404"/>
                <a:gd name="connsiteX580" fmla="*/ 729288 w 1218045"/>
                <a:gd name="connsiteY580" fmla="*/ 309495 h 1303404"/>
                <a:gd name="connsiteX581" fmla="*/ 720205 w 1218045"/>
                <a:gd name="connsiteY581" fmla="*/ 312189 h 1303404"/>
                <a:gd name="connsiteX582" fmla="*/ 715664 w 1218045"/>
                <a:gd name="connsiteY582" fmla="*/ 314036 h 1303404"/>
                <a:gd name="connsiteX583" fmla="*/ 703195 w 1218045"/>
                <a:gd name="connsiteY583" fmla="*/ 332971 h 1303404"/>
                <a:gd name="connsiteX584" fmla="*/ 679873 w 1218045"/>
                <a:gd name="connsiteY584" fmla="*/ 358063 h 1303404"/>
                <a:gd name="connsiteX585" fmla="*/ 665942 w 1218045"/>
                <a:gd name="connsiteY585" fmla="*/ 375843 h 1303404"/>
                <a:gd name="connsiteX586" fmla="*/ 665557 w 1218045"/>
                <a:gd name="connsiteY586" fmla="*/ 376228 h 1303404"/>
                <a:gd name="connsiteX587" fmla="*/ 654858 w 1218045"/>
                <a:gd name="connsiteY587" fmla="*/ 385233 h 1303404"/>
                <a:gd name="connsiteX588" fmla="*/ 634923 w 1218045"/>
                <a:gd name="connsiteY588" fmla="*/ 398934 h 1303404"/>
                <a:gd name="connsiteX589" fmla="*/ 629535 w 1218045"/>
                <a:gd name="connsiteY589" fmla="*/ 404399 h 1303404"/>
                <a:gd name="connsiteX590" fmla="*/ 617913 w 1218045"/>
                <a:gd name="connsiteY590" fmla="*/ 430338 h 1303404"/>
                <a:gd name="connsiteX591" fmla="*/ 616835 w 1218045"/>
                <a:gd name="connsiteY591" fmla="*/ 431569 h 1303404"/>
                <a:gd name="connsiteX592" fmla="*/ 606675 w 1218045"/>
                <a:gd name="connsiteY592" fmla="*/ 437727 h 1303404"/>
                <a:gd name="connsiteX593" fmla="*/ 600595 w 1218045"/>
                <a:gd name="connsiteY593" fmla="*/ 443346 h 1303404"/>
                <a:gd name="connsiteX594" fmla="*/ 596592 w 1218045"/>
                <a:gd name="connsiteY594" fmla="*/ 449426 h 1303404"/>
                <a:gd name="connsiteX595" fmla="*/ 594899 w 1218045"/>
                <a:gd name="connsiteY595" fmla="*/ 456584 h 1303404"/>
                <a:gd name="connsiteX596" fmla="*/ 589357 w 1218045"/>
                <a:gd name="connsiteY596" fmla="*/ 480368 h 1303404"/>
                <a:gd name="connsiteX597" fmla="*/ 588972 w 1218045"/>
                <a:gd name="connsiteY597" fmla="*/ 481214 h 1303404"/>
                <a:gd name="connsiteX598" fmla="*/ 579967 w 1218045"/>
                <a:gd name="connsiteY598" fmla="*/ 495300 h 1303404"/>
                <a:gd name="connsiteX599" fmla="*/ 579967 w 1218045"/>
                <a:gd name="connsiteY599" fmla="*/ 495300 h 1303404"/>
                <a:gd name="connsiteX600" fmla="*/ 579043 w 1218045"/>
                <a:gd name="connsiteY600" fmla="*/ 496147 h 1303404"/>
                <a:gd name="connsiteX601" fmla="*/ 571731 w 1218045"/>
                <a:gd name="connsiteY601" fmla="*/ 500611 h 1303404"/>
                <a:gd name="connsiteX602" fmla="*/ 557261 w 1218045"/>
                <a:gd name="connsiteY602" fmla="*/ 506461 h 1303404"/>
                <a:gd name="connsiteX603" fmla="*/ 534247 w 1218045"/>
                <a:gd name="connsiteY603" fmla="*/ 511079 h 1303404"/>
                <a:gd name="connsiteX604" fmla="*/ 521470 w 1218045"/>
                <a:gd name="connsiteY604" fmla="*/ 515389 h 1303404"/>
                <a:gd name="connsiteX605" fmla="*/ 511541 w 1218045"/>
                <a:gd name="connsiteY605" fmla="*/ 522701 h 1303404"/>
                <a:gd name="connsiteX606" fmla="*/ 485602 w 1218045"/>
                <a:gd name="connsiteY606" fmla="*/ 559647 h 1303404"/>
                <a:gd name="connsiteX607" fmla="*/ 484062 w 1218045"/>
                <a:gd name="connsiteY607" fmla="*/ 564804 h 1303404"/>
                <a:gd name="connsiteX608" fmla="*/ 483601 w 1218045"/>
                <a:gd name="connsiteY608" fmla="*/ 568344 h 1303404"/>
                <a:gd name="connsiteX609" fmla="*/ 482292 w 1218045"/>
                <a:gd name="connsiteY609" fmla="*/ 570346 h 1303404"/>
                <a:gd name="connsiteX610" fmla="*/ 477828 w 1218045"/>
                <a:gd name="connsiteY610" fmla="*/ 573193 h 1303404"/>
                <a:gd name="connsiteX611" fmla="*/ 477135 w 1218045"/>
                <a:gd name="connsiteY611" fmla="*/ 573501 h 1303404"/>
                <a:gd name="connsiteX612" fmla="*/ 474056 w 1218045"/>
                <a:gd name="connsiteY612" fmla="*/ 574348 h 1303404"/>
                <a:gd name="connsiteX613" fmla="*/ 473210 w 1218045"/>
                <a:gd name="connsiteY613" fmla="*/ 574579 h 1303404"/>
                <a:gd name="connsiteX614" fmla="*/ 472440 w 1218045"/>
                <a:gd name="connsiteY614" fmla="*/ 574656 h 1303404"/>
                <a:gd name="connsiteX615" fmla="*/ 472286 w 1218045"/>
                <a:gd name="connsiteY615" fmla="*/ 574656 h 1303404"/>
                <a:gd name="connsiteX616" fmla="*/ 435187 w 1218045"/>
                <a:gd name="connsiteY616" fmla="*/ 572962 h 1303404"/>
                <a:gd name="connsiteX617" fmla="*/ 410479 w 1218045"/>
                <a:gd name="connsiteY617" fmla="*/ 572424 h 1303404"/>
                <a:gd name="connsiteX618" fmla="*/ 268162 w 1218045"/>
                <a:gd name="connsiteY618" fmla="*/ 568498 h 1303404"/>
                <a:gd name="connsiteX619" fmla="*/ 265545 w 1218045"/>
                <a:gd name="connsiteY619" fmla="*/ 566497 h 1303404"/>
                <a:gd name="connsiteX620" fmla="*/ 255385 w 1218045"/>
                <a:gd name="connsiteY620" fmla="*/ 534401 h 1303404"/>
                <a:gd name="connsiteX621" fmla="*/ 231910 w 1218045"/>
                <a:gd name="connsiteY621" fmla="*/ 482985 h 1303404"/>
                <a:gd name="connsiteX622" fmla="*/ 231679 w 1218045"/>
                <a:gd name="connsiteY622" fmla="*/ 482369 h 1303404"/>
                <a:gd name="connsiteX623" fmla="*/ 228292 w 1218045"/>
                <a:gd name="connsiteY623" fmla="*/ 465513 h 1303404"/>
                <a:gd name="connsiteX624" fmla="*/ 228215 w 1218045"/>
                <a:gd name="connsiteY624" fmla="*/ 428413 h 1303404"/>
                <a:gd name="connsiteX625" fmla="*/ 228215 w 1218045"/>
                <a:gd name="connsiteY625" fmla="*/ 428413 h 1303404"/>
                <a:gd name="connsiteX626" fmla="*/ 228292 w 1218045"/>
                <a:gd name="connsiteY626" fmla="*/ 427644 h 1303404"/>
                <a:gd name="connsiteX627" fmla="*/ 242378 w 1218045"/>
                <a:gd name="connsiteY627" fmla="*/ 376459 h 1303404"/>
                <a:gd name="connsiteX628" fmla="*/ 242685 w 1218045"/>
                <a:gd name="connsiteY628" fmla="*/ 375766 h 1303404"/>
                <a:gd name="connsiteX629" fmla="*/ 256001 w 1218045"/>
                <a:gd name="connsiteY629" fmla="*/ 354138 h 1303404"/>
                <a:gd name="connsiteX630" fmla="*/ 260927 w 1218045"/>
                <a:gd name="connsiteY630" fmla="*/ 336512 h 1303404"/>
                <a:gd name="connsiteX631" fmla="*/ 261928 w 1218045"/>
                <a:gd name="connsiteY631" fmla="*/ 326813 h 1303404"/>
                <a:gd name="connsiteX632" fmla="*/ 260773 w 1218045"/>
                <a:gd name="connsiteY632" fmla="*/ 291792 h 1303404"/>
                <a:gd name="connsiteX633" fmla="*/ 261158 w 1218045"/>
                <a:gd name="connsiteY633" fmla="*/ 290330 h 1303404"/>
                <a:gd name="connsiteX634" fmla="*/ 268470 w 1218045"/>
                <a:gd name="connsiteY634" fmla="*/ 277399 h 1303404"/>
                <a:gd name="connsiteX635" fmla="*/ 279785 w 1218045"/>
                <a:gd name="connsiteY635" fmla="*/ 259850 h 1303404"/>
                <a:gd name="connsiteX636" fmla="*/ 299335 w 1218045"/>
                <a:gd name="connsiteY636" fmla="*/ 220749 h 1303404"/>
                <a:gd name="connsiteX637" fmla="*/ 317577 w 1218045"/>
                <a:gd name="connsiteY637" fmla="*/ 194502 h 1303404"/>
                <a:gd name="connsiteX638" fmla="*/ 337358 w 1218045"/>
                <a:gd name="connsiteY638" fmla="*/ 171335 h 1303404"/>
                <a:gd name="connsiteX639" fmla="*/ 337435 w 1218045"/>
                <a:gd name="connsiteY639" fmla="*/ 170180 h 1303404"/>
                <a:gd name="connsiteX640" fmla="*/ 338436 w 1218045"/>
                <a:gd name="connsiteY640" fmla="*/ 155941 h 1303404"/>
                <a:gd name="connsiteX641" fmla="*/ 337897 w 1218045"/>
                <a:gd name="connsiteY641" fmla="*/ 139931 h 1303404"/>
                <a:gd name="connsiteX642" fmla="*/ 332971 w 1218045"/>
                <a:gd name="connsiteY642" fmla="*/ 109374 h 1303404"/>
                <a:gd name="connsiteX643" fmla="*/ 321118 w 1218045"/>
                <a:gd name="connsiteY643" fmla="*/ 91594 h 1303404"/>
                <a:gd name="connsiteX644" fmla="*/ 315576 w 1218045"/>
                <a:gd name="connsiteY644" fmla="*/ 86591 h 1303404"/>
                <a:gd name="connsiteX645" fmla="*/ 295872 w 1218045"/>
                <a:gd name="connsiteY645" fmla="*/ 79433 h 1303404"/>
                <a:gd name="connsiteX646" fmla="*/ 294871 w 1218045"/>
                <a:gd name="connsiteY646" fmla="*/ 78740 h 1303404"/>
                <a:gd name="connsiteX647" fmla="*/ 289252 w 1218045"/>
                <a:gd name="connsiteY647" fmla="*/ 73121 h 1303404"/>
                <a:gd name="connsiteX648" fmla="*/ 288790 w 1218045"/>
                <a:gd name="connsiteY648" fmla="*/ 72505 h 1303404"/>
                <a:gd name="connsiteX649" fmla="*/ 282017 w 1218045"/>
                <a:gd name="connsiteY649" fmla="*/ 60729 h 1303404"/>
                <a:gd name="connsiteX650" fmla="*/ 273165 w 1218045"/>
                <a:gd name="connsiteY650" fmla="*/ 48029 h 1303404"/>
                <a:gd name="connsiteX651" fmla="*/ 272704 w 1218045"/>
                <a:gd name="connsiteY651" fmla="*/ 46952 h 1303404"/>
                <a:gd name="connsiteX652" fmla="*/ 266546 w 1218045"/>
                <a:gd name="connsiteY652" fmla="*/ 16548 h 1303404"/>
                <a:gd name="connsiteX653" fmla="*/ 264083 w 1218045"/>
                <a:gd name="connsiteY653" fmla="*/ 9698 h 1303404"/>
                <a:gd name="connsiteX654" fmla="*/ 254462 w 1218045"/>
                <a:gd name="connsiteY654" fmla="*/ 0 h 1303404"/>
                <a:gd name="connsiteX655" fmla="*/ 253923 w 1218045"/>
                <a:gd name="connsiteY655" fmla="*/ 539 h 1303404"/>
                <a:gd name="connsiteX656" fmla="*/ 233834 w 1218045"/>
                <a:gd name="connsiteY656" fmla="*/ 14393 h 1303404"/>
                <a:gd name="connsiteX657" fmla="*/ 217362 w 1218045"/>
                <a:gd name="connsiteY657" fmla="*/ 30942 h 1303404"/>
                <a:gd name="connsiteX658" fmla="*/ 212052 w 1218045"/>
                <a:gd name="connsiteY658" fmla="*/ 35098 h 1303404"/>
                <a:gd name="connsiteX659" fmla="*/ 211282 w 1218045"/>
                <a:gd name="connsiteY659" fmla="*/ 35483 h 1303404"/>
                <a:gd name="connsiteX660" fmla="*/ 185959 w 1218045"/>
                <a:gd name="connsiteY660" fmla="*/ 45027 h 1303404"/>
                <a:gd name="connsiteX661" fmla="*/ 185420 w 1218045"/>
                <a:gd name="connsiteY661" fmla="*/ 45181 h 1303404"/>
                <a:gd name="connsiteX662" fmla="*/ 183188 w 1218045"/>
                <a:gd name="connsiteY662" fmla="*/ 45489 h 1303404"/>
                <a:gd name="connsiteX663" fmla="*/ 183342 w 1218045"/>
                <a:gd name="connsiteY663" fmla="*/ 46336 h 1303404"/>
                <a:gd name="connsiteX664" fmla="*/ 183342 w 1218045"/>
                <a:gd name="connsiteY664" fmla="*/ 48568 h 1303404"/>
                <a:gd name="connsiteX665" fmla="*/ 182110 w 1218045"/>
                <a:gd name="connsiteY665" fmla="*/ 50877 h 1303404"/>
                <a:gd name="connsiteX666" fmla="*/ 179339 w 1218045"/>
                <a:gd name="connsiteY666" fmla="*/ 52724 h 1303404"/>
                <a:gd name="connsiteX667" fmla="*/ 178262 w 1218045"/>
                <a:gd name="connsiteY667" fmla="*/ 54956 h 1303404"/>
                <a:gd name="connsiteX668" fmla="*/ 177723 w 1218045"/>
                <a:gd name="connsiteY668" fmla="*/ 63346 h 1303404"/>
                <a:gd name="connsiteX669" fmla="*/ 177107 w 1218045"/>
                <a:gd name="connsiteY669" fmla="*/ 64962 h 1303404"/>
                <a:gd name="connsiteX670" fmla="*/ 174875 w 1218045"/>
                <a:gd name="connsiteY670" fmla="*/ 67810 h 1303404"/>
                <a:gd name="connsiteX671" fmla="*/ 174182 w 1218045"/>
                <a:gd name="connsiteY671" fmla="*/ 68426 h 1303404"/>
                <a:gd name="connsiteX672" fmla="*/ 169718 w 1218045"/>
                <a:gd name="connsiteY672" fmla="*/ 71274 h 1303404"/>
                <a:gd name="connsiteX673" fmla="*/ 169026 w 1218045"/>
                <a:gd name="connsiteY673" fmla="*/ 71582 h 1303404"/>
                <a:gd name="connsiteX674" fmla="*/ 131926 w 1218045"/>
                <a:gd name="connsiteY674" fmla="*/ 82281 h 1303404"/>
                <a:gd name="connsiteX675" fmla="*/ 131310 w 1218045"/>
                <a:gd name="connsiteY675" fmla="*/ 82358 h 1303404"/>
                <a:gd name="connsiteX676" fmla="*/ 122613 w 1218045"/>
                <a:gd name="connsiteY676" fmla="*/ 82896 h 1303404"/>
                <a:gd name="connsiteX677" fmla="*/ 86283 w 1218045"/>
                <a:gd name="connsiteY677" fmla="*/ 94288 h 1303404"/>
                <a:gd name="connsiteX678" fmla="*/ 82358 w 1218045"/>
                <a:gd name="connsiteY678" fmla="*/ 101215 h 1303404"/>
                <a:gd name="connsiteX679" fmla="*/ 72505 w 1218045"/>
                <a:gd name="connsiteY679" fmla="*/ 112915 h 1303404"/>
                <a:gd name="connsiteX680" fmla="*/ 68580 w 1218045"/>
                <a:gd name="connsiteY680" fmla="*/ 118995 h 1303404"/>
                <a:gd name="connsiteX681" fmla="*/ 69042 w 1218045"/>
                <a:gd name="connsiteY681" fmla="*/ 118995 h 1303404"/>
                <a:gd name="connsiteX682" fmla="*/ 80279 w 1218045"/>
                <a:gd name="connsiteY682" fmla="*/ 120688 h 1303404"/>
                <a:gd name="connsiteX683" fmla="*/ 81049 w 1218045"/>
                <a:gd name="connsiteY683" fmla="*/ 120919 h 1303404"/>
                <a:gd name="connsiteX684" fmla="*/ 94519 w 1218045"/>
                <a:gd name="connsiteY684" fmla="*/ 127077 h 1303404"/>
                <a:gd name="connsiteX685" fmla="*/ 106757 w 1218045"/>
                <a:gd name="connsiteY685" fmla="*/ 135775 h 1303404"/>
                <a:gd name="connsiteX686" fmla="*/ 114993 w 1218045"/>
                <a:gd name="connsiteY686" fmla="*/ 143933 h 1303404"/>
                <a:gd name="connsiteX687" fmla="*/ 115685 w 1218045"/>
                <a:gd name="connsiteY687" fmla="*/ 145011 h 1303404"/>
                <a:gd name="connsiteX688" fmla="*/ 117918 w 1218045"/>
                <a:gd name="connsiteY688" fmla="*/ 151784 h 1303404"/>
                <a:gd name="connsiteX689" fmla="*/ 119688 w 1218045"/>
                <a:gd name="connsiteY689" fmla="*/ 158711 h 1303404"/>
                <a:gd name="connsiteX690" fmla="*/ 121304 w 1218045"/>
                <a:gd name="connsiteY690" fmla="*/ 162329 h 1303404"/>
                <a:gd name="connsiteX691" fmla="*/ 125384 w 1218045"/>
                <a:gd name="connsiteY691" fmla="*/ 164176 h 1303404"/>
                <a:gd name="connsiteX692" fmla="*/ 130848 w 1218045"/>
                <a:gd name="connsiteY692" fmla="*/ 167794 h 1303404"/>
                <a:gd name="connsiteX693" fmla="*/ 132003 w 1218045"/>
                <a:gd name="connsiteY693" fmla="*/ 169487 h 1303404"/>
                <a:gd name="connsiteX694" fmla="*/ 133696 w 1218045"/>
                <a:gd name="connsiteY694" fmla="*/ 176261 h 1303404"/>
                <a:gd name="connsiteX695" fmla="*/ 133773 w 1218045"/>
                <a:gd name="connsiteY695" fmla="*/ 176953 h 1303404"/>
                <a:gd name="connsiteX696" fmla="*/ 133773 w 1218045"/>
                <a:gd name="connsiteY696" fmla="*/ 230370 h 1303404"/>
                <a:gd name="connsiteX697" fmla="*/ 136005 w 1218045"/>
                <a:gd name="connsiteY697" fmla="*/ 242224 h 1303404"/>
                <a:gd name="connsiteX698" fmla="*/ 140931 w 1218045"/>
                <a:gd name="connsiteY698" fmla="*/ 254616 h 1303404"/>
                <a:gd name="connsiteX699" fmla="*/ 141085 w 1218045"/>
                <a:gd name="connsiteY699" fmla="*/ 255232 h 1303404"/>
                <a:gd name="connsiteX700" fmla="*/ 142240 w 1218045"/>
                <a:gd name="connsiteY700" fmla="*/ 263082 h 1303404"/>
                <a:gd name="connsiteX701" fmla="*/ 142163 w 1218045"/>
                <a:gd name="connsiteY701" fmla="*/ 264314 h 1303404"/>
                <a:gd name="connsiteX702" fmla="*/ 138315 w 1218045"/>
                <a:gd name="connsiteY702" fmla="*/ 276860 h 1303404"/>
                <a:gd name="connsiteX703" fmla="*/ 138315 w 1218045"/>
                <a:gd name="connsiteY703" fmla="*/ 285481 h 1303404"/>
                <a:gd name="connsiteX704" fmla="*/ 138699 w 1218045"/>
                <a:gd name="connsiteY704" fmla="*/ 288483 h 1303404"/>
                <a:gd name="connsiteX705" fmla="*/ 140931 w 1218045"/>
                <a:gd name="connsiteY705" fmla="*/ 287174 h 1303404"/>
                <a:gd name="connsiteX706" fmla="*/ 143625 w 1218045"/>
                <a:gd name="connsiteY706" fmla="*/ 288713 h 1303404"/>
                <a:gd name="connsiteX707" fmla="*/ 148090 w 1218045"/>
                <a:gd name="connsiteY707" fmla="*/ 297719 h 1303404"/>
                <a:gd name="connsiteX708" fmla="*/ 148398 w 1218045"/>
                <a:gd name="connsiteY708" fmla="*/ 298796 h 1303404"/>
                <a:gd name="connsiteX709" fmla="*/ 148936 w 1218045"/>
                <a:gd name="connsiteY709" fmla="*/ 309495 h 1303404"/>
                <a:gd name="connsiteX710" fmla="*/ 146704 w 1218045"/>
                <a:gd name="connsiteY710" fmla="*/ 333510 h 1303404"/>
                <a:gd name="connsiteX711" fmla="*/ 146550 w 1218045"/>
                <a:gd name="connsiteY711" fmla="*/ 334125 h 1303404"/>
                <a:gd name="connsiteX712" fmla="*/ 145396 w 1218045"/>
                <a:gd name="connsiteY712" fmla="*/ 337512 h 1303404"/>
                <a:gd name="connsiteX713" fmla="*/ 144857 w 1218045"/>
                <a:gd name="connsiteY713" fmla="*/ 338436 h 1303404"/>
                <a:gd name="connsiteX714" fmla="*/ 141932 w 1218045"/>
                <a:gd name="connsiteY714" fmla="*/ 341822 h 1303404"/>
                <a:gd name="connsiteX715" fmla="*/ 141624 w 1218045"/>
                <a:gd name="connsiteY715" fmla="*/ 343439 h 1303404"/>
                <a:gd name="connsiteX716" fmla="*/ 142702 w 1218045"/>
                <a:gd name="connsiteY716" fmla="*/ 351444 h 1303404"/>
                <a:gd name="connsiteX717" fmla="*/ 142548 w 1218045"/>
                <a:gd name="connsiteY717" fmla="*/ 352675 h 1303404"/>
                <a:gd name="connsiteX718" fmla="*/ 141393 w 1218045"/>
                <a:gd name="connsiteY718" fmla="*/ 356062 h 1303404"/>
                <a:gd name="connsiteX719" fmla="*/ 140855 w 1218045"/>
                <a:gd name="connsiteY719" fmla="*/ 356986 h 1303404"/>
                <a:gd name="connsiteX720" fmla="*/ 138007 w 1218045"/>
                <a:gd name="connsiteY720" fmla="*/ 360372 h 1303404"/>
                <a:gd name="connsiteX721" fmla="*/ 137237 w 1218045"/>
                <a:gd name="connsiteY721" fmla="*/ 360988 h 1303404"/>
                <a:gd name="connsiteX722" fmla="*/ 133311 w 1218045"/>
                <a:gd name="connsiteY722" fmla="*/ 363220 h 1303404"/>
                <a:gd name="connsiteX723" fmla="*/ 128385 w 1218045"/>
                <a:gd name="connsiteY723" fmla="*/ 365067 h 1303404"/>
                <a:gd name="connsiteX724" fmla="*/ 127770 w 1218045"/>
                <a:gd name="connsiteY724" fmla="*/ 365221 h 1303404"/>
                <a:gd name="connsiteX725" fmla="*/ 123305 w 1218045"/>
                <a:gd name="connsiteY725" fmla="*/ 365760 h 1303404"/>
                <a:gd name="connsiteX726" fmla="*/ 99291 w 1218045"/>
                <a:gd name="connsiteY726" fmla="*/ 365221 h 1303404"/>
                <a:gd name="connsiteX727" fmla="*/ 98521 w 1218045"/>
                <a:gd name="connsiteY727" fmla="*/ 365067 h 1303404"/>
                <a:gd name="connsiteX728" fmla="*/ 78278 w 1218045"/>
                <a:gd name="connsiteY728" fmla="*/ 358910 h 1303404"/>
                <a:gd name="connsiteX729" fmla="*/ 76816 w 1218045"/>
                <a:gd name="connsiteY729" fmla="*/ 357909 h 1303404"/>
                <a:gd name="connsiteX730" fmla="*/ 66656 w 1218045"/>
                <a:gd name="connsiteY730" fmla="*/ 344439 h 1303404"/>
                <a:gd name="connsiteX731" fmla="*/ 66271 w 1218045"/>
                <a:gd name="connsiteY731" fmla="*/ 341822 h 1303404"/>
                <a:gd name="connsiteX732" fmla="*/ 72582 w 1218045"/>
                <a:gd name="connsiteY732" fmla="*/ 322888 h 1303404"/>
                <a:gd name="connsiteX733" fmla="*/ 70658 w 1218045"/>
                <a:gd name="connsiteY733" fmla="*/ 320194 h 1303404"/>
                <a:gd name="connsiteX734" fmla="*/ 70658 w 1218045"/>
                <a:gd name="connsiteY734" fmla="*/ 318501 h 1303404"/>
                <a:gd name="connsiteX735" fmla="*/ 71351 w 1218045"/>
                <a:gd name="connsiteY735" fmla="*/ 316576 h 1303404"/>
                <a:gd name="connsiteX736" fmla="*/ 76970 w 1218045"/>
                <a:gd name="connsiteY736" fmla="*/ 310419 h 1303404"/>
                <a:gd name="connsiteX737" fmla="*/ 78740 w 1218045"/>
                <a:gd name="connsiteY737" fmla="*/ 309495 h 1303404"/>
                <a:gd name="connsiteX738" fmla="*/ 87745 w 1218045"/>
                <a:gd name="connsiteY738" fmla="*/ 308341 h 1303404"/>
                <a:gd name="connsiteX739" fmla="*/ 88823 w 1218045"/>
                <a:gd name="connsiteY739" fmla="*/ 308418 h 1303404"/>
                <a:gd name="connsiteX740" fmla="*/ 95058 w 1218045"/>
                <a:gd name="connsiteY740" fmla="*/ 310111 h 1303404"/>
                <a:gd name="connsiteX741" fmla="*/ 92671 w 1218045"/>
                <a:gd name="connsiteY741" fmla="*/ 307263 h 1303404"/>
                <a:gd name="connsiteX742" fmla="*/ 92210 w 1218045"/>
                <a:gd name="connsiteY742" fmla="*/ 304415 h 1303404"/>
                <a:gd name="connsiteX743" fmla="*/ 94519 w 1218045"/>
                <a:gd name="connsiteY743" fmla="*/ 302722 h 1303404"/>
                <a:gd name="connsiteX744" fmla="*/ 96135 w 1218045"/>
                <a:gd name="connsiteY744" fmla="*/ 302568 h 1303404"/>
                <a:gd name="connsiteX745" fmla="*/ 94211 w 1218045"/>
                <a:gd name="connsiteY745" fmla="*/ 299874 h 1303404"/>
                <a:gd name="connsiteX746" fmla="*/ 94211 w 1218045"/>
                <a:gd name="connsiteY746" fmla="*/ 297642 h 1303404"/>
                <a:gd name="connsiteX747" fmla="*/ 95981 w 1218045"/>
                <a:gd name="connsiteY747" fmla="*/ 295025 h 1303404"/>
                <a:gd name="connsiteX748" fmla="*/ 99445 w 1218045"/>
                <a:gd name="connsiteY748" fmla="*/ 293639 h 1303404"/>
                <a:gd name="connsiteX749" fmla="*/ 99214 w 1218045"/>
                <a:gd name="connsiteY749" fmla="*/ 292562 h 1303404"/>
                <a:gd name="connsiteX750" fmla="*/ 99214 w 1218045"/>
                <a:gd name="connsiteY750" fmla="*/ 288098 h 1303404"/>
                <a:gd name="connsiteX751" fmla="*/ 99291 w 1218045"/>
                <a:gd name="connsiteY751" fmla="*/ 287328 h 1303404"/>
                <a:gd name="connsiteX752" fmla="*/ 100445 w 1218045"/>
                <a:gd name="connsiteY752" fmla="*/ 283402 h 1303404"/>
                <a:gd name="connsiteX753" fmla="*/ 100753 w 1218045"/>
                <a:gd name="connsiteY753" fmla="*/ 282710 h 1303404"/>
                <a:gd name="connsiteX754" fmla="*/ 102601 w 1218045"/>
                <a:gd name="connsiteY754" fmla="*/ 279708 h 1303404"/>
                <a:gd name="connsiteX755" fmla="*/ 86591 w 1218045"/>
                <a:gd name="connsiteY755" fmla="*/ 279708 h 1303404"/>
                <a:gd name="connsiteX756" fmla="*/ 86206 w 1218045"/>
                <a:gd name="connsiteY756" fmla="*/ 284403 h 1303404"/>
                <a:gd name="connsiteX757" fmla="*/ 83743 w 1218045"/>
                <a:gd name="connsiteY757" fmla="*/ 286943 h 1303404"/>
                <a:gd name="connsiteX758" fmla="*/ 75276 w 1218045"/>
                <a:gd name="connsiteY758" fmla="*/ 288098 h 1303404"/>
                <a:gd name="connsiteX759" fmla="*/ 73506 w 1218045"/>
                <a:gd name="connsiteY759" fmla="*/ 287713 h 1303404"/>
                <a:gd name="connsiteX760" fmla="*/ 63962 w 1218045"/>
                <a:gd name="connsiteY760" fmla="*/ 282094 h 1303404"/>
                <a:gd name="connsiteX761" fmla="*/ 63038 w 1218045"/>
                <a:gd name="connsiteY761" fmla="*/ 282017 h 1303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</a:cxnLst>
              <a:rect l="l" t="t" r="r" b="b"/>
              <a:pathLst>
                <a:path w="1218045" h="1303404">
                  <a:moveTo>
                    <a:pt x="63038" y="282017"/>
                  </a:moveTo>
                  <a:lnTo>
                    <a:pt x="64193" y="294794"/>
                  </a:lnTo>
                  <a:lnTo>
                    <a:pt x="64347" y="296718"/>
                  </a:lnTo>
                  <a:lnTo>
                    <a:pt x="64347" y="296718"/>
                  </a:lnTo>
                  <a:lnTo>
                    <a:pt x="64347" y="296718"/>
                  </a:lnTo>
                  <a:cubicBezTo>
                    <a:pt x="64347" y="297026"/>
                    <a:pt x="64347" y="297411"/>
                    <a:pt x="64270" y="297719"/>
                  </a:cubicBezTo>
                  <a:lnTo>
                    <a:pt x="62038" y="305570"/>
                  </a:lnTo>
                  <a:cubicBezTo>
                    <a:pt x="61961" y="305878"/>
                    <a:pt x="61807" y="306185"/>
                    <a:pt x="61653" y="306416"/>
                  </a:cubicBezTo>
                  <a:lnTo>
                    <a:pt x="59267" y="309803"/>
                  </a:lnTo>
                  <a:lnTo>
                    <a:pt x="58266" y="316422"/>
                  </a:lnTo>
                  <a:cubicBezTo>
                    <a:pt x="58112" y="317269"/>
                    <a:pt x="57650" y="317962"/>
                    <a:pt x="56958" y="318424"/>
                  </a:cubicBezTo>
                  <a:lnTo>
                    <a:pt x="50107" y="322657"/>
                  </a:lnTo>
                  <a:lnTo>
                    <a:pt x="47798" y="325890"/>
                  </a:lnTo>
                  <a:lnTo>
                    <a:pt x="45643" y="331201"/>
                  </a:lnTo>
                  <a:lnTo>
                    <a:pt x="38485" y="369455"/>
                  </a:lnTo>
                  <a:cubicBezTo>
                    <a:pt x="38408" y="369993"/>
                    <a:pt x="38177" y="370455"/>
                    <a:pt x="37792" y="370840"/>
                  </a:cubicBezTo>
                  <a:lnTo>
                    <a:pt x="32712" y="376459"/>
                  </a:lnTo>
                  <a:cubicBezTo>
                    <a:pt x="32558" y="376613"/>
                    <a:pt x="32404" y="376767"/>
                    <a:pt x="32250" y="376921"/>
                  </a:cubicBezTo>
                  <a:lnTo>
                    <a:pt x="26632" y="380846"/>
                  </a:lnTo>
                  <a:lnTo>
                    <a:pt x="19165" y="388389"/>
                  </a:lnTo>
                  <a:lnTo>
                    <a:pt x="10314" y="394393"/>
                  </a:lnTo>
                  <a:cubicBezTo>
                    <a:pt x="9698" y="394778"/>
                    <a:pt x="9005" y="394932"/>
                    <a:pt x="8313" y="394854"/>
                  </a:cubicBezTo>
                  <a:lnTo>
                    <a:pt x="1462" y="393700"/>
                  </a:lnTo>
                  <a:lnTo>
                    <a:pt x="1462" y="404091"/>
                  </a:lnTo>
                  <a:cubicBezTo>
                    <a:pt x="2232" y="404399"/>
                    <a:pt x="2771" y="405092"/>
                    <a:pt x="3079" y="405861"/>
                  </a:cubicBezTo>
                  <a:lnTo>
                    <a:pt x="4233" y="409787"/>
                  </a:lnTo>
                  <a:cubicBezTo>
                    <a:pt x="4464" y="410479"/>
                    <a:pt x="4310" y="411326"/>
                    <a:pt x="4002" y="411942"/>
                  </a:cubicBezTo>
                  <a:cubicBezTo>
                    <a:pt x="3618" y="412634"/>
                    <a:pt x="3002" y="413096"/>
                    <a:pt x="2232" y="413250"/>
                  </a:cubicBezTo>
                  <a:lnTo>
                    <a:pt x="539" y="413635"/>
                  </a:lnTo>
                  <a:lnTo>
                    <a:pt x="0" y="414097"/>
                  </a:lnTo>
                  <a:lnTo>
                    <a:pt x="1616" y="417330"/>
                  </a:lnTo>
                  <a:lnTo>
                    <a:pt x="5311" y="421563"/>
                  </a:lnTo>
                  <a:lnTo>
                    <a:pt x="53494" y="465821"/>
                  </a:lnTo>
                  <a:lnTo>
                    <a:pt x="92595" y="493761"/>
                  </a:lnTo>
                  <a:cubicBezTo>
                    <a:pt x="92749" y="493838"/>
                    <a:pt x="92902" y="493991"/>
                    <a:pt x="93056" y="494146"/>
                  </a:cubicBezTo>
                  <a:lnTo>
                    <a:pt x="132465" y="536864"/>
                  </a:lnTo>
                  <a:lnTo>
                    <a:pt x="162945" y="574656"/>
                  </a:lnTo>
                  <a:lnTo>
                    <a:pt x="169872" y="580429"/>
                  </a:lnTo>
                  <a:lnTo>
                    <a:pt x="179109" y="586047"/>
                  </a:lnTo>
                  <a:lnTo>
                    <a:pt x="191424" y="587664"/>
                  </a:lnTo>
                  <a:lnTo>
                    <a:pt x="197042" y="589434"/>
                  </a:lnTo>
                  <a:cubicBezTo>
                    <a:pt x="197350" y="589511"/>
                    <a:pt x="197581" y="589665"/>
                    <a:pt x="197812" y="589819"/>
                  </a:cubicBezTo>
                  <a:lnTo>
                    <a:pt x="202353" y="593206"/>
                  </a:lnTo>
                  <a:lnTo>
                    <a:pt x="218825" y="607368"/>
                  </a:lnTo>
                  <a:cubicBezTo>
                    <a:pt x="218979" y="607522"/>
                    <a:pt x="219133" y="607676"/>
                    <a:pt x="219287" y="607907"/>
                  </a:cubicBezTo>
                  <a:lnTo>
                    <a:pt x="224367" y="615219"/>
                  </a:lnTo>
                  <a:cubicBezTo>
                    <a:pt x="224521" y="615450"/>
                    <a:pt x="224675" y="615681"/>
                    <a:pt x="224751" y="615911"/>
                  </a:cubicBezTo>
                  <a:lnTo>
                    <a:pt x="232602" y="639541"/>
                  </a:lnTo>
                  <a:cubicBezTo>
                    <a:pt x="232679" y="639772"/>
                    <a:pt x="232756" y="640080"/>
                    <a:pt x="232756" y="640388"/>
                  </a:cubicBezTo>
                  <a:lnTo>
                    <a:pt x="233911" y="683106"/>
                  </a:lnTo>
                  <a:lnTo>
                    <a:pt x="232756" y="690957"/>
                  </a:lnTo>
                  <a:cubicBezTo>
                    <a:pt x="232679" y="691265"/>
                    <a:pt x="232602" y="691496"/>
                    <a:pt x="232525" y="691804"/>
                  </a:cubicBezTo>
                  <a:lnTo>
                    <a:pt x="230832" y="695190"/>
                  </a:lnTo>
                  <a:lnTo>
                    <a:pt x="218363" y="716203"/>
                  </a:lnTo>
                  <a:cubicBezTo>
                    <a:pt x="217824" y="717127"/>
                    <a:pt x="216901" y="717589"/>
                    <a:pt x="215746" y="717589"/>
                  </a:cubicBezTo>
                  <a:lnTo>
                    <a:pt x="206741" y="717050"/>
                  </a:lnTo>
                  <a:cubicBezTo>
                    <a:pt x="206356" y="717050"/>
                    <a:pt x="205894" y="716896"/>
                    <a:pt x="205586" y="716665"/>
                  </a:cubicBezTo>
                  <a:lnTo>
                    <a:pt x="200506" y="713817"/>
                  </a:lnTo>
                  <a:lnTo>
                    <a:pt x="194195" y="711739"/>
                  </a:lnTo>
                  <a:lnTo>
                    <a:pt x="163792" y="704042"/>
                  </a:lnTo>
                  <a:lnTo>
                    <a:pt x="156249" y="704042"/>
                  </a:lnTo>
                  <a:lnTo>
                    <a:pt x="132311" y="706274"/>
                  </a:lnTo>
                  <a:lnTo>
                    <a:pt x="121535" y="707890"/>
                  </a:lnTo>
                  <a:lnTo>
                    <a:pt x="114531" y="710584"/>
                  </a:lnTo>
                  <a:lnTo>
                    <a:pt x="112838" y="711585"/>
                  </a:lnTo>
                  <a:lnTo>
                    <a:pt x="110221" y="713124"/>
                  </a:lnTo>
                  <a:lnTo>
                    <a:pt x="109143" y="716742"/>
                  </a:lnTo>
                  <a:lnTo>
                    <a:pt x="112453" y="723669"/>
                  </a:lnTo>
                  <a:lnTo>
                    <a:pt x="116686" y="726286"/>
                  </a:lnTo>
                  <a:cubicBezTo>
                    <a:pt x="117148" y="726594"/>
                    <a:pt x="117456" y="726979"/>
                    <a:pt x="117687" y="727441"/>
                  </a:cubicBezTo>
                  <a:lnTo>
                    <a:pt x="119919" y="731905"/>
                  </a:lnTo>
                  <a:lnTo>
                    <a:pt x="121843" y="738601"/>
                  </a:lnTo>
                  <a:lnTo>
                    <a:pt x="123613" y="753072"/>
                  </a:lnTo>
                  <a:cubicBezTo>
                    <a:pt x="123690" y="753457"/>
                    <a:pt x="123613" y="753841"/>
                    <a:pt x="123536" y="754226"/>
                  </a:cubicBezTo>
                  <a:lnTo>
                    <a:pt x="121843" y="759845"/>
                  </a:lnTo>
                  <a:cubicBezTo>
                    <a:pt x="121766" y="760153"/>
                    <a:pt x="121612" y="760461"/>
                    <a:pt x="121381" y="760691"/>
                  </a:cubicBezTo>
                  <a:lnTo>
                    <a:pt x="119919" y="762616"/>
                  </a:lnTo>
                  <a:lnTo>
                    <a:pt x="117995" y="765156"/>
                  </a:lnTo>
                  <a:lnTo>
                    <a:pt x="113222" y="769928"/>
                  </a:lnTo>
                  <a:lnTo>
                    <a:pt x="111760" y="771852"/>
                  </a:lnTo>
                  <a:cubicBezTo>
                    <a:pt x="111529" y="772237"/>
                    <a:pt x="111144" y="772468"/>
                    <a:pt x="110759" y="772699"/>
                  </a:cubicBezTo>
                  <a:lnTo>
                    <a:pt x="107373" y="774392"/>
                  </a:lnTo>
                  <a:cubicBezTo>
                    <a:pt x="106911" y="774623"/>
                    <a:pt x="106372" y="774700"/>
                    <a:pt x="105833" y="774700"/>
                  </a:cubicBezTo>
                  <a:lnTo>
                    <a:pt x="88746" y="773084"/>
                  </a:lnTo>
                  <a:lnTo>
                    <a:pt x="84513" y="775701"/>
                  </a:lnTo>
                  <a:lnTo>
                    <a:pt x="77739" y="779934"/>
                  </a:lnTo>
                  <a:cubicBezTo>
                    <a:pt x="77355" y="780165"/>
                    <a:pt x="76970" y="780319"/>
                    <a:pt x="76585" y="780319"/>
                  </a:cubicBezTo>
                  <a:lnTo>
                    <a:pt x="71813" y="780858"/>
                  </a:lnTo>
                  <a:lnTo>
                    <a:pt x="57881" y="785476"/>
                  </a:lnTo>
                  <a:lnTo>
                    <a:pt x="58112" y="786169"/>
                  </a:lnTo>
                  <a:cubicBezTo>
                    <a:pt x="58189" y="786476"/>
                    <a:pt x="58266" y="786784"/>
                    <a:pt x="58266" y="787092"/>
                  </a:cubicBezTo>
                  <a:lnTo>
                    <a:pt x="58266" y="800793"/>
                  </a:lnTo>
                  <a:lnTo>
                    <a:pt x="59036" y="803949"/>
                  </a:lnTo>
                  <a:lnTo>
                    <a:pt x="63808" y="807258"/>
                  </a:lnTo>
                  <a:cubicBezTo>
                    <a:pt x="64347" y="807643"/>
                    <a:pt x="64732" y="808182"/>
                    <a:pt x="64885" y="808798"/>
                  </a:cubicBezTo>
                  <a:lnTo>
                    <a:pt x="66040" y="812723"/>
                  </a:lnTo>
                  <a:cubicBezTo>
                    <a:pt x="66194" y="813416"/>
                    <a:pt x="66194" y="814108"/>
                    <a:pt x="65886" y="814724"/>
                  </a:cubicBezTo>
                  <a:lnTo>
                    <a:pt x="64732" y="816957"/>
                  </a:lnTo>
                  <a:cubicBezTo>
                    <a:pt x="64654" y="817187"/>
                    <a:pt x="64501" y="817341"/>
                    <a:pt x="64347" y="817495"/>
                  </a:cubicBezTo>
                  <a:lnTo>
                    <a:pt x="61191" y="821190"/>
                  </a:lnTo>
                  <a:lnTo>
                    <a:pt x="62422" y="821267"/>
                  </a:lnTo>
                  <a:lnTo>
                    <a:pt x="65578" y="821882"/>
                  </a:lnTo>
                  <a:cubicBezTo>
                    <a:pt x="66040" y="821959"/>
                    <a:pt x="66502" y="822190"/>
                    <a:pt x="66810" y="822498"/>
                  </a:cubicBezTo>
                  <a:cubicBezTo>
                    <a:pt x="66810" y="822498"/>
                    <a:pt x="66810" y="822498"/>
                    <a:pt x="66810" y="822498"/>
                  </a:cubicBezTo>
                  <a:cubicBezTo>
                    <a:pt x="67118" y="822806"/>
                    <a:pt x="67425" y="823191"/>
                    <a:pt x="67579" y="823576"/>
                  </a:cubicBezTo>
                  <a:lnTo>
                    <a:pt x="68734" y="826424"/>
                  </a:lnTo>
                  <a:cubicBezTo>
                    <a:pt x="68888" y="826732"/>
                    <a:pt x="68965" y="827116"/>
                    <a:pt x="68965" y="827501"/>
                  </a:cubicBezTo>
                  <a:lnTo>
                    <a:pt x="68965" y="830888"/>
                  </a:lnTo>
                  <a:lnTo>
                    <a:pt x="69581" y="832504"/>
                  </a:lnTo>
                  <a:lnTo>
                    <a:pt x="70812" y="833274"/>
                  </a:lnTo>
                  <a:cubicBezTo>
                    <a:pt x="70889" y="833043"/>
                    <a:pt x="71043" y="832812"/>
                    <a:pt x="71120" y="832658"/>
                  </a:cubicBezTo>
                  <a:lnTo>
                    <a:pt x="73968" y="828733"/>
                  </a:lnTo>
                  <a:cubicBezTo>
                    <a:pt x="74199" y="828425"/>
                    <a:pt x="74430" y="828194"/>
                    <a:pt x="74661" y="828040"/>
                  </a:cubicBezTo>
                  <a:lnTo>
                    <a:pt x="78047" y="825808"/>
                  </a:lnTo>
                  <a:cubicBezTo>
                    <a:pt x="78201" y="825654"/>
                    <a:pt x="78432" y="825654"/>
                    <a:pt x="78663" y="825577"/>
                  </a:cubicBezTo>
                  <a:cubicBezTo>
                    <a:pt x="78817" y="825500"/>
                    <a:pt x="78894" y="825423"/>
                    <a:pt x="79048" y="825423"/>
                  </a:cubicBezTo>
                  <a:cubicBezTo>
                    <a:pt x="79202" y="825423"/>
                    <a:pt x="79356" y="825423"/>
                    <a:pt x="79510" y="825423"/>
                  </a:cubicBezTo>
                  <a:cubicBezTo>
                    <a:pt x="79741" y="825423"/>
                    <a:pt x="79895" y="825346"/>
                    <a:pt x="80048" y="825423"/>
                  </a:cubicBezTo>
                  <a:cubicBezTo>
                    <a:pt x="80741" y="825577"/>
                    <a:pt x="81357" y="825885"/>
                    <a:pt x="81819" y="826501"/>
                  </a:cubicBezTo>
                  <a:lnTo>
                    <a:pt x="83512" y="828733"/>
                  </a:lnTo>
                  <a:cubicBezTo>
                    <a:pt x="83666" y="828964"/>
                    <a:pt x="83743" y="829195"/>
                    <a:pt x="83820" y="829426"/>
                  </a:cubicBezTo>
                  <a:cubicBezTo>
                    <a:pt x="84051" y="830041"/>
                    <a:pt x="84128" y="830734"/>
                    <a:pt x="83897" y="831350"/>
                  </a:cubicBezTo>
                  <a:lnTo>
                    <a:pt x="81819" y="837045"/>
                  </a:lnTo>
                  <a:lnTo>
                    <a:pt x="81819" y="839739"/>
                  </a:lnTo>
                  <a:lnTo>
                    <a:pt x="83204" y="842126"/>
                  </a:lnTo>
                  <a:lnTo>
                    <a:pt x="85590" y="842895"/>
                  </a:lnTo>
                  <a:lnTo>
                    <a:pt x="93518" y="843896"/>
                  </a:lnTo>
                  <a:cubicBezTo>
                    <a:pt x="94134" y="843973"/>
                    <a:pt x="94673" y="844281"/>
                    <a:pt x="95135" y="844665"/>
                  </a:cubicBezTo>
                  <a:lnTo>
                    <a:pt x="96828" y="846359"/>
                  </a:lnTo>
                  <a:cubicBezTo>
                    <a:pt x="97136" y="846667"/>
                    <a:pt x="97367" y="847128"/>
                    <a:pt x="97521" y="847513"/>
                  </a:cubicBezTo>
                  <a:cubicBezTo>
                    <a:pt x="97598" y="847744"/>
                    <a:pt x="97521" y="847975"/>
                    <a:pt x="97521" y="848206"/>
                  </a:cubicBezTo>
                  <a:cubicBezTo>
                    <a:pt x="97521" y="848437"/>
                    <a:pt x="97598" y="848668"/>
                    <a:pt x="97521" y="848822"/>
                  </a:cubicBezTo>
                  <a:lnTo>
                    <a:pt x="97521" y="848822"/>
                  </a:lnTo>
                  <a:lnTo>
                    <a:pt x="97521" y="848822"/>
                  </a:lnTo>
                  <a:lnTo>
                    <a:pt x="97290" y="849976"/>
                  </a:lnTo>
                  <a:lnTo>
                    <a:pt x="96366" y="854441"/>
                  </a:lnTo>
                  <a:cubicBezTo>
                    <a:pt x="96212" y="855133"/>
                    <a:pt x="95904" y="855672"/>
                    <a:pt x="95365" y="856057"/>
                  </a:cubicBezTo>
                  <a:cubicBezTo>
                    <a:pt x="94904" y="856442"/>
                    <a:pt x="94288" y="856673"/>
                    <a:pt x="93595" y="856673"/>
                  </a:cubicBezTo>
                  <a:lnTo>
                    <a:pt x="91363" y="856673"/>
                  </a:lnTo>
                  <a:cubicBezTo>
                    <a:pt x="90747" y="856673"/>
                    <a:pt x="90132" y="856442"/>
                    <a:pt x="89670" y="856134"/>
                  </a:cubicBezTo>
                  <a:lnTo>
                    <a:pt x="88361" y="855133"/>
                  </a:lnTo>
                  <a:lnTo>
                    <a:pt x="86206" y="858751"/>
                  </a:lnTo>
                  <a:lnTo>
                    <a:pt x="86129" y="859521"/>
                  </a:lnTo>
                  <a:lnTo>
                    <a:pt x="85359" y="865139"/>
                  </a:lnTo>
                  <a:lnTo>
                    <a:pt x="85975" y="866371"/>
                  </a:lnTo>
                  <a:lnTo>
                    <a:pt x="87976" y="865370"/>
                  </a:lnTo>
                  <a:cubicBezTo>
                    <a:pt x="88669" y="864986"/>
                    <a:pt x="89516" y="864986"/>
                    <a:pt x="90285" y="865293"/>
                  </a:cubicBezTo>
                  <a:lnTo>
                    <a:pt x="95904" y="867525"/>
                  </a:lnTo>
                  <a:cubicBezTo>
                    <a:pt x="96366" y="867680"/>
                    <a:pt x="96674" y="867987"/>
                    <a:pt x="96982" y="868295"/>
                  </a:cubicBezTo>
                  <a:lnTo>
                    <a:pt x="100368" y="872221"/>
                  </a:lnTo>
                  <a:cubicBezTo>
                    <a:pt x="100599" y="872528"/>
                    <a:pt x="100830" y="872836"/>
                    <a:pt x="100907" y="873221"/>
                  </a:cubicBezTo>
                  <a:lnTo>
                    <a:pt x="102601" y="878840"/>
                  </a:lnTo>
                  <a:cubicBezTo>
                    <a:pt x="102678" y="879071"/>
                    <a:pt x="102755" y="879379"/>
                    <a:pt x="102755" y="879610"/>
                  </a:cubicBezTo>
                  <a:lnTo>
                    <a:pt x="102755" y="885075"/>
                  </a:lnTo>
                  <a:lnTo>
                    <a:pt x="105679" y="887615"/>
                  </a:lnTo>
                  <a:cubicBezTo>
                    <a:pt x="105910" y="887846"/>
                    <a:pt x="106141" y="888076"/>
                    <a:pt x="106295" y="888384"/>
                  </a:cubicBezTo>
                  <a:lnTo>
                    <a:pt x="107219" y="890078"/>
                  </a:lnTo>
                  <a:lnTo>
                    <a:pt x="108912" y="893079"/>
                  </a:lnTo>
                  <a:lnTo>
                    <a:pt x="110759" y="894927"/>
                  </a:lnTo>
                  <a:lnTo>
                    <a:pt x="114146" y="893772"/>
                  </a:lnTo>
                  <a:cubicBezTo>
                    <a:pt x="115301" y="893387"/>
                    <a:pt x="116532" y="893772"/>
                    <a:pt x="117225" y="894696"/>
                  </a:cubicBezTo>
                  <a:lnTo>
                    <a:pt x="126230" y="905933"/>
                  </a:lnTo>
                  <a:cubicBezTo>
                    <a:pt x="126538" y="906318"/>
                    <a:pt x="126692" y="906703"/>
                    <a:pt x="126769" y="907165"/>
                  </a:cubicBezTo>
                  <a:lnTo>
                    <a:pt x="127308" y="910013"/>
                  </a:lnTo>
                  <a:cubicBezTo>
                    <a:pt x="127462" y="910859"/>
                    <a:pt x="127231" y="911783"/>
                    <a:pt x="126692" y="912399"/>
                  </a:cubicBezTo>
                  <a:lnTo>
                    <a:pt x="123075" y="916555"/>
                  </a:lnTo>
                  <a:lnTo>
                    <a:pt x="121458" y="920250"/>
                  </a:lnTo>
                  <a:lnTo>
                    <a:pt x="121766" y="921173"/>
                  </a:lnTo>
                  <a:lnTo>
                    <a:pt x="126538" y="922482"/>
                  </a:lnTo>
                  <a:cubicBezTo>
                    <a:pt x="127154" y="922636"/>
                    <a:pt x="127616" y="923098"/>
                    <a:pt x="128001" y="923559"/>
                  </a:cubicBezTo>
                  <a:cubicBezTo>
                    <a:pt x="128154" y="923790"/>
                    <a:pt x="128385" y="923944"/>
                    <a:pt x="128462" y="924252"/>
                  </a:cubicBezTo>
                  <a:cubicBezTo>
                    <a:pt x="128616" y="924714"/>
                    <a:pt x="128693" y="925176"/>
                    <a:pt x="128616" y="925561"/>
                  </a:cubicBezTo>
                  <a:cubicBezTo>
                    <a:pt x="128539" y="925945"/>
                    <a:pt x="128385" y="926407"/>
                    <a:pt x="128154" y="926792"/>
                  </a:cubicBezTo>
                  <a:lnTo>
                    <a:pt x="125307" y="930718"/>
                  </a:lnTo>
                  <a:cubicBezTo>
                    <a:pt x="124999" y="931180"/>
                    <a:pt x="124460" y="931564"/>
                    <a:pt x="123921" y="931718"/>
                  </a:cubicBezTo>
                  <a:lnTo>
                    <a:pt x="121843" y="932411"/>
                  </a:lnTo>
                  <a:lnTo>
                    <a:pt x="123228" y="935413"/>
                  </a:lnTo>
                  <a:lnTo>
                    <a:pt x="126307" y="939030"/>
                  </a:lnTo>
                  <a:lnTo>
                    <a:pt x="126307" y="939030"/>
                  </a:lnTo>
                  <a:lnTo>
                    <a:pt x="126307" y="939030"/>
                  </a:lnTo>
                  <a:cubicBezTo>
                    <a:pt x="126384" y="939107"/>
                    <a:pt x="126384" y="939261"/>
                    <a:pt x="126461" y="939338"/>
                  </a:cubicBezTo>
                  <a:cubicBezTo>
                    <a:pt x="126692" y="939723"/>
                    <a:pt x="126923" y="940108"/>
                    <a:pt x="127000" y="940493"/>
                  </a:cubicBezTo>
                  <a:lnTo>
                    <a:pt x="127539" y="944957"/>
                  </a:lnTo>
                  <a:cubicBezTo>
                    <a:pt x="127616" y="945573"/>
                    <a:pt x="127462" y="946266"/>
                    <a:pt x="127154" y="946804"/>
                  </a:cubicBezTo>
                  <a:lnTo>
                    <a:pt x="124999" y="950268"/>
                  </a:lnTo>
                  <a:lnTo>
                    <a:pt x="127077" y="951191"/>
                  </a:lnTo>
                  <a:cubicBezTo>
                    <a:pt x="127539" y="951346"/>
                    <a:pt x="127847" y="951653"/>
                    <a:pt x="128154" y="952038"/>
                  </a:cubicBezTo>
                  <a:cubicBezTo>
                    <a:pt x="128462" y="952423"/>
                    <a:pt x="128616" y="952808"/>
                    <a:pt x="128693" y="953270"/>
                  </a:cubicBezTo>
                  <a:cubicBezTo>
                    <a:pt x="128847" y="954193"/>
                    <a:pt x="128539" y="955117"/>
                    <a:pt x="127924" y="955810"/>
                  </a:cubicBezTo>
                  <a:lnTo>
                    <a:pt x="124999" y="958735"/>
                  </a:lnTo>
                  <a:lnTo>
                    <a:pt x="122998" y="964892"/>
                  </a:lnTo>
                  <a:lnTo>
                    <a:pt x="122844" y="965816"/>
                  </a:lnTo>
                  <a:lnTo>
                    <a:pt x="122074" y="971127"/>
                  </a:lnTo>
                  <a:lnTo>
                    <a:pt x="123382" y="976053"/>
                  </a:lnTo>
                  <a:lnTo>
                    <a:pt x="124537" y="977207"/>
                  </a:lnTo>
                  <a:lnTo>
                    <a:pt x="130002" y="978670"/>
                  </a:lnTo>
                  <a:cubicBezTo>
                    <a:pt x="130156" y="978747"/>
                    <a:pt x="130310" y="978824"/>
                    <a:pt x="130387" y="978824"/>
                  </a:cubicBezTo>
                  <a:cubicBezTo>
                    <a:pt x="130541" y="978901"/>
                    <a:pt x="130695" y="978901"/>
                    <a:pt x="130772" y="978978"/>
                  </a:cubicBezTo>
                  <a:lnTo>
                    <a:pt x="131926" y="979747"/>
                  </a:lnTo>
                  <a:lnTo>
                    <a:pt x="132465" y="980132"/>
                  </a:lnTo>
                  <a:cubicBezTo>
                    <a:pt x="133081" y="980517"/>
                    <a:pt x="133542" y="981210"/>
                    <a:pt x="133696" y="981903"/>
                  </a:cubicBezTo>
                  <a:lnTo>
                    <a:pt x="135775" y="991755"/>
                  </a:lnTo>
                  <a:lnTo>
                    <a:pt x="145935" y="1002453"/>
                  </a:lnTo>
                  <a:cubicBezTo>
                    <a:pt x="146088" y="1002607"/>
                    <a:pt x="146242" y="1002761"/>
                    <a:pt x="146319" y="1002992"/>
                  </a:cubicBezTo>
                  <a:lnTo>
                    <a:pt x="150245" y="1009766"/>
                  </a:lnTo>
                  <a:cubicBezTo>
                    <a:pt x="150399" y="1010073"/>
                    <a:pt x="150553" y="1010458"/>
                    <a:pt x="150630" y="1010766"/>
                  </a:cubicBezTo>
                  <a:lnTo>
                    <a:pt x="151630" y="1017924"/>
                  </a:lnTo>
                  <a:lnTo>
                    <a:pt x="154324" y="1021542"/>
                  </a:lnTo>
                  <a:lnTo>
                    <a:pt x="158635" y="1024929"/>
                  </a:lnTo>
                  <a:lnTo>
                    <a:pt x="168256" y="1027623"/>
                  </a:lnTo>
                  <a:lnTo>
                    <a:pt x="177415" y="1028700"/>
                  </a:lnTo>
                  <a:lnTo>
                    <a:pt x="206818" y="1027545"/>
                  </a:lnTo>
                  <a:lnTo>
                    <a:pt x="223135" y="1023697"/>
                  </a:lnTo>
                  <a:lnTo>
                    <a:pt x="262851" y="1020233"/>
                  </a:lnTo>
                  <a:lnTo>
                    <a:pt x="274859" y="1017462"/>
                  </a:lnTo>
                  <a:lnTo>
                    <a:pt x="289791" y="1015692"/>
                  </a:lnTo>
                  <a:lnTo>
                    <a:pt x="304184" y="1015692"/>
                  </a:lnTo>
                  <a:lnTo>
                    <a:pt x="318039" y="1017385"/>
                  </a:lnTo>
                  <a:cubicBezTo>
                    <a:pt x="318501" y="1017462"/>
                    <a:pt x="318962" y="1017616"/>
                    <a:pt x="319347" y="1017924"/>
                  </a:cubicBezTo>
                  <a:lnTo>
                    <a:pt x="326121" y="1023004"/>
                  </a:lnTo>
                  <a:cubicBezTo>
                    <a:pt x="326429" y="1023235"/>
                    <a:pt x="326659" y="1023466"/>
                    <a:pt x="326813" y="1023774"/>
                  </a:cubicBezTo>
                  <a:lnTo>
                    <a:pt x="330739" y="1029932"/>
                  </a:lnTo>
                  <a:cubicBezTo>
                    <a:pt x="330970" y="1030316"/>
                    <a:pt x="331124" y="1030701"/>
                    <a:pt x="331124" y="1031086"/>
                  </a:cubicBezTo>
                  <a:lnTo>
                    <a:pt x="333895" y="1054331"/>
                  </a:lnTo>
                  <a:lnTo>
                    <a:pt x="342592" y="1077191"/>
                  </a:lnTo>
                  <a:lnTo>
                    <a:pt x="352521" y="1089814"/>
                  </a:lnTo>
                  <a:lnTo>
                    <a:pt x="360911" y="1093278"/>
                  </a:lnTo>
                  <a:lnTo>
                    <a:pt x="370455" y="1093278"/>
                  </a:lnTo>
                  <a:cubicBezTo>
                    <a:pt x="370917" y="1093278"/>
                    <a:pt x="371379" y="1093355"/>
                    <a:pt x="371764" y="1093585"/>
                  </a:cubicBezTo>
                  <a:lnTo>
                    <a:pt x="381308" y="1098665"/>
                  </a:lnTo>
                  <a:cubicBezTo>
                    <a:pt x="382078" y="1099127"/>
                    <a:pt x="382693" y="1099897"/>
                    <a:pt x="382770" y="1100744"/>
                  </a:cubicBezTo>
                  <a:lnTo>
                    <a:pt x="385002" y="1117600"/>
                  </a:lnTo>
                  <a:lnTo>
                    <a:pt x="385002" y="1117600"/>
                  </a:lnTo>
                  <a:lnTo>
                    <a:pt x="385002" y="1117600"/>
                  </a:lnTo>
                  <a:cubicBezTo>
                    <a:pt x="385079" y="1118062"/>
                    <a:pt x="385002" y="1118524"/>
                    <a:pt x="384848" y="1118986"/>
                  </a:cubicBezTo>
                  <a:lnTo>
                    <a:pt x="382078" y="1126221"/>
                  </a:lnTo>
                  <a:lnTo>
                    <a:pt x="374842" y="1145078"/>
                  </a:lnTo>
                  <a:lnTo>
                    <a:pt x="373842" y="1153314"/>
                  </a:lnTo>
                  <a:lnTo>
                    <a:pt x="375458" y="1163012"/>
                  </a:lnTo>
                  <a:lnTo>
                    <a:pt x="378075" y="1170709"/>
                  </a:lnTo>
                  <a:lnTo>
                    <a:pt x="391468" y="1193569"/>
                  </a:lnTo>
                  <a:cubicBezTo>
                    <a:pt x="391622" y="1193877"/>
                    <a:pt x="391776" y="1194262"/>
                    <a:pt x="391776" y="1194570"/>
                  </a:cubicBezTo>
                  <a:lnTo>
                    <a:pt x="392776" y="1203036"/>
                  </a:lnTo>
                  <a:lnTo>
                    <a:pt x="392930" y="1204191"/>
                  </a:lnTo>
                  <a:lnTo>
                    <a:pt x="392930" y="1204191"/>
                  </a:lnTo>
                  <a:lnTo>
                    <a:pt x="392930" y="1204191"/>
                  </a:lnTo>
                  <a:cubicBezTo>
                    <a:pt x="393007" y="1204576"/>
                    <a:pt x="392930" y="1204884"/>
                    <a:pt x="392853" y="1205269"/>
                  </a:cubicBezTo>
                  <a:lnTo>
                    <a:pt x="388389" y="1221586"/>
                  </a:lnTo>
                  <a:lnTo>
                    <a:pt x="388004" y="1226435"/>
                  </a:lnTo>
                  <a:lnTo>
                    <a:pt x="391545" y="1232978"/>
                  </a:lnTo>
                  <a:lnTo>
                    <a:pt x="393546" y="1235364"/>
                  </a:lnTo>
                  <a:lnTo>
                    <a:pt x="407632" y="1249988"/>
                  </a:lnTo>
                  <a:lnTo>
                    <a:pt x="418484" y="1255376"/>
                  </a:lnTo>
                  <a:cubicBezTo>
                    <a:pt x="419023" y="1255684"/>
                    <a:pt x="419485" y="1256069"/>
                    <a:pt x="419716" y="1256607"/>
                  </a:cubicBezTo>
                  <a:lnTo>
                    <a:pt x="423949" y="1265151"/>
                  </a:lnTo>
                  <a:lnTo>
                    <a:pt x="430645" y="1271385"/>
                  </a:lnTo>
                  <a:lnTo>
                    <a:pt x="438804" y="1276312"/>
                  </a:lnTo>
                  <a:lnTo>
                    <a:pt x="451042" y="1281084"/>
                  </a:lnTo>
                  <a:lnTo>
                    <a:pt x="467745" y="1283778"/>
                  </a:lnTo>
                  <a:lnTo>
                    <a:pt x="475365" y="1282777"/>
                  </a:lnTo>
                  <a:lnTo>
                    <a:pt x="494453" y="1274618"/>
                  </a:lnTo>
                  <a:lnTo>
                    <a:pt x="511694" y="1262457"/>
                  </a:lnTo>
                  <a:lnTo>
                    <a:pt x="518930" y="1257377"/>
                  </a:lnTo>
                  <a:cubicBezTo>
                    <a:pt x="519315" y="1257069"/>
                    <a:pt x="519776" y="1256915"/>
                    <a:pt x="520238" y="1256915"/>
                  </a:cubicBezTo>
                  <a:lnTo>
                    <a:pt x="525857" y="1256377"/>
                  </a:lnTo>
                  <a:cubicBezTo>
                    <a:pt x="526550" y="1256299"/>
                    <a:pt x="527242" y="1256530"/>
                    <a:pt x="527781" y="1256915"/>
                  </a:cubicBezTo>
                  <a:lnTo>
                    <a:pt x="537941" y="1264227"/>
                  </a:lnTo>
                  <a:lnTo>
                    <a:pt x="541713" y="1267999"/>
                  </a:lnTo>
                  <a:lnTo>
                    <a:pt x="543945" y="1268769"/>
                  </a:lnTo>
                  <a:lnTo>
                    <a:pt x="544484" y="1268769"/>
                  </a:lnTo>
                  <a:lnTo>
                    <a:pt x="551873" y="1268307"/>
                  </a:lnTo>
                  <a:cubicBezTo>
                    <a:pt x="552104" y="1268307"/>
                    <a:pt x="552258" y="1268307"/>
                    <a:pt x="552488" y="1268307"/>
                  </a:cubicBezTo>
                  <a:lnTo>
                    <a:pt x="560109" y="1269384"/>
                  </a:lnTo>
                  <a:lnTo>
                    <a:pt x="568806" y="1268846"/>
                  </a:lnTo>
                  <a:lnTo>
                    <a:pt x="568806" y="1268846"/>
                  </a:lnTo>
                  <a:lnTo>
                    <a:pt x="568806" y="1268846"/>
                  </a:lnTo>
                  <a:cubicBezTo>
                    <a:pt x="569114" y="1268846"/>
                    <a:pt x="569499" y="1268846"/>
                    <a:pt x="569807" y="1268922"/>
                  </a:cubicBezTo>
                  <a:lnTo>
                    <a:pt x="576349" y="1270847"/>
                  </a:lnTo>
                  <a:lnTo>
                    <a:pt x="577427" y="1264920"/>
                  </a:lnTo>
                  <a:lnTo>
                    <a:pt x="577965" y="1257916"/>
                  </a:lnTo>
                  <a:lnTo>
                    <a:pt x="577888" y="1257377"/>
                  </a:lnTo>
                  <a:lnTo>
                    <a:pt x="577350" y="1250758"/>
                  </a:lnTo>
                  <a:lnTo>
                    <a:pt x="571269" y="1230207"/>
                  </a:lnTo>
                  <a:cubicBezTo>
                    <a:pt x="571192" y="1229976"/>
                    <a:pt x="571192" y="1229668"/>
                    <a:pt x="571192" y="1229437"/>
                  </a:cubicBezTo>
                  <a:lnTo>
                    <a:pt x="571192" y="1223818"/>
                  </a:lnTo>
                  <a:lnTo>
                    <a:pt x="573039" y="1213966"/>
                  </a:lnTo>
                  <a:lnTo>
                    <a:pt x="569807" y="1213043"/>
                  </a:lnTo>
                  <a:cubicBezTo>
                    <a:pt x="569499" y="1212965"/>
                    <a:pt x="569191" y="1212735"/>
                    <a:pt x="568960" y="1212581"/>
                  </a:cubicBezTo>
                  <a:cubicBezTo>
                    <a:pt x="568575" y="1212273"/>
                    <a:pt x="568267" y="1211965"/>
                    <a:pt x="568036" y="1211503"/>
                  </a:cubicBezTo>
                  <a:lnTo>
                    <a:pt x="565804" y="1206423"/>
                  </a:lnTo>
                  <a:cubicBezTo>
                    <a:pt x="565650" y="1206038"/>
                    <a:pt x="565573" y="1205654"/>
                    <a:pt x="565573" y="1205269"/>
                  </a:cubicBezTo>
                  <a:lnTo>
                    <a:pt x="565573" y="1192338"/>
                  </a:lnTo>
                  <a:cubicBezTo>
                    <a:pt x="565573" y="1191568"/>
                    <a:pt x="565881" y="1190875"/>
                    <a:pt x="566420" y="1190336"/>
                  </a:cubicBezTo>
                  <a:cubicBezTo>
                    <a:pt x="566959" y="1189798"/>
                    <a:pt x="567652" y="1189490"/>
                    <a:pt x="568421" y="1189490"/>
                  </a:cubicBezTo>
                  <a:lnTo>
                    <a:pt x="572885" y="1189490"/>
                  </a:lnTo>
                  <a:cubicBezTo>
                    <a:pt x="573193" y="1189490"/>
                    <a:pt x="573501" y="1189567"/>
                    <a:pt x="573809" y="1189644"/>
                  </a:cubicBezTo>
                  <a:lnTo>
                    <a:pt x="586201" y="1194108"/>
                  </a:lnTo>
                  <a:lnTo>
                    <a:pt x="590435" y="1195108"/>
                  </a:lnTo>
                  <a:cubicBezTo>
                    <a:pt x="590819" y="1195186"/>
                    <a:pt x="591127" y="1195339"/>
                    <a:pt x="591435" y="1195570"/>
                  </a:cubicBezTo>
                  <a:lnTo>
                    <a:pt x="595976" y="1198957"/>
                  </a:lnTo>
                  <a:cubicBezTo>
                    <a:pt x="596438" y="1199342"/>
                    <a:pt x="596823" y="1199804"/>
                    <a:pt x="596977" y="1200419"/>
                  </a:cubicBezTo>
                  <a:lnTo>
                    <a:pt x="598439" y="1205346"/>
                  </a:lnTo>
                  <a:lnTo>
                    <a:pt x="600902" y="1207809"/>
                  </a:lnTo>
                  <a:lnTo>
                    <a:pt x="616835" y="1214120"/>
                  </a:lnTo>
                  <a:lnTo>
                    <a:pt x="621684" y="1214120"/>
                  </a:lnTo>
                  <a:lnTo>
                    <a:pt x="629304" y="1210041"/>
                  </a:lnTo>
                  <a:lnTo>
                    <a:pt x="638002" y="1205422"/>
                  </a:lnTo>
                  <a:cubicBezTo>
                    <a:pt x="638387" y="1205191"/>
                    <a:pt x="638772" y="1205115"/>
                    <a:pt x="639233" y="1205115"/>
                  </a:cubicBezTo>
                  <a:cubicBezTo>
                    <a:pt x="639618" y="1205115"/>
                    <a:pt x="640080" y="1205191"/>
                    <a:pt x="640465" y="1205346"/>
                  </a:cubicBezTo>
                  <a:lnTo>
                    <a:pt x="644390" y="1207039"/>
                  </a:lnTo>
                  <a:cubicBezTo>
                    <a:pt x="644621" y="1207116"/>
                    <a:pt x="644852" y="1207270"/>
                    <a:pt x="645083" y="1207424"/>
                  </a:cubicBezTo>
                  <a:lnTo>
                    <a:pt x="648085" y="1209887"/>
                  </a:lnTo>
                  <a:lnTo>
                    <a:pt x="656013" y="1212504"/>
                  </a:lnTo>
                  <a:cubicBezTo>
                    <a:pt x="656552" y="1212658"/>
                    <a:pt x="657013" y="1213043"/>
                    <a:pt x="657398" y="1213504"/>
                  </a:cubicBezTo>
                  <a:lnTo>
                    <a:pt x="659092" y="1215737"/>
                  </a:lnTo>
                  <a:cubicBezTo>
                    <a:pt x="659168" y="1215813"/>
                    <a:pt x="659168" y="1215967"/>
                    <a:pt x="659245" y="1216044"/>
                  </a:cubicBezTo>
                  <a:cubicBezTo>
                    <a:pt x="659322" y="1216275"/>
                    <a:pt x="659476" y="1216429"/>
                    <a:pt x="659553" y="1216660"/>
                  </a:cubicBezTo>
                  <a:lnTo>
                    <a:pt x="660400" y="1219739"/>
                  </a:lnTo>
                  <a:lnTo>
                    <a:pt x="660631" y="1220585"/>
                  </a:lnTo>
                  <a:cubicBezTo>
                    <a:pt x="660708" y="1220893"/>
                    <a:pt x="660785" y="1221278"/>
                    <a:pt x="660708" y="1221586"/>
                  </a:cubicBezTo>
                  <a:lnTo>
                    <a:pt x="659630" y="1232593"/>
                  </a:lnTo>
                  <a:lnTo>
                    <a:pt x="660015" y="1234748"/>
                  </a:lnTo>
                  <a:lnTo>
                    <a:pt x="663171" y="1238289"/>
                  </a:lnTo>
                  <a:lnTo>
                    <a:pt x="665634" y="1239751"/>
                  </a:lnTo>
                  <a:lnTo>
                    <a:pt x="670406" y="1241829"/>
                  </a:lnTo>
                  <a:cubicBezTo>
                    <a:pt x="670945" y="1242060"/>
                    <a:pt x="671330" y="1242445"/>
                    <a:pt x="671638" y="1242907"/>
                  </a:cubicBezTo>
                  <a:lnTo>
                    <a:pt x="674485" y="1247371"/>
                  </a:lnTo>
                  <a:cubicBezTo>
                    <a:pt x="674562" y="1247525"/>
                    <a:pt x="674716" y="1247756"/>
                    <a:pt x="674793" y="1247910"/>
                  </a:cubicBezTo>
                  <a:lnTo>
                    <a:pt x="683799" y="1273772"/>
                  </a:lnTo>
                  <a:cubicBezTo>
                    <a:pt x="683876" y="1274002"/>
                    <a:pt x="683953" y="1274233"/>
                    <a:pt x="683953" y="1274464"/>
                  </a:cubicBezTo>
                  <a:lnTo>
                    <a:pt x="684491" y="1281238"/>
                  </a:lnTo>
                  <a:cubicBezTo>
                    <a:pt x="684491" y="1281392"/>
                    <a:pt x="684491" y="1281623"/>
                    <a:pt x="684491" y="1281776"/>
                  </a:cubicBezTo>
                  <a:lnTo>
                    <a:pt x="683491" y="1290089"/>
                  </a:lnTo>
                  <a:lnTo>
                    <a:pt x="683337" y="1291244"/>
                  </a:lnTo>
                  <a:lnTo>
                    <a:pt x="687493" y="1289627"/>
                  </a:lnTo>
                  <a:lnTo>
                    <a:pt x="689110" y="1289012"/>
                  </a:lnTo>
                  <a:cubicBezTo>
                    <a:pt x="689110" y="1289012"/>
                    <a:pt x="689110" y="1289012"/>
                    <a:pt x="689187" y="1289012"/>
                  </a:cubicBezTo>
                  <a:cubicBezTo>
                    <a:pt x="689495" y="1288858"/>
                    <a:pt x="689802" y="1288858"/>
                    <a:pt x="690187" y="1288858"/>
                  </a:cubicBezTo>
                  <a:cubicBezTo>
                    <a:pt x="690187" y="1288858"/>
                    <a:pt x="690187" y="1288858"/>
                    <a:pt x="690187" y="1288858"/>
                  </a:cubicBezTo>
                  <a:cubicBezTo>
                    <a:pt x="690726" y="1288858"/>
                    <a:pt x="691111" y="1289012"/>
                    <a:pt x="691573" y="1289242"/>
                  </a:cubicBezTo>
                  <a:cubicBezTo>
                    <a:pt x="691650" y="1289320"/>
                    <a:pt x="691727" y="1289396"/>
                    <a:pt x="691881" y="1289396"/>
                  </a:cubicBezTo>
                  <a:cubicBezTo>
                    <a:pt x="692265" y="1289704"/>
                    <a:pt x="692573" y="1290012"/>
                    <a:pt x="692804" y="1290551"/>
                  </a:cubicBezTo>
                  <a:cubicBezTo>
                    <a:pt x="692804" y="1290551"/>
                    <a:pt x="692804" y="1290551"/>
                    <a:pt x="692804" y="1290551"/>
                  </a:cubicBezTo>
                  <a:lnTo>
                    <a:pt x="698038" y="1303405"/>
                  </a:lnTo>
                  <a:lnTo>
                    <a:pt x="698500" y="1303251"/>
                  </a:lnTo>
                  <a:lnTo>
                    <a:pt x="702425" y="1296862"/>
                  </a:lnTo>
                  <a:lnTo>
                    <a:pt x="705966" y="1292398"/>
                  </a:lnTo>
                  <a:lnTo>
                    <a:pt x="706890" y="1291244"/>
                  </a:lnTo>
                  <a:lnTo>
                    <a:pt x="710122" y="1284240"/>
                  </a:lnTo>
                  <a:cubicBezTo>
                    <a:pt x="710276" y="1283855"/>
                    <a:pt x="710584" y="1283547"/>
                    <a:pt x="710892" y="1283239"/>
                  </a:cubicBezTo>
                  <a:lnTo>
                    <a:pt x="717050" y="1278159"/>
                  </a:lnTo>
                  <a:lnTo>
                    <a:pt x="725208" y="1272925"/>
                  </a:lnTo>
                  <a:lnTo>
                    <a:pt x="731058" y="1269923"/>
                  </a:lnTo>
                  <a:lnTo>
                    <a:pt x="732059" y="1269538"/>
                  </a:lnTo>
                  <a:lnTo>
                    <a:pt x="735830" y="1268153"/>
                  </a:lnTo>
                  <a:cubicBezTo>
                    <a:pt x="736061" y="1268076"/>
                    <a:pt x="736369" y="1267999"/>
                    <a:pt x="736677" y="1267999"/>
                  </a:cubicBezTo>
                  <a:lnTo>
                    <a:pt x="745452" y="1267460"/>
                  </a:lnTo>
                  <a:lnTo>
                    <a:pt x="746914" y="1266460"/>
                  </a:lnTo>
                  <a:lnTo>
                    <a:pt x="746914" y="1265151"/>
                  </a:lnTo>
                  <a:lnTo>
                    <a:pt x="746914" y="1265151"/>
                  </a:lnTo>
                  <a:cubicBezTo>
                    <a:pt x="746914" y="1264458"/>
                    <a:pt x="747145" y="1263766"/>
                    <a:pt x="747607" y="1263304"/>
                  </a:cubicBezTo>
                  <a:lnTo>
                    <a:pt x="759537" y="1249834"/>
                  </a:lnTo>
                  <a:lnTo>
                    <a:pt x="760307" y="1248987"/>
                  </a:lnTo>
                  <a:lnTo>
                    <a:pt x="762616" y="1244369"/>
                  </a:lnTo>
                  <a:lnTo>
                    <a:pt x="762077" y="1231053"/>
                  </a:lnTo>
                  <a:lnTo>
                    <a:pt x="762077" y="1231053"/>
                  </a:lnTo>
                  <a:lnTo>
                    <a:pt x="762077" y="1231053"/>
                  </a:lnTo>
                  <a:lnTo>
                    <a:pt x="762154" y="1230053"/>
                  </a:lnTo>
                  <a:lnTo>
                    <a:pt x="763154" y="1220509"/>
                  </a:lnTo>
                  <a:cubicBezTo>
                    <a:pt x="763308" y="1219200"/>
                    <a:pt x="764386" y="1218123"/>
                    <a:pt x="765694" y="1218046"/>
                  </a:cubicBezTo>
                  <a:lnTo>
                    <a:pt x="766772" y="1217968"/>
                  </a:lnTo>
                  <a:lnTo>
                    <a:pt x="779318" y="1216968"/>
                  </a:lnTo>
                  <a:lnTo>
                    <a:pt x="786245" y="1214274"/>
                  </a:lnTo>
                  <a:lnTo>
                    <a:pt x="792788" y="1210733"/>
                  </a:lnTo>
                  <a:lnTo>
                    <a:pt x="796405" y="1206577"/>
                  </a:lnTo>
                  <a:lnTo>
                    <a:pt x="801255" y="1199034"/>
                  </a:lnTo>
                  <a:cubicBezTo>
                    <a:pt x="801639" y="1198495"/>
                    <a:pt x="802178" y="1198033"/>
                    <a:pt x="802794" y="1197879"/>
                  </a:cubicBezTo>
                  <a:lnTo>
                    <a:pt x="821344" y="1192261"/>
                  </a:lnTo>
                  <a:lnTo>
                    <a:pt x="826962" y="1190567"/>
                  </a:lnTo>
                  <a:lnTo>
                    <a:pt x="830811" y="1189798"/>
                  </a:lnTo>
                  <a:lnTo>
                    <a:pt x="850361" y="1185949"/>
                  </a:lnTo>
                  <a:cubicBezTo>
                    <a:pt x="850823" y="1185872"/>
                    <a:pt x="851285" y="1185872"/>
                    <a:pt x="851747" y="1186026"/>
                  </a:cubicBezTo>
                  <a:lnTo>
                    <a:pt x="859059" y="1188258"/>
                  </a:lnTo>
                  <a:cubicBezTo>
                    <a:pt x="859444" y="1188412"/>
                    <a:pt x="859829" y="1188566"/>
                    <a:pt x="860136" y="1188874"/>
                  </a:cubicBezTo>
                  <a:lnTo>
                    <a:pt x="866910" y="1195032"/>
                  </a:lnTo>
                  <a:lnTo>
                    <a:pt x="882304" y="1205499"/>
                  </a:lnTo>
                  <a:lnTo>
                    <a:pt x="884767" y="1206500"/>
                  </a:lnTo>
                  <a:lnTo>
                    <a:pt x="895081" y="1203190"/>
                  </a:lnTo>
                  <a:lnTo>
                    <a:pt x="899391" y="1195493"/>
                  </a:lnTo>
                  <a:lnTo>
                    <a:pt x="899853" y="1193492"/>
                  </a:lnTo>
                  <a:lnTo>
                    <a:pt x="901007" y="1188104"/>
                  </a:lnTo>
                  <a:lnTo>
                    <a:pt x="904009" y="1180869"/>
                  </a:lnTo>
                  <a:lnTo>
                    <a:pt x="904394" y="1178560"/>
                  </a:lnTo>
                  <a:cubicBezTo>
                    <a:pt x="904471" y="1178252"/>
                    <a:pt x="904625" y="1178098"/>
                    <a:pt x="904779" y="1177867"/>
                  </a:cubicBezTo>
                  <a:cubicBezTo>
                    <a:pt x="904933" y="1177636"/>
                    <a:pt x="904933" y="1177328"/>
                    <a:pt x="905164" y="1177175"/>
                  </a:cubicBezTo>
                  <a:lnTo>
                    <a:pt x="907396" y="1174942"/>
                  </a:lnTo>
                  <a:lnTo>
                    <a:pt x="907396" y="1174942"/>
                  </a:lnTo>
                  <a:cubicBezTo>
                    <a:pt x="907858" y="1174481"/>
                    <a:pt x="908473" y="1174250"/>
                    <a:pt x="909089" y="1174173"/>
                  </a:cubicBezTo>
                  <a:lnTo>
                    <a:pt x="913861" y="1173634"/>
                  </a:lnTo>
                  <a:lnTo>
                    <a:pt x="916940" y="1172633"/>
                  </a:lnTo>
                  <a:cubicBezTo>
                    <a:pt x="917325" y="1172479"/>
                    <a:pt x="917633" y="1172479"/>
                    <a:pt x="918018" y="1172479"/>
                  </a:cubicBezTo>
                  <a:cubicBezTo>
                    <a:pt x="918402" y="1172479"/>
                    <a:pt x="918710" y="1172633"/>
                    <a:pt x="919095" y="1172787"/>
                  </a:cubicBezTo>
                  <a:lnTo>
                    <a:pt x="921327" y="1173942"/>
                  </a:lnTo>
                  <a:cubicBezTo>
                    <a:pt x="921558" y="1174019"/>
                    <a:pt x="921712" y="1174173"/>
                    <a:pt x="921943" y="1174327"/>
                  </a:cubicBezTo>
                  <a:lnTo>
                    <a:pt x="924791" y="1176867"/>
                  </a:lnTo>
                  <a:lnTo>
                    <a:pt x="925791" y="1176251"/>
                  </a:lnTo>
                  <a:lnTo>
                    <a:pt x="930333" y="1167169"/>
                  </a:lnTo>
                  <a:lnTo>
                    <a:pt x="933642" y="1144001"/>
                  </a:lnTo>
                  <a:cubicBezTo>
                    <a:pt x="933719" y="1143693"/>
                    <a:pt x="933796" y="1143385"/>
                    <a:pt x="933873" y="1143154"/>
                  </a:cubicBezTo>
                  <a:lnTo>
                    <a:pt x="936721" y="1137535"/>
                  </a:lnTo>
                  <a:lnTo>
                    <a:pt x="941493" y="1130916"/>
                  </a:lnTo>
                  <a:lnTo>
                    <a:pt x="946804" y="1125528"/>
                  </a:lnTo>
                  <a:cubicBezTo>
                    <a:pt x="947112" y="1125220"/>
                    <a:pt x="947420" y="1124989"/>
                    <a:pt x="947805" y="1124912"/>
                  </a:cubicBezTo>
                  <a:lnTo>
                    <a:pt x="951269" y="1123604"/>
                  </a:lnTo>
                  <a:lnTo>
                    <a:pt x="951961" y="1122295"/>
                  </a:lnTo>
                  <a:lnTo>
                    <a:pt x="946727" y="1107671"/>
                  </a:lnTo>
                  <a:cubicBezTo>
                    <a:pt x="946573" y="1107286"/>
                    <a:pt x="946573" y="1106901"/>
                    <a:pt x="946573" y="1106517"/>
                  </a:cubicBezTo>
                  <a:lnTo>
                    <a:pt x="947112" y="1099743"/>
                  </a:lnTo>
                  <a:cubicBezTo>
                    <a:pt x="947189" y="1099050"/>
                    <a:pt x="947420" y="1098435"/>
                    <a:pt x="947959" y="1097973"/>
                  </a:cubicBezTo>
                  <a:lnTo>
                    <a:pt x="949652" y="1096279"/>
                  </a:lnTo>
                  <a:cubicBezTo>
                    <a:pt x="949883" y="1096049"/>
                    <a:pt x="950191" y="1095818"/>
                    <a:pt x="950499" y="1095741"/>
                  </a:cubicBezTo>
                  <a:lnTo>
                    <a:pt x="957811" y="1092354"/>
                  </a:lnTo>
                  <a:lnTo>
                    <a:pt x="958350" y="1090738"/>
                  </a:lnTo>
                  <a:lnTo>
                    <a:pt x="957349" y="1083502"/>
                  </a:lnTo>
                  <a:lnTo>
                    <a:pt x="957888" y="1067262"/>
                  </a:lnTo>
                  <a:lnTo>
                    <a:pt x="957349" y="1062490"/>
                  </a:lnTo>
                  <a:lnTo>
                    <a:pt x="954886" y="1057025"/>
                  </a:lnTo>
                  <a:lnTo>
                    <a:pt x="950037" y="1051098"/>
                  </a:lnTo>
                  <a:lnTo>
                    <a:pt x="947497" y="1046788"/>
                  </a:lnTo>
                  <a:cubicBezTo>
                    <a:pt x="947266" y="1046326"/>
                    <a:pt x="947112" y="1045864"/>
                    <a:pt x="947112" y="1045403"/>
                  </a:cubicBezTo>
                  <a:lnTo>
                    <a:pt x="947112" y="1039784"/>
                  </a:lnTo>
                  <a:cubicBezTo>
                    <a:pt x="947112" y="1039553"/>
                    <a:pt x="947112" y="1039399"/>
                    <a:pt x="947189" y="1039168"/>
                  </a:cubicBezTo>
                  <a:lnTo>
                    <a:pt x="948344" y="1034088"/>
                  </a:lnTo>
                  <a:cubicBezTo>
                    <a:pt x="948420" y="1033857"/>
                    <a:pt x="948498" y="1033549"/>
                    <a:pt x="948651" y="1033318"/>
                  </a:cubicBezTo>
                  <a:lnTo>
                    <a:pt x="953500" y="1024698"/>
                  </a:lnTo>
                  <a:lnTo>
                    <a:pt x="956810" y="1008842"/>
                  </a:lnTo>
                  <a:cubicBezTo>
                    <a:pt x="956887" y="1008611"/>
                    <a:pt x="956964" y="1008380"/>
                    <a:pt x="957041" y="1008226"/>
                  </a:cubicBezTo>
                  <a:lnTo>
                    <a:pt x="961505" y="998682"/>
                  </a:lnTo>
                  <a:cubicBezTo>
                    <a:pt x="961582" y="998451"/>
                    <a:pt x="961736" y="998220"/>
                    <a:pt x="961890" y="998066"/>
                  </a:cubicBezTo>
                  <a:lnTo>
                    <a:pt x="969202" y="989599"/>
                  </a:lnTo>
                  <a:cubicBezTo>
                    <a:pt x="969356" y="989445"/>
                    <a:pt x="969510" y="989292"/>
                    <a:pt x="969741" y="989138"/>
                  </a:cubicBezTo>
                  <a:lnTo>
                    <a:pt x="993063" y="973051"/>
                  </a:lnTo>
                  <a:lnTo>
                    <a:pt x="1002376" y="962583"/>
                  </a:lnTo>
                  <a:lnTo>
                    <a:pt x="1019541" y="936490"/>
                  </a:lnTo>
                  <a:cubicBezTo>
                    <a:pt x="1020233" y="935413"/>
                    <a:pt x="1021619" y="934951"/>
                    <a:pt x="1022850" y="935413"/>
                  </a:cubicBezTo>
                  <a:lnTo>
                    <a:pt x="1026468" y="936798"/>
                  </a:lnTo>
                  <a:lnTo>
                    <a:pt x="1028700" y="936182"/>
                  </a:lnTo>
                  <a:lnTo>
                    <a:pt x="1030624" y="933873"/>
                  </a:lnTo>
                  <a:lnTo>
                    <a:pt x="1031933" y="930487"/>
                  </a:lnTo>
                  <a:lnTo>
                    <a:pt x="1031548" y="927254"/>
                  </a:lnTo>
                  <a:lnTo>
                    <a:pt x="1029701" y="924098"/>
                  </a:lnTo>
                  <a:lnTo>
                    <a:pt x="1023697" y="917556"/>
                  </a:lnTo>
                  <a:cubicBezTo>
                    <a:pt x="1023389" y="917171"/>
                    <a:pt x="1023158" y="916786"/>
                    <a:pt x="1023004" y="916247"/>
                  </a:cubicBezTo>
                  <a:lnTo>
                    <a:pt x="1021850" y="911167"/>
                  </a:lnTo>
                  <a:lnTo>
                    <a:pt x="1020695" y="875761"/>
                  </a:lnTo>
                  <a:lnTo>
                    <a:pt x="1020695" y="875761"/>
                  </a:lnTo>
                  <a:lnTo>
                    <a:pt x="1020695" y="875761"/>
                  </a:lnTo>
                  <a:cubicBezTo>
                    <a:pt x="1020695" y="875376"/>
                    <a:pt x="1020772" y="874991"/>
                    <a:pt x="1020926" y="874607"/>
                  </a:cubicBezTo>
                  <a:lnTo>
                    <a:pt x="1026545" y="860521"/>
                  </a:lnTo>
                  <a:lnTo>
                    <a:pt x="1026930" y="858212"/>
                  </a:lnTo>
                  <a:lnTo>
                    <a:pt x="1029316" y="852055"/>
                  </a:lnTo>
                  <a:cubicBezTo>
                    <a:pt x="1029624" y="851208"/>
                    <a:pt x="1030316" y="850592"/>
                    <a:pt x="1031163" y="850361"/>
                  </a:cubicBezTo>
                  <a:lnTo>
                    <a:pt x="1037321" y="848668"/>
                  </a:lnTo>
                  <a:lnTo>
                    <a:pt x="1052407" y="846436"/>
                  </a:lnTo>
                  <a:lnTo>
                    <a:pt x="1066107" y="839893"/>
                  </a:lnTo>
                  <a:lnTo>
                    <a:pt x="1135072" y="788631"/>
                  </a:lnTo>
                  <a:lnTo>
                    <a:pt x="1139921" y="782243"/>
                  </a:lnTo>
                  <a:lnTo>
                    <a:pt x="1151467" y="759614"/>
                  </a:lnTo>
                  <a:cubicBezTo>
                    <a:pt x="1151621" y="759383"/>
                    <a:pt x="1151697" y="759152"/>
                    <a:pt x="1151928" y="758998"/>
                  </a:cubicBezTo>
                  <a:lnTo>
                    <a:pt x="1167322" y="742527"/>
                  </a:lnTo>
                  <a:lnTo>
                    <a:pt x="1169401" y="737370"/>
                  </a:lnTo>
                  <a:cubicBezTo>
                    <a:pt x="1169632" y="736908"/>
                    <a:pt x="1169939" y="736446"/>
                    <a:pt x="1170401" y="736138"/>
                  </a:cubicBezTo>
                  <a:lnTo>
                    <a:pt x="1174327" y="733290"/>
                  </a:lnTo>
                  <a:lnTo>
                    <a:pt x="1205653" y="717896"/>
                  </a:lnTo>
                  <a:lnTo>
                    <a:pt x="1213658" y="711816"/>
                  </a:lnTo>
                  <a:lnTo>
                    <a:pt x="1218045" y="703041"/>
                  </a:lnTo>
                  <a:lnTo>
                    <a:pt x="1215967" y="688648"/>
                  </a:lnTo>
                  <a:lnTo>
                    <a:pt x="1213504" y="683722"/>
                  </a:lnTo>
                  <a:lnTo>
                    <a:pt x="1209194" y="678334"/>
                  </a:lnTo>
                  <a:lnTo>
                    <a:pt x="1205114" y="672561"/>
                  </a:lnTo>
                  <a:cubicBezTo>
                    <a:pt x="1204884" y="672253"/>
                    <a:pt x="1204730" y="671869"/>
                    <a:pt x="1204653" y="671561"/>
                  </a:cubicBezTo>
                  <a:lnTo>
                    <a:pt x="1202959" y="663710"/>
                  </a:lnTo>
                  <a:lnTo>
                    <a:pt x="1198957" y="614449"/>
                  </a:lnTo>
                  <a:lnTo>
                    <a:pt x="1198957" y="614449"/>
                  </a:lnTo>
                  <a:lnTo>
                    <a:pt x="1198957" y="614449"/>
                  </a:lnTo>
                  <a:cubicBezTo>
                    <a:pt x="1198957" y="614218"/>
                    <a:pt x="1198957" y="613987"/>
                    <a:pt x="1198957" y="613756"/>
                  </a:cubicBezTo>
                  <a:lnTo>
                    <a:pt x="1200419" y="603981"/>
                  </a:lnTo>
                  <a:lnTo>
                    <a:pt x="1084426" y="715279"/>
                  </a:lnTo>
                  <a:cubicBezTo>
                    <a:pt x="1084118" y="715587"/>
                    <a:pt x="1083733" y="715741"/>
                    <a:pt x="1083348" y="715895"/>
                  </a:cubicBezTo>
                  <a:cubicBezTo>
                    <a:pt x="1083195" y="715972"/>
                    <a:pt x="1083117" y="715972"/>
                    <a:pt x="1082964" y="715972"/>
                  </a:cubicBezTo>
                  <a:cubicBezTo>
                    <a:pt x="1082810" y="715972"/>
                    <a:pt x="1082656" y="716049"/>
                    <a:pt x="1082502" y="716049"/>
                  </a:cubicBezTo>
                  <a:cubicBezTo>
                    <a:pt x="1082271" y="716049"/>
                    <a:pt x="1082040" y="716049"/>
                    <a:pt x="1081809" y="715972"/>
                  </a:cubicBezTo>
                  <a:lnTo>
                    <a:pt x="1075498" y="714433"/>
                  </a:lnTo>
                  <a:lnTo>
                    <a:pt x="1064722" y="715510"/>
                  </a:lnTo>
                  <a:cubicBezTo>
                    <a:pt x="1064491" y="715510"/>
                    <a:pt x="1064260" y="715510"/>
                    <a:pt x="1064029" y="715510"/>
                  </a:cubicBezTo>
                  <a:lnTo>
                    <a:pt x="1056717" y="714356"/>
                  </a:lnTo>
                  <a:cubicBezTo>
                    <a:pt x="1056486" y="714356"/>
                    <a:pt x="1056255" y="714279"/>
                    <a:pt x="1056024" y="714125"/>
                  </a:cubicBezTo>
                  <a:lnTo>
                    <a:pt x="1047019" y="710199"/>
                  </a:lnTo>
                  <a:cubicBezTo>
                    <a:pt x="1046557" y="709968"/>
                    <a:pt x="1046172" y="709661"/>
                    <a:pt x="1045864" y="709199"/>
                  </a:cubicBezTo>
                  <a:lnTo>
                    <a:pt x="1041939" y="703580"/>
                  </a:lnTo>
                  <a:cubicBezTo>
                    <a:pt x="1041708" y="703272"/>
                    <a:pt x="1041554" y="702887"/>
                    <a:pt x="1041477" y="702502"/>
                  </a:cubicBezTo>
                  <a:lnTo>
                    <a:pt x="1039784" y="694036"/>
                  </a:lnTo>
                  <a:lnTo>
                    <a:pt x="1038706" y="685723"/>
                  </a:lnTo>
                  <a:lnTo>
                    <a:pt x="1034858" y="675332"/>
                  </a:lnTo>
                  <a:lnTo>
                    <a:pt x="1031394" y="663325"/>
                  </a:lnTo>
                  <a:lnTo>
                    <a:pt x="1025313" y="648393"/>
                  </a:lnTo>
                  <a:lnTo>
                    <a:pt x="1022388" y="636155"/>
                  </a:lnTo>
                  <a:lnTo>
                    <a:pt x="1021773" y="626072"/>
                  </a:lnTo>
                  <a:cubicBezTo>
                    <a:pt x="1021773" y="625764"/>
                    <a:pt x="1021773" y="625379"/>
                    <a:pt x="1021927" y="625071"/>
                  </a:cubicBezTo>
                  <a:lnTo>
                    <a:pt x="1025775" y="612525"/>
                  </a:lnTo>
                  <a:lnTo>
                    <a:pt x="1025775" y="597747"/>
                  </a:lnTo>
                  <a:lnTo>
                    <a:pt x="1024159" y="589280"/>
                  </a:lnTo>
                  <a:cubicBezTo>
                    <a:pt x="1024082" y="588895"/>
                    <a:pt x="1024082" y="588587"/>
                    <a:pt x="1024159" y="588203"/>
                  </a:cubicBezTo>
                  <a:lnTo>
                    <a:pt x="1025852" y="579736"/>
                  </a:lnTo>
                  <a:cubicBezTo>
                    <a:pt x="1025929" y="579428"/>
                    <a:pt x="1026006" y="579197"/>
                    <a:pt x="1026160" y="578889"/>
                  </a:cubicBezTo>
                  <a:lnTo>
                    <a:pt x="1029008" y="573809"/>
                  </a:lnTo>
                  <a:cubicBezTo>
                    <a:pt x="1029085" y="573578"/>
                    <a:pt x="1029239" y="573424"/>
                    <a:pt x="1029393" y="573270"/>
                  </a:cubicBezTo>
                  <a:lnTo>
                    <a:pt x="1037244" y="564804"/>
                  </a:lnTo>
                  <a:lnTo>
                    <a:pt x="1040168" y="560416"/>
                  </a:lnTo>
                  <a:lnTo>
                    <a:pt x="1042324" y="554567"/>
                  </a:lnTo>
                  <a:lnTo>
                    <a:pt x="1044325" y="546639"/>
                  </a:lnTo>
                  <a:lnTo>
                    <a:pt x="1039014" y="529859"/>
                  </a:lnTo>
                  <a:lnTo>
                    <a:pt x="1027468" y="538865"/>
                  </a:lnTo>
                  <a:lnTo>
                    <a:pt x="1023774" y="545176"/>
                  </a:lnTo>
                  <a:lnTo>
                    <a:pt x="1017155" y="561109"/>
                  </a:lnTo>
                  <a:cubicBezTo>
                    <a:pt x="1017078" y="561340"/>
                    <a:pt x="1016924" y="561571"/>
                    <a:pt x="1016770" y="561802"/>
                  </a:cubicBezTo>
                  <a:lnTo>
                    <a:pt x="1011690" y="567959"/>
                  </a:lnTo>
                  <a:lnTo>
                    <a:pt x="1002915" y="575579"/>
                  </a:lnTo>
                  <a:cubicBezTo>
                    <a:pt x="1002530" y="575887"/>
                    <a:pt x="1002145" y="576118"/>
                    <a:pt x="1001684" y="576195"/>
                  </a:cubicBezTo>
                  <a:lnTo>
                    <a:pt x="994371" y="577888"/>
                  </a:lnTo>
                  <a:cubicBezTo>
                    <a:pt x="993910" y="577965"/>
                    <a:pt x="993371" y="577965"/>
                    <a:pt x="992909" y="577812"/>
                  </a:cubicBezTo>
                  <a:lnTo>
                    <a:pt x="985597" y="575579"/>
                  </a:lnTo>
                  <a:cubicBezTo>
                    <a:pt x="985212" y="575426"/>
                    <a:pt x="984827" y="575271"/>
                    <a:pt x="984519" y="574964"/>
                  </a:cubicBezTo>
                  <a:lnTo>
                    <a:pt x="976668" y="567652"/>
                  </a:lnTo>
                  <a:lnTo>
                    <a:pt x="963507" y="551642"/>
                  </a:lnTo>
                  <a:cubicBezTo>
                    <a:pt x="963353" y="551411"/>
                    <a:pt x="963199" y="551257"/>
                    <a:pt x="963122" y="551026"/>
                  </a:cubicBezTo>
                  <a:lnTo>
                    <a:pt x="955810" y="534709"/>
                  </a:lnTo>
                  <a:cubicBezTo>
                    <a:pt x="955733" y="534478"/>
                    <a:pt x="955656" y="534247"/>
                    <a:pt x="955579" y="534016"/>
                  </a:cubicBezTo>
                  <a:lnTo>
                    <a:pt x="953885" y="523856"/>
                  </a:lnTo>
                  <a:lnTo>
                    <a:pt x="953885" y="511618"/>
                  </a:lnTo>
                  <a:lnTo>
                    <a:pt x="958966" y="479675"/>
                  </a:lnTo>
                  <a:cubicBezTo>
                    <a:pt x="959042" y="479444"/>
                    <a:pt x="959119" y="479136"/>
                    <a:pt x="959196" y="478905"/>
                  </a:cubicBezTo>
                  <a:lnTo>
                    <a:pt x="963661" y="469361"/>
                  </a:lnTo>
                  <a:cubicBezTo>
                    <a:pt x="963891" y="468900"/>
                    <a:pt x="964199" y="468592"/>
                    <a:pt x="964507" y="468284"/>
                  </a:cubicBezTo>
                  <a:lnTo>
                    <a:pt x="972974" y="462126"/>
                  </a:lnTo>
                  <a:lnTo>
                    <a:pt x="981363" y="457123"/>
                  </a:lnTo>
                  <a:lnTo>
                    <a:pt x="987598" y="450888"/>
                  </a:lnTo>
                  <a:lnTo>
                    <a:pt x="992832" y="440959"/>
                  </a:lnTo>
                  <a:lnTo>
                    <a:pt x="993756" y="435341"/>
                  </a:lnTo>
                  <a:lnTo>
                    <a:pt x="992601" y="431877"/>
                  </a:lnTo>
                  <a:lnTo>
                    <a:pt x="988984" y="429568"/>
                  </a:lnTo>
                  <a:lnTo>
                    <a:pt x="984057" y="426797"/>
                  </a:lnTo>
                  <a:cubicBezTo>
                    <a:pt x="983673" y="426566"/>
                    <a:pt x="983288" y="426258"/>
                    <a:pt x="983057" y="425796"/>
                  </a:cubicBezTo>
                  <a:lnTo>
                    <a:pt x="978593" y="418484"/>
                  </a:lnTo>
                  <a:cubicBezTo>
                    <a:pt x="978439" y="418253"/>
                    <a:pt x="978362" y="418022"/>
                    <a:pt x="978285" y="417792"/>
                  </a:cubicBezTo>
                  <a:lnTo>
                    <a:pt x="974898" y="406554"/>
                  </a:lnTo>
                  <a:lnTo>
                    <a:pt x="970896" y="368146"/>
                  </a:lnTo>
                  <a:lnTo>
                    <a:pt x="967278" y="358294"/>
                  </a:lnTo>
                  <a:lnTo>
                    <a:pt x="963661" y="354214"/>
                  </a:lnTo>
                  <a:lnTo>
                    <a:pt x="956194" y="343901"/>
                  </a:lnTo>
                  <a:lnTo>
                    <a:pt x="949575" y="332278"/>
                  </a:lnTo>
                  <a:lnTo>
                    <a:pt x="862215" y="260927"/>
                  </a:lnTo>
                  <a:lnTo>
                    <a:pt x="860136" y="261466"/>
                  </a:lnTo>
                  <a:lnTo>
                    <a:pt x="857365" y="262159"/>
                  </a:lnTo>
                  <a:lnTo>
                    <a:pt x="851593" y="266315"/>
                  </a:lnTo>
                  <a:lnTo>
                    <a:pt x="845820" y="272704"/>
                  </a:lnTo>
                  <a:lnTo>
                    <a:pt x="841971" y="278707"/>
                  </a:lnTo>
                  <a:lnTo>
                    <a:pt x="835968" y="288098"/>
                  </a:lnTo>
                  <a:lnTo>
                    <a:pt x="824576" y="303415"/>
                  </a:lnTo>
                  <a:cubicBezTo>
                    <a:pt x="824268" y="303799"/>
                    <a:pt x="823961" y="304107"/>
                    <a:pt x="823499" y="304261"/>
                  </a:cubicBezTo>
                  <a:cubicBezTo>
                    <a:pt x="823114" y="304492"/>
                    <a:pt x="822652" y="304569"/>
                    <a:pt x="822113" y="304492"/>
                  </a:cubicBezTo>
                  <a:lnTo>
                    <a:pt x="801332" y="303338"/>
                  </a:lnTo>
                  <a:lnTo>
                    <a:pt x="793789" y="303876"/>
                  </a:lnTo>
                  <a:lnTo>
                    <a:pt x="789016" y="304877"/>
                  </a:lnTo>
                  <a:lnTo>
                    <a:pt x="783782" y="308033"/>
                  </a:lnTo>
                  <a:cubicBezTo>
                    <a:pt x="783628" y="308110"/>
                    <a:pt x="783398" y="308187"/>
                    <a:pt x="783244" y="308264"/>
                  </a:cubicBezTo>
                  <a:lnTo>
                    <a:pt x="778164" y="309957"/>
                  </a:lnTo>
                  <a:cubicBezTo>
                    <a:pt x="777702" y="310111"/>
                    <a:pt x="777163" y="310111"/>
                    <a:pt x="776701" y="310034"/>
                  </a:cubicBezTo>
                  <a:lnTo>
                    <a:pt x="764848" y="307186"/>
                  </a:lnTo>
                  <a:lnTo>
                    <a:pt x="756920" y="306724"/>
                  </a:lnTo>
                  <a:lnTo>
                    <a:pt x="729288" y="309495"/>
                  </a:lnTo>
                  <a:lnTo>
                    <a:pt x="720205" y="312189"/>
                  </a:lnTo>
                  <a:lnTo>
                    <a:pt x="715664" y="314036"/>
                  </a:lnTo>
                  <a:lnTo>
                    <a:pt x="703195" y="332971"/>
                  </a:lnTo>
                  <a:lnTo>
                    <a:pt x="679873" y="358063"/>
                  </a:lnTo>
                  <a:lnTo>
                    <a:pt x="665942" y="375843"/>
                  </a:lnTo>
                  <a:cubicBezTo>
                    <a:pt x="665788" y="375997"/>
                    <a:pt x="665711" y="376151"/>
                    <a:pt x="665557" y="376228"/>
                  </a:cubicBezTo>
                  <a:lnTo>
                    <a:pt x="654858" y="385233"/>
                  </a:lnTo>
                  <a:lnTo>
                    <a:pt x="634923" y="398934"/>
                  </a:lnTo>
                  <a:lnTo>
                    <a:pt x="629535" y="404399"/>
                  </a:lnTo>
                  <a:lnTo>
                    <a:pt x="617913" y="430338"/>
                  </a:lnTo>
                  <a:cubicBezTo>
                    <a:pt x="617682" y="430876"/>
                    <a:pt x="617297" y="431261"/>
                    <a:pt x="616835" y="431569"/>
                  </a:cubicBezTo>
                  <a:lnTo>
                    <a:pt x="606675" y="437727"/>
                  </a:lnTo>
                  <a:lnTo>
                    <a:pt x="600595" y="443346"/>
                  </a:lnTo>
                  <a:lnTo>
                    <a:pt x="596592" y="449426"/>
                  </a:lnTo>
                  <a:lnTo>
                    <a:pt x="594899" y="456584"/>
                  </a:lnTo>
                  <a:lnTo>
                    <a:pt x="589357" y="480368"/>
                  </a:lnTo>
                  <a:cubicBezTo>
                    <a:pt x="589280" y="480676"/>
                    <a:pt x="589126" y="480984"/>
                    <a:pt x="588972" y="481214"/>
                  </a:cubicBezTo>
                  <a:lnTo>
                    <a:pt x="579967" y="495300"/>
                  </a:lnTo>
                  <a:lnTo>
                    <a:pt x="579967" y="495300"/>
                  </a:lnTo>
                  <a:cubicBezTo>
                    <a:pt x="579736" y="495685"/>
                    <a:pt x="579428" y="495993"/>
                    <a:pt x="579043" y="496147"/>
                  </a:cubicBezTo>
                  <a:lnTo>
                    <a:pt x="571731" y="500611"/>
                  </a:lnTo>
                  <a:lnTo>
                    <a:pt x="557261" y="506461"/>
                  </a:lnTo>
                  <a:lnTo>
                    <a:pt x="534247" y="511079"/>
                  </a:lnTo>
                  <a:lnTo>
                    <a:pt x="521470" y="515389"/>
                  </a:lnTo>
                  <a:lnTo>
                    <a:pt x="511541" y="522701"/>
                  </a:lnTo>
                  <a:lnTo>
                    <a:pt x="485602" y="559647"/>
                  </a:lnTo>
                  <a:lnTo>
                    <a:pt x="484062" y="564804"/>
                  </a:lnTo>
                  <a:lnTo>
                    <a:pt x="483601" y="568344"/>
                  </a:lnTo>
                  <a:cubicBezTo>
                    <a:pt x="483447" y="569191"/>
                    <a:pt x="482985" y="569884"/>
                    <a:pt x="482292" y="570346"/>
                  </a:cubicBezTo>
                  <a:lnTo>
                    <a:pt x="477828" y="573193"/>
                  </a:lnTo>
                  <a:cubicBezTo>
                    <a:pt x="477597" y="573347"/>
                    <a:pt x="477366" y="573424"/>
                    <a:pt x="477135" y="573501"/>
                  </a:cubicBezTo>
                  <a:lnTo>
                    <a:pt x="474056" y="574348"/>
                  </a:lnTo>
                  <a:lnTo>
                    <a:pt x="473210" y="574579"/>
                  </a:lnTo>
                  <a:cubicBezTo>
                    <a:pt x="472979" y="574656"/>
                    <a:pt x="472671" y="574656"/>
                    <a:pt x="472440" y="574656"/>
                  </a:cubicBezTo>
                  <a:cubicBezTo>
                    <a:pt x="472363" y="574656"/>
                    <a:pt x="472363" y="574656"/>
                    <a:pt x="472286" y="574656"/>
                  </a:cubicBezTo>
                  <a:lnTo>
                    <a:pt x="435187" y="572962"/>
                  </a:lnTo>
                  <a:lnTo>
                    <a:pt x="410479" y="572424"/>
                  </a:lnTo>
                  <a:lnTo>
                    <a:pt x="268162" y="568498"/>
                  </a:lnTo>
                  <a:cubicBezTo>
                    <a:pt x="266931" y="568498"/>
                    <a:pt x="265930" y="567652"/>
                    <a:pt x="265545" y="566497"/>
                  </a:cubicBezTo>
                  <a:lnTo>
                    <a:pt x="255385" y="534401"/>
                  </a:lnTo>
                  <a:lnTo>
                    <a:pt x="231910" y="482985"/>
                  </a:lnTo>
                  <a:cubicBezTo>
                    <a:pt x="231833" y="482754"/>
                    <a:pt x="231756" y="482600"/>
                    <a:pt x="231679" y="482369"/>
                  </a:cubicBezTo>
                  <a:lnTo>
                    <a:pt x="228292" y="465513"/>
                  </a:lnTo>
                  <a:lnTo>
                    <a:pt x="228215" y="428413"/>
                  </a:lnTo>
                  <a:lnTo>
                    <a:pt x="228215" y="428413"/>
                  </a:lnTo>
                  <a:cubicBezTo>
                    <a:pt x="228215" y="428182"/>
                    <a:pt x="228215" y="427875"/>
                    <a:pt x="228292" y="427644"/>
                  </a:cubicBezTo>
                  <a:lnTo>
                    <a:pt x="242378" y="376459"/>
                  </a:lnTo>
                  <a:cubicBezTo>
                    <a:pt x="242455" y="376228"/>
                    <a:pt x="242531" y="375920"/>
                    <a:pt x="242685" y="375766"/>
                  </a:cubicBezTo>
                  <a:lnTo>
                    <a:pt x="256001" y="354138"/>
                  </a:lnTo>
                  <a:lnTo>
                    <a:pt x="260927" y="336512"/>
                  </a:lnTo>
                  <a:lnTo>
                    <a:pt x="261928" y="326813"/>
                  </a:lnTo>
                  <a:lnTo>
                    <a:pt x="260773" y="291792"/>
                  </a:lnTo>
                  <a:cubicBezTo>
                    <a:pt x="260773" y="291253"/>
                    <a:pt x="260850" y="290792"/>
                    <a:pt x="261158" y="290330"/>
                  </a:cubicBezTo>
                  <a:lnTo>
                    <a:pt x="268470" y="277399"/>
                  </a:lnTo>
                  <a:lnTo>
                    <a:pt x="279785" y="259850"/>
                  </a:lnTo>
                  <a:lnTo>
                    <a:pt x="299335" y="220749"/>
                  </a:lnTo>
                  <a:lnTo>
                    <a:pt x="317577" y="194502"/>
                  </a:lnTo>
                  <a:lnTo>
                    <a:pt x="337358" y="171335"/>
                  </a:lnTo>
                  <a:lnTo>
                    <a:pt x="337435" y="170180"/>
                  </a:lnTo>
                  <a:lnTo>
                    <a:pt x="338436" y="155941"/>
                  </a:lnTo>
                  <a:lnTo>
                    <a:pt x="337897" y="139931"/>
                  </a:lnTo>
                  <a:lnTo>
                    <a:pt x="332971" y="109374"/>
                  </a:lnTo>
                  <a:lnTo>
                    <a:pt x="321118" y="91594"/>
                  </a:lnTo>
                  <a:lnTo>
                    <a:pt x="315576" y="86591"/>
                  </a:lnTo>
                  <a:lnTo>
                    <a:pt x="295872" y="79433"/>
                  </a:lnTo>
                  <a:cubicBezTo>
                    <a:pt x="295487" y="79279"/>
                    <a:pt x="295102" y="79048"/>
                    <a:pt x="294871" y="78740"/>
                  </a:cubicBezTo>
                  <a:lnTo>
                    <a:pt x="289252" y="73121"/>
                  </a:lnTo>
                  <a:cubicBezTo>
                    <a:pt x="289098" y="72967"/>
                    <a:pt x="288944" y="72736"/>
                    <a:pt x="288790" y="72505"/>
                  </a:cubicBezTo>
                  <a:lnTo>
                    <a:pt x="282017" y="60729"/>
                  </a:lnTo>
                  <a:lnTo>
                    <a:pt x="273165" y="48029"/>
                  </a:lnTo>
                  <a:cubicBezTo>
                    <a:pt x="272935" y="47721"/>
                    <a:pt x="272781" y="47336"/>
                    <a:pt x="272704" y="46952"/>
                  </a:cubicBezTo>
                  <a:lnTo>
                    <a:pt x="266546" y="16548"/>
                  </a:lnTo>
                  <a:lnTo>
                    <a:pt x="264083" y="9698"/>
                  </a:lnTo>
                  <a:lnTo>
                    <a:pt x="254462" y="0"/>
                  </a:lnTo>
                  <a:lnTo>
                    <a:pt x="253923" y="539"/>
                  </a:lnTo>
                  <a:lnTo>
                    <a:pt x="233834" y="14393"/>
                  </a:lnTo>
                  <a:lnTo>
                    <a:pt x="217362" y="30942"/>
                  </a:lnTo>
                  <a:lnTo>
                    <a:pt x="212052" y="35098"/>
                  </a:lnTo>
                  <a:cubicBezTo>
                    <a:pt x="211821" y="35252"/>
                    <a:pt x="211590" y="35406"/>
                    <a:pt x="211282" y="35483"/>
                  </a:cubicBezTo>
                  <a:lnTo>
                    <a:pt x="185959" y="45027"/>
                  </a:lnTo>
                  <a:cubicBezTo>
                    <a:pt x="185805" y="45104"/>
                    <a:pt x="185574" y="45181"/>
                    <a:pt x="185420" y="45181"/>
                  </a:cubicBezTo>
                  <a:lnTo>
                    <a:pt x="183188" y="45489"/>
                  </a:lnTo>
                  <a:cubicBezTo>
                    <a:pt x="183265" y="45720"/>
                    <a:pt x="183342" y="46028"/>
                    <a:pt x="183342" y="46336"/>
                  </a:cubicBezTo>
                  <a:lnTo>
                    <a:pt x="183342" y="48568"/>
                  </a:lnTo>
                  <a:cubicBezTo>
                    <a:pt x="183342" y="49491"/>
                    <a:pt x="182880" y="50415"/>
                    <a:pt x="182110" y="50877"/>
                  </a:cubicBezTo>
                  <a:lnTo>
                    <a:pt x="179339" y="52724"/>
                  </a:lnTo>
                  <a:lnTo>
                    <a:pt x="178262" y="54956"/>
                  </a:lnTo>
                  <a:lnTo>
                    <a:pt x="177723" y="63346"/>
                  </a:lnTo>
                  <a:cubicBezTo>
                    <a:pt x="177723" y="63962"/>
                    <a:pt x="177492" y="64501"/>
                    <a:pt x="177107" y="64962"/>
                  </a:cubicBezTo>
                  <a:lnTo>
                    <a:pt x="174875" y="67810"/>
                  </a:lnTo>
                  <a:cubicBezTo>
                    <a:pt x="174644" y="68041"/>
                    <a:pt x="174413" y="68272"/>
                    <a:pt x="174182" y="68426"/>
                  </a:cubicBezTo>
                  <a:lnTo>
                    <a:pt x="169718" y="71274"/>
                  </a:lnTo>
                  <a:cubicBezTo>
                    <a:pt x="169487" y="71428"/>
                    <a:pt x="169256" y="71505"/>
                    <a:pt x="169026" y="71582"/>
                  </a:cubicBezTo>
                  <a:lnTo>
                    <a:pt x="131926" y="82281"/>
                  </a:lnTo>
                  <a:cubicBezTo>
                    <a:pt x="131695" y="82358"/>
                    <a:pt x="131541" y="82358"/>
                    <a:pt x="131310" y="82358"/>
                  </a:cubicBezTo>
                  <a:lnTo>
                    <a:pt x="122613" y="82896"/>
                  </a:lnTo>
                  <a:lnTo>
                    <a:pt x="86283" y="94288"/>
                  </a:lnTo>
                  <a:lnTo>
                    <a:pt x="82358" y="101215"/>
                  </a:lnTo>
                  <a:lnTo>
                    <a:pt x="72505" y="112915"/>
                  </a:lnTo>
                  <a:lnTo>
                    <a:pt x="68580" y="118995"/>
                  </a:lnTo>
                  <a:cubicBezTo>
                    <a:pt x="68734" y="118995"/>
                    <a:pt x="68888" y="118995"/>
                    <a:pt x="69042" y="118995"/>
                  </a:cubicBezTo>
                  <a:lnTo>
                    <a:pt x="80279" y="120688"/>
                  </a:lnTo>
                  <a:cubicBezTo>
                    <a:pt x="80510" y="120765"/>
                    <a:pt x="80818" y="120765"/>
                    <a:pt x="81049" y="120919"/>
                  </a:cubicBezTo>
                  <a:lnTo>
                    <a:pt x="94519" y="127077"/>
                  </a:lnTo>
                  <a:lnTo>
                    <a:pt x="106757" y="135775"/>
                  </a:lnTo>
                  <a:lnTo>
                    <a:pt x="114993" y="143933"/>
                  </a:lnTo>
                  <a:cubicBezTo>
                    <a:pt x="115301" y="144241"/>
                    <a:pt x="115531" y="144626"/>
                    <a:pt x="115685" y="145011"/>
                  </a:cubicBezTo>
                  <a:lnTo>
                    <a:pt x="117918" y="151784"/>
                  </a:lnTo>
                  <a:lnTo>
                    <a:pt x="119688" y="158711"/>
                  </a:lnTo>
                  <a:lnTo>
                    <a:pt x="121304" y="162329"/>
                  </a:lnTo>
                  <a:lnTo>
                    <a:pt x="125384" y="164176"/>
                  </a:lnTo>
                  <a:lnTo>
                    <a:pt x="130848" y="167794"/>
                  </a:lnTo>
                  <a:cubicBezTo>
                    <a:pt x="131464" y="168179"/>
                    <a:pt x="131849" y="168794"/>
                    <a:pt x="132003" y="169487"/>
                  </a:cubicBezTo>
                  <a:lnTo>
                    <a:pt x="133696" y="176261"/>
                  </a:lnTo>
                  <a:cubicBezTo>
                    <a:pt x="133773" y="176491"/>
                    <a:pt x="133773" y="176722"/>
                    <a:pt x="133773" y="176953"/>
                  </a:cubicBezTo>
                  <a:lnTo>
                    <a:pt x="133773" y="230370"/>
                  </a:lnTo>
                  <a:lnTo>
                    <a:pt x="136005" y="242224"/>
                  </a:lnTo>
                  <a:lnTo>
                    <a:pt x="140931" y="254616"/>
                  </a:lnTo>
                  <a:cubicBezTo>
                    <a:pt x="141008" y="254847"/>
                    <a:pt x="141085" y="255001"/>
                    <a:pt x="141085" y="255232"/>
                  </a:cubicBezTo>
                  <a:lnTo>
                    <a:pt x="142240" y="263082"/>
                  </a:lnTo>
                  <a:cubicBezTo>
                    <a:pt x="142317" y="263467"/>
                    <a:pt x="142240" y="263929"/>
                    <a:pt x="142163" y="264314"/>
                  </a:cubicBezTo>
                  <a:lnTo>
                    <a:pt x="138315" y="276860"/>
                  </a:lnTo>
                  <a:lnTo>
                    <a:pt x="138315" y="285481"/>
                  </a:lnTo>
                  <a:lnTo>
                    <a:pt x="138699" y="288483"/>
                  </a:lnTo>
                  <a:cubicBezTo>
                    <a:pt x="139161" y="287713"/>
                    <a:pt x="140008" y="287174"/>
                    <a:pt x="140931" y="287174"/>
                  </a:cubicBezTo>
                  <a:cubicBezTo>
                    <a:pt x="142086" y="287097"/>
                    <a:pt x="143164" y="287713"/>
                    <a:pt x="143625" y="288713"/>
                  </a:cubicBezTo>
                  <a:lnTo>
                    <a:pt x="148090" y="297719"/>
                  </a:lnTo>
                  <a:cubicBezTo>
                    <a:pt x="148244" y="298027"/>
                    <a:pt x="148398" y="298411"/>
                    <a:pt x="148398" y="298796"/>
                  </a:cubicBezTo>
                  <a:lnTo>
                    <a:pt x="148936" y="309495"/>
                  </a:lnTo>
                  <a:lnTo>
                    <a:pt x="146704" y="333510"/>
                  </a:lnTo>
                  <a:cubicBezTo>
                    <a:pt x="146704" y="333741"/>
                    <a:pt x="146627" y="333895"/>
                    <a:pt x="146550" y="334125"/>
                  </a:cubicBezTo>
                  <a:lnTo>
                    <a:pt x="145396" y="337512"/>
                  </a:lnTo>
                  <a:cubicBezTo>
                    <a:pt x="145319" y="337820"/>
                    <a:pt x="145088" y="338205"/>
                    <a:pt x="144857" y="338436"/>
                  </a:cubicBezTo>
                  <a:lnTo>
                    <a:pt x="141932" y="341822"/>
                  </a:lnTo>
                  <a:lnTo>
                    <a:pt x="141624" y="343439"/>
                  </a:lnTo>
                  <a:lnTo>
                    <a:pt x="142702" y="351444"/>
                  </a:lnTo>
                  <a:cubicBezTo>
                    <a:pt x="142779" y="351828"/>
                    <a:pt x="142702" y="352290"/>
                    <a:pt x="142548" y="352675"/>
                  </a:cubicBezTo>
                  <a:lnTo>
                    <a:pt x="141393" y="356062"/>
                  </a:lnTo>
                  <a:cubicBezTo>
                    <a:pt x="141316" y="356370"/>
                    <a:pt x="141085" y="356678"/>
                    <a:pt x="140855" y="356986"/>
                  </a:cubicBezTo>
                  <a:lnTo>
                    <a:pt x="138007" y="360372"/>
                  </a:lnTo>
                  <a:cubicBezTo>
                    <a:pt x="137776" y="360603"/>
                    <a:pt x="137545" y="360834"/>
                    <a:pt x="137237" y="360988"/>
                  </a:cubicBezTo>
                  <a:lnTo>
                    <a:pt x="133311" y="363220"/>
                  </a:lnTo>
                  <a:lnTo>
                    <a:pt x="128385" y="365067"/>
                  </a:lnTo>
                  <a:cubicBezTo>
                    <a:pt x="128154" y="365144"/>
                    <a:pt x="128001" y="365221"/>
                    <a:pt x="127770" y="365221"/>
                  </a:cubicBezTo>
                  <a:lnTo>
                    <a:pt x="123305" y="365760"/>
                  </a:lnTo>
                  <a:lnTo>
                    <a:pt x="99291" y="365221"/>
                  </a:lnTo>
                  <a:cubicBezTo>
                    <a:pt x="99060" y="365221"/>
                    <a:pt x="98752" y="365144"/>
                    <a:pt x="98521" y="365067"/>
                  </a:cubicBezTo>
                  <a:lnTo>
                    <a:pt x="78278" y="358910"/>
                  </a:lnTo>
                  <a:cubicBezTo>
                    <a:pt x="77739" y="358756"/>
                    <a:pt x="77201" y="358371"/>
                    <a:pt x="76816" y="357909"/>
                  </a:cubicBezTo>
                  <a:lnTo>
                    <a:pt x="66656" y="344439"/>
                  </a:lnTo>
                  <a:cubicBezTo>
                    <a:pt x="66117" y="343670"/>
                    <a:pt x="65963" y="342746"/>
                    <a:pt x="66271" y="341822"/>
                  </a:cubicBezTo>
                  <a:lnTo>
                    <a:pt x="72582" y="322888"/>
                  </a:lnTo>
                  <a:cubicBezTo>
                    <a:pt x="71428" y="322503"/>
                    <a:pt x="70658" y="321426"/>
                    <a:pt x="70658" y="320194"/>
                  </a:cubicBezTo>
                  <a:lnTo>
                    <a:pt x="70658" y="318501"/>
                  </a:lnTo>
                  <a:cubicBezTo>
                    <a:pt x="70658" y="317808"/>
                    <a:pt x="70889" y="317115"/>
                    <a:pt x="71351" y="316576"/>
                  </a:cubicBezTo>
                  <a:lnTo>
                    <a:pt x="76970" y="310419"/>
                  </a:lnTo>
                  <a:cubicBezTo>
                    <a:pt x="77431" y="309957"/>
                    <a:pt x="78047" y="309572"/>
                    <a:pt x="78740" y="309495"/>
                  </a:cubicBezTo>
                  <a:lnTo>
                    <a:pt x="87745" y="308341"/>
                  </a:lnTo>
                  <a:cubicBezTo>
                    <a:pt x="88130" y="308264"/>
                    <a:pt x="88515" y="308341"/>
                    <a:pt x="88823" y="308418"/>
                  </a:cubicBezTo>
                  <a:lnTo>
                    <a:pt x="95058" y="310111"/>
                  </a:lnTo>
                  <a:lnTo>
                    <a:pt x="92671" y="307263"/>
                  </a:lnTo>
                  <a:cubicBezTo>
                    <a:pt x="91979" y="306493"/>
                    <a:pt x="91825" y="305339"/>
                    <a:pt x="92210" y="304415"/>
                  </a:cubicBezTo>
                  <a:cubicBezTo>
                    <a:pt x="92595" y="303415"/>
                    <a:pt x="93518" y="302799"/>
                    <a:pt x="94519" y="302722"/>
                  </a:cubicBezTo>
                  <a:lnTo>
                    <a:pt x="96135" y="302568"/>
                  </a:lnTo>
                  <a:cubicBezTo>
                    <a:pt x="94981" y="302183"/>
                    <a:pt x="94211" y="301105"/>
                    <a:pt x="94211" y="299874"/>
                  </a:cubicBezTo>
                  <a:lnTo>
                    <a:pt x="94211" y="297642"/>
                  </a:lnTo>
                  <a:cubicBezTo>
                    <a:pt x="94211" y="296487"/>
                    <a:pt x="94904" y="295410"/>
                    <a:pt x="95981" y="295025"/>
                  </a:cubicBezTo>
                  <a:lnTo>
                    <a:pt x="99445" y="293639"/>
                  </a:lnTo>
                  <a:cubicBezTo>
                    <a:pt x="99291" y="293331"/>
                    <a:pt x="99214" y="292947"/>
                    <a:pt x="99214" y="292562"/>
                  </a:cubicBezTo>
                  <a:lnTo>
                    <a:pt x="99214" y="288098"/>
                  </a:lnTo>
                  <a:cubicBezTo>
                    <a:pt x="99214" y="287867"/>
                    <a:pt x="99214" y="287559"/>
                    <a:pt x="99291" y="287328"/>
                  </a:cubicBezTo>
                  <a:lnTo>
                    <a:pt x="100445" y="283402"/>
                  </a:lnTo>
                  <a:cubicBezTo>
                    <a:pt x="100522" y="283172"/>
                    <a:pt x="100599" y="282941"/>
                    <a:pt x="100753" y="282710"/>
                  </a:cubicBezTo>
                  <a:lnTo>
                    <a:pt x="102601" y="279708"/>
                  </a:lnTo>
                  <a:lnTo>
                    <a:pt x="86591" y="279708"/>
                  </a:lnTo>
                  <a:lnTo>
                    <a:pt x="86206" y="284403"/>
                  </a:lnTo>
                  <a:cubicBezTo>
                    <a:pt x="86129" y="285711"/>
                    <a:pt x="85052" y="286789"/>
                    <a:pt x="83743" y="286943"/>
                  </a:cubicBezTo>
                  <a:lnTo>
                    <a:pt x="75276" y="288098"/>
                  </a:lnTo>
                  <a:cubicBezTo>
                    <a:pt x="74661" y="288175"/>
                    <a:pt x="74045" y="288021"/>
                    <a:pt x="73506" y="287713"/>
                  </a:cubicBezTo>
                  <a:lnTo>
                    <a:pt x="63962" y="282094"/>
                  </a:lnTo>
                  <a:cubicBezTo>
                    <a:pt x="63654" y="282787"/>
                    <a:pt x="63269" y="282479"/>
                    <a:pt x="63038" y="282017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0" name="Forma libre: forma 93">
              <a:extLst>
                <a:ext uri="{FF2B5EF4-FFF2-40B4-BE49-F238E27FC236}">
                  <a16:creationId xmlns:a16="http://schemas.microsoft.com/office/drawing/2014/main" id="{A0A6847B-D6A8-5C60-3BF9-EB3907D1FD96}"/>
                </a:ext>
              </a:extLst>
            </p:cNvPr>
            <p:cNvSpPr/>
            <p:nvPr/>
          </p:nvSpPr>
          <p:spPr>
            <a:xfrm>
              <a:off x="7863091" y="1854093"/>
              <a:ext cx="531789" cy="1364283"/>
            </a:xfrm>
            <a:custGeom>
              <a:avLst/>
              <a:gdLst>
                <a:gd name="connsiteX0" fmla="*/ 209358 w 692573"/>
                <a:gd name="connsiteY0" fmla="*/ 1672783 h 1776768"/>
                <a:gd name="connsiteX1" fmla="*/ 214053 w 692573"/>
                <a:gd name="connsiteY1" fmla="*/ 1673706 h 1776768"/>
                <a:gd name="connsiteX2" fmla="*/ 245610 w 692573"/>
                <a:gd name="connsiteY2" fmla="*/ 1674245 h 1776768"/>
                <a:gd name="connsiteX3" fmla="*/ 248073 w 692573"/>
                <a:gd name="connsiteY3" fmla="*/ 1675861 h 1776768"/>
                <a:gd name="connsiteX4" fmla="*/ 247688 w 692573"/>
                <a:gd name="connsiteY4" fmla="*/ 1678786 h 1776768"/>
                <a:gd name="connsiteX5" fmla="*/ 241993 w 692573"/>
                <a:gd name="connsiteY5" fmla="*/ 1685867 h 1776768"/>
                <a:gd name="connsiteX6" fmla="*/ 244071 w 692573"/>
                <a:gd name="connsiteY6" fmla="*/ 1690486 h 1776768"/>
                <a:gd name="connsiteX7" fmla="*/ 244302 w 692573"/>
                <a:gd name="connsiteY7" fmla="*/ 1691640 h 1776768"/>
                <a:gd name="connsiteX8" fmla="*/ 244302 w 692573"/>
                <a:gd name="connsiteY8" fmla="*/ 1700799 h 1776768"/>
                <a:gd name="connsiteX9" fmla="*/ 245148 w 692573"/>
                <a:gd name="connsiteY9" fmla="*/ 1703801 h 1776768"/>
                <a:gd name="connsiteX10" fmla="*/ 249613 w 692573"/>
                <a:gd name="connsiteY10" fmla="*/ 1709189 h 1776768"/>
                <a:gd name="connsiteX11" fmla="*/ 252153 w 692573"/>
                <a:gd name="connsiteY11" fmla="*/ 1710882 h 1776768"/>
                <a:gd name="connsiteX12" fmla="*/ 253307 w 692573"/>
                <a:gd name="connsiteY12" fmla="*/ 1711113 h 1776768"/>
                <a:gd name="connsiteX13" fmla="*/ 258541 w 692573"/>
                <a:gd name="connsiteY13" fmla="*/ 1707804 h 1776768"/>
                <a:gd name="connsiteX14" fmla="*/ 259157 w 692573"/>
                <a:gd name="connsiteY14" fmla="*/ 1707496 h 1776768"/>
                <a:gd name="connsiteX15" fmla="*/ 267624 w 692573"/>
                <a:gd name="connsiteY15" fmla="*/ 1704648 h 1776768"/>
                <a:gd name="connsiteX16" fmla="*/ 268547 w 692573"/>
                <a:gd name="connsiteY16" fmla="*/ 1704494 h 1776768"/>
                <a:gd name="connsiteX17" fmla="*/ 272473 w 692573"/>
                <a:gd name="connsiteY17" fmla="*/ 1704494 h 1776768"/>
                <a:gd name="connsiteX18" fmla="*/ 276321 w 692573"/>
                <a:gd name="connsiteY18" fmla="*/ 1705110 h 1776768"/>
                <a:gd name="connsiteX19" fmla="*/ 277476 w 692573"/>
                <a:gd name="connsiteY19" fmla="*/ 1705572 h 1776768"/>
                <a:gd name="connsiteX20" fmla="*/ 284403 w 692573"/>
                <a:gd name="connsiteY20" fmla="*/ 1710344 h 1776768"/>
                <a:gd name="connsiteX21" fmla="*/ 288405 w 692573"/>
                <a:gd name="connsiteY21" fmla="*/ 1711344 h 1776768"/>
                <a:gd name="connsiteX22" fmla="*/ 289714 w 692573"/>
                <a:gd name="connsiteY22" fmla="*/ 1712114 h 1776768"/>
                <a:gd name="connsiteX23" fmla="*/ 306032 w 692573"/>
                <a:gd name="connsiteY23" fmla="*/ 1728970 h 1776768"/>
                <a:gd name="connsiteX24" fmla="*/ 311035 w 692573"/>
                <a:gd name="connsiteY24" fmla="*/ 1734897 h 1776768"/>
                <a:gd name="connsiteX25" fmla="*/ 316345 w 692573"/>
                <a:gd name="connsiteY25" fmla="*/ 1734897 h 1776768"/>
                <a:gd name="connsiteX26" fmla="*/ 324581 w 692573"/>
                <a:gd name="connsiteY26" fmla="*/ 1736052 h 1776768"/>
                <a:gd name="connsiteX27" fmla="*/ 327660 w 692573"/>
                <a:gd name="connsiteY27" fmla="*/ 1736052 h 1776768"/>
                <a:gd name="connsiteX28" fmla="*/ 330354 w 692573"/>
                <a:gd name="connsiteY28" fmla="*/ 1735128 h 1776768"/>
                <a:gd name="connsiteX29" fmla="*/ 332432 w 692573"/>
                <a:gd name="connsiteY29" fmla="*/ 1733897 h 1776768"/>
                <a:gd name="connsiteX30" fmla="*/ 335511 w 692573"/>
                <a:gd name="connsiteY30" fmla="*/ 1729817 h 1776768"/>
                <a:gd name="connsiteX31" fmla="*/ 336204 w 692573"/>
                <a:gd name="connsiteY31" fmla="*/ 1729201 h 1776768"/>
                <a:gd name="connsiteX32" fmla="*/ 337897 w 692573"/>
                <a:gd name="connsiteY32" fmla="*/ 1728047 h 1776768"/>
                <a:gd name="connsiteX33" fmla="*/ 339436 w 692573"/>
                <a:gd name="connsiteY33" fmla="*/ 1727585 h 1776768"/>
                <a:gd name="connsiteX34" fmla="*/ 342284 w 692573"/>
                <a:gd name="connsiteY34" fmla="*/ 1727585 h 1776768"/>
                <a:gd name="connsiteX35" fmla="*/ 347672 w 692573"/>
                <a:gd name="connsiteY35" fmla="*/ 1728201 h 1776768"/>
                <a:gd name="connsiteX36" fmla="*/ 351290 w 692573"/>
                <a:gd name="connsiteY36" fmla="*/ 1728201 h 1776768"/>
                <a:gd name="connsiteX37" fmla="*/ 352367 w 692573"/>
                <a:gd name="connsiteY37" fmla="*/ 1728432 h 1776768"/>
                <a:gd name="connsiteX38" fmla="*/ 356293 w 692573"/>
                <a:gd name="connsiteY38" fmla="*/ 1730125 h 1776768"/>
                <a:gd name="connsiteX39" fmla="*/ 357139 w 692573"/>
                <a:gd name="connsiteY39" fmla="*/ 1730741 h 1776768"/>
                <a:gd name="connsiteX40" fmla="*/ 361681 w 692573"/>
                <a:gd name="connsiteY40" fmla="*/ 1735282 h 1776768"/>
                <a:gd name="connsiteX41" fmla="*/ 362065 w 692573"/>
                <a:gd name="connsiteY41" fmla="*/ 1735744 h 1776768"/>
                <a:gd name="connsiteX42" fmla="*/ 377382 w 692573"/>
                <a:gd name="connsiteY42" fmla="*/ 1759296 h 1776768"/>
                <a:gd name="connsiteX43" fmla="*/ 385541 w 692573"/>
                <a:gd name="connsiteY43" fmla="*/ 1763145 h 1776768"/>
                <a:gd name="connsiteX44" fmla="*/ 396548 w 692573"/>
                <a:gd name="connsiteY44" fmla="*/ 1762067 h 1776768"/>
                <a:gd name="connsiteX45" fmla="*/ 397395 w 692573"/>
                <a:gd name="connsiteY45" fmla="*/ 1762144 h 1776768"/>
                <a:gd name="connsiteX46" fmla="*/ 402475 w 692573"/>
                <a:gd name="connsiteY46" fmla="*/ 1763299 h 1776768"/>
                <a:gd name="connsiteX47" fmla="*/ 404322 w 692573"/>
                <a:gd name="connsiteY47" fmla="*/ 1764684 h 1776768"/>
                <a:gd name="connsiteX48" fmla="*/ 406169 w 692573"/>
                <a:gd name="connsiteY48" fmla="*/ 1767994 h 1776768"/>
                <a:gd name="connsiteX49" fmla="*/ 409479 w 692573"/>
                <a:gd name="connsiteY49" fmla="*/ 1769841 h 1776768"/>
                <a:gd name="connsiteX50" fmla="*/ 414020 w 692573"/>
                <a:gd name="connsiteY50" fmla="*/ 1771304 h 1776768"/>
                <a:gd name="connsiteX51" fmla="*/ 425642 w 692573"/>
                <a:gd name="connsiteY51" fmla="*/ 1776307 h 1776768"/>
                <a:gd name="connsiteX52" fmla="*/ 431338 w 692573"/>
                <a:gd name="connsiteY52" fmla="*/ 1776769 h 1776768"/>
                <a:gd name="connsiteX53" fmla="*/ 435264 w 692573"/>
                <a:gd name="connsiteY53" fmla="*/ 1775460 h 1776768"/>
                <a:gd name="connsiteX54" fmla="*/ 447194 w 692573"/>
                <a:gd name="connsiteY54" fmla="*/ 1764069 h 1776768"/>
                <a:gd name="connsiteX55" fmla="*/ 454198 w 692573"/>
                <a:gd name="connsiteY55" fmla="*/ 1758758 h 1776768"/>
                <a:gd name="connsiteX56" fmla="*/ 459509 w 692573"/>
                <a:gd name="connsiteY56" fmla="*/ 1753370 h 1776768"/>
                <a:gd name="connsiteX57" fmla="*/ 460356 w 692573"/>
                <a:gd name="connsiteY57" fmla="*/ 1752754 h 1776768"/>
                <a:gd name="connsiteX58" fmla="*/ 464281 w 692573"/>
                <a:gd name="connsiteY58" fmla="*/ 1751061 h 1776768"/>
                <a:gd name="connsiteX59" fmla="*/ 465051 w 692573"/>
                <a:gd name="connsiteY59" fmla="*/ 1750830 h 1776768"/>
                <a:gd name="connsiteX60" fmla="*/ 469515 w 692573"/>
                <a:gd name="connsiteY60" fmla="*/ 1750291 h 1776768"/>
                <a:gd name="connsiteX61" fmla="*/ 470593 w 692573"/>
                <a:gd name="connsiteY61" fmla="*/ 1750368 h 1776768"/>
                <a:gd name="connsiteX62" fmla="*/ 488758 w 692573"/>
                <a:gd name="connsiteY62" fmla="*/ 1755294 h 1776768"/>
                <a:gd name="connsiteX63" fmla="*/ 492067 w 692573"/>
                <a:gd name="connsiteY63" fmla="*/ 1755294 h 1776768"/>
                <a:gd name="connsiteX64" fmla="*/ 492991 w 692573"/>
                <a:gd name="connsiteY64" fmla="*/ 1754755 h 1776768"/>
                <a:gd name="connsiteX65" fmla="*/ 493376 w 692573"/>
                <a:gd name="connsiteY65" fmla="*/ 1751061 h 1776768"/>
                <a:gd name="connsiteX66" fmla="*/ 493607 w 692573"/>
                <a:gd name="connsiteY66" fmla="*/ 1750291 h 1776768"/>
                <a:gd name="connsiteX67" fmla="*/ 495300 w 692573"/>
                <a:gd name="connsiteY67" fmla="*/ 1746366 h 1776768"/>
                <a:gd name="connsiteX68" fmla="*/ 495608 w 692573"/>
                <a:gd name="connsiteY68" fmla="*/ 1745827 h 1776768"/>
                <a:gd name="connsiteX69" fmla="*/ 504075 w 692573"/>
                <a:gd name="connsiteY69" fmla="*/ 1733973 h 1776768"/>
                <a:gd name="connsiteX70" fmla="*/ 513850 w 692573"/>
                <a:gd name="connsiteY70" fmla="*/ 1723582 h 1776768"/>
                <a:gd name="connsiteX71" fmla="*/ 514619 w 692573"/>
                <a:gd name="connsiteY71" fmla="*/ 1722967 h 1776768"/>
                <a:gd name="connsiteX72" fmla="*/ 523625 w 692573"/>
                <a:gd name="connsiteY72" fmla="*/ 1718503 h 1776768"/>
                <a:gd name="connsiteX73" fmla="*/ 532399 w 692573"/>
                <a:gd name="connsiteY73" fmla="*/ 1715732 h 1776768"/>
                <a:gd name="connsiteX74" fmla="*/ 541559 w 692573"/>
                <a:gd name="connsiteY74" fmla="*/ 1707111 h 1776768"/>
                <a:gd name="connsiteX75" fmla="*/ 543098 w 692573"/>
                <a:gd name="connsiteY75" fmla="*/ 1702108 h 1776768"/>
                <a:gd name="connsiteX76" fmla="*/ 538942 w 692573"/>
                <a:gd name="connsiteY76" fmla="*/ 1697952 h 1776768"/>
                <a:gd name="connsiteX77" fmla="*/ 523548 w 692573"/>
                <a:gd name="connsiteY77" fmla="*/ 1689716 h 1776768"/>
                <a:gd name="connsiteX78" fmla="*/ 522085 w 692573"/>
                <a:gd name="connsiteY78" fmla="*/ 1687715 h 1776768"/>
                <a:gd name="connsiteX79" fmla="*/ 520392 w 692573"/>
                <a:gd name="connsiteY79" fmla="*/ 1678170 h 1776768"/>
                <a:gd name="connsiteX80" fmla="*/ 520392 w 692573"/>
                <a:gd name="connsiteY80" fmla="*/ 1677247 h 1776768"/>
                <a:gd name="connsiteX81" fmla="*/ 523163 w 692573"/>
                <a:gd name="connsiteY81" fmla="*/ 1659159 h 1776768"/>
                <a:gd name="connsiteX82" fmla="*/ 522855 w 692573"/>
                <a:gd name="connsiteY82" fmla="*/ 1657773 h 1776768"/>
                <a:gd name="connsiteX83" fmla="*/ 514542 w 692573"/>
                <a:gd name="connsiteY83" fmla="*/ 1650538 h 1776768"/>
                <a:gd name="connsiteX84" fmla="*/ 514081 w 692573"/>
                <a:gd name="connsiteY84" fmla="*/ 1649999 h 1776768"/>
                <a:gd name="connsiteX85" fmla="*/ 510694 w 692573"/>
                <a:gd name="connsiteY85" fmla="*/ 1644920 h 1776768"/>
                <a:gd name="connsiteX86" fmla="*/ 503844 w 692573"/>
                <a:gd name="connsiteY86" fmla="*/ 1632912 h 1776768"/>
                <a:gd name="connsiteX87" fmla="*/ 503536 w 692573"/>
                <a:gd name="connsiteY87" fmla="*/ 1632066 h 1776768"/>
                <a:gd name="connsiteX88" fmla="*/ 502997 w 692573"/>
                <a:gd name="connsiteY88" fmla="*/ 1629218 h 1776768"/>
                <a:gd name="connsiteX89" fmla="*/ 504536 w 692573"/>
                <a:gd name="connsiteY89" fmla="*/ 1626139 h 1776768"/>
                <a:gd name="connsiteX90" fmla="*/ 506768 w 692573"/>
                <a:gd name="connsiteY90" fmla="*/ 1624984 h 1776768"/>
                <a:gd name="connsiteX91" fmla="*/ 508693 w 692573"/>
                <a:gd name="connsiteY91" fmla="*/ 1624753 h 1776768"/>
                <a:gd name="connsiteX92" fmla="*/ 512849 w 692573"/>
                <a:gd name="connsiteY92" fmla="*/ 1625754 h 1776768"/>
                <a:gd name="connsiteX93" fmla="*/ 512849 w 692573"/>
                <a:gd name="connsiteY93" fmla="*/ 1625754 h 1776768"/>
                <a:gd name="connsiteX94" fmla="*/ 515004 w 692573"/>
                <a:gd name="connsiteY94" fmla="*/ 1625754 h 1776768"/>
                <a:gd name="connsiteX95" fmla="*/ 521393 w 692573"/>
                <a:gd name="connsiteY95" fmla="*/ 1624138 h 1776768"/>
                <a:gd name="connsiteX96" fmla="*/ 531476 w 692573"/>
                <a:gd name="connsiteY96" fmla="*/ 1620982 h 1776768"/>
                <a:gd name="connsiteX97" fmla="*/ 538172 w 692573"/>
                <a:gd name="connsiteY97" fmla="*/ 1616210 h 1776768"/>
                <a:gd name="connsiteX98" fmla="*/ 542790 w 692573"/>
                <a:gd name="connsiteY98" fmla="*/ 1600200 h 1776768"/>
                <a:gd name="connsiteX99" fmla="*/ 542328 w 692573"/>
                <a:gd name="connsiteY99" fmla="*/ 1593889 h 1776768"/>
                <a:gd name="connsiteX100" fmla="*/ 539712 w 692573"/>
                <a:gd name="connsiteY100" fmla="*/ 1588193 h 1776768"/>
                <a:gd name="connsiteX101" fmla="*/ 539481 w 692573"/>
                <a:gd name="connsiteY101" fmla="*/ 1587038 h 1776768"/>
                <a:gd name="connsiteX102" fmla="*/ 539481 w 692573"/>
                <a:gd name="connsiteY102" fmla="*/ 1582574 h 1776768"/>
                <a:gd name="connsiteX103" fmla="*/ 539558 w 692573"/>
                <a:gd name="connsiteY103" fmla="*/ 1581804 h 1776768"/>
                <a:gd name="connsiteX104" fmla="*/ 545176 w 692573"/>
                <a:gd name="connsiteY104" fmla="*/ 1562100 h 1776768"/>
                <a:gd name="connsiteX105" fmla="*/ 545407 w 692573"/>
                <a:gd name="connsiteY105" fmla="*/ 1561561 h 1776768"/>
                <a:gd name="connsiteX106" fmla="*/ 548794 w 692573"/>
                <a:gd name="connsiteY106" fmla="*/ 1555404 h 1776768"/>
                <a:gd name="connsiteX107" fmla="*/ 549410 w 692573"/>
                <a:gd name="connsiteY107" fmla="*/ 1554634 h 1776768"/>
                <a:gd name="connsiteX108" fmla="*/ 569653 w 692573"/>
                <a:gd name="connsiteY108" fmla="*/ 1536623 h 1776768"/>
                <a:gd name="connsiteX109" fmla="*/ 579967 w 692573"/>
                <a:gd name="connsiteY109" fmla="*/ 1529157 h 1776768"/>
                <a:gd name="connsiteX110" fmla="*/ 590819 w 692573"/>
                <a:gd name="connsiteY110" fmla="*/ 1517688 h 1776768"/>
                <a:gd name="connsiteX111" fmla="*/ 594976 w 692573"/>
                <a:gd name="connsiteY111" fmla="*/ 1511223 h 1776768"/>
                <a:gd name="connsiteX112" fmla="*/ 594129 w 692573"/>
                <a:gd name="connsiteY112" fmla="*/ 1507144 h 1776768"/>
                <a:gd name="connsiteX113" fmla="*/ 592128 w 692573"/>
                <a:gd name="connsiteY113" fmla="*/ 1503603 h 1776768"/>
                <a:gd name="connsiteX114" fmla="*/ 591743 w 692573"/>
                <a:gd name="connsiteY114" fmla="*/ 1502218 h 1776768"/>
                <a:gd name="connsiteX115" fmla="*/ 591743 w 692573"/>
                <a:gd name="connsiteY115" fmla="*/ 1497600 h 1776768"/>
                <a:gd name="connsiteX116" fmla="*/ 591974 w 692573"/>
                <a:gd name="connsiteY116" fmla="*/ 1496445 h 1776768"/>
                <a:gd name="connsiteX117" fmla="*/ 594206 w 692573"/>
                <a:gd name="connsiteY117" fmla="*/ 1491365 h 1776768"/>
                <a:gd name="connsiteX118" fmla="*/ 597131 w 692573"/>
                <a:gd name="connsiteY118" fmla="*/ 1486054 h 1776768"/>
                <a:gd name="connsiteX119" fmla="*/ 600210 w 692573"/>
                <a:gd name="connsiteY119" fmla="*/ 1482283 h 1776768"/>
                <a:gd name="connsiteX120" fmla="*/ 631459 w 692573"/>
                <a:gd name="connsiteY120" fmla="*/ 1455497 h 1776768"/>
                <a:gd name="connsiteX121" fmla="*/ 646007 w 692573"/>
                <a:gd name="connsiteY121" fmla="*/ 1438179 h 1776768"/>
                <a:gd name="connsiteX122" fmla="*/ 656551 w 692573"/>
                <a:gd name="connsiteY122" fmla="*/ 1408315 h 1776768"/>
                <a:gd name="connsiteX123" fmla="*/ 656859 w 692573"/>
                <a:gd name="connsiteY123" fmla="*/ 1407699 h 1776768"/>
                <a:gd name="connsiteX124" fmla="*/ 660246 w 692573"/>
                <a:gd name="connsiteY124" fmla="*/ 1402619 h 1776768"/>
                <a:gd name="connsiteX125" fmla="*/ 666788 w 692573"/>
                <a:gd name="connsiteY125" fmla="*/ 1395999 h 1776768"/>
                <a:gd name="connsiteX126" fmla="*/ 671099 w 692573"/>
                <a:gd name="connsiteY126" fmla="*/ 1392921 h 1776768"/>
                <a:gd name="connsiteX127" fmla="*/ 681182 w 692573"/>
                <a:gd name="connsiteY127" fmla="*/ 1383299 h 1776768"/>
                <a:gd name="connsiteX128" fmla="*/ 681721 w 692573"/>
                <a:gd name="connsiteY128" fmla="*/ 1366674 h 1776768"/>
                <a:gd name="connsiteX129" fmla="*/ 676487 w 692573"/>
                <a:gd name="connsiteY129" fmla="*/ 1357823 h 1776768"/>
                <a:gd name="connsiteX130" fmla="*/ 676102 w 692573"/>
                <a:gd name="connsiteY130" fmla="*/ 1356283 h 1776768"/>
                <a:gd name="connsiteX131" fmla="*/ 676641 w 692573"/>
                <a:gd name="connsiteY131" fmla="*/ 1345507 h 1776768"/>
                <a:gd name="connsiteX132" fmla="*/ 672946 w 692573"/>
                <a:gd name="connsiteY132" fmla="*/ 1332807 h 1776768"/>
                <a:gd name="connsiteX133" fmla="*/ 642235 w 692573"/>
                <a:gd name="connsiteY133" fmla="*/ 1281931 h 1776768"/>
                <a:gd name="connsiteX134" fmla="*/ 641850 w 692573"/>
                <a:gd name="connsiteY134" fmla="*/ 1280699 h 1776768"/>
                <a:gd name="connsiteX135" fmla="*/ 640696 w 692573"/>
                <a:gd name="connsiteY135" fmla="*/ 1264381 h 1776768"/>
                <a:gd name="connsiteX136" fmla="*/ 640850 w 692573"/>
                <a:gd name="connsiteY136" fmla="*/ 1263381 h 1776768"/>
                <a:gd name="connsiteX137" fmla="*/ 647623 w 692573"/>
                <a:gd name="connsiteY137" fmla="*/ 1241983 h 1776768"/>
                <a:gd name="connsiteX138" fmla="*/ 648470 w 692573"/>
                <a:gd name="connsiteY138" fmla="*/ 1240675 h 1776768"/>
                <a:gd name="connsiteX139" fmla="*/ 655782 w 692573"/>
                <a:gd name="connsiteY139" fmla="*/ 1234517 h 1776768"/>
                <a:gd name="connsiteX140" fmla="*/ 674793 w 692573"/>
                <a:gd name="connsiteY140" fmla="*/ 1223049 h 1776768"/>
                <a:gd name="connsiteX141" fmla="*/ 679027 w 692573"/>
                <a:gd name="connsiteY141" fmla="*/ 1203421 h 1776768"/>
                <a:gd name="connsiteX142" fmla="*/ 679565 w 692573"/>
                <a:gd name="connsiteY142" fmla="*/ 1193723 h 1776768"/>
                <a:gd name="connsiteX143" fmla="*/ 680335 w 692573"/>
                <a:gd name="connsiteY143" fmla="*/ 1191953 h 1776768"/>
                <a:gd name="connsiteX144" fmla="*/ 692573 w 692573"/>
                <a:gd name="connsiteY144" fmla="*/ 1178714 h 1776768"/>
                <a:gd name="connsiteX145" fmla="*/ 679796 w 692573"/>
                <a:gd name="connsiteY145" fmla="*/ 1165475 h 1776768"/>
                <a:gd name="connsiteX146" fmla="*/ 677410 w 692573"/>
                <a:gd name="connsiteY146" fmla="*/ 1162473 h 1776768"/>
                <a:gd name="connsiteX147" fmla="*/ 673177 w 692573"/>
                <a:gd name="connsiteY147" fmla="*/ 1154700 h 1776768"/>
                <a:gd name="connsiteX148" fmla="*/ 672869 w 692573"/>
                <a:gd name="connsiteY148" fmla="*/ 1153083 h 1776768"/>
                <a:gd name="connsiteX149" fmla="*/ 673408 w 692573"/>
                <a:gd name="connsiteY149" fmla="*/ 1146926 h 1776768"/>
                <a:gd name="connsiteX150" fmla="*/ 677872 w 692573"/>
                <a:gd name="connsiteY150" fmla="*/ 1130685 h 1776768"/>
                <a:gd name="connsiteX151" fmla="*/ 676871 w 692573"/>
                <a:gd name="connsiteY151" fmla="*/ 1122218 h 1776768"/>
                <a:gd name="connsiteX152" fmla="*/ 674331 w 692573"/>
                <a:gd name="connsiteY152" fmla="*/ 1117677 h 1776768"/>
                <a:gd name="connsiteX153" fmla="*/ 663710 w 692573"/>
                <a:gd name="connsiteY153" fmla="*/ 1099743 h 1776768"/>
                <a:gd name="connsiteX154" fmla="*/ 663479 w 692573"/>
                <a:gd name="connsiteY154" fmla="*/ 1099204 h 1776768"/>
                <a:gd name="connsiteX155" fmla="*/ 660631 w 692573"/>
                <a:gd name="connsiteY155" fmla="*/ 1090738 h 1776768"/>
                <a:gd name="connsiteX156" fmla="*/ 658861 w 692573"/>
                <a:gd name="connsiteY156" fmla="*/ 1080193 h 1776768"/>
                <a:gd name="connsiteX157" fmla="*/ 658861 w 692573"/>
                <a:gd name="connsiteY157" fmla="*/ 1079346 h 1776768"/>
                <a:gd name="connsiteX158" fmla="*/ 660015 w 692573"/>
                <a:gd name="connsiteY158" fmla="*/ 1070341 h 1776768"/>
                <a:gd name="connsiteX159" fmla="*/ 660169 w 692573"/>
                <a:gd name="connsiteY159" fmla="*/ 1069648 h 1776768"/>
                <a:gd name="connsiteX160" fmla="*/ 670021 w 692573"/>
                <a:gd name="connsiteY160" fmla="*/ 1043863 h 1776768"/>
                <a:gd name="connsiteX161" fmla="*/ 668020 w 692573"/>
                <a:gd name="connsiteY161" fmla="*/ 1029162 h 1776768"/>
                <a:gd name="connsiteX162" fmla="*/ 660323 w 692573"/>
                <a:gd name="connsiteY162" fmla="*/ 1025082 h 1776768"/>
                <a:gd name="connsiteX163" fmla="*/ 650933 w 692573"/>
                <a:gd name="connsiteY163" fmla="*/ 1025082 h 1776768"/>
                <a:gd name="connsiteX164" fmla="*/ 649855 w 692573"/>
                <a:gd name="connsiteY164" fmla="*/ 1024851 h 1776768"/>
                <a:gd name="connsiteX165" fmla="*/ 640311 w 692573"/>
                <a:gd name="connsiteY165" fmla="*/ 1020926 h 1776768"/>
                <a:gd name="connsiteX166" fmla="*/ 639156 w 692573"/>
                <a:gd name="connsiteY166" fmla="*/ 1020079 h 1776768"/>
                <a:gd name="connsiteX167" fmla="*/ 628458 w 692573"/>
                <a:gd name="connsiteY167" fmla="*/ 1006610 h 1776768"/>
                <a:gd name="connsiteX168" fmla="*/ 627996 w 692573"/>
                <a:gd name="connsiteY168" fmla="*/ 1005840 h 1776768"/>
                <a:gd name="connsiteX169" fmla="*/ 618990 w 692573"/>
                <a:gd name="connsiteY169" fmla="*/ 982210 h 1776768"/>
                <a:gd name="connsiteX170" fmla="*/ 618836 w 692573"/>
                <a:gd name="connsiteY170" fmla="*/ 981518 h 1776768"/>
                <a:gd name="connsiteX171" fmla="*/ 616065 w 692573"/>
                <a:gd name="connsiteY171" fmla="*/ 958504 h 1776768"/>
                <a:gd name="connsiteX172" fmla="*/ 612756 w 692573"/>
                <a:gd name="connsiteY172" fmla="*/ 953270 h 1776768"/>
                <a:gd name="connsiteX173" fmla="*/ 606983 w 692573"/>
                <a:gd name="connsiteY173" fmla="*/ 948959 h 1776768"/>
                <a:gd name="connsiteX174" fmla="*/ 594206 w 692573"/>
                <a:gd name="connsiteY174" fmla="*/ 947343 h 1776768"/>
                <a:gd name="connsiteX175" fmla="*/ 580505 w 692573"/>
                <a:gd name="connsiteY175" fmla="*/ 947343 h 1776768"/>
                <a:gd name="connsiteX176" fmla="*/ 566189 w 692573"/>
                <a:gd name="connsiteY176" fmla="*/ 949037 h 1776768"/>
                <a:gd name="connsiteX177" fmla="*/ 554105 w 692573"/>
                <a:gd name="connsiteY177" fmla="*/ 951807 h 1776768"/>
                <a:gd name="connsiteX178" fmla="*/ 535786 w 692573"/>
                <a:gd name="connsiteY178" fmla="*/ 953578 h 1776768"/>
                <a:gd name="connsiteX179" fmla="*/ 514388 w 692573"/>
                <a:gd name="connsiteY179" fmla="*/ 955271 h 1776768"/>
                <a:gd name="connsiteX180" fmla="*/ 497917 w 692573"/>
                <a:gd name="connsiteY180" fmla="*/ 959120 h 1776768"/>
                <a:gd name="connsiteX181" fmla="*/ 467591 w 692573"/>
                <a:gd name="connsiteY181" fmla="*/ 960351 h 1776768"/>
                <a:gd name="connsiteX182" fmla="*/ 457585 w 692573"/>
                <a:gd name="connsiteY182" fmla="*/ 959196 h 1776768"/>
                <a:gd name="connsiteX183" fmla="*/ 447040 w 692573"/>
                <a:gd name="connsiteY183" fmla="*/ 956272 h 1776768"/>
                <a:gd name="connsiteX184" fmla="*/ 446039 w 692573"/>
                <a:gd name="connsiteY184" fmla="*/ 955810 h 1776768"/>
                <a:gd name="connsiteX185" fmla="*/ 440959 w 692573"/>
                <a:gd name="connsiteY185" fmla="*/ 951884 h 1776768"/>
                <a:gd name="connsiteX186" fmla="*/ 440421 w 692573"/>
                <a:gd name="connsiteY186" fmla="*/ 951346 h 1776768"/>
                <a:gd name="connsiteX187" fmla="*/ 437034 w 692573"/>
                <a:gd name="connsiteY187" fmla="*/ 946881 h 1776768"/>
                <a:gd name="connsiteX188" fmla="*/ 436495 w 692573"/>
                <a:gd name="connsiteY188" fmla="*/ 945573 h 1776768"/>
                <a:gd name="connsiteX189" fmla="*/ 435418 w 692573"/>
                <a:gd name="connsiteY189" fmla="*/ 938261 h 1776768"/>
                <a:gd name="connsiteX190" fmla="*/ 431954 w 692573"/>
                <a:gd name="connsiteY190" fmla="*/ 932257 h 1776768"/>
                <a:gd name="connsiteX191" fmla="*/ 421486 w 692573"/>
                <a:gd name="connsiteY191" fmla="*/ 921250 h 1776768"/>
                <a:gd name="connsiteX192" fmla="*/ 420793 w 692573"/>
                <a:gd name="connsiteY192" fmla="*/ 920019 h 1776768"/>
                <a:gd name="connsiteX193" fmla="*/ 420255 w 692573"/>
                <a:gd name="connsiteY193" fmla="*/ 917787 h 1776768"/>
                <a:gd name="connsiteX194" fmla="*/ 418792 w 692573"/>
                <a:gd name="connsiteY194" fmla="*/ 910398 h 1776768"/>
                <a:gd name="connsiteX195" fmla="*/ 418484 w 692573"/>
                <a:gd name="connsiteY195" fmla="*/ 910167 h 1776768"/>
                <a:gd name="connsiteX196" fmla="*/ 412712 w 692573"/>
                <a:gd name="connsiteY196" fmla="*/ 908627 h 1776768"/>
                <a:gd name="connsiteX197" fmla="*/ 411480 w 692573"/>
                <a:gd name="connsiteY197" fmla="*/ 907935 h 1776768"/>
                <a:gd name="connsiteX198" fmla="*/ 409248 w 692573"/>
                <a:gd name="connsiteY198" fmla="*/ 905703 h 1776768"/>
                <a:gd name="connsiteX199" fmla="*/ 408555 w 692573"/>
                <a:gd name="connsiteY199" fmla="*/ 904471 h 1776768"/>
                <a:gd name="connsiteX200" fmla="*/ 406862 w 692573"/>
                <a:gd name="connsiteY200" fmla="*/ 898314 h 1776768"/>
                <a:gd name="connsiteX201" fmla="*/ 406785 w 692573"/>
                <a:gd name="connsiteY201" fmla="*/ 897159 h 1776768"/>
                <a:gd name="connsiteX202" fmla="*/ 407939 w 692573"/>
                <a:gd name="connsiteY202" fmla="*/ 889847 h 1776768"/>
                <a:gd name="connsiteX203" fmla="*/ 410325 w 692573"/>
                <a:gd name="connsiteY203" fmla="*/ 882612 h 1776768"/>
                <a:gd name="connsiteX204" fmla="*/ 411018 w 692573"/>
                <a:gd name="connsiteY204" fmla="*/ 881534 h 1776768"/>
                <a:gd name="connsiteX205" fmla="*/ 411480 w 692573"/>
                <a:gd name="connsiteY205" fmla="*/ 881072 h 1776768"/>
                <a:gd name="connsiteX206" fmla="*/ 410172 w 692573"/>
                <a:gd name="connsiteY206" fmla="*/ 880457 h 1776768"/>
                <a:gd name="connsiteX207" fmla="*/ 408632 w 692573"/>
                <a:gd name="connsiteY207" fmla="*/ 878686 h 1776768"/>
                <a:gd name="connsiteX208" fmla="*/ 408940 w 692573"/>
                <a:gd name="connsiteY208" fmla="*/ 876377 h 1776768"/>
                <a:gd name="connsiteX209" fmla="*/ 412327 w 692573"/>
                <a:gd name="connsiteY209" fmla="*/ 871066 h 1776768"/>
                <a:gd name="connsiteX210" fmla="*/ 412019 w 692573"/>
                <a:gd name="connsiteY210" fmla="*/ 868449 h 1776768"/>
                <a:gd name="connsiteX211" fmla="*/ 409171 w 692573"/>
                <a:gd name="connsiteY211" fmla="*/ 865139 h 1776768"/>
                <a:gd name="connsiteX212" fmla="*/ 408709 w 692573"/>
                <a:gd name="connsiteY212" fmla="*/ 864447 h 1776768"/>
                <a:gd name="connsiteX213" fmla="*/ 405861 w 692573"/>
                <a:gd name="connsiteY213" fmla="*/ 858289 h 1776768"/>
                <a:gd name="connsiteX214" fmla="*/ 405861 w 692573"/>
                <a:gd name="connsiteY214" fmla="*/ 855980 h 1776768"/>
                <a:gd name="connsiteX215" fmla="*/ 407555 w 692573"/>
                <a:gd name="connsiteY215" fmla="*/ 854441 h 1776768"/>
                <a:gd name="connsiteX216" fmla="*/ 411557 w 692573"/>
                <a:gd name="connsiteY216" fmla="*/ 853132 h 1776768"/>
                <a:gd name="connsiteX217" fmla="*/ 409402 w 692573"/>
                <a:gd name="connsiteY217" fmla="*/ 852516 h 1776768"/>
                <a:gd name="connsiteX218" fmla="*/ 407478 w 692573"/>
                <a:gd name="connsiteY218" fmla="*/ 850669 h 1776768"/>
                <a:gd name="connsiteX219" fmla="*/ 406323 w 692573"/>
                <a:gd name="connsiteY219" fmla="*/ 847283 h 1776768"/>
                <a:gd name="connsiteX220" fmla="*/ 406400 w 692573"/>
                <a:gd name="connsiteY220" fmla="*/ 845281 h 1776768"/>
                <a:gd name="connsiteX221" fmla="*/ 408632 w 692573"/>
                <a:gd name="connsiteY221" fmla="*/ 840201 h 1776768"/>
                <a:gd name="connsiteX222" fmla="*/ 409094 w 692573"/>
                <a:gd name="connsiteY222" fmla="*/ 839509 h 1776768"/>
                <a:gd name="connsiteX223" fmla="*/ 412096 w 692573"/>
                <a:gd name="connsiteY223" fmla="*/ 836045 h 1776768"/>
                <a:gd name="connsiteX224" fmla="*/ 411942 w 692573"/>
                <a:gd name="connsiteY224" fmla="*/ 835275 h 1776768"/>
                <a:gd name="connsiteX225" fmla="*/ 404630 w 692573"/>
                <a:gd name="connsiteY225" fmla="*/ 826116 h 1776768"/>
                <a:gd name="connsiteX226" fmla="*/ 401397 w 692573"/>
                <a:gd name="connsiteY226" fmla="*/ 827193 h 1776768"/>
                <a:gd name="connsiteX227" fmla="*/ 398549 w 692573"/>
                <a:gd name="connsiteY227" fmla="*/ 826501 h 1776768"/>
                <a:gd name="connsiteX228" fmla="*/ 395162 w 692573"/>
                <a:gd name="connsiteY228" fmla="*/ 823114 h 1776768"/>
                <a:gd name="connsiteX229" fmla="*/ 394701 w 692573"/>
                <a:gd name="connsiteY229" fmla="*/ 822498 h 1776768"/>
                <a:gd name="connsiteX230" fmla="*/ 392161 w 692573"/>
                <a:gd name="connsiteY230" fmla="*/ 817880 h 1776768"/>
                <a:gd name="connsiteX231" fmla="*/ 388620 w 692573"/>
                <a:gd name="connsiteY231" fmla="*/ 814801 h 1776768"/>
                <a:gd name="connsiteX232" fmla="*/ 387619 w 692573"/>
                <a:gd name="connsiteY232" fmla="*/ 812646 h 1776768"/>
                <a:gd name="connsiteX233" fmla="*/ 387619 w 692573"/>
                <a:gd name="connsiteY233" fmla="*/ 806335 h 1776768"/>
                <a:gd name="connsiteX234" fmla="*/ 386234 w 692573"/>
                <a:gd name="connsiteY234" fmla="*/ 801639 h 1776768"/>
                <a:gd name="connsiteX235" fmla="*/ 383694 w 692573"/>
                <a:gd name="connsiteY235" fmla="*/ 798715 h 1776768"/>
                <a:gd name="connsiteX236" fmla="*/ 379922 w 692573"/>
                <a:gd name="connsiteY236" fmla="*/ 797175 h 1776768"/>
                <a:gd name="connsiteX237" fmla="*/ 376536 w 692573"/>
                <a:gd name="connsiteY237" fmla="*/ 798869 h 1776768"/>
                <a:gd name="connsiteX238" fmla="*/ 372764 w 692573"/>
                <a:gd name="connsiteY238" fmla="*/ 797637 h 1776768"/>
                <a:gd name="connsiteX239" fmla="*/ 370532 w 692573"/>
                <a:gd name="connsiteY239" fmla="*/ 793173 h 1776768"/>
                <a:gd name="connsiteX240" fmla="*/ 370301 w 692573"/>
                <a:gd name="connsiteY240" fmla="*/ 791480 h 1776768"/>
                <a:gd name="connsiteX241" fmla="*/ 371456 w 692573"/>
                <a:gd name="connsiteY241" fmla="*/ 783628 h 1776768"/>
                <a:gd name="connsiteX242" fmla="*/ 371841 w 692573"/>
                <a:gd name="connsiteY242" fmla="*/ 782551 h 1776768"/>
                <a:gd name="connsiteX243" fmla="*/ 375227 w 692573"/>
                <a:gd name="connsiteY243" fmla="*/ 776932 h 1776768"/>
                <a:gd name="connsiteX244" fmla="*/ 377613 w 692573"/>
                <a:gd name="connsiteY244" fmla="*/ 775547 h 1776768"/>
                <a:gd name="connsiteX245" fmla="*/ 379845 w 692573"/>
                <a:gd name="connsiteY245" fmla="*/ 775547 h 1776768"/>
                <a:gd name="connsiteX246" fmla="*/ 381539 w 692573"/>
                <a:gd name="connsiteY246" fmla="*/ 776086 h 1776768"/>
                <a:gd name="connsiteX247" fmla="*/ 382155 w 692573"/>
                <a:gd name="connsiteY247" fmla="*/ 776547 h 1776768"/>
                <a:gd name="connsiteX248" fmla="*/ 382385 w 692573"/>
                <a:gd name="connsiteY248" fmla="*/ 775316 h 1776768"/>
                <a:gd name="connsiteX249" fmla="*/ 374919 w 692573"/>
                <a:gd name="connsiteY249" fmla="*/ 774315 h 1776768"/>
                <a:gd name="connsiteX250" fmla="*/ 370994 w 692573"/>
                <a:gd name="connsiteY250" fmla="*/ 773084 h 1776768"/>
                <a:gd name="connsiteX251" fmla="*/ 369455 w 692573"/>
                <a:gd name="connsiteY251" fmla="*/ 771775 h 1776768"/>
                <a:gd name="connsiteX252" fmla="*/ 367222 w 692573"/>
                <a:gd name="connsiteY252" fmla="*/ 767850 h 1776768"/>
                <a:gd name="connsiteX253" fmla="*/ 366838 w 692573"/>
                <a:gd name="connsiteY253" fmla="*/ 766464 h 1776768"/>
                <a:gd name="connsiteX254" fmla="*/ 366838 w 692573"/>
                <a:gd name="connsiteY254" fmla="*/ 764232 h 1776768"/>
                <a:gd name="connsiteX255" fmla="*/ 366838 w 692573"/>
                <a:gd name="connsiteY255" fmla="*/ 764232 h 1776768"/>
                <a:gd name="connsiteX256" fmla="*/ 366684 w 692573"/>
                <a:gd name="connsiteY256" fmla="*/ 764386 h 1776768"/>
                <a:gd name="connsiteX257" fmla="*/ 364221 w 692573"/>
                <a:gd name="connsiteY257" fmla="*/ 765310 h 1776768"/>
                <a:gd name="connsiteX258" fmla="*/ 359756 w 692573"/>
                <a:gd name="connsiteY258" fmla="*/ 764771 h 1776768"/>
                <a:gd name="connsiteX259" fmla="*/ 358448 w 692573"/>
                <a:gd name="connsiteY259" fmla="*/ 764232 h 1776768"/>
                <a:gd name="connsiteX260" fmla="*/ 356216 w 692573"/>
                <a:gd name="connsiteY260" fmla="*/ 762539 h 1776768"/>
                <a:gd name="connsiteX261" fmla="*/ 355292 w 692573"/>
                <a:gd name="connsiteY261" fmla="*/ 761307 h 1776768"/>
                <a:gd name="connsiteX262" fmla="*/ 354138 w 692573"/>
                <a:gd name="connsiteY262" fmla="*/ 758459 h 1776768"/>
                <a:gd name="connsiteX263" fmla="*/ 353907 w 692573"/>
                <a:gd name="connsiteY263" fmla="*/ 757382 h 1776768"/>
                <a:gd name="connsiteX264" fmla="*/ 353907 w 692573"/>
                <a:gd name="connsiteY264" fmla="*/ 753995 h 1776768"/>
                <a:gd name="connsiteX265" fmla="*/ 353522 w 692573"/>
                <a:gd name="connsiteY265" fmla="*/ 753072 h 1776768"/>
                <a:gd name="connsiteX266" fmla="*/ 352213 w 692573"/>
                <a:gd name="connsiteY266" fmla="*/ 752841 h 1776768"/>
                <a:gd name="connsiteX267" fmla="*/ 345748 w 692573"/>
                <a:gd name="connsiteY267" fmla="*/ 752302 h 1776768"/>
                <a:gd name="connsiteX268" fmla="*/ 343362 w 692573"/>
                <a:gd name="connsiteY268" fmla="*/ 750532 h 1776768"/>
                <a:gd name="connsiteX269" fmla="*/ 343824 w 692573"/>
                <a:gd name="connsiteY269" fmla="*/ 747607 h 1776768"/>
                <a:gd name="connsiteX270" fmla="*/ 350828 w 692573"/>
                <a:gd name="connsiteY270" fmla="*/ 739063 h 1776768"/>
                <a:gd name="connsiteX271" fmla="*/ 350289 w 692573"/>
                <a:gd name="connsiteY271" fmla="*/ 737139 h 1776768"/>
                <a:gd name="connsiteX272" fmla="*/ 345517 w 692573"/>
                <a:gd name="connsiteY272" fmla="*/ 733752 h 1776768"/>
                <a:gd name="connsiteX273" fmla="*/ 344439 w 692573"/>
                <a:gd name="connsiteY273" fmla="*/ 732136 h 1776768"/>
                <a:gd name="connsiteX274" fmla="*/ 343285 w 692573"/>
                <a:gd name="connsiteY274" fmla="*/ 727672 h 1776768"/>
                <a:gd name="connsiteX275" fmla="*/ 343208 w 692573"/>
                <a:gd name="connsiteY275" fmla="*/ 726979 h 1776768"/>
                <a:gd name="connsiteX276" fmla="*/ 343208 w 692573"/>
                <a:gd name="connsiteY276" fmla="*/ 713355 h 1776768"/>
                <a:gd name="connsiteX277" fmla="*/ 342207 w 692573"/>
                <a:gd name="connsiteY277" fmla="*/ 710430 h 1776768"/>
                <a:gd name="connsiteX278" fmla="*/ 342361 w 692573"/>
                <a:gd name="connsiteY278" fmla="*/ 708275 h 1776768"/>
                <a:gd name="connsiteX279" fmla="*/ 343978 w 692573"/>
                <a:gd name="connsiteY279" fmla="*/ 706890 h 1776768"/>
                <a:gd name="connsiteX280" fmla="*/ 360834 w 692573"/>
                <a:gd name="connsiteY280" fmla="*/ 701271 h 1776768"/>
                <a:gd name="connsiteX281" fmla="*/ 361450 w 692573"/>
                <a:gd name="connsiteY281" fmla="*/ 701117 h 1776768"/>
                <a:gd name="connsiteX282" fmla="*/ 365914 w 692573"/>
                <a:gd name="connsiteY282" fmla="*/ 700655 h 1776768"/>
                <a:gd name="connsiteX283" fmla="*/ 377152 w 692573"/>
                <a:gd name="connsiteY283" fmla="*/ 693651 h 1776768"/>
                <a:gd name="connsiteX284" fmla="*/ 378922 w 692573"/>
                <a:gd name="connsiteY284" fmla="*/ 693266 h 1776768"/>
                <a:gd name="connsiteX285" fmla="*/ 396086 w 692573"/>
                <a:gd name="connsiteY285" fmla="*/ 694882 h 1776768"/>
                <a:gd name="connsiteX286" fmla="*/ 398164 w 692573"/>
                <a:gd name="connsiteY286" fmla="*/ 693882 h 1776768"/>
                <a:gd name="connsiteX287" fmla="*/ 399473 w 692573"/>
                <a:gd name="connsiteY287" fmla="*/ 692188 h 1776768"/>
                <a:gd name="connsiteX288" fmla="*/ 404245 w 692573"/>
                <a:gd name="connsiteY288" fmla="*/ 687416 h 1776768"/>
                <a:gd name="connsiteX289" fmla="*/ 407016 w 692573"/>
                <a:gd name="connsiteY289" fmla="*/ 683645 h 1776768"/>
                <a:gd name="connsiteX290" fmla="*/ 408401 w 692573"/>
                <a:gd name="connsiteY290" fmla="*/ 679027 h 1776768"/>
                <a:gd name="connsiteX291" fmla="*/ 406785 w 692573"/>
                <a:gd name="connsiteY291" fmla="*/ 665557 h 1776768"/>
                <a:gd name="connsiteX292" fmla="*/ 405169 w 692573"/>
                <a:gd name="connsiteY292" fmla="*/ 659784 h 1776768"/>
                <a:gd name="connsiteX293" fmla="*/ 403475 w 692573"/>
                <a:gd name="connsiteY293" fmla="*/ 656552 h 1776768"/>
                <a:gd name="connsiteX294" fmla="*/ 399627 w 692573"/>
                <a:gd name="connsiteY294" fmla="*/ 654166 h 1776768"/>
                <a:gd name="connsiteX295" fmla="*/ 399165 w 692573"/>
                <a:gd name="connsiteY295" fmla="*/ 653781 h 1776768"/>
                <a:gd name="connsiteX296" fmla="*/ 398010 w 692573"/>
                <a:gd name="connsiteY296" fmla="*/ 652626 h 1776768"/>
                <a:gd name="connsiteX297" fmla="*/ 397395 w 692573"/>
                <a:gd name="connsiteY297" fmla="*/ 651779 h 1776768"/>
                <a:gd name="connsiteX298" fmla="*/ 394008 w 692573"/>
                <a:gd name="connsiteY298" fmla="*/ 643929 h 1776768"/>
                <a:gd name="connsiteX299" fmla="*/ 393931 w 692573"/>
                <a:gd name="connsiteY299" fmla="*/ 642004 h 1776768"/>
                <a:gd name="connsiteX300" fmla="*/ 395624 w 692573"/>
                <a:gd name="connsiteY300" fmla="*/ 636385 h 1776768"/>
                <a:gd name="connsiteX301" fmla="*/ 396856 w 692573"/>
                <a:gd name="connsiteY301" fmla="*/ 634769 h 1776768"/>
                <a:gd name="connsiteX302" fmla="*/ 402475 w 692573"/>
                <a:gd name="connsiteY302" fmla="*/ 631382 h 1776768"/>
                <a:gd name="connsiteX303" fmla="*/ 410248 w 692573"/>
                <a:gd name="connsiteY303" fmla="*/ 628381 h 1776768"/>
                <a:gd name="connsiteX304" fmla="*/ 410864 w 692573"/>
                <a:gd name="connsiteY304" fmla="*/ 628227 h 1776768"/>
                <a:gd name="connsiteX305" fmla="*/ 422102 w 692573"/>
                <a:gd name="connsiteY305" fmla="*/ 626533 h 1776768"/>
                <a:gd name="connsiteX306" fmla="*/ 446424 w 692573"/>
                <a:gd name="connsiteY306" fmla="*/ 624301 h 1776768"/>
                <a:gd name="connsiteX307" fmla="*/ 454583 w 692573"/>
                <a:gd name="connsiteY307" fmla="*/ 624301 h 1776768"/>
                <a:gd name="connsiteX308" fmla="*/ 455276 w 692573"/>
                <a:gd name="connsiteY308" fmla="*/ 624378 h 1776768"/>
                <a:gd name="connsiteX309" fmla="*/ 486218 w 692573"/>
                <a:gd name="connsiteY309" fmla="*/ 632229 h 1776768"/>
                <a:gd name="connsiteX310" fmla="*/ 493145 w 692573"/>
                <a:gd name="connsiteY310" fmla="*/ 634538 h 1776768"/>
                <a:gd name="connsiteX311" fmla="*/ 498148 w 692573"/>
                <a:gd name="connsiteY311" fmla="*/ 637232 h 1776768"/>
                <a:gd name="connsiteX312" fmla="*/ 504844 w 692573"/>
                <a:gd name="connsiteY312" fmla="*/ 637617 h 1776768"/>
                <a:gd name="connsiteX313" fmla="*/ 517698 w 692573"/>
                <a:gd name="connsiteY313" fmla="*/ 615450 h 1776768"/>
                <a:gd name="connsiteX314" fmla="*/ 518776 w 692573"/>
                <a:gd name="connsiteY314" fmla="*/ 608599 h 1776768"/>
                <a:gd name="connsiteX315" fmla="*/ 517621 w 692573"/>
                <a:gd name="connsiteY315" fmla="*/ 566805 h 1776768"/>
                <a:gd name="connsiteX316" fmla="*/ 510001 w 692573"/>
                <a:gd name="connsiteY316" fmla="*/ 543945 h 1776768"/>
                <a:gd name="connsiteX317" fmla="*/ 505383 w 692573"/>
                <a:gd name="connsiteY317" fmla="*/ 537249 h 1776768"/>
                <a:gd name="connsiteX318" fmla="*/ 489373 w 692573"/>
                <a:gd name="connsiteY318" fmla="*/ 523394 h 1776768"/>
                <a:gd name="connsiteX319" fmla="*/ 485371 w 692573"/>
                <a:gd name="connsiteY319" fmla="*/ 520392 h 1776768"/>
                <a:gd name="connsiteX320" fmla="*/ 480753 w 692573"/>
                <a:gd name="connsiteY320" fmla="*/ 518853 h 1776768"/>
                <a:gd name="connsiteX321" fmla="*/ 468361 w 692573"/>
                <a:gd name="connsiteY321" fmla="*/ 517314 h 1776768"/>
                <a:gd name="connsiteX322" fmla="*/ 467283 w 692573"/>
                <a:gd name="connsiteY322" fmla="*/ 516929 h 1776768"/>
                <a:gd name="connsiteX323" fmla="*/ 457123 w 692573"/>
                <a:gd name="connsiteY323" fmla="*/ 510771 h 1776768"/>
                <a:gd name="connsiteX324" fmla="*/ 449426 w 692573"/>
                <a:gd name="connsiteY324" fmla="*/ 504306 h 1776768"/>
                <a:gd name="connsiteX325" fmla="*/ 418715 w 692573"/>
                <a:gd name="connsiteY325" fmla="*/ 466206 h 1776768"/>
                <a:gd name="connsiteX326" fmla="*/ 379691 w 692573"/>
                <a:gd name="connsiteY326" fmla="*/ 423795 h 1776768"/>
                <a:gd name="connsiteX327" fmla="*/ 340591 w 692573"/>
                <a:gd name="connsiteY327" fmla="*/ 395855 h 1776768"/>
                <a:gd name="connsiteX328" fmla="*/ 291946 w 692573"/>
                <a:gd name="connsiteY328" fmla="*/ 351213 h 1776768"/>
                <a:gd name="connsiteX329" fmla="*/ 287790 w 692573"/>
                <a:gd name="connsiteY329" fmla="*/ 346518 h 1776768"/>
                <a:gd name="connsiteX330" fmla="*/ 287405 w 692573"/>
                <a:gd name="connsiteY330" fmla="*/ 345902 h 1776768"/>
                <a:gd name="connsiteX331" fmla="*/ 284557 w 692573"/>
                <a:gd name="connsiteY331" fmla="*/ 340283 h 1776768"/>
                <a:gd name="connsiteX332" fmla="*/ 285327 w 692573"/>
                <a:gd name="connsiteY332" fmla="*/ 336819 h 1776768"/>
                <a:gd name="connsiteX333" fmla="*/ 288175 w 692573"/>
                <a:gd name="connsiteY333" fmla="*/ 334587 h 1776768"/>
                <a:gd name="connsiteX334" fmla="*/ 288482 w 692573"/>
                <a:gd name="connsiteY334" fmla="*/ 334356 h 1776768"/>
                <a:gd name="connsiteX335" fmla="*/ 286558 w 692573"/>
                <a:gd name="connsiteY335" fmla="*/ 331662 h 1776768"/>
                <a:gd name="connsiteX336" fmla="*/ 286558 w 692573"/>
                <a:gd name="connsiteY336" fmla="*/ 315884 h 1776768"/>
                <a:gd name="connsiteX337" fmla="*/ 287559 w 692573"/>
                <a:gd name="connsiteY337" fmla="*/ 313729 h 1776768"/>
                <a:gd name="connsiteX338" fmla="*/ 289868 w 692573"/>
                <a:gd name="connsiteY338" fmla="*/ 313113 h 1776768"/>
                <a:gd name="connsiteX339" fmla="*/ 298873 w 692573"/>
                <a:gd name="connsiteY339" fmla="*/ 314652 h 1776768"/>
                <a:gd name="connsiteX340" fmla="*/ 306416 w 692573"/>
                <a:gd name="connsiteY340" fmla="*/ 309649 h 1776768"/>
                <a:gd name="connsiteX341" fmla="*/ 313882 w 692573"/>
                <a:gd name="connsiteY341" fmla="*/ 302106 h 1776768"/>
                <a:gd name="connsiteX342" fmla="*/ 319578 w 692573"/>
                <a:gd name="connsiteY342" fmla="*/ 298027 h 1776768"/>
                <a:gd name="connsiteX343" fmla="*/ 323888 w 692573"/>
                <a:gd name="connsiteY343" fmla="*/ 293255 h 1776768"/>
                <a:gd name="connsiteX344" fmla="*/ 331047 w 692573"/>
                <a:gd name="connsiteY344" fmla="*/ 255232 h 1776768"/>
                <a:gd name="connsiteX345" fmla="*/ 333433 w 692573"/>
                <a:gd name="connsiteY345" fmla="*/ 249074 h 1776768"/>
                <a:gd name="connsiteX346" fmla="*/ 333741 w 692573"/>
                <a:gd name="connsiteY346" fmla="*/ 248458 h 1776768"/>
                <a:gd name="connsiteX347" fmla="*/ 336589 w 692573"/>
                <a:gd name="connsiteY347" fmla="*/ 244533 h 1776768"/>
                <a:gd name="connsiteX348" fmla="*/ 337435 w 692573"/>
                <a:gd name="connsiteY348" fmla="*/ 243763 h 1776768"/>
                <a:gd name="connsiteX349" fmla="*/ 343670 w 692573"/>
                <a:gd name="connsiteY349" fmla="*/ 239915 h 1776768"/>
                <a:gd name="connsiteX350" fmla="*/ 344593 w 692573"/>
                <a:gd name="connsiteY350" fmla="*/ 233911 h 1776768"/>
                <a:gd name="connsiteX351" fmla="*/ 345055 w 692573"/>
                <a:gd name="connsiteY351" fmla="*/ 232679 h 1776768"/>
                <a:gd name="connsiteX352" fmla="*/ 347595 w 692573"/>
                <a:gd name="connsiteY352" fmla="*/ 229139 h 1776768"/>
                <a:gd name="connsiteX353" fmla="*/ 349596 w 692573"/>
                <a:gd name="connsiteY353" fmla="*/ 222211 h 1776768"/>
                <a:gd name="connsiteX354" fmla="*/ 346825 w 692573"/>
                <a:gd name="connsiteY354" fmla="*/ 191193 h 1776768"/>
                <a:gd name="connsiteX355" fmla="*/ 345209 w 692573"/>
                <a:gd name="connsiteY355" fmla="*/ 184265 h 1776768"/>
                <a:gd name="connsiteX356" fmla="*/ 342592 w 692573"/>
                <a:gd name="connsiteY356" fmla="*/ 178570 h 1776768"/>
                <a:gd name="connsiteX357" fmla="*/ 338051 w 692573"/>
                <a:gd name="connsiteY357" fmla="*/ 159943 h 1776768"/>
                <a:gd name="connsiteX358" fmla="*/ 328276 w 692573"/>
                <a:gd name="connsiteY358" fmla="*/ 159943 h 1776768"/>
                <a:gd name="connsiteX359" fmla="*/ 327660 w 692573"/>
                <a:gd name="connsiteY359" fmla="*/ 159866 h 1776768"/>
                <a:gd name="connsiteX360" fmla="*/ 322580 w 692573"/>
                <a:gd name="connsiteY360" fmla="*/ 158711 h 1776768"/>
                <a:gd name="connsiteX361" fmla="*/ 321502 w 692573"/>
                <a:gd name="connsiteY361" fmla="*/ 158250 h 1776768"/>
                <a:gd name="connsiteX362" fmla="*/ 313036 w 692573"/>
                <a:gd name="connsiteY362" fmla="*/ 152092 h 1776768"/>
                <a:gd name="connsiteX363" fmla="*/ 312266 w 692573"/>
                <a:gd name="connsiteY363" fmla="*/ 151245 h 1776768"/>
                <a:gd name="connsiteX364" fmla="*/ 281863 w 692573"/>
                <a:gd name="connsiteY364" fmla="*/ 100599 h 1776768"/>
                <a:gd name="connsiteX365" fmla="*/ 278245 w 692573"/>
                <a:gd name="connsiteY365" fmla="*/ 96520 h 1776768"/>
                <a:gd name="connsiteX366" fmla="*/ 273319 w 692573"/>
                <a:gd name="connsiteY366" fmla="*/ 92672 h 1776768"/>
                <a:gd name="connsiteX367" fmla="*/ 254616 w 692573"/>
                <a:gd name="connsiteY367" fmla="*/ 85513 h 1776768"/>
                <a:gd name="connsiteX368" fmla="*/ 254000 w 692573"/>
                <a:gd name="connsiteY368" fmla="*/ 85206 h 1776768"/>
                <a:gd name="connsiteX369" fmla="*/ 229216 w 692573"/>
                <a:gd name="connsiteY369" fmla="*/ 68349 h 1776768"/>
                <a:gd name="connsiteX370" fmla="*/ 228138 w 692573"/>
                <a:gd name="connsiteY370" fmla="*/ 66887 h 1776768"/>
                <a:gd name="connsiteX371" fmla="*/ 225290 w 692573"/>
                <a:gd name="connsiteY371" fmla="*/ 58420 h 1776768"/>
                <a:gd name="connsiteX372" fmla="*/ 221827 w 692573"/>
                <a:gd name="connsiteY372" fmla="*/ 43565 h 1776768"/>
                <a:gd name="connsiteX373" fmla="*/ 219133 w 692573"/>
                <a:gd name="connsiteY373" fmla="*/ 36638 h 1776768"/>
                <a:gd name="connsiteX374" fmla="*/ 215977 w 692573"/>
                <a:gd name="connsiteY374" fmla="*/ 31481 h 1776768"/>
                <a:gd name="connsiteX375" fmla="*/ 212975 w 692573"/>
                <a:gd name="connsiteY375" fmla="*/ 27478 h 1776768"/>
                <a:gd name="connsiteX376" fmla="*/ 208126 w 692573"/>
                <a:gd name="connsiteY376" fmla="*/ 23168 h 1776768"/>
                <a:gd name="connsiteX377" fmla="*/ 207587 w 692573"/>
                <a:gd name="connsiteY377" fmla="*/ 22552 h 1776768"/>
                <a:gd name="connsiteX378" fmla="*/ 203123 w 692573"/>
                <a:gd name="connsiteY378" fmla="*/ 15240 h 1776768"/>
                <a:gd name="connsiteX379" fmla="*/ 202815 w 692573"/>
                <a:gd name="connsiteY379" fmla="*/ 14393 h 1776768"/>
                <a:gd name="connsiteX380" fmla="*/ 199736 w 692573"/>
                <a:gd name="connsiteY380" fmla="*/ 1539 h 1776768"/>
                <a:gd name="connsiteX381" fmla="*/ 196888 w 692573"/>
                <a:gd name="connsiteY381" fmla="*/ 0 h 1776768"/>
                <a:gd name="connsiteX382" fmla="*/ 196504 w 692573"/>
                <a:gd name="connsiteY382" fmla="*/ 616 h 1776768"/>
                <a:gd name="connsiteX383" fmla="*/ 195965 w 692573"/>
                <a:gd name="connsiteY383" fmla="*/ 6619 h 1776768"/>
                <a:gd name="connsiteX384" fmla="*/ 194810 w 692573"/>
                <a:gd name="connsiteY384" fmla="*/ 8698 h 1776768"/>
                <a:gd name="connsiteX385" fmla="*/ 190885 w 692573"/>
                <a:gd name="connsiteY385" fmla="*/ 11545 h 1776768"/>
                <a:gd name="connsiteX386" fmla="*/ 189499 w 692573"/>
                <a:gd name="connsiteY386" fmla="*/ 12084 h 1776768"/>
                <a:gd name="connsiteX387" fmla="*/ 183342 w 692573"/>
                <a:gd name="connsiteY387" fmla="*/ 12623 h 1776768"/>
                <a:gd name="connsiteX388" fmla="*/ 178031 w 692573"/>
                <a:gd name="connsiteY388" fmla="*/ 14085 h 1776768"/>
                <a:gd name="connsiteX389" fmla="*/ 173182 w 692573"/>
                <a:gd name="connsiteY389" fmla="*/ 17164 h 1776768"/>
                <a:gd name="connsiteX390" fmla="*/ 173028 w 692573"/>
                <a:gd name="connsiteY390" fmla="*/ 17780 h 1776768"/>
                <a:gd name="connsiteX391" fmla="*/ 174721 w 692573"/>
                <a:gd name="connsiteY391" fmla="*/ 20782 h 1776768"/>
                <a:gd name="connsiteX392" fmla="*/ 175106 w 692573"/>
                <a:gd name="connsiteY392" fmla="*/ 22167 h 1776768"/>
                <a:gd name="connsiteX393" fmla="*/ 175106 w 692573"/>
                <a:gd name="connsiteY393" fmla="*/ 28941 h 1776768"/>
                <a:gd name="connsiteX394" fmla="*/ 174875 w 692573"/>
                <a:gd name="connsiteY394" fmla="*/ 30172 h 1776768"/>
                <a:gd name="connsiteX395" fmla="*/ 170411 w 692573"/>
                <a:gd name="connsiteY395" fmla="*/ 39716 h 1776768"/>
                <a:gd name="connsiteX396" fmla="*/ 169949 w 692573"/>
                <a:gd name="connsiteY396" fmla="*/ 40409 h 1776768"/>
                <a:gd name="connsiteX397" fmla="*/ 155787 w 692573"/>
                <a:gd name="connsiteY397" fmla="*/ 55649 h 1776768"/>
                <a:gd name="connsiteX398" fmla="*/ 152708 w 692573"/>
                <a:gd name="connsiteY398" fmla="*/ 65886 h 1776768"/>
                <a:gd name="connsiteX399" fmla="*/ 152708 w 692573"/>
                <a:gd name="connsiteY399" fmla="*/ 72967 h 1776768"/>
                <a:gd name="connsiteX400" fmla="*/ 154016 w 692573"/>
                <a:gd name="connsiteY400" fmla="*/ 73814 h 1776768"/>
                <a:gd name="connsiteX401" fmla="*/ 164869 w 692573"/>
                <a:gd name="connsiteY401" fmla="*/ 72813 h 1776768"/>
                <a:gd name="connsiteX402" fmla="*/ 166101 w 692573"/>
                <a:gd name="connsiteY402" fmla="*/ 72967 h 1776768"/>
                <a:gd name="connsiteX403" fmla="*/ 172258 w 692573"/>
                <a:gd name="connsiteY403" fmla="*/ 75199 h 1776768"/>
                <a:gd name="connsiteX404" fmla="*/ 173105 w 692573"/>
                <a:gd name="connsiteY404" fmla="*/ 75738 h 1776768"/>
                <a:gd name="connsiteX405" fmla="*/ 177030 w 692573"/>
                <a:gd name="connsiteY405" fmla="*/ 79125 h 1776768"/>
                <a:gd name="connsiteX406" fmla="*/ 177646 w 692573"/>
                <a:gd name="connsiteY406" fmla="*/ 79818 h 1776768"/>
                <a:gd name="connsiteX407" fmla="*/ 183804 w 692573"/>
                <a:gd name="connsiteY407" fmla="*/ 90516 h 1776768"/>
                <a:gd name="connsiteX408" fmla="*/ 189576 w 692573"/>
                <a:gd name="connsiteY408" fmla="*/ 103755 h 1776768"/>
                <a:gd name="connsiteX409" fmla="*/ 189807 w 692573"/>
                <a:gd name="connsiteY409" fmla="*/ 104602 h 1776768"/>
                <a:gd name="connsiteX410" fmla="*/ 192655 w 692573"/>
                <a:gd name="connsiteY410" fmla="*/ 131003 h 1776768"/>
                <a:gd name="connsiteX411" fmla="*/ 195811 w 692573"/>
                <a:gd name="connsiteY411" fmla="*/ 143625 h 1776768"/>
                <a:gd name="connsiteX412" fmla="*/ 199505 w 692573"/>
                <a:gd name="connsiteY412" fmla="*/ 149244 h 1776768"/>
                <a:gd name="connsiteX413" fmla="*/ 202815 w 692573"/>
                <a:gd name="connsiteY413" fmla="*/ 150476 h 1776768"/>
                <a:gd name="connsiteX414" fmla="*/ 207510 w 692573"/>
                <a:gd name="connsiteY414" fmla="*/ 151015 h 1776768"/>
                <a:gd name="connsiteX415" fmla="*/ 208049 w 692573"/>
                <a:gd name="connsiteY415" fmla="*/ 151169 h 1776768"/>
                <a:gd name="connsiteX416" fmla="*/ 213129 w 692573"/>
                <a:gd name="connsiteY416" fmla="*/ 152862 h 1776768"/>
                <a:gd name="connsiteX417" fmla="*/ 214515 w 692573"/>
                <a:gd name="connsiteY417" fmla="*/ 153863 h 1776768"/>
                <a:gd name="connsiteX418" fmla="*/ 217362 w 692573"/>
                <a:gd name="connsiteY418" fmla="*/ 157788 h 1776768"/>
                <a:gd name="connsiteX419" fmla="*/ 225521 w 692573"/>
                <a:gd name="connsiteY419" fmla="*/ 175722 h 1776768"/>
                <a:gd name="connsiteX420" fmla="*/ 238760 w 692573"/>
                <a:gd name="connsiteY420" fmla="*/ 194964 h 1776768"/>
                <a:gd name="connsiteX421" fmla="*/ 250152 w 692573"/>
                <a:gd name="connsiteY421" fmla="*/ 216593 h 1776768"/>
                <a:gd name="connsiteX422" fmla="*/ 250382 w 692573"/>
                <a:gd name="connsiteY422" fmla="*/ 217209 h 1776768"/>
                <a:gd name="connsiteX423" fmla="*/ 258233 w 692573"/>
                <a:gd name="connsiteY423" fmla="*/ 246996 h 1776768"/>
                <a:gd name="connsiteX424" fmla="*/ 258849 w 692573"/>
                <a:gd name="connsiteY424" fmla="*/ 255924 h 1776768"/>
                <a:gd name="connsiteX425" fmla="*/ 261235 w 692573"/>
                <a:gd name="connsiteY425" fmla="*/ 260620 h 1776768"/>
                <a:gd name="connsiteX426" fmla="*/ 264314 w 692573"/>
                <a:gd name="connsiteY426" fmla="*/ 263698 h 1776768"/>
                <a:gd name="connsiteX427" fmla="*/ 267932 w 692573"/>
                <a:gd name="connsiteY427" fmla="*/ 266238 h 1776768"/>
                <a:gd name="connsiteX428" fmla="*/ 272242 w 692573"/>
                <a:gd name="connsiteY428" fmla="*/ 270472 h 1776768"/>
                <a:gd name="connsiteX429" fmla="*/ 272781 w 692573"/>
                <a:gd name="connsiteY429" fmla="*/ 271318 h 1776768"/>
                <a:gd name="connsiteX430" fmla="*/ 275629 w 692573"/>
                <a:gd name="connsiteY430" fmla="*/ 277476 h 1776768"/>
                <a:gd name="connsiteX431" fmla="*/ 274782 w 692573"/>
                <a:gd name="connsiteY431" fmla="*/ 280863 h 1776768"/>
                <a:gd name="connsiteX432" fmla="*/ 272550 w 692573"/>
                <a:gd name="connsiteY432" fmla="*/ 282556 h 1776768"/>
                <a:gd name="connsiteX433" fmla="*/ 270856 w 692573"/>
                <a:gd name="connsiteY433" fmla="*/ 283095 h 1776768"/>
                <a:gd name="connsiteX434" fmla="*/ 256771 w 692573"/>
                <a:gd name="connsiteY434" fmla="*/ 283095 h 1776768"/>
                <a:gd name="connsiteX435" fmla="*/ 246072 w 692573"/>
                <a:gd name="connsiteY435" fmla="*/ 285327 h 1776768"/>
                <a:gd name="connsiteX436" fmla="*/ 233988 w 692573"/>
                <a:gd name="connsiteY436" fmla="*/ 289175 h 1776768"/>
                <a:gd name="connsiteX437" fmla="*/ 223058 w 692573"/>
                <a:gd name="connsiteY437" fmla="*/ 294948 h 1776768"/>
                <a:gd name="connsiteX438" fmla="*/ 215823 w 692573"/>
                <a:gd name="connsiteY438" fmla="*/ 302722 h 1776768"/>
                <a:gd name="connsiteX439" fmla="*/ 206433 w 692573"/>
                <a:gd name="connsiteY439" fmla="*/ 323658 h 1776768"/>
                <a:gd name="connsiteX440" fmla="*/ 206125 w 692573"/>
                <a:gd name="connsiteY440" fmla="*/ 324196 h 1776768"/>
                <a:gd name="connsiteX441" fmla="*/ 195195 w 692573"/>
                <a:gd name="connsiteY441" fmla="*/ 338359 h 1776768"/>
                <a:gd name="connsiteX442" fmla="*/ 194425 w 692573"/>
                <a:gd name="connsiteY442" fmla="*/ 341361 h 1776768"/>
                <a:gd name="connsiteX443" fmla="*/ 198890 w 692573"/>
                <a:gd name="connsiteY443" fmla="*/ 351290 h 1776768"/>
                <a:gd name="connsiteX444" fmla="*/ 205817 w 692573"/>
                <a:gd name="connsiteY444" fmla="*/ 358217 h 1776768"/>
                <a:gd name="connsiteX445" fmla="*/ 206433 w 692573"/>
                <a:gd name="connsiteY445" fmla="*/ 359141 h 1776768"/>
                <a:gd name="connsiteX446" fmla="*/ 209281 w 692573"/>
                <a:gd name="connsiteY446" fmla="*/ 365914 h 1776768"/>
                <a:gd name="connsiteX447" fmla="*/ 208588 w 692573"/>
                <a:gd name="connsiteY447" fmla="*/ 369070 h 1776768"/>
                <a:gd name="connsiteX448" fmla="*/ 197350 w 692573"/>
                <a:gd name="connsiteY448" fmla="*/ 379230 h 1776768"/>
                <a:gd name="connsiteX449" fmla="*/ 144395 w 692573"/>
                <a:gd name="connsiteY449" fmla="*/ 412558 h 1776768"/>
                <a:gd name="connsiteX450" fmla="*/ 127154 w 692573"/>
                <a:gd name="connsiteY450" fmla="*/ 429799 h 1776768"/>
                <a:gd name="connsiteX451" fmla="*/ 117379 w 692573"/>
                <a:gd name="connsiteY451" fmla="*/ 437881 h 1776768"/>
                <a:gd name="connsiteX452" fmla="*/ 115762 w 692573"/>
                <a:gd name="connsiteY452" fmla="*/ 438496 h 1776768"/>
                <a:gd name="connsiteX453" fmla="*/ 107296 w 692573"/>
                <a:gd name="connsiteY453" fmla="*/ 439035 h 1776768"/>
                <a:gd name="connsiteX454" fmla="*/ 105141 w 692573"/>
                <a:gd name="connsiteY454" fmla="*/ 438188 h 1776768"/>
                <a:gd name="connsiteX455" fmla="*/ 101215 w 692573"/>
                <a:gd name="connsiteY455" fmla="*/ 434263 h 1776768"/>
                <a:gd name="connsiteX456" fmla="*/ 100522 w 692573"/>
                <a:gd name="connsiteY456" fmla="*/ 433032 h 1776768"/>
                <a:gd name="connsiteX457" fmla="*/ 95519 w 692573"/>
                <a:gd name="connsiteY457" fmla="*/ 414251 h 1776768"/>
                <a:gd name="connsiteX458" fmla="*/ 92902 w 692573"/>
                <a:gd name="connsiteY458" fmla="*/ 409479 h 1776768"/>
                <a:gd name="connsiteX459" fmla="*/ 83512 w 692573"/>
                <a:gd name="connsiteY459" fmla="*/ 395932 h 1776768"/>
                <a:gd name="connsiteX460" fmla="*/ 80048 w 692573"/>
                <a:gd name="connsiteY460" fmla="*/ 395086 h 1776768"/>
                <a:gd name="connsiteX461" fmla="*/ 78124 w 692573"/>
                <a:gd name="connsiteY461" fmla="*/ 393392 h 1776768"/>
                <a:gd name="connsiteX462" fmla="*/ 76970 w 692573"/>
                <a:gd name="connsiteY462" fmla="*/ 390544 h 1776768"/>
                <a:gd name="connsiteX463" fmla="*/ 76970 w 692573"/>
                <a:gd name="connsiteY463" fmla="*/ 388389 h 1776768"/>
                <a:gd name="connsiteX464" fmla="*/ 78047 w 692573"/>
                <a:gd name="connsiteY464" fmla="*/ 385926 h 1776768"/>
                <a:gd name="connsiteX465" fmla="*/ 75815 w 692573"/>
                <a:gd name="connsiteY465" fmla="*/ 383001 h 1776768"/>
                <a:gd name="connsiteX466" fmla="*/ 57265 w 692573"/>
                <a:gd name="connsiteY466" fmla="*/ 367146 h 1776768"/>
                <a:gd name="connsiteX467" fmla="*/ 55033 w 692573"/>
                <a:gd name="connsiteY467" fmla="*/ 366145 h 1776768"/>
                <a:gd name="connsiteX468" fmla="*/ 48414 w 692573"/>
                <a:gd name="connsiteY468" fmla="*/ 369840 h 1776768"/>
                <a:gd name="connsiteX469" fmla="*/ 46490 w 692573"/>
                <a:gd name="connsiteY469" fmla="*/ 381616 h 1776768"/>
                <a:gd name="connsiteX470" fmla="*/ 48106 w 692573"/>
                <a:gd name="connsiteY470" fmla="*/ 397548 h 1776768"/>
                <a:gd name="connsiteX471" fmla="*/ 51416 w 692573"/>
                <a:gd name="connsiteY471" fmla="*/ 408863 h 1776768"/>
                <a:gd name="connsiteX472" fmla="*/ 59652 w 692573"/>
                <a:gd name="connsiteY472" fmla="*/ 425258 h 1776768"/>
                <a:gd name="connsiteX473" fmla="*/ 59959 w 692573"/>
                <a:gd name="connsiteY473" fmla="*/ 426181 h 1776768"/>
                <a:gd name="connsiteX474" fmla="*/ 61114 w 692573"/>
                <a:gd name="connsiteY474" fmla="*/ 434648 h 1776768"/>
                <a:gd name="connsiteX475" fmla="*/ 60960 w 692573"/>
                <a:gd name="connsiteY475" fmla="*/ 435956 h 1776768"/>
                <a:gd name="connsiteX476" fmla="*/ 57573 w 692573"/>
                <a:gd name="connsiteY476" fmla="*/ 445501 h 1776768"/>
                <a:gd name="connsiteX477" fmla="*/ 57111 w 692573"/>
                <a:gd name="connsiteY477" fmla="*/ 446270 h 1776768"/>
                <a:gd name="connsiteX478" fmla="*/ 51493 w 692573"/>
                <a:gd name="connsiteY478" fmla="*/ 453582 h 1776768"/>
                <a:gd name="connsiteX479" fmla="*/ 50569 w 692573"/>
                <a:gd name="connsiteY479" fmla="*/ 454352 h 1776768"/>
                <a:gd name="connsiteX480" fmla="*/ 43257 w 692573"/>
                <a:gd name="connsiteY480" fmla="*/ 458278 h 1776768"/>
                <a:gd name="connsiteX481" fmla="*/ 42487 w 692573"/>
                <a:gd name="connsiteY481" fmla="*/ 458586 h 1776768"/>
                <a:gd name="connsiteX482" fmla="*/ 34636 w 692573"/>
                <a:gd name="connsiteY482" fmla="*/ 460279 h 1776768"/>
                <a:gd name="connsiteX483" fmla="*/ 33328 w 692573"/>
                <a:gd name="connsiteY483" fmla="*/ 460279 h 1776768"/>
                <a:gd name="connsiteX484" fmla="*/ 26939 w 692573"/>
                <a:gd name="connsiteY484" fmla="*/ 458662 h 1776768"/>
                <a:gd name="connsiteX485" fmla="*/ 0 w 692573"/>
                <a:gd name="connsiteY485" fmla="*/ 545407 h 1776768"/>
                <a:gd name="connsiteX486" fmla="*/ 1462 w 692573"/>
                <a:gd name="connsiteY486" fmla="*/ 546408 h 1776768"/>
                <a:gd name="connsiteX487" fmla="*/ 7389 w 692573"/>
                <a:gd name="connsiteY487" fmla="*/ 554490 h 1776768"/>
                <a:gd name="connsiteX488" fmla="*/ 11161 w 692573"/>
                <a:gd name="connsiteY488" fmla="*/ 557338 h 1776768"/>
                <a:gd name="connsiteX489" fmla="*/ 15779 w 692573"/>
                <a:gd name="connsiteY489" fmla="*/ 558877 h 1776768"/>
                <a:gd name="connsiteX490" fmla="*/ 17626 w 692573"/>
                <a:gd name="connsiteY490" fmla="*/ 561032 h 1776768"/>
                <a:gd name="connsiteX491" fmla="*/ 17472 w 692573"/>
                <a:gd name="connsiteY491" fmla="*/ 562495 h 1776768"/>
                <a:gd name="connsiteX492" fmla="*/ 18473 w 692573"/>
                <a:gd name="connsiteY492" fmla="*/ 562802 h 1776768"/>
                <a:gd name="connsiteX493" fmla="*/ 20012 w 692573"/>
                <a:gd name="connsiteY493" fmla="*/ 564034 h 1776768"/>
                <a:gd name="connsiteX494" fmla="*/ 22860 w 692573"/>
                <a:gd name="connsiteY494" fmla="*/ 568498 h 1776768"/>
                <a:gd name="connsiteX495" fmla="*/ 24938 w 692573"/>
                <a:gd name="connsiteY495" fmla="*/ 573040 h 1776768"/>
                <a:gd name="connsiteX496" fmla="*/ 27555 w 692573"/>
                <a:gd name="connsiteY496" fmla="*/ 574502 h 1776768"/>
                <a:gd name="connsiteX497" fmla="*/ 33713 w 692573"/>
                <a:gd name="connsiteY497" fmla="*/ 575041 h 1776768"/>
                <a:gd name="connsiteX498" fmla="*/ 34867 w 692573"/>
                <a:gd name="connsiteY498" fmla="*/ 575426 h 1776768"/>
                <a:gd name="connsiteX499" fmla="*/ 38793 w 692573"/>
                <a:gd name="connsiteY499" fmla="*/ 577658 h 1776768"/>
                <a:gd name="connsiteX500" fmla="*/ 39485 w 692573"/>
                <a:gd name="connsiteY500" fmla="*/ 578196 h 1776768"/>
                <a:gd name="connsiteX501" fmla="*/ 66502 w 692573"/>
                <a:gd name="connsiteY501" fmla="*/ 607368 h 1776768"/>
                <a:gd name="connsiteX502" fmla="*/ 68965 w 692573"/>
                <a:gd name="connsiteY502" fmla="*/ 605983 h 1776768"/>
                <a:gd name="connsiteX503" fmla="*/ 71813 w 692573"/>
                <a:gd name="connsiteY503" fmla="*/ 605983 h 1776768"/>
                <a:gd name="connsiteX504" fmla="*/ 74276 w 692573"/>
                <a:gd name="connsiteY504" fmla="*/ 607522 h 1776768"/>
                <a:gd name="connsiteX505" fmla="*/ 86052 w 692573"/>
                <a:gd name="connsiteY505" fmla="*/ 629997 h 1776768"/>
                <a:gd name="connsiteX506" fmla="*/ 90747 w 692573"/>
                <a:gd name="connsiteY506" fmla="*/ 645083 h 1776768"/>
                <a:gd name="connsiteX507" fmla="*/ 90362 w 692573"/>
                <a:gd name="connsiteY507" fmla="*/ 647469 h 1776768"/>
                <a:gd name="connsiteX508" fmla="*/ 85898 w 692573"/>
                <a:gd name="connsiteY508" fmla="*/ 654242 h 1776768"/>
                <a:gd name="connsiteX509" fmla="*/ 84667 w 692573"/>
                <a:gd name="connsiteY509" fmla="*/ 655243 h 1776768"/>
                <a:gd name="connsiteX510" fmla="*/ 75738 w 692573"/>
                <a:gd name="connsiteY510" fmla="*/ 659245 h 1776768"/>
                <a:gd name="connsiteX511" fmla="*/ 72890 w 692573"/>
                <a:gd name="connsiteY511" fmla="*/ 668251 h 1776768"/>
                <a:gd name="connsiteX512" fmla="*/ 73891 w 692573"/>
                <a:gd name="connsiteY512" fmla="*/ 683799 h 1776768"/>
                <a:gd name="connsiteX513" fmla="*/ 74276 w 692573"/>
                <a:gd name="connsiteY513" fmla="*/ 683029 h 1776768"/>
                <a:gd name="connsiteX514" fmla="*/ 76123 w 692573"/>
                <a:gd name="connsiteY514" fmla="*/ 681567 h 1776768"/>
                <a:gd name="connsiteX515" fmla="*/ 80587 w 692573"/>
                <a:gd name="connsiteY515" fmla="*/ 680412 h 1776768"/>
                <a:gd name="connsiteX516" fmla="*/ 83050 w 692573"/>
                <a:gd name="connsiteY516" fmla="*/ 680951 h 1776768"/>
                <a:gd name="connsiteX517" fmla="*/ 85898 w 692573"/>
                <a:gd name="connsiteY517" fmla="*/ 683337 h 1776768"/>
                <a:gd name="connsiteX518" fmla="*/ 94827 w 692573"/>
                <a:gd name="connsiteY518" fmla="*/ 685415 h 1776768"/>
                <a:gd name="connsiteX519" fmla="*/ 95827 w 692573"/>
                <a:gd name="connsiteY519" fmla="*/ 685877 h 1776768"/>
                <a:gd name="connsiteX520" fmla="*/ 101446 w 692573"/>
                <a:gd name="connsiteY520" fmla="*/ 689802 h 1776768"/>
                <a:gd name="connsiteX521" fmla="*/ 112530 w 692573"/>
                <a:gd name="connsiteY521" fmla="*/ 700809 h 1776768"/>
                <a:gd name="connsiteX522" fmla="*/ 120611 w 692573"/>
                <a:gd name="connsiteY522" fmla="*/ 711200 h 1776768"/>
                <a:gd name="connsiteX523" fmla="*/ 120919 w 692573"/>
                <a:gd name="connsiteY523" fmla="*/ 711739 h 1776768"/>
                <a:gd name="connsiteX524" fmla="*/ 136082 w 692573"/>
                <a:gd name="connsiteY524" fmla="*/ 745452 h 1776768"/>
                <a:gd name="connsiteX525" fmla="*/ 136159 w 692573"/>
                <a:gd name="connsiteY525" fmla="*/ 747607 h 1776768"/>
                <a:gd name="connsiteX526" fmla="*/ 134620 w 692573"/>
                <a:gd name="connsiteY526" fmla="*/ 751763 h 1776768"/>
                <a:gd name="connsiteX527" fmla="*/ 134081 w 692573"/>
                <a:gd name="connsiteY527" fmla="*/ 755920 h 1776768"/>
                <a:gd name="connsiteX528" fmla="*/ 134081 w 692573"/>
                <a:gd name="connsiteY528" fmla="*/ 761846 h 1776768"/>
                <a:gd name="connsiteX529" fmla="*/ 137468 w 692573"/>
                <a:gd name="connsiteY529" fmla="*/ 760384 h 1776768"/>
                <a:gd name="connsiteX530" fmla="*/ 137622 w 692573"/>
                <a:gd name="connsiteY530" fmla="*/ 760307 h 1776768"/>
                <a:gd name="connsiteX531" fmla="*/ 136698 w 692573"/>
                <a:gd name="connsiteY531" fmla="*/ 758690 h 1776768"/>
                <a:gd name="connsiteX532" fmla="*/ 136852 w 692573"/>
                <a:gd name="connsiteY532" fmla="*/ 755688 h 1776768"/>
                <a:gd name="connsiteX533" fmla="*/ 141316 w 692573"/>
                <a:gd name="connsiteY533" fmla="*/ 749531 h 1776768"/>
                <a:gd name="connsiteX534" fmla="*/ 141855 w 692573"/>
                <a:gd name="connsiteY534" fmla="*/ 748992 h 1776768"/>
                <a:gd name="connsiteX535" fmla="*/ 149167 w 692573"/>
                <a:gd name="connsiteY535" fmla="*/ 743373 h 1776768"/>
                <a:gd name="connsiteX536" fmla="*/ 150168 w 692573"/>
                <a:gd name="connsiteY536" fmla="*/ 742912 h 1776768"/>
                <a:gd name="connsiteX537" fmla="*/ 159173 w 692573"/>
                <a:gd name="connsiteY537" fmla="*/ 740680 h 1776768"/>
                <a:gd name="connsiteX538" fmla="*/ 161251 w 692573"/>
                <a:gd name="connsiteY538" fmla="*/ 740987 h 1776768"/>
                <a:gd name="connsiteX539" fmla="*/ 174182 w 692573"/>
                <a:gd name="connsiteY539" fmla="*/ 748299 h 1776768"/>
                <a:gd name="connsiteX540" fmla="*/ 177030 w 692573"/>
                <a:gd name="connsiteY540" fmla="*/ 749223 h 1776768"/>
                <a:gd name="connsiteX541" fmla="*/ 177877 w 692573"/>
                <a:gd name="connsiteY541" fmla="*/ 749685 h 1776768"/>
                <a:gd name="connsiteX542" fmla="*/ 180725 w 692573"/>
                <a:gd name="connsiteY542" fmla="*/ 751917 h 1776768"/>
                <a:gd name="connsiteX543" fmla="*/ 181725 w 692573"/>
                <a:gd name="connsiteY543" fmla="*/ 753457 h 1776768"/>
                <a:gd name="connsiteX544" fmla="*/ 182880 w 692573"/>
                <a:gd name="connsiteY544" fmla="*/ 757921 h 1776768"/>
                <a:gd name="connsiteX545" fmla="*/ 182957 w 692573"/>
                <a:gd name="connsiteY545" fmla="*/ 758613 h 1776768"/>
                <a:gd name="connsiteX546" fmla="*/ 182957 w 692573"/>
                <a:gd name="connsiteY546" fmla="*/ 763693 h 1776768"/>
                <a:gd name="connsiteX547" fmla="*/ 182880 w 692573"/>
                <a:gd name="connsiteY547" fmla="*/ 764463 h 1776768"/>
                <a:gd name="connsiteX548" fmla="*/ 180725 w 692573"/>
                <a:gd name="connsiteY548" fmla="*/ 771929 h 1776768"/>
                <a:gd name="connsiteX549" fmla="*/ 180725 w 692573"/>
                <a:gd name="connsiteY549" fmla="*/ 774007 h 1776768"/>
                <a:gd name="connsiteX550" fmla="*/ 183496 w 692573"/>
                <a:gd name="connsiteY550" fmla="*/ 776009 h 1776768"/>
                <a:gd name="connsiteX551" fmla="*/ 184035 w 692573"/>
                <a:gd name="connsiteY551" fmla="*/ 776470 h 1776768"/>
                <a:gd name="connsiteX552" fmla="*/ 190808 w 692573"/>
                <a:gd name="connsiteY552" fmla="*/ 784321 h 1776768"/>
                <a:gd name="connsiteX553" fmla="*/ 203354 w 692573"/>
                <a:gd name="connsiteY553" fmla="*/ 794096 h 1776768"/>
                <a:gd name="connsiteX554" fmla="*/ 204201 w 692573"/>
                <a:gd name="connsiteY554" fmla="*/ 795174 h 1776768"/>
                <a:gd name="connsiteX555" fmla="*/ 207048 w 692573"/>
                <a:gd name="connsiteY555" fmla="*/ 801332 h 1776768"/>
                <a:gd name="connsiteX556" fmla="*/ 207279 w 692573"/>
                <a:gd name="connsiteY556" fmla="*/ 802332 h 1776768"/>
                <a:gd name="connsiteX557" fmla="*/ 207818 w 692573"/>
                <a:gd name="connsiteY557" fmla="*/ 810799 h 1776768"/>
                <a:gd name="connsiteX558" fmla="*/ 207741 w 692573"/>
                <a:gd name="connsiteY558" fmla="*/ 811569 h 1776768"/>
                <a:gd name="connsiteX559" fmla="*/ 206048 w 692573"/>
                <a:gd name="connsiteY559" fmla="*/ 820035 h 1776768"/>
                <a:gd name="connsiteX560" fmla="*/ 205509 w 692573"/>
                <a:gd name="connsiteY560" fmla="*/ 821267 h 1776768"/>
                <a:gd name="connsiteX561" fmla="*/ 201584 w 692573"/>
                <a:gd name="connsiteY561" fmla="*/ 826193 h 1776768"/>
                <a:gd name="connsiteX562" fmla="*/ 201045 w 692573"/>
                <a:gd name="connsiteY562" fmla="*/ 833197 h 1776768"/>
                <a:gd name="connsiteX563" fmla="*/ 199275 w 692573"/>
                <a:gd name="connsiteY563" fmla="*/ 839893 h 1776768"/>
                <a:gd name="connsiteX564" fmla="*/ 198967 w 692573"/>
                <a:gd name="connsiteY564" fmla="*/ 840586 h 1776768"/>
                <a:gd name="connsiteX565" fmla="*/ 193733 w 692573"/>
                <a:gd name="connsiteY565" fmla="*/ 849976 h 1776768"/>
                <a:gd name="connsiteX566" fmla="*/ 196888 w 692573"/>
                <a:gd name="connsiteY566" fmla="*/ 851978 h 1776768"/>
                <a:gd name="connsiteX567" fmla="*/ 197504 w 692573"/>
                <a:gd name="connsiteY567" fmla="*/ 852516 h 1776768"/>
                <a:gd name="connsiteX568" fmla="*/ 200891 w 692573"/>
                <a:gd name="connsiteY568" fmla="*/ 856442 h 1776768"/>
                <a:gd name="connsiteX569" fmla="*/ 201507 w 692573"/>
                <a:gd name="connsiteY569" fmla="*/ 857750 h 1776768"/>
                <a:gd name="connsiteX570" fmla="*/ 202661 w 692573"/>
                <a:gd name="connsiteY570" fmla="*/ 863369 h 1776768"/>
                <a:gd name="connsiteX571" fmla="*/ 202661 w 692573"/>
                <a:gd name="connsiteY571" fmla="*/ 864447 h 1776768"/>
                <a:gd name="connsiteX572" fmla="*/ 201507 w 692573"/>
                <a:gd name="connsiteY572" fmla="*/ 870066 h 1776768"/>
                <a:gd name="connsiteX573" fmla="*/ 199813 w 692573"/>
                <a:gd name="connsiteY573" fmla="*/ 872144 h 1776768"/>
                <a:gd name="connsiteX574" fmla="*/ 197119 w 692573"/>
                <a:gd name="connsiteY574" fmla="*/ 871836 h 1776768"/>
                <a:gd name="connsiteX575" fmla="*/ 193194 w 692573"/>
                <a:gd name="connsiteY575" fmla="*/ 868988 h 1776768"/>
                <a:gd name="connsiteX576" fmla="*/ 192347 w 692573"/>
                <a:gd name="connsiteY576" fmla="*/ 867987 h 1776768"/>
                <a:gd name="connsiteX577" fmla="*/ 192270 w 692573"/>
                <a:gd name="connsiteY577" fmla="*/ 867910 h 1776768"/>
                <a:gd name="connsiteX578" fmla="*/ 187190 w 692573"/>
                <a:gd name="connsiteY578" fmla="*/ 869527 h 1776768"/>
                <a:gd name="connsiteX579" fmla="*/ 187113 w 692573"/>
                <a:gd name="connsiteY579" fmla="*/ 870066 h 1776768"/>
                <a:gd name="connsiteX580" fmla="*/ 193194 w 692573"/>
                <a:gd name="connsiteY580" fmla="*/ 878686 h 1776768"/>
                <a:gd name="connsiteX581" fmla="*/ 193579 w 692573"/>
                <a:gd name="connsiteY581" fmla="*/ 879533 h 1776768"/>
                <a:gd name="connsiteX582" fmla="*/ 194733 w 692573"/>
                <a:gd name="connsiteY582" fmla="*/ 883458 h 1776768"/>
                <a:gd name="connsiteX583" fmla="*/ 195426 w 692573"/>
                <a:gd name="connsiteY583" fmla="*/ 889539 h 1776768"/>
                <a:gd name="connsiteX584" fmla="*/ 194887 w 692573"/>
                <a:gd name="connsiteY584" fmla="*/ 896774 h 1776768"/>
                <a:gd name="connsiteX585" fmla="*/ 193733 w 692573"/>
                <a:gd name="connsiteY585" fmla="*/ 904317 h 1776768"/>
                <a:gd name="connsiteX586" fmla="*/ 193579 w 692573"/>
                <a:gd name="connsiteY586" fmla="*/ 904933 h 1776768"/>
                <a:gd name="connsiteX587" fmla="*/ 187960 w 692573"/>
                <a:gd name="connsiteY587" fmla="*/ 919018 h 1776768"/>
                <a:gd name="connsiteX588" fmla="*/ 184419 w 692573"/>
                <a:gd name="connsiteY588" fmla="*/ 925484 h 1776768"/>
                <a:gd name="connsiteX589" fmla="*/ 183573 w 692573"/>
                <a:gd name="connsiteY589" fmla="*/ 926407 h 1776768"/>
                <a:gd name="connsiteX590" fmla="*/ 179647 w 692573"/>
                <a:gd name="connsiteY590" fmla="*/ 929255 h 1776768"/>
                <a:gd name="connsiteX591" fmla="*/ 175799 w 692573"/>
                <a:gd name="connsiteY591" fmla="*/ 928716 h 1776768"/>
                <a:gd name="connsiteX592" fmla="*/ 166793 w 692573"/>
                <a:gd name="connsiteY592" fmla="*/ 917479 h 1776768"/>
                <a:gd name="connsiteX593" fmla="*/ 157172 w 692573"/>
                <a:gd name="connsiteY593" fmla="*/ 909397 h 1776768"/>
                <a:gd name="connsiteX594" fmla="*/ 157403 w 692573"/>
                <a:gd name="connsiteY594" fmla="*/ 909859 h 1776768"/>
                <a:gd name="connsiteX595" fmla="*/ 157788 w 692573"/>
                <a:gd name="connsiteY595" fmla="*/ 911244 h 1776768"/>
                <a:gd name="connsiteX596" fmla="*/ 157788 w 692573"/>
                <a:gd name="connsiteY596" fmla="*/ 917402 h 1776768"/>
                <a:gd name="connsiteX597" fmla="*/ 157711 w 692573"/>
                <a:gd name="connsiteY597" fmla="*/ 917941 h 1776768"/>
                <a:gd name="connsiteX598" fmla="*/ 154863 w 692573"/>
                <a:gd name="connsiteY598" fmla="*/ 931410 h 1776768"/>
                <a:gd name="connsiteX599" fmla="*/ 154401 w 692573"/>
                <a:gd name="connsiteY599" fmla="*/ 945650 h 1776768"/>
                <a:gd name="connsiteX600" fmla="*/ 155864 w 692573"/>
                <a:gd name="connsiteY600" fmla="*/ 950499 h 1776768"/>
                <a:gd name="connsiteX601" fmla="*/ 159635 w 692573"/>
                <a:gd name="connsiteY601" fmla="*/ 956964 h 1776768"/>
                <a:gd name="connsiteX602" fmla="*/ 182495 w 692573"/>
                <a:gd name="connsiteY602" fmla="*/ 985289 h 1776768"/>
                <a:gd name="connsiteX603" fmla="*/ 192732 w 692573"/>
                <a:gd name="connsiteY603" fmla="*/ 1000067 h 1776768"/>
                <a:gd name="connsiteX604" fmla="*/ 193117 w 692573"/>
                <a:gd name="connsiteY604" fmla="*/ 1000760 h 1776768"/>
                <a:gd name="connsiteX605" fmla="*/ 196042 w 692573"/>
                <a:gd name="connsiteY605" fmla="*/ 1009612 h 1776768"/>
                <a:gd name="connsiteX606" fmla="*/ 196042 w 692573"/>
                <a:gd name="connsiteY606" fmla="*/ 1007841 h 1776768"/>
                <a:gd name="connsiteX607" fmla="*/ 198890 w 692573"/>
                <a:gd name="connsiteY607" fmla="*/ 1004993 h 1776768"/>
                <a:gd name="connsiteX608" fmla="*/ 201738 w 692573"/>
                <a:gd name="connsiteY608" fmla="*/ 1004993 h 1776768"/>
                <a:gd name="connsiteX609" fmla="*/ 204355 w 692573"/>
                <a:gd name="connsiteY609" fmla="*/ 1006841 h 1776768"/>
                <a:gd name="connsiteX610" fmla="*/ 218979 w 692573"/>
                <a:gd name="connsiteY610" fmla="*/ 1047866 h 1776768"/>
                <a:gd name="connsiteX611" fmla="*/ 219133 w 692573"/>
                <a:gd name="connsiteY611" fmla="*/ 1048635 h 1776768"/>
                <a:gd name="connsiteX612" fmla="*/ 219595 w 692573"/>
                <a:gd name="connsiteY612" fmla="*/ 1055870 h 1776768"/>
                <a:gd name="connsiteX613" fmla="*/ 222673 w 692573"/>
                <a:gd name="connsiteY613" fmla="*/ 1058487 h 1776768"/>
                <a:gd name="connsiteX614" fmla="*/ 223212 w 692573"/>
                <a:gd name="connsiteY614" fmla="*/ 1059180 h 1776768"/>
                <a:gd name="connsiteX615" fmla="*/ 238375 w 692573"/>
                <a:gd name="connsiteY615" fmla="*/ 1083964 h 1776768"/>
                <a:gd name="connsiteX616" fmla="*/ 244225 w 692573"/>
                <a:gd name="connsiteY616" fmla="*/ 1097819 h 1776768"/>
                <a:gd name="connsiteX617" fmla="*/ 244456 w 692573"/>
                <a:gd name="connsiteY617" fmla="*/ 1098666 h 1776768"/>
                <a:gd name="connsiteX618" fmla="*/ 245610 w 692573"/>
                <a:gd name="connsiteY618" fmla="*/ 1114444 h 1776768"/>
                <a:gd name="connsiteX619" fmla="*/ 245533 w 692573"/>
                <a:gd name="connsiteY619" fmla="*/ 1115291 h 1776768"/>
                <a:gd name="connsiteX620" fmla="*/ 243301 w 692573"/>
                <a:gd name="connsiteY620" fmla="*/ 1124296 h 1776768"/>
                <a:gd name="connsiteX621" fmla="*/ 241531 w 692573"/>
                <a:gd name="connsiteY621" fmla="*/ 1129069 h 1776768"/>
                <a:gd name="connsiteX622" fmla="*/ 241069 w 692573"/>
                <a:gd name="connsiteY622" fmla="*/ 1129915 h 1776768"/>
                <a:gd name="connsiteX623" fmla="*/ 238221 w 692573"/>
                <a:gd name="connsiteY623" fmla="*/ 1133302 h 1776768"/>
                <a:gd name="connsiteX624" fmla="*/ 234450 w 692573"/>
                <a:gd name="connsiteY624" fmla="*/ 1136458 h 1776768"/>
                <a:gd name="connsiteX625" fmla="*/ 225829 w 692573"/>
                <a:gd name="connsiteY625" fmla="*/ 1142384 h 1776768"/>
                <a:gd name="connsiteX626" fmla="*/ 223366 w 692573"/>
                <a:gd name="connsiteY626" fmla="*/ 1147387 h 1776768"/>
                <a:gd name="connsiteX627" fmla="*/ 220518 w 692573"/>
                <a:gd name="connsiteY627" fmla="*/ 1148927 h 1776768"/>
                <a:gd name="connsiteX628" fmla="*/ 217362 w 692573"/>
                <a:gd name="connsiteY628" fmla="*/ 1148542 h 1776768"/>
                <a:gd name="connsiteX629" fmla="*/ 217055 w 692573"/>
                <a:gd name="connsiteY629" fmla="*/ 1148850 h 1776768"/>
                <a:gd name="connsiteX630" fmla="*/ 217439 w 692573"/>
                <a:gd name="connsiteY630" fmla="*/ 1152006 h 1776768"/>
                <a:gd name="connsiteX631" fmla="*/ 217285 w 692573"/>
                <a:gd name="connsiteY631" fmla="*/ 1153314 h 1776768"/>
                <a:gd name="connsiteX632" fmla="*/ 213976 w 692573"/>
                <a:gd name="connsiteY632" fmla="*/ 1162781 h 1776768"/>
                <a:gd name="connsiteX633" fmla="*/ 213283 w 692573"/>
                <a:gd name="connsiteY633" fmla="*/ 1163859 h 1776768"/>
                <a:gd name="connsiteX634" fmla="*/ 211051 w 692573"/>
                <a:gd name="connsiteY634" fmla="*/ 1166091 h 1776768"/>
                <a:gd name="connsiteX635" fmla="*/ 209973 w 692573"/>
                <a:gd name="connsiteY635" fmla="*/ 1166784 h 1776768"/>
                <a:gd name="connsiteX636" fmla="*/ 201507 w 692573"/>
                <a:gd name="connsiteY636" fmla="*/ 1169632 h 1776768"/>
                <a:gd name="connsiteX637" fmla="*/ 199659 w 692573"/>
                <a:gd name="connsiteY637" fmla="*/ 1169632 h 1776768"/>
                <a:gd name="connsiteX638" fmla="*/ 193502 w 692573"/>
                <a:gd name="connsiteY638" fmla="*/ 1167400 h 1776768"/>
                <a:gd name="connsiteX639" fmla="*/ 187652 w 692573"/>
                <a:gd name="connsiteY639" fmla="*/ 1163936 h 1776768"/>
                <a:gd name="connsiteX640" fmla="*/ 181879 w 692573"/>
                <a:gd name="connsiteY640" fmla="*/ 1162012 h 1776768"/>
                <a:gd name="connsiteX641" fmla="*/ 177569 w 692573"/>
                <a:gd name="connsiteY641" fmla="*/ 1162858 h 1776768"/>
                <a:gd name="connsiteX642" fmla="*/ 174413 w 692573"/>
                <a:gd name="connsiteY642" fmla="*/ 1165090 h 1776768"/>
                <a:gd name="connsiteX643" fmla="*/ 171796 w 692573"/>
                <a:gd name="connsiteY643" fmla="*/ 1168169 h 1776768"/>
                <a:gd name="connsiteX644" fmla="*/ 171104 w 692573"/>
                <a:gd name="connsiteY644" fmla="*/ 1168785 h 1776768"/>
                <a:gd name="connsiteX645" fmla="*/ 166639 w 692573"/>
                <a:gd name="connsiteY645" fmla="*/ 1171633 h 1776768"/>
                <a:gd name="connsiteX646" fmla="*/ 165947 w 692573"/>
                <a:gd name="connsiteY646" fmla="*/ 1171941 h 1776768"/>
                <a:gd name="connsiteX647" fmla="*/ 162021 w 692573"/>
                <a:gd name="connsiteY647" fmla="*/ 1173095 h 1776768"/>
                <a:gd name="connsiteX648" fmla="*/ 161405 w 692573"/>
                <a:gd name="connsiteY648" fmla="*/ 1173172 h 1776768"/>
                <a:gd name="connsiteX649" fmla="*/ 153324 w 692573"/>
                <a:gd name="connsiteY649" fmla="*/ 1173711 h 1776768"/>
                <a:gd name="connsiteX650" fmla="*/ 151168 w 692573"/>
                <a:gd name="connsiteY650" fmla="*/ 1174404 h 1776768"/>
                <a:gd name="connsiteX651" fmla="*/ 147166 w 692573"/>
                <a:gd name="connsiteY651" fmla="*/ 1179869 h 1776768"/>
                <a:gd name="connsiteX652" fmla="*/ 138392 w 692573"/>
                <a:gd name="connsiteY652" fmla="*/ 1198033 h 1776768"/>
                <a:gd name="connsiteX653" fmla="*/ 138007 w 692573"/>
                <a:gd name="connsiteY653" fmla="*/ 1198649 h 1776768"/>
                <a:gd name="connsiteX654" fmla="*/ 134620 w 692573"/>
                <a:gd name="connsiteY654" fmla="*/ 1202575 h 1776768"/>
                <a:gd name="connsiteX655" fmla="*/ 132850 w 692573"/>
                <a:gd name="connsiteY655" fmla="*/ 1203498 h 1776768"/>
                <a:gd name="connsiteX656" fmla="*/ 129001 w 692573"/>
                <a:gd name="connsiteY656" fmla="*/ 1203960 h 1776768"/>
                <a:gd name="connsiteX657" fmla="*/ 127000 w 692573"/>
                <a:gd name="connsiteY657" fmla="*/ 1205346 h 1776768"/>
                <a:gd name="connsiteX658" fmla="*/ 126615 w 692573"/>
                <a:gd name="connsiteY658" fmla="*/ 1206577 h 1776768"/>
                <a:gd name="connsiteX659" fmla="*/ 127924 w 692573"/>
                <a:gd name="connsiteY659" fmla="*/ 1208655 h 1776768"/>
                <a:gd name="connsiteX660" fmla="*/ 128616 w 692573"/>
                <a:gd name="connsiteY660" fmla="*/ 1208655 h 1776768"/>
                <a:gd name="connsiteX661" fmla="*/ 132003 w 692573"/>
                <a:gd name="connsiteY661" fmla="*/ 1207193 h 1776768"/>
                <a:gd name="connsiteX662" fmla="*/ 133081 w 692573"/>
                <a:gd name="connsiteY662" fmla="*/ 1206962 h 1776768"/>
                <a:gd name="connsiteX663" fmla="*/ 137545 w 692573"/>
                <a:gd name="connsiteY663" fmla="*/ 1206962 h 1776768"/>
                <a:gd name="connsiteX664" fmla="*/ 139392 w 692573"/>
                <a:gd name="connsiteY664" fmla="*/ 1207655 h 1776768"/>
                <a:gd name="connsiteX665" fmla="*/ 140162 w 692573"/>
                <a:gd name="connsiteY665" fmla="*/ 1208347 h 1776768"/>
                <a:gd name="connsiteX666" fmla="*/ 140624 w 692573"/>
                <a:gd name="connsiteY666" fmla="*/ 1207809 h 1776768"/>
                <a:gd name="connsiteX667" fmla="*/ 143472 w 692573"/>
                <a:gd name="connsiteY667" fmla="*/ 1204961 h 1776768"/>
                <a:gd name="connsiteX668" fmla="*/ 144703 w 692573"/>
                <a:gd name="connsiteY668" fmla="*/ 1204268 h 1776768"/>
                <a:gd name="connsiteX669" fmla="*/ 148628 w 692573"/>
                <a:gd name="connsiteY669" fmla="*/ 1203113 h 1776768"/>
                <a:gd name="connsiteX670" fmla="*/ 149398 w 692573"/>
                <a:gd name="connsiteY670" fmla="*/ 1203037 h 1776768"/>
                <a:gd name="connsiteX671" fmla="*/ 155017 w 692573"/>
                <a:gd name="connsiteY671" fmla="*/ 1203037 h 1776768"/>
                <a:gd name="connsiteX672" fmla="*/ 155941 w 692573"/>
                <a:gd name="connsiteY672" fmla="*/ 1203190 h 1776768"/>
                <a:gd name="connsiteX673" fmla="*/ 161021 w 692573"/>
                <a:gd name="connsiteY673" fmla="*/ 1204884 h 1776768"/>
                <a:gd name="connsiteX674" fmla="*/ 162098 w 692573"/>
                <a:gd name="connsiteY674" fmla="*/ 1205576 h 1776768"/>
                <a:gd name="connsiteX675" fmla="*/ 165485 w 692573"/>
                <a:gd name="connsiteY675" fmla="*/ 1208963 h 1776768"/>
                <a:gd name="connsiteX676" fmla="*/ 168564 w 692573"/>
                <a:gd name="connsiteY676" fmla="*/ 1213273 h 1776768"/>
                <a:gd name="connsiteX677" fmla="*/ 171873 w 692573"/>
                <a:gd name="connsiteY677" fmla="*/ 1216506 h 1776768"/>
                <a:gd name="connsiteX678" fmla="*/ 173413 w 692573"/>
                <a:gd name="connsiteY678" fmla="*/ 1217276 h 1776768"/>
                <a:gd name="connsiteX679" fmla="*/ 180956 w 692573"/>
                <a:gd name="connsiteY679" fmla="*/ 1218892 h 1776768"/>
                <a:gd name="connsiteX680" fmla="*/ 182341 w 692573"/>
                <a:gd name="connsiteY680" fmla="*/ 1219662 h 1776768"/>
                <a:gd name="connsiteX681" fmla="*/ 185189 w 692573"/>
                <a:gd name="connsiteY681" fmla="*/ 1222510 h 1776768"/>
                <a:gd name="connsiteX682" fmla="*/ 185959 w 692573"/>
                <a:gd name="connsiteY682" fmla="*/ 1225050 h 1776768"/>
                <a:gd name="connsiteX683" fmla="*/ 185497 w 692573"/>
                <a:gd name="connsiteY683" fmla="*/ 1227282 h 1776768"/>
                <a:gd name="connsiteX684" fmla="*/ 188114 w 692573"/>
                <a:gd name="connsiteY684" fmla="*/ 1238212 h 1776768"/>
                <a:gd name="connsiteX685" fmla="*/ 189345 w 692573"/>
                <a:gd name="connsiteY685" fmla="*/ 1240675 h 1776768"/>
                <a:gd name="connsiteX686" fmla="*/ 192732 w 692573"/>
                <a:gd name="connsiteY686" fmla="*/ 1243061 h 1776768"/>
                <a:gd name="connsiteX687" fmla="*/ 193887 w 692573"/>
                <a:gd name="connsiteY687" fmla="*/ 1245293 h 1776768"/>
                <a:gd name="connsiteX688" fmla="*/ 192809 w 692573"/>
                <a:gd name="connsiteY688" fmla="*/ 1247602 h 1776768"/>
                <a:gd name="connsiteX689" fmla="*/ 189961 w 692573"/>
                <a:gd name="connsiteY689" fmla="*/ 1249834 h 1776768"/>
                <a:gd name="connsiteX690" fmla="*/ 188191 w 692573"/>
                <a:gd name="connsiteY690" fmla="*/ 1250450 h 1776768"/>
                <a:gd name="connsiteX691" fmla="*/ 185959 w 692573"/>
                <a:gd name="connsiteY691" fmla="*/ 1250450 h 1776768"/>
                <a:gd name="connsiteX692" fmla="*/ 184188 w 692573"/>
                <a:gd name="connsiteY692" fmla="*/ 1249834 h 1776768"/>
                <a:gd name="connsiteX693" fmla="*/ 183111 w 692573"/>
                <a:gd name="connsiteY693" fmla="*/ 1248987 h 1776768"/>
                <a:gd name="connsiteX694" fmla="*/ 183111 w 692573"/>
                <a:gd name="connsiteY694" fmla="*/ 1251066 h 1776768"/>
                <a:gd name="connsiteX695" fmla="*/ 184265 w 692573"/>
                <a:gd name="connsiteY695" fmla="*/ 1254067 h 1776768"/>
                <a:gd name="connsiteX696" fmla="*/ 185497 w 692573"/>
                <a:gd name="connsiteY696" fmla="*/ 1254683 h 1776768"/>
                <a:gd name="connsiteX697" fmla="*/ 189961 w 692573"/>
                <a:gd name="connsiteY697" fmla="*/ 1252913 h 1776768"/>
                <a:gd name="connsiteX698" fmla="*/ 192501 w 692573"/>
                <a:gd name="connsiteY698" fmla="*/ 1253144 h 1776768"/>
                <a:gd name="connsiteX699" fmla="*/ 193810 w 692573"/>
                <a:gd name="connsiteY699" fmla="*/ 1255299 h 1776768"/>
                <a:gd name="connsiteX700" fmla="*/ 194964 w 692573"/>
                <a:gd name="connsiteY700" fmla="*/ 1270462 h 1776768"/>
                <a:gd name="connsiteX701" fmla="*/ 196427 w 692573"/>
                <a:gd name="connsiteY701" fmla="*/ 1277004 h 1776768"/>
                <a:gd name="connsiteX702" fmla="*/ 199044 w 692573"/>
                <a:gd name="connsiteY702" fmla="*/ 1279237 h 1776768"/>
                <a:gd name="connsiteX703" fmla="*/ 199813 w 692573"/>
                <a:gd name="connsiteY703" fmla="*/ 1280314 h 1776768"/>
                <a:gd name="connsiteX704" fmla="*/ 201507 w 692573"/>
                <a:gd name="connsiteY704" fmla="*/ 1284240 h 1776768"/>
                <a:gd name="connsiteX705" fmla="*/ 201738 w 692573"/>
                <a:gd name="connsiteY705" fmla="*/ 1285548 h 1776768"/>
                <a:gd name="connsiteX706" fmla="*/ 201199 w 692573"/>
                <a:gd name="connsiteY706" fmla="*/ 1294015 h 1776768"/>
                <a:gd name="connsiteX707" fmla="*/ 201661 w 692573"/>
                <a:gd name="connsiteY707" fmla="*/ 1300557 h 1776768"/>
                <a:gd name="connsiteX708" fmla="*/ 205355 w 692573"/>
                <a:gd name="connsiteY708" fmla="*/ 1302635 h 1776768"/>
                <a:gd name="connsiteX709" fmla="*/ 206587 w 692573"/>
                <a:gd name="connsiteY709" fmla="*/ 1306099 h 1776768"/>
                <a:gd name="connsiteX710" fmla="*/ 202122 w 692573"/>
                <a:gd name="connsiteY710" fmla="*/ 1317336 h 1776768"/>
                <a:gd name="connsiteX711" fmla="*/ 198890 w 692573"/>
                <a:gd name="connsiteY711" fmla="*/ 1329421 h 1776768"/>
                <a:gd name="connsiteX712" fmla="*/ 196735 w 692573"/>
                <a:gd name="connsiteY712" fmla="*/ 1341813 h 1776768"/>
                <a:gd name="connsiteX713" fmla="*/ 198967 w 692573"/>
                <a:gd name="connsiteY713" fmla="*/ 1397847 h 1776768"/>
                <a:gd name="connsiteX714" fmla="*/ 201584 w 692573"/>
                <a:gd name="connsiteY714" fmla="*/ 1404158 h 1776768"/>
                <a:gd name="connsiteX715" fmla="*/ 201815 w 692573"/>
                <a:gd name="connsiteY715" fmla="*/ 1405005 h 1776768"/>
                <a:gd name="connsiteX716" fmla="*/ 206279 w 692573"/>
                <a:gd name="connsiteY716" fmla="*/ 1453342 h 1776768"/>
                <a:gd name="connsiteX717" fmla="*/ 208511 w 692573"/>
                <a:gd name="connsiteY717" fmla="*/ 1465657 h 1776768"/>
                <a:gd name="connsiteX718" fmla="*/ 213899 w 692573"/>
                <a:gd name="connsiteY718" fmla="*/ 1463887 h 1776768"/>
                <a:gd name="connsiteX719" fmla="*/ 216208 w 692573"/>
                <a:gd name="connsiteY719" fmla="*/ 1464118 h 1776768"/>
                <a:gd name="connsiteX720" fmla="*/ 217516 w 692573"/>
                <a:gd name="connsiteY720" fmla="*/ 1466042 h 1776768"/>
                <a:gd name="connsiteX721" fmla="*/ 219672 w 692573"/>
                <a:gd name="connsiteY721" fmla="*/ 1477664 h 1776768"/>
                <a:gd name="connsiteX722" fmla="*/ 235527 w 692573"/>
                <a:gd name="connsiteY722" fmla="*/ 1496753 h 1776768"/>
                <a:gd name="connsiteX723" fmla="*/ 236066 w 692573"/>
                <a:gd name="connsiteY723" fmla="*/ 1497677 h 1776768"/>
                <a:gd name="connsiteX724" fmla="*/ 239992 w 692573"/>
                <a:gd name="connsiteY724" fmla="*/ 1510069 h 1776768"/>
                <a:gd name="connsiteX725" fmla="*/ 239607 w 692573"/>
                <a:gd name="connsiteY725" fmla="*/ 1512609 h 1776768"/>
                <a:gd name="connsiteX726" fmla="*/ 237298 w 692573"/>
                <a:gd name="connsiteY726" fmla="*/ 1513763 h 1776768"/>
                <a:gd name="connsiteX727" fmla="*/ 235065 w 692573"/>
                <a:gd name="connsiteY727" fmla="*/ 1513763 h 1776768"/>
                <a:gd name="connsiteX728" fmla="*/ 232525 w 692573"/>
                <a:gd name="connsiteY728" fmla="*/ 1512224 h 1776768"/>
                <a:gd name="connsiteX729" fmla="*/ 229139 w 692573"/>
                <a:gd name="connsiteY729" fmla="*/ 1505450 h 1776768"/>
                <a:gd name="connsiteX730" fmla="*/ 225213 w 692573"/>
                <a:gd name="connsiteY730" fmla="*/ 1500063 h 1776768"/>
                <a:gd name="connsiteX731" fmla="*/ 219441 w 692573"/>
                <a:gd name="connsiteY731" fmla="*/ 1496214 h 1776768"/>
                <a:gd name="connsiteX732" fmla="*/ 215669 w 692573"/>
                <a:gd name="connsiteY732" fmla="*/ 1495675 h 1776768"/>
                <a:gd name="connsiteX733" fmla="*/ 215900 w 692573"/>
                <a:gd name="connsiteY733" fmla="*/ 1496830 h 1776768"/>
                <a:gd name="connsiteX734" fmla="*/ 215977 w 692573"/>
                <a:gd name="connsiteY734" fmla="*/ 1497446 h 1776768"/>
                <a:gd name="connsiteX735" fmla="*/ 215977 w 692573"/>
                <a:gd name="connsiteY735" fmla="*/ 1503141 h 1776768"/>
                <a:gd name="connsiteX736" fmla="*/ 217132 w 692573"/>
                <a:gd name="connsiteY736" fmla="*/ 1506682 h 1776768"/>
                <a:gd name="connsiteX737" fmla="*/ 225059 w 692573"/>
                <a:gd name="connsiteY737" fmla="*/ 1510684 h 1776768"/>
                <a:gd name="connsiteX738" fmla="*/ 226522 w 692573"/>
                <a:gd name="connsiteY738" fmla="*/ 1512686 h 1776768"/>
                <a:gd name="connsiteX739" fmla="*/ 227676 w 692573"/>
                <a:gd name="connsiteY739" fmla="*/ 1518304 h 1776768"/>
                <a:gd name="connsiteX740" fmla="*/ 227676 w 692573"/>
                <a:gd name="connsiteY740" fmla="*/ 1519382 h 1776768"/>
                <a:gd name="connsiteX741" fmla="*/ 226522 w 692573"/>
                <a:gd name="connsiteY741" fmla="*/ 1525540 h 1776768"/>
                <a:gd name="connsiteX742" fmla="*/ 226368 w 692573"/>
                <a:gd name="connsiteY742" fmla="*/ 1526155 h 1776768"/>
                <a:gd name="connsiteX743" fmla="*/ 224675 w 692573"/>
                <a:gd name="connsiteY743" fmla="*/ 1530081 h 1776768"/>
                <a:gd name="connsiteX744" fmla="*/ 222673 w 692573"/>
                <a:gd name="connsiteY744" fmla="*/ 1531697 h 1776768"/>
                <a:gd name="connsiteX745" fmla="*/ 220210 w 692573"/>
                <a:gd name="connsiteY745" fmla="*/ 1531081 h 1776768"/>
                <a:gd name="connsiteX746" fmla="*/ 217439 w 692573"/>
                <a:gd name="connsiteY746" fmla="*/ 1528618 h 1776768"/>
                <a:gd name="connsiteX747" fmla="*/ 216978 w 692573"/>
                <a:gd name="connsiteY747" fmla="*/ 1570644 h 1776768"/>
                <a:gd name="connsiteX748" fmla="*/ 216901 w 692573"/>
                <a:gd name="connsiteY748" fmla="*/ 1571260 h 1776768"/>
                <a:gd name="connsiteX749" fmla="*/ 212975 w 692573"/>
                <a:gd name="connsiteY749" fmla="*/ 1588732 h 1776768"/>
                <a:gd name="connsiteX750" fmla="*/ 212359 w 692573"/>
                <a:gd name="connsiteY750" fmla="*/ 1595197 h 1776768"/>
                <a:gd name="connsiteX751" fmla="*/ 216054 w 692573"/>
                <a:gd name="connsiteY751" fmla="*/ 1593889 h 1776768"/>
                <a:gd name="connsiteX752" fmla="*/ 218594 w 692573"/>
                <a:gd name="connsiteY752" fmla="*/ 1594196 h 1776768"/>
                <a:gd name="connsiteX753" fmla="*/ 219749 w 692573"/>
                <a:gd name="connsiteY753" fmla="*/ 1596506 h 1776768"/>
                <a:gd name="connsiteX754" fmla="*/ 219749 w 692573"/>
                <a:gd name="connsiteY754" fmla="*/ 1599353 h 1776768"/>
                <a:gd name="connsiteX755" fmla="*/ 218132 w 692573"/>
                <a:gd name="connsiteY755" fmla="*/ 1601893 h 1776768"/>
                <a:gd name="connsiteX756" fmla="*/ 210358 w 692573"/>
                <a:gd name="connsiteY756" fmla="*/ 1605511 h 1776768"/>
                <a:gd name="connsiteX757" fmla="*/ 207202 w 692573"/>
                <a:gd name="connsiteY757" fmla="*/ 1609975 h 1776768"/>
                <a:gd name="connsiteX758" fmla="*/ 204508 w 692573"/>
                <a:gd name="connsiteY758" fmla="*/ 1625677 h 1776768"/>
                <a:gd name="connsiteX759" fmla="*/ 204355 w 692573"/>
                <a:gd name="connsiteY759" fmla="*/ 1626216 h 1776768"/>
                <a:gd name="connsiteX760" fmla="*/ 202122 w 692573"/>
                <a:gd name="connsiteY760" fmla="*/ 1631835 h 1776768"/>
                <a:gd name="connsiteX761" fmla="*/ 201815 w 692573"/>
                <a:gd name="connsiteY761" fmla="*/ 1632374 h 1776768"/>
                <a:gd name="connsiteX762" fmla="*/ 192193 w 692573"/>
                <a:gd name="connsiteY762" fmla="*/ 1646074 h 1776768"/>
                <a:gd name="connsiteX763" fmla="*/ 204662 w 692573"/>
                <a:gd name="connsiteY763" fmla="*/ 1667856 h 1776768"/>
                <a:gd name="connsiteX764" fmla="*/ 209358 w 692573"/>
                <a:gd name="connsiteY764" fmla="*/ 1672783 h 177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</a:cxnLst>
              <a:rect l="l" t="t" r="r" b="b"/>
              <a:pathLst>
                <a:path w="692573" h="1776768">
                  <a:moveTo>
                    <a:pt x="209358" y="1672783"/>
                  </a:moveTo>
                  <a:lnTo>
                    <a:pt x="214053" y="1673706"/>
                  </a:lnTo>
                  <a:lnTo>
                    <a:pt x="245610" y="1674245"/>
                  </a:lnTo>
                  <a:cubicBezTo>
                    <a:pt x="246688" y="1674245"/>
                    <a:pt x="247612" y="1674861"/>
                    <a:pt x="248073" y="1675861"/>
                  </a:cubicBezTo>
                  <a:cubicBezTo>
                    <a:pt x="248535" y="1676862"/>
                    <a:pt x="248381" y="1677939"/>
                    <a:pt x="247688" y="1678786"/>
                  </a:cubicBezTo>
                  <a:lnTo>
                    <a:pt x="241993" y="1685867"/>
                  </a:lnTo>
                  <a:lnTo>
                    <a:pt x="244071" y="1690486"/>
                  </a:lnTo>
                  <a:cubicBezTo>
                    <a:pt x="244225" y="1690870"/>
                    <a:pt x="244302" y="1691255"/>
                    <a:pt x="244302" y="1691640"/>
                  </a:cubicBezTo>
                  <a:lnTo>
                    <a:pt x="244302" y="1700799"/>
                  </a:lnTo>
                  <a:lnTo>
                    <a:pt x="245148" y="1703801"/>
                  </a:lnTo>
                  <a:lnTo>
                    <a:pt x="249613" y="1709189"/>
                  </a:lnTo>
                  <a:lnTo>
                    <a:pt x="252153" y="1710882"/>
                  </a:lnTo>
                  <a:lnTo>
                    <a:pt x="253307" y="1711113"/>
                  </a:lnTo>
                  <a:lnTo>
                    <a:pt x="258541" y="1707804"/>
                  </a:lnTo>
                  <a:cubicBezTo>
                    <a:pt x="258772" y="1707650"/>
                    <a:pt x="258926" y="1707573"/>
                    <a:pt x="259157" y="1707496"/>
                  </a:cubicBezTo>
                  <a:lnTo>
                    <a:pt x="267624" y="1704648"/>
                  </a:lnTo>
                  <a:cubicBezTo>
                    <a:pt x="267932" y="1704571"/>
                    <a:pt x="268239" y="1704494"/>
                    <a:pt x="268547" y="1704494"/>
                  </a:cubicBezTo>
                  <a:lnTo>
                    <a:pt x="272473" y="1704494"/>
                  </a:lnTo>
                  <a:lnTo>
                    <a:pt x="276321" y="1705110"/>
                  </a:lnTo>
                  <a:cubicBezTo>
                    <a:pt x="276706" y="1705187"/>
                    <a:pt x="277091" y="1705341"/>
                    <a:pt x="277476" y="1705572"/>
                  </a:cubicBezTo>
                  <a:lnTo>
                    <a:pt x="284403" y="1710344"/>
                  </a:lnTo>
                  <a:lnTo>
                    <a:pt x="288405" y="1711344"/>
                  </a:lnTo>
                  <a:cubicBezTo>
                    <a:pt x="288944" y="1711498"/>
                    <a:pt x="289406" y="1711729"/>
                    <a:pt x="289714" y="1712114"/>
                  </a:cubicBezTo>
                  <a:lnTo>
                    <a:pt x="306032" y="1728970"/>
                  </a:lnTo>
                  <a:lnTo>
                    <a:pt x="311035" y="1734897"/>
                  </a:lnTo>
                  <a:lnTo>
                    <a:pt x="316345" y="1734897"/>
                  </a:lnTo>
                  <a:lnTo>
                    <a:pt x="324581" y="1736052"/>
                  </a:lnTo>
                  <a:lnTo>
                    <a:pt x="327660" y="1736052"/>
                  </a:lnTo>
                  <a:lnTo>
                    <a:pt x="330354" y="1735128"/>
                  </a:lnTo>
                  <a:lnTo>
                    <a:pt x="332432" y="1733897"/>
                  </a:lnTo>
                  <a:lnTo>
                    <a:pt x="335511" y="1729817"/>
                  </a:lnTo>
                  <a:cubicBezTo>
                    <a:pt x="335665" y="1729586"/>
                    <a:pt x="335973" y="1729355"/>
                    <a:pt x="336204" y="1729201"/>
                  </a:cubicBezTo>
                  <a:lnTo>
                    <a:pt x="337897" y="1728047"/>
                  </a:lnTo>
                  <a:cubicBezTo>
                    <a:pt x="338359" y="1727739"/>
                    <a:pt x="338898" y="1727585"/>
                    <a:pt x="339436" y="1727585"/>
                  </a:cubicBezTo>
                  <a:lnTo>
                    <a:pt x="342284" y="1727585"/>
                  </a:lnTo>
                  <a:lnTo>
                    <a:pt x="347672" y="1728201"/>
                  </a:lnTo>
                  <a:lnTo>
                    <a:pt x="351290" y="1728201"/>
                  </a:lnTo>
                  <a:cubicBezTo>
                    <a:pt x="351674" y="1728201"/>
                    <a:pt x="352059" y="1728278"/>
                    <a:pt x="352367" y="1728432"/>
                  </a:cubicBezTo>
                  <a:lnTo>
                    <a:pt x="356293" y="1730125"/>
                  </a:lnTo>
                  <a:cubicBezTo>
                    <a:pt x="356601" y="1730279"/>
                    <a:pt x="356908" y="1730433"/>
                    <a:pt x="357139" y="1730741"/>
                  </a:cubicBezTo>
                  <a:lnTo>
                    <a:pt x="361681" y="1735282"/>
                  </a:lnTo>
                  <a:cubicBezTo>
                    <a:pt x="361835" y="1735436"/>
                    <a:pt x="361911" y="1735590"/>
                    <a:pt x="362065" y="1735744"/>
                  </a:cubicBezTo>
                  <a:lnTo>
                    <a:pt x="377382" y="1759296"/>
                  </a:lnTo>
                  <a:lnTo>
                    <a:pt x="385541" y="1763145"/>
                  </a:lnTo>
                  <a:lnTo>
                    <a:pt x="396548" y="1762067"/>
                  </a:lnTo>
                  <a:cubicBezTo>
                    <a:pt x="396856" y="1762067"/>
                    <a:pt x="397164" y="1762067"/>
                    <a:pt x="397395" y="1762144"/>
                  </a:cubicBezTo>
                  <a:lnTo>
                    <a:pt x="402475" y="1763299"/>
                  </a:lnTo>
                  <a:cubicBezTo>
                    <a:pt x="403244" y="1763453"/>
                    <a:pt x="403937" y="1763992"/>
                    <a:pt x="404322" y="1764684"/>
                  </a:cubicBezTo>
                  <a:lnTo>
                    <a:pt x="406169" y="1767994"/>
                  </a:lnTo>
                  <a:lnTo>
                    <a:pt x="409479" y="1769841"/>
                  </a:lnTo>
                  <a:lnTo>
                    <a:pt x="414020" y="1771304"/>
                  </a:lnTo>
                  <a:lnTo>
                    <a:pt x="425642" y="1776307"/>
                  </a:lnTo>
                  <a:lnTo>
                    <a:pt x="431338" y="1776769"/>
                  </a:lnTo>
                  <a:lnTo>
                    <a:pt x="435264" y="1775460"/>
                  </a:lnTo>
                  <a:lnTo>
                    <a:pt x="447194" y="1764069"/>
                  </a:lnTo>
                  <a:lnTo>
                    <a:pt x="454198" y="1758758"/>
                  </a:lnTo>
                  <a:lnTo>
                    <a:pt x="459509" y="1753370"/>
                  </a:lnTo>
                  <a:cubicBezTo>
                    <a:pt x="459740" y="1753139"/>
                    <a:pt x="460048" y="1752908"/>
                    <a:pt x="460356" y="1752754"/>
                  </a:cubicBezTo>
                  <a:lnTo>
                    <a:pt x="464281" y="1751061"/>
                  </a:lnTo>
                  <a:cubicBezTo>
                    <a:pt x="464512" y="1750984"/>
                    <a:pt x="464743" y="1750907"/>
                    <a:pt x="465051" y="1750830"/>
                  </a:cubicBezTo>
                  <a:lnTo>
                    <a:pt x="469515" y="1750291"/>
                  </a:lnTo>
                  <a:cubicBezTo>
                    <a:pt x="469900" y="1750214"/>
                    <a:pt x="470285" y="1750291"/>
                    <a:pt x="470593" y="1750368"/>
                  </a:cubicBezTo>
                  <a:lnTo>
                    <a:pt x="488758" y="1755294"/>
                  </a:lnTo>
                  <a:lnTo>
                    <a:pt x="492067" y="1755294"/>
                  </a:lnTo>
                  <a:lnTo>
                    <a:pt x="492991" y="1754755"/>
                  </a:lnTo>
                  <a:lnTo>
                    <a:pt x="493376" y="1751061"/>
                  </a:lnTo>
                  <a:cubicBezTo>
                    <a:pt x="493376" y="1750753"/>
                    <a:pt x="493453" y="1750522"/>
                    <a:pt x="493607" y="1750291"/>
                  </a:cubicBezTo>
                  <a:lnTo>
                    <a:pt x="495300" y="1746366"/>
                  </a:lnTo>
                  <a:cubicBezTo>
                    <a:pt x="495377" y="1746212"/>
                    <a:pt x="495454" y="1745981"/>
                    <a:pt x="495608" y="1745827"/>
                  </a:cubicBezTo>
                  <a:lnTo>
                    <a:pt x="504075" y="1733973"/>
                  </a:lnTo>
                  <a:lnTo>
                    <a:pt x="513850" y="1723582"/>
                  </a:lnTo>
                  <a:cubicBezTo>
                    <a:pt x="514081" y="1723352"/>
                    <a:pt x="514311" y="1723121"/>
                    <a:pt x="514619" y="1722967"/>
                  </a:cubicBezTo>
                  <a:lnTo>
                    <a:pt x="523625" y="1718503"/>
                  </a:lnTo>
                  <a:lnTo>
                    <a:pt x="532399" y="1715732"/>
                  </a:lnTo>
                  <a:lnTo>
                    <a:pt x="541559" y="1707111"/>
                  </a:lnTo>
                  <a:lnTo>
                    <a:pt x="543098" y="1702108"/>
                  </a:lnTo>
                  <a:lnTo>
                    <a:pt x="538942" y="1697952"/>
                  </a:lnTo>
                  <a:lnTo>
                    <a:pt x="523548" y="1689716"/>
                  </a:lnTo>
                  <a:cubicBezTo>
                    <a:pt x="522778" y="1689331"/>
                    <a:pt x="522239" y="1688561"/>
                    <a:pt x="522085" y="1687715"/>
                  </a:cubicBezTo>
                  <a:lnTo>
                    <a:pt x="520392" y="1678170"/>
                  </a:lnTo>
                  <a:cubicBezTo>
                    <a:pt x="520315" y="1677863"/>
                    <a:pt x="520315" y="1677555"/>
                    <a:pt x="520392" y="1677247"/>
                  </a:cubicBezTo>
                  <a:lnTo>
                    <a:pt x="523163" y="1659159"/>
                  </a:lnTo>
                  <a:lnTo>
                    <a:pt x="522855" y="1657773"/>
                  </a:lnTo>
                  <a:lnTo>
                    <a:pt x="514542" y="1650538"/>
                  </a:lnTo>
                  <a:cubicBezTo>
                    <a:pt x="514388" y="1650384"/>
                    <a:pt x="514158" y="1650230"/>
                    <a:pt x="514081" y="1649999"/>
                  </a:cubicBezTo>
                  <a:lnTo>
                    <a:pt x="510694" y="1644920"/>
                  </a:lnTo>
                  <a:lnTo>
                    <a:pt x="503844" y="1632912"/>
                  </a:lnTo>
                  <a:cubicBezTo>
                    <a:pt x="503690" y="1632681"/>
                    <a:pt x="503613" y="1632374"/>
                    <a:pt x="503536" y="1632066"/>
                  </a:cubicBezTo>
                  <a:lnTo>
                    <a:pt x="502997" y="1629218"/>
                  </a:lnTo>
                  <a:cubicBezTo>
                    <a:pt x="502766" y="1627986"/>
                    <a:pt x="503382" y="1626678"/>
                    <a:pt x="504536" y="1626139"/>
                  </a:cubicBezTo>
                  <a:lnTo>
                    <a:pt x="506768" y="1624984"/>
                  </a:lnTo>
                  <a:cubicBezTo>
                    <a:pt x="507384" y="1624677"/>
                    <a:pt x="508077" y="1624600"/>
                    <a:pt x="508693" y="1624753"/>
                  </a:cubicBezTo>
                  <a:lnTo>
                    <a:pt x="512849" y="1625754"/>
                  </a:lnTo>
                  <a:lnTo>
                    <a:pt x="512849" y="1625754"/>
                  </a:lnTo>
                  <a:lnTo>
                    <a:pt x="515004" y="1625754"/>
                  </a:lnTo>
                  <a:lnTo>
                    <a:pt x="521393" y="1624138"/>
                  </a:lnTo>
                  <a:lnTo>
                    <a:pt x="531476" y="1620982"/>
                  </a:lnTo>
                  <a:lnTo>
                    <a:pt x="538172" y="1616210"/>
                  </a:lnTo>
                  <a:lnTo>
                    <a:pt x="542790" y="1600200"/>
                  </a:lnTo>
                  <a:lnTo>
                    <a:pt x="542328" y="1593889"/>
                  </a:lnTo>
                  <a:lnTo>
                    <a:pt x="539712" y="1588193"/>
                  </a:lnTo>
                  <a:cubicBezTo>
                    <a:pt x="539558" y="1587808"/>
                    <a:pt x="539481" y="1587423"/>
                    <a:pt x="539481" y="1587038"/>
                  </a:cubicBezTo>
                  <a:lnTo>
                    <a:pt x="539481" y="1582574"/>
                  </a:lnTo>
                  <a:cubicBezTo>
                    <a:pt x="539481" y="1582343"/>
                    <a:pt x="539481" y="1582035"/>
                    <a:pt x="539558" y="1581804"/>
                  </a:cubicBezTo>
                  <a:lnTo>
                    <a:pt x="545176" y="1562100"/>
                  </a:lnTo>
                  <a:cubicBezTo>
                    <a:pt x="545253" y="1561869"/>
                    <a:pt x="545330" y="1561715"/>
                    <a:pt x="545407" y="1561561"/>
                  </a:cubicBezTo>
                  <a:lnTo>
                    <a:pt x="548794" y="1555404"/>
                  </a:lnTo>
                  <a:cubicBezTo>
                    <a:pt x="548948" y="1555096"/>
                    <a:pt x="549179" y="1554865"/>
                    <a:pt x="549410" y="1554634"/>
                  </a:cubicBezTo>
                  <a:lnTo>
                    <a:pt x="569653" y="1536623"/>
                  </a:lnTo>
                  <a:lnTo>
                    <a:pt x="579967" y="1529157"/>
                  </a:lnTo>
                  <a:lnTo>
                    <a:pt x="590819" y="1517688"/>
                  </a:lnTo>
                  <a:lnTo>
                    <a:pt x="594976" y="1511223"/>
                  </a:lnTo>
                  <a:lnTo>
                    <a:pt x="594129" y="1507144"/>
                  </a:lnTo>
                  <a:lnTo>
                    <a:pt x="592128" y="1503603"/>
                  </a:lnTo>
                  <a:cubicBezTo>
                    <a:pt x="591897" y="1503141"/>
                    <a:pt x="591743" y="1502680"/>
                    <a:pt x="591743" y="1502218"/>
                  </a:cubicBezTo>
                  <a:lnTo>
                    <a:pt x="591743" y="1497600"/>
                  </a:lnTo>
                  <a:cubicBezTo>
                    <a:pt x="591743" y="1497215"/>
                    <a:pt x="591820" y="1496830"/>
                    <a:pt x="591974" y="1496445"/>
                  </a:cubicBezTo>
                  <a:lnTo>
                    <a:pt x="594206" y="1491365"/>
                  </a:lnTo>
                  <a:lnTo>
                    <a:pt x="597131" y="1486054"/>
                  </a:lnTo>
                  <a:lnTo>
                    <a:pt x="600210" y="1482283"/>
                  </a:lnTo>
                  <a:lnTo>
                    <a:pt x="631459" y="1455497"/>
                  </a:lnTo>
                  <a:lnTo>
                    <a:pt x="646007" y="1438179"/>
                  </a:lnTo>
                  <a:lnTo>
                    <a:pt x="656551" y="1408315"/>
                  </a:lnTo>
                  <a:cubicBezTo>
                    <a:pt x="656629" y="1408084"/>
                    <a:pt x="656705" y="1407853"/>
                    <a:pt x="656859" y="1407699"/>
                  </a:cubicBezTo>
                  <a:lnTo>
                    <a:pt x="660246" y="1402619"/>
                  </a:lnTo>
                  <a:lnTo>
                    <a:pt x="666788" y="1395999"/>
                  </a:lnTo>
                  <a:lnTo>
                    <a:pt x="671099" y="1392921"/>
                  </a:lnTo>
                  <a:lnTo>
                    <a:pt x="681182" y="1383299"/>
                  </a:lnTo>
                  <a:lnTo>
                    <a:pt x="681721" y="1366674"/>
                  </a:lnTo>
                  <a:lnTo>
                    <a:pt x="676487" y="1357823"/>
                  </a:lnTo>
                  <a:cubicBezTo>
                    <a:pt x="676179" y="1357361"/>
                    <a:pt x="676102" y="1356822"/>
                    <a:pt x="676102" y="1356283"/>
                  </a:cubicBezTo>
                  <a:lnTo>
                    <a:pt x="676641" y="1345507"/>
                  </a:lnTo>
                  <a:lnTo>
                    <a:pt x="672946" y="1332807"/>
                  </a:lnTo>
                  <a:lnTo>
                    <a:pt x="642235" y="1281931"/>
                  </a:lnTo>
                  <a:cubicBezTo>
                    <a:pt x="642004" y="1281546"/>
                    <a:pt x="641850" y="1281084"/>
                    <a:pt x="641850" y="1280699"/>
                  </a:cubicBezTo>
                  <a:lnTo>
                    <a:pt x="640696" y="1264381"/>
                  </a:lnTo>
                  <a:cubicBezTo>
                    <a:pt x="640696" y="1263996"/>
                    <a:pt x="640696" y="1263688"/>
                    <a:pt x="640850" y="1263381"/>
                  </a:cubicBezTo>
                  <a:lnTo>
                    <a:pt x="647623" y="1241983"/>
                  </a:lnTo>
                  <a:cubicBezTo>
                    <a:pt x="647777" y="1241444"/>
                    <a:pt x="648085" y="1241060"/>
                    <a:pt x="648470" y="1240675"/>
                  </a:cubicBezTo>
                  <a:lnTo>
                    <a:pt x="655782" y="1234517"/>
                  </a:lnTo>
                  <a:lnTo>
                    <a:pt x="674793" y="1223049"/>
                  </a:lnTo>
                  <a:lnTo>
                    <a:pt x="679027" y="1203421"/>
                  </a:lnTo>
                  <a:lnTo>
                    <a:pt x="679565" y="1193723"/>
                  </a:lnTo>
                  <a:cubicBezTo>
                    <a:pt x="679565" y="1193107"/>
                    <a:pt x="679873" y="1192415"/>
                    <a:pt x="680335" y="1191953"/>
                  </a:cubicBezTo>
                  <a:lnTo>
                    <a:pt x="692573" y="1178714"/>
                  </a:lnTo>
                  <a:lnTo>
                    <a:pt x="679796" y="1165475"/>
                  </a:lnTo>
                  <a:lnTo>
                    <a:pt x="677410" y="1162473"/>
                  </a:lnTo>
                  <a:lnTo>
                    <a:pt x="673177" y="1154700"/>
                  </a:lnTo>
                  <a:cubicBezTo>
                    <a:pt x="672946" y="1154238"/>
                    <a:pt x="672792" y="1153699"/>
                    <a:pt x="672869" y="1153083"/>
                  </a:cubicBezTo>
                  <a:lnTo>
                    <a:pt x="673408" y="1146926"/>
                  </a:lnTo>
                  <a:lnTo>
                    <a:pt x="677872" y="1130685"/>
                  </a:lnTo>
                  <a:lnTo>
                    <a:pt x="676871" y="1122218"/>
                  </a:lnTo>
                  <a:lnTo>
                    <a:pt x="674331" y="1117677"/>
                  </a:lnTo>
                  <a:lnTo>
                    <a:pt x="663710" y="1099743"/>
                  </a:lnTo>
                  <a:cubicBezTo>
                    <a:pt x="663633" y="1099589"/>
                    <a:pt x="663556" y="1099358"/>
                    <a:pt x="663479" y="1099204"/>
                  </a:cubicBezTo>
                  <a:lnTo>
                    <a:pt x="660631" y="1090738"/>
                  </a:lnTo>
                  <a:lnTo>
                    <a:pt x="658861" y="1080193"/>
                  </a:lnTo>
                  <a:cubicBezTo>
                    <a:pt x="658784" y="1079962"/>
                    <a:pt x="658784" y="1079654"/>
                    <a:pt x="658861" y="1079346"/>
                  </a:cubicBezTo>
                  <a:lnTo>
                    <a:pt x="660015" y="1070341"/>
                  </a:lnTo>
                  <a:cubicBezTo>
                    <a:pt x="660015" y="1070110"/>
                    <a:pt x="660092" y="1069879"/>
                    <a:pt x="660169" y="1069648"/>
                  </a:cubicBezTo>
                  <a:lnTo>
                    <a:pt x="670021" y="1043863"/>
                  </a:lnTo>
                  <a:lnTo>
                    <a:pt x="668020" y="1029162"/>
                  </a:lnTo>
                  <a:lnTo>
                    <a:pt x="660323" y="1025082"/>
                  </a:lnTo>
                  <a:lnTo>
                    <a:pt x="650933" y="1025082"/>
                  </a:lnTo>
                  <a:cubicBezTo>
                    <a:pt x="650548" y="1025082"/>
                    <a:pt x="650240" y="1025006"/>
                    <a:pt x="649855" y="1024851"/>
                  </a:cubicBezTo>
                  <a:lnTo>
                    <a:pt x="640311" y="1020926"/>
                  </a:lnTo>
                  <a:cubicBezTo>
                    <a:pt x="639849" y="1020772"/>
                    <a:pt x="639464" y="1020464"/>
                    <a:pt x="639156" y="1020079"/>
                  </a:cubicBezTo>
                  <a:lnTo>
                    <a:pt x="628458" y="1006610"/>
                  </a:lnTo>
                  <a:cubicBezTo>
                    <a:pt x="628304" y="1006379"/>
                    <a:pt x="628150" y="1006148"/>
                    <a:pt x="627996" y="1005840"/>
                  </a:cubicBezTo>
                  <a:lnTo>
                    <a:pt x="618990" y="982210"/>
                  </a:lnTo>
                  <a:cubicBezTo>
                    <a:pt x="618913" y="981980"/>
                    <a:pt x="618836" y="981749"/>
                    <a:pt x="618836" y="981518"/>
                  </a:cubicBezTo>
                  <a:lnTo>
                    <a:pt x="616065" y="958504"/>
                  </a:lnTo>
                  <a:lnTo>
                    <a:pt x="612756" y="953270"/>
                  </a:lnTo>
                  <a:lnTo>
                    <a:pt x="606983" y="948959"/>
                  </a:lnTo>
                  <a:lnTo>
                    <a:pt x="594206" y="947343"/>
                  </a:lnTo>
                  <a:lnTo>
                    <a:pt x="580505" y="947343"/>
                  </a:lnTo>
                  <a:lnTo>
                    <a:pt x="566189" y="949037"/>
                  </a:lnTo>
                  <a:lnTo>
                    <a:pt x="554105" y="951807"/>
                  </a:lnTo>
                  <a:lnTo>
                    <a:pt x="535786" y="953578"/>
                  </a:lnTo>
                  <a:lnTo>
                    <a:pt x="514388" y="955271"/>
                  </a:lnTo>
                  <a:lnTo>
                    <a:pt x="497917" y="959120"/>
                  </a:lnTo>
                  <a:lnTo>
                    <a:pt x="467591" y="960351"/>
                  </a:lnTo>
                  <a:lnTo>
                    <a:pt x="457585" y="959196"/>
                  </a:lnTo>
                  <a:lnTo>
                    <a:pt x="447040" y="956272"/>
                  </a:lnTo>
                  <a:cubicBezTo>
                    <a:pt x="446655" y="956195"/>
                    <a:pt x="446347" y="956041"/>
                    <a:pt x="446039" y="955810"/>
                  </a:cubicBezTo>
                  <a:lnTo>
                    <a:pt x="440959" y="951884"/>
                  </a:lnTo>
                  <a:cubicBezTo>
                    <a:pt x="440728" y="951730"/>
                    <a:pt x="440575" y="951576"/>
                    <a:pt x="440421" y="951346"/>
                  </a:cubicBezTo>
                  <a:lnTo>
                    <a:pt x="437034" y="946881"/>
                  </a:lnTo>
                  <a:cubicBezTo>
                    <a:pt x="436726" y="946496"/>
                    <a:pt x="436572" y="946035"/>
                    <a:pt x="436495" y="945573"/>
                  </a:cubicBezTo>
                  <a:lnTo>
                    <a:pt x="435418" y="938261"/>
                  </a:lnTo>
                  <a:lnTo>
                    <a:pt x="431954" y="932257"/>
                  </a:lnTo>
                  <a:lnTo>
                    <a:pt x="421486" y="921250"/>
                  </a:lnTo>
                  <a:cubicBezTo>
                    <a:pt x="421178" y="920866"/>
                    <a:pt x="420947" y="920481"/>
                    <a:pt x="420793" y="920019"/>
                  </a:cubicBezTo>
                  <a:lnTo>
                    <a:pt x="420255" y="917787"/>
                  </a:lnTo>
                  <a:lnTo>
                    <a:pt x="418792" y="910398"/>
                  </a:lnTo>
                  <a:lnTo>
                    <a:pt x="418484" y="910167"/>
                  </a:lnTo>
                  <a:lnTo>
                    <a:pt x="412712" y="908627"/>
                  </a:lnTo>
                  <a:cubicBezTo>
                    <a:pt x="412250" y="908473"/>
                    <a:pt x="411788" y="908242"/>
                    <a:pt x="411480" y="907935"/>
                  </a:cubicBezTo>
                  <a:lnTo>
                    <a:pt x="409248" y="905703"/>
                  </a:lnTo>
                  <a:cubicBezTo>
                    <a:pt x="408940" y="905395"/>
                    <a:pt x="408632" y="904933"/>
                    <a:pt x="408555" y="904471"/>
                  </a:cubicBezTo>
                  <a:lnTo>
                    <a:pt x="406862" y="898314"/>
                  </a:lnTo>
                  <a:cubicBezTo>
                    <a:pt x="406785" y="897929"/>
                    <a:pt x="406708" y="897544"/>
                    <a:pt x="406785" y="897159"/>
                  </a:cubicBezTo>
                  <a:lnTo>
                    <a:pt x="407939" y="889847"/>
                  </a:lnTo>
                  <a:lnTo>
                    <a:pt x="410325" y="882612"/>
                  </a:lnTo>
                  <a:cubicBezTo>
                    <a:pt x="410479" y="882227"/>
                    <a:pt x="410710" y="881842"/>
                    <a:pt x="411018" y="881534"/>
                  </a:cubicBezTo>
                  <a:lnTo>
                    <a:pt x="411480" y="881072"/>
                  </a:lnTo>
                  <a:lnTo>
                    <a:pt x="410172" y="880457"/>
                  </a:lnTo>
                  <a:cubicBezTo>
                    <a:pt x="409402" y="880149"/>
                    <a:pt x="408863" y="879456"/>
                    <a:pt x="408632" y="878686"/>
                  </a:cubicBezTo>
                  <a:cubicBezTo>
                    <a:pt x="408401" y="877916"/>
                    <a:pt x="408478" y="877070"/>
                    <a:pt x="408940" y="876377"/>
                  </a:cubicBezTo>
                  <a:lnTo>
                    <a:pt x="412327" y="871066"/>
                  </a:lnTo>
                  <a:lnTo>
                    <a:pt x="412019" y="868449"/>
                  </a:lnTo>
                  <a:lnTo>
                    <a:pt x="409171" y="865139"/>
                  </a:lnTo>
                  <a:cubicBezTo>
                    <a:pt x="409017" y="864908"/>
                    <a:pt x="408863" y="864678"/>
                    <a:pt x="408709" y="864447"/>
                  </a:cubicBezTo>
                  <a:lnTo>
                    <a:pt x="405861" y="858289"/>
                  </a:lnTo>
                  <a:cubicBezTo>
                    <a:pt x="405553" y="857596"/>
                    <a:pt x="405553" y="856750"/>
                    <a:pt x="405861" y="855980"/>
                  </a:cubicBezTo>
                  <a:cubicBezTo>
                    <a:pt x="406169" y="855287"/>
                    <a:pt x="406785" y="854672"/>
                    <a:pt x="407555" y="854441"/>
                  </a:cubicBezTo>
                  <a:lnTo>
                    <a:pt x="411557" y="853132"/>
                  </a:lnTo>
                  <a:lnTo>
                    <a:pt x="409402" y="852516"/>
                  </a:lnTo>
                  <a:cubicBezTo>
                    <a:pt x="408478" y="852286"/>
                    <a:pt x="407785" y="851593"/>
                    <a:pt x="407478" y="850669"/>
                  </a:cubicBezTo>
                  <a:lnTo>
                    <a:pt x="406323" y="847283"/>
                  </a:lnTo>
                  <a:cubicBezTo>
                    <a:pt x="406092" y="846590"/>
                    <a:pt x="406169" y="845897"/>
                    <a:pt x="406400" y="845281"/>
                  </a:cubicBezTo>
                  <a:lnTo>
                    <a:pt x="408632" y="840201"/>
                  </a:lnTo>
                  <a:cubicBezTo>
                    <a:pt x="408786" y="839970"/>
                    <a:pt x="408863" y="839739"/>
                    <a:pt x="409094" y="839509"/>
                  </a:cubicBezTo>
                  <a:lnTo>
                    <a:pt x="412096" y="836045"/>
                  </a:lnTo>
                  <a:lnTo>
                    <a:pt x="411942" y="835275"/>
                  </a:lnTo>
                  <a:lnTo>
                    <a:pt x="404630" y="826116"/>
                  </a:lnTo>
                  <a:lnTo>
                    <a:pt x="401397" y="827193"/>
                  </a:lnTo>
                  <a:cubicBezTo>
                    <a:pt x="400396" y="827501"/>
                    <a:pt x="399242" y="827270"/>
                    <a:pt x="398549" y="826501"/>
                  </a:cubicBezTo>
                  <a:lnTo>
                    <a:pt x="395162" y="823114"/>
                  </a:lnTo>
                  <a:cubicBezTo>
                    <a:pt x="395008" y="822960"/>
                    <a:pt x="394855" y="822729"/>
                    <a:pt x="394701" y="822498"/>
                  </a:cubicBezTo>
                  <a:lnTo>
                    <a:pt x="392161" y="817880"/>
                  </a:lnTo>
                  <a:lnTo>
                    <a:pt x="388620" y="814801"/>
                  </a:lnTo>
                  <a:cubicBezTo>
                    <a:pt x="388004" y="814263"/>
                    <a:pt x="387619" y="813493"/>
                    <a:pt x="387619" y="812646"/>
                  </a:cubicBezTo>
                  <a:lnTo>
                    <a:pt x="387619" y="806335"/>
                  </a:lnTo>
                  <a:lnTo>
                    <a:pt x="386234" y="801639"/>
                  </a:lnTo>
                  <a:lnTo>
                    <a:pt x="383694" y="798715"/>
                  </a:lnTo>
                  <a:lnTo>
                    <a:pt x="379922" y="797175"/>
                  </a:lnTo>
                  <a:lnTo>
                    <a:pt x="376536" y="798869"/>
                  </a:lnTo>
                  <a:cubicBezTo>
                    <a:pt x="375150" y="799561"/>
                    <a:pt x="373457" y="799022"/>
                    <a:pt x="372764" y="797637"/>
                  </a:cubicBezTo>
                  <a:lnTo>
                    <a:pt x="370532" y="793173"/>
                  </a:lnTo>
                  <a:cubicBezTo>
                    <a:pt x="370301" y="792634"/>
                    <a:pt x="370147" y="792095"/>
                    <a:pt x="370301" y="791480"/>
                  </a:cubicBezTo>
                  <a:lnTo>
                    <a:pt x="371456" y="783628"/>
                  </a:lnTo>
                  <a:cubicBezTo>
                    <a:pt x="371533" y="783244"/>
                    <a:pt x="371610" y="782936"/>
                    <a:pt x="371841" y="782551"/>
                  </a:cubicBezTo>
                  <a:lnTo>
                    <a:pt x="375227" y="776932"/>
                  </a:lnTo>
                  <a:cubicBezTo>
                    <a:pt x="375766" y="776086"/>
                    <a:pt x="376613" y="775547"/>
                    <a:pt x="377613" y="775547"/>
                  </a:cubicBezTo>
                  <a:lnTo>
                    <a:pt x="379845" y="775547"/>
                  </a:lnTo>
                  <a:cubicBezTo>
                    <a:pt x="380461" y="775547"/>
                    <a:pt x="381077" y="775778"/>
                    <a:pt x="381539" y="776086"/>
                  </a:cubicBezTo>
                  <a:lnTo>
                    <a:pt x="382155" y="776547"/>
                  </a:lnTo>
                  <a:lnTo>
                    <a:pt x="382385" y="775316"/>
                  </a:lnTo>
                  <a:lnTo>
                    <a:pt x="374919" y="774315"/>
                  </a:lnTo>
                  <a:lnTo>
                    <a:pt x="370994" y="773084"/>
                  </a:lnTo>
                  <a:cubicBezTo>
                    <a:pt x="370301" y="772853"/>
                    <a:pt x="369762" y="772391"/>
                    <a:pt x="369455" y="771775"/>
                  </a:cubicBezTo>
                  <a:lnTo>
                    <a:pt x="367222" y="767850"/>
                  </a:lnTo>
                  <a:cubicBezTo>
                    <a:pt x="366992" y="767388"/>
                    <a:pt x="366838" y="766926"/>
                    <a:pt x="366838" y="766464"/>
                  </a:cubicBezTo>
                  <a:lnTo>
                    <a:pt x="366838" y="764232"/>
                  </a:lnTo>
                  <a:lnTo>
                    <a:pt x="366838" y="764232"/>
                  </a:lnTo>
                  <a:cubicBezTo>
                    <a:pt x="366761" y="764309"/>
                    <a:pt x="366761" y="764386"/>
                    <a:pt x="366684" y="764386"/>
                  </a:cubicBezTo>
                  <a:cubicBezTo>
                    <a:pt x="366068" y="765079"/>
                    <a:pt x="365144" y="765387"/>
                    <a:pt x="364221" y="765310"/>
                  </a:cubicBezTo>
                  <a:lnTo>
                    <a:pt x="359756" y="764771"/>
                  </a:lnTo>
                  <a:cubicBezTo>
                    <a:pt x="359295" y="764694"/>
                    <a:pt x="358833" y="764540"/>
                    <a:pt x="358448" y="764232"/>
                  </a:cubicBezTo>
                  <a:lnTo>
                    <a:pt x="356216" y="762539"/>
                  </a:lnTo>
                  <a:cubicBezTo>
                    <a:pt x="355831" y="762231"/>
                    <a:pt x="355446" y="761846"/>
                    <a:pt x="355292" y="761307"/>
                  </a:cubicBezTo>
                  <a:lnTo>
                    <a:pt x="354138" y="758459"/>
                  </a:lnTo>
                  <a:cubicBezTo>
                    <a:pt x="353984" y="758152"/>
                    <a:pt x="353907" y="757767"/>
                    <a:pt x="353907" y="757382"/>
                  </a:cubicBezTo>
                  <a:lnTo>
                    <a:pt x="353907" y="753995"/>
                  </a:lnTo>
                  <a:lnTo>
                    <a:pt x="353522" y="753072"/>
                  </a:lnTo>
                  <a:lnTo>
                    <a:pt x="352213" y="752841"/>
                  </a:lnTo>
                  <a:lnTo>
                    <a:pt x="345748" y="752302"/>
                  </a:lnTo>
                  <a:cubicBezTo>
                    <a:pt x="344670" y="752225"/>
                    <a:pt x="343747" y="751532"/>
                    <a:pt x="343362" y="750532"/>
                  </a:cubicBezTo>
                  <a:cubicBezTo>
                    <a:pt x="342977" y="749531"/>
                    <a:pt x="343131" y="748454"/>
                    <a:pt x="343824" y="747607"/>
                  </a:cubicBezTo>
                  <a:lnTo>
                    <a:pt x="350828" y="739063"/>
                  </a:lnTo>
                  <a:lnTo>
                    <a:pt x="350289" y="737139"/>
                  </a:lnTo>
                  <a:lnTo>
                    <a:pt x="345517" y="733752"/>
                  </a:lnTo>
                  <a:cubicBezTo>
                    <a:pt x="344978" y="733367"/>
                    <a:pt x="344593" y="732752"/>
                    <a:pt x="344439" y="732136"/>
                  </a:cubicBezTo>
                  <a:lnTo>
                    <a:pt x="343285" y="727672"/>
                  </a:lnTo>
                  <a:cubicBezTo>
                    <a:pt x="343208" y="727441"/>
                    <a:pt x="343208" y="727210"/>
                    <a:pt x="343208" y="726979"/>
                  </a:cubicBezTo>
                  <a:lnTo>
                    <a:pt x="343208" y="713355"/>
                  </a:lnTo>
                  <a:lnTo>
                    <a:pt x="342207" y="710430"/>
                  </a:lnTo>
                  <a:cubicBezTo>
                    <a:pt x="341976" y="709738"/>
                    <a:pt x="342053" y="708968"/>
                    <a:pt x="342361" y="708275"/>
                  </a:cubicBezTo>
                  <a:cubicBezTo>
                    <a:pt x="342669" y="707582"/>
                    <a:pt x="343285" y="707121"/>
                    <a:pt x="343978" y="706890"/>
                  </a:cubicBezTo>
                  <a:lnTo>
                    <a:pt x="360834" y="701271"/>
                  </a:lnTo>
                  <a:cubicBezTo>
                    <a:pt x="360988" y="701194"/>
                    <a:pt x="361219" y="701194"/>
                    <a:pt x="361450" y="701117"/>
                  </a:cubicBezTo>
                  <a:lnTo>
                    <a:pt x="365914" y="700655"/>
                  </a:lnTo>
                  <a:lnTo>
                    <a:pt x="377152" y="693651"/>
                  </a:lnTo>
                  <a:cubicBezTo>
                    <a:pt x="377690" y="693343"/>
                    <a:pt x="378306" y="693189"/>
                    <a:pt x="378922" y="693266"/>
                  </a:cubicBezTo>
                  <a:lnTo>
                    <a:pt x="396086" y="694882"/>
                  </a:lnTo>
                  <a:lnTo>
                    <a:pt x="398164" y="693882"/>
                  </a:lnTo>
                  <a:lnTo>
                    <a:pt x="399473" y="692188"/>
                  </a:lnTo>
                  <a:lnTo>
                    <a:pt x="404245" y="687416"/>
                  </a:lnTo>
                  <a:lnTo>
                    <a:pt x="407016" y="683645"/>
                  </a:lnTo>
                  <a:lnTo>
                    <a:pt x="408401" y="679027"/>
                  </a:lnTo>
                  <a:lnTo>
                    <a:pt x="406785" y="665557"/>
                  </a:lnTo>
                  <a:lnTo>
                    <a:pt x="405169" y="659784"/>
                  </a:lnTo>
                  <a:lnTo>
                    <a:pt x="403475" y="656552"/>
                  </a:lnTo>
                  <a:lnTo>
                    <a:pt x="399627" y="654166"/>
                  </a:lnTo>
                  <a:cubicBezTo>
                    <a:pt x="399473" y="654089"/>
                    <a:pt x="399242" y="653935"/>
                    <a:pt x="399165" y="653781"/>
                  </a:cubicBezTo>
                  <a:lnTo>
                    <a:pt x="398010" y="652626"/>
                  </a:lnTo>
                  <a:cubicBezTo>
                    <a:pt x="397779" y="652395"/>
                    <a:pt x="397548" y="652087"/>
                    <a:pt x="397395" y="651779"/>
                  </a:cubicBezTo>
                  <a:lnTo>
                    <a:pt x="394008" y="643929"/>
                  </a:lnTo>
                  <a:cubicBezTo>
                    <a:pt x="393777" y="643313"/>
                    <a:pt x="393700" y="642620"/>
                    <a:pt x="393931" y="642004"/>
                  </a:cubicBezTo>
                  <a:lnTo>
                    <a:pt x="395624" y="636385"/>
                  </a:lnTo>
                  <a:cubicBezTo>
                    <a:pt x="395855" y="635693"/>
                    <a:pt x="396240" y="635154"/>
                    <a:pt x="396856" y="634769"/>
                  </a:cubicBezTo>
                  <a:lnTo>
                    <a:pt x="402475" y="631382"/>
                  </a:lnTo>
                  <a:lnTo>
                    <a:pt x="410248" y="628381"/>
                  </a:lnTo>
                  <a:cubicBezTo>
                    <a:pt x="410402" y="628304"/>
                    <a:pt x="410633" y="628227"/>
                    <a:pt x="410864" y="628227"/>
                  </a:cubicBezTo>
                  <a:lnTo>
                    <a:pt x="422102" y="626533"/>
                  </a:lnTo>
                  <a:lnTo>
                    <a:pt x="446424" y="624301"/>
                  </a:lnTo>
                  <a:lnTo>
                    <a:pt x="454583" y="624301"/>
                  </a:lnTo>
                  <a:cubicBezTo>
                    <a:pt x="454814" y="624301"/>
                    <a:pt x="455045" y="624301"/>
                    <a:pt x="455276" y="624378"/>
                  </a:cubicBezTo>
                  <a:lnTo>
                    <a:pt x="486218" y="632229"/>
                  </a:lnTo>
                  <a:lnTo>
                    <a:pt x="493145" y="634538"/>
                  </a:lnTo>
                  <a:lnTo>
                    <a:pt x="498148" y="637232"/>
                  </a:lnTo>
                  <a:lnTo>
                    <a:pt x="504844" y="637617"/>
                  </a:lnTo>
                  <a:lnTo>
                    <a:pt x="517698" y="615450"/>
                  </a:lnTo>
                  <a:lnTo>
                    <a:pt x="518776" y="608599"/>
                  </a:lnTo>
                  <a:lnTo>
                    <a:pt x="517621" y="566805"/>
                  </a:lnTo>
                  <a:lnTo>
                    <a:pt x="510001" y="543945"/>
                  </a:lnTo>
                  <a:lnTo>
                    <a:pt x="505383" y="537249"/>
                  </a:lnTo>
                  <a:lnTo>
                    <a:pt x="489373" y="523394"/>
                  </a:lnTo>
                  <a:lnTo>
                    <a:pt x="485371" y="520392"/>
                  </a:lnTo>
                  <a:lnTo>
                    <a:pt x="480753" y="518853"/>
                  </a:lnTo>
                  <a:lnTo>
                    <a:pt x="468361" y="517314"/>
                  </a:lnTo>
                  <a:cubicBezTo>
                    <a:pt x="467976" y="517236"/>
                    <a:pt x="467591" y="517159"/>
                    <a:pt x="467283" y="516929"/>
                  </a:cubicBezTo>
                  <a:lnTo>
                    <a:pt x="457123" y="510771"/>
                  </a:lnTo>
                  <a:lnTo>
                    <a:pt x="449426" y="504306"/>
                  </a:lnTo>
                  <a:lnTo>
                    <a:pt x="418715" y="466206"/>
                  </a:lnTo>
                  <a:lnTo>
                    <a:pt x="379691" y="423795"/>
                  </a:lnTo>
                  <a:lnTo>
                    <a:pt x="340591" y="395855"/>
                  </a:lnTo>
                  <a:lnTo>
                    <a:pt x="291946" y="351213"/>
                  </a:lnTo>
                  <a:lnTo>
                    <a:pt x="287790" y="346518"/>
                  </a:lnTo>
                  <a:cubicBezTo>
                    <a:pt x="287636" y="346364"/>
                    <a:pt x="287482" y="346133"/>
                    <a:pt x="287405" y="345902"/>
                  </a:cubicBezTo>
                  <a:lnTo>
                    <a:pt x="284557" y="340283"/>
                  </a:lnTo>
                  <a:cubicBezTo>
                    <a:pt x="283941" y="339128"/>
                    <a:pt x="284249" y="337666"/>
                    <a:pt x="285327" y="336819"/>
                  </a:cubicBezTo>
                  <a:lnTo>
                    <a:pt x="288175" y="334587"/>
                  </a:lnTo>
                  <a:cubicBezTo>
                    <a:pt x="288252" y="334510"/>
                    <a:pt x="288328" y="334433"/>
                    <a:pt x="288482" y="334356"/>
                  </a:cubicBezTo>
                  <a:cubicBezTo>
                    <a:pt x="287328" y="333972"/>
                    <a:pt x="286558" y="332894"/>
                    <a:pt x="286558" y="331662"/>
                  </a:cubicBezTo>
                  <a:lnTo>
                    <a:pt x="286558" y="315884"/>
                  </a:lnTo>
                  <a:cubicBezTo>
                    <a:pt x="286558" y="315037"/>
                    <a:pt x="286943" y="314267"/>
                    <a:pt x="287559" y="313729"/>
                  </a:cubicBezTo>
                  <a:cubicBezTo>
                    <a:pt x="288175" y="313190"/>
                    <a:pt x="289021" y="312959"/>
                    <a:pt x="289868" y="313113"/>
                  </a:cubicBezTo>
                  <a:lnTo>
                    <a:pt x="298873" y="314652"/>
                  </a:lnTo>
                  <a:lnTo>
                    <a:pt x="306416" y="309649"/>
                  </a:lnTo>
                  <a:lnTo>
                    <a:pt x="313882" y="302106"/>
                  </a:lnTo>
                  <a:lnTo>
                    <a:pt x="319578" y="298027"/>
                  </a:lnTo>
                  <a:lnTo>
                    <a:pt x="323888" y="293255"/>
                  </a:lnTo>
                  <a:lnTo>
                    <a:pt x="331047" y="255232"/>
                  </a:lnTo>
                  <a:lnTo>
                    <a:pt x="333433" y="249074"/>
                  </a:lnTo>
                  <a:cubicBezTo>
                    <a:pt x="333510" y="248843"/>
                    <a:pt x="333587" y="248689"/>
                    <a:pt x="333741" y="248458"/>
                  </a:cubicBezTo>
                  <a:lnTo>
                    <a:pt x="336589" y="244533"/>
                  </a:lnTo>
                  <a:cubicBezTo>
                    <a:pt x="336819" y="244225"/>
                    <a:pt x="337050" y="243994"/>
                    <a:pt x="337435" y="243763"/>
                  </a:cubicBezTo>
                  <a:lnTo>
                    <a:pt x="343670" y="239915"/>
                  </a:lnTo>
                  <a:lnTo>
                    <a:pt x="344593" y="233911"/>
                  </a:lnTo>
                  <a:cubicBezTo>
                    <a:pt x="344670" y="233449"/>
                    <a:pt x="344824" y="233064"/>
                    <a:pt x="345055" y="232679"/>
                  </a:cubicBezTo>
                  <a:lnTo>
                    <a:pt x="347595" y="229139"/>
                  </a:lnTo>
                  <a:lnTo>
                    <a:pt x="349596" y="222211"/>
                  </a:lnTo>
                  <a:lnTo>
                    <a:pt x="346825" y="191193"/>
                  </a:lnTo>
                  <a:lnTo>
                    <a:pt x="345209" y="184265"/>
                  </a:lnTo>
                  <a:lnTo>
                    <a:pt x="342592" y="178570"/>
                  </a:lnTo>
                  <a:lnTo>
                    <a:pt x="338051" y="159943"/>
                  </a:lnTo>
                  <a:lnTo>
                    <a:pt x="328276" y="159943"/>
                  </a:lnTo>
                  <a:cubicBezTo>
                    <a:pt x="328045" y="159943"/>
                    <a:pt x="327891" y="159943"/>
                    <a:pt x="327660" y="159866"/>
                  </a:cubicBezTo>
                  <a:lnTo>
                    <a:pt x="322580" y="158711"/>
                  </a:lnTo>
                  <a:cubicBezTo>
                    <a:pt x="322195" y="158635"/>
                    <a:pt x="321810" y="158481"/>
                    <a:pt x="321502" y="158250"/>
                  </a:cubicBezTo>
                  <a:lnTo>
                    <a:pt x="313036" y="152092"/>
                  </a:lnTo>
                  <a:cubicBezTo>
                    <a:pt x="312728" y="151861"/>
                    <a:pt x="312497" y="151630"/>
                    <a:pt x="312266" y="151245"/>
                  </a:cubicBezTo>
                  <a:lnTo>
                    <a:pt x="281863" y="100599"/>
                  </a:lnTo>
                  <a:lnTo>
                    <a:pt x="278245" y="96520"/>
                  </a:lnTo>
                  <a:lnTo>
                    <a:pt x="273319" y="92672"/>
                  </a:lnTo>
                  <a:lnTo>
                    <a:pt x="254616" y="85513"/>
                  </a:lnTo>
                  <a:cubicBezTo>
                    <a:pt x="254385" y="85436"/>
                    <a:pt x="254231" y="85359"/>
                    <a:pt x="254000" y="85206"/>
                  </a:cubicBezTo>
                  <a:lnTo>
                    <a:pt x="229216" y="68349"/>
                  </a:lnTo>
                  <a:cubicBezTo>
                    <a:pt x="228677" y="68041"/>
                    <a:pt x="228292" y="67502"/>
                    <a:pt x="228138" y="66887"/>
                  </a:cubicBezTo>
                  <a:lnTo>
                    <a:pt x="225290" y="58420"/>
                  </a:lnTo>
                  <a:lnTo>
                    <a:pt x="221827" y="43565"/>
                  </a:lnTo>
                  <a:lnTo>
                    <a:pt x="219133" y="36638"/>
                  </a:lnTo>
                  <a:lnTo>
                    <a:pt x="215977" y="31481"/>
                  </a:lnTo>
                  <a:lnTo>
                    <a:pt x="212975" y="27478"/>
                  </a:lnTo>
                  <a:lnTo>
                    <a:pt x="208126" y="23168"/>
                  </a:lnTo>
                  <a:cubicBezTo>
                    <a:pt x="207895" y="23014"/>
                    <a:pt x="207741" y="22783"/>
                    <a:pt x="207587" y="22552"/>
                  </a:cubicBezTo>
                  <a:lnTo>
                    <a:pt x="203123" y="15240"/>
                  </a:lnTo>
                  <a:cubicBezTo>
                    <a:pt x="202969" y="15009"/>
                    <a:pt x="202892" y="14701"/>
                    <a:pt x="202815" y="14393"/>
                  </a:cubicBezTo>
                  <a:lnTo>
                    <a:pt x="199736" y="1539"/>
                  </a:lnTo>
                  <a:lnTo>
                    <a:pt x="196888" y="0"/>
                  </a:lnTo>
                  <a:lnTo>
                    <a:pt x="196504" y="616"/>
                  </a:lnTo>
                  <a:lnTo>
                    <a:pt x="195965" y="6619"/>
                  </a:lnTo>
                  <a:cubicBezTo>
                    <a:pt x="195888" y="7466"/>
                    <a:pt x="195503" y="8159"/>
                    <a:pt x="194810" y="8698"/>
                  </a:cubicBezTo>
                  <a:lnTo>
                    <a:pt x="190885" y="11545"/>
                  </a:lnTo>
                  <a:cubicBezTo>
                    <a:pt x="190500" y="11853"/>
                    <a:pt x="190038" y="12007"/>
                    <a:pt x="189499" y="12084"/>
                  </a:cubicBezTo>
                  <a:lnTo>
                    <a:pt x="183342" y="12623"/>
                  </a:lnTo>
                  <a:lnTo>
                    <a:pt x="178031" y="14085"/>
                  </a:lnTo>
                  <a:lnTo>
                    <a:pt x="173182" y="17164"/>
                  </a:lnTo>
                  <a:lnTo>
                    <a:pt x="173028" y="17780"/>
                  </a:lnTo>
                  <a:lnTo>
                    <a:pt x="174721" y="20782"/>
                  </a:lnTo>
                  <a:cubicBezTo>
                    <a:pt x="174952" y="21244"/>
                    <a:pt x="175106" y="21706"/>
                    <a:pt x="175106" y="22167"/>
                  </a:cubicBezTo>
                  <a:lnTo>
                    <a:pt x="175106" y="28941"/>
                  </a:lnTo>
                  <a:cubicBezTo>
                    <a:pt x="175106" y="29326"/>
                    <a:pt x="175029" y="29787"/>
                    <a:pt x="174875" y="30172"/>
                  </a:cubicBezTo>
                  <a:lnTo>
                    <a:pt x="170411" y="39716"/>
                  </a:lnTo>
                  <a:cubicBezTo>
                    <a:pt x="170257" y="39947"/>
                    <a:pt x="170103" y="40255"/>
                    <a:pt x="169949" y="40409"/>
                  </a:cubicBezTo>
                  <a:lnTo>
                    <a:pt x="155787" y="55649"/>
                  </a:lnTo>
                  <a:lnTo>
                    <a:pt x="152708" y="65886"/>
                  </a:lnTo>
                  <a:lnTo>
                    <a:pt x="152708" y="72967"/>
                  </a:lnTo>
                  <a:lnTo>
                    <a:pt x="154016" y="73814"/>
                  </a:lnTo>
                  <a:lnTo>
                    <a:pt x="164869" y="72813"/>
                  </a:lnTo>
                  <a:cubicBezTo>
                    <a:pt x="165331" y="72813"/>
                    <a:pt x="165716" y="72813"/>
                    <a:pt x="166101" y="72967"/>
                  </a:cubicBezTo>
                  <a:lnTo>
                    <a:pt x="172258" y="75199"/>
                  </a:lnTo>
                  <a:cubicBezTo>
                    <a:pt x="172566" y="75353"/>
                    <a:pt x="172874" y="75507"/>
                    <a:pt x="173105" y="75738"/>
                  </a:cubicBezTo>
                  <a:lnTo>
                    <a:pt x="177030" y="79125"/>
                  </a:lnTo>
                  <a:cubicBezTo>
                    <a:pt x="177261" y="79356"/>
                    <a:pt x="177492" y="79587"/>
                    <a:pt x="177646" y="79818"/>
                  </a:cubicBezTo>
                  <a:lnTo>
                    <a:pt x="183804" y="90516"/>
                  </a:lnTo>
                  <a:lnTo>
                    <a:pt x="189576" y="103755"/>
                  </a:lnTo>
                  <a:cubicBezTo>
                    <a:pt x="189730" y="103986"/>
                    <a:pt x="189730" y="104294"/>
                    <a:pt x="189807" y="104602"/>
                  </a:cubicBezTo>
                  <a:lnTo>
                    <a:pt x="192655" y="131003"/>
                  </a:lnTo>
                  <a:lnTo>
                    <a:pt x="195811" y="143625"/>
                  </a:lnTo>
                  <a:lnTo>
                    <a:pt x="199505" y="149244"/>
                  </a:lnTo>
                  <a:lnTo>
                    <a:pt x="202815" y="150476"/>
                  </a:lnTo>
                  <a:lnTo>
                    <a:pt x="207510" y="151015"/>
                  </a:lnTo>
                  <a:cubicBezTo>
                    <a:pt x="207741" y="151015"/>
                    <a:pt x="207895" y="151092"/>
                    <a:pt x="208049" y="151169"/>
                  </a:cubicBezTo>
                  <a:lnTo>
                    <a:pt x="213129" y="152862"/>
                  </a:lnTo>
                  <a:cubicBezTo>
                    <a:pt x="213668" y="153016"/>
                    <a:pt x="214207" y="153401"/>
                    <a:pt x="214515" y="153863"/>
                  </a:cubicBezTo>
                  <a:lnTo>
                    <a:pt x="217362" y="157788"/>
                  </a:lnTo>
                  <a:lnTo>
                    <a:pt x="225521" y="175722"/>
                  </a:lnTo>
                  <a:lnTo>
                    <a:pt x="238760" y="194964"/>
                  </a:lnTo>
                  <a:lnTo>
                    <a:pt x="250152" y="216593"/>
                  </a:lnTo>
                  <a:cubicBezTo>
                    <a:pt x="250228" y="216747"/>
                    <a:pt x="250305" y="216978"/>
                    <a:pt x="250382" y="217209"/>
                  </a:cubicBezTo>
                  <a:lnTo>
                    <a:pt x="258233" y="246996"/>
                  </a:lnTo>
                  <a:lnTo>
                    <a:pt x="258849" y="255924"/>
                  </a:lnTo>
                  <a:lnTo>
                    <a:pt x="261235" y="260620"/>
                  </a:lnTo>
                  <a:lnTo>
                    <a:pt x="264314" y="263698"/>
                  </a:lnTo>
                  <a:lnTo>
                    <a:pt x="267932" y="266238"/>
                  </a:lnTo>
                  <a:lnTo>
                    <a:pt x="272242" y="270472"/>
                  </a:lnTo>
                  <a:cubicBezTo>
                    <a:pt x="272473" y="270703"/>
                    <a:pt x="272704" y="271010"/>
                    <a:pt x="272781" y="271318"/>
                  </a:cubicBezTo>
                  <a:lnTo>
                    <a:pt x="275629" y="277476"/>
                  </a:lnTo>
                  <a:cubicBezTo>
                    <a:pt x="276167" y="278707"/>
                    <a:pt x="275782" y="280093"/>
                    <a:pt x="274782" y="280863"/>
                  </a:cubicBezTo>
                  <a:lnTo>
                    <a:pt x="272550" y="282556"/>
                  </a:lnTo>
                  <a:cubicBezTo>
                    <a:pt x="272088" y="282941"/>
                    <a:pt x="271472" y="283095"/>
                    <a:pt x="270856" y="283095"/>
                  </a:cubicBezTo>
                  <a:lnTo>
                    <a:pt x="256771" y="283095"/>
                  </a:lnTo>
                  <a:lnTo>
                    <a:pt x="246072" y="285327"/>
                  </a:lnTo>
                  <a:lnTo>
                    <a:pt x="233988" y="289175"/>
                  </a:lnTo>
                  <a:lnTo>
                    <a:pt x="223058" y="294948"/>
                  </a:lnTo>
                  <a:lnTo>
                    <a:pt x="215823" y="302722"/>
                  </a:lnTo>
                  <a:lnTo>
                    <a:pt x="206433" y="323658"/>
                  </a:lnTo>
                  <a:cubicBezTo>
                    <a:pt x="206356" y="323889"/>
                    <a:pt x="206202" y="324042"/>
                    <a:pt x="206125" y="324196"/>
                  </a:cubicBezTo>
                  <a:lnTo>
                    <a:pt x="195195" y="338359"/>
                  </a:lnTo>
                  <a:lnTo>
                    <a:pt x="194425" y="341361"/>
                  </a:lnTo>
                  <a:lnTo>
                    <a:pt x="198890" y="351290"/>
                  </a:lnTo>
                  <a:lnTo>
                    <a:pt x="205817" y="358217"/>
                  </a:lnTo>
                  <a:cubicBezTo>
                    <a:pt x="206048" y="358448"/>
                    <a:pt x="206279" y="358756"/>
                    <a:pt x="206433" y="359141"/>
                  </a:cubicBezTo>
                  <a:lnTo>
                    <a:pt x="209281" y="365914"/>
                  </a:lnTo>
                  <a:cubicBezTo>
                    <a:pt x="209742" y="366991"/>
                    <a:pt x="209435" y="368300"/>
                    <a:pt x="208588" y="369070"/>
                  </a:cubicBezTo>
                  <a:lnTo>
                    <a:pt x="197350" y="379230"/>
                  </a:lnTo>
                  <a:lnTo>
                    <a:pt x="144395" y="412558"/>
                  </a:lnTo>
                  <a:lnTo>
                    <a:pt x="127154" y="429799"/>
                  </a:lnTo>
                  <a:lnTo>
                    <a:pt x="117379" y="437881"/>
                  </a:lnTo>
                  <a:cubicBezTo>
                    <a:pt x="116917" y="438265"/>
                    <a:pt x="116378" y="438496"/>
                    <a:pt x="115762" y="438496"/>
                  </a:cubicBezTo>
                  <a:lnTo>
                    <a:pt x="107296" y="439035"/>
                  </a:lnTo>
                  <a:cubicBezTo>
                    <a:pt x="106449" y="439035"/>
                    <a:pt x="105679" y="438804"/>
                    <a:pt x="105141" y="438188"/>
                  </a:cubicBezTo>
                  <a:lnTo>
                    <a:pt x="101215" y="434263"/>
                  </a:lnTo>
                  <a:cubicBezTo>
                    <a:pt x="100830" y="433878"/>
                    <a:pt x="100599" y="433493"/>
                    <a:pt x="100522" y="433032"/>
                  </a:cubicBezTo>
                  <a:lnTo>
                    <a:pt x="95519" y="414251"/>
                  </a:lnTo>
                  <a:lnTo>
                    <a:pt x="92902" y="409479"/>
                  </a:lnTo>
                  <a:lnTo>
                    <a:pt x="83512" y="395932"/>
                  </a:lnTo>
                  <a:lnTo>
                    <a:pt x="80048" y="395086"/>
                  </a:lnTo>
                  <a:cubicBezTo>
                    <a:pt x="79202" y="394855"/>
                    <a:pt x="78432" y="394239"/>
                    <a:pt x="78124" y="393392"/>
                  </a:cubicBezTo>
                  <a:lnTo>
                    <a:pt x="76970" y="390544"/>
                  </a:lnTo>
                  <a:cubicBezTo>
                    <a:pt x="76662" y="389851"/>
                    <a:pt x="76739" y="389082"/>
                    <a:pt x="76970" y="388389"/>
                  </a:cubicBezTo>
                  <a:lnTo>
                    <a:pt x="78047" y="385926"/>
                  </a:lnTo>
                  <a:lnTo>
                    <a:pt x="75815" y="383001"/>
                  </a:lnTo>
                  <a:lnTo>
                    <a:pt x="57265" y="367146"/>
                  </a:lnTo>
                  <a:lnTo>
                    <a:pt x="55033" y="366145"/>
                  </a:lnTo>
                  <a:lnTo>
                    <a:pt x="48414" y="369840"/>
                  </a:lnTo>
                  <a:lnTo>
                    <a:pt x="46490" y="381616"/>
                  </a:lnTo>
                  <a:lnTo>
                    <a:pt x="48106" y="397548"/>
                  </a:lnTo>
                  <a:lnTo>
                    <a:pt x="51416" y="408863"/>
                  </a:lnTo>
                  <a:lnTo>
                    <a:pt x="59652" y="425258"/>
                  </a:lnTo>
                  <a:cubicBezTo>
                    <a:pt x="59805" y="425566"/>
                    <a:pt x="59882" y="425873"/>
                    <a:pt x="59959" y="426181"/>
                  </a:cubicBezTo>
                  <a:lnTo>
                    <a:pt x="61114" y="434648"/>
                  </a:lnTo>
                  <a:cubicBezTo>
                    <a:pt x="61191" y="435110"/>
                    <a:pt x="61114" y="435572"/>
                    <a:pt x="60960" y="435956"/>
                  </a:cubicBezTo>
                  <a:lnTo>
                    <a:pt x="57573" y="445501"/>
                  </a:lnTo>
                  <a:cubicBezTo>
                    <a:pt x="57496" y="445809"/>
                    <a:pt x="57342" y="446040"/>
                    <a:pt x="57111" y="446270"/>
                  </a:cubicBezTo>
                  <a:lnTo>
                    <a:pt x="51493" y="453582"/>
                  </a:lnTo>
                  <a:cubicBezTo>
                    <a:pt x="51262" y="453890"/>
                    <a:pt x="50954" y="454121"/>
                    <a:pt x="50569" y="454352"/>
                  </a:cubicBezTo>
                  <a:lnTo>
                    <a:pt x="43257" y="458278"/>
                  </a:lnTo>
                  <a:cubicBezTo>
                    <a:pt x="43026" y="458432"/>
                    <a:pt x="42795" y="458509"/>
                    <a:pt x="42487" y="458586"/>
                  </a:cubicBezTo>
                  <a:lnTo>
                    <a:pt x="34636" y="460279"/>
                  </a:lnTo>
                  <a:cubicBezTo>
                    <a:pt x="34251" y="460356"/>
                    <a:pt x="33790" y="460356"/>
                    <a:pt x="33328" y="460279"/>
                  </a:cubicBezTo>
                  <a:lnTo>
                    <a:pt x="26939" y="458662"/>
                  </a:lnTo>
                  <a:lnTo>
                    <a:pt x="0" y="545407"/>
                  </a:lnTo>
                  <a:cubicBezTo>
                    <a:pt x="616" y="545561"/>
                    <a:pt x="1078" y="545946"/>
                    <a:pt x="1462" y="546408"/>
                  </a:cubicBezTo>
                  <a:lnTo>
                    <a:pt x="7389" y="554490"/>
                  </a:lnTo>
                  <a:lnTo>
                    <a:pt x="11161" y="557338"/>
                  </a:lnTo>
                  <a:lnTo>
                    <a:pt x="15779" y="558877"/>
                  </a:lnTo>
                  <a:cubicBezTo>
                    <a:pt x="16779" y="559185"/>
                    <a:pt x="17472" y="560032"/>
                    <a:pt x="17626" y="561032"/>
                  </a:cubicBezTo>
                  <a:cubicBezTo>
                    <a:pt x="17703" y="561494"/>
                    <a:pt x="17703" y="562033"/>
                    <a:pt x="17472" y="562495"/>
                  </a:cubicBezTo>
                  <a:lnTo>
                    <a:pt x="18473" y="562802"/>
                  </a:lnTo>
                  <a:cubicBezTo>
                    <a:pt x="19165" y="563033"/>
                    <a:pt x="19704" y="563418"/>
                    <a:pt x="20012" y="564034"/>
                  </a:cubicBezTo>
                  <a:lnTo>
                    <a:pt x="22860" y="568498"/>
                  </a:lnTo>
                  <a:lnTo>
                    <a:pt x="24938" y="573040"/>
                  </a:lnTo>
                  <a:lnTo>
                    <a:pt x="27555" y="574502"/>
                  </a:lnTo>
                  <a:lnTo>
                    <a:pt x="33713" y="575041"/>
                  </a:lnTo>
                  <a:cubicBezTo>
                    <a:pt x="34098" y="575041"/>
                    <a:pt x="34482" y="575195"/>
                    <a:pt x="34867" y="575426"/>
                  </a:cubicBezTo>
                  <a:lnTo>
                    <a:pt x="38793" y="577658"/>
                  </a:lnTo>
                  <a:cubicBezTo>
                    <a:pt x="39024" y="577812"/>
                    <a:pt x="39255" y="577965"/>
                    <a:pt x="39485" y="578196"/>
                  </a:cubicBezTo>
                  <a:lnTo>
                    <a:pt x="66502" y="607368"/>
                  </a:lnTo>
                  <a:cubicBezTo>
                    <a:pt x="66964" y="606521"/>
                    <a:pt x="67964" y="605983"/>
                    <a:pt x="68965" y="605983"/>
                  </a:cubicBezTo>
                  <a:lnTo>
                    <a:pt x="71813" y="605983"/>
                  </a:lnTo>
                  <a:cubicBezTo>
                    <a:pt x="72890" y="605983"/>
                    <a:pt x="73814" y="606598"/>
                    <a:pt x="74276" y="607522"/>
                  </a:cubicBezTo>
                  <a:lnTo>
                    <a:pt x="86052" y="629997"/>
                  </a:lnTo>
                  <a:lnTo>
                    <a:pt x="90747" y="645083"/>
                  </a:lnTo>
                  <a:cubicBezTo>
                    <a:pt x="90978" y="645853"/>
                    <a:pt x="90901" y="646776"/>
                    <a:pt x="90362" y="647469"/>
                  </a:cubicBezTo>
                  <a:lnTo>
                    <a:pt x="85898" y="654242"/>
                  </a:lnTo>
                  <a:cubicBezTo>
                    <a:pt x="85590" y="654704"/>
                    <a:pt x="85205" y="655012"/>
                    <a:pt x="84667" y="655243"/>
                  </a:cubicBezTo>
                  <a:lnTo>
                    <a:pt x="75738" y="659245"/>
                  </a:lnTo>
                  <a:lnTo>
                    <a:pt x="72890" y="668251"/>
                  </a:lnTo>
                  <a:lnTo>
                    <a:pt x="73891" y="683799"/>
                  </a:lnTo>
                  <a:lnTo>
                    <a:pt x="74276" y="683029"/>
                  </a:lnTo>
                  <a:cubicBezTo>
                    <a:pt x="74661" y="682260"/>
                    <a:pt x="75353" y="681721"/>
                    <a:pt x="76123" y="681567"/>
                  </a:cubicBezTo>
                  <a:lnTo>
                    <a:pt x="80587" y="680412"/>
                  </a:lnTo>
                  <a:cubicBezTo>
                    <a:pt x="81434" y="680181"/>
                    <a:pt x="82358" y="680412"/>
                    <a:pt x="83050" y="680951"/>
                  </a:cubicBezTo>
                  <a:lnTo>
                    <a:pt x="85898" y="683337"/>
                  </a:lnTo>
                  <a:lnTo>
                    <a:pt x="94827" y="685415"/>
                  </a:lnTo>
                  <a:cubicBezTo>
                    <a:pt x="95212" y="685492"/>
                    <a:pt x="95519" y="685646"/>
                    <a:pt x="95827" y="685877"/>
                  </a:cubicBezTo>
                  <a:lnTo>
                    <a:pt x="101446" y="689802"/>
                  </a:lnTo>
                  <a:lnTo>
                    <a:pt x="112530" y="700809"/>
                  </a:lnTo>
                  <a:lnTo>
                    <a:pt x="120611" y="711200"/>
                  </a:lnTo>
                  <a:cubicBezTo>
                    <a:pt x="120765" y="711354"/>
                    <a:pt x="120842" y="711585"/>
                    <a:pt x="120919" y="711739"/>
                  </a:cubicBezTo>
                  <a:lnTo>
                    <a:pt x="136082" y="745452"/>
                  </a:lnTo>
                  <a:cubicBezTo>
                    <a:pt x="136390" y="746144"/>
                    <a:pt x="136390" y="746914"/>
                    <a:pt x="136159" y="747607"/>
                  </a:cubicBezTo>
                  <a:lnTo>
                    <a:pt x="134620" y="751763"/>
                  </a:lnTo>
                  <a:lnTo>
                    <a:pt x="134081" y="755920"/>
                  </a:lnTo>
                  <a:lnTo>
                    <a:pt x="134081" y="761846"/>
                  </a:lnTo>
                  <a:lnTo>
                    <a:pt x="137468" y="760384"/>
                  </a:lnTo>
                  <a:cubicBezTo>
                    <a:pt x="137545" y="760384"/>
                    <a:pt x="137545" y="760307"/>
                    <a:pt x="137622" y="760307"/>
                  </a:cubicBezTo>
                  <a:lnTo>
                    <a:pt x="136698" y="758690"/>
                  </a:lnTo>
                  <a:cubicBezTo>
                    <a:pt x="136159" y="757767"/>
                    <a:pt x="136236" y="756535"/>
                    <a:pt x="136852" y="755688"/>
                  </a:cubicBezTo>
                  <a:lnTo>
                    <a:pt x="141316" y="749531"/>
                  </a:lnTo>
                  <a:cubicBezTo>
                    <a:pt x="141470" y="749300"/>
                    <a:pt x="141624" y="749146"/>
                    <a:pt x="141855" y="748992"/>
                  </a:cubicBezTo>
                  <a:lnTo>
                    <a:pt x="149167" y="743373"/>
                  </a:lnTo>
                  <a:cubicBezTo>
                    <a:pt x="149475" y="743143"/>
                    <a:pt x="149860" y="742989"/>
                    <a:pt x="150168" y="742912"/>
                  </a:cubicBezTo>
                  <a:lnTo>
                    <a:pt x="159173" y="740680"/>
                  </a:lnTo>
                  <a:cubicBezTo>
                    <a:pt x="159866" y="740526"/>
                    <a:pt x="160636" y="740602"/>
                    <a:pt x="161251" y="740987"/>
                  </a:cubicBezTo>
                  <a:lnTo>
                    <a:pt x="174182" y="748299"/>
                  </a:lnTo>
                  <a:lnTo>
                    <a:pt x="177030" y="749223"/>
                  </a:lnTo>
                  <a:cubicBezTo>
                    <a:pt x="177338" y="749300"/>
                    <a:pt x="177646" y="749454"/>
                    <a:pt x="177877" y="749685"/>
                  </a:cubicBezTo>
                  <a:lnTo>
                    <a:pt x="180725" y="751917"/>
                  </a:lnTo>
                  <a:cubicBezTo>
                    <a:pt x="181187" y="752302"/>
                    <a:pt x="181572" y="752841"/>
                    <a:pt x="181725" y="753457"/>
                  </a:cubicBezTo>
                  <a:lnTo>
                    <a:pt x="182880" y="757921"/>
                  </a:lnTo>
                  <a:cubicBezTo>
                    <a:pt x="182957" y="758152"/>
                    <a:pt x="182957" y="758382"/>
                    <a:pt x="182957" y="758613"/>
                  </a:cubicBezTo>
                  <a:lnTo>
                    <a:pt x="182957" y="763693"/>
                  </a:lnTo>
                  <a:cubicBezTo>
                    <a:pt x="182957" y="763924"/>
                    <a:pt x="182957" y="764232"/>
                    <a:pt x="182880" y="764463"/>
                  </a:cubicBezTo>
                  <a:lnTo>
                    <a:pt x="180725" y="771929"/>
                  </a:lnTo>
                  <a:lnTo>
                    <a:pt x="180725" y="774007"/>
                  </a:lnTo>
                  <a:lnTo>
                    <a:pt x="183496" y="776009"/>
                  </a:lnTo>
                  <a:cubicBezTo>
                    <a:pt x="183650" y="776162"/>
                    <a:pt x="183881" y="776317"/>
                    <a:pt x="184035" y="776470"/>
                  </a:cubicBezTo>
                  <a:lnTo>
                    <a:pt x="190808" y="784321"/>
                  </a:lnTo>
                  <a:lnTo>
                    <a:pt x="203354" y="794096"/>
                  </a:lnTo>
                  <a:cubicBezTo>
                    <a:pt x="203739" y="794404"/>
                    <a:pt x="203970" y="794712"/>
                    <a:pt x="204201" y="795174"/>
                  </a:cubicBezTo>
                  <a:lnTo>
                    <a:pt x="207048" y="801332"/>
                  </a:lnTo>
                  <a:cubicBezTo>
                    <a:pt x="207202" y="801639"/>
                    <a:pt x="207279" y="801947"/>
                    <a:pt x="207279" y="802332"/>
                  </a:cubicBezTo>
                  <a:lnTo>
                    <a:pt x="207818" y="810799"/>
                  </a:lnTo>
                  <a:cubicBezTo>
                    <a:pt x="207818" y="811030"/>
                    <a:pt x="207818" y="811261"/>
                    <a:pt x="207741" y="811569"/>
                  </a:cubicBezTo>
                  <a:lnTo>
                    <a:pt x="206048" y="820035"/>
                  </a:lnTo>
                  <a:cubicBezTo>
                    <a:pt x="205971" y="820497"/>
                    <a:pt x="205740" y="820882"/>
                    <a:pt x="205509" y="821267"/>
                  </a:cubicBezTo>
                  <a:lnTo>
                    <a:pt x="201584" y="826193"/>
                  </a:lnTo>
                  <a:lnTo>
                    <a:pt x="201045" y="833197"/>
                  </a:lnTo>
                  <a:lnTo>
                    <a:pt x="199275" y="839893"/>
                  </a:lnTo>
                  <a:cubicBezTo>
                    <a:pt x="199198" y="840124"/>
                    <a:pt x="199121" y="840355"/>
                    <a:pt x="198967" y="840586"/>
                  </a:cubicBezTo>
                  <a:lnTo>
                    <a:pt x="193733" y="849976"/>
                  </a:lnTo>
                  <a:lnTo>
                    <a:pt x="196888" y="851978"/>
                  </a:lnTo>
                  <a:cubicBezTo>
                    <a:pt x="197119" y="852132"/>
                    <a:pt x="197350" y="852286"/>
                    <a:pt x="197504" y="852516"/>
                  </a:cubicBezTo>
                  <a:lnTo>
                    <a:pt x="200891" y="856442"/>
                  </a:lnTo>
                  <a:cubicBezTo>
                    <a:pt x="201199" y="856827"/>
                    <a:pt x="201430" y="857212"/>
                    <a:pt x="201507" y="857750"/>
                  </a:cubicBezTo>
                  <a:lnTo>
                    <a:pt x="202661" y="863369"/>
                  </a:lnTo>
                  <a:cubicBezTo>
                    <a:pt x="202738" y="863754"/>
                    <a:pt x="202738" y="864139"/>
                    <a:pt x="202661" y="864447"/>
                  </a:cubicBezTo>
                  <a:lnTo>
                    <a:pt x="201507" y="870066"/>
                  </a:lnTo>
                  <a:cubicBezTo>
                    <a:pt x="201353" y="870989"/>
                    <a:pt x="200660" y="871759"/>
                    <a:pt x="199813" y="872144"/>
                  </a:cubicBezTo>
                  <a:cubicBezTo>
                    <a:pt x="198890" y="872529"/>
                    <a:pt x="197889" y="872375"/>
                    <a:pt x="197119" y="871836"/>
                  </a:cubicBezTo>
                  <a:lnTo>
                    <a:pt x="193194" y="868988"/>
                  </a:lnTo>
                  <a:cubicBezTo>
                    <a:pt x="192809" y="868757"/>
                    <a:pt x="192501" y="868372"/>
                    <a:pt x="192347" y="867987"/>
                  </a:cubicBezTo>
                  <a:lnTo>
                    <a:pt x="192270" y="867910"/>
                  </a:lnTo>
                  <a:lnTo>
                    <a:pt x="187190" y="869527"/>
                  </a:lnTo>
                  <a:lnTo>
                    <a:pt x="187113" y="870066"/>
                  </a:lnTo>
                  <a:lnTo>
                    <a:pt x="193194" y="878686"/>
                  </a:lnTo>
                  <a:cubicBezTo>
                    <a:pt x="193348" y="878917"/>
                    <a:pt x="193502" y="879225"/>
                    <a:pt x="193579" y="879533"/>
                  </a:cubicBezTo>
                  <a:lnTo>
                    <a:pt x="194733" y="883458"/>
                  </a:lnTo>
                  <a:lnTo>
                    <a:pt x="195426" y="889539"/>
                  </a:lnTo>
                  <a:lnTo>
                    <a:pt x="194887" y="896774"/>
                  </a:lnTo>
                  <a:lnTo>
                    <a:pt x="193733" y="904317"/>
                  </a:lnTo>
                  <a:cubicBezTo>
                    <a:pt x="193733" y="904548"/>
                    <a:pt x="193656" y="904702"/>
                    <a:pt x="193579" y="904933"/>
                  </a:cubicBezTo>
                  <a:lnTo>
                    <a:pt x="187960" y="919018"/>
                  </a:lnTo>
                  <a:lnTo>
                    <a:pt x="184419" y="925484"/>
                  </a:lnTo>
                  <a:cubicBezTo>
                    <a:pt x="184188" y="925869"/>
                    <a:pt x="183958" y="926177"/>
                    <a:pt x="183573" y="926407"/>
                  </a:cubicBezTo>
                  <a:lnTo>
                    <a:pt x="179647" y="929255"/>
                  </a:lnTo>
                  <a:cubicBezTo>
                    <a:pt x="178416" y="930102"/>
                    <a:pt x="176722" y="929871"/>
                    <a:pt x="175799" y="928716"/>
                  </a:cubicBezTo>
                  <a:lnTo>
                    <a:pt x="166793" y="917479"/>
                  </a:lnTo>
                  <a:lnTo>
                    <a:pt x="157172" y="909397"/>
                  </a:lnTo>
                  <a:lnTo>
                    <a:pt x="157403" y="909859"/>
                  </a:lnTo>
                  <a:cubicBezTo>
                    <a:pt x="157634" y="910244"/>
                    <a:pt x="157788" y="910783"/>
                    <a:pt x="157788" y="911244"/>
                  </a:cubicBezTo>
                  <a:lnTo>
                    <a:pt x="157788" y="917402"/>
                  </a:lnTo>
                  <a:cubicBezTo>
                    <a:pt x="157788" y="917556"/>
                    <a:pt x="157788" y="917787"/>
                    <a:pt x="157711" y="917941"/>
                  </a:cubicBezTo>
                  <a:lnTo>
                    <a:pt x="154863" y="931410"/>
                  </a:lnTo>
                  <a:lnTo>
                    <a:pt x="154401" y="945650"/>
                  </a:lnTo>
                  <a:lnTo>
                    <a:pt x="155864" y="950499"/>
                  </a:lnTo>
                  <a:lnTo>
                    <a:pt x="159635" y="956964"/>
                  </a:lnTo>
                  <a:lnTo>
                    <a:pt x="182495" y="985289"/>
                  </a:lnTo>
                  <a:lnTo>
                    <a:pt x="192732" y="1000067"/>
                  </a:lnTo>
                  <a:cubicBezTo>
                    <a:pt x="192886" y="1000298"/>
                    <a:pt x="193040" y="1000529"/>
                    <a:pt x="193117" y="1000760"/>
                  </a:cubicBezTo>
                  <a:lnTo>
                    <a:pt x="196042" y="1009612"/>
                  </a:lnTo>
                  <a:lnTo>
                    <a:pt x="196042" y="1007841"/>
                  </a:lnTo>
                  <a:cubicBezTo>
                    <a:pt x="196042" y="1006302"/>
                    <a:pt x="197273" y="1004993"/>
                    <a:pt x="198890" y="1004993"/>
                  </a:cubicBezTo>
                  <a:lnTo>
                    <a:pt x="201738" y="1004993"/>
                  </a:lnTo>
                  <a:cubicBezTo>
                    <a:pt x="202892" y="1004993"/>
                    <a:pt x="203970" y="1005763"/>
                    <a:pt x="204355" y="1006841"/>
                  </a:cubicBezTo>
                  <a:lnTo>
                    <a:pt x="218979" y="1047866"/>
                  </a:lnTo>
                  <a:cubicBezTo>
                    <a:pt x="219056" y="1048096"/>
                    <a:pt x="219133" y="1048404"/>
                    <a:pt x="219133" y="1048635"/>
                  </a:cubicBezTo>
                  <a:lnTo>
                    <a:pt x="219595" y="1055870"/>
                  </a:lnTo>
                  <a:lnTo>
                    <a:pt x="222673" y="1058487"/>
                  </a:lnTo>
                  <a:cubicBezTo>
                    <a:pt x="222904" y="1058718"/>
                    <a:pt x="223058" y="1058872"/>
                    <a:pt x="223212" y="1059180"/>
                  </a:cubicBezTo>
                  <a:lnTo>
                    <a:pt x="238375" y="1083964"/>
                  </a:lnTo>
                  <a:lnTo>
                    <a:pt x="244225" y="1097819"/>
                  </a:lnTo>
                  <a:cubicBezTo>
                    <a:pt x="244379" y="1098127"/>
                    <a:pt x="244379" y="1098435"/>
                    <a:pt x="244456" y="1098666"/>
                  </a:cubicBezTo>
                  <a:lnTo>
                    <a:pt x="245610" y="1114444"/>
                  </a:lnTo>
                  <a:cubicBezTo>
                    <a:pt x="245610" y="1114752"/>
                    <a:pt x="245610" y="1115060"/>
                    <a:pt x="245533" y="1115291"/>
                  </a:cubicBezTo>
                  <a:lnTo>
                    <a:pt x="243301" y="1124296"/>
                  </a:lnTo>
                  <a:lnTo>
                    <a:pt x="241531" y="1129069"/>
                  </a:lnTo>
                  <a:cubicBezTo>
                    <a:pt x="241454" y="1129377"/>
                    <a:pt x="241223" y="1129607"/>
                    <a:pt x="241069" y="1129915"/>
                  </a:cubicBezTo>
                  <a:lnTo>
                    <a:pt x="238221" y="1133302"/>
                  </a:lnTo>
                  <a:lnTo>
                    <a:pt x="234450" y="1136458"/>
                  </a:lnTo>
                  <a:lnTo>
                    <a:pt x="225829" y="1142384"/>
                  </a:lnTo>
                  <a:lnTo>
                    <a:pt x="223366" y="1147387"/>
                  </a:lnTo>
                  <a:cubicBezTo>
                    <a:pt x="222827" y="1148465"/>
                    <a:pt x="221673" y="1149081"/>
                    <a:pt x="220518" y="1148927"/>
                  </a:cubicBezTo>
                  <a:lnTo>
                    <a:pt x="217362" y="1148542"/>
                  </a:lnTo>
                  <a:lnTo>
                    <a:pt x="217055" y="1148850"/>
                  </a:lnTo>
                  <a:lnTo>
                    <a:pt x="217439" y="1152006"/>
                  </a:lnTo>
                  <a:cubicBezTo>
                    <a:pt x="217516" y="1152467"/>
                    <a:pt x="217439" y="1152929"/>
                    <a:pt x="217285" y="1153314"/>
                  </a:cubicBezTo>
                  <a:lnTo>
                    <a:pt x="213976" y="1162781"/>
                  </a:lnTo>
                  <a:cubicBezTo>
                    <a:pt x="213822" y="1163166"/>
                    <a:pt x="213591" y="1163551"/>
                    <a:pt x="213283" y="1163859"/>
                  </a:cubicBezTo>
                  <a:lnTo>
                    <a:pt x="211051" y="1166091"/>
                  </a:lnTo>
                  <a:cubicBezTo>
                    <a:pt x="210743" y="1166399"/>
                    <a:pt x="210358" y="1166630"/>
                    <a:pt x="209973" y="1166784"/>
                  </a:cubicBezTo>
                  <a:lnTo>
                    <a:pt x="201507" y="1169632"/>
                  </a:lnTo>
                  <a:cubicBezTo>
                    <a:pt x="200891" y="1169863"/>
                    <a:pt x="200275" y="1169786"/>
                    <a:pt x="199659" y="1169632"/>
                  </a:cubicBezTo>
                  <a:lnTo>
                    <a:pt x="193502" y="1167400"/>
                  </a:lnTo>
                  <a:lnTo>
                    <a:pt x="187652" y="1163936"/>
                  </a:lnTo>
                  <a:lnTo>
                    <a:pt x="181879" y="1162012"/>
                  </a:lnTo>
                  <a:lnTo>
                    <a:pt x="177569" y="1162858"/>
                  </a:lnTo>
                  <a:lnTo>
                    <a:pt x="174413" y="1165090"/>
                  </a:lnTo>
                  <a:lnTo>
                    <a:pt x="171796" y="1168169"/>
                  </a:lnTo>
                  <a:cubicBezTo>
                    <a:pt x="171565" y="1168400"/>
                    <a:pt x="171411" y="1168631"/>
                    <a:pt x="171104" y="1168785"/>
                  </a:cubicBezTo>
                  <a:lnTo>
                    <a:pt x="166639" y="1171633"/>
                  </a:lnTo>
                  <a:cubicBezTo>
                    <a:pt x="166409" y="1171787"/>
                    <a:pt x="166178" y="1171864"/>
                    <a:pt x="165947" y="1171941"/>
                  </a:cubicBezTo>
                  <a:lnTo>
                    <a:pt x="162021" y="1173095"/>
                  </a:lnTo>
                  <a:cubicBezTo>
                    <a:pt x="161790" y="1173172"/>
                    <a:pt x="161636" y="1173172"/>
                    <a:pt x="161405" y="1173172"/>
                  </a:cubicBezTo>
                  <a:lnTo>
                    <a:pt x="153324" y="1173711"/>
                  </a:lnTo>
                  <a:lnTo>
                    <a:pt x="151168" y="1174404"/>
                  </a:lnTo>
                  <a:lnTo>
                    <a:pt x="147166" y="1179869"/>
                  </a:lnTo>
                  <a:lnTo>
                    <a:pt x="138392" y="1198033"/>
                  </a:lnTo>
                  <a:cubicBezTo>
                    <a:pt x="138315" y="1198264"/>
                    <a:pt x="138161" y="1198418"/>
                    <a:pt x="138007" y="1198649"/>
                  </a:cubicBezTo>
                  <a:lnTo>
                    <a:pt x="134620" y="1202575"/>
                  </a:lnTo>
                  <a:cubicBezTo>
                    <a:pt x="134158" y="1203113"/>
                    <a:pt x="133542" y="1203421"/>
                    <a:pt x="132850" y="1203498"/>
                  </a:cubicBezTo>
                  <a:lnTo>
                    <a:pt x="129001" y="1203960"/>
                  </a:lnTo>
                  <a:lnTo>
                    <a:pt x="127000" y="1205346"/>
                  </a:lnTo>
                  <a:lnTo>
                    <a:pt x="126615" y="1206577"/>
                  </a:lnTo>
                  <a:lnTo>
                    <a:pt x="127924" y="1208655"/>
                  </a:lnTo>
                  <a:lnTo>
                    <a:pt x="128616" y="1208655"/>
                  </a:lnTo>
                  <a:lnTo>
                    <a:pt x="132003" y="1207193"/>
                  </a:lnTo>
                  <a:cubicBezTo>
                    <a:pt x="132388" y="1207039"/>
                    <a:pt x="132696" y="1206962"/>
                    <a:pt x="133081" y="1206962"/>
                  </a:cubicBezTo>
                  <a:lnTo>
                    <a:pt x="137545" y="1206962"/>
                  </a:lnTo>
                  <a:cubicBezTo>
                    <a:pt x="138238" y="1206962"/>
                    <a:pt x="138853" y="1207193"/>
                    <a:pt x="139392" y="1207655"/>
                  </a:cubicBezTo>
                  <a:lnTo>
                    <a:pt x="140162" y="1208347"/>
                  </a:lnTo>
                  <a:cubicBezTo>
                    <a:pt x="140316" y="1208117"/>
                    <a:pt x="140393" y="1207963"/>
                    <a:pt x="140624" y="1207809"/>
                  </a:cubicBezTo>
                  <a:lnTo>
                    <a:pt x="143472" y="1204961"/>
                  </a:lnTo>
                  <a:cubicBezTo>
                    <a:pt x="143779" y="1204653"/>
                    <a:pt x="144241" y="1204345"/>
                    <a:pt x="144703" y="1204268"/>
                  </a:cubicBezTo>
                  <a:lnTo>
                    <a:pt x="148628" y="1203113"/>
                  </a:lnTo>
                  <a:cubicBezTo>
                    <a:pt x="148859" y="1203037"/>
                    <a:pt x="149167" y="1203037"/>
                    <a:pt x="149398" y="1203037"/>
                  </a:cubicBezTo>
                  <a:lnTo>
                    <a:pt x="155017" y="1203037"/>
                  </a:lnTo>
                  <a:cubicBezTo>
                    <a:pt x="155325" y="1203037"/>
                    <a:pt x="155633" y="1203113"/>
                    <a:pt x="155941" y="1203190"/>
                  </a:cubicBezTo>
                  <a:lnTo>
                    <a:pt x="161021" y="1204884"/>
                  </a:lnTo>
                  <a:cubicBezTo>
                    <a:pt x="161405" y="1205038"/>
                    <a:pt x="161790" y="1205269"/>
                    <a:pt x="162098" y="1205576"/>
                  </a:cubicBezTo>
                  <a:lnTo>
                    <a:pt x="165485" y="1208963"/>
                  </a:lnTo>
                  <a:lnTo>
                    <a:pt x="168564" y="1213273"/>
                  </a:lnTo>
                  <a:lnTo>
                    <a:pt x="171873" y="1216506"/>
                  </a:lnTo>
                  <a:lnTo>
                    <a:pt x="173413" y="1217276"/>
                  </a:lnTo>
                  <a:lnTo>
                    <a:pt x="180956" y="1218892"/>
                  </a:lnTo>
                  <a:cubicBezTo>
                    <a:pt x="181495" y="1218969"/>
                    <a:pt x="181956" y="1219277"/>
                    <a:pt x="182341" y="1219662"/>
                  </a:cubicBezTo>
                  <a:lnTo>
                    <a:pt x="185189" y="1222510"/>
                  </a:lnTo>
                  <a:cubicBezTo>
                    <a:pt x="185882" y="1223203"/>
                    <a:pt x="186113" y="1224126"/>
                    <a:pt x="185959" y="1225050"/>
                  </a:cubicBezTo>
                  <a:lnTo>
                    <a:pt x="185497" y="1227282"/>
                  </a:lnTo>
                  <a:lnTo>
                    <a:pt x="188114" y="1238212"/>
                  </a:lnTo>
                  <a:lnTo>
                    <a:pt x="189345" y="1240675"/>
                  </a:lnTo>
                  <a:lnTo>
                    <a:pt x="192732" y="1243061"/>
                  </a:lnTo>
                  <a:cubicBezTo>
                    <a:pt x="193425" y="1243600"/>
                    <a:pt x="193887" y="1244369"/>
                    <a:pt x="193887" y="1245293"/>
                  </a:cubicBezTo>
                  <a:cubicBezTo>
                    <a:pt x="193887" y="1246139"/>
                    <a:pt x="193502" y="1246986"/>
                    <a:pt x="192809" y="1247602"/>
                  </a:cubicBezTo>
                  <a:lnTo>
                    <a:pt x="189961" y="1249834"/>
                  </a:lnTo>
                  <a:cubicBezTo>
                    <a:pt x="189422" y="1250219"/>
                    <a:pt x="188807" y="1250450"/>
                    <a:pt x="188191" y="1250450"/>
                  </a:cubicBezTo>
                  <a:lnTo>
                    <a:pt x="185959" y="1250450"/>
                  </a:lnTo>
                  <a:cubicBezTo>
                    <a:pt x="185343" y="1250450"/>
                    <a:pt x="184727" y="1250219"/>
                    <a:pt x="184188" y="1249834"/>
                  </a:cubicBezTo>
                  <a:lnTo>
                    <a:pt x="183111" y="1248987"/>
                  </a:lnTo>
                  <a:lnTo>
                    <a:pt x="183111" y="1251066"/>
                  </a:lnTo>
                  <a:lnTo>
                    <a:pt x="184265" y="1254067"/>
                  </a:lnTo>
                  <a:lnTo>
                    <a:pt x="185497" y="1254683"/>
                  </a:lnTo>
                  <a:lnTo>
                    <a:pt x="189961" y="1252913"/>
                  </a:lnTo>
                  <a:cubicBezTo>
                    <a:pt x="190808" y="1252605"/>
                    <a:pt x="191732" y="1252682"/>
                    <a:pt x="192501" y="1253144"/>
                  </a:cubicBezTo>
                  <a:cubicBezTo>
                    <a:pt x="193271" y="1253605"/>
                    <a:pt x="193733" y="1254452"/>
                    <a:pt x="193810" y="1255299"/>
                  </a:cubicBezTo>
                  <a:lnTo>
                    <a:pt x="194964" y="1270462"/>
                  </a:lnTo>
                  <a:lnTo>
                    <a:pt x="196427" y="1277004"/>
                  </a:lnTo>
                  <a:lnTo>
                    <a:pt x="199044" y="1279237"/>
                  </a:lnTo>
                  <a:cubicBezTo>
                    <a:pt x="199352" y="1279544"/>
                    <a:pt x="199659" y="1279852"/>
                    <a:pt x="199813" y="1280314"/>
                  </a:cubicBezTo>
                  <a:lnTo>
                    <a:pt x="201507" y="1284240"/>
                  </a:lnTo>
                  <a:cubicBezTo>
                    <a:pt x="201661" y="1284624"/>
                    <a:pt x="201738" y="1285086"/>
                    <a:pt x="201738" y="1285548"/>
                  </a:cubicBezTo>
                  <a:lnTo>
                    <a:pt x="201199" y="1294015"/>
                  </a:lnTo>
                  <a:lnTo>
                    <a:pt x="201661" y="1300557"/>
                  </a:lnTo>
                  <a:lnTo>
                    <a:pt x="205355" y="1302635"/>
                  </a:lnTo>
                  <a:cubicBezTo>
                    <a:pt x="206587" y="1303328"/>
                    <a:pt x="207125" y="1304791"/>
                    <a:pt x="206587" y="1306099"/>
                  </a:cubicBezTo>
                  <a:lnTo>
                    <a:pt x="202122" y="1317336"/>
                  </a:lnTo>
                  <a:lnTo>
                    <a:pt x="198890" y="1329421"/>
                  </a:lnTo>
                  <a:lnTo>
                    <a:pt x="196735" y="1341813"/>
                  </a:lnTo>
                  <a:lnTo>
                    <a:pt x="198967" y="1397847"/>
                  </a:lnTo>
                  <a:lnTo>
                    <a:pt x="201584" y="1404158"/>
                  </a:lnTo>
                  <a:cubicBezTo>
                    <a:pt x="201661" y="1404389"/>
                    <a:pt x="201738" y="1404697"/>
                    <a:pt x="201815" y="1405005"/>
                  </a:cubicBezTo>
                  <a:lnTo>
                    <a:pt x="206279" y="1453342"/>
                  </a:lnTo>
                  <a:lnTo>
                    <a:pt x="208511" y="1465657"/>
                  </a:lnTo>
                  <a:lnTo>
                    <a:pt x="213899" y="1463887"/>
                  </a:lnTo>
                  <a:cubicBezTo>
                    <a:pt x="214668" y="1463656"/>
                    <a:pt x="215515" y="1463733"/>
                    <a:pt x="216208" y="1464118"/>
                  </a:cubicBezTo>
                  <a:cubicBezTo>
                    <a:pt x="216901" y="1464503"/>
                    <a:pt x="217362" y="1465195"/>
                    <a:pt x="217516" y="1466042"/>
                  </a:cubicBezTo>
                  <a:lnTo>
                    <a:pt x="219672" y="1477664"/>
                  </a:lnTo>
                  <a:lnTo>
                    <a:pt x="235527" y="1496753"/>
                  </a:lnTo>
                  <a:cubicBezTo>
                    <a:pt x="235758" y="1497061"/>
                    <a:pt x="235912" y="1497369"/>
                    <a:pt x="236066" y="1497677"/>
                  </a:cubicBezTo>
                  <a:lnTo>
                    <a:pt x="239992" y="1510069"/>
                  </a:lnTo>
                  <a:cubicBezTo>
                    <a:pt x="240299" y="1510915"/>
                    <a:pt x="240145" y="1511839"/>
                    <a:pt x="239607" y="1512609"/>
                  </a:cubicBezTo>
                  <a:cubicBezTo>
                    <a:pt x="239068" y="1513301"/>
                    <a:pt x="238221" y="1513763"/>
                    <a:pt x="237298" y="1513763"/>
                  </a:cubicBezTo>
                  <a:lnTo>
                    <a:pt x="235065" y="1513763"/>
                  </a:lnTo>
                  <a:cubicBezTo>
                    <a:pt x="233988" y="1513763"/>
                    <a:pt x="233064" y="1513147"/>
                    <a:pt x="232525" y="1512224"/>
                  </a:cubicBezTo>
                  <a:lnTo>
                    <a:pt x="229139" y="1505450"/>
                  </a:lnTo>
                  <a:lnTo>
                    <a:pt x="225213" y="1500063"/>
                  </a:lnTo>
                  <a:lnTo>
                    <a:pt x="219441" y="1496214"/>
                  </a:lnTo>
                  <a:lnTo>
                    <a:pt x="215669" y="1495675"/>
                  </a:lnTo>
                  <a:lnTo>
                    <a:pt x="215900" y="1496830"/>
                  </a:lnTo>
                  <a:cubicBezTo>
                    <a:pt x="215977" y="1497061"/>
                    <a:pt x="215977" y="1497215"/>
                    <a:pt x="215977" y="1497446"/>
                  </a:cubicBezTo>
                  <a:lnTo>
                    <a:pt x="215977" y="1503141"/>
                  </a:lnTo>
                  <a:lnTo>
                    <a:pt x="217132" y="1506682"/>
                  </a:lnTo>
                  <a:lnTo>
                    <a:pt x="225059" y="1510684"/>
                  </a:lnTo>
                  <a:cubicBezTo>
                    <a:pt x="225829" y="1511069"/>
                    <a:pt x="226368" y="1511762"/>
                    <a:pt x="226522" y="1512686"/>
                  </a:cubicBezTo>
                  <a:lnTo>
                    <a:pt x="227676" y="1518304"/>
                  </a:lnTo>
                  <a:cubicBezTo>
                    <a:pt x="227753" y="1518689"/>
                    <a:pt x="227753" y="1518997"/>
                    <a:pt x="227676" y="1519382"/>
                  </a:cubicBezTo>
                  <a:lnTo>
                    <a:pt x="226522" y="1525540"/>
                  </a:lnTo>
                  <a:cubicBezTo>
                    <a:pt x="226522" y="1525770"/>
                    <a:pt x="226445" y="1525924"/>
                    <a:pt x="226368" y="1526155"/>
                  </a:cubicBezTo>
                  <a:lnTo>
                    <a:pt x="224675" y="1530081"/>
                  </a:lnTo>
                  <a:cubicBezTo>
                    <a:pt x="224290" y="1530927"/>
                    <a:pt x="223597" y="1531543"/>
                    <a:pt x="222673" y="1531697"/>
                  </a:cubicBezTo>
                  <a:cubicBezTo>
                    <a:pt x="221750" y="1531928"/>
                    <a:pt x="220903" y="1531620"/>
                    <a:pt x="220210" y="1531081"/>
                  </a:cubicBezTo>
                  <a:lnTo>
                    <a:pt x="217439" y="1528618"/>
                  </a:lnTo>
                  <a:lnTo>
                    <a:pt x="216978" y="1570644"/>
                  </a:lnTo>
                  <a:cubicBezTo>
                    <a:pt x="216978" y="1570875"/>
                    <a:pt x="216978" y="1571029"/>
                    <a:pt x="216901" y="1571260"/>
                  </a:cubicBezTo>
                  <a:lnTo>
                    <a:pt x="212975" y="1588732"/>
                  </a:lnTo>
                  <a:lnTo>
                    <a:pt x="212359" y="1595197"/>
                  </a:lnTo>
                  <a:lnTo>
                    <a:pt x="216054" y="1593889"/>
                  </a:lnTo>
                  <a:cubicBezTo>
                    <a:pt x="216901" y="1593581"/>
                    <a:pt x="217901" y="1593735"/>
                    <a:pt x="218594" y="1594196"/>
                  </a:cubicBezTo>
                  <a:cubicBezTo>
                    <a:pt x="219364" y="1594735"/>
                    <a:pt x="219749" y="1595582"/>
                    <a:pt x="219749" y="1596506"/>
                  </a:cubicBezTo>
                  <a:lnTo>
                    <a:pt x="219749" y="1599353"/>
                  </a:lnTo>
                  <a:cubicBezTo>
                    <a:pt x="219749" y="1600431"/>
                    <a:pt x="219133" y="1601432"/>
                    <a:pt x="218132" y="1601893"/>
                  </a:cubicBezTo>
                  <a:lnTo>
                    <a:pt x="210358" y="1605511"/>
                  </a:lnTo>
                  <a:lnTo>
                    <a:pt x="207202" y="1609975"/>
                  </a:lnTo>
                  <a:lnTo>
                    <a:pt x="204508" y="1625677"/>
                  </a:lnTo>
                  <a:cubicBezTo>
                    <a:pt x="204508" y="1625831"/>
                    <a:pt x="204431" y="1626062"/>
                    <a:pt x="204355" y="1626216"/>
                  </a:cubicBezTo>
                  <a:lnTo>
                    <a:pt x="202122" y="1631835"/>
                  </a:lnTo>
                  <a:cubicBezTo>
                    <a:pt x="202045" y="1632066"/>
                    <a:pt x="201968" y="1632219"/>
                    <a:pt x="201815" y="1632374"/>
                  </a:cubicBezTo>
                  <a:lnTo>
                    <a:pt x="192193" y="1646074"/>
                  </a:lnTo>
                  <a:lnTo>
                    <a:pt x="204662" y="1667856"/>
                  </a:lnTo>
                  <a:lnTo>
                    <a:pt x="209358" y="1672783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1" name="Forma libre: forma 94">
              <a:extLst>
                <a:ext uri="{FF2B5EF4-FFF2-40B4-BE49-F238E27FC236}">
                  <a16:creationId xmlns:a16="http://schemas.microsoft.com/office/drawing/2014/main" id="{B6F7840F-11E4-F366-3829-67D8E65EECC8}"/>
                </a:ext>
              </a:extLst>
            </p:cNvPr>
            <p:cNvSpPr/>
            <p:nvPr/>
          </p:nvSpPr>
          <p:spPr>
            <a:xfrm>
              <a:off x="8434241" y="2701776"/>
              <a:ext cx="370326" cy="280492"/>
            </a:xfrm>
            <a:custGeom>
              <a:avLst/>
              <a:gdLst>
                <a:gd name="connsiteX0" fmla="*/ 128308 w 482292"/>
                <a:gd name="connsiteY0" fmla="*/ 97136 h 365298"/>
                <a:gd name="connsiteX1" fmla="*/ 127000 w 482292"/>
                <a:gd name="connsiteY1" fmla="*/ 98983 h 365298"/>
                <a:gd name="connsiteX2" fmla="*/ 124768 w 482292"/>
                <a:gd name="connsiteY2" fmla="*/ 99291 h 365298"/>
                <a:gd name="connsiteX3" fmla="*/ 115685 w 482292"/>
                <a:gd name="connsiteY3" fmla="*/ 96597 h 365298"/>
                <a:gd name="connsiteX4" fmla="*/ 107142 w 482292"/>
                <a:gd name="connsiteY4" fmla="*/ 97136 h 365298"/>
                <a:gd name="connsiteX5" fmla="*/ 106603 w 482292"/>
                <a:gd name="connsiteY5" fmla="*/ 97136 h 365298"/>
                <a:gd name="connsiteX6" fmla="*/ 98983 w 482292"/>
                <a:gd name="connsiteY6" fmla="*/ 96058 h 365298"/>
                <a:gd name="connsiteX7" fmla="*/ 90824 w 482292"/>
                <a:gd name="connsiteY7" fmla="*/ 96597 h 365298"/>
                <a:gd name="connsiteX8" fmla="*/ 89747 w 482292"/>
                <a:gd name="connsiteY8" fmla="*/ 96443 h 365298"/>
                <a:gd name="connsiteX9" fmla="*/ 86360 w 482292"/>
                <a:gd name="connsiteY9" fmla="*/ 95289 h 365298"/>
                <a:gd name="connsiteX10" fmla="*/ 85282 w 482292"/>
                <a:gd name="connsiteY10" fmla="*/ 94596 h 365298"/>
                <a:gd name="connsiteX11" fmla="*/ 81357 w 482292"/>
                <a:gd name="connsiteY11" fmla="*/ 90671 h 365298"/>
                <a:gd name="connsiteX12" fmla="*/ 72428 w 482292"/>
                <a:gd name="connsiteY12" fmla="*/ 84282 h 365298"/>
                <a:gd name="connsiteX13" fmla="*/ 68580 w 482292"/>
                <a:gd name="connsiteY13" fmla="*/ 84667 h 365298"/>
                <a:gd name="connsiteX14" fmla="*/ 44411 w 482292"/>
                <a:gd name="connsiteY14" fmla="*/ 101677 h 365298"/>
                <a:gd name="connsiteX15" fmla="*/ 43873 w 482292"/>
                <a:gd name="connsiteY15" fmla="*/ 101985 h 365298"/>
                <a:gd name="connsiteX16" fmla="*/ 25862 w 482292"/>
                <a:gd name="connsiteY16" fmla="*/ 109682 h 365298"/>
                <a:gd name="connsiteX17" fmla="*/ 25862 w 482292"/>
                <a:gd name="connsiteY17" fmla="*/ 146627 h 365298"/>
                <a:gd name="connsiteX18" fmla="*/ 26247 w 482292"/>
                <a:gd name="connsiteY18" fmla="*/ 150245 h 365298"/>
                <a:gd name="connsiteX19" fmla="*/ 30634 w 482292"/>
                <a:gd name="connsiteY19" fmla="*/ 153863 h 365298"/>
                <a:gd name="connsiteX20" fmla="*/ 45797 w 482292"/>
                <a:gd name="connsiteY20" fmla="*/ 151861 h 365298"/>
                <a:gd name="connsiteX21" fmla="*/ 60113 w 482292"/>
                <a:gd name="connsiteY21" fmla="*/ 145242 h 365298"/>
                <a:gd name="connsiteX22" fmla="*/ 61268 w 482292"/>
                <a:gd name="connsiteY22" fmla="*/ 145011 h 365298"/>
                <a:gd name="connsiteX23" fmla="*/ 64885 w 482292"/>
                <a:gd name="connsiteY23" fmla="*/ 145011 h 365298"/>
                <a:gd name="connsiteX24" fmla="*/ 69811 w 482292"/>
                <a:gd name="connsiteY24" fmla="*/ 141547 h 365298"/>
                <a:gd name="connsiteX25" fmla="*/ 71043 w 482292"/>
                <a:gd name="connsiteY25" fmla="*/ 141086 h 365298"/>
                <a:gd name="connsiteX26" fmla="*/ 74968 w 482292"/>
                <a:gd name="connsiteY26" fmla="*/ 140547 h 365298"/>
                <a:gd name="connsiteX27" fmla="*/ 76662 w 482292"/>
                <a:gd name="connsiteY27" fmla="*/ 140778 h 365298"/>
                <a:gd name="connsiteX28" fmla="*/ 80048 w 482292"/>
                <a:gd name="connsiteY28" fmla="*/ 142471 h 365298"/>
                <a:gd name="connsiteX29" fmla="*/ 84974 w 482292"/>
                <a:gd name="connsiteY29" fmla="*/ 146089 h 365298"/>
                <a:gd name="connsiteX30" fmla="*/ 98444 w 482292"/>
                <a:gd name="connsiteY30" fmla="*/ 161175 h 365298"/>
                <a:gd name="connsiteX31" fmla="*/ 99060 w 482292"/>
                <a:gd name="connsiteY31" fmla="*/ 162945 h 365298"/>
                <a:gd name="connsiteX32" fmla="*/ 99060 w 482292"/>
                <a:gd name="connsiteY32" fmla="*/ 162945 h 365298"/>
                <a:gd name="connsiteX33" fmla="*/ 99060 w 482292"/>
                <a:gd name="connsiteY33" fmla="*/ 165408 h 365298"/>
                <a:gd name="connsiteX34" fmla="*/ 99984 w 482292"/>
                <a:gd name="connsiteY34" fmla="*/ 169102 h 365298"/>
                <a:gd name="connsiteX35" fmla="*/ 101985 w 482292"/>
                <a:gd name="connsiteY35" fmla="*/ 172104 h 365298"/>
                <a:gd name="connsiteX36" fmla="*/ 105679 w 482292"/>
                <a:gd name="connsiteY36" fmla="*/ 176338 h 365298"/>
                <a:gd name="connsiteX37" fmla="*/ 106372 w 482292"/>
                <a:gd name="connsiteY37" fmla="*/ 177723 h 365298"/>
                <a:gd name="connsiteX38" fmla="*/ 106218 w 482292"/>
                <a:gd name="connsiteY38" fmla="*/ 179262 h 365298"/>
                <a:gd name="connsiteX39" fmla="*/ 104525 w 482292"/>
                <a:gd name="connsiteY39" fmla="*/ 183188 h 365298"/>
                <a:gd name="connsiteX40" fmla="*/ 96982 w 482292"/>
                <a:gd name="connsiteY40" fmla="*/ 194348 h 365298"/>
                <a:gd name="connsiteX41" fmla="*/ 95673 w 482292"/>
                <a:gd name="connsiteY41" fmla="*/ 195426 h 365298"/>
                <a:gd name="connsiteX42" fmla="*/ 86668 w 482292"/>
                <a:gd name="connsiteY42" fmla="*/ 198813 h 365298"/>
                <a:gd name="connsiteX43" fmla="*/ 85205 w 482292"/>
                <a:gd name="connsiteY43" fmla="*/ 198967 h 365298"/>
                <a:gd name="connsiteX44" fmla="*/ 72813 w 482292"/>
                <a:gd name="connsiteY44" fmla="*/ 196735 h 365298"/>
                <a:gd name="connsiteX45" fmla="*/ 72197 w 482292"/>
                <a:gd name="connsiteY45" fmla="*/ 196504 h 365298"/>
                <a:gd name="connsiteX46" fmla="*/ 67117 w 482292"/>
                <a:gd name="connsiteY46" fmla="*/ 194272 h 365298"/>
                <a:gd name="connsiteX47" fmla="*/ 66194 w 482292"/>
                <a:gd name="connsiteY47" fmla="*/ 193579 h 365298"/>
                <a:gd name="connsiteX48" fmla="*/ 62268 w 482292"/>
                <a:gd name="connsiteY48" fmla="*/ 189269 h 365298"/>
                <a:gd name="connsiteX49" fmla="*/ 57727 w 482292"/>
                <a:gd name="connsiteY49" fmla="*/ 190500 h 365298"/>
                <a:gd name="connsiteX50" fmla="*/ 57727 w 482292"/>
                <a:gd name="connsiteY50" fmla="*/ 190500 h 365298"/>
                <a:gd name="connsiteX51" fmla="*/ 55957 w 482292"/>
                <a:gd name="connsiteY51" fmla="*/ 190346 h 365298"/>
                <a:gd name="connsiteX52" fmla="*/ 55957 w 482292"/>
                <a:gd name="connsiteY52" fmla="*/ 190346 h 365298"/>
                <a:gd name="connsiteX53" fmla="*/ 49568 w 482292"/>
                <a:gd name="connsiteY53" fmla="*/ 187652 h 365298"/>
                <a:gd name="connsiteX54" fmla="*/ 46490 w 482292"/>
                <a:gd name="connsiteY54" fmla="*/ 187344 h 365298"/>
                <a:gd name="connsiteX55" fmla="*/ 40640 w 482292"/>
                <a:gd name="connsiteY55" fmla="*/ 192270 h 365298"/>
                <a:gd name="connsiteX56" fmla="*/ 39562 w 482292"/>
                <a:gd name="connsiteY56" fmla="*/ 194887 h 365298"/>
                <a:gd name="connsiteX57" fmla="*/ 40409 w 482292"/>
                <a:gd name="connsiteY57" fmla="*/ 200275 h 365298"/>
                <a:gd name="connsiteX58" fmla="*/ 42179 w 482292"/>
                <a:gd name="connsiteY58" fmla="*/ 201584 h 365298"/>
                <a:gd name="connsiteX59" fmla="*/ 43950 w 482292"/>
                <a:gd name="connsiteY59" fmla="*/ 202892 h 365298"/>
                <a:gd name="connsiteX60" fmla="*/ 45027 w 482292"/>
                <a:gd name="connsiteY60" fmla="*/ 204432 h 365298"/>
                <a:gd name="connsiteX61" fmla="*/ 45566 w 482292"/>
                <a:gd name="connsiteY61" fmla="*/ 206664 h 365298"/>
                <a:gd name="connsiteX62" fmla="*/ 46182 w 482292"/>
                <a:gd name="connsiteY62" fmla="*/ 214438 h 365298"/>
                <a:gd name="connsiteX63" fmla="*/ 46105 w 482292"/>
                <a:gd name="connsiteY63" fmla="*/ 215361 h 365298"/>
                <a:gd name="connsiteX64" fmla="*/ 44411 w 482292"/>
                <a:gd name="connsiteY64" fmla="*/ 221519 h 365298"/>
                <a:gd name="connsiteX65" fmla="*/ 44181 w 482292"/>
                <a:gd name="connsiteY65" fmla="*/ 222058 h 365298"/>
                <a:gd name="connsiteX66" fmla="*/ 35945 w 482292"/>
                <a:gd name="connsiteY66" fmla="*/ 237990 h 365298"/>
                <a:gd name="connsiteX67" fmla="*/ 33174 w 482292"/>
                <a:gd name="connsiteY67" fmla="*/ 252230 h 365298"/>
                <a:gd name="connsiteX68" fmla="*/ 31481 w 482292"/>
                <a:gd name="connsiteY68" fmla="*/ 254308 h 365298"/>
                <a:gd name="connsiteX69" fmla="*/ 28864 w 482292"/>
                <a:gd name="connsiteY69" fmla="*/ 254077 h 365298"/>
                <a:gd name="connsiteX70" fmla="*/ 22552 w 482292"/>
                <a:gd name="connsiteY70" fmla="*/ 249844 h 365298"/>
                <a:gd name="connsiteX71" fmla="*/ 20782 w 482292"/>
                <a:gd name="connsiteY71" fmla="*/ 249382 h 365298"/>
                <a:gd name="connsiteX72" fmla="*/ 14855 w 482292"/>
                <a:gd name="connsiteY72" fmla="*/ 248920 h 365298"/>
                <a:gd name="connsiteX73" fmla="*/ 13008 w 482292"/>
                <a:gd name="connsiteY73" fmla="*/ 249305 h 365298"/>
                <a:gd name="connsiteX74" fmla="*/ 12700 w 482292"/>
                <a:gd name="connsiteY74" fmla="*/ 249536 h 365298"/>
                <a:gd name="connsiteX75" fmla="*/ 12238 w 482292"/>
                <a:gd name="connsiteY75" fmla="*/ 249844 h 365298"/>
                <a:gd name="connsiteX76" fmla="*/ 7466 w 482292"/>
                <a:gd name="connsiteY76" fmla="*/ 257233 h 365298"/>
                <a:gd name="connsiteX77" fmla="*/ 0 w 482292"/>
                <a:gd name="connsiteY77" fmla="*/ 276321 h 365298"/>
                <a:gd name="connsiteX78" fmla="*/ 3617 w 482292"/>
                <a:gd name="connsiteY78" fmla="*/ 279554 h 365298"/>
                <a:gd name="connsiteX79" fmla="*/ 4233 w 482292"/>
                <a:gd name="connsiteY79" fmla="*/ 280401 h 365298"/>
                <a:gd name="connsiteX80" fmla="*/ 7081 w 482292"/>
                <a:gd name="connsiteY80" fmla="*/ 286019 h 365298"/>
                <a:gd name="connsiteX81" fmla="*/ 7389 w 482292"/>
                <a:gd name="connsiteY81" fmla="*/ 287020 h 365298"/>
                <a:gd name="connsiteX82" fmla="*/ 7928 w 482292"/>
                <a:gd name="connsiteY82" fmla="*/ 293178 h 365298"/>
                <a:gd name="connsiteX83" fmla="*/ 9005 w 482292"/>
                <a:gd name="connsiteY83" fmla="*/ 297873 h 365298"/>
                <a:gd name="connsiteX84" fmla="*/ 11007 w 482292"/>
                <a:gd name="connsiteY84" fmla="*/ 302722 h 365298"/>
                <a:gd name="connsiteX85" fmla="*/ 14470 w 482292"/>
                <a:gd name="connsiteY85" fmla="*/ 307725 h 365298"/>
                <a:gd name="connsiteX86" fmla="*/ 23091 w 482292"/>
                <a:gd name="connsiteY86" fmla="*/ 314190 h 365298"/>
                <a:gd name="connsiteX87" fmla="*/ 24015 w 482292"/>
                <a:gd name="connsiteY87" fmla="*/ 315422 h 365298"/>
                <a:gd name="connsiteX88" fmla="*/ 24707 w 482292"/>
                <a:gd name="connsiteY88" fmla="*/ 317269 h 365298"/>
                <a:gd name="connsiteX89" fmla="*/ 30172 w 482292"/>
                <a:gd name="connsiteY89" fmla="*/ 319963 h 365298"/>
                <a:gd name="connsiteX90" fmla="*/ 36022 w 482292"/>
                <a:gd name="connsiteY90" fmla="*/ 321118 h 365298"/>
                <a:gd name="connsiteX91" fmla="*/ 37176 w 482292"/>
                <a:gd name="connsiteY91" fmla="*/ 321349 h 365298"/>
                <a:gd name="connsiteX92" fmla="*/ 38793 w 482292"/>
                <a:gd name="connsiteY92" fmla="*/ 320425 h 365298"/>
                <a:gd name="connsiteX93" fmla="*/ 44181 w 482292"/>
                <a:gd name="connsiteY93" fmla="*/ 315037 h 365298"/>
                <a:gd name="connsiteX94" fmla="*/ 44796 w 482292"/>
                <a:gd name="connsiteY94" fmla="*/ 314037 h 365298"/>
                <a:gd name="connsiteX95" fmla="*/ 45797 w 482292"/>
                <a:gd name="connsiteY95" fmla="*/ 312497 h 365298"/>
                <a:gd name="connsiteX96" fmla="*/ 46721 w 482292"/>
                <a:gd name="connsiteY96" fmla="*/ 309264 h 365298"/>
                <a:gd name="connsiteX97" fmla="*/ 47259 w 482292"/>
                <a:gd name="connsiteY97" fmla="*/ 296641 h 365298"/>
                <a:gd name="connsiteX98" fmla="*/ 47490 w 482292"/>
                <a:gd name="connsiteY98" fmla="*/ 295718 h 365298"/>
                <a:gd name="connsiteX99" fmla="*/ 47952 w 482292"/>
                <a:gd name="connsiteY99" fmla="*/ 294563 h 365298"/>
                <a:gd name="connsiteX100" fmla="*/ 48645 w 482292"/>
                <a:gd name="connsiteY100" fmla="*/ 292870 h 365298"/>
                <a:gd name="connsiteX101" fmla="*/ 59574 w 482292"/>
                <a:gd name="connsiteY101" fmla="*/ 275552 h 365298"/>
                <a:gd name="connsiteX102" fmla="*/ 61268 w 482292"/>
                <a:gd name="connsiteY102" fmla="*/ 274320 h 365298"/>
                <a:gd name="connsiteX103" fmla="*/ 63500 w 482292"/>
                <a:gd name="connsiteY103" fmla="*/ 273781 h 365298"/>
                <a:gd name="connsiteX104" fmla="*/ 66810 w 482292"/>
                <a:gd name="connsiteY104" fmla="*/ 275475 h 365298"/>
                <a:gd name="connsiteX105" fmla="*/ 81049 w 482292"/>
                <a:gd name="connsiteY105" fmla="*/ 310034 h 365298"/>
                <a:gd name="connsiteX106" fmla="*/ 84282 w 482292"/>
                <a:gd name="connsiteY106" fmla="*/ 312035 h 365298"/>
                <a:gd name="connsiteX107" fmla="*/ 87284 w 482292"/>
                <a:gd name="connsiteY107" fmla="*/ 312497 h 365298"/>
                <a:gd name="connsiteX108" fmla="*/ 91517 w 482292"/>
                <a:gd name="connsiteY108" fmla="*/ 312035 h 365298"/>
                <a:gd name="connsiteX109" fmla="*/ 95288 w 482292"/>
                <a:gd name="connsiteY109" fmla="*/ 310188 h 365298"/>
                <a:gd name="connsiteX110" fmla="*/ 102601 w 482292"/>
                <a:gd name="connsiteY110" fmla="*/ 303954 h 365298"/>
                <a:gd name="connsiteX111" fmla="*/ 103524 w 482292"/>
                <a:gd name="connsiteY111" fmla="*/ 302568 h 365298"/>
                <a:gd name="connsiteX112" fmla="*/ 106141 w 482292"/>
                <a:gd name="connsiteY112" fmla="*/ 301337 h 365298"/>
                <a:gd name="connsiteX113" fmla="*/ 107142 w 482292"/>
                <a:gd name="connsiteY113" fmla="*/ 301644 h 365298"/>
                <a:gd name="connsiteX114" fmla="*/ 111606 w 482292"/>
                <a:gd name="connsiteY114" fmla="*/ 303876 h 365298"/>
                <a:gd name="connsiteX115" fmla="*/ 112684 w 482292"/>
                <a:gd name="connsiteY115" fmla="*/ 304877 h 365298"/>
                <a:gd name="connsiteX116" fmla="*/ 116609 w 482292"/>
                <a:gd name="connsiteY116" fmla="*/ 311035 h 365298"/>
                <a:gd name="connsiteX117" fmla="*/ 116994 w 482292"/>
                <a:gd name="connsiteY117" fmla="*/ 312112 h 365298"/>
                <a:gd name="connsiteX118" fmla="*/ 117456 w 482292"/>
                <a:gd name="connsiteY118" fmla="*/ 315499 h 365298"/>
                <a:gd name="connsiteX119" fmla="*/ 118148 w 482292"/>
                <a:gd name="connsiteY119" fmla="*/ 316653 h 365298"/>
                <a:gd name="connsiteX120" fmla="*/ 126307 w 482292"/>
                <a:gd name="connsiteY120" fmla="*/ 317654 h 365298"/>
                <a:gd name="connsiteX121" fmla="*/ 134235 w 482292"/>
                <a:gd name="connsiteY121" fmla="*/ 317115 h 365298"/>
                <a:gd name="connsiteX122" fmla="*/ 138930 w 482292"/>
                <a:gd name="connsiteY122" fmla="*/ 317115 h 365298"/>
                <a:gd name="connsiteX123" fmla="*/ 139700 w 482292"/>
                <a:gd name="connsiteY123" fmla="*/ 317192 h 365298"/>
                <a:gd name="connsiteX124" fmla="*/ 149860 w 482292"/>
                <a:gd name="connsiteY124" fmla="*/ 320040 h 365298"/>
                <a:gd name="connsiteX125" fmla="*/ 157172 w 482292"/>
                <a:gd name="connsiteY125" fmla="*/ 320502 h 365298"/>
                <a:gd name="connsiteX126" fmla="*/ 157711 w 482292"/>
                <a:gd name="connsiteY126" fmla="*/ 320579 h 365298"/>
                <a:gd name="connsiteX127" fmla="*/ 158404 w 482292"/>
                <a:gd name="connsiteY127" fmla="*/ 320810 h 365298"/>
                <a:gd name="connsiteX128" fmla="*/ 161636 w 482292"/>
                <a:gd name="connsiteY128" fmla="*/ 321733 h 365298"/>
                <a:gd name="connsiteX129" fmla="*/ 162637 w 482292"/>
                <a:gd name="connsiteY129" fmla="*/ 322272 h 365298"/>
                <a:gd name="connsiteX130" fmla="*/ 165331 w 482292"/>
                <a:gd name="connsiteY130" fmla="*/ 324504 h 365298"/>
                <a:gd name="connsiteX131" fmla="*/ 166024 w 482292"/>
                <a:gd name="connsiteY131" fmla="*/ 325043 h 365298"/>
                <a:gd name="connsiteX132" fmla="*/ 166024 w 482292"/>
                <a:gd name="connsiteY132" fmla="*/ 325043 h 365298"/>
                <a:gd name="connsiteX133" fmla="*/ 166024 w 482292"/>
                <a:gd name="connsiteY133" fmla="*/ 325043 h 365298"/>
                <a:gd name="connsiteX134" fmla="*/ 166562 w 482292"/>
                <a:gd name="connsiteY134" fmla="*/ 325659 h 365298"/>
                <a:gd name="connsiteX135" fmla="*/ 173875 w 482292"/>
                <a:gd name="connsiteY135" fmla="*/ 336897 h 365298"/>
                <a:gd name="connsiteX136" fmla="*/ 178724 w 482292"/>
                <a:gd name="connsiteY136" fmla="*/ 342823 h 365298"/>
                <a:gd name="connsiteX137" fmla="*/ 185266 w 482292"/>
                <a:gd name="connsiteY137" fmla="*/ 349366 h 365298"/>
                <a:gd name="connsiteX138" fmla="*/ 196273 w 482292"/>
                <a:gd name="connsiteY138" fmla="*/ 358140 h 365298"/>
                <a:gd name="connsiteX139" fmla="*/ 203431 w 482292"/>
                <a:gd name="connsiteY139" fmla="*/ 365298 h 365298"/>
                <a:gd name="connsiteX140" fmla="*/ 210050 w 482292"/>
                <a:gd name="connsiteY140" fmla="*/ 353830 h 365298"/>
                <a:gd name="connsiteX141" fmla="*/ 216901 w 482292"/>
                <a:gd name="connsiteY141" fmla="*/ 344055 h 365298"/>
                <a:gd name="connsiteX142" fmla="*/ 219287 w 482292"/>
                <a:gd name="connsiteY142" fmla="*/ 339283 h 365298"/>
                <a:gd name="connsiteX143" fmla="*/ 219748 w 482292"/>
                <a:gd name="connsiteY143" fmla="*/ 334510 h 365298"/>
                <a:gd name="connsiteX144" fmla="*/ 216824 w 482292"/>
                <a:gd name="connsiteY144" fmla="*/ 329661 h 365298"/>
                <a:gd name="connsiteX145" fmla="*/ 210589 w 482292"/>
                <a:gd name="connsiteY145" fmla="*/ 318347 h 365298"/>
                <a:gd name="connsiteX146" fmla="*/ 210281 w 482292"/>
                <a:gd name="connsiteY146" fmla="*/ 316653 h 365298"/>
                <a:gd name="connsiteX147" fmla="*/ 210820 w 482292"/>
                <a:gd name="connsiteY147" fmla="*/ 311573 h 365298"/>
                <a:gd name="connsiteX148" fmla="*/ 212590 w 482292"/>
                <a:gd name="connsiteY148" fmla="*/ 305416 h 365298"/>
                <a:gd name="connsiteX149" fmla="*/ 223905 w 482292"/>
                <a:gd name="connsiteY149" fmla="*/ 283249 h 365298"/>
                <a:gd name="connsiteX150" fmla="*/ 219979 w 482292"/>
                <a:gd name="connsiteY150" fmla="*/ 276321 h 365298"/>
                <a:gd name="connsiteX151" fmla="*/ 213976 w 482292"/>
                <a:gd name="connsiteY151" fmla="*/ 273319 h 365298"/>
                <a:gd name="connsiteX152" fmla="*/ 213129 w 482292"/>
                <a:gd name="connsiteY152" fmla="*/ 272704 h 365298"/>
                <a:gd name="connsiteX153" fmla="*/ 212513 w 482292"/>
                <a:gd name="connsiteY153" fmla="*/ 269856 h 365298"/>
                <a:gd name="connsiteX154" fmla="*/ 215900 w 482292"/>
                <a:gd name="connsiteY154" fmla="*/ 260312 h 365298"/>
                <a:gd name="connsiteX155" fmla="*/ 216439 w 482292"/>
                <a:gd name="connsiteY155" fmla="*/ 259388 h 365298"/>
                <a:gd name="connsiteX156" fmla="*/ 225444 w 482292"/>
                <a:gd name="connsiteY156" fmla="*/ 249228 h 365298"/>
                <a:gd name="connsiteX157" fmla="*/ 233526 w 482292"/>
                <a:gd name="connsiteY157" fmla="*/ 241685 h 365298"/>
                <a:gd name="connsiteX158" fmla="*/ 234219 w 482292"/>
                <a:gd name="connsiteY158" fmla="*/ 241223 h 365298"/>
                <a:gd name="connsiteX159" fmla="*/ 239837 w 482292"/>
                <a:gd name="connsiteY159" fmla="*/ 238375 h 365298"/>
                <a:gd name="connsiteX160" fmla="*/ 240761 w 482292"/>
                <a:gd name="connsiteY160" fmla="*/ 238067 h 365298"/>
                <a:gd name="connsiteX161" fmla="*/ 245225 w 482292"/>
                <a:gd name="connsiteY161" fmla="*/ 237529 h 365298"/>
                <a:gd name="connsiteX162" fmla="*/ 246534 w 482292"/>
                <a:gd name="connsiteY162" fmla="*/ 237682 h 365298"/>
                <a:gd name="connsiteX163" fmla="*/ 250536 w 482292"/>
                <a:gd name="connsiteY163" fmla="*/ 239222 h 365298"/>
                <a:gd name="connsiteX164" fmla="*/ 255231 w 482292"/>
                <a:gd name="connsiteY164" fmla="*/ 239222 h 365298"/>
                <a:gd name="connsiteX165" fmla="*/ 261235 w 482292"/>
                <a:gd name="connsiteY165" fmla="*/ 237221 h 365298"/>
                <a:gd name="connsiteX166" fmla="*/ 266238 w 482292"/>
                <a:gd name="connsiteY166" fmla="*/ 234219 h 365298"/>
                <a:gd name="connsiteX167" fmla="*/ 269317 w 482292"/>
                <a:gd name="connsiteY167" fmla="*/ 230601 h 365298"/>
                <a:gd name="connsiteX168" fmla="*/ 270241 w 482292"/>
                <a:gd name="connsiteY168" fmla="*/ 229909 h 365298"/>
                <a:gd name="connsiteX169" fmla="*/ 280939 w 482292"/>
                <a:gd name="connsiteY169" fmla="*/ 224829 h 365298"/>
                <a:gd name="connsiteX170" fmla="*/ 282171 w 482292"/>
                <a:gd name="connsiteY170" fmla="*/ 224521 h 365298"/>
                <a:gd name="connsiteX171" fmla="*/ 283402 w 482292"/>
                <a:gd name="connsiteY171" fmla="*/ 224752 h 365298"/>
                <a:gd name="connsiteX172" fmla="*/ 286019 w 482292"/>
                <a:gd name="connsiteY172" fmla="*/ 225983 h 365298"/>
                <a:gd name="connsiteX173" fmla="*/ 291561 w 482292"/>
                <a:gd name="connsiteY173" fmla="*/ 228600 h 365298"/>
                <a:gd name="connsiteX174" fmla="*/ 296102 w 482292"/>
                <a:gd name="connsiteY174" fmla="*/ 229524 h 365298"/>
                <a:gd name="connsiteX175" fmla="*/ 299720 w 482292"/>
                <a:gd name="connsiteY175" fmla="*/ 228138 h 365298"/>
                <a:gd name="connsiteX176" fmla="*/ 302722 w 482292"/>
                <a:gd name="connsiteY176" fmla="*/ 220672 h 365298"/>
                <a:gd name="connsiteX177" fmla="*/ 303030 w 482292"/>
                <a:gd name="connsiteY177" fmla="*/ 220133 h 365298"/>
                <a:gd name="connsiteX178" fmla="*/ 318578 w 482292"/>
                <a:gd name="connsiteY178" fmla="*/ 196812 h 365298"/>
                <a:gd name="connsiteX179" fmla="*/ 320733 w 482292"/>
                <a:gd name="connsiteY179" fmla="*/ 190423 h 365298"/>
                <a:gd name="connsiteX180" fmla="*/ 322272 w 482292"/>
                <a:gd name="connsiteY180" fmla="*/ 188730 h 365298"/>
                <a:gd name="connsiteX181" fmla="*/ 330893 w 482292"/>
                <a:gd name="connsiteY181" fmla="*/ 184958 h 365298"/>
                <a:gd name="connsiteX182" fmla="*/ 333972 w 482292"/>
                <a:gd name="connsiteY182" fmla="*/ 182418 h 365298"/>
                <a:gd name="connsiteX183" fmla="*/ 334664 w 482292"/>
                <a:gd name="connsiteY183" fmla="*/ 181956 h 365298"/>
                <a:gd name="connsiteX184" fmla="*/ 341438 w 482292"/>
                <a:gd name="connsiteY184" fmla="*/ 179109 h 365298"/>
                <a:gd name="connsiteX185" fmla="*/ 342515 w 482292"/>
                <a:gd name="connsiteY185" fmla="*/ 178878 h 365298"/>
                <a:gd name="connsiteX186" fmla="*/ 347595 w 482292"/>
                <a:gd name="connsiteY186" fmla="*/ 178878 h 365298"/>
                <a:gd name="connsiteX187" fmla="*/ 355061 w 482292"/>
                <a:gd name="connsiteY187" fmla="*/ 177800 h 365298"/>
                <a:gd name="connsiteX188" fmla="*/ 368685 w 482292"/>
                <a:gd name="connsiteY188" fmla="*/ 173413 h 365298"/>
                <a:gd name="connsiteX189" fmla="*/ 369531 w 482292"/>
                <a:gd name="connsiteY189" fmla="*/ 173259 h 365298"/>
                <a:gd name="connsiteX190" fmla="*/ 369531 w 482292"/>
                <a:gd name="connsiteY190" fmla="*/ 173259 h 365298"/>
                <a:gd name="connsiteX191" fmla="*/ 377382 w 482292"/>
                <a:gd name="connsiteY191" fmla="*/ 173259 h 365298"/>
                <a:gd name="connsiteX192" fmla="*/ 377382 w 482292"/>
                <a:gd name="connsiteY192" fmla="*/ 173259 h 365298"/>
                <a:gd name="connsiteX193" fmla="*/ 391083 w 482292"/>
                <a:gd name="connsiteY193" fmla="*/ 175953 h 365298"/>
                <a:gd name="connsiteX194" fmla="*/ 397548 w 482292"/>
                <a:gd name="connsiteY194" fmla="*/ 172951 h 365298"/>
                <a:gd name="connsiteX195" fmla="*/ 398318 w 482292"/>
                <a:gd name="connsiteY195" fmla="*/ 172720 h 365298"/>
                <a:gd name="connsiteX196" fmla="*/ 409479 w 482292"/>
                <a:gd name="connsiteY196" fmla="*/ 171027 h 365298"/>
                <a:gd name="connsiteX197" fmla="*/ 410710 w 482292"/>
                <a:gd name="connsiteY197" fmla="*/ 171104 h 365298"/>
                <a:gd name="connsiteX198" fmla="*/ 424180 w 482292"/>
                <a:gd name="connsiteY198" fmla="*/ 175029 h 365298"/>
                <a:gd name="connsiteX199" fmla="*/ 438188 w 482292"/>
                <a:gd name="connsiteY199" fmla="*/ 180956 h 365298"/>
                <a:gd name="connsiteX200" fmla="*/ 438804 w 482292"/>
                <a:gd name="connsiteY200" fmla="*/ 180802 h 365298"/>
                <a:gd name="connsiteX201" fmla="*/ 438650 w 482292"/>
                <a:gd name="connsiteY201" fmla="*/ 179724 h 365298"/>
                <a:gd name="connsiteX202" fmla="*/ 438573 w 482292"/>
                <a:gd name="connsiteY202" fmla="*/ 179262 h 365298"/>
                <a:gd name="connsiteX203" fmla="*/ 439420 w 482292"/>
                <a:gd name="connsiteY203" fmla="*/ 176799 h 365298"/>
                <a:gd name="connsiteX204" fmla="*/ 449426 w 482292"/>
                <a:gd name="connsiteY204" fmla="*/ 167024 h 365298"/>
                <a:gd name="connsiteX205" fmla="*/ 450965 w 482292"/>
                <a:gd name="connsiteY205" fmla="*/ 159712 h 365298"/>
                <a:gd name="connsiteX206" fmla="*/ 451273 w 482292"/>
                <a:gd name="connsiteY206" fmla="*/ 158866 h 365298"/>
                <a:gd name="connsiteX207" fmla="*/ 458431 w 482292"/>
                <a:gd name="connsiteY207" fmla="*/ 146781 h 365298"/>
                <a:gd name="connsiteX208" fmla="*/ 461125 w 482292"/>
                <a:gd name="connsiteY208" fmla="*/ 137006 h 365298"/>
                <a:gd name="connsiteX209" fmla="*/ 461972 w 482292"/>
                <a:gd name="connsiteY209" fmla="*/ 135621 h 365298"/>
                <a:gd name="connsiteX210" fmla="*/ 467514 w 482292"/>
                <a:gd name="connsiteY210" fmla="*/ 130387 h 365298"/>
                <a:gd name="connsiteX211" fmla="*/ 465590 w 482292"/>
                <a:gd name="connsiteY211" fmla="*/ 123306 h 365298"/>
                <a:gd name="connsiteX212" fmla="*/ 465513 w 482292"/>
                <a:gd name="connsiteY212" fmla="*/ 122074 h 365298"/>
                <a:gd name="connsiteX213" fmla="*/ 466051 w 482292"/>
                <a:gd name="connsiteY213" fmla="*/ 120920 h 365298"/>
                <a:gd name="connsiteX214" fmla="*/ 467745 w 482292"/>
                <a:gd name="connsiteY214" fmla="*/ 118687 h 365298"/>
                <a:gd name="connsiteX215" fmla="*/ 469361 w 482292"/>
                <a:gd name="connsiteY215" fmla="*/ 117610 h 365298"/>
                <a:gd name="connsiteX216" fmla="*/ 471439 w 482292"/>
                <a:gd name="connsiteY216" fmla="*/ 117148 h 365298"/>
                <a:gd name="connsiteX217" fmla="*/ 470593 w 482292"/>
                <a:gd name="connsiteY217" fmla="*/ 114454 h 365298"/>
                <a:gd name="connsiteX218" fmla="*/ 470285 w 482292"/>
                <a:gd name="connsiteY218" fmla="*/ 112607 h 365298"/>
                <a:gd name="connsiteX219" fmla="*/ 469361 w 482292"/>
                <a:gd name="connsiteY219" fmla="*/ 106757 h 365298"/>
                <a:gd name="connsiteX220" fmla="*/ 469361 w 482292"/>
                <a:gd name="connsiteY220" fmla="*/ 106064 h 365298"/>
                <a:gd name="connsiteX221" fmla="*/ 469900 w 482292"/>
                <a:gd name="connsiteY221" fmla="*/ 99291 h 365298"/>
                <a:gd name="connsiteX222" fmla="*/ 470054 w 482292"/>
                <a:gd name="connsiteY222" fmla="*/ 98444 h 365298"/>
                <a:gd name="connsiteX223" fmla="*/ 471208 w 482292"/>
                <a:gd name="connsiteY223" fmla="*/ 95519 h 365298"/>
                <a:gd name="connsiteX224" fmla="*/ 469438 w 482292"/>
                <a:gd name="connsiteY224" fmla="*/ 94827 h 365298"/>
                <a:gd name="connsiteX225" fmla="*/ 468130 w 482292"/>
                <a:gd name="connsiteY225" fmla="*/ 93826 h 365298"/>
                <a:gd name="connsiteX226" fmla="*/ 465282 w 482292"/>
                <a:gd name="connsiteY226" fmla="*/ 89901 h 365298"/>
                <a:gd name="connsiteX227" fmla="*/ 464820 w 482292"/>
                <a:gd name="connsiteY227" fmla="*/ 88669 h 365298"/>
                <a:gd name="connsiteX228" fmla="*/ 464897 w 482292"/>
                <a:gd name="connsiteY228" fmla="*/ 87361 h 365298"/>
                <a:gd name="connsiteX229" fmla="*/ 466051 w 482292"/>
                <a:gd name="connsiteY229" fmla="*/ 83974 h 365298"/>
                <a:gd name="connsiteX230" fmla="*/ 467822 w 482292"/>
                <a:gd name="connsiteY230" fmla="*/ 82204 h 365298"/>
                <a:gd name="connsiteX231" fmla="*/ 472902 w 482292"/>
                <a:gd name="connsiteY231" fmla="*/ 80510 h 365298"/>
                <a:gd name="connsiteX232" fmla="*/ 478905 w 482292"/>
                <a:gd name="connsiteY232" fmla="*/ 79279 h 365298"/>
                <a:gd name="connsiteX233" fmla="*/ 474210 w 482292"/>
                <a:gd name="connsiteY233" fmla="*/ 77970 h 365298"/>
                <a:gd name="connsiteX234" fmla="*/ 473133 w 482292"/>
                <a:gd name="connsiteY234" fmla="*/ 77432 h 365298"/>
                <a:gd name="connsiteX235" fmla="*/ 472363 w 482292"/>
                <a:gd name="connsiteY235" fmla="*/ 76508 h 365298"/>
                <a:gd name="connsiteX236" fmla="*/ 472286 w 482292"/>
                <a:gd name="connsiteY236" fmla="*/ 74199 h 365298"/>
                <a:gd name="connsiteX237" fmla="*/ 479059 w 482292"/>
                <a:gd name="connsiteY237" fmla="*/ 57881 h 365298"/>
                <a:gd name="connsiteX238" fmla="*/ 480984 w 482292"/>
                <a:gd name="connsiteY238" fmla="*/ 49107 h 365298"/>
                <a:gd name="connsiteX239" fmla="*/ 479598 w 482292"/>
                <a:gd name="connsiteY239" fmla="*/ 46028 h 365298"/>
                <a:gd name="connsiteX240" fmla="*/ 477366 w 482292"/>
                <a:gd name="connsiteY240" fmla="*/ 45258 h 365298"/>
                <a:gd name="connsiteX241" fmla="*/ 475519 w 482292"/>
                <a:gd name="connsiteY241" fmla="*/ 42102 h 365298"/>
                <a:gd name="connsiteX242" fmla="*/ 475519 w 482292"/>
                <a:gd name="connsiteY242" fmla="*/ 42102 h 365298"/>
                <a:gd name="connsiteX243" fmla="*/ 475519 w 482292"/>
                <a:gd name="connsiteY243" fmla="*/ 42102 h 365298"/>
                <a:gd name="connsiteX244" fmla="*/ 476057 w 482292"/>
                <a:gd name="connsiteY244" fmla="*/ 38716 h 365298"/>
                <a:gd name="connsiteX245" fmla="*/ 476519 w 482292"/>
                <a:gd name="connsiteY245" fmla="*/ 37561 h 365298"/>
                <a:gd name="connsiteX246" fmla="*/ 479367 w 482292"/>
                <a:gd name="connsiteY246" fmla="*/ 33636 h 365298"/>
                <a:gd name="connsiteX247" fmla="*/ 482292 w 482292"/>
                <a:gd name="connsiteY247" fmla="*/ 27786 h 365298"/>
                <a:gd name="connsiteX248" fmla="*/ 480907 w 482292"/>
                <a:gd name="connsiteY248" fmla="*/ 26555 h 365298"/>
                <a:gd name="connsiteX249" fmla="*/ 480907 w 482292"/>
                <a:gd name="connsiteY249" fmla="*/ 26555 h 365298"/>
                <a:gd name="connsiteX250" fmla="*/ 480907 w 482292"/>
                <a:gd name="connsiteY250" fmla="*/ 26555 h 365298"/>
                <a:gd name="connsiteX251" fmla="*/ 478059 w 482292"/>
                <a:gd name="connsiteY251" fmla="*/ 21475 h 365298"/>
                <a:gd name="connsiteX252" fmla="*/ 477674 w 482292"/>
                <a:gd name="connsiteY252" fmla="*/ 20089 h 365298"/>
                <a:gd name="connsiteX253" fmla="*/ 477674 w 482292"/>
                <a:gd name="connsiteY253" fmla="*/ 8313 h 365298"/>
                <a:gd name="connsiteX254" fmla="*/ 473979 w 482292"/>
                <a:gd name="connsiteY254" fmla="*/ 4618 h 365298"/>
                <a:gd name="connsiteX255" fmla="*/ 473979 w 482292"/>
                <a:gd name="connsiteY255" fmla="*/ 4618 h 365298"/>
                <a:gd name="connsiteX256" fmla="*/ 473517 w 482292"/>
                <a:gd name="connsiteY256" fmla="*/ 4080 h 365298"/>
                <a:gd name="connsiteX257" fmla="*/ 473364 w 482292"/>
                <a:gd name="connsiteY257" fmla="*/ 3772 h 365298"/>
                <a:gd name="connsiteX258" fmla="*/ 472440 w 482292"/>
                <a:gd name="connsiteY258" fmla="*/ 4387 h 365298"/>
                <a:gd name="connsiteX259" fmla="*/ 469053 w 482292"/>
                <a:gd name="connsiteY259" fmla="*/ 4156 h 365298"/>
                <a:gd name="connsiteX260" fmla="*/ 463973 w 482292"/>
                <a:gd name="connsiteY260" fmla="*/ 0 h 365298"/>
                <a:gd name="connsiteX261" fmla="*/ 461664 w 482292"/>
                <a:gd name="connsiteY261" fmla="*/ 770 h 365298"/>
                <a:gd name="connsiteX262" fmla="*/ 461125 w 482292"/>
                <a:gd name="connsiteY262" fmla="*/ 924 h 365298"/>
                <a:gd name="connsiteX263" fmla="*/ 457046 w 482292"/>
                <a:gd name="connsiteY263" fmla="*/ 1386 h 365298"/>
                <a:gd name="connsiteX264" fmla="*/ 456122 w 482292"/>
                <a:gd name="connsiteY264" fmla="*/ 2309 h 365298"/>
                <a:gd name="connsiteX265" fmla="*/ 455737 w 482292"/>
                <a:gd name="connsiteY265" fmla="*/ 4311 h 365298"/>
                <a:gd name="connsiteX266" fmla="*/ 452736 w 482292"/>
                <a:gd name="connsiteY266" fmla="*/ 11622 h 365298"/>
                <a:gd name="connsiteX267" fmla="*/ 451196 w 482292"/>
                <a:gd name="connsiteY267" fmla="*/ 19012 h 365298"/>
                <a:gd name="connsiteX268" fmla="*/ 450888 w 482292"/>
                <a:gd name="connsiteY268" fmla="*/ 19781 h 365298"/>
                <a:gd name="connsiteX269" fmla="*/ 445808 w 482292"/>
                <a:gd name="connsiteY269" fmla="*/ 28787 h 365298"/>
                <a:gd name="connsiteX270" fmla="*/ 444192 w 482292"/>
                <a:gd name="connsiteY270" fmla="*/ 30095 h 365298"/>
                <a:gd name="connsiteX271" fmla="*/ 431800 w 482292"/>
                <a:gd name="connsiteY271" fmla="*/ 34021 h 365298"/>
                <a:gd name="connsiteX272" fmla="*/ 429876 w 482292"/>
                <a:gd name="connsiteY272" fmla="*/ 33944 h 365298"/>
                <a:gd name="connsiteX273" fmla="*/ 425950 w 482292"/>
                <a:gd name="connsiteY273" fmla="*/ 32250 h 365298"/>
                <a:gd name="connsiteX274" fmla="*/ 409710 w 482292"/>
                <a:gd name="connsiteY274" fmla="*/ 21321 h 365298"/>
                <a:gd name="connsiteX275" fmla="*/ 403090 w 482292"/>
                <a:gd name="connsiteY275" fmla="*/ 15317 h 365298"/>
                <a:gd name="connsiteX276" fmla="*/ 397087 w 482292"/>
                <a:gd name="connsiteY276" fmla="*/ 13470 h 365298"/>
                <a:gd name="connsiteX277" fmla="*/ 374688 w 482292"/>
                <a:gd name="connsiteY277" fmla="*/ 17857 h 365298"/>
                <a:gd name="connsiteX278" fmla="*/ 351751 w 482292"/>
                <a:gd name="connsiteY278" fmla="*/ 24784 h 365298"/>
                <a:gd name="connsiteX279" fmla="*/ 347210 w 482292"/>
                <a:gd name="connsiteY279" fmla="*/ 31789 h 365298"/>
                <a:gd name="connsiteX280" fmla="*/ 343054 w 482292"/>
                <a:gd name="connsiteY280" fmla="*/ 36638 h 365298"/>
                <a:gd name="connsiteX281" fmla="*/ 342284 w 482292"/>
                <a:gd name="connsiteY281" fmla="*/ 37254 h 365298"/>
                <a:gd name="connsiteX282" fmla="*/ 334972 w 482292"/>
                <a:gd name="connsiteY282" fmla="*/ 41179 h 365298"/>
                <a:gd name="connsiteX283" fmla="*/ 327352 w 482292"/>
                <a:gd name="connsiteY283" fmla="*/ 44104 h 365298"/>
                <a:gd name="connsiteX284" fmla="*/ 326582 w 482292"/>
                <a:gd name="connsiteY284" fmla="*/ 44258 h 365298"/>
                <a:gd name="connsiteX285" fmla="*/ 314806 w 482292"/>
                <a:gd name="connsiteY285" fmla="*/ 45181 h 365298"/>
                <a:gd name="connsiteX286" fmla="*/ 313959 w 482292"/>
                <a:gd name="connsiteY286" fmla="*/ 53032 h 365298"/>
                <a:gd name="connsiteX287" fmla="*/ 314498 w 482292"/>
                <a:gd name="connsiteY287" fmla="*/ 66656 h 365298"/>
                <a:gd name="connsiteX288" fmla="*/ 314190 w 482292"/>
                <a:gd name="connsiteY288" fmla="*/ 68041 h 365298"/>
                <a:gd name="connsiteX289" fmla="*/ 311342 w 482292"/>
                <a:gd name="connsiteY289" fmla="*/ 73660 h 365298"/>
                <a:gd name="connsiteX290" fmla="*/ 310958 w 482292"/>
                <a:gd name="connsiteY290" fmla="*/ 74276 h 365298"/>
                <a:gd name="connsiteX291" fmla="*/ 298719 w 482292"/>
                <a:gd name="connsiteY291" fmla="*/ 88130 h 365298"/>
                <a:gd name="connsiteX292" fmla="*/ 298719 w 482292"/>
                <a:gd name="connsiteY292" fmla="*/ 89901 h 365298"/>
                <a:gd name="connsiteX293" fmla="*/ 298719 w 482292"/>
                <a:gd name="connsiteY293" fmla="*/ 89901 h 365298"/>
                <a:gd name="connsiteX294" fmla="*/ 297488 w 482292"/>
                <a:gd name="connsiteY294" fmla="*/ 92210 h 365298"/>
                <a:gd name="connsiteX295" fmla="*/ 294101 w 482292"/>
                <a:gd name="connsiteY295" fmla="*/ 94442 h 365298"/>
                <a:gd name="connsiteX296" fmla="*/ 292716 w 482292"/>
                <a:gd name="connsiteY296" fmla="*/ 94904 h 365298"/>
                <a:gd name="connsiteX297" fmla="*/ 283556 w 482292"/>
                <a:gd name="connsiteY297" fmla="*/ 95443 h 365298"/>
                <a:gd name="connsiteX298" fmla="*/ 279477 w 482292"/>
                <a:gd name="connsiteY298" fmla="*/ 96982 h 365298"/>
                <a:gd name="connsiteX299" fmla="*/ 274089 w 482292"/>
                <a:gd name="connsiteY299" fmla="*/ 99676 h 365298"/>
                <a:gd name="connsiteX300" fmla="*/ 266469 w 482292"/>
                <a:gd name="connsiteY300" fmla="*/ 104602 h 365298"/>
                <a:gd name="connsiteX301" fmla="*/ 261004 w 482292"/>
                <a:gd name="connsiteY301" fmla="*/ 109066 h 365298"/>
                <a:gd name="connsiteX302" fmla="*/ 257925 w 482292"/>
                <a:gd name="connsiteY302" fmla="*/ 115762 h 365298"/>
                <a:gd name="connsiteX303" fmla="*/ 257541 w 482292"/>
                <a:gd name="connsiteY303" fmla="*/ 116378 h 365298"/>
                <a:gd name="connsiteX304" fmla="*/ 253076 w 482292"/>
                <a:gd name="connsiteY304" fmla="*/ 121997 h 365298"/>
                <a:gd name="connsiteX305" fmla="*/ 248766 w 482292"/>
                <a:gd name="connsiteY305" fmla="*/ 129001 h 365298"/>
                <a:gd name="connsiteX306" fmla="*/ 247150 w 482292"/>
                <a:gd name="connsiteY306" fmla="*/ 130233 h 365298"/>
                <a:gd name="connsiteX307" fmla="*/ 243224 w 482292"/>
                <a:gd name="connsiteY307" fmla="*/ 131387 h 365298"/>
                <a:gd name="connsiteX308" fmla="*/ 239837 w 482292"/>
                <a:gd name="connsiteY308" fmla="*/ 129771 h 365298"/>
                <a:gd name="connsiteX309" fmla="*/ 234681 w 482292"/>
                <a:gd name="connsiteY309" fmla="*/ 117148 h 365298"/>
                <a:gd name="connsiteX310" fmla="*/ 227138 w 482292"/>
                <a:gd name="connsiteY310" fmla="*/ 120073 h 365298"/>
                <a:gd name="connsiteX311" fmla="*/ 224367 w 482292"/>
                <a:gd name="connsiteY311" fmla="*/ 119688 h 365298"/>
                <a:gd name="connsiteX312" fmla="*/ 223289 w 482292"/>
                <a:gd name="connsiteY312" fmla="*/ 117148 h 365298"/>
                <a:gd name="connsiteX313" fmla="*/ 224905 w 482292"/>
                <a:gd name="connsiteY313" fmla="*/ 103370 h 365298"/>
                <a:gd name="connsiteX314" fmla="*/ 224367 w 482292"/>
                <a:gd name="connsiteY314" fmla="*/ 97290 h 365298"/>
                <a:gd name="connsiteX315" fmla="*/ 215592 w 482292"/>
                <a:gd name="connsiteY315" fmla="*/ 72044 h 365298"/>
                <a:gd name="connsiteX316" fmla="*/ 213437 w 482292"/>
                <a:gd name="connsiteY316" fmla="*/ 68580 h 365298"/>
                <a:gd name="connsiteX317" fmla="*/ 209127 w 482292"/>
                <a:gd name="connsiteY317" fmla="*/ 66656 h 365298"/>
                <a:gd name="connsiteX318" fmla="*/ 206048 w 482292"/>
                <a:gd name="connsiteY318" fmla="*/ 64809 h 365298"/>
                <a:gd name="connsiteX319" fmla="*/ 205355 w 482292"/>
                <a:gd name="connsiteY319" fmla="*/ 64270 h 365298"/>
                <a:gd name="connsiteX320" fmla="*/ 201430 w 482292"/>
                <a:gd name="connsiteY320" fmla="*/ 59806 h 365298"/>
                <a:gd name="connsiteX321" fmla="*/ 200737 w 482292"/>
                <a:gd name="connsiteY321" fmla="*/ 58420 h 365298"/>
                <a:gd name="connsiteX322" fmla="*/ 200198 w 482292"/>
                <a:gd name="connsiteY322" fmla="*/ 55034 h 365298"/>
                <a:gd name="connsiteX323" fmla="*/ 200198 w 482292"/>
                <a:gd name="connsiteY323" fmla="*/ 54187 h 365298"/>
                <a:gd name="connsiteX324" fmla="*/ 200737 w 482292"/>
                <a:gd name="connsiteY324" fmla="*/ 50261 h 365298"/>
                <a:gd name="connsiteX325" fmla="*/ 201276 w 482292"/>
                <a:gd name="connsiteY325" fmla="*/ 43642 h 365298"/>
                <a:gd name="connsiteX326" fmla="*/ 200429 w 482292"/>
                <a:gd name="connsiteY326" fmla="*/ 40717 h 365298"/>
                <a:gd name="connsiteX327" fmla="*/ 199582 w 482292"/>
                <a:gd name="connsiteY327" fmla="*/ 39563 h 365298"/>
                <a:gd name="connsiteX328" fmla="*/ 191962 w 482292"/>
                <a:gd name="connsiteY328" fmla="*/ 37023 h 365298"/>
                <a:gd name="connsiteX329" fmla="*/ 191039 w 482292"/>
                <a:gd name="connsiteY329" fmla="*/ 36484 h 365298"/>
                <a:gd name="connsiteX330" fmla="*/ 187960 w 482292"/>
                <a:gd name="connsiteY330" fmla="*/ 33944 h 365298"/>
                <a:gd name="connsiteX331" fmla="*/ 185651 w 482292"/>
                <a:gd name="connsiteY331" fmla="*/ 32943 h 365298"/>
                <a:gd name="connsiteX332" fmla="*/ 169949 w 482292"/>
                <a:gd name="connsiteY332" fmla="*/ 41333 h 365298"/>
                <a:gd name="connsiteX333" fmla="*/ 168641 w 482292"/>
                <a:gd name="connsiteY333" fmla="*/ 41641 h 365298"/>
                <a:gd name="connsiteX334" fmla="*/ 162483 w 482292"/>
                <a:gd name="connsiteY334" fmla="*/ 41641 h 365298"/>
                <a:gd name="connsiteX335" fmla="*/ 161251 w 482292"/>
                <a:gd name="connsiteY335" fmla="*/ 41333 h 365298"/>
                <a:gd name="connsiteX336" fmla="*/ 159019 w 482292"/>
                <a:gd name="connsiteY336" fmla="*/ 40178 h 365298"/>
                <a:gd name="connsiteX337" fmla="*/ 144626 w 482292"/>
                <a:gd name="connsiteY337" fmla="*/ 34636 h 365298"/>
                <a:gd name="connsiteX338" fmla="*/ 143625 w 482292"/>
                <a:gd name="connsiteY338" fmla="*/ 34021 h 365298"/>
                <a:gd name="connsiteX339" fmla="*/ 140239 w 482292"/>
                <a:gd name="connsiteY339" fmla="*/ 30634 h 365298"/>
                <a:gd name="connsiteX340" fmla="*/ 139546 w 482292"/>
                <a:gd name="connsiteY340" fmla="*/ 29480 h 365298"/>
                <a:gd name="connsiteX341" fmla="*/ 138161 w 482292"/>
                <a:gd name="connsiteY341" fmla="*/ 24707 h 365298"/>
                <a:gd name="connsiteX342" fmla="*/ 134851 w 482292"/>
                <a:gd name="connsiteY342" fmla="*/ 22244 h 365298"/>
                <a:gd name="connsiteX343" fmla="*/ 130925 w 482292"/>
                <a:gd name="connsiteY343" fmla="*/ 21244 h 365298"/>
                <a:gd name="connsiteX344" fmla="*/ 118764 w 482292"/>
                <a:gd name="connsiteY344" fmla="*/ 16856 h 365298"/>
                <a:gd name="connsiteX345" fmla="*/ 117533 w 482292"/>
                <a:gd name="connsiteY345" fmla="*/ 16856 h 365298"/>
                <a:gd name="connsiteX346" fmla="*/ 117533 w 482292"/>
                <a:gd name="connsiteY346" fmla="*/ 26401 h 365298"/>
                <a:gd name="connsiteX347" fmla="*/ 118995 w 482292"/>
                <a:gd name="connsiteY347" fmla="*/ 29710 h 365298"/>
                <a:gd name="connsiteX348" fmla="*/ 123382 w 482292"/>
                <a:gd name="connsiteY348" fmla="*/ 31019 h 365298"/>
                <a:gd name="connsiteX349" fmla="*/ 125307 w 482292"/>
                <a:gd name="connsiteY349" fmla="*/ 34252 h 365298"/>
                <a:gd name="connsiteX350" fmla="*/ 123074 w 482292"/>
                <a:gd name="connsiteY350" fmla="*/ 46028 h 365298"/>
                <a:gd name="connsiteX351" fmla="*/ 123152 w 482292"/>
                <a:gd name="connsiteY351" fmla="*/ 50723 h 365298"/>
                <a:gd name="connsiteX352" fmla="*/ 129232 w 482292"/>
                <a:gd name="connsiteY352" fmla="*/ 71120 h 365298"/>
                <a:gd name="connsiteX353" fmla="*/ 129309 w 482292"/>
                <a:gd name="connsiteY353" fmla="*/ 71736 h 365298"/>
                <a:gd name="connsiteX354" fmla="*/ 129848 w 482292"/>
                <a:gd name="connsiteY354" fmla="*/ 79587 h 365298"/>
                <a:gd name="connsiteX355" fmla="*/ 129309 w 482292"/>
                <a:gd name="connsiteY355" fmla="*/ 87284 h 365298"/>
                <a:gd name="connsiteX356" fmla="*/ 128308 w 482292"/>
                <a:gd name="connsiteY356" fmla="*/ 97136 h 365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482292" h="365298">
                  <a:moveTo>
                    <a:pt x="128308" y="97136"/>
                  </a:moveTo>
                  <a:cubicBezTo>
                    <a:pt x="128154" y="97905"/>
                    <a:pt x="127693" y="98598"/>
                    <a:pt x="127000" y="98983"/>
                  </a:cubicBezTo>
                  <a:cubicBezTo>
                    <a:pt x="126307" y="99368"/>
                    <a:pt x="125461" y="99522"/>
                    <a:pt x="124768" y="99291"/>
                  </a:cubicBezTo>
                  <a:lnTo>
                    <a:pt x="115685" y="96597"/>
                  </a:lnTo>
                  <a:lnTo>
                    <a:pt x="107142" y="97136"/>
                  </a:lnTo>
                  <a:cubicBezTo>
                    <a:pt x="106988" y="97136"/>
                    <a:pt x="106757" y="97136"/>
                    <a:pt x="106603" y="97136"/>
                  </a:cubicBezTo>
                  <a:lnTo>
                    <a:pt x="98983" y="96058"/>
                  </a:lnTo>
                  <a:lnTo>
                    <a:pt x="90824" y="96597"/>
                  </a:lnTo>
                  <a:cubicBezTo>
                    <a:pt x="90439" y="96597"/>
                    <a:pt x="90131" y="96597"/>
                    <a:pt x="89747" y="96443"/>
                  </a:cubicBezTo>
                  <a:lnTo>
                    <a:pt x="86360" y="95289"/>
                  </a:lnTo>
                  <a:cubicBezTo>
                    <a:pt x="85975" y="95135"/>
                    <a:pt x="85590" y="94904"/>
                    <a:pt x="85282" y="94596"/>
                  </a:cubicBezTo>
                  <a:lnTo>
                    <a:pt x="81357" y="90671"/>
                  </a:lnTo>
                  <a:lnTo>
                    <a:pt x="72428" y="84282"/>
                  </a:lnTo>
                  <a:lnTo>
                    <a:pt x="68580" y="84667"/>
                  </a:lnTo>
                  <a:lnTo>
                    <a:pt x="44411" y="101677"/>
                  </a:lnTo>
                  <a:cubicBezTo>
                    <a:pt x="44258" y="101754"/>
                    <a:pt x="44104" y="101908"/>
                    <a:pt x="43873" y="101985"/>
                  </a:cubicBezTo>
                  <a:lnTo>
                    <a:pt x="25862" y="109682"/>
                  </a:lnTo>
                  <a:lnTo>
                    <a:pt x="25862" y="146627"/>
                  </a:lnTo>
                  <a:lnTo>
                    <a:pt x="26247" y="150245"/>
                  </a:lnTo>
                  <a:lnTo>
                    <a:pt x="30634" y="153863"/>
                  </a:lnTo>
                  <a:lnTo>
                    <a:pt x="45797" y="151861"/>
                  </a:lnTo>
                  <a:lnTo>
                    <a:pt x="60113" y="145242"/>
                  </a:lnTo>
                  <a:cubicBezTo>
                    <a:pt x="60498" y="145088"/>
                    <a:pt x="60883" y="145011"/>
                    <a:pt x="61268" y="145011"/>
                  </a:cubicBezTo>
                  <a:lnTo>
                    <a:pt x="64885" y="145011"/>
                  </a:lnTo>
                  <a:lnTo>
                    <a:pt x="69811" y="141547"/>
                  </a:lnTo>
                  <a:cubicBezTo>
                    <a:pt x="70196" y="141316"/>
                    <a:pt x="70581" y="141163"/>
                    <a:pt x="71043" y="141086"/>
                  </a:cubicBezTo>
                  <a:lnTo>
                    <a:pt x="74968" y="140547"/>
                  </a:lnTo>
                  <a:cubicBezTo>
                    <a:pt x="75507" y="140470"/>
                    <a:pt x="76123" y="140547"/>
                    <a:pt x="76662" y="140778"/>
                  </a:cubicBezTo>
                  <a:lnTo>
                    <a:pt x="80048" y="142471"/>
                  </a:lnTo>
                  <a:lnTo>
                    <a:pt x="84974" y="146089"/>
                  </a:lnTo>
                  <a:lnTo>
                    <a:pt x="98444" y="161175"/>
                  </a:lnTo>
                  <a:cubicBezTo>
                    <a:pt x="98829" y="161713"/>
                    <a:pt x="99060" y="162329"/>
                    <a:pt x="99060" y="162945"/>
                  </a:cubicBezTo>
                  <a:lnTo>
                    <a:pt x="99060" y="162945"/>
                  </a:lnTo>
                  <a:lnTo>
                    <a:pt x="99060" y="165408"/>
                  </a:lnTo>
                  <a:lnTo>
                    <a:pt x="99984" y="169102"/>
                  </a:lnTo>
                  <a:lnTo>
                    <a:pt x="101985" y="172104"/>
                  </a:lnTo>
                  <a:lnTo>
                    <a:pt x="105679" y="176338"/>
                  </a:lnTo>
                  <a:cubicBezTo>
                    <a:pt x="106064" y="176723"/>
                    <a:pt x="106295" y="177261"/>
                    <a:pt x="106372" y="177723"/>
                  </a:cubicBezTo>
                  <a:cubicBezTo>
                    <a:pt x="106449" y="178262"/>
                    <a:pt x="106372" y="178801"/>
                    <a:pt x="106218" y="179262"/>
                  </a:cubicBezTo>
                  <a:lnTo>
                    <a:pt x="104525" y="183188"/>
                  </a:lnTo>
                  <a:lnTo>
                    <a:pt x="96982" y="194348"/>
                  </a:lnTo>
                  <a:cubicBezTo>
                    <a:pt x="96674" y="194811"/>
                    <a:pt x="96212" y="195195"/>
                    <a:pt x="95673" y="195426"/>
                  </a:cubicBezTo>
                  <a:lnTo>
                    <a:pt x="86668" y="198813"/>
                  </a:lnTo>
                  <a:cubicBezTo>
                    <a:pt x="86206" y="198967"/>
                    <a:pt x="85667" y="199044"/>
                    <a:pt x="85205" y="198967"/>
                  </a:cubicBezTo>
                  <a:lnTo>
                    <a:pt x="72813" y="196735"/>
                  </a:lnTo>
                  <a:cubicBezTo>
                    <a:pt x="72582" y="196658"/>
                    <a:pt x="72351" y="196658"/>
                    <a:pt x="72197" y="196504"/>
                  </a:cubicBezTo>
                  <a:lnTo>
                    <a:pt x="67117" y="194272"/>
                  </a:lnTo>
                  <a:cubicBezTo>
                    <a:pt x="66733" y="194118"/>
                    <a:pt x="66425" y="193887"/>
                    <a:pt x="66194" y="193579"/>
                  </a:cubicBezTo>
                  <a:lnTo>
                    <a:pt x="62268" y="189269"/>
                  </a:lnTo>
                  <a:lnTo>
                    <a:pt x="57727" y="190500"/>
                  </a:lnTo>
                  <a:lnTo>
                    <a:pt x="57727" y="190500"/>
                  </a:lnTo>
                  <a:cubicBezTo>
                    <a:pt x="57111" y="190654"/>
                    <a:pt x="56496" y="190654"/>
                    <a:pt x="55957" y="190346"/>
                  </a:cubicBezTo>
                  <a:lnTo>
                    <a:pt x="55957" y="190346"/>
                  </a:lnTo>
                  <a:lnTo>
                    <a:pt x="49568" y="187652"/>
                  </a:lnTo>
                  <a:lnTo>
                    <a:pt x="46490" y="187344"/>
                  </a:lnTo>
                  <a:lnTo>
                    <a:pt x="40640" y="192270"/>
                  </a:lnTo>
                  <a:lnTo>
                    <a:pt x="39562" y="194887"/>
                  </a:lnTo>
                  <a:lnTo>
                    <a:pt x="40409" y="200275"/>
                  </a:lnTo>
                  <a:lnTo>
                    <a:pt x="42179" y="201584"/>
                  </a:lnTo>
                  <a:lnTo>
                    <a:pt x="43950" y="202892"/>
                  </a:lnTo>
                  <a:cubicBezTo>
                    <a:pt x="44488" y="203277"/>
                    <a:pt x="44873" y="203816"/>
                    <a:pt x="45027" y="204432"/>
                  </a:cubicBezTo>
                  <a:lnTo>
                    <a:pt x="45566" y="206664"/>
                  </a:lnTo>
                  <a:lnTo>
                    <a:pt x="46182" y="214438"/>
                  </a:lnTo>
                  <a:cubicBezTo>
                    <a:pt x="46182" y="214746"/>
                    <a:pt x="46182" y="215053"/>
                    <a:pt x="46105" y="215361"/>
                  </a:cubicBezTo>
                  <a:lnTo>
                    <a:pt x="44411" y="221519"/>
                  </a:lnTo>
                  <a:cubicBezTo>
                    <a:pt x="44335" y="221750"/>
                    <a:pt x="44258" y="221904"/>
                    <a:pt x="44181" y="222058"/>
                  </a:cubicBezTo>
                  <a:lnTo>
                    <a:pt x="35945" y="237990"/>
                  </a:lnTo>
                  <a:lnTo>
                    <a:pt x="33174" y="252230"/>
                  </a:lnTo>
                  <a:cubicBezTo>
                    <a:pt x="33020" y="253153"/>
                    <a:pt x="32404" y="253923"/>
                    <a:pt x="31481" y="254308"/>
                  </a:cubicBezTo>
                  <a:cubicBezTo>
                    <a:pt x="30634" y="254693"/>
                    <a:pt x="29633" y="254539"/>
                    <a:pt x="28864" y="254077"/>
                  </a:cubicBezTo>
                  <a:lnTo>
                    <a:pt x="22552" y="249844"/>
                  </a:lnTo>
                  <a:lnTo>
                    <a:pt x="20782" y="249382"/>
                  </a:lnTo>
                  <a:lnTo>
                    <a:pt x="14855" y="248920"/>
                  </a:lnTo>
                  <a:lnTo>
                    <a:pt x="13008" y="249305"/>
                  </a:lnTo>
                  <a:lnTo>
                    <a:pt x="12700" y="249536"/>
                  </a:lnTo>
                  <a:lnTo>
                    <a:pt x="12238" y="249844"/>
                  </a:lnTo>
                  <a:lnTo>
                    <a:pt x="7466" y="257233"/>
                  </a:lnTo>
                  <a:lnTo>
                    <a:pt x="0" y="276321"/>
                  </a:lnTo>
                  <a:lnTo>
                    <a:pt x="3617" y="279554"/>
                  </a:lnTo>
                  <a:cubicBezTo>
                    <a:pt x="3848" y="279785"/>
                    <a:pt x="4079" y="280093"/>
                    <a:pt x="4233" y="280401"/>
                  </a:cubicBezTo>
                  <a:lnTo>
                    <a:pt x="7081" y="286019"/>
                  </a:lnTo>
                  <a:cubicBezTo>
                    <a:pt x="7235" y="286327"/>
                    <a:pt x="7312" y="286712"/>
                    <a:pt x="7389" y="287020"/>
                  </a:cubicBezTo>
                  <a:lnTo>
                    <a:pt x="7928" y="293178"/>
                  </a:lnTo>
                  <a:lnTo>
                    <a:pt x="9005" y="297873"/>
                  </a:lnTo>
                  <a:lnTo>
                    <a:pt x="11007" y="302722"/>
                  </a:lnTo>
                  <a:lnTo>
                    <a:pt x="14470" y="307725"/>
                  </a:lnTo>
                  <a:lnTo>
                    <a:pt x="23091" y="314190"/>
                  </a:lnTo>
                  <a:cubicBezTo>
                    <a:pt x="23476" y="314498"/>
                    <a:pt x="23861" y="314883"/>
                    <a:pt x="24015" y="315422"/>
                  </a:cubicBezTo>
                  <a:lnTo>
                    <a:pt x="24707" y="317269"/>
                  </a:lnTo>
                  <a:lnTo>
                    <a:pt x="30172" y="319963"/>
                  </a:lnTo>
                  <a:lnTo>
                    <a:pt x="36022" y="321118"/>
                  </a:lnTo>
                  <a:lnTo>
                    <a:pt x="37176" y="321349"/>
                  </a:lnTo>
                  <a:lnTo>
                    <a:pt x="38793" y="320425"/>
                  </a:lnTo>
                  <a:lnTo>
                    <a:pt x="44181" y="315037"/>
                  </a:lnTo>
                  <a:lnTo>
                    <a:pt x="44796" y="314037"/>
                  </a:lnTo>
                  <a:lnTo>
                    <a:pt x="45797" y="312497"/>
                  </a:lnTo>
                  <a:lnTo>
                    <a:pt x="46721" y="309264"/>
                  </a:lnTo>
                  <a:lnTo>
                    <a:pt x="47259" y="296641"/>
                  </a:lnTo>
                  <a:cubicBezTo>
                    <a:pt x="47259" y="296333"/>
                    <a:pt x="47336" y="296026"/>
                    <a:pt x="47490" y="295718"/>
                  </a:cubicBezTo>
                  <a:lnTo>
                    <a:pt x="47952" y="294563"/>
                  </a:lnTo>
                  <a:lnTo>
                    <a:pt x="48645" y="292870"/>
                  </a:lnTo>
                  <a:lnTo>
                    <a:pt x="59574" y="275552"/>
                  </a:lnTo>
                  <a:cubicBezTo>
                    <a:pt x="59959" y="274936"/>
                    <a:pt x="60575" y="274474"/>
                    <a:pt x="61268" y="274320"/>
                  </a:cubicBezTo>
                  <a:lnTo>
                    <a:pt x="63500" y="273781"/>
                  </a:lnTo>
                  <a:cubicBezTo>
                    <a:pt x="64885" y="273397"/>
                    <a:pt x="66271" y="274166"/>
                    <a:pt x="66810" y="275475"/>
                  </a:cubicBezTo>
                  <a:lnTo>
                    <a:pt x="81049" y="310034"/>
                  </a:lnTo>
                  <a:lnTo>
                    <a:pt x="84282" y="312035"/>
                  </a:lnTo>
                  <a:lnTo>
                    <a:pt x="87284" y="312497"/>
                  </a:lnTo>
                  <a:lnTo>
                    <a:pt x="91517" y="312035"/>
                  </a:lnTo>
                  <a:lnTo>
                    <a:pt x="95288" y="310188"/>
                  </a:lnTo>
                  <a:lnTo>
                    <a:pt x="102601" y="303954"/>
                  </a:lnTo>
                  <a:lnTo>
                    <a:pt x="103524" y="302568"/>
                  </a:lnTo>
                  <a:cubicBezTo>
                    <a:pt x="104140" y="301721"/>
                    <a:pt x="105141" y="301260"/>
                    <a:pt x="106141" y="301337"/>
                  </a:cubicBezTo>
                  <a:cubicBezTo>
                    <a:pt x="106449" y="301337"/>
                    <a:pt x="106834" y="301490"/>
                    <a:pt x="107142" y="301644"/>
                  </a:cubicBezTo>
                  <a:lnTo>
                    <a:pt x="111606" y="303876"/>
                  </a:lnTo>
                  <a:cubicBezTo>
                    <a:pt x="112068" y="304107"/>
                    <a:pt x="112453" y="304415"/>
                    <a:pt x="112684" y="304877"/>
                  </a:cubicBezTo>
                  <a:lnTo>
                    <a:pt x="116609" y="311035"/>
                  </a:lnTo>
                  <a:cubicBezTo>
                    <a:pt x="116840" y="311343"/>
                    <a:pt x="116994" y="311727"/>
                    <a:pt x="116994" y="312112"/>
                  </a:cubicBezTo>
                  <a:lnTo>
                    <a:pt x="117456" y="315499"/>
                  </a:lnTo>
                  <a:lnTo>
                    <a:pt x="118148" y="316653"/>
                  </a:lnTo>
                  <a:lnTo>
                    <a:pt x="126307" y="317654"/>
                  </a:lnTo>
                  <a:lnTo>
                    <a:pt x="134235" y="317115"/>
                  </a:lnTo>
                  <a:lnTo>
                    <a:pt x="138930" y="317115"/>
                  </a:lnTo>
                  <a:cubicBezTo>
                    <a:pt x="139161" y="317115"/>
                    <a:pt x="139469" y="317115"/>
                    <a:pt x="139700" y="317192"/>
                  </a:cubicBezTo>
                  <a:lnTo>
                    <a:pt x="149860" y="320040"/>
                  </a:lnTo>
                  <a:lnTo>
                    <a:pt x="157172" y="320502"/>
                  </a:lnTo>
                  <a:cubicBezTo>
                    <a:pt x="157326" y="320502"/>
                    <a:pt x="157557" y="320579"/>
                    <a:pt x="157711" y="320579"/>
                  </a:cubicBezTo>
                  <a:lnTo>
                    <a:pt x="158404" y="320810"/>
                  </a:lnTo>
                  <a:lnTo>
                    <a:pt x="161636" y="321733"/>
                  </a:lnTo>
                  <a:cubicBezTo>
                    <a:pt x="162021" y="321811"/>
                    <a:pt x="162329" y="322041"/>
                    <a:pt x="162637" y="322272"/>
                  </a:cubicBezTo>
                  <a:lnTo>
                    <a:pt x="165331" y="324504"/>
                  </a:lnTo>
                  <a:lnTo>
                    <a:pt x="166024" y="325043"/>
                  </a:lnTo>
                  <a:lnTo>
                    <a:pt x="166024" y="325043"/>
                  </a:lnTo>
                  <a:lnTo>
                    <a:pt x="166024" y="325043"/>
                  </a:lnTo>
                  <a:cubicBezTo>
                    <a:pt x="166254" y="325197"/>
                    <a:pt x="166408" y="325428"/>
                    <a:pt x="166562" y="325659"/>
                  </a:cubicBezTo>
                  <a:lnTo>
                    <a:pt x="173875" y="336897"/>
                  </a:lnTo>
                  <a:lnTo>
                    <a:pt x="178724" y="342823"/>
                  </a:lnTo>
                  <a:lnTo>
                    <a:pt x="185266" y="349366"/>
                  </a:lnTo>
                  <a:lnTo>
                    <a:pt x="196273" y="358140"/>
                  </a:lnTo>
                  <a:lnTo>
                    <a:pt x="203431" y="365298"/>
                  </a:lnTo>
                  <a:lnTo>
                    <a:pt x="210050" y="353830"/>
                  </a:lnTo>
                  <a:lnTo>
                    <a:pt x="216901" y="344055"/>
                  </a:lnTo>
                  <a:lnTo>
                    <a:pt x="219287" y="339283"/>
                  </a:lnTo>
                  <a:lnTo>
                    <a:pt x="219748" y="334510"/>
                  </a:lnTo>
                  <a:lnTo>
                    <a:pt x="216824" y="329661"/>
                  </a:lnTo>
                  <a:lnTo>
                    <a:pt x="210589" y="318347"/>
                  </a:lnTo>
                  <a:cubicBezTo>
                    <a:pt x="210281" y="317808"/>
                    <a:pt x="210204" y="317269"/>
                    <a:pt x="210281" y="316653"/>
                  </a:cubicBezTo>
                  <a:lnTo>
                    <a:pt x="210820" y="311573"/>
                  </a:lnTo>
                  <a:lnTo>
                    <a:pt x="212590" y="305416"/>
                  </a:lnTo>
                  <a:lnTo>
                    <a:pt x="223905" y="283249"/>
                  </a:lnTo>
                  <a:lnTo>
                    <a:pt x="219979" y="276321"/>
                  </a:lnTo>
                  <a:lnTo>
                    <a:pt x="213976" y="273319"/>
                  </a:lnTo>
                  <a:cubicBezTo>
                    <a:pt x="213668" y="273166"/>
                    <a:pt x="213360" y="272935"/>
                    <a:pt x="213129" y="272704"/>
                  </a:cubicBezTo>
                  <a:cubicBezTo>
                    <a:pt x="212436" y="271934"/>
                    <a:pt x="212205" y="270856"/>
                    <a:pt x="212513" y="269856"/>
                  </a:cubicBezTo>
                  <a:lnTo>
                    <a:pt x="215900" y="260312"/>
                  </a:lnTo>
                  <a:cubicBezTo>
                    <a:pt x="216054" y="260004"/>
                    <a:pt x="216208" y="259619"/>
                    <a:pt x="216439" y="259388"/>
                  </a:cubicBezTo>
                  <a:lnTo>
                    <a:pt x="225444" y="249228"/>
                  </a:lnTo>
                  <a:lnTo>
                    <a:pt x="233526" y="241685"/>
                  </a:lnTo>
                  <a:cubicBezTo>
                    <a:pt x="233757" y="241531"/>
                    <a:pt x="233911" y="241377"/>
                    <a:pt x="234219" y="241223"/>
                  </a:cubicBezTo>
                  <a:lnTo>
                    <a:pt x="239837" y="238375"/>
                  </a:lnTo>
                  <a:cubicBezTo>
                    <a:pt x="240145" y="238221"/>
                    <a:pt x="240453" y="238144"/>
                    <a:pt x="240761" y="238067"/>
                  </a:cubicBezTo>
                  <a:lnTo>
                    <a:pt x="245225" y="237529"/>
                  </a:lnTo>
                  <a:cubicBezTo>
                    <a:pt x="245687" y="237452"/>
                    <a:pt x="246149" y="237529"/>
                    <a:pt x="246534" y="237682"/>
                  </a:cubicBezTo>
                  <a:lnTo>
                    <a:pt x="250536" y="239222"/>
                  </a:lnTo>
                  <a:lnTo>
                    <a:pt x="255231" y="239222"/>
                  </a:lnTo>
                  <a:lnTo>
                    <a:pt x="261235" y="237221"/>
                  </a:lnTo>
                  <a:lnTo>
                    <a:pt x="266238" y="234219"/>
                  </a:lnTo>
                  <a:lnTo>
                    <a:pt x="269317" y="230601"/>
                  </a:lnTo>
                  <a:cubicBezTo>
                    <a:pt x="269548" y="230293"/>
                    <a:pt x="269856" y="230063"/>
                    <a:pt x="270241" y="229909"/>
                  </a:cubicBezTo>
                  <a:lnTo>
                    <a:pt x="280939" y="224829"/>
                  </a:lnTo>
                  <a:cubicBezTo>
                    <a:pt x="281324" y="224675"/>
                    <a:pt x="281709" y="224521"/>
                    <a:pt x="282171" y="224521"/>
                  </a:cubicBezTo>
                  <a:cubicBezTo>
                    <a:pt x="282556" y="224521"/>
                    <a:pt x="283017" y="224598"/>
                    <a:pt x="283402" y="224752"/>
                  </a:cubicBezTo>
                  <a:lnTo>
                    <a:pt x="286019" y="225983"/>
                  </a:lnTo>
                  <a:lnTo>
                    <a:pt x="291561" y="228600"/>
                  </a:lnTo>
                  <a:lnTo>
                    <a:pt x="296102" y="229524"/>
                  </a:lnTo>
                  <a:lnTo>
                    <a:pt x="299720" y="228138"/>
                  </a:lnTo>
                  <a:lnTo>
                    <a:pt x="302722" y="220672"/>
                  </a:lnTo>
                  <a:cubicBezTo>
                    <a:pt x="302799" y="220518"/>
                    <a:pt x="302876" y="220287"/>
                    <a:pt x="303030" y="220133"/>
                  </a:cubicBezTo>
                  <a:lnTo>
                    <a:pt x="318578" y="196812"/>
                  </a:lnTo>
                  <a:lnTo>
                    <a:pt x="320733" y="190423"/>
                  </a:lnTo>
                  <a:cubicBezTo>
                    <a:pt x="320964" y="189653"/>
                    <a:pt x="321579" y="189038"/>
                    <a:pt x="322272" y="188730"/>
                  </a:cubicBezTo>
                  <a:lnTo>
                    <a:pt x="330893" y="184958"/>
                  </a:lnTo>
                  <a:lnTo>
                    <a:pt x="333972" y="182418"/>
                  </a:lnTo>
                  <a:cubicBezTo>
                    <a:pt x="334202" y="182264"/>
                    <a:pt x="334433" y="182110"/>
                    <a:pt x="334664" y="181956"/>
                  </a:cubicBezTo>
                  <a:lnTo>
                    <a:pt x="341438" y="179109"/>
                  </a:lnTo>
                  <a:cubicBezTo>
                    <a:pt x="341745" y="178955"/>
                    <a:pt x="342130" y="178878"/>
                    <a:pt x="342515" y="178878"/>
                  </a:cubicBezTo>
                  <a:lnTo>
                    <a:pt x="347595" y="178878"/>
                  </a:lnTo>
                  <a:lnTo>
                    <a:pt x="355061" y="177800"/>
                  </a:lnTo>
                  <a:lnTo>
                    <a:pt x="368685" y="173413"/>
                  </a:lnTo>
                  <a:cubicBezTo>
                    <a:pt x="368993" y="173336"/>
                    <a:pt x="369224" y="173259"/>
                    <a:pt x="369531" y="173259"/>
                  </a:cubicBezTo>
                  <a:lnTo>
                    <a:pt x="369531" y="173259"/>
                  </a:lnTo>
                  <a:lnTo>
                    <a:pt x="377382" y="173259"/>
                  </a:lnTo>
                  <a:lnTo>
                    <a:pt x="377382" y="173259"/>
                  </a:lnTo>
                  <a:lnTo>
                    <a:pt x="391083" y="175953"/>
                  </a:lnTo>
                  <a:lnTo>
                    <a:pt x="397548" y="172951"/>
                  </a:lnTo>
                  <a:cubicBezTo>
                    <a:pt x="397779" y="172874"/>
                    <a:pt x="398087" y="172797"/>
                    <a:pt x="398318" y="172720"/>
                  </a:cubicBezTo>
                  <a:lnTo>
                    <a:pt x="409479" y="171027"/>
                  </a:lnTo>
                  <a:cubicBezTo>
                    <a:pt x="409864" y="170950"/>
                    <a:pt x="410325" y="170950"/>
                    <a:pt x="410710" y="171104"/>
                  </a:cubicBezTo>
                  <a:lnTo>
                    <a:pt x="424180" y="175029"/>
                  </a:lnTo>
                  <a:lnTo>
                    <a:pt x="438188" y="180956"/>
                  </a:lnTo>
                  <a:lnTo>
                    <a:pt x="438804" y="180802"/>
                  </a:lnTo>
                  <a:lnTo>
                    <a:pt x="438650" y="179724"/>
                  </a:lnTo>
                  <a:lnTo>
                    <a:pt x="438573" y="179262"/>
                  </a:lnTo>
                  <a:cubicBezTo>
                    <a:pt x="438419" y="178339"/>
                    <a:pt x="438727" y="177415"/>
                    <a:pt x="439420" y="176799"/>
                  </a:cubicBezTo>
                  <a:lnTo>
                    <a:pt x="449426" y="167024"/>
                  </a:lnTo>
                  <a:lnTo>
                    <a:pt x="450965" y="159712"/>
                  </a:lnTo>
                  <a:cubicBezTo>
                    <a:pt x="451042" y="159404"/>
                    <a:pt x="451119" y="159096"/>
                    <a:pt x="451273" y="158866"/>
                  </a:cubicBezTo>
                  <a:lnTo>
                    <a:pt x="458431" y="146781"/>
                  </a:lnTo>
                  <a:lnTo>
                    <a:pt x="461125" y="137006"/>
                  </a:lnTo>
                  <a:cubicBezTo>
                    <a:pt x="461279" y="136467"/>
                    <a:pt x="461587" y="136006"/>
                    <a:pt x="461972" y="135621"/>
                  </a:cubicBezTo>
                  <a:lnTo>
                    <a:pt x="467514" y="130387"/>
                  </a:lnTo>
                  <a:lnTo>
                    <a:pt x="465590" y="123306"/>
                  </a:lnTo>
                  <a:cubicBezTo>
                    <a:pt x="465513" y="122921"/>
                    <a:pt x="465436" y="122459"/>
                    <a:pt x="465513" y="122074"/>
                  </a:cubicBezTo>
                  <a:cubicBezTo>
                    <a:pt x="465590" y="121689"/>
                    <a:pt x="465744" y="121227"/>
                    <a:pt x="466051" y="120920"/>
                  </a:cubicBezTo>
                  <a:lnTo>
                    <a:pt x="467745" y="118687"/>
                  </a:lnTo>
                  <a:cubicBezTo>
                    <a:pt x="468130" y="118149"/>
                    <a:pt x="468745" y="117764"/>
                    <a:pt x="469361" y="117610"/>
                  </a:cubicBezTo>
                  <a:lnTo>
                    <a:pt x="471439" y="117148"/>
                  </a:lnTo>
                  <a:lnTo>
                    <a:pt x="470593" y="114454"/>
                  </a:lnTo>
                  <a:lnTo>
                    <a:pt x="470285" y="112607"/>
                  </a:lnTo>
                  <a:lnTo>
                    <a:pt x="469361" y="106757"/>
                  </a:lnTo>
                  <a:cubicBezTo>
                    <a:pt x="469361" y="106526"/>
                    <a:pt x="469284" y="106295"/>
                    <a:pt x="469361" y="106064"/>
                  </a:cubicBezTo>
                  <a:lnTo>
                    <a:pt x="469900" y="99291"/>
                  </a:lnTo>
                  <a:cubicBezTo>
                    <a:pt x="469900" y="98983"/>
                    <a:pt x="469977" y="98752"/>
                    <a:pt x="470054" y="98444"/>
                  </a:cubicBezTo>
                  <a:lnTo>
                    <a:pt x="471208" y="95519"/>
                  </a:lnTo>
                  <a:lnTo>
                    <a:pt x="469438" y="94827"/>
                  </a:lnTo>
                  <a:cubicBezTo>
                    <a:pt x="468899" y="94596"/>
                    <a:pt x="468438" y="94288"/>
                    <a:pt x="468130" y="93826"/>
                  </a:cubicBezTo>
                  <a:lnTo>
                    <a:pt x="465282" y="89901"/>
                  </a:lnTo>
                  <a:cubicBezTo>
                    <a:pt x="465051" y="89516"/>
                    <a:pt x="464820" y="89131"/>
                    <a:pt x="464820" y="88669"/>
                  </a:cubicBezTo>
                  <a:cubicBezTo>
                    <a:pt x="464743" y="88207"/>
                    <a:pt x="464820" y="87822"/>
                    <a:pt x="464897" y="87361"/>
                  </a:cubicBezTo>
                  <a:lnTo>
                    <a:pt x="466051" y="83974"/>
                  </a:lnTo>
                  <a:cubicBezTo>
                    <a:pt x="466359" y="83127"/>
                    <a:pt x="466975" y="82512"/>
                    <a:pt x="467822" y="82204"/>
                  </a:cubicBezTo>
                  <a:lnTo>
                    <a:pt x="472902" y="80510"/>
                  </a:lnTo>
                  <a:lnTo>
                    <a:pt x="478905" y="79279"/>
                  </a:lnTo>
                  <a:lnTo>
                    <a:pt x="474210" y="77970"/>
                  </a:lnTo>
                  <a:cubicBezTo>
                    <a:pt x="473825" y="77894"/>
                    <a:pt x="473441" y="77663"/>
                    <a:pt x="473133" y="77432"/>
                  </a:cubicBezTo>
                  <a:cubicBezTo>
                    <a:pt x="472825" y="77201"/>
                    <a:pt x="472594" y="76893"/>
                    <a:pt x="472363" y="76508"/>
                  </a:cubicBezTo>
                  <a:cubicBezTo>
                    <a:pt x="471978" y="75815"/>
                    <a:pt x="471978" y="74969"/>
                    <a:pt x="472286" y="74199"/>
                  </a:cubicBezTo>
                  <a:lnTo>
                    <a:pt x="479059" y="57881"/>
                  </a:lnTo>
                  <a:lnTo>
                    <a:pt x="480984" y="49107"/>
                  </a:lnTo>
                  <a:lnTo>
                    <a:pt x="479598" y="46028"/>
                  </a:lnTo>
                  <a:lnTo>
                    <a:pt x="477366" y="45258"/>
                  </a:lnTo>
                  <a:cubicBezTo>
                    <a:pt x="476057" y="44796"/>
                    <a:pt x="475288" y="43488"/>
                    <a:pt x="475519" y="42102"/>
                  </a:cubicBezTo>
                  <a:lnTo>
                    <a:pt x="475519" y="42102"/>
                  </a:lnTo>
                  <a:lnTo>
                    <a:pt x="475519" y="42102"/>
                  </a:lnTo>
                  <a:lnTo>
                    <a:pt x="476057" y="38716"/>
                  </a:lnTo>
                  <a:cubicBezTo>
                    <a:pt x="476135" y="38254"/>
                    <a:pt x="476288" y="37869"/>
                    <a:pt x="476519" y="37561"/>
                  </a:cubicBezTo>
                  <a:lnTo>
                    <a:pt x="479367" y="33636"/>
                  </a:lnTo>
                  <a:lnTo>
                    <a:pt x="482292" y="27786"/>
                  </a:lnTo>
                  <a:cubicBezTo>
                    <a:pt x="481676" y="27555"/>
                    <a:pt x="481215" y="27093"/>
                    <a:pt x="480907" y="26555"/>
                  </a:cubicBezTo>
                  <a:lnTo>
                    <a:pt x="480907" y="26555"/>
                  </a:lnTo>
                  <a:lnTo>
                    <a:pt x="480907" y="26555"/>
                  </a:lnTo>
                  <a:lnTo>
                    <a:pt x="478059" y="21475"/>
                  </a:lnTo>
                  <a:cubicBezTo>
                    <a:pt x="477828" y="21090"/>
                    <a:pt x="477674" y="20551"/>
                    <a:pt x="477674" y="20089"/>
                  </a:cubicBezTo>
                  <a:lnTo>
                    <a:pt x="477674" y="8313"/>
                  </a:lnTo>
                  <a:lnTo>
                    <a:pt x="473979" y="4618"/>
                  </a:lnTo>
                  <a:lnTo>
                    <a:pt x="473979" y="4618"/>
                  </a:lnTo>
                  <a:cubicBezTo>
                    <a:pt x="473825" y="4464"/>
                    <a:pt x="473671" y="4311"/>
                    <a:pt x="473517" y="4080"/>
                  </a:cubicBezTo>
                  <a:lnTo>
                    <a:pt x="473364" y="3772"/>
                  </a:lnTo>
                  <a:lnTo>
                    <a:pt x="472440" y="4387"/>
                  </a:lnTo>
                  <a:cubicBezTo>
                    <a:pt x="471362" y="5080"/>
                    <a:pt x="469977" y="5003"/>
                    <a:pt x="469053" y="4156"/>
                  </a:cubicBezTo>
                  <a:lnTo>
                    <a:pt x="463973" y="0"/>
                  </a:lnTo>
                  <a:lnTo>
                    <a:pt x="461664" y="770"/>
                  </a:lnTo>
                  <a:cubicBezTo>
                    <a:pt x="461510" y="847"/>
                    <a:pt x="461279" y="847"/>
                    <a:pt x="461125" y="924"/>
                  </a:cubicBezTo>
                  <a:lnTo>
                    <a:pt x="457046" y="1386"/>
                  </a:lnTo>
                  <a:lnTo>
                    <a:pt x="456122" y="2309"/>
                  </a:lnTo>
                  <a:lnTo>
                    <a:pt x="455737" y="4311"/>
                  </a:lnTo>
                  <a:lnTo>
                    <a:pt x="452736" y="11622"/>
                  </a:lnTo>
                  <a:lnTo>
                    <a:pt x="451196" y="19012"/>
                  </a:lnTo>
                  <a:cubicBezTo>
                    <a:pt x="451119" y="19319"/>
                    <a:pt x="451042" y="19550"/>
                    <a:pt x="450888" y="19781"/>
                  </a:cubicBezTo>
                  <a:lnTo>
                    <a:pt x="445808" y="28787"/>
                  </a:lnTo>
                  <a:cubicBezTo>
                    <a:pt x="445424" y="29402"/>
                    <a:pt x="444885" y="29864"/>
                    <a:pt x="444192" y="30095"/>
                  </a:cubicBezTo>
                  <a:lnTo>
                    <a:pt x="431800" y="34021"/>
                  </a:lnTo>
                  <a:cubicBezTo>
                    <a:pt x="431184" y="34252"/>
                    <a:pt x="430491" y="34175"/>
                    <a:pt x="429876" y="33944"/>
                  </a:cubicBezTo>
                  <a:lnTo>
                    <a:pt x="425950" y="32250"/>
                  </a:lnTo>
                  <a:lnTo>
                    <a:pt x="409710" y="21321"/>
                  </a:lnTo>
                  <a:lnTo>
                    <a:pt x="403090" y="15317"/>
                  </a:lnTo>
                  <a:lnTo>
                    <a:pt x="397087" y="13470"/>
                  </a:lnTo>
                  <a:lnTo>
                    <a:pt x="374688" y="17857"/>
                  </a:lnTo>
                  <a:lnTo>
                    <a:pt x="351751" y="24784"/>
                  </a:lnTo>
                  <a:lnTo>
                    <a:pt x="347210" y="31789"/>
                  </a:lnTo>
                  <a:lnTo>
                    <a:pt x="343054" y="36638"/>
                  </a:lnTo>
                  <a:cubicBezTo>
                    <a:pt x="342823" y="36869"/>
                    <a:pt x="342592" y="37099"/>
                    <a:pt x="342284" y="37254"/>
                  </a:cubicBezTo>
                  <a:lnTo>
                    <a:pt x="334972" y="41179"/>
                  </a:lnTo>
                  <a:lnTo>
                    <a:pt x="327352" y="44104"/>
                  </a:lnTo>
                  <a:cubicBezTo>
                    <a:pt x="327121" y="44181"/>
                    <a:pt x="326813" y="44258"/>
                    <a:pt x="326582" y="44258"/>
                  </a:cubicBezTo>
                  <a:lnTo>
                    <a:pt x="314806" y="45181"/>
                  </a:lnTo>
                  <a:lnTo>
                    <a:pt x="313959" y="53032"/>
                  </a:lnTo>
                  <a:lnTo>
                    <a:pt x="314498" y="66656"/>
                  </a:lnTo>
                  <a:cubicBezTo>
                    <a:pt x="314498" y="67118"/>
                    <a:pt x="314421" y="67580"/>
                    <a:pt x="314190" y="68041"/>
                  </a:cubicBezTo>
                  <a:lnTo>
                    <a:pt x="311342" y="73660"/>
                  </a:lnTo>
                  <a:cubicBezTo>
                    <a:pt x="311265" y="73891"/>
                    <a:pt x="311111" y="74045"/>
                    <a:pt x="310958" y="74276"/>
                  </a:cubicBezTo>
                  <a:lnTo>
                    <a:pt x="298719" y="88130"/>
                  </a:lnTo>
                  <a:lnTo>
                    <a:pt x="298719" y="89901"/>
                  </a:lnTo>
                  <a:lnTo>
                    <a:pt x="298719" y="89901"/>
                  </a:lnTo>
                  <a:cubicBezTo>
                    <a:pt x="298719" y="90824"/>
                    <a:pt x="298258" y="91748"/>
                    <a:pt x="297488" y="92210"/>
                  </a:cubicBezTo>
                  <a:lnTo>
                    <a:pt x="294101" y="94442"/>
                  </a:lnTo>
                  <a:cubicBezTo>
                    <a:pt x="293716" y="94750"/>
                    <a:pt x="293178" y="94904"/>
                    <a:pt x="292716" y="94904"/>
                  </a:cubicBezTo>
                  <a:lnTo>
                    <a:pt x="283556" y="95443"/>
                  </a:lnTo>
                  <a:lnTo>
                    <a:pt x="279477" y="96982"/>
                  </a:lnTo>
                  <a:lnTo>
                    <a:pt x="274089" y="99676"/>
                  </a:lnTo>
                  <a:lnTo>
                    <a:pt x="266469" y="104602"/>
                  </a:lnTo>
                  <a:lnTo>
                    <a:pt x="261004" y="109066"/>
                  </a:lnTo>
                  <a:lnTo>
                    <a:pt x="257925" y="115762"/>
                  </a:lnTo>
                  <a:cubicBezTo>
                    <a:pt x="257848" y="115993"/>
                    <a:pt x="257695" y="116147"/>
                    <a:pt x="257541" y="116378"/>
                  </a:cubicBezTo>
                  <a:lnTo>
                    <a:pt x="253076" y="121997"/>
                  </a:lnTo>
                  <a:lnTo>
                    <a:pt x="248766" y="129001"/>
                  </a:lnTo>
                  <a:cubicBezTo>
                    <a:pt x="248381" y="129617"/>
                    <a:pt x="247842" y="130002"/>
                    <a:pt x="247150" y="130233"/>
                  </a:cubicBezTo>
                  <a:lnTo>
                    <a:pt x="243224" y="131387"/>
                  </a:lnTo>
                  <a:cubicBezTo>
                    <a:pt x="241839" y="131772"/>
                    <a:pt x="240376" y="131080"/>
                    <a:pt x="239837" y="129771"/>
                  </a:cubicBezTo>
                  <a:lnTo>
                    <a:pt x="234681" y="117148"/>
                  </a:lnTo>
                  <a:lnTo>
                    <a:pt x="227138" y="120073"/>
                  </a:lnTo>
                  <a:cubicBezTo>
                    <a:pt x="226214" y="120458"/>
                    <a:pt x="225213" y="120304"/>
                    <a:pt x="224367" y="119688"/>
                  </a:cubicBezTo>
                  <a:cubicBezTo>
                    <a:pt x="223597" y="119072"/>
                    <a:pt x="223212" y="118149"/>
                    <a:pt x="223289" y="117148"/>
                  </a:cubicBezTo>
                  <a:lnTo>
                    <a:pt x="224905" y="103370"/>
                  </a:lnTo>
                  <a:lnTo>
                    <a:pt x="224367" y="97290"/>
                  </a:lnTo>
                  <a:lnTo>
                    <a:pt x="215592" y="72044"/>
                  </a:lnTo>
                  <a:lnTo>
                    <a:pt x="213437" y="68580"/>
                  </a:lnTo>
                  <a:lnTo>
                    <a:pt x="209127" y="66656"/>
                  </a:lnTo>
                  <a:lnTo>
                    <a:pt x="206048" y="64809"/>
                  </a:lnTo>
                  <a:cubicBezTo>
                    <a:pt x="205817" y="64655"/>
                    <a:pt x="205586" y="64501"/>
                    <a:pt x="205355" y="64270"/>
                  </a:cubicBezTo>
                  <a:lnTo>
                    <a:pt x="201430" y="59806"/>
                  </a:lnTo>
                  <a:cubicBezTo>
                    <a:pt x="201122" y="59421"/>
                    <a:pt x="200891" y="58959"/>
                    <a:pt x="200737" y="58420"/>
                  </a:cubicBezTo>
                  <a:lnTo>
                    <a:pt x="200198" y="55034"/>
                  </a:lnTo>
                  <a:cubicBezTo>
                    <a:pt x="200121" y="54726"/>
                    <a:pt x="200121" y="54495"/>
                    <a:pt x="200198" y="54187"/>
                  </a:cubicBezTo>
                  <a:lnTo>
                    <a:pt x="200737" y="50261"/>
                  </a:lnTo>
                  <a:lnTo>
                    <a:pt x="201276" y="43642"/>
                  </a:lnTo>
                  <a:lnTo>
                    <a:pt x="200429" y="40717"/>
                  </a:lnTo>
                  <a:lnTo>
                    <a:pt x="199582" y="39563"/>
                  </a:lnTo>
                  <a:lnTo>
                    <a:pt x="191962" y="37023"/>
                  </a:lnTo>
                  <a:cubicBezTo>
                    <a:pt x="191654" y="36946"/>
                    <a:pt x="191347" y="36715"/>
                    <a:pt x="191039" y="36484"/>
                  </a:cubicBezTo>
                  <a:lnTo>
                    <a:pt x="187960" y="33944"/>
                  </a:lnTo>
                  <a:lnTo>
                    <a:pt x="185651" y="32943"/>
                  </a:lnTo>
                  <a:lnTo>
                    <a:pt x="169949" y="41333"/>
                  </a:lnTo>
                  <a:cubicBezTo>
                    <a:pt x="169564" y="41564"/>
                    <a:pt x="169102" y="41641"/>
                    <a:pt x="168641" y="41641"/>
                  </a:cubicBezTo>
                  <a:lnTo>
                    <a:pt x="162483" y="41641"/>
                  </a:lnTo>
                  <a:cubicBezTo>
                    <a:pt x="162021" y="41641"/>
                    <a:pt x="161636" y="41564"/>
                    <a:pt x="161251" y="41333"/>
                  </a:cubicBezTo>
                  <a:lnTo>
                    <a:pt x="159019" y="40178"/>
                  </a:lnTo>
                  <a:lnTo>
                    <a:pt x="144626" y="34636"/>
                  </a:lnTo>
                  <a:cubicBezTo>
                    <a:pt x="144241" y="34483"/>
                    <a:pt x="143933" y="34252"/>
                    <a:pt x="143625" y="34021"/>
                  </a:cubicBezTo>
                  <a:lnTo>
                    <a:pt x="140239" y="30634"/>
                  </a:lnTo>
                  <a:cubicBezTo>
                    <a:pt x="139931" y="30326"/>
                    <a:pt x="139700" y="29864"/>
                    <a:pt x="139546" y="29480"/>
                  </a:cubicBezTo>
                  <a:lnTo>
                    <a:pt x="138161" y="24707"/>
                  </a:lnTo>
                  <a:lnTo>
                    <a:pt x="134851" y="22244"/>
                  </a:lnTo>
                  <a:lnTo>
                    <a:pt x="130925" y="21244"/>
                  </a:lnTo>
                  <a:lnTo>
                    <a:pt x="118764" y="16856"/>
                  </a:lnTo>
                  <a:lnTo>
                    <a:pt x="117533" y="16856"/>
                  </a:lnTo>
                  <a:lnTo>
                    <a:pt x="117533" y="26401"/>
                  </a:lnTo>
                  <a:lnTo>
                    <a:pt x="118995" y="29710"/>
                  </a:lnTo>
                  <a:lnTo>
                    <a:pt x="123382" y="31019"/>
                  </a:lnTo>
                  <a:cubicBezTo>
                    <a:pt x="124768" y="31404"/>
                    <a:pt x="125614" y="32789"/>
                    <a:pt x="125307" y="34252"/>
                  </a:cubicBezTo>
                  <a:lnTo>
                    <a:pt x="123074" y="46028"/>
                  </a:lnTo>
                  <a:lnTo>
                    <a:pt x="123152" y="50723"/>
                  </a:lnTo>
                  <a:lnTo>
                    <a:pt x="129232" y="71120"/>
                  </a:lnTo>
                  <a:cubicBezTo>
                    <a:pt x="129309" y="71351"/>
                    <a:pt x="129309" y="71505"/>
                    <a:pt x="129309" y="71736"/>
                  </a:cubicBezTo>
                  <a:lnTo>
                    <a:pt x="129848" y="79587"/>
                  </a:lnTo>
                  <a:lnTo>
                    <a:pt x="129309" y="87284"/>
                  </a:lnTo>
                  <a:lnTo>
                    <a:pt x="128308" y="97136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2" name="Forma libre: forma 95">
              <a:extLst>
                <a:ext uri="{FF2B5EF4-FFF2-40B4-BE49-F238E27FC236}">
                  <a16:creationId xmlns:a16="http://schemas.microsoft.com/office/drawing/2014/main" id="{66AF9445-7965-5E0B-E79D-E220E4843D73}"/>
                </a:ext>
              </a:extLst>
            </p:cNvPr>
            <p:cNvSpPr/>
            <p:nvPr/>
          </p:nvSpPr>
          <p:spPr>
            <a:xfrm>
              <a:off x="8359833" y="2761705"/>
              <a:ext cx="228897" cy="259629"/>
            </a:xfrm>
            <a:custGeom>
              <a:avLst/>
              <a:gdLst>
                <a:gd name="connsiteX0" fmla="*/ 127154 w 298103"/>
                <a:gd name="connsiteY0" fmla="*/ 311112 h 338127"/>
                <a:gd name="connsiteX1" fmla="*/ 125922 w 298103"/>
                <a:gd name="connsiteY1" fmla="*/ 314113 h 338127"/>
                <a:gd name="connsiteX2" fmla="*/ 129078 w 298103"/>
                <a:gd name="connsiteY2" fmla="*/ 313498 h 338127"/>
                <a:gd name="connsiteX3" fmla="*/ 130002 w 298103"/>
                <a:gd name="connsiteY3" fmla="*/ 313498 h 338127"/>
                <a:gd name="connsiteX4" fmla="*/ 133927 w 298103"/>
                <a:gd name="connsiteY4" fmla="*/ 314036 h 338127"/>
                <a:gd name="connsiteX5" fmla="*/ 149013 w 298103"/>
                <a:gd name="connsiteY5" fmla="*/ 318655 h 338127"/>
                <a:gd name="connsiteX6" fmla="*/ 173413 w 298103"/>
                <a:gd name="connsiteY6" fmla="*/ 322349 h 338127"/>
                <a:gd name="connsiteX7" fmla="*/ 177030 w 298103"/>
                <a:gd name="connsiteY7" fmla="*/ 320117 h 338127"/>
                <a:gd name="connsiteX8" fmla="*/ 178493 w 298103"/>
                <a:gd name="connsiteY8" fmla="*/ 319655 h 338127"/>
                <a:gd name="connsiteX9" fmla="*/ 181341 w 298103"/>
                <a:gd name="connsiteY9" fmla="*/ 319655 h 338127"/>
                <a:gd name="connsiteX10" fmla="*/ 182726 w 298103"/>
                <a:gd name="connsiteY10" fmla="*/ 320040 h 338127"/>
                <a:gd name="connsiteX11" fmla="*/ 192424 w 298103"/>
                <a:gd name="connsiteY11" fmla="*/ 325428 h 338127"/>
                <a:gd name="connsiteX12" fmla="*/ 195349 w 298103"/>
                <a:gd name="connsiteY12" fmla="*/ 325890 h 338127"/>
                <a:gd name="connsiteX13" fmla="*/ 228600 w 298103"/>
                <a:gd name="connsiteY13" fmla="*/ 325813 h 338127"/>
                <a:gd name="connsiteX14" fmla="*/ 242993 w 298103"/>
                <a:gd name="connsiteY14" fmla="*/ 327506 h 338127"/>
                <a:gd name="connsiteX15" fmla="*/ 244379 w 298103"/>
                <a:gd name="connsiteY15" fmla="*/ 328045 h 338127"/>
                <a:gd name="connsiteX16" fmla="*/ 257310 w 298103"/>
                <a:gd name="connsiteY16" fmla="*/ 337743 h 338127"/>
                <a:gd name="connsiteX17" fmla="*/ 260158 w 298103"/>
                <a:gd name="connsiteY17" fmla="*/ 338128 h 338127"/>
                <a:gd name="connsiteX18" fmla="*/ 264391 w 298103"/>
                <a:gd name="connsiteY18" fmla="*/ 335742 h 338127"/>
                <a:gd name="connsiteX19" fmla="*/ 265469 w 298103"/>
                <a:gd name="connsiteY19" fmla="*/ 335434 h 338127"/>
                <a:gd name="connsiteX20" fmla="*/ 271164 w 298103"/>
                <a:gd name="connsiteY20" fmla="*/ 334895 h 338127"/>
                <a:gd name="connsiteX21" fmla="*/ 275475 w 298103"/>
                <a:gd name="connsiteY21" fmla="*/ 332971 h 338127"/>
                <a:gd name="connsiteX22" fmla="*/ 277476 w 298103"/>
                <a:gd name="connsiteY22" fmla="*/ 331509 h 338127"/>
                <a:gd name="connsiteX23" fmla="*/ 278246 w 298103"/>
                <a:gd name="connsiteY23" fmla="*/ 331124 h 338127"/>
                <a:gd name="connsiteX24" fmla="*/ 282787 w 298103"/>
                <a:gd name="connsiteY24" fmla="*/ 329584 h 338127"/>
                <a:gd name="connsiteX25" fmla="*/ 286327 w 298103"/>
                <a:gd name="connsiteY25" fmla="*/ 326582 h 338127"/>
                <a:gd name="connsiteX26" fmla="*/ 294024 w 298103"/>
                <a:gd name="connsiteY26" fmla="*/ 321964 h 338127"/>
                <a:gd name="connsiteX27" fmla="*/ 298104 w 298103"/>
                <a:gd name="connsiteY27" fmla="*/ 293178 h 338127"/>
                <a:gd name="connsiteX28" fmla="*/ 289560 w 298103"/>
                <a:gd name="connsiteY28" fmla="*/ 284634 h 338127"/>
                <a:gd name="connsiteX29" fmla="*/ 278553 w 298103"/>
                <a:gd name="connsiteY29" fmla="*/ 275859 h 338127"/>
                <a:gd name="connsiteX30" fmla="*/ 271549 w 298103"/>
                <a:gd name="connsiteY30" fmla="*/ 268932 h 338127"/>
                <a:gd name="connsiteX31" fmla="*/ 266315 w 298103"/>
                <a:gd name="connsiteY31" fmla="*/ 262544 h 338127"/>
                <a:gd name="connsiteX32" fmla="*/ 259080 w 298103"/>
                <a:gd name="connsiteY32" fmla="*/ 251383 h 338127"/>
                <a:gd name="connsiteX33" fmla="*/ 256463 w 298103"/>
                <a:gd name="connsiteY33" fmla="*/ 249228 h 338127"/>
                <a:gd name="connsiteX34" fmla="*/ 253384 w 298103"/>
                <a:gd name="connsiteY34" fmla="*/ 248381 h 338127"/>
                <a:gd name="connsiteX35" fmla="*/ 245764 w 298103"/>
                <a:gd name="connsiteY35" fmla="*/ 247843 h 338127"/>
                <a:gd name="connsiteX36" fmla="*/ 235450 w 298103"/>
                <a:gd name="connsiteY36" fmla="*/ 245071 h 338127"/>
                <a:gd name="connsiteX37" fmla="*/ 231294 w 298103"/>
                <a:gd name="connsiteY37" fmla="*/ 245071 h 338127"/>
                <a:gd name="connsiteX38" fmla="*/ 223058 w 298103"/>
                <a:gd name="connsiteY38" fmla="*/ 245610 h 338127"/>
                <a:gd name="connsiteX39" fmla="*/ 212975 w 298103"/>
                <a:gd name="connsiteY39" fmla="*/ 244456 h 338127"/>
                <a:gd name="connsiteX40" fmla="*/ 210897 w 298103"/>
                <a:gd name="connsiteY40" fmla="*/ 243147 h 338127"/>
                <a:gd name="connsiteX41" fmla="*/ 209204 w 298103"/>
                <a:gd name="connsiteY41" fmla="*/ 240299 h 338127"/>
                <a:gd name="connsiteX42" fmla="*/ 208819 w 298103"/>
                <a:gd name="connsiteY42" fmla="*/ 239222 h 338127"/>
                <a:gd name="connsiteX43" fmla="*/ 208357 w 298103"/>
                <a:gd name="connsiteY43" fmla="*/ 235912 h 338127"/>
                <a:gd name="connsiteX44" fmla="*/ 205124 w 298103"/>
                <a:gd name="connsiteY44" fmla="*/ 230909 h 338127"/>
                <a:gd name="connsiteX45" fmla="*/ 203508 w 298103"/>
                <a:gd name="connsiteY45" fmla="*/ 230063 h 338127"/>
                <a:gd name="connsiteX46" fmla="*/ 203277 w 298103"/>
                <a:gd name="connsiteY46" fmla="*/ 230293 h 338127"/>
                <a:gd name="connsiteX47" fmla="*/ 195426 w 298103"/>
                <a:gd name="connsiteY47" fmla="*/ 237067 h 338127"/>
                <a:gd name="connsiteX48" fmla="*/ 194887 w 298103"/>
                <a:gd name="connsiteY48" fmla="*/ 237452 h 338127"/>
                <a:gd name="connsiteX49" fmla="*/ 190423 w 298103"/>
                <a:gd name="connsiteY49" fmla="*/ 239684 h 338127"/>
                <a:gd name="connsiteX50" fmla="*/ 189499 w 298103"/>
                <a:gd name="connsiteY50" fmla="*/ 239991 h 338127"/>
                <a:gd name="connsiteX51" fmla="*/ 184419 w 298103"/>
                <a:gd name="connsiteY51" fmla="*/ 240530 h 338127"/>
                <a:gd name="connsiteX52" fmla="*/ 183727 w 298103"/>
                <a:gd name="connsiteY52" fmla="*/ 240530 h 338127"/>
                <a:gd name="connsiteX53" fmla="*/ 179801 w 298103"/>
                <a:gd name="connsiteY53" fmla="*/ 239991 h 338127"/>
                <a:gd name="connsiteX54" fmla="*/ 178724 w 298103"/>
                <a:gd name="connsiteY54" fmla="*/ 239607 h 338127"/>
                <a:gd name="connsiteX55" fmla="*/ 174259 w 298103"/>
                <a:gd name="connsiteY55" fmla="*/ 236759 h 338127"/>
                <a:gd name="connsiteX56" fmla="*/ 173182 w 298103"/>
                <a:gd name="connsiteY56" fmla="*/ 235450 h 338127"/>
                <a:gd name="connsiteX57" fmla="*/ 171488 w 298103"/>
                <a:gd name="connsiteY57" fmla="*/ 231525 h 338127"/>
                <a:gd name="connsiteX58" fmla="*/ 159866 w 298103"/>
                <a:gd name="connsiteY58" fmla="*/ 203200 h 338127"/>
                <a:gd name="connsiteX59" fmla="*/ 150553 w 298103"/>
                <a:gd name="connsiteY59" fmla="*/ 217824 h 338127"/>
                <a:gd name="connsiteX60" fmla="*/ 149860 w 298103"/>
                <a:gd name="connsiteY60" fmla="*/ 219672 h 338127"/>
                <a:gd name="connsiteX61" fmla="*/ 149321 w 298103"/>
                <a:gd name="connsiteY61" fmla="*/ 232141 h 338127"/>
                <a:gd name="connsiteX62" fmla="*/ 149244 w 298103"/>
                <a:gd name="connsiteY62" fmla="*/ 232756 h 338127"/>
                <a:gd name="connsiteX63" fmla="*/ 148090 w 298103"/>
                <a:gd name="connsiteY63" fmla="*/ 236682 h 338127"/>
                <a:gd name="connsiteX64" fmla="*/ 147705 w 298103"/>
                <a:gd name="connsiteY64" fmla="*/ 237452 h 338127"/>
                <a:gd name="connsiteX65" fmla="*/ 145473 w 298103"/>
                <a:gd name="connsiteY65" fmla="*/ 240838 h 338127"/>
                <a:gd name="connsiteX66" fmla="*/ 139469 w 298103"/>
                <a:gd name="connsiteY66" fmla="*/ 246919 h 338127"/>
                <a:gd name="connsiteX67" fmla="*/ 138930 w 298103"/>
                <a:gd name="connsiteY67" fmla="*/ 247304 h 338127"/>
                <a:gd name="connsiteX68" fmla="*/ 136082 w 298103"/>
                <a:gd name="connsiteY68" fmla="*/ 248997 h 338127"/>
                <a:gd name="connsiteX69" fmla="*/ 134081 w 298103"/>
                <a:gd name="connsiteY69" fmla="*/ 249305 h 338127"/>
                <a:gd name="connsiteX70" fmla="*/ 125615 w 298103"/>
                <a:gd name="connsiteY70" fmla="*/ 247612 h 338127"/>
                <a:gd name="connsiteX71" fmla="*/ 124922 w 298103"/>
                <a:gd name="connsiteY71" fmla="*/ 247381 h 338127"/>
                <a:gd name="connsiteX72" fmla="*/ 118149 w 298103"/>
                <a:gd name="connsiteY72" fmla="*/ 243994 h 338127"/>
                <a:gd name="connsiteX73" fmla="*/ 116763 w 298103"/>
                <a:gd name="connsiteY73" fmla="*/ 242532 h 338127"/>
                <a:gd name="connsiteX74" fmla="*/ 115916 w 298103"/>
                <a:gd name="connsiteY74" fmla="*/ 240453 h 338127"/>
                <a:gd name="connsiteX75" fmla="*/ 107527 w 298103"/>
                <a:gd name="connsiteY75" fmla="*/ 234142 h 338127"/>
                <a:gd name="connsiteX76" fmla="*/ 106911 w 298103"/>
                <a:gd name="connsiteY76" fmla="*/ 233526 h 338127"/>
                <a:gd name="connsiteX77" fmla="*/ 102985 w 298103"/>
                <a:gd name="connsiteY77" fmla="*/ 227907 h 338127"/>
                <a:gd name="connsiteX78" fmla="*/ 102678 w 298103"/>
                <a:gd name="connsiteY78" fmla="*/ 227369 h 338127"/>
                <a:gd name="connsiteX79" fmla="*/ 100445 w 298103"/>
                <a:gd name="connsiteY79" fmla="*/ 221750 h 338127"/>
                <a:gd name="connsiteX80" fmla="*/ 99214 w 298103"/>
                <a:gd name="connsiteY80" fmla="*/ 216285 h 338127"/>
                <a:gd name="connsiteX81" fmla="*/ 98675 w 298103"/>
                <a:gd name="connsiteY81" fmla="*/ 210281 h 338127"/>
                <a:gd name="connsiteX82" fmla="*/ 96366 w 298103"/>
                <a:gd name="connsiteY82" fmla="*/ 205586 h 338127"/>
                <a:gd name="connsiteX83" fmla="*/ 91748 w 298103"/>
                <a:gd name="connsiteY83" fmla="*/ 201430 h 338127"/>
                <a:gd name="connsiteX84" fmla="*/ 90978 w 298103"/>
                <a:gd name="connsiteY84" fmla="*/ 198274 h 338127"/>
                <a:gd name="connsiteX85" fmla="*/ 99445 w 298103"/>
                <a:gd name="connsiteY85" fmla="*/ 176876 h 338127"/>
                <a:gd name="connsiteX86" fmla="*/ 104756 w 298103"/>
                <a:gd name="connsiteY86" fmla="*/ 168487 h 338127"/>
                <a:gd name="connsiteX87" fmla="*/ 105526 w 298103"/>
                <a:gd name="connsiteY87" fmla="*/ 167640 h 338127"/>
                <a:gd name="connsiteX88" fmla="*/ 107219 w 298103"/>
                <a:gd name="connsiteY88" fmla="*/ 166485 h 338127"/>
                <a:gd name="connsiteX89" fmla="*/ 108219 w 298103"/>
                <a:gd name="connsiteY89" fmla="*/ 166101 h 338127"/>
                <a:gd name="connsiteX90" fmla="*/ 111067 w 298103"/>
                <a:gd name="connsiteY90" fmla="*/ 165562 h 338127"/>
                <a:gd name="connsiteX91" fmla="*/ 111837 w 298103"/>
                <a:gd name="connsiteY91" fmla="*/ 165485 h 338127"/>
                <a:gd name="connsiteX92" fmla="*/ 118610 w 298103"/>
                <a:gd name="connsiteY92" fmla="*/ 166024 h 338127"/>
                <a:gd name="connsiteX93" fmla="*/ 121304 w 298103"/>
                <a:gd name="connsiteY93" fmla="*/ 166639 h 338127"/>
                <a:gd name="connsiteX94" fmla="*/ 122151 w 298103"/>
                <a:gd name="connsiteY94" fmla="*/ 167024 h 338127"/>
                <a:gd name="connsiteX95" fmla="*/ 125384 w 298103"/>
                <a:gd name="connsiteY95" fmla="*/ 169179 h 338127"/>
                <a:gd name="connsiteX96" fmla="*/ 127385 w 298103"/>
                <a:gd name="connsiteY96" fmla="*/ 158711 h 338127"/>
                <a:gd name="connsiteX97" fmla="*/ 127616 w 298103"/>
                <a:gd name="connsiteY97" fmla="*/ 157942 h 338127"/>
                <a:gd name="connsiteX98" fmla="*/ 135929 w 298103"/>
                <a:gd name="connsiteY98" fmla="*/ 141855 h 338127"/>
                <a:gd name="connsiteX99" fmla="*/ 137391 w 298103"/>
                <a:gd name="connsiteY99" fmla="*/ 136390 h 338127"/>
                <a:gd name="connsiteX100" fmla="*/ 136621 w 298103"/>
                <a:gd name="connsiteY100" fmla="*/ 128770 h 338127"/>
                <a:gd name="connsiteX101" fmla="*/ 132927 w 298103"/>
                <a:gd name="connsiteY101" fmla="*/ 125999 h 338127"/>
                <a:gd name="connsiteX102" fmla="*/ 131849 w 298103"/>
                <a:gd name="connsiteY102" fmla="*/ 124152 h 338127"/>
                <a:gd name="connsiteX103" fmla="*/ 130695 w 298103"/>
                <a:gd name="connsiteY103" fmla="*/ 116840 h 338127"/>
                <a:gd name="connsiteX104" fmla="*/ 130926 w 298103"/>
                <a:gd name="connsiteY104" fmla="*/ 115301 h 338127"/>
                <a:gd name="connsiteX105" fmla="*/ 132619 w 298103"/>
                <a:gd name="connsiteY105" fmla="*/ 111375 h 338127"/>
                <a:gd name="connsiteX106" fmla="*/ 133388 w 298103"/>
                <a:gd name="connsiteY106" fmla="*/ 110297 h 338127"/>
                <a:gd name="connsiteX107" fmla="*/ 140701 w 298103"/>
                <a:gd name="connsiteY107" fmla="*/ 104140 h 338127"/>
                <a:gd name="connsiteX108" fmla="*/ 142856 w 298103"/>
                <a:gd name="connsiteY108" fmla="*/ 103524 h 338127"/>
                <a:gd name="connsiteX109" fmla="*/ 147397 w 298103"/>
                <a:gd name="connsiteY109" fmla="*/ 104063 h 338127"/>
                <a:gd name="connsiteX110" fmla="*/ 148167 w 298103"/>
                <a:gd name="connsiteY110" fmla="*/ 104294 h 338127"/>
                <a:gd name="connsiteX111" fmla="*/ 154016 w 298103"/>
                <a:gd name="connsiteY111" fmla="*/ 106757 h 338127"/>
                <a:gd name="connsiteX112" fmla="*/ 159250 w 298103"/>
                <a:gd name="connsiteY112" fmla="*/ 105294 h 338127"/>
                <a:gd name="connsiteX113" fmla="*/ 162098 w 298103"/>
                <a:gd name="connsiteY113" fmla="*/ 106141 h 338127"/>
                <a:gd name="connsiteX114" fmla="*/ 166793 w 298103"/>
                <a:gd name="connsiteY114" fmla="*/ 111298 h 338127"/>
                <a:gd name="connsiteX115" fmla="*/ 171027 w 298103"/>
                <a:gd name="connsiteY115" fmla="*/ 113146 h 338127"/>
                <a:gd name="connsiteX116" fmla="*/ 182341 w 298103"/>
                <a:gd name="connsiteY116" fmla="*/ 115224 h 338127"/>
                <a:gd name="connsiteX117" fmla="*/ 189807 w 298103"/>
                <a:gd name="connsiteY117" fmla="*/ 112453 h 338127"/>
                <a:gd name="connsiteX118" fmla="*/ 196581 w 298103"/>
                <a:gd name="connsiteY118" fmla="*/ 102524 h 338127"/>
                <a:gd name="connsiteX119" fmla="*/ 197350 w 298103"/>
                <a:gd name="connsiteY119" fmla="*/ 100676 h 338127"/>
                <a:gd name="connsiteX120" fmla="*/ 194579 w 298103"/>
                <a:gd name="connsiteY120" fmla="*/ 97521 h 338127"/>
                <a:gd name="connsiteX121" fmla="*/ 192116 w 298103"/>
                <a:gd name="connsiteY121" fmla="*/ 93826 h 338127"/>
                <a:gd name="connsiteX122" fmla="*/ 191732 w 298103"/>
                <a:gd name="connsiteY122" fmla="*/ 92979 h 338127"/>
                <a:gd name="connsiteX123" fmla="*/ 190577 w 298103"/>
                <a:gd name="connsiteY123" fmla="*/ 88515 h 338127"/>
                <a:gd name="connsiteX124" fmla="*/ 190500 w 298103"/>
                <a:gd name="connsiteY124" fmla="*/ 87822 h 338127"/>
                <a:gd name="connsiteX125" fmla="*/ 190500 w 298103"/>
                <a:gd name="connsiteY125" fmla="*/ 85975 h 338127"/>
                <a:gd name="connsiteX126" fmla="*/ 190500 w 298103"/>
                <a:gd name="connsiteY126" fmla="*/ 85975 h 338127"/>
                <a:gd name="connsiteX127" fmla="*/ 188884 w 298103"/>
                <a:gd name="connsiteY127" fmla="*/ 83897 h 338127"/>
                <a:gd name="connsiteX128" fmla="*/ 178339 w 298103"/>
                <a:gd name="connsiteY128" fmla="*/ 72198 h 338127"/>
                <a:gd name="connsiteX129" fmla="*/ 174259 w 298103"/>
                <a:gd name="connsiteY129" fmla="*/ 69196 h 338127"/>
                <a:gd name="connsiteX130" fmla="*/ 172104 w 298103"/>
                <a:gd name="connsiteY130" fmla="*/ 68195 h 338127"/>
                <a:gd name="connsiteX131" fmla="*/ 169718 w 298103"/>
                <a:gd name="connsiteY131" fmla="*/ 68503 h 338127"/>
                <a:gd name="connsiteX132" fmla="*/ 164638 w 298103"/>
                <a:gd name="connsiteY132" fmla="*/ 72044 h 338127"/>
                <a:gd name="connsiteX133" fmla="*/ 163022 w 298103"/>
                <a:gd name="connsiteY133" fmla="*/ 72582 h 338127"/>
                <a:gd name="connsiteX134" fmla="*/ 159173 w 298103"/>
                <a:gd name="connsiteY134" fmla="*/ 72582 h 338127"/>
                <a:gd name="connsiteX135" fmla="*/ 145088 w 298103"/>
                <a:gd name="connsiteY135" fmla="*/ 79048 h 338127"/>
                <a:gd name="connsiteX136" fmla="*/ 144472 w 298103"/>
                <a:gd name="connsiteY136" fmla="*/ 79279 h 338127"/>
                <a:gd name="connsiteX137" fmla="*/ 141624 w 298103"/>
                <a:gd name="connsiteY137" fmla="*/ 79818 h 338127"/>
                <a:gd name="connsiteX138" fmla="*/ 127308 w 298103"/>
                <a:gd name="connsiteY138" fmla="*/ 81511 h 338127"/>
                <a:gd name="connsiteX139" fmla="*/ 125153 w 298103"/>
                <a:gd name="connsiteY139" fmla="*/ 80895 h 338127"/>
                <a:gd name="connsiteX140" fmla="*/ 118995 w 298103"/>
                <a:gd name="connsiteY140" fmla="*/ 75815 h 338127"/>
                <a:gd name="connsiteX141" fmla="*/ 117995 w 298103"/>
                <a:gd name="connsiteY141" fmla="*/ 73968 h 338127"/>
                <a:gd name="connsiteX142" fmla="*/ 117456 w 298103"/>
                <a:gd name="connsiteY142" fmla="*/ 68888 h 338127"/>
                <a:gd name="connsiteX143" fmla="*/ 117456 w 298103"/>
                <a:gd name="connsiteY143" fmla="*/ 32943 h 338127"/>
                <a:gd name="connsiteX144" fmla="*/ 112222 w 298103"/>
                <a:gd name="connsiteY144" fmla="*/ 33636 h 338127"/>
                <a:gd name="connsiteX145" fmla="*/ 111375 w 298103"/>
                <a:gd name="connsiteY145" fmla="*/ 33636 h 338127"/>
                <a:gd name="connsiteX146" fmla="*/ 93903 w 298103"/>
                <a:gd name="connsiteY146" fmla="*/ 30788 h 338127"/>
                <a:gd name="connsiteX147" fmla="*/ 93364 w 298103"/>
                <a:gd name="connsiteY147" fmla="*/ 30634 h 338127"/>
                <a:gd name="connsiteX148" fmla="*/ 80433 w 298103"/>
                <a:gd name="connsiteY148" fmla="*/ 25554 h 338127"/>
                <a:gd name="connsiteX149" fmla="*/ 71582 w 298103"/>
                <a:gd name="connsiteY149" fmla="*/ 20320 h 338127"/>
                <a:gd name="connsiteX150" fmla="*/ 71120 w 298103"/>
                <a:gd name="connsiteY150" fmla="*/ 20012 h 338127"/>
                <a:gd name="connsiteX151" fmla="*/ 63808 w 298103"/>
                <a:gd name="connsiteY151" fmla="*/ 13239 h 338127"/>
                <a:gd name="connsiteX152" fmla="*/ 63192 w 298103"/>
                <a:gd name="connsiteY152" fmla="*/ 12392 h 338127"/>
                <a:gd name="connsiteX153" fmla="*/ 59113 w 298103"/>
                <a:gd name="connsiteY153" fmla="*/ 4233 h 338127"/>
                <a:gd name="connsiteX154" fmla="*/ 50569 w 298103"/>
                <a:gd name="connsiteY154" fmla="*/ 0 h 338127"/>
                <a:gd name="connsiteX155" fmla="*/ 38639 w 298103"/>
                <a:gd name="connsiteY155" fmla="*/ 12931 h 338127"/>
                <a:gd name="connsiteX156" fmla="*/ 38100 w 298103"/>
                <a:gd name="connsiteY156" fmla="*/ 22013 h 338127"/>
                <a:gd name="connsiteX157" fmla="*/ 33559 w 298103"/>
                <a:gd name="connsiteY157" fmla="*/ 43257 h 338127"/>
                <a:gd name="connsiteX158" fmla="*/ 33097 w 298103"/>
                <a:gd name="connsiteY158" fmla="*/ 44335 h 338127"/>
                <a:gd name="connsiteX159" fmla="*/ 32250 w 298103"/>
                <a:gd name="connsiteY159" fmla="*/ 45104 h 338127"/>
                <a:gd name="connsiteX160" fmla="*/ 24399 w 298103"/>
                <a:gd name="connsiteY160" fmla="*/ 49799 h 338127"/>
                <a:gd name="connsiteX161" fmla="*/ 12623 w 298103"/>
                <a:gd name="connsiteY161" fmla="*/ 56881 h 338127"/>
                <a:gd name="connsiteX162" fmla="*/ 6312 w 298103"/>
                <a:gd name="connsiteY162" fmla="*/ 62268 h 338127"/>
                <a:gd name="connsiteX163" fmla="*/ 0 w 298103"/>
                <a:gd name="connsiteY163" fmla="*/ 82358 h 338127"/>
                <a:gd name="connsiteX164" fmla="*/ 1078 w 298103"/>
                <a:gd name="connsiteY164" fmla="*/ 97444 h 338127"/>
                <a:gd name="connsiteX165" fmla="*/ 31635 w 298103"/>
                <a:gd name="connsiteY165" fmla="*/ 148013 h 338127"/>
                <a:gd name="connsiteX166" fmla="*/ 31942 w 298103"/>
                <a:gd name="connsiteY166" fmla="*/ 148706 h 338127"/>
                <a:gd name="connsiteX167" fmla="*/ 35868 w 298103"/>
                <a:gd name="connsiteY167" fmla="*/ 162175 h 338127"/>
                <a:gd name="connsiteX168" fmla="*/ 35945 w 298103"/>
                <a:gd name="connsiteY168" fmla="*/ 163099 h 338127"/>
                <a:gd name="connsiteX169" fmla="*/ 35406 w 298103"/>
                <a:gd name="connsiteY169" fmla="*/ 173490 h 338127"/>
                <a:gd name="connsiteX170" fmla="*/ 40640 w 298103"/>
                <a:gd name="connsiteY170" fmla="*/ 182341 h 338127"/>
                <a:gd name="connsiteX171" fmla="*/ 41025 w 298103"/>
                <a:gd name="connsiteY171" fmla="*/ 183881 h 338127"/>
                <a:gd name="connsiteX172" fmla="*/ 40486 w 298103"/>
                <a:gd name="connsiteY172" fmla="*/ 201199 h 338127"/>
                <a:gd name="connsiteX173" fmla="*/ 42410 w 298103"/>
                <a:gd name="connsiteY173" fmla="*/ 203123 h 338127"/>
                <a:gd name="connsiteX174" fmla="*/ 42949 w 298103"/>
                <a:gd name="connsiteY174" fmla="*/ 203816 h 338127"/>
                <a:gd name="connsiteX175" fmla="*/ 55880 w 298103"/>
                <a:gd name="connsiteY175" fmla="*/ 229139 h 338127"/>
                <a:gd name="connsiteX176" fmla="*/ 60036 w 298103"/>
                <a:gd name="connsiteY176" fmla="*/ 235835 h 338127"/>
                <a:gd name="connsiteX177" fmla="*/ 73198 w 298103"/>
                <a:gd name="connsiteY177" fmla="*/ 247381 h 338127"/>
                <a:gd name="connsiteX178" fmla="*/ 74122 w 298103"/>
                <a:gd name="connsiteY178" fmla="*/ 249536 h 338127"/>
                <a:gd name="connsiteX179" fmla="*/ 74122 w 298103"/>
                <a:gd name="connsiteY179" fmla="*/ 259465 h 338127"/>
                <a:gd name="connsiteX180" fmla="*/ 75661 w 298103"/>
                <a:gd name="connsiteY180" fmla="*/ 262082 h 338127"/>
                <a:gd name="connsiteX181" fmla="*/ 77585 w 298103"/>
                <a:gd name="connsiteY181" fmla="*/ 263236 h 338127"/>
                <a:gd name="connsiteX182" fmla="*/ 80202 w 298103"/>
                <a:gd name="connsiteY182" fmla="*/ 264160 h 338127"/>
                <a:gd name="connsiteX183" fmla="*/ 88592 w 298103"/>
                <a:gd name="connsiteY183" fmla="*/ 264160 h 338127"/>
                <a:gd name="connsiteX184" fmla="*/ 93056 w 298103"/>
                <a:gd name="connsiteY184" fmla="*/ 261697 h 338127"/>
                <a:gd name="connsiteX185" fmla="*/ 96828 w 298103"/>
                <a:gd name="connsiteY185" fmla="*/ 262698 h 338127"/>
                <a:gd name="connsiteX186" fmla="*/ 98521 w 298103"/>
                <a:gd name="connsiteY186" fmla="*/ 265545 h 338127"/>
                <a:gd name="connsiteX187" fmla="*/ 98906 w 298103"/>
                <a:gd name="connsiteY187" fmla="*/ 267393 h 338127"/>
                <a:gd name="connsiteX188" fmla="*/ 97752 w 298103"/>
                <a:gd name="connsiteY188" fmla="*/ 275859 h 338127"/>
                <a:gd name="connsiteX189" fmla="*/ 97521 w 298103"/>
                <a:gd name="connsiteY189" fmla="*/ 276629 h 338127"/>
                <a:gd name="connsiteX190" fmla="*/ 95289 w 298103"/>
                <a:gd name="connsiteY190" fmla="*/ 281709 h 338127"/>
                <a:gd name="connsiteX191" fmla="*/ 94365 w 298103"/>
                <a:gd name="connsiteY191" fmla="*/ 282864 h 338127"/>
                <a:gd name="connsiteX192" fmla="*/ 92518 w 298103"/>
                <a:gd name="connsiteY192" fmla="*/ 284172 h 338127"/>
                <a:gd name="connsiteX193" fmla="*/ 97444 w 298103"/>
                <a:gd name="connsiteY193" fmla="*/ 292639 h 338127"/>
                <a:gd name="connsiteX194" fmla="*/ 97829 w 298103"/>
                <a:gd name="connsiteY194" fmla="*/ 294332 h 338127"/>
                <a:gd name="connsiteX195" fmla="*/ 97367 w 298103"/>
                <a:gd name="connsiteY195" fmla="*/ 298950 h 338127"/>
                <a:gd name="connsiteX196" fmla="*/ 98752 w 298103"/>
                <a:gd name="connsiteY196" fmla="*/ 301028 h 338127"/>
                <a:gd name="connsiteX197" fmla="*/ 101677 w 298103"/>
                <a:gd name="connsiteY197" fmla="*/ 303107 h 338127"/>
                <a:gd name="connsiteX198" fmla="*/ 106526 w 298103"/>
                <a:gd name="connsiteY198" fmla="*/ 303569 h 338127"/>
                <a:gd name="connsiteX199" fmla="*/ 108527 w 298103"/>
                <a:gd name="connsiteY199" fmla="*/ 303569 h 338127"/>
                <a:gd name="connsiteX200" fmla="*/ 113376 w 298103"/>
                <a:gd name="connsiteY200" fmla="*/ 299258 h 338127"/>
                <a:gd name="connsiteX201" fmla="*/ 114685 w 298103"/>
                <a:gd name="connsiteY201" fmla="*/ 298566 h 338127"/>
                <a:gd name="connsiteX202" fmla="*/ 118841 w 298103"/>
                <a:gd name="connsiteY202" fmla="*/ 297642 h 338127"/>
                <a:gd name="connsiteX203" fmla="*/ 119765 w 298103"/>
                <a:gd name="connsiteY203" fmla="*/ 297411 h 338127"/>
                <a:gd name="connsiteX204" fmla="*/ 120689 w 298103"/>
                <a:gd name="connsiteY204" fmla="*/ 297334 h 338127"/>
                <a:gd name="connsiteX205" fmla="*/ 121612 w 298103"/>
                <a:gd name="connsiteY205" fmla="*/ 297642 h 338127"/>
                <a:gd name="connsiteX206" fmla="*/ 124999 w 298103"/>
                <a:gd name="connsiteY206" fmla="*/ 299335 h 338127"/>
                <a:gd name="connsiteX207" fmla="*/ 126461 w 298103"/>
                <a:gd name="connsiteY207" fmla="*/ 301182 h 338127"/>
                <a:gd name="connsiteX208" fmla="*/ 127000 w 298103"/>
                <a:gd name="connsiteY208" fmla="*/ 303415 h 338127"/>
                <a:gd name="connsiteX209" fmla="*/ 127539 w 298103"/>
                <a:gd name="connsiteY209" fmla="*/ 305647 h 338127"/>
                <a:gd name="connsiteX210" fmla="*/ 127616 w 298103"/>
                <a:gd name="connsiteY210" fmla="*/ 306339 h 338127"/>
                <a:gd name="connsiteX211" fmla="*/ 127616 w 298103"/>
                <a:gd name="connsiteY211" fmla="*/ 309726 h 338127"/>
                <a:gd name="connsiteX212" fmla="*/ 127154 w 298103"/>
                <a:gd name="connsiteY212" fmla="*/ 311112 h 33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98103" h="338127">
                  <a:moveTo>
                    <a:pt x="127154" y="311112"/>
                  </a:moveTo>
                  <a:lnTo>
                    <a:pt x="125922" y="314113"/>
                  </a:lnTo>
                  <a:lnTo>
                    <a:pt x="129078" y="313498"/>
                  </a:lnTo>
                  <a:cubicBezTo>
                    <a:pt x="129386" y="313421"/>
                    <a:pt x="129694" y="313421"/>
                    <a:pt x="130002" y="313498"/>
                  </a:cubicBezTo>
                  <a:lnTo>
                    <a:pt x="133927" y="314036"/>
                  </a:lnTo>
                  <a:lnTo>
                    <a:pt x="149013" y="318655"/>
                  </a:lnTo>
                  <a:lnTo>
                    <a:pt x="173413" y="322349"/>
                  </a:lnTo>
                  <a:lnTo>
                    <a:pt x="177030" y="320117"/>
                  </a:lnTo>
                  <a:cubicBezTo>
                    <a:pt x="177492" y="319809"/>
                    <a:pt x="178031" y="319655"/>
                    <a:pt x="178493" y="319655"/>
                  </a:cubicBezTo>
                  <a:lnTo>
                    <a:pt x="181341" y="319655"/>
                  </a:lnTo>
                  <a:cubicBezTo>
                    <a:pt x="181803" y="319655"/>
                    <a:pt x="182264" y="319809"/>
                    <a:pt x="182726" y="320040"/>
                  </a:cubicBezTo>
                  <a:lnTo>
                    <a:pt x="192424" y="325428"/>
                  </a:lnTo>
                  <a:lnTo>
                    <a:pt x="195349" y="325890"/>
                  </a:lnTo>
                  <a:lnTo>
                    <a:pt x="228600" y="325813"/>
                  </a:lnTo>
                  <a:lnTo>
                    <a:pt x="242993" y="327506"/>
                  </a:lnTo>
                  <a:cubicBezTo>
                    <a:pt x="243455" y="327583"/>
                    <a:pt x="243917" y="327737"/>
                    <a:pt x="244379" y="328045"/>
                  </a:cubicBezTo>
                  <a:lnTo>
                    <a:pt x="257310" y="337743"/>
                  </a:lnTo>
                  <a:lnTo>
                    <a:pt x="260158" y="338128"/>
                  </a:lnTo>
                  <a:lnTo>
                    <a:pt x="264391" y="335742"/>
                  </a:lnTo>
                  <a:cubicBezTo>
                    <a:pt x="264699" y="335588"/>
                    <a:pt x="265084" y="335434"/>
                    <a:pt x="265469" y="335434"/>
                  </a:cubicBezTo>
                  <a:lnTo>
                    <a:pt x="271164" y="334895"/>
                  </a:lnTo>
                  <a:lnTo>
                    <a:pt x="275475" y="332971"/>
                  </a:lnTo>
                  <a:lnTo>
                    <a:pt x="277476" y="331509"/>
                  </a:lnTo>
                  <a:cubicBezTo>
                    <a:pt x="277707" y="331354"/>
                    <a:pt x="278015" y="331201"/>
                    <a:pt x="278246" y="331124"/>
                  </a:cubicBezTo>
                  <a:lnTo>
                    <a:pt x="282787" y="329584"/>
                  </a:lnTo>
                  <a:lnTo>
                    <a:pt x="286327" y="326582"/>
                  </a:lnTo>
                  <a:lnTo>
                    <a:pt x="294024" y="321964"/>
                  </a:lnTo>
                  <a:lnTo>
                    <a:pt x="298104" y="293178"/>
                  </a:lnTo>
                  <a:lnTo>
                    <a:pt x="289560" y="284634"/>
                  </a:lnTo>
                  <a:lnTo>
                    <a:pt x="278553" y="275859"/>
                  </a:lnTo>
                  <a:lnTo>
                    <a:pt x="271549" y="268932"/>
                  </a:lnTo>
                  <a:lnTo>
                    <a:pt x="266315" y="262544"/>
                  </a:lnTo>
                  <a:lnTo>
                    <a:pt x="259080" y="251383"/>
                  </a:lnTo>
                  <a:lnTo>
                    <a:pt x="256463" y="249228"/>
                  </a:lnTo>
                  <a:lnTo>
                    <a:pt x="253384" y="248381"/>
                  </a:lnTo>
                  <a:lnTo>
                    <a:pt x="245764" y="247843"/>
                  </a:lnTo>
                  <a:lnTo>
                    <a:pt x="235450" y="245071"/>
                  </a:lnTo>
                  <a:lnTo>
                    <a:pt x="231294" y="245071"/>
                  </a:lnTo>
                  <a:lnTo>
                    <a:pt x="223058" y="245610"/>
                  </a:lnTo>
                  <a:lnTo>
                    <a:pt x="212975" y="244456"/>
                  </a:lnTo>
                  <a:cubicBezTo>
                    <a:pt x="212128" y="244379"/>
                    <a:pt x="211359" y="243840"/>
                    <a:pt x="210897" y="243147"/>
                  </a:cubicBezTo>
                  <a:lnTo>
                    <a:pt x="209204" y="240299"/>
                  </a:lnTo>
                  <a:cubicBezTo>
                    <a:pt x="209050" y="239991"/>
                    <a:pt x="208896" y="239607"/>
                    <a:pt x="208819" y="239222"/>
                  </a:cubicBezTo>
                  <a:lnTo>
                    <a:pt x="208357" y="235912"/>
                  </a:lnTo>
                  <a:lnTo>
                    <a:pt x="205124" y="230909"/>
                  </a:lnTo>
                  <a:lnTo>
                    <a:pt x="203508" y="230063"/>
                  </a:lnTo>
                  <a:cubicBezTo>
                    <a:pt x="203431" y="230139"/>
                    <a:pt x="203354" y="230216"/>
                    <a:pt x="203277" y="230293"/>
                  </a:cubicBezTo>
                  <a:lnTo>
                    <a:pt x="195426" y="237067"/>
                  </a:lnTo>
                  <a:cubicBezTo>
                    <a:pt x="195272" y="237221"/>
                    <a:pt x="195041" y="237375"/>
                    <a:pt x="194887" y="237452"/>
                  </a:cubicBezTo>
                  <a:lnTo>
                    <a:pt x="190423" y="239684"/>
                  </a:lnTo>
                  <a:cubicBezTo>
                    <a:pt x="190115" y="239838"/>
                    <a:pt x="189807" y="239915"/>
                    <a:pt x="189499" y="239991"/>
                  </a:cubicBezTo>
                  <a:lnTo>
                    <a:pt x="184419" y="240530"/>
                  </a:lnTo>
                  <a:cubicBezTo>
                    <a:pt x="184189" y="240530"/>
                    <a:pt x="183958" y="240530"/>
                    <a:pt x="183727" y="240530"/>
                  </a:cubicBezTo>
                  <a:lnTo>
                    <a:pt x="179801" y="239991"/>
                  </a:lnTo>
                  <a:cubicBezTo>
                    <a:pt x="179416" y="239915"/>
                    <a:pt x="179032" y="239761"/>
                    <a:pt x="178724" y="239607"/>
                  </a:cubicBezTo>
                  <a:lnTo>
                    <a:pt x="174259" y="236759"/>
                  </a:lnTo>
                  <a:cubicBezTo>
                    <a:pt x="173798" y="236451"/>
                    <a:pt x="173413" y="235989"/>
                    <a:pt x="173182" y="235450"/>
                  </a:cubicBezTo>
                  <a:lnTo>
                    <a:pt x="171488" y="231525"/>
                  </a:lnTo>
                  <a:lnTo>
                    <a:pt x="159866" y="203200"/>
                  </a:lnTo>
                  <a:lnTo>
                    <a:pt x="150553" y="217824"/>
                  </a:lnTo>
                  <a:lnTo>
                    <a:pt x="149860" y="219672"/>
                  </a:lnTo>
                  <a:lnTo>
                    <a:pt x="149321" y="232141"/>
                  </a:lnTo>
                  <a:cubicBezTo>
                    <a:pt x="149321" y="232372"/>
                    <a:pt x="149244" y="232602"/>
                    <a:pt x="149244" y="232756"/>
                  </a:cubicBezTo>
                  <a:lnTo>
                    <a:pt x="148090" y="236682"/>
                  </a:lnTo>
                  <a:cubicBezTo>
                    <a:pt x="148013" y="236990"/>
                    <a:pt x="147859" y="237221"/>
                    <a:pt x="147705" y="237452"/>
                  </a:cubicBezTo>
                  <a:lnTo>
                    <a:pt x="145473" y="240838"/>
                  </a:lnTo>
                  <a:lnTo>
                    <a:pt x="139469" y="246919"/>
                  </a:lnTo>
                  <a:cubicBezTo>
                    <a:pt x="139315" y="247073"/>
                    <a:pt x="139161" y="247227"/>
                    <a:pt x="138930" y="247304"/>
                  </a:cubicBezTo>
                  <a:lnTo>
                    <a:pt x="136082" y="248997"/>
                  </a:lnTo>
                  <a:cubicBezTo>
                    <a:pt x="135467" y="249382"/>
                    <a:pt x="134774" y="249459"/>
                    <a:pt x="134081" y="249305"/>
                  </a:cubicBezTo>
                  <a:lnTo>
                    <a:pt x="125615" y="247612"/>
                  </a:lnTo>
                  <a:cubicBezTo>
                    <a:pt x="125384" y="247535"/>
                    <a:pt x="125153" y="247458"/>
                    <a:pt x="124922" y="247381"/>
                  </a:cubicBezTo>
                  <a:lnTo>
                    <a:pt x="118149" y="243994"/>
                  </a:lnTo>
                  <a:cubicBezTo>
                    <a:pt x="117533" y="243686"/>
                    <a:pt x="117071" y="243147"/>
                    <a:pt x="116763" y="242532"/>
                  </a:cubicBezTo>
                  <a:lnTo>
                    <a:pt x="115916" y="240453"/>
                  </a:lnTo>
                  <a:lnTo>
                    <a:pt x="107527" y="234142"/>
                  </a:lnTo>
                  <a:cubicBezTo>
                    <a:pt x="107296" y="233988"/>
                    <a:pt x="107065" y="233757"/>
                    <a:pt x="106911" y="233526"/>
                  </a:cubicBezTo>
                  <a:lnTo>
                    <a:pt x="102985" y="227907"/>
                  </a:lnTo>
                  <a:cubicBezTo>
                    <a:pt x="102832" y="227753"/>
                    <a:pt x="102755" y="227522"/>
                    <a:pt x="102678" y="227369"/>
                  </a:cubicBezTo>
                  <a:lnTo>
                    <a:pt x="100445" y="221750"/>
                  </a:lnTo>
                  <a:lnTo>
                    <a:pt x="99214" y="216285"/>
                  </a:lnTo>
                  <a:lnTo>
                    <a:pt x="98675" y="210281"/>
                  </a:lnTo>
                  <a:lnTo>
                    <a:pt x="96366" y="205586"/>
                  </a:lnTo>
                  <a:lnTo>
                    <a:pt x="91748" y="201430"/>
                  </a:lnTo>
                  <a:cubicBezTo>
                    <a:pt x="90824" y="200660"/>
                    <a:pt x="90593" y="199429"/>
                    <a:pt x="90978" y="198274"/>
                  </a:cubicBezTo>
                  <a:lnTo>
                    <a:pt x="99445" y="176876"/>
                  </a:lnTo>
                  <a:lnTo>
                    <a:pt x="104756" y="168487"/>
                  </a:lnTo>
                  <a:cubicBezTo>
                    <a:pt x="104987" y="168179"/>
                    <a:pt x="105218" y="167871"/>
                    <a:pt x="105526" y="167640"/>
                  </a:cubicBezTo>
                  <a:lnTo>
                    <a:pt x="107219" y="166485"/>
                  </a:lnTo>
                  <a:cubicBezTo>
                    <a:pt x="107527" y="166255"/>
                    <a:pt x="107835" y="166178"/>
                    <a:pt x="108219" y="166101"/>
                  </a:cubicBezTo>
                  <a:lnTo>
                    <a:pt x="111067" y="165562"/>
                  </a:lnTo>
                  <a:cubicBezTo>
                    <a:pt x="111298" y="165485"/>
                    <a:pt x="111606" y="165485"/>
                    <a:pt x="111837" y="165485"/>
                  </a:cubicBezTo>
                  <a:lnTo>
                    <a:pt x="118610" y="166024"/>
                  </a:lnTo>
                  <a:lnTo>
                    <a:pt x="121304" y="166639"/>
                  </a:lnTo>
                  <a:cubicBezTo>
                    <a:pt x="121612" y="166716"/>
                    <a:pt x="121920" y="166870"/>
                    <a:pt x="122151" y="167024"/>
                  </a:cubicBezTo>
                  <a:lnTo>
                    <a:pt x="125384" y="169179"/>
                  </a:lnTo>
                  <a:lnTo>
                    <a:pt x="127385" y="158711"/>
                  </a:lnTo>
                  <a:cubicBezTo>
                    <a:pt x="127462" y="158481"/>
                    <a:pt x="127539" y="158173"/>
                    <a:pt x="127616" y="157942"/>
                  </a:cubicBezTo>
                  <a:lnTo>
                    <a:pt x="135929" y="141855"/>
                  </a:lnTo>
                  <a:lnTo>
                    <a:pt x="137391" y="136390"/>
                  </a:lnTo>
                  <a:lnTo>
                    <a:pt x="136621" y="128770"/>
                  </a:lnTo>
                  <a:lnTo>
                    <a:pt x="132927" y="125999"/>
                  </a:lnTo>
                  <a:cubicBezTo>
                    <a:pt x="132311" y="125538"/>
                    <a:pt x="131926" y="124922"/>
                    <a:pt x="131849" y="124152"/>
                  </a:cubicBezTo>
                  <a:lnTo>
                    <a:pt x="130695" y="116840"/>
                  </a:lnTo>
                  <a:cubicBezTo>
                    <a:pt x="130618" y="116301"/>
                    <a:pt x="130695" y="115762"/>
                    <a:pt x="130926" y="115301"/>
                  </a:cubicBezTo>
                  <a:lnTo>
                    <a:pt x="132619" y="111375"/>
                  </a:lnTo>
                  <a:cubicBezTo>
                    <a:pt x="132773" y="110990"/>
                    <a:pt x="133081" y="110605"/>
                    <a:pt x="133388" y="110297"/>
                  </a:cubicBezTo>
                  <a:lnTo>
                    <a:pt x="140701" y="104140"/>
                  </a:lnTo>
                  <a:cubicBezTo>
                    <a:pt x="141316" y="103601"/>
                    <a:pt x="142086" y="103370"/>
                    <a:pt x="142856" y="103524"/>
                  </a:cubicBezTo>
                  <a:lnTo>
                    <a:pt x="147397" y="104063"/>
                  </a:lnTo>
                  <a:cubicBezTo>
                    <a:pt x="147628" y="104063"/>
                    <a:pt x="147936" y="104140"/>
                    <a:pt x="148167" y="104294"/>
                  </a:cubicBezTo>
                  <a:lnTo>
                    <a:pt x="154016" y="106757"/>
                  </a:lnTo>
                  <a:lnTo>
                    <a:pt x="159250" y="105294"/>
                  </a:lnTo>
                  <a:cubicBezTo>
                    <a:pt x="160251" y="104987"/>
                    <a:pt x="161405" y="105294"/>
                    <a:pt x="162098" y="106141"/>
                  </a:cubicBezTo>
                  <a:lnTo>
                    <a:pt x="166793" y="111298"/>
                  </a:lnTo>
                  <a:lnTo>
                    <a:pt x="171027" y="113146"/>
                  </a:lnTo>
                  <a:lnTo>
                    <a:pt x="182341" y="115224"/>
                  </a:lnTo>
                  <a:lnTo>
                    <a:pt x="189807" y="112453"/>
                  </a:lnTo>
                  <a:lnTo>
                    <a:pt x="196581" y="102524"/>
                  </a:lnTo>
                  <a:lnTo>
                    <a:pt x="197350" y="100676"/>
                  </a:lnTo>
                  <a:lnTo>
                    <a:pt x="194579" y="97521"/>
                  </a:lnTo>
                  <a:lnTo>
                    <a:pt x="192116" y="93826"/>
                  </a:lnTo>
                  <a:cubicBezTo>
                    <a:pt x="191962" y="93595"/>
                    <a:pt x="191808" y="93287"/>
                    <a:pt x="191732" y="92979"/>
                  </a:cubicBezTo>
                  <a:lnTo>
                    <a:pt x="190577" y="88515"/>
                  </a:lnTo>
                  <a:cubicBezTo>
                    <a:pt x="190500" y="88284"/>
                    <a:pt x="190500" y="88053"/>
                    <a:pt x="190500" y="87822"/>
                  </a:cubicBezTo>
                  <a:lnTo>
                    <a:pt x="190500" y="85975"/>
                  </a:lnTo>
                  <a:lnTo>
                    <a:pt x="190500" y="85975"/>
                  </a:lnTo>
                  <a:lnTo>
                    <a:pt x="188884" y="83897"/>
                  </a:lnTo>
                  <a:lnTo>
                    <a:pt x="178339" y="72198"/>
                  </a:lnTo>
                  <a:lnTo>
                    <a:pt x="174259" y="69196"/>
                  </a:lnTo>
                  <a:lnTo>
                    <a:pt x="172104" y="68195"/>
                  </a:lnTo>
                  <a:lnTo>
                    <a:pt x="169718" y="68503"/>
                  </a:lnTo>
                  <a:lnTo>
                    <a:pt x="164638" y="72044"/>
                  </a:lnTo>
                  <a:cubicBezTo>
                    <a:pt x="164176" y="72351"/>
                    <a:pt x="163638" y="72582"/>
                    <a:pt x="163022" y="72582"/>
                  </a:cubicBezTo>
                  <a:lnTo>
                    <a:pt x="159173" y="72582"/>
                  </a:lnTo>
                  <a:lnTo>
                    <a:pt x="145088" y="79048"/>
                  </a:lnTo>
                  <a:cubicBezTo>
                    <a:pt x="144857" y="79125"/>
                    <a:pt x="144703" y="79202"/>
                    <a:pt x="144472" y="79279"/>
                  </a:cubicBezTo>
                  <a:lnTo>
                    <a:pt x="141624" y="79818"/>
                  </a:lnTo>
                  <a:lnTo>
                    <a:pt x="127308" y="81511"/>
                  </a:lnTo>
                  <a:cubicBezTo>
                    <a:pt x="126538" y="81588"/>
                    <a:pt x="125769" y="81357"/>
                    <a:pt x="125153" y="80895"/>
                  </a:cubicBezTo>
                  <a:lnTo>
                    <a:pt x="118995" y="75815"/>
                  </a:lnTo>
                  <a:cubicBezTo>
                    <a:pt x="118456" y="75353"/>
                    <a:pt x="118072" y="74661"/>
                    <a:pt x="117995" y="73968"/>
                  </a:cubicBezTo>
                  <a:lnTo>
                    <a:pt x="117456" y="68888"/>
                  </a:lnTo>
                  <a:lnTo>
                    <a:pt x="117456" y="32943"/>
                  </a:lnTo>
                  <a:lnTo>
                    <a:pt x="112222" y="33636"/>
                  </a:lnTo>
                  <a:cubicBezTo>
                    <a:pt x="111914" y="33713"/>
                    <a:pt x="111683" y="33636"/>
                    <a:pt x="111375" y="33636"/>
                  </a:cubicBezTo>
                  <a:lnTo>
                    <a:pt x="93903" y="30788"/>
                  </a:lnTo>
                  <a:cubicBezTo>
                    <a:pt x="93672" y="30788"/>
                    <a:pt x="93518" y="30711"/>
                    <a:pt x="93364" y="30634"/>
                  </a:cubicBezTo>
                  <a:lnTo>
                    <a:pt x="80433" y="25554"/>
                  </a:lnTo>
                  <a:lnTo>
                    <a:pt x="71582" y="20320"/>
                  </a:lnTo>
                  <a:cubicBezTo>
                    <a:pt x="71428" y="20243"/>
                    <a:pt x="71274" y="20089"/>
                    <a:pt x="71120" y="20012"/>
                  </a:cubicBezTo>
                  <a:lnTo>
                    <a:pt x="63808" y="13239"/>
                  </a:lnTo>
                  <a:cubicBezTo>
                    <a:pt x="63577" y="13008"/>
                    <a:pt x="63346" y="12700"/>
                    <a:pt x="63192" y="12392"/>
                  </a:cubicBezTo>
                  <a:lnTo>
                    <a:pt x="59113" y="4233"/>
                  </a:lnTo>
                  <a:lnTo>
                    <a:pt x="50569" y="0"/>
                  </a:lnTo>
                  <a:lnTo>
                    <a:pt x="38639" y="12931"/>
                  </a:lnTo>
                  <a:lnTo>
                    <a:pt x="38100" y="22013"/>
                  </a:lnTo>
                  <a:lnTo>
                    <a:pt x="33559" y="43257"/>
                  </a:lnTo>
                  <a:cubicBezTo>
                    <a:pt x="33482" y="43642"/>
                    <a:pt x="33328" y="44027"/>
                    <a:pt x="33097" y="44335"/>
                  </a:cubicBezTo>
                  <a:cubicBezTo>
                    <a:pt x="32866" y="44642"/>
                    <a:pt x="32558" y="44873"/>
                    <a:pt x="32250" y="45104"/>
                  </a:cubicBezTo>
                  <a:lnTo>
                    <a:pt x="24399" y="49799"/>
                  </a:lnTo>
                  <a:lnTo>
                    <a:pt x="12623" y="56881"/>
                  </a:lnTo>
                  <a:lnTo>
                    <a:pt x="6312" y="62268"/>
                  </a:lnTo>
                  <a:lnTo>
                    <a:pt x="0" y="82358"/>
                  </a:lnTo>
                  <a:lnTo>
                    <a:pt x="1078" y="97444"/>
                  </a:lnTo>
                  <a:lnTo>
                    <a:pt x="31635" y="148013"/>
                  </a:lnTo>
                  <a:cubicBezTo>
                    <a:pt x="31789" y="148244"/>
                    <a:pt x="31865" y="148475"/>
                    <a:pt x="31942" y="148706"/>
                  </a:cubicBezTo>
                  <a:lnTo>
                    <a:pt x="35868" y="162175"/>
                  </a:lnTo>
                  <a:cubicBezTo>
                    <a:pt x="35945" y="162483"/>
                    <a:pt x="36022" y="162791"/>
                    <a:pt x="35945" y="163099"/>
                  </a:cubicBezTo>
                  <a:lnTo>
                    <a:pt x="35406" y="173490"/>
                  </a:lnTo>
                  <a:lnTo>
                    <a:pt x="40640" y="182341"/>
                  </a:lnTo>
                  <a:cubicBezTo>
                    <a:pt x="40871" y="182803"/>
                    <a:pt x="41025" y="183342"/>
                    <a:pt x="41025" y="183881"/>
                  </a:cubicBezTo>
                  <a:lnTo>
                    <a:pt x="40486" y="201199"/>
                  </a:lnTo>
                  <a:lnTo>
                    <a:pt x="42410" y="203123"/>
                  </a:lnTo>
                  <a:cubicBezTo>
                    <a:pt x="42641" y="203354"/>
                    <a:pt x="42795" y="203585"/>
                    <a:pt x="42949" y="203816"/>
                  </a:cubicBezTo>
                  <a:lnTo>
                    <a:pt x="55880" y="229139"/>
                  </a:lnTo>
                  <a:lnTo>
                    <a:pt x="60036" y="235835"/>
                  </a:lnTo>
                  <a:lnTo>
                    <a:pt x="73198" y="247381"/>
                  </a:lnTo>
                  <a:cubicBezTo>
                    <a:pt x="73814" y="247919"/>
                    <a:pt x="74122" y="248689"/>
                    <a:pt x="74122" y="249536"/>
                  </a:cubicBezTo>
                  <a:lnTo>
                    <a:pt x="74122" y="259465"/>
                  </a:lnTo>
                  <a:lnTo>
                    <a:pt x="75661" y="262082"/>
                  </a:lnTo>
                  <a:lnTo>
                    <a:pt x="77585" y="263236"/>
                  </a:lnTo>
                  <a:lnTo>
                    <a:pt x="80202" y="264160"/>
                  </a:lnTo>
                  <a:lnTo>
                    <a:pt x="88592" y="264160"/>
                  </a:lnTo>
                  <a:lnTo>
                    <a:pt x="93056" y="261697"/>
                  </a:lnTo>
                  <a:cubicBezTo>
                    <a:pt x="94365" y="260927"/>
                    <a:pt x="96058" y="261389"/>
                    <a:pt x="96828" y="262698"/>
                  </a:cubicBezTo>
                  <a:lnTo>
                    <a:pt x="98521" y="265545"/>
                  </a:lnTo>
                  <a:cubicBezTo>
                    <a:pt x="98829" y="266084"/>
                    <a:pt x="98983" y="266700"/>
                    <a:pt x="98906" y="267393"/>
                  </a:cubicBezTo>
                  <a:lnTo>
                    <a:pt x="97752" y="275859"/>
                  </a:lnTo>
                  <a:cubicBezTo>
                    <a:pt x="97752" y="276090"/>
                    <a:pt x="97675" y="276398"/>
                    <a:pt x="97521" y="276629"/>
                  </a:cubicBezTo>
                  <a:lnTo>
                    <a:pt x="95289" y="281709"/>
                  </a:lnTo>
                  <a:cubicBezTo>
                    <a:pt x="95058" y="282171"/>
                    <a:pt x="94750" y="282556"/>
                    <a:pt x="94365" y="282864"/>
                  </a:cubicBezTo>
                  <a:lnTo>
                    <a:pt x="92518" y="284172"/>
                  </a:lnTo>
                  <a:lnTo>
                    <a:pt x="97444" y="292639"/>
                  </a:lnTo>
                  <a:cubicBezTo>
                    <a:pt x="97752" y="293178"/>
                    <a:pt x="97829" y="293716"/>
                    <a:pt x="97829" y="294332"/>
                  </a:cubicBezTo>
                  <a:lnTo>
                    <a:pt x="97367" y="298950"/>
                  </a:lnTo>
                  <a:lnTo>
                    <a:pt x="98752" y="301028"/>
                  </a:lnTo>
                  <a:lnTo>
                    <a:pt x="101677" y="303107"/>
                  </a:lnTo>
                  <a:lnTo>
                    <a:pt x="106526" y="303569"/>
                  </a:lnTo>
                  <a:lnTo>
                    <a:pt x="108527" y="303569"/>
                  </a:lnTo>
                  <a:lnTo>
                    <a:pt x="113376" y="299258"/>
                  </a:lnTo>
                  <a:cubicBezTo>
                    <a:pt x="113761" y="298950"/>
                    <a:pt x="114146" y="298719"/>
                    <a:pt x="114685" y="298566"/>
                  </a:cubicBezTo>
                  <a:lnTo>
                    <a:pt x="118841" y="297642"/>
                  </a:lnTo>
                  <a:lnTo>
                    <a:pt x="119765" y="297411"/>
                  </a:lnTo>
                  <a:cubicBezTo>
                    <a:pt x="120073" y="297334"/>
                    <a:pt x="120381" y="297334"/>
                    <a:pt x="120689" y="297334"/>
                  </a:cubicBezTo>
                  <a:cubicBezTo>
                    <a:pt x="120996" y="297411"/>
                    <a:pt x="121304" y="297488"/>
                    <a:pt x="121612" y="297642"/>
                  </a:cubicBezTo>
                  <a:lnTo>
                    <a:pt x="124999" y="299335"/>
                  </a:lnTo>
                  <a:cubicBezTo>
                    <a:pt x="125769" y="299720"/>
                    <a:pt x="126307" y="300336"/>
                    <a:pt x="126461" y="301182"/>
                  </a:cubicBezTo>
                  <a:lnTo>
                    <a:pt x="127000" y="303415"/>
                  </a:lnTo>
                  <a:lnTo>
                    <a:pt x="127539" y="305647"/>
                  </a:lnTo>
                  <a:cubicBezTo>
                    <a:pt x="127616" y="305878"/>
                    <a:pt x="127616" y="306108"/>
                    <a:pt x="127616" y="306339"/>
                  </a:cubicBezTo>
                  <a:lnTo>
                    <a:pt x="127616" y="309726"/>
                  </a:lnTo>
                  <a:cubicBezTo>
                    <a:pt x="127385" y="310342"/>
                    <a:pt x="127308" y="310727"/>
                    <a:pt x="127154" y="311112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3" name="Forma libre: forma 96">
              <a:extLst>
                <a:ext uri="{FF2B5EF4-FFF2-40B4-BE49-F238E27FC236}">
                  <a16:creationId xmlns:a16="http://schemas.microsoft.com/office/drawing/2014/main" id="{1BF1B150-59BD-16A2-AEA2-43523BDF9991}"/>
                </a:ext>
              </a:extLst>
            </p:cNvPr>
            <p:cNvSpPr/>
            <p:nvPr/>
          </p:nvSpPr>
          <p:spPr>
            <a:xfrm>
              <a:off x="8445233" y="3011287"/>
              <a:ext cx="138591" cy="182267"/>
            </a:xfrm>
            <a:custGeom>
              <a:avLst/>
              <a:gdLst>
                <a:gd name="connsiteX0" fmla="*/ 21167 w 180493"/>
                <a:gd name="connsiteY0" fmla="*/ 207587 h 237374"/>
                <a:gd name="connsiteX1" fmla="*/ 20936 w 180493"/>
                <a:gd name="connsiteY1" fmla="*/ 208357 h 237374"/>
                <a:gd name="connsiteX2" fmla="*/ 18934 w 180493"/>
                <a:gd name="connsiteY2" fmla="*/ 212359 h 237374"/>
                <a:gd name="connsiteX3" fmla="*/ 18396 w 180493"/>
                <a:gd name="connsiteY3" fmla="*/ 218594 h 237374"/>
                <a:gd name="connsiteX4" fmla="*/ 18934 w 180493"/>
                <a:gd name="connsiteY4" fmla="*/ 223289 h 237374"/>
                <a:gd name="connsiteX5" fmla="*/ 19781 w 180493"/>
                <a:gd name="connsiteY5" fmla="*/ 225367 h 237374"/>
                <a:gd name="connsiteX6" fmla="*/ 20705 w 180493"/>
                <a:gd name="connsiteY6" fmla="*/ 226599 h 237374"/>
                <a:gd name="connsiteX7" fmla="*/ 31711 w 180493"/>
                <a:gd name="connsiteY7" fmla="*/ 230293 h 237374"/>
                <a:gd name="connsiteX8" fmla="*/ 32404 w 180493"/>
                <a:gd name="connsiteY8" fmla="*/ 230601 h 237374"/>
                <a:gd name="connsiteX9" fmla="*/ 39178 w 180493"/>
                <a:gd name="connsiteY9" fmla="*/ 235065 h 237374"/>
                <a:gd name="connsiteX10" fmla="*/ 44181 w 180493"/>
                <a:gd name="connsiteY10" fmla="*/ 237375 h 237374"/>
                <a:gd name="connsiteX11" fmla="*/ 62499 w 180493"/>
                <a:gd name="connsiteY11" fmla="*/ 216439 h 237374"/>
                <a:gd name="connsiteX12" fmla="*/ 68349 w 180493"/>
                <a:gd name="connsiteY12" fmla="*/ 206202 h 237374"/>
                <a:gd name="connsiteX13" fmla="*/ 71043 w 180493"/>
                <a:gd name="connsiteY13" fmla="*/ 200737 h 237374"/>
                <a:gd name="connsiteX14" fmla="*/ 78894 w 180493"/>
                <a:gd name="connsiteY14" fmla="*/ 189961 h 237374"/>
                <a:gd name="connsiteX15" fmla="*/ 80972 w 180493"/>
                <a:gd name="connsiteY15" fmla="*/ 183650 h 237374"/>
                <a:gd name="connsiteX16" fmla="*/ 81973 w 180493"/>
                <a:gd name="connsiteY16" fmla="*/ 182264 h 237374"/>
                <a:gd name="connsiteX17" fmla="*/ 89977 w 180493"/>
                <a:gd name="connsiteY17" fmla="*/ 176414 h 237374"/>
                <a:gd name="connsiteX18" fmla="*/ 102908 w 180493"/>
                <a:gd name="connsiteY18" fmla="*/ 157018 h 237374"/>
                <a:gd name="connsiteX19" fmla="*/ 107296 w 180493"/>
                <a:gd name="connsiteY19" fmla="*/ 133388 h 237374"/>
                <a:gd name="connsiteX20" fmla="*/ 110067 w 180493"/>
                <a:gd name="connsiteY20" fmla="*/ 107758 h 237374"/>
                <a:gd name="connsiteX21" fmla="*/ 110297 w 180493"/>
                <a:gd name="connsiteY21" fmla="*/ 106834 h 237374"/>
                <a:gd name="connsiteX22" fmla="*/ 118764 w 180493"/>
                <a:gd name="connsiteY22" fmla="*/ 88823 h 237374"/>
                <a:gd name="connsiteX23" fmla="*/ 119149 w 180493"/>
                <a:gd name="connsiteY23" fmla="*/ 88284 h 237374"/>
                <a:gd name="connsiteX24" fmla="*/ 130156 w 180493"/>
                <a:gd name="connsiteY24" fmla="*/ 74584 h 237374"/>
                <a:gd name="connsiteX25" fmla="*/ 136775 w 180493"/>
                <a:gd name="connsiteY25" fmla="*/ 57035 h 237374"/>
                <a:gd name="connsiteX26" fmla="*/ 137083 w 180493"/>
                <a:gd name="connsiteY26" fmla="*/ 56419 h 237374"/>
                <a:gd name="connsiteX27" fmla="*/ 139931 w 180493"/>
                <a:gd name="connsiteY27" fmla="*/ 52493 h 237374"/>
                <a:gd name="connsiteX28" fmla="*/ 148628 w 180493"/>
                <a:gd name="connsiteY28" fmla="*/ 43180 h 237374"/>
                <a:gd name="connsiteX29" fmla="*/ 149398 w 180493"/>
                <a:gd name="connsiteY29" fmla="*/ 42641 h 237374"/>
                <a:gd name="connsiteX30" fmla="*/ 166793 w 180493"/>
                <a:gd name="connsiteY30" fmla="*/ 33405 h 237374"/>
                <a:gd name="connsiteX31" fmla="*/ 170642 w 180493"/>
                <a:gd name="connsiteY31" fmla="*/ 27632 h 237374"/>
                <a:gd name="connsiteX32" fmla="*/ 172797 w 180493"/>
                <a:gd name="connsiteY32" fmla="*/ 19088 h 237374"/>
                <a:gd name="connsiteX33" fmla="*/ 173028 w 180493"/>
                <a:gd name="connsiteY33" fmla="*/ 18396 h 237374"/>
                <a:gd name="connsiteX34" fmla="*/ 180494 w 180493"/>
                <a:gd name="connsiteY34" fmla="*/ 4695 h 237374"/>
                <a:gd name="connsiteX35" fmla="*/ 178647 w 180493"/>
                <a:gd name="connsiteY35" fmla="*/ 5773 h 237374"/>
                <a:gd name="connsiteX36" fmla="*/ 175106 w 180493"/>
                <a:gd name="connsiteY36" fmla="*/ 8851 h 237374"/>
                <a:gd name="connsiteX37" fmla="*/ 174182 w 180493"/>
                <a:gd name="connsiteY37" fmla="*/ 9390 h 237374"/>
                <a:gd name="connsiteX38" fmla="*/ 169564 w 180493"/>
                <a:gd name="connsiteY38" fmla="*/ 10930 h 237374"/>
                <a:gd name="connsiteX39" fmla="*/ 167717 w 180493"/>
                <a:gd name="connsiteY39" fmla="*/ 12315 h 237374"/>
                <a:gd name="connsiteX40" fmla="*/ 167178 w 180493"/>
                <a:gd name="connsiteY40" fmla="*/ 12623 h 237374"/>
                <a:gd name="connsiteX41" fmla="*/ 162098 w 180493"/>
                <a:gd name="connsiteY41" fmla="*/ 14855 h 237374"/>
                <a:gd name="connsiteX42" fmla="*/ 161174 w 180493"/>
                <a:gd name="connsiteY42" fmla="*/ 15086 h 237374"/>
                <a:gd name="connsiteX43" fmla="*/ 155556 w 180493"/>
                <a:gd name="connsiteY43" fmla="*/ 15625 h 237374"/>
                <a:gd name="connsiteX44" fmla="*/ 151015 w 180493"/>
                <a:gd name="connsiteY44" fmla="*/ 18165 h 237374"/>
                <a:gd name="connsiteX45" fmla="*/ 149629 w 180493"/>
                <a:gd name="connsiteY45" fmla="*/ 18550 h 237374"/>
                <a:gd name="connsiteX46" fmla="*/ 149244 w 180493"/>
                <a:gd name="connsiteY46" fmla="*/ 18550 h 237374"/>
                <a:gd name="connsiteX47" fmla="*/ 149244 w 180493"/>
                <a:gd name="connsiteY47" fmla="*/ 18550 h 237374"/>
                <a:gd name="connsiteX48" fmla="*/ 149244 w 180493"/>
                <a:gd name="connsiteY48" fmla="*/ 18550 h 237374"/>
                <a:gd name="connsiteX49" fmla="*/ 144780 w 180493"/>
                <a:gd name="connsiteY49" fmla="*/ 18011 h 237374"/>
                <a:gd name="connsiteX50" fmla="*/ 143472 w 180493"/>
                <a:gd name="connsiteY50" fmla="*/ 17472 h 237374"/>
                <a:gd name="connsiteX51" fmla="*/ 130541 w 180493"/>
                <a:gd name="connsiteY51" fmla="*/ 7774 h 237374"/>
                <a:gd name="connsiteX52" fmla="*/ 117225 w 180493"/>
                <a:gd name="connsiteY52" fmla="*/ 6157 h 237374"/>
                <a:gd name="connsiteX53" fmla="*/ 83820 w 180493"/>
                <a:gd name="connsiteY53" fmla="*/ 6157 h 237374"/>
                <a:gd name="connsiteX54" fmla="*/ 79972 w 180493"/>
                <a:gd name="connsiteY54" fmla="*/ 5542 h 237374"/>
                <a:gd name="connsiteX55" fmla="*/ 79048 w 180493"/>
                <a:gd name="connsiteY55" fmla="*/ 5234 h 237374"/>
                <a:gd name="connsiteX56" fmla="*/ 69581 w 180493"/>
                <a:gd name="connsiteY56" fmla="*/ 0 h 237374"/>
                <a:gd name="connsiteX57" fmla="*/ 68272 w 180493"/>
                <a:gd name="connsiteY57" fmla="*/ 0 h 237374"/>
                <a:gd name="connsiteX58" fmla="*/ 66040 w 180493"/>
                <a:gd name="connsiteY58" fmla="*/ 1385 h 237374"/>
                <a:gd name="connsiteX59" fmla="*/ 67425 w 180493"/>
                <a:gd name="connsiteY59" fmla="*/ 10237 h 237374"/>
                <a:gd name="connsiteX60" fmla="*/ 68041 w 180493"/>
                <a:gd name="connsiteY60" fmla="*/ 16625 h 237374"/>
                <a:gd name="connsiteX61" fmla="*/ 67425 w 180493"/>
                <a:gd name="connsiteY61" fmla="*/ 18704 h 237374"/>
                <a:gd name="connsiteX62" fmla="*/ 64578 w 180493"/>
                <a:gd name="connsiteY62" fmla="*/ 22090 h 237374"/>
                <a:gd name="connsiteX63" fmla="*/ 62422 w 180493"/>
                <a:gd name="connsiteY63" fmla="*/ 23091 h 237374"/>
                <a:gd name="connsiteX64" fmla="*/ 51724 w 180493"/>
                <a:gd name="connsiteY64" fmla="*/ 23091 h 237374"/>
                <a:gd name="connsiteX65" fmla="*/ 48337 w 180493"/>
                <a:gd name="connsiteY65" fmla="*/ 24553 h 237374"/>
                <a:gd name="connsiteX66" fmla="*/ 46797 w 180493"/>
                <a:gd name="connsiteY66" fmla="*/ 24784 h 237374"/>
                <a:gd name="connsiteX67" fmla="*/ 22629 w 180493"/>
                <a:gd name="connsiteY67" fmla="*/ 21090 h 237374"/>
                <a:gd name="connsiteX68" fmla="*/ 10160 w 180493"/>
                <a:gd name="connsiteY68" fmla="*/ 38485 h 237374"/>
                <a:gd name="connsiteX69" fmla="*/ 10622 w 180493"/>
                <a:gd name="connsiteY69" fmla="*/ 42487 h 237374"/>
                <a:gd name="connsiteX70" fmla="*/ 10160 w 180493"/>
                <a:gd name="connsiteY70" fmla="*/ 44334 h 237374"/>
                <a:gd name="connsiteX71" fmla="*/ 7235 w 180493"/>
                <a:gd name="connsiteY71" fmla="*/ 48722 h 237374"/>
                <a:gd name="connsiteX72" fmla="*/ 7235 w 180493"/>
                <a:gd name="connsiteY72" fmla="*/ 51262 h 237374"/>
                <a:gd name="connsiteX73" fmla="*/ 7081 w 180493"/>
                <a:gd name="connsiteY73" fmla="*/ 52031 h 237374"/>
                <a:gd name="connsiteX74" fmla="*/ 4387 w 180493"/>
                <a:gd name="connsiteY74" fmla="*/ 61191 h 237374"/>
                <a:gd name="connsiteX75" fmla="*/ 4926 w 180493"/>
                <a:gd name="connsiteY75" fmla="*/ 88900 h 237374"/>
                <a:gd name="connsiteX76" fmla="*/ 7543 w 180493"/>
                <a:gd name="connsiteY76" fmla="*/ 95134 h 237374"/>
                <a:gd name="connsiteX77" fmla="*/ 6619 w 180493"/>
                <a:gd name="connsiteY77" fmla="*/ 98521 h 237374"/>
                <a:gd name="connsiteX78" fmla="*/ 3002 w 180493"/>
                <a:gd name="connsiteY78" fmla="*/ 101138 h 237374"/>
                <a:gd name="connsiteX79" fmla="*/ 1385 w 180493"/>
                <a:gd name="connsiteY79" fmla="*/ 103216 h 237374"/>
                <a:gd name="connsiteX80" fmla="*/ 0 w 180493"/>
                <a:gd name="connsiteY80" fmla="*/ 108142 h 237374"/>
                <a:gd name="connsiteX81" fmla="*/ 3925 w 180493"/>
                <a:gd name="connsiteY81" fmla="*/ 109759 h 237374"/>
                <a:gd name="connsiteX82" fmla="*/ 10083 w 180493"/>
                <a:gd name="connsiteY82" fmla="*/ 109759 h 237374"/>
                <a:gd name="connsiteX83" fmla="*/ 11161 w 180493"/>
                <a:gd name="connsiteY83" fmla="*/ 109990 h 237374"/>
                <a:gd name="connsiteX84" fmla="*/ 28017 w 180493"/>
                <a:gd name="connsiteY84" fmla="*/ 116763 h 237374"/>
                <a:gd name="connsiteX85" fmla="*/ 29556 w 180493"/>
                <a:gd name="connsiteY85" fmla="*/ 118148 h 237374"/>
                <a:gd name="connsiteX86" fmla="*/ 38023 w 180493"/>
                <a:gd name="connsiteY86" fmla="*/ 136159 h 237374"/>
                <a:gd name="connsiteX87" fmla="*/ 37484 w 180493"/>
                <a:gd name="connsiteY87" fmla="*/ 139315 h 237374"/>
                <a:gd name="connsiteX88" fmla="*/ 37176 w 180493"/>
                <a:gd name="connsiteY88" fmla="*/ 139623 h 237374"/>
                <a:gd name="connsiteX89" fmla="*/ 37176 w 180493"/>
                <a:gd name="connsiteY89" fmla="*/ 153631 h 237374"/>
                <a:gd name="connsiteX90" fmla="*/ 37715 w 180493"/>
                <a:gd name="connsiteY90" fmla="*/ 158404 h 237374"/>
                <a:gd name="connsiteX91" fmla="*/ 37638 w 180493"/>
                <a:gd name="connsiteY91" fmla="*/ 159404 h 237374"/>
                <a:gd name="connsiteX92" fmla="*/ 37099 w 180493"/>
                <a:gd name="connsiteY92" fmla="*/ 161636 h 237374"/>
                <a:gd name="connsiteX93" fmla="*/ 30788 w 180493"/>
                <a:gd name="connsiteY93" fmla="*/ 176184 h 237374"/>
                <a:gd name="connsiteX94" fmla="*/ 26093 w 180493"/>
                <a:gd name="connsiteY94" fmla="*/ 183803 h 237374"/>
                <a:gd name="connsiteX95" fmla="*/ 22013 w 180493"/>
                <a:gd name="connsiteY95" fmla="*/ 194502 h 237374"/>
                <a:gd name="connsiteX96" fmla="*/ 22552 w 180493"/>
                <a:gd name="connsiteY96" fmla="*/ 200660 h 237374"/>
                <a:gd name="connsiteX97" fmla="*/ 22552 w 180493"/>
                <a:gd name="connsiteY97" fmla="*/ 201430 h 237374"/>
                <a:gd name="connsiteX98" fmla="*/ 21167 w 180493"/>
                <a:gd name="connsiteY98" fmla="*/ 207587 h 23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0493" h="237374">
                  <a:moveTo>
                    <a:pt x="21167" y="207587"/>
                  </a:moveTo>
                  <a:cubicBezTo>
                    <a:pt x="21090" y="207818"/>
                    <a:pt x="21013" y="208126"/>
                    <a:pt x="20936" y="208357"/>
                  </a:cubicBezTo>
                  <a:lnTo>
                    <a:pt x="18934" y="212359"/>
                  </a:lnTo>
                  <a:lnTo>
                    <a:pt x="18396" y="218594"/>
                  </a:lnTo>
                  <a:lnTo>
                    <a:pt x="18934" y="223289"/>
                  </a:lnTo>
                  <a:lnTo>
                    <a:pt x="19781" y="225367"/>
                  </a:lnTo>
                  <a:lnTo>
                    <a:pt x="20705" y="226599"/>
                  </a:lnTo>
                  <a:lnTo>
                    <a:pt x="31711" y="230293"/>
                  </a:lnTo>
                  <a:cubicBezTo>
                    <a:pt x="31942" y="230370"/>
                    <a:pt x="32173" y="230524"/>
                    <a:pt x="32404" y="230601"/>
                  </a:cubicBezTo>
                  <a:lnTo>
                    <a:pt x="39178" y="235065"/>
                  </a:lnTo>
                  <a:lnTo>
                    <a:pt x="44181" y="237375"/>
                  </a:lnTo>
                  <a:lnTo>
                    <a:pt x="62499" y="216439"/>
                  </a:lnTo>
                  <a:lnTo>
                    <a:pt x="68349" y="206202"/>
                  </a:lnTo>
                  <a:lnTo>
                    <a:pt x="71043" y="200737"/>
                  </a:lnTo>
                  <a:lnTo>
                    <a:pt x="78894" y="189961"/>
                  </a:lnTo>
                  <a:lnTo>
                    <a:pt x="80972" y="183650"/>
                  </a:lnTo>
                  <a:cubicBezTo>
                    <a:pt x="81126" y="183111"/>
                    <a:pt x="81511" y="182649"/>
                    <a:pt x="81973" y="182264"/>
                  </a:cubicBezTo>
                  <a:lnTo>
                    <a:pt x="89977" y="176414"/>
                  </a:lnTo>
                  <a:lnTo>
                    <a:pt x="102908" y="157018"/>
                  </a:lnTo>
                  <a:lnTo>
                    <a:pt x="107296" y="133388"/>
                  </a:lnTo>
                  <a:lnTo>
                    <a:pt x="110067" y="107758"/>
                  </a:lnTo>
                  <a:cubicBezTo>
                    <a:pt x="110067" y="107450"/>
                    <a:pt x="110221" y="107142"/>
                    <a:pt x="110297" y="106834"/>
                  </a:cubicBezTo>
                  <a:lnTo>
                    <a:pt x="118764" y="88823"/>
                  </a:lnTo>
                  <a:cubicBezTo>
                    <a:pt x="118841" y="88592"/>
                    <a:pt x="118995" y="88438"/>
                    <a:pt x="119149" y="88284"/>
                  </a:cubicBezTo>
                  <a:lnTo>
                    <a:pt x="130156" y="74584"/>
                  </a:lnTo>
                  <a:lnTo>
                    <a:pt x="136775" y="57035"/>
                  </a:lnTo>
                  <a:cubicBezTo>
                    <a:pt x="136852" y="56803"/>
                    <a:pt x="137006" y="56573"/>
                    <a:pt x="137083" y="56419"/>
                  </a:cubicBezTo>
                  <a:lnTo>
                    <a:pt x="139931" y="52493"/>
                  </a:lnTo>
                  <a:lnTo>
                    <a:pt x="148628" y="43180"/>
                  </a:lnTo>
                  <a:cubicBezTo>
                    <a:pt x="148859" y="42949"/>
                    <a:pt x="149090" y="42795"/>
                    <a:pt x="149398" y="42641"/>
                  </a:cubicBezTo>
                  <a:lnTo>
                    <a:pt x="166793" y="33405"/>
                  </a:lnTo>
                  <a:lnTo>
                    <a:pt x="170642" y="27632"/>
                  </a:lnTo>
                  <a:lnTo>
                    <a:pt x="172797" y="19088"/>
                  </a:lnTo>
                  <a:cubicBezTo>
                    <a:pt x="172874" y="18857"/>
                    <a:pt x="172951" y="18627"/>
                    <a:pt x="173028" y="18396"/>
                  </a:cubicBezTo>
                  <a:lnTo>
                    <a:pt x="180494" y="4695"/>
                  </a:lnTo>
                  <a:lnTo>
                    <a:pt x="178647" y="5773"/>
                  </a:lnTo>
                  <a:lnTo>
                    <a:pt x="175106" y="8851"/>
                  </a:lnTo>
                  <a:cubicBezTo>
                    <a:pt x="174798" y="9082"/>
                    <a:pt x="174490" y="9236"/>
                    <a:pt x="174182" y="9390"/>
                  </a:cubicBezTo>
                  <a:lnTo>
                    <a:pt x="169564" y="10930"/>
                  </a:lnTo>
                  <a:lnTo>
                    <a:pt x="167717" y="12315"/>
                  </a:lnTo>
                  <a:cubicBezTo>
                    <a:pt x="167563" y="12469"/>
                    <a:pt x="167332" y="12546"/>
                    <a:pt x="167178" y="12623"/>
                  </a:cubicBezTo>
                  <a:lnTo>
                    <a:pt x="162098" y="14855"/>
                  </a:lnTo>
                  <a:cubicBezTo>
                    <a:pt x="161790" y="15009"/>
                    <a:pt x="161482" y="15086"/>
                    <a:pt x="161174" y="15086"/>
                  </a:cubicBezTo>
                  <a:lnTo>
                    <a:pt x="155556" y="15625"/>
                  </a:lnTo>
                  <a:lnTo>
                    <a:pt x="151015" y="18165"/>
                  </a:lnTo>
                  <a:cubicBezTo>
                    <a:pt x="150630" y="18396"/>
                    <a:pt x="150091" y="18550"/>
                    <a:pt x="149629" y="18550"/>
                  </a:cubicBezTo>
                  <a:cubicBezTo>
                    <a:pt x="149475" y="18550"/>
                    <a:pt x="149398" y="18550"/>
                    <a:pt x="149244" y="18550"/>
                  </a:cubicBezTo>
                  <a:lnTo>
                    <a:pt x="149244" y="18550"/>
                  </a:lnTo>
                  <a:lnTo>
                    <a:pt x="149244" y="18550"/>
                  </a:lnTo>
                  <a:lnTo>
                    <a:pt x="144780" y="18011"/>
                  </a:lnTo>
                  <a:cubicBezTo>
                    <a:pt x="144318" y="17934"/>
                    <a:pt x="143856" y="17780"/>
                    <a:pt x="143472" y="17472"/>
                  </a:cubicBezTo>
                  <a:lnTo>
                    <a:pt x="130541" y="7774"/>
                  </a:lnTo>
                  <a:lnTo>
                    <a:pt x="117225" y="6157"/>
                  </a:lnTo>
                  <a:lnTo>
                    <a:pt x="83820" y="6157"/>
                  </a:lnTo>
                  <a:lnTo>
                    <a:pt x="79972" y="5542"/>
                  </a:lnTo>
                  <a:cubicBezTo>
                    <a:pt x="79664" y="5465"/>
                    <a:pt x="79356" y="5388"/>
                    <a:pt x="79048" y="5234"/>
                  </a:cubicBezTo>
                  <a:lnTo>
                    <a:pt x="69581" y="0"/>
                  </a:lnTo>
                  <a:lnTo>
                    <a:pt x="68272" y="0"/>
                  </a:lnTo>
                  <a:lnTo>
                    <a:pt x="66040" y="1385"/>
                  </a:lnTo>
                  <a:lnTo>
                    <a:pt x="67425" y="10237"/>
                  </a:lnTo>
                  <a:lnTo>
                    <a:pt x="68041" y="16625"/>
                  </a:lnTo>
                  <a:cubicBezTo>
                    <a:pt x="68118" y="17395"/>
                    <a:pt x="67887" y="18088"/>
                    <a:pt x="67425" y="18704"/>
                  </a:cubicBezTo>
                  <a:lnTo>
                    <a:pt x="64578" y="22090"/>
                  </a:lnTo>
                  <a:cubicBezTo>
                    <a:pt x="64039" y="22706"/>
                    <a:pt x="63269" y="23091"/>
                    <a:pt x="62422" y="23091"/>
                  </a:cubicBezTo>
                  <a:lnTo>
                    <a:pt x="51724" y="23091"/>
                  </a:lnTo>
                  <a:lnTo>
                    <a:pt x="48337" y="24553"/>
                  </a:lnTo>
                  <a:cubicBezTo>
                    <a:pt x="47875" y="24784"/>
                    <a:pt x="47336" y="24861"/>
                    <a:pt x="46797" y="24784"/>
                  </a:cubicBezTo>
                  <a:lnTo>
                    <a:pt x="22629" y="21090"/>
                  </a:lnTo>
                  <a:lnTo>
                    <a:pt x="10160" y="38485"/>
                  </a:lnTo>
                  <a:lnTo>
                    <a:pt x="10622" y="42487"/>
                  </a:lnTo>
                  <a:cubicBezTo>
                    <a:pt x="10699" y="43180"/>
                    <a:pt x="10545" y="43796"/>
                    <a:pt x="10160" y="44334"/>
                  </a:cubicBezTo>
                  <a:lnTo>
                    <a:pt x="7235" y="48722"/>
                  </a:lnTo>
                  <a:lnTo>
                    <a:pt x="7235" y="51262"/>
                  </a:lnTo>
                  <a:cubicBezTo>
                    <a:pt x="7235" y="51570"/>
                    <a:pt x="7158" y="51800"/>
                    <a:pt x="7081" y="52031"/>
                  </a:cubicBezTo>
                  <a:lnTo>
                    <a:pt x="4387" y="61191"/>
                  </a:lnTo>
                  <a:lnTo>
                    <a:pt x="4926" y="88900"/>
                  </a:lnTo>
                  <a:lnTo>
                    <a:pt x="7543" y="95134"/>
                  </a:lnTo>
                  <a:cubicBezTo>
                    <a:pt x="8082" y="96366"/>
                    <a:pt x="7620" y="97751"/>
                    <a:pt x="6619" y="98521"/>
                  </a:cubicBezTo>
                  <a:lnTo>
                    <a:pt x="3002" y="101138"/>
                  </a:lnTo>
                  <a:lnTo>
                    <a:pt x="1385" y="103216"/>
                  </a:lnTo>
                  <a:lnTo>
                    <a:pt x="0" y="108142"/>
                  </a:lnTo>
                  <a:lnTo>
                    <a:pt x="3925" y="109759"/>
                  </a:lnTo>
                  <a:lnTo>
                    <a:pt x="10083" y="109759"/>
                  </a:lnTo>
                  <a:cubicBezTo>
                    <a:pt x="10468" y="109759"/>
                    <a:pt x="10776" y="109836"/>
                    <a:pt x="11161" y="109990"/>
                  </a:cubicBezTo>
                  <a:lnTo>
                    <a:pt x="28017" y="116763"/>
                  </a:lnTo>
                  <a:cubicBezTo>
                    <a:pt x="28710" y="116994"/>
                    <a:pt x="29248" y="117533"/>
                    <a:pt x="29556" y="118148"/>
                  </a:cubicBezTo>
                  <a:lnTo>
                    <a:pt x="38023" y="136159"/>
                  </a:lnTo>
                  <a:cubicBezTo>
                    <a:pt x="38562" y="137237"/>
                    <a:pt x="38331" y="138545"/>
                    <a:pt x="37484" y="139315"/>
                  </a:cubicBezTo>
                  <a:lnTo>
                    <a:pt x="37176" y="139623"/>
                  </a:lnTo>
                  <a:lnTo>
                    <a:pt x="37176" y="153631"/>
                  </a:lnTo>
                  <a:lnTo>
                    <a:pt x="37715" y="158404"/>
                  </a:lnTo>
                  <a:cubicBezTo>
                    <a:pt x="37715" y="158711"/>
                    <a:pt x="37715" y="159096"/>
                    <a:pt x="37638" y="159404"/>
                  </a:cubicBezTo>
                  <a:lnTo>
                    <a:pt x="37099" y="161636"/>
                  </a:lnTo>
                  <a:lnTo>
                    <a:pt x="30788" y="176184"/>
                  </a:lnTo>
                  <a:lnTo>
                    <a:pt x="26093" y="183803"/>
                  </a:lnTo>
                  <a:lnTo>
                    <a:pt x="22013" y="194502"/>
                  </a:lnTo>
                  <a:lnTo>
                    <a:pt x="22552" y="200660"/>
                  </a:lnTo>
                  <a:cubicBezTo>
                    <a:pt x="22552" y="200891"/>
                    <a:pt x="22552" y="201122"/>
                    <a:pt x="22552" y="201430"/>
                  </a:cubicBezTo>
                  <a:lnTo>
                    <a:pt x="21167" y="207587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4" name="Forma libre: forma 97">
              <a:extLst>
                <a:ext uri="{FF2B5EF4-FFF2-40B4-BE49-F238E27FC236}">
                  <a16:creationId xmlns:a16="http://schemas.microsoft.com/office/drawing/2014/main" id="{6FB0CCD1-303F-02B7-2118-087A90FF294B}"/>
                </a:ext>
              </a:extLst>
            </p:cNvPr>
            <p:cNvSpPr/>
            <p:nvPr/>
          </p:nvSpPr>
          <p:spPr>
            <a:xfrm>
              <a:off x="7983834" y="2920035"/>
              <a:ext cx="509153" cy="560748"/>
            </a:xfrm>
            <a:custGeom>
              <a:avLst/>
              <a:gdLst>
                <a:gd name="connsiteX0" fmla="*/ 19396 w 663093"/>
                <a:gd name="connsiteY0" fmla="*/ 667019 h 730288"/>
                <a:gd name="connsiteX1" fmla="*/ 20705 w 663093"/>
                <a:gd name="connsiteY1" fmla="*/ 667866 h 730288"/>
                <a:gd name="connsiteX2" fmla="*/ 21552 w 663093"/>
                <a:gd name="connsiteY2" fmla="*/ 668790 h 730288"/>
                <a:gd name="connsiteX3" fmla="*/ 27170 w 663093"/>
                <a:gd name="connsiteY3" fmla="*/ 678334 h 730288"/>
                <a:gd name="connsiteX4" fmla="*/ 30788 w 663093"/>
                <a:gd name="connsiteY4" fmla="*/ 682413 h 730288"/>
                <a:gd name="connsiteX5" fmla="*/ 31404 w 663093"/>
                <a:gd name="connsiteY5" fmla="*/ 683491 h 730288"/>
                <a:gd name="connsiteX6" fmla="*/ 32558 w 663093"/>
                <a:gd name="connsiteY6" fmla="*/ 687416 h 730288"/>
                <a:gd name="connsiteX7" fmla="*/ 33713 w 663093"/>
                <a:gd name="connsiteY7" fmla="*/ 692650 h 730288"/>
                <a:gd name="connsiteX8" fmla="*/ 34713 w 663093"/>
                <a:gd name="connsiteY8" fmla="*/ 695037 h 730288"/>
                <a:gd name="connsiteX9" fmla="*/ 39178 w 663093"/>
                <a:gd name="connsiteY9" fmla="*/ 701886 h 730288"/>
                <a:gd name="connsiteX10" fmla="*/ 40640 w 663093"/>
                <a:gd name="connsiteY10" fmla="*/ 702734 h 730288"/>
                <a:gd name="connsiteX11" fmla="*/ 44950 w 663093"/>
                <a:gd name="connsiteY11" fmla="*/ 702272 h 730288"/>
                <a:gd name="connsiteX12" fmla="*/ 51339 w 663093"/>
                <a:gd name="connsiteY12" fmla="*/ 699655 h 730288"/>
                <a:gd name="connsiteX13" fmla="*/ 52108 w 663093"/>
                <a:gd name="connsiteY13" fmla="*/ 699423 h 730288"/>
                <a:gd name="connsiteX14" fmla="*/ 56573 w 663093"/>
                <a:gd name="connsiteY14" fmla="*/ 698885 h 730288"/>
                <a:gd name="connsiteX15" fmla="*/ 58112 w 663093"/>
                <a:gd name="connsiteY15" fmla="*/ 699116 h 730288"/>
                <a:gd name="connsiteX16" fmla="*/ 67656 w 663093"/>
                <a:gd name="connsiteY16" fmla="*/ 703580 h 730288"/>
                <a:gd name="connsiteX17" fmla="*/ 69119 w 663093"/>
                <a:gd name="connsiteY17" fmla="*/ 705273 h 730288"/>
                <a:gd name="connsiteX18" fmla="*/ 69658 w 663093"/>
                <a:gd name="connsiteY18" fmla="*/ 706967 h 730288"/>
                <a:gd name="connsiteX19" fmla="*/ 69273 w 663093"/>
                <a:gd name="connsiteY19" fmla="*/ 709506 h 730288"/>
                <a:gd name="connsiteX20" fmla="*/ 68657 w 663093"/>
                <a:gd name="connsiteY20" fmla="*/ 710353 h 730288"/>
                <a:gd name="connsiteX21" fmla="*/ 69735 w 663093"/>
                <a:gd name="connsiteY21" fmla="*/ 711200 h 730288"/>
                <a:gd name="connsiteX22" fmla="*/ 73275 w 663093"/>
                <a:gd name="connsiteY22" fmla="*/ 711200 h 730288"/>
                <a:gd name="connsiteX23" fmla="*/ 75507 w 663093"/>
                <a:gd name="connsiteY23" fmla="*/ 712278 h 730288"/>
                <a:gd name="connsiteX24" fmla="*/ 78740 w 663093"/>
                <a:gd name="connsiteY24" fmla="*/ 716511 h 730288"/>
                <a:gd name="connsiteX25" fmla="*/ 79510 w 663093"/>
                <a:gd name="connsiteY25" fmla="*/ 716280 h 730288"/>
                <a:gd name="connsiteX26" fmla="*/ 81973 w 663093"/>
                <a:gd name="connsiteY26" fmla="*/ 717050 h 730288"/>
                <a:gd name="connsiteX27" fmla="*/ 83589 w 663093"/>
                <a:gd name="connsiteY27" fmla="*/ 718666 h 730288"/>
                <a:gd name="connsiteX28" fmla="*/ 84898 w 663093"/>
                <a:gd name="connsiteY28" fmla="*/ 718897 h 730288"/>
                <a:gd name="connsiteX29" fmla="*/ 87592 w 663093"/>
                <a:gd name="connsiteY29" fmla="*/ 718127 h 730288"/>
                <a:gd name="connsiteX30" fmla="*/ 105679 w 663093"/>
                <a:gd name="connsiteY30" fmla="*/ 701656 h 730288"/>
                <a:gd name="connsiteX31" fmla="*/ 106834 w 663093"/>
                <a:gd name="connsiteY31" fmla="*/ 701040 h 730288"/>
                <a:gd name="connsiteX32" fmla="*/ 109066 w 663093"/>
                <a:gd name="connsiteY32" fmla="*/ 700501 h 730288"/>
                <a:gd name="connsiteX33" fmla="*/ 109990 w 663093"/>
                <a:gd name="connsiteY33" fmla="*/ 700424 h 730288"/>
                <a:gd name="connsiteX34" fmla="*/ 114531 w 663093"/>
                <a:gd name="connsiteY34" fmla="*/ 700886 h 730288"/>
                <a:gd name="connsiteX35" fmla="*/ 119842 w 663093"/>
                <a:gd name="connsiteY35" fmla="*/ 697037 h 730288"/>
                <a:gd name="connsiteX36" fmla="*/ 120535 w 663093"/>
                <a:gd name="connsiteY36" fmla="*/ 696653 h 730288"/>
                <a:gd name="connsiteX37" fmla="*/ 128385 w 663093"/>
                <a:gd name="connsiteY37" fmla="*/ 693805 h 730288"/>
                <a:gd name="connsiteX38" fmla="*/ 135621 w 663093"/>
                <a:gd name="connsiteY38" fmla="*/ 692573 h 730288"/>
                <a:gd name="connsiteX39" fmla="*/ 136621 w 663093"/>
                <a:gd name="connsiteY39" fmla="*/ 692573 h 730288"/>
                <a:gd name="connsiteX40" fmla="*/ 154093 w 663093"/>
                <a:gd name="connsiteY40" fmla="*/ 695960 h 730288"/>
                <a:gd name="connsiteX41" fmla="*/ 172951 w 663093"/>
                <a:gd name="connsiteY41" fmla="*/ 701656 h 730288"/>
                <a:gd name="connsiteX42" fmla="*/ 173567 w 663093"/>
                <a:gd name="connsiteY42" fmla="*/ 701964 h 730288"/>
                <a:gd name="connsiteX43" fmla="*/ 176415 w 663093"/>
                <a:gd name="connsiteY43" fmla="*/ 703657 h 730288"/>
                <a:gd name="connsiteX44" fmla="*/ 183034 w 663093"/>
                <a:gd name="connsiteY44" fmla="*/ 709583 h 730288"/>
                <a:gd name="connsiteX45" fmla="*/ 183496 w 663093"/>
                <a:gd name="connsiteY45" fmla="*/ 710122 h 730288"/>
                <a:gd name="connsiteX46" fmla="*/ 185266 w 663093"/>
                <a:gd name="connsiteY46" fmla="*/ 712817 h 730288"/>
                <a:gd name="connsiteX47" fmla="*/ 188422 w 663093"/>
                <a:gd name="connsiteY47" fmla="*/ 714202 h 730288"/>
                <a:gd name="connsiteX48" fmla="*/ 210358 w 663093"/>
                <a:gd name="connsiteY48" fmla="*/ 725978 h 730288"/>
                <a:gd name="connsiteX49" fmla="*/ 221365 w 663093"/>
                <a:gd name="connsiteY49" fmla="*/ 729288 h 730288"/>
                <a:gd name="connsiteX50" fmla="*/ 227291 w 663093"/>
                <a:gd name="connsiteY50" fmla="*/ 730288 h 730288"/>
                <a:gd name="connsiteX51" fmla="*/ 232448 w 663093"/>
                <a:gd name="connsiteY51" fmla="*/ 729288 h 730288"/>
                <a:gd name="connsiteX52" fmla="*/ 238452 w 663093"/>
                <a:gd name="connsiteY52" fmla="*/ 727749 h 730288"/>
                <a:gd name="connsiteX53" fmla="*/ 240761 w 663093"/>
                <a:gd name="connsiteY53" fmla="*/ 725901 h 730288"/>
                <a:gd name="connsiteX54" fmla="*/ 246996 w 663093"/>
                <a:gd name="connsiteY54" fmla="*/ 719128 h 730288"/>
                <a:gd name="connsiteX55" fmla="*/ 259234 w 663093"/>
                <a:gd name="connsiteY55" fmla="*/ 696961 h 730288"/>
                <a:gd name="connsiteX56" fmla="*/ 261389 w 663093"/>
                <a:gd name="connsiteY56" fmla="*/ 695498 h 730288"/>
                <a:gd name="connsiteX57" fmla="*/ 263775 w 663093"/>
                <a:gd name="connsiteY57" fmla="*/ 696422 h 730288"/>
                <a:gd name="connsiteX58" fmla="*/ 268009 w 663093"/>
                <a:gd name="connsiteY58" fmla="*/ 701194 h 730288"/>
                <a:gd name="connsiteX59" fmla="*/ 287944 w 663093"/>
                <a:gd name="connsiteY59" fmla="*/ 714510 h 730288"/>
                <a:gd name="connsiteX60" fmla="*/ 295872 w 663093"/>
                <a:gd name="connsiteY60" fmla="*/ 721822 h 730288"/>
                <a:gd name="connsiteX61" fmla="*/ 302337 w 663093"/>
                <a:gd name="connsiteY61" fmla="*/ 724824 h 730288"/>
                <a:gd name="connsiteX62" fmla="*/ 306031 w 663093"/>
                <a:gd name="connsiteY62" fmla="*/ 725209 h 730288"/>
                <a:gd name="connsiteX63" fmla="*/ 307725 w 663093"/>
                <a:gd name="connsiteY63" fmla="*/ 724208 h 730288"/>
                <a:gd name="connsiteX64" fmla="*/ 312574 w 663093"/>
                <a:gd name="connsiteY64" fmla="*/ 719359 h 730288"/>
                <a:gd name="connsiteX65" fmla="*/ 313882 w 663093"/>
                <a:gd name="connsiteY65" fmla="*/ 718589 h 730288"/>
                <a:gd name="connsiteX66" fmla="*/ 316115 w 663093"/>
                <a:gd name="connsiteY66" fmla="*/ 718050 h 730288"/>
                <a:gd name="connsiteX67" fmla="*/ 319270 w 663093"/>
                <a:gd name="connsiteY67" fmla="*/ 719513 h 730288"/>
                <a:gd name="connsiteX68" fmla="*/ 321887 w 663093"/>
                <a:gd name="connsiteY68" fmla="*/ 724747 h 730288"/>
                <a:gd name="connsiteX69" fmla="*/ 324350 w 663093"/>
                <a:gd name="connsiteY69" fmla="*/ 727210 h 730288"/>
                <a:gd name="connsiteX70" fmla="*/ 326198 w 663093"/>
                <a:gd name="connsiteY70" fmla="*/ 727672 h 730288"/>
                <a:gd name="connsiteX71" fmla="*/ 327352 w 663093"/>
                <a:gd name="connsiteY71" fmla="*/ 725978 h 730288"/>
                <a:gd name="connsiteX72" fmla="*/ 330816 w 663093"/>
                <a:gd name="connsiteY72" fmla="*/ 721360 h 730288"/>
                <a:gd name="connsiteX73" fmla="*/ 332047 w 663093"/>
                <a:gd name="connsiteY73" fmla="*/ 720436 h 730288"/>
                <a:gd name="connsiteX74" fmla="*/ 336512 w 663093"/>
                <a:gd name="connsiteY74" fmla="*/ 718743 h 730288"/>
                <a:gd name="connsiteX75" fmla="*/ 338051 w 663093"/>
                <a:gd name="connsiteY75" fmla="*/ 718589 h 730288"/>
                <a:gd name="connsiteX76" fmla="*/ 340899 w 663093"/>
                <a:gd name="connsiteY76" fmla="*/ 719128 h 730288"/>
                <a:gd name="connsiteX77" fmla="*/ 341976 w 663093"/>
                <a:gd name="connsiteY77" fmla="*/ 719590 h 730288"/>
                <a:gd name="connsiteX78" fmla="*/ 346287 w 663093"/>
                <a:gd name="connsiteY78" fmla="*/ 722745 h 730288"/>
                <a:gd name="connsiteX79" fmla="*/ 350520 w 663093"/>
                <a:gd name="connsiteY79" fmla="*/ 718897 h 730288"/>
                <a:gd name="connsiteX80" fmla="*/ 352444 w 663093"/>
                <a:gd name="connsiteY80" fmla="*/ 716049 h 730288"/>
                <a:gd name="connsiteX81" fmla="*/ 355677 w 663093"/>
                <a:gd name="connsiteY81" fmla="*/ 707890 h 730288"/>
                <a:gd name="connsiteX82" fmla="*/ 356293 w 663093"/>
                <a:gd name="connsiteY82" fmla="*/ 706967 h 730288"/>
                <a:gd name="connsiteX83" fmla="*/ 359141 w 663093"/>
                <a:gd name="connsiteY83" fmla="*/ 704119 h 730288"/>
                <a:gd name="connsiteX84" fmla="*/ 360141 w 663093"/>
                <a:gd name="connsiteY84" fmla="*/ 703503 h 730288"/>
                <a:gd name="connsiteX85" fmla="*/ 364605 w 663093"/>
                <a:gd name="connsiteY85" fmla="*/ 701809 h 730288"/>
                <a:gd name="connsiteX86" fmla="*/ 374535 w 663093"/>
                <a:gd name="connsiteY86" fmla="*/ 699423 h 730288"/>
                <a:gd name="connsiteX87" fmla="*/ 377536 w 663093"/>
                <a:gd name="connsiteY87" fmla="*/ 698115 h 730288"/>
                <a:gd name="connsiteX88" fmla="*/ 380846 w 663093"/>
                <a:gd name="connsiteY88" fmla="*/ 694805 h 730288"/>
                <a:gd name="connsiteX89" fmla="*/ 383848 w 663093"/>
                <a:gd name="connsiteY89" fmla="*/ 689802 h 730288"/>
                <a:gd name="connsiteX90" fmla="*/ 385387 w 663093"/>
                <a:gd name="connsiteY90" fmla="*/ 684261 h 730288"/>
                <a:gd name="connsiteX91" fmla="*/ 385926 w 663093"/>
                <a:gd name="connsiteY91" fmla="*/ 672330 h 730288"/>
                <a:gd name="connsiteX92" fmla="*/ 384772 w 663093"/>
                <a:gd name="connsiteY92" fmla="*/ 670021 h 730288"/>
                <a:gd name="connsiteX93" fmla="*/ 379999 w 663093"/>
                <a:gd name="connsiteY93" fmla="*/ 665249 h 730288"/>
                <a:gd name="connsiteX94" fmla="*/ 379307 w 663093"/>
                <a:gd name="connsiteY94" fmla="*/ 664171 h 730288"/>
                <a:gd name="connsiteX95" fmla="*/ 378152 w 663093"/>
                <a:gd name="connsiteY95" fmla="*/ 660785 h 730288"/>
                <a:gd name="connsiteX96" fmla="*/ 378383 w 663093"/>
                <a:gd name="connsiteY96" fmla="*/ 658476 h 730288"/>
                <a:gd name="connsiteX97" fmla="*/ 380076 w 663093"/>
                <a:gd name="connsiteY97" fmla="*/ 655628 h 730288"/>
                <a:gd name="connsiteX98" fmla="*/ 388158 w 663093"/>
                <a:gd name="connsiteY98" fmla="*/ 645699 h 730288"/>
                <a:gd name="connsiteX99" fmla="*/ 390698 w 663093"/>
                <a:gd name="connsiteY99" fmla="*/ 644698 h 730288"/>
                <a:gd name="connsiteX100" fmla="*/ 391622 w 663093"/>
                <a:gd name="connsiteY100" fmla="*/ 645006 h 730288"/>
                <a:gd name="connsiteX101" fmla="*/ 405938 w 663093"/>
                <a:gd name="connsiteY101" fmla="*/ 652164 h 730288"/>
                <a:gd name="connsiteX102" fmla="*/ 422410 w 663093"/>
                <a:gd name="connsiteY102" fmla="*/ 655474 h 730288"/>
                <a:gd name="connsiteX103" fmla="*/ 459201 w 663093"/>
                <a:gd name="connsiteY103" fmla="*/ 658245 h 730288"/>
                <a:gd name="connsiteX104" fmla="*/ 459894 w 663093"/>
                <a:gd name="connsiteY104" fmla="*/ 658399 h 730288"/>
                <a:gd name="connsiteX105" fmla="*/ 470054 w 663093"/>
                <a:gd name="connsiteY105" fmla="*/ 661785 h 730288"/>
                <a:gd name="connsiteX106" fmla="*/ 470824 w 663093"/>
                <a:gd name="connsiteY106" fmla="*/ 662170 h 730288"/>
                <a:gd name="connsiteX107" fmla="*/ 484601 w 663093"/>
                <a:gd name="connsiteY107" fmla="*/ 672099 h 730288"/>
                <a:gd name="connsiteX108" fmla="*/ 489912 w 663093"/>
                <a:gd name="connsiteY108" fmla="*/ 674255 h 730288"/>
                <a:gd name="connsiteX109" fmla="*/ 513619 w 663093"/>
                <a:gd name="connsiteY109" fmla="*/ 679181 h 730288"/>
                <a:gd name="connsiteX110" fmla="*/ 526088 w 663093"/>
                <a:gd name="connsiteY110" fmla="*/ 684107 h 730288"/>
                <a:gd name="connsiteX111" fmla="*/ 528243 w 663093"/>
                <a:gd name="connsiteY111" fmla="*/ 681028 h 730288"/>
                <a:gd name="connsiteX112" fmla="*/ 528782 w 663093"/>
                <a:gd name="connsiteY112" fmla="*/ 661093 h 730288"/>
                <a:gd name="connsiteX113" fmla="*/ 528859 w 663093"/>
                <a:gd name="connsiteY113" fmla="*/ 660477 h 730288"/>
                <a:gd name="connsiteX114" fmla="*/ 530013 w 663093"/>
                <a:gd name="connsiteY114" fmla="*/ 656013 h 730288"/>
                <a:gd name="connsiteX115" fmla="*/ 530552 w 663093"/>
                <a:gd name="connsiteY115" fmla="*/ 654935 h 730288"/>
                <a:gd name="connsiteX116" fmla="*/ 532784 w 663093"/>
                <a:gd name="connsiteY116" fmla="*/ 652087 h 730288"/>
                <a:gd name="connsiteX117" fmla="*/ 533246 w 663093"/>
                <a:gd name="connsiteY117" fmla="*/ 651626 h 730288"/>
                <a:gd name="connsiteX118" fmla="*/ 536402 w 663093"/>
                <a:gd name="connsiteY118" fmla="*/ 648777 h 730288"/>
                <a:gd name="connsiteX119" fmla="*/ 535863 w 663093"/>
                <a:gd name="connsiteY119" fmla="*/ 646776 h 730288"/>
                <a:gd name="connsiteX120" fmla="*/ 533400 w 663093"/>
                <a:gd name="connsiteY120" fmla="*/ 643851 h 730288"/>
                <a:gd name="connsiteX121" fmla="*/ 533015 w 663093"/>
                <a:gd name="connsiteY121" fmla="*/ 643236 h 730288"/>
                <a:gd name="connsiteX122" fmla="*/ 528474 w 663093"/>
                <a:gd name="connsiteY122" fmla="*/ 633691 h 730288"/>
                <a:gd name="connsiteX123" fmla="*/ 528474 w 663093"/>
                <a:gd name="connsiteY123" fmla="*/ 631228 h 730288"/>
                <a:gd name="connsiteX124" fmla="*/ 533246 w 663093"/>
                <a:gd name="connsiteY124" fmla="*/ 621607 h 730288"/>
                <a:gd name="connsiteX125" fmla="*/ 534324 w 663093"/>
                <a:gd name="connsiteY125" fmla="*/ 600287 h 730288"/>
                <a:gd name="connsiteX126" fmla="*/ 534478 w 663093"/>
                <a:gd name="connsiteY126" fmla="*/ 599594 h 730288"/>
                <a:gd name="connsiteX127" fmla="*/ 536710 w 663093"/>
                <a:gd name="connsiteY127" fmla="*/ 592282 h 730288"/>
                <a:gd name="connsiteX128" fmla="*/ 540712 w 663093"/>
                <a:gd name="connsiteY128" fmla="*/ 582507 h 730288"/>
                <a:gd name="connsiteX129" fmla="*/ 542329 w 663093"/>
                <a:gd name="connsiteY129" fmla="*/ 577119 h 730288"/>
                <a:gd name="connsiteX130" fmla="*/ 544638 w 663093"/>
                <a:gd name="connsiteY130" fmla="*/ 571269 h 730288"/>
                <a:gd name="connsiteX131" fmla="*/ 545022 w 663093"/>
                <a:gd name="connsiteY131" fmla="*/ 570576 h 730288"/>
                <a:gd name="connsiteX132" fmla="*/ 549256 w 663093"/>
                <a:gd name="connsiteY132" fmla="*/ 565266 h 730288"/>
                <a:gd name="connsiteX133" fmla="*/ 551334 w 663093"/>
                <a:gd name="connsiteY133" fmla="*/ 560031 h 730288"/>
                <a:gd name="connsiteX134" fmla="*/ 554028 w 663093"/>
                <a:gd name="connsiteY134" fmla="*/ 555644 h 730288"/>
                <a:gd name="connsiteX135" fmla="*/ 554490 w 663093"/>
                <a:gd name="connsiteY135" fmla="*/ 551180 h 730288"/>
                <a:gd name="connsiteX136" fmla="*/ 553951 w 663093"/>
                <a:gd name="connsiteY136" fmla="*/ 544407 h 730288"/>
                <a:gd name="connsiteX137" fmla="*/ 553951 w 663093"/>
                <a:gd name="connsiteY137" fmla="*/ 543714 h 730288"/>
                <a:gd name="connsiteX138" fmla="*/ 557338 w 663093"/>
                <a:gd name="connsiteY138" fmla="*/ 522932 h 730288"/>
                <a:gd name="connsiteX139" fmla="*/ 557568 w 663093"/>
                <a:gd name="connsiteY139" fmla="*/ 522239 h 730288"/>
                <a:gd name="connsiteX140" fmla="*/ 560955 w 663093"/>
                <a:gd name="connsiteY140" fmla="*/ 514927 h 730288"/>
                <a:gd name="connsiteX141" fmla="*/ 563726 w 663093"/>
                <a:gd name="connsiteY141" fmla="*/ 510463 h 730288"/>
                <a:gd name="connsiteX142" fmla="*/ 567575 w 663093"/>
                <a:gd name="connsiteY142" fmla="*/ 497301 h 730288"/>
                <a:gd name="connsiteX143" fmla="*/ 568729 w 663093"/>
                <a:gd name="connsiteY143" fmla="*/ 495762 h 730288"/>
                <a:gd name="connsiteX144" fmla="*/ 570038 w 663093"/>
                <a:gd name="connsiteY144" fmla="*/ 494838 h 730288"/>
                <a:gd name="connsiteX145" fmla="*/ 576349 w 663093"/>
                <a:gd name="connsiteY145" fmla="*/ 486987 h 730288"/>
                <a:gd name="connsiteX146" fmla="*/ 581814 w 663093"/>
                <a:gd name="connsiteY146" fmla="*/ 475519 h 730288"/>
                <a:gd name="connsiteX147" fmla="*/ 607291 w 663093"/>
                <a:gd name="connsiteY147" fmla="*/ 436880 h 730288"/>
                <a:gd name="connsiteX148" fmla="*/ 615450 w 663093"/>
                <a:gd name="connsiteY148" fmla="*/ 416560 h 730288"/>
                <a:gd name="connsiteX149" fmla="*/ 621145 w 663093"/>
                <a:gd name="connsiteY149" fmla="*/ 405092 h 730288"/>
                <a:gd name="connsiteX150" fmla="*/ 625071 w 663093"/>
                <a:gd name="connsiteY150" fmla="*/ 399473 h 730288"/>
                <a:gd name="connsiteX151" fmla="*/ 629997 w 663093"/>
                <a:gd name="connsiteY151" fmla="*/ 385233 h 730288"/>
                <a:gd name="connsiteX152" fmla="*/ 630305 w 663093"/>
                <a:gd name="connsiteY152" fmla="*/ 384694 h 730288"/>
                <a:gd name="connsiteX153" fmla="*/ 633153 w 663093"/>
                <a:gd name="connsiteY153" fmla="*/ 380230 h 730288"/>
                <a:gd name="connsiteX154" fmla="*/ 634076 w 663093"/>
                <a:gd name="connsiteY154" fmla="*/ 379307 h 730288"/>
                <a:gd name="connsiteX155" fmla="*/ 638618 w 663093"/>
                <a:gd name="connsiteY155" fmla="*/ 376459 h 730288"/>
                <a:gd name="connsiteX156" fmla="*/ 649085 w 663093"/>
                <a:gd name="connsiteY156" fmla="*/ 371456 h 730288"/>
                <a:gd name="connsiteX157" fmla="*/ 649085 w 663093"/>
                <a:gd name="connsiteY157" fmla="*/ 370147 h 730288"/>
                <a:gd name="connsiteX158" fmla="*/ 643775 w 663093"/>
                <a:gd name="connsiteY158" fmla="*/ 361988 h 730288"/>
                <a:gd name="connsiteX159" fmla="*/ 637232 w 663093"/>
                <a:gd name="connsiteY159" fmla="*/ 358987 h 730288"/>
                <a:gd name="connsiteX160" fmla="*/ 630459 w 663093"/>
                <a:gd name="connsiteY160" fmla="*/ 354445 h 730288"/>
                <a:gd name="connsiteX161" fmla="*/ 618990 w 663093"/>
                <a:gd name="connsiteY161" fmla="*/ 350597 h 730288"/>
                <a:gd name="connsiteX162" fmla="*/ 617605 w 663093"/>
                <a:gd name="connsiteY162" fmla="*/ 349596 h 730288"/>
                <a:gd name="connsiteX163" fmla="*/ 615912 w 663093"/>
                <a:gd name="connsiteY163" fmla="*/ 347364 h 730288"/>
                <a:gd name="connsiteX164" fmla="*/ 615527 w 663093"/>
                <a:gd name="connsiteY164" fmla="*/ 346748 h 730288"/>
                <a:gd name="connsiteX165" fmla="*/ 614372 w 663093"/>
                <a:gd name="connsiteY165" fmla="*/ 343901 h 730288"/>
                <a:gd name="connsiteX166" fmla="*/ 614218 w 663093"/>
                <a:gd name="connsiteY166" fmla="*/ 343131 h 730288"/>
                <a:gd name="connsiteX167" fmla="*/ 613679 w 663093"/>
                <a:gd name="connsiteY167" fmla="*/ 337512 h 730288"/>
                <a:gd name="connsiteX168" fmla="*/ 614218 w 663093"/>
                <a:gd name="connsiteY168" fmla="*/ 330277 h 730288"/>
                <a:gd name="connsiteX169" fmla="*/ 614526 w 663093"/>
                <a:gd name="connsiteY169" fmla="*/ 329276 h 730288"/>
                <a:gd name="connsiteX170" fmla="*/ 616604 w 663093"/>
                <a:gd name="connsiteY170" fmla="*/ 325120 h 730288"/>
                <a:gd name="connsiteX171" fmla="*/ 617605 w 663093"/>
                <a:gd name="connsiteY171" fmla="*/ 319732 h 730288"/>
                <a:gd name="connsiteX172" fmla="*/ 617066 w 663093"/>
                <a:gd name="connsiteY172" fmla="*/ 313344 h 730288"/>
                <a:gd name="connsiteX173" fmla="*/ 617220 w 663093"/>
                <a:gd name="connsiteY173" fmla="*/ 312189 h 730288"/>
                <a:gd name="connsiteX174" fmla="*/ 618375 w 663093"/>
                <a:gd name="connsiteY174" fmla="*/ 308802 h 730288"/>
                <a:gd name="connsiteX175" fmla="*/ 621838 w 663093"/>
                <a:gd name="connsiteY175" fmla="*/ 300182 h 730288"/>
                <a:gd name="connsiteX176" fmla="*/ 626533 w 663093"/>
                <a:gd name="connsiteY176" fmla="*/ 292408 h 730288"/>
                <a:gd name="connsiteX177" fmla="*/ 632845 w 663093"/>
                <a:gd name="connsiteY177" fmla="*/ 277399 h 730288"/>
                <a:gd name="connsiteX178" fmla="*/ 632306 w 663093"/>
                <a:gd name="connsiteY178" fmla="*/ 272781 h 730288"/>
                <a:gd name="connsiteX179" fmla="*/ 632306 w 663093"/>
                <a:gd name="connsiteY179" fmla="*/ 257310 h 730288"/>
                <a:gd name="connsiteX180" fmla="*/ 632845 w 663093"/>
                <a:gd name="connsiteY180" fmla="*/ 255616 h 730288"/>
                <a:gd name="connsiteX181" fmla="*/ 625687 w 663093"/>
                <a:gd name="connsiteY181" fmla="*/ 240376 h 730288"/>
                <a:gd name="connsiteX182" fmla="*/ 610370 w 663093"/>
                <a:gd name="connsiteY182" fmla="*/ 234219 h 730288"/>
                <a:gd name="connsiteX183" fmla="*/ 604135 w 663093"/>
                <a:gd name="connsiteY183" fmla="*/ 234219 h 730288"/>
                <a:gd name="connsiteX184" fmla="*/ 603058 w 663093"/>
                <a:gd name="connsiteY184" fmla="*/ 233988 h 730288"/>
                <a:gd name="connsiteX185" fmla="*/ 596284 w 663093"/>
                <a:gd name="connsiteY185" fmla="*/ 231140 h 730288"/>
                <a:gd name="connsiteX186" fmla="*/ 594668 w 663093"/>
                <a:gd name="connsiteY186" fmla="*/ 227753 h 730288"/>
                <a:gd name="connsiteX187" fmla="*/ 596900 w 663093"/>
                <a:gd name="connsiteY187" fmla="*/ 219902 h 730288"/>
                <a:gd name="connsiteX188" fmla="*/ 597439 w 663093"/>
                <a:gd name="connsiteY188" fmla="*/ 218902 h 730288"/>
                <a:gd name="connsiteX189" fmla="*/ 599671 w 663093"/>
                <a:gd name="connsiteY189" fmla="*/ 216054 h 730288"/>
                <a:gd name="connsiteX190" fmla="*/ 600210 w 663093"/>
                <a:gd name="connsiteY190" fmla="*/ 215515 h 730288"/>
                <a:gd name="connsiteX191" fmla="*/ 602288 w 663093"/>
                <a:gd name="connsiteY191" fmla="*/ 213976 h 730288"/>
                <a:gd name="connsiteX192" fmla="*/ 600364 w 663093"/>
                <a:gd name="connsiteY192" fmla="*/ 209281 h 730288"/>
                <a:gd name="connsiteX193" fmla="*/ 600133 w 663093"/>
                <a:gd name="connsiteY193" fmla="*/ 208280 h 730288"/>
                <a:gd name="connsiteX194" fmla="*/ 599594 w 663093"/>
                <a:gd name="connsiteY194" fmla="*/ 179570 h 730288"/>
                <a:gd name="connsiteX195" fmla="*/ 599748 w 663093"/>
                <a:gd name="connsiteY195" fmla="*/ 178724 h 730288"/>
                <a:gd name="connsiteX196" fmla="*/ 602442 w 663093"/>
                <a:gd name="connsiteY196" fmla="*/ 169564 h 730288"/>
                <a:gd name="connsiteX197" fmla="*/ 602442 w 663093"/>
                <a:gd name="connsiteY197" fmla="*/ 166562 h 730288"/>
                <a:gd name="connsiteX198" fmla="*/ 602904 w 663093"/>
                <a:gd name="connsiteY198" fmla="*/ 165023 h 730288"/>
                <a:gd name="connsiteX199" fmla="*/ 605675 w 663093"/>
                <a:gd name="connsiteY199" fmla="*/ 160790 h 730288"/>
                <a:gd name="connsiteX200" fmla="*/ 605213 w 663093"/>
                <a:gd name="connsiteY200" fmla="*/ 156787 h 730288"/>
                <a:gd name="connsiteX201" fmla="*/ 605751 w 663093"/>
                <a:gd name="connsiteY201" fmla="*/ 154863 h 730288"/>
                <a:gd name="connsiteX202" fmla="*/ 619837 w 663093"/>
                <a:gd name="connsiteY202" fmla="*/ 135159 h 730288"/>
                <a:gd name="connsiteX203" fmla="*/ 622531 w 663093"/>
                <a:gd name="connsiteY203" fmla="*/ 134004 h 730288"/>
                <a:gd name="connsiteX204" fmla="*/ 647623 w 663093"/>
                <a:gd name="connsiteY204" fmla="*/ 137853 h 730288"/>
                <a:gd name="connsiteX205" fmla="*/ 650856 w 663093"/>
                <a:gd name="connsiteY205" fmla="*/ 136467 h 730288"/>
                <a:gd name="connsiteX206" fmla="*/ 651933 w 663093"/>
                <a:gd name="connsiteY206" fmla="*/ 136236 h 730288"/>
                <a:gd name="connsiteX207" fmla="*/ 661862 w 663093"/>
                <a:gd name="connsiteY207" fmla="*/ 136236 h 730288"/>
                <a:gd name="connsiteX208" fmla="*/ 663094 w 663093"/>
                <a:gd name="connsiteY208" fmla="*/ 134774 h 730288"/>
                <a:gd name="connsiteX209" fmla="*/ 662632 w 663093"/>
                <a:gd name="connsiteY209" fmla="*/ 129771 h 730288"/>
                <a:gd name="connsiteX210" fmla="*/ 661324 w 663093"/>
                <a:gd name="connsiteY210" fmla="*/ 121304 h 730288"/>
                <a:gd name="connsiteX211" fmla="*/ 637463 w 663093"/>
                <a:gd name="connsiteY211" fmla="*/ 117687 h 730288"/>
                <a:gd name="connsiteX212" fmla="*/ 622454 w 663093"/>
                <a:gd name="connsiteY212" fmla="*/ 113069 h 730288"/>
                <a:gd name="connsiteX213" fmla="*/ 619452 w 663093"/>
                <a:gd name="connsiteY213" fmla="*/ 112684 h 730288"/>
                <a:gd name="connsiteX214" fmla="*/ 611447 w 663093"/>
                <a:gd name="connsiteY214" fmla="*/ 114300 h 730288"/>
                <a:gd name="connsiteX215" fmla="*/ 608676 w 663093"/>
                <a:gd name="connsiteY215" fmla="*/ 113299 h 730288"/>
                <a:gd name="connsiteX216" fmla="*/ 608291 w 663093"/>
                <a:gd name="connsiteY216" fmla="*/ 110452 h 730288"/>
                <a:gd name="connsiteX217" fmla="*/ 611447 w 663093"/>
                <a:gd name="connsiteY217" fmla="*/ 103139 h 730288"/>
                <a:gd name="connsiteX218" fmla="*/ 611447 w 663093"/>
                <a:gd name="connsiteY218" fmla="*/ 100676 h 730288"/>
                <a:gd name="connsiteX219" fmla="*/ 610755 w 663093"/>
                <a:gd name="connsiteY219" fmla="*/ 97751 h 730288"/>
                <a:gd name="connsiteX220" fmla="*/ 609446 w 663093"/>
                <a:gd name="connsiteY220" fmla="*/ 97059 h 730288"/>
                <a:gd name="connsiteX221" fmla="*/ 606059 w 663093"/>
                <a:gd name="connsiteY221" fmla="*/ 97828 h 730288"/>
                <a:gd name="connsiteX222" fmla="*/ 600979 w 663093"/>
                <a:gd name="connsiteY222" fmla="*/ 102370 h 730288"/>
                <a:gd name="connsiteX223" fmla="*/ 599132 w 663093"/>
                <a:gd name="connsiteY223" fmla="*/ 103062 h 730288"/>
                <a:gd name="connsiteX224" fmla="*/ 595745 w 663093"/>
                <a:gd name="connsiteY224" fmla="*/ 103062 h 730288"/>
                <a:gd name="connsiteX225" fmla="*/ 595745 w 663093"/>
                <a:gd name="connsiteY225" fmla="*/ 103062 h 730288"/>
                <a:gd name="connsiteX226" fmla="*/ 589819 w 663093"/>
                <a:gd name="connsiteY226" fmla="*/ 102447 h 730288"/>
                <a:gd name="connsiteX227" fmla="*/ 588433 w 663093"/>
                <a:gd name="connsiteY227" fmla="*/ 101908 h 730288"/>
                <a:gd name="connsiteX228" fmla="*/ 584508 w 663093"/>
                <a:gd name="connsiteY228" fmla="*/ 99060 h 730288"/>
                <a:gd name="connsiteX229" fmla="*/ 583815 w 663093"/>
                <a:gd name="connsiteY229" fmla="*/ 98367 h 730288"/>
                <a:gd name="connsiteX230" fmla="*/ 581583 w 663093"/>
                <a:gd name="connsiteY230" fmla="*/ 94981 h 730288"/>
                <a:gd name="connsiteX231" fmla="*/ 581121 w 663093"/>
                <a:gd name="connsiteY231" fmla="*/ 93133 h 730288"/>
                <a:gd name="connsiteX232" fmla="*/ 581583 w 663093"/>
                <a:gd name="connsiteY232" fmla="*/ 88438 h 730288"/>
                <a:gd name="connsiteX233" fmla="*/ 575887 w 663093"/>
                <a:gd name="connsiteY233" fmla="*/ 78509 h 730288"/>
                <a:gd name="connsiteX234" fmla="*/ 576657 w 663093"/>
                <a:gd name="connsiteY234" fmla="*/ 74815 h 730288"/>
                <a:gd name="connsiteX235" fmla="*/ 579967 w 663093"/>
                <a:gd name="connsiteY235" fmla="*/ 72429 h 730288"/>
                <a:gd name="connsiteX236" fmla="*/ 581737 w 663093"/>
                <a:gd name="connsiteY236" fmla="*/ 68426 h 730288"/>
                <a:gd name="connsiteX237" fmla="*/ 582584 w 663093"/>
                <a:gd name="connsiteY237" fmla="*/ 61883 h 730288"/>
                <a:gd name="connsiteX238" fmla="*/ 580198 w 663093"/>
                <a:gd name="connsiteY238" fmla="*/ 63192 h 730288"/>
                <a:gd name="connsiteX239" fmla="*/ 578812 w 663093"/>
                <a:gd name="connsiteY239" fmla="*/ 63577 h 730288"/>
                <a:gd name="connsiteX240" fmla="*/ 569268 w 663093"/>
                <a:gd name="connsiteY240" fmla="*/ 63577 h 730288"/>
                <a:gd name="connsiteX241" fmla="*/ 568344 w 663093"/>
                <a:gd name="connsiteY241" fmla="*/ 63423 h 730288"/>
                <a:gd name="connsiteX242" fmla="*/ 564958 w 663093"/>
                <a:gd name="connsiteY242" fmla="*/ 62268 h 730288"/>
                <a:gd name="connsiteX243" fmla="*/ 564419 w 663093"/>
                <a:gd name="connsiteY243" fmla="*/ 62038 h 730288"/>
                <a:gd name="connsiteX244" fmla="*/ 561571 w 663093"/>
                <a:gd name="connsiteY244" fmla="*/ 60344 h 730288"/>
                <a:gd name="connsiteX245" fmla="*/ 560570 w 663093"/>
                <a:gd name="connsiteY245" fmla="*/ 59344 h 730288"/>
                <a:gd name="connsiteX246" fmla="*/ 558338 w 663093"/>
                <a:gd name="connsiteY246" fmla="*/ 55418 h 730288"/>
                <a:gd name="connsiteX247" fmla="*/ 557953 w 663093"/>
                <a:gd name="connsiteY247" fmla="*/ 54033 h 730288"/>
                <a:gd name="connsiteX248" fmla="*/ 557953 w 663093"/>
                <a:gd name="connsiteY248" fmla="*/ 44642 h 730288"/>
                <a:gd name="connsiteX249" fmla="*/ 545407 w 663093"/>
                <a:gd name="connsiteY249" fmla="*/ 33636 h 730288"/>
                <a:gd name="connsiteX250" fmla="*/ 544868 w 663093"/>
                <a:gd name="connsiteY250" fmla="*/ 33020 h 730288"/>
                <a:gd name="connsiteX251" fmla="*/ 540404 w 663093"/>
                <a:gd name="connsiteY251" fmla="*/ 25708 h 730288"/>
                <a:gd name="connsiteX252" fmla="*/ 527012 w 663093"/>
                <a:gd name="connsiteY252" fmla="*/ 0 h 730288"/>
                <a:gd name="connsiteX253" fmla="*/ 517775 w 663093"/>
                <a:gd name="connsiteY253" fmla="*/ 8774 h 730288"/>
                <a:gd name="connsiteX254" fmla="*/ 513542 w 663093"/>
                <a:gd name="connsiteY254" fmla="*/ 11853 h 730288"/>
                <a:gd name="connsiteX255" fmla="*/ 507692 w 663093"/>
                <a:gd name="connsiteY255" fmla="*/ 17780 h 730288"/>
                <a:gd name="connsiteX256" fmla="*/ 504844 w 663093"/>
                <a:gd name="connsiteY256" fmla="*/ 22090 h 730288"/>
                <a:gd name="connsiteX257" fmla="*/ 494299 w 663093"/>
                <a:gd name="connsiteY257" fmla="*/ 52108 h 730288"/>
                <a:gd name="connsiteX258" fmla="*/ 493761 w 663093"/>
                <a:gd name="connsiteY258" fmla="*/ 52955 h 730288"/>
                <a:gd name="connsiteX259" fmla="*/ 478598 w 663093"/>
                <a:gd name="connsiteY259" fmla="*/ 70966 h 730288"/>
                <a:gd name="connsiteX260" fmla="*/ 447348 w 663093"/>
                <a:gd name="connsiteY260" fmla="*/ 97751 h 730288"/>
                <a:gd name="connsiteX261" fmla="*/ 444885 w 663093"/>
                <a:gd name="connsiteY261" fmla="*/ 100753 h 730288"/>
                <a:gd name="connsiteX262" fmla="*/ 442345 w 663093"/>
                <a:gd name="connsiteY262" fmla="*/ 105372 h 730288"/>
                <a:gd name="connsiteX263" fmla="*/ 440421 w 663093"/>
                <a:gd name="connsiteY263" fmla="*/ 109682 h 730288"/>
                <a:gd name="connsiteX264" fmla="*/ 440421 w 663093"/>
                <a:gd name="connsiteY264" fmla="*/ 112838 h 730288"/>
                <a:gd name="connsiteX265" fmla="*/ 442268 w 663093"/>
                <a:gd name="connsiteY265" fmla="*/ 116147 h 730288"/>
                <a:gd name="connsiteX266" fmla="*/ 442576 w 663093"/>
                <a:gd name="connsiteY266" fmla="*/ 116994 h 730288"/>
                <a:gd name="connsiteX267" fmla="*/ 443730 w 663093"/>
                <a:gd name="connsiteY267" fmla="*/ 122613 h 730288"/>
                <a:gd name="connsiteX268" fmla="*/ 443345 w 663093"/>
                <a:gd name="connsiteY268" fmla="*/ 124691 h 730288"/>
                <a:gd name="connsiteX269" fmla="*/ 438265 w 663093"/>
                <a:gd name="connsiteY269" fmla="*/ 132542 h 730288"/>
                <a:gd name="connsiteX270" fmla="*/ 426720 w 663093"/>
                <a:gd name="connsiteY270" fmla="*/ 144780 h 730288"/>
                <a:gd name="connsiteX271" fmla="*/ 416175 w 663093"/>
                <a:gd name="connsiteY271" fmla="*/ 152400 h 730288"/>
                <a:gd name="connsiteX272" fmla="*/ 396548 w 663093"/>
                <a:gd name="connsiteY272" fmla="*/ 169872 h 730288"/>
                <a:gd name="connsiteX273" fmla="*/ 393546 w 663093"/>
                <a:gd name="connsiteY273" fmla="*/ 175337 h 730288"/>
                <a:gd name="connsiteX274" fmla="*/ 388081 w 663093"/>
                <a:gd name="connsiteY274" fmla="*/ 194348 h 730288"/>
                <a:gd name="connsiteX275" fmla="*/ 388081 w 663093"/>
                <a:gd name="connsiteY275" fmla="*/ 197812 h 730288"/>
                <a:gd name="connsiteX276" fmla="*/ 390621 w 663093"/>
                <a:gd name="connsiteY276" fmla="*/ 203431 h 730288"/>
                <a:gd name="connsiteX277" fmla="*/ 390852 w 663093"/>
                <a:gd name="connsiteY277" fmla="*/ 204354 h 730288"/>
                <a:gd name="connsiteX278" fmla="*/ 391391 w 663093"/>
                <a:gd name="connsiteY278" fmla="*/ 211667 h 730288"/>
                <a:gd name="connsiteX279" fmla="*/ 391391 w 663093"/>
                <a:gd name="connsiteY279" fmla="*/ 211667 h 730288"/>
                <a:gd name="connsiteX280" fmla="*/ 391391 w 663093"/>
                <a:gd name="connsiteY280" fmla="*/ 211667 h 730288"/>
                <a:gd name="connsiteX281" fmla="*/ 391314 w 663093"/>
                <a:gd name="connsiteY281" fmla="*/ 212667 h 730288"/>
                <a:gd name="connsiteX282" fmla="*/ 386234 w 663093"/>
                <a:gd name="connsiteY282" fmla="*/ 230062 h 730288"/>
                <a:gd name="connsiteX283" fmla="*/ 385156 w 663093"/>
                <a:gd name="connsiteY283" fmla="*/ 231602 h 730288"/>
                <a:gd name="connsiteX284" fmla="*/ 377305 w 663093"/>
                <a:gd name="connsiteY284" fmla="*/ 237220 h 730288"/>
                <a:gd name="connsiteX285" fmla="*/ 376536 w 663093"/>
                <a:gd name="connsiteY285" fmla="*/ 237605 h 730288"/>
                <a:gd name="connsiteX286" fmla="*/ 365837 w 663093"/>
                <a:gd name="connsiteY286" fmla="*/ 240992 h 730288"/>
                <a:gd name="connsiteX287" fmla="*/ 358910 w 663093"/>
                <a:gd name="connsiteY287" fmla="*/ 242762 h 730288"/>
                <a:gd name="connsiteX288" fmla="*/ 358217 w 663093"/>
                <a:gd name="connsiteY288" fmla="*/ 242839 h 730288"/>
                <a:gd name="connsiteX289" fmla="*/ 355369 w 663093"/>
                <a:gd name="connsiteY289" fmla="*/ 242839 h 730288"/>
                <a:gd name="connsiteX290" fmla="*/ 354676 w 663093"/>
                <a:gd name="connsiteY290" fmla="*/ 242762 h 730288"/>
                <a:gd name="connsiteX291" fmla="*/ 351982 w 663093"/>
                <a:gd name="connsiteY291" fmla="*/ 242070 h 730288"/>
                <a:gd name="connsiteX292" fmla="*/ 358371 w 663093"/>
                <a:gd name="connsiteY292" fmla="*/ 253230 h 730288"/>
                <a:gd name="connsiteX293" fmla="*/ 361450 w 663093"/>
                <a:gd name="connsiteY293" fmla="*/ 257848 h 730288"/>
                <a:gd name="connsiteX294" fmla="*/ 370147 w 663093"/>
                <a:gd name="connsiteY294" fmla="*/ 265468 h 730288"/>
                <a:gd name="connsiteX295" fmla="*/ 371071 w 663093"/>
                <a:gd name="connsiteY295" fmla="*/ 267008 h 730288"/>
                <a:gd name="connsiteX296" fmla="*/ 371610 w 663093"/>
                <a:gd name="connsiteY296" fmla="*/ 269856 h 730288"/>
                <a:gd name="connsiteX297" fmla="*/ 371610 w 663093"/>
                <a:gd name="connsiteY297" fmla="*/ 270856 h 730288"/>
                <a:gd name="connsiteX298" fmla="*/ 368839 w 663093"/>
                <a:gd name="connsiteY298" fmla="*/ 288944 h 730288"/>
                <a:gd name="connsiteX299" fmla="*/ 370224 w 663093"/>
                <a:gd name="connsiteY299" fmla="*/ 296718 h 730288"/>
                <a:gd name="connsiteX300" fmla="*/ 384772 w 663093"/>
                <a:gd name="connsiteY300" fmla="*/ 304492 h 730288"/>
                <a:gd name="connsiteX301" fmla="*/ 385464 w 663093"/>
                <a:gd name="connsiteY301" fmla="*/ 304954 h 730288"/>
                <a:gd name="connsiteX302" fmla="*/ 391083 w 663093"/>
                <a:gd name="connsiteY302" fmla="*/ 310573 h 730288"/>
                <a:gd name="connsiteX303" fmla="*/ 391776 w 663093"/>
                <a:gd name="connsiteY303" fmla="*/ 313421 h 730288"/>
                <a:gd name="connsiteX304" fmla="*/ 389544 w 663093"/>
                <a:gd name="connsiteY304" fmla="*/ 320733 h 730288"/>
                <a:gd name="connsiteX305" fmla="*/ 388774 w 663093"/>
                <a:gd name="connsiteY305" fmla="*/ 321964 h 730288"/>
                <a:gd name="connsiteX306" fmla="*/ 378614 w 663093"/>
                <a:gd name="connsiteY306" fmla="*/ 331508 h 730288"/>
                <a:gd name="connsiteX307" fmla="*/ 377536 w 663093"/>
                <a:gd name="connsiteY307" fmla="*/ 332124 h 730288"/>
                <a:gd name="connsiteX308" fmla="*/ 368531 w 663093"/>
                <a:gd name="connsiteY308" fmla="*/ 334972 h 730288"/>
                <a:gd name="connsiteX309" fmla="*/ 360372 w 663093"/>
                <a:gd name="connsiteY309" fmla="*/ 339051 h 730288"/>
                <a:gd name="connsiteX310" fmla="*/ 351136 w 663093"/>
                <a:gd name="connsiteY310" fmla="*/ 348827 h 730288"/>
                <a:gd name="connsiteX311" fmla="*/ 343131 w 663093"/>
                <a:gd name="connsiteY311" fmla="*/ 360064 h 730288"/>
                <a:gd name="connsiteX312" fmla="*/ 341745 w 663093"/>
                <a:gd name="connsiteY312" fmla="*/ 363374 h 730288"/>
                <a:gd name="connsiteX313" fmla="*/ 341207 w 663093"/>
                <a:gd name="connsiteY313" fmla="*/ 367992 h 730288"/>
                <a:gd name="connsiteX314" fmla="*/ 339821 w 663093"/>
                <a:gd name="connsiteY314" fmla="*/ 370070 h 730288"/>
                <a:gd name="connsiteX315" fmla="*/ 336973 w 663093"/>
                <a:gd name="connsiteY315" fmla="*/ 371764 h 730288"/>
                <a:gd name="connsiteX316" fmla="*/ 335511 w 663093"/>
                <a:gd name="connsiteY316" fmla="*/ 372149 h 730288"/>
                <a:gd name="connsiteX317" fmla="*/ 331047 w 663093"/>
                <a:gd name="connsiteY317" fmla="*/ 372149 h 730288"/>
                <a:gd name="connsiteX318" fmla="*/ 331047 w 663093"/>
                <a:gd name="connsiteY318" fmla="*/ 372149 h 730288"/>
                <a:gd name="connsiteX319" fmla="*/ 330277 w 663093"/>
                <a:gd name="connsiteY319" fmla="*/ 372072 h 730288"/>
                <a:gd name="connsiteX320" fmla="*/ 312266 w 663093"/>
                <a:gd name="connsiteY320" fmla="*/ 367145 h 730288"/>
                <a:gd name="connsiteX321" fmla="*/ 308725 w 663093"/>
                <a:gd name="connsiteY321" fmla="*/ 367607 h 730288"/>
                <a:gd name="connsiteX322" fmla="*/ 305647 w 663093"/>
                <a:gd name="connsiteY322" fmla="*/ 368916 h 730288"/>
                <a:gd name="connsiteX323" fmla="*/ 300413 w 663093"/>
                <a:gd name="connsiteY323" fmla="*/ 374150 h 730288"/>
                <a:gd name="connsiteX324" fmla="*/ 293332 w 663093"/>
                <a:gd name="connsiteY324" fmla="*/ 379461 h 730288"/>
                <a:gd name="connsiteX325" fmla="*/ 281247 w 663093"/>
                <a:gd name="connsiteY325" fmla="*/ 391083 h 730288"/>
                <a:gd name="connsiteX326" fmla="*/ 280170 w 663093"/>
                <a:gd name="connsiteY326" fmla="*/ 391699 h 730288"/>
                <a:gd name="connsiteX327" fmla="*/ 275090 w 663093"/>
                <a:gd name="connsiteY327" fmla="*/ 393392 h 730288"/>
                <a:gd name="connsiteX328" fmla="*/ 274166 w 663093"/>
                <a:gd name="connsiteY328" fmla="*/ 393546 h 730288"/>
                <a:gd name="connsiteX329" fmla="*/ 273935 w 663093"/>
                <a:gd name="connsiteY329" fmla="*/ 393546 h 730288"/>
                <a:gd name="connsiteX330" fmla="*/ 267162 w 663093"/>
                <a:gd name="connsiteY330" fmla="*/ 393007 h 730288"/>
                <a:gd name="connsiteX331" fmla="*/ 266315 w 663093"/>
                <a:gd name="connsiteY331" fmla="*/ 392776 h 730288"/>
                <a:gd name="connsiteX332" fmla="*/ 254539 w 663093"/>
                <a:gd name="connsiteY332" fmla="*/ 387696 h 730288"/>
                <a:gd name="connsiteX333" fmla="*/ 249690 w 663093"/>
                <a:gd name="connsiteY333" fmla="*/ 386080 h 730288"/>
                <a:gd name="connsiteX334" fmla="*/ 245225 w 663093"/>
                <a:gd name="connsiteY334" fmla="*/ 383617 h 730288"/>
                <a:gd name="connsiteX335" fmla="*/ 244148 w 663093"/>
                <a:gd name="connsiteY335" fmla="*/ 382539 h 730288"/>
                <a:gd name="connsiteX336" fmla="*/ 242531 w 663093"/>
                <a:gd name="connsiteY336" fmla="*/ 379691 h 730288"/>
                <a:gd name="connsiteX337" fmla="*/ 239145 w 663093"/>
                <a:gd name="connsiteY337" fmla="*/ 378922 h 730288"/>
                <a:gd name="connsiteX338" fmla="*/ 227753 w 663093"/>
                <a:gd name="connsiteY338" fmla="*/ 379999 h 730288"/>
                <a:gd name="connsiteX339" fmla="*/ 226291 w 663093"/>
                <a:gd name="connsiteY339" fmla="*/ 379768 h 730288"/>
                <a:gd name="connsiteX340" fmla="*/ 216747 w 663093"/>
                <a:gd name="connsiteY340" fmla="*/ 375304 h 730288"/>
                <a:gd name="connsiteX341" fmla="*/ 215592 w 663093"/>
                <a:gd name="connsiteY341" fmla="*/ 374304 h 730288"/>
                <a:gd name="connsiteX342" fmla="*/ 199967 w 663093"/>
                <a:gd name="connsiteY342" fmla="*/ 350366 h 730288"/>
                <a:gd name="connsiteX343" fmla="*/ 196042 w 663093"/>
                <a:gd name="connsiteY343" fmla="*/ 346440 h 730288"/>
                <a:gd name="connsiteX344" fmla="*/ 193117 w 663093"/>
                <a:gd name="connsiteY344" fmla="*/ 345209 h 730288"/>
                <a:gd name="connsiteX345" fmla="*/ 189730 w 663093"/>
                <a:gd name="connsiteY345" fmla="*/ 345209 h 730288"/>
                <a:gd name="connsiteX346" fmla="*/ 184342 w 663093"/>
                <a:gd name="connsiteY346" fmla="*/ 344670 h 730288"/>
                <a:gd name="connsiteX347" fmla="*/ 182726 w 663093"/>
                <a:gd name="connsiteY347" fmla="*/ 344670 h 730288"/>
                <a:gd name="connsiteX348" fmla="*/ 182110 w 663093"/>
                <a:gd name="connsiteY348" fmla="*/ 345055 h 730288"/>
                <a:gd name="connsiteX349" fmla="*/ 179031 w 663093"/>
                <a:gd name="connsiteY349" fmla="*/ 349134 h 730288"/>
                <a:gd name="connsiteX350" fmla="*/ 178262 w 663093"/>
                <a:gd name="connsiteY350" fmla="*/ 349827 h 730288"/>
                <a:gd name="connsiteX351" fmla="*/ 175414 w 663093"/>
                <a:gd name="connsiteY351" fmla="*/ 351520 h 730288"/>
                <a:gd name="connsiteX352" fmla="*/ 174875 w 663093"/>
                <a:gd name="connsiteY352" fmla="*/ 351751 h 730288"/>
                <a:gd name="connsiteX353" fmla="*/ 171488 w 663093"/>
                <a:gd name="connsiteY353" fmla="*/ 352906 h 730288"/>
                <a:gd name="connsiteX354" fmla="*/ 170565 w 663093"/>
                <a:gd name="connsiteY354" fmla="*/ 353060 h 730288"/>
                <a:gd name="connsiteX355" fmla="*/ 166639 w 663093"/>
                <a:gd name="connsiteY355" fmla="*/ 353060 h 730288"/>
                <a:gd name="connsiteX356" fmla="*/ 158404 w 663093"/>
                <a:gd name="connsiteY356" fmla="*/ 351905 h 730288"/>
                <a:gd name="connsiteX357" fmla="*/ 152631 w 663093"/>
                <a:gd name="connsiteY357" fmla="*/ 351905 h 730288"/>
                <a:gd name="connsiteX358" fmla="*/ 151092 w 663093"/>
                <a:gd name="connsiteY358" fmla="*/ 351444 h 730288"/>
                <a:gd name="connsiteX359" fmla="*/ 149398 w 663093"/>
                <a:gd name="connsiteY359" fmla="*/ 350289 h 730288"/>
                <a:gd name="connsiteX360" fmla="*/ 148782 w 663093"/>
                <a:gd name="connsiteY360" fmla="*/ 349673 h 730288"/>
                <a:gd name="connsiteX361" fmla="*/ 144318 w 663093"/>
                <a:gd name="connsiteY361" fmla="*/ 344054 h 730288"/>
                <a:gd name="connsiteX362" fmla="*/ 128770 w 663093"/>
                <a:gd name="connsiteY362" fmla="*/ 327968 h 730288"/>
                <a:gd name="connsiteX363" fmla="*/ 125076 w 663093"/>
                <a:gd name="connsiteY363" fmla="*/ 327044 h 730288"/>
                <a:gd name="connsiteX364" fmla="*/ 124152 w 663093"/>
                <a:gd name="connsiteY364" fmla="*/ 326659 h 730288"/>
                <a:gd name="connsiteX365" fmla="*/ 117379 w 663093"/>
                <a:gd name="connsiteY365" fmla="*/ 321964 h 730288"/>
                <a:gd name="connsiteX366" fmla="*/ 114608 w 663093"/>
                <a:gd name="connsiteY366" fmla="*/ 321502 h 730288"/>
                <a:gd name="connsiteX367" fmla="*/ 111606 w 663093"/>
                <a:gd name="connsiteY367" fmla="*/ 321502 h 730288"/>
                <a:gd name="connsiteX368" fmla="*/ 103909 w 663093"/>
                <a:gd name="connsiteY368" fmla="*/ 324042 h 730288"/>
                <a:gd name="connsiteX369" fmla="*/ 97982 w 663093"/>
                <a:gd name="connsiteY369" fmla="*/ 327814 h 730288"/>
                <a:gd name="connsiteX370" fmla="*/ 95904 w 663093"/>
                <a:gd name="connsiteY370" fmla="*/ 328199 h 730288"/>
                <a:gd name="connsiteX371" fmla="*/ 93056 w 663093"/>
                <a:gd name="connsiteY371" fmla="*/ 327660 h 730288"/>
                <a:gd name="connsiteX372" fmla="*/ 92056 w 663093"/>
                <a:gd name="connsiteY372" fmla="*/ 327275 h 730288"/>
                <a:gd name="connsiteX373" fmla="*/ 88669 w 663093"/>
                <a:gd name="connsiteY373" fmla="*/ 325043 h 730288"/>
                <a:gd name="connsiteX374" fmla="*/ 88053 w 663093"/>
                <a:gd name="connsiteY374" fmla="*/ 324504 h 730288"/>
                <a:gd name="connsiteX375" fmla="*/ 82973 w 663093"/>
                <a:gd name="connsiteY375" fmla="*/ 318347 h 730288"/>
                <a:gd name="connsiteX376" fmla="*/ 82435 w 663093"/>
                <a:gd name="connsiteY376" fmla="*/ 317346 h 730288"/>
                <a:gd name="connsiteX377" fmla="*/ 81280 w 663093"/>
                <a:gd name="connsiteY377" fmla="*/ 313421 h 730288"/>
                <a:gd name="connsiteX378" fmla="*/ 81203 w 663093"/>
                <a:gd name="connsiteY378" fmla="*/ 312651 h 730288"/>
                <a:gd name="connsiteX379" fmla="*/ 81203 w 663093"/>
                <a:gd name="connsiteY379" fmla="*/ 303722 h 730288"/>
                <a:gd name="connsiteX380" fmla="*/ 80587 w 663093"/>
                <a:gd name="connsiteY380" fmla="*/ 302337 h 730288"/>
                <a:gd name="connsiteX381" fmla="*/ 79510 w 663093"/>
                <a:gd name="connsiteY381" fmla="*/ 303722 h 730288"/>
                <a:gd name="connsiteX382" fmla="*/ 72352 w 663093"/>
                <a:gd name="connsiteY382" fmla="*/ 310111 h 730288"/>
                <a:gd name="connsiteX383" fmla="*/ 72813 w 663093"/>
                <a:gd name="connsiteY383" fmla="*/ 315268 h 730288"/>
                <a:gd name="connsiteX384" fmla="*/ 72275 w 663093"/>
                <a:gd name="connsiteY384" fmla="*/ 317115 h 730288"/>
                <a:gd name="connsiteX385" fmla="*/ 69427 w 663093"/>
                <a:gd name="connsiteY385" fmla="*/ 321041 h 730288"/>
                <a:gd name="connsiteX386" fmla="*/ 68272 w 663093"/>
                <a:gd name="connsiteY386" fmla="*/ 321964 h 730288"/>
                <a:gd name="connsiteX387" fmla="*/ 63192 w 663093"/>
                <a:gd name="connsiteY387" fmla="*/ 324196 h 730288"/>
                <a:gd name="connsiteX388" fmla="*/ 61037 w 663093"/>
                <a:gd name="connsiteY388" fmla="*/ 324273 h 730288"/>
                <a:gd name="connsiteX389" fmla="*/ 56573 w 663093"/>
                <a:gd name="connsiteY389" fmla="*/ 322580 h 730288"/>
                <a:gd name="connsiteX390" fmla="*/ 55572 w 663093"/>
                <a:gd name="connsiteY390" fmla="*/ 321964 h 730288"/>
                <a:gd name="connsiteX391" fmla="*/ 51570 w 663093"/>
                <a:gd name="connsiteY391" fmla="*/ 317962 h 730288"/>
                <a:gd name="connsiteX392" fmla="*/ 49415 w 663093"/>
                <a:gd name="connsiteY392" fmla="*/ 317269 h 730288"/>
                <a:gd name="connsiteX393" fmla="*/ 45797 w 663093"/>
                <a:gd name="connsiteY393" fmla="*/ 317654 h 730288"/>
                <a:gd name="connsiteX394" fmla="*/ 30095 w 663093"/>
                <a:gd name="connsiteY394" fmla="*/ 330585 h 730288"/>
                <a:gd name="connsiteX395" fmla="*/ 28710 w 663093"/>
                <a:gd name="connsiteY395" fmla="*/ 331201 h 730288"/>
                <a:gd name="connsiteX396" fmla="*/ 15394 w 663093"/>
                <a:gd name="connsiteY396" fmla="*/ 333125 h 730288"/>
                <a:gd name="connsiteX397" fmla="*/ 15394 w 663093"/>
                <a:gd name="connsiteY397" fmla="*/ 341361 h 730288"/>
                <a:gd name="connsiteX398" fmla="*/ 17087 w 663093"/>
                <a:gd name="connsiteY398" fmla="*/ 352752 h 730288"/>
                <a:gd name="connsiteX399" fmla="*/ 19704 w 663093"/>
                <a:gd name="connsiteY399" fmla="*/ 362142 h 730288"/>
                <a:gd name="connsiteX400" fmla="*/ 21167 w 663093"/>
                <a:gd name="connsiteY400" fmla="*/ 364605 h 730288"/>
                <a:gd name="connsiteX401" fmla="*/ 25015 w 663093"/>
                <a:gd name="connsiteY401" fmla="*/ 370070 h 730288"/>
                <a:gd name="connsiteX402" fmla="*/ 25246 w 663093"/>
                <a:gd name="connsiteY402" fmla="*/ 372918 h 730288"/>
                <a:gd name="connsiteX403" fmla="*/ 22937 w 663093"/>
                <a:gd name="connsiteY403" fmla="*/ 374535 h 730288"/>
                <a:gd name="connsiteX404" fmla="*/ 16856 w 663093"/>
                <a:gd name="connsiteY404" fmla="*/ 374996 h 730288"/>
                <a:gd name="connsiteX405" fmla="*/ 15625 w 663093"/>
                <a:gd name="connsiteY405" fmla="*/ 378075 h 730288"/>
                <a:gd name="connsiteX406" fmla="*/ 16933 w 663093"/>
                <a:gd name="connsiteY406" fmla="*/ 382770 h 730288"/>
                <a:gd name="connsiteX407" fmla="*/ 18627 w 663093"/>
                <a:gd name="connsiteY407" fmla="*/ 384849 h 730288"/>
                <a:gd name="connsiteX408" fmla="*/ 38100 w 663093"/>
                <a:gd name="connsiteY408" fmla="*/ 400396 h 730288"/>
                <a:gd name="connsiteX409" fmla="*/ 38947 w 663093"/>
                <a:gd name="connsiteY409" fmla="*/ 403706 h 730288"/>
                <a:gd name="connsiteX410" fmla="*/ 37176 w 663093"/>
                <a:gd name="connsiteY410" fmla="*/ 407785 h 730288"/>
                <a:gd name="connsiteX411" fmla="*/ 38254 w 663093"/>
                <a:gd name="connsiteY411" fmla="*/ 410941 h 730288"/>
                <a:gd name="connsiteX412" fmla="*/ 41179 w 663093"/>
                <a:gd name="connsiteY412" fmla="*/ 413173 h 730288"/>
                <a:gd name="connsiteX413" fmla="*/ 44565 w 663093"/>
                <a:gd name="connsiteY413" fmla="*/ 412865 h 730288"/>
                <a:gd name="connsiteX414" fmla="*/ 44950 w 663093"/>
                <a:gd name="connsiteY414" fmla="*/ 411942 h 730288"/>
                <a:gd name="connsiteX415" fmla="*/ 46567 w 663093"/>
                <a:gd name="connsiteY415" fmla="*/ 401551 h 730288"/>
                <a:gd name="connsiteX416" fmla="*/ 46798 w 663093"/>
                <a:gd name="connsiteY416" fmla="*/ 400704 h 730288"/>
                <a:gd name="connsiteX417" fmla="*/ 47952 w 663093"/>
                <a:gd name="connsiteY417" fmla="*/ 398472 h 730288"/>
                <a:gd name="connsiteX418" fmla="*/ 48491 w 663093"/>
                <a:gd name="connsiteY418" fmla="*/ 397779 h 730288"/>
                <a:gd name="connsiteX419" fmla="*/ 51955 w 663093"/>
                <a:gd name="connsiteY419" fmla="*/ 394316 h 730288"/>
                <a:gd name="connsiteX420" fmla="*/ 54571 w 663093"/>
                <a:gd name="connsiteY420" fmla="*/ 385464 h 730288"/>
                <a:gd name="connsiteX421" fmla="*/ 55572 w 663093"/>
                <a:gd name="connsiteY421" fmla="*/ 375689 h 730288"/>
                <a:gd name="connsiteX422" fmla="*/ 54495 w 663093"/>
                <a:gd name="connsiteY422" fmla="*/ 369300 h 730288"/>
                <a:gd name="connsiteX423" fmla="*/ 55341 w 663093"/>
                <a:gd name="connsiteY423" fmla="*/ 366838 h 730288"/>
                <a:gd name="connsiteX424" fmla="*/ 57881 w 663093"/>
                <a:gd name="connsiteY424" fmla="*/ 366068 h 730288"/>
                <a:gd name="connsiteX425" fmla="*/ 61961 w 663093"/>
                <a:gd name="connsiteY425" fmla="*/ 366914 h 730288"/>
                <a:gd name="connsiteX426" fmla="*/ 61807 w 663093"/>
                <a:gd name="connsiteY426" fmla="*/ 366068 h 730288"/>
                <a:gd name="connsiteX427" fmla="*/ 61807 w 663093"/>
                <a:gd name="connsiteY427" fmla="*/ 363220 h 730288"/>
                <a:gd name="connsiteX428" fmla="*/ 63346 w 663093"/>
                <a:gd name="connsiteY428" fmla="*/ 360680 h 730288"/>
                <a:gd name="connsiteX429" fmla="*/ 66733 w 663093"/>
                <a:gd name="connsiteY429" fmla="*/ 358987 h 730288"/>
                <a:gd name="connsiteX430" fmla="*/ 67502 w 663093"/>
                <a:gd name="connsiteY430" fmla="*/ 358756 h 730288"/>
                <a:gd name="connsiteX431" fmla="*/ 70889 w 663093"/>
                <a:gd name="connsiteY431" fmla="*/ 358217 h 730288"/>
                <a:gd name="connsiteX432" fmla="*/ 71890 w 663093"/>
                <a:gd name="connsiteY432" fmla="*/ 358217 h 730288"/>
                <a:gd name="connsiteX433" fmla="*/ 74738 w 663093"/>
                <a:gd name="connsiteY433" fmla="*/ 358756 h 730288"/>
                <a:gd name="connsiteX434" fmla="*/ 75430 w 663093"/>
                <a:gd name="connsiteY434" fmla="*/ 358987 h 730288"/>
                <a:gd name="connsiteX435" fmla="*/ 76277 w 663093"/>
                <a:gd name="connsiteY435" fmla="*/ 359448 h 730288"/>
                <a:gd name="connsiteX436" fmla="*/ 76508 w 663093"/>
                <a:gd name="connsiteY436" fmla="*/ 358987 h 730288"/>
                <a:gd name="connsiteX437" fmla="*/ 76970 w 663093"/>
                <a:gd name="connsiteY437" fmla="*/ 355369 h 730288"/>
                <a:gd name="connsiteX438" fmla="*/ 76508 w 663093"/>
                <a:gd name="connsiteY438" fmla="*/ 352136 h 730288"/>
                <a:gd name="connsiteX439" fmla="*/ 74968 w 663093"/>
                <a:gd name="connsiteY439" fmla="*/ 348519 h 730288"/>
                <a:gd name="connsiteX440" fmla="*/ 75738 w 663093"/>
                <a:gd name="connsiteY440" fmla="*/ 345286 h 730288"/>
                <a:gd name="connsiteX441" fmla="*/ 79048 w 663093"/>
                <a:gd name="connsiteY441" fmla="*/ 345055 h 730288"/>
                <a:gd name="connsiteX442" fmla="*/ 85206 w 663093"/>
                <a:gd name="connsiteY442" fmla="*/ 348981 h 730288"/>
                <a:gd name="connsiteX443" fmla="*/ 85821 w 663093"/>
                <a:gd name="connsiteY443" fmla="*/ 349519 h 730288"/>
                <a:gd name="connsiteX444" fmla="*/ 90285 w 663093"/>
                <a:gd name="connsiteY444" fmla="*/ 354599 h 730288"/>
                <a:gd name="connsiteX445" fmla="*/ 93210 w 663093"/>
                <a:gd name="connsiteY445" fmla="*/ 356755 h 730288"/>
                <a:gd name="connsiteX446" fmla="*/ 97521 w 663093"/>
                <a:gd name="connsiteY446" fmla="*/ 355446 h 730288"/>
                <a:gd name="connsiteX447" fmla="*/ 100984 w 663093"/>
                <a:gd name="connsiteY447" fmla="*/ 357216 h 730288"/>
                <a:gd name="connsiteX448" fmla="*/ 102062 w 663093"/>
                <a:gd name="connsiteY448" fmla="*/ 360372 h 730288"/>
                <a:gd name="connsiteX449" fmla="*/ 106218 w 663093"/>
                <a:gd name="connsiteY449" fmla="*/ 360372 h 730288"/>
                <a:gd name="connsiteX450" fmla="*/ 108604 w 663093"/>
                <a:gd name="connsiteY450" fmla="*/ 361681 h 730288"/>
                <a:gd name="connsiteX451" fmla="*/ 108758 w 663093"/>
                <a:gd name="connsiteY451" fmla="*/ 364375 h 730288"/>
                <a:gd name="connsiteX452" fmla="*/ 102601 w 663093"/>
                <a:gd name="connsiteY452" fmla="*/ 377305 h 730288"/>
                <a:gd name="connsiteX453" fmla="*/ 102216 w 663093"/>
                <a:gd name="connsiteY453" fmla="*/ 377844 h 730288"/>
                <a:gd name="connsiteX454" fmla="*/ 89670 w 663093"/>
                <a:gd name="connsiteY454" fmla="*/ 393623 h 730288"/>
                <a:gd name="connsiteX455" fmla="*/ 97751 w 663093"/>
                <a:gd name="connsiteY455" fmla="*/ 391853 h 730288"/>
                <a:gd name="connsiteX456" fmla="*/ 100138 w 663093"/>
                <a:gd name="connsiteY456" fmla="*/ 392391 h 730288"/>
                <a:gd name="connsiteX457" fmla="*/ 101215 w 663093"/>
                <a:gd name="connsiteY457" fmla="*/ 394547 h 730288"/>
                <a:gd name="connsiteX458" fmla="*/ 101215 w 663093"/>
                <a:gd name="connsiteY458" fmla="*/ 397395 h 730288"/>
                <a:gd name="connsiteX459" fmla="*/ 99214 w 663093"/>
                <a:gd name="connsiteY459" fmla="*/ 400088 h 730288"/>
                <a:gd name="connsiteX460" fmla="*/ 93595 w 663093"/>
                <a:gd name="connsiteY460" fmla="*/ 401782 h 730288"/>
                <a:gd name="connsiteX461" fmla="*/ 75276 w 663093"/>
                <a:gd name="connsiteY461" fmla="*/ 405245 h 730288"/>
                <a:gd name="connsiteX462" fmla="*/ 72275 w 663093"/>
                <a:gd name="connsiteY462" fmla="*/ 403783 h 730288"/>
                <a:gd name="connsiteX463" fmla="*/ 72813 w 663093"/>
                <a:gd name="connsiteY463" fmla="*/ 400473 h 730288"/>
                <a:gd name="connsiteX464" fmla="*/ 76123 w 663093"/>
                <a:gd name="connsiteY464" fmla="*/ 397164 h 730288"/>
                <a:gd name="connsiteX465" fmla="*/ 75122 w 663093"/>
                <a:gd name="connsiteY465" fmla="*/ 396856 h 730288"/>
                <a:gd name="connsiteX466" fmla="*/ 70735 w 663093"/>
                <a:gd name="connsiteY466" fmla="*/ 397318 h 730288"/>
                <a:gd name="connsiteX467" fmla="*/ 68426 w 663093"/>
                <a:gd name="connsiteY467" fmla="*/ 398857 h 730288"/>
                <a:gd name="connsiteX468" fmla="*/ 66810 w 663093"/>
                <a:gd name="connsiteY468" fmla="*/ 401243 h 730288"/>
                <a:gd name="connsiteX469" fmla="*/ 65193 w 663093"/>
                <a:gd name="connsiteY469" fmla="*/ 410787 h 730288"/>
                <a:gd name="connsiteX470" fmla="*/ 64962 w 663093"/>
                <a:gd name="connsiteY470" fmla="*/ 411557 h 730288"/>
                <a:gd name="connsiteX471" fmla="*/ 62422 w 663093"/>
                <a:gd name="connsiteY471" fmla="*/ 416560 h 730288"/>
                <a:gd name="connsiteX472" fmla="*/ 62422 w 663093"/>
                <a:gd name="connsiteY472" fmla="*/ 421332 h 730288"/>
                <a:gd name="connsiteX473" fmla="*/ 63500 w 663093"/>
                <a:gd name="connsiteY473" fmla="*/ 421794 h 730288"/>
                <a:gd name="connsiteX474" fmla="*/ 68426 w 663093"/>
                <a:gd name="connsiteY474" fmla="*/ 424796 h 730288"/>
                <a:gd name="connsiteX475" fmla="*/ 74968 w 663093"/>
                <a:gd name="connsiteY475" fmla="*/ 428028 h 730288"/>
                <a:gd name="connsiteX476" fmla="*/ 76046 w 663093"/>
                <a:gd name="connsiteY476" fmla="*/ 428952 h 730288"/>
                <a:gd name="connsiteX477" fmla="*/ 77201 w 663093"/>
                <a:gd name="connsiteY477" fmla="*/ 430645 h 730288"/>
                <a:gd name="connsiteX478" fmla="*/ 77508 w 663093"/>
                <a:gd name="connsiteY478" fmla="*/ 433262 h 730288"/>
                <a:gd name="connsiteX479" fmla="*/ 76354 w 663093"/>
                <a:gd name="connsiteY479" fmla="*/ 436110 h 730288"/>
                <a:gd name="connsiteX480" fmla="*/ 74968 w 663093"/>
                <a:gd name="connsiteY480" fmla="*/ 437573 h 730288"/>
                <a:gd name="connsiteX481" fmla="*/ 70658 w 663093"/>
                <a:gd name="connsiteY481" fmla="*/ 439728 h 730288"/>
                <a:gd name="connsiteX482" fmla="*/ 82665 w 663093"/>
                <a:gd name="connsiteY482" fmla="*/ 446193 h 730288"/>
                <a:gd name="connsiteX483" fmla="*/ 108219 w 663093"/>
                <a:gd name="connsiteY483" fmla="*/ 441960 h 730288"/>
                <a:gd name="connsiteX484" fmla="*/ 128232 w 663093"/>
                <a:gd name="connsiteY484" fmla="*/ 430184 h 730288"/>
                <a:gd name="connsiteX485" fmla="*/ 127231 w 663093"/>
                <a:gd name="connsiteY485" fmla="*/ 415636 h 730288"/>
                <a:gd name="connsiteX486" fmla="*/ 128539 w 663093"/>
                <a:gd name="connsiteY486" fmla="*/ 413096 h 730288"/>
                <a:gd name="connsiteX487" fmla="*/ 131464 w 663093"/>
                <a:gd name="connsiteY487" fmla="*/ 413019 h 730288"/>
                <a:gd name="connsiteX488" fmla="*/ 134928 w 663093"/>
                <a:gd name="connsiteY488" fmla="*/ 415020 h 730288"/>
                <a:gd name="connsiteX489" fmla="*/ 138853 w 663093"/>
                <a:gd name="connsiteY489" fmla="*/ 415482 h 730288"/>
                <a:gd name="connsiteX490" fmla="*/ 148090 w 663093"/>
                <a:gd name="connsiteY490" fmla="*/ 415482 h 730288"/>
                <a:gd name="connsiteX491" fmla="*/ 150861 w 663093"/>
                <a:gd name="connsiteY491" fmla="*/ 417792 h 730288"/>
                <a:gd name="connsiteX492" fmla="*/ 150861 w 663093"/>
                <a:gd name="connsiteY492" fmla="*/ 418715 h 730288"/>
                <a:gd name="connsiteX493" fmla="*/ 165485 w 663093"/>
                <a:gd name="connsiteY493" fmla="*/ 415559 h 730288"/>
                <a:gd name="connsiteX494" fmla="*/ 167871 w 663093"/>
                <a:gd name="connsiteY494" fmla="*/ 416098 h 730288"/>
                <a:gd name="connsiteX495" fmla="*/ 168948 w 663093"/>
                <a:gd name="connsiteY495" fmla="*/ 418253 h 730288"/>
                <a:gd name="connsiteX496" fmla="*/ 168948 w 663093"/>
                <a:gd name="connsiteY496" fmla="*/ 420486 h 730288"/>
                <a:gd name="connsiteX497" fmla="*/ 168025 w 663093"/>
                <a:gd name="connsiteY497" fmla="*/ 422564 h 730288"/>
                <a:gd name="connsiteX498" fmla="*/ 162714 w 663093"/>
                <a:gd name="connsiteY498" fmla="*/ 427336 h 730288"/>
                <a:gd name="connsiteX499" fmla="*/ 159019 w 663093"/>
                <a:gd name="connsiteY499" fmla="*/ 433724 h 730288"/>
                <a:gd name="connsiteX500" fmla="*/ 154401 w 663093"/>
                <a:gd name="connsiteY500" fmla="*/ 440652 h 730288"/>
                <a:gd name="connsiteX501" fmla="*/ 152939 w 663093"/>
                <a:gd name="connsiteY501" fmla="*/ 441729 h 730288"/>
                <a:gd name="connsiteX502" fmla="*/ 137776 w 663093"/>
                <a:gd name="connsiteY502" fmla="*/ 446578 h 730288"/>
                <a:gd name="connsiteX503" fmla="*/ 138469 w 663093"/>
                <a:gd name="connsiteY503" fmla="*/ 450965 h 730288"/>
                <a:gd name="connsiteX504" fmla="*/ 140624 w 663093"/>
                <a:gd name="connsiteY504" fmla="*/ 458508 h 730288"/>
                <a:gd name="connsiteX505" fmla="*/ 139931 w 663093"/>
                <a:gd name="connsiteY505" fmla="*/ 461279 h 730288"/>
                <a:gd name="connsiteX506" fmla="*/ 134312 w 663093"/>
                <a:gd name="connsiteY506" fmla="*/ 466898 h 730288"/>
                <a:gd name="connsiteX507" fmla="*/ 131233 w 663093"/>
                <a:gd name="connsiteY507" fmla="*/ 467514 h 730288"/>
                <a:gd name="connsiteX508" fmla="*/ 129463 w 663093"/>
                <a:gd name="connsiteY508" fmla="*/ 464897 h 730288"/>
                <a:gd name="connsiteX509" fmla="*/ 129463 w 663093"/>
                <a:gd name="connsiteY509" fmla="*/ 460971 h 730288"/>
                <a:gd name="connsiteX510" fmla="*/ 129155 w 663093"/>
                <a:gd name="connsiteY510" fmla="*/ 459663 h 730288"/>
                <a:gd name="connsiteX511" fmla="*/ 127154 w 663093"/>
                <a:gd name="connsiteY511" fmla="*/ 457893 h 730288"/>
                <a:gd name="connsiteX512" fmla="*/ 123690 w 663093"/>
                <a:gd name="connsiteY512" fmla="*/ 460741 h 730288"/>
                <a:gd name="connsiteX513" fmla="*/ 123382 w 663093"/>
                <a:gd name="connsiteY513" fmla="*/ 463588 h 730288"/>
                <a:gd name="connsiteX514" fmla="*/ 125768 w 663093"/>
                <a:gd name="connsiteY514" fmla="*/ 466821 h 730288"/>
                <a:gd name="connsiteX515" fmla="*/ 131541 w 663093"/>
                <a:gd name="connsiteY515" fmla="*/ 470516 h 730288"/>
                <a:gd name="connsiteX516" fmla="*/ 132388 w 663093"/>
                <a:gd name="connsiteY516" fmla="*/ 474364 h 730288"/>
                <a:gd name="connsiteX517" fmla="*/ 129540 w 663093"/>
                <a:gd name="connsiteY517" fmla="*/ 478828 h 730288"/>
                <a:gd name="connsiteX518" fmla="*/ 128770 w 663093"/>
                <a:gd name="connsiteY518" fmla="*/ 479598 h 730288"/>
                <a:gd name="connsiteX519" fmla="*/ 124845 w 663093"/>
                <a:gd name="connsiteY519" fmla="*/ 482446 h 730288"/>
                <a:gd name="connsiteX520" fmla="*/ 123459 w 663093"/>
                <a:gd name="connsiteY520" fmla="*/ 482985 h 730288"/>
                <a:gd name="connsiteX521" fmla="*/ 123305 w 663093"/>
                <a:gd name="connsiteY521" fmla="*/ 482985 h 730288"/>
                <a:gd name="connsiteX522" fmla="*/ 123382 w 663093"/>
                <a:gd name="connsiteY522" fmla="*/ 482985 h 730288"/>
                <a:gd name="connsiteX523" fmla="*/ 127000 w 663093"/>
                <a:gd name="connsiteY523" fmla="*/ 483601 h 730288"/>
                <a:gd name="connsiteX524" fmla="*/ 128001 w 663093"/>
                <a:gd name="connsiteY524" fmla="*/ 483986 h 730288"/>
                <a:gd name="connsiteX525" fmla="*/ 130848 w 663093"/>
                <a:gd name="connsiteY525" fmla="*/ 485679 h 730288"/>
                <a:gd name="connsiteX526" fmla="*/ 131926 w 663093"/>
                <a:gd name="connsiteY526" fmla="*/ 489373 h 730288"/>
                <a:gd name="connsiteX527" fmla="*/ 130772 w 663093"/>
                <a:gd name="connsiteY527" fmla="*/ 491605 h 730288"/>
                <a:gd name="connsiteX528" fmla="*/ 128078 w 663093"/>
                <a:gd name="connsiteY528" fmla="*/ 493145 h 730288"/>
                <a:gd name="connsiteX529" fmla="*/ 119611 w 663093"/>
                <a:gd name="connsiteY529" fmla="*/ 492606 h 730288"/>
                <a:gd name="connsiteX530" fmla="*/ 118995 w 663093"/>
                <a:gd name="connsiteY530" fmla="*/ 492452 h 730288"/>
                <a:gd name="connsiteX531" fmla="*/ 113376 w 663093"/>
                <a:gd name="connsiteY531" fmla="*/ 490759 h 730288"/>
                <a:gd name="connsiteX532" fmla="*/ 112453 w 663093"/>
                <a:gd name="connsiteY532" fmla="*/ 490297 h 730288"/>
                <a:gd name="connsiteX533" fmla="*/ 105294 w 663093"/>
                <a:gd name="connsiteY533" fmla="*/ 484678 h 730288"/>
                <a:gd name="connsiteX534" fmla="*/ 104525 w 663093"/>
                <a:gd name="connsiteY534" fmla="*/ 486525 h 730288"/>
                <a:gd name="connsiteX535" fmla="*/ 103524 w 663093"/>
                <a:gd name="connsiteY535" fmla="*/ 492375 h 730288"/>
                <a:gd name="connsiteX536" fmla="*/ 104679 w 663093"/>
                <a:gd name="connsiteY536" fmla="*/ 496685 h 730288"/>
                <a:gd name="connsiteX537" fmla="*/ 107604 w 663093"/>
                <a:gd name="connsiteY537" fmla="*/ 497994 h 730288"/>
                <a:gd name="connsiteX538" fmla="*/ 122382 w 663093"/>
                <a:gd name="connsiteY538" fmla="*/ 494299 h 730288"/>
                <a:gd name="connsiteX539" fmla="*/ 129386 w 663093"/>
                <a:gd name="connsiteY539" fmla="*/ 493145 h 730288"/>
                <a:gd name="connsiteX540" fmla="*/ 132234 w 663093"/>
                <a:gd name="connsiteY540" fmla="*/ 494376 h 730288"/>
                <a:gd name="connsiteX541" fmla="*/ 132234 w 663093"/>
                <a:gd name="connsiteY541" fmla="*/ 497455 h 730288"/>
                <a:gd name="connsiteX542" fmla="*/ 128847 w 663093"/>
                <a:gd name="connsiteY542" fmla="*/ 502535 h 730288"/>
                <a:gd name="connsiteX543" fmla="*/ 127462 w 663093"/>
                <a:gd name="connsiteY543" fmla="*/ 503613 h 730288"/>
                <a:gd name="connsiteX544" fmla="*/ 121304 w 663093"/>
                <a:gd name="connsiteY544" fmla="*/ 505845 h 730288"/>
                <a:gd name="connsiteX545" fmla="*/ 114916 w 663093"/>
                <a:gd name="connsiteY545" fmla="*/ 507461 h 730288"/>
                <a:gd name="connsiteX546" fmla="*/ 115224 w 663093"/>
                <a:gd name="connsiteY546" fmla="*/ 508539 h 730288"/>
                <a:gd name="connsiteX547" fmla="*/ 116609 w 663093"/>
                <a:gd name="connsiteY547" fmla="*/ 508693 h 730288"/>
                <a:gd name="connsiteX548" fmla="*/ 120919 w 663093"/>
                <a:gd name="connsiteY548" fmla="*/ 506768 h 730288"/>
                <a:gd name="connsiteX549" fmla="*/ 121766 w 663093"/>
                <a:gd name="connsiteY549" fmla="*/ 506538 h 730288"/>
                <a:gd name="connsiteX550" fmla="*/ 126846 w 663093"/>
                <a:gd name="connsiteY550" fmla="*/ 505999 h 730288"/>
                <a:gd name="connsiteX551" fmla="*/ 128001 w 663093"/>
                <a:gd name="connsiteY551" fmla="*/ 506076 h 730288"/>
                <a:gd name="connsiteX552" fmla="*/ 133619 w 663093"/>
                <a:gd name="connsiteY552" fmla="*/ 507769 h 730288"/>
                <a:gd name="connsiteX553" fmla="*/ 135544 w 663093"/>
                <a:gd name="connsiteY553" fmla="*/ 510001 h 730288"/>
                <a:gd name="connsiteX554" fmla="*/ 134466 w 663093"/>
                <a:gd name="connsiteY554" fmla="*/ 512772 h 730288"/>
                <a:gd name="connsiteX555" fmla="*/ 132234 w 663093"/>
                <a:gd name="connsiteY555" fmla="*/ 514465 h 730288"/>
                <a:gd name="connsiteX556" fmla="*/ 131387 w 663093"/>
                <a:gd name="connsiteY556" fmla="*/ 514927 h 730288"/>
                <a:gd name="connsiteX557" fmla="*/ 125768 w 663093"/>
                <a:gd name="connsiteY557" fmla="*/ 516621 h 730288"/>
                <a:gd name="connsiteX558" fmla="*/ 121920 w 663093"/>
                <a:gd name="connsiteY558" fmla="*/ 518083 h 730288"/>
                <a:gd name="connsiteX559" fmla="*/ 118379 w 663093"/>
                <a:gd name="connsiteY559" fmla="*/ 521162 h 730288"/>
                <a:gd name="connsiteX560" fmla="*/ 115147 w 663093"/>
                <a:gd name="connsiteY560" fmla="*/ 523086 h 730288"/>
                <a:gd name="connsiteX561" fmla="*/ 112838 w 663093"/>
                <a:gd name="connsiteY561" fmla="*/ 523317 h 730288"/>
                <a:gd name="connsiteX562" fmla="*/ 109451 w 663093"/>
                <a:gd name="connsiteY562" fmla="*/ 522162 h 730288"/>
                <a:gd name="connsiteX563" fmla="*/ 108681 w 663093"/>
                <a:gd name="connsiteY563" fmla="*/ 521777 h 730288"/>
                <a:gd name="connsiteX564" fmla="*/ 107758 w 663093"/>
                <a:gd name="connsiteY564" fmla="*/ 521085 h 730288"/>
                <a:gd name="connsiteX565" fmla="*/ 105064 w 663093"/>
                <a:gd name="connsiteY565" fmla="*/ 528320 h 730288"/>
                <a:gd name="connsiteX566" fmla="*/ 102755 w 663093"/>
                <a:gd name="connsiteY566" fmla="*/ 533554 h 730288"/>
                <a:gd name="connsiteX567" fmla="*/ 102293 w 663093"/>
                <a:gd name="connsiteY567" fmla="*/ 534247 h 730288"/>
                <a:gd name="connsiteX568" fmla="*/ 95750 w 663093"/>
                <a:gd name="connsiteY568" fmla="*/ 541867 h 730288"/>
                <a:gd name="connsiteX569" fmla="*/ 94750 w 663093"/>
                <a:gd name="connsiteY569" fmla="*/ 543791 h 730288"/>
                <a:gd name="connsiteX570" fmla="*/ 94827 w 663093"/>
                <a:gd name="connsiteY570" fmla="*/ 544022 h 730288"/>
                <a:gd name="connsiteX571" fmla="*/ 98983 w 663093"/>
                <a:gd name="connsiteY571" fmla="*/ 544868 h 730288"/>
                <a:gd name="connsiteX572" fmla="*/ 101215 w 663093"/>
                <a:gd name="connsiteY572" fmla="*/ 547486 h 730288"/>
                <a:gd name="connsiteX573" fmla="*/ 99214 w 663093"/>
                <a:gd name="connsiteY573" fmla="*/ 550333 h 730288"/>
                <a:gd name="connsiteX574" fmla="*/ 87976 w 663093"/>
                <a:gd name="connsiteY574" fmla="*/ 553720 h 730288"/>
                <a:gd name="connsiteX575" fmla="*/ 87130 w 663093"/>
                <a:gd name="connsiteY575" fmla="*/ 553874 h 730288"/>
                <a:gd name="connsiteX576" fmla="*/ 83743 w 663093"/>
                <a:gd name="connsiteY576" fmla="*/ 553874 h 730288"/>
                <a:gd name="connsiteX577" fmla="*/ 81357 w 663093"/>
                <a:gd name="connsiteY577" fmla="*/ 552565 h 730288"/>
                <a:gd name="connsiteX578" fmla="*/ 81203 w 663093"/>
                <a:gd name="connsiteY578" fmla="*/ 549795 h 730288"/>
                <a:gd name="connsiteX579" fmla="*/ 81819 w 663093"/>
                <a:gd name="connsiteY579" fmla="*/ 548486 h 730288"/>
                <a:gd name="connsiteX580" fmla="*/ 77662 w 663093"/>
                <a:gd name="connsiteY580" fmla="*/ 548794 h 730288"/>
                <a:gd name="connsiteX581" fmla="*/ 73506 w 663093"/>
                <a:gd name="connsiteY581" fmla="*/ 549717 h 730288"/>
                <a:gd name="connsiteX582" fmla="*/ 73814 w 663093"/>
                <a:gd name="connsiteY582" fmla="*/ 550487 h 730288"/>
                <a:gd name="connsiteX583" fmla="*/ 73198 w 663093"/>
                <a:gd name="connsiteY583" fmla="*/ 553566 h 730288"/>
                <a:gd name="connsiteX584" fmla="*/ 71505 w 663093"/>
                <a:gd name="connsiteY584" fmla="*/ 555259 h 730288"/>
                <a:gd name="connsiteX585" fmla="*/ 70889 w 663093"/>
                <a:gd name="connsiteY585" fmla="*/ 555721 h 730288"/>
                <a:gd name="connsiteX586" fmla="*/ 69965 w 663093"/>
                <a:gd name="connsiteY586" fmla="*/ 556260 h 730288"/>
                <a:gd name="connsiteX587" fmla="*/ 72198 w 663093"/>
                <a:gd name="connsiteY587" fmla="*/ 557645 h 730288"/>
                <a:gd name="connsiteX588" fmla="*/ 73429 w 663093"/>
                <a:gd name="connsiteY588" fmla="*/ 560647 h 730288"/>
                <a:gd name="connsiteX589" fmla="*/ 72352 w 663093"/>
                <a:gd name="connsiteY589" fmla="*/ 562341 h 730288"/>
                <a:gd name="connsiteX590" fmla="*/ 74430 w 663093"/>
                <a:gd name="connsiteY590" fmla="*/ 563033 h 730288"/>
                <a:gd name="connsiteX591" fmla="*/ 76277 w 663093"/>
                <a:gd name="connsiteY591" fmla="*/ 566266 h 730288"/>
                <a:gd name="connsiteX592" fmla="*/ 75122 w 663093"/>
                <a:gd name="connsiteY592" fmla="*/ 571885 h 730288"/>
                <a:gd name="connsiteX593" fmla="*/ 74353 w 663093"/>
                <a:gd name="connsiteY593" fmla="*/ 573347 h 730288"/>
                <a:gd name="connsiteX594" fmla="*/ 75507 w 663093"/>
                <a:gd name="connsiteY594" fmla="*/ 573732 h 730288"/>
                <a:gd name="connsiteX595" fmla="*/ 77431 w 663093"/>
                <a:gd name="connsiteY595" fmla="*/ 576118 h 730288"/>
                <a:gd name="connsiteX596" fmla="*/ 75969 w 663093"/>
                <a:gd name="connsiteY596" fmla="*/ 578812 h 730288"/>
                <a:gd name="connsiteX597" fmla="*/ 75353 w 663093"/>
                <a:gd name="connsiteY597" fmla="*/ 579197 h 730288"/>
                <a:gd name="connsiteX598" fmla="*/ 77508 w 663093"/>
                <a:gd name="connsiteY598" fmla="*/ 580890 h 730288"/>
                <a:gd name="connsiteX599" fmla="*/ 78355 w 663093"/>
                <a:gd name="connsiteY599" fmla="*/ 582045 h 730288"/>
                <a:gd name="connsiteX600" fmla="*/ 79510 w 663093"/>
                <a:gd name="connsiteY600" fmla="*/ 584893 h 730288"/>
                <a:gd name="connsiteX601" fmla="*/ 79433 w 663093"/>
                <a:gd name="connsiteY601" fmla="*/ 587202 h 730288"/>
                <a:gd name="connsiteX602" fmla="*/ 78278 w 663093"/>
                <a:gd name="connsiteY602" fmla="*/ 589434 h 730288"/>
                <a:gd name="connsiteX603" fmla="*/ 76277 w 663093"/>
                <a:gd name="connsiteY603" fmla="*/ 590973 h 730288"/>
                <a:gd name="connsiteX604" fmla="*/ 73891 w 663093"/>
                <a:gd name="connsiteY604" fmla="*/ 590281 h 730288"/>
                <a:gd name="connsiteX605" fmla="*/ 69658 w 663093"/>
                <a:gd name="connsiteY605" fmla="*/ 586509 h 730288"/>
                <a:gd name="connsiteX606" fmla="*/ 64808 w 663093"/>
                <a:gd name="connsiteY606" fmla="*/ 586509 h 730288"/>
                <a:gd name="connsiteX607" fmla="*/ 62115 w 663093"/>
                <a:gd name="connsiteY607" fmla="*/ 588279 h 730288"/>
                <a:gd name="connsiteX608" fmla="*/ 60575 w 663093"/>
                <a:gd name="connsiteY608" fmla="*/ 588741 h 730288"/>
                <a:gd name="connsiteX609" fmla="*/ 57727 w 663093"/>
                <a:gd name="connsiteY609" fmla="*/ 588741 h 730288"/>
                <a:gd name="connsiteX610" fmla="*/ 55341 w 663093"/>
                <a:gd name="connsiteY610" fmla="*/ 587433 h 730288"/>
                <a:gd name="connsiteX611" fmla="*/ 54725 w 663093"/>
                <a:gd name="connsiteY611" fmla="*/ 589126 h 730288"/>
                <a:gd name="connsiteX612" fmla="*/ 51262 w 663093"/>
                <a:gd name="connsiteY612" fmla="*/ 596207 h 730288"/>
                <a:gd name="connsiteX613" fmla="*/ 49569 w 663093"/>
                <a:gd name="connsiteY613" fmla="*/ 602288 h 730288"/>
                <a:gd name="connsiteX614" fmla="*/ 53263 w 663093"/>
                <a:gd name="connsiteY614" fmla="*/ 607368 h 730288"/>
                <a:gd name="connsiteX615" fmla="*/ 53725 w 663093"/>
                <a:gd name="connsiteY615" fmla="*/ 608445 h 730288"/>
                <a:gd name="connsiteX616" fmla="*/ 54264 w 663093"/>
                <a:gd name="connsiteY616" fmla="*/ 611293 h 730288"/>
                <a:gd name="connsiteX617" fmla="*/ 53879 w 663093"/>
                <a:gd name="connsiteY617" fmla="*/ 613372 h 730288"/>
                <a:gd name="connsiteX618" fmla="*/ 52724 w 663093"/>
                <a:gd name="connsiteY618" fmla="*/ 615065 h 730288"/>
                <a:gd name="connsiteX619" fmla="*/ 50877 w 663093"/>
                <a:gd name="connsiteY619" fmla="*/ 616296 h 730288"/>
                <a:gd name="connsiteX620" fmla="*/ 48722 w 663093"/>
                <a:gd name="connsiteY620" fmla="*/ 615758 h 730288"/>
                <a:gd name="connsiteX621" fmla="*/ 46490 w 663093"/>
                <a:gd name="connsiteY621" fmla="*/ 614064 h 730288"/>
                <a:gd name="connsiteX622" fmla="*/ 45874 w 663093"/>
                <a:gd name="connsiteY622" fmla="*/ 613448 h 730288"/>
                <a:gd name="connsiteX623" fmla="*/ 43488 w 663093"/>
                <a:gd name="connsiteY623" fmla="*/ 610139 h 730288"/>
                <a:gd name="connsiteX624" fmla="*/ 42795 w 663093"/>
                <a:gd name="connsiteY624" fmla="*/ 610986 h 730288"/>
                <a:gd name="connsiteX625" fmla="*/ 41410 w 663093"/>
                <a:gd name="connsiteY625" fmla="*/ 615527 h 730288"/>
                <a:gd name="connsiteX626" fmla="*/ 41872 w 663093"/>
                <a:gd name="connsiteY626" fmla="*/ 620991 h 730288"/>
                <a:gd name="connsiteX627" fmla="*/ 44873 w 663093"/>
                <a:gd name="connsiteY627" fmla="*/ 625456 h 730288"/>
                <a:gd name="connsiteX628" fmla="*/ 57111 w 663093"/>
                <a:gd name="connsiteY628" fmla="*/ 640465 h 730288"/>
                <a:gd name="connsiteX629" fmla="*/ 57419 w 663093"/>
                <a:gd name="connsiteY629" fmla="*/ 641004 h 730288"/>
                <a:gd name="connsiteX630" fmla="*/ 59652 w 663093"/>
                <a:gd name="connsiteY630" fmla="*/ 645468 h 730288"/>
                <a:gd name="connsiteX631" fmla="*/ 59190 w 663093"/>
                <a:gd name="connsiteY631" fmla="*/ 648624 h 730288"/>
                <a:gd name="connsiteX632" fmla="*/ 56034 w 663093"/>
                <a:gd name="connsiteY632" fmla="*/ 649316 h 730288"/>
                <a:gd name="connsiteX633" fmla="*/ 46490 w 663093"/>
                <a:gd name="connsiteY633" fmla="*/ 645391 h 730288"/>
                <a:gd name="connsiteX634" fmla="*/ 45489 w 663093"/>
                <a:gd name="connsiteY634" fmla="*/ 644698 h 730288"/>
                <a:gd name="connsiteX635" fmla="*/ 39870 w 663093"/>
                <a:gd name="connsiteY635" fmla="*/ 638541 h 730288"/>
                <a:gd name="connsiteX636" fmla="*/ 39485 w 663093"/>
                <a:gd name="connsiteY636" fmla="*/ 638002 h 730288"/>
                <a:gd name="connsiteX637" fmla="*/ 32789 w 663093"/>
                <a:gd name="connsiteY637" fmla="*/ 625456 h 730288"/>
                <a:gd name="connsiteX638" fmla="*/ 28171 w 663093"/>
                <a:gd name="connsiteY638" fmla="*/ 629766 h 730288"/>
                <a:gd name="connsiteX639" fmla="*/ 26170 w 663093"/>
                <a:gd name="connsiteY639" fmla="*/ 631152 h 730288"/>
                <a:gd name="connsiteX640" fmla="*/ 24861 w 663093"/>
                <a:gd name="connsiteY640" fmla="*/ 631613 h 730288"/>
                <a:gd name="connsiteX641" fmla="*/ 19242 w 663093"/>
                <a:gd name="connsiteY641" fmla="*/ 632152 h 730288"/>
                <a:gd name="connsiteX642" fmla="*/ 13547 w 663093"/>
                <a:gd name="connsiteY642" fmla="*/ 633768 h 730288"/>
                <a:gd name="connsiteX643" fmla="*/ 12392 w 663093"/>
                <a:gd name="connsiteY643" fmla="*/ 633846 h 730288"/>
                <a:gd name="connsiteX644" fmla="*/ 9313 w 663093"/>
                <a:gd name="connsiteY644" fmla="*/ 633383 h 730288"/>
                <a:gd name="connsiteX645" fmla="*/ 6081 w 663093"/>
                <a:gd name="connsiteY645" fmla="*/ 635000 h 730288"/>
                <a:gd name="connsiteX646" fmla="*/ 2540 w 663093"/>
                <a:gd name="connsiteY646" fmla="*/ 639079 h 730288"/>
                <a:gd name="connsiteX647" fmla="*/ 385 w 663093"/>
                <a:gd name="connsiteY647" fmla="*/ 642620 h 730288"/>
                <a:gd name="connsiteX648" fmla="*/ 0 w 663093"/>
                <a:gd name="connsiteY648" fmla="*/ 647931 h 730288"/>
                <a:gd name="connsiteX649" fmla="*/ 3618 w 663093"/>
                <a:gd name="connsiteY649" fmla="*/ 651548 h 730288"/>
                <a:gd name="connsiteX650" fmla="*/ 19396 w 663093"/>
                <a:gd name="connsiteY650" fmla="*/ 667019 h 7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</a:cxnLst>
              <a:rect l="l" t="t" r="r" b="b"/>
              <a:pathLst>
                <a:path w="663093" h="730288">
                  <a:moveTo>
                    <a:pt x="19396" y="667019"/>
                  </a:moveTo>
                  <a:lnTo>
                    <a:pt x="20705" y="667866"/>
                  </a:lnTo>
                  <a:cubicBezTo>
                    <a:pt x="21090" y="668097"/>
                    <a:pt x="21321" y="668405"/>
                    <a:pt x="21552" y="668790"/>
                  </a:cubicBezTo>
                  <a:lnTo>
                    <a:pt x="27170" y="678334"/>
                  </a:lnTo>
                  <a:lnTo>
                    <a:pt x="30788" y="682413"/>
                  </a:lnTo>
                  <a:cubicBezTo>
                    <a:pt x="31096" y="682721"/>
                    <a:pt x="31250" y="683106"/>
                    <a:pt x="31404" y="683491"/>
                  </a:cubicBezTo>
                  <a:lnTo>
                    <a:pt x="32558" y="687416"/>
                  </a:lnTo>
                  <a:lnTo>
                    <a:pt x="33713" y="692650"/>
                  </a:lnTo>
                  <a:lnTo>
                    <a:pt x="34713" y="695037"/>
                  </a:lnTo>
                  <a:lnTo>
                    <a:pt x="39178" y="701886"/>
                  </a:lnTo>
                  <a:lnTo>
                    <a:pt x="40640" y="702734"/>
                  </a:lnTo>
                  <a:lnTo>
                    <a:pt x="44950" y="702272"/>
                  </a:lnTo>
                  <a:lnTo>
                    <a:pt x="51339" y="699655"/>
                  </a:lnTo>
                  <a:cubicBezTo>
                    <a:pt x="51570" y="699577"/>
                    <a:pt x="51801" y="699500"/>
                    <a:pt x="52108" y="699423"/>
                  </a:cubicBezTo>
                  <a:lnTo>
                    <a:pt x="56573" y="698885"/>
                  </a:lnTo>
                  <a:cubicBezTo>
                    <a:pt x="57111" y="698808"/>
                    <a:pt x="57650" y="698885"/>
                    <a:pt x="58112" y="699116"/>
                  </a:cubicBezTo>
                  <a:lnTo>
                    <a:pt x="67656" y="703580"/>
                  </a:lnTo>
                  <a:cubicBezTo>
                    <a:pt x="68349" y="703888"/>
                    <a:pt x="68888" y="704504"/>
                    <a:pt x="69119" y="705273"/>
                  </a:cubicBezTo>
                  <a:lnTo>
                    <a:pt x="69658" y="706967"/>
                  </a:lnTo>
                  <a:cubicBezTo>
                    <a:pt x="69965" y="707813"/>
                    <a:pt x="69812" y="708814"/>
                    <a:pt x="69273" y="709506"/>
                  </a:cubicBezTo>
                  <a:lnTo>
                    <a:pt x="68657" y="710353"/>
                  </a:lnTo>
                  <a:lnTo>
                    <a:pt x="69735" y="711200"/>
                  </a:lnTo>
                  <a:lnTo>
                    <a:pt x="73275" y="711200"/>
                  </a:lnTo>
                  <a:cubicBezTo>
                    <a:pt x="74122" y="711200"/>
                    <a:pt x="74968" y="711585"/>
                    <a:pt x="75507" y="712278"/>
                  </a:cubicBezTo>
                  <a:lnTo>
                    <a:pt x="78740" y="716511"/>
                  </a:lnTo>
                  <a:cubicBezTo>
                    <a:pt x="78971" y="716357"/>
                    <a:pt x="79279" y="716280"/>
                    <a:pt x="79510" y="716280"/>
                  </a:cubicBezTo>
                  <a:cubicBezTo>
                    <a:pt x="80433" y="716126"/>
                    <a:pt x="81280" y="716434"/>
                    <a:pt x="81973" y="717050"/>
                  </a:cubicBezTo>
                  <a:lnTo>
                    <a:pt x="83589" y="718666"/>
                  </a:lnTo>
                  <a:lnTo>
                    <a:pt x="84898" y="718897"/>
                  </a:lnTo>
                  <a:lnTo>
                    <a:pt x="87592" y="718127"/>
                  </a:lnTo>
                  <a:lnTo>
                    <a:pt x="105679" y="701656"/>
                  </a:lnTo>
                  <a:cubicBezTo>
                    <a:pt x="105987" y="701348"/>
                    <a:pt x="106449" y="701117"/>
                    <a:pt x="106834" y="701040"/>
                  </a:cubicBezTo>
                  <a:lnTo>
                    <a:pt x="109066" y="700501"/>
                  </a:lnTo>
                  <a:cubicBezTo>
                    <a:pt x="109374" y="700424"/>
                    <a:pt x="109682" y="700424"/>
                    <a:pt x="109990" y="700424"/>
                  </a:cubicBezTo>
                  <a:lnTo>
                    <a:pt x="114531" y="700886"/>
                  </a:lnTo>
                  <a:lnTo>
                    <a:pt x="119842" y="697037"/>
                  </a:lnTo>
                  <a:cubicBezTo>
                    <a:pt x="120073" y="696884"/>
                    <a:pt x="120304" y="696730"/>
                    <a:pt x="120535" y="696653"/>
                  </a:cubicBezTo>
                  <a:lnTo>
                    <a:pt x="128385" y="693805"/>
                  </a:lnTo>
                  <a:lnTo>
                    <a:pt x="135621" y="692573"/>
                  </a:lnTo>
                  <a:cubicBezTo>
                    <a:pt x="135929" y="692496"/>
                    <a:pt x="136313" y="692496"/>
                    <a:pt x="136621" y="692573"/>
                  </a:cubicBezTo>
                  <a:lnTo>
                    <a:pt x="154093" y="695960"/>
                  </a:lnTo>
                  <a:lnTo>
                    <a:pt x="172951" y="701656"/>
                  </a:lnTo>
                  <a:cubicBezTo>
                    <a:pt x="173182" y="701733"/>
                    <a:pt x="173413" y="701809"/>
                    <a:pt x="173567" y="701964"/>
                  </a:cubicBezTo>
                  <a:lnTo>
                    <a:pt x="176415" y="703657"/>
                  </a:lnTo>
                  <a:lnTo>
                    <a:pt x="183034" y="709583"/>
                  </a:lnTo>
                  <a:cubicBezTo>
                    <a:pt x="183188" y="709738"/>
                    <a:pt x="183342" y="709892"/>
                    <a:pt x="183496" y="710122"/>
                  </a:cubicBezTo>
                  <a:lnTo>
                    <a:pt x="185266" y="712817"/>
                  </a:lnTo>
                  <a:lnTo>
                    <a:pt x="188422" y="714202"/>
                  </a:lnTo>
                  <a:lnTo>
                    <a:pt x="210358" y="725978"/>
                  </a:lnTo>
                  <a:lnTo>
                    <a:pt x="221365" y="729288"/>
                  </a:lnTo>
                  <a:lnTo>
                    <a:pt x="227291" y="730288"/>
                  </a:lnTo>
                  <a:lnTo>
                    <a:pt x="232448" y="729288"/>
                  </a:lnTo>
                  <a:lnTo>
                    <a:pt x="238452" y="727749"/>
                  </a:lnTo>
                  <a:lnTo>
                    <a:pt x="240761" y="725901"/>
                  </a:lnTo>
                  <a:lnTo>
                    <a:pt x="246996" y="719128"/>
                  </a:lnTo>
                  <a:lnTo>
                    <a:pt x="259234" y="696961"/>
                  </a:lnTo>
                  <a:cubicBezTo>
                    <a:pt x="259696" y="696191"/>
                    <a:pt x="260465" y="695652"/>
                    <a:pt x="261389" y="695498"/>
                  </a:cubicBezTo>
                  <a:cubicBezTo>
                    <a:pt x="262313" y="695421"/>
                    <a:pt x="263236" y="695729"/>
                    <a:pt x="263775" y="696422"/>
                  </a:cubicBezTo>
                  <a:lnTo>
                    <a:pt x="268009" y="701194"/>
                  </a:lnTo>
                  <a:lnTo>
                    <a:pt x="287944" y="714510"/>
                  </a:lnTo>
                  <a:lnTo>
                    <a:pt x="295872" y="721822"/>
                  </a:lnTo>
                  <a:lnTo>
                    <a:pt x="302337" y="724824"/>
                  </a:lnTo>
                  <a:lnTo>
                    <a:pt x="306031" y="725209"/>
                  </a:lnTo>
                  <a:lnTo>
                    <a:pt x="307725" y="724208"/>
                  </a:lnTo>
                  <a:lnTo>
                    <a:pt x="312574" y="719359"/>
                  </a:lnTo>
                  <a:cubicBezTo>
                    <a:pt x="312959" y="718974"/>
                    <a:pt x="313421" y="718743"/>
                    <a:pt x="313882" y="718589"/>
                  </a:cubicBezTo>
                  <a:lnTo>
                    <a:pt x="316115" y="718050"/>
                  </a:lnTo>
                  <a:cubicBezTo>
                    <a:pt x="317423" y="717742"/>
                    <a:pt x="318732" y="718358"/>
                    <a:pt x="319270" y="719513"/>
                  </a:cubicBezTo>
                  <a:lnTo>
                    <a:pt x="321887" y="724747"/>
                  </a:lnTo>
                  <a:lnTo>
                    <a:pt x="324350" y="727210"/>
                  </a:lnTo>
                  <a:lnTo>
                    <a:pt x="326198" y="727672"/>
                  </a:lnTo>
                  <a:lnTo>
                    <a:pt x="327352" y="725978"/>
                  </a:lnTo>
                  <a:lnTo>
                    <a:pt x="330816" y="721360"/>
                  </a:lnTo>
                  <a:cubicBezTo>
                    <a:pt x="331124" y="720898"/>
                    <a:pt x="331585" y="720590"/>
                    <a:pt x="332047" y="720436"/>
                  </a:cubicBezTo>
                  <a:lnTo>
                    <a:pt x="336512" y="718743"/>
                  </a:lnTo>
                  <a:cubicBezTo>
                    <a:pt x="336973" y="718589"/>
                    <a:pt x="337512" y="718512"/>
                    <a:pt x="338051" y="718589"/>
                  </a:cubicBezTo>
                  <a:lnTo>
                    <a:pt x="340899" y="719128"/>
                  </a:lnTo>
                  <a:cubicBezTo>
                    <a:pt x="341284" y="719205"/>
                    <a:pt x="341668" y="719359"/>
                    <a:pt x="341976" y="719590"/>
                  </a:cubicBezTo>
                  <a:lnTo>
                    <a:pt x="346287" y="722745"/>
                  </a:lnTo>
                  <a:lnTo>
                    <a:pt x="350520" y="718897"/>
                  </a:lnTo>
                  <a:lnTo>
                    <a:pt x="352444" y="716049"/>
                  </a:lnTo>
                  <a:lnTo>
                    <a:pt x="355677" y="707890"/>
                  </a:lnTo>
                  <a:cubicBezTo>
                    <a:pt x="355831" y="707506"/>
                    <a:pt x="356062" y="707197"/>
                    <a:pt x="356293" y="706967"/>
                  </a:cubicBezTo>
                  <a:lnTo>
                    <a:pt x="359141" y="704119"/>
                  </a:lnTo>
                  <a:cubicBezTo>
                    <a:pt x="359448" y="703811"/>
                    <a:pt x="359756" y="703580"/>
                    <a:pt x="360141" y="703503"/>
                  </a:cubicBezTo>
                  <a:lnTo>
                    <a:pt x="364605" y="701809"/>
                  </a:lnTo>
                  <a:lnTo>
                    <a:pt x="374535" y="699423"/>
                  </a:lnTo>
                  <a:lnTo>
                    <a:pt x="377536" y="698115"/>
                  </a:lnTo>
                  <a:lnTo>
                    <a:pt x="380846" y="694805"/>
                  </a:lnTo>
                  <a:lnTo>
                    <a:pt x="383848" y="689802"/>
                  </a:lnTo>
                  <a:lnTo>
                    <a:pt x="385387" y="684261"/>
                  </a:lnTo>
                  <a:lnTo>
                    <a:pt x="385926" y="672330"/>
                  </a:lnTo>
                  <a:lnTo>
                    <a:pt x="384772" y="670021"/>
                  </a:lnTo>
                  <a:lnTo>
                    <a:pt x="379999" y="665249"/>
                  </a:lnTo>
                  <a:cubicBezTo>
                    <a:pt x="379692" y="664941"/>
                    <a:pt x="379461" y="664556"/>
                    <a:pt x="379307" y="664171"/>
                  </a:cubicBezTo>
                  <a:lnTo>
                    <a:pt x="378152" y="660785"/>
                  </a:lnTo>
                  <a:cubicBezTo>
                    <a:pt x="377921" y="660015"/>
                    <a:pt x="377998" y="659168"/>
                    <a:pt x="378383" y="658476"/>
                  </a:cubicBezTo>
                  <a:lnTo>
                    <a:pt x="380076" y="655628"/>
                  </a:lnTo>
                  <a:lnTo>
                    <a:pt x="388158" y="645699"/>
                  </a:lnTo>
                  <a:cubicBezTo>
                    <a:pt x="388774" y="644929"/>
                    <a:pt x="389775" y="644544"/>
                    <a:pt x="390698" y="644698"/>
                  </a:cubicBezTo>
                  <a:cubicBezTo>
                    <a:pt x="391006" y="644775"/>
                    <a:pt x="391314" y="644852"/>
                    <a:pt x="391622" y="645006"/>
                  </a:cubicBezTo>
                  <a:lnTo>
                    <a:pt x="405938" y="652164"/>
                  </a:lnTo>
                  <a:lnTo>
                    <a:pt x="422410" y="655474"/>
                  </a:lnTo>
                  <a:lnTo>
                    <a:pt x="459201" y="658245"/>
                  </a:lnTo>
                  <a:cubicBezTo>
                    <a:pt x="459432" y="658245"/>
                    <a:pt x="459663" y="658322"/>
                    <a:pt x="459894" y="658399"/>
                  </a:cubicBezTo>
                  <a:lnTo>
                    <a:pt x="470054" y="661785"/>
                  </a:lnTo>
                  <a:cubicBezTo>
                    <a:pt x="470285" y="661862"/>
                    <a:pt x="470593" y="662016"/>
                    <a:pt x="470824" y="662170"/>
                  </a:cubicBezTo>
                  <a:lnTo>
                    <a:pt x="484601" y="672099"/>
                  </a:lnTo>
                  <a:lnTo>
                    <a:pt x="489912" y="674255"/>
                  </a:lnTo>
                  <a:lnTo>
                    <a:pt x="513619" y="679181"/>
                  </a:lnTo>
                  <a:lnTo>
                    <a:pt x="526088" y="684107"/>
                  </a:lnTo>
                  <a:lnTo>
                    <a:pt x="528243" y="681028"/>
                  </a:lnTo>
                  <a:lnTo>
                    <a:pt x="528782" y="661093"/>
                  </a:lnTo>
                  <a:cubicBezTo>
                    <a:pt x="528782" y="660862"/>
                    <a:pt x="528782" y="660708"/>
                    <a:pt x="528859" y="660477"/>
                  </a:cubicBezTo>
                  <a:lnTo>
                    <a:pt x="530013" y="656013"/>
                  </a:lnTo>
                  <a:cubicBezTo>
                    <a:pt x="530090" y="655628"/>
                    <a:pt x="530321" y="655243"/>
                    <a:pt x="530552" y="654935"/>
                  </a:cubicBezTo>
                  <a:lnTo>
                    <a:pt x="532784" y="652087"/>
                  </a:lnTo>
                  <a:cubicBezTo>
                    <a:pt x="532938" y="651933"/>
                    <a:pt x="533092" y="651779"/>
                    <a:pt x="533246" y="651626"/>
                  </a:cubicBezTo>
                  <a:lnTo>
                    <a:pt x="536402" y="648777"/>
                  </a:lnTo>
                  <a:lnTo>
                    <a:pt x="535863" y="646776"/>
                  </a:lnTo>
                  <a:lnTo>
                    <a:pt x="533400" y="643851"/>
                  </a:lnTo>
                  <a:cubicBezTo>
                    <a:pt x="533246" y="643698"/>
                    <a:pt x="533092" y="643467"/>
                    <a:pt x="533015" y="643236"/>
                  </a:cubicBezTo>
                  <a:lnTo>
                    <a:pt x="528474" y="633691"/>
                  </a:lnTo>
                  <a:cubicBezTo>
                    <a:pt x="528089" y="632922"/>
                    <a:pt x="528089" y="631998"/>
                    <a:pt x="528474" y="631228"/>
                  </a:cubicBezTo>
                  <a:lnTo>
                    <a:pt x="533246" y="621607"/>
                  </a:lnTo>
                  <a:lnTo>
                    <a:pt x="534324" y="600287"/>
                  </a:lnTo>
                  <a:cubicBezTo>
                    <a:pt x="534324" y="600056"/>
                    <a:pt x="534401" y="599825"/>
                    <a:pt x="534478" y="599594"/>
                  </a:cubicBezTo>
                  <a:lnTo>
                    <a:pt x="536710" y="592282"/>
                  </a:lnTo>
                  <a:lnTo>
                    <a:pt x="540712" y="582507"/>
                  </a:lnTo>
                  <a:lnTo>
                    <a:pt x="542329" y="577119"/>
                  </a:lnTo>
                  <a:lnTo>
                    <a:pt x="544638" y="571269"/>
                  </a:lnTo>
                  <a:cubicBezTo>
                    <a:pt x="544715" y="571038"/>
                    <a:pt x="544868" y="570730"/>
                    <a:pt x="545022" y="570576"/>
                  </a:cubicBezTo>
                  <a:lnTo>
                    <a:pt x="549256" y="565266"/>
                  </a:lnTo>
                  <a:lnTo>
                    <a:pt x="551334" y="560031"/>
                  </a:lnTo>
                  <a:lnTo>
                    <a:pt x="554028" y="555644"/>
                  </a:lnTo>
                  <a:lnTo>
                    <a:pt x="554490" y="551180"/>
                  </a:lnTo>
                  <a:lnTo>
                    <a:pt x="553951" y="544407"/>
                  </a:lnTo>
                  <a:cubicBezTo>
                    <a:pt x="553951" y="544176"/>
                    <a:pt x="553951" y="543945"/>
                    <a:pt x="553951" y="543714"/>
                  </a:cubicBezTo>
                  <a:lnTo>
                    <a:pt x="557338" y="522932"/>
                  </a:lnTo>
                  <a:cubicBezTo>
                    <a:pt x="557415" y="522701"/>
                    <a:pt x="557491" y="522470"/>
                    <a:pt x="557568" y="522239"/>
                  </a:cubicBezTo>
                  <a:lnTo>
                    <a:pt x="560955" y="514927"/>
                  </a:lnTo>
                  <a:lnTo>
                    <a:pt x="563726" y="510463"/>
                  </a:lnTo>
                  <a:lnTo>
                    <a:pt x="567575" y="497301"/>
                  </a:lnTo>
                  <a:cubicBezTo>
                    <a:pt x="567728" y="496685"/>
                    <a:pt x="568190" y="496147"/>
                    <a:pt x="568729" y="495762"/>
                  </a:cubicBezTo>
                  <a:lnTo>
                    <a:pt x="570038" y="494838"/>
                  </a:lnTo>
                  <a:lnTo>
                    <a:pt x="576349" y="486987"/>
                  </a:lnTo>
                  <a:lnTo>
                    <a:pt x="581814" y="475519"/>
                  </a:lnTo>
                  <a:lnTo>
                    <a:pt x="607291" y="436880"/>
                  </a:lnTo>
                  <a:lnTo>
                    <a:pt x="615450" y="416560"/>
                  </a:lnTo>
                  <a:lnTo>
                    <a:pt x="621145" y="405092"/>
                  </a:lnTo>
                  <a:lnTo>
                    <a:pt x="625071" y="399473"/>
                  </a:lnTo>
                  <a:lnTo>
                    <a:pt x="629997" y="385233"/>
                  </a:lnTo>
                  <a:cubicBezTo>
                    <a:pt x="630074" y="385002"/>
                    <a:pt x="630151" y="384849"/>
                    <a:pt x="630305" y="384694"/>
                  </a:cubicBezTo>
                  <a:lnTo>
                    <a:pt x="633153" y="380230"/>
                  </a:lnTo>
                  <a:cubicBezTo>
                    <a:pt x="633384" y="379846"/>
                    <a:pt x="633692" y="379538"/>
                    <a:pt x="634076" y="379307"/>
                  </a:cubicBezTo>
                  <a:lnTo>
                    <a:pt x="638618" y="376459"/>
                  </a:lnTo>
                  <a:lnTo>
                    <a:pt x="649085" y="371456"/>
                  </a:lnTo>
                  <a:lnTo>
                    <a:pt x="649085" y="370147"/>
                  </a:lnTo>
                  <a:lnTo>
                    <a:pt x="643775" y="361988"/>
                  </a:lnTo>
                  <a:lnTo>
                    <a:pt x="637232" y="358987"/>
                  </a:lnTo>
                  <a:lnTo>
                    <a:pt x="630459" y="354445"/>
                  </a:lnTo>
                  <a:lnTo>
                    <a:pt x="618990" y="350597"/>
                  </a:lnTo>
                  <a:cubicBezTo>
                    <a:pt x="618452" y="350443"/>
                    <a:pt x="617990" y="350058"/>
                    <a:pt x="617605" y="349596"/>
                  </a:cubicBezTo>
                  <a:lnTo>
                    <a:pt x="615912" y="347364"/>
                  </a:lnTo>
                  <a:cubicBezTo>
                    <a:pt x="615758" y="347133"/>
                    <a:pt x="615604" y="346979"/>
                    <a:pt x="615527" y="346748"/>
                  </a:cubicBezTo>
                  <a:lnTo>
                    <a:pt x="614372" y="343901"/>
                  </a:lnTo>
                  <a:cubicBezTo>
                    <a:pt x="614295" y="343670"/>
                    <a:pt x="614218" y="343439"/>
                    <a:pt x="614218" y="343131"/>
                  </a:cubicBezTo>
                  <a:lnTo>
                    <a:pt x="613679" y="337512"/>
                  </a:lnTo>
                  <a:lnTo>
                    <a:pt x="614218" y="330277"/>
                  </a:lnTo>
                  <a:cubicBezTo>
                    <a:pt x="614218" y="329892"/>
                    <a:pt x="614372" y="329584"/>
                    <a:pt x="614526" y="329276"/>
                  </a:cubicBezTo>
                  <a:lnTo>
                    <a:pt x="616604" y="325120"/>
                  </a:lnTo>
                  <a:lnTo>
                    <a:pt x="617605" y="319732"/>
                  </a:lnTo>
                  <a:lnTo>
                    <a:pt x="617066" y="313344"/>
                  </a:lnTo>
                  <a:cubicBezTo>
                    <a:pt x="617066" y="312959"/>
                    <a:pt x="617066" y="312574"/>
                    <a:pt x="617220" y="312189"/>
                  </a:cubicBezTo>
                  <a:lnTo>
                    <a:pt x="618375" y="308802"/>
                  </a:lnTo>
                  <a:lnTo>
                    <a:pt x="621838" y="300182"/>
                  </a:lnTo>
                  <a:lnTo>
                    <a:pt x="626533" y="292408"/>
                  </a:lnTo>
                  <a:lnTo>
                    <a:pt x="632845" y="277399"/>
                  </a:lnTo>
                  <a:lnTo>
                    <a:pt x="632306" y="272781"/>
                  </a:lnTo>
                  <a:lnTo>
                    <a:pt x="632306" y="257310"/>
                  </a:lnTo>
                  <a:cubicBezTo>
                    <a:pt x="632306" y="256694"/>
                    <a:pt x="632537" y="256078"/>
                    <a:pt x="632845" y="255616"/>
                  </a:cubicBezTo>
                  <a:lnTo>
                    <a:pt x="625687" y="240376"/>
                  </a:lnTo>
                  <a:lnTo>
                    <a:pt x="610370" y="234219"/>
                  </a:lnTo>
                  <a:lnTo>
                    <a:pt x="604135" y="234219"/>
                  </a:lnTo>
                  <a:cubicBezTo>
                    <a:pt x="603750" y="234219"/>
                    <a:pt x="603365" y="234142"/>
                    <a:pt x="603058" y="233988"/>
                  </a:cubicBezTo>
                  <a:lnTo>
                    <a:pt x="596284" y="231140"/>
                  </a:lnTo>
                  <a:cubicBezTo>
                    <a:pt x="594976" y="230601"/>
                    <a:pt x="594283" y="229139"/>
                    <a:pt x="594668" y="227753"/>
                  </a:cubicBezTo>
                  <a:lnTo>
                    <a:pt x="596900" y="219902"/>
                  </a:lnTo>
                  <a:cubicBezTo>
                    <a:pt x="596977" y="219517"/>
                    <a:pt x="597208" y="219210"/>
                    <a:pt x="597439" y="218902"/>
                  </a:cubicBezTo>
                  <a:lnTo>
                    <a:pt x="599671" y="216054"/>
                  </a:lnTo>
                  <a:cubicBezTo>
                    <a:pt x="599825" y="215823"/>
                    <a:pt x="600056" y="215669"/>
                    <a:pt x="600210" y="215515"/>
                  </a:cubicBezTo>
                  <a:lnTo>
                    <a:pt x="602288" y="213976"/>
                  </a:lnTo>
                  <a:lnTo>
                    <a:pt x="600364" y="209281"/>
                  </a:lnTo>
                  <a:cubicBezTo>
                    <a:pt x="600210" y="208973"/>
                    <a:pt x="600133" y="208588"/>
                    <a:pt x="600133" y="208280"/>
                  </a:cubicBezTo>
                  <a:lnTo>
                    <a:pt x="599594" y="179570"/>
                  </a:lnTo>
                  <a:cubicBezTo>
                    <a:pt x="599594" y="179262"/>
                    <a:pt x="599594" y="179031"/>
                    <a:pt x="599748" y="178724"/>
                  </a:cubicBezTo>
                  <a:lnTo>
                    <a:pt x="602442" y="169564"/>
                  </a:lnTo>
                  <a:lnTo>
                    <a:pt x="602442" y="166562"/>
                  </a:lnTo>
                  <a:cubicBezTo>
                    <a:pt x="602442" y="166023"/>
                    <a:pt x="602596" y="165485"/>
                    <a:pt x="602904" y="165023"/>
                  </a:cubicBezTo>
                  <a:lnTo>
                    <a:pt x="605675" y="160790"/>
                  </a:lnTo>
                  <a:lnTo>
                    <a:pt x="605213" y="156787"/>
                  </a:lnTo>
                  <a:cubicBezTo>
                    <a:pt x="605136" y="156095"/>
                    <a:pt x="605290" y="155402"/>
                    <a:pt x="605751" y="154863"/>
                  </a:cubicBezTo>
                  <a:lnTo>
                    <a:pt x="619837" y="135159"/>
                  </a:lnTo>
                  <a:cubicBezTo>
                    <a:pt x="620453" y="134312"/>
                    <a:pt x="621453" y="133850"/>
                    <a:pt x="622531" y="134004"/>
                  </a:cubicBezTo>
                  <a:lnTo>
                    <a:pt x="647623" y="137853"/>
                  </a:lnTo>
                  <a:lnTo>
                    <a:pt x="650856" y="136467"/>
                  </a:lnTo>
                  <a:cubicBezTo>
                    <a:pt x="651241" y="136313"/>
                    <a:pt x="651548" y="136236"/>
                    <a:pt x="651933" y="136236"/>
                  </a:cubicBezTo>
                  <a:lnTo>
                    <a:pt x="661862" y="136236"/>
                  </a:lnTo>
                  <a:lnTo>
                    <a:pt x="663094" y="134774"/>
                  </a:lnTo>
                  <a:lnTo>
                    <a:pt x="662632" y="129771"/>
                  </a:lnTo>
                  <a:lnTo>
                    <a:pt x="661324" y="121304"/>
                  </a:lnTo>
                  <a:lnTo>
                    <a:pt x="637463" y="117687"/>
                  </a:lnTo>
                  <a:lnTo>
                    <a:pt x="622454" y="113069"/>
                  </a:lnTo>
                  <a:lnTo>
                    <a:pt x="619452" y="112684"/>
                  </a:lnTo>
                  <a:lnTo>
                    <a:pt x="611447" y="114300"/>
                  </a:lnTo>
                  <a:cubicBezTo>
                    <a:pt x="610447" y="114531"/>
                    <a:pt x="609369" y="114146"/>
                    <a:pt x="608676" y="113299"/>
                  </a:cubicBezTo>
                  <a:cubicBezTo>
                    <a:pt x="607984" y="112453"/>
                    <a:pt x="607830" y="111375"/>
                    <a:pt x="608291" y="110452"/>
                  </a:cubicBezTo>
                  <a:lnTo>
                    <a:pt x="611447" y="103139"/>
                  </a:lnTo>
                  <a:lnTo>
                    <a:pt x="611447" y="100676"/>
                  </a:lnTo>
                  <a:lnTo>
                    <a:pt x="610755" y="97751"/>
                  </a:lnTo>
                  <a:lnTo>
                    <a:pt x="609446" y="97059"/>
                  </a:lnTo>
                  <a:lnTo>
                    <a:pt x="606059" y="97828"/>
                  </a:lnTo>
                  <a:lnTo>
                    <a:pt x="600979" y="102370"/>
                  </a:lnTo>
                  <a:cubicBezTo>
                    <a:pt x="600441" y="102831"/>
                    <a:pt x="599825" y="103062"/>
                    <a:pt x="599132" y="103062"/>
                  </a:cubicBezTo>
                  <a:lnTo>
                    <a:pt x="595745" y="103062"/>
                  </a:lnTo>
                  <a:lnTo>
                    <a:pt x="595745" y="103062"/>
                  </a:lnTo>
                  <a:lnTo>
                    <a:pt x="589819" y="102447"/>
                  </a:lnTo>
                  <a:cubicBezTo>
                    <a:pt x="589357" y="102370"/>
                    <a:pt x="588895" y="102216"/>
                    <a:pt x="588433" y="101908"/>
                  </a:cubicBezTo>
                  <a:lnTo>
                    <a:pt x="584508" y="99060"/>
                  </a:lnTo>
                  <a:cubicBezTo>
                    <a:pt x="584200" y="98829"/>
                    <a:pt x="583969" y="98598"/>
                    <a:pt x="583815" y="98367"/>
                  </a:cubicBezTo>
                  <a:lnTo>
                    <a:pt x="581583" y="94981"/>
                  </a:lnTo>
                  <a:cubicBezTo>
                    <a:pt x="581198" y="94442"/>
                    <a:pt x="581044" y="93826"/>
                    <a:pt x="581121" y="93133"/>
                  </a:cubicBezTo>
                  <a:lnTo>
                    <a:pt x="581583" y="88438"/>
                  </a:lnTo>
                  <a:lnTo>
                    <a:pt x="575887" y="78509"/>
                  </a:lnTo>
                  <a:cubicBezTo>
                    <a:pt x="575195" y="77277"/>
                    <a:pt x="575502" y="75661"/>
                    <a:pt x="576657" y="74815"/>
                  </a:cubicBezTo>
                  <a:lnTo>
                    <a:pt x="579967" y="72429"/>
                  </a:lnTo>
                  <a:lnTo>
                    <a:pt x="581737" y="68426"/>
                  </a:lnTo>
                  <a:lnTo>
                    <a:pt x="582584" y="61883"/>
                  </a:lnTo>
                  <a:lnTo>
                    <a:pt x="580198" y="63192"/>
                  </a:lnTo>
                  <a:cubicBezTo>
                    <a:pt x="579813" y="63423"/>
                    <a:pt x="579274" y="63577"/>
                    <a:pt x="578812" y="63577"/>
                  </a:cubicBezTo>
                  <a:lnTo>
                    <a:pt x="569268" y="63577"/>
                  </a:lnTo>
                  <a:cubicBezTo>
                    <a:pt x="568960" y="63577"/>
                    <a:pt x="568652" y="63500"/>
                    <a:pt x="568344" y="63423"/>
                  </a:cubicBezTo>
                  <a:lnTo>
                    <a:pt x="564958" y="62268"/>
                  </a:lnTo>
                  <a:cubicBezTo>
                    <a:pt x="564727" y="62191"/>
                    <a:pt x="564573" y="62114"/>
                    <a:pt x="564419" y="62038"/>
                  </a:cubicBezTo>
                  <a:lnTo>
                    <a:pt x="561571" y="60344"/>
                  </a:lnTo>
                  <a:cubicBezTo>
                    <a:pt x="561186" y="60113"/>
                    <a:pt x="560801" y="59728"/>
                    <a:pt x="560570" y="59344"/>
                  </a:cubicBezTo>
                  <a:lnTo>
                    <a:pt x="558338" y="55418"/>
                  </a:lnTo>
                  <a:cubicBezTo>
                    <a:pt x="558107" y="54956"/>
                    <a:pt x="557953" y="54494"/>
                    <a:pt x="557953" y="54033"/>
                  </a:cubicBezTo>
                  <a:lnTo>
                    <a:pt x="557953" y="44642"/>
                  </a:lnTo>
                  <a:lnTo>
                    <a:pt x="545407" y="33636"/>
                  </a:lnTo>
                  <a:cubicBezTo>
                    <a:pt x="545176" y="33482"/>
                    <a:pt x="545022" y="33251"/>
                    <a:pt x="544868" y="33020"/>
                  </a:cubicBezTo>
                  <a:lnTo>
                    <a:pt x="540404" y="25708"/>
                  </a:lnTo>
                  <a:lnTo>
                    <a:pt x="527012" y="0"/>
                  </a:lnTo>
                  <a:lnTo>
                    <a:pt x="517775" y="8774"/>
                  </a:lnTo>
                  <a:lnTo>
                    <a:pt x="513542" y="11853"/>
                  </a:lnTo>
                  <a:lnTo>
                    <a:pt x="507692" y="17780"/>
                  </a:lnTo>
                  <a:lnTo>
                    <a:pt x="504844" y="22090"/>
                  </a:lnTo>
                  <a:lnTo>
                    <a:pt x="494299" y="52108"/>
                  </a:lnTo>
                  <a:cubicBezTo>
                    <a:pt x="494222" y="52416"/>
                    <a:pt x="493991" y="52724"/>
                    <a:pt x="493761" y="52955"/>
                  </a:cubicBezTo>
                  <a:lnTo>
                    <a:pt x="478598" y="70966"/>
                  </a:lnTo>
                  <a:lnTo>
                    <a:pt x="447348" y="97751"/>
                  </a:lnTo>
                  <a:lnTo>
                    <a:pt x="444885" y="100753"/>
                  </a:lnTo>
                  <a:lnTo>
                    <a:pt x="442345" y="105372"/>
                  </a:lnTo>
                  <a:lnTo>
                    <a:pt x="440421" y="109682"/>
                  </a:lnTo>
                  <a:lnTo>
                    <a:pt x="440421" y="112838"/>
                  </a:lnTo>
                  <a:lnTo>
                    <a:pt x="442268" y="116147"/>
                  </a:lnTo>
                  <a:cubicBezTo>
                    <a:pt x="442422" y="116378"/>
                    <a:pt x="442499" y="116686"/>
                    <a:pt x="442576" y="116994"/>
                  </a:cubicBezTo>
                  <a:lnTo>
                    <a:pt x="443730" y="122613"/>
                  </a:lnTo>
                  <a:cubicBezTo>
                    <a:pt x="443884" y="123305"/>
                    <a:pt x="443730" y="124075"/>
                    <a:pt x="443345" y="124691"/>
                  </a:cubicBezTo>
                  <a:lnTo>
                    <a:pt x="438265" y="132542"/>
                  </a:lnTo>
                  <a:lnTo>
                    <a:pt x="426720" y="144780"/>
                  </a:lnTo>
                  <a:lnTo>
                    <a:pt x="416175" y="152400"/>
                  </a:lnTo>
                  <a:lnTo>
                    <a:pt x="396548" y="169872"/>
                  </a:lnTo>
                  <a:lnTo>
                    <a:pt x="393546" y="175337"/>
                  </a:lnTo>
                  <a:lnTo>
                    <a:pt x="388081" y="194348"/>
                  </a:lnTo>
                  <a:lnTo>
                    <a:pt x="388081" y="197812"/>
                  </a:lnTo>
                  <a:lnTo>
                    <a:pt x="390621" y="203431"/>
                  </a:lnTo>
                  <a:cubicBezTo>
                    <a:pt x="390775" y="203739"/>
                    <a:pt x="390852" y="204047"/>
                    <a:pt x="390852" y="204354"/>
                  </a:cubicBezTo>
                  <a:lnTo>
                    <a:pt x="391391" y="211667"/>
                  </a:lnTo>
                  <a:lnTo>
                    <a:pt x="391391" y="211667"/>
                  </a:lnTo>
                  <a:lnTo>
                    <a:pt x="391391" y="211667"/>
                  </a:lnTo>
                  <a:cubicBezTo>
                    <a:pt x="391391" y="211974"/>
                    <a:pt x="391391" y="212359"/>
                    <a:pt x="391314" y="212667"/>
                  </a:cubicBezTo>
                  <a:lnTo>
                    <a:pt x="386234" y="230062"/>
                  </a:lnTo>
                  <a:cubicBezTo>
                    <a:pt x="386080" y="230678"/>
                    <a:pt x="385695" y="231217"/>
                    <a:pt x="385156" y="231602"/>
                  </a:cubicBezTo>
                  <a:lnTo>
                    <a:pt x="377305" y="237220"/>
                  </a:lnTo>
                  <a:cubicBezTo>
                    <a:pt x="377075" y="237375"/>
                    <a:pt x="376767" y="237528"/>
                    <a:pt x="376536" y="237605"/>
                  </a:cubicBezTo>
                  <a:lnTo>
                    <a:pt x="365837" y="240992"/>
                  </a:lnTo>
                  <a:lnTo>
                    <a:pt x="358910" y="242762"/>
                  </a:lnTo>
                  <a:cubicBezTo>
                    <a:pt x="358679" y="242839"/>
                    <a:pt x="358448" y="242839"/>
                    <a:pt x="358217" y="242839"/>
                  </a:cubicBezTo>
                  <a:lnTo>
                    <a:pt x="355369" y="242839"/>
                  </a:lnTo>
                  <a:cubicBezTo>
                    <a:pt x="355138" y="242839"/>
                    <a:pt x="354907" y="242839"/>
                    <a:pt x="354676" y="242762"/>
                  </a:cubicBezTo>
                  <a:lnTo>
                    <a:pt x="351982" y="242070"/>
                  </a:lnTo>
                  <a:lnTo>
                    <a:pt x="358371" y="253230"/>
                  </a:lnTo>
                  <a:lnTo>
                    <a:pt x="361450" y="257848"/>
                  </a:lnTo>
                  <a:lnTo>
                    <a:pt x="370147" y="265468"/>
                  </a:lnTo>
                  <a:cubicBezTo>
                    <a:pt x="370609" y="265853"/>
                    <a:pt x="370917" y="266392"/>
                    <a:pt x="371071" y="267008"/>
                  </a:cubicBezTo>
                  <a:lnTo>
                    <a:pt x="371610" y="269856"/>
                  </a:lnTo>
                  <a:cubicBezTo>
                    <a:pt x="371687" y="270164"/>
                    <a:pt x="371687" y="270471"/>
                    <a:pt x="371610" y="270856"/>
                  </a:cubicBezTo>
                  <a:lnTo>
                    <a:pt x="368839" y="288944"/>
                  </a:lnTo>
                  <a:lnTo>
                    <a:pt x="370224" y="296718"/>
                  </a:lnTo>
                  <a:lnTo>
                    <a:pt x="384772" y="304492"/>
                  </a:lnTo>
                  <a:cubicBezTo>
                    <a:pt x="385002" y="304646"/>
                    <a:pt x="385233" y="304800"/>
                    <a:pt x="385464" y="304954"/>
                  </a:cubicBezTo>
                  <a:lnTo>
                    <a:pt x="391083" y="310573"/>
                  </a:lnTo>
                  <a:cubicBezTo>
                    <a:pt x="391853" y="311342"/>
                    <a:pt x="392084" y="312420"/>
                    <a:pt x="391776" y="313421"/>
                  </a:cubicBezTo>
                  <a:lnTo>
                    <a:pt x="389544" y="320733"/>
                  </a:lnTo>
                  <a:cubicBezTo>
                    <a:pt x="389390" y="321194"/>
                    <a:pt x="389159" y="321579"/>
                    <a:pt x="388774" y="321964"/>
                  </a:cubicBezTo>
                  <a:lnTo>
                    <a:pt x="378614" y="331508"/>
                  </a:lnTo>
                  <a:cubicBezTo>
                    <a:pt x="378306" y="331816"/>
                    <a:pt x="377921" y="332047"/>
                    <a:pt x="377536" y="332124"/>
                  </a:cubicBezTo>
                  <a:lnTo>
                    <a:pt x="368531" y="334972"/>
                  </a:lnTo>
                  <a:lnTo>
                    <a:pt x="360372" y="339051"/>
                  </a:lnTo>
                  <a:lnTo>
                    <a:pt x="351136" y="348827"/>
                  </a:lnTo>
                  <a:lnTo>
                    <a:pt x="343131" y="360064"/>
                  </a:lnTo>
                  <a:lnTo>
                    <a:pt x="341745" y="363374"/>
                  </a:lnTo>
                  <a:lnTo>
                    <a:pt x="341207" y="367992"/>
                  </a:lnTo>
                  <a:cubicBezTo>
                    <a:pt x="341130" y="368839"/>
                    <a:pt x="340591" y="369608"/>
                    <a:pt x="339821" y="370070"/>
                  </a:cubicBezTo>
                  <a:lnTo>
                    <a:pt x="336973" y="371764"/>
                  </a:lnTo>
                  <a:cubicBezTo>
                    <a:pt x="336512" y="371994"/>
                    <a:pt x="336050" y="372149"/>
                    <a:pt x="335511" y="372149"/>
                  </a:cubicBezTo>
                  <a:lnTo>
                    <a:pt x="331047" y="372149"/>
                  </a:lnTo>
                  <a:lnTo>
                    <a:pt x="331047" y="372149"/>
                  </a:lnTo>
                  <a:cubicBezTo>
                    <a:pt x="330816" y="372149"/>
                    <a:pt x="330585" y="372149"/>
                    <a:pt x="330277" y="372072"/>
                  </a:cubicBezTo>
                  <a:lnTo>
                    <a:pt x="312266" y="367145"/>
                  </a:lnTo>
                  <a:lnTo>
                    <a:pt x="308725" y="367607"/>
                  </a:lnTo>
                  <a:lnTo>
                    <a:pt x="305647" y="368916"/>
                  </a:lnTo>
                  <a:lnTo>
                    <a:pt x="300413" y="374150"/>
                  </a:lnTo>
                  <a:lnTo>
                    <a:pt x="293332" y="379461"/>
                  </a:lnTo>
                  <a:lnTo>
                    <a:pt x="281247" y="391083"/>
                  </a:lnTo>
                  <a:cubicBezTo>
                    <a:pt x="280939" y="391391"/>
                    <a:pt x="280555" y="391622"/>
                    <a:pt x="280170" y="391699"/>
                  </a:cubicBezTo>
                  <a:lnTo>
                    <a:pt x="275090" y="393392"/>
                  </a:lnTo>
                  <a:cubicBezTo>
                    <a:pt x="274782" y="393469"/>
                    <a:pt x="274474" y="393546"/>
                    <a:pt x="274166" y="393546"/>
                  </a:cubicBezTo>
                  <a:cubicBezTo>
                    <a:pt x="274089" y="393546"/>
                    <a:pt x="274012" y="393546"/>
                    <a:pt x="273935" y="393546"/>
                  </a:cubicBezTo>
                  <a:lnTo>
                    <a:pt x="267162" y="393007"/>
                  </a:lnTo>
                  <a:cubicBezTo>
                    <a:pt x="266854" y="393007"/>
                    <a:pt x="266546" y="392930"/>
                    <a:pt x="266315" y="392776"/>
                  </a:cubicBezTo>
                  <a:lnTo>
                    <a:pt x="254539" y="387696"/>
                  </a:lnTo>
                  <a:lnTo>
                    <a:pt x="249690" y="386080"/>
                  </a:lnTo>
                  <a:lnTo>
                    <a:pt x="245225" y="383617"/>
                  </a:lnTo>
                  <a:cubicBezTo>
                    <a:pt x="244764" y="383386"/>
                    <a:pt x="244456" y="383001"/>
                    <a:pt x="244148" y="382539"/>
                  </a:cubicBezTo>
                  <a:lnTo>
                    <a:pt x="242531" y="379691"/>
                  </a:lnTo>
                  <a:lnTo>
                    <a:pt x="239145" y="378922"/>
                  </a:lnTo>
                  <a:lnTo>
                    <a:pt x="227753" y="379999"/>
                  </a:lnTo>
                  <a:cubicBezTo>
                    <a:pt x="227215" y="379999"/>
                    <a:pt x="226753" y="379922"/>
                    <a:pt x="226291" y="379768"/>
                  </a:cubicBezTo>
                  <a:lnTo>
                    <a:pt x="216747" y="375304"/>
                  </a:lnTo>
                  <a:cubicBezTo>
                    <a:pt x="216285" y="375073"/>
                    <a:pt x="215900" y="374765"/>
                    <a:pt x="215592" y="374304"/>
                  </a:cubicBezTo>
                  <a:lnTo>
                    <a:pt x="199967" y="350366"/>
                  </a:lnTo>
                  <a:lnTo>
                    <a:pt x="196042" y="346440"/>
                  </a:lnTo>
                  <a:lnTo>
                    <a:pt x="193117" y="345209"/>
                  </a:lnTo>
                  <a:lnTo>
                    <a:pt x="189730" y="345209"/>
                  </a:lnTo>
                  <a:lnTo>
                    <a:pt x="184342" y="344670"/>
                  </a:lnTo>
                  <a:lnTo>
                    <a:pt x="182726" y="344670"/>
                  </a:lnTo>
                  <a:lnTo>
                    <a:pt x="182110" y="345055"/>
                  </a:lnTo>
                  <a:lnTo>
                    <a:pt x="179031" y="349134"/>
                  </a:lnTo>
                  <a:cubicBezTo>
                    <a:pt x="178801" y="349442"/>
                    <a:pt x="178570" y="349673"/>
                    <a:pt x="178262" y="349827"/>
                  </a:cubicBezTo>
                  <a:lnTo>
                    <a:pt x="175414" y="351520"/>
                  </a:lnTo>
                  <a:cubicBezTo>
                    <a:pt x="175260" y="351598"/>
                    <a:pt x="175029" y="351675"/>
                    <a:pt x="174875" y="351751"/>
                  </a:cubicBezTo>
                  <a:lnTo>
                    <a:pt x="171488" y="352906"/>
                  </a:lnTo>
                  <a:cubicBezTo>
                    <a:pt x="171181" y="352983"/>
                    <a:pt x="170873" y="353060"/>
                    <a:pt x="170565" y="353060"/>
                  </a:cubicBezTo>
                  <a:lnTo>
                    <a:pt x="166639" y="353060"/>
                  </a:lnTo>
                  <a:lnTo>
                    <a:pt x="158404" y="351905"/>
                  </a:lnTo>
                  <a:lnTo>
                    <a:pt x="152631" y="351905"/>
                  </a:lnTo>
                  <a:cubicBezTo>
                    <a:pt x="152092" y="351905"/>
                    <a:pt x="151553" y="351751"/>
                    <a:pt x="151092" y="351444"/>
                  </a:cubicBezTo>
                  <a:lnTo>
                    <a:pt x="149398" y="350289"/>
                  </a:lnTo>
                  <a:cubicBezTo>
                    <a:pt x="149167" y="350135"/>
                    <a:pt x="148936" y="349904"/>
                    <a:pt x="148782" y="349673"/>
                  </a:cubicBezTo>
                  <a:lnTo>
                    <a:pt x="144318" y="344054"/>
                  </a:lnTo>
                  <a:lnTo>
                    <a:pt x="128770" y="327968"/>
                  </a:lnTo>
                  <a:lnTo>
                    <a:pt x="125076" y="327044"/>
                  </a:lnTo>
                  <a:cubicBezTo>
                    <a:pt x="124768" y="326967"/>
                    <a:pt x="124460" y="326813"/>
                    <a:pt x="124152" y="326659"/>
                  </a:cubicBezTo>
                  <a:lnTo>
                    <a:pt x="117379" y="321964"/>
                  </a:lnTo>
                  <a:lnTo>
                    <a:pt x="114608" y="321502"/>
                  </a:lnTo>
                  <a:lnTo>
                    <a:pt x="111606" y="321502"/>
                  </a:lnTo>
                  <a:lnTo>
                    <a:pt x="103909" y="324042"/>
                  </a:lnTo>
                  <a:lnTo>
                    <a:pt x="97982" y="327814"/>
                  </a:lnTo>
                  <a:cubicBezTo>
                    <a:pt x="97367" y="328199"/>
                    <a:pt x="96597" y="328353"/>
                    <a:pt x="95904" y="328199"/>
                  </a:cubicBezTo>
                  <a:lnTo>
                    <a:pt x="93056" y="327660"/>
                  </a:lnTo>
                  <a:cubicBezTo>
                    <a:pt x="92671" y="327583"/>
                    <a:pt x="92364" y="327429"/>
                    <a:pt x="92056" y="327275"/>
                  </a:cubicBezTo>
                  <a:lnTo>
                    <a:pt x="88669" y="325043"/>
                  </a:lnTo>
                  <a:cubicBezTo>
                    <a:pt x="88438" y="324889"/>
                    <a:pt x="88207" y="324735"/>
                    <a:pt x="88053" y="324504"/>
                  </a:cubicBezTo>
                  <a:lnTo>
                    <a:pt x="82973" y="318347"/>
                  </a:lnTo>
                  <a:cubicBezTo>
                    <a:pt x="82742" y="318039"/>
                    <a:pt x="82512" y="317731"/>
                    <a:pt x="82435" y="317346"/>
                  </a:cubicBezTo>
                  <a:lnTo>
                    <a:pt x="81280" y="313421"/>
                  </a:lnTo>
                  <a:cubicBezTo>
                    <a:pt x="81203" y="313190"/>
                    <a:pt x="81203" y="312882"/>
                    <a:pt x="81203" y="312651"/>
                  </a:cubicBezTo>
                  <a:lnTo>
                    <a:pt x="81203" y="303722"/>
                  </a:lnTo>
                  <a:lnTo>
                    <a:pt x="80587" y="302337"/>
                  </a:lnTo>
                  <a:lnTo>
                    <a:pt x="79510" y="303722"/>
                  </a:lnTo>
                  <a:lnTo>
                    <a:pt x="72352" y="310111"/>
                  </a:lnTo>
                  <a:lnTo>
                    <a:pt x="72813" y="315268"/>
                  </a:lnTo>
                  <a:cubicBezTo>
                    <a:pt x="72890" y="315961"/>
                    <a:pt x="72659" y="316576"/>
                    <a:pt x="72275" y="317115"/>
                  </a:cubicBezTo>
                  <a:lnTo>
                    <a:pt x="69427" y="321041"/>
                  </a:lnTo>
                  <a:cubicBezTo>
                    <a:pt x="69119" y="321425"/>
                    <a:pt x="68734" y="321733"/>
                    <a:pt x="68272" y="321964"/>
                  </a:cubicBezTo>
                  <a:lnTo>
                    <a:pt x="63192" y="324196"/>
                  </a:lnTo>
                  <a:cubicBezTo>
                    <a:pt x="62499" y="324504"/>
                    <a:pt x="61730" y="324504"/>
                    <a:pt x="61037" y="324273"/>
                  </a:cubicBezTo>
                  <a:lnTo>
                    <a:pt x="56573" y="322580"/>
                  </a:lnTo>
                  <a:cubicBezTo>
                    <a:pt x="56188" y="322426"/>
                    <a:pt x="55880" y="322195"/>
                    <a:pt x="55572" y="321964"/>
                  </a:cubicBezTo>
                  <a:lnTo>
                    <a:pt x="51570" y="317962"/>
                  </a:lnTo>
                  <a:lnTo>
                    <a:pt x="49415" y="317269"/>
                  </a:lnTo>
                  <a:lnTo>
                    <a:pt x="45797" y="317654"/>
                  </a:lnTo>
                  <a:lnTo>
                    <a:pt x="30095" y="330585"/>
                  </a:lnTo>
                  <a:cubicBezTo>
                    <a:pt x="29710" y="330893"/>
                    <a:pt x="29249" y="331124"/>
                    <a:pt x="28710" y="331201"/>
                  </a:cubicBezTo>
                  <a:lnTo>
                    <a:pt x="15394" y="333125"/>
                  </a:lnTo>
                  <a:lnTo>
                    <a:pt x="15394" y="341361"/>
                  </a:lnTo>
                  <a:lnTo>
                    <a:pt x="17087" y="352752"/>
                  </a:lnTo>
                  <a:lnTo>
                    <a:pt x="19704" y="362142"/>
                  </a:lnTo>
                  <a:lnTo>
                    <a:pt x="21167" y="364605"/>
                  </a:lnTo>
                  <a:lnTo>
                    <a:pt x="25015" y="370070"/>
                  </a:lnTo>
                  <a:cubicBezTo>
                    <a:pt x="25631" y="370917"/>
                    <a:pt x="25708" y="371994"/>
                    <a:pt x="25246" y="372918"/>
                  </a:cubicBezTo>
                  <a:cubicBezTo>
                    <a:pt x="24784" y="373842"/>
                    <a:pt x="23938" y="374458"/>
                    <a:pt x="22937" y="374535"/>
                  </a:cubicBezTo>
                  <a:lnTo>
                    <a:pt x="16856" y="374996"/>
                  </a:lnTo>
                  <a:lnTo>
                    <a:pt x="15625" y="378075"/>
                  </a:lnTo>
                  <a:lnTo>
                    <a:pt x="16933" y="382770"/>
                  </a:lnTo>
                  <a:lnTo>
                    <a:pt x="18627" y="384849"/>
                  </a:lnTo>
                  <a:lnTo>
                    <a:pt x="38100" y="400396"/>
                  </a:lnTo>
                  <a:cubicBezTo>
                    <a:pt x="39101" y="401166"/>
                    <a:pt x="39409" y="402551"/>
                    <a:pt x="38947" y="403706"/>
                  </a:cubicBezTo>
                  <a:lnTo>
                    <a:pt x="37176" y="407785"/>
                  </a:lnTo>
                  <a:lnTo>
                    <a:pt x="38254" y="410941"/>
                  </a:lnTo>
                  <a:lnTo>
                    <a:pt x="41179" y="413173"/>
                  </a:lnTo>
                  <a:lnTo>
                    <a:pt x="44565" y="412865"/>
                  </a:lnTo>
                  <a:lnTo>
                    <a:pt x="44950" y="411942"/>
                  </a:lnTo>
                  <a:lnTo>
                    <a:pt x="46567" y="401551"/>
                  </a:lnTo>
                  <a:cubicBezTo>
                    <a:pt x="46644" y="401243"/>
                    <a:pt x="46721" y="401012"/>
                    <a:pt x="46798" y="400704"/>
                  </a:cubicBezTo>
                  <a:lnTo>
                    <a:pt x="47952" y="398472"/>
                  </a:lnTo>
                  <a:cubicBezTo>
                    <a:pt x="48106" y="398241"/>
                    <a:pt x="48260" y="397933"/>
                    <a:pt x="48491" y="397779"/>
                  </a:cubicBezTo>
                  <a:lnTo>
                    <a:pt x="51955" y="394316"/>
                  </a:lnTo>
                  <a:lnTo>
                    <a:pt x="54571" y="385464"/>
                  </a:lnTo>
                  <a:lnTo>
                    <a:pt x="55572" y="375689"/>
                  </a:lnTo>
                  <a:lnTo>
                    <a:pt x="54495" y="369300"/>
                  </a:lnTo>
                  <a:cubicBezTo>
                    <a:pt x="54341" y="368377"/>
                    <a:pt x="54648" y="367453"/>
                    <a:pt x="55341" y="366838"/>
                  </a:cubicBezTo>
                  <a:cubicBezTo>
                    <a:pt x="56034" y="366222"/>
                    <a:pt x="56958" y="365914"/>
                    <a:pt x="57881" y="366068"/>
                  </a:cubicBezTo>
                  <a:lnTo>
                    <a:pt x="61961" y="366914"/>
                  </a:lnTo>
                  <a:cubicBezTo>
                    <a:pt x="61884" y="366607"/>
                    <a:pt x="61807" y="366376"/>
                    <a:pt x="61807" y="366068"/>
                  </a:cubicBezTo>
                  <a:lnTo>
                    <a:pt x="61807" y="363220"/>
                  </a:lnTo>
                  <a:cubicBezTo>
                    <a:pt x="61807" y="362142"/>
                    <a:pt x="62422" y="361219"/>
                    <a:pt x="63346" y="360680"/>
                  </a:cubicBezTo>
                  <a:lnTo>
                    <a:pt x="66733" y="358987"/>
                  </a:lnTo>
                  <a:cubicBezTo>
                    <a:pt x="66964" y="358833"/>
                    <a:pt x="67271" y="358756"/>
                    <a:pt x="67502" y="358756"/>
                  </a:cubicBezTo>
                  <a:lnTo>
                    <a:pt x="70889" y="358217"/>
                  </a:lnTo>
                  <a:cubicBezTo>
                    <a:pt x="71197" y="358140"/>
                    <a:pt x="71582" y="358140"/>
                    <a:pt x="71890" y="358217"/>
                  </a:cubicBezTo>
                  <a:lnTo>
                    <a:pt x="74738" y="358756"/>
                  </a:lnTo>
                  <a:cubicBezTo>
                    <a:pt x="74968" y="358833"/>
                    <a:pt x="75199" y="358910"/>
                    <a:pt x="75430" y="358987"/>
                  </a:cubicBezTo>
                  <a:lnTo>
                    <a:pt x="76277" y="359448"/>
                  </a:lnTo>
                  <a:lnTo>
                    <a:pt x="76508" y="358987"/>
                  </a:lnTo>
                  <a:lnTo>
                    <a:pt x="76970" y="355369"/>
                  </a:lnTo>
                  <a:lnTo>
                    <a:pt x="76508" y="352136"/>
                  </a:lnTo>
                  <a:lnTo>
                    <a:pt x="74968" y="348519"/>
                  </a:lnTo>
                  <a:cubicBezTo>
                    <a:pt x="74507" y="347364"/>
                    <a:pt x="74815" y="346056"/>
                    <a:pt x="75738" y="345286"/>
                  </a:cubicBezTo>
                  <a:cubicBezTo>
                    <a:pt x="76662" y="344516"/>
                    <a:pt x="78047" y="344362"/>
                    <a:pt x="79048" y="345055"/>
                  </a:cubicBezTo>
                  <a:lnTo>
                    <a:pt x="85206" y="348981"/>
                  </a:lnTo>
                  <a:cubicBezTo>
                    <a:pt x="85436" y="349134"/>
                    <a:pt x="85590" y="349289"/>
                    <a:pt x="85821" y="349519"/>
                  </a:cubicBezTo>
                  <a:lnTo>
                    <a:pt x="90285" y="354599"/>
                  </a:lnTo>
                  <a:lnTo>
                    <a:pt x="93210" y="356755"/>
                  </a:lnTo>
                  <a:lnTo>
                    <a:pt x="97521" y="355446"/>
                  </a:lnTo>
                  <a:cubicBezTo>
                    <a:pt x="98983" y="354984"/>
                    <a:pt x="100522" y="355831"/>
                    <a:pt x="100984" y="357216"/>
                  </a:cubicBezTo>
                  <a:lnTo>
                    <a:pt x="102062" y="360372"/>
                  </a:lnTo>
                  <a:lnTo>
                    <a:pt x="106218" y="360372"/>
                  </a:lnTo>
                  <a:cubicBezTo>
                    <a:pt x="107219" y="360372"/>
                    <a:pt x="108065" y="360834"/>
                    <a:pt x="108604" y="361681"/>
                  </a:cubicBezTo>
                  <a:cubicBezTo>
                    <a:pt x="109143" y="362527"/>
                    <a:pt x="109220" y="363528"/>
                    <a:pt x="108758" y="364375"/>
                  </a:cubicBezTo>
                  <a:lnTo>
                    <a:pt x="102601" y="377305"/>
                  </a:lnTo>
                  <a:cubicBezTo>
                    <a:pt x="102524" y="377536"/>
                    <a:pt x="102370" y="377690"/>
                    <a:pt x="102216" y="377844"/>
                  </a:cubicBezTo>
                  <a:lnTo>
                    <a:pt x="89670" y="393623"/>
                  </a:lnTo>
                  <a:lnTo>
                    <a:pt x="97751" y="391853"/>
                  </a:lnTo>
                  <a:cubicBezTo>
                    <a:pt x="98598" y="391699"/>
                    <a:pt x="99445" y="391853"/>
                    <a:pt x="100138" y="392391"/>
                  </a:cubicBezTo>
                  <a:cubicBezTo>
                    <a:pt x="100830" y="392930"/>
                    <a:pt x="101215" y="393700"/>
                    <a:pt x="101215" y="394547"/>
                  </a:cubicBezTo>
                  <a:lnTo>
                    <a:pt x="101215" y="397395"/>
                  </a:lnTo>
                  <a:cubicBezTo>
                    <a:pt x="101215" y="398626"/>
                    <a:pt x="100368" y="399704"/>
                    <a:pt x="99214" y="400088"/>
                  </a:cubicBezTo>
                  <a:lnTo>
                    <a:pt x="93595" y="401782"/>
                  </a:lnTo>
                  <a:lnTo>
                    <a:pt x="75276" y="405245"/>
                  </a:lnTo>
                  <a:cubicBezTo>
                    <a:pt x="74045" y="405476"/>
                    <a:pt x="72813" y="404861"/>
                    <a:pt x="72275" y="403783"/>
                  </a:cubicBezTo>
                  <a:cubicBezTo>
                    <a:pt x="71736" y="402705"/>
                    <a:pt x="71890" y="401320"/>
                    <a:pt x="72813" y="400473"/>
                  </a:cubicBezTo>
                  <a:lnTo>
                    <a:pt x="76123" y="397164"/>
                  </a:lnTo>
                  <a:lnTo>
                    <a:pt x="75122" y="396856"/>
                  </a:lnTo>
                  <a:lnTo>
                    <a:pt x="70735" y="397318"/>
                  </a:lnTo>
                  <a:lnTo>
                    <a:pt x="68426" y="398857"/>
                  </a:lnTo>
                  <a:lnTo>
                    <a:pt x="66810" y="401243"/>
                  </a:lnTo>
                  <a:lnTo>
                    <a:pt x="65193" y="410787"/>
                  </a:lnTo>
                  <a:cubicBezTo>
                    <a:pt x="65116" y="411095"/>
                    <a:pt x="65039" y="411326"/>
                    <a:pt x="64962" y="411557"/>
                  </a:cubicBezTo>
                  <a:lnTo>
                    <a:pt x="62422" y="416560"/>
                  </a:lnTo>
                  <a:lnTo>
                    <a:pt x="62422" y="421332"/>
                  </a:lnTo>
                  <a:lnTo>
                    <a:pt x="63500" y="421794"/>
                  </a:lnTo>
                  <a:lnTo>
                    <a:pt x="68426" y="424796"/>
                  </a:lnTo>
                  <a:lnTo>
                    <a:pt x="74968" y="428028"/>
                  </a:lnTo>
                  <a:cubicBezTo>
                    <a:pt x="75430" y="428259"/>
                    <a:pt x="75815" y="428567"/>
                    <a:pt x="76046" y="428952"/>
                  </a:cubicBezTo>
                  <a:lnTo>
                    <a:pt x="77201" y="430645"/>
                  </a:lnTo>
                  <a:cubicBezTo>
                    <a:pt x="77739" y="431415"/>
                    <a:pt x="77816" y="432416"/>
                    <a:pt x="77508" y="433262"/>
                  </a:cubicBezTo>
                  <a:lnTo>
                    <a:pt x="76354" y="436110"/>
                  </a:lnTo>
                  <a:cubicBezTo>
                    <a:pt x="76123" y="436726"/>
                    <a:pt x="75584" y="437265"/>
                    <a:pt x="74968" y="437573"/>
                  </a:cubicBezTo>
                  <a:lnTo>
                    <a:pt x="70658" y="439728"/>
                  </a:lnTo>
                  <a:lnTo>
                    <a:pt x="82665" y="446193"/>
                  </a:lnTo>
                  <a:lnTo>
                    <a:pt x="108219" y="441960"/>
                  </a:lnTo>
                  <a:lnTo>
                    <a:pt x="128232" y="430184"/>
                  </a:lnTo>
                  <a:lnTo>
                    <a:pt x="127231" y="415636"/>
                  </a:lnTo>
                  <a:cubicBezTo>
                    <a:pt x="127154" y="414636"/>
                    <a:pt x="127693" y="413635"/>
                    <a:pt x="128539" y="413096"/>
                  </a:cubicBezTo>
                  <a:cubicBezTo>
                    <a:pt x="129386" y="412558"/>
                    <a:pt x="130541" y="412481"/>
                    <a:pt x="131464" y="413019"/>
                  </a:cubicBezTo>
                  <a:lnTo>
                    <a:pt x="134928" y="415020"/>
                  </a:lnTo>
                  <a:lnTo>
                    <a:pt x="138853" y="415482"/>
                  </a:lnTo>
                  <a:lnTo>
                    <a:pt x="148090" y="415482"/>
                  </a:lnTo>
                  <a:cubicBezTo>
                    <a:pt x="149475" y="415482"/>
                    <a:pt x="150630" y="416406"/>
                    <a:pt x="150861" y="417792"/>
                  </a:cubicBezTo>
                  <a:cubicBezTo>
                    <a:pt x="150938" y="418099"/>
                    <a:pt x="150938" y="418407"/>
                    <a:pt x="150861" y="418715"/>
                  </a:cubicBezTo>
                  <a:lnTo>
                    <a:pt x="165485" y="415559"/>
                  </a:lnTo>
                  <a:cubicBezTo>
                    <a:pt x="166332" y="415405"/>
                    <a:pt x="167178" y="415559"/>
                    <a:pt x="167871" y="416098"/>
                  </a:cubicBezTo>
                  <a:cubicBezTo>
                    <a:pt x="168564" y="416637"/>
                    <a:pt x="168948" y="417407"/>
                    <a:pt x="168948" y="418253"/>
                  </a:cubicBezTo>
                  <a:lnTo>
                    <a:pt x="168948" y="420486"/>
                  </a:lnTo>
                  <a:cubicBezTo>
                    <a:pt x="168948" y="421255"/>
                    <a:pt x="168641" y="422025"/>
                    <a:pt x="168025" y="422564"/>
                  </a:cubicBezTo>
                  <a:lnTo>
                    <a:pt x="162714" y="427336"/>
                  </a:lnTo>
                  <a:lnTo>
                    <a:pt x="159019" y="433724"/>
                  </a:lnTo>
                  <a:lnTo>
                    <a:pt x="154401" y="440652"/>
                  </a:lnTo>
                  <a:cubicBezTo>
                    <a:pt x="154016" y="441190"/>
                    <a:pt x="153555" y="441575"/>
                    <a:pt x="152939" y="441729"/>
                  </a:cubicBezTo>
                  <a:lnTo>
                    <a:pt x="137776" y="446578"/>
                  </a:lnTo>
                  <a:lnTo>
                    <a:pt x="138469" y="450965"/>
                  </a:lnTo>
                  <a:lnTo>
                    <a:pt x="140624" y="458508"/>
                  </a:lnTo>
                  <a:cubicBezTo>
                    <a:pt x="140931" y="459509"/>
                    <a:pt x="140624" y="460587"/>
                    <a:pt x="139931" y="461279"/>
                  </a:cubicBezTo>
                  <a:lnTo>
                    <a:pt x="134312" y="466898"/>
                  </a:lnTo>
                  <a:cubicBezTo>
                    <a:pt x="133542" y="467668"/>
                    <a:pt x="132311" y="467899"/>
                    <a:pt x="131233" y="467514"/>
                  </a:cubicBezTo>
                  <a:cubicBezTo>
                    <a:pt x="130156" y="467052"/>
                    <a:pt x="129463" y="466051"/>
                    <a:pt x="129463" y="464897"/>
                  </a:cubicBezTo>
                  <a:lnTo>
                    <a:pt x="129463" y="460971"/>
                  </a:lnTo>
                  <a:lnTo>
                    <a:pt x="129155" y="459663"/>
                  </a:lnTo>
                  <a:lnTo>
                    <a:pt x="127154" y="457893"/>
                  </a:lnTo>
                  <a:lnTo>
                    <a:pt x="123690" y="460741"/>
                  </a:lnTo>
                  <a:lnTo>
                    <a:pt x="123382" y="463588"/>
                  </a:lnTo>
                  <a:lnTo>
                    <a:pt x="125768" y="466821"/>
                  </a:lnTo>
                  <a:lnTo>
                    <a:pt x="131541" y="470516"/>
                  </a:lnTo>
                  <a:cubicBezTo>
                    <a:pt x="132850" y="471362"/>
                    <a:pt x="133235" y="473056"/>
                    <a:pt x="132388" y="474364"/>
                  </a:cubicBezTo>
                  <a:lnTo>
                    <a:pt x="129540" y="478828"/>
                  </a:lnTo>
                  <a:cubicBezTo>
                    <a:pt x="129309" y="479136"/>
                    <a:pt x="129078" y="479444"/>
                    <a:pt x="128770" y="479598"/>
                  </a:cubicBezTo>
                  <a:lnTo>
                    <a:pt x="124845" y="482446"/>
                  </a:lnTo>
                  <a:cubicBezTo>
                    <a:pt x="124460" y="482754"/>
                    <a:pt x="123998" y="482908"/>
                    <a:pt x="123459" y="482985"/>
                  </a:cubicBezTo>
                  <a:lnTo>
                    <a:pt x="123305" y="482985"/>
                  </a:lnTo>
                  <a:lnTo>
                    <a:pt x="123382" y="482985"/>
                  </a:lnTo>
                  <a:lnTo>
                    <a:pt x="127000" y="483601"/>
                  </a:lnTo>
                  <a:cubicBezTo>
                    <a:pt x="127385" y="483678"/>
                    <a:pt x="127693" y="483755"/>
                    <a:pt x="128001" y="483986"/>
                  </a:cubicBezTo>
                  <a:lnTo>
                    <a:pt x="130848" y="485679"/>
                  </a:lnTo>
                  <a:cubicBezTo>
                    <a:pt x="132080" y="486448"/>
                    <a:pt x="132542" y="488065"/>
                    <a:pt x="131926" y="489373"/>
                  </a:cubicBezTo>
                  <a:lnTo>
                    <a:pt x="130772" y="491605"/>
                  </a:lnTo>
                  <a:cubicBezTo>
                    <a:pt x="130233" y="492606"/>
                    <a:pt x="129232" y="493299"/>
                    <a:pt x="128078" y="493145"/>
                  </a:cubicBezTo>
                  <a:lnTo>
                    <a:pt x="119611" y="492606"/>
                  </a:lnTo>
                  <a:cubicBezTo>
                    <a:pt x="119380" y="492606"/>
                    <a:pt x="119226" y="492529"/>
                    <a:pt x="118995" y="492452"/>
                  </a:cubicBezTo>
                  <a:lnTo>
                    <a:pt x="113376" y="490759"/>
                  </a:lnTo>
                  <a:cubicBezTo>
                    <a:pt x="113069" y="490682"/>
                    <a:pt x="112761" y="490528"/>
                    <a:pt x="112453" y="490297"/>
                  </a:cubicBezTo>
                  <a:lnTo>
                    <a:pt x="105294" y="484678"/>
                  </a:lnTo>
                  <a:lnTo>
                    <a:pt x="104525" y="486525"/>
                  </a:lnTo>
                  <a:lnTo>
                    <a:pt x="103524" y="492375"/>
                  </a:lnTo>
                  <a:lnTo>
                    <a:pt x="104679" y="496685"/>
                  </a:lnTo>
                  <a:lnTo>
                    <a:pt x="107604" y="497994"/>
                  </a:lnTo>
                  <a:lnTo>
                    <a:pt x="122382" y="494299"/>
                  </a:lnTo>
                  <a:lnTo>
                    <a:pt x="129386" y="493145"/>
                  </a:lnTo>
                  <a:cubicBezTo>
                    <a:pt x="130464" y="492914"/>
                    <a:pt x="131618" y="493453"/>
                    <a:pt x="132234" y="494376"/>
                  </a:cubicBezTo>
                  <a:cubicBezTo>
                    <a:pt x="132850" y="495300"/>
                    <a:pt x="132850" y="496531"/>
                    <a:pt x="132234" y="497455"/>
                  </a:cubicBezTo>
                  <a:lnTo>
                    <a:pt x="128847" y="502535"/>
                  </a:lnTo>
                  <a:cubicBezTo>
                    <a:pt x="128539" y="502997"/>
                    <a:pt x="128001" y="503382"/>
                    <a:pt x="127462" y="503613"/>
                  </a:cubicBezTo>
                  <a:lnTo>
                    <a:pt x="121304" y="505845"/>
                  </a:lnTo>
                  <a:lnTo>
                    <a:pt x="114916" y="507461"/>
                  </a:lnTo>
                  <a:lnTo>
                    <a:pt x="115224" y="508539"/>
                  </a:lnTo>
                  <a:lnTo>
                    <a:pt x="116609" y="508693"/>
                  </a:lnTo>
                  <a:lnTo>
                    <a:pt x="120919" y="506768"/>
                  </a:lnTo>
                  <a:cubicBezTo>
                    <a:pt x="121150" y="506614"/>
                    <a:pt x="121458" y="506538"/>
                    <a:pt x="121766" y="506538"/>
                  </a:cubicBezTo>
                  <a:lnTo>
                    <a:pt x="126846" y="505999"/>
                  </a:lnTo>
                  <a:cubicBezTo>
                    <a:pt x="127231" y="505922"/>
                    <a:pt x="127616" y="505999"/>
                    <a:pt x="128001" y="506076"/>
                  </a:cubicBezTo>
                  <a:lnTo>
                    <a:pt x="133619" y="507769"/>
                  </a:lnTo>
                  <a:cubicBezTo>
                    <a:pt x="134620" y="508077"/>
                    <a:pt x="135390" y="508924"/>
                    <a:pt x="135544" y="510001"/>
                  </a:cubicBezTo>
                  <a:cubicBezTo>
                    <a:pt x="135698" y="511079"/>
                    <a:pt x="135313" y="512079"/>
                    <a:pt x="134466" y="512772"/>
                  </a:cubicBezTo>
                  <a:lnTo>
                    <a:pt x="132234" y="514465"/>
                  </a:lnTo>
                  <a:cubicBezTo>
                    <a:pt x="132003" y="514696"/>
                    <a:pt x="131695" y="514773"/>
                    <a:pt x="131387" y="514927"/>
                  </a:cubicBezTo>
                  <a:lnTo>
                    <a:pt x="125768" y="516621"/>
                  </a:lnTo>
                  <a:lnTo>
                    <a:pt x="121920" y="518083"/>
                  </a:lnTo>
                  <a:lnTo>
                    <a:pt x="118379" y="521162"/>
                  </a:lnTo>
                  <a:lnTo>
                    <a:pt x="115147" y="523086"/>
                  </a:lnTo>
                  <a:cubicBezTo>
                    <a:pt x="114454" y="523471"/>
                    <a:pt x="113607" y="523625"/>
                    <a:pt x="112838" y="523317"/>
                  </a:cubicBezTo>
                  <a:lnTo>
                    <a:pt x="109451" y="522162"/>
                  </a:lnTo>
                  <a:cubicBezTo>
                    <a:pt x="109220" y="522085"/>
                    <a:pt x="108912" y="521932"/>
                    <a:pt x="108681" y="521777"/>
                  </a:cubicBezTo>
                  <a:lnTo>
                    <a:pt x="107758" y="521085"/>
                  </a:lnTo>
                  <a:lnTo>
                    <a:pt x="105064" y="528320"/>
                  </a:lnTo>
                  <a:lnTo>
                    <a:pt x="102755" y="533554"/>
                  </a:lnTo>
                  <a:cubicBezTo>
                    <a:pt x="102678" y="533785"/>
                    <a:pt x="102524" y="534016"/>
                    <a:pt x="102293" y="534247"/>
                  </a:cubicBezTo>
                  <a:lnTo>
                    <a:pt x="95750" y="541867"/>
                  </a:lnTo>
                  <a:lnTo>
                    <a:pt x="94750" y="543791"/>
                  </a:lnTo>
                  <a:lnTo>
                    <a:pt x="94827" y="544022"/>
                  </a:lnTo>
                  <a:lnTo>
                    <a:pt x="98983" y="544868"/>
                  </a:lnTo>
                  <a:cubicBezTo>
                    <a:pt x="100215" y="545099"/>
                    <a:pt x="101215" y="546177"/>
                    <a:pt x="101215" y="547486"/>
                  </a:cubicBezTo>
                  <a:cubicBezTo>
                    <a:pt x="101292" y="548794"/>
                    <a:pt x="100445" y="549948"/>
                    <a:pt x="99214" y="550333"/>
                  </a:cubicBezTo>
                  <a:lnTo>
                    <a:pt x="87976" y="553720"/>
                  </a:lnTo>
                  <a:cubicBezTo>
                    <a:pt x="87745" y="553797"/>
                    <a:pt x="87438" y="553874"/>
                    <a:pt x="87130" y="553874"/>
                  </a:cubicBezTo>
                  <a:lnTo>
                    <a:pt x="83743" y="553874"/>
                  </a:lnTo>
                  <a:cubicBezTo>
                    <a:pt x="82742" y="553874"/>
                    <a:pt x="81896" y="553335"/>
                    <a:pt x="81357" y="552565"/>
                  </a:cubicBezTo>
                  <a:cubicBezTo>
                    <a:pt x="80818" y="551719"/>
                    <a:pt x="80818" y="550718"/>
                    <a:pt x="81203" y="549795"/>
                  </a:cubicBezTo>
                  <a:lnTo>
                    <a:pt x="81819" y="548486"/>
                  </a:lnTo>
                  <a:lnTo>
                    <a:pt x="77662" y="548794"/>
                  </a:lnTo>
                  <a:lnTo>
                    <a:pt x="73506" y="549717"/>
                  </a:lnTo>
                  <a:lnTo>
                    <a:pt x="73814" y="550487"/>
                  </a:lnTo>
                  <a:cubicBezTo>
                    <a:pt x="74276" y="551565"/>
                    <a:pt x="74045" y="552796"/>
                    <a:pt x="73198" y="553566"/>
                  </a:cubicBezTo>
                  <a:lnTo>
                    <a:pt x="71505" y="555259"/>
                  </a:lnTo>
                  <a:cubicBezTo>
                    <a:pt x="71351" y="555413"/>
                    <a:pt x="71120" y="555567"/>
                    <a:pt x="70889" y="555721"/>
                  </a:cubicBezTo>
                  <a:lnTo>
                    <a:pt x="69965" y="556260"/>
                  </a:lnTo>
                  <a:lnTo>
                    <a:pt x="72198" y="557645"/>
                  </a:lnTo>
                  <a:cubicBezTo>
                    <a:pt x="73198" y="558261"/>
                    <a:pt x="73660" y="559493"/>
                    <a:pt x="73429" y="560647"/>
                  </a:cubicBezTo>
                  <a:cubicBezTo>
                    <a:pt x="73275" y="561340"/>
                    <a:pt x="72890" y="561879"/>
                    <a:pt x="72352" y="562341"/>
                  </a:cubicBezTo>
                  <a:lnTo>
                    <a:pt x="74430" y="563033"/>
                  </a:lnTo>
                  <a:cubicBezTo>
                    <a:pt x="75738" y="563495"/>
                    <a:pt x="76585" y="564881"/>
                    <a:pt x="76277" y="566266"/>
                  </a:cubicBezTo>
                  <a:lnTo>
                    <a:pt x="75122" y="571885"/>
                  </a:lnTo>
                  <a:cubicBezTo>
                    <a:pt x="75045" y="572424"/>
                    <a:pt x="74738" y="572962"/>
                    <a:pt x="74353" y="573347"/>
                  </a:cubicBezTo>
                  <a:lnTo>
                    <a:pt x="75507" y="573732"/>
                  </a:lnTo>
                  <a:cubicBezTo>
                    <a:pt x="76585" y="574117"/>
                    <a:pt x="77278" y="575041"/>
                    <a:pt x="77431" y="576118"/>
                  </a:cubicBezTo>
                  <a:cubicBezTo>
                    <a:pt x="77508" y="577196"/>
                    <a:pt x="76970" y="578273"/>
                    <a:pt x="75969" y="578812"/>
                  </a:cubicBezTo>
                  <a:lnTo>
                    <a:pt x="75353" y="579197"/>
                  </a:lnTo>
                  <a:lnTo>
                    <a:pt x="77508" y="580890"/>
                  </a:lnTo>
                  <a:cubicBezTo>
                    <a:pt x="77893" y="581198"/>
                    <a:pt x="78201" y="581583"/>
                    <a:pt x="78355" y="582045"/>
                  </a:cubicBezTo>
                  <a:lnTo>
                    <a:pt x="79510" y="584893"/>
                  </a:lnTo>
                  <a:cubicBezTo>
                    <a:pt x="79818" y="585662"/>
                    <a:pt x="79741" y="586509"/>
                    <a:pt x="79433" y="587202"/>
                  </a:cubicBezTo>
                  <a:lnTo>
                    <a:pt x="78278" y="589434"/>
                  </a:lnTo>
                  <a:cubicBezTo>
                    <a:pt x="77893" y="590204"/>
                    <a:pt x="77124" y="590742"/>
                    <a:pt x="76277" y="590973"/>
                  </a:cubicBezTo>
                  <a:cubicBezTo>
                    <a:pt x="75430" y="591127"/>
                    <a:pt x="74507" y="590896"/>
                    <a:pt x="73891" y="590281"/>
                  </a:cubicBezTo>
                  <a:lnTo>
                    <a:pt x="69658" y="586509"/>
                  </a:lnTo>
                  <a:lnTo>
                    <a:pt x="64808" y="586509"/>
                  </a:lnTo>
                  <a:lnTo>
                    <a:pt x="62115" y="588279"/>
                  </a:lnTo>
                  <a:cubicBezTo>
                    <a:pt x="61653" y="588587"/>
                    <a:pt x="61114" y="588741"/>
                    <a:pt x="60575" y="588741"/>
                  </a:cubicBezTo>
                  <a:lnTo>
                    <a:pt x="57727" y="588741"/>
                  </a:lnTo>
                  <a:cubicBezTo>
                    <a:pt x="56727" y="588741"/>
                    <a:pt x="55880" y="588202"/>
                    <a:pt x="55341" y="587433"/>
                  </a:cubicBezTo>
                  <a:lnTo>
                    <a:pt x="54725" y="589126"/>
                  </a:lnTo>
                  <a:lnTo>
                    <a:pt x="51262" y="596207"/>
                  </a:lnTo>
                  <a:lnTo>
                    <a:pt x="49569" y="602288"/>
                  </a:lnTo>
                  <a:lnTo>
                    <a:pt x="53263" y="607368"/>
                  </a:lnTo>
                  <a:cubicBezTo>
                    <a:pt x="53494" y="607676"/>
                    <a:pt x="53648" y="608061"/>
                    <a:pt x="53725" y="608445"/>
                  </a:cubicBezTo>
                  <a:lnTo>
                    <a:pt x="54264" y="611293"/>
                  </a:lnTo>
                  <a:cubicBezTo>
                    <a:pt x="54418" y="612063"/>
                    <a:pt x="54264" y="612756"/>
                    <a:pt x="53879" y="613372"/>
                  </a:cubicBezTo>
                  <a:lnTo>
                    <a:pt x="52724" y="615065"/>
                  </a:lnTo>
                  <a:cubicBezTo>
                    <a:pt x="52262" y="615681"/>
                    <a:pt x="51647" y="616142"/>
                    <a:pt x="50877" y="616296"/>
                  </a:cubicBezTo>
                  <a:cubicBezTo>
                    <a:pt x="50107" y="616450"/>
                    <a:pt x="49338" y="616219"/>
                    <a:pt x="48722" y="615758"/>
                  </a:cubicBezTo>
                  <a:lnTo>
                    <a:pt x="46490" y="614064"/>
                  </a:lnTo>
                  <a:cubicBezTo>
                    <a:pt x="46259" y="613910"/>
                    <a:pt x="46028" y="613679"/>
                    <a:pt x="45874" y="613448"/>
                  </a:cubicBezTo>
                  <a:lnTo>
                    <a:pt x="43488" y="610139"/>
                  </a:lnTo>
                  <a:lnTo>
                    <a:pt x="42795" y="610986"/>
                  </a:lnTo>
                  <a:lnTo>
                    <a:pt x="41410" y="615527"/>
                  </a:lnTo>
                  <a:lnTo>
                    <a:pt x="41872" y="620991"/>
                  </a:lnTo>
                  <a:lnTo>
                    <a:pt x="44873" y="625456"/>
                  </a:lnTo>
                  <a:lnTo>
                    <a:pt x="57111" y="640465"/>
                  </a:lnTo>
                  <a:cubicBezTo>
                    <a:pt x="57265" y="640619"/>
                    <a:pt x="57342" y="640773"/>
                    <a:pt x="57419" y="641004"/>
                  </a:cubicBezTo>
                  <a:lnTo>
                    <a:pt x="59652" y="645468"/>
                  </a:lnTo>
                  <a:cubicBezTo>
                    <a:pt x="60190" y="646545"/>
                    <a:pt x="59959" y="647777"/>
                    <a:pt x="59190" y="648624"/>
                  </a:cubicBezTo>
                  <a:cubicBezTo>
                    <a:pt x="58420" y="649470"/>
                    <a:pt x="57111" y="649778"/>
                    <a:pt x="56034" y="649316"/>
                  </a:cubicBezTo>
                  <a:lnTo>
                    <a:pt x="46490" y="645391"/>
                  </a:lnTo>
                  <a:cubicBezTo>
                    <a:pt x="46105" y="645237"/>
                    <a:pt x="45797" y="645006"/>
                    <a:pt x="45489" y="644698"/>
                  </a:cubicBezTo>
                  <a:lnTo>
                    <a:pt x="39870" y="638541"/>
                  </a:lnTo>
                  <a:cubicBezTo>
                    <a:pt x="39716" y="638387"/>
                    <a:pt x="39562" y="638156"/>
                    <a:pt x="39485" y="638002"/>
                  </a:cubicBezTo>
                  <a:lnTo>
                    <a:pt x="32789" y="625456"/>
                  </a:lnTo>
                  <a:lnTo>
                    <a:pt x="28171" y="629766"/>
                  </a:lnTo>
                  <a:lnTo>
                    <a:pt x="26170" y="631152"/>
                  </a:lnTo>
                  <a:cubicBezTo>
                    <a:pt x="25785" y="631382"/>
                    <a:pt x="25323" y="631536"/>
                    <a:pt x="24861" y="631613"/>
                  </a:cubicBezTo>
                  <a:lnTo>
                    <a:pt x="19242" y="632152"/>
                  </a:lnTo>
                  <a:lnTo>
                    <a:pt x="13547" y="633768"/>
                  </a:lnTo>
                  <a:cubicBezTo>
                    <a:pt x="13162" y="633846"/>
                    <a:pt x="12777" y="633846"/>
                    <a:pt x="12392" y="633846"/>
                  </a:cubicBezTo>
                  <a:lnTo>
                    <a:pt x="9313" y="633383"/>
                  </a:lnTo>
                  <a:lnTo>
                    <a:pt x="6081" y="635000"/>
                  </a:lnTo>
                  <a:lnTo>
                    <a:pt x="2540" y="639079"/>
                  </a:lnTo>
                  <a:lnTo>
                    <a:pt x="385" y="642620"/>
                  </a:lnTo>
                  <a:lnTo>
                    <a:pt x="0" y="647931"/>
                  </a:lnTo>
                  <a:lnTo>
                    <a:pt x="3618" y="651548"/>
                  </a:lnTo>
                  <a:lnTo>
                    <a:pt x="19396" y="667019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5" name="Forma libre: forma 98">
              <a:extLst>
                <a:ext uri="{FF2B5EF4-FFF2-40B4-BE49-F238E27FC236}">
                  <a16:creationId xmlns:a16="http://schemas.microsoft.com/office/drawing/2014/main" id="{9FE9D40D-4BED-5467-9704-318655A6C45A}"/>
                </a:ext>
              </a:extLst>
            </p:cNvPr>
            <p:cNvSpPr/>
            <p:nvPr/>
          </p:nvSpPr>
          <p:spPr>
            <a:xfrm>
              <a:off x="8380636" y="2837590"/>
              <a:ext cx="468551" cy="702472"/>
            </a:xfrm>
            <a:custGeom>
              <a:avLst/>
              <a:gdLst>
                <a:gd name="connsiteX0" fmla="*/ 36792 w 610215"/>
                <a:gd name="connsiteY0" fmla="*/ 892233 h 914861"/>
                <a:gd name="connsiteX1" fmla="*/ 38408 w 610215"/>
                <a:gd name="connsiteY1" fmla="*/ 891694 h 914861"/>
                <a:gd name="connsiteX2" fmla="*/ 42872 w 610215"/>
                <a:gd name="connsiteY2" fmla="*/ 891694 h 914861"/>
                <a:gd name="connsiteX3" fmla="*/ 48799 w 610215"/>
                <a:gd name="connsiteY3" fmla="*/ 892310 h 914861"/>
                <a:gd name="connsiteX4" fmla="*/ 50415 w 610215"/>
                <a:gd name="connsiteY4" fmla="*/ 893079 h 914861"/>
                <a:gd name="connsiteX5" fmla="*/ 58035 w 610215"/>
                <a:gd name="connsiteY5" fmla="*/ 900160 h 914861"/>
                <a:gd name="connsiteX6" fmla="*/ 65039 w 610215"/>
                <a:gd name="connsiteY6" fmla="*/ 903932 h 914861"/>
                <a:gd name="connsiteX7" fmla="*/ 69427 w 610215"/>
                <a:gd name="connsiteY7" fmla="*/ 905471 h 914861"/>
                <a:gd name="connsiteX8" fmla="*/ 94596 w 610215"/>
                <a:gd name="connsiteY8" fmla="*/ 914323 h 914861"/>
                <a:gd name="connsiteX9" fmla="*/ 103678 w 610215"/>
                <a:gd name="connsiteY9" fmla="*/ 914862 h 914861"/>
                <a:gd name="connsiteX10" fmla="*/ 103909 w 610215"/>
                <a:gd name="connsiteY10" fmla="*/ 914862 h 914861"/>
                <a:gd name="connsiteX11" fmla="*/ 108142 w 610215"/>
                <a:gd name="connsiteY11" fmla="*/ 914015 h 914861"/>
                <a:gd name="connsiteX12" fmla="*/ 110836 w 610215"/>
                <a:gd name="connsiteY12" fmla="*/ 910398 h 914861"/>
                <a:gd name="connsiteX13" fmla="*/ 118995 w 610215"/>
                <a:gd name="connsiteY13" fmla="*/ 893926 h 914861"/>
                <a:gd name="connsiteX14" fmla="*/ 119457 w 610215"/>
                <a:gd name="connsiteY14" fmla="*/ 893234 h 914861"/>
                <a:gd name="connsiteX15" fmla="*/ 133542 w 610215"/>
                <a:gd name="connsiteY15" fmla="*/ 878070 h 914861"/>
                <a:gd name="connsiteX16" fmla="*/ 170719 w 610215"/>
                <a:gd name="connsiteY16" fmla="*/ 847591 h 914861"/>
                <a:gd name="connsiteX17" fmla="*/ 176876 w 610215"/>
                <a:gd name="connsiteY17" fmla="*/ 839894 h 914861"/>
                <a:gd name="connsiteX18" fmla="*/ 179570 w 610215"/>
                <a:gd name="connsiteY18" fmla="*/ 828117 h 914861"/>
                <a:gd name="connsiteX19" fmla="*/ 180340 w 610215"/>
                <a:gd name="connsiteY19" fmla="*/ 826732 h 914861"/>
                <a:gd name="connsiteX20" fmla="*/ 189192 w 610215"/>
                <a:gd name="connsiteY20" fmla="*/ 817880 h 914861"/>
                <a:gd name="connsiteX21" fmla="*/ 190269 w 610215"/>
                <a:gd name="connsiteY21" fmla="*/ 804257 h 914861"/>
                <a:gd name="connsiteX22" fmla="*/ 190577 w 610215"/>
                <a:gd name="connsiteY22" fmla="*/ 803256 h 914861"/>
                <a:gd name="connsiteX23" fmla="*/ 199044 w 610215"/>
                <a:gd name="connsiteY23" fmla="*/ 785784 h 914861"/>
                <a:gd name="connsiteX24" fmla="*/ 209896 w 610215"/>
                <a:gd name="connsiteY24" fmla="*/ 768620 h 914861"/>
                <a:gd name="connsiteX25" fmla="*/ 221288 w 610215"/>
                <a:gd name="connsiteY25" fmla="*/ 753764 h 914861"/>
                <a:gd name="connsiteX26" fmla="*/ 228446 w 610215"/>
                <a:gd name="connsiteY26" fmla="*/ 742219 h 914861"/>
                <a:gd name="connsiteX27" fmla="*/ 228831 w 610215"/>
                <a:gd name="connsiteY27" fmla="*/ 741757 h 914861"/>
                <a:gd name="connsiteX28" fmla="*/ 228908 w 610215"/>
                <a:gd name="connsiteY28" fmla="*/ 741603 h 914861"/>
                <a:gd name="connsiteX29" fmla="*/ 231987 w 610215"/>
                <a:gd name="connsiteY29" fmla="*/ 738832 h 914861"/>
                <a:gd name="connsiteX30" fmla="*/ 234527 w 610215"/>
                <a:gd name="connsiteY30" fmla="*/ 736523 h 914861"/>
                <a:gd name="connsiteX31" fmla="*/ 236066 w 610215"/>
                <a:gd name="connsiteY31" fmla="*/ 735830 h 914861"/>
                <a:gd name="connsiteX32" fmla="*/ 240068 w 610215"/>
                <a:gd name="connsiteY32" fmla="*/ 735369 h 914861"/>
                <a:gd name="connsiteX33" fmla="*/ 240607 w 610215"/>
                <a:gd name="connsiteY33" fmla="*/ 735292 h 914861"/>
                <a:gd name="connsiteX34" fmla="*/ 240607 w 610215"/>
                <a:gd name="connsiteY34" fmla="*/ 735292 h 914861"/>
                <a:gd name="connsiteX35" fmla="*/ 240607 w 610215"/>
                <a:gd name="connsiteY35" fmla="*/ 735292 h 914861"/>
                <a:gd name="connsiteX36" fmla="*/ 241223 w 610215"/>
                <a:gd name="connsiteY36" fmla="*/ 735292 h 914861"/>
                <a:gd name="connsiteX37" fmla="*/ 241531 w 610215"/>
                <a:gd name="connsiteY37" fmla="*/ 735292 h 914861"/>
                <a:gd name="connsiteX38" fmla="*/ 242301 w 610215"/>
                <a:gd name="connsiteY38" fmla="*/ 735446 h 914861"/>
                <a:gd name="connsiteX39" fmla="*/ 248458 w 610215"/>
                <a:gd name="connsiteY39" fmla="*/ 736908 h 914861"/>
                <a:gd name="connsiteX40" fmla="*/ 251152 w 610215"/>
                <a:gd name="connsiteY40" fmla="*/ 736908 h 914861"/>
                <a:gd name="connsiteX41" fmla="*/ 254693 w 610215"/>
                <a:gd name="connsiteY41" fmla="*/ 736061 h 914861"/>
                <a:gd name="connsiteX42" fmla="*/ 257310 w 610215"/>
                <a:gd name="connsiteY42" fmla="*/ 733829 h 914861"/>
                <a:gd name="connsiteX43" fmla="*/ 258079 w 610215"/>
                <a:gd name="connsiteY43" fmla="*/ 733136 h 914861"/>
                <a:gd name="connsiteX44" fmla="*/ 258541 w 610215"/>
                <a:gd name="connsiteY44" fmla="*/ 732905 h 914861"/>
                <a:gd name="connsiteX45" fmla="*/ 259003 w 610215"/>
                <a:gd name="connsiteY45" fmla="*/ 732675 h 914861"/>
                <a:gd name="connsiteX46" fmla="*/ 269394 w 610215"/>
                <a:gd name="connsiteY46" fmla="*/ 729365 h 914861"/>
                <a:gd name="connsiteX47" fmla="*/ 271472 w 610215"/>
                <a:gd name="connsiteY47" fmla="*/ 728133 h 914861"/>
                <a:gd name="connsiteX48" fmla="*/ 276167 w 610215"/>
                <a:gd name="connsiteY48" fmla="*/ 721822 h 914861"/>
                <a:gd name="connsiteX49" fmla="*/ 276783 w 610215"/>
                <a:gd name="connsiteY49" fmla="*/ 721206 h 914861"/>
                <a:gd name="connsiteX50" fmla="*/ 280708 w 610215"/>
                <a:gd name="connsiteY50" fmla="*/ 718358 h 914861"/>
                <a:gd name="connsiteX51" fmla="*/ 281940 w 610215"/>
                <a:gd name="connsiteY51" fmla="*/ 717896 h 914861"/>
                <a:gd name="connsiteX52" fmla="*/ 293178 w 610215"/>
                <a:gd name="connsiteY52" fmla="*/ 716203 h 914861"/>
                <a:gd name="connsiteX53" fmla="*/ 294024 w 610215"/>
                <a:gd name="connsiteY53" fmla="*/ 716203 h 914861"/>
                <a:gd name="connsiteX54" fmla="*/ 297950 w 610215"/>
                <a:gd name="connsiteY54" fmla="*/ 716742 h 914861"/>
                <a:gd name="connsiteX55" fmla="*/ 299104 w 610215"/>
                <a:gd name="connsiteY55" fmla="*/ 717204 h 914861"/>
                <a:gd name="connsiteX56" fmla="*/ 310342 w 610215"/>
                <a:gd name="connsiteY56" fmla="*/ 724516 h 914861"/>
                <a:gd name="connsiteX57" fmla="*/ 315268 w 610215"/>
                <a:gd name="connsiteY57" fmla="*/ 727210 h 914861"/>
                <a:gd name="connsiteX58" fmla="*/ 319424 w 610215"/>
                <a:gd name="connsiteY58" fmla="*/ 730519 h 914861"/>
                <a:gd name="connsiteX59" fmla="*/ 321887 w 610215"/>
                <a:gd name="connsiteY59" fmla="*/ 728364 h 914861"/>
                <a:gd name="connsiteX60" fmla="*/ 324504 w 610215"/>
                <a:gd name="connsiteY60" fmla="*/ 724670 h 914861"/>
                <a:gd name="connsiteX61" fmla="*/ 329892 w 610215"/>
                <a:gd name="connsiteY61" fmla="*/ 719282 h 914861"/>
                <a:gd name="connsiteX62" fmla="*/ 331201 w 610215"/>
                <a:gd name="connsiteY62" fmla="*/ 718512 h 914861"/>
                <a:gd name="connsiteX63" fmla="*/ 335742 w 610215"/>
                <a:gd name="connsiteY63" fmla="*/ 717358 h 914861"/>
                <a:gd name="connsiteX64" fmla="*/ 336896 w 610215"/>
                <a:gd name="connsiteY64" fmla="*/ 717281 h 914861"/>
                <a:gd name="connsiteX65" fmla="*/ 340283 w 610215"/>
                <a:gd name="connsiteY65" fmla="*/ 717820 h 914861"/>
                <a:gd name="connsiteX66" fmla="*/ 340899 w 610215"/>
                <a:gd name="connsiteY66" fmla="*/ 718127 h 914861"/>
                <a:gd name="connsiteX67" fmla="*/ 341438 w 610215"/>
                <a:gd name="connsiteY67" fmla="*/ 718358 h 914861"/>
                <a:gd name="connsiteX68" fmla="*/ 342284 w 610215"/>
                <a:gd name="connsiteY68" fmla="*/ 719359 h 914861"/>
                <a:gd name="connsiteX69" fmla="*/ 344055 w 610215"/>
                <a:gd name="connsiteY69" fmla="*/ 722900 h 914861"/>
                <a:gd name="connsiteX70" fmla="*/ 346902 w 610215"/>
                <a:gd name="connsiteY70" fmla="*/ 723977 h 914861"/>
                <a:gd name="connsiteX71" fmla="*/ 347133 w 610215"/>
                <a:gd name="connsiteY71" fmla="*/ 721514 h 914861"/>
                <a:gd name="connsiteX72" fmla="*/ 347826 w 610215"/>
                <a:gd name="connsiteY72" fmla="*/ 719975 h 914861"/>
                <a:gd name="connsiteX73" fmla="*/ 349981 w 610215"/>
                <a:gd name="connsiteY73" fmla="*/ 717512 h 914861"/>
                <a:gd name="connsiteX74" fmla="*/ 351213 w 610215"/>
                <a:gd name="connsiteY74" fmla="*/ 716049 h 914861"/>
                <a:gd name="connsiteX75" fmla="*/ 352059 w 610215"/>
                <a:gd name="connsiteY75" fmla="*/ 715356 h 914861"/>
                <a:gd name="connsiteX76" fmla="*/ 355985 w 610215"/>
                <a:gd name="connsiteY76" fmla="*/ 713355 h 914861"/>
                <a:gd name="connsiteX77" fmla="*/ 357832 w 610215"/>
                <a:gd name="connsiteY77" fmla="*/ 711046 h 914861"/>
                <a:gd name="connsiteX78" fmla="*/ 359295 w 610215"/>
                <a:gd name="connsiteY78" fmla="*/ 710123 h 914861"/>
                <a:gd name="connsiteX79" fmla="*/ 365452 w 610215"/>
                <a:gd name="connsiteY79" fmla="*/ 708429 h 914861"/>
                <a:gd name="connsiteX80" fmla="*/ 366222 w 610215"/>
                <a:gd name="connsiteY80" fmla="*/ 708352 h 914861"/>
                <a:gd name="connsiteX81" fmla="*/ 366222 w 610215"/>
                <a:gd name="connsiteY81" fmla="*/ 708352 h 914861"/>
                <a:gd name="connsiteX82" fmla="*/ 403321 w 610215"/>
                <a:gd name="connsiteY82" fmla="*/ 708352 h 914861"/>
                <a:gd name="connsiteX83" fmla="*/ 405707 w 610215"/>
                <a:gd name="connsiteY83" fmla="*/ 709584 h 914861"/>
                <a:gd name="connsiteX84" fmla="*/ 405938 w 610215"/>
                <a:gd name="connsiteY84" fmla="*/ 712278 h 914861"/>
                <a:gd name="connsiteX85" fmla="*/ 404245 w 610215"/>
                <a:gd name="connsiteY85" fmla="*/ 716203 h 914861"/>
                <a:gd name="connsiteX86" fmla="*/ 401628 w 610215"/>
                <a:gd name="connsiteY86" fmla="*/ 723977 h 914861"/>
                <a:gd name="connsiteX87" fmla="*/ 401628 w 610215"/>
                <a:gd name="connsiteY87" fmla="*/ 727441 h 914861"/>
                <a:gd name="connsiteX88" fmla="*/ 401628 w 610215"/>
                <a:gd name="connsiteY88" fmla="*/ 727441 h 914861"/>
                <a:gd name="connsiteX89" fmla="*/ 401474 w 610215"/>
                <a:gd name="connsiteY89" fmla="*/ 728364 h 914861"/>
                <a:gd name="connsiteX90" fmla="*/ 400319 w 610215"/>
                <a:gd name="connsiteY90" fmla="*/ 731751 h 914861"/>
                <a:gd name="connsiteX91" fmla="*/ 399935 w 610215"/>
                <a:gd name="connsiteY91" fmla="*/ 732521 h 914861"/>
                <a:gd name="connsiteX92" fmla="*/ 396933 w 610215"/>
                <a:gd name="connsiteY92" fmla="*/ 736600 h 914861"/>
                <a:gd name="connsiteX93" fmla="*/ 396471 w 610215"/>
                <a:gd name="connsiteY93" fmla="*/ 738293 h 914861"/>
                <a:gd name="connsiteX94" fmla="*/ 396009 w 610215"/>
                <a:gd name="connsiteY94" fmla="*/ 744605 h 914861"/>
                <a:gd name="connsiteX95" fmla="*/ 392776 w 610215"/>
                <a:gd name="connsiteY95" fmla="*/ 757536 h 914861"/>
                <a:gd name="connsiteX96" fmla="*/ 393777 w 610215"/>
                <a:gd name="connsiteY96" fmla="*/ 759537 h 914861"/>
                <a:gd name="connsiteX97" fmla="*/ 395701 w 610215"/>
                <a:gd name="connsiteY97" fmla="*/ 761461 h 914861"/>
                <a:gd name="connsiteX98" fmla="*/ 412404 w 610215"/>
                <a:gd name="connsiteY98" fmla="*/ 765771 h 914861"/>
                <a:gd name="connsiteX99" fmla="*/ 429491 w 610215"/>
                <a:gd name="connsiteY99" fmla="*/ 766772 h 914861"/>
                <a:gd name="connsiteX100" fmla="*/ 449657 w 610215"/>
                <a:gd name="connsiteY100" fmla="*/ 763078 h 914861"/>
                <a:gd name="connsiteX101" fmla="*/ 469284 w 610215"/>
                <a:gd name="connsiteY101" fmla="*/ 743450 h 914861"/>
                <a:gd name="connsiteX102" fmla="*/ 483601 w 610215"/>
                <a:gd name="connsiteY102" fmla="*/ 722976 h 914861"/>
                <a:gd name="connsiteX103" fmla="*/ 490990 w 610215"/>
                <a:gd name="connsiteY103" fmla="*/ 713355 h 914861"/>
                <a:gd name="connsiteX104" fmla="*/ 491375 w 610215"/>
                <a:gd name="connsiteY104" fmla="*/ 712893 h 914861"/>
                <a:gd name="connsiteX105" fmla="*/ 498841 w 610215"/>
                <a:gd name="connsiteY105" fmla="*/ 706505 h 914861"/>
                <a:gd name="connsiteX106" fmla="*/ 500457 w 610215"/>
                <a:gd name="connsiteY106" fmla="*/ 703272 h 914861"/>
                <a:gd name="connsiteX107" fmla="*/ 499995 w 610215"/>
                <a:gd name="connsiteY107" fmla="*/ 700193 h 914861"/>
                <a:gd name="connsiteX108" fmla="*/ 498456 w 610215"/>
                <a:gd name="connsiteY108" fmla="*/ 695652 h 914861"/>
                <a:gd name="connsiteX109" fmla="*/ 498302 w 610215"/>
                <a:gd name="connsiteY109" fmla="*/ 695037 h 914861"/>
                <a:gd name="connsiteX110" fmla="*/ 497763 w 610215"/>
                <a:gd name="connsiteY110" fmla="*/ 689418 h 914861"/>
                <a:gd name="connsiteX111" fmla="*/ 497840 w 610215"/>
                <a:gd name="connsiteY111" fmla="*/ 688571 h 914861"/>
                <a:gd name="connsiteX112" fmla="*/ 499533 w 610215"/>
                <a:gd name="connsiteY112" fmla="*/ 680104 h 914861"/>
                <a:gd name="connsiteX113" fmla="*/ 499764 w 610215"/>
                <a:gd name="connsiteY113" fmla="*/ 679411 h 914861"/>
                <a:gd name="connsiteX114" fmla="*/ 501996 w 610215"/>
                <a:gd name="connsiteY114" fmla="*/ 674947 h 914861"/>
                <a:gd name="connsiteX115" fmla="*/ 502689 w 610215"/>
                <a:gd name="connsiteY115" fmla="*/ 674024 h 914861"/>
                <a:gd name="connsiteX116" fmla="*/ 504382 w 610215"/>
                <a:gd name="connsiteY116" fmla="*/ 672638 h 914861"/>
                <a:gd name="connsiteX117" fmla="*/ 506076 w 610215"/>
                <a:gd name="connsiteY117" fmla="*/ 671253 h 914861"/>
                <a:gd name="connsiteX118" fmla="*/ 506768 w 610215"/>
                <a:gd name="connsiteY118" fmla="*/ 670791 h 914861"/>
                <a:gd name="connsiteX119" fmla="*/ 509385 w 610215"/>
                <a:gd name="connsiteY119" fmla="*/ 669021 h 914861"/>
                <a:gd name="connsiteX120" fmla="*/ 512541 w 610215"/>
                <a:gd name="connsiteY120" fmla="*/ 665480 h 914861"/>
                <a:gd name="connsiteX121" fmla="*/ 513696 w 610215"/>
                <a:gd name="connsiteY121" fmla="*/ 664249 h 914861"/>
                <a:gd name="connsiteX122" fmla="*/ 514158 w 610215"/>
                <a:gd name="connsiteY122" fmla="*/ 663402 h 914861"/>
                <a:gd name="connsiteX123" fmla="*/ 514619 w 610215"/>
                <a:gd name="connsiteY123" fmla="*/ 662555 h 914861"/>
                <a:gd name="connsiteX124" fmla="*/ 514619 w 610215"/>
                <a:gd name="connsiteY124" fmla="*/ 659938 h 914861"/>
                <a:gd name="connsiteX125" fmla="*/ 513696 w 610215"/>
                <a:gd name="connsiteY125" fmla="*/ 657629 h 914861"/>
                <a:gd name="connsiteX126" fmla="*/ 513542 w 610215"/>
                <a:gd name="connsiteY126" fmla="*/ 656936 h 914861"/>
                <a:gd name="connsiteX127" fmla="*/ 513003 w 610215"/>
                <a:gd name="connsiteY127" fmla="*/ 652472 h 914861"/>
                <a:gd name="connsiteX128" fmla="*/ 513311 w 610215"/>
                <a:gd name="connsiteY128" fmla="*/ 650856 h 914861"/>
                <a:gd name="connsiteX129" fmla="*/ 517313 w 610215"/>
                <a:gd name="connsiteY129" fmla="*/ 643390 h 914861"/>
                <a:gd name="connsiteX130" fmla="*/ 517775 w 610215"/>
                <a:gd name="connsiteY130" fmla="*/ 642774 h 914861"/>
                <a:gd name="connsiteX131" fmla="*/ 519469 w 610215"/>
                <a:gd name="connsiteY131" fmla="*/ 641081 h 914861"/>
                <a:gd name="connsiteX132" fmla="*/ 520546 w 610215"/>
                <a:gd name="connsiteY132" fmla="*/ 640388 h 914861"/>
                <a:gd name="connsiteX133" fmla="*/ 524856 w 610215"/>
                <a:gd name="connsiteY133" fmla="*/ 638926 h 914861"/>
                <a:gd name="connsiteX134" fmla="*/ 526935 w 610215"/>
                <a:gd name="connsiteY134" fmla="*/ 636462 h 914861"/>
                <a:gd name="connsiteX135" fmla="*/ 530706 w 610215"/>
                <a:gd name="connsiteY135" fmla="*/ 628381 h 914861"/>
                <a:gd name="connsiteX136" fmla="*/ 530706 w 610215"/>
                <a:gd name="connsiteY136" fmla="*/ 628381 h 914861"/>
                <a:gd name="connsiteX137" fmla="*/ 530706 w 610215"/>
                <a:gd name="connsiteY137" fmla="*/ 628381 h 914861"/>
                <a:gd name="connsiteX138" fmla="*/ 530783 w 610215"/>
                <a:gd name="connsiteY138" fmla="*/ 628304 h 914861"/>
                <a:gd name="connsiteX139" fmla="*/ 531014 w 610215"/>
                <a:gd name="connsiteY139" fmla="*/ 627919 h 914861"/>
                <a:gd name="connsiteX140" fmla="*/ 534401 w 610215"/>
                <a:gd name="connsiteY140" fmla="*/ 623378 h 914861"/>
                <a:gd name="connsiteX141" fmla="*/ 537787 w 610215"/>
                <a:gd name="connsiteY141" fmla="*/ 619529 h 914861"/>
                <a:gd name="connsiteX142" fmla="*/ 539019 w 610215"/>
                <a:gd name="connsiteY142" fmla="*/ 618144 h 914861"/>
                <a:gd name="connsiteX143" fmla="*/ 539558 w 610215"/>
                <a:gd name="connsiteY143" fmla="*/ 617682 h 914861"/>
                <a:gd name="connsiteX144" fmla="*/ 554721 w 610215"/>
                <a:gd name="connsiteY144" fmla="*/ 607522 h 914861"/>
                <a:gd name="connsiteX145" fmla="*/ 577427 w 610215"/>
                <a:gd name="connsiteY145" fmla="*/ 586894 h 914861"/>
                <a:gd name="connsiteX146" fmla="*/ 578889 w 610215"/>
                <a:gd name="connsiteY146" fmla="*/ 582045 h 914861"/>
                <a:gd name="connsiteX147" fmla="*/ 578889 w 610215"/>
                <a:gd name="connsiteY147" fmla="*/ 582045 h 914861"/>
                <a:gd name="connsiteX148" fmla="*/ 583892 w 610215"/>
                <a:gd name="connsiteY148" fmla="*/ 554798 h 914861"/>
                <a:gd name="connsiteX149" fmla="*/ 584200 w 610215"/>
                <a:gd name="connsiteY149" fmla="*/ 553951 h 914861"/>
                <a:gd name="connsiteX150" fmla="*/ 594360 w 610215"/>
                <a:gd name="connsiteY150" fmla="*/ 535401 h 914861"/>
                <a:gd name="connsiteX151" fmla="*/ 597516 w 610215"/>
                <a:gd name="connsiteY151" fmla="*/ 526242 h 914861"/>
                <a:gd name="connsiteX152" fmla="*/ 598978 w 610215"/>
                <a:gd name="connsiteY152" fmla="*/ 520238 h 914861"/>
                <a:gd name="connsiteX153" fmla="*/ 598516 w 610215"/>
                <a:gd name="connsiteY153" fmla="*/ 516236 h 914861"/>
                <a:gd name="connsiteX154" fmla="*/ 591512 w 610215"/>
                <a:gd name="connsiteY154" fmla="*/ 503767 h 914861"/>
                <a:gd name="connsiteX155" fmla="*/ 591281 w 610215"/>
                <a:gd name="connsiteY155" fmla="*/ 501535 h 914861"/>
                <a:gd name="connsiteX156" fmla="*/ 595438 w 610215"/>
                <a:gd name="connsiteY156" fmla="*/ 487911 h 914861"/>
                <a:gd name="connsiteX157" fmla="*/ 593052 w 610215"/>
                <a:gd name="connsiteY157" fmla="*/ 482677 h 914861"/>
                <a:gd name="connsiteX158" fmla="*/ 592898 w 610215"/>
                <a:gd name="connsiteY158" fmla="*/ 480907 h 914861"/>
                <a:gd name="connsiteX159" fmla="*/ 595130 w 610215"/>
                <a:gd name="connsiteY159" fmla="*/ 471286 h 914861"/>
                <a:gd name="connsiteX160" fmla="*/ 595438 w 610215"/>
                <a:gd name="connsiteY160" fmla="*/ 470439 h 914861"/>
                <a:gd name="connsiteX161" fmla="*/ 598285 w 610215"/>
                <a:gd name="connsiteY161" fmla="*/ 465975 h 914861"/>
                <a:gd name="connsiteX162" fmla="*/ 609754 w 610215"/>
                <a:gd name="connsiteY162" fmla="*/ 453351 h 914861"/>
                <a:gd name="connsiteX163" fmla="*/ 610216 w 610215"/>
                <a:gd name="connsiteY163" fmla="*/ 445732 h 914861"/>
                <a:gd name="connsiteX164" fmla="*/ 608061 w 610215"/>
                <a:gd name="connsiteY164" fmla="*/ 437188 h 914861"/>
                <a:gd name="connsiteX165" fmla="*/ 607522 w 610215"/>
                <a:gd name="connsiteY165" fmla="*/ 432724 h 914861"/>
                <a:gd name="connsiteX166" fmla="*/ 605521 w 610215"/>
                <a:gd name="connsiteY166" fmla="*/ 427721 h 914861"/>
                <a:gd name="connsiteX167" fmla="*/ 602904 w 610215"/>
                <a:gd name="connsiteY167" fmla="*/ 424026 h 914861"/>
                <a:gd name="connsiteX168" fmla="*/ 594514 w 610215"/>
                <a:gd name="connsiteY168" fmla="*/ 406246 h 914861"/>
                <a:gd name="connsiteX169" fmla="*/ 588356 w 610215"/>
                <a:gd name="connsiteY169" fmla="*/ 401628 h 914861"/>
                <a:gd name="connsiteX170" fmla="*/ 583276 w 610215"/>
                <a:gd name="connsiteY170" fmla="*/ 396548 h 914861"/>
                <a:gd name="connsiteX171" fmla="*/ 580582 w 610215"/>
                <a:gd name="connsiteY171" fmla="*/ 395009 h 914861"/>
                <a:gd name="connsiteX172" fmla="*/ 575425 w 610215"/>
                <a:gd name="connsiteY172" fmla="*/ 395932 h 914861"/>
                <a:gd name="connsiteX173" fmla="*/ 565804 w 610215"/>
                <a:gd name="connsiteY173" fmla="*/ 399704 h 914861"/>
                <a:gd name="connsiteX174" fmla="*/ 563726 w 610215"/>
                <a:gd name="connsiteY174" fmla="*/ 401012 h 914861"/>
                <a:gd name="connsiteX175" fmla="*/ 562110 w 610215"/>
                <a:gd name="connsiteY175" fmla="*/ 402628 h 914861"/>
                <a:gd name="connsiteX176" fmla="*/ 560109 w 610215"/>
                <a:gd name="connsiteY176" fmla="*/ 407709 h 914861"/>
                <a:gd name="connsiteX177" fmla="*/ 559801 w 610215"/>
                <a:gd name="connsiteY177" fmla="*/ 408324 h 914861"/>
                <a:gd name="connsiteX178" fmla="*/ 553643 w 610215"/>
                <a:gd name="connsiteY178" fmla="*/ 416791 h 914861"/>
                <a:gd name="connsiteX179" fmla="*/ 552489 w 610215"/>
                <a:gd name="connsiteY179" fmla="*/ 417714 h 914861"/>
                <a:gd name="connsiteX180" fmla="*/ 548563 w 610215"/>
                <a:gd name="connsiteY180" fmla="*/ 419408 h 914861"/>
                <a:gd name="connsiteX181" fmla="*/ 546485 w 610215"/>
                <a:gd name="connsiteY181" fmla="*/ 419485 h 914861"/>
                <a:gd name="connsiteX182" fmla="*/ 542867 w 610215"/>
                <a:gd name="connsiteY182" fmla="*/ 418099 h 914861"/>
                <a:gd name="connsiteX183" fmla="*/ 539789 w 610215"/>
                <a:gd name="connsiteY183" fmla="*/ 418946 h 914861"/>
                <a:gd name="connsiteX184" fmla="*/ 538249 w 610215"/>
                <a:gd name="connsiteY184" fmla="*/ 418946 h 914861"/>
                <a:gd name="connsiteX185" fmla="*/ 534324 w 610215"/>
                <a:gd name="connsiteY185" fmla="*/ 417792 h 914861"/>
                <a:gd name="connsiteX186" fmla="*/ 529628 w 610215"/>
                <a:gd name="connsiteY186" fmla="*/ 416021 h 914861"/>
                <a:gd name="connsiteX187" fmla="*/ 528705 w 610215"/>
                <a:gd name="connsiteY187" fmla="*/ 415483 h 914861"/>
                <a:gd name="connsiteX188" fmla="*/ 517621 w 610215"/>
                <a:gd name="connsiteY188" fmla="*/ 405400 h 914861"/>
                <a:gd name="connsiteX189" fmla="*/ 513003 w 610215"/>
                <a:gd name="connsiteY189" fmla="*/ 407093 h 914861"/>
                <a:gd name="connsiteX190" fmla="*/ 509462 w 610215"/>
                <a:gd name="connsiteY190" fmla="*/ 405476 h 914861"/>
                <a:gd name="connsiteX191" fmla="*/ 507615 w 610215"/>
                <a:gd name="connsiteY191" fmla="*/ 400781 h 914861"/>
                <a:gd name="connsiteX192" fmla="*/ 497840 w 610215"/>
                <a:gd name="connsiteY192" fmla="*/ 395624 h 914861"/>
                <a:gd name="connsiteX193" fmla="*/ 496378 w 610215"/>
                <a:gd name="connsiteY193" fmla="*/ 393469 h 914861"/>
                <a:gd name="connsiteX194" fmla="*/ 496224 w 610215"/>
                <a:gd name="connsiteY194" fmla="*/ 391930 h 914861"/>
                <a:gd name="connsiteX195" fmla="*/ 490143 w 610215"/>
                <a:gd name="connsiteY195" fmla="*/ 393084 h 914861"/>
                <a:gd name="connsiteX196" fmla="*/ 481368 w 610215"/>
                <a:gd name="connsiteY196" fmla="*/ 393700 h 914861"/>
                <a:gd name="connsiteX197" fmla="*/ 471208 w 610215"/>
                <a:gd name="connsiteY197" fmla="*/ 396394 h 914861"/>
                <a:gd name="connsiteX198" fmla="*/ 462280 w 610215"/>
                <a:gd name="connsiteY198" fmla="*/ 397010 h 914861"/>
                <a:gd name="connsiteX199" fmla="*/ 460125 w 610215"/>
                <a:gd name="connsiteY199" fmla="*/ 396163 h 914861"/>
                <a:gd name="connsiteX200" fmla="*/ 456199 w 610215"/>
                <a:gd name="connsiteY200" fmla="*/ 392238 h 914861"/>
                <a:gd name="connsiteX201" fmla="*/ 455430 w 610215"/>
                <a:gd name="connsiteY201" fmla="*/ 389851 h 914861"/>
                <a:gd name="connsiteX202" fmla="*/ 457123 w 610215"/>
                <a:gd name="connsiteY202" fmla="*/ 378614 h 914861"/>
                <a:gd name="connsiteX203" fmla="*/ 457354 w 610215"/>
                <a:gd name="connsiteY203" fmla="*/ 377844 h 914861"/>
                <a:gd name="connsiteX204" fmla="*/ 484370 w 610215"/>
                <a:gd name="connsiteY204" fmla="*/ 318193 h 914861"/>
                <a:gd name="connsiteX205" fmla="*/ 488065 w 610215"/>
                <a:gd name="connsiteY205" fmla="*/ 304338 h 914861"/>
                <a:gd name="connsiteX206" fmla="*/ 488065 w 610215"/>
                <a:gd name="connsiteY206" fmla="*/ 289945 h 914861"/>
                <a:gd name="connsiteX207" fmla="*/ 483139 w 610215"/>
                <a:gd name="connsiteY207" fmla="*/ 274012 h 914861"/>
                <a:gd name="connsiteX208" fmla="*/ 483370 w 610215"/>
                <a:gd name="connsiteY208" fmla="*/ 271857 h 914861"/>
                <a:gd name="connsiteX209" fmla="*/ 485063 w 610215"/>
                <a:gd name="connsiteY209" fmla="*/ 270472 h 914861"/>
                <a:gd name="connsiteX210" fmla="*/ 486910 w 610215"/>
                <a:gd name="connsiteY210" fmla="*/ 269933 h 914861"/>
                <a:gd name="connsiteX211" fmla="*/ 484062 w 610215"/>
                <a:gd name="connsiteY211" fmla="*/ 267393 h 914861"/>
                <a:gd name="connsiteX212" fmla="*/ 483524 w 610215"/>
                <a:gd name="connsiteY212" fmla="*/ 263775 h 914861"/>
                <a:gd name="connsiteX213" fmla="*/ 486372 w 610215"/>
                <a:gd name="connsiteY213" fmla="*/ 259311 h 914861"/>
                <a:gd name="connsiteX214" fmla="*/ 492452 w 610215"/>
                <a:gd name="connsiteY214" fmla="*/ 251537 h 914861"/>
                <a:gd name="connsiteX215" fmla="*/ 493607 w 610215"/>
                <a:gd name="connsiteY215" fmla="*/ 248458 h 914861"/>
                <a:gd name="connsiteX216" fmla="*/ 493376 w 610215"/>
                <a:gd name="connsiteY216" fmla="*/ 247843 h 914861"/>
                <a:gd name="connsiteX217" fmla="*/ 489527 w 610215"/>
                <a:gd name="connsiteY217" fmla="*/ 246534 h 914861"/>
                <a:gd name="connsiteX218" fmla="*/ 488142 w 610215"/>
                <a:gd name="connsiteY218" fmla="*/ 245533 h 914861"/>
                <a:gd name="connsiteX219" fmla="*/ 486448 w 610215"/>
                <a:gd name="connsiteY219" fmla="*/ 243301 h 914861"/>
                <a:gd name="connsiteX220" fmla="*/ 485987 w 610215"/>
                <a:gd name="connsiteY220" fmla="*/ 242301 h 914861"/>
                <a:gd name="connsiteX221" fmla="*/ 485448 w 610215"/>
                <a:gd name="connsiteY221" fmla="*/ 240069 h 914861"/>
                <a:gd name="connsiteX222" fmla="*/ 485371 w 610215"/>
                <a:gd name="connsiteY222" fmla="*/ 239068 h 914861"/>
                <a:gd name="connsiteX223" fmla="*/ 485833 w 610215"/>
                <a:gd name="connsiteY223" fmla="*/ 235066 h 914861"/>
                <a:gd name="connsiteX224" fmla="*/ 480830 w 610215"/>
                <a:gd name="connsiteY224" fmla="*/ 228061 h 914861"/>
                <a:gd name="connsiteX225" fmla="*/ 480291 w 610215"/>
                <a:gd name="connsiteY225" fmla="*/ 226753 h 914861"/>
                <a:gd name="connsiteX226" fmla="*/ 479752 w 610215"/>
                <a:gd name="connsiteY226" fmla="*/ 222289 h 914861"/>
                <a:gd name="connsiteX227" fmla="*/ 480060 w 610215"/>
                <a:gd name="connsiteY227" fmla="*/ 220672 h 914861"/>
                <a:gd name="connsiteX228" fmla="*/ 482292 w 610215"/>
                <a:gd name="connsiteY228" fmla="*/ 216208 h 914861"/>
                <a:gd name="connsiteX229" fmla="*/ 483293 w 610215"/>
                <a:gd name="connsiteY229" fmla="*/ 215053 h 914861"/>
                <a:gd name="connsiteX230" fmla="*/ 487757 w 610215"/>
                <a:gd name="connsiteY230" fmla="*/ 212206 h 914861"/>
                <a:gd name="connsiteX231" fmla="*/ 488604 w 610215"/>
                <a:gd name="connsiteY231" fmla="*/ 211898 h 914861"/>
                <a:gd name="connsiteX232" fmla="*/ 492760 w 610215"/>
                <a:gd name="connsiteY232" fmla="*/ 210897 h 914861"/>
                <a:gd name="connsiteX233" fmla="*/ 495454 w 610215"/>
                <a:gd name="connsiteY233" fmla="*/ 209358 h 914861"/>
                <a:gd name="connsiteX234" fmla="*/ 497917 w 610215"/>
                <a:gd name="connsiteY234" fmla="*/ 201968 h 914861"/>
                <a:gd name="connsiteX235" fmla="*/ 498610 w 610215"/>
                <a:gd name="connsiteY235" fmla="*/ 200891 h 914861"/>
                <a:gd name="connsiteX236" fmla="*/ 503228 w 610215"/>
                <a:gd name="connsiteY236" fmla="*/ 196273 h 914861"/>
                <a:gd name="connsiteX237" fmla="*/ 504459 w 610215"/>
                <a:gd name="connsiteY237" fmla="*/ 192501 h 914861"/>
                <a:gd name="connsiteX238" fmla="*/ 501227 w 610215"/>
                <a:gd name="connsiteY238" fmla="*/ 174644 h 914861"/>
                <a:gd name="connsiteX239" fmla="*/ 501150 w 610215"/>
                <a:gd name="connsiteY239" fmla="*/ 168487 h 914861"/>
                <a:gd name="connsiteX240" fmla="*/ 501227 w 610215"/>
                <a:gd name="connsiteY240" fmla="*/ 167794 h 914861"/>
                <a:gd name="connsiteX241" fmla="*/ 502381 w 610215"/>
                <a:gd name="connsiteY241" fmla="*/ 163330 h 914861"/>
                <a:gd name="connsiteX242" fmla="*/ 502689 w 610215"/>
                <a:gd name="connsiteY242" fmla="*/ 162637 h 914861"/>
                <a:gd name="connsiteX243" fmla="*/ 504921 w 610215"/>
                <a:gd name="connsiteY243" fmla="*/ 158711 h 914861"/>
                <a:gd name="connsiteX244" fmla="*/ 506692 w 610215"/>
                <a:gd name="connsiteY244" fmla="*/ 157403 h 914861"/>
                <a:gd name="connsiteX245" fmla="*/ 507769 w 610215"/>
                <a:gd name="connsiteY245" fmla="*/ 157095 h 914861"/>
                <a:gd name="connsiteX246" fmla="*/ 507615 w 610215"/>
                <a:gd name="connsiteY246" fmla="*/ 156864 h 914861"/>
                <a:gd name="connsiteX247" fmla="*/ 507461 w 610215"/>
                <a:gd name="connsiteY247" fmla="*/ 154786 h 914861"/>
                <a:gd name="connsiteX248" fmla="*/ 509001 w 610215"/>
                <a:gd name="connsiteY248" fmla="*/ 149552 h 914861"/>
                <a:gd name="connsiteX249" fmla="*/ 509001 w 610215"/>
                <a:gd name="connsiteY249" fmla="*/ 146473 h 914861"/>
                <a:gd name="connsiteX250" fmla="*/ 504690 w 610215"/>
                <a:gd name="connsiteY250" fmla="*/ 134004 h 914861"/>
                <a:gd name="connsiteX251" fmla="*/ 504536 w 610215"/>
                <a:gd name="connsiteY251" fmla="*/ 133081 h 914861"/>
                <a:gd name="connsiteX252" fmla="*/ 504536 w 610215"/>
                <a:gd name="connsiteY252" fmla="*/ 133081 h 914861"/>
                <a:gd name="connsiteX253" fmla="*/ 504536 w 610215"/>
                <a:gd name="connsiteY253" fmla="*/ 130233 h 914861"/>
                <a:gd name="connsiteX254" fmla="*/ 505383 w 610215"/>
                <a:gd name="connsiteY254" fmla="*/ 128232 h 914861"/>
                <a:gd name="connsiteX255" fmla="*/ 507615 w 610215"/>
                <a:gd name="connsiteY255" fmla="*/ 125999 h 914861"/>
                <a:gd name="connsiteX256" fmla="*/ 508385 w 610215"/>
                <a:gd name="connsiteY256" fmla="*/ 125461 h 914861"/>
                <a:gd name="connsiteX257" fmla="*/ 516621 w 610215"/>
                <a:gd name="connsiteY257" fmla="*/ 121458 h 914861"/>
                <a:gd name="connsiteX258" fmla="*/ 516467 w 610215"/>
                <a:gd name="connsiteY258" fmla="*/ 120688 h 914861"/>
                <a:gd name="connsiteX259" fmla="*/ 511156 w 610215"/>
                <a:gd name="connsiteY259" fmla="*/ 112684 h 914861"/>
                <a:gd name="connsiteX260" fmla="*/ 510848 w 610215"/>
                <a:gd name="connsiteY260" fmla="*/ 112145 h 914861"/>
                <a:gd name="connsiteX261" fmla="*/ 509154 w 610215"/>
                <a:gd name="connsiteY261" fmla="*/ 107681 h 914861"/>
                <a:gd name="connsiteX262" fmla="*/ 509001 w 610215"/>
                <a:gd name="connsiteY262" fmla="*/ 106526 h 914861"/>
                <a:gd name="connsiteX263" fmla="*/ 509539 w 610215"/>
                <a:gd name="connsiteY263" fmla="*/ 98675 h 914861"/>
                <a:gd name="connsiteX264" fmla="*/ 514619 w 610215"/>
                <a:gd name="connsiteY264" fmla="*/ 75584 h 914861"/>
                <a:gd name="connsiteX265" fmla="*/ 511848 w 610215"/>
                <a:gd name="connsiteY265" fmla="*/ 14932 h 914861"/>
                <a:gd name="connsiteX266" fmla="*/ 510386 w 610215"/>
                <a:gd name="connsiteY266" fmla="*/ 9544 h 914861"/>
                <a:gd name="connsiteX267" fmla="*/ 509232 w 610215"/>
                <a:gd name="connsiteY267" fmla="*/ 9852 h 914861"/>
                <a:gd name="connsiteX268" fmla="*/ 507384 w 610215"/>
                <a:gd name="connsiteY268" fmla="*/ 9775 h 914861"/>
                <a:gd name="connsiteX269" fmla="*/ 492760 w 610215"/>
                <a:gd name="connsiteY269" fmla="*/ 3618 h 914861"/>
                <a:gd name="connsiteX270" fmla="*/ 480214 w 610215"/>
                <a:gd name="connsiteY270" fmla="*/ 0 h 914861"/>
                <a:gd name="connsiteX271" fmla="*/ 469900 w 610215"/>
                <a:gd name="connsiteY271" fmla="*/ 1539 h 914861"/>
                <a:gd name="connsiteX272" fmla="*/ 462973 w 610215"/>
                <a:gd name="connsiteY272" fmla="*/ 4772 h 914861"/>
                <a:gd name="connsiteX273" fmla="*/ 461279 w 610215"/>
                <a:gd name="connsiteY273" fmla="*/ 5003 h 914861"/>
                <a:gd name="connsiteX274" fmla="*/ 447194 w 610215"/>
                <a:gd name="connsiteY274" fmla="*/ 2155 h 914861"/>
                <a:gd name="connsiteX275" fmla="*/ 440344 w 610215"/>
                <a:gd name="connsiteY275" fmla="*/ 2232 h 914861"/>
                <a:gd name="connsiteX276" fmla="*/ 426720 w 610215"/>
                <a:gd name="connsiteY276" fmla="*/ 6620 h 914861"/>
                <a:gd name="connsiteX277" fmla="*/ 418407 w 610215"/>
                <a:gd name="connsiteY277" fmla="*/ 7851 h 914861"/>
                <a:gd name="connsiteX278" fmla="*/ 413481 w 610215"/>
                <a:gd name="connsiteY278" fmla="*/ 7851 h 914861"/>
                <a:gd name="connsiteX279" fmla="*/ 407632 w 610215"/>
                <a:gd name="connsiteY279" fmla="*/ 10314 h 914861"/>
                <a:gd name="connsiteX280" fmla="*/ 404553 w 610215"/>
                <a:gd name="connsiteY280" fmla="*/ 12854 h 914861"/>
                <a:gd name="connsiteX281" fmla="*/ 403860 w 610215"/>
                <a:gd name="connsiteY281" fmla="*/ 13239 h 914861"/>
                <a:gd name="connsiteX282" fmla="*/ 396009 w 610215"/>
                <a:gd name="connsiteY282" fmla="*/ 16703 h 914861"/>
                <a:gd name="connsiteX283" fmla="*/ 394162 w 610215"/>
                <a:gd name="connsiteY283" fmla="*/ 22244 h 914861"/>
                <a:gd name="connsiteX284" fmla="*/ 393854 w 610215"/>
                <a:gd name="connsiteY284" fmla="*/ 22937 h 914861"/>
                <a:gd name="connsiteX285" fmla="*/ 378229 w 610215"/>
                <a:gd name="connsiteY285" fmla="*/ 46336 h 914861"/>
                <a:gd name="connsiteX286" fmla="*/ 374996 w 610215"/>
                <a:gd name="connsiteY286" fmla="*/ 54495 h 914861"/>
                <a:gd name="connsiteX287" fmla="*/ 373611 w 610215"/>
                <a:gd name="connsiteY287" fmla="*/ 55957 h 914861"/>
                <a:gd name="connsiteX288" fmla="*/ 371379 w 610215"/>
                <a:gd name="connsiteY288" fmla="*/ 57112 h 914861"/>
                <a:gd name="connsiteX289" fmla="*/ 367607 w 610215"/>
                <a:gd name="connsiteY289" fmla="*/ 58420 h 914861"/>
                <a:gd name="connsiteX290" fmla="*/ 366145 w 610215"/>
                <a:gd name="connsiteY290" fmla="*/ 58497 h 914861"/>
                <a:gd name="connsiteX291" fmla="*/ 360526 w 610215"/>
                <a:gd name="connsiteY291" fmla="*/ 57343 h 914861"/>
                <a:gd name="connsiteX292" fmla="*/ 359910 w 610215"/>
                <a:gd name="connsiteY292" fmla="*/ 57112 h 914861"/>
                <a:gd name="connsiteX293" fmla="*/ 352675 w 610215"/>
                <a:gd name="connsiteY293" fmla="*/ 53725 h 914861"/>
                <a:gd name="connsiteX294" fmla="*/ 343747 w 610215"/>
                <a:gd name="connsiteY294" fmla="*/ 57958 h 914861"/>
                <a:gd name="connsiteX295" fmla="*/ 340745 w 610215"/>
                <a:gd name="connsiteY295" fmla="*/ 61422 h 914861"/>
                <a:gd name="connsiteX296" fmla="*/ 340052 w 610215"/>
                <a:gd name="connsiteY296" fmla="*/ 62038 h 914861"/>
                <a:gd name="connsiteX297" fmla="*/ 334433 w 610215"/>
                <a:gd name="connsiteY297" fmla="*/ 65424 h 914861"/>
                <a:gd name="connsiteX298" fmla="*/ 333895 w 610215"/>
                <a:gd name="connsiteY298" fmla="*/ 65655 h 914861"/>
                <a:gd name="connsiteX299" fmla="*/ 327121 w 610215"/>
                <a:gd name="connsiteY299" fmla="*/ 67887 h 914861"/>
                <a:gd name="connsiteX300" fmla="*/ 326198 w 610215"/>
                <a:gd name="connsiteY300" fmla="*/ 68041 h 914861"/>
                <a:gd name="connsiteX301" fmla="*/ 320579 w 610215"/>
                <a:gd name="connsiteY301" fmla="*/ 68041 h 914861"/>
                <a:gd name="connsiteX302" fmla="*/ 319578 w 610215"/>
                <a:gd name="connsiteY302" fmla="*/ 67887 h 914861"/>
                <a:gd name="connsiteX303" fmla="*/ 315730 w 610215"/>
                <a:gd name="connsiteY303" fmla="*/ 66425 h 914861"/>
                <a:gd name="connsiteX304" fmla="*/ 312420 w 610215"/>
                <a:gd name="connsiteY304" fmla="*/ 66810 h 914861"/>
                <a:gd name="connsiteX305" fmla="*/ 307571 w 610215"/>
                <a:gd name="connsiteY305" fmla="*/ 69196 h 914861"/>
                <a:gd name="connsiteX306" fmla="*/ 300028 w 610215"/>
                <a:gd name="connsiteY306" fmla="*/ 76200 h 914861"/>
                <a:gd name="connsiteX307" fmla="*/ 291561 w 610215"/>
                <a:gd name="connsiteY307" fmla="*/ 85744 h 914861"/>
                <a:gd name="connsiteX308" fmla="*/ 289175 w 610215"/>
                <a:gd name="connsiteY308" fmla="*/ 92441 h 914861"/>
                <a:gd name="connsiteX309" fmla="*/ 293716 w 610215"/>
                <a:gd name="connsiteY309" fmla="*/ 94673 h 914861"/>
                <a:gd name="connsiteX310" fmla="*/ 294871 w 610215"/>
                <a:gd name="connsiteY310" fmla="*/ 95827 h 914861"/>
                <a:gd name="connsiteX311" fmla="*/ 299951 w 610215"/>
                <a:gd name="connsiteY311" fmla="*/ 104833 h 914861"/>
                <a:gd name="connsiteX312" fmla="*/ 300028 w 610215"/>
                <a:gd name="connsiteY312" fmla="*/ 107527 h 914861"/>
                <a:gd name="connsiteX313" fmla="*/ 288251 w 610215"/>
                <a:gd name="connsiteY313" fmla="*/ 130618 h 914861"/>
                <a:gd name="connsiteX314" fmla="*/ 286789 w 610215"/>
                <a:gd name="connsiteY314" fmla="*/ 135775 h 914861"/>
                <a:gd name="connsiteX315" fmla="*/ 286404 w 610215"/>
                <a:gd name="connsiteY315" fmla="*/ 139469 h 914861"/>
                <a:gd name="connsiteX316" fmla="*/ 295487 w 610215"/>
                <a:gd name="connsiteY316" fmla="*/ 155479 h 914861"/>
                <a:gd name="connsiteX317" fmla="*/ 295872 w 610215"/>
                <a:gd name="connsiteY317" fmla="*/ 157172 h 914861"/>
                <a:gd name="connsiteX318" fmla="*/ 295333 w 610215"/>
                <a:gd name="connsiteY318" fmla="*/ 163330 h 914861"/>
                <a:gd name="connsiteX319" fmla="*/ 295025 w 610215"/>
                <a:gd name="connsiteY319" fmla="*/ 164330 h 914861"/>
                <a:gd name="connsiteX320" fmla="*/ 292177 w 610215"/>
                <a:gd name="connsiteY320" fmla="*/ 169949 h 914861"/>
                <a:gd name="connsiteX321" fmla="*/ 285173 w 610215"/>
                <a:gd name="connsiteY321" fmla="*/ 179878 h 914861"/>
                <a:gd name="connsiteX322" fmla="*/ 277168 w 610215"/>
                <a:gd name="connsiteY322" fmla="*/ 193810 h 914861"/>
                <a:gd name="connsiteX323" fmla="*/ 272781 w 610215"/>
                <a:gd name="connsiteY323" fmla="*/ 224752 h 914861"/>
                <a:gd name="connsiteX324" fmla="*/ 272781 w 610215"/>
                <a:gd name="connsiteY324" fmla="*/ 227138 h 914861"/>
                <a:gd name="connsiteX325" fmla="*/ 272473 w 610215"/>
                <a:gd name="connsiteY325" fmla="*/ 228446 h 914861"/>
                <a:gd name="connsiteX326" fmla="*/ 262544 w 610215"/>
                <a:gd name="connsiteY326" fmla="*/ 246688 h 914861"/>
                <a:gd name="connsiteX327" fmla="*/ 260388 w 610215"/>
                <a:gd name="connsiteY327" fmla="*/ 255309 h 914861"/>
                <a:gd name="connsiteX328" fmla="*/ 260004 w 610215"/>
                <a:gd name="connsiteY328" fmla="*/ 256155 h 914861"/>
                <a:gd name="connsiteX329" fmla="*/ 255462 w 610215"/>
                <a:gd name="connsiteY329" fmla="*/ 262929 h 914861"/>
                <a:gd name="connsiteX330" fmla="*/ 254462 w 610215"/>
                <a:gd name="connsiteY330" fmla="*/ 263852 h 914861"/>
                <a:gd name="connsiteX331" fmla="*/ 236913 w 610215"/>
                <a:gd name="connsiteY331" fmla="*/ 273165 h 914861"/>
                <a:gd name="connsiteX332" fmla="*/ 228831 w 610215"/>
                <a:gd name="connsiteY332" fmla="*/ 281863 h 914861"/>
                <a:gd name="connsiteX333" fmla="*/ 226445 w 610215"/>
                <a:gd name="connsiteY333" fmla="*/ 285173 h 914861"/>
                <a:gd name="connsiteX334" fmla="*/ 219825 w 610215"/>
                <a:gd name="connsiteY334" fmla="*/ 302799 h 914861"/>
                <a:gd name="connsiteX335" fmla="*/ 219364 w 610215"/>
                <a:gd name="connsiteY335" fmla="*/ 303569 h 914861"/>
                <a:gd name="connsiteX336" fmla="*/ 208357 w 610215"/>
                <a:gd name="connsiteY336" fmla="*/ 317346 h 914861"/>
                <a:gd name="connsiteX337" fmla="*/ 200275 w 610215"/>
                <a:gd name="connsiteY337" fmla="*/ 334587 h 914861"/>
                <a:gd name="connsiteX338" fmla="*/ 197504 w 610215"/>
                <a:gd name="connsiteY338" fmla="*/ 359987 h 914861"/>
                <a:gd name="connsiteX339" fmla="*/ 192963 w 610215"/>
                <a:gd name="connsiteY339" fmla="*/ 384387 h 914861"/>
                <a:gd name="connsiteX340" fmla="*/ 192501 w 610215"/>
                <a:gd name="connsiteY340" fmla="*/ 385464 h 914861"/>
                <a:gd name="connsiteX341" fmla="*/ 179031 w 610215"/>
                <a:gd name="connsiteY341" fmla="*/ 405707 h 914861"/>
                <a:gd name="connsiteX342" fmla="*/ 178339 w 610215"/>
                <a:gd name="connsiteY342" fmla="*/ 406400 h 914861"/>
                <a:gd name="connsiteX343" fmla="*/ 170642 w 610215"/>
                <a:gd name="connsiteY343" fmla="*/ 412019 h 914861"/>
                <a:gd name="connsiteX344" fmla="*/ 168641 w 610215"/>
                <a:gd name="connsiteY344" fmla="*/ 417946 h 914861"/>
                <a:gd name="connsiteX345" fmla="*/ 168256 w 610215"/>
                <a:gd name="connsiteY345" fmla="*/ 418715 h 914861"/>
                <a:gd name="connsiteX346" fmla="*/ 160405 w 610215"/>
                <a:gd name="connsiteY346" fmla="*/ 429414 h 914861"/>
                <a:gd name="connsiteX347" fmla="*/ 157865 w 610215"/>
                <a:gd name="connsiteY347" fmla="*/ 434648 h 914861"/>
                <a:gd name="connsiteX348" fmla="*/ 151630 w 610215"/>
                <a:gd name="connsiteY348" fmla="*/ 445501 h 914861"/>
                <a:gd name="connsiteX349" fmla="*/ 133004 w 610215"/>
                <a:gd name="connsiteY349" fmla="*/ 466821 h 914861"/>
                <a:gd name="connsiteX350" fmla="*/ 135929 w 610215"/>
                <a:gd name="connsiteY350" fmla="*/ 471362 h 914861"/>
                <a:gd name="connsiteX351" fmla="*/ 138007 w 610215"/>
                <a:gd name="connsiteY351" fmla="*/ 474595 h 914861"/>
                <a:gd name="connsiteX352" fmla="*/ 138469 w 610215"/>
                <a:gd name="connsiteY352" fmla="*/ 476135 h 914861"/>
                <a:gd name="connsiteX353" fmla="*/ 138469 w 610215"/>
                <a:gd name="connsiteY353" fmla="*/ 480060 h 914861"/>
                <a:gd name="connsiteX354" fmla="*/ 136852 w 610215"/>
                <a:gd name="connsiteY354" fmla="*/ 482600 h 914861"/>
                <a:gd name="connsiteX355" fmla="*/ 125076 w 610215"/>
                <a:gd name="connsiteY355" fmla="*/ 488219 h 914861"/>
                <a:gd name="connsiteX356" fmla="*/ 121381 w 610215"/>
                <a:gd name="connsiteY356" fmla="*/ 490528 h 914861"/>
                <a:gd name="connsiteX357" fmla="*/ 119072 w 610215"/>
                <a:gd name="connsiteY357" fmla="*/ 494222 h 914861"/>
                <a:gd name="connsiteX358" fmla="*/ 114146 w 610215"/>
                <a:gd name="connsiteY358" fmla="*/ 508539 h 914861"/>
                <a:gd name="connsiteX359" fmla="*/ 113761 w 610215"/>
                <a:gd name="connsiteY359" fmla="*/ 509232 h 914861"/>
                <a:gd name="connsiteX360" fmla="*/ 109836 w 610215"/>
                <a:gd name="connsiteY360" fmla="*/ 514850 h 914861"/>
                <a:gd name="connsiteX361" fmla="*/ 104448 w 610215"/>
                <a:gd name="connsiteY361" fmla="*/ 525780 h 914861"/>
                <a:gd name="connsiteX362" fmla="*/ 96135 w 610215"/>
                <a:gd name="connsiteY362" fmla="*/ 546408 h 914861"/>
                <a:gd name="connsiteX363" fmla="*/ 70581 w 610215"/>
                <a:gd name="connsiteY363" fmla="*/ 585124 h 914861"/>
                <a:gd name="connsiteX364" fmla="*/ 65116 w 610215"/>
                <a:gd name="connsiteY364" fmla="*/ 596669 h 914861"/>
                <a:gd name="connsiteX365" fmla="*/ 64808 w 610215"/>
                <a:gd name="connsiteY365" fmla="*/ 597208 h 914861"/>
                <a:gd name="connsiteX366" fmla="*/ 58035 w 610215"/>
                <a:gd name="connsiteY366" fmla="*/ 605675 h 914861"/>
                <a:gd name="connsiteX367" fmla="*/ 57419 w 610215"/>
                <a:gd name="connsiteY367" fmla="*/ 606290 h 914861"/>
                <a:gd name="connsiteX368" fmla="*/ 56573 w 610215"/>
                <a:gd name="connsiteY368" fmla="*/ 606829 h 914861"/>
                <a:gd name="connsiteX369" fmla="*/ 52955 w 610215"/>
                <a:gd name="connsiteY369" fmla="*/ 619375 h 914861"/>
                <a:gd name="connsiteX370" fmla="*/ 52647 w 610215"/>
                <a:gd name="connsiteY370" fmla="*/ 620068 h 914861"/>
                <a:gd name="connsiteX371" fmla="*/ 49799 w 610215"/>
                <a:gd name="connsiteY371" fmla="*/ 624532 h 914861"/>
                <a:gd name="connsiteX372" fmla="*/ 46721 w 610215"/>
                <a:gd name="connsiteY372" fmla="*/ 631152 h 914861"/>
                <a:gd name="connsiteX373" fmla="*/ 43488 w 610215"/>
                <a:gd name="connsiteY373" fmla="*/ 651241 h 914861"/>
                <a:gd name="connsiteX374" fmla="*/ 44027 w 610215"/>
                <a:gd name="connsiteY374" fmla="*/ 658245 h 914861"/>
                <a:gd name="connsiteX375" fmla="*/ 43488 w 610215"/>
                <a:gd name="connsiteY375" fmla="*/ 663864 h 914861"/>
                <a:gd name="connsiteX376" fmla="*/ 43103 w 610215"/>
                <a:gd name="connsiteY376" fmla="*/ 665018 h 914861"/>
                <a:gd name="connsiteX377" fmla="*/ 40255 w 610215"/>
                <a:gd name="connsiteY377" fmla="*/ 669483 h 914861"/>
                <a:gd name="connsiteX378" fmla="*/ 38254 w 610215"/>
                <a:gd name="connsiteY378" fmla="*/ 674639 h 914861"/>
                <a:gd name="connsiteX379" fmla="*/ 37869 w 610215"/>
                <a:gd name="connsiteY379" fmla="*/ 675332 h 914861"/>
                <a:gd name="connsiteX380" fmla="*/ 33636 w 610215"/>
                <a:gd name="connsiteY380" fmla="*/ 680643 h 914861"/>
                <a:gd name="connsiteX381" fmla="*/ 31558 w 610215"/>
                <a:gd name="connsiteY381" fmla="*/ 685877 h 914861"/>
                <a:gd name="connsiteX382" fmla="*/ 29941 w 610215"/>
                <a:gd name="connsiteY382" fmla="*/ 691265 h 914861"/>
                <a:gd name="connsiteX383" fmla="*/ 25939 w 610215"/>
                <a:gd name="connsiteY383" fmla="*/ 701117 h 914861"/>
                <a:gd name="connsiteX384" fmla="*/ 23861 w 610215"/>
                <a:gd name="connsiteY384" fmla="*/ 707813 h 914861"/>
                <a:gd name="connsiteX385" fmla="*/ 22783 w 610215"/>
                <a:gd name="connsiteY385" fmla="*/ 729442 h 914861"/>
                <a:gd name="connsiteX386" fmla="*/ 22475 w 610215"/>
                <a:gd name="connsiteY386" fmla="*/ 730519 h 914861"/>
                <a:gd name="connsiteX387" fmla="*/ 18011 w 610215"/>
                <a:gd name="connsiteY387" fmla="*/ 739448 h 914861"/>
                <a:gd name="connsiteX388" fmla="*/ 21782 w 610215"/>
                <a:gd name="connsiteY388" fmla="*/ 747453 h 914861"/>
                <a:gd name="connsiteX389" fmla="*/ 24399 w 610215"/>
                <a:gd name="connsiteY389" fmla="*/ 750532 h 914861"/>
                <a:gd name="connsiteX390" fmla="*/ 24938 w 610215"/>
                <a:gd name="connsiteY390" fmla="*/ 751532 h 914861"/>
                <a:gd name="connsiteX391" fmla="*/ 26093 w 610215"/>
                <a:gd name="connsiteY391" fmla="*/ 755458 h 914861"/>
                <a:gd name="connsiteX392" fmla="*/ 25631 w 610215"/>
                <a:gd name="connsiteY392" fmla="*/ 757921 h 914861"/>
                <a:gd name="connsiteX393" fmla="*/ 23938 w 610215"/>
                <a:gd name="connsiteY393" fmla="*/ 760153 h 914861"/>
                <a:gd name="connsiteX394" fmla="*/ 23476 w 610215"/>
                <a:gd name="connsiteY394" fmla="*/ 760692 h 914861"/>
                <a:gd name="connsiteX395" fmla="*/ 20936 w 610215"/>
                <a:gd name="connsiteY395" fmla="*/ 762770 h 914861"/>
                <a:gd name="connsiteX396" fmla="*/ 19242 w 610215"/>
                <a:gd name="connsiteY396" fmla="*/ 764848 h 914861"/>
                <a:gd name="connsiteX397" fmla="*/ 18319 w 610215"/>
                <a:gd name="connsiteY397" fmla="*/ 768465 h 914861"/>
                <a:gd name="connsiteX398" fmla="*/ 17780 w 610215"/>
                <a:gd name="connsiteY398" fmla="*/ 788939 h 914861"/>
                <a:gd name="connsiteX399" fmla="*/ 17241 w 610215"/>
                <a:gd name="connsiteY399" fmla="*/ 790479 h 914861"/>
                <a:gd name="connsiteX400" fmla="*/ 13316 w 610215"/>
                <a:gd name="connsiteY400" fmla="*/ 796098 h 914861"/>
                <a:gd name="connsiteX401" fmla="*/ 12469 w 610215"/>
                <a:gd name="connsiteY401" fmla="*/ 796867 h 914861"/>
                <a:gd name="connsiteX402" fmla="*/ 12392 w 610215"/>
                <a:gd name="connsiteY402" fmla="*/ 796944 h 914861"/>
                <a:gd name="connsiteX403" fmla="*/ 7466 w 610215"/>
                <a:gd name="connsiteY403" fmla="*/ 799638 h 914861"/>
                <a:gd name="connsiteX404" fmla="*/ 6619 w 610215"/>
                <a:gd name="connsiteY404" fmla="*/ 806258 h 914861"/>
                <a:gd name="connsiteX405" fmla="*/ 7697 w 610215"/>
                <a:gd name="connsiteY405" fmla="*/ 812569 h 914861"/>
                <a:gd name="connsiteX406" fmla="*/ 7697 w 610215"/>
                <a:gd name="connsiteY406" fmla="*/ 813647 h 914861"/>
                <a:gd name="connsiteX407" fmla="*/ 5465 w 610215"/>
                <a:gd name="connsiteY407" fmla="*/ 824346 h 914861"/>
                <a:gd name="connsiteX408" fmla="*/ 4541 w 610215"/>
                <a:gd name="connsiteY408" fmla="*/ 825885 h 914861"/>
                <a:gd name="connsiteX409" fmla="*/ 1232 w 610215"/>
                <a:gd name="connsiteY409" fmla="*/ 828733 h 914861"/>
                <a:gd name="connsiteX410" fmla="*/ 462 w 610215"/>
                <a:gd name="connsiteY410" fmla="*/ 831042 h 914861"/>
                <a:gd name="connsiteX411" fmla="*/ 0 w 610215"/>
                <a:gd name="connsiteY411" fmla="*/ 837661 h 914861"/>
                <a:gd name="connsiteX412" fmla="*/ 5850 w 610215"/>
                <a:gd name="connsiteY412" fmla="*/ 842664 h 914861"/>
                <a:gd name="connsiteX413" fmla="*/ 11084 w 610215"/>
                <a:gd name="connsiteY413" fmla="*/ 844743 h 914861"/>
                <a:gd name="connsiteX414" fmla="*/ 12315 w 610215"/>
                <a:gd name="connsiteY414" fmla="*/ 845743 h 914861"/>
                <a:gd name="connsiteX415" fmla="*/ 15856 w 610215"/>
                <a:gd name="connsiteY415" fmla="*/ 850823 h 914861"/>
                <a:gd name="connsiteX416" fmla="*/ 17241 w 610215"/>
                <a:gd name="connsiteY416" fmla="*/ 852747 h 914861"/>
                <a:gd name="connsiteX417" fmla="*/ 24861 w 610215"/>
                <a:gd name="connsiteY417" fmla="*/ 859290 h 914861"/>
                <a:gd name="connsiteX418" fmla="*/ 25631 w 610215"/>
                <a:gd name="connsiteY418" fmla="*/ 860444 h 914861"/>
                <a:gd name="connsiteX419" fmla="*/ 31250 w 610215"/>
                <a:gd name="connsiteY419" fmla="*/ 875607 h 914861"/>
                <a:gd name="connsiteX420" fmla="*/ 31404 w 610215"/>
                <a:gd name="connsiteY420" fmla="*/ 876608 h 914861"/>
                <a:gd name="connsiteX421" fmla="*/ 30942 w 610215"/>
                <a:gd name="connsiteY421" fmla="*/ 896389 h 914861"/>
                <a:gd name="connsiteX422" fmla="*/ 36792 w 610215"/>
                <a:gd name="connsiteY422" fmla="*/ 892233 h 914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610215" h="914861">
                  <a:moveTo>
                    <a:pt x="36792" y="892233"/>
                  </a:moveTo>
                  <a:cubicBezTo>
                    <a:pt x="37253" y="891925"/>
                    <a:pt x="37792" y="891694"/>
                    <a:pt x="38408" y="891694"/>
                  </a:cubicBezTo>
                  <a:lnTo>
                    <a:pt x="42872" y="891694"/>
                  </a:lnTo>
                  <a:lnTo>
                    <a:pt x="48799" y="892310"/>
                  </a:lnTo>
                  <a:cubicBezTo>
                    <a:pt x="49415" y="892387"/>
                    <a:pt x="49953" y="892618"/>
                    <a:pt x="50415" y="893079"/>
                  </a:cubicBezTo>
                  <a:lnTo>
                    <a:pt x="58035" y="900160"/>
                  </a:lnTo>
                  <a:lnTo>
                    <a:pt x="65039" y="903932"/>
                  </a:lnTo>
                  <a:lnTo>
                    <a:pt x="69427" y="905471"/>
                  </a:lnTo>
                  <a:lnTo>
                    <a:pt x="94596" y="914323"/>
                  </a:lnTo>
                  <a:lnTo>
                    <a:pt x="103678" y="914862"/>
                  </a:lnTo>
                  <a:lnTo>
                    <a:pt x="103909" y="914862"/>
                  </a:lnTo>
                  <a:lnTo>
                    <a:pt x="108142" y="914015"/>
                  </a:lnTo>
                  <a:lnTo>
                    <a:pt x="110836" y="910398"/>
                  </a:lnTo>
                  <a:lnTo>
                    <a:pt x="118995" y="893926"/>
                  </a:lnTo>
                  <a:cubicBezTo>
                    <a:pt x="119149" y="893695"/>
                    <a:pt x="119303" y="893464"/>
                    <a:pt x="119457" y="893234"/>
                  </a:cubicBezTo>
                  <a:lnTo>
                    <a:pt x="133542" y="878070"/>
                  </a:lnTo>
                  <a:lnTo>
                    <a:pt x="170719" y="847591"/>
                  </a:lnTo>
                  <a:lnTo>
                    <a:pt x="176876" y="839894"/>
                  </a:lnTo>
                  <a:lnTo>
                    <a:pt x="179570" y="828117"/>
                  </a:lnTo>
                  <a:cubicBezTo>
                    <a:pt x="179724" y="827578"/>
                    <a:pt x="179955" y="827116"/>
                    <a:pt x="180340" y="826732"/>
                  </a:cubicBezTo>
                  <a:lnTo>
                    <a:pt x="189192" y="817880"/>
                  </a:lnTo>
                  <a:lnTo>
                    <a:pt x="190269" y="804257"/>
                  </a:lnTo>
                  <a:cubicBezTo>
                    <a:pt x="190269" y="803872"/>
                    <a:pt x="190423" y="803564"/>
                    <a:pt x="190577" y="803256"/>
                  </a:cubicBezTo>
                  <a:lnTo>
                    <a:pt x="199044" y="785784"/>
                  </a:lnTo>
                  <a:lnTo>
                    <a:pt x="209896" y="768620"/>
                  </a:lnTo>
                  <a:lnTo>
                    <a:pt x="221288" y="753764"/>
                  </a:lnTo>
                  <a:lnTo>
                    <a:pt x="228446" y="742219"/>
                  </a:lnTo>
                  <a:cubicBezTo>
                    <a:pt x="228523" y="742065"/>
                    <a:pt x="228677" y="741911"/>
                    <a:pt x="228831" y="741757"/>
                  </a:cubicBezTo>
                  <a:cubicBezTo>
                    <a:pt x="228908" y="741680"/>
                    <a:pt x="228908" y="741680"/>
                    <a:pt x="228908" y="741603"/>
                  </a:cubicBezTo>
                  <a:lnTo>
                    <a:pt x="231987" y="738832"/>
                  </a:lnTo>
                  <a:lnTo>
                    <a:pt x="234527" y="736523"/>
                  </a:lnTo>
                  <a:cubicBezTo>
                    <a:pt x="234988" y="736138"/>
                    <a:pt x="235527" y="735907"/>
                    <a:pt x="236066" y="735830"/>
                  </a:cubicBezTo>
                  <a:lnTo>
                    <a:pt x="240068" y="735369"/>
                  </a:lnTo>
                  <a:lnTo>
                    <a:pt x="240607" y="735292"/>
                  </a:lnTo>
                  <a:lnTo>
                    <a:pt x="240607" y="735292"/>
                  </a:lnTo>
                  <a:lnTo>
                    <a:pt x="240607" y="735292"/>
                  </a:lnTo>
                  <a:cubicBezTo>
                    <a:pt x="240838" y="735292"/>
                    <a:pt x="241069" y="735292"/>
                    <a:pt x="241223" y="735292"/>
                  </a:cubicBezTo>
                  <a:cubicBezTo>
                    <a:pt x="241300" y="735292"/>
                    <a:pt x="241454" y="735292"/>
                    <a:pt x="241531" y="735292"/>
                  </a:cubicBezTo>
                  <a:lnTo>
                    <a:pt x="242301" y="735446"/>
                  </a:lnTo>
                  <a:lnTo>
                    <a:pt x="248458" y="736908"/>
                  </a:lnTo>
                  <a:lnTo>
                    <a:pt x="251152" y="736908"/>
                  </a:lnTo>
                  <a:lnTo>
                    <a:pt x="254693" y="736061"/>
                  </a:lnTo>
                  <a:lnTo>
                    <a:pt x="257310" y="733829"/>
                  </a:lnTo>
                  <a:lnTo>
                    <a:pt x="258079" y="733136"/>
                  </a:lnTo>
                  <a:cubicBezTo>
                    <a:pt x="258233" y="732983"/>
                    <a:pt x="258387" y="732983"/>
                    <a:pt x="258541" y="732905"/>
                  </a:cubicBezTo>
                  <a:cubicBezTo>
                    <a:pt x="258695" y="732828"/>
                    <a:pt x="258849" y="732675"/>
                    <a:pt x="259003" y="732675"/>
                  </a:cubicBezTo>
                  <a:lnTo>
                    <a:pt x="269394" y="729365"/>
                  </a:lnTo>
                  <a:lnTo>
                    <a:pt x="271472" y="728133"/>
                  </a:lnTo>
                  <a:lnTo>
                    <a:pt x="276167" y="721822"/>
                  </a:lnTo>
                  <a:cubicBezTo>
                    <a:pt x="276321" y="721591"/>
                    <a:pt x="276552" y="721360"/>
                    <a:pt x="276783" y="721206"/>
                  </a:cubicBezTo>
                  <a:lnTo>
                    <a:pt x="280708" y="718358"/>
                  </a:lnTo>
                  <a:cubicBezTo>
                    <a:pt x="281093" y="718127"/>
                    <a:pt x="281478" y="717973"/>
                    <a:pt x="281940" y="717896"/>
                  </a:cubicBezTo>
                  <a:lnTo>
                    <a:pt x="293178" y="716203"/>
                  </a:lnTo>
                  <a:cubicBezTo>
                    <a:pt x="293485" y="716126"/>
                    <a:pt x="293716" y="716126"/>
                    <a:pt x="294024" y="716203"/>
                  </a:cubicBezTo>
                  <a:lnTo>
                    <a:pt x="297950" y="716742"/>
                  </a:lnTo>
                  <a:cubicBezTo>
                    <a:pt x="298334" y="716819"/>
                    <a:pt x="298796" y="716973"/>
                    <a:pt x="299104" y="717204"/>
                  </a:cubicBezTo>
                  <a:lnTo>
                    <a:pt x="310342" y="724516"/>
                  </a:lnTo>
                  <a:lnTo>
                    <a:pt x="315268" y="727210"/>
                  </a:lnTo>
                  <a:lnTo>
                    <a:pt x="319424" y="730519"/>
                  </a:lnTo>
                  <a:lnTo>
                    <a:pt x="321887" y="728364"/>
                  </a:lnTo>
                  <a:lnTo>
                    <a:pt x="324504" y="724670"/>
                  </a:lnTo>
                  <a:lnTo>
                    <a:pt x="329892" y="719282"/>
                  </a:lnTo>
                  <a:cubicBezTo>
                    <a:pt x="330277" y="718897"/>
                    <a:pt x="330739" y="718666"/>
                    <a:pt x="331201" y="718512"/>
                  </a:cubicBezTo>
                  <a:lnTo>
                    <a:pt x="335742" y="717358"/>
                  </a:lnTo>
                  <a:cubicBezTo>
                    <a:pt x="336127" y="717281"/>
                    <a:pt x="336512" y="717281"/>
                    <a:pt x="336896" y="717281"/>
                  </a:cubicBezTo>
                  <a:lnTo>
                    <a:pt x="340283" y="717820"/>
                  </a:lnTo>
                  <a:cubicBezTo>
                    <a:pt x="340514" y="717896"/>
                    <a:pt x="340745" y="717973"/>
                    <a:pt x="340899" y="718127"/>
                  </a:cubicBezTo>
                  <a:cubicBezTo>
                    <a:pt x="341053" y="718204"/>
                    <a:pt x="341284" y="718281"/>
                    <a:pt x="341438" y="718358"/>
                  </a:cubicBezTo>
                  <a:cubicBezTo>
                    <a:pt x="341822" y="718589"/>
                    <a:pt x="342053" y="718974"/>
                    <a:pt x="342284" y="719359"/>
                  </a:cubicBezTo>
                  <a:lnTo>
                    <a:pt x="344055" y="722900"/>
                  </a:lnTo>
                  <a:lnTo>
                    <a:pt x="346902" y="723977"/>
                  </a:lnTo>
                  <a:lnTo>
                    <a:pt x="347133" y="721514"/>
                  </a:lnTo>
                  <a:cubicBezTo>
                    <a:pt x="347210" y="720898"/>
                    <a:pt x="347441" y="720359"/>
                    <a:pt x="347826" y="719975"/>
                  </a:cubicBezTo>
                  <a:lnTo>
                    <a:pt x="349981" y="717512"/>
                  </a:lnTo>
                  <a:lnTo>
                    <a:pt x="351213" y="716049"/>
                  </a:lnTo>
                  <a:cubicBezTo>
                    <a:pt x="351444" y="715741"/>
                    <a:pt x="351751" y="715510"/>
                    <a:pt x="352059" y="715356"/>
                  </a:cubicBezTo>
                  <a:lnTo>
                    <a:pt x="355985" y="713355"/>
                  </a:lnTo>
                  <a:lnTo>
                    <a:pt x="357832" y="711046"/>
                  </a:lnTo>
                  <a:cubicBezTo>
                    <a:pt x="358217" y="710584"/>
                    <a:pt x="358679" y="710276"/>
                    <a:pt x="359295" y="710123"/>
                  </a:cubicBezTo>
                  <a:lnTo>
                    <a:pt x="365452" y="708429"/>
                  </a:lnTo>
                  <a:cubicBezTo>
                    <a:pt x="365683" y="708352"/>
                    <a:pt x="365914" y="708352"/>
                    <a:pt x="366222" y="708352"/>
                  </a:cubicBezTo>
                  <a:lnTo>
                    <a:pt x="366222" y="708352"/>
                  </a:lnTo>
                  <a:lnTo>
                    <a:pt x="403321" y="708352"/>
                  </a:lnTo>
                  <a:cubicBezTo>
                    <a:pt x="404245" y="708352"/>
                    <a:pt x="405168" y="708814"/>
                    <a:pt x="405707" y="709584"/>
                  </a:cubicBezTo>
                  <a:cubicBezTo>
                    <a:pt x="406246" y="710353"/>
                    <a:pt x="406323" y="711354"/>
                    <a:pt x="405938" y="712278"/>
                  </a:cubicBezTo>
                  <a:lnTo>
                    <a:pt x="404245" y="716203"/>
                  </a:lnTo>
                  <a:lnTo>
                    <a:pt x="401628" y="723977"/>
                  </a:lnTo>
                  <a:lnTo>
                    <a:pt x="401628" y="727441"/>
                  </a:lnTo>
                  <a:lnTo>
                    <a:pt x="401628" y="727441"/>
                  </a:lnTo>
                  <a:cubicBezTo>
                    <a:pt x="401628" y="727749"/>
                    <a:pt x="401551" y="728056"/>
                    <a:pt x="401474" y="728364"/>
                  </a:cubicBezTo>
                  <a:lnTo>
                    <a:pt x="400319" y="731751"/>
                  </a:lnTo>
                  <a:cubicBezTo>
                    <a:pt x="400242" y="732059"/>
                    <a:pt x="400088" y="732290"/>
                    <a:pt x="399935" y="732521"/>
                  </a:cubicBezTo>
                  <a:lnTo>
                    <a:pt x="396933" y="736600"/>
                  </a:lnTo>
                  <a:lnTo>
                    <a:pt x="396471" y="738293"/>
                  </a:lnTo>
                  <a:lnTo>
                    <a:pt x="396009" y="744605"/>
                  </a:lnTo>
                  <a:lnTo>
                    <a:pt x="392776" y="757536"/>
                  </a:lnTo>
                  <a:lnTo>
                    <a:pt x="393777" y="759537"/>
                  </a:lnTo>
                  <a:lnTo>
                    <a:pt x="395701" y="761461"/>
                  </a:lnTo>
                  <a:lnTo>
                    <a:pt x="412404" y="765771"/>
                  </a:lnTo>
                  <a:lnTo>
                    <a:pt x="429491" y="766772"/>
                  </a:lnTo>
                  <a:lnTo>
                    <a:pt x="449657" y="763078"/>
                  </a:lnTo>
                  <a:lnTo>
                    <a:pt x="469284" y="743450"/>
                  </a:lnTo>
                  <a:lnTo>
                    <a:pt x="483601" y="722976"/>
                  </a:lnTo>
                  <a:lnTo>
                    <a:pt x="490990" y="713355"/>
                  </a:lnTo>
                  <a:cubicBezTo>
                    <a:pt x="491144" y="713201"/>
                    <a:pt x="491221" y="713047"/>
                    <a:pt x="491375" y="712893"/>
                  </a:cubicBezTo>
                  <a:lnTo>
                    <a:pt x="498841" y="706505"/>
                  </a:lnTo>
                  <a:lnTo>
                    <a:pt x="500457" y="703272"/>
                  </a:lnTo>
                  <a:lnTo>
                    <a:pt x="499995" y="700193"/>
                  </a:lnTo>
                  <a:lnTo>
                    <a:pt x="498456" y="695652"/>
                  </a:lnTo>
                  <a:cubicBezTo>
                    <a:pt x="498379" y="695421"/>
                    <a:pt x="498379" y="695267"/>
                    <a:pt x="498302" y="695037"/>
                  </a:cubicBezTo>
                  <a:lnTo>
                    <a:pt x="497763" y="689418"/>
                  </a:lnTo>
                  <a:cubicBezTo>
                    <a:pt x="497763" y="689110"/>
                    <a:pt x="497763" y="688879"/>
                    <a:pt x="497840" y="688571"/>
                  </a:cubicBezTo>
                  <a:lnTo>
                    <a:pt x="499533" y="680104"/>
                  </a:lnTo>
                  <a:cubicBezTo>
                    <a:pt x="499610" y="679873"/>
                    <a:pt x="499687" y="679643"/>
                    <a:pt x="499764" y="679411"/>
                  </a:cubicBezTo>
                  <a:lnTo>
                    <a:pt x="501996" y="674947"/>
                  </a:lnTo>
                  <a:cubicBezTo>
                    <a:pt x="502150" y="674639"/>
                    <a:pt x="502381" y="674332"/>
                    <a:pt x="502689" y="674024"/>
                  </a:cubicBezTo>
                  <a:lnTo>
                    <a:pt x="504382" y="672638"/>
                  </a:lnTo>
                  <a:lnTo>
                    <a:pt x="506076" y="671253"/>
                  </a:lnTo>
                  <a:lnTo>
                    <a:pt x="506768" y="670791"/>
                  </a:lnTo>
                  <a:lnTo>
                    <a:pt x="509385" y="669021"/>
                  </a:lnTo>
                  <a:lnTo>
                    <a:pt x="512541" y="665480"/>
                  </a:lnTo>
                  <a:lnTo>
                    <a:pt x="513696" y="664249"/>
                  </a:lnTo>
                  <a:lnTo>
                    <a:pt x="514158" y="663402"/>
                  </a:lnTo>
                  <a:lnTo>
                    <a:pt x="514619" y="662555"/>
                  </a:lnTo>
                  <a:lnTo>
                    <a:pt x="514619" y="659938"/>
                  </a:lnTo>
                  <a:lnTo>
                    <a:pt x="513696" y="657629"/>
                  </a:lnTo>
                  <a:cubicBezTo>
                    <a:pt x="513619" y="657398"/>
                    <a:pt x="513542" y="657167"/>
                    <a:pt x="513542" y="656936"/>
                  </a:cubicBezTo>
                  <a:lnTo>
                    <a:pt x="513003" y="652472"/>
                  </a:lnTo>
                  <a:cubicBezTo>
                    <a:pt x="512926" y="651933"/>
                    <a:pt x="513003" y="651395"/>
                    <a:pt x="513311" y="650856"/>
                  </a:cubicBezTo>
                  <a:lnTo>
                    <a:pt x="517313" y="643390"/>
                  </a:lnTo>
                  <a:cubicBezTo>
                    <a:pt x="517467" y="643159"/>
                    <a:pt x="517621" y="643005"/>
                    <a:pt x="517775" y="642774"/>
                  </a:cubicBezTo>
                  <a:lnTo>
                    <a:pt x="519469" y="641081"/>
                  </a:lnTo>
                  <a:cubicBezTo>
                    <a:pt x="519776" y="640773"/>
                    <a:pt x="520161" y="640542"/>
                    <a:pt x="520546" y="640388"/>
                  </a:cubicBezTo>
                  <a:lnTo>
                    <a:pt x="524856" y="638926"/>
                  </a:lnTo>
                  <a:lnTo>
                    <a:pt x="526935" y="636462"/>
                  </a:lnTo>
                  <a:lnTo>
                    <a:pt x="530706" y="628381"/>
                  </a:lnTo>
                  <a:lnTo>
                    <a:pt x="530706" y="628381"/>
                  </a:lnTo>
                  <a:lnTo>
                    <a:pt x="530706" y="628381"/>
                  </a:lnTo>
                  <a:cubicBezTo>
                    <a:pt x="530706" y="628381"/>
                    <a:pt x="530706" y="628304"/>
                    <a:pt x="530783" y="628304"/>
                  </a:cubicBezTo>
                  <a:cubicBezTo>
                    <a:pt x="530860" y="628150"/>
                    <a:pt x="530937" y="627996"/>
                    <a:pt x="531014" y="627919"/>
                  </a:cubicBezTo>
                  <a:lnTo>
                    <a:pt x="534401" y="623378"/>
                  </a:lnTo>
                  <a:lnTo>
                    <a:pt x="537787" y="619529"/>
                  </a:lnTo>
                  <a:lnTo>
                    <a:pt x="539019" y="618144"/>
                  </a:lnTo>
                  <a:cubicBezTo>
                    <a:pt x="539173" y="617990"/>
                    <a:pt x="539327" y="617836"/>
                    <a:pt x="539558" y="617682"/>
                  </a:cubicBezTo>
                  <a:lnTo>
                    <a:pt x="554721" y="607522"/>
                  </a:lnTo>
                  <a:lnTo>
                    <a:pt x="577427" y="586894"/>
                  </a:lnTo>
                  <a:lnTo>
                    <a:pt x="578889" y="582045"/>
                  </a:lnTo>
                  <a:lnTo>
                    <a:pt x="578889" y="582045"/>
                  </a:lnTo>
                  <a:lnTo>
                    <a:pt x="583892" y="554798"/>
                  </a:lnTo>
                  <a:cubicBezTo>
                    <a:pt x="583969" y="554490"/>
                    <a:pt x="584046" y="554182"/>
                    <a:pt x="584200" y="553951"/>
                  </a:cubicBezTo>
                  <a:lnTo>
                    <a:pt x="594360" y="535401"/>
                  </a:lnTo>
                  <a:lnTo>
                    <a:pt x="597516" y="526242"/>
                  </a:lnTo>
                  <a:lnTo>
                    <a:pt x="598978" y="520238"/>
                  </a:lnTo>
                  <a:lnTo>
                    <a:pt x="598516" y="516236"/>
                  </a:lnTo>
                  <a:lnTo>
                    <a:pt x="591512" y="503767"/>
                  </a:lnTo>
                  <a:cubicBezTo>
                    <a:pt x="591127" y="503074"/>
                    <a:pt x="591050" y="502304"/>
                    <a:pt x="591281" y="501535"/>
                  </a:cubicBezTo>
                  <a:lnTo>
                    <a:pt x="595438" y="487911"/>
                  </a:lnTo>
                  <a:lnTo>
                    <a:pt x="593052" y="482677"/>
                  </a:lnTo>
                  <a:cubicBezTo>
                    <a:pt x="592821" y="482138"/>
                    <a:pt x="592744" y="481522"/>
                    <a:pt x="592898" y="480907"/>
                  </a:cubicBezTo>
                  <a:lnTo>
                    <a:pt x="595130" y="471286"/>
                  </a:lnTo>
                  <a:cubicBezTo>
                    <a:pt x="595207" y="470978"/>
                    <a:pt x="595284" y="470747"/>
                    <a:pt x="595438" y="470439"/>
                  </a:cubicBezTo>
                  <a:lnTo>
                    <a:pt x="598285" y="465975"/>
                  </a:lnTo>
                  <a:lnTo>
                    <a:pt x="609754" y="453351"/>
                  </a:lnTo>
                  <a:lnTo>
                    <a:pt x="610216" y="445732"/>
                  </a:lnTo>
                  <a:lnTo>
                    <a:pt x="608061" y="437188"/>
                  </a:lnTo>
                  <a:lnTo>
                    <a:pt x="607522" y="432724"/>
                  </a:lnTo>
                  <a:lnTo>
                    <a:pt x="605521" y="427721"/>
                  </a:lnTo>
                  <a:lnTo>
                    <a:pt x="602904" y="424026"/>
                  </a:lnTo>
                  <a:lnTo>
                    <a:pt x="594514" y="406246"/>
                  </a:lnTo>
                  <a:lnTo>
                    <a:pt x="588356" y="401628"/>
                  </a:lnTo>
                  <a:lnTo>
                    <a:pt x="583276" y="396548"/>
                  </a:lnTo>
                  <a:lnTo>
                    <a:pt x="580582" y="395009"/>
                  </a:lnTo>
                  <a:lnTo>
                    <a:pt x="575425" y="395932"/>
                  </a:lnTo>
                  <a:lnTo>
                    <a:pt x="565804" y="399704"/>
                  </a:lnTo>
                  <a:lnTo>
                    <a:pt x="563726" y="401012"/>
                  </a:lnTo>
                  <a:lnTo>
                    <a:pt x="562110" y="402628"/>
                  </a:lnTo>
                  <a:lnTo>
                    <a:pt x="560109" y="407709"/>
                  </a:lnTo>
                  <a:cubicBezTo>
                    <a:pt x="560031" y="407939"/>
                    <a:pt x="559878" y="408170"/>
                    <a:pt x="559801" y="408324"/>
                  </a:cubicBezTo>
                  <a:lnTo>
                    <a:pt x="553643" y="416791"/>
                  </a:lnTo>
                  <a:cubicBezTo>
                    <a:pt x="553335" y="417176"/>
                    <a:pt x="552950" y="417484"/>
                    <a:pt x="552489" y="417714"/>
                  </a:cubicBezTo>
                  <a:lnTo>
                    <a:pt x="548563" y="419408"/>
                  </a:lnTo>
                  <a:cubicBezTo>
                    <a:pt x="547870" y="419716"/>
                    <a:pt x="547178" y="419716"/>
                    <a:pt x="546485" y="419485"/>
                  </a:cubicBezTo>
                  <a:lnTo>
                    <a:pt x="542867" y="418099"/>
                  </a:lnTo>
                  <a:lnTo>
                    <a:pt x="539789" y="418946"/>
                  </a:lnTo>
                  <a:cubicBezTo>
                    <a:pt x="539250" y="419100"/>
                    <a:pt x="538788" y="419100"/>
                    <a:pt x="538249" y="418946"/>
                  </a:cubicBezTo>
                  <a:lnTo>
                    <a:pt x="534324" y="417792"/>
                  </a:lnTo>
                  <a:lnTo>
                    <a:pt x="529628" y="416021"/>
                  </a:lnTo>
                  <a:cubicBezTo>
                    <a:pt x="529321" y="415867"/>
                    <a:pt x="529013" y="415713"/>
                    <a:pt x="528705" y="415483"/>
                  </a:cubicBezTo>
                  <a:lnTo>
                    <a:pt x="517621" y="405400"/>
                  </a:lnTo>
                  <a:lnTo>
                    <a:pt x="513003" y="407093"/>
                  </a:lnTo>
                  <a:cubicBezTo>
                    <a:pt x="511618" y="407631"/>
                    <a:pt x="510001" y="406939"/>
                    <a:pt x="509462" y="405476"/>
                  </a:cubicBezTo>
                  <a:lnTo>
                    <a:pt x="507615" y="400781"/>
                  </a:lnTo>
                  <a:lnTo>
                    <a:pt x="497840" y="395624"/>
                  </a:lnTo>
                  <a:cubicBezTo>
                    <a:pt x="496993" y="395162"/>
                    <a:pt x="496455" y="394393"/>
                    <a:pt x="496378" y="393469"/>
                  </a:cubicBezTo>
                  <a:lnTo>
                    <a:pt x="496224" y="391930"/>
                  </a:lnTo>
                  <a:lnTo>
                    <a:pt x="490143" y="393084"/>
                  </a:lnTo>
                  <a:lnTo>
                    <a:pt x="481368" y="393700"/>
                  </a:lnTo>
                  <a:lnTo>
                    <a:pt x="471208" y="396394"/>
                  </a:lnTo>
                  <a:lnTo>
                    <a:pt x="462280" y="397010"/>
                  </a:lnTo>
                  <a:cubicBezTo>
                    <a:pt x="461433" y="397087"/>
                    <a:pt x="460664" y="396779"/>
                    <a:pt x="460125" y="396163"/>
                  </a:cubicBezTo>
                  <a:lnTo>
                    <a:pt x="456199" y="392238"/>
                  </a:lnTo>
                  <a:cubicBezTo>
                    <a:pt x="455584" y="391622"/>
                    <a:pt x="455276" y="390698"/>
                    <a:pt x="455430" y="389851"/>
                  </a:cubicBezTo>
                  <a:lnTo>
                    <a:pt x="457123" y="378614"/>
                  </a:lnTo>
                  <a:cubicBezTo>
                    <a:pt x="457200" y="378383"/>
                    <a:pt x="457200" y="378075"/>
                    <a:pt x="457354" y="377844"/>
                  </a:cubicBezTo>
                  <a:lnTo>
                    <a:pt x="484370" y="318193"/>
                  </a:lnTo>
                  <a:lnTo>
                    <a:pt x="488065" y="304338"/>
                  </a:lnTo>
                  <a:lnTo>
                    <a:pt x="488065" y="289945"/>
                  </a:lnTo>
                  <a:lnTo>
                    <a:pt x="483139" y="274012"/>
                  </a:lnTo>
                  <a:cubicBezTo>
                    <a:pt x="482908" y="273319"/>
                    <a:pt x="482985" y="272550"/>
                    <a:pt x="483370" y="271857"/>
                  </a:cubicBezTo>
                  <a:cubicBezTo>
                    <a:pt x="483755" y="271164"/>
                    <a:pt x="484293" y="270703"/>
                    <a:pt x="485063" y="270472"/>
                  </a:cubicBezTo>
                  <a:lnTo>
                    <a:pt x="486910" y="269933"/>
                  </a:lnTo>
                  <a:lnTo>
                    <a:pt x="484062" y="267393"/>
                  </a:lnTo>
                  <a:cubicBezTo>
                    <a:pt x="482985" y="266469"/>
                    <a:pt x="482831" y="264930"/>
                    <a:pt x="483524" y="263775"/>
                  </a:cubicBezTo>
                  <a:lnTo>
                    <a:pt x="486372" y="259311"/>
                  </a:lnTo>
                  <a:lnTo>
                    <a:pt x="492452" y="251537"/>
                  </a:lnTo>
                  <a:lnTo>
                    <a:pt x="493607" y="248458"/>
                  </a:lnTo>
                  <a:lnTo>
                    <a:pt x="493376" y="247843"/>
                  </a:lnTo>
                  <a:lnTo>
                    <a:pt x="489527" y="246534"/>
                  </a:lnTo>
                  <a:cubicBezTo>
                    <a:pt x="488988" y="246380"/>
                    <a:pt x="488527" y="245995"/>
                    <a:pt x="488142" y="245533"/>
                  </a:cubicBezTo>
                  <a:lnTo>
                    <a:pt x="486448" y="243301"/>
                  </a:lnTo>
                  <a:cubicBezTo>
                    <a:pt x="486218" y="242993"/>
                    <a:pt x="486064" y="242685"/>
                    <a:pt x="485987" y="242301"/>
                  </a:cubicBezTo>
                  <a:lnTo>
                    <a:pt x="485448" y="240069"/>
                  </a:lnTo>
                  <a:cubicBezTo>
                    <a:pt x="485371" y="239761"/>
                    <a:pt x="485371" y="239376"/>
                    <a:pt x="485371" y="239068"/>
                  </a:cubicBezTo>
                  <a:lnTo>
                    <a:pt x="485833" y="235066"/>
                  </a:lnTo>
                  <a:lnTo>
                    <a:pt x="480830" y="228061"/>
                  </a:lnTo>
                  <a:cubicBezTo>
                    <a:pt x="480522" y="227677"/>
                    <a:pt x="480368" y="227214"/>
                    <a:pt x="480291" y="226753"/>
                  </a:cubicBezTo>
                  <a:lnTo>
                    <a:pt x="479752" y="222289"/>
                  </a:lnTo>
                  <a:cubicBezTo>
                    <a:pt x="479675" y="221750"/>
                    <a:pt x="479752" y="221211"/>
                    <a:pt x="480060" y="220672"/>
                  </a:cubicBezTo>
                  <a:lnTo>
                    <a:pt x="482292" y="216208"/>
                  </a:lnTo>
                  <a:cubicBezTo>
                    <a:pt x="482523" y="215746"/>
                    <a:pt x="482908" y="215361"/>
                    <a:pt x="483293" y="215053"/>
                  </a:cubicBezTo>
                  <a:lnTo>
                    <a:pt x="487757" y="212206"/>
                  </a:lnTo>
                  <a:cubicBezTo>
                    <a:pt x="487988" y="212052"/>
                    <a:pt x="488296" y="211898"/>
                    <a:pt x="488604" y="211898"/>
                  </a:cubicBezTo>
                  <a:lnTo>
                    <a:pt x="492760" y="210897"/>
                  </a:lnTo>
                  <a:lnTo>
                    <a:pt x="495454" y="209358"/>
                  </a:lnTo>
                  <a:lnTo>
                    <a:pt x="497917" y="201968"/>
                  </a:lnTo>
                  <a:cubicBezTo>
                    <a:pt x="498071" y="201584"/>
                    <a:pt x="498302" y="201199"/>
                    <a:pt x="498610" y="200891"/>
                  </a:cubicBezTo>
                  <a:lnTo>
                    <a:pt x="503228" y="196273"/>
                  </a:lnTo>
                  <a:lnTo>
                    <a:pt x="504459" y="192501"/>
                  </a:lnTo>
                  <a:lnTo>
                    <a:pt x="501227" y="174644"/>
                  </a:lnTo>
                  <a:lnTo>
                    <a:pt x="501150" y="168487"/>
                  </a:lnTo>
                  <a:cubicBezTo>
                    <a:pt x="501150" y="168256"/>
                    <a:pt x="501150" y="168025"/>
                    <a:pt x="501227" y="167794"/>
                  </a:cubicBezTo>
                  <a:lnTo>
                    <a:pt x="502381" y="163330"/>
                  </a:lnTo>
                  <a:cubicBezTo>
                    <a:pt x="502458" y="163099"/>
                    <a:pt x="502535" y="162868"/>
                    <a:pt x="502689" y="162637"/>
                  </a:cubicBezTo>
                  <a:lnTo>
                    <a:pt x="504921" y="158711"/>
                  </a:lnTo>
                  <a:cubicBezTo>
                    <a:pt x="505306" y="158019"/>
                    <a:pt x="505922" y="157557"/>
                    <a:pt x="506692" y="157403"/>
                  </a:cubicBezTo>
                  <a:lnTo>
                    <a:pt x="507769" y="157095"/>
                  </a:lnTo>
                  <a:lnTo>
                    <a:pt x="507615" y="156864"/>
                  </a:lnTo>
                  <a:cubicBezTo>
                    <a:pt x="507307" y="156249"/>
                    <a:pt x="507230" y="155479"/>
                    <a:pt x="507461" y="154786"/>
                  </a:cubicBezTo>
                  <a:lnTo>
                    <a:pt x="509001" y="149552"/>
                  </a:lnTo>
                  <a:lnTo>
                    <a:pt x="509001" y="146473"/>
                  </a:lnTo>
                  <a:lnTo>
                    <a:pt x="504690" y="134004"/>
                  </a:lnTo>
                  <a:cubicBezTo>
                    <a:pt x="504613" y="133696"/>
                    <a:pt x="504536" y="133389"/>
                    <a:pt x="504536" y="133081"/>
                  </a:cubicBezTo>
                  <a:lnTo>
                    <a:pt x="504536" y="133081"/>
                  </a:lnTo>
                  <a:lnTo>
                    <a:pt x="504536" y="130233"/>
                  </a:lnTo>
                  <a:cubicBezTo>
                    <a:pt x="504536" y="129463"/>
                    <a:pt x="504844" y="128770"/>
                    <a:pt x="505383" y="128232"/>
                  </a:cubicBezTo>
                  <a:lnTo>
                    <a:pt x="507615" y="125999"/>
                  </a:lnTo>
                  <a:cubicBezTo>
                    <a:pt x="507846" y="125768"/>
                    <a:pt x="508154" y="125615"/>
                    <a:pt x="508385" y="125461"/>
                  </a:cubicBezTo>
                  <a:lnTo>
                    <a:pt x="516621" y="121458"/>
                  </a:lnTo>
                  <a:lnTo>
                    <a:pt x="516467" y="120688"/>
                  </a:lnTo>
                  <a:lnTo>
                    <a:pt x="511156" y="112684"/>
                  </a:lnTo>
                  <a:cubicBezTo>
                    <a:pt x="511002" y="112530"/>
                    <a:pt x="510925" y="112299"/>
                    <a:pt x="510848" y="112145"/>
                  </a:cubicBezTo>
                  <a:lnTo>
                    <a:pt x="509154" y="107681"/>
                  </a:lnTo>
                  <a:cubicBezTo>
                    <a:pt x="509001" y="107296"/>
                    <a:pt x="508924" y="106911"/>
                    <a:pt x="509001" y="106526"/>
                  </a:cubicBezTo>
                  <a:lnTo>
                    <a:pt x="509539" y="98675"/>
                  </a:lnTo>
                  <a:lnTo>
                    <a:pt x="514619" y="75584"/>
                  </a:lnTo>
                  <a:lnTo>
                    <a:pt x="511848" y="14932"/>
                  </a:lnTo>
                  <a:lnTo>
                    <a:pt x="510386" y="9544"/>
                  </a:lnTo>
                  <a:lnTo>
                    <a:pt x="509232" y="9852"/>
                  </a:lnTo>
                  <a:cubicBezTo>
                    <a:pt x="508616" y="10006"/>
                    <a:pt x="507923" y="10006"/>
                    <a:pt x="507384" y="9775"/>
                  </a:cubicBezTo>
                  <a:lnTo>
                    <a:pt x="492760" y="3618"/>
                  </a:lnTo>
                  <a:lnTo>
                    <a:pt x="480214" y="0"/>
                  </a:lnTo>
                  <a:lnTo>
                    <a:pt x="469900" y="1539"/>
                  </a:lnTo>
                  <a:lnTo>
                    <a:pt x="462973" y="4772"/>
                  </a:lnTo>
                  <a:cubicBezTo>
                    <a:pt x="462434" y="5003"/>
                    <a:pt x="461818" y="5080"/>
                    <a:pt x="461279" y="5003"/>
                  </a:cubicBezTo>
                  <a:lnTo>
                    <a:pt x="447194" y="2155"/>
                  </a:lnTo>
                  <a:lnTo>
                    <a:pt x="440344" y="2232"/>
                  </a:lnTo>
                  <a:lnTo>
                    <a:pt x="426720" y="6620"/>
                  </a:lnTo>
                  <a:lnTo>
                    <a:pt x="418407" y="7851"/>
                  </a:lnTo>
                  <a:lnTo>
                    <a:pt x="413481" y="7851"/>
                  </a:lnTo>
                  <a:lnTo>
                    <a:pt x="407632" y="10314"/>
                  </a:lnTo>
                  <a:lnTo>
                    <a:pt x="404553" y="12854"/>
                  </a:lnTo>
                  <a:cubicBezTo>
                    <a:pt x="404322" y="13008"/>
                    <a:pt x="404091" y="13162"/>
                    <a:pt x="403860" y="13239"/>
                  </a:cubicBezTo>
                  <a:lnTo>
                    <a:pt x="396009" y="16703"/>
                  </a:lnTo>
                  <a:lnTo>
                    <a:pt x="394162" y="22244"/>
                  </a:lnTo>
                  <a:cubicBezTo>
                    <a:pt x="394085" y="22475"/>
                    <a:pt x="394008" y="22706"/>
                    <a:pt x="393854" y="22937"/>
                  </a:cubicBezTo>
                  <a:lnTo>
                    <a:pt x="378229" y="46336"/>
                  </a:lnTo>
                  <a:lnTo>
                    <a:pt x="374996" y="54495"/>
                  </a:lnTo>
                  <a:cubicBezTo>
                    <a:pt x="374765" y="55110"/>
                    <a:pt x="374227" y="55649"/>
                    <a:pt x="373611" y="55957"/>
                  </a:cubicBezTo>
                  <a:lnTo>
                    <a:pt x="371379" y="57112"/>
                  </a:lnTo>
                  <a:lnTo>
                    <a:pt x="367607" y="58420"/>
                  </a:lnTo>
                  <a:cubicBezTo>
                    <a:pt x="367145" y="58574"/>
                    <a:pt x="366684" y="58574"/>
                    <a:pt x="366145" y="58497"/>
                  </a:cubicBezTo>
                  <a:lnTo>
                    <a:pt x="360526" y="57343"/>
                  </a:lnTo>
                  <a:cubicBezTo>
                    <a:pt x="360295" y="57265"/>
                    <a:pt x="360064" y="57265"/>
                    <a:pt x="359910" y="57112"/>
                  </a:cubicBezTo>
                  <a:lnTo>
                    <a:pt x="352675" y="53725"/>
                  </a:lnTo>
                  <a:lnTo>
                    <a:pt x="343747" y="57958"/>
                  </a:lnTo>
                  <a:lnTo>
                    <a:pt x="340745" y="61422"/>
                  </a:lnTo>
                  <a:cubicBezTo>
                    <a:pt x="340514" y="61653"/>
                    <a:pt x="340283" y="61884"/>
                    <a:pt x="340052" y="62038"/>
                  </a:cubicBezTo>
                  <a:lnTo>
                    <a:pt x="334433" y="65424"/>
                  </a:lnTo>
                  <a:cubicBezTo>
                    <a:pt x="334279" y="65501"/>
                    <a:pt x="334048" y="65578"/>
                    <a:pt x="333895" y="65655"/>
                  </a:cubicBezTo>
                  <a:lnTo>
                    <a:pt x="327121" y="67887"/>
                  </a:lnTo>
                  <a:cubicBezTo>
                    <a:pt x="326813" y="67964"/>
                    <a:pt x="326505" y="68041"/>
                    <a:pt x="326198" y="68041"/>
                  </a:cubicBezTo>
                  <a:lnTo>
                    <a:pt x="320579" y="68041"/>
                  </a:lnTo>
                  <a:cubicBezTo>
                    <a:pt x="320271" y="68041"/>
                    <a:pt x="319886" y="67964"/>
                    <a:pt x="319578" y="67887"/>
                  </a:cubicBezTo>
                  <a:lnTo>
                    <a:pt x="315730" y="66425"/>
                  </a:lnTo>
                  <a:lnTo>
                    <a:pt x="312420" y="66810"/>
                  </a:lnTo>
                  <a:lnTo>
                    <a:pt x="307571" y="69196"/>
                  </a:lnTo>
                  <a:lnTo>
                    <a:pt x="300028" y="76200"/>
                  </a:lnTo>
                  <a:lnTo>
                    <a:pt x="291561" y="85744"/>
                  </a:lnTo>
                  <a:lnTo>
                    <a:pt x="289175" y="92441"/>
                  </a:lnTo>
                  <a:lnTo>
                    <a:pt x="293716" y="94673"/>
                  </a:lnTo>
                  <a:cubicBezTo>
                    <a:pt x="294255" y="94904"/>
                    <a:pt x="294640" y="95289"/>
                    <a:pt x="294871" y="95827"/>
                  </a:cubicBezTo>
                  <a:lnTo>
                    <a:pt x="299951" y="104833"/>
                  </a:lnTo>
                  <a:cubicBezTo>
                    <a:pt x="300413" y="105679"/>
                    <a:pt x="300413" y="106680"/>
                    <a:pt x="300028" y="107527"/>
                  </a:cubicBezTo>
                  <a:lnTo>
                    <a:pt x="288251" y="130618"/>
                  </a:lnTo>
                  <a:lnTo>
                    <a:pt x="286789" y="135775"/>
                  </a:lnTo>
                  <a:lnTo>
                    <a:pt x="286404" y="139469"/>
                  </a:lnTo>
                  <a:lnTo>
                    <a:pt x="295487" y="155479"/>
                  </a:lnTo>
                  <a:cubicBezTo>
                    <a:pt x="295795" y="156017"/>
                    <a:pt x="295948" y="156556"/>
                    <a:pt x="295872" y="157172"/>
                  </a:cubicBezTo>
                  <a:lnTo>
                    <a:pt x="295333" y="163330"/>
                  </a:lnTo>
                  <a:cubicBezTo>
                    <a:pt x="295333" y="163714"/>
                    <a:pt x="295179" y="164022"/>
                    <a:pt x="295025" y="164330"/>
                  </a:cubicBezTo>
                  <a:lnTo>
                    <a:pt x="292177" y="169949"/>
                  </a:lnTo>
                  <a:lnTo>
                    <a:pt x="285173" y="179878"/>
                  </a:lnTo>
                  <a:lnTo>
                    <a:pt x="277168" y="193810"/>
                  </a:lnTo>
                  <a:lnTo>
                    <a:pt x="272781" y="224752"/>
                  </a:lnTo>
                  <a:lnTo>
                    <a:pt x="272781" y="227138"/>
                  </a:lnTo>
                  <a:cubicBezTo>
                    <a:pt x="272781" y="227599"/>
                    <a:pt x="272627" y="228061"/>
                    <a:pt x="272473" y="228446"/>
                  </a:cubicBezTo>
                  <a:lnTo>
                    <a:pt x="262544" y="246688"/>
                  </a:lnTo>
                  <a:lnTo>
                    <a:pt x="260388" y="255309"/>
                  </a:lnTo>
                  <a:cubicBezTo>
                    <a:pt x="260312" y="255616"/>
                    <a:pt x="260158" y="255924"/>
                    <a:pt x="260004" y="256155"/>
                  </a:cubicBezTo>
                  <a:lnTo>
                    <a:pt x="255462" y="262929"/>
                  </a:lnTo>
                  <a:cubicBezTo>
                    <a:pt x="255232" y="263313"/>
                    <a:pt x="254847" y="263621"/>
                    <a:pt x="254462" y="263852"/>
                  </a:cubicBezTo>
                  <a:lnTo>
                    <a:pt x="236913" y="273165"/>
                  </a:lnTo>
                  <a:lnTo>
                    <a:pt x="228831" y="281863"/>
                  </a:lnTo>
                  <a:lnTo>
                    <a:pt x="226445" y="285173"/>
                  </a:lnTo>
                  <a:lnTo>
                    <a:pt x="219825" y="302799"/>
                  </a:lnTo>
                  <a:cubicBezTo>
                    <a:pt x="219749" y="303107"/>
                    <a:pt x="219595" y="303338"/>
                    <a:pt x="219364" y="303569"/>
                  </a:cubicBezTo>
                  <a:lnTo>
                    <a:pt x="208357" y="317346"/>
                  </a:lnTo>
                  <a:lnTo>
                    <a:pt x="200275" y="334587"/>
                  </a:lnTo>
                  <a:lnTo>
                    <a:pt x="197504" y="359987"/>
                  </a:lnTo>
                  <a:lnTo>
                    <a:pt x="192963" y="384387"/>
                  </a:lnTo>
                  <a:cubicBezTo>
                    <a:pt x="192886" y="384771"/>
                    <a:pt x="192732" y="385079"/>
                    <a:pt x="192501" y="385464"/>
                  </a:cubicBezTo>
                  <a:lnTo>
                    <a:pt x="179031" y="405707"/>
                  </a:lnTo>
                  <a:cubicBezTo>
                    <a:pt x="178878" y="406015"/>
                    <a:pt x="178647" y="406246"/>
                    <a:pt x="178339" y="406400"/>
                  </a:cubicBezTo>
                  <a:lnTo>
                    <a:pt x="170642" y="412019"/>
                  </a:lnTo>
                  <a:lnTo>
                    <a:pt x="168641" y="417946"/>
                  </a:lnTo>
                  <a:cubicBezTo>
                    <a:pt x="168564" y="418253"/>
                    <a:pt x="168410" y="418484"/>
                    <a:pt x="168256" y="418715"/>
                  </a:cubicBezTo>
                  <a:lnTo>
                    <a:pt x="160405" y="429414"/>
                  </a:lnTo>
                  <a:lnTo>
                    <a:pt x="157865" y="434648"/>
                  </a:lnTo>
                  <a:lnTo>
                    <a:pt x="151630" y="445501"/>
                  </a:lnTo>
                  <a:lnTo>
                    <a:pt x="133004" y="466821"/>
                  </a:lnTo>
                  <a:lnTo>
                    <a:pt x="135929" y="471362"/>
                  </a:lnTo>
                  <a:lnTo>
                    <a:pt x="138007" y="474595"/>
                  </a:lnTo>
                  <a:cubicBezTo>
                    <a:pt x="138315" y="475057"/>
                    <a:pt x="138469" y="475596"/>
                    <a:pt x="138469" y="476135"/>
                  </a:cubicBezTo>
                  <a:lnTo>
                    <a:pt x="138469" y="480060"/>
                  </a:lnTo>
                  <a:cubicBezTo>
                    <a:pt x="138469" y="481138"/>
                    <a:pt x="137853" y="482138"/>
                    <a:pt x="136852" y="482600"/>
                  </a:cubicBezTo>
                  <a:lnTo>
                    <a:pt x="125076" y="488219"/>
                  </a:lnTo>
                  <a:lnTo>
                    <a:pt x="121381" y="490528"/>
                  </a:lnTo>
                  <a:lnTo>
                    <a:pt x="119072" y="494222"/>
                  </a:lnTo>
                  <a:lnTo>
                    <a:pt x="114146" y="508539"/>
                  </a:lnTo>
                  <a:cubicBezTo>
                    <a:pt x="114069" y="508770"/>
                    <a:pt x="113915" y="509001"/>
                    <a:pt x="113761" y="509232"/>
                  </a:cubicBezTo>
                  <a:lnTo>
                    <a:pt x="109836" y="514850"/>
                  </a:lnTo>
                  <a:lnTo>
                    <a:pt x="104448" y="525780"/>
                  </a:lnTo>
                  <a:lnTo>
                    <a:pt x="96135" y="546408"/>
                  </a:lnTo>
                  <a:lnTo>
                    <a:pt x="70581" y="585124"/>
                  </a:lnTo>
                  <a:lnTo>
                    <a:pt x="65116" y="596669"/>
                  </a:lnTo>
                  <a:cubicBezTo>
                    <a:pt x="65039" y="596823"/>
                    <a:pt x="64886" y="597054"/>
                    <a:pt x="64808" y="597208"/>
                  </a:cubicBezTo>
                  <a:lnTo>
                    <a:pt x="58035" y="605675"/>
                  </a:lnTo>
                  <a:cubicBezTo>
                    <a:pt x="57881" y="605905"/>
                    <a:pt x="57650" y="606059"/>
                    <a:pt x="57419" y="606290"/>
                  </a:cubicBezTo>
                  <a:lnTo>
                    <a:pt x="56573" y="606829"/>
                  </a:lnTo>
                  <a:lnTo>
                    <a:pt x="52955" y="619375"/>
                  </a:lnTo>
                  <a:cubicBezTo>
                    <a:pt x="52878" y="619606"/>
                    <a:pt x="52801" y="619837"/>
                    <a:pt x="52647" y="620068"/>
                  </a:cubicBezTo>
                  <a:lnTo>
                    <a:pt x="49799" y="624532"/>
                  </a:lnTo>
                  <a:lnTo>
                    <a:pt x="46721" y="631152"/>
                  </a:lnTo>
                  <a:lnTo>
                    <a:pt x="43488" y="651241"/>
                  </a:lnTo>
                  <a:lnTo>
                    <a:pt x="44027" y="658245"/>
                  </a:lnTo>
                  <a:lnTo>
                    <a:pt x="43488" y="663864"/>
                  </a:lnTo>
                  <a:cubicBezTo>
                    <a:pt x="43411" y="664249"/>
                    <a:pt x="43334" y="664710"/>
                    <a:pt x="43103" y="665018"/>
                  </a:cubicBezTo>
                  <a:lnTo>
                    <a:pt x="40255" y="669483"/>
                  </a:lnTo>
                  <a:lnTo>
                    <a:pt x="38254" y="674639"/>
                  </a:lnTo>
                  <a:cubicBezTo>
                    <a:pt x="38177" y="674870"/>
                    <a:pt x="38023" y="675178"/>
                    <a:pt x="37869" y="675332"/>
                  </a:cubicBezTo>
                  <a:lnTo>
                    <a:pt x="33636" y="680643"/>
                  </a:lnTo>
                  <a:lnTo>
                    <a:pt x="31558" y="685877"/>
                  </a:lnTo>
                  <a:lnTo>
                    <a:pt x="29941" y="691265"/>
                  </a:lnTo>
                  <a:lnTo>
                    <a:pt x="25939" y="701117"/>
                  </a:lnTo>
                  <a:lnTo>
                    <a:pt x="23861" y="707813"/>
                  </a:lnTo>
                  <a:lnTo>
                    <a:pt x="22783" y="729442"/>
                  </a:lnTo>
                  <a:cubicBezTo>
                    <a:pt x="22783" y="729827"/>
                    <a:pt x="22629" y="730212"/>
                    <a:pt x="22475" y="730519"/>
                  </a:cubicBezTo>
                  <a:lnTo>
                    <a:pt x="18011" y="739448"/>
                  </a:lnTo>
                  <a:lnTo>
                    <a:pt x="21782" y="747453"/>
                  </a:lnTo>
                  <a:lnTo>
                    <a:pt x="24399" y="750532"/>
                  </a:lnTo>
                  <a:cubicBezTo>
                    <a:pt x="24630" y="750840"/>
                    <a:pt x="24861" y="751147"/>
                    <a:pt x="24938" y="751532"/>
                  </a:cubicBezTo>
                  <a:lnTo>
                    <a:pt x="26093" y="755458"/>
                  </a:lnTo>
                  <a:cubicBezTo>
                    <a:pt x="26324" y="756304"/>
                    <a:pt x="26170" y="757228"/>
                    <a:pt x="25631" y="757921"/>
                  </a:cubicBezTo>
                  <a:lnTo>
                    <a:pt x="23938" y="760153"/>
                  </a:lnTo>
                  <a:cubicBezTo>
                    <a:pt x="23784" y="760384"/>
                    <a:pt x="23630" y="760538"/>
                    <a:pt x="23476" y="760692"/>
                  </a:cubicBezTo>
                  <a:lnTo>
                    <a:pt x="20936" y="762770"/>
                  </a:lnTo>
                  <a:lnTo>
                    <a:pt x="19242" y="764848"/>
                  </a:lnTo>
                  <a:lnTo>
                    <a:pt x="18319" y="768465"/>
                  </a:lnTo>
                  <a:lnTo>
                    <a:pt x="17780" y="788939"/>
                  </a:lnTo>
                  <a:cubicBezTo>
                    <a:pt x="17780" y="789478"/>
                    <a:pt x="17549" y="790017"/>
                    <a:pt x="17241" y="790479"/>
                  </a:cubicBezTo>
                  <a:lnTo>
                    <a:pt x="13316" y="796098"/>
                  </a:lnTo>
                  <a:cubicBezTo>
                    <a:pt x="13085" y="796405"/>
                    <a:pt x="12777" y="796636"/>
                    <a:pt x="12469" y="796867"/>
                  </a:cubicBezTo>
                  <a:cubicBezTo>
                    <a:pt x="12392" y="796867"/>
                    <a:pt x="12392" y="796944"/>
                    <a:pt x="12392" y="796944"/>
                  </a:cubicBezTo>
                  <a:lnTo>
                    <a:pt x="7466" y="799638"/>
                  </a:lnTo>
                  <a:lnTo>
                    <a:pt x="6619" y="806258"/>
                  </a:lnTo>
                  <a:lnTo>
                    <a:pt x="7697" y="812569"/>
                  </a:lnTo>
                  <a:cubicBezTo>
                    <a:pt x="7774" y="812877"/>
                    <a:pt x="7774" y="813262"/>
                    <a:pt x="7697" y="813647"/>
                  </a:cubicBezTo>
                  <a:lnTo>
                    <a:pt x="5465" y="824346"/>
                  </a:lnTo>
                  <a:cubicBezTo>
                    <a:pt x="5311" y="824961"/>
                    <a:pt x="5003" y="825500"/>
                    <a:pt x="4541" y="825885"/>
                  </a:cubicBezTo>
                  <a:lnTo>
                    <a:pt x="1232" y="828733"/>
                  </a:lnTo>
                  <a:lnTo>
                    <a:pt x="462" y="831042"/>
                  </a:lnTo>
                  <a:lnTo>
                    <a:pt x="0" y="837661"/>
                  </a:lnTo>
                  <a:lnTo>
                    <a:pt x="5850" y="842664"/>
                  </a:lnTo>
                  <a:lnTo>
                    <a:pt x="11084" y="844743"/>
                  </a:lnTo>
                  <a:cubicBezTo>
                    <a:pt x="11622" y="844973"/>
                    <a:pt x="12007" y="845281"/>
                    <a:pt x="12315" y="845743"/>
                  </a:cubicBezTo>
                  <a:lnTo>
                    <a:pt x="15856" y="850823"/>
                  </a:lnTo>
                  <a:lnTo>
                    <a:pt x="17241" y="852747"/>
                  </a:lnTo>
                  <a:lnTo>
                    <a:pt x="24861" y="859290"/>
                  </a:lnTo>
                  <a:cubicBezTo>
                    <a:pt x="25246" y="859598"/>
                    <a:pt x="25477" y="859983"/>
                    <a:pt x="25631" y="860444"/>
                  </a:cubicBezTo>
                  <a:lnTo>
                    <a:pt x="31250" y="875607"/>
                  </a:lnTo>
                  <a:cubicBezTo>
                    <a:pt x="31404" y="875915"/>
                    <a:pt x="31404" y="876300"/>
                    <a:pt x="31404" y="876608"/>
                  </a:cubicBezTo>
                  <a:lnTo>
                    <a:pt x="30942" y="896389"/>
                  </a:lnTo>
                  <a:lnTo>
                    <a:pt x="36792" y="892233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6" name="Forma libre: forma 99">
              <a:extLst>
                <a:ext uri="{FF2B5EF4-FFF2-40B4-BE49-F238E27FC236}">
                  <a16:creationId xmlns:a16="http://schemas.microsoft.com/office/drawing/2014/main" id="{8B1CC29F-639F-830A-7AD3-ECC88A7BA820}"/>
                </a:ext>
              </a:extLst>
            </p:cNvPr>
            <p:cNvSpPr/>
            <p:nvPr/>
          </p:nvSpPr>
          <p:spPr>
            <a:xfrm>
              <a:off x="8733350" y="2955910"/>
              <a:ext cx="1109263" cy="951818"/>
            </a:xfrm>
            <a:custGeom>
              <a:avLst/>
              <a:gdLst>
                <a:gd name="connsiteX0" fmla="*/ 666327 w 1444644"/>
                <a:gd name="connsiteY0" fmla="*/ 251999 h 1239596"/>
                <a:gd name="connsiteX1" fmla="*/ 666019 w 1444644"/>
                <a:gd name="connsiteY1" fmla="*/ 252923 h 1239596"/>
                <a:gd name="connsiteX2" fmla="*/ 664325 w 1444644"/>
                <a:gd name="connsiteY2" fmla="*/ 256309 h 1239596"/>
                <a:gd name="connsiteX3" fmla="*/ 663248 w 1444644"/>
                <a:gd name="connsiteY3" fmla="*/ 257464 h 1239596"/>
                <a:gd name="connsiteX4" fmla="*/ 660400 w 1444644"/>
                <a:gd name="connsiteY4" fmla="*/ 259157 h 1239596"/>
                <a:gd name="connsiteX5" fmla="*/ 657706 w 1444644"/>
                <a:gd name="connsiteY5" fmla="*/ 259234 h 1239596"/>
                <a:gd name="connsiteX6" fmla="*/ 652087 w 1444644"/>
                <a:gd name="connsiteY6" fmla="*/ 256386 h 1239596"/>
                <a:gd name="connsiteX7" fmla="*/ 641696 w 1444644"/>
                <a:gd name="connsiteY7" fmla="*/ 249459 h 1239596"/>
                <a:gd name="connsiteX8" fmla="*/ 637463 w 1444644"/>
                <a:gd name="connsiteY8" fmla="*/ 247381 h 1239596"/>
                <a:gd name="connsiteX9" fmla="*/ 636770 w 1444644"/>
                <a:gd name="connsiteY9" fmla="*/ 246842 h 1239596"/>
                <a:gd name="connsiteX10" fmla="*/ 635077 w 1444644"/>
                <a:gd name="connsiteY10" fmla="*/ 245149 h 1239596"/>
                <a:gd name="connsiteX11" fmla="*/ 635077 w 1444644"/>
                <a:gd name="connsiteY11" fmla="*/ 245149 h 1239596"/>
                <a:gd name="connsiteX12" fmla="*/ 634538 w 1444644"/>
                <a:gd name="connsiteY12" fmla="*/ 244456 h 1239596"/>
                <a:gd name="connsiteX13" fmla="*/ 632614 w 1444644"/>
                <a:gd name="connsiteY13" fmla="*/ 240530 h 1239596"/>
                <a:gd name="connsiteX14" fmla="*/ 628919 w 1444644"/>
                <a:gd name="connsiteY14" fmla="*/ 237760 h 1239596"/>
                <a:gd name="connsiteX15" fmla="*/ 620838 w 1444644"/>
                <a:gd name="connsiteY15" fmla="*/ 234527 h 1239596"/>
                <a:gd name="connsiteX16" fmla="*/ 575579 w 1444644"/>
                <a:gd name="connsiteY16" fmla="*/ 222981 h 1239596"/>
                <a:gd name="connsiteX17" fmla="*/ 552642 w 1444644"/>
                <a:gd name="connsiteY17" fmla="*/ 225675 h 1239596"/>
                <a:gd name="connsiteX18" fmla="*/ 543714 w 1444644"/>
                <a:gd name="connsiteY18" fmla="*/ 232526 h 1239596"/>
                <a:gd name="connsiteX19" fmla="*/ 543175 w 1444644"/>
                <a:gd name="connsiteY19" fmla="*/ 232833 h 1239596"/>
                <a:gd name="connsiteX20" fmla="*/ 537017 w 1444644"/>
                <a:gd name="connsiteY20" fmla="*/ 235681 h 1239596"/>
                <a:gd name="connsiteX21" fmla="*/ 536325 w 1444644"/>
                <a:gd name="connsiteY21" fmla="*/ 235912 h 1239596"/>
                <a:gd name="connsiteX22" fmla="*/ 530167 w 1444644"/>
                <a:gd name="connsiteY22" fmla="*/ 237067 h 1239596"/>
                <a:gd name="connsiteX23" fmla="*/ 529090 w 1444644"/>
                <a:gd name="connsiteY23" fmla="*/ 237067 h 1239596"/>
                <a:gd name="connsiteX24" fmla="*/ 524010 w 1444644"/>
                <a:gd name="connsiteY24" fmla="*/ 235912 h 1239596"/>
                <a:gd name="connsiteX25" fmla="*/ 523394 w 1444644"/>
                <a:gd name="connsiteY25" fmla="*/ 235681 h 1239596"/>
                <a:gd name="connsiteX26" fmla="*/ 518930 w 1444644"/>
                <a:gd name="connsiteY26" fmla="*/ 233449 h 1239596"/>
                <a:gd name="connsiteX27" fmla="*/ 513542 w 1444644"/>
                <a:gd name="connsiteY27" fmla="*/ 231294 h 1239596"/>
                <a:gd name="connsiteX28" fmla="*/ 508847 w 1444644"/>
                <a:gd name="connsiteY28" fmla="*/ 228985 h 1239596"/>
                <a:gd name="connsiteX29" fmla="*/ 508308 w 1444644"/>
                <a:gd name="connsiteY29" fmla="*/ 228600 h 1239596"/>
                <a:gd name="connsiteX30" fmla="*/ 504921 w 1444644"/>
                <a:gd name="connsiteY30" fmla="*/ 225752 h 1239596"/>
                <a:gd name="connsiteX31" fmla="*/ 504305 w 1444644"/>
                <a:gd name="connsiteY31" fmla="*/ 225060 h 1239596"/>
                <a:gd name="connsiteX32" fmla="*/ 502612 w 1444644"/>
                <a:gd name="connsiteY32" fmla="*/ 222212 h 1239596"/>
                <a:gd name="connsiteX33" fmla="*/ 502227 w 1444644"/>
                <a:gd name="connsiteY33" fmla="*/ 221134 h 1239596"/>
                <a:gd name="connsiteX34" fmla="*/ 501688 w 1444644"/>
                <a:gd name="connsiteY34" fmla="*/ 217055 h 1239596"/>
                <a:gd name="connsiteX35" fmla="*/ 493991 w 1444644"/>
                <a:gd name="connsiteY35" fmla="*/ 199429 h 1239596"/>
                <a:gd name="connsiteX36" fmla="*/ 493838 w 1444644"/>
                <a:gd name="connsiteY36" fmla="*/ 198890 h 1239596"/>
                <a:gd name="connsiteX37" fmla="*/ 491605 w 1444644"/>
                <a:gd name="connsiteY37" fmla="*/ 188191 h 1239596"/>
                <a:gd name="connsiteX38" fmla="*/ 491528 w 1444644"/>
                <a:gd name="connsiteY38" fmla="*/ 187652 h 1239596"/>
                <a:gd name="connsiteX39" fmla="*/ 491528 w 1444644"/>
                <a:gd name="connsiteY39" fmla="*/ 183265 h 1239596"/>
                <a:gd name="connsiteX40" fmla="*/ 490143 w 1444644"/>
                <a:gd name="connsiteY40" fmla="*/ 180494 h 1239596"/>
                <a:gd name="connsiteX41" fmla="*/ 485294 w 1444644"/>
                <a:gd name="connsiteY41" fmla="*/ 173567 h 1239596"/>
                <a:gd name="connsiteX42" fmla="*/ 480984 w 1444644"/>
                <a:gd name="connsiteY42" fmla="*/ 168795 h 1239596"/>
                <a:gd name="connsiteX43" fmla="*/ 480676 w 1444644"/>
                <a:gd name="connsiteY43" fmla="*/ 168333 h 1239596"/>
                <a:gd name="connsiteX44" fmla="*/ 476596 w 1444644"/>
                <a:gd name="connsiteY44" fmla="*/ 161175 h 1239596"/>
                <a:gd name="connsiteX45" fmla="*/ 474364 w 1444644"/>
                <a:gd name="connsiteY45" fmla="*/ 160020 h 1239596"/>
                <a:gd name="connsiteX46" fmla="*/ 471439 w 1444644"/>
                <a:gd name="connsiteY46" fmla="*/ 159558 h 1239596"/>
                <a:gd name="connsiteX47" fmla="*/ 466282 w 1444644"/>
                <a:gd name="connsiteY47" fmla="*/ 159635 h 1239596"/>
                <a:gd name="connsiteX48" fmla="*/ 464435 w 1444644"/>
                <a:gd name="connsiteY48" fmla="*/ 158943 h 1239596"/>
                <a:gd name="connsiteX49" fmla="*/ 460510 w 1444644"/>
                <a:gd name="connsiteY49" fmla="*/ 155556 h 1239596"/>
                <a:gd name="connsiteX50" fmla="*/ 460125 w 1444644"/>
                <a:gd name="connsiteY50" fmla="*/ 155171 h 1239596"/>
                <a:gd name="connsiteX51" fmla="*/ 456507 w 1444644"/>
                <a:gd name="connsiteY51" fmla="*/ 150553 h 1239596"/>
                <a:gd name="connsiteX52" fmla="*/ 453351 w 1444644"/>
                <a:gd name="connsiteY52" fmla="*/ 148783 h 1239596"/>
                <a:gd name="connsiteX53" fmla="*/ 450427 w 1444644"/>
                <a:gd name="connsiteY53" fmla="*/ 147936 h 1239596"/>
                <a:gd name="connsiteX54" fmla="*/ 446886 w 1444644"/>
                <a:gd name="connsiteY54" fmla="*/ 148706 h 1239596"/>
                <a:gd name="connsiteX55" fmla="*/ 444346 w 1444644"/>
                <a:gd name="connsiteY55" fmla="*/ 151246 h 1239596"/>
                <a:gd name="connsiteX56" fmla="*/ 438881 w 1444644"/>
                <a:gd name="connsiteY56" fmla="*/ 159943 h 1239596"/>
                <a:gd name="connsiteX57" fmla="*/ 436726 w 1444644"/>
                <a:gd name="connsiteY57" fmla="*/ 164254 h 1239596"/>
                <a:gd name="connsiteX58" fmla="*/ 435649 w 1444644"/>
                <a:gd name="connsiteY58" fmla="*/ 165408 h 1239596"/>
                <a:gd name="connsiteX59" fmla="*/ 427182 w 1444644"/>
                <a:gd name="connsiteY59" fmla="*/ 170488 h 1239596"/>
                <a:gd name="connsiteX60" fmla="*/ 418176 w 1444644"/>
                <a:gd name="connsiteY60" fmla="*/ 174413 h 1239596"/>
                <a:gd name="connsiteX61" fmla="*/ 415944 w 1444644"/>
                <a:gd name="connsiteY61" fmla="*/ 176261 h 1239596"/>
                <a:gd name="connsiteX62" fmla="*/ 409940 w 1444644"/>
                <a:gd name="connsiteY62" fmla="*/ 184265 h 1239596"/>
                <a:gd name="connsiteX63" fmla="*/ 409556 w 1444644"/>
                <a:gd name="connsiteY63" fmla="*/ 190038 h 1239596"/>
                <a:gd name="connsiteX64" fmla="*/ 413712 w 1444644"/>
                <a:gd name="connsiteY64" fmla="*/ 194195 h 1239596"/>
                <a:gd name="connsiteX65" fmla="*/ 414482 w 1444644"/>
                <a:gd name="connsiteY65" fmla="*/ 195580 h 1239596"/>
                <a:gd name="connsiteX66" fmla="*/ 418946 w 1444644"/>
                <a:gd name="connsiteY66" fmla="*/ 215823 h 1239596"/>
                <a:gd name="connsiteX67" fmla="*/ 418946 w 1444644"/>
                <a:gd name="connsiteY67" fmla="*/ 216824 h 1239596"/>
                <a:gd name="connsiteX68" fmla="*/ 417868 w 1444644"/>
                <a:gd name="connsiteY68" fmla="*/ 223751 h 1239596"/>
                <a:gd name="connsiteX69" fmla="*/ 418792 w 1444644"/>
                <a:gd name="connsiteY69" fmla="*/ 230216 h 1239596"/>
                <a:gd name="connsiteX70" fmla="*/ 424257 w 1444644"/>
                <a:gd name="connsiteY70" fmla="*/ 235143 h 1239596"/>
                <a:gd name="connsiteX71" fmla="*/ 424950 w 1444644"/>
                <a:gd name="connsiteY71" fmla="*/ 236066 h 1239596"/>
                <a:gd name="connsiteX72" fmla="*/ 427797 w 1444644"/>
                <a:gd name="connsiteY72" fmla="*/ 242224 h 1239596"/>
                <a:gd name="connsiteX73" fmla="*/ 428028 w 1444644"/>
                <a:gd name="connsiteY73" fmla="*/ 243378 h 1239596"/>
                <a:gd name="connsiteX74" fmla="*/ 428028 w 1444644"/>
                <a:gd name="connsiteY74" fmla="*/ 243378 h 1239596"/>
                <a:gd name="connsiteX75" fmla="*/ 428028 w 1444644"/>
                <a:gd name="connsiteY75" fmla="*/ 248997 h 1239596"/>
                <a:gd name="connsiteX76" fmla="*/ 428567 w 1444644"/>
                <a:gd name="connsiteY76" fmla="*/ 253153 h 1239596"/>
                <a:gd name="connsiteX77" fmla="*/ 432416 w 1444644"/>
                <a:gd name="connsiteY77" fmla="*/ 265007 h 1239596"/>
                <a:gd name="connsiteX78" fmla="*/ 432031 w 1444644"/>
                <a:gd name="connsiteY78" fmla="*/ 267470 h 1239596"/>
                <a:gd name="connsiteX79" fmla="*/ 429876 w 1444644"/>
                <a:gd name="connsiteY79" fmla="*/ 268701 h 1239596"/>
                <a:gd name="connsiteX80" fmla="*/ 419177 w 1444644"/>
                <a:gd name="connsiteY80" fmla="*/ 269240 h 1239596"/>
                <a:gd name="connsiteX81" fmla="*/ 418330 w 1444644"/>
                <a:gd name="connsiteY81" fmla="*/ 269163 h 1239596"/>
                <a:gd name="connsiteX82" fmla="*/ 414174 w 1444644"/>
                <a:gd name="connsiteY82" fmla="*/ 268163 h 1239596"/>
                <a:gd name="connsiteX83" fmla="*/ 407016 w 1444644"/>
                <a:gd name="connsiteY83" fmla="*/ 268163 h 1239596"/>
                <a:gd name="connsiteX84" fmla="*/ 403783 w 1444644"/>
                <a:gd name="connsiteY84" fmla="*/ 270472 h 1239596"/>
                <a:gd name="connsiteX85" fmla="*/ 400781 w 1444644"/>
                <a:gd name="connsiteY85" fmla="*/ 273550 h 1239596"/>
                <a:gd name="connsiteX86" fmla="*/ 399934 w 1444644"/>
                <a:gd name="connsiteY86" fmla="*/ 274166 h 1239596"/>
                <a:gd name="connsiteX87" fmla="*/ 374611 w 1444644"/>
                <a:gd name="connsiteY87" fmla="*/ 285404 h 1239596"/>
                <a:gd name="connsiteX88" fmla="*/ 373919 w 1444644"/>
                <a:gd name="connsiteY88" fmla="*/ 285635 h 1239596"/>
                <a:gd name="connsiteX89" fmla="*/ 367607 w 1444644"/>
                <a:gd name="connsiteY89" fmla="*/ 286712 h 1239596"/>
                <a:gd name="connsiteX90" fmla="*/ 360295 w 1444644"/>
                <a:gd name="connsiteY90" fmla="*/ 290561 h 1239596"/>
                <a:gd name="connsiteX91" fmla="*/ 356755 w 1444644"/>
                <a:gd name="connsiteY91" fmla="*/ 297103 h 1239596"/>
                <a:gd name="connsiteX92" fmla="*/ 353137 w 1444644"/>
                <a:gd name="connsiteY92" fmla="*/ 301952 h 1239596"/>
                <a:gd name="connsiteX93" fmla="*/ 351598 w 1444644"/>
                <a:gd name="connsiteY93" fmla="*/ 302953 h 1239596"/>
                <a:gd name="connsiteX94" fmla="*/ 345440 w 1444644"/>
                <a:gd name="connsiteY94" fmla="*/ 304646 h 1239596"/>
                <a:gd name="connsiteX95" fmla="*/ 339359 w 1444644"/>
                <a:gd name="connsiteY95" fmla="*/ 305262 h 1239596"/>
                <a:gd name="connsiteX96" fmla="*/ 334433 w 1444644"/>
                <a:gd name="connsiteY96" fmla="*/ 306263 h 1239596"/>
                <a:gd name="connsiteX97" fmla="*/ 329045 w 1444644"/>
                <a:gd name="connsiteY97" fmla="*/ 309187 h 1239596"/>
                <a:gd name="connsiteX98" fmla="*/ 323196 w 1444644"/>
                <a:gd name="connsiteY98" fmla="*/ 315576 h 1239596"/>
                <a:gd name="connsiteX99" fmla="*/ 322657 w 1444644"/>
                <a:gd name="connsiteY99" fmla="*/ 316038 h 1239596"/>
                <a:gd name="connsiteX100" fmla="*/ 309187 w 1444644"/>
                <a:gd name="connsiteY100" fmla="*/ 325043 h 1239596"/>
                <a:gd name="connsiteX101" fmla="*/ 291022 w 1444644"/>
                <a:gd name="connsiteY101" fmla="*/ 342746 h 1239596"/>
                <a:gd name="connsiteX102" fmla="*/ 288944 w 1444644"/>
                <a:gd name="connsiteY102" fmla="*/ 343516 h 1239596"/>
                <a:gd name="connsiteX103" fmla="*/ 277091 w 1444644"/>
                <a:gd name="connsiteY103" fmla="*/ 342977 h 1239596"/>
                <a:gd name="connsiteX104" fmla="*/ 257541 w 1444644"/>
                <a:gd name="connsiteY104" fmla="*/ 338128 h 1239596"/>
                <a:gd name="connsiteX105" fmla="*/ 253538 w 1444644"/>
                <a:gd name="connsiteY105" fmla="*/ 340899 h 1239596"/>
                <a:gd name="connsiteX106" fmla="*/ 246534 w 1444644"/>
                <a:gd name="connsiteY106" fmla="*/ 355446 h 1239596"/>
                <a:gd name="connsiteX107" fmla="*/ 241377 w 1444644"/>
                <a:gd name="connsiteY107" fmla="*/ 364144 h 1239596"/>
                <a:gd name="connsiteX108" fmla="*/ 231525 w 1444644"/>
                <a:gd name="connsiteY108" fmla="*/ 375766 h 1239596"/>
                <a:gd name="connsiteX109" fmla="*/ 224059 w 1444644"/>
                <a:gd name="connsiteY109" fmla="*/ 383232 h 1239596"/>
                <a:gd name="connsiteX110" fmla="*/ 221596 w 1444644"/>
                <a:gd name="connsiteY110" fmla="*/ 386619 h 1239596"/>
                <a:gd name="connsiteX111" fmla="*/ 222058 w 1444644"/>
                <a:gd name="connsiteY111" fmla="*/ 393469 h 1239596"/>
                <a:gd name="connsiteX112" fmla="*/ 221827 w 1444644"/>
                <a:gd name="connsiteY112" fmla="*/ 394701 h 1239596"/>
                <a:gd name="connsiteX113" fmla="*/ 218440 w 1444644"/>
                <a:gd name="connsiteY113" fmla="*/ 403167 h 1239596"/>
                <a:gd name="connsiteX114" fmla="*/ 210974 w 1444644"/>
                <a:gd name="connsiteY114" fmla="*/ 415944 h 1239596"/>
                <a:gd name="connsiteX115" fmla="*/ 186190 w 1444644"/>
                <a:gd name="connsiteY115" fmla="*/ 446347 h 1239596"/>
                <a:gd name="connsiteX116" fmla="*/ 181264 w 1444644"/>
                <a:gd name="connsiteY116" fmla="*/ 457277 h 1239596"/>
                <a:gd name="connsiteX117" fmla="*/ 180879 w 1444644"/>
                <a:gd name="connsiteY117" fmla="*/ 457893 h 1239596"/>
                <a:gd name="connsiteX118" fmla="*/ 178877 w 1444644"/>
                <a:gd name="connsiteY118" fmla="*/ 460433 h 1239596"/>
                <a:gd name="connsiteX119" fmla="*/ 176799 w 1444644"/>
                <a:gd name="connsiteY119" fmla="*/ 465205 h 1239596"/>
                <a:gd name="connsiteX120" fmla="*/ 175491 w 1444644"/>
                <a:gd name="connsiteY120" fmla="*/ 466591 h 1239596"/>
                <a:gd name="connsiteX121" fmla="*/ 172104 w 1444644"/>
                <a:gd name="connsiteY121" fmla="*/ 468284 h 1239596"/>
                <a:gd name="connsiteX122" fmla="*/ 170719 w 1444644"/>
                <a:gd name="connsiteY122" fmla="*/ 468592 h 1239596"/>
                <a:gd name="connsiteX123" fmla="*/ 160020 w 1444644"/>
                <a:gd name="connsiteY123" fmla="*/ 468053 h 1239596"/>
                <a:gd name="connsiteX124" fmla="*/ 158250 w 1444644"/>
                <a:gd name="connsiteY124" fmla="*/ 467360 h 1239596"/>
                <a:gd name="connsiteX125" fmla="*/ 150861 w 1444644"/>
                <a:gd name="connsiteY125" fmla="*/ 460741 h 1239596"/>
                <a:gd name="connsiteX126" fmla="*/ 150014 w 1444644"/>
                <a:gd name="connsiteY126" fmla="*/ 466283 h 1239596"/>
                <a:gd name="connsiteX127" fmla="*/ 149860 w 1444644"/>
                <a:gd name="connsiteY127" fmla="*/ 466898 h 1239596"/>
                <a:gd name="connsiteX128" fmla="*/ 141393 w 1444644"/>
                <a:gd name="connsiteY128" fmla="*/ 487680 h 1239596"/>
                <a:gd name="connsiteX129" fmla="*/ 133388 w 1444644"/>
                <a:gd name="connsiteY129" fmla="*/ 502073 h 1239596"/>
                <a:gd name="connsiteX130" fmla="*/ 105294 w 1444644"/>
                <a:gd name="connsiteY130" fmla="*/ 539712 h 1239596"/>
                <a:gd name="connsiteX131" fmla="*/ 101061 w 1444644"/>
                <a:gd name="connsiteY131" fmla="*/ 551950 h 1239596"/>
                <a:gd name="connsiteX132" fmla="*/ 99445 w 1444644"/>
                <a:gd name="connsiteY132" fmla="*/ 567344 h 1239596"/>
                <a:gd name="connsiteX133" fmla="*/ 97751 w 1444644"/>
                <a:gd name="connsiteY133" fmla="*/ 598671 h 1239596"/>
                <a:gd name="connsiteX134" fmla="*/ 96058 w 1444644"/>
                <a:gd name="connsiteY134" fmla="*/ 611293 h 1239596"/>
                <a:gd name="connsiteX135" fmla="*/ 92056 w 1444644"/>
                <a:gd name="connsiteY135" fmla="*/ 624148 h 1239596"/>
                <a:gd name="connsiteX136" fmla="*/ 91825 w 1444644"/>
                <a:gd name="connsiteY136" fmla="*/ 624686 h 1239596"/>
                <a:gd name="connsiteX137" fmla="*/ 80587 w 1444644"/>
                <a:gd name="connsiteY137" fmla="*/ 643775 h 1239596"/>
                <a:gd name="connsiteX138" fmla="*/ 79972 w 1444644"/>
                <a:gd name="connsiteY138" fmla="*/ 644467 h 1239596"/>
                <a:gd name="connsiteX139" fmla="*/ 73198 w 1444644"/>
                <a:gd name="connsiteY139" fmla="*/ 650086 h 1239596"/>
                <a:gd name="connsiteX140" fmla="*/ 55187 w 1444644"/>
                <a:gd name="connsiteY140" fmla="*/ 661939 h 1239596"/>
                <a:gd name="connsiteX141" fmla="*/ 45874 w 1444644"/>
                <a:gd name="connsiteY141" fmla="*/ 671792 h 1239596"/>
                <a:gd name="connsiteX142" fmla="*/ 44950 w 1444644"/>
                <a:gd name="connsiteY142" fmla="*/ 672407 h 1239596"/>
                <a:gd name="connsiteX143" fmla="*/ 33944 w 1444644"/>
                <a:gd name="connsiteY143" fmla="*/ 677333 h 1239596"/>
                <a:gd name="connsiteX144" fmla="*/ 26093 w 1444644"/>
                <a:gd name="connsiteY144" fmla="*/ 683106 h 1239596"/>
                <a:gd name="connsiteX145" fmla="*/ 22398 w 1444644"/>
                <a:gd name="connsiteY145" fmla="*/ 687878 h 1239596"/>
                <a:gd name="connsiteX146" fmla="*/ 9698 w 1444644"/>
                <a:gd name="connsiteY146" fmla="*/ 710045 h 1239596"/>
                <a:gd name="connsiteX147" fmla="*/ 0 w 1444644"/>
                <a:gd name="connsiteY147" fmla="*/ 738294 h 1239596"/>
                <a:gd name="connsiteX148" fmla="*/ 35175 w 1444644"/>
                <a:gd name="connsiteY148" fmla="*/ 749839 h 1239596"/>
                <a:gd name="connsiteX149" fmla="*/ 52647 w 1444644"/>
                <a:gd name="connsiteY149" fmla="*/ 751994 h 1239596"/>
                <a:gd name="connsiteX150" fmla="*/ 60421 w 1444644"/>
                <a:gd name="connsiteY150" fmla="*/ 754380 h 1239596"/>
                <a:gd name="connsiteX151" fmla="*/ 61037 w 1444644"/>
                <a:gd name="connsiteY151" fmla="*/ 754611 h 1239596"/>
                <a:gd name="connsiteX152" fmla="*/ 67810 w 1444644"/>
                <a:gd name="connsiteY152" fmla="*/ 758536 h 1239596"/>
                <a:gd name="connsiteX153" fmla="*/ 73352 w 1444644"/>
                <a:gd name="connsiteY153" fmla="*/ 763385 h 1239596"/>
                <a:gd name="connsiteX154" fmla="*/ 73891 w 1444644"/>
                <a:gd name="connsiteY154" fmla="*/ 764078 h 1239596"/>
                <a:gd name="connsiteX155" fmla="*/ 77278 w 1444644"/>
                <a:gd name="connsiteY155" fmla="*/ 769697 h 1239596"/>
                <a:gd name="connsiteX156" fmla="*/ 88053 w 1444644"/>
                <a:gd name="connsiteY156" fmla="*/ 797945 h 1239596"/>
                <a:gd name="connsiteX157" fmla="*/ 93287 w 1444644"/>
                <a:gd name="connsiteY157" fmla="*/ 805873 h 1239596"/>
                <a:gd name="connsiteX158" fmla="*/ 100368 w 1444644"/>
                <a:gd name="connsiteY158" fmla="*/ 812415 h 1239596"/>
                <a:gd name="connsiteX159" fmla="*/ 107450 w 1444644"/>
                <a:gd name="connsiteY159" fmla="*/ 817880 h 1239596"/>
                <a:gd name="connsiteX160" fmla="*/ 108142 w 1444644"/>
                <a:gd name="connsiteY160" fmla="*/ 818650 h 1239596"/>
                <a:gd name="connsiteX161" fmla="*/ 112607 w 1444644"/>
                <a:gd name="connsiteY161" fmla="*/ 825962 h 1239596"/>
                <a:gd name="connsiteX162" fmla="*/ 112991 w 1444644"/>
                <a:gd name="connsiteY162" fmla="*/ 827347 h 1239596"/>
                <a:gd name="connsiteX163" fmla="*/ 113530 w 1444644"/>
                <a:gd name="connsiteY163" fmla="*/ 840817 h 1239596"/>
                <a:gd name="connsiteX164" fmla="*/ 113453 w 1444644"/>
                <a:gd name="connsiteY164" fmla="*/ 841664 h 1239596"/>
                <a:gd name="connsiteX165" fmla="*/ 92056 w 1444644"/>
                <a:gd name="connsiteY165" fmla="*/ 925484 h 1239596"/>
                <a:gd name="connsiteX166" fmla="*/ 89901 w 1444644"/>
                <a:gd name="connsiteY166" fmla="*/ 944264 h 1239596"/>
                <a:gd name="connsiteX167" fmla="*/ 89362 w 1444644"/>
                <a:gd name="connsiteY167" fmla="*/ 955887 h 1239596"/>
                <a:gd name="connsiteX168" fmla="*/ 91055 w 1444644"/>
                <a:gd name="connsiteY168" fmla="*/ 968895 h 1239596"/>
                <a:gd name="connsiteX169" fmla="*/ 94211 w 1444644"/>
                <a:gd name="connsiteY169" fmla="*/ 978747 h 1239596"/>
                <a:gd name="connsiteX170" fmla="*/ 100214 w 1444644"/>
                <a:gd name="connsiteY170" fmla="*/ 987983 h 1239596"/>
                <a:gd name="connsiteX171" fmla="*/ 122997 w 1444644"/>
                <a:gd name="connsiteY171" fmla="*/ 1013537 h 1239596"/>
                <a:gd name="connsiteX172" fmla="*/ 128847 w 1444644"/>
                <a:gd name="connsiteY172" fmla="*/ 1022312 h 1239596"/>
                <a:gd name="connsiteX173" fmla="*/ 132927 w 1444644"/>
                <a:gd name="connsiteY173" fmla="*/ 1030470 h 1239596"/>
                <a:gd name="connsiteX174" fmla="*/ 133235 w 1444644"/>
                <a:gd name="connsiteY174" fmla="*/ 1031702 h 1239596"/>
                <a:gd name="connsiteX175" fmla="*/ 133235 w 1444644"/>
                <a:gd name="connsiteY175" fmla="*/ 1039553 h 1239596"/>
                <a:gd name="connsiteX176" fmla="*/ 133080 w 1444644"/>
                <a:gd name="connsiteY176" fmla="*/ 1040476 h 1239596"/>
                <a:gd name="connsiteX177" fmla="*/ 130848 w 1444644"/>
                <a:gd name="connsiteY177" fmla="*/ 1047250 h 1239596"/>
                <a:gd name="connsiteX178" fmla="*/ 130463 w 1444644"/>
                <a:gd name="connsiteY178" fmla="*/ 1048020 h 1239596"/>
                <a:gd name="connsiteX179" fmla="*/ 124845 w 1444644"/>
                <a:gd name="connsiteY179" fmla="*/ 1055870 h 1239596"/>
                <a:gd name="connsiteX180" fmla="*/ 116147 w 1444644"/>
                <a:gd name="connsiteY180" fmla="*/ 1065184 h 1239596"/>
                <a:gd name="connsiteX181" fmla="*/ 109297 w 1444644"/>
                <a:gd name="connsiteY181" fmla="*/ 1074189 h 1239596"/>
                <a:gd name="connsiteX182" fmla="*/ 105679 w 1444644"/>
                <a:gd name="connsiteY182" fmla="*/ 1085119 h 1239596"/>
                <a:gd name="connsiteX183" fmla="*/ 105679 w 1444644"/>
                <a:gd name="connsiteY183" fmla="*/ 1097588 h 1239596"/>
                <a:gd name="connsiteX184" fmla="*/ 108912 w 1444644"/>
                <a:gd name="connsiteY184" fmla="*/ 1114136 h 1239596"/>
                <a:gd name="connsiteX185" fmla="*/ 117071 w 1444644"/>
                <a:gd name="connsiteY185" fmla="*/ 1131532 h 1239596"/>
                <a:gd name="connsiteX186" fmla="*/ 129540 w 1444644"/>
                <a:gd name="connsiteY186" fmla="*/ 1147233 h 1239596"/>
                <a:gd name="connsiteX187" fmla="*/ 144087 w 1444644"/>
                <a:gd name="connsiteY187" fmla="*/ 1157470 h 1239596"/>
                <a:gd name="connsiteX188" fmla="*/ 367607 w 1444644"/>
                <a:gd name="connsiteY188" fmla="*/ 1236057 h 1239596"/>
                <a:gd name="connsiteX189" fmla="*/ 377767 w 1444644"/>
                <a:gd name="connsiteY189" fmla="*/ 1237596 h 1239596"/>
                <a:gd name="connsiteX190" fmla="*/ 391391 w 1444644"/>
                <a:gd name="connsiteY190" fmla="*/ 1237596 h 1239596"/>
                <a:gd name="connsiteX191" fmla="*/ 427182 w 1444644"/>
                <a:gd name="connsiteY191" fmla="*/ 1234825 h 1239596"/>
                <a:gd name="connsiteX192" fmla="*/ 427413 w 1444644"/>
                <a:gd name="connsiteY192" fmla="*/ 1234825 h 1239596"/>
                <a:gd name="connsiteX193" fmla="*/ 427875 w 1444644"/>
                <a:gd name="connsiteY193" fmla="*/ 1234825 h 1239596"/>
                <a:gd name="connsiteX194" fmla="*/ 457739 w 1444644"/>
                <a:gd name="connsiteY194" fmla="*/ 1239597 h 1239596"/>
                <a:gd name="connsiteX195" fmla="*/ 461202 w 1444644"/>
                <a:gd name="connsiteY195" fmla="*/ 1234979 h 1239596"/>
                <a:gd name="connsiteX196" fmla="*/ 462357 w 1444644"/>
                <a:gd name="connsiteY196" fmla="*/ 1053100 h 1239596"/>
                <a:gd name="connsiteX197" fmla="*/ 461818 w 1444644"/>
                <a:gd name="connsiteY197" fmla="*/ 1004763 h 1239596"/>
                <a:gd name="connsiteX198" fmla="*/ 463512 w 1444644"/>
                <a:gd name="connsiteY198" fmla="*/ 989215 h 1239596"/>
                <a:gd name="connsiteX199" fmla="*/ 464127 w 1444644"/>
                <a:gd name="connsiteY199" fmla="*/ 987752 h 1239596"/>
                <a:gd name="connsiteX200" fmla="*/ 466744 w 1444644"/>
                <a:gd name="connsiteY200" fmla="*/ 984597 h 1239596"/>
                <a:gd name="connsiteX201" fmla="*/ 469977 w 1444644"/>
                <a:gd name="connsiteY201" fmla="*/ 978131 h 1239596"/>
                <a:gd name="connsiteX202" fmla="*/ 474903 w 1444644"/>
                <a:gd name="connsiteY202" fmla="*/ 970973 h 1239596"/>
                <a:gd name="connsiteX203" fmla="*/ 475211 w 1444644"/>
                <a:gd name="connsiteY203" fmla="*/ 968972 h 1239596"/>
                <a:gd name="connsiteX204" fmla="*/ 474364 w 1444644"/>
                <a:gd name="connsiteY204" fmla="*/ 966893 h 1239596"/>
                <a:gd name="connsiteX205" fmla="*/ 474133 w 1444644"/>
                <a:gd name="connsiteY205" fmla="*/ 965816 h 1239596"/>
                <a:gd name="connsiteX206" fmla="*/ 474133 w 1444644"/>
                <a:gd name="connsiteY206" fmla="*/ 961891 h 1239596"/>
                <a:gd name="connsiteX207" fmla="*/ 474980 w 1444644"/>
                <a:gd name="connsiteY207" fmla="*/ 959889 h 1239596"/>
                <a:gd name="connsiteX208" fmla="*/ 478367 w 1444644"/>
                <a:gd name="connsiteY208" fmla="*/ 956503 h 1239596"/>
                <a:gd name="connsiteX209" fmla="*/ 478828 w 1444644"/>
                <a:gd name="connsiteY209" fmla="*/ 956118 h 1239596"/>
                <a:gd name="connsiteX210" fmla="*/ 486217 w 1444644"/>
                <a:gd name="connsiteY210" fmla="*/ 951576 h 1239596"/>
                <a:gd name="connsiteX211" fmla="*/ 488373 w 1444644"/>
                <a:gd name="connsiteY211" fmla="*/ 951269 h 1239596"/>
                <a:gd name="connsiteX212" fmla="*/ 490605 w 1444644"/>
                <a:gd name="connsiteY212" fmla="*/ 951808 h 1239596"/>
                <a:gd name="connsiteX213" fmla="*/ 492760 w 1444644"/>
                <a:gd name="connsiteY213" fmla="*/ 954271 h 1239596"/>
                <a:gd name="connsiteX214" fmla="*/ 493222 w 1444644"/>
                <a:gd name="connsiteY214" fmla="*/ 959582 h 1239596"/>
                <a:gd name="connsiteX215" fmla="*/ 494068 w 1444644"/>
                <a:gd name="connsiteY215" fmla="*/ 960659 h 1239596"/>
                <a:gd name="connsiteX216" fmla="*/ 495146 w 1444644"/>
                <a:gd name="connsiteY216" fmla="*/ 960659 h 1239596"/>
                <a:gd name="connsiteX217" fmla="*/ 498918 w 1444644"/>
                <a:gd name="connsiteY217" fmla="*/ 959735 h 1239596"/>
                <a:gd name="connsiteX218" fmla="*/ 509847 w 1444644"/>
                <a:gd name="connsiteY218" fmla="*/ 953193 h 1239596"/>
                <a:gd name="connsiteX219" fmla="*/ 511310 w 1444644"/>
                <a:gd name="connsiteY219" fmla="*/ 952808 h 1239596"/>
                <a:gd name="connsiteX220" fmla="*/ 513542 w 1444644"/>
                <a:gd name="connsiteY220" fmla="*/ 952808 h 1239596"/>
                <a:gd name="connsiteX221" fmla="*/ 515543 w 1444644"/>
                <a:gd name="connsiteY221" fmla="*/ 953655 h 1239596"/>
                <a:gd name="connsiteX222" fmla="*/ 517236 w 1444644"/>
                <a:gd name="connsiteY222" fmla="*/ 955348 h 1239596"/>
                <a:gd name="connsiteX223" fmla="*/ 517698 w 1444644"/>
                <a:gd name="connsiteY223" fmla="*/ 956041 h 1239596"/>
                <a:gd name="connsiteX224" fmla="*/ 522085 w 1444644"/>
                <a:gd name="connsiteY224" fmla="*/ 963968 h 1239596"/>
                <a:gd name="connsiteX225" fmla="*/ 532861 w 1444644"/>
                <a:gd name="connsiteY225" fmla="*/ 962506 h 1239596"/>
                <a:gd name="connsiteX226" fmla="*/ 534093 w 1444644"/>
                <a:gd name="connsiteY226" fmla="*/ 962660 h 1239596"/>
                <a:gd name="connsiteX227" fmla="*/ 537479 w 1444644"/>
                <a:gd name="connsiteY227" fmla="*/ 963815 h 1239596"/>
                <a:gd name="connsiteX228" fmla="*/ 538326 w 1444644"/>
                <a:gd name="connsiteY228" fmla="*/ 964277 h 1239596"/>
                <a:gd name="connsiteX229" fmla="*/ 540404 w 1444644"/>
                <a:gd name="connsiteY229" fmla="*/ 965893 h 1239596"/>
                <a:gd name="connsiteX230" fmla="*/ 540712 w 1444644"/>
                <a:gd name="connsiteY230" fmla="*/ 965431 h 1239596"/>
                <a:gd name="connsiteX231" fmla="*/ 542867 w 1444644"/>
                <a:gd name="connsiteY231" fmla="*/ 954117 h 1239596"/>
                <a:gd name="connsiteX232" fmla="*/ 545176 w 1444644"/>
                <a:gd name="connsiteY232" fmla="*/ 951885 h 1239596"/>
                <a:gd name="connsiteX233" fmla="*/ 548101 w 1444644"/>
                <a:gd name="connsiteY233" fmla="*/ 953347 h 1239596"/>
                <a:gd name="connsiteX234" fmla="*/ 552565 w 1444644"/>
                <a:gd name="connsiteY234" fmla="*/ 961814 h 1239596"/>
                <a:gd name="connsiteX235" fmla="*/ 552873 w 1444644"/>
                <a:gd name="connsiteY235" fmla="*/ 963507 h 1239596"/>
                <a:gd name="connsiteX236" fmla="*/ 552334 w 1444644"/>
                <a:gd name="connsiteY236" fmla="*/ 967971 h 1239596"/>
                <a:gd name="connsiteX237" fmla="*/ 552411 w 1444644"/>
                <a:gd name="connsiteY237" fmla="*/ 971665 h 1239596"/>
                <a:gd name="connsiteX238" fmla="*/ 556106 w 1444644"/>
                <a:gd name="connsiteY238" fmla="*/ 968356 h 1239596"/>
                <a:gd name="connsiteX239" fmla="*/ 557953 w 1444644"/>
                <a:gd name="connsiteY239" fmla="*/ 967663 h 1239596"/>
                <a:gd name="connsiteX240" fmla="*/ 564727 w 1444644"/>
                <a:gd name="connsiteY240" fmla="*/ 967663 h 1239596"/>
                <a:gd name="connsiteX241" fmla="*/ 566189 w 1444644"/>
                <a:gd name="connsiteY241" fmla="*/ 968048 h 1239596"/>
                <a:gd name="connsiteX242" fmla="*/ 569037 w 1444644"/>
                <a:gd name="connsiteY242" fmla="*/ 969741 h 1239596"/>
                <a:gd name="connsiteX243" fmla="*/ 570115 w 1444644"/>
                <a:gd name="connsiteY243" fmla="*/ 970896 h 1239596"/>
                <a:gd name="connsiteX244" fmla="*/ 570576 w 1444644"/>
                <a:gd name="connsiteY244" fmla="*/ 971742 h 1239596"/>
                <a:gd name="connsiteX245" fmla="*/ 574194 w 1444644"/>
                <a:gd name="connsiteY245" fmla="*/ 965046 h 1239596"/>
                <a:gd name="connsiteX246" fmla="*/ 576580 w 1444644"/>
                <a:gd name="connsiteY246" fmla="*/ 963661 h 1239596"/>
                <a:gd name="connsiteX247" fmla="*/ 581044 w 1444644"/>
                <a:gd name="connsiteY247" fmla="*/ 963661 h 1239596"/>
                <a:gd name="connsiteX248" fmla="*/ 583045 w 1444644"/>
                <a:gd name="connsiteY248" fmla="*/ 964507 h 1239596"/>
                <a:gd name="connsiteX249" fmla="*/ 583045 w 1444644"/>
                <a:gd name="connsiteY249" fmla="*/ 964507 h 1239596"/>
                <a:gd name="connsiteX250" fmla="*/ 585277 w 1444644"/>
                <a:gd name="connsiteY250" fmla="*/ 966740 h 1239596"/>
                <a:gd name="connsiteX251" fmla="*/ 586047 w 1444644"/>
                <a:gd name="connsiteY251" fmla="*/ 969049 h 1239596"/>
                <a:gd name="connsiteX252" fmla="*/ 585739 w 1444644"/>
                <a:gd name="connsiteY252" fmla="*/ 972051 h 1239596"/>
                <a:gd name="connsiteX253" fmla="*/ 588356 w 1444644"/>
                <a:gd name="connsiteY253" fmla="*/ 968664 h 1239596"/>
                <a:gd name="connsiteX254" fmla="*/ 589665 w 1444644"/>
                <a:gd name="connsiteY254" fmla="*/ 967740 h 1239596"/>
                <a:gd name="connsiteX255" fmla="*/ 593051 w 1444644"/>
                <a:gd name="connsiteY255" fmla="*/ 966586 h 1239596"/>
                <a:gd name="connsiteX256" fmla="*/ 594899 w 1444644"/>
                <a:gd name="connsiteY256" fmla="*/ 966586 h 1239596"/>
                <a:gd name="connsiteX257" fmla="*/ 603596 w 1444644"/>
                <a:gd name="connsiteY257" fmla="*/ 969665 h 1239596"/>
                <a:gd name="connsiteX258" fmla="*/ 608907 w 1444644"/>
                <a:gd name="connsiteY258" fmla="*/ 968202 h 1239596"/>
                <a:gd name="connsiteX259" fmla="*/ 609446 w 1444644"/>
                <a:gd name="connsiteY259" fmla="*/ 968125 h 1239596"/>
                <a:gd name="connsiteX260" fmla="*/ 618221 w 1444644"/>
                <a:gd name="connsiteY260" fmla="*/ 967586 h 1239596"/>
                <a:gd name="connsiteX261" fmla="*/ 619683 w 1444644"/>
                <a:gd name="connsiteY261" fmla="*/ 966586 h 1239596"/>
                <a:gd name="connsiteX262" fmla="*/ 619683 w 1444644"/>
                <a:gd name="connsiteY262" fmla="*/ 965739 h 1239596"/>
                <a:gd name="connsiteX263" fmla="*/ 618067 w 1444644"/>
                <a:gd name="connsiteY263" fmla="*/ 963661 h 1239596"/>
                <a:gd name="connsiteX264" fmla="*/ 617451 w 1444644"/>
                <a:gd name="connsiteY264" fmla="*/ 961891 h 1239596"/>
                <a:gd name="connsiteX265" fmla="*/ 617451 w 1444644"/>
                <a:gd name="connsiteY265" fmla="*/ 959658 h 1239596"/>
                <a:gd name="connsiteX266" fmla="*/ 618990 w 1444644"/>
                <a:gd name="connsiteY266" fmla="*/ 957118 h 1239596"/>
                <a:gd name="connsiteX267" fmla="*/ 631382 w 1444644"/>
                <a:gd name="connsiteY267" fmla="*/ 950961 h 1239596"/>
                <a:gd name="connsiteX268" fmla="*/ 633768 w 1444644"/>
                <a:gd name="connsiteY268" fmla="*/ 950884 h 1239596"/>
                <a:gd name="connsiteX269" fmla="*/ 639156 w 1444644"/>
                <a:gd name="connsiteY269" fmla="*/ 953347 h 1239596"/>
                <a:gd name="connsiteX270" fmla="*/ 647854 w 1444644"/>
                <a:gd name="connsiteY270" fmla="*/ 951808 h 1239596"/>
                <a:gd name="connsiteX271" fmla="*/ 649624 w 1444644"/>
                <a:gd name="connsiteY271" fmla="*/ 952038 h 1239596"/>
                <a:gd name="connsiteX272" fmla="*/ 651856 w 1444644"/>
                <a:gd name="connsiteY272" fmla="*/ 953193 h 1239596"/>
                <a:gd name="connsiteX273" fmla="*/ 653242 w 1444644"/>
                <a:gd name="connsiteY273" fmla="*/ 954655 h 1239596"/>
                <a:gd name="connsiteX274" fmla="*/ 655243 w 1444644"/>
                <a:gd name="connsiteY274" fmla="*/ 959582 h 1239596"/>
                <a:gd name="connsiteX275" fmla="*/ 656706 w 1444644"/>
                <a:gd name="connsiteY275" fmla="*/ 960736 h 1239596"/>
                <a:gd name="connsiteX276" fmla="*/ 658553 w 1444644"/>
                <a:gd name="connsiteY276" fmla="*/ 960736 h 1239596"/>
                <a:gd name="connsiteX277" fmla="*/ 661093 w 1444644"/>
                <a:gd name="connsiteY277" fmla="*/ 959658 h 1239596"/>
                <a:gd name="connsiteX278" fmla="*/ 661939 w 1444644"/>
                <a:gd name="connsiteY278" fmla="*/ 958273 h 1239596"/>
                <a:gd name="connsiteX279" fmla="*/ 661939 w 1444644"/>
                <a:gd name="connsiteY279" fmla="*/ 952885 h 1239596"/>
                <a:gd name="connsiteX280" fmla="*/ 663094 w 1444644"/>
                <a:gd name="connsiteY280" fmla="*/ 950653 h 1239596"/>
                <a:gd name="connsiteX281" fmla="*/ 665326 w 1444644"/>
                <a:gd name="connsiteY281" fmla="*/ 948960 h 1239596"/>
                <a:gd name="connsiteX282" fmla="*/ 668020 w 1444644"/>
                <a:gd name="connsiteY282" fmla="*/ 948575 h 1239596"/>
                <a:gd name="connsiteX283" fmla="*/ 670868 w 1444644"/>
                <a:gd name="connsiteY283" fmla="*/ 949729 h 1239596"/>
                <a:gd name="connsiteX284" fmla="*/ 671407 w 1444644"/>
                <a:gd name="connsiteY284" fmla="*/ 950037 h 1239596"/>
                <a:gd name="connsiteX285" fmla="*/ 675486 w 1444644"/>
                <a:gd name="connsiteY285" fmla="*/ 952731 h 1239596"/>
                <a:gd name="connsiteX286" fmla="*/ 676410 w 1444644"/>
                <a:gd name="connsiteY286" fmla="*/ 952577 h 1239596"/>
                <a:gd name="connsiteX287" fmla="*/ 681490 w 1444644"/>
                <a:gd name="connsiteY287" fmla="*/ 948036 h 1239596"/>
                <a:gd name="connsiteX288" fmla="*/ 688879 w 1444644"/>
                <a:gd name="connsiteY288" fmla="*/ 941801 h 1239596"/>
                <a:gd name="connsiteX289" fmla="*/ 689956 w 1444644"/>
                <a:gd name="connsiteY289" fmla="*/ 941263 h 1239596"/>
                <a:gd name="connsiteX290" fmla="*/ 696114 w 1444644"/>
                <a:gd name="connsiteY290" fmla="*/ 939569 h 1239596"/>
                <a:gd name="connsiteX291" fmla="*/ 696883 w 1444644"/>
                <a:gd name="connsiteY291" fmla="*/ 939492 h 1239596"/>
                <a:gd name="connsiteX292" fmla="*/ 700270 w 1444644"/>
                <a:gd name="connsiteY292" fmla="*/ 939492 h 1239596"/>
                <a:gd name="connsiteX293" fmla="*/ 702271 w 1444644"/>
                <a:gd name="connsiteY293" fmla="*/ 940339 h 1239596"/>
                <a:gd name="connsiteX294" fmla="*/ 703888 w 1444644"/>
                <a:gd name="connsiteY294" fmla="*/ 941955 h 1239596"/>
                <a:gd name="connsiteX295" fmla="*/ 705812 w 1444644"/>
                <a:gd name="connsiteY295" fmla="*/ 942263 h 1239596"/>
                <a:gd name="connsiteX296" fmla="*/ 709968 w 1444644"/>
                <a:gd name="connsiteY296" fmla="*/ 939492 h 1239596"/>
                <a:gd name="connsiteX297" fmla="*/ 717665 w 1444644"/>
                <a:gd name="connsiteY297" fmla="*/ 933412 h 1239596"/>
                <a:gd name="connsiteX298" fmla="*/ 718127 w 1444644"/>
                <a:gd name="connsiteY298" fmla="*/ 933104 h 1239596"/>
                <a:gd name="connsiteX299" fmla="*/ 724131 w 1444644"/>
                <a:gd name="connsiteY299" fmla="*/ 930102 h 1239596"/>
                <a:gd name="connsiteX300" fmla="*/ 725978 w 1444644"/>
                <a:gd name="connsiteY300" fmla="*/ 926869 h 1239596"/>
                <a:gd name="connsiteX301" fmla="*/ 726594 w 1444644"/>
                <a:gd name="connsiteY301" fmla="*/ 926099 h 1239596"/>
                <a:gd name="connsiteX302" fmla="*/ 729981 w 1444644"/>
                <a:gd name="connsiteY302" fmla="*/ 923252 h 1239596"/>
                <a:gd name="connsiteX303" fmla="*/ 731212 w 1444644"/>
                <a:gd name="connsiteY303" fmla="*/ 922636 h 1239596"/>
                <a:gd name="connsiteX304" fmla="*/ 738062 w 1444644"/>
                <a:gd name="connsiteY304" fmla="*/ 921250 h 1239596"/>
                <a:gd name="connsiteX305" fmla="*/ 738370 w 1444644"/>
                <a:gd name="connsiteY305" fmla="*/ 920481 h 1239596"/>
                <a:gd name="connsiteX306" fmla="*/ 737293 w 1444644"/>
                <a:gd name="connsiteY306" fmla="*/ 918018 h 1239596"/>
                <a:gd name="connsiteX307" fmla="*/ 733752 w 1444644"/>
                <a:gd name="connsiteY307" fmla="*/ 914477 h 1239596"/>
                <a:gd name="connsiteX308" fmla="*/ 733059 w 1444644"/>
                <a:gd name="connsiteY308" fmla="*/ 911783 h 1239596"/>
                <a:gd name="connsiteX309" fmla="*/ 734753 w 1444644"/>
                <a:gd name="connsiteY309" fmla="*/ 905626 h 1239596"/>
                <a:gd name="connsiteX310" fmla="*/ 736215 w 1444644"/>
                <a:gd name="connsiteY310" fmla="*/ 903855 h 1239596"/>
                <a:gd name="connsiteX311" fmla="*/ 742142 w 1444644"/>
                <a:gd name="connsiteY311" fmla="*/ 900930 h 1239596"/>
                <a:gd name="connsiteX312" fmla="*/ 746837 w 1444644"/>
                <a:gd name="connsiteY312" fmla="*/ 892079 h 1239596"/>
                <a:gd name="connsiteX313" fmla="*/ 747914 w 1444644"/>
                <a:gd name="connsiteY313" fmla="*/ 891001 h 1239596"/>
                <a:gd name="connsiteX314" fmla="*/ 780550 w 1444644"/>
                <a:gd name="connsiteY314" fmla="*/ 872452 h 1239596"/>
                <a:gd name="connsiteX315" fmla="*/ 781088 w 1444644"/>
                <a:gd name="connsiteY315" fmla="*/ 872221 h 1239596"/>
                <a:gd name="connsiteX316" fmla="*/ 788401 w 1444644"/>
                <a:gd name="connsiteY316" fmla="*/ 869989 h 1239596"/>
                <a:gd name="connsiteX317" fmla="*/ 789632 w 1444644"/>
                <a:gd name="connsiteY317" fmla="*/ 869912 h 1239596"/>
                <a:gd name="connsiteX318" fmla="*/ 793558 w 1444644"/>
                <a:gd name="connsiteY318" fmla="*/ 870451 h 1239596"/>
                <a:gd name="connsiteX319" fmla="*/ 795482 w 1444644"/>
                <a:gd name="connsiteY319" fmla="*/ 871605 h 1239596"/>
                <a:gd name="connsiteX320" fmla="*/ 799099 w 1444644"/>
                <a:gd name="connsiteY320" fmla="*/ 876762 h 1239596"/>
                <a:gd name="connsiteX321" fmla="*/ 802024 w 1444644"/>
                <a:gd name="connsiteY321" fmla="*/ 878686 h 1239596"/>
                <a:gd name="connsiteX322" fmla="*/ 802871 w 1444644"/>
                <a:gd name="connsiteY322" fmla="*/ 879610 h 1239596"/>
                <a:gd name="connsiteX323" fmla="*/ 805642 w 1444644"/>
                <a:gd name="connsiteY323" fmla="*/ 884228 h 1239596"/>
                <a:gd name="connsiteX324" fmla="*/ 812338 w 1444644"/>
                <a:gd name="connsiteY324" fmla="*/ 885767 h 1239596"/>
                <a:gd name="connsiteX325" fmla="*/ 816033 w 1444644"/>
                <a:gd name="connsiteY325" fmla="*/ 881226 h 1239596"/>
                <a:gd name="connsiteX326" fmla="*/ 819265 w 1444644"/>
                <a:gd name="connsiteY326" fmla="*/ 873683 h 1239596"/>
                <a:gd name="connsiteX327" fmla="*/ 820035 w 1444644"/>
                <a:gd name="connsiteY327" fmla="*/ 872682 h 1239596"/>
                <a:gd name="connsiteX328" fmla="*/ 824499 w 1444644"/>
                <a:gd name="connsiteY328" fmla="*/ 868757 h 1239596"/>
                <a:gd name="connsiteX329" fmla="*/ 825731 w 1444644"/>
                <a:gd name="connsiteY329" fmla="*/ 868142 h 1239596"/>
                <a:gd name="connsiteX330" fmla="*/ 838123 w 1444644"/>
                <a:gd name="connsiteY330" fmla="*/ 865294 h 1239596"/>
                <a:gd name="connsiteX331" fmla="*/ 839970 w 1444644"/>
                <a:gd name="connsiteY331" fmla="*/ 865524 h 1239596"/>
                <a:gd name="connsiteX332" fmla="*/ 844434 w 1444644"/>
                <a:gd name="connsiteY332" fmla="*/ 867756 h 1239596"/>
                <a:gd name="connsiteX333" fmla="*/ 845897 w 1444644"/>
                <a:gd name="connsiteY333" fmla="*/ 869681 h 1239596"/>
                <a:gd name="connsiteX334" fmla="*/ 848745 w 1444644"/>
                <a:gd name="connsiteY334" fmla="*/ 882612 h 1239596"/>
                <a:gd name="connsiteX335" fmla="*/ 849437 w 1444644"/>
                <a:gd name="connsiteY335" fmla="*/ 884228 h 1239596"/>
                <a:gd name="connsiteX336" fmla="*/ 849976 w 1444644"/>
                <a:gd name="connsiteY336" fmla="*/ 884613 h 1239596"/>
                <a:gd name="connsiteX337" fmla="*/ 850900 w 1444644"/>
                <a:gd name="connsiteY337" fmla="*/ 884382 h 1239596"/>
                <a:gd name="connsiteX338" fmla="*/ 853440 w 1444644"/>
                <a:gd name="connsiteY338" fmla="*/ 870373 h 1239596"/>
                <a:gd name="connsiteX339" fmla="*/ 854210 w 1444644"/>
                <a:gd name="connsiteY339" fmla="*/ 868911 h 1239596"/>
                <a:gd name="connsiteX340" fmla="*/ 859290 w 1444644"/>
                <a:gd name="connsiteY340" fmla="*/ 863831 h 1239596"/>
                <a:gd name="connsiteX341" fmla="*/ 862676 w 1444644"/>
                <a:gd name="connsiteY341" fmla="*/ 863369 h 1239596"/>
                <a:gd name="connsiteX342" fmla="*/ 866602 w 1444644"/>
                <a:gd name="connsiteY342" fmla="*/ 865601 h 1239596"/>
                <a:gd name="connsiteX343" fmla="*/ 867602 w 1444644"/>
                <a:gd name="connsiteY343" fmla="*/ 866602 h 1239596"/>
                <a:gd name="connsiteX344" fmla="*/ 871374 w 1444644"/>
                <a:gd name="connsiteY344" fmla="*/ 873067 h 1239596"/>
                <a:gd name="connsiteX345" fmla="*/ 871374 w 1444644"/>
                <a:gd name="connsiteY345" fmla="*/ 870219 h 1239596"/>
                <a:gd name="connsiteX346" fmla="*/ 871374 w 1444644"/>
                <a:gd name="connsiteY346" fmla="*/ 870219 h 1239596"/>
                <a:gd name="connsiteX347" fmla="*/ 872528 w 1444644"/>
                <a:gd name="connsiteY347" fmla="*/ 861984 h 1239596"/>
                <a:gd name="connsiteX348" fmla="*/ 873298 w 1444644"/>
                <a:gd name="connsiteY348" fmla="*/ 860368 h 1239596"/>
                <a:gd name="connsiteX349" fmla="*/ 877762 w 1444644"/>
                <a:gd name="connsiteY349" fmla="*/ 855826 h 1239596"/>
                <a:gd name="connsiteX350" fmla="*/ 879764 w 1444644"/>
                <a:gd name="connsiteY350" fmla="*/ 854980 h 1239596"/>
                <a:gd name="connsiteX351" fmla="*/ 883997 w 1444644"/>
                <a:gd name="connsiteY351" fmla="*/ 854980 h 1239596"/>
                <a:gd name="connsiteX352" fmla="*/ 883304 w 1444644"/>
                <a:gd name="connsiteY352" fmla="*/ 854518 h 1239596"/>
                <a:gd name="connsiteX353" fmla="*/ 882611 w 1444644"/>
                <a:gd name="connsiteY353" fmla="*/ 853902 h 1239596"/>
                <a:gd name="connsiteX354" fmla="*/ 879764 w 1444644"/>
                <a:gd name="connsiteY354" fmla="*/ 850515 h 1239596"/>
                <a:gd name="connsiteX355" fmla="*/ 879148 w 1444644"/>
                <a:gd name="connsiteY355" fmla="*/ 848283 h 1239596"/>
                <a:gd name="connsiteX356" fmla="*/ 879686 w 1444644"/>
                <a:gd name="connsiteY356" fmla="*/ 844358 h 1239596"/>
                <a:gd name="connsiteX357" fmla="*/ 882458 w 1444644"/>
                <a:gd name="connsiteY357" fmla="*/ 841972 h 1239596"/>
                <a:gd name="connsiteX358" fmla="*/ 885305 w 1444644"/>
                <a:gd name="connsiteY358" fmla="*/ 841972 h 1239596"/>
                <a:gd name="connsiteX359" fmla="*/ 886768 w 1444644"/>
                <a:gd name="connsiteY359" fmla="*/ 842356 h 1239596"/>
                <a:gd name="connsiteX360" fmla="*/ 889077 w 1444644"/>
                <a:gd name="connsiteY360" fmla="*/ 843742 h 1239596"/>
                <a:gd name="connsiteX361" fmla="*/ 896389 w 1444644"/>
                <a:gd name="connsiteY361" fmla="*/ 844820 h 1239596"/>
                <a:gd name="connsiteX362" fmla="*/ 899776 w 1444644"/>
                <a:gd name="connsiteY362" fmla="*/ 845666 h 1239596"/>
                <a:gd name="connsiteX363" fmla="*/ 907088 w 1444644"/>
                <a:gd name="connsiteY363" fmla="*/ 839278 h 1239596"/>
                <a:gd name="connsiteX364" fmla="*/ 907704 w 1444644"/>
                <a:gd name="connsiteY364" fmla="*/ 838893 h 1239596"/>
                <a:gd name="connsiteX365" fmla="*/ 911090 w 1444644"/>
                <a:gd name="connsiteY365" fmla="*/ 837200 h 1239596"/>
                <a:gd name="connsiteX366" fmla="*/ 912245 w 1444644"/>
                <a:gd name="connsiteY366" fmla="*/ 836892 h 1239596"/>
                <a:gd name="connsiteX367" fmla="*/ 925484 w 1444644"/>
                <a:gd name="connsiteY367" fmla="*/ 836353 h 1239596"/>
                <a:gd name="connsiteX368" fmla="*/ 931641 w 1444644"/>
                <a:gd name="connsiteY368" fmla="*/ 834814 h 1239596"/>
                <a:gd name="connsiteX369" fmla="*/ 937260 w 1444644"/>
                <a:gd name="connsiteY369" fmla="*/ 831735 h 1239596"/>
                <a:gd name="connsiteX370" fmla="*/ 951653 w 1444644"/>
                <a:gd name="connsiteY370" fmla="*/ 819035 h 1239596"/>
                <a:gd name="connsiteX371" fmla="*/ 953270 w 1444644"/>
                <a:gd name="connsiteY371" fmla="*/ 818342 h 1239596"/>
                <a:gd name="connsiteX372" fmla="*/ 960043 w 1444644"/>
                <a:gd name="connsiteY372" fmla="*/ 817803 h 1239596"/>
                <a:gd name="connsiteX373" fmla="*/ 961659 w 1444644"/>
                <a:gd name="connsiteY373" fmla="*/ 818188 h 1239596"/>
                <a:gd name="connsiteX374" fmla="*/ 973205 w 1444644"/>
                <a:gd name="connsiteY374" fmla="*/ 824808 h 1239596"/>
                <a:gd name="connsiteX375" fmla="*/ 974436 w 1444644"/>
                <a:gd name="connsiteY375" fmla="*/ 820420 h 1239596"/>
                <a:gd name="connsiteX376" fmla="*/ 974821 w 1444644"/>
                <a:gd name="connsiteY376" fmla="*/ 819650 h 1239596"/>
                <a:gd name="connsiteX377" fmla="*/ 978208 w 1444644"/>
                <a:gd name="connsiteY377" fmla="*/ 814570 h 1239596"/>
                <a:gd name="connsiteX378" fmla="*/ 980209 w 1444644"/>
                <a:gd name="connsiteY378" fmla="*/ 813339 h 1239596"/>
                <a:gd name="connsiteX379" fmla="*/ 984673 w 1444644"/>
                <a:gd name="connsiteY379" fmla="*/ 812800 h 1239596"/>
                <a:gd name="connsiteX380" fmla="*/ 986982 w 1444644"/>
                <a:gd name="connsiteY380" fmla="*/ 813570 h 1239596"/>
                <a:gd name="connsiteX381" fmla="*/ 992601 w 1444644"/>
                <a:gd name="connsiteY381" fmla="*/ 819188 h 1239596"/>
                <a:gd name="connsiteX382" fmla="*/ 993294 w 1444644"/>
                <a:gd name="connsiteY382" fmla="*/ 820266 h 1239596"/>
                <a:gd name="connsiteX383" fmla="*/ 995526 w 1444644"/>
                <a:gd name="connsiteY383" fmla="*/ 826655 h 1239596"/>
                <a:gd name="connsiteX384" fmla="*/ 994602 w 1444644"/>
                <a:gd name="connsiteY384" fmla="*/ 817649 h 1239596"/>
                <a:gd name="connsiteX385" fmla="*/ 994756 w 1444644"/>
                <a:gd name="connsiteY385" fmla="*/ 816187 h 1239596"/>
                <a:gd name="connsiteX386" fmla="*/ 995911 w 1444644"/>
                <a:gd name="connsiteY386" fmla="*/ 813339 h 1239596"/>
                <a:gd name="connsiteX387" fmla="*/ 996988 w 1444644"/>
                <a:gd name="connsiteY387" fmla="*/ 812030 h 1239596"/>
                <a:gd name="connsiteX388" fmla="*/ 1002068 w 1444644"/>
                <a:gd name="connsiteY388" fmla="*/ 808644 h 1239596"/>
                <a:gd name="connsiteX389" fmla="*/ 1007302 w 1444644"/>
                <a:gd name="connsiteY389" fmla="*/ 805719 h 1239596"/>
                <a:gd name="connsiteX390" fmla="*/ 1008072 w 1444644"/>
                <a:gd name="connsiteY390" fmla="*/ 805411 h 1239596"/>
                <a:gd name="connsiteX391" fmla="*/ 1013152 w 1444644"/>
                <a:gd name="connsiteY391" fmla="*/ 804256 h 1239596"/>
                <a:gd name="connsiteX392" fmla="*/ 1014076 w 1444644"/>
                <a:gd name="connsiteY392" fmla="*/ 804180 h 1239596"/>
                <a:gd name="connsiteX393" fmla="*/ 1016231 w 1444644"/>
                <a:gd name="connsiteY393" fmla="*/ 804410 h 1239596"/>
                <a:gd name="connsiteX394" fmla="*/ 1016616 w 1444644"/>
                <a:gd name="connsiteY394" fmla="*/ 798715 h 1239596"/>
                <a:gd name="connsiteX395" fmla="*/ 1015538 w 1444644"/>
                <a:gd name="connsiteY395" fmla="*/ 792249 h 1239596"/>
                <a:gd name="connsiteX396" fmla="*/ 1014922 w 1444644"/>
                <a:gd name="connsiteY396" fmla="*/ 784706 h 1239596"/>
                <a:gd name="connsiteX397" fmla="*/ 1015076 w 1444644"/>
                <a:gd name="connsiteY397" fmla="*/ 783628 h 1239596"/>
                <a:gd name="connsiteX398" fmla="*/ 1016770 w 1444644"/>
                <a:gd name="connsiteY398" fmla="*/ 778549 h 1239596"/>
                <a:gd name="connsiteX399" fmla="*/ 1018155 w 1444644"/>
                <a:gd name="connsiteY399" fmla="*/ 776932 h 1239596"/>
                <a:gd name="connsiteX400" fmla="*/ 1022619 w 1444644"/>
                <a:gd name="connsiteY400" fmla="*/ 774700 h 1239596"/>
                <a:gd name="connsiteX401" fmla="*/ 1023312 w 1444644"/>
                <a:gd name="connsiteY401" fmla="*/ 774469 h 1239596"/>
                <a:gd name="connsiteX402" fmla="*/ 1037936 w 1444644"/>
                <a:gd name="connsiteY402" fmla="*/ 771621 h 1239596"/>
                <a:gd name="connsiteX403" fmla="*/ 1045556 w 1444644"/>
                <a:gd name="connsiteY403" fmla="*/ 769466 h 1239596"/>
                <a:gd name="connsiteX404" fmla="*/ 1047173 w 1444644"/>
                <a:gd name="connsiteY404" fmla="*/ 769466 h 1239596"/>
                <a:gd name="connsiteX405" fmla="*/ 1052792 w 1444644"/>
                <a:gd name="connsiteY405" fmla="*/ 771159 h 1239596"/>
                <a:gd name="connsiteX406" fmla="*/ 1054408 w 1444644"/>
                <a:gd name="connsiteY406" fmla="*/ 772468 h 1239596"/>
                <a:gd name="connsiteX407" fmla="*/ 1059180 w 1444644"/>
                <a:gd name="connsiteY407" fmla="*/ 781012 h 1239596"/>
                <a:gd name="connsiteX408" fmla="*/ 1063952 w 1444644"/>
                <a:gd name="connsiteY408" fmla="*/ 784783 h 1239596"/>
                <a:gd name="connsiteX409" fmla="*/ 1071803 w 1444644"/>
                <a:gd name="connsiteY409" fmla="*/ 786862 h 1239596"/>
                <a:gd name="connsiteX410" fmla="*/ 1085888 w 1444644"/>
                <a:gd name="connsiteY410" fmla="*/ 787939 h 1239596"/>
                <a:gd name="connsiteX411" fmla="*/ 1087505 w 1444644"/>
                <a:gd name="connsiteY411" fmla="*/ 788632 h 1239596"/>
                <a:gd name="connsiteX412" fmla="*/ 1090045 w 1444644"/>
                <a:gd name="connsiteY412" fmla="*/ 790864 h 1239596"/>
                <a:gd name="connsiteX413" fmla="*/ 1092200 w 1444644"/>
                <a:gd name="connsiteY413" fmla="*/ 790248 h 1239596"/>
                <a:gd name="connsiteX414" fmla="*/ 1094278 w 1444644"/>
                <a:gd name="connsiteY414" fmla="*/ 791557 h 1239596"/>
                <a:gd name="connsiteX415" fmla="*/ 1096356 w 1444644"/>
                <a:gd name="connsiteY415" fmla="*/ 794866 h 1239596"/>
                <a:gd name="connsiteX416" fmla="*/ 1099435 w 1444644"/>
                <a:gd name="connsiteY416" fmla="*/ 795174 h 1239596"/>
                <a:gd name="connsiteX417" fmla="*/ 1103899 w 1444644"/>
                <a:gd name="connsiteY417" fmla="*/ 793712 h 1239596"/>
                <a:gd name="connsiteX418" fmla="*/ 1110673 w 1444644"/>
                <a:gd name="connsiteY418" fmla="*/ 792172 h 1239596"/>
                <a:gd name="connsiteX419" fmla="*/ 1111211 w 1444644"/>
                <a:gd name="connsiteY419" fmla="*/ 791634 h 1239596"/>
                <a:gd name="connsiteX420" fmla="*/ 1112674 w 1444644"/>
                <a:gd name="connsiteY420" fmla="*/ 790864 h 1239596"/>
                <a:gd name="connsiteX421" fmla="*/ 1152775 w 1444644"/>
                <a:gd name="connsiteY421" fmla="*/ 783090 h 1239596"/>
                <a:gd name="connsiteX422" fmla="*/ 1159779 w 1444644"/>
                <a:gd name="connsiteY422" fmla="*/ 779549 h 1239596"/>
                <a:gd name="connsiteX423" fmla="*/ 1163320 w 1444644"/>
                <a:gd name="connsiteY423" fmla="*/ 775470 h 1239596"/>
                <a:gd name="connsiteX424" fmla="*/ 1164090 w 1444644"/>
                <a:gd name="connsiteY424" fmla="*/ 774854 h 1239596"/>
                <a:gd name="connsiteX425" fmla="*/ 1169170 w 1444644"/>
                <a:gd name="connsiteY425" fmla="*/ 772006 h 1239596"/>
                <a:gd name="connsiteX426" fmla="*/ 1171017 w 1444644"/>
                <a:gd name="connsiteY426" fmla="*/ 771698 h 1239596"/>
                <a:gd name="connsiteX427" fmla="*/ 1174404 w 1444644"/>
                <a:gd name="connsiteY427" fmla="*/ 772237 h 1239596"/>
                <a:gd name="connsiteX428" fmla="*/ 1176097 w 1444644"/>
                <a:gd name="connsiteY428" fmla="*/ 773238 h 1239596"/>
                <a:gd name="connsiteX429" fmla="*/ 1178329 w 1444644"/>
                <a:gd name="connsiteY429" fmla="*/ 776086 h 1239596"/>
                <a:gd name="connsiteX430" fmla="*/ 1178868 w 1444644"/>
                <a:gd name="connsiteY430" fmla="*/ 777163 h 1239596"/>
                <a:gd name="connsiteX431" fmla="*/ 1181408 w 1444644"/>
                <a:gd name="connsiteY431" fmla="*/ 787246 h 1239596"/>
                <a:gd name="connsiteX432" fmla="*/ 1182255 w 1444644"/>
                <a:gd name="connsiteY432" fmla="*/ 787785 h 1239596"/>
                <a:gd name="connsiteX433" fmla="*/ 1183640 w 1444644"/>
                <a:gd name="connsiteY433" fmla="*/ 786169 h 1239596"/>
                <a:gd name="connsiteX434" fmla="*/ 1184641 w 1444644"/>
                <a:gd name="connsiteY434" fmla="*/ 780165 h 1239596"/>
                <a:gd name="connsiteX435" fmla="*/ 1184564 w 1444644"/>
                <a:gd name="connsiteY435" fmla="*/ 768773 h 1239596"/>
                <a:gd name="connsiteX436" fmla="*/ 1185102 w 1444644"/>
                <a:gd name="connsiteY436" fmla="*/ 767080 h 1239596"/>
                <a:gd name="connsiteX437" fmla="*/ 1186796 w 1444644"/>
                <a:gd name="connsiteY437" fmla="*/ 764848 h 1239596"/>
                <a:gd name="connsiteX438" fmla="*/ 1189490 w 1444644"/>
                <a:gd name="connsiteY438" fmla="*/ 763771 h 1239596"/>
                <a:gd name="connsiteX439" fmla="*/ 1192876 w 1444644"/>
                <a:gd name="connsiteY439" fmla="*/ 764309 h 1239596"/>
                <a:gd name="connsiteX440" fmla="*/ 1194339 w 1444644"/>
                <a:gd name="connsiteY440" fmla="*/ 765079 h 1239596"/>
                <a:gd name="connsiteX441" fmla="*/ 1207962 w 1444644"/>
                <a:gd name="connsiteY441" fmla="*/ 778164 h 1239596"/>
                <a:gd name="connsiteX442" fmla="*/ 1211349 w 1444644"/>
                <a:gd name="connsiteY442" fmla="*/ 779241 h 1239596"/>
                <a:gd name="connsiteX443" fmla="*/ 1214428 w 1444644"/>
                <a:gd name="connsiteY443" fmla="*/ 777702 h 1239596"/>
                <a:gd name="connsiteX444" fmla="*/ 1220277 w 1444644"/>
                <a:gd name="connsiteY444" fmla="*/ 771852 h 1239596"/>
                <a:gd name="connsiteX445" fmla="*/ 1221586 w 1444644"/>
                <a:gd name="connsiteY445" fmla="*/ 771082 h 1239596"/>
                <a:gd name="connsiteX446" fmla="*/ 1223818 w 1444644"/>
                <a:gd name="connsiteY446" fmla="*/ 770544 h 1239596"/>
                <a:gd name="connsiteX447" fmla="*/ 1227051 w 1444644"/>
                <a:gd name="connsiteY447" fmla="*/ 772006 h 1239596"/>
                <a:gd name="connsiteX448" fmla="*/ 1228205 w 1444644"/>
                <a:gd name="connsiteY448" fmla="*/ 774238 h 1239596"/>
                <a:gd name="connsiteX449" fmla="*/ 1228513 w 1444644"/>
                <a:gd name="connsiteY449" fmla="*/ 775624 h 1239596"/>
                <a:gd name="connsiteX450" fmla="*/ 1227974 w 1444644"/>
                <a:gd name="connsiteY450" fmla="*/ 785630 h 1239596"/>
                <a:gd name="connsiteX451" fmla="*/ 1228744 w 1444644"/>
                <a:gd name="connsiteY451" fmla="*/ 787477 h 1239596"/>
                <a:gd name="connsiteX452" fmla="*/ 1234286 w 1444644"/>
                <a:gd name="connsiteY452" fmla="*/ 788247 h 1239596"/>
                <a:gd name="connsiteX453" fmla="*/ 1249372 w 1444644"/>
                <a:gd name="connsiteY453" fmla="*/ 781474 h 1239596"/>
                <a:gd name="connsiteX454" fmla="*/ 1252913 w 1444644"/>
                <a:gd name="connsiteY454" fmla="*/ 777933 h 1239596"/>
                <a:gd name="connsiteX455" fmla="*/ 1255453 w 1444644"/>
                <a:gd name="connsiteY455" fmla="*/ 774315 h 1239596"/>
                <a:gd name="connsiteX456" fmla="*/ 1257069 w 1444644"/>
                <a:gd name="connsiteY456" fmla="*/ 773238 h 1239596"/>
                <a:gd name="connsiteX457" fmla="*/ 1261533 w 1444644"/>
                <a:gd name="connsiteY457" fmla="*/ 772083 h 1239596"/>
                <a:gd name="connsiteX458" fmla="*/ 1262226 w 1444644"/>
                <a:gd name="connsiteY458" fmla="*/ 772006 h 1239596"/>
                <a:gd name="connsiteX459" fmla="*/ 1267306 w 1444644"/>
                <a:gd name="connsiteY459" fmla="*/ 772006 h 1239596"/>
                <a:gd name="connsiteX460" fmla="*/ 1276542 w 1444644"/>
                <a:gd name="connsiteY460" fmla="*/ 770929 h 1239596"/>
                <a:gd name="connsiteX461" fmla="*/ 1277235 w 1444644"/>
                <a:gd name="connsiteY461" fmla="*/ 770929 h 1239596"/>
                <a:gd name="connsiteX462" fmla="*/ 1285086 w 1444644"/>
                <a:gd name="connsiteY462" fmla="*/ 772083 h 1239596"/>
                <a:gd name="connsiteX463" fmla="*/ 1293091 w 1444644"/>
                <a:gd name="connsiteY463" fmla="*/ 774700 h 1239596"/>
                <a:gd name="connsiteX464" fmla="*/ 1295862 w 1444644"/>
                <a:gd name="connsiteY464" fmla="*/ 773700 h 1239596"/>
                <a:gd name="connsiteX465" fmla="*/ 1300403 w 1444644"/>
                <a:gd name="connsiteY465" fmla="*/ 767080 h 1239596"/>
                <a:gd name="connsiteX466" fmla="*/ 1302712 w 1444644"/>
                <a:gd name="connsiteY466" fmla="*/ 765849 h 1239596"/>
                <a:gd name="connsiteX467" fmla="*/ 1305560 w 1444644"/>
                <a:gd name="connsiteY467" fmla="*/ 765849 h 1239596"/>
                <a:gd name="connsiteX468" fmla="*/ 1307022 w 1444644"/>
                <a:gd name="connsiteY468" fmla="*/ 766233 h 1239596"/>
                <a:gd name="connsiteX469" fmla="*/ 1319953 w 1444644"/>
                <a:gd name="connsiteY469" fmla="*/ 774084 h 1239596"/>
                <a:gd name="connsiteX470" fmla="*/ 1326265 w 1444644"/>
                <a:gd name="connsiteY470" fmla="*/ 776932 h 1239596"/>
                <a:gd name="connsiteX471" fmla="*/ 1328266 w 1444644"/>
                <a:gd name="connsiteY471" fmla="*/ 776702 h 1239596"/>
                <a:gd name="connsiteX472" fmla="*/ 1330498 w 1444644"/>
                <a:gd name="connsiteY472" fmla="*/ 770467 h 1239596"/>
                <a:gd name="connsiteX473" fmla="*/ 1330960 w 1444644"/>
                <a:gd name="connsiteY473" fmla="*/ 769620 h 1239596"/>
                <a:gd name="connsiteX474" fmla="*/ 1333192 w 1444644"/>
                <a:gd name="connsiteY474" fmla="*/ 766772 h 1239596"/>
                <a:gd name="connsiteX475" fmla="*/ 1335886 w 1444644"/>
                <a:gd name="connsiteY475" fmla="*/ 765771 h 1239596"/>
                <a:gd name="connsiteX476" fmla="*/ 1339273 w 1444644"/>
                <a:gd name="connsiteY476" fmla="*/ 766310 h 1239596"/>
                <a:gd name="connsiteX477" fmla="*/ 1340735 w 1444644"/>
                <a:gd name="connsiteY477" fmla="*/ 767003 h 1239596"/>
                <a:gd name="connsiteX478" fmla="*/ 1346277 w 1444644"/>
                <a:gd name="connsiteY478" fmla="*/ 772083 h 1239596"/>
                <a:gd name="connsiteX479" fmla="*/ 1347201 w 1444644"/>
                <a:gd name="connsiteY479" fmla="*/ 771775 h 1239596"/>
                <a:gd name="connsiteX480" fmla="*/ 1348586 w 1444644"/>
                <a:gd name="connsiteY480" fmla="*/ 769620 h 1239596"/>
                <a:gd name="connsiteX481" fmla="*/ 1350741 w 1444644"/>
                <a:gd name="connsiteY481" fmla="*/ 759999 h 1239596"/>
                <a:gd name="connsiteX482" fmla="*/ 1351126 w 1444644"/>
                <a:gd name="connsiteY482" fmla="*/ 759075 h 1239596"/>
                <a:gd name="connsiteX483" fmla="*/ 1353358 w 1444644"/>
                <a:gd name="connsiteY483" fmla="*/ 755688 h 1239596"/>
                <a:gd name="connsiteX484" fmla="*/ 1355667 w 1444644"/>
                <a:gd name="connsiteY484" fmla="*/ 754457 h 1239596"/>
                <a:gd name="connsiteX485" fmla="*/ 1359054 w 1444644"/>
                <a:gd name="connsiteY485" fmla="*/ 754457 h 1239596"/>
                <a:gd name="connsiteX486" fmla="*/ 1360824 w 1444644"/>
                <a:gd name="connsiteY486" fmla="*/ 755073 h 1239596"/>
                <a:gd name="connsiteX487" fmla="*/ 1364211 w 1444644"/>
                <a:gd name="connsiteY487" fmla="*/ 757921 h 1239596"/>
                <a:gd name="connsiteX488" fmla="*/ 1365134 w 1444644"/>
                <a:gd name="connsiteY488" fmla="*/ 759306 h 1239596"/>
                <a:gd name="connsiteX489" fmla="*/ 1366751 w 1444644"/>
                <a:gd name="connsiteY489" fmla="*/ 764540 h 1239596"/>
                <a:gd name="connsiteX490" fmla="*/ 1369060 w 1444644"/>
                <a:gd name="connsiteY490" fmla="*/ 768235 h 1239596"/>
                <a:gd name="connsiteX491" fmla="*/ 1371215 w 1444644"/>
                <a:gd name="connsiteY491" fmla="*/ 769697 h 1239596"/>
                <a:gd name="connsiteX492" fmla="*/ 1376526 w 1444644"/>
                <a:gd name="connsiteY492" fmla="*/ 769697 h 1239596"/>
                <a:gd name="connsiteX493" fmla="*/ 1377296 w 1444644"/>
                <a:gd name="connsiteY493" fmla="*/ 769774 h 1239596"/>
                <a:gd name="connsiteX494" fmla="*/ 1381221 w 1444644"/>
                <a:gd name="connsiteY494" fmla="*/ 770929 h 1239596"/>
                <a:gd name="connsiteX495" fmla="*/ 1381914 w 1444644"/>
                <a:gd name="connsiteY495" fmla="*/ 771236 h 1239596"/>
                <a:gd name="connsiteX496" fmla="*/ 1385762 w 1444644"/>
                <a:gd name="connsiteY496" fmla="*/ 773623 h 1239596"/>
                <a:gd name="connsiteX497" fmla="*/ 1385762 w 1444644"/>
                <a:gd name="connsiteY497" fmla="*/ 773623 h 1239596"/>
                <a:gd name="connsiteX498" fmla="*/ 1388533 w 1444644"/>
                <a:gd name="connsiteY498" fmla="*/ 773623 h 1239596"/>
                <a:gd name="connsiteX499" fmla="*/ 1392151 w 1444644"/>
                <a:gd name="connsiteY499" fmla="*/ 772699 h 1239596"/>
                <a:gd name="connsiteX500" fmla="*/ 1404620 w 1444644"/>
                <a:gd name="connsiteY500" fmla="*/ 762924 h 1239596"/>
                <a:gd name="connsiteX501" fmla="*/ 1406775 w 1444644"/>
                <a:gd name="connsiteY501" fmla="*/ 762385 h 1239596"/>
                <a:gd name="connsiteX502" fmla="*/ 1410162 w 1444644"/>
                <a:gd name="connsiteY502" fmla="*/ 762924 h 1239596"/>
                <a:gd name="connsiteX503" fmla="*/ 1411316 w 1444644"/>
                <a:gd name="connsiteY503" fmla="*/ 763385 h 1239596"/>
                <a:gd name="connsiteX504" fmla="*/ 1415242 w 1444644"/>
                <a:gd name="connsiteY504" fmla="*/ 766233 h 1239596"/>
                <a:gd name="connsiteX505" fmla="*/ 1418936 w 1444644"/>
                <a:gd name="connsiteY505" fmla="*/ 769389 h 1239596"/>
                <a:gd name="connsiteX506" fmla="*/ 1421168 w 1444644"/>
                <a:gd name="connsiteY506" fmla="*/ 770005 h 1239596"/>
                <a:gd name="connsiteX507" fmla="*/ 1423631 w 1444644"/>
                <a:gd name="connsiteY507" fmla="*/ 768619 h 1239596"/>
                <a:gd name="connsiteX508" fmla="*/ 1425556 w 1444644"/>
                <a:gd name="connsiteY508" fmla="*/ 766233 h 1239596"/>
                <a:gd name="connsiteX509" fmla="*/ 1428634 w 1444644"/>
                <a:gd name="connsiteY509" fmla="*/ 765310 h 1239596"/>
                <a:gd name="connsiteX510" fmla="*/ 1432021 w 1444644"/>
                <a:gd name="connsiteY510" fmla="*/ 766464 h 1239596"/>
                <a:gd name="connsiteX511" fmla="*/ 1439333 w 1444644"/>
                <a:gd name="connsiteY511" fmla="*/ 770082 h 1239596"/>
                <a:gd name="connsiteX512" fmla="*/ 1443489 w 1444644"/>
                <a:gd name="connsiteY512" fmla="*/ 769158 h 1239596"/>
                <a:gd name="connsiteX513" fmla="*/ 1443489 w 1444644"/>
                <a:gd name="connsiteY513" fmla="*/ 584662 h 1239596"/>
                <a:gd name="connsiteX514" fmla="*/ 1444413 w 1444644"/>
                <a:gd name="connsiteY514" fmla="*/ 118841 h 1239596"/>
                <a:gd name="connsiteX515" fmla="*/ 1444644 w 1444644"/>
                <a:gd name="connsiteY515" fmla="*/ 0 h 1239596"/>
                <a:gd name="connsiteX516" fmla="*/ 1439256 w 1444644"/>
                <a:gd name="connsiteY516" fmla="*/ 5080 h 1239596"/>
                <a:gd name="connsiteX517" fmla="*/ 1438487 w 1444644"/>
                <a:gd name="connsiteY517" fmla="*/ 5619 h 1239596"/>
                <a:gd name="connsiteX518" fmla="*/ 1433406 w 1444644"/>
                <a:gd name="connsiteY518" fmla="*/ 7851 h 1239596"/>
                <a:gd name="connsiteX519" fmla="*/ 1428096 w 1444644"/>
                <a:gd name="connsiteY519" fmla="*/ 9083 h 1239596"/>
                <a:gd name="connsiteX520" fmla="*/ 1422169 w 1444644"/>
                <a:gd name="connsiteY520" fmla="*/ 11777 h 1239596"/>
                <a:gd name="connsiteX521" fmla="*/ 1411701 w 1444644"/>
                <a:gd name="connsiteY521" fmla="*/ 17857 h 1239596"/>
                <a:gd name="connsiteX522" fmla="*/ 1390688 w 1444644"/>
                <a:gd name="connsiteY522" fmla="*/ 35021 h 1239596"/>
                <a:gd name="connsiteX523" fmla="*/ 1389303 w 1444644"/>
                <a:gd name="connsiteY523" fmla="*/ 35637 h 1239596"/>
                <a:gd name="connsiteX524" fmla="*/ 1367136 w 1444644"/>
                <a:gd name="connsiteY524" fmla="*/ 38947 h 1239596"/>
                <a:gd name="connsiteX525" fmla="*/ 1258070 w 1444644"/>
                <a:gd name="connsiteY525" fmla="*/ 85898 h 1239596"/>
                <a:gd name="connsiteX526" fmla="*/ 1228513 w 1444644"/>
                <a:gd name="connsiteY526" fmla="*/ 106526 h 1239596"/>
                <a:gd name="connsiteX527" fmla="*/ 1212427 w 1444644"/>
                <a:gd name="connsiteY527" fmla="*/ 114608 h 1239596"/>
                <a:gd name="connsiteX528" fmla="*/ 1177636 w 1444644"/>
                <a:gd name="connsiteY528" fmla="*/ 124922 h 1239596"/>
                <a:gd name="connsiteX529" fmla="*/ 1172710 w 1444644"/>
                <a:gd name="connsiteY529" fmla="*/ 125615 h 1239596"/>
                <a:gd name="connsiteX530" fmla="*/ 1168400 w 1444644"/>
                <a:gd name="connsiteY530" fmla="*/ 125615 h 1239596"/>
                <a:gd name="connsiteX531" fmla="*/ 1165552 w 1444644"/>
                <a:gd name="connsiteY531" fmla="*/ 126076 h 1239596"/>
                <a:gd name="connsiteX532" fmla="*/ 1162396 w 1444644"/>
                <a:gd name="connsiteY532" fmla="*/ 128309 h 1239596"/>
                <a:gd name="connsiteX533" fmla="*/ 1132763 w 1444644"/>
                <a:gd name="connsiteY533" fmla="*/ 160174 h 1239596"/>
                <a:gd name="connsiteX534" fmla="*/ 1103822 w 1444644"/>
                <a:gd name="connsiteY534" fmla="*/ 184573 h 1239596"/>
                <a:gd name="connsiteX535" fmla="*/ 1088890 w 1444644"/>
                <a:gd name="connsiteY535" fmla="*/ 193810 h 1239596"/>
                <a:gd name="connsiteX536" fmla="*/ 1088198 w 1444644"/>
                <a:gd name="connsiteY536" fmla="*/ 194118 h 1239596"/>
                <a:gd name="connsiteX537" fmla="*/ 1074112 w 1444644"/>
                <a:gd name="connsiteY537" fmla="*/ 198043 h 1239596"/>
                <a:gd name="connsiteX538" fmla="*/ 1072573 w 1444644"/>
                <a:gd name="connsiteY538" fmla="*/ 198043 h 1239596"/>
                <a:gd name="connsiteX539" fmla="*/ 1064722 w 1444644"/>
                <a:gd name="connsiteY539" fmla="*/ 195811 h 1239596"/>
                <a:gd name="connsiteX540" fmla="*/ 1063182 w 1444644"/>
                <a:gd name="connsiteY540" fmla="*/ 194733 h 1239596"/>
                <a:gd name="connsiteX541" fmla="*/ 1059257 w 1444644"/>
                <a:gd name="connsiteY541" fmla="*/ 189115 h 1239596"/>
                <a:gd name="connsiteX542" fmla="*/ 1056101 w 1444644"/>
                <a:gd name="connsiteY542" fmla="*/ 183881 h 1239596"/>
                <a:gd name="connsiteX543" fmla="*/ 1042862 w 1444644"/>
                <a:gd name="connsiteY543" fmla="*/ 175414 h 1239596"/>
                <a:gd name="connsiteX544" fmla="*/ 1039091 w 1444644"/>
                <a:gd name="connsiteY544" fmla="*/ 174029 h 1239596"/>
                <a:gd name="connsiteX545" fmla="*/ 1036012 w 1444644"/>
                <a:gd name="connsiteY545" fmla="*/ 174029 h 1239596"/>
                <a:gd name="connsiteX546" fmla="*/ 1036012 w 1444644"/>
                <a:gd name="connsiteY546" fmla="*/ 174029 h 1239596"/>
                <a:gd name="connsiteX547" fmla="*/ 975591 w 1444644"/>
                <a:gd name="connsiteY547" fmla="*/ 187498 h 1239596"/>
                <a:gd name="connsiteX548" fmla="*/ 971819 w 1444644"/>
                <a:gd name="connsiteY548" fmla="*/ 189192 h 1239596"/>
                <a:gd name="connsiteX549" fmla="*/ 955963 w 1444644"/>
                <a:gd name="connsiteY549" fmla="*/ 213822 h 1239596"/>
                <a:gd name="connsiteX550" fmla="*/ 954347 w 1444644"/>
                <a:gd name="connsiteY550" fmla="*/ 215053 h 1239596"/>
                <a:gd name="connsiteX551" fmla="*/ 945880 w 1444644"/>
                <a:gd name="connsiteY551" fmla="*/ 217286 h 1239596"/>
                <a:gd name="connsiteX552" fmla="*/ 944649 w 1444644"/>
                <a:gd name="connsiteY552" fmla="*/ 217363 h 1239596"/>
                <a:gd name="connsiteX553" fmla="*/ 935105 w 1444644"/>
                <a:gd name="connsiteY553" fmla="*/ 215669 h 1239596"/>
                <a:gd name="connsiteX554" fmla="*/ 934027 w 1444644"/>
                <a:gd name="connsiteY554" fmla="*/ 215207 h 1239596"/>
                <a:gd name="connsiteX555" fmla="*/ 928178 w 1444644"/>
                <a:gd name="connsiteY555" fmla="*/ 211128 h 1239596"/>
                <a:gd name="connsiteX556" fmla="*/ 911706 w 1444644"/>
                <a:gd name="connsiteY556" fmla="*/ 220364 h 1239596"/>
                <a:gd name="connsiteX557" fmla="*/ 911167 w 1444644"/>
                <a:gd name="connsiteY557" fmla="*/ 220595 h 1239596"/>
                <a:gd name="connsiteX558" fmla="*/ 902162 w 1444644"/>
                <a:gd name="connsiteY558" fmla="*/ 223443 h 1239596"/>
                <a:gd name="connsiteX559" fmla="*/ 898929 w 1444644"/>
                <a:gd name="connsiteY559" fmla="*/ 222289 h 1239596"/>
                <a:gd name="connsiteX560" fmla="*/ 895157 w 1444644"/>
                <a:gd name="connsiteY560" fmla="*/ 216362 h 1239596"/>
                <a:gd name="connsiteX561" fmla="*/ 893464 w 1444644"/>
                <a:gd name="connsiteY561" fmla="*/ 214669 h 1239596"/>
                <a:gd name="connsiteX562" fmla="*/ 889385 w 1444644"/>
                <a:gd name="connsiteY562" fmla="*/ 212591 h 1239596"/>
                <a:gd name="connsiteX563" fmla="*/ 884228 w 1444644"/>
                <a:gd name="connsiteY563" fmla="*/ 211051 h 1239596"/>
                <a:gd name="connsiteX564" fmla="*/ 881534 w 1444644"/>
                <a:gd name="connsiteY564" fmla="*/ 210743 h 1239596"/>
                <a:gd name="connsiteX565" fmla="*/ 880533 w 1444644"/>
                <a:gd name="connsiteY565" fmla="*/ 211744 h 1239596"/>
                <a:gd name="connsiteX566" fmla="*/ 872836 w 1444644"/>
                <a:gd name="connsiteY566" fmla="*/ 226522 h 1239596"/>
                <a:gd name="connsiteX567" fmla="*/ 871220 w 1444644"/>
                <a:gd name="connsiteY567" fmla="*/ 227907 h 1239596"/>
                <a:gd name="connsiteX568" fmla="*/ 867833 w 1444644"/>
                <a:gd name="connsiteY568" fmla="*/ 229062 h 1239596"/>
                <a:gd name="connsiteX569" fmla="*/ 865062 w 1444644"/>
                <a:gd name="connsiteY569" fmla="*/ 228523 h 1239596"/>
                <a:gd name="connsiteX570" fmla="*/ 859905 w 1444644"/>
                <a:gd name="connsiteY570" fmla="*/ 224213 h 1239596"/>
                <a:gd name="connsiteX571" fmla="*/ 858058 w 1444644"/>
                <a:gd name="connsiteY571" fmla="*/ 225752 h 1239596"/>
                <a:gd name="connsiteX572" fmla="*/ 856288 w 1444644"/>
                <a:gd name="connsiteY572" fmla="*/ 226445 h 1239596"/>
                <a:gd name="connsiteX573" fmla="*/ 853440 w 1444644"/>
                <a:gd name="connsiteY573" fmla="*/ 226445 h 1239596"/>
                <a:gd name="connsiteX574" fmla="*/ 835891 w 1444644"/>
                <a:gd name="connsiteY574" fmla="*/ 223751 h 1239596"/>
                <a:gd name="connsiteX575" fmla="*/ 833659 w 1444644"/>
                <a:gd name="connsiteY575" fmla="*/ 224829 h 1239596"/>
                <a:gd name="connsiteX576" fmla="*/ 826424 w 1444644"/>
                <a:gd name="connsiteY576" fmla="*/ 230909 h 1239596"/>
                <a:gd name="connsiteX577" fmla="*/ 825115 w 1444644"/>
                <a:gd name="connsiteY577" fmla="*/ 231448 h 1239596"/>
                <a:gd name="connsiteX578" fmla="*/ 821190 w 1444644"/>
                <a:gd name="connsiteY578" fmla="*/ 231987 h 1239596"/>
                <a:gd name="connsiteX579" fmla="*/ 820266 w 1444644"/>
                <a:gd name="connsiteY579" fmla="*/ 231987 h 1239596"/>
                <a:gd name="connsiteX580" fmla="*/ 817418 w 1444644"/>
                <a:gd name="connsiteY580" fmla="*/ 231448 h 1239596"/>
                <a:gd name="connsiteX581" fmla="*/ 816494 w 1444644"/>
                <a:gd name="connsiteY581" fmla="*/ 231140 h 1239596"/>
                <a:gd name="connsiteX582" fmla="*/ 808028 w 1444644"/>
                <a:gd name="connsiteY582" fmla="*/ 226060 h 1239596"/>
                <a:gd name="connsiteX583" fmla="*/ 806719 w 1444644"/>
                <a:gd name="connsiteY583" fmla="*/ 224136 h 1239596"/>
                <a:gd name="connsiteX584" fmla="*/ 804718 w 1444644"/>
                <a:gd name="connsiteY584" fmla="*/ 212206 h 1239596"/>
                <a:gd name="connsiteX585" fmla="*/ 804102 w 1444644"/>
                <a:gd name="connsiteY585" fmla="*/ 211975 h 1239596"/>
                <a:gd name="connsiteX586" fmla="*/ 798714 w 1444644"/>
                <a:gd name="connsiteY586" fmla="*/ 212975 h 1239596"/>
                <a:gd name="connsiteX587" fmla="*/ 797637 w 1444644"/>
                <a:gd name="connsiteY587" fmla="*/ 212975 h 1239596"/>
                <a:gd name="connsiteX588" fmla="*/ 794789 w 1444644"/>
                <a:gd name="connsiteY588" fmla="*/ 212436 h 1239596"/>
                <a:gd name="connsiteX589" fmla="*/ 792557 w 1444644"/>
                <a:gd name="connsiteY589" fmla="*/ 209281 h 1239596"/>
                <a:gd name="connsiteX590" fmla="*/ 793558 w 1444644"/>
                <a:gd name="connsiteY590" fmla="*/ 202507 h 1239596"/>
                <a:gd name="connsiteX591" fmla="*/ 791941 w 1444644"/>
                <a:gd name="connsiteY591" fmla="*/ 200044 h 1239596"/>
                <a:gd name="connsiteX592" fmla="*/ 791556 w 1444644"/>
                <a:gd name="connsiteY592" fmla="*/ 199198 h 1239596"/>
                <a:gd name="connsiteX593" fmla="*/ 790094 w 1444644"/>
                <a:gd name="connsiteY593" fmla="*/ 194272 h 1239596"/>
                <a:gd name="connsiteX594" fmla="*/ 784244 w 1444644"/>
                <a:gd name="connsiteY594" fmla="*/ 187344 h 1239596"/>
                <a:gd name="connsiteX595" fmla="*/ 783782 w 1444644"/>
                <a:gd name="connsiteY595" fmla="*/ 186498 h 1239596"/>
                <a:gd name="connsiteX596" fmla="*/ 782474 w 1444644"/>
                <a:gd name="connsiteY596" fmla="*/ 183034 h 1239596"/>
                <a:gd name="connsiteX597" fmla="*/ 780704 w 1444644"/>
                <a:gd name="connsiteY597" fmla="*/ 182110 h 1239596"/>
                <a:gd name="connsiteX598" fmla="*/ 775777 w 1444644"/>
                <a:gd name="connsiteY598" fmla="*/ 182110 h 1239596"/>
                <a:gd name="connsiteX599" fmla="*/ 773699 w 1444644"/>
                <a:gd name="connsiteY599" fmla="*/ 181187 h 1239596"/>
                <a:gd name="connsiteX600" fmla="*/ 739987 w 1444644"/>
                <a:gd name="connsiteY600" fmla="*/ 145165 h 1239596"/>
                <a:gd name="connsiteX601" fmla="*/ 739602 w 1444644"/>
                <a:gd name="connsiteY601" fmla="*/ 144626 h 1239596"/>
                <a:gd name="connsiteX602" fmla="*/ 713894 w 1444644"/>
                <a:gd name="connsiteY602" fmla="*/ 97752 h 1239596"/>
                <a:gd name="connsiteX603" fmla="*/ 696730 w 1444644"/>
                <a:gd name="connsiteY603" fmla="*/ 81203 h 1239596"/>
                <a:gd name="connsiteX604" fmla="*/ 696268 w 1444644"/>
                <a:gd name="connsiteY604" fmla="*/ 80587 h 1239596"/>
                <a:gd name="connsiteX605" fmla="*/ 694036 w 1444644"/>
                <a:gd name="connsiteY605" fmla="*/ 76662 h 1239596"/>
                <a:gd name="connsiteX606" fmla="*/ 693728 w 1444644"/>
                <a:gd name="connsiteY606" fmla="*/ 75815 h 1239596"/>
                <a:gd name="connsiteX607" fmla="*/ 692958 w 1444644"/>
                <a:gd name="connsiteY607" fmla="*/ 71967 h 1239596"/>
                <a:gd name="connsiteX608" fmla="*/ 680181 w 1444644"/>
                <a:gd name="connsiteY608" fmla="*/ 161098 h 1239596"/>
                <a:gd name="connsiteX609" fmla="*/ 666327 w 1444644"/>
                <a:gd name="connsiteY609" fmla="*/ 251999 h 1239596"/>
                <a:gd name="connsiteX610" fmla="*/ 365529 w 1444644"/>
                <a:gd name="connsiteY610" fmla="*/ 478905 h 1239596"/>
                <a:gd name="connsiteX611" fmla="*/ 363451 w 1444644"/>
                <a:gd name="connsiteY611" fmla="*/ 477982 h 1239596"/>
                <a:gd name="connsiteX612" fmla="*/ 362142 w 1444644"/>
                <a:gd name="connsiteY612" fmla="*/ 478367 h 1239596"/>
                <a:gd name="connsiteX613" fmla="*/ 359294 w 1444644"/>
                <a:gd name="connsiteY613" fmla="*/ 475519 h 1239596"/>
                <a:gd name="connsiteX614" fmla="*/ 362065 w 1444644"/>
                <a:gd name="connsiteY614" fmla="*/ 472671 h 1239596"/>
                <a:gd name="connsiteX615" fmla="*/ 362142 w 1444644"/>
                <a:gd name="connsiteY615" fmla="*/ 472671 h 1239596"/>
                <a:gd name="connsiteX616" fmla="*/ 364221 w 1444644"/>
                <a:gd name="connsiteY616" fmla="*/ 473595 h 1239596"/>
                <a:gd name="connsiteX617" fmla="*/ 365529 w 1444644"/>
                <a:gd name="connsiteY617" fmla="*/ 473210 h 1239596"/>
                <a:gd name="connsiteX618" fmla="*/ 365606 w 1444644"/>
                <a:gd name="connsiteY618" fmla="*/ 473210 h 1239596"/>
                <a:gd name="connsiteX619" fmla="*/ 368454 w 1444644"/>
                <a:gd name="connsiteY619" fmla="*/ 476058 h 1239596"/>
                <a:gd name="connsiteX620" fmla="*/ 365529 w 1444644"/>
                <a:gd name="connsiteY620" fmla="*/ 478905 h 123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</a:cxnLst>
              <a:rect l="l" t="t" r="r" b="b"/>
              <a:pathLst>
                <a:path w="1444644" h="1239596">
                  <a:moveTo>
                    <a:pt x="666327" y="251999"/>
                  </a:moveTo>
                  <a:cubicBezTo>
                    <a:pt x="666327" y="252307"/>
                    <a:pt x="666173" y="252615"/>
                    <a:pt x="666019" y="252923"/>
                  </a:cubicBezTo>
                  <a:lnTo>
                    <a:pt x="664325" y="256309"/>
                  </a:lnTo>
                  <a:cubicBezTo>
                    <a:pt x="664095" y="256771"/>
                    <a:pt x="663710" y="257156"/>
                    <a:pt x="663248" y="257464"/>
                  </a:cubicBezTo>
                  <a:lnTo>
                    <a:pt x="660400" y="259157"/>
                  </a:lnTo>
                  <a:cubicBezTo>
                    <a:pt x="659553" y="259619"/>
                    <a:pt x="658553" y="259696"/>
                    <a:pt x="657706" y="259234"/>
                  </a:cubicBezTo>
                  <a:lnTo>
                    <a:pt x="652087" y="256386"/>
                  </a:lnTo>
                  <a:lnTo>
                    <a:pt x="641696" y="249459"/>
                  </a:lnTo>
                  <a:lnTo>
                    <a:pt x="637463" y="247381"/>
                  </a:lnTo>
                  <a:cubicBezTo>
                    <a:pt x="637155" y="247227"/>
                    <a:pt x="636924" y="247073"/>
                    <a:pt x="636770" y="246842"/>
                  </a:cubicBezTo>
                  <a:lnTo>
                    <a:pt x="635077" y="245149"/>
                  </a:lnTo>
                  <a:lnTo>
                    <a:pt x="635077" y="245149"/>
                  </a:lnTo>
                  <a:cubicBezTo>
                    <a:pt x="634846" y="244918"/>
                    <a:pt x="634692" y="244687"/>
                    <a:pt x="634538" y="244456"/>
                  </a:cubicBezTo>
                  <a:lnTo>
                    <a:pt x="632614" y="240530"/>
                  </a:lnTo>
                  <a:lnTo>
                    <a:pt x="628919" y="237760"/>
                  </a:lnTo>
                  <a:lnTo>
                    <a:pt x="620838" y="234527"/>
                  </a:lnTo>
                  <a:lnTo>
                    <a:pt x="575579" y="222981"/>
                  </a:lnTo>
                  <a:lnTo>
                    <a:pt x="552642" y="225675"/>
                  </a:lnTo>
                  <a:lnTo>
                    <a:pt x="543714" y="232526"/>
                  </a:lnTo>
                  <a:cubicBezTo>
                    <a:pt x="543560" y="232679"/>
                    <a:pt x="543329" y="232757"/>
                    <a:pt x="543175" y="232833"/>
                  </a:cubicBezTo>
                  <a:lnTo>
                    <a:pt x="537017" y="235681"/>
                  </a:lnTo>
                  <a:cubicBezTo>
                    <a:pt x="536787" y="235758"/>
                    <a:pt x="536556" y="235835"/>
                    <a:pt x="536325" y="235912"/>
                  </a:cubicBezTo>
                  <a:lnTo>
                    <a:pt x="530167" y="237067"/>
                  </a:lnTo>
                  <a:cubicBezTo>
                    <a:pt x="529782" y="237144"/>
                    <a:pt x="529398" y="237144"/>
                    <a:pt x="529090" y="237067"/>
                  </a:cubicBezTo>
                  <a:lnTo>
                    <a:pt x="524010" y="235912"/>
                  </a:lnTo>
                  <a:cubicBezTo>
                    <a:pt x="523779" y="235835"/>
                    <a:pt x="523548" y="235758"/>
                    <a:pt x="523394" y="235681"/>
                  </a:cubicBezTo>
                  <a:lnTo>
                    <a:pt x="518930" y="233449"/>
                  </a:lnTo>
                  <a:lnTo>
                    <a:pt x="513542" y="231294"/>
                  </a:lnTo>
                  <a:lnTo>
                    <a:pt x="508847" y="228985"/>
                  </a:lnTo>
                  <a:cubicBezTo>
                    <a:pt x="508616" y="228908"/>
                    <a:pt x="508462" y="228754"/>
                    <a:pt x="508308" y="228600"/>
                  </a:cubicBezTo>
                  <a:lnTo>
                    <a:pt x="504921" y="225752"/>
                  </a:lnTo>
                  <a:cubicBezTo>
                    <a:pt x="504690" y="225521"/>
                    <a:pt x="504459" y="225290"/>
                    <a:pt x="504305" y="225060"/>
                  </a:cubicBezTo>
                  <a:lnTo>
                    <a:pt x="502612" y="222212"/>
                  </a:lnTo>
                  <a:cubicBezTo>
                    <a:pt x="502381" y="221904"/>
                    <a:pt x="502304" y="221519"/>
                    <a:pt x="502227" y="221134"/>
                  </a:cubicBezTo>
                  <a:lnTo>
                    <a:pt x="501688" y="217055"/>
                  </a:lnTo>
                  <a:lnTo>
                    <a:pt x="493991" y="199429"/>
                  </a:lnTo>
                  <a:cubicBezTo>
                    <a:pt x="493914" y="199275"/>
                    <a:pt x="493838" y="199044"/>
                    <a:pt x="493838" y="198890"/>
                  </a:cubicBezTo>
                  <a:lnTo>
                    <a:pt x="491605" y="188191"/>
                  </a:lnTo>
                  <a:cubicBezTo>
                    <a:pt x="491528" y="188037"/>
                    <a:pt x="491528" y="187806"/>
                    <a:pt x="491528" y="187652"/>
                  </a:cubicBezTo>
                  <a:lnTo>
                    <a:pt x="491528" y="183265"/>
                  </a:lnTo>
                  <a:lnTo>
                    <a:pt x="490143" y="180494"/>
                  </a:lnTo>
                  <a:lnTo>
                    <a:pt x="485294" y="173567"/>
                  </a:lnTo>
                  <a:lnTo>
                    <a:pt x="480984" y="168795"/>
                  </a:lnTo>
                  <a:cubicBezTo>
                    <a:pt x="480830" y="168641"/>
                    <a:pt x="480753" y="168487"/>
                    <a:pt x="480676" y="168333"/>
                  </a:cubicBezTo>
                  <a:lnTo>
                    <a:pt x="476596" y="161175"/>
                  </a:lnTo>
                  <a:lnTo>
                    <a:pt x="474364" y="160020"/>
                  </a:lnTo>
                  <a:lnTo>
                    <a:pt x="471439" y="159558"/>
                  </a:lnTo>
                  <a:lnTo>
                    <a:pt x="466282" y="159635"/>
                  </a:lnTo>
                  <a:cubicBezTo>
                    <a:pt x="465590" y="159635"/>
                    <a:pt x="464974" y="159404"/>
                    <a:pt x="464435" y="158943"/>
                  </a:cubicBezTo>
                  <a:lnTo>
                    <a:pt x="460510" y="155556"/>
                  </a:lnTo>
                  <a:cubicBezTo>
                    <a:pt x="460356" y="155402"/>
                    <a:pt x="460202" y="155325"/>
                    <a:pt x="460125" y="155171"/>
                  </a:cubicBezTo>
                  <a:lnTo>
                    <a:pt x="456507" y="150553"/>
                  </a:lnTo>
                  <a:lnTo>
                    <a:pt x="453351" y="148783"/>
                  </a:lnTo>
                  <a:lnTo>
                    <a:pt x="450427" y="147936"/>
                  </a:lnTo>
                  <a:lnTo>
                    <a:pt x="446886" y="148706"/>
                  </a:lnTo>
                  <a:lnTo>
                    <a:pt x="444346" y="151246"/>
                  </a:lnTo>
                  <a:lnTo>
                    <a:pt x="438881" y="159943"/>
                  </a:lnTo>
                  <a:lnTo>
                    <a:pt x="436726" y="164254"/>
                  </a:lnTo>
                  <a:cubicBezTo>
                    <a:pt x="436495" y="164715"/>
                    <a:pt x="436110" y="165100"/>
                    <a:pt x="435649" y="165408"/>
                  </a:cubicBezTo>
                  <a:lnTo>
                    <a:pt x="427182" y="170488"/>
                  </a:lnTo>
                  <a:lnTo>
                    <a:pt x="418176" y="174413"/>
                  </a:lnTo>
                  <a:lnTo>
                    <a:pt x="415944" y="176261"/>
                  </a:lnTo>
                  <a:lnTo>
                    <a:pt x="409940" y="184265"/>
                  </a:lnTo>
                  <a:lnTo>
                    <a:pt x="409556" y="190038"/>
                  </a:lnTo>
                  <a:lnTo>
                    <a:pt x="413712" y="194195"/>
                  </a:lnTo>
                  <a:cubicBezTo>
                    <a:pt x="414097" y="194580"/>
                    <a:pt x="414328" y="195041"/>
                    <a:pt x="414482" y="195580"/>
                  </a:cubicBezTo>
                  <a:lnTo>
                    <a:pt x="418946" y="215823"/>
                  </a:lnTo>
                  <a:cubicBezTo>
                    <a:pt x="419023" y="216131"/>
                    <a:pt x="419023" y="216516"/>
                    <a:pt x="418946" y="216824"/>
                  </a:cubicBezTo>
                  <a:lnTo>
                    <a:pt x="417868" y="223751"/>
                  </a:lnTo>
                  <a:lnTo>
                    <a:pt x="418792" y="230216"/>
                  </a:lnTo>
                  <a:lnTo>
                    <a:pt x="424257" y="235143"/>
                  </a:lnTo>
                  <a:cubicBezTo>
                    <a:pt x="424565" y="235373"/>
                    <a:pt x="424796" y="235681"/>
                    <a:pt x="424950" y="236066"/>
                  </a:cubicBezTo>
                  <a:lnTo>
                    <a:pt x="427797" y="242224"/>
                  </a:lnTo>
                  <a:cubicBezTo>
                    <a:pt x="427952" y="242609"/>
                    <a:pt x="428028" y="242993"/>
                    <a:pt x="428028" y="243378"/>
                  </a:cubicBezTo>
                  <a:lnTo>
                    <a:pt x="428028" y="243378"/>
                  </a:lnTo>
                  <a:lnTo>
                    <a:pt x="428028" y="248997"/>
                  </a:lnTo>
                  <a:lnTo>
                    <a:pt x="428567" y="253153"/>
                  </a:lnTo>
                  <a:lnTo>
                    <a:pt x="432416" y="265007"/>
                  </a:lnTo>
                  <a:cubicBezTo>
                    <a:pt x="432647" y="265853"/>
                    <a:pt x="432570" y="266777"/>
                    <a:pt x="432031" y="267470"/>
                  </a:cubicBezTo>
                  <a:cubicBezTo>
                    <a:pt x="431569" y="268163"/>
                    <a:pt x="430722" y="268624"/>
                    <a:pt x="429876" y="268701"/>
                  </a:cubicBezTo>
                  <a:lnTo>
                    <a:pt x="419177" y="269240"/>
                  </a:lnTo>
                  <a:cubicBezTo>
                    <a:pt x="418869" y="269240"/>
                    <a:pt x="418638" y="269240"/>
                    <a:pt x="418330" y="269163"/>
                  </a:cubicBezTo>
                  <a:lnTo>
                    <a:pt x="414174" y="268163"/>
                  </a:lnTo>
                  <a:lnTo>
                    <a:pt x="407016" y="268163"/>
                  </a:lnTo>
                  <a:lnTo>
                    <a:pt x="403783" y="270472"/>
                  </a:lnTo>
                  <a:lnTo>
                    <a:pt x="400781" y="273550"/>
                  </a:lnTo>
                  <a:cubicBezTo>
                    <a:pt x="400550" y="273781"/>
                    <a:pt x="400242" y="274012"/>
                    <a:pt x="399934" y="274166"/>
                  </a:cubicBezTo>
                  <a:lnTo>
                    <a:pt x="374611" y="285404"/>
                  </a:lnTo>
                  <a:cubicBezTo>
                    <a:pt x="374380" y="285481"/>
                    <a:pt x="374150" y="285558"/>
                    <a:pt x="373919" y="285635"/>
                  </a:cubicBezTo>
                  <a:lnTo>
                    <a:pt x="367607" y="286712"/>
                  </a:lnTo>
                  <a:lnTo>
                    <a:pt x="360295" y="290561"/>
                  </a:lnTo>
                  <a:lnTo>
                    <a:pt x="356755" y="297103"/>
                  </a:lnTo>
                  <a:lnTo>
                    <a:pt x="353137" y="301952"/>
                  </a:lnTo>
                  <a:cubicBezTo>
                    <a:pt x="352752" y="302491"/>
                    <a:pt x="352213" y="302799"/>
                    <a:pt x="351598" y="302953"/>
                  </a:cubicBezTo>
                  <a:lnTo>
                    <a:pt x="345440" y="304646"/>
                  </a:lnTo>
                  <a:lnTo>
                    <a:pt x="339359" y="305262"/>
                  </a:lnTo>
                  <a:lnTo>
                    <a:pt x="334433" y="306263"/>
                  </a:lnTo>
                  <a:lnTo>
                    <a:pt x="329045" y="309187"/>
                  </a:lnTo>
                  <a:lnTo>
                    <a:pt x="323196" y="315576"/>
                  </a:lnTo>
                  <a:cubicBezTo>
                    <a:pt x="323042" y="315730"/>
                    <a:pt x="322888" y="315884"/>
                    <a:pt x="322657" y="316038"/>
                  </a:cubicBezTo>
                  <a:lnTo>
                    <a:pt x="309187" y="325043"/>
                  </a:lnTo>
                  <a:lnTo>
                    <a:pt x="291022" y="342746"/>
                  </a:lnTo>
                  <a:cubicBezTo>
                    <a:pt x="290484" y="343285"/>
                    <a:pt x="289714" y="343593"/>
                    <a:pt x="288944" y="343516"/>
                  </a:cubicBezTo>
                  <a:lnTo>
                    <a:pt x="277091" y="342977"/>
                  </a:lnTo>
                  <a:lnTo>
                    <a:pt x="257541" y="338128"/>
                  </a:lnTo>
                  <a:lnTo>
                    <a:pt x="253538" y="340899"/>
                  </a:lnTo>
                  <a:lnTo>
                    <a:pt x="246534" y="355446"/>
                  </a:lnTo>
                  <a:lnTo>
                    <a:pt x="241377" y="364144"/>
                  </a:lnTo>
                  <a:lnTo>
                    <a:pt x="231525" y="375766"/>
                  </a:lnTo>
                  <a:lnTo>
                    <a:pt x="224059" y="383232"/>
                  </a:lnTo>
                  <a:lnTo>
                    <a:pt x="221596" y="386619"/>
                  </a:lnTo>
                  <a:lnTo>
                    <a:pt x="222058" y="393469"/>
                  </a:lnTo>
                  <a:cubicBezTo>
                    <a:pt x="222058" y="393854"/>
                    <a:pt x="222058" y="394316"/>
                    <a:pt x="221827" y="394701"/>
                  </a:cubicBezTo>
                  <a:lnTo>
                    <a:pt x="218440" y="403167"/>
                  </a:lnTo>
                  <a:lnTo>
                    <a:pt x="210974" y="415944"/>
                  </a:lnTo>
                  <a:lnTo>
                    <a:pt x="186190" y="446347"/>
                  </a:lnTo>
                  <a:lnTo>
                    <a:pt x="181264" y="457277"/>
                  </a:lnTo>
                  <a:cubicBezTo>
                    <a:pt x="181186" y="457508"/>
                    <a:pt x="181033" y="457662"/>
                    <a:pt x="180879" y="457893"/>
                  </a:cubicBezTo>
                  <a:lnTo>
                    <a:pt x="178877" y="460433"/>
                  </a:lnTo>
                  <a:lnTo>
                    <a:pt x="176799" y="465205"/>
                  </a:lnTo>
                  <a:cubicBezTo>
                    <a:pt x="176569" y="465821"/>
                    <a:pt x="176107" y="466283"/>
                    <a:pt x="175491" y="466591"/>
                  </a:cubicBezTo>
                  <a:lnTo>
                    <a:pt x="172104" y="468284"/>
                  </a:lnTo>
                  <a:cubicBezTo>
                    <a:pt x="171642" y="468515"/>
                    <a:pt x="171181" y="468592"/>
                    <a:pt x="170719" y="468592"/>
                  </a:cubicBezTo>
                  <a:lnTo>
                    <a:pt x="160020" y="468053"/>
                  </a:lnTo>
                  <a:cubicBezTo>
                    <a:pt x="159404" y="468053"/>
                    <a:pt x="158789" y="467745"/>
                    <a:pt x="158250" y="467360"/>
                  </a:cubicBezTo>
                  <a:lnTo>
                    <a:pt x="150861" y="460741"/>
                  </a:lnTo>
                  <a:lnTo>
                    <a:pt x="150014" y="466283"/>
                  </a:lnTo>
                  <a:cubicBezTo>
                    <a:pt x="150014" y="466513"/>
                    <a:pt x="149937" y="466667"/>
                    <a:pt x="149860" y="466898"/>
                  </a:cubicBezTo>
                  <a:lnTo>
                    <a:pt x="141393" y="487680"/>
                  </a:lnTo>
                  <a:lnTo>
                    <a:pt x="133388" y="502073"/>
                  </a:lnTo>
                  <a:lnTo>
                    <a:pt x="105294" y="539712"/>
                  </a:lnTo>
                  <a:lnTo>
                    <a:pt x="101061" y="551950"/>
                  </a:lnTo>
                  <a:lnTo>
                    <a:pt x="99445" y="567344"/>
                  </a:lnTo>
                  <a:lnTo>
                    <a:pt x="97751" y="598671"/>
                  </a:lnTo>
                  <a:lnTo>
                    <a:pt x="96058" y="611293"/>
                  </a:lnTo>
                  <a:lnTo>
                    <a:pt x="92056" y="624148"/>
                  </a:lnTo>
                  <a:cubicBezTo>
                    <a:pt x="91979" y="624378"/>
                    <a:pt x="91902" y="624532"/>
                    <a:pt x="91825" y="624686"/>
                  </a:cubicBezTo>
                  <a:lnTo>
                    <a:pt x="80587" y="643775"/>
                  </a:lnTo>
                  <a:cubicBezTo>
                    <a:pt x="80433" y="644083"/>
                    <a:pt x="80202" y="644314"/>
                    <a:pt x="79972" y="644467"/>
                  </a:cubicBezTo>
                  <a:lnTo>
                    <a:pt x="73198" y="650086"/>
                  </a:lnTo>
                  <a:lnTo>
                    <a:pt x="55187" y="661939"/>
                  </a:lnTo>
                  <a:lnTo>
                    <a:pt x="45874" y="671792"/>
                  </a:lnTo>
                  <a:cubicBezTo>
                    <a:pt x="45643" y="672022"/>
                    <a:pt x="45335" y="672254"/>
                    <a:pt x="44950" y="672407"/>
                  </a:cubicBezTo>
                  <a:lnTo>
                    <a:pt x="33944" y="677333"/>
                  </a:lnTo>
                  <a:lnTo>
                    <a:pt x="26093" y="683106"/>
                  </a:lnTo>
                  <a:lnTo>
                    <a:pt x="22398" y="687878"/>
                  </a:lnTo>
                  <a:lnTo>
                    <a:pt x="9698" y="710045"/>
                  </a:lnTo>
                  <a:lnTo>
                    <a:pt x="0" y="738294"/>
                  </a:lnTo>
                  <a:lnTo>
                    <a:pt x="35175" y="749839"/>
                  </a:lnTo>
                  <a:lnTo>
                    <a:pt x="52647" y="751994"/>
                  </a:lnTo>
                  <a:lnTo>
                    <a:pt x="60421" y="754380"/>
                  </a:lnTo>
                  <a:cubicBezTo>
                    <a:pt x="60652" y="754457"/>
                    <a:pt x="60806" y="754534"/>
                    <a:pt x="61037" y="754611"/>
                  </a:cubicBezTo>
                  <a:lnTo>
                    <a:pt x="67810" y="758536"/>
                  </a:lnTo>
                  <a:lnTo>
                    <a:pt x="73352" y="763385"/>
                  </a:lnTo>
                  <a:cubicBezTo>
                    <a:pt x="73583" y="763617"/>
                    <a:pt x="73737" y="763771"/>
                    <a:pt x="73891" y="764078"/>
                  </a:cubicBezTo>
                  <a:lnTo>
                    <a:pt x="77278" y="769697"/>
                  </a:lnTo>
                  <a:lnTo>
                    <a:pt x="88053" y="797945"/>
                  </a:lnTo>
                  <a:lnTo>
                    <a:pt x="93287" y="805873"/>
                  </a:lnTo>
                  <a:lnTo>
                    <a:pt x="100368" y="812415"/>
                  </a:lnTo>
                  <a:lnTo>
                    <a:pt x="107450" y="817880"/>
                  </a:lnTo>
                  <a:cubicBezTo>
                    <a:pt x="107758" y="818111"/>
                    <a:pt x="107988" y="818342"/>
                    <a:pt x="108142" y="818650"/>
                  </a:cubicBezTo>
                  <a:lnTo>
                    <a:pt x="112607" y="825962"/>
                  </a:lnTo>
                  <a:cubicBezTo>
                    <a:pt x="112838" y="826347"/>
                    <a:pt x="112991" y="826809"/>
                    <a:pt x="112991" y="827347"/>
                  </a:cubicBezTo>
                  <a:lnTo>
                    <a:pt x="113530" y="840817"/>
                  </a:lnTo>
                  <a:cubicBezTo>
                    <a:pt x="113530" y="841048"/>
                    <a:pt x="113530" y="841356"/>
                    <a:pt x="113453" y="841664"/>
                  </a:cubicBezTo>
                  <a:lnTo>
                    <a:pt x="92056" y="925484"/>
                  </a:lnTo>
                  <a:lnTo>
                    <a:pt x="89901" y="944264"/>
                  </a:lnTo>
                  <a:lnTo>
                    <a:pt x="89362" y="955887"/>
                  </a:lnTo>
                  <a:lnTo>
                    <a:pt x="91055" y="968895"/>
                  </a:lnTo>
                  <a:lnTo>
                    <a:pt x="94211" y="978747"/>
                  </a:lnTo>
                  <a:lnTo>
                    <a:pt x="100214" y="987983"/>
                  </a:lnTo>
                  <a:lnTo>
                    <a:pt x="122997" y="1013537"/>
                  </a:lnTo>
                  <a:lnTo>
                    <a:pt x="128847" y="1022312"/>
                  </a:lnTo>
                  <a:lnTo>
                    <a:pt x="132927" y="1030470"/>
                  </a:lnTo>
                  <a:cubicBezTo>
                    <a:pt x="133157" y="1030855"/>
                    <a:pt x="133235" y="1031317"/>
                    <a:pt x="133235" y="1031702"/>
                  </a:cubicBezTo>
                  <a:lnTo>
                    <a:pt x="133235" y="1039553"/>
                  </a:lnTo>
                  <a:cubicBezTo>
                    <a:pt x="133235" y="1039861"/>
                    <a:pt x="133157" y="1040169"/>
                    <a:pt x="133080" y="1040476"/>
                  </a:cubicBezTo>
                  <a:lnTo>
                    <a:pt x="130848" y="1047250"/>
                  </a:lnTo>
                  <a:cubicBezTo>
                    <a:pt x="130771" y="1047481"/>
                    <a:pt x="130618" y="1047789"/>
                    <a:pt x="130463" y="1048020"/>
                  </a:cubicBezTo>
                  <a:lnTo>
                    <a:pt x="124845" y="1055870"/>
                  </a:lnTo>
                  <a:lnTo>
                    <a:pt x="116147" y="1065184"/>
                  </a:lnTo>
                  <a:lnTo>
                    <a:pt x="109297" y="1074189"/>
                  </a:lnTo>
                  <a:lnTo>
                    <a:pt x="105679" y="1085119"/>
                  </a:lnTo>
                  <a:lnTo>
                    <a:pt x="105679" y="1097588"/>
                  </a:lnTo>
                  <a:lnTo>
                    <a:pt x="108912" y="1114136"/>
                  </a:lnTo>
                  <a:lnTo>
                    <a:pt x="117071" y="1131532"/>
                  </a:lnTo>
                  <a:lnTo>
                    <a:pt x="129540" y="1147233"/>
                  </a:lnTo>
                  <a:lnTo>
                    <a:pt x="144087" y="1157470"/>
                  </a:lnTo>
                  <a:lnTo>
                    <a:pt x="367607" y="1236057"/>
                  </a:lnTo>
                  <a:lnTo>
                    <a:pt x="377767" y="1237596"/>
                  </a:lnTo>
                  <a:lnTo>
                    <a:pt x="391391" y="1237596"/>
                  </a:lnTo>
                  <a:lnTo>
                    <a:pt x="427182" y="1234825"/>
                  </a:lnTo>
                  <a:cubicBezTo>
                    <a:pt x="427259" y="1234825"/>
                    <a:pt x="427336" y="1234825"/>
                    <a:pt x="427413" y="1234825"/>
                  </a:cubicBezTo>
                  <a:cubicBezTo>
                    <a:pt x="427567" y="1234825"/>
                    <a:pt x="427721" y="1234825"/>
                    <a:pt x="427875" y="1234825"/>
                  </a:cubicBezTo>
                  <a:lnTo>
                    <a:pt x="457739" y="1239597"/>
                  </a:lnTo>
                  <a:lnTo>
                    <a:pt x="461202" y="1234979"/>
                  </a:lnTo>
                  <a:lnTo>
                    <a:pt x="462357" y="1053100"/>
                  </a:lnTo>
                  <a:lnTo>
                    <a:pt x="461818" y="1004763"/>
                  </a:lnTo>
                  <a:lnTo>
                    <a:pt x="463512" y="989215"/>
                  </a:lnTo>
                  <a:cubicBezTo>
                    <a:pt x="463588" y="988676"/>
                    <a:pt x="463819" y="988137"/>
                    <a:pt x="464127" y="987752"/>
                  </a:cubicBezTo>
                  <a:lnTo>
                    <a:pt x="466744" y="984597"/>
                  </a:lnTo>
                  <a:lnTo>
                    <a:pt x="469977" y="978131"/>
                  </a:lnTo>
                  <a:lnTo>
                    <a:pt x="474903" y="970973"/>
                  </a:lnTo>
                  <a:lnTo>
                    <a:pt x="475211" y="968972"/>
                  </a:lnTo>
                  <a:lnTo>
                    <a:pt x="474364" y="966893"/>
                  </a:lnTo>
                  <a:cubicBezTo>
                    <a:pt x="474210" y="966586"/>
                    <a:pt x="474133" y="966201"/>
                    <a:pt x="474133" y="965816"/>
                  </a:cubicBezTo>
                  <a:lnTo>
                    <a:pt x="474133" y="961891"/>
                  </a:lnTo>
                  <a:cubicBezTo>
                    <a:pt x="474133" y="961121"/>
                    <a:pt x="474441" y="960428"/>
                    <a:pt x="474980" y="959889"/>
                  </a:cubicBezTo>
                  <a:lnTo>
                    <a:pt x="478367" y="956503"/>
                  </a:lnTo>
                  <a:cubicBezTo>
                    <a:pt x="478520" y="956349"/>
                    <a:pt x="478675" y="956195"/>
                    <a:pt x="478828" y="956118"/>
                  </a:cubicBezTo>
                  <a:lnTo>
                    <a:pt x="486217" y="951576"/>
                  </a:lnTo>
                  <a:cubicBezTo>
                    <a:pt x="486833" y="951192"/>
                    <a:pt x="487603" y="951115"/>
                    <a:pt x="488373" y="951269"/>
                  </a:cubicBezTo>
                  <a:lnTo>
                    <a:pt x="490605" y="951808"/>
                  </a:lnTo>
                  <a:cubicBezTo>
                    <a:pt x="491759" y="952115"/>
                    <a:pt x="492606" y="953116"/>
                    <a:pt x="492760" y="954271"/>
                  </a:cubicBezTo>
                  <a:lnTo>
                    <a:pt x="493222" y="959582"/>
                  </a:lnTo>
                  <a:lnTo>
                    <a:pt x="494068" y="960659"/>
                  </a:lnTo>
                  <a:lnTo>
                    <a:pt x="495146" y="960659"/>
                  </a:lnTo>
                  <a:lnTo>
                    <a:pt x="498918" y="959735"/>
                  </a:lnTo>
                  <a:lnTo>
                    <a:pt x="509847" y="953193"/>
                  </a:lnTo>
                  <a:cubicBezTo>
                    <a:pt x="510309" y="952962"/>
                    <a:pt x="510771" y="952808"/>
                    <a:pt x="511310" y="952808"/>
                  </a:cubicBezTo>
                  <a:lnTo>
                    <a:pt x="513542" y="952808"/>
                  </a:lnTo>
                  <a:cubicBezTo>
                    <a:pt x="514312" y="952808"/>
                    <a:pt x="515004" y="953116"/>
                    <a:pt x="515543" y="953655"/>
                  </a:cubicBezTo>
                  <a:lnTo>
                    <a:pt x="517236" y="955348"/>
                  </a:lnTo>
                  <a:cubicBezTo>
                    <a:pt x="517467" y="955579"/>
                    <a:pt x="517621" y="955733"/>
                    <a:pt x="517698" y="956041"/>
                  </a:cubicBezTo>
                  <a:lnTo>
                    <a:pt x="522085" y="963968"/>
                  </a:lnTo>
                  <a:lnTo>
                    <a:pt x="532861" y="962506"/>
                  </a:lnTo>
                  <a:cubicBezTo>
                    <a:pt x="533323" y="962429"/>
                    <a:pt x="533708" y="962506"/>
                    <a:pt x="534093" y="962660"/>
                  </a:cubicBezTo>
                  <a:lnTo>
                    <a:pt x="537479" y="963815"/>
                  </a:lnTo>
                  <a:cubicBezTo>
                    <a:pt x="537787" y="963892"/>
                    <a:pt x="538095" y="964045"/>
                    <a:pt x="538326" y="964277"/>
                  </a:cubicBezTo>
                  <a:lnTo>
                    <a:pt x="540404" y="965893"/>
                  </a:lnTo>
                  <a:lnTo>
                    <a:pt x="540712" y="965431"/>
                  </a:lnTo>
                  <a:lnTo>
                    <a:pt x="542867" y="954117"/>
                  </a:lnTo>
                  <a:cubicBezTo>
                    <a:pt x="543098" y="952962"/>
                    <a:pt x="544022" y="952038"/>
                    <a:pt x="545176" y="951885"/>
                  </a:cubicBezTo>
                  <a:cubicBezTo>
                    <a:pt x="546331" y="951653"/>
                    <a:pt x="547485" y="952269"/>
                    <a:pt x="548101" y="953347"/>
                  </a:cubicBezTo>
                  <a:lnTo>
                    <a:pt x="552565" y="961814"/>
                  </a:lnTo>
                  <a:cubicBezTo>
                    <a:pt x="552873" y="962352"/>
                    <a:pt x="552950" y="962891"/>
                    <a:pt x="552873" y="963507"/>
                  </a:cubicBezTo>
                  <a:lnTo>
                    <a:pt x="552334" y="967971"/>
                  </a:lnTo>
                  <a:lnTo>
                    <a:pt x="552411" y="971665"/>
                  </a:lnTo>
                  <a:lnTo>
                    <a:pt x="556106" y="968356"/>
                  </a:lnTo>
                  <a:cubicBezTo>
                    <a:pt x="556645" y="967894"/>
                    <a:pt x="557261" y="967663"/>
                    <a:pt x="557953" y="967663"/>
                  </a:cubicBezTo>
                  <a:lnTo>
                    <a:pt x="564727" y="967663"/>
                  </a:lnTo>
                  <a:cubicBezTo>
                    <a:pt x="565265" y="967663"/>
                    <a:pt x="565727" y="967817"/>
                    <a:pt x="566189" y="968048"/>
                  </a:cubicBezTo>
                  <a:lnTo>
                    <a:pt x="569037" y="969741"/>
                  </a:lnTo>
                  <a:cubicBezTo>
                    <a:pt x="569499" y="970049"/>
                    <a:pt x="569883" y="970434"/>
                    <a:pt x="570115" y="970896"/>
                  </a:cubicBezTo>
                  <a:lnTo>
                    <a:pt x="570576" y="971742"/>
                  </a:lnTo>
                  <a:lnTo>
                    <a:pt x="574194" y="965046"/>
                  </a:lnTo>
                  <a:cubicBezTo>
                    <a:pt x="574733" y="964200"/>
                    <a:pt x="575579" y="963661"/>
                    <a:pt x="576580" y="963661"/>
                  </a:cubicBezTo>
                  <a:lnTo>
                    <a:pt x="581044" y="963661"/>
                  </a:lnTo>
                  <a:cubicBezTo>
                    <a:pt x="581814" y="963661"/>
                    <a:pt x="582507" y="963968"/>
                    <a:pt x="583045" y="964507"/>
                  </a:cubicBezTo>
                  <a:lnTo>
                    <a:pt x="583045" y="964507"/>
                  </a:lnTo>
                  <a:lnTo>
                    <a:pt x="585277" y="966740"/>
                  </a:lnTo>
                  <a:cubicBezTo>
                    <a:pt x="585893" y="967355"/>
                    <a:pt x="586201" y="968202"/>
                    <a:pt x="586047" y="969049"/>
                  </a:cubicBezTo>
                  <a:lnTo>
                    <a:pt x="585739" y="972051"/>
                  </a:lnTo>
                  <a:lnTo>
                    <a:pt x="588356" y="968664"/>
                  </a:lnTo>
                  <a:cubicBezTo>
                    <a:pt x="588664" y="968202"/>
                    <a:pt x="589126" y="967894"/>
                    <a:pt x="589665" y="967740"/>
                  </a:cubicBezTo>
                  <a:lnTo>
                    <a:pt x="593051" y="966586"/>
                  </a:lnTo>
                  <a:cubicBezTo>
                    <a:pt x="593667" y="966354"/>
                    <a:pt x="594283" y="966432"/>
                    <a:pt x="594899" y="966586"/>
                  </a:cubicBezTo>
                  <a:lnTo>
                    <a:pt x="603596" y="969665"/>
                  </a:lnTo>
                  <a:lnTo>
                    <a:pt x="608907" y="968202"/>
                  </a:lnTo>
                  <a:cubicBezTo>
                    <a:pt x="609061" y="968125"/>
                    <a:pt x="609292" y="968125"/>
                    <a:pt x="609446" y="968125"/>
                  </a:cubicBezTo>
                  <a:lnTo>
                    <a:pt x="618221" y="967586"/>
                  </a:lnTo>
                  <a:lnTo>
                    <a:pt x="619683" y="966586"/>
                  </a:lnTo>
                  <a:lnTo>
                    <a:pt x="619683" y="965739"/>
                  </a:lnTo>
                  <a:lnTo>
                    <a:pt x="618067" y="963661"/>
                  </a:lnTo>
                  <a:cubicBezTo>
                    <a:pt x="617682" y="963199"/>
                    <a:pt x="617451" y="962506"/>
                    <a:pt x="617451" y="961891"/>
                  </a:cubicBezTo>
                  <a:lnTo>
                    <a:pt x="617451" y="959658"/>
                  </a:lnTo>
                  <a:cubicBezTo>
                    <a:pt x="617451" y="958581"/>
                    <a:pt x="618067" y="957657"/>
                    <a:pt x="618990" y="957118"/>
                  </a:cubicBezTo>
                  <a:lnTo>
                    <a:pt x="631382" y="950961"/>
                  </a:lnTo>
                  <a:cubicBezTo>
                    <a:pt x="632152" y="950576"/>
                    <a:pt x="632999" y="950576"/>
                    <a:pt x="633768" y="950884"/>
                  </a:cubicBezTo>
                  <a:lnTo>
                    <a:pt x="639156" y="953347"/>
                  </a:lnTo>
                  <a:lnTo>
                    <a:pt x="647854" y="951808"/>
                  </a:lnTo>
                  <a:cubicBezTo>
                    <a:pt x="648470" y="951731"/>
                    <a:pt x="649085" y="951808"/>
                    <a:pt x="649624" y="952038"/>
                  </a:cubicBezTo>
                  <a:lnTo>
                    <a:pt x="651856" y="953193"/>
                  </a:lnTo>
                  <a:cubicBezTo>
                    <a:pt x="652472" y="953501"/>
                    <a:pt x="652934" y="954040"/>
                    <a:pt x="653242" y="954655"/>
                  </a:cubicBezTo>
                  <a:lnTo>
                    <a:pt x="655243" y="959582"/>
                  </a:lnTo>
                  <a:lnTo>
                    <a:pt x="656706" y="960736"/>
                  </a:lnTo>
                  <a:lnTo>
                    <a:pt x="658553" y="960736"/>
                  </a:lnTo>
                  <a:lnTo>
                    <a:pt x="661093" y="959658"/>
                  </a:lnTo>
                  <a:lnTo>
                    <a:pt x="661939" y="958273"/>
                  </a:lnTo>
                  <a:lnTo>
                    <a:pt x="661939" y="952885"/>
                  </a:lnTo>
                  <a:cubicBezTo>
                    <a:pt x="661939" y="952038"/>
                    <a:pt x="662324" y="951192"/>
                    <a:pt x="663094" y="950653"/>
                  </a:cubicBezTo>
                  <a:lnTo>
                    <a:pt x="665326" y="948960"/>
                  </a:lnTo>
                  <a:cubicBezTo>
                    <a:pt x="666096" y="948344"/>
                    <a:pt x="667096" y="948267"/>
                    <a:pt x="668020" y="948575"/>
                  </a:cubicBezTo>
                  <a:lnTo>
                    <a:pt x="670868" y="949729"/>
                  </a:lnTo>
                  <a:cubicBezTo>
                    <a:pt x="671022" y="949806"/>
                    <a:pt x="671253" y="949883"/>
                    <a:pt x="671407" y="950037"/>
                  </a:cubicBezTo>
                  <a:lnTo>
                    <a:pt x="675486" y="952731"/>
                  </a:lnTo>
                  <a:lnTo>
                    <a:pt x="676410" y="952577"/>
                  </a:lnTo>
                  <a:lnTo>
                    <a:pt x="681490" y="948036"/>
                  </a:lnTo>
                  <a:lnTo>
                    <a:pt x="688879" y="941801"/>
                  </a:lnTo>
                  <a:cubicBezTo>
                    <a:pt x="689186" y="941570"/>
                    <a:pt x="689571" y="941339"/>
                    <a:pt x="689956" y="941263"/>
                  </a:cubicBezTo>
                  <a:lnTo>
                    <a:pt x="696114" y="939569"/>
                  </a:lnTo>
                  <a:cubicBezTo>
                    <a:pt x="696345" y="939492"/>
                    <a:pt x="696576" y="939492"/>
                    <a:pt x="696883" y="939492"/>
                  </a:cubicBezTo>
                  <a:lnTo>
                    <a:pt x="700270" y="939492"/>
                  </a:lnTo>
                  <a:cubicBezTo>
                    <a:pt x="701040" y="939492"/>
                    <a:pt x="701733" y="939800"/>
                    <a:pt x="702271" y="940339"/>
                  </a:cubicBezTo>
                  <a:lnTo>
                    <a:pt x="703888" y="941955"/>
                  </a:lnTo>
                  <a:lnTo>
                    <a:pt x="705812" y="942263"/>
                  </a:lnTo>
                  <a:lnTo>
                    <a:pt x="709968" y="939492"/>
                  </a:lnTo>
                  <a:lnTo>
                    <a:pt x="717665" y="933412"/>
                  </a:lnTo>
                  <a:cubicBezTo>
                    <a:pt x="717819" y="933258"/>
                    <a:pt x="717973" y="933181"/>
                    <a:pt x="718127" y="933104"/>
                  </a:cubicBezTo>
                  <a:lnTo>
                    <a:pt x="724131" y="930102"/>
                  </a:lnTo>
                  <a:lnTo>
                    <a:pt x="725978" y="926869"/>
                  </a:lnTo>
                  <a:cubicBezTo>
                    <a:pt x="726132" y="926561"/>
                    <a:pt x="726363" y="926331"/>
                    <a:pt x="726594" y="926099"/>
                  </a:cubicBezTo>
                  <a:lnTo>
                    <a:pt x="729981" y="923252"/>
                  </a:lnTo>
                  <a:cubicBezTo>
                    <a:pt x="730365" y="922944"/>
                    <a:pt x="730750" y="922713"/>
                    <a:pt x="731212" y="922636"/>
                  </a:cubicBezTo>
                  <a:lnTo>
                    <a:pt x="738062" y="921250"/>
                  </a:lnTo>
                  <a:lnTo>
                    <a:pt x="738370" y="920481"/>
                  </a:lnTo>
                  <a:lnTo>
                    <a:pt x="737293" y="918018"/>
                  </a:lnTo>
                  <a:lnTo>
                    <a:pt x="733752" y="914477"/>
                  </a:lnTo>
                  <a:cubicBezTo>
                    <a:pt x="733059" y="913785"/>
                    <a:pt x="732751" y="912707"/>
                    <a:pt x="733059" y="911783"/>
                  </a:cubicBezTo>
                  <a:lnTo>
                    <a:pt x="734753" y="905626"/>
                  </a:lnTo>
                  <a:cubicBezTo>
                    <a:pt x="734984" y="904856"/>
                    <a:pt x="735522" y="904240"/>
                    <a:pt x="736215" y="903855"/>
                  </a:cubicBezTo>
                  <a:lnTo>
                    <a:pt x="742142" y="900930"/>
                  </a:lnTo>
                  <a:lnTo>
                    <a:pt x="746837" y="892079"/>
                  </a:lnTo>
                  <a:cubicBezTo>
                    <a:pt x="747068" y="891617"/>
                    <a:pt x="747453" y="891232"/>
                    <a:pt x="747914" y="891001"/>
                  </a:cubicBezTo>
                  <a:lnTo>
                    <a:pt x="780550" y="872452"/>
                  </a:lnTo>
                  <a:cubicBezTo>
                    <a:pt x="780704" y="872375"/>
                    <a:pt x="780934" y="872298"/>
                    <a:pt x="781088" y="872221"/>
                  </a:cubicBezTo>
                  <a:lnTo>
                    <a:pt x="788401" y="869989"/>
                  </a:lnTo>
                  <a:cubicBezTo>
                    <a:pt x="788785" y="869835"/>
                    <a:pt x="789170" y="869835"/>
                    <a:pt x="789632" y="869912"/>
                  </a:cubicBezTo>
                  <a:lnTo>
                    <a:pt x="793558" y="870451"/>
                  </a:lnTo>
                  <a:cubicBezTo>
                    <a:pt x="794327" y="870528"/>
                    <a:pt x="795020" y="870989"/>
                    <a:pt x="795482" y="871605"/>
                  </a:cubicBezTo>
                  <a:lnTo>
                    <a:pt x="799099" y="876762"/>
                  </a:lnTo>
                  <a:lnTo>
                    <a:pt x="802024" y="878686"/>
                  </a:lnTo>
                  <a:cubicBezTo>
                    <a:pt x="802332" y="878917"/>
                    <a:pt x="802640" y="879225"/>
                    <a:pt x="802871" y="879610"/>
                  </a:cubicBezTo>
                  <a:lnTo>
                    <a:pt x="805642" y="884228"/>
                  </a:lnTo>
                  <a:lnTo>
                    <a:pt x="812338" y="885767"/>
                  </a:lnTo>
                  <a:lnTo>
                    <a:pt x="816033" y="881226"/>
                  </a:lnTo>
                  <a:lnTo>
                    <a:pt x="819265" y="873683"/>
                  </a:lnTo>
                  <a:cubicBezTo>
                    <a:pt x="819419" y="873298"/>
                    <a:pt x="819650" y="872991"/>
                    <a:pt x="820035" y="872682"/>
                  </a:cubicBezTo>
                  <a:lnTo>
                    <a:pt x="824499" y="868757"/>
                  </a:lnTo>
                  <a:cubicBezTo>
                    <a:pt x="824884" y="868449"/>
                    <a:pt x="825269" y="868218"/>
                    <a:pt x="825731" y="868142"/>
                  </a:cubicBezTo>
                  <a:lnTo>
                    <a:pt x="838123" y="865294"/>
                  </a:lnTo>
                  <a:cubicBezTo>
                    <a:pt x="838739" y="865140"/>
                    <a:pt x="839431" y="865217"/>
                    <a:pt x="839970" y="865524"/>
                  </a:cubicBezTo>
                  <a:lnTo>
                    <a:pt x="844434" y="867756"/>
                  </a:lnTo>
                  <a:cubicBezTo>
                    <a:pt x="845204" y="868142"/>
                    <a:pt x="845743" y="868834"/>
                    <a:pt x="845897" y="869681"/>
                  </a:cubicBezTo>
                  <a:lnTo>
                    <a:pt x="848745" y="882612"/>
                  </a:lnTo>
                  <a:lnTo>
                    <a:pt x="849437" y="884228"/>
                  </a:lnTo>
                  <a:lnTo>
                    <a:pt x="849976" y="884613"/>
                  </a:lnTo>
                  <a:lnTo>
                    <a:pt x="850900" y="884382"/>
                  </a:lnTo>
                  <a:lnTo>
                    <a:pt x="853440" y="870373"/>
                  </a:lnTo>
                  <a:cubicBezTo>
                    <a:pt x="853517" y="869835"/>
                    <a:pt x="853825" y="869296"/>
                    <a:pt x="854210" y="868911"/>
                  </a:cubicBezTo>
                  <a:lnTo>
                    <a:pt x="859290" y="863831"/>
                  </a:lnTo>
                  <a:cubicBezTo>
                    <a:pt x="860213" y="862907"/>
                    <a:pt x="861599" y="862754"/>
                    <a:pt x="862676" y="863369"/>
                  </a:cubicBezTo>
                  <a:lnTo>
                    <a:pt x="866602" y="865601"/>
                  </a:lnTo>
                  <a:cubicBezTo>
                    <a:pt x="867064" y="865832"/>
                    <a:pt x="867372" y="866217"/>
                    <a:pt x="867602" y="866602"/>
                  </a:cubicBezTo>
                  <a:lnTo>
                    <a:pt x="871374" y="873067"/>
                  </a:lnTo>
                  <a:lnTo>
                    <a:pt x="871374" y="870219"/>
                  </a:lnTo>
                  <a:lnTo>
                    <a:pt x="871374" y="870219"/>
                  </a:lnTo>
                  <a:lnTo>
                    <a:pt x="872528" y="861984"/>
                  </a:lnTo>
                  <a:cubicBezTo>
                    <a:pt x="872605" y="861368"/>
                    <a:pt x="872913" y="860829"/>
                    <a:pt x="873298" y="860368"/>
                  </a:cubicBezTo>
                  <a:lnTo>
                    <a:pt x="877762" y="855826"/>
                  </a:lnTo>
                  <a:cubicBezTo>
                    <a:pt x="878301" y="855287"/>
                    <a:pt x="878994" y="854980"/>
                    <a:pt x="879764" y="854980"/>
                  </a:cubicBezTo>
                  <a:lnTo>
                    <a:pt x="883997" y="854980"/>
                  </a:lnTo>
                  <a:lnTo>
                    <a:pt x="883304" y="854518"/>
                  </a:lnTo>
                  <a:cubicBezTo>
                    <a:pt x="883073" y="854364"/>
                    <a:pt x="882842" y="854133"/>
                    <a:pt x="882611" y="853902"/>
                  </a:cubicBezTo>
                  <a:lnTo>
                    <a:pt x="879764" y="850515"/>
                  </a:lnTo>
                  <a:cubicBezTo>
                    <a:pt x="879225" y="849900"/>
                    <a:pt x="878994" y="849130"/>
                    <a:pt x="879148" y="848283"/>
                  </a:cubicBezTo>
                  <a:lnTo>
                    <a:pt x="879686" y="844358"/>
                  </a:lnTo>
                  <a:cubicBezTo>
                    <a:pt x="879918" y="842972"/>
                    <a:pt x="881072" y="841972"/>
                    <a:pt x="882458" y="841972"/>
                  </a:cubicBezTo>
                  <a:lnTo>
                    <a:pt x="885305" y="841972"/>
                  </a:lnTo>
                  <a:cubicBezTo>
                    <a:pt x="885844" y="841972"/>
                    <a:pt x="886306" y="842126"/>
                    <a:pt x="886768" y="842356"/>
                  </a:cubicBezTo>
                  <a:lnTo>
                    <a:pt x="889077" y="843742"/>
                  </a:lnTo>
                  <a:lnTo>
                    <a:pt x="896389" y="844820"/>
                  </a:lnTo>
                  <a:lnTo>
                    <a:pt x="899776" y="845666"/>
                  </a:lnTo>
                  <a:lnTo>
                    <a:pt x="907088" y="839278"/>
                  </a:lnTo>
                  <a:cubicBezTo>
                    <a:pt x="907242" y="839124"/>
                    <a:pt x="907473" y="838970"/>
                    <a:pt x="907704" y="838893"/>
                  </a:cubicBezTo>
                  <a:lnTo>
                    <a:pt x="911090" y="837200"/>
                  </a:lnTo>
                  <a:cubicBezTo>
                    <a:pt x="911475" y="837045"/>
                    <a:pt x="911860" y="836892"/>
                    <a:pt x="912245" y="836892"/>
                  </a:cubicBezTo>
                  <a:lnTo>
                    <a:pt x="925484" y="836353"/>
                  </a:lnTo>
                  <a:lnTo>
                    <a:pt x="931641" y="834814"/>
                  </a:lnTo>
                  <a:lnTo>
                    <a:pt x="937260" y="831735"/>
                  </a:lnTo>
                  <a:lnTo>
                    <a:pt x="951653" y="819035"/>
                  </a:lnTo>
                  <a:cubicBezTo>
                    <a:pt x="952115" y="818650"/>
                    <a:pt x="952654" y="818419"/>
                    <a:pt x="953270" y="818342"/>
                  </a:cubicBezTo>
                  <a:lnTo>
                    <a:pt x="960043" y="817803"/>
                  </a:lnTo>
                  <a:cubicBezTo>
                    <a:pt x="960582" y="817726"/>
                    <a:pt x="961198" y="817880"/>
                    <a:pt x="961659" y="818188"/>
                  </a:cubicBezTo>
                  <a:lnTo>
                    <a:pt x="973205" y="824808"/>
                  </a:lnTo>
                  <a:lnTo>
                    <a:pt x="974436" y="820420"/>
                  </a:lnTo>
                  <a:cubicBezTo>
                    <a:pt x="974513" y="820112"/>
                    <a:pt x="974667" y="819881"/>
                    <a:pt x="974821" y="819650"/>
                  </a:cubicBezTo>
                  <a:lnTo>
                    <a:pt x="978208" y="814570"/>
                  </a:lnTo>
                  <a:cubicBezTo>
                    <a:pt x="978670" y="813878"/>
                    <a:pt x="979362" y="813416"/>
                    <a:pt x="980209" y="813339"/>
                  </a:cubicBezTo>
                  <a:lnTo>
                    <a:pt x="984673" y="812800"/>
                  </a:lnTo>
                  <a:cubicBezTo>
                    <a:pt x="985520" y="812646"/>
                    <a:pt x="986367" y="812954"/>
                    <a:pt x="986982" y="813570"/>
                  </a:cubicBezTo>
                  <a:lnTo>
                    <a:pt x="992601" y="819188"/>
                  </a:lnTo>
                  <a:cubicBezTo>
                    <a:pt x="992909" y="819497"/>
                    <a:pt x="993140" y="819881"/>
                    <a:pt x="993294" y="820266"/>
                  </a:cubicBezTo>
                  <a:lnTo>
                    <a:pt x="995526" y="826655"/>
                  </a:lnTo>
                  <a:lnTo>
                    <a:pt x="994602" y="817649"/>
                  </a:lnTo>
                  <a:cubicBezTo>
                    <a:pt x="994525" y="817188"/>
                    <a:pt x="994602" y="816649"/>
                    <a:pt x="994756" y="816187"/>
                  </a:cubicBezTo>
                  <a:lnTo>
                    <a:pt x="995911" y="813339"/>
                  </a:lnTo>
                  <a:cubicBezTo>
                    <a:pt x="996142" y="812800"/>
                    <a:pt x="996527" y="812339"/>
                    <a:pt x="996988" y="812030"/>
                  </a:cubicBezTo>
                  <a:lnTo>
                    <a:pt x="1002068" y="808644"/>
                  </a:lnTo>
                  <a:lnTo>
                    <a:pt x="1007302" y="805719"/>
                  </a:lnTo>
                  <a:cubicBezTo>
                    <a:pt x="1007533" y="805565"/>
                    <a:pt x="1007764" y="805488"/>
                    <a:pt x="1008072" y="805411"/>
                  </a:cubicBezTo>
                  <a:lnTo>
                    <a:pt x="1013152" y="804256"/>
                  </a:lnTo>
                  <a:cubicBezTo>
                    <a:pt x="1013460" y="804180"/>
                    <a:pt x="1013768" y="804180"/>
                    <a:pt x="1014076" y="804180"/>
                  </a:cubicBezTo>
                  <a:lnTo>
                    <a:pt x="1016231" y="804410"/>
                  </a:lnTo>
                  <a:lnTo>
                    <a:pt x="1016616" y="798715"/>
                  </a:lnTo>
                  <a:lnTo>
                    <a:pt x="1015538" y="792249"/>
                  </a:lnTo>
                  <a:lnTo>
                    <a:pt x="1014922" y="784706"/>
                  </a:lnTo>
                  <a:cubicBezTo>
                    <a:pt x="1014922" y="784321"/>
                    <a:pt x="1014922" y="783937"/>
                    <a:pt x="1015076" y="783628"/>
                  </a:cubicBezTo>
                  <a:lnTo>
                    <a:pt x="1016770" y="778549"/>
                  </a:lnTo>
                  <a:cubicBezTo>
                    <a:pt x="1017001" y="777856"/>
                    <a:pt x="1017539" y="777240"/>
                    <a:pt x="1018155" y="776932"/>
                  </a:cubicBezTo>
                  <a:lnTo>
                    <a:pt x="1022619" y="774700"/>
                  </a:lnTo>
                  <a:cubicBezTo>
                    <a:pt x="1022850" y="774546"/>
                    <a:pt x="1023081" y="774469"/>
                    <a:pt x="1023312" y="774469"/>
                  </a:cubicBezTo>
                  <a:lnTo>
                    <a:pt x="1037936" y="771621"/>
                  </a:lnTo>
                  <a:lnTo>
                    <a:pt x="1045556" y="769466"/>
                  </a:lnTo>
                  <a:cubicBezTo>
                    <a:pt x="1046095" y="769312"/>
                    <a:pt x="1046634" y="769312"/>
                    <a:pt x="1047173" y="769466"/>
                  </a:cubicBezTo>
                  <a:lnTo>
                    <a:pt x="1052792" y="771159"/>
                  </a:lnTo>
                  <a:cubicBezTo>
                    <a:pt x="1053484" y="771391"/>
                    <a:pt x="1054100" y="771852"/>
                    <a:pt x="1054408" y="772468"/>
                  </a:cubicBezTo>
                  <a:lnTo>
                    <a:pt x="1059180" y="781012"/>
                  </a:lnTo>
                  <a:lnTo>
                    <a:pt x="1063952" y="784783"/>
                  </a:lnTo>
                  <a:lnTo>
                    <a:pt x="1071803" y="786862"/>
                  </a:lnTo>
                  <a:lnTo>
                    <a:pt x="1085888" y="787939"/>
                  </a:lnTo>
                  <a:cubicBezTo>
                    <a:pt x="1086504" y="788016"/>
                    <a:pt x="1087043" y="788247"/>
                    <a:pt x="1087505" y="788632"/>
                  </a:cubicBezTo>
                  <a:lnTo>
                    <a:pt x="1090045" y="790864"/>
                  </a:lnTo>
                  <a:cubicBezTo>
                    <a:pt x="1090660" y="790402"/>
                    <a:pt x="1091353" y="790171"/>
                    <a:pt x="1092200" y="790248"/>
                  </a:cubicBezTo>
                  <a:cubicBezTo>
                    <a:pt x="1093047" y="790325"/>
                    <a:pt x="1093816" y="790787"/>
                    <a:pt x="1094278" y="791557"/>
                  </a:cubicBezTo>
                  <a:lnTo>
                    <a:pt x="1096356" y="794866"/>
                  </a:lnTo>
                  <a:lnTo>
                    <a:pt x="1099435" y="795174"/>
                  </a:lnTo>
                  <a:lnTo>
                    <a:pt x="1103899" y="793712"/>
                  </a:lnTo>
                  <a:lnTo>
                    <a:pt x="1110673" y="792172"/>
                  </a:lnTo>
                  <a:lnTo>
                    <a:pt x="1111211" y="791634"/>
                  </a:lnTo>
                  <a:cubicBezTo>
                    <a:pt x="1111596" y="791248"/>
                    <a:pt x="1112135" y="790941"/>
                    <a:pt x="1112674" y="790864"/>
                  </a:cubicBezTo>
                  <a:lnTo>
                    <a:pt x="1152775" y="783090"/>
                  </a:lnTo>
                  <a:lnTo>
                    <a:pt x="1159779" y="779549"/>
                  </a:lnTo>
                  <a:lnTo>
                    <a:pt x="1163320" y="775470"/>
                  </a:lnTo>
                  <a:cubicBezTo>
                    <a:pt x="1163551" y="775239"/>
                    <a:pt x="1163782" y="775008"/>
                    <a:pt x="1164090" y="774854"/>
                  </a:cubicBezTo>
                  <a:lnTo>
                    <a:pt x="1169170" y="772006"/>
                  </a:lnTo>
                  <a:cubicBezTo>
                    <a:pt x="1169708" y="771698"/>
                    <a:pt x="1170401" y="771621"/>
                    <a:pt x="1171017" y="771698"/>
                  </a:cubicBezTo>
                  <a:lnTo>
                    <a:pt x="1174404" y="772237"/>
                  </a:lnTo>
                  <a:cubicBezTo>
                    <a:pt x="1175096" y="772314"/>
                    <a:pt x="1175712" y="772699"/>
                    <a:pt x="1176097" y="773238"/>
                  </a:cubicBezTo>
                  <a:lnTo>
                    <a:pt x="1178329" y="776086"/>
                  </a:lnTo>
                  <a:cubicBezTo>
                    <a:pt x="1178560" y="776393"/>
                    <a:pt x="1178791" y="776779"/>
                    <a:pt x="1178868" y="777163"/>
                  </a:cubicBezTo>
                  <a:lnTo>
                    <a:pt x="1181408" y="787246"/>
                  </a:lnTo>
                  <a:lnTo>
                    <a:pt x="1182255" y="787785"/>
                  </a:lnTo>
                  <a:lnTo>
                    <a:pt x="1183640" y="786169"/>
                  </a:lnTo>
                  <a:lnTo>
                    <a:pt x="1184641" y="780165"/>
                  </a:lnTo>
                  <a:lnTo>
                    <a:pt x="1184564" y="768773"/>
                  </a:lnTo>
                  <a:cubicBezTo>
                    <a:pt x="1184564" y="768158"/>
                    <a:pt x="1184794" y="767542"/>
                    <a:pt x="1185102" y="767080"/>
                  </a:cubicBezTo>
                  <a:lnTo>
                    <a:pt x="1186796" y="764848"/>
                  </a:lnTo>
                  <a:cubicBezTo>
                    <a:pt x="1187411" y="764001"/>
                    <a:pt x="1188489" y="763540"/>
                    <a:pt x="1189490" y="763771"/>
                  </a:cubicBezTo>
                  <a:lnTo>
                    <a:pt x="1192876" y="764309"/>
                  </a:lnTo>
                  <a:cubicBezTo>
                    <a:pt x="1193415" y="764386"/>
                    <a:pt x="1193954" y="764694"/>
                    <a:pt x="1194339" y="765079"/>
                  </a:cubicBezTo>
                  <a:lnTo>
                    <a:pt x="1207962" y="778164"/>
                  </a:lnTo>
                  <a:lnTo>
                    <a:pt x="1211349" y="779241"/>
                  </a:lnTo>
                  <a:lnTo>
                    <a:pt x="1214428" y="777702"/>
                  </a:lnTo>
                  <a:lnTo>
                    <a:pt x="1220277" y="771852"/>
                  </a:lnTo>
                  <a:cubicBezTo>
                    <a:pt x="1220662" y="771468"/>
                    <a:pt x="1221047" y="771236"/>
                    <a:pt x="1221586" y="771082"/>
                  </a:cubicBezTo>
                  <a:lnTo>
                    <a:pt x="1223818" y="770544"/>
                  </a:lnTo>
                  <a:cubicBezTo>
                    <a:pt x="1225127" y="770236"/>
                    <a:pt x="1226435" y="770852"/>
                    <a:pt x="1227051" y="772006"/>
                  </a:cubicBezTo>
                  <a:lnTo>
                    <a:pt x="1228205" y="774238"/>
                  </a:lnTo>
                  <a:cubicBezTo>
                    <a:pt x="1228436" y="774700"/>
                    <a:pt x="1228513" y="775162"/>
                    <a:pt x="1228513" y="775624"/>
                  </a:cubicBezTo>
                  <a:lnTo>
                    <a:pt x="1227974" y="785630"/>
                  </a:lnTo>
                  <a:lnTo>
                    <a:pt x="1228744" y="787477"/>
                  </a:lnTo>
                  <a:lnTo>
                    <a:pt x="1234286" y="788247"/>
                  </a:lnTo>
                  <a:lnTo>
                    <a:pt x="1249372" y="781474"/>
                  </a:lnTo>
                  <a:lnTo>
                    <a:pt x="1252913" y="777933"/>
                  </a:lnTo>
                  <a:lnTo>
                    <a:pt x="1255453" y="774315"/>
                  </a:lnTo>
                  <a:cubicBezTo>
                    <a:pt x="1255838" y="773777"/>
                    <a:pt x="1256453" y="773392"/>
                    <a:pt x="1257069" y="773238"/>
                  </a:cubicBezTo>
                  <a:lnTo>
                    <a:pt x="1261533" y="772083"/>
                  </a:lnTo>
                  <a:cubicBezTo>
                    <a:pt x="1261764" y="772006"/>
                    <a:pt x="1261995" y="772006"/>
                    <a:pt x="1262226" y="772006"/>
                  </a:cubicBezTo>
                  <a:lnTo>
                    <a:pt x="1267306" y="772006"/>
                  </a:lnTo>
                  <a:lnTo>
                    <a:pt x="1276542" y="770929"/>
                  </a:lnTo>
                  <a:cubicBezTo>
                    <a:pt x="1276773" y="770852"/>
                    <a:pt x="1277004" y="770929"/>
                    <a:pt x="1277235" y="770929"/>
                  </a:cubicBezTo>
                  <a:lnTo>
                    <a:pt x="1285086" y="772083"/>
                  </a:lnTo>
                  <a:lnTo>
                    <a:pt x="1293091" y="774700"/>
                  </a:lnTo>
                  <a:lnTo>
                    <a:pt x="1295862" y="773700"/>
                  </a:lnTo>
                  <a:lnTo>
                    <a:pt x="1300403" y="767080"/>
                  </a:lnTo>
                  <a:cubicBezTo>
                    <a:pt x="1300942" y="766310"/>
                    <a:pt x="1301789" y="765849"/>
                    <a:pt x="1302712" y="765849"/>
                  </a:cubicBezTo>
                  <a:lnTo>
                    <a:pt x="1305560" y="765849"/>
                  </a:lnTo>
                  <a:cubicBezTo>
                    <a:pt x="1306099" y="765849"/>
                    <a:pt x="1306561" y="766003"/>
                    <a:pt x="1307022" y="766233"/>
                  </a:cubicBezTo>
                  <a:lnTo>
                    <a:pt x="1319953" y="774084"/>
                  </a:lnTo>
                  <a:lnTo>
                    <a:pt x="1326265" y="776932"/>
                  </a:lnTo>
                  <a:lnTo>
                    <a:pt x="1328266" y="776702"/>
                  </a:lnTo>
                  <a:lnTo>
                    <a:pt x="1330498" y="770467"/>
                  </a:lnTo>
                  <a:cubicBezTo>
                    <a:pt x="1330575" y="770159"/>
                    <a:pt x="1330729" y="769928"/>
                    <a:pt x="1330960" y="769620"/>
                  </a:cubicBezTo>
                  <a:lnTo>
                    <a:pt x="1333192" y="766772"/>
                  </a:lnTo>
                  <a:cubicBezTo>
                    <a:pt x="1333808" y="766003"/>
                    <a:pt x="1334808" y="765541"/>
                    <a:pt x="1335886" y="765771"/>
                  </a:cubicBezTo>
                  <a:lnTo>
                    <a:pt x="1339273" y="766310"/>
                  </a:lnTo>
                  <a:cubicBezTo>
                    <a:pt x="1339812" y="766387"/>
                    <a:pt x="1340273" y="766618"/>
                    <a:pt x="1340735" y="767003"/>
                  </a:cubicBezTo>
                  <a:lnTo>
                    <a:pt x="1346277" y="772083"/>
                  </a:lnTo>
                  <a:lnTo>
                    <a:pt x="1347201" y="771775"/>
                  </a:lnTo>
                  <a:lnTo>
                    <a:pt x="1348586" y="769620"/>
                  </a:lnTo>
                  <a:lnTo>
                    <a:pt x="1350741" y="759999"/>
                  </a:lnTo>
                  <a:cubicBezTo>
                    <a:pt x="1350818" y="759691"/>
                    <a:pt x="1350972" y="759306"/>
                    <a:pt x="1351126" y="759075"/>
                  </a:cubicBezTo>
                  <a:lnTo>
                    <a:pt x="1353358" y="755688"/>
                  </a:lnTo>
                  <a:cubicBezTo>
                    <a:pt x="1353897" y="754919"/>
                    <a:pt x="1354743" y="754457"/>
                    <a:pt x="1355667" y="754457"/>
                  </a:cubicBezTo>
                  <a:lnTo>
                    <a:pt x="1359054" y="754457"/>
                  </a:lnTo>
                  <a:cubicBezTo>
                    <a:pt x="1359747" y="754457"/>
                    <a:pt x="1360362" y="754688"/>
                    <a:pt x="1360824" y="755073"/>
                  </a:cubicBezTo>
                  <a:lnTo>
                    <a:pt x="1364211" y="757921"/>
                  </a:lnTo>
                  <a:cubicBezTo>
                    <a:pt x="1364596" y="758306"/>
                    <a:pt x="1364904" y="758767"/>
                    <a:pt x="1365134" y="759306"/>
                  </a:cubicBezTo>
                  <a:lnTo>
                    <a:pt x="1366751" y="764540"/>
                  </a:lnTo>
                  <a:lnTo>
                    <a:pt x="1369060" y="768235"/>
                  </a:lnTo>
                  <a:lnTo>
                    <a:pt x="1371215" y="769697"/>
                  </a:lnTo>
                  <a:lnTo>
                    <a:pt x="1376526" y="769697"/>
                  </a:lnTo>
                  <a:cubicBezTo>
                    <a:pt x="1376757" y="769697"/>
                    <a:pt x="1377065" y="769774"/>
                    <a:pt x="1377296" y="769774"/>
                  </a:cubicBezTo>
                  <a:lnTo>
                    <a:pt x="1381221" y="770929"/>
                  </a:lnTo>
                  <a:cubicBezTo>
                    <a:pt x="1381452" y="771006"/>
                    <a:pt x="1381683" y="771082"/>
                    <a:pt x="1381914" y="771236"/>
                  </a:cubicBezTo>
                  <a:lnTo>
                    <a:pt x="1385762" y="773623"/>
                  </a:lnTo>
                  <a:lnTo>
                    <a:pt x="1385762" y="773623"/>
                  </a:lnTo>
                  <a:lnTo>
                    <a:pt x="1388533" y="773623"/>
                  </a:lnTo>
                  <a:lnTo>
                    <a:pt x="1392151" y="772699"/>
                  </a:lnTo>
                  <a:lnTo>
                    <a:pt x="1404620" y="762924"/>
                  </a:lnTo>
                  <a:cubicBezTo>
                    <a:pt x="1405236" y="762462"/>
                    <a:pt x="1406005" y="762231"/>
                    <a:pt x="1406775" y="762385"/>
                  </a:cubicBezTo>
                  <a:lnTo>
                    <a:pt x="1410162" y="762924"/>
                  </a:lnTo>
                  <a:cubicBezTo>
                    <a:pt x="1410546" y="763001"/>
                    <a:pt x="1411009" y="763155"/>
                    <a:pt x="1411316" y="763385"/>
                  </a:cubicBezTo>
                  <a:lnTo>
                    <a:pt x="1415242" y="766233"/>
                  </a:lnTo>
                  <a:lnTo>
                    <a:pt x="1418936" y="769389"/>
                  </a:lnTo>
                  <a:lnTo>
                    <a:pt x="1421168" y="770005"/>
                  </a:lnTo>
                  <a:lnTo>
                    <a:pt x="1423631" y="768619"/>
                  </a:lnTo>
                  <a:lnTo>
                    <a:pt x="1425556" y="766233"/>
                  </a:lnTo>
                  <a:cubicBezTo>
                    <a:pt x="1426325" y="765310"/>
                    <a:pt x="1427557" y="765002"/>
                    <a:pt x="1428634" y="765310"/>
                  </a:cubicBezTo>
                  <a:lnTo>
                    <a:pt x="1432021" y="766464"/>
                  </a:lnTo>
                  <a:lnTo>
                    <a:pt x="1439333" y="770082"/>
                  </a:lnTo>
                  <a:lnTo>
                    <a:pt x="1443489" y="769158"/>
                  </a:lnTo>
                  <a:lnTo>
                    <a:pt x="1443489" y="584662"/>
                  </a:lnTo>
                  <a:lnTo>
                    <a:pt x="1444413" y="118841"/>
                  </a:lnTo>
                  <a:lnTo>
                    <a:pt x="1444644" y="0"/>
                  </a:lnTo>
                  <a:lnTo>
                    <a:pt x="1439256" y="5080"/>
                  </a:lnTo>
                  <a:cubicBezTo>
                    <a:pt x="1439025" y="5311"/>
                    <a:pt x="1438794" y="5465"/>
                    <a:pt x="1438487" y="5619"/>
                  </a:cubicBezTo>
                  <a:lnTo>
                    <a:pt x="1433406" y="7851"/>
                  </a:lnTo>
                  <a:lnTo>
                    <a:pt x="1428096" y="9083"/>
                  </a:lnTo>
                  <a:lnTo>
                    <a:pt x="1422169" y="11777"/>
                  </a:lnTo>
                  <a:lnTo>
                    <a:pt x="1411701" y="17857"/>
                  </a:lnTo>
                  <a:lnTo>
                    <a:pt x="1390688" y="35021"/>
                  </a:lnTo>
                  <a:cubicBezTo>
                    <a:pt x="1390304" y="35329"/>
                    <a:pt x="1389842" y="35560"/>
                    <a:pt x="1389303" y="35637"/>
                  </a:cubicBezTo>
                  <a:lnTo>
                    <a:pt x="1367136" y="38947"/>
                  </a:lnTo>
                  <a:lnTo>
                    <a:pt x="1258070" y="85898"/>
                  </a:lnTo>
                  <a:lnTo>
                    <a:pt x="1228513" y="106526"/>
                  </a:lnTo>
                  <a:lnTo>
                    <a:pt x="1212427" y="114608"/>
                  </a:lnTo>
                  <a:lnTo>
                    <a:pt x="1177636" y="124922"/>
                  </a:lnTo>
                  <a:lnTo>
                    <a:pt x="1172710" y="125615"/>
                  </a:lnTo>
                  <a:lnTo>
                    <a:pt x="1168400" y="125615"/>
                  </a:lnTo>
                  <a:lnTo>
                    <a:pt x="1165552" y="126076"/>
                  </a:lnTo>
                  <a:lnTo>
                    <a:pt x="1162396" y="128309"/>
                  </a:lnTo>
                  <a:lnTo>
                    <a:pt x="1132763" y="160174"/>
                  </a:lnTo>
                  <a:lnTo>
                    <a:pt x="1103822" y="184573"/>
                  </a:lnTo>
                  <a:lnTo>
                    <a:pt x="1088890" y="193810"/>
                  </a:lnTo>
                  <a:cubicBezTo>
                    <a:pt x="1088659" y="193964"/>
                    <a:pt x="1088429" y="194041"/>
                    <a:pt x="1088198" y="194118"/>
                  </a:cubicBezTo>
                  <a:lnTo>
                    <a:pt x="1074112" y="198043"/>
                  </a:lnTo>
                  <a:cubicBezTo>
                    <a:pt x="1073650" y="198197"/>
                    <a:pt x="1073111" y="198197"/>
                    <a:pt x="1072573" y="198043"/>
                  </a:cubicBezTo>
                  <a:lnTo>
                    <a:pt x="1064722" y="195811"/>
                  </a:lnTo>
                  <a:cubicBezTo>
                    <a:pt x="1064106" y="195657"/>
                    <a:pt x="1063567" y="195272"/>
                    <a:pt x="1063182" y="194733"/>
                  </a:cubicBezTo>
                  <a:lnTo>
                    <a:pt x="1059257" y="189115"/>
                  </a:lnTo>
                  <a:lnTo>
                    <a:pt x="1056101" y="183881"/>
                  </a:lnTo>
                  <a:lnTo>
                    <a:pt x="1042862" y="175414"/>
                  </a:lnTo>
                  <a:lnTo>
                    <a:pt x="1039091" y="174029"/>
                  </a:lnTo>
                  <a:lnTo>
                    <a:pt x="1036012" y="174029"/>
                  </a:lnTo>
                  <a:lnTo>
                    <a:pt x="1036012" y="174029"/>
                  </a:lnTo>
                  <a:lnTo>
                    <a:pt x="975591" y="187498"/>
                  </a:lnTo>
                  <a:lnTo>
                    <a:pt x="971819" y="189192"/>
                  </a:lnTo>
                  <a:lnTo>
                    <a:pt x="955963" y="213822"/>
                  </a:lnTo>
                  <a:cubicBezTo>
                    <a:pt x="955579" y="214438"/>
                    <a:pt x="955040" y="214822"/>
                    <a:pt x="954347" y="215053"/>
                  </a:cubicBezTo>
                  <a:lnTo>
                    <a:pt x="945880" y="217286"/>
                  </a:lnTo>
                  <a:cubicBezTo>
                    <a:pt x="945496" y="217363"/>
                    <a:pt x="945034" y="217439"/>
                    <a:pt x="944649" y="217363"/>
                  </a:cubicBezTo>
                  <a:lnTo>
                    <a:pt x="935105" y="215669"/>
                  </a:lnTo>
                  <a:cubicBezTo>
                    <a:pt x="934720" y="215592"/>
                    <a:pt x="934335" y="215438"/>
                    <a:pt x="934027" y="215207"/>
                  </a:cubicBezTo>
                  <a:lnTo>
                    <a:pt x="928178" y="211128"/>
                  </a:lnTo>
                  <a:lnTo>
                    <a:pt x="911706" y="220364"/>
                  </a:lnTo>
                  <a:cubicBezTo>
                    <a:pt x="911552" y="220441"/>
                    <a:pt x="911321" y="220518"/>
                    <a:pt x="911167" y="220595"/>
                  </a:cubicBezTo>
                  <a:lnTo>
                    <a:pt x="902162" y="223443"/>
                  </a:lnTo>
                  <a:cubicBezTo>
                    <a:pt x="900930" y="223828"/>
                    <a:pt x="899622" y="223366"/>
                    <a:pt x="898929" y="222289"/>
                  </a:cubicBezTo>
                  <a:lnTo>
                    <a:pt x="895157" y="216362"/>
                  </a:lnTo>
                  <a:lnTo>
                    <a:pt x="893464" y="214669"/>
                  </a:lnTo>
                  <a:lnTo>
                    <a:pt x="889385" y="212591"/>
                  </a:lnTo>
                  <a:lnTo>
                    <a:pt x="884228" y="211051"/>
                  </a:lnTo>
                  <a:lnTo>
                    <a:pt x="881534" y="210743"/>
                  </a:lnTo>
                  <a:lnTo>
                    <a:pt x="880533" y="211744"/>
                  </a:lnTo>
                  <a:lnTo>
                    <a:pt x="872836" y="226522"/>
                  </a:lnTo>
                  <a:cubicBezTo>
                    <a:pt x="872528" y="227138"/>
                    <a:pt x="871913" y="227677"/>
                    <a:pt x="871220" y="227907"/>
                  </a:cubicBezTo>
                  <a:lnTo>
                    <a:pt x="867833" y="229062"/>
                  </a:lnTo>
                  <a:cubicBezTo>
                    <a:pt x="866910" y="229370"/>
                    <a:pt x="865832" y="229139"/>
                    <a:pt x="865062" y="228523"/>
                  </a:cubicBezTo>
                  <a:lnTo>
                    <a:pt x="859905" y="224213"/>
                  </a:lnTo>
                  <a:lnTo>
                    <a:pt x="858058" y="225752"/>
                  </a:lnTo>
                  <a:cubicBezTo>
                    <a:pt x="857519" y="226214"/>
                    <a:pt x="856904" y="226445"/>
                    <a:pt x="856288" y="226445"/>
                  </a:cubicBezTo>
                  <a:lnTo>
                    <a:pt x="853440" y="226445"/>
                  </a:lnTo>
                  <a:lnTo>
                    <a:pt x="835891" y="223751"/>
                  </a:lnTo>
                  <a:lnTo>
                    <a:pt x="833659" y="224829"/>
                  </a:lnTo>
                  <a:lnTo>
                    <a:pt x="826424" y="230909"/>
                  </a:lnTo>
                  <a:cubicBezTo>
                    <a:pt x="826039" y="231217"/>
                    <a:pt x="825577" y="231371"/>
                    <a:pt x="825115" y="231448"/>
                  </a:cubicBezTo>
                  <a:lnTo>
                    <a:pt x="821190" y="231987"/>
                  </a:lnTo>
                  <a:cubicBezTo>
                    <a:pt x="820882" y="232064"/>
                    <a:pt x="820574" y="232064"/>
                    <a:pt x="820266" y="231987"/>
                  </a:cubicBezTo>
                  <a:lnTo>
                    <a:pt x="817418" y="231448"/>
                  </a:lnTo>
                  <a:cubicBezTo>
                    <a:pt x="817110" y="231371"/>
                    <a:pt x="816802" y="231294"/>
                    <a:pt x="816494" y="231140"/>
                  </a:cubicBezTo>
                  <a:lnTo>
                    <a:pt x="808028" y="226060"/>
                  </a:lnTo>
                  <a:cubicBezTo>
                    <a:pt x="807335" y="225675"/>
                    <a:pt x="806873" y="224905"/>
                    <a:pt x="806719" y="224136"/>
                  </a:cubicBezTo>
                  <a:lnTo>
                    <a:pt x="804718" y="212206"/>
                  </a:lnTo>
                  <a:lnTo>
                    <a:pt x="804102" y="211975"/>
                  </a:lnTo>
                  <a:lnTo>
                    <a:pt x="798714" y="212975"/>
                  </a:lnTo>
                  <a:cubicBezTo>
                    <a:pt x="798330" y="213052"/>
                    <a:pt x="798022" y="213052"/>
                    <a:pt x="797637" y="212975"/>
                  </a:cubicBezTo>
                  <a:lnTo>
                    <a:pt x="794789" y="212436"/>
                  </a:lnTo>
                  <a:cubicBezTo>
                    <a:pt x="793327" y="212129"/>
                    <a:pt x="792326" y="210743"/>
                    <a:pt x="792557" y="209281"/>
                  </a:cubicBezTo>
                  <a:lnTo>
                    <a:pt x="793558" y="202507"/>
                  </a:lnTo>
                  <a:lnTo>
                    <a:pt x="791941" y="200044"/>
                  </a:lnTo>
                  <a:cubicBezTo>
                    <a:pt x="791787" y="199814"/>
                    <a:pt x="791633" y="199506"/>
                    <a:pt x="791556" y="199198"/>
                  </a:cubicBezTo>
                  <a:lnTo>
                    <a:pt x="790094" y="194272"/>
                  </a:lnTo>
                  <a:lnTo>
                    <a:pt x="784244" y="187344"/>
                  </a:lnTo>
                  <a:cubicBezTo>
                    <a:pt x="784013" y="187114"/>
                    <a:pt x="783859" y="186806"/>
                    <a:pt x="783782" y="186498"/>
                  </a:cubicBezTo>
                  <a:lnTo>
                    <a:pt x="782474" y="183034"/>
                  </a:lnTo>
                  <a:lnTo>
                    <a:pt x="780704" y="182110"/>
                  </a:lnTo>
                  <a:lnTo>
                    <a:pt x="775777" y="182110"/>
                  </a:lnTo>
                  <a:cubicBezTo>
                    <a:pt x="775008" y="182110"/>
                    <a:pt x="774238" y="181803"/>
                    <a:pt x="773699" y="181187"/>
                  </a:cubicBezTo>
                  <a:lnTo>
                    <a:pt x="739987" y="145165"/>
                  </a:lnTo>
                  <a:cubicBezTo>
                    <a:pt x="739833" y="145011"/>
                    <a:pt x="739679" y="144780"/>
                    <a:pt x="739602" y="144626"/>
                  </a:cubicBezTo>
                  <a:lnTo>
                    <a:pt x="713894" y="97752"/>
                  </a:lnTo>
                  <a:lnTo>
                    <a:pt x="696730" y="81203"/>
                  </a:lnTo>
                  <a:cubicBezTo>
                    <a:pt x="696499" y="81049"/>
                    <a:pt x="696345" y="80818"/>
                    <a:pt x="696268" y="80587"/>
                  </a:cubicBezTo>
                  <a:lnTo>
                    <a:pt x="694036" y="76662"/>
                  </a:lnTo>
                  <a:cubicBezTo>
                    <a:pt x="693882" y="76431"/>
                    <a:pt x="693805" y="76123"/>
                    <a:pt x="693728" y="75815"/>
                  </a:cubicBezTo>
                  <a:lnTo>
                    <a:pt x="692958" y="71967"/>
                  </a:lnTo>
                  <a:lnTo>
                    <a:pt x="680181" y="161098"/>
                  </a:lnTo>
                  <a:lnTo>
                    <a:pt x="666327" y="251999"/>
                  </a:lnTo>
                  <a:close/>
                  <a:moveTo>
                    <a:pt x="365529" y="478905"/>
                  </a:moveTo>
                  <a:cubicBezTo>
                    <a:pt x="364682" y="478905"/>
                    <a:pt x="363990" y="478521"/>
                    <a:pt x="363451" y="477982"/>
                  </a:cubicBezTo>
                  <a:cubicBezTo>
                    <a:pt x="363066" y="478213"/>
                    <a:pt x="362604" y="478367"/>
                    <a:pt x="362142" y="478367"/>
                  </a:cubicBezTo>
                  <a:cubicBezTo>
                    <a:pt x="360603" y="478367"/>
                    <a:pt x="359294" y="477135"/>
                    <a:pt x="359294" y="475519"/>
                  </a:cubicBezTo>
                  <a:cubicBezTo>
                    <a:pt x="359294" y="473980"/>
                    <a:pt x="360526" y="472671"/>
                    <a:pt x="362065" y="472671"/>
                  </a:cubicBezTo>
                  <a:lnTo>
                    <a:pt x="362142" y="472671"/>
                  </a:lnTo>
                  <a:cubicBezTo>
                    <a:pt x="362989" y="472671"/>
                    <a:pt x="363682" y="473056"/>
                    <a:pt x="364221" y="473595"/>
                  </a:cubicBezTo>
                  <a:cubicBezTo>
                    <a:pt x="364605" y="473364"/>
                    <a:pt x="364990" y="473210"/>
                    <a:pt x="365529" y="473210"/>
                  </a:cubicBezTo>
                  <a:lnTo>
                    <a:pt x="365606" y="473210"/>
                  </a:lnTo>
                  <a:cubicBezTo>
                    <a:pt x="367145" y="473210"/>
                    <a:pt x="368454" y="474441"/>
                    <a:pt x="368454" y="476058"/>
                  </a:cubicBezTo>
                  <a:cubicBezTo>
                    <a:pt x="368300" y="477674"/>
                    <a:pt x="367068" y="478905"/>
                    <a:pt x="365529" y="478905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7" name="Forma libre: forma 100">
              <a:extLst>
                <a:ext uri="{FF2B5EF4-FFF2-40B4-BE49-F238E27FC236}">
                  <a16:creationId xmlns:a16="http://schemas.microsoft.com/office/drawing/2014/main" id="{903CEEDC-B72C-328C-8FEC-C2FB37BE15FB}"/>
                </a:ext>
              </a:extLst>
            </p:cNvPr>
            <p:cNvSpPr/>
            <p:nvPr/>
          </p:nvSpPr>
          <p:spPr>
            <a:xfrm>
              <a:off x="9845745" y="2545986"/>
              <a:ext cx="1053412" cy="1024749"/>
            </a:xfrm>
            <a:custGeom>
              <a:avLst/>
              <a:gdLst>
                <a:gd name="connsiteX0" fmla="*/ 576503 w 1371907"/>
                <a:gd name="connsiteY0" fmla="*/ 95904 h 1334577"/>
                <a:gd name="connsiteX1" fmla="*/ 561340 w 1371907"/>
                <a:gd name="connsiteY1" fmla="*/ 98752 h 1334577"/>
                <a:gd name="connsiteX2" fmla="*/ 560724 w 1371907"/>
                <a:gd name="connsiteY2" fmla="*/ 98829 h 1334577"/>
                <a:gd name="connsiteX3" fmla="*/ 480676 w 1371907"/>
                <a:gd name="connsiteY3" fmla="*/ 96058 h 1334577"/>
                <a:gd name="connsiteX4" fmla="*/ 469669 w 1371907"/>
                <a:gd name="connsiteY4" fmla="*/ 98675 h 1334577"/>
                <a:gd name="connsiteX5" fmla="*/ 459201 w 1371907"/>
                <a:gd name="connsiteY5" fmla="*/ 104987 h 1334577"/>
                <a:gd name="connsiteX6" fmla="*/ 456122 w 1371907"/>
                <a:gd name="connsiteY6" fmla="*/ 108604 h 1334577"/>
                <a:gd name="connsiteX7" fmla="*/ 448194 w 1371907"/>
                <a:gd name="connsiteY7" fmla="*/ 117148 h 1334577"/>
                <a:gd name="connsiteX8" fmla="*/ 440036 w 1371907"/>
                <a:gd name="connsiteY8" fmla="*/ 129694 h 1334577"/>
                <a:gd name="connsiteX9" fmla="*/ 413250 w 1371907"/>
                <a:gd name="connsiteY9" fmla="*/ 191193 h 1334577"/>
                <a:gd name="connsiteX10" fmla="*/ 406939 w 1371907"/>
                <a:gd name="connsiteY10" fmla="*/ 202199 h 1334577"/>
                <a:gd name="connsiteX11" fmla="*/ 406554 w 1371907"/>
                <a:gd name="connsiteY11" fmla="*/ 202738 h 1334577"/>
                <a:gd name="connsiteX12" fmla="*/ 390698 w 1371907"/>
                <a:gd name="connsiteY12" fmla="*/ 219133 h 1334577"/>
                <a:gd name="connsiteX13" fmla="*/ 389236 w 1371907"/>
                <a:gd name="connsiteY13" fmla="*/ 223597 h 1334577"/>
                <a:gd name="connsiteX14" fmla="*/ 388928 w 1371907"/>
                <a:gd name="connsiteY14" fmla="*/ 224213 h 1334577"/>
                <a:gd name="connsiteX15" fmla="*/ 375997 w 1371907"/>
                <a:gd name="connsiteY15" fmla="*/ 244456 h 1334577"/>
                <a:gd name="connsiteX16" fmla="*/ 375612 w 1371907"/>
                <a:gd name="connsiteY16" fmla="*/ 244918 h 1334577"/>
                <a:gd name="connsiteX17" fmla="*/ 366607 w 1371907"/>
                <a:gd name="connsiteY17" fmla="*/ 253923 h 1334577"/>
                <a:gd name="connsiteX18" fmla="*/ 354522 w 1371907"/>
                <a:gd name="connsiteY18" fmla="*/ 263159 h 1334577"/>
                <a:gd name="connsiteX19" fmla="*/ 341976 w 1371907"/>
                <a:gd name="connsiteY19" fmla="*/ 271164 h 1334577"/>
                <a:gd name="connsiteX20" fmla="*/ 330354 w 1371907"/>
                <a:gd name="connsiteY20" fmla="*/ 276398 h 1334577"/>
                <a:gd name="connsiteX21" fmla="*/ 329815 w 1371907"/>
                <a:gd name="connsiteY21" fmla="*/ 276552 h 1334577"/>
                <a:gd name="connsiteX22" fmla="*/ 314036 w 1371907"/>
                <a:gd name="connsiteY22" fmla="*/ 279939 h 1334577"/>
                <a:gd name="connsiteX23" fmla="*/ 283710 w 1371907"/>
                <a:gd name="connsiteY23" fmla="*/ 281093 h 1334577"/>
                <a:gd name="connsiteX24" fmla="*/ 270087 w 1371907"/>
                <a:gd name="connsiteY24" fmla="*/ 283864 h 1334577"/>
                <a:gd name="connsiteX25" fmla="*/ 246996 w 1371907"/>
                <a:gd name="connsiteY25" fmla="*/ 293255 h 1334577"/>
                <a:gd name="connsiteX26" fmla="*/ 246303 w 1371907"/>
                <a:gd name="connsiteY26" fmla="*/ 293408 h 1334577"/>
                <a:gd name="connsiteX27" fmla="*/ 238144 w 1371907"/>
                <a:gd name="connsiteY27" fmla="*/ 294486 h 1334577"/>
                <a:gd name="connsiteX28" fmla="*/ 230909 w 1371907"/>
                <a:gd name="connsiteY28" fmla="*/ 297026 h 1334577"/>
                <a:gd name="connsiteX29" fmla="*/ 207048 w 1371907"/>
                <a:gd name="connsiteY29" fmla="*/ 314806 h 1334577"/>
                <a:gd name="connsiteX30" fmla="*/ 181417 w 1371907"/>
                <a:gd name="connsiteY30" fmla="*/ 328507 h 1334577"/>
                <a:gd name="connsiteX31" fmla="*/ 173952 w 1371907"/>
                <a:gd name="connsiteY31" fmla="*/ 334433 h 1334577"/>
                <a:gd name="connsiteX32" fmla="*/ 167024 w 1371907"/>
                <a:gd name="connsiteY32" fmla="*/ 339051 h 1334577"/>
                <a:gd name="connsiteX33" fmla="*/ 150707 w 1371907"/>
                <a:gd name="connsiteY33" fmla="*/ 345902 h 1334577"/>
                <a:gd name="connsiteX34" fmla="*/ 145396 w 1371907"/>
                <a:gd name="connsiteY34" fmla="*/ 350674 h 1334577"/>
                <a:gd name="connsiteX35" fmla="*/ 143471 w 1371907"/>
                <a:gd name="connsiteY35" fmla="*/ 356370 h 1334577"/>
                <a:gd name="connsiteX36" fmla="*/ 142394 w 1371907"/>
                <a:gd name="connsiteY36" fmla="*/ 373996 h 1334577"/>
                <a:gd name="connsiteX37" fmla="*/ 141701 w 1371907"/>
                <a:gd name="connsiteY37" fmla="*/ 375689 h 1334577"/>
                <a:gd name="connsiteX38" fmla="*/ 138315 w 1371907"/>
                <a:gd name="connsiteY38" fmla="*/ 379615 h 1334577"/>
                <a:gd name="connsiteX39" fmla="*/ 137160 w 1371907"/>
                <a:gd name="connsiteY39" fmla="*/ 380384 h 1334577"/>
                <a:gd name="connsiteX40" fmla="*/ 131464 w 1371907"/>
                <a:gd name="connsiteY40" fmla="*/ 382462 h 1334577"/>
                <a:gd name="connsiteX41" fmla="*/ 65501 w 1371907"/>
                <a:gd name="connsiteY41" fmla="*/ 440036 h 1334577"/>
                <a:gd name="connsiteX42" fmla="*/ 64885 w 1371907"/>
                <a:gd name="connsiteY42" fmla="*/ 440421 h 1334577"/>
                <a:gd name="connsiteX43" fmla="*/ 58112 w 1371907"/>
                <a:gd name="connsiteY43" fmla="*/ 443807 h 1334577"/>
                <a:gd name="connsiteX44" fmla="*/ 57573 w 1371907"/>
                <a:gd name="connsiteY44" fmla="*/ 444038 h 1334577"/>
                <a:gd name="connsiteX45" fmla="*/ 43719 w 1371907"/>
                <a:gd name="connsiteY45" fmla="*/ 447733 h 1334577"/>
                <a:gd name="connsiteX46" fmla="*/ 38408 w 1371907"/>
                <a:gd name="connsiteY46" fmla="*/ 453506 h 1334577"/>
                <a:gd name="connsiteX47" fmla="*/ 13316 w 1371907"/>
                <a:gd name="connsiteY47" fmla="*/ 513234 h 1334577"/>
                <a:gd name="connsiteX48" fmla="*/ 13008 w 1371907"/>
                <a:gd name="connsiteY48" fmla="*/ 513773 h 1334577"/>
                <a:gd name="connsiteX49" fmla="*/ 5157 w 1371907"/>
                <a:gd name="connsiteY49" fmla="*/ 525010 h 1334577"/>
                <a:gd name="connsiteX50" fmla="*/ 4695 w 1371907"/>
                <a:gd name="connsiteY50" fmla="*/ 525549 h 1334577"/>
                <a:gd name="connsiteX51" fmla="*/ 1154 w 1371907"/>
                <a:gd name="connsiteY51" fmla="*/ 528628 h 1334577"/>
                <a:gd name="connsiteX52" fmla="*/ 0 w 1371907"/>
                <a:gd name="connsiteY52" fmla="*/ 1118524 h 1334577"/>
                <a:gd name="connsiteX53" fmla="*/ 0 w 1371907"/>
                <a:gd name="connsiteY53" fmla="*/ 1301866 h 1334577"/>
                <a:gd name="connsiteX54" fmla="*/ 5080 w 1371907"/>
                <a:gd name="connsiteY54" fmla="*/ 1300865 h 1334577"/>
                <a:gd name="connsiteX55" fmla="*/ 7081 w 1371907"/>
                <a:gd name="connsiteY55" fmla="*/ 1301173 h 1334577"/>
                <a:gd name="connsiteX56" fmla="*/ 13393 w 1371907"/>
                <a:gd name="connsiteY56" fmla="*/ 1304868 h 1334577"/>
                <a:gd name="connsiteX57" fmla="*/ 19627 w 1371907"/>
                <a:gd name="connsiteY57" fmla="*/ 1305945 h 1334577"/>
                <a:gd name="connsiteX58" fmla="*/ 27093 w 1371907"/>
                <a:gd name="connsiteY58" fmla="*/ 1307638 h 1334577"/>
                <a:gd name="connsiteX59" fmla="*/ 29017 w 1371907"/>
                <a:gd name="connsiteY59" fmla="*/ 1309254 h 1334577"/>
                <a:gd name="connsiteX60" fmla="*/ 29864 w 1371907"/>
                <a:gd name="connsiteY60" fmla="*/ 1305714 h 1334577"/>
                <a:gd name="connsiteX61" fmla="*/ 32558 w 1371907"/>
                <a:gd name="connsiteY61" fmla="*/ 1303559 h 1334577"/>
                <a:gd name="connsiteX62" fmla="*/ 35406 w 1371907"/>
                <a:gd name="connsiteY62" fmla="*/ 1303559 h 1334577"/>
                <a:gd name="connsiteX63" fmla="*/ 36945 w 1371907"/>
                <a:gd name="connsiteY63" fmla="*/ 1304021 h 1334577"/>
                <a:gd name="connsiteX64" fmla="*/ 43719 w 1371907"/>
                <a:gd name="connsiteY64" fmla="*/ 1308562 h 1334577"/>
                <a:gd name="connsiteX65" fmla="*/ 44565 w 1371907"/>
                <a:gd name="connsiteY65" fmla="*/ 1309409 h 1334577"/>
                <a:gd name="connsiteX66" fmla="*/ 49261 w 1371907"/>
                <a:gd name="connsiteY66" fmla="*/ 1316567 h 1334577"/>
                <a:gd name="connsiteX67" fmla="*/ 48953 w 1371907"/>
                <a:gd name="connsiteY67" fmla="*/ 1313411 h 1334577"/>
                <a:gd name="connsiteX68" fmla="*/ 49414 w 1371907"/>
                <a:gd name="connsiteY68" fmla="*/ 1311564 h 1334577"/>
                <a:gd name="connsiteX69" fmla="*/ 51647 w 1371907"/>
                <a:gd name="connsiteY69" fmla="*/ 1308177 h 1334577"/>
                <a:gd name="connsiteX70" fmla="*/ 53494 w 1371907"/>
                <a:gd name="connsiteY70" fmla="*/ 1306945 h 1334577"/>
                <a:gd name="connsiteX71" fmla="*/ 56880 w 1371907"/>
                <a:gd name="connsiteY71" fmla="*/ 1306407 h 1334577"/>
                <a:gd name="connsiteX72" fmla="*/ 59190 w 1371907"/>
                <a:gd name="connsiteY72" fmla="*/ 1307100 h 1334577"/>
                <a:gd name="connsiteX73" fmla="*/ 64270 w 1371907"/>
                <a:gd name="connsiteY73" fmla="*/ 1311640 h 1334577"/>
                <a:gd name="connsiteX74" fmla="*/ 65193 w 1371907"/>
                <a:gd name="connsiteY74" fmla="*/ 1313411 h 1334577"/>
                <a:gd name="connsiteX75" fmla="*/ 65732 w 1371907"/>
                <a:gd name="connsiteY75" fmla="*/ 1318491 h 1334577"/>
                <a:gd name="connsiteX76" fmla="*/ 65732 w 1371907"/>
                <a:gd name="connsiteY76" fmla="*/ 1319184 h 1334577"/>
                <a:gd name="connsiteX77" fmla="*/ 65501 w 1371907"/>
                <a:gd name="connsiteY77" fmla="*/ 1320646 h 1334577"/>
                <a:gd name="connsiteX78" fmla="*/ 71274 w 1371907"/>
                <a:gd name="connsiteY78" fmla="*/ 1317952 h 1334577"/>
                <a:gd name="connsiteX79" fmla="*/ 72505 w 1371907"/>
                <a:gd name="connsiteY79" fmla="*/ 1317721 h 1334577"/>
                <a:gd name="connsiteX80" fmla="*/ 72505 w 1371907"/>
                <a:gd name="connsiteY80" fmla="*/ 1317721 h 1334577"/>
                <a:gd name="connsiteX81" fmla="*/ 78124 w 1371907"/>
                <a:gd name="connsiteY81" fmla="*/ 1317721 h 1334577"/>
                <a:gd name="connsiteX82" fmla="*/ 79664 w 1371907"/>
                <a:gd name="connsiteY82" fmla="*/ 1318183 h 1334577"/>
                <a:gd name="connsiteX83" fmla="*/ 85821 w 1371907"/>
                <a:gd name="connsiteY83" fmla="*/ 1322109 h 1334577"/>
                <a:gd name="connsiteX84" fmla="*/ 86745 w 1371907"/>
                <a:gd name="connsiteY84" fmla="*/ 1323109 h 1334577"/>
                <a:gd name="connsiteX85" fmla="*/ 90824 w 1371907"/>
                <a:gd name="connsiteY85" fmla="*/ 1330267 h 1334577"/>
                <a:gd name="connsiteX86" fmla="*/ 92595 w 1371907"/>
                <a:gd name="connsiteY86" fmla="*/ 1331191 h 1334577"/>
                <a:gd name="connsiteX87" fmla="*/ 97444 w 1371907"/>
                <a:gd name="connsiteY87" fmla="*/ 1330267 h 1334577"/>
                <a:gd name="connsiteX88" fmla="*/ 102678 w 1371907"/>
                <a:gd name="connsiteY88" fmla="*/ 1327650 h 1334577"/>
                <a:gd name="connsiteX89" fmla="*/ 107450 w 1371907"/>
                <a:gd name="connsiteY89" fmla="*/ 1324418 h 1334577"/>
                <a:gd name="connsiteX90" fmla="*/ 108296 w 1371907"/>
                <a:gd name="connsiteY90" fmla="*/ 1324033 h 1334577"/>
                <a:gd name="connsiteX91" fmla="*/ 112761 w 1371907"/>
                <a:gd name="connsiteY91" fmla="*/ 1322878 h 1334577"/>
                <a:gd name="connsiteX92" fmla="*/ 113992 w 1371907"/>
                <a:gd name="connsiteY92" fmla="*/ 1322878 h 1334577"/>
                <a:gd name="connsiteX93" fmla="*/ 116840 w 1371907"/>
                <a:gd name="connsiteY93" fmla="*/ 1323417 h 1334577"/>
                <a:gd name="connsiteX94" fmla="*/ 118687 w 1371907"/>
                <a:gd name="connsiteY94" fmla="*/ 1324725 h 1334577"/>
                <a:gd name="connsiteX95" fmla="*/ 120380 w 1371907"/>
                <a:gd name="connsiteY95" fmla="*/ 1327573 h 1334577"/>
                <a:gd name="connsiteX96" fmla="*/ 120765 w 1371907"/>
                <a:gd name="connsiteY96" fmla="*/ 1329036 h 1334577"/>
                <a:gd name="connsiteX97" fmla="*/ 120765 w 1371907"/>
                <a:gd name="connsiteY97" fmla="*/ 1333115 h 1334577"/>
                <a:gd name="connsiteX98" fmla="*/ 120765 w 1371907"/>
                <a:gd name="connsiteY98" fmla="*/ 1333115 h 1334577"/>
                <a:gd name="connsiteX99" fmla="*/ 121150 w 1371907"/>
                <a:gd name="connsiteY99" fmla="*/ 1334578 h 1334577"/>
                <a:gd name="connsiteX100" fmla="*/ 134928 w 1371907"/>
                <a:gd name="connsiteY100" fmla="*/ 1323725 h 1334577"/>
                <a:gd name="connsiteX101" fmla="*/ 136467 w 1371907"/>
                <a:gd name="connsiteY101" fmla="*/ 1321416 h 1334577"/>
                <a:gd name="connsiteX102" fmla="*/ 136467 w 1371907"/>
                <a:gd name="connsiteY102" fmla="*/ 1321416 h 1334577"/>
                <a:gd name="connsiteX103" fmla="*/ 136467 w 1371907"/>
                <a:gd name="connsiteY103" fmla="*/ 1319261 h 1334577"/>
                <a:gd name="connsiteX104" fmla="*/ 135544 w 1371907"/>
                <a:gd name="connsiteY104" fmla="*/ 1315489 h 1334577"/>
                <a:gd name="connsiteX105" fmla="*/ 133465 w 1371907"/>
                <a:gd name="connsiteY105" fmla="*/ 1311872 h 1334577"/>
                <a:gd name="connsiteX106" fmla="*/ 133157 w 1371907"/>
                <a:gd name="connsiteY106" fmla="*/ 1310948 h 1334577"/>
                <a:gd name="connsiteX107" fmla="*/ 132619 w 1371907"/>
                <a:gd name="connsiteY107" fmla="*/ 1307561 h 1334577"/>
                <a:gd name="connsiteX108" fmla="*/ 132850 w 1371907"/>
                <a:gd name="connsiteY108" fmla="*/ 1305868 h 1334577"/>
                <a:gd name="connsiteX109" fmla="*/ 134004 w 1371907"/>
                <a:gd name="connsiteY109" fmla="*/ 1303636 h 1334577"/>
                <a:gd name="connsiteX110" fmla="*/ 136544 w 1371907"/>
                <a:gd name="connsiteY110" fmla="*/ 1302096 h 1334577"/>
                <a:gd name="connsiteX111" fmla="*/ 140470 w 1371907"/>
                <a:gd name="connsiteY111" fmla="*/ 1302096 h 1334577"/>
                <a:gd name="connsiteX112" fmla="*/ 142240 w 1371907"/>
                <a:gd name="connsiteY112" fmla="*/ 1302712 h 1334577"/>
                <a:gd name="connsiteX113" fmla="*/ 145627 w 1371907"/>
                <a:gd name="connsiteY113" fmla="*/ 1305560 h 1334577"/>
                <a:gd name="connsiteX114" fmla="*/ 154940 w 1371907"/>
                <a:gd name="connsiteY114" fmla="*/ 1316182 h 1334577"/>
                <a:gd name="connsiteX115" fmla="*/ 158634 w 1371907"/>
                <a:gd name="connsiteY115" fmla="*/ 1312102 h 1334577"/>
                <a:gd name="connsiteX116" fmla="*/ 160944 w 1371907"/>
                <a:gd name="connsiteY116" fmla="*/ 1311179 h 1334577"/>
                <a:gd name="connsiteX117" fmla="*/ 168794 w 1371907"/>
                <a:gd name="connsiteY117" fmla="*/ 1311718 h 1334577"/>
                <a:gd name="connsiteX118" fmla="*/ 175260 w 1371907"/>
                <a:gd name="connsiteY118" fmla="*/ 1312872 h 1334577"/>
                <a:gd name="connsiteX119" fmla="*/ 176184 w 1371907"/>
                <a:gd name="connsiteY119" fmla="*/ 1313257 h 1334577"/>
                <a:gd name="connsiteX120" fmla="*/ 209896 w 1371907"/>
                <a:gd name="connsiteY120" fmla="*/ 1333577 h 1334577"/>
                <a:gd name="connsiteX121" fmla="*/ 220749 w 1371907"/>
                <a:gd name="connsiteY121" fmla="*/ 1324725 h 1334577"/>
                <a:gd name="connsiteX122" fmla="*/ 221442 w 1371907"/>
                <a:gd name="connsiteY122" fmla="*/ 1324264 h 1334577"/>
                <a:gd name="connsiteX123" fmla="*/ 252922 w 1371907"/>
                <a:gd name="connsiteY123" fmla="*/ 1311333 h 1334577"/>
                <a:gd name="connsiteX124" fmla="*/ 261158 w 1371907"/>
                <a:gd name="connsiteY124" fmla="*/ 1306176 h 1334577"/>
                <a:gd name="connsiteX125" fmla="*/ 264930 w 1371907"/>
                <a:gd name="connsiteY125" fmla="*/ 1301943 h 1334577"/>
                <a:gd name="connsiteX126" fmla="*/ 267085 w 1371907"/>
                <a:gd name="connsiteY126" fmla="*/ 1293476 h 1334577"/>
                <a:gd name="connsiteX127" fmla="*/ 267547 w 1371907"/>
                <a:gd name="connsiteY127" fmla="*/ 1292552 h 1334577"/>
                <a:gd name="connsiteX128" fmla="*/ 270933 w 1371907"/>
                <a:gd name="connsiteY128" fmla="*/ 1288011 h 1334577"/>
                <a:gd name="connsiteX129" fmla="*/ 271703 w 1371907"/>
                <a:gd name="connsiteY129" fmla="*/ 1287318 h 1334577"/>
                <a:gd name="connsiteX130" fmla="*/ 290561 w 1371907"/>
                <a:gd name="connsiteY130" fmla="*/ 1275465 h 1334577"/>
                <a:gd name="connsiteX131" fmla="*/ 292331 w 1371907"/>
                <a:gd name="connsiteY131" fmla="*/ 1270231 h 1334577"/>
                <a:gd name="connsiteX132" fmla="*/ 291792 w 1371907"/>
                <a:gd name="connsiteY132" fmla="*/ 1261764 h 1334577"/>
                <a:gd name="connsiteX133" fmla="*/ 290253 w 1371907"/>
                <a:gd name="connsiteY133" fmla="*/ 1255222 h 1334577"/>
                <a:gd name="connsiteX134" fmla="*/ 287020 w 1371907"/>
                <a:gd name="connsiteY134" fmla="*/ 1248756 h 1334577"/>
                <a:gd name="connsiteX135" fmla="*/ 286789 w 1371907"/>
                <a:gd name="connsiteY135" fmla="*/ 1247987 h 1334577"/>
                <a:gd name="connsiteX136" fmla="*/ 286250 w 1371907"/>
                <a:gd name="connsiteY136" fmla="*/ 1244600 h 1334577"/>
                <a:gd name="connsiteX137" fmla="*/ 286481 w 1371907"/>
                <a:gd name="connsiteY137" fmla="*/ 1242907 h 1334577"/>
                <a:gd name="connsiteX138" fmla="*/ 287636 w 1371907"/>
                <a:gd name="connsiteY138" fmla="*/ 1240675 h 1334577"/>
                <a:gd name="connsiteX139" fmla="*/ 289483 w 1371907"/>
                <a:gd name="connsiteY139" fmla="*/ 1239212 h 1334577"/>
                <a:gd name="connsiteX140" fmla="*/ 293639 w 1371907"/>
                <a:gd name="connsiteY140" fmla="*/ 1238212 h 1334577"/>
                <a:gd name="connsiteX141" fmla="*/ 296487 w 1371907"/>
                <a:gd name="connsiteY141" fmla="*/ 1236595 h 1334577"/>
                <a:gd name="connsiteX142" fmla="*/ 297411 w 1371907"/>
                <a:gd name="connsiteY142" fmla="*/ 1234825 h 1334577"/>
                <a:gd name="connsiteX143" fmla="*/ 297180 w 1371907"/>
                <a:gd name="connsiteY143" fmla="*/ 1233362 h 1334577"/>
                <a:gd name="connsiteX144" fmla="*/ 295102 w 1371907"/>
                <a:gd name="connsiteY144" fmla="*/ 1231592 h 1334577"/>
                <a:gd name="connsiteX145" fmla="*/ 291715 w 1371907"/>
                <a:gd name="connsiteY145" fmla="*/ 1230592 h 1334577"/>
                <a:gd name="connsiteX146" fmla="*/ 283479 w 1371907"/>
                <a:gd name="connsiteY146" fmla="*/ 1228975 h 1334577"/>
                <a:gd name="connsiteX147" fmla="*/ 281786 w 1371907"/>
                <a:gd name="connsiteY147" fmla="*/ 1227898 h 1334577"/>
                <a:gd name="connsiteX148" fmla="*/ 280093 w 1371907"/>
                <a:gd name="connsiteY148" fmla="*/ 1225665 h 1334577"/>
                <a:gd name="connsiteX149" fmla="*/ 280093 w 1371907"/>
                <a:gd name="connsiteY149" fmla="*/ 1222279 h 1334577"/>
                <a:gd name="connsiteX150" fmla="*/ 281786 w 1371907"/>
                <a:gd name="connsiteY150" fmla="*/ 1220047 h 1334577"/>
                <a:gd name="connsiteX151" fmla="*/ 282325 w 1371907"/>
                <a:gd name="connsiteY151" fmla="*/ 1219508 h 1334577"/>
                <a:gd name="connsiteX152" fmla="*/ 288559 w 1371907"/>
                <a:gd name="connsiteY152" fmla="*/ 1214813 h 1334577"/>
                <a:gd name="connsiteX153" fmla="*/ 294409 w 1371907"/>
                <a:gd name="connsiteY153" fmla="*/ 1204114 h 1334577"/>
                <a:gd name="connsiteX154" fmla="*/ 303184 w 1371907"/>
                <a:gd name="connsiteY154" fmla="*/ 1193569 h 1334577"/>
                <a:gd name="connsiteX155" fmla="*/ 308571 w 1371907"/>
                <a:gd name="connsiteY155" fmla="*/ 1188797 h 1334577"/>
                <a:gd name="connsiteX156" fmla="*/ 309033 w 1371907"/>
                <a:gd name="connsiteY156" fmla="*/ 1188412 h 1334577"/>
                <a:gd name="connsiteX157" fmla="*/ 317192 w 1371907"/>
                <a:gd name="connsiteY157" fmla="*/ 1183794 h 1334577"/>
                <a:gd name="connsiteX158" fmla="*/ 317962 w 1371907"/>
                <a:gd name="connsiteY158" fmla="*/ 1181870 h 1334577"/>
                <a:gd name="connsiteX159" fmla="*/ 319347 w 1371907"/>
                <a:gd name="connsiteY159" fmla="*/ 1180407 h 1334577"/>
                <a:gd name="connsiteX160" fmla="*/ 322734 w 1371907"/>
                <a:gd name="connsiteY160" fmla="*/ 1178714 h 1334577"/>
                <a:gd name="connsiteX161" fmla="*/ 325967 w 1371907"/>
                <a:gd name="connsiteY161" fmla="*/ 1179253 h 1334577"/>
                <a:gd name="connsiteX162" fmla="*/ 330354 w 1371907"/>
                <a:gd name="connsiteY162" fmla="*/ 1183717 h 1334577"/>
                <a:gd name="connsiteX163" fmla="*/ 332124 w 1371907"/>
                <a:gd name="connsiteY163" fmla="*/ 1184025 h 1334577"/>
                <a:gd name="connsiteX164" fmla="*/ 334510 w 1371907"/>
                <a:gd name="connsiteY164" fmla="*/ 1183101 h 1334577"/>
                <a:gd name="connsiteX165" fmla="*/ 335126 w 1371907"/>
                <a:gd name="connsiteY165" fmla="*/ 1180715 h 1334577"/>
                <a:gd name="connsiteX166" fmla="*/ 334202 w 1371907"/>
                <a:gd name="connsiteY166" fmla="*/ 1176867 h 1334577"/>
                <a:gd name="connsiteX167" fmla="*/ 334125 w 1371907"/>
                <a:gd name="connsiteY167" fmla="*/ 1175866 h 1334577"/>
                <a:gd name="connsiteX168" fmla="*/ 334664 w 1371907"/>
                <a:gd name="connsiteY168" fmla="*/ 1170786 h 1334577"/>
                <a:gd name="connsiteX169" fmla="*/ 335126 w 1371907"/>
                <a:gd name="connsiteY169" fmla="*/ 1169555 h 1334577"/>
                <a:gd name="connsiteX170" fmla="*/ 336281 w 1371907"/>
                <a:gd name="connsiteY170" fmla="*/ 1167861 h 1334577"/>
                <a:gd name="connsiteX171" fmla="*/ 339282 w 1371907"/>
                <a:gd name="connsiteY171" fmla="*/ 1166707 h 1334577"/>
                <a:gd name="connsiteX172" fmla="*/ 341515 w 1371907"/>
                <a:gd name="connsiteY172" fmla="*/ 1167245 h 1334577"/>
                <a:gd name="connsiteX173" fmla="*/ 343362 w 1371907"/>
                <a:gd name="connsiteY173" fmla="*/ 1168708 h 1334577"/>
                <a:gd name="connsiteX174" fmla="*/ 344516 w 1371907"/>
                <a:gd name="connsiteY174" fmla="*/ 1170940 h 1334577"/>
                <a:gd name="connsiteX175" fmla="*/ 346595 w 1371907"/>
                <a:gd name="connsiteY175" fmla="*/ 1176944 h 1334577"/>
                <a:gd name="connsiteX176" fmla="*/ 347980 w 1371907"/>
                <a:gd name="connsiteY176" fmla="*/ 1176328 h 1334577"/>
                <a:gd name="connsiteX177" fmla="*/ 348673 w 1371907"/>
                <a:gd name="connsiteY177" fmla="*/ 1173095 h 1334577"/>
                <a:gd name="connsiteX178" fmla="*/ 348211 w 1371907"/>
                <a:gd name="connsiteY178" fmla="*/ 1169093 h 1334577"/>
                <a:gd name="connsiteX179" fmla="*/ 342284 w 1371907"/>
                <a:gd name="connsiteY179" fmla="*/ 1158933 h 1334577"/>
                <a:gd name="connsiteX180" fmla="*/ 341976 w 1371907"/>
                <a:gd name="connsiteY180" fmla="*/ 1157085 h 1334577"/>
                <a:gd name="connsiteX181" fmla="*/ 343131 w 1371907"/>
                <a:gd name="connsiteY181" fmla="*/ 1150312 h 1334577"/>
                <a:gd name="connsiteX182" fmla="*/ 344131 w 1371907"/>
                <a:gd name="connsiteY182" fmla="*/ 1148542 h 1334577"/>
                <a:gd name="connsiteX183" fmla="*/ 346979 w 1371907"/>
                <a:gd name="connsiteY183" fmla="*/ 1146310 h 1334577"/>
                <a:gd name="connsiteX184" fmla="*/ 348211 w 1371907"/>
                <a:gd name="connsiteY184" fmla="*/ 1145771 h 1334577"/>
                <a:gd name="connsiteX185" fmla="*/ 352290 w 1371907"/>
                <a:gd name="connsiteY185" fmla="*/ 1144924 h 1334577"/>
                <a:gd name="connsiteX186" fmla="*/ 351828 w 1371907"/>
                <a:gd name="connsiteY186" fmla="*/ 1143616 h 1334577"/>
                <a:gd name="connsiteX187" fmla="*/ 348981 w 1371907"/>
                <a:gd name="connsiteY187" fmla="*/ 1139767 h 1334577"/>
                <a:gd name="connsiteX188" fmla="*/ 344208 w 1371907"/>
                <a:gd name="connsiteY188" fmla="*/ 1136073 h 1334577"/>
                <a:gd name="connsiteX189" fmla="*/ 343593 w 1371907"/>
                <a:gd name="connsiteY189" fmla="*/ 1135380 h 1334577"/>
                <a:gd name="connsiteX190" fmla="*/ 340206 w 1371907"/>
                <a:gd name="connsiteY190" fmla="*/ 1130300 h 1334577"/>
                <a:gd name="connsiteX191" fmla="*/ 339744 w 1371907"/>
                <a:gd name="connsiteY191" fmla="*/ 1129069 h 1334577"/>
                <a:gd name="connsiteX192" fmla="*/ 339205 w 1371907"/>
                <a:gd name="connsiteY192" fmla="*/ 1123989 h 1334577"/>
                <a:gd name="connsiteX193" fmla="*/ 339975 w 1371907"/>
                <a:gd name="connsiteY193" fmla="*/ 1121680 h 1334577"/>
                <a:gd name="connsiteX194" fmla="*/ 345286 w 1371907"/>
                <a:gd name="connsiteY194" fmla="*/ 1116369 h 1334577"/>
                <a:gd name="connsiteX195" fmla="*/ 347364 w 1371907"/>
                <a:gd name="connsiteY195" fmla="*/ 1112289 h 1334577"/>
                <a:gd name="connsiteX196" fmla="*/ 348904 w 1371907"/>
                <a:gd name="connsiteY196" fmla="*/ 1108056 h 1334577"/>
                <a:gd name="connsiteX197" fmla="*/ 349827 w 1371907"/>
                <a:gd name="connsiteY197" fmla="*/ 1106824 h 1334577"/>
                <a:gd name="connsiteX198" fmla="*/ 350982 w 1371907"/>
                <a:gd name="connsiteY198" fmla="*/ 1105978 h 1334577"/>
                <a:gd name="connsiteX199" fmla="*/ 350982 w 1371907"/>
                <a:gd name="connsiteY199" fmla="*/ 1105978 h 1334577"/>
                <a:gd name="connsiteX200" fmla="*/ 350982 w 1371907"/>
                <a:gd name="connsiteY200" fmla="*/ 1097819 h 1334577"/>
                <a:gd name="connsiteX201" fmla="*/ 353830 w 1371907"/>
                <a:gd name="connsiteY201" fmla="*/ 1094971 h 1334577"/>
                <a:gd name="connsiteX202" fmla="*/ 368069 w 1371907"/>
                <a:gd name="connsiteY202" fmla="*/ 1094971 h 1334577"/>
                <a:gd name="connsiteX203" fmla="*/ 370917 w 1371907"/>
                <a:gd name="connsiteY203" fmla="*/ 1092816 h 1334577"/>
                <a:gd name="connsiteX204" fmla="*/ 373534 w 1371907"/>
                <a:gd name="connsiteY204" fmla="*/ 1077576 h 1334577"/>
                <a:gd name="connsiteX205" fmla="*/ 375381 w 1371907"/>
                <a:gd name="connsiteY205" fmla="*/ 1072342 h 1334577"/>
                <a:gd name="connsiteX206" fmla="*/ 367761 w 1371907"/>
                <a:gd name="connsiteY206" fmla="*/ 1061720 h 1334577"/>
                <a:gd name="connsiteX207" fmla="*/ 365375 w 1371907"/>
                <a:gd name="connsiteY207" fmla="*/ 1057564 h 1334577"/>
                <a:gd name="connsiteX208" fmla="*/ 365221 w 1371907"/>
                <a:gd name="connsiteY208" fmla="*/ 1055024 h 1334577"/>
                <a:gd name="connsiteX209" fmla="*/ 367145 w 1371907"/>
                <a:gd name="connsiteY209" fmla="*/ 1053407 h 1334577"/>
                <a:gd name="connsiteX210" fmla="*/ 374458 w 1371907"/>
                <a:gd name="connsiteY210" fmla="*/ 1051714 h 1334577"/>
                <a:gd name="connsiteX211" fmla="*/ 385618 w 1371907"/>
                <a:gd name="connsiteY211" fmla="*/ 1051098 h 1334577"/>
                <a:gd name="connsiteX212" fmla="*/ 395085 w 1371907"/>
                <a:gd name="connsiteY212" fmla="*/ 1052253 h 1334577"/>
                <a:gd name="connsiteX213" fmla="*/ 396240 w 1371907"/>
                <a:gd name="connsiteY213" fmla="*/ 1052638 h 1334577"/>
                <a:gd name="connsiteX214" fmla="*/ 400704 w 1371907"/>
                <a:gd name="connsiteY214" fmla="*/ 1055486 h 1334577"/>
                <a:gd name="connsiteX215" fmla="*/ 401705 w 1371907"/>
                <a:gd name="connsiteY215" fmla="*/ 1056640 h 1334577"/>
                <a:gd name="connsiteX216" fmla="*/ 402474 w 1371907"/>
                <a:gd name="connsiteY216" fmla="*/ 1058102 h 1334577"/>
                <a:gd name="connsiteX217" fmla="*/ 405322 w 1371907"/>
                <a:gd name="connsiteY217" fmla="*/ 1059719 h 1334577"/>
                <a:gd name="connsiteX218" fmla="*/ 411942 w 1371907"/>
                <a:gd name="connsiteY218" fmla="*/ 1061027 h 1334577"/>
                <a:gd name="connsiteX219" fmla="*/ 421101 w 1371907"/>
                <a:gd name="connsiteY219" fmla="*/ 1047327 h 1334577"/>
                <a:gd name="connsiteX220" fmla="*/ 424719 w 1371907"/>
                <a:gd name="connsiteY220" fmla="*/ 1043093 h 1334577"/>
                <a:gd name="connsiteX221" fmla="*/ 425488 w 1371907"/>
                <a:gd name="connsiteY221" fmla="*/ 1042478 h 1334577"/>
                <a:gd name="connsiteX222" fmla="*/ 430568 w 1371907"/>
                <a:gd name="connsiteY222" fmla="*/ 1039630 h 1334577"/>
                <a:gd name="connsiteX223" fmla="*/ 431492 w 1371907"/>
                <a:gd name="connsiteY223" fmla="*/ 1039322 h 1334577"/>
                <a:gd name="connsiteX224" fmla="*/ 438804 w 1371907"/>
                <a:gd name="connsiteY224" fmla="*/ 1038167 h 1334577"/>
                <a:gd name="connsiteX225" fmla="*/ 440652 w 1371907"/>
                <a:gd name="connsiteY225" fmla="*/ 1038552 h 1334577"/>
                <a:gd name="connsiteX226" fmla="*/ 443499 w 1371907"/>
                <a:gd name="connsiteY226" fmla="*/ 1040245 h 1334577"/>
                <a:gd name="connsiteX227" fmla="*/ 444192 w 1371907"/>
                <a:gd name="connsiteY227" fmla="*/ 1040861 h 1334577"/>
                <a:gd name="connsiteX228" fmla="*/ 447579 w 1371907"/>
                <a:gd name="connsiteY228" fmla="*/ 1044787 h 1334577"/>
                <a:gd name="connsiteX229" fmla="*/ 447963 w 1371907"/>
                <a:gd name="connsiteY229" fmla="*/ 1045325 h 1334577"/>
                <a:gd name="connsiteX230" fmla="*/ 449965 w 1371907"/>
                <a:gd name="connsiteY230" fmla="*/ 1049328 h 1334577"/>
                <a:gd name="connsiteX231" fmla="*/ 453659 w 1371907"/>
                <a:gd name="connsiteY231" fmla="*/ 1042478 h 1334577"/>
                <a:gd name="connsiteX232" fmla="*/ 455660 w 1371907"/>
                <a:gd name="connsiteY232" fmla="*/ 1041015 h 1334577"/>
                <a:gd name="connsiteX233" fmla="*/ 461818 w 1371907"/>
                <a:gd name="connsiteY233" fmla="*/ 1039861 h 1334577"/>
                <a:gd name="connsiteX234" fmla="*/ 462434 w 1371907"/>
                <a:gd name="connsiteY234" fmla="*/ 1039784 h 1334577"/>
                <a:gd name="connsiteX235" fmla="*/ 487988 w 1371907"/>
                <a:gd name="connsiteY235" fmla="*/ 1040861 h 1334577"/>
                <a:gd name="connsiteX236" fmla="*/ 497224 w 1371907"/>
                <a:gd name="connsiteY236" fmla="*/ 1039245 h 1334577"/>
                <a:gd name="connsiteX237" fmla="*/ 502920 w 1371907"/>
                <a:gd name="connsiteY237" fmla="*/ 1037090 h 1334577"/>
                <a:gd name="connsiteX238" fmla="*/ 504151 w 1371907"/>
                <a:gd name="connsiteY238" fmla="*/ 1036936 h 1334577"/>
                <a:gd name="connsiteX239" fmla="*/ 510309 w 1371907"/>
                <a:gd name="connsiteY239" fmla="*/ 1037475 h 1334577"/>
                <a:gd name="connsiteX240" fmla="*/ 511694 w 1371907"/>
                <a:gd name="connsiteY240" fmla="*/ 1038013 h 1334577"/>
                <a:gd name="connsiteX241" fmla="*/ 519545 w 1371907"/>
                <a:gd name="connsiteY241" fmla="*/ 1043632 h 1334577"/>
                <a:gd name="connsiteX242" fmla="*/ 525780 w 1371907"/>
                <a:gd name="connsiteY242" fmla="*/ 1049251 h 1334577"/>
                <a:gd name="connsiteX243" fmla="*/ 527012 w 1371907"/>
                <a:gd name="connsiteY243" fmla="*/ 1049944 h 1334577"/>
                <a:gd name="connsiteX244" fmla="*/ 527550 w 1371907"/>
                <a:gd name="connsiteY244" fmla="*/ 1049020 h 1334577"/>
                <a:gd name="connsiteX245" fmla="*/ 529167 w 1371907"/>
                <a:gd name="connsiteY245" fmla="*/ 1029932 h 1334577"/>
                <a:gd name="connsiteX246" fmla="*/ 529551 w 1371907"/>
                <a:gd name="connsiteY246" fmla="*/ 1028777 h 1334577"/>
                <a:gd name="connsiteX247" fmla="*/ 531784 w 1371907"/>
                <a:gd name="connsiteY247" fmla="*/ 1024851 h 1334577"/>
                <a:gd name="connsiteX248" fmla="*/ 534247 w 1371907"/>
                <a:gd name="connsiteY248" fmla="*/ 1023466 h 1334577"/>
                <a:gd name="connsiteX249" fmla="*/ 538326 w 1371907"/>
                <a:gd name="connsiteY249" fmla="*/ 1023466 h 1334577"/>
                <a:gd name="connsiteX250" fmla="*/ 543406 w 1371907"/>
                <a:gd name="connsiteY250" fmla="*/ 1019233 h 1334577"/>
                <a:gd name="connsiteX251" fmla="*/ 544945 w 1371907"/>
                <a:gd name="connsiteY251" fmla="*/ 1006071 h 1334577"/>
                <a:gd name="connsiteX252" fmla="*/ 544561 w 1371907"/>
                <a:gd name="connsiteY252" fmla="*/ 1003454 h 1334577"/>
                <a:gd name="connsiteX253" fmla="*/ 542405 w 1371907"/>
                <a:gd name="connsiteY253" fmla="*/ 1001299 h 1334577"/>
                <a:gd name="connsiteX254" fmla="*/ 541713 w 1371907"/>
                <a:gd name="connsiteY254" fmla="*/ 998528 h 1334577"/>
                <a:gd name="connsiteX255" fmla="*/ 542867 w 1371907"/>
                <a:gd name="connsiteY255" fmla="*/ 994602 h 1334577"/>
                <a:gd name="connsiteX256" fmla="*/ 544022 w 1371907"/>
                <a:gd name="connsiteY256" fmla="*/ 993063 h 1334577"/>
                <a:gd name="connsiteX257" fmla="*/ 547408 w 1371907"/>
                <a:gd name="connsiteY257" fmla="*/ 990831 h 1334577"/>
                <a:gd name="connsiteX258" fmla="*/ 548717 w 1371907"/>
                <a:gd name="connsiteY258" fmla="*/ 990369 h 1334577"/>
                <a:gd name="connsiteX259" fmla="*/ 556029 w 1371907"/>
                <a:gd name="connsiteY259" fmla="*/ 989830 h 1334577"/>
                <a:gd name="connsiteX260" fmla="*/ 562649 w 1371907"/>
                <a:gd name="connsiteY260" fmla="*/ 990369 h 1334577"/>
                <a:gd name="connsiteX261" fmla="*/ 570653 w 1371907"/>
                <a:gd name="connsiteY261" fmla="*/ 989830 h 1334577"/>
                <a:gd name="connsiteX262" fmla="*/ 578504 w 1371907"/>
                <a:gd name="connsiteY262" fmla="*/ 988753 h 1334577"/>
                <a:gd name="connsiteX263" fmla="*/ 589357 w 1371907"/>
                <a:gd name="connsiteY263" fmla="*/ 983827 h 1334577"/>
                <a:gd name="connsiteX264" fmla="*/ 596977 w 1371907"/>
                <a:gd name="connsiteY264" fmla="*/ 981441 h 1334577"/>
                <a:gd name="connsiteX265" fmla="*/ 598516 w 1371907"/>
                <a:gd name="connsiteY265" fmla="*/ 981441 h 1334577"/>
                <a:gd name="connsiteX266" fmla="*/ 604674 w 1371907"/>
                <a:gd name="connsiteY266" fmla="*/ 983134 h 1334577"/>
                <a:gd name="connsiteX267" fmla="*/ 605905 w 1371907"/>
                <a:gd name="connsiteY267" fmla="*/ 983827 h 1334577"/>
                <a:gd name="connsiteX268" fmla="*/ 609831 w 1371907"/>
                <a:gd name="connsiteY268" fmla="*/ 987752 h 1334577"/>
                <a:gd name="connsiteX269" fmla="*/ 612525 w 1371907"/>
                <a:gd name="connsiteY269" fmla="*/ 991447 h 1334577"/>
                <a:gd name="connsiteX270" fmla="*/ 614064 w 1371907"/>
                <a:gd name="connsiteY270" fmla="*/ 992216 h 1334577"/>
                <a:gd name="connsiteX271" fmla="*/ 616143 w 1371907"/>
                <a:gd name="connsiteY271" fmla="*/ 991139 h 1334577"/>
                <a:gd name="connsiteX272" fmla="*/ 622608 w 1371907"/>
                <a:gd name="connsiteY272" fmla="*/ 988753 h 1334577"/>
                <a:gd name="connsiteX273" fmla="*/ 623147 w 1371907"/>
                <a:gd name="connsiteY273" fmla="*/ 988599 h 1334577"/>
                <a:gd name="connsiteX274" fmla="*/ 630998 w 1371907"/>
                <a:gd name="connsiteY274" fmla="*/ 987444 h 1334577"/>
                <a:gd name="connsiteX275" fmla="*/ 645083 w 1371907"/>
                <a:gd name="connsiteY275" fmla="*/ 982518 h 1334577"/>
                <a:gd name="connsiteX276" fmla="*/ 646160 w 1371907"/>
                <a:gd name="connsiteY276" fmla="*/ 982364 h 1334577"/>
                <a:gd name="connsiteX277" fmla="*/ 654012 w 1371907"/>
                <a:gd name="connsiteY277" fmla="*/ 982903 h 1334577"/>
                <a:gd name="connsiteX278" fmla="*/ 655474 w 1371907"/>
                <a:gd name="connsiteY278" fmla="*/ 983442 h 1334577"/>
                <a:gd name="connsiteX279" fmla="*/ 660323 w 1371907"/>
                <a:gd name="connsiteY279" fmla="*/ 986983 h 1334577"/>
                <a:gd name="connsiteX280" fmla="*/ 660554 w 1371907"/>
                <a:gd name="connsiteY280" fmla="*/ 984366 h 1334577"/>
                <a:gd name="connsiteX281" fmla="*/ 660939 w 1371907"/>
                <a:gd name="connsiteY281" fmla="*/ 983134 h 1334577"/>
                <a:gd name="connsiteX282" fmla="*/ 663787 w 1371907"/>
                <a:gd name="connsiteY282" fmla="*/ 978670 h 1334577"/>
                <a:gd name="connsiteX283" fmla="*/ 665557 w 1371907"/>
                <a:gd name="connsiteY283" fmla="*/ 977438 h 1334577"/>
                <a:gd name="connsiteX284" fmla="*/ 670637 w 1371907"/>
                <a:gd name="connsiteY284" fmla="*/ 976284 h 1334577"/>
                <a:gd name="connsiteX285" fmla="*/ 672638 w 1371907"/>
                <a:gd name="connsiteY285" fmla="*/ 976592 h 1334577"/>
                <a:gd name="connsiteX286" fmla="*/ 677718 w 1371907"/>
                <a:gd name="connsiteY286" fmla="*/ 979439 h 1334577"/>
                <a:gd name="connsiteX287" fmla="*/ 678718 w 1371907"/>
                <a:gd name="connsiteY287" fmla="*/ 980440 h 1334577"/>
                <a:gd name="connsiteX288" fmla="*/ 681567 w 1371907"/>
                <a:gd name="connsiteY288" fmla="*/ 984981 h 1334577"/>
                <a:gd name="connsiteX289" fmla="*/ 683337 w 1371907"/>
                <a:gd name="connsiteY289" fmla="*/ 987059 h 1334577"/>
                <a:gd name="connsiteX290" fmla="*/ 686492 w 1371907"/>
                <a:gd name="connsiteY290" fmla="*/ 987059 h 1334577"/>
                <a:gd name="connsiteX291" fmla="*/ 690033 w 1371907"/>
                <a:gd name="connsiteY291" fmla="*/ 986521 h 1334577"/>
                <a:gd name="connsiteX292" fmla="*/ 690957 w 1371907"/>
                <a:gd name="connsiteY292" fmla="*/ 986521 h 1334577"/>
                <a:gd name="connsiteX293" fmla="*/ 693805 w 1371907"/>
                <a:gd name="connsiteY293" fmla="*/ 987059 h 1334577"/>
                <a:gd name="connsiteX294" fmla="*/ 695344 w 1371907"/>
                <a:gd name="connsiteY294" fmla="*/ 987983 h 1334577"/>
                <a:gd name="connsiteX295" fmla="*/ 699423 w 1371907"/>
                <a:gd name="connsiteY295" fmla="*/ 992601 h 1334577"/>
                <a:gd name="connsiteX296" fmla="*/ 705581 w 1371907"/>
                <a:gd name="connsiteY296" fmla="*/ 995141 h 1334577"/>
                <a:gd name="connsiteX297" fmla="*/ 706197 w 1371907"/>
                <a:gd name="connsiteY297" fmla="*/ 995449 h 1334577"/>
                <a:gd name="connsiteX298" fmla="*/ 708429 w 1371907"/>
                <a:gd name="connsiteY298" fmla="*/ 997142 h 1334577"/>
                <a:gd name="connsiteX299" fmla="*/ 709506 w 1371907"/>
                <a:gd name="connsiteY299" fmla="*/ 998836 h 1334577"/>
                <a:gd name="connsiteX300" fmla="*/ 710045 w 1371907"/>
                <a:gd name="connsiteY300" fmla="*/ 1001684 h 1334577"/>
                <a:gd name="connsiteX301" fmla="*/ 710122 w 1371907"/>
                <a:gd name="connsiteY301" fmla="*/ 1002530 h 1334577"/>
                <a:gd name="connsiteX302" fmla="*/ 709892 w 1371907"/>
                <a:gd name="connsiteY302" fmla="*/ 1004916 h 1334577"/>
                <a:gd name="connsiteX303" fmla="*/ 717434 w 1371907"/>
                <a:gd name="connsiteY303" fmla="*/ 998913 h 1334577"/>
                <a:gd name="connsiteX304" fmla="*/ 718589 w 1371907"/>
                <a:gd name="connsiteY304" fmla="*/ 998374 h 1334577"/>
                <a:gd name="connsiteX305" fmla="*/ 723669 w 1371907"/>
                <a:gd name="connsiteY305" fmla="*/ 997219 h 1334577"/>
                <a:gd name="connsiteX306" fmla="*/ 725516 w 1371907"/>
                <a:gd name="connsiteY306" fmla="*/ 997450 h 1334577"/>
                <a:gd name="connsiteX307" fmla="*/ 728903 w 1371907"/>
                <a:gd name="connsiteY307" fmla="*/ 999144 h 1334577"/>
                <a:gd name="connsiteX308" fmla="*/ 735291 w 1371907"/>
                <a:gd name="connsiteY308" fmla="*/ 1003916 h 1334577"/>
                <a:gd name="connsiteX309" fmla="*/ 737139 w 1371907"/>
                <a:gd name="connsiteY309" fmla="*/ 1003916 h 1334577"/>
                <a:gd name="connsiteX310" fmla="*/ 739217 w 1371907"/>
                <a:gd name="connsiteY310" fmla="*/ 1004839 h 1334577"/>
                <a:gd name="connsiteX311" fmla="*/ 739909 w 1371907"/>
                <a:gd name="connsiteY311" fmla="*/ 1006994 h 1334577"/>
                <a:gd name="connsiteX312" fmla="*/ 738909 w 1371907"/>
                <a:gd name="connsiteY312" fmla="*/ 1016385 h 1334577"/>
                <a:gd name="connsiteX313" fmla="*/ 739679 w 1371907"/>
                <a:gd name="connsiteY313" fmla="*/ 1017155 h 1334577"/>
                <a:gd name="connsiteX314" fmla="*/ 741988 w 1371907"/>
                <a:gd name="connsiteY314" fmla="*/ 1020618 h 1334577"/>
                <a:gd name="connsiteX315" fmla="*/ 743219 w 1371907"/>
                <a:gd name="connsiteY315" fmla="*/ 1021619 h 1334577"/>
                <a:gd name="connsiteX316" fmla="*/ 747376 w 1371907"/>
                <a:gd name="connsiteY316" fmla="*/ 1020156 h 1334577"/>
                <a:gd name="connsiteX317" fmla="*/ 749454 w 1371907"/>
                <a:gd name="connsiteY317" fmla="*/ 1018078 h 1334577"/>
                <a:gd name="connsiteX318" fmla="*/ 754303 w 1371907"/>
                <a:gd name="connsiteY318" fmla="*/ 1009381 h 1334577"/>
                <a:gd name="connsiteX319" fmla="*/ 755073 w 1371907"/>
                <a:gd name="connsiteY319" fmla="*/ 1008534 h 1334577"/>
                <a:gd name="connsiteX320" fmla="*/ 759537 w 1371907"/>
                <a:gd name="connsiteY320" fmla="*/ 1005147 h 1334577"/>
                <a:gd name="connsiteX321" fmla="*/ 762077 w 1371907"/>
                <a:gd name="connsiteY321" fmla="*/ 1004763 h 1334577"/>
                <a:gd name="connsiteX322" fmla="*/ 767157 w 1371907"/>
                <a:gd name="connsiteY322" fmla="*/ 1006456 h 1334577"/>
                <a:gd name="connsiteX323" fmla="*/ 790402 w 1371907"/>
                <a:gd name="connsiteY323" fmla="*/ 1009612 h 1334577"/>
                <a:gd name="connsiteX324" fmla="*/ 792634 w 1371907"/>
                <a:gd name="connsiteY324" fmla="*/ 1008226 h 1334577"/>
                <a:gd name="connsiteX325" fmla="*/ 792095 w 1371907"/>
                <a:gd name="connsiteY325" fmla="*/ 994680 h 1334577"/>
                <a:gd name="connsiteX326" fmla="*/ 792403 w 1371907"/>
                <a:gd name="connsiteY326" fmla="*/ 993294 h 1334577"/>
                <a:gd name="connsiteX327" fmla="*/ 795251 w 1371907"/>
                <a:gd name="connsiteY327" fmla="*/ 987675 h 1334577"/>
                <a:gd name="connsiteX328" fmla="*/ 796790 w 1371907"/>
                <a:gd name="connsiteY328" fmla="*/ 986290 h 1334577"/>
                <a:gd name="connsiteX329" fmla="*/ 801255 w 1371907"/>
                <a:gd name="connsiteY329" fmla="*/ 984596 h 1334577"/>
                <a:gd name="connsiteX330" fmla="*/ 803025 w 1371907"/>
                <a:gd name="connsiteY330" fmla="*/ 984519 h 1334577"/>
                <a:gd name="connsiteX331" fmla="*/ 808643 w 1371907"/>
                <a:gd name="connsiteY331" fmla="*/ 986213 h 1334577"/>
                <a:gd name="connsiteX332" fmla="*/ 810645 w 1371907"/>
                <a:gd name="connsiteY332" fmla="*/ 988522 h 1334577"/>
                <a:gd name="connsiteX333" fmla="*/ 810953 w 1371907"/>
                <a:gd name="connsiteY333" fmla="*/ 991293 h 1334577"/>
                <a:gd name="connsiteX334" fmla="*/ 812184 w 1371907"/>
                <a:gd name="connsiteY334" fmla="*/ 991678 h 1334577"/>
                <a:gd name="connsiteX335" fmla="*/ 816110 w 1371907"/>
                <a:gd name="connsiteY335" fmla="*/ 991678 h 1334577"/>
                <a:gd name="connsiteX336" fmla="*/ 828425 w 1371907"/>
                <a:gd name="connsiteY336" fmla="*/ 985212 h 1334577"/>
                <a:gd name="connsiteX337" fmla="*/ 829041 w 1371907"/>
                <a:gd name="connsiteY337" fmla="*/ 984981 h 1334577"/>
                <a:gd name="connsiteX338" fmla="*/ 833582 w 1371907"/>
                <a:gd name="connsiteY338" fmla="*/ 983827 h 1334577"/>
                <a:gd name="connsiteX339" fmla="*/ 835814 w 1371907"/>
                <a:gd name="connsiteY339" fmla="*/ 984212 h 1334577"/>
                <a:gd name="connsiteX340" fmla="*/ 839201 w 1371907"/>
                <a:gd name="connsiteY340" fmla="*/ 986444 h 1334577"/>
                <a:gd name="connsiteX341" fmla="*/ 839816 w 1371907"/>
                <a:gd name="connsiteY341" fmla="*/ 987059 h 1334577"/>
                <a:gd name="connsiteX342" fmla="*/ 843434 w 1371907"/>
                <a:gd name="connsiteY342" fmla="*/ 991524 h 1334577"/>
                <a:gd name="connsiteX343" fmla="*/ 847513 w 1371907"/>
                <a:gd name="connsiteY343" fmla="*/ 991293 h 1334577"/>
                <a:gd name="connsiteX344" fmla="*/ 847205 w 1371907"/>
                <a:gd name="connsiteY344" fmla="*/ 987983 h 1334577"/>
                <a:gd name="connsiteX345" fmla="*/ 845589 w 1371907"/>
                <a:gd name="connsiteY345" fmla="*/ 980440 h 1334577"/>
                <a:gd name="connsiteX346" fmla="*/ 846590 w 1371907"/>
                <a:gd name="connsiteY346" fmla="*/ 977669 h 1334577"/>
                <a:gd name="connsiteX347" fmla="*/ 851670 w 1371907"/>
                <a:gd name="connsiteY347" fmla="*/ 973744 h 1334577"/>
                <a:gd name="connsiteX348" fmla="*/ 853825 w 1371907"/>
                <a:gd name="connsiteY348" fmla="*/ 973205 h 1334577"/>
                <a:gd name="connsiteX349" fmla="*/ 857750 w 1371907"/>
                <a:gd name="connsiteY349" fmla="*/ 973744 h 1334577"/>
                <a:gd name="connsiteX350" fmla="*/ 864985 w 1371907"/>
                <a:gd name="connsiteY350" fmla="*/ 975437 h 1334577"/>
                <a:gd name="connsiteX351" fmla="*/ 868141 w 1371907"/>
                <a:gd name="connsiteY351" fmla="*/ 975437 h 1334577"/>
                <a:gd name="connsiteX352" fmla="*/ 871374 w 1371907"/>
                <a:gd name="connsiteY352" fmla="*/ 974359 h 1334577"/>
                <a:gd name="connsiteX353" fmla="*/ 871990 w 1371907"/>
                <a:gd name="connsiteY353" fmla="*/ 972204 h 1334577"/>
                <a:gd name="connsiteX354" fmla="*/ 871990 w 1371907"/>
                <a:gd name="connsiteY354" fmla="*/ 967509 h 1334577"/>
                <a:gd name="connsiteX355" fmla="*/ 872605 w 1371907"/>
                <a:gd name="connsiteY355" fmla="*/ 962660 h 1334577"/>
                <a:gd name="connsiteX356" fmla="*/ 874838 w 1371907"/>
                <a:gd name="connsiteY356" fmla="*/ 960274 h 1334577"/>
                <a:gd name="connsiteX357" fmla="*/ 884844 w 1371907"/>
                <a:gd name="connsiteY357" fmla="*/ 958196 h 1334577"/>
                <a:gd name="connsiteX358" fmla="*/ 892695 w 1371907"/>
                <a:gd name="connsiteY358" fmla="*/ 951346 h 1334577"/>
                <a:gd name="connsiteX359" fmla="*/ 895234 w 1371907"/>
                <a:gd name="connsiteY359" fmla="*/ 950730 h 1334577"/>
                <a:gd name="connsiteX360" fmla="*/ 899776 w 1371907"/>
                <a:gd name="connsiteY360" fmla="*/ 951884 h 1334577"/>
                <a:gd name="connsiteX361" fmla="*/ 912399 w 1371907"/>
                <a:gd name="connsiteY361" fmla="*/ 956810 h 1334577"/>
                <a:gd name="connsiteX362" fmla="*/ 922944 w 1371907"/>
                <a:gd name="connsiteY362" fmla="*/ 955810 h 1334577"/>
                <a:gd name="connsiteX363" fmla="*/ 926638 w 1371907"/>
                <a:gd name="connsiteY363" fmla="*/ 953501 h 1334577"/>
                <a:gd name="connsiteX364" fmla="*/ 930332 w 1371907"/>
                <a:gd name="connsiteY364" fmla="*/ 949806 h 1334577"/>
                <a:gd name="connsiteX365" fmla="*/ 934104 w 1371907"/>
                <a:gd name="connsiteY365" fmla="*/ 947189 h 1334577"/>
                <a:gd name="connsiteX366" fmla="*/ 935952 w 1371907"/>
                <a:gd name="connsiteY366" fmla="*/ 946727 h 1334577"/>
                <a:gd name="connsiteX367" fmla="*/ 941031 w 1371907"/>
                <a:gd name="connsiteY367" fmla="*/ 947266 h 1334577"/>
                <a:gd name="connsiteX368" fmla="*/ 942340 w 1371907"/>
                <a:gd name="connsiteY368" fmla="*/ 947805 h 1334577"/>
                <a:gd name="connsiteX369" fmla="*/ 945880 w 1371907"/>
                <a:gd name="connsiteY369" fmla="*/ 950345 h 1334577"/>
                <a:gd name="connsiteX370" fmla="*/ 948036 w 1371907"/>
                <a:gd name="connsiteY370" fmla="*/ 950961 h 1334577"/>
                <a:gd name="connsiteX371" fmla="*/ 948575 w 1371907"/>
                <a:gd name="connsiteY371" fmla="*/ 950576 h 1334577"/>
                <a:gd name="connsiteX372" fmla="*/ 951114 w 1371907"/>
                <a:gd name="connsiteY372" fmla="*/ 945034 h 1334577"/>
                <a:gd name="connsiteX373" fmla="*/ 951499 w 1371907"/>
                <a:gd name="connsiteY373" fmla="*/ 944418 h 1334577"/>
                <a:gd name="connsiteX374" fmla="*/ 956041 w 1371907"/>
                <a:gd name="connsiteY374" fmla="*/ 938799 h 1334577"/>
                <a:gd name="connsiteX375" fmla="*/ 956425 w 1371907"/>
                <a:gd name="connsiteY375" fmla="*/ 938415 h 1334577"/>
                <a:gd name="connsiteX376" fmla="*/ 962583 w 1371907"/>
                <a:gd name="connsiteY376" fmla="*/ 933335 h 1334577"/>
                <a:gd name="connsiteX377" fmla="*/ 963815 w 1371907"/>
                <a:gd name="connsiteY377" fmla="*/ 932719 h 1334577"/>
                <a:gd name="connsiteX378" fmla="*/ 974052 w 1371907"/>
                <a:gd name="connsiteY378" fmla="*/ 930795 h 1334577"/>
                <a:gd name="connsiteX379" fmla="*/ 975206 w 1371907"/>
                <a:gd name="connsiteY379" fmla="*/ 927793 h 1334577"/>
                <a:gd name="connsiteX380" fmla="*/ 976207 w 1371907"/>
                <a:gd name="connsiteY380" fmla="*/ 926484 h 1334577"/>
                <a:gd name="connsiteX381" fmla="*/ 980132 w 1371907"/>
                <a:gd name="connsiteY381" fmla="*/ 923636 h 1334577"/>
                <a:gd name="connsiteX382" fmla="*/ 981056 w 1371907"/>
                <a:gd name="connsiteY382" fmla="*/ 923175 h 1334577"/>
                <a:gd name="connsiteX383" fmla="*/ 983981 w 1371907"/>
                <a:gd name="connsiteY383" fmla="*/ 922482 h 1334577"/>
                <a:gd name="connsiteX384" fmla="*/ 982826 w 1371907"/>
                <a:gd name="connsiteY384" fmla="*/ 920789 h 1334577"/>
                <a:gd name="connsiteX385" fmla="*/ 982364 w 1371907"/>
                <a:gd name="connsiteY385" fmla="*/ 919557 h 1334577"/>
                <a:gd name="connsiteX386" fmla="*/ 981825 w 1371907"/>
                <a:gd name="connsiteY386" fmla="*/ 915093 h 1334577"/>
                <a:gd name="connsiteX387" fmla="*/ 982056 w 1371907"/>
                <a:gd name="connsiteY387" fmla="*/ 913630 h 1334577"/>
                <a:gd name="connsiteX388" fmla="*/ 984288 w 1371907"/>
                <a:gd name="connsiteY388" fmla="*/ 908550 h 1334577"/>
                <a:gd name="connsiteX389" fmla="*/ 986444 w 1371907"/>
                <a:gd name="connsiteY389" fmla="*/ 906934 h 1334577"/>
                <a:gd name="connsiteX390" fmla="*/ 994294 w 1371907"/>
                <a:gd name="connsiteY390" fmla="*/ 905779 h 1334577"/>
                <a:gd name="connsiteX391" fmla="*/ 1010073 w 1371907"/>
                <a:gd name="connsiteY391" fmla="*/ 905241 h 1334577"/>
                <a:gd name="connsiteX392" fmla="*/ 1011766 w 1371907"/>
                <a:gd name="connsiteY392" fmla="*/ 904086 h 1334577"/>
                <a:gd name="connsiteX393" fmla="*/ 1012690 w 1371907"/>
                <a:gd name="connsiteY393" fmla="*/ 899083 h 1334577"/>
                <a:gd name="connsiteX394" fmla="*/ 1012921 w 1371907"/>
                <a:gd name="connsiteY394" fmla="*/ 898390 h 1334577"/>
                <a:gd name="connsiteX395" fmla="*/ 1015769 w 1371907"/>
                <a:gd name="connsiteY395" fmla="*/ 892233 h 1334577"/>
                <a:gd name="connsiteX396" fmla="*/ 1016231 w 1371907"/>
                <a:gd name="connsiteY396" fmla="*/ 891540 h 1334577"/>
                <a:gd name="connsiteX397" fmla="*/ 1019079 w 1371907"/>
                <a:gd name="connsiteY397" fmla="*/ 888307 h 1334577"/>
                <a:gd name="connsiteX398" fmla="*/ 1018155 w 1371907"/>
                <a:gd name="connsiteY398" fmla="*/ 885844 h 1334577"/>
                <a:gd name="connsiteX399" fmla="*/ 1013460 w 1371907"/>
                <a:gd name="connsiteY399" fmla="*/ 880610 h 1334577"/>
                <a:gd name="connsiteX400" fmla="*/ 1012767 w 1371907"/>
                <a:gd name="connsiteY400" fmla="*/ 878917 h 1334577"/>
                <a:gd name="connsiteX401" fmla="*/ 1012228 w 1371907"/>
                <a:gd name="connsiteY401" fmla="*/ 872144 h 1334577"/>
                <a:gd name="connsiteX402" fmla="*/ 1013768 w 1371907"/>
                <a:gd name="connsiteY402" fmla="*/ 869373 h 1334577"/>
                <a:gd name="connsiteX403" fmla="*/ 1019386 w 1371907"/>
                <a:gd name="connsiteY403" fmla="*/ 866525 h 1334577"/>
                <a:gd name="connsiteX404" fmla="*/ 1020849 w 1371907"/>
                <a:gd name="connsiteY404" fmla="*/ 866217 h 1334577"/>
                <a:gd name="connsiteX405" fmla="*/ 1029316 w 1371907"/>
                <a:gd name="connsiteY405" fmla="*/ 866756 h 1334577"/>
                <a:gd name="connsiteX406" fmla="*/ 1045864 w 1371907"/>
                <a:gd name="connsiteY406" fmla="*/ 869065 h 1334577"/>
                <a:gd name="connsiteX407" fmla="*/ 1046711 w 1371907"/>
                <a:gd name="connsiteY407" fmla="*/ 869296 h 1334577"/>
                <a:gd name="connsiteX408" fmla="*/ 1055178 w 1371907"/>
                <a:gd name="connsiteY408" fmla="*/ 873221 h 1334577"/>
                <a:gd name="connsiteX409" fmla="*/ 1056717 w 1371907"/>
                <a:gd name="connsiteY409" fmla="*/ 874991 h 1334577"/>
                <a:gd name="connsiteX410" fmla="*/ 1058949 w 1371907"/>
                <a:gd name="connsiteY410" fmla="*/ 882843 h 1334577"/>
                <a:gd name="connsiteX411" fmla="*/ 1059026 w 1371907"/>
                <a:gd name="connsiteY411" fmla="*/ 883458 h 1334577"/>
                <a:gd name="connsiteX412" fmla="*/ 1059565 w 1371907"/>
                <a:gd name="connsiteY412" fmla="*/ 891925 h 1334577"/>
                <a:gd name="connsiteX413" fmla="*/ 1060796 w 1371907"/>
                <a:gd name="connsiteY413" fmla="*/ 894388 h 1334577"/>
                <a:gd name="connsiteX414" fmla="*/ 1073419 w 1371907"/>
                <a:gd name="connsiteY414" fmla="*/ 887384 h 1334577"/>
                <a:gd name="connsiteX415" fmla="*/ 1073958 w 1371907"/>
                <a:gd name="connsiteY415" fmla="*/ 887153 h 1334577"/>
                <a:gd name="connsiteX416" fmla="*/ 1082963 w 1371907"/>
                <a:gd name="connsiteY416" fmla="*/ 884305 h 1334577"/>
                <a:gd name="connsiteX417" fmla="*/ 1085811 w 1371907"/>
                <a:gd name="connsiteY417" fmla="*/ 884998 h 1334577"/>
                <a:gd name="connsiteX418" fmla="*/ 1090276 w 1371907"/>
                <a:gd name="connsiteY418" fmla="*/ 889462 h 1334577"/>
                <a:gd name="connsiteX419" fmla="*/ 1090969 w 1371907"/>
                <a:gd name="connsiteY419" fmla="*/ 892233 h 1334577"/>
                <a:gd name="connsiteX420" fmla="*/ 1089814 w 1371907"/>
                <a:gd name="connsiteY420" fmla="*/ 896158 h 1334577"/>
                <a:gd name="connsiteX421" fmla="*/ 1089583 w 1371907"/>
                <a:gd name="connsiteY421" fmla="*/ 896774 h 1334577"/>
                <a:gd name="connsiteX422" fmla="*/ 1087351 w 1371907"/>
                <a:gd name="connsiteY422" fmla="*/ 900699 h 1334577"/>
                <a:gd name="connsiteX423" fmla="*/ 1086889 w 1371907"/>
                <a:gd name="connsiteY423" fmla="*/ 902239 h 1334577"/>
                <a:gd name="connsiteX424" fmla="*/ 1087736 w 1371907"/>
                <a:gd name="connsiteY424" fmla="*/ 903547 h 1334577"/>
                <a:gd name="connsiteX425" fmla="*/ 1090506 w 1371907"/>
                <a:gd name="connsiteY425" fmla="*/ 904163 h 1334577"/>
                <a:gd name="connsiteX426" fmla="*/ 1094278 w 1371907"/>
                <a:gd name="connsiteY426" fmla="*/ 901623 h 1334577"/>
                <a:gd name="connsiteX427" fmla="*/ 1102437 w 1371907"/>
                <a:gd name="connsiteY427" fmla="*/ 892310 h 1334577"/>
                <a:gd name="connsiteX428" fmla="*/ 1105439 w 1371907"/>
                <a:gd name="connsiteY428" fmla="*/ 888307 h 1334577"/>
                <a:gd name="connsiteX429" fmla="*/ 1109210 w 1371907"/>
                <a:gd name="connsiteY429" fmla="*/ 879071 h 1334577"/>
                <a:gd name="connsiteX430" fmla="*/ 1109518 w 1371907"/>
                <a:gd name="connsiteY430" fmla="*/ 878455 h 1334577"/>
                <a:gd name="connsiteX431" fmla="*/ 1112905 w 1371907"/>
                <a:gd name="connsiteY431" fmla="*/ 873991 h 1334577"/>
                <a:gd name="connsiteX432" fmla="*/ 1114521 w 1371907"/>
                <a:gd name="connsiteY432" fmla="*/ 872913 h 1334577"/>
                <a:gd name="connsiteX433" fmla="*/ 1119601 w 1371907"/>
                <a:gd name="connsiteY433" fmla="*/ 871759 h 1334577"/>
                <a:gd name="connsiteX434" fmla="*/ 1122218 w 1371907"/>
                <a:gd name="connsiteY434" fmla="*/ 872528 h 1334577"/>
                <a:gd name="connsiteX435" fmla="*/ 1125605 w 1371907"/>
                <a:gd name="connsiteY435" fmla="*/ 875915 h 1334577"/>
                <a:gd name="connsiteX436" fmla="*/ 1126067 w 1371907"/>
                <a:gd name="connsiteY436" fmla="*/ 876454 h 1334577"/>
                <a:gd name="connsiteX437" fmla="*/ 1131454 w 1371907"/>
                <a:gd name="connsiteY437" fmla="*/ 885536 h 1334577"/>
                <a:gd name="connsiteX438" fmla="*/ 1136996 w 1371907"/>
                <a:gd name="connsiteY438" fmla="*/ 889770 h 1334577"/>
                <a:gd name="connsiteX439" fmla="*/ 1139690 w 1371907"/>
                <a:gd name="connsiteY439" fmla="*/ 888538 h 1334577"/>
                <a:gd name="connsiteX440" fmla="*/ 1147695 w 1371907"/>
                <a:gd name="connsiteY440" fmla="*/ 875222 h 1334577"/>
                <a:gd name="connsiteX441" fmla="*/ 1150466 w 1371907"/>
                <a:gd name="connsiteY441" fmla="*/ 873914 h 1334577"/>
                <a:gd name="connsiteX442" fmla="*/ 1152775 w 1371907"/>
                <a:gd name="connsiteY442" fmla="*/ 875992 h 1334577"/>
                <a:gd name="connsiteX443" fmla="*/ 1154469 w 1371907"/>
                <a:gd name="connsiteY443" fmla="*/ 882150 h 1334577"/>
                <a:gd name="connsiteX444" fmla="*/ 1155623 w 1371907"/>
                <a:gd name="connsiteY444" fmla="*/ 895081 h 1334577"/>
                <a:gd name="connsiteX445" fmla="*/ 1156931 w 1371907"/>
                <a:gd name="connsiteY445" fmla="*/ 897775 h 1334577"/>
                <a:gd name="connsiteX446" fmla="*/ 1159164 w 1371907"/>
                <a:gd name="connsiteY446" fmla="*/ 898082 h 1334577"/>
                <a:gd name="connsiteX447" fmla="*/ 1163474 w 1371907"/>
                <a:gd name="connsiteY447" fmla="*/ 896158 h 1334577"/>
                <a:gd name="connsiteX448" fmla="*/ 1172017 w 1371907"/>
                <a:gd name="connsiteY448" fmla="*/ 890232 h 1334577"/>
                <a:gd name="connsiteX449" fmla="*/ 1175019 w 1371907"/>
                <a:gd name="connsiteY449" fmla="*/ 890078 h 1334577"/>
                <a:gd name="connsiteX450" fmla="*/ 1189105 w 1371907"/>
                <a:gd name="connsiteY450" fmla="*/ 897929 h 1334577"/>
                <a:gd name="connsiteX451" fmla="*/ 1202189 w 1371907"/>
                <a:gd name="connsiteY451" fmla="*/ 903162 h 1334577"/>
                <a:gd name="connsiteX452" fmla="*/ 1214890 w 1371907"/>
                <a:gd name="connsiteY452" fmla="*/ 902162 h 1334577"/>
                <a:gd name="connsiteX453" fmla="*/ 1229591 w 1371907"/>
                <a:gd name="connsiteY453" fmla="*/ 892156 h 1334577"/>
                <a:gd name="connsiteX454" fmla="*/ 1247832 w 1371907"/>
                <a:gd name="connsiteY454" fmla="*/ 866679 h 1334577"/>
                <a:gd name="connsiteX455" fmla="*/ 1248371 w 1371907"/>
                <a:gd name="connsiteY455" fmla="*/ 866063 h 1334577"/>
                <a:gd name="connsiteX456" fmla="*/ 1253452 w 1371907"/>
                <a:gd name="connsiteY456" fmla="*/ 862138 h 1334577"/>
                <a:gd name="connsiteX457" fmla="*/ 1254067 w 1371907"/>
                <a:gd name="connsiteY457" fmla="*/ 861753 h 1334577"/>
                <a:gd name="connsiteX458" fmla="*/ 1259378 w 1371907"/>
                <a:gd name="connsiteY458" fmla="*/ 859521 h 1334577"/>
                <a:gd name="connsiteX459" fmla="*/ 1260148 w 1371907"/>
                <a:gd name="connsiteY459" fmla="*/ 854979 h 1334577"/>
                <a:gd name="connsiteX460" fmla="*/ 1258301 w 1371907"/>
                <a:gd name="connsiteY460" fmla="*/ 849515 h 1334577"/>
                <a:gd name="connsiteX461" fmla="*/ 1254298 w 1371907"/>
                <a:gd name="connsiteY461" fmla="*/ 845512 h 1334577"/>
                <a:gd name="connsiteX462" fmla="*/ 1253529 w 1371907"/>
                <a:gd name="connsiteY462" fmla="*/ 844127 h 1334577"/>
                <a:gd name="connsiteX463" fmla="*/ 1250911 w 1371907"/>
                <a:gd name="connsiteY463" fmla="*/ 832581 h 1334577"/>
                <a:gd name="connsiteX464" fmla="*/ 1244215 w 1371907"/>
                <a:gd name="connsiteY464" fmla="*/ 825808 h 1334577"/>
                <a:gd name="connsiteX465" fmla="*/ 1237211 w 1371907"/>
                <a:gd name="connsiteY465" fmla="*/ 820420 h 1334577"/>
                <a:gd name="connsiteX466" fmla="*/ 1236287 w 1371907"/>
                <a:gd name="connsiteY466" fmla="*/ 819188 h 1334577"/>
                <a:gd name="connsiteX467" fmla="*/ 1233439 w 1371907"/>
                <a:gd name="connsiteY467" fmla="*/ 811876 h 1334577"/>
                <a:gd name="connsiteX468" fmla="*/ 1233286 w 1371907"/>
                <a:gd name="connsiteY468" fmla="*/ 811261 h 1334577"/>
                <a:gd name="connsiteX469" fmla="*/ 1231592 w 1371907"/>
                <a:gd name="connsiteY469" fmla="*/ 799484 h 1334577"/>
                <a:gd name="connsiteX470" fmla="*/ 1228282 w 1371907"/>
                <a:gd name="connsiteY470" fmla="*/ 788016 h 1334577"/>
                <a:gd name="connsiteX471" fmla="*/ 1225973 w 1371907"/>
                <a:gd name="connsiteY471" fmla="*/ 774777 h 1334577"/>
                <a:gd name="connsiteX472" fmla="*/ 1225973 w 1371907"/>
                <a:gd name="connsiteY472" fmla="*/ 773930 h 1334577"/>
                <a:gd name="connsiteX473" fmla="*/ 1227666 w 1371907"/>
                <a:gd name="connsiteY473" fmla="*/ 759845 h 1334577"/>
                <a:gd name="connsiteX474" fmla="*/ 1227975 w 1371907"/>
                <a:gd name="connsiteY474" fmla="*/ 758844 h 1334577"/>
                <a:gd name="connsiteX475" fmla="*/ 1234517 w 1371907"/>
                <a:gd name="connsiteY475" fmla="*/ 746760 h 1334577"/>
                <a:gd name="connsiteX476" fmla="*/ 1235363 w 1371907"/>
                <a:gd name="connsiteY476" fmla="*/ 743219 h 1334577"/>
                <a:gd name="connsiteX477" fmla="*/ 1234517 w 1371907"/>
                <a:gd name="connsiteY477" fmla="*/ 739217 h 1334577"/>
                <a:gd name="connsiteX478" fmla="*/ 1229668 w 1371907"/>
                <a:gd name="connsiteY478" fmla="*/ 731135 h 1334577"/>
                <a:gd name="connsiteX479" fmla="*/ 1229437 w 1371907"/>
                <a:gd name="connsiteY479" fmla="*/ 730596 h 1334577"/>
                <a:gd name="connsiteX480" fmla="*/ 1227743 w 1371907"/>
                <a:gd name="connsiteY480" fmla="*/ 725516 h 1334577"/>
                <a:gd name="connsiteX481" fmla="*/ 1227666 w 1371907"/>
                <a:gd name="connsiteY481" fmla="*/ 724054 h 1334577"/>
                <a:gd name="connsiteX482" fmla="*/ 1228205 w 1371907"/>
                <a:gd name="connsiteY482" fmla="*/ 721206 h 1334577"/>
                <a:gd name="connsiteX483" fmla="*/ 1228359 w 1371907"/>
                <a:gd name="connsiteY483" fmla="*/ 720590 h 1334577"/>
                <a:gd name="connsiteX484" fmla="*/ 1230361 w 1371907"/>
                <a:gd name="connsiteY484" fmla="*/ 716049 h 1334577"/>
                <a:gd name="connsiteX485" fmla="*/ 1230361 w 1371907"/>
                <a:gd name="connsiteY485" fmla="*/ 714202 h 1334577"/>
                <a:gd name="connsiteX486" fmla="*/ 1229745 w 1371907"/>
                <a:gd name="connsiteY486" fmla="*/ 713355 h 1334577"/>
                <a:gd name="connsiteX487" fmla="*/ 1226050 w 1371907"/>
                <a:gd name="connsiteY487" fmla="*/ 711970 h 1334577"/>
                <a:gd name="connsiteX488" fmla="*/ 1225050 w 1371907"/>
                <a:gd name="connsiteY488" fmla="*/ 711354 h 1334577"/>
                <a:gd name="connsiteX489" fmla="*/ 1223356 w 1371907"/>
                <a:gd name="connsiteY489" fmla="*/ 709661 h 1334577"/>
                <a:gd name="connsiteX490" fmla="*/ 1222587 w 1371907"/>
                <a:gd name="connsiteY490" fmla="*/ 708275 h 1334577"/>
                <a:gd name="connsiteX491" fmla="*/ 1219893 w 1371907"/>
                <a:gd name="connsiteY491" fmla="*/ 695729 h 1334577"/>
                <a:gd name="connsiteX492" fmla="*/ 1217583 w 1371907"/>
                <a:gd name="connsiteY492" fmla="*/ 691573 h 1334577"/>
                <a:gd name="connsiteX493" fmla="*/ 1214428 w 1371907"/>
                <a:gd name="connsiteY493" fmla="*/ 689341 h 1334577"/>
                <a:gd name="connsiteX494" fmla="*/ 1213581 w 1371907"/>
                <a:gd name="connsiteY494" fmla="*/ 689957 h 1334577"/>
                <a:gd name="connsiteX495" fmla="*/ 1210579 w 1371907"/>
                <a:gd name="connsiteY495" fmla="*/ 689494 h 1334577"/>
                <a:gd name="connsiteX496" fmla="*/ 1204422 w 1371907"/>
                <a:gd name="connsiteY496" fmla="*/ 683876 h 1334577"/>
                <a:gd name="connsiteX497" fmla="*/ 1201343 w 1371907"/>
                <a:gd name="connsiteY497" fmla="*/ 680258 h 1334577"/>
                <a:gd name="connsiteX498" fmla="*/ 1200804 w 1371907"/>
                <a:gd name="connsiteY498" fmla="*/ 679104 h 1334577"/>
                <a:gd name="connsiteX499" fmla="*/ 1199650 w 1371907"/>
                <a:gd name="connsiteY499" fmla="*/ 674563 h 1334577"/>
                <a:gd name="connsiteX500" fmla="*/ 1199573 w 1371907"/>
                <a:gd name="connsiteY500" fmla="*/ 673562 h 1334577"/>
                <a:gd name="connsiteX501" fmla="*/ 1200112 w 1371907"/>
                <a:gd name="connsiteY501" fmla="*/ 668482 h 1334577"/>
                <a:gd name="connsiteX502" fmla="*/ 1200727 w 1371907"/>
                <a:gd name="connsiteY502" fmla="*/ 667019 h 1334577"/>
                <a:gd name="connsiteX503" fmla="*/ 1202959 w 1371907"/>
                <a:gd name="connsiteY503" fmla="*/ 664172 h 1334577"/>
                <a:gd name="connsiteX504" fmla="*/ 1203729 w 1371907"/>
                <a:gd name="connsiteY504" fmla="*/ 663556 h 1334577"/>
                <a:gd name="connsiteX505" fmla="*/ 1205961 w 1371907"/>
                <a:gd name="connsiteY505" fmla="*/ 662247 h 1334577"/>
                <a:gd name="connsiteX506" fmla="*/ 1206962 w 1371907"/>
                <a:gd name="connsiteY506" fmla="*/ 660554 h 1334577"/>
                <a:gd name="connsiteX507" fmla="*/ 1207423 w 1371907"/>
                <a:gd name="connsiteY507" fmla="*/ 657167 h 1334577"/>
                <a:gd name="connsiteX508" fmla="*/ 1206808 w 1371907"/>
                <a:gd name="connsiteY508" fmla="*/ 645853 h 1334577"/>
                <a:gd name="connsiteX509" fmla="*/ 1206885 w 1371907"/>
                <a:gd name="connsiteY509" fmla="*/ 644929 h 1334577"/>
                <a:gd name="connsiteX510" fmla="*/ 1209579 w 1371907"/>
                <a:gd name="connsiteY510" fmla="*/ 635077 h 1334577"/>
                <a:gd name="connsiteX511" fmla="*/ 1210656 w 1371907"/>
                <a:gd name="connsiteY511" fmla="*/ 613987 h 1334577"/>
                <a:gd name="connsiteX512" fmla="*/ 1212427 w 1371907"/>
                <a:gd name="connsiteY512" fmla="*/ 605675 h 1334577"/>
                <a:gd name="connsiteX513" fmla="*/ 1212811 w 1371907"/>
                <a:gd name="connsiteY513" fmla="*/ 604751 h 1334577"/>
                <a:gd name="connsiteX514" fmla="*/ 1216737 w 1371907"/>
                <a:gd name="connsiteY514" fmla="*/ 598593 h 1334577"/>
                <a:gd name="connsiteX515" fmla="*/ 1219123 w 1371907"/>
                <a:gd name="connsiteY515" fmla="*/ 593206 h 1334577"/>
                <a:gd name="connsiteX516" fmla="*/ 1220201 w 1371907"/>
                <a:gd name="connsiteY516" fmla="*/ 576811 h 1334577"/>
                <a:gd name="connsiteX517" fmla="*/ 1220355 w 1371907"/>
                <a:gd name="connsiteY517" fmla="*/ 576195 h 1334577"/>
                <a:gd name="connsiteX518" fmla="*/ 1222279 w 1371907"/>
                <a:gd name="connsiteY518" fmla="*/ 569961 h 1334577"/>
                <a:gd name="connsiteX519" fmla="*/ 1221124 w 1371907"/>
                <a:gd name="connsiteY519" fmla="*/ 567575 h 1334577"/>
                <a:gd name="connsiteX520" fmla="*/ 1220970 w 1371907"/>
                <a:gd name="connsiteY520" fmla="*/ 565343 h 1334577"/>
                <a:gd name="connsiteX521" fmla="*/ 1222510 w 1371907"/>
                <a:gd name="connsiteY521" fmla="*/ 561340 h 1334577"/>
                <a:gd name="connsiteX522" fmla="*/ 1222510 w 1371907"/>
                <a:gd name="connsiteY522" fmla="*/ 557415 h 1334577"/>
                <a:gd name="connsiteX523" fmla="*/ 1218276 w 1371907"/>
                <a:gd name="connsiteY523" fmla="*/ 549025 h 1334577"/>
                <a:gd name="connsiteX524" fmla="*/ 1218045 w 1371907"/>
                <a:gd name="connsiteY524" fmla="*/ 548332 h 1334577"/>
                <a:gd name="connsiteX525" fmla="*/ 1217506 w 1371907"/>
                <a:gd name="connsiteY525" fmla="*/ 545484 h 1334577"/>
                <a:gd name="connsiteX526" fmla="*/ 1217430 w 1371907"/>
                <a:gd name="connsiteY526" fmla="*/ 544714 h 1334577"/>
                <a:gd name="connsiteX527" fmla="*/ 1217969 w 1371907"/>
                <a:gd name="connsiteY527" fmla="*/ 536248 h 1334577"/>
                <a:gd name="connsiteX528" fmla="*/ 1220278 w 1371907"/>
                <a:gd name="connsiteY528" fmla="*/ 521393 h 1334577"/>
                <a:gd name="connsiteX529" fmla="*/ 1225357 w 1371907"/>
                <a:gd name="connsiteY529" fmla="*/ 506615 h 1334577"/>
                <a:gd name="connsiteX530" fmla="*/ 1225896 w 1371907"/>
                <a:gd name="connsiteY530" fmla="*/ 499687 h 1334577"/>
                <a:gd name="connsiteX531" fmla="*/ 1225357 w 1371907"/>
                <a:gd name="connsiteY531" fmla="*/ 483139 h 1334577"/>
                <a:gd name="connsiteX532" fmla="*/ 1225434 w 1371907"/>
                <a:gd name="connsiteY532" fmla="*/ 482369 h 1334577"/>
                <a:gd name="connsiteX533" fmla="*/ 1225973 w 1371907"/>
                <a:gd name="connsiteY533" fmla="*/ 480137 h 1334577"/>
                <a:gd name="connsiteX534" fmla="*/ 1226589 w 1371907"/>
                <a:gd name="connsiteY534" fmla="*/ 478983 h 1334577"/>
                <a:gd name="connsiteX535" fmla="*/ 1229976 w 1371907"/>
                <a:gd name="connsiteY535" fmla="*/ 475134 h 1334577"/>
                <a:gd name="connsiteX536" fmla="*/ 1230284 w 1371907"/>
                <a:gd name="connsiteY536" fmla="*/ 472748 h 1334577"/>
                <a:gd name="connsiteX537" fmla="*/ 1229668 w 1371907"/>
                <a:gd name="connsiteY537" fmla="*/ 471131 h 1334577"/>
                <a:gd name="connsiteX538" fmla="*/ 1222741 w 1371907"/>
                <a:gd name="connsiteY538" fmla="*/ 463665 h 1334577"/>
                <a:gd name="connsiteX539" fmla="*/ 1220201 w 1371907"/>
                <a:gd name="connsiteY539" fmla="*/ 459894 h 1334577"/>
                <a:gd name="connsiteX540" fmla="*/ 1219816 w 1371907"/>
                <a:gd name="connsiteY540" fmla="*/ 459124 h 1334577"/>
                <a:gd name="connsiteX541" fmla="*/ 1218661 w 1371907"/>
                <a:gd name="connsiteY541" fmla="*/ 455199 h 1334577"/>
                <a:gd name="connsiteX542" fmla="*/ 1217430 w 1371907"/>
                <a:gd name="connsiteY542" fmla="*/ 447579 h 1334577"/>
                <a:gd name="connsiteX543" fmla="*/ 1217430 w 1371907"/>
                <a:gd name="connsiteY543" fmla="*/ 442653 h 1334577"/>
                <a:gd name="connsiteX544" fmla="*/ 1217506 w 1371907"/>
                <a:gd name="connsiteY544" fmla="*/ 441960 h 1334577"/>
                <a:gd name="connsiteX545" fmla="*/ 1218661 w 1371907"/>
                <a:gd name="connsiteY545" fmla="*/ 437496 h 1334577"/>
                <a:gd name="connsiteX546" fmla="*/ 1222125 w 1371907"/>
                <a:gd name="connsiteY546" fmla="*/ 428182 h 1334577"/>
                <a:gd name="connsiteX547" fmla="*/ 1222510 w 1371907"/>
                <a:gd name="connsiteY547" fmla="*/ 425642 h 1334577"/>
                <a:gd name="connsiteX548" fmla="*/ 1221971 w 1371907"/>
                <a:gd name="connsiteY548" fmla="*/ 416945 h 1334577"/>
                <a:gd name="connsiteX549" fmla="*/ 1220893 w 1371907"/>
                <a:gd name="connsiteY549" fmla="*/ 410787 h 1334577"/>
                <a:gd name="connsiteX550" fmla="*/ 1218738 w 1371907"/>
                <a:gd name="connsiteY550" fmla="*/ 405476 h 1334577"/>
                <a:gd name="connsiteX551" fmla="*/ 1215044 w 1371907"/>
                <a:gd name="connsiteY551" fmla="*/ 399781 h 1334577"/>
                <a:gd name="connsiteX552" fmla="*/ 1214659 w 1371907"/>
                <a:gd name="connsiteY552" fmla="*/ 398934 h 1334577"/>
                <a:gd name="connsiteX553" fmla="*/ 1211272 w 1371907"/>
                <a:gd name="connsiteY553" fmla="*/ 384310 h 1334577"/>
                <a:gd name="connsiteX554" fmla="*/ 1211272 w 1371907"/>
                <a:gd name="connsiteY554" fmla="*/ 383078 h 1334577"/>
                <a:gd name="connsiteX555" fmla="*/ 1214659 w 1371907"/>
                <a:gd name="connsiteY555" fmla="*/ 367299 h 1334577"/>
                <a:gd name="connsiteX556" fmla="*/ 1215044 w 1371907"/>
                <a:gd name="connsiteY556" fmla="*/ 366376 h 1334577"/>
                <a:gd name="connsiteX557" fmla="*/ 1224588 w 1371907"/>
                <a:gd name="connsiteY557" fmla="*/ 351213 h 1334577"/>
                <a:gd name="connsiteX558" fmla="*/ 1225127 w 1371907"/>
                <a:gd name="connsiteY558" fmla="*/ 350520 h 1334577"/>
                <a:gd name="connsiteX559" fmla="*/ 1239212 w 1371907"/>
                <a:gd name="connsiteY559" fmla="*/ 338744 h 1334577"/>
                <a:gd name="connsiteX560" fmla="*/ 1241290 w 1371907"/>
                <a:gd name="connsiteY560" fmla="*/ 338128 h 1334577"/>
                <a:gd name="connsiteX561" fmla="*/ 1245985 w 1371907"/>
                <a:gd name="connsiteY561" fmla="*/ 338590 h 1334577"/>
                <a:gd name="connsiteX562" fmla="*/ 1248757 w 1371907"/>
                <a:gd name="connsiteY562" fmla="*/ 337050 h 1334577"/>
                <a:gd name="connsiteX563" fmla="*/ 1254221 w 1371907"/>
                <a:gd name="connsiteY563" fmla="*/ 331047 h 1334577"/>
                <a:gd name="connsiteX564" fmla="*/ 1255299 w 1371907"/>
                <a:gd name="connsiteY564" fmla="*/ 330354 h 1334577"/>
                <a:gd name="connsiteX565" fmla="*/ 1266228 w 1371907"/>
                <a:gd name="connsiteY565" fmla="*/ 326506 h 1334577"/>
                <a:gd name="connsiteX566" fmla="*/ 1268999 w 1371907"/>
                <a:gd name="connsiteY566" fmla="*/ 324658 h 1334577"/>
                <a:gd name="connsiteX567" fmla="*/ 1275465 w 1371907"/>
                <a:gd name="connsiteY567" fmla="*/ 317115 h 1334577"/>
                <a:gd name="connsiteX568" fmla="*/ 1276004 w 1371907"/>
                <a:gd name="connsiteY568" fmla="*/ 316653 h 1334577"/>
                <a:gd name="connsiteX569" fmla="*/ 1279929 w 1371907"/>
                <a:gd name="connsiteY569" fmla="*/ 313805 h 1334577"/>
                <a:gd name="connsiteX570" fmla="*/ 1280853 w 1371907"/>
                <a:gd name="connsiteY570" fmla="*/ 313344 h 1334577"/>
                <a:gd name="connsiteX571" fmla="*/ 1284624 w 1371907"/>
                <a:gd name="connsiteY571" fmla="*/ 312420 h 1334577"/>
                <a:gd name="connsiteX572" fmla="*/ 1285855 w 1371907"/>
                <a:gd name="connsiteY572" fmla="*/ 311188 h 1334577"/>
                <a:gd name="connsiteX573" fmla="*/ 1290166 w 1371907"/>
                <a:gd name="connsiteY573" fmla="*/ 298335 h 1334577"/>
                <a:gd name="connsiteX574" fmla="*/ 1290628 w 1371907"/>
                <a:gd name="connsiteY574" fmla="*/ 297488 h 1334577"/>
                <a:gd name="connsiteX575" fmla="*/ 1297016 w 1371907"/>
                <a:gd name="connsiteY575" fmla="*/ 289560 h 1334577"/>
                <a:gd name="connsiteX576" fmla="*/ 1297709 w 1371907"/>
                <a:gd name="connsiteY576" fmla="*/ 286866 h 1334577"/>
                <a:gd name="connsiteX577" fmla="*/ 1297247 w 1371907"/>
                <a:gd name="connsiteY577" fmla="*/ 286250 h 1334577"/>
                <a:gd name="connsiteX578" fmla="*/ 1290782 w 1371907"/>
                <a:gd name="connsiteY578" fmla="*/ 279246 h 1334577"/>
                <a:gd name="connsiteX579" fmla="*/ 1290089 w 1371907"/>
                <a:gd name="connsiteY579" fmla="*/ 277707 h 1334577"/>
                <a:gd name="connsiteX580" fmla="*/ 1288934 w 1371907"/>
                <a:gd name="connsiteY580" fmla="*/ 269856 h 1334577"/>
                <a:gd name="connsiteX581" fmla="*/ 1285009 w 1371907"/>
                <a:gd name="connsiteY581" fmla="*/ 247996 h 1334577"/>
                <a:gd name="connsiteX582" fmla="*/ 1284932 w 1371907"/>
                <a:gd name="connsiteY582" fmla="*/ 230063 h 1334577"/>
                <a:gd name="connsiteX583" fmla="*/ 1287780 w 1371907"/>
                <a:gd name="connsiteY583" fmla="*/ 213283 h 1334577"/>
                <a:gd name="connsiteX584" fmla="*/ 1287934 w 1371907"/>
                <a:gd name="connsiteY584" fmla="*/ 212667 h 1334577"/>
                <a:gd name="connsiteX585" fmla="*/ 1294091 w 1371907"/>
                <a:gd name="connsiteY585" fmla="*/ 197504 h 1334577"/>
                <a:gd name="connsiteX586" fmla="*/ 1303328 w 1371907"/>
                <a:gd name="connsiteY586" fmla="*/ 182957 h 1334577"/>
                <a:gd name="connsiteX587" fmla="*/ 1303790 w 1371907"/>
                <a:gd name="connsiteY587" fmla="*/ 182418 h 1334577"/>
                <a:gd name="connsiteX588" fmla="*/ 1326034 w 1371907"/>
                <a:gd name="connsiteY588" fmla="*/ 161328 h 1334577"/>
                <a:gd name="connsiteX589" fmla="*/ 1329189 w 1371907"/>
                <a:gd name="connsiteY589" fmla="*/ 156017 h 1334577"/>
                <a:gd name="connsiteX590" fmla="*/ 1329498 w 1371907"/>
                <a:gd name="connsiteY590" fmla="*/ 155556 h 1334577"/>
                <a:gd name="connsiteX591" fmla="*/ 1347508 w 1371907"/>
                <a:gd name="connsiteY591" fmla="*/ 135851 h 1334577"/>
                <a:gd name="connsiteX592" fmla="*/ 1348124 w 1371907"/>
                <a:gd name="connsiteY592" fmla="*/ 135313 h 1334577"/>
                <a:gd name="connsiteX593" fmla="*/ 1353743 w 1371907"/>
                <a:gd name="connsiteY593" fmla="*/ 131926 h 1334577"/>
                <a:gd name="connsiteX594" fmla="*/ 1367135 w 1371907"/>
                <a:gd name="connsiteY594" fmla="*/ 126307 h 1334577"/>
                <a:gd name="connsiteX595" fmla="*/ 1370599 w 1371907"/>
                <a:gd name="connsiteY595" fmla="*/ 123229 h 1334577"/>
                <a:gd name="connsiteX596" fmla="*/ 1371908 w 1371907"/>
                <a:gd name="connsiteY596" fmla="*/ 117841 h 1334577"/>
                <a:gd name="connsiteX597" fmla="*/ 1370907 w 1371907"/>
                <a:gd name="connsiteY597" fmla="*/ 110221 h 1334577"/>
                <a:gd name="connsiteX598" fmla="*/ 1368521 w 1371907"/>
                <a:gd name="connsiteY598" fmla="*/ 103447 h 1334577"/>
                <a:gd name="connsiteX599" fmla="*/ 1359670 w 1371907"/>
                <a:gd name="connsiteY599" fmla="*/ 97213 h 1334577"/>
                <a:gd name="connsiteX600" fmla="*/ 1358900 w 1371907"/>
                <a:gd name="connsiteY600" fmla="*/ 96443 h 1334577"/>
                <a:gd name="connsiteX601" fmla="*/ 1344815 w 1371907"/>
                <a:gd name="connsiteY601" fmla="*/ 74507 h 1334577"/>
                <a:gd name="connsiteX602" fmla="*/ 1344353 w 1371907"/>
                <a:gd name="connsiteY602" fmla="*/ 72967 h 1334577"/>
                <a:gd name="connsiteX603" fmla="*/ 1344353 w 1371907"/>
                <a:gd name="connsiteY603" fmla="*/ 58343 h 1334577"/>
                <a:gd name="connsiteX604" fmla="*/ 1344506 w 1371907"/>
                <a:gd name="connsiteY604" fmla="*/ 57573 h 1334577"/>
                <a:gd name="connsiteX605" fmla="*/ 1346200 w 1371907"/>
                <a:gd name="connsiteY605" fmla="*/ 51955 h 1334577"/>
                <a:gd name="connsiteX606" fmla="*/ 1346739 w 1371907"/>
                <a:gd name="connsiteY606" fmla="*/ 50877 h 1334577"/>
                <a:gd name="connsiteX607" fmla="*/ 1350664 w 1371907"/>
                <a:gd name="connsiteY607" fmla="*/ 46413 h 1334577"/>
                <a:gd name="connsiteX608" fmla="*/ 1351126 w 1371907"/>
                <a:gd name="connsiteY608" fmla="*/ 45951 h 1334577"/>
                <a:gd name="connsiteX609" fmla="*/ 1354975 w 1371907"/>
                <a:gd name="connsiteY609" fmla="*/ 43180 h 1334577"/>
                <a:gd name="connsiteX610" fmla="*/ 1346969 w 1371907"/>
                <a:gd name="connsiteY610" fmla="*/ 42641 h 1334577"/>
                <a:gd name="connsiteX611" fmla="*/ 1345430 w 1371907"/>
                <a:gd name="connsiteY611" fmla="*/ 42025 h 1334577"/>
                <a:gd name="connsiteX612" fmla="*/ 1335270 w 1371907"/>
                <a:gd name="connsiteY612" fmla="*/ 34175 h 1334577"/>
                <a:gd name="connsiteX613" fmla="*/ 1325110 w 1371907"/>
                <a:gd name="connsiteY613" fmla="*/ 24092 h 1334577"/>
                <a:gd name="connsiteX614" fmla="*/ 1314488 w 1371907"/>
                <a:gd name="connsiteY614" fmla="*/ 17780 h 1334577"/>
                <a:gd name="connsiteX615" fmla="*/ 1255838 w 1371907"/>
                <a:gd name="connsiteY615" fmla="*/ 3848 h 1334577"/>
                <a:gd name="connsiteX616" fmla="*/ 1229822 w 1371907"/>
                <a:gd name="connsiteY616" fmla="*/ 1693 h 1334577"/>
                <a:gd name="connsiteX617" fmla="*/ 1222971 w 1371907"/>
                <a:gd name="connsiteY617" fmla="*/ 0 h 1334577"/>
                <a:gd name="connsiteX618" fmla="*/ 1220585 w 1371907"/>
                <a:gd name="connsiteY618" fmla="*/ 0 h 1334577"/>
                <a:gd name="connsiteX619" fmla="*/ 1217122 w 1371907"/>
                <a:gd name="connsiteY619" fmla="*/ 1693 h 1334577"/>
                <a:gd name="connsiteX620" fmla="*/ 1210733 w 1371907"/>
                <a:gd name="connsiteY620" fmla="*/ 8621 h 1334577"/>
                <a:gd name="connsiteX621" fmla="*/ 1206577 w 1371907"/>
                <a:gd name="connsiteY621" fmla="*/ 12238 h 1334577"/>
                <a:gd name="connsiteX622" fmla="*/ 1205114 w 1371907"/>
                <a:gd name="connsiteY622" fmla="*/ 12854 h 1334577"/>
                <a:gd name="connsiteX623" fmla="*/ 1200650 w 1371907"/>
                <a:gd name="connsiteY623" fmla="*/ 13393 h 1334577"/>
                <a:gd name="connsiteX624" fmla="*/ 1195570 w 1371907"/>
                <a:gd name="connsiteY624" fmla="*/ 13393 h 1334577"/>
                <a:gd name="connsiteX625" fmla="*/ 1192799 w 1371907"/>
                <a:gd name="connsiteY625" fmla="*/ 14085 h 1334577"/>
                <a:gd name="connsiteX626" fmla="*/ 1191722 w 1371907"/>
                <a:gd name="connsiteY626" fmla="*/ 16933 h 1334577"/>
                <a:gd name="connsiteX627" fmla="*/ 1191183 w 1371907"/>
                <a:gd name="connsiteY627" fmla="*/ 20551 h 1334577"/>
                <a:gd name="connsiteX628" fmla="*/ 1190875 w 1371907"/>
                <a:gd name="connsiteY628" fmla="*/ 21551 h 1334577"/>
                <a:gd name="connsiteX629" fmla="*/ 1188643 w 1371907"/>
                <a:gd name="connsiteY629" fmla="*/ 25477 h 1334577"/>
                <a:gd name="connsiteX630" fmla="*/ 1188181 w 1371907"/>
                <a:gd name="connsiteY630" fmla="*/ 26093 h 1334577"/>
                <a:gd name="connsiteX631" fmla="*/ 1185333 w 1371907"/>
                <a:gd name="connsiteY631" fmla="*/ 28941 h 1334577"/>
                <a:gd name="connsiteX632" fmla="*/ 1184179 w 1371907"/>
                <a:gd name="connsiteY632" fmla="*/ 29633 h 1334577"/>
                <a:gd name="connsiteX633" fmla="*/ 1176867 w 1371907"/>
                <a:gd name="connsiteY633" fmla="*/ 31866 h 1334577"/>
                <a:gd name="connsiteX634" fmla="*/ 1164013 w 1371907"/>
                <a:gd name="connsiteY634" fmla="*/ 36330 h 1334577"/>
                <a:gd name="connsiteX635" fmla="*/ 1147772 w 1371907"/>
                <a:gd name="connsiteY635" fmla="*/ 38716 h 1334577"/>
                <a:gd name="connsiteX636" fmla="*/ 1147156 w 1371907"/>
                <a:gd name="connsiteY636" fmla="*/ 38716 h 1334577"/>
                <a:gd name="connsiteX637" fmla="*/ 1099127 w 1371907"/>
                <a:gd name="connsiteY637" fmla="*/ 34252 h 1334577"/>
                <a:gd name="connsiteX638" fmla="*/ 1083118 w 1371907"/>
                <a:gd name="connsiteY638" fmla="*/ 36484 h 1334577"/>
                <a:gd name="connsiteX639" fmla="*/ 1040322 w 1371907"/>
                <a:gd name="connsiteY639" fmla="*/ 51570 h 1334577"/>
                <a:gd name="connsiteX640" fmla="*/ 1039399 w 1371907"/>
                <a:gd name="connsiteY640" fmla="*/ 51724 h 1334577"/>
                <a:gd name="connsiteX641" fmla="*/ 1025929 w 1371907"/>
                <a:gd name="connsiteY641" fmla="*/ 51724 h 1334577"/>
                <a:gd name="connsiteX642" fmla="*/ 1025159 w 1371907"/>
                <a:gd name="connsiteY642" fmla="*/ 51647 h 1334577"/>
                <a:gd name="connsiteX643" fmla="*/ 1000375 w 1371907"/>
                <a:gd name="connsiteY643" fmla="*/ 44873 h 1334577"/>
                <a:gd name="connsiteX644" fmla="*/ 993063 w 1371907"/>
                <a:gd name="connsiteY644" fmla="*/ 44411 h 1334577"/>
                <a:gd name="connsiteX645" fmla="*/ 985366 w 1371907"/>
                <a:gd name="connsiteY645" fmla="*/ 44950 h 1334577"/>
                <a:gd name="connsiteX646" fmla="*/ 958119 w 1371907"/>
                <a:gd name="connsiteY646" fmla="*/ 53263 h 1334577"/>
                <a:gd name="connsiteX647" fmla="*/ 957426 w 1371907"/>
                <a:gd name="connsiteY647" fmla="*/ 53417 h 1334577"/>
                <a:gd name="connsiteX648" fmla="*/ 934489 w 1371907"/>
                <a:gd name="connsiteY648" fmla="*/ 54494 h 1334577"/>
                <a:gd name="connsiteX649" fmla="*/ 931102 w 1371907"/>
                <a:gd name="connsiteY649" fmla="*/ 56419 h 1334577"/>
                <a:gd name="connsiteX650" fmla="*/ 921404 w 1371907"/>
                <a:gd name="connsiteY650" fmla="*/ 64578 h 1334577"/>
                <a:gd name="connsiteX651" fmla="*/ 920711 w 1371907"/>
                <a:gd name="connsiteY651" fmla="*/ 64962 h 1334577"/>
                <a:gd name="connsiteX652" fmla="*/ 915631 w 1371907"/>
                <a:gd name="connsiteY652" fmla="*/ 67195 h 1334577"/>
                <a:gd name="connsiteX653" fmla="*/ 914169 w 1371907"/>
                <a:gd name="connsiteY653" fmla="*/ 67426 h 1334577"/>
                <a:gd name="connsiteX654" fmla="*/ 905164 w 1371907"/>
                <a:gd name="connsiteY654" fmla="*/ 66271 h 1334577"/>
                <a:gd name="connsiteX655" fmla="*/ 904317 w 1371907"/>
                <a:gd name="connsiteY655" fmla="*/ 66040 h 1334577"/>
                <a:gd name="connsiteX656" fmla="*/ 888846 w 1371907"/>
                <a:gd name="connsiteY656" fmla="*/ 58882 h 1334577"/>
                <a:gd name="connsiteX657" fmla="*/ 881303 w 1371907"/>
                <a:gd name="connsiteY657" fmla="*/ 57265 h 1334577"/>
                <a:gd name="connsiteX658" fmla="*/ 873298 w 1371907"/>
                <a:gd name="connsiteY658" fmla="*/ 56727 h 1334577"/>
                <a:gd name="connsiteX659" fmla="*/ 872605 w 1371907"/>
                <a:gd name="connsiteY659" fmla="*/ 56573 h 1334577"/>
                <a:gd name="connsiteX660" fmla="*/ 848437 w 1371907"/>
                <a:gd name="connsiteY660" fmla="*/ 48722 h 1334577"/>
                <a:gd name="connsiteX661" fmla="*/ 841048 w 1371907"/>
                <a:gd name="connsiteY661" fmla="*/ 47721 h 1334577"/>
                <a:gd name="connsiteX662" fmla="*/ 817418 w 1371907"/>
                <a:gd name="connsiteY662" fmla="*/ 48876 h 1334577"/>
                <a:gd name="connsiteX663" fmla="*/ 816726 w 1371907"/>
                <a:gd name="connsiteY663" fmla="*/ 48799 h 1334577"/>
                <a:gd name="connsiteX664" fmla="*/ 808259 w 1371907"/>
                <a:gd name="connsiteY664" fmla="*/ 47105 h 1334577"/>
                <a:gd name="connsiteX665" fmla="*/ 798946 w 1371907"/>
                <a:gd name="connsiteY665" fmla="*/ 44181 h 1334577"/>
                <a:gd name="connsiteX666" fmla="*/ 791402 w 1371907"/>
                <a:gd name="connsiteY666" fmla="*/ 42179 h 1334577"/>
                <a:gd name="connsiteX667" fmla="*/ 785476 w 1371907"/>
                <a:gd name="connsiteY667" fmla="*/ 44181 h 1334577"/>
                <a:gd name="connsiteX668" fmla="*/ 783398 w 1371907"/>
                <a:gd name="connsiteY668" fmla="*/ 44027 h 1334577"/>
                <a:gd name="connsiteX669" fmla="*/ 769620 w 1371907"/>
                <a:gd name="connsiteY669" fmla="*/ 37407 h 1334577"/>
                <a:gd name="connsiteX670" fmla="*/ 762462 w 1371907"/>
                <a:gd name="connsiteY670" fmla="*/ 35868 h 1334577"/>
                <a:gd name="connsiteX671" fmla="*/ 754303 w 1371907"/>
                <a:gd name="connsiteY671" fmla="*/ 36407 h 1334577"/>
                <a:gd name="connsiteX672" fmla="*/ 747915 w 1371907"/>
                <a:gd name="connsiteY672" fmla="*/ 38870 h 1334577"/>
                <a:gd name="connsiteX673" fmla="*/ 737678 w 1371907"/>
                <a:gd name="connsiteY673" fmla="*/ 49107 h 1334577"/>
                <a:gd name="connsiteX674" fmla="*/ 736985 w 1371907"/>
                <a:gd name="connsiteY674" fmla="*/ 49569 h 1334577"/>
                <a:gd name="connsiteX675" fmla="*/ 728903 w 1371907"/>
                <a:gd name="connsiteY675" fmla="*/ 53879 h 1334577"/>
                <a:gd name="connsiteX676" fmla="*/ 707274 w 1371907"/>
                <a:gd name="connsiteY676" fmla="*/ 75507 h 1334577"/>
                <a:gd name="connsiteX677" fmla="*/ 706659 w 1371907"/>
                <a:gd name="connsiteY677" fmla="*/ 75969 h 1334577"/>
                <a:gd name="connsiteX678" fmla="*/ 684722 w 1371907"/>
                <a:gd name="connsiteY678" fmla="*/ 88361 h 1334577"/>
                <a:gd name="connsiteX679" fmla="*/ 681567 w 1371907"/>
                <a:gd name="connsiteY679" fmla="*/ 88130 h 1334577"/>
                <a:gd name="connsiteX680" fmla="*/ 673100 w 1371907"/>
                <a:gd name="connsiteY680" fmla="*/ 81357 h 1334577"/>
                <a:gd name="connsiteX681" fmla="*/ 657321 w 1371907"/>
                <a:gd name="connsiteY681" fmla="*/ 62884 h 1334577"/>
                <a:gd name="connsiteX682" fmla="*/ 650855 w 1371907"/>
                <a:gd name="connsiteY682" fmla="*/ 59652 h 1334577"/>
                <a:gd name="connsiteX683" fmla="*/ 642004 w 1371907"/>
                <a:gd name="connsiteY683" fmla="*/ 61653 h 1334577"/>
                <a:gd name="connsiteX684" fmla="*/ 624301 w 1371907"/>
                <a:gd name="connsiteY684" fmla="*/ 69965 h 1334577"/>
                <a:gd name="connsiteX685" fmla="*/ 623685 w 1371907"/>
                <a:gd name="connsiteY685" fmla="*/ 70196 h 1334577"/>
                <a:gd name="connsiteX686" fmla="*/ 613987 w 1371907"/>
                <a:gd name="connsiteY686" fmla="*/ 72351 h 1334577"/>
                <a:gd name="connsiteX687" fmla="*/ 576734 w 1371907"/>
                <a:gd name="connsiteY687" fmla="*/ 95134 h 1334577"/>
                <a:gd name="connsiteX688" fmla="*/ 576503 w 1371907"/>
                <a:gd name="connsiteY688" fmla="*/ 95904 h 133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</a:cxnLst>
              <a:rect l="l" t="t" r="r" b="b"/>
              <a:pathLst>
                <a:path w="1371907" h="1334577">
                  <a:moveTo>
                    <a:pt x="576503" y="95904"/>
                  </a:moveTo>
                  <a:lnTo>
                    <a:pt x="561340" y="98752"/>
                  </a:lnTo>
                  <a:cubicBezTo>
                    <a:pt x="561186" y="98752"/>
                    <a:pt x="560955" y="98829"/>
                    <a:pt x="560724" y="98829"/>
                  </a:cubicBezTo>
                  <a:lnTo>
                    <a:pt x="480676" y="96058"/>
                  </a:lnTo>
                  <a:lnTo>
                    <a:pt x="469669" y="98675"/>
                  </a:lnTo>
                  <a:lnTo>
                    <a:pt x="459201" y="104987"/>
                  </a:lnTo>
                  <a:lnTo>
                    <a:pt x="456122" y="108604"/>
                  </a:lnTo>
                  <a:lnTo>
                    <a:pt x="448194" y="117148"/>
                  </a:lnTo>
                  <a:lnTo>
                    <a:pt x="440036" y="129694"/>
                  </a:lnTo>
                  <a:lnTo>
                    <a:pt x="413250" y="191193"/>
                  </a:lnTo>
                  <a:lnTo>
                    <a:pt x="406939" y="202199"/>
                  </a:lnTo>
                  <a:cubicBezTo>
                    <a:pt x="406862" y="202430"/>
                    <a:pt x="406708" y="202584"/>
                    <a:pt x="406554" y="202738"/>
                  </a:cubicBezTo>
                  <a:lnTo>
                    <a:pt x="390698" y="219133"/>
                  </a:lnTo>
                  <a:lnTo>
                    <a:pt x="389236" y="223597"/>
                  </a:lnTo>
                  <a:cubicBezTo>
                    <a:pt x="389159" y="223828"/>
                    <a:pt x="389082" y="224059"/>
                    <a:pt x="388928" y="224213"/>
                  </a:cubicBezTo>
                  <a:lnTo>
                    <a:pt x="375997" y="244456"/>
                  </a:lnTo>
                  <a:cubicBezTo>
                    <a:pt x="375920" y="244610"/>
                    <a:pt x="375766" y="244764"/>
                    <a:pt x="375612" y="244918"/>
                  </a:cubicBezTo>
                  <a:lnTo>
                    <a:pt x="366607" y="253923"/>
                  </a:lnTo>
                  <a:lnTo>
                    <a:pt x="354522" y="263159"/>
                  </a:lnTo>
                  <a:lnTo>
                    <a:pt x="341976" y="271164"/>
                  </a:lnTo>
                  <a:lnTo>
                    <a:pt x="330354" y="276398"/>
                  </a:lnTo>
                  <a:cubicBezTo>
                    <a:pt x="330200" y="276475"/>
                    <a:pt x="329969" y="276552"/>
                    <a:pt x="329815" y="276552"/>
                  </a:cubicBezTo>
                  <a:lnTo>
                    <a:pt x="314036" y="279939"/>
                  </a:lnTo>
                  <a:lnTo>
                    <a:pt x="283710" y="281093"/>
                  </a:lnTo>
                  <a:lnTo>
                    <a:pt x="270087" y="283864"/>
                  </a:lnTo>
                  <a:lnTo>
                    <a:pt x="246996" y="293255"/>
                  </a:lnTo>
                  <a:cubicBezTo>
                    <a:pt x="246765" y="293331"/>
                    <a:pt x="246534" y="293408"/>
                    <a:pt x="246303" y="293408"/>
                  </a:cubicBezTo>
                  <a:lnTo>
                    <a:pt x="238144" y="294486"/>
                  </a:lnTo>
                  <a:lnTo>
                    <a:pt x="230909" y="297026"/>
                  </a:lnTo>
                  <a:lnTo>
                    <a:pt x="207048" y="314806"/>
                  </a:lnTo>
                  <a:lnTo>
                    <a:pt x="181417" y="328507"/>
                  </a:lnTo>
                  <a:lnTo>
                    <a:pt x="173952" y="334433"/>
                  </a:lnTo>
                  <a:lnTo>
                    <a:pt x="167024" y="339051"/>
                  </a:lnTo>
                  <a:lnTo>
                    <a:pt x="150707" y="345902"/>
                  </a:lnTo>
                  <a:lnTo>
                    <a:pt x="145396" y="350674"/>
                  </a:lnTo>
                  <a:lnTo>
                    <a:pt x="143471" y="356370"/>
                  </a:lnTo>
                  <a:lnTo>
                    <a:pt x="142394" y="373996"/>
                  </a:lnTo>
                  <a:cubicBezTo>
                    <a:pt x="142394" y="374612"/>
                    <a:pt x="142086" y="375150"/>
                    <a:pt x="141701" y="375689"/>
                  </a:cubicBezTo>
                  <a:lnTo>
                    <a:pt x="138315" y="379615"/>
                  </a:lnTo>
                  <a:cubicBezTo>
                    <a:pt x="138007" y="379999"/>
                    <a:pt x="137622" y="380230"/>
                    <a:pt x="137160" y="380384"/>
                  </a:cubicBezTo>
                  <a:lnTo>
                    <a:pt x="131464" y="382462"/>
                  </a:lnTo>
                  <a:lnTo>
                    <a:pt x="65501" y="440036"/>
                  </a:lnTo>
                  <a:cubicBezTo>
                    <a:pt x="65347" y="440190"/>
                    <a:pt x="65116" y="440344"/>
                    <a:pt x="64885" y="440421"/>
                  </a:cubicBezTo>
                  <a:lnTo>
                    <a:pt x="58112" y="443807"/>
                  </a:lnTo>
                  <a:cubicBezTo>
                    <a:pt x="57958" y="443884"/>
                    <a:pt x="57804" y="443961"/>
                    <a:pt x="57573" y="444038"/>
                  </a:cubicBezTo>
                  <a:lnTo>
                    <a:pt x="43719" y="447733"/>
                  </a:lnTo>
                  <a:lnTo>
                    <a:pt x="38408" y="453506"/>
                  </a:lnTo>
                  <a:lnTo>
                    <a:pt x="13316" y="513234"/>
                  </a:lnTo>
                  <a:cubicBezTo>
                    <a:pt x="13239" y="513388"/>
                    <a:pt x="13162" y="513619"/>
                    <a:pt x="13008" y="513773"/>
                  </a:cubicBezTo>
                  <a:lnTo>
                    <a:pt x="5157" y="525010"/>
                  </a:lnTo>
                  <a:cubicBezTo>
                    <a:pt x="5003" y="525164"/>
                    <a:pt x="4849" y="525395"/>
                    <a:pt x="4695" y="525549"/>
                  </a:cubicBezTo>
                  <a:lnTo>
                    <a:pt x="1154" y="528628"/>
                  </a:lnTo>
                  <a:lnTo>
                    <a:pt x="0" y="1118524"/>
                  </a:lnTo>
                  <a:lnTo>
                    <a:pt x="0" y="1301866"/>
                  </a:lnTo>
                  <a:lnTo>
                    <a:pt x="5080" y="1300865"/>
                  </a:lnTo>
                  <a:cubicBezTo>
                    <a:pt x="5773" y="1300711"/>
                    <a:pt x="6465" y="1300865"/>
                    <a:pt x="7081" y="1301173"/>
                  </a:cubicBezTo>
                  <a:lnTo>
                    <a:pt x="13393" y="1304868"/>
                  </a:lnTo>
                  <a:lnTo>
                    <a:pt x="19627" y="1305945"/>
                  </a:lnTo>
                  <a:lnTo>
                    <a:pt x="27093" y="1307638"/>
                  </a:lnTo>
                  <a:cubicBezTo>
                    <a:pt x="27940" y="1307869"/>
                    <a:pt x="28710" y="1308408"/>
                    <a:pt x="29017" y="1309254"/>
                  </a:cubicBezTo>
                  <a:lnTo>
                    <a:pt x="29864" y="1305714"/>
                  </a:lnTo>
                  <a:cubicBezTo>
                    <a:pt x="30172" y="1304482"/>
                    <a:pt x="31326" y="1303559"/>
                    <a:pt x="32558" y="1303559"/>
                  </a:cubicBezTo>
                  <a:lnTo>
                    <a:pt x="35406" y="1303559"/>
                  </a:lnTo>
                  <a:cubicBezTo>
                    <a:pt x="35945" y="1303559"/>
                    <a:pt x="36484" y="1303713"/>
                    <a:pt x="36945" y="1304021"/>
                  </a:cubicBezTo>
                  <a:lnTo>
                    <a:pt x="43719" y="1308562"/>
                  </a:lnTo>
                  <a:cubicBezTo>
                    <a:pt x="44027" y="1308793"/>
                    <a:pt x="44334" y="1309101"/>
                    <a:pt x="44565" y="1309409"/>
                  </a:cubicBezTo>
                  <a:lnTo>
                    <a:pt x="49261" y="1316567"/>
                  </a:lnTo>
                  <a:lnTo>
                    <a:pt x="48953" y="1313411"/>
                  </a:lnTo>
                  <a:cubicBezTo>
                    <a:pt x="48876" y="1312795"/>
                    <a:pt x="49030" y="1312102"/>
                    <a:pt x="49414" y="1311564"/>
                  </a:cubicBezTo>
                  <a:lnTo>
                    <a:pt x="51647" y="1308177"/>
                  </a:lnTo>
                  <a:cubicBezTo>
                    <a:pt x="52108" y="1307561"/>
                    <a:pt x="52724" y="1307100"/>
                    <a:pt x="53494" y="1306945"/>
                  </a:cubicBezTo>
                  <a:lnTo>
                    <a:pt x="56880" y="1306407"/>
                  </a:lnTo>
                  <a:cubicBezTo>
                    <a:pt x="57727" y="1306253"/>
                    <a:pt x="58574" y="1306484"/>
                    <a:pt x="59190" y="1307100"/>
                  </a:cubicBezTo>
                  <a:lnTo>
                    <a:pt x="64270" y="1311640"/>
                  </a:lnTo>
                  <a:cubicBezTo>
                    <a:pt x="64808" y="1312102"/>
                    <a:pt x="65116" y="1312718"/>
                    <a:pt x="65193" y="1313411"/>
                  </a:cubicBezTo>
                  <a:lnTo>
                    <a:pt x="65732" y="1318491"/>
                  </a:lnTo>
                  <a:cubicBezTo>
                    <a:pt x="65732" y="1318722"/>
                    <a:pt x="65732" y="1318953"/>
                    <a:pt x="65732" y="1319184"/>
                  </a:cubicBezTo>
                  <a:lnTo>
                    <a:pt x="65501" y="1320646"/>
                  </a:lnTo>
                  <a:lnTo>
                    <a:pt x="71274" y="1317952"/>
                  </a:lnTo>
                  <a:cubicBezTo>
                    <a:pt x="71659" y="1317798"/>
                    <a:pt x="72044" y="1317721"/>
                    <a:pt x="72505" y="1317721"/>
                  </a:cubicBezTo>
                  <a:lnTo>
                    <a:pt x="72505" y="1317721"/>
                  </a:lnTo>
                  <a:lnTo>
                    <a:pt x="78124" y="1317721"/>
                  </a:lnTo>
                  <a:cubicBezTo>
                    <a:pt x="78663" y="1317721"/>
                    <a:pt x="79202" y="1317875"/>
                    <a:pt x="79664" y="1318183"/>
                  </a:cubicBezTo>
                  <a:lnTo>
                    <a:pt x="85821" y="1322109"/>
                  </a:lnTo>
                  <a:cubicBezTo>
                    <a:pt x="86206" y="1322339"/>
                    <a:pt x="86514" y="1322724"/>
                    <a:pt x="86745" y="1323109"/>
                  </a:cubicBezTo>
                  <a:lnTo>
                    <a:pt x="90824" y="1330267"/>
                  </a:lnTo>
                  <a:lnTo>
                    <a:pt x="92595" y="1331191"/>
                  </a:lnTo>
                  <a:lnTo>
                    <a:pt x="97444" y="1330267"/>
                  </a:lnTo>
                  <a:lnTo>
                    <a:pt x="102678" y="1327650"/>
                  </a:lnTo>
                  <a:lnTo>
                    <a:pt x="107450" y="1324418"/>
                  </a:lnTo>
                  <a:cubicBezTo>
                    <a:pt x="107681" y="1324264"/>
                    <a:pt x="107988" y="1324110"/>
                    <a:pt x="108296" y="1324033"/>
                  </a:cubicBezTo>
                  <a:lnTo>
                    <a:pt x="112761" y="1322878"/>
                  </a:lnTo>
                  <a:cubicBezTo>
                    <a:pt x="113145" y="1322801"/>
                    <a:pt x="113607" y="1322801"/>
                    <a:pt x="113992" y="1322878"/>
                  </a:cubicBezTo>
                  <a:lnTo>
                    <a:pt x="116840" y="1323417"/>
                  </a:lnTo>
                  <a:cubicBezTo>
                    <a:pt x="117610" y="1323571"/>
                    <a:pt x="118302" y="1324033"/>
                    <a:pt x="118687" y="1324725"/>
                  </a:cubicBezTo>
                  <a:lnTo>
                    <a:pt x="120380" y="1327573"/>
                  </a:lnTo>
                  <a:cubicBezTo>
                    <a:pt x="120611" y="1328035"/>
                    <a:pt x="120765" y="1328497"/>
                    <a:pt x="120765" y="1329036"/>
                  </a:cubicBezTo>
                  <a:lnTo>
                    <a:pt x="120765" y="1333115"/>
                  </a:lnTo>
                  <a:lnTo>
                    <a:pt x="120765" y="1333115"/>
                  </a:lnTo>
                  <a:lnTo>
                    <a:pt x="121150" y="1334578"/>
                  </a:lnTo>
                  <a:lnTo>
                    <a:pt x="134928" y="1323725"/>
                  </a:lnTo>
                  <a:lnTo>
                    <a:pt x="136467" y="1321416"/>
                  </a:lnTo>
                  <a:lnTo>
                    <a:pt x="136467" y="1321416"/>
                  </a:lnTo>
                  <a:lnTo>
                    <a:pt x="136467" y="1319261"/>
                  </a:lnTo>
                  <a:lnTo>
                    <a:pt x="135544" y="1315489"/>
                  </a:lnTo>
                  <a:lnTo>
                    <a:pt x="133465" y="1311872"/>
                  </a:lnTo>
                  <a:cubicBezTo>
                    <a:pt x="133311" y="1311564"/>
                    <a:pt x="133157" y="1311256"/>
                    <a:pt x="133157" y="1310948"/>
                  </a:cubicBezTo>
                  <a:lnTo>
                    <a:pt x="132619" y="1307561"/>
                  </a:lnTo>
                  <a:cubicBezTo>
                    <a:pt x="132542" y="1306945"/>
                    <a:pt x="132619" y="1306407"/>
                    <a:pt x="132850" y="1305868"/>
                  </a:cubicBezTo>
                  <a:lnTo>
                    <a:pt x="134004" y="1303636"/>
                  </a:lnTo>
                  <a:cubicBezTo>
                    <a:pt x="134466" y="1302712"/>
                    <a:pt x="135467" y="1302096"/>
                    <a:pt x="136544" y="1302096"/>
                  </a:cubicBezTo>
                  <a:lnTo>
                    <a:pt x="140470" y="1302096"/>
                  </a:lnTo>
                  <a:cubicBezTo>
                    <a:pt x="141162" y="1302096"/>
                    <a:pt x="141778" y="1302327"/>
                    <a:pt x="142240" y="1302712"/>
                  </a:cubicBezTo>
                  <a:lnTo>
                    <a:pt x="145627" y="1305560"/>
                  </a:lnTo>
                  <a:lnTo>
                    <a:pt x="154940" y="1316182"/>
                  </a:lnTo>
                  <a:lnTo>
                    <a:pt x="158634" y="1312102"/>
                  </a:lnTo>
                  <a:cubicBezTo>
                    <a:pt x="159250" y="1311487"/>
                    <a:pt x="160097" y="1311102"/>
                    <a:pt x="160944" y="1311179"/>
                  </a:cubicBezTo>
                  <a:lnTo>
                    <a:pt x="168794" y="1311718"/>
                  </a:lnTo>
                  <a:lnTo>
                    <a:pt x="175260" y="1312872"/>
                  </a:lnTo>
                  <a:cubicBezTo>
                    <a:pt x="175568" y="1312949"/>
                    <a:pt x="175876" y="1313026"/>
                    <a:pt x="176184" y="1313257"/>
                  </a:cubicBezTo>
                  <a:lnTo>
                    <a:pt x="209896" y="1333577"/>
                  </a:lnTo>
                  <a:lnTo>
                    <a:pt x="220749" y="1324725"/>
                  </a:lnTo>
                  <a:cubicBezTo>
                    <a:pt x="220980" y="1324572"/>
                    <a:pt x="221211" y="1324418"/>
                    <a:pt x="221442" y="1324264"/>
                  </a:cubicBezTo>
                  <a:lnTo>
                    <a:pt x="252922" y="1311333"/>
                  </a:lnTo>
                  <a:lnTo>
                    <a:pt x="261158" y="1306176"/>
                  </a:lnTo>
                  <a:lnTo>
                    <a:pt x="264930" y="1301943"/>
                  </a:lnTo>
                  <a:lnTo>
                    <a:pt x="267085" y="1293476"/>
                  </a:lnTo>
                  <a:cubicBezTo>
                    <a:pt x="267162" y="1293168"/>
                    <a:pt x="267316" y="1292860"/>
                    <a:pt x="267547" y="1292552"/>
                  </a:cubicBezTo>
                  <a:lnTo>
                    <a:pt x="270933" y="1288011"/>
                  </a:lnTo>
                  <a:cubicBezTo>
                    <a:pt x="271164" y="1287703"/>
                    <a:pt x="271395" y="1287472"/>
                    <a:pt x="271703" y="1287318"/>
                  </a:cubicBezTo>
                  <a:lnTo>
                    <a:pt x="290561" y="1275465"/>
                  </a:lnTo>
                  <a:lnTo>
                    <a:pt x="292331" y="1270231"/>
                  </a:lnTo>
                  <a:lnTo>
                    <a:pt x="291792" y="1261764"/>
                  </a:lnTo>
                  <a:lnTo>
                    <a:pt x="290253" y="1255222"/>
                  </a:lnTo>
                  <a:lnTo>
                    <a:pt x="287020" y="1248756"/>
                  </a:lnTo>
                  <a:cubicBezTo>
                    <a:pt x="286866" y="1248526"/>
                    <a:pt x="286789" y="1248218"/>
                    <a:pt x="286789" y="1247987"/>
                  </a:cubicBezTo>
                  <a:lnTo>
                    <a:pt x="286250" y="1244600"/>
                  </a:lnTo>
                  <a:cubicBezTo>
                    <a:pt x="286173" y="1243984"/>
                    <a:pt x="286250" y="1243445"/>
                    <a:pt x="286481" y="1242907"/>
                  </a:cubicBezTo>
                  <a:lnTo>
                    <a:pt x="287636" y="1240675"/>
                  </a:lnTo>
                  <a:cubicBezTo>
                    <a:pt x="288020" y="1239905"/>
                    <a:pt x="288636" y="1239366"/>
                    <a:pt x="289483" y="1239212"/>
                  </a:cubicBezTo>
                  <a:lnTo>
                    <a:pt x="293639" y="1238212"/>
                  </a:lnTo>
                  <a:lnTo>
                    <a:pt x="296487" y="1236595"/>
                  </a:lnTo>
                  <a:lnTo>
                    <a:pt x="297411" y="1234825"/>
                  </a:lnTo>
                  <a:lnTo>
                    <a:pt x="297180" y="1233362"/>
                  </a:lnTo>
                  <a:lnTo>
                    <a:pt x="295102" y="1231592"/>
                  </a:lnTo>
                  <a:lnTo>
                    <a:pt x="291715" y="1230592"/>
                  </a:lnTo>
                  <a:lnTo>
                    <a:pt x="283479" y="1228975"/>
                  </a:lnTo>
                  <a:cubicBezTo>
                    <a:pt x="282787" y="1228821"/>
                    <a:pt x="282171" y="1228436"/>
                    <a:pt x="281786" y="1227898"/>
                  </a:cubicBezTo>
                  <a:lnTo>
                    <a:pt x="280093" y="1225665"/>
                  </a:lnTo>
                  <a:cubicBezTo>
                    <a:pt x="279323" y="1224665"/>
                    <a:pt x="279323" y="1223279"/>
                    <a:pt x="280093" y="1222279"/>
                  </a:cubicBezTo>
                  <a:lnTo>
                    <a:pt x="281786" y="1220047"/>
                  </a:lnTo>
                  <a:cubicBezTo>
                    <a:pt x="281940" y="1219816"/>
                    <a:pt x="282171" y="1219662"/>
                    <a:pt x="282325" y="1219508"/>
                  </a:cubicBezTo>
                  <a:lnTo>
                    <a:pt x="288559" y="1214813"/>
                  </a:lnTo>
                  <a:lnTo>
                    <a:pt x="294409" y="1204114"/>
                  </a:lnTo>
                  <a:lnTo>
                    <a:pt x="303184" y="1193569"/>
                  </a:lnTo>
                  <a:lnTo>
                    <a:pt x="308571" y="1188797"/>
                  </a:lnTo>
                  <a:cubicBezTo>
                    <a:pt x="308725" y="1188643"/>
                    <a:pt x="308879" y="1188566"/>
                    <a:pt x="309033" y="1188412"/>
                  </a:cubicBezTo>
                  <a:lnTo>
                    <a:pt x="317192" y="1183794"/>
                  </a:lnTo>
                  <a:lnTo>
                    <a:pt x="317962" y="1181870"/>
                  </a:lnTo>
                  <a:cubicBezTo>
                    <a:pt x="318193" y="1181254"/>
                    <a:pt x="318732" y="1180715"/>
                    <a:pt x="319347" y="1180407"/>
                  </a:cubicBezTo>
                  <a:lnTo>
                    <a:pt x="322734" y="1178714"/>
                  </a:lnTo>
                  <a:cubicBezTo>
                    <a:pt x="323811" y="1178175"/>
                    <a:pt x="325120" y="1178406"/>
                    <a:pt x="325967" y="1179253"/>
                  </a:cubicBezTo>
                  <a:lnTo>
                    <a:pt x="330354" y="1183717"/>
                  </a:lnTo>
                  <a:lnTo>
                    <a:pt x="332124" y="1184025"/>
                  </a:lnTo>
                  <a:lnTo>
                    <a:pt x="334510" y="1183101"/>
                  </a:lnTo>
                  <a:lnTo>
                    <a:pt x="335126" y="1180715"/>
                  </a:lnTo>
                  <a:lnTo>
                    <a:pt x="334202" y="1176867"/>
                  </a:lnTo>
                  <a:cubicBezTo>
                    <a:pt x="334125" y="1176559"/>
                    <a:pt x="334125" y="1176174"/>
                    <a:pt x="334125" y="1175866"/>
                  </a:cubicBezTo>
                  <a:lnTo>
                    <a:pt x="334664" y="1170786"/>
                  </a:lnTo>
                  <a:cubicBezTo>
                    <a:pt x="334741" y="1170324"/>
                    <a:pt x="334895" y="1169939"/>
                    <a:pt x="335126" y="1169555"/>
                  </a:cubicBezTo>
                  <a:lnTo>
                    <a:pt x="336281" y="1167861"/>
                  </a:lnTo>
                  <a:cubicBezTo>
                    <a:pt x="336973" y="1166861"/>
                    <a:pt x="338128" y="1166399"/>
                    <a:pt x="339282" y="1166707"/>
                  </a:cubicBezTo>
                  <a:lnTo>
                    <a:pt x="341515" y="1167245"/>
                  </a:lnTo>
                  <a:cubicBezTo>
                    <a:pt x="342284" y="1167476"/>
                    <a:pt x="342977" y="1168015"/>
                    <a:pt x="343362" y="1168708"/>
                  </a:cubicBezTo>
                  <a:lnTo>
                    <a:pt x="344516" y="1170940"/>
                  </a:lnTo>
                  <a:lnTo>
                    <a:pt x="346595" y="1176944"/>
                  </a:lnTo>
                  <a:lnTo>
                    <a:pt x="347980" y="1176328"/>
                  </a:lnTo>
                  <a:lnTo>
                    <a:pt x="348673" y="1173095"/>
                  </a:lnTo>
                  <a:lnTo>
                    <a:pt x="348211" y="1169093"/>
                  </a:lnTo>
                  <a:lnTo>
                    <a:pt x="342284" y="1158933"/>
                  </a:lnTo>
                  <a:cubicBezTo>
                    <a:pt x="341976" y="1158394"/>
                    <a:pt x="341822" y="1157701"/>
                    <a:pt x="341976" y="1157085"/>
                  </a:cubicBezTo>
                  <a:lnTo>
                    <a:pt x="343131" y="1150312"/>
                  </a:lnTo>
                  <a:cubicBezTo>
                    <a:pt x="343285" y="1149619"/>
                    <a:pt x="343593" y="1149004"/>
                    <a:pt x="344131" y="1148542"/>
                  </a:cubicBezTo>
                  <a:lnTo>
                    <a:pt x="346979" y="1146310"/>
                  </a:lnTo>
                  <a:cubicBezTo>
                    <a:pt x="347364" y="1146002"/>
                    <a:pt x="347749" y="1145848"/>
                    <a:pt x="348211" y="1145771"/>
                  </a:cubicBezTo>
                  <a:lnTo>
                    <a:pt x="352290" y="1144924"/>
                  </a:lnTo>
                  <a:lnTo>
                    <a:pt x="351828" y="1143616"/>
                  </a:lnTo>
                  <a:lnTo>
                    <a:pt x="348981" y="1139767"/>
                  </a:lnTo>
                  <a:lnTo>
                    <a:pt x="344208" y="1136073"/>
                  </a:lnTo>
                  <a:cubicBezTo>
                    <a:pt x="343978" y="1135919"/>
                    <a:pt x="343747" y="1135688"/>
                    <a:pt x="343593" y="1135380"/>
                  </a:cubicBezTo>
                  <a:lnTo>
                    <a:pt x="340206" y="1130300"/>
                  </a:lnTo>
                  <a:cubicBezTo>
                    <a:pt x="339975" y="1129915"/>
                    <a:pt x="339821" y="1129530"/>
                    <a:pt x="339744" y="1129069"/>
                  </a:cubicBezTo>
                  <a:lnTo>
                    <a:pt x="339205" y="1123989"/>
                  </a:lnTo>
                  <a:cubicBezTo>
                    <a:pt x="339128" y="1123142"/>
                    <a:pt x="339436" y="1122295"/>
                    <a:pt x="339975" y="1121680"/>
                  </a:cubicBezTo>
                  <a:lnTo>
                    <a:pt x="345286" y="1116369"/>
                  </a:lnTo>
                  <a:lnTo>
                    <a:pt x="347364" y="1112289"/>
                  </a:lnTo>
                  <a:lnTo>
                    <a:pt x="348904" y="1108056"/>
                  </a:lnTo>
                  <a:cubicBezTo>
                    <a:pt x="349058" y="1107517"/>
                    <a:pt x="349442" y="1107132"/>
                    <a:pt x="349827" y="1106824"/>
                  </a:cubicBezTo>
                  <a:lnTo>
                    <a:pt x="350982" y="1105978"/>
                  </a:lnTo>
                  <a:lnTo>
                    <a:pt x="350982" y="1105978"/>
                  </a:lnTo>
                  <a:lnTo>
                    <a:pt x="350982" y="1097819"/>
                  </a:lnTo>
                  <a:cubicBezTo>
                    <a:pt x="350982" y="1096279"/>
                    <a:pt x="352213" y="1094971"/>
                    <a:pt x="353830" y="1094971"/>
                  </a:cubicBezTo>
                  <a:lnTo>
                    <a:pt x="368069" y="1094971"/>
                  </a:lnTo>
                  <a:lnTo>
                    <a:pt x="370917" y="1092816"/>
                  </a:lnTo>
                  <a:lnTo>
                    <a:pt x="373534" y="1077576"/>
                  </a:lnTo>
                  <a:lnTo>
                    <a:pt x="375381" y="1072342"/>
                  </a:lnTo>
                  <a:lnTo>
                    <a:pt x="367761" y="1061720"/>
                  </a:lnTo>
                  <a:lnTo>
                    <a:pt x="365375" y="1057564"/>
                  </a:lnTo>
                  <a:cubicBezTo>
                    <a:pt x="364913" y="1056794"/>
                    <a:pt x="364913" y="1055870"/>
                    <a:pt x="365221" y="1055024"/>
                  </a:cubicBezTo>
                  <a:cubicBezTo>
                    <a:pt x="365606" y="1054177"/>
                    <a:pt x="366299" y="1053638"/>
                    <a:pt x="367145" y="1053407"/>
                  </a:cubicBezTo>
                  <a:lnTo>
                    <a:pt x="374458" y="1051714"/>
                  </a:lnTo>
                  <a:lnTo>
                    <a:pt x="385618" y="1051098"/>
                  </a:lnTo>
                  <a:lnTo>
                    <a:pt x="395085" y="1052253"/>
                  </a:lnTo>
                  <a:cubicBezTo>
                    <a:pt x="395470" y="1052330"/>
                    <a:pt x="395855" y="1052407"/>
                    <a:pt x="396240" y="1052638"/>
                  </a:cubicBezTo>
                  <a:lnTo>
                    <a:pt x="400704" y="1055486"/>
                  </a:lnTo>
                  <a:cubicBezTo>
                    <a:pt x="401166" y="1055793"/>
                    <a:pt x="401474" y="1056178"/>
                    <a:pt x="401705" y="1056640"/>
                  </a:cubicBezTo>
                  <a:lnTo>
                    <a:pt x="402474" y="1058102"/>
                  </a:lnTo>
                  <a:lnTo>
                    <a:pt x="405322" y="1059719"/>
                  </a:lnTo>
                  <a:lnTo>
                    <a:pt x="411942" y="1061027"/>
                  </a:lnTo>
                  <a:lnTo>
                    <a:pt x="421101" y="1047327"/>
                  </a:lnTo>
                  <a:lnTo>
                    <a:pt x="424719" y="1043093"/>
                  </a:lnTo>
                  <a:cubicBezTo>
                    <a:pt x="424950" y="1042862"/>
                    <a:pt x="425181" y="1042631"/>
                    <a:pt x="425488" y="1042478"/>
                  </a:cubicBezTo>
                  <a:lnTo>
                    <a:pt x="430568" y="1039630"/>
                  </a:lnTo>
                  <a:cubicBezTo>
                    <a:pt x="430876" y="1039476"/>
                    <a:pt x="431184" y="1039399"/>
                    <a:pt x="431492" y="1039322"/>
                  </a:cubicBezTo>
                  <a:lnTo>
                    <a:pt x="438804" y="1038167"/>
                  </a:lnTo>
                  <a:cubicBezTo>
                    <a:pt x="439420" y="1038090"/>
                    <a:pt x="440113" y="1038167"/>
                    <a:pt x="440652" y="1038552"/>
                  </a:cubicBezTo>
                  <a:lnTo>
                    <a:pt x="443499" y="1040245"/>
                  </a:lnTo>
                  <a:cubicBezTo>
                    <a:pt x="443730" y="1040400"/>
                    <a:pt x="443961" y="1040630"/>
                    <a:pt x="444192" y="1040861"/>
                  </a:cubicBezTo>
                  <a:lnTo>
                    <a:pt x="447579" y="1044787"/>
                  </a:lnTo>
                  <a:cubicBezTo>
                    <a:pt x="447733" y="1044941"/>
                    <a:pt x="447887" y="1045172"/>
                    <a:pt x="447963" y="1045325"/>
                  </a:cubicBezTo>
                  <a:lnTo>
                    <a:pt x="449965" y="1049328"/>
                  </a:lnTo>
                  <a:lnTo>
                    <a:pt x="453659" y="1042478"/>
                  </a:lnTo>
                  <a:cubicBezTo>
                    <a:pt x="454044" y="1041708"/>
                    <a:pt x="454814" y="1041169"/>
                    <a:pt x="455660" y="1041015"/>
                  </a:cubicBezTo>
                  <a:lnTo>
                    <a:pt x="461818" y="1039861"/>
                  </a:lnTo>
                  <a:cubicBezTo>
                    <a:pt x="462049" y="1039861"/>
                    <a:pt x="462203" y="1039784"/>
                    <a:pt x="462434" y="1039784"/>
                  </a:cubicBezTo>
                  <a:lnTo>
                    <a:pt x="487988" y="1040861"/>
                  </a:lnTo>
                  <a:lnTo>
                    <a:pt x="497224" y="1039245"/>
                  </a:lnTo>
                  <a:lnTo>
                    <a:pt x="502920" y="1037090"/>
                  </a:lnTo>
                  <a:cubicBezTo>
                    <a:pt x="503305" y="1036936"/>
                    <a:pt x="503690" y="1036859"/>
                    <a:pt x="504151" y="1036936"/>
                  </a:cubicBezTo>
                  <a:lnTo>
                    <a:pt x="510309" y="1037475"/>
                  </a:lnTo>
                  <a:cubicBezTo>
                    <a:pt x="510848" y="1037551"/>
                    <a:pt x="511310" y="1037706"/>
                    <a:pt x="511694" y="1038013"/>
                  </a:cubicBezTo>
                  <a:lnTo>
                    <a:pt x="519545" y="1043632"/>
                  </a:lnTo>
                  <a:lnTo>
                    <a:pt x="525780" y="1049251"/>
                  </a:lnTo>
                  <a:lnTo>
                    <a:pt x="527012" y="1049944"/>
                  </a:lnTo>
                  <a:lnTo>
                    <a:pt x="527550" y="1049020"/>
                  </a:lnTo>
                  <a:lnTo>
                    <a:pt x="529167" y="1029932"/>
                  </a:lnTo>
                  <a:cubicBezTo>
                    <a:pt x="529167" y="1029547"/>
                    <a:pt x="529321" y="1029162"/>
                    <a:pt x="529551" y="1028777"/>
                  </a:cubicBezTo>
                  <a:lnTo>
                    <a:pt x="531784" y="1024851"/>
                  </a:lnTo>
                  <a:cubicBezTo>
                    <a:pt x="532245" y="1024005"/>
                    <a:pt x="533246" y="1023466"/>
                    <a:pt x="534247" y="1023466"/>
                  </a:cubicBezTo>
                  <a:lnTo>
                    <a:pt x="538326" y="1023466"/>
                  </a:lnTo>
                  <a:lnTo>
                    <a:pt x="543406" y="1019233"/>
                  </a:lnTo>
                  <a:lnTo>
                    <a:pt x="544945" y="1006071"/>
                  </a:lnTo>
                  <a:lnTo>
                    <a:pt x="544561" y="1003454"/>
                  </a:lnTo>
                  <a:lnTo>
                    <a:pt x="542405" y="1001299"/>
                  </a:lnTo>
                  <a:cubicBezTo>
                    <a:pt x="541713" y="1000606"/>
                    <a:pt x="541405" y="999528"/>
                    <a:pt x="541713" y="998528"/>
                  </a:cubicBezTo>
                  <a:lnTo>
                    <a:pt x="542867" y="994602"/>
                  </a:lnTo>
                  <a:cubicBezTo>
                    <a:pt x="543021" y="993987"/>
                    <a:pt x="543483" y="993371"/>
                    <a:pt x="544022" y="993063"/>
                  </a:cubicBezTo>
                  <a:lnTo>
                    <a:pt x="547408" y="990831"/>
                  </a:lnTo>
                  <a:cubicBezTo>
                    <a:pt x="547793" y="990600"/>
                    <a:pt x="548255" y="990369"/>
                    <a:pt x="548717" y="990369"/>
                  </a:cubicBezTo>
                  <a:lnTo>
                    <a:pt x="556029" y="989830"/>
                  </a:lnTo>
                  <a:lnTo>
                    <a:pt x="562649" y="990369"/>
                  </a:lnTo>
                  <a:lnTo>
                    <a:pt x="570653" y="989830"/>
                  </a:lnTo>
                  <a:lnTo>
                    <a:pt x="578504" y="988753"/>
                  </a:lnTo>
                  <a:lnTo>
                    <a:pt x="589357" y="983827"/>
                  </a:lnTo>
                  <a:lnTo>
                    <a:pt x="596977" y="981441"/>
                  </a:lnTo>
                  <a:cubicBezTo>
                    <a:pt x="597516" y="981287"/>
                    <a:pt x="598054" y="981287"/>
                    <a:pt x="598516" y="981441"/>
                  </a:cubicBezTo>
                  <a:lnTo>
                    <a:pt x="604674" y="983134"/>
                  </a:lnTo>
                  <a:cubicBezTo>
                    <a:pt x="605136" y="983288"/>
                    <a:pt x="605598" y="983519"/>
                    <a:pt x="605905" y="983827"/>
                  </a:cubicBezTo>
                  <a:lnTo>
                    <a:pt x="609831" y="987752"/>
                  </a:lnTo>
                  <a:lnTo>
                    <a:pt x="612525" y="991447"/>
                  </a:lnTo>
                  <a:lnTo>
                    <a:pt x="614064" y="992216"/>
                  </a:lnTo>
                  <a:lnTo>
                    <a:pt x="616143" y="991139"/>
                  </a:lnTo>
                  <a:lnTo>
                    <a:pt x="622608" y="988753"/>
                  </a:lnTo>
                  <a:cubicBezTo>
                    <a:pt x="622762" y="988676"/>
                    <a:pt x="622993" y="988676"/>
                    <a:pt x="623147" y="988599"/>
                  </a:cubicBezTo>
                  <a:lnTo>
                    <a:pt x="630998" y="987444"/>
                  </a:lnTo>
                  <a:lnTo>
                    <a:pt x="645083" y="982518"/>
                  </a:lnTo>
                  <a:cubicBezTo>
                    <a:pt x="645468" y="982364"/>
                    <a:pt x="645853" y="982364"/>
                    <a:pt x="646160" y="982364"/>
                  </a:cubicBezTo>
                  <a:lnTo>
                    <a:pt x="654012" y="982903"/>
                  </a:lnTo>
                  <a:cubicBezTo>
                    <a:pt x="654550" y="982980"/>
                    <a:pt x="655012" y="983134"/>
                    <a:pt x="655474" y="983442"/>
                  </a:cubicBezTo>
                  <a:lnTo>
                    <a:pt x="660323" y="986983"/>
                  </a:lnTo>
                  <a:lnTo>
                    <a:pt x="660554" y="984366"/>
                  </a:lnTo>
                  <a:cubicBezTo>
                    <a:pt x="660631" y="983904"/>
                    <a:pt x="660708" y="983519"/>
                    <a:pt x="660939" y="983134"/>
                  </a:cubicBezTo>
                  <a:lnTo>
                    <a:pt x="663787" y="978670"/>
                  </a:lnTo>
                  <a:cubicBezTo>
                    <a:pt x="664172" y="978054"/>
                    <a:pt x="664787" y="977592"/>
                    <a:pt x="665557" y="977438"/>
                  </a:cubicBezTo>
                  <a:lnTo>
                    <a:pt x="670637" y="976284"/>
                  </a:lnTo>
                  <a:cubicBezTo>
                    <a:pt x="671330" y="976130"/>
                    <a:pt x="672022" y="976207"/>
                    <a:pt x="672638" y="976592"/>
                  </a:cubicBezTo>
                  <a:lnTo>
                    <a:pt x="677718" y="979439"/>
                  </a:lnTo>
                  <a:cubicBezTo>
                    <a:pt x="678103" y="979670"/>
                    <a:pt x="678488" y="979978"/>
                    <a:pt x="678718" y="980440"/>
                  </a:cubicBezTo>
                  <a:lnTo>
                    <a:pt x="681567" y="984981"/>
                  </a:lnTo>
                  <a:lnTo>
                    <a:pt x="683337" y="987059"/>
                  </a:lnTo>
                  <a:lnTo>
                    <a:pt x="686492" y="987059"/>
                  </a:lnTo>
                  <a:lnTo>
                    <a:pt x="690033" y="986521"/>
                  </a:lnTo>
                  <a:cubicBezTo>
                    <a:pt x="690341" y="986444"/>
                    <a:pt x="690649" y="986444"/>
                    <a:pt x="690957" y="986521"/>
                  </a:cubicBezTo>
                  <a:lnTo>
                    <a:pt x="693805" y="987059"/>
                  </a:lnTo>
                  <a:cubicBezTo>
                    <a:pt x="694421" y="987213"/>
                    <a:pt x="694959" y="987521"/>
                    <a:pt x="695344" y="987983"/>
                  </a:cubicBezTo>
                  <a:lnTo>
                    <a:pt x="699423" y="992601"/>
                  </a:lnTo>
                  <a:lnTo>
                    <a:pt x="705581" y="995141"/>
                  </a:lnTo>
                  <a:cubicBezTo>
                    <a:pt x="705812" y="995218"/>
                    <a:pt x="705966" y="995372"/>
                    <a:pt x="706197" y="995449"/>
                  </a:cubicBezTo>
                  <a:lnTo>
                    <a:pt x="708429" y="997142"/>
                  </a:lnTo>
                  <a:cubicBezTo>
                    <a:pt x="708968" y="997527"/>
                    <a:pt x="709353" y="998143"/>
                    <a:pt x="709506" y="998836"/>
                  </a:cubicBezTo>
                  <a:lnTo>
                    <a:pt x="710045" y="1001684"/>
                  </a:lnTo>
                  <a:cubicBezTo>
                    <a:pt x="710122" y="1001991"/>
                    <a:pt x="710122" y="1002222"/>
                    <a:pt x="710122" y="1002530"/>
                  </a:cubicBezTo>
                  <a:lnTo>
                    <a:pt x="709892" y="1004916"/>
                  </a:lnTo>
                  <a:lnTo>
                    <a:pt x="717434" y="998913"/>
                  </a:lnTo>
                  <a:cubicBezTo>
                    <a:pt x="717742" y="998605"/>
                    <a:pt x="718127" y="998451"/>
                    <a:pt x="718589" y="998374"/>
                  </a:cubicBezTo>
                  <a:lnTo>
                    <a:pt x="723669" y="997219"/>
                  </a:lnTo>
                  <a:cubicBezTo>
                    <a:pt x="724285" y="997066"/>
                    <a:pt x="724977" y="997142"/>
                    <a:pt x="725516" y="997450"/>
                  </a:cubicBezTo>
                  <a:lnTo>
                    <a:pt x="728903" y="999144"/>
                  </a:lnTo>
                  <a:lnTo>
                    <a:pt x="735291" y="1003916"/>
                  </a:lnTo>
                  <a:lnTo>
                    <a:pt x="737139" y="1003916"/>
                  </a:lnTo>
                  <a:cubicBezTo>
                    <a:pt x="737908" y="1003916"/>
                    <a:pt x="738678" y="1004224"/>
                    <a:pt x="739217" y="1004839"/>
                  </a:cubicBezTo>
                  <a:cubicBezTo>
                    <a:pt x="739756" y="1005455"/>
                    <a:pt x="739987" y="1006225"/>
                    <a:pt x="739909" y="1006994"/>
                  </a:cubicBezTo>
                  <a:lnTo>
                    <a:pt x="738909" y="1016385"/>
                  </a:lnTo>
                  <a:lnTo>
                    <a:pt x="739679" y="1017155"/>
                  </a:lnTo>
                  <a:lnTo>
                    <a:pt x="741988" y="1020618"/>
                  </a:lnTo>
                  <a:lnTo>
                    <a:pt x="743219" y="1021619"/>
                  </a:lnTo>
                  <a:lnTo>
                    <a:pt x="747376" y="1020156"/>
                  </a:lnTo>
                  <a:lnTo>
                    <a:pt x="749454" y="1018078"/>
                  </a:lnTo>
                  <a:lnTo>
                    <a:pt x="754303" y="1009381"/>
                  </a:lnTo>
                  <a:cubicBezTo>
                    <a:pt x="754534" y="1009073"/>
                    <a:pt x="754765" y="1008765"/>
                    <a:pt x="755073" y="1008534"/>
                  </a:cubicBezTo>
                  <a:lnTo>
                    <a:pt x="759537" y="1005147"/>
                  </a:lnTo>
                  <a:cubicBezTo>
                    <a:pt x="760307" y="1004608"/>
                    <a:pt x="761230" y="1004455"/>
                    <a:pt x="762077" y="1004763"/>
                  </a:cubicBezTo>
                  <a:lnTo>
                    <a:pt x="767157" y="1006456"/>
                  </a:lnTo>
                  <a:lnTo>
                    <a:pt x="790402" y="1009612"/>
                  </a:lnTo>
                  <a:lnTo>
                    <a:pt x="792634" y="1008226"/>
                  </a:lnTo>
                  <a:lnTo>
                    <a:pt x="792095" y="994680"/>
                  </a:lnTo>
                  <a:cubicBezTo>
                    <a:pt x="792095" y="994218"/>
                    <a:pt x="792172" y="993756"/>
                    <a:pt x="792403" y="993294"/>
                  </a:cubicBezTo>
                  <a:lnTo>
                    <a:pt x="795251" y="987675"/>
                  </a:lnTo>
                  <a:cubicBezTo>
                    <a:pt x="795559" y="987059"/>
                    <a:pt x="796097" y="986521"/>
                    <a:pt x="796790" y="986290"/>
                  </a:cubicBezTo>
                  <a:lnTo>
                    <a:pt x="801255" y="984596"/>
                  </a:lnTo>
                  <a:cubicBezTo>
                    <a:pt x="801870" y="984366"/>
                    <a:pt x="802486" y="984366"/>
                    <a:pt x="803025" y="984519"/>
                  </a:cubicBezTo>
                  <a:lnTo>
                    <a:pt x="808643" y="986213"/>
                  </a:lnTo>
                  <a:cubicBezTo>
                    <a:pt x="809721" y="986521"/>
                    <a:pt x="810491" y="987444"/>
                    <a:pt x="810645" y="988522"/>
                  </a:cubicBezTo>
                  <a:lnTo>
                    <a:pt x="810953" y="991293"/>
                  </a:lnTo>
                  <a:lnTo>
                    <a:pt x="812184" y="991678"/>
                  </a:lnTo>
                  <a:lnTo>
                    <a:pt x="816110" y="991678"/>
                  </a:lnTo>
                  <a:lnTo>
                    <a:pt x="828425" y="985212"/>
                  </a:lnTo>
                  <a:cubicBezTo>
                    <a:pt x="828656" y="985135"/>
                    <a:pt x="828809" y="985058"/>
                    <a:pt x="829041" y="984981"/>
                  </a:cubicBezTo>
                  <a:lnTo>
                    <a:pt x="833582" y="983827"/>
                  </a:lnTo>
                  <a:cubicBezTo>
                    <a:pt x="834351" y="983596"/>
                    <a:pt x="835198" y="983750"/>
                    <a:pt x="835814" y="984212"/>
                  </a:cubicBezTo>
                  <a:lnTo>
                    <a:pt x="839201" y="986444"/>
                  </a:lnTo>
                  <a:cubicBezTo>
                    <a:pt x="839431" y="986598"/>
                    <a:pt x="839662" y="986828"/>
                    <a:pt x="839816" y="987059"/>
                  </a:cubicBezTo>
                  <a:lnTo>
                    <a:pt x="843434" y="991524"/>
                  </a:lnTo>
                  <a:lnTo>
                    <a:pt x="847513" y="991293"/>
                  </a:lnTo>
                  <a:lnTo>
                    <a:pt x="847205" y="987983"/>
                  </a:lnTo>
                  <a:lnTo>
                    <a:pt x="845589" y="980440"/>
                  </a:lnTo>
                  <a:cubicBezTo>
                    <a:pt x="845358" y="979362"/>
                    <a:pt x="845743" y="978285"/>
                    <a:pt x="846590" y="977669"/>
                  </a:cubicBezTo>
                  <a:lnTo>
                    <a:pt x="851670" y="973744"/>
                  </a:lnTo>
                  <a:cubicBezTo>
                    <a:pt x="852286" y="973282"/>
                    <a:pt x="853055" y="973051"/>
                    <a:pt x="853825" y="973205"/>
                  </a:cubicBezTo>
                  <a:lnTo>
                    <a:pt x="857750" y="973744"/>
                  </a:lnTo>
                  <a:lnTo>
                    <a:pt x="864985" y="975437"/>
                  </a:lnTo>
                  <a:lnTo>
                    <a:pt x="868141" y="975437"/>
                  </a:lnTo>
                  <a:lnTo>
                    <a:pt x="871374" y="974359"/>
                  </a:lnTo>
                  <a:lnTo>
                    <a:pt x="871990" y="972204"/>
                  </a:lnTo>
                  <a:lnTo>
                    <a:pt x="871990" y="967509"/>
                  </a:lnTo>
                  <a:lnTo>
                    <a:pt x="872605" y="962660"/>
                  </a:lnTo>
                  <a:cubicBezTo>
                    <a:pt x="872759" y="961506"/>
                    <a:pt x="873606" y="960505"/>
                    <a:pt x="874838" y="960274"/>
                  </a:cubicBezTo>
                  <a:lnTo>
                    <a:pt x="884844" y="958196"/>
                  </a:lnTo>
                  <a:lnTo>
                    <a:pt x="892695" y="951346"/>
                  </a:lnTo>
                  <a:cubicBezTo>
                    <a:pt x="893387" y="950730"/>
                    <a:pt x="894311" y="950499"/>
                    <a:pt x="895234" y="950730"/>
                  </a:cubicBezTo>
                  <a:lnTo>
                    <a:pt x="899776" y="951884"/>
                  </a:lnTo>
                  <a:lnTo>
                    <a:pt x="912399" y="956810"/>
                  </a:lnTo>
                  <a:lnTo>
                    <a:pt x="922944" y="955810"/>
                  </a:lnTo>
                  <a:lnTo>
                    <a:pt x="926638" y="953501"/>
                  </a:lnTo>
                  <a:lnTo>
                    <a:pt x="930332" y="949806"/>
                  </a:lnTo>
                  <a:lnTo>
                    <a:pt x="934104" y="947189"/>
                  </a:lnTo>
                  <a:cubicBezTo>
                    <a:pt x="934643" y="946804"/>
                    <a:pt x="935336" y="946650"/>
                    <a:pt x="935952" y="946727"/>
                  </a:cubicBezTo>
                  <a:lnTo>
                    <a:pt x="941031" y="947266"/>
                  </a:lnTo>
                  <a:cubicBezTo>
                    <a:pt x="941493" y="947343"/>
                    <a:pt x="941955" y="947497"/>
                    <a:pt x="942340" y="947805"/>
                  </a:cubicBezTo>
                  <a:lnTo>
                    <a:pt x="945880" y="950345"/>
                  </a:lnTo>
                  <a:lnTo>
                    <a:pt x="948036" y="950961"/>
                  </a:lnTo>
                  <a:lnTo>
                    <a:pt x="948575" y="950576"/>
                  </a:lnTo>
                  <a:lnTo>
                    <a:pt x="951114" y="945034"/>
                  </a:lnTo>
                  <a:cubicBezTo>
                    <a:pt x="951191" y="944803"/>
                    <a:pt x="951345" y="944649"/>
                    <a:pt x="951499" y="944418"/>
                  </a:cubicBezTo>
                  <a:lnTo>
                    <a:pt x="956041" y="938799"/>
                  </a:lnTo>
                  <a:cubicBezTo>
                    <a:pt x="956195" y="938646"/>
                    <a:pt x="956272" y="938491"/>
                    <a:pt x="956425" y="938415"/>
                  </a:cubicBezTo>
                  <a:lnTo>
                    <a:pt x="962583" y="933335"/>
                  </a:lnTo>
                  <a:cubicBezTo>
                    <a:pt x="962968" y="933027"/>
                    <a:pt x="963353" y="932796"/>
                    <a:pt x="963815" y="932719"/>
                  </a:cubicBezTo>
                  <a:lnTo>
                    <a:pt x="974052" y="930795"/>
                  </a:lnTo>
                  <a:lnTo>
                    <a:pt x="975206" y="927793"/>
                  </a:lnTo>
                  <a:cubicBezTo>
                    <a:pt x="975437" y="927254"/>
                    <a:pt x="975745" y="926792"/>
                    <a:pt x="976207" y="926484"/>
                  </a:cubicBezTo>
                  <a:lnTo>
                    <a:pt x="980132" y="923636"/>
                  </a:lnTo>
                  <a:cubicBezTo>
                    <a:pt x="980440" y="923405"/>
                    <a:pt x="980748" y="923252"/>
                    <a:pt x="981056" y="923175"/>
                  </a:cubicBezTo>
                  <a:lnTo>
                    <a:pt x="983981" y="922482"/>
                  </a:lnTo>
                  <a:lnTo>
                    <a:pt x="982826" y="920789"/>
                  </a:lnTo>
                  <a:cubicBezTo>
                    <a:pt x="982595" y="920404"/>
                    <a:pt x="982364" y="920019"/>
                    <a:pt x="982364" y="919557"/>
                  </a:cubicBezTo>
                  <a:lnTo>
                    <a:pt x="981825" y="915093"/>
                  </a:lnTo>
                  <a:cubicBezTo>
                    <a:pt x="981749" y="914554"/>
                    <a:pt x="981825" y="914092"/>
                    <a:pt x="982056" y="913630"/>
                  </a:cubicBezTo>
                  <a:lnTo>
                    <a:pt x="984288" y="908550"/>
                  </a:lnTo>
                  <a:cubicBezTo>
                    <a:pt x="984673" y="907627"/>
                    <a:pt x="985520" y="907011"/>
                    <a:pt x="986444" y="906934"/>
                  </a:cubicBezTo>
                  <a:lnTo>
                    <a:pt x="994294" y="905779"/>
                  </a:lnTo>
                  <a:lnTo>
                    <a:pt x="1010073" y="905241"/>
                  </a:lnTo>
                  <a:lnTo>
                    <a:pt x="1011766" y="904086"/>
                  </a:lnTo>
                  <a:lnTo>
                    <a:pt x="1012690" y="899083"/>
                  </a:lnTo>
                  <a:cubicBezTo>
                    <a:pt x="1012767" y="898852"/>
                    <a:pt x="1012767" y="898621"/>
                    <a:pt x="1012921" y="898390"/>
                  </a:cubicBezTo>
                  <a:lnTo>
                    <a:pt x="1015769" y="892233"/>
                  </a:lnTo>
                  <a:cubicBezTo>
                    <a:pt x="1015923" y="892002"/>
                    <a:pt x="1016000" y="891771"/>
                    <a:pt x="1016231" y="891540"/>
                  </a:cubicBezTo>
                  <a:lnTo>
                    <a:pt x="1019079" y="888307"/>
                  </a:lnTo>
                  <a:lnTo>
                    <a:pt x="1018155" y="885844"/>
                  </a:lnTo>
                  <a:lnTo>
                    <a:pt x="1013460" y="880610"/>
                  </a:lnTo>
                  <a:cubicBezTo>
                    <a:pt x="1013075" y="880149"/>
                    <a:pt x="1012767" y="879610"/>
                    <a:pt x="1012767" y="878917"/>
                  </a:cubicBezTo>
                  <a:lnTo>
                    <a:pt x="1012228" y="872144"/>
                  </a:lnTo>
                  <a:cubicBezTo>
                    <a:pt x="1012151" y="870989"/>
                    <a:pt x="1012767" y="869911"/>
                    <a:pt x="1013768" y="869373"/>
                  </a:cubicBezTo>
                  <a:lnTo>
                    <a:pt x="1019386" y="866525"/>
                  </a:lnTo>
                  <a:cubicBezTo>
                    <a:pt x="1019848" y="866294"/>
                    <a:pt x="1020310" y="866217"/>
                    <a:pt x="1020849" y="866217"/>
                  </a:cubicBezTo>
                  <a:lnTo>
                    <a:pt x="1029316" y="866756"/>
                  </a:lnTo>
                  <a:lnTo>
                    <a:pt x="1045864" y="869065"/>
                  </a:lnTo>
                  <a:cubicBezTo>
                    <a:pt x="1046172" y="869142"/>
                    <a:pt x="1046403" y="869219"/>
                    <a:pt x="1046711" y="869296"/>
                  </a:cubicBezTo>
                  <a:lnTo>
                    <a:pt x="1055178" y="873221"/>
                  </a:lnTo>
                  <a:cubicBezTo>
                    <a:pt x="1055947" y="873529"/>
                    <a:pt x="1056486" y="874222"/>
                    <a:pt x="1056717" y="874991"/>
                  </a:cubicBezTo>
                  <a:lnTo>
                    <a:pt x="1058949" y="882843"/>
                  </a:lnTo>
                  <a:cubicBezTo>
                    <a:pt x="1059026" y="883073"/>
                    <a:pt x="1059026" y="883227"/>
                    <a:pt x="1059026" y="883458"/>
                  </a:cubicBezTo>
                  <a:lnTo>
                    <a:pt x="1059565" y="891925"/>
                  </a:lnTo>
                  <a:lnTo>
                    <a:pt x="1060796" y="894388"/>
                  </a:lnTo>
                  <a:lnTo>
                    <a:pt x="1073419" y="887384"/>
                  </a:lnTo>
                  <a:cubicBezTo>
                    <a:pt x="1073573" y="887307"/>
                    <a:pt x="1073804" y="887230"/>
                    <a:pt x="1073958" y="887153"/>
                  </a:cubicBezTo>
                  <a:lnTo>
                    <a:pt x="1082963" y="884305"/>
                  </a:lnTo>
                  <a:cubicBezTo>
                    <a:pt x="1083964" y="883997"/>
                    <a:pt x="1085042" y="884228"/>
                    <a:pt x="1085811" y="884998"/>
                  </a:cubicBezTo>
                  <a:lnTo>
                    <a:pt x="1090276" y="889462"/>
                  </a:lnTo>
                  <a:cubicBezTo>
                    <a:pt x="1090969" y="890155"/>
                    <a:pt x="1091276" y="891232"/>
                    <a:pt x="1090969" y="892233"/>
                  </a:cubicBezTo>
                  <a:lnTo>
                    <a:pt x="1089814" y="896158"/>
                  </a:lnTo>
                  <a:cubicBezTo>
                    <a:pt x="1089737" y="896389"/>
                    <a:pt x="1089660" y="896620"/>
                    <a:pt x="1089583" y="896774"/>
                  </a:cubicBezTo>
                  <a:lnTo>
                    <a:pt x="1087351" y="900699"/>
                  </a:lnTo>
                  <a:lnTo>
                    <a:pt x="1086889" y="902239"/>
                  </a:lnTo>
                  <a:lnTo>
                    <a:pt x="1087736" y="903547"/>
                  </a:lnTo>
                  <a:lnTo>
                    <a:pt x="1090506" y="904163"/>
                  </a:lnTo>
                  <a:lnTo>
                    <a:pt x="1094278" y="901623"/>
                  </a:lnTo>
                  <a:lnTo>
                    <a:pt x="1102437" y="892310"/>
                  </a:lnTo>
                  <a:lnTo>
                    <a:pt x="1105439" y="888307"/>
                  </a:lnTo>
                  <a:lnTo>
                    <a:pt x="1109210" y="879071"/>
                  </a:lnTo>
                  <a:cubicBezTo>
                    <a:pt x="1109287" y="878840"/>
                    <a:pt x="1109441" y="878609"/>
                    <a:pt x="1109518" y="878455"/>
                  </a:cubicBezTo>
                  <a:lnTo>
                    <a:pt x="1112905" y="873991"/>
                  </a:lnTo>
                  <a:cubicBezTo>
                    <a:pt x="1113290" y="873452"/>
                    <a:pt x="1113905" y="873067"/>
                    <a:pt x="1114521" y="872913"/>
                  </a:cubicBezTo>
                  <a:lnTo>
                    <a:pt x="1119601" y="871759"/>
                  </a:lnTo>
                  <a:cubicBezTo>
                    <a:pt x="1120525" y="871528"/>
                    <a:pt x="1121525" y="871836"/>
                    <a:pt x="1122218" y="872528"/>
                  </a:cubicBezTo>
                  <a:lnTo>
                    <a:pt x="1125605" y="875915"/>
                  </a:lnTo>
                  <a:cubicBezTo>
                    <a:pt x="1125759" y="876069"/>
                    <a:pt x="1125913" y="876300"/>
                    <a:pt x="1126067" y="876454"/>
                  </a:cubicBezTo>
                  <a:lnTo>
                    <a:pt x="1131454" y="885536"/>
                  </a:lnTo>
                  <a:lnTo>
                    <a:pt x="1136996" y="889770"/>
                  </a:lnTo>
                  <a:lnTo>
                    <a:pt x="1139690" y="888538"/>
                  </a:lnTo>
                  <a:lnTo>
                    <a:pt x="1147695" y="875222"/>
                  </a:lnTo>
                  <a:cubicBezTo>
                    <a:pt x="1148234" y="874222"/>
                    <a:pt x="1149388" y="873760"/>
                    <a:pt x="1150466" y="873914"/>
                  </a:cubicBezTo>
                  <a:cubicBezTo>
                    <a:pt x="1151544" y="874068"/>
                    <a:pt x="1152467" y="874838"/>
                    <a:pt x="1152775" y="875992"/>
                  </a:cubicBezTo>
                  <a:lnTo>
                    <a:pt x="1154469" y="882150"/>
                  </a:lnTo>
                  <a:lnTo>
                    <a:pt x="1155623" y="895081"/>
                  </a:lnTo>
                  <a:lnTo>
                    <a:pt x="1156931" y="897775"/>
                  </a:lnTo>
                  <a:lnTo>
                    <a:pt x="1159164" y="898082"/>
                  </a:lnTo>
                  <a:lnTo>
                    <a:pt x="1163474" y="896158"/>
                  </a:lnTo>
                  <a:lnTo>
                    <a:pt x="1172017" y="890232"/>
                  </a:lnTo>
                  <a:cubicBezTo>
                    <a:pt x="1172864" y="889616"/>
                    <a:pt x="1174019" y="889616"/>
                    <a:pt x="1175019" y="890078"/>
                  </a:cubicBezTo>
                  <a:lnTo>
                    <a:pt x="1189105" y="897929"/>
                  </a:lnTo>
                  <a:lnTo>
                    <a:pt x="1202189" y="903162"/>
                  </a:lnTo>
                  <a:lnTo>
                    <a:pt x="1214890" y="902162"/>
                  </a:lnTo>
                  <a:lnTo>
                    <a:pt x="1229591" y="892156"/>
                  </a:lnTo>
                  <a:lnTo>
                    <a:pt x="1247832" y="866679"/>
                  </a:lnTo>
                  <a:cubicBezTo>
                    <a:pt x="1247987" y="866448"/>
                    <a:pt x="1248141" y="866294"/>
                    <a:pt x="1248371" y="866063"/>
                  </a:cubicBezTo>
                  <a:lnTo>
                    <a:pt x="1253452" y="862138"/>
                  </a:lnTo>
                  <a:cubicBezTo>
                    <a:pt x="1253682" y="861984"/>
                    <a:pt x="1253836" y="861830"/>
                    <a:pt x="1254067" y="861753"/>
                  </a:cubicBezTo>
                  <a:lnTo>
                    <a:pt x="1259378" y="859521"/>
                  </a:lnTo>
                  <a:lnTo>
                    <a:pt x="1260148" y="854979"/>
                  </a:lnTo>
                  <a:lnTo>
                    <a:pt x="1258301" y="849515"/>
                  </a:lnTo>
                  <a:lnTo>
                    <a:pt x="1254298" y="845512"/>
                  </a:lnTo>
                  <a:cubicBezTo>
                    <a:pt x="1253913" y="845127"/>
                    <a:pt x="1253682" y="844665"/>
                    <a:pt x="1253529" y="844127"/>
                  </a:cubicBezTo>
                  <a:lnTo>
                    <a:pt x="1250911" y="832581"/>
                  </a:lnTo>
                  <a:lnTo>
                    <a:pt x="1244215" y="825808"/>
                  </a:lnTo>
                  <a:lnTo>
                    <a:pt x="1237211" y="820420"/>
                  </a:lnTo>
                  <a:cubicBezTo>
                    <a:pt x="1236826" y="820112"/>
                    <a:pt x="1236518" y="819650"/>
                    <a:pt x="1236287" y="819188"/>
                  </a:cubicBezTo>
                  <a:lnTo>
                    <a:pt x="1233439" y="811876"/>
                  </a:lnTo>
                  <a:cubicBezTo>
                    <a:pt x="1233363" y="811646"/>
                    <a:pt x="1233286" y="811491"/>
                    <a:pt x="1233286" y="811261"/>
                  </a:cubicBezTo>
                  <a:lnTo>
                    <a:pt x="1231592" y="799484"/>
                  </a:lnTo>
                  <a:lnTo>
                    <a:pt x="1228282" y="788016"/>
                  </a:lnTo>
                  <a:lnTo>
                    <a:pt x="1225973" y="774777"/>
                  </a:lnTo>
                  <a:cubicBezTo>
                    <a:pt x="1225896" y="774546"/>
                    <a:pt x="1225896" y="774238"/>
                    <a:pt x="1225973" y="773930"/>
                  </a:cubicBezTo>
                  <a:lnTo>
                    <a:pt x="1227666" y="759845"/>
                  </a:lnTo>
                  <a:cubicBezTo>
                    <a:pt x="1227743" y="759460"/>
                    <a:pt x="1227821" y="759152"/>
                    <a:pt x="1227975" y="758844"/>
                  </a:cubicBezTo>
                  <a:lnTo>
                    <a:pt x="1234517" y="746760"/>
                  </a:lnTo>
                  <a:lnTo>
                    <a:pt x="1235363" y="743219"/>
                  </a:lnTo>
                  <a:lnTo>
                    <a:pt x="1234517" y="739217"/>
                  </a:lnTo>
                  <a:lnTo>
                    <a:pt x="1229668" y="731135"/>
                  </a:lnTo>
                  <a:cubicBezTo>
                    <a:pt x="1229591" y="730981"/>
                    <a:pt x="1229514" y="730750"/>
                    <a:pt x="1229437" y="730596"/>
                  </a:cubicBezTo>
                  <a:lnTo>
                    <a:pt x="1227743" y="725516"/>
                  </a:lnTo>
                  <a:cubicBezTo>
                    <a:pt x="1227590" y="725055"/>
                    <a:pt x="1227590" y="724593"/>
                    <a:pt x="1227666" y="724054"/>
                  </a:cubicBezTo>
                  <a:lnTo>
                    <a:pt x="1228205" y="721206"/>
                  </a:lnTo>
                  <a:cubicBezTo>
                    <a:pt x="1228282" y="720975"/>
                    <a:pt x="1228282" y="720821"/>
                    <a:pt x="1228359" y="720590"/>
                  </a:cubicBezTo>
                  <a:lnTo>
                    <a:pt x="1230361" y="716049"/>
                  </a:lnTo>
                  <a:lnTo>
                    <a:pt x="1230361" y="714202"/>
                  </a:lnTo>
                  <a:lnTo>
                    <a:pt x="1229745" y="713355"/>
                  </a:lnTo>
                  <a:lnTo>
                    <a:pt x="1226050" y="711970"/>
                  </a:lnTo>
                  <a:cubicBezTo>
                    <a:pt x="1225666" y="711816"/>
                    <a:pt x="1225357" y="711585"/>
                    <a:pt x="1225050" y="711354"/>
                  </a:cubicBezTo>
                  <a:lnTo>
                    <a:pt x="1223356" y="709661"/>
                  </a:lnTo>
                  <a:cubicBezTo>
                    <a:pt x="1222971" y="709276"/>
                    <a:pt x="1222741" y="708814"/>
                    <a:pt x="1222587" y="708275"/>
                  </a:cubicBezTo>
                  <a:lnTo>
                    <a:pt x="1219893" y="695729"/>
                  </a:lnTo>
                  <a:lnTo>
                    <a:pt x="1217583" y="691573"/>
                  </a:lnTo>
                  <a:lnTo>
                    <a:pt x="1214428" y="689341"/>
                  </a:lnTo>
                  <a:cubicBezTo>
                    <a:pt x="1214197" y="689572"/>
                    <a:pt x="1213889" y="689802"/>
                    <a:pt x="1213581" y="689957"/>
                  </a:cubicBezTo>
                  <a:cubicBezTo>
                    <a:pt x="1212581" y="690418"/>
                    <a:pt x="1211349" y="690187"/>
                    <a:pt x="1210579" y="689494"/>
                  </a:cubicBezTo>
                  <a:lnTo>
                    <a:pt x="1204422" y="683876"/>
                  </a:lnTo>
                  <a:lnTo>
                    <a:pt x="1201343" y="680258"/>
                  </a:lnTo>
                  <a:cubicBezTo>
                    <a:pt x="1201035" y="679950"/>
                    <a:pt x="1200881" y="679566"/>
                    <a:pt x="1200804" y="679104"/>
                  </a:cubicBezTo>
                  <a:lnTo>
                    <a:pt x="1199650" y="674563"/>
                  </a:lnTo>
                  <a:cubicBezTo>
                    <a:pt x="1199573" y="674255"/>
                    <a:pt x="1199573" y="673870"/>
                    <a:pt x="1199573" y="673562"/>
                  </a:cubicBezTo>
                  <a:lnTo>
                    <a:pt x="1200112" y="668482"/>
                  </a:lnTo>
                  <a:cubicBezTo>
                    <a:pt x="1200188" y="667943"/>
                    <a:pt x="1200342" y="667481"/>
                    <a:pt x="1200727" y="667019"/>
                  </a:cubicBezTo>
                  <a:lnTo>
                    <a:pt x="1202959" y="664172"/>
                  </a:lnTo>
                  <a:cubicBezTo>
                    <a:pt x="1203190" y="663941"/>
                    <a:pt x="1203421" y="663710"/>
                    <a:pt x="1203729" y="663556"/>
                  </a:cubicBezTo>
                  <a:lnTo>
                    <a:pt x="1205961" y="662247"/>
                  </a:lnTo>
                  <a:lnTo>
                    <a:pt x="1206962" y="660554"/>
                  </a:lnTo>
                  <a:lnTo>
                    <a:pt x="1207423" y="657167"/>
                  </a:lnTo>
                  <a:lnTo>
                    <a:pt x="1206808" y="645853"/>
                  </a:lnTo>
                  <a:cubicBezTo>
                    <a:pt x="1206808" y="645545"/>
                    <a:pt x="1206808" y="645237"/>
                    <a:pt x="1206885" y="644929"/>
                  </a:cubicBezTo>
                  <a:lnTo>
                    <a:pt x="1209579" y="635077"/>
                  </a:lnTo>
                  <a:lnTo>
                    <a:pt x="1210656" y="613987"/>
                  </a:lnTo>
                  <a:lnTo>
                    <a:pt x="1212427" y="605675"/>
                  </a:lnTo>
                  <a:cubicBezTo>
                    <a:pt x="1212504" y="605367"/>
                    <a:pt x="1212658" y="605059"/>
                    <a:pt x="1212811" y="604751"/>
                  </a:cubicBezTo>
                  <a:lnTo>
                    <a:pt x="1216737" y="598593"/>
                  </a:lnTo>
                  <a:lnTo>
                    <a:pt x="1219123" y="593206"/>
                  </a:lnTo>
                  <a:lnTo>
                    <a:pt x="1220201" y="576811"/>
                  </a:lnTo>
                  <a:cubicBezTo>
                    <a:pt x="1220201" y="576580"/>
                    <a:pt x="1220278" y="576349"/>
                    <a:pt x="1220355" y="576195"/>
                  </a:cubicBezTo>
                  <a:lnTo>
                    <a:pt x="1222279" y="569961"/>
                  </a:lnTo>
                  <a:lnTo>
                    <a:pt x="1221124" y="567575"/>
                  </a:lnTo>
                  <a:cubicBezTo>
                    <a:pt x="1220739" y="566882"/>
                    <a:pt x="1220739" y="566035"/>
                    <a:pt x="1220970" y="565343"/>
                  </a:cubicBezTo>
                  <a:lnTo>
                    <a:pt x="1222510" y="561340"/>
                  </a:lnTo>
                  <a:lnTo>
                    <a:pt x="1222510" y="557415"/>
                  </a:lnTo>
                  <a:lnTo>
                    <a:pt x="1218276" y="549025"/>
                  </a:lnTo>
                  <a:cubicBezTo>
                    <a:pt x="1218199" y="548794"/>
                    <a:pt x="1218122" y="548563"/>
                    <a:pt x="1218045" y="548332"/>
                  </a:cubicBezTo>
                  <a:lnTo>
                    <a:pt x="1217506" y="545484"/>
                  </a:lnTo>
                  <a:cubicBezTo>
                    <a:pt x="1217430" y="545253"/>
                    <a:pt x="1217430" y="545022"/>
                    <a:pt x="1217430" y="544714"/>
                  </a:cubicBezTo>
                  <a:lnTo>
                    <a:pt x="1217969" y="536248"/>
                  </a:lnTo>
                  <a:lnTo>
                    <a:pt x="1220278" y="521393"/>
                  </a:lnTo>
                  <a:lnTo>
                    <a:pt x="1225357" y="506615"/>
                  </a:lnTo>
                  <a:lnTo>
                    <a:pt x="1225896" y="499687"/>
                  </a:lnTo>
                  <a:lnTo>
                    <a:pt x="1225357" y="483139"/>
                  </a:lnTo>
                  <a:cubicBezTo>
                    <a:pt x="1225357" y="482908"/>
                    <a:pt x="1225357" y="482600"/>
                    <a:pt x="1225434" y="482369"/>
                  </a:cubicBezTo>
                  <a:lnTo>
                    <a:pt x="1225973" y="480137"/>
                  </a:lnTo>
                  <a:cubicBezTo>
                    <a:pt x="1226050" y="479675"/>
                    <a:pt x="1226281" y="479290"/>
                    <a:pt x="1226589" y="478983"/>
                  </a:cubicBezTo>
                  <a:lnTo>
                    <a:pt x="1229976" y="475134"/>
                  </a:lnTo>
                  <a:lnTo>
                    <a:pt x="1230284" y="472748"/>
                  </a:lnTo>
                  <a:lnTo>
                    <a:pt x="1229668" y="471131"/>
                  </a:lnTo>
                  <a:lnTo>
                    <a:pt x="1222741" y="463665"/>
                  </a:lnTo>
                  <a:lnTo>
                    <a:pt x="1220201" y="459894"/>
                  </a:lnTo>
                  <a:cubicBezTo>
                    <a:pt x="1220046" y="459663"/>
                    <a:pt x="1219893" y="459355"/>
                    <a:pt x="1219816" y="459124"/>
                  </a:cubicBezTo>
                  <a:lnTo>
                    <a:pt x="1218661" y="455199"/>
                  </a:lnTo>
                  <a:lnTo>
                    <a:pt x="1217430" y="447579"/>
                  </a:lnTo>
                  <a:lnTo>
                    <a:pt x="1217430" y="442653"/>
                  </a:lnTo>
                  <a:cubicBezTo>
                    <a:pt x="1217430" y="442422"/>
                    <a:pt x="1217430" y="442191"/>
                    <a:pt x="1217506" y="441960"/>
                  </a:cubicBezTo>
                  <a:lnTo>
                    <a:pt x="1218661" y="437496"/>
                  </a:lnTo>
                  <a:lnTo>
                    <a:pt x="1222125" y="428182"/>
                  </a:lnTo>
                  <a:lnTo>
                    <a:pt x="1222510" y="425642"/>
                  </a:lnTo>
                  <a:lnTo>
                    <a:pt x="1221971" y="416945"/>
                  </a:lnTo>
                  <a:lnTo>
                    <a:pt x="1220893" y="410787"/>
                  </a:lnTo>
                  <a:lnTo>
                    <a:pt x="1218738" y="405476"/>
                  </a:lnTo>
                  <a:lnTo>
                    <a:pt x="1215044" y="399781"/>
                  </a:lnTo>
                  <a:cubicBezTo>
                    <a:pt x="1214890" y="399473"/>
                    <a:pt x="1214736" y="399242"/>
                    <a:pt x="1214659" y="398934"/>
                  </a:cubicBezTo>
                  <a:lnTo>
                    <a:pt x="1211272" y="384310"/>
                  </a:lnTo>
                  <a:cubicBezTo>
                    <a:pt x="1211195" y="383925"/>
                    <a:pt x="1211195" y="383463"/>
                    <a:pt x="1211272" y="383078"/>
                  </a:cubicBezTo>
                  <a:lnTo>
                    <a:pt x="1214659" y="367299"/>
                  </a:lnTo>
                  <a:cubicBezTo>
                    <a:pt x="1214736" y="366991"/>
                    <a:pt x="1214890" y="366684"/>
                    <a:pt x="1215044" y="366376"/>
                  </a:cubicBezTo>
                  <a:lnTo>
                    <a:pt x="1224588" y="351213"/>
                  </a:lnTo>
                  <a:cubicBezTo>
                    <a:pt x="1224742" y="350982"/>
                    <a:pt x="1224896" y="350751"/>
                    <a:pt x="1225127" y="350520"/>
                  </a:cubicBezTo>
                  <a:lnTo>
                    <a:pt x="1239212" y="338744"/>
                  </a:lnTo>
                  <a:cubicBezTo>
                    <a:pt x="1239828" y="338282"/>
                    <a:pt x="1240521" y="338051"/>
                    <a:pt x="1241290" y="338128"/>
                  </a:cubicBezTo>
                  <a:lnTo>
                    <a:pt x="1245985" y="338590"/>
                  </a:lnTo>
                  <a:lnTo>
                    <a:pt x="1248757" y="337050"/>
                  </a:lnTo>
                  <a:lnTo>
                    <a:pt x="1254221" y="331047"/>
                  </a:lnTo>
                  <a:cubicBezTo>
                    <a:pt x="1254529" y="330739"/>
                    <a:pt x="1254914" y="330508"/>
                    <a:pt x="1255299" y="330354"/>
                  </a:cubicBezTo>
                  <a:lnTo>
                    <a:pt x="1266228" y="326506"/>
                  </a:lnTo>
                  <a:lnTo>
                    <a:pt x="1268999" y="324658"/>
                  </a:lnTo>
                  <a:lnTo>
                    <a:pt x="1275465" y="317115"/>
                  </a:lnTo>
                  <a:cubicBezTo>
                    <a:pt x="1275619" y="316961"/>
                    <a:pt x="1275772" y="316807"/>
                    <a:pt x="1276004" y="316653"/>
                  </a:cubicBezTo>
                  <a:lnTo>
                    <a:pt x="1279929" y="313805"/>
                  </a:lnTo>
                  <a:cubicBezTo>
                    <a:pt x="1280237" y="313574"/>
                    <a:pt x="1280545" y="313421"/>
                    <a:pt x="1280853" y="313344"/>
                  </a:cubicBezTo>
                  <a:lnTo>
                    <a:pt x="1284624" y="312420"/>
                  </a:lnTo>
                  <a:lnTo>
                    <a:pt x="1285855" y="311188"/>
                  </a:lnTo>
                  <a:lnTo>
                    <a:pt x="1290166" y="298335"/>
                  </a:lnTo>
                  <a:cubicBezTo>
                    <a:pt x="1290243" y="298027"/>
                    <a:pt x="1290474" y="297719"/>
                    <a:pt x="1290628" y="297488"/>
                  </a:cubicBezTo>
                  <a:lnTo>
                    <a:pt x="1297016" y="289560"/>
                  </a:lnTo>
                  <a:lnTo>
                    <a:pt x="1297709" y="286866"/>
                  </a:lnTo>
                  <a:lnTo>
                    <a:pt x="1297247" y="286250"/>
                  </a:lnTo>
                  <a:lnTo>
                    <a:pt x="1290782" y="279246"/>
                  </a:lnTo>
                  <a:cubicBezTo>
                    <a:pt x="1290397" y="278861"/>
                    <a:pt x="1290166" y="278322"/>
                    <a:pt x="1290089" y="277707"/>
                  </a:cubicBezTo>
                  <a:lnTo>
                    <a:pt x="1288934" y="269856"/>
                  </a:lnTo>
                  <a:lnTo>
                    <a:pt x="1285009" y="247996"/>
                  </a:lnTo>
                  <a:lnTo>
                    <a:pt x="1284932" y="230063"/>
                  </a:lnTo>
                  <a:lnTo>
                    <a:pt x="1287780" y="213283"/>
                  </a:lnTo>
                  <a:cubicBezTo>
                    <a:pt x="1287857" y="213052"/>
                    <a:pt x="1287857" y="212898"/>
                    <a:pt x="1287934" y="212667"/>
                  </a:cubicBezTo>
                  <a:lnTo>
                    <a:pt x="1294091" y="197504"/>
                  </a:lnTo>
                  <a:lnTo>
                    <a:pt x="1303328" y="182957"/>
                  </a:lnTo>
                  <a:cubicBezTo>
                    <a:pt x="1303482" y="182726"/>
                    <a:pt x="1303559" y="182572"/>
                    <a:pt x="1303790" y="182418"/>
                  </a:cubicBezTo>
                  <a:lnTo>
                    <a:pt x="1326034" y="161328"/>
                  </a:lnTo>
                  <a:lnTo>
                    <a:pt x="1329189" y="156017"/>
                  </a:lnTo>
                  <a:cubicBezTo>
                    <a:pt x="1329267" y="155864"/>
                    <a:pt x="1329421" y="155710"/>
                    <a:pt x="1329498" y="155556"/>
                  </a:cubicBezTo>
                  <a:lnTo>
                    <a:pt x="1347508" y="135851"/>
                  </a:lnTo>
                  <a:cubicBezTo>
                    <a:pt x="1347662" y="135621"/>
                    <a:pt x="1347893" y="135467"/>
                    <a:pt x="1348124" y="135313"/>
                  </a:cubicBezTo>
                  <a:lnTo>
                    <a:pt x="1353743" y="131926"/>
                  </a:lnTo>
                  <a:lnTo>
                    <a:pt x="1367135" y="126307"/>
                  </a:lnTo>
                  <a:lnTo>
                    <a:pt x="1370599" y="123229"/>
                  </a:lnTo>
                  <a:lnTo>
                    <a:pt x="1371908" y="117841"/>
                  </a:lnTo>
                  <a:lnTo>
                    <a:pt x="1370907" y="110221"/>
                  </a:lnTo>
                  <a:lnTo>
                    <a:pt x="1368521" y="103447"/>
                  </a:lnTo>
                  <a:lnTo>
                    <a:pt x="1359670" y="97213"/>
                  </a:lnTo>
                  <a:cubicBezTo>
                    <a:pt x="1359362" y="96982"/>
                    <a:pt x="1359131" y="96751"/>
                    <a:pt x="1358900" y="96443"/>
                  </a:cubicBezTo>
                  <a:lnTo>
                    <a:pt x="1344815" y="74507"/>
                  </a:lnTo>
                  <a:cubicBezTo>
                    <a:pt x="1344506" y="74045"/>
                    <a:pt x="1344353" y="73506"/>
                    <a:pt x="1344353" y="72967"/>
                  </a:cubicBezTo>
                  <a:lnTo>
                    <a:pt x="1344353" y="58343"/>
                  </a:lnTo>
                  <a:cubicBezTo>
                    <a:pt x="1344353" y="58035"/>
                    <a:pt x="1344430" y="57804"/>
                    <a:pt x="1344506" y="57573"/>
                  </a:cubicBezTo>
                  <a:lnTo>
                    <a:pt x="1346200" y="51955"/>
                  </a:lnTo>
                  <a:cubicBezTo>
                    <a:pt x="1346354" y="51570"/>
                    <a:pt x="1346508" y="51185"/>
                    <a:pt x="1346739" y="50877"/>
                  </a:cubicBezTo>
                  <a:lnTo>
                    <a:pt x="1350664" y="46413"/>
                  </a:lnTo>
                  <a:cubicBezTo>
                    <a:pt x="1350818" y="46259"/>
                    <a:pt x="1350972" y="46105"/>
                    <a:pt x="1351126" y="45951"/>
                  </a:cubicBezTo>
                  <a:lnTo>
                    <a:pt x="1354975" y="43180"/>
                  </a:lnTo>
                  <a:lnTo>
                    <a:pt x="1346969" y="42641"/>
                  </a:lnTo>
                  <a:cubicBezTo>
                    <a:pt x="1346431" y="42641"/>
                    <a:pt x="1345892" y="42410"/>
                    <a:pt x="1345430" y="42025"/>
                  </a:cubicBezTo>
                  <a:lnTo>
                    <a:pt x="1335270" y="34175"/>
                  </a:lnTo>
                  <a:lnTo>
                    <a:pt x="1325110" y="24092"/>
                  </a:lnTo>
                  <a:lnTo>
                    <a:pt x="1314488" y="17780"/>
                  </a:lnTo>
                  <a:lnTo>
                    <a:pt x="1255838" y="3848"/>
                  </a:lnTo>
                  <a:lnTo>
                    <a:pt x="1229822" y="1693"/>
                  </a:lnTo>
                  <a:lnTo>
                    <a:pt x="1222971" y="0"/>
                  </a:lnTo>
                  <a:lnTo>
                    <a:pt x="1220585" y="0"/>
                  </a:lnTo>
                  <a:lnTo>
                    <a:pt x="1217122" y="1693"/>
                  </a:lnTo>
                  <a:lnTo>
                    <a:pt x="1210733" y="8621"/>
                  </a:lnTo>
                  <a:lnTo>
                    <a:pt x="1206577" y="12238"/>
                  </a:lnTo>
                  <a:cubicBezTo>
                    <a:pt x="1206192" y="12623"/>
                    <a:pt x="1205653" y="12854"/>
                    <a:pt x="1205114" y="12854"/>
                  </a:cubicBezTo>
                  <a:lnTo>
                    <a:pt x="1200650" y="13393"/>
                  </a:lnTo>
                  <a:lnTo>
                    <a:pt x="1195570" y="13393"/>
                  </a:lnTo>
                  <a:lnTo>
                    <a:pt x="1192799" y="14085"/>
                  </a:lnTo>
                  <a:lnTo>
                    <a:pt x="1191722" y="16933"/>
                  </a:lnTo>
                  <a:lnTo>
                    <a:pt x="1191183" y="20551"/>
                  </a:lnTo>
                  <a:cubicBezTo>
                    <a:pt x="1191106" y="20936"/>
                    <a:pt x="1191029" y="21244"/>
                    <a:pt x="1190875" y="21551"/>
                  </a:cubicBezTo>
                  <a:lnTo>
                    <a:pt x="1188643" y="25477"/>
                  </a:lnTo>
                  <a:cubicBezTo>
                    <a:pt x="1188489" y="25708"/>
                    <a:pt x="1188335" y="25862"/>
                    <a:pt x="1188181" y="26093"/>
                  </a:cubicBezTo>
                  <a:lnTo>
                    <a:pt x="1185333" y="28941"/>
                  </a:lnTo>
                  <a:cubicBezTo>
                    <a:pt x="1185025" y="29248"/>
                    <a:pt x="1184641" y="29479"/>
                    <a:pt x="1184179" y="29633"/>
                  </a:cubicBezTo>
                  <a:lnTo>
                    <a:pt x="1176867" y="31866"/>
                  </a:lnTo>
                  <a:lnTo>
                    <a:pt x="1164013" y="36330"/>
                  </a:lnTo>
                  <a:lnTo>
                    <a:pt x="1147772" y="38716"/>
                  </a:lnTo>
                  <a:cubicBezTo>
                    <a:pt x="1147541" y="38716"/>
                    <a:pt x="1147310" y="38716"/>
                    <a:pt x="1147156" y="38716"/>
                  </a:cubicBezTo>
                  <a:lnTo>
                    <a:pt x="1099127" y="34252"/>
                  </a:lnTo>
                  <a:lnTo>
                    <a:pt x="1083118" y="36484"/>
                  </a:lnTo>
                  <a:lnTo>
                    <a:pt x="1040322" y="51570"/>
                  </a:lnTo>
                  <a:cubicBezTo>
                    <a:pt x="1040014" y="51647"/>
                    <a:pt x="1039707" y="51724"/>
                    <a:pt x="1039399" y="51724"/>
                  </a:cubicBezTo>
                  <a:lnTo>
                    <a:pt x="1025929" y="51724"/>
                  </a:lnTo>
                  <a:cubicBezTo>
                    <a:pt x="1025698" y="51724"/>
                    <a:pt x="1025390" y="51724"/>
                    <a:pt x="1025159" y="51647"/>
                  </a:cubicBezTo>
                  <a:lnTo>
                    <a:pt x="1000375" y="44873"/>
                  </a:lnTo>
                  <a:lnTo>
                    <a:pt x="993063" y="44411"/>
                  </a:lnTo>
                  <a:lnTo>
                    <a:pt x="985366" y="44950"/>
                  </a:lnTo>
                  <a:lnTo>
                    <a:pt x="958119" y="53263"/>
                  </a:lnTo>
                  <a:cubicBezTo>
                    <a:pt x="957888" y="53340"/>
                    <a:pt x="957657" y="53340"/>
                    <a:pt x="957426" y="53417"/>
                  </a:cubicBezTo>
                  <a:lnTo>
                    <a:pt x="934489" y="54494"/>
                  </a:lnTo>
                  <a:lnTo>
                    <a:pt x="931102" y="56419"/>
                  </a:lnTo>
                  <a:lnTo>
                    <a:pt x="921404" y="64578"/>
                  </a:lnTo>
                  <a:cubicBezTo>
                    <a:pt x="921173" y="64732"/>
                    <a:pt x="921019" y="64885"/>
                    <a:pt x="920711" y="64962"/>
                  </a:cubicBezTo>
                  <a:lnTo>
                    <a:pt x="915631" y="67195"/>
                  </a:lnTo>
                  <a:cubicBezTo>
                    <a:pt x="915170" y="67426"/>
                    <a:pt x="914631" y="67502"/>
                    <a:pt x="914169" y="67426"/>
                  </a:cubicBezTo>
                  <a:lnTo>
                    <a:pt x="905164" y="66271"/>
                  </a:lnTo>
                  <a:cubicBezTo>
                    <a:pt x="904855" y="66271"/>
                    <a:pt x="904625" y="66117"/>
                    <a:pt x="904317" y="66040"/>
                  </a:cubicBezTo>
                  <a:lnTo>
                    <a:pt x="888846" y="58882"/>
                  </a:lnTo>
                  <a:lnTo>
                    <a:pt x="881303" y="57265"/>
                  </a:lnTo>
                  <a:lnTo>
                    <a:pt x="873298" y="56727"/>
                  </a:lnTo>
                  <a:cubicBezTo>
                    <a:pt x="873067" y="56727"/>
                    <a:pt x="872836" y="56650"/>
                    <a:pt x="872605" y="56573"/>
                  </a:cubicBezTo>
                  <a:lnTo>
                    <a:pt x="848437" y="48722"/>
                  </a:lnTo>
                  <a:lnTo>
                    <a:pt x="841048" y="47721"/>
                  </a:lnTo>
                  <a:lnTo>
                    <a:pt x="817418" y="48876"/>
                  </a:lnTo>
                  <a:cubicBezTo>
                    <a:pt x="817187" y="48876"/>
                    <a:pt x="816956" y="48876"/>
                    <a:pt x="816726" y="48799"/>
                  </a:cubicBezTo>
                  <a:lnTo>
                    <a:pt x="808259" y="47105"/>
                  </a:lnTo>
                  <a:lnTo>
                    <a:pt x="798946" y="44181"/>
                  </a:lnTo>
                  <a:lnTo>
                    <a:pt x="791402" y="42179"/>
                  </a:lnTo>
                  <a:lnTo>
                    <a:pt x="785476" y="44181"/>
                  </a:lnTo>
                  <a:cubicBezTo>
                    <a:pt x="784783" y="44411"/>
                    <a:pt x="784013" y="44335"/>
                    <a:pt x="783398" y="44027"/>
                  </a:cubicBezTo>
                  <a:lnTo>
                    <a:pt x="769620" y="37407"/>
                  </a:lnTo>
                  <a:lnTo>
                    <a:pt x="762462" y="35868"/>
                  </a:lnTo>
                  <a:lnTo>
                    <a:pt x="754303" y="36407"/>
                  </a:lnTo>
                  <a:lnTo>
                    <a:pt x="747915" y="38870"/>
                  </a:lnTo>
                  <a:lnTo>
                    <a:pt x="737678" y="49107"/>
                  </a:lnTo>
                  <a:cubicBezTo>
                    <a:pt x="737446" y="49338"/>
                    <a:pt x="737216" y="49491"/>
                    <a:pt x="736985" y="49569"/>
                  </a:cubicBezTo>
                  <a:lnTo>
                    <a:pt x="728903" y="53879"/>
                  </a:lnTo>
                  <a:lnTo>
                    <a:pt x="707274" y="75507"/>
                  </a:lnTo>
                  <a:cubicBezTo>
                    <a:pt x="707120" y="75661"/>
                    <a:pt x="706890" y="75815"/>
                    <a:pt x="706659" y="75969"/>
                  </a:cubicBezTo>
                  <a:lnTo>
                    <a:pt x="684722" y="88361"/>
                  </a:lnTo>
                  <a:cubicBezTo>
                    <a:pt x="683722" y="88900"/>
                    <a:pt x="682490" y="88823"/>
                    <a:pt x="681567" y="88130"/>
                  </a:cubicBezTo>
                  <a:lnTo>
                    <a:pt x="673100" y="81357"/>
                  </a:lnTo>
                  <a:lnTo>
                    <a:pt x="657321" y="62884"/>
                  </a:lnTo>
                  <a:lnTo>
                    <a:pt x="650855" y="59652"/>
                  </a:lnTo>
                  <a:lnTo>
                    <a:pt x="642004" y="61653"/>
                  </a:lnTo>
                  <a:lnTo>
                    <a:pt x="624301" y="69965"/>
                  </a:lnTo>
                  <a:cubicBezTo>
                    <a:pt x="624147" y="70042"/>
                    <a:pt x="623916" y="70119"/>
                    <a:pt x="623685" y="70196"/>
                  </a:cubicBezTo>
                  <a:lnTo>
                    <a:pt x="613987" y="72351"/>
                  </a:lnTo>
                  <a:lnTo>
                    <a:pt x="576734" y="95134"/>
                  </a:lnTo>
                  <a:cubicBezTo>
                    <a:pt x="577196" y="95673"/>
                    <a:pt x="576811" y="95827"/>
                    <a:pt x="576503" y="95904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8" name="Forma libre: forma 101">
              <a:extLst>
                <a:ext uri="{FF2B5EF4-FFF2-40B4-BE49-F238E27FC236}">
                  <a16:creationId xmlns:a16="http://schemas.microsoft.com/office/drawing/2014/main" id="{50F16A9C-BB54-8CAB-9CAD-E5B93A0508DF}"/>
                </a:ext>
              </a:extLst>
            </p:cNvPr>
            <p:cNvSpPr/>
            <p:nvPr/>
          </p:nvSpPr>
          <p:spPr>
            <a:xfrm>
              <a:off x="9890958" y="3209630"/>
              <a:ext cx="1165763" cy="829361"/>
            </a:xfrm>
            <a:custGeom>
              <a:avLst/>
              <a:gdLst>
                <a:gd name="connsiteX0" fmla="*/ 1511069 w 1518227"/>
                <a:gd name="connsiteY0" fmla="*/ 1048404 h 1080115"/>
                <a:gd name="connsiteX1" fmla="*/ 1509376 w 1518227"/>
                <a:gd name="connsiteY1" fmla="*/ 1039399 h 1080115"/>
                <a:gd name="connsiteX2" fmla="*/ 1509607 w 1518227"/>
                <a:gd name="connsiteY2" fmla="*/ 1037628 h 1080115"/>
                <a:gd name="connsiteX3" fmla="*/ 1516072 w 1518227"/>
                <a:gd name="connsiteY3" fmla="*/ 1024236 h 1080115"/>
                <a:gd name="connsiteX4" fmla="*/ 1515610 w 1518227"/>
                <a:gd name="connsiteY4" fmla="*/ 1016308 h 1080115"/>
                <a:gd name="connsiteX5" fmla="*/ 1512993 w 1518227"/>
                <a:gd name="connsiteY5" fmla="*/ 1007302 h 1080115"/>
                <a:gd name="connsiteX6" fmla="*/ 1509376 w 1518227"/>
                <a:gd name="connsiteY6" fmla="*/ 1000606 h 1080115"/>
                <a:gd name="connsiteX7" fmla="*/ 1505758 w 1518227"/>
                <a:gd name="connsiteY7" fmla="*/ 996989 h 1080115"/>
                <a:gd name="connsiteX8" fmla="*/ 1501987 w 1518227"/>
                <a:gd name="connsiteY8" fmla="*/ 993756 h 1080115"/>
                <a:gd name="connsiteX9" fmla="*/ 1497907 w 1518227"/>
                <a:gd name="connsiteY9" fmla="*/ 989676 h 1080115"/>
                <a:gd name="connsiteX10" fmla="*/ 1497138 w 1518227"/>
                <a:gd name="connsiteY10" fmla="*/ 988214 h 1080115"/>
                <a:gd name="connsiteX11" fmla="*/ 1495983 w 1518227"/>
                <a:gd name="connsiteY11" fmla="*/ 982595 h 1080115"/>
                <a:gd name="connsiteX12" fmla="*/ 1495983 w 1518227"/>
                <a:gd name="connsiteY12" fmla="*/ 981595 h 1080115"/>
                <a:gd name="connsiteX13" fmla="*/ 1498138 w 1518227"/>
                <a:gd name="connsiteY13" fmla="*/ 966817 h 1080115"/>
                <a:gd name="connsiteX14" fmla="*/ 1497138 w 1518227"/>
                <a:gd name="connsiteY14" fmla="*/ 959196 h 1080115"/>
                <a:gd name="connsiteX15" fmla="*/ 1493366 w 1518227"/>
                <a:gd name="connsiteY15" fmla="*/ 951191 h 1080115"/>
                <a:gd name="connsiteX16" fmla="*/ 1485669 w 1518227"/>
                <a:gd name="connsiteY16" fmla="*/ 938491 h 1080115"/>
                <a:gd name="connsiteX17" fmla="*/ 1481590 w 1518227"/>
                <a:gd name="connsiteY17" fmla="*/ 929794 h 1080115"/>
                <a:gd name="connsiteX18" fmla="*/ 1481359 w 1518227"/>
                <a:gd name="connsiteY18" fmla="*/ 929024 h 1080115"/>
                <a:gd name="connsiteX19" fmla="*/ 1480204 w 1518227"/>
                <a:gd name="connsiteY19" fmla="*/ 921712 h 1080115"/>
                <a:gd name="connsiteX20" fmla="*/ 1480204 w 1518227"/>
                <a:gd name="connsiteY20" fmla="*/ 904394 h 1080115"/>
                <a:gd name="connsiteX21" fmla="*/ 1479127 w 1518227"/>
                <a:gd name="connsiteY21" fmla="*/ 896620 h 1080115"/>
                <a:gd name="connsiteX22" fmla="*/ 1446646 w 1518227"/>
                <a:gd name="connsiteY22" fmla="*/ 810876 h 1080115"/>
                <a:gd name="connsiteX23" fmla="*/ 1440026 w 1518227"/>
                <a:gd name="connsiteY23" fmla="*/ 798253 h 1080115"/>
                <a:gd name="connsiteX24" fmla="*/ 1439795 w 1518227"/>
                <a:gd name="connsiteY24" fmla="*/ 797714 h 1080115"/>
                <a:gd name="connsiteX25" fmla="*/ 1438794 w 1518227"/>
                <a:gd name="connsiteY25" fmla="*/ 794096 h 1080115"/>
                <a:gd name="connsiteX26" fmla="*/ 1437563 w 1518227"/>
                <a:gd name="connsiteY26" fmla="*/ 792095 h 1080115"/>
                <a:gd name="connsiteX27" fmla="*/ 1431252 w 1518227"/>
                <a:gd name="connsiteY27" fmla="*/ 787400 h 1080115"/>
                <a:gd name="connsiteX28" fmla="*/ 1430482 w 1518227"/>
                <a:gd name="connsiteY28" fmla="*/ 786476 h 1080115"/>
                <a:gd name="connsiteX29" fmla="*/ 1427865 w 1518227"/>
                <a:gd name="connsiteY29" fmla="*/ 781781 h 1080115"/>
                <a:gd name="connsiteX30" fmla="*/ 1425325 w 1518227"/>
                <a:gd name="connsiteY30" fmla="*/ 779241 h 1080115"/>
                <a:gd name="connsiteX31" fmla="*/ 1422246 w 1518227"/>
                <a:gd name="connsiteY31" fmla="*/ 774931 h 1080115"/>
                <a:gd name="connsiteX32" fmla="*/ 1421784 w 1518227"/>
                <a:gd name="connsiteY32" fmla="*/ 773930 h 1080115"/>
                <a:gd name="connsiteX33" fmla="*/ 1420630 w 1518227"/>
                <a:gd name="connsiteY33" fmla="*/ 768850 h 1080115"/>
                <a:gd name="connsiteX34" fmla="*/ 1421169 w 1518227"/>
                <a:gd name="connsiteY34" fmla="*/ 766541 h 1080115"/>
                <a:gd name="connsiteX35" fmla="*/ 1427326 w 1518227"/>
                <a:gd name="connsiteY35" fmla="*/ 758690 h 1080115"/>
                <a:gd name="connsiteX36" fmla="*/ 1428557 w 1518227"/>
                <a:gd name="connsiteY36" fmla="*/ 756612 h 1080115"/>
                <a:gd name="connsiteX37" fmla="*/ 1429558 w 1518227"/>
                <a:gd name="connsiteY37" fmla="*/ 751224 h 1080115"/>
                <a:gd name="connsiteX38" fmla="*/ 1428481 w 1518227"/>
                <a:gd name="connsiteY38" fmla="*/ 731135 h 1080115"/>
                <a:gd name="connsiteX39" fmla="*/ 1426787 w 1518227"/>
                <a:gd name="connsiteY39" fmla="*/ 726363 h 1080115"/>
                <a:gd name="connsiteX40" fmla="*/ 1422169 w 1518227"/>
                <a:gd name="connsiteY40" fmla="*/ 724054 h 1080115"/>
                <a:gd name="connsiteX41" fmla="*/ 1415319 w 1518227"/>
                <a:gd name="connsiteY41" fmla="*/ 721976 h 1080115"/>
                <a:gd name="connsiteX42" fmla="*/ 1409238 w 1518227"/>
                <a:gd name="connsiteY42" fmla="*/ 718974 h 1080115"/>
                <a:gd name="connsiteX43" fmla="*/ 1408007 w 1518227"/>
                <a:gd name="connsiteY43" fmla="*/ 717819 h 1080115"/>
                <a:gd name="connsiteX44" fmla="*/ 1405159 w 1518227"/>
                <a:gd name="connsiteY44" fmla="*/ 712739 h 1080115"/>
                <a:gd name="connsiteX45" fmla="*/ 1398308 w 1518227"/>
                <a:gd name="connsiteY45" fmla="*/ 696114 h 1080115"/>
                <a:gd name="connsiteX46" fmla="*/ 1398155 w 1518227"/>
                <a:gd name="connsiteY46" fmla="*/ 695575 h 1080115"/>
                <a:gd name="connsiteX47" fmla="*/ 1395922 w 1518227"/>
                <a:gd name="connsiteY47" fmla="*/ 684029 h 1080115"/>
                <a:gd name="connsiteX48" fmla="*/ 1389842 w 1518227"/>
                <a:gd name="connsiteY48" fmla="*/ 669713 h 1080115"/>
                <a:gd name="connsiteX49" fmla="*/ 1389611 w 1518227"/>
                <a:gd name="connsiteY49" fmla="*/ 668636 h 1080115"/>
                <a:gd name="connsiteX50" fmla="*/ 1389611 w 1518227"/>
                <a:gd name="connsiteY50" fmla="*/ 661863 h 1080115"/>
                <a:gd name="connsiteX51" fmla="*/ 1390227 w 1518227"/>
                <a:gd name="connsiteY51" fmla="*/ 660169 h 1080115"/>
                <a:gd name="connsiteX52" fmla="*/ 1394152 w 1518227"/>
                <a:gd name="connsiteY52" fmla="*/ 655089 h 1080115"/>
                <a:gd name="connsiteX53" fmla="*/ 1401541 w 1518227"/>
                <a:gd name="connsiteY53" fmla="*/ 648239 h 1080115"/>
                <a:gd name="connsiteX54" fmla="*/ 1405698 w 1518227"/>
                <a:gd name="connsiteY54" fmla="*/ 641773 h 1080115"/>
                <a:gd name="connsiteX55" fmla="*/ 1403927 w 1518227"/>
                <a:gd name="connsiteY55" fmla="*/ 636077 h 1080115"/>
                <a:gd name="connsiteX56" fmla="*/ 1401926 w 1518227"/>
                <a:gd name="connsiteY56" fmla="*/ 633076 h 1080115"/>
                <a:gd name="connsiteX57" fmla="*/ 1401464 w 1518227"/>
                <a:gd name="connsiteY57" fmla="*/ 631537 h 1080115"/>
                <a:gd name="connsiteX58" fmla="*/ 1401464 w 1518227"/>
                <a:gd name="connsiteY58" fmla="*/ 624609 h 1080115"/>
                <a:gd name="connsiteX59" fmla="*/ 1400694 w 1518227"/>
                <a:gd name="connsiteY59" fmla="*/ 621915 h 1080115"/>
                <a:gd name="connsiteX60" fmla="*/ 1398001 w 1518227"/>
                <a:gd name="connsiteY60" fmla="*/ 619683 h 1080115"/>
                <a:gd name="connsiteX61" fmla="*/ 1386224 w 1518227"/>
                <a:gd name="connsiteY61" fmla="*/ 612217 h 1080115"/>
                <a:gd name="connsiteX62" fmla="*/ 1373140 w 1518227"/>
                <a:gd name="connsiteY62" fmla="*/ 608369 h 1080115"/>
                <a:gd name="connsiteX63" fmla="*/ 1372370 w 1518227"/>
                <a:gd name="connsiteY63" fmla="*/ 607984 h 1080115"/>
                <a:gd name="connsiteX64" fmla="*/ 1368983 w 1518227"/>
                <a:gd name="connsiteY64" fmla="*/ 605751 h 1080115"/>
                <a:gd name="connsiteX65" fmla="*/ 1361209 w 1518227"/>
                <a:gd name="connsiteY65" fmla="*/ 598054 h 1080115"/>
                <a:gd name="connsiteX66" fmla="*/ 1358053 w 1518227"/>
                <a:gd name="connsiteY66" fmla="*/ 595822 h 1080115"/>
                <a:gd name="connsiteX67" fmla="*/ 1354051 w 1518227"/>
                <a:gd name="connsiteY67" fmla="*/ 594822 h 1080115"/>
                <a:gd name="connsiteX68" fmla="*/ 1353204 w 1518227"/>
                <a:gd name="connsiteY68" fmla="*/ 594437 h 1080115"/>
                <a:gd name="connsiteX69" fmla="*/ 1349818 w 1518227"/>
                <a:gd name="connsiteY69" fmla="*/ 592205 h 1080115"/>
                <a:gd name="connsiteX70" fmla="*/ 1348894 w 1518227"/>
                <a:gd name="connsiteY70" fmla="*/ 591127 h 1080115"/>
                <a:gd name="connsiteX71" fmla="*/ 1346662 w 1518227"/>
                <a:gd name="connsiteY71" fmla="*/ 586663 h 1080115"/>
                <a:gd name="connsiteX72" fmla="*/ 1343506 w 1518227"/>
                <a:gd name="connsiteY72" fmla="*/ 578120 h 1080115"/>
                <a:gd name="connsiteX73" fmla="*/ 1340658 w 1518227"/>
                <a:gd name="connsiteY73" fmla="*/ 575734 h 1080115"/>
                <a:gd name="connsiteX74" fmla="*/ 1329113 w 1518227"/>
                <a:gd name="connsiteY74" fmla="*/ 568575 h 1080115"/>
                <a:gd name="connsiteX75" fmla="*/ 1328420 w 1518227"/>
                <a:gd name="connsiteY75" fmla="*/ 567882 h 1080115"/>
                <a:gd name="connsiteX76" fmla="*/ 1325572 w 1518227"/>
                <a:gd name="connsiteY76" fmla="*/ 563957 h 1080115"/>
                <a:gd name="connsiteX77" fmla="*/ 1325264 w 1518227"/>
                <a:gd name="connsiteY77" fmla="*/ 563341 h 1080115"/>
                <a:gd name="connsiteX78" fmla="*/ 1323725 w 1518227"/>
                <a:gd name="connsiteY78" fmla="*/ 559262 h 1080115"/>
                <a:gd name="connsiteX79" fmla="*/ 1321800 w 1518227"/>
                <a:gd name="connsiteY79" fmla="*/ 556953 h 1080115"/>
                <a:gd name="connsiteX80" fmla="*/ 1318183 w 1518227"/>
                <a:gd name="connsiteY80" fmla="*/ 556029 h 1080115"/>
                <a:gd name="connsiteX81" fmla="*/ 1316875 w 1518227"/>
                <a:gd name="connsiteY81" fmla="*/ 555259 h 1080115"/>
                <a:gd name="connsiteX82" fmla="*/ 1315181 w 1518227"/>
                <a:gd name="connsiteY82" fmla="*/ 553566 h 1080115"/>
                <a:gd name="connsiteX83" fmla="*/ 1308870 w 1518227"/>
                <a:gd name="connsiteY83" fmla="*/ 546100 h 1080115"/>
                <a:gd name="connsiteX84" fmla="*/ 1308485 w 1518227"/>
                <a:gd name="connsiteY84" fmla="*/ 545561 h 1080115"/>
                <a:gd name="connsiteX85" fmla="*/ 1306099 w 1518227"/>
                <a:gd name="connsiteY85" fmla="*/ 540789 h 1080115"/>
                <a:gd name="connsiteX86" fmla="*/ 1299094 w 1518227"/>
                <a:gd name="connsiteY86" fmla="*/ 537249 h 1080115"/>
                <a:gd name="connsiteX87" fmla="*/ 1298556 w 1518227"/>
                <a:gd name="connsiteY87" fmla="*/ 536863 h 1080115"/>
                <a:gd name="connsiteX88" fmla="*/ 1295169 w 1518227"/>
                <a:gd name="connsiteY88" fmla="*/ 534016 h 1080115"/>
                <a:gd name="connsiteX89" fmla="*/ 1294553 w 1518227"/>
                <a:gd name="connsiteY89" fmla="*/ 533323 h 1080115"/>
                <a:gd name="connsiteX90" fmla="*/ 1292860 w 1518227"/>
                <a:gd name="connsiteY90" fmla="*/ 530475 h 1080115"/>
                <a:gd name="connsiteX91" fmla="*/ 1292629 w 1518227"/>
                <a:gd name="connsiteY91" fmla="*/ 529936 h 1080115"/>
                <a:gd name="connsiteX92" fmla="*/ 1290397 w 1518227"/>
                <a:gd name="connsiteY92" fmla="*/ 523163 h 1080115"/>
                <a:gd name="connsiteX93" fmla="*/ 1289088 w 1518227"/>
                <a:gd name="connsiteY93" fmla="*/ 520623 h 1080115"/>
                <a:gd name="connsiteX94" fmla="*/ 1284316 w 1518227"/>
                <a:gd name="connsiteY94" fmla="*/ 516313 h 1080115"/>
                <a:gd name="connsiteX95" fmla="*/ 1278005 w 1518227"/>
                <a:gd name="connsiteY95" fmla="*/ 514388 h 1080115"/>
                <a:gd name="connsiteX96" fmla="*/ 1261534 w 1518227"/>
                <a:gd name="connsiteY96" fmla="*/ 514388 h 1080115"/>
                <a:gd name="connsiteX97" fmla="*/ 1259686 w 1518227"/>
                <a:gd name="connsiteY97" fmla="*/ 513696 h 1080115"/>
                <a:gd name="connsiteX98" fmla="*/ 1255222 w 1518227"/>
                <a:gd name="connsiteY98" fmla="*/ 509770 h 1080115"/>
                <a:gd name="connsiteX99" fmla="*/ 1254375 w 1518227"/>
                <a:gd name="connsiteY99" fmla="*/ 508462 h 1080115"/>
                <a:gd name="connsiteX100" fmla="*/ 1252143 w 1518227"/>
                <a:gd name="connsiteY100" fmla="*/ 500611 h 1080115"/>
                <a:gd name="connsiteX101" fmla="*/ 1249834 w 1518227"/>
                <a:gd name="connsiteY101" fmla="*/ 482754 h 1080115"/>
                <a:gd name="connsiteX102" fmla="*/ 1247833 w 1518227"/>
                <a:gd name="connsiteY102" fmla="*/ 476904 h 1080115"/>
                <a:gd name="connsiteX103" fmla="*/ 1242599 w 1518227"/>
                <a:gd name="connsiteY103" fmla="*/ 469130 h 1080115"/>
                <a:gd name="connsiteX104" fmla="*/ 1237211 w 1518227"/>
                <a:gd name="connsiteY104" fmla="*/ 464666 h 1080115"/>
                <a:gd name="connsiteX105" fmla="*/ 1231284 w 1518227"/>
                <a:gd name="connsiteY105" fmla="*/ 466052 h 1080115"/>
                <a:gd name="connsiteX106" fmla="*/ 1224357 w 1518227"/>
                <a:gd name="connsiteY106" fmla="*/ 468745 h 1080115"/>
                <a:gd name="connsiteX107" fmla="*/ 1222895 w 1518227"/>
                <a:gd name="connsiteY107" fmla="*/ 468900 h 1080115"/>
                <a:gd name="connsiteX108" fmla="*/ 1213350 w 1518227"/>
                <a:gd name="connsiteY108" fmla="*/ 467206 h 1080115"/>
                <a:gd name="connsiteX109" fmla="*/ 1212580 w 1518227"/>
                <a:gd name="connsiteY109" fmla="*/ 466975 h 1080115"/>
                <a:gd name="connsiteX110" fmla="*/ 1196802 w 1518227"/>
                <a:gd name="connsiteY110" fmla="*/ 459124 h 1080115"/>
                <a:gd name="connsiteX111" fmla="*/ 1195955 w 1518227"/>
                <a:gd name="connsiteY111" fmla="*/ 458431 h 1080115"/>
                <a:gd name="connsiteX112" fmla="*/ 1192491 w 1518227"/>
                <a:gd name="connsiteY112" fmla="*/ 454506 h 1080115"/>
                <a:gd name="connsiteX113" fmla="*/ 1190875 w 1518227"/>
                <a:gd name="connsiteY113" fmla="*/ 453967 h 1080115"/>
                <a:gd name="connsiteX114" fmla="*/ 1184564 w 1518227"/>
                <a:gd name="connsiteY114" fmla="*/ 456892 h 1080115"/>
                <a:gd name="connsiteX115" fmla="*/ 1183794 w 1518227"/>
                <a:gd name="connsiteY115" fmla="*/ 457123 h 1080115"/>
                <a:gd name="connsiteX116" fmla="*/ 1179868 w 1518227"/>
                <a:gd name="connsiteY116" fmla="*/ 457662 h 1080115"/>
                <a:gd name="connsiteX117" fmla="*/ 1179253 w 1518227"/>
                <a:gd name="connsiteY117" fmla="*/ 457662 h 1080115"/>
                <a:gd name="connsiteX118" fmla="*/ 1171325 w 1518227"/>
                <a:gd name="connsiteY118" fmla="*/ 457123 h 1080115"/>
                <a:gd name="connsiteX119" fmla="*/ 1165244 w 1518227"/>
                <a:gd name="connsiteY119" fmla="*/ 458970 h 1080115"/>
                <a:gd name="connsiteX120" fmla="*/ 1162011 w 1518227"/>
                <a:gd name="connsiteY120" fmla="*/ 462665 h 1080115"/>
                <a:gd name="connsiteX121" fmla="*/ 1159318 w 1518227"/>
                <a:gd name="connsiteY121" fmla="*/ 467437 h 1080115"/>
                <a:gd name="connsiteX122" fmla="*/ 1158625 w 1518227"/>
                <a:gd name="connsiteY122" fmla="*/ 468284 h 1080115"/>
                <a:gd name="connsiteX123" fmla="*/ 1153006 w 1518227"/>
                <a:gd name="connsiteY123" fmla="*/ 472748 h 1080115"/>
                <a:gd name="connsiteX124" fmla="*/ 1150004 w 1518227"/>
                <a:gd name="connsiteY124" fmla="*/ 473056 h 1080115"/>
                <a:gd name="connsiteX125" fmla="*/ 1148388 w 1518227"/>
                <a:gd name="connsiteY125" fmla="*/ 470516 h 1080115"/>
                <a:gd name="connsiteX126" fmla="*/ 1148388 w 1518227"/>
                <a:gd name="connsiteY126" fmla="*/ 444654 h 1080115"/>
                <a:gd name="connsiteX127" fmla="*/ 1148773 w 1518227"/>
                <a:gd name="connsiteY127" fmla="*/ 443268 h 1080115"/>
                <a:gd name="connsiteX128" fmla="*/ 1154930 w 1518227"/>
                <a:gd name="connsiteY128" fmla="*/ 432570 h 1080115"/>
                <a:gd name="connsiteX129" fmla="*/ 1155469 w 1518227"/>
                <a:gd name="connsiteY129" fmla="*/ 431877 h 1080115"/>
                <a:gd name="connsiteX130" fmla="*/ 1278621 w 1518227"/>
                <a:gd name="connsiteY130" fmla="*/ 318270 h 1080115"/>
                <a:gd name="connsiteX131" fmla="*/ 1301634 w 1518227"/>
                <a:gd name="connsiteY131" fmla="*/ 296333 h 1080115"/>
                <a:gd name="connsiteX132" fmla="*/ 1302327 w 1518227"/>
                <a:gd name="connsiteY132" fmla="*/ 295872 h 1080115"/>
                <a:gd name="connsiteX133" fmla="*/ 1306791 w 1518227"/>
                <a:gd name="connsiteY133" fmla="*/ 293639 h 1080115"/>
                <a:gd name="connsiteX134" fmla="*/ 1307484 w 1518227"/>
                <a:gd name="connsiteY134" fmla="*/ 293408 h 1080115"/>
                <a:gd name="connsiteX135" fmla="*/ 1319107 w 1518227"/>
                <a:gd name="connsiteY135" fmla="*/ 290792 h 1080115"/>
                <a:gd name="connsiteX136" fmla="*/ 1322878 w 1518227"/>
                <a:gd name="connsiteY136" fmla="*/ 287944 h 1080115"/>
                <a:gd name="connsiteX137" fmla="*/ 1345738 w 1518227"/>
                <a:gd name="connsiteY137" fmla="*/ 259542 h 1080115"/>
                <a:gd name="connsiteX138" fmla="*/ 1354744 w 1518227"/>
                <a:gd name="connsiteY138" fmla="*/ 244610 h 1080115"/>
                <a:gd name="connsiteX139" fmla="*/ 1356206 w 1518227"/>
                <a:gd name="connsiteY139" fmla="*/ 230755 h 1080115"/>
                <a:gd name="connsiteX140" fmla="*/ 1345122 w 1518227"/>
                <a:gd name="connsiteY140" fmla="*/ 218671 h 1080115"/>
                <a:gd name="connsiteX141" fmla="*/ 1331653 w 1518227"/>
                <a:gd name="connsiteY141" fmla="*/ 213283 h 1080115"/>
                <a:gd name="connsiteX142" fmla="*/ 1325649 w 1518227"/>
                <a:gd name="connsiteY142" fmla="*/ 209742 h 1080115"/>
                <a:gd name="connsiteX143" fmla="*/ 1324725 w 1518227"/>
                <a:gd name="connsiteY143" fmla="*/ 208819 h 1080115"/>
                <a:gd name="connsiteX144" fmla="*/ 1319646 w 1518227"/>
                <a:gd name="connsiteY144" fmla="*/ 200968 h 1080115"/>
                <a:gd name="connsiteX145" fmla="*/ 1293630 w 1518227"/>
                <a:gd name="connsiteY145" fmla="*/ 134466 h 1080115"/>
                <a:gd name="connsiteX146" fmla="*/ 1283624 w 1518227"/>
                <a:gd name="connsiteY146" fmla="*/ 121227 h 1080115"/>
                <a:gd name="connsiteX147" fmla="*/ 1270847 w 1518227"/>
                <a:gd name="connsiteY147" fmla="*/ 115070 h 1080115"/>
                <a:gd name="connsiteX148" fmla="*/ 1263688 w 1518227"/>
                <a:gd name="connsiteY148" fmla="*/ 115608 h 1080115"/>
                <a:gd name="connsiteX149" fmla="*/ 1257223 w 1518227"/>
                <a:gd name="connsiteY149" fmla="*/ 116686 h 1080115"/>
                <a:gd name="connsiteX150" fmla="*/ 1249449 w 1518227"/>
                <a:gd name="connsiteY150" fmla="*/ 116763 h 1080115"/>
                <a:gd name="connsiteX151" fmla="*/ 1248140 w 1518227"/>
                <a:gd name="connsiteY151" fmla="*/ 116455 h 1080115"/>
                <a:gd name="connsiteX152" fmla="*/ 1240829 w 1518227"/>
                <a:gd name="connsiteY152" fmla="*/ 112530 h 1080115"/>
                <a:gd name="connsiteX153" fmla="*/ 1240059 w 1518227"/>
                <a:gd name="connsiteY153" fmla="*/ 111914 h 1080115"/>
                <a:gd name="connsiteX154" fmla="*/ 1233285 w 1518227"/>
                <a:gd name="connsiteY154" fmla="*/ 104063 h 1080115"/>
                <a:gd name="connsiteX155" fmla="*/ 1232670 w 1518227"/>
                <a:gd name="connsiteY155" fmla="*/ 102908 h 1080115"/>
                <a:gd name="connsiteX156" fmla="*/ 1230437 w 1518227"/>
                <a:gd name="connsiteY156" fmla="*/ 93903 h 1080115"/>
                <a:gd name="connsiteX157" fmla="*/ 1228128 w 1518227"/>
                <a:gd name="connsiteY157" fmla="*/ 75276 h 1080115"/>
                <a:gd name="connsiteX158" fmla="*/ 1224819 w 1518227"/>
                <a:gd name="connsiteY158" fmla="*/ 65963 h 1080115"/>
                <a:gd name="connsiteX159" fmla="*/ 1209887 w 1518227"/>
                <a:gd name="connsiteY159" fmla="*/ 40563 h 1080115"/>
                <a:gd name="connsiteX160" fmla="*/ 1209579 w 1518227"/>
                <a:gd name="connsiteY160" fmla="*/ 39716 h 1080115"/>
                <a:gd name="connsiteX161" fmla="*/ 1207885 w 1518227"/>
                <a:gd name="connsiteY161" fmla="*/ 31250 h 1080115"/>
                <a:gd name="connsiteX162" fmla="*/ 1206192 w 1518227"/>
                <a:gd name="connsiteY162" fmla="*/ 7620 h 1080115"/>
                <a:gd name="connsiteX163" fmla="*/ 1203883 w 1518227"/>
                <a:gd name="connsiteY163" fmla="*/ 231 h 1080115"/>
                <a:gd name="connsiteX164" fmla="*/ 1203421 w 1518227"/>
                <a:gd name="connsiteY164" fmla="*/ 0 h 1080115"/>
                <a:gd name="connsiteX165" fmla="*/ 1198034 w 1518227"/>
                <a:gd name="connsiteY165" fmla="*/ 2232 h 1080115"/>
                <a:gd name="connsiteX166" fmla="*/ 1193569 w 1518227"/>
                <a:gd name="connsiteY166" fmla="*/ 5696 h 1080115"/>
                <a:gd name="connsiteX167" fmla="*/ 1175250 w 1518227"/>
                <a:gd name="connsiteY167" fmla="*/ 31250 h 1080115"/>
                <a:gd name="connsiteX168" fmla="*/ 1174557 w 1518227"/>
                <a:gd name="connsiteY168" fmla="*/ 31942 h 1080115"/>
                <a:gd name="connsiteX169" fmla="*/ 1169478 w 1518227"/>
                <a:gd name="connsiteY169" fmla="*/ 35406 h 1080115"/>
                <a:gd name="connsiteX170" fmla="*/ 1158779 w 1518227"/>
                <a:gd name="connsiteY170" fmla="*/ 42641 h 1080115"/>
                <a:gd name="connsiteX171" fmla="*/ 1157393 w 1518227"/>
                <a:gd name="connsiteY171" fmla="*/ 43103 h 1080115"/>
                <a:gd name="connsiteX172" fmla="*/ 1143308 w 1518227"/>
                <a:gd name="connsiteY172" fmla="*/ 44258 h 1080115"/>
                <a:gd name="connsiteX173" fmla="*/ 1142076 w 1518227"/>
                <a:gd name="connsiteY173" fmla="*/ 44027 h 1080115"/>
                <a:gd name="connsiteX174" fmla="*/ 1128068 w 1518227"/>
                <a:gd name="connsiteY174" fmla="*/ 38562 h 1080115"/>
                <a:gd name="connsiteX175" fmla="*/ 1115214 w 1518227"/>
                <a:gd name="connsiteY175" fmla="*/ 31404 h 1080115"/>
                <a:gd name="connsiteX176" fmla="*/ 1107671 w 1518227"/>
                <a:gd name="connsiteY176" fmla="*/ 36637 h 1080115"/>
                <a:gd name="connsiteX177" fmla="*/ 1102129 w 1518227"/>
                <a:gd name="connsiteY177" fmla="*/ 39178 h 1080115"/>
                <a:gd name="connsiteX178" fmla="*/ 1100667 w 1518227"/>
                <a:gd name="connsiteY178" fmla="*/ 39408 h 1080115"/>
                <a:gd name="connsiteX179" fmla="*/ 1096202 w 1518227"/>
                <a:gd name="connsiteY179" fmla="*/ 38870 h 1080115"/>
                <a:gd name="connsiteX180" fmla="*/ 1094047 w 1518227"/>
                <a:gd name="connsiteY180" fmla="*/ 37330 h 1080115"/>
                <a:gd name="connsiteX181" fmla="*/ 1091815 w 1518227"/>
                <a:gd name="connsiteY181" fmla="*/ 32866 h 1080115"/>
                <a:gd name="connsiteX182" fmla="*/ 1091507 w 1518227"/>
                <a:gd name="connsiteY182" fmla="*/ 31865 h 1080115"/>
                <a:gd name="connsiteX183" fmla="*/ 1090430 w 1518227"/>
                <a:gd name="connsiteY183" fmla="*/ 19704 h 1080115"/>
                <a:gd name="connsiteX184" fmla="*/ 1085427 w 1518227"/>
                <a:gd name="connsiteY184" fmla="*/ 28017 h 1080115"/>
                <a:gd name="connsiteX185" fmla="*/ 1084195 w 1518227"/>
                <a:gd name="connsiteY185" fmla="*/ 29171 h 1080115"/>
                <a:gd name="connsiteX186" fmla="*/ 1079115 w 1518227"/>
                <a:gd name="connsiteY186" fmla="*/ 31404 h 1080115"/>
                <a:gd name="connsiteX187" fmla="*/ 1077653 w 1518227"/>
                <a:gd name="connsiteY187" fmla="*/ 31634 h 1080115"/>
                <a:gd name="connsiteX188" fmla="*/ 1077268 w 1518227"/>
                <a:gd name="connsiteY188" fmla="*/ 31481 h 1080115"/>
                <a:gd name="connsiteX189" fmla="*/ 1076267 w 1518227"/>
                <a:gd name="connsiteY189" fmla="*/ 31096 h 1080115"/>
                <a:gd name="connsiteX190" fmla="*/ 1068955 w 1518227"/>
                <a:gd name="connsiteY190" fmla="*/ 25477 h 1080115"/>
                <a:gd name="connsiteX191" fmla="*/ 1068262 w 1518227"/>
                <a:gd name="connsiteY191" fmla="*/ 24707 h 1080115"/>
                <a:gd name="connsiteX192" fmla="*/ 1062798 w 1518227"/>
                <a:gd name="connsiteY192" fmla="*/ 15471 h 1080115"/>
                <a:gd name="connsiteX193" fmla="*/ 1060796 w 1518227"/>
                <a:gd name="connsiteY193" fmla="*/ 13470 h 1080115"/>
                <a:gd name="connsiteX194" fmla="*/ 1058256 w 1518227"/>
                <a:gd name="connsiteY194" fmla="*/ 14008 h 1080115"/>
                <a:gd name="connsiteX195" fmla="*/ 1055716 w 1518227"/>
                <a:gd name="connsiteY195" fmla="*/ 17395 h 1080115"/>
                <a:gd name="connsiteX196" fmla="*/ 1051945 w 1518227"/>
                <a:gd name="connsiteY196" fmla="*/ 26631 h 1080115"/>
                <a:gd name="connsiteX197" fmla="*/ 1051637 w 1518227"/>
                <a:gd name="connsiteY197" fmla="*/ 27247 h 1080115"/>
                <a:gd name="connsiteX198" fmla="*/ 1048250 w 1518227"/>
                <a:gd name="connsiteY198" fmla="*/ 31711 h 1080115"/>
                <a:gd name="connsiteX199" fmla="*/ 1039707 w 1518227"/>
                <a:gd name="connsiteY199" fmla="*/ 41487 h 1080115"/>
                <a:gd name="connsiteX200" fmla="*/ 1039168 w 1518227"/>
                <a:gd name="connsiteY200" fmla="*/ 41948 h 1080115"/>
                <a:gd name="connsiteX201" fmla="*/ 1034088 w 1518227"/>
                <a:gd name="connsiteY201" fmla="*/ 45335 h 1080115"/>
                <a:gd name="connsiteX202" fmla="*/ 1031933 w 1518227"/>
                <a:gd name="connsiteY202" fmla="*/ 45720 h 1080115"/>
                <a:gd name="connsiteX203" fmla="*/ 1026852 w 1518227"/>
                <a:gd name="connsiteY203" fmla="*/ 44565 h 1080115"/>
                <a:gd name="connsiteX204" fmla="*/ 1025159 w 1518227"/>
                <a:gd name="connsiteY204" fmla="*/ 43411 h 1080115"/>
                <a:gd name="connsiteX205" fmla="*/ 1022927 w 1518227"/>
                <a:gd name="connsiteY205" fmla="*/ 40024 h 1080115"/>
                <a:gd name="connsiteX206" fmla="*/ 1022466 w 1518227"/>
                <a:gd name="connsiteY206" fmla="*/ 38870 h 1080115"/>
                <a:gd name="connsiteX207" fmla="*/ 1022619 w 1518227"/>
                <a:gd name="connsiteY207" fmla="*/ 37638 h 1080115"/>
                <a:gd name="connsiteX208" fmla="*/ 1023774 w 1518227"/>
                <a:gd name="connsiteY208" fmla="*/ 34251 h 1080115"/>
                <a:gd name="connsiteX209" fmla="*/ 1026083 w 1518227"/>
                <a:gd name="connsiteY209" fmla="*/ 30095 h 1080115"/>
                <a:gd name="connsiteX210" fmla="*/ 1026699 w 1518227"/>
                <a:gd name="connsiteY210" fmla="*/ 28094 h 1080115"/>
                <a:gd name="connsiteX211" fmla="*/ 1024543 w 1518227"/>
                <a:gd name="connsiteY211" fmla="*/ 25939 h 1080115"/>
                <a:gd name="connsiteX212" fmla="*/ 1017462 w 1518227"/>
                <a:gd name="connsiteY212" fmla="*/ 28171 h 1080115"/>
                <a:gd name="connsiteX213" fmla="*/ 1002530 w 1518227"/>
                <a:gd name="connsiteY213" fmla="*/ 36484 h 1080115"/>
                <a:gd name="connsiteX214" fmla="*/ 1000298 w 1518227"/>
                <a:gd name="connsiteY214" fmla="*/ 36714 h 1080115"/>
                <a:gd name="connsiteX215" fmla="*/ 998605 w 1518227"/>
                <a:gd name="connsiteY215" fmla="*/ 35252 h 1080115"/>
                <a:gd name="connsiteX216" fmla="*/ 995757 w 1518227"/>
                <a:gd name="connsiteY216" fmla="*/ 29633 h 1080115"/>
                <a:gd name="connsiteX217" fmla="*/ 995449 w 1518227"/>
                <a:gd name="connsiteY217" fmla="*/ 28556 h 1080115"/>
                <a:gd name="connsiteX218" fmla="*/ 994910 w 1518227"/>
                <a:gd name="connsiteY218" fmla="*/ 19858 h 1080115"/>
                <a:gd name="connsiteX219" fmla="*/ 993140 w 1518227"/>
                <a:gd name="connsiteY219" fmla="*/ 13547 h 1080115"/>
                <a:gd name="connsiteX220" fmla="*/ 986290 w 1518227"/>
                <a:gd name="connsiteY220" fmla="*/ 10314 h 1080115"/>
                <a:gd name="connsiteX221" fmla="*/ 970357 w 1518227"/>
                <a:gd name="connsiteY221" fmla="*/ 8082 h 1080115"/>
                <a:gd name="connsiteX222" fmla="*/ 962891 w 1518227"/>
                <a:gd name="connsiteY222" fmla="*/ 7620 h 1080115"/>
                <a:gd name="connsiteX223" fmla="*/ 959658 w 1518227"/>
                <a:gd name="connsiteY223" fmla="*/ 9236 h 1080115"/>
                <a:gd name="connsiteX224" fmla="*/ 959966 w 1518227"/>
                <a:gd name="connsiteY224" fmla="*/ 13162 h 1080115"/>
                <a:gd name="connsiteX225" fmla="*/ 964430 w 1518227"/>
                <a:gd name="connsiteY225" fmla="*/ 18088 h 1080115"/>
                <a:gd name="connsiteX226" fmla="*/ 964969 w 1518227"/>
                <a:gd name="connsiteY226" fmla="*/ 19012 h 1080115"/>
                <a:gd name="connsiteX227" fmla="*/ 966663 w 1518227"/>
                <a:gd name="connsiteY227" fmla="*/ 23476 h 1080115"/>
                <a:gd name="connsiteX228" fmla="*/ 966816 w 1518227"/>
                <a:gd name="connsiteY228" fmla="*/ 24938 h 1080115"/>
                <a:gd name="connsiteX229" fmla="*/ 966200 w 1518227"/>
                <a:gd name="connsiteY229" fmla="*/ 26324 h 1080115"/>
                <a:gd name="connsiteX230" fmla="*/ 962506 w 1518227"/>
                <a:gd name="connsiteY230" fmla="*/ 30480 h 1080115"/>
                <a:gd name="connsiteX231" fmla="*/ 960043 w 1518227"/>
                <a:gd name="connsiteY231" fmla="*/ 35945 h 1080115"/>
                <a:gd name="connsiteX232" fmla="*/ 958966 w 1518227"/>
                <a:gd name="connsiteY232" fmla="*/ 41794 h 1080115"/>
                <a:gd name="connsiteX233" fmla="*/ 957734 w 1518227"/>
                <a:gd name="connsiteY233" fmla="*/ 43642 h 1080115"/>
                <a:gd name="connsiteX234" fmla="*/ 954347 w 1518227"/>
                <a:gd name="connsiteY234" fmla="*/ 45874 h 1080115"/>
                <a:gd name="connsiteX235" fmla="*/ 952885 w 1518227"/>
                <a:gd name="connsiteY235" fmla="*/ 46336 h 1080115"/>
                <a:gd name="connsiteX236" fmla="*/ 936567 w 1518227"/>
                <a:gd name="connsiteY236" fmla="*/ 46875 h 1080115"/>
                <a:gd name="connsiteX237" fmla="*/ 930564 w 1518227"/>
                <a:gd name="connsiteY237" fmla="*/ 47721 h 1080115"/>
                <a:gd name="connsiteX238" fmla="*/ 929255 w 1518227"/>
                <a:gd name="connsiteY238" fmla="*/ 50646 h 1080115"/>
                <a:gd name="connsiteX239" fmla="*/ 929640 w 1518227"/>
                <a:gd name="connsiteY239" fmla="*/ 53648 h 1080115"/>
                <a:gd name="connsiteX240" fmla="*/ 933181 w 1518227"/>
                <a:gd name="connsiteY240" fmla="*/ 58728 h 1080115"/>
                <a:gd name="connsiteX241" fmla="*/ 933412 w 1518227"/>
                <a:gd name="connsiteY241" fmla="*/ 61653 h 1080115"/>
                <a:gd name="connsiteX242" fmla="*/ 930949 w 1518227"/>
                <a:gd name="connsiteY242" fmla="*/ 63192 h 1080115"/>
                <a:gd name="connsiteX243" fmla="*/ 928485 w 1518227"/>
                <a:gd name="connsiteY243" fmla="*/ 63192 h 1080115"/>
                <a:gd name="connsiteX244" fmla="*/ 924868 w 1518227"/>
                <a:gd name="connsiteY244" fmla="*/ 64116 h 1080115"/>
                <a:gd name="connsiteX245" fmla="*/ 922097 w 1518227"/>
                <a:gd name="connsiteY245" fmla="*/ 66117 h 1080115"/>
                <a:gd name="connsiteX246" fmla="*/ 920711 w 1518227"/>
                <a:gd name="connsiteY246" fmla="*/ 69811 h 1080115"/>
                <a:gd name="connsiteX247" fmla="*/ 918633 w 1518227"/>
                <a:gd name="connsiteY247" fmla="*/ 71582 h 1080115"/>
                <a:gd name="connsiteX248" fmla="*/ 907549 w 1518227"/>
                <a:gd name="connsiteY248" fmla="*/ 73737 h 1080115"/>
                <a:gd name="connsiteX249" fmla="*/ 902162 w 1518227"/>
                <a:gd name="connsiteY249" fmla="*/ 78124 h 1080115"/>
                <a:gd name="connsiteX250" fmla="*/ 898082 w 1518227"/>
                <a:gd name="connsiteY250" fmla="*/ 83281 h 1080115"/>
                <a:gd name="connsiteX251" fmla="*/ 895389 w 1518227"/>
                <a:gd name="connsiteY251" fmla="*/ 89131 h 1080115"/>
                <a:gd name="connsiteX252" fmla="*/ 894696 w 1518227"/>
                <a:gd name="connsiteY252" fmla="*/ 89978 h 1080115"/>
                <a:gd name="connsiteX253" fmla="*/ 894542 w 1518227"/>
                <a:gd name="connsiteY253" fmla="*/ 90208 h 1080115"/>
                <a:gd name="connsiteX254" fmla="*/ 894542 w 1518227"/>
                <a:gd name="connsiteY254" fmla="*/ 90208 h 1080115"/>
                <a:gd name="connsiteX255" fmla="*/ 894542 w 1518227"/>
                <a:gd name="connsiteY255" fmla="*/ 90208 h 1080115"/>
                <a:gd name="connsiteX256" fmla="*/ 894003 w 1518227"/>
                <a:gd name="connsiteY256" fmla="*/ 90593 h 1080115"/>
                <a:gd name="connsiteX257" fmla="*/ 892310 w 1518227"/>
                <a:gd name="connsiteY257" fmla="*/ 91902 h 1080115"/>
                <a:gd name="connsiteX258" fmla="*/ 891386 w 1518227"/>
                <a:gd name="connsiteY258" fmla="*/ 92287 h 1080115"/>
                <a:gd name="connsiteX259" fmla="*/ 891155 w 1518227"/>
                <a:gd name="connsiteY259" fmla="*/ 92364 h 1080115"/>
                <a:gd name="connsiteX260" fmla="*/ 889847 w 1518227"/>
                <a:gd name="connsiteY260" fmla="*/ 92287 h 1080115"/>
                <a:gd name="connsiteX261" fmla="*/ 885921 w 1518227"/>
                <a:gd name="connsiteY261" fmla="*/ 91132 h 1080115"/>
                <a:gd name="connsiteX262" fmla="*/ 885074 w 1518227"/>
                <a:gd name="connsiteY262" fmla="*/ 90747 h 1080115"/>
                <a:gd name="connsiteX263" fmla="*/ 881765 w 1518227"/>
                <a:gd name="connsiteY263" fmla="*/ 88361 h 1080115"/>
                <a:gd name="connsiteX264" fmla="*/ 878455 w 1518227"/>
                <a:gd name="connsiteY264" fmla="*/ 87976 h 1080115"/>
                <a:gd name="connsiteX265" fmla="*/ 875915 w 1518227"/>
                <a:gd name="connsiteY265" fmla="*/ 89670 h 1080115"/>
                <a:gd name="connsiteX266" fmla="*/ 872375 w 1518227"/>
                <a:gd name="connsiteY266" fmla="*/ 93287 h 1080115"/>
                <a:gd name="connsiteX267" fmla="*/ 871836 w 1518227"/>
                <a:gd name="connsiteY267" fmla="*/ 93672 h 1080115"/>
                <a:gd name="connsiteX268" fmla="*/ 867372 w 1518227"/>
                <a:gd name="connsiteY268" fmla="*/ 96520 h 1080115"/>
                <a:gd name="connsiteX269" fmla="*/ 866140 w 1518227"/>
                <a:gd name="connsiteY269" fmla="*/ 96905 h 1080115"/>
                <a:gd name="connsiteX270" fmla="*/ 855441 w 1518227"/>
                <a:gd name="connsiteY270" fmla="*/ 97905 h 1080115"/>
                <a:gd name="connsiteX271" fmla="*/ 854287 w 1518227"/>
                <a:gd name="connsiteY271" fmla="*/ 97982 h 1080115"/>
                <a:gd name="connsiteX272" fmla="*/ 854287 w 1518227"/>
                <a:gd name="connsiteY272" fmla="*/ 97982 h 1080115"/>
                <a:gd name="connsiteX273" fmla="*/ 854287 w 1518227"/>
                <a:gd name="connsiteY273" fmla="*/ 97982 h 1080115"/>
                <a:gd name="connsiteX274" fmla="*/ 853055 w 1518227"/>
                <a:gd name="connsiteY274" fmla="*/ 97828 h 1080115"/>
                <a:gd name="connsiteX275" fmla="*/ 846897 w 1518227"/>
                <a:gd name="connsiteY275" fmla="*/ 95596 h 1080115"/>
                <a:gd name="connsiteX276" fmla="*/ 840047 w 1518227"/>
                <a:gd name="connsiteY276" fmla="*/ 92748 h 1080115"/>
                <a:gd name="connsiteX277" fmla="*/ 837353 w 1518227"/>
                <a:gd name="connsiteY277" fmla="*/ 92133 h 1080115"/>
                <a:gd name="connsiteX278" fmla="*/ 830041 w 1518227"/>
                <a:gd name="connsiteY278" fmla="*/ 98521 h 1080115"/>
                <a:gd name="connsiteX279" fmla="*/ 828810 w 1518227"/>
                <a:gd name="connsiteY279" fmla="*/ 99137 h 1080115"/>
                <a:gd name="connsiteX280" fmla="*/ 820112 w 1518227"/>
                <a:gd name="connsiteY280" fmla="*/ 100984 h 1080115"/>
                <a:gd name="connsiteX281" fmla="*/ 819804 w 1518227"/>
                <a:gd name="connsiteY281" fmla="*/ 103524 h 1080115"/>
                <a:gd name="connsiteX282" fmla="*/ 819804 w 1518227"/>
                <a:gd name="connsiteY282" fmla="*/ 108219 h 1080115"/>
                <a:gd name="connsiteX283" fmla="*/ 819804 w 1518227"/>
                <a:gd name="connsiteY283" fmla="*/ 108219 h 1080115"/>
                <a:gd name="connsiteX284" fmla="*/ 819804 w 1518227"/>
                <a:gd name="connsiteY284" fmla="*/ 108219 h 1080115"/>
                <a:gd name="connsiteX285" fmla="*/ 819727 w 1518227"/>
                <a:gd name="connsiteY285" fmla="*/ 108989 h 1080115"/>
                <a:gd name="connsiteX286" fmla="*/ 818573 w 1518227"/>
                <a:gd name="connsiteY286" fmla="*/ 112914 h 1080115"/>
                <a:gd name="connsiteX287" fmla="*/ 816725 w 1518227"/>
                <a:gd name="connsiteY287" fmla="*/ 114839 h 1080115"/>
                <a:gd name="connsiteX288" fmla="*/ 811646 w 1518227"/>
                <a:gd name="connsiteY288" fmla="*/ 116532 h 1080115"/>
                <a:gd name="connsiteX289" fmla="*/ 810722 w 1518227"/>
                <a:gd name="connsiteY289" fmla="*/ 116686 h 1080115"/>
                <a:gd name="connsiteX290" fmla="*/ 806796 w 1518227"/>
                <a:gd name="connsiteY290" fmla="*/ 116686 h 1080115"/>
                <a:gd name="connsiteX291" fmla="*/ 806181 w 1518227"/>
                <a:gd name="connsiteY291" fmla="*/ 116609 h 1080115"/>
                <a:gd name="connsiteX292" fmla="*/ 796329 w 1518227"/>
                <a:gd name="connsiteY292" fmla="*/ 114531 h 1080115"/>
                <a:gd name="connsiteX293" fmla="*/ 793634 w 1518227"/>
                <a:gd name="connsiteY293" fmla="*/ 116686 h 1080115"/>
                <a:gd name="connsiteX294" fmla="*/ 794943 w 1518227"/>
                <a:gd name="connsiteY294" fmla="*/ 122844 h 1080115"/>
                <a:gd name="connsiteX295" fmla="*/ 795559 w 1518227"/>
                <a:gd name="connsiteY295" fmla="*/ 129386 h 1080115"/>
                <a:gd name="connsiteX296" fmla="*/ 795559 w 1518227"/>
                <a:gd name="connsiteY296" fmla="*/ 129386 h 1080115"/>
                <a:gd name="connsiteX297" fmla="*/ 795559 w 1518227"/>
                <a:gd name="connsiteY297" fmla="*/ 129386 h 1080115"/>
                <a:gd name="connsiteX298" fmla="*/ 794866 w 1518227"/>
                <a:gd name="connsiteY298" fmla="*/ 131464 h 1080115"/>
                <a:gd name="connsiteX299" fmla="*/ 792942 w 1518227"/>
                <a:gd name="connsiteY299" fmla="*/ 132465 h 1080115"/>
                <a:gd name="connsiteX300" fmla="*/ 784475 w 1518227"/>
                <a:gd name="connsiteY300" fmla="*/ 133004 h 1080115"/>
                <a:gd name="connsiteX301" fmla="*/ 782089 w 1518227"/>
                <a:gd name="connsiteY301" fmla="*/ 131926 h 1080115"/>
                <a:gd name="connsiteX302" fmla="*/ 777856 w 1518227"/>
                <a:gd name="connsiteY302" fmla="*/ 126615 h 1080115"/>
                <a:gd name="connsiteX303" fmla="*/ 775854 w 1518227"/>
                <a:gd name="connsiteY303" fmla="*/ 125307 h 1080115"/>
                <a:gd name="connsiteX304" fmla="*/ 772853 w 1518227"/>
                <a:gd name="connsiteY304" fmla="*/ 126076 h 1080115"/>
                <a:gd name="connsiteX305" fmla="*/ 760230 w 1518227"/>
                <a:gd name="connsiteY305" fmla="*/ 132696 h 1080115"/>
                <a:gd name="connsiteX306" fmla="*/ 758921 w 1518227"/>
                <a:gd name="connsiteY306" fmla="*/ 133004 h 1080115"/>
                <a:gd name="connsiteX307" fmla="*/ 753841 w 1518227"/>
                <a:gd name="connsiteY307" fmla="*/ 133004 h 1080115"/>
                <a:gd name="connsiteX308" fmla="*/ 752918 w 1518227"/>
                <a:gd name="connsiteY308" fmla="*/ 132850 h 1080115"/>
                <a:gd name="connsiteX309" fmla="*/ 749531 w 1518227"/>
                <a:gd name="connsiteY309" fmla="*/ 131695 h 1080115"/>
                <a:gd name="connsiteX310" fmla="*/ 747607 w 1518227"/>
                <a:gd name="connsiteY310" fmla="*/ 129386 h 1080115"/>
                <a:gd name="connsiteX311" fmla="*/ 747299 w 1518227"/>
                <a:gd name="connsiteY311" fmla="*/ 126692 h 1080115"/>
                <a:gd name="connsiteX312" fmla="*/ 744374 w 1518227"/>
                <a:gd name="connsiteY312" fmla="*/ 125768 h 1080115"/>
                <a:gd name="connsiteX313" fmla="*/ 741834 w 1518227"/>
                <a:gd name="connsiteY313" fmla="*/ 126769 h 1080115"/>
                <a:gd name="connsiteX314" fmla="*/ 739833 w 1518227"/>
                <a:gd name="connsiteY314" fmla="*/ 130771 h 1080115"/>
                <a:gd name="connsiteX315" fmla="*/ 740372 w 1518227"/>
                <a:gd name="connsiteY315" fmla="*/ 145242 h 1080115"/>
                <a:gd name="connsiteX316" fmla="*/ 740372 w 1518227"/>
                <a:gd name="connsiteY316" fmla="*/ 145242 h 1080115"/>
                <a:gd name="connsiteX317" fmla="*/ 740372 w 1518227"/>
                <a:gd name="connsiteY317" fmla="*/ 145242 h 1080115"/>
                <a:gd name="connsiteX318" fmla="*/ 739063 w 1518227"/>
                <a:gd name="connsiteY318" fmla="*/ 147705 h 1080115"/>
                <a:gd name="connsiteX319" fmla="*/ 734599 w 1518227"/>
                <a:gd name="connsiteY319" fmla="*/ 150553 h 1080115"/>
                <a:gd name="connsiteX320" fmla="*/ 732752 w 1518227"/>
                <a:gd name="connsiteY320" fmla="*/ 150937 h 1080115"/>
                <a:gd name="connsiteX321" fmla="*/ 707967 w 1518227"/>
                <a:gd name="connsiteY321" fmla="*/ 147551 h 1080115"/>
                <a:gd name="connsiteX322" fmla="*/ 703811 w 1518227"/>
                <a:gd name="connsiteY322" fmla="*/ 146165 h 1080115"/>
                <a:gd name="connsiteX323" fmla="*/ 700963 w 1518227"/>
                <a:gd name="connsiteY323" fmla="*/ 148321 h 1080115"/>
                <a:gd name="connsiteX324" fmla="*/ 696191 w 1518227"/>
                <a:gd name="connsiteY324" fmla="*/ 156787 h 1080115"/>
                <a:gd name="connsiteX325" fmla="*/ 695729 w 1518227"/>
                <a:gd name="connsiteY325" fmla="*/ 157403 h 1080115"/>
                <a:gd name="connsiteX326" fmla="*/ 692881 w 1518227"/>
                <a:gd name="connsiteY326" fmla="*/ 160251 h 1080115"/>
                <a:gd name="connsiteX327" fmla="*/ 691881 w 1518227"/>
                <a:gd name="connsiteY327" fmla="*/ 160867 h 1080115"/>
                <a:gd name="connsiteX328" fmla="*/ 685723 w 1518227"/>
                <a:gd name="connsiteY328" fmla="*/ 163099 h 1080115"/>
                <a:gd name="connsiteX329" fmla="*/ 684646 w 1518227"/>
                <a:gd name="connsiteY329" fmla="*/ 163176 h 1080115"/>
                <a:gd name="connsiteX330" fmla="*/ 684337 w 1518227"/>
                <a:gd name="connsiteY330" fmla="*/ 163176 h 1080115"/>
                <a:gd name="connsiteX331" fmla="*/ 683029 w 1518227"/>
                <a:gd name="connsiteY331" fmla="*/ 162637 h 1080115"/>
                <a:gd name="connsiteX332" fmla="*/ 680181 w 1518227"/>
                <a:gd name="connsiteY332" fmla="*/ 160405 h 1080115"/>
                <a:gd name="connsiteX333" fmla="*/ 679565 w 1518227"/>
                <a:gd name="connsiteY333" fmla="*/ 159789 h 1080115"/>
                <a:gd name="connsiteX334" fmla="*/ 677333 w 1518227"/>
                <a:gd name="connsiteY334" fmla="*/ 156402 h 1080115"/>
                <a:gd name="connsiteX335" fmla="*/ 676025 w 1518227"/>
                <a:gd name="connsiteY335" fmla="*/ 155171 h 1080115"/>
                <a:gd name="connsiteX336" fmla="*/ 675255 w 1518227"/>
                <a:gd name="connsiteY336" fmla="*/ 152862 h 1080115"/>
                <a:gd name="connsiteX337" fmla="*/ 675255 w 1518227"/>
                <a:gd name="connsiteY337" fmla="*/ 152862 h 1080115"/>
                <a:gd name="connsiteX338" fmla="*/ 675255 w 1518227"/>
                <a:gd name="connsiteY338" fmla="*/ 152862 h 1080115"/>
                <a:gd name="connsiteX339" fmla="*/ 676025 w 1518227"/>
                <a:gd name="connsiteY339" fmla="*/ 145242 h 1080115"/>
                <a:gd name="connsiteX340" fmla="*/ 674640 w 1518227"/>
                <a:gd name="connsiteY340" fmla="*/ 144703 h 1080115"/>
                <a:gd name="connsiteX341" fmla="*/ 667866 w 1518227"/>
                <a:gd name="connsiteY341" fmla="*/ 139623 h 1080115"/>
                <a:gd name="connsiteX342" fmla="*/ 665865 w 1518227"/>
                <a:gd name="connsiteY342" fmla="*/ 138622 h 1080115"/>
                <a:gd name="connsiteX343" fmla="*/ 662401 w 1518227"/>
                <a:gd name="connsiteY343" fmla="*/ 139392 h 1080115"/>
                <a:gd name="connsiteX344" fmla="*/ 654473 w 1518227"/>
                <a:gd name="connsiteY344" fmla="*/ 145704 h 1080115"/>
                <a:gd name="connsiteX345" fmla="*/ 653165 w 1518227"/>
                <a:gd name="connsiteY345" fmla="*/ 146319 h 1080115"/>
                <a:gd name="connsiteX346" fmla="*/ 650317 w 1518227"/>
                <a:gd name="connsiteY346" fmla="*/ 146781 h 1080115"/>
                <a:gd name="connsiteX347" fmla="*/ 649778 w 1518227"/>
                <a:gd name="connsiteY347" fmla="*/ 146858 h 1080115"/>
                <a:gd name="connsiteX348" fmla="*/ 649778 w 1518227"/>
                <a:gd name="connsiteY348" fmla="*/ 146858 h 1080115"/>
                <a:gd name="connsiteX349" fmla="*/ 649778 w 1518227"/>
                <a:gd name="connsiteY349" fmla="*/ 146858 h 1080115"/>
                <a:gd name="connsiteX350" fmla="*/ 649086 w 1518227"/>
                <a:gd name="connsiteY350" fmla="*/ 146781 h 1080115"/>
                <a:gd name="connsiteX351" fmla="*/ 646853 w 1518227"/>
                <a:gd name="connsiteY351" fmla="*/ 145396 h 1080115"/>
                <a:gd name="connsiteX352" fmla="*/ 646314 w 1518227"/>
                <a:gd name="connsiteY352" fmla="*/ 144241 h 1080115"/>
                <a:gd name="connsiteX353" fmla="*/ 646007 w 1518227"/>
                <a:gd name="connsiteY353" fmla="*/ 142702 h 1080115"/>
                <a:gd name="connsiteX354" fmla="*/ 646545 w 1518227"/>
                <a:gd name="connsiteY354" fmla="*/ 138084 h 1080115"/>
                <a:gd name="connsiteX355" fmla="*/ 646314 w 1518227"/>
                <a:gd name="connsiteY355" fmla="*/ 136775 h 1080115"/>
                <a:gd name="connsiteX356" fmla="*/ 645237 w 1518227"/>
                <a:gd name="connsiteY356" fmla="*/ 135929 h 1080115"/>
                <a:gd name="connsiteX357" fmla="*/ 638771 w 1518227"/>
                <a:gd name="connsiteY357" fmla="*/ 133235 h 1080115"/>
                <a:gd name="connsiteX358" fmla="*/ 637771 w 1518227"/>
                <a:gd name="connsiteY358" fmla="*/ 132542 h 1080115"/>
                <a:gd name="connsiteX359" fmla="*/ 633922 w 1518227"/>
                <a:gd name="connsiteY359" fmla="*/ 128155 h 1080115"/>
                <a:gd name="connsiteX360" fmla="*/ 632537 w 1518227"/>
                <a:gd name="connsiteY360" fmla="*/ 127847 h 1080115"/>
                <a:gd name="connsiteX361" fmla="*/ 629073 w 1518227"/>
                <a:gd name="connsiteY361" fmla="*/ 128308 h 1080115"/>
                <a:gd name="connsiteX362" fmla="*/ 624147 w 1518227"/>
                <a:gd name="connsiteY362" fmla="*/ 128308 h 1080115"/>
                <a:gd name="connsiteX363" fmla="*/ 621992 w 1518227"/>
                <a:gd name="connsiteY363" fmla="*/ 127308 h 1080115"/>
                <a:gd name="connsiteX364" fmla="*/ 619144 w 1518227"/>
                <a:gd name="connsiteY364" fmla="*/ 123921 h 1080115"/>
                <a:gd name="connsiteX365" fmla="*/ 616527 w 1518227"/>
                <a:gd name="connsiteY365" fmla="*/ 119688 h 1080115"/>
                <a:gd name="connsiteX366" fmla="*/ 613064 w 1518227"/>
                <a:gd name="connsiteY366" fmla="*/ 117764 h 1080115"/>
                <a:gd name="connsiteX367" fmla="*/ 610216 w 1518227"/>
                <a:gd name="connsiteY367" fmla="*/ 118379 h 1080115"/>
                <a:gd name="connsiteX368" fmla="*/ 608368 w 1518227"/>
                <a:gd name="connsiteY368" fmla="*/ 121304 h 1080115"/>
                <a:gd name="connsiteX369" fmla="*/ 607907 w 1518227"/>
                <a:gd name="connsiteY369" fmla="*/ 126307 h 1080115"/>
                <a:gd name="connsiteX370" fmla="*/ 605136 w 1518227"/>
                <a:gd name="connsiteY370" fmla="*/ 128847 h 1080115"/>
                <a:gd name="connsiteX371" fmla="*/ 602288 w 1518227"/>
                <a:gd name="connsiteY371" fmla="*/ 128847 h 1080115"/>
                <a:gd name="connsiteX372" fmla="*/ 600671 w 1518227"/>
                <a:gd name="connsiteY372" fmla="*/ 128308 h 1080115"/>
                <a:gd name="connsiteX373" fmla="*/ 595130 w 1518227"/>
                <a:gd name="connsiteY373" fmla="*/ 124306 h 1080115"/>
                <a:gd name="connsiteX374" fmla="*/ 594668 w 1518227"/>
                <a:gd name="connsiteY374" fmla="*/ 124306 h 1080115"/>
                <a:gd name="connsiteX375" fmla="*/ 588587 w 1518227"/>
                <a:gd name="connsiteY375" fmla="*/ 123844 h 1080115"/>
                <a:gd name="connsiteX376" fmla="*/ 578119 w 1518227"/>
                <a:gd name="connsiteY376" fmla="*/ 127462 h 1080115"/>
                <a:gd name="connsiteX377" fmla="*/ 574502 w 1518227"/>
                <a:gd name="connsiteY377" fmla="*/ 128693 h 1080115"/>
                <a:gd name="connsiteX378" fmla="*/ 566420 w 1518227"/>
                <a:gd name="connsiteY378" fmla="*/ 129925 h 1080115"/>
                <a:gd name="connsiteX379" fmla="*/ 560493 w 1518227"/>
                <a:gd name="connsiteY379" fmla="*/ 132080 h 1080115"/>
                <a:gd name="connsiteX380" fmla="*/ 557414 w 1518227"/>
                <a:gd name="connsiteY380" fmla="*/ 133619 h 1080115"/>
                <a:gd name="connsiteX381" fmla="*/ 554875 w 1518227"/>
                <a:gd name="connsiteY381" fmla="*/ 133619 h 1080115"/>
                <a:gd name="connsiteX382" fmla="*/ 551488 w 1518227"/>
                <a:gd name="connsiteY382" fmla="*/ 131926 h 1080115"/>
                <a:gd name="connsiteX383" fmla="*/ 550487 w 1518227"/>
                <a:gd name="connsiteY383" fmla="*/ 131079 h 1080115"/>
                <a:gd name="connsiteX384" fmla="*/ 547639 w 1518227"/>
                <a:gd name="connsiteY384" fmla="*/ 127154 h 1080115"/>
                <a:gd name="connsiteX385" fmla="*/ 544561 w 1518227"/>
                <a:gd name="connsiteY385" fmla="*/ 124075 h 1080115"/>
                <a:gd name="connsiteX386" fmla="*/ 539865 w 1518227"/>
                <a:gd name="connsiteY386" fmla="*/ 122767 h 1080115"/>
                <a:gd name="connsiteX387" fmla="*/ 533323 w 1518227"/>
                <a:gd name="connsiteY387" fmla="*/ 124768 h 1080115"/>
                <a:gd name="connsiteX388" fmla="*/ 522393 w 1518227"/>
                <a:gd name="connsiteY388" fmla="*/ 129694 h 1080115"/>
                <a:gd name="connsiteX389" fmla="*/ 521624 w 1518227"/>
                <a:gd name="connsiteY389" fmla="*/ 129925 h 1080115"/>
                <a:gd name="connsiteX390" fmla="*/ 514312 w 1518227"/>
                <a:gd name="connsiteY390" fmla="*/ 130925 h 1080115"/>
                <a:gd name="connsiteX391" fmla="*/ 513157 w 1518227"/>
                <a:gd name="connsiteY391" fmla="*/ 131079 h 1080115"/>
                <a:gd name="connsiteX392" fmla="*/ 504536 w 1518227"/>
                <a:gd name="connsiteY392" fmla="*/ 131695 h 1080115"/>
                <a:gd name="connsiteX393" fmla="*/ 497917 w 1518227"/>
                <a:gd name="connsiteY393" fmla="*/ 131156 h 1080115"/>
                <a:gd name="connsiteX394" fmla="*/ 491836 w 1518227"/>
                <a:gd name="connsiteY394" fmla="*/ 131695 h 1080115"/>
                <a:gd name="connsiteX395" fmla="*/ 489912 w 1518227"/>
                <a:gd name="connsiteY395" fmla="*/ 133004 h 1080115"/>
                <a:gd name="connsiteX396" fmla="*/ 489527 w 1518227"/>
                <a:gd name="connsiteY396" fmla="*/ 134389 h 1080115"/>
                <a:gd name="connsiteX397" fmla="*/ 491144 w 1518227"/>
                <a:gd name="connsiteY397" fmla="*/ 136005 h 1080115"/>
                <a:gd name="connsiteX398" fmla="*/ 491913 w 1518227"/>
                <a:gd name="connsiteY398" fmla="*/ 137622 h 1080115"/>
                <a:gd name="connsiteX399" fmla="*/ 492452 w 1518227"/>
                <a:gd name="connsiteY399" fmla="*/ 141547 h 1080115"/>
                <a:gd name="connsiteX400" fmla="*/ 492452 w 1518227"/>
                <a:gd name="connsiteY400" fmla="*/ 142240 h 1080115"/>
                <a:gd name="connsiteX401" fmla="*/ 492452 w 1518227"/>
                <a:gd name="connsiteY401" fmla="*/ 142240 h 1080115"/>
                <a:gd name="connsiteX402" fmla="*/ 492452 w 1518227"/>
                <a:gd name="connsiteY402" fmla="*/ 142240 h 1080115"/>
                <a:gd name="connsiteX403" fmla="*/ 490759 w 1518227"/>
                <a:gd name="connsiteY403" fmla="*/ 156864 h 1080115"/>
                <a:gd name="connsiteX404" fmla="*/ 489758 w 1518227"/>
                <a:gd name="connsiteY404" fmla="*/ 158711 h 1080115"/>
                <a:gd name="connsiteX405" fmla="*/ 482985 w 1518227"/>
                <a:gd name="connsiteY405" fmla="*/ 164330 h 1080115"/>
                <a:gd name="connsiteX406" fmla="*/ 481214 w 1518227"/>
                <a:gd name="connsiteY406" fmla="*/ 165023 h 1080115"/>
                <a:gd name="connsiteX407" fmla="*/ 477751 w 1518227"/>
                <a:gd name="connsiteY407" fmla="*/ 165023 h 1080115"/>
                <a:gd name="connsiteX408" fmla="*/ 477135 w 1518227"/>
                <a:gd name="connsiteY408" fmla="*/ 166178 h 1080115"/>
                <a:gd name="connsiteX409" fmla="*/ 476673 w 1518227"/>
                <a:gd name="connsiteY409" fmla="*/ 167024 h 1080115"/>
                <a:gd name="connsiteX410" fmla="*/ 475211 w 1518227"/>
                <a:gd name="connsiteY410" fmla="*/ 184496 h 1080115"/>
                <a:gd name="connsiteX411" fmla="*/ 475057 w 1518227"/>
                <a:gd name="connsiteY411" fmla="*/ 186113 h 1080115"/>
                <a:gd name="connsiteX412" fmla="*/ 474672 w 1518227"/>
                <a:gd name="connsiteY412" fmla="*/ 187267 h 1080115"/>
                <a:gd name="connsiteX413" fmla="*/ 472440 w 1518227"/>
                <a:gd name="connsiteY413" fmla="*/ 191193 h 1080115"/>
                <a:gd name="connsiteX414" fmla="*/ 470747 w 1518227"/>
                <a:gd name="connsiteY414" fmla="*/ 192501 h 1080115"/>
                <a:gd name="connsiteX415" fmla="*/ 468592 w 1518227"/>
                <a:gd name="connsiteY415" fmla="*/ 192193 h 1080115"/>
                <a:gd name="connsiteX416" fmla="*/ 464666 w 1518227"/>
                <a:gd name="connsiteY416" fmla="*/ 189961 h 1080115"/>
                <a:gd name="connsiteX417" fmla="*/ 464204 w 1518227"/>
                <a:gd name="connsiteY417" fmla="*/ 189576 h 1080115"/>
                <a:gd name="connsiteX418" fmla="*/ 458047 w 1518227"/>
                <a:gd name="connsiteY418" fmla="*/ 183958 h 1080115"/>
                <a:gd name="connsiteX419" fmla="*/ 451042 w 1518227"/>
                <a:gd name="connsiteY419" fmla="*/ 178955 h 1080115"/>
                <a:gd name="connsiteX420" fmla="*/ 446270 w 1518227"/>
                <a:gd name="connsiteY420" fmla="*/ 178493 h 1080115"/>
                <a:gd name="connsiteX421" fmla="*/ 440652 w 1518227"/>
                <a:gd name="connsiteY421" fmla="*/ 180494 h 1080115"/>
                <a:gd name="connsiteX422" fmla="*/ 430646 w 1518227"/>
                <a:gd name="connsiteY422" fmla="*/ 182341 h 1080115"/>
                <a:gd name="connsiteX423" fmla="*/ 430030 w 1518227"/>
                <a:gd name="connsiteY423" fmla="*/ 182418 h 1080115"/>
                <a:gd name="connsiteX424" fmla="*/ 404476 w 1518227"/>
                <a:gd name="connsiteY424" fmla="*/ 181341 h 1080115"/>
                <a:gd name="connsiteX425" fmla="*/ 399934 w 1518227"/>
                <a:gd name="connsiteY425" fmla="*/ 182187 h 1080115"/>
                <a:gd name="connsiteX426" fmla="*/ 396625 w 1518227"/>
                <a:gd name="connsiteY426" fmla="*/ 188268 h 1080115"/>
                <a:gd name="connsiteX427" fmla="*/ 396317 w 1518227"/>
                <a:gd name="connsiteY427" fmla="*/ 188730 h 1080115"/>
                <a:gd name="connsiteX428" fmla="*/ 393469 w 1518227"/>
                <a:gd name="connsiteY428" fmla="*/ 192116 h 1080115"/>
                <a:gd name="connsiteX429" fmla="*/ 391006 w 1518227"/>
                <a:gd name="connsiteY429" fmla="*/ 193117 h 1080115"/>
                <a:gd name="connsiteX430" fmla="*/ 388851 w 1518227"/>
                <a:gd name="connsiteY430" fmla="*/ 191577 h 1080115"/>
                <a:gd name="connsiteX431" fmla="*/ 385079 w 1518227"/>
                <a:gd name="connsiteY431" fmla="*/ 184035 h 1080115"/>
                <a:gd name="connsiteX432" fmla="*/ 382232 w 1518227"/>
                <a:gd name="connsiteY432" fmla="*/ 180725 h 1080115"/>
                <a:gd name="connsiteX433" fmla="*/ 380692 w 1518227"/>
                <a:gd name="connsiteY433" fmla="*/ 179801 h 1080115"/>
                <a:gd name="connsiteX434" fmla="*/ 375689 w 1518227"/>
                <a:gd name="connsiteY434" fmla="*/ 180571 h 1080115"/>
                <a:gd name="connsiteX435" fmla="*/ 374919 w 1518227"/>
                <a:gd name="connsiteY435" fmla="*/ 180725 h 1080115"/>
                <a:gd name="connsiteX436" fmla="*/ 370763 w 1518227"/>
                <a:gd name="connsiteY436" fmla="*/ 183034 h 1080115"/>
                <a:gd name="connsiteX437" fmla="*/ 367684 w 1518227"/>
                <a:gd name="connsiteY437" fmla="*/ 186574 h 1080115"/>
                <a:gd name="connsiteX438" fmla="*/ 357755 w 1518227"/>
                <a:gd name="connsiteY438" fmla="*/ 201507 h 1080115"/>
                <a:gd name="connsiteX439" fmla="*/ 354984 w 1518227"/>
                <a:gd name="connsiteY439" fmla="*/ 202738 h 1080115"/>
                <a:gd name="connsiteX440" fmla="*/ 351059 w 1518227"/>
                <a:gd name="connsiteY440" fmla="*/ 202199 h 1080115"/>
                <a:gd name="connsiteX441" fmla="*/ 345748 w 1518227"/>
                <a:gd name="connsiteY441" fmla="*/ 201045 h 1080115"/>
                <a:gd name="connsiteX442" fmla="*/ 344978 w 1518227"/>
                <a:gd name="connsiteY442" fmla="*/ 200737 h 1080115"/>
                <a:gd name="connsiteX443" fmla="*/ 341053 w 1518227"/>
                <a:gd name="connsiteY443" fmla="*/ 198505 h 1080115"/>
                <a:gd name="connsiteX444" fmla="*/ 339898 w 1518227"/>
                <a:gd name="connsiteY444" fmla="*/ 197350 h 1080115"/>
                <a:gd name="connsiteX445" fmla="*/ 339128 w 1518227"/>
                <a:gd name="connsiteY445" fmla="*/ 195811 h 1080115"/>
                <a:gd name="connsiteX446" fmla="*/ 335819 w 1518227"/>
                <a:gd name="connsiteY446" fmla="*/ 193733 h 1080115"/>
                <a:gd name="connsiteX447" fmla="*/ 327429 w 1518227"/>
                <a:gd name="connsiteY447" fmla="*/ 192655 h 1080115"/>
                <a:gd name="connsiteX448" fmla="*/ 317269 w 1518227"/>
                <a:gd name="connsiteY448" fmla="*/ 193194 h 1080115"/>
                <a:gd name="connsiteX449" fmla="*/ 314113 w 1518227"/>
                <a:gd name="connsiteY449" fmla="*/ 193964 h 1080115"/>
                <a:gd name="connsiteX450" fmla="*/ 314498 w 1518227"/>
                <a:gd name="connsiteY450" fmla="*/ 194656 h 1080115"/>
                <a:gd name="connsiteX451" fmla="*/ 322811 w 1518227"/>
                <a:gd name="connsiteY451" fmla="*/ 206202 h 1080115"/>
                <a:gd name="connsiteX452" fmla="*/ 323196 w 1518227"/>
                <a:gd name="connsiteY452" fmla="*/ 208819 h 1080115"/>
                <a:gd name="connsiteX453" fmla="*/ 320964 w 1518227"/>
                <a:gd name="connsiteY453" fmla="*/ 214976 h 1080115"/>
                <a:gd name="connsiteX454" fmla="*/ 318270 w 1518227"/>
                <a:gd name="connsiteY454" fmla="*/ 230832 h 1080115"/>
                <a:gd name="connsiteX455" fmla="*/ 317192 w 1518227"/>
                <a:gd name="connsiteY455" fmla="*/ 232602 h 1080115"/>
                <a:gd name="connsiteX456" fmla="*/ 312728 w 1518227"/>
                <a:gd name="connsiteY456" fmla="*/ 235989 h 1080115"/>
                <a:gd name="connsiteX457" fmla="*/ 311035 w 1518227"/>
                <a:gd name="connsiteY457" fmla="*/ 236528 h 1080115"/>
                <a:gd name="connsiteX458" fmla="*/ 298642 w 1518227"/>
                <a:gd name="connsiteY458" fmla="*/ 236528 h 1080115"/>
                <a:gd name="connsiteX459" fmla="*/ 298642 w 1518227"/>
                <a:gd name="connsiteY459" fmla="*/ 243301 h 1080115"/>
                <a:gd name="connsiteX460" fmla="*/ 298642 w 1518227"/>
                <a:gd name="connsiteY460" fmla="*/ 243301 h 1080115"/>
                <a:gd name="connsiteX461" fmla="*/ 297488 w 1518227"/>
                <a:gd name="connsiteY461" fmla="*/ 245533 h 1080115"/>
                <a:gd name="connsiteX462" fmla="*/ 295872 w 1518227"/>
                <a:gd name="connsiteY462" fmla="*/ 246688 h 1080115"/>
                <a:gd name="connsiteX463" fmla="*/ 294486 w 1518227"/>
                <a:gd name="connsiteY463" fmla="*/ 250382 h 1080115"/>
                <a:gd name="connsiteX464" fmla="*/ 292100 w 1518227"/>
                <a:gd name="connsiteY464" fmla="*/ 255155 h 1080115"/>
                <a:gd name="connsiteX465" fmla="*/ 291561 w 1518227"/>
                <a:gd name="connsiteY465" fmla="*/ 255847 h 1080115"/>
                <a:gd name="connsiteX466" fmla="*/ 286866 w 1518227"/>
                <a:gd name="connsiteY466" fmla="*/ 260542 h 1080115"/>
                <a:gd name="connsiteX467" fmla="*/ 287174 w 1518227"/>
                <a:gd name="connsiteY467" fmla="*/ 263544 h 1080115"/>
                <a:gd name="connsiteX468" fmla="*/ 289945 w 1518227"/>
                <a:gd name="connsiteY468" fmla="*/ 267624 h 1080115"/>
                <a:gd name="connsiteX469" fmla="*/ 294640 w 1518227"/>
                <a:gd name="connsiteY469" fmla="*/ 271318 h 1080115"/>
                <a:gd name="connsiteX470" fmla="*/ 295179 w 1518227"/>
                <a:gd name="connsiteY470" fmla="*/ 271857 h 1080115"/>
                <a:gd name="connsiteX471" fmla="*/ 298566 w 1518227"/>
                <a:gd name="connsiteY471" fmla="*/ 276321 h 1080115"/>
                <a:gd name="connsiteX472" fmla="*/ 298950 w 1518227"/>
                <a:gd name="connsiteY472" fmla="*/ 277091 h 1080115"/>
                <a:gd name="connsiteX473" fmla="*/ 300105 w 1518227"/>
                <a:gd name="connsiteY473" fmla="*/ 280478 h 1080115"/>
                <a:gd name="connsiteX474" fmla="*/ 300259 w 1518227"/>
                <a:gd name="connsiteY474" fmla="*/ 281709 h 1080115"/>
                <a:gd name="connsiteX475" fmla="*/ 299797 w 1518227"/>
                <a:gd name="connsiteY475" fmla="*/ 282864 h 1080115"/>
                <a:gd name="connsiteX476" fmla="*/ 298642 w 1518227"/>
                <a:gd name="connsiteY476" fmla="*/ 284557 h 1080115"/>
                <a:gd name="connsiteX477" fmla="*/ 296872 w 1518227"/>
                <a:gd name="connsiteY477" fmla="*/ 285789 h 1080115"/>
                <a:gd name="connsiteX478" fmla="*/ 291946 w 1518227"/>
                <a:gd name="connsiteY478" fmla="*/ 286789 h 1080115"/>
                <a:gd name="connsiteX479" fmla="*/ 290484 w 1518227"/>
                <a:gd name="connsiteY479" fmla="*/ 287944 h 1080115"/>
                <a:gd name="connsiteX480" fmla="*/ 289714 w 1518227"/>
                <a:gd name="connsiteY480" fmla="*/ 292639 h 1080115"/>
                <a:gd name="connsiteX481" fmla="*/ 295410 w 1518227"/>
                <a:gd name="connsiteY481" fmla="*/ 302414 h 1080115"/>
                <a:gd name="connsiteX482" fmla="*/ 295794 w 1518227"/>
                <a:gd name="connsiteY482" fmla="*/ 303491 h 1080115"/>
                <a:gd name="connsiteX483" fmla="*/ 296333 w 1518227"/>
                <a:gd name="connsiteY483" fmla="*/ 308572 h 1080115"/>
                <a:gd name="connsiteX484" fmla="*/ 296333 w 1518227"/>
                <a:gd name="connsiteY484" fmla="*/ 308572 h 1080115"/>
                <a:gd name="connsiteX485" fmla="*/ 296333 w 1518227"/>
                <a:gd name="connsiteY485" fmla="*/ 308572 h 1080115"/>
                <a:gd name="connsiteX486" fmla="*/ 296256 w 1518227"/>
                <a:gd name="connsiteY486" fmla="*/ 309495 h 1080115"/>
                <a:gd name="connsiteX487" fmla="*/ 295102 w 1518227"/>
                <a:gd name="connsiteY487" fmla="*/ 314575 h 1080115"/>
                <a:gd name="connsiteX488" fmla="*/ 293485 w 1518227"/>
                <a:gd name="connsiteY488" fmla="*/ 316576 h 1080115"/>
                <a:gd name="connsiteX489" fmla="*/ 289560 w 1518227"/>
                <a:gd name="connsiteY489" fmla="*/ 318270 h 1080115"/>
                <a:gd name="connsiteX490" fmla="*/ 287174 w 1518227"/>
                <a:gd name="connsiteY490" fmla="*/ 318193 h 1080115"/>
                <a:gd name="connsiteX491" fmla="*/ 284942 w 1518227"/>
                <a:gd name="connsiteY491" fmla="*/ 317038 h 1080115"/>
                <a:gd name="connsiteX492" fmla="*/ 283556 w 1518227"/>
                <a:gd name="connsiteY492" fmla="*/ 315422 h 1080115"/>
                <a:gd name="connsiteX493" fmla="*/ 281863 w 1518227"/>
                <a:gd name="connsiteY493" fmla="*/ 310419 h 1080115"/>
                <a:gd name="connsiteX494" fmla="*/ 281709 w 1518227"/>
                <a:gd name="connsiteY494" fmla="*/ 311573 h 1080115"/>
                <a:gd name="connsiteX495" fmla="*/ 282710 w 1518227"/>
                <a:gd name="connsiteY495" fmla="*/ 315576 h 1080115"/>
                <a:gd name="connsiteX496" fmla="*/ 282710 w 1518227"/>
                <a:gd name="connsiteY496" fmla="*/ 315576 h 1080115"/>
                <a:gd name="connsiteX497" fmla="*/ 282710 w 1518227"/>
                <a:gd name="connsiteY497" fmla="*/ 316961 h 1080115"/>
                <a:gd name="connsiteX498" fmla="*/ 282710 w 1518227"/>
                <a:gd name="connsiteY498" fmla="*/ 316961 h 1080115"/>
                <a:gd name="connsiteX499" fmla="*/ 281555 w 1518227"/>
                <a:gd name="connsiteY499" fmla="*/ 321425 h 1080115"/>
                <a:gd name="connsiteX500" fmla="*/ 279785 w 1518227"/>
                <a:gd name="connsiteY500" fmla="*/ 323350 h 1080115"/>
                <a:gd name="connsiteX501" fmla="*/ 275321 w 1518227"/>
                <a:gd name="connsiteY501" fmla="*/ 325043 h 1080115"/>
                <a:gd name="connsiteX502" fmla="*/ 273858 w 1518227"/>
                <a:gd name="connsiteY502" fmla="*/ 325197 h 1080115"/>
                <a:gd name="connsiteX503" fmla="*/ 270471 w 1518227"/>
                <a:gd name="connsiteY503" fmla="*/ 324658 h 1080115"/>
                <a:gd name="connsiteX504" fmla="*/ 268932 w 1518227"/>
                <a:gd name="connsiteY504" fmla="*/ 323888 h 1080115"/>
                <a:gd name="connsiteX505" fmla="*/ 265315 w 1518227"/>
                <a:gd name="connsiteY505" fmla="*/ 320271 h 1080115"/>
                <a:gd name="connsiteX506" fmla="*/ 264699 w 1518227"/>
                <a:gd name="connsiteY506" fmla="*/ 320579 h 1080115"/>
                <a:gd name="connsiteX507" fmla="*/ 264006 w 1518227"/>
                <a:gd name="connsiteY507" fmla="*/ 322426 h 1080115"/>
                <a:gd name="connsiteX508" fmla="*/ 262774 w 1518227"/>
                <a:gd name="connsiteY508" fmla="*/ 323811 h 1080115"/>
                <a:gd name="connsiteX509" fmla="*/ 254077 w 1518227"/>
                <a:gd name="connsiteY509" fmla="*/ 328738 h 1080115"/>
                <a:gd name="connsiteX510" fmla="*/ 249228 w 1518227"/>
                <a:gd name="connsiteY510" fmla="*/ 333048 h 1080115"/>
                <a:gd name="connsiteX511" fmla="*/ 241069 w 1518227"/>
                <a:gd name="connsiteY511" fmla="*/ 342900 h 1080115"/>
                <a:gd name="connsiteX512" fmla="*/ 235219 w 1518227"/>
                <a:gd name="connsiteY512" fmla="*/ 353676 h 1080115"/>
                <a:gd name="connsiteX513" fmla="*/ 234450 w 1518227"/>
                <a:gd name="connsiteY513" fmla="*/ 354599 h 1080115"/>
                <a:gd name="connsiteX514" fmla="*/ 227984 w 1518227"/>
                <a:gd name="connsiteY514" fmla="*/ 359448 h 1080115"/>
                <a:gd name="connsiteX515" fmla="*/ 234988 w 1518227"/>
                <a:gd name="connsiteY515" fmla="*/ 360834 h 1080115"/>
                <a:gd name="connsiteX516" fmla="*/ 239145 w 1518227"/>
                <a:gd name="connsiteY516" fmla="*/ 361988 h 1080115"/>
                <a:gd name="connsiteX517" fmla="*/ 240146 w 1518227"/>
                <a:gd name="connsiteY517" fmla="*/ 362527 h 1080115"/>
                <a:gd name="connsiteX518" fmla="*/ 243532 w 1518227"/>
                <a:gd name="connsiteY518" fmla="*/ 365375 h 1080115"/>
                <a:gd name="connsiteX519" fmla="*/ 244533 w 1518227"/>
                <a:gd name="connsiteY519" fmla="*/ 367068 h 1080115"/>
                <a:gd name="connsiteX520" fmla="*/ 245071 w 1518227"/>
                <a:gd name="connsiteY520" fmla="*/ 370455 h 1080115"/>
                <a:gd name="connsiteX521" fmla="*/ 245071 w 1518227"/>
                <a:gd name="connsiteY521" fmla="*/ 370455 h 1080115"/>
                <a:gd name="connsiteX522" fmla="*/ 245071 w 1518227"/>
                <a:gd name="connsiteY522" fmla="*/ 370455 h 1080115"/>
                <a:gd name="connsiteX523" fmla="*/ 244841 w 1518227"/>
                <a:gd name="connsiteY523" fmla="*/ 372149 h 1080115"/>
                <a:gd name="connsiteX524" fmla="*/ 243147 w 1518227"/>
                <a:gd name="connsiteY524" fmla="*/ 375535 h 1080115"/>
                <a:gd name="connsiteX525" fmla="*/ 241993 w 1518227"/>
                <a:gd name="connsiteY525" fmla="*/ 376689 h 1080115"/>
                <a:gd name="connsiteX526" fmla="*/ 238067 w 1518227"/>
                <a:gd name="connsiteY526" fmla="*/ 378922 h 1080115"/>
                <a:gd name="connsiteX527" fmla="*/ 237375 w 1518227"/>
                <a:gd name="connsiteY527" fmla="*/ 379230 h 1080115"/>
                <a:gd name="connsiteX528" fmla="*/ 233988 w 1518227"/>
                <a:gd name="connsiteY528" fmla="*/ 380307 h 1080115"/>
                <a:gd name="connsiteX529" fmla="*/ 234296 w 1518227"/>
                <a:gd name="connsiteY529" fmla="*/ 382385 h 1080115"/>
                <a:gd name="connsiteX530" fmla="*/ 237452 w 1518227"/>
                <a:gd name="connsiteY530" fmla="*/ 388774 h 1080115"/>
                <a:gd name="connsiteX531" fmla="*/ 237682 w 1518227"/>
                <a:gd name="connsiteY531" fmla="*/ 389390 h 1080115"/>
                <a:gd name="connsiteX532" fmla="*/ 239376 w 1518227"/>
                <a:gd name="connsiteY532" fmla="*/ 396702 h 1080115"/>
                <a:gd name="connsiteX533" fmla="*/ 239991 w 1518227"/>
                <a:gd name="connsiteY533" fmla="*/ 406169 h 1080115"/>
                <a:gd name="connsiteX534" fmla="*/ 239991 w 1518227"/>
                <a:gd name="connsiteY534" fmla="*/ 406169 h 1080115"/>
                <a:gd name="connsiteX535" fmla="*/ 239991 w 1518227"/>
                <a:gd name="connsiteY535" fmla="*/ 406169 h 1080115"/>
                <a:gd name="connsiteX536" fmla="*/ 239838 w 1518227"/>
                <a:gd name="connsiteY536" fmla="*/ 407247 h 1080115"/>
                <a:gd name="connsiteX537" fmla="*/ 237605 w 1518227"/>
                <a:gd name="connsiteY537" fmla="*/ 414020 h 1080115"/>
                <a:gd name="connsiteX538" fmla="*/ 236451 w 1518227"/>
                <a:gd name="connsiteY538" fmla="*/ 415483 h 1080115"/>
                <a:gd name="connsiteX539" fmla="*/ 217208 w 1518227"/>
                <a:gd name="connsiteY539" fmla="*/ 427567 h 1080115"/>
                <a:gd name="connsiteX540" fmla="*/ 214437 w 1518227"/>
                <a:gd name="connsiteY540" fmla="*/ 431261 h 1080115"/>
                <a:gd name="connsiteX541" fmla="*/ 213437 w 1518227"/>
                <a:gd name="connsiteY541" fmla="*/ 434725 h 1080115"/>
                <a:gd name="connsiteX542" fmla="*/ 212359 w 1518227"/>
                <a:gd name="connsiteY542" fmla="*/ 439651 h 1080115"/>
                <a:gd name="connsiteX543" fmla="*/ 211744 w 1518227"/>
                <a:gd name="connsiteY543" fmla="*/ 440882 h 1080115"/>
                <a:gd name="connsiteX544" fmla="*/ 207279 w 1518227"/>
                <a:gd name="connsiteY544" fmla="*/ 445962 h 1080115"/>
                <a:gd name="connsiteX545" fmla="*/ 206664 w 1518227"/>
                <a:gd name="connsiteY545" fmla="*/ 446501 h 1080115"/>
                <a:gd name="connsiteX546" fmla="*/ 197658 w 1518227"/>
                <a:gd name="connsiteY546" fmla="*/ 452120 h 1080115"/>
                <a:gd name="connsiteX547" fmla="*/ 166100 w 1518227"/>
                <a:gd name="connsiteY547" fmla="*/ 465128 h 1080115"/>
                <a:gd name="connsiteX548" fmla="*/ 154016 w 1518227"/>
                <a:gd name="connsiteY548" fmla="*/ 474980 h 1080115"/>
                <a:gd name="connsiteX549" fmla="*/ 154016 w 1518227"/>
                <a:gd name="connsiteY549" fmla="*/ 474980 h 1080115"/>
                <a:gd name="connsiteX550" fmla="*/ 153324 w 1518227"/>
                <a:gd name="connsiteY550" fmla="*/ 475365 h 1080115"/>
                <a:gd name="connsiteX551" fmla="*/ 3695 w 1518227"/>
                <a:gd name="connsiteY551" fmla="*/ 537787 h 1080115"/>
                <a:gd name="connsiteX552" fmla="*/ 154 w 1518227"/>
                <a:gd name="connsiteY552" fmla="*/ 540173 h 1080115"/>
                <a:gd name="connsiteX553" fmla="*/ 0 w 1518227"/>
                <a:gd name="connsiteY553" fmla="*/ 540943 h 1080115"/>
                <a:gd name="connsiteX554" fmla="*/ 2463 w 1518227"/>
                <a:gd name="connsiteY554" fmla="*/ 543406 h 1080115"/>
                <a:gd name="connsiteX555" fmla="*/ 23168 w 1518227"/>
                <a:gd name="connsiteY555" fmla="*/ 549948 h 1080115"/>
                <a:gd name="connsiteX556" fmla="*/ 42487 w 1518227"/>
                <a:gd name="connsiteY556" fmla="*/ 560108 h 1080115"/>
                <a:gd name="connsiteX557" fmla="*/ 51185 w 1518227"/>
                <a:gd name="connsiteY557" fmla="*/ 562264 h 1080115"/>
                <a:gd name="connsiteX558" fmla="*/ 51801 w 1518227"/>
                <a:gd name="connsiteY558" fmla="*/ 562494 h 1080115"/>
                <a:gd name="connsiteX559" fmla="*/ 60267 w 1518227"/>
                <a:gd name="connsiteY559" fmla="*/ 566959 h 1080115"/>
                <a:gd name="connsiteX560" fmla="*/ 60960 w 1518227"/>
                <a:gd name="connsiteY560" fmla="*/ 567498 h 1080115"/>
                <a:gd name="connsiteX561" fmla="*/ 68811 w 1518227"/>
                <a:gd name="connsiteY561" fmla="*/ 575964 h 1080115"/>
                <a:gd name="connsiteX562" fmla="*/ 87592 w 1518227"/>
                <a:gd name="connsiteY562" fmla="*/ 602673 h 1080115"/>
                <a:gd name="connsiteX563" fmla="*/ 103524 w 1518227"/>
                <a:gd name="connsiteY563" fmla="*/ 633384 h 1080115"/>
                <a:gd name="connsiteX564" fmla="*/ 107911 w 1518227"/>
                <a:gd name="connsiteY564" fmla="*/ 644313 h 1080115"/>
                <a:gd name="connsiteX565" fmla="*/ 112607 w 1518227"/>
                <a:gd name="connsiteY565" fmla="*/ 649008 h 1080115"/>
                <a:gd name="connsiteX566" fmla="*/ 119149 w 1518227"/>
                <a:gd name="connsiteY566" fmla="*/ 653473 h 1080115"/>
                <a:gd name="connsiteX567" fmla="*/ 147859 w 1518227"/>
                <a:gd name="connsiteY567" fmla="*/ 661170 h 1080115"/>
                <a:gd name="connsiteX568" fmla="*/ 152246 w 1518227"/>
                <a:gd name="connsiteY568" fmla="*/ 663017 h 1080115"/>
                <a:gd name="connsiteX569" fmla="*/ 153401 w 1518227"/>
                <a:gd name="connsiteY569" fmla="*/ 663940 h 1080115"/>
                <a:gd name="connsiteX570" fmla="*/ 156248 w 1518227"/>
                <a:gd name="connsiteY570" fmla="*/ 667866 h 1080115"/>
                <a:gd name="connsiteX571" fmla="*/ 156787 w 1518227"/>
                <a:gd name="connsiteY571" fmla="*/ 669328 h 1080115"/>
                <a:gd name="connsiteX572" fmla="*/ 157095 w 1518227"/>
                <a:gd name="connsiteY572" fmla="*/ 674178 h 1080115"/>
                <a:gd name="connsiteX573" fmla="*/ 167563 w 1518227"/>
                <a:gd name="connsiteY573" fmla="*/ 672484 h 1080115"/>
                <a:gd name="connsiteX574" fmla="*/ 169949 w 1518227"/>
                <a:gd name="connsiteY574" fmla="*/ 671099 h 1080115"/>
                <a:gd name="connsiteX575" fmla="*/ 170488 w 1518227"/>
                <a:gd name="connsiteY575" fmla="*/ 670868 h 1080115"/>
                <a:gd name="connsiteX576" fmla="*/ 180648 w 1518227"/>
                <a:gd name="connsiteY576" fmla="*/ 667481 h 1080115"/>
                <a:gd name="connsiteX577" fmla="*/ 181571 w 1518227"/>
                <a:gd name="connsiteY577" fmla="*/ 667327 h 1080115"/>
                <a:gd name="connsiteX578" fmla="*/ 187190 w 1518227"/>
                <a:gd name="connsiteY578" fmla="*/ 667327 h 1080115"/>
                <a:gd name="connsiteX579" fmla="*/ 188114 w 1518227"/>
                <a:gd name="connsiteY579" fmla="*/ 667481 h 1080115"/>
                <a:gd name="connsiteX580" fmla="*/ 207972 w 1518227"/>
                <a:gd name="connsiteY580" fmla="*/ 674101 h 1080115"/>
                <a:gd name="connsiteX581" fmla="*/ 211975 w 1518227"/>
                <a:gd name="connsiteY581" fmla="*/ 674101 h 1080115"/>
                <a:gd name="connsiteX582" fmla="*/ 213360 w 1518227"/>
                <a:gd name="connsiteY582" fmla="*/ 674485 h 1080115"/>
                <a:gd name="connsiteX583" fmla="*/ 222365 w 1518227"/>
                <a:gd name="connsiteY583" fmla="*/ 679566 h 1080115"/>
                <a:gd name="connsiteX584" fmla="*/ 226060 w 1518227"/>
                <a:gd name="connsiteY584" fmla="*/ 681182 h 1080115"/>
                <a:gd name="connsiteX585" fmla="*/ 227676 w 1518227"/>
                <a:gd name="connsiteY585" fmla="*/ 680489 h 1080115"/>
                <a:gd name="connsiteX586" fmla="*/ 228215 w 1518227"/>
                <a:gd name="connsiteY586" fmla="*/ 678950 h 1080115"/>
                <a:gd name="connsiteX587" fmla="*/ 227753 w 1518227"/>
                <a:gd name="connsiteY587" fmla="*/ 676256 h 1080115"/>
                <a:gd name="connsiteX588" fmla="*/ 227830 w 1518227"/>
                <a:gd name="connsiteY588" fmla="*/ 675101 h 1080115"/>
                <a:gd name="connsiteX589" fmla="*/ 228369 w 1518227"/>
                <a:gd name="connsiteY589" fmla="*/ 672869 h 1080115"/>
                <a:gd name="connsiteX590" fmla="*/ 229831 w 1518227"/>
                <a:gd name="connsiteY590" fmla="*/ 671022 h 1080115"/>
                <a:gd name="connsiteX591" fmla="*/ 232064 w 1518227"/>
                <a:gd name="connsiteY591" fmla="*/ 669867 h 1080115"/>
                <a:gd name="connsiteX592" fmla="*/ 233295 w 1518227"/>
                <a:gd name="connsiteY592" fmla="*/ 669560 h 1080115"/>
                <a:gd name="connsiteX593" fmla="*/ 239607 w 1518227"/>
                <a:gd name="connsiteY593" fmla="*/ 669560 h 1080115"/>
                <a:gd name="connsiteX594" fmla="*/ 245918 w 1518227"/>
                <a:gd name="connsiteY594" fmla="*/ 667481 h 1080115"/>
                <a:gd name="connsiteX595" fmla="*/ 250921 w 1518227"/>
                <a:gd name="connsiteY595" fmla="*/ 666788 h 1080115"/>
                <a:gd name="connsiteX596" fmla="*/ 252999 w 1518227"/>
                <a:gd name="connsiteY596" fmla="*/ 667327 h 1080115"/>
                <a:gd name="connsiteX597" fmla="*/ 257618 w 1518227"/>
                <a:gd name="connsiteY597" fmla="*/ 670945 h 1080115"/>
                <a:gd name="connsiteX598" fmla="*/ 260619 w 1518227"/>
                <a:gd name="connsiteY598" fmla="*/ 671792 h 1080115"/>
                <a:gd name="connsiteX599" fmla="*/ 268855 w 1518227"/>
                <a:gd name="connsiteY599" fmla="*/ 671792 h 1080115"/>
                <a:gd name="connsiteX600" fmla="*/ 279708 w 1518227"/>
                <a:gd name="connsiteY600" fmla="*/ 668559 h 1080115"/>
                <a:gd name="connsiteX601" fmla="*/ 284018 w 1518227"/>
                <a:gd name="connsiteY601" fmla="*/ 667866 h 1080115"/>
                <a:gd name="connsiteX602" fmla="*/ 284942 w 1518227"/>
                <a:gd name="connsiteY602" fmla="*/ 667866 h 1080115"/>
                <a:gd name="connsiteX603" fmla="*/ 287097 w 1518227"/>
                <a:gd name="connsiteY603" fmla="*/ 668328 h 1080115"/>
                <a:gd name="connsiteX604" fmla="*/ 287405 w 1518227"/>
                <a:gd name="connsiteY604" fmla="*/ 668251 h 1080115"/>
                <a:gd name="connsiteX605" fmla="*/ 288559 w 1518227"/>
                <a:gd name="connsiteY605" fmla="*/ 665634 h 1080115"/>
                <a:gd name="connsiteX606" fmla="*/ 290484 w 1518227"/>
                <a:gd name="connsiteY606" fmla="*/ 664018 h 1080115"/>
                <a:gd name="connsiteX607" fmla="*/ 294948 w 1518227"/>
                <a:gd name="connsiteY607" fmla="*/ 662863 h 1080115"/>
                <a:gd name="connsiteX608" fmla="*/ 295794 w 1518227"/>
                <a:gd name="connsiteY608" fmla="*/ 662786 h 1080115"/>
                <a:gd name="connsiteX609" fmla="*/ 306570 w 1518227"/>
                <a:gd name="connsiteY609" fmla="*/ 663325 h 1080115"/>
                <a:gd name="connsiteX610" fmla="*/ 311804 w 1518227"/>
                <a:gd name="connsiteY610" fmla="*/ 661863 h 1080115"/>
                <a:gd name="connsiteX611" fmla="*/ 315884 w 1518227"/>
                <a:gd name="connsiteY611" fmla="*/ 658784 h 1080115"/>
                <a:gd name="connsiteX612" fmla="*/ 317577 w 1518227"/>
                <a:gd name="connsiteY612" fmla="*/ 658245 h 1080115"/>
                <a:gd name="connsiteX613" fmla="*/ 321502 w 1518227"/>
                <a:gd name="connsiteY613" fmla="*/ 658245 h 1080115"/>
                <a:gd name="connsiteX614" fmla="*/ 323119 w 1518227"/>
                <a:gd name="connsiteY614" fmla="*/ 658784 h 1080115"/>
                <a:gd name="connsiteX615" fmla="*/ 328738 w 1518227"/>
                <a:gd name="connsiteY615" fmla="*/ 662709 h 1080115"/>
                <a:gd name="connsiteX616" fmla="*/ 329584 w 1518227"/>
                <a:gd name="connsiteY616" fmla="*/ 663633 h 1080115"/>
                <a:gd name="connsiteX617" fmla="*/ 335588 w 1518227"/>
                <a:gd name="connsiteY617" fmla="*/ 674023 h 1080115"/>
                <a:gd name="connsiteX618" fmla="*/ 343208 w 1518227"/>
                <a:gd name="connsiteY618" fmla="*/ 682259 h 1080115"/>
                <a:gd name="connsiteX619" fmla="*/ 343593 w 1518227"/>
                <a:gd name="connsiteY619" fmla="*/ 682721 h 1080115"/>
                <a:gd name="connsiteX620" fmla="*/ 345286 w 1518227"/>
                <a:gd name="connsiteY620" fmla="*/ 685569 h 1080115"/>
                <a:gd name="connsiteX621" fmla="*/ 345671 w 1518227"/>
                <a:gd name="connsiteY621" fmla="*/ 687031 h 1080115"/>
                <a:gd name="connsiteX622" fmla="*/ 345671 w 1518227"/>
                <a:gd name="connsiteY622" fmla="*/ 689264 h 1080115"/>
                <a:gd name="connsiteX623" fmla="*/ 345517 w 1518227"/>
                <a:gd name="connsiteY623" fmla="*/ 690033 h 1080115"/>
                <a:gd name="connsiteX624" fmla="*/ 343823 w 1518227"/>
                <a:gd name="connsiteY624" fmla="*/ 695652 h 1080115"/>
                <a:gd name="connsiteX625" fmla="*/ 342669 w 1518227"/>
                <a:gd name="connsiteY625" fmla="*/ 697191 h 1080115"/>
                <a:gd name="connsiteX626" fmla="*/ 333433 w 1518227"/>
                <a:gd name="connsiteY626" fmla="*/ 703118 h 1080115"/>
                <a:gd name="connsiteX627" fmla="*/ 330354 w 1518227"/>
                <a:gd name="connsiteY627" fmla="*/ 706736 h 1080115"/>
                <a:gd name="connsiteX628" fmla="*/ 329661 w 1518227"/>
                <a:gd name="connsiteY628" fmla="*/ 707274 h 1080115"/>
                <a:gd name="connsiteX629" fmla="*/ 315037 w 1518227"/>
                <a:gd name="connsiteY629" fmla="*/ 716280 h 1080115"/>
                <a:gd name="connsiteX630" fmla="*/ 304492 w 1518227"/>
                <a:gd name="connsiteY630" fmla="*/ 724900 h 1080115"/>
                <a:gd name="connsiteX631" fmla="*/ 302876 w 1518227"/>
                <a:gd name="connsiteY631" fmla="*/ 747838 h 1080115"/>
                <a:gd name="connsiteX632" fmla="*/ 298873 w 1518227"/>
                <a:gd name="connsiteY632" fmla="*/ 767850 h 1080115"/>
                <a:gd name="connsiteX633" fmla="*/ 282556 w 1518227"/>
                <a:gd name="connsiteY633" fmla="*/ 807335 h 1080115"/>
                <a:gd name="connsiteX634" fmla="*/ 282094 w 1518227"/>
                <a:gd name="connsiteY634" fmla="*/ 812954 h 1080115"/>
                <a:gd name="connsiteX635" fmla="*/ 283864 w 1518227"/>
                <a:gd name="connsiteY635" fmla="*/ 817341 h 1080115"/>
                <a:gd name="connsiteX636" fmla="*/ 323581 w 1518227"/>
                <a:gd name="connsiteY636" fmla="*/ 850438 h 1080115"/>
                <a:gd name="connsiteX637" fmla="*/ 342438 w 1518227"/>
                <a:gd name="connsiteY637" fmla="*/ 859828 h 1080115"/>
                <a:gd name="connsiteX638" fmla="*/ 353060 w 1518227"/>
                <a:gd name="connsiteY638" fmla="*/ 864062 h 1080115"/>
                <a:gd name="connsiteX639" fmla="*/ 370609 w 1518227"/>
                <a:gd name="connsiteY639" fmla="*/ 865139 h 1080115"/>
                <a:gd name="connsiteX640" fmla="*/ 371225 w 1518227"/>
                <a:gd name="connsiteY640" fmla="*/ 865216 h 1080115"/>
                <a:gd name="connsiteX641" fmla="*/ 388081 w 1518227"/>
                <a:gd name="connsiteY641" fmla="*/ 870296 h 1080115"/>
                <a:gd name="connsiteX642" fmla="*/ 388620 w 1518227"/>
                <a:gd name="connsiteY642" fmla="*/ 870527 h 1080115"/>
                <a:gd name="connsiteX643" fmla="*/ 401474 w 1518227"/>
                <a:gd name="connsiteY643" fmla="*/ 877531 h 1080115"/>
                <a:gd name="connsiteX644" fmla="*/ 413327 w 1518227"/>
                <a:gd name="connsiteY644" fmla="*/ 877531 h 1080115"/>
                <a:gd name="connsiteX645" fmla="*/ 419408 w 1518227"/>
                <a:gd name="connsiteY645" fmla="*/ 875992 h 1080115"/>
                <a:gd name="connsiteX646" fmla="*/ 435418 w 1518227"/>
                <a:gd name="connsiteY646" fmla="*/ 867680 h 1080115"/>
                <a:gd name="connsiteX647" fmla="*/ 436033 w 1518227"/>
                <a:gd name="connsiteY647" fmla="*/ 867448 h 1080115"/>
                <a:gd name="connsiteX648" fmla="*/ 442807 w 1518227"/>
                <a:gd name="connsiteY648" fmla="*/ 865755 h 1080115"/>
                <a:gd name="connsiteX649" fmla="*/ 443499 w 1518227"/>
                <a:gd name="connsiteY649" fmla="*/ 865678 h 1080115"/>
                <a:gd name="connsiteX650" fmla="*/ 450273 w 1518227"/>
                <a:gd name="connsiteY650" fmla="*/ 865678 h 1080115"/>
                <a:gd name="connsiteX651" fmla="*/ 450888 w 1518227"/>
                <a:gd name="connsiteY651" fmla="*/ 865755 h 1080115"/>
                <a:gd name="connsiteX652" fmla="*/ 458354 w 1518227"/>
                <a:gd name="connsiteY652" fmla="*/ 867371 h 1080115"/>
                <a:gd name="connsiteX653" fmla="*/ 473210 w 1518227"/>
                <a:gd name="connsiteY653" fmla="*/ 865755 h 1080115"/>
                <a:gd name="connsiteX654" fmla="*/ 498687 w 1518227"/>
                <a:gd name="connsiteY654" fmla="*/ 854133 h 1080115"/>
                <a:gd name="connsiteX655" fmla="*/ 499610 w 1518227"/>
                <a:gd name="connsiteY655" fmla="*/ 853902 h 1080115"/>
                <a:gd name="connsiteX656" fmla="*/ 514235 w 1518227"/>
                <a:gd name="connsiteY656" fmla="*/ 852747 h 1080115"/>
                <a:gd name="connsiteX657" fmla="*/ 515081 w 1518227"/>
                <a:gd name="connsiteY657" fmla="*/ 852824 h 1080115"/>
                <a:gd name="connsiteX658" fmla="*/ 542098 w 1518227"/>
                <a:gd name="connsiteY658" fmla="*/ 858982 h 1080115"/>
                <a:gd name="connsiteX659" fmla="*/ 570884 w 1518227"/>
                <a:gd name="connsiteY659" fmla="*/ 870758 h 1080115"/>
                <a:gd name="connsiteX660" fmla="*/ 586278 w 1518227"/>
                <a:gd name="connsiteY660" fmla="*/ 872990 h 1080115"/>
                <a:gd name="connsiteX661" fmla="*/ 719205 w 1518227"/>
                <a:gd name="connsiteY661" fmla="*/ 872990 h 1080115"/>
                <a:gd name="connsiteX662" fmla="*/ 1024928 w 1518227"/>
                <a:gd name="connsiteY662" fmla="*/ 872452 h 1080115"/>
                <a:gd name="connsiteX663" fmla="*/ 1024159 w 1518227"/>
                <a:gd name="connsiteY663" fmla="*/ 871990 h 1080115"/>
                <a:gd name="connsiteX664" fmla="*/ 1023235 w 1518227"/>
                <a:gd name="connsiteY664" fmla="*/ 870912 h 1080115"/>
                <a:gd name="connsiteX665" fmla="*/ 1022080 w 1518227"/>
                <a:gd name="connsiteY665" fmla="*/ 868680 h 1080115"/>
                <a:gd name="connsiteX666" fmla="*/ 1021773 w 1518227"/>
                <a:gd name="connsiteY666" fmla="*/ 867141 h 1080115"/>
                <a:gd name="connsiteX667" fmla="*/ 1022234 w 1518227"/>
                <a:gd name="connsiteY667" fmla="*/ 862753 h 1080115"/>
                <a:gd name="connsiteX668" fmla="*/ 1021696 w 1518227"/>
                <a:gd name="connsiteY668" fmla="*/ 861368 h 1080115"/>
                <a:gd name="connsiteX669" fmla="*/ 1019694 w 1518227"/>
                <a:gd name="connsiteY669" fmla="*/ 860060 h 1080115"/>
                <a:gd name="connsiteX670" fmla="*/ 1006379 w 1518227"/>
                <a:gd name="connsiteY670" fmla="*/ 859521 h 1080115"/>
                <a:gd name="connsiteX671" fmla="*/ 1003685 w 1518227"/>
                <a:gd name="connsiteY671" fmla="*/ 856981 h 1080115"/>
                <a:gd name="connsiteX672" fmla="*/ 1003146 w 1518227"/>
                <a:gd name="connsiteY672" fmla="*/ 850207 h 1080115"/>
                <a:gd name="connsiteX673" fmla="*/ 1003608 w 1518227"/>
                <a:gd name="connsiteY673" fmla="*/ 842356 h 1080115"/>
                <a:gd name="connsiteX674" fmla="*/ 1001607 w 1518227"/>
                <a:gd name="connsiteY674" fmla="*/ 839662 h 1080115"/>
                <a:gd name="connsiteX675" fmla="*/ 993217 w 1518227"/>
                <a:gd name="connsiteY675" fmla="*/ 838662 h 1080115"/>
                <a:gd name="connsiteX676" fmla="*/ 991831 w 1518227"/>
                <a:gd name="connsiteY676" fmla="*/ 838123 h 1080115"/>
                <a:gd name="connsiteX677" fmla="*/ 989599 w 1518227"/>
                <a:gd name="connsiteY677" fmla="*/ 836430 h 1080115"/>
                <a:gd name="connsiteX678" fmla="*/ 988984 w 1518227"/>
                <a:gd name="connsiteY678" fmla="*/ 832581 h 1080115"/>
                <a:gd name="connsiteX679" fmla="*/ 996142 w 1518227"/>
                <a:gd name="connsiteY679" fmla="*/ 822190 h 1080115"/>
                <a:gd name="connsiteX680" fmla="*/ 1018540 w 1518227"/>
                <a:gd name="connsiteY680" fmla="*/ 765695 h 1080115"/>
                <a:gd name="connsiteX681" fmla="*/ 1019617 w 1518227"/>
                <a:gd name="connsiteY681" fmla="*/ 764386 h 1080115"/>
                <a:gd name="connsiteX682" fmla="*/ 1023004 w 1518227"/>
                <a:gd name="connsiteY682" fmla="*/ 762154 h 1080115"/>
                <a:gd name="connsiteX683" fmla="*/ 1026776 w 1518227"/>
                <a:gd name="connsiteY683" fmla="*/ 762770 h 1080115"/>
                <a:gd name="connsiteX684" fmla="*/ 1028469 w 1518227"/>
                <a:gd name="connsiteY684" fmla="*/ 765002 h 1080115"/>
                <a:gd name="connsiteX685" fmla="*/ 1029008 w 1518227"/>
                <a:gd name="connsiteY685" fmla="*/ 766695 h 1080115"/>
                <a:gd name="connsiteX686" fmla="*/ 1029008 w 1518227"/>
                <a:gd name="connsiteY686" fmla="*/ 774007 h 1080115"/>
                <a:gd name="connsiteX687" fmla="*/ 1029316 w 1518227"/>
                <a:gd name="connsiteY687" fmla="*/ 775393 h 1080115"/>
                <a:gd name="connsiteX688" fmla="*/ 1031702 w 1518227"/>
                <a:gd name="connsiteY688" fmla="*/ 777779 h 1080115"/>
                <a:gd name="connsiteX689" fmla="*/ 1034011 w 1518227"/>
                <a:gd name="connsiteY689" fmla="*/ 778703 h 1080115"/>
                <a:gd name="connsiteX690" fmla="*/ 1041400 w 1518227"/>
                <a:gd name="connsiteY690" fmla="*/ 780242 h 1080115"/>
                <a:gd name="connsiteX691" fmla="*/ 1050329 w 1518227"/>
                <a:gd name="connsiteY691" fmla="*/ 783782 h 1080115"/>
                <a:gd name="connsiteX692" fmla="*/ 1051175 w 1518227"/>
                <a:gd name="connsiteY692" fmla="*/ 784321 h 1080115"/>
                <a:gd name="connsiteX693" fmla="*/ 1056794 w 1518227"/>
                <a:gd name="connsiteY693" fmla="*/ 789401 h 1080115"/>
                <a:gd name="connsiteX694" fmla="*/ 1057410 w 1518227"/>
                <a:gd name="connsiteY694" fmla="*/ 790171 h 1080115"/>
                <a:gd name="connsiteX695" fmla="*/ 1061335 w 1518227"/>
                <a:gd name="connsiteY695" fmla="*/ 797483 h 1080115"/>
                <a:gd name="connsiteX696" fmla="*/ 1069956 w 1518227"/>
                <a:gd name="connsiteY696" fmla="*/ 822113 h 1080115"/>
                <a:gd name="connsiteX697" fmla="*/ 1077037 w 1518227"/>
                <a:gd name="connsiteY697" fmla="*/ 837969 h 1080115"/>
                <a:gd name="connsiteX698" fmla="*/ 1087351 w 1518227"/>
                <a:gd name="connsiteY698" fmla="*/ 852131 h 1080115"/>
                <a:gd name="connsiteX699" fmla="*/ 1098973 w 1518227"/>
                <a:gd name="connsiteY699" fmla="*/ 862214 h 1080115"/>
                <a:gd name="connsiteX700" fmla="*/ 1110904 w 1518227"/>
                <a:gd name="connsiteY700" fmla="*/ 865293 h 1080115"/>
                <a:gd name="connsiteX701" fmla="*/ 1123681 w 1518227"/>
                <a:gd name="connsiteY701" fmla="*/ 865293 h 1080115"/>
                <a:gd name="connsiteX702" fmla="*/ 1136843 w 1518227"/>
                <a:gd name="connsiteY702" fmla="*/ 861984 h 1080115"/>
                <a:gd name="connsiteX703" fmla="*/ 1148927 w 1518227"/>
                <a:gd name="connsiteY703" fmla="*/ 857596 h 1080115"/>
                <a:gd name="connsiteX704" fmla="*/ 1162858 w 1518227"/>
                <a:gd name="connsiteY704" fmla="*/ 849514 h 1080115"/>
                <a:gd name="connsiteX705" fmla="*/ 1174481 w 1518227"/>
                <a:gd name="connsiteY705" fmla="*/ 839047 h 1080115"/>
                <a:gd name="connsiteX706" fmla="*/ 1219662 w 1518227"/>
                <a:gd name="connsiteY706" fmla="*/ 778164 h 1080115"/>
                <a:gd name="connsiteX707" fmla="*/ 1248526 w 1518227"/>
                <a:gd name="connsiteY707" fmla="*/ 747529 h 1080115"/>
                <a:gd name="connsiteX708" fmla="*/ 1249295 w 1518227"/>
                <a:gd name="connsiteY708" fmla="*/ 746914 h 1080115"/>
                <a:gd name="connsiteX709" fmla="*/ 1263688 w 1518227"/>
                <a:gd name="connsiteY709" fmla="*/ 739756 h 1080115"/>
                <a:gd name="connsiteX710" fmla="*/ 1274156 w 1518227"/>
                <a:gd name="connsiteY710" fmla="*/ 731520 h 1080115"/>
                <a:gd name="connsiteX711" fmla="*/ 1280468 w 1518227"/>
                <a:gd name="connsiteY711" fmla="*/ 726979 h 1080115"/>
                <a:gd name="connsiteX712" fmla="*/ 1281776 w 1518227"/>
                <a:gd name="connsiteY712" fmla="*/ 726440 h 1080115"/>
                <a:gd name="connsiteX713" fmla="*/ 1294784 w 1518227"/>
                <a:gd name="connsiteY713" fmla="*/ 724824 h 1080115"/>
                <a:gd name="connsiteX714" fmla="*/ 1297247 w 1518227"/>
                <a:gd name="connsiteY714" fmla="*/ 723592 h 1080115"/>
                <a:gd name="connsiteX715" fmla="*/ 1303097 w 1518227"/>
                <a:gd name="connsiteY715" fmla="*/ 717203 h 1080115"/>
                <a:gd name="connsiteX716" fmla="*/ 1303943 w 1518227"/>
                <a:gd name="connsiteY716" fmla="*/ 716588 h 1080115"/>
                <a:gd name="connsiteX717" fmla="*/ 1307330 w 1518227"/>
                <a:gd name="connsiteY717" fmla="*/ 714894 h 1080115"/>
                <a:gd name="connsiteX718" fmla="*/ 1308870 w 1518227"/>
                <a:gd name="connsiteY718" fmla="*/ 714587 h 1080115"/>
                <a:gd name="connsiteX719" fmla="*/ 1315027 w 1518227"/>
                <a:gd name="connsiteY719" fmla="*/ 715126 h 1080115"/>
                <a:gd name="connsiteX720" fmla="*/ 1315720 w 1518227"/>
                <a:gd name="connsiteY720" fmla="*/ 715279 h 1080115"/>
                <a:gd name="connsiteX721" fmla="*/ 1331499 w 1518227"/>
                <a:gd name="connsiteY721" fmla="*/ 720898 h 1080115"/>
                <a:gd name="connsiteX722" fmla="*/ 1337887 w 1518227"/>
                <a:gd name="connsiteY722" fmla="*/ 723823 h 1080115"/>
                <a:gd name="connsiteX723" fmla="*/ 1338734 w 1518227"/>
                <a:gd name="connsiteY723" fmla="*/ 724362 h 1080115"/>
                <a:gd name="connsiteX724" fmla="*/ 1348278 w 1518227"/>
                <a:gd name="connsiteY724" fmla="*/ 733906 h 1080115"/>
                <a:gd name="connsiteX725" fmla="*/ 1348740 w 1518227"/>
                <a:gd name="connsiteY725" fmla="*/ 734522 h 1080115"/>
                <a:gd name="connsiteX726" fmla="*/ 1356591 w 1518227"/>
                <a:gd name="connsiteY726" fmla="*/ 748607 h 1080115"/>
                <a:gd name="connsiteX727" fmla="*/ 1368521 w 1518227"/>
                <a:gd name="connsiteY727" fmla="*/ 778164 h 1080115"/>
                <a:gd name="connsiteX728" fmla="*/ 1377373 w 1518227"/>
                <a:gd name="connsiteY728" fmla="*/ 794173 h 1080115"/>
                <a:gd name="connsiteX729" fmla="*/ 1418244 w 1518227"/>
                <a:gd name="connsiteY729" fmla="*/ 848437 h 1080115"/>
                <a:gd name="connsiteX730" fmla="*/ 1433176 w 1518227"/>
                <a:gd name="connsiteY730" fmla="*/ 878686 h 1080115"/>
                <a:gd name="connsiteX731" fmla="*/ 1446261 w 1518227"/>
                <a:gd name="connsiteY731" fmla="*/ 919018 h 1080115"/>
                <a:gd name="connsiteX732" fmla="*/ 1450263 w 1518227"/>
                <a:gd name="connsiteY732" fmla="*/ 943033 h 1080115"/>
                <a:gd name="connsiteX733" fmla="*/ 1450263 w 1518227"/>
                <a:gd name="connsiteY733" fmla="*/ 943726 h 1080115"/>
                <a:gd name="connsiteX734" fmla="*/ 1440719 w 1518227"/>
                <a:gd name="connsiteY734" fmla="*/ 1052869 h 1080115"/>
                <a:gd name="connsiteX735" fmla="*/ 1442412 w 1518227"/>
                <a:gd name="connsiteY735" fmla="*/ 1071803 h 1080115"/>
                <a:gd name="connsiteX736" fmla="*/ 1444644 w 1518227"/>
                <a:gd name="connsiteY736" fmla="*/ 1079346 h 1080115"/>
                <a:gd name="connsiteX737" fmla="*/ 1450186 w 1518227"/>
                <a:gd name="connsiteY737" fmla="*/ 1080116 h 1080115"/>
                <a:gd name="connsiteX738" fmla="*/ 1506989 w 1518227"/>
                <a:gd name="connsiteY738" fmla="*/ 1064491 h 1080115"/>
                <a:gd name="connsiteX739" fmla="*/ 1518227 w 1518227"/>
                <a:gd name="connsiteY739" fmla="*/ 1062336 h 1080115"/>
                <a:gd name="connsiteX740" fmla="*/ 1511916 w 1518227"/>
                <a:gd name="connsiteY740" fmla="*/ 1049328 h 1080115"/>
                <a:gd name="connsiteX741" fmla="*/ 1511069 w 1518227"/>
                <a:gd name="connsiteY741" fmla="*/ 1048404 h 108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</a:cxnLst>
              <a:rect l="l" t="t" r="r" b="b"/>
              <a:pathLst>
                <a:path w="1518227" h="1080115">
                  <a:moveTo>
                    <a:pt x="1511069" y="1048404"/>
                  </a:moveTo>
                  <a:lnTo>
                    <a:pt x="1509376" y="1039399"/>
                  </a:lnTo>
                  <a:cubicBezTo>
                    <a:pt x="1509299" y="1038783"/>
                    <a:pt x="1509376" y="1038167"/>
                    <a:pt x="1509607" y="1037628"/>
                  </a:cubicBezTo>
                  <a:lnTo>
                    <a:pt x="1516072" y="1024236"/>
                  </a:lnTo>
                  <a:lnTo>
                    <a:pt x="1515610" y="1016308"/>
                  </a:lnTo>
                  <a:lnTo>
                    <a:pt x="1512993" y="1007302"/>
                  </a:lnTo>
                  <a:lnTo>
                    <a:pt x="1509376" y="1000606"/>
                  </a:lnTo>
                  <a:lnTo>
                    <a:pt x="1505758" y="996989"/>
                  </a:lnTo>
                  <a:lnTo>
                    <a:pt x="1501987" y="993756"/>
                  </a:lnTo>
                  <a:lnTo>
                    <a:pt x="1497907" y="989676"/>
                  </a:lnTo>
                  <a:cubicBezTo>
                    <a:pt x="1497522" y="989292"/>
                    <a:pt x="1497215" y="988753"/>
                    <a:pt x="1497138" y="988214"/>
                  </a:cubicBezTo>
                  <a:lnTo>
                    <a:pt x="1495983" y="982595"/>
                  </a:lnTo>
                  <a:cubicBezTo>
                    <a:pt x="1495906" y="982287"/>
                    <a:pt x="1495906" y="981979"/>
                    <a:pt x="1495983" y="981595"/>
                  </a:cubicBezTo>
                  <a:lnTo>
                    <a:pt x="1498138" y="966817"/>
                  </a:lnTo>
                  <a:lnTo>
                    <a:pt x="1497138" y="959196"/>
                  </a:lnTo>
                  <a:lnTo>
                    <a:pt x="1493366" y="951191"/>
                  </a:lnTo>
                  <a:lnTo>
                    <a:pt x="1485669" y="938491"/>
                  </a:lnTo>
                  <a:lnTo>
                    <a:pt x="1481590" y="929794"/>
                  </a:lnTo>
                  <a:cubicBezTo>
                    <a:pt x="1481513" y="929563"/>
                    <a:pt x="1481436" y="929332"/>
                    <a:pt x="1481359" y="929024"/>
                  </a:cubicBezTo>
                  <a:lnTo>
                    <a:pt x="1480204" y="921712"/>
                  </a:lnTo>
                  <a:lnTo>
                    <a:pt x="1480204" y="904394"/>
                  </a:lnTo>
                  <a:lnTo>
                    <a:pt x="1479127" y="896620"/>
                  </a:lnTo>
                  <a:lnTo>
                    <a:pt x="1446646" y="810876"/>
                  </a:lnTo>
                  <a:lnTo>
                    <a:pt x="1440026" y="798253"/>
                  </a:lnTo>
                  <a:cubicBezTo>
                    <a:pt x="1439949" y="798099"/>
                    <a:pt x="1439872" y="797868"/>
                    <a:pt x="1439795" y="797714"/>
                  </a:cubicBezTo>
                  <a:lnTo>
                    <a:pt x="1438794" y="794096"/>
                  </a:lnTo>
                  <a:lnTo>
                    <a:pt x="1437563" y="792095"/>
                  </a:lnTo>
                  <a:lnTo>
                    <a:pt x="1431252" y="787400"/>
                  </a:lnTo>
                  <a:cubicBezTo>
                    <a:pt x="1430943" y="787169"/>
                    <a:pt x="1430636" y="786861"/>
                    <a:pt x="1430482" y="786476"/>
                  </a:cubicBezTo>
                  <a:lnTo>
                    <a:pt x="1427865" y="781781"/>
                  </a:lnTo>
                  <a:lnTo>
                    <a:pt x="1425325" y="779241"/>
                  </a:lnTo>
                  <a:lnTo>
                    <a:pt x="1422246" y="774931"/>
                  </a:lnTo>
                  <a:cubicBezTo>
                    <a:pt x="1422015" y="774623"/>
                    <a:pt x="1421861" y="774238"/>
                    <a:pt x="1421784" y="773930"/>
                  </a:cubicBezTo>
                  <a:lnTo>
                    <a:pt x="1420630" y="768850"/>
                  </a:lnTo>
                  <a:cubicBezTo>
                    <a:pt x="1420476" y="768004"/>
                    <a:pt x="1420630" y="767157"/>
                    <a:pt x="1421169" y="766541"/>
                  </a:cubicBezTo>
                  <a:lnTo>
                    <a:pt x="1427326" y="758690"/>
                  </a:lnTo>
                  <a:lnTo>
                    <a:pt x="1428557" y="756612"/>
                  </a:lnTo>
                  <a:lnTo>
                    <a:pt x="1429558" y="751224"/>
                  </a:lnTo>
                  <a:lnTo>
                    <a:pt x="1428481" y="731135"/>
                  </a:lnTo>
                  <a:lnTo>
                    <a:pt x="1426787" y="726363"/>
                  </a:lnTo>
                  <a:lnTo>
                    <a:pt x="1422169" y="724054"/>
                  </a:lnTo>
                  <a:lnTo>
                    <a:pt x="1415319" y="721976"/>
                  </a:lnTo>
                  <a:lnTo>
                    <a:pt x="1409238" y="718974"/>
                  </a:lnTo>
                  <a:cubicBezTo>
                    <a:pt x="1408700" y="718743"/>
                    <a:pt x="1408314" y="718358"/>
                    <a:pt x="1408007" y="717819"/>
                  </a:cubicBezTo>
                  <a:lnTo>
                    <a:pt x="1405159" y="712739"/>
                  </a:lnTo>
                  <a:lnTo>
                    <a:pt x="1398308" y="696114"/>
                  </a:lnTo>
                  <a:cubicBezTo>
                    <a:pt x="1398231" y="695960"/>
                    <a:pt x="1398155" y="695729"/>
                    <a:pt x="1398155" y="695575"/>
                  </a:cubicBezTo>
                  <a:lnTo>
                    <a:pt x="1395922" y="684029"/>
                  </a:lnTo>
                  <a:lnTo>
                    <a:pt x="1389842" y="669713"/>
                  </a:lnTo>
                  <a:cubicBezTo>
                    <a:pt x="1389688" y="669405"/>
                    <a:pt x="1389611" y="669021"/>
                    <a:pt x="1389611" y="668636"/>
                  </a:cubicBezTo>
                  <a:lnTo>
                    <a:pt x="1389611" y="661863"/>
                  </a:lnTo>
                  <a:cubicBezTo>
                    <a:pt x="1389611" y="661247"/>
                    <a:pt x="1389842" y="660631"/>
                    <a:pt x="1390227" y="660169"/>
                  </a:cubicBezTo>
                  <a:lnTo>
                    <a:pt x="1394152" y="655089"/>
                  </a:lnTo>
                  <a:lnTo>
                    <a:pt x="1401541" y="648239"/>
                  </a:lnTo>
                  <a:lnTo>
                    <a:pt x="1405698" y="641773"/>
                  </a:lnTo>
                  <a:lnTo>
                    <a:pt x="1403927" y="636077"/>
                  </a:lnTo>
                  <a:lnTo>
                    <a:pt x="1401926" y="633076"/>
                  </a:lnTo>
                  <a:cubicBezTo>
                    <a:pt x="1401618" y="632614"/>
                    <a:pt x="1401464" y="632075"/>
                    <a:pt x="1401464" y="631537"/>
                  </a:cubicBezTo>
                  <a:lnTo>
                    <a:pt x="1401464" y="624609"/>
                  </a:lnTo>
                  <a:lnTo>
                    <a:pt x="1400694" y="621915"/>
                  </a:lnTo>
                  <a:lnTo>
                    <a:pt x="1398001" y="619683"/>
                  </a:lnTo>
                  <a:lnTo>
                    <a:pt x="1386224" y="612217"/>
                  </a:lnTo>
                  <a:lnTo>
                    <a:pt x="1373140" y="608369"/>
                  </a:lnTo>
                  <a:cubicBezTo>
                    <a:pt x="1372831" y="608292"/>
                    <a:pt x="1372601" y="608137"/>
                    <a:pt x="1372370" y="607984"/>
                  </a:cubicBezTo>
                  <a:lnTo>
                    <a:pt x="1368983" y="605751"/>
                  </a:lnTo>
                  <a:lnTo>
                    <a:pt x="1361209" y="598054"/>
                  </a:lnTo>
                  <a:lnTo>
                    <a:pt x="1358053" y="595822"/>
                  </a:lnTo>
                  <a:lnTo>
                    <a:pt x="1354051" y="594822"/>
                  </a:lnTo>
                  <a:cubicBezTo>
                    <a:pt x="1353743" y="594745"/>
                    <a:pt x="1353435" y="594591"/>
                    <a:pt x="1353204" y="594437"/>
                  </a:cubicBezTo>
                  <a:lnTo>
                    <a:pt x="1349818" y="592205"/>
                  </a:lnTo>
                  <a:cubicBezTo>
                    <a:pt x="1349433" y="591974"/>
                    <a:pt x="1349048" y="591589"/>
                    <a:pt x="1348894" y="591127"/>
                  </a:cubicBezTo>
                  <a:lnTo>
                    <a:pt x="1346662" y="586663"/>
                  </a:lnTo>
                  <a:lnTo>
                    <a:pt x="1343506" y="578120"/>
                  </a:lnTo>
                  <a:lnTo>
                    <a:pt x="1340658" y="575734"/>
                  </a:lnTo>
                  <a:lnTo>
                    <a:pt x="1329113" y="568575"/>
                  </a:lnTo>
                  <a:cubicBezTo>
                    <a:pt x="1328805" y="568421"/>
                    <a:pt x="1328574" y="568113"/>
                    <a:pt x="1328420" y="567882"/>
                  </a:cubicBezTo>
                  <a:lnTo>
                    <a:pt x="1325572" y="563957"/>
                  </a:lnTo>
                  <a:cubicBezTo>
                    <a:pt x="1325418" y="563726"/>
                    <a:pt x="1325341" y="563572"/>
                    <a:pt x="1325264" y="563341"/>
                  </a:cubicBezTo>
                  <a:lnTo>
                    <a:pt x="1323725" y="559262"/>
                  </a:lnTo>
                  <a:lnTo>
                    <a:pt x="1321800" y="556953"/>
                  </a:lnTo>
                  <a:lnTo>
                    <a:pt x="1318183" y="556029"/>
                  </a:lnTo>
                  <a:cubicBezTo>
                    <a:pt x="1317721" y="555875"/>
                    <a:pt x="1317259" y="555644"/>
                    <a:pt x="1316875" y="555259"/>
                  </a:cubicBezTo>
                  <a:lnTo>
                    <a:pt x="1315181" y="553566"/>
                  </a:lnTo>
                  <a:lnTo>
                    <a:pt x="1308870" y="546100"/>
                  </a:lnTo>
                  <a:cubicBezTo>
                    <a:pt x="1308715" y="545946"/>
                    <a:pt x="1308639" y="545715"/>
                    <a:pt x="1308485" y="545561"/>
                  </a:cubicBezTo>
                  <a:lnTo>
                    <a:pt x="1306099" y="540789"/>
                  </a:lnTo>
                  <a:lnTo>
                    <a:pt x="1299094" y="537249"/>
                  </a:lnTo>
                  <a:cubicBezTo>
                    <a:pt x="1298941" y="537172"/>
                    <a:pt x="1298710" y="537018"/>
                    <a:pt x="1298556" y="536863"/>
                  </a:cubicBezTo>
                  <a:lnTo>
                    <a:pt x="1295169" y="534016"/>
                  </a:lnTo>
                  <a:cubicBezTo>
                    <a:pt x="1294938" y="533785"/>
                    <a:pt x="1294707" y="533554"/>
                    <a:pt x="1294553" y="533323"/>
                  </a:cubicBezTo>
                  <a:lnTo>
                    <a:pt x="1292860" y="530475"/>
                  </a:lnTo>
                  <a:cubicBezTo>
                    <a:pt x="1292783" y="530321"/>
                    <a:pt x="1292629" y="530090"/>
                    <a:pt x="1292629" y="529936"/>
                  </a:cubicBezTo>
                  <a:lnTo>
                    <a:pt x="1290397" y="523163"/>
                  </a:lnTo>
                  <a:lnTo>
                    <a:pt x="1289088" y="520623"/>
                  </a:lnTo>
                  <a:lnTo>
                    <a:pt x="1284316" y="516313"/>
                  </a:lnTo>
                  <a:lnTo>
                    <a:pt x="1278005" y="514388"/>
                  </a:lnTo>
                  <a:lnTo>
                    <a:pt x="1261534" y="514388"/>
                  </a:lnTo>
                  <a:cubicBezTo>
                    <a:pt x="1260841" y="514388"/>
                    <a:pt x="1260225" y="514158"/>
                    <a:pt x="1259686" y="513696"/>
                  </a:cubicBezTo>
                  <a:lnTo>
                    <a:pt x="1255222" y="509770"/>
                  </a:lnTo>
                  <a:cubicBezTo>
                    <a:pt x="1254837" y="509385"/>
                    <a:pt x="1254529" y="508923"/>
                    <a:pt x="1254375" y="508462"/>
                  </a:cubicBezTo>
                  <a:lnTo>
                    <a:pt x="1252143" y="500611"/>
                  </a:lnTo>
                  <a:lnTo>
                    <a:pt x="1249834" y="482754"/>
                  </a:lnTo>
                  <a:lnTo>
                    <a:pt x="1247833" y="476904"/>
                  </a:lnTo>
                  <a:lnTo>
                    <a:pt x="1242599" y="469130"/>
                  </a:lnTo>
                  <a:lnTo>
                    <a:pt x="1237211" y="464666"/>
                  </a:lnTo>
                  <a:lnTo>
                    <a:pt x="1231284" y="466052"/>
                  </a:lnTo>
                  <a:lnTo>
                    <a:pt x="1224357" y="468745"/>
                  </a:lnTo>
                  <a:cubicBezTo>
                    <a:pt x="1223895" y="468900"/>
                    <a:pt x="1223356" y="468976"/>
                    <a:pt x="1222895" y="468900"/>
                  </a:cubicBezTo>
                  <a:lnTo>
                    <a:pt x="1213350" y="467206"/>
                  </a:lnTo>
                  <a:cubicBezTo>
                    <a:pt x="1213042" y="467129"/>
                    <a:pt x="1212812" y="467052"/>
                    <a:pt x="1212580" y="466975"/>
                  </a:cubicBezTo>
                  <a:lnTo>
                    <a:pt x="1196802" y="459124"/>
                  </a:lnTo>
                  <a:cubicBezTo>
                    <a:pt x="1196494" y="458970"/>
                    <a:pt x="1196186" y="458739"/>
                    <a:pt x="1195955" y="458431"/>
                  </a:cubicBezTo>
                  <a:lnTo>
                    <a:pt x="1192491" y="454506"/>
                  </a:lnTo>
                  <a:lnTo>
                    <a:pt x="1190875" y="453967"/>
                  </a:lnTo>
                  <a:lnTo>
                    <a:pt x="1184564" y="456892"/>
                  </a:lnTo>
                  <a:cubicBezTo>
                    <a:pt x="1184333" y="457046"/>
                    <a:pt x="1184025" y="457123"/>
                    <a:pt x="1183794" y="457123"/>
                  </a:cubicBezTo>
                  <a:lnTo>
                    <a:pt x="1179868" y="457662"/>
                  </a:lnTo>
                  <a:cubicBezTo>
                    <a:pt x="1179638" y="457662"/>
                    <a:pt x="1179484" y="457662"/>
                    <a:pt x="1179253" y="457662"/>
                  </a:cubicBezTo>
                  <a:lnTo>
                    <a:pt x="1171325" y="457123"/>
                  </a:lnTo>
                  <a:lnTo>
                    <a:pt x="1165244" y="458970"/>
                  </a:lnTo>
                  <a:lnTo>
                    <a:pt x="1162011" y="462665"/>
                  </a:lnTo>
                  <a:lnTo>
                    <a:pt x="1159318" y="467437"/>
                  </a:lnTo>
                  <a:cubicBezTo>
                    <a:pt x="1159163" y="467745"/>
                    <a:pt x="1158933" y="468052"/>
                    <a:pt x="1158625" y="468284"/>
                  </a:cubicBezTo>
                  <a:lnTo>
                    <a:pt x="1153006" y="472748"/>
                  </a:lnTo>
                  <a:cubicBezTo>
                    <a:pt x="1152159" y="473440"/>
                    <a:pt x="1151005" y="473518"/>
                    <a:pt x="1150004" y="473056"/>
                  </a:cubicBezTo>
                  <a:cubicBezTo>
                    <a:pt x="1149003" y="472594"/>
                    <a:pt x="1148388" y="471593"/>
                    <a:pt x="1148388" y="470516"/>
                  </a:cubicBezTo>
                  <a:lnTo>
                    <a:pt x="1148388" y="444654"/>
                  </a:lnTo>
                  <a:cubicBezTo>
                    <a:pt x="1148388" y="444192"/>
                    <a:pt x="1148542" y="443653"/>
                    <a:pt x="1148773" y="443268"/>
                  </a:cubicBezTo>
                  <a:lnTo>
                    <a:pt x="1154930" y="432570"/>
                  </a:lnTo>
                  <a:cubicBezTo>
                    <a:pt x="1155084" y="432339"/>
                    <a:pt x="1155238" y="432108"/>
                    <a:pt x="1155469" y="431877"/>
                  </a:cubicBezTo>
                  <a:lnTo>
                    <a:pt x="1278621" y="318270"/>
                  </a:lnTo>
                  <a:lnTo>
                    <a:pt x="1301634" y="296333"/>
                  </a:lnTo>
                  <a:cubicBezTo>
                    <a:pt x="1301866" y="296102"/>
                    <a:pt x="1302096" y="295948"/>
                    <a:pt x="1302327" y="295872"/>
                  </a:cubicBezTo>
                  <a:lnTo>
                    <a:pt x="1306791" y="293639"/>
                  </a:lnTo>
                  <a:cubicBezTo>
                    <a:pt x="1307022" y="293562"/>
                    <a:pt x="1307254" y="293486"/>
                    <a:pt x="1307484" y="293408"/>
                  </a:cubicBezTo>
                  <a:lnTo>
                    <a:pt x="1319107" y="290792"/>
                  </a:lnTo>
                  <a:lnTo>
                    <a:pt x="1322878" y="287944"/>
                  </a:lnTo>
                  <a:lnTo>
                    <a:pt x="1345738" y="259542"/>
                  </a:lnTo>
                  <a:lnTo>
                    <a:pt x="1354744" y="244610"/>
                  </a:lnTo>
                  <a:lnTo>
                    <a:pt x="1356206" y="230755"/>
                  </a:lnTo>
                  <a:lnTo>
                    <a:pt x="1345122" y="218671"/>
                  </a:lnTo>
                  <a:lnTo>
                    <a:pt x="1331653" y="213283"/>
                  </a:lnTo>
                  <a:lnTo>
                    <a:pt x="1325649" y="209742"/>
                  </a:lnTo>
                  <a:cubicBezTo>
                    <a:pt x="1325264" y="209512"/>
                    <a:pt x="1324956" y="209204"/>
                    <a:pt x="1324725" y="208819"/>
                  </a:cubicBezTo>
                  <a:lnTo>
                    <a:pt x="1319646" y="200968"/>
                  </a:lnTo>
                  <a:lnTo>
                    <a:pt x="1293630" y="134466"/>
                  </a:lnTo>
                  <a:lnTo>
                    <a:pt x="1283624" y="121227"/>
                  </a:lnTo>
                  <a:lnTo>
                    <a:pt x="1270847" y="115070"/>
                  </a:lnTo>
                  <a:lnTo>
                    <a:pt x="1263688" y="115608"/>
                  </a:lnTo>
                  <a:lnTo>
                    <a:pt x="1257223" y="116686"/>
                  </a:lnTo>
                  <a:lnTo>
                    <a:pt x="1249449" y="116763"/>
                  </a:lnTo>
                  <a:cubicBezTo>
                    <a:pt x="1248987" y="116763"/>
                    <a:pt x="1248526" y="116609"/>
                    <a:pt x="1248140" y="116455"/>
                  </a:cubicBezTo>
                  <a:lnTo>
                    <a:pt x="1240829" y="112530"/>
                  </a:lnTo>
                  <a:cubicBezTo>
                    <a:pt x="1240520" y="112376"/>
                    <a:pt x="1240290" y="112145"/>
                    <a:pt x="1240059" y="111914"/>
                  </a:cubicBezTo>
                  <a:lnTo>
                    <a:pt x="1233285" y="104063"/>
                  </a:lnTo>
                  <a:cubicBezTo>
                    <a:pt x="1232978" y="103755"/>
                    <a:pt x="1232823" y="103370"/>
                    <a:pt x="1232670" y="102908"/>
                  </a:cubicBezTo>
                  <a:lnTo>
                    <a:pt x="1230437" y="93903"/>
                  </a:lnTo>
                  <a:lnTo>
                    <a:pt x="1228128" y="75276"/>
                  </a:lnTo>
                  <a:lnTo>
                    <a:pt x="1224819" y="65963"/>
                  </a:lnTo>
                  <a:lnTo>
                    <a:pt x="1209887" y="40563"/>
                  </a:lnTo>
                  <a:cubicBezTo>
                    <a:pt x="1209733" y="40332"/>
                    <a:pt x="1209579" y="40024"/>
                    <a:pt x="1209579" y="39716"/>
                  </a:cubicBezTo>
                  <a:lnTo>
                    <a:pt x="1207885" y="31250"/>
                  </a:lnTo>
                  <a:lnTo>
                    <a:pt x="1206192" y="7620"/>
                  </a:lnTo>
                  <a:lnTo>
                    <a:pt x="1203883" y="231"/>
                  </a:lnTo>
                  <a:lnTo>
                    <a:pt x="1203421" y="0"/>
                  </a:lnTo>
                  <a:lnTo>
                    <a:pt x="1198034" y="2232"/>
                  </a:lnTo>
                  <a:lnTo>
                    <a:pt x="1193569" y="5696"/>
                  </a:lnTo>
                  <a:lnTo>
                    <a:pt x="1175250" y="31250"/>
                  </a:lnTo>
                  <a:cubicBezTo>
                    <a:pt x="1175019" y="31481"/>
                    <a:pt x="1174789" y="31789"/>
                    <a:pt x="1174557" y="31942"/>
                  </a:cubicBezTo>
                  <a:lnTo>
                    <a:pt x="1169478" y="35406"/>
                  </a:lnTo>
                  <a:lnTo>
                    <a:pt x="1158779" y="42641"/>
                  </a:lnTo>
                  <a:cubicBezTo>
                    <a:pt x="1158394" y="42872"/>
                    <a:pt x="1157932" y="43103"/>
                    <a:pt x="1157393" y="43103"/>
                  </a:cubicBezTo>
                  <a:lnTo>
                    <a:pt x="1143308" y="44258"/>
                  </a:lnTo>
                  <a:cubicBezTo>
                    <a:pt x="1142846" y="44258"/>
                    <a:pt x="1142461" y="44258"/>
                    <a:pt x="1142076" y="44027"/>
                  </a:cubicBezTo>
                  <a:lnTo>
                    <a:pt x="1128068" y="38562"/>
                  </a:lnTo>
                  <a:lnTo>
                    <a:pt x="1115214" y="31404"/>
                  </a:lnTo>
                  <a:lnTo>
                    <a:pt x="1107671" y="36637"/>
                  </a:lnTo>
                  <a:lnTo>
                    <a:pt x="1102129" y="39178"/>
                  </a:lnTo>
                  <a:cubicBezTo>
                    <a:pt x="1101667" y="39408"/>
                    <a:pt x="1101128" y="39485"/>
                    <a:pt x="1100667" y="39408"/>
                  </a:cubicBezTo>
                  <a:lnTo>
                    <a:pt x="1096202" y="38870"/>
                  </a:lnTo>
                  <a:cubicBezTo>
                    <a:pt x="1095279" y="38793"/>
                    <a:pt x="1094432" y="38177"/>
                    <a:pt x="1094047" y="37330"/>
                  </a:cubicBezTo>
                  <a:lnTo>
                    <a:pt x="1091815" y="32866"/>
                  </a:lnTo>
                  <a:cubicBezTo>
                    <a:pt x="1091661" y="32558"/>
                    <a:pt x="1091584" y="32173"/>
                    <a:pt x="1091507" y="31865"/>
                  </a:cubicBezTo>
                  <a:lnTo>
                    <a:pt x="1090430" y="19704"/>
                  </a:lnTo>
                  <a:lnTo>
                    <a:pt x="1085427" y="28017"/>
                  </a:lnTo>
                  <a:cubicBezTo>
                    <a:pt x="1085119" y="28479"/>
                    <a:pt x="1084657" y="28940"/>
                    <a:pt x="1084195" y="29171"/>
                  </a:cubicBezTo>
                  <a:lnTo>
                    <a:pt x="1079115" y="31404"/>
                  </a:lnTo>
                  <a:cubicBezTo>
                    <a:pt x="1078653" y="31634"/>
                    <a:pt x="1078115" y="31711"/>
                    <a:pt x="1077653" y="31634"/>
                  </a:cubicBezTo>
                  <a:cubicBezTo>
                    <a:pt x="1077499" y="31634"/>
                    <a:pt x="1077422" y="31558"/>
                    <a:pt x="1077268" y="31481"/>
                  </a:cubicBezTo>
                  <a:cubicBezTo>
                    <a:pt x="1076883" y="31404"/>
                    <a:pt x="1076575" y="31326"/>
                    <a:pt x="1076267" y="31096"/>
                  </a:cubicBezTo>
                  <a:lnTo>
                    <a:pt x="1068955" y="25477"/>
                  </a:lnTo>
                  <a:cubicBezTo>
                    <a:pt x="1068647" y="25246"/>
                    <a:pt x="1068416" y="25015"/>
                    <a:pt x="1068262" y="24707"/>
                  </a:cubicBezTo>
                  <a:lnTo>
                    <a:pt x="1062798" y="15471"/>
                  </a:lnTo>
                  <a:lnTo>
                    <a:pt x="1060796" y="13470"/>
                  </a:lnTo>
                  <a:lnTo>
                    <a:pt x="1058256" y="14008"/>
                  </a:lnTo>
                  <a:lnTo>
                    <a:pt x="1055716" y="17395"/>
                  </a:lnTo>
                  <a:lnTo>
                    <a:pt x="1051945" y="26631"/>
                  </a:lnTo>
                  <a:cubicBezTo>
                    <a:pt x="1051868" y="26862"/>
                    <a:pt x="1051714" y="27093"/>
                    <a:pt x="1051637" y="27247"/>
                  </a:cubicBezTo>
                  <a:lnTo>
                    <a:pt x="1048250" y="31711"/>
                  </a:lnTo>
                  <a:lnTo>
                    <a:pt x="1039707" y="41487"/>
                  </a:lnTo>
                  <a:cubicBezTo>
                    <a:pt x="1039553" y="41641"/>
                    <a:pt x="1039399" y="41794"/>
                    <a:pt x="1039168" y="41948"/>
                  </a:cubicBezTo>
                  <a:lnTo>
                    <a:pt x="1034088" y="45335"/>
                  </a:lnTo>
                  <a:cubicBezTo>
                    <a:pt x="1033472" y="45797"/>
                    <a:pt x="1032702" y="45874"/>
                    <a:pt x="1031933" y="45720"/>
                  </a:cubicBezTo>
                  <a:lnTo>
                    <a:pt x="1026852" y="44565"/>
                  </a:lnTo>
                  <a:cubicBezTo>
                    <a:pt x="1026160" y="44411"/>
                    <a:pt x="1025544" y="43950"/>
                    <a:pt x="1025159" y="43411"/>
                  </a:cubicBezTo>
                  <a:lnTo>
                    <a:pt x="1022927" y="40024"/>
                  </a:lnTo>
                  <a:cubicBezTo>
                    <a:pt x="1022696" y="39639"/>
                    <a:pt x="1022542" y="39255"/>
                    <a:pt x="1022466" y="38870"/>
                  </a:cubicBezTo>
                  <a:cubicBezTo>
                    <a:pt x="1022389" y="38485"/>
                    <a:pt x="1022466" y="38023"/>
                    <a:pt x="1022619" y="37638"/>
                  </a:cubicBezTo>
                  <a:lnTo>
                    <a:pt x="1023774" y="34251"/>
                  </a:lnTo>
                  <a:lnTo>
                    <a:pt x="1026083" y="30095"/>
                  </a:lnTo>
                  <a:lnTo>
                    <a:pt x="1026699" y="28094"/>
                  </a:lnTo>
                  <a:lnTo>
                    <a:pt x="1024543" y="25939"/>
                  </a:lnTo>
                  <a:lnTo>
                    <a:pt x="1017462" y="28171"/>
                  </a:lnTo>
                  <a:lnTo>
                    <a:pt x="1002530" y="36484"/>
                  </a:lnTo>
                  <a:cubicBezTo>
                    <a:pt x="1001837" y="36868"/>
                    <a:pt x="1001068" y="36945"/>
                    <a:pt x="1000298" y="36714"/>
                  </a:cubicBezTo>
                  <a:cubicBezTo>
                    <a:pt x="999528" y="36484"/>
                    <a:pt x="998989" y="35945"/>
                    <a:pt x="998605" y="35252"/>
                  </a:cubicBezTo>
                  <a:lnTo>
                    <a:pt x="995757" y="29633"/>
                  </a:lnTo>
                  <a:cubicBezTo>
                    <a:pt x="995603" y="29325"/>
                    <a:pt x="995449" y="28940"/>
                    <a:pt x="995449" y="28556"/>
                  </a:cubicBezTo>
                  <a:lnTo>
                    <a:pt x="994910" y="19858"/>
                  </a:lnTo>
                  <a:lnTo>
                    <a:pt x="993140" y="13547"/>
                  </a:lnTo>
                  <a:lnTo>
                    <a:pt x="986290" y="10314"/>
                  </a:lnTo>
                  <a:lnTo>
                    <a:pt x="970357" y="8082"/>
                  </a:lnTo>
                  <a:lnTo>
                    <a:pt x="962891" y="7620"/>
                  </a:lnTo>
                  <a:lnTo>
                    <a:pt x="959658" y="9236"/>
                  </a:lnTo>
                  <a:lnTo>
                    <a:pt x="959966" y="13162"/>
                  </a:lnTo>
                  <a:lnTo>
                    <a:pt x="964430" y="18088"/>
                  </a:lnTo>
                  <a:cubicBezTo>
                    <a:pt x="964661" y="18319"/>
                    <a:pt x="964815" y="18627"/>
                    <a:pt x="964969" y="19012"/>
                  </a:cubicBezTo>
                  <a:lnTo>
                    <a:pt x="966663" y="23476"/>
                  </a:lnTo>
                  <a:cubicBezTo>
                    <a:pt x="966816" y="23937"/>
                    <a:pt x="966893" y="24476"/>
                    <a:pt x="966816" y="24938"/>
                  </a:cubicBezTo>
                  <a:cubicBezTo>
                    <a:pt x="966739" y="25400"/>
                    <a:pt x="966509" y="25862"/>
                    <a:pt x="966200" y="26324"/>
                  </a:cubicBezTo>
                  <a:lnTo>
                    <a:pt x="962506" y="30480"/>
                  </a:lnTo>
                  <a:lnTo>
                    <a:pt x="960043" y="35945"/>
                  </a:lnTo>
                  <a:lnTo>
                    <a:pt x="958966" y="41794"/>
                  </a:lnTo>
                  <a:cubicBezTo>
                    <a:pt x="958812" y="42564"/>
                    <a:pt x="958427" y="43180"/>
                    <a:pt x="957734" y="43642"/>
                  </a:cubicBezTo>
                  <a:lnTo>
                    <a:pt x="954347" y="45874"/>
                  </a:lnTo>
                  <a:cubicBezTo>
                    <a:pt x="953885" y="46182"/>
                    <a:pt x="953424" y="46336"/>
                    <a:pt x="952885" y="46336"/>
                  </a:cubicBezTo>
                  <a:lnTo>
                    <a:pt x="936567" y="46875"/>
                  </a:lnTo>
                  <a:lnTo>
                    <a:pt x="930564" y="47721"/>
                  </a:lnTo>
                  <a:lnTo>
                    <a:pt x="929255" y="50646"/>
                  </a:lnTo>
                  <a:lnTo>
                    <a:pt x="929640" y="53648"/>
                  </a:lnTo>
                  <a:lnTo>
                    <a:pt x="933181" y="58728"/>
                  </a:lnTo>
                  <a:cubicBezTo>
                    <a:pt x="933796" y="59574"/>
                    <a:pt x="933873" y="60729"/>
                    <a:pt x="933412" y="61653"/>
                  </a:cubicBezTo>
                  <a:cubicBezTo>
                    <a:pt x="932950" y="62576"/>
                    <a:pt x="931949" y="63192"/>
                    <a:pt x="930949" y="63192"/>
                  </a:cubicBezTo>
                  <a:lnTo>
                    <a:pt x="928485" y="63192"/>
                  </a:lnTo>
                  <a:lnTo>
                    <a:pt x="924868" y="64116"/>
                  </a:lnTo>
                  <a:lnTo>
                    <a:pt x="922097" y="66117"/>
                  </a:lnTo>
                  <a:lnTo>
                    <a:pt x="920711" y="69811"/>
                  </a:lnTo>
                  <a:cubicBezTo>
                    <a:pt x="920404" y="70735"/>
                    <a:pt x="919557" y="71428"/>
                    <a:pt x="918633" y="71582"/>
                  </a:cubicBezTo>
                  <a:lnTo>
                    <a:pt x="907549" y="73737"/>
                  </a:lnTo>
                  <a:lnTo>
                    <a:pt x="902162" y="78124"/>
                  </a:lnTo>
                  <a:lnTo>
                    <a:pt x="898082" y="83281"/>
                  </a:lnTo>
                  <a:lnTo>
                    <a:pt x="895389" y="89131"/>
                  </a:lnTo>
                  <a:cubicBezTo>
                    <a:pt x="895235" y="89439"/>
                    <a:pt x="895003" y="89747"/>
                    <a:pt x="894696" y="89978"/>
                  </a:cubicBezTo>
                  <a:cubicBezTo>
                    <a:pt x="894619" y="90054"/>
                    <a:pt x="894619" y="90131"/>
                    <a:pt x="894542" y="90208"/>
                  </a:cubicBezTo>
                  <a:lnTo>
                    <a:pt x="894542" y="90208"/>
                  </a:lnTo>
                  <a:lnTo>
                    <a:pt x="894542" y="90208"/>
                  </a:lnTo>
                  <a:lnTo>
                    <a:pt x="894003" y="90593"/>
                  </a:lnTo>
                  <a:lnTo>
                    <a:pt x="892310" y="91902"/>
                  </a:lnTo>
                  <a:cubicBezTo>
                    <a:pt x="892002" y="92133"/>
                    <a:pt x="891694" y="92210"/>
                    <a:pt x="891386" y="92287"/>
                  </a:cubicBezTo>
                  <a:cubicBezTo>
                    <a:pt x="891309" y="92287"/>
                    <a:pt x="891232" y="92364"/>
                    <a:pt x="891155" y="92364"/>
                  </a:cubicBezTo>
                  <a:cubicBezTo>
                    <a:pt x="890770" y="92440"/>
                    <a:pt x="890308" y="92440"/>
                    <a:pt x="889847" y="92287"/>
                  </a:cubicBezTo>
                  <a:lnTo>
                    <a:pt x="885921" y="91132"/>
                  </a:lnTo>
                  <a:cubicBezTo>
                    <a:pt x="885613" y="91055"/>
                    <a:pt x="885306" y="90901"/>
                    <a:pt x="885074" y="90747"/>
                  </a:cubicBezTo>
                  <a:lnTo>
                    <a:pt x="881765" y="88361"/>
                  </a:lnTo>
                  <a:lnTo>
                    <a:pt x="878455" y="87976"/>
                  </a:lnTo>
                  <a:lnTo>
                    <a:pt x="875915" y="89670"/>
                  </a:lnTo>
                  <a:lnTo>
                    <a:pt x="872375" y="93287"/>
                  </a:lnTo>
                  <a:cubicBezTo>
                    <a:pt x="872221" y="93441"/>
                    <a:pt x="872067" y="93595"/>
                    <a:pt x="871836" y="93672"/>
                  </a:cubicBezTo>
                  <a:lnTo>
                    <a:pt x="867372" y="96520"/>
                  </a:lnTo>
                  <a:cubicBezTo>
                    <a:pt x="866987" y="96751"/>
                    <a:pt x="866602" y="96905"/>
                    <a:pt x="866140" y="96905"/>
                  </a:cubicBezTo>
                  <a:lnTo>
                    <a:pt x="855441" y="97905"/>
                  </a:lnTo>
                  <a:lnTo>
                    <a:pt x="854287" y="97982"/>
                  </a:lnTo>
                  <a:lnTo>
                    <a:pt x="854287" y="97982"/>
                  </a:lnTo>
                  <a:lnTo>
                    <a:pt x="854287" y="97982"/>
                  </a:lnTo>
                  <a:cubicBezTo>
                    <a:pt x="853902" y="97982"/>
                    <a:pt x="853440" y="97982"/>
                    <a:pt x="853055" y="97828"/>
                  </a:cubicBezTo>
                  <a:lnTo>
                    <a:pt x="846897" y="95596"/>
                  </a:lnTo>
                  <a:lnTo>
                    <a:pt x="840047" y="92748"/>
                  </a:lnTo>
                  <a:lnTo>
                    <a:pt x="837353" y="92133"/>
                  </a:lnTo>
                  <a:lnTo>
                    <a:pt x="830041" y="98521"/>
                  </a:lnTo>
                  <a:cubicBezTo>
                    <a:pt x="829656" y="98829"/>
                    <a:pt x="829271" y="99060"/>
                    <a:pt x="828810" y="99137"/>
                  </a:cubicBezTo>
                  <a:lnTo>
                    <a:pt x="820112" y="100984"/>
                  </a:lnTo>
                  <a:lnTo>
                    <a:pt x="819804" y="103524"/>
                  </a:lnTo>
                  <a:lnTo>
                    <a:pt x="819804" y="108219"/>
                  </a:lnTo>
                  <a:lnTo>
                    <a:pt x="819804" y="108219"/>
                  </a:lnTo>
                  <a:lnTo>
                    <a:pt x="819804" y="108219"/>
                  </a:lnTo>
                  <a:cubicBezTo>
                    <a:pt x="819804" y="108450"/>
                    <a:pt x="819727" y="108758"/>
                    <a:pt x="819727" y="108989"/>
                  </a:cubicBezTo>
                  <a:lnTo>
                    <a:pt x="818573" y="112914"/>
                  </a:lnTo>
                  <a:cubicBezTo>
                    <a:pt x="818342" y="113838"/>
                    <a:pt x="817649" y="114531"/>
                    <a:pt x="816725" y="114839"/>
                  </a:cubicBezTo>
                  <a:lnTo>
                    <a:pt x="811646" y="116532"/>
                  </a:lnTo>
                  <a:cubicBezTo>
                    <a:pt x="811337" y="116609"/>
                    <a:pt x="811030" y="116686"/>
                    <a:pt x="810722" y="116686"/>
                  </a:cubicBezTo>
                  <a:lnTo>
                    <a:pt x="806796" y="116686"/>
                  </a:lnTo>
                  <a:cubicBezTo>
                    <a:pt x="806565" y="116686"/>
                    <a:pt x="806335" y="116686"/>
                    <a:pt x="806181" y="116609"/>
                  </a:cubicBezTo>
                  <a:lnTo>
                    <a:pt x="796329" y="114531"/>
                  </a:lnTo>
                  <a:lnTo>
                    <a:pt x="793634" y="116686"/>
                  </a:lnTo>
                  <a:lnTo>
                    <a:pt x="794943" y="122844"/>
                  </a:lnTo>
                  <a:lnTo>
                    <a:pt x="795559" y="129386"/>
                  </a:lnTo>
                  <a:lnTo>
                    <a:pt x="795559" y="129386"/>
                  </a:lnTo>
                  <a:lnTo>
                    <a:pt x="795559" y="129386"/>
                  </a:lnTo>
                  <a:cubicBezTo>
                    <a:pt x="795636" y="130156"/>
                    <a:pt x="795405" y="130925"/>
                    <a:pt x="794866" y="131464"/>
                  </a:cubicBezTo>
                  <a:cubicBezTo>
                    <a:pt x="794404" y="132003"/>
                    <a:pt x="793711" y="132388"/>
                    <a:pt x="792942" y="132465"/>
                  </a:cubicBezTo>
                  <a:lnTo>
                    <a:pt x="784475" y="133004"/>
                  </a:lnTo>
                  <a:cubicBezTo>
                    <a:pt x="783551" y="133080"/>
                    <a:pt x="782705" y="132696"/>
                    <a:pt x="782089" y="131926"/>
                  </a:cubicBezTo>
                  <a:lnTo>
                    <a:pt x="777856" y="126615"/>
                  </a:lnTo>
                  <a:lnTo>
                    <a:pt x="775854" y="125307"/>
                  </a:lnTo>
                  <a:lnTo>
                    <a:pt x="772853" y="126076"/>
                  </a:lnTo>
                  <a:lnTo>
                    <a:pt x="760230" y="132696"/>
                  </a:lnTo>
                  <a:cubicBezTo>
                    <a:pt x="759845" y="132927"/>
                    <a:pt x="759383" y="133004"/>
                    <a:pt x="758921" y="133004"/>
                  </a:cubicBezTo>
                  <a:lnTo>
                    <a:pt x="753841" y="133004"/>
                  </a:lnTo>
                  <a:cubicBezTo>
                    <a:pt x="753534" y="133004"/>
                    <a:pt x="753225" y="132927"/>
                    <a:pt x="752918" y="132850"/>
                  </a:cubicBezTo>
                  <a:lnTo>
                    <a:pt x="749531" y="131695"/>
                  </a:lnTo>
                  <a:cubicBezTo>
                    <a:pt x="748530" y="131387"/>
                    <a:pt x="747761" y="130463"/>
                    <a:pt x="747607" y="129386"/>
                  </a:cubicBezTo>
                  <a:lnTo>
                    <a:pt x="747299" y="126692"/>
                  </a:lnTo>
                  <a:lnTo>
                    <a:pt x="744374" y="125768"/>
                  </a:lnTo>
                  <a:lnTo>
                    <a:pt x="741834" y="126769"/>
                  </a:lnTo>
                  <a:lnTo>
                    <a:pt x="739833" y="130771"/>
                  </a:lnTo>
                  <a:lnTo>
                    <a:pt x="740372" y="145242"/>
                  </a:lnTo>
                  <a:lnTo>
                    <a:pt x="740372" y="145242"/>
                  </a:lnTo>
                  <a:lnTo>
                    <a:pt x="740372" y="145242"/>
                  </a:lnTo>
                  <a:cubicBezTo>
                    <a:pt x="740372" y="146242"/>
                    <a:pt x="739910" y="147166"/>
                    <a:pt x="739063" y="147705"/>
                  </a:cubicBezTo>
                  <a:lnTo>
                    <a:pt x="734599" y="150553"/>
                  </a:lnTo>
                  <a:cubicBezTo>
                    <a:pt x="734060" y="150861"/>
                    <a:pt x="733367" y="151015"/>
                    <a:pt x="732752" y="150937"/>
                  </a:cubicBezTo>
                  <a:lnTo>
                    <a:pt x="707967" y="147551"/>
                  </a:lnTo>
                  <a:lnTo>
                    <a:pt x="703811" y="146165"/>
                  </a:lnTo>
                  <a:lnTo>
                    <a:pt x="700963" y="148321"/>
                  </a:lnTo>
                  <a:lnTo>
                    <a:pt x="696191" y="156787"/>
                  </a:lnTo>
                  <a:cubicBezTo>
                    <a:pt x="696037" y="157018"/>
                    <a:pt x="695883" y="157249"/>
                    <a:pt x="695729" y="157403"/>
                  </a:cubicBezTo>
                  <a:lnTo>
                    <a:pt x="692881" y="160251"/>
                  </a:lnTo>
                  <a:cubicBezTo>
                    <a:pt x="692573" y="160559"/>
                    <a:pt x="692265" y="160790"/>
                    <a:pt x="691881" y="160867"/>
                  </a:cubicBezTo>
                  <a:lnTo>
                    <a:pt x="685723" y="163099"/>
                  </a:lnTo>
                  <a:cubicBezTo>
                    <a:pt x="685338" y="163253"/>
                    <a:pt x="685030" y="163253"/>
                    <a:pt x="684646" y="163176"/>
                  </a:cubicBezTo>
                  <a:cubicBezTo>
                    <a:pt x="684568" y="163176"/>
                    <a:pt x="684414" y="163253"/>
                    <a:pt x="684337" y="163176"/>
                  </a:cubicBezTo>
                  <a:cubicBezTo>
                    <a:pt x="683876" y="163099"/>
                    <a:pt x="683414" y="162868"/>
                    <a:pt x="683029" y="162637"/>
                  </a:cubicBezTo>
                  <a:lnTo>
                    <a:pt x="680181" y="160405"/>
                  </a:lnTo>
                  <a:cubicBezTo>
                    <a:pt x="679950" y="160251"/>
                    <a:pt x="679796" y="160020"/>
                    <a:pt x="679565" y="159789"/>
                  </a:cubicBezTo>
                  <a:lnTo>
                    <a:pt x="677333" y="156402"/>
                  </a:lnTo>
                  <a:lnTo>
                    <a:pt x="676025" y="155171"/>
                  </a:lnTo>
                  <a:cubicBezTo>
                    <a:pt x="675409" y="154555"/>
                    <a:pt x="675101" y="153709"/>
                    <a:pt x="675255" y="152862"/>
                  </a:cubicBezTo>
                  <a:lnTo>
                    <a:pt x="675255" y="152862"/>
                  </a:lnTo>
                  <a:lnTo>
                    <a:pt x="675255" y="152862"/>
                  </a:lnTo>
                  <a:lnTo>
                    <a:pt x="676025" y="145242"/>
                  </a:lnTo>
                  <a:cubicBezTo>
                    <a:pt x="675563" y="145165"/>
                    <a:pt x="675024" y="145011"/>
                    <a:pt x="674640" y="144703"/>
                  </a:cubicBezTo>
                  <a:lnTo>
                    <a:pt x="667866" y="139623"/>
                  </a:lnTo>
                  <a:lnTo>
                    <a:pt x="665865" y="138622"/>
                  </a:lnTo>
                  <a:lnTo>
                    <a:pt x="662401" y="139392"/>
                  </a:lnTo>
                  <a:lnTo>
                    <a:pt x="654473" y="145704"/>
                  </a:lnTo>
                  <a:cubicBezTo>
                    <a:pt x="654088" y="146012"/>
                    <a:pt x="653627" y="146242"/>
                    <a:pt x="653165" y="146319"/>
                  </a:cubicBezTo>
                  <a:lnTo>
                    <a:pt x="650317" y="146781"/>
                  </a:lnTo>
                  <a:lnTo>
                    <a:pt x="649778" y="146858"/>
                  </a:lnTo>
                  <a:lnTo>
                    <a:pt x="649778" y="146858"/>
                  </a:lnTo>
                  <a:lnTo>
                    <a:pt x="649778" y="146858"/>
                  </a:lnTo>
                  <a:cubicBezTo>
                    <a:pt x="649547" y="146935"/>
                    <a:pt x="649316" y="146781"/>
                    <a:pt x="649086" y="146781"/>
                  </a:cubicBezTo>
                  <a:cubicBezTo>
                    <a:pt x="648162" y="146704"/>
                    <a:pt x="647238" y="146242"/>
                    <a:pt x="646853" y="145396"/>
                  </a:cubicBezTo>
                  <a:lnTo>
                    <a:pt x="646314" y="144241"/>
                  </a:lnTo>
                  <a:cubicBezTo>
                    <a:pt x="646084" y="143779"/>
                    <a:pt x="646007" y="143241"/>
                    <a:pt x="646007" y="142702"/>
                  </a:cubicBezTo>
                  <a:lnTo>
                    <a:pt x="646545" y="138084"/>
                  </a:lnTo>
                  <a:lnTo>
                    <a:pt x="646314" y="136775"/>
                  </a:lnTo>
                  <a:lnTo>
                    <a:pt x="645237" y="135929"/>
                  </a:lnTo>
                  <a:lnTo>
                    <a:pt x="638771" y="133235"/>
                  </a:lnTo>
                  <a:cubicBezTo>
                    <a:pt x="638387" y="133080"/>
                    <a:pt x="638002" y="132850"/>
                    <a:pt x="637771" y="132542"/>
                  </a:cubicBezTo>
                  <a:lnTo>
                    <a:pt x="633922" y="128155"/>
                  </a:lnTo>
                  <a:lnTo>
                    <a:pt x="632537" y="127847"/>
                  </a:lnTo>
                  <a:lnTo>
                    <a:pt x="629073" y="128308"/>
                  </a:lnTo>
                  <a:lnTo>
                    <a:pt x="624147" y="128308"/>
                  </a:lnTo>
                  <a:cubicBezTo>
                    <a:pt x="623300" y="128308"/>
                    <a:pt x="622531" y="127924"/>
                    <a:pt x="621992" y="127308"/>
                  </a:cubicBezTo>
                  <a:lnTo>
                    <a:pt x="619144" y="123921"/>
                  </a:lnTo>
                  <a:lnTo>
                    <a:pt x="616527" y="119688"/>
                  </a:lnTo>
                  <a:lnTo>
                    <a:pt x="613064" y="117764"/>
                  </a:lnTo>
                  <a:lnTo>
                    <a:pt x="610216" y="118379"/>
                  </a:lnTo>
                  <a:lnTo>
                    <a:pt x="608368" y="121304"/>
                  </a:lnTo>
                  <a:lnTo>
                    <a:pt x="607907" y="126307"/>
                  </a:lnTo>
                  <a:cubicBezTo>
                    <a:pt x="607753" y="127770"/>
                    <a:pt x="606521" y="128847"/>
                    <a:pt x="605136" y="128847"/>
                  </a:cubicBezTo>
                  <a:lnTo>
                    <a:pt x="602288" y="128847"/>
                  </a:lnTo>
                  <a:cubicBezTo>
                    <a:pt x="601672" y="128847"/>
                    <a:pt x="601133" y="128693"/>
                    <a:pt x="600671" y="128308"/>
                  </a:cubicBezTo>
                  <a:lnTo>
                    <a:pt x="595130" y="124306"/>
                  </a:lnTo>
                  <a:lnTo>
                    <a:pt x="594668" y="124306"/>
                  </a:lnTo>
                  <a:lnTo>
                    <a:pt x="588587" y="123844"/>
                  </a:lnTo>
                  <a:lnTo>
                    <a:pt x="578119" y="127462"/>
                  </a:lnTo>
                  <a:lnTo>
                    <a:pt x="574502" y="128693"/>
                  </a:lnTo>
                  <a:lnTo>
                    <a:pt x="566420" y="129925"/>
                  </a:lnTo>
                  <a:lnTo>
                    <a:pt x="560493" y="132080"/>
                  </a:lnTo>
                  <a:lnTo>
                    <a:pt x="557414" y="133619"/>
                  </a:lnTo>
                  <a:cubicBezTo>
                    <a:pt x="556645" y="134004"/>
                    <a:pt x="555721" y="134004"/>
                    <a:pt x="554875" y="133619"/>
                  </a:cubicBezTo>
                  <a:lnTo>
                    <a:pt x="551488" y="131926"/>
                  </a:lnTo>
                  <a:cubicBezTo>
                    <a:pt x="551103" y="131695"/>
                    <a:pt x="550718" y="131387"/>
                    <a:pt x="550487" y="131079"/>
                  </a:cubicBezTo>
                  <a:lnTo>
                    <a:pt x="547639" y="127154"/>
                  </a:lnTo>
                  <a:lnTo>
                    <a:pt x="544561" y="124075"/>
                  </a:lnTo>
                  <a:lnTo>
                    <a:pt x="539865" y="122767"/>
                  </a:lnTo>
                  <a:lnTo>
                    <a:pt x="533323" y="124768"/>
                  </a:lnTo>
                  <a:lnTo>
                    <a:pt x="522393" y="129694"/>
                  </a:lnTo>
                  <a:cubicBezTo>
                    <a:pt x="522162" y="129771"/>
                    <a:pt x="521854" y="129848"/>
                    <a:pt x="521624" y="129925"/>
                  </a:cubicBezTo>
                  <a:lnTo>
                    <a:pt x="514312" y="130925"/>
                  </a:lnTo>
                  <a:lnTo>
                    <a:pt x="513157" y="131079"/>
                  </a:lnTo>
                  <a:lnTo>
                    <a:pt x="504536" y="131695"/>
                  </a:lnTo>
                  <a:lnTo>
                    <a:pt x="497917" y="131156"/>
                  </a:lnTo>
                  <a:lnTo>
                    <a:pt x="491836" y="131695"/>
                  </a:lnTo>
                  <a:lnTo>
                    <a:pt x="489912" y="133004"/>
                  </a:lnTo>
                  <a:lnTo>
                    <a:pt x="489527" y="134389"/>
                  </a:lnTo>
                  <a:lnTo>
                    <a:pt x="491144" y="136005"/>
                  </a:lnTo>
                  <a:cubicBezTo>
                    <a:pt x="491605" y="136467"/>
                    <a:pt x="491836" y="137006"/>
                    <a:pt x="491913" y="137622"/>
                  </a:cubicBezTo>
                  <a:lnTo>
                    <a:pt x="492452" y="141547"/>
                  </a:lnTo>
                  <a:cubicBezTo>
                    <a:pt x="492452" y="141778"/>
                    <a:pt x="492529" y="142009"/>
                    <a:pt x="492452" y="142240"/>
                  </a:cubicBezTo>
                  <a:lnTo>
                    <a:pt x="492452" y="142240"/>
                  </a:lnTo>
                  <a:lnTo>
                    <a:pt x="492452" y="142240"/>
                  </a:lnTo>
                  <a:lnTo>
                    <a:pt x="490759" y="156864"/>
                  </a:lnTo>
                  <a:cubicBezTo>
                    <a:pt x="490682" y="157557"/>
                    <a:pt x="490297" y="158250"/>
                    <a:pt x="489758" y="158711"/>
                  </a:cubicBezTo>
                  <a:lnTo>
                    <a:pt x="482985" y="164330"/>
                  </a:lnTo>
                  <a:cubicBezTo>
                    <a:pt x="482446" y="164792"/>
                    <a:pt x="481830" y="165023"/>
                    <a:pt x="481214" y="165023"/>
                  </a:cubicBezTo>
                  <a:lnTo>
                    <a:pt x="477751" y="165023"/>
                  </a:lnTo>
                  <a:lnTo>
                    <a:pt x="477135" y="166178"/>
                  </a:lnTo>
                  <a:lnTo>
                    <a:pt x="476673" y="167024"/>
                  </a:lnTo>
                  <a:lnTo>
                    <a:pt x="475211" y="184496"/>
                  </a:lnTo>
                  <a:lnTo>
                    <a:pt x="475057" y="186113"/>
                  </a:lnTo>
                  <a:cubicBezTo>
                    <a:pt x="475057" y="186497"/>
                    <a:pt x="474903" y="186882"/>
                    <a:pt x="474672" y="187267"/>
                  </a:cubicBezTo>
                  <a:lnTo>
                    <a:pt x="472440" y="191193"/>
                  </a:lnTo>
                  <a:cubicBezTo>
                    <a:pt x="472055" y="191808"/>
                    <a:pt x="471439" y="192347"/>
                    <a:pt x="470747" y="192501"/>
                  </a:cubicBezTo>
                  <a:cubicBezTo>
                    <a:pt x="470054" y="192732"/>
                    <a:pt x="469284" y="192578"/>
                    <a:pt x="468592" y="192193"/>
                  </a:cubicBezTo>
                  <a:lnTo>
                    <a:pt x="464666" y="189961"/>
                  </a:lnTo>
                  <a:cubicBezTo>
                    <a:pt x="464512" y="189884"/>
                    <a:pt x="464358" y="189730"/>
                    <a:pt x="464204" y="189576"/>
                  </a:cubicBezTo>
                  <a:lnTo>
                    <a:pt x="458047" y="183958"/>
                  </a:lnTo>
                  <a:lnTo>
                    <a:pt x="451042" y="178955"/>
                  </a:lnTo>
                  <a:lnTo>
                    <a:pt x="446270" y="178493"/>
                  </a:lnTo>
                  <a:lnTo>
                    <a:pt x="440652" y="180494"/>
                  </a:lnTo>
                  <a:lnTo>
                    <a:pt x="430646" y="182341"/>
                  </a:lnTo>
                  <a:cubicBezTo>
                    <a:pt x="430414" y="182341"/>
                    <a:pt x="430261" y="182341"/>
                    <a:pt x="430030" y="182418"/>
                  </a:cubicBezTo>
                  <a:lnTo>
                    <a:pt x="404476" y="181341"/>
                  </a:lnTo>
                  <a:lnTo>
                    <a:pt x="399934" y="182187"/>
                  </a:lnTo>
                  <a:lnTo>
                    <a:pt x="396625" y="188268"/>
                  </a:lnTo>
                  <a:cubicBezTo>
                    <a:pt x="396548" y="188422"/>
                    <a:pt x="396394" y="188576"/>
                    <a:pt x="396317" y="188730"/>
                  </a:cubicBezTo>
                  <a:lnTo>
                    <a:pt x="393469" y="192116"/>
                  </a:lnTo>
                  <a:cubicBezTo>
                    <a:pt x="392853" y="192809"/>
                    <a:pt x="391930" y="193194"/>
                    <a:pt x="391006" y="193117"/>
                  </a:cubicBezTo>
                  <a:cubicBezTo>
                    <a:pt x="390082" y="193040"/>
                    <a:pt x="389236" y="192424"/>
                    <a:pt x="388851" y="191577"/>
                  </a:cubicBezTo>
                  <a:lnTo>
                    <a:pt x="385079" y="184035"/>
                  </a:lnTo>
                  <a:lnTo>
                    <a:pt x="382232" y="180725"/>
                  </a:lnTo>
                  <a:lnTo>
                    <a:pt x="380692" y="179801"/>
                  </a:lnTo>
                  <a:lnTo>
                    <a:pt x="375689" y="180571"/>
                  </a:lnTo>
                  <a:lnTo>
                    <a:pt x="374919" y="180725"/>
                  </a:lnTo>
                  <a:lnTo>
                    <a:pt x="370763" y="183034"/>
                  </a:lnTo>
                  <a:lnTo>
                    <a:pt x="367684" y="186574"/>
                  </a:lnTo>
                  <a:lnTo>
                    <a:pt x="357755" y="201507"/>
                  </a:lnTo>
                  <a:cubicBezTo>
                    <a:pt x="357139" y="202430"/>
                    <a:pt x="356062" y="202892"/>
                    <a:pt x="354984" y="202738"/>
                  </a:cubicBezTo>
                  <a:lnTo>
                    <a:pt x="351059" y="202199"/>
                  </a:lnTo>
                  <a:lnTo>
                    <a:pt x="345748" y="201045"/>
                  </a:lnTo>
                  <a:cubicBezTo>
                    <a:pt x="345440" y="200968"/>
                    <a:pt x="345209" y="200891"/>
                    <a:pt x="344978" y="200737"/>
                  </a:cubicBezTo>
                  <a:lnTo>
                    <a:pt x="341053" y="198505"/>
                  </a:lnTo>
                  <a:cubicBezTo>
                    <a:pt x="340591" y="198197"/>
                    <a:pt x="340206" y="197812"/>
                    <a:pt x="339898" y="197350"/>
                  </a:cubicBezTo>
                  <a:lnTo>
                    <a:pt x="339128" y="195811"/>
                  </a:lnTo>
                  <a:lnTo>
                    <a:pt x="335819" y="193733"/>
                  </a:lnTo>
                  <a:lnTo>
                    <a:pt x="327429" y="192655"/>
                  </a:lnTo>
                  <a:lnTo>
                    <a:pt x="317269" y="193194"/>
                  </a:lnTo>
                  <a:lnTo>
                    <a:pt x="314113" y="193964"/>
                  </a:lnTo>
                  <a:lnTo>
                    <a:pt x="314498" y="194656"/>
                  </a:lnTo>
                  <a:lnTo>
                    <a:pt x="322811" y="206202"/>
                  </a:lnTo>
                  <a:cubicBezTo>
                    <a:pt x="323350" y="206971"/>
                    <a:pt x="323504" y="207895"/>
                    <a:pt x="323196" y="208819"/>
                  </a:cubicBezTo>
                  <a:lnTo>
                    <a:pt x="320964" y="214976"/>
                  </a:lnTo>
                  <a:lnTo>
                    <a:pt x="318270" y="230832"/>
                  </a:lnTo>
                  <a:cubicBezTo>
                    <a:pt x="318116" y="231525"/>
                    <a:pt x="317731" y="232141"/>
                    <a:pt x="317192" y="232602"/>
                  </a:cubicBezTo>
                  <a:lnTo>
                    <a:pt x="312728" y="235989"/>
                  </a:lnTo>
                  <a:cubicBezTo>
                    <a:pt x="312266" y="236374"/>
                    <a:pt x="311650" y="236528"/>
                    <a:pt x="311035" y="236528"/>
                  </a:cubicBezTo>
                  <a:lnTo>
                    <a:pt x="298642" y="236528"/>
                  </a:lnTo>
                  <a:lnTo>
                    <a:pt x="298642" y="243301"/>
                  </a:lnTo>
                  <a:lnTo>
                    <a:pt x="298642" y="243301"/>
                  </a:lnTo>
                  <a:cubicBezTo>
                    <a:pt x="298642" y="244225"/>
                    <a:pt x="298258" y="244994"/>
                    <a:pt x="297488" y="245533"/>
                  </a:cubicBezTo>
                  <a:lnTo>
                    <a:pt x="295872" y="246688"/>
                  </a:lnTo>
                  <a:lnTo>
                    <a:pt x="294486" y="250382"/>
                  </a:lnTo>
                  <a:lnTo>
                    <a:pt x="292100" y="255155"/>
                  </a:lnTo>
                  <a:cubicBezTo>
                    <a:pt x="291946" y="255462"/>
                    <a:pt x="291792" y="255693"/>
                    <a:pt x="291561" y="255847"/>
                  </a:cubicBezTo>
                  <a:lnTo>
                    <a:pt x="286866" y="260542"/>
                  </a:lnTo>
                  <a:lnTo>
                    <a:pt x="287174" y="263544"/>
                  </a:lnTo>
                  <a:lnTo>
                    <a:pt x="289945" y="267624"/>
                  </a:lnTo>
                  <a:lnTo>
                    <a:pt x="294640" y="271318"/>
                  </a:lnTo>
                  <a:cubicBezTo>
                    <a:pt x="294871" y="271472"/>
                    <a:pt x="295025" y="271626"/>
                    <a:pt x="295179" y="271857"/>
                  </a:cubicBezTo>
                  <a:lnTo>
                    <a:pt x="298566" y="276321"/>
                  </a:lnTo>
                  <a:cubicBezTo>
                    <a:pt x="298719" y="276552"/>
                    <a:pt x="298873" y="276860"/>
                    <a:pt x="298950" y="277091"/>
                  </a:cubicBezTo>
                  <a:lnTo>
                    <a:pt x="300105" y="280478"/>
                  </a:lnTo>
                  <a:cubicBezTo>
                    <a:pt x="300259" y="280862"/>
                    <a:pt x="300259" y="281324"/>
                    <a:pt x="300259" y="281709"/>
                  </a:cubicBezTo>
                  <a:cubicBezTo>
                    <a:pt x="300182" y="282094"/>
                    <a:pt x="300028" y="282556"/>
                    <a:pt x="299797" y="282864"/>
                  </a:cubicBezTo>
                  <a:lnTo>
                    <a:pt x="298642" y="284557"/>
                  </a:lnTo>
                  <a:cubicBezTo>
                    <a:pt x="298258" y="285173"/>
                    <a:pt x="297565" y="285634"/>
                    <a:pt x="296872" y="285789"/>
                  </a:cubicBezTo>
                  <a:lnTo>
                    <a:pt x="291946" y="286789"/>
                  </a:lnTo>
                  <a:lnTo>
                    <a:pt x="290484" y="287944"/>
                  </a:lnTo>
                  <a:lnTo>
                    <a:pt x="289714" y="292639"/>
                  </a:lnTo>
                  <a:lnTo>
                    <a:pt x="295410" y="302414"/>
                  </a:lnTo>
                  <a:cubicBezTo>
                    <a:pt x="295641" y="302722"/>
                    <a:pt x="295717" y="303107"/>
                    <a:pt x="295794" y="303491"/>
                  </a:cubicBezTo>
                  <a:lnTo>
                    <a:pt x="296333" y="308572"/>
                  </a:lnTo>
                  <a:lnTo>
                    <a:pt x="296333" y="308572"/>
                  </a:lnTo>
                  <a:lnTo>
                    <a:pt x="296333" y="308572"/>
                  </a:lnTo>
                  <a:cubicBezTo>
                    <a:pt x="296333" y="308879"/>
                    <a:pt x="296333" y="309187"/>
                    <a:pt x="296256" y="309495"/>
                  </a:cubicBezTo>
                  <a:lnTo>
                    <a:pt x="295102" y="314575"/>
                  </a:lnTo>
                  <a:cubicBezTo>
                    <a:pt x="294871" y="315422"/>
                    <a:pt x="294332" y="316191"/>
                    <a:pt x="293485" y="316576"/>
                  </a:cubicBezTo>
                  <a:lnTo>
                    <a:pt x="289560" y="318270"/>
                  </a:lnTo>
                  <a:cubicBezTo>
                    <a:pt x="288790" y="318577"/>
                    <a:pt x="287944" y="318577"/>
                    <a:pt x="287174" y="318193"/>
                  </a:cubicBezTo>
                  <a:lnTo>
                    <a:pt x="284942" y="317038"/>
                  </a:lnTo>
                  <a:cubicBezTo>
                    <a:pt x="284249" y="316730"/>
                    <a:pt x="283787" y="316114"/>
                    <a:pt x="283556" y="315422"/>
                  </a:cubicBezTo>
                  <a:lnTo>
                    <a:pt x="281863" y="310419"/>
                  </a:lnTo>
                  <a:lnTo>
                    <a:pt x="281709" y="311573"/>
                  </a:lnTo>
                  <a:lnTo>
                    <a:pt x="282710" y="315576"/>
                  </a:lnTo>
                  <a:lnTo>
                    <a:pt x="282710" y="315576"/>
                  </a:lnTo>
                  <a:cubicBezTo>
                    <a:pt x="282787" y="316038"/>
                    <a:pt x="282787" y="316499"/>
                    <a:pt x="282710" y="316961"/>
                  </a:cubicBezTo>
                  <a:lnTo>
                    <a:pt x="282710" y="316961"/>
                  </a:lnTo>
                  <a:lnTo>
                    <a:pt x="281555" y="321425"/>
                  </a:lnTo>
                  <a:cubicBezTo>
                    <a:pt x="281324" y="322349"/>
                    <a:pt x="280708" y="323042"/>
                    <a:pt x="279785" y="323350"/>
                  </a:cubicBezTo>
                  <a:lnTo>
                    <a:pt x="275321" y="325043"/>
                  </a:lnTo>
                  <a:cubicBezTo>
                    <a:pt x="274859" y="325197"/>
                    <a:pt x="274320" y="325274"/>
                    <a:pt x="273858" y="325197"/>
                  </a:cubicBezTo>
                  <a:lnTo>
                    <a:pt x="270471" y="324658"/>
                  </a:lnTo>
                  <a:cubicBezTo>
                    <a:pt x="269933" y="324581"/>
                    <a:pt x="269394" y="324273"/>
                    <a:pt x="268932" y="323888"/>
                  </a:cubicBezTo>
                  <a:lnTo>
                    <a:pt x="265315" y="320271"/>
                  </a:lnTo>
                  <a:lnTo>
                    <a:pt x="264699" y="320579"/>
                  </a:lnTo>
                  <a:lnTo>
                    <a:pt x="264006" y="322426"/>
                  </a:lnTo>
                  <a:cubicBezTo>
                    <a:pt x="263775" y="323042"/>
                    <a:pt x="263313" y="323504"/>
                    <a:pt x="262774" y="323811"/>
                  </a:cubicBezTo>
                  <a:lnTo>
                    <a:pt x="254077" y="328738"/>
                  </a:lnTo>
                  <a:lnTo>
                    <a:pt x="249228" y="333048"/>
                  </a:lnTo>
                  <a:lnTo>
                    <a:pt x="241069" y="342900"/>
                  </a:lnTo>
                  <a:lnTo>
                    <a:pt x="235219" y="353676"/>
                  </a:lnTo>
                  <a:cubicBezTo>
                    <a:pt x="234988" y="353984"/>
                    <a:pt x="234758" y="354292"/>
                    <a:pt x="234450" y="354599"/>
                  </a:cubicBezTo>
                  <a:lnTo>
                    <a:pt x="227984" y="359448"/>
                  </a:lnTo>
                  <a:lnTo>
                    <a:pt x="234988" y="360834"/>
                  </a:lnTo>
                  <a:lnTo>
                    <a:pt x="239145" y="361988"/>
                  </a:lnTo>
                  <a:cubicBezTo>
                    <a:pt x="239530" y="362066"/>
                    <a:pt x="239838" y="362296"/>
                    <a:pt x="240146" y="362527"/>
                  </a:cubicBezTo>
                  <a:lnTo>
                    <a:pt x="243532" y="365375"/>
                  </a:lnTo>
                  <a:cubicBezTo>
                    <a:pt x="244071" y="365837"/>
                    <a:pt x="244379" y="366376"/>
                    <a:pt x="244533" y="367068"/>
                  </a:cubicBezTo>
                  <a:lnTo>
                    <a:pt x="245071" y="370455"/>
                  </a:lnTo>
                  <a:lnTo>
                    <a:pt x="245071" y="370455"/>
                  </a:lnTo>
                  <a:lnTo>
                    <a:pt x="245071" y="370455"/>
                  </a:lnTo>
                  <a:cubicBezTo>
                    <a:pt x="245149" y="371071"/>
                    <a:pt x="245071" y="371610"/>
                    <a:pt x="244841" y="372149"/>
                  </a:cubicBezTo>
                  <a:lnTo>
                    <a:pt x="243147" y="375535"/>
                  </a:lnTo>
                  <a:cubicBezTo>
                    <a:pt x="242916" y="375997"/>
                    <a:pt x="242532" y="376459"/>
                    <a:pt x="241993" y="376689"/>
                  </a:cubicBezTo>
                  <a:lnTo>
                    <a:pt x="238067" y="378922"/>
                  </a:lnTo>
                  <a:cubicBezTo>
                    <a:pt x="237836" y="379076"/>
                    <a:pt x="237605" y="379153"/>
                    <a:pt x="237375" y="379230"/>
                  </a:cubicBezTo>
                  <a:lnTo>
                    <a:pt x="233988" y="380307"/>
                  </a:lnTo>
                  <a:lnTo>
                    <a:pt x="234296" y="382385"/>
                  </a:lnTo>
                  <a:lnTo>
                    <a:pt x="237452" y="388774"/>
                  </a:lnTo>
                  <a:cubicBezTo>
                    <a:pt x="237528" y="389005"/>
                    <a:pt x="237605" y="389159"/>
                    <a:pt x="237682" y="389390"/>
                  </a:cubicBezTo>
                  <a:lnTo>
                    <a:pt x="239376" y="396702"/>
                  </a:lnTo>
                  <a:lnTo>
                    <a:pt x="239991" y="406169"/>
                  </a:lnTo>
                  <a:lnTo>
                    <a:pt x="239991" y="406169"/>
                  </a:lnTo>
                  <a:lnTo>
                    <a:pt x="239991" y="406169"/>
                  </a:lnTo>
                  <a:cubicBezTo>
                    <a:pt x="239991" y="406554"/>
                    <a:pt x="239991" y="406862"/>
                    <a:pt x="239838" y="407247"/>
                  </a:cubicBezTo>
                  <a:lnTo>
                    <a:pt x="237605" y="414020"/>
                  </a:lnTo>
                  <a:cubicBezTo>
                    <a:pt x="237375" y="414636"/>
                    <a:pt x="236990" y="415174"/>
                    <a:pt x="236451" y="415483"/>
                  </a:cubicBezTo>
                  <a:lnTo>
                    <a:pt x="217208" y="427567"/>
                  </a:lnTo>
                  <a:lnTo>
                    <a:pt x="214437" y="431261"/>
                  </a:lnTo>
                  <a:lnTo>
                    <a:pt x="213437" y="434725"/>
                  </a:lnTo>
                  <a:lnTo>
                    <a:pt x="212359" y="439651"/>
                  </a:lnTo>
                  <a:cubicBezTo>
                    <a:pt x="212282" y="440112"/>
                    <a:pt x="212051" y="440575"/>
                    <a:pt x="211744" y="440882"/>
                  </a:cubicBezTo>
                  <a:lnTo>
                    <a:pt x="207279" y="445962"/>
                  </a:lnTo>
                  <a:cubicBezTo>
                    <a:pt x="207125" y="446193"/>
                    <a:pt x="206895" y="446347"/>
                    <a:pt x="206664" y="446501"/>
                  </a:cubicBezTo>
                  <a:lnTo>
                    <a:pt x="197658" y="452120"/>
                  </a:lnTo>
                  <a:lnTo>
                    <a:pt x="166100" y="465128"/>
                  </a:lnTo>
                  <a:lnTo>
                    <a:pt x="154016" y="474980"/>
                  </a:lnTo>
                  <a:lnTo>
                    <a:pt x="154016" y="474980"/>
                  </a:lnTo>
                  <a:cubicBezTo>
                    <a:pt x="153786" y="475134"/>
                    <a:pt x="153555" y="475288"/>
                    <a:pt x="153324" y="475365"/>
                  </a:cubicBezTo>
                  <a:lnTo>
                    <a:pt x="3695" y="537787"/>
                  </a:lnTo>
                  <a:lnTo>
                    <a:pt x="154" y="540173"/>
                  </a:lnTo>
                  <a:lnTo>
                    <a:pt x="0" y="540943"/>
                  </a:lnTo>
                  <a:lnTo>
                    <a:pt x="2463" y="543406"/>
                  </a:lnTo>
                  <a:lnTo>
                    <a:pt x="23168" y="549948"/>
                  </a:lnTo>
                  <a:lnTo>
                    <a:pt x="42487" y="560108"/>
                  </a:lnTo>
                  <a:lnTo>
                    <a:pt x="51185" y="562264"/>
                  </a:lnTo>
                  <a:cubicBezTo>
                    <a:pt x="51416" y="562340"/>
                    <a:pt x="51647" y="562417"/>
                    <a:pt x="51801" y="562494"/>
                  </a:cubicBezTo>
                  <a:lnTo>
                    <a:pt x="60267" y="566959"/>
                  </a:lnTo>
                  <a:cubicBezTo>
                    <a:pt x="60575" y="567112"/>
                    <a:pt x="60806" y="567267"/>
                    <a:pt x="60960" y="567498"/>
                  </a:cubicBezTo>
                  <a:lnTo>
                    <a:pt x="68811" y="575964"/>
                  </a:lnTo>
                  <a:lnTo>
                    <a:pt x="87592" y="602673"/>
                  </a:lnTo>
                  <a:lnTo>
                    <a:pt x="103524" y="633384"/>
                  </a:lnTo>
                  <a:lnTo>
                    <a:pt x="107911" y="644313"/>
                  </a:lnTo>
                  <a:lnTo>
                    <a:pt x="112607" y="649008"/>
                  </a:lnTo>
                  <a:lnTo>
                    <a:pt x="119149" y="653473"/>
                  </a:lnTo>
                  <a:lnTo>
                    <a:pt x="147859" y="661170"/>
                  </a:lnTo>
                  <a:lnTo>
                    <a:pt x="152246" y="663017"/>
                  </a:lnTo>
                  <a:cubicBezTo>
                    <a:pt x="152708" y="663248"/>
                    <a:pt x="153093" y="663556"/>
                    <a:pt x="153401" y="663940"/>
                  </a:cubicBezTo>
                  <a:lnTo>
                    <a:pt x="156248" y="667866"/>
                  </a:lnTo>
                  <a:cubicBezTo>
                    <a:pt x="156556" y="668251"/>
                    <a:pt x="156710" y="668790"/>
                    <a:pt x="156787" y="669328"/>
                  </a:cubicBezTo>
                  <a:lnTo>
                    <a:pt x="157095" y="674178"/>
                  </a:lnTo>
                  <a:lnTo>
                    <a:pt x="167563" y="672484"/>
                  </a:lnTo>
                  <a:lnTo>
                    <a:pt x="169949" y="671099"/>
                  </a:lnTo>
                  <a:cubicBezTo>
                    <a:pt x="170103" y="671022"/>
                    <a:pt x="170334" y="670868"/>
                    <a:pt x="170488" y="670868"/>
                  </a:cubicBezTo>
                  <a:lnTo>
                    <a:pt x="180648" y="667481"/>
                  </a:lnTo>
                  <a:cubicBezTo>
                    <a:pt x="180956" y="667404"/>
                    <a:pt x="181264" y="667327"/>
                    <a:pt x="181571" y="667327"/>
                  </a:cubicBezTo>
                  <a:lnTo>
                    <a:pt x="187190" y="667327"/>
                  </a:lnTo>
                  <a:cubicBezTo>
                    <a:pt x="187498" y="667327"/>
                    <a:pt x="187806" y="667404"/>
                    <a:pt x="188114" y="667481"/>
                  </a:cubicBezTo>
                  <a:lnTo>
                    <a:pt x="207972" y="674101"/>
                  </a:lnTo>
                  <a:lnTo>
                    <a:pt x="211975" y="674101"/>
                  </a:lnTo>
                  <a:cubicBezTo>
                    <a:pt x="212436" y="674101"/>
                    <a:pt x="212898" y="674255"/>
                    <a:pt x="213360" y="674485"/>
                  </a:cubicBezTo>
                  <a:lnTo>
                    <a:pt x="222365" y="679566"/>
                  </a:lnTo>
                  <a:lnTo>
                    <a:pt x="226060" y="681182"/>
                  </a:lnTo>
                  <a:lnTo>
                    <a:pt x="227676" y="680489"/>
                  </a:lnTo>
                  <a:lnTo>
                    <a:pt x="228215" y="678950"/>
                  </a:lnTo>
                  <a:lnTo>
                    <a:pt x="227753" y="676256"/>
                  </a:lnTo>
                  <a:cubicBezTo>
                    <a:pt x="227676" y="675871"/>
                    <a:pt x="227676" y="675486"/>
                    <a:pt x="227830" y="675101"/>
                  </a:cubicBezTo>
                  <a:lnTo>
                    <a:pt x="228369" y="672869"/>
                  </a:lnTo>
                  <a:cubicBezTo>
                    <a:pt x="228600" y="672099"/>
                    <a:pt x="229139" y="671407"/>
                    <a:pt x="229831" y="671022"/>
                  </a:cubicBezTo>
                  <a:lnTo>
                    <a:pt x="232064" y="669867"/>
                  </a:lnTo>
                  <a:cubicBezTo>
                    <a:pt x="232449" y="669713"/>
                    <a:pt x="232910" y="669560"/>
                    <a:pt x="233295" y="669560"/>
                  </a:cubicBezTo>
                  <a:lnTo>
                    <a:pt x="239607" y="669560"/>
                  </a:lnTo>
                  <a:lnTo>
                    <a:pt x="245918" y="667481"/>
                  </a:lnTo>
                  <a:lnTo>
                    <a:pt x="250921" y="666788"/>
                  </a:lnTo>
                  <a:cubicBezTo>
                    <a:pt x="251691" y="666711"/>
                    <a:pt x="252384" y="666942"/>
                    <a:pt x="252999" y="667327"/>
                  </a:cubicBezTo>
                  <a:lnTo>
                    <a:pt x="257618" y="670945"/>
                  </a:lnTo>
                  <a:lnTo>
                    <a:pt x="260619" y="671792"/>
                  </a:lnTo>
                  <a:lnTo>
                    <a:pt x="268855" y="671792"/>
                  </a:lnTo>
                  <a:lnTo>
                    <a:pt x="279708" y="668559"/>
                  </a:lnTo>
                  <a:lnTo>
                    <a:pt x="284018" y="667866"/>
                  </a:lnTo>
                  <a:cubicBezTo>
                    <a:pt x="284326" y="667789"/>
                    <a:pt x="284634" y="667866"/>
                    <a:pt x="284942" y="667866"/>
                  </a:cubicBezTo>
                  <a:lnTo>
                    <a:pt x="287097" y="668328"/>
                  </a:lnTo>
                  <a:lnTo>
                    <a:pt x="287405" y="668251"/>
                  </a:lnTo>
                  <a:lnTo>
                    <a:pt x="288559" y="665634"/>
                  </a:lnTo>
                  <a:cubicBezTo>
                    <a:pt x="288944" y="664864"/>
                    <a:pt x="289637" y="664249"/>
                    <a:pt x="290484" y="664018"/>
                  </a:cubicBezTo>
                  <a:lnTo>
                    <a:pt x="294948" y="662863"/>
                  </a:lnTo>
                  <a:cubicBezTo>
                    <a:pt x="295179" y="662786"/>
                    <a:pt x="295487" y="662786"/>
                    <a:pt x="295794" y="662786"/>
                  </a:cubicBezTo>
                  <a:lnTo>
                    <a:pt x="306570" y="663325"/>
                  </a:lnTo>
                  <a:lnTo>
                    <a:pt x="311804" y="661863"/>
                  </a:lnTo>
                  <a:lnTo>
                    <a:pt x="315884" y="658784"/>
                  </a:lnTo>
                  <a:cubicBezTo>
                    <a:pt x="316345" y="658399"/>
                    <a:pt x="316961" y="658245"/>
                    <a:pt x="317577" y="658245"/>
                  </a:cubicBezTo>
                  <a:lnTo>
                    <a:pt x="321502" y="658245"/>
                  </a:lnTo>
                  <a:cubicBezTo>
                    <a:pt x="322041" y="658245"/>
                    <a:pt x="322657" y="658399"/>
                    <a:pt x="323119" y="658784"/>
                  </a:cubicBezTo>
                  <a:lnTo>
                    <a:pt x="328738" y="662709"/>
                  </a:lnTo>
                  <a:cubicBezTo>
                    <a:pt x="329045" y="662940"/>
                    <a:pt x="329353" y="663248"/>
                    <a:pt x="329584" y="663633"/>
                  </a:cubicBezTo>
                  <a:lnTo>
                    <a:pt x="335588" y="674023"/>
                  </a:lnTo>
                  <a:lnTo>
                    <a:pt x="343208" y="682259"/>
                  </a:lnTo>
                  <a:cubicBezTo>
                    <a:pt x="343362" y="682413"/>
                    <a:pt x="343439" y="682567"/>
                    <a:pt x="343593" y="682721"/>
                  </a:cubicBezTo>
                  <a:lnTo>
                    <a:pt x="345286" y="685569"/>
                  </a:lnTo>
                  <a:cubicBezTo>
                    <a:pt x="345517" y="686031"/>
                    <a:pt x="345671" y="686493"/>
                    <a:pt x="345671" y="687031"/>
                  </a:cubicBezTo>
                  <a:lnTo>
                    <a:pt x="345671" y="689264"/>
                  </a:lnTo>
                  <a:cubicBezTo>
                    <a:pt x="345671" y="689572"/>
                    <a:pt x="345594" y="689802"/>
                    <a:pt x="345517" y="690033"/>
                  </a:cubicBezTo>
                  <a:lnTo>
                    <a:pt x="343823" y="695652"/>
                  </a:lnTo>
                  <a:cubicBezTo>
                    <a:pt x="343593" y="696268"/>
                    <a:pt x="343208" y="696884"/>
                    <a:pt x="342669" y="697191"/>
                  </a:cubicBezTo>
                  <a:lnTo>
                    <a:pt x="333433" y="703118"/>
                  </a:lnTo>
                  <a:lnTo>
                    <a:pt x="330354" y="706736"/>
                  </a:lnTo>
                  <a:cubicBezTo>
                    <a:pt x="330123" y="706967"/>
                    <a:pt x="329969" y="707120"/>
                    <a:pt x="329661" y="707274"/>
                  </a:cubicBezTo>
                  <a:lnTo>
                    <a:pt x="315037" y="716280"/>
                  </a:lnTo>
                  <a:lnTo>
                    <a:pt x="304492" y="724900"/>
                  </a:lnTo>
                  <a:lnTo>
                    <a:pt x="302876" y="747838"/>
                  </a:lnTo>
                  <a:lnTo>
                    <a:pt x="298873" y="767850"/>
                  </a:lnTo>
                  <a:lnTo>
                    <a:pt x="282556" y="807335"/>
                  </a:lnTo>
                  <a:lnTo>
                    <a:pt x="282094" y="812954"/>
                  </a:lnTo>
                  <a:lnTo>
                    <a:pt x="283864" y="817341"/>
                  </a:lnTo>
                  <a:lnTo>
                    <a:pt x="323581" y="850438"/>
                  </a:lnTo>
                  <a:lnTo>
                    <a:pt x="342438" y="859828"/>
                  </a:lnTo>
                  <a:lnTo>
                    <a:pt x="353060" y="864062"/>
                  </a:lnTo>
                  <a:lnTo>
                    <a:pt x="370609" y="865139"/>
                  </a:lnTo>
                  <a:cubicBezTo>
                    <a:pt x="370840" y="865139"/>
                    <a:pt x="371071" y="865216"/>
                    <a:pt x="371225" y="865216"/>
                  </a:cubicBezTo>
                  <a:lnTo>
                    <a:pt x="388081" y="870296"/>
                  </a:lnTo>
                  <a:cubicBezTo>
                    <a:pt x="388235" y="870373"/>
                    <a:pt x="388466" y="870450"/>
                    <a:pt x="388620" y="870527"/>
                  </a:cubicBezTo>
                  <a:lnTo>
                    <a:pt x="401474" y="877531"/>
                  </a:lnTo>
                  <a:lnTo>
                    <a:pt x="413327" y="877531"/>
                  </a:lnTo>
                  <a:lnTo>
                    <a:pt x="419408" y="875992"/>
                  </a:lnTo>
                  <a:lnTo>
                    <a:pt x="435418" y="867680"/>
                  </a:lnTo>
                  <a:cubicBezTo>
                    <a:pt x="435571" y="867602"/>
                    <a:pt x="435802" y="867525"/>
                    <a:pt x="436033" y="867448"/>
                  </a:cubicBezTo>
                  <a:lnTo>
                    <a:pt x="442807" y="865755"/>
                  </a:lnTo>
                  <a:cubicBezTo>
                    <a:pt x="443038" y="865678"/>
                    <a:pt x="443268" y="865678"/>
                    <a:pt x="443499" y="865678"/>
                  </a:cubicBezTo>
                  <a:lnTo>
                    <a:pt x="450273" y="865678"/>
                  </a:lnTo>
                  <a:cubicBezTo>
                    <a:pt x="450504" y="865678"/>
                    <a:pt x="450657" y="865678"/>
                    <a:pt x="450888" y="865755"/>
                  </a:cubicBezTo>
                  <a:lnTo>
                    <a:pt x="458354" y="867371"/>
                  </a:lnTo>
                  <a:lnTo>
                    <a:pt x="473210" y="865755"/>
                  </a:lnTo>
                  <a:lnTo>
                    <a:pt x="498687" y="854133"/>
                  </a:lnTo>
                  <a:cubicBezTo>
                    <a:pt x="498994" y="853979"/>
                    <a:pt x="499302" y="853902"/>
                    <a:pt x="499610" y="853902"/>
                  </a:cubicBezTo>
                  <a:lnTo>
                    <a:pt x="514235" y="852747"/>
                  </a:lnTo>
                  <a:cubicBezTo>
                    <a:pt x="514542" y="852747"/>
                    <a:pt x="514773" y="852747"/>
                    <a:pt x="515081" y="852824"/>
                  </a:cubicBezTo>
                  <a:lnTo>
                    <a:pt x="542098" y="858982"/>
                  </a:lnTo>
                  <a:lnTo>
                    <a:pt x="570884" y="870758"/>
                  </a:lnTo>
                  <a:lnTo>
                    <a:pt x="586278" y="872990"/>
                  </a:lnTo>
                  <a:lnTo>
                    <a:pt x="719205" y="872990"/>
                  </a:lnTo>
                  <a:lnTo>
                    <a:pt x="1024928" y="872452"/>
                  </a:lnTo>
                  <a:lnTo>
                    <a:pt x="1024159" y="871990"/>
                  </a:lnTo>
                  <a:cubicBezTo>
                    <a:pt x="1023774" y="871759"/>
                    <a:pt x="1023389" y="871374"/>
                    <a:pt x="1023235" y="870912"/>
                  </a:cubicBezTo>
                  <a:lnTo>
                    <a:pt x="1022080" y="868680"/>
                  </a:lnTo>
                  <a:cubicBezTo>
                    <a:pt x="1021850" y="868218"/>
                    <a:pt x="1021773" y="867680"/>
                    <a:pt x="1021773" y="867141"/>
                  </a:cubicBezTo>
                  <a:lnTo>
                    <a:pt x="1022234" y="862753"/>
                  </a:lnTo>
                  <a:lnTo>
                    <a:pt x="1021696" y="861368"/>
                  </a:lnTo>
                  <a:lnTo>
                    <a:pt x="1019694" y="860060"/>
                  </a:lnTo>
                  <a:lnTo>
                    <a:pt x="1006379" y="859521"/>
                  </a:lnTo>
                  <a:cubicBezTo>
                    <a:pt x="1004993" y="859444"/>
                    <a:pt x="1003839" y="858366"/>
                    <a:pt x="1003685" y="856981"/>
                  </a:cubicBezTo>
                  <a:lnTo>
                    <a:pt x="1003146" y="850207"/>
                  </a:lnTo>
                  <a:lnTo>
                    <a:pt x="1003608" y="842356"/>
                  </a:lnTo>
                  <a:lnTo>
                    <a:pt x="1001607" y="839662"/>
                  </a:lnTo>
                  <a:lnTo>
                    <a:pt x="993217" y="838662"/>
                  </a:lnTo>
                  <a:cubicBezTo>
                    <a:pt x="992755" y="838585"/>
                    <a:pt x="992293" y="838431"/>
                    <a:pt x="991831" y="838123"/>
                  </a:cubicBezTo>
                  <a:lnTo>
                    <a:pt x="989599" y="836430"/>
                  </a:lnTo>
                  <a:cubicBezTo>
                    <a:pt x="988368" y="835506"/>
                    <a:pt x="988137" y="833813"/>
                    <a:pt x="988984" y="832581"/>
                  </a:cubicBezTo>
                  <a:lnTo>
                    <a:pt x="996142" y="822190"/>
                  </a:lnTo>
                  <a:lnTo>
                    <a:pt x="1018540" y="765695"/>
                  </a:lnTo>
                  <a:cubicBezTo>
                    <a:pt x="1018771" y="765156"/>
                    <a:pt x="1019079" y="764694"/>
                    <a:pt x="1019617" y="764386"/>
                  </a:cubicBezTo>
                  <a:lnTo>
                    <a:pt x="1023004" y="762154"/>
                  </a:lnTo>
                  <a:cubicBezTo>
                    <a:pt x="1024236" y="761307"/>
                    <a:pt x="1025929" y="761615"/>
                    <a:pt x="1026776" y="762770"/>
                  </a:cubicBezTo>
                  <a:lnTo>
                    <a:pt x="1028469" y="765002"/>
                  </a:lnTo>
                  <a:cubicBezTo>
                    <a:pt x="1028854" y="765464"/>
                    <a:pt x="1029008" y="766079"/>
                    <a:pt x="1029008" y="766695"/>
                  </a:cubicBezTo>
                  <a:lnTo>
                    <a:pt x="1029008" y="774007"/>
                  </a:lnTo>
                  <a:lnTo>
                    <a:pt x="1029316" y="775393"/>
                  </a:lnTo>
                  <a:lnTo>
                    <a:pt x="1031702" y="777779"/>
                  </a:lnTo>
                  <a:lnTo>
                    <a:pt x="1034011" y="778703"/>
                  </a:lnTo>
                  <a:lnTo>
                    <a:pt x="1041400" y="780242"/>
                  </a:lnTo>
                  <a:lnTo>
                    <a:pt x="1050329" y="783782"/>
                  </a:lnTo>
                  <a:cubicBezTo>
                    <a:pt x="1050636" y="783936"/>
                    <a:pt x="1050944" y="784090"/>
                    <a:pt x="1051175" y="784321"/>
                  </a:cubicBezTo>
                  <a:lnTo>
                    <a:pt x="1056794" y="789401"/>
                  </a:lnTo>
                  <a:cubicBezTo>
                    <a:pt x="1057025" y="789632"/>
                    <a:pt x="1057256" y="789863"/>
                    <a:pt x="1057410" y="790171"/>
                  </a:cubicBezTo>
                  <a:lnTo>
                    <a:pt x="1061335" y="797483"/>
                  </a:lnTo>
                  <a:lnTo>
                    <a:pt x="1069956" y="822113"/>
                  </a:lnTo>
                  <a:lnTo>
                    <a:pt x="1077037" y="837969"/>
                  </a:lnTo>
                  <a:lnTo>
                    <a:pt x="1087351" y="852131"/>
                  </a:lnTo>
                  <a:lnTo>
                    <a:pt x="1098973" y="862214"/>
                  </a:lnTo>
                  <a:lnTo>
                    <a:pt x="1110904" y="865293"/>
                  </a:lnTo>
                  <a:lnTo>
                    <a:pt x="1123681" y="865293"/>
                  </a:lnTo>
                  <a:lnTo>
                    <a:pt x="1136843" y="861984"/>
                  </a:lnTo>
                  <a:lnTo>
                    <a:pt x="1148927" y="857596"/>
                  </a:lnTo>
                  <a:lnTo>
                    <a:pt x="1162858" y="849514"/>
                  </a:lnTo>
                  <a:lnTo>
                    <a:pt x="1174481" y="839047"/>
                  </a:lnTo>
                  <a:lnTo>
                    <a:pt x="1219662" y="778164"/>
                  </a:lnTo>
                  <a:lnTo>
                    <a:pt x="1248526" y="747529"/>
                  </a:lnTo>
                  <a:cubicBezTo>
                    <a:pt x="1248756" y="747299"/>
                    <a:pt x="1248987" y="747068"/>
                    <a:pt x="1249295" y="746914"/>
                  </a:cubicBezTo>
                  <a:lnTo>
                    <a:pt x="1263688" y="739756"/>
                  </a:lnTo>
                  <a:lnTo>
                    <a:pt x="1274156" y="731520"/>
                  </a:lnTo>
                  <a:lnTo>
                    <a:pt x="1280468" y="726979"/>
                  </a:lnTo>
                  <a:cubicBezTo>
                    <a:pt x="1280853" y="726671"/>
                    <a:pt x="1281314" y="726517"/>
                    <a:pt x="1281776" y="726440"/>
                  </a:cubicBezTo>
                  <a:lnTo>
                    <a:pt x="1294784" y="724824"/>
                  </a:lnTo>
                  <a:lnTo>
                    <a:pt x="1297247" y="723592"/>
                  </a:lnTo>
                  <a:lnTo>
                    <a:pt x="1303097" y="717203"/>
                  </a:lnTo>
                  <a:cubicBezTo>
                    <a:pt x="1303328" y="716973"/>
                    <a:pt x="1303636" y="716742"/>
                    <a:pt x="1303943" y="716588"/>
                  </a:cubicBezTo>
                  <a:lnTo>
                    <a:pt x="1307330" y="714894"/>
                  </a:lnTo>
                  <a:cubicBezTo>
                    <a:pt x="1307792" y="714664"/>
                    <a:pt x="1308331" y="714587"/>
                    <a:pt x="1308870" y="714587"/>
                  </a:cubicBezTo>
                  <a:lnTo>
                    <a:pt x="1315027" y="715126"/>
                  </a:lnTo>
                  <a:cubicBezTo>
                    <a:pt x="1315258" y="715126"/>
                    <a:pt x="1315489" y="715203"/>
                    <a:pt x="1315720" y="715279"/>
                  </a:cubicBezTo>
                  <a:lnTo>
                    <a:pt x="1331499" y="720898"/>
                  </a:lnTo>
                  <a:lnTo>
                    <a:pt x="1337887" y="723823"/>
                  </a:lnTo>
                  <a:cubicBezTo>
                    <a:pt x="1338195" y="723977"/>
                    <a:pt x="1338503" y="724131"/>
                    <a:pt x="1338734" y="724362"/>
                  </a:cubicBezTo>
                  <a:lnTo>
                    <a:pt x="1348278" y="733906"/>
                  </a:lnTo>
                  <a:cubicBezTo>
                    <a:pt x="1348432" y="734060"/>
                    <a:pt x="1348586" y="734291"/>
                    <a:pt x="1348740" y="734522"/>
                  </a:cubicBezTo>
                  <a:lnTo>
                    <a:pt x="1356591" y="748607"/>
                  </a:lnTo>
                  <a:lnTo>
                    <a:pt x="1368521" y="778164"/>
                  </a:lnTo>
                  <a:lnTo>
                    <a:pt x="1377373" y="794173"/>
                  </a:lnTo>
                  <a:lnTo>
                    <a:pt x="1418244" y="848437"/>
                  </a:lnTo>
                  <a:lnTo>
                    <a:pt x="1433176" y="878686"/>
                  </a:lnTo>
                  <a:lnTo>
                    <a:pt x="1446261" y="919018"/>
                  </a:lnTo>
                  <a:lnTo>
                    <a:pt x="1450263" y="943033"/>
                  </a:lnTo>
                  <a:cubicBezTo>
                    <a:pt x="1450340" y="943264"/>
                    <a:pt x="1450340" y="943494"/>
                    <a:pt x="1450263" y="943726"/>
                  </a:cubicBezTo>
                  <a:lnTo>
                    <a:pt x="1440719" y="1052869"/>
                  </a:lnTo>
                  <a:lnTo>
                    <a:pt x="1442412" y="1071803"/>
                  </a:lnTo>
                  <a:lnTo>
                    <a:pt x="1444644" y="1079346"/>
                  </a:lnTo>
                  <a:lnTo>
                    <a:pt x="1450186" y="1080116"/>
                  </a:lnTo>
                  <a:lnTo>
                    <a:pt x="1506989" y="1064491"/>
                  </a:lnTo>
                  <a:lnTo>
                    <a:pt x="1518227" y="1062336"/>
                  </a:lnTo>
                  <a:lnTo>
                    <a:pt x="1511916" y="1049328"/>
                  </a:lnTo>
                  <a:cubicBezTo>
                    <a:pt x="1511223" y="1048866"/>
                    <a:pt x="1511146" y="1048635"/>
                    <a:pt x="1511069" y="1048404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39" name="Forma libre: forma 102">
              <a:extLst>
                <a:ext uri="{FF2B5EF4-FFF2-40B4-BE49-F238E27FC236}">
                  <a16:creationId xmlns:a16="http://schemas.microsoft.com/office/drawing/2014/main" id="{3B930A17-3B50-AA43-AD8B-AEF6E37B25A2}"/>
                </a:ext>
              </a:extLst>
            </p:cNvPr>
            <p:cNvSpPr/>
            <p:nvPr/>
          </p:nvSpPr>
          <p:spPr>
            <a:xfrm>
              <a:off x="9087541" y="3539649"/>
              <a:ext cx="1063341" cy="646799"/>
            </a:xfrm>
            <a:custGeom>
              <a:avLst/>
              <a:gdLst>
                <a:gd name="connsiteX0" fmla="*/ 1041554 w 1384838"/>
                <a:gd name="connsiteY0" fmla="*/ 106141 h 842356"/>
                <a:gd name="connsiteX1" fmla="*/ 1046634 w 1384838"/>
                <a:gd name="connsiteY1" fmla="*/ 102754 h 842356"/>
                <a:gd name="connsiteX2" fmla="*/ 1191645 w 1384838"/>
                <a:gd name="connsiteY2" fmla="*/ 42179 h 842356"/>
                <a:gd name="connsiteX3" fmla="*/ 1190721 w 1384838"/>
                <a:gd name="connsiteY3" fmla="*/ 41640 h 842356"/>
                <a:gd name="connsiteX4" fmla="*/ 1161396 w 1384838"/>
                <a:gd name="connsiteY4" fmla="*/ 23937 h 842356"/>
                <a:gd name="connsiteX5" fmla="*/ 1155700 w 1384838"/>
                <a:gd name="connsiteY5" fmla="*/ 22937 h 842356"/>
                <a:gd name="connsiteX6" fmla="*/ 1149542 w 1384838"/>
                <a:gd name="connsiteY6" fmla="*/ 22475 h 842356"/>
                <a:gd name="connsiteX7" fmla="*/ 1145925 w 1384838"/>
                <a:gd name="connsiteY7" fmla="*/ 26478 h 842356"/>
                <a:gd name="connsiteX8" fmla="*/ 1143847 w 1384838"/>
                <a:gd name="connsiteY8" fmla="*/ 27401 h 842356"/>
                <a:gd name="connsiteX9" fmla="*/ 1140999 w 1384838"/>
                <a:gd name="connsiteY9" fmla="*/ 27401 h 842356"/>
                <a:gd name="connsiteX10" fmla="*/ 1138844 w 1384838"/>
                <a:gd name="connsiteY10" fmla="*/ 26401 h 842356"/>
                <a:gd name="connsiteX11" fmla="*/ 1129299 w 1384838"/>
                <a:gd name="connsiteY11" fmla="*/ 15163 h 842356"/>
                <a:gd name="connsiteX12" fmla="*/ 1127067 w 1384838"/>
                <a:gd name="connsiteY12" fmla="*/ 13316 h 842356"/>
                <a:gd name="connsiteX13" fmla="*/ 1125913 w 1384838"/>
                <a:gd name="connsiteY13" fmla="*/ 13316 h 842356"/>
                <a:gd name="connsiteX14" fmla="*/ 1126221 w 1384838"/>
                <a:gd name="connsiteY14" fmla="*/ 15163 h 842356"/>
                <a:gd name="connsiteX15" fmla="*/ 1128222 w 1384838"/>
                <a:gd name="connsiteY15" fmla="*/ 18704 h 842356"/>
                <a:gd name="connsiteX16" fmla="*/ 1128530 w 1384838"/>
                <a:gd name="connsiteY16" fmla="*/ 19397 h 842356"/>
                <a:gd name="connsiteX17" fmla="*/ 1129684 w 1384838"/>
                <a:gd name="connsiteY17" fmla="*/ 23860 h 842356"/>
                <a:gd name="connsiteX18" fmla="*/ 1129761 w 1384838"/>
                <a:gd name="connsiteY18" fmla="*/ 24553 h 842356"/>
                <a:gd name="connsiteX19" fmla="*/ 1129761 w 1384838"/>
                <a:gd name="connsiteY19" fmla="*/ 27940 h 842356"/>
                <a:gd name="connsiteX20" fmla="*/ 1129761 w 1384838"/>
                <a:gd name="connsiteY20" fmla="*/ 27940 h 842356"/>
                <a:gd name="connsiteX21" fmla="*/ 1129299 w 1384838"/>
                <a:gd name="connsiteY21" fmla="*/ 29480 h 842356"/>
                <a:gd name="connsiteX22" fmla="*/ 1128376 w 1384838"/>
                <a:gd name="connsiteY22" fmla="*/ 30865 h 842356"/>
                <a:gd name="connsiteX23" fmla="*/ 1126990 w 1384838"/>
                <a:gd name="connsiteY23" fmla="*/ 32866 h 842356"/>
                <a:gd name="connsiteX24" fmla="*/ 1126375 w 1384838"/>
                <a:gd name="connsiteY24" fmla="*/ 33482 h 842356"/>
                <a:gd name="connsiteX25" fmla="*/ 1119447 w 1384838"/>
                <a:gd name="connsiteY25" fmla="*/ 38947 h 842356"/>
                <a:gd name="connsiteX26" fmla="*/ 1110596 w 1384838"/>
                <a:gd name="connsiteY26" fmla="*/ 45874 h 842356"/>
                <a:gd name="connsiteX27" fmla="*/ 1110519 w 1384838"/>
                <a:gd name="connsiteY27" fmla="*/ 45874 h 842356"/>
                <a:gd name="connsiteX28" fmla="*/ 1109056 w 1384838"/>
                <a:gd name="connsiteY28" fmla="*/ 46412 h 842356"/>
                <a:gd name="connsiteX29" fmla="*/ 1108825 w 1384838"/>
                <a:gd name="connsiteY29" fmla="*/ 46490 h 842356"/>
                <a:gd name="connsiteX30" fmla="*/ 1108133 w 1384838"/>
                <a:gd name="connsiteY30" fmla="*/ 46412 h 842356"/>
                <a:gd name="connsiteX31" fmla="*/ 1105901 w 1384838"/>
                <a:gd name="connsiteY31" fmla="*/ 45874 h 842356"/>
                <a:gd name="connsiteX32" fmla="*/ 1103899 w 1384838"/>
                <a:gd name="connsiteY32" fmla="*/ 43950 h 842356"/>
                <a:gd name="connsiteX33" fmla="*/ 1102745 w 1384838"/>
                <a:gd name="connsiteY33" fmla="*/ 40024 h 842356"/>
                <a:gd name="connsiteX34" fmla="*/ 1102668 w 1384838"/>
                <a:gd name="connsiteY34" fmla="*/ 39254 h 842356"/>
                <a:gd name="connsiteX35" fmla="*/ 1102668 w 1384838"/>
                <a:gd name="connsiteY35" fmla="*/ 39254 h 842356"/>
                <a:gd name="connsiteX36" fmla="*/ 1102668 w 1384838"/>
                <a:gd name="connsiteY36" fmla="*/ 35560 h 842356"/>
                <a:gd name="connsiteX37" fmla="*/ 1102052 w 1384838"/>
                <a:gd name="connsiteY37" fmla="*/ 34482 h 842356"/>
                <a:gd name="connsiteX38" fmla="*/ 1101051 w 1384838"/>
                <a:gd name="connsiteY38" fmla="*/ 34252 h 842356"/>
                <a:gd name="connsiteX39" fmla="*/ 1097665 w 1384838"/>
                <a:gd name="connsiteY39" fmla="*/ 35098 h 842356"/>
                <a:gd name="connsiteX40" fmla="*/ 1093047 w 1384838"/>
                <a:gd name="connsiteY40" fmla="*/ 38177 h 842356"/>
                <a:gd name="connsiteX41" fmla="*/ 1087120 w 1384838"/>
                <a:gd name="connsiteY41" fmla="*/ 41179 h 842356"/>
                <a:gd name="connsiteX42" fmla="*/ 1086350 w 1384838"/>
                <a:gd name="connsiteY42" fmla="*/ 41410 h 842356"/>
                <a:gd name="connsiteX43" fmla="*/ 1080193 w 1384838"/>
                <a:gd name="connsiteY43" fmla="*/ 42564 h 842356"/>
                <a:gd name="connsiteX44" fmla="*/ 1080193 w 1384838"/>
                <a:gd name="connsiteY44" fmla="*/ 42564 h 842356"/>
                <a:gd name="connsiteX45" fmla="*/ 1080193 w 1384838"/>
                <a:gd name="connsiteY45" fmla="*/ 42564 h 842356"/>
                <a:gd name="connsiteX46" fmla="*/ 1078422 w 1384838"/>
                <a:gd name="connsiteY46" fmla="*/ 42333 h 842356"/>
                <a:gd name="connsiteX47" fmla="*/ 1075036 w 1384838"/>
                <a:gd name="connsiteY47" fmla="*/ 40640 h 842356"/>
                <a:gd name="connsiteX48" fmla="*/ 1073881 w 1384838"/>
                <a:gd name="connsiteY48" fmla="*/ 39485 h 842356"/>
                <a:gd name="connsiteX49" fmla="*/ 1069725 w 1384838"/>
                <a:gd name="connsiteY49" fmla="*/ 32250 h 842356"/>
                <a:gd name="connsiteX50" fmla="*/ 1064799 w 1384838"/>
                <a:gd name="connsiteY50" fmla="*/ 29094 h 842356"/>
                <a:gd name="connsiteX51" fmla="*/ 1060642 w 1384838"/>
                <a:gd name="connsiteY51" fmla="*/ 29094 h 842356"/>
                <a:gd name="connsiteX52" fmla="*/ 1051637 w 1384838"/>
                <a:gd name="connsiteY52" fmla="*/ 33328 h 842356"/>
                <a:gd name="connsiteX53" fmla="*/ 1049251 w 1384838"/>
                <a:gd name="connsiteY53" fmla="*/ 33328 h 842356"/>
                <a:gd name="connsiteX54" fmla="*/ 1047711 w 1384838"/>
                <a:gd name="connsiteY54" fmla="*/ 31480 h 842356"/>
                <a:gd name="connsiteX55" fmla="*/ 1047173 w 1384838"/>
                <a:gd name="connsiteY55" fmla="*/ 29248 h 842356"/>
                <a:gd name="connsiteX56" fmla="*/ 1047096 w 1384838"/>
                <a:gd name="connsiteY56" fmla="*/ 28171 h 842356"/>
                <a:gd name="connsiteX57" fmla="*/ 1047634 w 1384838"/>
                <a:gd name="connsiteY57" fmla="*/ 24553 h 842356"/>
                <a:gd name="connsiteX58" fmla="*/ 1047250 w 1384838"/>
                <a:gd name="connsiteY58" fmla="*/ 20936 h 842356"/>
                <a:gd name="connsiteX59" fmla="*/ 1044017 w 1384838"/>
                <a:gd name="connsiteY59" fmla="*/ 18011 h 842356"/>
                <a:gd name="connsiteX60" fmla="*/ 1043170 w 1384838"/>
                <a:gd name="connsiteY60" fmla="*/ 18165 h 842356"/>
                <a:gd name="connsiteX61" fmla="*/ 1042170 w 1384838"/>
                <a:gd name="connsiteY61" fmla="*/ 19704 h 842356"/>
                <a:gd name="connsiteX62" fmla="*/ 1042631 w 1384838"/>
                <a:gd name="connsiteY62" fmla="*/ 23783 h 842356"/>
                <a:gd name="connsiteX63" fmla="*/ 1042631 w 1384838"/>
                <a:gd name="connsiteY63" fmla="*/ 23783 h 842356"/>
                <a:gd name="connsiteX64" fmla="*/ 1042631 w 1384838"/>
                <a:gd name="connsiteY64" fmla="*/ 23783 h 842356"/>
                <a:gd name="connsiteX65" fmla="*/ 1041785 w 1384838"/>
                <a:gd name="connsiteY65" fmla="*/ 26093 h 842356"/>
                <a:gd name="connsiteX66" fmla="*/ 1040630 w 1384838"/>
                <a:gd name="connsiteY66" fmla="*/ 27247 h 842356"/>
                <a:gd name="connsiteX67" fmla="*/ 1039476 w 1384838"/>
                <a:gd name="connsiteY67" fmla="*/ 28402 h 842356"/>
                <a:gd name="connsiteX68" fmla="*/ 1037782 w 1384838"/>
                <a:gd name="connsiteY68" fmla="*/ 29248 h 842356"/>
                <a:gd name="connsiteX69" fmla="*/ 1035935 w 1384838"/>
                <a:gd name="connsiteY69" fmla="*/ 28787 h 842356"/>
                <a:gd name="connsiteX70" fmla="*/ 1032548 w 1384838"/>
                <a:gd name="connsiteY70" fmla="*/ 26555 h 842356"/>
                <a:gd name="connsiteX71" fmla="*/ 1031702 w 1384838"/>
                <a:gd name="connsiteY71" fmla="*/ 25708 h 842356"/>
                <a:gd name="connsiteX72" fmla="*/ 1027545 w 1384838"/>
                <a:gd name="connsiteY72" fmla="*/ 18935 h 842356"/>
                <a:gd name="connsiteX73" fmla="*/ 1022234 w 1384838"/>
                <a:gd name="connsiteY73" fmla="*/ 15394 h 842356"/>
                <a:gd name="connsiteX74" fmla="*/ 1021850 w 1384838"/>
                <a:gd name="connsiteY74" fmla="*/ 17010 h 842356"/>
                <a:gd name="connsiteX75" fmla="*/ 1022850 w 1384838"/>
                <a:gd name="connsiteY75" fmla="*/ 22013 h 842356"/>
                <a:gd name="connsiteX76" fmla="*/ 1022927 w 1384838"/>
                <a:gd name="connsiteY76" fmla="*/ 27632 h 842356"/>
                <a:gd name="connsiteX77" fmla="*/ 1022619 w 1384838"/>
                <a:gd name="connsiteY77" fmla="*/ 28864 h 842356"/>
                <a:gd name="connsiteX78" fmla="*/ 1020926 w 1384838"/>
                <a:gd name="connsiteY78" fmla="*/ 32250 h 842356"/>
                <a:gd name="connsiteX79" fmla="*/ 1019695 w 1384838"/>
                <a:gd name="connsiteY79" fmla="*/ 33482 h 842356"/>
                <a:gd name="connsiteX80" fmla="*/ 1018540 w 1384838"/>
                <a:gd name="connsiteY80" fmla="*/ 34020 h 842356"/>
                <a:gd name="connsiteX81" fmla="*/ 1017385 w 1384838"/>
                <a:gd name="connsiteY81" fmla="*/ 34559 h 842356"/>
                <a:gd name="connsiteX82" fmla="*/ 1015769 w 1384838"/>
                <a:gd name="connsiteY82" fmla="*/ 34790 h 842356"/>
                <a:gd name="connsiteX83" fmla="*/ 1014384 w 1384838"/>
                <a:gd name="connsiteY83" fmla="*/ 34252 h 842356"/>
                <a:gd name="connsiteX84" fmla="*/ 1012151 w 1384838"/>
                <a:gd name="connsiteY84" fmla="*/ 32558 h 842356"/>
                <a:gd name="connsiteX85" fmla="*/ 1010997 w 1384838"/>
                <a:gd name="connsiteY85" fmla="*/ 30326 h 842356"/>
                <a:gd name="connsiteX86" fmla="*/ 1010997 w 1384838"/>
                <a:gd name="connsiteY86" fmla="*/ 26939 h 842356"/>
                <a:gd name="connsiteX87" fmla="*/ 1012074 w 1384838"/>
                <a:gd name="connsiteY87" fmla="*/ 19397 h 842356"/>
                <a:gd name="connsiteX88" fmla="*/ 1011767 w 1384838"/>
                <a:gd name="connsiteY88" fmla="*/ 18627 h 842356"/>
                <a:gd name="connsiteX89" fmla="*/ 1005917 w 1384838"/>
                <a:gd name="connsiteY89" fmla="*/ 17241 h 842356"/>
                <a:gd name="connsiteX90" fmla="*/ 999297 w 1384838"/>
                <a:gd name="connsiteY90" fmla="*/ 16163 h 842356"/>
                <a:gd name="connsiteX91" fmla="*/ 998374 w 1384838"/>
                <a:gd name="connsiteY91" fmla="*/ 15856 h 842356"/>
                <a:gd name="connsiteX92" fmla="*/ 992524 w 1384838"/>
                <a:gd name="connsiteY92" fmla="*/ 12469 h 842356"/>
                <a:gd name="connsiteX93" fmla="*/ 977900 w 1384838"/>
                <a:gd name="connsiteY93" fmla="*/ 15625 h 842356"/>
                <a:gd name="connsiteX94" fmla="*/ 975976 w 1384838"/>
                <a:gd name="connsiteY94" fmla="*/ 15394 h 842356"/>
                <a:gd name="connsiteX95" fmla="*/ 966970 w 1384838"/>
                <a:gd name="connsiteY95" fmla="*/ 11084 h 842356"/>
                <a:gd name="connsiteX96" fmla="*/ 965970 w 1384838"/>
                <a:gd name="connsiteY96" fmla="*/ 12392 h 842356"/>
                <a:gd name="connsiteX97" fmla="*/ 965200 w 1384838"/>
                <a:gd name="connsiteY97" fmla="*/ 13085 h 842356"/>
                <a:gd name="connsiteX98" fmla="*/ 962660 w 1384838"/>
                <a:gd name="connsiteY98" fmla="*/ 14547 h 842356"/>
                <a:gd name="connsiteX99" fmla="*/ 961198 w 1384838"/>
                <a:gd name="connsiteY99" fmla="*/ 15394 h 842356"/>
                <a:gd name="connsiteX100" fmla="*/ 959042 w 1384838"/>
                <a:gd name="connsiteY100" fmla="*/ 15625 h 842356"/>
                <a:gd name="connsiteX101" fmla="*/ 955117 w 1384838"/>
                <a:gd name="connsiteY101" fmla="*/ 14470 h 842356"/>
                <a:gd name="connsiteX102" fmla="*/ 954039 w 1384838"/>
                <a:gd name="connsiteY102" fmla="*/ 13931 h 842356"/>
                <a:gd name="connsiteX103" fmla="*/ 950114 w 1384838"/>
                <a:gd name="connsiteY103" fmla="*/ 10545 h 842356"/>
                <a:gd name="connsiteX104" fmla="*/ 946881 w 1384838"/>
                <a:gd name="connsiteY104" fmla="*/ 8236 h 842356"/>
                <a:gd name="connsiteX105" fmla="*/ 945342 w 1384838"/>
                <a:gd name="connsiteY105" fmla="*/ 8005 h 842356"/>
                <a:gd name="connsiteX106" fmla="*/ 933411 w 1384838"/>
                <a:gd name="connsiteY106" fmla="*/ 17395 h 842356"/>
                <a:gd name="connsiteX107" fmla="*/ 932334 w 1384838"/>
                <a:gd name="connsiteY107" fmla="*/ 17934 h 842356"/>
                <a:gd name="connsiteX108" fmla="*/ 927870 w 1384838"/>
                <a:gd name="connsiteY108" fmla="*/ 19088 h 842356"/>
                <a:gd name="connsiteX109" fmla="*/ 927177 w 1384838"/>
                <a:gd name="connsiteY109" fmla="*/ 19165 h 842356"/>
                <a:gd name="connsiteX110" fmla="*/ 923252 w 1384838"/>
                <a:gd name="connsiteY110" fmla="*/ 19165 h 842356"/>
                <a:gd name="connsiteX111" fmla="*/ 923252 w 1384838"/>
                <a:gd name="connsiteY111" fmla="*/ 19165 h 842356"/>
                <a:gd name="connsiteX112" fmla="*/ 921789 w 1384838"/>
                <a:gd name="connsiteY112" fmla="*/ 18704 h 842356"/>
                <a:gd name="connsiteX113" fmla="*/ 920173 w 1384838"/>
                <a:gd name="connsiteY113" fmla="*/ 17703 h 842356"/>
                <a:gd name="connsiteX114" fmla="*/ 917633 w 1384838"/>
                <a:gd name="connsiteY114" fmla="*/ 16086 h 842356"/>
                <a:gd name="connsiteX115" fmla="*/ 914477 w 1384838"/>
                <a:gd name="connsiteY115" fmla="*/ 15163 h 842356"/>
                <a:gd name="connsiteX116" fmla="*/ 908704 w 1384838"/>
                <a:gd name="connsiteY116" fmla="*/ 15163 h 842356"/>
                <a:gd name="connsiteX117" fmla="*/ 907165 w 1384838"/>
                <a:gd name="connsiteY117" fmla="*/ 14701 h 842356"/>
                <a:gd name="connsiteX118" fmla="*/ 903778 w 1384838"/>
                <a:gd name="connsiteY118" fmla="*/ 12469 h 842356"/>
                <a:gd name="connsiteX119" fmla="*/ 902931 w 1384838"/>
                <a:gd name="connsiteY119" fmla="*/ 11622 h 842356"/>
                <a:gd name="connsiteX120" fmla="*/ 900084 w 1384838"/>
                <a:gd name="connsiteY120" fmla="*/ 7158 h 842356"/>
                <a:gd name="connsiteX121" fmla="*/ 899776 w 1384838"/>
                <a:gd name="connsiteY121" fmla="*/ 6465 h 842356"/>
                <a:gd name="connsiteX122" fmla="*/ 899314 w 1384838"/>
                <a:gd name="connsiteY122" fmla="*/ 5003 h 842356"/>
                <a:gd name="connsiteX123" fmla="*/ 898313 w 1384838"/>
                <a:gd name="connsiteY123" fmla="*/ 1617 h 842356"/>
                <a:gd name="connsiteX124" fmla="*/ 896389 w 1384838"/>
                <a:gd name="connsiteY124" fmla="*/ 0 h 842356"/>
                <a:gd name="connsiteX125" fmla="*/ 895542 w 1384838"/>
                <a:gd name="connsiteY125" fmla="*/ 0 h 842356"/>
                <a:gd name="connsiteX126" fmla="*/ 894388 w 1384838"/>
                <a:gd name="connsiteY126" fmla="*/ 1693 h 842356"/>
                <a:gd name="connsiteX127" fmla="*/ 892233 w 1384838"/>
                <a:gd name="connsiteY127" fmla="*/ 11314 h 842356"/>
                <a:gd name="connsiteX128" fmla="*/ 891848 w 1384838"/>
                <a:gd name="connsiteY128" fmla="*/ 12238 h 842356"/>
                <a:gd name="connsiteX129" fmla="*/ 889616 w 1384838"/>
                <a:gd name="connsiteY129" fmla="*/ 15625 h 842356"/>
                <a:gd name="connsiteX130" fmla="*/ 888153 w 1384838"/>
                <a:gd name="connsiteY130" fmla="*/ 16702 h 842356"/>
                <a:gd name="connsiteX131" fmla="*/ 884767 w 1384838"/>
                <a:gd name="connsiteY131" fmla="*/ 17857 h 842356"/>
                <a:gd name="connsiteX132" fmla="*/ 881996 w 1384838"/>
                <a:gd name="connsiteY132" fmla="*/ 17241 h 842356"/>
                <a:gd name="connsiteX133" fmla="*/ 875838 w 1384838"/>
                <a:gd name="connsiteY133" fmla="*/ 11622 h 842356"/>
                <a:gd name="connsiteX134" fmla="*/ 874915 w 1384838"/>
                <a:gd name="connsiteY134" fmla="*/ 11468 h 842356"/>
                <a:gd name="connsiteX135" fmla="*/ 873991 w 1384838"/>
                <a:gd name="connsiteY135" fmla="*/ 12623 h 842356"/>
                <a:gd name="connsiteX136" fmla="*/ 871374 w 1384838"/>
                <a:gd name="connsiteY136" fmla="*/ 20012 h 842356"/>
                <a:gd name="connsiteX137" fmla="*/ 869065 w 1384838"/>
                <a:gd name="connsiteY137" fmla="*/ 21859 h 842356"/>
                <a:gd name="connsiteX138" fmla="*/ 864600 w 1384838"/>
                <a:gd name="connsiteY138" fmla="*/ 22398 h 842356"/>
                <a:gd name="connsiteX139" fmla="*/ 863061 w 1384838"/>
                <a:gd name="connsiteY139" fmla="*/ 22167 h 842356"/>
                <a:gd name="connsiteX140" fmla="*/ 855749 w 1384838"/>
                <a:gd name="connsiteY140" fmla="*/ 18781 h 842356"/>
                <a:gd name="connsiteX141" fmla="*/ 843203 w 1384838"/>
                <a:gd name="connsiteY141" fmla="*/ 11161 h 842356"/>
                <a:gd name="connsiteX142" fmla="*/ 842664 w 1384838"/>
                <a:gd name="connsiteY142" fmla="*/ 11161 h 842356"/>
                <a:gd name="connsiteX143" fmla="*/ 838431 w 1384838"/>
                <a:gd name="connsiteY143" fmla="*/ 17241 h 842356"/>
                <a:gd name="connsiteX144" fmla="*/ 837122 w 1384838"/>
                <a:gd name="connsiteY144" fmla="*/ 18242 h 842356"/>
                <a:gd name="connsiteX145" fmla="*/ 832581 w 1384838"/>
                <a:gd name="connsiteY145" fmla="*/ 19935 h 842356"/>
                <a:gd name="connsiteX146" fmla="*/ 830734 w 1384838"/>
                <a:gd name="connsiteY146" fmla="*/ 20012 h 842356"/>
                <a:gd name="connsiteX147" fmla="*/ 822267 w 1384838"/>
                <a:gd name="connsiteY147" fmla="*/ 17164 h 842356"/>
                <a:gd name="connsiteX148" fmla="*/ 815263 w 1384838"/>
                <a:gd name="connsiteY148" fmla="*/ 16240 h 842356"/>
                <a:gd name="connsiteX149" fmla="*/ 806027 w 1384838"/>
                <a:gd name="connsiteY149" fmla="*/ 17318 h 842356"/>
                <a:gd name="connsiteX150" fmla="*/ 800947 w 1384838"/>
                <a:gd name="connsiteY150" fmla="*/ 17318 h 842356"/>
                <a:gd name="connsiteX151" fmla="*/ 797791 w 1384838"/>
                <a:gd name="connsiteY151" fmla="*/ 18088 h 842356"/>
                <a:gd name="connsiteX152" fmla="*/ 795559 w 1384838"/>
                <a:gd name="connsiteY152" fmla="*/ 21167 h 842356"/>
                <a:gd name="connsiteX153" fmla="*/ 791325 w 1384838"/>
                <a:gd name="connsiteY153" fmla="*/ 25477 h 842356"/>
                <a:gd name="connsiteX154" fmla="*/ 790479 w 1384838"/>
                <a:gd name="connsiteY154" fmla="*/ 26093 h 842356"/>
                <a:gd name="connsiteX155" fmla="*/ 774161 w 1384838"/>
                <a:gd name="connsiteY155" fmla="*/ 33405 h 842356"/>
                <a:gd name="connsiteX156" fmla="*/ 772622 w 1384838"/>
                <a:gd name="connsiteY156" fmla="*/ 33636 h 842356"/>
                <a:gd name="connsiteX157" fmla="*/ 764771 w 1384838"/>
                <a:gd name="connsiteY157" fmla="*/ 32481 h 842356"/>
                <a:gd name="connsiteX158" fmla="*/ 762616 w 1384838"/>
                <a:gd name="connsiteY158" fmla="*/ 30788 h 842356"/>
                <a:gd name="connsiteX159" fmla="*/ 760922 w 1384838"/>
                <a:gd name="connsiteY159" fmla="*/ 26862 h 842356"/>
                <a:gd name="connsiteX160" fmla="*/ 760691 w 1384838"/>
                <a:gd name="connsiteY160" fmla="*/ 25631 h 842356"/>
                <a:gd name="connsiteX161" fmla="*/ 761153 w 1384838"/>
                <a:gd name="connsiteY161" fmla="*/ 16933 h 842356"/>
                <a:gd name="connsiteX162" fmla="*/ 756458 w 1384838"/>
                <a:gd name="connsiteY162" fmla="*/ 21628 h 842356"/>
                <a:gd name="connsiteX163" fmla="*/ 755765 w 1384838"/>
                <a:gd name="connsiteY163" fmla="*/ 22167 h 842356"/>
                <a:gd name="connsiteX164" fmla="*/ 751301 w 1384838"/>
                <a:gd name="connsiteY164" fmla="*/ 24399 h 842356"/>
                <a:gd name="connsiteX165" fmla="*/ 749146 w 1384838"/>
                <a:gd name="connsiteY165" fmla="*/ 24553 h 842356"/>
                <a:gd name="connsiteX166" fmla="*/ 744066 w 1384838"/>
                <a:gd name="connsiteY166" fmla="*/ 22860 h 842356"/>
                <a:gd name="connsiteX167" fmla="*/ 742988 w 1384838"/>
                <a:gd name="connsiteY167" fmla="*/ 22244 h 842356"/>
                <a:gd name="connsiteX168" fmla="*/ 729596 w 1384838"/>
                <a:gd name="connsiteY168" fmla="*/ 9314 h 842356"/>
                <a:gd name="connsiteX169" fmla="*/ 728749 w 1384838"/>
                <a:gd name="connsiteY169" fmla="*/ 9159 h 842356"/>
                <a:gd name="connsiteX170" fmla="*/ 728672 w 1384838"/>
                <a:gd name="connsiteY170" fmla="*/ 9314 h 842356"/>
                <a:gd name="connsiteX171" fmla="*/ 728672 w 1384838"/>
                <a:gd name="connsiteY171" fmla="*/ 20166 h 842356"/>
                <a:gd name="connsiteX172" fmla="*/ 727517 w 1384838"/>
                <a:gd name="connsiteY172" fmla="*/ 27401 h 842356"/>
                <a:gd name="connsiteX173" fmla="*/ 726902 w 1384838"/>
                <a:gd name="connsiteY173" fmla="*/ 28787 h 842356"/>
                <a:gd name="connsiteX174" fmla="*/ 723515 w 1384838"/>
                <a:gd name="connsiteY174" fmla="*/ 32712 h 842356"/>
                <a:gd name="connsiteX175" fmla="*/ 719975 w 1384838"/>
                <a:gd name="connsiteY175" fmla="*/ 33328 h 842356"/>
                <a:gd name="connsiteX176" fmla="*/ 716049 w 1384838"/>
                <a:gd name="connsiteY176" fmla="*/ 31096 h 842356"/>
                <a:gd name="connsiteX177" fmla="*/ 714740 w 1384838"/>
                <a:gd name="connsiteY177" fmla="*/ 29325 h 842356"/>
                <a:gd name="connsiteX178" fmla="*/ 712047 w 1384838"/>
                <a:gd name="connsiteY178" fmla="*/ 18704 h 842356"/>
                <a:gd name="connsiteX179" fmla="*/ 710892 w 1384838"/>
                <a:gd name="connsiteY179" fmla="*/ 17241 h 842356"/>
                <a:gd name="connsiteX180" fmla="*/ 709507 w 1384838"/>
                <a:gd name="connsiteY180" fmla="*/ 17010 h 842356"/>
                <a:gd name="connsiteX181" fmla="*/ 705735 w 1384838"/>
                <a:gd name="connsiteY181" fmla="*/ 19088 h 842356"/>
                <a:gd name="connsiteX182" fmla="*/ 702118 w 1384838"/>
                <a:gd name="connsiteY182" fmla="*/ 23245 h 842356"/>
                <a:gd name="connsiteX183" fmla="*/ 701271 w 1384838"/>
                <a:gd name="connsiteY183" fmla="*/ 23937 h 842356"/>
                <a:gd name="connsiteX184" fmla="*/ 693420 w 1384838"/>
                <a:gd name="connsiteY184" fmla="*/ 27863 h 842356"/>
                <a:gd name="connsiteX185" fmla="*/ 692727 w 1384838"/>
                <a:gd name="connsiteY185" fmla="*/ 28094 h 842356"/>
                <a:gd name="connsiteX186" fmla="*/ 653088 w 1384838"/>
                <a:gd name="connsiteY186" fmla="*/ 35791 h 842356"/>
                <a:gd name="connsiteX187" fmla="*/ 652549 w 1384838"/>
                <a:gd name="connsiteY187" fmla="*/ 36329 h 842356"/>
                <a:gd name="connsiteX188" fmla="*/ 651164 w 1384838"/>
                <a:gd name="connsiteY188" fmla="*/ 37099 h 842356"/>
                <a:gd name="connsiteX189" fmla="*/ 643851 w 1384838"/>
                <a:gd name="connsiteY189" fmla="*/ 38793 h 842356"/>
                <a:gd name="connsiteX190" fmla="*/ 639079 w 1384838"/>
                <a:gd name="connsiteY190" fmla="*/ 40409 h 842356"/>
                <a:gd name="connsiteX191" fmla="*/ 637848 w 1384838"/>
                <a:gd name="connsiteY191" fmla="*/ 40563 h 842356"/>
                <a:gd name="connsiteX192" fmla="*/ 632768 w 1384838"/>
                <a:gd name="connsiteY192" fmla="*/ 40024 h 842356"/>
                <a:gd name="connsiteX193" fmla="*/ 632152 w 1384838"/>
                <a:gd name="connsiteY193" fmla="*/ 39793 h 842356"/>
                <a:gd name="connsiteX194" fmla="*/ 630690 w 1384838"/>
                <a:gd name="connsiteY194" fmla="*/ 38716 h 842356"/>
                <a:gd name="connsiteX195" fmla="*/ 629612 w 1384838"/>
                <a:gd name="connsiteY195" fmla="*/ 37022 h 842356"/>
                <a:gd name="connsiteX196" fmla="*/ 626687 w 1384838"/>
                <a:gd name="connsiteY196" fmla="*/ 36561 h 842356"/>
                <a:gd name="connsiteX197" fmla="*/ 622916 w 1384838"/>
                <a:gd name="connsiteY197" fmla="*/ 33251 h 842356"/>
                <a:gd name="connsiteX198" fmla="*/ 622377 w 1384838"/>
                <a:gd name="connsiteY198" fmla="*/ 33174 h 842356"/>
                <a:gd name="connsiteX199" fmla="*/ 609215 w 1384838"/>
                <a:gd name="connsiteY199" fmla="*/ 32173 h 842356"/>
                <a:gd name="connsiteX200" fmla="*/ 600287 w 1384838"/>
                <a:gd name="connsiteY200" fmla="*/ 29864 h 842356"/>
                <a:gd name="connsiteX201" fmla="*/ 599286 w 1384838"/>
                <a:gd name="connsiteY201" fmla="*/ 29325 h 842356"/>
                <a:gd name="connsiteX202" fmla="*/ 593667 w 1384838"/>
                <a:gd name="connsiteY202" fmla="*/ 24861 h 842356"/>
                <a:gd name="connsiteX203" fmla="*/ 592975 w 1384838"/>
                <a:gd name="connsiteY203" fmla="*/ 24015 h 842356"/>
                <a:gd name="connsiteX204" fmla="*/ 591358 w 1384838"/>
                <a:gd name="connsiteY204" fmla="*/ 21090 h 842356"/>
                <a:gd name="connsiteX205" fmla="*/ 588433 w 1384838"/>
                <a:gd name="connsiteY205" fmla="*/ 15933 h 842356"/>
                <a:gd name="connsiteX206" fmla="*/ 584662 w 1384838"/>
                <a:gd name="connsiteY206" fmla="*/ 14778 h 842356"/>
                <a:gd name="connsiteX207" fmla="*/ 577581 w 1384838"/>
                <a:gd name="connsiteY207" fmla="*/ 16779 h 842356"/>
                <a:gd name="connsiteX208" fmla="*/ 563110 w 1384838"/>
                <a:gd name="connsiteY208" fmla="*/ 19550 h 842356"/>
                <a:gd name="connsiteX209" fmla="*/ 560032 w 1384838"/>
                <a:gd name="connsiteY209" fmla="*/ 21090 h 842356"/>
                <a:gd name="connsiteX210" fmla="*/ 558877 w 1384838"/>
                <a:gd name="connsiteY210" fmla="*/ 24476 h 842356"/>
                <a:gd name="connsiteX211" fmla="*/ 559416 w 1384838"/>
                <a:gd name="connsiteY211" fmla="*/ 31250 h 842356"/>
                <a:gd name="connsiteX212" fmla="*/ 560493 w 1384838"/>
                <a:gd name="connsiteY212" fmla="*/ 37715 h 842356"/>
                <a:gd name="connsiteX213" fmla="*/ 560493 w 1384838"/>
                <a:gd name="connsiteY213" fmla="*/ 38331 h 842356"/>
                <a:gd name="connsiteX214" fmla="*/ 560493 w 1384838"/>
                <a:gd name="connsiteY214" fmla="*/ 38331 h 842356"/>
                <a:gd name="connsiteX215" fmla="*/ 560493 w 1384838"/>
                <a:gd name="connsiteY215" fmla="*/ 38331 h 842356"/>
                <a:gd name="connsiteX216" fmla="*/ 559955 w 1384838"/>
                <a:gd name="connsiteY216" fmla="*/ 47337 h 842356"/>
                <a:gd name="connsiteX217" fmla="*/ 558954 w 1384838"/>
                <a:gd name="connsiteY217" fmla="*/ 49337 h 842356"/>
                <a:gd name="connsiteX218" fmla="*/ 558492 w 1384838"/>
                <a:gd name="connsiteY218" fmla="*/ 49569 h 842356"/>
                <a:gd name="connsiteX219" fmla="*/ 557338 w 1384838"/>
                <a:gd name="connsiteY219" fmla="*/ 49953 h 842356"/>
                <a:gd name="connsiteX220" fmla="*/ 556876 w 1384838"/>
                <a:gd name="connsiteY220" fmla="*/ 50030 h 842356"/>
                <a:gd name="connsiteX221" fmla="*/ 556876 w 1384838"/>
                <a:gd name="connsiteY221" fmla="*/ 50030 h 842356"/>
                <a:gd name="connsiteX222" fmla="*/ 556876 w 1384838"/>
                <a:gd name="connsiteY222" fmla="*/ 50030 h 842356"/>
                <a:gd name="connsiteX223" fmla="*/ 556414 w 1384838"/>
                <a:gd name="connsiteY223" fmla="*/ 49953 h 842356"/>
                <a:gd name="connsiteX224" fmla="*/ 552258 w 1384838"/>
                <a:gd name="connsiteY224" fmla="*/ 49491 h 842356"/>
                <a:gd name="connsiteX225" fmla="*/ 548024 w 1384838"/>
                <a:gd name="connsiteY225" fmla="*/ 50415 h 842356"/>
                <a:gd name="connsiteX226" fmla="*/ 543329 w 1384838"/>
                <a:gd name="connsiteY226" fmla="*/ 53032 h 842356"/>
                <a:gd name="connsiteX227" fmla="*/ 539173 w 1384838"/>
                <a:gd name="connsiteY227" fmla="*/ 55803 h 842356"/>
                <a:gd name="connsiteX228" fmla="*/ 538634 w 1384838"/>
                <a:gd name="connsiteY228" fmla="*/ 57111 h 842356"/>
                <a:gd name="connsiteX229" fmla="*/ 539096 w 1384838"/>
                <a:gd name="connsiteY229" fmla="*/ 60267 h 842356"/>
                <a:gd name="connsiteX230" fmla="*/ 539173 w 1384838"/>
                <a:gd name="connsiteY230" fmla="*/ 60806 h 842356"/>
                <a:gd name="connsiteX231" fmla="*/ 539711 w 1384838"/>
                <a:gd name="connsiteY231" fmla="*/ 68349 h 842356"/>
                <a:gd name="connsiteX232" fmla="*/ 539634 w 1384838"/>
                <a:gd name="connsiteY232" fmla="*/ 69196 h 842356"/>
                <a:gd name="connsiteX233" fmla="*/ 537941 w 1384838"/>
                <a:gd name="connsiteY233" fmla="*/ 76508 h 842356"/>
                <a:gd name="connsiteX234" fmla="*/ 535786 w 1384838"/>
                <a:gd name="connsiteY234" fmla="*/ 78663 h 842356"/>
                <a:gd name="connsiteX235" fmla="*/ 532938 w 1384838"/>
                <a:gd name="connsiteY235" fmla="*/ 77586 h 842356"/>
                <a:gd name="connsiteX236" fmla="*/ 531245 w 1384838"/>
                <a:gd name="connsiteY236" fmla="*/ 75353 h 842356"/>
                <a:gd name="connsiteX237" fmla="*/ 530860 w 1384838"/>
                <a:gd name="connsiteY237" fmla="*/ 74584 h 842356"/>
                <a:gd name="connsiteX238" fmla="*/ 526550 w 1384838"/>
                <a:gd name="connsiteY238" fmla="*/ 62268 h 842356"/>
                <a:gd name="connsiteX239" fmla="*/ 522316 w 1384838"/>
                <a:gd name="connsiteY239" fmla="*/ 58035 h 842356"/>
                <a:gd name="connsiteX240" fmla="*/ 520469 w 1384838"/>
                <a:gd name="connsiteY240" fmla="*/ 58266 h 842356"/>
                <a:gd name="connsiteX241" fmla="*/ 518083 w 1384838"/>
                <a:gd name="connsiteY241" fmla="*/ 61883 h 842356"/>
                <a:gd name="connsiteX242" fmla="*/ 515928 w 1384838"/>
                <a:gd name="connsiteY242" fmla="*/ 69350 h 842356"/>
                <a:gd name="connsiteX243" fmla="*/ 514312 w 1384838"/>
                <a:gd name="connsiteY243" fmla="*/ 71197 h 842356"/>
                <a:gd name="connsiteX244" fmla="*/ 511848 w 1384838"/>
                <a:gd name="connsiteY244" fmla="*/ 71043 h 842356"/>
                <a:gd name="connsiteX245" fmla="*/ 497994 w 1384838"/>
                <a:gd name="connsiteY245" fmla="*/ 63038 h 842356"/>
                <a:gd name="connsiteX246" fmla="*/ 493068 w 1384838"/>
                <a:gd name="connsiteY246" fmla="*/ 63423 h 842356"/>
                <a:gd name="connsiteX247" fmla="*/ 479136 w 1384838"/>
                <a:gd name="connsiteY247" fmla="*/ 75738 h 842356"/>
                <a:gd name="connsiteX248" fmla="*/ 478905 w 1384838"/>
                <a:gd name="connsiteY248" fmla="*/ 75892 h 842356"/>
                <a:gd name="connsiteX249" fmla="*/ 478675 w 1384838"/>
                <a:gd name="connsiteY249" fmla="*/ 76046 h 842356"/>
                <a:gd name="connsiteX250" fmla="*/ 472517 w 1384838"/>
                <a:gd name="connsiteY250" fmla="*/ 79433 h 842356"/>
                <a:gd name="connsiteX251" fmla="*/ 471824 w 1384838"/>
                <a:gd name="connsiteY251" fmla="*/ 79663 h 842356"/>
                <a:gd name="connsiteX252" fmla="*/ 465051 w 1384838"/>
                <a:gd name="connsiteY252" fmla="*/ 81357 h 842356"/>
                <a:gd name="connsiteX253" fmla="*/ 464512 w 1384838"/>
                <a:gd name="connsiteY253" fmla="*/ 81434 h 842356"/>
                <a:gd name="connsiteX254" fmla="*/ 451581 w 1384838"/>
                <a:gd name="connsiteY254" fmla="*/ 81973 h 842356"/>
                <a:gd name="connsiteX255" fmla="*/ 449041 w 1384838"/>
                <a:gd name="connsiteY255" fmla="*/ 83204 h 842356"/>
                <a:gd name="connsiteX256" fmla="*/ 440882 w 1384838"/>
                <a:gd name="connsiteY256" fmla="*/ 90285 h 842356"/>
                <a:gd name="connsiteX257" fmla="*/ 438343 w 1384838"/>
                <a:gd name="connsiteY257" fmla="*/ 90901 h 842356"/>
                <a:gd name="connsiteX258" fmla="*/ 433878 w 1384838"/>
                <a:gd name="connsiteY258" fmla="*/ 89746 h 842356"/>
                <a:gd name="connsiteX259" fmla="*/ 426258 w 1384838"/>
                <a:gd name="connsiteY259" fmla="*/ 88669 h 842356"/>
                <a:gd name="connsiteX260" fmla="*/ 425181 w 1384838"/>
                <a:gd name="connsiteY260" fmla="*/ 88284 h 842356"/>
                <a:gd name="connsiteX261" fmla="*/ 423410 w 1384838"/>
                <a:gd name="connsiteY261" fmla="*/ 87207 h 842356"/>
                <a:gd name="connsiteX262" fmla="*/ 423410 w 1384838"/>
                <a:gd name="connsiteY262" fmla="*/ 87283 h 842356"/>
                <a:gd name="connsiteX263" fmla="*/ 425104 w 1384838"/>
                <a:gd name="connsiteY263" fmla="*/ 89362 h 842356"/>
                <a:gd name="connsiteX264" fmla="*/ 429183 w 1384838"/>
                <a:gd name="connsiteY264" fmla="*/ 91902 h 842356"/>
                <a:gd name="connsiteX265" fmla="*/ 430491 w 1384838"/>
                <a:gd name="connsiteY265" fmla="*/ 94288 h 842356"/>
                <a:gd name="connsiteX266" fmla="*/ 430491 w 1384838"/>
                <a:gd name="connsiteY266" fmla="*/ 94288 h 842356"/>
                <a:gd name="connsiteX267" fmla="*/ 430491 w 1384838"/>
                <a:gd name="connsiteY267" fmla="*/ 97059 h 842356"/>
                <a:gd name="connsiteX268" fmla="*/ 430491 w 1384838"/>
                <a:gd name="connsiteY268" fmla="*/ 97059 h 842356"/>
                <a:gd name="connsiteX269" fmla="*/ 427644 w 1384838"/>
                <a:gd name="connsiteY269" fmla="*/ 99907 h 842356"/>
                <a:gd name="connsiteX270" fmla="*/ 419254 w 1384838"/>
                <a:gd name="connsiteY270" fmla="*/ 99907 h 842356"/>
                <a:gd name="connsiteX271" fmla="*/ 416252 w 1384838"/>
                <a:gd name="connsiteY271" fmla="*/ 102908 h 842356"/>
                <a:gd name="connsiteX272" fmla="*/ 415252 w 1384838"/>
                <a:gd name="connsiteY272" fmla="*/ 109836 h 842356"/>
                <a:gd name="connsiteX273" fmla="*/ 415252 w 1384838"/>
                <a:gd name="connsiteY273" fmla="*/ 120150 h 842356"/>
                <a:gd name="connsiteX274" fmla="*/ 413635 w 1384838"/>
                <a:gd name="connsiteY274" fmla="*/ 122690 h 842356"/>
                <a:gd name="connsiteX275" fmla="*/ 412711 w 1384838"/>
                <a:gd name="connsiteY275" fmla="*/ 122844 h 842356"/>
                <a:gd name="connsiteX276" fmla="*/ 410633 w 1384838"/>
                <a:gd name="connsiteY276" fmla="*/ 122382 h 842356"/>
                <a:gd name="connsiteX277" fmla="*/ 407786 w 1384838"/>
                <a:gd name="connsiteY277" fmla="*/ 120150 h 842356"/>
                <a:gd name="connsiteX278" fmla="*/ 407093 w 1384838"/>
                <a:gd name="connsiteY278" fmla="*/ 119380 h 842356"/>
                <a:gd name="connsiteX279" fmla="*/ 401320 w 1384838"/>
                <a:gd name="connsiteY279" fmla="*/ 109374 h 842356"/>
                <a:gd name="connsiteX280" fmla="*/ 399934 w 1384838"/>
                <a:gd name="connsiteY280" fmla="*/ 108604 h 842356"/>
                <a:gd name="connsiteX281" fmla="*/ 397010 w 1384838"/>
                <a:gd name="connsiteY281" fmla="*/ 111529 h 842356"/>
                <a:gd name="connsiteX282" fmla="*/ 394316 w 1384838"/>
                <a:gd name="connsiteY282" fmla="*/ 126384 h 842356"/>
                <a:gd name="connsiteX283" fmla="*/ 392315 w 1384838"/>
                <a:gd name="connsiteY283" fmla="*/ 128617 h 842356"/>
                <a:gd name="connsiteX284" fmla="*/ 388389 w 1384838"/>
                <a:gd name="connsiteY284" fmla="*/ 129771 h 842356"/>
                <a:gd name="connsiteX285" fmla="*/ 388312 w 1384838"/>
                <a:gd name="connsiteY285" fmla="*/ 129771 h 842356"/>
                <a:gd name="connsiteX286" fmla="*/ 386003 w 1384838"/>
                <a:gd name="connsiteY286" fmla="*/ 129309 h 842356"/>
                <a:gd name="connsiteX287" fmla="*/ 385926 w 1384838"/>
                <a:gd name="connsiteY287" fmla="*/ 129309 h 842356"/>
                <a:gd name="connsiteX288" fmla="*/ 385926 w 1384838"/>
                <a:gd name="connsiteY288" fmla="*/ 129309 h 842356"/>
                <a:gd name="connsiteX289" fmla="*/ 385926 w 1384838"/>
                <a:gd name="connsiteY289" fmla="*/ 129309 h 842356"/>
                <a:gd name="connsiteX290" fmla="*/ 385310 w 1384838"/>
                <a:gd name="connsiteY290" fmla="*/ 128847 h 842356"/>
                <a:gd name="connsiteX291" fmla="*/ 383694 w 1384838"/>
                <a:gd name="connsiteY291" fmla="*/ 127616 h 842356"/>
                <a:gd name="connsiteX292" fmla="*/ 382770 w 1384838"/>
                <a:gd name="connsiteY292" fmla="*/ 126384 h 842356"/>
                <a:gd name="connsiteX293" fmla="*/ 381616 w 1384838"/>
                <a:gd name="connsiteY293" fmla="*/ 123536 h 842356"/>
                <a:gd name="connsiteX294" fmla="*/ 378922 w 1384838"/>
                <a:gd name="connsiteY294" fmla="*/ 111452 h 842356"/>
                <a:gd name="connsiteX295" fmla="*/ 376536 w 1384838"/>
                <a:gd name="connsiteY295" fmla="*/ 110221 h 842356"/>
                <a:gd name="connsiteX296" fmla="*/ 365837 w 1384838"/>
                <a:gd name="connsiteY296" fmla="*/ 112684 h 842356"/>
                <a:gd name="connsiteX297" fmla="*/ 362373 w 1384838"/>
                <a:gd name="connsiteY297" fmla="*/ 115762 h 842356"/>
                <a:gd name="connsiteX298" fmla="*/ 359218 w 1384838"/>
                <a:gd name="connsiteY298" fmla="*/ 123074 h 842356"/>
                <a:gd name="connsiteX299" fmla="*/ 358833 w 1384838"/>
                <a:gd name="connsiteY299" fmla="*/ 123767 h 842356"/>
                <a:gd name="connsiteX300" fmla="*/ 353753 w 1384838"/>
                <a:gd name="connsiteY300" fmla="*/ 129925 h 842356"/>
                <a:gd name="connsiteX301" fmla="*/ 352752 w 1384838"/>
                <a:gd name="connsiteY301" fmla="*/ 130617 h 842356"/>
                <a:gd name="connsiteX302" fmla="*/ 352444 w 1384838"/>
                <a:gd name="connsiteY302" fmla="*/ 130771 h 842356"/>
                <a:gd name="connsiteX303" fmla="*/ 350905 w 1384838"/>
                <a:gd name="connsiteY303" fmla="*/ 130848 h 842356"/>
                <a:gd name="connsiteX304" fmla="*/ 341361 w 1384838"/>
                <a:gd name="connsiteY304" fmla="*/ 128617 h 842356"/>
                <a:gd name="connsiteX305" fmla="*/ 339590 w 1384838"/>
                <a:gd name="connsiteY305" fmla="*/ 127308 h 842356"/>
                <a:gd name="connsiteX306" fmla="*/ 336512 w 1384838"/>
                <a:gd name="connsiteY306" fmla="*/ 122228 h 842356"/>
                <a:gd name="connsiteX307" fmla="*/ 333664 w 1384838"/>
                <a:gd name="connsiteY307" fmla="*/ 120304 h 842356"/>
                <a:gd name="connsiteX308" fmla="*/ 332894 w 1384838"/>
                <a:gd name="connsiteY308" fmla="*/ 119611 h 842356"/>
                <a:gd name="connsiteX309" fmla="*/ 331278 w 1384838"/>
                <a:gd name="connsiteY309" fmla="*/ 117302 h 842356"/>
                <a:gd name="connsiteX310" fmla="*/ 329661 w 1384838"/>
                <a:gd name="connsiteY310" fmla="*/ 114993 h 842356"/>
                <a:gd name="connsiteX311" fmla="*/ 327583 w 1384838"/>
                <a:gd name="connsiteY311" fmla="*/ 114685 h 842356"/>
                <a:gd name="connsiteX312" fmla="*/ 321195 w 1384838"/>
                <a:gd name="connsiteY312" fmla="*/ 116686 h 842356"/>
                <a:gd name="connsiteX313" fmla="*/ 289483 w 1384838"/>
                <a:gd name="connsiteY313" fmla="*/ 134697 h 842356"/>
                <a:gd name="connsiteX314" fmla="*/ 284865 w 1384838"/>
                <a:gd name="connsiteY314" fmla="*/ 143472 h 842356"/>
                <a:gd name="connsiteX315" fmla="*/ 283633 w 1384838"/>
                <a:gd name="connsiteY315" fmla="*/ 144703 h 842356"/>
                <a:gd name="connsiteX316" fmla="*/ 278015 w 1384838"/>
                <a:gd name="connsiteY316" fmla="*/ 147551 h 842356"/>
                <a:gd name="connsiteX317" fmla="*/ 277091 w 1384838"/>
                <a:gd name="connsiteY317" fmla="*/ 150937 h 842356"/>
                <a:gd name="connsiteX318" fmla="*/ 278476 w 1384838"/>
                <a:gd name="connsiteY318" fmla="*/ 152323 h 842356"/>
                <a:gd name="connsiteX319" fmla="*/ 279862 w 1384838"/>
                <a:gd name="connsiteY319" fmla="*/ 153708 h 842356"/>
                <a:gd name="connsiteX320" fmla="*/ 280478 w 1384838"/>
                <a:gd name="connsiteY320" fmla="*/ 154555 h 842356"/>
                <a:gd name="connsiteX321" fmla="*/ 282171 w 1384838"/>
                <a:gd name="connsiteY321" fmla="*/ 158480 h 842356"/>
                <a:gd name="connsiteX322" fmla="*/ 282248 w 1384838"/>
                <a:gd name="connsiteY322" fmla="*/ 160482 h 842356"/>
                <a:gd name="connsiteX323" fmla="*/ 281093 w 1384838"/>
                <a:gd name="connsiteY323" fmla="*/ 163868 h 842356"/>
                <a:gd name="connsiteX324" fmla="*/ 278938 w 1384838"/>
                <a:gd name="connsiteY324" fmla="*/ 165716 h 842356"/>
                <a:gd name="connsiteX325" fmla="*/ 271241 w 1384838"/>
                <a:gd name="connsiteY325" fmla="*/ 167255 h 842356"/>
                <a:gd name="connsiteX326" fmla="*/ 268778 w 1384838"/>
                <a:gd name="connsiteY326" fmla="*/ 169256 h 842356"/>
                <a:gd name="connsiteX327" fmla="*/ 267239 w 1384838"/>
                <a:gd name="connsiteY327" fmla="*/ 172027 h 842356"/>
                <a:gd name="connsiteX328" fmla="*/ 266777 w 1384838"/>
                <a:gd name="connsiteY328" fmla="*/ 172797 h 842356"/>
                <a:gd name="connsiteX329" fmla="*/ 266777 w 1384838"/>
                <a:gd name="connsiteY329" fmla="*/ 172797 h 842356"/>
                <a:gd name="connsiteX330" fmla="*/ 266777 w 1384838"/>
                <a:gd name="connsiteY330" fmla="*/ 172797 h 842356"/>
                <a:gd name="connsiteX331" fmla="*/ 265622 w 1384838"/>
                <a:gd name="connsiteY331" fmla="*/ 173951 h 842356"/>
                <a:gd name="connsiteX332" fmla="*/ 259157 w 1384838"/>
                <a:gd name="connsiteY332" fmla="*/ 177184 h 842356"/>
                <a:gd name="connsiteX333" fmla="*/ 251537 w 1384838"/>
                <a:gd name="connsiteY333" fmla="*/ 183188 h 842356"/>
                <a:gd name="connsiteX334" fmla="*/ 246303 w 1384838"/>
                <a:gd name="connsiteY334" fmla="*/ 186729 h 842356"/>
                <a:gd name="connsiteX335" fmla="*/ 244379 w 1384838"/>
                <a:gd name="connsiteY335" fmla="*/ 187190 h 842356"/>
                <a:gd name="connsiteX336" fmla="*/ 240453 w 1384838"/>
                <a:gd name="connsiteY336" fmla="*/ 186652 h 842356"/>
                <a:gd name="connsiteX337" fmla="*/ 238837 w 1384838"/>
                <a:gd name="connsiteY337" fmla="*/ 185882 h 842356"/>
                <a:gd name="connsiteX338" fmla="*/ 237375 w 1384838"/>
                <a:gd name="connsiteY338" fmla="*/ 184496 h 842356"/>
                <a:gd name="connsiteX339" fmla="*/ 235527 w 1384838"/>
                <a:gd name="connsiteY339" fmla="*/ 184496 h 842356"/>
                <a:gd name="connsiteX340" fmla="*/ 230293 w 1384838"/>
                <a:gd name="connsiteY340" fmla="*/ 185882 h 842356"/>
                <a:gd name="connsiteX341" fmla="*/ 217901 w 1384838"/>
                <a:gd name="connsiteY341" fmla="*/ 196657 h 842356"/>
                <a:gd name="connsiteX342" fmla="*/ 216593 w 1384838"/>
                <a:gd name="connsiteY342" fmla="*/ 197350 h 842356"/>
                <a:gd name="connsiteX343" fmla="*/ 213745 w 1384838"/>
                <a:gd name="connsiteY343" fmla="*/ 197889 h 842356"/>
                <a:gd name="connsiteX344" fmla="*/ 212359 w 1384838"/>
                <a:gd name="connsiteY344" fmla="*/ 197812 h 842356"/>
                <a:gd name="connsiteX345" fmla="*/ 211667 w 1384838"/>
                <a:gd name="connsiteY345" fmla="*/ 197504 h 842356"/>
                <a:gd name="connsiteX346" fmla="*/ 205894 w 1384838"/>
                <a:gd name="connsiteY346" fmla="*/ 193887 h 842356"/>
                <a:gd name="connsiteX347" fmla="*/ 205894 w 1384838"/>
                <a:gd name="connsiteY347" fmla="*/ 198505 h 842356"/>
                <a:gd name="connsiteX348" fmla="*/ 205894 w 1384838"/>
                <a:gd name="connsiteY348" fmla="*/ 198505 h 842356"/>
                <a:gd name="connsiteX349" fmla="*/ 205509 w 1384838"/>
                <a:gd name="connsiteY349" fmla="*/ 199967 h 842356"/>
                <a:gd name="connsiteX350" fmla="*/ 203816 w 1384838"/>
                <a:gd name="connsiteY350" fmla="*/ 202815 h 842356"/>
                <a:gd name="connsiteX351" fmla="*/ 202507 w 1384838"/>
                <a:gd name="connsiteY351" fmla="*/ 203970 h 842356"/>
                <a:gd name="connsiteX352" fmla="*/ 198582 w 1384838"/>
                <a:gd name="connsiteY352" fmla="*/ 205663 h 842356"/>
                <a:gd name="connsiteX353" fmla="*/ 197504 w 1384838"/>
                <a:gd name="connsiteY353" fmla="*/ 205894 h 842356"/>
                <a:gd name="connsiteX354" fmla="*/ 194118 w 1384838"/>
                <a:gd name="connsiteY354" fmla="*/ 205894 h 842356"/>
                <a:gd name="connsiteX355" fmla="*/ 192347 w 1384838"/>
                <a:gd name="connsiteY355" fmla="*/ 205278 h 842356"/>
                <a:gd name="connsiteX356" fmla="*/ 189499 w 1384838"/>
                <a:gd name="connsiteY356" fmla="*/ 203046 h 842356"/>
                <a:gd name="connsiteX357" fmla="*/ 188653 w 1384838"/>
                <a:gd name="connsiteY357" fmla="*/ 201891 h 842356"/>
                <a:gd name="connsiteX358" fmla="*/ 186805 w 1384838"/>
                <a:gd name="connsiteY358" fmla="*/ 197273 h 842356"/>
                <a:gd name="connsiteX359" fmla="*/ 186344 w 1384838"/>
                <a:gd name="connsiteY359" fmla="*/ 197042 h 842356"/>
                <a:gd name="connsiteX360" fmla="*/ 177723 w 1384838"/>
                <a:gd name="connsiteY360" fmla="*/ 198582 h 842356"/>
                <a:gd name="connsiteX361" fmla="*/ 176107 w 1384838"/>
                <a:gd name="connsiteY361" fmla="*/ 198351 h 842356"/>
                <a:gd name="connsiteX362" fmla="*/ 171104 w 1384838"/>
                <a:gd name="connsiteY362" fmla="*/ 196119 h 842356"/>
                <a:gd name="connsiteX363" fmla="*/ 161790 w 1384838"/>
                <a:gd name="connsiteY363" fmla="*/ 200814 h 842356"/>
                <a:gd name="connsiteX364" fmla="*/ 162021 w 1384838"/>
                <a:gd name="connsiteY364" fmla="*/ 201122 h 842356"/>
                <a:gd name="connsiteX365" fmla="*/ 163099 w 1384838"/>
                <a:gd name="connsiteY365" fmla="*/ 202507 h 842356"/>
                <a:gd name="connsiteX366" fmla="*/ 163561 w 1384838"/>
                <a:gd name="connsiteY366" fmla="*/ 203354 h 842356"/>
                <a:gd name="connsiteX367" fmla="*/ 163638 w 1384838"/>
                <a:gd name="connsiteY367" fmla="*/ 203893 h 842356"/>
                <a:gd name="connsiteX368" fmla="*/ 163714 w 1384838"/>
                <a:gd name="connsiteY368" fmla="*/ 204277 h 842356"/>
                <a:gd name="connsiteX369" fmla="*/ 163714 w 1384838"/>
                <a:gd name="connsiteY369" fmla="*/ 204277 h 842356"/>
                <a:gd name="connsiteX370" fmla="*/ 163714 w 1384838"/>
                <a:gd name="connsiteY370" fmla="*/ 207664 h 842356"/>
                <a:gd name="connsiteX371" fmla="*/ 163714 w 1384838"/>
                <a:gd name="connsiteY371" fmla="*/ 207664 h 842356"/>
                <a:gd name="connsiteX372" fmla="*/ 162483 w 1384838"/>
                <a:gd name="connsiteY372" fmla="*/ 209973 h 842356"/>
                <a:gd name="connsiteX373" fmla="*/ 159096 w 1384838"/>
                <a:gd name="connsiteY373" fmla="*/ 212206 h 842356"/>
                <a:gd name="connsiteX374" fmla="*/ 157711 w 1384838"/>
                <a:gd name="connsiteY374" fmla="*/ 212667 h 842356"/>
                <a:gd name="connsiteX375" fmla="*/ 148475 w 1384838"/>
                <a:gd name="connsiteY375" fmla="*/ 213206 h 842356"/>
                <a:gd name="connsiteX376" fmla="*/ 142548 w 1384838"/>
                <a:gd name="connsiteY376" fmla="*/ 214822 h 842356"/>
                <a:gd name="connsiteX377" fmla="*/ 142548 w 1384838"/>
                <a:gd name="connsiteY377" fmla="*/ 214822 h 842356"/>
                <a:gd name="connsiteX378" fmla="*/ 142548 w 1384838"/>
                <a:gd name="connsiteY378" fmla="*/ 214822 h 842356"/>
                <a:gd name="connsiteX379" fmla="*/ 140854 w 1384838"/>
                <a:gd name="connsiteY379" fmla="*/ 214746 h 842356"/>
                <a:gd name="connsiteX380" fmla="*/ 137314 w 1384838"/>
                <a:gd name="connsiteY380" fmla="*/ 213514 h 842356"/>
                <a:gd name="connsiteX381" fmla="*/ 132234 w 1384838"/>
                <a:gd name="connsiteY381" fmla="*/ 211744 h 842356"/>
                <a:gd name="connsiteX382" fmla="*/ 130618 w 1384838"/>
                <a:gd name="connsiteY382" fmla="*/ 212283 h 842356"/>
                <a:gd name="connsiteX383" fmla="*/ 127231 w 1384838"/>
                <a:gd name="connsiteY383" fmla="*/ 216670 h 842356"/>
                <a:gd name="connsiteX384" fmla="*/ 125538 w 1384838"/>
                <a:gd name="connsiteY384" fmla="*/ 217670 h 842356"/>
                <a:gd name="connsiteX385" fmla="*/ 122690 w 1384838"/>
                <a:gd name="connsiteY385" fmla="*/ 218209 h 842356"/>
                <a:gd name="connsiteX386" fmla="*/ 121843 w 1384838"/>
                <a:gd name="connsiteY386" fmla="*/ 218209 h 842356"/>
                <a:gd name="connsiteX387" fmla="*/ 121766 w 1384838"/>
                <a:gd name="connsiteY387" fmla="*/ 218209 h 842356"/>
                <a:gd name="connsiteX388" fmla="*/ 119611 w 1384838"/>
                <a:gd name="connsiteY388" fmla="*/ 216670 h 842356"/>
                <a:gd name="connsiteX389" fmla="*/ 118456 w 1384838"/>
                <a:gd name="connsiteY389" fmla="*/ 214437 h 842356"/>
                <a:gd name="connsiteX390" fmla="*/ 118149 w 1384838"/>
                <a:gd name="connsiteY390" fmla="*/ 212898 h 842356"/>
                <a:gd name="connsiteX391" fmla="*/ 118149 w 1384838"/>
                <a:gd name="connsiteY391" fmla="*/ 212898 h 842356"/>
                <a:gd name="connsiteX392" fmla="*/ 118149 w 1384838"/>
                <a:gd name="connsiteY392" fmla="*/ 212898 h 842356"/>
                <a:gd name="connsiteX393" fmla="*/ 118533 w 1384838"/>
                <a:gd name="connsiteY393" fmla="*/ 209204 h 842356"/>
                <a:gd name="connsiteX394" fmla="*/ 118071 w 1384838"/>
                <a:gd name="connsiteY394" fmla="*/ 208742 h 842356"/>
                <a:gd name="connsiteX395" fmla="*/ 116301 w 1384838"/>
                <a:gd name="connsiteY395" fmla="*/ 208742 h 842356"/>
                <a:gd name="connsiteX396" fmla="*/ 115455 w 1384838"/>
                <a:gd name="connsiteY396" fmla="*/ 210204 h 842356"/>
                <a:gd name="connsiteX397" fmla="*/ 112222 w 1384838"/>
                <a:gd name="connsiteY397" fmla="*/ 216746 h 842356"/>
                <a:gd name="connsiteX398" fmla="*/ 108989 w 1384838"/>
                <a:gd name="connsiteY398" fmla="*/ 218209 h 842356"/>
                <a:gd name="connsiteX399" fmla="*/ 106757 w 1384838"/>
                <a:gd name="connsiteY399" fmla="*/ 217670 h 842356"/>
                <a:gd name="connsiteX400" fmla="*/ 106218 w 1384838"/>
                <a:gd name="connsiteY400" fmla="*/ 217439 h 842356"/>
                <a:gd name="connsiteX401" fmla="*/ 104910 w 1384838"/>
                <a:gd name="connsiteY401" fmla="*/ 216208 h 842356"/>
                <a:gd name="connsiteX402" fmla="*/ 103601 w 1384838"/>
                <a:gd name="connsiteY402" fmla="*/ 213591 h 842356"/>
                <a:gd name="connsiteX403" fmla="*/ 102139 w 1384838"/>
                <a:gd name="connsiteY403" fmla="*/ 212744 h 842356"/>
                <a:gd name="connsiteX404" fmla="*/ 97213 w 1384838"/>
                <a:gd name="connsiteY404" fmla="*/ 212744 h 842356"/>
                <a:gd name="connsiteX405" fmla="*/ 92364 w 1384838"/>
                <a:gd name="connsiteY405" fmla="*/ 217055 h 842356"/>
                <a:gd name="connsiteX406" fmla="*/ 91748 w 1384838"/>
                <a:gd name="connsiteY406" fmla="*/ 217362 h 842356"/>
                <a:gd name="connsiteX407" fmla="*/ 90286 w 1384838"/>
                <a:gd name="connsiteY407" fmla="*/ 217670 h 842356"/>
                <a:gd name="connsiteX408" fmla="*/ 89593 w 1384838"/>
                <a:gd name="connsiteY408" fmla="*/ 217593 h 842356"/>
                <a:gd name="connsiteX409" fmla="*/ 87899 w 1384838"/>
                <a:gd name="connsiteY409" fmla="*/ 217055 h 842356"/>
                <a:gd name="connsiteX410" fmla="*/ 86822 w 1384838"/>
                <a:gd name="connsiteY410" fmla="*/ 216439 h 842356"/>
                <a:gd name="connsiteX411" fmla="*/ 86668 w 1384838"/>
                <a:gd name="connsiteY411" fmla="*/ 216208 h 842356"/>
                <a:gd name="connsiteX412" fmla="*/ 86129 w 1384838"/>
                <a:gd name="connsiteY412" fmla="*/ 215438 h 842356"/>
                <a:gd name="connsiteX413" fmla="*/ 84975 w 1384838"/>
                <a:gd name="connsiteY413" fmla="*/ 212590 h 842356"/>
                <a:gd name="connsiteX414" fmla="*/ 84744 w 1384838"/>
                <a:gd name="connsiteY414" fmla="*/ 211513 h 842356"/>
                <a:gd name="connsiteX415" fmla="*/ 84744 w 1384838"/>
                <a:gd name="connsiteY415" fmla="*/ 211513 h 842356"/>
                <a:gd name="connsiteX416" fmla="*/ 84744 w 1384838"/>
                <a:gd name="connsiteY416" fmla="*/ 207049 h 842356"/>
                <a:gd name="connsiteX417" fmla="*/ 84744 w 1384838"/>
                <a:gd name="connsiteY417" fmla="*/ 207049 h 842356"/>
                <a:gd name="connsiteX418" fmla="*/ 85206 w 1384838"/>
                <a:gd name="connsiteY418" fmla="*/ 203123 h 842356"/>
                <a:gd name="connsiteX419" fmla="*/ 84898 w 1384838"/>
                <a:gd name="connsiteY419" fmla="*/ 202507 h 842356"/>
                <a:gd name="connsiteX420" fmla="*/ 84128 w 1384838"/>
                <a:gd name="connsiteY420" fmla="*/ 206510 h 842356"/>
                <a:gd name="connsiteX421" fmla="*/ 83743 w 1384838"/>
                <a:gd name="connsiteY421" fmla="*/ 207433 h 842356"/>
                <a:gd name="connsiteX422" fmla="*/ 82050 w 1384838"/>
                <a:gd name="connsiteY422" fmla="*/ 210281 h 842356"/>
                <a:gd name="connsiteX423" fmla="*/ 78971 w 1384838"/>
                <a:gd name="connsiteY423" fmla="*/ 211590 h 842356"/>
                <a:gd name="connsiteX424" fmla="*/ 76739 w 1384838"/>
                <a:gd name="connsiteY424" fmla="*/ 211051 h 842356"/>
                <a:gd name="connsiteX425" fmla="*/ 75661 w 1384838"/>
                <a:gd name="connsiteY425" fmla="*/ 210512 h 842356"/>
                <a:gd name="connsiteX426" fmla="*/ 73275 w 1384838"/>
                <a:gd name="connsiteY426" fmla="*/ 208588 h 842356"/>
                <a:gd name="connsiteX427" fmla="*/ 70966 w 1384838"/>
                <a:gd name="connsiteY427" fmla="*/ 207818 h 842356"/>
                <a:gd name="connsiteX428" fmla="*/ 59267 w 1384838"/>
                <a:gd name="connsiteY428" fmla="*/ 209435 h 842356"/>
                <a:gd name="connsiteX429" fmla="*/ 56650 w 1384838"/>
                <a:gd name="connsiteY429" fmla="*/ 208357 h 842356"/>
                <a:gd name="connsiteX430" fmla="*/ 54956 w 1384838"/>
                <a:gd name="connsiteY430" fmla="*/ 206125 h 842356"/>
                <a:gd name="connsiteX431" fmla="*/ 50107 w 1384838"/>
                <a:gd name="connsiteY431" fmla="*/ 198274 h 842356"/>
                <a:gd name="connsiteX432" fmla="*/ 39485 w 1384838"/>
                <a:gd name="connsiteY432" fmla="*/ 204662 h 842356"/>
                <a:gd name="connsiteX433" fmla="*/ 38716 w 1384838"/>
                <a:gd name="connsiteY433" fmla="*/ 204970 h 842356"/>
                <a:gd name="connsiteX434" fmla="*/ 34252 w 1384838"/>
                <a:gd name="connsiteY434" fmla="*/ 206125 h 842356"/>
                <a:gd name="connsiteX435" fmla="*/ 33559 w 1384838"/>
                <a:gd name="connsiteY435" fmla="*/ 206202 h 842356"/>
                <a:gd name="connsiteX436" fmla="*/ 30711 w 1384838"/>
                <a:gd name="connsiteY436" fmla="*/ 206202 h 842356"/>
                <a:gd name="connsiteX437" fmla="*/ 28479 w 1384838"/>
                <a:gd name="connsiteY437" fmla="*/ 205124 h 842356"/>
                <a:gd name="connsiteX438" fmla="*/ 26247 w 1384838"/>
                <a:gd name="connsiteY438" fmla="*/ 202276 h 842356"/>
                <a:gd name="connsiteX439" fmla="*/ 25631 w 1384838"/>
                <a:gd name="connsiteY439" fmla="*/ 200737 h 842356"/>
                <a:gd name="connsiteX440" fmla="*/ 25323 w 1384838"/>
                <a:gd name="connsiteY440" fmla="*/ 197196 h 842356"/>
                <a:gd name="connsiteX441" fmla="*/ 20089 w 1384838"/>
                <a:gd name="connsiteY441" fmla="*/ 200429 h 842356"/>
                <a:gd name="connsiteX442" fmla="*/ 17780 w 1384838"/>
                <a:gd name="connsiteY442" fmla="*/ 202738 h 842356"/>
                <a:gd name="connsiteX443" fmla="*/ 17780 w 1384838"/>
                <a:gd name="connsiteY443" fmla="*/ 204970 h 842356"/>
                <a:gd name="connsiteX444" fmla="*/ 18704 w 1384838"/>
                <a:gd name="connsiteY444" fmla="*/ 207279 h 842356"/>
                <a:gd name="connsiteX445" fmla="*/ 18858 w 1384838"/>
                <a:gd name="connsiteY445" fmla="*/ 208588 h 842356"/>
                <a:gd name="connsiteX446" fmla="*/ 18858 w 1384838"/>
                <a:gd name="connsiteY446" fmla="*/ 208742 h 842356"/>
                <a:gd name="connsiteX447" fmla="*/ 18858 w 1384838"/>
                <a:gd name="connsiteY447" fmla="*/ 208742 h 842356"/>
                <a:gd name="connsiteX448" fmla="*/ 18858 w 1384838"/>
                <a:gd name="connsiteY448" fmla="*/ 208742 h 842356"/>
                <a:gd name="connsiteX449" fmla="*/ 18319 w 1384838"/>
                <a:gd name="connsiteY449" fmla="*/ 212128 h 842356"/>
                <a:gd name="connsiteX450" fmla="*/ 17857 w 1384838"/>
                <a:gd name="connsiteY450" fmla="*/ 213283 h 842356"/>
                <a:gd name="connsiteX451" fmla="*/ 12777 w 1384838"/>
                <a:gd name="connsiteY451" fmla="*/ 220595 h 842356"/>
                <a:gd name="connsiteX452" fmla="*/ 9621 w 1384838"/>
                <a:gd name="connsiteY452" fmla="*/ 226984 h 842356"/>
                <a:gd name="connsiteX453" fmla="*/ 9236 w 1384838"/>
                <a:gd name="connsiteY453" fmla="*/ 227522 h 842356"/>
                <a:gd name="connsiteX454" fmla="*/ 7004 w 1384838"/>
                <a:gd name="connsiteY454" fmla="*/ 230216 h 842356"/>
                <a:gd name="connsiteX455" fmla="*/ 5388 w 1384838"/>
                <a:gd name="connsiteY455" fmla="*/ 244533 h 842356"/>
                <a:gd name="connsiteX456" fmla="*/ 5927 w 1384838"/>
                <a:gd name="connsiteY456" fmla="*/ 292562 h 842356"/>
                <a:gd name="connsiteX457" fmla="*/ 5927 w 1384838"/>
                <a:gd name="connsiteY457" fmla="*/ 292562 h 842356"/>
                <a:gd name="connsiteX458" fmla="*/ 5927 w 1384838"/>
                <a:gd name="connsiteY458" fmla="*/ 292562 h 842356"/>
                <a:gd name="connsiteX459" fmla="*/ 4772 w 1384838"/>
                <a:gd name="connsiteY459" fmla="*/ 475442 h 842356"/>
                <a:gd name="connsiteX460" fmla="*/ 4233 w 1384838"/>
                <a:gd name="connsiteY460" fmla="*/ 477135 h 842356"/>
                <a:gd name="connsiteX461" fmla="*/ 0 w 1384838"/>
                <a:gd name="connsiteY461" fmla="*/ 482754 h 842356"/>
                <a:gd name="connsiteX462" fmla="*/ 2463 w 1384838"/>
                <a:gd name="connsiteY462" fmla="*/ 491528 h 842356"/>
                <a:gd name="connsiteX463" fmla="*/ 3002 w 1384838"/>
                <a:gd name="connsiteY463" fmla="*/ 496300 h 842356"/>
                <a:gd name="connsiteX464" fmla="*/ 40871 w 1384838"/>
                <a:gd name="connsiteY464" fmla="*/ 551950 h 842356"/>
                <a:gd name="connsiteX465" fmla="*/ 46721 w 1384838"/>
                <a:gd name="connsiteY465" fmla="*/ 557723 h 842356"/>
                <a:gd name="connsiteX466" fmla="*/ 65578 w 1384838"/>
                <a:gd name="connsiteY466" fmla="*/ 572116 h 842356"/>
                <a:gd name="connsiteX467" fmla="*/ 71582 w 1384838"/>
                <a:gd name="connsiteY467" fmla="*/ 578658 h 842356"/>
                <a:gd name="connsiteX468" fmla="*/ 71967 w 1384838"/>
                <a:gd name="connsiteY468" fmla="*/ 579274 h 842356"/>
                <a:gd name="connsiteX469" fmla="*/ 77431 w 1384838"/>
                <a:gd name="connsiteY469" fmla="*/ 589665 h 842356"/>
                <a:gd name="connsiteX470" fmla="*/ 82896 w 1384838"/>
                <a:gd name="connsiteY470" fmla="*/ 596207 h 842356"/>
                <a:gd name="connsiteX471" fmla="*/ 86591 w 1384838"/>
                <a:gd name="connsiteY471" fmla="*/ 602827 h 842356"/>
                <a:gd name="connsiteX472" fmla="*/ 91286 w 1384838"/>
                <a:gd name="connsiteY472" fmla="*/ 615604 h 842356"/>
                <a:gd name="connsiteX473" fmla="*/ 91440 w 1384838"/>
                <a:gd name="connsiteY473" fmla="*/ 616219 h 842356"/>
                <a:gd name="connsiteX474" fmla="*/ 91979 w 1384838"/>
                <a:gd name="connsiteY474" fmla="*/ 621299 h 842356"/>
                <a:gd name="connsiteX475" fmla="*/ 92517 w 1384838"/>
                <a:gd name="connsiteY475" fmla="*/ 629843 h 842356"/>
                <a:gd name="connsiteX476" fmla="*/ 93518 w 1384838"/>
                <a:gd name="connsiteY476" fmla="*/ 637848 h 842356"/>
                <a:gd name="connsiteX477" fmla="*/ 112068 w 1384838"/>
                <a:gd name="connsiteY477" fmla="*/ 659169 h 842356"/>
                <a:gd name="connsiteX478" fmla="*/ 150091 w 1384838"/>
                <a:gd name="connsiteY478" fmla="*/ 692650 h 842356"/>
                <a:gd name="connsiteX479" fmla="*/ 160020 w 1384838"/>
                <a:gd name="connsiteY479" fmla="*/ 705273 h 842356"/>
                <a:gd name="connsiteX480" fmla="*/ 173259 w 1384838"/>
                <a:gd name="connsiteY480" fmla="*/ 709507 h 842356"/>
                <a:gd name="connsiteX481" fmla="*/ 173875 w 1384838"/>
                <a:gd name="connsiteY481" fmla="*/ 709814 h 842356"/>
                <a:gd name="connsiteX482" fmla="*/ 178416 w 1384838"/>
                <a:gd name="connsiteY482" fmla="*/ 712662 h 842356"/>
                <a:gd name="connsiteX483" fmla="*/ 179416 w 1384838"/>
                <a:gd name="connsiteY483" fmla="*/ 713817 h 842356"/>
                <a:gd name="connsiteX484" fmla="*/ 181649 w 1384838"/>
                <a:gd name="connsiteY484" fmla="*/ 718281 h 842356"/>
                <a:gd name="connsiteX485" fmla="*/ 183881 w 1384838"/>
                <a:gd name="connsiteY485" fmla="*/ 723823 h 842356"/>
                <a:gd name="connsiteX486" fmla="*/ 187344 w 1384838"/>
                <a:gd name="connsiteY486" fmla="*/ 728749 h 842356"/>
                <a:gd name="connsiteX487" fmla="*/ 194271 w 1384838"/>
                <a:gd name="connsiteY487" fmla="*/ 733521 h 842356"/>
                <a:gd name="connsiteX488" fmla="*/ 201738 w 1384838"/>
                <a:gd name="connsiteY488" fmla="*/ 738293 h 842356"/>
                <a:gd name="connsiteX489" fmla="*/ 221211 w 1384838"/>
                <a:gd name="connsiteY489" fmla="*/ 744220 h 842356"/>
                <a:gd name="connsiteX490" fmla="*/ 228061 w 1384838"/>
                <a:gd name="connsiteY490" fmla="*/ 744220 h 842356"/>
                <a:gd name="connsiteX491" fmla="*/ 232987 w 1384838"/>
                <a:gd name="connsiteY491" fmla="*/ 743681 h 842356"/>
                <a:gd name="connsiteX492" fmla="*/ 237990 w 1384838"/>
                <a:gd name="connsiteY492" fmla="*/ 741680 h 842356"/>
                <a:gd name="connsiteX493" fmla="*/ 245687 w 1384838"/>
                <a:gd name="connsiteY493" fmla="*/ 736523 h 842356"/>
                <a:gd name="connsiteX494" fmla="*/ 250998 w 1384838"/>
                <a:gd name="connsiteY494" fmla="*/ 728056 h 842356"/>
                <a:gd name="connsiteX495" fmla="*/ 251614 w 1384838"/>
                <a:gd name="connsiteY495" fmla="*/ 727364 h 842356"/>
                <a:gd name="connsiteX496" fmla="*/ 260081 w 1384838"/>
                <a:gd name="connsiteY496" fmla="*/ 720590 h 842356"/>
                <a:gd name="connsiteX497" fmla="*/ 267624 w 1384838"/>
                <a:gd name="connsiteY497" fmla="*/ 712432 h 842356"/>
                <a:gd name="connsiteX498" fmla="*/ 273396 w 1384838"/>
                <a:gd name="connsiteY498" fmla="*/ 707198 h 842356"/>
                <a:gd name="connsiteX499" fmla="*/ 274166 w 1384838"/>
                <a:gd name="connsiteY499" fmla="*/ 706659 h 842356"/>
                <a:gd name="connsiteX500" fmla="*/ 285942 w 1384838"/>
                <a:gd name="connsiteY500" fmla="*/ 701579 h 842356"/>
                <a:gd name="connsiteX501" fmla="*/ 289945 w 1384838"/>
                <a:gd name="connsiteY501" fmla="*/ 698885 h 842356"/>
                <a:gd name="connsiteX502" fmla="*/ 291869 w 1384838"/>
                <a:gd name="connsiteY502" fmla="*/ 695036 h 842356"/>
                <a:gd name="connsiteX503" fmla="*/ 293255 w 1384838"/>
                <a:gd name="connsiteY503" fmla="*/ 690803 h 842356"/>
                <a:gd name="connsiteX504" fmla="*/ 293255 w 1384838"/>
                <a:gd name="connsiteY504" fmla="*/ 687109 h 842356"/>
                <a:gd name="connsiteX505" fmla="*/ 291638 w 1384838"/>
                <a:gd name="connsiteY505" fmla="*/ 680104 h 842356"/>
                <a:gd name="connsiteX506" fmla="*/ 291638 w 1384838"/>
                <a:gd name="connsiteY506" fmla="*/ 678719 h 842356"/>
                <a:gd name="connsiteX507" fmla="*/ 292793 w 1384838"/>
                <a:gd name="connsiteY507" fmla="*/ 674793 h 842356"/>
                <a:gd name="connsiteX508" fmla="*/ 295564 w 1384838"/>
                <a:gd name="connsiteY508" fmla="*/ 668020 h 842356"/>
                <a:gd name="connsiteX509" fmla="*/ 296641 w 1384838"/>
                <a:gd name="connsiteY509" fmla="*/ 662094 h 842356"/>
                <a:gd name="connsiteX510" fmla="*/ 297796 w 1384838"/>
                <a:gd name="connsiteY510" fmla="*/ 657860 h 842356"/>
                <a:gd name="connsiteX511" fmla="*/ 298335 w 1384838"/>
                <a:gd name="connsiteY511" fmla="*/ 656859 h 842356"/>
                <a:gd name="connsiteX512" fmla="*/ 303415 w 1384838"/>
                <a:gd name="connsiteY512" fmla="*/ 650702 h 842356"/>
                <a:gd name="connsiteX513" fmla="*/ 304569 w 1384838"/>
                <a:gd name="connsiteY513" fmla="*/ 649855 h 842356"/>
                <a:gd name="connsiteX514" fmla="*/ 307417 w 1384838"/>
                <a:gd name="connsiteY514" fmla="*/ 648700 h 842356"/>
                <a:gd name="connsiteX515" fmla="*/ 313805 w 1384838"/>
                <a:gd name="connsiteY515" fmla="*/ 647084 h 842356"/>
                <a:gd name="connsiteX516" fmla="*/ 313805 w 1384838"/>
                <a:gd name="connsiteY516" fmla="*/ 647084 h 842356"/>
                <a:gd name="connsiteX517" fmla="*/ 314498 w 1384838"/>
                <a:gd name="connsiteY517" fmla="*/ 646391 h 842356"/>
                <a:gd name="connsiteX518" fmla="*/ 315422 w 1384838"/>
                <a:gd name="connsiteY518" fmla="*/ 643621 h 842356"/>
                <a:gd name="connsiteX519" fmla="*/ 317038 w 1384838"/>
                <a:gd name="connsiteY519" fmla="*/ 641927 h 842356"/>
                <a:gd name="connsiteX520" fmla="*/ 319886 w 1384838"/>
                <a:gd name="connsiteY520" fmla="*/ 640773 h 842356"/>
                <a:gd name="connsiteX521" fmla="*/ 321887 w 1384838"/>
                <a:gd name="connsiteY521" fmla="*/ 640773 h 842356"/>
                <a:gd name="connsiteX522" fmla="*/ 326351 w 1384838"/>
                <a:gd name="connsiteY522" fmla="*/ 642466 h 842356"/>
                <a:gd name="connsiteX523" fmla="*/ 326890 w 1384838"/>
                <a:gd name="connsiteY523" fmla="*/ 642697 h 842356"/>
                <a:gd name="connsiteX524" fmla="*/ 333048 w 1384838"/>
                <a:gd name="connsiteY524" fmla="*/ 646623 h 842356"/>
                <a:gd name="connsiteX525" fmla="*/ 333818 w 1384838"/>
                <a:gd name="connsiteY525" fmla="*/ 647315 h 842356"/>
                <a:gd name="connsiteX526" fmla="*/ 338667 w 1384838"/>
                <a:gd name="connsiteY526" fmla="*/ 653781 h 842356"/>
                <a:gd name="connsiteX527" fmla="*/ 341592 w 1384838"/>
                <a:gd name="connsiteY527" fmla="*/ 656090 h 842356"/>
                <a:gd name="connsiteX528" fmla="*/ 347903 w 1384838"/>
                <a:gd name="connsiteY528" fmla="*/ 646468 h 842356"/>
                <a:gd name="connsiteX529" fmla="*/ 347903 w 1384838"/>
                <a:gd name="connsiteY529" fmla="*/ 643928 h 842356"/>
                <a:gd name="connsiteX530" fmla="*/ 350135 w 1384838"/>
                <a:gd name="connsiteY530" fmla="*/ 641158 h 842356"/>
                <a:gd name="connsiteX531" fmla="*/ 363605 w 1384838"/>
                <a:gd name="connsiteY531" fmla="*/ 638310 h 842356"/>
                <a:gd name="connsiteX532" fmla="*/ 365221 w 1384838"/>
                <a:gd name="connsiteY532" fmla="*/ 638464 h 842356"/>
                <a:gd name="connsiteX533" fmla="*/ 377613 w 1384838"/>
                <a:gd name="connsiteY533" fmla="*/ 643544 h 842356"/>
                <a:gd name="connsiteX534" fmla="*/ 383617 w 1384838"/>
                <a:gd name="connsiteY534" fmla="*/ 647084 h 842356"/>
                <a:gd name="connsiteX535" fmla="*/ 394701 w 1384838"/>
                <a:gd name="connsiteY535" fmla="*/ 656936 h 842356"/>
                <a:gd name="connsiteX536" fmla="*/ 424950 w 1384838"/>
                <a:gd name="connsiteY536" fmla="*/ 676717 h 842356"/>
                <a:gd name="connsiteX537" fmla="*/ 434109 w 1384838"/>
                <a:gd name="connsiteY537" fmla="*/ 679412 h 842356"/>
                <a:gd name="connsiteX538" fmla="*/ 446039 w 1384838"/>
                <a:gd name="connsiteY538" fmla="*/ 681028 h 842356"/>
                <a:gd name="connsiteX539" fmla="*/ 446809 w 1384838"/>
                <a:gd name="connsiteY539" fmla="*/ 681259 h 842356"/>
                <a:gd name="connsiteX540" fmla="*/ 451889 w 1384838"/>
                <a:gd name="connsiteY540" fmla="*/ 683491 h 842356"/>
                <a:gd name="connsiteX541" fmla="*/ 452659 w 1384838"/>
                <a:gd name="connsiteY541" fmla="*/ 684030 h 842356"/>
                <a:gd name="connsiteX542" fmla="*/ 470131 w 1384838"/>
                <a:gd name="connsiteY542" fmla="*/ 700347 h 842356"/>
                <a:gd name="connsiteX543" fmla="*/ 470593 w 1384838"/>
                <a:gd name="connsiteY543" fmla="*/ 700886 h 842356"/>
                <a:gd name="connsiteX544" fmla="*/ 474518 w 1384838"/>
                <a:gd name="connsiteY544" fmla="*/ 707044 h 842356"/>
                <a:gd name="connsiteX545" fmla="*/ 474903 w 1384838"/>
                <a:gd name="connsiteY545" fmla="*/ 707890 h 842356"/>
                <a:gd name="connsiteX546" fmla="*/ 476596 w 1384838"/>
                <a:gd name="connsiteY546" fmla="*/ 714663 h 842356"/>
                <a:gd name="connsiteX547" fmla="*/ 477212 w 1384838"/>
                <a:gd name="connsiteY547" fmla="*/ 727056 h 842356"/>
                <a:gd name="connsiteX548" fmla="*/ 478213 w 1384838"/>
                <a:gd name="connsiteY548" fmla="*/ 732521 h 842356"/>
                <a:gd name="connsiteX549" fmla="*/ 479983 w 1384838"/>
                <a:gd name="connsiteY549" fmla="*/ 736600 h 842356"/>
                <a:gd name="connsiteX550" fmla="*/ 482677 w 1384838"/>
                <a:gd name="connsiteY550" fmla="*/ 738524 h 842356"/>
                <a:gd name="connsiteX551" fmla="*/ 488065 w 1384838"/>
                <a:gd name="connsiteY551" fmla="*/ 738986 h 842356"/>
                <a:gd name="connsiteX552" fmla="*/ 488681 w 1384838"/>
                <a:gd name="connsiteY552" fmla="*/ 739140 h 842356"/>
                <a:gd name="connsiteX553" fmla="*/ 493761 w 1384838"/>
                <a:gd name="connsiteY553" fmla="*/ 740833 h 842356"/>
                <a:gd name="connsiteX554" fmla="*/ 495531 w 1384838"/>
                <a:gd name="connsiteY554" fmla="*/ 742526 h 842356"/>
                <a:gd name="connsiteX555" fmla="*/ 498379 w 1384838"/>
                <a:gd name="connsiteY555" fmla="*/ 749839 h 842356"/>
                <a:gd name="connsiteX556" fmla="*/ 498533 w 1384838"/>
                <a:gd name="connsiteY556" fmla="*/ 750609 h 842356"/>
                <a:gd name="connsiteX557" fmla="*/ 499610 w 1384838"/>
                <a:gd name="connsiteY557" fmla="*/ 761615 h 842356"/>
                <a:gd name="connsiteX558" fmla="*/ 500380 w 1384838"/>
                <a:gd name="connsiteY558" fmla="*/ 762616 h 842356"/>
                <a:gd name="connsiteX559" fmla="*/ 502689 w 1384838"/>
                <a:gd name="connsiteY559" fmla="*/ 763617 h 842356"/>
                <a:gd name="connsiteX560" fmla="*/ 504998 w 1384838"/>
                <a:gd name="connsiteY560" fmla="*/ 763001 h 842356"/>
                <a:gd name="connsiteX561" fmla="*/ 507307 w 1384838"/>
                <a:gd name="connsiteY561" fmla="*/ 760692 h 842356"/>
                <a:gd name="connsiteX562" fmla="*/ 509309 w 1384838"/>
                <a:gd name="connsiteY562" fmla="*/ 759845 h 842356"/>
                <a:gd name="connsiteX563" fmla="*/ 509309 w 1384838"/>
                <a:gd name="connsiteY563" fmla="*/ 759845 h 842356"/>
                <a:gd name="connsiteX564" fmla="*/ 512079 w 1384838"/>
                <a:gd name="connsiteY564" fmla="*/ 759845 h 842356"/>
                <a:gd name="connsiteX565" fmla="*/ 514696 w 1384838"/>
                <a:gd name="connsiteY565" fmla="*/ 761692 h 842356"/>
                <a:gd name="connsiteX566" fmla="*/ 517544 w 1384838"/>
                <a:gd name="connsiteY566" fmla="*/ 769543 h 842356"/>
                <a:gd name="connsiteX567" fmla="*/ 517698 w 1384838"/>
                <a:gd name="connsiteY567" fmla="*/ 770775 h 842356"/>
                <a:gd name="connsiteX568" fmla="*/ 517159 w 1384838"/>
                <a:gd name="connsiteY568" fmla="*/ 776393 h 842356"/>
                <a:gd name="connsiteX569" fmla="*/ 515389 w 1384838"/>
                <a:gd name="connsiteY569" fmla="*/ 783551 h 842356"/>
                <a:gd name="connsiteX570" fmla="*/ 515004 w 1384838"/>
                <a:gd name="connsiteY570" fmla="*/ 788016 h 842356"/>
                <a:gd name="connsiteX571" fmla="*/ 517544 w 1384838"/>
                <a:gd name="connsiteY571" fmla="*/ 790556 h 842356"/>
                <a:gd name="connsiteX572" fmla="*/ 527550 w 1384838"/>
                <a:gd name="connsiteY572" fmla="*/ 793712 h 842356"/>
                <a:gd name="connsiteX573" fmla="*/ 528705 w 1384838"/>
                <a:gd name="connsiteY573" fmla="*/ 794404 h 842356"/>
                <a:gd name="connsiteX574" fmla="*/ 532092 w 1384838"/>
                <a:gd name="connsiteY574" fmla="*/ 797791 h 842356"/>
                <a:gd name="connsiteX575" fmla="*/ 532707 w 1384838"/>
                <a:gd name="connsiteY575" fmla="*/ 798638 h 842356"/>
                <a:gd name="connsiteX576" fmla="*/ 539327 w 1384838"/>
                <a:gd name="connsiteY576" fmla="*/ 813493 h 842356"/>
                <a:gd name="connsiteX577" fmla="*/ 541097 w 1384838"/>
                <a:gd name="connsiteY577" fmla="*/ 815648 h 842356"/>
                <a:gd name="connsiteX578" fmla="*/ 565727 w 1384838"/>
                <a:gd name="connsiteY578" fmla="*/ 817264 h 842356"/>
                <a:gd name="connsiteX579" fmla="*/ 572962 w 1384838"/>
                <a:gd name="connsiteY579" fmla="*/ 819034 h 842356"/>
                <a:gd name="connsiteX580" fmla="*/ 590665 w 1384838"/>
                <a:gd name="connsiteY580" fmla="*/ 825269 h 842356"/>
                <a:gd name="connsiteX581" fmla="*/ 591512 w 1384838"/>
                <a:gd name="connsiteY581" fmla="*/ 825731 h 842356"/>
                <a:gd name="connsiteX582" fmla="*/ 594360 w 1384838"/>
                <a:gd name="connsiteY582" fmla="*/ 827963 h 842356"/>
                <a:gd name="connsiteX583" fmla="*/ 594976 w 1384838"/>
                <a:gd name="connsiteY583" fmla="*/ 828579 h 842356"/>
                <a:gd name="connsiteX584" fmla="*/ 597208 w 1384838"/>
                <a:gd name="connsiteY584" fmla="*/ 831965 h 842356"/>
                <a:gd name="connsiteX585" fmla="*/ 597593 w 1384838"/>
                <a:gd name="connsiteY585" fmla="*/ 832735 h 842356"/>
                <a:gd name="connsiteX586" fmla="*/ 599594 w 1384838"/>
                <a:gd name="connsiteY586" fmla="*/ 839586 h 842356"/>
                <a:gd name="connsiteX587" fmla="*/ 601518 w 1384838"/>
                <a:gd name="connsiteY587" fmla="*/ 840894 h 842356"/>
                <a:gd name="connsiteX588" fmla="*/ 615219 w 1384838"/>
                <a:gd name="connsiteY588" fmla="*/ 842356 h 842356"/>
                <a:gd name="connsiteX589" fmla="*/ 685723 w 1384838"/>
                <a:gd name="connsiteY589" fmla="*/ 769081 h 842356"/>
                <a:gd name="connsiteX590" fmla="*/ 685723 w 1384838"/>
                <a:gd name="connsiteY590" fmla="*/ 769081 h 842356"/>
                <a:gd name="connsiteX591" fmla="*/ 685723 w 1384838"/>
                <a:gd name="connsiteY591" fmla="*/ 769081 h 842356"/>
                <a:gd name="connsiteX592" fmla="*/ 687955 w 1384838"/>
                <a:gd name="connsiteY592" fmla="*/ 767234 h 842356"/>
                <a:gd name="connsiteX593" fmla="*/ 697191 w 1384838"/>
                <a:gd name="connsiteY593" fmla="*/ 759845 h 842356"/>
                <a:gd name="connsiteX594" fmla="*/ 702964 w 1384838"/>
                <a:gd name="connsiteY594" fmla="*/ 753764 h 842356"/>
                <a:gd name="connsiteX595" fmla="*/ 708506 w 1384838"/>
                <a:gd name="connsiteY595" fmla="*/ 747991 h 842356"/>
                <a:gd name="connsiteX596" fmla="*/ 709430 w 1384838"/>
                <a:gd name="connsiteY596" fmla="*/ 746298 h 842356"/>
                <a:gd name="connsiteX597" fmla="*/ 711123 w 1384838"/>
                <a:gd name="connsiteY597" fmla="*/ 743219 h 842356"/>
                <a:gd name="connsiteX598" fmla="*/ 713817 w 1384838"/>
                <a:gd name="connsiteY598" fmla="*/ 736754 h 842356"/>
                <a:gd name="connsiteX599" fmla="*/ 719667 w 1384838"/>
                <a:gd name="connsiteY599" fmla="*/ 727825 h 842356"/>
                <a:gd name="connsiteX600" fmla="*/ 720128 w 1384838"/>
                <a:gd name="connsiteY600" fmla="*/ 727287 h 842356"/>
                <a:gd name="connsiteX601" fmla="*/ 725208 w 1384838"/>
                <a:gd name="connsiteY601" fmla="*/ 722822 h 842356"/>
                <a:gd name="connsiteX602" fmla="*/ 726440 w 1384838"/>
                <a:gd name="connsiteY602" fmla="*/ 722207 h 842356"/>
                <a:gd name="connsiteX603" fmla="*/ 728133 w 1384838"/>
                <a:gd name="connsiteY603" fmla="*/ 721822 h 842356"/>
                <a:gd name="connsiteX604" fmla="*/ 733752 w 1384838"/>
                <a:gd name="connsiteY604" fmla="*/ 720513 h 842356"/>
                <a:gd name="connsiteX605" fmla="*/ 734907 w 1384838"/>
                <a:gd name="connsiteY605" fmla="*/ 720513 h 842356"/>
                <a:gd name="connsiteX606" fmla="*/ 740525 w 1384838"/>
                <a:gd name="connsiteY606" fmla="*/ 721668 h 842356"/>
                <a:gd name="connsiteX607" fmla="*/ 745913 w 1384838"/>
                <a:gd name="connsiteY607" fmla="*/ 723438 h 842356"/>
                <a:gd name="connsiteX608" fmla="*/ 748761 w 1384838"/>
                <a:gd name="connsiteY608" fmla="*/ 723823 h 842356"/>
                <a:gd name="connsiteX609" fmla="*/ 750377 w 1384838"/>
                <a:gd name="connsiteY609" fmla="*/ 723438 h 842356"/>
                <a:gd name="connsiteX610" fmla="*/ 751994 w 1384838"/>
                <a:gd name="connsiteY610" fmla="*/ 723053 h 842356"/>
                <a:gd name="connsiteX611" fmla="*/ 768312 w 1384838"/>
                <a:gd name="connsiteY611" fmla="*/ 705658 h 842356"/>
                <a:gd name="connsiteX612" fmla="*/ 768773 w 1384838"/>
                <a:gd name="connsiteY612" fmla="*/ 705273 h 842356"/>
                <a:gd name="connsiteX613" fmla="*/ 770928 w 1384838"/>
                <a:gd name="connsiteY613" fmla="*/ 703811 h 842356"/>
                <a:gd name="connsiteX614" fmla="*/ 775701 w 1384838"/>
                <a:gd name="connsiteY614" fmla="*/ 700501 h 842356"/>
                <a:gd name="connsiteX615" fmla="*/ 778472 w 1384838"/>
                <a:gd name="connsiteY615" fmla="*/ 696499 h 842356"/>
                <a:gd name="connsiteX616" fmla="*/ 779318 w 1384838"/>
                <a:gd name="connsiteY616" fmla="*/ 695267 h 842356"/>
                <a:gd name="connsiteX617" fmla="*/ 783398 w 1384838"/>
                <a:gd name="connsiteY617" fmla="*/ 686493 h 842356"/>
                <a:gd name="connsiteX618" fmla="*/ 783859 w 1384838"/>
                <a:gd name="connsiteY618" fmla="*/ 683491 h 842356"/>
                <a:gd name="connsiteX619" fmla="*/ 783782 w 1384838"/>
                <a:gd name="connsiteY619" fmla="*/ 675486 h 842356"/>
                <a:gd name="connsiteX620" fmla="*/ 783782 w 1384838"/>
                <a:gd name="connsiteY620" fmla="*/ 675486 h 842356"/>
                <a:gd name="connsiteX621" fmla="*/ 783936 w 1384838"/>
                <a:gd name="connsiteY621" fmla="*/ 674563 h 842356"/>
                <a:gd name="connsiteX622" fmla="*/ 784475 w 1384838"/>
                <a:gd name="connsiteY622" fmla="*/ 672869 h 842356"/>
                <a:gd name="connsiteX623" fmla="*/ 785014 w 1384838"/>
                <a:gd name="connsiteY623" fmla="*/ 671176 h 842356"/>
                <a:gd name="connsiteX624" fmla="*/ 786245 w 1384838"/>
                <a:gd name="connsiteY624" fmla="*/ 669636 h 842356"/>
                <a:gd name="connsiteX625" fmla="*/ 789093 w 1384838"/>
                <a:gd name="connsiteY625" fmla="*/ 667943 h 842356"/>
                <a:gd name="connsiteX626" fmla="*/ 790094 w 1384838"/>
                <a:gd name="connsiteY626" fmla="*/ 667558 h 842356"/>
                <a:gd name="connsiteX627" fmla="*/ 791095 w 1384838"/>
                <a:gd name="connsiteY627" fmla="*/ 667558 h 842356"/>
                <a:gd name="connsiteX628" fmla="*/ 793789 w 1384838"/>
                <a:gd name="connsiteY628" fmla="*/ 668097 h 842356"/>
                <a:gd name="connsiteX629" fmla="*/ 793327 w 1384838"/>
                <a:gd name="connsiteY629" fmla="*/ 665095 h 842356"/>
                <a:gd name="connsiteX630" fmla="*/ 793327 w 1384838"/>
                <a:gd name="connsiteY630" fmla="*/ 664403 h 842356"/>
                <a:gd name="connsiteX631" fmla="*/ 793866 w 1384838"/>
                <a:gd name="connsiteY631" fmla="*/ 659322 h 842356"/>
                <a:gd name="connsiteX632" fmla="*/ 794712 w 1384838"/>
                <a:gd name="connsiteY632" fmla="*/ 657629 h 842356"/>
                <a:gd name="connsiteX633" fmla="*/ 795867 w 1384838"/>
                <a:gd name="connsiteY633" fmla="*/ 656474 h 842356"/>
                <a:gd name="connsiteX634" fmla="*/ 797021 w 1384838"/>
                <a:gd name="connsiteY634" fmla="*/ 655320 h 842356"/>
                <a:gd name="connsiteX635" fmla="*/ 798330 w 1384838"/>
                <a:gd name="connsiteY635" fmla="*/ 654550 h 842356"/>
                <a:gd name="connsiteX636" fmla="*/ 800100 w 1384838"/>
                <a:gd name="connsiteY636" fmla="*/ 654088 h 842356"/>
                <a:gd name="connsiteX637" fmla="*/ 800562 w 1384838"/>
                <a:gd name="connsiteY637" fmla="*/ 654011 h 842356"/>
                <a:gd name="connsiteX638" fmla="*/ 800562 w 1384838"/>
                <a:gd name="connsiteY638" fmla="*/ 654011 h 842356"/>
                <a:gd name="connsiteX639" fmla="*/ 800562 w 1384838"/>
                <a:gd name="connsiteY639" fmla="*/ 654011 h 842356"/>
                <a:gd name="connsiteX640" fmla="*/ 803256 w 1384838"/>
                <a:gd name="connsiteY640" fmla="*/ 654704 h 842356"/>
                <a:gd name="connsiteX641" fmla="*/ 804949 w 1384838"/>
                <a:gd name="connsiteY641" fmla="*/ 656397 h 842356"/>
                <a:gd name="connsiteX642" fmla="*/ 805719 w 1384838"/>
                <a:gd name="connsiteY642" fmla="*/ 657783 h 842356"/>
                <a:gd name="connsiteX643" fmla="*/ 808336 w 1384838"/>
                <a:gd name="connsiteY643" fmla="*/ 669405 h 842356"/>
                <a:gd name="connsiteX644" fmla="*/ 810260 w 1384838"/>
                <a:gd name="connsiteY644" fmla="*/ 671715 h 842356"/>
                <a:gd name="connsiteX645" fmla="*/ 813185 w 1384838"/>
                <a:gd name="connsiteY645" fmla="*/ 672792 h 842356"/>
                <a:gd name="connsiteX646" fmla="*/ 814801 w 1384838"/>
                <a:gd name="connsiteY646" fmla="*/ 672330 h 842356"/>
                <a:gd name="connsiteX647" fmla="*/ 815186 w 1384838"/>
                <a:gd name="connsiteY647" fmla="*/ 671253 h 842356"/>
                <a:gd name="connsiteX648" fmla="*/ 813955 w 1384838"/>
                <a:gd name="connsiteY648" fmla="*/ 667635 h 842356"/>
                <a:gd name="connsiteX649" fmla="*/ 810953 w 1384838"/>
                <a:gd name="connsiteY649" fmla="*/ 664094 h 842356"/>
                <a:gd name="connsiteX650" fmla="*/ 810568 w 1384838"/>
                <a:gd name="connsiteY650" fmla="*/ 663556 h 842356"/>
                <a:gd name="connsiteX651" fmla="*/ 807720 w 1384838"/>
                <a:gd name="connsiteY651" fmla="*/ 657937 h 842356"/>
                <a:gd name="connsiteX652" fmla="*/ 803333 w 1384838"/>
                <a:gd name="connsiteY652" fmla="*/ 650856 h 842356"/>
                <a:gd name="connsiteX653" fmla="*/ 803025 w 1384838"/>
                <a:gd name="connsiteY653" fmla="*/ 650240 h 842356"/>
                <a:gd name="connsiteX654" fmla="*/ 802024 w 1384838"/>
                <a:gd name="connsiteY654" fmla="*/ 647161 h 842356"/>
                <a:gd name="connsiteX655" fmla="*/ 796559 w 1384838"/>
                <a:gd name="connsiteY655" fmla="*/ 637848 h 842356"/>
                <a:gd name="connsiteX656" fmla="*/ 796175 w 1384838"/>
                <a:gd name="connsiteY656" fmla="*/ 636385 h 842356"/>
                <a:gd name="connsiteX657" fmla="*/ 796175 w 1384838"/>
                <a:gd name="connsiteY657" fmla="*/ 622916 h 842356"/>
                <a:gd name="connsiteX658" fmla="*/ 797329 w 1384838"/>
                <a:gd name="connsiteY658" fmla="*/ 615142 h 842356"/>
                <a:gd name="connsiteX659" fmla="*/ 797945 w 1384838"/>
                <a:gd name="connsiteY659" fmla="*/ 613756 h 842356"/>
                <a:gd name="connsiteX660" fmla="*/ 800485 w 1384838"/>
                <a:gd name="connsiteY660" fmla="*/ 610677 h 842356"/>
                <a:gd name="connsiteX661" fmla="*/ 812646 w 1384838"/>
                <a:gd name="connsiteY661" fmla="*/ 582122 h 842356"/>
                <a:gd name="connsiteX662" fmla="*/ 817803 w 1384838"/>
                <a:gd name="connsiteY662" fmla="*/ 569961 h 842356"/>
                <a:gd name="connsiteX663" fmla="*/ 818804 w 1384838"/>
                <a:gd name="connsiteY663" fmla="*/ 566035 h 842356"/>
                <a:gd name="connsiteX664" fmla="*/ 822729 w 1384838"/>
                <a:gd name="connsiteY664" fmla="*/ 550179 h 842356"/>
                <a:gd name="connsiteX665" fmla="*/ 822960 w 1384838"/>
                <a:gd name="connsiteY665" fmla="*/ 549487 h 842356"/>
                <a:gd name="connsiteX666" fmla="*/ 827424 w 1384838"/>
                <a:gd name="connsiteY666" fmla="*/ 541020 h 842356"/>
                <a:gd name="connsiteX667" fmla="*/ 835198 w 1384838"/>
                <a:gd name="connsiteY667" fmla="*/ 522701 h 842356"/>
                <a:gd name="connsiteX668" fmla="*/ 838431 w 1384838"/>
                <a:gd name="connsiteY668" fmla="*/ 510155 h 842356"/>
                <a:gd name="connsiteX669" fmla="*/ 838662 w 1384838"/>
                <a:gd name="connsiteY669" fmla="*/ 509540 h 842356"/>
                <a:gd name="connsiteX670" fmla="*/ 842048 w 1384838"/>
                <a:gd name="connsiteY670" fmla="*/ 503382 h 842356"/>
                <a:gd name="connsiteX671" fmla="*/ 852055 w 1384838"/>
                <a:gd name="connsiteY671" fmla="*/ 490528 h 842356"/>
                <a:gd name="connsiteX672" fmla="*/ 854133 w 1384838"/>
                <a:gd name="connsiteY672" fmla="*/ 482677 h 842356"/>
                <a:gd name="connsiteX673" fmla="*/ 855749 w 1384838"/>
                <a:gd name="connsiteY673" fmla="*/ 472286 h 842356"/>
                <a:gd name="connsiteX674" fmla="*/ 857442 w 1384838"/>
                <a:gd name="connsiteY674" fmla="*/ 441113 h 842356"/>
                <a:gd name="connsiteX675" fmla="*/ 859521 w 1384838"/>
                <a:gd name="connsiteY675" fmla="*/ 438573 h 842356"/>
                <a:gd name="connsiteX676" fmla="*/ 865678 w 1384838"/>
                <a:gd name="connsiteY676" fmla="*/ 436880 h 842356"/>
                <a:gd name="connsiteX677" fmla="*/ 866987 w 1384838"/>
                <a:gd name="connsiteY677" fmla="*/ 436803 h 842356"/>
                <a:gd name="connsiteX678" fmla="*/ 868141 w 1384838"/>
                <a:gd name="connsiteY678" fmla="*/ 437342 h 842356"/>
                <a:gd name="connsiteX679" fmla="*/ 873298 w 1384838"/>
                <a:gd name="connsiteY679" fmla="*/ 441421 h 842356"/>
                <a:gd name="connsiteX680" fmla="*/ 878455 w 1384838"/>
                <a:gd name="connsiteY680" fmla="*/ 445501 h 842356"/>
                <a:gd name="connsiteX681" fmla="*/ 881996 w 1384838"/>
                <a:gd name="connsiteY681" fmla="*/ 446886 h 842356"/>
                <a:gd name="connsiteX682" fmla="*/ 891001 w 1384838"/>
                <a:gd name="connsiteY682" fmla="*/ 450427 h 842356"/>
                <a:gd name="connsiteX683" fmla="*/ 892002 w 1384838"/>
                <a:gd name="connsiteY683" fmla="*/ 451119 h 842356"/>
                <a:gd name="connsiteX684" fmla="*/ 898775 w 1384838"/>
                <a:gd name="connsiteY684" fmla="*/ 458432 h 842356"/>
                <a:gd name="connsiteX685" fmla="*/ 901931 w 1384838"/>
                <a:gd name="connsiteY685" fmla="*/ 459355 h 842356"/>
                <a:gd name="connsiteX686" fmla="*/ 907396 w 1384838"/>
                <a:gd name="connsiteY686" fmla="*/ 460279 h 842356"/>
                <a:gd name="connsiteX687" fmla="*/ 913245 w 1384838"/>
                <a:gd name="connsiteY687" fmla="*/ 456815 h 842356"/>
                <a:gd name="connsiteX688" fmla="*/ 920711 w 1384838"/>
                <a:gd name="connsiteY688" fmla="*/ 450350 h 842356"/>
                <a:gd name="connsiteX689" fmla="*/ 927254 w 1384838"/>
                <a:gd name="connsiteY689" fmla="*/ 443268 h 842356"/>
                <a:gd name="connsiteX690" fmla="*/ 927639 w 1384838"/>
                <a:gd name="connsiteY690" fmla="*/ 442883 h 842356"/>
                <a:gd name="connsiteX691" fmla="*/ 945650 w 1384838"/>
                <a:gd name="connsiteY691" fmla="*/ 429953 h 842356"/>
                <a:gd name="connsiteX692" fmla="*/ 976899 w 1384838"/>
                <a:gd name="connsiteY692" fmla="*/ 412866 h 842356"/>
                <a:gd name="connsiteX693" fmla="*/ 996988 w 1384838"/>
                <a:gd name="connsiteY693" fmla="*/ 405938 h 842356"/>
                <a:gd name="connsiteX694" fmla="*/ 1008919 w 1384838"/>
                <a:gd name="connsiteY694" fmla="*/ 399396 h 842356"/>
                <a:gd name="connsiteX695" fmla="*/ 1018232 w 1384838"/>
                <a:gd name="connsiteY695" fmla="*/ 392776 h 842356"/>
                <a:gd name="connsiteX696" fmla="*/ 1033626 w 1384838"/>
                <a:gd name="connsiteY696" fmla="*/ 377844 h 842356"/>
                <a:gd name="connsiteX697" fmla="*/ 1038937 w 1384838"/>
                <a:gd name="connsiteY697" fmla="*/ 370378 h 842356"/>
                <a:gd name="connsiteX698" fmla="*/ 1039784 w 1384838"/>
                <a:gd name="connsiteY698" fmla="*/ 369609 h 842356"/>
                <a:gd name="connsiteX699" fmla="*/ 1042631 w 1384838"/>
                <a:gd name="connsiteY699" fmla="*/ 367915 h 842356"/>
                <a:gd name="connsiteX700" fmla="*/ 1044556 w 1384838"/>
                <a:gd name="connsiteY700" fmla="*/ 367530 h 842356"/>
                <a:gd name="connsiteX701" fmla="*/ 1044556 w 1384838"/>
                <a:gd name="connsiteY701" fmla="*/ 367530 h 842356"/>
                <a:gd name="connsiteX702" fmla="*/ 1044556 w 1384838"/>
                <a:gd name="connsiteY702" fmla="*/ 367530 h 842356"/>
                <a:gd name="connsiteX703" fmla="*/ 1047481 w 1384838"/>
                <a:gd name="connsiteY703" fmla="*/ 368069 h 842356"/>
                <a:gd name="connsiteX704" fmla="*/ 1050405 w 1384838"/>
                <a:gd name="connsiteY704" fmla="*/ 368608 h 842356"/>
                <a:gd name="connsiteX705" fmla="*/ 1084965 w 1384838"/>
                <a:gd name="connsiteY705" fmla="*/ 367530 h 842356"/>
                <a:gd name="connsiteX706" fmla="*/ 1084965 w 1384838"/>
                <a:gd name="connsiteY706" fmla="*/ 367530 h 842356"/>
                <a:gd name="connsiteX707" fmla="*/ 1084965 w 1384838"/>
                <a:gd name="connsiteY707" fmla="*/ 367530 h 842356"/>
                <a:gd name="connsiteX708" fmla="*/ 1098973 w 1384838"/>
                <a:gd name="connsiteY708" fmla="*/ 369147 h 842356"/>
                <a:gd name="connsiteX709" fmla="*/ 1103592 w 1384838"/>
                <a:gd name="connsiteY709" fmla="*/ 368146 h 842356"/>
                <a:gd name="connsiteX710" fmla="*/ 1104900 w 1384838"/>
                <a:gd name="connsiteY710" fmla="*/ 368146 h 842356"/>
                <a:gd name="connsiteX711" fmla="*/ 1113367 w 1384838"/>
                <a:gd name="connsiteY711" fmla="*/ 370378 h 842356"/>
                <a:gd name="connsiteX712" fmla="*/ 1114213 w 1384838"/>
                <a:gd name="connsiteY712" fmla="*/ 370763 h 842356"/>
                <a:gd name="connsiteX713" fmla="*/ 1117292 w 1384838"/>
                <a:gd name="connsiteY713" fmla="*/ 372841 h 842356"/>
                <a:gd name="connsiteX714" fmla="*/ 1121141 w 1384838"/>
                <a:gd name="connsiteY714" fmla="*/ 374304 h 842356"/>
                <a:gd name="connsiteX715" fmla="*/ 1125528 w 1384838"/>
                <a:gd name="connsiteY715" fmla="*/ 374765 h 842356"/>
                <a:gd name="connsiteX716" fmla="*/ 1130839 w 1384838"/>
                <a:gd name="connsiteY716" fmla="*/ 374227 h 842356"/>
                <a:gd name="connsiteX717" fmla="*/ 1136996 w 1384838"/>
                <a:gd name="connsiteY717" fmla="*/ 373226 h 842356"/>
                <a:gd name="connsiteX718" fmla="*/ 1148388 w 1384838"/>
                <a:gd name="connsiteY718" fmla="*/ 367223 h 842356"/>
                <a:gd name="connsiteX719" fmla="*/ 1149081 w 1384838"/>
                <a:gd name="connsiteY719" fmla="*/ 366991 h 842356"/>
                <a:gd name="connsiteX720" fmla="*/ 1174404 w 1384838"/>
                <a:gd name="connsiteY720" fmla="*/ 361373 h 842356"/>
                <a:gd name="connsiteX721" fmla="*/ 1181793 w 1384838"/>
                <a:gd name="connsiteY721" fmla="*/ 358140 h 842356"/>
                <a:gd name="connsiteX722" fmla="*/ 1182331 w 1384838"/>
                <a:gd name="connsiteY722" fmla="*/ 357986 h 842356"/>
                <a:gd name="connsiteX723" fmla="*/ 1196109 w 1384838"/>
                <a:gd name="connsiteY723" fmla="*/ 355215 h 842356"/>
                <a:gd name="connsiteX724" fmla="*/ 1200496 w 1384838"/>
                <a:gd name="connsiteY724" fmla="*/ 353214 h 842356"/>
                <a:gd name="connsiteX725" fmla="*/ 1203575 w 1384838"/>
                <a:gd name="connsiteY725" fmla="*/ 350674 h 842356"/>
                <a:gd name="connsiteX726" fmla="*/ 1209040 w 1384838"/>
                <a:gd name="connsiteY726" fmla="*/ 345209 h 842356"/>
                <a:gd name="connsiteX727" fmla="*/ 1209733 w 1384838"/>
                <a:gd name="connsiteY727" fmla="*/ 344670 h 842356"/>
                <a:gd name="connsiteX728" fmla="*/ 1216506 w 1384838"/>
                <a:gd name="connsiteY728" fmla="*/ 341283 h 842356"/>
                <a:gd name="connsiteX729" fmla="*/ 1217353 w 1384838"/>
                <a:gd name="connsiteY729" fmla="*/ 341053 h 842356"/>
                <a:gd name="connsiteX730" fmla="*/ 1232516 w 1384838"/>
                <a:gd name="connsiteY730" fmla="*/ 338821 h 842356"/>
                <a:gd name="connsiteX731" fmla="*/ 1238519 w 1384838"/>
                <a:gd name="connsiteY731" fmla="*/ 338821 h 842356"/>
                <a:gd name="connsiteX732" fmla="*/ 1241906 w 1384838"/>
                <a:gd name="connsiteY732" fmla="*/ 337358 h 842356"/>
                <a:gd name="connsiteX733" fmla="*/ 1242984 w 1384838"/>
                <a:gd name="connsiteY733" fmla="*/ 337127 h 842356"/>
                <a:gd name="connsiteX734" fmla="*/ 1249757 w 1384838"/>
                <a:gd name="connsiteY734" fmla="*/ 337127 h 842356"/>
                <a:gd name="connsiteX735" fmla="*/ 1257069 w 1384838"/>
                <a:gd name="connsiteY735" fmla="*/ 336588 h 842356"/>
                <a:gd name="connsiteX736" fmla="*/ 1269692 w 1384838"/>
                <a:gd name="connsiteY736" fmla="*/ 332201 h 842356"/>
                <a:gd name="connsiteX737" fmla="*/ 1286779 w 1384838"/>
                <a:gd name="connsiteY737" fmla="*/ 327660 h 842356"/>
                <a:gd name="connsiteX738" fmla="*/ 1308639 w 1384838"/>
                <a:gd name="connsiteY738" fmla="*/ 325351 h 842356"/>
                <a:gd name="connsiteX739" fmla="*/ 1314950 w 1384838"/>
                <a:gd name="connsiteY739" fmla="*/ 322195 h 842356"/>
                <a:gd name="connsiteX740" fmla="*/ 1319030 w 1384838"/>
                <a:gd name="connsiteY740" fmla="*/ 319117 h 842356"/>
                <a:gd name="connsiteX741" fmla="*/ 1327804 w 1384838"/>
                <a:gd name="connsiteY741" fmla="*/ 310881 h 842356"/>
                <a:gd name="connsiteX742" fmla="*/ 1343352 w 1384838"/>
                <a:gd name="connsiteY742" fmla="*/ 299643 h 842356"/>
                <a:gd name="connsiteX743" fmla="*/ 1343814 w 1384838"/>
                <a:gd name="connsiteY743" fmla="*/ 293101 h 842356"/>
                <a:gd name="connsiteX744" fmla="*/ 1344815 w 1384838"/>
                <a:gd name="connsiteY744" fmla="*/ 291099 h 842356"/>
                <a:gd name="connsiteX745" fmla="*/ 1356591 w 1384838"/>
                <a:gd name="connsiteY745" fmla="*/ 281555 h 842356"/>
                <a:gd name="connsiteX746" fmla="*/ 1371138 w 1384838"/>
                <a:gd name="connsiteY746" fmla="*/ 272550 h 842356"/>
                <a:gd name="connsiteX747" fmla="*/ 1374217 w 1384838"/>
                <a:gd name="connsiteY747" fmla="*/ 268932 h 842356"/>
                <a:gd name="connsiteX748" fmla="*/ 1374833 w 1384838"/>
                <a:gd name="connsiteY748" fmla="*/ 268393 h 842356"/>
                <a:gd name="connsiteX749" fmla="*/ 1383530 w 1384838"/>
                <a:gd name="connsiteY749" fmla="*/ 262775 h 842356"/>
                <a:gd name="connsiteX750" fmla="*/ 1384839 w 1384838"/>
                <a:gd name="connsiteY750" fmla="*/ 258541 h 842356"/>
                <a:gd name="connsiteX751" fmla="*/ 1384839 w 1384838"/>
                <a:gd name="connsiteY751" fmla="*/ 257464 h 842356"/>
                <a:gd name="connsiteX752" fmla="*/ 1383684 w 1384838"/>
                <a:gd name="connsiteY752" fmla="*/ 255539 h 842356"/>
                <a:gd name="connsiteX753" fmla="*/ 1375987 w 1384838"/>
                <a:gd name="connsiteY753" fmla="*/ 247304 h 842356"/>
                <a:gd name="connsiteX754" fmla="*/ 1375602 w 1384838"/>
                <a:gd name="connsiteY754" fmla="*/ 246765 h 842356"/>
                <a:gd name="connsiteX755" fmla="*/ 1369753 w 1384838"/>
                <a:gd name="connsiteY755" fmla="*/ 236605 h 842356"/>
                <a:gd name="connsiteX756" fmla="*/ 1365366 w 1384838"/>
                <a:gd name="connsiteY756" fmla="*/ 233526 h 842356"/>
                <a:gd name="connsiteX757" fmla="*/ 1363287 w 1384838"/>
                <a:gd name="connsiteY757" fmla="*/ 233526 h 842356"/>
                <a:gd name="connsiteX758" fmla="*/ 1359516 w 1384838"/>
                <a:gd name="connsiteY758" fmla="*/ 236374 h 842356"/>
                <a:gd name="connsiteX759" fmla="*/ 1358592 w 1384838"/>
                <a:gd name="connsiteY759" fmla="*/ 236836 h 842356"/>
                <a:gd name="connsiteX760" fmla="*/ 1352434 w 1384838"/>
                <a:gd name="connsiteY760" fmla="*/ 238529 h 842356"/>
                <a:gd name="connsiteX761" fmla="*/ 1351588 w 1384838"/>
                <a:gd name="connsiteY761" fmla="*/ 238606 h 842356"/>
                <a:gd name="connsiteX762" fmla="*/ 1351588 w 1384838"/>
                <a:gd name="connsiteY762" fmla="*/ 238606 h 842356"/>
                <a:gd name="connsiteX763" fmla="*/ 1351588 w 1384838"/>
                <a:gd name="connsiteY763" fmla="*/ 238606 h 842356"/>
                <a:gd name="connsiteX764" fmla="*/ 1340735 w 1384838"/>
                <a:gd name="connsiteY764" fmla="*/ 238067 h 842356"/>
                <a:gd name="connsiteX765" fmla="*/ 1337964 w 1384838"/>
                <a:gd name="connsiteY765" fmla="*/ 238760 h 842356"/>
                <a:gd name="connsiteX766" fmla="*/ 1336810 w 1384838"/>
                <a:gd name="connsiteY766" fmla="*/ 241377 h 842356"/>
                <a:gd name="connsiteX767" fmla="*/ 1336040 w 1384838"/>
                <a:gd name="connsiteY767" fmla="*/ 242378 h 842356"/>
                <a:gd name="connsiteX768" fmla="*/ 1334885 w 1384838"/>
                <a:gd name="connsiteY768" fmla="*/ 242993 h 842356"/>
                <a:gd name="connsiteX769" fmla="*/ 1332653 w 1384838"/>
                <a:gd name="connsiteY769" fmla="*/ 243532 h 842356"/>
                <a:gd name="connsiteX770" fmla="*/ 1331422 w 1384838"/>
                <a:gd name="connsiteY770" fmla="*/ 243532 h 842356"/>
                <a:gd name="connsiteX771" fmla="*/ 1331422 w 1384838"/>
                <a:gd name="connsiteY771" fmla="*/ 243532 h 842356"/>
                <a:gd name="connsiteX772" fmla="*/ 1331422 w 1384838"/>
                <a:gd name="connsiteY772" fmla="*/ 243532 h 842356"/>
                <a:gd name="connsiteX773" fmla="*/ 1330652 w 1384838"/>
                <a:gd name="connsiteY773" fmla="*/ 243378 h 842356"/>
                <a:gd name="connsiteX774" fmla="*/ 1329113 w 1384838"/>
                <a:gd name="connsiteY774" fmla="*/ 243070 h 842356"/>
                <a:gd name="connsiteX775" fmla="*/ 1326034 w 1384838"/>
                <a:gd name="connsiteY775" fmla="*/ 243532 h 842356"/>
                <a:gd name="connsiteX776" fmla="*/ 1325649 w 1384838"/>
                <a:gd name="connsiteY776" fmla="*/ 243609 h 842356"/>
                <a:gd name="connsiteX777" fmla="*/ 1314796 w 1384838"/>
                <a:gd name="connsiteY777" fmla="*/ 246919 h 842356"/>
                <a:gd name="connsiteX778" fmla="*/ 1314027 w 1384838"/>
                <a:gd name="connsiteY778" fmla="*/ 247073 h 842356"/>
                <a:gd name="connsiteX779" fmla="*/ 1305021 w 1384838"/>
                <a:gd name="connsiteY779" fmla="*/ 247073 h 842356"/>
                <a:gd name="connsiteX780" fmla="*/ 1305021 w 1384838"/>
                <a:gd name="connsiteY780" fmla="*/ 247073 h 842356"/>
                <a:gd name="connsiteX781" fmla="*/ 1304252 w 1384838"/>
                <a:gd name="connsiteY781" fmla="*/ 246996 h 842356"/>
                <a:gd name="connsiteX782" fmla="*/ 1302019 w 1384838"/>
                <a:gd name="connsiteY782" fmla="*/ 246380 h 842356"/>
                <a:gd name="connsiteX783" fmla="*/ 1300326 w 1384838"/>
                <a:gd name="connsiteY783" fmla="*/ 245918 h 842356"/>
                <a:gd name="connsiteX784" fmla="*/ 1300326 w 1384838"/>
                <a:gd name="connsiteY784" fmla="*/ 245918 h 842356"/>
                <a:gd name="connsiteX785" fmla="*/ 1300326 w 1384838"/>
                <a:gd name="connsiteY785" fmla="*/ 245918 h 842356"/>
                <a:gd name="connsiteX786" fmla="*/ 1299402 w 1384838"/>
                <a:gd name="connsiteY786" fmla="*/ 245456 h 842356"/>
                <a:gd name="connsiteX787" fmla="*/ 1295246 w 1384838"/>
                <a:gd name="connsiteY787" fmla="*/ 242223 h 842356"/>
                <a:gd name="connsiteX788" fmla="*/ 1291936 w 1384838"/>
                <a:gd name="connsiteY788" fmla="*/ 242609 h 842356"/>
                <a:gd name="connsiteX789" fmla="*/ 1290320 w 1384838"/>
                <a:gd name="connsiteY789" fmla="*/ 243147 h 842356"/>
                <a:gd name="connsiteX790" fmla="*/ 1285702 w 1384838"/>
                <a:gd name="connsiteY790" fmla="*/ 244764 h 842356"/>
                <a:gd name="connsiteX791" fmla="*/ 1284778 w 1384838"/>
                <a:gd name="connsiteY791" fmla="*/ 244918 h 842356"/>
                <a:gd name="connsiteX792" fmla="*/ 1278159 w 1384838"/>
                <a:gd name="connsiteY792" fmla="*/ 245148 h 842356"/>
                <a:gd name="connsiteX793" fmla="*/ 1278082 w 1384838"/>
                <a:gd name="connsiteY793" fmla="*/ 245534 h 842356"/>
                <a:gd name="connsiteX794" fmla="*/ 1278544 w 1384838"/>
                <a:gd name="connsiteY794" fmla="*/ 248304 h 842356"/>
                <a:gd name="connsiteX795" fmla="*/ 1278467 w 1384838"/>
                <a:gd name="connsiteY795" fmla="*/ 249690 h 842356"/>
                <a:gd name="connsiteX796" fmla="*/ 1277312 w 1384838"/>
                <a:gd name="connsiteY796" fmla="*/ 253076 h 842356"/>
                <a:gd name="connsiteX797" fmla="*/ 1276773 w 1384838"/>
                <a:gd name="connsiteY797" fmla="*/ 254000 h 842356"/>
                <a:gd name="connsiteX798" fmla="*/ 1276696 w 1384838"/>
                <a:gd name="connsiteY798" fmla="*/ 254154 h 842356"/>
                <a:gd name="connsiteX799" fmla="*/ 1275773 w 1384838"/>
                <a:gd name="connsiteY799" fmla="*/ 254847 h 842356"/>
                <a:gd name="connsiteX800" fmla="*/ 1271847 w 1384838"/>
                <a:gd name="connsiteY800" fmla="*/ 256540 h 842356"/>
                <a:gd name="connsiteX801" fmla="*/ 1269615 w 1384838"/>
                <a:gd name="connsiteY801" fmla="*/ 256540 h 842356"/>
                <a:gd name="connsiteX802" fmla="*/ 1264535 w 1384838"/>
                <a:gd name="connsiteY802" fmla="*/ 254308 h 842356"/>
                <a:gd name="connsiteX803" fmla="*/ 1255915 w 1384838"/>
                <a:gd name="connsiteY803" fmla="*/ 249459 h 842356"/>
                <a:gd name="connsiteX804" fmla="*/ 1252143 w 1384838"/>
                <a:gd name="connsiteY804" fmla="*/ 249459 h 842356"/>
                <a:gd name="connsiteX805" fmla="*/ 1251219 w 1384838"/>
                <a:gd name="connsiteY805" fmla="*/ 249305 h 842356"/>
                <a:gd name="connsiteX806" fmla="*/ 1231438 w 1384838"/>
                <a:gd name="connsiteY806" fmla="*/ 242685 h 842356"/>
                <a:gd name="connsiteX807" fmla="*/ 1226743 w 1384838"/>
                <a:gd name="connsiteY807" fmla="*/ 242685 h 842356"/>
                <a:gd name="connsiteX808" fmla="*/ 1217353 w 1384838"/>
                <a:gd name="connsiteY808" fmla="*/ 245841 h 842356"/>
                <a:gd name="connsiteX809" fmla="*/ 1214813 w 1384838"/>
                <a:gd name="connsiteY809" fmla="*/ 247381 h 842356"/>
                <a:gd name="connsiteX810" fmla="*/ 1213812 w 1384838"/>
                <a:gd name="connsiteY810" fmla="*/ 247765 h 842356"/>
                <a:gd name="connsiteX811" fmla="*/ 1199727 w 1384838"/>
                <a:gd name="connsiteY811" fmla="*/ 249997 h 842356"/>
                <a:gd name="connsiteX812" fmla="*/ 1197571 w 1384838"/>
                <a:gd name="connsiteY812" fmla="*/ 249459 h 842356"/>
                <a:gd name="connsiteX813" fmla="*/ 1196494 w 1384838"/>
                <a:gd name="connsiteY813" fmla="*/ 247458 h 842356"/>
                <a:gd name="connsiteX814" fmla="*/ 1195955 w 1384838"/>
                <a:gd name="connsiteY814" fmla="*/ 240376 h 842356"/>
                <a:gd name="connsiteX815" fmla="*/ 1194031 w 1384838"/>
                <a:gd name="connsiteY815" fmla="*/ 237760 h 842356"/>
                <a:gd name="connsiteX816" fmla="*/ 1190798 w 1384838"/>
                <a:gd name="connsiteY816" fmla="*/ 236374 h 842356"/>
                <a:gd name="connsiteX817" fmla="*/ 1188951 w 1384838"/>
                <a:gd name="connsiteY817" fmla="*/ 235989 h 842356"/>
                <a:gd name="connsiteX818" fmla="*/ 1181023 w 1384838"/>
                <a:gd name="connsiteY818" fmla="*/ 233680 h 842356"/>
                <a:gd name="connsiteX819" fmla="*/ 1161934 w 1384838"/>
                <a:gd name="connsiteY819" fmla="*/ 228600 h 842356"/>
                <a:gd name="connsiteX820" fmla="*/ 1161011 w 1384838"/>
                <a:gd name="connsiteY820" fmla="*/ 228215 h 842356"/>
                <a:gd name="connsiteX821" fmla="*/ 1153699 w 1384838"/>
                <a:gd name="connsiteY821" fmla="*/ 223135 h 842356"/>
                <a:gd name="connsiteX822" fmla="*/ 1148234 w 1384838"/>
                <a:gd name="connsiteY822" fmla="*/ 217747 h 842356"/>
                <a:gd name="connsiteX823" fmla="*/ 1147618 w 1384838"/>
                <a:gd name="connsiteY823" fmla="*/ 216824 h 842356"/>
                <a:gd name="connsiteX824" fmla="*/ 1143154 w 1384838"/>
                <a:gd name="connsiteY824" fmla="*/ 205586 h 842356"/>
                <a:gd name="connsiteX825" fmla="*/ 1127529 w 1384838"/>
                <a:gd name="connsiteY825" fmla="*/ 175491 h 842356"/>
                <a:gd name="connsiteX826" fmla="*/ 1109133 w 1384838"/>
                <a:gd name="connsiteY826" fmla="*/ 149398 h 842356"/>
                <a:gd name="connsiteX827" fmla="*/ 1101821 w 1384838"/>
                <a:gd name="connsiteY827" fmla="*/ 141624 h 842356"/>
                <a:gd name="connsiteX828" fmla="*/ 1094124 w 1384838"/>
                <a:gd name="connsiteY828" fmla="*/ 137468 h 842356"/>
                <a:gd name="connsiteX829" fmla="*/ 1085427 w 1384838"/>
                <a:gd name="connsiteY829" fmla="*/ 135313 h 842356"/>
                <a:gd name="connsiteX830" fmla="*/ 1084811 w 1384838"/>
                <a:gd name="connsiteY830" fmla="*/ 135082 h 842356"/>
                <a:gd name="connsiteX831" fmla="*/ 1065722 w 1384838"/>
                <a:gd name="connsiteY831" fmla="*/ 124922 h 842356"/>
                <a:gd name="connsiteX832" fmla="*/ 1055255 w 1384838"/>
                <a:gd name="connsiteY832" fmla="*/ 121612 h 842356"/>
                <a:gd name="connsiteX833" fmla="*/ 1044787 w 1384838"/>
                <a:gd name="connsiteY833" fmla="*/ 118302 h 842356"/>
                <a:gd name="connsiteX834" fmla="*/ 1043632 w 1384838"/>
                <a:gd name="connsiteY834" fmla="*/ 117609 h 842356"/>
                <a:gd name="connsiteX835" fmla="*/ 1039707 w 1384838"/>
                <a:gd name="connsiteY835" fmla="*/ 113684 h 842356"/>
                <a:gd name="connsiteX836" fmla="*/ 1038937 w 1384838"/>
                <a:gd name="connsiteY836" fmla="*/ 111221 h 842356"/>
                <a:gd name="connsiteX837" fmla="*/ 1039476 w 1384838"/>
                <a:gd name="connsiteY837" fmla="*/ 107835 h 842356"/>
                <a:gd name="connsiteX838" fmla="*/ 1041554 w 1384838"/>
                <a:gd name="connsiteY838" fmla="*/ 106141 h 84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</a:cxnLst>
              <a:rect l="l" t="t" r="r" b="b"/>
              <a:pathLst>
                <a:path w="1384838" h="842356">
                  <a:moveTo>
                    <a:pt x="1041554" y="106141"/>
                  </a:moveTo>
                  <a:lnTo>
                    <a:pt x="1046634" y="102754"/>
                  </a:lnTo>
                  <a:lnTo>
                    <a:pt x="1191645" y="42179"/>
                  </a:lnTo>
                  <a:lnTo>
                    <a:pt x="1190721" y="41640"/>
                  </a:lnTo>
                  <a:lnTo>
                    <a:pt x="1161396" y="23937"/>
                  </a:lnTo>
                  <a:lnTo>
                    <a:pt x="1155700" y="22937"/>
                  </a:lnTo>
                  <a:lnTo>
                    <a:pt x="1149542" y="22475"/>
                  </a:lnTo>
                  <a:lnTo>
                    <a:pt x="1145925" y="26478"/>
                  </a:lnTo>
                  <a:cubicBezTo>
                    <a:pt x="1145386" y="27093"/>
                    <a:pt x="1144616" y="27401"/>
                    <a:pt x="1143847" y="27401"/>
                  </a:cubicBezTo>
                  <a:lnTo>
                    <a:pt x="1140999" y="27401"/>
                  </a:lnTo>
                  <a:cubicBezTo>
                    <a:pt x="1140152" y="27401"/>
                    <a:pt x="1139382" y="27016"/>
                    <a:pt x="1138844" y="26401"/>
                  </a:cubicBezTo>
                  <a:lnTo>
                    <a:pt x="1129299" y="15163"/>
                  </a:lnTo>
                  <a:lnTo>
                    <a:pt x="1127067" y="13316"/>
                  </a:lnTo>
                  <a:lnTo>
                    <a:pt x="1125913" y="13316"/>
                  </a:lnTo>
                  <a:lnTo>
                    <a:pt x="1126221" y="15163"/>
                  </a:lnTo>
                  <a:lnTo>
                    <a:pt x="1128222" y="18704"/>
                  </a:lnTo>
                  <a:cubicBezTo>
                    <a:pt x="1128376" y="18935"/>
                    <a:pt x="1128453" y="19165"/>
                    <a:pt x="1128530" y="19397"/>
                  </a:cubicBezTo>
                  <a:lnTo>
                    <a:pt x="1129684" y="23860"/>
                  </a:lnTo>
                  <a:cubicBezTo>
                    <a:pt x="1129761" y="24092"/>
                    <a:pt x="1129761" y="24322"/>
                    <a:pt x="1129761" y="24553"/>
                  </a:cubicBezTo>
                  <a:lnTo>
                    <a:pt x="1129761" y="27940"/>
                  </a:lnTo>
                  <a:lnTo>
                    <a:pt x="1129761" y="27940"/>
                  </a:lnTo>
                  <a:cubicBezTo>
                    <a:pt x="1129761" y="28479"/>
                    <a:pt x="1129607" y="29018"/>
                    <a:pt x="1129299" y="29480"/>
                  </a:cubicBezTo>
                  <a:lnTo>
                    <a:pt x="1128376" y="30865"/>
                  </a:lnTo>
                  <a:lnTo>
                    <a:pt x="1126990" y="32866"/>
                  </a:lnTo>
                  <a:cubicBezTo>
                    <a:pt x="1126836" y="33097"/>
                    <a:pt x="1126605" y="33328"/>
                    <a:pt x="1126375" y="33482"/>
                  </a:cubicBezTo>
                  <a:lnTo>
                    <a:pt x="1119447" y="38947"/>
                  </a:lnTo>
                  <a:lnTo>
                    <a:pt x="1110596" y="45874"/>
                  </a:lnTo>
                  <a:cubicBezTo>
                    <a:pt x="1110596" y="45874"/>
                    <a:pt x="1110596" y="45874"/>
                    <a:pt x="1110519" y="45874"/>
                  </a:cubicBezTo>
                  <a:cubicBezTo>
                    <a:pt x="1110057" y="46182"/>
                    <a:pt x="1109595" y="46336"/>
                    <a:pt x="1109056" y="46412"/>
                  </a:cubicBezTo>
                  <a:cubicBezTo>
                    <a:pt x="1108979" y="46412"/>
                    <a:pt x="1108902" y="46490"/>
                    <a:pt x="1108825" y="46490"/>
                  </a:cubicBezTo>
                  <a:cubicBezTo>
                    <a:pt x="1108595" y="46490"/>
                    <a:pt x="1108364" y="46490"/>
                    <a:pt x="1108133" y="46412"/>
                  </a:cubicBezTo>
                  <a:lnTo>
                    <a:pt x="1105901" y="45874"/>
                  </a:lnTo>
                  <a:cubicBezTo>
                    <a:pt x="1104900" y="45643"/>
                    <a:pt x="1104130" y="44873"/>
                    <a:pt x="1103899" y="43950"/>
                  </a:cubicBezTo>
                  <a:lnTo>
                    <a:pt x="1102745" y="40024"/>
                  </a:lnTo>
                  <a:cubicBezTo>
                    <a:pt x="1102668" y="39793"/>
                    <a:pt x="1102668" y="39485"/>
                    <a:pt x="1102668" y="39254"/>
                  </a:cubicBezTo>
                  <a:lnTo>
                    <a:pt x="1102668" y="39254"/>
                  </a:lnTo>
                  <a:lnTo>
                    <a:pt x="1102668" y="35560"/>
                  </a:lnTo>
                  <a:lnTo>
                    <a:pt x="1102052" y="34482"/>
                  </a:lnTo>
                  <a:lnTo>
                    <a:pt x="1101051" y="34252"/>
                  </a:lnTo>
                  <a:lnTo>
                    <a:pt x="1097665" y="35098"/>
                  </a:lnTo>
                  <a:lnTo>
                    <a:pt x="1093047" y="38177"/>
                  </a:lnTo>
                  <a:lnTo>
                    <a:pt x="1087120" y="41179"/>
                  </a:lnTo>
                  <a:cubicBezTo>
                    <a:pt x="1086889" y="41333"/>
                    <a:pt x="1086658" y="41410"/>
                    <a:pt x="1086350" y="41410"/>
                  </a:cubicBezTo>
                  <a:lnTo>
                    <a:pt x="1080193" y="42564"/>
                  </a:lnTo>
                  <a:lnTo>
                    <a:pt x="1080193" y="42564"/>
                  </a:lnTo>
                  <a:lnTo>
                    <a:pt x="1080193" y="42564"/>
                  </a:lnTo>
                  <a:cubicBezTo>
                    <a:pt x="1079577" y="42641"/>
                    <a:pt x="1078961" y="42564"/>
                    <a:pt x="1078422" y="42333"/>
                  </a:cubicBezTo>
                  <a:lnTo>
                    <a:pt x="1075036" y="40640"/>
                  </a:lnTo>
                  <a:cubicBezTo>
                    <a:pt x="1074574" y="40409"/>
                    <a:pt x="1074112" y="40024"/>
                    <a:pt x="1073881" y="39485"/>
                  </a:cubicBezTo>
                  <a:lnTo>
                    <a:pt x="1069725" y="32250"/>
                  </a:lnTo>
                  <a:lnTo>
                    <a:pt x="1064799" y="29094"/>
                  </a:lnTo>
                  <a:lnTo>
                    <a:pt x="1060642" y="29094"/>
                  </a:lnTo>
                  <a:lnTo>
                    <a:pt x="1051637" y="33328"/>
                  </a:lnTo>
                  <a:cubicBezTo>
                    <a:pt x="1050867" y="33713"/>
                    <a:pt x="1050021" y="33713"/>
                    <a:pt x="1049251" y="33328"/>
                  </a:cubicBezTo>
                  <a:cubicBezTo>
                    <a:pt x="1048481" y="32943"/>
                    <a:pt x="1047942" y="32250"/>
                    <a:pt x="1047711" y="31480"/>
                  </a:cubicBezTo>
                  <a:lnTo>
                    <a:pt x="1047173" y="29248"/>
                  </a:lnTo>
                  <a:cubicBezTo>
                    <a:pt x="1047096" y="28864"/>
                    <a:pt x="1047096" y="28556"/>
                    <a:pt x="1047096" y="28171"/>
                  </a:cubicBezTo>
                  <a:lnTo>
                    <a:pt x="1047634" y="24553"/>
                  </a:lnTo>
                  <a:lnTo>
                    <a:pt x="1047250" y="20936"/>
                  </a:lnTo>
                  <a:lnTo>
                    <a:pt x="1044017" y="18011"/>
                  </a:lnTo>
                  <a:lnTo>
                    <a:pt x="1043170" y="18165"/>
                  </a:lnTo>
                  <a:lnTo>
                    <a:pt x="1042170" y="19704"/>
                  </a:lnTo>
                  <a:lnTo>
                    <a:pt x="1042631" y="23783"/>
                  </a:lnTo>
                  <a:lnTo>
                    <a:pt x="1042631" y="23783"/>
                  </a:lnTo>
                  <a:lnTo>
                    <a:pt x="1042631" y="23783"/>
                  </a:lnTo>
                  <a:cubicBezTo>
                    <a:pt x="1042708" y="24630"/>
                    <a:pt x="1042401" y="25477"/>
                    <a:pt x="1041785" y="26093"/>
                  </a:cubicBezTo>
                  <a:lnTo>
                    <a:pt x="1040630" y="27247"/>
                  </a:lnTo>
                  <a:lnTo>
                    <a:pt x="1039476" y="28402"/>
                  </a:lnTo>
                  <a:cubicBezTo>
                    <a:pt x="1039014" y="28864"/>
                    <a:pt x="1038398" y="29171"/>
                    <a:pt x="1037782" y="29248"/>
                  </a:cubicBezTo>
                  <a:cubicBezTo>
                    <a:pt x="1037167" y="29325"/>
                    <a:pt x="1036474" y="29171"/>
                    <a:pt x="1035935" y="28787"/>
                  </a:cubicBezTo>
                  <a:lnTo>
                    <a:pt x="1032548" y="26555"/>
                  </a:lnTo>
                  <a:cubicBezTo>
                    <a:pt x="1032240" y="26324"/>
                    <a:pt x="1031933" y="26016"/>
                    <a:pt x="1031702" y="25708"/>
                  </a:cubicBezTo>
                  <a:lnTo>
                    <a:pt x="1027545" y="18935"/>
                  </a:lnTo>
                  <a:lnTo>
                    <a:pt x="1022234" y="15394"/>
                  </a:lnTo>
                  <a:lnTo>
                    <a:pt x="1021850" y="17010"/>
                  </a:lnTo>
                  <a:lnTo>
                    <a:pt x="1022850" y="22013"/>
                  </a:lnTo>
                  <a:lnTo>
                    <a:pt x="1022927" y="27632"/>
                  </a:lnTo>
                  <a:cubicBezTo>
                    <a:pt x="1022927" y="28094"/>
                    <a:pt x="1022850" y="28479"/>
                    <a:pt x="1022619" y="28864"/>
                  </a:cubicBezTo>
                  <a:lnTo>
                    <a:pt x="1020926" y="32250"/>
                  </a:lnTo>
                  <a:cubicBezTo>
                    <a:pt x="1020618" y="32789"/>
                    <a:pt x="1020233" y="33251"/>
                    <a:pt x="1019695" y="33482"/>
                  </a:cubicBezTo>
                  <a:lnTo>
                    <a:pt x="1018540" y="34020"/>
                  </a:lnTo>
                  <a:lnTo>
                    <a:pt x="1017385" y="34559"/>
                  </a:lnTo>
                  <a:cubicBezTo>
                    <a:pt x="1016847" y="34790"/>
                    <a:pt x="1016308" y="34867"/>
                    <a:pt x="1015769" y="34790"/>
                  </a:cubicBezTo>
                  <a:cubicBezTo>
                    <a:pt x="1015307" y="34713"/>
                    <a:pt x="1014845" y="34559"/>
                    <a:pt x="1014384" y="34252"/>
                  </a:cubicBezTo>
                  <a:lnTo>
                    <a:pt x="1012151" y="32558"/>
                  </a:lnTo>
                  <a:cubicBezTo>
                    <a:pt x="1011459" y="32019"/>
                    <a:pt x="1010997" y="31173"/>
                    <a:pt x="1010997" y="30326"/>
                  </a:cubicBezTo>
                  <a:lnTo>
                    <a:pt x="1010997" y="26939"/>
                  </a:lnTo>
                  <a:lnTo>
                    <a:pt x="1012074" y="19397"/>
                  </a:lnTo>
                  <a:lnTo>
                    <a:pt x="1011767" y="18627"/>
                  </a:lnTo>
                  <a:lnTo>
                    <a:pt x="1005917" y="17241"/>
                  </a:lnTo>
                  <a:lnTo>
                    <a:pt x="999297" y="16163"/>
                  </a:lnTo>
                  <a:cubicBezTo>
                    <a:pt x="998990" y="16086"/>
                    <a:pt x="998605" y="16010"/>
                    <a:pt x="998374" y="15856"/>
                  </a:cubicBezTo>
                  <a:lnTo>
                    <a:pt x="992524" y="12469"/>
                  </a:lnTo>
                  <a:lnTo>
                    <a:pt x="977900" y="15625"/>
                  </a:lnTo>
                  <a:cubicBezTo>
                    <a:pt x="977284" y="15779"/>
                    <a:pt x="976592" y="15702"/>
                    <a:pt x="975976" y="15394"/>
                  </a:cubicBezTo>
                  <a:lnTo>
                    <a:pt x="966970" y="11084"/>
                  </a:lnTo>
                  <a:lnTo>
                    <a:pt x="965970" y="12392"/>
                  </a:lnTo>
                  <a:cubicBezTo>
                    <a:pt x="965739" y="12700"/>
                    <a:pt x="965508" y="12931"/>
                    <a:pt x="965200" y="13085"/>
                  </a:cubicBezTo>
                  <a:lnTo>
                    <a:pt x="962660" y="14547"/>
                  </a:lnTo>
                  <a:lnTo>
                    <a:pt x="961198" y="15394"/>
                  </a:lnTo>
                  <a:cubicBezTo>
                    <a:pt x="960505" y="15779"/>
                    <a:pt x="959735" y="15856"/>
                    <a:pt x="959042" y="15625"/>
                  </a:cubicBezTo>
                  <a:lnTo>
                    <a:pt x="955117" y="14470"/>
                  </a:lnTo>
                  <a:cubicBezTo>
                    <a:pt x="954732" y="14393"/>
                    <a:pt x="954347" y="14162"/>
                    <a:pt x="954039" y="13931"/>
                  </a:cubicBezTo>
                  <a:lnTo>
                    <a:pt x="950114" y="10545"/>
                  </a:lnTo>
                  <a:lnTo>
                    <a:pt x="946881" y="8236"/>
                  </a:lnTo>
                  <a:lnTo>
                    <a:pt x="945342" y="8005"/>
                  </a:lnTo>
                  <a:lnTo>
                    <a:pt x="933411" y="17395"/>
                  </a:lnTo>
                  <a:cubicBezTo>
                    <a:pt x="933104" y="17626"/>
                    <a:pt x="932719" y="17780"/>
                    <a:pt x="932334" y="17934"/>
                  </a:cubicBezTo>
                  <a:lnTo>
                    <a:pt x="927870" y="19088"/>
                  </a:lnTo>
                  <a:cubicBezTo>
                    <a:pt x="927639" y="19165"/>
                    <a:pt x="927408" y="19165"/>
                    <a:pt x="927177" y="19165"/>
                  </a:cubicBezTo>
                  <a:lnTo>
                    <a:pt x="923252" y="19165"/>
                  </a:lnTo>
                  <a:lnTo>
                    <a:pt x="923252" y="19165"/>
                  </a:lnTo>
                  <a:cubicBezTo>
                    <a:pt x="922713" y="19165"/>
                    <a:pt x="922174" y="19011"/>
                    <a:pt x="921789" y="18704"/>
                  </a:cubicBezTo>
                  <a:lnTo>
                    <a:pt x="920173" y="17703"/>
                  </a:lnTo>
                  <a:lnTo>
                    <a:pt x="917633" y="16086"/>
                  </a:lnTo>
                  <a:lnTo>
                    <a:pt x="914477" y="15163"/>
                  </a:lnTo>
                  <a:lnTo>
                    <a:pt x="908704" y="15163"/>
                  </a:lnTo>
                  <a:cubicBezTo>
                    <a:pt x="908165" y="15163"/>
                    <a:pt x="907627" y="15009"/>
                    <a:pt x="907165" y="14701"/>
                  </a:cubicBezTo>
                  <a:lnTo>
                    <a:pt x="903778" y="12469"/>
                  </a:lnTo>
                  <a:cubicBezTo>
                    <a:pt x="903470" y="12238"/>
                    <a:pt x="903162" y="11930"/>
                    <a:pt x="902931" y="11622"/>
                  </a:cubicBezTo>
                  <a:lnTo>
                    <a:pt x="900084" y="7158"/>
                  </a:lnTo>
                  <a:cubicBezTo>
                    <a:pt x="899930" y="6927"/>
                    <a:pt x="899853" y="6696"/>
                    <a:pt x="899776" y="6465"/>
                  </a:cubicBezTo>
                  <a:lnTo>
                    <a:pt x="899314" y="5003"/>
                  </a:lnTo>
                  <a:lnTo>
                    <a:pt x="898313" y="1617"/>
                  </a:lnTo>
                  <a:lnTo>
                    <a:pt x="896389" y="0"/>
                  </a:lnTo>
                  <a:lnTo>
                    <a:pt x="895542" y="0"/>
                  </a:lnTo>
                  <a:lnTo>
                    <a:pt x="894388" y="1693"/>
                  </a:lnTo>
                  <a:lnTo>
                    <a:pt x="892233" y="11314"/>
                  </a:lnTo>
                  <a:cubicBezTo>
                    <a:pt x="892156" y="11622"/>
                    <a:pt x="892002" y="12007"/>
                    <a:pt x="891848" y="12238"/>
                  </a:cubicBezTo>
                  <a:lnTo>
                    <a:pt x="889616" y="15625"/>
                  </a:lnTo>
                  <a:cubicBezTo>
                    <a:pt x="889308" y="16163"/>
                    <a:pt x="888769" y="16549"/>
                    <a:pt x="888153" y="16702"/>
                  </a:cubicBezTo>
                  <a:lnTo>
                    <a:pt x="884767" y="17857"/>
                  </a:lnTo>
                  <a:cubicBezTo>
                    <a:pt x="883766" y="18165"/>
                    <a:pt x="882765" y="17934"/>
                    <a:pt x="881996" y="17241"/>
                  </a:cubicBezTo>
                  <a:lnTo>
                    <a:pt x="875838" y="11622"/>
                  </a:lnTo>
                  <a:lnTo>
                    <a:pt x="874915" y="11468"/>
                  </a:lnTo>
                  <a:lnTo>
                    <a:pt x="873991" y="12623"/>
                  </a:lnTo>
                  <a:lnTo>
                    <a:pt x="871374" y="20012"/>
                  </a:lnTo>
                  <a:cubicBezTo>
                    <a:pt x="870989" y="21013"/>
                    <a:pt x="870142" y="21706"/>
                    <a:pt x="869065" y="21859"/>
                  </a:cubicBezTo>
                  <a:lnTo>
                    <a:pt x="864600" y="22398"/>
                  </a:lnTo>
                  <a:cubicBezTo>
                    <a:pt x="864062" y="22475"/>
                    <a:pt x="863523" y="22398"/>
                    <a:pt x="863061" y="22167"/>
                  </a:cubicBezTo>
                  <a:lnTo>
                    <a:pt x="855749" y="18781"/>
                  </a:lnTo>
                  <a:lnTo>
                    <a:pt x="843203" y="11161"/>
                  </a:lnTo>
                  <a:lnTo>
                    <a:pt x="842664" y="11161"/>
                  </a:lnTo>
                  <a:lnTo>
                    <a:pt x="838431" y="17241"/>
                  </a:lnTo>
                  <a:cubicBezTo>
                    <a:pt x="838123" y="17703"/>
                    <a:pt x="837661" y="18088"/>
                    <a:pt x="837122" y="18242"/>
                  </a:cubicBezTo>
                  <a:lnTo>
                    <a:pt x="832581" y="19935"/>
                  </a:lnTo>
                  <a:cubicBezTo>
                    <a:pt x="831965" y="20166"/>
                    <a:pt x="831350" y="20166"/>
                    <a:pt x="830734" y="20012"/>
                  </a:cubicBezTo>
                  <a:lnTo>
                    <a:pt x="822267" y="17164"/>
                  </a:lnTo>
                  <a:lnTo>
                    <a:pt x="815263" y="16240"/>
                  </a:lnTo>
                  <a:lnTo>
                    <a:pt x="806027" y="17318"/>
                  </a:lnTo>
                  <a:lnTo>
                    <a:pt x="800947" y="17318"/>
                  </a:lnTo>
                  <a:lnTo>
                    <a:pt x="797791" y="18088"/>
                  </a:lnTo>
                  <a:lnTo>
                    <a:pt x="795559" y="21167"/>
                  </a:lnTo>
                  <a:lnTo>
                    <a:pt x="791325" y="25477"/>
                  </a:lnTo>
                  <a:cubicBezTo>
                    <a:pt x="791095" y="25708"/>
                    <a:pt x="790787" y="25939"/>
                    <a:pt x="790479" y="26093"/>
                  </a:cubicBezTo>
                  <a:lnTo>
                    <a:pt x="774161" y="33405"/>
                  </a:lnTo>
                  <a:cubicBezTo>
                    <a:pt x="773699" y="33636"/>
                    <a:pt x="773161" y="33713"/>
                    <a:pt x="772622" y="33636"/>
                  </a:cubicBezTo>
                  <a:lnTo>
                    <a:pt x="764771" y="32481"/>
                  </a:lnTo>
                  <a:cubicBezTo>
                    <a:pt x="763770" y="32327"/>
                    <a:pt x="763001" y="31711"/>
                    <a:pt x="762616" y="30788"/>
                  </a:cubicBezTo>
                  <a:lnTo>
                    <a:pt x="760922" y="26862"/>
                  </a:lnTo>
                  <a:cubicBezTo>
                    <a:pt x="760768" y="26478"/>
                    <a:pt x="760691" y="26016"/>
                    <a:pt x="760691" y="25631"/>
                  </a:cubicBezTo>
                  <a:lnTo>
                    <a:pt x="761153" y="16933"/>
                  </a:lnTo>
                  <a:lnTo>
                    <a:pt x="756458" y="21628"/>
                  </a:lnTo>
                  <a:cubicBezTo>
                    <a:pt x="756227" y="21859"/>
                    <a:pt x="755996" y="22013"/>
                    <a:pt x="755765" y="22167"/>
                  </a:cubicBezTo>
                  <a:lnTo>
                    <a:pt x="751301" y="24399"/>
                  </a:lnTo>
                  <a:cubicBezTo>
                    <a:pt x="750608" y="24707"/>
                    <a:pt x="749839" y="24784"/>
                    <a:pt x="749146" y="24553"/>
                  </a:cubicBezTo>
                  <a:lnTo>
                    <a:pt x="744066" y="22860"/>
                  </a:lnTo>
                  <a:cubicBezTo>
                    <a:pt x="743681" y="22706"/>
                    <a:pt x="743296" y="22475"/>
                    <a:pt x="742988" y="22244"/>
                  </a:cubicBezTo>
                  <a:lnTo>
                    <a:pt x="729596" y="9314"/>
                  </a:lnTo>
                  <a:lnTo>
                    <a:pt x="728749" y="9159"/>
                  </a:lnTo>
                  <a:lnTo>
                    <a:pt x="728672" y="9314"/>
                  </a:lnTo>
                  <a:lnTo>
                    <a:pt x="728672" y="20166"/>
                  </a:lnTo>
                  <a:lnTo>
                    <a:pt x="727517" y="27401"/>
                  </a:lnTo>
                  <a:cubicBezTo>
                    <a:pt x="727441" y="27940"/>
                    <a:pt x="727210" y="28402"/>
                    <a:pt x="726902" y="28787"/>
                  </a:cubicBezTo>
                  <a:lnTo>
                    <a:pt x="723515" y="32712"/>
                  </a:lnTo>
                  <a:cubicBezTo>
                    <a:pt x="722669" y="33713"/>
                    <a:pt x="721129" y="34020"/>
                    <a:pt x="719975" y="33328"/>
                  </a:cubicBezTo>
                  <a:lnTo>
                    <a:pt x="716049" y="31096"/>
                  </a:lnTo>
                  <a:cubicBezTo>
                    <a:pt x="715356" y="30711"/>
                    <a:pt x="714895" y="30095"/>
                    <a:pt x="714740" y="29325"/>
                  </a:cubicBezTo>
                  <a:lnTo>
                    <a:pt x="712047" y="18704"/>
                  </a:lnTo>
                  <a:lnTo>
                    <a:pt x="710892" y="17241"/>
                  </a:lnTo>
                  <a:lnTo>
                    <a:pt x="709507" y="17010"/>
                  </a:lnTo>
                  <a:lnTo>
                    <a:pt x="705735" y="19088"/>
                  </a:lnTo>
                  <a:lnTo>
                    <a:pt x="702118" y="23245"/>
                  </a:lnTo>
                  <a:cubicBezTo>
                    <a:pt x="701887" y="23553"/>
                    <a:pt x="701579" y="23707"/>
                    <a:pt x="701271" y="23937"/>
                  </a:cubicBezTo>
                  <a:lnTo>
                    <a:pt x="693420" y="27863"/>
                  </a:lnTo>
                  <a:cubicBezTo>
                    <a:pt x="693189" y="28017"/>
                    <a:pt x="692958" y="28094"/>
                    <a:pt x="692727" y="28094"/>
                  </a:cubicBezTo>
                  <a:lnTo>
                    <a:pt x="653088" y="35791"/>
                  </a:lnTo>
                  <a:lnTo>
                    <a:pt x="652549" y="36329"/>
                  </a:lnTo>
                  <a:cubicBezTo>
                    <a:pt x="652164" y="36715"/>
                    <a:pt x="651703" y="36945"/>
                    <a:pt x="651164" y="37099"/>
                  </a:cubicBezTo>
                  <a:lnTo>
                    <a:pt x="643851" y="38793"/>
                  </a:lnTo>
                  <a:lnTo>
                    <a:pt x="639079" y="40409"/>
                  </a:lnTo>
                  <a:cubicBezTo>
                    <a:pt x="638695" y="40563"/>
                    <a:pt x="638310" y="40563"/>
                    <a:pt x="637848" y="40563"/>
                  </a:cubicBezTo>
                  <a:lnTo>
                    <a:pt x="632768" y="40024"/>
                  </a:lnTo>
                  <a:cubicBezTo>
                    <a:pt x="632537" y="40024"/>
                    <a:pt x="632383" y="39870"/>
                    <a:pt x="632152" y="39793"/>
                  </a:cubicBezTo>
                  <a:cubicBezTo>
                    <a:pt x="631536" y="39563"/>
                    <a:pt x="630998" y="39254"/>
                    <a:pt x="630690" y="38716"/>
                  </a:cubicBezTo>
                  <a:lnTo>
                    <a:pt x="629612" y="37022"/>
                  </a:lnTo>
                  <a:cubicBezTo>
                    <a:pt x="628688" y="37407"/>
                    <a:pt x="627534" y="37253"/>
                    <a:pt x="626687" y="36561"/>
                  </a:cubicBezTo>
                  <a:lnTo>
                    <a:pt x="622916" y="33251"/>
                  </a:lnTo>
                  <a:lnTo>
                    <a:pt x="622377" y="33174"/>
                  </a:lnTo>
                  <a:lnTo>
                    <a:pt x="609215" y="32173"/>
                  </a:lnTo>
                  <a:lnTo>
                    <a:pt x="600287" y="29864"/>
                  </a:lnTo>
                  <a:cubicBezTo>
                    <a:pt x="599902" y="29787"/>
                    <a:pt x="599594" y="29556"/>
                    <a:pt x="599286" y="29325"/>
                  </a:cubicBezTo>
                  <a:lnTo>
                    <a:pt x="593667" y="24861"/>
                  </a:lnTo>
                  <a:cubicBezTo>
                    <a:pt x="593359" y="24630"/>
                    <a:pt x="593128" y="24322"/>
                    <a:pt x="592975" y="24015"/>
                  </a:cubicBezTo>
                  <a:lnTo>
                    <a:pt x="591358" y="21090"/>
                  </a:lnTo>
                  <a:lnTo>
                    <a:pt x="588433" y="15933"/>
                  </a:lnTo>
                  <a:lnTo>
                    <a:pt x="584662" y="14778"/>
                  </a:lnTo>
                  <a:lnTo>
                    <a:pt x="577581" y="16779"/>
                  </a:lnTo>
                  <a:lnTo>
                    <a:pt x="563110" y="19550"/>
                  </a:lnTo>
                  <a:lnTo>
                    <a:pt x="560032" y="21090"/>
                  </a:lnTo>
                  <a:lnTo>
                    <a:pt x="558877" y="24476"/>
                  </a:lnTo>
                  <a:lnTo>
                    <a:pt x="559416" y="31250"/>
                  </a:lnTo>
                  <a:lnTo>
                    <a:pt x="560493" y="37715"/>
                  </a:lnTo>
                  <a:cubicBezTo>
                    <a:pt x="560493" y="37946"/>
                    <a:pt x="560570" y="38100"/>
                    <a:pt x="560493" y="38331"/>
                  </a:cubicBezTo>
                  <a:lnTo>
                    <a:pt x="560493" y="38331"/>
                  </a:lnTo>
                  <a:lnTo>
                    <a:pt x="560493" y="38331"/>
                  </a:lnTo>
                  <a:lnTo>
                    <a:pt x="559955" y="47337"/>
                  </a:lnTo>
                  <a:cubicBezTo>
                    <a:pt x="559877" y="48106"/>
                    <a:pt x="559570" y="48799"/>
                    <a:pt x="558954" y="49337"/>
                  </a:cubicBezTo>
                  <a:cubicBezTo>
                    <a:pt x="558800" y="49414"/>
                    <a:pt x="558646" y="49491"/>
                    <a:pt x="558492" y="49569"/>
                  </a:cubicBezTo>
                  <a:cubicBezTo>
                    <a:pt x="558107" y="49799"/>
                    <a:pt x="557722" y="49876"/>
                    <a:pt x="557338" y="49953"/>
                  </a:cubicBezTo>
                  <a:cubicBezTo>
                    <a:pt x="557184" y="49953"/>
                    <a:pt x="557030" y="50030"/>
                    <a:pt x="556876" y="50030"/>
                  </a:cubicBezTo>
                  <a:lnTo>
                    <a:pt x="556876" y="50030"/>
                  </a:lnTo>
                  <a:lnTo>
                    <a:pt x="556876" y="50030"/>
                  </a:lnTo>
                  <a:lnTo>
                    <a:pt x="556414" y="49953"/>
                  </a:lnTo>
                  <a:lnTo>
                    <a:pt x="552258" y="49491"/>
                  </a:lnTo>
                  <a:lnTo>
                    <a:pt x="548024" y="50415"/>
                  </a:lnTo>
                  <a:lnTo>
                    <a:pt x="543329" y="53032"/>
                  </a:lnTo>
                  <a:lnTo>
                    <a:pt x="539173" y="55803"/>
                  </a:lnTo>
                  <a:lnTo>
                    <a:pt x="538634" y="57111"/>
                  </a:lnTo>
                  <a:lnTo>
                    <a:pt x="539096" y="60267"/>
                  </a:lnTo>
                  <a:lnTo>
                    <a:pt x="539173" y="60806"/>
                  </a:lnTo>
                  <a:lnTo>
                    <a:pt x="539711" y="68349"/>
                  </a:lnTo>
                  <a:cubicBezTo>
                    <a:pt x="539711" y="68657"/>
                    <a:pt x="539711" y="68888"/>
                    <a:pt x="539634" y="69196"/>
                  </a:cubicBezTo>
                  <a:lnTo>
                    <a:pt x="537941" y="76508"/>
                  </a:lnTo>
                  <a:cubicBezTo>
                    <a:pt x="537710" y="77586"/>
                    <a:pt x="536864" y="78432"/>
                    <a:pt x="535786" y="78663"/>
                  </a:cubicBezTo>
                  <a:cubicBezTo>
                    <a:pt x="534708" y="78894"/>
                    <a:pt x="533631" y="78509"/>
                    <a:pt x="532938" y="77586"/>
                  </a:cubicBezTo>
                  <a:lnTo>
                    <a:pt x="531245" y="75353"/>
                  </a:lnTo>
                  <a:cubicBezTo>
                    <a:pt x="531091" y="75123"/>
                    <a:pt x="530937" y="74891"/>
                    <a:pt x="530860" y="74584"/>
                  </a:cubicBezTo>
                  <a:lnTo>
                    <a:pt x="526550" y="62268"/>
                  </a:lnTo>
                  <a:lnTo>
                    <a:pt x="522316" y="58035"/>
                  </a:lnTo>
                  <a:lnTo>
                    <a:pt x="520469" y="58266"/>
                  </a:lnTo>
                  <a:lnTo>
                    <a:pt x="518083" y="61883"/>
                  </a:lnTo>
                  <a:lnTo>
                    <a:pt x="515928" y="69350"/>
                  </a:lnTo>
                  <a:cubicBezTo>
                    <a:pt x="515697" y="70196"/>
                    <a:pt x="515081" y="70889"/>
                    <a:pt x="514312" y="71197"/>
                  </a:cubicBezTo>
                  <a:cubicBezTo>
                    <a:pt x="513542" y="71505"/>
                    <a:pt x="512618" y="71428"/>
                    <a:pt x="511848" y="71043"/>
                  </a:cubicBezTo>
                  <a:lnTo>
                    <a:pt x="497994" y="63038"/>
                  </a:lnTo>
                  <a:lnTo>
                    <a:pt x="493068" y="63423"/>
                  </a:lnTo>
                  <a:lnTo>
                    <a:pt x="479136" y="75738"/>
                  </a:lnTo>
                  <a:cubicBezTo>
                    <a:pt x="479059" y="75815"/>
                    <a:pt x="478982" y="75892"/>
                    <a:pt x="478905" y="75892"/>
                  </a:cubicBezTo>
                  <a:cubicBezTo>
                    <a:pt x="478828" y="75969"/>
                    <a:pt x="478752" y="76046"/>
                    <a:pt x="478675" y="76046"/>
                  </a:cubicBezTo>
                  <a:lnTo>
                    <a:pt x="472517" y="79433"/>
                  </a:lnTo>
                  <a:cubicBezTo>
                    <a:pt x="472286" y="79586"/>
                    <a:pt x="472055" y="79663"/>
                    <a:pt x="471824" y="79663"/>
                  </a:cubicBezTo>
                  <a:lnTo>
                    <a:pt x="465051" y="81357"/>
                  </a:lnTo>
                  <a:cubicBezTo>
                    <a:pt x="464897" y="81434"/>
                    <a:pt x="464666" y="81434"/>
                    <a:pt x="464512" y="81434"/>
                  </a:cubicBezTo>
                  <a:lnTo>
                    <a:pt x="451581" y="81973"/>
                  </a:lnTo>
                  <a:lnTo>
                    <a:pt x="449041" y="83204"/>
                  </a:lnTo>
                  <a:lnTo>
                    <a:pt x="440882" y="90285"/>
                  </a:lnTo>
                  <a:cubicBezTo>
                    <a:pt x="440190" y="90901"/>
                    <a:pt x="439266" y="91132"/>
                    <a:pt x="438343" y="90901"/>
                  </a:cubicBezTo>
                  <a:lnTo>
                    <a:pt x="433878" y="89746"/>
                  </a:lnTo>
                  <a:lnTo>
                    <a:pt x="426258" y="88669"/>
                  </a:lnTo>
                  <a:cubicBezTo>
                    <a:pt x="425873" y="88592"/>
                    <a:pt x="425566" y="88515"/>
                    <a:pt x="425181" y="88284"/>
                  </a:cubicBezTo>
                  <a:lnTo>
                    <a:pt x="423410" y="87207"/>
                  </a:lnTo>
                  <a:lnTo>
                    <a:pt x="423410" y="87283"/>
                  </a:lnTo>
                  <a:lnTo>
                    <a:pt x="425104" y="89362"/>
                  </a:lnTo>
                  <a:lnTo>
                    <a:pt x="429183" y="91902"/>
                  </a:lnTo>
                  <a:cubicBezTo>
                    <a:pt x="430030" y="92441"/>
                    <a:pt x="430491" y="93287"/>
                    <a:pt x="430491" y="94288"/>
                  </a:cubicBezTo>
                  <a:lnTo>
                    <a:pt x="430491" y="94288"/>
                  </a:lnTo>
                  <a:lnTo>
                    <a:pt x="430491" y="97059"/>
                  </a:lnTo>
                  <a:lnTo>
                    <a:pt x="430491" y="97059"/>
                  </a:lnTo>
                  <a:cubicBezTo>
                    <a:pt x="430491" y="98598"/>
                    <a:pt x="429260" y="99907"/>
                    <a:pt x="427644" y="99907"/>
                  </a:cubicBezTo>
                  <a:lnTo>
                    <a:pt x="419254" y="99907"/>
                  </a:lnTo>
                  <a:lnTo>
                    <a:pt x="416252" y="102908"/>
                  </a:lnTo>
                  <a:lnTo>
                    <a:pt x="415252" y="109836"/>
                  </a:lnTo>
                  <a:lnTo>
                    <a:pt x="415252" y="120150"/>
                  </a:lnTo>
                  <a:cubicBezTo>
                    <a:pt x="415252" y="121227"/>
                    <a:pt x="414636" y="122228"/>
                    <a:pt x="413635" y="122690"/>
                  </a:cubicBezTo>
                  <a:cubicBezTo>
                    <a:pt x="413327" y="122844"/>
                    <a:pt x="413019" y="122767"/>
                    <a:pt x="412711" y="122844"/>
                  </a:cubicBezTo>
                  <a:cubicBezTo>
                    <a:pt x="412019" y="122920"/>
                    <a:pt x="411249" y="122844"/>
                    <a:pt x="410633" y="122382"/>
                  </a:cubicBezTo>
                  <a:lnTo>
                    <a:pt x="407786" y="120150"/>
                  </a:lnTo>
                  <a:cubicBezTo>
                    <a:pt x="407555" y="119919"/>
                    <a:pt x="407247" y="119688"/>
                    <a:pt x="407093" y="119380"/>
                  </a:cubicBezTo>
                  <a:lnTo>
                    <a:pt x="401320" y="109374"/>
                  </a:lnTo>
                  <a:lnTo>
                    <a:pt x="399934" y="108604"/>
                  </a:lnTo>
                  <a:lnTo>
                    <a:pt x="397010" y="111529"/>
                  </a:lnTo>
                  <a:lnTo>
                    <a:pt x="394316" y="126384"/>
                  </a:lnTo>
                  <a:cubicBezTo>
                    <a:pt x="394162" y="127462"/>
                    <a:pt x="393315" y="128308"/>
                    <a:pt x="392315" y="128617"/>
                  </a:cubicBezTo>
                  <a:lnTo>
                    <a:pt x="388389" y="129771"/>
                  </a:lnTo>
                  <a:cubicBezTo>
                    <a:pt x="388389" y="129771"/>
                    <a:pt x="388312" y="129771"/>
                    <a:pt x="388312" y="129771"/>
                  </a:cubicBezTo>
                  <a:cubicBezTo>
                    <a:pt x="387465" y="130002"/>
                    <a:pt x="386696" y="129848"/>
                    <a:pt x="386003" y="129309"/>
                  </a:cubicBezTo>
                  <a:cubicBezTo>
                    <a:pt x="386003" y="129309"/>
                    <a:pt x="386003" y="129309"/>
                    <a:pt x="385926" y="129309"/>
                  </a:cubicBezTo>
                  <a:lnTo>
                    <a:pt x="385926" y="129309"/>
                  </a:lnTo>
                  <a:lnTo>
                    <a:pt x="385926" y="129309"/>
                  </a:lnTo>
                  <a:lnTo>
                    <a:pt x="385310" y="128847"/>
                  </a:lnTo>
                  <a:lnTo>
                    <a:pt x="383694" y="127616"/>
                  </a:lnTo>
                  <a:cubicBezTo>
                    <a:pt x="383309" y="127308"/>
                    <a:pt x="383001" y="126923"/>
                    <a:pt x="382770" y="126384"/>
                  </a:cubicBezTo>
                  <a:lnTo>
                    <a:pt x="381616" y="123536"/>
                  </a:lnTo>
                  <a:lnTo>
                    <a:pt x="378922" y="111452"/>
                  </a:lnTo>
                  <a:lnTo>
                    <a:pt x="376536" y="110221"/>
                  </a:lnTo>
                  <a:lnTo>
                    <a:pt x="365837" y="112684"/>
                  </a:lnTo>
                  <a:lnTo>
                    <a:pt x="362373" y="115762"/>
                  </a:lnTo>
                  <a:lnTo>
                    <a:pt x="359218" y="123074"/>
                  </a:lnTo>
                  <a:cubicBezTo>
                    <a:pt x="359141" y="123306"/>
                    <a:pt x="358987" y="123536"/>
                    <a:pt x="358833" y="123767"/>
                  </a:cubicBezTo>
                  <a:lnTo>
                    <a:pt x="353753" y="129925"/>
                  </a:lnTo>
                  <a:cubicBezTo>
                    <a:pt x="353522" y="130233"/>
                    <a:pt x="353137" y="130464"/>
                    <a:pt x="352752" y="130617"/>
                  </a:cubicBezTo>
                  <a:cubicBezTo>
                    <a:pt x="352675" y="130694"/>
                    <a:pt x="352598" y="130771"/>
                    <a:pt x="352444" y="130771"/>
                  </a:cubicBezTo>
                  <a:cubicBezTo>
                    <a:pt x="351983" y="130926"/>
                    <a:pt x="351444" y="131003"/>
                    <a:pt x="350905" y="130848"/>
                  </a:cubicBezTo>
                  <a:lnTo>
                    <a:pt x="341361" y="128617"/>
                  </a:lnTo>
                  <a:cubicBezTo>
                    <a:pt x="340591" y="128462"/>
                    <a:pt x="339975" y="128001"/>
                    <a:pt x="339590" y="127308"/>
                  </a:cubicBezTo>
                  <a:lnTo>
                    <a:pt x="336512" y="122228"/>
                  </a:lnTo>
                  <a:lnTo>
                    <a:pt x="333664" y="120304"/>
                  </a:lnTo>
                  <a:cubicBezTo>
                    <a:pt x="333356" y="120073"/>
                    <a:pt x="333125" y="119842"/>
                    <a:pt x="332894" y="119611"/>
                  </a:cubicBezTo>
                  <a:lnTo>
                    <a:pt x="331278" y="117302"/>
                  </a:lnTo>
                  <a:lnTo>
                    <a:pt x="329661" y="114993"/>
                  </a:lnTo>
                  <a:lnTo>
                    <a:pt x="327583" y="114685"/>
                  </a:lnTo>
                  <a:lnTo>
                    <a:pt x="321195" y="116686"/>
                  </a:lnTo>
                  <a:lnTo>
                    <a:pt x="289483" y="134697"/>
                  </a:lnTo>
                  <a:lnTo>
                    <a:pt x="284865" y="143472"/>
                  </a:lnTo>
                  <a:cubicBezTo>
                    <a:pt x="284557" y="144010"/>
                    <a:pt x="284172" y="144472"/>
                    <a:pt x="283633" y="144703"/>
                  </a:cubicBezTo>
                  <a:lnTo>
                    <a:pt x="278015" y="147551"/>
                  </a:lnTo>
                  <a:lnTo>
                    <a:pt x="277091" y="150937"/>
                  </a:lnTo>
                  <a:lnTo>
                    <a:pt x="278476" y="152323"/>
                  </a:lnTo>
                  <a:lnTo>
                    <a:pt x="279862" y="153708"/>
                  </a:lnTo>
                  <a:cubicBezTo>
                    <a:pt x="280093" y="153939"/>
                    <a:pt x="280324" y="154247"/>
                    <a:pt x="280478" y="154555"/>
                  </a:cubicBezTo>
                  <a:lnTo>
                    <a:pt x="282171" y="158480"/>
                  </a:lnTo>
                  <a:cubicBezTo>
                    <a:pt x="282402" y="159096"/>
                    <a:pt x="282479" y="159866"/>
                    <a:pt x="282248" y="160482"/>
                  </a:cubicBezTo>
                  <a:lnTo>
                    <a:pt x="281093" y="163868"/>
                  </a:lnTo>
                  <a:cubicBezTo>
                    <a:pt x="280786" y="164792"/>
                    <a:pt x="279939" y="165562"/>
                    <a:pt x="278938" y="165716"/>
                  </a:cubicBezTo>
                  <a:lnTo>
                    <a:pt x="271241" y="167255"/>
                  </a:lnTo>
                  <a:lnTo>
                    <a:pt x="268778" y="169256"/>
                  </a:lnTo>
                  <a:lnTo>
                    <a:pt x="267239" y="172027"/>
                  </a:lnTo>
                  <a:lnTo>
                    <a:pt x="266777" y="172797"/>
                  </a:lnTo>
                  <a:lnTo>
                    <a:pt x="266777" y="172797"/>
                  </a:lnTo>
                  <a:lnTo>
                    <a:pt x="266777" y="172797"/>
                  </a:lnTo>
                  <a:cubicBezTo>
                    <a:pt x="266469" y="173259"/>
                    <a:pt x="266084" y="173644"/>
                    <a:pt x="265622" y="173951"/>
                  </a:cubicBezTo>
                  <a:lnTo>
                    <a:pt x="259157" y="177184"/>
                  </a:lnTo>
                  <a:lnTo>
                    <a:pt x="251537" y="183188"/>
                  </a:lnTo>
                  <a:lnTo>
                    <a:pt x="246303" y="186729"/>
                  </a:lnTo>
                  <a:cubicBezTo>
                    <a:pt x="245764" y="187113"/>
                    <a:pt x="245071" y="187267"/>
                    <a:pt x="244379" y="187190"/>
                  </a:cubicBezTo>
                  <a:lnTo>
                    <a:pt x="240453" y="186652"/>
                  </a:lnTo>
                  <a:cubicBezTo>
                    <a:pt x="239838" y="186574"/>
                    <a:pt x="239299" y="186267"/>
                    <a:pt x="238837" y="185882"/>
                  </a:cubicBezTo>
                  <a:lnTo>
                    <a:pt x="237375" y="184496"/>
                  </a:lnTo>
                  <a:lnTo>
                    <a:pt x="235527" y="184496"/>
                  </a:lnTo>
                  <a:lnTo>
                    <a:pt x="230293" y="185882"/>
                  </a:lnTo>
                  <a:lnTo>
                    <a:pt x="217901" y="196657"/>
                  </a:lnTo>
                  <a:cubicBezTo>
                    <a:pt x="217516" y="196965"/>
                    <a:pt x="217055" y="197196"/>
                    <a:pt x="216593" y="197350"/>
                  </a:cubicBezTo>
                  <a:lnTo>
                    <a:pt x="213745" y="197889"/>
                  </a:lnTo>
                  <a:cubicBezTo>
                    <a:pt x="213283" y="197966"/>
                    <a:pt x="212821" y="197889"/>
                    <a:pt x="212359" y="197812"/>
                  </a:cubicBezTo>
                  <a:cubicBezTo>
                    <a:pt x="212128" y="197735"/>
                    <a:pt x="211821" y="197658"/>
                    <a:pt x="211667" y="197504"/>
                  </a:cubicBezTo>
                  <a:lnTo>
                    <a:pt x="205894" y="193887"/>
                  </a:lnTo>
                  <a:lnTo>
                    <a:pt x="205894" y="198505"/>
                  </a:lnTo>
                  <a:lnTo>
                    <a:pt x="205894" y="198505"/>
                  </a:lnTo>
                  <a:cubicBezTo>
                    <a:pt x="205894" y="199044"/>
                    <a:pt x="205740" y="199505"/>
                    <a:pt x="205509" y="199967"/>
                  </a:cubicBezTo>
                  <a:lnTo>
                    <a:pt x="203816" y="202815"/>
                  </a:lnTo>
                  <a:cubicBezTo>
                    <a:pt x="203508" y="203354"/>
                    <a:pt x="203046" y="203739"/>
                    <a:pt x="202507" y="203970"/>
                  </a:cubicBezTo>
                  <a:lnTo>
                    <a:pt x="198582" y="205663"/>
                  </a:lnTo>
                  <a:cubicBezTo>
                    <a:pt x="198197" y="205817"/>
                    <a:pt x="197889" y="205894"/>
                    <a:pt x="197504" y="205894"/>
                  </a:cubicBezTo>
                  <a:lnTo>
                    <a:pt x="194118" y="205894"/>
                  </a:lnTo>
                  <a:cubicBezTo>
                    <a:pt x="193502" y="205894"/>
                    <a:pt x="192886" y="205663"/>
                    <a:pt x="192347" y="205278"/>
                  </a:cubicBezTo>
                  <a:lnTo>
                    <a:pt x="189499" y="203046"/>
                  </a:lnTo>
                  <a:cubicBezTo>
                    <a:pt x="189115" y="202738"/>
                    <a:pt x="188807" y="202353"/>
                    <a:pt x="188653" y="201891"/>
                  </a:cubicBezTo>
                  <a:lnTo>
                    <a:pt x="186805" y="197273"/>
                  </a:lnTo>
                  <a:lnTo>
                    <a:pt x="186344" y="197042"/>
                  </a:lnTo>
                  <a:lnTo>
                    <a:pt x="177723" y="198582"/>
                  </a:lnTo>
                  <a:cubicBezTo>
                    <a:pt x="177184" y="198659"/>
                    <a:pt x="176569" y="198582"/>
                    <a:pt x="176107" y="198351"/>
                  </a:cubicBezTo>
                  <a:lnTo>
                    <a:pt x="171104" y="196119"/>
                  </a:lnTo>
                  <a:lnTo>
                    <a:pt x="161790" y="200814"/>
                  </a:lnTo>
                  <a:lnTo>
                    <a:pt x="162021" y="201122"/>
                  </a:lnTo>
                  <a:lnTo>
                    <a:pt x="163099" y="202507"/>
                  </a:lnTo>
                  <a:cubicBezTo>
                    <a:pt x="163330" y="202738"/>
                    <a:pt x="163484" y="203046"/>
                    <a:pt x="163561" y="203354"/>
                  </a:cubicBezTo>
                  <a:cubicBezTo>
                    <a:pt x="163638" y="203508"/>
                    <a:pt x="163638" y="203662"/>
                    <a:pt x="163638" y="203893"/>
                  </a:cubicBezTo>
                  <a:cubicBezTo>
                    <a:pt x="163638" y="204047"/>
                    <a:pt x="163714" y="204200"/>
                    <a:pt x="163714" y="204277"/>
                  </a:cubicBezTo>
                  <a:lnTo>
                    <a:pt x="163714" y="204277"/>
                  </a:lnTo>
                  <a:lnTo>
                    <a:pt x="163714" y="207664"/>
                  </a:lnTo>
                  <a:lnTo>
                    <a:pt x="163714" y="207664"/>
                  </a:lnTo>
                  <a:cubicBezTo>
                    <a:pt x="163714" y="208588"/>
                    <a:pt x="163253" y="209511"/>
                    <a:pt x="162483" y="209973"/>
                  </a:cubicBezTo>
                  <a:lnTo>
                    <a:pt x="159096" y="212206"/>
                  </a:lnTo>
                  <a:cubicBezTo>
                    <a:pt x="158711" y="212513"/>
                    <a:pt x="158173" y="212667"/>
                    <a:pt x="157711" y="212667"/>
                  </a:cubicBezTo>
                  <a:lnTo>
                    <a:pt x="148475" y="213206"/>
                  </a:lnTo>
                  <a:lnTo>
                    <a:pt x="142548" y="214822"/>
                  </a:lnTo>
                  <a:lnTo>
                    <a:pt x="142548" y="214822"/>
                  </a:lnTo>
                  <a:lnTo>
                    <a:pt x="142548" y="214822"/>
                  </a:lnTo>
                  <a:cubicBezTo>
                    <a:pt x="142009" y="214976"/>
                    <a:pt x="141393" y="214976"/>
                    <a:pt x="140854" y="214746"/>
                  </a:cubicBezTo>
                  <a:lnTo>
                    <a:pt x="137314" y="213514"/>
                  </a:lnTo>
                  <a:lnTo>
                    <a:pt x="132234" y="211744"/>
                  </a:lnTo>
                  <a:lnTo>
                    <a:pt x="130618" y="212283"/>
                  </a:lnTo>
                  <a:lnTo>
                    <a:pt x="127231" y="216670"/>
                  </a:lnTo>
                  <a:cubicBezTo>
                    <a:pt x="126846" y="217208"/>
                    <a:pt x="126230" y="217593"/>
                    <a:pt x="125538" y="217670"/>
                  </a:cubicBezTo>
                  <a:lnTo>
                    <a:pt x="122690" y="218209"/>
                  </a:lnTo>
                  <a:cubicBezTo>
                    <a:pt x="122382" y="218286"/>
                    <a:pt x="122074" y="218286"/>
                    <a:pt x="121843" y="218209"/>
                  </a:cubicBezTo>
                  <a:cubicBezTo>
                    <a:pt x="121843" y="218209"/>
                    <a:pt x="121766" y="218209"/>
                    <a:pt x="121766" y="218209"/>
                  </a:cubicBezTo>
                  <a:cubicBezTo>
                    <a:pt x="120843" y="218055"/>
                    <a:pt x="120073" y="217516"/>
                    <a:pt x="119611" y="216670"/>
                  </a:cubicBezTo>
                  <a:lnTo>
                    <a:pt x="118456" y="214437"/>
                  </a:lnTo>
                  <a:cubicBezTo>
                    <a:pt x="118225" y="213976"/>
                    <a:pt x="118149" y="213437"/>
                    <a:pt x="118149" y="212898"/>
                  </a:cubicBezTo>
                  <a:lnTo>
                    <a:pt x="118149" y="212898"/>
                  </a:lnTo>
                  <a:lnTo>
                    <a:pt x="118149" y="212898"/>
                  </a:lnTo>
                  <a:lnTo>
                    <a:pt x="118533" y="209204"/>
                  </a:lnTo>
                  <a:lnTo>
                    <a:pt x="118071" y="208742"/>
                  </a:lnTo>
                  <a:lnTo>
                    <a:pt x="116301" y="208742"/>
                  </a:lnTo>
                  <a:lnTo>
                    <a:pt x="115455" y="210204"/>
                  </a:lnTo>
                  <a:lnTo>
                    <a:pt x="112222" y="216746"/>
                  </a:lnTo>
                  <a:cubicBezTo>
                    <a:pt x="111606" y="217901"/>
                    <a:pt x="110297" y="218517"/>
                    <a:pt x="108989" y="218209"/>
                  </a:cubicBezTo>
                  <a:lnTo>
                    <a:pt x="106757" y="217670"/>
                  </a:lnTo>
                  <a:cubicBezTo>
                    <a:pt x="106526" y="217593"/>
                    <a:pt x="106372" y="217516"/>
                    <a:pt x="106218" y="217439"/>
                  </a:cubicBezTo>
                  <a:cubicBezTo>
                    <a:pt x="105679" y="217208"/>
                    <a:pt x="105218" y="216824"/>
                    <a:pt x="104910" y="216208"/>
                  </a:cubicBezTo>
                  <a:lnTo>
                    <a:pt x="103601" y="213591"/>
                  </a:lnTo>
                  <a:lnTo>
                    <a:pt x="102139" y="212744"/>
                  </a:lnTo>
                  <a:lnTo>
                    <a:pt x="97213" y="212744"/>
                  </a:lnTo>
                  <a:lnTo>
                    <a:pt x="92364" y="217055"/>
                  </a:lnTo>
                  <a:cubicBezTo>
                    <a:pt x="92210" y="217208"/>
                    <a:pt x="91979" y="217208"/>
                    <a:pt x="91748" y="217362"/>
                  </a:cubicBezTo>
                  <a:cubicBezTo>
                    <a:pt x="91286" y="217593"/>
                    <a:pt x="90824" y="217747"/>
                    <a:pt x="90286" y="217670"/>
                  </a:cubicBezTo>
                  <a:cubicBezTo>
                    <a:pt x="90055" y="217670"/>
                    <a:pt x="89824" y="217670"/>
                    <a:pt x="89593" y="217593"/>
                  </a:cubicBezTo>
                  <a:lnTo>
                    <a:pt x="87899" y="217055"/>
                  </a:lnTo>
                  <a:cubicBezTo>
                    <a:pt x="87515" y="216901"/>
                    <a:pt x="87130" y="216670"/>
                    <a:pt x="86822" y="216439"/>
                  </a:cubicBezTo>
                  <a:cubicBezTo>
                    <a:pt x="86745" y="216362"/>
                    <a:pt x="86745" y="216285"/>
                    <a:pt x="86668" y="216208"/>
                  </a:cubicBezTo>
                  <a:cubicBezTo>
                    <a:pt x="86437" y="215977"/>
                    <a:pt x="86283" y="215746"/>
                    <a:pt x="86129" y="215438"/>
                  </a:cubicBezTo>
                  <a:lnTo>
                    <a:pt x="84975" y="212590"/>
                  </a:lnTo>
                  <a:cubicBezTo>
                    <a:pt x="84821" y="212283"/>
                    <a:pt x="84744" y="211897"/>
                    <a:pt x="84744" y="211513"/>
                  </a:cubicBezTo>
                  <a:lnTo>
                    <a:pt x="84744" y="211513"/>
                  </a:lnTo>
                  <a:lnTo>
                    <a:pt x="84744" y="207049"/>
                  </a:lnTo>
                  <a:lnTo>
                    <a:pt x="84744" y="207049"/>
                  </a:lnTo>
                  <a:lnTo>
                    <a:pt x="85206" y="203123"/>
                  </a:lnTo>
                  <a:lnTo>
                    <a:pt x="84898" y="202507"/>
                  </a:lnTo>
                  <a:lnTo>
                    <a:pt x="84128" y="206510"/>
                  </a:lnTo>
                  <a:cubicBezTo>
                    <a:pt x="84051" y="206818"/>
                    <a:pt x="83974" y="207125"/>
                    <a:pt x="83743" y="207433"/>
                  </a:cubicBezTo>
                  <a:lnTo>
                    <a:pt x="82050" y="210281"/>
                  </a:lnTo>
                  <a:cubicBezTo>
                    <a:pt x="81434" y="211359"/>
                    <a:pt x="80203" y="211821"/>
                    <a:pt x="78971" y="211590"/>
                  </a:cubicBezTo>
                  <a:lnTo>
                    <a:pt x="76739" y="211051"/>
                  </a:lnTo>
                  <a:cubicBezTo>
                    <a:pt x="76354" y="210974"/>
                    <a:pt x="75969" y="210743"/>
                    <a:pt x="75661" y="210512"/>
                  </a:cubicBezTo>
                  <a:lnTo>
                    <a:pt x="73275" y="208588"/>
                  </a:lnTo>
                  <a:lnTo>
                    <a:pt x="70966" y="207818"/>
                  </a:lnTo>
                  <a:lnTo>
                    <a:pt x="59267" y="209435"/>
                  </a:lnTo>
                  <a:cubicBezTo>
                    <a:pt x="58266" y="209588"/>
                    <a:pt x="57265" y="209127"/>
                    <a:pt x="56650" y="208357"/>
                  </a:cubicBezTo>
                  <a:lnTo>
                    <a:pt x="54956" y="206125"/>
                  </a:lnTo>
                  <a:lnTo>
                    <a:pt x="50107" y="198274"/>
                  </a:lnTo>
                  <a:lnTo>
                    <a:pt x="39485" y="204662"/>
                  </a:lnTo>
                  <a:cubicBezTo>
                    <a:pt x="39255" y="204816"/>
                    <a:pt x="39024" y="204893"/>
                    <a:pt x="38716" y="204970"/>
                  </a:cubicBezTo>
                  <a:lnTo>
                    <a:pt x="34252" y="206125"/>
                  </a:lnTo>
                  <a:cubicBezTo>
                    <a:pt x="34021" y="206202"/>
                    <a:pt x="33790" y="206202"/>
                    <a:pt x="33559" y="206202"/>
                  </a:cubicBezTo>
                  <a:lnTo>
                    <a:pt x="30711" y="206202"/>
                  </a:lnTo>
                  <a:cubicBezTo>
                    <a:pt x="29864" y="206202"/>
                    <a:pt x="29017" y="205817"/>
                    <a:pt x="28479" y="205124"/>
                  </a:cubicBezTo>
                  <a:lnTo>
                    <a:pt x="26247" y="202276"/>
                  </a:lnTo>
                  <a:cubicBezTo>
                    <a:pt x="25939" y="201814"/>
                    <a:pt x="25708" y="201353"/>
                    <a:pt x="25631" y="200737"/>
                  </a:cubicBezTo>
                  <a:lnTo>
                    <a:pt x="25323" y="197196"/>
                  </a:lnTo>
                  <a:lnTo>
                    <a:pt x="20089" y="200429"/>
                  </a:lnTo>
                  <a:lnTo>
                    <a:pt x="17780" y="202738"/>
                  </a:lnTo>
                  <a:lnTo>
                    <a:pt x="17780" y="204970"/>
                  </a:lnTo>
                  <a:lnTo>
                    <a:pt x="18704" y="207279"/>
                  </a:lnTo>
                  <a:cubicBezTo>
                    <a:pt x="18858" y="207741"/>
                    <a:pt x="18858" y="208203"/>
                    <a:pt x="18858" y="208588"/>
                  </a:cubicBezTo>
                  <a:cubicBezTo>
                    <a:pt x="18858" y="208665"/>
                    <a:pt x="18858" y="208665"/>
                    <a:pt x="18858" y="208742"/>
                  </a:cubicBezTo>
                  <a:lnTo>
                    <a:pt x="18858" y="208742"/>
                  </a:lnTo>
                  <a:lnTo>
                    <a:pt x="18858" y="208742"/>
                  </a:lnTo>
                  <a:lnTo>
                    <a:pt x="18319" y="212128"/>
                  </a:lnTo>
                  <a:cubicBezTo>
                    <a:pt x="18242" y="212513"/>
                    <a:pt x="18088" y="212898"/>
                    <a:pt x="17857" y="213283"/>
                  </a:cubicBezTo>
                  <a:lnTo>
                    <a:pt x="12777" y="220595"/>
                  </a:lnTo>
                  <a:lnTo>
                    <a:pt x="9621" y="226984"/>
                  </a:lnTo>
                  <a:cubicBezTo>
                    <a:pt x="9544" y="227215"/>
                    <a:pt x="9390" y="227368"/>
                    <a:pt x="9236" y="227522"/>
                  </a:cubicBezTo>
                  <a:lnTo>
                    <a:pt x="7004" y="230216"/>
                  </a:lnTo>
                  <a:lnTo>
                    <a:pt x="5388" y="244533"/>
                  </a:lnTo>
                  <a:lnTo>
                    <a:pt x="5927" y="292562"/>
                  </a:lnTo>
                  <a:lnTo>
                    <a:pt x="5927" y="292562"/>
                  </a:lnTo>
                  <a:lnTo>
                    <a:pt x="5927" y="292562"/>
                  </a:lnTo>
                  <a:lnTo>
                    <a:pt x="4772" y="475442"/>
                  </a:lnTo>
                  <a:cubicBezTo>
                    <a:pt x="4772" y="476057"/>
                    <a:pt x="4541" y="476596"/>
                    <a:pt x="4233" y="477135"/>
                  </a:cubicBezTo>
                  <a:lnTo>
                    <a:pt x="0" y="482754"/>
                  </a:lnTo>
                  <a:lnTo>
                    <a:pt x="2463" y="491528"/>
                  </a:lnTo>
                  <a:lnTo>
                    <a:pt x="3002" y="496300"/>
                  </a:lnTo>
                  <a:lnTo>
                    <a:pt x="40871" y="551950"/>
                  </a:lnTo>
                  <a:lnTo>
                    <a:pt x="46721" y="557723"/>
                  </a:lnTo>
                  <a:lnTo>
                    <a:pt x="65578" y="572116"/>
                  </a:lnTo>
                  <a:lnTo>
                    <a:pt x="71582" y="578658"/>
                  </a:lnTo>
                  <a:cubicBezTo>
                    <a:pt x="71736" y="578812"/>
                    <a:pt x="71890" y="579043"/>
                    <a:pt x="71967" y="579274"/>
                  </a:cubicBezTo>
                  <a:lnTo>
                    <a:pt x="77431" y="589665"/>
                  </a:lnTo>
                  <a:lnTo>
                    <a:pt x="82896" y="596207"/>
                  </a:lnTo>
                  <a:lnTo>
                    <a:pt x="86591" y="602827"/>
                  </a:lnTo>
                  <a:lnTo>
                    <a:pt x="91286" y="615604"/>
                  </a:lnTo>
                  <a:cubicBezTo>
                    <a:pt x="91363" y="615835"/>
                    <a:pt x="91440" y="616065"/>
                    <a:pt x="91440" y="616219"/>
                  </a:cubicBezTo>
                  <a:lnTo>
                    <a:pt x="91979" y="621299"/>
                  </a:lnTo>
                  <a:lnTo>
                    <a:pt x="92517" y="629843"/>
                  </a:lnTo>
                  <a:lnTo>
                    <a:pt x="93518" y="637848"/>
                  </a:lnTo>
                  <a:lnTo>
                    <a:pt x="112068" y="659169"/>
                  </a:lnTo>
                  <a:lnTo>
                    <a:pt x="150091" y="692650"/>
                  </a:lnTo>
                  <a:lnTo>
                    <a:pt x="160020" y="705273"/>
                  </a:lnTo>
                  <a:lnTo>
                    <a:pt x="173259" y="709507"/>
                  </a:lnTo>
                  <a:cubicBezTo>
                    <a:pt x="173490" y="709584"/>
                    <a:pt x="173721" y="709661"/>
                    <a:pt x="173875" y="709814"/>
                  </a:cubicBezTo>
                  <a:lnTo>
                    <a:pt x="178416" y="712662"/>
                  </a:lnTo>
                  <a:cubicBezTo>
                    <a:pt x="178877" y="712970"/>
                    <a:pt x="179185" y="713355"/>
                    <a:pt x="179416" y="713817"/>
                  </a:cubicBezTo>
                  <a:lnTo>
                    <a:pt x="181649" y="718281"/>
                  </a:lnTo>
                  <a:lnTo>
                    <a:pt x="183881" y="723823"/>
                  </a:lnTo>
                  <a:lnTo>
                    <a:pt x="187344" y="728749"/>
                  </a:lnTo>
                  <a:lnTo>
                    <a:pt x="194271" y="733521"/>
                  </a:lnTo>
                  <a:lnTo>
                    <a:pt x="201738" y="738293"/>
                  </a:lnTo>
                  <a:lnTo>
                    <a:pt x="221211" y="744220"/>
                  </a:lnTo>
                  <a:lnTo>
                    <a:pt x="228061" y="744220"/>
                  </a:lnTo>
                  <a:lnTo>
                    <a:pt x="232987" y="743681"/>
                  </a:lnTo>
                  <a:lnTo>
                    <a:pt x="237990" y="741680"/>
                  </a:lnTo>
                  <a:lnTo>
                    <a:pt x="245687" y="736523"/>
                  </a:lnTo>
                  <a:lnTo>
                    <a:pt x="250998" y="728056"/>
                  </a:lnTo>
                  <a:cubicBezTo>
                    <a:pt x="251152" y="727748"/>
                    <a:pt x="251383" y="727518"/>
                    <a:pt x="251614" y="727364"/>
                  </a:cubicBezTo>
                  <a:lnTo>
                    <a:pt x="260081" y="720590"/>
                  </a:lnTo>
                  <a:lnTo>
                    <a:pt x="267624" y="712432"/>
                  </a:lnTo>
                  <a:lnTo>
                    <a:pt x="273396" y="707198"/>
                  </a:lnTo>
                  <a:cubicBezTo>
                    <a:pt x="273627" y="706967"/>
                    <a:pt x="273858" y="706813"/>
                    <a:pt x="274166" y="706659"/>
                  </a:cubicBezTo>
                  <a:lnTo>
                    <a:pt x="285942" y="701579"/>
                  </a:lnTo>
                  <a:lnTo>
                    <a:pt x="289945" y="698885"/>
                  </a:lnTo>
                  <a:lnTo>
                    <a:pt x="291869" y="695036"/>
                  </a:lnTo>
                  <a:lnTo>
                    <a:pt x="293255" y="690803"/>
                  </a:lnTo>
                  <a:lnTo>
                    <a:pt x="293255" y="687109"/>
                  </a:lnTo>
                  <a:lnTo>
                    <a:pt x="291638" y="680104"/>
                  </a:lnTo>
                  <a:cubicBezTo>
                    <a:pt x="291561" y="679642"/>
                    <a:pt x="291561" y="679181"/>
                    <a:pt x="291638" y="678719"/>
                  </a:cubicBezTo>
                  <a:lnTo>
                    <a:pt x="292793" y="674793"/>
                  </a:lnTo>
                  <a:lnTo>
                    <a:pt x="295564" y="668020"/>
                  </a:lnTo>
                  <a:lnTo>
                    <a:pt x="296641" y="662094"/>
                  </a:lnTo>
                  <a:lnTo>
                    <a:pt x="297796" y="657860"/>
                  </a:lnTo>
                  <a:cubicBezTo>
                    <a:pt x="297873" y="657475"/>
                    <a:pt x="298104" y="657167"/>
                    <a:pt x="298335" y="656859"/>
                  </a:cubicBezTo>
                  <a:lnTo>
                    <a:pt x="303415" y="650702"/>
                  </a:lnTo>
                  <a:cubicBezTo>
                    <a:pt x="303722" y="650317"/>
                    <a:pt x="304107" y="650086"/>
                    <a:pt x="304569" y="649855"/>
                  </a:cubicBezTo>
                  <a:lnTo>
                    <a:pt x="307417" y="648700"/>
                  </a:lnTo>
                  <a:lnTo>
                    <a:pt x="313805" y="647084"/>
                  </a:lnTo>
                  <a:lnTo>
                    <a:pt x="313805" y="647084"/>
                  </a:lnTo>
                  <a:lnTo>
                    <a:pt x="314498" y="646391"/>
                  </a:lnTo>
                  <a:lnTo>
                    <a:pt x="315422" y="643621"/>
                  </a:lnTo>
                  <a:cubicBezTo>
                    <a:pt x="315653" y="642851"/>
                    <a:pt x="316268" y="642235"/>
                    <a:pt x="317038" y="641927"/>
                  </a:cubicBezTo>
                  <a:lnTo>
                    <a:pt x="319886" y="640773"/>
                  </a:lnTo>
                  <a:cubicBezTo>
                    <a:pt x="320502" y="640542"/>
                    <a:pt x="321271" y="640542"/>
                    <a:pt x="321887" y="640773"/>
                  </a:cubicBezTo>
                  <a:lnTo>
                    <a:pt x="326351" y="642466"/>
                  </a:lnTo>
                  <a:cubicBezTo>
                    <a:pt x="326506" y="642543"/>
                    <a:pt x="326736" y="642620"/>
                    <a:pt x="326890" y="642697"/>
                  </a:cubicBezTo>
                  <a:lnTo>
                    <a:pt x="333048" y="646623"/>
                  </a:lnTo>
                  <a:cubicBezTo>
                    <a:pt x="333356" y="646776"/>
                    <a:pt x="333587" y="647007"/>
                    <a:pt x="333818" y="647315"/>
                  </a:cubicBezTo>
                  <a:lnTo>
                    <a:pt x="338667" y="653781"/>
                  </a:lnTo>
                  <a:lnTo>
                    <a:pt x="341592" y="656090"/>
                  </a:lnTo>
                  <a:lnTo>
                    <a:pt x="347903" y="646468"/>
                  </a:lnTo>
                  <a:lnTo>
                    <a:pt x="347903" y="643928"/>
                  </a:lnTo>
                  <a:cubicBezTo>
                    <a:pt x="347903" y="642620"/>
                    <a:pt x="348827" y="641465"/>
                    <a:pt x="350135" y="641158"/>
                  </a:cubicBezTo>
                  <a:lnTo>
                    <a:pt x="363605" y="638310"/>
                  </a:lnTo>
                  <a:cubicBezTo>
                    <a:pt x="364144" y="638233"/>
                    <a:pt x="364682" y="638233"/>
                    <a:pt x="365221" y="638464"/>
                  </a:cubicBezTo>
                  <a:lnTo>
                    <a:pt x="377613" y="643544"/>
                  </a:lnTo>
                  <a:lnTo>
                    <a:pt x="383617" y="647084"/>
                  </a:lnTo>
                  <a:lnTo>
                    <a:pt x="394701" y="656936"/>
                  </a:lnTo>
                  <a:lnTo>
                    <a:pt x="424950" y="676717"/>
                  </a:lnTo>
                  <a:lnTo>
                    <a:pt x="434109" y="679412"/>
                  </a:lnTo>
                  <a:lnTo>
                    <a:pt x="446039" y="681028"/>
                  </a:lnTo>
                  <a:cubicBezTo>
                    <a:pt x="446270" y="681028"/>
                    <a:pt x="446578" y="681105"/>
                    <a:pt x="446809" y="681259"/>
                  </a:cubicBezTo>
                  <a:lnTo>
                    <a:pt x="451889" y="683491"/>
                  </a:lnTo>
                  <a:cubicBezTo>
                    <a:pt x="452197" y="683645"/>
                    <a:pt x="452428" y="683799"/>
                    <a:pt x="452659" y="684030"/>
                  </a:cubicBezTo>
                  <a:lnTo>
                    <a:pt x="470131" y="700347"/>
                  </a:lnTo>
                  <a:cubicBezTo>
                    <a:pt x="470285" y="700501"/>
                    <a:pt x="470439" y="700655"/>
                    <a:pt x="470593" y="700886"/>
                  </a:cubicBezTo>
                  <a:lnTo>
                    <a:pt x="474518" y="707044"/>
                  </a:lnTo>
                  <a:cubicBezTo>
                    <a:pt x="474672" y="707275"/>
                    <a:pt x="474826" y="707582"/>
                    <a:pt x="474903" y="707890"/>
                  </a:cubicBezTo>
                  <a:lnTo>
                    <a:pt x="476596" y="714663"/>
                  </a:lnTo>
                  <a:lnTo>
                    <a:pt x="477212" y="727056"/>
                  </a:lnTo>
                  <a:lnTo>
                    <a:pt x="478213" y="732521"/>
                  </a:lnTo>
                  <a:lnTo>
                    <a:pt x="479983" y="736600"/>
                  </a:lnTo>
                  <a:lnTo>
                    <a:pt x="482677" y="738524"/>
                  </a:lnTo>
                  <a:lnTo>
                    <a:pt x="488065" y="738986"/>
                  </a:lnTo>
                  <a:cubicBezTo>
                    <a:pt x="488296" y="738986"/>
                    <a:pt x="488527" y="739063"/>
                    <a:pt x="488681" y="739140"/>
                  </a:cubicBezTo>
                  <a:lnTo>
                    <a:pt x="493761" y="740833"/>
                  </a:lnTo>
                  <a:cubicBezTo>
                    <a:pt x="494530" y="741064"/>
                    <a:pt x="495223" y="741680"/>
                    <a:pt x="495531" y="742526"/>
                  </a:cubicBezTo>
                  <a:lnTo>
                    <a:pt x="498379" y="749839"/>
                  </a:lnTo>
                  <a:cubicBezTo>
                    <a:pt x="498456" y="750070"/>
                    <a:pt x="498533" y="750300"/>
                    <a:pt x="498533" y="750609"/>
                  </a:cubicBezTo>
                  <a:lnTo>
                    <a:pt x="499610" y="761615"/>
                  </a:lnTo>
                  <a:lnTo>
                    <a:pt x="500380" y="762616"/>
                  </a:lnTo>
                  <a:lnTo>
                    <a:pt x="502689" y="763617"/>
                  </a:lnTo>
                  <a:lnTo>
                    <a:pt x="504998" y="763001"/>
                  </a:lnTo>
                  <a:lnTo>
                    <a:pt x="507307" y="760692"/>
                  </a:lnTo>
                  <a:cubicBezTo>
                    <a:pt x="507846" y="760153"/>
                    <a:pt x="508539" y="759845"/>
                    <a:pt x="509309" y="759845"/>
                  </a:cubicBezTo>
                  <a:lnTo>
                    <a:pt x="509309" y="759845"/>
                  </a:lnTo>
                  <a:lnTo>
                    <a:pt x="512079" y="759845"/>
                  </a:lnTo>
                  <a:cubicBezTo>
                    <a:pt x="513234" y="759845"/>
                    <a:pt x="514312" y="760615"/>
                    <a:pt x="514696" y="761692"/>
                  </a:cubicBezTo>
                  <a:lnTo>
                    <a:pt x="517544" y="769543"/>
                  </a:lnTo>
                  <a:cubicBezTo>
                    <a:pt x="517698" y="769928"/>
                    <a:pt x="517775" y="770313"/>
                    <a:pt x="517698" y="770775"/>
                  </a:cubicBezTo>
                  <a:lnTo>
                    <a:pt x="517159" y="776393"/>
                  </a:lnTo>
                  <a:lnTo>
                    <a:pt x="515389" y="783551"/>
                  </a:lnTo>
                  <a:lnTo>
                    <a:pt x="515004" y="788016"/>
                  </a:lnTo>
                  <a:lnTo>
                    <a:pt x="517544" y="790556"/>
                  </a:lnTo>
                  <a:lnTo>
                    <a:pt x="527550" y="793712"/>
                  </a:lnTo>
                  <a:cubicBezTo>
                    <a:pt x="528012" y="793866"/>
                    <a:pt x="528397" y="794096"/>
                    <a:pt x="528705" y="794404"/>
                  </a:cubicBezTo>
                  <a:lnTo>
                    <a:pt x="532092" y="797791"/>
                  </a:lnTo>
                  <a:cubicBezTo>
                    <a:pt x="532322" y="798022"/>
                    <a:pt x="532553" y="798330"/>
                    <a:pt x="532707" y="798638"/>
                  </a:cubicBezTo>
                  <a:lnTo>
                    <a:pt x="539327" y="813493"/>
                  </a:lnTo>
                  <a:lnTo>
                    <a:pt x="541097" y="815648"/>
                  </a:lnTo>
                  <a:lnTo>
                    <a:pt x="565727" y="817264"/>
                  </a:lnTo>
                  <a:lnTo>
                    <a:pt x="572962" y="819034"/>
                  </a:lnTo>
                  <a:lnTo>
                    <a:pt x="590665" y="825269"/>
                  </a:lnTo>
                  <a:cubicBezTo>
                    <a:pt x="590973" y="825346"/>
                    <a:pt x="591204" y="825500"/>
                    <a:pt x="591512" y="825731"/>
                  </a:cubicBezTo>
                  <a:lnTo>
                    <a:pt x="594360" y="827963"/>
                  </a:lnTo>
                  <a:cubicBezTo>
                    <a:pt x="594591" y="828117"/>
                    <a:pt x="594745" y="828348"/>
                    <a:pt x="594976" y="828579"/>
                  </a:cubicBezTo>
                  <a:lnTo>
                    <a:pt x="597208" y="831965"/>
                  </a:lnTo>
                  <a:cubicBezTo>
                    <a:pt x="597362" y="832196"/>
                    <a:pt x="597516" y="832504"/>
                    <a:pt x="597593" y="832735"/>
                  </a:cubicBezTo>
                  <a:lnTo>
                    <a:pt x="599594" y="839586"/>
                  </a:lnTo>
                  <a:lnTo>
                    <a:pt x="601518" y="840894"/>
                  </a:lnTo>
                  <a:lnTo>
                    <a:pt x="615219" y="842356"/>
                  </a:lnTo>
                  <a:lnTo>
                    <a:pt x="685723" y="769081"/>
                  </a:lnTo>
                  <a:lnTo>
                    <a:pt x="685723" y="769081"/>
                  </a:lnTo>
                  <a:lnTo>
                    <a:pt x="685723" y="769081"/>
                  </a:lnTo>
                  <a:lnTo>
                    <a:pt x="687955" y="767234"/>
                  </a:lnTo>
                  <a:lnTo>
                    <a:pt x="697191" y="759845"/>
                  </a:lnTo>
                  <a:lnTo>
                    <a:pt x="702964" y="753764"/>
                  </a:lnTo>
                  <a:lnTo>
                    <a:pt x="708506" y="747991"/>
                  </a:lnTo>
                  <a:lnTo>
                    <a:pt x="709430" y="746298"/>
                  </a:lnTo>
                  <a:lnTo>
                    <a:pt x="711123" y="743219"/>
                  </a:lnTo>
                  <a:lnTo>
                    <a:pt x="713817" y="736754"/>
                  </a:lnTo>
                  <a:lnTo>
                    <a:pt x="719667" y="727825"/>
                  </a:lnTo>
                  <a:cubicBezTo>
                    <a:pt x="719821" y="727594"/>
                    <a:pt x="719975" y="727441"/>
                    <a:pt x="720128" y="727287"/>
                  </a:cubicBezTo>
                  <a:lnTo>
                    <a:pt x="725208" y="722822"/>
                  </a:lnTo>
                  <a:cubicBezTo>
                    <a:pt x="725593" y="722515"/>
                    <a:pt x="725978" y="722283"/>
                    <a:pt x="726440" y="722207"/>
                  </a:cubicBezTo>
                  <a:lnTo>
                    <a:pt x="728133" y="721822"/>
                  </a:lnTo>
                  <a:lnTo>
                    <a:pt x="733752" y="720513"/>
                  </a:lnTo>
                  <a:cubicBezTo>
                    <a:pt x="734137" y="720436"/>
                    <a:pt x="734522" y="720436"/>
                    <a:pt x="734907" y="720513"/>
                  </a:cubicBezTo>
                  <a:lnTo>
                    <a:pt x="740525" y="721668"/>
                  </a:lnTo>
                  <a:lnTo>
                    <a:pt x="745913" y="723438"/>
                  </a:lnTo>
                  <a:lnTo>
                    <a:pt x="748761" y="723823"/>
                  </a:lnTo>
                  <a:lnTo>
                    <a:pt x="750377" y="723438"/>
                  </a:lnTo>
                  <a:lnTo>
                    <a:pt x="751994" y="723053"/>
                  </a:lnTo>
                  <a:lnTo>
                    <a:pt x="768312" y="705658"/>
                  </a:lnTo>
                  <a:cubicBezTo>
                    <a:pt x="768465" y="705504"/>
                    <a:pt x="768619" y="705350"/>
                    <a:pt x="768773" y="705273"/>
                  </a:cubicBezTo>
                  <a:lnTo>
                    <a:pt x="770928" y="703811"/>
                  </a:lnTo>
                  <a:lnTo>
                    <a:pt x="775701" y="700501"/>
                  </a:lnTo>
                  <a:lnTo>
                    <a:pt x="778472" y="696499"/>
                  </a:lnTo>
                  <a:lnTo>
                    <a:pt x="779318" y="695267"/>
                  </a:lnTo>
                  <a:lnTo>
                    <a:pt x="783398" y="686493"/>
                  </a:lnTo>
                  <a:lnTo>
                    <a:pt x="783859" y="683491"/>
                  </a:lnTo>
                  <a:lnTo>
                    <a:pt x="783782" y="675486"/>
                  </a:lnTo>
                  <a:lnTo>
                    <a:pt x="783782" y="675486"/>
                  </a:lnTo>
                  <a:cubicBezTo>
                    <a:pt x="783782" y="675178"/>
                    <a:pt x="783859" y="674870"/>
                    <a:pt x="783936" y="674563"/>
                  </a:cubicBezTo>
                  <a:lnTo>
                    <a:pt x="784475" y="672869"/>
                  </a:lnTo>
                  <a:lnTo>
                    <a:pt x="785014" y="671176"/>
                  </a:lnTo>
                  <a:cubicBezTo>
                    <a:pt x="785245" y="670560"/>
                    <a:pt x="785630" y="670021"/>
                    <a:pt x="786245" y="669636"/>
                  </a:cubicBezTo>
                  <a:lnTo>
                    <a:pt x="789093" y="667943"/>
                  </a:lnTo>
                  <a:cubicBezTo>
                    <a:pt x="789401" y="667789"/>
                    <a:pt x="789709" y="667635"/>
                    <a:pt x="790094" y="667558"/>
                  </a:cubicBezTo>
                  <a:cubicBezTo>
                    <a:pt x="790402" y="667481"/>
                    <a:pt x="790787" y="667481"/>
                    <a:pt x="791095" y="667558"/>
                  </a:cubicBezTo>
                  <a:lnTo>
                    <a:pt x="793789" y="668097"/>
                  </a:lnTo>
                  <a:lnTo>
                    <a:pt x="793327" y="665095"/>
                  </a:lnTo>
                  <a:cubicBezTo>
                    <a:pt x="793327" y="664864"/>
                    <a:pt x="793250" y="664633"/>
                    <a:pt x="793327" y="664403"/>
                  </a:cubicBezTo>
                  <a:lnTo>
                    <a:pt x="793866" y="659322"/>
                  </a:lnTo>
                  <a:cubicBezTo>
                    <a:pt x="793942" y="658707"/>
                    <a:pt x="794250" y="658091"/>
                    <a:pt x="794712" y="657629"/>
                  </a:cubicBezTo>
                  <a:lnTo>
                    <a:pt x="795867" y="656474"/>
                  </a:lnTo>
                  <a:lnTo>
                    <a:pt x="797021" y="655320"/>
                  </a:lnTo>
                  <a:cubicBezTo>
                    <a:pt x="797406" y="654935"/>
                    <a:pt x="797868" y="654704"/>
                    <a:pt x="798330" y="654550"/>
                  </a:cubicBezTo>
                  <a:lnTo>
                    <a:pt x="800100" y="654088"/>
                  </a:lnTo>
                  <a:lnTo>
                    <a:pt x="800562" y="654011"/>
                  </a:lnTo>
                  <a:lnTo>
                    <a:pt x="800562" y="654011"/>
                  </a:lnTo>
                  <a:lnTo>
                    <a:pt x="800562" y="654011"/>
                  </a:lnTo>
                  <a:cubicBezTo>
                    <a:pt x="801485" y="653781"/>
                    <a:pt x="802563" y="654088"/>
                    <a:pt x="803256" y="654704"/>
                  </a:cubicBezTo>
                  <a:lnTo>
                    <a:pt x="804949" y="656397"/>
                  </a:lnTo>
                  <a:cubicBezTo>
                    <a:pt x="805334" y="656783"/>
                    <a:pt x="805565" y="657244"/>
                    <a:pt x="805719" y="657783"/>
                  </a:cubicBezTo>
                  <a:lnTo>
                    <a:pt x="808336" y="669405"/>
                  </a:lnTo>
                  <a:lnTo>
                    <a:pt x="810260" y="671715"/>
                  </a:lnTo>
                  <a:lnTo>
                    <a:pt x="813185" y="672792"/>
                  </a:lnTo>
                  <a:lnTo>
                    <a:pt x="814801" y="672330"/>
                  </a:lnTo>
                  <a:lnTo>
                    <a:pt x="815186" y="671253"/>
                  </a:lnTo>
                  <a:lnTo>
                    <a:pt x="813955" y="667635"/>
                  </a:lnTo>
                  <a:lnTo>
                    <a:pt x="810953" y="664094"/>
                  </a:lnTo>
                  <a:cubicBezTo>
                    <a:pt x="810799" y="663941"/>
                    <a:pt x="810645" y="663710"/>
                    <a:pt x="810568" y="663556"/>
                  </a:cubicBezTo>
                  <a:lnTo>
                    <a:pt x="807720" y="657937"/>
                  </a:lnTo>
                  <a:lnTo>
                    <a:pt x="803333" y="650856"/>
                  </a:lnTo>
                  <a:cubicBezTo>
                    <a:pt x="803179" y="650702"/>
                    <a:pt x="803102" y="650471"/>
                    <a:pt x="803025" y="650240"/>
                  </a:cubicBezTo>
                  <a:lnTo>
                    <a:pt x="802024" y="647161"/>
                  </a:lnTo>
                  <a:lnTo>
                    <a:pt x="796559" y="637848"/>
                  </a:lnTo>
                  <a:cubicBezTo>
                    <a:pt x="796328" y="637386"/>
                    <a:pt x="796175" y="636924"/>
                    <a:pt x="796175" y="636385"/>
                  </a:cubicBezTo>
                  <a:lnTo>
                    <a:pt x="796175" y="622916"/>
                  </a:lnTo>
                  <a:lnTo>
                    <a:pt x="797329" y="615142"/>
                  </a:lnTo>
                  <a:cubicBezTo>
                    <a:pt x="797406" y="614603"/>
                    <a:pt x="797637" y="614141"/>
                    <a:pt x="797945" y="613756"/>
                  </a:cubicBezTo>
                  <a:lnTo>
                    <a:pt x="800485" y="610677"/>
                  </a:lnTo>
                  <a:lnTo>
                    <a:pt x="812646" y="582122"/>
                  </a:lnTo>
                  <a:lnTo>
                    <a:pt x="817803" y="569961"/>
                  </a:lnTo>
                  <a:lnTo>
                    <a:pt x="818804" y="566035"/>
                  </a:lnTo>
                  <a:lnTo>
                    <a:pt x="822729" y="550179"/>
                  </a:lnTo>
                  <a:cubicBezTo>
                    <a:pt x="822806" y="549949"/>
                    <a:pt x="822883" y="549717"/>
                    <a:pt x="822960" y="549487"/>
                  </a:cubicBezTo>
                  <a:lnTo>
                    <a:pt x="827424" y="541020"/>
                  </a:lnTo>
                  <a:lnTo>
                    <a:pt x="835198" y="522701"/>
                  </a:lnTo>
                  <a:lnTo>
                    <a:pt x="838431" y="510155"/>
                  </a:lnTo>
                  <a:cubicBezTo>
                    <a:pt x="838508" y="509924"/>
                    <a:pt x="838585" y="509693"/>
                    <a:pt x="838662" y="509540"/>
                  </a:cubicBezTo>
                  <a:lnTo>
                    <a:pt x="842048" y="503382"/>
                  </a:lnTo>
                  <a:lnTo>
                    <a:pt x="852055" y="490528"/>
                  </a:lnTo>
                  <a:lnTo>
                    <a:pt x="854133" y="482677"/>
                  </a:lnTo>
                  <a:lnTo>
                    <a:pt x="855749" y="472286"/>
                  </a:lnTo>
                  <a:lnTo>
                    <a:pt x="857442" y="441113"/>
                  </a:lnTo>
                  <a:cubicBezTo>
                    <a:pt x="857519" y="439882"/>
                    <a:pt x="858366" y="438881"/>
                    <a:pt x="859521" y="438573"/>
                  </a:cubicBezTo>
                  <a:lnTo>
                    <a:pt x="865678" y="436880"/>
                  </a:lnTo>
                  <a:cubicBezTo>
                    <a:pt x="866140" y="436726"/>
                    <a:pt x="866602" y="436726"/>
                    <a:pt x="866987" y="436803"/>
                  </a:cubicBezTo>
                  <a:cubicBezTo>
                    <a:pt x="867449" y="436880"/>
                    <a:pt x="867833" y="437034"/>
                    <a:pt x="868141" y="437342"/>
                  </a:cubicBezTo>
                  <a:lnTo>
                    <a:pt x="873298" y="441421"/>
                  </a:lnTo>
                  <a:lnTo>
                    <a:pt x="878455" y="445501"/>
                  </a:lnTo>
                  <a:lnTo>
                    <a:pt x="881996" y="446886"/>
                  </a:lnTo>
                  <a:lnTo>
                    <a:pt x="891001" y="450427"/>
                  </a:lnTo>
                  <a:cubicBezTo>
                    <a:pt x="891386" y="450580"/>
                    <a:pt x="891771" y="450812"/>
                    <a:pt x="892002" y="451119"/>
                  </a:cubicBezTo>
                  <a:lnTo>
                    <a:pt x="898775" y="458432"/>
                  </a:lnTo>
                  <a:lnTo>
                    <a:pt x="901931" y="459355"/>
                  </a:lnTo>
                  <a:lnTo>
                    <a:pt x="907396" y="460279"/>
                  </a:lnTo>
                  <a:lnTo>
                    <a:pt x="913245" y="456815"/>
                  </a:lnTo>
                  <a:lnTo>
                    <a:pt x="920711" y="450350"/>
                  </a:lnTo>
                  <a:lnTo>
                    <a:pt x="927254" y="443268"/>
                  </a:lnTo>
                  <a:cubicBezTo>
                    <a:pt x="927408" y="443115"/>
                    <a:pt x="927562" y="443038"/>
                    <a:pt x="927639" y="442883"/>
                  </a:cubicBezTo>
                  <a:lnTo>
                    <a:pt x="945650" y="429953"/>
                  </a:lnTo>
                  <a:lnTo>
                    <a:pt x="976899" y="412866"/>
                  </a:lnTo>
                  <a:lnTo>
                    <a:pt x="996988" y="405938"/>
                  </a:lnTo>
                  <a:lnTo>
                    <a:pt x="1008919" y="399396"/>
                  </a:lnTo>
                  <a:lnTo>
                    <a:pt x="1018232" y="392776"/>
                  </a:lnTo>
                  <a:lnTo>
                    <a:pt x="1033626" y="377844"/>
                  </a:lnTo>
                  <a:lnTo>
                    <a:pt x="1038937" y="370378"/>
                  </a:lnTo>
                  <a:cubicBezTo>
                    <a:pt x="1039168" y="370070"/>
                    <a:pt x="1039476" y="369762"/>
                    <a:pt x="1039784" y="369609"/>
                  </a:cubicBezTo>
                  <a:lnTo>
                    <a:pt x="1042631" y="367915"/>
                  </a:lnTo>
                  <a:cubicBezTo>
                    <a:pt x="1043247" y="367530"/>
                    <a:pt x="1043940" y="367453"/>
                    <a:pt x="1044556" y="367530"/>
                  </a:cubicBezTo>
                  <a:lnTo>
                    <a:pt x="1044556" y="367530"/>
                  </a:lnTo>
                  <a:lnTo>
                    <a:pt x="1044556" y="367530"/>
                  </a:lnTo>
                  <a:lnTo>
                    <a:pt x="1047481" y="368069"/>
                  </a:lnTo>
                  <a:lnTo>
                    <a:pt x="1050405" y="368608"/>
                  </a:lnTo>
                  <a:lnTo>
                    <a:pt x="1084965" y="367530"/>
                  </a:lnTo>
                  <a:lnTo>
                    <a:pt x="1084965" y="367530"/>
                  </a:lnTo>
                  <a:lnTo>
                    <a:pt x="1084965" y="367530"/>
                  </a:lnTo>
                  <a:lnTo>
                    <a:pt x="1098973" y="369147"/>
                  </a:lnTo>
                  <a:lnTo>
                    <a:pt x="1103592" y="368146"/>
                  </a:lnTo>
                  <a:cubicBezTo>
                    <a:pt x="1104053" y="368069"/>
                    <a:pt x="1104515" y="368069"/>
                    <a:pt x="1104900" y="368146"/>
                  </a:cubicBezTo>
                  <a:lnTo>
                    <a:pt x="1113367" y="370378"/>
                  </a:lnTo>
                  <a:cubicBezTo>
                    <a:pt x="1113675" y="370455"/>
                    <a:pt x="1113983" y="370609"/>
                    <a:pt x="1114213" y="370763"/>
                  </a:cubicBezTo>
                  <a:lnTo>
                    <a:pt x="1117292" y="372841"/>
                  </a:lnTo>
                  <a:lnTo>
                    <a:pt x="1121141" y="374304"/>
                  </a:lnTo>
                  <a:lnTo>
                    <a:pt x="1125528" y="374765"/>
                  </a:lnTo>
                  <a:lnTo>
                    <a:pt x="1130839" y="374227"/>
                  </a:lnTo>
                  <a:lnTo>
                    <a:pt x="1136996" y="373226"/>
                  </a:lnTo>
                  <a:lnTo>
                    <a:pt x="1148388" y="367223"/>
                  </a:lnTo>
                  <a:cubicBezTo>
                    <a:pt x="1148619" y="367146"/>
                    <a:pt x="1148850" y="366991"/>
                    <a:pt x="1149081" y="366991"/>
                  </a:cubicBezTo>
                  <a:lnTo>
                    <a:pt x="1174404" y="361373"/>
                  </a:lnTo>
                  <a:lnTo>
                    <a:pt x="1181793" y="358140"/>
                  </a:lnTo>
                  <a:cubicBezTo>
                    <a:pt x="1181947" y="358063"/>
                    <a:pt x="1182178" y="357986"/>
                    <a:pt x="1182331" y="357986"/>
                  </a:cubicBezTo>
                  <a:lnTo>
                    <a:pt x="1196109" y="355215"/>
                  </a:lnTo>
                  <a:lnTo>
                    <a:pt x="1200496" y="353214"/>
                  </a:lnTo>
                  <a:lnTo>
                    <a:pt x="1203575" y="350674"/>
                  </a:lnTo>
                  <a:lnTo>
                    <a:pt x="1209040" y="345209"/>
                  </a:lnTo>
                  <a:cubicBezTo>
                    <a:pt x="1209271" y="344978"/>
                    <a:pt x="1209502" y="344824"/>
                    <a:pt x="1209733" y="344670"/>
                  </a:cubicBezTo>
                  <a:lnTo>
                    <a:pt x="1216506" y="341283"/>
                  </a:lnTo>
                  <a:cubicBezTo>
                    <a:pt x="1216737" y="341130"/>
                    <a:pt x="1217045" y="341053"/>
                    <a:pt x="1217353" y="341053"/>
                  </a:cubicBezTo>
                  <a:lnTo>
                    <a:pt x="1232516" y="338821"/>
                  </a:lnTo>
                  <a:lnTo>
                    <a:pt x="1238519" y="338821"/>
                  </a:lnTo>
                  <a:lnTo>
                    <a:pt x="1241906" y="337358"/>
                  </a:lnTo>
                  <a:cubicBezTo>
                    <a:pt x="1242291" y="337204"/>
                    <a:pt x="1242599" y="337127"/>
                    <a:pt x="1242984" y="337127"/>
                  </a:cubicBezTo>
                  <a:lnTo>
                    <a:pt x="1249757" y="337127"/>
                  </a:lnTo>
                  <a:lnTo>
                    <a:pt x="1257069" y="336588"/>
                  </a:lnTo>
                  <a:lnTo>
                    <a:pt x="1269692" y="332201"/>
                  </a:lnTo>
                  <a:lnTo>
                    <a:pt x="1286779" y="327660"/>
                  </a:lnTo>
                  <a:lnTo>
                    <a:pt x="1308639" y="325351"/>
                  </a:lnTo>
                  <a:lnTo>
                    <a:pt x="1314950" y="322195"/>
                  </a:lnTo>
                  <a:lnTo>
                    <a:pt x="1319030" y="319117"/>
                  </a:lnTo>
                  <a:lnTo>
                    <a:pt x="1327804" y="310881"/>
                  </a:lnTo>
                  <a:lnTo>
                    <a:pt x="1343352" y="299643"/>
                  </a:lnTo>
                  <a:lnTo>
                    <a:pt x="1343814" y="293101"/>
                  </a:lnTo>
                  <a:cubicBezTo>
                    <a:pt x="1343891" y="292331"/>
                    <a:pt x="1344276" y="291638"/>
                    <a:pt x="1344815" y="291099"/>
                  </a:cubicBezTo>
                  <a:lnTo>
                    <a:pt x="1356591" y="281555"/>
                  </a:lnTo>
                  <a:lnTo>
                    <a:pt x="1371138" y="272550"/>
                  </a:lnTo>
                  <a:lnTo>
                    <a:pt x="1374217" y="268932"/>
                  </a:lnTo>
                  <a:cubicBezTo>
                    <a:pt x="1374371" y="268701"/>
                    <a:pt x="1374602" y="268547"/>
                    <a:pt x="1374833" y="268393"/>
                  </a:cubicBezTo>
                  <a:lnTo>
                    <a:pt x="1383530" y="262775"/>
                  </a:lnTo>
                  <a:lnTo>
                    <a:pt x="1384839" y="258541"/>
                  </a:lnTo>
                  <a:lnTo>
                    <a:pt x="1384839" y="257464"/>
                  </a:lnTo>
                  <a:lnTo>
                    <a:pt x="1383684" y="255539"/>
                  </a:lnTo>
                  <a:lnTo>
                    <a:pt x="1375987" y="247304"/>
                  </a:lnTo>
                  <a:cubicBezTo>
                    <a:pt x="1375833" y="247150"/>
                    <a:pt x="1375679" y="246996"/>
                    <a:pt x="1375602" y="246765"/>
                  </a:cubicBezTo>
                  <a:lnTo>
                    <a:pt x="1369753" y="236605"/>
                  </a:lnTo>
                  <a:lnTo>
                    <a:pt x="1365366" y="233526"/>
                  </a:lnTo>
                  <a:lnTo>
                    <a:pt x="1363287" y="233526"/>
                  </a:lnTo>
                  <a:lnTo>
                    <a:pt x="1359516" y="236374"/>
                  </a:lnTo>
                  <a:cubicBezTo>
                    <a:pt x="1359208" y="236605"/>
                    <a:pt x="1358900" y="236759"/>
                    <a:pt x="1358592" y="236836"/>
                  </a:cubicBezTo>
                  <a:lnTo>
                    <a:pt x="1352434" y="238529"/>
                  </a:lnTo>
                  <a:cubicBezTo>
                    <a:pt x="1352127" y="238606"/>
                    <a:pt x="1351819" y="238683"/>
                    <a:pt x="1351588" y="238606"/>
                  </a:cubicBezTo>
                  <a:lnTo>
                    <a:pt x="1351588" y="238606"/>
                  </a:lnTo>
                  <a:lnTo>
                    <a:pt x="1351588" y="238606"/>
                  </a:lnTo>
                  <a:lnTo>
                    <a:pt x="1340735" y="238067"/>
                  </a:lnTo>
                  <a:lnTo>
                    <a:pt x="1337964" y="238760"/>
                  </a:lnTo>
                  <a:lnTo>
                    <a:pt x="1336810" y="241377"/>
                  </a:lnTo>
                  <a:cubicBezTo>
                    <a:pt x="1336656" y="241762"/>
                    <a:pt x="1336348" y="242147"/>
                    <a:pt x="1336040" y="242378"/>
                  </a:cubicBezTo>
                  <a:cubicBezTo>
                    <a:pt x="1335732" y="242685"/>
                    <a:pt x="1335347" y="242839"/>
                    <a:pt x="1334885" y="242993"/>
                  </a:cubicBezTo>
                  <a:lnTo>
                    <a:pt x="1332653" y="243532"/>
                  </a:lnTo>
                  <a:cubicBezTo>
                    <a:pt x="1332268" y="243609"/>
                    <a:pt x="1331807" y="243609"/>
                    <a:pt x="1331422" y="243532"/>
                  </a:cubicBezTo>
                  <a:lnTo>
                    <a:pt x="1331422" y="243532"/>
                  </a:lnTo>
                  <a:lnTo>
                    <a:pt x="1331422" y="243532"/>
                  </a:lnTo>
                  <a:lnTo>
                    <a:pt x="1330652" y="243378"/>
                  </a:lnTo>
                  <a:lnTo>
                    <a:pt x="1329113" y="243070"/>
                  </a:lnTo>
                  <a:lnTo>
                    <a:pt x="1326034" y="243532"/>
                  </a:lnTo>
                  <a:lnTo>
                    <a:pt x="1325649" y="243609"/>
                  </a:lnTo>
                  <a:lnTo>
                    <a:pt x="1314796" y="246919"/>
                  </a:lnTo>
                  <a:cubicBezTo>
                    <a:pt x="1314565" y="246996"/>
                    <a:pt x="1314258" y="247073"/>
                    <a:pt x="1314027" y="247073"/>
                  </a:cubicBezTo>
                  <a:lnTo>
                    <a:pt x="1305021" y="247073"/>
                  </a:lnTo>
                  <a:lnTo>
                    <a:pt x="1305021" y="247073"/>
                  </a:lnTo>
                  <a:cubicBezTo>
                    <a:pt x="1304790" y="247073"/>
                    <a:pt x="1304482" y="246996"/>
                    <a:pt x="1304252" y="246996"/>
                  </a:cubicBezTo>
                  <a:lnTo>
                    <a:pt x="1302019" y="246380"/>
                  </a:lnTo>
                  <a:lnTo>
                    <a:pt x="1300326" y="245918"/>
                  </a:lnTo>
                  <a:cubicBezTo>
                    <a:pt x="1300326" y="245918"/>
                    <a:pt x="1300326" y="245918"/>
                    <a:pt x="1300326" y="245918"/>
                  </a:cubicBezTo>
                  <a:lnTo>
                    <a:pt x="1300326" y="245918"/>
                  </a:lnTo>
                  <a:cubicBezTo>
                    <a:pt x="1300018" y="245841"/>
                    <a:pt x="1299633" y="245687"/>
                    <a:pt x="1299402" y="245456"/>
                  </a:cubicBezTo>
                  <a:lnTo>
                    <a:pt x="1295246" y="242223"/>
                  </a:lnTo>
                  <a:lnTo>
                    <a:pt x="1291936" y="242609"/>
                  </a:lnTo>
                  <a:lnTo>
                    <a:pt x="1290320" y="243147"/>
                  </a:lnTo>
                  <a:lnTo>
                    <a:pt x="1285702" y="244764"/>
                  </a:lnTo>
                  <a:cubicBezTo>
                    <a:pt x="1285394" y="244841"/>
                    <a:pt x="1285086" y="244918"/>
                    <a:pt x="1284778" y="244918"/>
                  </a:cubicBezTo>
                  <a:lnTo>
                    <a:pt x="1278159" y="245148"/>
                  </a:lnTo>
                  <a:lnTo>
                    <a:pt x="1278082" y="245534"/>
                  </a:lnTo>
                  <a:lnTo>
                    <a:pt x="1278544" y="248304"/>
                  </a:lnTo>
                  <a:cubicBezTo>
                    <a:pt x="1278621" y="248766"/>
                    <a:pt x="1278621" y="249228"/>
                    <a:pt x="1278467" y="249690"/>
                  </a:cubicBezTo>
                  <a:lnTo>
                    <a:pt x="1277312" y="253076"/>
                  </a:lnTo>
                  <a:cubicBezTo>
                    <a:pt x="1277235" y="253384"/>
                    <a:pt x="1277004" y="253692"/>
                    <a:pt x="1276773" y="254000"/>
                  </a:cubicBezTo>
                  <a:cubicBezTo>
                    <a:pt x="1276773" y="254000"/>
                    <a:pt x="1276696" y="254077"/>
                    <a:pt x="1276696" y="254154"/>
                  </a:cubicBezTo>
                  <a:cubicBezTo>
                    <a:pt x="1276465" y="254462"/>
                    <a:pt x="1276081" y="254692"/>
                    <a:pt x="1275773" y="254847"/>
                  </a:cubicBezTo>
                  <a:lnTo>
                    <a:pt x="1271847" y="256540"/>
                  </a:lnTo>
                  <a:cubicBezTo>
                    <a:pt x="1271154" y="256848"/>
                    <a:pt x="1270308" y="256848"/>
                    <a:pt x="1269615" y="256540"/>
                  </a:cubicBezTo>
                  <a:lnTo>
                    <a:pt x="1264535" y="254308"/>
                  </a:lnTo>
                  <a:lnTo>
                    <a:pt x="1255915" y="249459"/>
                  </a:lnTo>
                  <a:lnTo>
                    <a:pt x="1252143" y="249459"/>
                  </a:lnTo>
                  <a:cubicBezTo>
                    <a:pt x="1251835" y="249459"/>
                    <a:pt x="1251527" y="249382"/>
                    <a:pt x="1251219" y="249305"/>
                  </a:cubicBezTo>
                  <a:lnTo>
                    <a:pt x="1231438" y="242685"/>
                  </a:lnTo>
                  <a:lnTo>
                    <a:pt x="1226743" y="242685"/>
                  </a:lnTo>
                  <a:lnTo>
                    <a:pt x="1217353" y="245841"/>
                  </a:lnTo>
                  <a:lnTo>
                    <a:pt x="1214813" y="247381"/>
                  </a:lnTo>
                  <a:cubicBezTo>
                    <a:pt x="1214505" y="247534"/>
                    <a:pt x="1214197" y="247688"/>
                    <a:pt x="1213812" y="247765"/>
                  </a:cubicBezTo>
                  <a:lnTo>
                    <a:pt x="1199727" y="249997"/>
                  </a:lnTo>
                  <a:cubicBezTo>
                    <a:pt x="1198957" y="250152"/>
                    <a:pt x="1198187" y="249920"/>
                    <a:pt x="1197571" y="249459"/>
                  </a:cubicBezTo>
                  <a:cubicBezTo>
                    <a:pt x="1196956" y="248997"/>
                    <a:pt x="1196571" y="248227"/>
                    <a:pt x="1196494" y="247458"/>
                  </a:cubicBezTo>
                  <a:lnTo>
                    <a:pt x="1195955" y="240376"/>
                  </a:lnTo>
                  <a:lnTo>
                    <a:pt x="1194031" y="237760"/>
                  </a:lnTo>
                  <a:lnTo>
                    <a:pt x="1190798" y="236374"/>
                  </a:lnTo>
                  <a:lnTo>
                    <a:pt x="1188951" y="235989"/>
                  </a:lnTo>
                  <a:lnTo>
                    <a:pt x="1181023" y="233680"/>
                  </a:lnTo>
                  <a:lnTo>
                    <a:pt x="1161934" y="228600"/>
                  </a:lnTo>
                  <a:cubicBezTo>
                    <a:pt x="1161627" y="228523"/>
                    <a:pt x="1161319" y="228369"/>
                    <a:pt x="1161011" y="228215"/>
                  </a:cubicBezTo>
                  <a:lnTo>
                    <a:pt x="1153699" y="223135"/>
                  </a:lnTo>
                  <a:lnTo>
                    <a:pt x="1148234" y="217747"/>
                  </a:lnTo>
                  <a:cubicBezTo>
                    <a:pt x="1148003" y="217516"/>
                    <a:pt x="1147772" y="217132"/>
                    <a:pt x="1147618" y="216824"/>
                  </a:cubicBezTo>
                  <a:lnTo>
                    <a:pt x="1143154" y="205586"/>
                  </a:lnTo>
                  <a:lnTo>
                    <a:pt x="1127529" y="175491"/>
                  </a:lnTo>
                  <a:lnTo>
                    <a:pt x="1109133" y="149398"/>
                  </a:lnTo>
                  <a:lnTo>
                    <a:pt x="1101821" y="141624"/>
                  </a:lnTo>
                  <a:lnTo>
                    <a:pt x="1094124" y="137468"/>
                  </a:lnTo>
                  <a:lnTo>
                    <a:pt x="1085427" y="135313"/>
                  </a:lnTo>
                  <a:cubicBezTo>
                    <a:pt x="1085196" y="135236"/>
                    <a:pt x="1084965" y="135159"/>
                    <a:pt x="1084811" y="135082"/>
                  </a:cubicBezTo>
                  <a:lnTo>
                    <a:pt x="1065722" y="124922"/>
                  </a:lnTo>
                  <a:lnTo>
                    <a:pt x="1055255" y="121612"/>
                  </a:lnTo>
                  <a:lnTo>
                    <a:pt x="1044787" y="118302"/>
                  </a:lnTo>
                  <a:cubicBezTo>
                    <a:pt x="1044325" y="118148"/>
                    <a:pt x="1043940" y="117918"/>
                    <a:pt x="1043632" y="117609"/>
                  </a:cubicBezTo>
                  <a:lnTo>
                    <a:pt x="1039707" y="113684"/>
                  </a:lnTo>
                  <a:cubicBezTo>
                    <a:pt x="1039091" y="113069"/>
                    <a:pt x="1038783" y="112145"/>
                    <a:pt x="1038937" y="111221"/>
                  </a:cubicBezTo>
                  <a:lnTo>
                    <a:pt x="1039476" y="107835"/>
                  </a:lnTo>
                  <a:cubicBezTo>
                    <a:pt x="1040476" y="107219"/>
                    <a:pt x="1040938" y="106603"/>
                    <a:pt x="1041554" y="106141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0" name="Forma libre: forma 103">
              <a:extLst>
                <a:ext uri="{FF2B5EF4-FFF2-40B4-BE49-F238E27FC236}">
                  <a16:creationId xmlns:a16="http://schemas.microsoft.com/office/drawing/2014/main" id="{7B39B288-407B-FC47-58C0-73A8ED40E339}"/>
                </a:ext>
              </a:extLst>
            </p:cNvPr>
            <p:cNvSpPr/>
            <p:nvPr/>
          </p:nvSpPr>
          <p:spPr>
            <a:xfrm>
              <a:off x="8238144" y="3289297"/>
              <a:ext cx="607201" cy="637166"/>
            </a:xfrm>
            <a:custGeom>
              <a:avLst/>
              <a:gdLst>
                <a:gd name="connsiteX0" fmla="*/ 13470 w 790786"/>
                <a:gd name="connsiteY0" fmla="*/ 661401 h 829810"/>
                <a:gd name="connsiteX1" fmla="*/ 12700 w 790786"/>
                <a:gd name="connsiteY1" fmla="*/ 662709 h 829810"/>
                <a:gd name="connsiteX2" fmla="*/ 3002 w 790786"/>
                <a:gd name="connsiteY2" fmla="*/ 671869 h 829810"/>
                <a:gd name="connsiteX3" fmla="*/ 539 w 790786"/>
                <a:gd name="connsiteY3" fmla="*/ 677718 h 829810"/>
                <a:gd name="connsiteX4" fmla="*/ 0 w 790786"/>
                <a:gd name="connsiteY4" fmla="*/ 681798 h 829810"/>
                <a:gd name="connsiteX5" fmla="*/ 1078 w 790786"/>
                <a:gd name="connsiteY5" fmla="*/ 696961 h 829810"/>
                <a:gd name="connsiteX6" fmla="*/ 8390 w 790786"/>
                <a:gd name="connsiteY6" fmla="*/ 709969 h 829810"/>
                <a:gd name="connsiteX7" fmla="*/ 35483 w 790786"/>
                <a:gd name="connsiteY7" fmla="*/ 730981 h 829810"/>
                <a:gd name="connsiteX8" fmla="*/ 35945 w 790786"/>
                <a:gd name="connsiteY8" fmla="*/ 731443 h 829810"/>
                <a:gd name="connsiteX9" fmla="*/ 55649 w 790786"/>
                <a:gd name="connsiteY9" fmla="*/ 756766 h 829810"/>
                <a:gd name="connsiteX10" fmla="*/ 71967 w 790786"/>
                <a:gd name="connsiteY10" fmla="*/ 783167 h 829810"/>
                <a:gd name="connsiteX11" fmla="*/ 81588 w 790786"/>
                <a:gd name="connsiteY11" fmla="*/ 792788 h 829810"/>
                <a:gd name="connsiteX12" fmla="*/ 94519 w 790786"/>
                <a:gd name="connsiteY12" fmla="*/ 800331 h 829810"/>
                <a:gd name="connsiteX13" fmla="*/ 122305 w 790786"/>
                <a:gd name="connsiteY13" fmla="*/ 808644 h 829810"/>
                <a:gd name="connsiteX14" fmla="*/ 122844 w 790786"/>
                <a:gd name="connsiteY14" fmla="*/ 808875 h 829810"/>
                <a:gd name="connsiteX15" fmla="*/ 129001 w 790786"/>
                <a:gd name="connsiteY15" fmla="*/ 812261 h 829810"/>
                <a:gd name="connsiteX16" fmla="*/ 141701 w 790786"/>
                <a:gd name="connsiteY16" fmla="*/ 817033 h 829810"/>
                <a:gd name="connsiteX17" fmla="*/ 155864 w 790786"/>
                <a:gd name="connsiteY17" fmla="*/ 817572 h 829810"/>
                <a:gd name="connsiteX18" fmla="*/ 156941 w 790786"/>
                <a:gd name="connsiteY18" fmla="*/ 817803 h 829810"/>
                <a:gd name="connsiteX19" fmla="*/ 170103 w 790786"/>
                <a:gd name="connsiteY19" fmla="*/ 823807 h 829810"/>
                <a:gd name="connsiteX20" fmla="*/ 193887 w 790786"/>
                <a:gd name="connsiteY20" fmla="*/ 827655 h 829810"/>
                <a:gd name="connsiteX21" fmla="*/ 212667 w 790786"/>
                <a:gd name="connsiteY21" fmla="*/ 828194 h 829810"/>
                <a:gd name="connsiteX22" fmla="*/ 222135 w 790786"/>
                <a:gd name="connsiteY22" fmla="*/ 829811 h 829810"/>
                <a:gd name="connsiteX23" fmla="*/ 230909 w 790786"/>
                <a:gd name="connsiteY23" fmla="*/ 828271 h 829810"/>
                <a:gd name="connsiteX24" fmla="*/ 237990 w 790786"/>
                <a:gd name="connsiteY24" fmla="*/ 825269 h 829810"/>
                <a:gd name="connsiteX25" fmla="*/ 244379 w 790786"/>
                <a:gd name="connsiteY25" fmla="*/ 818881 h 829810"/>
                <a:gd name="connsiteX26" fmla="*/ 250382 w 790786"/>
                <a:gd name="connsiteY26" fmla="*/ 811261 h 829810"/>
                <a:gd name="connsiteX27" fmla="*/ 257387 w 790786"/>
                <a:gd name="connsiteY27" fmla="*/ 804257 h 829810"/>
                <a:gd name="connsiteX28" fmla="*/ 277399 w 790786"/>
                <a:gd name="connsiteY28" fmla="*/ 789863 h 829810"/>
                <a:gd name="connsiteX29" fmla="*/ 282402 w 790786"/>
                <a:gd name="connsiteY29" fmla="*/ 784783 h 829810"/>
                <a:gd name="connsiteX30" fmla="*/ 287251 w 790786"/>
                <a:gd name="connsiteY30" fmla="*/ 776085 h 829810"/>
                <a:gd name="connsiteX31" fmla="*/ 287559 w 790786"/>
                <a:gd name="connsiteY31" fmla="*/ 775624 h 829810"/>
                <a:gd name="connsiteX32" fmla="*/ 294871 w 790786"/>
                <a:gd name="connsiteY32" fmla="*/ 767157 h 829810"/>
                <a:gd name="connsiteX33" fmla="*/ 319655 w 790786"/>
                <a:gd name="connsiteY33" fmla="*/ 740064 h 829810"/>
                <a:gd name="connsiteX34" fmla="*/ 338051 w 790786"/>
                <a:gd name="connsiteY34" fmla="*/ 714971 h 829810"/>
                <a:gd name="connsiteX35" fmla="*/ 363297 w 790786"/>
                <a:gd name="connsiteY35" fmla="*/ 677411 h 829810"/>
                <a:gd name="connsiteX36" fmla="*/ 363759 w 790786"/>
                <a:gd name="connsiteY36" fmla="*/ 676872 h 829810"/>
                <a:gd name="connsiteX37" fmla="*/ 392161 w 790786"/>
                <a:gd name="connsiteY37" fmla="*/ 651241 h 829810"/>
                <a:gd name="connsiteX38" fmla="*/ 420639 w 790786"/>
                <a:gd name="connsiteY38" fmla="*/ 605983 h 829810"/>
                <a:gd name="connsiteX39" fmla="*/ 432416 w 790786"/>
                <a:gd name="connsiteY39" fmla="*/ 586355 h 829810"/>
                <a:gd name="connsiteX40" fmla="*/ 440805 w 790786"/>
                <a:gd name="connsiteY40" fmla="*/ 570730 h 829810"/>
                <a:gd name="connsiteX41" fmla="*/ 441421 w 790786"/>
                <a:gd name="connsiteY41" fmla="*/ 569884 h 829810"/>
                <a:gd name="connsiteX42" fmla="*/ 449272 w 790786"/>
                <a:gd name="connsiteY42" fmla="*/ 563110 h 829810"/>
                <a:gd name="connsiteX43" fmla="*/ 466898 w 790786"/>
                <a:gd name="connsiteY43" fmla="*/ 550564 h 829810"/>
                <a:gd name="connsiteX44" fmla="*/ 470670 w 790786"/>
                <a:gd name="connsiteY44" fmla="*/ 548409 h 829810"/>
                <a:gd name="connsiteX45" fmla="*/ 484447 w 790786"/>
                <a:gd name="connsiteY45" fmla="*/ 533015 h 829810"/>
                <a:gd name="connsiteX46" fmla="*/ 489912 w 790786"/>
                <a:gd name="connsiteY46" fmla="*/ 525395 h 829810"/>
                <a:gd name="connsiteX47" fmla="*/ 494684 w 790786"/>
                <a:gd name="connsiteY47" fmla="*/ 514620 h 829810"/>
                <a:gd name="connsiteX48" fmla="*/ 506922 w 790786"/>
                <a:gd name="connsiteY48" fmla="*/ 472209 h 829810"/>
                <a:gd name="connsiteX49" fmla="*/ 507307 w 790786"/>
                <a:gd name="connsiteY49" fmla="*/ 471440 h 829810"/>
                <a:gd name="connsiteX50" fmla="*/ 512926 w 790786"/>
                <a:gd name="connsiteY50" fmla="*/ 462973 h 829810"/>
                <a:gd name="connsiteX51" fmla="*/ 517775 w 790786"/>
                <a:gd name="connsiteY51" fmla="*/ 458047 h 829810"/>
                <a:gd name="connsiteX52" fmla="*/ 519007 w 790786"/>
                <a:gd name="connsiteY52" fmla="*/ 457354 h 829810"/>
                <a:gd name="connsiteX53" fmla="*/ 522932 w 790786"/>
                <a:gd name="connsiteY53" fmla="*/ 456199 h 829810"/>
                <a:gd name="connsiteX54" fmla="*/ 524087 w 790786"/>
                <a:gd name="connsiteY54" fmla="*/ 456123 h 829810"/>
                <a:gd name="connsiteX55" fmla="*/ 528551 w 790786"/>
                <a:gd name="connsiteY55" fmla="*/ 456661 h 829810"/>
                <a:gd name="connsiteX56" fmla="*/ 529552 w 790786"/>
                <a:gd name="connsiteY56" fmla="*/ 456969 h 829810"/>
                <a:gd name="connsiteX57" fmla="*/ 540789 w 790786"/>
                <a:gd name="connsiteY57" fmla="*/ 463127 h 829810"/>
                <a:gd name="connsiteX58" fmla="*/ 544022 w 790786"/>
                <a:gd name="connsiteY58" fmla="*/ 464282 h 829810"/>
                <a:gd name="connsiteX59" fmla="*/ 555028 w 790786"/>
                <a:gd name="connsiteY59" fmla="*/ 460818 h 829810"/>
                <a:gd name="connsiteX60" fmla="*/ 586663 w 790786"/>
                <a:gd name="connsiteY60" fmla="*/ 436341 h 829810"/>
                <a:gd name="connsiteX61" fmla="*/ 598901 w 790786"/>
                <a:gd name="connsiteY61" fmla="*/ 422410 h 829810"/>
                <a:gd name="connsiteX62" fmla="*/ 601210 w 790786"/>
                <a:gd name="connsiteY62" fmla="*/ 416945 h 829810"/>
                <a:gd name="connsiteX63" fmla="*/ 598824 w 790786"/>
                <a:gd name="connsiteY63" fmla="*/ 407324 h 829810"/>
                <a:gd name="connsiteX64" fmla="*/ 591127 w 790786"/>
                <a:gd name="connsiteY64" fmla="*/ 399165 h 829810"/>
                <a:gd name="connsiteX65" fmla="*/ 582430 w 790786"/>
                <a:gd name="connsiteY65" fmla="*/ 393700 h 829810"/>
                <a:gd name="connsiteX66" fmla="*/ 581275 w 790786"/>
                <a:gd name="connsiteY66" fmla="*/ 392238 h 829810"/>
                <a:gd name="connsiteX67" fmla="*/ 577888 w 790786"/>
                <a:gd name="connsiteY67" fmla="*/ 382693 h 829810"/>
                <a:gd name="connsiteX68" fmla="*/ 577888 w 790786"/>
                <a:gd name="connsiteY68" fmla="*/ 380923 h 829810"/>
                <a:gd name="connsiteX69" fmla="*/ 580121 w 790786"/>
                <a:gd name="connsiteY69" fmla="*/ 373611 h 829810"/>
                <a:gd name="connsiteX70" fmla="*/ 584662 w 790786"/>
                <a:gd name="connsiteY70" fmla="*/ 361604 h 829810"/>
                <a:gd name="connsiteX71" fmla="*/ 592128 w 790786"/>
                <a:gd name="connsiteY71" fmla="*/ 347749 h 829810"/>
                <a:gd name="connsiteX72" fmla="*/ 609292 w 790786"/>
                <a:gd name="connsiteY72" fmla="*/ 325967 h 829810"/>
                <a:gd name="connsiteX73" fmla="*/ 629843 w 790786"/>
                <a:gd name="connsiteY73" fmla="*/ 307109 h 829810"/>
                <a:gd name="connsiteX74" fmla="*/ 630459 w 790786"/>
                <a:gd name="connsiteY74" fmla="*/ 306647 h 829810"/>
                <a:gd name="connsiteX75" fmla="*/ 633845 w 790786"/>
                <a:gd name="connsiteY75" fmla="*/ 304954 h 829810"/>
                <a:gd name="connsiteX76" fmla="*/ 638925 w 790786"/>
                <a:gd name="connsiteY76" fmla="*/ 303107 h 829810"/>
                <a:gd name="connsiteX77" fmla="*/ 639156 w 790786"/>
                <a:gd name="connsiteY77" fmla="*/ 302337 h 829810"/>
                <a:gd name="connsiteX78" fmla="*/ 649316 w 790786"/>
                <a:gd name="connsiteY78" fmla="*/ 272857 h 829810"/>
                <a:gd name="connsiteX79" fmla="*/ 662478 w 790786"/>
                <a:gd name="connsiteY79" fmla="*/ 249844 h 829810"/>
                <a:gd name="connsiteX80" fmla="*/ 666635 w 790786"/>
                <a:gd name="connsiteY80" fmla="*/ 244456 h 829810"/>
                <a:gd name="connsiteX81" fmla="*/ 667173 w 790786"/>
                <a:gd name="connsiteY81" fmla="*/ 243917 h 829810"/>
                <a:gd name="connsiteX82" fmla="*/ 675640 w 790786"/>
                <a:gd name="connsiteY82" fmla="*/ 237759 h 829810"/>
                <a:gd name="connsiteX83" fmla="*/ 676179 w 790786"/>
                <a:gd name="connsiteY83" fmla="*/ 237452 h 829810"/>
                <a:gd name="connsiteX84" fmla="*/ 686955 w 790786"/>
                <a:gd name="connsiteY84" fmla="*/ 232602 h 829810"/>
                <a:gd name="connsiteX85" fmla="*/ 696114 w 790786"/>
                <a:gd name="connsiteY85" fmla="*/ 222904 h 829810"/>
                <a:gd name="connsiteX86" fmla="*/ 696653 w 790786"/>
                <a:gd name="connsiteY86" fmla="*/ 222519 h 829810"/>
                <a:gd name="connsiteX87" fmla="*/ 714664 w 790786"/>
                <a:gd name="connsiteY87" fmla="*/ 210743 h 829810"/>
                <a:gd name="connsiteX88" fmla="*/ 720744 w 790786"/>
                <a:gd name="connsiteY88" fmla="*/ 205586 h 829810"/>
                <a:gd name="connsiteX89" fmla="*/ 731597 w 790786"/>
                <a:gd name="connsiteY89" fmla="*/ 187113 h 829810"/>
                <a:gd name="connsiteX90" fmla="*/ 735445 w 790786"/>
                <a:gd name="connsiteY90" fmla="*/ 175029 h 829810"/>
                <a:gd name="connsiteX91" fmla="*/ 737062 w 790786"/>
                <a:gd name="connsiteY91" fmla="*/ 163099 h 829810"/>
                <a:gd name="connsiteX92" fmla="*/ 738755 w 790786"/>
                <a:gd name="connsiteY92" fmla="*/ 131849 h 829810"/>
                <a:gd name="connsiteX93" fmla="*/ 740449 w 790786"/>
                <a:gd name="connsiteY93" fmla="*/ 115916 h 829810"/>
                <a:gd name="connsiteX94" fmla="*/ 740602 w 790786"/>
                <a:gd name="connsiteY94" fmla="*/ 115301 h 829810"/>
                <a:gd name="connsiteX95" fmla="*/ 745067 w 790786"/>
                <a:gd name="connsiteY95" fmla="*/ 102370 h 829810"/>
                <a:gd name="connsiteX96" fmla="*/ 745452 w 790786"/>
                <a:gd name="connsiteY96" fmla="*/ 101600 h 829810"/>
                <a:gd name="connsiteX97" fmla="*/ 773545 w 790786"/>
                <a:gd name="connsiteY97" fmla="*/ 63885 h 829810"/>
                <a:gd name="connsiteX98" fmla="*/ 781242 w 790786"/>
                <a:gd name="connsiteY98" fmla="*/ 50107 h 829810"/>
                <a:gd name="connsiteX99" fmla="*/ 789401 w 790786"/>
                <a:gd name="connsiteY99" fmla="*/ 29941 h 829810"/>
                <a:gd name="connsiteX100" fmla="*/ 790787 w 790786"/>
                <a:gd name="connsiteY100" fmla="*/ 21244 h 829810"/>
                <a:gd name="connsiteX101" fmla="*/ 778625 w 790786"/>
                <a:gd name="connsiteY101" fmla="*/ 12161 h 829810"/>
                <a:gd name="connsiteX102" fmla="*/ 778164 w 790786"/>
                <a:gd name="connsiteY102" fmla="*/ 11700 h 829810"/>
                <a:gd name="connsiteX103" fmla="*/ 768542 w 790786"/>
                <a:gd name="connsiteY103" fmla="*/ 0 h 829810"/>
                <a:gd name="connsiteX104" fmla="*/ 768388 w 790786"/>
                <a:gd name="connsiteY104" fmla="*/ 539 h 829810"/>
                <a:gd name="connsiteX105" fmla="*/ 767619 w 790786"/>
                <a:gd name="connsiteY105" fmla="*/ 1847 h 829810"/>
                <a:gd name="connsiteX106" fmla="*/ 743989 w 790786"/>
                <a:gd name="connsiteY106" fmla="*/ 23245 h 829810"/>
                <a:gd name="connsiteX107" fmla="*/ 728749 w 790786"/>
                <a:gd name="connsiteY107" fmla="*/ 33405 h 829810"/>
                <a:gd name="connsiteX108" fmla="*/ 724516 w 790786"/>
                <a:gd name="connsiteY108" fmla="*/ 38177 h 829810"/>
                <a:gd name="connsiteX109" fmla="*/ 721437 w 790786"/>
                <a:gd name="connsiteY109" fmla="*/ 42257 h 829810"/>
                <a:gd name="connsiteX110" fmla="*/ 717588 w 790786"/>
                <a:gd name="connsiteY110" fmla="*/ 50415 h 829810"/>
                <a:gd name="connsiteX111" fmla="*/ 717204 w 790786"/>
                <a:gd name="connsiteY111" fmla="*/ 51031 h 829810"/>
                <a:gd name="connsiteX112" fmla="*/ 714356 w 790786"/>
                <a:gd name="connsiteY112" fmla="*/ 54418 h 829810"/>
                <a:gd name="connsiteX113" fmla="*/ 713124 w 790786"/>
                <a:gd name="connsiteY113" fmla="*/ 55264 h 829810"/>
                <a:gd name="connsiteX114" fmla="*/ 708660 w 790786"/>
                <a:gd name="connsiteY114" fmla="*/ 56727 h 829810"/>
                <a:gd name="connsiteX115" fmla="*/ 707736 w 790786"/>
                <a:gd name="connsiteY115" fmla="*/ 57650 h 829810"/>
                <a:gd name="connsiteX116" fmla="*/ 704427 w 790786"/>
                <a:gd name="connsiteY116" fmla="*/ 63731 h 829810"/>
                <a:gd name="connsiteX117" fmla="*/ 704812 w 790786"/>
                <a:gd name="connsiteY117" fmla="*/ 67041 h 829810"/>
                <a:gd name="connsiteX118" fmla="*/ 705812 w 790786"/>
                <a:gd name="connsiteY118" fmla="*/ 69504 h 829810"/>
                <a:gd name="connsiteX119" fmla="*/ 706043 w 790786"/>
                <a:gd name="connsiteY119" fmla="*/ 70581 h 829810"/>
                <a:gd name="connsiteX120" fmla="*/ 706043 w 790786"/>
                <a:gd name="connsiteY120" fmla="*/ 74507 h 829810"/>
                <a:gd name="connsiteX121" fmla="*/ 705658 w 790786"/>
                <a:gd name="connsiteY121" fmla="*/ 75969 h 829810"/>
                <a:gd name="connsiteX122" fmla="*/ 703965 w 790786"/>
                <a:gd name="connsiteY122" fmla="*/ 78817 h 829810"/>
                <a:gd name="connsiteX123" fmla="*/ 699116 w 790786"/>
                <a:gd name="connsiteY123" fmla="*/ 84282 h 829810"/>
                <a:gd name="connsiteX124" fmla="*/ 698577 w 790786"/>
                <a:gd name="connsiteY124" fmla="*/ 84744 h 829810"/>
                <a:gd name="connsiteX125" fmla="*/ 695190 w 790786"/>
                <a:gd name="connsiteY125" fmla="*/ 86976 h 829810"/>
                <a:gd name="connsiteX126" fmla="*/ 692496 w 790786"/>
                <a:gd name="connsiteY126" fmla="*/ 89208 h 829810"/>
                <a:gd name="connsiteX127" fmla="*/ 690649 w 790786"/>
                <a:gd name="connsiteY127" fmla="*/ 92825 h 829810"/>
                <a:gd name="connsiteX128" fmla="*/ 689110 w 790786"/>
                <a:gd name="connsiteY128" fmla="*/ 100446 h 829810"/>
                <a:gd name="connsiteX129" fmla="*/ 689571 w 790786"/>
                <a:gd name="connsiteY129" fmla="*/ 105372 h 829810"/>
                <a:gd name="connsiteX130" fmla="*/ 691188 w 790786"/>
                <a:gd name="connsiteY130" fmla="*/ 110144 h 829810"/>
                <a:gd name="connsiteX131" fmla="*/ 691881 w 790786"/>
                <a:gd name="connsiteY131" fmla="*/ 114531 h 829810"/>
                <a:gd name="connsiteX132" fmla="*/ 691650 w 790786"/>
                <a:gd name="connsiteY132" fmla="*/ 116224 h 829810"/>
                <a:gd name="connsiteX133" fmla="*/ 689418 w 790786"/>
                <a:gd name="connsiteY133" fmla="*/ 120765 h 829810"/>
                <a:gd name="connsiteX134" fmla="*/ 688725 w 790786"/>
                <a:gd name="connsiteY134" fmla="*/ 121612 h 829810"/>
                <a:gd name="connsiteX135" fmla="*/ 681105 w 790786"/>
                <a:gd name="connsiteY135" fmla="*/ 128155 h 829810"/>
                <a:gd name="connsiteX136" fmla="*/ 673947 w 790786"/>
                <a:gd name="connsiteY136" fmla="*/ 137468 h 829810"/>
                <a:gd name="connsiteX137" fmla="*/ 659399 w 790786"/>
                <a:gd name="connsiteY137" fmla="*/ 158173 h 829810"/>
                <a:gd name="connsiteX138" fmla="*/ 638848 w 790786"/>
                <a:gd name="connsiteY138" fmla="*/ 178801 h 829810"/>
                <a:gd name="connsiteX139" fmla="*/ 637386 w 790786"/>
                <a:gd name="connsiteY139" fmla="*/ 179570 h 829810"/>
                <a:gd name="connsiteX140" fmla="*/ 615988 w 790786"/>
                <a:gd name="connsiteY140" fmla="*/ 183496 h 829810"/>
                <a:gd name="connsiteX141" fmla="*/ 615296 w 790786"/>
                <a:gd name="connsiteY141" fmla="*/ 183573 h 829810"/>
                <a:gd name="connsiteX142" fmla="*/ 597285 w 790786"/>
                <a:gd name="connsiteY142" fmla="*/ 182418 h 829810"/>
                <a:gd name="connsiteX143" fmla="*/ 579351 w 790786"/>
                <a:gd name="connsiteY143" fmla="*/ 177800 h 829810"/>
                <a:gd name="connsiteX144" fmla="*/ 578042 w 790786"/>
                <a:gd name="connsiteY144" fmla="*/ 177030 h 829810"/>
                <a:gd name="connsiteX145" fmla="*/ 575195 w 790786"/>
                <a:gd name="connsiteY145" fmla="*/ 174182 h 829810"/>
                <a:gd name="connsiteX146" fmla="*/ 574656 w 790786"/>
                <a:gd name="connsiteY146" fmla="*/ 173490 h 829810"/>
                <a:gd name="connsiteX147" fmla="*/ 572962 w 790786"/>
                <a:gd name="connsiteY147" fmla="*/ 170103 h 829810"/>
                <a:gd name="connsiteX148" fmla="*/ 572732 w 790786"/>
                <a:gd name="connsiteY148" fmla="*/ 168179 h 829810"/>
                <a:gd name="connsiteX149" fmla="*/ 576118 w 790786"/>
                <a:gd name="connsiteY149" fmla="*/ 154709 h 829810"/>
                <a:gd name="connsiteX150" fmla="*/ 576580 w 790786"/>
                <a:gd name="connsiteY150" fmla="*/ 148398 h 829810"/>
                <a:gd name="connsiteX151" fmla="*/ 577196 w 790786"/>
                <a:gd name="connsiteY151" fmla="*/ 145704 h 829810"/>
                <a:gd name="connsiteX152" fmla="*/ 577658 w 790786"/>
                <a:gd name="connsiteY152" fmla="*/ 144703 h 829810"/>
                <a:gd name="connsiteX153" fmla="*/ 580736 w 790786"/>
                <a:gd name="connsiteY153" fmla="*/ 140547 h 829810"/>
                <a:gd name="connsiteX154" fmla="*/ 581583 w 790786"/>
                <a:gd name="connsiteY154" fmla="*/ 138007 h 829810"/>
                <a:gd name="connsiteX155" fmla="*/ 581583 w 790786"/>
                <a:gd name="connsiteY155" fmla="*/ 134543 h 829810"/>
                <a:gd name="connsiteX156" fmla="*/ 581737 w 790786"/>
                <a:gd name="connsiteY156" fmla="*/ 133620 h 829810"/>
                <a:gd name="connsiteX157" fmla="*/ 584662 w 790786"/>
                <a:gd name="connsiteY157" fmla="*/ 124922 h 829810"/>
                <a:gd name="connsiteX158" fmla="*/ 552181 w 790786"/>
                <a:gd name="connsiteY158" fmla="*/ 124922 h 829810"/>
                <a:gd name="connsiteX159" fmla="*/ 552181 w 790786"/>
                <a:gd name="connsiteY159" fmla="*/ 124922 h 829810"/>
                <a:gd name="connsiteX160" fmla="*/ 547255 w 790786"/>
                <a:gd name="connsiteY160" fmla="*/ 126230 h 829810"/>
                <a:gd name="connsiteX161" fmla="*/ 545561 w 790786"/>
                <a:gd name="connsiteY161" fmla="*/ 128309 h 829810"/>
                <a:gd name="connsiteX162" fmla="*/ 544638 w 790786"/>
                <a:gd name="connsiteY162" fmla="*/ 129078 h 829810"/>
                <a:gd name="connsiteX163" fmla="*/ 540635 w 790786"/>
                <a:gd name="connsiteY163" fmla="*/ 131079 h 829810"/>
                <a:gd name="connsiteX164" fmla="*/ 538249 w 790786"/>
                <a:gd name="connsiteY164" fmla="*/ 133927 h 829810"/>
                <a:gd name="connsiteX165" fmla="*/ 537787 w 790786"/>
                <a:gd name="connsiteY165" fmla="*/ 139238 h 829810"/>
                <a:gd name="connsiteX166" fmla="*/ 536479 w 790786"/>
                <a:gd name="connsiteY166" fmla="*/ 141394 h 829810"/>
                <a:gd name="connsiteX167" fmla="*/ 534016 w 790786"/>
                <a:gd name="connsiteY167" fmla="*/ 141624 h 829810"/>
                <a:gd name="connsiteX168" fmla="*/ 526704 w 790786"/>
                <a:gd name="connsiteY168" fmla="*/ 138776 h 829810"/>
                <a:gd name="connsiteX169" fmla="*/ 525164 w 790786"/>
                <a:gd name="connsiteY169" fmla="*/ 137391 h 829810"/>
                <a:gd name="connsiteX170" fmla="*/ 523548 w 790786"/>
                <a:gd name="connsiteY170" fmla="*/ 134158 h 829810"/>
                <a:gd name="connsiteX171" fmla="*/ 522162 w 790786"/>
                <a:gd name="connsiteY171" fmla="*/ 133927 h 829810"/>
                <a:gd name="connsiteX172" fmla="*/ 519007 w 790786"/>
                <a:gd name="connsiteY172" fmla="*/ 134697 h 829810"/>
                <a:gd name="connsiteX173" fmla="*/ 514465 w 790786"/>
                <a:gd name="connsiteY173" fmla="*/ 139238 h 829810"/>
                <a:gd name="connsiteX174" fmla="*/ 511925 w 790786"/>
                <a:gd name="connsiteY174" fmla="*/ 142856 h 829810"/>
                <a:gd name="connsiteX175" fmla="*/ 511464 w 790786"/>
                <a:gd name="connsiteY175" fmla="*/ 143318 h 829810"/>
                <a:gd name="connsiteX176" fmla="*/ 506999 w 790786"/>
                <a:gd name="connsiteY176" fmla="*/ 147243 h 829810"/>
                <a:gd name="connsiteX177" fmla="*/ 503382 w 790786"/>
                <a:gd name="connsiteY177" fmla="*/ 147320 h 829810"/>
                <a:gd name="connsiteX178" fmla="*/ 497763 w 790786"/>
                <a:gd name="connsiteY178" fmla="*/ 142856 h 829810"/>
                <a:gd name="connsiteX179" fmla="*/ 493068 w 790786"/>
                <a:gd name="connsiteY179" fmla="*/ 140316 h 829810"/>
                <a:gd name="connsiteX180" fmla="*/ 482138 w 790786"/>
                <a:gd name="connsiteY180" fmla="*/ 133235 h 829810"/>
                <a:gd name="connsiteX181" fmla="*/ 479213 w 790786"/>
                <a:gd name="connsiteY181" fmla="*/ 132850 h 829810"/>
                <a:gd name="connsiteX182" fmla="*/ 469053 w 790786"/>
                <a:gd name="connsiteY182" fmla="*/ 134389 h 829810"/>
                <a:gd name="connsiteX183" fmla="*/ 466052 w 790786"/>
                <a:gd name="connsiteY183" fmla="*/ 136544 h 829810"/>
                <a:gd name="connsiteX184" fmla="*/ 461279 w 790786"/>
                <a:gd name="connsiteY184" fmla="*/ 142933 h 829810"/>
                <a:gd name="connsiteX185" fmla="*/ 460510 w 790786"/>
                <a:gd name="connsiteY185" fmla="*/ 143625 h 829810"/>
                <a:gd name="connsiteX186" fmla="*/ 457662 w 790786"/>
                <a:gd name="connsiteY186" fmla="*/ 145319 h 829810"/>
                <a:gd name="connsiteX187" fmla="*/ 457046 w 790786"/>
                <a:gd name="connsiteY187" fmla="*/ 145627 h 829810"/>
                <a:gd name="connsiteX188" fmla="*/ 446963 w 790786"/>
                <a:gd name="connsiteY188" fmla="*/ 148783 h 829810"/>
                <a:gd name="connsiteX189" fmla="*/ 443422 w 790786"/>
                <a:gd name="connsiteY189" fmla="*/ 151784 h 829810"/>
                <a:gd name="connsiteX190" fmla="*/ 442268 w 790786"/>
                <a:gd name="connsiteY190" fmla="*/ 152400 h 829810"/>
                <a:gd name="connsiteX191" fmla="*/ 437804 w 790786"/>
                <a:gd name="connsiteY191" fmla="*/ 153555 h 829810"/>
                <a:gd name="connsiteX192" fmla="*/ 437111 w 790786"/>
                <a:gd name="connsiteY192" fmla="*/ 153632 h 829810"/>
                <a:gd name="connsiteX193" fmla="*/ 433724 w 790786"/>
                <a:gd name="connsiteY193" fmla="*/ 153632 h 829810"/>
                <a:gd name="connsiteX194" fmla="*/ 433109 w 790786"/>
                <a:gd name="connsiteY194" fmla="*/ 153555 h 829810"/>
                <a:gd name="connsiteX195" fmla="*/ 426258 w 790786"/>
                <a:gd name="connsiteY195" fmla="*/ 152015 h 829810"/>
                <a:gd name="connsiteX196" fmla="*/ 423102 w 790786"/>
                <a:gd name="connsiteY196" fmla="*/ 152400 h 829810"/>
                <a:gd name="connsiteX197" fmla="*/ 418407 w 790786"/>
                <a:gd name="connsiteY197" fmla="*/ 156633 h 829810"/>
                <a:gd name="connsiteX198" fmla="*/ 411326 w 790786"/>
                <a:gd name="connsiteY198" fmla="*/ 168102 h 829810"/>
                <a:gd name="connsiteX199" fmla="*/ 399935 w 790786"/>
                <a:gd name="connsiteY199" fmla="*/ 182957 h 829810"/>
                <a:gd name="connsiteX200" fmla="*/ 389390 w 790786"/>
                <a:gd name="connsiteY200" fmla="*/ 199659 h 829810"/>
                <a:gd name="connsiteX201" fmla="*/ 381308 w 790786"/>
                <a:gd name="connsiteY201" fmla="*/ 216362 h 829810"/>
                <a:gd name="connsiteX202" fmla="*/ 380230 w 790786"/>
                <a:gd name="connsiteY202" fmla="*/ 230448 h 829810"/>
                <a:gd name="connsiteX203" fmla="*/ 379384 w 790786"/>
                <a:gd name="connsiteY203" fmla="*/ 232218 h 829810"/>
                <a:gd name="connsiteX204" fmla="*/ 370378 w 790786"/>
                <a:gd name="connsiteY204" fmla="*/ 241223 h 829810"/>
                <a:gd name="connsiteX205" fmla="*/ 367761 w 790786"/>
                <a:gd name="connsiteY205" fmla="*/ 252768 h 829810"/>
                <a:gd name="connsiteX206" fmla="*/ 367222 w 790786"/>
                <a:gd name="connsiteY206" fmla="*/ 253923 h 829810"/>
                <a:gd name="connsiteX207" fmla="*/ 360449 w 790786"/>
                <a:gd name="connsiteY207" fmla="*/ 262390 h 829810"/>
                <a:gd name="connsiteX208" fmla="*/ 360064 w 790786"/>
                <a:gd name="connsiteY208" fmla="*/ 262774 h 829810"/>
                <a:gd name="connsiteX209" fmla="*/ 322965 w 790786"/>
                <a:gd name="connsiteY209" fmla="*/ 293178 h 829810"/>
                <a:gd name="connsiteX210" fmla="*/ 309495 w 790786"/>
                <a:gd name="connsiteY210" fmla="*/ 307802 h 829810"/>
                <a:gd name="connsiteX211" fmla="*/ 301259 w 790786"/>
                <a:gd name="connsiteY211" fmla="*/ 324350 h 829810"/>
                <a:gd name="connsiteX212" fmla="*/ 297642 w 790786"/>
                <a:gd name="connsiteY212" fmla="*/ 329276 h 829810"/>
                <a:gd name="connsiteX213" fmla="*/ 295948 w 790786"/>
                <a:gd name="connsiteY213" fmla="*/ 330354 h 829810"/>
                <a:gd name="connsiteX214" fmla="*/ 290330 w 790786"/>
                <a:gd name="connsiteY214" fmla="*/ 331509 h 829810"/>
                <a:gd name="connsiteX215" fmla="*/ 289637 w 790786"/>
                <a:gd name="connsiteY215" fmla="*/ 331585 h 829810"/>
                <a:gd name="connsiteX216" fmla="*/ 279477 w 790786"/>
                <a:gd name="connsiteY216" fmla="*/ 331047 h 829810"/>
                <a:gd name="connsiteX217" fmla="*/ 278707 w 790786"/>
                <a:gd name="connsiteY217" fmla="*/ 330893 h 829810"/>
                <a:gd name="connsiteX218" fmla="*/ 248304 w 790786"/>
                <a:gd name="connsiteY218" fmla="*/ 320194 h 829810"/>
                <a:gd name="connsiteX219" fmla="*/ 240607 w 790786"/>
                <a:gd name="connsiteY219" fmla="*/ 316115 h 829810"/>
                <a:gd name="connsiteX220" fmla="*/ 239992 w 790786"/>
                <a:gd name="connsiteY220" fmla="*/ 315730 h 829810"/>
                <a:gd name="connsiteX221" fmla="*/ 232833 w 790786"/>
                <a:gd name="connsiteY221" fmla="*/ 309033 h 829810"/>
                <a:gd name="connsiteX222" fmla="*/ 228138 w 790786"/>
                <a:gd name="connsiteY222" fmla="*/ 308572 h 829810"/>
                <a:gd name="connsiteX223" fmla="*/ 224829 w 790786"/>
                <a:gd name="connsiteY223" fmla="*/ 308572 h 829810"/>
                <a:gd name="connsiteX224" fmla="*/ 216131 w 790786"/>
                <a:gd name="connsiteY224" fmla="*/ 314652 h 829810"/>
                <a:gd name="connsiteX225" fmla="*/ 217824 w 790786"/>
                <a:gd name="connsiteY225" fmla="*/ 318732 h 829810"/>
                <a:gd name="connsiteX226" fmla="*/ 266854 w 790786"/>
                <a:gd name="connsiteY226" fmla="*/ 361604 h 829810"/>
                <a:gd name="connsiteX227" fmla="*/ 277245 w 790786"/>
                <a:gd name="connsiteY227" fmla="*/ 373688 h 829810"/>
                <a:gd name="connsiteX228" fmla="*/ 281632 w 790786"/>
                <a:gd name="connsiteY228" fmla="*/ 377537 h 829810"/>
                <a:gd name="connsiteX229" fmla="*/ 287328 w 790786"/>
                <a:gd name="connsiteY229" fmla="*/ 379615 h 829810"/>
                <a:gd name="connsiteX230" fmla="*/ 288021 w 790786"/>
                <a:gd name="connsiteY230" fmla="*/ 380000 h 829810"/>
                <a:gd name="connsiteX231" fmla="*/ 294794 w 790786"/>
                <a:gd name="connsiteY231" fmla="*/ 385079 h 829810"/>
                <a:gd name="connsiteX232" fmla="*/ 295333 w 790786"/>
                <a:gd name="connsiteY232" fmla="*/ 385541 h 829810"/>
                <a:gd name="connsiteX233" fmla="*/ 299797 w 790786"/>
                <a:gd name="connsiteY233" fmla="*/ 391160 h 829810"/>
                <a:gd name="connsiteX234" fmla="*/ 300182 w 790786"/>
                <a:gd name="connsiteY234" fmla="*/ 391776 h 829810"/>
                <a:gd name="connsiteX235" fmla="*/ 304646 w 790786"/>
                <a:gd name="connsiteY235" fmla="*/ 401936 h 829810"/>
                <a:gd name="connsiteX236" fmla="*/ 309572 w 790786"/>
                <a:gd name="connsiteY236" fmla="*/ 410710 h 829810"/>
                <a:gd name="connsiteX237" fmla="*/ 309803 w 790786"/>
                <a:gd name="connsiteY237" fmla="*/ 412865 h 829810"/>
                <a:gd name="connsiteX238" fmla="*/ 301952 w 790786"/>
                <a:gd name="connsiteY238" fmla="*/ 439266 h 829810"/>
                <a:gd name="connsiteX239" fmla="*/ 294717 w 790786"/>
                <a:gd name="connsiteY239" fmla="*/ 454352 h 829810"/>
                <a:gd name="connsiteX240" fmla="*/ 294255 w 790786"/>
                <a:gd name="connsiteY240" fmla="*/ 464282 h 829810"/>
                <a:gd name="connsiteX241" fmla="*/ 304569 w 790786"/>
                <a:gd name="connsiteY241" fmla="*/ 484448 h 829810"/>
                <a:gd name="connsiteX242" fmla="*/ 303415 w 790786"/>
                <a:gd name="connsiteY242" fmla="*/ 488219 h 829810"/>
                <a:gd name="connsiteX243" fmla="*/ 294255 w 790786"/>
                <a:gd name="connsiteY243" fmla="*/ 493068 h 829810"/>
                <a:gd name="connsiteX244" fmla="*/ 290330 w 790786"/>
                <a:gd name="connsiteY244" fmla="*/ 496994 h 829810"/>
                <a:gd name="connsiteX245" fmla="*/ 286019 w 790786"/>
                <a:gd name="connsiteY245" fmla="*/ 504537 h 829810"/>
                <a:gd name="connsiteX246" fmla="*/ 283710 w 790786"/>
                <a:gd name="connsiteY246" fmla="*/ 505922 h 829810"/>
                <a:gd name="connsiteX247" fmla="*/ 270779 w 790786"/>
                <a:gd name="connsiteY247" fmla="*/ 506461 h 829810"/>
                <a:gd name="connsiteX248" fmla="*/ 269471 w 790786"/>
                <a:gd name="connsiteY248" fmla="*/ 506230 h 829810"/>
                <a:gd name="connsiteX249" fmla="*/ 262159 w 790786"/>
                <a:gd name="connsiteY249" fmla="*/ 502843 h 829810"/>
                <a:gd name="connsiteX250" fmla="*/ 261466 w 790786"/>
                <a:gd name="connsiteY250" fmla="*/ 502381 h 829810"/>
                <a:gd name="connsiteX251" fmla="*/ 249074 w 790786"/>
                <a:gd name="connsiteY251" fmla="*/ 491144 h 829810"/>
                <a:gd name="connsiteX252" fmla="*/ 236990 w 790786"/>
                <a:gd name="connsiteY252" fmla="*/ 482600 h 829810"/>
                <a:gd name="connsiteX253" fmla="*/ 234065 w 790786"/>
                <a:gd name="connsiteY253" fmla="*/ 483601 h 829810"/>
                <a:gd name="connsiteX254" fmla="*/ 225598 w 790786"/>
                <a:gd name="connsiteY254" fmla="*/ 493684 h 829810"/>
                <a:gd name="connsiteX255" fmla="*/ 216285 w 790786"/>
                <a:gd name="connsiteY255" fmla="*/ 501842 h 829810"/>
                <a:gd name="connsiteX256" fmla="*/ 207048 w 790786"/>
                <a:gd name="connsiteY256" fmla="*/ 508231 h 829810"/>
                <a:gd name="connsiteX257" fmla="*/ 179724 w 790786"/>
                <a:gd name="connsiteY257" fmla="*/ 521932 h 829810"/>
                <a:gd name="connsiteX258" fmla="*/ 167178 w 790786"/>
                <a:gd name="connsiteY258" fmla="*/ 527089 h 829810"/>
                <a:gd name="connsiteX259" fmla="*/ 137006 w 790786"/>
                <a:gd name="connsiteY259" fmla="*/ 535093 h 829810"/>
                <a:gd name="connsiteX260" fmla="*/ 136159 w 790786"/>
                <a:gd name="connsiteY260" fmla="*/ 535170 h 829810"/>
                <a:gd name="connsiteX261" fmla="*/ 126615 w 790786"/>
                <a:gd name="connsiteY261" fmla="*/ 534631 h 829810"/>
                <a:gd name="connsiteX262" fmla="*/ 119072 w 790786"/>
                <a:gd name="connsiteY262" fmla="*/ 533477 h 829810"/>
                <a:gd name="connsiteX263" fmla="*/ 117764 w 790786"/>
                <a:gd name="connsiteY263" fmla="*/ 532938 h 829810"/>
                <a:gd name="connsiteX264" fmla="*/ 96982 w 790786"/>
                <a:gd name="connsiteY264" fmla="*/ 516621 h 829810"/>
                <a:gd name="connsiteX265" fmla="*/ 91748 w 790786"/>
                <a:gd name="connsiteY265" fmla="*/ 511387 h 829810"/>
                <a:gd name="connsiteX266" fmla="*/ 83358 w 790786"/>
                <a:gd name="connsiteY266" fmla="*/ 509770 h 829810"/>
                <a:gd name="connsiteX267" fmla="*/ 79202 w 790786"/>
                <a:gd name="connsiteY267" fmla="*/ 526473 h 829810"/>
                <a:gd name="connsiteX268" fmla="*/ 92287 w 790786"/>
                <a:gd name="connsiteY268" fmla="*/ 555413 h 829810"/>
                <a:gd name="connsiteX269" fmla="*/ 92518 w 790786"/>
                <a:gd name="connsiteY269" fmla="*/ 556568 h 829810"/>
                <a:gd name="connsiteX270" fmla="*/ 92518 w 790786"/>
                <a:gd name="connsiteY270" fmla="*/ 562726 h 829810"/>
                <a:gd name="connsiteX271" fmla="*/ 91979 w 790786"/>
                <a:gd name="connsiteY271" fmla="*/ 564342 h 829810"/>
                <a:gd name="connsiteX272" fmla="*/ 89362 w 790786"/>
                <a:gd name="connsiteY272" fmla="*/ 568037 h 829810"/>
                <a:gd name="connsiteX273" fmla="*/ 87822 w 790786"/>
                <a:gd name="connsiteY273" fmla="*/ 571731 h 829810"/>
                <a:gd name="connsiteX274" fmla="*/ 82819 w 790786"/>
                <a:gd name="connsiteY274" fmla="*/ 586124 h 829810"/>
                <a:gd name="connsiteX275" fmla="*/ 76970 w 790786"/>
                <a:gd name="connsiteY275" fmla="*/ 596207 h 829810"/>
                <a:gd name="connsiteX276" fmla="*/ 75969 w 790786"/>
                <a:gd name="connsiteY276" fmla="*/ 597208 h 829810"/>
                <a:gd name="connsiteX277" fmla="*/ 72505 w 790786"/>
                <a:gd name="connsiteY277" fmla="*/ 599209 h 829810"/>
                <a:gd name="connsiteX278" fmla="*/ 68503 w 790786"/>
                <a:gd name="connsiteY278" fmla="*/ 604135 h 829810"/>
                <a:gd name="connsiteX279" fmla="*/ 68965 w 790786"/>
                <a:gd name="connsiteY279" fmla="*/ 609754 h 829810"/>
                <a:gd name="connsiteX280" fmla="*/ 70042 w 790786"/>
                <a:gd name="connsiteY280" fmla="*/ 615065 h 829810"/>
                <a:gd name="connsiteX281" fmla="*/ 69812 w 790786"/>
                <a:gd name="connsiteY281" fmla="*/ 616912 h 829810"/>
                <a:gd name="connsiteX282" fmla="*/ 68657 w 790786"/>
                <a:gd name="connsiteY282" fmla="*/ 619145 h 829810"/>
                <a:gd name="connsiteX283" fmla="*/ 67579 w 790786"/>
                <a:gd name="connsiteY283" fmla="*/ 620299 h 829810"/>
                <a:gd name="connsiteX284" fmla="*/ 64732 w 790786"/>
                <a:gd name="connsiteY284" fmla="*/ 621992 h 829810"/>
                <a:gd name="connsiteX285" fmla="*/ 64193 w 790786"/>
                <a:gd name="connsiteY285" fmla="*/ 622223 h 829810"/>
                <a:gd name="connsiteX286" fmla="*/ 53417 w 790786"/>
                <a:gd name="connsiteY286" fmla="*/ 625610 h 829810"/>
                <a:gd name="connsiteX287" fmla="*/ 51955 w 790786"/>
                <a:gd name="connsiteY287" fmla="*/ 625687 h 829810"/>
                <a:gd name="connsiteX288" fmla="*/ 44950 w 790786"/>
                <a:gd name="connsiteY288" fmla="*/ 624070 h 829810"/>
                <a:gd name="connsiteX289" fmla="*/ 38562 w 790786"/>
                <a:gd name="connsiteY289" fmla="*/ 624070 h 829810"/>
                <a:gd name="connsiteX290" fmla="*/ 32635 w 790786"/>
                <a:gd name="connsiteY290" fmla="*/ 623455 h 829810"/>
                <a:gd name="connsiteX291" fmla="*/ 31404 w 790786"/>
                <a:gd name="connsiteY291" fmla="*/ 623070 h 829810"/>
                <a:gd name="connsiteX292" fmla="*/ 27401 w 790786"/>
                <a:gd name="connsiteY292" fmla="*/ 620530 h 829810"/>
                <a:gd name="connsiteX293" fmla="*/ 22167 w 790786"/>
                <a:gd name="connsiteY293" fmla="*/ 619683 h 829810"/>
                <a:gd name="connsiteX294" fmla="*/ 18473 w 790786"/>
                <a:gd name="connsiteY294" fmla="*/ 621761 h 829810"/>
                <a:gd name="connsiteX295" fmla="*/ 13239 w 790786"/>
                <a:gd name="connsiteY295" fmla="*/ 628381 h 829810"/>
                <a:gd name="connsiteX296" fmla="*/ 13778 w 790786"/>
                <a:gd name="connsiteY296" fmla="*/ 644775 h 829810"/>
                <a:gd name="connsiteX297" fmla="*/ 14855 w 790786"/>
                <a:gd name="connsiteY297" fmla="*/ 655859 h 829810"/>
                <a:gd name="connsiteX298" fmla="*/ 14778 w 790786"/>
                <a:gd name="connsiteY298" fmla="*/ 656936 h 829810"/>
                <a:gd name="connsiteX299" fmla="*/ 13470 w 790786"/>
                <a:gd name="connsiteY299" fmla="*/ 661401 h 829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</a:cxnLst>
              <a:rect l="l" t="t" r="r" b="b"/>
              <a:pathLst>
                <a:path w="790786" h="829810">
                  <a:moveTo>
                    <a:pt x="13470" y="661401"/>
                  </a:moveTo>
                  <a:cubicBezTo>
                    <a:pt x="13316" y="661863"/>
                    <a:pt x="13085" y="662324"/>
                    <a:pt x="12700" y="662709"/>
                  </a:cubicBezTo>
                  <a:lnTo>
                    <a:pt x="3002" y="671869"/>
                  </a:lnTo>
                  <a:lnTo>
                    <a:pt x="539" y="677718"/>
                  </a:lnTo>
                  <a:lnTo>
                    <a:pt x="0" y="681798"/>
                  </a:lnTo>
                  <a:lnTo>
                    <a:pt x="1078" y="696961"/>
                  </a:lnTo>
                  <a:lnTo>
                    <a:pt x="8390" y="709969"/>
                  </a:lnTo>
                  <a:lnTo>
                    <a:pt x="35483" y="730981"/>
                  </a:lnTo>
                  <a:cubicBezTo>
                    <a:pt x="35637" y="731135"/>
                    <a:pt x="35868" y="731289"/>
                    <a:pt x="35945" y="731443"/>
                  </a:cubicBezTo>
                  <a:lnTo>
                    <a:pt x="55649" y="756766"/>
                  </a:lnTo>
                  <a:lnTo>
                    <a:pt x="71967" y="783167"/>
                  </a:lnTo>
                  <a:lnTo>
                    <a:pt x="81588" y="792788"/>
                  </a:lnTo>
                  <a:lnTo>
                    <a:pt x="94519" y="800331"/>
                  </a:lnTo>
                  <a:lnTo>
                    <a:pt x="122305" y="808644"/>
                  </a:lnTo>
                  <a:cubicBezTo>
                    <a:pt x="122459" y="808721"/>
                    <a:pt x="122690" y="808798"/>
                    <a:pt x="122844" y="808875"/>
                  </a:cubicBezTo>
                  <a:lnTo>
                    <a:pt x="129001" y="812261"/>
                  </a:lnTo>
                  <a:lnTo>
                    <a:pt x="141701" y="817033"/>
                  </a:lnTo>
                  <a:lnTo>
                    <a:pt x="155864" y="817572"/>
                  </a:lnTo>
                  <a:cubicBezTo>
                    <a:pt x="156249" y="817572"/>
                    <a:pt x="156556" y="817649"/>
                    <a:pt x="156941" y="817803"/>
                  </a:cubicBezTo>
                  <a:lnTo>
                    <a:pt x="170103" y="823807"/>
                  </a:lnTo>
                  <a:lnTo>
                    <a:pt x="193887" y="827655"/>
                  </a:lnTo>
                  <a:lnTo>
                    <a:pt x="212667" y="828194"/>
                  </a:lnTo>
                  <a:lnTo>
                    <a:pt x="222135" y="829811"/>
                  </a:lnTo>
                  <a:lnTo>
                    <a:pt x="230909" y="828271"/>
                  </a:lnTo>
                  <a:lnTo>
                    <a:pt x="237990" y="825269"/>
                  </a:lnTo>
                  <a:lnTo>
                    <a:pt x="244379" y="818881"/>
                  </a:lnTo>
                  <a:lnTo>
                    <a:pt x="250382" y="811261"/>
                  </a:lnTo>
                  <a:lnTo>
                    <a:pt x="257387" y="804257"/>
                  </a:lnTo>
                  <a:lnTo>
                    <a:pt x="277399" y="789863"/>
                  </a:lnTo>
                  <a:lnTo>
                    <a:pt x="282402" y="784783"/>
                  </a:lnTo>
                  <a:lnTo>
                    <a:pt x="287251" y="776085"/>
                  </a:lnTo>
                  <a:cubicBezTo>
                    <a:pt x="287328" y="775932"/>
                    <a:pt x="287482" y="775778"/>
                    <a:pt x="287559" y="775624"/>
                  </a:cubicBezTo>
                  <a:lnTo>
                    <a:pt x="294871" y="767157"/>
                  </a:lnTo>
                  <a:lnTo>
                    <a:pt x="319655" y="740064"/>
                  </a:lnTo>
                  <a:lnTo>
                    <a:pt x="338051" y="714971"/>
                  </a:lnTo>
                  <a:lnTo>
                    <a:pt x="363297" y="677411"/>
                  </a:lnTo>
                  <a:cubicBezTo>
                    <a:pt x="363451" y="677180"/>
                    <a:pt x="363605" y="677025"/>
                    <a:pt x="363759" y="676872"/>
                  </a:cubicBezTo>
                  <a:lnTo>
                    <a:pt x="392161" y="651241"/>
                  </a:lnTo>
                  <a:lnTo>
                    <a:pt x="420639" y="605983"/>
                  </a:lnTo>
                  <a:lnTo>
                    <a:pt x="432416" y="586355"/>
                  </a:lnTo>
                  <a:lnTo>
                    <a:pt x="440805" y="570730"/>
                  </a:lnTo>
                  <a:cubicBezTo>
                    <a:pt x="440959" y="570423"/>
                    <a:pt x="441190" y="570115"/>
                    <a:pt x="441421" y="569884"/>
                  </a:cubicBezTo>
                  <a:lnTo>
                    <a:pt x="449272" y="563110"/>
                  </a:lnTo>
                  <a:lnTo>
                    <a:pt x="466898" y="550564"/>
                  </a:lnTo>
                  <a:lnTo>
                    <a:pt x="470670" y="548409"/>
                  </a:lnTo>
                  <a:lnTo>
                    <a:pt x="484447" y="533015"/>
                  </a:lnTo>
                  <a:lnTo>
                    <a:pt x="489912" y="525395"/>
                  </a:lnTo>
                  <a:lnTo>
                    <a:pt x="494684" y="514620"/>
                  </a:lnTo>
                  <a:lnTo>
                    <a:pt x="506922" y="472209"/>
                  </a:lnTo>
                  <a:cubicBezTo>
                    <a:pt x="506999" y="471901"/>
                    <a:pt x="507153" y="471670"/>
                    <a:pt x="507307" y="471440"/>
                  </a:cubicBezTo>
                  <a:lnTo>
                    <a:pt x="512926" y="462973"/>
                  </a:lnTo>
                  <a:lnTo>
                    <a:pt x="517775" y="458047"/>
                  </a:lnTo>
                  <a:cubicBezTo>
                    <a:pt x="518083" y="457739"/>
                    <a:pt x="518545" y="457431"/>
                    <a:pt x="519007" y="457354"/>
                  </a:cubicBezTo>
                  <a:lnTo>
                    <a:pt x="522932" y="456199"/>
                  </a:lnTo>
                  <a:cubicBezTo>
                    <a:pt x="523317" y="456123"/>
                    <a:pt x="523702" y="456046"/>
                    <a:pt x="524087" y="456123"/>
                  </a:cubicBezTo>
                  <a:lnTo>
                    <a:pt x="528551" y="456661"/>
                  </a:lnTo>
                  <a:cubicBezTo>
                    <a:pt x="528936" y="456738"/>
                    <a:pt x="529244" y="456815"/>
                    <a:pt x="529552" y="456969"/>
                  </a:cubicBezTo>
                  <a:lnTo>
                    <a:pt x="540789" y="463127"/>
                  </a:lnTo>
                  <a:lnTo>
                    <a:pt x="544022" y="464282"/>
                  </a:lnTo>
                  <a:lnTo>
                    <a:pt x="555028" y="460818"/>
                  </a:lnTo>
                  <a:lnTo>
                    <a:pt x="586663" y="436341"/>
                  </a:lnTo>
                  <a:lnTo>
                    <a:pt x="598901" y="422410"/>
                  </a:lnTo>
                  <a:lnTo>
                    <a:pt x="601210" y="416945"/>
                  </a:lnTo>
                  <a:lnTo>
                    <a:pt x="598824" y="407324"/>
                  </a:lnTo>
                  <a:lnTo>
                    <a:pt x="591127" y="399165"/>
                  </a:lnTo>
                  <a:lnTo>
                    <a:pt x="582430" y="393700"/>
                  </a:lnTo>
                  <a:cubicBezTo>
                    <a:pt x="581891" y="393392"/>
                    <a:pt x="581506" y="392853"/>
                    <a:pt x="581275" y="392238"/>
                  </a:cubicBezTo>
                  <a:lnTo>
                    <a:pt x="577888" y="382693"/>
                  </a:lnTo>
                  <a:cubicBezTo>
                    <a:pt x="577658" y="382155"/>
                    <a:pt x="577658" y="381539"/>
                    <a:pt x="577888" y="380923"/>
                  </a:cubicBezTo>
                  <a:lnTo>
                    <a:pt x="580121" y="373611"/>
                  </a:lnTo>
                  <a:lnTo>
                    <a:pt x="584662" y="361604"/>
                  </a:lnTo>
                  <a:lnTo>
                    <a:pt x="592128" y="347749"/>
                  </a:lnTo>
                  <a:lnTo>
                    <a:pt x="609292" y="325967"/>
                  </a:lnTo>
                  <a:lnTo>
                    <a:pt x="629843" y="307109"/>
                  </a:lnTo>
                  <a:cubicBezTo>
                    <a:pt x="629997" y="306955"/>
                    <a:pt x="630228" y="306801"/>
                    <a:pt x="630459" y="306647"/>
                  </a:cubicBezTo>
                  <a:lnTo>
                    <a:pt x="633845" y="304954"/>
                  </a:lnTo>
                  <a:lnTo>
                    <a:pt x="638925" y="303107"/>
                  </a:lnTo>
                  <a:lnTo>
                    <a:pt x="639156" y="302337"/>
                  </a:lnTo>
                  <a:lnTo>
                    <a:pt x="649316" y="272857"/>
                  </a:lnTo>
                  <a:lnTo>
                    <a:pt x="662478" y="249844"/>
                  </a:lnTo>
                  <a:lnTo>
                    <a:pt x="666635" y="244456"/>
                  </a:lnTo>
                  <a:cubicBezTo>
                    <a:pt x="666789" y="244225"/>
                    <a:pt x="666942" y="244071"/>
                    <a:pt x="667173" y="243917"/>
                  </a:cubicBezTo>
                  <a:lnTo>
                    <a:pt x="675640" y="237759"/>
                  </a:lnTo>
                  <a:cubicBezTo>
                    <a:pt x="675794" y="237606"/>
                    <a:pt x="675948" y="237529"/>
                    <a:pt x="676179" y="237452"/>
                  </a:cubicBezTo>
                  <a:lnTo>
                    <a:pt x="686955" y="232602"/>
                  </a:lnTo>
                  <a:lnTo>
                    <a:pt x="696114" y="222904"/>
                  </a:lnTo>
                  <a:cubicBezTo>
                    <a:pt x="696268" y="222751"/>
                    <a:pt x="696422" y="222596"/>
                    <a:pt x="696653" y="222519"/>
                  </a:cubicBezTo>
                  <a:lnTo>
                    <a:pt x="714664" y="210743"/>
                  </a:lnTo>
                  <a:lnTo>
                    <a:pt x="720744" y="205586"/>
                  </a:lnTo>
                  <a:lnTo>
                    <a:pt x="731597" y="187113"/>
                  </a:lnTo>
                  <a:lnTo>
                    <a:pt x="735445" y="175029"/>
                  </a:lnTo>
                  <a:lnTo>
                    <a:pt x="737062" y="163099"/>
                  </a:lnTo>
                  <a:lnTo>
                    <a:pt x="738755" y="131849"/>
                  </a:lnTo>
                  <a:lnTo>
                    <a:pt x="740449" y="115916"/>
                  </a:lnTo>
                  <a:cubicBezTo>
                    <a:pt x="740449" y="115685"/>
                    <a:pt x="740525" y="115532"/>
                    <a:pt x="740602" y="115301"/>
                  </a:cubicBezTo>
                  <a:lnTo>
                    <a:pt x="745067" y="102370"/>
                  </a:lnTo>
                  <a:cubicBezTo>
                    <a:pt x="745144" y="102062"/>
                    <a:pt x="745297" y="101831"/>
                    <a:pt x="745452" y="101600"/>
                  </a:cubicBezTo>
                  <a:lnTo>
                    <a:pt x="773545" y="63885"/>
                  </a:lnTo>
                  <a:lnTo>
                    <a:pt x="781242" y="50107"/>
                  </a:lnTo>
                  <a:lnTo>
                    <a:pt x="789401" y="29941"/>
                  </a:lnTo>
                  <a:lnTo>
                    <a:pt x="790787" y="21244"/>
                  </a:lnTo>
                  <a:lnTo>
                    <a:pt x="778625" y="12161"/>
                  </a:lnTo>
                  <a:cubicBezTo>
                    <a:pt x="778472" y="12007"/>
                    <a:pt x="778318" y="11853"/>
                    <a:pt x="778164" y="11700"/>
                  </a:cubicBezTo>
                  <a:lnTo>
                    <a:pt x="768542" y="0"/>
                  </a:lnTo>
                  <a:lnTo>
                    <a:pt x="768388" y="539"/>
                  </a:lnTo>
                  <a:cubicBezTo>
                    <a:pt x="768235" y="1001"/>
                    <a:pt x="767927" y="1462"/>
                    <a:pt x="767619" y="1847"/>
                  </a:cubicBezTo>
                  <a:lnTo>
                    <a:pt x="743989" y="23245"/>
                  </a:lnTo>
                  <a:lnTo>
                    <a:pt x="728749" y="33405"/>
                  </a:lnTo>
                  <a:lnTo>
                    <a:pt x="724516" y="38177"/>
                  </a:lnTo>
                  <a:lnTo>
                    <a:pt x="721437" y="42257"/>
                  </a:lnTo>
                  <a:lnTo>
                    <a:pt x="717588" y="50415"/>
                  </a:lnTo>
                  <a:cubicBezTo>
                    <a:pt x="717512" y="50646"/>
                    <a:pt x="717358" y="50877"/>
                    <a:pt x="717204" y="51031"/>
                  </a:cubicBezTo>
                  <a:lnTo>
                    <a:pt x="714356" y="54418"/>
                  </a:lnTo>
                  <a:cubicBezTo>
                    <a:pt x="714048" y="54803"/>
                    <a:pt x="713586" y="55110"/>
                    <a:pt x="713124" y="55264"/>
                  </a:cubicBezTo>
                  <a:lnTo>
                    <a:pt x="708660" y="56727"/>
                  </a:lnTo>
                  <a:lnTo>
                    <a:pt x="707736" y="57650"/>
                  </a:lnTo>
                  <a:lnTo>
                    <a:pt x="704427" y="63731"/>
                  </a:lnTo>
                  <a:lnTo>
                    <a:pt x="704812" y="67041"/>
                  </a:lnTo>
                  <a:lnTo>
                    <a:pt x="705812" y="69504"/>
                  </a:lnTo>
                  <a:cubicBezTo>
                    <a:pt x="705966" y="69812"/>
                    <a:pt x="706043" y="70197"/>
                    <a:pt x="706043" y="70581"/>
                  </a:cubicBezTo>
                  <a:lnTo>
                    <a:pt x="706043" y="74507"/>
                  </a:lnTo>
                  <a:cubicBezTo>
                    <a:pt x="706043" y="75045"/>
                    <a:pt x="705889" y="75507"/>
                    <a:pt x="705658" y="75969"/>
                  </a:cubicBezTo>
                  <a:lnTo>
                    <a:pt x="703965" y="78817"/>
                  </a:lnTo>
                  <a:lnTo>
                    <a:pt x="699116" y="84282"/>
                  </a:lnTo>
                  <a:cubicBezTo>
                    <a:pt x="698962" y="84436"/>
                    <a:pt x="698808" y="84590"/>
                    <a:pt x="698577" y="84744"/>
                  </a:cubicBezTo>
                  <a:lnTo>
                    <a:pt x="695190" y="86976"/>
                  </a:lnTo>
                  <a:lnTo>
                    <a:pt x="692496" y="89208"/>
                  </a:lnTo>
                  <a:lnTo>
                    <a:pt x="690649" y="92825"/>
                  </a:lnTo>
                  <a:lnTo>
                    <a:pt x="689110" y="100446"/>
                  </a:lnTo>
                  <a:lnTo>
                    <a:pt x="689571" y="105372"/>
                  </a:lnTo>
                  <a:lnTo>
                    <a:pt x="691188" y="110144"/>
                  </a:lnTo>
                  <a:lnTo>
                    <a:pt x="691881" y="114531"/>
                  </a:lnTo>
                  <a:cubicBezTo>
                    <a:pt x="691958" y="115070"/>
                    <a:pt x="691881" y="115685"/>
                    <a:pt x="691650" y="116224"/>
                  </a:cubicBezTo>
                  <a:lnTo>
                    <a:pt x="689418" y="120765"/>
                  </a:lnTo>
                  <a:cubicBezTo>
                    <a:pt x="689264" y="121073"/>
                    <a:pt x="689033" y="121381"/>
                    <a:pt x="688725" y="121612"/>
                  </a:cubicBezTo>
                  <a:lnTo>
                    <a:pt x="681105" y="128155"/>
                  </a:lnTo>
                  <a:lnTo>
                    <a:pt x="673947" y="137468"/>
                  </a:lnTo>
                  <a:lnTo>
                    <a:pt x="659399" y="158173"/>
                  </a:lnTo>
                  <a:lnTo>
                    <a:pt x="638848" y="178801"/>
                  </a:lnTo>
                  <a:cubicBezTo>
                    <a:pt x="638464" y="179185"/>
                    <a:pt x="637925" y="179493"/>
                    <a:pt x="637386" y="179570"/>
                  </a:cubicBezTo>
                  <a:lnTo>
                    <a:pt x="615988" y="183496"/>
                  </a:lnTo>
                  <a:cubicBezTo>
                    <a:pt x="615758" y="183496"/>
                    <a:pt x="615527" y="183573"/>
                    <a:pt x="615296" y="183573"/>
                  </a:cubicBezTo>
                  <a:lnTo>
                    <a:pt x="597285" y="182418"/>
                  </a:lnTo>
                  <a:lnTo>
                    <a:pt x="579351" y="177800"/>
                  </a:lnTo>
                  <a:cubicBezTo>
                    <a:pt x="578889" y="177646"/>
                    <a:pt x="578427" y="177415"/>
                    <a:pt x="578042" y="177030"/>
                  </a:cubicBezTo>
                  <a:lnTo>
                    <a:pt x="575195" y="174182"/>
                  </a:lnTo>
                  <a:cubicBezTo>
                    <a:pt x="574964" y="173952"/>
                    <a:pt x="574810" y="173721"/>
                    <a:pt x="574656" y="173490"/>
                  </a:cubicBezTo>
                  <a:lnTo>
                    <a:pt x="572962" y="170103"/>
                  </a:lnTo>
                  <a:cubicBezTo>
                    <a:pt x="572654" y="169487"/>
                    <a:pt x="572578" y="168795"/>
                    <a:pt x="572732" y="168179"/>
                  </a:cubicBezTo>
                  <a:lnTo>
                    <a:pt x="576118" y="154709"/>
                  </a:lnTo>
                  <a:lnTo>
                    <a:pt x="576580" y="148398"/>
                  </a:lnTo>
                  <a:lnTo>
                    <a:pt x="577196" y="145704"/>
                  </a:lnTo>
                  <a:cubicBezTo>
                    <a:pt x="577273" y="145319"/>
                    <a:pt x="577427" y="145011"/>
                    <a:pt x="577658" y="144703"/>
                  </a:cubicBezTo>
                  <a:lnTo>
                    <a:pt x="580736" y="140547"/>
                  </a:lnTo>
                  <a:lnTo>
                    <a:pt x="581583" y="138007"/>
                  </a:lnTo>
                  <a:lnTo>
                    <a:pt x="581583" y="134543"/>
                  </a:lnTo>
                  <a:cubicBezTo>
                    <a:pt x="581583" y="134235"/>
                    <a:pt x="581660" y="133927"/>
                    <a:pt x="581737" y="133620"/>
                  </a:cubicBezTo>
                  <a:lnTo>
                    <a:pt x="584662" y="124922"/>
                  </a:lnTo>
                  <a:lnTo>
                    <a:pt x="552181" y="124922"/>
                  </a:lnTo>
                  <a:lnTo>
                    <a:pt x="552181" y="124922"/>
                  </a:lnTo>
                  <a:lnTo>
                    <a:pt x="547255" y="126230"/>
                  </a:lnTo>
                  <a:lnTo>
                    <a:pt x="545561" y="128309"/>
                  </a:lnTo>
                  <a:cubicBezTo>
                    <a:pt x="545330" y="128617"/>
                    <a:pt x="545022" y="128924"/>
                    <a:pt x="544638" y="129078"/>
                  </a:cubicBezTo>
                  <a:lnTo>
                    <a:pt x="540635" y="131079"/>
                  </a:lnTo>
                  <a:lnTo>
                    <a:pt x="538249" y="133927"/>
                  </a:lnTo>
                  <a:lnTo>
                    <a:pt x="537787" y="139238"/>
                  </a:lnTo>
                  <a:cubicBezTo>
                    <a:pt x="537710" y="140085"/>
                    <a:pt x="537249" y="140932"/>
                    <a:pt x="536479" y="141394"/>
                  </a:cubicBezTo>
                  <a:cubicBezTo>
                    <a:pt x="535709" y="141855"/>
                    <a:pt x="534785" y="141932"/>
                    <a:pt x="534016" y="141624"/>
                  </a:cubicBezTo>
                  <a:lnTo>
                    <a:pt x="526704" y="138776"/>
                  </a:lnTo>
                  <a:cubicBezTo>
                    <a:pt x="526088" y="138545"/>
                    <a:pt x="525549" y="138007"/>
                    <a:pt x="525164" y="137391"/>
                  </a:cubicBezTo>
                  <a:lnTo>
                    <a:pt x="523548" y="134158"/>
                  </a:lnTo>
                  <a:lnTo>
                    <a:pt x="522162" y="133927"/>
                  </a:lnTo>
                  <a:lnTo>
                    <a:pt x="519007" y="134697"/>
                  </a:lnTo>
                  <a:lnTo>
                    <a:pt x="514465" y="139238"/>
                  </a:lnTo>
                  <a:lnTo>
                    <a:pt x="511925" y="142856"/>
                  </a:lnTo>
                  <a:cubicBezTo>
                    <a:pt x="511772" y="143010"/>
                    <a:pt x="511618" y="143164"/>
                    <a:pt x="511464" y="143318"/>
                  </a:cubicBezTo>
                  <a:lnTo>
                    <a:pt x="506999" y="147243"/>
                  </a:lnTo>
                  <a:cubicBezTo>
                    <a:pt x="505999" y="148167"/>
                    <a:pt x="504459" y="148167"/>
                    <a:pt x="503382" y="147320"/>
                  </a:cubicBezTo>
                  <a:lnTo>
                    <a:pt x="497763" y="142856"/>
                  </a:lnTo>
                  <a:lnTo>
                    <a:pt x="493068" y="140316"/>
                  </a:lnTo>
                  <a:lnTo>
                    <a:pt x="482138" y="133235"/>
                  </a:lnTo>
                  <a:lnTo>
                    <a:pt x="479213" y="132850"/>
                  </a:lnTo>
                  <a:lnTo>
                    <a:pt x="469053" y="134389"/>
                  </a:lnTo>
                  <a:lnTo>
                    <a:pt x="466052" y="136544"/>
                  </a:lnTo>
                  <a:lnTo>
                    <a:pt x="461279" y="142933"/>
                  </a:lnTo>
                  <a:cubicBezTo>
                    <a:pt x="461048" y="143241"/>
                    <a:pt x="460818" y="143472"/>
                    <a:pt x="460510" y="143625"/>
                  </a:cubicBezTo>
                  <a:lnTo>
                    <a:pt x="457662" y="145319"/>
                  </a:lnTo>
                  <a:cubicBezTo>
                    <a:pt x="457431" y="145473"/>
                    <a:pt x="457277" y="145550"/>
                    <a:pt x="457046" y="145627"/>
                  </a:cubicBezTo>
                  <a:lnTo>
                    <a:pt x="446963" y="148783"/>
                  </a:lnTo>
                  <a:lnTo>
                    <a:pt x="443422" y="151784"/>
                  </a:lnTo>
                  <a:cubicBezTo>
                    <a:pt x="443115" y="152092"/>
                    <a:pt x="442730" y="152246"/>
                    <a:pt x="442268" y="152400"/>
                  </a:cubicBezTo>
                  <a:lnTo>
                    <a:pt x="437804" y="153555"/>
                  </a:lnTo>
                  <a:cubicBezTo>
                    <a:pt x="437573" y="153632"/>
                    <a:pt x="437342" y="153632"/>
                    <a:pt x="437111" y="153632"/>
                  </a:cubicBezTo>
                  <a:lnTo>
                    <a:pt x="433724" y="153632"/>
                  </a:lnTo>
                  <a:cubicBezTo>
                    <a:pt x="433493" y="153632"/>
                    <a:pt x="433262" y="153632"/>
                    <a:pt x="433109" y="153555"/>
                  </a:cubicBezTo>
                  <a:lnTo>
                    <a:pt x="426258" y="152015"/>
                  </a:lnTo>
                  <a:lnTo>
                    <a:pt x="423102" y="152400"/>
                  </a:lnTo>
                  <a:lnTo>
                    <a:pt x="418407" y="156633"/>
                  </a:lnTo>
                  <a:lnTo>
                    <a:pt x="411326" y="168102"/>
                  </a:lnTo>
                  <a:lnTo>
                    <a:pt x="399935" y="182957"/>
                  </a:lnTo>
                  <a:lnTo>
                    <a:pt x="389390" y="199659"/>
                  </a:lnTo>
                  <a:lnTo>
                    <a:pt x="381308" y="216362"/>
                  </a:lnTo>
                  <a:lnTo>
                    <a:pt x="380230" y="230448"/>
                  </a:lnTo>
                  <a:cubicBezTo>
                    <a:pt x="380153" y="231140"/>
                    <a:pt x="379922" y="231756"/>
                    <a:pt x="379384" y="232218"/>
                  </a:cubicBezTo>
                  <a:lnTo>
                    <a:pt x="370378" y="241223"/>
                  </a:lnTo>
                  <a:lnTo>
                    <a:pt x="367761" y="252768"/>
                  </a:lnTo>
                  <a:cubicBezTo>
                    <a:pt x="367684" y="253153"/>
                    <a:pt x="367453" y="253538"/>
                    <a:pt x="367222" y="253923"/>
                  </a:cubicBezTo>
                  <a:lnTo>
                    <a:pt x="360449" y="262390"/>
                  </a:lnTo>
                  <a:cubicBezTo>
                    <a:pt x="360295" y="262544"/>
                    <a:pt x="360218" y="262698"/>
                    <a:pt x="360064" y="262774"/>
                  </a:cubicBezTo>
                  <a:lnTo>
                    <a:pt x="322965" y="293178"/>
                  </a:lnTo>
                  <a:lnTo>
                    <a:pt x="309495" y="307802"/>
                  </a:lnTo>
                  <a:lnTo>
                    <a:pt x="301259" y="324350"/>
                  </a:lnTo>
                  <a:lnTo>
                    <a:pt x="297642" y="329276"/>
                  </a:lnTo>
                  <a:cubicBezTo>
                    <a:pt x="297257" y="329815"/>
                    <a:pt x="296641" y="330200"/>
                    <a:pt x="295948" y="330354"/>
                  </a:cubicBezTo>
                  <a:lnTo>
                    <a:pt x="290330" y="331509"/>
                  </a:lnTo>
                  <a:cubicBezTo>
                    <a:pt x="290099" y="331585"/>
                    <a:pt x="289868" y="331585"/>
                    <a:pt x="289637" y="331585"/>
                  </a:cubicBezTo>
                  <a:lnTo>
                    <a:pt x="279477" y="331047"/>
                  </a:lnTo>
                  <a:cubicBezTo>
                    <a:pt x="279246" y="331047"/>
                    <a:pt x="278938" y="330970"/>
                    <a:pt x="278707" y="330893"/>
                  </a:cubicBezTo>
                  <a:lnTo>
                    <a:pt x="248304" y="320194"/>
                  </a:lnTo>
                  <a:lnTo>
                    <a:pt x="240607" y="316115"/>
                  </a:lnTo>
                  <a:cubicBezTo>
                    <a:pt x="240376" y="315961"/>
                    <a:pt x="240222" y="315884"/>
                    <a:pt x="239992" y="315730"/>
                  </a:cubicBezTo>
                  <a:lnTo>
                    <a:pt x="232833" y="309033"/>
                  </a:lnTo>
                  <a:lnTo>
                    <a:pt x="228138" y="308572"/>
                  </a:lnTo>
                  <a:lnTo>
                    <a:pt x="224829" y="308572"/>
                  </a:lnTo>
                  <a:lnTo>
                    <a:pt x="216131" y="314652"/>
                  </a:lnTo>
                  <a:lnTo>
                    <a:pt x="217824" y="318732"/>
                  </a:lnTo>
                  <a:lnTo>
                    <a:pt x="266854" y="361604"/>
                  </a:lnTo>
                  <a:lnTo>
                    <a:pt x="277245" y="373688"/>
                  </a:lnTo>
                  <a:lnTo>
                    <a:pt x="281632" y="377537"/>
                  </a:lnTo>
                  <a:lnTo>
                    <a:pt x="287328" y="379615"/>
                  </a:lnTo>
                  <a:cubicBezTo>
                    <a:pt x="287559" y="379691"/>
                    <a:pt x="287867" y="379846"/>
                    <a:pt x="288021" y="380000"/>
                  </a:cubicBezTo>
                  <a:lnTo>
                    <a:pt x="294794" y="385079"/>
                  </a:lnTo>
                  <a:cubicBezTo>
                    <a:pt x="294948" y="385233"/>
                    <a:pt x="295179" y="385388"/>
                    <a:pt x="295333" y="385541"/>
                  </a:cubicBezTo>
                  <a:lnTo>
                    <a:pt x="299797" y="391160"/>
                  </a:lnTo>
                  <a:cubicBezTo>
                    <a:pt x="299951" y="391314"/>
                    <a:pt x="300105" y="391545"/>
                    <a:pt x="300182" y="391776"/>
                  </a:cubicBezTo>
                  <a:lnTo>
                    <a:pt x="304646" y="401936"/>
                  </a:lnTo>
                  <a:lnTo>
                    <a:pt x="309572" y="410710"/>
                  </a:lnTo>
                  <a:cubicBezTo>
                    <a:pt x="309957" y="411403"/>
                    <a:pt x="310034" y="412173"/>
                    <a:pt x="309803" y="412865"/>
                  </a:cubicBezTo>
                  <a:lnTo>
                    <a:pt x="301952" y="439266"/>
                  </a:lnTo>
                  <a:lnTo>
                    <a:pt x="294717" y="454352"/>
                  </a:lnTo>
                  <a:lnTo>
                    <a:pt x="294255" y="464282"/>
                  </a:lnTo>
                  <a:lnTo>
                    <a:pt x="304569" y="484448"/>
                  </a:lnTo>
                  <a:cubicBezTo>
                    <a:pt x="305262" y="485833"/>
                    <a:pt x="304723" y="487526"/>
                    <a:pt x="303415" y="488219"/>
                  </a:cubicBezTo>
                  <a:lnTo>
                    <a:pt x="294255" y="493068"/>
                  </a:lnTo>
                  <a:lnTo>
                    <a:pt x="290330" y="496994"/>
                  </a:lnTo>
                  <a:lnTo>
                    <a:pt x="286019" y="504537"/>
                  </a:lnTo>
                  <a:cubicBezTo>
                    <a:pt x="285558" y="505383"/>
                    <a:pt x="284634" y="505922"/>
                    <a:pt x="283710" y="505922"/>
                  </a:cubicBezTo>
                  <a:lnTo>
                    <a:pt x="270779" y="506461"/>
                  </a:lnTo>
                  <a:cubicBezTo>
                    <a:pt x="270318" y="506461"/>
                    <a:pt x="269856" y="506384"/>
                    <a:pt x="269471" y="506230"/>
                  </a:cubicBezTo>
                  <a:lnTo>
                    <a:pt x="262159" y="502843"/>
                  </a:lnTo>
                  <a:cubicBezTo>
                    <a:pt x="261928" y="502689"/>
                    <a:pt x="261697" y="502535"/>
                    <a:pt x="261466" y="502381"/>
                  </a:cubicBezTo>
                  <a:lnTo>
                    <a:pt x="249074" y="491144"/>
                  </a:lnTo>
                  <a:lnTo>
                    <a:pt x="236990" y="482600"/>
                  </a:lnTo>
                  <a:lnTo>
                    <a:pt x="234065" y="483601"/>
                  </a:lnTo>
                  <a:lnTo>
                    <a:pt x="225598" y="493684"/>
                  </a:lnTo>
                  <a:lnTo>
                    <a:pt x="216285" y="501842"/>
                  </a:lnTo>
                  <a:lnTo>
                    <a:pt x="207048" y="508231"/>
                  </a:lnTo>
                  <a:lnTo>
                    <a:pt x="179724" y="521932"/>
                  </a:lnTo>
                  <a:lnTo>
                    <a:pt x="167178" y="527089"/>
                  </a:lnTo>
                  <a:lnTo>
                    <a:pt x="137006" y="535093"/>
                  </a:lnTo>
                  <a:cubicBezTo>
                    <a:pt x="136698" y="535170"/>
                    <a:pt x="136390" y="535247"/>
                    <a:pt x="136159" y="535170"/>
                  </a:cubicBezTo>
                  <a:lnTo>
                    <a:pt x="126615" y="534631"/>
                  </a:lnTo>
                  <a:lnTo>
                    <a:pt x="119072" y="533477"/>
                  </a:lnTo>
                  <a:cubicBezTo>
                    <a:pt x="118610" y="533400"/>
                    <a:pt x="118149" y="533246"/>
                    <a:pt x="117764" y="532938"/>
                  </a:cubicBezTo>
                  <a:lnTo>
                    <a:pt x="96982" y="516621"/>
                  </a:lnTo>
                  <a:lnTo>
                    <a:pt x="91748" y="511387"/>
                  </a:lnTo>
                  <a:lnTo>
                    <a:pt x="83358" y="509770"/>
                  </a:lnTo>
                  <a:lnTo>
                    <a:pt x="79202" y="526473"/>
                  </a:lnTo>
                  <a:lnTo>
                    <a:pt x="92287" y="555413"/>
                  </a:lnTo>
                  <a:cubicBezTo>
                    <a:pt x="92441" y="555798"/>
                    <a:pt x="92518" y="556183"/>
                    <a:pt x="92518" y="556568"/>
                  </a:cubicBezTo>
                  <a:lnTo>
                    <a:pt x="92518" y="562726"/>
                  </a:lnTo>
                  <a:cubicBezTo>
                    <a:pt x="92518" y="563341"/>
                    <a:pt x="92364" y="563880"/>
                    <a:pt x="91979" y="564342"/>
                  </a:cubicBezTo>
                  <a:lnTo>
                    <a:pt x="89362" y="568037"/>
                  </a:lnTo>
                  <a:lnTo>
                    <a:pt x="87822" y="571731"/>
                  </a:lnTo>
                  <a:lnTo>
                    <a:pt x="82819" y="586124"/>
                  </a:lnTo>
                  <a:lnTo>
                    <a:pt x="76970" y="596207"/>
                  </a:lnTo>
                  <a:cubicBezTo>
                    <a:pt x="76739" y="596592"/>
                    <a:pt x="76354" y="596977"/>
                    <a:pt x="75969" y="597208"/>
                  </a:cubicBezTo>
                  <a:lnTo>
                    <a:pt x="72505" y="599209"/>
                  </a:lnTo>
                  <a:lnTo>
                    <a:pt x="68503" y="604135"/>
                  </a:lnTo>
                  <a:lnTo>
                    <a:pt x="68965" y="609754"/>
                  </a:lnTo>
                  <a:lnTo>
                    <a:pt x="70042" y="615065"/>
                  </a:lnTo>
                  <a:cubicBezTo>
                    <a:pt x="70196" y="615681"/>
                    <a:pt x="70119" y="616297"/>
                    <a:pt x="69812" y="616912"/>
                  </a:cubicBezTo>
                  <a:lnTo>
                    <a:pt x="68657" y="619145"/>
                  </a:lnTo>
                  <a:cubicBezTo>
                    <a:pt x="68426" y="619606"/>
                    <a:pt x="68041" y="619991"/>
                    <a:pt x="67579" y="620299"/>
                  </a:cubicBezTo>
                  <a:lnTo>
                    <a:pt x="64732" y="621992"/>
                  </a:lnTo>
                  <a:cubicBezTo>
                    <a:pt x="64578" y="622069"/>
                    <a:pt x="64347" y="622146"/>
                    <a:pt x="64193" y="622223"/>
                  </a:cubicBezTo>
                  <a:lnTo>
                    <a:pt x="53417" y="625610"/>
                  </a:lnTo>
                  <a:cubicBezTo>
                    <a:pt x="52955" y="625764"/>
                    <a:pt x="52416" y="625764"/>
                    <a:pt x="51955" y="625687"/>
                  </a:cubicBezTo>
                  <a:lnTo>
                    <a:pt x="44950" y="624070"/>
                  </a:lnTo>
                  <a:lnTo>
                    <a:pt x="38562" y="624070"/>
                  </a:lnTo>
                  <a:lnTo>
                    <a:pt x="32635" y="623455"/>
                  </a:lnTo>
                  <a:cubicBezTo>
                    <a:pt x="32173" y="623378"/>
                    <a:pt x="31789" y="623301"/>
                    <a:pt x="31404" y="623070"/>
                  </a:cubicBezTo>
                  <a:lnTo>
                    <a:pt x="27401" y="620530"/>
                  </a:lnTo>
                  <a:lnTo>
                    <a:pt x="22167" y="619683"/>
                  </a:lnTo>
                  <a:lnTo>
                    <a:pt x="18473" y="621761"/>
                  </a:lnTo>
                  <a:lnTo>
                    <a:pt x="13239" y="628381"/>
                  </a:lnTo>
                  <a:lnTo>
                    <a:pt x="13778" y="644775"/>
                  </a:lnTo>
                  <a:lnTo>
                    <a:pt x="14855" y="655859"/>
                  </a:lnTo>
                  <a:cubicBezTo>
                    <a:pt x="14855" y="656244"/>
                    <a:pt x="14855" y="656552"/>
                    <a:pt x="14778" y="656936"/>
                  </a:cubicBezTo>
                  <a:lnTo>
                    <a:pt x="13470" y="661401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grpSp>
          <p:nvGrpSpPr>
            <p:cNvPr id="41" name="Gráfico 72">
              <a:extLst>
                <a:ext uri="{FF2B5EF4-FFF2-40B4-BE49-F238E27FC236}">
                  <a16:creationId xmlns:a16="http://schemas.microsoft.com/office/drawing/2014/main" id="{A4CA5CDA-6730-F47C-6741-D75D4E6C6036}"/>
                </a:ext>
              </a:extLst>
            </p:cNvPr>
            <p:cNvGrpSpPr/>
            <p:nvPr/>
          </p:nvGrpSpPr>
          <p:grpSpPr>
            <a:xfrm>
              <a:off x="7812914" y="3420501"/>
              <a:ext cx="659092" cy="676940"/>
              <a:chOff x="4155054" y="3898284"/>
              <a:chExt cx="858366" cy="881610"/>
            </a:xfrm>
            <a:solidFill>
              <a:srgbClr val="FFC000"/>
            </a:solidFill>
          </p:grpSpPr>
          <p:sp>
            <p:nvSpPr>
              <p:cNvPr id="42" name="Forma libre: forma 105">
                <a:extLst>
                  <a:ext uri="{FF2B5EF4-FFF2-40B4-BE49-F238E27FC236}">
                    <a16:creationId xmlns:a16="http://schemas.microsoft.com/office/drawing/2014/main" id="{55A570AB-9349-F3A8-F11A-4F302E422657}"/>
                  </a:ext>
                </a:extLst>
              </p:cNvPr>
              <p:cNvSpPr/>
              <p:nvPr/>
            </p:nvSpPr>
            <p:spPr>
              <a:xfrm>
                <a:off x="4210165" y="4132349"/>
                <a:ext cx="16933" cy="15470"/>
              </a:xfrm>
              <a:custGeom>
                <a:avLst/>
                <a:gdLst>
                  <a:gd name="connsiteX0" fmla="*/ 13624 w 16933"/>
                  <a:gd name="connsiteY0" fmla="*/ 13624 h 15470"/>
                  <a:gd name="connsiteX1" fmla="*/ 16933 w 16933"/>
                  <a:gd name="connsiteY1" fmla="*/ 15471 h 15470"/>
                  <a:gd name="connsiteX2" fmla="*/ 7466 w 16933"/>
                  <a:gd name="connsiteY2" fmla="*/ 3002 h 15470"/>
                  <a:gd name="connsiteX3" fmla="*/ 2848 w 16933"/>
                  <a:gd name="connsiteY3" fmla="*/ 231 h 15470"/>
                  <a:gd name="connsiteX4" fmla="*/ 847 w 16933"/>
                  <a:gd name="connsiteY4" fmla="*/ 0 h 15470"/>
                  <a:gd name="connsiteX5" fmla="*/ 0 w 16933"/>
                  <a:gd name="connsiteY5" fmla="*/ 3541 h 15470"/>
                  <a:gd name="connsiteX6" fmla="*/ 2232 w 16933"/>
                  <a:gd name="connsiteY6" fmla="*/ 9775 h 15470"/>
                  <a:gd name="connsiteX7" fmla="*/ 6465 w 16933"/>
                  <a:gd name="connsiteY7" fmla="*/ 12777 h 15470"/>
                  <a:gd name="connsiteX8" fmla="*/ 12469 w 16933"/>
                  <a:gd name="connsiteY8" fmla="*/ 13316 h 15470"/>
                  <a:gd name="connsiteX9" fmla="*/ 13624 w 16933"/>
                  <a:gd name="connsiteY9" fmla="*/ 13624 h 1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33" h="15470">
                    <a:moveTo>
                      <a:pt x="13624" y="13624"/>
                    </a:moveTo>
                    <a:lnTo>
                      <a:pt x="16933" y="15471"/>
                    </a:lnTo>
                    <a:lnTo>
                      <a:pt x="7466" y="3002"/>
                    </a:lnTo>
                    <a:lnTo>
                      <a:pt x="2848" y="231"/>
                    </a:lnTo>
                    <a:lnTo>
                      <a:pt x="847" y="0"/>
                    </a:lnTo>
                    <a:lnTo>
                      <a:pt x="0" y="3541"/>
                    </a:lnTo>
                    <a:lnTo>
                      <a:pt x="2232" y="9775"/>
                    </a:lnTo>
                    <a:lnTo>
                      <a:pt x="6465" y="12777"/>
                    </a:lnTo>
                    <a:lnTo>
                      <a:pt x="12469" y="13316"/>
                    </a:lnTo>
                    <a:cubicBezTo>
                      <a:pt x="12854" y="13316"/>
                      <a:pt x="13239" y="13470"/>
                      <a:pt x="13624" y="13624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3" name="Forma libre: forma 106">
                <a:extLst>
                  <a:ext uri="{FF2B5EF4-FFF2-40B4-BE49-F238E27FC236}">
                    <a16:creationId xmlns:a16="http://schemas.microsoft.com/office/drawing/2014/main" id="{07125D5A-5BDA-348F-C00D-3E2807761E10}"/>
                  </a:ext>
                </a:extLst>
              </p:cNvPr>
              <p:cNvSpPr/>
              <p:nvPr/>
            </p:nvSpPr>
            <p:spPr>
              <a:xfrm>
                <a:off x="4155054" y="3898284"/>
                <a:ext cx="858366" cy="881610"/>
              </a:xfrm>
              <a:custGeom>
                <a:avLst/>
                <a:gdLst>
                  <a:gd name="connsiteX0" fmla="*/ 30557 w 858366"/>
                  <a:gd name="connsiteY0" fmla="*/ 270703 h 881610"/>
                  <a:gd name="connsiteX1" fmla="*/ 42333 w 858366"/>
                  <a:gd name="connsiteY1" fmla="*/ 283095 h 881610"/>
                  <a:gd name="connsiteX2" fmla="*/ 43103 w 858366"/>
                  <a:gd name="connsiteY2" fmla="*/ 284788 h 881610"/>
                  <a:gd name="connsiteX3" fmla="*/ 43642 w 858366"/>
                  <a:gd name="connsiteY3" fmla="*/ 292100 h 881610"/>
                  <a:gd name="connsiteX4" fmla="*/ 45258 w 858366"/>
                  <a:gd name="connsiteY4" fmla="*/ 300182 h 881610"/>
                  <a:gd name="connsiteX5" fmla="*/ 50184 w 858366"/>
                  <a:gd name="connsiteY5" fmla="*/ 313267 h 881610"/>
                  <a:gd name="connsiteX6" fmla="*/ 50338 w 858366"/>
                  <a:gd name="connsiteY6" fmla="*/ 313882 h 881610"/>
                  <a:gd name="connsiteX7" fmla="*/ 50877 w 858366"/>
                  <a:gd name="connsiteY7" fmla="*/ 317808 h 881610"/>
                  <a:gd name="connsiteX8" fmla="*/ 50877 w 858366"/>
                  <a:gd name="connsiteY8" fmla="*/ 318577 h 881610"/>
                  <a:gd name="connsiteX9" fmla="*/ 50338 w 858366"/>
                  <a:gd name="connsiteY9" fmla="*/ 322503 h 881610"/>
                  <a:gd name="connsiteX10" fmla="*/ 49184 w 858366"/>
                  <a:gd name="connsiteY10" fmla="*/ 327814 h 881610"/>
                  <a:gd name="connsiteX11" fmla="*/ 44565 w 858366"/>
                  <a:gd name="connsiteY11" fmla="*/ 341053 h 881610"/>
                  <a:gd name="connsiteX12" fmla="*/ 43642 w 858366"/>
                  <a:gd name="connsiteY12" fmla="*/ 346902 h 881610"/>
                  <a:gd name="connsiteX13" fmla="*/ 44104 w 858366"/>
                  <a:gd name="connsiteY13" fmla="*/ 349519 h 881610"/>
                  <a:gd name="connsiteX14" fmla="*/ 50723 w 858366"/>
                  <a:gd name="connsiteY14" fmla="*/ 364990 h 881610"/>
                  <a:gd name="connsiteX15" fmla="*/ 77431 w 858366"/>
                  <a:gd name="connsiteY15" fmla="*/ 403860 h 881610"/>
                  <a:gd name="connsiteX16" fmla="*/ 77816 w 858366"/>
                  <a:gd name="connsiteY16" fmla="*/ 404553 h 881610"/>
                  <a:gd name="connsiteX17" fmla="*/ 78971 w 858366"/>
                  <a:gd name="connsiteY17" fmla="*/ 407939 h 881610"/>
                  <a:gd name="connsiteX18" fmla="*/ 79125 w 858366"/>
                  <a:gd name="connsiteY18" fmla="*/ 408555 h 881610"/>
                  <a:gd name="connsiteX19" fmla="*/ 80202 w 858366"/>
                  <a:gd name="connsiteY19" fmla="*/ 420409 h 881610"/>
                  <a:gd name="connsiteX20" fmla="*/ 81434 w 858366"/>
                  <a:gd name="connsiteY20" fmla="*/ 422871 h 881610"/>
                  <a:gd name="connsiteX21" fmla="*/ 84128 w 858366"/>
                  <a:gd name="connsiteY21" fmla="*/ 425566 h 881610"/>
                  <a:gd name="connsiteX22" fmla="*/ 94904 w 858366"/>
                  <a:gd name="connsiteY22" fmla="*/ 430415 h 881610"/>
                  <a:gd name="connsiteX23" fmla="*/ 106218 w 858366"/>
                  <a:gd name="connsiteY23" fmla="*/ 433031 h 881610"/>
                  <a:gd name="connsiteX24" fmla="*/ 119919 w 858366"/>
                  <a:gd name="connsiteY24" fmla="*/ 437573 h 881610"/>
                  <a:gd name="connsiteX25" fmla="*/ 127847 w 858366"/>
                  <a:gd name="connsiteY25" fmla="*/ 438573 h 881610"/>
                  <a:gd name="connsiteX26" fmla="*/ 134235 w 858366"/>
                  <a:gd name="connsiteY26" fmla="*/ 438573 h 881610"/>
                  <a:gd name="connsiteX27" fmla="*/ 151168 w 858366"/>
                  <a:gd name="connsiteY27" fmla="*/ 432031 h 881610"/>
                  <a:gd name="connsiteX28" fmla="*/ 152323 w 858366"/>
                  <a:gd name="connsiteY28" fmla="*/ 431877 h 881610"/>
                  <a:gd name="connsiteX29" fmla="*/ 163561 w 858366"/>
                  <a:gd name="connsiteY29" fmla="*/ 432416 h 881610"/>
                  <a:gd name="connsiteX30" fmla="*/ 173875 w 858366"/>
                  <a:gd name="connsiteY30" fmla="*/ 428336 h 881610"/>
                  <a:gd name="connsiteX31" fmla="*/ 179724 w 858366"/>
                  <a:gd name="connsiteY31" fmla="*/ 423564 h 881610"/>
                  <a:gd name="connsiteX32" fmla="*/ 180494 w 858366"/>
                  <a:gd name="connsiteY32" fmla="*/ 423102 h 881610"/>
                  <a:gd name="connsiteX33" fmla="*/ 183342 w 858366"/>
                  <a:gd name="connsiteY33" fmla="*/ 421948 h 881610"/>
                  <a:gd name="connsiteX34" fmla="*/ 193887 w 858366"/>
                  <a:gd name="connsiteY34" fmla="*/ 419562 h 881610"/>
                  <a:gd name="connsiteX35" fmla="*/ 204585 w 858366"/>
                  <a:gd name="connsiteY35" fmla="*/ 418407 h 881610"/>
                  <a:gd name="connsiteX36" fmla="*/ 210435 w 858366"/>
                  <a:gd name="connsiteY36" fmla="*/ 416483 h 881610"/>
                  <a:gd name="connsiteX37" fmla="*/ 214438 w 858366"/>
                  <a:gd name="connsiteY37" fmla="*/ 412481 h 881610"/>
                  <a:gd name="connsiteX38" fmla="*/ 215284 w 858366"/>
                  <a:gd name="connsiteY38" fmla="*/ 411865 h 881610"/>
                  <a:gd name="connsiteX39" fmla="*/ 219210 w 858366"/>
                  <a:gd name="connsiteY39" fmla="*/ 410172 h 881610"/>
                  <a:gd name="connsiteX40" fmla="*/ 219825 w 858366"/>
                  <a:gd name="connsiteY40" fmla="*/ 410018 h 881610"/>
                  <a:gd name="connsiteX41" fmla="*/ 226599 w 858366"/>
                  <a:gd name="connsiteY41" fmla="*/ 408863 h 881610"/>
                  <a:gd name="connsiteX42" fmla="*/ 237221 w 858366"/>
                  <a:gd name="connsiteY42" fmla="*/ 408863 h 881610"/>
                  <a:gd name="connsiteX43" fmla="*/ 241531 w 858366"/>
                  <a:gd name="connsiteY43" fmla="*/ 409479 h 881610"/>
                  <a:gd name="connsiteX44" fmla="*/ 249305 w 858366"/>
                  <a:gd name="connsiteY44" fmla="*/ 411865 h 881610"/>
                  <a:gd name="connsiteX45" fmla="*/ 282864 w 858366"/>
                  <a:gd name="connsiteY45" fmla="*/ 427720 h 881610"/>
                  <a:gd name="connsiteX46" fmla="*/ 283941 w 858366"/>
                  <a:gd name="connsiteY46" fmla="*/ 428644 h 881610"/>
                  <a:gd name="connsiteX47" fmla="*/ 288482 w 858366"/>
                  <a:gd name="connsiteY47" fmla="*/ 434802 h 881610"/>
                  <a:gd name="connsiteX48" fmla="*/ 289021 w 858366"/>
                  <a:gd name="connsiteY48" fmla="*/ 436726 h 881610"/>
                  <a:gd name="connsiteX49" fmla="*/ 287867 w 858366"/>
                  <a:gd name="connsiteY49" fmla="*/ 447964 h 881610"/>
                  <a:gd name="connsiteX50" fmla="*/ 287482 w 858366"/>
                  <a:gd name="connsiteY50" fmla="*/ 449195 h 881610"/>
                  <a:gd name="connsiteX51" fmla="*/ 282017 w 858366"/>
                  <a:gd name="connsiteY51" fmla="*/ 457893 h 881610"/>
                  <a:gd name="connsiteX52" fmla="*/ 278553 w 858366"/>
                  <a:gd name="connsiteY52" fmla="*/ 468284 h 881610"/>
                  <a:gd name="connsiteX53" fmla="*/ 279477 w 858366"/>
                  <a:gd name="connsiteY53" fmla="*/ 470208 h 881610"/>
                  <a:gd name="connsiteX54" fmla="*/ 282556 w 858366"/>
                  <a:gd name="connsiteY54" fmla="*/ 473287 h 881610"/>
                  <a:gd name="connsiteX55" fmla="*/ 304723 w 858366"/>
                  <a:gd name="connsiteY55" fmla="*/ 489912 h 881610"/>
                  <a:gd name="connsiteX56" fmla="*/ 309495 w 858366"/>
                  <a:gd name="connsiteY56" fmla="*/ 492529 h 881610"/>
                  <a:gd name="connsiteX57" fmla="*/ 313652 w 858366"/>
                  <a:gd name="connsiteY57" fmla="*/ 494068 h 881610"/>
                  <a:gd name="connsiteX58" fmla="*/ 320810 w 858366"/>
                  <a:gd name="connsiteY58" fmla="*/ 498225 h 881610"/>
                  <a:gd name="connsiteX59" fmla="*/ 321810 w 858366"/>
                  <a:gd name="connsiteY59" fmla="*/ 499226 h 881610"/>
                  <a:gd name="connsiteX60" fmla="*/ 327429 w 858366"/>
                  <a:gd name="connsiteY60" fmla="*/ 508770 h 881610"/>
                  <a:gd name="connsiteX61" fmla="*/ 327583 w 858366"/>
                  <a:gd name="connsiteY61" fmla="*/ 511310 h 881610"/>
                  <a:gd name="connsiteX62" fmla="*/ 321887 w 858366"/>
                  <a:gd name="connsiteY62" fmla="*/ 524394 h 881610"/>
                  <a:gd name="connsiteX63" fmla="*/ 320117 w 858366"/>
                  <a:gd name="connsiteY63" fmla="*/ 525857 h 881610"/>
                  <a:gd name="connsiteX64" fmla="*/ 314421 w 858366"/>
                  <a:gd name="connsiteY64" fmla="*/ 527396 h 881610"/>
                  <a:gd name="connsiteX65" fmla="*/ 313421 w 858366"/>
                  <a:gd name="connsiteY65" fmla="*/ 528089 h 881610"/>
                  <a:gd name="connsiteX66" fmla="*/ 312497 w 858366"/>
                  <a:gd name="connsiteY66" fmla="*/ 532630 h 881610"/>
                  <a:gd name="connsiteX67" fmla="*/ 312189 w 858366"/>
                  <a:gd name="connsiteY67" fmla="*/ 533400 h 881610"/>
                  <a:gd name="connsiteX68" fmla="*/ 308802 w 858366"/>
                  <a:gd name="connsiteY68" fmla="*/ 539558 h 881610"/>
                  <a:gd name="connsiteX69" fmla="*/ 308187 w 858366"/>
                  <a:gd name="connsiteY69" fmla="*/ 540327 h 881610"/>
                  <a:gd name="connsiteX70" fmla="*/ 295256 w 858366"/>
                  <a:gd name="connsiteY70" fmla="*/ 551642 h 881610"/>
                  <a:gd name="connsiteX71" fmla="*/ 289483 w 858366"/>
                  <a:gd name="connsiteY71" fmla="*/ 568498 h 881610"/>
                  <a:gd name="connsiteX72" fmla="*/ 289483 w 858366"/>
                  <a:gd name="connsiteY72" fmla="*/ 572732 h 881610"/>
                  <a:gd name="connsiteX73" fmla="*/ 291099 w 858366"/>
                  <a:gd name="connsiteY73" fmla="*/ 578581 h 881610"/>
                  <a:gd name="connsiteX74" fmla="*/ 291176 w 858366"/>
                  <a:gd name="connsiteY74" fmla="*/ 579582 h 881610"/>
                  <a:gd name="connsiteX75" fmla="*/ 291176 w 858366"/>
                  <a:gd name="connsiteY75" fmla="*/ 579582 h 881610"/>
                  <a:gd name="connsiteX76" fmla="*/ 291176 w 858366"/>
                  <a:gd name="connsiteY76" fmla="*/ 579582 h 881610"/>
                  <a:gd name="connsiteX77" fmla="*/ 290638 w 858366"/>
                  <a:gd name="connsiteY77" fmla="*/ 585201 h 881610"/>
                  <a:gd name="connsiteX78" fmla="*/ 289483 w 858366"/>
                  <a:gd name="connsiteY78" fmla="*/ 591127 h 881610"/>
                  <a:gd name="connsiteX79" fmla="*/ 289329 w 858366"/>
                  <a:gd name="connsiteY79" fmla="*/ 591666 h 881610"/>
                  <a:gd name="connsiteX80" fmla="*/ 281016 w 858366"/>
                  <a:gd name="connsiteY80" fmla="*/ 611293 h 881610"/>
                  <a:gd name="connsiteX81" fmla="*/ 297334 w 858366"/>
                  <a:gd name="connsiteY81" fmla="*/ 616220 h 881610"/>
                  <a:gd name="connsiteX82" fmla="*/ 299797 w 858366"/>
                  <a:gd name="connsiteY82" fmla="*/ 616989 h 881610"/>
                  <a:gd name="connsiteX83" fmla="*/ 304107 w 858366"/>
                  <a:gd name="connsiteY83" fmla="*/ 615989 h 881610"/>
                  <a:gd name="connsiteX84" fmla="*/ 306262 w 858366"/>
                  <a:gd name="connsiteY84" fmla="*/ 616373 h 881610"/>
                  <a:gd name="connsiteX85" fmla="*/ 309649 w 858366"/>
                  <a:gd name="connsiteY85" fmla="*/ 618606 h 881610"/>
                  <a:gd name="connsiteX86" fmla="*/ 312112 w 858366"/>
                  <a:gd name="connsiteY86" fmla="*/ 619606 h 881610"/>
                  <a:gd name="connsiteX87" fmla="*/ 330200 w 858366"/>
                  <a:gd name="connsiteY87" fmla="*/ 613218 h 881610"/>
                  <a:gd name="connsiteX88" fmla="*/ 331124 w 858366"/>
                  <a:gd name="connsiteY88" fmla="*/ 613064 h 881610"/>
                  <a:gd name="connsiteX89" fmla="*/ 336742 w 858366"/>
                  <a:gd name="connsiteY89" fmla="*/ 613064 h 881610"/>
                  <a:gd name="connsiteX90" fmla="*/ 340976 w 858366"/>
                  <a:gd name="connsiteY90" fmla="*/ 611371 h 881610"/>
                  <a:gd name="connsiteX91" fmla="*/ 341822 w 858366"/>
                  <a:gd name="connsiteY91" fmla="*/ 611062 h 881610"/>
                  <a:gd name="connsiteX92" fmla="*/ 342900 w 858366"/>
                  <a:gd name="connsiteY92" fmla="*/ 610832 h 881610"/>
                  <a:gd name="connsiteX93" fmla="*/ 345748 w 858366"/>
                  <a:gd name="connsiteY93" fmla="*/ 610832 h 881610"/>
                  <a:gd name="connsiteX94" fmla="*/ 347518 w 858366"/>
                  <a:gd name="connsiteY94" fmla="*/ 611447 h 881610"/>
                  <a:gd name="connsiteX95" fmla="*/ 349211 w 858366"/>
                  <a:gd name="connsiteY95" fmla="*/ 612833 h 881610"/>
                  <a:gd name="connsiteX96" fmla="*/ 353291 w 858366"/>
                  <a:gd name="connsiteY96" fmla="*/ 616220 h 881610"/>
                  <a:gd name="connsiteX97" fmla="*/ 359141 w 858366"/>
                  <a:gd name="connsiteY97" fmla="*/ 618144 h 881610"/>
                  <a:gd name="connsiteX98" fmla="*/ 362604 w 858366"/>
                  <a:gd name="connsiteY98" fmla="*/ 618144 h 881610"/>
                  <a:gd name="connsiteX99" fmla="*/ 365606 w 858366"/>
                  <a:gd name="connsiteY99" fmla="*/ 617682 h 881610"/>
                  <a:gd name="connsiteX100" fmla="*/ 367915 w 858366"/>
                  <a:gd name="connsiteY100" fmla="*/ 616296 h 881610"/>
                  <a:gd name="connsiteX101" fmla="*/ 379307 w 858366"/>
                  <a:gd name="connsiteY101" fmla="*/ 606444 h 881610"/>
                  <a:gd name="connsiteX102" fmla="*/ 379922 w 858366"/>
                  <a:gd name="connsiteY102" fmla="*/ 606060 h 881610"/>
                  <a:gd name="connsiteX103" fmla="*/ 382154 w 858366"/>
                  <a:gd name="connsiteY103" fmla="*/ 604905 h 881610"/>
                  <a:gd name="connsiteX104" fmla="*/ 394470 w 858366"/>
                  <a:gd name="connsiteY104" fmla="*/ 601364 h 881610"/>
                  <a:gd name="connsiteX105" fmla="*/ 410018 w 858366"/>
                  <a:gd name="connsiteY105" fmla="*/ 599055 h 881610"/>
                  <a:gd name="connsiteX106" fmla="*/ 422102 w 858366"/>
                  <a:gd name="connsiteY106" fmla="*/ 595745 h 881610"/>
                  <a:gd name="connsiteX107" fmla="*/ 424026 w 858366"/>
                  <a:gd name="connsiteY107" fmla="*/ 595900 h 881610"/>
                  <a:gd name="connsiteX108" fmla="*/ 430184 w 858366"/>
                  <a:gd name="connsiteY108" fmla="*/ 598747 h 881610"/>
                  <a:gd name="connsiteX109" fmla="*/ 431415 w 858366"/>
                  <a:gd name="connsiteY109" fmla="*/ 599825 h 881610"/>
                  <a:gd name="connsiteX110" fmla="*/ 453582 w 858366"/>
                  <a:gd name="connsiteY110" fmla="*/ 634230 h 881610"/>
                  <a:gd name="connsiteX111" fmla="*/ 457123 w 858366"/>
                  <a:gd name="connsiteY111" fmla="*/ 636770 h 881610"/>
                  <a:gd name="connsiteX112" fmla="*/ 457816 w 858366"/>
                  <a:gd name="connsiteY112" fmla="*/ 637463 h 881610"/>
                  <a:gd name="connsiteX113" fmla="*/ 461202 w 858366"/>
                  <a:gd name="connsiteY113" fmla="*/ 642543 h 881610"/>
                  <a:gd name="connsiteX114" fmla="*/ 461587 w 858366"/>
                  <a:gd name="connsiteY114" fmla="*/ 643544 h 881610"/>
                  <a:gd name="connsiteX115" fmla="*/ 462126 w 858366"/>
                  <a:gd name="connsiteY115" fmla="*/ 646392 h 881610"/>
                  <a:gd name="connsiteX116" fmla="*/ 462126 w 858366"/>
                  <a:gd name="connsiteY116" fmla="*/ 647315 h 881610"/>
                  <a:gd name="connsiteX117" fmla="*/ 462126 w 858366"/>
                  <a:gd name="connsiteY117" fmla="*/ 647315 h 881610"/>
                  <a:gd name="connsiteX118" fmla="*/ 462126 w 858366"/>
                  <a:gd name="connsiteY118" fmla="*/ 647315 h 881610"/>
                  <a:gd name="connsiteX119" fmla="*/ 461587 w 858366"/>
                  <a:gd name="connsiteY119" fmla="*/ 651241 h 881610"/>
                  <a:gd name="connsiteX120" fmla="*/ 459894 w 858366"/>
                  <a:gd name="connsiteY120" fmla="*/ 659322 h 881610"/>
                  <a:gd name="connsiteX121" fmla="*/ 458047 w 858366"/>
                  <a:gd name="connsiteY121" fmla="*/ 663787 h 881610"/>
                  <a:gd name="connsiteX122" fmla="*/ 457585 w 858366"/>
                  <a:gd name="connsiteY122" fmla="*/ 664556 h 881610"/>
                  <a:gd name="connsiteX123" fmla="*/ 449195 w 858366"/>
                  <a:gd name="connsiteY123" fmla="*/ 674101 h 881610"/>
                  <a:gd name="connsiteX124" fmla="*/ 448579 w 858366"/>
                  <a:gd name="connsiteY124" fmla="*/ 674639 h 881610"/>
                  <a:gd name="connsiteX125" fmla="*/ 431569 w 858366"/>
                  <a:gd name="connsiteY125" fmla="*/ 685261 h 881610"/>
                  <a:gd name="connsiteX126" fmla="*/ 430261 w 858366"/>
                  <a:gd name="connsiteY126" fmla="*/ 690495 h 881610"/>
                  <a:gd name="connsiteX127" fmla="*/ 431954 w 858366"/>
                  <a:gd name="connsiteY127" fmla="*/ 722130 h 881610"/>
                  <a:gd name="connsiteX128" fmla="*/ 435802 w 858366"/>
                  <a:gd name="connsiteY128" fmla="*/ 740295 h 881610"/>
                  <a:gd name="connsiteX129" fmla="*/ 436341 w 858366"/>
                  <a:gd name="connsiteY129" fmla="*/ 752687 h 881610"/>
                  <a:gd name="connsiteX130" fmla="*/ 446039 w 858366"/>
                  <a:gd name="connsiteY130" fmla="*/ 752687 h 881610"/>
                  <a:gd name="connsiteX131" fmla="*/ 476211 w 858366"/>
                  <a:gd name="connsiteY131" fmla="*/ 754380 h 881610"/>
                  <a:gd name="connsiteX132" fmla="*/ 485525 w 858366"/>
                  <a:gd name="connsiteY132" fmla="*/ 752302 h 881610"/>
                  <a:gd name="connsiteX133" fmla="*/ 494838 w 858366"/>
                  <a:gd name="connsiteY133" fmla="*/ 747145 h 881610"/>
                  <a:gd name="connsiteX134" fmla="*/ 502920 w 858366"/>
                  <a:gd name="connsiteY134" fmla="*/ 737985 h 881610"/>
                  <a:gd name="connsiteX135" fmla="*/ 522393 w 858366"/>
                  <a:gd name="connsiteY135" fmla="*/ 708506 h 881610"/>
                  <a:gd name="connsiteX136" fmla="*/ 524010 w 858366"/>
                  <a:gd name="connsiteY136" fmla="*/ 707351 h 881610"/>
                  <a:gd name="connsiteX137" fmla="*/ 529321 w 858366"/>
                  <a:gd name="connsiteY137" fmla="*/ 705889 h 881610"/>
                  <a:gd name="connsiteX138" fmla="*/ 530167 w 858366"/>
                  <a:gd name="connsiteY138" fmla="*/ 705658 h 881610"/>
                  <a:gd name="connsiteX139" fmla="*/ 530167 w 858366"/>
                  <a:gd name="connsiteY139" fmla="*/ 705658 h 881610"/>
                  <a:gd name="connsiteX140" fmla="*/ 530167 w 858366"/>
                  <a:gd name="connsiteY140" fmla="*/ 705658 h 881610"/>
                  <a:gd name="connsiteX141" fmla="*/ 531861 w 858366"/>
                  <a:gd name="connsiteY141" fmla="*/ 705735 h 881610"/>
                  <a:gd name="connsiteX142" fmla="*/ 538018 w 858366"/>
                  <a:gd name="connsiteY142" fmla="*/ 707967 h 881610"/>
                  <a:gd name="connsiteX143" fmla="*/ 538557 w 858366"/>
                  <a:gd name="connsiteY143" fmla="*/ 708198 h 881610"/>
                  <a:gd name="connsiteX144" fmla="*/ 544715 w 858366"/>
                  <a:gd name="connsiteY144" fmla="*/ 712124 h 881610"/>
                  <a:gd name="connsiteX145" fmla="*/ 557184 w 858366"/>
                  <a:gd name="connsiteY145" fmla="*/ 716973 h 881610"/>
                  <a:gd name="connsiteX146" fmla="*/ 558415 w 858366"/>
                  <a:gd name="connsiteY146" fmla="*/ 717896 h 881610"/>
                  <a:gd name="connsiteX147" fmla="*/ 564573 w 858366"/>
                  <a:gd name="connsiteY147" fmla="*/ 726363 h 881610"/>
                  <a:gd name="connsiteX148" fmla="*/ 571962 w 858366"/>
                  <a:gd name="connsiteY148" fmla="*/ 737755 h 881610"/>
                  <a:gd name="connsiteX149" fmla="*/ 572424 w 858366"/>
                  <a:gd name="connsiteY149" fmla="*/ 738909 h 881610"/>
                  <a:gd name="connsiteX150" fmla="*/ 572808 w 858366"/>
                  <a:gd name="connsiteY150" fmla="*/ 741757 h 881610"/>
                  <a:gd name="connsiteX151" fmla="*/ 578735 w 858366"/>
                  <a:gd name="connsiteY151" fmla="*/ 746683 h 881610"/>
                  <a:gd name="connsiteX152" fmla="*/ 579582 w 858366"/>
                  <a:gd name="connsiteY152" fmla="*/ 747761 h 881610"/>
                  <a:gd name="connsiteX153" fmla="*/ 584046 w 858366"/>
                  <a:gd name="connsiteY153" fmla="*/ 758998 h 881610"/>
                  <a:gd name="connsiteX154" fmla="*/ 585816 w 858366"/>
                  <a:gd name="connsiteY154" fmla="*/ 764232 h 881610"/>
                  <a:gd name="connsiteX155" fmla="*/ 585970 w 858366"/>
                  <a:gd name="connsiteY155" fmla="*/ 765156 h 881610"/>
                  <a:gd name="connsiteX156" fmla="*/ 585970 w 858366"/>
                  <a:gd name="connsiteY156" fmla="*/ 770236 h 881610"/>
                  <a:gd name="connsiteX157" fmla="*/ 585893 w 858366"/>
                  <a:gd name="connsiteY157" fmla="*/ 771006 h 881610"/>
                  <a:gd name="connsiteX158" fmla="*/ 584200 w 858366"/>
                  <a:gd name="connsiteY158" fmla="*/ 777163 h 881610"/>
                  <a:gd name="connsiteX159" fmla="*/ 577811 w 858366"/>
                  <a:gd name="connsiteY159" fmla="*/ 790556 h 881610"/>
                  <a:gd name="connsiteX160" fmla="*/ 575810 w 858366"/>
                  <a:gd name="connsiteY160" fmla="*/ 796560 h 881610"/>
                  <a:gd name="connsiteX161" fmla="*/ 574733 w 858366"/>
                  <a:gd name="connsiteY161" fmla="*/ 829041 h 881610"/>
                  <a:gd name="connsiteX162" fmla="*/ 577888 w 858366"/>
                  <a:gd name="connsiteY162" fmla="*/ 844435 h 881610"/>
                  <a:gd name="connsiteX163" fmla="*/ 586894 w 858366"/>
                  <a:gd name="connsiteY163" fmla="*/ 857135 h 881610"/>
                  <a:gd name="connsiteX164" fmla="*/ 593436 w 858366"/>
                  <a:gd name="connsiteY164" fmla="*/ 862214 h 881610"/>
                  <a:gd name="connsiteX165" fmla="*/ 619991 w 858366"/>
                  <a:gd name="connsiteY165" fmla="*/ 870527 h 881610"/>
                  <a:gd name="connsiteX166" fmla="*/ 635231 w 858366"/>
                  <a:gd name="connsiteY166" fmla="*/ 877840 h 881610"/>
                  <a:gd name="connsiteX167" fmla="*/ 646161 w 858366"/>
                  <a:gd name="connsiteY167" fmla="*/ 879994 h 881610"/>
                  <a:gd name="connsiteX168" fmla="*/ 698654 w 858366"/>
                  <a:gd name="connsiteY168" fmla="*/ 881611 h 881610"/>
                  <a:gd name="connsiteX169" fmla="*/ 703503 w 858366"/>
                  <a:gd name="connsiteY169" fmla="*/ 880149 h 881610"/>
                  <a:gd name="connsiteX170" fmla="*/ 706813 w 858366"/>
                  <a:gd name="connsiteY170" fmla="*/ 878224 h 881610"/>
                  <a:gd name="connsiteX171" fmla="*/ 709891 w 858366"/>
                  <a:gd name="connsiteY171" fmla="*/ 875145 h 881610"/>
                  <a:gd name="connsiteX172" fmla="*/ 710430 w 858366"/>
                  <a:gd name="connsiteY172" fmla="*/ 874761 h 881610"/>
                  <a:gd name="connsiteX173" fmla="*/ 714895 w 858366"/>
                  <a:gd name="connsiteY173" fmla="*/ 871913 h 881610"/>
                  <a:gd name="connsiteX174" fmla="*/ 720744 w 858366"/>
                  <a:gd name="connsiteY174" fmla="*/ 868988 h 881610"/>
                  <a:gd name="connsiteX175" fmla="*/ 721360 w 858366"/>
                  <a:gd name="connsiteY175" fmla="*/ 868757 h 881610"/>
                  <a:gd name="connsiteX176" fmla="*/ 726440 w 858366"/>
                  <a:gd name="connsiteY176" fmla="*/ 867602 h 881610"/>
                  <a:gd name="connsiteX177" fmla="*/ 727210 w 858366"/>
                  <a:gd name="connsiteY177" fmla="*/ 867525 h 881610"/>
                  <a:gd name="connsiteX178" fmla="*/ 727210 w 858366"/>
                  <a:gd name="connsiteY178" fmla="*/ 867525 h 881610"/>
                  <a:gd name="connsiteX179" fmla="*/ 727210 w 858366"/>
                  <a:gd name="connsiteY179" fmla="*/ 867525 h 881610"/>
                  <a:gd name="connsiteX180" fmla="*/ 738755 w 858366"/>
                  <a:gd name="connsiteY180" fmla="*/ 868064 h 881610"/>
                  <a:gd name="connsiteX181" fmla="*/ 744220 w 858366"/>
                  <a:gd name="connsiteY181" fmla="*/ 867141 h 881610"/>
                  <a:gd name="connsiteX182" fmla="*/ 746606 w 858366"/>
                  <a:gd name="connsiteY182" fmla="*/ 864370 h 881610"/>
                  <a:gd name="connsiteX183" fmla="*/ 748145 w 858366"/>
                  <a:gd name="connsiteY183" fmla="*/ 860367 h 881610"/>
                  <a:gd name="connsiteX184" fmla="*/ 748915 w 858366"/>
                  <a:gd name="connsiteY184" fmla="*/ 859213 h 881610"/>
                  <a:gd name="connsiteX185" fmla="*/ 751070 w 858366"/>
                  <a:gd name="connsiteY185" fmla="*/ 857365 h 881610"/>
                  <a:gd name="connsiteX186" fmla="*/ 716742 w 858366"/>
                  <a:gd name="connsiteY186" fmla="*/ 826193 h 881610"/>
                  <a:gd name="connsiteX187" fmla="*/ 714048 w 858366"/>
                  <a:gd name="connsiteY187" fmla="*/ 825423 h 881610"/>
                  <a:gd name="connsiteX188" fmla="*/ 700116 w 858366"/>
                  <a:gd name="connsiteY188" fmla="*/ 828117 h 881610"/>
                  <a:gd name="connsiteX189" fmla="*/ 699039 w 858366"/>
                  <a:gd name="connsiteY189" fmla="*/ 828117 h 881610"/>
                  <a:gd name="connsiteX190" fmla="*/ 681567 w 858366"/>
                  <a:gd name="connsiteY190" fmla="*/ 824730 h 881610"/>
                  <a:gd name="connsiteX191" fmla="*/ 680720 w 858366"/>
                  <a:gd name="connsiteY191" fmla="*/ 824423 h 881610"/>
                  <a:gd name="connsiteX192" fmla="*/ 673947 w 858366"/>
                  <a:gd name="connsiteY192" fmla="*/ 820497 h 881610"/>
                  <a:gd name="connsiteX193" fmla="*/ 673254 w 858366"/>
                  <a:gd name="connsiteY193" fmla="*/ 819958 h 881610"/>
                  <a:gd name="connsiteX194" fmla="*/ 668790 w 858366"/>
                  <a:gd name="connsiteY194" fmla="*/ 814878 h 881610"/>
                  <a:gd name="connsiteX195" fmla="*/ 668405 w 858366"/>
                  <a:gd name="connsiteY195" fmla="*/ 814263 h 881610"/>
                  <a:gd name="connsiteX196" fmla="*/ 663941 w 858366"/>
                  <a:gd name="connsiteY196" fmla="*/ 805257 h 881610"/>
                  <a:gd name="connsiteX197" fmla="*/ 663633 w 858366"/>
                  <a:gd name="connsiteY197" fmla="*/ 804333 h 881610"/>
                  <a:gd name="connsiteX198" fmla="*/ 663094 w 858366"/>
                  <a:gd name="connsiteY198" fmla="*/ 799869 h 881610"/>
                  <a:gd name="connsiteX199" fmla="*/ 663094 w 858366"/>
                  <a:gd name="connsiteY199" fmla="*/ 799253 h 881610"/>
                  <a:gd name="connsiteX200" fmla="*/ 667558 w 858366"/>
                  <a:gd name="connsiteY200" fmla="*/ 749762 h 881610"/>
                  <a:gd name="connsiteX201" fmla="*/ 668790 w 858366"/>
                  <a:gd name="connsiteY201" fmla="*/ 744836 h 881610"/>
                  <a:gd name="connsiteX202" fmla="*/ 669251 w 858366"/>
                  <a:gd name="connsiteY202" fmla="*/ 743835 h 881610"/>
                  <a:gd name="connsiteX203" fmla="*/ 676333 w 858366"/>
                  <a:gd name="connsiteY203" fmla="*/ 734522 h 881610"/>
                  <a:gd name="connsiteX204" fmla="*/ 678873 w 858366"/>
                  <a:gd name="connsiteY204" fmla="*/ 728980 h 881610"/>
                  <a:gd name="connsiteX205" fmla="*/ 681028 w 858366"/>
                  <a:gd name="connsiteY205" fmla="*/ 716357 h 881610"/>
                  <a:gd name="connsiteX206" fmla="*/ 681259 w 858366"/>
                  <a:gd name="connsiteY206" fmla="*/ 715664 h 881610"/>
                  <a:gd name="connsiteX207" fmla="*/ 689725 w 858366"/>
                  <a:gd name="connsiteY207" fmla="*/ 697114 h 881610"/>
                  <a:gd name="connsiteX208" fmla="*/ 713509 w 858366"/>
                  <a:gd name="connsiteY208" fmla="*/ 659630 h 881610"/>
                  <a:gd name="connsiteX209" fmla="*/ 714279 w 858366"/>
                  <a:gd name="connsiteY209" fmla="*/ 658861 h 881610"/>
                  <a:gd name="connsiteX210" fmla="*/ 717512 w 858366"/>
                  <a:gd name="connsiteY210" fmla="*/ 656629 h 881610"/>
                  <a:gd name="connsiteX211" fmla="*/ 709045 w 858366"/>
                  <a:gd name="connsiteY211" fmla="*/ 652703 h 881610"/>
                  <a:gd name="connsiteX212" fmla="*/ 694959 w 858366"/>
                  <a:gd name="connsiteY212" fmla="*/ 652164 h 881610"/>
                  <a:gd name="connsiteX213" fmla="*/ 694113 w 858366"/>
                  <a:gd name="connsiteY213" fmla="*/ 652010 h 881610"/>
                  <a:gd name="connsiteX214" fmla="*/ 680643 w 858366"/>
                  <a:gd name="connsiteY214" fmla="*/ 646930 h 881610"/>
                  <a:gd name="connsiteX215" fmla="*/ 674332 w 858366"/>
                  <a:gd name="connsiteY215" fmla="*/ 643544 h 881610"/>
                  <a:gd name="connsiteX216" fmla="*/ 646469 w 858366"/>
                  <a:gd name="connsiteY216" fmla="*/ 635154 h 881610"/>
                  <a:gd name="connsiteX217" fmla="*/ 645853 w 858366"/>
                  <a:gd name="connsiteY217" fmla="*/ 634923 h 881610"/>
                  <a:gd name="connsiteX218" fmla="*/ 632383 w 858366"/>
                  <a:gd name="connsiteY218" fmla="*/ 627072 h 881610"/>
                  <a:gd name="connsiteX219" fmla="*/ 631844 w 858366"/>
                  <a:gd name="connsiteY219" fmla="*/ 626610 h 881610"/>
                  <a:gd name="connsiteX220" fmla="*/ 621684 w 858366"/>
                  <a:gd name="connsiteY220" fmla="*/ 616450 h 881610"/>
                  <a:gd name="connsiteX221" fmla="*/ 621299 w 858366"/>
                  <a:gd name="connsiteY221" fmla="*/ 615911 h 881610"/>
                  <a:gd name="connsiteX222" fmla="*/ 604982 w 858366"/>
                  <a:gd name="connsiteY222" fmla="*/ 589511 h 881610"/>
                  <a:gd name="connsiteX223" fmla="*/ 585662 w 858366"/>
                  <a:gd name="connsiteY223" fmla="*/ 564727 h 881610"/>
                  <a:gd name="connsiteX224" fmla="*/ 558415 w 858366"/>
                  <a:gd name="connsiteY224" fmla="*/ 543560 h 881610"/>
                  <a:gd name="connsiteX225" fmla="*/ 557722 w 858366"/>
                  <a:gd name="connsiteY225" fmla="*/ 542713 h 881610"/>
                  <a:gd name="connsiteX226" fmla="*/ 549872 w 858366"/>
                  <a:gd name="connsiteY226" fmla="*/ 528628 h 881610"/>
                  <a:gd name="connsiteX227" fmla="*/ 549487 w 858366"/>
                  <a:gd name="connsiteY227" fmla="*/ 527473 h 881610"/>
                  <a:gd name="connsiteX228" fmla="*/ 548332 w 858366"/>
                  <a:gd name="connsiteY228" fmla="*/ 511156 h 881610"/>
                  <a:gd name="connsiteX229" fmla="*/ 548948 w 858366"/>
                  <a:gd name="connsiteY229" fmla="*/ 506076 h 881610"/>
                  <a:gd name="connsiteX230" fmla="*/ 549179 w 858366"/>
                  <a:gd name="connsiteY230" fmla="*/ 505383 h 881610"/>
                  <a:gd name="connsiteX231" fmla="*/ 552027 w 858366"/>
                  <a:gd name="connsiteY231" fmla="*/ 498610 h 881610"/>
                  <a:gd name="connsiteX232" fmla="*/ 552719 w 858366"/>
                  <a:gd name="connsiteY232" fmla="*/ 497686 h 881610"/>
                  <a:gd name="connsiteX233" fmla="*/ 562264 w 858366"/>
                  <a:gd name="connsiteY233" fmla="*/ 488681 h 881610"/>
                  <a:gd name="connsiteX234" fmla="*/ 563033 w 858366"/>
                  <a:gd name="connsiteY234" fmla="*/ 485987 h 881610"/>
                  <a:gd name="connsiteX235" fmla="*/ 561956 w 858366"/>
                  <a:gd name="connsiteY235" fmla="*/ 475288 h 881610"/>
                  <a:gd name="connsiteX236" fmla="*/ 561417 w 858366"/>
                  <a:gd name="connsiteY236" fmla="*/ 457662 h 881610"/>
                  <a:gd name="connsiteX237" fmla="*/ 562033 w 858366"/>
                  <a:gd name="connsiteY237" fmla="*/ 455815 h 881610"/>
                  <a:gd name="connsiteX238" fmla="*/ 568190 w 858366"/>
                  <a:gd name="connsiteY238" fmla="*/ 447964 h 881610"/>
                  <a:gd name="connsiteX239" fmla="*/ 569037 w 858366"/>
                  <a:gd name="connsiteY239" fmla="*/ 447271 h 881610"/>
                  <a:gd name="connsiteX240" fmla="*/ 574117 w 858366"/>
                  <a:gd name="connsiteY240" fmla="*/ 444423 h 881610"/>
                  <a:gd name="connsiteX241" fmla="*/ 575964 w 858366"/>
                  <a:gd name="connsiteY241" fmla="*/ 444115 h 881610"/>
                  <a:gd name="connsiteX242" fmla="*/ 582738 w 858366"/>
                  <a:gd name="connsiteY242" fmla="*/ 445270 h 881610"/>
                  <a:gd name="connsiteX243" fmla="*/ 583738 w 858366"/>
                  <a:gd name="connsiteY243" fmla="*/ 445655 h 881610"/>
                  <a:gd name="connsiteX244" fmla="*/ 587664 w 858366"/>
                  <a:gd name="connsiteY244" fmla="*/ 448118 h 881610"/>
                  <a:gd name="connsiteX245" fmla="*/ 592667 w 858366"/>
                  <a:gd name="connsiteY245" fmla="*/ 448656 h 881610"/>
                  <a:gd name="connsiteX246" fmla="*/ 599132 w 858366"/>
                  <a:gd name="connsiteY246" fmla="*/ 448656 h 881610"/>
                  <a:gd name="connsiteX247" fmla="*/ 599748 w 858366"/>
                  <a:gd name="connsiteY247" fmla="*/ 448733 h 881610"/>
                  <a:gd name="connsiteX248" fmla="*/ 606367 w 858366"/>
                  <a:gd name="connsiteY248" fmla="*/ 450273 h 881610"/>
                  <a:gd name="connsiteX249" fmla="*/ 615988 w 858366"/>
                  <a:gd name="connsiteY249" fmla="*/ 447194 h 881610"/>
                  <a:gd name="connsiteX250" fmla="*/ 617836 w 858366"/>
                  <a:gd name="connsiteY250" fmla="*/ 446116 h 881610"/>
                  <a:gd name="connsiteX251" fmla="*/ 618144 w 858366"/>
                  <a:gd name="connsiteY251" fmla="*/ 445500 h 881610"/>
                  <a:gd name="connsiteX252" fmla="*/ 617220 w 858366"/>
                  <a:gd name="connsiteY252" fmla="*/ 440805 h 881610"/>
                  <a:gd name="connsiteX253" fmla="*/ 616604 w 858366"/>
                  <a:gd name="connsiteY253" fmla="*/ 433724 h 881610"/>
                  <a:gd name="connsiteX254" fmla="*/ 617220 w 858366"/>
                  <a:gd name="connsiteY254" fmla="*/ 431723 h 881610"/>
                  <a:gd name="connsiteX255" fmla="*/ 622300 w 858366"/>
                  <a:gd name="connsiteY255" fmla="*/ 425566 h 881610"/>
                  <a:gd name="connsiteX256" fmla="*/ 623070 w 858366"/>
                  <a:gd name="connsiteY256" fmla="*/ 424873 h 881610"/>
                  <a:gd name="connsiteX257" fmla="*/ 626379 w 858366"/>
                  <a:gd name="connsiteY257" fmla="*/ 423025 h 881610"/>
                  <a:gd name="connsiteX258" fmla="*/ 631613 w 858366"/>
                  <a:gd name="connsiteY258" fmla="*/ 414097 h 881610"/>
                  <a:gd name="connsiteX259" fmla="*/ 636462 w 858366"/>
                  <a:gd name="connsiteY259" fmla="*/ 400012 h 881610"/>
                  <a:gd name="connsiteX260" fmla="*/ 638233 w 858366"/>
                  <a:gd name="connsiteY260" fmla="*/ 395855 h 881610"/>
                  <a:gd name="connsiteX261" fmla="*/ 638541 w 858366"/>
                  <a:gd name="connsiteY261" fmla="*/ 395317 h 881610"/>
                  <a:gd name="connsiteX262" fmla="*/ 640850 w 858366"/>
                  <a:gd name="connsiteY262" fmla="*/ 392083 h 881610"/>
                  <a:gd name="connsiteX263" fmla="*/ 640850 w 858366"/>
                  <a:gd name="connsiteY263" fmla="*/ 387388 h 881610"/>
                  <a:gd name="connsiteX264" fmla="*/ 627611 w 858366"/>
                  <a:gd name="connsiteY264" fmla="*/ 358140 h 881610"/>
                  <a:gd name="connsiteX265" fmla="*/ 627457 w 858366"/>
                  <a:gd name="connsiteY265" fmla="*/ 356293 h 881610"/>
                  <a:gd name="connsiteX266" fmla="*/ 632537 w 858366"/>
                  <a:gd name="connsiteY266" fmla="*/ 336050 h 881610"/>
                  <a:gd name="connsiteX267" fmla="*/ 635770 w 858366"/>
                  <a:gd name="connsiteY267" fmla="*/ 333971 h 881610"/>
                  <a:gd name="connsiteX268" fmla="*/ 647546 w 858366"/>
                  <a:gd name="connsiteY268" fmla="*/ 336204 h 881610"/>
                  <a:gd name="connsiteX269" fmla="*/ 649008 w 858366"/>
                  <a:gd name="connsiteY269" fmla="*/ 336973 h 881610"/>
                  <a:gd name="connsiteX270" fmla="*/ 654627 w 858366"/>
                  <a:gd name="connsiteY270" fmla="*/ 342592 h 881610"/>
                  <a:gd name="connsiteX271" fmla="*/ 674639 w 858366"/>
                  <a:gd name="connsiteY271" fmla="*/ 358217 h 881610"/>
                  <a:gd name="connsiteX272" fmla="*/ 681259 w 858366"/>
                  <a:gd name="connsiteY272" fmla="*/ 359218 h 881610"/>
                  <a:gd name="connsiteX273" fmla="*/ 690110 w 858366"/>
                  <a:gd name="connsiteY273" fmla="*/ 359757 h 881610"/>
                  <a:gd name="connsiteX274" fmla="*/ 719513 w 858366"/>
                  <a:gd name="connsiteY274" fmla="*/ 351983 h 881610"/>
                  <a:gd name="connsiteX275" fmla="*/ 731520 w 858366"/>
                  <a:gd name="connsiteY275" fmla="*/ 347056 h 881610"/>
                  <a:gd name="connsiteX276" fmla="*/ 758305 w 858366"/>
                  <a:gd name="connsiteY276" fmla="*/ 333664 h 881610"/>
                  <a:gd name="connsiteX277" fmla="*/ 767003 w 858366"/>
                  <a:gd name="connsiteY277" fmla="*/ 327660 h 881610"/>
                  <a:gd name="connsiteX278" fmla="*/ 775778 w 858366"/>
                  <a:gd name="connsiteY278" fmla="*/ 319963 h 881610"/>
                  <a:gd name="connsiteX279" fmla="*/ 784475 w 858366"/>
                  <a:gd name="connsiteY279" fmla="*/ 309572 h 881610"/>
                  <a:gd name="connsiteX280" fmla="*/ 785707 w 858366"/>
                  <a:gd name="connsiteY280" fmla="*/ 308726 h 881610"/>
                  <a:gd name="connsiteX281" fmla="*/ 790787 w 858366"/>
                  <a:gd name="connsiteY281" fmla="*/ 307032 h 881610"/>
                  <a:gd name="connsiteX282" fmla="*/ 793327 w 858366"/>
                  <a:gd name="connsiteY282" fmla="*/ 307417 h 881610"/>
                  <a:gd name="connsiteX283" fmla="*/ 806796 w 858366"/>
                  <a:gd name="connsiteY283" fmla="*/ 316961 h 881610"/>
                  <a:gd name="connsiteX284" fmla="*/ 819111 w 858366"/>
                  <a:gd name="connsiteY284" fmla="*/ 328122 h 881610"/>
                  <a:gd name="connsiteX285" fmla="*/ 825423 w 858366"/>
                  <a:gd name="connsiteY285" fmla="*/ 331047 h 881610"/>
                  <a:gd name="connsiteX286" fmla="*/ 836122 w 858366"/>
                  <a:gd name="connsiteY286" fmla="*/ 330585 h 881610"/>
                  <a:gd name="connsiteX287" fmla="*/ 839816 w 858366"/>
                  <a:gd name="connsiteY287" fmla="*/ 324042 h 881610"/>
                  <a:gd name="connsiteX288" fmla="*/ 840278 w 858366"/>
                  <a:gd name="connsiteY288" fmla="*/ 323427 h 881610"/>
                  <a:gd name="connsiteX289" fmla="*/ 844742 w 858366"/>
                  <a:gd name="connsiteY289" fmla="*/ 318962 h 881610"/>
                  <a:gd name="connsiteX290" fmla="*/ 845435 w 858366"/>
                  <a:gd name="connsiteY290" fmla="*/ 318500 h 881610"/>
                  <a:gd name="connsiteX291" fmla="*/ 852516 w 858366"/>
                  <a:gd name="connsiteY291" fmla="*/ 314729 h 881610"/>
                  <a:gd name="connsiteX292" fmla="*/ 843126 w 858366"/>
                  <a:gd name="connsiteY292" fmla="*/ 296410 h 881610"/>
                  <a:gd name="connsiteX293" fmla="*/ 842818 w 858366"/>
                  <a:gd name="connsiteY293" fmla="*/ 294948 h 881610"/>
                  <a:gd name="connsiteX294" fmla="*/ 843357 w 858366"/>
                  <a:gd name="connsiteY294" fmla="*/ 283710 h 881610"/>
                  <a:gd name="connsiteX295" fmla="*/ 843665 w 858366"/>
                  <a:gd name="connsiteY295" fmla="*/ 282633 h 881610"/>
                  <a:gd name="connsiteX296" fmla="*/ 850977 w 858366"/>
                  <a:gd name="connsiteY296" fmla="*/ 267469 h 881610"/>
                  <a:gd name="connsiteX297" fmla="*/ 858366 w 858366"/>
                  <a:gd name="connsiteY297" fmla="*/ 242608 h 881610"/>
                  <a:gd name="connsiteX298" fmla="*/ 853902 w 858366"/>
                  <a:gd name="connsiteY298" fmla="*/ 234681 h 881610"/>
                  <a:gd name="connsiteX299" fmla="*/ 849438 w 858366"/>
                  <a:gd name="connsiteY299" fmla="*/ 224674 h 881610"/>
                  <a:gd name="connsiteX300" fmla="*/ 845358 w 858366"/>
                  <a:gd name="connsiteY300" fmla="*/ 219595 h 881610"/>
                  <a:gd name="connsiteX301" fmla="*/ 839201 w 858366"/>
                  <a:gd name="connsiteY301" fmla="*/ 214977 h 881610"/>
                  <a:gd name="connsiteX302" fmla="*/ 833428 w 858366"/>
                  <a:gd name="connsiteY302" fmla="*/ 212898 h 881610"/>
                  <a:gd name="connsiteX303" fmla="*/ 832504 w 858366"/>
                  <a:gd name="connsiteY303" fmla="*/ 212359 h 881610"/>
                  <a:gd name="connsiteX304" fmla="*/ 827424 w 858366"/>
                  <a:gd name="connsiteY304" fmla="*/ 207895 h 881610"/>
                  <a:gd name="connsiteX305" fmla="*/ 817033 w 858366"/>
                  <a:gd name="connsiteY305" fmla="*/ 195811 h 881610"/>
                  <a:gd name="connsiteX306" fmla="*/ 767850 w 858366"/>
                  <a:gd name="connsiteY306" fmla="*/ 152785 h 881610"/>
                  <a:gd name="connsiteX307" fmla="*/ 767080 w 858366"/>
                  <a:gd name="connsiteY307" fmla="*/ 151784 h 881610"/>
                  <a:gd name="connsiteX308" fmla="*/ 764232 w 858366"/>
                  <a:gd name="connsiteY308" fmla="*/ 145011 h 881610"/>
                  <a:gd name="connsiteX309" fmla="*/ 764001 w 858366"/>
                  <a:gd name="connsiteY309" fmla="*/ 143933 h 881610"/>
                  <a:gd name="connsiteX310" fmla="*/ 764001 w 858366"/>
                  <a:gd name="connsiteY310" fmla="*/ 143856 h 881610"/>
                  <a:gd name="connsiteX311" fmla="*/ 764540 w 858366"/>
                  <a:gd name="connsiteY311" fmla="*/ 119072 h 881610"/>
                  <a:gd name="connsiteX312" fmla="*/ 759383 w 858366"/>
                  <a:gd name="connsiteY312" fmla="*/ 105064 h 881610"/>
                  <a:gd name="connsiteX313" fmla="*/ 752071 w 858366"/>
                  <a:gd name="connsiteY313" fmla="*/ 98752 h 881610"/>
                  <a:gd name="connsiteX314" fmla="*/ 751609 w 858366"/>
                  <a:gd name="connsiteY314" fmla="*/ 98213 h 881610"/>
                  <a:gd name="connsiteX315" fmla="*/ 746991 w 858366"/>
                  <a:gd name="connsiteY315" fmla="*/ 91594 h 881610"/>
                  <a:gd name="connsiteX316" fmla="*/ 742142 w 858366"/>
                  <a:gd name="connsiteY316" fmla="*/ 89670 h 881610"/>
                  <a:gd name="connsiteX317" fmla="*/ 741372 w 858366"/>
                  <a:gd name="connsiteY317" fmla="*/ 89208 h 881610"/>
                  <a:gd name="connsiteX318" fmla="*/ 734060 w 858366"/>
                  <a:gd name="connsiteY318" fmla="*/ 83050 h 881610"/>
                  <a:gd name="connsiteX319" fmla="*/ 733059 w 858366"/>
                  <a:gd name="connsiteY319" fmla="*/ 80741 h 881610"/>
                  <a:gd name="connsiteX320" fmla="*/ 733598 w 858366"/>
                  <a:gd name="connsiteY320" fmla="*/ 72274 h 881610"/>
                  <a:gd name="connsiteX321" fmla="*/ 733752 w 858366"/>
                  <a:gd name="connsiteY321" fmla="*/ 71582 h 881610"/>
                  <a:gd name="connsiteX322" fmla="*/ 734907 w 858366"/>
                  <a:gd name="connsiteY322" fmla="*/ 68195 h 881610"/>
                  <a:gd name="connsiteX323" fmla="*/ 735753 w 858366"/>
                  <a:gd name="connsiteY323" fmla="*/ 66963 h 881610"/>
                  <a:gd name="connsiteX324" fmla="*/ 738986 w 858366"/>
                  <a:gd name="connsiteY324" fmla="*/ 64193 h 881610"/>
                  <a:gd name="connsiteX325" fmla="*/ 740910 w 858366"/>
                  <a:gd name="connsiteY325" fmla="*/ 54956 h 881610"/>
                  <a:gd name="connsiteX326" fmla="*/ 739910 w 858366"/>
                  <a:gd name="connsiteY326" fmla="*/ 48722 h 881610"/>
                  <a:gd name="connsiteX327" fmla="*/ 739910 w 858366"/>
                  <a:gd name="connsiteY327" fmla="*/ 47875 h 881610"/>
                  <a:gd name="connsiteX328" fmla="*/ 741064 w 858366"/>
                  <a:gd name="connsiteY328" fmla="*/ 39408 h 881610"/>
                  <a:gd name="connsiteX329" fmla="*/ 742527 w 858366"/>
                  <a:gd name="connsiteY329" fmla="*/ 37330 h 881610"/>
                  <a:gd name="connsiteX330" fmla="*/ 743450 w 858366"/>
                  <a:gd name="connsiteY330" fmla="*/ 36792 h 881610"/>
                  <a:gd name="connsiteX331" fmla="*/ 734907 w 858366"/>
                  <a:gd name="connsiteY331" fmla="*/ 33405 h 881610"/>
                  <a:gd name="connsiteX332" fmla="*/ 711200 w 858366"/>
                  <a:gd name="connsiteY332" fmla="*/ 28479 h 881610"/>
                  <a:gd name="connsiteX333" fmla="*/ 705119 w 858366"/>
                  <a:gd name="connsiteY333" fmla="*/ 26093 h 881610"/>
                  <a:gd name="connsiteX334" fmla="*/ 704504 w 858366"/>
                  <a:gd name="connsiteY334" fmla="*/ 25785 h 881610"/>
                  <a:gd name="connsiteX335" fmla="*/ 690803 w 858366"/>
                  <a:gd name="connsiteY335" fmla="*/ 15933 h 881610"/>
                  <a:gd name="connsiteX336" fmla="*/ 681413 w 858366"/>
                  <a:gd name="connsiteY336" fmla="*/ 12777 h 881610"/>
                  <a:gd name="connsiteX337" fmla="*/ 644621 w 858366"/>
                  <a:gd name="connsiteY337" fmla="*/ 10006 h 881610"/>
                  <a:gd name="connsiteX338" fmla="*/ 627380 w 858366"/>
                  <a:gd name="connsiteY338" fmla="*/ 6542 h 881610"/>
                  <a:gd name="connsiteX339" fmla="*/ 626687 w 858366"/>
                  <a:gd name="connsiteY339" fmla="*/ 6312 h 881610"/>
                  <a:gd name="connsiteX340" fmla="*/ 614064 w 858366"/>
                  <a:gd name="connsiteY340" fmla="*/ 0 h 881610"/>
                  <a:gd name="connsiteX341" fmla="*/ 606829 w 858366"/>
                  <a:gd name="connsiteY341" fmla="*/ 9159 h 881610"/>
                  <a:gd name="connsiteX342" fmla="*/ 607368 w 858366"/>
                  <a:gd name="connsiteY342" fmla="*/ 10699 h 881610"/>
                  <a:gd name="connsiteX343" fmla="*/ 611986 w 858366"/>
                  <a:gd name="connsiteY343" fmla="*/ 15317 h 881610"/>
                  <a:gd name="connsiteX344" fmla="*/ 612525 w 858366"/>
                  <a:gd name="connsiteY344" fmla="*/ 16010 h 881610"/>
                  <a:gd name="connsiteX345" fmla="*/ 614218 w 858366"/>
                  <a:gd name="connsiteY345" fmla="*/ 19396 h 881610"/>
                  <a:gd name="connsiteX346" fmla="*/ 614526 w 858366"/>
                  <a:gd name="connsiteY346" fmla="*/ 20782 h 881610"/>
                  <a:gd name="connsiteX347" fmla="*/ 613987 w 858366"/>
                  <a:gd name="connsiteY347" fmla="*/ 33713 h 881610"/>
                  <a:gd name="connsiteX348" fmla="*/ 613910 w 858366"/>
                  <a:gd name="connsiteY348" fmla="*/ 34328 h 881610"/>
                  <a:gd name="connsiteX349" fmla="*/ 612217 w 858366"/>
                  <a:gd name="connsiteY349" fmla="*/ 40486 h 881610"/>
                  <a:gd name="connsiteX350" fmla="*/ 611909 w 858366"/>
                  <a:gd name="connsiteY350" fmla="*/ 41179 h 881610"/>
                  <a:gd name="connsiteX351" fmla="*/ 608522 w 858366"/>
                  <a:gd name="connsiteY351" fmla="*/ 46797 h 881610"/>
                  <a:gd name="connsiteX352" fmla="*/ 608061 w 858366"/>
                  <a:gd name="connsiteY352" fmla="*/ 47336 h 881610"/>
                  <a:gd name="connsiteX353" fmla="*/ 604135 w 858366"/>
                  <a:gd name="connsiteY353" fmla="*/ 51262 h 881610"/>
                  <a:gd name="connsiteX354" fmla="*/ 603289 w 858366"/>
                  <a:gd name="connsiteY354" fmla="*/ 51878 h 881610"/>
                  <a:gd name="connsiteX355" fmla="*/ 599363 w 858366"/>
                  <a:gd name="connsiteY355" fmla="*/ 53571 h 881610"/>
                  <a:gd name="connsiteX356" fmla="*/ 589357 w 858366"/>
                  <a:gd name="connsiteY356" fmla="*/ 55957 h 881610"/>
                  <a:gd name="connsiteX357" fmla="*/ 586278 w 858366"/>
                  <a:gd name="connsiteY357" fmla="*/ 57112 h 881610"/>
                  <a:gd name="connsiteX358" fmla="*/ 585816 w 858366"/>
                  <a:gd name="connsiteY358" fmla="*/ 57265 h 881610"/>
                  <a:gd name="connsiteX359" fmla="*/ 583815 w 858366"/>
                  <a:gd name="connsiteY359" fmla="*/ 59267 h 881610"/>
                  <a:gd name="connsiteX360" fmla="*/ 580659 w 858366"/>
                  <a:gd name="connsiteY360" fmla="*/ 67195 h 881610"/>
                  <a:gd name="connsiteX361" fmla="*/ 580351 w 858366"/>
                  <a:gd name="connsiteY361" fmla="*/ 67733 h 881610"/>
                  <a:gd name="connsiteX362" fmla="*/ 578119 w 858366"/>
                  <a:gd name="connsiteY362" fmla="*/ 71120 h 881610"/>
                  <a:gd name="connsiteX363" fmla="*/ 577658 w 858366"/>
                  <a:gd name="connsiteY363" fmla="*/ 71659 h 881610"/>
                  <a:gd name="connsiteX364" fmla="*/ 571500 w 858366"/>
                  <a:gd name="connsiteY364" fmla="*/ 77278 h 881610"/>
                  <a:gd name="connsiteX365" fmla="*/ 567959 w 858366"/>
                  <a:gd name="connsiteY365" fmla="*/ 77508 h 881610"/>
                  <a:gd name="connsiteX366" fmla="*/ 562264 w 858366"/>
                  <a:gd name="connsiteY366" fmla="*/ 73352 h 881610"/>
                  <a:gd name="connsiteX367" fmla="*/ 562110 w 858366"/>
                  <a:gd name="connsiteY367" fmla="*/ 73352 h 881610"/>
                  <a:gd name="connsiteX368" fmla="*/ 560801 w 858366"/>
                  <a:gd name="connsiteY368" fmla="*/ 73121 h 881610"/>
                  <a:gd name="connsiteX369" fmla="*/ 557799 w 858366"/>
                  <a:gd name="connsiteY369" fmla="*/ 74199 h 881610"/>
                  <a:gd name="connsiteX370" fmla="*/ 552719 w 858366"/>
                  <a:gd name="connsiteY370" fmla="*/ 81280 h 881610"/>
                  <a:gd name="connsiteX371" fmla="*/ 549718 w 858366"/>
                  <a:gd name="connsiteY371" fmla="*/ 82434 h 881610"/>
                  <a:gd name="connsiteX372" fmla="*/ 545176 w 858366"/>
                  <a:gd name="connsiteY372" fmla="*/ 81280 h 881610"/>
                  <a:gd name="connsiteX373" fmla="*/ 543868 w 858366"/>
                  <a:gd name="connsiteY373" fmla="*/ 80510 h 881610"/>
                  <a:gd name="connsiteX374" fmla="*/ 540481 w 858366"/>
                  <a:gd name="connsiteY374" fmla="*/ 77124 h 881610"/>
                  <a:gd name="connsiteX375" fmla="*/ 539942 w 858366"/>
                  <a:gd name="connsiteY375" fmla="*/ 76431 h 881610"/>
                  <a:gd name="connsiteX376" fmla="*/ 538326 w 858366"/>
                  <a:gd name="connsiteY376" fmla="*/ 73198 h 881610"/>
                  <a:gd name="connsiteX377" fmla="*/ 534324 w 858366"/>
                  <a:gd name="connsiteY377" fmla="*/ 77201 h 881610"/>
                  <a:gd name="connsiteX378" fmla="*/ 533785 w 858366"/>
                  <a:gd name="connsiteY378" fmla="*/ 77585 h 881610"/>
                  <a:gd name="connsiteX379" fmla="*/ 530937 w 858366"/>
                  <a:gd name="connsiteY379" fmla="*/ 79279 h 881610"/>
                  <a:gd name="connsiteX380" fmla="*/ 529167 w 858366"/>
                  <a:gd name="connsiteY380" fmla="*/ 79664 h 881610"/>
                  <a:gd name="connsiteX381" fmla="*/ 524087 w 858366"/>
                  <a:gd name="connsiteY381" fmla="*/ 79125 h 881610"/>
                  <a:gd name="connsiteX382" fmla="*/ 523240 w 858366"/>
                  <a:gd name="connsiteY382" fmla="*/ 78894 h 881610"/>
                  <a:gd name="connsiteX383" fmla="*/ 521547 w 858366"/>
                  <a:gd name="connsiteY383" fmla="*/ 78124 h 881610"/>
                  <a:gd name="connsiteX384" fmla="*/ 515928 w 858366"/>
                  <a:gd name="connsiteY384" fmla="*/ 75507 h 881610"/>
                  <a:gd name="connsiteX385" fmla="*/ 515158 w 858366"/>
                  <a:gd name="connsiteY385" fmla="*/ 75045 h 881610"/>
                  <a:gd name="connsiteX386" fmla="*/ 507307 w 858366"/>
                  <a:gd name="connsiteY386" fmla="*/ 67733 h 881610"/>
                  <a:gd name="connsiteX387" fmla="*/ 487449 w 858366"/>
                  <a:gd name="connsiteY387" fmla="*/ 54494 h 881610"/>
                  <a:gd name="connsiteX388" fmla="*/ 486910 w 858366"/>
                  <a:gd name="connsiteY388" fmla="*/ 54033 h 881610"/>
                  <a:gd name="connsiteX389" fmla="*/ 485063 w 858366"/>
                  <a:gd name="connsiteY389" fmla="*/ 51954 h 881610"/>
                  <a:gd name="connsiteX390" fmla="*/ 474595 w 858366"/>
                  <a:gd name="connsiteY390" fmla="*/ 70966 h 881610"/>
                  <a:gd name="connsiteX391" fmla="*/ 474210 w 858366"/>
                  <a:gd name="connsiteY391" fmla="*/ 71505 h 881610"/>
                  <a:gd name="connsiteX392" fmla="*/ 467437 w 858366"/>
                  <a:gd name="connsiteY392" fmla="*/ 78817 h 881610"/>
                  <a:gd name="connsiteX393" fmla="*/ 464281 w 858366"/>
                  <a:gd name="connsiteY393" fmla="*/ 81357 h 881610"/>
                  <a:gd name="connsiteX394" fmla="*/ 463204 w 858366"/>
                  <a:gd name="connsiteY394" fmla="*/ 81896 h 881610"/>
                  <a:gd name="connsiteX395" fmla="*/ 450735 w 858366"/>
                  <a:gd name="connsiteY395" fmla="*/ 84743 h 881610"/>
                  <a:gd name="connsiteX396" fmla="*/ 450196 w 858366"/>
                  <a:gd name="connsiteY396" fmla="*/ 84821 h 881610"/>
                  <a:gd name="connsiteX397" fmla="*/ 449734 w 858366"/>
                  <a:gd name="connsiteY397" fmla="*/ 84743 h 881610"/>
                  <a:gd name="connsiteX398" fmla="*/ 442961 w 858366"/>
                  <a:gd name="connsiteY398" fmla="*/ 83589 h 881610"/>
                  <a:gd name="connsiteX399" fmla="*/ 431338 w 858366"/>
                  <a:gd name="connsiteY399" fmla="*/ 80125 h 881610"/>
                  <a:gd name="connsiteX400" fmla="*/ 430799 w 858366"/>
                  <a:gd name="connsiteY400" fmla="*/ 79894 h 881610"/>
                  <a:gd name="connsiteX401" fmla="*/ 408863 w 858366"/>
                  <a:gd name="connsiteY401" fmla="*/ 68041 h 881610"/>
                  <a:gd name="connsiteX402" fmla="*/ 405168 w 858366"/>
                  <a:gd name="connsiteY402" fmla="*/ 66502 h 881610"/>
                  <a:gd name="connsiteX403" fmla="*/ 403937 w 858366"/>
                  <a:gd name="connsiteY403" fmla="*/ 65501 h 881610"/>
                  <a:gd name="connsiteX404" fmla="*/ 401859 w 858366"/>
                  <a:gd name="connsiteY404" fmla="*/ 62423 h 881610"/>
                  <a:gd name="connsiteX405" fmla="*/ 395932 w 858366"/>
                  <a:gd name="connsiteY405" fmla="*/ 57035 h 881610"/>
                  <a:gd name="connsiteX406" fmla="*/ 393931 w 858366"/>
                  <a:gd name="connsiteY406" fmla="*/ 55880 h 881610"/>
                  <a:gd name="connsiteX407" fmla="*/ 375689 w 858366"/>
                  <a:gd name="connsiteY407" fmla="*/ 50338 h 881610"/>
                  <a:gd name="connsiteX408" fmla="*/ 359064 w 858366"/>
                  <a:gd name="connsiteY408" fmla="*/ 47106 h 881610"/>
                  <a:gd name="connsiteX409" fmla="*/ 352829 w 858366"/>
                  <a:gd name="connsiteY409" fmla="*/ 48183 h 881610"/>
                  <a:gd name="connsiteX410" fmla="*/ 345825 w 858366"/>
                  <a:gd name="connsiteY410" fmla="*/ 50723 h 881610"/>
                  <a:gd name="connsiteX411" fmla="*/ 339975 w 858366"/>
                  <a:gd name="connsiteY411" fmla="*/ 54956 h 881610"/>
                  <a:gd name="connsiteX412" fmla="*/ 339052 w 858366"/>
                  <a:gd name="connsiteY412" fmla="*/ 55418 h 881610"/>
                  <a:gd name="connsiteX413" fmla="*/ 338051 w 858366"/>
                  <a:gd name="connsiteY413" fmla="*/ 55495 h 881610"/>
                  <a:gd name="connsiteX414" fmla="*/ 338051 w 858366"/>
                  <a:gd name="connsiteY414" fmla="*/ 55495 h 881610"/>
                  <a:gd name="connsiteX415" fmla="*/ 338051 w 858366"/>
                  <a:gd name="connsiteY415" fmla="*/ 55495 h 881610"/>
                  <a:gd name="connsiteX416" fmla="*/ 332894 w 858366"/>
                  <a:gd name="connsiteY416" fmla="*/ 54956 h 881610"/>
                  <a:gd name="connsiteX417" fmla="*/ 331816 w 858366"/>
                  <a:gd name="connsiteY417" fmla="*/ 55264 h 881610"/>
                  <a:gd name="connsiteX418" fmla="*/ 327814 w 858366"/>
                  <a:gd name="connsiteY418" fmla="*/ 58728 h 881610"/>
                  <a:gd name="connsiteX419" fmla="*/ 324581 w 858366"/>
                  <a:gd name="connsiteY419" fmla="*/ 61961 h 881610"/>
                  <a:gd name="connsiteX420" fmla="*/ 313805 w 858366"/>
                  <a:gd name="connsiteY420" fmla="*/ 71659 h 881610"/>
                  <a:gd name="connsiteX421" fmla="*/ 312728 w 858366"/>
                  <a:gd name="connsiteY421" fmla="*/ 72274 h 881610"/>
                  <a:gd name="connsiteX422" fmla="*/ 308802 w 858366"/>
                  <a:gd name="connsiteY422" fmla="*/ 73429 h 881610"/>
                  <a:gd name="connsiteX423" fmla="*/ 307494 w 858366"/>
                  <a:gd name="connsiteY423" fmla="*/ 73506 h 881610"/>
                  <a:gd name="connsiteX424" fmla="*/ 307494 w 858366"/>
                  <a:gd name="connsiteY424" fmla="*/ 73506 h 881610"/>
                  <a:gd name="connsiteX425" fmla="*/ 307494 w 858366"/>
                  <a:gd name="connsiteY425" fmla="*/ 73506 h 881610"/>
                  <a:gd name="connsiteX426" fmla="*/ 306955 w 858366"/>
                  <a:gd name="connsiteY426" fmla="*/ 73429 h 881610"/>
                  <a:gd name="connsiteX427" fmla="*/ 304723 w 858366"/>
                  <a:gd name="connsiteY427" fmla="*/ 72967 h 881610"/>
                  <a:gd name="connsiteX428" fmla="*/ 303568 w 858366"/>
                  <a:gd name="connsiteY428" fmla="*/ 72429 h 881610"/>
                  <a:gd name="connsiteX429" fmla="*/ 302183 w 858366"/>
                  <a:gd name="connsiteY429" fmla="*/ 72967 h 881610"/>
                  <a:gd name="connsiteX430" fmla="*/ 300798 w 858366"/>
                  <a:gd name="connsiteY430" fmla="*/ 72736 h 881610"/>
                  <a:gd name="connsiteX431" fmla="*/ 300567 w 858366"/>
                  <a:gd name="connsiteY431" fmla="*/ 72583 h 881610"/>
                  <a:gd name="connsiteX432" fmla="*/ 299643 w 858366"/>
                  <a:gd name="connsiteY432" fmla="*/ 71890 h 881610"/>
                  <a:gd name="connsiteX433" fmla="*/ 294871 w 858366"/>
                  <a:gd name="connsiteY433" fmla="*/ 65655 h 881610"/>
                  <a:gd name="connsiteX434" fmla="*/ 291792 w 858366"/>
                  <a:gd name="connsiteY434" fmla="*/ 65655 h 881610"/>
                  <a:gd name="connsiteX435" fmla="*/ 290022 w 858366"/>
                  <a:gd name="connsiteY435" fmla="*/ 65039 h 881610"/>
                  <a:gd name="connsiteX436" fmla="*/ 287174 w 858366"/>
                  <a:gd name="connsiteY436" fmla="*/ 62807 h 881610"/>
                  <a:gd name="connsiteX437" fmla="*/ 286712 w 858366"/>
                  <a:gd name="connsiteY437" fmla="*/ 62191 h 881610"/>
                  <a:gd name="connsiteX438" fmla="*/ 286250 w 858366"/>
                  <a:gd name="connsiteY438" fmla="*/ 61576 h 881610"/>
                  <a:gd name="connsiteX439" fmla="*/ 285711 w 858366"/>
                  <a:gd name="connsiteY439" fmla="*/ 59882 h 881610"/>
                  <a:gd name="connsiteX440" fmla="*/ 285635 w 858366"/>
                  <a:gd name="connsiteY440" fmla="*/ 58882 h 881610"/>
                  <a:gd name="connsiteX441" fmla="*/ 285635 w 858366"/>
                  <a:gd name="connsiteY441" fmla="*/ 58574 h 881610"/>
                  <a:gd name="connsiteX442" fmla="*/ 286096 w 858366"/>
                  <a:gd name="connsiteY442" fmla="*/ 57419 h 881610"/>
                  <a:gd name="connsiteX443" fmla="*/ 286173 w 858366"/>
                  <a:gd name="connsiteY443" fmla="*/ 57342 h 881610"/>
                  <a:gd name="connsiteX444" fmla="*/ 286173 w 858366"/>
                  <a:gd name="connsiteY444" fmla="*/ 57342 h 881610"/>
                  <a:gd name="connsiteX445" fmla="*/ 286173 w 858366"/>
                  <a:gd name="connsiteY445" fmla="*/ 57342 h 881610"/>
                  <a:gd name="connsiteX446" fmla="*/ 286558 w 858366"/>
                  <a:gd name="connsiteY446" fmla="*/ 56803 h 881610"/>
                  <a:gd name="connsiteX447" fmla="*/ 279477 w 858366"/>
                  <a:gd name="connsiteY447" fmla="*/ 53494 h 881610"/>
                  <a:gd name="connsiteX448" fmla="*/ 276167 w 858366"/>
                  <a:gd name="connsiteY448" fmla="*/ 53879 h 881610"/>
                  <a:gd name="connsiteX449" fmla="*/ 269779 w 858366"/>
                  <a:gd name="connsiteY449" fmla="*/ 56573 h 881610"/>
                  <a:gd name="connsiteX450" fmla="*/ 269009 w 858366"/>
                  <a:gd name="connsiteY450" fmla="*/ 56803 h 881610"/>
                  <a:gd name="connsiteX451" fmla="*/ 263390 w 858366"/>
                  <a:gd name="connsiteY451" fmla="*/ 57342 h 881610"/>
                  <a:gd name="connsiteX452" fmla="*/ 261697 w 858366"/>
                  <a:gd name="connsiteY452" fmla="*/ 56958 h 881610"/>
                  <a:gd name="connsiteX453" fmla="*/ 258849 w 858366"/>
                  <a:gd name="connsiteY453" fmla="*/ 55264 h 881610"/>
                  <a:gd name="connsiteX454" fmla="*/ 257925 w 858366"/>
                  <a:gd name="connsiteY454" fmla="*/ 54341 h 881610"/>
                  <a:gd name="connsiteX455" fmla="*/ 252845 w 858366"/>
                  <a:gd name="connsiteY455" fmla="*/ 46490 h 881610"/>
                  <a:gd name="connsiteX456" fmla="*/ 251460 w 858366"/>
                  <a:gd name="connsiteY456" fmla="*/ 43180 h 881610"/>
                  <a:gd name="connsiteX457" fmla="*/ 249305 w 858366"/>
                  <a:gd name="connsiteY457" fmla="*/ 34483 h 881610"/>
                  <a:gd name="connsiteX458" fmla="*/ 245764 w 858366"/>
                  <a:gd name="connsiteY458" fmla="*/ 30480 h 881610"/>
                  <a:gd name="connsiteX459" fmla="*/ 240145 w 858366"/>
                  <a:gd name="connsiteY459" fmla="*/ 21013 h 881610"/>
                  <a:gd name="connsiteX460" fmla="*/ 238991 w 858366"/>
                  <a:gd name="connsiteY460" fmla="*/ 20243 h 881610"/>
                  <a:gd name="connsiteX461" fmla="*/ 224136 w 858366"/>
                  <a:gd name="connsiteY461" fmla="*/ 6004 h 881610"/>
                  <a:gd name="connsiteX462" fmla="*/ 217055 w 858366"/>
                  <a:gd name="connsiteY462" fmla="*/ 8621 h 881610"/>
                  <a:gd name="connsiteX463" fmla="*/ 211128 w 858366"/>
                  <a:gd name="connsiteY463" fmla="*/ 12392 h 881610"/>
                  <a:gd name="connsiteX464" fmla="*/ 202738 w 858366"/>
                  <a:gd name="connsiteY464" fmla="*/ 19781 h 881610"/>
                  <a:gd name="connsiteX465" fmla="*/ 199428 w 858366"/>
                  <a:gd name="connsiteY465" fmla="*/ 24322 h 881610"/>
                  <a:gd name="connsiteX466" fmla="*/ 204970 w 858366"/>
                  <a:gd name="connsiteY466" fmla="*/ 23553 h 881610"/>
                  <a:gd name="connsiteX467" fmla="*/ 210281 w 858366"/>
                  <a:gd name="connsiteY467" fmla="*/ 21398 h 881610"/>
                  <a:gd name="connsiteX468" fmla="*/ 212513 w 858366"/>
                  <a:gd name="connsiteY468" fmla="*/ 21475 h 881610"/>
                  <a:gd name="connsiteX469" fmla="*/ 218671 w 858366"/>
                  <a:gd name="connsiteY469" fmla="*/ 24322 h 881610"/>
                  <a:gd name="connsiteX470" fmla="*/ 220056 w 858366"/>
                  <a:gd name="connsiteY470" fmla="*/ 25785 h 881610"/>
                  <a:gd name="connsiteX471" fmla="*/ 221750 w 858366"/>
                  <a:gd name="connsiteY471" fmla="*/ 29710 h 881610"/>
                  <a:gd name="connsiteX472" fmla="*/ 221134 w 858366"/>
                  <a:gd name="connsiteY472" fmla="*/ 32789 h 881610"/>
                  <a:gd name="connsiteX473" fmla="*/ 218902 w 858366"/>
                  <a:gd name="connsiteY473" fmla="*/ 35021 h 881610"/>
                  <a:gd name="connsiteX474" fmla="*/ 216670 w 858366"/>
                  <a:gd name="connsiteY474" fmla="*/ 35868 h 881610"/>
                  <a:gd name="connsiteX475" fmla="*/ 213514 w 858366"/>
                  <a:gd name="connsiteY475" fmla="*/ 35560 h 881610"/>
                  <a:gd name="connsiteX476" fmla="*/ 212359 w 858366"/>
                  <a:gd name="connsiteY476" fmla="*/ 40486 h 881610"/>
                  <a:gd name="connsiteX477" fmla="*/ 211128 w 858366"/>
                  <a:gd name="connsiteY477" fmla="*/ 44104 h 881610"/>
                  <a:gd name="connsiteX478" fmla="*/ 209665 w 858366"/>
                  <a:gd name="connsiteY478" fmla="*/ 45720 h 881610"/>
                  <a:gd name="connsiteX479" fmla="*/ 207510 w 858366"/>
                  <a:gd name="connsiteY479" fmla="*/ 45797 h 881610"/>
                  <a:gd name="connsiteX480" fmla="*/ 202199 w 858366"/>
                  <a:gd name="connsiteY480" fmla="*/ 43873 h 881610"/>
                  <a:gd name="connsiteX481" fmla="*/ 198582 w 858366"/>
                  <a:gd name="connsiteY481" fmla="*/ 44950 h 881610"/>
                  <a:gd name="connsiteX482" fmla="*/ 187344 w 858366"/>
                  <a:gd name="connsiteY482" fmla="*/ 65886 h 881610"/>
                  <a:gd name="connsiteX483" fmla="*/ 186728 w 858366"/>
                  <a:gd name="connsiteY483" fmla="*/ 66656 h 881610"/>
                  <a:gd name="connsiteX484" fmla="*/ 158019 w 858366"/>
                  <a:gd name="connsiteY484" fmla="*/ 91440 h 881610"/>
                  <a:gd name="connsiteX485" fmla="*/ 152554 w 858366"/>
                  <a:gd name="connsiteY485" fmla="*/ 96905 h 881610"/>
                  <a:gd name="connsiteX486" fmla="*/ 143856 w 858366"/>
                  <a:gd name="connsiteY486" fmla="*/ 108912 h 881610"/>
                  <a:gd name="connsiteX487" fmla="*/ 136852 w 858366"/>
                  <a:gd name="connsiteY487" fmla="*/ 117379 h 881610"/>
                  <a:gd name="connsiteX488" fmla="*/ 138622 w 858366"/>
                  <a:gd name="connsiteY488" fmla="*/ 115840 h 881610"/>
                  <a:gd name="connsiteX489" fmla="*/ 141316 w 858366"/>
                  <a:gd name="connsiteY489" fmla="*/ 115301 h 881610"/>
                  <a:gd name="connsiteX490" fmla="*/ 143241 w 858366"/>
                  <a:gd name="connsiteY490" fmla="*/ 117302 h 881610"/>
                  <a:gd name="connsiteX491" fmla="*/ 144010 w 858366"/>
                  <a:gd name="connsiteY491" fmla="*/ 120303 h 881610"/>
                  <a:gd name="connsiteX492" fmla="*/ 145319 w 858366"/>
                  <a:gd name="connsiteY492" fmla="*/ 120765 h 881610"/>
                  <a:gd name="connsiteX493" fmla="*/ 148475 w 858366"/>
                  <a:gd name="connsiteY493" fmla="*/ 120380 h 881610"/>
                  <a:gd name="connsiteX494" fmla="*/ 149552 w 858366"/>
                  <a:gd name="connsiteY494" fmla="*/ 119611 h 881610"/>
                  <a:gd name="connsiteX495" fmla="*/ 149629 w 858366"/>
                  <a:gd name="connsiteY495" fmla="*/ 118379 h 881610"/>
                  <a:gd name="connsiteX496" fmla="*/ 150784 w 858366"/>
                  <a:gd name="connsiteY496" fmla="*/ 114454 h 881610"/>
                  <a:gd name="connsiteX497" fmla="*/ 153247 w 858366"/>
                  <a:gd name="connsiteY497" fmla="*/ 112453 h 881610"/>
                  <a:gd name="connsiteX498" fmla="*/ 156018 w 858366"/>
                  <a:gd name="connsiteY498" fmla="*/ 113992 h 881610"/>
                  <a:gd name="connsiteX499" fmla="*/ 157018 w 858366"/>
                  <a:gd name="connsiteY499" fmla="*/ 115993 h 881610"/>
                  <a:gd name="connsiteX500" fmla="*/ 161636 w 858366"/>
                  <a:gd name="connsiteY500" fmla="*/ 116378 h 881610"/>
                  <a:gd name="connsiteX501" fmla="*/ 162637 w 858366"/>
                  <a:gd name="connsiteY501" fmla="*/ 116686 h 881610"/>
                  <a:gd name="connsiteX502" fmla="*/ 164869 w 858366"/>
                  <a:gd name="connsiteY502" fmla="*/ 117841 h 881610"/>
                  <a:gd name="connsiteX503" fmla="*/ 166178 w 858366"/>
                  <a:gd name="connsiteY503" fmla="*/ 119226 h 881610"/>
                  <a:gd name="connsiteX504" fmla="*/ 167871 w 858366"/>
                  <a:gd name="connsiteY504" fmla="*/ 123151 h 881610"/>
                  <a:gd name="connsiteX505" fmla="*/ 167871 w 858366"/>
                  <a:gd name="connsiteY505" fmla="*/ 125307 h 881610"/>
                  <a:gd name="connsiteX506" fmla="*/ 166332 w 858366"/>
                  <a:gd name="connsiteY506" fmla="*/ 126846 h 881610"/>
                  <a:gd name="connsiteX507" fmla="*/ 164561 w 858366"/>
                  <a:gd name="connsiteY507" fmla="*/ 127539 h 881610"/>
                  <a:gd name="connsiteX508" fmla="*/ 162791 w 858366"/>
                  <a:gd name="connsiteY508" fmla="*/ 131541 h 881610"/>
                  <a:gd name="connsiteX509" fmla="*/ 161790 w 858366"/>
                  <a:gd name="connsiteY509" fmla="*/ 132773 h 881610"/>
                  <a:gd name="connsiteX510" fmla="*/ 161482 w 858366"/>
                  <a:gd name="connsiteY510" fmla="*/ 133004 h 881610"/>
                  <a:gd name="connsiteX511" fmla="*/ 165870 w 858366"/>
                  <a:gd name="connsiteY511" fmla="*/ 133850 h 881610"/>
                  <a:gd name="connsiteX512" fmla="*/ 167871 w 858366"/>
                  <a:gd name="connsiteY512" fmla="*/ 135313 h 881610"/>
                  <a:gd name="connsiteX513" fmla="*/ 169025 w 858366"/>
                  <a:gd name="connsiteY513" fmla="*/ 137545 h 881610"/>
                  <a:gd name="connsiteX514" fmla="*/ 169333 w 858366"/>
                  <a:gd name="connsiteY514" fmla="*/ 138776 h 881610"/>
                  <a:gd name="connsiteX515" fmla="*/ 169333 w 858366"/>
                  <a:gd name="connsiteY515" fmla="*/ 144395 h 881610"/>
                  <a:gd name="connsiteX516" fmla="*/ 168410 w 858366"/>
                  <a:gd name="connsiteY516" fmla="*/ 146473 h 881610"/>
                  <a:gd name="connsiteX517" fmla="*/ 163715 w 858366"/>
                  <a:gd name="connsiteY517" fmla="*/ 150707 h 881610"/>
                  <a:gd name="connsiteX518" fmla="*/ 160020 w 858366"/>
                  <a:gd name="connsiteY518" fmla="*/ 157095 h 881610"/>
                  <a:gd name="connsiteX519" fmla="*/ 156787 w 858366"/>
                  <a:gd name="connsiteY519" fmla="*/ 158404 h 881610"/>
                  <a:gd name="connsiteX520" fmla="*/ 152862 w 858366"/>
                  <a:gd name="connsiteY520" fmla="*/ 157249 h 881610"/>
                  <a:gd name="connsiteX521" fmla="*/ 151784 w 858366"/>
                  <a:gd name="connsiteY521" fmla="*/ 156710 h 881610"/>
                  <a:gd name="connsiteX522" fmla="*/ 147859 w 858366"/>
                  <a:gd name="connsiteY522" fmla="*/ 153324 h 881610"/>
                  <a:gd name="connsiteX523" fmla="*/ 141624 w 858366"/>
                  <a:gd name="connsiteY523" fmla="*/ 147089 h 881610"/>
                  <a:gd name="connsiteX524" fmla="*/ 138699 w 858366"/>
                  <a:gd name="connsiteY524" fmla="*/ 146781 h 881610"/>
                  <a:gd name="connsiteX525" fmla="*/ 135236 w 858366"/>
                  <a:gd name="connsiteY525" fmla="*/ 149475 h 881610"/>
                  <a:gd name="connsiteX526" fmla="*/ 133312 w 858366"/>
                  <a:gd name="connsiteY526" fmla="*/ 156095 h 881610"/>
                  <a:gd name="connsiteX527" fmla="*/ 133312 w 858366"/>
                  <a:gd name="connsiteY527" fmla="*/ 163560 h 881610"/>
                  <a:gd name="connsiteX528" fmla="*/ 134158 w 858366"/>
                  <a:gd name="connsiteY528" fmla="*/ 165716 h 881610"/>
                  <a:gd name="connsiteX529" fmla="*/ 139238 w 858366"/>
                  <a:gd name="connsiteY529" fmla="*/ 162791 h 881610"/>
                  <a:gd name="connsiteX530" fmla="*/ 140239 w 858366"/>
                  <a:gd name="connsiteY530" fmla="*/ 162483 h 881610"/>
                  <a:gd name="connsiteX531" fmla="*/ 152015 w 858366"/>
                  <a:gd name="connsiteY531" fmla="*/ 160790 h 881610"/>
                  <a:gd name="connsiteX532" fmla="*/ 153324 w 858366"/>
                  <a:gd name="connsiteY532" fmla="*/ 160944 h 881610"/>
                  <a:gd name="connsiteX533" fmla="*/ 161175 w 858366"/>
                  <a:gd name="connsiteY533" fmla="*/ 163792 h 881610"/>
                  <a:gd name="connsiteX534" fmla="*/ 163022 w 858366"/>
                  <a:gd name="connsiteY534" fmla="*/ 166947 h 881610"/>
                  <a:gd name="connsiteX535" fmla="*/ 161328 w 858366"/>
                  <a:gd name="connsiteY535" fmla="*/ 175953 h 881610"/>
                  <a:gd name="connsiteX536" fmla="*/ 159096 w 858366"/>
                  <a:gd name="connsiteY536" fmla="*/ 178185 h 881610"/>
                  <a:gd name="connsiteX537" fmla="*/ 156172 w 858366"/>
                  <a:gd name="connsiteY537" fmla="*/ 176876 h 881610"/>
                  <a:gd name="connsiteX538" fmla="*/ 153401 w 858366"/>
                  <a:gd name="connsiteY538" fmla="*/ 172643 h 881610"/>
                  <a:gd name="connsiteX539" fmla="*/ 149167 w 858366"/>
                  <a:gd name="connsiteY539" fmla="*/ 170873 h 881610"/>
                  <a:gd name="connsiteX540" fmla="*/ 146012 w 858366"/>
                  <a:gd name="connsiteY540" fmla="*/ 174413 h 881610"/>
                  <a:gd name="connsiteX541" fmla="*/ 144549 w 858366"/>
                  <a:gd name="connsiteY541" fmla="*/ 175260 h 881610"/>
                  <a:gd name="connsiteX542" fmla="*/ 139469 w 858366"/>
                  <a:gd name="connsiteY542" fmla="*/ 176415 h 881610"/>
                  <a:gd name="connsiteX543" fmla="*/ 134158 w 858366"/>
                  <a:gd name="connsiteY543" fmla="*/ 176954 h 881610"/>
                  <a:gd name="connsiteX544" fmla="*/ 129617 w 858366"/>
                  <a:gd name="connsiteY544" fmla="*/ 179647 h 881610"/>
                  <a:gd name="connsiteX545" fmla="*/ 127693 w 858366"/>
                  <a:gd name="connsiteY545" fmla="*/ 182572 h 881610"/>
                  <a:gd name="connsiteX546" fmla="*/ 137314 w 858366"/>
                  <a:gd name="connsiteY546" fmla="*/ 184958 h 881610"/>
                  <a:gd name="connsiteX547" fmla="*/ 139161 w 858366"/>
                  <a:gd name="connsiteY547" fmla="*/ 186498 h 881610"/>
                  <a:gd name="connsiteX548" fmla="*/ 143087 w 858366"/>
                  <a:gd name="connsiteY548" fmla="*/ 194964 h 881610"/>
                  <a:gd name="connsiteX549" fmla="*/ 142933 w 858366"/>
                  <a:gd name="connsiteY549" fmla="*/ 197658 h 881610"/>
                  <a:gd name="connsiteX550" fmla="*/ 140547 w 858366"/>
                  <a:gd name="connsiteY550" fmla="*/ 198967 h 881610"/>
                  <a:gd name="connsiteX551" fmla="*/ 137699 w 858366"/>
                  <a:gd name="connsiteY551" fmla="*/ 198967 h 881610"/>
                  <a:gd name="connsiteX552" fmla="*/ 135159 w 858366"/>
                  <a:gd name="connsiteY552" fmla="*/ 197427 h 881610"/>
                  <a:gd name="connsiteX553" fmla="*/ 134004 w 858366"/>
                  <a:gd name="connsiteY553" fmla="*/ 195195 h 881610"/>
                  <a:gd name="connsiteX554" fmla="*/ 131387 w 858366"/>
                  <a:gd name="connsiteY554" fmla="*/ 191500 h 881610"/>
                  <a:gd name="connsiteX555" fmla="*/ 128155 w 858366"/>
                  <a:gd name="connsiteY555" fmla="*/ 192193 h 881610"/>
                  <a:gd name="connsiteX556" fmla="*/ 127308 w 858366"/>
                  <a:gd name="connsiteY556" fmla="*/ 192270 h 881610"/>
                  <a:gd name="connsiteX557" fmla="*/ 119996 w 858366"/>
                  <a:gd name="connsiteY557" fmla="*/ 191732 h 881610"/>
                  <a:gd name="connsiteX558" fmla="*/ 112838 w 858366"/>
                  <a:gd name="connsiteY558" fmla="*/ 189884 h 881610"/>
                  <a:gd name="connsiteX559" fmla="*/ 111760 w 858366"/>
                  <a:gd name="connsiteY559" fmla="*/ 191270 h 881610"/>
                  <a:gd name="connsiteX560" fmla="*/ 111067 w 858366"/>
                  <a:gd name="connsiteY560" fmla="*/ 191886 h 881610"/>
                  <a:gd name="connsiteX561" fmla="*/ 107911 w 858366"/>
                  <a:gd name="connsiteY561" fmla="*/ 193886 h 881610"/>
                  <a:gd name="connsiteX562" fmla="*/ 110528 w 858366"/>
                  <a:gd name="connsiteY562" fmla="*/ 195734 h 881610"/>
                  <a:gd name="connsiteX563" fmla="*/ 112376 w 858366"/>
                  <a:gd name="connsiteY563" fmla="*/ 195734 h 881610"/>
                  <a:gd name="connsiteX564" fmla="*/ 117995 w 858366"/>
                  <a:gd name="connsiteY564" fmla="*/ 193194 h 881610"/>
                  <a:gd name="connsiteX565" fmla="*/ 119688 w 858366"/>
                  <a:gd name="connsiteY565" fmla="*/ 192963 h 881610"/>
                  <a:gd name="connsiteX566" fmla="*/ 122536 w 858366"/>
                  <a:gd name="connsiteY566" fmla="*/ 193502 h 881610"/>
                  <a:gd name="connsiteX567" fmla="*/ 123998 w 858366"/>
                  <a:gd name="connsiteY567" fmla="*/ 194272 h 881610"/>
                  <a:gd name="connsiteX568" fmla="*/ 125692 w 858366"/>
                  <a:gd name="connsiteY568" fmla="*/ 195965 h 881610"/>
                  <a:gd name="connsiteX569" fmla="*/ 126538 w 858366"/>
                  <a:gd name="connsiteY569" fmla="*/ 198120 h 881610"/>
                  <a:gd name="connsiteX570" fmla="*/ 125384 w 858366"/>
                  <a:gd name="connsiteY570" fmla="*/ 200198 h 881610"/>
                  <a:gd name="connsiteX571" fmla="*/ 123152 w 858366"/>
                  <a:gd name="connsiteY571" fmla="*/ 201892 h 881610"/>
                  <a:gd name="connsiteX572" fmla="*/ 121997 w 858366"/>
                  <a:gd name="connsiteY572" fmla="*/ 202430 h 881610"/>
                  <a:gd name="connsiteX573" fmla="*/ 116378 w 858366"/>
                  <a:gd name="connsiteY573" fmla="*/ 203585 h 881610"/>
                  <a:gd name="connsiteX574" fmla="*/ 111683 w 858366"/>
                  <a:gd name="connsiteY574" fmla="*/ 205509 h 881610"/>
                  <a:gd name="connsiteX575" fmla="*/ 107527 w 858366"/>
                  <a:gd name="connsiteY575" fmla="*/ 209127 h 881610"/>
                  <a:gd name="connsiteX576" fmla="*/ 106834 w 858366"/>
                  <a:gd name="connsiteY576" fmla="*/ 209589 h 881610"/>
                  <a:gd name="connsiteX577" fmla="*/ 101754 w 858366"/>
                  <a:gd name="connsiteY577" fmla="*/ 211821 h 881610"/>
                  <a:gd name="connsiteX578" fmla="*/ 100599 w 858366"/>
                  <a:gd name="connsiteY578" fmla="*/ 212052 h 881610"/>
                  <a:gd name="connsiteX579" fmla="*/ 100599 w 858366"/>
                  <a:gd name="connsiteY579" fmla="*/ 212052 h 881610"/>
                  <a:gd name="connsiteX580" fmla="*/ 101600 w 858366"/>
                  <a:gd name="connsiteY580" fmla="*/ 213360 h 881610"/>
                  <a:gd name="connsiteX581" fmla="*/ 101292 w 858366"/>
                  <a:gd name="connsiteY581" fmla="*/ 215823 h 881610"/>
                  <a:gd name="connsiteX582" fmla="*/ 99368 w 858366"/>
                  <a:gd name="connsiteY582" fmla="*/ 218671 h 881610"/>
                  <a:gd name="connsiteX583" fmla="*/ 99060 w 858366"/>
                  <a:gd name="connsiteY583" fmla="*/ 220518 h 881610"/>
                  <a:gd name="connsiteX584" fmla="*/ 99214 w 858366"/>
                  <a:gd name="connsiteY584" fmla="*/ 220826 h 881610"/>
                  <a:gd name="connsiteX585" fmla="*/ 101985 w 858366"/>
                  <a:gd name="connsiteY585" fmla="*/ 221596 h 881610"/>
                  <a:gd name="connsiteX586" fmla="*/ 103755 w 858366"/>
                  <a:gd name="connsiteY586" fmla="*/ 223135 h 881610"/>
                  <a:gd name="connsiteX587" fmla="*/ 103678 w 858366"/>
                  <a:gd name="connsiteY587" fmla="*/ 225521 h 881610"/>
                  <a:gd name="connsiteX588" fmla="*/ 102293 w 858366"/>
                  <a:gd name="connsiteY588" fmla="*/ 228292 h 881610"/>
                  <a:gd name="connsiteX589" fmla="*/ 102293 w 858366"/>
                  <a:gd name="connsiteY589" fmla="*/ 229985 h 881610"/>
                  <a:gd name="connsiteX590" fmla="*/ 103216 w 858366"/>
                  <a:gd name="connsiteY590" fmla="*/ 231140 h 881610"/>
                  <a:gd name="connsiteX591" fmla="*/ 107142 w 858366"/>
                  <a:gd name="connsiteY591" fmla="*/ 231602 h 881610"/>
                  <a:gd name="connsiteX592" fmla="*/ 109682 w 858366"/>
                  <a:gd name="connsiteY592" fmla="*/ 234373 h 881610"/>
                  <a:gd name="connsiteX593" fmla="*/ 109682 w 858366"/>
                  <a:gd name="connsiteY593" fmla="*/ 237759 h 881610"/>
                  <a:gd name="connsiteX594" fmla="*/ 107527 w 858366"/>
                  <a:gd name="connsiteY594" fmla="*/ 240530 h 881610"/>
                  <a:gd name="connsiteX595" fmla="*/ 112145 w 858366"/>
                  <a:gd name="connsiteY595" fmla="*/ 244687 h 881610"/>
                  <a:gd name="connsiteX596" fmla="*/ 112607 w 858366"/>
                  <a:gd name="connsiteY596" fmla="*/ 245226 h 881610"/>
                  <a:gd name="connsiteX597" fmla="*/ 117071 w 858366"/>
                  <a:gd name="connsiteY597" fmla="*/ 251999 h 881610"/>
                  <a:gd name="connsiteX598" fmla="*/ 119534 w 858366"/>
                  <a:gd name="connsiteY598" fmla="*/ 256771 h 881610"/>
                  <a:gd name="connsiteX599" fmla="*/ 119842 w 858366"/>
                  <a:gd name="connsiteY599" fmla="*/ 258002 h 881610"/>
                  <a:gd name="connsiteX600" fmla="*/ 119842 w 858366"/>
                  <a:gd name="connsiteY600" fmla="*/ 264776 h 881610"/>
                  <a:gd name="connsiteX601" fmla="*/ 119534 w 858366"/>
                  <a:gd name="connsiteY601" fmla="*/ 266008 h 881610"/>
                  <a:gd name="connsiteX602" fmla="*/ 116147 w 858366"/>
                  <a:gd name="connsiteY602" fmla="*/ 272780 h 881610"/>
                  <a:gd name="connsiteX603" fmla="*/ 115455 w 858366"/>
                  <a:gd name="connsiteY603" fmla="*/ 273704 h 881610"/>
                  <a:gd name="connsiteX604" fmla="*/ 108681 w 858366"/>
                  <a:gd name="connsiteY604" fmla="*/ 279323 h 881610"/>
                  <a:gd name="connsiteX605" fmla="*/ 107373 w 858366"/>
                  <a:gd name="connsiteY605" fmla="*/ 279939 h 881610"/>
                  <a:gd name="connsiteX606" fmla="*/ 98367 w 858366"/>
                  <a:gd name="connsiteY606" fmla="*/ 281632 h 881610"/>
                  <a:gd name="connsiteX607" fmla="*/ 93672 w 858366"/>
                  <a:gd name="connsiteY607" fmla="*/ 282248 h 881610"/>
                  <a:gd name="connsiteX608" fmla="*/ 84436 w 858366"/>
                  <a:gd name="connsiteY608" fmla="*/ 284480 h 881610"/>
                  <a:gd name="connsiteX609" fmla="*/ 83512 w 858366"/>
                  <a:gd name="connsiteY609" fmla="*/ 284557 h 881610"/>
                  <a:gd name="connsiteX610" fmla="*/ 78432 w 858366"/>
                  <a:gd name="connsiteY610" fmla="*/ 284018 h 881610"/>
                  <a:gd name="connsiteX611" fmla="*/ 70273 w 858366"/>
                  <a:gd name="connsiteY611" fmla="*/ 282325 h 881610"/>
                  <a:gd name="connsiteX612" fmla="*/ 66040 w 858366"/>
                  <a:gd name="connsiteY612" fmla="*/ 281786 h 881610"/>
                  <a:gd name="connsiteX613" fmla="*/ 65347 w 858366"/>
                  <a:gd name="connsiteY613" fmla="*/ 281632 h 881610"/>
                  <a:gd name="connsiteX614" fmla="*/ 58035 w 858366"/>
                  <a:gd name="connsiteY614" fmla="*/ 278784 h 881610"/>
                  <a:gd name="connsiteX615" fmla="*/ 56265 w 858366"/>
                  <a:gd name="connsiteY615" fmla="*/ 276398 h 881610"/>
                  <a:gd name="connsiteX616" fmla="*/ 55726 w 858366"/>
                  <a:gd name="connsiteY616" fmla="*/ 269625 h 881610"/>
                  <a:gd name="connsiteX617" fmla="*/ 55957 w 858366"/>
                  <a:gd name="connsiteY617" fmla="*/ 268317 h 881610"/>
                  <a:gd name="connsiteX618" fmla="*/ 59498 w 858366"/>
                  <a:gd name="connsiteY618" fmla="*/ 260081 h 881610"/>
                  <a:gd name="connsiteX619" fmla="*/ 58805 w 858366"/>
                  <a:gd name="connsiteY619" fmla="*/ 260311 h 881610"/>
                  <a:gd name="connsiteX620" fmla="*/ 57188 w 858366"/>
                  <a:gd name="connsiteY620" fmla="*/ 260311 h 881610"/>
                  <a:gd name="connsiteX621" fmla="*/ 53263 w 858366"/>
                  <a:gd name="connsiteY621" fmla="*/ 259157 h 881610"/>
                  <a:gd name="connsiteX622" fmla="*/ 51724 w 858366"/>
                  <a:gd name="connsiteY622" fmla="*/ 258079 h 881610"/>
                  <a:gd name="connsiteX623" fmla="*/ 48876 w 858366"/>
                  <a:gd name="connsiteY623" fmla="*/ 254154 h 881610"/>
                  <a:gd name="connsiteX624" fmla="*/ 44950 w 858366"/>
                  <a:gd name="connsiteY624" fmla="*/ 246996 h 881610"/>
                  <a:gd name="connsiteX625" fmla="*/ 40409 w 858366"/>
                  <a:gd name="connsiteY625" fmla="*/ 242917 h 881610"/>
                  <a:gd name="connsiteX626" fmla="*/ 35021 w 858366"/>
                  <a:gd name="connsiteY626" fmla="*/ 242531 h 881610"/>
                  <a:gd name="connsiteX627" fmla="*/ 22860 w 858366"/>
                  <a:gd name="connsiteY627" fmla="*/ 250459 h 881610"/>
                  <a:gd name="connsiteX628" fmla="*/ 21321 w 858366"/>
                  <a:gd name="connsiteY628" fmla="*/ 250921 h 881610"/>
                  <a:gd name="connsiteX629" fmla="*/ 0 w 858366"/>
                  <a:gd name="connsiteY629" fmla="*/ 250921 h 881610"/>
                  <a:gd name="connsiteX630" fmla="*/ 30711 w 858366"/>
                  <a:gd name="connsiteY630" fmla="*/ 271087 h 881610"/>
                  <a:gd name="connsiteX631" fmla="*/ 30557 w 858366"/>
                  <a:gd name="connsiteY631" fmla="*/ 270703 h 88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</a:cxnLst>
                <a:rect l="l" t="t" r="r" b="b"/>
                <a:pathLst>
                  <a:path w="858366" h="881610">
                    <a:moveTo>
                      <a:pt x="30557" y="270703"/>
                    </a:moveTo>
                    <a:lnTo>
                      <a:pt x="42333" y="283095"/>
                    </a:lnTo>
                    <a:cubicBezTo>
                      <a:pt x="42795" y="283556"/>
                      <a:pt x="43026" y="284172"/>
                      <a:pt x="43103" y="284788"/>
                    </a:cubicBezTo>
                    <a:lnTo>
                      <a:pt x="43642" y="292100"/>
                    </a:lnTo>
                    <a:lnTo>
                      <a:pt x="45258" y="300182"/>
                    </a:lnTo>
                    <a:lnTo>
                      <a:pt x="50184" y="313267"/>
                    </a:lnTo>
                    <a:cubicBezTo>
                      <a:pt x="50261" y="313498"/>
                      <a:pt x="50338" y="313651"/>
                      <a:pt x="50338" y="313882"/>
                    </a:cubicBezTo>
                    <a:lnTo>
                      <a:pt x="50877" y="317808"/>
                    </a:lnTo>
                    <a:cubicBezTo>
                      <a:pt x="50877" y="318039"/>
                      <a:pt x="50877" y="318347"/>
                      <a:pt x="50877" y="318577"/>
                    </a:cubicBezTo>
                    <a:lnTo>
                      <a:pt x="50338" y="322503"/>
                    </a:lnTo>
                    <a:lnTo>
                      <a:pt x="49184" y="327814"/>
                    </a:lnTo>
                    <a:lnTo>
                      <a:pt x="44565" y="341053"/>
                    </a:lnTo>
                    <a:lnTo>
                      <a:pt x="43642" y="346902"/>
                    </a:lnTo>
                    <a:lnTo>
                      <a:pt x="44104" y="349519"/>
                    </a:lnTo>
                    <a:lnTo>
                      <a:pt x="50723" y="364990"/>
                    </a:lnTo>
                    <a:lnTo>
                      <a:pt x="77431" y="403860"/>
                    </a:lnTo>
                    <a:cubicBezTo>
                      <a:pt x="77585" y="404091"/>
                      <a:pt x="77662" y="404322"/>
                      <a:pt x="77816" y="404553"/>
                    </a:cubicBezTo>
                    <a:lnTo>
                      <a:pt x="78971" y="407939"/>
                    </a:lnTo>
                    <a:cubicBezTo>
                      <a:pt x="79048" y="408170"/>
                      <a:pt x="79048" y="408324"/>
                      <a:pt x="79125" y="408555"/>
                    </a:cubicBezTo>
                    <a:lnTo>
                      <a:pt x="80202" y="420409"/>
                    </a:lnTo>
                    <a:lnTo>
                      <a:pt x="81434" y="422871"/>
                    </a:lnTo>
                    <a:lnTo>
                      <a:pt x="84128" y="425566"/>
                    </a:lnTo>
                    <a:lnTo>
                      <a:pt x="94904" y="430415"/>
                    </a:lnTo>
                    <a:lnTo>
                      <a:pt x="106218" y="433031"/>
                    </a:lnTo>
                    <a:lnTo>
                      <a:pt x="119919" y="437573"/>
                    </a:lnTo>
                    <a:lnTo>
                      <a:pt x="127847" y="438573"/>
                    </a:lnTo>
                    <a:lnTo>
                      <a:pt x="134235" y="438573"/>
                    </a:lnTo>
                    <a:lnTo>
                      <a:pt x="151168" y="432031"/>
                    </a:lnTo>
                    <a:cubicBezTo>
                      <a:pt x="151553" y="431877"/>
                      <a:pt x="151861" y="431800"/>
                      <a:pt x="152323" y="431877"/>
                    </a:cubicBezTo>
                    <a:lnTo>
                      <a:pt x="163561" y="432416"/>
                    </a:lnTo>
                    <a:lnTo>
                      <a:pt x="173875" y="428336"/>
                    </a:lnTo>
                    <a:lnTo>
                      <a:pt x="179724" y="423564"/>
                    </a:lnTo>
                    <a:cubicBezTo>
                      <a:pt x="179955" y="423410"/>
                      <a:pt x="180186" y="423257"/>
                      <a:pt x="180494" y="423102"/>
                    </a:cubicBezTo>
                    <a:lnTo>
                      <a:pt x="183342" y="421948"/>
                    </a:lnTo>
                    <a:lnTo>
                      <a:pt x="193887" y="419562"/>
                    </a:lnTo>
                    <a:lnTo>
                      <a:pt x="204585" y="418407"/>
                    </a:lnTo>
                    <a:lnTo>
                      <a:pt x="210435" y="416483"/>
                    </a:lnTo>
                    <a:lnTo>
                      <a:pt x="214438" y="412481"/>
                    </a:lnTo>
                    <a:cubicBezTo>
                      <a:pt x="214668" y="412250"/>
                      <a:pt x="214976" y="412019"/>
                      <a:pt x="215284" y="411865"/>
                    </a:cubicBezTo>
                    <a:lnTo>
                      <a:pt x="219210" y="410172"/>
                    </a:lnTo>
                    <a:cubicBezTo>
                      <a:pt x="219441" y="410095"/>
                      <a:pt x="219672" y="410018"/>
                      <a:pt x="219825" y="410018"/>
                    </a:cubicBezTo>
                    <a:lnTo>
                      <a:pt x="226599" y="408863"/>
                    </a:lnTo>
                    <a:lnTo>
                      <a:pt x="237221" y="408863"/>
                    </a:lnTo>
                    <a:lnTo>
                      <a:pt x="241531" y="409479"/>
                    </a:lnTo>
                    <a:lnTo>
                      <a:pt x="249305" y="411865"/>
                    </a:lnTo>
                    <a:lnTo>
                      <a:pt x="282864" y="427720"/>
                    </a:lnTo>
                    <a:cubicBezTo>
                      <a:pt x="283325" y="427952"/>
                      <a:pt x="283633" y="428259"/>
                      <a:pt x="283941" y="428644"/>
                    </a:cubicBezTo>
                    <a:lnTo>
                      <a:pt x="288482" y="434802"/>
                    </a:lnTo>
                    <a:cubicBezTo>
                      <a:pt x="288867" y="435341"/>
                      <a:pt x="289098" y="436033"/>
                      <a:pt x="289021" y="436726"/>
                    </a:cubicBezTo>
                    <a:lnTo>
                      <a:pt x="287867" y="447964"/>
                    </a:lnTo>
                    <a:cubicBezTo>
                      <a:pt x="287790" y="448425"/>
                      <a:pt x="287713" y="448811"/>
                      <a:pt x="287482" y="449195"/>
                    </a:cubicBezTo>
                    <a:lnTo>
                      <a:pt x="282017" y="457893"/>
                    </a:lnTo>
                    <a:lnTo>
                      <a:pt x="278553" y="468284"/>
                    </a:lnTo>
                    <a:lnTo>
                      <a:pt x="279477" y="470208"/>
                    </a:lnTo>
                    <a:lnTo>
                      <a:pt x="282556" y="473287"/>
                    </a:lnTo>
                    <a:lnTo>
                      <a:pt x="304723" y="489912"/>
                    </a:lnTo>
                    <a:lnTo>
                      <a:pt x="309495" y="492529"/>
                    </a:lnTo>
                    <a:lnTo>
                      <a:pt x="313652" y="494068"/>
                    </a:lnTo>
                    <a:lnTo>
                      <a:pt x="320810" y="498225"/>
                    </a:lnTo>
                    <a:cubicBezTo>
                      <a:pt x="321195" y="498456"/>
                      <a:pt x="321579" y="498841"/>
                      <a:pt x="321810" y="499226"/>
                    </a:cubicBezTo>
                    <a:lnTo>
                      <a:pt x="327429" y="508770"/>
                    </a:lnTo>
                    <a:cubicBezTo>
                      <a:pt x="327891" y="509539"/>
                      <a:pt x="327968" y="510463"/>
                      <a:pt x="327583" y="511310"/>
                    </a:cubicBezTo>
                    <a:lnTo>
                      <a:pt x="321887" y="524394"/>
                    </a:lnTo>
                    <a:cubicBezTo>
                      <a:pt x="321502" y="525087"/>
                      <a:pt x="320887" y="525626"/>
                      <a:pt x="320117" y="525857"/>
                    </a:cubicBezTo>
                    <a:lnTo>
                      <a:pt x="314421" y="527396"/>
                    </a:lnTo>
                    <a:lnTo>
                      <a:pt x="313421" y="528089"/>
                    </a:lnTo>
                    <a:lnTo>
                      <a:pt x="312497" y="532630"/>
                    </a:lnTo>
                    <a:cubicBezTo>
                      <a:pt x="312420" y="532938"/>
                      <a:pt x="312343" y="533169"/>
                      <a:pt x="312189" y="533400"/>
                    </a:cubicBezTo>
                    <a:lnTo>
                      <a:pt x="308802" y="539558"/>
                    </a:lnTo>
                    <a:cubicBezTo>
                      <a:pt x="308648" y="539865"/>
                      <a:pt x="308418" y="540096"/>
                      <a:pt x="308187" y="540327"/>
                    </a:cubicBezTo>
                    <a:lnTo>
                      <a:pt x="295256" y="551642"/>
                    </a:lnTo>
                    <a:lnTo>
                      <a:pt x="289483" y="568498"/>
                    </a:lnTo>
                    <a:lnTo>
                      <a:pt x="289483" y="572732"/>
                    </a:lnTo>
                    <a:lnTo>
                      <a:pt x="291099" y="578581"/>
                    </a:lnTo>
                    <a:cubicBezTo>
                      <a:pt x="291176" y="578889"/>
                      <a:pt x="291253" y="579274"/>
                      <a:pt x="291176" y="579582"/>
                    </a:cubicBezTo>
                    <a:lnTo>
                      <a:pt x="291176" y="579582"/>
                    </a:lnTo>
                    <a:lnTo>
                      <a:pt x="291176" y="579582"/>
                    </a:lnTo>
                    <a:lnTo>
                      <a:pt x="290638" y="585201"/>
                    </a:lnTo>
                    <a:lnTo>
                      <a:pt x="289483" y="591127"/>
                    </a:lnTo>
                    <a:cubicBezTo>
                      <a:pt x="289483" y="591281"/>
                      <a:pt x="289406" y="591512"/>
                      <a:pt x="289329" y="591666"/>
                    </a:cubicBezTo>
                    <a:lnTo>
                      <a:pt x="281016" y="611293"/>
                    </a:lnTo>
                    <a:lnTo>
                      <a:pt x="297334" y="616220"/>
                    </a:lnTo>
                    <a:lnTo>
                      <a:pt x="299797" y="616989"/>
                    </a:lnTo>
                    <a:lnTo>
                      <a:pt x="304107" y="615989"/>
                    </a:lnTo>
                    <a:cubicBezTo>
                      <a:pt x="304877" y="615834"/>
                      <a:pt x="305647" y="615989"/>
                      <a:pt x="306262" y="616373"/>
                    </a:cubicBezTo>
                    <a:lnTo>
                      <a:pt x="309649" y="618606"/>
                    </a:lnTo>
                    <a:lnTo>
                      <a:pt x="312112" y="619606"/>
                    </a:lnTo>
                    <a:lnTo>
                      <a:pt x="330200" y="613218"/>
                    </a:lnTo>
                    <a:cubicBezTo>
                      <a:pt x="330508" y="613141"/>
                      <a:pt x="330816" y="613064"/>
                      <a:pt x="331124" y="613064"/>
                    </a:cubicBezTo>
                    <a:lnTo>
                      <a:pt x="336742" y="613064"/>
                    </a:lnTo>
                    <a:lnTo>
                      <a:pt x="340976" y="611371"/>
                    </a:lnTo>
                    <a:lnTo>
                      <a:pt x="341822" y="611062"/>
                    </a:lnTo>
                    <a:cubicBezTo>
                      <a:pt x="342130" y="610909"/>
                      <a:pt x="342515" y="610832"/>
                      <a:pt x="342900" y="610832"/>
                    </a:cubicBezTo>
                    <a:lnTo>
                      <a:pt x="345748" y="610832"/>
                    </a:lnTo>
                    <a:cubicBezTo>
                      <a:pt x="346364" y="610832"/>
                      <a:pt x="347056" y="611062"/>
                      <a:pt x="347518" y="611447"/>
                    </a:cubicBezTo>
                    <a:lnTo>
                      <a:pt x="349211" y="612833"/>
                    </a:lnTo>
                    <a:lnTo>
                      <a:pt x="353291" y="616220"/>
                    </a:lnTo>
                    <a:lnTo>
                      <a:pt x="359141" y="618144"/>
                    </a:lnTo>
                    <a:lnTo>
                      <a:pt x="362604" y="618144"/>
                    </a:lnTo>
                    <a:lnTo>
                      <a:pt x="365606" y="617682"/>
                    </a:lnTo>
                    <a:lnTo>
                      <a:pt x="367915" y="616296"/>
                    </a:lnTo>
                    <a:lnTo>
                      <a:pt x="379307" y="606444"/>
                    </a:lnTo>
                    <a:cubicBezTo>
                      <a:pt x="379461" y="606290"/>
                      <a:pt x="379692" y="606136"/>
                      <a:pt x="379922" y="606060"/>
                    </a:cubicBezTo>
                    <a:lnTo>
                      <a:pt x="382154" y="604905"/>
                    </a:lnTo>
                    <a:lnTo>
                      <a:pt x="394470" y="601364"/>
                    </a:lnTo>
                    <a:lnTo>
                      <a:pt x="410018" y="599055"/>
                    </a:lnTo>
                    <a:lnTo>
                      <a:pt x="422102" y="595745"/>
                    </a:lnTo>
                    <a:cubicBezTo>
                      <a:pt x="422718" y="595591"/>
                      <a:pt x="423410" y="595591"/>
                      <a:pt x="424026" y="595900"/>
                    </a:cubicBezTo>
                    <a:lnTo>
                      <a:pt x="430184" y="598747"/>
                    </a:lnTo>
                    <a:cubicBezTo>
                      <a:pt x="430645" y="598978"/>
                      <a:pt x="431107" y="599363"/>
                      <a:pt x="431415" y="599825"/>
                    </a:cubicBezTo>
                    <a:lnTo>
                      <a:pt x="453582" y="634230"/>
                    </a:lnTo>
                    <a:lnTo>
                      <a:pt x="457123" y="636770"/>
                    </a:lnTo>
                    <a:cubicBezTo>
                      <a:pt x="457431" y="637001"/>
                      <a:pt x="457662" y="637232"/>
                      <a:pt x="457816" y="637463"/>
                    </a:cubicBezTo>
                    <a:lnTo>
                      <a:pt x="461202" y="642543"/>
                    </a:lnTo>
                    <a:cubicBezTo>
                      <a:pt x="461433" y="642851"/>
                      <a:pt x="461510" y="643159"/>
                      <a:pt x="461587" y="643544"/>
                    </a:cubicBezTo>
                    <a:lnTo>
                      <a:pt x="462126" y="646392"/>
                    </a:lnTo>
                    <a:cubicBezTo>
                      <a:pt x="462203" y="646699"/>
                      <a:pt x="462203" y="647008"/>
                      <a:pt x="462126" y="647315"/>
                    </a:cubicBezTo>
                    <a:lnTo>
                      <a:pt x="462126" y="647315"/>
                    </a:lnTo>
                    <a:lnTo>
                      <a:pt x="462126" y="647315"/>
                    </a:lnTo>
                    <a:lnTo>
                      <a:pt x="461587" y="651241"/>
                    </a:lnTo>
                    <a:lnTo>
                      <a:pt x="459894" y="659322"/>
                    </a:lnTo>
                    <a:lnTo>
                      <a:pt x="458047" y="663787"/>
                    </a:lnTo>
                    <a:cubicBezTo>
                      <a:pt x="457893" y="664095"/>
                      <a:pt x="457739" y="664326"/>
                      <a:pt x="457585" y="664556"/>
                    </a:cubicBezTo>
                    <a:lnTo>
                      <a:pt x="449195" y="674101"/>
                    </a:lnTo>
                    <a:cubicBezTo>
                      <a:pt x="449041" y="674332"/>
                      <a:pt x="448810" y="674485"/>
                      <a:pt x="448579" y="674639"/>
                    </a:cubicBezTo>
                    <a:lnTo>
                      <a:pt x="431569" y="685261"/>
                    </a:lnTo>
                    <a:lnTo>
                      <a:pt x="430261" y="690495"/>
                    </a:lnTo>
                    <a:lnTo>
                      <a:pt x="431954" y="722130"/>
                    </a:lnTo>
                    <a:lnTo>
                      <a:pt x="435802" y="740295"/>
                    </a:lnTo>
                    <a:lnTo>
                      <a:pt x="436341" y="752687"/>
                    </a:lnTo>
                    <a:lnTo>
                      <a:pt x="446039" y="752687"/>
                    </a:lnTo>
                    <a:lnTo>
                      <a:pt x="476211" y="754380"/>
                    </a:lnTo>
                    <a:lnTo>
                      <a:pt x="485525" y="752302"/>
                    </a:lnTo>
                    <a:lnTo>
                      <a:pt x="494838" y="747145"/>
                    </a:lnTo>
                    <a:lnTo>
                      <a:pt x="502920" y="737985"/>
                    </a:lnTo>
                    <a:lnTo>
                      <a:pt x="522393" y="708506"/>
                    </a:lnTo>
                    <a:cubicBezTo>
                      <a:pt x="522778" y="707967"/>
                      <a:pt x="523317" y="707506"/>
                      <a:pt x="524010" y="707351"/>
                    </a:cubicBezTo>
                    <a:lnTo>
                      <a:pt x="529321" y="705889"/>
                    </a:lnTo>
                    <a:lnTo>
                      <a:pt x="530167" y="705658"/>
                    </a:lnTo>
                    <a:lnTo>
                      <a:pt x="530167" y="705658"/>
                    </a:lnTo>
                    <a:lnTo>
                      <a:pt x="530167" y="705658"/>
                    </a:lnTo>
                    <a:cubicBezTo>
                      <a:pt x="530706" y="705504"/>
                      <a:pt x="531322" y="705504"/>
                      <a:pt x="531861" y="705735"/>
                    </a:cubicBezTo>
                    <a:lnTo>
                      <a:pt x="538018" y="707967"/>
                    </a:lnTo>
                    <a:cubicBezTo>
                      <a:pt x="538172" y="708044"/>
                      <a:pt x="538403" y="708121"/>
                      <a:pt x="538557" y="708198"/>
                    </a:cubicBezTo>
                    <a:lnTo>
                      <a:pt x="544715" y="712124"/>
                    </a:lnTo>
                    <a:lnTo>
                      <a:pt x="557184" y="716973"/>
                    </a:lnTo>
                    <a:cubicBezTo>
                      <a:pt x="557645" y="717204"/>
                      <a:pt x="558107" y="717512"/>
                      <a:pt x="558415" y="717896"/>
                    </a:cubicBezTo>
                    <a:lnTo>
                      <a:pt x="564573" y="726363"/>
                    </a:lnTo>
                    <a:lnTo>
                      <a:pt x="571962" y="737755"/>
                    </a:lnTo>
                    <a:cubicBezTo>
                      <a:pt x="572193" y="738062"/>
                      <a:pt x="572347" y="738447"/>
                      <a:pt x="572424" y="738909"/>
                    </a:cubicBezTo>
                    <a:lnTo>
                      <a:pt x="572808" y="741757"/>
                    </a:lnTo>
                    <a:lnTo>
                      <a:pt x="578735" y="746683"/>
                    </a:lnTo>
                    <a:cubicBezTo>
                      <a:pt x="579120" y="746991"/>
                      <a:pt x="579351" y="747376"/>
                      <a:pt x="579582" y="747761"/>
                    </a:cubicBezTo>
                    <a:lnTo>
                      <a:pt x="584046" y="758998"/>
                    </a:lnTo>
                    <a:lnTo>
                      <a:pt x="585816" y="764232"/>
                    </a:lnTo>
                    <a:cubicBezTo>
                      <a:pt x="585893" y="764540"/>
                      <a:pt x="585970" y="764848"/>
                      <a:pt x="585970" y="765156"/>
                    </a:cubicBezTo>
                    <a:lnTo>
                      <a:pt x="585970" y="770236"/>
                    </a:lnTo>
                    <a:cubicBezTo>
                      <a:pt x="585970" y="770467"/>
                      <a:pt x="585970" y="770697"/>
                      <a:pt x="585893" y="771006"/>
                    </a:cubicBezTo>
                    <a:lnTo>
                      <a:pt x="584200" y="777163"/>
                    </a:lnTo>
                    <a:lnTo>
                      <a:pt x="577811" y="790556"/>
                    </a:lnTo>
                    <a:lnTo>
                      <a:pt x="575810" y="796560"/>
                    </a:lnTo>
                    <a:lnTo>
                      <a:pt x="574733" y="829041"/>
                    </a:lnTo>
                    <a:lnTo>
                      <a:pt x="577888" y="844435"/>
                    </a:lnTo>
                    <a:lnTo>
                      <a:pt x="586894" y="857135"/>
                    </a:lnTo>
                    <a:lnTo>
                      <a:pt x="593436" y="862214"/>
                    </a:lnTo>
                    <a:lnTo>
                      <a:pt x="619991" y="870527"/>
                    </a:lnTo>
                    <a:lnTo>
                      <a:pt x="635231" y="877840"/>
                    </a:lnTo>
                    <a:lnTo>
                      <a:pt x="646161" y="879994"/>
                    </a:lnTo>
                    <a:lnTo>
                      <a:pt x="698654" y="881611"/>
                    </a:lnTo>
                    <a:lnTo>
                      <a:pt x="703503" y="880149"/>
                    </a:lnTo>
                    <a:lnTo>
                      <a:pt x="706813" y="878224"/>
                    </a:lnTo>
                    <a:lnTo>
                      <a:pt x="709891" y="875145"/>
                    </a:lnTo>
                    <a:cubicBezTo>
                      <a:pt x="710045" y="874992"/>
                      <a:pt x="710199" y="874838"/>
                      <a:pt x="710430" y="874761"/>
                    </a:cubicBezTo>
                    <a:lnTo>
                      <a:pt x="714895" y="871913"/>
                    </a:lnTo>
                    <a:lnTo>
                      <a:pt x="720744" y="868988"/>
                    </a:lnTo>
                    <a:cubicBezTo>
                      <a:pt x="720975" y="868911"/>
                      <a:pt x="721206" y="868834"/>
                      <a:pt x="721360" y="868757"/>
                    </a:cubicBezTo>
                    <a:lnTo>
                      <a:pt x="726440" y="867602"/>
                    </a:lnTo>
                    <a:cubicBezTo>
                      <a:pt x="726671" y="867525"/>
                      <a:pt x="726902" y="867525"/>
                      <a:pt x="727210" y="867525"/>
                    </a:cubicBezTo>
                    <a:lnTo>
                      <a:pt x="727210" y="867525"/>
                    </a:lnTo>
                    <a:lnTo>
                      <a:pt x="727210" y="867525"/>
                    </a:lnTo>
                    <a:lnTo>
                      <a:pt x="738755" y="868064"/>
                    </a:lnTo>
                    <a:lnTo>
                      <a:pt x="744220" y="867141"/>
                    </a:lnTo>
                    <a:lnTo>
                      <a:pt x="746606" y="864370"/>
                    </a:lnTo>
                    <a:lnTo>
                      <a:pt x="748145" y="860367"/>
                    </a:lnTo>
                    <a:cubicBezTo>
                      <a:pt x="748299" y="859905"/>
                      <a:pt x="748607" y="859521"/>
                      <a:pt x="748915" y="859213"/>
                    </a:cubicBezTo>
                    <a:lnTo>
                      <a:pt x="751070" y="857365"/>
                    </a:lnTo>
                    <a:lnTo>
                      <a:pt x="716742" y="826193"/>
                    </a:lnTo>
                    <a:lnTo>
                      <a:pt x="714048" y="825423"/>
                    </a:lnTo>
                    <a:lnTo>
                      <a:pt x="700116" y="828117"/>
                    </a:lnTo>
                    <a:cubicBezTo>
                      <a:pt x="699732" y="828194"/>
                      <a:pt x="699424" y="828194"/>
                      <a:pt x="699039" y="828117"/>
                    </a:cubicBezTo>
                    <a:lnTo>
                      <a:pt x="681567" y="824730"/>
                    </a:lnTo>
                    <a:cubicBezTo>
                      <a:pt x="681259" y="824653"/>
                      <a:pt x="680951" y="824576"/>
                      <a:pt x="680720" y="824423"/>
                    </a:cubicBezTo>
                    <a:lnTo>
                      <a:pt x="673947" y="820497"/>
                    </a:lnTo>
                    <a:cubicBezTo>
                      <a:pt x="673716" y="820343"/>
                      <a:pt x="673485" y="820189"/>
                      <a:pt x="673254" y="819958"/>
                    </a:cubicBezTo>
                    <a:lnTo>
                      <a:pt x="668790" y="814878"/>
                    </a:lnTo>
                    <a:cubicBezTo>
                      <a:pt x="668636" y="814724"/>
                      <a:pt x="668482" y="814493"/>
                      <a:pt x="668405" y="814263"/>
                    </a:cubicBezTo>
                    <a:lnTo>
                      <a:pt x="663941" y="805257"/>
                    </a:lnTo>
                    <a:cubicBezTo>
                      <a:pt x="663787" y="804949"/>
                      <a:pt x="663710" y="804641"/>
                      <a:pt x="663633" y="804333"/>
                    </a:cubicBezTo>
                    <a:lnTo>
                      <a:pt x="663094" y="799869"/>
                    </a:lnTo>
                    <a:cubicBezTo>
                      <a:pt x="663094" y="799638"/>
                      <a:pt x="663094" y="799484"/>
                      <a:pt x="663094" y="799253"/>
                    </a:cubicBezTo>
                    <a:lnTo>
                      <a:pt x="667558" y="749762"/>
                    </a:lnTo>
                    <a:lnTo>
                      <a:pt x="668790" y="744836"/>
                    </a:lnTo>
                    <a:cubicBezTo>
                      <a:pt x="668867" y="744451"/>
                      <a:pt x="669021" y="744143"/>
                      <a:pt x="669251" y="743835"/>
                    </a:cubicBezTo>
                    <a:lnTo>
                      <a:pt x="676333" y="734522"/>
                    </a:lnTo>
                    <a:lnTo>
                      <a:pt x="678873" y="728980"/>
                    </a:lnTo>
                    <a:lnTo>
                      <a:pt x="681028" y="716357"/>
                    </a:lnTo>
                    <a:cubicBezTo>
                      <a:pt x="681105" y="716126"/>
                      <a:pt x="681105" y="715895"/>
                      <a:pt x="681259" y="715664"/>
                    </a:cubicBezTo>
                    <a:lnTo>
                      <a:pt x="689725" y="697114"/>
                    </a:lnTo>
                    <a:lnTo>
                      <a:pt x="713509" y="659630"/>
                    </a:lnTo>
                    <a:cubicBezTo>
                      <a:pt x="713740" y="659322"/>
                      <a:pt x="713971" y="659015"/>
                      <a:pt x="714279" y="658861"/>
                    </a:cubicBezTo>
                    <a:lnTo>
                      <a:pt x="717512" y="656629"/>
                    </a:lnTo>
                    <a:lnTo>
                      <a:pt x="709045" y="652703"/>
                    </a:lnTo>
                    <a:lnTo>
                      <a:pt x="694959" y="652164"/>
                    </a:lnTo>
                    <a:cubicBezTo>
                      <a:pt x="694652" y="652164"/>
                      <a:pt x="694344" y="652087"/>
                      <a:pt x="694113" y="652010"/>
                    </a:cubicBezTo>
                    <a:lnTo>
                      <a:pt x="680643" y="646930"/>
                    </a:lnTo>
                    <a:lnTo>
                      <a:pt x="674332" y="643544"/>
                    </a:lnTo>
                    <a:lnTo>
                      <a:pt x="646469" y="635154"/>
                    </a:lnTo>
                    <a:cubicBezTo>
                      <a:pt x="646238" y="635077"/>
                      <a:pt x="646084" y="635000"/>
                      <a:pt x="645853" y="634923"/>
                    </a:cubicBezTo>
                    <a:lnTo>
                      <a:pt x="632383" y="627072"/>
                    </a:lnTo>
                    <a:cubicBezTo>
                      <a:pt x="632152" y="626918"/>
                      <a:pt x="631998" y="626841"/>
                      <a:pt x="631844" y="626610"/>
                    </a:cubicBezTo>
                    <a:lnTo>
                      <a:pt x="621684" y="616450"/>
                    </a:lnTo>
                    <a:cubicBezTo>
                      <a:pt x="621530" y="616296"/>
                      <a:pt x="621376" y="616143"/>
                      <a:pt x="621299" y="615911"/>
                    </a:cubicBezTo>
                    <a:lnTo>
                      <a:pt x="604982" y="589511"/>
                    </a:lnTo>
                    <a:lnTo>
                      <a:pt x="585662" y="564727"/>
                    </a:lnTo>
                    <a:lnTo>
                      <a:pt x="558415" y="543560"/>
                    </a:lnTo>
                    <a:cubicBezTo>
                      <a:pt x="558107" y="543329"/>
                      <a:pt x="557876" y="543021"/>
                      <a:pt x="557722" y="542713"/>
                    </a:cubicBezTo>
                    <a:lnTo>
                      <a:pt x="549872" y="528628"/>
                    </a:lnTo>
                    <a:cubicBezTo>
                      <a:pt x="549641" y="528243"/>
                      <a:pt x="549564" y="527858"/>
                      <a:pt x="549487" y="527473"/>
                    </a:cubicBezTo>
                    <a:lnTo>
                      <a:pt x="548332" y="511156"/>
                    </a:lnTo>
                    <a:lnTo>
                      <a:pt x="548948" y="506076"/>
                    </a:lnTo>
                    <a:cubicBezTo>
                      <a:pt x="548948" y="505845"/>
                      <a:pt x="549025" y="505614"/>
                      <a:pt x="549179" y="505383"/>
                    </a:cubicBezTo>
                    <a:lnTo>
                      <a:pt x="552027" y="498610"/>
                    </a:lnTo>
                    <a:cubicBezTo>
                      <a:pt x="552181" y="498225"/>
                      <a:pt x="552412" y="497917"/>
                      <a:pt x="552719" y="497686"/>
                    </a:cubicBezTo>
                    <a:lnTo>
                      <a:pt x="562264" y="488681"/>
                    </a:lnTo>
                    <a:lnTo>
                      <a:pt x="563033" y="485987"/>
                    </a:lnTo>
                    <a:lnTo>
                      <a:pt x="561956" y="475288"/>
                    </a:lnTo>
                    <a:lnTo>
                      <a:pt x="561417" y="457662"/>
                    </a:lnTo>
                    <a:cubicBezTo>
                      <a:pt x="561417" y="456969"/>
                      <a:pt x="561571" y="456353"/>
                      <a:pt x="562033" y="455815"/>
                    </a:cubicBezTo>
                    <a:lnTo>
                      <a:pt x="568190" y="447964"/>
                    </a:lnTo>
                    <a:cubicBezTo>
                      <a:pt x="568421" y="447656"/>
                      <a:pt x="568729" y="447425"/>
                      <a:pt x="569037" y="447271"/>
                    </a:cubicBezTo>
                    <a:lnTo>
                      <a:pt x="574117" y="444423"/>
                    </a:lnTo>
                    <a:cubicBezTo>
                      <a:pt x="574656" y="444115"/>
                      <a:pt x="575348" y="443961"/>
                      <a:pt x="575964" y="444115"/>
                    </a:cubicBezTo>
                    <a:lnTo>
                      <a:pt x="582738" y="445270"/>
                    </a:lnTo>
                    <a:cubicBezTo>
                      <a:pt x="583122" y="445347"/>
                      <a:pt x="583430" y="445500"/>
                      <a:pt x="583738" y="445655"/>
                    </a:cubicBezTo>
                    <a:lnTo>
                      <a:pt x="587664" y="448118"/>
                    </a:lnTo>
                    <a:lnTo>
                      <a:pt x="592667" y="448656"/>
                    </a:lnTo>
                    <a:lnTo>
                      <a:pt x="599132" y="448656"/>
                    </a:lnTo>
                    <a:cubicBezTo>
                      <a:pt x="599363" y="448656"/>
                      <a:pt x="599594" y="448656"/>
                      <a:pt x="599748" y="448733"/>
                    </a:cubicBezTo>
                    <a:lnTo>
                      <a:pt x="606367" y="450273"/>
                    </a:lnTo>
                    <a:lnTo>
                      <a:pt x="615988" y="447194"/>
                    </a:lnTo>
                    <a:lnTo>
                      <a:pt x="617836" y="446116"/>
                    </a:lnTo>
                    <a:lnTo>
                      <a:pt x="618144" y="445500"/>
                    </a:lnTo>
                    <a:lnTo>
                      <a:pt x="617220" y="440805"/>
                    </a:lnTo>
                    <a:lnTo>
                      <a:pt x="616604" y="433724"/>
                    </a:lnTo>
                    <a:cubicBezTo>
                      <a:pt x="616527" y="433031"/>
                      <a:pt x="616758" y="432262"/>
                      <a:pt x="617220" y="431723"/>
                    </a:cubicBezTo>
                    <a:lnTo>
                      <a:pt x="622300" y="425566"/>
                    </a:lnTo>
                    <a:cubicBezTo>
                      <a:pt x="622531" y="425334"/>
                      <a:pt x="622762" y="425104"/>
                      <a:pt x="623070" y="424873"/>
                    </a:cubicBezTo>
                    <a:lnTo>
                      <a:pt x="626379" y="423025"/>
                    </a:lnTo>
                    <a:lnTo>
                      <a:pt x="631613" y="414097"/>
                    </a:lnTo>
                    <a:lnTo>
                      <a:pt x="636462" y="400012"/>
                    </a:lnTo>
                    <a:lnTo>
                      <a:pt x="638233" y="395855"/>
                    </a:lnTo>
                    <a:cubicBezTo>
                      <a:pt x="638310" y="395701"/>
                      <a:pt x="638387" y="395470"/>
                      <a:pt x="638541" y="395317"/>
                    </a:cubicBezTo>
                    <a:lnTo>
                      <a:pt x="640850" y="392083"/>
                    </a:lnTo>
                    <a:lnTo>
                      <a:pt x="640850" y="387388"/>
                    </a:lnTo>
                    <a:lnTo>
                      <a:pt x="627611" y="358140"/>
                    </a:lnTo>
                    <a:cubicBezTo>
                      <a:pt x="627380" y="357524"/>
                      <a:pt x="627303" y="356909"/>
                      <a:pt x="627457" y="356293"/>
                    </a:cubicBezTo>
                    <a:lnTo>
                      <a:pt x="632537" y="336050"/>
                    </a:lnTo>
                    <a:cubicBezTo>
                      <a:pt x="632922" y="334587"/>
                      <a:pt x="634307" y="333664"/>
                      <a:pt x="635770" y="333971"/>
                    </a:cubicBezTo>
                    <a:lnTo>
                      <a:pt x="647546" y="336204"/>
                    </a:lnTo>
                    <a:cubicBezTo>
                      <a:pt x="648085" y="336280"/>
                      <a:pt x="648624" y="336589"/>
                      <a:pt x="649008" y="336973"/>
                    </a:cubicBezTo>
                    <a:lnTo>
                      <a:pt x="654627" y="342592"/>
                    </a:lnTo>
                    <a:lnTo>
                      <a:pt x="674639" y="358217"/>
                    </a:lnTo>
                    <a:lnTo>
                      <a:pt x="681259" y="359218"/>
                    </a:lnTo>
                    <a:lnTo>
                      <a:pt x="690110" y="359757"/>
                    </a:lnTo>
                    <a:lnTo>
                      <a:pt x="719513" y="351983"/>
                    </a:lnTo>
                    <a:lnTo>
                      <a:pt x="731520" y="347056"/>
                    </a:lnTo>
                    <a:lnTo>
                      <a:pt x="758305" y="333664"/>
                    </a:lnTo>
                    <a:lnTo>
                      <a:pt x="767003" y="327660"/>
                    </a:lnTo>
                    <a:lnTo>
                      <a:pt x="775778" y="319963"/>
                    </a:lnTo>
                    <a:lnTo>
                      <a:pt x="784475" y="309572"/>
                    </a:lnTo>
                    <a:cubicBezTo>
                      <a:pt x="784783" y="309187"/>
                      <a:pt x="785245" y="308879"/>
                      <a:pt x="785707" y="308726"/>
                    </a:cubicBezTo>
                    <a:lnTo>
                      <a:pt x="790787" y="307032"/>
                    </a:lnTo>
                    <a:cubicBezTo>
                      <a:pt x="791633" y="306724"/>
                      <a:pt x="792557" y="306878"/>
                      <a:pt x="793327" y="307417"/>
                    </a:cubicBezTo>
                    <a:lnTo>
                      <a:pt x="806796" y="316961"/>
                    </a:lnTo>
                    <a:lnTo>
                      <a:pt x="819111" y="328122"/>
                    </a:lnTo>
                    <a:lnTo>
                      <a:pt x="825423" y="331047"/>
                    </a:lnTo>
                    <a:lnTo>
                      <a:pt x="836122" y="330585"/>
                    </a:lnTo>
                    <a:lnTo>
                      <a:pt x="839816" y="324042"/>
                    </a:lnTo>
                    <a:cubicBezTo>
                      <a:pt x="839970" y="323811"/>
                      <a:pt x="840124" y="323658"/>
                      <a:pt x="840278" y="323427"/>
                    </a:cubicBezTo>
                    <a:lnTo>
                      <a:pt x="844742" y="318962"/>
                    </a:lnTo>
                    <a:cubicBezTo>
                      <a:pt x="844973" y="318732"/>
                      <a:pt x="845204" y="318577"/>
                      <a:pt x="845435" y="318500"/>
                    </a:cubicBezTo>
                    <a:lnTo>
                      <a:pt x="852516" y="314729"/>
                    </a:lnTo>
                    <a:lnTo>
                      <a:pt x="843126" y="296410"/>
                    </a:lnTo>
                    <a:cubicBezTo>
                      <a:pt x="842895" y="295948"/>
                      <a:pt x="842818" y="295487"/>
                      <a:pt x="842818" y="294948"/>
                    </a:cubicBezTo>
                    <a:lnTo>
                      <a:pt x="843357" y="283710"/>
                    </a:lnTo>
                    <a:cubicBezTo>
                      <a:pt x="843357" y="283326"/>
                      <a:pt x="843434" y="282940"/>
                      <a:pt x="843665" y="282633"/>
                    </a:cubicBezTo>
                    <a:lnTo>
                      <a:pt x="850977" y="267469"/>
                    </a:lnTo>
                    <a:lnTo>
                      <a:pt x="858366" y="242608"/>
                    </a:lnTo>
                    <a:lnTo>
                      <a:pt x="853902" y="234681"/>
                    </a:lnTo>
                    <a:lnTo>
                      <a:pt x="849438" y="224674"/>
                    </a:lnTo>
                    <a:lnTo>
                      <a:pt x="845358" y="219595"/>
                    </a:lnTo>
                    <a:lnTo>
                      <a:pt x="839201" y="214977"/>
                    </a:lnTo>
                    <a:lnTo>
                      <a:pt x="833428" y="212898"/>
                    </a:lnTo>
                    <a:cubicBezTo>
                      <a:pt x="833120" y="212744"/>
                      <a:pt x="832812" y="212591"/>
                      <a:pt x="832504" y="212359"/>
                    </a:cubicBezTo>
                    <a:lnTo>
                      <a:pt x="827424" y="207895"/>
                    </a:lnTo>
                    <a:lnTo>
                      <a:pt x="817033" y="195811"/>
                    </a:lnTo>
                    <a:lnTo>
                      <a:pt x="767850" y="152785"/>
                    </a:lnTo>
                    <a:cubicBezTo>
                      <a:pt x="767542" y="152477"/>
                      <a:pt x="767234" y="152169"/>
                      <a:pt x="767080" y="151784"/>
                    </a:cubicBezTo>
                    <a:lnTo>
                      <a:pt x="764232" y="145011"/>
                    </a:lnTo>
                    <a:cubicBezTo>
                      <a:pt x="764078" y="144703"/>
                      <a:pt x="764001" y="144318"/>
                      <a:pt x="764001" y="143933"/>
                    </a:cubicBezTo>
                    <a:cubicBezTo>
                      <a:pt x="764001" y="143933"/>
                      <a:pt x="764001" y="143856"/>
                      <a:pt x="764001" y="143856"/>
                    </a:cubicBezTo>
                    <a:lnTo>
                      <a:pt x="764540" y="119072"/>
                    </a:lnTo>
                    <a:lnTo>
                      <a:pt x="759383" y="105064"/>
                    </a:lnTo>
                    <a:lnTo>
                      <a:pt x="752071" y="98752"/>
                    </a:lnTo>
                    <a:cubicBezTo>
                      <a:pt x="751917" y="98598"/>
                      <a:pt x="751763" y="98444"/>
                      <a:pt x="751609" y="98213"/>
                    </a:cubicBezTo>
                    <a:lnTo>
                      <a:pt x="746991" y="91594"/>
                    </a:lnTo>
                    <a:lnTo>
                      <a:pt x="742142" y="89670"/>
                    </a:lnTo>
                    <a:cubicBezTo>
                      <a:pt x="741834" y="89593"/>
                      <a:pt x="741603" y="89439"/>
                      <a:pt x="741372" y="89208"/>
                    </a:cubicBezTo>
                    <a:lnTo>
                      <a:pt x="734060" y="83050"/>
                    </a:lnTo>
                    <a:cubicBezTo>
                      <a:pt x="733367" y="82512"/>
                      <a:pt x="732982" y="81588"/>
                      <a:pt x="733059" y="80741"/>
                    </a:cubicBezTo>
                    <a:lnTo>
                      <a:pt x="733598" y="72274"/>
                    </a:lnTo>
                    <a:cubicBezTo>
                      <a:pt x="733598" y="72044"/>
                      <a:pt x="733675" y="71813"/>
                      <a:pt x="733752" y="71582"/>
                    </a:cubicBezTo>
                    <a:lnTo>
                      <a:pt x="734907" y="68195"/>
                    </a:lnTo>
                    <a:cubicBezTo>
                      <a:pt x="735061" y="67733"/>
                      <a:pt x="735368" y="67272"/>
                      <a:pt x="735753" y="66963"/>
                    </a:cubicBezTo>
                    <a:lnTo>
                      <a:pt x="738986" y="64193"/>
                    </a:lnTo>
                    <a:lnTo>
                      <a:pt x="740910" y="54956"/>
                    </a:lnTo>
                    <a:lnTo>
                      <a:pt x="739910" y="48722"/>
                    </a:lnTo>
                    <a:cubicBezTo>
                      <a:pt x="739833" y="48414"/>
                      <a:pt x="739833" y="48183"/>
                      <a:pt x="739910" y="47875"/>
                    </a:cubicBezTo>
                    <a:lnTo>
                      <a:pt x="741064" y="39408"/>
                    </a:lnTo>
                    <a:cubicBezTo>
                      <a:pt x="741218" y="38485"/>
                      <a:pt x="741680" y="37715"/>
                      <a:pt x="742527" y="37330"/>
                    </a:cubicBezTo>
                    <a:lnTo>
                      <a:pt x="743450" y="36792"/>
                    </a:lnTo>
                    <a:lnTo>
                      <a:pt x="734907" y="33405"/>
                    </a:lnTo>
                    <a:lnTo>
                      <a:pt x="711200" y="28479"/>
                    </a:lnTo>
                    <a:lnTo>
                      <a:pt x="705119" y="26093"/>
                    </a:lnTo>
                    <a:cubicBezTo>
                      <a:pt x="704888" y="26016"/>
                      <a:pt x="704735" y="25862"/>
                      <a:pt x="704504" y="25785"/>
                    </a:cubicBezTo>
                    <a:lnTo>
                      <a:pt x="690803" y="15933"/>
                    </a:lnTo>
                    <a:lnTo>
                      <a:pt x="681413" y="12777"/>
                    </a:lnTo>
                    <a:lnTo>
                      <a:pt x="644621" y="10006"/>
                    </a:lnTo>
                    <a:lnTo>
                      <a:pt x="627380" y="6542"/>
                    </a:lnTo>
                    <a:cubicBezTo>
                      <a:pt x="627149" y="6465"/>
                      <a:pt x="626918" y="6388"/>
                      <a:pt x="626687" y="6312"/>
                    </a:cubicBezTo>
                    <a:lnTo>
                      <a:pt x="614064" y="0"/>
                    </a:lnTo>
                    <a:lnTo>
                      <a:pt x="606829" y="9159"/>
                    </a:lnTo>
                    <a:lnTo>
                      <a:pt x="607368" y="10699"/>
                    </a:lnTo>
                    <a:lnTo>
                      <a:pt x="611986" y="15317"/>
                    </a:lnTo>
                    <a:cubicBezTo>
                      <a:pt x="612217" y="15548"/>
                      <a:pt x="612371" y="15779"/>
                      <a:pt x="612525" y="16010"/>
                    </a:cubicBezTo>
                    <a:lnTo>
                      <a:pt x="614218" y="19396"/>
                    </a:lnTo>
                    <a:cubicBezTo>
                      <a:pt x="614449" y="19858"/>
                      <a:pt x="614526" y="20320"/>
                      <a:pt x="614526" y="20782"/>
                    </a:cubicBezTo>
                    <a:lnTo>
                      <a:pt x="613987" y="33713"/>
                    </a:lnTo>
                    <a:cubicBezTo>
                      <a:pt x="613987" y="33944"/>
                      <a:pt x="613910" y="34098"/>
                      <a:pt x="613910" y="34328"/>
                    </a:cubicBezTo>
                    <a:lnTo>
                      <a:pt x="612217" y="40486"/>
                    </a:lnTo>
                    <a:cubicBezTo>
                      <a:pt x="612140" y="40717"/>
                      <a:pt x="612063" y="40948"/>
                      <a:pt x="611909" y="41179"/>
                    </a:cubicBezTo>
                    <a:lnTo>
                      <a:pt x="608522" y="46797"/>
                    </a:lnTo>
                    <a:cubicBezTo>
                      <a:pt x="608368" y="47029"/>
                      <a:pt x="608291" y="47182"/>
                      <a:pt x="608061" y="47336"/>
                    </a:cubicBezTo>
                    <a:lnTo>
                      <a:pt x="604135" y="51262"/>
                    </a:lnTo>
                    <a:cubicBezTo>
                      <a:pt x="603904" y="51493"/>
                      <a:pt x="603596" y="51724"/>
                      <a:pt x="603289" y="51878"/>
                    </a:cubicBezTo>
                    <a:lnTo>
                      <a:pt x="599363" y="53571"/>
                    </a:lnTo>
                    <a:lnTo>
                      <a:pt x="589357" y="55957"/>
                    </a:lnTo>
                    <a:lnTo>
                      <a:pt x="586278" y="57112"/>
                    </a:lnTo>
                    <a:lnTo>
                      <a:pt x="585816" y="57265"/>
                    </a:lnTo>
                    <a:lnTo>
                      <a:pt x="583815" y="59267"/>
                    </a:lnTo>
                    <a:lnTo>
                      <a:pt x="580659" y="67195"/>
                    </a:lnTo>
                    <a:cubicBezTo>
                      <a:pt x="580582" y="67348"/>
                      <a:pt x="580505" y="67579"/>
                      <a:pt x="580351" y="67733"/>
                    </a:cubicBezTo>
                    <a:lnTo>
                      <a:pt x="578119" y="71120"/>
                    </a:lnTo>
                    <a:cubicBezTo>
                      <a:pt x="577965" y="71351"/>
                      <a:pt x="577811" y="71505"/>
                      <a:pt x="577658" y="71659"/>
                    </a:cubicBezTo>
                    <a:lnTo>
                      <a:pt x="571500" y="77278"/>
                    </a:lnTo>
                    <a:cubicBezTo>
                      <a:pt x="570499" y="78201"/>
                      <a:pt x="569037" y="78278"/>
                      <a:pt x="567959" y="77508"/>
                    </a:cubicBezTo>
                    <a:lnTo>
                      <a:pt x="562264" y="73352"/>
                    </a:lnTo>
                    <a:lnTo>
                      <a:pt x="562110" y="73352"/>
                    </a:lnTo>
                    <a:lnTo>
                      <a:pt x="560801" y="73121"/>
                    </a:lnTo>
                    <a:lnTo>
                      <a:pt x="557799" y="74199"/>
                    </a:lnTo>
                    <a:lnTo>
                      <a:pt x="552719" y="81280"/>
                    </a:lnTo>
                    <a:cubicBezTo>
                      <a:pt x="552027" y="82280"/>
                      <a:pt x="550872" y="82742"/>
                      <a:pt x="549718" y="82434"/>
                    </a:cubicBezTo>
                    <a:lnTo>
                      <a:pt x="545176" y="81280"/>
                    </a:lnTo>
                    <a:cubicBezTo>
                      <a:pt x="544715" y="81126"/>
                      <a:pt x="544253" y="80895"/>
                      <a:pt x="543868" y="80510"/>
                    </a:cubicBezTo>
                    <a:lnTo>
                      <a:pt x="540481" y="77124"/>
                    </a:lnTo>
                    <a:cubicBezTo>
                      <a:pt x="540250" y="76893"/>
                      <a:pt x="540096" y="76662"/>
                      <a:pt x="539942" y="76431"/>
                    </a:cubicBezTo>
                    <a:lnTo>
                      <a:pt x="538326" y="73198"/>
                    </a:lnTo>
                    <a:lnTo>
                      <a:pt x="534324" y="77201"/>
                    </a:lnTo>
                    <a:cubicBezTo>
                      <a:pt x="534170" y="77355"/>
                      <a:pt x="534016" y="77508"/>
                      <a:pt x="533785" y="77585"/>
                    </a:cubicBezTo>
                    <a:lnTo>
                      <a:pt x="530937" y="79279"/>
                    </a:lnTo>
                    <a:cubicBezTo>
                      <a:pt x="530398" y="79587"/>
                      <a:pt x="529782" y="79741"/>
                      <a:pt x="529167" y="79664"/>
                    </a:cubicBezTo>
                    <a:lnTo>
                      <a:pt x="524087" y="79125"/>
                    </a:lnTo>
                    <a:cubicBezTo>
                      <a:pt x="523779" y="79125"/>
                      <a:pt x="523471" y="79048"/>
                      <a:pt x="523240" y="78894"/>
                    </a:cubicBezTo>
                    <a:lnTo>
                      <a:pt x="521547" y="78124"/>
                    </a:lnTo>
                    <a:lnTo>
                      <a:pt x="515928" y="75507"/>
                    </a:lnTo>
                    <a:cubicBezTo>
                      <a:pt x="515697" y="75353"/>
                      <a:pt x="515389" y="75199"/>
                      <a:pt x="515158" y="75045"/>
                    </a:cubicBezTo>
                    <a:lnTo>
                      <a:pt x="507307" y="67733"/>
                    </a:lnTo>
                    <a:lnTo>
                      <a:pt x="487449" y="54494"/>
                    </a:lnTo>
                    <a:cubicBezTo>
                      <a:pt x="487218" y="54341"/>
                      <a:pt x="487064" y="54187"/>
                      <a:pt x="486910" y="54033"/>
                    </a:cubicBezTo>
                    <a:lnTo>
                      <a:pt x="485063" y="51954"/>
                    </a:lnTo>
                    <a:lnTo>
                      <a:pt x="474595" y="70966"/>
                    </a:lnTo>
                    <a:cubicBezTo>
                      <a:pt x="474518" y="71197"/>
                      <a:pt x="474364" y="71351"/>
                      <a:pt x="474210" y="71505"/>
                    </a:cubicBezTo>
                    <a:lnTo>
                      <a:pt x="467437" y="78817"/>
                    </a:lnTo>
                    <a:lnTo>
                      <a:pt x="464281" y="81357"/>
                    </a:lnTo>
                    <a:cubicBezTo>
                      <a:pt x="463973" y="81588"/>
                      <a:pt x="463588" y="81819"/>
                      <a:pt x="463204" y="81896"/>
                    </a:cubicBezTo>
                    <a:lnTo>
                      <a:pt x="450735" y="84743"/>
                    </a:lnTo>
                    <a:cubicBezTo>
                      <a:pt x="450581" y="84821"/>
                      <a:pt x="450350" y="84821"/>
                      <a:pt x="450196" y="84821"/>
                    </a:cubicBezTo>
                    <a:cubicBezTo>
                      <a:pt x="450042" y="84821"/>
                      <a:pt x="449888" y="84821"/>
                      <a:pt x="449734" y="84743"/>
                    </a:cubicBezTo>
                    <a:lnTo>
                      <a:pt x="442961" y="83589"/>
                    </a:lnTo>
                    <a:lnTo>
                      <a:pt x="431338" y="80125"/>
                    </a:lnTo>
                    <a:cubicBezTo>
                      <a:pt x="431184" y="80048"/>
                      <a:pt x="430953" y="79971"/>
                      <a:pt x="430799" y="79894"/>
                    </a:cubicBezTo>
                    <a:lnTo>
                      <a:pt x="408863" y="68041"/>
                    </a:lnTo>
                    <a:lnTo>
                      <a:pt x="405168" y="66502"/>
                    </a:lnTo>
                    <a:cubicBezTo>
                      <a:pt x="404630" y="66271"/>
                      <a:pt x="404245" y="65963"/>
                      <a:pt x="403937" y="65501"/>
                    </a:cubicBezTo>
                    <a:lnTo>
                      <a:pt x="401859" y="62423"/>
                    </a:lnTo>
                    <a:lnTo>
                      <a:pt x="395932" y="57035"/>
                    </a:lnTo>
                    <a:lnTo>
                      <a:pt x="393931" y="55880"/>
                    </a:lnTo>
                    <a:lnTo>
                      <a:pt x="375689" y="50338"/>
                    </a:lnTo>
                    <a:lnTo>
                      <a:pt x="359064" y="47106"/>
                    </a:lnTo>
                    <a:lnTo>
                      <a:pt x="352829" y="48183"/>
                    </a:lnTo>
                    <a:lnTo>
                      <a:pt x="345825" y="50723"/>
                    </a:lnTo>
                    <a:lnTo>
                      <a:pt x="339975" y="54956"/>
                    </a:lnTo>
                    <a:cubicBezTo>
                      <a:pt x="339667" y="55187"/>
                      <a:pt x="339359" y="55341"/>
                      <a:pt x="339052" y="55418"/>
                    </a:cubicBezTo>
                    <a:cubicBezTo>
                      <a:pt x="338744" y="55495"/>
                      <a:pt x="338359" y="55572"/>
                      <a:pt x="338051" y="55495"/>
                    </a:cubicBezTo>
                    <a:lnTo>
                      <a:pt x="338051" y="55495"/>
                    </a:lnTo>
                    <a:lnTo>
                      <a:pt x="338051" y="55495"/>
                    </a:lnTo>
                    <a:lnTo>
                      <a:pt x="332894" y="54956"/>
                    </a:lnTo>
                    <a:lnTo>
                      <a:pt x="331816" y="55264"/>
                    </a:lnTo>
                    <a:lnTo>
                      <a:pt x="327814" y="58728"/>
                    </a:lnTo>
                    <a:lnTo>
                      <a:pt x="324581" y="61961"/>
                    </a:lnTo>
                    <a:lnTo>
                      <a:pt x="313805" y="71659"/>
                    </a:lnTo>
                    <a:cubicBezTo>
                      <a:pt x="313498" y="71967"/>
                      <a:pt x="313113" y="72121"/>
                      <a:pt x="312728" y="72274"/>
                    </a:cubicBezTo>
                    <a:lnTo>
                      <a:pt x="308802" y="73429"/>
                    </a:lnTo>
                    <a:cubicBezTo>
                      <a:pt x="308341" y="73583"/>
                      <a:pt x="307956" y="73583"/>
                      <a:pt x="307494" y="73506"/>
                    </a:cubicBezTo>
                    <a:lnTo>
                      <a:pt x="307494" y="73506"/>
                    </a:lnTo>
                    <a:lnTo>
                      <a:pt x="307494" y="73506"/>
                    </a:lnTo>
                    <a:lnTo>
                      <a:pt x="306955" y="73429"/>
                    </a:lnTo>
                    <a:lnTo>
                      <a:pt x="304723" y="72967"/>
                    </a:lnTo>
                    <a:cubicBezTo>
                      <a:pt x="304338" y="72890"/>
                      <a:pt x="303953" y="72736"/>
                      <a:pt x="303568" y="72429"/>
                    </a:cubicBezTo>
                    <a:cubicBezTo>
                      <a:pt x="303184" y="72736"/>
                      <a:pt x="302645" y="72890"/>
                      <a:pt x="302183" y="72967"/>
                    </a:cubicBezTo>
                    <a:cubicBezTo>
                      <a:pt x="301721" y="72967"/>
                      <a:pt x="301182" y="72890"/>
                      <a:pt x="300798" y="72736"/>
                    </a:cubicBezTo>
                    <a:cubicBezTo>
                      <a:pt x="300721" y="72736"/>
                      <a:pt x="300644" y="72659"/>
                      <a:pt x="300567" y="72583"/>
                    </a:cubicBezTo>
                    <a:cubicBezTo>
                      <a:pt x="300259" y="72429"/>
                      <a:pt x="299874" y="72197"/>
                      <a:pt x="299643" y="71890"/>
                    </a:cubicBezTo>
                    <a:lnTo>
                      <a:pt x="294871" y="65655"/>
                    </a:lnTo>
                    <a:lnTo>
                      <a:pt x="291792" y="65655"/>
                    </a:lnTo>
                    <a:cubicBezTo>
                      <a:pt x="291176" y="65655"/>
                      <a:pt x="290561" y="65424"/>
                      <a:pt x="290022" y="65039"/>
                    </a:cubicBezTo>
                    <a:lnTo>
                      <a:pt x="287174" y="62807"/>
                    </a:lnTo>
                    <a:cubicBezTo>
                      <a:pt x="286943" y="62653"/>
                      <a:pt x="286866" y="62346"/>
                      <a:pt x="286712" y="62191"/>
                    </a:cubicBezTo>
                    <a:cubicBezTo>
                      <a:pt x="286558" y="61961"/>
                      <a:pt x="286327" y="61807"/>
                      <a:pt x="286250" y="61576"/>
                    </a:cubicBezTo>
                    <a:lnTo>
                      <a:pt x="285711" y="59882"/>
                    </a:lnTo>
                    <a:cubicBezTo>
                      <a:pt x="285635" y="59575"/>
                      <a:pt x="285635" y="59189"/>
                      <a:pt x="285635" y="58882"/>
                    </a:cubicBezTo>
                    <a:cubicBezTo>
                      <a:pt x="285635" y="58805"/>
                      <a:pt x="285558" y="58651"/>
                      <a:pt x="285635" y="58574"/>
                    </a:cubicBezTo>
                    <a:cubicBezTo>
                      <a:pt x="285711" y="58189"/>
                      <a:pt x="285865" y="57804"/>
                      <a:pt x="286096" y="57419"/>
                    </a:cubicBezTo>
                    <a:cubicBezTo>
                      <a:pt x="286096" y="57419"/>
                      <a:pt x="286096" y="57342"/>
                      <a:pt x="286173" y="57342"/>
                    </a:cubicBezTo>
                    <a:lnTo>
                      <a:pt x="286173" y="57342"/>
                    </a:lnTo>
                    <a:lnTo>
                      <a:pt x="286173" y="57342"/>
                    </a:lnTo>
                    <a:lnTo>
                      <a:pt x="286558" y="56803"/>
                    </a:lnTo>
                    <a:lnTo>
                      <a:pt x="279477" y="53494"/>
                    </a:lnTo>
                    <a:lnTo>
                      <a:pt x="276167" y="53879"/>
                    </a:lnTo>
                    <a:lnTo>
                      <a:pt x="269779" y="56573"/>
                    </a:lnTo>
                    <a:cubicBezTo>
                      <a:pt x="269548" y="56650"/>
                      <a:pt x="269240" y="56727"/>
                      <a:pt x="269009" y="56803"/>
                    </a:cubicBezTo>
                    <a:lnTo>
                      <a:pt x="263390" y="57342"/>
                    </a:lnTo>
                    <a:cubicBezTo>
                      <a:pt x="262775" y="57419"/>
                      <a:pt x="262159" y="57265"/>
                      <a:pt x="261697" y="56958"/>
                    </a:cubicBezTo>
                    <a:lnTo>
                      <a:pt x="258849" y="55264"/>
                    </a:lnTo>
                    <a:cubicBezTo>
                      <a:pt x="258464" y="55033"/>
                      <a:pt x="258156" y="54726"/>
                      <a:pt x="257925" y="54341"/>
                    </a:cubicBezTo>
                    <a:lnTo>
                      <a:pt x="252845" y="46490"/>
                    </a:lnTo>
                    <a:lnTo>
                      <a:pt x="251460" y="43180"/>
                    </a:lnTo>
                    <a:lnTo>
                      <a:pt x="249305" y="34483"/>
                    </a:lnTo>
                    <a:lnTo>
                      <a:pt x="245764" y="30480"/>
                    </a:lnTo>
                    <a:lnTo>
                      <a:pt x="240145" y="21013"/>
                    </a:lnTo>
                    <a:lnTo>
                      <a:pt x="238991" y="20243"/>
                    </a:lnTo>
                    <a:lnTo>
                      <a:pt x="224136" y="6004"/>
                    </a:lnTo>
                    <a:lnTo>
                      <a:pt x="217055" y="8621"/>
                    </a:lnTo>
                    <a:lnTo>
                      <a:pt x="211128" y="12392"/>
                    </a:lnTo>
                    <a:lnTo>
                      <a:pt x="202738" y="19781"/>
                    </a:lnTo>
                    <a:lnTo>
                      <a:pt x="199428" y="24322"/>
                    </a:lnTo>
                    <a:lnTo>
                      <a:pt x="204970" y="23553"/>
                    </a:lnTo>
                    <a:lnTo>
                      <a:pt x="210281" y="21398"/>
                    </a:lnTo>
                    <a:cubicBezTo>
                      <a:pt x="210974" y="21090"/>
                      <a:pt x="211821" y="21167"/>
                      <a:pt x="212513" y="21475"/>
                    </a:cubicBezTo>
                    <a:lnTo>
                      <a:pt x="218671" y="24322"/>
                    </a:lnTo>
                    <a:cubicBezTo>
                      <a:pt x="219287" y="24630"/>
                      <a:pt x="219825" y="25092"/>
                      <a:pt x="220056" y="25785"/>
                    </a:cubicBezTo>
                    <a:lnTo>
                      <a:pt x="221750" y="29710"/>
                    </a:lnTo>
                    <a:cubicBezTo>
                      <a:pt x="222211" y="30788"/>
                      <a:pt x="221981" y="32019"/>
                      <a:pt x="221134" y="32789"/>
                    </a:cubicBezTo>
                    <a:lnTo>
                      <a:pt x="218902" y="35021"/>
                    </a:lnTo>
                    <a:cubicBezTo>
                      <a:pt x="218286" y="35637"/>
                      <a:pt x="217439" y="35945"/>
                      <a:pt x="216670" y="35868"/>
                    </a:cubicBezTo>
                    <a:lnTo>
                      <a:pt x="213514" y="35560"/>
                    </a:lnTo>
                    <a:lnTo>
                      <a:pt x="212359" y="40486"/>
                    </a:lnTo>
                    <a:lnTo>
                      <a:pt x="211128" y="44104"/>
                    </a:lnTo>
                    <a:cubicBezTo>
                      <a:pt x="210897" y="44796"/>
                      <a:pt x="210358" y="45412"/>
                      <a:pt x="209665" y="45720"/>
                    </a:cubicBezTo>
                    <a:cubicBezTo>
                      <a:pt x="208973" y="46028"/>
                      <a:pt x="208203" y="46105"/>
                      <a:pt x="207510" y="45797"/>
                    </a:cubicBezTo>
                    <a:lnTo>
                      <a:pt x="202199" y="43873"/>
                    </a:lnTo>
                    <a:lnTo>
                      <a:pt x="198582" y="44950"/>
                    </a:lnTo>
                    <a:lnTo>
                      <a:pt x="187344" y="65886"/>
                    </a:lnTo>
                    <a:cubicBezTo>
                      <a:pt x="187190" y="66194"/>
                      <a:pt x="186959" y="66425"/>
                      <a:pt x="186728" y="66656"/>
                    </a:cubicBezTo>
                    <a:lnTo>
                      <a:pt x="158019" y="91440"/>
                    </a:lnTo>
                    <a:lnTo>
                      <a:pt x="152554" y="96905"/>
                    </a:lnTo>
                    <a:lnTo>
                      <a:pt x="143856" y="108912"/>
                    </a:lnTo>
                    <a:lnTo>
                      <a:pt x="136852" y="117379"/>
                    </a:lnTo>
                    <a:lnTo>
                      <a:pt x="138622" y="115840"/>
                    </a:lnTo>
                    <a:cubicBezTo>
                      <a:pt x="139392" y="115224"/>
                      <a:pt x="140393" y="114993"/>
                      <a:pt x="141316" y="115301"/>
                    </a:cubicBezTo>
                    <a:cubicBezTo>
                      <a:pt x="142240" y="115608"/>
                      <a:pt x="143010" y="116378"/>
                      <a:pt x="143241" y="117302"/>
                    </a:cubicBezTo>
                    <a:lnTo>
                      <a:pt x="144010" y="120303"/>
                    </a:lnTo>
                    <a:lnTo>
                      <a:pt x="145319" y="120765"/>
                    </a:lnTo>
                    <a:lnTo>
                      <a:pt x="148475" y="120380"/>
                    </a:lnTo>
                    <a:lnTo>
                      <a:pt x="149552" y="119611"/>
                    </a:lnTo>
                    <a:cubicBezTo>
                      <a:pt x="149475" y="119226"/>
                      <a:pt x="149475" y="118764"/>
                      <a:pt x="149629" y="118379"/>
                    </a:cubicBezTo>
                    <a:lnTo>
                      <a:pt x="150784" y="114454"/>
                    </a:lnTo>
                    <a:cubicBezTo>
                      <a:pt x="151091" y="113376"/>
                      <a:pt x="152092" y="112530"/>
                      <a:pt x="153247" y="112453"/>
                    </a:cubicBezTo>
                    <a:cubicBezTo>
                      <a:pt x="154401" y="112376"/>
                      <a:pt x="155479" y="112992"/>
                      <a:pt x="156018" y="113992"/>
                    </a:cubicBezTo>
                    <a:lnTo>
                      <a:pt x="157018" y="115993"/>
                    </a:lnTo>
                    <a:lnTo>
                      <a:pt x="161636" y="116378"/>
                    </a:lnTo>
                    <a:cubicBezTo>
                      <a:pt x="162021" y="116378"/>
                      <a:pt x="162329" y="116532"/>
                      <a:pt x="162637" y="116686"/>
                    </a:cubicBezTo>
                    <a:lnTo>
                      <a:pt x="164869" y="117841"/>
                    </a:lnTo>
                    <a:cubicBezTo>
                      <a:pt x="165485" y="118149"/>
                      <a:pt x="165947" y="118610"/>
                      <a:pt x="166178" y="119226"/>
                    </a:cubicBezTo>
                    <a:lnTo>
                      <a:pt x="167871" y="123151"/>
                    </a:lnTo>
                    <a:cubicBezTo>
                      <a:pt x="168179" y="123844"/>
                      <a:pt x="168179" y="124614"/>
                      <a:pt x="167871" y="125307"/>
                    </a:cubicBezTo>
                    <a:cubicBezTo>
                      <a:pt x="167563" y="126000"/>
                      <a:pt x="167024" y="126538"/>
                      <a:pt x="166332" y="126846"/>
                    </a:cubicBezTo>
                    <a:lnTo>
                      <a:pt x="164561" y="127539"/>
                    </a:lnTo>
                    <a:lnTo>
                      <a:pt x="162791" y="131541"/>
                    </a:lnTo>
                    <a:cubicBezTo>
                      <a:pt x="162560" y="132003"/>
                      <a:pt x="162252" y="132465"/>
                      <a:pt x="161790" y="132773"/>
                    </a:cubicBezTo>
                    <a:lnTo>
                      <a:pt x="161482" y="133004"/>
                    </a:lnTo>
                    <a:lnTo>
                      <a:pt x="165870" y="133850"/>
                    </a:lnTo>
                    <a:cubicBezTo>
                      <a:pt x="166716" y="134004"/>
                      <a:pt x="167409" y="134543"/>
                      <a:pt x="167871" y="135313"/>
                    </a:cubicBezTo>
                    <a:lnTo>
                      <a:pt x="169025" y="137545"/>
                    </a:lnTo>
                    <a:cubicBezTo>
                      <a:pt x="169256" y="137930"/>
                      <a:pt x="169333" y="138392"/>
                      <a:pt x="169333" y="138776"/>
                    </a:cubicBezTo>
                    <a:lnTo>
                      <a:pt x="169333" y="144395"/>
                    </a:lnTo>
                    <a:cubicBezTo>
                      <a:pt x="169333" y="145165"/>
                      <a:pt x="169025" y="145934"/>
                      <a:pt x="168410" y="146473"/>
                    </a:cubicBezTo>
                    <a:lnTo>
                      <a:pt x="163715" y="150707"/>
                    </a:lnTo>
                    <a:lnTo>
                      <a:pt x="160020" y="157095"/>
                    </a:lnTo>
                    <a:cubicBezTo>
                      <a:pt x="159404" y="158173"/>
                      <a:pt x="158019" y="158712"/>
                      <a:pt x="156787" y="158404"/>
                    </a:cubicBezTo>
                    <a:lnTo>
                      <a:pt x="152862" y="157249"/>
                    </a:lnTo>
                    <a:cubicBezTo>
                      <a:pt x="152477" y="157172"/>
                      <a:pt x="152092" y="156941"/>
                      <a:pt x="151784" y="156710"/>
                    </a:cubicBezTo>
                    <a:lnTo>
                      <a:pt x="147859" y="153324"/>
                    </a:lnTo>
                    <a:lnTo>
                      <a:pt x="141624" y="147089"/>
                    </a:lnTo>
                    <a:lnTo>
                      <a:pt x="138699" y="146781"/>
                    </a:lnTo>
                    <a:lnTo>
                      <a:pt x="135236" y="149475"/>
                    </a:lnTo>
                    <a:lnTo>
                      <a:pt x="133312" y="156095"/>
                    </a:lnTo>
                    <a:lnTo>
                      <a:pt x="133312" y="163560"/>
                    </a:lnTo>
                    <a:lnTo>
                      <a:pt x="134158" y="165716"/>
                    </a:lnTo>
                    <a:lnTo>
                      <a:pt x="139238" y="162791"/>
                    </a:lnTo>
                    <a:cubicBezTo>
                      <a:pt x="139546" y="162637"/>
                      <a:pt x="139854" y="162483"/>
                      <a:pt x="140239" y="162483"/>
                    </a:cubicBezTo>
                    <a:lnTo>
                      <a:pt x="152015" y="160790"/>
                    </a:lnTo>
                    <a:cubicBezTo>
                      <a:pt x="152477" y="160713"/>
                      <a:pt x="152939" y="160790"/>
                      <a:pt x="153324" y="160944"/>
                    </a:cubicBezTo>
                    <a:lnTo>
                      <a:pt x="161175" y="163792"/>
                    </a:lnTo>
                    <a:cubicBezTo>
                      <a:pt x="162483" y="164253"/>
                      <a:pt x="163253" y="165562"/>
                      <a:pt x="163022" y="166947"/>
                    </a:cubicBezTo>
                    <a:lnTo>
                      <a:pt x="161328" y="175953"/>
                    </a:lnTo>
                    <a:cubicBezTo>
                      <a:pt x="161098" y="177107"/>
                      <a:pt x="160174" y="178031"/>
                      <a:pt x="159096" y="178185"/>
                    </a:cubicBezTo>
                    <a:cubicBezTo>
                      <a:pt x="157942" y="178416"/>
                      <a:pt x="156787" y="177877"/>
                      <a:pt x="156172" y="176876"/>
                    </a:cubicBezTo>
                    <a:lnTo>
                      <a:pt x="153401" y="172643"/>
                    </a:lnTo>
                    <a:lnTo>
                      <a:pt x="149167" y="170873"/>
                    </a:lnTo>
                    <a:lnTo>
                      <a:pt x="146012" y="174413"/>
                    </a:lnTo>
                    <a:cubicBezTo>
                      <a:pt x="145627" y="174875"/>
                      <a:pt x="145088" y="175183"/>
                      <a:pt x="144549" y="175260"/>
                    </a:cubicBezTo>
                    <a:lnTo>
                      <a:pt x="139469" y="176415"/>
                    </a:lnTo>
                    <a:lnTo>
                      <a:pt x="134158" y="176954"/>
                    </a:lnTo>
                    <a:lnTo>
                      <a:pt x="129617" y="179647"/>
                    </a:lnTo>
                    <a:lnTo>
                      <a:pt x="127693" y="182572"/>
                    </a:lnTo>
                    <a:lnTo>
                      <a:pt x="137314" y="184958"/>
                    </a:lnTo>
                    <a:cubicBezTo>
                      <a:pt x="138161" y="185189"/>
                      <a:pt x="138853" y="185728"/>
                      <a:pt x="139161" y="186498"/>
                    </a:cubicBezTo>
                    <a:lnTo>
                      <a:pt x="143087" y="194964"/>
                    </a:lnTo>
                    <a:cubicBezTo>
                      <a:pt x="143472" y="195811"/>
                      <a:pt x="143395" y="196888"/>
                      <a:pt x="142933" y="197658"/>
                    </a:cubicBezTo>
                    <a:cubicBezTo>
                      <a:pt x="142394" y="198505"/>
                      <a:pt x="141547" y="198967"/>
                      <a:pt x="140547" y="198967"/>
                    </a:cubicBezTo>
                    <a:lnTo>
                      <a:pt x="137699" y="198967"/>
                    </a:lnTo>
                    <a:cubicBezTo>
                      <a:pt x="136621" y="198967"/>
                      <a:pt x="135698" y="198351"/>
                      <a:pt x="135159" y="197427"/>
                    </a:cubicBezTo>
                    <a:lnTo>
                      <a:pt x="134004" y="195195"/>
                    </a:lnTo>
                    <a:lnTo>
                      <a:pt x="131387" y="191500"/>
                    </a:lnTo>
                    <a:lnTo>
                      <a:pt x="128155" y="192193"/>
                    </a:lnTo>
                    <a:cubicBezTo>
                      <a:pt x="127847" y="192270"/>
                      <a:pt x="127616" y="192270"/>
                      <a:pt x="127308" y="192270"/>
                    </a:cubicBezTo>
                    <a:lnTo>
                      <a:pt x="119996" y="191732"/>
                    </a:lnTo>
                    <a:lnTo>
                      <a:pt x="112838" y="189884"/>
                    </a:lnTo>
                    <a:lnTo>
                      <a:pt x="111760" y="191270"/>
                    </a:lnTo>
                    <a:cubicBezTo>
                      <a:pt x="111529" y="191500"/>
                      <a:pt x="111298" y="191732"/>
                      <a:pt x="111067" y="191886"/>
                    </a:cubicBezTo>
                    <a:lnTo>
                      <a:pt x="107911" y="193886"/>
                    </a:lnTo>
                    <a:lnTo>
                      <a:pt x="110528" y="195734"/>
                    </a:lnTo>
                    <a:lnTo>
                      <a:pt x="112376" y="195734"/>
                    </a:lnTo>
                    <a:lnTo>
                      <a:pt x="117995" y="193194"/>
                    </a:lnTo>
                    <a:cubicBezTo>
                      <a:pt x="118533" y="192963"/>
                      <a:pt x="119149" y="192886"/>
                      <a:pt x="119688" y="192963"/>
                    </a:cubicBezTo>
                    <a:lnTo>
                      <a:pt x="122536" y="193502"/>
                    </a:lnTo>
                    <a:cubicBezTo>
                      <a:pt x="123075" y="193579"/>
                      <a:pt x="123613" y="193886"/>
                      <a:pt x="123998" y="194272"/>
                    </a:cubicBezTo>
                    <a:lnTo>
                      <a:pt x="125692" y="195965"/>
                    </a:lnTo>
                    <a:cubicBezTo>
                      <a:pt x="126307" y="196581"/>
                      <a:pt x="126538" y="197350"/>
                      <a:pt x="126538" y="198120"/>
                    </a:cubicBezTo>
                    <a:cubicBezTo>
                      <a:pt x="126461" y="198967"/>
                      <a:pt x="126076" y="199659"/>
                      <a:pt x="125384" y="200198"/>
                    </a:cubicBezTo>
                    <a:lnTo>
                      <a:pt x="123152" y="201892"/>
                    </a:lnTo>
                    <a:cubicBezTo>
                      <a:pt x="122844" y="202122"/>
                      <a:pt x="122459" y="202276"/>
                      <a:pt x="121997" y="202430"/>
                    </a:cubicBezTo>
                    <a:lnTo>
                      <a:pt x="116378" y="203585"/>
                    </a:lnTo>
                    <a:lnTo>
                      <a:pt x="111683" y="205509"/>
                    </a:lnTo>
                    <a:lnTo>
                      <a:pt x="107527" y="209127"/>
                    </a:lnTo>
                    <a:cubicBezTo>
                      <a:pt x="107296" y="209280"/>
                      <a:pt x="107065" y="209434"/>
                      <a:pt x="106834" y="209589"/>
                    </a:cubicBezTo>
                    <a:lnTo>
                      <a:pt x="101754" y="211821"/>
                    </a:lnTo>
                    <a:cubicBezTo>
                      <a:pt x="101369" y="211975"/>
                      <a:pt x="100984" y="212052"/>
                      <a:pt x="100599" y="212052"/>
                    </a:cubicBezTo>
                    <a:lnTo>
                      <a:pt x="100599" y="212052"/>
                    </a:lnTo>
                    <a:cubicBezTo>
                      <a:pt x="101061" y="212359"/>
                      <a:pt x="101369" y="212821"/>
                      <a:pt x="101600" y="213360"/>
                    </a:cubicBezTo>
                    <a:cubicBezTo>
                      <a:pt x="101908" y="214207"/>
                      <a:pt x="101754" y="215130"/>
                      <a:pt x="101292" y="215823"/>
                    </a:cubicBezTo>
                    <a:lnTo>
                      <a:pt x="99368" y="218671"/>
                    </a:lnTo>
                    <a:lnTo>
                      <a:pt x="99060" y="220518"/>
                    </a:lnTo>
                    <a:lnTo>
                      <a:pt x="99214" y="220826"/>
                    </a:lnTo>
                    <a:lnTo>
                      <a:pt x="101985" y="221596"/>
                    </a:lnTo>
                    <a:cubicBezTo>
                      <a:pt x="102755" y="221826"/>
                      <a:pt x="103447" y="222442"/>
                      <a:pt x="103755" y="223135"/>
                    </a:cubicBezTo>
                    <a:cubicBezTo>
                      <a:pt x="104063" y="223905"/>
                      <a:pt x="104063" y="224751"/>
                      <a:pt x="103678" y="225521"/>
                    </a:cubicBezTo>
                    <a:lnTo>
                      <a:pt x="102293" y="228292"/>
                    </a:lnTo>
                    <a:lnTo>
                      <a:pt x="102293" y="229985"/>
                    </a:lnTo>
                    <a:lnTo>
                      <a:pt x="103216" y="231140"/>
                    </a:lnTo>
                    <a:lnTo>
                      <a:pt x="107142" y="231602"/>
                    </a:lnTo>
                    <a:cubicBezTo>
                      <a:pt x="108527" y="231756"/>
                      <a:pt x="109682" y="232987"/>
                      <a:pt x="109682" y="234373"/>
                    </a:cubicBezTo>
                    <a:lnTo>
                      <a:pt x="109682" y="237759"/>
                    </a:lnTo>
                    <a:cubicBezTo>
                      <a:pt x="109682" y="239068"/>
                      <a:pt x="108758" y="240222"/>
                      <a:pt x="107527" y="240530"/>
                    </a:cubicBezTo>
                    <a:lnTo>
                      <a:pt x="112145" y="244687"/>
                    </a:lnTo>
                    <a:cubicBezTo>
                      <a:pt x="112299" y="244841"/>
                      <a:pt x="112453" y="244994"/>
                      <a:pt x="112607" y="245226"/>
                    </a:cubicBezTo>
                    <a:lnTo>
                      <a:pt x="117071" y="251999"/>
                    </a:lnTo>
                    <a:lnTo>
                      <a:pt x="119534" y="256771"/>
                    </a:lnTo>
                    <a:cubicBezTo>
                      <a:pt x="119765" y="257156"/>
                      <a:pt x="119842" y="257618"/>
                      <a:pt x="119842" y="258002"/>
                    </a:cubicBezTo>
                    <a:lnTo>
                      <a:pt x="119842" y="264776"/>
                    </a:lnTo>
                    <a:cubicBezTo>
                      <a:pt x="119842" y="265238"/>
                      <a:pt x="119765" y="265622"/>
                      <a:pt x="119534" y="266008"/>
                    </a:cubicBezTo>
                    <a:lnTo>
                      <a:pt x="116147" y="272780"/>
                    </a:lnTo>
                    <a:cubicBezTo>
                      <a:pt x="115993" y="273089"/>
                      <a:pt x="115762" y="273396"/>
                      <a:pt x="115455" y="273704"/>
                    </a:cubicBezTo>
                    <a:lnTo>
                      <a:pt x="108681" y="279323"/>
                    </a:lnTo>
                    <a:cubicBezTo>
                      <a:pt x="108296" y="279631"/>
                      <a:pt x="107835" y="279862"/>
                      <a:pt x="107373" y="279939"/>
                    </a:cubicBezTo>
                    <a:lnTo>
                      <a:pt x="98367" y="281632"/>
                    </a:lnTo>
                    <a:lnTo>
                      <a:pt x="93672" y="282248"/>
                    </a:lnTo>
                    <a:lnTo>
                      <a:pt x="84436" y="284480"/>
                    </a:lnTo>
                    <a:cubicBezTo>
                      <a:pt x="84128" y="284557"/>
                      <a:pt x="83820" y="284557"/>
                      <a:pt x="83512" y="284557"/>
                    </a:cubicBezTo>
                    <a:lnTo>
                      <a:pt x="78432" y="284018"/>
                    </a:lnTo>
                    <a:lnTo>
                      <a:pt x="70273" y="282325"/>
                    </a:lnTo>
                    <a:lnTo>
                      <a:pt x="66040" y="281786"/>
                    </a:lnTo>
                    <a:cubicBezTo>
                      <a:pt x="65809" y="281786"/>
                      <a:pt x="65578" y="281709"/>
                      <a:pt x="65347" y="281632"/>
                    </a:cubicBezTo>
                    <a:lnTo>
                      <a:pt x="58035" y="278784"/>
                    </a:lnTo>
                    <a:cubicBezTo>
                      <a:pt x="57035" y="278400"/>
                      <a:pt x="56342" y="277476"/>
                      <a:pt x="56265" y="276398"/>
                    </a:cubicBezTo>
                    <a:lnTo>
                      <a:pt x="55726" y="269625"/>
                    </a:lnTo>
                    <a:cubicBezTo>
                      <a:pt x="55649" y="269163"/>
                      <a:pt x="55726" y="268701"/>
                      <a:pt x="55957" y="268317"/>
                    </a:cubicBezTo>
                    <a:lnTo>
                      <a:pt x="59498" y="260081"/>
                    </a:lnTo>
                    <a:lnTo>
                      <a:pt x="58805" y="260311"/>
                    </a:lnTo>
                    <a:cubicBezTo>
                      <a:pt x="58266" y="260465"/>
                      <a:pt x="57727" y="260465"/>
                      <a:pt x="57188" y="260311"/>
                    </a:cubicBezTo>
                    <a:lnTo>
                      <a:pt x="53263" y="259157"/>
                    </a:lnTo>
                    <a:cubicBezTo>
                      <a:pt x="52647" y="259003"/>
                      <a:pt x="52108" y="258618"/>
                      <a:pt x="51724" y="258079"/>
                    </a:cubicBezTo>
                    <a:lnTo>
                      <a:pt x="48876" y="254154"/>
                    </a:lnTo>
                    <a:lnTo>
                      <a:pt x="44950" y="246996"/>
                    </a:lnTo>
                    <a:lnTo>
                      <a:pt x="40409" y="242917"/>
                    </a:lnTo>
                    <a:lnTo>
                      <a:pt x="35021" y="242531"/>
                    </a:lnTo>
                    <a:lnTo>
                      <a:pt x="22860" y="250459"/>
                    </a:lnTo>
                    <a:cubicBezTo>
                      <a:pt x="22398" y="250767"/>
                      <a:pt x="21859" y="250921"/>
                      <a:pt x="21321" y="250921"/>
                    </a:cubicBezTo>
                    <a:lnTo>
                      <a:pt x="0" y="250921"/>
                    </a:lnTo>
                    <a:lnTo>
                      <a:pt x="30711" y="271087"/>
                    </a:lnTo>
                    <a:cubicBezTo>
                      <a:pt x="30249" y="270394"/>
                      <a:pt x="30403" y="270548"/>
                      <a:pt x="30557" y="270703"/>
                    </a:cubicBez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4" name="Forma libre: forma 107">
                <a:extLst>
                  <a:ext uri="{FF2B5EF4-FFF2-40B4-BE49-F238E27FC236}">
                    <a16:creationId xmlns:a16="http://schemas.microsoft.com/office/drawing/2014/main" id="{AE003A38-36A7-B1FA-D6AA-93AF7D30B6E7}"/>
                  </a:ext>
                </a:extLst>
              </p:cNvPr>
              <p:cNvSpPr/>
              <p:nvPr/>
            </p:nvSpPr>
            <p:spPr>
              <a:xfrm>
                <a:off x="4224173" y="4122804"/>
                <a:ext cx="42949" cy="40177"/>
              </a:xfrm>
              <a:custGeom>
                <a:avLst/>
                <a:gdLst>
                  <a:gd name="connsiteX0" fmla="*/ 2848 w 42949"/>
                  <a:gd name="connsiteY0" fmla="*/ 10083 h 40177"/>
                  <a:gd name="connsiteX1" fmla="*/ 13162 w 42949"/>
                  <a:gd name="connsiteY1" fmla="*/ 23091 h 40177"/>
                  <a:gd name="connsiteX2" fmla="*/ 29787 w 42949"/>
                  <a:gd name="connsiteY2" fmla="*/ 35791 h 40177"/>
                  <a:gd name="connsiteX3" fmla="*/ 38254 w 42949"/>
                  <a:gd name="connsiteY3" fmla="*/ 40178 h 40177"/>
                  <a:gd name="connsiteX4" fmla="*/ 42256 w 42949"/>
                  <a:gd name="connsiteY4" fmla="*/ 39870 h 40177"/>
                  <a:gd name="connsiteX5" fmla="*/ 42949 w 42949"/>
                  <a:gd name="connsiteY5" fmla="*/ 37561 h 40177"/>
                  <a:gd name="connsiteX6" fmla="*/ 38947 w 42949"/>
                  <a:gd name="connsiteY6" fmla="*/ 33097 h 40177"/>
                  <a:gd name="connsiteX7" fmla="*/ 24707 w 42949"/>
                  <a:gd name="connsiteY7" fmla="*/ 22167 h 40177"/>
                  <a:gd name="connsiteX8" fmla="*/ 24015 w 42949"/>
                  <a:gd name="connsiteY8" fmla="*/ 21397 h 40177"/>
                  <a:gd name="connsiteX9" fmla="*/ 22321 w 42949"/>
                  <a:gd name="connsiteY9" fmla="*/ 18549 h 40177"/>
                  <a:gd name="connsiteX10" fmla="*/ 22013 w 42949"/>
                  <a:gd name="connsiteY10" fmla="*/ 17703 h 40177"/>
                  <a:gd name="connsiteX11" fmla="*/ 20397 w 42949"/>
                  <a:gd name="connsiteY11" fmla="*/ 10853 h 40177"/>
                  <a:gd name="connsiteX12" fmla="*/ 19089 w 42949"/>
                  <a:gd name="connsiteY12" fmla="*/ 8698 h 40177"/>
                  <a:gd name="connsiteX13" fmla="*/ 10853 w 42949"/>
                  <a:gd name="connsiteY13" fmla="*/ 0 h 40177"/>
                  <a:gd name="connsiteX14" fmla="*/ 9544 w 42949"/>
                  <a:gd name="connsiteY14" fmla="*/ 924 h 40177"/>
                  <a:gd name="connsiteX15" fmla="*/ 8698 w 42949"/>
                  <a:gd name="connsiteY15" fmla="*/ 3002 h 40177"/>
                  <a:gd name="connsiteX16" fmla="*/ 5080 w 42949"/>
                  <a:gd name="connsiteY16" fmla="*/ 4618 h 40177"/>
                  <a:gd name="connsiteX17" fmla="*/ 616 w 42949"/>
                  <a:gd name="connsiteY17" fmla="*/ 2925 h 40177"/>
                  <a:gd name="connsiteX18" fmla="*/ 0 w 42949"/>
                  <a:gd name="connsiteY18" fmla="*/ 2617 h 40177"/>
                  <a:gd name="connsiteX19" fmla="*/ 847 w 42949"/>
                  <a:gd name="connsiteY19" fmla="*/ 6080 h 40177"/>
                  <a:gd name="connsiteX20" fmla="*/ 2848 w 42949"/>
                  <a:gd name="connsiteY20" fmla="*/ 10083 h 40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949" h="40177">
                    <a:moveTo>
                      <a:pt x="2848" y="10083"/>
                    </a:moveTo>
                    <a:lnTo>
                      <a:pt x="13162" y="23091"/>
                    </a:lnTo>
                    <a:lnTo>
                      <a:pt x="29787" y="35791"/>
                    </a:lnTo>
                    <a:lnTo>
                      <a:pt x="38254" y="40178"/>
                    </a:lnTo>
                    <a:lnTo>
                      <a:pt x="42256" y="39870"/>
                    </a:lnTo>
                    <a:lnTo>
                      <a:pt x="42949" y="37561"/>
                    </a:lnTo>
                    <a:lnTo>
                      <a:pt x="38947" y="33097"/>
                    </a:lnTo>
                    <a:lnTo>
                      <a:pt x="24707" y="22167"/>
                    </a:lnTo>
                    <a:cubicBezTo>
                      <a:pt x="24399" y="21936"/>
                      <a:pt x="24168" y="21706"/>
                      <a:pt x="24015" y="21397"/>
                    </a:cubicBezTo>
                    <a:lnTo>
                      <a:pt x="22321" y="18549"/>
                    </a:lnTo>
                    <a:cubicBezTo>
                      <a:pt x="22167" y="18319"/>
                      <a:pt x="22090" y="18011"/>
                      <a:pt x="22013" y="17703"/>
                    </a:cubicBezTo>
                    <a:lnTo>
                      <a:pt x="20397" y="10853"/>
                    </a:lnTo>
                    <a:lnTo>
                      <a:pt x="19089" y="8698"/>
                    </a:lnTo>
                    <a:lnTo>
                      <a:pt x="10853" y="0"/>
                    </a:lnTo>
                    <a:lnTo>
                      <a:pt x="9544" y="924"/>
                    </a:lnTo>
                    <a:lnTo>
                      <a:pt x="8698" y="3002"/>
                    </a:lnTo>
                    <a:cubicBezTo>
                      <a:pt x="8159" y="4387"/>
                      <a:pt x="6542" y="5157"/>
                      <a:pt x="5080" y="4618"/>
                    </a:cubicBezTo>
                    <a:lnTo>
                      <a:pt x="616" y="2925"/>
                    </a:lnTo>
                    <a:cubicBezTo>
                      <a:pt x="385" y="2848"/>
                      <a:pt x="154" y="2771"/>
                      <a:pt x="0" y="2617"/>
                    </a:cubicBezTo>
                    <a:lnTo>
                      <a:pt x="847" y="6080"/>
                    </a:lnTo>
                    <a:lnTo>
                      <a:pt x="2848" y="10083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5" name="Forma libre: forma 108">
                <a:extLst>
                  <a:ext uri="{FF2B5EF4-FFF2-40B4-BE49-F238E27FC236}">
                    <a16:creationId xmlns:a16="http://schemas.microsoft.com/office/drawing/2014/main" id="{F9BFA9CC-ED65-B922-2829-288A661EEA0D}"/>
                  </a:ext>
                </a:extLst>
              </p:cNvPr>
              <p:cNvSpPr/>
              <p:nvPr/>
            </p:nvSpPr>
            <p:spPr>
              <a:xfrm>
                <a:off x="4223480" y="4151976"/>
                <a:ext cx="30172" cy="20088"/>
              </a:xfrm>
              <a:custGeom>
                <a:avLst/>
                <a:gdLst>
                  <a:gd name="connsiteX0" fmla="*/ 3848 w 30172"/>
                  <a:gd name="connsiteY0" fmla="*/ 17472 h 20088"/>
                  <a:gd name="connsiteX1" fmla="*/ 14393 w 30172"/>
                  <a:gd name="connsiteY1" fmla="*/ 20089 h 20088"/>
                  <a:gd name="connsiteX2" fmla="*/ 25554 w 30172"/>
                  <a:gd name="connsiteY2" fmla="*/ 19550 h 20088"/>
                  <a:gd name="connsiteX3" fmla="*/ 30172 w 30172"/>
                  <a:gd name="connsiteY3" fmla="*/ 16472 h 20088"/>
                  <a:gd name="connsiteX4" fmla="*/ 26939 w 30172"/>
                  <a:gd name="connsiteY4" fmla="*/ 13777 h 20088"/>
                  <a:gd name="connsiteX5" fmla="*/ 14393 w 30172"/>
                  <a:gd name="connsiteY5" fmla="*/ 6773 h 20088"/>
                  <a:gd name="connsiteX6" fmla="*/ 8390 w 30172"/>
                  <a:gd name="connsiteY6" fmla="*/ 2001 h 20088"/>
                  <a:gd name="connsiteX7" fmla="*/ 7928 w 30172"/>
                  <a:gd name="connsiteY7" fmla="*/ 1462 h 20088"/>
                  <a:gd name="connsiteX8" fmla="*/ 6773 w 30172"/>
                  <a:gd name="connsiteY8" fmla="*/ 0 h 20088"/>
                  <a:gd name="connsiteX9" fmla="*/ 6773 w 30172"/>
                  <a:gd name="connsiteY9" fmla="*/ 3771 h 20088"/>
                  <a:gd name="connsiteX10" fmla="*/ 5927 w 30172"/>
                  <a:gd name="connsiteY10" fmla="*/ 5773 h 20088"/>
                  <a:gd name="connsiteX11" fmla="*/ 0 w 30172"/>
                  <a:gd name="connsiteY11" fmla="*/ 11700 h 20088"/>
                  <a:gd name="connsiteX12" fmla="*/ 847 w 30172"/>
                  <a:gd name="connsiteY12" fmla="*/ 12546 h 20088"/>
                  <a:gd name="connsiteX13" fmla="*/ 1693 w 30172"/>
                  <a:gd name="connsiteY13" fmla="*/ 14701 h 20088"/>
                  <a:gd name="connsiteX14" fmla="*/ 1155 w 30172"/>
                  <a:gd name="connsiteY14" fmla="*/ 16164 h 20088"/>
                  <a:gd name="connsiteX15" fmla="*/ 3848 w 30172"/>
                  <a:gd name="connsiteY15" fmla="*/ 17472 h 20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172" h="20088">
                    <a:moveTo>
                      <a:pt x="3848" y="17472"/>
                    </a:moveTo>
                    <a:lnTo>
                      <a:pt x="14393" y="20089"/>
                    </a:lnTo>
                    <a:lnTo>
                      <a:pt x="25554" y="19550"/>
                    </a:lnTo>
                    <a:lnTo>
                      <a:pt x="30172" y="16472"/>
                    </a:lnTo>
                    <a:lnTo>
                      <a:pt x="26939" y="13777"/>
                    </a:lnTo>
                    <a:lnTo>
                      <a:pt x="14393" y="6773"/>
                    </a:lnTo>
                    <a:lnTo>
                      <a:pt x="8390" y="2001"/>
                    </a:lnTo>
                    <a:cubicBezTo>
                      <a:pt x="8236" y="1847"/>
                      <a:pt x="8082" y="1694"/>
                      <a:pt x="7928" y="1462"/>
                    </a:cubicBezTo>
                    <a:lnTo>
                      <a:pt x="6773" y="0"/>
                    </a:lnTo>
                    <a:lnTo>
                      <a:pt x="6773" y="3771"/>
                    </a:lnTo>
                    <a:cubicBezTo>
                      <a:pt x="6773" y="4541"/>
                      <a:pt x="6465" y="5234"/>
                      <a:pt x="5927" y="5773"/>
                    </a:cubicBezTo>
                    <a:lnTo>
                      <a:pt x="0" y="11700"/>
                    </a:lnTo>
                    <a:lnTo>
                      <a:pt x="847" y="12546"/>
                    </a:lnTo>
                    <a:cubicBezTo>
                      <a:pt x="1385" y="13085"/>
                      <a:pt x="1693" y="13854"/>
                      <a:pt x="1693" y="14701"/>
                    </a:cubicBezTo>
                    <a:cubicBezTo>
                      <a:pt x="1693" y="15240"/>
                      <a:pt x="1462" y="15779"/>
                      <a:pt x="1155" y="16164"/>
                    </a:cubicBezTo>
                    <a:lnTo>
                      <a:pt x="3848" y="17472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46" name="Gráfico 72">
              <a:extLst>
                <a:ext uri="{FF2B5EF4-FFF2-40B4-BE49-F238E27FC236}">
                  <a16:creationId xmlns:a16="http://schemas.microsoft.com/office/drawing/2014/main" id="{EBDC9BE6-7098-0CE6-BD4B-9290E8A390A8}"/>
                </a:ext>
              </a:extLst>
            </p:cNvPr>
            <p:cNvGrpSpPr/>
            <p:nvPr/>
          </p:nvGrpSpPr>
          <p:grpSpPr>
            <a:xfrm>
              <a:off x="7535672" y="3603359"/>
              <a:ext cx="627710" cy="679069"/>
              <a:chOff x="3793989" y="4136428"/>
              <a:chExt cx="817495" cy="884382"/>
            </a:xfrm>
            <a:solidFill>
              <a:srgbClr val="DBDBDB"/>
            </a:solidFill>
          </p:grpSpPr>
          <p:sp>
            <p:nvSpPr>
              <p:cNvPr id="47" name="Forma libre: forma 110">
                <a:extLst>
                  <a:ext uri="{FF2B5EF4-FFF2-40B4-BE49-F238E27FC236}">
                    <a16:creationId xmlns:a16="http://schemas.microsoft.com/office/drawing/2014/main" id="{FC911924-3497-FCFA-A5E0-DB1C1F4BBE1A}"/>
                  </a:ext>
                </a:extLst>
              </p:cNvPr>
              <p:cNvSpPr/>
              <p:nvPr/>
            </p:nvSpPr>
            <p:spPr>
              <a:xfrm>
                <a:off x="3793989" y="4146434"/>
                <a:ext cx="817495" cy="874375"/>
              </a:xfrm>
              <a:custGeom>
                <a:avLst/>
                <a:gdLst>
                  <a:gd name="connsiteX0" fmla="*/ 725516 w 817495"/>
                  <a:gd name="connsiteY0" fmla="*/ 847051 h 874375"/>
                  <a:gd name="connsiteX1" fmla="*/ 722284 w 817495"/>
                  <a:gd name="connsiteY1" fmla="*/ 839509 h 874375"/>
                  <a:gd name="connsiteX2" fmla="*/ 722053 w 817495"/>
                  <a:gd name="connsiteY2" fmla="*/ 838662 h 874375"/>
                  <a:gd name="connsiteX3" fmla="*/ 720898 w 817495"/>
                  <a:gd name="connsiteY3" fmla="*/ 826885 h 874375"/>
                  <a:gd name="connsiteX4" fmla="*/ 719821 w 817495"/>
                  <a:gd name="connsiteY4" fmla="*/ 822190 h 874375"/>
                  <a:gd name="connsiteX5" fmla="*/ 712124 w 817495"/>
                  <a:gd name="connsiteY5" fmla="*/ 804718 h 874375"/>
                  <a:gd name="connsiteX6" fmla="*/ 711893 w 817495"/>
                  <a:gd name="connsiteY6" fmla="*/ 804025 h 874375"/>
                  <a:gd name="connsiteX7" fmla="*/ 711354 w 817495"/>
                  <a:gd name="connsiteY7" fmla="*/ 800100 h 874375"/>
                  <a:gd name="connsiteX8" fmla="*/ 711354 w 817495"/>
                  <a:gd name="connsiteY8" fmla="*/ 795789 h 874375"/>
                  <a:gd name="connsiteX9" fmla="*/ 711893 w 817495"/>
                  <a:gd name="connsiteY9" fmla="*/ 794096 h 874375"/>
                  <a:gd name="connsiteX10" fmla="*/ 713586 w 817495"/>
                  <a:gd name="connsiteY10" fmla="*/ 791864 h 874375"/>
                  <a:gd name="connsiteX11" fmla="*/ 714048 w 817495"/>
                  <a:gd name="connsiteY11" fmla="*/ 791325 h 874375"/>
                  <a:gd name="connsiteX12" fmla="*/ 716357 w 817495"/>
                  <a:gd name="connsiteY12" fmla="*/ 789478 h 874375"/>
                  <a:gd name="connsiteX13" fmla="*/ 716973 w 817495"/>
                  <a:gd name="connsiteY13" fmla="*/ 788246 h 874375"/>
                  <a:gd name="connsiteX14" fmla="*/ 717435 w 817495"/>
                  <a:gd name="connsiteY14" fmla="*/ 783320 h 874375"/>
                  <a:gd name="connsiteX15" fmla="*/ 716203 w 817495"/>
                  <a:gd name="connsiteY15" fmla="*/ 780550 h 874375"/>
                  <a:gd name="connsiteX16" fmla="*/ 714664 w 817495"/>
                  <a:gd name="connsiteY16" fmla="*/ 779010 h 874375"/>
                  <a:gd name="connsiteX17" fmla="*/ 709430 w 817495"/>
                  <a:gd name="connsiteY17" fmla="*/ 776393 h 874375"/>
                  <a:gd name="connsiteX18" fmla="*/ 701887 w 817495"/>
                  <a:gd name="connsiteY18" fmla="*/ 771775 h 874375"/>
                  <a:gd name="connsiteX19" fmla="*/ 684184 w 817495"/>
                  <a:gd name="connsiteY19" fmla="*/ 757536 h 874375"/>
                  <a:gd name="connsiteX20" fmla="*/ 669329 w 817495"/>
                  <a:gd name="connsiteY20" fmla="*/ 742142 h 874375"/>
                  <a:gd name="connsiteX21" fmla="*/ 669251 w 817495"/>
                  <a:gd name="connsiteY21" fmla="*/ 738370 h 874375"/>
                  <a:gd name="connsiteX22" fmla="*/ 676564 w 817495"/>
                  <a:gd name="connsiteY22" fmla="*/ 729903 h 874375"/>
                  <a:gd name="connsiteX23" fmla="*/ 700116 w 817495"/>
                  <a:gd name="connsiteY23" fmla="*/ 700732 h 874375"/>
                  <a:gd name="connsiteX24" fmla="*/ 706736 w 817495"/>
                  <a:gd name="connsiteY24" fmla="*/ 691342 h 874375"/>
                  <a:gd name="connsiteX25" fmla="*/ 707428 w 817495"/>
                  <a:gd name="connsiteY25" fmla="*/ 690649 h 874375"/>
                  <a:gd name="connsiteX26" fmla="*/ 714202 w 817495"/>
                  <a:gd name="connsiteY26" fmla="*/ 685954 h 874375"/>
                  <a:gd name="connsiteX27" fmla="*/ 724593 w 817495"/>
                  <a:gd name="connsiteY27" fmla="*/ 667943 h 874375"/>
                  <a:gd name="connsiteX28" fmla="*/ 744143 w 817495"/>
                  <a:gd name="connsiteY28" fmla="*/ 625994 h 874375"/>
                  <a:gd name="connsiteX29" fmla="*/ 747222 w 817495"/>
                  <a:gd name="connsiteY29" fmla="*/ 616604 h 874375"/>
                  <a:gd name="connsiteX30" fmla="*/ 747222 w 817495"/>
                  <a:gd name="connsiteY30" fmla="*/ 614141 h 874375"/>
                  <a:gd name="connsiteX31" fmla="*/ 746452 w 817495"/>
                  <a:gd name="connsiteY31" fmla="*/ 611832 h 874375"/>
                  <a:gd name="connsiteX32" fmla="*/ 746221 w 817495"/>
                  <a:gd name="connsiteY32" fmla="*/ 611601 h 874375"/>
                  <a:gd name="connsiteX33" fmla="*/ 745682 w 817495"/>
                  <a:gd name="connsiteY33" fmla="*/ 611062 h 874375"/>
                  <a:gd name="connsiteX34" fmla="*/ 741757 w 817495"/>
                  <a:gd name="connsiteY34" fmla="*/ 609600 h 874375"/>
                  <a:gd name="connsiteX35" fmla="*/ 741141 w 817495"/>
                  <a:gd name="connsiteY35" fmla="*/ 609292 h 874375"/>
                  <a:gd name="connsiteX36" fmla="*/ 731982 w 817495"/>
                  <a:gd name="connsiteY36" fmla="*/ 603057 h 874375"/>
                  <a:gd name="connsiteX37" fmla="*/ 729288 w 817495"/>
                  <a:gd name="connsiteY37" fmla="*/ 603057 h 874375"/>
                  <a:gd name="connsiteX38" fmla="*/ 729288 w 817495"/>
                  <a:gd name="connsiteY38" fmla="*/ 603057 h 874375"/>
                  <a:gd name="connsiteX39" fmla="*/ 726594 w 817495"/>
                  <a:gd name="connsiteY39" fmla="*/ 600903 h 874375"/>
                  <a:gd name="connsiteX40" fmla="*/ 726055 w 817495"/>
                  <a:gd name="connsiteY40" fmla="*/ 598670 h 874375"/>
                  <a:gd name="connsiteX41" fmla="*/ 723746 w 817495"/>
                  <a:gd name="connsiteY41" fmla="*/ 577503 h 874375"/>
                  <a:gd name="connsiteX42" fmla="*/ 724285 w 817495"/>
                  <a:gd name="connsiteY42" fmla="*/ 560801 h 874375"/>
                  <a:gd name="connsiteX43" fmla="*/ 724824 w 817495"/>
                  <a:gd name="connsiteY43" fmla="*/ 555028 h 874375"/>
                  <a:gd name="connsiteX44" fmla="*/ 726902 w 817495"/>
                  <a:gd name="connsiteY44" fmla="*/ 552565 h 874375"/>
                  <a:gd name="connsiteX45" fmla="*/ 733059 w 817495"/>
                  <a:gd name="connsiteY45" fmla="*/ 550872 h 874375"/>
                  <a:gd name="connsiteX46" fmla="*/ 759460 w 817495"/>
                  <a:gd name="connsiteY46" fmla="*/ 540943 h 874375"/>
                  <a:gd name="connsiteX47" fmla="*/ 763078 w 817495"/>
                  <a:gd name="connsiteY47" fmla="*/ 538326 h 874375"/>
                  <a:gd name="connsiteX48" fmla="*/ 767465 w 817495"/>
                  <a:gd name="connsiteY48" fmla="*/ 533862 h 874375"/>
                  <a:gd name="connsiteX49" fmla="*/ 768773 w 817495"/>
                  <a:gd name="connsiteY49" fmla="*/ 531322 h 874375"/>
                  <a:gd name="connsiteX50" fmla="*/ 769235 w 817495"/>
                  <a:gd name="connsiteY50" fmla="*/ 527704 h 874375"/>
                  <a:gd name="connsiteX51" fmla="*/ 768465 w 817495"/>
                  <a:gd name="connsiteY51" fmla="*/ 522316 h 874375"/>
                  <a:gd name="connsiteX52" fmla="*/ 768158 w 817495"/>
                  <a:gd name="connsiteY52" fmla="*/ 520161 h 874375"/>
                  <a:gd name="connsiteX53" fmla="*/ 768158 w 817495"/>
                  <a:gd name="connsiteY53" fmla="*/ 519776 h 874375"/>
                  <a:gd name="connsiteX54" fmla="*/ 768158 w 817495"/>
                  <a:gd name="connsiteY54" fmla="*/ 519391 h 874375"/>
                  <a:gd name="connsiteX55" fmla="*/ 768158 w 817495"/>
                  <a:gd name="connsiteY55" fmla="*/ 519391 h 874375"/>
                  <a:gd name="connsiteX56" fmla="*/ 768158 w 817495"/>
                  <a:gd name="connsiteY56" fmla="*/ 519391 h 874375"/>
                  <a:gd name="connsiteX57" fmla="*/ 768312 w 817495"/>
                  <a:gd name="connsiteY57" fmla="*/ 518237 h 874375"/>
                  <a:gd name="connsiteX58" fmla="*/ 768696 w 817495"/>
                  <a:gd name="connsiteY58" fmla="*/ 514850 h 874375"/>
                  <a:gd name="connsiteX59" fmla="*/ 770236 w 817495"/>
                  <a:gd name="connsiteY59" fmla="*/ 512695 h 874375"/>
                  <a:gd name="connsiteX60" fmla="*/ 772468 w 817495"/>
                  <a:gd name="connsiteY60" fmla="*/ 511540 h 874375"/>
                  <a:gd name="connsiteX61" fmla="*/ 775855 w 817495"/>
                  <a:gd name="connsiteY61" fmla="*/ 512233 h 874375"/>
                  <a:gd name="connsiteX62" fmla="*/ 777702 w 817495"/>
                  <a:gd name="connsiteY62" fmla="*/ 514465 h 874375"/>
                  <a:gd name="connsiteX63" fmla="*/ 782089 w 817495"/>
                  <a:gd name="connsiteY63" fmla="*/ 514080 h 874375"/>
                  <a:gd name="connsiteX64" fmla="*/ 791633 w 817495"/>
                  <a:gd name="connsiteY64" fmla="*/ 505999 h 874375"/>
                  <a:gd name="connsiteX65" fmla="*/ 791095 w 817495"/>
                  <a:gd name="connsiteY65" fmla="*/ 492760 h 874375"/>
                  <a:gd name="connsiteX66" fmla="*/ 787246 w 817495"/>
                  <a:gd name="connsiteY66" fmla="*/ 474672 h 874375"/>
                  <a:gd name="connsiteX67" fmla="*/ 785476 w 817495"/>
                  <a:gd name="connsiteY67" fmla="*/ 442191 h 874375"/>
                  <a:gd name="connsiteX68" fmla="*/ 785553 w 817495"/>
                  <a:gd name="connsiteY68" fmla="*/ 441344 h 874375"/>
                  <a:gd name="connsiteX69" fmla="*/ 787246 w 817495"/>
                  <a:gd name="connsiteY69" fmla="*/ 434571 h 874375"/>
                  <a:gd name="connsiteX70" fmla="*/ 788478 w 817495"/>
                  <a:gd name="connsiteY70" fmla="*/ 432878 h 874375"/>
                  <a:gd name="connsiteX71" fmla="*/ 806104 w 817495"/>
                  <a:gd name="connsiteY71" fmla="*/ 421871 h 874375"/>
                  <a:gd name="connsiteX72" fmla="*/ 813955 w 817495"/>
                  <a:gd name="connsiteY72" fmla="*/ 412942 h 874375"/>
                  <a:gd name="connsiteX73" fmla="*/ 815494 w 817495"/>
                  <a:gd name="connsiteY73" fmla="*/ 409402 h 874375"/>
                  <a:gd name="connsiteX74" fmla="*/ 817495 w 817495"/>
                  <a:gd name="connsiteY74" fmla="*/ 398780 h 874375"/>
                  <a:gd name="connsiteX75" fmla="*/ 817110 w 817495"/>
                  <a:gd name="connsiteY75" fmla="*/ 397009 h 874375"/>
                  <a:gd name="connsiteX76" fmla="*/ 814339 w 817495"/>
                  <a:gd name="connsiteY76" fmla="*/ 392853 h 874375"/>
                  <a:gd name="connsiteX77" fmla="*/ 810799 w 817495"/>
                  <a:gd name="connsiteY77" fmla="*/ 390313 h 874375"/>
                  <a:gd name="connsiteX78" fmla="*/ 810106 w 817495"/>
                  <a:gd name="connsiteY78" fmla="*/ 389544 h 874375"/>
                  <a:gd name="connsiteX79" fmla="*/ 788016 w 817495"/>
                  <a:gd name="connsiteY79" fmla="*/ 355369 h 874375"/>
                  <a:gd name="connsiteX80" fmla="*/ 783475 w 817495"/>
                  <a:gd name="connsiteY80" fmla="*/ 353291 h 874375"/>
                  <a:gd name="connsiteX81" fmla="*/ 772083 w 817495"/>
                  <a:gd name="connsiteY81" fmla="*/ 356370 h 874375"/>
                  <a:gd name="connsiteX82" fmla="*/ 756535 w 817495"/>
                  <a:gd name="connsiteY82" fmla="*/ 358679 h 874375"/>
                  <a:gd name="connsiteX83" fmla="*/ 745067 w 817495"/>
                  <a:gd name="connsiteY83" fmla="*/ 361988 h 874375"/>
                  <a:gd name="connsiteX84" fmla="*/ 743604 w 817495"/>
                  <a:gd name="connsiteY84" fmla="*/ 362758 h 874375"/>
                  <a:gd name="connsiteX85" fmla="*/ 732059 w 817495"/>
                  <a:gd name="connsiteY85" fmla="*/ 372687 h 874375"/>
                  <a:gd name="connsiteX86" fmla="*/ 728826 w 817495"/>
                  <a:gd name="connsiteY86" fmla="*/ 374611 h 874375"/>
                  <a:gd name="connsiteX87" fmla="*/ 727748 w 817495"/>
                  <a:gd name="connsiteY87" fmla="*/ 374996 h 874375"/>
                  <a:gd name="connsiteX88" fmla="*/ 723823 w 817495"/>
                  <a:gd name="connsiteY88" fmla="*/ 375535 h 874375"/>
                  <a:gd name="connsiteX89" fmla="*/ 719513 w 817495"/>
                  <a:gd name="connsiteY89" fmla="*/ 375535 h 874375"/>
                  <a:gd name="connsiteX90" fmla="*/ 718589 w 817495"/>
                  <a:gd name="connsiteY90" fmla="*/ 375381 h 874375"/>
                  <a:gd name="connsiteX91" fmla="*/ 711816 w 817495"/>
                  <a:gd name="connsiteY91" fmla="*/ 373149 h 874375"/>
                  <a:gd name="connsiteX92" fmla="*/ 710892 w 817495"/>
                  <a:gd name="connsiteY92" fmla="*/ 372687 h 874375"/>
                  <a:gd name="connsiteX93" fmla="*/ 705504 w 817495"/>
                  <a:gd name="connsiteY93" fmla="*/ 368300 h 874375"/>
                  <a:gd name="connsiteX94" fmla="*/ 705504 w 817495"/>
                  <a:gd name="connsiteY94" fmla="*/ 368300 h 874375"/>
                  <a:gd name="connsiteX95" fmla="*/ 704273 w 817495"/>
                  <a:gd name="connsiteY95" fmla="*/ 368300 h 874375"/>
                  <a:gd name="connsiteX96" fmla="*/ 699116 w 817495"/>
                  <a:gd name="connsiteY96" fmla="*/ 370378 h 874375"/>
                  <a:gd name="connsiteX97" fmla="*/ 698038 w 817495"/>
                  <a:gd name="connsiteY97" fmla="*/ 370609 h 874375"/>
                  <a:gd name="connsiteX98" fmla="*/ 692342 w 817495"/>
                  <a:gd name="connsiteY98" fmla="*/ 370609 h 874375"/>
                  <a:gd name="connsiteX99" fmla="*/ 673639 w 817495"/>
                  <a:gd name="connsiteY99" fmla="*/ 377228 h 874375"/>
                  <a:gd name="connsiteX100" fmla="*/ 671561 w 817495"/>
                  <a:gd name="connsiteY100" fmla="*/ 377152 h 874375"/>
                  <a:gd name="connsiteX101" fmla="*/ 667635 w 817495"/>
                  <a:gd name="connsiteY101" fmla="*/ 375458 h 874375"/>
                  <a:gd name="connsiteX102" fmla="*/ 664787 w 817495"/>
                  <a:gd name="connsiteY102" fmla="*/ 373611 h 874375"/>
                  <a:gd name="connsiteX103" fmla="*/ 660862 w 817495"/>
                  <a:gd name="connsiteY103" fmla="*/ 374457 h 874375"/>
                  <a:gd name="connsiteX104" fmla="*/ 659476 w 817495"/>
                  <a:gd name="connsiteY104" fmla="*/ 374380 h 874375"/>
                  <a:gd name="connsiteX105" fmla="*/ 637001 w 817495"/>
                  <a:gd name="connsiteY105" fmla="*/ 367607 h 874375"/>
                  <a:gd name="connsiteX106" fmla="*/ 635231 w 817495"/>
                  <a:gd name="connsiteY106" fmla="*/ 366145 h 874375"/>
                  <a:gd name="connsiteX107" fmla="*/ 635154 w 817495"/>
                  <a:gd name="connsiteY107" fmla="*/ 363835 h 874375"/>
                  <a:gd name="connsiteX108" fmla="*/ 644621 w 817495"/>
                  <a:gd name="connsiteY108" fmla="*/ 341592 h 874375"/>
                  <a:gd name="connsiteX109" fmla="*/ 645699 w 817495"/>
                  <a:gd name="connsiteY109" fmla="*/ 336281 h 874375"/>
                  <a:gd name="connsiteX110" fmla="*/ 646161 w 817495"/>
                  <a:gd name="connsiteY110" fmla="*/ 331432 h 874375"/>
                  <a:gd name="connsiteX111" fmla="*/ 644621 w 817495"/>
                  <a:gd name="connsiteY111" fmla="*/ 325736 h 874375"/>
                  <a:gd name="connsiteX112" fmla="*/ 644544 w 817495"/>
                  <a:gd name="connsiteY112" fmla="*/ 324966 h 874375"/>
                  <a:gd name="connsiteX113" fmla="*/ 644544 w 817495"/>
                  <a:gd name="connsiteY113" fmla="*/ 319886 h 874375"/>
                  <a:gd name="connsiteX114" fmla="*/ 644544 w 817495"/>
                  <a:gd name="connsiteY114" fmla="*/ 319886 h 874375"/>
                  <a:gd name="connsiteX115" fmla="*/ 644698 w 817495"/>
                  <a:gd name="connsiteY115" fmla="*/ 318962 h 874375"/>
                  <a:gd name="connsiteX116" fmla="*/ 650856 w 817495"/>
                  <a:gd name="connsiteY116" fmla="*/ 300951 h 874375"/>
                  <a:gd name="connsiteX117" fmla="*/ 651625 w 817495"/>
                  <a:gd name="connsiteY117" fmla="*/ 299720 h 874375"/>
                  <a:gd name="connsiteX118" fmla="*/ 664710 w 817495"/>
                  <a:gd name="connsiteY118" fmla="*/ 288251 h 874375"/>
                  <a:gd name="connsiteX119" fmla="*/ 667635 w 817495"/>
                  <a:gd name="connsiteY119" fmla="*/ 282864 h 874375"/>
                  <a:gd name="connsiteX120" fmla="*/ 668713 w 817495"/>
                  <a:gd name="connsiteY120" fmla="*/ 277630 h 874375"/>
                  <a:gd name="connsiteX121" fmla="*/ 669790 w 817495"/>
                  <a:gd name="connsiteY121" fmla="*/ 275936 h 874375"/>
                  <a:gd name="connsiteX122" fmla="*/ 672022 w 817495"/>
                  <a:gd name="connsiteY122" fmla="*/ 274243 h 874375"/>
                  <a:gd name="connsiteX123" fmla="*/ 672946 w 817495"/>
                  <a:gd name="connsiteY123" fmla="*/ 273781 h 874375"/>
                  <a:gd name="connsiteX124" fmla="*/ 677949 w 817495"/>
                  <a:gd name="connsiteY124" fmla="*/ 272395 h 874375"/>
                  <a:gd name="connsiteX125" fmla="*/ 678488 w 817495"/>
                  <a:gd name="connsiteY125" fmla="*/ 271241 h 874375"/>
                  <a:gd name="connsiteX126" fmla="*/ 682336 w 817495"/>
                  <a:gd name="connsiteY126" fmla="*/ 262005 h 874375"/>
                  <a:gd name="connsiteX127" fmla="*/ 677795 w 817495"/>
                  <a:gd name="connsiteY127" fmla="*/ 254308 h 874375"/>
                  <a:gd name="connsiteX128" fmla="*/ 671715 w 817495"/>
                  <a:gd name="connsiteY128" fmla="*/ 250767 h 874375"/>
                  <a:gd name="connsiteX129" fmla="*/ 667635 w 817495"/>
                  <a:gd name="connsiteY129" fmla="*/ 249304 h 874375"/>
                  <a:gd name="connsiteX130" fmla="*/ 662170 w 817495"/>
                  <a:gd name="connsiteY130" fmla="*/ 246303 h 874375"/>
                  <a:gd name="connsiteX131" fmla="*/ 639387 w 817495"/>
                  <a:gd name="connsiteY131" fmla="*/ 229216 h 874375"/>
                  <a:gd name="connsiteX132" fmla="*/ 635693 w 817495"/>
                  <a:gd name="connsiteY132" fmla="*/ 225598 h 874375"/>
                  <a:gd name="connsiteX133" fmla="*/ 635154 w 817495"/>
                  <a:gd name="connsiteY133" fmla="*/ 224905 h 874375"/>
                  <a:gd name="connsiteX134" fmla="*/ 633461 w 817495"/>
                  <a:gd name="connsiteY134" fmla="*/ 221519 h 874375"/>
                  <a:gd name="connsiteX135" fmla="*/ 633307 w 817495"/>
                  <a:gd name="connsiteY135" fmla="*/ 219364 h 874375"/>
                  <a:gd name="connsiteX136" fmla="*/ 637232 w 817495"/>
                  <a:gd name="connsiteY136" fmla="*/ 207510 h 874375"/>
                  <a:gd name="connsiteX137" fmla="*/ 637540 w 817495"/>
                  <a:gd name="connsiteY137" fmla="*/ 206895 h 874375"/>
                  <a:gd name="connsiteX138" fmla="*/ 642851 w 817495"/>
                  <a:gd name="connsiteY138" fmla="*/ 198428 h 874375"/>
                  <a:gd name="connsiteX139" fmla="*/ 643775 w 817495"/>
                  <a:gd name="connsiteY139" fmla="*/ 188883 h 874375"/>
                  <a:gd name="connsiteX140" fmla="*/ 640311 w 817495"/>
                  <a:gd name="connsiteY140" fmla="*/ 184111 h 874375"/>
                  <a:gd name="connsiteX141" fmla="*/ 607753 w 817495"/>
                  <a:gd name="connsiteY141" fmla="*/ 168640 h 874375"/>
                  <a:gd name="connsiteX142" fmla="*/ 600825 w 817495"/>
                  <a:gd name="connsiteY142" fmla="*/ 166562 h 874375"/>
                  <a:gd name="connsiteX143" fmla="*/ 597285 w 817495"/>
                  <a:gd name="connsiteY143" fmla="*/ 166100 h 874375"/>
                  <a:gd name="connsiteX144" fmla="*/ 587587 w 817495"/>
                  <a:gd name="connsiteY144" fmla="*/ 166100 h 874375"/>
                  <a:gd name="connsiteX145" fmla="*/ 581660 w 817495"/>
                  <a:gd name="connsiteY145" fmla="*/ 167101 h 874375"/>
                  <a:gd name="connsiteX146" fmla="*/ 578504 w 817495"/>
                  <a:gd name="connsiteY146" fmla="*/ 168486 h 874375"/>
                  <a:gd name="connsiteX147" fmla="*/ 574425 w 817495"/>
                  <a:gd name="connsiteY147" fmla="*/ 172566 h 874375"/>
                  <a:gd name="connsiteX148" fmla="*/ 573347 w 817495"/>
                  <a:gd name="connsiteY148" fmla="*/ 173258 h 874375"/>
                  <a:gd name="connsiteX149" fmla="*/ 566574 w 817495"/>
                  <a:gd name="connsiteY149" fmla="*/ 175491 h 874375"/>
                  <a:gd name="connsiteX150" fmla="*/ 565958 w 817495"/>
                  <a:gd name="connsiteY150" fmla="*/ 175645 h 874375"/>
                  <a:gd name="connsiteX151" fmla="*/ 555259 w 817495"/>
                  <a:gd name="connsiteY151" fmla="*/ 176799 h 874375"/>
                  <a:gd name="connsiteX152" fmla="*/ 545484 w 817495"/>
                  <a:gd name="connsiteY152" fmla="*/ 179031 h 874375"/>
                  <a:gd name="connsiteX153" fmla="*/ 543560 w 817495"/>
                  <a:gd name="connsiteY153" fmla="*/ 179878 h 874375"/>
                  <a:gd name="connsiteX154" fmla="*/ 537710 w 817495"/>
                  <a:gd name="connsiteY154" fmla="*/ 184650 h 874375"/>
                  <a:gd name="connsiteX155" fmla="*/ 536941 w 817495"/>
                  <a:gd name="connsiteY155" fmla="*/ 185112 h 874375"/>
                  <a:gd name="connsiteX156" fmla="*/ 525703 w 817495"/>
                  <a:gd name="connsiteY156" fmla="*/ 189576 h 874375"/>
                  <a:gd name="connsiteX157" fmla="*/ 524548 w 817495"/>
                  <a:gd name="connsiteY157" fmla="*/ 189807 h 874375"/>
                  <a:gd name="connsiteX158" fmla="*/ 513311 w 817495"/>
                  <a:gd name="connsiteY158" fmla="*/ 189268 h 874375"/>
                  <a:gd name="connsiteX159" fmla="*/ 496455 w 817495"/>
                  <a:gd name="connsiteY159" fmla="*/ 195811 h 874375"/>
                  <a:gd name="connsiteX160" fmla="*/ 495454 w 817495"/>
                  <a:gd name="connsiteY160" fmla="*/ 196042 h 874375"/>
                  <a:gd name="connsiteX161" fmla="*/ 488142 w 817495"/>
                  <a:gd name="connsiteY161" fmla="*/ 196042 h 874375"/>
                  <a:gd name="connsiteX162" fmla="*/ 479367 w 817495"/>
                  <a:gd name="connsiteY162" fmla="*/ 194887 h 874375"/>
                  <a:gd name="connsiteX163" fmla="*/ 465359 w 817495"/>
                  <a:gd name="connsiteY163" fmla="*/ 190269 h 874375"/>
                  <a:gd name="connsiteX164" fmla="*/ 453813 w 817495"/>
                  <a:gd name="connsiteY164" fmla="*/ 187498 h 874375"/>
                  <a:gd name="connsiteX165" fmla="*/ 442037 w 817495"/>
                  <a:gd name="connsiteY165" fmla="*/ 182264 h 874375"/>
                  <a:gd name="connsiteX166" fmla="*/ 441190 w 817495"/>
                  <a:gd name="connsiteY166" fmla="*/ 181648 h 874375"/>
                  <a:gd name="connsiteX167" fmla="*/ 437804 w 817495"/>
                  <a:gd name="connsiteY167" fmla="*/ 178262 h 874375"/>
                  <a:gd name="connsiteX168" fmla="*/ 437265 w 817495"/>
                  <a:gd name="connsiteY168" fmla="*/ 177569 h 874375"/>
                  <a:gd name="connsiteX169" fmla="*/ 435572 w 817495"/>
                  <a:gd name="connsiteY169" fmla="*/ 174182 h 874375"/>
                  <a:gd name="connsiteX170" fmla="*/ 435264 w 817495"/>
                  <a:gd name="connsiteY170" fmla="*/ 173182 h 874375"/>
                  <a:gd name="connsiteX171" fmla="*/ 434186 w 817495"/>
                  <a:gd name="connsiteY171" fmla="*/ 161098 h 874375"/>
                  <a:gd name="connsiteX172" fmla="*/ 433262 w 817495"/>
                  <a:gd name="connsiteY172" fmla="*/ 158403 h 874375"/>
                  <a:gd name="connsiteX173" fmla="*/ 406477 w 817495"/>
                  <a:gd name="connsiteY173" fmla="*/ 119380 h 874375"/>
                  <a:gd name="connsiteX174" fmla="*/ 399473 w 817495"/>
                  <a:gd name="connsiteY174" fmla="*/ 103139 h 874375"/>
                  <a:gd name="connsiteX175" fmla="*/ 399319 w 817495"/>
                  <a:gd name="connsiteY175" fmla="*/ 102524 h 874375"/>
                  <a:gd name="connsiteX176" fmla="*/ 398780 w 817495"/>
                  <a:gd name="connsiteY176" fmla="*/ 99137 h 874375"/>
                  <a:gd name="connsiteX177" fmla="*/ 398780 w 817495"/>
                  <a:gd name="connsiteY177" fmla="*/ 98213 h 874375"/>
                  <a:gd name="connsiteX178" fmla="*/ 399935 w 817495"/>
                  <a:gd name="connsiteY178" fmla="*/ 91440 h 874375"/>
                  <a:gd name="connsiteX179" fmla="*/ 404553 w 817495"/>
                  <a:gd name="connsiteY179" fmla="*/ 78047 h 874375"/>
                  <a:gd name="connsiteX180" fmla="*/ 406092 w 817495"/>
                  <a:gd name="connsiteY180" fmla="*/ 69965 h 874375"/>
                  <a:gd name="connsiteX181" fmla="*/ 405630 w 817495"/>
                  <a:gd name="connsiteY181" fmla="*/ 66733 h 874375"/>
                  <a:gd name="connsiteX182" fmla="*/ 400704 w 817495"/>
                  <a:gd name="connsiteY182" fmla="*/ 53494 h 874375"/>
                  <a:gd name="connsiteX183" fmla="*/ 398857 w 817495"/>
                  <a:gd name="connsiteY183" fmla="*/ 44642 h 874375"/>
                  <a:gd name="connsiteX184" fmla="*/ 398318 w 817495"/>
                  <a:gd name="connsiteY184" fmla="*/ 38023 h 874375"/>
                  <a:gd name="connsiteX185" fmla="*/ 387388 w 817495"/>
                  <a:gd name="connsiteY185" fmla="*/ 26631 h 874375"/>
                  <a:gd name="connsiteX186" fmla="*/ 353830 w 817495"/>
                  <a:gd name="connsiteY186" fmla="*/ 4618 h 874375"/>
                  <a:gd name="connsiteX187" fmla="*/ 347441 w 817495"/>
                  <a:gd name="connsiteY187" fmla="*/ 3310 h 874375"/>
                  <a:gd name="connsiteX188" fmla="*/ 346364 w 817495"/>
                  <a:gd name="connsiteY188" fmla="*/ 4387 h 874375"/>
                  <a:gd name="connsiteX189" fmla="*/ 348057 w 817495"/>
                  <a:gd name="connsiteY189" fmla="*/ 9467 h 874375"/>
                  <a:gd name="connsiteX190" fmla="*/ 351213 w 817495"/>
                  <a:gd name="connsiteY190" fmla="*/ 15163 h 874375"/>
                  <a:gd name="connsiteX191" fmla="*/ 351444 w 817495"/>
                  <a:gd name="connsiteY191" fmla="*/ 15702 h 874375"/>
                  <a:gd name="connsiteX192" fmla="*/ 354830 w 817495"/>
                  <a:gd name="connsiteY192" fmla="*/ 27555 h 874375"/>
                  <a:gd name="connsiteX193" fmla="*/ 354907 w 817495"/>
                  <a:gd name="connsiteY193" fmla="*/ 28325 h 874375"/>
                  <a:gd name="connsiteX194" fmla="*/ 354907 w 817495"/>
                  <a:gd name="connsiteY194" fmla="*/ 41794 h 874375"/>
                  <a:gd name="connsiteX195" fmla="*/ 354676 w 817495"/>
                  <a:gd name="connsiteY195" fmla="*/ 42872 h 874375"/>
                  <a:gd name="connsiteX196" fmla="*/ 353368 w 817495"/>
                  <a:gd name="connsiteY196" fmla="*/ 46028 h 874375"/>
                  <a:gd name="connsiteX197" fmla="*/ 353753 w 817495"/>
                  <a:gd name="connsiteY197" fmla="*/ 47952 h 874375"/>
                  <a:gd name="connsiteX198" fmla="*/ 353830 w 817495"/>
                  <a:gd name="connsiteY198" fmla="*/ 48799 h 874375"/>
                  <a:gd name="connsiteX199" fmla="*/ 353291 w 817495"/>
                  <a:gd name="connsiteY199" fmla="*/ 53879 h 874375"/>
                  <a:gd name="connsiteX200" fmla="*/ 351290 w 817495"/>
                  <a:gd name="connsiteY200" fmla="*/ 56265 h 874375"/>
                  <a:gd name="connsiteX201" fmla="*/ 343824 w 817495"/>
                  <a:gd name="connsiteY201" fmla="*/ 58420 h 874375"/>
                  <a:gd name="connsiteX202" fmla="*/ 337974 w 817495"/>
                  <a:gd name="connsiteY202" fmla="*/ 62115 h 874375"/>
                  <a:gd name="connsiteX203" fmla="*/ 336896 w 817495"/>
                  <a:gd name="connsiteY203" fmla="*/ 62499 h 874375"/>
                  <a:gd name="connsiteX204" fmla="*/ 333510 w 817495"/>
                  <a:gd name="connsiteY204" fmla="*/ 63038 h 874375"/>
                  <a:gd name="connsiteX205" fmla="*/ 332278 w 817495"/>
                  <a:gd name="connsiteY205" fmla="*/ 62961 h 874375"/>
                  <a:gd name="connsiteX206" fmla="*/ 326121 w 817495"/>
                  <a:gd name="connsiteY206" fmla="*/ 61268 h 874375"/>
                  <a:gd name="connsiteX207" fmla="*/ 312112 w 817495"/>
                  <a:gd name="connsiteY207" fmla="*/ 54341 h 874375"/>
                  <a:gd name="connsiteX208" fmla="*/ 308418 w 817495"/>
                  <a:gd name="connsiteY208" fmla="*/ 51878 h 874375"/>
                  <a:gd name="connsiteX209" fmla="*/ 307879 w 817495"/>
                  <a:gd name="connsiteY209" fmla="*/ 51416 h 874375"/>
                  <a:gd name="connsiteX210" fmla="*/ 302260 w 817495"/>
                  <a:gd name="connsiteY210" fmla="*/ 45258 h 874375"/>
                  <a:gd name="connsiteX211" fmla="*/ 301721 w 817495"/>
                  <a:gd name="connsiteY211" fmla="*/ 44411 h 874375"/>
                  <a:gd name="connsiteX212" fmla="*/ 295564 w 817495"/>
                  <a:gd name="connsiteY212" fmla="*/ 29248 h 874375"/>
                  <a:gd name="connsiteX213" fmla="*/ 291869 w 817495"/>
                  <a:gd name="connsiteY213" fmla="*/ 23476 h 874375"/>
                  <a:gd name="connsiteX214" fmla="*/ 291561 w 817495"/>
                  <a:gd name="connsiteY214" fmla="*/ 21243 h 874375"/>
                  <a:gd name="connsiteX215" fmla="*/ 293639 w 817495"/>
                  <a:gd name="connsiteY215" fmla="*/ 13546 h 874375"/>
                  <a:gd name="connsiteX216" fmla="*/ 291099 w 817495"/>
                  <a:gd name="connsiteY216" fmla="*/ 3387 h 874375"/>
                  <a:gd name="connsiteX217" fmla="*/ 289098 w 817495"/>
                  <a:gd name="connsiteY217" fmla="*/ 0 h 874375"/>
                  <a:gd name="connsiteX218" fmla="*/ 286327 w 817495"/>
                  <a:gd name="connsiteY218" fmla="*/ 2463 h 874375"/>
                  <a:gd name="connsiteX219" fmla="*/ 283556 w 817495"/>
                  <a:gd name="connsiteY219" fmla="*/ 7081 h 874375"/>
                  <a:gd name="connsiteX220" fmla="*/ 283556 w 817495"/>
                  <a:gd name="connsiteY220" fmla="*/ 18088 h 874375"/>
                  <a:gd name="connsiteX221" fmla="*/ 285173 w 817495"/>
                  <a:gd name="connsiteY221" fmla="*/ 28325 h 874375"/>
                  <a:gd name="connsiteX222" fmla="*/ 289560 w 817495"/>
                  <a:gd name="connsiteY222" fmla="*/ 40794 h 874375"/>
                  <a:gd name="connsiteX223" fmla="*/ 289175 w 817495"/>
                  <a:gd name="connsiteY223" fmla="*/ 43411 h 874375"/>
                  <a:gd name="connsiteX224" fmla="*/ 286789 w 817495"/>
                  <a:gd name="connsiteY224" fmla="*/ 44488 h 874375"/>
                  <a:gd name="connsiteX225" fmla="*/ 277784 w 817495"/>
                  <a:gd name="connsiteY225" fmla="*/ 43949 h 874375"/>
                  <a:gd name="connsiteX226" fmla="*/ 275629 w 817495"/>
                  <a:gd name="connsiteY226" fmla="*/ 42718 h 874375"/>
                  <a:gd name="connsiteX227" fmla="*/ 268316 w 817495"/>
                  <a:gd name="connsiteY227" fmla="*/ 32019 h 874375"/>
                  <a:gd name="connsiteX228" fmla="*/ 262082 w 817495"/>
                  <a:gd name="connsiteY228" fmla="*/ 22398 h 874375"/>
                  <a:gd name="connsiteX229" fmla="*/ 254616 w 817495"/>
                  <a:gd name="connsiteY229" fmla="*/ 4310 h 874375"/>
                  <a:gd name="connsiteX230" fmla="*/ 252769 w 817495"/>
                  <a:gd name="connsiteY230" fmla="*/ 4079 h 874375"/>
                  <a:gd name="connsiteX231" fmla="*/ 244071 w 817495"/>
                  <a:gd name="connsiteY231" fmla="*/ 9698 h 874375"/>
                  <a:gd name="connsiteX232" fmla="*/ 229832 w 817495"/>
                  <a:gd name="connsiteY232" fmla="*/ 23399 h 874375"/>
                  <a:gd name="connsiteX233" fmla="*/ 228754 w 817495"/>
                  <a:gd name="connsiteY233" fmla="*/ 24015 h 874375"/>
                  <a:gd name="connsiteX234" fmla="*/ 221211 w 817495"/>
                  <a:gd name="connsiteY234" fmla="*/ 26554 h 874375"/>
                  <a:gd name="connsiteX235" fmla="*/ 212744 w 817495"/>
                  <a:gd name="connsiteY235" fmla="*/ 39254 h 874375"/>
                  <a:gd name="connsiteX236" fmla="*/ 202969 w 817495"/>
                  <a:gd name="connsiteY236" fmla="*/ 50800 h 874375"/>
                  <a:gd name="connsiteX237" fmla="*/ 193425 w 817495"/>
                  <a:gd name="connsiteY237" fmla="*/ 62576 h 874375"/>
                  <a:gd name="connsiteX238" fmla="*/ 190577 w 817495"/>
                  <a:gd name="connsiteY238" fmla="*/ 63577 h 874375"/>
                  <a:gd name="connsiteX239" fmla="*/ 185882 w 817495"/>
                  <a:gd name="connsiteY239" fmla="*/ 62422 h 874375"/>
                  <a:gd name="connsiteX240" fmla="*/ 182726 w 817495"/>
                  <a:gd name="connsiteY240" fmla="*/ 67964 h 874375"/>
                  <a:gd name="connsiteX241" fmla="*/ 179955 w 817495"/>
                  <a:gd name="connsiteY241" fmla="*/ 85436 h 874375"/>
                  <a:gd name="connsiteX242" fmla="*/ 174259 w 817495"/>
                  <a:gd name="connsiteY242" fmla="*/ 103293 h 874375"/>
                  <a:gd name="connsiteX243" fmla="*/ 171488 w 817495"/>
                  <a:gd name="connsiteY243" fmla="*/ 105217 h 874375"/>
                  <a:gd name="connsiteX244" fmla="*/ 168872 w 817495"/>
                  <a:gd name="connsiteY244" fmla="*/ 103062 h 874375"/>
                  <a:gd name="connsiteX245" fmla="*/ 167178 w 817495"/>
                  <a:gd name="connsiteY245" fmla="*/ 96289 h 874375"/>
                  <a:gd name="connsiteX246" fmla="*/ 166024 w 817495"/>
                  <a:gd name="connsiteY246" fmla="*/ 90054 h 874375"/>
                  <a:gd name="connsiteX247" fmla="*/ 164099 w 817495"/>
                  <a:gd name="connsiteY247" fmla="*/ 94980 h 874375"/>
                  <a:gd name="connsiteX248" fmla="*/ 156172 w 817495"/>
                  <a:gd name="connsiteY248" fmla="*/ 111452 h 874375"/>
                  <a:gd name="connsiteX249" fmla="*/ 145011 w 817495"/>
                  <a:gd name="connsiteY249" fmla="*/ 131618 h 874375"/>
                  <a:gd name="connsiteX250" fmla="*/ 141701 w 817495"/>
                  <a:gd name="connsiteY250" fmla="*/ 142009 h 874375"/>
                  <a:gd name="connsiteX251" fmla="*/ 140162 w 817495"/>
                  <a:gd name="connsiteY251" fmla="*/ 143702 h 874375"/>
                  <a:gd name="connsiteX252" fmla="*/ 131464 w 817495"/>
                  <a:gd name="connsiteY252" fmla="*/ 148013 h 874375"/>
                  <a:gd name="connsiteX253" fmla="*/ 129001 w 817495"/>
                  <a:gd name="connsiteY253" fmla="*/ 156325 h 874375"/>
                  <a:gd name="connsiteX254" fmla="*/ 120150 w 817495"/>
                  <a:gd name="connsiteY254" fmla="*/ 175721 h 874375"/>
                  <a:gd name="connsiteX255" fmla="*/ 121227 w 817495"/>
                  <a:gd name="connsiteY255" fmla="*/ 191347 h 874375"/>
                  <a:gd name="connsiteX256" fmla="*/ 124537 w 817495"/>
                  <a:gd name="connsiteY256" fmla="*/ 203739 h 874375"/>
                  <a:gd name="connsiteX257" fmla="*/ 127924 w 817495"/>
                  <a:gd name="connsiteY257" fmla="*/ 221903 h 874375"/>
                  <a:gd name="connsiteX258" fmla="*/ 132311 w 817495"/>
                  <a:gd name="connsiteY258" fmla="*/ 234449 h 874375"/>
                  <a:gd name="connsiteX259" fmla="*/ 132465 w 817495"/>
                  <a:gd name="connsiteY259" fmla="*/ 235065 h 874375"/>
                  <a:gd name="connsiteX260" fmla="*/ 134081 w 817495"/>
                  <a:gd name="connsiteY260" fmla="*/ 252152 h 874375"/>
                  <a:gd name="connsiteX261" fmla="*/ 134851 w 817495"/>
                  <a:gd name="connsiteY261" fmla="*/ 252922 h 874375"/>
                  <a:gd name="connsiteX262" fmla="*/ 136313 w 817495"/>
                  <a:gd name="connsiteY262" fmla="*/ 252383 h 874375"/>
                  <a:gd name="connsiteX263" fmla="*/ 139315 w 817495"/>
                  <a:gd name="connsiteY263" fmla="*/ 241377 h 874375"/>
                  <a:gd name="connsiteX264" fmla="*/ 139700 w 817495"/>
                  <a:gd name="connsiteY264" fmla="*/ 240530 h 874375"/>
                  <a:gd name="connsiteX265" fmla="*/ 143087 w 817495"/>
                  <a:gd name="connsiteY265" fmla="*/ 235450 h 874375"/>
                  <a:gd name="connsiteX266" fmla="*/ 144010 w 817495"/>
                  <a:gd name="connsiteY266" fmla="*/ 234603 h 874375"/>
                  <a:gd name="connsiteX267" fmla="*/ 147936 w 817495"/>
                  <a:gd name="connsiteY267" fmla="*/ 232372 h 874375"/>
                  <a:gd name="connsiteX268" fmla="*/ 150476 w 817495"/>
                  <a:gd name="connsiteY268" fmla="*/ 232217 h 874375"/>
                  <a:gd name="connsiteX269" fmla="*/ 154401 w 817495"/>
                  <a:gd name="connsiteY269" fmla="*/ 233911 h 874375"/>
                  <a:gd name="connsiteX270" fmla="*/ 155094 w 817495"/>
                  <a:gd name="connsiteY270" fmla="*/ 234372 h 874375"/>
                  <a:gd name="connsiteX271" fmla="*/ 159019 w 817495"/>
                  <a:gd name="connsiteY271" fmla="*/ 237759 h 874375"/>
                  <a:gd name="connsiteX272" fmla="*/ 162175 w 817495"/>
                  <a:gd name="connsiteY272" fmla="*/ 241454 h 874375"/>
                  <a:gd name="connsiteX273" fmla="*/ 162560 w 817495"/>
                  <a:gd name="connsiteY273" fmla="*/ 241993 h 874375"/>
                  <a:gd name="connsiteX274" fmla="*/ 164253 w 817495"/>
                  <a:gd name="connsiteY274" fmla="*/ 245379 h 874375"/>
                  <a:gd name="connsiteX275" fmla="*/ 164561 w 817495"/>
                  <a:gd name="connsiteY275" fmla="*/ 246996 h 874375"/>
                  <a:gd name="connsiteX276" fmla="*/ 164022 w 817495"/>
                  <a:gd name="connsiteY276" fmla="*/ 251460 h 874375"/>
                  <a:gd name="connsiteX277" fmla="*/ 162329 w 817495"/>
                  <a:gd name="connsiteY277" fmla="*/ 261158 h 874375"/>
                  <a:gd name="connsiteX278" fmla="*/ 161790 w 817495"/>
                  <a:gd name="connsiteY278" fmla="*/ 266546 h 874375"/>
                  <a:gd name="connsiteX279" fmla="*/ 160097 w 817495"/>
                  <a:gd name="connsiteY279" fmla="*/ 274397 h 874375"/>
                  <a:gd name="connsiteX280" fmla="*/ 160097 w 817495"/>
                  <a:gd name="connsiteY280" fmla="*/ 280246 h 874375"/>
                  <a:gd name="connsiteX281" fmla="*/ 161329 w 817495"/>
                  <a:gd name="connsiteY281" fmla="*/ 283094 h 874375"/>
                  <a:gd name="connsiteX282" fmla="*/ 166562 w 817495"/>
                  <a:gd name="connsiteY282" fmla="*/ 283094 h 874375"/>
                  <a:gd name="connsiteX283" fmla="*/ 169795 w 817495"/>
                  <a:gd name="connsiteY283" fmla="*/ 281016 h 874375"/>
                  <a:gd name="connsiteX284" fmla="*/ 172258 w 817495"/>
                  <a:gd name="connsiteY284" fmla="*/ 277091 h 874375"/>
                  <a:gd name="connsiteX285" fmla="*/ 175337 w 817495"/>
                  <a:gd name="connsiteY285" fmla="*/ 275859 h 874375"/>
                  <a:gd name="connsiteX286" fmla="*/ 177569 w 817495"/>
                  <a:gd name="connsiteY286" fmla="*/ 276398 h 874375"/>
                  <a:gd name="connsiteX287" fmla="*/ 179724 w 817495"/>
                  <a:gd name="connsiteY287" fmla="*/ 279092 h 874375"/>
                  <a:gd name="connsiteX288" fmla="*/ 179724 w 817495"/>
                  <a:gd name="connsiteY288" fmla="*/ 282478 h 874375"/>
                  <a:gd name="connsiteX289" fmla="*/ 179416 w 817495"/>
                  <a:gd name="connsiteY289" fmla="*/ 283710 h 874375"/>
                  <a:gd name="connsiteX290" fmla="*/ 176799 w 817495"/>
                  <a:gd name="connsiteY290" fmla="*/ 288867 h 874375"/>
                  <a:gd name="connsiteX291" fmla="*/ 176338 w 817495"/>
                  <a:gd name="connsiteY291" fmla="*/ 293100 h 874375"/>
                  <a:gd name="connsiteX292" fmla="*/ 179262 w 817495"/>
                  <a:gd name="connsiteY292" fmla="*/ 298565 h 874375"/>
                  <a:gd name="connsiteX293" fmla="*/ 179493 w 817495"/>
                  <a:gd name="connsiteY293" fmla="*/ 300721 h 874375"/>
                  <a:gd name="connsiteX294" fmla="*/ 176645 w 817495"/>
                  <a:gd name="connsiteY294" fmla="*/ 310265 h 874375"/>
                  <a:gd name="connsiteX295" fmla="*/ 176030 w 817495"/>
                  <a:gd name="connsiteY295" fmla="*/ 311342 h 874375"/>
                  <a:gd name="connsiteX296" fmla="*/ 171412 w 817495"/>
                  <a:gd name="connsiteY296" fmla="*/ 316422 h 874375"/>
                  <a:gd name="connsiteX297" fmla="*/ 169487 w 817495"/>
                  <a:gd name="connsiteY297" fmla="*/ 324273 h 874375"/>
                  <a:gd name="connsiteX298" fmla="*/ 170026 w 817495"/>
                  <a:gd name="connsiteY298" fmla="*/ 328814 h 874375"/>
                  <a:gd name="connsiteX299" fmla="*/ 167640 w 817495"/>
                  <a:gd name="connsiteY299" fmla="*/ 331893 h 874375"/>
                  <a:gd name="connsiteX300" fmla="*/ 163715 w 817495"/>
                  <a:gd name="connsiteY300" fmla="*/ 332432 h 874375"/>
                  <a:gd name="connsiteX301" fmla="*/ 162406 w 817495"/>
                  <a:gd name="connsiteY301" fmla="*/ 332278 h 874375"/>
                  <a:gd name="connsiteX302" fmla="*/ 159019 w 817495"/>
                  <a:gd name="connsiteY302" fmla="*/ 331123 h 874375"/>
                  <a:gd name="connsiteX303" fmla="*/ 154555 w 817495"/>
                  <a:gd name="connsiteY303" fmla="*/ 328660 h 874375"/>
                  <a:gd name="connsiteX304" fmla="*/ 153785 w 817495"/>
                  <a:gd name="connsiteY304" fmla="*/ 328045 h 874375"/>
                  <a:gd name="connsiteX305" fmla="*/ 150476 w 817495"/>
                  <a:gd name="connsiteY305" fmla="*/ 324427 h 874375"/>
                  <a:gd name="connsiteX306" fmla="*/ 140470 w 817495"/>
                  <a:gd name="connsiteY306" fmla="*/ 323349 h 874375"/>
                  <a:gd name="connsiteX307" fmla="*/ 131772 w 817495"/>
                  <a:gd name="connsiteY307" fmla="*/ 321579 h 874375"/>
                  <a:gd name="connsiteX308" fmla="*/ 119149 w 817495"/>
                  <a:gd name="connsiteY308" fmla="*/ 320501 h 874375"/>
                  <a:gd name="connsiteX309" fmla="*/ 110913 w 817495"/>
                  <a:gd name="connsiteY309" fmla="*/ 318731 h 874375"/>
                  <a:gd name="connsiteX310" fmla="*/ 110298 w 817495"/>
                  <a:gd name="connsiteY310" fmla="*/ 318501 h 874375"/>
                  <a:gd name="connsiteX311" fmla="*/ 103293 w 817495"/>
                  <a:gd name="connsiteY311" fmla="*/ 315268 h 874375"/>
                  <a:gd name="connsiteX312" fmla="*/ 95596 w 817495"/>
                  <a:gd name="connsiteY312" fmla="*/ 313728 h 874375"/>
                  <a:gd name="connsiteX313" fmla="*/ 89824 w 817495"/>
                  <a:gd name="connsiteY313" fmla="*/ 314267 h 874375"/>
                  <a:gd name="connsiteX314" fmla="*/ 89208 w 817495"/>
                  <a:gd name="connsiteY314" fmla="*/ 314267 h 874375"/>
                  <a:gd name="connsiteX315" fmla="*/ 80664 w 817495"/>
                  <a:gd name="connsiteY315" fmla="*/ 313190 h 874375"/>
                  <a:gd name="connsiteX316" fmla="*/ 64347 w 817495"/>
                  <a:gd name="connsiteY316" fmla="*/ 316884 h 874375"/>
                  <a:gd name="connsiteX317" fmla="*/ 56958 w 817495"/>
                  <a:gd name="connsiteY317" fmla="*/ 322657 h 874375"/>
                  <a:gd name="connsiteX318" fmla="*/ 44412 w 817495"/>
                  <a:gd name="connsiteY318" fmla="*/ 336896 h 874375"/>
                  <a:gd name="connsiteX319" fmla="*/ 34713 w 817495"/>
                  <a:gd name="connsiteY319" fmla="*/ 346594 h 874375"/>
                  <a:gd name="connsiteX320" fmla="*/ 29941 w 817495"/>
                  <a:gd name="connsiteY320" fmla="*/ 353060 h 874375"/>
                  <a:gd name="connsiteX321" fmla="*/ 24015 w 817495"/>
                  <a:gd name="connsiteY321" fmla="*/ 364528 h 874375"/>
                  <a:gd name="connsiteX322" fmla="*/ 23399 w 817495"/>
                  <a:gd name="connsiteY322" fmla="*/ 365298 h 874375"/>
                  <a:gd name="connsiteX323" fmla="*/ 16625 w 817495"/>
                  <a:gd name="connsiteY323" fmla="*/ 371455 h 874375"/>
                  <a:gd name="connsiteX324" fmla="*/ 15394 w 817495"/>
                  <a:gd name="connsiteY324" fmla="*/ 372148 h 874375"/>
                  <a:gd name="connsiteX325" fmla="*/ 8313 w 817495"/>
                  <a:gd name="connsiteY325" fmla="*/ 374304 h 874375"/>
                  <a:gd name="connsiteX326" fmla="*/ 3772 w 817495"/>
                  <a:gd name="connsiteY326" fmla="*/ 376151 h 874375"/>
                  <a:gd name="connsiteX327" fmla="*/ 1232 w 817495"/>
                  <a:gd name="connsiteY327" fmla="*/ 379076 h 874375"/>
                  <a:gd name="connsiteX328" fmla="*/ 0 w 817495"/>
                  <a:gd name="connsiteY328" fmla="*/ 383463 h 874375"/>
                  <a:gd name="connsiteX329" fmla="*/ 2617 w 817495"/>
                  <a:gd name="connsiteY329" fmla="*/ 387773 h 874375"/>
                  <a:gd name="connsiteX330" fmla="*/ 8005 w 817495"/>
                  <a:gd name="connsiteY330" fmla="*/ 393161 h 874375"/>
                  <a:gd name="connsiteX331" fmla="*/ 17703 w 817495"/>
                  <a:gd name="connsiteY331" fmla="*/ 399550 h 874375"/>
                  <a:gd name="connsiteX332" fmla="*/ 28710 w 817495"/>
                  <a:gd name="connsiteY332" fmla="*/ 405630 h 874375"/>
                  <a:gd name="connsiteX333" fmla="*/ 32481 w 817495"/>
                  <a:gd name="connsiteY333" fmla="*/ 408247 h 874375"/>
                  <a:gd name="connsiteX334" fmla="*/ 37022 w 817495"/>
                  <a:gd name="connsiteY334" fmla="*/ 409248 h 874375"/>
                  <a:gd name="connsiteX335" fmla="*/ 38254 w 817495"/>
                  <a:gd name="connsiteY335" fmla="*/ 409864 h 874375"/>
                  <a:gd name="connsiteX336" fmla="*/ 42179 w 817495"/>
                  <a:gd name="connsiteY336" fmla="*/ 413250 h 874375"/>
                  <a:gd name="connsiteX337" fmla="*/ 43950 w 817495"/>
                  <a:gd name="connsiteY337" fmla="*/ 415328 h 874375"/>
                  <a:gd name="connsiteX338" fmla="*/ 54418 w 817495"/>
                  <a:gd name="connsiteY338" fmla="*/ 410556 h 874375"/>
                  <a:gd name="connsiteX339" fmla="*/ 56804 w 817495"/>
                  <a:gd name="connsiteY339" fmla="*/ 410633 h 874375"/>
                  <a:gd name="connsiteX340" fmla="*/ 59036 w 817495"/>
                  <a:gd name="connsiteY340" fmla="*/ 411788 h 874375"/>
                  <a:gd name="connsiteX341" fmla="*/ 60267 w 817495"/>
                  <a:gd name="connsiteY341" fmla="*/ 413019 h 874375"/>
                  <a:gd name="connsiteX342" fmla="*/ 63115 w 817495"/>
                  <a:gd name="connsiteY342" fmla="*/ 418638 h 874375"/>
                  <a:gd name="connsiteX343" fmla="*/ 63423 w 817495"/>
                  <a:gd name="connsiteY343" fmla="*/ 419870 h 874375"/>
                  <a:gd name="connsiteX344" fmla="*/ 63423 w 817495"/>
                  <a:gd name="connsiteY344" fmla="*/ 427182 h 874375"/>
                  <a:gd name="connsiteX345" fmla="*/ 62884 w 817495"/>
                  <a:gd name="connsiteY345" fmla="*/ 434186 h 874375"/>
                  <a:gd name="connsiteX346" fmla="*/ 62884 w 817495"/>
                  <a:gd name="connsiteY346" fmla="*/ 438958 h 874375"/>
                  <a:gd name="connsiteX347" fmla="*/ 65963 w 817495"/>
                  <a:gd name="connsiteY347" fmla="*/ 442037 h 874375"/>
                  <a:gd name="connsiteX348" fmla="*/ 70581 w 817495"/>
                  <a:gd name="connsiteY348" fmla="*/ 445039 h 874375"/>
                  <a:gd name="connsiteX349" fmla="*/ 75353 w 817495"/>
                  <a:gd name="connsiteY349" fmla="*/ 449195 h 874375"/>
                  <a:gd name="connsiteX350" fmla="*/ 76200 w 817495"/>
                  <a:gd name="connsiteY350" fmla="*/ 450426 h 874375"/>
                  <a:gd name="connsiteX351" fmla="*/ 78432 w 817495"/>
                  <a:gd name="connsiteY351" fmla="*/ 457200 h 874375"/>
                  <a:gd name="connsiteX352" fmla="*/ 77047 w 817495"/>
                  <a:gd name="connsiteY352" fmla="*/ 460586 h 874375"/>
                  <a:gd name="connsiteX353" fmla="*/ 75661 w 817495"/>
                  <a:gd name="connsiteY353" fmla="*/ 461279 h 874375"/>
                  <a:gd name="connsiteX354" fmla="*/ 93672 w 817495"/>
                  <a:gd name="connsiteY354" fmla="*/ 473748 h 874375"/>
                  <a:gd name="connsiteX355" fmla="*/ 94365 w 817495"/>
                  <a:gd name="connsiteY355" fmla="*/ 474441 h 874375"/>
                  <a:gd name="connsiteX356" fmla="*/ 101985 w 817495"/>
                  <a:gd name="connsiteY356" fmla="*/ 485371 h 874375"/>
                  <a:gd name="connsiteX357" fmla="*/ 112915 w 817495"/>
                  <a:gd name="connsiteY357" fmla="*/ 494145 h 874375"/>
                  <a:gd name="connsiteX358" fmla="*/ 113530 w 817495"/>
                  <a:gd name="connsiteY358" fmla="*/ 494838 h 874375"/>
                  <a:gd name="connsiteX359" fmla="*/ 117456 w 817495"/>
                  <a:gd name="connsiteY359" fmla="*/ 500996 h 874375"/>
                  <a:gd name="connsiteX360" fmla="*/ 121535 w 817495"/>
                  <a:gd name="connsiteY360" fmla="*/ 509770 h 874375"/>
                  <a:gd name="connsiteX361" fmla="*/ 126615 w 817495"/>
                  <a:gd name="connsiteY361" fmla="*/ 516851 h 874375"/>
                  <a:gd name="connsiteX362" fmla="*/ 133235 w 817495"/>
                  <a:gd name="connsiteY362" fmla="*/ 521932 h 874375"/>
                  <a:gd name="connsiteX363" fmla="*/ 141085 w 817495"/>
                  <a:gd name="connsiteY363" fmla="*/ 524395 h 874375"/>
                  <a:gd name="connsiteX364" fmla="*/ 146012 w 817495"/>
                  <a:gd name="connsiteY364" fmla="*/ 523394 h 874375"/>
                  <a:gd name="connsiteX365" fmla="*/ 151399 w 817495"/>
                  <a:gd name="connsiteY365" fmla="*/ 521777 h 874375"/>
                  <a:gd name="connsiteX366" fmla="*/ 153093 w 817495"/>
                  <a:gd name="connsiteY366" fmla="*/ 521777 h 874375"/>
                  <a:gd name="connsiteX367" fmla="*/ 156479 w 817495"/>
                  <a:gd name="connsiteY367" fmla="*/ 522932 h 874375"/>
                  <a:gd name="connsiteX368" fmla="*/ 158404 w 817495"/>
                  <a:gd name="connsiteY368" fmla="*/ 525395 h 874375"/>
                  <a:gd name="connsiteX369" fmla="*/ 158942 w 817495"/>
                  <a:gd name="connsiteY369" fmla="*/ 532245 h 874375"/>
                  <a:gd name="connsiteX370" fmla="*/ 160251 w 817495"/>
                  <a:gd name="connsiteY370" fmla="*/ 535324 h 874375"/>
                  <a:gd name="connsiteX371" fmla="*/ 167794 w 817495"/>
                  <a:gd name="connsiteY371" fmla="*/ 543406 h 874375"/>
                  <a:gd name="connsiteX372" fmla="*/ 168410 w 817495"/>
                  <a:gd name="connsiteY372" fmla="*/ 544330 h 874375"/>
                  <a:gd name="connsiteX373" fmla="*/ 169410 w 817495"/>
                  <a:gd name="connsiteY373" fmla="*/ 547177 h 874375"/>
                  <a:gd name="connsiteX374" fmla="*/ 171488 w 817495"/>
                  <a:gd name="connsiteY374" fmla="*/ 545792 h 874375"/>
                  <a:gd name="connsiteX375" fmla="*/ 172797 w 817495"/>
                  <a:gd name="connsiteY375" fmla="*/ 545330 h 874375"/>
                  <a:gd name="connsiteX376" fmla="*/ 178416 w 817495"/>
                  <a:gd name="connsiteY376" fmla="*/ 544791 h 874375"/>
                  <a:gd name="connsiteX377" fmla="*/ 179339 w 817495"/>
                  <a:gd name="connsiteY377" fmla="*/ 544868 h 874375"/>
                  <a:gd name="connsiteX378" fmla="*/ 200737 w 817495"/>
                  <a:gd name="connsiteY378" fmla="*/ 549948 h 874375"/>
                  <a:gd name="connsiteX379" fmla="*/ 201815 w 817495"/>
                  <a:gd name="connsiteY379" fmla="*/ 550410 h 874375"/>
                  <a:gd name="connsiteX380" fmla="*/ 208588 w 817495"/>
                  <a:gd name="connsiteY380" fmla="*/ 555490 h 874375"/>
                  <a:gd name="connsiteX381" fmla="*/ 208973 w 817495"/>
                  <a:gd name="connsiteY381" fmla="*/ 555875 h 874375"/>
                  <a:gd name="connsiteX382" fmla="*/ 244225 w 817495"/>
                  <a:gd name="connsiteY382" fmla="*/ 595592 h 874375"/>
                  <a:gd name="connsiteX383" fmla="*/ 252769 w 817495"/>
                  <a:gd name="connsiteY383" fmla="*/ 601980 h 874375"/>
                  <a:gd name="connsiteX384" fmla="*/ 259773 w 817495"/>
                  <a:gd name="connsiteY384" fmla="*/ 605213 h 874375"/>
                  <a:gd name="connsiteX385" fmla="*/ 281863 w 817495"/>
                  <a:gd name="connsiteY385" fmla="*/ 611216 h 874375"/>
                  <a:gd name="connsiteX386" fmla="*/ 290253 w 817495"/>
                  <a:gd name="connsiteY386" fmla="*/ 615372 h 874375"/>
                  <a:gd name="connsiteX387" fmla="*/ 339667 w 817495"/>
                  <a:gd name="connsiteY387" fmla="*/ 652780 h 874375"/>
                  <a:gd name="connsiteX388" fmla="*/ 354445 w 817495"/>
                  <a:gd name="connsiteY388" fmla="*/ 660092 h 874375"/>
                  <a:gd name="connsiteX389" fmla="*/ 380846 w 817495"/>
                  <a:gd name="connsiteY389" fmla="*/ 661169 h 874375"/>
                  <a:gd name="connsiteX390" fmla="*/ 381693 w 817495"/>
                  <a:gd name="connsiteY390" fmla="*/ 661324 h 874375"/>
                  <a:gd name="connsiteX391" fmla="*/ 407093 w 817495"/>
                  <a:gd name="connsiteY391" fmla="*/ 670714 h 874375"/>
                  <a:gd name="connsiteX392" fmla="*/ 410556 w 817495"/>
                  <a:gd name="connsiteY392" fmla="*/ 670714 h 874375"/>
                  <a:gd name="connsiteX393" fmla="*/ 414097 w 817495"/>
                  <a:gd name="connsiteY393" fmla="*/ 670175 h 874375"/>
                  <a:gd name="connsiteX394" fmla="*/ 416637 w 817495"/>
                  <a:gd name="connsiteY394" fmla="*/ 671099 h 874375"/>
                  <a:gd name="connsiteX395" fmla="*/ 420024 w 817495"/>
                  <a:gd name="connsiteY395" fmla="*/ 675024 h 874375"/>
                  <a:gd name="connsiteX396" fmla="*/ 420485 w 817495"/>
                  <a:gd name="connsiteY396" fmla="*/ 675717 h 874375"/>
                  <a:gd name="connsiteX397" fmla="*/ 422179 w 817495"/>
                  <a:gd name="connsiteY397" fmla="*/ 679642 h 874375"/>
                  <a:gd name="connsiteX398" fmla="*/ 422410 w 817495"/>
                  <a:gd name="connsiteY398" fmla="*/ 681182 h 874375"/>
                  <a:gd name="connsiteX399" fmla="*/ 421948 w 817495"/>
                  <a:gd name="connsiteY399" fmla="*/ 684491 h 874375"/>
                  <a:gd name="connsiteX400" fmla="*/ 422641 w 817495"/>
                  <a:gd name="connsiteY400" fmla="*/ 687031 h 874375"/>
                  <a:gd name="connsiteX401" fmla="*/ 425565 w 817495"/>
                  <a:gd name="connsiteY401" fmla="*/ 689494 h 874375"/>
                  <a:gd name="connsiteX402" fmla="*/ 434109 w 817495"/>
                  <a:gd name="connsiteY402" fmla="*/ 692727 h 874375"/>
                  <a:gd name="connsiteX403" fmla="*/ 441421 w 817495"/>
                  <a:gd name="connsiteY403" fmla="*/ 694805 h 874375"/>
                  <a:gd name="connsiteX404" fmla="*/ 448579 w 817495"/>
                  <a:gd name="connsiteY404" fmla="*/ 694805 h 874375"/>
                  <a:gd name="connsiteX405" fmla="*/ 455584 w 817495"/>
                  <a:gd name="connsiteY405" fmla="*/ 693189 h 874375"/>
                  <a:gd name="connsiteX406" fmla="*/ 485602 w 817495"/>
                  <a:gd name="connsiteY406" fmla="*/ 682028 h 874375"/>
                  <a:gd name="connsiteX407" fmla="*/ 486602 w 817495"/>
                  <a:gd name="connsiteY407" fmla="*/ 681874 h 874375"/>
                  <a:gd name="connsiteX408" fmla="*/ 495608 w 817495"/>
                  <a:gd name="connsiteY408" fmla="*/ 681874 h 874375"/>
                  <a:gd name="connsiteX409" fmla="*/ 497378 w 817495"/>
                  <a:gd name="connsiteY409" fmla="*/ 682490 h 874375"/>
                  <a:gd name="connsiteX410" fmla="*/ 508616 w 817495"/>
                  <a:gd name="connsiteY410" fmla="*/ 691496 h 874375"/>
                  <a:gd name="connsiteX411" fmla="*/ 509693 w 817495"/>
                  <a:gd name="connsiteY411" fmla="*/ 693420 h 874375"/>
                  <a:gd name="connsiteX412" fmla="*/ 512464 w 817495"/>
                  <a:gd name="connsiteY412" fmla="*/ 719743 h 874375"/>
                  <a:gd name="connsiteX413" fmla="*/ 519699 w 817495"/>
                  <a:gd name="connsiteY413" fmla="*/ 730519 h 874375"/>
                  <a:gd name="connsiteX414" fmla="*/ 543714 w 817495"/>
                  <a:gd name="connsiteY414" fmla="*/ 747453 h 874375"/>
                  <a:gd name="connsiteX415" fmla="*/ 556799 w 817495"/>
                  <a:gd name="connsiteY415" fmla="*/ 752148 h 874375"/>
                  <a:gd name="connsiteX416" fmla="*/ 569037 w 817495"/>
                  <a:gd name="connsiteY416" fmla="*/ 750531 h 874375"/>
                  <a:gd name="connsiteX417" fmla="*/ 570115 w 817495"/>
                  <a:gd name="connsiteY417" fmla="*/ 750608 h 874375"/>
                  <a:gd name="connsiteX418" fmla="*/ 585278 w 817495"/>
                  <a:gd name="connsiteY418" fmla="*/ 754534 h 874375"/>
                  <a:gd name="connsiteX419" fmla="*/ 587279 w 817495"/>
                  <a:gd name="connsiteY419" fmla="*/ 756535 h 874375"/>
                  <a:gd name="connsiteX420" fmla="*/ 592359 w 817495"/>
                  <a:gd name="connsiteY420" fmla="*/ 775085 h 874375"/>
                  <a:gd name="connsiteX421" fmla="*/ 595284 w 817495"/>
                  <a:gd name="connsiteY421" fmla="*/ 815571 h 874375"/>
                  <a:gd name="connsiteX422" fmla="*/ 598593 w 817495"/>
                  <a:gd name="connsiteY422" fmla="*/ 827424 h 874375"/>
                  <a:gd name="connsiteX423" fmla="*/ 600287 w 817495"/>
                  <a:gd name="connsiteY423" fmla="*/ 838662 h 874375"/>
                  <a:gd name="connsiteX424" fmla="*/ 603827 w 817495"/>
                  <a:gd name="connsiteY424" fmla="*/ 847206 h 874375"/>
                  <a:gd name="connsiteX425" fmla="*/ 613064 w 817495"/>
                  <a:gd name="connsiteY425" fmla="*/ 854364 h 874375"/>
                  <a:gd name="connsiteX426" fmla="*/ 625610 w 817495"/>
                  <a:gd name="connsiteY426" fmla="*/ 859289 h 874375"/>
                  <a:gd name="connsiteX427" fmla="*/ 665634 w 817495"/>
                  <a:gd name="connsiteY427" fmla="*/ 867063 h 874375"/>
                  <a:gd name="connsiteX428" fmla="*/ 666173 w 817495"/>
                  <a:gd name="connsiteY428" fmla="*/ 867217 h 874375"/>
                  <a:gd name="connsiteX429" fmla="*/ 672946 w 817495"/>
                  <a:gd name="connsiteY429" fmla="*/ 870065 h 874375"/>
                  <a:gd name="connsiteX430" fmla="*/ 678719 w 817495"/>
                  <a:gd name="connsiteY430" fmla="*/ 872990 h 874375"/>
                  <a:gd name="connsiteX431" fmla="*/ 683876 w 817495"/>
                  <a:gd name="connsiteY431" fmla="*/ 874376 h 874375"/>
                  <a:gd name="connsiteX432" fmla="*/ 690880 w 817495"/>
                  <a:gd name="connsiteY432" fmla="*/ 873837 h 874375"/>
                  <a:gd name="connsiteX433" fmla="*/ 709661 w 817495"/>
                  <a:gd name="connsiteY433" fmla="*/ 867217 h 874375"/>
                  <a:gd name="connsiteX434" fmla="*/ 716896 w 817495"/>
                  <a:gd name="connsiteY434" fmla="*/ 865986 h 874375"/>
                  <a:gd name="connsiteX435" fmla="*/ 717973 w 817495"/>
                  <a:gd name="connsiteY435" fmla="*/ 865986 h 874375"/>
                  <a:gd name="connsiteX436" fmla="*/ 720205 w 817495"/>
                  <a:gd name="connsiteY436" fmla="*/ 866525 h 874375"/>
                  <a:gd name="connsiteX437" fmla="*/ 721360 w 817495"/>
                  <a:gd name="connsiteY437" fmla="*/ 860906 h 874375"/>
                  <a:gd name="connsiteX438" fmla="*/ 722514 w 817495"/>
                  <a:gd name="connsiteY438" fmla="*/ 859136 h 874375"/>
                  <a:gd name="connsiteX439" fmla="*/ 725670 w 817495"/>
                  <a:gd name="connsiteY439" fmla="*/ 856827 h 874375"/>
                  <a:gd name="connsiteX440" fmla="*/ 726825 w 817495"/>
                  <a:gd name="connsiteY440" fmla="*/ 853286 h 874375"/>
                  <a:gd name="connsiteX441" fmla="*/ 725516 w 817495"/>
                  <a:gd name="connsiteY441" fmla="*/ 847051 h 87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</a:cxnLst>
                <a:rect l="l" t="t" r="r" b="b"/>
                <a:pathLst>
                  <a:path w="817495" h="874375">
                    <a:moveTo>
                      <a:pt x="725516" y="847051"/>
                    </a:moveTo>
                    <a:lnTo>
                      <a:pt x="722284" y="839509"/>
                    </a:lnTo>
                    <a:cubicBezTo>
                      <a:pt x="722130" y="839277"/>
                      <a:pt x="722130" y="838970"/>
                      <a:pt x="722053" y="838662"/>
                    </a:cubicBezTo>
                    <a:lnTo>
                      <a:pt x="720898" y="826885"/>
                    </a:lnTo>
                    <a:lnTo>
                      <a:pt x="719821" y="822190"/>
                    </a:lnTo>
                    <a:lnTo>
                      <a:pt x="712124" y="804718"/>
                    </a:lnTo>
                    <a:cubicBezTo>
                      <a:pt x="712047" y="804487"/>
                      <a:pt x="711970" y="804256"/>
                      <a:pt x="711893" y="804025"/>
                    </a:cubicBezTo>
                    <a:lnTo>
                      <a:pt x="711354" y="800100"/>
                    </a:lnTo>
                    <a:lnTo>
                      <a:pt x="711354" y="795789"/>
                    </a:lnTo>
                    <a:cubicBezTo>
                      <a:pt x="711354" y="795174"/>
                      <a:pt x="711585" y="794558"/>
                      <a:pt x="711893" y="794096"/>
                    </a:cubicBezTo>
                    <a:lnTo>
                      <a:pt x="713586" y="791864"/>
                    </a:lnTo>
                    <a:cubicBezTo>
                      <a:pt x="713740" y="791710"/>
                      <a:pt x="713894" y="791479"/>
                      <a:pt x="714048" y="791325"/>
                    </a:cubicBezTo>
                    <a:lnTo>
                      <a:pt x="716357" y="789478"/>
                    </a:lnTo>
                    <a:lnTo>
                      <a:pt x="716973" y="788246"/>
                    </a:lnTo>
                    <a:lnTo>
                      <a:pt x="717435" y="783320"/>
                    </a:lnTo>
                    <a:lnTo>
                      <a:pt x="716203" y="780550"/>
                    </a:lnTo>
                    <a:lnTo>
                      <a:pt x="714664" y="779010"/>
                    </a:lnTo>
                    <a:lnTo>
                      <a:pt x="709430" y="776393"/>
                    </a:lnTo>
                    <a:lnTo>
                      <a:pt x="701887" y="771775"/>
                    </a:lnTo>
                    <a:lnTo>
                      <a:pt x="684184" y="757536"/>
                    </a:lnTo>
                    <a:lnTo>
                      <a:pt x="669329" y="742142"/>
                    </a:lnTo>
                    <a:cubicBezTo>
                      <a:pt x="668328" y="741064"/>
                      <a:pt x="668251" y="739448"/>
                      <a:pt x="669251" y="738370"/>
                    </a:cubicBezTo>
                    <a:lnTo>
                      <a:pt x="676564" y="729903"/>
                    </a:lnTo>
                    <a:lnTo>
                      <a:pt x="700116" y="700732"/>
                    </a:lnTo>
                    <a:lnTo>
                      <a:pt x="706736" y="691342"/>
                    </a:lnTo>
                    <a:cubicBezTo>
                      <a:pt x="706967" y="691111"/>
                      <a:pt x="707198" y="690803"/>
                      <a:pt x="707428" y="690649"/>
                    </a:cubicBezTo>
                    <a:lnTo>
                      <a:pt x="714202" y="685954"/>
                    </a:lnTo>
                    <a:lnTo>
                      <a:pt x="724593" y="667943"/>
                    </a:lnTo>
                    <a:lnTo>
                      <a:pt x="744143" y="625994"/>
                    </a:lnTo>
                    <a:lnTo>
                      <a:pt x="747222" y="616604"/>
                    </a:lnTo>
                    <a:lnTo>
                      <a:pt x="747222" y="614141"/>
                    </a:lnTo>
                    <a:lnTo>
                      <a:pt x="746452" y="611832"/>
                    </a:lnTo>
                    <a:lnTo>
                      <a:pt x="746221" y="611601"/>
                    </a:lnTo>
                    <a:lnTo>
                      <a:pt x="745682" y="611062"/>
                    </a:lnTo>
                    <a:lnTo>
                      <a:pt x="741757" y="609600"/>
                    </a:lnTo>
                    <a:cubicBezTo>
                      <a:pt x="741526" y="609523"/>
                      <a:pt x="741295" y="609369"/>
                      <a:pt x="741141" y="609292"/>
                    </a:cubicBezTo>
                    <a:lnTo>
                      <a:pt x="731982" y="603057"/>
                    </a:lnTo>
                    <a:lnTo>
                      <a:pt x="729288" y="603057"/>
                    </a:lnTo>
                    <a:lnTo>
                      <a:pt x="729288" y="603057"/>
                    </a:lnTo>
                    <a:cubicBezTo>
                      <a:pt x="727979" y="603057"/>
                      <a:pt x="726902" y="602211"/>
                      <a:pt x="726594" y="600903"/>
                    </a:cubicBezTo>
                    <a:lnTo>
                      <a:pt x="726055" y="598670"/>
                    </a:lnTo>
                    <a:lnTo>
                      <a:pt x="723746" y="577503"/>
                    </a:lnTo>
                    <a:lnTo>
                      <a:pt x="724285" y="560801"/>
                    </a:lnTo>
                    <a:lnTo>
                      <a:pt x="724824" y="555028"/>
                    </a:lnTo>
                    <a:cubicBezTo>
                      <a:pt x="724978" y="553874"/>
                      <a:pt x="725747" y="552873"/>
                      <a:pt x="726902" y="552565"/>
                    </a:cubicBezTo>
                    <a:lnTo>
                      <a:pt x="733059" y="550872"/>
                    </a:lnTo>
                    <a:lnTo>
                      <a:pt x="759460" y="540943"/>
                    </a:lnTo>
                    <a:lnTo>
                      <a:pt x="763078" y="538326"/>
                    </a:lnTo>
                    <a:lnTo>
                      <a:pt x="767465" y="533862"/>
                    </a:lnTo>
                    <a:lnTo>
                      <a:pt x="768773" y="531322"/>
                    </a:lnTo>
                    <a:lnTo>
                      <a:pt x="769235" y="527704"/>
                    </a:lnTo>
                    <a:lnTo>
                      <a:pt x="768465" y="522316"/>
                    </a:lnTo>
                    <a:lnTo>
                      <a:pt x="768158" y="520161"/>
                    </a:lnTo>
                    <a:cubicBezTo>
                      <a:pt x="768158" y="520007"/>
                      <a:pt x="768158" y="519930"/>
                      <a:pt x="768158" y="519776"/>
                    </a:cubicBezTo>
                    <a:cubicBezTo>
                      <a:pt x="768158" y="519622"/>
                      <a:pt x="768158" y="519545"/>
                      <a:pt x="768158" y="519391"/>
                    </a:cubicBezTo>
                    <a:lnTo>
                      <a:pt x="768158" y="519391"/>
                    </a:lnTo>
                    <a:lnTo>
                      <a:pt x="768158" y="519391"/>
                    </a:lnTo>
                    <a:lnTo>
                      <a:pt x="768312" y="518237"/>
                    </a:lnTo>
                    <a:lnTo>
                      <a:pt x="768696" y="514850"/>
                    </a:lnTo>
                    <a:cubicBezTo>
                      <a:pt x="768850" y="513926"/>
                      <a:pt x="769389" y="513080"/>
                      <a:pt x="770236" y="512695"/>
                    </a:cubicBezTo>
                    <a:lnTo>
                      <a:pt x="772468" y="511540"/>
                    </a:lnTo>
                    <a:cubicBezTo>
                      <a:pt x="773622" y="510925"/>
                      <a:pt x="775085" y="511233"/>
                      <a:pt x="775855" y="512233"/>
                    </a:cubicBezTo>
                    <a:lnTo>
                      <a:pt x="777702" y="514465"/>
                    </a:lnTo>
                    <a:lnTo>
                      <a:pt x="782089" y="514080"/>
                    </a:lnTo>
                    <a:lnTo>
                      <a:pt x="791633" y="505999"/>
                    </a:lnTo>
                    <a:lnTo>
                      <a:pt x="791095" y="492760"/>
                    </a:lnTo>
                    <a:lnTo>
                      <a:pt x="787246" y="474672"/>
                    </a:lnTo>
                    <a:lnTo>
                      <a:pt x="785476" y="442191"/>
                    </a:lnTo>
                    <a:cubicBezTo>
                      <a:pt x="785476" y="441883"/>
                      <a:pt x="785476" y="441652"/>
                      <a:pt x="785553" y="441344"/>
                    </a:cubicBezTo>
                    <a:lnTo>
                      <a:pt x="787246" y="434571"/>
                    </a:lnTo>
                    <a:cubicBezTo>
                      <a:pt x="787400" y="433878"/>
                      <a:pt x="787862" y="433262"/>
                      <a:pt x="788478" y="432878"/>
                    </a:cubicBezTo>
                    <a:lnTo>
                      <a:pt x="806104" y="421871"/>
                    </a:lnTo>
                    <a:lnTo>
                      <a:pt x="813955" y="412942"/>
                    </a:lnTo>
                    <a:lnTo>
                      <a:pt x="815494" y="409402"/>
                    </a:lnTo>
                    <a:lnTo>
                      <a:pt x="817495" y="398780"/>
                    </a:lnTo>
                    <a:lnTo>
                      <a:pt x="817110" y="397009"/>
                    </a:lnTo>
                    <a:lnTo>
                      <a:pt x="814339" y="392853"/>
                    </a:lnTo>
                    <a:lnTo>
                      <a:pt x="810799" y="390313"/>
                    </a:lnTo>
                    <a:cubicBezTo>
                      <a:pt x="810491" y="390082"/>
                      <a:pt x="810260" y="389851"/>
                      <a:pt x="810106" y="389544"/>
                    </a:cubicBezTo>
                    <a:lnTo>
                      <a:pt x="788016" y="355369"/>
                    </a:lnTo>
                    <a:lnTo>
                      <a:pt x="783475" y="353291"/>
                    </a:lnTo>
                    <a:lnTo>
                      <a:pt x="772083" y="356370"/>
                    </a:lnTo>
                    <a:lnTo>
                      <a:pt x="756535" y="358679"/>
                    </a:lnTo>
                    <a:lnTo>
                      <a:pt x="745067" y="361988"/>
                    </a:lnTo>
                    <a:lnTo>
                      <a:pt x="743604" y="362758"/>
                    </a:lnTo>
                    <a:lnTo>
                      <a:pt x="732059" y="372687"/>
                    </a:lnTo>
                    <a:lnTo>
                      <a:pt x="728826" y="374611"/>
                    </a:lnTo>
                    <a:cubicBezTo>
                      <a:pt x="728518" y="374842"/>
                      <a:pt x="728133" y="374919"/>
                      <a:pt x="727748" y="374996"/>
                    </a:cubicBezTo>
                    <a:lnTo>
                      <a:pt x="723823" y="375535"/>
                    </a:lnTo>
                    <a:lnTo>
                      <a:pt x="719513" y="375535"/>
                    </a:lnTo>
                    <a:cubicBezTo>
                      <a:pt x="719205" y="375535"/>
                      <a:pt x="718897" y="375458"/>
                      <a:pt x="718589" y="375381"/>
                    </a:cubicBezTo>
                    <a:lnTo>
                      <a:pt x="711816" y="373149"/>
                    </a:lnTo>
                    <a:cubicBezTo>
                      <a:pt x="711508" y="373072"/>
                      <a:pt x="711200" y="372841"/>
                      <a:pt x="710892" y="372687"/>
                    </a:cubicBezTo>
                    <a:lnTo>
                      <a:pt x="705504" y="368300"/>
                    </a:lnTo>
                    <a:lnTo>
                      <a:pt x="705504" y="368300"/>
                    </a:lnTo>
                    <a:lnTo>
                      <a:pt x="704273" y="368300"/>
                    </a:lnTo>
                    <a:lnTo>
                      <a:pt x="699116" y="370378"/>
                    </a:lnTo>
                    <a:cubicBezTo>
                      <a:pt x="698808" y="370532"/>
                      <a:pt x="698423" y="370609"/>
                      <a:pt x="698038" y="370609"/>
                    </a:cubicBezTo>
                    <a:lnTo>
                      <a:pt x="692342" y="370609"/>
                    </a:lnTo>
                    <a:lnTo>
                      <a:pt x="673639" y="377228"/>
                    </a:lnTo>
                    <a:cubicBezTo>
                      <a:pt x="672946" y="377459"/>
                      <a:pt x="672253" y="377459"/>
                      <a:pt x="671561" y="377152"/>
                    </a:cubicBezTo>
                    <a:lnTo>
                      <a:pt x="667635" y="375458"/>
                    </a:lnTo>
                    <a:lnTo>
                      <a:pt x="664787" y="373611"/>
                    </a:lnTo>
                    <a:lnTo>
                      <a:pt x="660862" y="374457"/>
                    </a:lnTo>
                    <a:cubicBezTo>
                      <a:pt x="660400" y="374534"/>
                      <a:pt x="659938" y="374534"/>
                      <a:pt x="659476" y="374380"/>
                    </a:cubicBezTo>
                    <a:lnTo>
                      <a:pt x="637001" y="367607"/>
                    </a:lnTo>
                    <a:cubicBezTo>
                      <a:pt x="636232" y="367376"/>
                      <a:pt x="635616" y="366837"/>
                      <a:pt x="635231" y="366145"/>
                    </a:cubicBezTo>
                    <a:cubicBezTo>
                      <a:pt x="634923" y="365452"/>
                      <a:pt x="634846" y="364605"/>
                      <a:pt x="635154" y="363835"/>
                    </a:cubicBezTo>
                    <a:lnTo>
                      <a:pt x="644621" y="341592"/>
                    </a:lnTo>
                    <a:lnTo>
                      <a:pt x="645699" y="336281"/>
                    </a:lnTo>
                    <a:lnTo>
                      <a:pt x="646161" y="331432"/>
                    </a:lnTo>
                    <a:lnTo>
                      <a:pt x="644621" y="325736"/>
                    </a:lnTo>
                    <a:cubicBezTo>
                      <a:pt x="644544" y="325505"/>
                      <a:pt x="644544" y="325274"/>
                      <a:pt x="644544" y="324966"/>
                    </a:cubicBezTo>
                    <a:lnTo>
                      <a:pt x="644544" y="319886"/>
                    </a:lnTo>
                    <a:lnTo>
                      <a:pt x="644544" y="319886"/>
                    </a:lnTo>
                    <a:cubicBezTo>
                      <a:pt x="644544" y="319578"/>
                      <a:pt x="644621" y="319270"/>
                      <a:pt x="644698" y="318962"/>
                    </a:cubicBezTo>
                    <a:lnTo>
                      <a:pt x="650856" y="300951"/>
                    </a:lnTo>
                    <a:cubicBezTo>
                      <a:pt x="651010" y="300490"/>
                      <a:pt x="651318" y="300105"/>
                      <a:pt x="651625" y="299720"/>
                    </a:cubicBezTo>
                    <a:lnTo>
                      <a:pt x="664710" y="288251"/>
                    </a:lnTo>
                    <a:lnTo>
                      <a:pt x="667635" y="282864"/>
                    </a:lnTo>
                    <a:lnTo>
                      <a:pt x="668713" y="277630"/>
                    </a:lnTo>
                    <a:cubicBezTo>
                      <a:pt x="668867" y="276937"/>
                      <a:pt x="669251" y="276321"/>
                      <a:pt x="669790" y="275936"/>
                    </a:cubicBezTo>
                    <a:lnTo>
                      <a:pt x="672022" y="274243"/>
                    </a:lnTo>
                    <a:cubicBezTo>
                      <a:pt x="672330" y="274012"/>
                      <a:pt x="672638" y="273858"/>
                      <a:pt x="672946" y="273781"/>
                    </a:cubicBezTo>
                    <a:lnTo>
                      <a:pt x="677949" y="272395"/>
                    </a:lnTo>
                    <a:lnTo>
                      <a:pt x="678488" y="271241"/>
                    </a:lnTo>
                    <a:lnTo>
                      <a:pt x="682336" y="262005"/>
                    </a:lnTo>
                    <a:lnTo>
                      <a:pt x="677795" y="254308"/>
                    </a:lnTo>
                    <a:lnTo>
                      <a:pt x="671715" y="250767"/>
                    </a:lnTo>
                    <a:lnTo>
                      <a:pt x="667635" y="249304"/>
                    </a:lnTo>
                    <a:lnTo>
                      <a:pt x="662170" y="246303"/>
                    </a:lnTo>
                    <a:lnTo>
                      <a:pt x="639387" y="229216"/>
                    </a:lnTo>
                    <a:lnTo>
                      <a:pt x="635693" y="225598"/>
                    </a:lnTo>
                    <a:cubicBezTo>
                      <a:pt x="635462" y="225367"/>
                      <a:pt x="635308" y="225136"/>
                      <a:pt x="635154" y="224905"/>
                    </a:cubicBezTo>
                    <a:lnTo>
                      <a:pt x="633461" y="221519"/>
                    </a:lnTo>
                    <a:cubicBezTo>
                      <a:pt x="633153" y="220826"/>
                      <a:pt x="633076" y="220056"/>
                      <a:pt x="633307" y="219364"/>
                    </a:cubicBezTo>
                    <a:lnTo>
                      <a:pt x="637232" y="207510"/>
                    </a:lnTo>
                    <a:cubicBezTo>
                      <a:pt x="637309" y="207279"/>
                      <a:pt x="637386" y="207125"/>
                      <a:pt x="637540" y="206895"/>
                    </a:cubicBezTo>
                    <a:lnTo>
                      <a:pt x="642851" y="198428"/>
                    </a:lnTo>
                    <a:lnTo>
                      <a:pt x="643775" y="188883"/>
                    </a:lnTo>
                    <a:lnTo>
                      <a:pt x="640311" y="184111"/>
                    </a:lnTo>
                    <a:lnTo>
                      <a:pt x="607753" y="168640"/>
                    </a:lnTo>
                    <a:lnTo>
                      <a:pt x="600825" y="166562"/>
                    </a:lnTo>
                    <a:lnTo>
                      <a:pt x="597285" y="166100"/>
                    </a:lnTo>
                    <a:lnTo>
                      <a:pt x="587587" y="166100"/>
                    </a:lnTo>
                    <a:lnTo>
                      <a:pt x="581660" y="167101"/>
                    </a:lnTo>
                    <a:lnTo>
                      <a:pt x="578504" y="168486"/>
                    </a:lnTo>
                    <a:lnTo>
                      <a:pt x="574425" y="172566"/>
                    </a:lnTo>
                    <a:cubicBezTo>
                      <a:pt x="574117" y="172874"/>
                      <a:pt x="573732" y="173105"/>
                      <a:pt x="573347" y="173258"/>
                    </a:cubicBezTo>
                    <a:lnTo>
                      <a:pt x="566574" y="175491"/>
                    </a:lnTo>
                    <a:cubicBezTo>
                      <a:pt x="566420" y="175568"/>
                      <a:pt x="566189" y="175568"/>
                      <a:pt x="565958" y="175645"/>
                    </a:cubicBezTo>
                    <a:lnTo>
                      <a:pt x="555259" y="176799"/>
                    </a:lnTo>
                    <a:lnTo>
                      <a:pt x="545484" y="179031"/>
                    </a:lnTo>
                    <a:lnTo>
                      <a:pt x="543560" y="179878"/>
                    </a:lnTo>
                    <a:lnTo>
                      <a:pt x="537710" y="184650"/>
                    </a:lnTo>
                    <a:cubicBezTo>
                      <a:pt x="537479" y="184804"/>
                      <a:pt x="537249" y="184958"/>
                      <a:pt x="536941" y="185112"/>
                    </a:cubicBezTo>
                    <a:lnTo>
                      <a:pt x="525703" y="189576"/>
                    </a:lnTo>
                    <a:cubicBezTo>
                      <a:pt x="525318" y="189730"/>
                      <a:pt x="524933" y="189807"/>
                      <a:pt x="524548" y="189807"/>
                    </a:cubicBezTo>
                    <a:lnTo>
                      <a:pt x="513311" y="189268"/>
                    </a:lnTo>
                    <a:lnTo>
                      <a:pt x="496455" y="195811"/>
                    </a:lnTo>
                    <a:cubicBezTo>
                      <a:pt x="496147" y="195965"/>
                      <a:pt x="495762" y="196042"/>
                      <a:pt x="495454" y="196042"/>
                    </a:cubicBezTo>
                    <a:lnTo>
                      <a:pt x="488142" y="196042"/>
                    </a:lnTo>
                    <a:lnTo>
                      <a:pt x="479367" y="194887"/>
                    </a:lnTo>
                    <a:lnTo>
                      <a:pt x="465359" y="190269"/>
                    </a:lnTo>
                    <a:lnTo>
                      <a:pt x="453813" y="187498"/>
                    </a:lnTo>
                    <a:lnTo>
                      <a:pt x="442037" y="182264"/>
                    </a:lnTo>
                    <a:cubicBezTo>
                      <a:pt x="441729" y="182110"/>
                      <a:pt x="441421" y="181956"/>
                      <a:pt x="441190" y="181648"/>
                    </a:cubicBezTo>
                    <a:lnTo>
                      <a:pt x="437804" y="178262"/>
                    </a:lnTo>
                    <a:cubicBezTo>
                      <a:pt x="437573" y="178031"/>
                      <a:pt x="437419" y="177800"/>
                      <a:pt x="437265" y="177569"/>
                    </a:cubicBezTo>
                    <a:lnTo>
                      <a:pt x="435572" y="174182"/>
                    </a:lnTo>
                    <a:cubicBezTo>
                      <a:pt x="435418" y="173874"/>
                      <a:pt x="435341" y="173567"/>
                      <a:pt x="435264" y="173182"/>
                    </a:cubicBezTo>
                    <a:lnTo>
                      <a:pt x="434186" y="161098"/>
                    </a:lnTo>
                    <a:lnTo>
                      <a:pt x="433262" y="158403"/>
                    </a:lnTo>
                    <a:lnTo>
                      <a:pt x="406477" y="119380"/>
                    </a:lnTo>
                    <a:lnTo>
                      <a:pt x="399473" y="103139"/>
                    </a:lnTo>
                    <a:cubicBezTo>
                      <a:pt x="399396" y="102908"/>
                      <a:pt x="399319" y="102677"/>
                      <a:pt x="399319" y="102524"/>
                    </a:cubicBezTo>
                    <a:lnTo>
                      <a:pt x="398780" y="99137"/>
                    </a:lnTo>
                    <a:cubicBezTo>
                      <a:pt x="398703" y="98829"/>
                      <a:pt x="398703" y="98521"/>
                      <a:pt x="398780" y="98213"/>
                    </a:cubicBezTo>
                    <a:lnTo>
                      <a:pt x="399935" y="91440"/>
                    </a:lnTo>
                    <a:lnTo>
                      <a:pt x="404553" y="78047"/>
                    </a:lnTo>
                    <a:lnTo>
                      <a:pt x="406092" y="69965"/>
                    </a:lnTo>
                    <a:lnTo>
                      <a:pt x="405630" y="66733"/>
                    </a:lnTo>
                    <a:lnTo>
                      <a:pt x="400704" y="53494"/>
                    </a:lnTo>
                    <a:lnTo>
                      <a:pt x="398857" y="44642"/>
                    </a:lnTo>
                    <a:lnTo>
                      <a:pt x="398318" y="38023"/>
                    </a:lnTo>
                    <a:lnTo>
                      <a:pt x="387388" y="26631"/>
                    </a:lnTo>
                    <a:lnTo>
                      <a:pt x="353830" y="4618"/>
                    </a:lnTo>
                    <a:lnTo>
                      <a:pt x="347441" y="3310"/>
                    </a:lnTo>
                    <a:lnTo>
                      <a:pt x="346364" y="4387"/>
                    </a:lnTo>
                    <a:lnTo>
                      <a:pt x="348057" y="9467"/>
                    </a:lnTo>
                    <a:lnTo>
                      <a:pt x="351213" y="15163"/>
                    </a:lnTo>
                    <a:cubicBezTo>
                      <a:pt x="351290" y="15317"/>
                      <a:pt x="351367" y="15548"/>
                      <a:pt x="351444" y="15702"/>
                    </a:cubicBezTo>
                    <a:lnTo>
                      <a:pt x="354830" y="27555"/>
                    </a:lnTo>
                    <a:cubicBezTo>
                      <a:pt x="354907" y="27786"/>
                      <a:pt x="354907" y="28094"/>
                      <a:pt x="354907" y="28325"/>
                    </a:cubicBezTo>
                    <a:lnTo>
                      <a:pt x="354907" y="41794"/>
                    </a:lnTo>
                    <a:cubicBezTo>
                      <a:pt x="354907" y="42179"/>
                      <a:pt x="354830" y="42564"/>
                      <a:pt x="354676" y="42872"/>
                    </a:cubicBezTo>
                    <a:lnTo>
                      <a:pt x="353368" y="46028"/>
                    </a:lnTo>
                    <a:lnTo>
                      <a:pt x="353753" y="47952"/>
                    </a:lnTo>
                    <a:cubicBezTo>
                      <a:pt x="353830" y="48260"/>
                      <a:pt x="353830" y="48568"/>
                      <a:pt x="353830" y="48799"/>
                    </a:cubicBezTo>
                    <a:lnTo>
                      <a:pt x="353291" y="53879"/>
                    </a:lnTo>
                    <a:cubicBezTo>
                      <a:pt x="353137" y="55033"/>
                      <a:pt x="352367" y="55957"/>
                      <a:pt x="351290" y="56265"/>
                    </a:cubicBezTo>
                    <a:lnTo>
                      <a:pt x="343824" y="58420"/>
                    </a:lnTo>
                    <a:lnTo>
                      <a:pt x="337974" y="62115"/>
                    </a:lnTo>
                    <a:cubicBezTo>
                      <a:pt x="337666" y="62345"/>
                      <a:pt x="337281" y="62422"/>
                      <a:pt x="336896" y="62499"/>
                    </a:cubicBezTo>
                    <a:lnTo>
                      <a:pt x="333510" y="63038"/>
                    </a:lnTo>
                    <a:cubicBezTo>
                      <a:pt x="333125" y="63115"/>
                      <a:pt x="332740" y="63115"/>
                      <a:pt x="332278" y="62961"/>
                    </a:cubicBezTo>
                    <a:lnTo>
                      <a:pt x="326121" y="61268"/>
                    </a:lnTo>
                    <a:lnTo>
                      <a:pt x="312112" y="54341"/>
                    </a:lnTo>
                    <a:lnTo>
                      <a:pt x="308418" y="51878"/>
                    </a:lnTo>
                    <a:cubicBezTo>
                      <a:pt x="308264" y="51723"/>
                      <a:pt x="308033" y="51569"/>
                      <a:pt x="307879" y="51416"/>
                    </a:cubicBezTo>
                    <a:lnTo>
                      <a:pt x="302260" y="45258"/>
                    </a:lnTo>
                    <a:cubicBezTo>
                      <a:pt x="302029" y="45027"/>
                      <a:pt x="301875" y="44719"/>
                      <a:pt x="301721" y="44411"/>
                    </a:cubicBezTo>
                    <a:lnTo>
                      <a:pt x="295564" y="29248"/>
                    </a:lnTo>
                    <a:lnTo>
                      <a:pt x="291869" y="23476"/>
                    </a:lnTo>
                    <a:cubicBezTo>
                      <a:pt x="291407" y="22783"/>
                      <a:pt x="291330" y="22013"/>
                      <a:pt x="291561" y="21243"/>
                    </a:cubicBezTo>
                    <a:lnTo>
                      <a:pt x="293639" y="13546"/>
                    </a:lnTo>
                    <a:lnTo>
                      <a:pt x="291099" y="3387"/>
                    </a:lnTo>
                    <a:lnTo>
                      <a:pt x="289098" y="0"/>
                    </a:lnTo>
                    <a:lnTo>
                      <a:pt x="286327" y="2463"/>
                    </a:lnTo>
                    <a:lnTo>
                      <a:pt x="283556" y="7081"/>
                    </a:lnTo>
                    <a:lnTo>
                      <a:pt x="283556" y="18088"/>
                    </a:lnTo>
                    <a:lnTo>
                      <a:pt x="285173" y="28325"/>
                    </a:lnTo>
                    <a:lnTo>
                      <a:pt x="289560" y="40794"/>
                    </a:lnTo>
                    <a:cubicBezTo>
                      <a:pt x="289868" y="41717"/>
                      <a:pt x="289714" y="42641"/>
                      <a:pt x="289175" y="43411"/>
                    </a:cubicBezTo>
                    <a:cubicBezTo>
                      <a:pt x="288636" y="44181"/>
                      <a:pt x="287713" y="44642"/>
                      <a:pt x="286789" y="44488"/>
                    </a:cubicBezTo>
                    <a:lnTo>
                      <a:pt x="277784" y="43949"/>
                    </a:lnTo>
                    <a:cubicBezTo>
                      <a:pt x="276937" y="43872"/>
                      <a:pt x="276090" y="43411"/>
                      <a:pt x="275629" y="42718"/>
                    </a:cubicBezTo>
                    <a:lnTo>
                      <a:pt x="268316" y="32019"/>
                    </a:lnTo>
                    <a:lnTo>
                      <a:pt x="262082" y="22398"/>
                    </a:lnTo>
                    <a:lnTo>
                      <a:pt x="254616" y="4310"/>
                    </a:lnTo>
                    <a:lnTo>
                      <a:pt x="252769" y="4079"/>
                    </a:lnTo>
                    <a:lnTo>
                      <a:pt x="244071" y="9698"/>
                    </a:lnTo>
                    <a:lnTo>
                      <a:pt x="229832" y="23399"/>
                    </a:lnTo>
                    <a:cubicBezTo>
                      <a:pt x="229524" y="23706"/>
                      <a:pt x="229139" y="23937"/>
                      <a:pt x="228754" y="24015"/>
                    </a:cubicBezTo>
                    <a:lnTo>
                      <a:pt x="221211" y="26554"/>
                    </a:lnTo>
                    <a:lnTo>
                      <a:pt x="212744" y="39254"/>
                    </a:lnTo>
                    <a:lnTo>
                      <a:pt x="202969" y="50800"/>
                    </a:lnTo>
                    <a:lnTo>
                      <a:pt x="193425" y="62576"/>
                    </a:lnTo>
                    <a:cubicBezTo>
                      <a:pt x="192732" y="63423"/>
                      <a:pt x="191578" y="63808"/>
                      <a:pt x="190577" y="63577"/>
                    </a:cubicBezTo>
                    <a:lnTo>
                      <a:pt x="185882" y="62422"/>
                    </a:lnTo>
                    <a:lnTo>
                      <a:pt x="182726" y="67964"/>
                    </a:lnTo>
                    <a:lnTo>
                      <a:pt x="179955" y="85436"/>
                    </a:lnTo>
                    <a:lnTo>
                      <a:pt x="174259" y="103293"/>
                    </a:lnTo>
                    <a:cubicBezTo>
                      <a:pt x="173875" y="104525"/>
                      <a:pt x="172797" y="105294"/>
                      <a:pt x="171488" y="105217"/>
                    </a:cubicBezTo>
                    <a:cubicBezTo>
                      <a:pt x="170257" y="105140"/>
                      <a:pt x="169179" y="104294"/>
                      <a:pt x="168872" y="103062"/>
                    </a:cubicBezTo>
                    <a:lnTo>
                      <a:pt x="167178" y="96289"/>
                    </a:lnTo>
                    <a:lnTo>
                      <a:pt x="166024" y="90054"/>
                    </a:lnTo>
                    <a:lnTo>
                      <a:pt x="164099" y="94980"/>
                    </a:lnTo>
                    <a:lnTo>
                      <a:pt x="156172" y="111452"/>
                    </a:lnTo>
                    <a:lnTo>
                      <a:pt x="145011" y="131618"/>
                    </a:lnTo>
                    <a:lnTo>
                      <a:pt x="141701" y="142009"/>
                    </a:lnTo>
                    <a:cubicBezTo>
                      <a:pt x="141470" y="142779"/>
                      <a:pt x="140932" y="143395"/>
                      <a:pt x="140162" y="143702"/>
                    </a:cubicBezTo>
                    <a:lnTo>
                      <a:pt x="131464" y="148013"/>
                    </a:lnTo>
                    <a:lnTo>
                      <a:pt x="129001" y="156325"/>
                    </a:lnTo>
                    <a:lnTo>
                      <a:pt x="120150" y="175721"/>
                    </a:lnTo>
                    <a:lnTo>
                      <a:pt x="121227" y="191347"/>
                    </a:lnTo>
                    <a:lnTo>
                      <a:pt x="124537" y="203739"/>
                    </a:lnTo>
                    <a:lnTo>
                      <a:pt x="127924" y="221903"/>
                    </a:lnTo>
                    <a:lnTo>
                      <a:pt x="132311" y="234449"/>
                    </a:lnTo>
                    <a:cubicBezTo>
                      <a:pt x="132388" y="234681"/>
                      <a:pt x="132465" y="234834"/>
                      <a:pt x="132465" y="235065"/>
                    </a:cubicBezTo>
                    <a:lnTo>
                      <a:pt x="134081" y="252152"/>
                    </a:lnTo>
                    <a:lnTo>
                      <a:pt x="134851" y="252922"/>
                    </a:lnTo>
                    <a:lnTo>
                      <a:pt x="136313" y="252383"/>
                    </a:lnTo>
                    <a:lnTo>
                      <a:pt x="139315" y="241377"/>
                    </a:lnTo>
                    <a:cubicBezTo>
                      <a:pt x="139392" y="241069"/>
                      <a:pt x="139546" y="240838"/>
                      <a:pt x="139700" y="240530"/>
                    </a:cubicBezTo>
                    <a:lnTo>
                      <a:pt x="143087" y="235450"/>
                    </a:lnTo>
                    <a:cubicBezTo>
                      <a:pt x="143318" y="235065"/>
                      <a:pt x="143625" y="234758"/>
                      <a:pt x="144010" y="234603"/>
                    </a:cubicBezTo>
                    <a:lnTo>
                      <a:pt x="147936" y="232372"/>
                    </a:lnTo>
                    <a:cubicBezTo>
                      <a:pt x="148705" y="231910"/>
                      <a:pt x="149629" y="231910"/>
                      <a:pt x="150476" y="232217"/>
                    </a:cubicBezTo>
                    <a:lnTo>
                      <a:pt x="154401" y="233911"/>
                    </a:lnTo>
                    <a:cubicBezTo>
                      <a:pt x="154632" y="234065"/>
                      <a:pt x="154940" y="234142"/>
                      <a:pt x="155094" y="234372"/>
                    </a:cubicBezTo>
                    <a:lnTo>
                      <a:pt x="159019" y="237759"/>
                    </a:lnTo>
                    <a:lnTo>
                      <a:pt x="162175" y="241454"/>
                    </a:lnTo>
                    <a:cubicBezTo>
                      <a:pt x="162329" y="241608"/>
                      <a:pt x="162406" y="241839"/>
                      <a:pt x="162560" y="241993"/>
                    </a:cubicBezTo>
                    <a:lnTo>
                      <a:pt x="164253" y="245379"/>
                    </a:lnTo>
                    <a:cubicBezTo>
                      <a:pt x="164484" y="245918"/>
                      <a:pt x="164561" y="246457"/>
                      <a:pt x="164561" y="246996"/>
                    </a:cubicBezTo>
                    <a:lnTo>
                      <a:pt x="164022" y="251460"/>
                    </a:lnTo>
                    <a:lnTo>
                      <a:pt x="162329" y="261158"/>
                    </a:lnTo>
                    <a:lnTo>
                      <a:pt x="161790" y="266546"/>
                    </a:lnTo>
                    <a:lnTo>
                      <a:pt x="160097" y="274397"/>
                    </a:lnTo>
                    <a:lnTo>
                      <a:pt x="160097" y="280246"/>
                    </a:lnTo>
                    <a:lnTo>
                      <a:pt x="161329" y="283094"/>
                    </a:lnTo>
                    <a:lnTo>
                      <a:pt x="166562" y="283094"/>
                    </a:lnTo>
                    <a:lnTo>
                      <a:pt x="169795" y="281016"/>
                    </a:lnTo>
                    <a:lnTo>
                      <a:pt x="172258" y="277091"/>
                    </a:lnTo>
                    <a:cubicBezTo>
                      <a:pt x="172874" y="276090"/>
                      <a:pt x="174182" y="275551"/>
                      <a:pt x="175337" y="275859"/>
                    </a:cubicBezTo>
                    <a:lnTo>
                      <a:pt x="177569" y="276398"/>
                    </a:lnTo>
                    <a:cubicBezTo>
                      <a:pt x="178801" y="276706"/>
                      <a:pt x="179724" y="277860"/>
                      <a:pt x="179724" y="279092"/>
                    </a:cubicBezTo>
                    <a:lnTo>
                      <a:pt x="179724" y="282478"/>
                    </a:lnTo>
                    <a:cubicBezTo>
                      <a:pt x="179724" y="282940"/>
                      <a:pt x="179647" y="283325"/>
                      <a:pt x="179416" y="283710"/>
                    </a:cubicBezTo>
                    <a:lnTo>
                      <a:pt x="176799" y="288867"/>
                    </a:lnTo>
                    <a:lnTo>
                      <a:pt x="176338" y="293100"/>
                    </a:lnTo>
                    <a:lnTo>
                      <a:pt x="179262" y="298565"/>
                    </a:lnTo>
                    <a:cubicBezTo>
                      <a:pt x="179647" y="299181"/>
                      <a:pt x="179724" y="299951"/>
                      <a:pt x="179493" y="300721"/>
                    </a:cubicBezTo>
                    <a:lnTo>
                      <a:pt x="176645" y="310265"/>
                    </a:lnTo>
                    <a:cubicBezTo>
                      <a:pt x="176492" y="310650"/>
                      <a:pt x="176338" y="311034"/>
                      <a:pt x="176030" y="311342"/>
                    </a:cubicBezTo>
                    <a:lnTo>
                      <a:pt x="171412" y="316422"/>
                    </a:lnTo>
                    <a:lnTo>
                      <a:pt x="169487" y="324273"/>
                    </a:lnTo>
                    <a:lnTo>
                      <a:pt x="170026" y="328814"/>
                    </a:lnTo>
                    <a:cubicBezTo>
                      <a:pt x="170180" y="330354"/>
                      <a:pt x="169102" y="331662"/>
                      <a:pt x="167640" y="331893"/>
                    </a:cubicBezTo>
                    <a:lnTo>
                      <a:pt x="163715" y="332432"/>
                    </a:lnTo>
                    <a:cubicBezTo>
                      <a:pt x="163253" y="332509"/>
                      <a:pt x="162868" y="332432"/>
                      <a:pt x="162406" y="332278"/>
                    </a:cubicBezTo>
                    <a:lnTo>
                      <a:pt x="159019" y="331123"/>
                    </a:lnTo>
                    <a:lnTo>
                      <a:pt x="154555" y="328660"/>
                    </a:lnTo>
                    <a:cubicBezTo>
                      <a:pt x="154247" y="328507"/>
                      <a:pt x="154016" y="328275"/>
                      <a:pt x="153785" y="328045"/>
                    </a:cubicBezTo>
                    <a:lnTo>
                      <a:pt x="150476" y="324427"/>
                    </a:lnTo>
                    <a:lnTo>
                      <a:pt x="140470" y="323349"/>
                    </a:lnTo>
                    <a:lnTo>
                      <a:pt x="131772" y="321579"/>
                    </a:lnTo>
                    <a:lnTo>
                      <a:pt x="119149" y="320501"/>
                    </a:lnTo>
                    <a:lnTo>
                      <a:pt x="110913" y="318731"/>
                    </a:lnTo>
                    <a:cubicBezTo>
                      <a:pt x="110682" y="318654"/>
                      <a:pt x="110528" y="318654"/>
                      <a:pt x="110298" y="318501"/>
                    </a:cubicBezTo>
                    <a:lnTo>
                      <a:pt x="103293" y="315268"/>
                    </a:lnTo>
                    <a:lnTo>
                      <a:pt x="95596" y="313728"/>
                    </a:lnTo>
                    <a:lnTo>
                      <a:pt x="89824" y="314267"/>
                    </a:lnTo>
                    <a:cubicBezTo>
                      <a:pt x="89593" y="314267"/>
                      <a:pt x="89439" y="314267"/>
                      <a:pt x="89208" y="314267"/>
                    </a:cubicBezTo>
                    <a:lnTo>
                      <a:pt x="80664" y="313190"/>
                    </a:lnTo>
                    <a:lnTo>
                      <a:pt x="64347" y="316884"/>
                    </a:lnTo>
                    <a:lnTo>
                      <a:pt x="56958" y="322657"/>
                    </a:lnTo>
                    <a:lnTo>
                      <a:pt x="44412" y="336896"/>
                    </a:lnTo>
                    <a:lnTo>
                      <a:pt x="34713" y="346594"/>
                    </a:lnTo>
                    <a:lnTo>
                      <a:pt x="29941" y="353060"/>
                    </a:lnTo>
                    <a:lnTo>
                      <a:pt x="24015" y="364528"/>
                    </a:lnTo>
                    <a:cubicBezTo>
                      <a:pt x="23861" y="364836"/>
                      <a:pt x="23630" y="365067"/>
                      <a:pt x="23399" y="365298"/>
                    </a:cubicBezTo>
                    <a:lnTo>
                      <a:pt x="16625" y="371455"/>
                    </a:lnTo>
                    <a:cubicBezTo>
                      <a:pt x="16241" y="371764"/>
                      <a:pt x="15856" y="371994"/>
                      <a:pt x="15394" y="372148"/>
                    </a:cubicBezTo>
                    <a:lnTo>
                      <a:pt x="8313" y="374304"/>
                    </a:lnTo>
                    <a:lnTo>
                      <a:pt x="3772" y="376151"/>
                    </a:lnTo>
                    <a:lnTo>
                      <a:pt x="1232" y="379076"/>
                    </a:lnTo>
                    <a:lnTo>
                      <a:pt x="0" y="383463"/>
                    </a:lnTo>
                    <a:lnTo>
                      <a:pt x="2617" y="387773"/>
                    </a:lnTo>
                    <a:lnTo>
                      <a:pt x="8005" y="393161"/>
                    </a:lnTo>
                    <a:lnTo>
                      <a:pt x="17703" y="399550"/>
                    </a:lnTo>
                    <a:lnTo>
                      <a:pt x="28710" y="405630"/>
                    </a:lnTo>
                    <a:lnTo>
                      <a:pt x="32481" y="408247"/>
                    </a:lnTo>
                    <a:lnTo>
                      <a:pt x="37022" y="409248"/>
                    </a:lnTo>
                    <a:cubicBezTo>
                      <a:pt x="37484" y="409325"/>
                      <a:pt x="37869" y="409555"/>
                      <a:pt x="38254" y="409864"/>
                    </a:cubicBezTo>
                    <a:lnTo>
                      <a:pt x="42179" y="413250"/>
                    </a:lnTo>
                    <a:lnTo>
                      <a:pt x="43950" y="415328"/>
                    </a:lnTo>
                    <a:lnTo>
                      <a:pt x="54418" y="410556"/>
                    </a:lnTo>
                    <a:cubicBezTo>
                      <a:pt x="55187" y="410171"/>
                      <a:pt x="56111" y="410248"/>
                      <a:pt x="56804" y="410633"/>
                    </a:cubicBezTo>
                    <a:lnTo>
                      <a:pt x="59036" y="411788"/>
                    </a:lnTo>
                    <a:cubicBezTo>
                      <a:pt x="59575" y="412096"/>
                      <a:pt x="60036" y="412480"/>
                      <a:pt x="60267" y="413019"/>
                    </a:cubicBezTo>
                    <a:lnTo>
                      <a:pt x="63115" y="418638"/>
                    </a:lnTo>
                    <a:cubicBezTo>
                      <a:pt x="63346" y="419023"/>
                      <a:pt x="63423" y="419485"/>
                      <a:pt x="63423" y="419870"/>
                    </a:cubicBezTo>
                    <a:lnTo>
                      <a:pt x="63423" y="427182"/>
                    </a:lnTo>
                    <a:lnTo>
                      <a:pt x="62884" y="434186"/>
                    </a:lnTo>
                    <a:lnTo>
                      <a:pt x="62884" y="438958"/>
                    </a:lnTo>
                    <a:lnTo>
                      <a:pt x="65963" y="442037"/>
                    </a:lnTo>
                    <a:lnTo>
                      <a:pt x="70581" y="445039"/>
                    </a:lnTo>
                    <a:lnTo>
                      <a:pt x="75353" y="449195"/>
                    </a:lnTo>
                    <a:cubicBezTo>
                      <a:pt x="75738" y="449503"/>
                      <a:pt x="76046" y="449965"/>
                      <a:pt x="76200" y="450426"/>
                    </a:cubicBezTo>
                    <a:lnTo>
                      <a:pt x="78432" y="457200"/>
                    </a:lnTo>
                    <a:cubicBezTo>
                      <a:pt x="78894" y="458509"/>
                      <a:pt x="78278" y="459971"/>
                      <a:pt x="77047" y="460586"/>
                    </a:cubicBezTo>
                    <a:lnTo>
                      <a:pt x="75661" y="461279"/>
                    </a:lnTo>
                    <a:lnTo>
                      <a:pt x="93672" y="473748"/>
                    </a:lnTo>
                    <a:cubicBezTo>
                      <a:pt x="93980" y="473979"/>
                      <a:pt x="94211" y="474210"/>
                      <a:pt x="94365" y="474441"/>
                    </a:cubicBezTo>
                    <a:lnTo>
                      <a:pt x="101985" y="485371"/>
                    </a:lnTo>
                    <a:lnTo>
                      <a:pt x="112915" y="494145"/>
                    </a:lnTo>
                    <a:cubicBezTo>
                      <a:pt x="113145" y="494376"/>
                      <a:pt x="113376" y="494607"/>
                      <a:pt x="113530" y="494838"/>
                    </a:cubicBezTo>
                    <a:lnTo>
                      <a:pt x="117456" y="500996"/>
                    </a:lnTo>
                    <a:lnTo>
                      <a:pt x="121535" y="509770"/>
                    </a:lnTo>
                    <a:lnTo>
                      <a:pt x="126615" y="516851"/>
                    </a:lnTo>
                    <a:lnTo>
                      <a:pt x="133235" y="521932"/>
                    </a:lnTo>
                    <a:lnTo>
                      <a:pt x="141085" y="524395"/>
                    </a:lnTo>
                    <a:lnTo>
                      <a:pt x="146012" y="523394"/>
                    </a:lnTo>
                    <a:lnTo>
                      <a:pt x="151399" y="521777"/>
                    </a:lnTo>
                    <a:cubicBezTo>
                      <a:pt x="151938" y="521623"/>
                      <a:pt x="152554" y="521623"/>
                      <a:pt x="153093" y="521777"/>
                    </a:cubicBezTo>
                    <a:lnTo>
                      <a:pt x="156479" y="522932"/>
                    </a:lnTo>
                    <a:cubicBezTo>
                      <a:pt x="157557" y="523317"/>
                      <a:pt x="158327" y="524241"/>
                      <a:pt x="158404" y="525395"/>
                    </a:cubicBezTo>
                    <a:lnTo>
                      <a:pt x="158942" y="532245"/>
                    </a:lnTo>
                    <a:lnTo>
                      <a:pt x="160251" y="535324"/>
                    </a:lnTo>
                    <a:lnTo>
                      <a:pt x="167794" y="543406"/>
                    </a:lnTo>
                    <a:cubicBezTo>
                      <a:pt x="168025" y="543714"/>
                      <a:pt x="168256" y="544022"/>
                      <a:pt x="168410" y="544330"/>
                    </a:cubicBezTo>
                    <a:lnTo>
                      <a:pt x="169410" y="547177"/>
                    </a:lnTo>
                    <a:lnTo>
                      <a:pt x="171488" y="545792"/>
                    </a:lnTo>
                    <a:cubicBezTo>
                      <a:pt x="171873" y="545561"/>
                      <a:pt x="172335" y="545407"/>
                      <a:pt x="172797" y="545330"/>
                    </a:cubicBezTo>
                    <a:lnTo>
                      <a:pt x="178416" y="544791"/>
                    </a:lnTo>
                    <a:cubicBezTo>
                      <a:pt x="178724" y="544791"/>
                      <a:pt x="179032" y="544791"/>
                      <a:pt x="179339" y="544868"/>
                    </a:cubicBezTo>
                    <a:lnTo>
                      <a:pt x="200737" y="549948"/>
                    </a:lnTo>
                    <a:cubicBezTo>
                      <a:pt x="201122" y="550025"/>
                      <a:pt x="201430" y="550179"/>
                      <a:pt x="201815" y="550410"/>
                    </a:cubicBezTo>
                    <a:lnTo>
                      <a:pt x="208588" y="555490"/>
                    </a:lnTo>
                    <a:cubicBezTo>
                      <a:pt x="208742" y="555644"/>
                      <a:pt x="208896" y="555721"/>
                      <a:pt x="208973" y="555875"/>
                    </a:cubicBezTo>
                    <a:lnTo>
                      <a:pt x="244225" y="595592"/>
                    </a:lnTo>
                    <a:lnTo>
                      <a:pt x="252769" y="601980"/>
                    </a:lnTo>
                    <a:lnTo>
                      <a:pt x="259773" y="605213"/>
                    </a:lnTo>
                    <a:lnTo>
                      <a:pt x="281863" y="611216"/>
                    </a:lnTo>
                    <a:lnTo>
                      <a:pt x="290253" y="615372"/>
                    </a:lnTo>
                    <a:lnTo>
                      <a:pt x="339667" y="652780"/>
                    </a:lnTo>
                    <a:lnTo>
                      <a:pt x="354445" y="660092"/>
                    </a:lnTo>
                    <a:lnTo>
                      <a:pt x="380846" y="661169"/>
                    </a:lnTo>
                    <a:cubicBezTo>
                      <a:pt x="381154" y="661169"/>
                      <a:pt x="381462" y="661246"/>
                      <a:pt x="381693" y="661324"/>
                    </a:cubicBezTo>
                    <a:lnTo>
                      <a:pt x="407093" y="670714"/>
                    </a:lnTo>
                    <a:lnTo>
                      <a:pt x="410556" y="670714"/>
                    </a:lnTo>
                    <a:lnTo>
                      <a:pt x="414097" y="670175"/>
                    </a:lnTo>
                    <a:cubicBezTo>
                      <a:pt x="415021" y="670021"/>
                      <a:pt x="416021" y="670406"/>
                      <a:pt x="416637" y="671099"/>
                    </a:cubicBezTo>
                    <a:lnTo>
                      <a:pt x="420024" y="675024"/>
                    </a:lnTo>
                    <a:cubicBezTo>
                      <a:pt x="420178" y="675255"/>
                      <a:pt x="420332" y="675486"/>
                      <a:pt x="420485" y="675717"/>
                    </a:cubicBezTo>
                    <a:lnTo>
                      <a:pt x="422179" y="679642"/>
                    </a:lnTo>
                    <a:cubicBezTo>
                      <a:pt x="422410" y="680104"/>
                      <a:pt x="422487" y="680643"/>
                      <a:pt x="422410" y="681182"/>
                    </a:cubicBezTo>
                    <a:lnTo>
                      <a:pt x="421948" y="684491"/>
                    </a:lnTo>
                    <a:lnTo>
                      <a:pt x="422641" y="687031"/>
                    </a:lnTo>
                    <a:lnTo>
                      <a:pt x="425565" y="689494"/>
                    </a:lnTo>
                    <a:lnTo>
                      <a:pt x="434109" y="692727"/>
                    </a:lnTo>
                    <a:lnTo>
                      <a:pt x="441421" y="694805"/>
                    </a:lnTo>
                    <a:lnTo>
                      <a:pt x="448579" y="694805"/>
                    </a:lnTo>
                    <a:lnTo>
                      <a:pt x="455584" y="693189"/>
                    </a:lnTo>
                    <a:lnTo>
                      <a:pt x="485602" y="682028"/>
                    </a:lnTo>
                    <a:cubicBezTo>
                      <a:pt x="485910" y="681874"/>
                      <a:pt x="486218" y="681874"/>
                      <a:pt x="486602" y="681874"/>
                    </a:cubicBezTo>
                    <a:lnTo>
                      <a:pt x="495608" y="681874"/>
                    </a:lnTo>
                    <a:cubicBezTo>
                      <a:pt x="496224" y="681874"/>
                      <a:pt x="496839" y="682105"/>
                      <a:pt x="497378" y="682490"/>
                    </a:cubicBezTo>
                    <a:lnTo>
                      <a:pt x="508616" y="691496"/>
                    </a:lnTo>
                    <a:cubicBezTo>
                      <a:pt x="509232" y="691957"/>
                      <a:pt x="509616" y="692650"/>
                      <a:pt x="509693" y="693420"/>
                    </a:cubicBezTo>
                    <a:lnTo>
                      <a:pt x="512464" y="719743"/>
                    </a:lnTo>
                    <a:lnTo>
                      <a:pt x="519699" y="730519"/>
                    </a:lnTo>
                    <a:lnTo>
                      <a:pt x="543714" y="747453"/>
                    </a:lnTo>
                    <a:lnTo>
                      <a:pt x="556799" y="752148"/>
                    </a:lnTo>
                    <a:lnTo>
                      <a:pt x="569037" y="750531"/>
                    </a:lnTo>
                    <a:cubicBezTo>
                      <a:pt x="569422" y="750455"/>
                      <a:pt x="569730" y="750531"/>
                      <a:pt x="570115" y="750608"/>
                    </a:cubicBezTo>
                    <a:lnTo>
                      <a:pt x="585278" y="754534"/>
                    </a:lnTo>
                    <a:cubicBezTo>
                      <a:pt x="586278" y="754765"/>
                      <a:pt x="587048" y="755534"/>
                      <a:pt x="587279" y="756535"/>
                    </a:cubicBezTo>
                    <a:lnTo>
                      <a:pt x="592359" y="775085"/>
                    </a:lnTo>
                    <a:lnTo>
                      <a:pt x="595284" y="815571"/>
                    </a:lnTo>
                    <a:lnTo>
                      <a:pt x="598593" y="827424"/>
                    </a:lnTo>
                    <a:lnTo>
                      <a:pt x="600287" y="838662"/>
                    </a:lnTo>
                    <a:lnTo>
                      <a:pt x="603827" y="847206"/>
                    </a:lnTo>
                    <a:lnTo>
                      <a:pt x="613064" y="854364"/>
                    </a:lnTo>
                    <a:lnTo>
                      <a:pt x="625610" y="859289"/>
                    </a:lnTo>
                    <a:lnTo>
                      <a:pt x="665634" y="867063"/>
                    </a:lnTo>
                    <a:cubicBezTo>
                      <a:pt x="665788" y="867140"/>
                      <a:pt x="666019" y="867140"/>
                      <a:pt x="666173" y="867217"/>
                    </a:cubicBezTo>
                    <a:lnTo>
                      <a:pt x="672946" y="870065"/>
                    </a:lnTo>
                    <a:lnTo>
                      <a:pt x="678719" y="872990"/>
                    </a:lnTo>
                    <a:lnTo>
                      <a:pt x="683876" y="874376"/>
                    </a:lnTo>
                    <a:lnTo>
                      <a:pt x="690880" y="873837"/>
                    </a:lnTo>
                    <a:lnTo>
                      <a:pt x="709661" y="867217"/>
                    </a:lnTo>
                    <a:lnTo>
                      <a:pt x="716896" y="865986"/>
                    </a:lnTo>
                    <a:cubicBezTo>
                      <a:pt x="717281" y="865909"/>
                      <a:pt x="717588" y="865909"/>
                      <a:pt x="717973" y="865986"/>
                    </a:cubicBezTo>
                    <a:lnTo>
                      <a:pt x="720205" y="866525"/>
                    </a:lnTo>
                    <a:lnTo>
                      <a:pt x="721360" y="860906"/>
                    </a:lnTo>
                    <a:cubicBezTo>
                      <a:pt x="721514" y="860213"/>
                      <a:pt x="721899" y="859598"/>
                      <a:pt x="722514" y="859136"/>
                    </a:cubicBezTo>
                    <a:lnTo>
                      <a:pt x="725670" y="856827"/>
                    </a:lnTo>
                    <a:lnTo>
                      <a:pt x="726825" y="853286"/>
                    </a:lnTo>
                    <a:lnTo>
                      <a:pt x="725516" y="847051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  <p:sp>
            <p:nvSpPr>
              <p:cNvPr id="49" name="Forma libre: forma 111">
                <a:extLst>
                  <a:ext uri="{FF2B5EF4-FFF2-40B4-BE49-F238E27FC236}">
                    <a16:creationId xmlns:a16="http://schemas.microsoft.com/office/drawing/2014/main" id="{9711CF7E-9BD9-2ACD-1549-3AD4C26830D4}"/>
                  </a:ext>
                </a:extLst>
              </p:cNvPr>
              <p:cNvSpPr/>
              <p:nvPr/>
            </p:nvSpPr>
            <p:spPr>
              <a:xfrm>
                <a:off x="4098174" y="4136428"/>
                <a:ext cx="39870" cy="62961"/>
              </a:xfrm>
              <a:custGeom>
                <a:avLst/>
                <a:gdLst>
                  <a:gd name="connsiteX0" fmla="*/ 28479 w 39870"/>
                  <a:gd name="connsiteY0" fmla="*/ 62962 h 62961"/>
                  <a:gd name="connsiteX1" fmla="*/ 36638 w 39870"/>
                  <a:gd name="connsiteY1" fmla="*/ 60806 h 62961"/>
                  <a:gd name="connsiteX2" fmla="*/ 39870 w 39870"/>
                  <a:gd name="connsiteY2" fmla="*/ 52032 h 62961"/>
                  <a:gd name="connsiteX3" fmla="*/ 39332 w 39870"/>
                  <a:gd name="connsiteY3" fmla="*/ 40717 h 62961"/>
                  <a:gd name="connsiteX4" fmla="*/ 36330 w 39870"/>
                  <a:gd name="connsiteY4" fmla="*/ 33713 h 62961"/>
                  <a:gd name="connsiteX5" fmla="*/ 27632 w 39870"/>
                  <a:gd name="connsiteY5" fmla="*/ 23322 h 62961"/>
                  <a:gd name="connsiteX6" fmla="*/ 27016 w 39870"/>
                  <a:gd name="connsiteY6" fmla="*/ 22167 h 62961"/>
                  <a:gd name="connsiteX7" fmla="*/ 26478 w 39870"/>
                  <a:gd name="connsiteY7" fmla="*/ 19935 h 62961"/>
                  <a:gd name="connsiteX8" fmla="*/ 26708 w 39870"/>
                  <a:gd name="connsiteY8" fmla="*/ 18011 h 62961"/>
                  <a:gd name="connsiteX9" fmla="*/ 27401 w 39870"/>
                  <a:gd name="connsiteY9" fmla="*/ 16703 h 62961"/>
                  <a:gd name="connsiteX10" fmla="*/ 26632 w 39870"/>
                  <a:gd name="connsiteY10" fmla="*/ 13701 h 62961"/>
                  <a:gd name="connsiteX11" fmla="*/ 24091 w 39870"/>
                  <a:gd name="connsiteY11" fmla="*/ 10237 h 62961"/>
                  <a:gd name="connsiteX12" fmla="*/ 23707 w 39870"/>
                  <a:gd name="connsiteY12" fmla="*/ 9468 h 62961"/>
                  <a:gd name="connsiteX13" fmla="*/ 21782 w 39870"/>
                  <a:gd name="connsiteY13" fmla="*/ 3772 h 62961"/>
                  <a:gd name="connsiteX14" fmla="*/ 15933 w 39870"/>
                  <a:gd name="connsiteY14" fmla="*/ 462 h 62961"/>
                  <a:gd name="connsiteX15" fmla="*/ 9313 w 39870"/>
                  <a:gd name="connsiteY15" fmla="*/ 2848 h 62961"/>
                  <a:gd name="connsiteX16" fmla="*/ 7081 w 39870"/>
                  <a:gd name="connsiteY16" fmla="*/ 2694 h 62961"/>
                  <a:gd name="connsiteX17" fmla="*/ 1693 w 39870"/>
                  <a:gd name="connsiteY17" fmla="*/ 0 h 62961"/>
                  <a:gd name="connsiteX18" fmla="*/ 231 w 39870"/>
                  <a:gd name="connsiteY18" fmla="*/ 847 h 62961"/>
                  <a:gd name="connsiteX19" fmla="*/ 0 w 39870"/>
                  <a:gd name="connsiteY19" fmla="*/ 2540 h 62961"/>
                  <a:gd name="connsiteX20" fmla="*/ 5234 w 39870"/>
                  <a:gd name="connsiteY20" fmla="*/ 12392 h 62961"/>
                  <a:gd name="connsiteX21" fmla="*/ 7851 w 39870"/>
                  <a:gd name="connsiteY21" fmla="*/ 16010 h 62961"/>
                  <a:gd name="connsiteX22" fmla="*/ 8159 w 39870"/>
                  <a:gd name="connsiteY22" fmla="*/ 18781 h 62961"/>
                  <a:gd name="connsiteX23" fmla="*/ 6465 w 39870"/>
                  <a:gd name="connsiteY23" fmla="*/ 22706 h 62961"/>
                  <a:gd name="connsiteX24" fmla="*/ 5465 w 39870"/>
                  <a:gd name="connsiteY24" fmla="*/ 23938 h 62961"/>
                  <a:gd name="connsiteX25" fmla="*/ 770 w 39870"/>
                  <a:gd name="connsiteY25" fmla="*/ 27248 h 62961"/>
                  <a:gd name="connsiteX26" fmla="*/ 77 w 39870"/>
                  <a:gd name="connsiteY26" fmla="*/ 30788 h 62961"/>
                  <a:gd name="connsiteX27" fmla="*/ 3618 w 39870"/>
                  <a:gd name="connsiteY27" fmla="*/ 37792 h 62961"/>
                  <a:gd name="connsiteX28" fmla="*/ 11776 w 39870"/>
                  <a:gd name="connsiteY28" fmla="*/ 48645 h 62961"/>
                  <a:gd name="connsiteX29" fmla="*/ 21398 w 39870"/>
                  <a:gd name="connsiteY29" fmla="*/ 58805 h 62961"/>
                  <a:gd name="connsiteX30" fmla="*/ 28479 w 39870"/>
                  <a:gd name="connsiteY30" fmla="*/ 62962 h 62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39870" h="62961">
                    <a:moveTo>
                      <a:pt x="28479" y="62962"/>
                    </a:moveTo>
                    <a:lnTo>
                      <a:pt x="36638" y="60806"/>
                    </a:lnTo>
                    <a:lnTo>
                      <a:pt x="39870" y="52032"/>
                    </a:lnTo>
                    <a:lnTo>
                      <a:pt x="39332" y="40717"/>
                    </a:lnTo>
                    <a:lnTo>
                      <a:pt x="36330" y="33713"/>
                    </a:lnTo>
                    <a:lnTo>
                      <a:pt x="27632" y="23322"/>
                    </a:lnTo>
                    <a:cubicBezTo>
                      <a:pt x="27324" y="23014"/>
                      <a:pt x="27170" y="22629"/>
                      <a:pt x="27016" y="22167"/>
                    </a:cubicBezTo>
                    <a:lnTo>
                      <a:pt x="26478" y="19935"/>
                    </a:lnTo>
                    <a:cubicBezTo>
                      <a:pt x="26324" y="19319"/>
                      <a:pt x="26401" y="18627"/>
                      <a:pt x="26708" y="18011"/>
                    </a:cubicBezTo>
                    <a:lnTo>
                      <a:pt x="27401" y="16703"/>
                    </a:lnTo>
                    <a:lnTo>
                      <a:pt x="26632" y="13701"/>
                    </a:lnTo>
                    <a:lnTo>
                      <a:pt x="24091" y="10237"/>
                    </a:lnTo>
                    <a:cubicBezTo>
                      <a:pt x="23938" y="10006"/>
                      <a:pt x="23784" y="9775"/>
                      <a:pt x="23707" y="9468"/>
                    </a:cubicBezTo>
                    <a:lnTo>
                      <a:pt x="21782" y="3772"/>
                    </a:lnTo>
                    <a:lnTo>
                      <a:pt x="15933" y="462"/>
                    </a:lnTo>
                    <a:lnTo>
                      <a:pt x="9313" y="2848"/>
                    </a:lnTo>
                    <a:cubicBezTo>
                      <a:pt x="8621" y="3079"/>
                      <a:pt x="7774" y="3079"/>
                      <a:pt x="7081" y="2694"/>
                    </a:cubicBezTo>
                    <a:lnTo>
                      <a:pt x="1693" y="0"/>
                    </a:lnTo>
                    <a:lnTo>
                      <a:pt x="231" y="847"/>
                    </a:lnTo>
                    <a:lnTo>
                      <a:pt x="0" y="2540"/>
                    </a:lnTo>
                    <a:lnTo>
                      <a:pt x="5234" y="12392"/>
                    </a:lnTo>
                    <a:lnTo>
                      <a:pt x="7851" y="16010"/>
                    </a:lnTo>
                    <a:cubicBezTo>
                      <a:pt x="8390" y="16780"/>
                      <a:pt x="8544" y="17857"/>
                      <a:pt x="8159" y="18781"/>
                    </a:cubicBezTo>
                    <a:lnTo>
                      <a:pt x="6465" y="22706"/>
                    </a:lnTo>
                    <a:cubicBezTo>
                      <a:pt x="6235" y="23168"/>
                      <a:pt x="5927" y="23630"/>
                      <a:pt x="5465" y="23938"/>
                    </a:cubicBezTo>
                    <a:lnTo>
                      <a:pt x="770" y="27248"/>
                    </a:lnTo>
                    <a:lnTo>
                      <a:pt x="77" y="30788"/>
                    </a:lnTo>
                    <a:lnTo>
                      <a:pt x="3618" y="37792"/>
                    </a:lnTo>
                    <a:lnTo>
                      <a:pt x="11776" y="48645"/>
                    </a:lnTo>
                    <a:lnTo>
                      <a:pt x="21398" y="58805"/>
                    </a:lnTo>
                    <a:lnTo>
                      <a:pt x="28479" y="62962"/>
                    </a:lnTo>
                    <a:close/>
                  </a:path>
                </a:pathLst>
              </a:custGeom>
              <a:grpFill/>
              <a:ln w="7695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s-CO" sz="100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0" name="Forma libre: forma 112">
              <a:extLst>
                <a:ext uri="{FF2B5EF4-FFF2-40B4-BE49-F238E27FC236}">
                  <a16:creationId xmlns:a16="http://schemas.microsoft.com/office/drawing/2014/main" id="{D36D27C1-D2CC-70BD-94B0-56C95FC5519A}"/>
                </a:ext>
              </a:extLst>
            </p:cNvPr>
            <p:cNvSpPr/>
            <p:nvPr/>
          </p:nvSpPr>
          <p:spPr>
            <a:xfrm>
              <a:off x="8053572" y="3965943"/>
              <a:ext cx="969194" cy="576233"/>
            </a:xfrm>
            <a:custGeom>
              <a:avLst/>
              <a:gdLst>
                <a:gd name="connsiteX0" fmla="*/ 1242060 w 1262226"/>
                <a:gd name="connsiteY0" fmla="*/ 684337 h 750454"/>
                <a:gd name="connsiteX1" fmla="*/ 1223664 w 1262226"/>
                <a:gd name="connsiteY1" fmla="*/ 676333 h 750454"/>
                <a:gd name="connsiteX2" fmla="*/ 1223125 w 1262226"/>
                <a:gd name="connsiteY2" fmla="*/ 676025 h 750454"/>
                <a:gd name="connsiteX3" fmla="*/ 1215275 w 1262226"/>
                <a:gd name="connsiteY3" fmla="*/ 670406 h 750454"/>
                <a:gd name="connsiteX4" fmla="*/ 1214736 w 1262226"/>
                <a:gd name="connsiteY4" fmla="*/ 669944 h 750454"/>
                <a:gd name="connsiteX5" fmla="*/ 1202575 w 1262226"/>
                <a:gd name="connsiteY5" fmla="*/ 655551 h 750454"/>
                <a:gd name="connsiteX6" fmla="*/ 1182024 w 1262226"/>
                <a:gd name="connsiteY6" fmla="*/ 640542 h 750454"/>
                <a:gd name="connsiteX7" fmla="*/ 1176636 w 1262226"/>
                <a:gd name="connsiteY7" fmla="*/ 637848 h 750454"/>
                <a:gd name="connsiteX8" fmla="*/ 1170863 w 1262226"/>
                <a:gd name="connsiteY8" fmla="*/ 639310 h 750454"/>
                <a:gd name="connsiteX9" fmla="*/ 1165167 w 1262226"/>
                <a:gd name="connsiteY9" fmla="*/ 641927 h 750454"/>
                <a:gd name="connsiteX10" fmla="*/ 1164013 w 1262226"/>
                <a:gd name="connsiteY10" fmla="*/ 642158 h 750454"/>
                <a:gd name="connsiteX11" fmla="*/ 1157239 w 1262226"/>
                <a:gd name="connsiteY11" fmla="*/ 642158 h 750454"/>
                <a:gd name="connsiteX12" fmla="*/ 1155007 w 1262226"/>
                <a:gd name="connsiteY12" fmla="*/ 641080 h 750454"/>
                <a:gd name="connsiteX13" fmla="*/ 1152775 w 1262226"/>
                <a:gd name="connsiteY13" fmla="*/ 638233 h 750454"/>
                <a:gd name="connsiteX14" fmla="*/ 1152236 w 1262226"/>
                <a:gd name="connsiteY14" fmla="*/ 637078 h 750454"/>
                <a:gd name="connsiteX15" fmla="*/ 1150620 w 1262226"/>
                <a:gd name="connsiteY15" fmla="*/ 630228 h 750454"/>
                <a:gd name="connsiteX16" fmla="*/ 1149542 w 1262226"/>
                <a:gd name="connsiteY16" fmla="*/ 628534 h 750454"/>
                <a:gd name="connsiteX17" fmla="*/ 1147618 w 1262226"/>
                <a:gd name="connsiteY17" fmla="*/ 627534 h 750454"/>
                <a:gd name="connsiteX18" fmla="*/ 1136534 w 1262226"/>
                <a:gd name="connsiteY18" fmla="*/ 628534 h 750454"/>
                <a:gd name="connsiteX19" fmla="*/ 1133995 w 1262226"/>
                <a:gd name="connsiteY19" fmla="*/ 629535 h 750454"/>
                <a:gd name="connsiteX20" fmla="*/ 1130685 w 1262226"/>
                <a:gd name="connsiteY20" fmla="*/ 630228 h 750454"/>
                <a:gd name="connsiteX21" fmla="*/ 1128915 w 1262226"/>
                <a:gd name="connsiteY21" fmla="*/ 629997 h 750454"/>
                <a:gd name="connsiteX22" fmla="*/ 1124450 w 1262226"/>
                <a:gd name="connsiteY22" fmla="*/ 627765 h 750454"/>
                <a:gd name="connsiteX23" fmla="*/ 1123527 w 1262226"/>
                <a:gd name="connsiteY23" fmla="*/ 627072 h 750454"/>
                <a:gd name="connsiteX24" fmla="*/ 1120679 w 1262226"/>
                <a:gd name="connsiteY24" fmla="*/ 623685 h 750454"/>
                <a:gd name="connsiteX25" fmla="*/ 1120294 w 1262226"/>
                <a:gd name="connsiteY25" fmla="*/ 623146 h 750454"/>
                <a:gd name="connsiteX26" fmla="*/ 1118601 w 1262226"/>
                <a:gd name="connsiteY26" fmla="*/ 619760 h 750454"/>
                <a:gd name="connsiteX27" fmla="*/ 1115060 w 1262226"/>
                <a:gd name="connsiteY27" fmla="*/ 608061 h 750454"/>
                <a:gd name="connsiteX28" fmla="*/ 1113982 w 1262226"/>
                <a:gd name="connsiteY28" fmla="*/ 602596 h 750454"/>
                <a:gd name="connsiteX29" fmla="*/ 1112289 w 1262226"/>
                <a:gd name="connsiteY29" fmla="*/ 599594 h 750454"/>
                <a:gd name="connsiteX30" fmla="*/ 1108825 w 1262226"/>
                <a:gd name="connsiteY30" fmla="*/ 597131 h 750454"/>
                <a:gd name="connsiteX31" fmla="*/ 1096049 w 1262226"/>
                <a:gd name="connsiteY31" fmla="*/ 590742 h 750454"/>
                <a:gd name="connsiteX32" fmla="*/ 1089352 w 1262226"/>
                <a:gd name="connsiteY32" fmla="*/ 589280 h 750454"/>
                <a:gd name="connsiteX33" fmla="*/ 1077191 w 1262226"/>
                <a:gd name="connsiteY33" fmla="*/ 594052 h 750454"/>
                <a:gd name="connsiteX34" fmla="*/ 1076190 w 1262226"/>
                <a:gd name="connsiteY34" fmla="*/ 594206 h 750454"/>
                <a:gd name="connsiteX35" fmla="*/ 1070033 w 1262226"/>
                <a:gd name="connsiteY35" fmla="*/ 594206 h 750454"/>
                <a:gd name="connsiteX36" fmla="*/ 1067801 w 1262226"/>
                <a:gd name="connsiteY36" fmla="*/ 593051 h 750454"/>
                <a:gd name="connsiteX37" fmla="*/ 1064414 w 1262226"/>
                <a:gd name="connsiteY37" fmla="*/ 588587 h 750454"/>
                <a:gd name="connsiteX38" fmla="*/ 1063875 w 1262226"/>
                <a:gd name="connsiteY38" fmla="*/ 587202 h 750454"/>
                <a:gd name="connsiteX39" fmla="*/ 1063336 w 1262226"/>
                <a:gd name="connsiteY39" fmla="*/ 581583 h 750454"/>
                <a:gd name="connsiteX40" fmla="*/ 1062567 w 1262226"/>
                <a:gd name="connsiteY40" fmla="*/ 577735 h 750454"/>
                <a:gd name="connsiteX41" fmla="*/ 1058256 w 1262226"/>
                <a:gd name="connsiteY41" fmla="*/ 575964 h 750454"/>
                <a:gd name="connsiteX42" fmla="*/ 1054870 w 1262226"/>
                <a:gd name="connsiteY42" fmla="*/ 577273 h 750454"/>
                <a:gd name="connsiteX43" fmla="*/ 1051329 w 1262226"/>
                <a:gd name="connsiteY43" fmla="*/ 587279 h 750454"/>
                <a:gd name="connsiteX44" fmla="*/ 1049944 w 1262226"/>
                <a:gd name="connsiteY44" fmla="*/ 588895 h 750454"/>
                <a:gd name="connsiteX45" fmla="*/ 1044325 w 1262226"/>
                <a:gd name="connsiteY45" fmla="*/ 591743 h 750454"/>
                <a:gd name="connsiteX46" fmla="*/ 1042324 w 1262226"/>
                <a:gd name="connsiteY46" fmla="*/ 591974 h 750454"/>
                <a:gd name="connsiteX47" fmla="*/ 1036166 w 1262226"/>
                <a:gd name="connsiteY47" fmla="*/ 590281 h 750454"/>
                <a:gd name="connsiteX48" fmla="*/ 1035319 w 1262226"/>
                <a:gd name="connsiteY48" fmla="*/ 589896 h 750454"/>
                <a:gd name="connsiteX49" fmla="*/ 1032241 w 1262226"/>
                <a:gd name="connsiteY49" fmla="*/ 587895 h 750454"/>
                <a:gd name="connsiteX50" fmla="*/ 1030008 w 1262226"/>
                <a:gd name="connsiteY50" fmla="*/ 587125 h 750454"/>
                <a:gd name="connsiteX51" fmla="*/ 1024082 w 1262226"/>
                <a:gd name="connsiteY51" fmla="*/ 588587 h 750454"/>
                <a:gd name="connsiteX52" fmla="*/ 1017462 w 1262226"/>
                <a:gd name="connsiteY52" fmla="*/ 589203 h 750454"/>
                <a:gd name="connsiteX53" fmla="*/ 1016770 w 1262226"/>
                <a:gd name="connsiteY53" fmla="*/ 589203 h 750454"/>
                <a:gd name="connsiteX54" fmla="*/ 1009458 w 1262226"/>
                <a:gd name="connsiteY54" fmla="*/ 588048 h 750454"/>
                <a:gd name="connsiteX55" fmla="*/ 1001222 w 1262226"/>
                <a:gd name="connsiteY55" fmla="*/ 585739 h 750454"/>
                <a:gd name="connsiteX56" fmla="*/ 1000606 w 1262226"/>
                <a:gd name="connsiteY56" fmla="*/ 585509 h 750454"/>
                <a:gd name="connsiteX57" fmla="*/ 995526 w 1262226"/>
                <a:gd name="connsiteY57" fmla="*/ 582661 h 750454"/>
                <a:gd name="connsiteX58" fmla="*/ 994525 w 1262226"/>
                <a:gd name="connsiteY58" fmla="*/ 581737 h 750454"/>
                <a:gd name="connsiteX59" fmla="*/ 992293 w 1262226"/>
                <a:gd name="connsiteY59" fmla="*/ 578350 h 750454"/>
                <a:gd name="connsiteX60" fmla="*/ 991909 w 1262226"/>
                <a:gd name="connsiteY60" fmla="*/ 577503 h 750454"/>
                <a:gd name="connsiteX61" fmla="*/ 989830 w 1262226"/>
                <a:gd name="connsiteY61" fmla="*/ 569653 h 750454"/>
                <a:gd name="connsiteX62" fmla="*/ 988291 w 1262226"/>
                <a:gd name="connsiteY62" fmla="*/ 567729 h 750454"/>
                <a:gd name="connsiteX63" fmla="*/ 986598 w 1262226"/>
                <a:gd name="connsiteY63" fmla="*/ 566728 h 750454"/>
                <a:gd name="connsiteX64" fmla="*/ 986598 w 1262226"/>
                <a:gd name="connsiteY64" fmla="*/ 566728 h 750454"/>
                <a:gd name="connsiteX65" fmla="*/ 981748 w 1262226"/>
                <a:gd name="connsiteY65" fmla="*/ 566728 h 750454"/>
                <a:gd name="connsiteX66" fmla="*/ 975514 w 1262226"/>
                <a:gd name="connsiteY66" fmla="*/ 565650 h 750454"/>
                <a:gd name="connsiteX67" fmla="*/ 972589 w 1262226"/>
                <a:gd name="connsiteY67" fmla="*/ 566112 h 750454"/>
                <a:gd name="connsiteX68" fmla="*/ 970434 w 1262226"/>
                <a:gd name="connsiteY68" fmla="*/ 565573 h 750454"/>
                <a:gd name="connsiteX69" fmla="*/ 968202 w 1262226"/>
                <a:gd name="connsiteY69" fmla="*/ 563880 h 750454"/>
                <a:gd name="connsiteX70" fmla="*/ 967201 w 1262226"/>
                <a:gd name="connsiteY70" fmla="*/ 562495 h 750454"/>
                <a:gd name="connsiteX71" fmla="*/ 965508 w 1262226"/>
                <a:gd name="connsiteY71" fmla="*/ 557414 h 750454"/>
                <a:gd name="connsiteX72" fmla="*/ 963815 w 1262226"/>
                <a:gd name="connsiteY72" fmla="*/ 547947 h 750454"/>
                <a:gd name="connsiteX73" fmla="*/ 959581 w 1262226"/>
                <a:gd name="connsiteY73" fmla="*/ 540481 h 750454"/>
                <a:gd name="connsiteX74" fmla="*/ 959273 w 1262226"/>
                <a:gd name="connsiteY74" fmla="*/ 538557 h 750454"/>
                <a:gd name="connsiteX75" fmla="*/ 959812 w 1262226"/>
                <a:gd name="connsiteY75" fmla="*/ 535709 h 750454"/>
                <a:gd name="connsiteX76" fmla="*/ 960351 w 1262226"/>
                <a:gd name="connsiteY76" fmla="*/ 534478 h 750454"/>
                <a:gd name="connsiteX77" fmla="*/ 962583 w 1262226"/>
                <a:gd name="connsiteY77" fmla="*/ 531630 h 750454"/>
                <a:gd name="connsiteX78" fmla="*/ 967355 w 1262226"/>
                <a:gd name="connsiteY78" fmla="*/ 522470 h 750454"/>
                <a:gd name="connsiteX79" fmla="*/ 968433 w 1262226"/>
                <a:gd name="connsiteY79" fmla="*/ 521085 h 750454"/>
                <a:gd name="connsiteX80" fmla="*/ 962275 w 1262226"/>
                <a:gd name="connsiteY80" fmla="*/ 519161 h 750454"/>
                <a:gd name="connsiteX81" fmla="*/ 961505 w 1262226"/>
                <a:gd name="connsiteY81" fmla="*/ 518853 h 750454"/>
                <a:gd name="connsiteX82" fmla="*/ 956425 w 1262226"/>
                <a:gd name="connsiteY82" fmla="*/ 515466 h 750454"/>
                <a:gd name="connsiteX83" fmla="*/ 955271 w 1262226"/>
                <a:gd name="connsiteY83" fmla="*/ 512464 h 750454"/>
                <a:gd name="connsiteX84" fmla="*/ 956425 w 1262226"/>
                <a:gd name="connsiteY84" fmla="*/ 508000 h 750454"/>
                <a:gd name="connsiteX85" fmla="*/ 956887 w 1262226"/>
                <a:gd name="connsiteY85" fmla="*/ 506999 h 750454"/>
                <a:gd name="connsiteX86" fmla="*/ 960274 w 1262226"/>
                <a:gd name="connsiteY86" fmla="*/ 502535 h 750454"/>
                <a:gd name="connsiteX87" fmla="*/ 961890 w 1262226"/>
                <a:gd name="connsiteY87" fmla="*/ 499302 h 750454"/>
                <a:gd name="connsiteX88" fmla="*/ 959889 w 1262226"/>
                <a:gd name="connsiteY88" fmla="*/ 485140 h 750454"/>
                <a:gd name="connsiteX89" fmla="*/ 951730 w 1262226"/>
                <a:gd name="connsiteY89" fmla="*/ 474903 h 750454"/>
                <a:gd name="connsiteX90" fmla="*/ 939107 w 1262226"/>
                <a:gd name="connsiteY90" fmla="*/ 468053 h 750454"/>
                <a:gd name="connsiteX91" fmla="*/ 896774 w 1262226"/>
                <a:gd name="connsiteY91" fmla="*/ 460279 h 750454"/>
                <a:gd name="connsiteX92" fmla="*/ 895927 w 1262226"/>
                <a:gd name="connsiteY92" fmla="*/ 459971 h 750454"/>
                <a:gd name="connsiteX93" fmla="*/ 871990 w 1262226"/>
                <a:gd name="connsiteY93" fmla="*/ 446578 h 750454"/>
                <a:gd name="connsiteX94" fmla="*/ 855980 w 1262226"/>
                <a:gd name="connsiteY94" fmla="*/ 441575 h 750454"/>
                <a:gd name="connsiteX95" fmla="*/ 854518 w 1262226"/>
                <a:gd name="connsiteY95" fmla="*/ 440497 h 750454"/>
                <a:gd name="connsiteX96" fmla="*/ 851670 w 1262226"/>
                <a:gd name="connsiteY96" fmla="*/ 436572 h 750454"/>
                <a:gd name="connsiteX97" fmla="*/ 851131 w 1262226"/>
                <a:gd name="connsiteY97" fmla="*/ 435264 h 750454"/>
                <a:gd name="connsiteX98" fmla="*/ 849438 w 1262226"/>
                <a:gd name="connsiteY98" fmla="*/ 422333 h 750454"/>
                <a:gd name="connsiteX99" fmla="*/ 843896 w 1262226"/>
                <a:gd name="connsiteY99" fmla="*/ 405399 h 750454"/>
                <a:gd name="connsiteX100" fmla="*/ 843742 w 1262226"/>
                <a:gd name="connsiteY100" fmla="*/ 404860 h 750454"/>
                <a:gd name="connsiteX101" fmla="*/ 843203 w 1262226"/>
                <a:gd name="connsiteY101" fmla="*/ 399781 h 750454"/>
                <a:gd name="connsiteX102" fmla="*/ 845358 w 1262226"/>
                <a:gd name="connsiteY102" fmla="*/ 373996 h 750454"/>
                <a:gd name="connsiteX103" fmla="*/ 842202 w 1262226"/>
                <a:gd name="connsiteY103" fmla="*/ 365914 h 750454"/>
                <a:gd name="connsiteX104" fmla="*/ 829810 w 1262226"/>
                <a:gd name="connsiteY104" fmla="*/ 363528 h 750454"/>
                <a:gd name="connsiteX105" fmla="*/ 823191 w 1262226"/>
                <a:gd name="connsiteY105" fmla="*/ 365529 h 750454"/>
                <a:gd name="connsiteX106" fmla="*/ 822344 w 1262226"/>
                <a:gd name="connsiteY106" fmla="*/ 365683 h 750454"/>
                <a:gd name="connsiteX107" fmla="*/ 818958 w 1262226"/>
                <a:gd name="connsiteY107" fmla="*/ 365683 h 750454"/>
                <a:gd name="connsiteX108" fmla="*/ 814647 w 1262226"/>
                <a:gd name="connsiteY108" fmla="*/ 365067 h 750454"/>
                <a:gd name="connsiteX109" fmla="*/ 812492 w 1262226"/>
                <a:gd name="connsiteY109" fmla="*/ 363528 h 750454"/>
                <a:gd name="connsiteX110" fmla="*/ 811338 w 1262226"/>
                <a:gd name="connsiteY110" fmla="*/ 361296 h 750454"/>
                <a:gd name="connsiteX111" fmla="*/ 811107 w 1262226"/>
                <a:gd name="connsiteY111" fmla="*/ 360526 h 750454"/>
                <a:gd name="connsiteX112" fmla="*/ 810029 w 1262226"/>
                <a:gd name="connsiteY112" fmla="*/ 354753 h 750454"/>
                <a:gd name="connsiteX113" fmla="*/ 809567 w 1262226"/>
                <a:gd name="connsiteY113" fmla="*/ 353752 h 750454"/>
                <a:gd name="connsiteX114" fmla="*/ 805950 w 1262226"/>
                <a:gd name="connsiteY114" fmla="*/ 352136 h 750454"/>
                <a:gd name="connsiteX115" fmla="*/ 803179 w 1262226"/>
                <a:gd name="connsiteY115" fmla="*/ 352136 h 750454"/>
                <a:gd name="connsiteX116" fmla="*/ 794096 w 1262226"/>
                <a:gd name="connsiteY116" fmla="*/ 355831 h 750454"/>
                <a:gd name="connsiteX117" fmla="*/ 780704 w 1262226"/>
                <a:gd name="connsiteY117" fmla="*/ 358756 h 750454"/>
                <a:gd name="connsiteX118" fmla="*/ 779164 w 1262226"/>
                <a:gd name="connsiteY118" fmla="*/ 358679 h 750454"/>
                <a:gd name="connsiteX119" fmla="*/ 771313 w 1262226"/>
                <a:gd name="connsiteY119" fmla="*/ 355831 h 750454"/>
                <a:gd name="connsiteX120" fmla="*/ 770082 w 1262226"/>
                <a:gd name="connsiteY120" fmla="*/ 354907 h 750454"/>
                <a:gd name="connsiteX121" fmla="*/ 763924 w 1262226"/>
                <a:gd name="connsiteY121" fmla="*/ 347056 h 750454"/>
                <a:gd name="connsiteX122" fmla="*/ 763539 w 1262226"/>
                <a:gd name="connsiteY122" fmla="*/ 346364 h 750454"/>
                <a:gd name="connsiteX123" fmla="*/ 758459 w 1262226"/>
                <a:gd name="connsiteY123" fmla="*/ 333433 h 750454"/>
                <a:gd name="connsiteX124" fmla="*/ 758305 w 1262226"/>
                <a:gd name="connsiteY124" fmla="*/ 332894 h 750454"/>
                <a:gd name="connsiteX125" fmla="*/ 757613 w 1262226"/>
                <a:gd name="connsiteY125" fmla="*/ 328814 h 750454"/>
                <a:gd name="connsiteX126" fmla="*/ 754996 w 1262226"/>
                <a:gd name="connsiteY126" fmla="*/ 330739 h 750454"/>
                <a:gd name="connsiteX127" fmla="*/ 752148 w 1262226"/>
                <a:gd name="connsiteY127" fmla="*/ 327891 h 750454"/>
                <a:gd name="connsiteX128" fmla="*/ 754919 w 1262226"/>
                <a:gd name="connsiteY128" fmla="*/ 325043 h 750454"/>
                <a:gd name="connsiteX129" fmla="*/ 754996 w 1262226"/>
                <a:gd name="connsiteY129" fmla="*/ 325043 h 750454"/>
                <a:gd name="connsiteX130" fmla="*/ 757228 w 1262226"/>
                <a:gd name="connsiteY130" fmla="*/ 326198 h 750454"/>
                <a:gd name="connsiteX131" fmla="*/ 757228 w 1262226"/>
                <a:gd name="connsiteY131" fmla="*/ 326121 h 750454"/>
                <a:gd name="connsiteX132" fmla="*/ 757228 w 1262226"/>
                <a:gd name="connsiteY132" fmla="*/ 325120 h 750454"/>
                <a:gd name="connsiteX133" fmla="*/ 759460 w 1262226"/>
                <a:gd name="connsiteY133" fmla="*/ 312728 h 750454"/>
                <a:gd name="connsiteX134" fmla="*/ 759383 w 1262226"/>
                <a:gd name="connsiteY134" fmla="*/ 306955 h 750454"/>
                <a:gd name="connsiteX135" fmla="*/ 757459 w 1262226"/>
                <a:gd name="connsiteY135" fmla="*/ 301721 h 750454"/>
                <a:gd name="connsiteX136" fmla="*/ 748761 w 1262226"/>
                <a:gd name="connsiteY136" fmla="*/ 291407 h 750454"/>
                <a:gd name="connsiteX137" fmla="*/ 745144 w 1262226"/>
                <a:gd name="connsiteY137" fmla="*/ 285404 h 750454"/>
                <a:gd name="connsiteX138" fmla="*/ 744759 w 1262226"/>
                <a:gd name="connsiteY138" fmla="*/ 284326 h 750454"/>
                <a:gd name="connsiteX139" fmla="*/ 744220 w 1262226"/>
                <a:gd name="connsiteY139" fmla="*/ 280401 h 750454"/>
                <a:gd name="connsiteX140" fmla="*/ 744220 w 1262226"/>
                <a:gd name="connsiteY140" fmla="*/ 279554 h 750454"/>
                <a:gd name="connsiteX141" fmla="*/ 745221 w 1262226"/>
                <a:gd name="connsiteY141" fmla="*/ 273011 h 750454"/>
                <a:gd name="connsiteX142" fmla="*/ 744066 w 1262226"/>
                <a:gd name="connsiteY142" fmla="*/ 270318 h 750454"/>
                <a:gd name="connsiteX143" fmla="*/ 741064 w 1262226"/>
                <a:gd name="connsiteY143" fmla="*/ 267316 h 750454"/>
                <a:gd name="connsiteX144" fmla="*/ 737754 w 1262226"/>
                <a:gd name="connsiteY144" fmla="*/ 265007 h 750454"/>
                <a:gd name="connsiteX145" fmla="*/ 728980 w 1262226"/>
                <a:gd name="connsiteY145" fmla="*/ 261158 h 750454"/>
                <a:gd name="connsiteX146" fmla="*/ 722668 w 1262226"/>
                <a:gd name="connsiteY146" fmla="*/ 259773 h 750454"/>
                <a:gd name="connsiteX147" fmla="*/ 701810 w 1262226"/>
                <a:gd name="connsiteY147" fmla="*/ 262544 h 750454"/>
                <a:gd name="connsiteX148" fmla="*/ 701271 w 1262226"/>
                <a:gd name="connsiteY148" fmla="*/ 262544 h 750454"/>
                <a:gd name="connsiteX149" fmla="*/ 669175 w 1262226"/>
                <a:gd name="connsiteY149" fmla="*/ 260312 h 750454"/>
                <a:gd name="connsiteX150" fmla="*/ 668405 w 1262226"/>
                <a:gd name="connsiteY150" fmla="*/ 260157 h 750454"/>
                <a:gd name="connsiteX151" fmla="*/ 653242 w 1262226"/>
                <a:gd name="connsiteY151" fmla="*/ 254539 h 750454"/>
                <a:gd name="connsiteX152" fmla="*/ 652164 w 1262226"/>
                <a:gd name="connsiteY152" fmla="*/ 253846 h 750454"/>
                <a:gd name="connsiteX153" fmla="*/ 629458 w 1262226"/>
                <a:gd name="connsiteY153" fmla="*/ 230063 h 750454"/>
                <a:gd name="connsiteX154" fmla="*/ 615142 w 1262226"/>
                <a:gd name="connsiteY154" fmla="*/ 223135 h 750454"/>
                <a:gd name="connsiteX155" fmla="*/ 598439 w 1262226"/>
                <a:gd name="connsiteY155" fmla="*/ 220980 h 750454"/>
                <a:gd name="connsiteX156" fmla="*/ 572885 w 1262226"/>
                <a:gd name="connsiteY156" fmla="*/ 223212 h 750454"/>
                <a:gd name="connsiteX157" fmla="*/ 565881 w 1262226"/>
                <a:gd name="connsiteY157" fmla="*/ 223212 h 750454"/>
                <a:gd name="connsiteX158" fmla="*/ 564958 w 1262226"/>
                <a:gd name="connsiteY158" fmla="*/ 223058 h 750454"/>
                <a:gd name="connsiteX159" fmla="*/ 558184 w 1262226"/>
                <a:gd name="connsiteY159" fmla="*/ 220826 h 750454"/>
                <a:gd name="connsiteX160" fmla="*/ 557491 w 1262226"/>
                <a:gd name="connsiteY160" fmla="*/ 220518 h 750454"/>
                <a:gd name="connsiteX161" fmla="*/ 550718 w 1262226"/>
                <a:gd name="connsiteY161" fmla="*/ 215977 h 750454"/>
                <a:gd name="connsiteX162" fmla="*/ 544099 w 1262226"/>
                <a:gd name="connsiteY162" fmla="*/ 212436 h 750454"/>
                <a:gd name="connsiteX163" fmla="*/ 529474 w 1262226"/>
                <a:gd name="connsiteY163" fmla="*/ 210820 h 750454"/>
                <a:gd name="connsiteX164" fmla="*/ 528551 w 1262226"/>
                <a:gd name="connsiteY164" fmla="*/ 210512 h 750454"/>
                <a:gd name="connsiteX165" fmla="*/ 521778 w 1262226"/>
                <a:gd name="connsiteY165" fmla="*/ 207125 h 750454"/>
                <a:gd name="connsiteX166" fmla="*/ 520854 w 1262226"/>
                <a:gd name="connsiteY166" fmla="*/ 206433 h 750454"/>
                <a:gd name="connsiteX167" fmla="*/ 500072 w 1262226"/>
                <a:gd name="connsiteY167" fmla="*/ 181648 h 750454"/>
                <a:gd name="connsiteX168" fmla="*/ 499764 w 1262226"/>
                <a:gd name="connsiteY168" fmla="*/ 181187 h 750454"/>
                <a:gd name="connsiteX169" fmla="*/ 495300 w 1262226"/>
                <a:gd name="connsiteY169" fmla="*/ 172720 h 750454"/>
                <a:gd name="connsiteX170" fmla="*/ 494992 w 1262226"/>
                <a:gd name="connsiteY170" fmla="*/ 171642 h 750454"/>
                <a:gd name="connsiteX171" fmla="*/ 494453 w 1262226"/>
                <a:gd name="connsiteY171" fmla="*/ 165485 h 750454"/>
                <a:gd name="connsiteX172" fmla="*/ 494453 w 1262226"/>
                <a:gd name="connsiteY172" fmla="*/ 160636 h 750454"/>
                <a:gd name="connsiteX173" fmla="*/ 493222 w 1262226"/>
                <a:gd name="connsiteY173" fmla="*/ 156864 h 750454"/>
                <a:gd name="connsiteX174" fmla="*/ 488758 w 1262226"/>
                <a:gd name="connsiteY174" fmla="*/ 153708 h 750454"/>
                <a:gd name="connsiteX175" fmla="*/ 483524 w 1262226"/>
                <a:gd name="connsiteY175" fmla="*/ 152246 h 750454"/>
                <a:gd name="connsiteX176" fmla="*/ 469361 w 1262226"/>
                <a:gd name="connsiteY176" fmla="*/ 153324 h 750454"/>
                <a:gd name="connsiteX177" fmla="*/ 462357 w 1262226"/>
                <a:gd name="connsiteY177" fmla="*/ 153324 h 750454"/>
                <a:gd name="connsiteX178" fmla="*/ 461202 w 1262226"/>
                <a:gd name="connsiteY178" fmla="*/ 153093 h 750454"/>
                <a:gd name="connsiteX179" fmla="*/ 451350 w 1262226"/>
                <a:gd name="connsiteY179" fmla="*/ 148706 h 750454"/>
                <a:gd name="connsiteX180" fmla="*/ 446578 w 1262226"/>
                <a:gd name="connsiteY180" fmla="*/ 147782 h 750454"/>
                <a:gd name="connsiteX181" fmla="*/ 442807 w 1262226"/>
                <a:gd name="connsiteY181" fmla="*/ 148628 h 750454"/>
                <a:gd name="connsiteX182" fmla="*/ 439420 w 1262226"/>
                <a:gd name="connsiteY182" fmla="*/ 151630 h 750454"/>
                <a:gd name="connsiteX183" fmla="*/ 437958 w 1262226"/>
                <a:gd name="connsiteY183" fmla="*/ 155479 h 750454"/>
                <a:gd name="connsiteX184" fmla="*/ 437496 w 1262226"/>
                <a:gd name="connsiteY184" fmla="*/ 156325 h 750454"/>
                <a:gd name="connsiteX185" fmla="*/ 434109 w 1262226"/>
                <a:gd name="connsiteY185" fmla="*/ 160251 h 750454"/>
                <a:gd name="connsiteX186" fmla="*/ 432416 w 1262226"/>
                <a:gd name="connsiteY186" fmla="*/ 161175 h 750454"/>
                <a:gd name="connsiteX187" fmla="*/ 425642 w 1262226"/>
                <a:gd name="connsiteY187" fmla="*/ 162329 h 750454"/>
                <a:gd name="connsiteX188" fmla="*/ 425027 w 1262226"/>
                <a:gd name="connsiteY188" fmla="*/ 162329 h 750454"/>
                <a:gd name="connsiteX189" fmla="*/ 413558 w 1262226"/>
                <a:gd name="connsiteY189" fmla="*/ 161790 h 750454"/>
                <a:gd name="connsiteX190" fmla="*/ 409171 w 1262226"/>
                <a:gd name="connsiteY190" fmla="*/ 162714 h 750454"/>
                <a:gd name="connsiteX191" fmla="*/ 403860 w 1262226"/>
                <a:gd name="connsiteY191" fmla="*/ 165408 h 750454"/>
                <a:gd name="connsiteX192" fmla="*/ 399858 w 1262226"/>
                <a:gd name="connsiteY192" fmla="*/ 167948 h 750454"/>
                <a:gd name="connsiteX193" fmla="*/ 396702 w 1262226"/>
                <a:gd name="connsiteY193" fmla="*/ 171103 h 750454"/>
                <a:gd name="connsiteX194" fmla="*/ 396086 w 1262226"/>
                <a:gd name="connsiteY194" fmla="*/ 171565 h 750454"/>
                <a:gd name="connsiteX195" fmla="*/ 392161 w 1262226"/>
                <a:gd name="connsiteY195" fmla="*/ 173798 h 750454"/>
                <a:gd name="connsiteX196" fmla="*/ 391545 w 1262226"/>
                <a:gd name="connsiteY196" fmla="*/ 174028 h 750454"/>
                <a:gd name="connsiteX197" fmla="*/ 385926 w 1262226"/>
                <a:gd name="connsiteY197" fmla="*/ 175722 h 750454"/>
                <a:gd name="connsiteX198" fmla="*/ 385002 w 1262226"/>
                <a:gd name="connsiteY198" fmla="*/ 175876 h 750454"/>
                <a:gd name="connsiteX199" fmla="*/ 331585 w 1262226"/>
                <a:gd name="connsiteY199" fmla="*/ 174182 h 750454"/>
                <a:gd name="connsiteX200" fmla="*/ 319886 w 1262226"/>
                <a:gd name="connsiteY200" fmla="*/ 171873 h 750454"/>
                <a:gd name="connsiteX201" fmla="*/ 319193 w 1262226"/>
                <a:gd name="connsiteY201" fmla="*/ 171642 h 750454"/>
                <a:gd name="connsiteX202" fmla="*/ 304030 w 1262226"/>
                <a:gd name="connsiteY202" fmla="*/ 164330 h 750454"/>
                <a:gd name="connsiteX203" fmla="*/ 277399 w 1262226"/>
                <a:gd name="connsiteY203" fmla="*/ 156018 h 750454"/>
                <a:gd name="connsiteX204" fmla="*/ 276552 w 1262226"/>
                <a:gd name="connsiteY204" fmla="*/ 155555 h 750454"/>
                <a:gd name="connsiteX205" fmla="*/ 269240 w 1262226"/>
                <a:gd name="connsiteY205" fmla="*/ 149937 h 750454"/>
                <a:gd name="connsiteX206" fmla="*/ 268624 w 1262226"/>
                <a:gd name="connsiteY206" fmla="*/ 149321 h 750454"/>
                <a:gd name="connsiteX207" fmla="*/ 259080 w 1262226"/>
                <a:gd name="connsiteY207" fmla="*/ 135851 h 750454"/>
                <a:gd name="connsiteX208" fmla="*/ 258618 w 1262226"/>
                <a:gd name="connsiteY208" fmla="*/ 134774 h 750454"/>
                <a:gd name="connsiteX209" fmla="*/ 255232 w 1262226"/>
                <a:gd name="connsiteY209" fmla="*/ 118456 h 750454"/>
                <a:gd name="connsiteX210" fmla="*/ 255154 w 1262226"/>
                <a:gd name="connsiteY210" fmla="*/ 117764 h 750454"/>
                <a:gd name="connsiteX211" fmla="*/ 256309 w 1262226"/>
                <a:gd name="connsiteY211" fmla="*/ 84590 h 750454"/>
                <a:gd name="connsiteX212" fmla="*/ 256463 w 1262226"/>
                <a:gd name="connsiteY212" fmla="*/ 83820 h 750454"/>
                <a:gd name="connsiteX213" fmla="*/ 258695 w 1262226"/>
                <a:gd name="connsiteY213" fmla="*/ 77047 h 750454"/>
                <a:gd name="connsiteX214" fmla="*/ 265007 w 1262226"/>
                <a:gd name="connsiteY214" fmla="*/ 63808 h 750454"/>
                <a:gd name="connsiteX215" fmla="*/ 266392 w 1262226"/>
                <a:gd name="connsiteY215" fmla="*/ 58497 h 750454"/>
                <a:gd name="connsiteX216" fmla="*/ 266392 w 1262226"/>
                <a:gd name="connsiteY216" fmla="*/ 54264 h 750454"/>
                <a:gd name="connsiteX217" fmla="*/ 264853 w 1262226"/>
                <a:gd name="connsiteY217" fmla="*/ 49646 h 750454"/>
                <a:gd name="connsiteX218" fmla="*/ 260696 w 1262226"/>
                <a:gd name="connsiteY218" fmla="*/ 39177 h 750454"/>
                <a:gd name="connsiteX219" fmla="*/ 254462 w 1262226"/>
                <a:gd name="connsiteY219" fmla="*/ 34020 h 750454"/>
                <a:gd name="connsiteX220" fmla="*/ 253461 w 1262226"/>
                <a:gd name="connsiteY220" fmla="*/ 32250 h 750454"/>
                <a:gd name="connsiteX221" fmla="*/ 252999 w 1262226"/>
                <a:gd name="connsiteY221" fmla="*/ 28941 h 750454"/>
                <a:gd name="connsiteX222" fmla="*/ 245995 w 1262226"/>
                <a:gd name="connsiteY222" fmla="*/ 18242 h 750454"/>
                <a:gd name="connsiteX223" fmla="*/ 240376 w 1262226"/>
                <a:gd name="connsiteY223" fmla="*/ 10622 h 750454"/>
                <a:gd name="connsiteX224" fmla="*/ 228215 w 1262226"/>
                <a:gd name="connsiteY224" fmla="*/ 5850 h 750454"/>
                <a:gd name="connsiteX225" fmla="*/ 221827 w 1262226"/>
                <a:gd name="connsiteY225" fmla="*/ 1847 h 750454"/>
                <a:gd name="connsiteX226" fmla="*/ 216747 w 1262226"/>
                <a:gd name="connsiteY226" fmla="*/ 0 h 750454"/>
                <a:gd name="connsiteX227" fmla="*/ 212436 w 1262226"/>
                <a:gd name="connsiteY227" fmla="*/ 1154 h 750454"/>
                <a:gd name="connsiteX228" fmla="*/ 193348 w 1262226"/>
                <a:gd name="connsiteY228" fmla="*/ 30095 h 750454"/>
                <a:gd name="connsiteX229" fmla="*/ 184650 w 1262226"/>
                <a:gd name="connsiteY229" fmla="*/ 39947 h 750454"/>
                <a:gd name="connsiteX230" fmla="*/ 183881 w 1262226"/>
                <a:gd name="connsiteY230" fmla="*/ 40563 h 750454"/>
                <a:gd name="connsiteX231" fmla="*/ 173721 w 1262226"/>
                <a:gd name="connsiteY231" fmla="*/ 46182 h 750454"/>
                <a:gd name="connsiteX232" fmla="*/ 172951 w 1262226"/>
                <a:gd name="connsiteY232" fmla="*/ 46490 h 750454"/>
                <a:gd name="connsiteX233" fmla="*/ 162791 w 1262226"/>
                <a:gd name="connsiteY233" fmla="*/ 48722 h 750454"/>
                <a:gd name="connsiteX234" fmla="*/ 162021 w 1262226"/>
                <a:gd name="connsiteY234" fmla="*/ 48799 h 750454"/>
                <a:gd name="connsiteX235" fmla="*/ 131618 w 1262226"/>
                <a:gd name="connsiteY235" fmla="*/ 47105 h 750454"/>
                <a:gd name="connsiteX236" fmla="*/ 120458 w 1262226"/>
                <a:gd name="connsiteY236" fmla="*/ 47105 h 750454"/>
                <a:gd name="connsiteX237" fmla="*/ 109990 w 1262226"/>
                <a:gd name="connsiteY237" fmla="*/ 56034 h 750454"/>
                <a:gd name="connsiteX238" fmla="*/ 108373 w 1262226"/>
                <a:gd name="connsiteY238" fmla="*/ 56727 h 750454"/>
                <a:gd name="connsiteX239" fmla="*/ 101600 w 1262226"/>
                <a:gd name="connsiteY239" fmla="*/ 57265 h 750454"/>
                <a:gd name="connsiteX240" fmla="*/ 99214 w 1262226"/>
                <a:gd name="connsiteY240" fmla="*/ 56265 h 750454"/>
                <a:gd name="connsiteX241" fmla="*/ 98752 w 1262226"/>
                <a:gd name="connsiteY241" fmla="*/ 55649 h 750454"/>
                <a:gd name="connsiteX242" fmla="*/ 98598 w 1262226"/>
                <a:gd name="connsiteY242" fmla="*/ 56650 h 750454"/>
                <a:gd name="connsiteX243" fmla="*/ 99676 w 1262226"/>
                <a:gd name="connsiteY243" fmla="*/ 64116 h 750454"/>
                <a:gd name="connsiteX244" fmla="*/ 99676 w 1262226"/>
                <a:gd name="connsiteY244" fmla="*/ 64885 h 750454"/>
                <a:gd name="connsiteX245" fmla="*/ 99137 w 1262226"/>
                <a:gd name="connsiteY245" fmla="*/ 69427 h 750454"/>
                <a:gd name="connsiteX246" fmla="*/ 98829 w 1262226"/>
                <a:gd name="connsiteY246" fmla="*/ 70350 h 750454"/>
                <a:gd name="connsiteX247" fmla="*/ 97136 w 1262226"/>
                <a:gd name="connsiteY247" fmla="*/ 73737 h 750454"/>
                <a:gd name="connsiteX248" fmla="*/ 96597 w 1262226"/>
                <a:gd name="connsiteY248" fmla="*/ 74430 h 750454"/>
                <a:gd name="connsiteX249" fmla="*/ 91517 w 1262226"/>
                <a:gd name="connsiteY249" fmla="*/ 79510 h 750454"/>
                <a:gd name="connsiteX250" fmla="*/ 87207 w 1262226"/>
                <a:gd name="connsiteY250" fmla="*/ 82588 h 750454"/>
                <a:gd name="connsiteX251" fmla="*/ 86591 w 1262226"/>
                <a:gd name="connsiteY251" fmla="*/ 82897 h 750454"/>
                <a:gd name="connsiteX252" fmla="*/ 59574 w 1262226"/>
                <a:gd name="connsiteY252" fmla="*/ 93056 h 750454"/>
                <a:gd name="connsiteX253" fmla="*/ 55033 w 1262226"/>
                <a:gd name="connsiteY253" fmla="*/ 94288 h 750454"/>
                <a:gd name="connsiteX254" fmla="*/ 54648 w 1262226"/>
                <a:gd name="connsiteY254" fmla="*/ 97982 h 750454"/>
                <a:gd name="connsiteX255" fmla="*/ 54110 w 1262226"/>
                <a:gd name="connsiteY255" fmla="*/ 114146 h 750454"/>
                <a:gd name="connsiteX256" fmla="*/ 56342 w 1262226"/>
                <a:gd name="connsiteY256" fmla="*/ 134312 h 750454"/>
                <a:gd name="connsiteX257" fmla="*/ 57496 w 1262226"/>
                <a:gd name="connsiteY257" fmla="*/ 134312 h 750454"/>
                <a:gd name="connsiteX258" fmla="*/ 57496 w 1262226"/>
                <a:gd name="connsiteY258" fmla="*/ 134312 h 750454"/>
                <a:gd name="connsiteX259" fmla="*/ 58728 w 1262226"/>
                <a:gd name="connsiteY259" fmla="*/ 134620 h 750454"/>
                <a:gd name="connsiteX260" fmla="*/ 60960 w 1262226"/>
                <a:gd name="connsiteY260" fmla="*/ 135775 h 750454"/>
                <a:gd name="connsiteX261" fmla="*/ 68888 w 1262226"/>
                <a:gd name="connsiteY261" fmla="*/ 141393 h 750454"/>
                <a:gd name="connsiteX262" fmla="*/ 73044 w 1262226"/>
                <a:gd name="connsiteY262" fmla="*/ 142933 h 750454"/>
                <a:gd name="connsiteX263" fmla="*/ 74045 w 1262226"/>
                <a:gd name="connsiteY263" fmla="*/ 143548 h 750454"/>
                <a:gd name="connsiteX264" fmla="*/ 75738 w 1262226"/>
                <a:gd name="connsiteY264" fmla="*/ 145242 h 750454"/>
                <a:gd name="connsiteX265" fmla="*/ 76431 w 1262226"/>
                <a:gd name="connsiteY265" fmla="*/ 146319 h 750454"/>
                <a:gd name="connsiteX266" fmla="*/ 77585 w 1262226"/>
                <a:gd name="connsiteY266" fmla="*/ 149706 h 750454"/>
                <a:gd name="connsiteX267" fmla="*/ 77739 w 1262226"/>
                <a:gd name="connsiteY267" fmla="*/ 150630 h 750454"/>
                <a:gd name="connsiteX268" fmla="*/ 77739 w 1262226"/>
                <a:gd name="connsiteY268" fmla="*/ 154016 h 750454"/>
                <a:gd name="connsiteX269" fmla="*/ 77585 w 1262226"/>
                <a:gd name="connsiteY269" fmla="*/ 154940 h 750454"/>
                <a:gd name="connsiteX270" fmla="*/ 74199 w 1262226"/>
                <a:gd name="connsiteY270" fmla="*/ 165100 h 750454"/>
                <a:gd name="connsiteX271" fmla="*/ 54418 w 1262226"/>
                <a:gd name="connsiteY271" fmla="*/ 207587 h 750454"/>
                <a:gd name="connsiteX272" fmla="*/ 43642 w 1262226"/>
                <a:gd name="connsiteY272" fmla="*/ 226368 h 750454"/>
                <a:gd name="connsiteX273" fmla="*/ 42795 w 1262226"/>
                <a:gd name="connsiteY273" fmla="*/ 227291 h 750454"/>
                <a:gd name="connsiteX274" fmla="*/ 35868 w 1262226"/>
                <a:gd name="connsiteY274" fmla="*/ 232063 h 750454"/>
                <a:gd name="connsiteX275" fmla="*/ 29402 w 1262226"/>
                <a:gd name="connsiteY275" fmla="*/ 241223 h 750454"/>
                <a:gd name="connsiteX276" fmla="*/ 5696 w 1262226"/>
                <a:gd name="connsiteY276" fmla="*/ 270625 h 750454"/>
                <a:gd name="connsiteX277" fmla="*/ 0 w 1262226"/>
                <a:gd name="connsiteY277" fmla="*/ 277168 h 750454"/>
                <a:gd name="connsiteX278" fmla="*/ 12854 w 1262226"/>
                <a:gd name="connsiteY278" fmla="*/ 290484 h 750454"/>
                <a:gd name="connsiteX279" fmla="*/ 30018 w 1262226"/>
                <a:gd name="connsiteY279" fmla="*/ 304338 h 750454"/>
                <a:gd name="connsiteX280" fmla="*/ 37022 w 1262226"/>
                <a:gd name="connsiteY280" fmla="*/ 308648 h 750454"/>
                <a:gd name="connsiteX281" fmla="*/ 42410 w 1262226"/>
                <a:gd name="connsiteY281" fmla="*/ 311343 h 750454"/>
                <a:gd name="connsiteX282" fmla="*/ 43103 w 1262226"/>
                <a:gd name="connsiteY282" fmla="*/ 311881 h 750454"/>
                <a:gd name="connsiteX283" fmla="*/ 45335 w 1262226"/>
                <a:gd name="connsiteY283" fmla="*/ 314113 h 750454"/>
                <a:gd name="connsiteX284" fmla="*/ 45951 w 1262226"/>
                <a:gd name="connsiteY284" fmla="*/ 314960 h 750454"/>
                <a:gd name="connsiteX285" fmla="*/ 47644 w 1262226"/>
                <a:gd name="connsiteY285" fmla="*/ 318885 h 750454"/>
                <a:gd name="connsiteX286" fmla="*/ 47875 w 1262226"/>
                <a:gd name="connsiteY286" fmla="*/ 320271 h 750454"/>
                <a:gd name="connsiteX287" fmla="*/ 47336 w 1262226"/>
                <a:gd name="connsiteY287" fmla="*/ 326428 h 750454"/>
                <a:gd name="connsiteX288" fmla="*/ 47028 w 1262226"/>
                <a:gd name="connsiteY288" fmla="*/ 327429 h 750454"/>
                <a:gd name="connsiteX289" fmla="*/ 45874 w 1262226"/>
                <a:gd name="connsiteY289" fmla="*/ 329661 h 750454"/>
                <a:gd name="connsiteX290" fmla="*/ 45104 w 1262226"/>
                <a:gd name="connsiteY290" fmla="*/ 330585 h 750454"/>
                <a:gd name="connsiteX291" fmla="*/ 42564 w 1262226"/>
                <a:gd name="connsiteY291" fmla="*/ 332586 h 750454"/>
                <a:gd name="connsiteX292" fmla="*/ 41641 w 1262226"/>
                <a:gd name="connsiteY292" fmla="*/ 333818 h 750454"/>
                <a:gd name="connsiteX293" fmla="*/ 41641 w 1262226"/>
                <a:gd name="connsiteY293" fmla="*/ 336819 h 750454"/>
                <a:gd name="connsiteX294" fmla="*/ 42102 w 1262226"/>
                <a:gd name="connsiteY294" fmla="*/ 339975 h 750454"/>
                <a:gd name="connsiteX295" fmla="*/ 49799 w 1262226"/>
                <a:gd name="connsiteY295" fmla="*/ 357601 h 750454"/>
                <a:gd name="connsiteX296" fmla="*/ 51108 w 1262226"/>
                <a:gd name="connsiteY296" fmla="*/ 363143 h 750454"/>
                <a:gd name="connsiteX297" fmla="*/ 52262 w 1262226"/>
                <a:gd name="connsiteY297" fmla="*/ 374843 h 750454"/>
                <a:gd name="connsiteX298" fmla="*/ 55495 w 1262226"/>
                <a:gd name="connsiteY298" fmla="*/ 382308 h 750454"/>
                <a:gd name="connsiteX299" fmla="*/ 55726 w 1262226"/>
                <a:gd name="connsiteY299" fmla="*/ 383001 h 750454"/>
                <a:gd name="connsiteX300" fmla="*/ 56881 w 1262226"/>
                <a:gd name="connsiteY300" fmla="*/ 390313 h 750454"/>
                <a:gd name="connsiteX301" fmla="*/ 56804 w 1262226"/>
                <a:gd name="connsiteY301" fmla="*/ 391622 h 750454"/>
                <a:gd name="connsiteX302" fmla="*/ 55110 w 1262226"/>
                <a:gd name="connsiteY302" fmla="*/ 396702 h 750454"/>
                <a:gd name="connsiteX303" fmla="*/ 54110 w 1262226"/>
                <a:gd name="connsiteY303" fmla="*/ 398087 h 750454"/>
                <a:gd name="connsiteX304" fmla="*/ 51108 w 1262226"/>
                <a:gd name="connsiteY304" fmla="*/ 400242 h 750454"/>
                <a:gd name="connsiteX305" fmla="*/ 50184 w 1262226"/>
                <a:gd name="connsiteY305" fmla="*/ 404860 h 750454"/>
                <a:gd name="connsiteX306" fmla="*/ 55341 w 1262226"/>
                <a:gd name="connsiteY306" fmla="*/ 405938 h 750454"/>
                <a:gd name="connsiteX307" fmla="*/ 56881 w 1262226"/>
                <a:gd name="connsiteY307" fmla="*/ 406785 h 750454"/>
                <a:gd name="connsiteX308" fmla="*/ 71043 w 1262226"/>
                <a:gd name="connsiteY308" fmla="*/ 422563 h 750454"/>
                <a:gd name="connsiteX309" fmla="*/ 81203 w 1262226"/>
                <a:gd name="connsiteY309" fmla="*/ 426104 h 750454"/>
                <a:gd name="connsiteX310" fmla="*/ 95981 w 1262226"/>
                <a:gd name="connsiteY310" fmla="*/ 426643 h 750454"/>
                <a:gd name="connsiteX311" fmla="*/ 100753 w 1262226"/>
                <a:gd name="connsiteY311" fmla="*/ 427259 h 750454"/>
                <a:gd name="connsiteX312" fmla="*/ 101369 w 1262226"/>
                <a:gd name="connsiteY312" fmla="*/ 427412 h 750454"/>
                <a:gd name="connsiteX313" fmla="*/ 107527 w 1262226"/>
                <a:gd name="connsiteY313" fmla="*/ 429645 h 750454"/>
                <a:gd name="connsiteX314" fmla="*/ 108219 w 1262226"/>
                <a:gd name="connsiteY314" fmla="*/ 430030 h 750454"/>
                <a:gd name="connsiteX315" fmla="*/ 112145 w 1262226"/>
                <a:gd name="connsiteY315" fmla="*/ 432878 h 750454"/>
                <a:gd name="connsiteX316" fmla="*/ 120919 w 1262226"/>
                <a:gd name="connsiteY316" fmla="*/ 441652 h 750454"/>
                <a:gd name="connsiteX317" fmla="*/ 126384 w 1262226"/>
                <a:gd name="connsiteY317" fmla="*/ 445578 h 750454"/>
                <a:gd name="connsiteX318" fmla="*/ 131541 w 1262226"/>
                <a:gd name="connsiteY318" fmla="*/ 447117 h 750454"/>
                <a:gd name="connsiteX319" fmla="*/ 136313 w 1262226"/>
                <a:gd name="connsiteY319" fmla="*/ 447579 h 750454"/>
                <a:gd name="connsiteX320" fmla="*/ 162406 w 1262226"/>
                <a:gd name="connsiteY320" fmla="*/ 443653 h 750454"/>
                <a:gd name="connsiteX321" fmla="*/ 163176 w 1262226"/>
                <a:gd name="connsiteY321" fmla="*/ 443653 h 750454"/>
                <a:gd name="connsiteX322" fmla="*/ 167640 w 1262226"/>
                <a:gd name="connsiteY322" fmla="*/ 444192 h 750454"/>
                <a:gd name="connsiteX323" fmla="*/ 168410 w 1262226"/>
                <a:gd name="connsiteY323" fmla="*/ 444423 h 750454"/>
                <a:gd name="connsiteX324" fmla="*/ 181418 w 1262226"/>
                <a:gd name="connsiteY324" fmla="*/ 449811 h 750454"/>
                <a:gd name="connsiteX325" fmla="*/ 183573 w 1262226"/>
                <a:gd name="connsiteY325" fmla="*/ 449811 h 750454"/>
                <a:gd name="connsiteX326" fmla="*/ 183111 w 1262226"/>
                <a:gd name="connsiteY326" fmla="*/ 437573 h 750454"/>
                <a:gd name="connsiteX327" fmla="*/ 184958 w 1262226"/>
                <a:gd name="connsiteY327" fmla="*/ 434802 h 750454"/>
                <a:gd name="connsiteX328" fmla="*/ 189422 w 1262226"/>
                <a:gd name="connsiteY328" fmla="*/ 433109 h 750454"/>
                <a:gd name="connsiteX329" fmla="*/ 191193 w 1262226"/>
                <a:gd name="connsiteY329" fmla="*/ 433032 h 750454"/>
                <a:gd name="connsiteX330" fmla="*/ 203893 w 1262226"/>
                <a:gd name="connsiteY330" fmla="*/ 436880 h 750454"/>
                <a:gd name="connsiteX331" fmla="*/ 222135 w 1262226"/>
                <a:gd name="connsiteY331" fmla="*/ 438573 h 750454"/>
                <a:gd name="connsiteX332" fmla="*/ 222673 w 1262226"/>
                <a:gd name="connsiteY332" fmla="*/ 438650 h 750454"/>
                <a:gd name="connsiteX333" fmla="*/ 228292 w 1262226"/>
                <a:gd name="connsiteY333" fmla="*/ 440343 h 750454"/>
                <a:gd name="connsiteX334" fmla="*/ 229216 w 1262226"/>
                <a:gd name="connsiteY334" fmla="*/ 440806 h 750454"/>
                <a:gd name="connsiteX335" fmla="*/ 234834 w 1262226"/>
                <a:gd name="connsiteY335" fmla="*/ 445270 h 750454"/>
                <a:gd name="connsiteX336" fmla="*/ 244687 w 1262226"/>
                <a:gd name="connsiteY336" fmla="*/ 454044 h 750454"/>
                <a:gd name="connsiteX337" fmla="*/ 250767 w 1262226"/>
                <a:gd name="connsiteY337" fmla="*/ 456353 h 750454"/>
                <a:gd name="connsiteX338" fmla="*/ 255154 w 1262226"/>
                <a:gd name="connsiteY338" fmla="*/ 455430 h 750454"/>
                <a:gd name="connsiteX339" fmla="*/ 264391 w 1262226"/>
                <a:gd name="connsiteY339" fmla="*/ 450580 h 750454"/>
                <a:gd name="connsiteX340" fmla="*/ 265391 w 1262226"/>
                <a:gd name="connsiteY340" fmla="*/ 450273 h 750454"/>
                <a:gd name="connsiteX341" fmla="*/ 302414 w 1262226"/>
                <a:gd name="connsiteY341" fmla="*/ 446424 h 750454"/>
                <a:gd name="connsiteX342" fmla="*/ 307109 w 1262226"/>
                <a:gd name="connsiteY342" fmla="*/ 443268 h 750454"/>
                <a:gd name="connsiteX343" fmla="*/ 303415 w 1262226"/>
                <a:gd name="connsiteY343" fmla="*/ 419716 h 750454"/>
                <a:gd name="connsiteX344" fmla="*/ 303953 w 1262226"/>
                <a:gd name="connsiteY344" fmla="*/ 388928 h 750454"/>
                <a:gd name="connsiteX345" fmla="*/ 304954 w 1262226"/>
                <a:gd name="connsiteY345" fmla="*/ 386773 h 750454"/>
                <a:gd name="connsiteX346" fmla="*/ 307263 w 1262226"/>
                <a:gd name="connsiteY346" fmla="*/ 386157 h 750454"/>
                <a:gd name="connsiteX347" fmla="*/ 310342 w 1262226"/>
                <a:gd name="connsiteY347" fmla="*/ 386696 h 750454"/>
                <a:gd name="connsiteX348" fmla="*/ 318116 w 1262226"/>
                <a:gd name="connsiteY348" fmla="*/ 386157 h 750454"/>
                <a:gd name="connsiteX349" fmla="*/ 324350 w 1262226"/>
                <a:gd name="connsiteY349" fmla="*/ 384233 h 750454"/>
                <a:gd name="connsiteX350" fmla="*/ 333356 w 1262226"/>
                <a:gd name="connsiteY350" fmla="*/ 373611 h 750454"/>
                <a:gd name="connsiteX351" fmla="*/ 333894 w 1262226"/>
                <a:gd name="connsiteY351" fmla="*/ 373149 h 750454"/>
                <a:gd name="connsiteX352" fmla="*/ 345132 w 1262226"/>
                <a:gd name="connsiteY352" fmla="*/ 365298 h 750454"/>
                <a:gd name="connsiteX353" fmla="*/ 345671 w 1262226"/>
                <a:gd name="connsiteY353" fmla="*/ 364990 h 750454"/>
                <a:gd name="connsiteX354" fmla="*/ 349596 w 1262226"/>
                <a:gd name="connsiteY354" fmla="*/ 363297 h 750454"/>
                <a:gd name="connsiteX355" fmla="*/ 351828 w 1262226"/>
                <a:gd name="connsiteY355" fmla="*/ 363297 h 750454"/>
                <a:gd name="connsiteX356" fmla="*/ 355754 w 1262226"/>
                <a:gd name="connsiteY356" fmla="*/ 364990 h 750454"/>
                <a:gd name="connsiteX357" fmla="*/ 356754 w 1262226"/>
                <a:gd name="connsiteY357" fmla="*/ 365683 h 750454"/>
                <a:gd name="connsiteX358" fmla="*/ 366684 w 1262226"/>
                <a:gd name="connsiteY358" fmla="*/ 376690 h 750454"/>
                <a:gd name="connsiteX359" fmla="*/ 373457 w 1262226"/>
                <a:gd name="connsiteY359" fmla="*/ 381385 h 750454"/>
                <a:gd name="connsiteX360" fmla="*/ 381000 w 1262226"/>
                <a:gd name="connsiteY360" fmla="*/ 384079 h 750454"/>
                <a:gd name="connsiteX361" fmla="*/ 388389 w 1262226"/>
                <a:gd name="connsiteY361" fmla="*/ 386157 h 750454"/>
                <a:gd name="connsiteX362" fmla="*/ 397625 w 1262226"/>
                <a:gd name="connsiteY362" fmla="*/ 386696 h 750454"/>
                <a:gd name="connsiteX363" fmla="*/ 405168 w 1262226"/>
                <a:gd name="connsiteY363" fmla="*/ 386157 h 750454"/>
                <a:gd name="connsiteX364" fmla="*/ 410248 w 1262226"/>
                <a:gd name="connsiteY364" fmla="*/ 386773 h 750454"/>
                <a:gd name="connsiteX365" fmla="*/ 410941 w 1262226"/>
                <a:gd name="connsiteY365" fmla="*/ 386927 h 750454"/>
                <a:gd name="connsiteX366" fmla="*/ 413789 w 1262226"/>
                <a:gd name="connsiteY366" fmla="*/ 388081 h 750454"/>
                <a:gd name="connsiteX367" fmla="*/ 415175 w 1262226"/>
                <a:gd name="connsiteY367" fmla="*/ 389313 h 750454"/>
                <a:gd name="connsiteX368" fmla="*/ 417407 w 1262226"/>
                <a:gd name="connsiteY368" fmla="*/ 393238 h 750454"/>
                <a:gd name="connsiteX369" fmla="*/ 417715 w 1262226"/>
                <a:gd name="connsiteY369" fmla="*/ 394008 h 750454"/>
                <a:gd name="connsiteX370" fmla="*/ 419793 w 1262226"/>
                <a:gd name="connsiteY370" fmla="*/ 403475 h 750454"/>
                <a:gd name="connsiteX371" fmla="*/ 420793 w 1262226"/>
                <a:gd name="connsiteY371" fmla="*/ 404707 h 750454"/>
                <a:gd name="connsiteX372" fmla="*/ 425719 w 1262226"/>
                <a:gd name="connsiteY372" fmla="*/ 404707 h 750454"/>
                <a:gd name="connsiteX373" fmla="*/ 434802 w 1262226"/>
                <a:gd name="connsiteY373" fmla="*/ 401474 h 750454"/>
                <a:gd name="connsiteX374" fmla="*/ 435341 w 1262226"/>
                <a:gd name="connsiteY374" fmla="*/ 401320 h 750454"/>
                <a:gd name="connsiteX375" fmla="*/ 443807 w 1262226"/>
                <a:gd name="connsiteY375" fmla="*/ 400165 h 750454"/>
                <a:gd name="connsiteX376" fmla="*/ 446578 w 1262226"/>
                <a:gd name="connsiteY376" fmla="*/ 401474 h 750454"/>
                <a:gd name="connsiteX377" fmla="*/ 450504 w 1262226"/>
                <a:gd name="connsiteY377" fmla="*/ 407631 h 750454"/>
                <a:gd name="connsiteX378" fmla="*/ 450888 w 1262226"/>
                <a:gd name="connsiteY378" fmla="*/ 408478 h 750454"/>
                <a:gd name="connsiteX379" fmla="*/ 451889 w 1262226"/>
                <a:gd name="connsiteY379" fmla="*/ 412404 h 750454"/>
                <a:gd name="connsiteX380" fmla="*/ 476827 w 1262226"/>
                <a:gd name="connsiteY380" fmla="*/ 443961 h 750454"/>
                <a:gd name="connsiteX381" fmla="*/ 477135 w 1262226"/>
                <a:gd name="connsiteY381" fmla="*/ 444423 h 750454"/>
                <a:gd name="connsiteX382" fmla="*/ 479367 w 1262226"/>
                <a:gd name="connsiteY382" fmla="*/ 448964 h 750454"/>
                <a:gd name="connsiteX383" fmla="*/ 479598 w 1262226"/>
                <a:gd name="connsiteY383" fmla="*/ 449580 h 750454"/>
                <a:gd name="connsiteX384" fmla="*/ 481138 w 1262226"/>
                <a:gd name="connsiteY384" fmla="*/ 456430 h 750454"/>
                <a:gd name="connsiteX385" fmla="*/ 484601 w 1262226"/>
                <a:gd name="connsiteY385" fmla="*/ 461895 h 750454"/>
                <a:gd name="connsiteX386" fmla="*/ 493838 w 1262226"/>
                <a:gd name="connsiteY386" fmla="*/ 470054 h 750454"/>
                <a:gd name="connsiteX387" fmla="*/ 516467 w 1262226"/>
                <a:gd name="connsiteY387" fmla="*/ 483831 h 750454"/>
                <a:gd name="connsiteX388" fmla="*/ 517544 w 1262226"/>
                <a:gd name="connsiteY388" fmla="*/ 484986 h 750454"/>
                <a:gd name="connsiteX389" fmla="*/ 520084 w 1262226"/>
                <a:gd name="connsiteY389" fmla="*/ 489989 h 750454"/>
                <a:gd name="connsiteX390" fmla="*/ 534708 w 1262226"/>
                <a:gd name="connsiteY390" fmla="*/ 500842 h 750454"/>
                <a:gd name="connsiteX391" fmla="*/ 545022 w 1262226"/>
                <a:gd name="connsiteY391" fmla="*/ 506230 h 750454"/>
                <a:gd name="connsiteX392" fmla="*/ 551026 w 1262226"/>
                <a:gd name="connsiteY392" fmla="*/ 509001 h 750454"/>
                <a:gd name="connsiteX393" fmla="*/ 557799 w 1262226"/>
                <a:gd name="connsiteY393" fmla="*/ 510540 h 750454"/>
                <a:gd name="connsiteX394" fmla="*/ 565804 w 1262226"/>
                <a:gd name="connsiteY394" fmla="*/ 511002 h 750454"/>
                <a:gd name="connsiteX395" fmla="*/ 574425 w 1262226"/>
                <a:gd name="connsiteY395" fmla="*/ 510463 h 750454"/>
                <a:gd name="connsiteX396" fmla="*/ 590281 w 1262226"/>
                <a:gd name="connsiteY396" fmla="*/ 506615 h 750454"/>
                <a:gd name="connsiteX397" fmla="*/ 597439 w 1262226"/>
                <a:gd name="connsiteY397" fmla="*/ 505999 h 750454"/>
                <a:gd name="connsiteX398" fmla="*/ 598439 w 1262226"/>
                <a:gd name="connsiteY398" fmla="*/ 506076 h 750454"/>
                <a:gd name="connsiteX399" fmla="*/ 606290 w 1262226"/>
                <a:gd name="connsiteY399" fmla="*/ 508308 h 750454"/>
                <a:gd name="connsiteX400" fmla="*/ 607522 w 1262226"/>
                <a:gd name="connsiteY400" fmla="*/ 509001 h 750454"/>
                <a:gd name="connsiteX401" fmla="*/ 617913 w 1262226"/>
                <a:gd name="connsiteY401" fmla="*/ 519391 h 750454"/>
                <a:gd name="connsiteX402" fmla="*/ 621530 w 1262226"/>
                <a:gd name="connsiteY402" fmla="*/ 521470 h 750454"/>
                <a:gd name="connsiteX403" fmla="*/ 627765 w 1262226"/>
                <a:gd name="connsiteY403" fmla="*/ 523471 h 750454"/>
                <a:gd name="connsiteX404" fmla="*/ 628765 w 1262226"/>
                <a:gd name="connsiteY404" fmla="*/ 524086 h 750454"/>
                <a:gd name="connsiteX405" fmla="*/ 646776 w 1262226"/>
                <a:gd name="connsiteY405" fmla="*/ 540404 h 750454"/>
                <a:gd name="connsiteX406" fmla="*/ 668020 w 1262226"/>
                <a:gd name="connsiteY406" fmla="*/ 553412 h 750454"/>
                <a:gd name="connsiteX407" fmla="*/ 676718 w 1262226"/>
                <a:gd name="connsiteY407" fmla="*/ 556106 h 750454"/>
                <a:gd name="connsiteX408" fmla="*/ 677564 w 1262226"/>
                <a:gd name="connsiteY408" fmla="*/ 556568 h 750454"/>
                <a:gd name="connsiteX409" fmla="*/ 684338 w 1262226"/>
                <a:gd name="connsiteY409" fmla="*/ 561802 h 750454"/>
                <a:gd name="connsiteX410" fmla="*/ 704504 w 1262226"/>
                <a:gd name="connsiteY410" fmla="*/ 565650 h 750454"/>
                <a:gd name="connsiteX411" fmla="*/ 729134 w 1262226"/>
                <a:gd name="connsiteY411" fmla="*/ 574810 h 750454"/>
                <a:gd name="connsiteX412" fmla="*/ 735676 w 1262226"/>
                <a:gd name="connsiteY412" fmla="*/ 578273 h 750454"/>
                <a:gd name="connsiteX413" fmla="*/ 739679 w 1262226"/>
                <a:gd name="connsiteY413" fmla="*/ 576657 h 750454"/>
                <a:gd name="connsiteX414" fmla="*/ 744990 w 1262226"/>
                <a:gd name="connsiteY414" fmla="*/ 572424 h 750454"/>
                <a:gd name="connsiteX415" fmla="*/ 749377 w 1262226"/>
                <a:gd name="connsiteY415" fmla="*/ 567497 h 750454"/>
                <a:gd name="connsiteX416" fmla="*/ 750762 w 1262226"/>
                <a:gd name="connsiteY416" fmla="*/ 563726 h 750454"/>
                <a:gd name="connsiteX417" fmla="*/ 751840 w 1262226"/>
                <a:gd name="connsiteY417" fmla="*/ 556722 h 750454"/>
                <a:gd name="connsiteX418" fmla="*/ 752610 w 1262226"/>
                <a:gd name="connsiteY418" fmla="*/ 555182 h 750454"/>
                <a:gd name="connsiteX419" fmla="*/ 756535 w 1262226"/>
                <a:gd name="connsiteY419" fmla="*/ 551257 h 750454"/>
                <a:gd name="connsiteX420" fmla="*/ 757998 w 1262226"/>
                <a:gd name="connsiteY420" fmla="*/ 550487 h 750454"/>
                <a:gd name="connsiteX421" fmla="*/ 763616 w 1262226"/>
                <a:gd name="connsiteY421" fmla="*/ 549333 h 750454"/>
                <a:gd name="connsiteX422" fmla="*/ 764386 w 1262226"/>
                <a:gd name="connsiteY422" fmla="*/ 549256 h 750454"/>
                <a:gd name="connsiteX423" fmla="*/ 772237 w 1262226"/>
                <a:gd name="connsiteY423" fmla="*/ 549795 h 750454"/>
                <a:gd name="connsiteX424" fmla="*/ 789632 w 1262226"/>
                <a:gd name="connsiteY424" fmla="*/ 554413 h 750454"/>
                <a:gd name="connsiteX425" fmla="*/ 790171 w 1262226"/>
                <a:gd name="connsiteY425" fmla="*/ 554644 h 750454"/>
                <a:gd name="connsiteX426" fmla="*/ 798022 w 1262226"/>
                <a:gd name="connsiteY426" fmla="*/ 558569 h 750454"/>
                <a:gd name="connsiteX427" fmla="*/ 805796 w 1262226"/>
                <a:gd name="connsiteY427" fmla="*/ 564496 h 750454"/>
                <a:gd name="connsiteX428" fmla="*/ 806412 w 1262226"/>
                <a:gd name="connsiteY428" fmla="*/ 565111 h 750454"/>
                <a:gd name="connsiteX429" fmla="*/ 820805 w 1262226"/>
                <a:gd name="connsiteY429" fmla="*/ 585662 h 750454"/>
                <a:gd name="connsiteX430" fmla="*/ 824653 w 1262226"/>
                <a:gd name="connsiteY430" fmla="*/ 588972 h 750454"/>
                <a:gd name="connsiteX431" fmla="*/ 827193 w 1262226"/>
                <a:gd name="connsiteY431" fmla="*/ 589819 h 750454"/>
                <a:gd name="connsiteX432" fmla="*/ 833582 w 1262226"/>
                <a:gd name="connsiteY432" fmla="*/ 590358 h 750454"/>
                <a:gd name="connsiteX433" fmla="*/ 837199 w 1262226"/>
                <a:gd name="connsiteY433" fmla="*/ 590973 h 750454"/>
                <a:gd name="connsiteX434" fmla="*/ 838739 w 1262226"/>
                <a:gd name="connsiteY434" fmla="*/ 591743 h 750454"/>
                <a:gd name="connsiteX435" fmla="*/ 840971 w 1262226"/>
                <a:gd name="connsiteY435" fmla="*/ 593975 h 750454"/>
                <a:gd name="connsiteX436" fmla="*/ 856288 w 1262226"/>
                <a:gd name="connsiteY436" fmla="*/ 610986 h 750454"/>
                <a:gd name="connsiteX437" fmla="*/ 860675 w 1262226"/>
                <a:gd name="connsiteY437" fmla="*/ 614372 h 750454"/>
                <a:gd name="connsiteX438" fmla="*/ 868757 w 1262226"/>
                <a:gd name="connsiteY438" fmla="*/ 617605 h 750454"/>
                <a:gd name="connsiteX439" fmla="*/ 881226 w 1262226"/>
                <a:gd name="connsiteY439" fmla="*/ 620299 h 750454"/>
                <a:gd name="connsiteX440" fmla="*/ 887076 w 1262226"/>
                <a:gd name="connsiteY440" fmla="*/ 622377 h 750454"/>
                <a:gd name="connsiteX441" fmla="*/ 889539 w 1262226"/>
                <a:gd name="connsiteY441" fmla="*/ 622069 h 750454"/>
                <a:gd name="connsiteX442" fmla="*/ 892541 w 1262226"/>
                <a:gd name="connsiteY442" fmla="*/ 619452 h 750454"/>
                <a:gd name="connsiteX443" fmla="*/ 901854 w 1262226"/>
                <a:gd name="connsiteY443" fmla="*/ 605136 h 750454"/>
                <a:gd name="connsiteX444" fmla="*/ 903547 w 1262226"/>
                <a:gd name="connsiteY444" fmla="*/ 603981 h 750454"/>
                <a:gd name="connsiteX445" fmla="*/ 908011 w 1262226"/>
                <a:gd name="connsiteY445" fmla="*/ 602827 h 750454"/>
                <a:gd name="connsiteX446" fmla="*/ 910552 w 1262226"/>
                <a:gd name="connsiteY446" fmla="*/ 603442 h 750454"/>
                <a:gd name="connsiteX447" fmla="*/ 918402 w 1262226"/>
                <a:gd name="connsiteY447" fmla="*/ 610216 h 750454"/>
                <a:gd name="connsiteX448" fmla="*/ 918864 w 1262226"/>
                <a:gd name="connsiteY448" fmla="*/ 610754 h 750454"/>
                <a:gd name="connsiteX449" fmla="*/ 924483 w 1262226"/>
                <a:gd name="connsiteY449" fmla="*/ 618605 h 750454"/>
                <a:gd name="connsiteX450" fmla="*/ 937645 w 1262226"/>
                <a:gd name="connsiteY450" fmla="*/ 644852 h 750454"/>
                <a:gd name="connsiteX451" fmla="*/ 936798 w 1262226"/>
                <a:gd name="connsiteY451" fmla="*/ 648393 h 750454"/>
                <a:gd name="connsiteX452" fmla="*/ 926638 w 1262226"/>
                <a:gd name="connsiteY452" fmla="*/ 655936 h 750454"/>
                <a:gd name="connsiteX453" fmla="*/ 925791 w 1262226"/>
                <a:gd name="connsiteY453" fmla="*/ 657475 h 750454"/>
                <a:gd name="connsiteX454" fmla="*/ 929332 w 1262226"/>
                <a:gd name="connsiteY454" fmla="*/ 658630 h 750454"/>
                <a:gd name="connsiteX455" fmla="*/ 932796 w 1262226"/>
                <a:gd name="connsiteY455" fmla="*/ 659092 h 750454"/>
                <a:gd name="connsiteX456" fmla="*/ 940185 w 1262226"/>
                <a:gd name="connsiteY456" fmla="*/ 661324 h 750454"/>
                <a:gd name="connsiteX457" fmla="*/ 949421 w 1262226"/>
                <a:gd name="connsiteY457" fmla="*/ 661862 h 750454"/>
                <a:gd name="connsiteX458" fmla="*/ 950499 w 1262226"/>
                <a:gd name="connsiteY458" fmla="*/ 662170 h 750454"/>
                <a:gd name="connsiteX459" fmla="*/ 952731 w 1262226"/>
                <a:gd name="connsiteY459" fmla="*/ 663325 h 750454"/>
                <a:gd name="connsiteX460" fmla="*/ 953424 w 1262226"/>
                <a:gd name="connsiteY460" fmla="*/ 663787 h 750454"/>
                <a:gd name="connsiteX461" fmla="*/ 962198 w 1262226"/>
                <a:gd name="connsiteY461" fmla="*/ 672022 h 750454"/>
                <a:gd name="connsiteX462" fmla="*/ 965354 w 1262226"/>
                <a:gd name="connsiteY462" fmla="*/ 672022 h 750454"/>
                <a:gd name="connsiteX463" fmla="*/ 971973 w 1262226"/>
                <a:gd name="connsiteY463" fmla="*/ 667943 h 750454"/>
                <a:gd name="connsiteX464" fmla="*/ 973128 w 1262226"/>
                <a:gd name="connsiteY464" fmla="*/ 667558 h 750454"/>
                <a:gd name="connsiteX465" fmla="*/ 977592 w 1262226"/>
                <a:gd name="connsiteY465" fmla="*/ 667019 h 750454"/>
                <a:gd name="connsiteX466" fmla="*/ 979747 w 1262226"/>
                <a:gd name="connsiteY466" fmla="*/ 667635 h 750454"/>
                <a:gd name="connsiteX467" fmla="*/ 983134 w 1262226"/>
                <a:gd name="connsiteY467" fmla="*/ 670483 h 750454"/>
                <a:gd name="connsiteX468" fmla="*/ 983750 w 1262226"/>
                <a:gd name="connsiteY468" fmla="*/ 671176 h 750454"/>
                <a:gd name="connsiteX469" fmla="*/ 994295 w 1262226"/>
                <a:gd name="connsiteY469" fmla="*/ 688879 h 750454"/>
                <a:gd name="connsiteX470" fmla="*/ 1009842 w 1262226"/>
                <a:gd name="connsiteY470" fmla="*/ 705504 h 750454"/>
                <a:gd name="connsiteX471" fmla="*/ 1019541 w 1262226"/>
                <a:gd name="connsiteY471" fmla="*/ 712432 h 750454"/>
                <a:gd name="connsiteX472" fmla="*/ 1042401 w 1262226"/>
                <a:gd name="connsiteY472" fmla="*/ 726363 h 750454"/>
                <a:gd name="connsiteX473" fmla="*/ 1047250 w 1262226"/>
                <a:gd name="connsiteY473" fmla="*/ 730596 h 750454"/>
                <a:gd name="connsiteX474" fmla="*/ 1052099 w 1262226"/>
                <a:gd name="connsiteY474" fmla="*/ 736600 h 750454"/>
                <a:gd name="connsiteX475" fmla="*/ 1055178 w 1262226"/>
                <a:gd name="connsiteY475" fmla="*/ 741218 h 750454"/>
                <a:gd name="connsiteX476" fmla="*/ 1056178 w 1262226"/>
                <a:gd name="connsiteY476" fmla="*/ 741680 h 750454"/>
                <a:gd name="connsiteX477" fmla="*/ 1060565 w 1262226"/>
                <a:gd name="connsiteY477" fmla="*/ 741680 h 750454"/>
                <a:gd name="connsiteX478" fmla="*/ 1062567 w 1262226"/>
                <a:gd name="connsiteY478" fmla="*/ 742526 h 750454"/>
                <a:gd name="connsiteX479" fmla="*/ 1064260 w 1262226"/>
                <a:gd name="connsiteY479" fmla="*/ 744220 h 750454"/>
                <a:gd name="connsiteX480" fmla="*/ 1065030 w 1262226"/>
                <a:gd name="connsiteY480" fmla="*/ 745836 h 750454"/>
                <a:gd name="connsiteX481" fmla="*/ 1065722 w 1262226"/>
                <a:gd name="connsiteY481" fmla="*/ 750455 h 750454"/>
                <a:gd name="connsiteX482" fmla="*/ 1262226 w 1262226"/>
                <a:gd name="connsiteY482" fmla="*/ 689571 h 750454"/>
                <a:gd name="connsiteX483" fmla="*/ 1242060 w 1262226"/>
                <a:gd name="connsiteY483" fmla="*/ 684337 h 75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</a:cxnLst>
              <a:rect l="l" t="t" r="r" b="b"/>
              <a:pathLst>
                <a:path w="1262226" h="750454">
                  <a:moveTo>
                    <a:pt x="1242060" y="684337"/>
                  </a:moveTo>
                  <a:lnTo>
                    <a:pt x="1223664" y="676333"/>
                  </a:lnTo>
                  <a:cubicBezTo>
                    <a:pt x="1223510" y="676256"/>
                    <a:pt x="1223279" y="676179"/>
                    <a:pt x="1223125" y="676025"/>
                  </a:cubicBezTo>
                  <a:lnTo>
                    <a:pt x="1215275" y="670406"/>
                  </a:lnTo>
                  <a:cubicBezTo>
                    <a:pt x="1215121" y="670252"/>
                    <a:pt x="1214890" y="670098"/>
                    <a:pt x="1214736" y="669944"/>
                  </a:cubicBezTo>
                  <a:lnTo>
                    <a:pt x="1202575" y="655551"/>
                  </a:lnTo>
                  <a:lnTo>
                    <a:pt x="1182024" y="640542"/>
                  </a:lnTo>
                  <a:lnTo>
                    <a:pt x="1176636" y="637848"/>
                  </a:lnTo>
                  <a:lnTo>
                    <a:pt x="1170863" y="639310"/>
                  </a:lnTo>
                  <a:lnTo>
                    <a:pt x="1165167" y="641927"/>
                  </a:lnTo>
                  <a:cubicBezTo>
                    <a:pt x="1164782" y="642081"/>
                    <a:pt x="1164397" y="642158"/>
                    <a:pt x="1164013" y="642158"/>
                  </a:cubicBezTo>
                  <a:lnTo>
                    <a:pt x="1157239" y="642158"/>
                  </a:lnTo>
                  <a:cubicBezTo>
                    <a:pt x="1156393" y="642158"/>
                    <a:pt x="1155546" y="641773"/>
                    <a:pt x="1155007" y="641080"/>
                  </a:cubicBezTo>
                  <a:lnTo>
                    <a:pt x="1152775" y="638233"/>
                  </a:lnTo>
                  <a:cubicBezTo>
                    <a:pt x="1152544" y="637925"/>
                    <a:pt x="1152313" y="637540"/>
                    <a:pt x="1152236" y="637078"/>
                  </a:cubicBezTo>
                  <a:lnTo>
                    <a:pt x="1150620" y="630228"/>
                  </a:lnTo>
                  <a:lnTo>
                    <a:pt x="1149542" y="628534"/>
                  </a:lnTo>
                  <a:lnTo>
                    <a:pt x="1147618" y="627534"/>
                  </a:lnTo>
                  <a:lnTo>
                    <a:pt x="1136534" y="628534"/>
                  </a:lnTo>
                  <a:lnTo>
                    <a:pt x="1133995" y="629535"/>
                  </a:lnTo>
                  <a:lnTo>
                    <a:pt x="1130685" y="630228"/>
                  </a:lnTo>
                  <a:cubicBezTo>
                    <a:pt x="1130069" y="630382"/>
                    <a:pt x="1129453" y="630305"/>
                    <a:pt x="1128915" y="629997"/>
                  </a:cubicBezTo>
                  <a:lnTo>
                    <a:pt x="1124450" y="627765"/>
                  </a:lnTo>
                  <a:cubicBezTo>
                    <a:pt x="1124142" y="627611"/>
                    <a:pt x="1123834" y="627380"/>
                    <a:pt x="1123527" y="627072"/>
                  </a:cubicBezTo>
                  <a:lnTo>
                    <a:pt x="1120679" y="623685"/>
                  </a:lnTo>
                  <a:cubicBezTo>
                    <a:pt x="1120525" y="623532"/>
                    <a:pt x="1120448" y="623300"/>
                    <a:pt x="1120294" y="623146"/>
                  </a:cubicBezTo>
                  <a:lnTo>
                    <a:pt x="1118601" y="619760"/>
                  </a:lnTo>
                  <a:lnTo>
                    <a:pt x="1115060" y="608061"/>
                  </a:lnTo>
                  <a:lnTo>
                    <a:pt x="1113982" y="602596"/>
                  </a:lnTo>
                  <a:lnTo>
                    <a:pt x="1112289" y="599594"/>
                  </a:lnTo>
                  <a:lnTo>
                    <a:pt x="1108825" y="597131"/>
                  </a:lnTo>
                  <a:lnTo>
                    <a:pt x="1096049" y="590742"/>
                  </a:lnTo>
                  <a:lnTo>
                    <a:pt x="1089352" y="589280"/>
                  </a:lnTo>
                  <a:lnTo>
                    <a:pt x="1077191" y="594052"/>
                  </a:lnTo>
                  <a:cubicBezTo>
                    <a:pt x="1076883" y="594206"/>
                    <a:pt x="1076498" y="594206"/>
                    <a:pt x="1076190" y="594206"/>
                  </a:cubicBezTo>
                  <a:lnTo>
                    <a:pt x="1070033" y="594206"/>
                  </a:lnTo>
                  <a:cubicBezTo>
                    <a:pt x="1069186" y="594206"/>
                    <a:pt x="1068339" y="593821"/>
                    <a:pt x="1067801" y="593051"/>
                  </a:cubicBezTo>
                  <a:lnTo>
                    <a:pt x="1064414" y="588587"/>
                  </a:lnTo>
                  <a:cubicBezTo>
                    <a:pt x="1064106" y="588202"/>
                    <a:pt x="1063952" y="587663"/>
                    <a:pt x="1063875" y="587202"/>
                  </a:cubicBezTo>
                  <a:lnTo>
                    <a:pt x="1063336" y="581583"/>
                  </a:lnTo>
                  <a:lnTo>
                    <a:pt x="1062567" y="577735"/>
                  </a:lnTo>
                  <a:lnTo>
                    <a:pt x="1058256" y="575964"/>
                  </a:lnTo>
                  <a:lnTo>
                    <a:pt x="1054870" y="577273"/>
                  </a:lnTo>
                  <a:lnTo>
                    <a:pt x="1051329" y="587279"/>
                  </a:lnTo>
                  <a:cubicBezTo>
                    <a:pt x="1051098" y="587972"/>
                    <a:pt x="1050559" y="588510"/>
                    <a:pt x="1049944" y="588895"/>
                  </a:cubicBezTo>
                  <a:lnTo>
                    <a:pt x="1044325" y="591743"/>
                  </a:lnTo>
                  <a:cubicBezTo>
                    <a:pt x="1043709" y="592051"/>
                    <a:pt x="1043016" y="592128"/>
                    <a:pt x="1042324" y="591974"/>
                  </a:cubicBezTo>
                  <a:lnTo>
                    <a:pt x="1036166" y="590281"/>
                  </a:lnTo>
                  <a:cubicBezTo>
                    <a:pt x="1035858" y="590204"/>
                    <a:pt x="1035627" y="590050"/>
                    <a:pt x="1035319" y="589896"/>
                  </a:cubicBezTo>
                  <a:lnTo>
                    <a:pt x="1032241" y="587895"/>
                  </a:lnTo>
                  <a:lnTo>
                    <a:pt x="1030008" y="587125"/>
                  </a:lnTo>
                  <a:lnTo>
                    <a:pt x="1024082" y="588587"/>
                  </a:lnTo>
                  <a:lnTo>
                    <a:pt x="1017462" y="589203"/>
                  </a:lnTo>
                  <a:cubicBezTo>
                    <a:pt x="1017231" y="589203"/>
                    <a:pt x="1017000" y="589203"/>
                    <a:pt x="1016770" y="589203"/>
                  </a:cubicBezTo>
                  <a:lnTo>
                    <a:pt x="1009458" y="588048"/>
                  </a:lnTo>
                  <a:lnTo>
                    <a:pt x="1001222" y="585739"/>
                  </a:lnTo>
                  <a:cubicBezTo>
                    <a:pt x="1000991" y="585662"/>
                    <a:pt x="1000837" y="585586"/>
                    <a:pt x="1000606" y="585509"/>
                  </a:cubicBezTo>
                  <a:lnTo>
                    <a:pt x="995526" y="582661"/>
                  </a:lnTo>
                  <a:cubicBezTo>
                    <a:pt x="995141" y="582430"/>
                    <a:pt x="994833" y="582122"/>
                    <a:pt x="994525" y="581737"/>
                  </a:cubicBezTo>
                  <a:lnTo>
                    <a:pt x="992293" y="578350"/>
                  </a:lnTo>
                  <a:cubicBezTo>
                    <a:pt x="992139" y="578119"/>
                    <a:pt x="991985" y="577812"/>
                    <a:pt x="991909" y="577503"/>
                  </a:cubicBezTo>
                  <a:lnTo>
                    <a:pt x="989830" y="569653"/>
                  </a:lnTo>
                  <a:lnTo>
                    <a:pt x="988291" y="567729"/>
                  </a:lnTo>
                  <a:lnTo>
                    <a:pt x="986598" y="566728"/>
                  </a:lnTo>
                  <a:lnTo>
                    <a:pt x="986598" y="566728"/>
                  </a:lnTo>
                  <a:lnTo>
                    <a:pt x="981748" y="566728"/>
                  </a:lnTo>
                  <a:lnTo>
                    <a:pt x="975514" y="565650"/>
                  </a:lnTo>
                  <a:lnTo>
                    <a:pt x="972589" y="566112"/>
                  </a:lnTo>
                  <a:cubicBezTo>
                    <a:pt x="971819" y="566266"/>
                    <a:pt x="971050" y="566035"/>
                    <a:pt x="970434" y="565573"/>
                  </a:cubicBezTo>
                  <a:lnTo>
                    <a:pt x="968202" y="563880"/>
                  </a:lnTo>
                  <a:cubicBezTo>
                    <a:pt x="967740" y="563572"/>
                    <a:pt x="967432" y="563033"/>
                    <a:pt x="967201" y="562495"/>
                  </a:cubicBezTo>
                  <a:lnTo>
                    <a:pt x="965508" y="557414"/>
                  </a:lnTo>
                  <a:lnTo>
                    <a:pt x="963815" y="547947"/>
                  </a:lnTo>
                  <a:lnTo>
                    <a:pt x="959581" y="540481"/>
                  </a:lnTo>
                  <a:cubicBezTo>
                    <a:pt x="959273" y="539866"/>
                    <a:pt x="959119" y="539173"/>
                    <a:pt x="959273" y="538557"/>
                  </a:cubicBezTo>
                  <a:lnTo>
                    <a:pt x="959812" y="535709"/>
                  </a:lnTo>
                  <a:cubicBezTo>
                    <a:pt x="959889" y="535247"/>
                    <a:pt x="960120" y="534862"/>
                    <a:pt x="960351" y="534478"/>
                  </a:cubicBezTo>
                  <a:lnTo>
                    <a:pt x="962583" y="531630"/>
                  </a:lnTo>
                  <a:lnTo>
                    <a:pt x="967355" y="522470"/>
                  </a:lnTo>
                  <a:lnTo>
                    <a:pt x="968433" y="521085"/>
                  </a:lnTo>
                  <a:lnTo>
                    <a:pt x="962275" y="519161"/>
                  </a:lnTo>
                  <a:cubicBezTo>
                    <a:pt x="962044" y="519084"/>
                    <a:pt x="961736" y="518930"/>
                    <a:pt x="961505" y="518853"/>
                  </a:cubicBezTo>
                  <a:lnTo>
                    <a:pt x="956425" y="515466"/>
                  </a:lnTo>
                  <a:cubicBezTo>
                    <a:pt x="955425" y="514773"/>
                    <a:pt x="954963" y="513619"/>
                    <a:pt x="955271" y="512464"/>
                  </a:cubicBezTo>
                  <a:lnTo>
                    <a:pt x="956425" y="508000"/>
                  </a:lnTo>
                  <a:cubicBezTo>
                    <a:pt x="956502" y="507615"/>
                    <a:pt x="956656" y="507307"/>
                    <a:pt x="956887" y="506999"/>
                  </a:cubicBezTo>
                  <a:lnTo>
                    <a:pt x="960274" y="502535"/>
                  </a:lnTo>
                  <a:lnTo>
                    <a:pt x="961890" y="499302"/>
                  </a:lnTo>
                  <a:lnTo>
                    <a:pt x="959889" y="485140"/>
                  </a:lnTo>
                  <a:lnTo>
                    <a:pt x="951730" y="474903"/>
                  </a:lnTo>
                  <a:lnTo>
                    <a:pt x="939107" y="468053"/>
                  </a:lnTo>
                  <a:lnTo>
                    <a:pt x="896774" y="460279"/>
                  </a:lnTo>
                  <a:cubicBezTo>
                    <a:pt x="896466" y="460202"/>
                    <a:pt x="896158" y="460125"/>
                    <a:pt x="895927" y="459971"/>
                  </a:cubicBezTo>
                  <a:lnTo>
                    <a:pt x="871990" y="446578"/>
                  </a:lnTo>
                  <a:lnTo>
                    <a:pt x="855980" y="441575"/>
                  </a:lnTo>
                  <a:cubicBezTo>
                    <a:pt x="855364" y="441421"/>
                    <a:pt x="854902" y="441036"/>
                    <a:pt x="854518" y="440497"/>
                  </a:cubicBezTo>
                  <a:lnTo>
                    <a:pt x="851670" y="436572"/>
                  </a:lnTo>
                  <a:cubicBezTo>
                    <a:pt x="851362" y="436187"/>
                    <a:pt x="851208" y="435725"/>
                    <a:pt x="851131" y="435264"/>
                  </a:cubicBezTo>
                  <a:lnTo>
                    <a:pt x="849438" y="422333"/>
                  </a:lnTo>
                  <a:lnTo>
                    <a:pt x="843896" y="405399"/>
                  </a:lnTo>
                  <a:cubicBezTo>
                    <a:pt x="843819" y="405245"/>
                    <a:pt x="843819" y="405015"/>
                    <a:pt x="843742" y="404860"/>
                  </a:cubicBezTo>
                  <a:lnTo>
                    <a:pt x="843203" y="399781"/>
                  </a:lnTo>
                  <a:lnTo>
                    <a:pt x="845358" y="373996"/>
                  </a:lnTo>
                  <a:lnTo>
                    <a:pt x="842202" y="365914"/>
                  </a:lnTo>
                  <a:lnTo>
                    <a:pt x="829810" y="363528"/>
                  </a:lnTo>
                  <a:lnTo>
                    <a:pt x="823191" y="365529"/>
                  </a:lnTo>
                  <a:cubicBezTo>
                    <a:pt x="822960" y="365606"/>
                    <a:pt x="822652" y="365683"/>
                    <a:pt x="822344" y="365683"/>
                  </a:cubicBezTo>
                  <a:lnTo>
                    <a:pt x="818958" y="365683"/>
                  </a:lnTo>
                  <a:lnTo>
                    <a:pt x="814647" y="365067"/>
                  </a:lnTo>
                  <a:cubicBezTo>
                    <a:pt x="813724" y="364913"/>
                    <a:pt x="812954" y="364374"/>
                    <a:pt x="812492" y="363528"/>
                  </a:cubicBezTo>
                  <a:lnTo>
                    <a:pt x="811338" y="361296"/>
                  </a:lnTo>
                  <a:cubicBezTo>
                    <a:pt x="811184" y="361065"/>
                    <a:pt x="811107" y="360834"/>
                    <a:pt x="811107" y="360526"/>
                  </a:cubicBezTo>
                  <a:lnTo>
                    <a:pt x="810029" y="354753"/>
                  </a:lnTo>
                  <a:lnTo>
                    <a:pt x="809567" y="353752"/>
                  </a:lnTo>
                  <a:lnTo>
                    <a:pt x="805950" y="352136"/>
                  </a:lnTo>
                  <a:lnTo>
                    <a:pt x="803179" y="352136"/>
                  </a:lnTo>
                  <a:lnTo>
                    <a:pt x="794096" y="355831"/>
                  </a:lnTo>
                  <a:lnTo>
                    <a:pt x="780704" y="358756"/>
                  </a:lnTo>
                  <a:cubicBezTo>
                    <a:pt x="780165" y="358910"/>
                    <a:pt x="779626" y="358833"/>
                    <a:pt x="779164" y="358679"/>
                  </a:cubicBezTo>
                  <a:lnTo>
                    <a:pt x="771313" y="355831"/>
                  </a:lnTo>
                  <a:cubicBezTo>
                    <a:pt x="770851" y="355677"/>
                    <a:pt x="770390" y="355369"/>
                    <a:pt x="770082" y="354907"/>
                  </a:cubicBezTo>
                  <a:lnTo>
                    <a:pt x="763924" y="347056"/>
                  </a:lnTo>
                  <a:cubicBezTo>
                    <a:pt x="763770" y="346825"/>
                    <a:pt x="763616" y="346594"/>
                    <a:pt x="763539" y="346364"/>
                  </a:cubicBezTo>
                  <a:lnTo>
                    <a:pt x="758459" y="333433"/>
                  </a:lnTo>
                  <a:cubicBezTo>
                    <a:pt x="758382" y="333279"/>
                    <a:pt x="758305" y="333048"/>
                    <a:pt x="758305" y="332894"/>
                  </a:cubicBezTo>
                  <a:lnTo>
                    <a:pt x="757613" y="328814"/>
                  </a:lnTo>
                  <a:cubicBezTo>
                    <a:pt x="757228" y="329892"/>
                    <a:pt x="756227" y="330739"/>
                    <a:pt x="754996" y="330739"/>
                  </a:cubicBezTo>
                  <a:cubicBezTo>
                    <a:pt x="753456" y="330739"/>
                    <a:pt x="752148" y="329507"/>
                    <a:pt x="752148" y="327891"/>
                  </a:cubicBezTo>
                  <a:cubicBezTo>
                    <a:pt x="752148" y="326351"/>
                    <a:pt x="753379" y="325043"/>
                    <a:pt x="754919" y="325043"/>
                  </a:cubicBezTo>
                  <a:lnTo>
                    <a:pt x="754996" y="325043"/>
                  </a:lnTo>
                  <a:cubicBezTo>
                    <a:pt x="755919" y="325043"/>
                    <a:pt x="756689" y="325505"/>
                    <a:pt x="757228" y="326198"/>
                  </a:cubicBezTo>
                  <a:lnTo>
                    <a:pt x="757228" y="326121"/>
                  </a:lnTo>
                  <a:cubicBezTo>
                    <a:pt x="757151" y="325813"/>
                    <a:pt x="757151" y="325505"/>
                    <a:pt x="757228" y="325120"/>
                  </a:cubicBezTo>
                  <a:lnTo>
                    <a:pt x="759460" y="312728"/>
                  </a:lnTo>
                  <a:lnTo>
                    <a:pt x="759383" y="306955"/>
                  </a:lnTo>
                  <a:lnTo>
                    <a:pt x="757459" y="301721"/>
                  </a:lnTo>
                  <a:lnTo>
                    <a:pt x="748761" y="291407"/>
                  </a:lnTo>
                  <a:lnTo>
                    <a:pt x="745144" y="285404"/>
                  </a:lnTo>
                  <a:cubicBezTo>
                    <a:pt x="744990" y="285096"/>
                    <a:pt x="744836" y="284711"/>
                    <a:pt x="744759" y="284326"/>
                  </a:cubicBezTo>
                  <a:lnTo>
                    <a:pt x="744220" y="280401"/>
                  </a:lnTo>
                  <a:cubicBezTo>
                    <a:pt x="744143" y="280093"/>
                    <a:pt x="744220" y="279862"/>
                    <a:pt x="744220" y="279554"/>
                  </a:cubicBezTo>
                  <a:lnTo>
                    <a:pt x="745221" y="273011"/>
                  </a:lnTo>
                  <a:lnTo>
                    <a:pt x="744066" y="270318"/>
                  </a:lnTo>
                  <a:lnTo>
                    <a:pt x="741064" y="267316"/>
                  </a:lnTo>
                  <a:lnTo>
                    <a:pt x="737754" y="265007"/>
                  </a:lnTo>
                  <a:lnTo>
                    <a:pt x="728980" y="261158"/>
                  </a:lnTo>
                  <a:lnTo>
                    <a:pt x="722668" y="259773"/>
                  </a:lnTo>
                  <a:lnTo>
                    <a:pt x="701810" y="262544"/>
                  </a:lnTo>
                  <a:cubicBezTo>
                    <a:pt x="701579" y="262544"/>
                    <a:pt x="701425" y="262544"/>
                    <a:pt x="701271" y="262544"/>
                  </a:cubicBezTo>
                  <a:lnTo>
                    <a:pt x="669175" y="260312"/>
                  </a:lnTo>
                  <a:cubicBezTo>
                    <a:pt x="668944" y="260312"/>
                    <a:pt x="668636" y="260235"/>
                    <a:pt x="668405" y="260157"/>
                  </a:cubicBezTo>
                  <a:lnTo>
                    <a:pt x="653242" y="254539"/>
                  </a:lnTo>
                  <a:cubicBezTo>
                    <a:pt x="652857" y="254385"/>
                    <a:pt x="652472" y="254154"/>
                    <a:pt x="652164" y="253846"/>
                  </a:cubicBezTo>
                  <a:lnTo>
                    <a:pt x="629458" y="230063"/>
                  </a:lnTo>
                  <a:lnTo>
                    <a:pt x="615142" y="223135"/>
                  </a:lnTo>
                  <a:lnTo>
                    <a:pt x="598439" y="220980"/>
                  </a:lnTo>
                  <a:lnTo>
                    <a:pt x="572885" y="223212"/>
                  </a:lnTo>
                  <a:lnTo>
                    <a:pt x="565881" y="223212"/>
                  </a:lnTo>
                  <a:cubicBezTo>
                    <a:pt x="565573" y="223212"/>
                    <a:pt x="565265" y="223135"/>
                    <a:pt x="564958" y="223058"/>
                  </a:cubicBezTo>
                  <a:lnTo>
                    <a:pt x="558184" y="220826"/>
                  </a:lnTo>
                  <a:cubicBezTo>
                    <a:pt x="557953" y="220749"/>
                    <a:pt x="557722" y="220672"/>
                    <a:pt x="557491" y="220518"/>
                  </a:cubicBezTo>
                  <a:lnTo>
                    <a:pt x="550718" y="215977"/>
                  </a:lnTo>
                  <a:lnTo>
                    <a:pt x="544099" y="212436"/>
                  </a:lnTo>
                  <a:lnTo>
                    <a:pt x="529474" y="210820"/>
                  </a:lnTo>
                  <a:cubicBezTo>
                    <a:pt x="529167" y="210743"/>
                    <a:pt x="528859" y="210666"/>
                    <a:pt x="528551" y="210512"/>
                  </a:cubicBezTo>
                  <a:lnTo>
                    <a:pt x="521778" y="207125"/>
                  </a:lnTo>
                  <a:cubicBezTo>
                    <a:pt x="521470" y="206972"/>
                    <a:pt x="521162" y="206741"/>
                    <a:pt x="520854" y="206433"/>
                  </a:cubicBezTo>
                  <a:lnTo>
                    <a:pt x="500072" y="181648"/>
                  </a:lnTo>
                  <a:cubicBezTo>
                    <a:pt x="499918" y="181495"/>
                    <a:pt x="499841" y="181341"/>
                    <a:pt x="499764" y="181187"/>
                  </a:cubicBezTo>
                  <a:lnTo>
                    <a:pt x="495300" y="172720"/>
                  </a:lnTo>
                  <a:cubicBezTo>
                    <a:pt x="495146" y="172412"/>
                    <a:pt x="494992" y="172027"/>
                    <a:pt x="494992" y="171642"/>
                  </a:cubicBezTo>
                  <a:lnTo>
                    <a:pt x="494453" y="165485"/>
                  </a:lnTo>
                  <a:lnTo>
                    <a:pt x="494453" y="160636"/>
                  </a:lnTo>
                  <a:lnTo>
                    <a:pt x="493222" y="156864"/>
                  </a:lnTo>
                  <a:lnTo>
                    <a:pt x="488758" y="153708"/>
                  </a:lnTo>
                  <a:lnTo>
                    <a:pt x="483524" y="152246"/>
                  </a:lnTo>
                  <a:lnTo>
                    <a:pt x="469361" y="153324"/>
                  </a:lnTo>
                  <a:lnTo>
                    <a:pt x="462357" y="153324"/>
                  </a:lnTo>
                  <a:cubicBezTo>
                    <a:pt x="461972" y="153324"/>
                    <a:pt x="461587" y="153246"/>
                    <a:pt x="461202" y="153093"/>
                  </a:cubicBezTo>
                  <a:lnTo>
                    <a:pt x="451350" y="148706"/>
                  </a:lnTo>
                  <a:lnTo>
                    <a:pt x="446578" y="147782"/>
                  </a:lnTo>
                  <a:lnTo>
                    <a:pt x="442807" y="148628"/>
                  </a:lnTo>
                  <a:lnTo>
                    <a:pt x="439420" y="151630"/>
                  </a:lnTo>
                  <a:lnTo>
                    <a:pt x="437958" y="155479"/>
                  </a:lnTo>
                  <a:cubicBezTo>
                    <a:pt x="437881" y="155787"/>
                    <a:pt x="437650" y="156094"/>
                    <a:pt x="437496" y="156325"/>
                  </a:cubicBezTo>
                  <a:lnTo>
                    <a:pt x="434109" y="160251"/>
                  </a:lnTo>
                  <a:cubicBezTo>
                    <a:pt x="433647" y="160713"/>
                    <a:pt x="433109" y="161098"/>
                    <a:pt x="432416" y="161175"/>
                  </a:cubicBezTo>
                  <a:lnTo>
                    <a:pt x="425642" y="162329"/>
                  </a:lnTo>
                  <a:cubicBezTo>
                    <a:pt x="425412" y="162329"/>
                    <a:pt x="425258" y="162406"/>
                    <a:pt x="425027" y="162329"/>
                  </a:cubicBezTo>
                  <a:lnTo>
                    <a:pt x="413558" y="161790"/>
                  </a:lnTo>
                  <a:lnTo>
                    <a:pt x="409171" y="162714"/>
                  </a:lnTo>
                  <a:lnTo>
                    <a:pt x="403860" y="165408"/>
                  </a:lnTo>
                  <a:lnTo>
                    <a:pt x="399858" y="167948"/>
                  </a:lnTo>
                  <a:lnTo>
                    <a:pt x="396702" y="171103"/>
                  </a:lnTo>
                  <a:cubicBezTo>
                    <a:pt x="396548" y="171258"/>
                    <a:pt x="396317" y="171412"/>
                    <a:pt x="396086" y="171565"/>
                  </a:cubicBezTo>
                  <a:lnTo>
                    <a:pt x="392161" y="173798"/>
                  </a:lnTo>
                  <a:cubicBezTo>
                    <a:pt x="392007" y="173874"/>
                    <a:pt x="391776" y="173951"/>
                    <a:pt x="391545" y="174028"/>
                  </a:cubicBezTo>
                  <a:lnTo>
                    <a:pt x="385926" y="175722"/>
                  </a:lnTo>
                  <a:cubicBezTo>
                    <a:pt x="385618" y="175799"/>
                    <a:pt x="385310" y="175876"/>
                    <a:pt x="385002" y="175876"/>
                  </a:cubicBezTo>
                  <a:lnTo>
                    <a:pt x="331585" y="174182"/>
                  </a:lnTo>
                  <a:lnTo>
                    <a:pt x="319886" y="171873"/>
                  </a:lnTo>
                  <a:cubicBezTo>
                    <a:pt x="319655" y="171796"/>
                    <a:pt x="319424" y="171719"/>
                    <a:pt x="319193" y="171642"/>
                  </a:cubicBezTo>
                  <a:lnTo>
                    <a:pt x="304030" y="164330"/>
                  </a:lnTo>
                  <a:lnTo>
                    <a:pt x="277399" y="156018"/>
                  </a:lnTo>
                  <a:cubicBezTo>
                    <a:pt x="277091" y="155941"/>
                    <a:pt x="276783" y="155787"/>
                    <a:pt x="276552" y="155555"/>
                  </a:cubicBezTo>
                  <a:lnTo>
                    <a:pt x="269240" y="149937"/>
                  </a:lnTo>
                  <a:cubicBezTo>
                    <a:pt x="269009" y="149783"/>
                    <a:pt x="268855" y="149552"/>
                    <a:pt x="268624" y="149321"/>
                  </a:cubicBezTo>
                  <a:lnTo>
                    <a:pt x="259080" y="135851"/>
                  </a:lnTo>
                  <a:cubicBezTo>
                    <a:pt x="258849" y="135544"/>
                    <a:pt x="258695" y="135159"/>
                    <a:pt x="258618" y="134774"/>
                  </a:cubicBezTo>
                  <a:lnTo>
                    <a:pt x="255232" y="118456"/>
                  </a:lnTo>
                  <a:cubicBezTo>
                    <a:pt x="255154" y="118225"/>
                    <a:pt x="255154" y="117995"/>
                    <a:pt x="255154" y="117764"/>
                  </a:cubicBezTo>
                  <a:lnTo>
                    <a:pt x="256309" y="84590"/>
                  </a:lnTo>
                  <a:cubicBezTo>
                    <a:pt x="256309" y="84282"/>
                    <a:pt x="256386" y="84051"/>
                    <a:pt x="256463" y="83820"/>
                  </a:cubicBezTo>
                  <a:lnTo>
                    <a:pt x="258695" y="77047"/>
                  </a:lnTo>
                  <a:lnTo>
                    <a:pt x="265007" y="63808"/>
                  </a:lnTo>
                  <a:lnTo>
                    <a:pt x="266392" y="58497"/>
                  </a:lnTo>
                  <a:lnTo>
                    <a:pt x="266392" y="54264"/>
                  </a:lnTo>
                  <a:lnTo>
                    <a:pt x="264853" y="49646"/>
                  </a:lnTo>
                  <a:lnTo>
                    <a:pt x="260696" y="39177"/>
                  </a:lnTo>
                  <a:lnTo>
                    <a:pt x="254462" y="34020"/>
                  </a:lnTo>
                  <a:cubicBezTo>
                    <a:pt x="253923" y="33559"/>
                    <a:pt x="253538" y="32943"/>
                    <a:pt x="253461" y="32250"/>
                  </a:cubicBezTo>
                  <a:lnTo>
                    <a:pt x="252999" y="28941"/>
                  </a:lnTo>
                  <a:lnTo>
                    <a:pt x="245995" y="18242"/>
                  </a:lnTo>
                  <a:lnTo>
                    <a:pt x="240376" y="10622"/>
                  </a:lnTo>
                  <a:lnTo>
                    <a:pt x="228215" y="5850"/>
                  </a:lnTo>
                  <a:lnTo>
                    <a:pt x="221827" y="1847"/>
                  </a:lnTo>
                  <a:lnTo>
                    <a:pt x="216747" y="0"/>
                  </a:lnTo>
                  <a:lnTo>
                    <a:pt x="212436" y="1154"/>
                  </a:lnTo>
                  <a:lnTo>
                    <a:pt x="193348" y="30095"/>
                  </a:lnTo>
                  <a:lnTo>
                    <a:pt x="184650" y="39947"/>
                  </a:lnTo>
                  <a:cubicBezTo>
                    <a:pt x="184419" y="40178"/>
                    <a:pt x="184188" y="40409"/>
                    <a:pt x="183881" y="40563"/>
                  </a:cubicBezTo>
                  <a:lnTo>
                    <a:pt x="173721" y="46182"/>
                  </a:lnTo>
                  <a:cubicBezTo>
                    <a:pt x="173490" y="46336"/>
                    <a:pt x="173259" y="46412"/>
                    <a:pt x="172951" y="46490"/>
                  </a:cubicBezTo>
                  <a:lnTo>
                    <a:pt x="162791" y="48722"/>
                  </a:lnTo>
                  <a:cubicBezTo>
                    <a:pt x="162560" y="48799"/>
                    <a:pt x="162329" y="48799"/>
                    <a:pt x="162021" y="48799"/>
                  </a:cubicBezTo>
                  <a:lnTo>
                    <a:pt x="131618" y="47105"/>
                  </a:lnTo>
                  <a:lnTo>
                    <a:pt x="120458" y="47105"/>
                  </a:lnTo>
                  <a:lnTo>
                    <a:pt x="109990" y="56034"/>
                  </a:lnTo>
                  <a:cubicBezTo>
                    <a:pt x="109528" y="56419"/>
                    <a:pt x="108989" y="56650"/>
                    <a:pt x="108373" y="56727"/>
                  </a:cubicBezTo>
                  <a:lnTo>
                    <a:pt x="101600" y="57265"/>
                  </a:lnTo>
                  <a:cubicBezTo>
                    <a:pt x="100676" y="57343"/>
                    <a:pt x="99753" y="56957"/>
                    <a:pt x="99214" y="56265"/>
                  </a:cubicBezTo>
                  <a:lnTo>
                    <a:pt x="98752" y="55649"/>
                  </a:lnTo>
                  <a:lnTo>
                    <a:pt x="98598" y="56650"/>
                  </a:lnTo>
                  <a:lnTo>
                    <a:pt x="99676" y="64116"/>
                  </a:lnTo>
                  <a:cubicBezTo>
                    <a:pt x="99676" y="64347"/>
                    <a:pt x="99676" y="64654"/>
                    <a:pt x="99676" y="64885"/>
                  </a:cubicBezTo>
                  <a:lnTo>
                    <a:pt x="99137" y="69427"/>
                  </a:lnTo>
                  <a:cubicBezTo>
                    <a:pt x="99060" y="69735"/>
                    <a:pt x="98983" y="70042"/>
                    <a:pt x="98829" y="70350"/>
                  </a:cubicBezTo>
                  <a:lnTo>
                    <a:pt x="97136" y="73737"/>
                  </a:lnTo>
                  <a:cubicBezTo>
                    <a:pt x="96982" y="73968"/>
                    <a:pt x="96828" y="74275"/>
                    <a:pt x="96597" y="74430"/>
                  </a:cubicBezTo>
                  <a:lnTo>
                    <a:pt x="91517" y="79510"/>
                  </a:lnTo>
                  <a:lnTo>
                    <a:pt x="87207" y="82588"/>
                  </a:lnTo>
                  <a:cubicBezTo>
                    <a:pt x="86976" y="82742"/>
                    <a:pt x="86822" y="82819"/>
                    <a:pt x="86591" y="82897"/>
                  </a:cubicBezTo>
                  <a:lnTo>
                    <a:pt x="59574" y="93056"/>
                  </a:lnTo>
                  <a:lnTo>
                    <a:pt x="55033" y="94288"/>
                  </a:lnTo>
                  <a:lnTo>
                    <a:pt x="54648" y="97982"/>
                  </a:lnTo>
                  <a:lnTo>
                    <a:pt x="54110" y="114146"/>
                  </a:lnTo>
                  <a:lnTo>
                    <a:pt x="56342" y="134312"/>
                  </a:lnTo>
                  <a:lnTo>
                    <a:pt x="57496" y="134312"/>
                  </a:lnTo>
                  <a:lnTo>
                    <a:pt x="57496" y="134312"/>
                  </a:lnTo>
                  <a:cubicBezTo>
                    <a:pt x="57958" y="134312"/>
                    <a:pt x="58343" y="134389"/>
                    <a:pt x="58728" y="134620"/>
                  </a:cubicBezTo>
                  <a:lnTo>
                    <a:pt x="60960" y="135775"/>
                  </a:lnTo>
                  <a:lnTo>
                    <a:pt x="68888" y="141393"/>
                  </a:lnTo>
                  <a:lnTo>
                    <a:pt x="73044" y="142933"/>
                  </a:lnTo>
                  <a:cubicBezTo>
                    <a:pt x="73429" y="143086"/>
                    <a:pt x="73737" y="143318"/>
                    <a:pt x="74045" y="143548"/>
                  </a:cubicBezTo>
                  <a:lnTo>
                    <a:pt x="75738" y="145242"/>
                  </a:lnTo>
                  <a:cubicBezTo>
                    <a:pt x="76046" y="145549"/>
                    <a:pt x="76277" y="145934"/>
                    <a:pt x="76431" y="146319"/>
                  </a:cubicBezTo>
                  <a:lnTo>
                    <a:pt x="77585" y="149706"/>
                  </a:lnTo>
                  <a:cubicBezTo>
                    <a:pt x="77662" y="150014"/>
                    <a:pt x="77739" y="150322"/>
                    <a:pt x="77739" y="150630"/>
                  </a:cubicBezTo>
                  <a:lnTo>
                    <a:pt x="77739" y="154016"/>
                  </a:lnTo>
                  <a:cubicBezTo>
                    <a:pt x="77739" y="154324"/>
                    <a:pt x="77662" y="154632"/>
                    <a:pt x="77585" y="154940"/>
                  </a:cubicBezTo>
                  <a:lnTo>
                    <a:pt x="74199" y="165100"/>
                  </a:lnTo>
                  <a:lnTo>
                    <a:pt x="54418" y="207587"/>
                  </a:lnTo>
                  <a:lnTo>
                    <a:pt x="43642" y="226368"/>
                  </a:lnTo>
                  <a:cubicBezTo>
                    <a:pt x="43411" y="226752"/>
                    <a:pt x="43180" y="227061"/>
                    <a:pt x="42795" y="227291"/>
                  </a:cubicBezTo>
                  <a:lnTo>
                    <a:pt x="35868" y="232063"/>
                  </a:lnTo>
                  <a:lnTo>
                    <a:pt x="29402" y="241223"/>
                  </a:lnTo>
                  <a:lnTo>
                    <a:pt x="5696" y="270625"/>
                  </a:lnTo>
                  <a:lnTo>
                    <a:pt x="0" y="277168"/>
                  </a:lnTo>
                  <a:lnTo>
                    <a:pt x="12854" y="290484"/>
                  </a:lnTo>
                  <a:lnTo>
                    <a:pt x="30018" y="304338"/>
                  </a:lnTo>
                  <a:lnTo>
                    <a:pt x="37022" y="308648"/>
                  </a:lnTo>
                  <a:lnTo>
                    <a:pt x="42410" y="311343"/>
                  </a:lnTo>
                  <a:cubicBezTo>
                    <a:pt x="42641" y="311496"/>
                    <a:pt x="42949" y="311650"/>
                    <a:pt x="43103" y="311881"/>
                  </a:cubicBezTo>
                  <a:lnTo>
                    <a:pt x="45335" y="314113"/>
                  </a:lnTo>
                  <a:cubicBezTo>
                    <a:pt x="45566" y="314344"/>
                    <a:pt x="45797" y="314652"/>
                    <a:pt x="45951" y="314960"/>
                  </a:cubicBezTo>
                  <a:lnTo>
                    <a:pt x="47644" y="318885"/>
                  </a:lnTo>
                  <a:cubicBezTo>
                    <a:pt x="47798" y="319347"/>
                    <a:pt x="47875" y="319809"/>
                    <a:pt x="47875" y="320271"/>
                  </a:cubicBezTo>
                  <a:lnTo>
                    <a:pt x="47336" y="326428"/>
                  </a:lnTo>
                  <a:cubicBezTo>
                    <a:pt x="47336" y="326813"/>
                    <a:pt x="47182" y="327121"/>
                    <a:pt x="47028" y="327429"/>
                  </a:cubicBezTo>
                  <a:lnTo>
                    <a:pt x="45874" y="329661"/>
                  </a:lnTo>
                  <a:cubicBezTo>
                    <a:pt x="45720" y="330046"/>
                    <a:pt x="45412" y="330354"/>
                    <a:pt x="45104" y="330585"/>
                  </a:cubicBezTo>
                  <a:lnTo>
                    <a:pt x="42564" y="332586"/>
                  </a:lnTo>
                  <a:lnTo>
                    <a:pt x="41641" y="333818"/>
                  </a:lnTo>
                  <a:lnTo>
                    <a:pt x="41641" y="336819"/>
                  </a:lnTo>
                  <a:lnTo>
                    <a:pt x="42102" y="339975"/>
                  </a:lnTo>
                  <a:lnTo>
                    <a:pt x="49799" y="357601"/>
                  </a:lnTo>
                  <a:lnTo>
                    <a:pt x="51108" y="363143"/>
                  </a:lnTo>
                  <a:lnTo>
                    <a:pt x="52262" y="374843"/>
                  </a:lnTo>
                  <a:lnTo>
                    <a:pt x="55495" y="382308"/>
                  </a:lnTo>
                  <a:cubicBezTo>
                    <a:pt x="55572" y="382540"/>
                    <a:pt x="55649" y="382770"/>
                    <a:pt x="55726" y="383001"/>
                  </a:cubicBezTo>
                  <a:lnTo>
                    <a:pt x="56881" y="390313"/>
                  </a:lnTo>
                  <a:cubicBezTo>
                    <a:pt x="56958" y="390775"/>
                    <a:pt x="56881" y="391237"/>
                    <a:pt x="56804" y="391622"/>
                  </a:cubicBezTo>
                  <a:lnTo>
                    <a:pt x="55110" y="396702"/>
                  </a:lnTo>
                  <a:cubicBezTo>
                    <a:pt x="54956" y="397241"/>
                    <a:pt x="54571" y="397779"/>
                    <a:pt x="54110" y="398087"/>
                  </a:cubicBezTo>
                  <a:lnTo>
                    <a:pt x="51108" y="400242"/>
                  </a:lnTo>
                  <a:lnTo>
                    <a:pt x="50184" y="404860"/>
                  </a:lnTo>
                  <a:lnTo>
                    <a:pt x="55341" y="405938"/>
                  </a:lnTo>
                  <a:cubicBezTo>
                    <a:pt x="55957" y="406092"/>
                    <a:pt x="56419" y="406400"/>
                    <a:pt x="56881" y="406785"/>
                  </a:cubicBezTo>
                  <a:lnTo>
                    <a:pt x="71043" y="422563"/>
                  </a:lnTo>
                  <a:lnTo>
                    <a:pt x="81203" y="426104"/>
                  </a:lnTo>
                  <a:lnTo>
                    <a:pt x="95981" y="426643"/>
                  </a:lnTo>
                  <a:lnTo>
                    <a:pt x="100753" y="427259"/>
                  </a:lnTo>
                  <a:cubicBezTo>
                    <a:pt x="100984" y="427259"/>
                    <a:pt x="101138" y="427336"/>
                    <a:pt x="101369" y="427412"/>
                  </a:cubicBezTo>
                  <a:lnTo>
                    <a:pt x="107527" y="429645"/>
                  </a:lnTo>
                  <a:cubicBezTo>
                    <a:pt x="107758" y="429722"/>
                    <a:pt x="107988" y="429876"/>
                    <a:pt x="108219" y="430030"/>
                  </a:cubicBezTo>
                  <a:lnTo>
                    <a:pt x="112145" y="432878"/>
                  </a:lnTo>
                  <a:lnTo>
                    <a:pt x="120919" y="441652"/>
                  </a:lnTo>
                  <a:lnTo>
                    <a:pt x="126384" y="445578"/>
                  </a:lnTo>
                  <a:lnTo>
                    <a:pt x="131541" y="447117"/>
                  </a:lnTo>
                  <a:lnTo>
                    <a:pt x="136313" y="447579"/>
                  </a:lnTo>
                  <a:lnTo>
                    <a:pt x="162406" y="443653"/>
                  </a:lnTo>
                  <a:cubicBezTo>
                    <a:pt x="162637" y="443576"/>
                    <a:pt x="162945" y="443576"/>
                    <a:pt x="163176" y="443653"/>
                  </a:cubicBezTo>
                  <a:lnTo>
                    <a:pt x="167640" y="444192"/>
                  </a:lnTo>
                  <a:cubicBezTo>
                    <a:pt x="167871" y="444192"/>
                    <a:pt x="168179" y="444269"/>
                    <a:pt x="168410" y="444423"/>
                  </a:cubicBezTo>
                  <a:lnTo>
                    <a:pt x="181418" y="449811"/>
                  </a:lnTo>
                  <a:lnTo>
                    <a:pt x="183573" y="449811"/>
                  </a:lnTo>
                  <a:lnTo>
                    <a:pt x="183111" y="437573"/>
                  </a:lnTo>
                  <a:cubicBezTo>
                    <a:pt x="183034" y="436341"/>
                    <a:pt x="183804" y="435264"/>
                    <a:pt x="184958" y="434802"/>
                  </a:cubicBezTo>
                  <a:lnTo>
                    <a:pt x="189422" y="433109"/>
                  </a:lnTo>
                  <a:cubicBezTo>
                    <a:pt x="190038" y="432878"/>
                    <a:pt x="190654" y="432878"/>
                    <a:pt x="191193" y="433032"/>
                  </a:cubicBezTo>
                  <a:lnTo>
                    <a:pt x="203893" y="436880"/>
                  </a:lnTo>
                  <a:lnTo>
                    <a:pt x="222135" y="438573"/>
                  </a:lnTo>
                  <a:cubicBezTo>
                    <a:pt x="222288" y="438573"/>
                    <a:pt x="222519" y="438650"/>
                    <a:pt x="222673" y="438650"/>
                  </a:cubicBezTo>
                  <a:lnTo>
                    <a:pt x="228292" y="440343"/>
                  </a:lnTo>
                  <a:cubicBezTo>
                    <a:pt x="228600" y="440420"/>
                    <a:pt x="228985" y="440574"/>
                    <a:pt x="229216" y="440806"/>
                  </a:cubicBezTo>
                  <a:lnTo>
                    <a:pt x="234834" y="445270"/>
                  </a:lnTo>
                  <a:lnTo>
                    <a:pt x="244687" y="454044"/>
                  </a:lnTo>
                  <a:lnTo>
                    <a:pt x="250767" y="456353"/>
                  </a:lnTo>
                  <a:lnTo>
                    <a:pt x="255154" y="455430"/>
                  </a:lnTo>
                  <a:lnTo>
                    <a:pt x="264391" y="450580"/>
                  </a:lnTo>
                  <a:cubicBezTo>
                    <a:pt x="264699" y="450427"/>
                    <a:pt x="265084" y="450350"/>
                    <a:pt x="265391" y="450273"/>
                  </a:cubicBezTo>
                  <a:lnTo>
                    <a:pt x="302414" y="446424"/>
                  </a:lnTo>
                  <a:lnTo>
                    <a:pt x="307109" y="443268"/>
                  </a:lnTo>
                  <a:lnTo>
                    <a:pt x="303415" y="419716"/>
                  </a:lnTo>
                  <a:lnTo>
                    <a:pt x="303953" y="388928"/>
                  </a:lnTo>
                  <a:cubicBezTo>
                    <a:pt x="303953" y="388081"/>
                    <a:pt x="304338" y="387312"/>
                    <a:pt x="304954" y="386773"/>
                  </a:cubicBezTo>
                  <a:cubicBezTo>
                    <a:pt x="305570" y="386234"/>
                    <a:pt x="306416" y="386003"/>
                    <a:pt x="307263" y="386157"/>
                  </a:cubicBezTo>
                  <a:lnTo>
                    <a:pt x="310342" y="386696"/>
                  </a:lnTo>
                  <a:lnTo>
                    <a:pt x="318116" y="386157"/>
                  </a:lnTo>
                  <a:lnTo>
                    <a:pt x="324350" y="384233"/>
                  </a:lnTo>
                  <a:lnTo>
                    <a:pt x="333356" y="373611"/>
                  </a:lnTo>
                  <a:cubicBezTo>
                    <a:pt x="333510" y="373457"/>
                    <a:pt x="333664" y="373303"/>
                    <a:pt x="333894" y="373149"/>
                  </a:cubicBezTo>
                  <a:lnTo>
                    <a:pt x="345132" y="365298"/>
                  </a:lnTo>
                  <a:cubicBezTo>
                    <a:pt x="345286" y="365221"/>
                    <a:pt x="345440" y="365067"/>
                    <a:pt x="345671" y="364990"/>
                  </a:cubicBezTo>
                  <a:lnTo>
                    <a:pt x="349596" y="363297"/>
                  </a:lnTo>
                  <a:cubicBezTo>
                    <a:pt x="350289" y="362989"/>
                    <a:pt x="351136" y="362989"/>
                    <a:pt x="351828" y="363297"/>
                  </a:cubicBezTo>
                  <a:lnTo>
                    <a:pt x="355754" y="364990"/>
                  </a:lnTo>
                  <a:cubicBezTo>
                    <a:pt x="356139" y="365144"/>
                    <a:pt x="356447" y="365375"/>
                    <a:pt x="356754" y="365683"/>
                  </a:cubicBezTo>
                  <a:lnTo>
                    <a:pt x="366684" y="376690"/>
                  </a:lnTo>
                  <a:lnTo>
                    <a:pt x="373457" y="381385"/>
                  </a:lnTo>
                  <a:lnTo>
                    <a:pt x="381000" y="384079"/>
                  </a:lnTo>
                  <a:lnTo>
                    <a:pt x="388389" y="386157"/>
                  </a:lnTo>
                  <a:lnTo>
                    <a:pt x="397625" y="386696"/>
                  </a:lnTo>
                  <a:lnTo>
                    <a:pt x="405168" y="386157"/>
                  </a:lnTo>
                  <a:lnTo>
                    <a:pt x="410248" y="386773"/>
                  </a:lnTo>
                  <a:cubicBezTo>
                    <a:pt x="410479" y="386773"/>
                    <a:pt x="410710" y="386850"/>
                    <a:pt x="410941" y="386927"/>
                  </a:cubicBezTo>
                  <a:lnTo>
                    <a:pt x="413789" y="388081"/>
                  </a:lnTo>
                  <a:cubicBezTo>
                    <a:pt x="414405" y="388312"/>
                    <a:pt x="414867" y="388774"/>
                    <a:pt x="415175" y="389313"/>
                  </a:cubicBezTo>
                  <a:lnTo>
                    <a:pt x="417407" y="393238"/>
                  </a:lnTo>
                  <a:cubicBezTo>
                    <a:pt x="417561" y="393469"/>
                    <a:pt x="417638" y="393777"/>
                    <a:pt x="417715" y="394008"/>
                  </a:cubicBezTo>
                  <a:lnTo>
                    <a:pt x="419793" y="403475"/>
                  </a:lnTo>
                  <a:lnTo>
                    <a:pt x="420793" y="404707"/>
                  </a:lnTo>
                  <a:lnTo>
                    <a:pt x="425719" y="404707"/>
                  </a:lnTo>
                  <a:lnTo>
                    <a:pt x="434802" y="401474"/>
                  </a:lnTo>
                  <a:cubicBezTo>
                    <a:pt x="434956" y="401397"/>
                    <a:pt x="435187" y="401397"/>
                    <a:pt x="435341" y="401320"/>
                  </a:cubicBezTo>
                  <a:lnTo>
                    <a:pt x="443807" y="400165"/>
                  </a:lnTo>
                  <a:cubicBezTo>
                    <a:pt x="444885" y="400011"/>
                    <a:pt x="445962" y="400550"/>
                    <a:pt x="446578" y="401474"/>
                  </a:cubicBezTo>
                  <a:lnTo>
                    <a:pt x="450504" y="407631"/>
                  </a:lnTo>
                  <a:cubicBezTo>
                    <a:pt x="450658" y="407862"/>
                    <a:pt x="450811" y="408170"/>
                    <a:pt x="450888" y="408478"/>
                  </a:cubicBezTo>
                  <a:lnTo>
                    <a:pt x="451889" y="412404"/>
                  </a:lnTo>
                  <a:lnTo>
                    <a:pt x="476827" y="443961"/>
                  </a:lnTo>
                  <a:cubicBezTo>
                    <a:pt x="476981" y="444115"/>
                    <a:pt x="477058" y="444269"/>
                    <a:pt x="477135" y="444423"/>
                  </a:cubicBezTo>
                  <a:lnTo>
                    <a:pt x="479367" y="448964"/>
                  </a:lnTo>
                  <a:cubicBezTo>
                    <a:pt x="479444" y="449195"/>
                    <a:pt x="479521" y="449349"/>
                    <a:pt x="479598" y="449580"/>
                  </a:cubicBezTo>
                  <a:lnTo>
                    <a:pt x="481138" y="456430"/>
                  </a:lnTo>
                  <a:lnTo>
                    <a:pt x="484601" y="461895"/>
                  </a:lnTo>
                  <a:lnTo>
                    <a:pt x="493838" y="470054"/>
                  </a:lnTo>
                  <a:lnTo>
                    <a:pt x="516467" y="483831"/>
                  </a:lnTo>
                  <a:cubicBezTo>
                    <a:pt x="516928" y="484139"/>
                    <a:pt x="517313" y="484524"/>
                    <a:pt x="517544" y="484986"/>
                  </a:cubicBezTo>
                  <a:lnTo>
                    <a:pt x="520084" y="489989"/>
                  </a:lnTo>
                  <a:lnTo>
                    <a:pt x="534708" y="500842"/>
                  </a:lnTo>
                  <a:lnTo>
                    <a:pt x="545022" y="506230"/>
                  </a:lnTo>
                  <a:lnTo>
                    <a:pt x="551026" y="509001"/>
                  </a:lnTo>
                  <a:lnTo>
                    <a:pt x="557799" y="510540"/>
                  </a:lnTo>
                  <a:lnTo>
                    <a:pt x="565804" y="511002"/>
                  </a:lnTo>
                  <a:lnTo>
                    <a:pt x="574425" y="510463"/>
                  </a:lnTo>
                  <a:lnTo>
                    <a:pt x="590281" y="506615"/>
                  </a:lnTo>
                  <a:lnTo>
                    <a:pt x="597439" y="505999"/>
                  </a:lnTo>
                  <a:cubicBezTo>
                    <a:pt x="597824" y="505999"/>
                    <a:pt x="598131" y="505999"/>
                    <a:pt x="598439" y="506076"/>
                  </a:cubicBezTo>
                  <a:lnTo>
                    <a:pt x="606290" y="508308"/>
                  </a:lnTo>
                  <a:cubicBezTo>
                    <a:pt x="606752" y="508462"/>
                    <a:pt x="607137" y="508692"/>
                    <a:pt x="607522" y="509001"/>
                  </a:cubicBezTo>
                  <a:lnTo>
                    <a:pt x="617913" y="519391"/>
                  </a:lnTo>
                  <a:lnTo>
                    <a:pt x="621530" y="521470"/>
                  </a:lnTo>
                  <a:lnTo>
                    <a:pt x="627765" y="523471"/>
                  </a:lnTo>
                  <a:cubicBezTo>
                    <a:pt x="628150" y="523625"/>
                    <a:pt x="628458" y="523779"/>
                    <a:pt x="628765" y="524086"/>
                  </a:cubicBezTo>
                  <a:lnTo>
                    <a:pt x="646776" y="540404"/>
                  </a:lnTo>
                  <a:lnTo>
                    <a:pt x="668020" y="553412"/>
                  </a:lnTo>
                  <a:lnTo>
                    <a:pt x="676718" y="556106"/>
                  </a:lnTo>
                  <a:cubicBezTo>
                    <a:pt x="677025" y="556183"/>
                    <a:pt x="677333" y="556337"/>
                    <a:pt x="677564" y="556568"/>
                  </a:cubicBezTo>
                  <a:lnTo>
                    <a:pt x="684338" y="561802"/>
                  </a:lnTo>
                  <a:lnTo>
                    <a:pt x="704504" y="565650"/>
                  </a:lnTo>
                  <a:lnTo>
                    <a:pt x="729134" y="574810"/>
                  </a:lnTo>
                  <a:lnTo>
                    <a:pt x="735676" y="578273"/>
                  </a:lnTo>
                  <a:lnTo>
                    <a:pt x="739679" y="576657"/>
                  </a:lnTo>
                  <a:lnTo>
                    <a:pt x="744990" y="572424"/>
                  </a:lnTo>
                  <a:lnTo>
                    <a:pt x="749377" y="567497"/>
                  </a:lnTo>
                  <a:lnTo>
                    <a:pt x="750762" y="563726"/>
                  </a:lnTo>
                  <a:lnTo>
                    <a:pt x="751840" y="556722"/>
                  </a:lnTo>
                  <a:cubicBezTo>
                    <a:pt x="751917" y="556106"/>
                    <a:pt x="752225" y="555567"/>
                    <a:pt x="752610" y="555182"/>
                  </a:cubicBezTo>
                  <a:lnTo>
                    <a:pt x="756535" y="551257"/>
                  </a:lnTo>
                  <a:cubicBezTo>
                    <a:pt x="756920" y="550872"/>
                    <a:pt x="757459" y="550564"/>
                    <a:pt x="757998" y="550487"/>
                  </a:cubicBezTo>
                  <a:lnTo>
                    <a:pt x="763616" y="549333"/>
                  </a:lnTo>
                  <a:cubicBezTo>
                    <a:pt x="763847" y="549256"/>
                    <a:pt x="764078" y="549256"/>
                    <a:pt x="764386" y="549256"/>
                  </a:cubicBezTo>
                  <a:lnTo>
                    <a:pt x="772237" y="549795"/>
                  </a:lnTo>
                  <a:lnTo>
                    <a:pt x="789632" y="554413"/>
                  </a:lnTo>
                  <a:cubicBezTo>
                    <a:pt x="789786" y="554490"/>
                    <a:pt x="790017" y="554567"/>
                    <a:pt x="790171" y="554644"/>
                  </a:cubicBezTo>
                  <a:lnTo>
                    <a:pt x="798022" y="558569"/>
                  </a:lnTo>
                  <a:lnTo>
                    <a:pt x="805796" y="564496"/>
                  </a:lnTo>
                  <a:cubicBezTo>
                    <a:pt x="806027" y="564650"/>
                    <a:pt x="806258" y="564881"/>
                    <a:pt x="806412" y="565111"/>
                  </a:cubicBezTo>
                  <a:lnTo>
                    <a:pt x="820805" y="585662"/>
                  </a:lnTo>
                  <a:lnTo>
                    <a:pt x="824653" y="588972"/>
                  </a:lnTo>
                  <a:lnTo>
                    <a:pt x="827193" y="589819"/>
                  </a:lnTo>
                  <a:lnTo>
                    <a:pt x="833582" y="590358"/>
                  </a:lnTo>
                  <a:lnTo>
                    <a:pt x="837199" y="590973"/>
                  </a:lnTo>
                  <a:cubicBezTo>
                    <a:pt x="837738" y="591050"/>
                    <a:pt x="838277" y="591358"/>
                    <a:pt x="838739" y="591743"/>
                  </a:cubicBezTo>
                  <a:lnTo>
                    <a:pt x="840971" y="593975"/>
                  </a:lnTo>
                  <a:lnTo>
                    <a:pt x="856288" y="610986"/>
                  </a:lnTo>
                  <a:lnTo>
                    <a:pt x="860675" y="614372"/>
                  </a:lnTo>
                  <a:lnTo>
                    <a:pt x="868757" y="617605"/>
                  </a:lnTo>
                  <a:lnTo>
                    <a:pt x="881226" y="620299"/>
                  </a:lnTo>
                  <a:lnTo>
                    <a:pt x="887076" y="622377"/>
                  </a:lnTo>
                  <a:lnTo>
                    <a:pt x="889539" y="622069"/>
                  </a:lnTo>
                  <a:lnTo>
                    <a:pt x="892541" y="619452"/>
                  </a:lnTo>
                  <a:lnTo>
                    <a:pt x="901854" y="605136"/>
                  </a:lnTo>
                  <a:cubicBezTo>
                    <a:pt x="902239" y="604520"/>
                    <a:pt x="902855" y="604135"/>
                    <a:pt x="903547" y="603981"/>
                  </a:cubicBezTo>
                  <a:lnTo>
                    <a:pt x="908011" y="602827"/>
                  </a:lnTo>
                  <a:cubicBezTo>
                    <a:pt x="908935" y="602596"/>
                    <a:pt x="909859" y="602827"/>
                    <a:pt x="910552" y="603442"/>
                  </a:cubicBezTo>
                  <a:lnTo>
                    <a:pt x="918402" y="610216"/>
                  </a:lnTo>
                  <a:cubicBezTo>
                    <a:pt x="918556" y="610370"/>
                    <a:pt x="918710" y="610524"/>
                    <a:pt x="918864" y="610754"/>
                  </a:cubicBezTo>
                  <a:lnTo>
                    <a:pt x="924483" y="618605"/>
                  </a:lnTo>
                  <a:lnTo>
                    <a:pt x="937645" y="644852"/>
                  </a:lnTo>
                  <a:cubicBezTo>
                    <a:pt x="938261" y="646084"/>
                    <a:pt x="937876" y="647546"/>
                    <a:pt x="936798" y="648393"/>
                  </a:cubicBezTo>
                  <a:lnTo>
                    <a:pt x="926638" y="655936"/>
                  </a:lnTo>
                  <a:lnTo>
                    <a:pt x="925791" y="657475"/>
                  </a:lnTo>
                  <a:lnTo>
                    <a:pt x="929332" y="658630"/>
                  </a:lnTo>
                  <a:lnTo>
                    <a:pt x="932796" y="659092"/>
                  </a:lnTo>
                  <a:lnTo>
                    <a:pt x="940185" y="661324"/>
                  </a:lnTo>
                  <a:lnTo>
                    <a:pt x="949421" y="661862"/>
                  </a:lnTo>
                  <a:cubicBezTo>
                    <a:pt x="949806" y="661862"/>
                    <a:pt x="950191" y="662016"/>
                    <a:pt x="950499" y="662170"/>
                  </a:cubicBezTo>
                  <a:lnTo>
                    <a:pt x="952731" y="663325"/>
                  </a:lnTo>
                  <a:cubicBezTo>
                    <a:pt x="952962" y="663479"/>
                    <a:pt x="953193" y="663633"/>
                    <a:pt x="953424" y="663787"/>
                  </a:cubicBezTo>
                  <a:lnTo>
                    <a:pt x="962198" y="672022"/>
                  </a:lnTo>
                  <a:lnTo>
                    <a:pt x="965354" y="672022"/>
                  </a:lnTo>
                  <a:lnTo>
                    <a:pt x="971973" y="667943"/>
                  </a:lnTo>
                  <a:cubicBezTo>
                    <a:pt x="972281" y="667712"/>
                    <a:pt x="972666" y="667635"/>
                    <a:pt x="973128" y="667558"/>
                  </a:cubicBezTo>
                  <a:lnTo>
                    <a:pt x="977592" y="667019"/>
                  </a:lnTo>
                  <a:cubicBezTo>
                    <a:pt x="978362" y="666866"/>
                    <a:pt x="979132" y="667173"/>
                    <a:pt x="979747" y="667635"/>
                  </a:cubicBezTo>
                  <a:lnTo>
                    <a:pt x="983134" y="670483"/>
                  </a:lnTo>
                  <a:cubicBezTo>
                    <a:pt x="983365" y="670714"/>
                    <a:pt x="983596" y="670945"/>
                    <a:pt x="983750" y="671176"/>
                  </a:cubicBezTo>
                  <a:lnTo>
                    <a:pt x="994295" y="688879"/>
                  </a:lnTo>
                  <a:lnTo>
                    <a:pt x="1009842" y="705504"/>
                  </a:lnTo>
                  <a:lnTo>
                    <a:pt x="1019541" y="712432"/>
                  </a:lnTo>
                  <a:lnTo>
                    <a:pt x="1042401" y="726363"/>
                  </a:lnTo>
                  <a:lnTo>
                    <a:pt x="1047250" y="730596"/>
                  </a:lnTo>
                  <a:lnTo>
                    <a:pt x="1052099" y="736600"/>
                  </a:lnTo>
                  <a:lnTo>
                    <a:pt x="1055178" y="741218"/>
                  </a:lnTo>
                  <a:lnTo>
                    <a:pt x="1056178" y="741680"/>
                  </a:lnTo>
                  <a:lnTo>
                    <a:pt x="1060565" y="741680"/>
                  </a:lnTo>
                  <a:cubicBezTo>
                    <a:pt x="1061335" y="741680"/>
                    <a:pt x="1062028" y="741988"/>
                    <a:pt x="1062567" y="742526"/>
                  </a:cubicBezTo>
                  <a:lnTo>
                    <a:pt x="1064260" y="744220"/>
                  </a:lnTo>
                  <a:cubicBezTo>
                    <a:pt x="1064722" y="744682"/>
                    <a:pt x="1064953" y="745221"/>
                    <a:pt x="1065030" y="745836"/>
                  </a:cubicBezTo>
                  <a:lnTo>
                    <a:pt x="1065722" y="750455"/>
                  </a:lnTo>
                  <a:lnTo>
                    <a:pt x="1262226" y="689571"/>
                  </a:lnTo>
                  <a:lnTo>
                    <a:pt x="1242060" y="684337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51" name="Forma libre: forma 113">
              <a:extLst>
                <a:ext uri="{FF2B5EF4-FFF2-40B4-BE49-F238E27FC236}">
                  <a16:creationId xmlns:a16="http://schemas.microsoft.com/office/drawing/2014/main" id="{9167527E-EBFE-CC2A-EF78-DEA69584BFC8}"/>
                </a:ext>
              </a:extLst>
            </p:cNvPr>
            <p:cNvSpPr/>
            <p:nvPr/>
          </p:nvSpPr>
          <p:spPr>
            <a:xfrm>
              <a:off x="8326145" y="3526173"/>
              <a:ext cx="1438632" cy="1052526"/>
            </a:xfrm>
            <a:custGeom>
              <a:avLst/>
              <a:gdLst>
                <a:gd name="connsiteX0" fmla="*/ 1643688 w 1873596"/>
                <a:gd name="connsiteY0" fmla="*/ 919788 h 1370753"/>
                <a:gd name="connsiteX1" fmla="*/ 1646690 w 1873596"/>
                <a:gd name="connsiteY1" fmla="*/ 915324 h 1370753"/>
                <a:gd name="connsiteX2" fmla="*/ 1647152 w 1873596"/>
                <a:gd name="connsiteY2" fmla="*/ 910552 h 1370753"/>
                <a:gd name="connsiteX3" fmla="*/ 1645304 w 1873596"/>
                <a:gd name="connsiteY3" fmla="*/ 905933 h 1370753"/>
                <a:gd name="connsiteX4" fmla="*/ 1641379 w 1873596"/>
                <a:gd name="connsiteY4" fmla="*/ 901007 h 1370753"/>
                <a:gd name="connsiteX5" fmla="*/ 1636837 w 1873596"/>
                <a:gd name="connsiteY5" fmla="*/ 898083 h 1370753"/>
                <a:gd name="connsiteX6" fmla="*/ 1636376 w 1873596"/>
                <a:gd name="connsiteY6" fmla="*/ 898236 h 1370753"/>
                <a:gd name="connsiteX7" fmla="*/ 1635144 w 1873596"/>
                <a:gd name="connsiteY7" fmla="*/ 900623 h 1370753"/>
                <a:gd name="connsiteX8" fmla="*/ 1633682 w 1873596"/>
                <a:gd name="connsiteY8" fmla="*/ 902008 h 1370753"/>
                <a:gd name="connsiteX9" fmla="*/ 1630834 w 1873596"/>
                <a:gd name="connsiteY9" fmla="*/ 903163 h 1370753"/>
                <a:gd name="connsiteX10" fmla="*/ 1629371 w 1873596"/>
                <a:gd name="connsiteY10" fmla="*/ 903317 h 1370753"/>
                <a:gd name="connsiteX11" fmla="*/ 1628063 w 1873596"/>
                <a:gd name="connsiteY11" fmla="*/ 902701 h 1370753"/>
                <a:gd name="connsiteX12" fmla="*/ 1622444 w 1873596"/>
                <a:gd name="connsiteY12" fmla="*/ 898236 h 1370753"/>
                <a:gd name="connsiteX13" fmla="*/ 1621674 w 1873596"/>
                <a:gd name="connsiteY13" fmla="*/ 897236 h 1370753"/>
                <a:gd name="connsiteX14" fmla="*/ 1618827 w 1873596"/>
                <a:gd name="connsiteY14" fmla="*/ 891078 h 1370753"/>
                <a:gd name="connsiteX15" fmla="*/ 1618596 w 1873596"/>
                <a:gd name="connsiteY15" fmla="*/ 890309 h 1370753"/>
                <a:gd name="connsiteX16" fmla="*/ 1616441 w 1873596"/>
                <a:gd name="connsiteY16" fmla="*/ 875607 h 1370753"/>
                <a:gd name="connsiteX17" fmla="*/ 1612592 w 1873596"/>
                <a:gd name="connsiteY17" fmla="*/ 868372 h 1370753"/>
                <a:gd name="connsiteX18" fmla="*/ 1607666 w 1873596"/>
                <a:gd name="connsiteY18" fmla="*/ 865678 h 1370753"/>
                <a:gd name="connsiteX19" fmla="*/ 1592426 w 1873596"/>
                <a:gd name="connsiteY19" fmla="*/ 864062 h 1370753"/>
                <a:gd name="connsiteX20" fmla="*/ 1591194 w 1873596"/>
                <a:gd name="connsiteY20" fmla="*/ 863600 h 1370753"/>
                <a:gd name="connsiteX21" fmla="*/ 1587808 w 1873596"/>
                <a:gd name="connsiteY21" fmla="*/ 861368 h 1370753"/>
                <a:gd name="connsiteX22" fmla="*/ 1586653 w 1873596"/>
                <a:gd name="connsiteY22" fmla="*/ 859829 h 1370753"/>
                <a:gd name="connsiteX23" fmla="*/ 1584498 w 1873596"/>
                <a:gd name="connsiteY23" fmla="*/ 852363 h 1370753"/>
                <a:gd name="connsiteX24" fmla="*/ 1582728 w 1873596"/>
                <a:gd name="connsiteY24" fmla="*/ 849746 h 1370753"/>
                <a:gd name="connsiteX25" fmla="*/ 1580650 w 1873596"/>
                <a:gd name="connsiteY25" fmla="*/ 848053 h 1370753"/>
                <a:gd name="connsiteX26" fmla="*/ 1563639 w 1873596"/>
                <a:gd name="connsiteY26" fmla="*/ 842049 h 1370753"/>
                <a:gd name="connsiteX27" fmla="*/ 1557174 w 1873596"/>
                <a:gd name="connsiteY27" fmla="*/ 840432 h 1370753"/>
                <a:gd name="connsiteX28" fmla="*/ 1531774 w 1873596"/>
                <a:gd name="connsiteY28" fmla="*/ 838816 h 1370753"/>
                <a:gd name="connsiteX29" fmla="*/ 1529773 w 1873596"/>
                <a:gd name="connsiteY29" fmla="*/ 837815 h 1370753"/>
                <a:gd name="connsiteX30" fmla="*/ 1526925 w 1873596"/>
                <a:gd name="connsiteY30" fmla="*/ 834429 h 1370753"/>
                <a:gd name="connsiteX31" fmla="*/ 1526540 w 1873596"/>
                <a:gd name="connsiteY31" fmla="*/ 833736 h 1370753"/>
                <a:gd name="connsiteX32" fmla="*/ 1519998 w 1873596"/>
                <a:gd name="connsiteY32" fmla="*/ 819035 h 1370753"/>
                <a:gd name="connsiteX33" fmla="*/ 1517458 w 1873596"/>
                <a:gd name="connsiteY33" fmla="*/ 816495 h 1370753"/>
                <a:gd name="connsiteX34" fmla="*/ 1515072 w 1873596"/>
                <a:gd name="connsiteY34" fmla="*/ 815725 h 1370753"/>
                <a:gd name="connsiteX35" fmla="*/ 1507451 w 1873596"/>
                <a:gd name="connsiteY35" fmla="*/ 813339 h 1370753"/>
                <a:gd name="connsiteX36" fmla="*/ 1506297 w 1873596"/>
                <a:gd name="connsiteY36" fmla="*/ 812646 h 1370753"/>
                <a:gd name="connsiteX37" fmla="*/ 1502371 w 1873596"/>
                <a:gd name="connsiteY37" fmla="*/ 808721 h 1370753"/>
                <a:gd name="connsiteX38" fmla="*/ 1501525 w 1873596"/>
                <a:gd name="connsiteY38" fmla="*/ 806489 h 1370753"/>
                <a:gd name="connsiteX39" fmla="*/ 1502064 w 1873596"/>
                <a:gd name="connsiteY39" fmla="*/ 800331 h 1370753"/>
                <a:gd name="connsiteX40" fmla="*/ 1502910 w 1873596"/>
                <a:gd name="connsiteY40" fmla="*/ 796713 h 1370753"/>
                <a:gd name="connsiteX41" fmla="*/ 1503757 w 1873596"/>
                <a:gd name="connsiteY41" fmla="*/ 793096 h 1370753"/>
                <a:gd name="connsiteX42" fmla="*/ 1503834 w 1873596"/>
                <a:gd name="connsiteY42" fmla="*/ 792634 h 1370753"/>
                <a:gd name="connsiteX43" fmla="*/ 1504219 w 1873596"/>
                <a:gd name="connsiteY43" fmla="*/ 788478 h 1370753"/>
                <a:gd name="connsiteX44" fmla="*/ 1502371 w 1873596"/>
                <a:gd name="connsiteY44" fmla="*/ 783321 h 1370753"/>
                <a:gd name="connsiteX45" fmla="*/ 1500601 w 1873596"/>
                <a:gd name="connsiteY45" fmla="*/ 785091 h 1370753"/>
                <a:gd name="connsiteX46" fmla="*/ 1499370 w 1873596"/>
                <a:gd name="connsiteY46" fmla="*/ 785784 h 1370753"/>
                <a:gd name="connsiteX47" fmla="*/ 1495444 w 1873596"/>
                <a:gd name="connsiteY47" fmla="*/ 786939 h 1370753"/>
                <a:gd name="connsiteX48" fmla="*/ 1495444 w 1873596"/>
                <a:gd name="connsiteY48" fmla="*/ 786939 h 1370753"/>
                <a:gd name="connsiteX49" fmla="*/ 1493597 w 1873596"/>
                <a:gd name="connsiteY49" fmla="*/ 786862 h 1370753"/>
                <a:gd name="connsiteX50" fmla="*/ 1493597 w 1873596"/>
                <a:gd name="connsiteY50" fmla="*/ 786862 h 1370753"/>
                <a:gd name="connsiteX51" fmla="*/ 1489671 w 1873596"/>
                <a:gd name="connsiteY51" fmla="*/ 785168 h 1370753"/>
                <a:gd name="connsiteX52" fmla="*/ 1488517 w 1873596"/>
                <a:gd name="connsiteY52" fmla="*/ 784244 h 1370753"/>
                <a:gd name="connsiteX53" fmla="*/ 1486824 w 1873596"/>
                <a:gd name="connsiteY53" fmla="*/ 782012 h 1370753"/>
                <a:gd name="connsiteX54" fmla="*/ 1486285 w 1873596"/>
                <a:gd name="connsiteY54" fmla="*/ 780627 h 1370753"/>
                <a:gd name="connsiteX55" fmla="*/ 1485207 w 1873596"/>
                <a:gd name="connsiteY55" fmla="*/ 769235 h 1370753"/>
                <a:gd name="connsiteX56" fmla="*/ 1482975 w 1873596"/>
                <a:gd name="connsiteY56" fmla="*/ 763540 h 1370753"/>
                <a:gd name="connsiteX57" fmla="*/ 1479512 w 1873596"/>
                <a:gd name="connsiteY57" fmla="*/ 762385 h 1370753"/>
                <a:gd name="connsiteX58" fmla="*/ 1473662 w 1873596"/>
                <a:gd name="connsiteY58" fmla="*/ 761846 h 1370753"/>
                <a:gd name="connsiteX59" fmla="*/ 1472276 w 1873596"/>
                <a:gd name="connsiteY59" fmla="*/ 761308 h 1370753"/>
                <a:gd name="connsiteX60" fmla="*/ 1468351 w 1873596"/>
                <a:gd name="connsiteY60" fmla="*/ 758460 h 1370753"/>
                <a:gd name="connsiteX61" fmla="*/ 1467427 w 1873596"/>
                <a:gd name="connsiteY61" fmla="*/ 757305 h 1370753"/>
                <a:gd name="connsiteX62" fmla="*/ 1465195 w 1873596"/>
                <a:gd name="connsiteY62" fmla="*/ 752225 h 1370753"/>
                <a:gd name="connsiteX63" fmla="*/ 1464964 w 1873596"/>
                <a:gd name="connsiteY63" fmla="*/ 751609 h 1370753"/>
                <a:gd name="connsiteX64" fmla="*/ 1463810 w 1873596"/>
                <a:gd name="connsiteY64" fmla="*/ 745452 h 1370753"/>
                <a:gd name="connsiteX65" fmla="*/ 1463194 w 1873596"/>
                <a:gd name="connsiteY65" fmla="*/ 733290 h 1370753"/>
                <a:gd name="connsiteX66" fmla="*/ 1461731 w 1873596"/>
                <a:gd name="connsiteY66" fmla="*/ 727518 h 1370753"/>
                <a:gd name="connsiteX67" fmla="*/ 1458191 w 1873596"/>
                <a:gd name="connsiteY67" fmla="*/ 721976 h 1370753"/>
                <a:gd name="connsiteX68" fmla="*/ 1441334 w 1873596"/>
                <a:gd name="connsiteY68" fmla="*/ 706197 h 1370753"/>
                <a:gd name="connsiteX69" fmla="*/ 1437101 w 1873596"/>
                <a:gd name="connsiteY69" fmla="*/ 704273 h 1370753"/>
                <a:gd name="connsiteX70" fmla="*/ 1425094 w 1873596"/>
                <a:gd name="connsiteY70" fmla="*/ 702657 h 1370753"/>
                <a:gd name="connsiteX71" fmla="*/ 1415088 w 1873596"/>
                <a:gd name="connsiteY71" fmla="*/ 699732 h 1370753"/>
                <a:gd name="connsiteX72" fmla="*/ 1414318 w 1873596"/>
                <a:gd name="connsiteY72" fmla="*/ 699424 h 1370753"/>
                <a:gd name="connsiteX73" fmla="*/ 1383376 w 1873596"/>
                <a:gd name="connsiteY73" fmla="*/ 679181 h 1370753"/>
                <a:gd name="connsiteX74" fmla="*/ 1372370 w 1873596"/>
                <a:gd name="connsiteY74" fmla="*/ 669406 h 1370753"/>
                <a:gd name="connsiteX75" fmla="*/ 1367136 w 1873596"/>
                <a:gd name="connsiteY75" fmla="*/ 666327 h 1370753"/>
                <a:gd name="connsiteX76" fmla="*/ 1355975 w 1873596"/>
                <a:gd name="connsiteY76" fmla="*/ 661786 h 1370753"/>
                <a:gd name="connsiteX77" fmla="*/ 1345584 w 1873596"/>
                <a:gd name="connsiteY77" fmla="*/ 663941 h 1370753"/>
                <a:gd name="connsiteX78" fmla="*/ 1345584 w 1873596"/>
                <a:gd name="connsiteY78" fmla="*/ 665018 h 1370753"/>
                <a:gd name="connsiteX79" fmla="*/ 1345122 w 1873596"/>
                <a:gd name="connsiteY79" fmla="*/ 666558 h 1370753"/>
                <a:gd name="connsiteX80" fmla="*/ 1336656 w 1873596"/>
                <a:gd name="connsiteY80" fmla="*/ 679489 h 1370753"/>
                <a:gd name="connsiteX81" fmla="*/ 1334731 w 1873596"/>
                <a:gd name="connsiteY81" fmla="*/ 680720 h 1370753"/>
                <a:gd name="connsiteX82" fmla="*/ 1334731 w 1873596"/>
                <a:gd name="connsiteY82" fmla="*/ 680720 h 1370753"/>
                <a:gd name="connsiteX83" fmla="*/ 1334731 w 1873596"/>
                <a:gd name="connsiteY83" fmla="*/ 680720 h 1370753"/>
                <a:gd name="connsiteX84" fmla="*/ 1332499 w 1873596"/>
                <a:gd name="connsiteY84" fmla="*/ 680105 h 1370753"/>
                <a:gd name="connsiteX85" fmla="*/ 1326881 w 1873596"/>
                <a:gd name="connsiteY85" fmla="*/ 675640 h 1370753"/>
                <a:gd name="connsiteX86" fmla="*/ 1326419 w 1873596"/>
                <a:gd name="connsiteY86" fmla="*/ 675101 h 1370753"/>
                <a:gd name="connsiteX87" fmla="*/ 1321647 w 1873596"/>
                <a:gd name="connsiteY87" fmla="*/ 668790 h 1370753"/>
                <a:gd name="connsiteX88" fmla="*/ 1316105 w 1873596"/>
                <a:gd name="connsiteY88" fmla="*/ 665250 h 1370753"/>
                <a:gd name="connsiteX89" fmla="*/ 1312872 w 1873596"/>
                <a:gd name="connsiteY89" fmla="*/ 664018 h 1370753"/>
                <a:gd name="connsiteX90" fmla="*/ 1312256 w 1873596"/>
                <a:gd name="connsiteY90" fmla="*/ 664249 h 1370753"/>
                <a:gd name="connsiteX91" fmla="*/ 1311564 w 1873596"/>
                <a:gd name="connsiteY91" fmla="*/ 666404 h 1370753"/>
                <a:gd name="connsiteX92" fmla="*/ 1310871 w 1873596"/>
                <a:gd name="connsiteY92" fmla="*/ 667481 h 1370753"/>
                <a:gd name="connsiteX93" fmla="*/ 1310024 w 1873596"/>
                <a:gd name="connsiteY93" fmla="*/ 668328 h 1370753"/>
                <a:gd name="connsiteX94" fmla="*/ 1309178 w 1873596"/>
                <a:gd name="connsiteY94" fmla="*/ 669175 h 1370753"/>
                <a:gd name="connsiteX95" fmla="*/ 1307869 w 1873596"/>
                <a:gd name="connsiteY95" fmla="*/ 669945 h 1370753"/>
                <a:gd name="connsiteX96" fmla="*/ 1299326 w 1873596"/>
                <a:gd name="connsiteY96" fmla="*/ 672331 h 1370753"/>
                <a:gd name="connsiteX97" fmla="*/ 1295092 w 1873596"/>
                <a:gd name="connsiteY97" fmla="*/ 677487 h 1370753"/>
                <a:gd name="connsiteX98" fmla="*/ 1294091 w 1873596"/>
                <a:gd name="connsiteY98" fmla="*/ 680874 h 1370753"/>
                <a:gd name="connsiteX99" fmla="*/ 1293014 w 1873596"/>
                <a:gd name="connsiteY99" fmla="*/ 686801 h 1370753"/>
                <a:gd name="connsiteX100" fmla="*/ 1292860 w 1873596"/>
                <a:gd name="connsiteY100" fmla="*/ 687416 h 1370753"/>
                <a:gd name="connsiteX101" fmla="*/ 1290012 w 1873596"/>
                <a:gd name="connsiteY101" fmla="*/ 694190 h 1370753"/>
                <a:gd name="connsiteX102" fmla="*/ 1289165 w 1873596"/>
                <a:gd name="connsiteY102" fmla="*/ 697115 h 1370753"/>
                <a:gd name="connsiteX103" fmla="*/ 1290705 w 1873596"/>
                <a:gd name="connsiteY103" fmla="*/ 703734 h 1370753"/>
                <a:gd name="connsiteX104" fmla="*/ 1290782 w 1873596"/>
                <a:gd name="connsiteY104" fmla="*/ 704350 h 1370753"/>
                <a:gd name="connsiteX105" fmla="*/ 1290782 w 1873596"/>
                <a:gd name="connsiteY105" fmla="*/ 708814 h 1370753"/>
                <a:gd name="connsiteX106" fmla="*/ 1290628 w 1873596"/>
                <a:gd name="connsiteY106" fmla="*/ 709738 h 1370753"/>
                <a:gd name="connsiteX107" fmla="*/ 1288935 w 1873596"/>
                <a:gd name="connsiteY107" fmla="*/ 714818 h 1370753"/>
                <a:gd name="connsiteX108" fmla="*/ 1286549 w 1873596"/>
                <a:gd name="connsiteY108" fmla="*/ 719667 h 1370753"/>
                <a:gd name="connsiteX109" fmla="*/ 1285625 w 1873596"/>
                <a:gd name="connsiteY109" fmla="*/ 720744 h 1370753"/>
                <a:gd name="connsiteX110" fmla="*/ 1280545 w 1873596"/>
                <a:gd name="connsiteY110" fmla="*/ 724131 h 1370753"/>
                <a:gd name="connsiteX111" fmla="*/ 1268692 w 1873596"/>
                <a:gd name="connsiteY111" fmla="*/ 729288 h 1370753"/>
                <a:gd name="connsiteX112" fmla="*/ 1263381 w 1873596"/>
                <a:gd name="connsiteY112" fmla="*/ 734060 h 1370753"/>
                <a:gd name="connsiteX113" fmla="*/ 1255684 w 1873596"/>
                <a:gd name="connsiteY113" fmla="*/ 742296 h 1370753"/>
                <a:gd name="connsiteX114" fmla="*/ 1247294 w 1873596"/>
                <a:gd name="connsiteY114" fmla="*/ 748992 h 1370753"/>
                <a:gd name="connsiteX115" fmla="*/ 1241906 w 1873596"/>
                <a:gd name="connsiteY115" fmla="*/ 757613 h 1370753"/>
                <a:gd name="connsiteX116" fmla="*/ 1241059 w 1873596"/>
                <a:gd name="connsiteY116" fmla="*/ 758460 h 1370753"/>
                <a:gd name="connsiteX117" fmla="*/ 1232593 w 1873596"/>
                <a:gd name="connsiteY117" fmla="*/ 764078 h 1370753"/>
                <a:gd name="connsiteX118" fmla="*/ 1232054 w 1873596"/>
                <a:gd name="connsiteY118" fmla="*/ 764309 h 1370753"/>
                <a:gd name="connsiteX119" fmla="*/ 1226435 w 1873596"/>
                <a:gd name="connsiteY119" fmla="*/ 766541 h 1370753"/>
                <a:gd name="connsiteX120" fmla="*/ 1225665 w 1873596"/>
                <a:gd name="connsiteY120" fmla="*/ 766696 h 1370753"/>
                <a:gd name="connsiteX121" fmla="*/ 1220047 w 1873596"/>
                <a:gd name="connsiteY121" fmla="*/ 767234 h 1370753"/>
                <a:gd name="connsiteX122" fmla="*/ 1212427 w 1873596"/>
                <a:gd name="connsiteY122" fmla="*/ 767234 h 1370753"/>
                <a:gd name="connsiteX123" fmla="*/ 1211580 w 1873596"/>
                <a:gd name="connsiteY123" fmla="*/ 767080 h 1370753"/>
                <a:gd name="connsiteX124" fmla="*/ 1191337 w 1873596"/>
                <a:gd name="connsiteY124" fmla="*/ 760923 h 1370753"/>
                <a:gd name="connsiteX125" fmla="*/ 1190644 w 1873596"/>
                <a:gd name="connsiteY125" fmla="*/ 760615 h 1370753"/>
                <a:gd name="connsiteX126" fmla="*/ 1182793 w 1873596"/>
                <a:gd name="connsiteY126" fmla="*/ 755535 h 1370753"/>
                <a:gd name="connsiteX127" fmla="*/ 1175404 w 1873596"/>
                <a:gd name="connsiteY127" fmla="*/ 750378 h 1370753"/>
                <a:gd name="connsiteX128" fmla="*/ 1174712 w 1873596"/>
                <a:gd name="connsiteY128" fmla="*/ 749685 h 1370753"/>
                <a:gd name="connsiteX129" fmla="*/ 1170786 w 1873596"/>
                <a:gd name="connsiteY129" fmla="*/ 744066 h 1370753"/>
                <a:gd name="connsiteX130" fmla="*/ 1170478 w 1873596"/>
                <a:gd name="connsiteY130" fmla="*/ 743528 h 1370753"/>
                <a:gd name="connsiteX131" fmla="*/ 1168246 w 1873596"/>
                <a:gd name="connsiteY131" fmla="*/ 737908 h 1370753"/>
                <a:gd name="connsiteX132" fmla="*/ 1166476 w 1873596"/>
                <a:gd name="connsiteY132" fmla="*/ 734368 h 1370753"/>
                <a:gd name="connsiteX133" fmla="*/ 1162935 w 1873596"/>
                <a:gd name="connsiteY133" fmla="*/ 732136 h 1370753"/>
                <a:gd name="connsiteX134" fmla="*/ 1149235 w 1873596"/>
                <a:gd name="connsiteY134" fmla="*/ 727749 h 1370753"/>
                <a:gd name="connsiteX135" fmla="*/ 1147849 w 1873596"/>
                <a:gd name="connsiteY135" fmla="*/ 726825 h 1370753"/>
                <a:gd name="connsiteX136" fmla="*/ 1137689 w 1873596"/>
                <a:gd name="connsiteY136" fmla="*/ 713894 h 1370753"/>
                <a:gd name="connsiteX137" fmla="*/ 1099820 w 1873596"/>
                <a:gd name="connsiteY137" fmla="*/ 680489 h 1370753"/>
                <a:gd name="connsiteX138" fmla="*/ 1080424 w 1873596"/>
                <a:gd name="connsiteY138" fmla="*/ 658322 h 1370753"/>
                <a:gd name="connsiteX139" fmla="*/ 1079731 w 1873596"/>
                <a:gd name="connsiteY139" fmla="*/ 656860 h 1370753"/>
                <a:gd name="connsiteX140" fmla="*/ 1078576 w 1873596"/>
                <a:gd name="connsiteY140" fmla="*/ 647854 h 1370753"/>
                <a:gd name="connsiteX141" fmla="*/ 1077499 w 1873596"/>
                <a:gd name="connsiteY141" fmla="*/ 634615 h 1370753"/>
                <a:gd name="connsiteX142" fmla="*/ 1073111 w 1873596"/>
                <a:gd name="connsiteY142" fmla="*/ 622531 h 1370753"/>
                <a:gd name="connsiteX143" fmla="*/ 1069879 w 1873596"/>
                <a:gd name="connsiteY143" fmla="*/ 616758 h 1370753"/>
                <a:gd name="connsiteX144" fmla="*/ 1064568 w 1873596"/>
                <a:gd name="connsiteY144" fmla="*/ 610447 h 1370753"/>
                <a:gd name="connsiteX145" fmla="*/ 1064260 w 1873596"/>
                <a:gd name="connsiteY145" fmla="*/ 609985 h 1370753"/>
                <a:gd name="connsiteX146" fmla="*/ 1058795 w 1873596"/>
                <a:gd name="connsiteY146" fmla="*/ 599594 h 1370753"/>
                <a:gd name="connsiteX147" fmla="*/ 1053407 w 1873596"/>
                <a:gd name="connsiteY147" fmla="*/ 593667 h 1370753"/>
                <a:gd name="connsiteX148" fmla="*/ 1034627 w 1873596"/>
                <a:gd name="connsiteY148" fmla="*/ 579428 h 1370753"/>
                <a:gd name="connsiteX149" fmla="*/ 1028161 w 1873596"/>
                <a:gd name="connsiteY149" fmla="*/ 572962 h 1370753"/>
                <a:gd name="connsiteX150" fmla="*/ 989599 w 1873596"/>
                <a:gd name="connsiteY150" fmla="*/ 516313 h 1370753"/>
                <a:gd name="connsiteX151" fmla="*/ 989138 w 1873596"/>
                <a:gd name="connsiteY151" fmla="*/ 515005 h 1370753"/>
                <a:gd name="connsiteX152" fmla="*/ 988599 w 1873596"/>
                <a:gd name="connsiteY152" fmla="*/ 509924 h 1370753"/>
                <a:gd name="connsiteX153" fmla="*/ 987213 w 1873596"/>
                <a:gd name="connsiteY153" fmla="*/ 505152 h 1370753"/>
                <a:gd name="connsiteX154" fmla="*/ 986290 w 1873596"/>
                <a:gd name="connsiteY154" fmla="*/ 501997 h 1370753"/>
                <a:gd name="connsiteX155" fmla="*/ 985135 w 1873596"/>
                <a:gd name="connsiteY155" fmla="*/ 501843 h 1370753"/>
                <a:gd name="connsiteX156" fmla="*/ 956964 w 1873596"/>
                <a:gd name="connsiteY156" fmla="*/ 497302 h 1370753"/>
                <a:gd name="connsiteX157" fmla="*/ 921327 w 1873596"/>
                <a:gd name="connsiteY157" fmla="*/ 500072 h 1370753"/>
                <a:gd name="connsiteX158" fmla="*/ 907011 w 1873596"/>
                <a:gd name="connsiteY158" fmla="*/ 500072 h 1370753"/>
                <a:gd name="connsiteX159" fmla="*/ 895850 w 1873596"/>
                <a:gd name="connsiteY159" fmla="*/ 498379 h 1370753"/>
                <a:gd name="connsiteX160" fmla="*/ 671484 w 1873596"/>
                <a:gd name="connsiteY160" fmla="*/ 419485 h 1370753"/>
                <a:gd name="connsiteX161" fmla="*/ 670791 w 1873596"/>
                <a:gd name="connsiteY161" fmla="*/ 419100 h 1370753"/>
                <a:gd name="connsiteX162" fmla="*/ 655628 w 1873596"/>
                <a:gd name="connsiteY162" fmla="*/ 408401 h 1370753"/>
                <a:gd name="connsiteX163" fmla="*/ 655012 w 1873596"/>
                <a:gd name="connsiteY163" fmla="*/ 407863 h 1370753"/>
                <a:gd name="connsiteX164" fmla="*/ 650240 w 1873596"/>
                <a:gd name="connsiteY164" fmla="*/ 401859 h 1370753"/>
                <a:gd name="connsiteX165" fmla="*/ 642081 w 1873596"/>
                <a:gd name="connsiteY165" fmla="*/ 391545 h 1370753"/>
                <a:gd name="connsiteX166" fmla="*/ 641773 w 1873596"/>
                <a:gd name="connsiteY166" fmla="*/ 391006 h 1370753"/>
                <a:gd name="connsiteX167" fmla="*/ 633307 w 1873596"/>
                <a:gd name="connsiteY167" fmla="*/ 372995 h 1370753"/>
                <a:gd name="connsiteX168" fmla="*/ 633076 w 1873596"/>
                <a:gd name="connsiteY168" fmla="*/ 372302 h 1370753"/>
                <a:gd name="connsiteX169" fmla="*/ 629689 w 1873596"/>
                <a:gd name="connsiteY169" fmla="*/ 354831 h 1370753"/>
                <a:gd name="connsiteX170" fmla="*/ 629612 w 1873596"/>
                <a:gd name="connsiteY170" fmla="*/ 341361 h 1370753"/>
                <a:gd name="connsiteX171" fmla="*/ 629766 w 1873596"/>
                <a:gd name="connsiteY171" fmla="*/ 340437 h 1370753"/>
                <a:gd name="connsiteX172" fmla="*/ 633692 w 1873596"/>
                <a:gd name="connsiteY172" fmla="*/ 328661 h 1370753"/>
                <a:gd name="connsiteX173" fmla="*/ 634153 w 1873596"/>
                <a:gd name="connsiteY173" fmla="*/ 327814 h 1370753"/>
                <a:gd name="connsiteX174" fmla="*/ 641466 w 1873596"/>
                <a:gd name="connsiteY174" fmla="*/ 318270 h 1370753"/>
                <a:gd name="connsiteX175" fmla="*/ 650086 w 1873596"/>
                <a:gd name="connsiteY175" fmla="*/ 309034 h 1370753"/>
                <a:gd name="connsiteX176" fmla="*/ 655243 w 1873596"/>
                <a:gd name="connsiteY176" fmla="*/ 301798 h 1370753"/>
                <a:gd name="connsiteX177" fmla="*/ 657244 w 1873596"/>
                <a:gd name="connsiteY177" fmla="*/ 295872 h 1370753"/>
                <a:gd name="connsiteX178" fmla="*/ 657244 w 1873596"/>
                <a:gd name="connsiteY178" fmla="*/ 289098 h 1370753"/>
                <a:gd name="connsiteX179" fmla="*/ 653627 w 1873596"/>
                <a:gd name="connsiteY179" fmla="*/ 281786 h 1370753"/>
                <a:gd name="connsiteX180" fmla="*/ 648162 w 1873596"/>
                <a:gd name="connsiteY180" fmla="*/ 273628 h 1370753"/>
                <a:gd name="connsiteX181" fmla="*/ 638156 w 1873596"/>
                <a:gd name="connsiteY181" fmla="*/ 262390 h 1370753"/>
                <a:gd name="connsiteX182" fmla="*/ 625379 w 1873596"/>
                <a:gd name="connsiteY182" fmla="*/ 248074 h 1370753"/>
                <a:gd name="connsiteX183" fmla="*/ 618913 w 1873596"/>
                <a:gd name="connsiteY183" fmla="*/ 238144 h 1370753"/>
                <a:gd name="connsiteX184" fmla="*/ 618606 w 1873596"/>
                <a:gd name="connsiteY184" fmla="*/ 237452 h 1370753"/>
                <a:gd name="connsiteX185" fmla="*/ 615219 w 1873596"/>
                <a:gd name="connsiteY185" fmla="*/ 226753 h 1370753"/>
                <a:gd name="connsiteX186" fmla="*/ 613448 w 1873596"/>
                <a:gd name="connsiteY186" fmla="*/ 212744 h 1370753"/>
                <a:gd name="connsiteX187" fmla="*/ 613987 w 1873596"/>
                <a:gd name="connsiteY187" fmla="*/ 200429 h 1370753"/>
                <a:gd name="connsiteX188" fmla="*/ 616219 w 1873596"/>
                <a:gd name="connsiteY188" fmla="*/ 181110 h 1370753"/>
                <a:gd name="connsiteX189" fmla="*/ 637540 w 1873596"/>
                <a:gd name="connsiteY189" fmla="*/ 97367 h 1370753"/>
                <a:gd name="connsiteX190" fmla="*/ 637001 w 1873596"/>
                <a:gd name="connsiteY190" fmla="*/ 85052 h 1370753"/>
                <a:gd name="connsiteX191" fmla="*/ 633153 w 1873596"/>
                <a:gd name="connsiteY191" fmla="*/ 78817 h 1370753"/>
                <a:gd name="connsiteX192" fmla="*/ 626225 w 1873596"/>
                <a:gd name="connsiteY192" fmla="*/ 73506 h 1370753"/>
                <a:gd name="connsiteX193" fmla="*/ 618682 w 1873596"/>
                <a:gd name="connsiteY193" fmla="*/ 66579 h 1370753"/>
                <a:gd name="connsiteX194" fmla="*/ 618221 w 1873596"/>
                <a:gd name="connsiteY194" fmla="*/ 66040 h 1370753"/>
                <a:gd name="connsiteX195" fmla="*/ 612602 w 1873596"/>
                <a:gd name="connsiteY195" fmla="*/ 57574 h 1370753"/>
                <a:gd name="connsiteX196" fmla="*/ 612294 w 1873596"/>
                <a:gd name="connsiteY196" fmla="*/ 57035 h 1370753"/>
                <a:gd name="connsiteX197" fmla="*/ 612294 w 1873596"/>
                <a:gd name="connsiteY197" fmla="*/ 57035 h 1370753"/>
                <a:gd name="connsiteX198" fmla="*/ 612294 w 1873596"/>
                <a:gd name="connsiteY198" fmla="*/ 57035 h 1370753"/>
                <a:gd name="connsiteX199" fmla="*/ 601595 w 1873596"/>
                <a:gd name="connsiteY199" fmla="*/ 28941 h 1370753"/>
                <a:gd name="connsiteX200" fmla="*/ 598670 w 1873596"/>
                <a:gd name="connsiteY200" fmla="*/ 24169 h 1370753"/>
                <a:gd name="connsiteX201" fmla="*/ 593898 w 1873596"/>
                <a:gd name="connsiteY201" fmla="*/ 19935 h 1370753"/>
                <a:gd name="connsiteX202" fmla="*/ 587895 w 1873596"/>
                <a:gd name="connsiteY202" fmla="*/ 16472 h 1370753"/>
                <a:gd name="connsiteX203" fmla="*/ 581968 w 1873596"/>
                <a:gd name="connsiteY203" fmla="*/ 14624 h 1370753"/>
                <a:gd name="connsiteX204" fmla="*/ 580890 w 1873596"/>
                <a:gd name="connsiteY204" fmla="*/ 14317 h 1370753"/>
                <a:gd name="connsiteX205" fmla="*/ 579813 w 1873596"/>
                <a:gd name="connsiteY205" fmla="*/ 14163 h 1370753"/>
                <a:gd name="connsiteX206" fmla="*/ 563341 w 1873596"/>
                <a:gd name="connsiteY206" fmla="*/ 12161 h 1370753"/>
                <a:gd name="connsiteX207" fmla="*/ 526088 w 1873596"/>
                <a:gd name="connsiteY207" fmla="*/ 0 h 1370753"/>
                <a:gd name="connsiteX208" fmla="*/ 521701 w 1873596"/>
                <a:gd name="connsiteY208" fmla="*/ 1617 h 1370753"/>
                <a:gd name="connsiteX209" fmla="*/ 520777 w 1873596"/>
                <a:gd name="connsiteY209" fmla="*/ 1924 h 1370753"/>
                <a:gd name="connsiteX210" fmla="*/ 518083 w 1873596"/>
                <a:gd name="connsiteY210" fmla="*/ 3310 h 1370753"/>
                <a:gd name="connsiteX211" fmla="*/ 498148 w 1873596"/>
                <a:gd name="connsiteY211" fmla="*/ 21628 h 1370753"/>
                <a:gd name="connsiteX212" fmla="*/ 481599 w 1873596"/>
                <a:gd name="connsiteY212" fmla="*/ 42642 h 1370753"/>
                <a:gd name="connsiteX213" fmla="*/ 474518 w 1873596"/>
                <a:gd name="connsiteY213" fmla="*/ 55726 h 1370753"/>
                <a:gd name="connsiteX214" fmla="*/ 470208 w 1873596"/>
                <a:gd name="connsiteY214" fmla="*/ 67195 h 1370753"/>
                <a:gd name="connsiteX215" fmla="*/ 468284 w 1873596"/>
                <a:gd name="connsiteY215" fmla="*/ 73429 h 1370753"/>
                <a:gd name="connsiteX216" fmla="*/ 471055 w 1873596"/>
                <a:gd name="connsiteY216" fmla="*/ 81203 h 1370753"/>
                <a:gd name="connsiteX217" fmla="*/ 479213 w 1873596"/>
                <a:gd name="connsiteY217" fmla="*/ 86283 h 1370753"/>
                <a:gd name="connsiteX218" fmla="*/ 479752 w 1873596"/>
                <a:gd name="connsiteY218" fmla="*/ 86745 h 1370753"/>
                <a:gd name="connsiteX219" fmla="*/ 488219 w 1873596"/>
                <a:gd name="connsiteY219" fmla="*/ 95750 h 1370753"/>
                <a:gd name="connsiteX220" fmla="*/ 488912 w 1873596"/>
                <a:gd name="connsiteY220" fmla="*/ 96982 h 1370753"/>
                <a:gd name="connsiteX221" fmla="*/ 491759 w 1873596"/>
                <a:gd name="connsiteY221" fmla="*/ 108219 h 1370753"/>
                <a:gd name="connsiteX222" fmla="*/ 491605 w 1873596"/>
                <a:gd name="connsiteY222" fmla="*/ 109990 h 1370753"/>
                <a:gd name="connsiteX223" fmla="*/ 488758 w 1873596"/>
                <a:gd name="connsiteY223" fmla="*/ 116763 h 1370753"/>
                <a:gd name="connsiteX224" fmla="*/ 488296 w 1873596"/>
                <a:gd name="connsiteY224" fmla="*/ 117533 h 1370753"/>
                <a:gd name="connsiteX225" fmla="*/ 475365 w 1873596"/>
                <a:gd name="connsiteY225" fmla="*/ 132157 h 1370753"/>
                <a:gd name="connsiteX226" fmla="*/ 442884 w 1873596"/>
                <a:gd name="connsiteY226" fmla="*/ 157250 h 1370753"/>
                <a:gd name="connsiteX227" fmla="*/ 442037 w 1873596"/>
                <a:gd name="connsiteY227" fmla="*/ 157711 h 1370753"/>
                <a:gd name="connsiteX228" fmla="*/ 429645 w 1873596"/>
                <a:gd name="connsiteY228" fmla="*/ 161636 h 1370753"/>
                <a:gd name="connsiteX229" fmla="*/ 427798 w 1873596"/>
                <a:gd name="connsiteY229" fmla="*/ 161560 h 1370753"/>
                <a:gd name="connsiteX230" fmla="*/ 423333 w 1873596"/>
                <a:gd name="connsiteY230" fmla="*/ 159866 h 1370753"/>
                <a:gd name="connsiteX231" fmla="*/ 412173 w 1873596"/>
                <a:gd name="connsiteY231" fmla="*/ 153786 h 1370753"/>
                <a:gd name="connsiteX232" fmla="*/ 408786 w 1873596"/>
                <a:gd name="connsiteY232" fmla="*/ 153401 h 1370753"/>
                <a:gd name="connsiteX233" fmla="*/ 406092 w 1873596"/>
                <a:gd name="connsiteY233" fmla="*/ 154171 h 1370753"/>
                <a:gd name="connsiteX234" fmla="*/ 402090 w 1873596"/>
                <a:gd name="connsiteY234" fmla="*/ 158173 h 1370753"/>
                <a:gd name="connsiteX235" fmla="*/ 397087 w 1873596"/>
                <a:gd name="connsiteY235" fmla="*/ 165793 h 1370753"/>
                <a:gd name="connsiteX236" fmla="*/ 384848 w 1873596"/>
                <a:gd name="connsiteY236" fmla="*/ 208126 h 1370753"/>
                <a:gd name="connsiteX237" fmla="*/ 379615 w 1873596"/>
                <a:gd name="connsiteY237" fmla="*/ 219749 h 1370753"/>
                <a:gd name="connsiteX238" fmla="*/ 373688 w 1873596"/>
                <a:gd name="connsiteY238" fmla="*/ 228138 h 1370753"/>
                <a:gd name="connsiteX239" fmla="*/ 359448 w 1873596"/>
                <a:gd name="connsiteY239" fmla="*/ 244148 h 1370753"/>
                <a:gd name="connsiteX240" fmla="*/ 358756 w 1873596"/>
                <a:gd name="connsiteY240" fmla="*/ 244687 h 1370753"/>
                <a:gd name="connsiteX241" fmla="*/ 354830 w 1873596"/>
                <a:gd name="connsiteY241" fmla="*/ 246919 h 1370753"/>
                <a:gd name="connsiteX242" fmla="*/ 337589 w 1873596"/>
                <a:gd name="connsiteY242" fmla="*/ 259157 h 1370753"/>
                <a:gd name="connsiteX243" fmla="*/ 330354 w 1873596"/>
                <a:gd name="connsiteY243" fmla="*/ 265392 h 1370753"/>
                <a:gd name="connsiteX244" fmla="*/ 322195 w 1873596"/>
                <a:gd name="connsiteY244" fmla="*/ 280709 h 1370753"/>
                <a:gd name="connsiteX245" fmla="*/ 310342 w 1873596"/>
                <a:gd name="connsiteY245" fmla="*/ 300490 h 1370753"/>
                <a:gd name="connsiteX246" fmla="*/ 281632 w 1873596"/>
                <a:gd name="connsiteY246" fmla="*/ 346133 h 1370753"/>
                <a:gd name="connsiteX247" fmla="*/ 281170 w 1873596"/>
                <a:gd name="connsiteY247" fmla="*/ 346749 h 1370753"/>
                <a:gd name="connsiteX248" fmla="*/ 252768 w 1873596"/>
                <a:gd name="connsiteY248" fmla="*/ 372379 h 1370753"/>
                <a:gd name="connsiteX249" fmla="*/ 227676 w 1873596"/>
                <a:gd name="connsiteY249" fmla="*/ 409787 h 1370753"/>
                <a:gd name="connsiteX250" fmla="*/ 209050 w 1873596"/>
                <a:gd name="connsiteY250" fmla="*/ 435187 h 1370753"/>
                <a:gd name="connsiteX251" fmla="*/ 184111 w 1873596"/>
                <a:gd name="connsiteY251" fmla="*/ 462434 h 1370753"/>
                <a:gd name="connsiteX252" fmla="*/ 177030 w 1873596"/>
                <a:gd name="connsiteY252" fmla="*/ 470593 h 1370753"/>
                <a:gd name="connsiteX253" fmla="*/ 172104 w 1873596"/>
                <a:gd name="connsiteY253" fmla="*/ 479368 h 1370753"/>
                <a:gd name="connsiteX254" fmla="*/ 171642 w 1873596"/>
                <a:gd name="connsiteY254" fmla="*/ 479983 h 1370753"/>
                <a:gd name="connsiteX255" fmla="*/ 166024 w 1873596"/>
                <a:gd name="connsiteY255" fmla="*/ 485602 h 1370753"/>
                <a:gd name="connsiteX256" fmla="*/ 146012 w 1873596"/>
                <a:gd name="connsiteY256" fmla="*/ 499995 h 1370753"/>
                <a:gd name="connsiteX257" fmla="*/ 139623 w 1873596"/>
                <a:gd name="connsiteY257" fmla="*/ 506461 h 1370753"/>
                <a:gd name="connsiteX258" fmla="*/ 133619 w 1873596"/>
                <a:gd name="connsiteY258" fmla="*/ 514081 h 1370753"/>
                <a:gd name="connsiteX259" fmla="*/ 126615 w 1873596"/>
                <a:gd name="connsiteY259" fmla="*/ 521085 h 1370753"/>
                <a:gd name="connsiteX260" fmla="*/ 125768 w 1873596"/>
                <a:gd name="connsiteY260" fmla="*/ 521701 h 1370753"/>
                <a:gd name="connsiteX261" fmla="*/ 117918 w 1873596"/>
                <a:gd name="connsiteY261" fmla="*/ 525088 h 1370753"/>
                <a:gd name="connsiteX262" fmla="*/ 117302 w 1873596"/>
                <a:gd name="connsiteY262" fmla="*/ 525242 h 1370753"/>
                <a:gd name="connsiteX263" fmla="*/ 107758 w 1873596"/>
                <a:gd name="connsiteY263" fmla="*/ 526935 h 1370753"/>
                <a:gd name="connsiteX264" fmla="*/ 107758 w 1873596"/>
                <a:gd name="connsiteY264" fmla="*/ 526935 h 1370753"/>
                <a:gd name="connsiteX265" fmla="*/ 107296 w 1873596"/>
                <a:gd name="connsiteY265" fmla="*/ 527012 h 1370753"/>
                <a:gd name="connsiteX266" fmla="*/ 106834 w 1873596"/>
                <a:gd name="connsiteY266" fmla="*/ 526935 h 1370753"/>
                <a:gd name="connsiteX267" fmla="*/ 97290 w 1873596"/>
                <a:gd name="connsiteY267" fmla="*/ 525242 h 1370753"/>
                <a:gd name="connsiteX268" fmla="*/ 78586 w 1873596"/>
                <a:gd name="connsiteY268" fmla="*/ 524703 h 1370753"/>
                <a:gd name="connsiteX269" fmla="*/ 55187 w 1873596"/>
                <a:gd name="connsiteY269" fmla="*/ 520931 h 1370753"/>
                <a:gd name="connsiteX270" fmla="*/ 49261 w 1873596"/>
                <a:gd name="connsiteY270" fmla="*/ 525011 h 1370753"/>
                <a:gd name="connsiteX271" fmla="*/ 25939 w 1873596"/>
                <a:gd name="connsiteY271" fmla="*/ 561648 h 1370753"/>
                <a:gd name="connsiteX272" fmla="*/ 17857 w 1873596"/>
                <a:gd name="connsiteY272" fmla="*/ 579505 h 1370753"/>
                <a:gd name="connsiteX273" fmla="*/ 15702 w 1873596"/>
                <a:gd name="connsiteY273" fmla="*/ 592128 h 1370753"/>
                <a:gd name="connsiteX274" fmla="*/ 15471 w 1873596"/>
                <a:gd name="connsiteY274" fmla="*/ 592821 h 1370753"/>
                <a:gd name="connsiteX275" fmla="*/ 12623 w 1873596"/>
                <a:gd name="connsiteY275" fmla="*/ 598978 h 1370753"/>
                <a:gd name="connsiteX276" fmla="*/ 12315 w 1873596"/>
                <a:gd name="connsiteY276" fmla="*/ 599517 h 1370753"/>
                <a:gd name="connsiteX277" fmla="*/ 5388 w 1873596"/>
                <a:gd name="connsiteY277" fmla="*/ 608599 h 1370753"/>
                <a:gd name="connsiteX278" fmla="*/ 4387 w 1873596"/>
                <a:gd name="connsiteY278" fmla="*/ 612525 h 1370753"/>
                <a:gd name="connsiteX279" fmla="*/ 0 w 1873596"/>
                <a:gd name="connsiteY279" fmla="*/ 661324 h 1370753"/>
                <a:gd name="connsiteX280" fmla="*/ 462 w 1873596"/>
                <a:gd name="connsiteY280" fmla="*/ 665018 h 1370753"/>
                <a:gd name="connsiteX281" fmla="*/ 4618 w 1873596"/>
                <a:gd name="connsiteY281" fmla="*/ 673254 h 1370753"/>
                <a:gd name="connsiteX282" fmla="*/ 8544 w 1873596"/>
                <a:gd name="connsiteY282" fmla="*/ 677719 h 1370753"/>
                <a:gd name="connsiteX283" fmla="*/ 14470 w 1873596"/>
                <a:gd name="connsiteY283" fmla="*/ 681182 h 1370753"/>
                <a:gd name="connsiteX284" fmla="*/ 30942 w 1873596"/>
                <a:gd name="connsiteY284" fmla="*/ 684338 h 1370753"/>
                <a:gd name="connsiteX285" fmla="*/ 45027 w 1873596"/>
                <a:gd name="connsiteY285" fmla="*/ 681644 h 1370753"/>
                <a:gd name="connsiteX286" fmla="*/ 45027 w 1873596"/>
                <a:gd name="connsiteY286" fmla="*/ 681644 h 1370753"/>
                <a:gd name="connsiteX287" fmla="*/ 45027 w 1873596"/>
                <a:gd name="connsiteY287" fmla="*/ 681644 h 1370753"/>
                <a:gd name="connsiteX288" fmla="*/ 46336 w 1873596"/>
                <a:gd name="connsiteY288" fmla="*/ 681721 h 1370753"/>
                <a:gd name="connsiteX289" fmla="*/ 50261 w 1873596"/>
                <a:gd name="connsiteY289" fmla="*/ 682875 h 1370753"/>
                <a:gd name="connsiteX290" fmla="*/ 51416 w 1873596"/>
                <a:gd name="connsiteY290" fmla="*/ 683491 h 1370753"/>
                <a:gd name="connsiteX291" fmla="*/ 87438 w 1873596"/>
                <a:gd name="connsiteY291" fmla="*/ 716280 h 1370753"/>
                <a:gd name="connsiteX292" fmla="*/ 91055 w 1873596"/>
                <a:gd name="connsiteY292" fmla="*/ 715511 h 1370753"/>
                <a:gd name="connsiteX293" fmla="*/ 92210 w 1873596"/>
                <a:gd name="connsiteY293" fmla="*/ 715511 h 1370753"/>
                <a:gd name="connsiteX294" fmla="*/ 97829 w 1873596"/>
                <a:gd name="connsiteY294" fmla="*/ 716665 h 1370753"/>
                <a:gd name="connsiteX295" fmla="*/ 98444 w 1873596"/>
                <a:gd name="connsiteY295" fmla="*/ 716819 h 1370753"/>
                <a:gd name="connsiteX296" fmla="*/ 107988 w 1873596"/>
                <a:gd name="connsiteY296" fmla="*/ 721053 h 1370753"/>
                <a:gd name="connsiteX297" fmla="*/ 114146 w 1873596"/>
                <a:gd name="connsiteY297" fmla="*/ 721053 h 1370753"/>
                <a:gd name="connsiteX298" fmla="*/ 128539 w 1873596"/>
                <a:gd name="connsiteY298" fmla="*/ 719898 h 1370753"/>
                <a:gd name="connsiteX299" fmla="*/ 129463 w 1873596"/>
                <a:gd name="connsiteY299" fmla="*/ 719975 h 1370753"/>
                <a:gd name="connsiteX300" fmla="*/ 135621 w 1873596"/>
                <a:gd name="connsiteY300" fmla="*/ 721668 h 1370753"/>
                <a:gd name="connsiteX301" fmla="*/ 136467 w 1873596"/>
                <a:gd name="connsiteY301" fmla="*/ 722053 h 1370753"/>
                <a:gd name="connsiteX302" fmla="*/ 142086 w 1873596"/>
                <a:gd name="connsiteY302" fmla="*/ 725978 h 1370753"/>
                <a:gd name="connsiteX303" fmla="*/ 143164 w 1873596"/>
                <a:gd name="connsiteY303" fmla="*/ 727364 h 1370753"/>
                <a:gd name="connsiteX304" fmla="*/ 144857 w 1873596"/>
                <a:gd name="connsiteY304" fmla="*/ 732444 h 1370753"/>
                <a:gd name="connsiteX305" fmla="*/ 145011 w 1873596"/>
                <a:gd name="connsiteY305" fmla="*/ 733368 h 1370753"/>
                <a:gd name="connsiteX306" fmla="*/ 145011 w 1873596"/>
                <a:gd name="connsiteY306" fmla="*/ 738447 h 1370753"/>
                <a:gd name="connsiteX307" fmla="*/ 145550 w 1873596"/>
                <a:gd name="connsiteY307" fmla="*/ 743835 h 1370753"/>
                <a:gd name="connsiteX308" fmla="*/ 149629 w 1873596"/>
                <a:gd name="connsiteY308" fmla="*/ 751532 h 1370753"/>
                <a:gd name="connsiteX309" fmla="*/ 169872 w 1873596"/>
                <a:gd name="connsiteY309" fmla="*/ 775624 h 1370753"/>
                <a:gd name="connsiteX310" fmla="*/ 175645 w 1873596"/>
                <a:gd name="connsiteY310" fmla="*/ 778549 h 1370753"/>
                <a:gd name="connsiteX311" fmla="*/ 190346 w 1873596"/>
                <a:gd name="connsiteY311" fmla="*/ 780165 h 1370753"/>
                <a:gd name="connsiteX312" fmla="*/ 191347 w 1873596"/>
                <a:gd name="connsiteY312" fmla="*/ 780473 h 1370753"/>
                <a:gd name="connsiteX313" fmla="*/ 198659 w 1873596"/>
                <a:gd name="connsiteY313" fmla="*/ 784398 h 1370753"/>
                <a:gd name="connsiteX314" fmla="*/ 205355 w 1873596"/>
                <a:gd name="connsiteY314" fmla="*/ 788863 h 1370753"/>
                <a:gd name="connsiteX315" fmla="*/ 211282 w 1873596"/>
                <a:gd name="connsiteY315" fmla="*/ 790864 h 1370753"/>
                <a:gd name="connsiteX316" fmla="*/ 217593 w 1873596"/>
                <a:gd name="connsiteY316" fmla="*/ 790864 h 1370753"/>
                <a:gd name="connsiteX317" fmla="*/ 243224 w 1873596"/>
                <a:gd name="connsiteY317" fmla="*/ 788632 h 1370753"/>
                <a:gd name="connsiteX318" fmla="*/ 243840 w 1873596"/>
                <a:gd name="connsiteY318" fmla="*/ 788632 h 1370753"/>
                <a:gd name="connsiteX319" fmla="*/ 261312 w 1873596"/>
                <a:gd name="connsiteY319" fmla="*/ 790864 h 1370753"/>
                <a:gd name="connsiteX320" fmla="*/ 262159 w 1873596"/>
                <a:gd name="connsiteY320" fmla="*/ 791095 h 1370753"/>
                <a:gd name="connsiteX321" fmla="*/ 277322 w 1873596"/>
                <a:gd name="connsiteY321" fmla="*/ 798407 h 1370753"/>
                <a:gd name="connsiteX322" fmla="*/ 278168 w 1873596"/>
                <a:gd name="connsiteY322" fmla="*/ 799022 h 1370753"/>
                <a:gd name="connsiteX323" fmla="*/ 300798 w 1873596"/>
                <a:gd name="connsiteY323" fmla="*/ 822729 h 1370753"/>
                <a:gd name="connsiteX324" fmla="*/ 314960 w 1873596"/>
                <a:gd name="connsiteY324" fmla="*/ 827963 h 1370753"/>
                <a:gd name="connsiteX325" fmla="*/ 346364 w 1873596"/>
                <a:gd name="connsiteY325" fmla="*/ 830196 h 1370753"/>
                <a:gd name="connsiteX326" fmla="*/ 367453 w 1873596"/>
                <a:gd name="connsiteY326" fmla="*/ 827424 h 1370753"/>
                <a:gd name="connsiteX327" fmla="*/ 368454 w 1873596"/>
                <a:gd name="connsiteY327" fmla="*/ 827501 h 1370753"/>
                <a:gd name="connsiteX328" fmla="*/ 375766 w 1873596"/>
                <a:gd name="connsiteY328" fmla="*/ 829195 h 1370753"/>
                <a:gd name="connsiteX329" fmla="*/ 385233 w 1873596"/>
                <a:gd name="connsiteY329" fmla="*/ 833274 h 1370753"/>
                <a:gd name="connsiteX330" fmla="*/ 385772 w 1873596"/>
                <a:gd name="connsiteY330" fmla="*/ 833582 h 1370753"/>
                <a:gd name="connsiteX331" fmla="*/ 389698 w 1873596"/>
                <a:gd name="connsiteY331" fmla="*/ 836430 h 1370753"/>
                <a:gd name="connsiteX332" fmla="*/ 393392 w 1873596"/>
                <a:gd name="connsiteY332" fmla="*/ 840124 h 1370753"/>
                <a:gd name="connsiteX333" fmla="*/ 394008 w 1873596"/>
                <a:gd name="connsiteY333" fmla="*/ 840971 h 1370753"/>
                <a:gd name="connsiteX334" fmla="*/ 395701 w 1873596"/>
                <a:gd name="connsiteY334" fmla="*/ 844897 h 1370753"/>
                <a:gd name="connsiteX335" fmla="*/ 395932 w 1873596"/>
                <a:gd name="connsiteY335" fmla="*/ 846436 h 1370753"/>
                <a:gd name="connsiteX336" fmla="*/ 394855 w 1873596"/>
                <a:gd name="connsiteY336" fmla="*/ 853363 h 1370753"/>
                <a:gd name="connsiteX337" fmla="*/ 395239 w 1873596"/>
                <a:gd name="connsiteY337" fmla="*/ 856288 h 1370753"/>
                <a:gd name="connsiteX338" fmla="*/ 398318 w 1873596"/>
                <a:gd name="connsiteY338" fmla="*/ 861445 h 1370753"/>
                <a:gd name="connsiteX339" fmla="*/ 407093 w 1873596"/>
                <a:gd name="connsiteY339" fmla="*/ 871759 h 1370753"/>
                <a:gd name="connsiteX340" fmla="*/ 407555 w 1873596"/>
                <a:gd name="connsiteY340" fmla="*/ 872605 h 1370753"/>
                <a:gd name="connsiteX341" fmla="*/ 409787 w 1873596"/>
                <a:gd name="connsiteY341" fmla="*/ 878763 h 1370753"/>
                <a:gd name="connsiteX342" fmla="*/ 409941 w 1873596"/>
                <a:gd name="connsiteY342" fmla="*/ 879764 h 1370753"/>
                <a:gd name="connsiteX343" fmla="*/ 409941 w 1873596"/>
                <a:gd name="connsiteY343" fmla="*/ 886537 h 1370753"/>
                <a:gd name="connsiteX344" fmla="*/ 407708 w 1873596"/>
                <a:gd name="connsiteY344" fmla="*/ 898929 h 1370753"/>
                <a:gd name="connsiteX345" fmla="*/ 408709 w 1873596"/>
                <a:gd name="connsiteY345" fmla="*/ 904933 h 1370753"/>
                <a:gd name="connsiteX346" fmla="*/ 413481 w 1873596"/>
                <a:gd name="connsiteY346" fmla="*/ 917248 h 1370753"/>
                <a:gd name="connsiteX347" fmla="*/ 418946 w 1873596"/>
                <a:gd name="connsiteY347" fmla="*/ 924175 h 1370753"/>
                <a:gd name="connsiteX348" fmla="*/ 425334 w 1873596"/>
                <a:gd name="connsiteY348" fmla="*/ 926408 h 1370753"/>
                <a:gd name="connsiteX349" fmla="*/ 437496 w 1873596"/>
                <a:gd name="connsiteY349" fmla="*/ 923790 h 1370753"/>
                <a:gd name="connsiteX350" fmla="*/ 446578 w 1873596"/>
                <a:gd name="connsiteY350" fmla="*/ 920019 h 1370753"/>
                <a:gd name="connsiteX351" fmla="*/ 447656 w 1873596"/>
                <a:gd name="connsiteY351" fmla="*/ 919788 h 1370753"/>
                <a:gd name="connsiteX352" fmla="*/ 451581 w 1873596"/>
                <a:gd name="connsiteY352" fmla="*/ 919788 h 1370753"/>
                <a:gd name="connsiteX353" fmla="*/ 451581 w 1873596"/>
                <a:gd name="connsiteY353" fmla="*/ 919788 h 1370753"/>
                <a:gd name="connsiteX354" fmla="*/ 452736 w 1873596"/>
                <a:gd name="connsiteY354" fmla="*/ 920019 h 1370753"/>
                <a:gd name="connsiteX355" fmla="*/ 457816 w 1873596"/>
                <a:gd name="connsiteY355" fmla="*/ 922251 h 1370753"/>
                <a:gd name="connsiteX356" fmla="*/ 459201 w 1873596"/>
                <a:gd name="connsiteY356" fmla="*/ 923560 h 1370753"/>
                <a:gd name="connsiteX357" fmla="*/ 460356 w 1873596"/>
                <a:gd name="connsiteY357" fmla="*/ 925792 h 1370753"/>
                <a:gd name="connsiteX358" fmla="*/ 460587 w 1873596"/>
                <a:gd name="connsiteY358" fmla="*/ 926561 h 1370753"/>
                <a:gd name="connsiteX359" fmla="*/ 461895 w 1873596"/>
                <a:gd name="connsiteY359" fmla="*/ 932950 h 1370753"/>
                <a:gd name="connsiteX360" fmla="*/ 464358 w 1873596"/>
                <a:gd name="connsiteY360" fmla="*/ 933335 h 1370753"/>
                <a:gd name="connsiteX361" fmla="*/ 466898 w 1873596"/>
                <a:gd name="connsiteY361" fmla="*/ 933335 h 1370753"/>
                <a:gd name="connsiteX362" fmla="*/ 473825 w 1873596"/>
                <a:gd name="connsiteY362" fmla="*/ 931180 h 1370753"/>
                <a:gd name="connsiteX363" fmla="*/ 475211 w 1873596"/>
                <a:gd name="connsiteY363" fmla="*/ 931103 h 1370753"/>
                <a:gd name="connsiteX364" fmla="*/ 489835 w 1873596"/>
                <a:gd name="connsiteY364" fmla="*/ 933951 h 1370753"/>
                <a:gd name="connsiteX365" fmla="*/ 491913 w 1873596"/>
                <a:gd name="connsiteY365" fmla="*/ 935721 h 1370753"/>
                <a:gd name="connsiteX366" fmla="*/ 495839 w 1873596"/>
                <a:gd name="connsiteY366" fmla="*/ 945881 h 1370753"/>
                <a:gd name="connsiteX367" fmla="*/ 495993 w 1873596"/>
                <a:gd name="connsiteY367" fmla="*/ 947113 h 1370753"/>
                <a:gd name="connsiteX368" fmla="*/ 493761 w 1873596"/>
                <a:gd name="connsiteY368" fmla="*/ 972974 h 1370753"/>
                <a:gd name="connsiteX369" fmla="*/ 494299 w 1873596"/>
                <a:gd name="connsiteY369" fmla="*/ 977207 h 1370753"/>
                <a:gd name="connsiteX370" fmla="*/ 499841 w 1873596"/>
                <a:gd name="connsiteY370" fmla="*/ 994372 h 1370753"/>
                <a:gd name="connsiteX371" fmla="*/ 501535 w 1873596"/>
                <a:gd name="connsiteY371" fmla="*/ 1007072 h 1370753"/>
                <a:gd name="connsiteX372" fmla="*/ 503382 w 1873596"/>
                <a:gd name="connsiteY372" fmla="*/ 1009689 h 1370753"/>
                <a:gd name="connsiteX373" fmla="*/ 518776 w 1873596"/>
                <a:gd name="connsiteY373" fmla="*/ 1014461 h 1370753"/>
                <a:gd name="connsiteX374" fmla="*/ 519315 w 1873596"/>
                <a:gd name="connsiteY374" fmla="*/ 1014692 h 1370753"/>
                <a:gd name="connsiteX375" fmla="*/ 543098 w 1873596"/>
                <a:gd name="connsiteY375" fmla="*/ 1027931 h 1370753"/>
                <a:gd name="connsiteX376" fmla="*/ 585355 w 1873596"/>
                <a:gd name="connsiteY376" fmla="*/ 1035704 h 1370753"/>
                <a:gd name="connsiteX377" fmla="*/ 586201 w 1873596"/>
                <a:gd name="connsiteY377" fmla="*/ 1036012 h 1370753"/>
                <a:gd name="connsiteX378" fmla="*/ 599671 w 1873596"/>
                <a:gd name="connsiteY378" fmla="*/ 1043325 h 1370753"/>
                <a:gd name="connsiteX379" fmla="*/ 600518 w 1873596"/>
                <a:gd name="connsiteY379" fmla="*/ 1044017 h 1370753"/>
                <a:gd name="connsiteX380" fmla="*/ 609523 w 1873596"/>
                <a:gd name="connsiteY380" fmla="*/ 1055255 h 1370753"/>
                <a:gd name="connsiteX381" fmla="*/ 610139 w 1873596"/>
                <a:gd name="connsiteY381" fmla="*/ 1056640 h 1370753"/>
                <a:gd name="connsiteX382" fmla="*/ 612371 w 1873596"/>
                <a:gd name="connsiteY382" fmla="*/ 1072419 h 1370753"/>
                <a:gd name="connsiteX383" fmla="*/ 612140 w 1873596"/>
                <a:gd name="connsiteY383" fmla="*/ 1074036 h 1370753"/>
                <a:gd name="connsiteX384" fmla="*/ 609908 w 1873596"/>
                <a:gd name="connsiteY384" fmla="*/ 1078499 h 1370753"/>
                <a:gd name="connsiteX385" fmla="*/ 606598 w 1873596"/>
                <a:gd name="connsiteY385" fmla="*/ 1082964 h 1370753"/>
                <a:gd name="connsiteX386" fmla="*/ 606059 w 1873596"/>
                <a:gd name="connsiteY386" fmla="*/ 1084965 h 1370753"/>
                <a:gd name="connsiteX387" fmla="*/ 609138 w 1873596"/>
                <a:gd name="connsiteY387" fmla="*/ 1087043 h 1370753"/>
                <a:gd name="connsiteX388" fmla="*/ 616066 w 1873596"/>
                <a:gd name="connsiteY388" fmla="*/ 1089198 h 1370753"/>
                <a:gd name="connsiteX389" fmla="*/ 617528 w 1873596"/>
                <a:gd name="connsiteY389" fmla="*/ 1090199 h 1370753"/>
                <a:gd name="connsiteX390" fmla="*/ 619221 w 1873596"/>
                <a:gd name="connsiteY390" fmla="*/ 1092431 h 1370753"/>
                <a:gd name="connsiteX391" fmla="*/ 619144 w 1873596"/>
                <a:gd name="connsiteY391" fmla="*/ 1095895 h 1370753"/>
                <a:gd name="connsiteX392" fmla="*/ 616912 w 1873596"/>
                <a:gd name="connsiteY392" fmla="*/ 1098742 h 1370753"/>
                <a:gd name="connsiteX393" fmla="*/ 612140 w 1873596"/>
                <a:gd name="connsiteY393" fmla="*/ 1107902 h 1370753"/>
                <a:gd name="connsiteX394" fmla="*/ 610062 w 1873596"/>
                <a:gd name="connsiteY394" fmla="*/ 1110596 h 1370753"/>
                <a:gd name="connsiteX395" fmla="*/ 609831 w 1873596"/>
                <a:gd name="connsiteY395" fmla="*/ 1111750 h 1370753"/>
                <a:gd name="connsiteX396" fmla="*/ 613833 w 1873596"/>
                <a:gd name="connsiteY396" fmla="*/ 1118678 h 1370753"/>
                <a:gd name="connsiteX397" fmla="*/ 614141 w 1873596"/>
                <a:gd name="connsiteY397" fmla="*/ 1119601 h 1370753"/>
                <a:gd name="connsiteX398" fmla="*/ 615834 w 1873596"/>
                <a:gd name="connsiteY398" fmla="*/ 1129146 h 1370753"/>
                <a:gd name="connsiteX399" fmla="*/ 617143 w 1873596"/>
                <a:gd name="connsiteY399" fmla="*/ 1132994 h 1370753"/>
                <a:gd name="connsiteX400" fmla="*/ 617374 w 1873596"/>
                <a:gd name="connsiteY400" fmla="*/ 1133148 h 1370753"/>
                <a:gd name="connsiteX401" fmla="*/ 617759 w 1873596"/>
                <a:gd name="connsiteY401" fmla="*/ 1133456 h 1370753"/>
                <a:gd name="connsiteX402" fmla="*/ 619914 w 1873596"/>
                <a:gd name="connsiteY402" fmla="*/ 1133071 h 1370753"/>
                <a:gd name="connsiteX403" fmla="*/ 620915 w 1873596"/>
                <a:gd name="connsiteY403" fmla="*/ 1133071 h 1370753"/>
                <a:gd name="connsiteX404" fmla="*/ 627072 w 1873596"/>
                <a:gd name="connsiteY404" fmla="*/ 1134226 h 1370753"/>
                <a:gd name="connsiteX405" fmla="*/ 632229 w 1873596"/>
                <a:gd name="connsiteY405" fmla="*/ 1134149 h 1370753"/>
                <a:gd name="connsiteX406" fmla="*/ 633692 w 1873596"/>
                <a:gd name="connsiteY406" fmla="*/ 1134534 h 1370753"/>
                <a:gd name="connsiteX407" fmla="*/ 634538 w 1873596"/>
                <a:gd name="connsiteY407" fmla="*/ 1135072 h 1370753"/>
                <a:gd name="connsiteX408" fmla="*/ 636539 w 1873596"/>
                <a:gd name="connsiteY408" fmla="*/ 1136227 h 1370753"/>
                <a:gd name="connsiteX409" fmla="*/ 637309 w 1873596"/>
                <a:gd name="connsiteY409" fmla="*/ 1136843 h 1370753"/>
                <a:gd name="connsiteX410" fmla="*/ 639541 w 1873596"/>
                <a:gd name="connsiteY410" fmla="*/ 1139690 h 1370753"/>
                <a:gd name="connsiteX411" fmla="*/ 640080 w 1873596"/>
                <a:gd name="connsiteY411" fmla="*/ 1140691 h 1370753"/>
                <a:gd name="connsiteX412" fmla="*/ 641235 w 1873596"/>
                <a:gd name="connsiteY412" fmla="*/ 1144924 h 1370753"/>
                <a:gd name="connsiteX413" fmla="*/ 642235 w 1873596"/>
                <a:gd name="connsiteY413" fmla="*/ 1148619 h 1370753"/>
                <a:gd name="connsiteX414" fmla="*/ 643852 w 1873596"/>
                <a:gd name="connsiteY414" fmla="*/ 1151082 h 1370753"/>
                <a:gd name="connsiteX415" fmla="*/ 648008 w 1873596"/>
                <a:gd name="connsiteY415" fmla="*/ 1153391 h 1370753"/>
                <a:gd name="connsiteX416" fmla="*/ 649085 w 1873596"/>
                <a:gd name="connsiteY416" fmla="*/ 1153699 h 1370753"/>
                <a:gd name="connsiteX417" fmla="*/ 655551 w 1873596"/>
                <a:gd name="connsiteY417" fmla="*/ 1155546 h 1370753"/>
                <a:gd name="connsiteX418" fmla="*/ 662170 w 1873596"/>
                <a:gd name="connsiteY418" fmla="*/ 1156547 h 1370753"/>
                <a:gd name="connsiteX419" fmla="*/ 668020 w 1873596"/>
                <a:gd name="connsiteY419" fmla="*/ 1156008 h 1370753"/>
                <a:gd name="connsiteX420" fmla="*/ 674332 w 1873596"/>
                <a:gd name="connsiteY420" fmla="*/ 1154392 h 1370753"/>
                <a:gd name="connsiteX421" fmla="*/ 675871 w 1873596"/>
                <a:gd name="connsiteY421" fmla="*/ 1154469 h 1370753"/>
                <a:gd name="connsiteX422" fmla="*/ 679258 w 1873596"/>
                <a:gd name="connsiteY422" fmla="*/ 1155623 h 1370753"/>
                <a:gd name="connsiteX423" fmla="*/ 679950 w 1873596"/>
                <a:gd name="connsiteY423" fmla="*/ 1155931 h 1370753"/>
                <a:gd name="connsiteX424" fmla="*/ 682952 w 1873596"/>
                <a:gd name="connsiteY424" fmla="*/ 1157932 h 1370753"/>
                <a:gd name="connsiteX425" fmla="*/ 687647 w 1873596"/>
                <a:gd name="connsiteY425" fmla="*/ 1159241 h 1370753"/>
                <a:gd name="connsiteX426" fmla="*/ 691265 w 1873596"/>
                <a:gd name="connsiteY426" fmla="*/ 1157393 h 1370753"/>
                <a:gd name="connsiteX427" fmla="*/ 694805 w 1873596"/>
                <a:gd name="connsiteY427" fmla="*/ 1147234 h 1370753"/>
                <a:gd name="connsiteX428" fmla="*/ 696422 w 1873596"/>
                <a:gd name="connsiteY428" fmla="*/ 1145540 h 1370753"/>
                <a:gd name="connsiteX429" fmla="*/ 702041 w 1873596"/>
                <a:gd name="connsiteY429" fmla="*/ 1143308 h 1370753"/>
                <a:gd name="connsiteX430" fmla="*/ 704196 w 1873596"/>
                <a:gd name="connsiteY430" fmla="*/ 1143308 h 1370753"/>
                <a:gd name="connsiteX431" fmla="*/ 710969 w 1873596"/>
                <a:gd name="connsiteY431" fmla="*/ 1146156 h 1370753"/>
                <a:gd name="connsiteX432" fmla="*/ 712662 w 1873596"/>
                <a:gd name="connsiteY432" fmla="*/ 1148234 h 1370753"/>
                <a:gd name="connsiteX433" fmla="*/ 713355 w 1873596"/>
                <a:gd name="connsiteY433" fmla="*/ 1151621 h 1370753"/>
                <a:gd name="connsiteX434" fmla="*/ 713817 w 1873596"/>
                <a:gd name="connsiteY434" fmla="*/ 1153853 h 1370753"/>
                <a:gd name="connsiteX435" fmla="*/ 714356 w 1873596"/>
                <a:gd name="connsiteY435" fmla="*/ 1158933 h 1370753"/>
                <a:gd name="connsiteX436" fmla="*/ 716434 w 1873596"/>
                <a:gd name="connsiteY436" fmla="*/ 1161704 h 1370753"/>
                <a:gd name="connsiteX437" fmla="*/ 720667 w 1873596"/>
                <a:gd name="connsiteY437" fmla="*/ 1161704 h 1370753"/>
                <a:gd name="connsiteX438" fmla="*/ 733136 w 1873596"/>
                <a:gd name="connsiteY438" fmla="*/ 1156855 h 1370753"/>
                <a:gd name="connsiteX439" fmla="*/ 734753 w 1873596"/>
                <a:gd name="connsiteY439" fmla="*/ 1156701 h 1370753"/>
                <a:gd name="connsiteX440" fmla="*/ 734753 w 1873596"/>
                <a:gd name="connsiteY440" fmla="*/ 1156701 h 1370753"/>
                <a:gd name="connsiteX441" fmla="*/ 734753 w 1873596"/>
                <a:gd name="connsiteY441" fmla="*/ 1156701 h 1370753"/>
                <a:gd name="connsiteX442" fmla="*/ 735599 w 1873596"/>
                <a:gd name="connsiteY442" fmla="*/ 1156855 h 1370753"/>
                <a:gd name="connsiteX443" fmla="*/ 742604 w 1873596"/>
                <a:gd name="connsiteY443" fmla="*/ 1158394 h 1370753"/>
                <a:gd name="connsiteX444" fmla="*/ 743296 w 1873596"/>
                <a:gd name="connsiteY444" fmla="*/ 1158625 h 1370753"/>
                <a:gd name="connsiteX445" fmla="*/ 756766 w 1873596"/>
                <a:gd name="connsiteY445" fmla="*/ 1165399 h 1370753"/>
                <a:gd name="connsiteX446" fmla="*/ 761076 w 1873596"/>
                <a:gd name="connsiteY446" fmla="*/ 1168400 h 1370753"/>
                <a:gd name="connsiteX447" fmla="*/ 761846 w 1873596"/>
                <a:gd name="connsiteY447" fmla="*/ 1169324 h 1370753"/>
                <a:gd name="connsiteX448" fmla="*/ 764078 w 1873596"/>
                <a:gd name="connsiteY448" fmla="*/ 1173250 h 1370753"/>
                <a:gd name="connsiteX449" fmla="*/ 764386 w 1873596"/>
                <a:gd name="connsiteY449" fmla="*/ 1174096 h 1370753"/>
                <a:gd name="connsiteX450" fmla="*/ 765541 w 1873596"/>
                <a:gd name="connsiteY450" fmla="*/ 1179715 h 1370753"/>
                <a:gd name="connsiteX451" fmla="*/ 768850 w 1873596"/>
                <a:gd name="connsiteY451" fmla="*/ 1190721 h 1370753"/>
                <a:gd name="connsiteX452" fmla="*/ 770236 w 1873596"/>
                <a:gd name="connsiteY452" fmla="*/ 1193339 h 1370753"/>
                <a:gd name="connsiteX453" fmla="*/ 772468 w 1873596"/>
                <a:gd name="connsiteY453" fmla="*/ 1196032 h 1370753"/>
                <a:gd name="connsiteX454" fmla="*/ 775547 w 1873596"/>
                <a:gd name="connsiteY454" fmla="*/ 1197572 h 1370753"/>
                <a:gd name="connsiteX455" fmla="*/ 777394 w 1873596"/>
                <a:gd name="connsiteY455" fmla="*/ 1197187 h 1370753"/>
                <a:gd name="connsiteX456" fmla="*/ 779703 w 1873596"/>
                <a:gd name="connsiteY456" fmla="*/ 1196186 h 1370753"/>
                <a:gd name="connsiteX457" fmla="*/ 780319 w 1873596"/>
                <a:gd name="connsiteY457" fmla="*/ 1196032 h 1370753"/>
                <a:gd name="connsiteX458" fmla="*/ 784244 w 1873596"/>
                <a:gd name="connsiteY458" fmla="*/ 1195493 h 1370753"/>
                <a:gd name="connsiteX459" fmla="*/ 792865 w 1873596"/>
                <a:gd name="connsiteY459" fmla="*/ 1194878 h 1370753"/>
                <a:gd name="connsiteX460" fmla="*/ 794327 w 1873596"/>
                <a:gd name="connsiteY460" fmla="*/ 1195186 h 1370753"/>
                <a:gd name="connsiteX461" fmla="*/ 797714 w 1873596"/>
                <a:gd name="connsiteY461" fmla="*/ 1196879 h 1370753"/>
                <a:gd name="connsiteX462" fmla="*/ 798792 w 1873596"/>
                <a:gd name="connsiteY462" fmla="*/ 1197879 h 1370753"/>
                <a:gd name="connsiteX463" fmla="*/ 798868 w 1873596"/>
                <a:gd name="connsiteY463" fmla="*/ 1197957 h 1370753"/>
                <a:gd name="connsiteX464" fmla="*/ 798868 w 1873596"/>
                <a:gd name="connsiteY464" fmla="*/ 1197957 h 1370753"/>
                <a:gd name="connsiteX465" fmla="*/ 798868 w 1873596"/>
                <a:gd name="connsiteY465" fmla="*/ 1197957 h 1370753"/>
                <a:gd name="connsiteX466" fmla="*/ 799561 w 1873596"/>
                <a:gd name="connsiteY466" fmla="*/ 1199111 h 1370753"/>
                <a:gd name="connsiteX467" fmla="*/ 800562 w 1873596"/>
                <a:gd name="connsiteY467" fmla="*/ 1200804 h 1370753"/>
                <a:gd name="connsiteX468" fmla="*/ 800870 w 1873596"/>
                <a:gd name="connsiteY468" fmla="*/ 1201651 h 1370753"/>
                <a:gd name="connsiteX469" fmla="*/ 802409 w 1873596"/>
                <a:gd name="connsiteY469" fmla="*/ 1208348 h 1370753"/>
                <a:gd name="connsiteX470" fmla="*/ 803410 w 1873596"/>
                <a:gd name="connsiteY470" fmla="*/ 1209579 h 1370753"/>
                <a:gd name="connsiteX471" fmla="*/ 808182 w 1873596"/>
                <a:gd name="connsiteY471" fmla="*/ 1209579 h 1370753"/>
                <a:gd name="connsiteX472" fmla="*/ 813801 w 1873596"/>
                <a:gd name="connsiteY472" fmla="*/ 1207039 h 1370753"/>
                <a:gd name="connsiteX473" fmla="*/ 821036 w 1873596"/>
                <a:gd name="connsiteY473" fmla="*/ 1205192 h 1370753"/>
                <a:gd name="connsiteX474" fmla="*/ 822036 w 1873596"/>
                <a:gd name="connsiteY474" fmla="*/ 1205115 h 1370753"/>
                <a:gd name="connsiteX475" fmla="*/ 822960 w 1873596"/>
                <a:gd name="connsiteY475" fmla="*/ 1205423 h 1370753"/>
                <a:gd name="connsiteX476" fmla="*/ 829733 w 1873596"/>
                <a:gd name="connsiteY476" fmla="*/ 1208810 h 1370753"/>
                <a:gd name="connsiteX477" fmla="*/ 850977 w 1873596"/>
                <a:gd name="connsiteY477" fmla="*/ 1224203 h 1370753"/>
                <a:gd name="connsiteX478" fmla="*/ 851439 w 1873596"/>
                <a:gd name="connsiteY478" fmla="*/ 1224665 h 1370753"/>
                <a:gd name="connsiteX479" fmla="*/ 863600 w 1873596"/>
                <a:gd name="connsiteY479" fmla="*/ 1238982 h 1370753"/>
                <a:gd name="connsiteX480" fmla="*/ 870912 w 1873596"/>
                <a:gd name="connsiteY480" fmla="*/ 1244215 h 1370753"/>
                <a:gd name="connsiteX481" fmla="*/ 888615 w 1873596"/>
                <a:gd name="connsiteY481" fmla="*/ 1251989 h 1370753"/>
                <a:gd name="connsiteX482" fmla="*/ 918095 w 1873596"/>
                <a:gd name="connsiteY482" fmla="*/ 1260302 h 1370753"/>
                <a:gd name="connsiteX483" fmla="*/ 946573 w 1873596"/>
                <a:gd name="connsiteY483" fmla="*/ 1265844 h 1370753"/>
                <a:gd name="connsiteX484" fmla="*/ 952192 w 1873596"/>
                <a:gd name="connsiteY484" fmla="*/ 1265767 h 1370753"/>
                <a:gd name="connsiteX485" fmla="*/ 956733 w 1873596"/>
                <a:gd name="connsiteY485" fmla="*/ 1263766 h 1370753"/>
                <a:gd name="connsiteX486" fmla="*/ 967278 w 1873596"/>
                <a:gd name="connsiteY486" fmla="*/ 1258224 h 1370753"/>
                <a:gd name="connsiteX487" fmla="*/ 968587 w 1873596"/>
                <a:gd name="connsiteY487" fmla="*/ 1257916 h 1370753"/>
                <a:gd name="connsiteX488" fmla="*/ 974205 w 1873596"/>
                <a:gd name="connsiteY488" fmla="*/ 1257916 h 1370753"/>
                <a:gd name="connsiteX489" fmla="*/ 975283 w 1873596"/>
                <a:gd name="connsiteY489" fmla="*/ 1258147 h 1370753"/>
                <a:gd name="connsiteX490" fmla="*/ 982056 w 1873596"/>
                <a:gd name="connsiteY490" fmla="*/ 1260995 h 1370753"/>
                <a:gd name="connsiteX491" fmla="*/ 994756 w 1873596"/>
                <a:gd name="connsiteY491" fmla="*/ 1268769 h 1370753"/>
                <a:gd name="connsiteX492" fmla="*/ 998759 w 1873596"/>
                <a:gd name="connsiteY492" fmla="*/ 1269308 h 1370753"/>
                <a:gd name="connsiteX493" fmla="*/ 1000375 w 1873596"/>
                <a:gd name="connsiteY493" fmla="*/ 1270077 h 1370753"/>
                <a:gd name="connsiteX494" fmla="*/ 1002607 w 1873596"/>
                <a:gd name="connsiteY494" fmla="*/ 1272310 h 1370753"/>
                <a:gd name="connsiteX495" fmla="*/ 1003377 w 1873596"/>
                <a:gd name="connsiteY495" fmla="*/ 1273618 h 1370753"/>
                <a:gd name="connsiteX496" fmla="*/ 1003916 w 1873596"/>
                <a:gd name="connsiteY496" fmla="*/ 1275850 h 1370753"/>
                <a:gd name="connsiteX497" fmla="*/ 1003916 w 1873596"/>
                <a:gd name="connsiteY497" fmla="*/ 1277159 h 1370753"/>
                <a:gd name="connsiteX498" fmla="*/ 1002376 w 1873596"/>
                <a:gd name="connsiteY498" fmla="*/ 1283855 h 1370753"/>
                <a:gd name="connsiteX499" fmla="*/ 1002607 w 1873596"/>
                <a:gd name="connsiteY499" fmla="*/ 1285086 h 1370753"/>
                <a:gd name="connsiteX500" fmla="*/ 1004070 w 1873596"/>
                <a:gd name="connsiteY500" fmla="*/ 1286241 h 1370753"/>
                <a:gd name="connsiteX501" fmla="*/ 1005840 w 1873596"/>
                <a:gd name="connsiteY501" fmla="*/ 1286626 h 1370753"/>
                <a:gd name="connsiteX502" fmla="*/ 1014461 w 1873596"/>
                <a:gd name="connsiteY502" fmla="*/ 1286087 h 1370753"/>
                <a:gd name="connsiteX503" fmla="*/ 1014999 w 1873596"/>
                <a:gd name="connsiteY503" fmla="*/ 1286087 h 1370753"/>
                <a:gd name="connsiteX504" fmla="*/ 1018925 w 1873596"/>
                <a:gd name="connsiteY504" fmla="*/ 1286626 h 1370753"/>
                <a:gd name="connsiteX505" fmla="*/ 1020310 w 1873596"/>
                <a:gd name="connsiteY505" fmla="*/ 1287242 h 1370753"/>
                <a:gd name="connsiteX506" fmla="*/ 1023697 w 1873596"/>
                <a:gd name="connsiteY506" fmla="*/ 1290090 h 1370753"/>
                <a:gd name="connsiteX507" fmla="*/ 1024467 w 1873596"/>
                <a:gd name="connsiteY507" fmla="*/ 1291167 h 1370753"/>
                <a:gd name="connsiteX508" fmla="*/ 1028931 w 1873596"/>
                <a:gd name="connsiteY508" fmla="*/ 1302404 h 1370753"/>
                <a:gd name="connsiteX509" fmla="*/ 1031163 w 1873596"/>
                <a:gd name="connsiteY509" fmla="*/ 1306407 h 1370753"/>
                <a:gd name="connsiteX510" fmla="*/ 1035088 w 1873596"/>
                <a:gd name="connsiteY510" fmla="*/ 1308562 h 1370753"/>
                <a:gd name="connsiteX511" fmla="*/ 1062413 w 1873596"/>
                <a:gd name="connsiteY511" fmla="*/ 1312949 h 1370753"/>
                <a:gd name="connsiteX512" fmla="*/ 1078961 w 1873596"/>
                <a:gd name="connsiteY512" fmla="*/ 1311872 h 1370753"/>
                <a:gd name="connsiteX513" fmla="*/ 1096664 w 1873596"/>
                <a:gd name="connsiteY513" fmla="*/ 1312410 h 1370753"/>
                <a:gd name="connsiteX514" fmla="*/ 1104053 w 1873596"/>
                <a:gd name="connsiteY514" fmla="*/ 1311410 h 1370753"/>
                <a:gd name="connsiteX515" fmla="*/ 1109749 w 1873596"/>
                <a:gd name="connsiteY515" fmla="*/ 1307792 h 1370753"/>
                <a:gd name="connsiteX516" fmla="*/ 1112828 w 1873596"/>
                <a:gd name="connsiteY516" fmla="*/ 1305175 h 1370753"/>
                <a:gd name="connsiteX517" fmla="*/ 1113751 w 1873596"/>
                <a:gd name="connsiteY517" fmla="*/ 1304636 h 1370753"/>
                <a:gd name="connsiteX518" fmla="*/ 1117138 w 1873596"/>
                <a:gd name="connsiteY518" fmla="*/ 1303482 h 1370753"/>
                <a:gd name="connsiteX519" fmla="*/ 1118909 w 1873596"/>
                <a:gd name="connsiteY519" fmla="*/ 1303482 h 1370753"/>
                <a:gd name="connsiteX520" fmla="*/ 1125682 w 1873596"/>
                <a:gd name="connsiteY520" fmla="*/ 1305714 h 1370753"/>
                <a:gd name="connsiteX521" fmla="*/ 1126528 w 1873596"/>
                <a:gd name="connsiteY521" fmla="*/ 1306176 h 1370753"/>
                <a:gd name="connsiteX522" fmla="*/ 1138921 w 1873596"/>
                <a:gd name="connsiteY522" fmla="*/ 1315720 h 1370753"/>
                <a:gd name="connsiteX523" fmla="*/ 1153237 w 1873596"/>
                <a:gd name="connsiteY523" fmla="*/ 1330037 h 1370753"/>
                <a:gd name="connsiteX524" fmla="*/ 1166938 w 1873596"/>
                <a:gd name="connsiteY524" fmla="*/ 1340505 h 1370753"/>
                <a:gd name="connsiteX525" fmla="*/ 1180869 w 1873596"/>
                <a:gd name="connsiteY525" fmla="*/ 1341505 h 1370753"/>
                <a:gd name="connsiteX526" fmla="*/ 1193415 w 1873596"/>
                <a:gd name="connsiteY526" fmla="*/ 1338811 h 1370753"/>
                <a:gd name="connsiteX527" fmla="*/ 1194031 w 1873596"/>
                <a:gd name="connsiteY527" fmla="*/ 1338734 h 1370753"/>
                <a:gd name="connsiteX528" fmla="*/ 1203729 w 1873596"/>
                <a:gd name="connsiteY528" fmla="*/ 1338734 h 1370753"/>
                <a:gd name="connsiteX529" fmla="*/ 1211580 w 1873596"/>
                <a:gd name="connsiteY529" fmla="*/ 1336271 h 1370753"/>
                <a:gd name="connsiteX530" fmla="*/ 1219508 w 1873596"/>
                <a:gd name="connsiteY530" fmla="*/ 1327804 h 1370753"/>
                <a:gd name="connsiteX531" fmla="*/ 1219893 w 1873596"/>
                <a:gd name="connsiteY531" fmla="*/ 1327420 h 1370753"/>
                <a:gd name="connsiteX532" fmla="*/ 1242984 w 1873596"/>
                <a:gd name="connsiteY532" fmla="*/ 1311102 h 1370753"/>
                <a:gd name="connsiteX533" fmla="*/ 1246139 w 1873596"/>
                <a:gd name="connsiteY533" fmla="*/ 1311102 h 1370753"/>
                <a:gd name="connsiteX534" fmla="*/ 1287934 w 1873596"/>
                <a:gd name="connsiteY534" fmla="*/ 1339119 h 1370753"/>
                <a:gd name="connsiteX535" fmla="*/ 1312103 w 1873596"/>
                <a:gd name="connsiteY535" fmla="*/ 1334347 h 1370753"/>
                <a:gd name="connsiteX536" fmla="*/ 1325726 w 1873596"/>
                <a:gd name="connsiteY536" fmla="*/ 1325649 h 1370753"/>
                <a:gd name="connsiteX537" fmla="*/ 1326650 w 1873596"/>
                <a:gd name="connsiteY537" fmla="*/ 1325265 h 1370753"/>
                <a:gd name="connsiteX538" fmla="*/ 1337349 w 1873596"/>
                <a:gd name="connsiteY538" fmla="*/ 1323032 h 1370753"/>
                <a:gd name="connsiteX539" fmla="*/ 1337887 w 1873596"/>
                <a:gd name="connsiteY539" fmla="*/ 1322955 h 1370753"/>
                <a:gd name="connsiteX540" fmla="*/ 1338965 w 1873596"/>
                <a:gd name="connsiteY540" fmla="*/ 1323186 h 1370753"/>
                <a:gd name="connsiteX541" fmla="*/ 1350202 w 1873596"/>
                <a:gd name="connsiteY541" fmla="*/ 1327651 h 1370753"/>
                <a:gd name="connsiteX542" fmla="*/ 1350972 w 1873596"/>
                <a:gd name="connsiteY542" fmla="*/ 1328113 h 1370753"/>
                <a:gd name="connsiteX543" fmla="*/ 1390919 w 1873596"/>
                <a:gd name="connsiteY543" fmla="*/ 1360748 h 1370753"/>
                <a:gd name="connsiteX544" fmla="*/ 1400233 w 1873596"/>
                <a:gd name="connsiteY544" fmla="*/ 1366751 h 1370753"/>
                <a:gd name="connsiteX545" fmla="*/ 1408776 w 1873596"/>
                <a:gd name="connsiteY545" fmla="*/ 1370754 h 1370753"/>
                <a:gd name="connsiteX546" fmla="*/ 1412394 w 1873596"/>
                <a:gd name="connsiteY546" fmla="*/ 1370369 h 1370753"/>
                <a:gd name="connsiteX547" fmla="*/ 1415627 w 1873596"/>
                <a:gd name="connsiteY547" fmla="*/ 1366289 h 1370753"/>
                <a:gd name="connsiteX548" fmla="*/ 1420476 w 1873596"/>
                <a:gd name="connsiteY548" fmla="*/ 1358130 h 1370753"/>
                <a:gd name="connsiteX549" fmla="*/ 1438795 w 1873596"/>
                <a:gd name="connsiteY549" fmla="*/ 1337426 h 1370753"/>
                <a:gd name="connsiteX550" fmla="*/ 1450802 w 1873596"/>
                <a:gd name="connsiteY550" fmla="*/ 1326496 h 1370753"/>
                <a:gd name="connsiteX551" fmla="*/ 1451648 w 1873596"/>
                <a:gd name="connsiteY551" fmla="*/ 1325957 h 1370753"/>
                <a:gd name="connsiteX552" fmla="*/ 1461193 w 1873596"/>
                <a:gd name="connsiteY552" fmla="*/ 1322032 h 1370753"/>
                <a:gd name="connsiteX553" fmla="*/ 1463733 w 1873596"/>
                <a:gd name="connsiteY553" fmla="*/ 1322263 h 1370753"/>
                <a:gd name="connsiteX554" fmla="*/ 1475509 w 1873596"/>
                <a:gd name="connsiteY554" fmla="*/ 1329575 h 1370753"/>
                <a:gd name="connsiteX555" fmla="*/ 1476048 w 1873596"/>
                <a:gd name="connsiteY555" fmla="*/ 1329960 h 1370753"/>
                <a:gd name="connsiteX556" fmla="*/ 1487670 w 1873596"/>
                <a:gd name="connsiteY556" fmla="*/ 1341582 h 1370753"/>
                <a:gd name="connsiteX557" fmla="*/ 1499447 w 1873596"/>
                <a:gd name="connsiteY557" fmla="*/ 1349279 h 1370753"/>
                <a:gd name="connsiteX558" fmla="*/ 1514456 w 1873596"/>
                <a:gd name="connsiteY558" fmla="*/ 1346739 h 1370753"/>
                <a:gd name="connsiteX559" fmla="*/ 1524000 w 1873596"/>
                <a:gd name="connsiteY559" fmla="*/ 1338811 h 1370753"/>
                <a:gd name="connsiteX560" fmla="*/ 1527694 w 1873596"/>
                <a:gd name="connsiteY560" fmla="*/ 1335117 h 1370753"/>
                <a:gd name="connsiteX561" fmla="*/ 1529157 w 1873596"/>
                <a:gd name="connsiteY561" fmla="*/ 1326727 h 1370753"/>
                <a:gd name="connsiteX562" fmla="*/ 1528618 w 1873596"/>
                <a:gd name="connsiteY562" fmla="*/ 1316336 h 1370753"/>
                <a:gd name="connsiteX563" fmla="*/ 1528618 w 1873596"/>
                <a:gd name="connsiteY563" fmla="*/ 1302712 h 1370753"/>
                <a:gd name="connsiteX564" fmla="*/ 1530927 w 1873596"/>
                <a:gd name="connsiteY564" fmla="*/ 1290397 h 1370753"/>
                <a:gd name="connsiteX565" fmla="*/ 1531389 w 1873596"/>
                <a:gd name="connsiteY565" fmla="*/ 1289397 h 1370753"/>
                <a:gd name="connsiteX566" fmla="*/ 1538162 w 1873596"/>
                <a:gd name="connsiteY566" fmla="*/ 1279237 h 1370753"/>
                <a:gd name="connsiteX567" fmla="*/ 1546937 w 1873596"/>
                <a:gd name="connsiteY567" fmla="*/ 1270385 h 1370753"/>
                <a:gd name="connsiteX568" fmla="*/ 1553402 w 1873596"/>
                <a:gd name="connsiteY568" fmla="*/ 1261688 h 1370753"/>
                <a:gd name="connsiteX569" fmla="*/ 1565025 w 1873596"/>
                <a:gd name="connsiteY569" fmla="*/ 1242214 h 1370753"/>
                <a:gd name="connsiteX570" fmla="*/ 1570951 w 1873596"/>
                <a:gd name="connsiteY570" fmla="*/ 1235595 h 1370753"/>
                <a:gd name="connsiteX571" fmla="*/ 1571721 w 1873596"/>
                <a:gd name="connsiteY571" fmla="*/ 1234979 h 1370753"/>
                <a:gd name="connsiteX572" fmla="*/ 1591579 w 1873596"/>
                <a:gd name="connsiteY572" fmla="*/ 1224511 h 1370753"/>
                <a:gd name="connsiteX573" fmla="*/ 1605896 w 1873596"/>
                <a:gd name="connsiteY573" fmla="*/ 1210734 h 1370753"/>
                <a:gd name="connsiteX574" fmla="*/ 1606588 w 1873596"/>
                <a:gd name="connsiteY574" fmla="*/ 1210272 h 1370753"/>
                <a:gd name="connsiteX575" fmla="*/ 1615594 w 1873596"/>
                <a:gd name="connsiteY575" fmla="*/ 1205808 h 1370753"/>
                <a:gd name="connsiteX576" fmla="*/ 1616441 w 1873596"/>
                <a:gd name="connsiteY576" fmla="*/ 1205576 h 1370753"/>
                <a:gd name="connsiteX577" fmla="*/ 1628217 w 1873596"/>
                <a:gd name="connsiteY577" fmla="*/ 1203883 h 1370753"/>
                <a:gd name="connsiteX578" fmla="*/ 1680095 w 1873596"/>
                <a:gd name="connsiteY578" fmla="*/ 1204422 h 1370753"/>
                <a:gd name="connsiteX579" fmla="*/ 1694103 w 1873596"/>
                <a:gd name="connsiteY579" fmla="*/ 1201728 h 1370753"/>
                <a:gd name="connsiteX580" fmla="*/ 1705110 w 1873596"/>
                <a:gd name="connsiteY580" fmla="*/ 1197033 h 1370753"/>
                <a:gd name="connsiteX581" fmla="*/ 1712268 w 1873596"/>
                <a:gd name="connsiteY581" fmla="*/ 1189875 h 1370753"/>
                <a:gd name="connsiteX582" fmla="*/ 1717656 w 1873596"/>
                <a:gd name="connsiteY582" fmla="*/ 1178483 h 1370753"/>
                <a:gd name="connsiteX583" fmla="*/ 1721966 w 1873596"/>
                <a:gd name="connsiteY583" fmla="*/ 1162628 h 1370753"/>
                <a:gd name="connsiteX584" fmla="*/ 1722582 w 1873596"/>
                <a:gd name="connsiteY584" fmla="*/ 1161550 h 1370753"/>
                <a:gd name="connsiteX585" fmla="*/ 1736667 w 1873596"/>
                <a:gd name="connsiteY585" fmla="*/ 1145232 h 1370753"/>
                <a:gd name="connsiteX586" fmla="*/ 1737206 w 1873596"/>
                <a:gd name="connsiteY586" fmla="*/ 1144771 h 1370753"/>
                <a:gd name="connsiteX587" fmla="*/ 1761375 w 1873596"/>
                <a:gd name="connsiteY587" fmla="*/ 1128453 h 1370753"/>
                <a:gd name="connsiteX588" fmla="*/ 1831571 w 1873596"/>
                <a:gd name="connsiteY588" fmla="*/ 1097280 h 1370753"/>
                <a:gd name="connsiteX589" fmla="*/ 1850659 w 1873596"/>
                <a:gd name="connsiteY589" fmla="*/ 1086889 h 1370753"/>
                <a:gd name="connsiteX590" fmla="*/ 1873596 w 1873596"/>
                <a:gd name="connsiteY590" fmla="*/ 1063953 h 1370753"/>
                <a:gd name="connsiteX591" fmla="*/ 1864437 w 1873596"/>
                <a:gd name="connsiteY591" fmla="*/ 1055640 h 1370753"/>
                <a:gd name="connsiteX592" fmla="*/ 1852045 w 1873596"/>
                <a:gd name="connsiteY592" fmla="*/ 1051329 h 1370753"/>
                <a:gd name="connsiteX593" fmla="*/ 1851429 w 1873596"/>
                <a:gd name="connsiteY593" fmla="*/ 1051022 h 1370753"/>
                <a:gd name="connsiteX594" fmla="*/ 1843424 w 1873596"/>
                <a:gd name="connsiteY594" fmla="*/ 1045634 h 1370753"/>
                <a:gd name="connsiteX595" fmla="*/ 1840114 w 1873596"/>
                <a:gd name="connsiteY595" fmla="*/ 1044787 h 1370753"/>
                <a:gd name="connsiteX596" fmla="*/ 1831494 w 1873596"/>
                <a:gd name="connsiteY596" fmla="*/ 1047250 h 1370753"/>
                <a:gd name="connsiteX597" fmla="*/ 1829031 w 1873596"/>
                <a:gd name="connsiteY597" fmla="*/ 1047943 h 1370753"/>
                <a:gd name="connsiteX598" fmla="*/ 1824720 w 1873596"/>
                <a:gd name="connsiteY598" fmla="*/ 1048559 h 1370753"/>
                <a:gd name="connsiteX599" fmla="*/ 1823874 w 1873596"/>
                <a:gd name="connsiteY599" fmla="*/ 1048559 h 1370753"/>
                <a:gd name="connsiteX600" fmla="*/ 1820487 w 1873596"/>
                <a:gd name="connsiteY600" fmla="*/ 1048020 h 1370753"/>
                <a:gd name="connsiteX601" fmla="*/ 1813329 w 1873596"/>
                <a:gd name="connsiteY601" fmla="*/ 1045634 h 1370753"/>
                <a:gd name="connsiteX602" fmla="*/ 1811097 w 1873596"/>
                <a:gd name="connsiteY602" fmla="*/ 1045325 h 1370753"/>
                <a:gd name="connsiteX603" fmla="*/ 1805555 w 1873596"/>
                <a:gd name="connsiteY603" fmla="*/ 1047327 h 1370753"/>
                <a:gd name="connsiteX604" fmla="*/ 1802015 w 1873596"/>
                <a:gd name="connsiteY604" fmla="*/ 1049405 h 1370753"/>
                <a:gd name="connsiteX605" fmla="*/ 1800629 w 1873596"/>
                <a:gd name="connsiteY605" fmla="*/ 1049790 h 1370753"/>
                <a:gd name="connsiteX606" fmla="*/ 1796165 w 1873596"/>
                <a:gd name="connsiteY606" fmla="*/ 1049790 h 1370753"/>
                <a:gd name="connsiteX607" fmla="*/ 1794625 w 1873596"/>
                <a:gd name="connsiteY607" fmla="*/ 1049328 h 1370753"/>
                <a:gd name="connsiteX608" fmla="*/ 1775460 w 1873596"/>
                <a:gd name="connsiteY608" fmla="*/ 1036936 h 1370753"/>
                <a:gd name="connsiteX609" fmla="*/ 1737514 w 1873596"/>
                <a:gd name="connsiteY609" fmla="*/ 1019156 h 1370753"/>
                <a:gd name="connsiteX610" fmla="*/ 1736590 w 1873596"/>
                <a:gd name="connsiteY610" fmla="*/ 1018463 h 1370753"/>
                <a:gd name="connsiteX611" fmla="*/ 1732126 w 1873596"/>
                <a:gd name="connsiteY611" fmla="*/ 1013383 h 1370753"/>
                <a:gd name="connsiteX612" fmla="*/ 1724198 w 1873596"/>
                <a:gd name="connsiteY612" fmla="*/ 999914 h 1370753"/>
                <a:gd name="connsiteX613" fmla="*/ 1720504 w 1873596"/>
                <a:gd name="connsiteY613" fmla="*/ 997143 h 1370753"/>
                <a:gd name="connsiteX614" fmla="*/ 1712499 w 1873596"/>
                <a:gd name="connsiteY614" fmla="*/ 994449 h 1370753"/>
                <a:gd name="connsiteX615" fmla="*/ 1711267 w 1873596"/>
                <a:gd name="connsiteY615" fmla="*/ 993679 h 1370753"/>
                <a:gd name="connsiteX616" fmla="*/ 1706803 w 1873596"/>
                <a:gd name="connsiteY616" fmla="*/ 988599 h 1370753"/>
                <a:gd name="connsiteX617" fmla="*/ 1706341 w 1873596"/>
                <a:gd name="connsiteY617" fmla="*/ 987829 h 1370753"/>
                <a:gd name="connsiteX618" fmla="*/ 1703493 w 1873596"/>
                <a:gd name="connsiteY618" fmla="*/ 981056 h 1370753"/>
                <a:gd name="connsiteX619" fmla="*/ 1700337 w 1873596"/>
                <a:gd name="connsiteY619" fmla="*/ 975745 h 1370753"/>
                <a:gd name="connsiteX620" fmla="*/ 1697105 w 1873596"/>
                <a:gd name="connsiteY620" fmla="*/ 975129 h 1370753"/>
                <a:gd name="connsiteX621" fmla="*/ 1686252 w 1873596"/>
                <a:gd name="connsiteY621" fmla="*/ 982364 h 1370753"/>
                <a:gd name="connsiteX622" fmla="*/ 1684713 w 1873596"/>
                <a:gd name="connsiteY622" fmla="*/ 982826 h 1370753"/>
                <a:gd name="connsiteX623" fmla="*/ 1684713 w 1873596"/>
                <a:gd name="connsiteY623" fmla="*/ 982826 h 1370753"/>
                <a:gd name="connsiteX624" fmla="*/ 1679094 w 1873596"/>
                <a:gd name="connsiteY624" fmla="*/ 982826 h 1370753"/>
                <a:gd name="connsiteX625" fmla="*/ 1679094 w 1873596"/>
                <a:gd name="connsiteY625" fmla="*/ 982826 h 1370753"/>
                <a:gd name="connsiteX626" fmla="*/ 1676400 w 1873596"/>
                <a:gd name="connsiteY626" fmla="*/ 980902 h 1370753"/>
                <a:gd name="connsiteX627" fmla="*/ 1674707 w 1873596"/>
                <a:gd name="connsiteY627" fmla="*/ 975822 h 1370753"/>
                <a:gd name="connsiteX628" fmla="*/ 1674630 w 1873596"/>
                <a:gd name="connsiteY628" fmla="*/ 974437 h 1370753"/>
                <a:gd name="connsiteX629" fmla="*/ 1675784 w 1873596"/>
                <a:gd name="connsiteY629" fmla="*/ 968279 h 1370753"/>
                <a:gd name="connsiteX630" fmla="*/ 1677477 w 1873596"/>
                <a:gd name="connsiteY630" fmla="*/ 961352 h 1370753"/>
                <a:gd name="connsiteX631" fmla="*/ 1677862 w 1873596"/>
                <a:gd name="connsiteY631" fmla="*/ 957580 h 1370753"/>
                <a:gd name="connsiteX632" fmla="*/ 1670550 w 1873596"/>
                <a:gd name="connsiteY632" fmla="*/ 951192 h 1370753"/>
                <a:gd name="connsiteX633" fmla="*/ 1656311 w 1873596"/>
                <a:gd name="connsiteY633" fmla="*/ 942494 h 1370753"/>
                <a:gd name="connsiteX634" fmla="*/ 1643688 w 1873596"/>
                <a:gd name="connsiteY634" fmla="*/ 932796 h 1370753"/>
                <a:gd name="connsiteX635" fmla="*/ 1642610 w 1873596"/>
                <a:gd name="connsiteY635" fmla="*/ 930564 h 1370753"/>
                <a:gd name="connsiteX636" fmla="*/ 1642610 w 1873596"/>
                <a:gd name="connsiteY636" fmla="*/ 921559 h 1370753"/>
                <a:gd name="connsiteX637" fmla="*/ 1643688 w 1873596"/>
                <a:gd name="connsiteY637" fmla="*/ 919788 h 13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</a:cxnLst>
              <a:rect l="l" t="t" r="r" b="b"/>
              <a:pathLst>
                <a:path w="1873596" h="1370753">
                  <a:moveTo>
                    <a:pt x="1643688" y="919788"/>
                  </a:moveTo>
                  <a:lnTo>
                    <a:pt x="1646690" y="915324"/>
                  </a:lnTo>
                  <a:lnTo>
                    <a:pt x="1647152" y="910552"/>
                  </a:lnTo>
                  <a:lnTo>
                    <a:pt x="1645304" y="905933"/>
                  </a:lnTo>
                  <a:lnTo>
                    <a:pt x="1641379" y="901007"/>
                  </a:lnTo>
                  <a:lnTo>
                    <a:pt x="1636837" y="898083"/>
                  </a:lnTo>
                  <a:lnTo>
                    <a:pt x="1636376" y="898236"/>
                  </a:lnTo>
                  <a:lnTo>
                    <a:pt x="1635144" y="900623"/>
                  </a:lnTo>
                  <a:cubicBezTo>
                    <a:pt x="1634836" y="901238"/>
                    <a:pt x="1634298" y="901700"/>
                    <a:pt x="1633682" y="902008"/>
                  </a:cubicBezTo>
                  <a:lnTo>
                    <a:pt x="1630834" y="903163"/>
                  </a:lnTo>
                  <a:cubicBezTo>
                    <a:pt x="1630372" y="903317"/>
                    <a:pt x="1629833" y="903393"/>
                    <a:pt x="1629371" y="903317"/>
                  </a:cubicBezTo>
                  <a:cubicBezTo>
                    <a:pt x="1628910" y="903240"/>
                    <a:pt x="1628448" y="903086"/>
                    <a:pt x="1628063" y="902701"/>
                  </a:cubicBezTo>
                  <a:lnTo>
                    <a:pt x="1622444" y="898236"/>
                  </a:lnTo>
                  <a:cubicBezTo>
                    <a:pt x="1622136" y="897929"/>
                    <a:pt x="1621828" y="897621"/>
                    <a:pt x="1621674" y="897236"/>
                  </a:cubicBezTo>
                  <a:lnTo>
                    <a:pt x="1618827" y="891078"/>
                  </a:lnTo>
                  <a:cubicBezTo>
                    <a:pt x="1618750" y="890848"/>
                    <a:pt x="1618673" y="890617"/>
                    <a:pt x="1618596" y="890309"/>
                  </a:cubicBezTo>
                  <a:lnTo>
                    <a:pt x="1616441" y="875607"/>
                  </a:lnTo>
                  <a:lnTo>
                    <a:pt x="1612592" y="868372"/>
                  </a:lnTo>
                  <a:lnTo>
                    <a:pt x="1607666" y="865678"/>
                  </a:lnTo>
                  <a:lnTo>
                    <a:pt x="1592426" y="864062"/>
                  </a:lnTo>
                  <a:cubicBezTo>
                    <a:pt x="1591964" y="863985"/>
                    <a:pt x="1591579" y="863831"/>
                    <a:pt x="1591194" y="863600"/>
                  </a:cubicBezTo>
                  <a:lnTo>
                    <a:pt x="1587808" y="861368"/>
                  </a:lnTo>
                  <a:cubicBezTo>
                    <a:pt x="1587269" y="860983"/>
                    <a:pt x="1586807" y="860445"/>
                    <a:pt x="1586653" y="859829"/>
                  </a:cubicBezTo>
                  <a:lnTo>
                    <a:pt x="1584498" y="852363"/>
                  </a:lnTo>
                  <a:lnTo>
                    <a:pt x="1582728" y="849746"/>
                  </a:lnTo>
                  <a:lnTo>
                    <a:pt x="1580650" y="848053"/>
                  </a:lnTo>
                  <a:lnTo>
                    <a:pt x="1563639" y="842049"/>
                  </a:lnTo>
                  <a:lnTo>
                    <a:pt x="1557174" y="840432"/>
                  </a:lnTo>
                  <a:lnTo>
                    <a:pt x="1531774" y="838816"/>
                  </a:lnTo>
                  <a:cubicBezTo>
                    <a:pt x="1531004" y="838739"/>
                    <a:pt x="1530311" y="838431"/>
                    <a:pt x="1529773" y="837815"/>
                  </a:cubicBezTo>
                  <a:lnTo>
                    <a:pt x="1526925" y="834429"/>
                  </a:lnTo>
                  <a:cubicBezTo>
                    <a:pt x="1526771" y="834198"/>
                    <a:pt x="1526617" y="834044"/>
                    <a:pt x="1526540" y="833736"/>
                  </a:cubicBezTo>
                  <a:lnTo>
                    <a:pt x="1519998" y="819035"/>
                  </a:lnTo>
                  <a:lnTo>
                    <a:pt x="1517458" y="816495"/>
                  </a:lnTo>
                  <a:lnTo>
                    <a:pt x="1515072" y="815725"/>
                  </a:lnTo>
                  <a:lnTo>
                    <a:pt x="1507451" y="813339"/>
                  </a:lnTo>
                  <a:cubicBezTo>
                    <a:pt x="1506990" y="813185"/>
                    <a:pt x="1506605" y="812954"/>
                    <a:pt x="1506297" y="812646"/>
                  </a:cubicBezTo>
                  <a:lnTo>
                    <a:pt x="1502371" y="808721"/>
                  </a:lnTo>
                  <a:cubicBezTo>
                    <a:pt x="1501756" y="808105"/>
                    <a:pt x="1501448" y="807335"/>
                    <a:pt x="1501525" y="806489"/>
                  </a:cubicBezTo>
                  <a:lnTo>
                    <a:pt x="1502064" y="800331"/>
                  </a:lnTo>
                  <a:lnTo>
                    <a:pt x="1502910" y="796713"/>
                  </a:lnTo>
                  <a:lnTo>
                    <a:pt x="1503757" y="793096"/>
                  </a:lnTo>
                  <a:lnTo>
                    <a:pt x="1503834" y="792634"/>
                  </a:lnTo>
                  <a:lnTo>
                    <a:pt x="1504219" y="788478"/>
                  </a:lnTo>
                  <a:lnTo>
                    <a:pt x="1502371" y="783321"/>
                  </a:lnTo>
                  <a:lnTo>
                    <a:pt x="1500601" y="785091"/>
                  </a:lnTo>
                  <a:cubicBezTo>
                    <a:pt x="1500293" y="785399"/>
                    <a:pt x="1499831" y="785707"/>
                    <a:pt x="1499370" y="785784"/>
                  </a:cubicBezTo>
                  <a:lnTo>
                    <a:pt x="1495444" y="786939"/>
                  </a:lnTo>
                  <a:cubicBezTo>
                    <a:pt x="1495444" y="786939"/>
                    <a:pt x="1495444" y="786939"/>
                    <a:pt x="1495444" y="786939"/>
                  </a:cubicBezTo>
                  <a:cubicBezTo>
                    <a:pt x="1494829" y="787092"/>
                    <a:pt x="1494213" y="787092"/>
                    <a:pt x="1493597" y="786862"/>
                  </a:cubicBezTo>
                  <a:lnTo>
                    <a:pt x="1493597" y="786862"/>
                  </a:lnTo>
                  <a:lnTo>
                    <a:pt x="1489671" y="785168"/>
                  </a:lnTo>
                  <a:cubicBezTo>
                    <a:pt x="1489210" y="784937"/>
                    <a:pt x="1488825" y="784629"/>
                    <a:pt x="1488517" y="784244"/>
                  </a:cubicBezTo>
                  <a:lnTo>
                    <a:pt x="1486824" y="782012"/>
                  </a:lnTo>
                  <a:cubicBezTo>
                    <a:pt x="1486516" y="781628"/>
                    <a:pt x="1486285" y="781089"/>
                    <a:pt x="1486285" y="780627"/>
                  </a:cubicBezTo>
                  <a:lnTo>
                    <a:pt x="1485207" y="769235"/>
                  </a:lnTo>
                  <a:lnTo>
                    <a:pt x="1482975" y="763540"/>
                  </a:lnTo>
                  <a:lnTo>
                    <a:pt x="1479512" y="762385"/>
                  </a:lnTo>
                  <a:lnTo>
                    <a:pt x="1473662" y="761846"/>
                  </a:lnTo>
                  <a:cubicBezTo>
                    <a:pt x="1473123" y="761769"/>
                    <a:pt x="1472661" y="761615"/>
                    <a:pt x="1472276" y="761308"/>
                  </a:cubicBezTo>
                  <a:lnTo>
                    <a:pt x="1468351" y="758460"/>
                  </a:lnTo>
                  <a:cubicBezTo>
                    <a:pt x="1467966" y="758152"/>
                    <a:pt x="1467658" y="757767"/>
                    <a:pt x="1467427" y="757305"/>
                  </a:cubicBezTo>
                  <a:lnTo>
                    <a:pt x="1465195" y="752225"/>
                  </a:lnTo>
                  <a:cubicBezTo>
                    <a:pt x="1465118" y="751994"/>
                    <a:pt x="1465041" y="751840"/>
                    <a:pt x="1464964" y="751609"/>
                  </a:cubicBezTo>
                  <a:lnTo>
                    <a:pt x="1463810" y="745452"/>
                  </a:lnTo>
                  <a:lnTo>
                    <a:pt x="1463194" y="733290"/>
                  </a:lnTo>
                  <a:lnTo>
                    <a:pt x="1461731" y="727518"/>
                  </a:lnTo>
                  <a:lnTo>
                    <a:pt x="1458191" y="721976"/>
                  </a:lnTo>
                  <a:lnTo>
                    <a:pt x="1441334" y="706197"/>
                  </a:lnTo>
                  <a:lnTo>
                    <a:pt x="1437101" y="704273"/>
                  </a:lnTo>
                  <a:lnTo>
                    <a:pt x="1425094" y="702657"/>
                  </a:lnTo>
                  <a:lnTo>
                    <a:pt x="1415088" y="699732"/>
                  </a:lnTo>
                  <a:cubicBezTo>
                    <a:pt x="1414857" y="699655"/>
                    <a:pt x="1414549" y="699501"/>
                    <a:pt x="1414318" y="699424"/>
                  </a:cubicBezTo>
                  <a:lnTo>
                    <a:pt x="1383376" y="679181"/>
                  </a:lnTo>
                  <a:lnTo>
                    <a:pt x="1372370" y="669406"/>
                  </a:lnTo>
                  <a:lnTo>
                    <a:pt x="1367136" y="666327"/>
                  </a:lnTo>
                  <a:lnTo>
                    <a:pt x="1355975" y="661786"/>
                  </a:lnTo>
                  <a:lnTo>
                    <a:pt x="1345584" y="663941"/>
                  </a:lnTo>
                  <a:lnTo>
                    <a:pt x="1345584" y="665018"/>
                  </a:lnTo>
                  <a:cubicBezTo>
                    <a:pt x="1345584" y="665557"/>
                    <a:pt x="1345430" y="666096"/>
                    <a:pt x="1345122" y="666558"/>
                  </a:cubicBezTo>
                  <a:lnTo>
                    <a:pt x="1336656" y="679489"/>
                  </a:lnTo>
                  <a:cubicBezTo>
                    <a:pt x="1336194" y="680181"/>
                    <a:pt x="1335501" y="680566"/>
                    <a:pt x="1334731" y="680720"/>
                  </a:cubicBezTo>
                  <a:lnTo>
                    <a:pt x="1334731" y="680720"/>
                  </a:lnTo>
                  <a:lnTo>
                    <a:pt x="1334731" y="680720"/>
                  </a:lnTo>
                  <a:cubicBezTo>
                    <a:pt x="1333962" y="680874"/>
                    <a:pt x="1333192" y="680643"/>
                    <a:pt x="1332499" y="680105"/>
                  </a:cubicBezTo>
                  <a:lnTo>
                    <a:pt x="1326881" y="675640"/>
                  </a:lnTo>
                  <a:cubicBezTo>
                    <a:pt x="1326727" y="675486"/>
                    <a:pt x="1326496" y="675333"/>
                    <a:pt x="1326419" y="675101"/>
                  </a:cubicBezTo>
                  <a:lnTo>
                    <a:pt x="1321647" y="668790"/>
                  </a:lnTo>
                  <a:lnTo>
                    <a:pt x="1316105" y="665250"/>
                  </a:lnTo>
                  <a:lnTo>
                    <a:pt x="1312872" y="664018"/>
                  </a:lnTo>
                  <a:lnTo>
                    <a:pt x="1312256" y="664249"/>
                  </a:lnTo>
                  <a:lnTo>
                    <a:pt x="1311564" y="666404"/>
                  </a:lnTo>
                  <a:cubicBezTo>
                    <a:pt x="1311410" y="666789"/>
                    <a:pt x="1311179" y="667174"/>
                    <a:pt x="1310871" y="667481"/>
                  </a:cubicBezTo>
                  <a:lnTo>
                    <a:pt x="1310024" y="668328"/>
                  </a:lnTo>
                  <a:lnTo>
                    <a:pt x="1309178" y="669175"/>
                  </a:lnTo>
                  <a:cubicBezTo>
                    <a:pt x="1308793" y="669560"/>
                    <a:pt x="1308331" y="669790"/>
                    <a:pt x="1307869" y="669945"/>
                  </a:cubicBezTo>
                  <a:lnTo>
                    <a:pt x="1299326" y="672331"/>
                  </a:lnTo>
                  <a:lnTo>
                    <a:pt x="1295092" y="677487"/>
                  </a:lnTo>
                  <a:lnTo>
                    <a:pt x="1294091" y="680874"/>
                  </a:lnTo>
                  <a:lnTo>
                    <a:pt x="1293014" y="686801"/>
                  </a:lnTo>
                  <a:cubicBezTo>
                    <a:pt x="1292937" y="687032"/>
                    <a:pt x="1292937" y="687186"/>
                    <a:pt x="1292860" y="687416"/>
                  </a:cubicBezTo>
                  <a:lnTo>
                    <a:pt x="1290012" y="694190"/>
                  </a:lnTo>
                  <a:lnTo>
                    <a:pt x="1289165" y="697115"/>
                  </a:lnTo>
                  <a:lnTo>
                    <a:pt x="1290705" y="703734"/>
                  </a:lnTo>
                  <a:cubicBezTo>
                    <a:pt x="1290782" y="703965"/>
                    <a:pt x="1290782" y="704119"/>
                    <a:pt x="1290782" y="704350"/>
                  </a:cubicBezTo>
                  <a:lnTo>
                    <a:pt x="1290782" y="708814"/>
                  </a:lnTo>
                  <a:cubicBezTo>
                    <a:pt x="1290782" y="709122"/>
                    <a:pt x="1290705" y="709430"/>
                    <a:pt x="1290628" y="709738"/>
                  </a:cubicBezTo>
                  <a:lnTo>
                    <a:pt x="1288935" y="714818"/>
                  </a:lnTo>
                  <a:lnTo>
                    <a:pt x="1286549" y="719667"/>
                  </a:lnTo>
                  <a:cubicBezTo>
                    <a:pt x="1286318" y="720128"/>
                    <a:pt x="1286010" y="720514"/>
                    <a:pt x="1285625" y="720744"/>
                  </a:cubicBezTo>
                  <a:lnTo>
                    <a:pt x="1280545" y="724131"/>
                  </a:lnTo>
                  <a:lnTo>
                    <a:pt x="1268692" y="729288"/>
                  </a:lnTo>
                  <a:lnTo>
                    <a:pt x="1263381" y="734060"/>
                  </a:lnTo>
                  <a:lnTo>
                    <a:pt x="1255684" y="742296"/>
                  </a:lnTo>
                  <a:lnTo>
                    <a:pt x="1247294" y="748992"/>
                  </a:lnTo>
                  <a:lnTo>
                    <a:pt x="1241906" y="757613"/>
                  </a:lnTo>
                  <a:cubicBezTo>
                    <a:pt x="1241675" y="757921"/>
                    <a:pt x="1241444" y="758229"/>
                    <a:pt x="1241059" y="758460"/>
                  </a:cubicBezTo>
                  <a:lnTo>
                    <a:pt x="1232593" y="764078"/>
                  </a:lnTo>
                  <a:cubicBezTo>
                    <a:pt x="1232439" y="764155"/>
                    <a:pt x="1232285" y="764309"/>
                    <a:pt x="1232054" y="764309"/>
                  </a:cubicBezTo>
                  <a:lnTo>
                    <a:pt x="1226435" y="766541"/>
                  </a:lnTo>
                  <a:cubicBezTo>
                    <a:pt x="1226204" y="766618"/>
                    <a:pt x="1225896" y="766696"/>
                    <a:pt x="1225665" y="766696"/>
                  </a:cubicBezTo>
                  <a:lnTo>
                    <a:pt x="1220047" y="767234"/>
                  </a:lnTo>
                  <a:lnTo>
                    <a:pt x="1212427" y="767234"/>
                  </a:lnTo>
                  <a:cubicBezTo>
                    <a:pt x="1212119" y="767234"/>
                    <a:pt x="1211888" y="767157"/>
                    <a:pt x="1211580" y="767080"/>
                  </a:cubicBezTo>
                  <a:lnTo>
                    <a:pt x="1191337" y="760923"/>
                  </a:lnTo>
                  <a:cubicBezTo>
                    <a:pt x="1191106" y="760846"/>
                    <a:pt x="1190875" y="760769"/>
                    <a:pt x="1190644" y="760615"/>
                  </a:cubicBezTo>
                  <a:lnTo>
                    <a:pt x="1182793" y="755535"/>
                  </a:lnTo>
                  <a:lnTo>
                    <a:pt x="1175404" y="750378"/>
                  </a:lnTo>
                  <a:cubicBezTo>
                    <a:pt x="1175173" y="750224"/>
                    <a:pt x="1174865" y="749916"/>
                    <a:pt x="1174712" y="749685"/>
                  </a:cubicBezTo>
                  <a:lnTo>
                    <a:pt x="1170786" y="744066"/>
                  </a:lnTo>
                  <a:cubicBezTo>
                    <a:pt x="1170632" y="743912"/>
                    <a:pt x="1170555" y="743681"/>
                    <a:pt x="1170478" y="743528"/>
                  </a:cubicBezTo>
                  <a:lnTo>
                    <a:pt x="1168246" y="737908"/>
                  </a:lnTo>
                  <a:lnTo>
                    <a:pt x="1166476" y="734368"/>
                  </a:lnTo>
                  <a:lnTo>
                    <a:pt x="1162935" y="732136"/>
                  </a:lnTo>
                  <a:lnTo>
                    <a:pt x="1149235" y="727749"/>
                  </a:lnTo>
                  <a:cubicBezTo>
                    <a:pt x="1148696" y="727595"/>
                    <a:pt x="1148234" y="727210"/>
                    <a:pt x="1147849" y="726825"/>
                  </a:cubicBezTo>
                  <a:lnTo>
                    <a:pt x="1137689" y="713894"/>
                  </a:lnTo>
                  <a:lnTo>
                    <a:pt x="1099820" y="680489"/>
                  </a:lnTo>
                  <a:lnTo>
                    <a:pt x="1080424" y="658322"/>
                  </a:lnTo>
                  <a:cubicBezTo>
                    <a:pt x="1080039" y="657937"/>
                    <a:pt x="1079808" y="657398"/>
                    <a:pt x="1079731" y="656860"/>
                  </a:cubicBezTo>
                  <a:lnTo>
                    <a:pt x="1078576" y="647854"/>
                  </a:lnTo>
                  <a:lnTo>
                    <a:pt x="1077499" y="634615"/>
                  </a:lnTo>
                  <a:lnTo>
                    <a:pt x="1073111" y="622531"/>
                  </a:lnTo>
                  <a:lnTo>
                    <a:pt x="1069879" y="616758"/>
                  </a:lnTo>
                  <a:lnTo>
                    <a:pt x="1064568" y="610447"/>
                  </a:lnTo>
                  <a:cubicBezTo>
                    <a:pt x="1064414" y="610293"/>
                    <a:pt x="1064337" y="610139"/>
                    <a:pt x="1064260" y="609985"/>
                  </a:cubicBezTo>
                  <a:lnTo>
                    <a:pt x="1058795" y="599594"/>
                  </a:lnTo>
                  <a:lnTo>
                    <a:pt x="1053407" y="593667"/>
                  </a:lnTo>
                  <a:lnTo>
                    <a:pt x="1034627" y="579428"/>
                  </a:lnTo>
                  <a:lnTo>
                    <a:pt x="1028161" y="572962"/>
                  </a:lnTo>
                  <a:lnTo>
                    <a:pt x="989599" y="516313"/>
                  </a:lnTo>
                  <a:cubicBezTo>
                    <a:pt x="989368" y="515928"/>
                    <a:pt x="989215" y="515466"/>
                    <a:pt x="989138" y="515005"/>
                  </a:cubicBezTo>
                  <a:lnTo>
                    <a:pt x="988599" y="509924"/>
                  </a:lnTo>
                  <a:lnTo>
                    <a:pt x="987213" y="505152"/>
                  </a:lnTo>
                  <a:lnTo>
                    <a:pt x="986290" y="501997"/>
                  </a:lnTo>
                  <a:lnTo>
                    <a:pt x="985135" y="501843"/>
                  </a:lnTo>
                  <a:lnTo>
                    <a:pt x="956964" y="497302"/>
                  </a:lnTo>
                  <a:lnTo>
                    <a:pt x="921327" y="500072"/>
                  </a:lnTo>
                  <a:lnTo>
                    <a:pt x="907011" y="500072"/>
                  </a:lnTo>
                  <a:lnTo>
                    <a:pt x="895850" y="498379"/>
                  </a:lnTo>
                  <a:lnTo>
                    <a:pt x="671484" y="419485"/>
                  </a:lnTo>
                  <a:cubicBezTo>
                    <a:pt x="671253" y="419408"/>
                    <a:pt x="671022" y="419254"/>
                    <a:pt x="670791" y="419100"/>
                  </a:cubicBezTo>
                  <a:lnTo>
                    <a:pt x="655628" y="408401"/>
                  </a:lnTo>
                  <a:cubicBezTo>
                    <a:pt x="655397" y="408248"/>
                    <a:pt x="655243" y="408093"/>
                    <a:pt x="655012" y="407863"/>
                  </a:cubicBezTo>
                  <a:lnTo>
                    <a:pt x="650240" y="401859"/>
                  </a:lnTo>
                  <a:lnTo>
                    <a:pt x="642081" y="391545"/>
                  </a:lnTo>
                  <a:cubicBezTo>
                    <a:pt x="641927" y="391391"/>
                    <a:pt x="641850" y="391160"/>
                    <a:pt x="641773" y="391006"/>
                  </a:cubicBezTo>
                  <a:lnTo>
                    <a:pt x="633307" y="372995"/>
                  </a:lnTo>
                  <a:cubicBezTo>
                    <a:pt x="633230" y="372765"/>
                    <a:pt x="633153" y="372534"/>
                    <a:pt x="633076" y="372302"/>
                  </a:cubicBezTo>
                  <a:lnTo>
                    <a:pt x="629689" y="354831"/>
                  </a:lnTo>
                  <a:lnTo>
                    <a:pt x="629612" y="341361"/>
                  </a:lnTo>
                  <a:cubicBezTo>
                    <a:pt x="629612" y="341053"/>
                    <a:pt x="629689" y="340745"/>
                    <a:pt x="629766" y="340437"/>
                  </a:cubicBezTo>
                  <a:lnTo>
                    <a:pt x="633692" y="328661"/>
                  </a:lnTo>
                  <a:cubicBezTo>
                    <a:pt x="633769" y="328353"/>
                    <a:pt x="633922" y="328122"/>
                    <a:pt x="634153" y="327814"/>
                  </a:cubicBezTo>
                  <a:lnTo>
                    <a:pt x="641466" y="318270"/>
                  </a:lnTo>
                  <a:lnTo>
                    <a:pt x="650086" y="309034"/>
                  </a:lnTo>
                  <a:lnTo>
                    <a:pt x="655243" y="301798"/>
                  </a:lnTo>
                  <a:lnTo>
                    <a:pt x="657244" y="295872"/>
                  </a:lnTo>
                  <a:lnTo>
                    <a:pt x="657244" y="289098"/>
                  </a:lnTo>
                  <a:lnTo>
                    <a:pt x="653627" y="281786"/>
                  </a:lnTo>
                  <a:lnTo>
                    <a:pt x="648162" y="273628"/>
                  </a:lnTo>
                  <a:lnTo>
                    <a:pt x="638156" y="262390"/>
                  </a:lnTo>
                  <a:lnTo>
                    <a:pt x="625379" y="248074"/>
                  </a:lnTo>
                  <a:lnTo>
                    <a:pt x="618913" y="238144"/>
                  </a:lnTo>
                  <a:cubicBezTo>
                    <a:pt x="618759" y="237914"/>
                    <a:pt x="618682" y="237682"/>
                    <a:pt x="618606" y="237452"/>
                  </a:cubicBezTo>
                  <a:lnTo>
                    <a:pt x="615219" y="226753"/>
                  </a:lnTo>
                  <a:lnTo>
                    <a:pt x="613448" y="212744"/>
                  </a:lnTo>
                  <a:lnTo>
                    <a:pt x="613987" y="200429"/>
                  </a:lnTo>
                  <a:lnTo>
                    <a:pt x="616219" y="181110"/>
                  </a:lnTo>
                  <a:lnTo>
                    <a:pt x="637540" y="97367"/>
                  </a:lnTo>
                  <a:lnTo>
                    <a:pt x="637001" y="85052"/>
                  </a:lnTo>
                  <a:lnTo>
                    <a:pt x="633153" y="78817"/>
                  </a:lnTo>
                  <a:lnTo>
                    <a:pt x="626225" y="73506"/>
                  </a:lnTo>
                  <a:lnTo>
                    <a:pt x="618682" y="66579"/>
                  </a:lnTo>
                  <a:cubicBezTo>
                    <a:pt x="618528" y="66425"/>
                    <a:pt x="618375" y="66271"/>
                    <a:pt x="618221" y="66040"/>
                  </a:cubicBezTo>
                  <a:lnTo>
                    <a:pt x="612602" y="57574"/>
                  </a:lnTo>
                  <a:cubicBezTo>
                    <a:pt x="612448" y="57420"/>
                    <a:pt x="612371" y="57189"/>
                    <a:pt x="612294" y="57035"/>
                  </a:cubicBezTo>
                  <a:lnTo>
                    <a:pt x="612294" y="57035"/>
                  </a:lnTo>
                  <a:lnTo>
                    <a:pt x="612294" y="57035"/>
                  </a:lnTo>
                  <a:lnTo>
                    <a:pt x="601595" y="28941"/>
                  </a:lnTo>
                  <a:lnTo>
                    <a:pt x="598670" y="24169"/>
                  </a:lnTo>
                  <a:lnTo>
                    <a:pt x="593898" y="19935"/>
                  </a:lnTo>
                  <a:lnTo>
                    <a:pt x="587895" y="16472"/>
                  </a:lnTo>
                  <a:lnTo>
                    <a:pt x="581968" y="14624"/>
                  </a:lnTo>
                  <a:lnTo>
                    <a:pt x="580890" y="14317"/>
                  </a:lnTo>
                  <a:lnTo>
                    <a:pt x="579813" y="14163"/>
                  </a:lnTo>
                  <a:lnTo>
                    <a:pt x="563341" y="12161"/>
                  </a:lnTo>
                  <a:lnTo>
                    <a:pt x="526088" y="0"/>
                  </a:lnTo>
                  <a:lnTo>
                    <a:pt x="521701" y="1617"/>
                  </a:lnTo>
                  <a:lnTo>
                    <a:pt x="520777" y="1924"/>
                  </a:lnTo>
                  <a:lnTo>
                    <a:pt x="518083" y="3310"/>
                  </a:lnTo>
                  <a:lnTo>
                    <a:pt x="498148" y="21628"/>
                  </a:lnTo>
                  <a:lnTo>
                    <a:pt x="481599" y="42642"/>
                  </a:lnTo>
                  <a:lnTo>
                    <a:pt x="474518" y="55726"/>
                  </a:lnTo>
                  <a:lnTo>
                    <a:pt x="470208" y="67195"/>
                  </a:lnTo>
                  <a:lnTo>
                    <a:pt x="468284" y="73429"/>
                  </a:lnTo>
                  <a:lnTo>
                    <a:pt x="471055" y="81203"/>
                  </a:lnTo>
                  <a:lnTo>
                    <a:pt x="479213" y="86283"/>
                  </a:lnTo>
                  <a:cubicBezTo>
                    <a:pt x="479444" y="86437"/>
                    <a:pt x="479598" y="86591"/>
                    <a:pt x="479752" y="86745"/>
                  </a:cubicBezTo>
                  <a:lnTo>
                    <a:pt x="488219" y="95750"/>
                  </a:lnTo>
                  <a:cubicBezTo>
                    <a:pt x="488527" y="96059"/>
                    <a:pt x="488758" y="96520"/>
                    <a:pt x="488912" y="96982"/>
                  </a:cubicBezTo>
                  <a:lnTo>
                    <a:pt x="491759" y="108219"/>
                  </a:lnTo>
                  <a:cubicBezTo>
                    <a:pt x="491913" y="108835"/>
                    <a:pt x="491836" y="109451"/>
                    <a:pt x="491605" y="109990"/>
                  </a:cubicBezTo>
                  <a:lnTo>
                    <a:pt x="488758" y="116763"/>
                  </a:lnTo>
                  <a:cubicBezTo>
                    <a:pt x="488604" y="117071"/>
                    <a:pt x="488450" y="117302"/>
                    <a:pt x="488296" y="117533"/>
                  </a:cubicBezTo>
                  <a:lnTo>
                    <a:pt x="475365" y="132157"/>
                  </a:lnTo>
                  <a:lnTo>
                    <a:pt x="442884" y="157250"/>
                  </a:lnTo>
                  <a:cubicBezTo>
                    <a:pt x="442653" y="157480"/>
                    <a:pt x="442345" y="157634"/>
                    <a:pt x="442037" y="157711"/>
                  </a:cubicBezTo>
                  <a:lnTo>
                    <a:pt x="429645" y="161636"/>
                  </a:lnTo>
                  <a:cubicBezTo>
                    <a:pt x="429029" y="161790"/>
                    <a:pt x="428413" y="161790"/>
                    <a:pt x="427798" y="161560"/>
                  </a:cubicBezTo>
                  <a:lnTo>
                    <a:pt x="423333" y="159866"/>
                  </a:lnTo>
                  <a:lnTo>
                    <a:pt x="412173" y="153786"/>
                  </a:lnTo>
                  <a:lnTo>
                    <a:pt x="408786" y="153401"/>
                  </a:lnTo>
                  <a:lnTo>
                    <a:pt x="406092" y="154171"/>
                  </a:lnTo>
                  <a:lnTo>
                    <a:pt x="402090" y="158173"/>
                  </a:lnTo>
                  <a:lnTo>
                    <a:pt x="397087" y="165793"/>
                  </a:lnTo>
                  <a:lnTo>
                    <a:pt x="384848" y="208126"/>
                  </a:lnTo>
                  <a:lnTo>
                    <a:pt x="379615" y="219749"/>
                  </a:lnTo>
                  <a:lnTo>
                    <a:pt x="373688" y="228138"/>
                  </a:lnTo>
                  <a:lnTo>
                    <a:pt x="359448" y="244148"/>
                  </a:lnTo>
                  <a:cubicBezTo>
                    <a:pt x="359218" y="244379"/>
                    <a:pt x="358987" y="244533"/>
                    <a:pt x="358756" y="244687"/>
                  </a:cubicBezTo>
                  <a:lnTo>
                    <a:pt x="354830" y="246919"/>
                  </a:lnTo>
                  <a:lnTo>
                    <a:pt x="337589" y="259157"/>
                  </a:lnTo>
                  <a:lnTo>
                    <a:pt x="330354" y="265392"/>
                  </a:lnTo>
                  <a:lnTo>
                    <a:pt x="322195" y="280709"/>
                  </a:lnTo>
                  <a:lnTo>
                    <a:pt x="310342" y="300490"/>
                  </a:lnTo>
                  <a:lnTo>
                    <a:pt x="281632" y="346133"/>
                  </a:lnTo>
                  <a:cubicBezTo>
                    <a:pt x="281478" y="346364"/>
                    <a:pt x="281324" y="346518"/>
                    <a:pt x="281170" y="346749"/>
                  </a:cubicBezTo>
                  <a:lnTo>
                    <a:pt x="252768" y="372379"/>
                  </a:lnTo>
                  <a:lnTo>
                    <a:pt x="227676" y="409787"/>
                  </a:lnTo>
                  <a:lnTo>
                    <a:pt x="209050" y="435187"/>
                  </a:lnTo>
                  <a:lnTo>
                    <a:pt x="184111" y="462434"/>
                  </a:lnTo>
                  <a:lnTo>
                    <a:pt x="177030" y="470593"/>
                  </a:lnTo>
                  <a:lnTo>
                    <a:pt x="172104" y="479368"/>
                  </a:lnTo>
                  <a:cubicBezTo>
                    <a:pt x="171950" y="479598"/>
                    <a:pt x="171796" y="479829"/>
                    <a:pt x="171642" y="479983"/>
                  </a:cubicBezTo>
                  <a:lnTo>
                    <a:pt x="166024" y="485602"/>
                  </a:lnTo>
                  <a:lnTo>
                    <a:pt x="146012" y="499995"/>
                  </a:lnTo>
                  <a:lnTo>
                    <a:pt x="139623" y="506461"/>
                  </a:lnTo>
                  <a:lnTo>
                    <a:pt x="133619" y="514081"/>
                  </a:lnTo>
                  <a:lnTo>
                    <a:pt x="126615" y="521085"/>
                  </a:lnTo>
                  <a:cubicBezTo>
                    <a:pt x="126384" y="521316"/>
                    <a:pt x="126076" y="521547"/>
                    <a:pt x="125768" y="521701"/>
                  </a:cubicBezTo>
                  <a:lnTo>
                    <a:pt x="117918" y="525088"/>
                  </a:lnTo>
                  <a:cubicBezTo>
                    <a:pt x="117687" y="525165"/>
                    <a:pt x="117533" y="525242"/>
                    <a:pt x="117302" y="525242"/>
                  </a:cubicBezTo>
                  <a:lnTo>
                    <a:pt x="107758" y="526935"/>
                  </a:lnTo>
                  <a:lnTo>
                    <a:pt x="107758" y="526935"/>
                  </a:lnTo>
                  <a:cubicBezTo>
                    <a:pt x="107604" y="526935"/>
                    <a:pt x="107450" y="527012"/>
                    <a:pt x="107296" y="527012"/>
                  </a:cubicBezTo>
                  <a:cubicBezTo>
                    <a:pt x="107142" y="527012"/>
                    <a:pt x="106988" y="527012"/>
                    <a:pt x="106834" y="526935"/>
                  </a:cubicBezTo>
                  <a:lnTo>
                    <a:pt x="97290" y="525242"/>
                  </a:lnTo>
                  <a:lnTo>
                    <a:pt x="78586" y="524703"/>
                  </a:lnTo>
                  <a:lnTo>
                    <a:pt x="55187" y="520931"/>
                  </a:lnTo>
                  <a:lnTo>
                    <a:pt x="49261" y="525011"/>
                  </a:lnTo>
                  <a:lnTo>
                    <a:pt x="25939" y="561648"/>
                  </a:lnTo>
                  <a:lnTo>
                    <a:pt x="17857" y="579505"/>
                  </a:lnTo>
                  <a:lnTo>
                    <a:pt x="15702" y="592128"/>
                  </a:lnTo>
                  <a:cubicBezTo>
                    <a:pt x="15625" y="592359"/>
                    <a:pt x="15625" y="592590"/>
                    <a:pt x="15471" y="592821"/>
                  </a:cubicBezTo>
                  <a:lnTo>
                    <a:pt x="12623" y="598978"/>
                  </a:lnTo>
                  <a:cubicBezTo>
                    <a:pt x="12546" y="599209"/>
                    <a:pt x="12392" y="599363"/>
                    <a:pt x="12315" y="599517"/>
                  </a:cubicBezTo>
                  <a:lnTo>
                    <a:pt x="5388" y="608599"/>
                  </a:lnTo>
                  <a:lnTo>
                    <a:pt x="4387" y="612525"/>
                  </a:lnTo>
                  <a:lnTo>
                    <a:pt x="0" y="661324"/>
                  </a:lnTo>
                  <a:lnTo>
                    <a:pt x="462" y="665018"/>
                  </a:lnTo>
                  <a:lnTo>
                    <a:pt x="4618" y="673254"/>
                  </a:lnTo>
                  <a:lnTo>
                    <a:pt x="8544" y="677719"/>
                  </a:lnTo>
                  <a:lnTo>
                    <a:pt x="14470" y="681182"/>
                  </a:lnTo>
                  <a:lnTo>
                    <a:pt x="30942" y="684338"/>
                  </a:lnTo>
                  <a:lnTo>
                    <a:pt x="45027" y="681644"/>
                  </a:lnTo>
                  <a:lnTo>
                    <a:pt x="45027" y="681644"/>
                  </a:lnTo>
                  <a:lnTo>
                    <a:pt x="45027" y="681644"/>
                  </a:lnTo>
                  <a:cubicBezTo>
                    <a:pt x="45489" y="681567"/>
                    <a:pt x="45874" y="681567"/>
                    <a:pt x="46336" y="681721"/>
                  </a:cubicBezTo>
                  <a:lnTo>
                    <a:pt x="50261" y="682875"/>
                  </a:lnTo>
                  <a:cubicBezTo>
                    <a:pt x="50646" y="683030"/>
                    <a:pt x="51031" y="683183"/>
                    <a:pt x="51416" y="683491"/>
                  </a:cubicBezTo>
                  <a:lnTo>
                    <a:pt x="87438" y="716280"/>
                  </a:lnTo>
                  <a:lnTo>
                    <a:pt x="91055" y="715511"/>
                  </a:lnTo>
                  <a:cubicBezTo>
                    <a:pt x="91440" y="715433"/>
                    <a:pt x="91825" y="715433"/>
                    <a:pt x="92210" y="715511"/>
                  </a:cubicBezTo>
                  <a:lnTo>
                    <a:pt x="97829" y="716665"/>
                  </a:lnTo>
                  <a:cubicBezTo>
                    <a:pt x="98059" y="716665"/>
                    <a:pt x="98213" y="716742"/>
                    <a:pt x="98444" y="716819"/>
                  </a:cubicBezTo>
                  <a:lnTo>
                    <a:pt x="107988" y="721053"/>
                  </a:lnTo>
                  <a:lnTo>
                    <a:pt x="114146" y="721053"/>
                  </a:lnTo>
                  <a:lnTo>
                    <a:pt x="128539" y="719898"/>
                  </a:lnTo>
                  <a:cubicBezTo>
                    <a:pt x="128847" y="719898"/>
                    <a:pt x="129155" y="719898"/>
                    <a:pt x="129463" y="719975"/>
                  </a:cubicBezTo>
                  <a:lnTo>
                    <a:pt x="135621" y="721668"/>
                  </a:lnTo>
                  <a:cubicBezTo>
                    <a:pt x="135929" y="721745"/>
                    <a:pt x="136236" y="721899"/>
                    <a:pt x="136467" y="722053"/>
                  </a:cubicBezTo>
                  <a:lnTo>
                    <a:pt x="142086" y="725978"/>
                  </a:lnTo>
                  <a:cubicBezTo>
                    <a:pt x="142548" y="726286"/>
                    <a:pt x="142933" y="726825"/>
                    <a:pt x="143164" y="727364"/>
                  </a:cubicBezTo>
                  <a:lnTo>
                    <a:pt x="144857" y="732444"/>
                  </a:lnTo>
                  <a:cubicBezTo>
                    <a:pt x="144934" y="732752"/>
                    <a:pt x="145011" y="733060"/>
                    <a:pt x="145011" y="733368"/>
                  </a:cubicBezTo>
                  <a:lnTo>
                    <a:pt x="145011" y="738447"/>
                  </a:lnTo>
                  <a:lnTo>
                    <a:pt x="145550" y="743835"/>
                  </a:lnTo>
                  <a:lnTo>
                    <a:pt x="149629" y="751532"/>
                  </a:lnTo>
                  <a:lnTo>
                    <a:pt x="169872" y="775624"/>
                  </a:lnTo>
                  <a:lnTo>
                    <a:pt x="175645" y="778549"/>
                  </a:lnTo>
                  <a:lnTo>
                    <a:pt x="190346" y="780165"/>
                  </a:lnTo>
                  <a:cubicBezTo>
                    <a:pt x="190731" y="780242"/>
                    <a:pt x="191039" y="780319"/>
                    <a:pt x="191347" y="780473"/>
                  </a:cubicBezTo>
                  <a:lnTo>
                    <a:pt x="198659" y="784398"/>
                  </a:lnTo>
                  <a:lnTo>
                    <a:pt x="205355" y="788863"/>
                  </a:lnTo>
                  <a:lnTo>
                    <a:pt x="211282" y="790864"/>
                  </a:lnTo>
                  <a:lnTo>
                    <a:pt x="217593" y="790864"/>
                  </a:lnTo>
                  <a:lnTo>
                    <a:pt x="243224" y="788632"/>
                  </a:lnTo>
                  <a:cubicBezTo>
                    <a:pt x="243455" y="788632"/>
                    <a:pt x="243609" y="788632"/>
                    <a:pt x="243840" y="788632"/>
                  </a:cubicBezTo>
                  <a:lnTo>
                    <a:pt x="261312" y="790864"/>
                  </a:lnTo>
                  <a:cubicBezTo>
                    <a:pt x="261620" y="790941"/>
                    <a:pt x="261928" y="791018"/>
                    <a:pt x="262159" y="791095"/>
                  </a:cubicBezTo>
                  <a:lnTo>
                    <a:pt x="277322" y="798407"/>
                  </a:lnTo>
                  <a:cubicBezTo>
                    <a:pt x="277630" y="798561"/>
                    <a:pt x="277938" y="798715"/>
                    <a:pt x="278168" y="799022"/>
                  </a:cubicBezTo>
                  <a:lnTo>
                    <a:pt x="300798" y="822729"/>
                  </a:lnTo>
                  <a:lnTo>
                    <a:pt x="314960" y="827963"/>
                  </a:lnTo>
                  <a:lnTo>
                    <a:pt x="346364" y="830196"/>
                  </a:lnTo>
                  <a:lnTo>
                    <a:pt x="367453" y="827424"/>
                  </a:lnTo>
                  <a:cubicBezTo>
                    <a:pt x="367761" y="827348"/>
                    <a:pt x="368146" y="827424"/>
                    <a:pt x="368454" y="827501"/>
                  </a:cubicBezTo>
                  <a:lnTo>
                    <a:pt x="375766" y="829195"/>
                  </a:lnTo>
                  <a:lnTo>
                    <a:pt x="385233" y="833274"/>
                  </a:lnTo>
                  <a:cubicBezTo>
                    <a:pt x="385387" y="833351"/>
                    <a:pt x="385541" y="833428"/>
                    <a:pt x="385772" y="833582"/>
                  </a:cubicBezTo>
                  <a:lnTo>
                    <a:pt x="389698" y="836430"/>
                  </a:lnTo>
                  <a:lnTo>
                    <a:pt x="393392" y="840124"/>
                  </a:lnTo>
                  <a:cubicBezTo>
                    <a:pt x="393623" y="840356"/>
                    <a:pt x="393854" y="840663"/>
                    <a:pt x="394008" y="840971"/>
                  </a:cubicBezTo>
                  <a:lnTo>
                    <a:pt x="395701" y="844897"/>
                  </a:lnTo>
                  <a:cubicBezTo>
                    <a:pt x="395932" y="845358"/>
                    <a:pt x="396009" y="845897"/>
                    <a:pt x="395932" y="846436"/>
                  </a:cubicBezTo>
                  <a:lnTo>
                    <a:pt x="394855" y="853363"/>
                  </a:lnTo>
                  <a:lnTo>
                    <a:pt x="395239" y="856288"/>
                  </a:lnTo>
                  <a:lnTo>
                    <a:pt x="398318" y="861445"/>
                  </a:lnTo>
                  <a:lnTo>
                    <a:pt x="407093" y="871759"/>
                  </a:lnTo>
                  <a:cubicBezTo>
                    <a:pt x="407324" y="871990"/>
                    <a:pt x="407478" y="872298"/>
                    <a:pt x="407555" y="872605"/>
                  </a:cubicBezTo>
                  <a:lnTo>
                    <a:pt x="409787" y="878763"/>
                  </a:lnTo>
                  <a:cubicBezTo>
                    <a:pt x="409864" y="879071"/>
                    <a:pt x="409941" y="879379"/>
                    <a:pt x="409941" y="879764"/>
                  </a:cubicBezTo>
                  <a:lnTo>
                    <a:pt x="409941" y="886537"/>
                  </a:lnTo>
                  <a:lnTo>
                    <a:pt x="407708" y="898929"/>
                  </a:lnTo>
                  <a:lnTo>
                    <a:pt x="408709" y="904933"/>
                  </a:lnTo>
                  <a:lnTo>
                    <a:pt x="413481" y="917248"/>
                  </a:lnTo>
                  <a:lnTo>
                    <a:pt x="418946" y="924175"/>
                  </a:lnTo>
                  <a:lnTo>
                    <a:pt x="425334" y="926408"/>
                  </a:lnTo>
                  <a:lnTo>
                    <a:pt x="437496" y="923790"/>
                  </a:lnTo>
                  <a:lnTo>
                    <a:pt x="446578" y="920019"/>
                  </a:lnTo>
                  <a:cubicBezTo>
                    <a:pt x="446886" y="919865"/>
                    <a:pt x="447271" y="919788"/>
                    <a:pt x="447656" y="919788"/>
                  </a:cubicBezTo>
                  <a:lnTo>
                    <a:pt x="451581" y="919788"/>
                  </a:lnTo>
                  <a:lnTo>
                    <a:pt x="451581" y="919788"/>
                  </a:lnTo>
                  <a:cubicBezTo>
                    <a:pt x="451966" y="919788"/>
                    <a:pt x="452351" y="919865"/>
                    <a:pt x="452736" y="920019"/>
                  </a:cubicBezTo>
                  <a:lnTo>
                    <a:pt x="457816" y="922251"/>
                  </a:lnTo>
                  <a:cubicBezTo>
                    <a:pt x="458431" y="922482"/>
                    <a:pt x="458893" y="922944"/>
                    <a:pt x="459201" y="923560"/>
                  </a:cubicBezTo>
                  <a:lnTo>
                    <a:pt x="460356" y="925792"/>
                  </a:lnTo>
                  <a:cubicBezTo>
                    <a:pt x="460510" y="926022"/>
                    <a:pt x="460587" y="926254"/>
                    <a:pt x="460587" y="926561"/>
                  </a:cubicBezTo>
                  <a:lnTo>
                    <a:pt x="461895" y="932950"/>
                  </a:lnTo>
                  <a:lnTo>
                    <a:pt x="464358" y="933335"/>
                  </a:lnTo>
                  <a:lnTo>
                    <a:pt x="466898" y="933335"/>
                  </a:lnTo>
                  <a:lnTo>
                    <a:pt x="473825" y="931180"/>
                  </a:lnTo>
                  <a:cubicBezTo>
                    <a:pt x="474287" y="931026"/>
                    <a:pt x="474749" y="931026"/>
                    <a:pt x="475211" y="931103"/>
                  </a:cubicBezTo>
                  <a:lnTo>
                    <a:pt x="489835" y="933951"/>
                  </a:lnTo>
                  <a:cubicBezTo>
                    <a:pt x="490759" y="934105"/>
                    <a:pt x="491605" y="934797"/>
                    <a:pt x="491913" y="935721"/>
                  </a:cubicBezTo>
                  <a:lnTo>
                    <a:pt x="495839" y="945881"/>
                  </a:lnTo>
                  <a:cubicBezTo>
                    <a:pt x="495993" y="946266"/>
                    <a:pt x="496070" y="946727"/>
                    <a:pt x="495993" y="947113"/>
                  </a:cubicBezTo>
                  <a:lnTo>
                    <a:pt x="493761" y="972974"/>
                  </a:lnTo>
                  <a:lnTo>
                    <a:pt x="494299" y="977207"/>
                  </a:lnTo>
                  <a:lnTo>
                    <a:pt x="499841" y="994372"/>
                  </a:lnTo>
                  <a:lnTo>
                    <a:pt x="501535" y="1007072"/>
                  </a:lnTo>
                  <a:lnTo>
                    <a:pt x="503382" y="1009689"/>
                  </a:lnTo>
                  <a:lnTo>
                    <a:pt x="518776" y="1014461"/>
                  </a:lnTo>
                  <a:cubicBezTo>
                    <a:pt x="518930" y="1014538"/>
                    <a:pt x="519161" y="1014615"/>
                    <a:pt x="519315" y="1014692"/>
                  </a:cubicBezTo>
                  <a:lnTo>
                    <a:pt x="543098" y="1027931"/>
                  </a:lnTo>
                  <a:lnTo>
                    <a:pt x="585355" y="1035704"/>
                  </a:lnTo>
                  <a:cubicBezTo>
                    <a:pt x="585662" y="1035781"/>
                    <a:pt x="585893" y="1035858"/>
                    <a:pt x="586201" y="1036012"/>
                  </a:cubicBezTo>
                  <a:lnTo>
                    <a:pt x="599671" y="1043325"/>
                  </a:lnTo>
                  <a:cubicBezTo>
                    <a:pt x="599979" y="1043478"/>
                    <a:pt x="600287" y="1043709"/>
                    <a:pt x="600518" y="1044017"/>
                  </a:cubicBezTo>
                  <a:lnTo>
                    <a:pt x="609523" y="1055255"/>
                  </a:lnTo>
                  <a:cubicBezTo>
                    <a:pt x="609831" y="1055640"/>
                    <a:pt x="610062" y="1056101"/>
                    <a:pt x="610139" y="1056640"/>
                  </a:cubicBezTo>
                  <a:lnTo>
                    <a:pt x="612371" y="1072419"/>
                  </a:lnTo>
                  <a:cubicBezTo>
                    <a:pt x="612448" y="1072958"/>
                    <a:pt x="612371" y="1073574"/>
                    <a:pt x="612140" y="1074036"/>
                  </a:cubicBezTo>
                  <a:lnTo>
                    <a:pt x="609908" y="1078499"/>
                  </a:lnTo>
                  <a:lnTo>
                    <a:pt x="606598" y="1082964"/>
                  </a:lnTo>
                  <a:lnTo>
                    <a:pt x="606059" y="1084965"/>
                  </a:lnTo>
                  <a:lnTo>
                    <a:pt x="609138" y="1087043"/>
                  </a:lnTo>
                  <a:lnTo>
                    <a:pt x="616066" y="1089198"/>
                  </a:lnTo>
                  <a:cubicBezTo>
                    <a:pt x="616604" y="1089352"/>
                    <a:pt x="617143" y="1089737"/>
                    <a:pt x="617528" y="1090199"/>
                  </a:cubicBezTo>
                  <a:lnTo>
                    <a:pt x="619221" y="1092431"/>
                  </a:lnTo>
                  <a:cubicBezTo>
                    <a:pt x="619991" y="1093432"/>
                    <a:pt x="619991" y="1094894"/>
                    <a:pt x="619144" y="1095895"/>
                  </a:cubicBezTo>
                  <a:lnTo>
                    <a:pt x="616912" y="1098742"/>
                  </a:lnTo>
                  <a:lnTo>
                    <a:pt x="612140" y="1107902"/>
                  </a:lnTo>
                  <a:lnTo>
                    <a:pt x="610062" y="1110596"/>
                  </a:lnTo>
                  <a:lnTo>
                    <a:pt x="609831" y="1111750"/>
                  </a:lnTo>
                  <a:lnTo>
                    <a:pt x="613833" y="1118678"/>
                  </a:lnTo>
                  <a:cubicBezTo>
                    <a:pt x="613987" y="1118986"/>
                    <a:pt x="614141" y="1119294"/>
                    <a:pt x="614141" y="1119601"/>
                  </a:cubicBezTo>
                  <a:lnTo>
                    <a:pt x="615834" y="1129146"/>
                  </a:lnTo>
                  <a:lnTo>
                    <a:pt x="617143" y="1132994"/>
                  </a:lnTo>
                  <a:lnTo>
                    <a:pt x="617374" y="1133148"/>
                  </a:lnTo>
                  <a:lnTo>
                    <a:pt x="617759" y="1133456"/>
                  </a:lnTo>
                  <a:lnTo>
                    <a:pt x="619914" y="1133071"/>
                  </a:lnTo>
                  <a:cubicBezTo>
                    <a:pt x="620222" y="1132994"/>
                    <a:pt x="620530" y="1132994"/>
                    <a:pt x="620915" y="1133071"/>
                  </a:cubicBezTo>
                  <a:lnTo>
                    <a:pt x="627072" y="1134226"/>
                  </a:lnTo>
                  <a:lnTo>
                    <a:pt x="632229" y="1134149"/>
                  </a:lnTo>
                  <a:cubicBezTo>
                    <a:pt x="632768" y="1134149"/>
                    <a:pt x="633230" y="1134302"/>
                    <a:pt x="633692" y="1134534"/>
                  </a:cubicBezTo>
                  <a:lnTo>
                    <a:pt x="634538" y="1135072"/>
                  </a:lnTo>
                  <a:lnTo>
                    <a:pt x="636539" y="1136227"/>
                  </a:lnTo>
                  <a:cubicBezTo>
                    <a:pt x="636847" y="1136381"/>
                    <a:pt x="637078" y="1136612"/>
                    <a:pt x="637309" y="1136843"/>
                  </a:cubicBezTo>
                  <a:lnTo>
                    <a:pt x="639541" y="1139690"/>
                  </a:lnTo>
                  <a:cubicBezTo>
                    <a:pt x="639772" y="1139999"/>
                    <a:pt x="639926" y="1140383"/>
                    <a:pt x="640080" y="1140691"/>
                  </a:cubicBezTo>
                  <a:lnTo>
                    <a:pt x="641235" y="1144924"/>
                  </a:lnTo>
                  <a:lnTo>
                    <a:pt x="642235" y="1148619"/>
                  </a:lnTo>
                  <a:lnTo>
                    <a:pt x="643852" y="1151082"/>
                  </a:lnTo>
                  <a:lnTo>
                    <a:pt x="648008" y="1153391"/>
                  </a:lnTo>
                  <a:lnTo>
                    <a:pt x="649085" y="1153699"/>
                  </a:lnTo>
                  <a:lnTo>
                    <a:pt x="655551" y="1155546"/>
                  </a:lnTo>
                  <a:lnTo>
                    <a:pt x="662170" y="1156547"/>
                  </a:lnTo>
                  <a:lnTo>
                    <a:pt x="668020" y="1156008"/>
                  </a:lnTo>
                  <a:lnTo>
                    <a:pt x="674332" y="1154392"/>
                  </a:lnTo>
                  <a:cubicBezTo>
                    <a:pt x="674870" y="1154238"/>
                    <a:pt x="675409" y="1154315"/>
                    <a:pt x="675871" y="1154469"/>
                  </a:cubicBezTo>
                  <a:lnTo>
                    <a:pt x="679258" y="1155623"/>
                  </a:lnTo>
                  <a:cubicBezTo>
                    <a:pt x="679489" y="1155700"/>
                    <a:pt x="679719" y="1155777"/>
                    <a:pt x="679950" y="1155931"/>
                  </a:cubicBezTo>
                  <a:lnTo>
                    <a:pt x="682952" y="1157932"/>
                  </a:lnTo>
                  <a:lnTo>
                    <a:pt x="687647" y="1159241"/>
                  </a:lnTo>
                  <a:lnTo>
                    <a:pt x="691265" y="1157393"/>
                  </a:lnTo>
                  <a:lnTo>
                    <a:pt x="694805" y="1147234"/>
                  </a:lnTo>
                  <a:cubicBezTo>
                    <a:pt x="695036" y="1146464"/>
                    <a:pt x="695652" y="1145848"/>
                    <a:pt x="696422" y="1145540"/>
                  </a:cubicBezTo>
                  <a:lnTo>
                    <a:pt x="702041" y="1143308"/>
                  </a:lnTo>
                  <a:cubicBezTo>
                    <a:pt x="702733" y="1143000"/>
                    <a:pt x="703503" y="1143077"/>
                    <a:pt x="704196" y="1143308"/>
                  </a:cubicBezTo>
                  <a:lnTo>
                    <a:pt x="710969" y="1146156"/>
                  </a:lnTo>
                  <a:cubicBezTo>
                    <a:pt x="711816" y="1146541"/>
                    <a:pt x="712432" y="1147310"/>
                    <a:pt x="712662" y="1148234"/>
                  </a:cubicBezTo>
                  <a:lnTo>
                    <a:pt x="713355" y="1151621"/>
                  </a:lnTo>
                  <a:lnTo>
                    <a:pt x="713817" y="1153853"/>
                  </a:lnTo>
                  <a:lnTo>
                    <a:pt x="714356" y="1158933"/>
                  </a:lnTo>
                  <a:lnTo>
                    <a:pt x="716434" y="1161704"/>
                  </a:lnTo>
                  <a:lnTo>
                    <a:pt x="720667" y="1161704"/>
                  </a:lnTo>
                  <a:lnTo>
                    <a:pt x="733136" y="1156855"/>
                  </a:lnTo>
                  <a:cubicBezTo>
                    <a:pt x="733675" y="1156701"/>
                    <a:pt x="734214" y="1156624"/>
                    <a:pt x="734753" y="1156701"/>
                  </a:cubicBezTo>
                  <a:lnTo>
                    <a:pt x="734753" y="1156701"/>
                  </a:lnTo>
                  <a:lnTo>
                    <a:pt x="734753" y="1156701"/>
                  </a:lnTo>
                  <a:lnTo>
                    <a:pt x="735599" y="1156855"/>
                  </a:lnTo>
                  <a:lnTo>
                    <a:pt x="742604" y="1158394"/>
                  </a:lnTo>
                  <a:cubicBezTo>
                    <a:pt x="742834" y="1158471"/>
                    <a:pt x="743065" y="1158548"/>
                    <a:pt x="743296" y="1158625"/>
                  </a:cubicBezTo>
                  <a:lnTo>
                    <a:pt x="756766" y="1165399"/>
                  </a:lnTo>
                  <a:lnTo>
                    <a:pt x="761076" y="1168400"/>
                  </a:lnTo>
                  <a:cubicBezTo>
                    <a:pt x="761384" y="1168631"/>
                    <a:pt x="761692" y="1168939"/>
                    <a:pt x="761846" y="1169324"/>
                  </a:cubicBezTo>
                  <a:lnTo>
                    <a:pt x="764078" y="1173250"/>
                  </a:lnTo>
                  <a:cubicBezTo>
                    <a:pt x="764232" y="1173480"/>
                    <a:pt x="764309" y="1173788"/>
                    <a:pt x="764386" y="1174096"/>
                  </a:cubicBezTo>
                  <a:lnTo>
                    <a:pt x="765541" y="1179715"/>
                  </a:lnTo>
                  <a:lnTo>
                    <a:pt x="768850" y="1190721"/>
                  </a:lnTo>
                  <a:lnTo>
                    <a:pt x="770236" y="1193339"/>
                  </a:lnTo>
                  <a:lnTo>
                    <a:pt x="772468" y="1196032"/>
                  </a:lnTo>
                  <a:lnTo>
                    <a:pt x="775547" y="1197572"/>
                  </a:lnTo>
                  <a:lnTo>
                    <a:pt x="777394" y="1197187"/>
                  </a:lnTo>
                  <a:lnTo>
                    <a:pt x="779703" y="1196186"/>
                  </a:lnTo>
                  <a:cubicBezTo>
                    <a:pt x="779934" y="1196109"/>
                    <a:pt x="780088" y="1196032"/>
                    <a:pt x="780319" y="1196032"/>
                  </a:cubicBezTo>
                  <a:lnTo>
                    <a:pt x="784244" y="1195493"/>
                  </a:lnTo>
                  <a:lnTo>
                    <a:pt x="792865" y="1194878"/>
                  </a:lnTo>
                  <a:cubicBezTo>
                    <a:pt x="793404" y="1194878"/>
                    <a:pt x="793865" y="1194955"/>
                    <a:pt x="794327" y="1195186"/>
                  </a:cubicBezTo>
                  <a:lnTo>
                    <a:pt x="797714" y="1196879"/>
                  </a:lnTo>
                  <a:cubicBezTo>
                    <a:pt x="798176" y="1197110"/>
                    <a:pt x="798484" y="1197418"/>
                    <a:pt x="798792" y="1197879"/>
                  </a:cubicBezTo>
                  <a:cubicBezTo>
                    <a:pt x="798792" y="1197879"/>
                    <a:pt x="798868" y="1197957"/>
                    <a:pt x="798868" y="1197957"/>
                  </a:cubicBezTo>
                  <a:lnTo>
                    <a:pt x="798868" y="1197957"/>
                  </a:lnTo>
                  <a:lnTo>
                    <a:pt x="798868" y="1197957"/>
                  </a:lnTo>
                  <a:lnTo>
                    <a:pt x="799561" y="1199111"/>
                  </a:lnTo>
                  <a:lnTo>
                    <a:pt x="800562" y="1200804"/>
                  </a:lnTo>
                  <a:cubicBezTo>
                    <a:pt x="800716" y="1201036"/>
                    <a:pt x="800793" y="1201343"/>
                    <a:pt x="800870" y="1201651"/>
                  </a:cubicBezTo>
                  <a:lnTo>
                    <a:pt x="802409" y="1208348"/>
                  </a:lnTo>
                  <a:lnTo>
                    <a:pt x="803410" y="1209579"/>
                  </a:lnTo>
                  <a:lnTo>
                    <a:pt x="808182" y="1209579"/>
                  </a:lnTo>
                  <a:lnTo>
                    <a:pt x="813801" y="1207039"/>
                  </a:lnTo>
                  <a:lnTo>
                    <a:pt x="821036" y="1205192"/>
                  </a:lnTo>
                  <a:cubicBezTo>
                    <a:pt x="821344" y="1205115"/>
                    <a:pt x="821728" y="1205115"/>
                    <a:pt x="822036" y="1205115"/>
                  </a:cubicBezTo>
                  <a:cubicBezTo>
                    <a:pt x="822344" y="1205115"/>
                    <a:pt x="822652" y="1205269"/>
                    <a:pt x="822960" y="1205423"/>
                  </a:cubicBezTo>
                  <a:lnTo>
                    <a:pt x="829733" y="1208810"/>
                  </a:lnTo>
                  <a:lnTo>
                    <a:pt x="850977" y="1224203"/>
                  </a:lnTo>
                  <a:cubicBezTo>
                    <a:pt x="851131" y="1224357"/>
                    <a:pt x="851285" y="1224511"/>
                    <a:pt x="851439" y="1224665"/>
                  </a:cubicBezTo>
                  <a:lnTo>
                    <a:pt x="863600" y="1238982"/>
                  </a:lnTo>
                  <a:lnTo>
                    <a:pt x="870912" y="1244215"/>
                  </a:lnTo>
                  <a:lnTo>
                    <a:pt x="888615" y="1251989"/>
                  </a:lnTo>
                  <a:lnTo>
                    <a:pt x="918095" y="1260302"/>
                  </a:lnTo>
                  <a:lnTo>
                    <a:pt x="946573" y="1265844"/>
                  </a:lnTo>
                  <a:lnTo>
                    <a:pt x="952192" y="1265767"/>
                  </a:lnTo>
                  <a:lnTo>
                    <a:pt x="956733" y="1263766"/>
                  </a:lnTo>
                  <a:lnTo>
                    <a:pt x="967278" y="1258224"/>
                  </a:lnTo>
                  <a:cubicBezTo>
                    <a:pt x="967663" y="1257993"/>
                    <a:pt x="968125" y="1257916"/>
                    <a:pt x="968587" y="1257916"/>
                  </a:cubicBezTo>
                  <a:lnTo>
                    <a:pt x="974205" y="1257916"/>
                  </a:lnTo>
                  <a:cubicBezTo>
                    <a:pt x="974590" y="1257916"/>
                    <a:pt x="974975" y="1257993"/>
                    <a:pt x="975283" y="1258147"/>
                  </a:cubicBezTo>
                  <a:lnTo>
                    <a:pt x="982056" y="1260995"/>
                  </a:lnTo>
                  <a:lnTo>
                    <a:pt x="994756" y="1268769"/>
                  </a:lnTo>
                  <a:lnTo>
                    <a:pt x="998759" y="1269308"/>
                  </a:lnTo>
                  <a:cubicBezTo>
                    <a:pt x="999375" y="1269385"/>
                    <a:pt x="999990" y="1269692"/>
                    <a:pt x="1000375" y="1270077"/>
                  </a:cubicBezTo>
                  <a:lnTo>
                    <a:pt x="1002607" y="1272310"/>
                  </a:lnTo>
                  <a:cubicBezTo>
                    <a:pt x="1002992" y="1272694"/>
                    <a:pt x="1003223" y="1273156"/>
                    <a:pt x="1003377" y="1273618"/>
                  </a:cubicBezTo>
                  <a:lnTo>
                    <a:pt x="1003916" y="1275850"/>
                  </a:lnTo>
                  <a:cubicBezTo>
                    <a:pt x="1003993" y="1276312"/>
                    <a:pt x="1003993" y="1276696"/>
                    <a:pt x="1003916" y="1277159"/>
                  </a:cubicBezTo>
                  <a:lnTo>
                    <a:pt x="1002376" y="1283855"/>
                  </a:lnTo>
                  <a:lnTo>
                    <a:pt x="1002607" y="1285086"/>
                  </a:lnTo>
                  <a:lnTo>
                    <a:pt x="1004070" y="1286241"/>
                  </a:lnTo>
                  <a:lnTo>
                    <a:pt x="1005840" y="1286626"/>
                  </a:lnTo>
                  <a:lnTo>
                    <a:pt x="1014461" y="1286087"/>
                  </a:lnTo>
                  <a:cubicBezTo>
                    <a:pt x="1014614" y="1286087"/>
                    <a:pt x="1014845" y="1286087"/>
                    <a:pt x="1014999" y="1286087"/>
                  </a:cubicBezTo>
                  <a:lnTo>
                    <a:pt x="1018925" y="1286626"/>
                  </a:lnTo>
                  <a:cubicBezTo>
                    <a:pt x="1019464" y="1286703"/>
                    <a:pt x="1019925" y="1286933"/>
                    <a:pt x="1020310" y="1287242"/>
                  </a:cubicBezTo>
                  <a:lnTo>
                    <a:pt x="1023697" y="1290090"/>
                  </a:lnTo>
                  <a:cubicBezTo>
                    <a:pt x="1024082" y="1290397"/>
                    <a:pt x="1024313" y="1290782"/>
                    <a:pt x="1024467" y="1291167"/>
                  </a:cubicBezTo>
                  <a:lnTo>
                    <a:pt x="1028931" y="1302404"/>
                  </a:lnTo>
                  <a:lnTo>
                    <a:pt x="1031163" y="1306407"/>
                  </a:lnTo>
                  <a:lnTo>
                    <a:pt x="1035088" y="1308562"/>
                  </a:lnTo>
                  <a:lnTo>
                    <a:pt x="1062413" y="1312949"/>
                  </a:lnTo>
                  <a:lnTo>
                    <a:pt x="1078961" y="1311872"/>
                  </a:lnTo>
                  <a:lnTo>
                    <a:pt x="1096664" y="1312410"/>
                  </a:lnTo>
                  <a:lnTo>
                    <a:pt x="1104053" y="1311410"/>
                  </a:lnTo>
                  <a:lnTo>
                    <a:pt x="1109749" y="1307792"/>
                  </a:lnTo>
                  <a:lnTo>
                    <a:pt x="1112828" y="1305175"/>
                  </a:lnTo>
                  <a:cubicBezTo>
                    <a:pt x="1113059" y="1304945"/>
                    <a:pt x="1113367" y="1304791"/>
                    <a:pt x="1113751" y="1304636"/>
                  </a:cubicBezTo>
                  <a:lnTo>
                    <a:pt x="1117138" y="1303482"/>
                  </a:lnTo>
                  <a:cubicBezTo>
                    <a:pt x="1117754" y="1303328"/>
                    <a:pt x="1118370" y="1303328"/>
                    <a:pt x="1118909" y="1303482"/>
                  </a:cubicBezTo>
                  <a:lnTo>
                    <a:pt x="1125682" y="1305714"/>
                  </a:lnTo>
                  <a:cubicBezTo>
                    <a:pt x="1125990" y="1305791"/>
                    <a:pt x="1126298" y="1305945"/>
                    <a:pt x="1126528" y="1306176"/>
                  </a:cubicBezTo>
                  <a:lnTo>
                    <a:pt x="1138921" y="1315720"/>
                  </a:lnTo>
                  <a:lnTo>
                    <a:pt x="1153237" y="1330037"/>
                  </a:lnTo>
                  <a:lnTo>
                    <a:pt x="1166938" y="1340505"/>
                  </a:lnTo>
                  <a:lnTo>
                    <a:pt x="1180869" y="1341505"/>
                  </a:lnTo>
                  <a:lnTo>
                    <a:pt x="1193415" y="1338811"/>
                  </a:lnTo>
                  <a:cubicBezTo>
                    <a:pt x="1193646" y="1338734"/>
                    <a:pt x="1193800" y="1338734"/>
                    <a:pt x="1194031" y="1338734"/>
                  </a:cubicBezTo>
                  <a:lnTo>
                    <a:pt x="1203729" y="1338734"/>
                  </a:lnTo>
                  <a:lnTo>
                    <a:pt x="1211580" y="1336271"/>
                  </a:lnTo>
                  <a:lnTo>
                    <a:pt x="1219508" y="1327804"/>
                  </a:lnTo>
                  <a:cubicBezTo>
                    <a:pt x="1219662" y="1327651"/>
                    <a:pt x="1219739" y="1327574"/>
                    <a:pt x="1219893" y="1327420"/>
                  </a:cubicBezTo>
                  <a:lnTo>
                    <a:pt x="1242984" y="1311102"/>
                  </a:lnTo>
                  <a:cubicBezTo>
                    <a:pt x="1243907" y="1310409"/>
                    <a:pt x="1245216" y="1310409"/>
                    <a:pt x="1246139" y="1311102"/>
                  </a:cubicBezTo>
                  <a:lnTo>
                    <a:pt x="1287934" y="1339119"/>
                  </a:lnTo>
                  <a:lnTo>
                    <a:pt x="1312103" y="1334347"/>
                  </a:lnTo>
                  <a:lnTo>
                    <a:pt x="1325726" y="1325649"/>
                  </a:lnTo>
                  <a:cubicBezTo>
                    <a:pt x="1326034" y="1325495"/>
                    <a:pt x="1326342" y="1325341"/>
                    <a:pt x="1326650" y="1325265"/>
                  </a:cubicBezTo>
                  <a:lnTo>
                    <a:pt x="1337349" y="1323032"/>
                  </a:lnTo>
                  <a:cubicBezTo>
                    <a:pt x="1337502" y="1322955"/>
                    <a:pt x="1337733" y="1322955"/>
                    <a:pt x="1337887" y="1322955"/>
                  </a:cubicBezTo>
                  <a:cubicBezTo>
                    <a:pt x="1338272" y="1322955"/>
                    <a:pt x="1338580" y="1323032"/>
                    <a:pt x="1338965" y="1323186"/>
                  </a:cubicBezTo>
                  <a:lnTo>
                    <a:pt x="1350202" y="1327651"/>
                  </a:lnTo>
                  <a:cubicBezTo>
                    <a:pt x="1350433" y="1327727"/>
                    <a:pt x="1350741" y="1327881"/>
                    <a:pt x="1350972" y="1328113"/>
                  </a:cubicBezTo>
                  <a:lnTo>
                    <a:pt x="1390919" y="1360748"/>
                  </a:lnTo>
                  <a:lnTo>
                    <a:pt x="1400233" y="1366751"/>
                  </a:lnTo>
                  <a:lnTo>
                    <a:pt x="1408776" y="1370754"/>
                  </a:lnTo>
                  <a:lnTo>
                    <a:pt x="1412394" y="1370369"/>
                  </a:lnTo>
                  <a:lnTo>
                    <a:pt x="1415627" y="1366289"/>
                  </a:lnTo>
                  <a:lnTo>
                    <a:pt x="1420476" y="1358130"/>
                  </a:lnTo>
                  <a:lnTo>
                    <a:pt x="1438795" y="1337426"/>
                  </a:lnTo>
                  <a:lnTo>
                    <a:pt x="1450802" y="1326496"/>
                  </a:lnTo>
                  <a:cubicBezTo>
                    <a:pt x="1451033" y="1326265"/>
                    <a:pt x="1451341" y="1326111"/>
                    <a:pt x="1451648" y="1325957"/>
                  </a:cubicBezTo>
                  <a:lnTo>
                    <a:pt x="1461193" y="1322032"/>
                  </a:lnTo>
                  <a:cubicBezTo>
                    <a:pt x="1462039" y="1321724"/>
                    <a:pt x="1462963" y="1321801"/>
                    <a:pt x="1463733" y="1322263"/>
                  </a:cubicBezTo>
                  <a:lnTo>
                    <a:pt x="1475509" y="1329575"/>
                  </a:lnTo>
                  <a:cubicBezTo>
                    <a:pt x="1475663" y="1329652"/>
                    <a:pt x="1475894" y="1329806"/>
                    <a:pt x="1476048" y="1329960"/>
                  </a:cubicBezTo>
                  <a:lnTo>
                    <a:pt x="1487670" y="1341582"/>
                  </a:lnTo>
                  <a:lnTo>
                    <a:pt x="1499447" y="1349279"/>
                  </a:lnTo>
                  <a:lnTo>
                    <a:pt x="1514456" y="1346739"/>
                  </a:lnTo>
                  <a:lnTo>
                    <a:pt x="1524000" y="1338811"/>
                  </a:lnTo>
                  <a:lnTo>
                    <a:pt x="1527694" y="1335117"/>
                  </a:lnTo>
                  <a:lnTo>
                    <a:pt x="1529157" y="1326727"/>
                  </a:lnTo>
                  <a:lnTo>
                    <a:pt x="1528618" y="1316336"/>
                  </a:lnTo>
                  <a:lnTo>
                    <a:pt x="1528618" y="1302712"/>
                  </a:lnTo>
                  <a:lnTo>
                    <a:pt x="1530927" y="1290397"/>
                  </a:lnTo>
                  <a:cubicBezTo>
                    <a:pt x="1531004" y="1290012"/>
                    <a:pt x="1531158" y="1289704"/>
                    <a:pt x="1531389" y="1289397"/>
                  </a:cubicBezTo>
                  <a:lnTo>
                    <a:pt x="1538162" y="1279237"/>
                  </a:lnTo>
                  <a:lnTo>
                    <a:pt x="1546937" y="1270385"/>
                  </a:lnTo>
                  <a:lnTo>
                    <a:pt x="1553402" y="1261688"/>
                  </a:lnTo>
                  <a:lnTo>
                    <a:pt x="1565025" y="1242214"/>
                  </a:lnTo>
                  <a:lnTo>
                    <a:pt x="1570951" y="1235595"/>
                  </a:lnTo>
                  <a:cubicBezTo>
                    <a:pt x="1571182" y="1235364"/>
                    <a:pt x="1571413" y="1235133"/>
                    <a:pt x="1571721" y="1234979"/>
                  </a:cubicBezTo>
                  <a:lnTo>
                    <a:pt x="1591579" y="1224511"/>
                  </a:lnTo>
                  <a:lnTo>
                    <a:pt x="1605896" y="1210734"/>
                  </a:lnTo>
                  <a:cubicBezTo>
                    <a:pt x="1606127" y="1210503"/>
                    <a:pt x="1606358" y="1210349"/>
                    <a:pt x="1606588" y="1210272"/>
                  </a:cubicBezTo>
                  <a:lnTo>
                    <a:pt x="1615594" y="1205808"/>
                  </a:lnTo>
                  <a:cubicBezTo>
                    <a:pt x="1615825" y="1205654"/>
                    <a:pt x="1616133" y="1205576"/>
                    <a:pt x="1616441" y="1205576"/>
                  </a:cubicBezTo>
                  <a:lnTo>
                    <a:pt x="1628217" y="1203883"/>
                  </a:lnTo>
                  <a:lnTo>
                    <a:pt x="1680095" y="1204422"/>
                  </a:lnTo>
                  <a:lnTo>
                    <a:pt x="1694103" y="1201728"/>
                  </a:lnTo>
                  <a:lnTo>
                    <a:pt x="1705110" y="1197033"/>
                  </a:lnTo>
                  <a:lnTo>
                    <a:pt x="1712268" y="1189875"/>
                  </a:lnTo>
                  <a:lnTo>
                    <a:pt x="1717656" y="1178483"/>
                  </a:lnTo>
                  <a:lnTo>
                    <a:pt x="1721966" y="1162628"/>
                  </a:lnTo>
                  <a:cubicBezTo>
                    <a:pt x="1722120" y="1162242"/>
                    <a:pt x="1722274" y="1161858"/>
                    <a:pt x="1722582" y="1161550"/>
                  </a:cubicBezTo>
                  <a:lnTo>
                    <a:pt x="1736667" y="1145232"/>
                  </a:lnTo>
                  <a:cubicBezTo>
                    <a:pt x="1736821" y="1145001"/>
                    <a:pt x="1737052" y="1144848"/>
                    <a:pt x="1737206" y="1144771"/>
                  </a:cubicBezTo>
                  <a:lnTo>
                    <a:pt x="1761375" y="1128453"/>
                  </a:lnTo>
                  <a:lnTo>
                    <a:pt x="1831571" y="1097280"/>
                  </a:lnTo>
                  <a:lnTo>
                    <a:pt x="1850659" y="1086889"/>
                  </a:lnTo>
                  <a:lnTo>
                    <a:pt x="1873596" y="1063953"/>
                  </a:lnTo>
                  <a:lnTo>
                    <a:pt x="1864437" y="1055640"/>
                  </a:lnTo>
                  <a:lnTo>
                    <a:pt x="1852045" y="1051329"/>
                  </a:lnTo>
                  <a:cubicBezTo>
                    <a:pt x="1851814" y="1051252"/>
                    <a:pt x="1851583" y="1051175"/>
                    <a:pt x="1851429" y="1051022"/>
                  </a:cubicBezTo>
                  <a:lnTo>
                    <a:pt x="1843424" y="1045634"/>
                  </a:lnTo>
                  <a:lnTo>
                    <a:pt x="1840114" y="1044787"/>
                  </a:lnTo>
                  <a:lnTo>
                    <a:pt x="1831494" y="1047250"/>
                  </a:lnTo>
                  <a:lnTo>
                    <a:pt x="1829031" y="1047943"/>
                  </a:lnTo>
                  <a:lnTo>
                    <a:pt x="1824720" y="1048559"/>
                  </a:lnTo>
                  <a:cubicBezTo>
                    <a:pt x="1824413" y="1048559"/>
                    <a:pt x="1824182" y="1048636"/>
                    <a:pt x="1823874" y="1048559"/>
                  </a:cubicBezTo>
                  <a:lnTo>
                    <a:pt x="1820487" y="1048020"/>
                  </a:lnTo>
                  <a:lnTo>
                    <a:pt x="1813329" y="1045634"/>
                  </a:lnTo>
                  <a:lnTo>
                    <a:pt x="1811097" y="1045325"/>
                  </a:lnTo>
                  <a:lnTo>
                    <a:pt x="1805555" y="1047327"/>
                  </a:lnTo>
                  <a:lnTo>
                    <a:pt x="1802015" y="1049405"/>
                  </a:lnTo>
                  <a:cubicBezTo>
                    <a:pt x="1801553" y="1049636"/>
                    <a:pt x="1801091" y="1049790"/>
                    <a:pt x="1800629" y="1049790"/>
                  </a:cubicBezTo>
                  <a:lnTo>
                    <a:pt x="1796165" y="1049790"/>
                  </a:lnTo>
                  <a:cubicBezTo>
                    <a:pt x="1795626" y="1049790"/>
                    <a:pt x="1795087" y="1049636"/>
                    <a:pt x="1794625" y="1049328"/>
                  </a:cubicBezTo>
                  <a:lnTo>
                    <a:pt x="1775460" y="1036936"/>
                  </a:lnTo>
                  <a:lnTo>
                    <a:pt x="1737514" y="1019156"/>
                  </a:lnTo>
                  <a:cubicBezTo>
                    <a:pt x="1737206" y="1019002"/>
                    <a:pt x="1736898" y="1018771"/>
                    <a:pt x="1736590" y="1018463"/>
                  </a:cubicBezTo>
                  <a:lnTo>
                    <a:pt x="1732126" y="1013383"/>
                  </a:lnTo>
                  <a:lnTo>
                    <a:pt x="1724198" y="999914"/>
                  </a:lnTo>
                  <a:lnTo>
                    <a:pt x="1720504" y="997143"/>
                  </a:lnTo>
                  <a:lnTo>
                    <a:pt x="1712499" y="994449"/>
                  </a:lnTo>
                  <a:cubicBezTo>
                    <a:pt x="1712037" y="994295"/>
                    <a:pt x="1711652" y="993987"/>
                    <a:pt x="1711267" y="993679"/>
                  </a:cubicBezTo>
                  <a:lnTo>
                    <a:pt x="1706803" y="988599"/>
                  </a:lnTo>
                  <a:cubicBezTo>
                    <a:pt x="1706572" y="988368"/>
                    <a:pt x="1706418" y="988137"/>
                    <a:pt x="1706341" y="987829"/>
                  </a:cubicBezTo>
                  <a:lnTo>
                    <a:pt x="1703493" y="981056"/>
                  </a:lnTo>
                  <a:lnTo>
                    <a:pt x="1700337" y="975745"/>
                  </a:lnTo>
                  <a:lnTo>
                    <a:pt x="1697105" y="975129"/>
                  </a:lnTo>
                  <a:lnTo>
                    <a:pt x="1686252" y="982364"/>
                  </a:lnTo>
                  <a:cubicBezTo>
                    <a:pt x="1685790" y="982672"/>
                    <a:pt x="1685251" y="982826"/>
                    <a:pt x="1684713" y="982826"/>
                  </a:cubicBezTo>
                  <a:lnTo>
                    <a:pt x="1684713" y="982826"/>
                  </a:lnTo>
                  <a:lnTo>
                    <a:pt x="1679094" y="982826"/>
                  </a:lnTo>
                  <a:lnTo>
                    <a:pt x="1679094" y="982826"/>
                  </a:lnTo>
                  <a:cubicBezTo>
                    <a:pt x="1677862" y="982826"/>
                    <a:pt x="1676785" y="982057"/>
                    <a:pt x="1676400" y="980902"/>
                  </a:cubicBezTo>
                  <a:lnTo>
                    <a:pt x="1674707" y="975822"/>
                  </a:lnTo>
                  <a:cubicBezTo>
                    <a:pt x="1674553" y="975360"/>
                    <a:pt x="1674553" y="974898"/>
                    <a:pt x="1674630" y="974437"/>
                  </a:cubicBezTo>
                  <a:lnTo>
                    <a:pt x="1675784" y="968279"/>
                  </a:lnTo>
                  <a:lnTo>
                    <a:pt x="1677477" y="961352"/>
                  </a:lnTo>
                  <a:lnTo>
                    <a:pt x="1677862" y="957580"/>
                  </a:lnTo>
                  <a:lnTo>
                    <a:pt x="1670550" y="951192"/>
                  </a:lnTo>
                  <a:lnTo>
                    <a:pt x="1656311" y="942494"/>
                  </a:lnTo>
                  <a:lnTo>
                    <a:pt x="1643688" y="932796"/>
                  </a:lnTo>
                  <a:cubicBezTo>
                    <a:pt x="1642995" y="932257"/>
                    <a:pt x="1642610" y="931410"/>
                    <a:pt x="1642610" y="930564"/>
                  </a:cubicBezTo>
                  <a:lnTo>
                    <a:pt x="1642610" y="921559"/>
                  </a:lnTo>
                  <a:cubicBezTo>
                    <a:pt x="1643226" y="920866"/>
                    <a:pt x="1643380" y="920250"/>
                    <a:pt x="1643688" y="919788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52" name="Forma libre: forma 114">
              <a:extLst>
                <a:ext uri="{FF2B5EF4-FFF2-40B4-BE49-F238E27FC236}">
                  <a16:creationId xmlns:a16="http://schemas.microsoft.com/office/drawing/2014/main" id="{BDA60CEE-DD16-94C5-5A6A-C16691B45BB1}"/>
                </a:ext>
              </a:extLst>
            </p:cNvPr>
            <p:cNvSpPr/>
            <p:nvPr/>
          </p:nvSpPr>
          <p:spPr>
            <a:xfrm>
              <a:off x="9565076" y="3775638"/>
              <a:ext cx="835271" cy="962693"/>
            </a:xfrm>
            <a:custGeom>
              <a:avLst/>
              <a:gdLst>
                <a:gd name="connsiteX0" fmla="*/ 817803 w 1087812"/>
                <a:gd name="connsiteY0" fmla="*/ 388389 h 1253759"/>
                <a:gd name="connsiteX1" fmla="*/ 818958 w 1087812"/>
                <a:gd name="connsiteY1" fmla="*/ 157788 h 1253759"/>
                <a:gd name="connsiteX2" fmla="*/ 816187 w 1087812"/>
                <a:gd name="connsiteY2" fmla="*/ 143702 h 1253759"/>
                <a:gd name="connsiteX3" fmla="*/ 816418 w 1087812"/>
                <a:gd name="connsiteY3" fmla="*/ 141932 h 1253759"/>
                <a:gd name="connsiteX4" fmla="*/ 810029 w 1087812"/>
                <a:gd name="connsiteY4" fmla="*/ 138468 h 1253759"/>
                <a:gd name="connsiteX5" fmla="*/ 793712 w 1087812"/>
                <a:gd name="connsiteY5" fmla="*/ 133619 h 1253759"/>
                <a:gd name="connsiteX6" fmla="*/ 776009 w 1087812"/>
                <a:gd name="connsiteY6" fmla="*/ 132542 h 1253759"/>
                <a:gd name="connsiteX7" fmla="*/ 775162 w 1087812"/>
                <a:gd name="connsiteY7" fmla="*/ 132311 h 1253759"/>
                <a:gd name="connsiteX8" fmla="*/ 763924 w 1087812"/>
                <a:gd name="connsiteY8" fmla="*/ 127847 h 1253759"/>
                <a:gd name="connsiteX9" fmla="*/ 744605 w 1087812"/>
                <a:gd name="connsiteY9" fmla="*/ 118225 h 1253759"/>
                <a:gd name="connsiteX10" fmla="*/ 744066 w 1087812"/>
                <a:gd name="connsiteY10" fmla="*/ 117841 h 1253759"/>
                <a:gd name="connsiteX11" fmla="*/ 703580 w 1087812"/>
                <a:gd name="connsiteY11" fmla="*/ 84128 h 1253759"/>
                <a:gd name="connsiteX12" fmla="*/ 702733 w 1087812"/>
                <a:gd name="connsiteY12" fmla="*/ 83050 h 1253759"/>
                <a:gd name="connsiteX13" fmla="*/ 700501 w 1087812"/>
                <a:gd name="connsiteY13" fmla="*/ 77432 h 1253759"/>
                <a:gd name="connsiteX14" fmla="*/ 700347 w 1087812"/>
                <a:gd name="connsiteY14" fmla="*/ 76123 h 1253759"/>
                <a:gd name="connsiteX15" fmla="*/ 700886 w 1087812"/>
                <a:gd name="connsiteY15" fmla="*/ 69350 h 1253759"/>
                <a:gd name="connsiteX16" fmla="*/ 701117 w 1087812"/>
                <a:gd name="connsiteY16" fmla="*/ 68503 h 1253759"/>
                <a:gd name="connsiteX17" fmla="*/ 717435 w 1087812"/>
                <a:gd name="connsiteY17" fmla="*/ 29095 h 1253759"/>
                <a:gd name="connsiteX18" fmla="*/ 721206 w 1087812"/>
                <a:gd name="connsiteY18" fmla="*/ 9929 h 1253759"/>
                <a:gd name="connsiteX19" fmla="*/ 721899 w 1087812"/>
                <a:gd name="connsiteY19" fmla="*/ 0 h 1253759"/>
                <a:gd name="connsiteX20" fmla="*/ 710430 w 1087812"/>
                <a:gd name="connsiteY20" fmla="*/ 8313 h 1253759"/>
                <a:gd name="connsiteX21" fmla="*/ 701733 w 1087812"/>
                <a:gd name="connsiteY21" fmla="*/ 16549 h 1253759"/>
                <a:gd name="connsiteX22" fmla="*/ 696961 w 1087812"/>
                <a:gd name="connsiteY22" fmla="*/ 20089 h 1253759"/>
                <a:gd name="connsiteX23" fmla="*/ 689803 w 1087812"/>
                <a:gd name="connsiteY23" fmla="*/ 23707 h 1253759"/>
                <a:gd name="connsiteX24" fmla="*/ 688802 w 1087812"/>
                <a:gd name="connsiteY24" fmla="*/ 24015 h 1253759"/>
                <a:gd name="connsiteX25" fmla="*/ 666866 w 1087812"/>
                <a:gd name="connsiteY25" fmla="*/ 26246 h 1253759"/>
                <a:gd name="connsiteX26" fmla="*/ 650394 w 1087812"/>
                <a:gd name="connsiteY26" fmla="*/ 30711 h 1253759"/>
                <a:gd name="connsiteX27" fmla="*/ 637694 w 1087812"/>
                <a:gd name="connsiteY27" fmla="*/ 35175 h 1253759"/>
                <a:gd name="connsiteX28" fmla="*/ 637001 w 1087812"/>
                <a:gd name="connsiteY28" fmla="*/ 35329 h 1253759"/>
                <a:gd name="connsiteX29" fmla="*/ 629150 w 1087812"/>
                <a:gd name="connsiteY29" fmla="*/ 35868 h 1253759"/>
                <a:gd name="connsiteX30" fmla="*/ 622762 w 1087812"/>
                <a:gd name="connsiteY30" fmla="*/ 35868 h 1253759"/>
                <a:gd name="connsiteX31" fmla="*/ 619375 w 1087812"/>
                <a:gd name="connsiteY31" fmla="*/ 37330 h 1253759"/>
                <a:gd name="connsiteX32" fmla="*/ 618298 w 1087812"/>
                <a:gd name="connsiteY32" fmla="*/ 37561 h 1253759"/>
                <a:gd name="connsiteX33" fmla="*/ 612140 w 1087812"/>
                <a:gd name="connsiteY33" fmla="*/ 37561 h 1253759"/>
                <a:gd name="connsiteX34" fmla="*/ 597824 w 1087812"/>
                <a:gd name="connsiteY34" fmla="*/ 39716 h 1253759"/>
                <a:gd name="connsiteX35" fmla="*/ 591897 w 1087812"/>
                <a:gd name="connsiteY35" fmla="*/ 42718 h 1253759"/>
                <a:gd name="connsiteX36" fmla="*/ 586586 w 1087812"/>
                <a:gd name="connsiteY36" fmla="*/ 48029 h 1253759"/>
                <a:gd name="connsiteX37" fmla="*/ 583045 w 1087812"/>
                <a:gd name="connsiteY37" fmla="*/ 51031 h 1253759"/>
                <a:gd name="connsiteX38" fmla="*/ 582353 w 1087812"/>
                <a:gd name="connsiteY38" fmla="*/ 51416 h 1253759"/>
                <a:gd name="connsiteX39" fmla="*/ 577273 w 1087812"/>
                <a:gd name="connsiteY39" fmla="*/ 53648 h 1253759"/>
                <a:gd name="connsiteX40" fmla="*/ 576657 w 1087812"/>
                <a:gd name="connsiteY40" fmla="*/ 53802 h 1253759"/>
                <a:gd name="connsiteX41" fmla="*/ 562879 w 1087812"/>
                <a:gd name="connsiteY41" fmla="*/ 56573 h 1253759"/>
                <a:gd name="connsiteX42" fmla="*/ 555260 w 1087812"/>
                <a:gd name="connsiteY42" fmla="*/ 59806 h 1253759"/>
                <a:gd name="connsiteX43" fmla="*/ 529783 w 1087812"/>
                <a:gd name="connsiteY43" fmla="*/ 65501 h 1253759"/>
                <a:gd name="connsiteX44" fmla="*/ 518314 w 1087812"/>
                <a:gd name="connsiteY44" fmla="*/ 71505 h 1253759"/>
                <a:gd name="connsiteX45" fmla="*/ 517467 w 1087812"/>
                <a:gd name="connsiteY45" fmla="*/ 71813 h 1253759"/>
                <a:gd name="connsiteX46" fmla="*/ 510694 w 1087812"/>
                <a:gd name="connsiteY46" fmla="*/ 72967 h 1253759"/>
                <a:gd name="connsiteX47" fmla="*/ 504921 w 1087812"/>
                <a:gd name="connsiteY47" fmla="*/ 73583 h 1253759"/>
                <a:gd name="connsiteX48" fmla="*/ 504306 w 1087812"/>
                <a:gd name="connsiteY48" fmla="*/ 73583 h 1253759"/>
                <a:gd name="connsiteX49" fmla="*/ 504306 w 1087812"/>
                <a:gd name="connsiteY49" fmla="*/ 73583 h 1253759"/>
                <a:gd name="connsiteX50" fmla="*/ 499226 w 1087812"/>
                <a:gd name="connsiteY50" fmla="*/ 73044 h 1253759"/>
                <a:gd name="connsiteX51" fmla="*/ 498533 w 1087812"/>
                <a:gd name="connsiteY51" fmla="*/ 72891 h 1253759"/>
                <a:gd name="connsiteX52" fmla="*/ 493992 w 1087812"/>
                <a:gd name="connsiteY52" fmla="*/ 71197 h 1253759"/>
                <a:gd name="connsiteX53" fmla="*/ 493453 w 1087812"/>
                <a:gd name="connsiteY53" fmla="*/ 70889 h 1253759"/>
                <a:gd name="connsiteX54" fmla="*/ 490451 w 1087812"/>
                <a:gd name="connsiteY54" fmla="*/ 68888 h 1253759"/>
                <a:gd name="connsiteX55" fmla="*/ 483139 w 1087812"/>
                <a:gd name="connsiteY55" fmla="*/ 66964 h 1253759"/>
                <a:gd name="connsiteX56" fmla="*/ 478752 w 1087812"/>
                <a:gd name="connsiteY56" fmla="*/ 67964 h 1253759"/>
                <a:gd name="connsiteX57" fmla="*/ 477828 w 1087812"/>
                <a:gd name="connsiteY57" fmla="*/ 68041 h 1253759"/>
                <a:gd name="connsiteX58" fmla="*/ 463742 w 1087812"/>
                <a:gd name="connsiteY58" fmla="*/ 66348 h 1253759"/>
                <a:gd name="connsiteX59" fmla="*/ 429260 w 1087812"/>
                <a:gd name="connsiteY59" fmla="*/ 67503 h 1253759"/>
                <a:gd name="connsiteX60" fmla="*/ 428644 w 1087812"/>
                <a:gd name="connsiteY60" fmla="*/ 67426 h 1253759"/>
                <a:gd name="connsiteX61" fmla="*/ 423487 w 1087812"/>
                <a:gd name="connsiteY61" fmla="*/ 66502 h 1253759"/>
                <a:gd name="connsiteX62" fmla="*/ 422102 w 1087812"/>
                <a:gd name="connsiteY62" fmla="*/ 67348 h 1253759"/>
                <a:gd name="connsiteX63" fmla="*/ 416791 w 1087812"/>
                <a:gd name="connsiteY63" fmla="*/ 74738 h 1253759"/>
                <a:gd name="connsiteX64" fmla="*/ 400704 w 1087812"/>
                <a:gd name="connsiteY64" fmla="*/ 90285 h 1253759"/>
                <a:gd name="connsiteX65" fmla="*/ 390775 w 1087812"/>
                <a:gd name="connsiteY65" fmla="*/ 97290 h 1253759"/>
                <a:gd name="connsiteX66" fmla="*/ 378152 w 1087812"/>
                <a:gd name="connsiteY66" fmla="*/ 104217 h 1253759"/>
                <a:gd name="connsiteX67" fmla="*/ 358063 w 1087812"/>
                <a:gd name="connsiteY67" fmla="*/ 111144 h 1253759"/>
                <a:gd name="connsiteX68" fmla="*/ 327583 w 1087812"/>
                <a:gd name="connsiteY68" fmla="*/ 127847 h 1253759"/>
                <a:gd name="connsiteX69" fmla="*/ 310111 w 1087812"/>
                <a:gd name="connsiteY69" fmla="*/ 140393 h 1253759"/>
                <a:gd name="connsiteX70" fmla="*/ 303568 w 1087812"/>
                <a:gd name="connsiteY70" fmla="*/ 147474 h 1253759"/>
                <a:gd name="connsiteX71" fmla="*/ 295487 w 1087812"/>
                <a:gd name="connsiteY71" fmla="*/ 154478 h 1253759"/>
                <a:gd name="connsiteX72" fmla="*/ 288329 w 1087812"/>
                <a:gd name="connsiteY72" fmla="*/ 158711 h 1253759"/>
                <a:gd name="connsiteX73" fmla="*/ 286481 w 1087812"/>
                <a:gd name="connsiteY73" fmla="*/ 159019 h 1253759"/>
                <a:gd name="connsiteX74" fmla="*/ 279708 w 1087812"/>
                <a:gd name="connsiteY74" fmla="*/ 157865 h 1253759"/>
                <a:gd name="connsiteX75" fmla="*/ 275475 w 1087812"/>
                <a:gd name="connsiteY75" fmla="*/ 156633 h 1253759"/>
                <a:gd name="connsiteX76" fmla="*/ 274166 w 1087812"/>
                <a:gd name="connsiteY76" fmla="*/ 155864 h 1253759"/>
                <a:gd name="connsiteX77" fmla="*/ 267316 w 1087812"/>
                <a:gd name="connsiteY77" fmla="*/ 148474 h 1253759"/>
                <a:gd name="connsiteX78" fmla="*/ 255001 w 1087812"/>
                <a:gd name="connsiteY78" fmla="*/ 143625 h 1253759"/>
                <a:gd name="connsiteX79" fmla="*/ 254308 w 1087812"/>
                <a:gd name="connsiteY79" fmla="*/ 143241 h 1253759"/>
                <a:gd name="connsiteX80" fmla="*/ 244764 w 1087812"/>
                <a:gd name="connsiteY80" fmla="*/ 135698 h 1253759"/>
                <a:gd name="connsiteX81" fmla="*/ 241916 w 1087812"/>
                <a:gd name="connsiteY81" fmla="*/ 136467 h 1253759"/>
                <a:gd name="connsiteX82" fmla="*/ 240376 w 1087812"/>
                <a:gd name="connsiteY82" fmla="*/ 165947 h 1253759"/>
                <a:gd name="connsiteX83" fmla="*/ 238683 w 1087812"/>
                <a:gd name="connsiteY83" fmla="*/ 176953 h 1253759"/>
                <a:gd name="connsiteX84" fmla="*/ 236374 w 1087812"/>
                <a:gd name="connsiteY84" fmla="*/ 185651 h 1253759"/>
                <a:gd name="connsiteX85" fmla="*/ 235835 w 1087812"/>
                <a:gd name="connsiteY85" fmla="*/ 186652 h 1253759"/>
                <a:gd name="connsiteX86" fmla="*/ 225675 w 1087812"/>
                <a:gd name="connsiteY86" fmla="*/ 199582 h 1253759"/>
                <a:gd name="connsiteX87" fmla="*/ 222750 w 1087812"/>
                <a:gd name="connsiteY87" fmla="*/ 205047 h 1253759"/>
                <a:gd name="connsiteX88" fmla="*/ 219441 w 1087812"/>
                <a:gd name="connsiteY88" fmla="*/ 217671 h 1253759"/>
                <a:gd name="connsiteX89" fmla="*/ 211436 w 1087812"/>
                <a:gd name="connsiteY89" fmla="*/ 236605 h 1253759"/>
                <a:gd name="connsiteX90" fmla="*/ 206972 w 1087812"/>
                <a:gd name="connsiteY90" fmla="*/ 244918 h 1253759"/>
                <a:gd name="connsiteX91" fmla="*/ 204816 w 1087812"/>
                <a:gd name="connsiteY91" fmla="*/ 254154 h 1253759"/>
                <a:gd name="connsiteX92" fmla="*/ 201969 w 1087812"/>
                <a:gd name="connsiteY92" fmla="*/ 264930 h 1253759"/>
                <a:gd name="connsiteX93" fmla="*/ 184420 w 1087812"/>
                <a:gd name="connsiteY93" fmla="*/ 306416 h 1253759"/>
                <a:gd name="connsiteX94" fmla="*/ 183958 w 1087812"/>
                <a:gd name="connsiteY94" fmla="*/ 307109 h 1253759"/>
                <a:gd name="connsiteX95" fmla="*/ 181649 w 1087812"/>
                <a:gd name="connsiteY95" fmla="*/ 309880 h 1253759"/>
                <a:gd name="connsiteX96" fmla="*/ 180648 w 1087812"/>
                <a:gd name="connsiteY96" fmla="*/ 316422 h 1253759"/>
                <a:gd name="connsiteX97" fmla="*/ 180648 w 1087812"/>
                <a:gd name="connsiteY97" fmla="*/ 328738 h 1253759"/>
                <a:gd name="connsiteX98" fmla="*/ 185882 w 1087812"/>
                <a:gd name="connsiteY98" fmla="*/ 337666 h 1253759"/>
                <a:gd name="connsiteX99" fmla="*/ 186113 w 1087812"/>
                <a:gd name="connsiteY99" fmla="*/ 338205 h 1253759"/>
                <a:gd name="connsiteX100" fmla="*/ 187113 w 1087812"/>
                <a:gd name="connsiteY100" fmla="*/ 341284 h 1253759"/>
                <a:gd name="connsiteX101" fmla="*/ 191424 w 1087812"/>
                <a:gd name="connsiteY101" fmla="*/ 348288 h 1253759"/>
                <a:gd name="connsiteX102" fmla="*/ 194195 w 1087812"/>
                <a:gd name="connsiteY102" fmla="*/ 353830 h 1253759"/>
                <a:gd name="connsiteX103" fmla="*/ 197350 w 1087812"/>
                <a:gd name="connsiteY103" fmla="*/ 357524 h 1253759"/>
                <a:gd name="connsiteX104" fmla="*/ 197889 w 1087812"/>
                <a:gd name="connsiteY104" fmla="*/ 358448 h 1253759"/>
                <a:gd name="connsiteX105" fmla="*/ 199583 w 1087812"/>
                <a:gd name="connsiteY105" fmla="*/ 363528 h 1253759"/>
                <a:gd name="connsiteX106" fmla="*/ 199583 w 1087812"/>
                <a:gd name="connsiteY106" fmla="*/ 365298 h 1253759"/>
                <a:gd name="connsiteX107" fmla="*/ 198428 w 1087812"/>
                <a:gd name="connsiteY107" fmla="*/ 368685 h 1253759"/>
                <a:gd name="connsiteX108" fmla="*/ 196504 w 1087812"/>
                <a:gd name="connsiteY108" fmla="*/ 370532 h 1253759"/>
                <a:gd name="connsiteX109" fmla="*/ 192578 w 1087812"/>
                <a:gd name="connsiteY109" fmla="*/ 371687 h 1253759"/>
                <a:gd name="connsiteX110" fmla="*/ 190808 w 1087812"/>
                <a:gd name="connsiteY110" fmla="*/ 371610 h 1253759"/>
                <a:gd name="connsiteX111" fmla="*/ 186344 w 1087812"/>
                <a:gd name="connsiteY111" fmla="*/ 369916 h 1253759"/>
                <a:gd name="connsiteX112" fmla="*/ 185189 w 1087812"/>
                <a:gd name="connsiteY112" fmla="*/ 369070 h 1253759"/>
                <a:gd name="connsiteX113" fmla="*/ 182341 w 1087812"/>
                <a:gd name="connsiteY113" fmla="*/ 365683 h 1253759"/>
                <a:gd name="connsiteX114" fmla="*/ 181803 w 1087812"/>
                <a:gd name="connsiteY114" fmla="*/ 364528 h 1253759"/>
                <a:gd name="connsiteX115" fmla="*/ 179185 w 1087812"/>
                <a:gd name="connsiteY115" fmla="*/ 352983 h 1253759"/>
                <a:gd name="connsiteX116" fmla="*/ 178262 w 1087812"/>
                <a:gd name="connsiteY116" fmla="*/ 353907 h 1253759"/>
                <a:gd name="connsiteX117" fmla="*/ 177877 w 1087812"/>
                <a:gd name="connsiteY117" fmla="*/ 357601 h 1253759"/>
                <a:gd name="connsiteX118" fmla="*/ 178416 w 1087812"/>
                <a:gd name="connsiteY118" fmla="*/ 361219 h 1253759"/>
                <a:gd name="connsiteX119" fmla="*/ 178416 w 1087812"/>
                <a:gd name="connsiteY119" fmla="*/ 362142 h 1253759"/>
                <a:gd name="connsiteX120" fmla="*/ 177877 w 1087812"/>
                <a:gd name="connsiteY120" fmla="*/ 364990 h 1253759"/>
                <a:gd name="connsiteX121" fmla="*/ 176646 w 1087812"/>
                <a:gd name="connsiteY121" fmla="*/ 366761 h 1253759"/>
                <a:gd name="connsiteX122" fmla="*/ 174567 w 1087812"/>
                <a:gd name="connsiteY122" fmla="*/ 367146 h 1253759"/>
                <a:gd name="connsiteX123" fmla="*/ 170026 w 1087812"/>
                <a:gd name="connsiteY123" fmla="*/ 366222 h 1253759"/>
                <a:gd name="connsiteX124" fmla="*/ 169026 w 1087812"/>
                <a:gd name="connsiteY124" fmla="*/ 366837 h 1253759"/>
                <a:gd name="connsiteX125" fmla="*/ 168410 w 1087812"/>
                <a:gd name="connsiteY125" fmla="*/ 368762 h 1253759"/>
                <a:gd name="connsiteX126" fmla="*/ 168410 w 1087812"/>
                <a:gd name="connsiteY126" fmla="*/ 368762 h 1253759"/>
                <a:gd name="connsiteX127" fmla="*/ 168410 w 1087812"/>
                <a:gd name="connsiteY127" fmla="*/ 376767 h 1253759"/>
                <a:gd name="connsiteX128" fmla="*/ 167794 w 1087812"/>
                <a:gd name="connsiteY128" fmla="*/ 380615 h 1253759"/>
                <a:gd name="connsiteX129" fmla="*/ 167563 w 1087812"/>
                <a:gd name="connsiteY129" fmla="*/ 381385 h 1253759"/>
                <a:gd name="connsiteX130" fmla="*/ 163099 w 1087812"/>
                <a:gd name="connsiteY130" fmla="*/ 390929 h 1253759"/>
                <a:gd name="connsiteX131" fmla="*/ 158943 w 1087812"/>
                <a:gd name="connsiteY131" fmla="*/ 396933 h 1253759"/>
                <a:gd name="connsiteX132" fmla="*/ 158250 w 1087812"/>
                <a:gd name="connsiteY132" fmla="*/ 397625 h 1253759"/>
                <a:gd name="connsiteX133" fmla="*/ 151169 w 1087812"/>
                <a:gd name="connsiteY133" fmla="*/ 402474 h 1253759"/>
                <a:gd name="connsiteX134" fmla="*/ 134466 w 1087812"/>
                <a:gd name="connsiteY134" fmla="*/ 420254 h 1253759"/>
                <a:gd name="connsiteX135" fmla="*/ 133081 w 1087812"/>
                <a:gd name="connsiteY135" fmla="*/ 421101 h 1253759"/>
                <a:gd name="connsiteX136" fmla="*/ 128617 w 1087812"/>
                <a:gd name="connsiteY136" fmla="*/ 422256 h 1253759"/>
                <a:gd name="connsiteX137" fmla="*/ 127539 w 1087812"/>
                <a:gd name="connsiteY137" fmla="*/ 422333 h 1253759"/>
                <a:gd name="connsiteX138" fmla="*/ 123613 w 1087812"/>
                <a:gd name="connsiteY138" fmla="*/ 421794 h 1253759"/>
                <a:gd name="connsiteX139" fmla="*/ 118072 w 1087812"/>
                <a:gd name="connsiteY139" fmla="*/ 420024 h 1253759"/>
                <a:gd name="connsiteX140" fmla="*/ 113376 w 1087812"/>
                <a:gd name="connsiteY140" fmla="*/ 419100 h 1253759"/>
                <a:gd name="connsiteX141" fmla="*/ 107373 w 1087812"/>
                <a:gd name="connsiteY141" fmla="*/ 420486 h 1253759"/>
                <a:gd name="connsiteX142" fmla="*/ 103140 w 1087812"/>
                <a:gd name="connsiteY142" fmla="*/ 424257 h 1253759"/>
                <a:gd name="connsiteX143" fmla="*/ 97752 w 1087812"/>
                <a:gd name="connsiteY143" fmla="*/ 432416 h 1253759"/>
                <a:gd name="connsiteX144" fmla="*/ 95212 w 1087812"/>
                <a:gd name="connsiteY144" fmla="*/ 438650 h 1253759"/>
                <a:gd name="connsiteX145" fmla="*/ 92287 w 1087812"/>
                <a:gd name="connsiteY145" fmla="*/ 443961 h 1253759"/>
                <a:gd name="connsiteX146" fmla="*/ 91902 w 1087812"/>
                <a:gd name="connsiteY146" fmla="*/ 444500 h 1253759"/>
                <a:gd name="connsiteX147" fmla="*/ 80125 w 1087812"/>
                <a:gd name="connsiteY147" fmla="*/ 456892 h 1253759"/>
                <a:gd name="connsiteX148" fmla="*/ 68580 w 1087812"/>
                <a:gd name="connsiteY148" fmla="*/ 466128 h 1253759"/>
                <a:gd name="connsiteX149" fmla="*/ 0 w 1087812"/>
                <a:gd name="connsiteY149" fmla="*/ 537480 h 1253759"/>
                <a:gd name="connsiteX150" fmla="*/ 2925 w 1087812"/>
                <a:gd name="connsiteY150" fmla="*/ 539096 h 1253759"/>
                <a:gd name="connsiteX151" fmla="*/ 4079 w 1087812"/>
                <a:gd name="connsiteY151" fmla="*/ 540250 h 1253759"/>
                <a:gd name="connsiteX152" fmla="*/ 8544 w 1087812"/>
                <a:gd name="connsiteY152" fmla="*/ 548717 h 1253759"/>
                <a:gd name="connsiteX153" fmla="*/ 8852 w 1087812"/>
                <a:gd name="connsiteY153" fmla="*/ 549640 h 1253759"/>
                <a:gd name="connsiteX154" fmla="*/ 11084 w 1087812"/>
                <a:gd name="connsiteY154" fmla="*/ 564419 h 1253759"/>
                <a:gd name="connsiteX155" fmla="*/ 13470 w 1087812"/>
                <a:gd name="connsiteY155" fmla="*/ 569653 h 1253759"/>
                <a:gd name="connsiteX156" fmla="*/ 17318 w 1087812"/>
                <a:gd name="connsiteY156" fmla="*/ 572731 h 1253759"/>
                <a:gd name="connsiteX157" fmla="*/ 17626 w 1087812"/>
                <a:gd name="connsiteY157" fmla="*/ 572578 h 1253759"/>
                <a:gd name="connsiteX158" fmla="*/ 18858 w 1087812"/>
                <a:gd name="connsiteY158" fmla="*/ 570192 h 1253759"/>
                <a:gd name="connsiteX159" fmla="*/ 20320 w 1087812"/>
                <a:gd name="connsiteY159" fmla="*/ 568806 h 1253759"/>
                <a:gd name="connsiteX160" fmla="*/ 23168 w 1087812"/>
                <a:gd name="connsiteY160" fmla="*/ 567652 h 1253759"/>
                <a:gd name="connsiteX161" fmla="*/ 25708 w 1087812"/>
                <a:gd name="connsiteY161" fmla="*/ 567883 h 1253759"/>
                <a:gd name="connsiteX162" fmla="*/ 31866 w 1087812"/>
                <a:gd name="connsiteY162" fmla="*/ 571808 h 1253759"/>
                <a:gd name="connsiteX163" fmla="*/ 32558 w 1087812"/>
                <a:gd name="connsiteY163" fmla="*/ 572424 h 1253759"/>
                <a:gd name="connsiteX164" fmla="*/ 37022 w 1087812"/>
                <a:gd name="connsiteY164" fmla="*/ 578042 h 1253759"/>
                <a:gd name="connsiteX165" fmla="*/ 37407 w 1087812"/>
                <a:gd name="connsiteY165" fmla="*/ 578735 h 1253759"/>
                <a:gd name="connsiteX166" fmla="*/ 39640 w 1087812"/>
                <a:gd name="connsiteY166" fmla="*/ 584354 h 1253759"/>
                <a:gd name="connsiteX167" fmla="*/ 39793 w 1087812"/>
                <a:gd name="connsiteY167" fmla="*/ 585663 h 1253759"/>
                <a:gd name="connsiteX168" fmla="*/ 39255 w 1087812"/>
                <a:gd name="connsiteY168" fmla="*/ 591820 h 1253759"/>
                <a:gd name="connsiteX169" fmla="*/ 38793 w 1087812"/>
                <a:gd name="connsiteY169" fmla="*/ 593128 h 1253759"/>
                <a:gd name="connsiteX170" fmla="*/ 35868 w 1087812"/>
                <a:gd name="connsiteY170" fmla="*/ 597516 h 1253759"/>
                <a:gd name="connsiteX171" fmla="*/ 35868 w 1087812"/>
                <a:gd name="connsiteY171" fmla="*/ 604289 h 1253759"/>
                <a:gd name="connsiteX172" fmla="*/ 47182 w 1087812"/>
                <a:gd name="connsiteY172" fmla="*/ 612987 h 1253759"/>
                <a:gd name="connsiteX173" fmla="*/ 61576 w 1087812"/>
                <a:gd name="connsiteY173" fmla="*/ 621838 h 1253759"/>
                <a:gd name="connsiteX174" fmla="*/ 70350 w 1087812"/>
                <a:gd name="connsiteY174" fmla="*/ 629458 h 1253759"/>
                <a:gd name="connsiteX175" fmla="*/ 71274 w 1087812"/>
                <a:gd name="connsiteY175" fmla="*/ 631844 h 1253759"/>
                <a:gd name="connsiteX176" fmla="*/ 70735 w 1087812"/>
                <a:gd name="connsiteY176" fmla="*/ 637463 h 1253759"/>
                <a:gd name="connsiteX177" fmla="*/ 68965 w 1087812"/>
                <a:gd name="connsiteY177" fmla="*/ 644621 h 1253759"/>
                <a:gd name="connsiteX178" fmla="*/ 68041 w 1087812"/>
                <a:gd name="connsiteY178" fmla="*/ 649932 h 1253759"/>
                <a:gd name="connsiteX179" fmla="*/ 68888 w 1087812"/>
                <a:gd name="connsiteY179" fmla="*/ 652395 h 1253759"/>
                <a:gd name="connsiteX180" fmla="*/ 71659 w 1087812"/>
                <a:gd name="connsiteY180" fmla="*/ 652395 h 1253759"/>
                <a:gd name="connsiteX181" fmla="*/ 71659 w 1087812"/>
                <a:gd name="connsiteY181" fmla="*/ 652395 h 1253759"/>
                <a:gd name="connsiteX182" fmla="*/ 82742 w 1087812"/>
                <a:gd name="connsiteY182" fmla="*/ 645006 h 1253759"/>
                <a:gd name="connsiteX183" fmla="*/ 84821 w 1087812"/>
                <a:gd name="connsiteY183" fmla="*/ 644621 h 1253759"/>
                <a:gd name="connsiteX184" fmla="*/ 90439 w 1087812"/>
                <a:gd name="connsiteY184" fmla="*/ 645776 h 1253759"/>
                <a:gd name="connsiteX185" fmla="*/ 92287 w 1087812"/>
                <a:gd name="connsiteY185" fmla="*/ 647084 h 1253759"/>
                <a:gd name="connsiteX186" fmla="*/ 96212 w 1087812"/>
                <a:gd name="connsiteY186" fmla="*/ 653858 h 1253759"/>
                <a:gd name="connsiteX187" fmla="*/ 98983 w 1087812"/>
                <a:gd name="connsiteY187" fmla="*/ 660477 h 1253759"/>
                <a:gd name="connsiteX188" fmla="*/ 102678 w 1087812"/>
                <a:gd name="connsiteY188" fmla="*/ 664633 h 1253759"/>
                <a:gd name="connsiteX189" fmla="*/ 110375 w 1087812"/>
                <a:gd name="connsiteY189" fmla="*/ 667173 h 1253759"/>
                <a:gd name="connsiteX190" fmla="*/ 111144 w 1087812"/>
                <a:gd name="connsiteY190" fmla="*/ 667558 h 1253759"/>
                <a:gd name="connsiteX191" fmla="*/ 115609 w 1087812"/>
                <a:gd name="connsiteY191" fmla="*/ 670945 h 1253759"/>
                <a:gd name="connsiteX192" fmla="*/ 116378 w 1087812"/>
                <a:gd name="connsiteY192" fmla="*/ 671792 h 1253759"/>
                <a:gd name="connsiteX193" fmla="*/ 124229 w 1087812"/>
                <a:gd name="connsiteY193" fmla="*/ 685261 h 1253759"/>
                <a:gd name="connsiteX194" fmla="*/ 128001 w 1087812"/>
                <a:gd name="connsiteY194" fmla="*/ 689418 h 1253759"/>
                <a:gd name="connsiteX195" fmla="*/ 165716 w 1087812"/>
                <a:gd name="connsiteY195" fmla="*/ 707198 h 1253759"/>
                <a:gd name="connsiteX196" fmla="*/ 184496 w 1087812"/>
                <a:gd name="connsiteY196" fmla="*/ 719282 h 1253759"/>
                <a:gd name="connsiteX197" fmla="*/ 187421 w 1087812"/>
                <a:gd name="connsiteY197" fmla="*/ 719282 h 1253759"/>
                <a:gd name="connsiteX198" fmla="*/ 190731 w 1087812"/>
                <a:gd name="connsiteY198" fmla="*/ 717435 h 1253759"/>
                <a:gd name="connsiteX199" fmla="*/ 197350 w 1087812"/>
                <a:gd name="connsiteY199" fmla="*/ 714972 h 1253759"/>
                <a:gd name="connsiteX200" fmla="*/ 198736 w 1087812"/>
                <a:gd name="connsiteY200" fmla="*/ 714818 h 1253759"/>
                <a:gd name="connsiteX201" fmla="*/ 202122 w 1087812"/>
                <a:gd name="connsiteY201" fmla="*/ 715356 h 1253759"/>
                <a:gd name="connsiteX202" fmla="*/ 209281 w 1087812"/>
                <a:gd name="connsiteY202" fmla="*/ 717742 h 1253759"/>
                <a:gd name="connsiteX203" fmla="*/ 211821 w 1087812"/>
                <a:gd name="connsiteY203" fmla="*/ 718127 h 1253759"/>
                <a:gd name="connsiteX204" fmla="*/ 215361 w 1087812"/>
                <a:gd name="connsiteY204" fmla="*/ 717588 h 1253759"/>
                <a:gd name="connsiteX205" fmla="*/ 226753 w 1087812"/>
                <a:gd name="connsiteY205" fmla="*/ 714279 h 1253759"/>
                <a:gd name="connsiteX206" fmla="*/ 228215 w 1087812"/>
                <a:gd name="connsiteY206" fmla="*/ 714279 h 1253759"/>
                <a:gd name="connsiteX207" fmla="*/ 232679 w 1087812"/>
                <a:gd name="connsiteY207" fmla="*/ 715433 h 1253759"/>
                <a:gd name="connsiteX208" fmla="*/ 233526 w 1087812"/>
                <a:gd name="connsiteY208" fmla="*/ 715818 h 1253759"/>
                <a:gd name="connsiteX209" fmla="*/ 241685 w 1087812"/>
                <a:gd name="connsiteY209" fmla="*/ 721283 h 1253759"/>
                <a:gd name="connsiteX210" fmla="*/ 254308 w 1087812"/>
                <a:gd name="connsiteY210" fmla="*/ 725671 h 1253759"/>
                <a:gd name="connsiteX211" fmla="*/ 255232 w 1087812"/>
                <a:gd name="connsiteY211" fmla="*/ 726209 h 1253759"/>
                <a:gd name="connsiteX212" fmla="*/ 267008 w 1087812"/>
                <a:gd name="connsiteY212" fmla="*/ 736908 h 1253759"/>
                <a:gd name="connsiteX213" fmla="*/ 275244 w 1087812"/>
                <a:gd name="connsiteY213" fmla="*/ 745144 h 1253759"/>
                <a:gd name="connsiteX214" fmla="*/ 280478 w 1087812"/>
                <a:gd name="connsiteY214" fmla="*/ 747761 h 1253759"/>
                <a:gd name="connsiteX215" fmla="*/ 286019 w 1087812"/>
                <a:gd name="connsiteY215" fmla="*/ 749762 h 1253759"/>
                <a:gd name="connsiteX216" fmla="*/ 291869 w 1087812"/>
                <a:gd name="connsiteY216" fmla="*/ 750300 h 1253759"/>
                <a:gd name="connsiteX217" fmla="*/ 297180 w 1087812"/>
                <a:gd name="connsiteY217" fmla="*/ 750300 h 1253759"/>
                <a:gd name="connsiteX218" fmla="*/ 312343 w 1087812"/>
                <a:gd name="connsiteY218" fmla="*/ 743219 h 1253759"/>
                <a:gd name="connsiteX219" fmla="*/ 313498 w 1087812"/>
                <a:gd name="connsiteY219" fmla="*/ 742989 h 1253759"/>
                <a:gd name="connsiteX220" fmla="*/ 321348 w 1087812"/>
                <a:gd name="connsiteY220" fmla="*/ 742989 h 1253759"/>
                <a:gd name="connsiteX221" fmla="*/ 321348 w 1087812"/>
                <a:gd name="connsiteY221" fmla="*/ 742989 h 1253759"/>
                <a:gd name="connsiteX222" fmla="*/ 323658 w 1087812"/>
                <a:gd name="connsiteY222" fmla="*/ 744143 h 1253759"/>
                <a:gd name="connsiteX223" fmla="*/ 329276 w 1087812"/>
                <a:gd name="connsiteY223" fmla="*/ 751994 h 1253759"/>
                <a:gd name="connsiteX224" fmla="*/ 329738 w 1087812"/>
                <a:gd name="connsiteY224" fmla="*/ 753072 h 1253759"/>
                <a:gd name="connsiteX225" fmla="*/ 333048 w 1087812"/>
                <a:gd name="connsiteY225" fmla="*/ 768389 h 1253759"/>
                <a:gd name="connsiteX226" fmla="*/ 335742 w 1087812"/>
                <a:gd name="connsiteY226" fmla="*/ 773315 h 1253759"/>
                <a:gd name="connsiteX227" fmla="*/ 343208 w 1087812"/>
                <a:gd name="connsiteY227" fmla="*/ 776316 h 1253759"/>
                <a:gd name="connsiteX228" fmla="*/ 350289 w 1087812"/>
                <a:gd name="connsiteY228" fmla="*/ 778472 h 1253759"/>
                <a:gd name="connsiteX229" fmla="*/ 365375 w 1087812"/>
                <a:gd name="connsiteY229" fmla="*/ 785937 h 1253759"/>
                <a:gd name="connsiteX230" fmla="*/ 371148 w 1087812"/>
                <a:gd name="connsiteY230" fmla="*/ 787862 h 1253759"/>
                <a:gd name="connsiteX231" fmla="*/ 374535 w 1087812"/>
                <a:gd name="connsiteY231" fmla="*/ 787477 h 1253759"/>
                <a:gd name="connsiteX232" fmla="*/ 382001 w 1087812"/>
                <a:gd name="connsiteY232" fmla="*/ 783783 h 1253759"/>
                <a:gd name="connsiteX233" fmla="*/ 383232 w 1087812"/>
                <a:gd name="connsiteY233" fmla="*/ 783474 h 1253759"/>
                <a:gd name="connsiteX234" fmla="*/ 388312 w 1087812"/>
                <a:gd name="connsiteY234" fmla="*/ 783474 h 1253759"/>
                <a:gd name="connsiteX235" fmla="*/ 388312 w 1087812"/>
                <a:gd name="connsiteY235" fmla="*/ 783474 h 1253759"/>
                <a:gd name="connsiteX236" fmla="*/ 389775 w 1087812"/>
                <a:gd name="connsiteY236" fmla="*/ 783936 h 1253759"/>
                <a:gd name="connsiteX237" fmla="*/ 394239 w 1087812"/>
                <a:gd name="connsiteY237" fmla="*/ 786785 h 1253759"/>
                <a:gd name="connsiteX238" fmla="*/ 394855 w 1087812"/>
                <a:gd name="connsiteY238" fmla="*/ 787246 h 1253759"/>
                <a:gd name="connsiteX239" fmla="*/ 399935 w 1087812"/>
                <a:gd name="connsiteY239" fmla="*/ 792865 h 1253759"/>
                <a:gd name="connsiteX240" fmla="*/ 411403 w 1087812"/>
                <a:gd name="connsiteY240" fmla="*/ 809490 h 1253759"/>
                <a:gd name="connsiteX241" fmla="*/ 414405 w 1087812"/>
                <a:gd name="connsiteY241" fmla="*/ 815494 h 1253759"/>
                <a:gd name="connsiteX242" fmla="*/ 416252 w 1087812"/>
                <a:gd name="connsiteY242" fmla="*/ 821575 h 1253759"/>
                <a:gd name="connsiteX243" fmla="*/ 416406 w 1087812"/>
                <a:gd name="connsiteY243" fmla="*/ 822344 h 1253759"/>
                <a:gd name="connsiteX244" fmla="*/ 416406 w 1087812"/>
                <a:gd name="connsiteY244" fmla="*/ 829118 h 1253759"/>
                <a:gd name="connsiteX245" fmla="*/ 416329 w 1087812"/>
                <a:gd name="connsiteY245" fmla="*/ 829810 h 1253759"/>
                <a:gd name="connsiteX246" fmla="*/ 414636 w 1087812"/>
                <a:gd name="connsiteY246" fmla="*/ 836584 h 1253759"/>
                <a:gd name="connsiteX247" fmla="*/ 414405 w 1087812"/>
                <a:gd name="connsiteY247" fmla="*/ 837123 h 1253759"/>
                <a:gd name="connsiteX248" fmla="*/ 412558 w 1087812"/>
                <a:gd name="connsiteY248" fmla="*/ 840894 h 1253759"/>
                <a:gd name="connsiteX249" fmla="*/ 412943 w 1087812"/>
                <a:gd name="connsiteY249" fmla="*/ 843742 h 1253759"/>
                <a:gd name="connsiteX250" fmla="*/ 426566 w 1087812"/>
                <a:gd name="connsiteY250" fmla="*/ 861137 h 1253759"/>
                <a:gd name="connsiteX251" fmla="*/ 427028 w 1087812"/>
                <a:gd name="connsiteY251" fmla="*/ 861907 h 1253759"/>
                <a:gd name="connsiteX252" fmla="*/ 436034 w 1087812"/>
                <a:gd name="connsiteY252" fmla="*/ 887230 h 1253759"/>
                <a:gd name="connsiteX253" fmla="*/ 444962 w 1087812"/>
                <a:gd name="connsiteY253" fmla="*/ 906703 h 1253759"/>
                <a:gd name="connsiteX254" fmla="*/ 446424 w 1087812"/>
                <a:gd name="connsiteY254" fmla="*/ 908858 h 1253759"/>
                <a:gd name="connsiteX255" fmla="*/ 448503 w 1087812"/>
                <a:gd name="connsiteY255" fmla="*/ 909551 h 1253759"/>
                <a:gd name="connsiteX256" fmla="*/ 461280 w 1087812"/>
                <a:gd name="connsiteY256" fmla="*/ 910090 h 1253759"/>
                <a:gd name="connsiteX257" fmla="*/ 466513 w 1087812"/>
                <a:gd name="connsiteY257" fmla="*/ 909166 h 1253759"/>
                <a:gd name="connsiteX258" fmla="*/ 469746 w 1087812"/>
                <a:gd name="connsiteY258" fmla="*/ 906780 h 1253759"/>
                <a:gd name="connsiteX259" fmla="*/ 471208 w 1087812"/>
                <a:gd name="connsiteY259" fmla="*/ 901546 h 1253759"/>
                <a:gd name="connsiteX260" fmla="*/ 471516 w 1087812"/>
                <a:gd name="connsiteY260" fmla="*/ 900777 h 1253759"/>
                <a:gd name="connsiteX261" fmla="*/ 475442 w 1087812"/>
                <a:gd name="connsiteY261" fmla="*/ 894619 h 1253759"/>
                <a:gd name="connsiteX262" fmla="*/ 477597 w 1087812"/>
                <a:gd name="connsiteY262" fmla="*/ 893310 h 1253759"/>
                <a:gd name="connsiteX263" fmla="*/ 484909 w 1087812"/>
                <a:gd name="connsiteY263" fmla="*/ 892771 h 1253759"/>
                <a:gd name="connsiteX264" fmla="*/ 485987 w 1087812"/>
                <a:gd name="connsiteY264" fmla="*/ 892926 h 1253759"/>
                <a:gd name="connsiteX265" fmla="*/ 494453 w 1087812"/>
                <a:gd name="connsiteY265" fmla="*/ 895773 h 1253759"/>
                <a:gd name="connsiteX266" fmla="*/ 501535 w 1087812"/>
                <a:gd name="connsiteY266" fmla="*/ 899314 h 1253759"/>
                <a:gd name="connsiteX267" fmla="*/ 502073 w 1087812"/>
                <a:gd name="connsiteY267" fmla="*/ 899699 h 1253759"/>
                <a:gd name="connsiteX268" fmla="*/ 512464 w 1087812"/>
                <a:gd name="connsiteY268" fmla="*/ 908397 h 1253759"/>
                <a:gd name="connsiteX269" fmla="*/ 515620 w 1087812"/>
                <a:gd name="connsiteY269" fmla="*/ 909782 h 1253759"/>
                <a:gd name="connsiteX270" fmla="*/ 519238 w 1087812"/>
                <a:gd name="connsiteY270" fmla="*/ 910244 h 1253759"/>
                <a:gd name="connsiteX271" fmla="*/ 527242 w 1087812"/>
                <a:gd name="connsiteY271" fmla="*/ 908627 h 1253759"/>
                <a:gd name="connsiteX272" fmla="*/ 532322 w 1087812"/>
                <a:gd name="connsiteY272" fmla="*/ 908550 h 1253759"/>
                <a:gd name="connsiteX273" fmla="*/ 533708 w 1087812"/>
                <a:gd name="connsiteY273" fmla="*/ 908935 h 1253759"/>
                <a:gd name="connsiteX274" fmla="*/ 538788 w 1087812"/>
                <a:gd name="connsiteY274" fmla="*/ 911783 h 1253759"/>
                <a:gd name="connsiteX275" fmla="*/ 539558 w 1087812"/>
                <a:gd name="connsiteY275" fmla="*/ 912476 h 1253759"/>
                <a:gd name="connsiteX276" fmla="*/ 547024 w 1087812"/>
                <a:gd name="connsiteY276" fmla="*/ 921558 h 1253759"/>
                <a:gd name="connsiteX277" fmla="*/ 550795 w 1087812"/>
                <a:gd name="connsiteY277" fmla="*/ 923252 h 1253759"/>
                <a:gd name="connsiteX278" fmla="*/ 569191 w 1087812"/>
                <a:gd name="connsiteY278" fmla="*/ 921635 h 1253759"/>
                <a:gd name="connsiteX279" fmla="*/ 570192 w 1087812"/>
                <a:gd name="connsiteY279" fmla="*/ 921712 h 1253759"/>
                <a:gd name="connsiteX280" fmla="*/ 576349 w 1087812"/>
                <a:gd name="connsiteY280" fmla="*/ 923406 h 1253759"/>
                <a:gd name="connsiteX281" fmla="*/ 577119 w 1087812"/>
                <a:gd name="connsiteY281" fmla="*/ 923713 h 1253759"/>
                <a:gd name="connsiteX282" fmla="*/ 583276 w 1087812"/>
                <a:gd name="connsiteY282" fmla="*/ 927639 h 1253759"/>
                <a:gd name="connsiteX283" fmla="*/ 583892 w 1087812"/>
                <a:gd name="connsiteY283" fmla="*/ 928178 h 1253759"/>
                <a:gd name="connsiteX284" fmla="*/ 589511 w 1087812"/>
                <a:gd name="connsiteY284" fmla="*/ 934951 h 1253759"/>
                <a:gd name="connsiteX285" fmla="*/ 594283 w 1087812"/>
                <a:gd name="connsiteY285" fmla="*/ 942571 h 1253759"/>
                <a:gd name="connsiteX286" fmla="*/ 597285 w 1087812"/>
                <a:gd name="connsiteY286" fmla="*/ 949729 h 1253759"/>
                <a:gd name="connsiteX287" fmla="*/ 597516 w 1087812"/>
                <a:gd name="connsiteY287" fmla="*/ 950807 h 1253759"/>
                <a:gd name="connsiteX288" fmla="*/ 597516 w 1087812"/>
                <a:gd name="connsiteY288" fmla="*/ 956964 h 1253759"/>
                <a:gd name="connsiteX289" fmla="*/ 596515 w 1087812"/>
                <a:gd name="connsiteY289" fmla="*/ 962198 h 1253759"/>
                <a:gd name="connsiteX290" fmla="*/ 596977 w 1087812"/>
                <a:gd name="connsiteY290" fmla="*/ 963122 h 1253759"/>
                <a:gd name="connsiteX291" fmla="*/ 611447 w 1087812"/>
                <a:gd name="connsiteY291" fmla="*/ 962660 h 1253759"/>
                <a:gd name="connsiteX292" fmla="*/ 612063 w 1087812"/>
                <a:gd name="connsiteY292" fmla="*/ 962737 h 1253759"/>
                <a:gd name="connsiteX293" fmla="*/ 631229 w 1087812"/>
                <a:gd name="connsiteY293" fmla="*/ 966586 h 1253759"/>
                <a:gd name="connsiteX294" fmla="*/ 636847 w 1087812"/>
                <a:gd name="connsiteY294" fmla="*/ 965739 h 1253759"/>
                <a:gd name="connsiteX295" fmla="*/ 638310 w 1087812"/>
                <a:gd name="connsiteY295" fmla="*/ 963661 h 1253759"/>
                <a:gd name="connsiteX296" fmla="*/ 637309 w 1087812"/>
                <a:gd name="connsiteY296" fmla="*/ 954578 h 1253759"/>
                <a:gd name="connsiteX297" fmla="*/ 637848 w 1087812"/>
                <a:gd name="connsiteY297" fmla="*/ 952577 h 1253759"/>
                <a:gd name="connsiteX298" fmla="*/ 641773 w 1087812"/>
                <a:gd name="connsiteY298" fmla="*/ 947497 h 1253759"/>
                <a:gd name="connsiteX299" fmla="*/ 642697 w 1087812"/>
                <a:gd name="connsiteY299" fmla="*/ 946727 h 1253759"/>
                <a:gd name="connsiteX300" fmla="*/ 650548 w 1087812"/>
                <a:gd name="connsiteY300" fmla="*/ 942802 h 1253759"/>
                <a:gd name="connsiteX301" fmla="*/ 657629 w 1087812"/>
                <a:gd name="connsiteY301" fmla="*/ 940416 h 1253759"/>
                <a:gd name="connsiteX302" fmla="*/ 658553 w 1087812"/>
                <a:gd name="connsiteY302" fmla="*/ 940262 h 1253759"/>
                <a:gd name="connsiteX303" fmla="*/ 665865 w 1087812"/>
                <a:gd name="connsiteY303" fmla="*/ 940262 h 1253759"/>
                <a:gd name="connsiteX304" fmla="*/ 665865 w 1087812"/>
                <a:gd name="connsiteY304" fmla="*/ 940262 h 1253759"/>
                <a:gd name="connsiteX305" fmla="*/ 666558 w 1087812"/>
                <a:gd name="connsiteY305" fmla="*/ 940339 h 1253759"/>
                <a:gd name="connsiteX306" fmla="*/ 675024 w 1087812"/>
                <a:gd name="connsiteY306" fmla="*/ 942571 h 1253759"/>
                <a:gd name="connsiteX307" fmla="*/ 675717 w 1087812"/>
                <a:gd name="connsiteY307" fmla="*/ 942879 h 1253759"/>
                <a:gd name="connsiteX308" fmla="*/ 684184 w 1087812"/>
                <a:gd name="connsiteY308" fmla="*/ 947959 h 1253759"/>
                <a:gd name="connsiteX309" fmla="*/ 685338 w 1087812"/>
                <a:gd name="connsiteY309" fmla="*/ 949344 h 1253759"/>
                <a:gd name="connsiteX310" fmla="*/ 687032 w 1087812"/>
                <a:gd name="connsiteY310" fmla="*/ 953808 h 1253759"/>
                <a:gd name="connsiteX311" fmla="*/ 686647 w 1087812"/>
                <a:gd name="connsiteY311" fmla="*/ 956503 h 1253759"/>
                <a:gd name="connsiteX312" fmla="*/ 683260 w 1087812"/>
                <a:gd name="connsiteY312" fmla="*/ 961044 h 1253759"/>
                <a:gd name="connsiteX313" fmla="*/ 659322 w 1087812"/>
                <a:gd name="connsiteY313" fmla="*/ 983365 h 1253759"/>
                <a:gd name="connsiteX314" fmla="*/ 652395 w 1087812"/>
                <a:gd name="connsiteY314" fmla="*/ 992832 h 1253759"/>
                <a:gd name="connsiteX315" fmla="*/ 652703 w 1087812"/>
                <a:gd name="connsiteY315" fmla="*/ 997989 h 1253759"/>
                <a:gd name="connsiteX316" fmla="*/ 653627 w 1087812"/>
                <a:gd name="connsiteY316" fmla="*/ 998143 h 1253759"/>
                <a:gd name="connsiteX317" fmla="*/ 658553 w 1087812"/>
                <a:gd name="connsiteY317" fmla="*/ 996142 h 1253759"/>
                <a:gd name="connsiteX318" fmla="*/ 659322 w 1087812"/>
                <a:gd name="connsiteY318" fmla="*/ 995988 h 1253759"/>
                <a:gd name="connsiteX319" fmla="*/ 666096 w 1087812"/>
                <a:gd name="connsiteY319" fmla="*/ 995449 h 1253759"/>
                <a:gd name="connsiteX320" fmla="*/ 668251 w 1087812"/>
                <a:gd name="connsiteY320" fmla="*/ 996142 h 1253759"/>
                <a:gd name="connsiteX321" fmla="*/ 673870 w 1087812"/>
                <a:gd name="connsiteY321" fmla="*/ 1001222 h 1253759"/>
                <a:gd name="connsiteX322" fmla="*/ 674716 w 1087812"/>
                <a:gd name="connsiteY322" fmla="*/ 1002607 h 1253759"/>
                <a:gd name="connsiteX323" fmla="*/ 676410 w 1087812"/>
                <a:gd name="connsiteY323" fmla="*/ 1009381 h 1253759"/>
                <a:gd name="connsiteX324" fmla="*/ 676487 w 1087812"/>
                <a:gd name="connsiteY324" fmla="*/ 1010073 h 1253759"/>
                <a:gd name="connsiteX325" fmla="*/ 676487 w 1087812"/>
                <a:gd name="connsiteY325" fmla="*/ 1017385 h 1253759"/>
                <a:gd name="connsiteX326" fmla="*/ 674178 w 1087812"/>
                <a:gd name="connsiteY326" fmla="*/ 1032472 h 1253759"/>
                <a:gd name="connsiteX327" fmla="*/ 674178 w 1087812"/>
                <a:gd name="connsiteY327" fmla="*/ 1038783 h 1253759"/>
                <a:gd name="connsiteX328" fmla="*/ 675255 w 1087812"/>
                <a:gd name="connsiteY328" fmla="*/ 1044479 h 1253759"/>
                <a:gd name="connsiteX329" fmla="*/ 679104 w 1087812"/>
                <a:gd name="connsiteY329" fmla="*/ 1055870 h 1253759"/>
                <a:gd name="connsiteX330" fmla="*/ 679258 w 1087812"/>
                <a:gd name="connsiteY330" fmla="*/ 1057025 h 1253759"/>
                <a:gd name="connsiteX331" fmla="*/ 678719 w 1087812"/>
                <a:gd name="connsiteY331" fmla="*/ 1062644 h 1253759"/>
                <a:gd name="connsiteX332" fmla="*/ 677641 w 1087812"/>
                <a:gd name="connsiteY332" fmla="*/ 1064568 h 1253759"/>
                <a:gd name="connsiteX333" fmla="*/ 672561 w 1087812"/>
                <a:gd name="connsiteY333" fmla="*/ 1068493 h 1253759"/>
                <a:gd name="connsiteX334" fmla="*/ 667096 w 1087812"/>
                <a:gd name="connsiteY334" fmla="*/ 1071803 h 1253759"/>
                <a:gd name="connsiteX335" fmla="*/ 664325 w 1087812"/>
                <a:gd name="connsiteY335" fmla="*/ 1075344 h 1253759"/>
                <a:gd name="connsiteX336" fmla="*/ 667174 w 1087812"/>
                <a:gd name="connsiteY336" fmla="*/ 1086812 h 1253759"/>
                <a:gd name="connsiteX337" fmla="*/ 678488 w 1087812"/>
                <a:gd name="connsiteY337" fmla="*/ 1098665 h 1253759"/>
                <a:gd name="connsiteX338" fmla="*/ 686647 w 1087812"/>
                <a:gd name="connsiteY338" fmla="*/ 1110827 h 1253759"/>
                <a:gd name="connsiteX339" fmla="*/ 686647 w 1087812"/>
                <a:gd name="connsiteY339" fmla="*/ 1113906 h 1253759"/>
                <a:gd name="connsiteX340" fmla="*/ 678180 w 1087812"/>
                <a:gd name="connsiteY340" fmla="*/ 1126837 h 1253759"/>
                <a:gd name="connsiteX341" fmla="*/ 677333 w 1087812"/>
                <a:gd name="connsiteY341" fmla="*/ 1127683 h 1253759"/>
                <a:gd name="connsiteX342" fmla="*/ 666327 w 1087812"/>
                <a:gd name="connsiteY342" fmla="*/ 1134841 h 1253759"/>
                <a:gd name="connsiteX343" fmla="*/ 662632 w 1087812"/>
                <a:gd name="connsiteY343" fmla="*/ 1138536 h 1253759"/>
                <a:gd name="connsiteX344" fmla="*/ 661786 w 1087812"/>
                <a:gd name="connsiteY344" fmla="*/ 1143154 h 1253759"/>
                <a:gd name="connsiteX345" fmla="*/ 663710 w 1087812"/>
                <a:gd name="connsiteY345" fmla="*/ 1149466 h 1253759"/>
                <a:gd name="connsiteX346" fmla="*/ 668328 w 1087812"/>
                <a:gd name="connsiteY346" fmla="*/ 1156624 h 1253759"/>
                <a:gd name="connsiteX347" fmla="*/ 673639 w 1087812"/>
                <a:gd name="connsiteY347" fmla="*/ 1161088 h 1253759"/>
                <a:gd name="connsiteX348" fmla="*/ 678334 w 1087812"/>
                <a:gd name="connsiteY348" fmla="*/ 1159933 h 1253759"/>
                <a:gd name="connsiteX349" fmla="*/ 687340 w 1087812"/>
                <a:gd name="connsiteY349" fmla="*/ 1151928 h 1253759"/>
                <a:gd name="connsiteX350" fmla="*/ 688032 w 1087812"/>
                <a:gd name="connsiteY350" fmla="*/ 1151467 h 1253759"/>
                <a:gd name="connsiteX351" fmla="*/ 693112 w 1087812"/>
                <a:gd name="connsiteY351" fmla="*/ 1149235 h 1253759"/>
                <a:gd name="connsiteX352" fmla="*/ 696807 w 1087812"/>
                <a:gd name="connsiteY352" fmla="*/ 1150697 h 1253759"/>
                <a:gd name="connsiteX353" fmla="*/ 699039 w 1087812"/>
                <a:gd name="connsiteY353" fmla="*/ 1155777 h 1253759"/>
                <a:gd name="connsiteX354" fmla="*/ 699193 w 1087812"/>
                <a:gd name="connsiteY354" fmla="*/ 1157547 h 1253759"/>
                <a:gd name="connsiteX355" fmla="*/ 698038 w 1087812"/>
                <a:gd name="connsiteY355" fmla="*/ 1162627 h 1253759"/>
                <a:gd name="connsiteX356" fmla="*/ 693574 w 1087812"/>
                <a:gd name="connsiteY356" fmla="*/ 1172864 h 1253759"/>
                <a:gd name="connsiteX357" fmla="*/ 693189 w 1087812"/>
                <a:gd name="connsiteY357" fmla="*/ 1176251 h 1253759"/>
                <a:gd name="connsiteX358" fmla="*/ 695806 w 1087812"/>
                <a:gd name="connsiteY358" fmla="*/ 1179253 h 1253759"/>
                <a:gd name="connsiteX359" fmla="*/ 713509 w 1087812"/>
                <a:gd name="connsiteY359" fmla="*/ 1193107 h 1253759"/>
                <a:gd name="connsiteX360" fmla="*/ 719667 w 1087812"/>
                <a:gd name="connsiteY360" fmla="*/ 1194493 h 1253759"/>
                <a:gd name="connsiteX361" fmla="*/ 725901 w 1087812"/>
                <a:gd name="connsiteY361" fmla="*/ 1193569 h 1253759"/>
                <a:gd name="connsiteX362" fmla="*/ 731443 w 1087812"/>
                <a:gd name="connsiteY362" fmla="*/ 1190337 h 1253759"/>
                <a:gd name="connsiteX363" fmla="*/ 733906 w 1087812"/>
                <a:gd name="connsiteY363" fmla="*/ 1184949 h 1253759"/>
                <a:gd name="connsiteX364" fmla="*/ 730212 w 1087812"/>
                <a:gd name="connsiteY364" fmla="*/ 1176636 h 1253759"/>
                <a:gd name="connsiteX365" fmla="*/ 721206 w 1087812"/>
                <a:gd name="connsiteY365" fmla="*/ 1169785 h 1253759"/>
                <a:gd name="connsiteX366" fmla="*/ 720513 w 1087812"/>
                <a:gd name="connsiteY366" fmla="*/ 1169016 h 1253759"/>
                <a:gd name="connsiteX367" fmla="*/ 714895 w 1087812"/>
                <a:gd name="connsiteY367" fmla="*/ 1160011 h 1253759"/>
                <a:gd name="connsiteX368" fmla="*/ 715125 w 1087812"/>
                <a:gd name="connsiteY368" fmla="*/ 1156777 h 1253759"/>
                <a:gd name="connsiteX369" fmla="*/ 724670 w 1087812"/>
                <a:gd name="connsiteY369" fmla="*/ 1145001 h 1253759"/>
                <a:gd name="connsiteX370" fmla="*/ 725516 w 1087812"/>
                <a:gd name="connsiteY370" fmla="*/ 1144308 h 1253759"/>
                <a:gd name="connsiteX371" fmla="*/ 731674 w 1087812"/>
                <a:gd name="connsiteY371" fmla="*/ 1140922 h 1253759"/>
                <a:gd name="connsiteX372" fmla="*/ 732982 w 1087812"/>
                <a:gd name="connsiteY372" fmla="*/ 1140614 h 1253759"/>
                <a:gd name="connsiteX373" fmla="*/ 737447 w 1087812"/>
                <a:gd name="connsiteY373" fmla="*/ 1140614 h 1253759"/>
                <a:gd name="connsiteX374" fmla="*/ 738755 w 1087812"/>
                <a:gd name="connsiteY374" fmla="*/ 1140922 h 1253759"/>
                <a:gd name="connsiteX375" fmla="*/ 746067 w 1087812"/>
                <a:gd name="connsiteY375" fmla="*/ 1144847 h 1253759"/>
                <a:gd name="connsiteX376" fmla="*/ 748530 w 1087812"/>
                <a:gd name="connsiteY376" fmla="*/ 1145617 h 1253759"/>
                <a:gd name="connsiteX377" fmla="*/ 750762 w 1087812"/>
                <a:gd name="connsiteY377" fmla="*/ 1145617 h 1253759"/>
                <a:gd name="connsiteX378" fmla="*/ 754688 w 1087812"/>
                <a:gd name="connsiteY378" fmla="*/ 1143462 h 1253759"/>
                <a:gd name="connsiteX379" fmla="*/ 757690 w 1087812"/>
                <a:gd name="connsiteY379" fmla="*/ 1139459 h 1253759"/>
                <a:gd name="connsiteX380" fmla="*/ 758306 w 1087812"/>
                <a:gd name="connsiteY380" fmla="*/ 1138844 h 1253759"/>
                <a:gd name="connsiteX381" fmla="*/ 762231 w 1087812"/>
                <a:gd name="connsiteY381" fmla="*/ 1135996 h 1253759"/>
                <a:gd name="connsiteX382" fmla="*/ 765156 w 1087812"/>
                <a:gd name="connsiteY382" fmla="*/ 1135765 h 1253759"/>
                <a:gd name="connsiteX383" fmla="*/ 775547 w 1087812"/>
                <a:gd name="connsiteY383" fmla="*/ 1140922 h 1253759"/>
                <a:gd name="connsiteX384" fmla="*/ 779780 w 1087812"/>
                <a:gd name="connsiteY384" fmla="*/ 1140075 h 1253759"/>
                <a:gd name="connsiteX385" fmla="*/ 785014 w 1087812"/>
                <a:gd name="connsiteY385" fmla="*/ 1136920 h 1253759"/>
                <a:gd name="connsiteX386" fmla="*/ 791710 w 1087812"/>
                <a:gd name="connsiteY386" fmla="*/ 1134457 h 1253759"/>
                <a:gd name="connsiteX387" fmla="*/ 792480 w 1087812"/>
                <a:gd name="connsiteY387" fmla="*/ 1134302 h 1253759"/>
                <a:gd name="connsiteX388" fmla="*/ 800947 w 1087812"/>
                <a:gd name="connsiteY388" fmla="*/ 1133764 h 1253759"/>
                <a:gd name="connsiteX389" fmla="*/ 803487 w 1087812"/>
                <a:gd name="connsiteY389" fmla="*/ 1134995 h 1253759"/>
                <a:gd name="connsiteX390" fmla="*/ 805719 w 1087812"/>
                <a:gd name="connsiteY390" fmla="*/ 1138382 h 1253759"/>
                <a:gd name="connsiteX391" fmla="*/ 806027 w 1087812"/>
                <a:gd name="connsiteY391" fmla="*/ 1140922 h 1253759"/>
                <a:gd name="connsiteX392" fmla="*/ 804333 w 1087812"/>
                <a:gd name="connsiteY392" fmla="*/ 1145386 h 1253759"/>
                <a:gd name="connsiteX393" fmla="*/ 801332 w 1087812"/>
                <a:gd name="connsiteY393" fmla="*/ 1150851 h 1253759"/>
                <a:gd name="connsiteX394" fmla="*/ 800639 w 1087812"/>
                <a:gd name="connsiteY394" fmla="*/ 1151621 h 1253759"/>
                <a:gd name="connsiteX395" fmla="*/ 794096 w 1087812"/>
                <a:gd name="connsiteY395" fmla="*/ 1157086 h 1253759"/>
                <a:gd name="connsiteX396" fmla="*/ 792326 w 1087812"/>
                <a:gd name="connsiteY396" fmla="*/ 1159318 h 1253759"/>
                <a:gd name="connsiteX397" fmla="*/ 792095 w 1087812"/>
                <a:gd name="connsiteY397" fmla="*/ 1160088 h 1253759"/>
                <a:gd name="connsiteX398" fmla="*/ 792095 w 1087812"/>
                <a:gd name="connsiteY398" fmla="*/ 1167476 h 1253759"/>
                <a:gd name="connsiteX399" fmla="*/ 791864 w 1087812"/>
                <a:gd name="connsiteY399" fmla="*/ 1168554 h 1253759"/>
                <a:gd name="connsiteX400" fmla="*/ 787015 w 1087812"/>
                <a:gd name="connsiteY400" fmla="*/ 1179868 h 1253759"/>
                <a:gd name="connsiteX401" fmla="*/ 787015 w 1087812"/>
                <a:gd name="connsiteY401" fmla="*/ 1183024 h 1253759"/>
                <a:gd name="connsiteX402" fmla="*/ 791480 w 1087812"/>
                <a:gd name="connsiteY402" fmla="*/ 1186719 h 1253759"/>
                <a:gd name="connsiteX403" fmla="*/ 797098 w 1087812"/>
                <a:gd name="connsiteY403" fmla="*/ 1187181 h 1253759"/>
                <a:gd name="connsiteX404" fmla="*/ 802255 w 1087812"/>
                <a:gd name="connsiteY404" fmla="*/ 1184333 h 1253759"/>
                <a:gd name="connsiteX405" fmla="*/ 807643 w 1087812"/>
                <a:gd name="connsiteY405" fmla="*/ 1179484 h 1253759"/>
                <a:gd name="connsiteX406" fmla="*/ 808182 w 1087812"/>
                <a:gd name="connsiteY406" fmla="*/ 1179099 h 1253759"/>
                <a:gd name="connsiteX407" fmla="*/ 814340 w 1087812"/>
                <a:gd name="connsiteY407" fmla="*/ 1175712 h 1253759"/>
                <a:gd name="connsiteX408" fmla="*/ 815648 w 1087812"/>
                <a:gd name="connsiteY408" fmla="*/ 1175404 h 1253759"/>
                <a:gd name="connsiteX409" fmla="*/ 824653 w 1087812"/>
                <a:gd name="connsiteY409" fmla="*/ 1175404 h 1253759"/>
                <a:gd name="connsiteX410" fmla="*/ 825731 w 1087812"/>
                <a:gd name="connsiteY410" fmla="*/ 1175635 h 1253759"/>
                <a:gd name="connsiteX411" fmla="*/ 842125 w 1087812"/>
                <a:gd name="connsiteY411" fmla="*/ 1182178 h 1253759"/>
                <a:gd name="connsiteX412" fmla="*/ 848514 w 1087812"/>
                <a:gd name="connsiteY412" fmla="*/ 1182178 h 1253759"/>
                <a:gd name="connsiteX413" fmla="*/ 851516 w 1087812"/>
                <a:gd name="connsiteY413" fmla="*/ 1179945 h 1253759"/>
                <a:gd name="connsiteX414" fmla="*/ 854056 w 1087812"/>
                <a:gd name="connsiteY414" fmla="*/ 1170709 h 1253759"/>
                <a:gd name="connsiteX415" fmla="*/ 854595 w 1087812"/>
                <a:gd name="connsiteY415" fmla="*/ 1169632 h 1253759"/>
                <a:gd name="connsiteX416" fmla="*/ 857981 w 1087812"/>
                <a:gd name="connsiteY416" fmla="*/ 1165706 h 1253759"/>
                <a:gd name="connsiteX417" fmla="*/ 859059 w 1087812"/>
                <a:gd name="connsiteY417" fmla="*/ 1164936 h 1253759"/>
                <a:gd name="connsiteX418" fmla="*/ 864678 w 1087812"/>
                <a:gd name="connsiteY418" fmla="*/ 1162704 h 1253759"/>
                <a:gd name="connsiteX419" fmla="*/ 866294 w 1087812"/>
                <a:gd name="connsiteY419" fmla="*/ 1162550 h 1253759"/>
                <a:gd name="connsiteX420" fmla="*/ 871913 w 1087812"/>
                <a:gd name="connsiteY420" fmla="*/ 1163705 h 1253759"/>
                <a:gd name="connsiteX421" fmla="*/ 872837 w 1087812"/>
                <a:gd name="connsiteY421" fmla="*/ 1164013 h 1253759"/>
                <a:gd name="connsiteX422" fmla="*/ 878455 w 1087812"/>
                <a:gd name="connsiteY422" fmla="*/ 1167399 h 1253759"/>
                <a:gd name="connsiteX423" fmla="*/ 894080 w 1087812"/>
                <a:gd name="connsiteY423" fmla="*/ 1181177 h 1253759"/>
                <a:gd name="connsiteX424" fmla="*/ 899468 w 1087812"/>
                <a:gd name="connsiteY424" fmla="*/ 1187719 h 1253759"/>
                <a:gd name="connsiteX425" fmla="*/ 900007 w 1087812"/>
                <a:gd name="connsiteY425" fmla="*/ 1188720 h 1253759"/>
                <a:gd name="connsiteX426" fmla="*/ 901700 w 1087812"/>
                <a:gd name="connsiteY426" fmla="*/ 1194878 h 1253759"/>
                <a:gd name="connsiteX427" fmla="*/ 901700 w 1087812"/>
                <a:gd name="connsiteY427" fmla="*/ 1196340 h 1253759"/>
                <a:gd name="connsiteX428" fmla="*/ 900007 w 1087812"/>
                <a:gd name="connsiteY428" fmla="*/ 1203113 h 1253759"/>
                <a:gd name="connsiteX429" fmla="*/ 897005 w 1087812"/>
                <a:gd name="connsiteY429" fmla="*/ 1209810 h 1253759"/>
                <a:gd name="connsiteX430" fmla="*/ 895619 w 1087812"/>
                <a:gd name="connsiteY430" fmla="*/ 1214967 h 1253759"/>
                <a:gd name="connsiteX431" fmla="*/ 896620 w 1087812"/>
                <a:gd name="connsiteY431" fmla="*/ 1221432 h 1253759"/>
                <a:gd name="connsiteX432" fmla="*/ 899083 w 1087812"/>
                <a:gd name="connsiteY432" fmla="*/ 1227744 h 1253759"/>
                <a:gd name="connsiteX433" fmla="*/ 900392 w 1087812"/>
                <a:gd name="connsiteY433" fmla="*/ 1228744 h 1253759"/>
                <a:gd name="connsiteX434" fmla="*/ 903163 w 1087812"/>
                <a:gd name="connsiteY434" fmla="*/ 1228436 h 1253759"/>
                <a:gd name="connsiteX435" fmla="*/ 921789 w 1087812"/>
                <a:gd name="connsiteY435" fmla="*/ 1217507 h 1253759"/>
                <a:gd name="connsiteX436" fmla="*/ 923482 w 1087812"/>
                <a:gd name="connsiteY436" fmla="*/ 1217122 h 1253759"/>
                <a:gd name="connsiteX437" fmla="*/ 929101 w 1087812"/>
                <a:gd name="connsiteY437" fmla="*/ 1217661 h 1253759"/>
                <a:gd name="connsiteX438" fmla="*/ 930102 w 1087812"/>
                <a:gd name="connsiteY438" fmla="*/ 1217968 h 1253759"/>
                <a:gd name="connsiteX439" fmla="*/ 956656 w 1087812"/>
                <a:gd name="connsiteY439" fmla="*/ 1231285 h 1253759"/>
                <a:gd name="connsiteX440" fmla="*/ 961198 w 1087812"/>
                <a:gd name="connsiteY440" fmla="*/ 1231823 h 1253759"/>
                <a:gd name="connsiteX441" fmla="*/ 961967 w 1087812"/>
                <a:gd name="connsiteY441" fmla="*/ 1231977 h 1253759"/>
                <a:gd name="connsiteX442" fmla="*/ 967586 w 1087812"/>
                <a:gd name="connsiteY442" fmla="*/ 1234209 h 1253759"/>
                <a:gd name="connsiteX443" fmla="*/ 968510 w 1087812"/>
                <a:gd name="connsiteY443" fmla="*/ 1234825 h 1253759"/>
                <a:gd name="connsiteX444" fmla="*/ 970742 w 1087812"/>
                <a:gd name="connsiteY444" fmla="*/ 1237057 h 1253759"/>
                <a:gd name="connsiteX445" fmla="*/ 971435 w 1087812"/>
                <a:gd name="connsiteY445" fmla="*/ 1238134 h 1253759"/>
                <a:gd name="connsiteX446" fmla="*/ 972974 w 1087812"/>
                <a:gd name="connsiteY446" fmla="*/ 1242676 h 1253759"/>
                <a:gd name="connsiteX447" fmla="*/ 982441 w 1087812"/>
                <a:gd name="connsiteY447" fmla="*/ 1253760 h 1253759"/>
                <a:gd name="connsiteX448" fmla="*/ 988291 w 1087812"/>
                <a:gd name="connsiteY448" fmla="*/ 1237827 h 1253759"/>
                <a:gd name="connsiteX449" fmla="*/ 984750 w 1087812"/>
                <a:gd name="connsiteY449" fmla="*/ 1227282 h 1253759"/>
                <a:gd name="connsiteX450" fmla="*/ 970896 w 1087812"/>
                <a:gd name="connsiteY450" fmla="*/ 1205038 h 1253759"/>
                <a:gd name="connsiteX451" fmla="*/ 970511 w 1087812"/>
                <a:gd name="connsiteY451" fmla="*/ 1203883 h 1253759"/>
                <a:gd name="connsiteX452" fmla="*/ 969972 w 1087812"/>
                <a:gd name="connsiteY452" fmla="*/ 1199419 h 1253759"/>
                <a:gd name="connsiteX453" fmla="*/ 970126 w 1087812"/>
                <a:gd name="connsiteY453" fmla="*/ 1198110 h 1253759"/>
                <a:gd name="connsiteX454" fmla="*/ 972820 w 1087812"/>
                <a:gd name="connsiteY454" fmla="*/ 1190490 h 1253759"/>
                <a:gd name="connsiteX455" fmla="*/ 973282 w 1087812"/>
                <a:gd name="connsiteY455" fmla="*/ 1186642 h 1253759"/>
                <a:gd name="connsiteX456" fmla="*/ 971666 w 1087812"/>
                <a:gd name="connsiteY456" fmla="*/ 1172941 h 1253759"/>
                <a:gd name="connsiteX457" fmla="*/ 971819 w 1087812"/>
                <a:gd name="connsiteY457" fmla="*/ 1171633 h 1253759"/>
                <a:gd name="connsiteX458" fmla="*/ 970511 w 1087812"/>
                <a:gd name="connsiteY458" fmla="*/ 1169478 h 1253759"/>
                <a:gd name="connsiteX459" fmla="*/ 966047 w 1087812"/>
                <a:gd name="connsiteY459" fmla="*/ 1168554 h 1253759"/>
                <a:gd name="connsiteX460" fmla="*/ 964892 w 1087812"/>
                <a:gd name="connsiteY460" fmla="*/ 1168015 h 1253759"/>
                <a:gd name="connsiteX461" fmla="*/ 962660 w 1087812"/>
                <a:gd name="connsiteY461" fmla="*/ 1166322 h 1253759"/>
                <a:gd name="connsiteX462" fmla="*/ 962044 w 1087812"/>
                <a:gd name="connsiteY462" fmla="*/ 1165629 h 1253759"/>
                <a:gd name="connsiteX463" fmla="*/ 953886 w 1087812"/>
                <a:gd name="connsiteY463" fmla="*/ 1153699 h 1253759"/>
                <a:gd name="connsiteX464" fmla="*/ 951192 w 1087812"/>
                <a:gd name="connsiteY464" fmla="*/ 1151928 h 1253759"/>
                <a:gd name="connsiteX465" fmla="*/ 943033 w 1087812"/>
                <a:gd name="connsiteY465" fmla="*/ 1148619 h 1253759"/>
                <a:gd name="connsiteX466" fmla="*/ 942109 w 1087812"/>
                <a:gd name="connsiteY466" fmla="*/ 1148003 h 1253759"/>
                <a:gd name="connsiteX467" fmla="*/ 939261 w 1087812"/>
                <a:gd name="connsiteY467" fmla="*/ 1145155 h 1253759"/>
                <a:gd name="connsiteX468" fmla="*/ 938799 w 1087812"/>
                <a:gd name="connsiteY468" fmla="*/ 1144540 h 1253759"/>
                <a:gd name="connsiteX469" fmla="*/ 935952 w 1087812"/>
                <a:gd name="connsiteY469" fmla="*/ 1139459 h 1253759"/>
                <a:gd name="connsiteX470" fmla="*/ 935644 w 1087812"/>
                <a:gd name="connsiteY470" fmla="*/ 1137689 h 1253759"/>
                <a:gd name="connsiteX471" fmla="*/ 936798 w 1087812"/>
                <a:gd name="connsiteY471" fmla="*/ 1130300 h 1253759"/>
                <a:gd name="connsiteX472" fmla="*/ 936798 w 1087812"/>
                <a:gd name="connsiteY472" fmla="*/ 1126990 h 1253759"/>
                <a:gd name="connsiteX473" fmla="*/ 935259 w 1087812"/>
                <a:gd name="connsiteY473" fmla="*/ 1124296 h 1253759"/>
                <a:gd name="connsiteX474" fmla="*/ 930256 w 1087812"/>
                <a:gd name="connsiteY474" fmla="*/ 1121295 h 1253759"/>
                <a:gd name="connsiteX475" fmla="*/ 929717 w 1087812"/>
                <a:gd name="connsiteY475" fmla="*/ 1120910 h 1253759"/>
                <a:gd name="connsiteX476" fmla="*/ 927485 w 1087812"/>
                <a:gd name="connsiteY476" fmla="*/ 1118678 h 1253759"/>
                <a:gd name="connsiteX477" fmla="*/ 927100 w 1087812"/>
                <a:gd name="connsiteY477" fmla="*/ 1118139 h 1253759"/>
                <a:gd name="connsiteX478" fmla="*/ 923713 w 1087812"/>
                <a:gd name="connsiteY478" fmla="*/ 1112520 h 1253759"/>
                <a:gd name="connsiteX479" fmla="*/ 923405 w 1087812"/>
                <a:gd name="connsiteY479" fmla="*/ 1111827 h 1253759"/>
                <a:gd name="connsiteX480" fmla="*/ 922251 w 1087812"/>
                <a:gd name="connsiteY480" fmla="*/ 1107902 h 1253759"/>
                <a:gd name="connsiteX481" fmla="*/ 922174 w 1087812"/>
                <a:gd name="connsiteY481" fmla="*/ 1106824 h 1253759"/>
                <a:gd name="connsiteX482" fmla="*/ 923175 w 1087812"/>
                <a:gd name="connsiteY482" fmla="*/ 1098127 h 1253759"/>
                <a:gd name="connsiteX483" fmla="*/ 920943 w 1087812"/>
                <a:gd name="connsiteY483" fmla="*/ 1094124 h 1253759"/>
                <a:gd name="connsiteX484" fmla="*/ 906549 w 1087812"/>
                <a:gd name="connsiteY484" fmla="*/ 1078038 h 1253759"/>
                <a:gd name="connsiteX485" fmla="*/ 906087 w 1087812"/>
                <a:gd name="connsiteY485" fmla="*/ 1077268 h 1253759"/>
                <a:gd name="connsiteX486" fmla="*/ 902162 w 1087812"/>
                <a:gd name="connsiteY486" fmla="*/ 1068262 h 1253759"/>
                <a:gd name="connsiteX487" fmla="*/ 902162 w 1087812"/>
                <a:gd name="connsiteY487" fmla="*/ 1066030 h 1253759"/>
                <a:gd name="connsiteX488" fmla="*/ 905010 w 1087812"/>
                <a:gd name="connsiteY488" fmla="*/ 1059257 h 1253759"/>
                <a:gd name="connsiteX489" fmla="*/ 916786 w 1087812"/>
                <a:gd name="connsiteY489" fmla="*/ 1041169 h 1253759"/>
                <a:gd name="connsiteX490" fmla="*/ 918710 w 1087812"/>
                <a:gd name="connsiteY490" fmla="*/ 1033857 h 1253759"/>
                <a:gd name="connsiteX491" fmla="*/ 917864 w 1087812"/>
                <a:gd name="connsiteY491" fmla="*/ 1030086 h 1253759"/>
                <a:gd name="connsiteX492" fmla="*/ 913784 w 1087812"/>
                <a:gd name="connsiteY492" fmla="*/ 1025005 h 1253759"/>
                <a:gd name="connsiteX493" fmla="*/ 911321 w 1087812"/>
                <a:gd name="connsiteY493" fmla="*/ 1020695 h 1253759"/>
                <a:gd name="connsiteX494" fmla="*/ 911013 w 1087812"/>
                <a:gd name="connsiteY494" fmla="*/ 1019694 h 1253759"/>
                <a:gd name="connsiteX495" fmla="*/ 910475 w 1087812"/>
                <a:gd name="connsiteY495" fmla="*/ 1015769 h 1253759"/>
                <a:gd name="connsiteX496" fmla="*/ 910475 w 1087812"/>
                <a:gd name="connsiteY496" fmla="*/ 1004147 h 1253759"/>
                <a:gd name="connsiteX497" fmla="*/ 908935 w 1087812"/>
                <a:gd name="connsiteY497" fmla="*/ 996604 h 1253759"/>
                <a:gd name="connsiteX498" fmla="*/ 905703 w 1087812"/>
                <a:gd name="connsiteY498" fmla="*/ 989599 h 1253759"/>
                <a:gd name="connsiteX499" fmla="*/ 901623 w 1087812"/>
                <a:gd name="connsiteY499" fmla="*/ 983596 h 1253759"/>
                <a:gd name="connsiteX500" fmla="*/ 895158 w 1087812"/>
                <a:gd name="connsiteY500" fmla="*/ 978208 h 1253759"/>
                <a:gd name="connsiteX501" fmla="*/ 889462 w 1087812"/>
                <a:gd name="connsiteY501" fmla="*/ 975129 h 1253759"/>
                <a:gd name="connsiteX502" fmla="*/ 859444 w 1087812"/>
                <a:gd name="connsiteY502" fmla="*/ 964045 h 1253759"/>
                <a:gd name="connsiteX503" fmla="*/ 858520 w 1087812"/>
                <a:gd name="connsiteY503" fmla="*/ 963507 h 1253759"/>
                <a:gd name="connsiteX504" fmla="*/ 852901 w 1087812"/>
                <a:gd name="connsiteY504" fmla="*/ 958427 h 1253759"/>
                <a:gd name="connsiteX505" fmla="*/ 841510 w 1087812"/>
                <a:gd name="connsiteY505" fmla="*/ 946420 h 1253759"/>
                <a:gd name="connsiteX506" fmla="*/ 837969 w 1087812"/>
                <a:gd name="connsiteY506" fmla="*/ 943957 h 1253759"/>
                <a:gd name="connsiteX507" fmla="*/ 829348 w 1087812"/>
                <a:gd name="connsiteY507" fmla="*/ 939646 h 1253759"/>
                <a:gd name="connsiteX508" fmla="*/ 825654 w 1087812"/>
                <a:gd name="connsiteY508" fmla="*/ 937183 h 1253759"/>
                <a:gd name="connsiteX509" fmla="*/ 824961 w 1087812"/>
                <a:gd name="connsiteY509" fmla="*/ 936490 h 1253759"/>
                <a:gd name="connsiteX510" fmla="*/ 822113 w 1087812"/>
                <a:gd name="connsiteY510" fmla="*/ 932565 h 1253759"/>
                <a:gd name="connsiteX511" fmla="*/ 817880 w 1087812"/>
                <a:gd name="connsiteY511" fmla="*/ 923713 h 1253759"/>
                <a:gd name="connsiteX512" fmla="*/ 816110 w 1087812"/>
                <a:gd name="connsiteY512" fmla="*/ 921173 h 1253759"/>
                <a:gd name="connsiteX513" fmla="*/ 810799 w 1087812"/>
                <a:gd name="connsiteY513" fmla="*/ 917325 h 1253759"/>
                <a:gd name="connsiteX514" fmla="*/ 796175 w 1087812"/>
                <a:gd name="connsiteY514" fmla="*/ 914092 h 1253759"/>
                <a:gd name="connsiteX515" fmla="*/ 788478 w 1087812"/>
                <a:gd name="connsiteY515" fmla="*/ 911167 h 1253759"/>
                <a:gd name="connsiteX516" fmla="*/ 787631 w 1087812"/>
                <a:gd name="connsiteY516" fmla="*/ 910706 h 1253759"/>
                <a:gd name="connsiteX517" fmla="*/ 783705 w 1087812"/>
                <a:gd name="connsiteY517" fmla="*/ 907319 h 1253759"/>
                <a:gd name="connsiteX518" fmla="*/ 783244 w 1087812"/>
                <a:gd name="connsiteY518" fmla="*/ 906780 h 1253759"/>
                <a:gd name="connsiteX519" fmla="*/ 775008 w 1087812"/>
                <a:gd name="connsiteY519" fmla="*/ 894696 h 1253759"/>
                <a:gd name="connsiteX520" fmla="*/ 756150 w 1087812"/>
                <a:gd name="connsiteY520" fmla="*/ 877455 h 1253759"/>
                <a:gd name="connsiteX521" fmla="*/ 741295 w 1087812"/>
                <a:gd name="connsiteY521" fmla="*/ 860368 h 1253759"/>
                <a:gd name="connsiteX522" fmla="*/ 736600 w 1087812"/>
                <a:gd name="connsiteY522" fmla="*/ 851593 h 1253759"/>
                <a:gd name="connsiteX523" fmla="*/ 736292 w 1087812"/>
                <a:gd name="connsiteY523" fmla="*/ 850669 h 1253759"/>
                <a:gd name="connsiteX524" fmla="*/ 734060 w 1087812"/>
                <a:gd name="connsiteY524" fmla="*/ 837200 h 1253759"/>
                <a:gd name="connsiteX525" fmla="*/ 734599 w 1087812"/>
                <a:gd name="connsiteY525" fmla="*/ 808028 h 1253759"/>
                <a:gd name="connsiteX526" fmla="*/ 741372 w 1087812"/>
                <a:gd name="connsiteY526" fmla="*/ 566728 h 1253759"/>
                <a:gd name="connsiteX527" fmla="*/ 743143 w 1087812"/>
                <a:gd name="connsiteY527" fmla="*/ 564188 h 1253759"/>
                <a:gd name="connsiteX528" fmla="*/ 746144 w 1087812"/>
                <a:gd name="connsiteY528" fmla="*/ 564804 h 1253759"/>
                <a:gd name="connsiteX529" fmla="*/ 750609 w 1087812"/>
                <a:gd name="connsiteY529" fmla="*/ 569268 h 1253759"/>
                <a:gd name="connsiteX530" fmla="*/ 756304 w 1087812"/>
                <a:gd name="connsiteY530" fmla="*/ 567497 h 1253759"/>
                <a:gd name="connsiteX531" fmla="*/ 763770 w 1087812"/>
                <a:gd name="connsiteY531" fmla="*/ 563726 h 1253759"/>
                <a:gd name="connsiteX532" fmla="*/ 765002 w 1087812"/>
                <a:gd name="connsiteY532" fmla="*/ 563418 h 1253759"/>
                <a:gd name="connsiteX533" fmla="*/ 773469 w 1087812"/>
                <a:gd name="connsiteY533" fmla="*/ 563418 h 1253759"/>
                <a:gd name="connsiteX534" fmla="*/ 782474 w 1087812"/>
                <a:gd name="connsiteY534" fmla="*/ 565111 h 1253759"/>
                <a:gd name="connsiteX535" fmla="*/ 789324 w 1087812"/>
                <a:gd name="connsiteY535" fmla="*/ 564034 h 1253759"/>
                <a:gd name="connsiteX536" fmla="*/ 796252 w 1087812"/>
                <a:gd name="connsiteY536" fmla="*/ 561879 h 1253759"/>
                <a:gd name="connsiteX537" fmla="*/ 796867 w 1087812"/>
                <a:gd name="connsiteY537" fmla="*/ 561725 h 1253759"/>
                <a:gd name="connsiteX538" fmla="*/ 822729 w 1087812"/>
                <a:gd name="connsiteY538" fmla="*/ 560032 h 1253759"/>
                <a:gd name="connsiteX539" fmla="*/ 838200 w 1087812"/>
                <a:gd name="connsiteY539" fmla="*/ 557261 h 1253759"/>
                <a:gd name="connsiteX540" fmla="*/ 851824 w 1087812"/>
                <a:gd name="connsiteY540" fmla="*/ 552335 h 1253759"/>
                <a:gd name="connsiteX541" fmla="*/ 864293 w 1087812"/>
                <a:gd name="connsiteY541" fmla="*/ 545254 h 1253759"/>
                <a:gd name="connsiteX542" fmla="*/ 878609 w 1087812"/>
                <a:gd name="connsiteY542" fmla="*/ 534246 h 1253759"/>
                <a:gd name="connsiteX543" fmla="*/ 880072 w 1087812"/>
                <a:gd name="connsiteY543" fmla="*/ 533708 h 1253759"/>
                <a:gd name="connsiteX544" fmla="*/ 885690 w 1087812"/>
                <a:gd name="connsiteY544" fmla="*/ 533169 h 1253759"/>
                <a:gd name="connsiteX545" fmla="*/ 887153 w 1087812"/>
                <a:gd name="connsiteY545" fmla="*/ 533400 h 1253759"/>
                <a:gd name="connsiteX546" fmla="*/ 897467 w 1087812"/>
                <a:gd name="connsiteY546" fmla="*/ 538326 h 1253759"/>
                <a:gd name="connsiteX547" fmla="*/ 907858 w 1087812"/>
                <a:gd name="connsiteY547" fmla="*/ 540250 h 1253759"/>
                <a:gd name="connsiteX548" fmla="*/ 911629 w 1087812"/>
                <a:gd name="connsiteY548" fmla="*/ 535632 h 1253759"/>
                <a:gd name="connsiteX549" fmla="*/ 915401 w 1087812"/>
                <a:gd name="connsiteY549" fmla="*/ 527550 h 1253759"/>
                <a:gd name="connsiteX550" fmla="*/ 917017 w 1087812"/>
                <a:gd name="connsiteY550" fmla="*/ 526088 h 1253759"/>
                <a:gd name="connsiteX551" fmla="*/ 924868 w 1087812"/>
                <a:gd name="connsiteY551" fmla="*/ 523240 h 1253759"/>
                <a:gd name="connsiteX552" fmla="*/ 931564 w 1087812"/>
                <a:gd name="connsiteY552" fmla="*/ 522086 h 1253759"/>
                <a:gd name="connsiteX553" fmla="*/ 943495 w 1087812"/>
                <a:gd name="connsiteY553" fmla="*/ 514542 h 1253759"/>
                <a:gd name="connsiteX554" fmla="*/ 951115 w 1087812"/>
                <a:gd name="connsiteY554" fmla="*/ 511002 h 1253759"/>
                <a:gd name="connsiteX555" fmla="*/ 951961 w 1087812"/>
                <a:gd name="connsiteY555" fmla="*/ 510771 h 1253759"/>
                <a:gd name="connsiteX556" fmla="*/ 961506 w 1087812"/>
                <a:gd name="connsiteY556" fmla="*/ 509617 h 1253759"/>
                <a:gd name="connsiteX557" fmla="*/ 962429 w 1087812"/>
                <a:gd name="connsiteY557" fmla="*/ 509694 h 1253759"/>
                <a:gd name="connsiteX558" fmla="*/ 970280 w 1087812"/>
                <a:gd name="connsiteY558" fmla="*/ 511387 h 1253759"/>
                <a:gd name="connsiteX559" fmla="*/ 971358 w 1087812"/>
                <a:gd name="connsiteY559" fmla="*/ 511926 h 1253759"/>
                <a:gd name="connsiteX560" fmla="*/ 978131 w 1087812"/>
                <a:gd name="connsiteY560" fmla="*/ 517005 h 1253759"/>
                <a:gd name="connsiteX561" fmla="*/ 1005763 w 1087812"/>
                <a:gd name="connsiteY561" fmla="*/ 544253 h 1253759"/>
                <a:gd name="connsiteX562" fmla="*/ 1012460 w 1087812"/>
                <a:gd name="connsiteY562" fmla="*/ 541405 h 1253759"/>
                <a:gd name="connsiteX563" fmla="*/ 1021311 w 1087812"/>
                <a:gd name="connsiteY563" fmla="*/ 539019 h 1253759"/>
                <a:gd name="connsiteX564" fmla="*/ 1028546 w 1087812"/>
                <a:gd name="connsiteY564" fmla="*/ 538403 h 1253759"/>
                <a:gd name="connsiteX565" fmla="*/ 1031009 w 1087812"/>
                <a:gd name="connsiteY565" fmla="*/ 539481 h 1253759"/>
                <a:gd name="connsiteX566" fmla="*/ 1034396 w 1087812"/>
                <a:gd name="connsiteY566" fmla="*/ 544022 h 1253759"/>
                <a:gd name="connsiteX567" fmla="*/ 1034935 w 1087812"/>
                <a:gd name="connsiteY567" fmla="*/ 546177 h 1253759"/>
                <a:gd name="connsiteX568" fmla="*/ 1033857 w 1087812"/>
                <a:gd name="connsiteY568" fmla="*/ 552719 h 1253759"/>
                <a:gd name="connsiteX569" fmla="*/ 1037013 w 1087812"/>
                <a:gd name="connsiteY569" fmla="*/ 552489 h 1253759"/>
                <a:gd name="connsiteX570" fmla="*/ 1037705 w 1087812"/>
                <a:gd name="connsiteY570" fmla="*/ 552489 h 1253759"/>
                <a:gd name="connsiteX571" fmla="*/ 1051406 w 1087812"/>
                <a:gd name="connsiteY571" fmla="*/ 554721 h 1253759"/>
                <a:gd name="connsiteX572" fmla="*/ 1056563 w 1087812"/>
                <a:gd name="connsiteY572" fmla="*/ 554259 h 1253759"/>
                <a:gd name="connsiteX573" fmla="*/ 1058333 w 1087812"/>
                <a:gd name="connsiteY573" fmla="*/ 553181 h 1253759"/>
                <a:gd name="connsiteX574" fmla="*/ 1061951 w 1087812"/>
                <a:gd name="connsiteY574" fmla="*/ 548024 h 1253759"/>
                <a:gd name="connsiteX575" fmla="*/ 1062798 w 1087812"/>
                <a:gd name="connsiteY575" fmla="*/ 547254 h 1253759"/>
                <a:gd name="connsiteX576" fmla="*/ 1065646 w 1087812"/>
                <a:gd name="connsiteY576" fmla="*/ 545561 h 1253759"/>
                <a:gd name="connsiteX577" fmla="*/ 1067108 w 1087812"/>
                <a:gd name="connsiteY577" fmla="*/ 545177 h 1253759"/>
                <a:gd name="connsiteX578" fmla="*/ 1071034 w 1087812"/>
                <a:gd name="connsiteY578" fmla="*/ 545177 h 1253759"/>
                <a:gd name="connsiteX579" fmla="*/ 1071880 w 1087812"/>
                <a:gd name="connsiteY579" fmla="*/ 545330 h 1253759"/>
                <a:gd name="connsiteX580" fmla="*/ 1079192 w 1087812"/>
                <a:gd name="connsiteY580" fmla="*/ 547563 h 1253759"/>
                <a:gd name="connsiteX581" fmla="*/ 1081501 w 1087812"/>
                <a:gd name="connsiteY581" fmla="*/ 547947 h 1253759"/>
                <a:gd name="connsiteX582" fmla="*/ 1086504 w 1087812"/>
                <a:gd name="connsiteY582" fmla="*/ 546254 h 1253759"/>
                <a:gd name="connsiteX583" fmla="*/ 1087813 w 1087812"/>
                <a:gd name="connsiteY583" fmla="*/ 543637 h 1253759"/>
                <a:gd name="connsiteX584" fmla="*/ 1086889 w 1087812"/>
                <a:gd name="connsiteY584" fmla="*/ 538172 h 1253759"/>
                <a:gd name="connsiteX585" fmla="*/ 1083348 w 1087812"/>
                <a:gd name="connsiteY585" fmla="*/ 530552 h 1253759"/>
                <a:gd name="connsiteX586" fmla="*/ 1081271 w 1087812"/>
                <a:gd name="connsiteY586" fmla="*/ 528474 h 1253759"/>
                <a:gd name="connsiteX587" fmla="*/ 1073265 w 1087812"/>
                <a:gd name="connsiteY587" fmla="*/ 524779 h 1253759"/>
                <a:gd name="connsiteX588" fmla="*/ 1072496 w 1087812"/>
                <a:gd name="connsiteY588" fmla="*/ 524241 h 1253759"/>
                <a:gd name="connsiteX589" fmla="*/ 1069648 w 1087812"/>
                <a:gd name="connsiteY589" fmla="*/ 521393 h 1253759"/>
                <a:gd name="connsiteX590" fmla="*/ 1068878 w 1087812"/>
                <a:gd name="connsiteY590" fmla="*/ 520007 h 1253759"/>
                <a:gd name="connsiteX591" fmla="*/ 1067724 w 1087812"/>
                <a:gd name="connsiteY591" fmla="*/ 514927 h 1253759"/>
                <a:gd name="connsiteX592" fmla="*/ 1068109 w 1087812"/>
                <a:gd name="connsiteY592" fmla="*/ 512772 h 1253759"/>
                <a:gd name="connsiteX593" fmla="*/ 1070341 w 1087812"/>
                <a:gd name="connsiteY593" fmla="*/ 509385 h 1253759"/>
                <a:gd name="connsiteX594" fmla="*/ 1071034 w 1087812"/>
                <a:gd name="connsiteY594" fmla="*/ 508693 h 1253759"/>
                <a:gd name="connsiteX595" fmla="*/ 1074497 w 1087812"/>
                <a:gd name="connsiteY595" fmla="*/ 506230 h 1253759"/>
                <a:gd name="connsiteX596" fmla="*/ 1076575 w 1087812"/>
                <a:gd name="connsiteY596" fmla="*/ 502920 h 1253759"/>
                <a:gd name="connsiteX597" fmla="*/ 1076575 w 1087812"/>
                <a:gd name="connsiteY597" fmla="*/ 495608 h 1253759"/>
                <a:gd name="connsiteX598" fmla="*/ 1072727 w 1087812"/>
                <a:gd name="connsiteY598" fmla="*/ 479059 h 1253759"/>
                <a:gd name="connsiteX599" fmla="*/ 1072650 w 1087812"/>
                <a:gd name="connsiteY599" fmla="*/ 478059 h 1253759"/>
                <a:gd name="connsiteX600" fmla="*/ 1073804 w 1087812"/>
                <a:gd name="connsiteY600" fmla="*/ 470208 h 1253759"/>
                <a:gd name="connsiteX601" fmla="*/ 1075344 w 1087812"/>
                <a:gd name="connsiteY601" fmla="*/ 468053 h 1253759"/>
                <a:gd name="connsiteX602" fmla="*/ 1077576 w 1087812"/>
                <a:gd name="connsiteY602" fmla="*/ 466898 h 1253759"/>
                <a:gd name="connsiteX603" fmla="*/ 1078346 w 1087812"/>
                <a:gd name="connsiteY603" fmla="*/ 466667 h 1253759"/>
                <a:gd name="connsiteX604" fmla="*/ 1080962 w 1087812"/>
                <a:gd name="connsiteY604" fmla="*/ 466206 h 1253759"/>
                <a:gd name="connsiteX605" fmla="*/ 1082117 w 1087812"/>
                <a:gd name="connsiteY605" fmla="*/ 465282 h 1253759"/>
                <a:gd name="connsiteX606" fmla="*/ 1082117 w 1087812"/>
                <a:gd name="connsiteY606" fmla="*/ 462588 h 1253759"/>
                <a:gd name="connsiteX607" fmla="*/ 1080808 w 1087812"/>
                <a:gd name="connsiteY607" fmla="*/ 460895 h 1253759"/>
                <a:gd name="connsiteX608" fmla="*/ 1076729 w 1087812"/>
                <a:gd name="connsiteY608" fmla="*/ 458354 h 1253759"/>
                <a:gd name="connsiteX609" fmla="*/ 1068263 w 1087812"/>
                <a:gd name="connsiteY609" fmla="*/ 455199 h 1253759"/>
                <a:gd name="connsiteX610" fmla="*/ 1067262 w 1087812"/>
                <a:gd name="connsiteY610" fmla="*/ 454583 h 1253759"/>
                <a:gd name="connsiteX611" fmla="*/ 1061643 w 1087812"/>
                <a:gd name="connsiteY611" fmla="*/ 448964 h 1253759"/>
                <a:gd name="connsiteX612" fmla="*/ 1060873 w 1087812"/>
                <a:gd name="connsiteY612" fmla="*/ 446655 h 1253759"/>
                <a:gd name="connsiteX613" fmla="*/ 1062336 w 1087812"/>
                <a:gd name="connsiteY613" fmla="*/ 434340 h 1253759"/>
                <a:gd name="connsiteX614" fmla="*/ 1055947 w 1087812"/>
                <a:gd name="connsiteY614" fmla="*/ 430261 h 1253759"/>
                <a:gd name="connsiteX615" fmla="*/ 1054793 w 1087812"/>
                <a:gd name="connsiteY615" fmla="*/ 428644 h 1253759"/>
                <a:gd name="connsiteX616" fmla="*/ 1053638 w 1087812"/>
                <a:gd name="connsiteY616" fmla="*/ 424719 h 1253759"/>
                <a:gd name="connsiteX617" fmla="*/ 1053022 w 1087812"/>
                <a:gd name="connsiteY617" fmla="*/ 419793 h 1253759"/>
                <a:gd name="connsiteX618" fmla="*/ 1052253 w 1087812"/>
                <a:gd name="connsiteY618" fmla="*/ 417638 h 1253759"/>
                <a:gd name="connsiteX619" fmla="*/ 1050098 w 1087812"/>
                <a:gd name="connsiteY619" fmla="*/ 415482 h 1253759"/>
                <a:gd name="connsiteX620" fmla="*/ 1044171 w 1087812"/>
                <a:gd name="connsiteY620" fmla="*/ 411711 h 1253759"/>
                <a:gd name="connsiteX621" fmla="*/ 1043478 w 1087812"/>
                <a:gd name="connsiteY621" fmla="*/ 411095 h 1253759"/>
                <a:gd name="connsiteX622" fmla="*/ 1037013 w 1087812"/>
                <a:gd name="connsiteY622" fmla="*/ 403013 h 1253759"/>
                <a:gd name="connsiteX623" fmla="*/ 1032318 w 1087812"/>
                <a:gd name="connsiteY623" fmla="*/ 399858 h 1253759"/>
                <a:gd name="connsiteX624" fmla="*/ 1013845 w 1087812"/>
                <a:gd name="connsiteY624" fmla="*/ 390082 h 1253759"/>
                <a:gd name="connsiteX625" fmla="*/ 1008765 w 1087812"/>
                <a:gd name="connsiteY625" fmla="*/ 389159 h 1253759"/>
                <a:gd name="connsiteX626" fmla="*/ 1004224 w 1087812"/>
                <a:gd name="connsiteY626" fmla="*/ 390544 h 1253759"/>
                <a:gd name="connsiteX627" fmla="*/ 986597 w 1087812"/>
                <a:gd name="connsiteY627" fmla="*/ 403244 h 1253759"/>
                <a:gd name="connsiteX628" fmla="*/ 984596 w 1087812"/>
                <a:gd name="connsiteY628" fmla="*/ 403706 h 1253759"/>
                <a:gd name="connsiteX629" fmla="*/ 980671 w 1087812"/>
                <a:gd name="connsiteY629" fmla="*/ 403167 h 1253759"/>
                <a:gd name="connsiteX630" fmla="*/ 979593 w 1087812"/>
                <a:gd name="connsiteY630" fmla="*/ 402783 h 1253759"/>
                <a:gd name="connsiteX631" fmla="*/ 972281 w 1087812"/>
                <a:gd name="connsiteY631" fmla="*/ 398318 h 1253759"/>
                <a:gd name="connsiteX632" fmla="*/ 971666 w 1087812"/>
                <a:gd name="connsiteY632" fmla="*/ 397779 h 1253759"/>
                <a:gd name="connsiteX633" fmla="*/ 967509 w 1087812"/>
                <a:gd name="connsiteY633" fmla="*/ 393084 h 1253759"/>
                <a:gd name="connsiteX634" fmla="*/ 965200 w 1087812"/>
                <a:gd name="connsiteY634" fmla="*/ 391930 h 1253759"/>
                <a:gd name="connsiteX635" fmla="*/ 961890 w 1087812"/>
                <a:gd name="connsiteY635" fmla="*/ 391930 h 1253759"/>
                <a:gd name="connsiteX636" fmla="*/ 950499 w 1087812"/>
                <a:gd name="connsiteY636" fmla="*/ 393623 h 1253759"/>
                <a:gd name="connsiteX637" fmla="*/ 937722 w 1087812"/>
                <a:gd name="connsiteY637" fmla="*/ 393623 h 1253759"/>
                <a:gd name="connsiteX638" fmla="*/ 933412 w 1087812"/>
                <a:gd name="connsiteY638" fmla="*/ 393007 h 1253759"/>
                <a:gd name="connsiteX639" fmla="*/ 916940 w 1087812"/>
                <a:gd name="connsiteY639" fmla="*/ 387389 h 1253759"/>
                <a:gd name="connsiteX640" fmla="*/ 908627 w 1087812"/>
                <a:gd name="connsiteY640" fmla="*/ 386850 h 1253759"/>
                <a:gd name="connsiteX641" fmla="*/ 872913 w 1087812"/>
                <a:gd name="connsiteY641" fmla="*/ 392468 h 1253759"/>
                <a:gd name="connsiteX642" fmla="*/ 871836 w 1087812"/>
                <a:gd name="connsiteY642" fmla="*/ 392391 h 1253759"/>
                <a:gd name="connsiteX643" fmla="*/ 867372 w 1087812"/>
                <a:gd name="connsiteY643" fmla="*/ 391237 h 1253759"/>
                <a:gd name="connsiteX644" fmla="*/ 865216 w 1087812"/>
                <a:gd name="connsiteY644" fmla="*/ 388697 h 1253759"/>
                <a:gd name="connsiteX645" fmla="*/ 864755 w 1087812"/>
                <a:gd name="connsiteY645" fmla="*/ 382078 h 1253759"/>
                <a:gd name="connsiteX646" fmla="*/ 863446 w 1087812"/>
                <a:gd name="connsiteY646" fmla="*/ 381000 h 1253759"/>
                <a:gd name="connsiteX647" fmla="*/ 859290 w 1087812"/>
                <a:gd name="connsiteY647" fmla="*/ 380076 h 1253759"/>
                <a:gd name="connsiteX648" fmla="*/ 854980 w 1087812"/>
                <a:gd name="connsiteY648" fmla="*/ 380076 h 1253759"/>
                <a:gd name="connsiteX649" fmla="*/ 846205 w 1087812"/>
                <a:gd name="connsiteY649" fmla="*/ 382694 h 1253759"/>
                <a:gd name="connsiteX650" fmla="*/ 830811 w 1087812"/>
                <a:gd name="connsiteY650" fmla="*/ 392623 h 1253759"/>
                <a:gd name="connsiteX651" fmla="*/ 828887 w 1087812"/>
                <a:gd name="connsiteY651" fmla="*/ 393084 h 1253759"/>
                <a:gd name="connsiteX652" fmla="*/ 820420 w 1087812"/>
                <a:gd name="connsiteY652" fmla="*/ 391930 h 1253759"/>
                <a:gd name="connsiteX653" fmla="*/ 817803 w 1087812"/>
                <a:gd name="connsiteY653" fmla="*/ 388389 h 125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</a:cxnLst>
              <a:rect l="l" t="t" r="r" b="b"/>
              <a:pathLst>
                <a:path w="1087812" h="1253759">
                  <a:moveTo>
                    <a:pt x="817803" y="388389"/>
                  </a:moveTo>
                  <a:lnTo>
                    <a:pt x="818958" y="157788"/>
                  </a:lnTo>
                  <a:lnTo>
                    <a:pt x="816187" y="143702"/>
                  </a:lnTo>
                  <a:cubicBezTo>
                    <a:pt x="816033" y="143087"/>
                    <a:pt x="816187" y="142471"/>
                    <a:pt x="816418" y="141932"/>
                  </a:cubicBezTo>
                  <a:lnTo>
                    <a:pt x="810029" y="138468"/>
                  </a:lnTo>
                  <a:lnTo>
                    <a:pt x="793712" y="133619"/>
                  </a:lnTo>
                  <a:lnTo>
                    <a:pt x="776009" y="132542"/>
                  </a:lnTo>
                  <a:cubicBezTo>
                    <a:pt x="775701" y="132542"/>
                    <a:pt x="775393" y="132465"/>
                    <a:pt x="775162" y="132311"/>
                  </a:cubicBezTo>
                  <a:lnTo>
                    <a:pt x="763924" y="127847"/>
                  </a:lnTo>
                  <a:lnTo>
                    <a:pt x="744605" y="118225"/>
                  </a:lnTo>
                  <a:cubicBezTo>
                    <a:pt x="744374" y="118148"/>
                    <a:pt x="744220" y="117995"/>
                    <a:pt x="744066" y="117841"/>
                  </a:cubicBezTo>
                  <a:lnTo>
                    <a:pt x="703580" y="84128"/>
                  </a:lnTo>
                  <a:cubicBezTo>
                    <a:pt x="703195" y="83820"/>
                    <a:pt x="702964" y="83435"/>
                    <a:pt x="702733" y="83050"/>
                  </a:cubicBezTo>
                  <a:lnTo>
                    <a:pt x="700501" y="77432"/>
                  </a:lnTo>
                  <a:cubicBezTo>
                    <a:pt x="700347" y="77047"/>
                    <a:pt x="700270" y="76585"/>
                    <a:pt x="700347" y="76123"/>
                  </a:cubicBezTo>
                  <a:lnTo>
                    <a:pt x="700886" y="69350"/>
                  </a:lnTo>
                  <a:cubicBezTo>
                    <a:pt x="700886" y="69042"/>
                    <a:pt x="700963" y="68811"/>
                    <a:pt x="701117" y="68503"/>
                  </a:cubicBezTo>
                  <a:lnTo>
                    <a:pt x="717435" y="29095"/>
                  </a:lnTo>
                  <a:lnTo>
                    <a:pt x="721206" y="9929"/>
                  </a:lnTo>
                  <a:lnTo>
                    <a:pt x="721899" y="0"/>
                  </a:lnTo>
                  <a:lnTo>
                    <a:pt x="710430" y="8313"/>
                  </a:lnTo>
                  <a:lnTo>
                    <a:pt x="701733" y="16549"/>
                  </a:lnTo>
                  <a:lnTo>
                    <a:pt x="696961" y="20089"/>
                  </a:lnTo>
                  <a:lnTo>
                    <a:pt x="689803" y="23707"/>
                  </a:lnTo>
                  <a:cubicBezTo>
                    <a:pt x="689495" y="23860"/>
                    <a:pt x="689187" y="23937"/>
                    <a:pt x="688802" y="24015"/>
                  </a:cubicBezTo>
                  <a:lnTo>
                    <a:pt x="666866" y="26246"/>
                  </a:lnTo>
                  <a:lnTo>
                    <a:pt x="650394" y="30711"/>
                  </a:lnTo>
                  <a:lnTo>
                    <a:pt x="637694" y="35175"/>
                  </a:lnTo>
                  <a:cubicBezTo>
                    <a:pt x="637463" y="35252"/>
                    <a:pt x="637232" y="35329"/>
                    <a:pt x="637001" y="35329"/>
                  </a:cubicBezTo>
                  <a:lnTo>
                    <a:pt x="629150" y="35868"/>
                  </a:lnTo>
                  <a:lnTo>
                    <a:pt x="622762" y="35868"/>
                  </a:lnTo>
                  <a:lnTo>
                    <a:pt x="619375" y="37330"/>
                  </a:lnTo>
                  <a:cubicBezTo>
                    <a:pt x="618990" y="37484"/>
                    <a:pt x="618682" y="37561"/>
                    <a:pt x="618298" y="37561"/>
                  </a:cubicBezTo>
                  <a:lnTo>
                    <a:pt x="612140" y="37561"/>
                  </a:lnTo>
                  <a:lnTo>
                    <a:pt x="597824" y="39716"/>
                  </a:lnTo>
                  <a:lnTo>
                    <a:pt x="591897" y="42718"/>
                  </a:lnTo>
                  <a:lnTo>
                    <a:pt x="586586" y="48029"/>
                  </a:lnTo>
                  <a:lnTo>
                    <a:pt x="583045" y="51031"/>
                  </a:lnTo>
                  <a:cubicBezTo>
                    <a:pt x="582815" y="51185"/>
                    <a:pt x="582661" y="51339"/>
                    <a:pt x="582353" y="51416"/>
                  </a:cubicBezTo>
                  <a:lnTo>
                    <a:pt x="577273" y="53648"/>
                  </a:lnTo>
                  <a:cubicBezTo>
                    <a:pt x="577042" y="53725"/>
                    <a:pt x="576888" y="53802"/>
                    <a:pt x="576657" y="53802"/>
                  </a:cubicBezTo>
                  <a:lnTo>
                    <a:pt x="562879" y="56573"/>
                  </a:lnTo>
                  <a:lnTo>
                    <a:pt x="555260" y="59806"/>
                  </a:lnTo>
                  <a:lnTo>
                    <a:pt x="529783" y="65501"/>
                  </a:lnTo>
                  <a:lnTo>
                    <a:pt x="518314" y="71505"/>
                  </a:lnTo>
                  <a:cubicBezTo>
                    <a:pt x="518083" y="71659"/>
                    <a:pt x="517775" y="71736"/>
                    <a:pt x="517467" y="71813"/>
                  </a:cubicBezTo>
                  <a:lnTo>
                    <a:pt x="510694" y="72967"/>
                  </a:lnTo>
                  <a:lnTo>
                    <a:pt x="504921" y="73583"/>
                  </a:lnTo>
                  <a:cubicBezTo>
                    <a:pt x="504690" y="73583"/>
                    <a:pt x="504536" y="73583"/>
                    <a:pt x="504306" y="73583"/>
                  </a:cubicBezTo>
                  <a:lnTo>
                    <a:pt x="504306" y="73583"/>
                  </a:lnTo>
                  <a:lnTo>
                    <a:pt x="499226" y="73044"/>
                  </a:lnTo>
                  <a:cubicBezTo>
                    <a:pt x="498995" y="73044"/>
                    <a:pt x="498764" y="72967"/>
                    <a:pt x="498533" y="72891"/>
                  </a:cubicBezTo>
                  <a:lnTo>
                    <a:pt x="493992" y="71197"/>
                  </a:lnTo>
                  <a:cubicBezTo>
                    <a:pt x="493761" y="71120"/>
                    <a:pt x="493607" y="71043"/>
                    <a:pt x="493453" y="70889"/>
                  </a:cubicBezTo>
                  <a:lnTo>
                    <a:pt x="490451" y="68888"/>
                  </a:lnTo>
                  <a:lnTo>
                    <a:pt x="483139" y="66964"/>
                  </a:lnTo>
                  <a:lnTo>
                    <a:pt x="478752" y="67964"/>
                  </a:lnTo>
                  <a:cubicBezTo>
                    <a:pt x="478444" y="68041"/>
                    <a:pt x="478136" y="68041"/>
                    <a:pt x="477828" y="68041"/>
                  </a:cubicBezTo>
                  <a:lnTo>
                    <a:pt x="463742" y="66348"/>
                  </a:lnTo>
                  <a:lnTo>
                    <a:pt x="429260" y="67503"/>
                  </a:lnTo>
                  <a:cubicBezTo>
                    <a:pt x="429106" y="67503"/>
                    <a:pt x="428875" y="67503"/>
                    <a:pt x="428644" y="67426"/>
                  </a:cubicBezTo>
                  <a:lnTo>
                    <a:pt x="423487" y="66502"/>
                  </a:lnTo>
                  <a:lnTo>
                    <a:pt x="422102" y="67348"/>
                  </a:lnTo>
                  <a:lnTo>
                    <a:pt x="416791" y="74738"/>
                  </a:lnTo>
                  <a:lnTo>
                    <a:pt x="400704" y="90285"/>
                  </a:lnTo>
                  <a:lnTo>
                    <a:pt x="390775" y="97290"/>
                  </a:lnTo>
                  <a:lnTo>
                    <a:pt x="378152" y="104217"/>
                  </a:lnTo>
                  <a:lnTo>
                    <a:pt x="358063" y="111144"/>
                  </a:lnTo>
                  <a:lnTo>
                    <a:pt x="327583" y="127847"/>
                  </a:lnTo>
                  <a:lnTo>
                    <a:pt x="310111" y="140393"/>
                  </a:lnTo>
                  <a:lnTo>
                    <a:pt x="303568" y="147474"/>
                  </a:lnTo>
                  <a:lnTo>
                    <a:pt x="295487" y="154478"/>
                  </a:lnTo>
                  <a:lnTo>
                    <a:pt x="288329" y="158711"/>
                  </a:lnTo>
                  <a:cubicBezTo>
                    <a:pt x="287790" y="159019"/>
                    <a:pt x="287097" y="159173"/>
                    <a:pt x="286481" y="159019"/>
                  </a:cubicBezTo>
                  <a:lnTo>
                    <a:pt x="279708" y="157865"/>
                  </a:lnTo>
                  <a:lnTo>
                    <a:pt x="275475" y="156633"/>
                  </a:lnTo>
                  <a:cubicBezTo>
                    <a:pt x="275013" y="156480"/>
                    <a:pt x="274551" y="156248"/>
                    <a:pt x="274166" y="155864"/>
                  </a:cubicBezTo>
                  <a:lnTo>
                    <a:pt x="267316" y="148474"/>
                  </a:lnTo>
                  <a:lnTo>
                    <a:pt x="255001" y="143625"/>
                  </a:lnTo>
                  <a:cubicBezTo>
                    <a:pt x="254770" y="143549"/>
                    <a:pt x="254462" y="143395"/>
                    <a:pt x="254308" y="143241"/>
                  </a:cubicBezTo>
                  <a:lnTo>
                    <a:pt x="244764" y="135698"/>
                  </a:lnTo>
                  <a:lnTo>
                    <a:pt x="241916" y="136467"/>
                  </a:lnTo>
                  <a:lnTo>
                    <a:pt x="240376" y="165947"/>
                  </a:lnTo>
                  <a:lnTo>
                    <a:pt x="238683" y="176953"/>
                  </a:lnTo>
                  <a:lnTo>
                    <a:pt x="236374" y="185651"/>
                  </a:lnTo>
                  <a:cubicBezTo>
                    <a:pt x="236297" y="186036"/>
                    <a:pt x="236066" y="186344"/>
                    <a:pt x="235835" y="186652"/>
                  </a:cubicBezTo>
                  <a:lnTo>
                    <a:pt x="225675" y="199582"/>
                  </a:lnTo>
                  <a:lnTo>
                    <a:pt x="222750" y="205047"/>
                  </a:lnTo>
                  <a:lnTo>
                    <a:pt x="219441" y="217671"/>
                  </a:lnTo>
                  <a:lnTo>
                    <a:pt x="211436" y="236605"/>
                  </a:lnTo>
                  <a:lnTo>
                    <a:pt x="206972" y="244918"/>
                  </a:lnTo>
                  <a:lnTo>
                    <a:pt x="204816" y="254154"/>
                  </a:lnTo>
                  <a:lnTo>
                    <a:pt x="201969" y="264930"/>
                  </a:lnTo>
                  <a:lnTo>
                    <a:pt x="184420" y="306416"/>
                  </a:lnTo>
                  <a:cubicBezTo>
                    <a:pt x="184343" y="306647"/>
                    <a:pt x="184189" y="306878"/>
                    <a:pt x="183958" y="307109"/>
                  </a:cubicBezTo>
                  <a:lnTo>
                    <a:pt x="181649" y="309880"/>
                  </a:lnTo>
                  <a:lnTo>
                    <a:pt x="180648" y="316422"/>
                  </a:lnTo>
                  <a:lnTo>
                    <a:pt x="180648" y="328738"/>
                  </a:lnTo>
                  <a:lnTo>
                    <a:pt x="185882" y="337666"/>
                  </a:lnTo>
                  <a:cubicBezTo>
                    <a:pt x="185959" y="337820"/>
                    <a:pt x="186036" y="338051"/>
                    <a:pt x="186113" y="338205"/>
                  </a:cubicBezTo>
                  <a:lnTo>
                    <a:pt x="187113" y="341284"/>
                  </a:lnTo>
                  <a:lnTo>
                    <a:pt x="191424" y="348288"/>
                  </a:lnTo>
                  <a:lnTo>
                    <a:pt x="194195" y="353830"/>
                  </a:lnTo>
                  <a:lnTo>
                    <a:pt x="197350" y="357524"/>
                  </a:lnTo>
                  <a:cubicBezTo>
                    <a:pt x="197581" y="357832"/>
                    <a:pt x="197735" y="358140"/>
                    <a:pt x="197889" y="358448"/>
                  </a:cubicBezTo>
                  <a:lnTo>
                    <a:pt x="199583" y="363528"/>
                  </a:lnTo>
                  <a:cubicBezTo>
                    <a:pt x="199736" y="364067"/>
                    <a:pt x="199736" y="364760"/>
                    <a:pt x="199583" y="365298"/>
                  </a:cubicBezTo>
                  <a:lnTo>
                    <a:pt x="198428" y="368685"/>
                  </a:lnTo>
                  <a:cubicBezTo>
                    <a:pt x="198120" y="369609"/>
                    <a:pt x="197427" y="370224"/>
                    <a:pt x="196504" y="370532"/>
                  </a:cubicBezTo>
                  <a:lnTo>
                    <a:pt x="192578" y="371687"/>
                  </a:lnTo>
                  <a:cubicBezTo>
                    <a:pt x="191962" y="371841"/>
                    <a:pt x="191347" y="371841"/>
                    <a:pt x="190808" y="371610"/>
                  </a:cubicBezTo>
                  <a:lnTo>
                    <a:pt x="186344" y="369916"/>
                  </a:lnTo>
                  <a:cubicBezTo>
                    <a:pt x="185882" y="369762"/>
                    <a:pt x="185497" y="369455"/>
                    <a:pt x="185189" y="369070"/>
                  </a:cubicBezTo>
                  <a:lnTo>
                    <a:pt x="182341" y="365683"/>
                  </a:lnTo>
                  <a:cubicBezTo>
                    <a:pt x="182034" y="365375"/>
                    <a:pt x="181879" y="364990"/>
                    <a:pt x="181803" y="364528"/>
                  </a:cubicBezTo>
                  <a:lnTo>
                    <a:pt x="179185" y="352983"/>
                  </a:lnTo>
                  <a:lnTo>
                    <a:pt x="178262" y="353907"/>
                  </a:lnTo>
                  <a:lnTo>
                    <a:pt x="177877" y="357601"/>
                  </a:lnTo>
                  <a:lnTo>
                    <a:pt x="178416" y="361219"/>
                  </a:lnTo>
                  <a:cubicBezTo>
                    <a:pt x="178493" y="361527"/>
                    <a:pt x="178416" y="361835"/>
                    <a:pt x="178416" y="362142"/>
                  </a:cubicBezTo>
                  <a:lnTo>
                    <a:pt x="177877" y="364990"/>
                  </a:lnTo>
                  <a:cubicBezTo>
                    <a:pt x="177723" y="365683"/>
                    <a:pt x="177338" y="366376"/>
                    <a:pt x="176646" y="366761"/>
                  </a:cubicBezTo>
                  <a:cubicBezTo>
                    <a:pt x="176030" y="367146"/>
                    <a:pt x="175260" y="367376"/>
                    <a:pt x="174567" y="367146"/>
                  </a:cubicBezTo>
                  <a:lnTo>
                    <a:pt x="170026" y="366222"/>
                  </a:lnTo>
                  <a:lnTo>
                    <a:pt x="169026" y="366837"/>
                  </a:lnTo>
                  <a:lnTo>
                    <a:pt x="168410" y="368762"/>
                  </a:lnTo>
                  <a:lnTo>
                    <a:pt x="168410" y="368762"/>
                  </a:lnTo>
                  <a:lnTo>
                    <a:pt x="168410" y="376767"/>
                  </a:lnTo>
                  <a:lnTo>
                    <a:pt x="167794" y="380615"/>
                  </a:lnTo>
                  <a:cubicBezTo>
                    <a:pt x="167717" y="380846"/>
                    <a:pt x="167640" y="381154"/>
                    <a:pt x="167563" y="381385"/>
                  </a:cubicBezTo>
                  <a:lnTo>
                    <a:pt x="163099" y="390929"/>
                  </a:lnTo>
                  <a:lnTo>
                    <a:pt x="158943" y="396933"/>
                  </a:lnTo>
                  <a:cubicBezTo>
                    <a:pt x="158789" y="397241"/>
                    <a:pt x="158481" y="397472"/>
                    <a:pt x="158250" y="397625"/>
                  </a:cubicBezTo>
                  <a:lnTo>
                    <a:pt x="151169" y="402474"/>
                  </a:lnTo>
                  <a:lnTo>
                    <a:pt x="134466" y="420254"/>
                  </a:lnTo>
                  <a:cubicBezTo>
                    <a:pt x="134081" y="420640"/>
                    <a:pt x="133620" y="420947"/>
                    <a:pt x="133081" y="421101"/>
                  </a:cubicBezTo>
                  <a:lnTo>
                    <a:pt x="128617" y="422256"/>
                  </a:lnTo>
                  <a:cubicBezTo>
                    <a:pt x="128309" y="422333"/>
                    <a:pt x="127924" y="422333"/>
                    <a:pt x="127539" y="422333"/>
                  </a:cubicBezTo>
                  <a:lnTo>
                    <a:pt x="123613" y="421794"/>
                  </a:lnTo>
                  <a:lnTo>
                    <a:pt x="118072" y="420024"/>
                  </a:lnTo>
                  <a:lnTo>
                    <a:pt x="113376" y="419100"/>
                  </a:lnTo>
                  <a:lnTo>
                    <a:pt x="107373" y="420486"/>
                  </a:lnTo>
                  <a:lnTo>
                    <a:pt x="103140" y="424257"/>
                  </a:lnTo>
                  <a:lnTo>
                    <a:pt x="97752" y="432416"/>
                  </a:lnTo>
                  <a:lnTo>
                    <a:pt x="95212" y="438650"/>
                  </a:lnTo>
                  <a:lnTo>
                    <a:pt x="92287" y="443961"/>
                  </a:lnTo>
                  <a:cubicBezTo>
                    <a:pt x="92210" y="444192"/>
                    <a:pt x="92056" y="444346"/>
                    <a:pt x="91902" y="444500"/>
                  </a:cubicBezTo>
                  <a:lnTo>
                    <a:pt x="80125" y="456892"/>
                  </a:lnTo>
                  <a:lnTo>
                    <a:pt x="68580" y="466128"/>
                  </a:lnTo>
                  <a:lnTo>
                    <a:pt x="0" y="537480"/>
                  </a:lnTo>
                  <a:lnTo>
                    <a:pt x="2925" y="539096"/>
                  </a:lnTo>
                  <a:cubicBezTo>
                    <a:pt x="3387" y="539327"/>
                    <a:pt x="3772" y="539789"/>
                    <a:pt x="4079" y="540250"/>
                  </a:cubicBezTo>
                  <a:lnTo>
                    <a:pt x="8544" y="548717"/>
                  </a:lnTo>
                  <a:cubicBezTo>
                    <a:pt x="8698" y="549025"/>
                    <a:pt x="8775" y="549333"/>
                    <a:pt x="8852" y="549640"/>
                  </a:cubicBezTo>
                  <a:lnTo>
                    <a:pt x="11084" y="564419"/>
                  </a:lnTo>
                  <a:lnTo>
                    <a:pt x="13470" y="569653"/>
                  </a:lnTo>
                  <a:lnTo>
                    <a:pt x="17318" y="572731"/>
                  </a:lnTo>
                  <a:lnTo>
                    <a:pt x="17626" y="572578"/>
                  </a:lnTo>
                  <a:lnTo>
                    <a:pt x="18858" y="570192"/>
                  </a:lnTo>
                  <a:cubicBezTo>
                    <a:pt x="19166" y="569576"/>
                    <a:pt x="19704" y="569114"/>
                    <a:pt x="20320" y="568806"/>
                  </a:cubicBezTo>
                  <a:lnTo>
                    <a:pt x="23168" y="567652"/>
                  </a:lnTo>
                  <a:cubicBezTo>
                    <a:pt x="24015" y="567267"/>
                    <a:pt x="24938" y="567421"/>
                    <a:pt x="25708" y="567883"/>
                  </a:cubicBezTo>
                  <a:lnTo>
                    <a:pt x="31866" y="571808"/>
                  </a:lnTo>
                  <a:cubicBezTo>
                    <a:pt x="32096" y="571962"/>
                    <a:pt x="32327" y="572193"/>
                    <a:pt x="32558" y="572424"/>
                  </a:cubicBezTo>
                  <a:lnTo>
                    <a:pt x="37022" y="578042"/>
                  </a:lnTo>
                  <a:cubicBezTo>
                    <a:pt x="37176" y="578273"/>
                    <a:pt x="37330" y="578504"/>
                    <a:pt x="37407" y="578735"/>
                  </a:cubicBezTo>
                  <a:lnTo>
                    <a:pt x="39640" y="584354"/>
                  </a:lnTo>
                  <a:cubicBezTo>
                    <a:pt x="39793" y="584739"/>
                    <a:pt x="39870" y="585201"/>
                    <a:pt x="39793" y="585663"/>
                  </a:cubicBezTo>
                  <a:lnTo>
                    <a:pt x="39255" y="591820"/>
                  </a:lnTo>
                  <a:cubicBezTo>
                    <a:pt x="39178" y="592282"/>
                    <a:pt x="39024" y="592744"/>
                    <a:pt x="38793" y="593128"/>
                  </a:cubicBezTo>
                  <a:lnTo>
                    <a:pt x="35868" y="597516"/>
                  </a:lnTo>
                  <a:lnTo>
                    <a:pt x="35868" y="604289"/>
                  </a:lnTo>
                  <a:lnTo>
                    <a:pt x="47182" y="612987"/>
                  </a:lnTo>
                  <a:lnTo>
                    <a:pt x="61576" y="621838"/>
                  </a:lnTo>
                  <a:lnTo>
                    <a:pt x="70350" y="629458"/>
                  </a:lnTo>
                  <a:cubicBezTo>
                    <a:pt x="71043" y="630074"/>
                    <a:pt x="71428" y="630921"/>
                    <a:pt x="71274" y="631844"/>
                  </a:cubicBezTo>
                  <a:lnTo>
                    <a:pt x="70735" y="637463"/>
                  </a:lnTo>
                  <a:lnTo>
                    <a:pt x="68965" y="644621"/>
                  </a:lnTo>
                  <a:lnTo>
                    <a:pt x="68041" y="649932"/>
                  </a:lnTo>
                  <a:lnTo>
                    <a:pt x="68888" y="652395"/>
                  </a:lnTo>
                  <a:lnTo>
                    <a:pt x="71659" y="652395"/>
                  </a:lnTo>
                  <a:lnTo>
                    <a:pt x="71659" y="652395"/>
                  </a:lnTo>
                  <a:lnTo>
                    <a:pt x="82742" y="645006"/>
                  </a:lnTo>
                  <a:cubicBezTo>
                    <a:pt x="83358" y="644621"/>
                    <a:pt x="84128" y="644467"/>
                    <a:pt x="84821" y="644621"/>
                  </a:cubicBezTo>
                  <a:lnTo>
                    <a:pt x="90439" y="645776"/>
                  </a:lnTo>
                  <a:cubicBezTo>
                    <a:pt x="91209" y="645930"/>
                    <a:pt x="91902" y="646391"/>
                    <a:pt x="92287" y="647084"/>
                  </a:cubicBezTo>
                  <a:lnTo>
                    <a:pt x="96212" y="653858"/>
                  </a:lnTo>
                  <a:lnTo>
                    <a:pt x="98983" y="660477"/>
                  </a:lnTo>
                  <a:lnTo>
                    <a:pt x="102678" y="664633"/>
                  </a:lnTo>
                  <a:lnTo>
                    <a:pt x="110375" y="667173"/>
                  </a:lnTo>
                  <a:cubicBezTo>
                    <a:pt x="110682" y="667250"/>
                    <a:pt x="110913" y="667404"/>
                    <a:pt x="111144" y="667558"/>
                  </a:cubicBezTo>
                  <a:lnTo>
                    <a:pt x="115609" y="670945"/>
                  </a:lnTo>
                  <a:cubicBezTo>
                    <a:pt x="115916" y="671176"/>
                    <a:pt x="116147" y="671484"/>
                    <a:pt x="116378" y="671792"/>
                  </a:cubicBezTo>
                  <a:lnTo>
                    <a:pt x="124229" y="685261"/>
                  </a:lnTo>
                  <a:lnTo>
                    <a:pt x="128001" y="689418"/>
                  </a:lnTo>
                  <a:lnTo>
                    <a:pt x="165716" y="707198"/>
                  </a:lnTo>
                  <a:lnTo>
                    <a:pt x="184496" y="719282"/>
                  </a:lnTo>
                  <a:lnTo>
                    <a:pt x="187421" y="719282"/>
                  </a:lnTo>
                  <a:lnTo>
                    <a:pt x="190731" y="717435"/>
                  </a:lnTo>
                  <a:lnTo>
                    <a:pt x="197350" y="714972"/>
                  </a:lnTo>
                  <a:cubicBezTo>
                    <a:pt x="197812" y="714818"/>
                    <a:pt x="198274" y="714741"/>
                    <a:pt x="198736" y="714818"/>
                  </a:cubicBezTo>
                  <a:lnTo>
                    <a:pt x="202122" y="715356"/>
                  </a:lnTo>
                  <a:lnTo>
                    <a:pt x="209281" y="717742"/>
                  </a:lnTo>
                  <a:lnTo>
                    <a:pt x="211821" y="718127"/>
                  </a:lnTo>
                  <a:lnTo>
                    <a:pt x="215361" y="717588"/>
                  </a:lnTo>
                  <a:lnTo>
                    <a:pt x="226753" y="714279"/>
                  </a:lnTo>
                  <a:cubicBezTo>
                    <a:pt x="227215" y="714125"/>
                    <a:pt x="227754" y="714125"/>
                    <a:pt x="228215" y="714279"/>
                  </a:cubicBezTo>
                  <a:lnTo>
                    <a:pt x="232679" y="715433"/>
                  </a:lnTo>
                  <a:cubicBezTo>
                    <a:pt x="232987" y="715511"/>
                    <a:pt x="233295" y="715664"/>
                    <a:pt x="233526" y="715818"/>
                  </a:cubicBezTo>
                  <a:lnTo>
                    <a:pt x="241685" y="721283"/>
                  </a:lnTo>
                  <a:lnTo>
                    <a:pt x="254308" y="725671"/>
                  </a:lnTo>
                  <a:cubicBezTo>
                    <a:pt x="254693" y="725824"/>
                    <a:pt x="255001" y="725978"/>
                    <a:pt x="255232" y="726209"/>
                  </a:cubicBezTo>
                  <a:lnTo>
                    <a:pt x="267008" y="736908"/>
                  </a:lnTo>
                  <a:lnTo>
                    <a:pt x="275244" y="745144"/>
                  </a:lnTo>
                  <a:lnTo>
                    <a:pt x="280478" y="747761"/>
                  </a:lnTo>
                  <a:lnTo>
                    <a:pt x="286019" y="749762"/>
                  </a:lnTo>
                  <a:lnTo>
                    <a:pt x="291869" y="750300"/>
                  </a:lnTo>
                  <a:lnTo>
                    <a:pt x="297180" y="750300"/>
                  </a:lnTo>
                  <a:lnTo>
                    <a:pt x="312343" y="743219"/>
                  </a:lnTo>
                  <a:cubicBezTo>
                    <a:pt x="312728" y="743065"/>
                    <a:pt x="313113" y="742989"/>
                    <a:pt x="313498" y="742989"/>
                  </a:cubicBezTo>
                  <a:lnTo>
                    <a:pt x="321348" y="742989"/>
                  </a:lnTo>
                  <a:lnTo>
                    <a:pt x="321348" y="742989"/>
                  </a:lnTo>
                  <a:cubicBezTo>
                    <a:pt x="322272" y="742989"/>
                    <a:pt x="323119" y="743451"/>
                    <a:pt x="323658" y="744143"/>
                  </a:cubicBezTo>
                  <a:lnTo>
                    <a:pt x="329276" y="751994"/>
                  </a:lnTo>
                  <a:cubicBezTo>
                    <a:pt x="329507" y="752302"/>
                    <a:pt x="329661" y="752687"/>
                    <a:pt x="329738" y="753072"/>
                  </a:cubicBezTo>
                  <a:lnTo>
                    <a:pt x="333048" y="768389"/>
                  </a:lnTo>
                  <a:lnTo>
                    <a:pt x="335742" y="773315"/>
                  </a:lnTo>
                  <a:lnTo>
                    <a:pt x="343208" y="776316"/>
                  </a:lnTo>
                  <a:lnTo>
                    <a:pt x="350289" y="778472"/>
                  </a:lnTo>
                  <a:lnTo>
                    <a:pt x="365375" y="785937"/>
                  </a:lnTo>
                  <a:lnTo>
                    <a:pt x="371148" y="787862"/>
                  </a:lnTo>
                  <a:lnTo>
                    <a:pt x="374535" y="787477"/>
                  </a:lnTo>
                  <a:lnTo>
                    <a:pt x="382001" y="783783"/>
                  </a:lnTo>
                  <a:cubicBezTo>
                    <a:pt x="382386" y="783551"/>
                    <a:pt x="382847" y="783474"/>
                    <a:pt x="383232" y="783474"/>
                  </a:cubicBezTo>
                  <a:lnTo>
                    <a:pt x="388312" y="783474"/>
                  </a:lnTo>
                  <a:lnTo>
                    <a:pt x="388312" y="783474"/>
                  </a:lnTo>
                  <a:cubicBezTo>
                    <a:pt x="388851" y="783474"/>
                    <a:pt x="389390" y="783628"/>
                    <a:pt x="389775" y="783936"/>
                  </a:cubicBezTo>
                  <a:lnTo>
                    <a:pt x="394239" y="786785"/>
                  </a:lnTo>
                  <a:cubicBezTo>
                    <a:pt x="394470" y="786938"/>
                    <a:pt x="394701" y="787092"/>
                    <a:pt x="394855" y="787246"/>
                  </a:cubicBezTo>
                  <a:lnTo>
                    <a:pt x="399935" y="792865"/>
                  </a:lnTo>
                  <a:lnTo>
                    <a:pt x="411403" y="809490"/>
                  </a:lnTo>
                  <a:lnTo>
                    <a:pt x="414405" y="815494"/>
                  </a:lnTo>
                  <a:lnTo>
                    <a:pt x="416252" y="821575"/>
                  </a:lnTo>
                  <a:cubicBezTo>
                    <a:pt x="416329" y="821806"/>
                    <a:pt x="416406" y="822113"/>
                    <a:pt x="416406" y="822344"/>
                  </a:cubicBezTo>
                  <a:lnTo>
                    <a:pt x="416406" y="829118"/>
                  </a:lnTo>
                  <a:cubicBezTo>
                    <a:pt x="416406" y="829349"/>
                    <a:pt x="416406" y="829580"/>
                    <a:pt x="416329" y="829810"/>
                  </a:cubicBezTo>
                  <a:lnTo>
                    <a:pt x="414636" y="836584"/>
                  </a:lnTo>
                  <a:cubicBezTo>
                    <a:pt x="414559" y="836815"/>
                    <a:pt x="414482" y="836968"/>
                    <a:pt x="414405" y="837123"/>
                  </a:cubicBezTo>
                  <a:lnTo>
                    <a:pt x="412558" y="840894"/>
                  </a:lnTo>
                  <a:lnTo>
                    <a:pt x="412943" y="843742"/>
                  </a:lnTo>
                  <a:lnTo>
                    <a:pt x="426566" y="861137"/>
                  </a:lnTo>
                  <a:cubicBezTo>
                    <a:pt x="426720" y="861368"/>
                    <a:pt x="426874" y="861676"/>
                    <a:pt x="427028" y="861907"/>
                  </a:cubicBezTo>
                  <a:lnTo>
                    <a:pt x="436034" y="887230"/>
                  </a:lnTo>
                  <a:lnTo>
                    <a:pt x="444962" y="906703"/>
                  </a:lnTo>
                  <a:lnTo>
                    <a:pt x="446424" y="908858"/>
                  </a:lnTo>
                  <a:lnTo>
                    <a:pt x="448503" y="909551"/>
                  </a:lnTo>
                  <a:lnTo>
                    <a:pt x="461280" y="910090"/>
                  </a:lnTo>
                  <a:lnTo>
                    <a:pt x="466513" y="909166"/>
                  </a:lnTo>
                  <a:lnTo>
                    <a:pt x="469746" y="906780"/>
                  </a:lnTo>
                  <a:lnTo>
                    <a:pt x="471208" y="901546"/>
                  </a:lnTo>
                  <a:cubicBezTo>
                    <a:pt x="471286" y="901315"/>
                    <a:pt x="471363" y="901007"/>
                    <a:pt x="471516" y="900777"/>
                  </a:cubicBezTo>
                  <a:lnTo>
                    <a:pt x="475442" y="894619"/>
                  </a:lnTo>
                  <a:cubicBezTo>
                    <a:pt x="475904" y="893849"/>
                    <a:pt x="476750" y="893387"/>
                    <a:pt x="477597" y="893310"/>
                  </a:cubicBezTo>
                  <a:lnTo>
                    <a:pt x="484909" y="892771"/>
                  </a:lnTo>
                  <a:cubicBezTo>
                    <a:pt x="485294" y="892694"/>
                    <a:pt x="485679" y="892771"/>
                    <a:pt x="485987" y="892926"/>
                  </a:cubicBezTo>
                  <a:lnTo>
                    <a:pt x="494453" y="895773"/>
                  </a:lnTo>
                  <a:lnTo>
                    <a:pt x="501535" y="899314"/>
                  </a:lnTo>
                  <a:cubicBezTo>
                    <a:pt x="501765" y="899391"/>
                    <a:pt x="501920" y="899545"/>
                    <a:pt x="502073" y="899699"/>
                  </a:cubicBezTo>
                  <a:lnTo>
                    <a:pt x="512464" y="908397"/>
                  </a:lnTo>
                  <a:lnTo>
                    <a:pt x="515620" y="909782"/>
                  </a:lnTo>
                  <a:lnTo>
                    <a:pt x="519238" y="910244"/>
                  </a:lnTo>
                  <a:lnTo>
                    <a:pt x="527242" y="908627"/>
                  </a:lnTo>
                  <a:lnTo>
                    <a:pt x="532322" y="908550"/>
                  </a:lnTo>
                  <a:cubicBezTo>
                    <a:pt x="532784" y="908550"/>
                    <a:pt x="533246" y="908704"/>
                    <a:pt x="533708" y="908935"/>
                  </a:cubicBezTo>
                  <a:lnTo>
                    <a:pt x="538788" y="911783"/>
                  </a:lnTo>
                  <a:cubicBezTo>
                    <a:pt x="539096" y="911937"/>
                    <a:pt x="539327" y="912168"/>
                    <a:pt x="539558" y="912476"/>
                  </a:cubicBezTo>
                  <a:lnTo>
                    <a:pt x="547024" y="921558"/>
                  </a:lnTo>
                  <a:lnTo>
                    <a:pt x="550795" y="923252"/>
                  </a:lnTo>
                  <a:lnTo>
                    <a:pt x="569191" y="921635"/>
                  </a:lnTo>
                  <a:cubicBezTo>
                    <a:pt x="569499" y="921635"/>
                    <a:pt x="569884" y="921635"/>
                    <a:pt x="570192" y="921712"/>
                  </a:cubicBezTo>
                  <a:lnTo>
                    <a:pt x="576349" y="923406"/>
                  </a:lnTo>
                  <a:cubicBezTo>
                    <a:pt x="576580" y="923482"/>
                    <a:pt x="576888" y="923559"/>
                    <a:pt x="577119" y="923713"/>
                  </a:cubicBezTo>
                  <a:lnTo>
                    <a:pt x="583276" y="927639"/>
                  </a:lnTo>
                  <a:cubicBezTo>
                    <a:pt x="583507" y="927793"/>
                    <a:pt x="583738" y="928024"/>
                    <a:pt x="583892" y="928178"/>
                  </a:cubicBezTo>
                  <a:lnTo>
                    <a:pt x="589511" y="934951"/>
                  </a:lnTo>
                  <a:lnTo>
                    <a:pt x="594283" y="942571"/>
                  </a:lnTo>
                  <a:lnTo>
                    <a:pt x="597285" y="949729"/>
                  </a:lnTo>
                  <a:cubicBezTo>
                    <a:pt x="597439" y="950037"/>
                    <a:pt x="597516" y="950422"/>
                    <a:pt x="597516" y="950807"/>
                  </a:cubicBezTo>
                  <a:lnTo>
                    <a:pt x="597516" y="956964"/>
                  </a:lnTo>
                  <a:lnTo>
                    <a:pt x="596515" y="962198"/>
                  </a:lnTo>
                  <a:lnTo>
                    <a:pt x="596977" y="963122"/>
                  </a:lnTo>
                  <a:lnTo>
                    <a:pt x="611447" y="962660"/>
                  </a:lnTo>
                  <a:cubicBezTo>
                    <a:pt x="611678" y="962660"/>
                    <a:pt x="611909" y="962660"/>
                    <a:pt x="612063" y="962737"/>
                  </a:cubicBezTo>
                  <a:lnTo>
                    <a:pt x="631229" y="966586"/>
                  </a:lnTo>
                  <a:lnTo>
                    <a:pt x="636847" y="965739"/>
                  </a:lnTo>
                  <a:lnTo>
                    <a:pt x="638310" y="963661"/>
                  </a:lnTo>
                  <a:lnTo>
                    <a:pt x="637309" y="954578"/>
                  </a:lnTo>
                  <a:cubicBezTo>
                    <a:pt x="637232" y="953885"/>
                    <a:pt x="637463" y="953116"/>
                    <a:pt x="637848" y="952577"/>
                  </a:cubicBezTo>
                  <a:lnTo>
                    <a:pt x="641773" y="947497"/>
                  </a:lnTo>
                  <a:cubicBezTo>
                    <a:pt x="642004" y="947189"/>
                    <a:pt x="642389" y="946881"/>
                    <a:pt x="642697" y="946727"/>
                  </a:cubicBezTo>
                  <a:lnTo>
                    <a:pt x="650548" y="942802"/>
                  </a:lnTo>
                  <a:lnTo>
                    <a:pt x="657629" y="940416"/>
                  </a:lnTo>
                  <a:cubicBezTo>
                    <a:pt x="657937" y="940339"/>
                    <a:pt x="658245" y="940262"/>
                    <a:pt x="658553" y="940262"/>
                  </a:cubicBezTo>
                  <a:lnTo>
                    <a:pt x="665865" y="940262"/>
                  </a:lnTo>
                  <a:lnTo>
                    <a:pt x="665865" y="940262"/>
                  </a:lnTo>
                  <a:cubicBezTo>
                    <a:pt x="666096" y="940262"/>
                    <a:pt x="666327" y="940262"/>
                    <a:pt x="666558" y="940339"/>
                  </a:cubicBezTo>
                  <a:lnTo>
                    <a:pt x="675024" y="942571"/>
                  </a:lnTo>
                  <a:cubicBezTo>
                    <a:pt x="675255" y="942648"/>
                    <a:pt x="675486" y="942725"/>
                    <a:pt x="675717" y="942879"/>
                  </a:cubicBezTo>
                  <a:lnTo>
                    <a:pt x="684184" y="947959"/>
                  </a:lnTo>
                  <a:cubicBezTo>
                    <a:pt x="684723" y="948267"/>
                    <a:pt x="685184" y="948806"/>
                    <a:pt x="685338" y="949344"/>
                  </a:cubicBezTo>
                  <a:lnTo>
                    <a:pt x="687032" y="953808"/>
                  </a:lnTo>
                  <a:cubicBezTo>
                    <a:pt x="687340" y="954732"/>
                    <a:pt x="687185" y="955733"/>
                    <a:pt x="686647" y="956503"/>
                  </a:cubicBezTo>
                  <a:lnTo>
                    <a:pt x="683260" y="961044"/>
                  </a:lnTo>
                  <a:lnTo>
                    <a:pt x="659322" y="983365"/>
                  </a:lnTo>
                  <a:lnTo>
                    <a:pt x="652395" y="992832"/>
                  </a:lnTo>
                  <a:lnTo>
                    <a:pt x="652703" y="997989"/>
                  </a:lnTo>
                  <a:lnTo>
                    <a:pt x="653627" y="998143"/>
                  </a:lnTo>
                  <a:lnTo>
                    <a:pt x="658553" y="996142"/>
                  </a:lnTo>
                  <a:cubicBezTo>
                    <a:pt x="658784" y="996065"/>
                    <a:pt x="659092" y="995988"/>
                    <a:pt x="659322" y="995988"/>
                  </a:cubicBezTo>
                  <a:lnTo>
                    <a:pt x="666096" y="995449"/>
                  </a:lnTo>
                  <a:cubicBezTo>
                    <a:pt x="666943" y="995372"/>
                    <a:pt x="667635" y="995680"/>
                    <a:pt x="668251" y="996142"/>
                  </a:cubicBezTo>
                  <a:lnTo>
                    <a:pt x="673870" y="1001222"/>
                  </a:lnTo>
                  <a:cubicBezTo>
                    <a:pt x="674255" y="1001607"/>
                    <a:pt x="674563" y="1002069"/>
                    <a:pt x="674716" y="1002607"/>
                  </a:cubicBezTo>
                  <a:lnTo>
                    <a:pt x="676410" y="1009381"/>
                  </a:lnTo>
                  <a:cubicBezTo>
                    <a:pt x="676487" y="1009611"/>
                    <a:pt x="676487" y="1009843"/>
                    <a:pt x="676487" y="1010073"/>
                  </a:cubicBezTo>
                  <a:lnTo>
                    <a:pt x="676487" y="1017385"/>
                  </a:lnTo>
                  <a:lnTo>
                    <a:pt x="674178" y="1032472"/>
                  </a:lnTo>
                  <a:lnTo>
                    <a:pt x="674178" y="1038783"/>
                  </a:lnTo>
                  <a:lnTo>
                    <a:pt x="675255" y="1044479"/>
                  </a:lnTo>
                  <a:lnTo>
                    <a:pt x="679104" y="1055870"/>
                  </a:lnTo>
                  <a:cubicBezTo>
                    <a:pt x="679258" y="1056255"/>
                    <a:pt x="679258" y="1056640"/>
                    <a:pt x="679258" y="1057025"/>
                  </a:cubicBezTo>
                  <a:lnTo>
                    <a:pt x="678719" y="1062644"/>
                  </a:lnTo>
                  <a:cubicBezTo>
                    <a:pt x="678642" y="1063413"/>
                    <a:pt x="678257" y="1064106"/>
                    <a:pt x="677641" y="1064568"/>
                  </a:cubicBezTo>
                  <a:lnTo>
                    <a:pt x="672561" y="1068493"/>
                  </a:lnTo>
                  <a:lnTo>
                    <a:pt x="667096" y="1071803"/>
                  </a:lnTo>
                  <a:lnTo>
                    <a:pt x="664325" y="1075344"/>
                  </a:lnTo>
                  <a:lnTo>
                    <a:pt x="667174" y="1086812"/>
                  </a:lnTo>
                  <a:lnTo>
                    <a:pt x="678488" y="1098665"/>
                  </a:lnTo>
                  <a:lnTo>
                    <a:pt x="686647" y="1110827"/>
                  </a:lnTo>
                  <a:cubicBezTo>
                    <a:pt x="687262" y="1111750"/>
                    <a:pt x="687262" y="1112982"/>
                    <a:pt x="686647" y="1113906"/>
                  </a:cubicBezTo>
                  <a:lnTo>
                    <a:pt x="678180" y="1126837"/>
                  </a:lnTo>
                  <a:cubicBezTo>
                    <a:pt x="677949" y="1127144"/>
                    <a:pt x="677718" y="1127452"/>
                    <a:pt x="677333" y="1127683"/>
                  </a:cubicBezTo>
                  <a:lnTo>
                    <a:pt x="666327" y="1134841"/>
                  </a:lnTo>
                  <a:lnTo>
                    <a:pt x="662632" y="1138536"/>
                  </a:lnTo>
                  <a:lnTo>
                    <a:pt x="661786" y="1143154"/>
                  </a:lnTo>
                  <a:lnTo>
                    <a:pt x="663710" y="1149466"/>
                  </a:lnTo>
                  <a:lnTo>
                    <a:pt x="668328" y="1156624"/>
                  </a:lnTo>
                  <a:lnTo>
                    <a:pt x="673639" y="1161088"/>
                  </a:lnTo>
                  <a:lnTo>
                    <a:pt x="678334" y="1159933"/>
                  </a:lnTo>
                  <a:lnTo>
                    <a:pt x="687340" y="1151928"/>
                  </a:lnTo>
                  <a:cubicBezTo>
                    <a:pt x="687570" y="1151775"/>
                    <a:pt x="687801" y="1151621"/>
                    <a:pt x="688032" y="1151467"/>
                  </a:cubicBezTo>
                  <a:lnTo>
                    <a:pt x="693112" y="1149235"/>
                  </a:lnTo>
                  <a:cubicBezTo>
                    <a:pt x="694498" y="1148619"/>
                    <a:pt x="696191" y="1149235"/>
                    <a:pt x="696807" y="1150697"/>
                  </a:cubicBezTo>
                  <a:lnTo>
                    <a:pt x="699039" y="1155777"/>
                  </a:lnTo>
                  <a:cubicBezTo>
                    <a:pt x="699270" y="1156316"/>
                    <a:pt x="699347" y="1156932"/>
                    <a:pt x="699193" y="1157547"/>
                  </a:cubicBezTo>
                  <a:lnTo>
                    <a:pt x="698038" y="1162627"/>
                  </a:lnTo>
                  <a:lnTo>
                    <a:pt x="693574" y="1172864"/>
                  </a:lnTo>
                  <a:lnTo>
                    <a:pt x="693189" y="1176251"/>
                  </a:lnTo>
                  <a:lnTo>
                    <a:pt x="695806" y="1179253"/>
                  </a:lnTo>
                  <a:lnTo>
                    <a:pt x="713509" y="1193107"/>
                  </a:lnTo>
                  <a:lnTo>
                    <a:pt x="719667" y="1194493"/>
                  </a:lnTo>
                  <a:lnTo>
                    <a:pt x="725901" y="1193569"/>
                  </a:lnTo>
                  <a:lnTo>
                    <a:pt x="731443" y="1190337"/>
                  </a:lnTo>
                  <a:lnTo>
                    <a:pt x="733906" y="1184949"/>
                  </a:lnTo>
                  <a:lnTo>
                    <a:pt x="730212" y="1176636"/>
                  </a:lnTo>
                  <a:lnTo>
                    <a:pt x="721206" y="1169785"/>
                  </a:lnTo>
                  <a:cubicBezTo>
                    <a:pt x="720975" y="1169555"/>
                    <a:pt x="720744" y="1169324"/>
                    <a:pt x="720513" y="1169016"/>
                  </a:cubicBezTo>
                  <a:lnTo>
                    <a:pt x="714895" y="1160011"/>
                  </a:lnTo>
                  <a:cubicBezTo>
                    <a:pt x="714279" y="1159010"/>
                    <a:pt x="714356" y="1157701"/>
                    <a:pt x="715125" y="1156777"/>
                  </a:cubicBezTo>
                  <a:lnTo>
                    <a:pt x="724670" y="1145001"/>
                  </a:lnTo>
                  <a:cubicBezTo>
                    <a:pt x="724901" y="1144694"/>
                    <a:pt x="725208" y="1144463"/>
                    <a:pt x="725516" y="1144308"/>
                  </a:cubicBezTo>
                  <a:lnTo>
                    <a:pt x="731674" y="1140922"/>
                  </a:lnTo>
                  <a:cubicBezTo>
                    <a:pt x="732059" y="1140691"/>
                    <a:pt x="732521" y="1140614"/>
                    <a:pt x="732982" y="1140614"/>
                  </a:cubicBezTo>
                  <a:lnTo>
                    <a:pt x="737447" y="1140614"/>
                  </a:lnTo>
                  <a:cubicBezTo>
                    <a:pt x="737909" y="1140614"/>
                    <a:pt x="738370" y="1140691"/>
                    <a:pt x="738755" y="1140922"/>
                  </a:cubicBezTo>
                  <a:lnTo>
                    <a:pt x="746067" y="1144847"/>
                  </a:lnTo>
                  <a:lnTo>
                    <a:pt x="748530" y="1145617"/>
                  </a:lnTo>
                  <a:lnTo>
                    <a:pt x="750762" y="1145617"/>
                  </a:lnTo>
                  <a:lnTo>
                    <a:pt x="754688" y="1143462"/>
                  </a:lnTo>
                  <a:lnTo>
                    <a:pt x="757690" y="1139459"/>
                  </a:lnTo>
                  <a:cubicBezTo>
                    <a:pt x="757844" y="1139229"/>
                    <a:pt x="758075" y="1138997"/>
                    <a:pt x="758306" y="1138844"/>
                  </a:cubicBezTo>
                  <a:lnTo>
                    <a:pt x="762231" y="1135996"/>
                  </a:lnTo>
                  <a:cubicBezTo>
                    <a:pt x="763078" y="1135380"/>
                    <a:pt x="764232" y="1135303"/>
                    <a:pt x="765156" y="1135765"/>
                  </a:cubicBezTo>
                  <a:lnTo>
                    <a:pt x="775547" y="1140922"/>
                  </a:lnTo>
                  <a:lnTo>
                    <a:pt x="779780" y="1140075"/>
                  </a:lnTo>
                  <a:lnTo>
                    <a:pt x="785014" y="1136920"/>
                  </a:lnTo>
                  <a:lnTo>
                    <a:pt x="791710" y="1134457"/>
                  </a:lnTo>
                  <a:cubicBezTo>
                    <a:pt x="791941" y="1134379"/>
                    <a:pt x="792249" y="1134302"/>
                    <a:pt x="792480" y="1134302"/>
                  </a:cubicBezTo>
                  <a:lnTo>
                    <a:pt x="800947" y="1133764"/>
                  </a:lnTo>
                  <a:cubicBezTo>
                    <a:pt x="801947" y="1133687"/>
                    <a:pt x="802948" y="1134148"/>
                    <a:pt x="803487" y="1134995"/>
                  </a:cubicBezTo>
                  <a:lnTo>
                    <a:pt x="805719" y="1138382"/>
                  </a:lnTo>
                  <a:cubicBezTo>
                    <a:pt x="806258" y="1139152"/>
                    <a:pt x="806335" y="1140075"/>
                    <a:pt x="806027" y="1140922"/>
                  </a:cubicBezTo>
                  <a:lnTo>
                    <a:pt x="804333" y="1145386"/>
                  </a:lnTo>
                  <a:lnTo>
                    <a:pt x="801332" y="1150851"/>
                  </a:lnTo>
                  <a:cubicBezTo>
                    <a:pt x="801178" y="1151159"/>
                    <a:pt x="800947" y="1151390"/>
                    <a:pt x="800639" y="1151621"/>
                  </a:cubicBezTo>
                  <a:lnTo>
                    <a:pt x="794096" y="1157086"/>
                  </a:lnTo>
                  <a:lnTo>
                    <a:pt x="792326" y="1159318"/>
                  </a:lnTo>
                  <a:lnTo>
                    <a:pt x="792095" y="1160088"/>
                  </a:lnTo>
                  <a:lnTo>
                    <a:pt x="792095" y="1167476"/>
                  </a:lnTo>
                  <a:cubicBezTo>
                    <a:pt x="792095" y="1167861"/>
                    <a:pt x="792018" y="1168246"/>
                    <a:pt x="791864" y="1168554"/>
                  </a:cubicBezTo>
                  <a:lnTo>
                    <a:pt x="787015" y="1179868"/>
                  </a:lnTo>
                  <a:lnTo>
                    <a:pt x="787015" y="1183024"/>
                  </a:lnTo>
                  <a:lnTo>
                    <a:pt x="791480" y="1186719"/>
                  </a:lnTo>
                  <a:lnTo>
                    <a:pt x="797098" y="1187181"/>
                  </a:lnTo>
                  <a:lnTo>
                    <a:pt x="802255" y="1184333"/>
                  </a:lnTo>
                  <a:lnTo>
                    <a:pt x="807643" y="1179484"/>
                  </a:lnTo>
                  <a:cubicBezTo>
                    <a:pt x="807797" y="1179330"/>
                    <a:pt x="807951" y="1179253"/>
                    <a:pt x="808182" y="1179099"/>
                  </a:cubicBezTo>
                  <a:lnTo>
                    <a:pt x="814340" y="1175712"/>
                  </a:lnTo>
                  <a:cubicBezTo>
                    <a:pt x="814724" y="1175482"/>
                    <a:pt x="815186" y="1175404"/>
                    <a:pt x="815648" y="1175404"/>
                  </a:cubicBezTo>
                  <a:lnTo>
                    <a:pt x="824653" y="1175404"/>
                  </a:lnTo>
                  <a:cubicBezTo>
                    <a:pt x="825038" y="1175404"/>
                    <a:pt x="825346" y="1175482"/>
                    <a:pt x="825731" y="1175635"/>
                  </a:cubicBezTo>
                  <a:lnTo>
                    <a:pt x="842125" y="1182178"/>
                  </a:lnTo>
                  <a:lnTo>
                    <a:pt x="848514" y="1182178"/>
                  </a:lnTo>
                  <a:lnTo>
                    <a:pt x="851516" y="1179945"/>
                  </a:lnTo>
                  <a:lnTo>
                    <a:pt x="854056" y="1170709"/>
                  </a:lnTo>
                  <a:cubicBezTo>
                    <a:pt x="854133" y="1170324"/>
                    <a:pt x="854364" y="1169939"/>
                    <a:pt x="854595" y="1169632"/>
                  </a:cubicBezTo>
                  <a:lnTo>
                    <a:pt x="857981" y="1165706"/>
                  </a:lnTo>
                  <a:cubicBezTo>
                    <a:pt x="858289" y="1165398"/>
                    <a:pt x="858674" y="1165090"/>
                    <a:pt x="859059" y="1164936"/>
                  </a:cubicBezTo>
                  <a:lnTo>
                    <a:pt x="864678" y="1162704"/>
                  </a:lnTo>
                  <a:cubicBezTo>
                    <a:pt x="865140" y="1162474"/>
                    <a:pt x="865755" y="1162474"/>
                    <a:pt x="866294" y="1162550"/>
                  </a:cubicBezTo>
                  <a:lnTo>
                    <a:pt x="871913" y="1163705"/>
                  </a:lnTo>
                  <a:cubicBezTo>
                    <a:pt x="872221" y="1163782"/>
                    <a:pt x="872529" y="1163859"/>
                    <a:pt x="872837" y="1164013"/>
                  </a:cubicBezTo>
                  <a:lnTo>
                    <a:pt x="878455" y="1167399"/>
                  </a:lnTo>
                  <a:lnTo>
                    <a:pt x="894080" y="1181177"/>
                  </a:lnTo>
                  <a:lnTo>
                    <a:pt x="899468" y="1187719"/>
                  </a:lnTo>
                  <a:cubicBezTo>
                    <a:pt x="899699" y="1188027"/>
                    <a:pt x="899930" y="1188412"/>
                    <a:pt x="900007" y="1188720"/>
                  </a:cubicBezTo>
                  <a:lnTo>
                    <a:pt x="901700" y="1194878"/>
                  </a:lnTo>
                  <a:cubicBezTo>
                    <a:pt x="901854" y="1195339"/>
                    <a:pt x="901854" y="1195801"/>
                    <a:pt x="901700" y="1196340"/>
                  </a:cubicBezTo>
                  <a:lnTo>
                    <a:pt x="900007" y="1203113"/>
                  </a:lnTo>
                  <a:lnTo>
                    <a:pt x="897005" y="1209810"/>
                  </a:lnTo>
                  <a:lnTo>
                    <a:pt x="895619" y="1214967"/>
                  </a:lnTo>
                  <a:lnTo>
                    <a:pt x="896620" y="1221432"/>
                  </a:lnTo>
                  <a:lnTo>
                    <a:pt x="899083" y="1227744"/>
                  </a:lnTo>
                  <a:lnTo>
                    <a:pt x="900392" y="1228744"/>
                  </a:lnTo>
                  <a:lnTo>
                    <a:pt x="903163" y="1228436"/>
                  </a:lnTo>
                  <a:lnTo>
                    <a:pt x="921789" y="1217507"/>
                  </a:lnTo>
                  <a:cubicBezTo>
                    <a:pt x="922328" y="1217199"/>
                    <a:pt x="922867" y="1217045"/>
                    <a:pt x="923482" y="1217122"/>
                  </a:cubicBezTo>
                  <a:lnTo>
                    <a:pt x="929101" y="1217661"/>
                  </a:lnTo>
                  <a:cubicBezTo>
                    <a:pt x="929409" y="1217661"/>
                    <a:pt x="929794" y="1217815"/>
                    <a:pt x="930102" y="1217968"/>
                  </a:cubicBezTo>
                  <a:lnTo>
                    <a:pt x="956656" y="1231285"/>
                  </a:lnTo>
                  <a:lnTo>
                    <a:pt x="961198" y="1231823"/>
                  </a:lnTo>
                  <a:cubicBezTo>
                    <a:pt x="961428" y="1231823"/>
                    <a:pt x="961659" y="1231900"/>
                    <a:pt x="961967" y="1231977"/>
                  </a:cubicBezTo>
                  <a:lnTo>
                    <a:pt x="967586" y="1234209"/>
                  </a:lnTo>
                  <a:cubicBezTo>
                    <a:pt x="967971" y="1234363"/>
                    <a:pt x="968279" y="1234594"/>
                    <a:pt x="968510" y="1234825"/>
                  </a:cubicBezTo>
                  <a:lnTo>
                    <a:pt x="970742" y="1237057"/>
                  </a:lnTo>
                  <a:cubicBezTo>
                    <a:pt x="971050" y="1237365"/>
                    <a:pt x="971281" y="1237750"/>
                    <a:pt x="971435" y="1238134"/>
                  </a:cubicBezTo>
                  <a:lnTo>
                    <a:pt x="972974" y="1242676"/>
                  </a:lnTo>
                  <a:lnTo>
                    <a:pt x="982441" y="1253760"/>
                  </a:lnTo>
                  <a:lnTo>
                    <a:pt x="988291" y="1237827"/>
                  </a:lnTo>
                  <a:lnTo>
                    <a:pt x="984750" y="1227282"/>
                  </a:lnTo>
                  <a:lnTo>
                    <a:pt x="970896" y="1205038"/>
                  </a:lnTo>
                  <a:cubicBezTo>
                    <a:pt x="970665" y="1204730"/>
                    <a:pt x="970511" y="1204268"/>
                    <a:pt x="970511" y="1203883"/>
                  </a:cubicBezTo>
                  <a:lnTo>
                    <a:pt x="969972" y="1199419"/>
                  </a:lnTo>
                  <a:cubicBezTo>
                    <a:pt x="969895" y="1198957"/>
                    <a:pt x="969972" y="1198572"/>
                    <a:pt x="970126" y="1198110"/>
                  </a:cubicBezTo>
                  <a:lnTo>
                    <a:pt x="972820" y="1190490"/>
                  </a:lnTo>
                  <a:lnTo>
                    <a:pt x="973282" y="1186642"/>
                  </a:lnTo>
                  <a:lnTo>
                    <a:pt x="971666" y="1172941"/>
                  </a:lnTo>
                  <a:cubicBezTo>
                    <a:pt x="971589" y="1172480"/>
                    <a:pt x="971666" y="1172095"/>
                    <a:pt x="971819" y="1171633"/>
                  </a:cubicBezTo>
                  <a:lnTo>
                    <a:pt x="970511" y="1169478"/>
                  </a:lnTo>
                  <a:lnTo>
                    <a:pt x="966047" y="1168554"/>
                  </a:lnTo>
                  <a:cubicBezTo>
                    <a:pt x="965662" y="1168477"/>
                    <a:pt x="965277" y="1168323"/>
                    <a:pt x="964892" y="1168015"/>
                  </a:cubicBezTo>
                  <a:lnTo>
                    <a:pt x="962660" y="1166322"/>
                  </a:lnTo>
                  <a:cubicBezTo>
                    <a:pt x="962429" y="1166168"/>
                    <a:pt x="962198" y="1165937"/>
                    <a:pt x="962044" y="1165629"/>
                  </a:cubicBezTo>
                  <a:lnTo>
                    <a:pt x="953886" y="1153699"/>
                  </a:lnTo>
                  <a:lnTo>
                    <a:pt x="951192" y="1151928"/>
                  </a:lnTo>
                  <a:lnTo>
                    <a:pt x="943033" y="1148619"/>
                  </a:lnTo>
                  <a:cubicBezTo>
                    <a:pt x="942648" y="1148465"/>
                    <a:pt x="942340" y="1148234"/>
                    <a:pt x="942109" y="1148003"/>
                  </a:cubicBezTo>
                  <a:lnTo>
                    <a:pt x="939261" y="1145155"/>
                  </a:lnTo>
                  <a:cubicBezTo>
                    <a:pt x="939107" y="1145001"/>
                    <a:pt x="938953" y="1144770"/>
                    <a:pt x="938799" y="1144540"/>
                  </a:cubicBezTo>
                  <a:lnTo>
                    <a:pt x="935952" y="1139459"/>
                  </a:lnTo>
                  <a:cubicBezTo>
                    <a:pt x="935644" y="1138921"/>
                    <a:pt x="935567" y="1138305"/>
                    <a:pt x="935644" y="1137689"/>
                  </a:cubicBezTo>
                  <a:lnTo>
                    <a:pt x="936798" y="1130300"/>
                  </a:lnTo>
                  <a:lnTo>
                    <a:pt x="936798" y="1126990"/>
                  </a:lnTo>
                  <a:lnTo>
                    <a:pt x="935259" y="1124296"/>
                  </a:lnTo>
                  <a:lnTo>
                    <a:pt x="930256" y="1121295"/>
                  </a:lnTo>
                  <a:cubicBezTo>
                    <a:pt x="930025" y="1121218"/>
                    <a:pt x="929871" y="1121064"/>
                    <a:pt x="929717" y="1120910"/>
                  </a:cubicBezTo>
                  <a:lnTo>
                    <a:pt x="927485" y="1118678"/>
                  </a:lnTo>
                  <a:cubicBezTo>
                    <a:pt x="927331" y="1118524"/>
                    <a:pt x="927177" y="1118370"/>
                    <a:pt x="927100" y="1118139"/>
                  </a:cubicBezTo>
                  <a:lnTo>
                    <a:pt x="923713" y="1112520"/>
                  </a:lnTo>
                  <a:cubicBezTo>
                    <a:pt x="923560" y="1112289"/>
                    <a:pt x="923482" y="1112058"/>
                    <a:pt x="923405" y="1111827"/>
                  </a:cubicBezTo>
                  <a:lnTo>
                    <a:pt x="922251" y="1107902"/>
                  </a:lnTo>
                  <a:cubicBezTo>
                    <a:pt x="922174" y="1107517"/>
                    <a:pt x="922097" y="1107132"/>
                    <a:pt x="922174" y="1106824"/>
                  </a:cubicBezTo>
                  <a:lnTo>
                    <a:pt x="923175" y="1098127"/>
                  </a:lnTo>
                  <a:lnTo>
                    <a:pt x="920943" y="1094124"/>
                  </a:lnTo>
                  <a:lnTo>
                    <a:pt x="906549" y="1078038"/>
                  </a:lnTo>
                  <a:cubicBezTo>
                    <a:pt x="906318" y="1077807"/>
                    <a:pt x="906164" y="1077576"/>
                    <a:pt x="906087" y="1077268"/>
                  </a:cubicBezTo>
                  <a:lnTo>
                    <a:pt x="902162" y="1068262"/>
                  </a:lnTo>
                  <a:cubicBezTo>
                    <a:pt x="901854" y="1067570"/>
                    <a:pt x="901854" y="1066800"/>
                    <a:pt x="902162" y="1066030"/>
                  </a:cubicBezTo>
                  <a:lnTo>
                    <a:pt x="905010" y="1059257"/>
                  </a:lnTo>
                  <a:lnTo>
                    <a:pt x="916786" y="1041169"/>
                  </a:lnTo>
                  <a:lnTo>
                    <a:pt x="918710" y="1033857"/>
                  </a:lnTo>
                  <a:lnTo>
                    <a:pt x="917864" y="1030086"/>
                  </a:lnTo>
                  <a:lnTo>
                    <a:pt x="913784" y="1025005"/>
                  </a:lnTo>
                  <a:lnTo>
                    <a:pt x="911321" y="1020695"/>
                  </a:lnTo>
                  <a:cubicBezTo>
                    <a:pt x="911167" y="1020387"/>
                    <a:pt x="911013" y="1020080"/>
                    <a:pt x="911013" y="1019694"/>
                  </a:cubicBezTo>
                  <a:lnTo>
                    <a:pt x="910475" y="1015769"/>
                  </a:lnTo>
                  <a:lnTo>
                    <a:pt x="910475" y="1004147"/>
                  </a:lnTo>
                  <a:lnTo>
                    <a:pt x="908935" y="996604"/>
                  </a:lnTo>
                  <a:lnTo>
                    <a:pt x="905703" y="989599"/>
                  </a:lnTo>
                  <a:lnTo>
                    <a:pt x="901623" y="983596"/>
                  </a:lnTo>
                  <a:lnTo>
                    <a:pt x="895158" y="978208"/>
                  </a:lnTo>
                  <a:lnTo>
                    <a:pt x="889462" y="975129"/>
                  </a:lnTo>
                  <a:lnTo>
                    <a:pt x="859444" y="964045"/>
                  </a:lnTo>
                  <a:cubicBezTo>
                    <a:pt x="859136" y="963891"/>
                    <a:pt x="858828" y="963738"/>
                    <a:pt x="858520" y="963507"/>
                  </a:cubicBezTo>
                  <a:lnTo>
                    <a:pt x="852901" y="958427"/>
                  </a:lnTo>
                  <a:lnTo>
                    <a:pt x="841510" y="946420"/>
                  </a:lnTo>
                  <a:lnTo>
                    <a:pt x="837969" y="943957"/>
                  </a:lnTo>
                  <a:lnTo>
                    <a:pt x="829348" y="939646"/>
                  </a:lnTo>
                  <a:lnTo>
                    <a:pt x="825654" y="937183"/>
                  </a:lnTo>
                  <a:cubicBezTo>
                    <a:pt x="825346" y="937029"/>
                    <a:pt x="825115" y="936721"/>
                    <a:pt x="824961" y="936490"/>
                  </a:cubicBezTo>
                  <a:lnTo>
                    <a:pt x="822113" y="932565"/>
                  </a:lnTo>
                  <a:lnTo>
                    <a:pt x="817880" y="923713"/>
                  </a:lnTo>
                  <a:lnTo>
                    <a:pt x="816110" y="921173"/>
                  </a:lnTo>
                  <a:lnTo>
                    <a:pt x="810799" y="917325"/>
                  </a:lnTo>
                  <a:lnTo>
                    <a:pt x="796175" y="914092"/>
                  </a:lnTo>
                  <a:lnTo>
                    <a:pt x="788478" y="911167"/>
                  </a:lnTo>
                  <a:cubicBezTo>
                    <a:pt x="788170" y="911090"/>
                    <a:pt x="787939" y="910860"/>
                    <a:pt x="787631" y="910706"/>
                  </a:cubicBezTo>
                  <a:lnTo>
                    <a:pt x="783705" y="907319"/>
                  </a:lnTo>
                  <a:cubicBezTo>
                    <a:pt x="783552" y="907165"/>
                    <a:pt x="783321" y="907011"/>
                    <a:pt x="783244" y="906780"/>
                  </a:cubicBezTo>
                  <a:lnTo>
                    <a:pt x="775008" y="894696"/>
                  </a:lnTo>
                  <a:lnTo>
                    <a:pt x="756150" y="877455"/>
                  </a:lnTo>
                  <a:lnTo>
                    <a:pt x="741295" y="860368"/>
                  </a:lnTo>
                  <a:lnTo>
                    <a:pt x="736600" y="851593"/>
                  </a:lnTo>
                  <a:cubicBezTo>
                    <a:pt x="736446" y="851285"/>
                    <a:pt x="736292" y="850977"/>
                    <a:pt x="736292" y="850669"/>
                  </a:cubicBezTo>
                  <a:lnTo>
                    <a:pt x="734060" y="837200"/>
                  </a:lnTo>
                  <a:lnTo>
                    <a:pt x="734599" y="808028"/>
                  </a:lnTo>
                  <a:lnTo>
                    <a:pt x="741372" y="566728"/>
                  </a:lnTo>
                  <a:cubicBezTo>
                    <a:pt x="741372" y="565573"/>
                    <a:pt x="742065" y="564650"/>
                    <a:pt x="743143" y="564188"/>
                  </a:cubicBezTo>
                  <a:cubicBezTo>
                    <a:pt x="744143" y="563803"/>
                    <a:pt x="745375" y="564034"/>
                    <a:pt x="746144" y="564804"/>
                  </a:cubicBezTo>
                  <a:lnTo>
                    <a:pt x="750609" y="569268"/>
                  </a:lnTo>
                  <a:lnTo>
                    <a:pt x="756304" y="567497"/>
                  </a:lnTo>
                  <a:lnTo>
                    <a:pt x="763770" y="563726"/>
                  </a:lnTo>
                  <a:cubicBezTo>
                    <a:pt x="764155" y="563495"/>
                    <a:pt x="764617" y="563418"/>
                    <a:pt x="765002" y="563418"/>
                  </a:cubicBezTo>
                  <a:lnTo>
                    <a:pt x="773469" y="563418"/>
                  </a:lnTo>
                  <a:lnTo>
                    <a:pt x="782474" y="565111"/>
                  </a:lnTo>
                  <a:lnTo>
                    <a:pt x="789324" y="564034"/>
                  </a:lnTo>
                  <a:lnTo>
                    <a:pt x="796252" y="561879"/>
                  </a:lnTo>
                  <a:cubicBezTo>
                    <a:pt x="796482" y="561802"/>
                    <a:pt x="796713" y="561802"/>
                    <a:pt x="796867" y="561725"/>
                  </a:cubicBezTo>
                  <a:lnTo>
                    <a:pt x="822729" y="560032"/>
                  </a:lnTo>
                  <a:lnTo>
                    <a:pt x="838200" y="557261"/>
                  </a:lnTo>
                  <a:lnTo>
                    <a:pt x="851824" y="552335"/>
                  </a:lnTo>
                  <a:lnTo>
                    <a:pt x="864293" y="545254"/>
                  </a:lnTo>
                  <a:lnTo>
                    <a:pt x="878609" y="534246"/>
                  </a:lnTo>
                  <a:cubicBezTo>
                    <a:pt x="878994" y="533939"/>
                    <a:pt x="879533" y="533708"/>
                    <a:pt x="880072" y="533708"/>
                  </a:cubicBezTo>
                  <a:lnTo>
                    <a:pt x="885690" y="533169"/>
                  </a:lnTo>
                  <a:cubicBezTo>
                    <a:pt x="886229" y="533092"/>
                    <a:pt x="886691" y="533246"/>
                    <a:pt x="887153" y="533400"/>
                  </a:cubicBezTo>
                  <a:lnTo>
                    <a:pt x="897467" y="538326"/>
                  </a:lnTo>
                  <a:lnTo>
                    <a:pt x="907858" y="540250"/>
                  </a:lnTo>
                  <a:lnTo>
                    <a:pt x="911629" y="535632"/>
                  </a:lnTo>
                  <a:lnTo>
                    <a:pt x="915401" y="527550"/>
                  </a:lnTo>
                  <a:cubicBezTo>
                    <a:pt x="915708" y="526858"/>
                    <a:pt x="916324" y="526319"/>
                    <a:pt x="917017" y="526088"/>
                  </a:cubicBezTo>
                  <a:lnTo>
                    <a:pt x="924868" y="523240"/>
                  </a:lnTo>
                  <a:lnTo>
                    <a:pt x="931564" y="522086"/>
                  </a:lnTo>
                  <a:lnTo>
                    <a:pt x="943495" y="514542"/>
                  </a:lnTo>
                  <a:lnTo>
                    <a:pt x="951115" y="511002"/>
                  </a:lnTo>
                  <a:cubicBezTo>
                    <a:pt x="951345" y="510848"/>
                    <a:pt x="951653" y="510771"/>
                    <a:pt x="951961" y="510771"/>
                  </a:cubicBezTo>
                  <a:lnTo>
                    <a:pt x="961506" y="509617"/>
                  </a:lnTo>
                  <a:cubicBezTo>
                    <a:pt x="961813" y="509540"/>
                    <a:pt x="962121" y="509617"/>
                    <a:pt x="962429" y="509694"/>
                  </a:cubicBezTo>
                  <a:lnTo>
                    <a:pt x="970280" y="511387"/>
                  </a:lnTo>
                  <a:cubicBezTo>
                    <a:pt x="970665" y="511464"/>
                    <a:pt x="971050" y="511618"/>
                    <a:pt x="971358" y="511926"/>
                  </a:cubicBezTo>
                  <a:lnTo>
                    <a:pt x="978131" y="517005"/>
                  </a:lnTo>
                  <a:lnTo>
                    <a:pt x="1005763" y="544253"/>
                  </a:lnTo>
                  <a:lnTo>
                    <a:pt x="1012460" y="541405"/>
                  </a:lnTo>
                  <a:lnTo>
                    <a:pt x="1021311" y="539019"/>
                  </a:lnTo>
                  <a:lnTo>
                    <a:pt x="1028546" y="538403"/>
                  </a:lnTo>
                  <a:cubicBezTo>
                    <a:pt x="1029547" y="538326"/>
                    <a:pt x="1030470" y="538711"/>
                    <a:pt x="1031009" y="539481"/>
                  </a:cubicBezTo>
                  <a:lnTo>
                    <a:pt x="1034396" y="544022"/>
                  </a:lnTo>
                  <a:cubicBezTo>
                    <a:pt x="1034858" y="544638"/>
                    <a:pt x="1035012" y="545407"/>
                    <a:pt x="1034935" y="546177"/>
                  </a:cubicBezTo>
                  <a:lnTo>
                    <a:pt x="1033857" y="552719"/>
                  </a:lnTo>
                  <a:lnTo>
                    <a:pt x="1037013" y="552489"/>
                  </a:lnTo>
                  <a:cubicBezTo>
                    <a:pt x="1037244" y="552489"/>
                    <a:pt x="1037475" y="552489"/>
                    <a:pt x="1037705" y="552489"/>
                  </a:cubicBezTo>
                  <a:lnTo>
                    <a:pt x="1051406" y="554721"/>
                  </a:lnTo>
                  <a:lnTo>
                    <a:pt x="1056563" y="554259"/>
                  </a:lnTo>
                  <a:lnTo>
                    <a:pt x="1058333" y="553181"/>
                  </a:lnTo>
                  <a:lnTo>
                    <a:pt x="1061951" y="548024"/>
                  </a:lnTo>
                  <a:cubicBezTo>
                    <a:pt x="1062182" y="547716"/>
                    <a:pt x="1062490" y="547408"/>
                    <a:pt x="1062798" y="547254"/>
                  </a:cubicBezTo>
                  <a:lnTo>
                    <a:pt x="1065646" y="545561"/>
                  </a:lnTo>
                  <a:cubicBezTo>
                    <a:pt x="1066107" y="545330"/>
                    <a:pt x="1066569" y="545177"/>
                    <a:pt x="1067108" y="545177"/>
                  </a:cubicBezTo>
                  <a:lnTo>
                    <a:pt x="1071034" y="545177"/>
                  </a:lnTo>
                  <a:cubicBezTo>
                    <a:pt x="1071341" y="545177"/>
                    <a:pt x="1071572" y="545254"/>
                    <a:pt x="1071880" y="545330"/>
                  </a:cubicBezTo>
                  <a:lnTo>
                    <a:pt x="1079192" y="547563"/>
                  </a:lnTo>
                  <a:lnTo>
                    <a:pt x="1081501" y="547947"/>
                  </a:lnTo>
                  <a:lnTo>
                    <a:pt x="1086504" y="546254"/>
                  </a:lnTo>
                  <a:lnTo>
                    <a:pt x="1087813" y="543637"/>
                  </a:lnTo>
                  <a:lnTo>
                    <a:pt x="1086889" y="538172"/>
                  </a:lnTo>
                  <a:lnTo>
                    <a:pt x="1083348" y="530552"/>
                  </a:lnTo>
                  <a:lnTo>
                    <a:pt x="1081271" y="528474"/>
                  </a:lnTo>
                  <a:lnTo>
                    <a:pt x="1073265" y="524779"/>
                  </a:lnTo>
                  <a:cubicBezTo>
                    <a:pt x="1072958" y="524625"/>
                    <a:pt x="1072727" y="524472"/>
                    <a:pt x="1072496" y="524241"/>
                  </a:cubicBezTo>
                  <a:lnTo>
                    <a:pt x="1069648" y="521393"/>
                  </a:lnTo>
                  <a:cubicBezTo>
                    <a:pt x="1069263" y="521008"/>
                    <a:pt x="1069032" y="520546"/>
                    <a:pt x="1068878" y="520007"/>
                  </a:cubicBezTo>
                  <a:lnTo>
                    <a:pt x="1067724" y="514927"/>
                  </a:lnTo>
                  <a:cubicBezTo>
                    <a:pt x="1067570" y="514157"/>
                    <a:pt x="1067724" y="513388"/>
                    <a:pt x="1068109" y="512772"/>
                  </a:cubicBezTo>
                  <a:lnTo>
                    <a:pt x="1070341" y="509385"/>
                  </a:lnTo>
                  <a:cubicBezTo>
                    <a:pt x="1070572" y="509078"/>
                    <a:pt x="1070802" y="508847"/>
                    <a:pt x="1071034" y="508693"/>
                  </a:cubicBezTo>
                  <a:lnTo>
                    <a:pt x="1074497" y="506230"/>
                  </a:lnTo>
                  <a:lnTo>
                    <a:pt x="1076575" y="502920"/>
                  </a:lnTo>
                  <a:lnTo>
                    <a:pt x="1076575" y="495608"/>
                  </a:lnTo>
                  <a:lnTo>
                    <a:pt x="1072727" y="479059"/>
                  </a:lnTo>
                  <a:cubicBezTo>
                    <a:pt x="1072650" y="478752"/>
                    <a:pt x="1072650" y="478367"/>
                    <a:pt x="1072650" y="478059"/>
                  </a:cubicBezTo>
                  <a:lnTo>
                    <a:pt x="1073804" y="470208"/>
                  </a:lnTo>
                  <a:cubicBezTo>
                    <a:pt x="1073958" y="469285"/>
                    <a:pt x="1074497" y="468515"/>
                    <a:pt x="1075344" y="468053"/>
                  </a:cubicBezTo>
                  <a:lnTo>
                    <a:pt x="1077576" y="466898"/>
                  </a:lnTo>
                  <a:cubicBezTo>
                    <a:pt x="1077807" y="466744"/>
                    <a:pt x="1078115" y="466667"/>
                    <a:pt x="1078346" y="466667"/>
                  </a:cubicBezTo>
                  <a:lnTo>
                    <a:pt x="1080962" y="466206"/>
                  </a:lnTo>
                  <a:lnTo>
                    <a:pt x="1082117" y="465282"/>
                  </a:lnTo>
                  <a:lnTo>
                    <a:pt x="1082117" y="462588"/>
                  </a:lnTo>
                  <a:lnTo>
                    <a:pt x="1080808" y="460895"/>
                  </a:lnTo>
                  <a:lnTo>
                    <a:pt x="1076729" y="458354"/>
                  </a:lnTo>
                  <a:lnTo>
                    <a:pt x="1068263" y="455199"/>
                  </a:lnTo>
                  <a:cubicBezTo>
                    <a:pt x="1067877" y="455045"/>
                    <a:pt x="1067570" y="454814"/>
                    <a:pt x="1067262" y="454583"/>
                  </a:cubicBezTo>
                  <a:lnTo>
                    <a:pt x="1061643" y="448964"/>
                  </a:lnTo>
                  <a:cubicBezTo>
                    <a:pt x="1061028" y="448349"/>
                    <a:pt x="1060719" y="447502"/>
                    <a:pt x="1060873" y="446655"/>
                  </a:cubicBezTo>
                  <a:lnTo>
                    <a:pt x="1062336" y="434340"/>
                  </a:lnTo>
                  <a:lnTo>
                    <a:pt x="1055947" y="430261"/>
                  </a:lnTo>
                  <a:cubicBezTo>
                    <a:pt x="1055408" y="429876"/>
                    <a:pt x="1054947" y="429337"/>
                    <a:pt x="1054793" y="428644"/>
                  </a:cubicBezTo>
                  <a:lnTo>
                    <a:pt x="1053638" y="424719"/>
                  </a:lnTo>
                  <a:lnTo>
                    <a:pt x="1053022" y="419793"/>
                  </a:lnTo>
                  <a:lnTo>
                    <a:pt x="1052253" y="417638"/>
                  </a:lnTo>
                  <a:lnTo>
                    <a:pt x="1050098" y="415482"/>
                  </a:lnTo>
                  <a:lnTo>
                    <a:pt x="1044171" y="411711"/>
                  </a:lnTo>
                  <a:cubicBezTo>
                    <a:pt x="1043940" y="411557"/>
                    <a:pt x="1043709" y="411326"/>
                    <a:pt x="1043478" y="411095"/>
                  </a:cubicBezTo>
                  <a:lnTo>
                    <a:pt x="1037013" y="403013"/>
                  </a:lnTo>
                  <a:lnTo>
                    <a:pt x="1032318" y="399858"/>
                  </a:lnTo>
                  <a:lnTo>
                    <a:pt x="1013845" y="390082"/>
                  </a:lnTo>
                  <a:lnTo>
                    <a:pt x="1008765" y="389159"/>
                  </a:lnTo>
                  <a:lnTo>
                    <a:pt x="1004224" y="390544"/>
                  </a:lnTo>
                  <a:lnTo>
                    <a:pt x="986597" y="403244"/>
                  </a:lnTo>
                  <a:cubicBezTo>
                    <a:pt x="985982" y="403629"/>
                    <a:pt x="985289" y="403860"/>
                    <a:pt x="984596" y="403706"/>
                  </a:cubicBezTo>
                  <a:lnTo>
                    <a:pt x="980671" y="403167"/>
                  </a:lnTo>
                  <a:cubicBezTo>
                    <a:pt x="980286" y="403090"/>
                    <a:pt x="979901" y="403013"/>
                    <a:pt x="979593" y="402783"/>
                  </a:cubicBezTo>
                  <a:lnTo>
                    <a:pt x="972281" y="398318"/>
                  </a:lnTo>
                  <a:cubicBezTo>
                    <a:pt x="972050" y="398164"/>
                    <a:pt x="971819" y="398010"/>
                    <a:pt x="971666" y="397779"/>
                  </a:cubicBezTo>
                  <a:lnTo>
                    <a:pt x="967509" y="393084"/>
                  </a:lnTo>
                  <a:lnTo>
                    <a:pt x="965200" y="391930"/>
                  </a:lnTo>
                  <a:lnTo>
                    <a:pt x="961890" y="391930"/>
                  </a:lnTo>
                  <a:lnTo>
                    <a:pt x="950499" y="393623"/>
                  </a:lnTo>
                  <a:lnTo>
                    <a:pt x="937722" y="393623"/>
                  </a:lnTo>
                  <a:lnTo>
                    <a:pt x="933412" y="393007"/>
                  </a:lnTo>
                  <a:lnTo>
                    <a:pt x="916940" y="387389"/>
                  </a:lnTo>
                  <a:lnTo>
                    <a:pt x="908627" y="386850"/>
                  </a:lnTo>
                  <a:lnTo>
                    <a:pt x="872913" y="392468"/>
                  </a:lnTo>
                  <a:cubicBezTo>
                    <a:pt x="872529" y="392545"/>
                    <a:pt x="872144" y="392545"/>
                    <a:pt x="871836" y="392391"/>
                  </a:cubicBezTo>
                  <a:lnTo>
                    <a:pt x="867372" y="391237"/>
                  </a:lnTo>
                  <a:cubicBezTo>
                    <a:pt x="866217" y="390929"/>
                    <a:pt x="865370" y="389928"/>
                    <a:pt x="865216" y="388697"/>
                  </a:cubicBezTo>
                  <a:lnTo>
                    <a:pt x="864755" y="382078"/>
                  </a:lnTo>
                  <a:lnTo>
                    <a:pt x="863446" y="381000"/>
                  </a:lnTo>
                  <a:lnTo>
                    <a:pt x="859290" y="380076"/>
                  </a:lnTo>
                  <a:lnTo>
                    <a:pt x="854980" y="380076"/>
                  </a:lnTo>
                  <a:lnTo>
                    <a:pt x="846205" y="382694"/>
                  </a:lnTo>
                  <a:lnTo>
                    <a:pt x="830811" y="392623"/>
                  </a:lnTo>
                  <a:cubicBezTo>
                    <a:pt x="830272" y="393007"/>
                    <a:pt x="829579" y="393161"/>
                    <a:pt x="828887" y="393084"/>
                  </a:cubicBezTo>
                  <a:lnTo>
                    <a:pt x="820420" y="391930"/>
                  </a:lnTo>
                  <a:cubicBezTo>
                    <a:pt x="818804" y="391006"/>
                    <a:pt x="817803" y="389775"/>
                    <a:pt x="817803" y="388389"/>
                  </a:cubicBez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53" name="Forma libre: forma 115">
              <a:extLst>
                <a:ext uri="{FF2B5EF4-FFF2-40B4-BE49-F238E27FC236}">
                  <a16:creationId xmlns:a16="http://schemas.microsoft.com/office/drawing/2014/main" id="{B23779DE-FB52-4341-9722-5F9C22FE01D2}"/>
                </a:ext>
              </a:extLst>
            </p:cNvPr>
            <p:cNvSpPr/>
            <p:nvPr/>
          </p:nvSpPr>
          <p:spPr>
            <a:xfrm>
              <a:off x="8873596" y="4345843"/>
              <a:ext cx="1445369" cy="1263102"/>
            </a:xfrm>
            <a:custGeom>
              <a:avLst/>
              <a:gdLst>
                <a:gd name="connsiteX0" fmla="*/ 1869209 w 1882370"/>
                <a:gd name="connsiteY0" fmla="*/ 502613 h 1644996"/>
                <a:gd name="connsiteX1" fmla="*/ 1868670 w 1882370"/>
                <a:gd name="connsiteY1" fmla="*/ 501688 h 1644996"/>
                <a:gd name="connsiteX2" fmla="*/ 1867208 w 1882370"/>
                <a:gd name="connsiteY2" fmla="*/ 497225 h 1644996"/>
                <a:gd name="connsiteX3" fmla="*/ 1865822 w 1882370"/>
                <a:gd name="connsiteY3" fmla="*/ 495839 h 1644996"/>
                <a:gd name="connsiteX4" fmla="*/ 1861050 w 1882370"/>
                <a:gd name="connsiteY4" fmla="*/ 493915 h 1644996"/>
                <a:gd name="connsiteX5" fmla="*/ 1856355 w 1882370"/>
                <a:gd name="connsiteY5" fmla="*/ 493376 h 1644996"/>
                <a:gd name="connsiteX6" fmla="*/ 1855431 w 1882370"/>
                <a:gd name="connsiteY6" fmla="*/ 493068 h 1644996"/>
                <a:gd name="connsiteX7" fmla="*/ 1828877 w 1882370"/>
                <a:gd name="connsiteY7" fmla="*/ 479829 h 1644996"/>
                <a:gd name="connsiteX8" fmla="*/ 1824721 w 1882370"/>
                <a:gd name="connsiteY8" fmla="*/ 479445 h 1644996"/>
                <a:gd name="connsiteX9" fmla="*/ 1806402 w 1882370"/>
                <a:gd name="connsiteY9" fmla="*/ 490220 h 1644996"/>
                <a:gd name="connsiteX10" fmla="*/ 1805324 w 1882370"/>
                <a:gd name="connsiteY10" fmla="*/ 490605 h 1644996"/>
                <a:gd name="connsiteX11" fmla="*/ 1800860 w 1882370"/>
                <a:gd name="connsiteY11" fmla="*/ 491144 h 1644996"/>
                <a:gd name="connsiteX12" fmla="*/ 1798782 w 1882370"/>
                <a:gd name="connsiteY12" fmla="*/ 490528 h 1644996"/>
                <a:gd name="connsiteX13" fmla="*/ 1795934 w 1882370"/>
                <a:gd name="connsiteY13" fmla="*/ 488296 h 1644996"/>
                <a:gd name="connsiteX14" fmla="*/ 1795087 w 1882370"/>
                <a:gd name="connsiteY14" fmla="*/ 487142 h 1644996"/>
                <a:gd name="connsiteX15" fmla="*/ 1792239 w 1882370"/>
                <a:gd name="connsiteY15" fmla="*/ 479829 h 1644996"/>
                <a:gd name="connsiteX16" fmla="*/ 1792086 w 1882370"/>
                <a:gd name="connsiteY16" fmla="*/ 479213 h 1644996"/>
                <a:gd name="connsiteX17" fmla="*/ 1790931 w 1882370"/>
                <a:gd name="connsiteY17" fmla="*/ 471901 h 1644996"/>
                <a:gd name="connsiteX18" fmla="*/ 1791008 w 1882370"/>
                <a:gd name="connsiteY18" fmla="*/ 470747 h 1644996"/>
                <a:gd name="connsiteX19" fmla="*/ 1792701 w 1882370"/>
                <a:gd name="connsiteY19" fmla="*/ 464589 h 1644996"/>
                <a:gd name="connsiteX20" fmla="*/ 1795703 w 1882370"/>
                <a:gd name="connsiteY20" fmla="*/ 457970 h 1644996"/>
                <a:gd name="connsiteX21" fmla="*/ 1797011 w 1882370"/>
                <a:gd name="connsiteY21" fmla="*/ 452428 h 1644996"/>
                <a:gd name="connsiteX22" fmla="*/ 1795703 w 1882370"/>
                <a:gd name="connsiteY22" fmla="*/ 447502 h 1644996"/>
                <a:gd name="connsiteX23" fmla="*/ 1791008 w 1882370"/>
                <a:gd name="connsiteY23" fmla="*/ 441806 h 1644996"/>
                <a:gd name="connsiteX24" fmla="*/ 1776153 w 1882370"/>
                <a:gd name="connsiteY24" fmla="*/ 428644 h 1644996"/>
                <a:gd name="connsiteX25" fmla="*/ 1771381 w 1882370"/>
                <a:gd name="connsiteY25" fmla="*/ 425796 h 1644996"/>
                <a:gd name="connsiteX26" fmla="*/ 1767070 w 1882370"/>
                <a:gd name="connsiteY26" fmla="*/ 424950 h 1644996"/>
                <a:gd name="connsiteX27" fmla="*/ 1764530 w 1882370"/>
                <a:gd name="connsiteY27" fmla="*/ 425951 h 1644996"/>
                <a:gd name="connsiteX28" fmla="*/ 1762837 w 1882370"/>
                <a:gd name="connsiteY28" fmla="*/ 426643 h 1644996"/>
                <a:gd name="connsiteX29" fmla="*/ 1760297 w 1882370"/>
                <a:gd name="connsiteY29" fmla="*/ 429568 h 1644996"/>
                <a:gd name="connsiteX30" fmla="*/ 1757680 w 1882370"/>
                <a:gd name="connsiteY30" fmla="*/ 439113 h 1644996"/>
                <a:gd name="connsiteX31" fmla="*/ 1756679 w 1882370"/>
                <a:gd name="connsiteY31" fmla="*/ 440575 h 1644996"/>
                <a:gd name="connsiteX32" fmla="*/ 1753293 w 1882370"/>
                <a:gd name="connsiteY32" fmla="*/ 443115 h 1644996"/>
                <a:gd name="connsiteX33" fmla="*/ 1752138 w 1882370"/>
                <a:gd name="connsiteY33" fmla="*/ 443961 h 1644996"/>
                <a:gd name="connsiteX34" fmla="*/ 1750445 w 1882370"/>
                <a:gd name="connsiteY34" fmla="*/ 444500 h 1644996"/>
                <a:gd name="connsiteX35" fmla="*/ 1742594 w 1882370"/>
                <a:gd name="connsiteY35" fmla="*/ 444500 h 1644996"/>
                <a:gd name="connsiteX36" fmla="*/ 1741516 w 1882370"/>
                <a:gd name="connsiteY36" fmla="*/ 444269 h 1644996"/>
                <a:gd name="connsiteX37" fmla="*/ 1725122 w 1882370"/>
                <a:gd name="connsiteY37" fmla="*/ 437727 h 1644996"/>
                <a:gd name="connsiteX38" fmla="*/ 1717348 w 1882370"/>
                <a:gd name="connsiteY38" fmla="*/ 437727 h 1644996"/>
                <a:gd name="connsiteX39" fmla="*/ 1714962 w 1882370"/>
                <a:gd name="connsiteY39" fmla="*/ 439035 h 1644996"/>
                <a:gd name="connsiteX40" fmla="*/ 1712114 w 1882370"/>
                <a:gd name="connsiteY40" fmla="*/ 440575 h 1644996"/>
                <a:gd name="connsiteX41" fmla="*/ 1706726 w 1882370"/>
                <a:gd name="connsiteY41" fmla="*/ 445424 h 1644996"/>
                <a:gd name="connsiteX42" fmla="*/ 1706187 w 1882370"/>
                <a:gd name="connsiteY42" fmla="*/ 445809 h 1644996"/>
                <a:gd name="connsiteX43" fmla="*/ 1701723 w 1882370"/>
                <a:gd name="connsiteY43" fmla="*/ 448272 h 1644996"/>
                <a:gd name="connsiteX44" fmla="*/ 1700030 w 1882370"/>
                <a:gd name="connsiteY44" fmla="*/ 449196 h 1644996"/>
                <a:gd name="connsiteX45" fmla="*/ 1699722 w 1882370"/>
                <a:gd name="connsiteY45" fmla="*/ 449272 h 1644996"/>
                <a:gd name="connsiteX46" fmla="*/ 1698490 w 1882370"/>
                <a:gd name="connsiteY46" fmla="*/ 449503 h 1644996"/>
                <a:gd name="connsiteX47" fmla="*/ 1691178 w 1882370"/>
                <a:gd name="connsiteY47" fmla="*/ 448964 h 1644996"/>
                <a:gd name="connsiteX48" fmla="*/ 1689639 w 1882370"/>
                <a:gd name="connsiteY48" fmla="*/ 448349 h 1644996"/>
                <a:gd name="connsiteX49" fmla="*/ 1683481 w 1882370"/>
                <a:gd name="connsiteY49" fmla="*/ 443269 h 1644996"/>
                <a:gd name="connsiteX50" fmla="*/ 1682481 w 1882370"/>
                <a:gd name="connsiteY50" fmla="*/ 441113 h 1644996"/>
                <a:gd name="connsiteX51" fmla="*/ 1682481 w 1882370"/>
                <a:gd name="connsiteY51" fmla="*/ 436034 h 1644996"/>
                <a:gd name="connsiteX52" fmla="*/ 1682712 w 1882370"/>
                <a:gd name="connsiteY52" fmla="*/ 434956 h 1644996"/>
                <a:gd name="connsiteX53" fmla="*/ 1687561 w 1882370"/>
                <a:gd name="connsiteY53" fmla="*/ 423642 h 1644996"/>
                <a:gd name="connsiteX54" fmla="*/ 1687561 w 1882370"/>
                <a:gd name="connsiteY54" fmla="*/ 416329 h 1644996"/>
                <a:gd name="connsiteX55" fmla="*/ 1687715 w 1882370"/>
                <a:gd name="connsiteY55" fmla="*/ 415483 h 1644996"/>
                <a:gd name="connsiteX56" fmla="*/ 1688253 w 1882370"/>
                <a:gd name="connsiteY56" fmla="*/ 413789 h 1644996"/>
                <a:gd name="connsiteX57" fmla="*/ 1688715 w 1882370"/>
                <a:gd name="connsiteY57" fmla="*/ 412943 h 1644996"/>
                <a:gd name="connsiteX58" fmla="*/ 1690947 w 1882370"/>
                <a:gd name="connsiteY58" fmla="*/ 410095 h 1644996"/>
                <a:gd name="connsiteX59" fmla="*/ 1691332 w 1882370"/>
                <a:gd name="connsiteY59" fmla="*/ 409710 h 1644996"/>
                <a:gd name="connsiteX60" fmla="*/ 1697721 w 1882370"/>
                <a:gd name="connsiteY60" fmla="*/ 404399 h 1644996"/>
                <a:gd name="connsiteX61" fmla="*/ 1700261 w 1882370"/>
                <a:gd name="connsiteY61" fmla="*/ 399781 h 1644996"/>
                <a:gd name="connsiteX62" fmla="*/ 1700646 w 1882370"/>
                <a:gd name="connsiteY62" fmla="*/ 398780 h 1644996"/>
                <a:gd name="connsiteX63" fmla="*/ 1701261 w 1882370"/>
                <a:gd name="connsiteY63" fmla="*/ 397010 h 1644996"/>
                <a:gd name="connsiteX64" fmla="*/ 1700723 w 1882370"/>
                <a:gd name="connsiteY64" fmla="*/ 396163 h 1644996"/>
                <a:gd name="connsiteX65" fmla="*/ 1694334 w 1882370"/>
                <a:gd name="connsiteY65" fmla="*/ 396625 h 1644996"/>
                <a:gd name="connsiteX66" fmla="*/ 1690640 w 1882370"/>
                <a:gd name="connsiteY66" fmla="*/ 397933 h 1644996"/>
                <a:gd name="connsiteX67" fmla="*/ 1688561 w 1882370"/>
                <a:gd name="connsiteY67" fmla="*/ 398703 h 1644996"/>
                <a:gd name="connsiteX68" fmla="*/ 1686406 w 1882370"/>
                <a:gd name="connsiteY68" fmla="*/ 399935 h 1644996"/>
                <a:gd name="connsiteX69" fmla="*/ 1683250 w 1882370"/>
                <a:gd name="connsiteY69" fmla="*/ 401859 h 1644996"/>
                <a:gd name="connsiteX70" fmla="*/ 1682327 w 1882370"/>
                <a:gd name="connsiteY70" fmla="*/ 402167 h 1644996"/>
                <a:gd name="connsiteX71" fmla="*/ 1677863 w 1882370"/>
                <a:gd name="connsiteY71" fmla="*/ 403090 h 1644996"/>
                <a:gd name="connsiteX72" fmla="*/ 1676708 w 1882370"/>
                <a:gd name="connsiteY72" fmla="*/ 403321 h 1644996"/>
                <a:gd name="connsiteX73" fmla="*/ 1675784 w 1882370"/>
                <a:gd name="connsiteY73" fmla="*/ 403321 h 1644996"/>
                <a:gd name="connsiteX74" fmla="*/ 1674938 w 1882370"/>
                <a:gd name="connsiteY74" fmla="*/ 403014 h 1644996"/>
                <a:gd name="connsiteX75" fmla="*/ 1665239 w 1882370"/>
                <a:gd name="connsiteY75" fmla="*/ 398165 h 1644996"/>
                <a:gd name="connsiteX76" fmla="*/ 1663007 w 1882370"/>
                <a:gd name="connsiteY76" fmla="*/ 399704 h 1644996"/>
                <a:gd name="connsiteX77" fmla="*/ 1661468 w 1882370"/>
                <a:gd name="connsiteY77" fmla="*/ 401782 h 1644996"/>
                <a:gd name="connsiteX78" fmla="*/ 1659928 w 1882370"/>
                <a:gd name="connsiteY78" fmla="*/ 403860 h 1644996"/>
                <a:gd name="connsiteX79" fmla="*/ 1659082 w 1882370"/>
                <a:gd name="connsiteY79" fmla="*/ 404630 h 1644996"/>
                <a:gd name="connsiteX80" fmla="*/ 1654002 w 1882370"/>
                <a:gd name="connsiteY80" fmla="*/ 407478 h 1644996"/>
                <a:gd name="connsiteX81" fmla="*/ 1652616 w 1882370"/>
                <a:gd name="connsiteY81" fmla="*/ 407863 h 1644996"/>
                <a:gd name="connsiteX82" fmla="*/ 1649230 w 1882370"/>
                <a:gd name="connsiteY82" fmla="*/ 407863 h 1644996"/>
                <a:gd name="connsiteX83" fmla="*/ 1648306 w 1882370"/>
                <a:gd name="connsiteY83" fmla="*/ 407709 h 1644996"/>
                <a:gd name="connsiteX84" fmla="*/ 1644920 w 1882370"/>
                <a:gd name="connsiteY84" fmla="*/ 406554 h 1644996"/>
                <a:gd name="connsiteX85" fmla="*/ 1637761 w 1882370"/>
                <a:gd name="connsiteY85" fmla="*/ 402783 h 1644996"/>
                <a:gd name="connsiteX86" fmla="*/ 1634682 w 1882370"/>
                <a:gd name="connsiteY86" fmla="*/ 402783 h 1644996"/>
                <a:gd name="connsiteX87" fmla="*/ 1629602 w 1882370"/>
                <a:gd name="connsiteY87" fmla="*/ 405553 h 1644996"/>
                <a:gd name="connsiteX88" fmla="*/ 1625215 w 1882370"/>
                <a:gd name="connsiteY88" fmla="*/ 411018 h 1644996"/>
                <a:gd name="connsiteX89" fmla="*/ 1621675 w 1882370"/>
                <a:gd name="connsiteY89" fmla="*/ 415406 h 1644996"/>
                <a:gd name="connsiteX90" fmla="*/ 1625985 w 1882370"/>
                <a:gd name="connsiteY90" fmla="*/ 422256 h 1644996"/>
                <a:gd name="connsiteX91" fmla="*/ 1635144 w 1882370"/>
                <a:gd name="connsiteY91" fmla="*/ 429260 h 1644996"/>
                <a:gd name="connsiteX92" fmla="*/ 1635991 w 1882370"/>
                <a:gd name="connsiteY92" fmla="*/ 430338 h 1644996"/>
                <a:gd name="connsiteX93" fmla="*/ 1640455 w 1882370"/>
                <a:gd name="connsiteY93" fmla="*/ 440498 h 1644996"/>
                <a:gd name="connsiteX94" fmla="*/ 1640686 w 1882370"/>
                <a:gd name="connsiteY94" fmla="*/ 441652 h 1644996"/>
                <a:gd name="connsiteX95" fmla="*/ 1640455 w 1882370"/>
                <a:gd name="connsiteY95" fmla="*/ 442807 h 1644996"/>
                <a:gd name="connsiteX96" fmla="*/ 1637530 w 1882370"/>
                <a:gd name="connsiteY96" fmla="*/ 449041 h 1644996"/>
                <a:gd name="connsiteX97" fmla="*/ 1637068 w 1882370"/>
                <a:gd name="connsiteY97" fmla="*/ 450042 h 1644996"/>
                <a:gd name="connsiteX98" fmla="*/ 1637068 w 1882370"/>
                <a:gd name="connsiteY98" fmla="*/ 450042 h 1644996"/>
                <a:gd name="connsiteX99" fmla="*/ 1637068 w 1882370"/>
                <a:gd name="connsiteY99" fmla="*/ 450042 h 1644996"/>
                <a:gd name="connsiteX100" fmla="*/ 1636068 w 1882370"/>
                <a:gd name="connsiteY100" fmla="*/ 451196 h 1644996"/>
                <a:gd name="connsiteX101" fmla="*/ 1635991 w 1882370"/>
                <a:gd name="connsiteY101" fmla="*/ 451350 h 1644996"/>
                <a:gd name="connsiteX102" fmla="*/ 1635991 w 1882370"/>
                <a:gd name="connsiteY102" fmla="*/ 451350 h 1644996"/>
                <a:gd name="connsiteX103" fmla="*/ 1635991 w 1882370"/>
                <a:gd name="connsiteY103" fmla="*/ 451350 h 1644996"/>
                <a:gd name="connsiteX104" fmla="*/ 1633143 w 1882370"/>
                <a:gd name="connsiteY104" fmla="*/ 452967 h 1644996"/>
                <a:gd name="connsiteX105" fmla="*/ 1629218 w 1882370"/>
                <a:gd name="connsiteY105" fmla="*/ 455276 h 1644996"/>
                <a:gd name="connsiteX106" fmla="*/ 1628217 w 1882370"/>
                <a:gd name="connsiteY106" fmla="*/ 455661 h 1644996"/>
                <a:gd name="connsiteX107" fmla="*/ 1620905 w 1882370"/>
                <a:gd name="connsiteY107" fmla="*/ 456815 h 1644996"/>
                <a:gd name="connsiteX108" fmla="*/ 1620905 w 1882370"/>
                <a:gd name="connsiteY108" fmla="*/ 456815 h 1644996"/>
                <a:gd name="connsiteX109" fmla="*/ 1620905 w 1882370"/>
                <a:gd name="connsiteY109" fmla="*/ 456815 h 1644996"/>
                <a:gd name="connsiteX110" fmla="*/ 1619827 w 1882370"/>
                <a:gd name="connsiteY110" fmla="*/ 456738 h 1644996"/>
                <a:gd name="connsiteX111" fmla="*/ 1612515 w 1882370"/>
                <a:gd name="connsiteY111" fmla="*/ 455045 h 1644996"/>
                <a:gd name="connsiteX112" fmla="*/ 1611438 w 1882370"/>
                <a:gd name="connsiteY112" fmla="*/ 454506 h 1644996"/>
                <a:gd name="connsiteX113" fmla="*/ 1592888 w 1882370"/>
                <a:gd name="connsiteY113" fmla="*/ 439882 h 1644996"/>
                <a:gd name="connsiteX114" fmla="*/ 1589116 w 1882370"/>
                <a:gd name="connsiteY114" fmla="*/ 435572 h 1644996"/>
                <a:gd name="connsiteX115" fmla="*/ 1588424 w 1882370"/>
                <a:gd name="connsiteY115" fmla="*/ 433416 h 1644996"/>
                <a:gd name="connsiteX116" fmla="*/ 1588962 w 1882370"/>
                <a:gd name="connsiteY116" fmla="*/ 428337 h 1644996"/>
                <a:gd name="connsiteX117" fmla="*/ 1589193 w 1882370"/>
                <a:gd name="connsiteY117" fmla="*/ 427490 h 1644996"/>
                <a:gd name="connsiteX118" fmla="*/ 1593658 w 1882370"/>
                <a:gd name="connsiteY118" fmla="*/ 417330 h 1644996"/>
                <a:gd name="connsiteX119" fmla="*/ 1594427 w 1882370"/>
                <a:gd name="connsiteY119" fmla="*/ 413712 h 1644996"/>
                <a:gd name="connsiteX120" fmla="*/ 1593658 w 1882370"/>
                <a:gd name="connsiteY120" fmla="*/ 412019 h 1644996"/>
                <a:gd name="connsiteX121" fmla="*/ 1591579 w 1882370"/>
                <a:gd name="connsiteY121" fmla="*/ 412943 h 1644996"/>
                <a:gd name="connsiteX122" fmla="*/ 1582343 w 1882370"/>
                <a:gd name="connsiteY122" fmla="*/ 421101 h 1644996"/>
                <a:gd name="connsiteX123" fmla="*/ 1581189 w 1882370"/>
                <a:gd name="connsiteY123" fmla="*/ 421717 h 1644996"/>
                <a:gd name="connsiteX124" fmla="*/ 1579495 w 1882370"/>
                <a:gd name="connsiteY124" fmla="*/ 422102 h 1644996"/>
                <a:gd name="connsiteX125" fmla="*/ 1574415 w 1882370"/>
                <a:gd name="connsiteY125" fmla="*/ 423410 h 1644996"/>
                <a:gd name="connsiteX126" fmla="*/ 1571952 w 1882370"/>
                <a:gd name="connsiteY126" fmla="*/ 422872 h 1644996"/>
                <a:gd name="connsiteX127" fmla="*/ 1565179 w 1882370"/>
                <a:gd name="connsiteY127" fmla="*/ 417253 h 1644996"/>
                <a:gd name="connsiteX128" fmla="*/ 1564640 w 1882370"/>
                <a:gd name="connsiteY128" fmla="*/ 416637 h 1644996"/>
                <a:gd name="connsiteX129" fmla="*/ 1559560 w 1882370"/>
                <a:gd name="connsiteY129" fmla="*/ 408786 h 1644996"/>
                <a:gd name="connsiteX130" fmla="*/ 1559252 w 1882370"/>
                <a:gd name="connsiteY130" fmla="*/ 408093 h 1644996"/>
                <a:gd name="connsiteX131" fmla="*/ 1557020 w 1882370"/>
                <a:gd name="connsiteY131" fmla="*/ 400781 h 1644996"/>
                <a:gd name="connsiteX132" fmla="*/ 1556943 w 1882370"/>
                <a:gd name="connsiteY132" fmla="*/ 399473 h 1644996"/>
                <a:gd name="connsiteX133" fmla="*/ 1558098 w 1882370"/>
                <a:gd name="connsiteY133" fmla="*/ 393315 h 1644996"/>
                <a:gd name="connsiteX134" fmla="*/ 1558867 w 1882370"/>
                <a:gd name="connsiteY134" fmla="*/ 391853 h 1644996"/>
                <a:gd name="connsiteX135" fmla="*/ 1563332 w 1882370"/>
                <a:gd name="connsiteY135" fmla="*/ 387389 h 1644996"/>
                <a:gd name="connsiteX136" fmla="*/ 1563793 w 1882370"/>
                <a:gd name="connsiteY136" fmla="*/ 387004 h 1644996"/>
                <a:gd name="connsiteX137" fmla="*/ 1574569 w 1882370"/>
                <a:gd name="connsiteY137" fmla="*/ 379999 h 1644996"/>
                <a:gd name="connsiteX138" fmla="*/ 1581650 w 1882370"/>
                <a:gd name="connsiteY138" fmla="*/ 369147 h 1644996"/>
                <a:gd name="connsiteX139" fmla="*/ 1574800 w 1882370"/>
                <a:gd name="connsiteY139" fmla="*/ 358910 h 1644996"/>
                <a:gd name="connsiteX140" fmla="*/ 1563332 w 1882370"/>
                <a:gd name="connsiteY140" fmla="*/ 346902 h 1644996"/>
                <a:gd name="connsiteX141" fmla="*/ 1562639 w 1882370"/>
                <a:gd name="connsiteY141" fmla="*/ 345671 h 1644996"/>
                <a:gd name="connsiteX142" fmla="*/ 1559252 w 1882370"/>
                <a:gd name="connsiteY142" fmla="*/ 332201 h 1644996"/>
                <a:gd name="connsiteX143" fmla="*/ 1559791 w 1882370"/>
                <a:gd name="connsiteY143" fmla="*/ 329815 h 1644996"/>
                <a:gd name="connsiteX144" fmla="*/ 1563716 w 1882370"/>
                <a:gd name="connsiteY144" fmla="*/ 324735 h 1644996"/>
                <a:gd name="connsiteX145" fmla="*/ 1564486 w 1882370"/>
                <a:gd name="connsiteY145" fmla="*/ 324043 h 1644996"/>
                <a:gd name="connsiteX146" fmla="*/ 1570105 w 1882370"/>
                <a:gd name="connsiteY146" fmla="*/ 320656 h 1644996"/>
                <a:gd name="connsiteX147" fmla="*/ 1573953 w 1882370"/>
                <a:gd name="connsiteY147" fmla="*/ 317654 h 1644996"/>
                <a:gd name="connsiteX148" fmla="*/ 1574338 w 1882370"/>
                <a:gd name="connsiteY148" fmla="*/ 313806 h 1644996"/>
                <a:gd name="connsiteX149" fmla="*/ 1570567 w 1882370"/>
                <a:gd name="connsiteY149" fmla="*/ 302568 h 1644996"/>
                <a:gd name="connsiteX150" fmla="*/ 1569335 w 1882370"/>
                <a:gd name="connsiteY150" fmla="*/ 296026 h 1644996"/>
                <a:gd name="connsiteX151" fmla="*/ 1569258 w 1882370"/>
                <a:gd name="connsiteY151" fmla="*/ 288790 h 1644996"/>
                <a:gd name="connsiteX152" fmla="*/ 1571567 w 1882370"/>
                <a:gd name="connsiteY152" fmla="*/ 273704 h 1644996"/>
                <a:gd name="connsiteX153" fmla="*/ 1571567 w 1882370"/>
                <a:gd name="connsiteY153" fmla="*/ 267162 h 1644996"/>
                <a:gd name="connsiteX154" fmla="*/ 1570182 w 1882370"/>
                <a:gd name="connsiteY154" fmla="*/ 261543 h 1644996"/>
                <a:gd name="connsiteX155" fmla="*/ 1566102 w 1882370"/>
                <a:gd name="connsiteY155" fmla="*/ 257848 h 1644996"/>
                <a:gd name="connsiteX156" fmla="*/ 1561407 w 1882370"/>
                <a:gd name="connsiteY156" fmla="*/ 258234 h 1644996"/>
                <a:gd name="connsiteX157" fmla="*/ 1561022 w 1882370"/>
                <a:gd name="connsiteY157" fmla="*/ 258234 h 1644996"/>
                <a:gd name="connsiteX158" fmla="*/ 1558944 w 1882370"/>
                <a:gd name="connsiteY158" fmla="*/ 259080 h 1644996"/>
                <a:gd name="connsiteX159" fmla="*/ 1555788 w 1882370"/>
                <a:gd name="connsiteY159" fmla="*/ 260312 h 1644996"/>
                <a:gd name="connsiteX160" fmla="*/ 1554326 w 1882370"/>
                <a:gd name="connsiteY160" fmla="*/ 260466 h 1644996"/>
                <a:gd name="connsiteX161" fmla="*/ 1550401 w 1882370"/>
                <a:gd name="connsiteY161" fmla="*/ 259927 h 1644996"/>
                <a:gd name="connsiteX162" fmla="*/ 1549939 w 1882370"/>
                <a:gd name="connsiteY162" fmla="*/ 259773 h 1644996"/>
                <a:gd name="connsiteX163" fmla="*/ 1548246 w 1882370"/>
                <a:gd name="connsiteY163" fmla="*/ 258234 h 1644996"/>
                <a:gd name="connsiteX164" fmla="*/ 1548015 w 1882370"/>
                <a:gd name="connsiteY164" fmla="*/ 257310 h 1644996"/>
                <a:gd name="connsiteX165" fmla="*/ 1547476 w 1882370"/>
                <a:gd name="connsiteY165" fmla="*/ 248843 h 1644996"/>
                <a:gd name="connsiteX166" fmla="*/ 1548015 w 1882370"/>
                <a:gd name="connsiteY166" fmla="*/ 246996 h 1644996"/>
                <a:gd name="connsiteX167" fmla="*/ 1555866 w 1882370"/>
                <a:gd name="connsiteY167" fmla="*/ 236297 h 1644996"/>
                <a:gd name="connsiteX168" fmla="*/ 1555866 w 1882370"/>
                <a:gd name="connsiteY168" fmla="*/ 236297 h 1644996"/>
                <a:gd name="connsiteX169" fmla="*/ 1555866 w 1882370"/>
                <a:gd name="connsiteY169" fmla="*/ 236297 h 1644996"/>
                <a:gd name="connsiteX170" fmla="*/ 1579803 w 1882370"/>
                <a:gd name="connsiteY170" fmla="*/ 213976 h 1644996"/>
                <a:gd name="connsiteX171" fmla="*/ 1581881 w 1882370"/>
                <a:gd name="connsiteY171" fmla="*/ 211128 h 1644996"/>
                <a:gd name="connsiteX172" fmla="*/ 1581112 w 1882370"/>
                <a:gd name="connsiteY172" fmla="*/ 208973 h 1644996"/>
                <a:gd name="connsiteX173" fmla="*/ 1573876 w 1882370"/>
                <a:gd name="connsiteY173" fmla="*/ 204586 h 1644996"/>
                <a:gd name="connsiteX174" fmla="*/ 1566179 w 1882370"/>
                <a:gd name="connsiteY174" fmla="*/ 202507 h 1644996"/>
                <a:gd name="connsiteX175" fmla="*/ 1559714 w 1882370"/>
                <a:gd name="connsiteY175" fmla="*/ 202507 h 1644996"/>
                <a:gd name="connsiteX176" fmla="*/ 1553402 w 1882370"/>
                <a:gd name="connsiteY176" fmla="*/ 204586 h 1644996"/>
                <a:gd name="connsiteX177" fmla="*/ 1549939 w 1882370"/>
                <a:gd name="connsiteY177" fmla="*/ 206356 h 1644996"/>
                <a:gd name="connsiteX178" fmla="*/ 1546475 w 1882370"/>
                <a:gd name="connsiteY178" fmla="*/ 208126 h 1644996"/>
                <a:gd name="connsiteX179" fmla="*/ 1543627 w 1882370"/>
                <a:gd name="connsiteY179" fmla="*/ 211821 h 1644996"/>
                <a:gd name="connsiteX180" fmla="*/ 1544628 w 1882370"/>
                <a:gd name="connsiteY180" fmla="*/ 220826 h 1644996"/>
                <a:gd name="connsiteX181" fmla="*/ 1544089 w 1882370"/>
                <a:gd name="connsiteY181" fmla="*/ 222750 h 1644996"/>
                <a:gd name="connsiteX182" fmla="*/ 1541241 w 1882370"/>
                <a:gd name="connsiteY182" fmla="*/ 226676 h 1644996"/>
                <a:gd name="connsiteX183" fmla="*/ 1541241 w 1882370"/>
                <a:gd name="connsiteY183" fmla="*/ 226676 h 1644996"/>
                <a:gd name="connsiteX184" fmla="*/ 1541241 w 1882370"/>
                <a:gd name="connsiteY184" fmla="*/ 226676 h 1644996"/>
                <a:gd name="connsiteX185" fmla="*/ 1539394 w 1882370"/>
                <a:gd name="connsiteY185" fmla="*/ 227831 h 1644996"/>
                <a:gd name="connsiteX186" fmla="*/ 1533236 w 1882370"/>
                <a:gd name="connsiteY186" fmla="*/ 228754 h 1644996"/>
                <a:gd name="connsiteX187" fmla="*/ 1532082 w 1882370"/>
                <a:gd name="connsiteY187" fmla="*/ 228908 h 1644996"/>
                <a:gd name="connsiteX188" fmla="*/ 1532082 w 1882370"/>
                <a:gd name="connsiteY188" fmla="*/ 228908 h 1644996"/>
                <a:gd name="connsiteX189" fmla="*/ 1532082 w 1882370"/>
                <a:gd name="connsiteY189" fmla="*/ 228908 h 1644996"/>
                <a:gd name="connsiteX190" fmla="*/ 1531081 w 1882370"/>
                <a:gd name="connsiteY190" fmla="*/ 228908 h 1644996"/>
                <a:gd name="connsiteX191" fmla="*/ 1511685 w 1882370"/>
                <a:gd name="connsiteY191" fmla="*/ 225060 h 1644996"/>
                <a:gd name="connsiteX192" fmla="*/ 1495675 w 1882370"/>
                <a:gd name="connsiteY192" fmla="*/ 225598 h 1644996"/>
                <a:gd name="connsiteX193" fmla="*/ 1493058 w 1882370"/>
                <a:gd name="connsiteY193" fmla="*/ 224059 h 1644996"/>
                <a:gd name="connsiteX194" fmla="*/ 1491365 w 1882370"/>
                <a:gd name="connsiteY194" fmla="*/ 220672 h 1644996"/>
                <a:gd name="connsiteX195" fmla="*/ 1491134 w 1882370"/>
                <a:gd name="connsiteY195" fmla="*/ 218825 h 1644996"/>
                <a:gd name="connsiteX196" fmla="*/ 1492288 w 1882370"/>
                <a:gd name="connsiteY196" fmla="*/ 213206 h 1644996"/>
                <a:gd name="connsiteX197" fmla="*/ 1492212 w 1882370"/>
                <a:gd name="connsiteY197" fmla="*/ 208126 h 1644996"/>
                <a:gd name="connsiteX198" fmla="*/ 1489595 w 1882370"/>
                <a:gd name="connsiteY198" fmla="*/ 201892 h 1644996"/>
                <a:gd name="connsiteX199" fmla="*/ 1485284 w 1882370"/>
                <a:gd name="connsiteY199" fmla="*/ 194964 h 1644996"/>
                <a:gd name="connsiteX200" fmla="*/ 1480204 w 1882370"/>
                <a:gd name="connsiteY200" fmla="*/ 188884 h 1644996"/>
                <a:gd name="connsiteX201" fmla="*/ 1474739 w 1882370"/>
                <a:gd name="connsiteY201" fmla="*/ 185420 h 1644996"/>
                <a:gd name="connsiteX202" fmla="*/ 1469428 w 1882370"/>
                <a:gd name="connsiteY202" fmla="*/ 183958 h 1644996"/>
                <a:gd name="connsiteX203" fmla="*/ 1467812 w 1882370"/>
                <a:gd name="connsiteY203" fmla="*/ 184112 h 1644996"/>
                <a:gd name="connsiteX204" fmla="*/ 1450802 w 1882370"/>
                <a:gd name="connsiteY204" fmla="*/ 185651 h 1644996"/>
                <a:gd name="connsiteX205" fmla="*/ 1449416 w 1882370"/>
                <a:gd name="connsiteY205" fmla="*/ 185420 h 1644996"/>
                <a:gd name="connsiteX206" fmla="*/ 1444337 w 1882370"/>
                <a:gd name="connsiteY206" fmla="*/ 183188 h 1644996"/>
                <a:gd name="connsiteX207" fmla="*/ 1443336 w 1882370"/>
                <a:gd name="connsiteY207" fmla="*/ 182418 h 1644996"/>
                <a:gd name="connsiteX208" fmla="*/ 1435793 w 1882370"/>
                <a:gd name="connsiteY208" fmla="*/ 173259 h 1644996"/>
                <a:gd name="connsiteX209" fmla="*/ 1431867 w 1882370"/>
                <a:gd name="connsiteY209" fmla="*/ 171027 h 1644996"/>
                <a:gd name="connsiteX210" fmla="*/ 1428096 w 1882370"/>
                <a:gd name="connsiteY210" fmla="*/ 171027 h 1644996"/>
                <a:gd name="connsiteX211" fmla="*/ 1420245 w 1882370"/>
                <a:gd name="connsiteY211" fmla="*/ 172643 h 1644996"/>
                <a:gd name="connsiteX212" fmla="*/ 1419321 w 1882370"/>
                <a:gd name="connsiteY212" fmla="*/ 172643 h 1644996"/>
                <a:gd name="connsiteX213" fmla="*/ 1414857 w 1882370"/>
                <a:gd name="connsiteY213" fmla="*/ 172105 h 1644996"/>
                <a:gd name="connsiteX214" fmla="*/ 1414087 w 1882370"/>
                <a:gd name="connsiteY214" fmla="*/ 171873 h 1644996"/>
                <a:gd name="connsiteX215" fmla="*/ 1410162 w 1882370"/>
                <a:gd name="connsiteY215" fmla="*/ 170180 h 1644996"/>
                <a:gd name="connsiteX216" fmla="*/ 1409469 w 1882370"/>
                <a:gd name="connsiteY216" fmla="*/ 169719 h 1644996"/>
                <a:gd name="connsiteX217" fmla="*/ 1399078 w 1882370"/>
                <a:gd name="connsiteY217" fmla="*/ 160944 h 1644996"/>
                <a:gd name="connsiteX218" fmla="*/ 1392613 w 1882370"/>
                <a:gd name="connsiteY218" fmla="*/ 157711 h 1644996"/>
                <a:gd name="connsiteX219" fmla="*/ 1385070 w 1882370"/>
                <a:gd name="connsiteY219" fmla="*/ 155248 h 1644996"/>
                <a:gd name="connsiteX220" fmla="*/ 1380144 w 1882370"/>
                <a:gd name="connsiteY220" fmla="*/ 155633 h 1644996"/>
                <a:gd name="connsiteX221" fmla="*/ 1379759 w 1882370"/>
                <a:gd name="connsiteY221" fmla="*/ 155633 h 1644996"/>
                <a:gd name="connsiteX222" fmla="*/ 1376834 w 1882370"/>
                <a:gd name="connsiteY222" fmla="*/ 160251 h 1644996"/>
                <a:gd name="connsiteX223" fmla="*/ 1375295 w 1882370"/>
                <a:gd name="connsiteY223" fmla="*/ 166024 h 1644996"/>
                <a:gd name="connsiteX224" fmla="*/ 1374294 w 1882370"/>
                <a:gd name="connsiteY224" fmla="*/ 167563 h 1644996"/>
                <a:gd name="connsiteX225" fmla="*/ 1369753 w 1882370"/>
                <a:gd name="connsiteY225" fmla="*/ 170950 h 1644996"/>
                <a:gd name="connsiteX226" fmla="*/ 1368598 w 1882370"/>
                <a:gd name="connsiteY226" fmla="*/ 171489 h 1644996"/>
                <a:gd name="connsiteX227" fmla="*/ 1362441 w 1882370"/>
                <a:gd name="connsiteY227" fmla="*/ 172643 h 1644996"/>
                <a:gd name="connsiteX228" fmla="*/ 1361825 w 1882370"/>
                <a:gd name="connsiteY228" fmla="*/ 172720 h 1644996"/>
                <a:gd name="connsiteX229" fmla="*/ 1361825 w 1882370"/>
                <a:gd name="connsiteY229" fmla="*/ 172720 h 1644996"/>
                <a:gd name="connsiteX230" fmla="*/ 1361825 w 1882370"/>
                <a:gd name="connsiteY230" fmla="*/ 172720 h 1644996"/>
                <a:gd name="connsiteX231" fmla="*/ 1348355 w 1882370"/>
                <a:gd name="connsiteY231" fmla="*/ 172181 h 1644996"/>
                <a:gd name="connsiteX232" fmla="*/ 1347586 w 1882370"/>
                <a:gd name="connsiteY232" fmla="*/ 172028 h 1644996"/>
                <a:gd name="connsiteX233" fmla="*/ 1344199 w 1882370"/>
                <a:gd name="connsiteY233" fmla="*/ 170873 h 1644996"/>
                <a:gd name="connsiteX234" fmla="*/ 1342736 w 1882370"/>
                <a:gd name="connsiteY234" fmla="*/ 169795 h 1644996"/>
                <a:gd name="connsiteX235" fmla="*/ 1340504 w 1882370"/>
                <a:gd name="connsiteY235" fmla="*/ 166408 h 1644996"/>
                <a:gd name="connsiteX236" fmla="*/ 1331268 w 1882370"/>
                <a:gd name="connsiteY236" fmla="*/ 146319 h 1644996"/>
                <a:gd name="connsiteX237" fmla="*/ 1322340 w 1882370"/>
                <a:gd name="connsiteY237" fmla="*/ 121227 h 1644996"/>
                <a:gd name="connsiteX238" fmla="*/ 1308562 w 1882370"/>
                <a:gd name="connsiteY238" fmla="*/ 103601 h 1644996"/>
                <a:gd name="connsiteX239" fmla="*/ 1307946 w 1882370"/>
                <a:gd name="connsiteY239" fmla="*/ 102216 h 1644996"/>
                <a:gd name="connsiteX240" fmla="*/ 1307407 w 1882370"/>
                <a:gd name="connsiteY240" fmla="*/ 97752 h 1644996"/>
                <a:gd name="connsiteX241" fmla="*/ 1307715 w 1882370"/>
                <a:gd name="connsiteY241" fmla="*/ 96136 h 1644996"/>
                <a:gd name="connsiteX242" fmla="*/ 1309793 w 1882370"/>
                <a:gd name="connsiteY242" fmla="*/ 91902 h 1644996"/>
                <a:gd name="connsiteX243" fmla="*/ 1311333 w 1882370"/>
                <a:gd name="connsiteY243" fmla="*/ 85821 h 1644996"/>
                <a:gd name="connsiteX244" fmla="*/ 1311333 w 1882370"/>
                <a:gd name="connsiteY244" fmla="*/ 79818 h 1644996"/>
                <a:gd name="connsiteX245" fmla="*/ 1309793 w 1882370"/>
                <a:gd name="connsiteY245" fmla="*/ 74584 h 1644996"/>
                <a:gd name="connsiteX246" fmla="*/ 1307176 w 1882370"/>
                <a:gd name="connsiteY246" fmla="*/ 69427 h 1644996"/>
                <a:gd name="connsiteX247" fmla="*/ 1296093 w 1882370"/>
                <a:gd name="connsiteY247" fmla="*/ 53417 h 1644996"/>
                <a:gd name="connsiteX248" fmla="*/ 1291552 w 1882370"/>
                <a:gd name="connsiteY248" fmla="*/ 48337 h 1644996"/>
                <a:gd name="connsiteX249" fmla="*/ 1290243 w 1882370"/>
                <a:gd name="connsiteY249" fmla="*/ 47491 h 1644996"/>
                <a:gd name="connsiteX250" fmla="*/ 1288088 w 1882370"/>
                <a:gd name="connsiteY250" fmla="*/ 46105 h 1644996"/>
                <a:gd name="connsiteX251" fmla="*/ 1284470 w 1882370"/>
                <a:gd name="connsiteY251" fmla="*/ 46105 h 1644996"/>
                <a:gd name="connsiteX252" fmla="*/ 1277158 w 1882370"/>
                <a:gd name="connsiteY252" fmla="*/ 49723 h 1644996"/>
                <a:gd name="connsiteX253" fmla="*/ 1276235 w 1882370"/>
                <a:gd name="connsiteY253" fmla="*/ 50030 h 1644996"/>
                <a:gd name="connsiteX254" fmla="*/ 1271770 w 1882370"/>
                <a:gd name="connsiteY254" fmla="*/ 50569 h 1644996"/>
                <a:gd name="connsiteX255" fmla="*/ 1271770 w 1882370"/>
                <a:gd name="connsiteY255" fmla="*/ 50569 h 1644996"/>
                <a:gd name="connsiteX256" fmla="*/ 1271770 w 1882370"/>
                <a:gd name="connsiteY256" fmla="*/ 50569 h 1644996"/>
                <a:gd name="connsiteX257" fmla="*/ 1270539 w 1882370"/>
                <a:gd name="connsiteY257" fmla="*/ 50416 h 1644996"/>
                <a:gd name="connsiteX258" fmla="*/ 1263765 w 1882370"/>
                <a:gd name="connsiteY258" fmla="*/ 48183 h 1644996"/>
                <a:gd name="connsiteX259" fmla="*/ 1248757 w 1882370"/>
                <a:gd name="connsiteY259" fmla="*/ 40717 h 1644996"/>
                <a:gd name="connsiteX260" fmla="*/ 1241906 w 1882370"/>
                <a:gd name="connsiteY260" fmla="*/ 38639 h 1644996"/>
                <a:gd name="connsiteX261" fmla="*/ 1233286 w 1882370"/>
                <a:gd name="connsiteY261" fmla="*/ 35175 h 1644996"/>
                <a:gd name="connsiteX262" fmla="*/ 1231823 w 1882370"/>
                <a:gd name="connsiteY262" fmla="*/ 33944 h 1644996"/>
                <a:gd name="connsiteX263" fmla="*/ 1228436 w 1882370"/>
                <a:gd name="connsiteY263" fmla="*/ 27786 h 1644996"/>
                <a:gd name="connsiteX264" fmla="*/ 1228128 w 1882370"/>
                <a:gd name="connsiteY264" fmla="*/ 27016 h 1644996"/>
                <a:gd name="connsiteX265" fmla="*/ 1224896 w 1882370"/>
                <a:gd name="connsiteY265" fmla="*/ 11854 h 1644996"/>
                <a:gd name="connsiteX266" fmla="*/ 1220431 w 1882370"/>
                <a:gd name="connsiteY266" fmla="*/ 5619 h 1644996"/>
                <a:gd name="connsiteX267" fmla="*/ 1214659 w 1882370"/>
                <a:gd name="connsiteY267" fmla="*/ 5619 h 1644996"/>
                <a:gd name="connsiteX268" fmla="*/ 1207578 w 1882370"/>
                <a:gd name="connsiteY268" fmla="*/ 8929 h 1644996"/>
                <a:gd name="connsiteX269" fmla="*/ 1199419 w 1882370"/>
                <a:gd name="connsiteY269" fmla="*/ 12700 h 1644996"/>
                <a:gd name="connsiteX270" fmla="*/ 1198264 w 1882370"/>
                <a:gd name="connsiteY270" fmla="*/ 12931 h 1644996"/>
                <a:gd name="connsiteX271" fmla="*/ 1192107 w 1882370"/>
                <a:gd name="connsiteY271" fmla="*/ 12931 h 1644996"/>
                <a:gd name="connsiteX272" fmla="*/ 1185641 w 1882370"/>
                <a:gd name="connsiteY272" fmla="*/ 12315 h 1644996"/>
                <a:gd name="connsiteX273" fmla="*/ 1184949 w 1882370"/>
                <a:gd name="connsiteY273" fmla="*/ 12161 h 1644996"/>
                <a:gd name="connsiteX274" fmla="*/ 1178791 w 1882370"/>
                <a:gd name="connsiteY274" fmla="*/ 9929 h 1644996"/>
                <a:gd name="connsiteX275" fmla="*/ 1172864 w 1882370"/>
                <a:gd name="connsiteY275" fmla="*/ 7005 h 1644996"/>
                <a:gd name="connsiteX276" fmla="*/ 1172172 w 1882370"/>
                <a:gd name="connsiteY276" fmla="*/ 6466 h 1644996"/>
                <a:gd name="connsiteX277" fmla="*/ 1165706 w 1882370"/>
                <a:gd name="connsiteY277" fmla="*/ 0 h 1644996"/>
                <a:gd name="connsiteX278" fmla="*/ 1142384 w 1882370"/>
                <a:gd name="connsiteY278" fmla="*/ 23322 h 1644996"/>
                <a:gd name="connsiteX279" fmla="*/ 1141769 w 1882370"/>
                <a:gd name="connsiteY279" fmla="*/ 23784 h 1644996"/>
                <a:gd name="connsiteX280" fmla="*/ 1122064 w 1882370"/>
                <a:gd name="connsiteY280" fmla="*/ 34483 h 1644996"/>
                <a:gd name="connsiteX281" fmla="*/ 1052099 w 1882370"/>
                <a:gd name="connsiteY281" fmla="*/ 65501 h 1644996"/>
                <a:gd name="connsiteX282" fmla="*/ 1036243 w 1882370"/>
                <a:gd name="connsiteY282" fmla="*/ 76200 h 1644996"/>
                <a:gd name="connsiteX283" fmla="*/ 1028623 w 1882370"/>
                <a:gd name="connsiteY283" fmla="*/ 81357 h 1644996"/>
                <a:gd name="connsiteX284" fmla="*/ 1015230 w 1882370"/>
                <a:gd name="connsiteY284" fmla="*/ 96905 h 1644996"/>
                <a:gd name="connsiteX285" fmla="*/ 1010920 w 1882370"/>
                <a:gd name="connsiteY285" fmla="*/ 112607 h 1644996"/>
                <a:gd name="connsiteX286" fmla="*/ 1005147 w 1882370"/>
                <a:gd name="connsiteY286" fmla="*/ 124845 h 1644996"/>
                <a:gd name="connsiteX287" fmla="*/ 1004609 w 1882370"/>
                <a:gd name="connsiteY287" fmla="*/ 125615 h 1644996"/>
                <a:gd name="connsiteX288" fmla="*/ 1000683 w 1882370"/>
                <a:gd name="connsiteY288" fmla="*/ 129540 h 1644996"/>
                <a:gd name="connsiteX289" fmla="*/ 996758 w 1882370"/>
                <a:gd name="connsiteY289" fmla="*/ 133466 h 1644996"/>
                <a:gd name="connsiteX290" fmla="*/ 995911 w 1882370"/>
                <a:gd name="connsiteY290" fmla="*/ 134082 h 1644996"/>
                <a:gd name="connsiteX291" fmla="*/ 992370 w 1882370"/>
                <a:gd name="connsiteY291" fmla="*/ 135621 h 1644996"/>
                <a:gd name="connsiteX292" fmla="*/ 984135 w 1882370"/>
                <a:gd name="connsiteY292" fmla="*/ 139161 h 1644996"/>
                <a:gd name="connsiteX293" fmla="*/ 983596 w 1882370"/>
                <a:gd name="connsiteY293" fmla="*/ 139315 h 1644996"/>
                <a:gd name="connsiteX294" fmla="*/ 968972 w 1882370"/>
                <a:gd name="connsiteY294" fmla="*/ 142163 h 1644996"/>
                <a:gd name="connsiteX295" fmla="*/ 968433 w 1882370"/>
                <a:gd name="connsiteY295" fmla="*/ 142240 h 1644996"/>
                <a:gd name="connsiteX296" fmla="*/ 916709 w 1882370"/>
                <a:gd name="connsiteY296" fmla="*/ 141701 h 1644996"/>
                <a:gd name="connsiteX297" fmla="*/ 905780 w 1882370"/>
                <a:gd name="connsiteY297" fmla="*/ 143318 h 1644996"/>
                <a:gd name="connsiteX298" fmla="*/ 897544 w 1882370"/>
                <a:gd name="connsiteY298" fmla="*/ 147397 h 1644996"/>
                <a:gd name="connsiteX299" fmla="*/ 883227 w 1882370"/>
                <a:gd name="connsiteY299" fmla="*/ 161175 h 1644996"/>
                <a:gd name="connsiteX300" fmla="*/ 882612 w 1882370"/>
                <a:gd name="connsiteY300" fmla="*/ 161636 h 1644996"/>
                <a:gd name="connsiteX301" fmla="*/ 873221 w 1882370"/>
                <a:gd name="connsiteY301" fmla="*/ 166563 h 1644996"/>
                <a:gd name="connsiteX302" fmla="*/ 862754 w 1882370"/>
                <a:gd name="connsiteY302" fmla="*/ 172105 h 1644996"/>
                <a:gd name="connsiteX303" fmla="*/ 857443 w 1882370"/>
                <a:gd name="connsiteY303" fmla="*/ 177954 h 1644996"/>
                <a:gd name="connsiteX304" fmla="*/ 852824 w 1882370"/>
                <a:gd name="connsiteY304" fmla="*/ 185728 h 1644996"/>
                <a:gd name="connsiteX305" fmla="*/ 845974 w 1882370"/>
                <a:gd name="connsiteY305" fmla="*/ 197196 h 1644996"/>
                <a:gd name="connsiteX306" fmla="*/ 843049 w 1882370"/>
                <a:gd name="connsiteY306" fmla="*/ 201122 h 1644996"/>
                <a:gd name="connsiteX307" fmla="*/ 839124 w 1882370"/>
                <a:gd name="connsiteY307" fmla="*/ 206433 h 1644996"/>
                <a:gd name="connsiteX308" fmla="*/ 830426 w 1882370"/>
                <a:gd name="connsiteY308" fmla="*/ 215207 h 1644996"/>
                <a:gd name="connsiteX309" fmla="*/ 824345 w 1882370"/>
                <a:gd name="connsiteY309" fmla="*/ 224444 h 1644996"/>
                <a:gd name="connsiteX310" fmla="*/ 822190 w 1882370"/>
                <a:gd name="connsiteY310" fmla="*/ 235681 h 1644996"/>
                <a:gd name="connsiteX311" fmla="*/ 822267 w 1882370"/>
                <a:gd name="connsiteY311" fmla="*/ 248689 h 1644996"/>
                <a:gd name="connsiteX312" fmla="*/ 822806 w 1882370"/>
                <a:gd name="connsiteY312" fmla="*/ 259234 h 1644996"/>
                <a:gd name="connsiteX313" fmla="*/ 822729 w 1882370"/>
                <a:gd name="connsiteY313" fmla="*/ 259850 h 1644996"/>
                <a:gd name="connsiteX314" fmla="*/ 821344 w 1882370"/>
                <a:gd name="connsiteY314" fmla="*/ 267701 h 1644996"/>
                <a:gd name="connsiteX315" fmla="*/ 821036 w 1882370"/>
                <a:gd name="connsiteY315" fmla="*/ 269394 h 1644996"/>
                <a:gd name="connsiteX316" fmla="*/ 820266 w 1882370"/>
                <a:gd name="connsiteY316" fmla="*/ 270856 h 1644996"/>
                <a:gd name="connsiteX317" fmla="*/ 815725 w 1882370"/>
                <a:gd name="connsiteY317" fmla="*/ 275321 h 1644996"/>
                <a:gd name="connsiteX318" fmla="*/ 805411 w 1882370"/>
                <a:gd name="connsiteY318" fmla="*/ 283941 h 1644996"/>
                <a:gd name="connsiteX319" fmla="*/ 804102 w 1882370"/>
                <a:gd name="connsiteY319" fmla="*/ 284557 h 1644996"/>
                <a:gd name="connsiteX320" fmla="*/ 787246 w 1882370"/>
                <a:gd name="connsiteY320" fmla="*/ 287405 h 1644996"/>
                <a:gd name="connsiteX321" fmla="*/ 785245 w 1882370"/>
                <a:gd name="connsiteY321" fmla="*/ 287020 h 1644996"/>
                <a:gd name="connsiteX322" fmla="*/ 772314 w 1882370"/>
                <a:gd name="connsiteY322" fmla="*/ 278553 h 1644996"/>
                <a:gd name="connsiteX323" fmla="*/ 771852 w 1882370"/>
                <a:gd name="connsiteY323" fmla="*/ 278169 h 1644996"/>
                <a:gd name="connsiteX324" fmla="*/ 760307 w 1882370"/>
                <a:gd name="connsiteY324" fmla="*/ 266623 h 1644996"/>
                <a:gd name="connsiteX325" fmla="*/ 749993 w 1882370"/>
                <a:gd name="connsiteY325" fmla="*/ 260235 h 1644996"/>
                <a:gd name="connsiteX326" fmla="*/ 742219 w 1882370"/>
                <a:gd name="connsiteY326" fmla="*/ 263468 h 1644996"/>
                <a:gd name="connsiteX327" fmla="*/ 730750 w 1882370"/>
                <a:gd name="connsiteY327" fmla="*/ 273858 h 1644996"/>
                <a:gd name="connsiteX328" fmla="*/ 722361 w 1882370"/>
                <a:gd name="connsiteY328" fmla="*/ 283249 h 1644996"/>
                <a:gd name="connsiteX329" fmla="*/ 712970 w 1882370"/>
                <a:gd name="connsiteY329" fmla="*/ 293870 h 1644996"/>
                <a:gd name="connsiteX330" fmla="*/ 708198 w 1882370"/>
                <a:gd name="connsiteY330" fmla="*/ 301875 h 1644996"/>
                <a:gd name="connsiteX331" fmla="*/ 704042 w 1882370"/>
                <a:gd name="connsiteY331" fmla="*/ 307186 h 1644996"/>
                <a:gd name="connsiteX332" fmla="*/ 704042 w 1882370"/>
                <a:gd name="connsiteY332" fmla="*/ 307186 h 1644996"/>
                <a:gd name="connsiteX333" fmla="*/ 704042 w 1882370"/>
                <a:gd name="connsiteY333" fmla="*/ 307186 h 1644996"/>
                <a:gd name="connsiteX334" fmla="*/ 702118 w 1882370"/>
                <a:gd name="connsiteY334" fmla="*/ 308264 h 1644996"/>
                <a:gd name="connsiteX335" fmla="*/ 697038 w 1882370"/>
                <a:gd name="connsiteY335" fmla="*/ 308802 h 1644996"/>
                <a:gd name="connsiteX336" fmla="*/ 696499 w 1882370"/>
                <a:gd name="connsiteY336" fmla="*/ 308879 h 1644996"/>
                <a:gd name="connsiteX337" fmla="*/ 696191 w 1882370"/>
                <a:gd name="connsiteY337" fmla="*/ 308879 h 1644996"/>
                <a:gd name="connsiteX338" fmla="*/ 695036 w 1882370"/>
                <a:gd name="connsiteY338" fmla="*/ 308649 h 1644996"/>
                <a:gd name="connsiteX339" fmla="*/ 695036 w 1882370"/>
                <a:gd name="connsiteY339" fmla="*/ 308649 h 1644996"/>
                <a:gd name="connsiteX340" fmla="*/ 685492 w 1882370"/>
                <a:gd name="connsiteY340" fmla="*/ 304107 h 1644996"/>
                <a:gd name="connsiteX341" fmla="*/ 675563 w 1882370"/>
                <a:gd name="connsiteY341" fmla="*/ 297719 h 1644996"/>
                <a:gd name="connsiteX342" fmla="*/ 635693 w 1882370"/>
                <a:gd name="connsiteY342" fmla="*/ 265161 h 1644996"/>
                <a:gd name="connsiteX343" fmla="*/ 625610 w 1882370"/>
                <a:gd name="connsiteY343" fmla="*/ 261158 h 1644996"/>
                <a:gd name="connsiteX344" fmla="*/ 623609 w 1882370"/>
                <a:gd name="connsiteY344" fmla="*/ 261543 h 1644996"/>
                <a:gd name="connsiteX345" fmla="*/ 616219 w 1882370"/>
                <a:gd name="connsiteY345" fmla="*/ 263082 h 1644996"/>
                <a:gd name="connsiteX346" fmla="*/ 611293 w 1882370"/>
                <a:gd name="connsiteY346" fmla="*/ 266238 h 1644996"/>
                <a:gd name="connsiteX347" fmla="*/ 602596 w 1882370"/>
                <a:gd name="connsiteY347" fmla="*/ 271780 h 1644996"/>
                <a:gd name="connsiteX348" fmla="*/ 601595 w 1882370"/>
                <a:gd name="connsiteY348" fmla="*/ 272165 h 1644996"/>
                <a:gd name="connsiteX349" fmla="*/ 575733 w 1882370"/>
                <a:gd name="connsiteY349" fmla="*/ 277245 h 1644996"/>
                <a:gd name="connsiteX350" fmla="*/ 575733 w 1882370"/>
                <a:gd name="connsiteY350" fmla="*/ 277245 h 1644996"/>
                <a:gd name="connsiteX351" fmla="*/ 575733 w 1882370"/>
                <a:gd name="connsiteY351" fmla="*/ 277245 h 1644996"/>
                <a:gd name="connsiteX352" fmla="*/ 573655 w 1882370"/>
                <a:gd name="connsiteY352" fmla="*/ 276860 h 1644996"/>
                <a:gd name="connsiteX353" fmla="*/ 532553 w 1882370"/>
                <a:gd name="connsiteY353" fmla="*/ 249228 h 1644996"/>
                <a:gd name="connsiteX354" fmla="*/ 520084 w 1882370"/>
                <a:gd name="connsiteY354" fmla="*/ 258003 h 1644996"/>
                <a:gd name="connsiteX355" fmla="*/ 511310 w 1882370"/>
                <a:gd name="connsiteY355" fmla="*/ 264237 h 1644996"/>
                <a:gd name="connsiteX356" fmla="*/ 507076 w 1882370"/>
                <a:gd name="connsiteY356" fmla="*/ 268779 h 1644996"/>
                <a:gd name="connsiteX357" fmla="*/ 503074 w 1882370"/>
                <a:gd name="connsiteY357" fmla="*/ 273012 h 1644996"/>
                <a:gd name="connsiteX358" fmla="*/ 501843 w 1882370"/>
                <a:gd name="connsiteY358" fmla="*/ 273781 h 1644996"/>
                <a:gd name="connsiteX359" fmla="*/ 492837 w 1882370"/>
                <a:gd name="connsiteY359" fmla="*/ 276629 h 1644996"/>
                <a:gd name="connsiteX360" fmla="*/ 491990 w 1882370"/>
                <a:gd name="connsiteY360" fmla="*/ 276783 h 1644996"/>
                <a:gd name="connsiteX361" fmla="*/ 482138 w 1882370"/>
                <a:gd name="connsiteY361" fmla="*/ 276783 h 1644996"/>
                <a:gd name="connsiteX362" fmla="*/ 469515 w 1882370"/>
                <a:gd name="connsiteY362" fmla="*/ 279554 h 1644996"/>
                <a:gd name="connsiteX363" fmla="*/ 468669 w 1882370"/>
                <a:gd name="connsiteY363" fmla="*/ 279631 h 1644996"/>
                <a:gd name="connsiteX364" fmla="*/ 453506 w 1882370"/>
                <a:gd name="connsiteY364" fmla="*/ 278476 h 1644996"/>
                <a:gd name="connsiteX365" fmla="*/ 451966 w 1882370"/>
                <a:gd name="connsiteY365" fmla="*/ 277938 h 1644996"/>
                <a:gd name="connsiteX366" fmla="*/ 437342 w 1882370"/>
                <a:gd name="connsiteY366" fmla="*/ 266700 h 1644996"/>
                <a:gd name="connsiteX367" fmla="*/ 423026 w 1882370"/>
                <a:gd name="connsiteY367" fmla="*/ 252384 h 1644996"/>
                <a:gd name="connsiteX368" fmla="*/ 411326 w 1882370"/>
                <a:gd name="connsiteY368" fmla="*/ 243378 h 1644996"/>
                <a:gd name="connsiteX369" fmla="*/ 405938 w 1882370"/>
                <a:gd name="connsiteY369" fmla="*/ 241608 h 1644996"/>
                <a:gd name="connsiteX370" fmla="*/ 403937 w 1882370"/>
                <a:gd name="connsiteY370" fmla="*/ 242301 h 1644996"/>
                <a:gd name="connsiteX371" fmla="*/ 400935 w 1882370"/>
                <a:gd name="connsiteY371" fmla="*/ 244764 h 1644996"/>
                <a:gd name="connsiteX372" fmla="*/ 396779 w 1882370"/>
                <a:gd name="connsiteY372" fmla="*/ 247458 h 1644996"/>
                <a:gd name="connsiteX373" fmla="*/ 394470 w 1882370"/>
                <a:gd name="connsiteY373" fmla="*/ 248920 h 1644996"/>
                <a:gd name="connsiteX374" fmla="*/ 393315 w 1882370"/>
                <a:gd name="connsiteY374" fmla="*/ 249305 h 1644996"/>
                <a:gd name="connsiteX375" fmla="*/ 384848 w 1882370"/>
                <a:gd name="connsiteY375" fmla="*/ 250460 h 1644996"/>
                <a:gd name="connsiteX376" fmla="*/ 366992 w 1882370"/>
                <a:gd name="connsiteY376" fmla="*/ 249921 h 1644996"/>
                <a:gd name="connsiteX377" fmla="*/ 350366 w 1882370"/>
                <a:gd name="connsiteY377" fmla="*/ 251075 h 1644996"/>
                <a:gd name="connsiteX378" fmla="*/ 350366 w 1882370"/>
                <a:gd name="connsiteY378" fmla="*/ 251075 h 1644996"/>
                <a:gd name="connsiteX379" fmla="*/ 350366 w 1882370"/>
                <a:gd name="connsiteY379" fmla="*/ 251075 h 1644996"/>
                <a:gd name="connsiteX380" fmla="*/ 349750 w 1882370"/>
                <a:gd name="connsiteY380" fmla="*/ 251075 h 1644996"/>
                <a:gd name="connsiteX381" fmla="*/ 321656 w 1882370"/>
                <a:gd name="connsiteY381" fmla="*/ 246611 h 1644996"/>
                <a:gd name="connsiteX382" fmla="*/ 320733 w 1882370"/>
                <a:gd name="connsiteY382" fmla="*/ 246303 h 1644996"/>
                <a:gd name="connsiteX383" fmla="*/ 315653 w 1882370"/>
                <a:gd name="connsiteY383" fmla="*/ 243455 h 1644996"/>
                <a:gd name="connsiteX384" fmla="*/ 314575 w 1882370"/>
                <a:gd name="connsiteY384" fmla="*/ 242378 h 1644996"/>
                <a:gd name="connsiteX385" fmla="*/ 311727 w 1882370"/>
                <a:gd name="connsiteY385" fmla="*/ 237298 h 1644996"/>
                <a:gd name="connsiteX386" fmla="*/ 307340 w 1882370"/>
                <a:gd name="connsiteY386" fmla="*/ 226368 h 1644996"/>
                <a:gd name="connsiteX387" fmla="*/ 305108 w 1882370"/>
                <a:gd name="connsiteY387" fmla="*/ 224521 h 1644996"/>
                <a:gd name="connsiteX388" fmla="*/ 302260 w 1882370"/>
                <a:gd name="connsiteY388" fmla="*/ 224136 h 1644996"/>
                <a:gd name="connsiteX389" fmla="*/ 293563 w 1882370"/>
                <a:gd name="connsiteY389" fmla="*/ 224675 h 1644996"/>
                <a:gd name="connsiteX390" fmla="*/ 292870 w 1882370"/>
                <a:gd name="connsiteY390" fmla="*/ 224598 h 1644996"/>
                <a:gd name="connsiteX391" fmla="*/ 292331 w 1882370"/>
                <a:gd name="connsiteY391" fmla="*/ 224521 h 1644996"/>
                <a:gd name="connsiteX392" fmla="*/ 290099 w 1882370"/>
                <a:gd name="connsiteY392" fmla="*/ 224059 h 1644996"/>
                <a:gd name="connsiteX393" fmla="*/ 288867 w 1882370"/>
                <a:gd name="connsiteY393" fmla="*/ 223520 h 1644996"/>
                <a:gd name="connsiteX394" fmla="*/ 286019 w 1882370"/>
                <a:gd name="connsiteY394" fmla="*/ 221288 h 1644996"/>
                <a:gd name="connsiteX395" fmla="*/ 285404 w 1882370"/>
                <a:gd name="connsiteY395" fmla="*/ 220518 h 1644996"/>
                <a:gd name="connsiteX396" fmla="*/ 285327 w 1882370"/>
                <a:gd name="connsiteY396" fmla="*/ 220211 h 1644996"/>
                <a:gd name="connsiteX397" fmla="*/ 285096 w 1882370"/>
                <a:gd name="connsiteY397" fmla="*/ 219595 h 1644996"/>
                <a:gd name="connsiteX398" fmla="*/ 284557 w 1882370"/>
                <a:gd name="connsiteY398" fmla="*/ 216747 h 1644996"/>
                <a:gd name="connsiteX399" fmla="*/ 284557 w 1882370"/>
                <a:gd name="connsiteY399" fmla="*/ 215592 h 1644996"/>
                <a:gd name="connsiteX400" fmla="*/ 286096 w 1882370"/>
                <a:gd name="connsiteY400" fmla="*/ 208973 h 1644996"/>
                <a:gd name="connsiteX401" fmla="*/ 285866 w 1882370"/>
                <a:gd name="connsiteY401" fmla="*/ 208126 h 1644996"/>
                <a:gd name="connsiteX402" fmla="*/ 284865 w 1882370"/>
                <a:gd name="connsiteY402" fmla="*/ 207126 h 1644996"/>
                <a:gd name="connsiteX403" fmla="*/ 281324 w 1882370"/>
                <a:gd name="connsiteY403" fmla="*/ 206664 h 1644996"/>
                <a:gd name="connsiteX404" fmla="*/ 280401 w 1882370"/>
                <a:gd name="connsiteY404" fmla="*/ 206356 h 1644996"/>
                <a:gd name="connsiteX405" fmla="*/ 278169 w 1882370"/>
                <a:gd name="connsiteY405" fmla="*/ 205201 h 1644996"/>
                <a:gd name="connsiteX406" fmla="*/ 267239 w 1882370"/>
                <a:gd name="connsiteY406" fmla="*/ 198351 h 1644996"/>
                <a:gd name="connsiteX407" fmla="*/ 261466 w 1882370"/>
                <a:gd name="connsiteY407" fmla="*/ 195965 h 1644996"/>
                <a:gd name="connsiteX408" fmla="*/ 257079 w 1882370"/>
                <a:gd name="connsiteY408" fmla="*/ 195965 h 1644996"/>
                <a:gd name="connsiteX409" fmla="*/ 246996 w 1882370"/>
                <a:gd name="connsiteY409" fmla="*/ 201276 h 1644996"/>
                <a:gd name="connsiteX410" fmla="*/ 241762 w 1882370"/>
                <a:gd name="connsiteY410" fmla="*/ 203585 h 1644996"/>
                <a:gd name="connsiteX411" fmla="*/ 240607 w 1882370"/>
                <a:gd name="connsiteY411" fmla="*/ 203816 h 1644996"/>
                <a:gd name="connsiteX412" fmla="*/ 233834 w 1882370"/>
                <a:gd name="connsiteY412" fmla="*/ 203816 h 1644996"/>
                <a:gd name="connsiteX413" fmla="*/ 205278 w 1882370"/>
                <a:gd name="connsiteY413" fmla="*/ 198274 h 1644996"/>
                <a:gd name="connsiteX414" fmla="*/ 0 w 1882370"/>
                <a:gd name="connsiteY414" fmla="*/ 261928 h 1644996"/>
                <a:gd name="connsiteX415" fmla="*/ 231 w 1882370"/>
                <a:gd name="connsiteY415" fmla="*/ 262544 h 1644996"/>
                <a:gd name="connsiteX416" fmla="*/ 18088 w 1882370"/>
                <a:gd name="connsiteY416" fmla="*/ 301644 h 1644996"/>
                <a:gd name="connsiteX417" fmla="*/ 18165 w 1882370"/>
                <a:gd name="connsiteY417" fmla="*/ 303877 h 1644996"/>
                <a:gd name="connsiteX418" fmla="*/ 17010 w 1882370"/>
                <a:gd name="connsiteY418" fmla="*/ 306725 h 1644996"/>
                <a:gd name="connsiteX419" fmla="*/ 16241 w 1882370"/>
                <a:gd name="connsiteY419" fmla="*/ 307802 h 1644996"/>
                <a:gd name="connsiteX420" fmla="*/ 12161 w 1882370"/>
                <a:gd name="connsiteY420" fmla="*/ 311343 h 1644996"/>
                <a:gd name="connsiteX421" fmla="*/ 11007 w 1882370"/>
                <a:gd name="connsiteY421" fmla="*/ 313729 h 1644996"/>
                <a:gd name="connsiteX422" fmla="*/ 10545 w 1882370"/>
                <a:gd name="connsiteY422" fmla="*/ 319655 h 1644996"/>
                <a:gd name="connsiteX423" fmla="*/ 12777 w 1882370"/>
                <a:gd name="connsiteY423" fmla="*/ 323735 h 1644996"/>
                <a:gd name="connsiteX424" fmla="*/ 25323 w 1882370"/>
                <a:gd name="connsiteY424" fmla="*/ 337897 h 1644996"/>
                <a:gd name="connsiteX425" fmla="*/ 26939 w 1882370"/>
                <a:gd name="connsiteY425" fmla="*/ 339128 h 1644996"/>
                <a:gd name="connsiteX426" fmla="*/ 30018 w 1882370"/>
                <a:gd name="connsiteY426" fmla="*/ 339976 h 1644996"/>
                <a:gd name="connsiteX427" fmla="*/ 35791 w 1882370"/>
                <a:gd name="connsiteY427" fmla="*/ 339976 h 1644996"/>
                <a:gd name="connsiteX428" fmla="*/ 36715 w 1882370"/>
                <a:gd name="connsiteY428" fmla="*/ 340129 h 1644996"/>
                <a:gd name="connsiteX429" fmla="*/ 40101 w 1882370"/>
                <a:gd name="connsiteY429" fmla="*/ 341284 h 1644996"/>
                <a:gd name="connsiteX430" fmla="*/ 41795 w 1882370"/>
                <a:gd name="connsiteY430" fmla="*/ 342900 h 1644996"/>
                <a:gd name="connsiteX431" fmla="*/ 41641 w 1882370"/>
                <a:gd name="connsiteY431" fmla="*/ 345286 h 1644996"/>
                <a:gd name="connsiteX432" fmla="*/ 38947 w 1882370"/>
                <a:gd name="connsiteY432" fmla="*/ 350212 h 1644996"/>
                <a:gd name="connsiteX433" fmla="*/ 40332 w 1882370"/>
                <a:gd name="connsiteY433" fmla="*/ 352983 h 1644996"/>
                <a:gd name="connsiteX434" fmla="*/ 43950 w 1882370"/>
                <a:gd name="connsiteY434" fmla="*/ 356601 h 1644996"/>
                <a:gd name="connsiteX435" fmla="*/ 44488 w 1882370"/>
                <a:gd name="connsiteY435" fmla="*/ 357294 h 1644996"/>
                <a:gd name="connsiteX436" fmla="*/ 46721 w 1882370"/>
                <a:gd name="connsiteY436" fmla="*/ 361758 h 1644996"/>
                <a:gd name="connsiteX437" fmla="*/ 46721 w 1882370"/>
                <a:gd name="connsiteY437" fmla="*/ 364298 h 1644996"/>
                <a:gd name="connsiteX438" fmla="*/ 44488 w 1882370"/>
                <a:gd name="connsiteY438" fmla="*/ 368762 h 1644996"/>
                <a:gd name="connsiteX439" fmla="*/ 41949 w 1882370"/>
                <a:gd name="connsiteY439" fmla="*/ 370302 h 1644996"/>
                <a:gd name="connsiteX440" fmla="*/ 36869 w 1882370"/>
                <a:gd name="connsiteY440" fmla="*/ 370302 h 1644996"/>
                <a:gd name="connsiteX441" fmla="*/ 30711 w 1882370"/>
                <a:gd name="connsiteY441" fmla="*/ 369224 h 1644996"/>
                <a:gd name="connsiteX442" fmla="*/ 27401 w 1882370"/>
                <a:gd name="connsiteY442" fmla="*/ 369993 h 1644996"/>
                <a:gd name="connsiteX443" fmla="*/ 26555 w 1882370"/>
                <a:gd name="connsiteY443" fmla="*/ 371456 h 1644996"/>
                <a:gd name="connsiteX444" fmla="*/ 27632 w 1882370"/>
                <a:gd name="connsiteY444" fmla="*/ 373380 h 1644996"/>
                <a:gd name="connsiteX445" fmla="*/ 36638 w 1882370"/>
                <a:gd name="connsiteY445" fmla="*/ 379230 h 1644996"/>
                <a:gd name="connsiteX446" fmla="*/ 37484 w 1882370"/>
                <a:gd name="connsiteY446" fmla="*/ 379999 h 1644996"/>
                <a:gd name="connsiteX447" fmla="*/ 40871 w 1882370"/>
                <a:gd name="connsiteY447" fmla="*/ 385080 h 1644996"/>
                <a:gd name="connsiteX448" fmla="*/ 41179 w 1882370"/>
                <a:gd name="connsiteY448" fmla="*/ 385772 h 1644996"/>
                <a:gd name="connsiteX449" fmla="*/ 46644 w 1882370"/>
                <a:gd name="connsiteY449" fmla="*/ 402244 h 1644996"/>
                <a:gd name="connsiteX450" fmla="*/ 54418 w 1882370"/>
                <a:gd name="connsiteY450" fmla="*/ 412635 h 1644996"/>
                <a:gd name="connsiteX451" fmla="*/ 63577 w 1882370"/>
                <a:gd name="connsiteY451" fmla="*/ 417715 h 1644996"/>
                <a:gd name="connsiteX452" fmla="*/ 85590 w 1882370"/>
                <a:gd name="connsiteY452" fmla="*/ 421563 h 1644996"/>
                <a:gd name="connsiteX453" fmla="*/ 108604 w 1882370"/>
                <a:gd name="connsiteY453" fmla="*/ 430491 h 1644996"/>
                <a:gd name="connsiteX454" fmla="*/ 116532 w 1882370"/>
                <a:gd name="connsiteY454" fmla="*/ 430030 h 1644996"/>
                <a:gd name="connsiteX455" fmla="*/ 121997 w 1882370"/>
                <a:gd name="connsiteY455" fmla="*/ 420178 h 1644996"/>
                <a:gd name="connsiteX456" fmla="*/ 124152 w 1882370"/>
                <a:gd name="connsiteY456" fmla="*/ 418715 h 1644996"/>
                <a:gd name="connsiteX457" fmla="*/ 126538 w 1882370"/>
                <a:gd name="connsiteY457" fmla="*/ 419639 h 1644996"/>
                <a:gd name="connsiteX458" fmla="*/ 130464 w 1882370"/>
                <a:gd name="connsiteY458" fmla="*/ 424180 h 1644996"/>
                <a:gd name="connsiteX459" fmla="*/ 131003 w 1882370"/>
                <a:gd name="connsiteY459" fmla="*/ 425104 h 1644996"/>
                <a:gd name="connsiteX460" fmla="*/ 140008 w 1882370"/>
                <a:gd name="connsiteY460" fmla="*/ 450966 h 1644996"/>
                <a:gd name="connsiteX461" fmla="*/ 141316 w 1882370"/>
                <a:gd name="connsiteY461" fmla="*/ 453506 h 1644996"/>
                <a:gd name="connsiteX462" fmla="*/ 143856 w 1882370"/>
                <a:gd name="connsiteY462" fmla="*/ 455661 h 1644996"/>
                <a:gd name="connsiteX463" fmla="*/ 147089 w 1882370"/>
                <a:gd name="connsiteY463" fmla="*/ 456892 h 1644996"/>
                <a:gd name="connsiteX464" fmla="*/ 147705 w 1882370"/>
                <a:gd name="connsiteY464" fmla="*/ 456738 h 1644996"/>
                <a:gd name="connsiteX465" fmla="*/ 148860 w 1882370"/>
                <a:gd name="connsiteY465" fmla="*/ 455584 h 1644996"/>
                <a:gd name="connsiteX466" fmla="*/ 149552 w 1882370"/>
                <a:gd name="connsiteY466" fmla="*/ 455045 h 1644996"/>
                <a:gd name="connsiteX467" fmla="*/ 153324 w 1882370"/>
                <a:gd name="connsiteY467" fmla="*/ 453198 h 1644996"/>
                <a:gd name="connsiteX468" fmla="*/ 155171 w 1882370"/>
                <a:gd name="connsiteY468" fmla="*/ 449965 h 1644996"/>
                <a:gd name="connsiteX469" fmla="*/ 156325 w 1882370"/>
                <a:gd name="connsiteY469" fmla="*/ 448810 h 1644996"/>
                <a:gd name="connsiteX470" fmla="*/ 158558 w 1882370"/>
                <a:gd name="connsiteY470" fmla="*/ 447656 h 1644996"/>
                <a:gd name="connsiteX471" fmla="*/ 161790 w 1882370"/>
                <a:gd name="connsiteY471" fmla="*/ 448195 h 1644996"/>
                <a:gd name="connsiteX472" fmla="*/ 164638 w 1882370"/>
                <a:gd name="connsiteY472" fmla="*/ 451043 h 1644996"/>
                <a:gd name="connsiteX473" fmla="*/ 165408 w 1882370"/>
                <a:gd name="connsiteY473" fmla="*/ 452582 h 1644996"/>
                <a:gd name="connsiteX474" fmla="*/ 165947 w 1882370"/>
                <a:gd name="connsiteY474" fmla="*/ 455969 h 1644996"/>
                <a:gd name="connsiteX475" fmla="*/ 165639 w 1882370"/>
                <a:gd name="connsiteY475" fmla="*/ 457739 h 1644996"/>
                <a:gd name="connsiteX476" fmla="*/ 162714 w 1882370"/>
                <a:gd name="connsiteY476" fmla="*/ 463050 h 1644996"/>
                <a:gd name="connsiteX477" fmla="*/ 162868 w 1882370"/>
                <a:gd name="connsiteY477" fmla="*/ 464128 h 1644996"/>
                <a:gd name="connsiteX478" fmla="*/ 165793 w 1882370"/>
                <a:gd name="connsiteY478" fmla="*/ 465744 h 1644996"/>
                <a:gd name="connsiteX479" fmla="*/ 176569 w 1882370"/>
                <a:gd name="connsiteY479" fmla="*/ 463204 h 1644996"/>
                <a:gd name="connsiteX480" fmla="*/ 178185 w 1882370"/>
                <a:gd name="connsiteY480" fmla="*/ 463281 h 1644996"/>
                <a:gd name="connsiteX481" fmla="*/ 184343 w 1882370"/>
                <a:gd name="connsiteY481" fmla="*/ 465513 h 1644996"/>
                <a:gd name="connsiteX482" fmla="*/ 185728 w 1882370"/>
                <a:gd name="connsiteY482" fmla="*/ 466590 h 1644996"/>
                <a:gd name="connsiteX483" fmla="*/ 187960 w 1882370"/>
                <a:gd name="connsiteY483" fmla="*/ 469977 h 1644996"/>
                <a:gd name="connsiteX484" fmla="*/ 188268 w 1882370"/>
                <a:gd name="connsiteY484" fmla="*/ 470593 h 1644996"/>
                <a:gd name="connsiteX485" fmla="*/ 193810 w 1882370"/>
                <a:gd name="connsiteY485" fmla="*/ 485525 h 1644996"/>
                <a:gd name="connsiteX486" fmla="*/ 200198 w 1882370"/>
                <a:gd name="connsiteY486" fmla="*/ 495685 h 1644996"/>
                <a:gd name="connsiteX487" fmla="*/ 203893 w 1882370"/>
                <a:gd name="connsiteY487" fmla="*/ 499379 h 1644996"/>
                <a:gd name="connsiteX488" fmla="*/ 208280 w 1882370"/>
                <a:gd name="connsiteY488" fmla="*/ 502227 h 1644996"/>
                <a:gd name="connsiteX489" fmla="*/ 218132 w 1882370"/>
                <a:gd name="connsiteY489" fmla="*/ 506076 h 1644996"/>
                <a:gd name="connsiteX490" fmla="*/ 223828 w 1882370"/>
                <a:gd name="connsiteY490" fmla="*/ 507076 h 1644996"/>
                <a:gd name="connsiteX491" fmla="*/ 227061 w 1882370"/>
                <a:gd name="connsiteY491" fmla="*/ 507076 h 1644996"/>
                <a:gd name="connsiteX492" fmla="*/ 231987 w 1882370"/>
                <a:gd name="connsiteY492" fmla="*/ 504383 h 1644996"/>
                <a:gd name="connsiteX493" fmla="*/ 237759 w 1882370"/>
                <a:gd name="connsiteY493" fmla="*/ 495454 h 1644996"/>
                <a:gd name="connsiteX494" fmla="*/ 239068 w 1882370"/>
                <a:gd name="connsiteY494" fmla="*/ 494377 h 1644996"/>
                <a:gd name="connsiteX495" fmla="*/ 244687 w 1882370"/>
                <a:gd name="connsiteY495" fmla="*/ 492144 h 1644996"/>
                <a:gd name="connsiteX496" fmla="*/ 248227 w 1882370"/>
                <a:gd name="connsiteY496" fmla="*/ 493530 h 1644996"/>
                <a:gd name="connsiteX497" fmla="*/ 251460 w 1882370"/>
                <a:gd name="connsiteY497" fmla="*/ 499918 h 1644996"/>
                <a:gd name="connsiteX498" fmla="*/ 255924 w 1882370"/>
                <a:gd name="connsiteY498" fmla="*/ 504922 h 1644996"/>
                <a:gd name="connsiteX499" fmla="*/ 262467 w 1882370"/>
                <a:gd name="connsiteY499" fmla="*/ 508462 h 1644996"/>
                <a:gd name="connsiteX500" fmla="*/ 275090 w 1882370"/>
                <a:gd name="connsiteY500" fmla="*/ 511233 h 1644996"/>
                <a:gd name="connsiteX501" fmla="*/ 276090 w 1882370"/>
                <a:gd name="connsiteY501" fmla="*/ 511772 h 1644996"/>
                <a:gd name="connsiteX502" fmla="*/ 282941 w 1882370"/>
                <a:gd name="connsiteY502" fmla="*/ 517082 h 1644996"/>
                <a:gd name="connsiteX503" fmla="*/ 290869 w 1882370"/>
                <a:gd name="connsiteY503" fmla="*/ 519161 h 1644996"/>
                <a:gd name="connsiteX504" fmla="*/ 292485 w 1882370"/>
                <a:gd name="connsiteY504" fmla="*/ 520315 h 1644996"/>
                <a:gd name="connsiteX505" fmla="*/ 294717 w 1882370"/>
                <a:gd name="connsiteY505" fmla="*/ 523702 h 1644996"/>
                <a:gd name="connsiteX506" fmla="*/ 295102 w 1882370"/>
                <a:gd name="connsiteY506" fmla="*/ 524549 h 1644996"/>
                <a:gd name="connsiteX507" fmla="*/ 296179 w 1882370"/>
                <a:gd name="connsiteY507" fmla="*/ 528782 h 1644996"/>
                <a:gd name="connsiteX508" fmla="*/ 298873 w 1882370"/>
                <a:gd name="connsiteY508" fmla="*/ 534170 h 1644996"/>
                <a:gd name="connsiteX509" fmla="*/ 299104 w 1882370"/>
                <a:gd name="connsiteY509" fmla="*/ 534939 h 1644996"/>
                <a:gd name="connsiteX510" fmla="*/ 299797 w 1882370"/>
                <a:gd name="connsiteY510" fmla="*/ 538711 h 1644996"/>
                <a:gd name="connsiteX511" fmla="*/ 303338 w 1882370"/>
                <a:gd name="connsiteY511" fmla="*/ 538249 h 1644996"/>
                <a:gd name="connsiteX512" fmla="*/ 304569 w 1882370"/>
                <a:gd name="connsiteY512" fmla="*/ 538403 h 1644996"/>
                <a:gd name="connsiteX513" fmla="*/ 306262 w 1882370"/>
                <a:gd name="connsiteY513" fmla="*/ 538942 h 1644996"/>
                <a:gd name="connsiteX514" fmla="*/ 308033 w 1882370"/>
                <a:gd name="connsiteY514" fmla="*/ 540789 h 1644996"/>
                <a:gd name="connsiteX515" fmla="*/ 309726 w 1882370"/>
                <a:gd name="connsiteY515" fmla="*/ 546408 h 1644996"/>
                <a:gd name="connsiteX516" fmla="*/ 309803 w 1882370"/>
                <a:gd name="connsiteY516" fmla="*/ 547024 h 1644996"/>
                <a:gd name="connsiteX517" fmla="*/ 310727 w 1882370"/>
                <a:gd name="connsiteY517" fmla="*/ 556722 h 1644996"/>
                <a:gd name="connsiteX518" fmla="*/ 313959 w 1882370"/>
                <a:gd name="connsiteY518" fmla="*/ 561340 h 1644996"/>
                <a:gd name="connsiteX519" fmla="*/ 319424 w 1882370"/>
                <a:gd name="connsiteY519" fmla="*/ 563803 h 1644996"/>
                <a:gd name="connsiteX520" fmla="*/ 320810 w 1882370"/>
                <a:gd name="connsiteY520" fmla="*/ 567498 h 1644996"/>
                <a:gd name="connsiteX521" fmla="*/ 319117 w 1882370"/>
                <a:gd name="connsiteY521" fmla="*/ 571423 h 1644996"/>
                <a:gd name="connsiteX522" fmla="*/ 318655 w 1882370"/>
                <a:gd name="connsiteY522" fmla="*/ 572116 h 1644996"/>
                <a:gd name="connsiteX523" fmla="*/ 313806 w 1882370"/>
                <a:gd name="connsiteY523" fmla="*/ 577889 h 1644996"/>
                <a:gd name="connsiteX524" fmla="*/ 315730 w 1882370"/>
                <a:gd name="connsiteY524" fmla="*/ 581045 h 1644996"/>
                <a:gd name="connsiteX525" fmla="*/ 329045 w 1882370"/>
                <a:gd name="connsiteY525" fmla="*/ 587433 h 1644996"/>
                <a:gd name="connsiteX526" fmla="*/ 330200 w 1882370"/>
                <a:gd name="connsiteY526" fmla="*/ 588433 h 1644996"/>
                <a:gd name="connsiteX527" fmla="*/ 334433 w 1882370"/>
                <a:gd name="connsiteY527" fmla="*/ 594745 h 1644996"/>
                <a:gd name="connsiteX528" fmla="*/ 341899 w 1882370"/>
                <a:gd name="connsiteY528" fmla="*/ 600056 h 1644996"/>
                <a:gd name="connsiteX529" fmla="*/ 342515 w 1882370"/>
                <a:gd name="connsiteY529" fmla="*/ 600749 h 1644996"/>
                <a:gd name="connsiteX530" fmla="*/ 345363 w 1882370"/>
                <a:gd name="connsiteY530" fmla="*/ 604674 h 1644996"/>
                <a:gd name="connsiteX531" fmla="*/ 345825 w 1882370"/>
                <a:gd name="connsiteY531" fmla="*/ 605906 h 1644996"/>
                <a:gd name="connsiteX532" fmla="*/ 346364 w 1882370"/>
                <a:gd name="connsiteY532" fmla="*/ 609831 h 1644996"/>
                <a:gd name="connsiteX533" fmla="*/ 346980 w 1882370"/>
                <a:gd name="connsiteY533" fmla="*/ 619067 h 1644996"/>
                <a:gd name="connsiteX534" fmla="*/ 350828 w 1882370"/>
                <a:gd name="connsiteY534" fmla="*/ 634308 h 1644996"/>
                <a:gd name="connsiteX535" fmla="*/ 350905 w 1882370"/>
                <a:gd name="connsiteY535" fmla="*/ 635000 h 1644996"/>
                <a:gd name="connsiteX536" fmla="*/ 350905 w 1882370"/>
                <a:gd name="connsiteY536" fmla="*/ 642312 h 1644996"/>
                <a:gd name="connsiteX537" fmla="*/ 349443 w 1882370"/>
                <a:gd name="connsiteY537" fmla="*/ 644775 h 1644996"/>
                <a:gd name="connsiteX538" fmla="*/ 340745 w 1882370"/>
                <a:gd name="connsiteY538" fmla="*/ 649393 h 1644996"/>
                <a:gd name="connsiteX539" fmla="*/ 338359 w 1882370"/>
                <a:gd name="connsiteY539" fmla="*/ 654704 h 1644996"/>
                <a:gd name="connsiteX540" fmla="*/ 334049 w 1882370"/>
                <a:gd name="connsiteY540" fmla="*/ 666481 h 1644996"/>
                <a:gd name="connsiteX541" fmla="*/ 333048 w 1882370"/>
                <a:gd name="connsiteY541" fmla="*/ 679566 h 1644996"/>
                <a:gd name="connsiteX542" fmla="*/ 339898 w 1882370"/>
                <a:gd name="connsiteY542" fmla="*/ 687878 h 1644996"/>
                <a:gd name="connsiteX543" fmla="*/ 363682 w 1882370"/>
                <a:gd name="connsiteY543" fmla="*/ 702272 h 1644996"/>
                <a:gd name="connsiteX544" fmla="*/ 364837 w 1882370"/>
                <a:gd name="connsiteY544" fmla="*/ 703734 h 1644996"/>
                <a:gd name="connsiteX545" fmla="*/ 366992 w 1882370"/>
                <a:gd name="connsiteY545" fmla="*/ 709738 h 1644996"/>
                <a:gd name="connsiteX546" fmla="*/ 370609 w 1882370"/>
                <a:gd name="connsiteY546" fmla="*/ 709738 h 1644996"/>
                <a:gd name="connsiteX547" fmla="*/ 376151 w 1882370"/>
                <a:gd name="connsiteY547" fmla="*/ 710277 h 1644996"/>
                <a:gd name="connsiteX548" fmla="*/ 379769 w 1882370"/>
                <a:gd name="connsiteY548" fmla="*/ 709738 h 1644996"/>
                <a:gd name="connsiteX549" fmla="*/ 380846 w 1882370"/>
                <a:gd name="connsiteY549" fmla="*/ 709815 h 1644996"/>
                <a:gd name="connsiteX550" fmla="*/ 385387 w 1882370"/>
                <a:gd name="connsiteY550" fmla="*/ 710969 h 1644996"/>
                <a:gd name="connsiteX551" fmla="*/ 386080 w 1882370"/>
                <a:gd name="connsiteY551" fmla="*/ 711200 h 1644996"/>
                <a:gd name="connsiteX552" fmla="*/ 391160 w 1882370"/>
                <a:gd name="connsiteY552" fmla="*/ 714048 h 1644996"/>
                <a:gd name="connsiteX553" fmla="*/ 391699 w 1882370"/>
                <a:gd name="connsiteY553" fmla="*/ 714433 h 1644996"/>
                <a:gd name="connsiteX554" fmla="*/ 400089 w 1882370"/>
                <a:gd name="connsiteY554" fmla="*/ 722284 h 1644996"/>
                <a:gd name="connsiteX555" fmla="*/ 401320 w 1882370"/>
                <a:gd name="connsiteY555" fmla="*/ 722438 h 1644996"/>
                <a:gd name="connsiteX556" fmla="*/ 403167 w 1882370"/>
                <a:gd name="connsiteY556" fmla="*/ 719513 h 1644996"/>
                <a:gd name="connsiteX557" fmla="*/ 403629 w 1882370"/>
                <a:gd name="connsiteY557" fmla="*/ 718897 h 1644996"/>
                <a:gd name="connsiteX558" fmla="*/ 409787 w 1882370"/>
                <a:gd name="connsiteY558" fmla="*/ 713279 h 1644996"/>
                <a:gd name="connsiteX559" fmla="*/ 411095 w 1882370"/>
                <a:gd name="connsiteY559" fmla="*/ 712586 h 1644996"/>
                <a:gd name="connsiteX560" fmla="*/ 416714 w 1882370"/>
                <a:gd name="connsiteY560" fmla="*/ 711431 h 1644996"/>
                <a:gd name="connsiteX561" fmla="*/ 418022 w 1882370"/>
                <a:gd name="connsiteY561" fmla="*/ 711508 h 1644996"/>
                <a:gd name="connsiteX562" fmla="*/ 429491 w 1882370"/>
                <a:gd name="connsiteY562" fmla="*/ 714664 h 1644996"/>
                <a:gd name="connsiteX563" fmla="*/ 429876 w 1882370"/>
                <a:gd name="connsiteY563" fmla="*/ 714510 h 1644996"/>
                <a:gd name="connsiteX564" fmla="*/ 430799 w 1882370"/>
                <a:gd name="connsiteY564" fmla="*/ 706043 h 1644996"/>
                <a:gd name="connsiteX565" fmla="*/ 433570 w 1882370"/>
                <a:gd name="connsiteY565" fmla="*/ 703503 h 1644996"/>
                <a:gd name="connsiteX566" fmla="*/ 437496 w 1882370"/>
                <a:gd name="connsiteY566" fmla="*/ 703503 h 1644996"/>
                <a:gd name="connsiteX567" fmla="*/ 439574 w 1882370"/>
                <a:gd name="connsiteY567" fmla="*/ 704427 h 1644996"/>
                <a:gd name="connsiteX568" fmla="*/ 449503 w 1882370"/>
                <a:gd name="connsiteY568" fmla="*/ 715433 h 1644996"/>
                <a:gd name="connsiteX569" fmla="*/ 453198 w 1882370"/>
                <a:gd name="connsiteY569" fmla="*/ 718051 h 1644996"/>
                <a:gd name="connsiteX570" fmla="*/ 459586 w 1882370"/>
                <a:gd name="connsiteY570" fmla="*/ 721206 h 1644996"/>
                <a:gd name="connsiteX571" fmla="*/ 460818 w 1882370"/>
                <a:gd name="connsiteY571" fmla="*/ 722438 h 1644996"/>
                <a:gd name="connsiteX572" fmla="*/ 463050 w 1882370"/>
                <a:gd name="connsiteY572" fmla="*/ 726902 h 1644996"/>
                <a:gd name="connsiteX573" fmla="*/ 463281 w 1882370"/>
                <a:gd name="connsiteY573" fmla="*/ 728672 h 1644996"/>
                <a:gd name="connsiteX574" fmla="*/ 460664 w 1882370"/>
                <a:gd name="connsiteY574" fmla="*/ 741834 h 1644996"/>
                <a:gd name="connsiteX575" fmla="*/ 462357 w 1882370"/>
                <a:gd name="connsiteY575" fmla="*/ 745682 h 1644996"/>
                <a:gd name="connsiteX576" fmla="*/ 471132 w 1882370"/>
                <a:gd name="connsiteY576" fmla="*/ 756074 h 1644996"/>
                <a:gd name="connsiteX577" fmla="*/ 471593 w 1882370"/>
                <a:gd name="connsiteY577" fmla="*/ 756920 h 1644996"/>
                <a:gd name="connsiteX578" fmla="*/ 473825 w 1882370"/>
                <a:gd name="connsiteY578" fmla="*/ 763078 h 1644996"/>
                <a:gd name="connsiteX579" fmla="*/ 473825 w 1882370"/>
                <a:gd name="connsiteY579" fmla="*/ 764925 h 1644996"/>
                <a:gd name="connsiteX580" fmla="*/ 472671 w 1882370"/>
                <a:gd name="connsiteY580" fmla="*/ 768312 h 1644996"/>
                <a:gd name="connsiteX581" fmla="*/ 468822 w 1882370"/>
                <a:gd name="connsiteY581" fmla="*/ 777702 h 1644996"/>
                <a:gd name="connsiteX582" fmla="*/ 468361 w 1882370"/>
                <a:gd name="connsiteY582" fmla="*/ 781858 h 1644996"/>
                <a:gd name="connsiteX583" fmla="*/ 469900 w 1882370"/>
                <a:gd name="connsiteY583" fmla="*/ 787554 h 1644996"/>
                <a:gd name="connsiteX584" fmla="*/ 471978 w 1882370"/>
                <a:gd name="connsiteY584" fmla="*/ 792249 h 1644996"/>
                <a:gd name="connsiteX585" fmla="*/ 478444 w 1882370"/>
                <a:gd name="connsiteY585" fmla="*/ 801332 h 1644996"/>
                <a:gd name="connsiteX586" fmla="*/ 478752 w 1882370"/>
                <a:gd name="connsiteY586" fmla="*/ 801947 h 1644996"/>
                <a:gd name="connsiteX587" fmla="*/ 481599 w 1882370"/>
                <a:gd name="connsiteY587" fmla="*/ 809260 h 1644996"/>
                <a:gd name="connsiteX588" fmla="*/ 483370 w 1882370"/>
                <a:gd name="connsiteY588" fmla="*/ 817880 h 1644996"/>
                <a:gd name="connsiteX589" fmla="*/ 486449 w 1882370"/>
                <a:gd name="connsiteY589" fmla="*/ 824961 h 1644996"/>
                <a:gd name="connsiteX590" fmla="*/ 491144 w 1882370"/>
                <a:gd name="connsiteY590" fmla="*/ 829657 h 1644996"/>
                <a:gd name="connsiteX591" fmla="*/ 491529 w 1882370"/>
                <a:gd name="connsiteY591" fmla="*/ 833120 h 1644996"/>
                <a:gd name="connsiteX592" fmla="*/ 480291 w 1882370"/>
                <a:gd name="connsiteY592" fmla="*/ 851131 h 1644996"/>
                <a:gd name="connsiteX593" fmla="*/ 477135 w 1882370"/>
                <a:gd name="connsiteY593" fmla="*/ 859136 h 1644996"/>
                <a:gd name="connsiteX594" fmla="*/ 476366 w 1882370"/>
                <a:gd name="connsiteY594" fmla="*/ 860213 h 1644996"/>
                <a:gd name="connsiteX595" fmla="*/ 462280 w 1882370"/>
                <a:gd name="connsiteY595" fmla="*/ 872605 h 1644996"/>
                <a:gd name="connsiteX596" fmla="*/ 459509 w 1882370"/>
                <a:gd name="connsiteY596" fmla="*/ 875916 h 1644996"/>
                <a:gd name="connsiteX597" fmla="*/ 458663 w 1882370"/>
                <a:gd name="connsiteY597" fmla="*/ 877993 h 1644996"/>
                <a:gd name="connsiteX598" fmla="*/ 458201 w 1882370"/>
                <a:gd name="connsiteY598" fmla="*/ 881149 h 1644996"/>
                <a:gd name="connsiteX599" fmla="*/ 458586 w 1882370"/>
                <a:gd name="connsiteY599" fmla="*/ 883458 h 1644996"/>
                <a:gd name="connsiteX600" fmla="*/ 462126 w 1882370"/>
                <a:gd name="connsiteY600" fmla="*/ 888538 h 1644996"/>
                <a:gd name="connsiteX601" fmla="*/ 462434 w 1882370"/>
                <a:gd name="connsiteY601" fmla="*/ 889154 h 1644996"/>
                <a:gd name="connsiteX602" fmla="*/ 463819 w 1882370"/>
                <a:gd name="connsiteY602" fmla="*/ 892926 h 1644996"/>
                <a:gd name="connsiteX603" fmla="*/ 468284 w 1882370"/>
                <a:gd name="connsiteY603" fmla="*/ 896389 h 1644996"/>
                <a:gd name="connsiteX604" fmla="*/ 470208 w 1882370"/>
                <a:gd name="connsiteY604" fmla="*/ 898314 h 1644996"/>
                <a:gd name="connsiteX605" fmla="*/ 470978 w 1882370"/>
                <a:gd name="connsiteY605" fmla="*/ 899930 h 1644996"/>
                <a:gd name="connsiteX606" fmla="*/ 472594 w 1882370"/>
                <a:gd name="connsiteY606" fmla="*/ 911398 h 1644996"/>
                <a:gd name="connsiteX607" fmla="*/ 473287 w 1882370"/>
                <a:gd name="connsiteY607" fmla="*/ 913092 h 1644996"/>
                <a:gd name="connsiteX608" fmla="*/ 478290 w 1882370"/>
                <a:gd name="connsiteY608" fmla="*/ 916325 h 1644996"/>
                <a:gd name="connsiteX609" fmla="*/ 494146 w 1882370"/>
                <a:gd name="connsiteY609" fmla="*/ 920173 h 1644996"/>
                <a:gd name="connsiteX610" fmla="*/ 495454 w 1882370"/>
                <a:gd name="connsiteY610" fmla="*/ 920943 h 1644996"/>
                <a:gd name="connsiteX611" fmla="*/ 498841 w 1882370"/>
                <a:gd name="connsiteY611" fmla="*/ 924329 h 1644996"/>
                <a:gd name="connsiteX612" fmla="*/ 499534 w 1882370"/>
                <a:gd name="connsiteY612" fmla="*/ 925561 h 1644996"/>
                <a:gd name="connsiteX613" fmla="*/ 500611 w 1882370"/>
                <a:gd name="connsiteY613" fmla="*/ 929563 h 1644996"/>
                <a:gd name="connsiteX614" fmla="*/ 501843 w 1882370"/>
                <a:gd name="connsiteY614" fmla="*/ 928486 h 1644996"/>
                <a:gd name="connsiteX615" fmla="*/ 505922 w 1882370"/>
                <a:gd name="connsiteY615" fmla="*/ 920404 h 1644996"/>
                <a:gd name="connsiteX616" fmla="*/ 506461 w 1882370"/>
                <a:gd name="connsiteY616" fmla="*/ 916940 h 1644996"/>
                <a:gd name="connsiteX617" fmla="*/ 508000 w 1882370"/>
                <a:gd name="connsiteY617" fmla="*/ 914862 h 1644996"/>
                <a:gd name="connsiteX618" fmla="*/ 510617 w 1882370"/>
                <a:gd name="connsiteY618" fmla="*/ 914939 h 1644996"/>
                <a:gd name="connsiteX619" fmla="*/ 537018 w 1882370"/>
                <a:gd name="connsiteY619" fmla="*/ 929563 h 1644996"/>
                <a:gd name="connsiteX620" fmla="*/ 538172 w 1882370"/>
                <a:gd name="connsiteY620" fmla="*/ 930795 h 1644996"/>
                <a:gd name="connsiteX621" fmla="*/ 539019 w 1882370"/>
                <a:gd name="connsiteY621" fmla="*/ 932488 h 1644996"/>
                <a:gd name="connsiteX622" fmla="*/ 544176 w 1882370"/>
                <a:gd name="connsiteY622" fmla="*/ 936644 h 1644996"/>
                <a:gd name="connsiteX623" fmla="*/ 545099 w 1882370"/>
                <a:gd name="connsiteY623" fmla="*/ 937876 h 1644996"/>
                <a:gd name="connsiteX624" fmla="*/ 551257 w 1882370"/>
                <a:gd name="connsiteY624" fmla="*/ 955348 h 1644996"/>
                <a:gd name="connsiteX625" fmla="*/ 554182 w 1882370"/>
                <a:gd name="connsiteY625" fmla="*/ 960659 h 1644996"/>
                <a:gd name="connsiteX626" fmla="*/ 556337 w 1882370"/>
                <a:gd name="connsiteY626" fmla="*/ 962506 h 1644996"/>
                <a:gd name="connsiteX627" fmla="*/ 558415 w 1882370"/>
                <a:gd name="connsiteY627" fmla="*/ 962506 h 1644996"/>
                <a:gd name="connsiteX628" fmla="*/ 573886 w 1882370"/>
                <a:gd name="connsiteY628" fmla="*/ 959196 h 1644996"/>
                <a:gd name="connsiteX629" fmla="*/ 578581 w 1882370"/>
                <a:gd name="connsiteY629" fmla="*/ 957811 h 1644996"/>
                <a:gd name="connsiteX630" fmla="*/ 582584 w 1882370"/>
                <a:gd name="connsiteY630" fmla="*/ 953809 h 1644996"/>
                <a:gd name="connsiteX631" fmla="*/ 583584 w 1882370"/>
                <a:gd name="connsiteY631" fmla="*/ 953193 h 1644996"/>
                <a:gd name="connsiteX632" fmla="*/ 594283 w 1882370"/>
                <a:gd name="connsiteY632" fmla="*/ 949267 h 1644996"/>
                <a:gd name="connsiteX633" fmla="*/ 603596 w 1882370"/>
                <a:gd name="connsiteY633" fmla="*/ 944880 h 1644996"/>
                <a:gd name="connsiteX634" fmla="*/ 605752 w 1882370"/>
                <a:gd name="connsiteY634" fmla="*/ 944803 h 1644996"/>
                <a:gd name="connsiteX635" fmla="*/ 611909 w 1882370"/>
                <a:gd name="connsiteY635" fmla="*/ 947035 h 1644996"/>
                <a:gd name="connsiteX636" fmla="*/ 612525 w 1882370"/>
                <a:gd name="connsiteY636" fmla="*/ 947343 h 1644996"/>
                <a:gd name="connsiteX637" fmla="*/ 618837 w 1882370"/>
                <a:gd name="connsiteY637" fmla="*/ 951576 h 1644996"/>
                <a:gd name="connsiteX638" fmla="*/ 619298 w 1882370"/>
                <a:gd name="connsiteY638" fmla="*/ 950345 h 1644996"/>
                <a:gd name="connsiteX639" fmla="*/ 621530 w 1882370"/>
                <a:gd name="connsiteY639" fmla="*/ 946958 h 1644996"/>
                <a:gd name="connsiteX640" fmla="*/ 624686 w 1882370"/>
                <a:gd name="connsiteY640" fmla="*/ 943726 h 1644996"/>
                <a:gd name="connsiteX641" fmla="*/ 625379 w 1882370"/>
                <a:gd name="connsiteY641" fmla="*/ 943187 h 1644996"/>
                <a:gd name="connsiteX642" fmla="*/ 629843 w 1882370"/>
                <a:gd name="connsiteY642" fmla="*/ 940955 h 1644996"/>
                <a:gd name="connsiteX643" fmla="*/ 633538 w 1882370"/>
                <a:gd name="connsiteY643" fmla="*/ 942109 h 1644996"/>
                <a:gd name="connsiteX644" fmla="*/ 636924 w 1882370"/>
                <a:gd name="connsiteY644" fmla="*/ 948267 h 1644996"/>
                <a:gd name="connsiteX645" fmla="*/ 638233 w 1882370"/>
                <a:gd name="connsiteY645" fmla="*/ 952115 h 1644996"/>
                <a:gd name="connsiteX646" fmla="*/ 639772 w 1882370"/>
                <a:gd name="connsiteY646" fmla="*/ 961121 h 1644996"/>
                <a:gd name="connsiteX647" fmla="*/ 644159 w 1882370"/>
                <a:gd name="connsiteY647" fmla="*/ 959505 h 1644996"/>
                <a:gd name="connsiteX648" fmla="*/ 647854 w 1882370"/>
                <a:gd name="connsiteY648" fmla="*/ 955810 h 1644996"/>
                <a:gd name="connsiteX649" fmla="*/ 657783 w 1882370"/>
                <a:gd name="connsiteY649" fmla="*/ 935413 h 1644996"/>
                <a:gd name="connsiteX650" fmla="*/ 662555 w 1882370"/>
                <a:gd name="connsiteY650" fmla="*/ 928794 h 1644996"/>
                <a:gd name="connsiteX651" fmla="*/ 665249 w 1882370"/>
                <a:gd name="connsiteY651" fmla="*/ 927639 h 1644996"/>
                <a:gd name="connsiteX652" fmla="*/ 672561 w 1882370"/>
                <a:gd name="connsiteY652" fmla="*/ 928794 h 1644996"/>
                <a:gd name="connsiteX653" fmla="*/ 673562 w 1882370"/>
                <a:gd name="connsiteY653" fmla="*/ 929178 h 1644996"/>
                <a:gd name="connsiteX654" fmla="*/ 680335 w 1882370"/>
                <a:gd name="connsiteY654" fmla="*/ 933104 h 1644996"/>
                <a:gd name="connsiteX655" fmla="*/ 697115 w 1882370"/>
                <a:gd name="connsiteY655" fmla="*/ 946497 h 1644996"/>
                <a:gd name="connsiteX656" fmla="*/ 703888 w 1882370"/>
                <a:gd name="connsiteY656" fmla="*/ 948575 h 1644996"/>
                <a:gd name="connsiteX657" fmla="*/ 742296 w 1882370"/>
                <a:gd name="connsiteY657" fmla="*/ 954655 h 1644996"/>
                <a:gd name="connsiteX658" fmla="*/ 743681 w 1882370"/>
                <a:gd name="connsiteY658" fmla="*/ 955271 h 1644996"/>
                <a:gd name="connsiteX659" fmla="*/ 747068 w 1882370"/>
                <a:gd name="connsiteY659" fmla="*/ 958119 h 1644996"/>
                <a:gd name="connsiteX660" fmla="*/ 747915 w 1882370"/>
                <a:gd name="connsiteY660" fmla="*/ 959427 h 1644996"/>
                <a:gd name="connsiteX661" fmla="*/ 749377 w 1882370"/>
                <a:gd name="connsiteY661" fmla="*/ 963815 h 1644996"/>
                <a:gd name="connsiteX662" fmla="*/ 753610 w 1882370"/>
                <a:gd name="connsiteY662" fmla="*/ 967586 h 1644996"/>
                <a:gd name="connsiteX663" fmla="*/ 759768 w 1882370"/>
                <a:gd name="connsiteY663" fmla="*/ 970665 h 1644996"/>
                <a:gd name="connsiteX664" fmla="*/ 765772 w 1882370"/>
                <a:gd name="connsiteY664" fmla="*/ 972204 h 1644996"/>
                <a:gd name="connsiteX665" fmla="*/ 773469 w 1882370"/>
                <a:gd name="connsiteY665" fmla="*/ 971666 h 1644996"/>
                <a:gd name="connsiteX666" fmla="*/ 788324 w 1882370"/>
                <a:gd name="connsiteY666" fmla="*/ 967279 h 1644996"/>
                <a:gd name="connsiteX667" fmla="*/ 788939 w 1882370"/>
                <a:gd name="connsiteY667" fmla="*/ 967202 h 1644996"/>
                <a:gd name="connsiteX668" fmla="*/ 797560 w 1882370"/>
                <a:gd name="connsiteY668" fmla="*/ 966663 h 1644996"/>
                <a:gd name="connsiteX669" fmla="*/ 799330 w 1882370"/>
                <a:gd name="connsiteY669" fmla="*/ 966047 h 1644996"/>
                <a:gd name="connsiteX670" fmla="*/ 799715 w 1882370"/>
                <a:gd name="connsiteY670" fmla="*/ 965046 h 1644996"/>
                <a:gd name="connsiteX671" fmla="*/ 799176 w 1882370"/>
                <a:gd name="connsiteY671" fmla="*/ 958350 h 1644996"/>
                <a:gd name="connsiteX672" fmla="*/ 800023 w 1882370"/>
                <a:gd name="connsiteY672" fmla="*/ 956118 h 1644996"/>
                <a:gd name="connsiteX673" fmla="*/ 801716 w 1882370"/>
                <a:gd name="connsiteY673" fmla="*/ 954424 h 1644996"/>
                <a:gd name="connsiteX674" fmla="*/ 803102 w 1882370"/>
                <a:gd name="connsiteY674" fmla="*/ 953655 h 1644996"/>
                <a:gd name="connsiteX675" fmla="*/ 813262 w 1882370"/>
                <a:gd name="connsiteY675" fmla="*/ 951423 h 1644996"/>
                <a:gd name="connsiteX676" fmla="*/ 813878 w 1882370"/>
                <a:gd name="connsiteY676" fmla="*/ 951346 h 1644996"/>
                <a:gd name="connsiteX677" fmla="*/ 817803 w 1882370"/>
                <a:gd name="connsiteY677" fmla="*/ 951346 h 1644996"/>
                <a:gd name="connsiteX678" fmla="*/ 818419 w 1882370"/>
                <a:gd name="connsiteY678" fmla="*/ 951423 h 1644996"/>
                <a:gd name="connsiteX679" fmla="*/ 841895 w 1882370"/>
                <a:gd name="connsiteY679" fmla="*/ 956887 h 1644996"/>
                <a:gd name="connsiteX680" fmla="*/ 846051 w 1882370"/>
                <a:gd name="connsiteY680" fmla="*/ 955656 h 1644996"/>
                <a:gd name="connsiteX681" fmla="*/ 862369 w 1882370"/>
                <a:gd name="connsiteY681" fmla="*/ 936567 h 1644996"/>
                <a:gd name="connsiteX682" fmla="*/ 872759 w 1882370"/>
                <a:gd name="connsiteY682" fmla="*/ 927254 h 1644996"/>
                <a:gd name="connsiteX683" fmla="*/ 873683 w 1882370"/>
                <a:gd name="connsiteY683" fmla="*/ 926715 h 1644996"/>
                <a:gd name="connsiteX684" fmla="*/ 884382 w 1882370"/>
                <a:gd name="connsiteY684" fmla="*/ 922790 h 1644996"/>
                <a:gd name="connsiteX685" fmla="*/ 885382 w 1882370"/>
                <a:gd name="connsiteY685" fmla="*/ 922636 h 1644996"/>
                <a:gd name="connsiteX686" fmla="*/ 898236 w 1882370"/>
                <a:gd name="connsiteY686" fmla="*/ 922636 h 1644996"/>
                <a:gd name="connsiteX687" fmla="*/ 921712 w 1882370"/>
                <a:gd name="connsiteY687" fmla="*/ 925946 h 1644996"/>
                <a:gd name="connsiteX688" fmla="*/ 927100 w 1882370"/>
                <a:gd name="connsiteY688" fmla="*/ 924637 h 1644996"/>
                <a:gd name="connsiteX689" fmla="*/ 930487 w 1882370"/>
                <a:gd name="connsiteY689" fmla="*/ 920789 h 1644996"/>
                <a:gd name="connsiteX690" fmla="*/ 932026 w 1882370"/>
                <a:gd name="connsiteY690" fmla="*/ 913092 h 1644996"/>
                <a:gd name="connsiteX691" fmla="*/ 932796 w 1882370"/>
                <a:gd name="connsiteY691" fmla="*/ 911629 h 1644996"/>
                <a:gd name="connsiteX692" fmla="*/ 935644 w 1882370"/>
                <a:gd name="connsiteY692" fmla="*/ 908781 h 1644996"/>
                <a:gd name="connsiteX693" fmla="*/ 953501 w 1882370"/>
                <a:gd name="connsiteY693" fmla="*/ 895312 h 1644996"/>
                <a:gd name="connsiteX694" fmla="*/ 968895 w 1882370"/>
                <a:gd name="connsiteY694" fmla="*/ 870528 h 1644996"/>
                <a:gd name="connsiteX695" fmla="*/ 971358 w 1882370"/>
                <a:gd name="connsiteY695" fmla="*/ 869142 h 1644996"/>
                <a:gd name="connsiteX696" fmla="*/ 973898 w 1882370"/>
                <a:gd name="connsiteY696" fmla="*/ 869142 h 1644996"/>
                <a:gd name="connsiteX697" fmla="*/ 995141 w 1882370"/>
                <a:gd name="connsiteY697" fmla="*/ 855518 h 1644996"/>
                <a:gd name="connsiteX698" fmla="*/ 1003916 w 1882370"/>
                <a:gd name="connsiteY698" fmla="*/ 851362 h 1644996"/>
                <a:gd name="connsiteX699" fmla="*/ 1006841 w 1882370"/>
                <a:gd name="connsiteY699" fmla="*/ 851747 h 1644996"/>
                <a:gd name="connsiteX700" fmla="*/ 1009689 w 1882370"/>
                <a:gd name="connsiteY700" fmla="*/ 853979 h 1644996"/>
                <a:gd name="connsiteX701" fmla="*/ 1010766 w 1882370"/>
                <a:gd name="connsiteY701" fmla="*/ 856288 h 1644996"/>
                <a:gd name="connsiteX702" fmla="*/ 1010227 w 1882370"/>
                <a:gd name="connsiteY702" fmla="*/ 868988 h 1644996"/>
                <a:gd name="connsiteX703" fmla="*/ 1012306 w 1882370"/>
                <a:gd name="connsiteY703" fmla="*/ 872760 h 1644996"/>
                <a:gd name="connsiteX704" fmla="*/ 1017232 w 1882370"/>
                <a:gd name="connsiteY704" fmla="*/ 871990 h 1644996"/>
                <a:gd name="connsiteX705" fmla="*/ 1029778 w 1882370"/>
                <a:gd name="connsiteY705" fmla="*/ 865986 h 1644996"/>
                <a:gd name="connsiteX706" fmla="*/ 1031394 w 1882370"/>
                <a:gd name="connsiteY706" fmla="*/ 865756 h 1644996"/>
                <a:gd name="connsiteX707" fmla="*/ 1039861 w 1882370"/>
                <a:gd name="connsiteY707" fmla="*/ 866910 h 1644996"/>
                <a:gd name="connsiteX708" fmla="*/ 1040861 w 1882370"/>
                <a:gd name="connsiteY708" fmla="*/ 867218 h 1644996"/>
                <a:gd name="connsiteX709" fmla="*/ 1048712 w 1882370"/>
                <a:gd name="connsiteY709" fmla="*/ 871682 h 1644996"/>
                <a:gd name="connsiteX710" fmla="*/ 1055640 w 1882370"/>
                <a:gd name="connsiteY710" fmla="*/ 877378 h 1644996"/>
                <a:gd name="connsiteX711" fmla="*/ 1062875 w 1882370"/>
                <a:gd name="connsiteY711" fmla="*/ 880995 h 1644996"/>
                <a:gd name="connsiteX712" fmla="*/ 1084426 w 1882370"/>
                <a:gd name="connsiteY712" fmla="*/ 885383 h 1644996"/>
                <a:gd name="connsiteX713" fmla="*/ 1085658 w 1882370"/>
                <a:gd name="connsiteY713" fmla="*/ 885999 h 1644996"/>
                <a:gd name="connsiteX714" fmla="*/ 1089583 w 1882370"/>
                <a:gd name="connsiteY714" fmla="*/ 889385 h 1644996"/>
                <a:gd name="connsiteX715" fmla="*/ 1090430 w 1882370"/>
                <a:gd name="connsiteY715" fmla="*/ 890694 h 1644996"/>
                <a:gd name="connsiteX716" fmla="*/ 1092662 w 1882370"/>
                <a:gd name="connsiteY716" fmla="*/ 898006 h 1644996"/>
                <a:gd name="connsiteX717" fmla="*/ 1092816 w 1882370"/>
                <a:gd name="connsiteY717" fmla="*/ 898852 h 1644996"/>
                <a:gd name="connsiteX718" fmla="*/ 1092816 w 1882370"/>
                <a:gd name="connsiteY718" fmla="*/ 913939 h 1644996"/>
                <a:gd name="connsiteX719" fmla="*/ 1094894 w 1882370"/>
                <a:gd name="connsiteY719" fmla="*/ 918095 h 1644996"/>
                <a:gd name="connsiteX720" fmla="*/ 1098050 w 1882370"/>
                <a:gd name="connsiteY720" fmla="*/ 919557 h 1644996"/>
                <a:gd name="connsiteX721" fmla="*/ 1099204 w 1882370"/>
                <a:gd name="connsiteY721" fmla="*/ 917941 h 1644996"/>
                <a:gd name="connsiteX722" fmla="*/ 1102976 w 1882370"/>
                <a:gd name="connsiteY722" fmla="*/ 903779 h 1644996"/>
                <a:gd name="connsiteX723" fmla="*/ 1103669 w 1882370"/>
                <a:gd name="connsiteY723" fmla="*/ 902547 h 1644996"/>
                <a:gd name="connsiteX724" fmla="*/ 1108749 w 1882370"/>
                <a:gd name="connsiteY724" fmla="*/ 897467 h 1644996"/>
                <a:gd name="connsiteX725" fmla="*/ 1111519 w 1882370"/>
                <a:gd name="connsiteY725" fmla="*/ 896774 h 1644996"/>
                <a:gd name="connsiteX726" fmla="*/ 1115445 w 1882370"/>
                <a:gd name="connsiteY726" fmla="*/ 897929 h 1644996"/>
                <a:gd name="connsiteX727" fmla="*/ 1117138 w 1882370"/>
                <a:gd name="connsiteY727" fmla="*/ 899237 h 1644996"/>
                <a:gd name="connsiteX728" fmla="*/ 1123912 w 1882370"/>
                <a:gd name="connsiteY728" fmla="*/ 911014 h 1644996"/>
                <a:gd name="connsiteX729" fmla="*/ 1132147 w 1882370"/>
                <a:gd name="connsiteY729" fmla="*/ 921943 h 1644996"/>
                <a:gd name="connsiteX730" fmla="*/ 1132455 w 1882370"/>
                <a:gd name="connsiteY730" fmla="*/ 922482 h 1644996"/>
                <a:gd name="connsiteX731" fmla="*/ 1134149 w 1882370"/>
                <a:gd name="connsiteY731" fmla="*/ 926408 h 1644996"/>
                <a:gd name="connsiteX732" fmla="*/ 1134226 w 1882370"/>
                <a:gd name="connsiteY732" fmla="*/ 928408 h 1644996"/>
                <a:gd name="connsiteX733" fmla="*/ 1133071 w 1882370"/>
                <a:gd name="connsiteY733" fmla="*/ 931795 h 1644996"/>
                <a:gd name="connsiteX734" fmla="*/ 1132301 w 1882370"/>
                <a:gd name="connsiteY734" fmla="*/ 933027 h 1644996"/>
                <a:gd name="connsiteX735" fmla="*/ 1127529 w 1882370"/>
                <a:gd name="connsiteY735" fmla="*/ 937260 h 1644996"/>
                <a:gd name="connsiteX736" fmla="*/ 1126837 w 1882370"/>
                <a:gd name="connsiteY736" fmla="*/ 938338 h 1644996"/>
                <a:gd name="connsiteX737" fmla="*/ 1129607 w 1882370"/>
                <a:gd name="connsiteY737" fmla="*/ 943495 h 1644996"/>
                <a:gd name="connsiteX738" fmla="*/ 1139536 w 1882370"/>
                <a:gd name="connsiteY738" fmla="*/ 941263 h 1644996"/>
                <a:gd name="connsiteX739" fmla="*/ 1166784 w 1882370"/>
                <a:gd name="connsiteY739" fmla="*/ 927870 h 1644996"/>
                <a:gd name="connsiteX740" fmla="*/ 1170555 w 1882370"/>
                <a:gd name="connsiteY740" fmla="*/ 929101 h 1644996"/>
                <a:gd name="connsiteX741" fmla="*/ 1172325 w 1882370"/>
                <a:gd name="connsiteY741" fmla="*/ 932719 h 1644996"/>
                <a:gd name="connsiteX742" fmla="*/ 1176482 w 1882370"/>
                <a:gd name="connsiteY742" fmla="*/ 931642 h 1644996"/>
                <a:gd name="connsiteX743" fmla="*/ 1184025 w 1882370"/>
                <a:gd name="connsiteY743" fmla="*/ 927331 h 1644996"/>
                <a:gd name="connsiteX744" fmla="*/ 1190029 w 1882370"/>
                <a:gd name="connsiteY744" fmla="*/ 924945 h 1644996"/>
                <a:gd name="connsiteX745" fmla="*/ 1191722 w 1882370"/>
                <a:gd name="connsiteY745" fmla="*/ 924791 h 1644996"/>
                <a:gd name="connsiteX746" fmla="*/ 1196263 w 1882370"/>
                <a:gd name="connsiteY746" fmla="*/ 925946 h 1644996"/>
                <a:gd name="connsiteX747" fmla="*/ 1197264 w 1882370"/>
                <a:gd name="connsiteY747" fmla="*/ 926408 h 1644996"/>
                <a:gd name="connsiteX748" fmla="*/ 1201343 w 1882370"/>
                <a:gd name="connsiteY748" fmla="*/ 929486 h 1644996"/>
                <a:gd name="connsiteX749" fmla="*/ 1204191 w 1882370"/>
                <a:gd name="connsiteY749" fmla="*/ 930333 h 1644996"/>
                <a:gd name="connsiteX750" fmla="*/ 1206808 w 1882370"/>
                <a:gd name="connsiteY750" fmla="*/ 929948 h 1644996"/>
                <a:gd name="connsiteX751" fmla="*/ 1213504 w 1882370"/>
                <a:gd name="connsiteY751" fmla="*/ 924791 h 1644996"/>
                <a:gd name="connsiteX752" fmla="*/ 1223664 w 1882370"/>
                <a:gd name="connsiteY752" fmla="*/ 919403 h 1644996"/>
                <a:gd name="connsiteX753" fmla="*/ 1230592 w 1882370"/>
                <a:gd name="connsiteY753" fmla="*/ 902316 h 1644996"/>
                <a:gd name="connsiteX754" fmla="*/ 1231977 w 1882370"/>
                <a:gd name="connsiteY754" fmla="*/ 900854 h 1644996"/>
                <a:gd name="connsiteX755" fmla="*/ 1240444 w 1882370"/>
                <a:gd name="connsiteY755" fmla="*/ 896928 h 1644996"/>
                <a:gd name="connsiteX756" fmla="*/ 1241213 w 1882370"/>
                <a:gd name="connsiteY756" fmla="*/ 896697 h 1644996"/>
                <a:gd name="connsiteX757" fmla="*/ 1251912 w 1882370"/>
                <a:gd name="connsiteY757" fmla="*/ 895004 h 1644996"/>
                <a:gd name="connsiteX758" fmla="*/ 1256838 w 1882370"/>
                <a:gd name="connsiteY758" fmla="*/ 895004 h 1644996"/>
                <a:gd name="connsiteX759" fmla="*/ 1258301 w 1882370"/>
                <a:gd name="connsiteY759" fmla="*/ 895389 h 1644996"/>
                <a:gd name="connsiteX760" fmla="*/ 1267460 w 1882370"/>
                <a:gd name="connsiteY760" fmla="*/ 900777 h 1644996"/>
                <a:gd name="connsiteX761" fmla="*/ 1271617 w 1882370"/>
                <a:gd name="connsiteY761" fmla="*/ 901700 h 1644996"/>
                <a:gd name="connsiteX762" fmla="*/ 1275850 w 1882370"/>
                <a:gd name="connsiteY762" fmla="*/ 900931 h 1644996"/>
                <a:gd name="connsiteX763" fmla="*/ 1273310 w 1882370"/>
                <a:gd name="connsiteY763" fmla="*/ 893696 h 1644996"/>
                <a:gd name="connsiteX764" fmla="*/ 1273156 w 1882370"/>
                <a:gd name="connsiteY764" fmla="*/ 893080 h 1644996"/>
                <a:gd name="connsiteX765" fmla="*/ 1272001 w 1882370"/>
                <a:gd name="connsiteY765" fmla="*/ 884074 h 1644996"/>
                <a:gd name="connsiteX766" fmla="*/ 1272540 w 1882370"/>
                <a:gd name="connsiteY766" fmla="*/ 881996 h 1644996"/>
                <a:gd name="connsiteX767" fmla="*/ 1276466 w 1882370"/>
                <a:gd name="connsiteY767" fmla="*/ 876916 h 1644996"/>
                <a:gd name="connsiteX768" fmla="*/ 1278698 w 1882370"/>
                <a:gd name="connsiteY768" fmla="*/ 875839 h 1644996"/>
                <a:gd name="connsiteX769" fmla="*/ 1289396 w 1882370"/>
                <a:gd name="connsiteY769" fmla="*/ 875839 h 1644996"/>
                <a:gd name="connsiteX770" fmla="*/ 1290474 w 1882370"/>
                <a:gd name="connsiteY770" fmla="*/ 876069 h 1644996"/>
                <a:gd name="connsiteX771" fmla="*/ 1306791 w 1882370"/>
                <a:gd name="connsiteY771" fmla="*/ 882843 h 1644996"/>
                <a:gd name="connsiteX772" fmla="*/ 1314950 w 1882370"/>
                <a:gd name="connsiteY772" fmla="*/ 884690 h 1644996"/>
                <a:gd name="connsiteX773" fmla="*/ 1321955 w 1882370"/>
                <a:gd name="connsiteY773" fmla="*/ 881226 h 1644996"/>
                <a:gd name="connsiteX774" fmla="*/ 1324726 w 1882370"/>
                <a:gd name="connsiteY774" fmla="*/ 881380 h 1644996"/>
                <a:gd name="connsiteX775" fmla="*/ 1335963 w 1882370"/>
                <a:gd name="connsiteY775" fmla="*/ 888692 h 1644996"/>
                <a:gd name="connsiteX776" fmla="*/ 1336502 w 1882370"/>
                <a:gd name="connsiteY776" fmla="*/ 889077 h 1644996"/>
                <a:gd name="connsiteX777" fmla="*/ 1355975 w 1882370"/>
                <a:gd name="connsiteY777" fmla="*/ 909628 h 1644996"/>
                <a:gd name="connsiteX778" fmla="*/ 1368367 w 1882370"/>
                <a:gd name="connsiteY778" fmla="*/ 917710 h 1644996"/>
                <a:gd name="connsiteX779" fmla="*/ 1382145 w 1882370"/>
                <a:gd name="connsiteY779" fmla="*/ 922636 h 1644996"/>
                <a:gd name="connsiteX780" fmla="*/ 1388610 w 1882370"/>
                <a:gd name="connsiteY780" fmla="*/ 924252 h 1644996"/>
                <a:gd name="connsiteX781" fmla="*/ 1398386 w 1882370"/>
                <a:gd name="connsiteY781" fmla="*/ 925330 h 1644996"/>
                <a:gd name="connsiteX782" fmla="*/ 1400310 w 1882370"/>
                <a:gd name="connsiteY782" fmla="*/ 926408 h 1644996"/>
                <a:gd name="connsiteX783" fmla="*/ 1402003 w 1882370"/>
                <a:gd name="connsiteY783" fmla="*/ 928640 h 1644996"/>
                <a:gd name="connsiteX784" fmla="*/ 1402388 w 1882370"/>
                <a:gd name="connsiteY784" fmla="*/ 929256 h 1644996"/>
                <a:gd name="connsiteX785" fmla="*/ 1403542 w 1882370"/>
                <a:gd name="connsiteY785" fmla="*/ 932103 h 1644996"/>
                <a:gd name="connsiteX786" fmla="*/ 1403773 w 1882370"/>
                <a:gd name="connsiteY786" fmla="*/ 933181 h 1644996"/>
                <a:gd name="connsiteX787" fmla="*/ 1403773 w 1882370"/>
                <a:gd name="connsiteY787" fmla="*/ 942802 h 1644996"/>
                <a:gd name="connsiteX788" fmla="*/ 1416166 w 1882370"/>
                <a:gd name="connsiteY788" fmla="*/ 952346 h 1644996"/>
                <a:gd name="connsiteX789" fmla="*/ 1416935 w 1882370"/>
                <a:gd name="connsiteY789" fmla="*/ 953347 h 1644996"/>
                <a:gd name="connsiteX790" fmla="*/ 1419167 w 1882370"/>
                <a:gd name="connsiteY790" fmla="*/ 957888 h 1644996"/>
                <a:gd name="connsiteX791" fmla="*/ 1419398 w 1882370"/>
                <a:gd name="connsiteY791" fmla="*/ 958735 h 1644996"/>
                <a:gd name="connsiteX792" fmla="*/ 1419937 w 1882370"/>
                <a:gd name="connsiteY792" fmla="*/ 962660 h 1644996"/>
                <a:gd name="connsiteX793" fmla="*/ 1419937 w 1882370"/>
                <a:gd name="connsiteY793" fmla="*/ 968125 h 1644996"/>
                <a:gd name="connsiteX794" fmla="*/ 1420322 w 1882370"/>
                <a:gd name="connsiteY794" fmla="*/ 971281 h 1644996"/>
                <a:gd name="connsiteX795" fmla="*/ 1421092 w 1882370"/>
                <a:gd name="connsiteY795" fmla="*/ 972051 h 1644996"/>
                <a:gd name="connsiteX796" fmla="*/ 1434869 w 1882370"/>
                <a:gd name="connsiteY796" fmla="*/ 972051 h 1644996"/>
                <a:gd name="connsiteX797" fmla="*/ 1435639 w 1882370"/>
                <a:gd name="connsiteY797" fmla="*/ 971589 h 1644996"/>
                <a:gd name="connsiteX798" fmla="*/ 1435639 w 1882370"/>
                <a:gd name="connsiteY798" fmla="*/ 965277 h 1644996"/>
                <a:gd name="connsiteX799" fmla="*/ 1435793 w 1882370"/>
                <a:gd name="connsiteY799" fmla="*/ 964431 h 1644996"/>
                <a:gd name="connsiteX800" fmla="*/ 1436947 w 1882370"/>
                <a:gd name="connsiteY800" fmla="*/ 961044 h 1644996"/>
                <a:gd name="connsiteX801" fmla="*/ 1438025 w 1882370"/>
                <a:gd name="connsiteY801" fmla="*/ 959582 h 1644996"/>
                <a:gd name="connsiteX802" fmla="*/ 1444798 w 1882370"/>
                <a:gd name="connsiteY802" fmla="*/ 955040 h 1644996"/>
                <a:gd name="connsiteX803" fmla="*/ 1447954 w 1882370"/>
                <a:gd name="connsiteY803" fmla="*/ 955040 h 1644996"/>
                <a:gd name="connsiteX804" fmla="*/ 1453034 w 1882370"/>
                <a:gd name="connsiteY804" fmla="*/ 958427 h 1644996"/>
                <a:gd name="connsiteX805" fmla="*/ 1453650 w 1882370"/>
                <a:gd name="connsiteY805" fmla="*/ 959043 h 1644996"/>
                <a:gd name="connsiteX806" fmla="*/ 1457729 w 1882370"/>
                <a:gd name="connsiteY806" fmla="*/ 964200 h 1644996"/>
                <a:gd name="connsiteX807" fmla="*/ 1462347 w 1882370"/>
                <a:gd name="connsiteY807" fmla="*/ 966509 h 1644996"/>
                <a:gd name="connsiteX808" fmla="*/ 1468582 w 1882370"/>
                <a:gd name="connsiteY808" fmla="*/ 967047 h 1644996"/>
                <a:gd name="connsiteX809" fmla="*/ 1469275 w 1882370"/>
                <a:gd name="connsiteY809" fmla="*/ 967202 h 1644996"/>
                <a:gd name="connsiteX810" fmla="*/ 1476048 w 1882370"/>
                <a:gd name="connsiteY810" fmla="*/ 969433 h 1644996"/>
                <a:gd name="connsiteX811" fmla="*/ 1483129 w 1882370"/>
                <a:gd name="connsiteY811" fmla="*/ 972974 h 1644996"/>
                <a:gd name="connsiteX812" fmla="*/ 1483745 w 1882370"/>
                <a:gd name="connsiteY812" fmla="*/ 973359 h 1644996"/>
                <a:gd name="connsiteX813" fmla="*/ 1488286 w 1882370"/>
                <a:gd name="connsiteY813" fmla="*/ 977285 h 1644996"/>
                <a:gd name="connsiteX814" fmla="*/ 1488902 w 1882370"/>
                <a:gd name="connsiteY814" fmla="*/ 977977 h 1644996"/>
                <a:gd name="connsiteX815" fmla="*/ 1491134 w 1882370"/>
                <a:gd name="connsiteY815" fmla="*/ 981903 h 1644996"/>
                <a:gd name="connsiteX816" fmla="*/ 1492981 w 1882370"/>
                <a:gd name="connsiteY816" fmla="*/ 986136 h 1644996"/>
                <a:gd name="connsiteX817" fmla="*/ 1494598 w 1882370"/>
                <a:gd name="connsiteY817" fmla="*/ 988522 h 1644996"/>
                <a:gd name="connsiteX818" fmla="*/ 1497138 w 1882370"/>
                <a:gd name="connsiteY818" fmla="*/ 989984 h 1644996"/>
                <a:gd name="connsiteX819" fmla="*/ 1499832 w 1882370"/>
                <a:gd name="connsiteY819" fmla="*/ 989599 h 1644996"/>
                <a:gd name="connsiteX820" fmla="*/ 1508529 w 1882370"/>
                <a:gd name="connsiteY820" fmla="*/ 986367 h 1644996"/>
                <a:gd name="connsiteX821" fmla="*/ 1513301 w 1882370"/>
                <a:gd name="connsiteY821" fmla="*/ 985136 h 1644996"/>
                <a:gd name="connsiteX822" fmla="*/ 1513994 w 1882370"/>
                <a:gd name="connsiteY822" fmla="*/ 985059 h 1644996"/>
                <a:gd name="connsiteX823" fmla="*/ 1521845 w 1882370"/>
                <a:gd name="connsiteY823" fmla="*/ 985059 h 1644996"/>
                <a:gd name="connsiteX824" fmla="*/ 1529927 w 1882370"/>
                <a:gd name="connsiteY824" fmla="*/ 985597 h 1644996"/>
                <a:gd name="connsiteX825" fmla="*/ 1531466 w 1882370"/>
                <a:gd name="connsiteY825" fmla="*/ 986213 h 1644996"/>
                <a:gd name="connsiteX826" fmla="*/ 1536546 w 1882370"/>
                <a:gd name="connsiteY826" fmla="*/ 990138 h 1644996"/>
                <a:gd name="connsiteX827" fmla="*/ 1537547 w 1882370"/>
                <a:gd name="connsiteY827" fmla="*/ 992909 h 1644996"/>
                <a:gd name="connsiteX828" fmla="*/ 1535853 w 1882370"/>
                <a:gd name="connsiteY828" fmla="*/ 1000760 h 1644996"/>
                <a:gd name="connsiteX829" fmla="*/ 1534391 w 1882370"/>
                <a:gd name="connsiteY829" fmla="*/ 1002684 h 1644996"/>
                <a:gd name="connsiteX830" fmla="*/ 1525847 w 1882370"/>
                <a:gd name="connsiteY830" fmla="*/ 1006995 h 1644996"/>
                <a:gd name="connsiteX831" fmla="*/ 1525847 w 1882370"/>
                <a:gd name="connsiteY831" fmla="*/ 1008534 h 1644996"/>
                <a:gd name="connsiteX832" fmla="*/ 1527002 w 1882370"/>
                <a:gd name="connsiteY832" fmla="*/ 1010843 h 1644996"/>
                <a:gd name="connsiteX833" fmla="*/ 1529927 w 1882370"/>
                <a:gd name="connsiteY833" fmla="*/ 1013383 h 1644996"/>
                <a:gd name="connsiteX834" fmla="*/ 1537162 w 1882370"/>
                <a:gd name="connsiteY834" fmla="*/ 1011151 h 1644996"/>
                <a:gd name="connsiteX835" fmla="*/ 1544782 w 1882370"/>
                <a:gd name="connsiteY835" fmla="*/ 1006764 h 1644996"/>
                <a:gd name="connsiteX836" fmla="*/ 1545321 w 1882370"/>
                <a:gd name="connsiteY836" fmla="*/ 1006533 h 1644996"/>
                <a:gd name="connsiteX837" fmla="*/ 1552633 w 1882370"/>
                <a:gd name="connsiteY837" fmla="*/ 1004301 h 1644996"/>
                <a:gd name="connsiteX838" fmla="*/ 1554634 w 1882370"/>
                <a:gd name="connsiteY838" fmla="*/ 1004455 h 1644996"/>
                <a:gd name="connsiteX839" fmla="*/ 1563101 w 1882370"/>
                <a:gd name="connsiteY839" fmla="*/ 1008380 h 1644996"/>
                <a:gd name="connsiteX840" fmla="*/ 1564332 w 1882370"/>
                <a:gd name="connsiteY840" fmla="*/ 1009458 h 1644996"/>
                <a:gd name="connsiteX841" fmla="*/ 1568873 w 1882370"/>
                <a:gd name="connsiteY841" fmla="*/ 1016770 h 1644996"/>
                <a:gd name="connsiteX842" fmla="*/ 1569181 w 1882370"/>
                <a:gd name="connsiteY842" fmla="*/ 1017385 h 1644996"/>
                <a:gd name="connsiteX843" fmla="*/ 1574107 w 1882370"/>
                <a:gd name="connsiteY843" fmla="*/ 1032779 h 1644996"/>
                <a:gd name="connsiteX844" fmla="*/ 1577879 w 1882370"/>
                <a:gd name="connsiteY844" fmla="*/ 1038476 h 1644996"/>
                <a:gd name="connsiteX845" fmla="*/ 1582728 w 1882370"/>
                <a:gd name="connsiteY845" fmla="*/ 1040476 h 1644996"/>
                <a:gd name="connsiteX846" fmla="*/ 1588424 w 1882370"/>
                <a:gd name="connsiteY846" fmla="*/ 1038090 h 1644996"/>
                <a:gd name="connsiteX847" fmla="*/ 1594735 w 1882370"/>
                <a:gd name="connsiteY847" fmla="*/ 1035781 h 1644996"/>
                <a:gd name="connsiteX848" fmla="*/ 1597506 w 1882370"/>
                <a:gd name="connsiteY848" fmla="*/ 1036243 h 1644996"/>
                <a:gd name="connsiteX849" fmla="*/ 1604818 w 1882370"/>
                <a:gd name="connsiteY849" fmla="*/ 1042401 h 1644996"/>
                <a:gd name="connsiteX850" fmla="*/ 1605665 w 1882370"/>
                <a:gd name="connsiteY850" fmla="*/ 1043786 h 1644996"/>
                <a:gd name="connsiteX851" fmla="*/ 1606819 w 1882370"/>
                <a:gd name="connsiteY851" fmla="*/ 1047712 h 1644996"/>
                <a:gd name="connsiteX852" fmla="*/ 1606896 w 1882370"/>
                <a:gd name="connsiteY852" fmla="*/ 1048481 h 1644996"/>
                <a:gd name="connsiteX853" fmla="*/ 1606896 w 1882370"/>
                <a:gd name="connsiteY853" fmla="*/ 1051868 h 1644996"/>
                <a:gd name="connsiteX854" fmla="*/ 1607204 w 1882370"/>
                <a:gd name="connsiteY854" fmla="*/ 1053484 h 1644996"/>
                <a:gd name="connsiteX855" fmla="*/ 1608821 w 1882370"/>
                <a:gd name="connsiteY855" fmla="*/ 1054408 h 1644996"/>
                <a:gd name="connsiteX856" fmla="*/ 1609667 w 1882370"/>
                <a:gd name="connsiteY856" fmla="*/ 1054100 h 1644996"/>
                <a:gd name="connsiteX857" fmla="*/ 1611207 w 1882370"/>
                <a:gd name="connsiteY857" fmla="*/ 1052176 h 1644996"/>
                <a:gd name="connsiteX858" fmla="*/ 1612746 w 1882370"/>
                <a:gd name="connsiteY858" fmla="*/ 1048559 h 1644996"/>
                <a:gd name="connsiteX859" fmla="*/ 1615132 w 1882370"/>
                <a:gd name="connsiteY859" fmla="*/ 1044325 h 1644996"/>
                <a:gd name="connsiteX860" fmla="*/ 1616056 w 1882370"/>
                <a:gd name="connsiteY860" fmla="*/ 1043325 h 1644996"/>
                <a:gd name="connsiteX861" fmla="*/ 1623907 w 1882370"/>
                <a:gd name="connsiteY861" fmla="*/ 1038244 h 1644996"/>
                <a:gd name="connsiteX862" fmla="*/ 1627062 w 1882370"/>
                <a:gd name="connsiteY862" fmla="*/ 1038321 h 1644996"/>
                <a:gd name="connsiteX863" fmla="*/ 1630988 w 1882370"/>
                <a:gd name="connsiteY863" fmla="*/ 1041169 h 1644996"/>
                <a:gd name="connsiteX864" fmla="*/ 1632065 w 1882370"/>
                <a:gd name="connsiteY864" fmla="*/ 1042709 h 1644996"/>
                <a:gd name="connsiteX865" fmla="*/ 1636530 w 1882370"/>
                <a:gd name="connsiteY865" fmla="*/ 1059334 h 1644996"/>
                <a:gd name="connsiteX866" fmla="*/ 1639224 w 1882370"/>
                <a:gd name="connsiteY866" fmla="*/ 1064722 h 1644996"/>
                <a:gd name="connsiteX867" fmla="*/ 1641610 w 1882370"/>
                <a:gd name="connsiteY867" fmla="*/ 1068493 h 1644996"/>
                <a:gd name="connsiteX868" fmla="*/ 1647844 w 1882370"/>
                <a:gd name="connsiteY868" fmla="*/ 1072650 h 1644996"/>
                <a:gd name="connsiteX869" fmla="*/ 1648691 w 1882370"/>
                <a:gd name="connsiteY869" fmla="*/ 1076499 h 1644996"/>
                <a:gd name="connsiteX870" fmla="*/ 1640224 w 1882370"/>
                <a:gd name="connsiteY870" fmla="*/ 1089968 h 1644996"/>
                <a:gd name="connsiteX871" fmla="*/ 1550786 w 1882370"/>
                <a:gd name="connsiteY871" fmla="*/ 1228976 h 1644996"/>
                <a:gd name="connsiteX872" fmla="*/ 1491750 w 1882370"/>
                <a:gd name="connsiteY872" fmla="*/ 1321801 h 1644996"/>
                <a:gd name="connsiteX873" fmla="*/ 1392382 w 1882370"/>
                <a:gd name="connsiteY873" fmla="*/ 1477126 h 1644996"/>
                <a:gd name="connsiteX874" fmla="*/ 1404158 w 1882370"/>
                <a:gd name="connsiteY874" fmla="*/ 1478357 h 1644996"/>
                <a:gd name="connsiteX875" fmla="*/ 1405159 w 1882370"/>
                <a:gd name="connsiteY875" fmla="*/ 1478665 h 1644996"/>
                <a:gd name="connsiteX876" fmla="*/ 1456882 w 1882370"/>
                <a:gd name="connsiteY876" fmla="*/ 1505681 h 1644996"/>
                <a:gd name="connsiteX877" fmla="*/ 1460731 w 1882370"/>
                <a:gd name="connsiteY877" fmla="*/ 1508375 h 1644996"/>
                <a:gd name="connsiteX878" fmla="*/ 1480127 w 1882370"/>
                <a:gd name="connsiteY878" fmla="*/ 1513225 h 1644996"/>
                <a:gd name="connsiteX879" fmla="*/ 1489287 w 1882370"/>
                <a:gd name="connsiteY879" fmla="*/ 1513225 h 1644996"/>
                <a:gd name="connsiteX880" fmla="*/ 1497907 w 1882370"/>
                <a:gd name="connsiteY880" fmla="*/ 1509145 h 1644996"/>
                <a:gd name="connsiteX881" fmla="*/ 1512224 w 1882370"/>
                <a:gd name="connsiteY881" fmla="*/ 1495906 h 1644996"/>
                <a:gd name="connsiteX882" fmla="*/ 1512685 w 1882370"/>
                <a:gd name="connsiteY882" fmla="*/ 1495598 h 1644996"/>
                <a:gd name="connsiteX883" fmla="*/ 1521152 w 1882370"/>
                <a:gd name="connsiteY883" fmla="*/ 1490518 h 1644996"/>
                <a:gd name="connsiteX884" fmla="*/ 1522307 w 1882370"/>
                <a:gd name="connsiteY884" fmla="*/ 1490134 h 1644996"/>
                <a:gd name="connsiteX885" fmla="*/ 1533006 w 1882370"/>
                <a:gd name="connsiteY885" fmla="*/ 1488979 h 1644996"/>
                <a:gd name="connsiteX886" fmla="*/ 1534237 w 1882370"/>
                <a:gd name="connsiteY886" fmla="*/ 1489133 h 1644996"/>
                <a:gd name="connsiteX887" fmla="*/ 1548861 w 1882370"/>
                <a:gd name="connsiteY887" fmla="*/ 1494213 h 1644996"/>
                <a:gd name="connsiteX888" fmla="*/ 1549631 w 1882370"/>
                <a:gd name="connsiteY888" fmla="*/ 1494598 h 1644996"/>
                <a:gd name="connsiteX889" fmla="*/ 1563716 w 1882370"/>
                <a:gd name="connsiteY889" fmla="*/ 1505296 h 1644996"/>
                <a:gd name="connsiteX890" fmla="*/ 1576416 w 1882370"/>
                <a:gd name="connsiteY890" fmla="*/ 1518536 h 1644996"/>
                <a:gd name="connsiteX891" fmla="*/ 1585730 w 1882370"/>
                <a:gd name="connsiteY891" fmla="*/ 1531851 h 1644996"/>
                <a:gd name="connsiteX892" fmla="*/ 1586115 w 1882370"/>
                <a:gd name="connsiteY892" fmla="*/ 1532544 h 1644996"/>
                <a:gd name="connsiteX893" fmla="*/ 1590579 w 1882370"/>
                <a:gd name="connsiteY893" fmla="*/ 1546014 h 1644996"/>
                <a:gd name="connsiteX894" fmla="*/ 1592965 w 1882370"/>
                <a:gd name="connsiteY894" fmla="*/ 1559945 h 1644996"/>
                <a:gd name="connsiteX895" fmla="*/ 1596583 w 1882370"/>
                <a:gd name="connsiteY895" fmla="*/ 1571260 h 1644996"/>
                <a:gd name="connsiteX896" fmla="*/ 1605896 w 1882370"/>
                <a:gd name="connsiteY896" fmla="*/ 1580573 h 1644996"/>
                <a:gd name="connsiteX897" fmla="*/ 1643765 w 1882370"/>
                <a:gd name="connsiteY897" fmla="*/ 1600046 h 1644996"/>
                <a:gd name="connsiteX898" fmla="*/ 1655464 w 1882370"/>
                <a:gd name="connsiteY898" fmla="*/ 1609360 h 1644996"/>
                <a:gd name="connsiteX899" fmla="*/ 1663700 w 1882370"/>
                <a:gd name="connsiteY899" fmla="*/ 1618673 h 1644996"/>
                <a:gd name="connsiteX900" fmla="*/ 1670627 w 1882370"/>
                <a:gd name="connsiteY900" fmla="*/ 1628448 h 1644996"/>
                <a:gd name="connsiteX901" fmla="*/ 1678478 w 1882370"/>
                <a:gd name="connsiteY901" fmla="*/ 1644997 h 1644996"/>
                <a:gd name="connsiteX902" fmla="*/ 1682481 w 1882370"/>
                <a:gd name="connsiteY902" fmla="*/ 1636992 h 1644996"/>
                <a:gd name="connsiteX903" fmla="*/ 1704879 w 1882370"/>
                <a:gd name="connsiteY903" fmla="*/ 1515302 h 1644996"/>
                <a:gd name="connsiteX904" fmla="*/ 1748752 w 1882370"/>
                <a:gd name="connsiteY904" fmla="*/ 1270616 h 1644996"/>
                <a:gd name="connsiteX905" fmla="*/ 1782464 w 1882370"/>
                <a:gd name="connsiteY905" fmla="*/ 1087813 h 1644996"/>
                <a:gd name="connsiteX906" fmla="*/ 1804401 w 1882370"/>
                <a:gd name="connsiteY906" fmla="*/ 965739 h 1644996"/>
                <a:gd name="connsiteX907" fmla="*/ 1826876 w 1882370"/>
                <a:gd name="connsiteY907" fmla="*/ 843665 h 1644996"/>
                <a:gd name="connsiteX908" fmla="*/ 1863975 w 1882370"/>
                <a:gd name="connsiteY908" fmla="*/ 637232 h 1644996"/>
                <a:gd name="connsiteX909" fmla="*/ 1869517 w 1882370"/>
                <a:gd name="connsiteY909" fmla="*/ 618221 h 1644996"/>
                <a:gd name="connsiteX910" fmla="*/ 1869517 w 1882370"/>
                <a:gd name="connsiteY910" fmla="*/ 611294 h 1644996"/>
                <a:gd name="connsiteX911" fmla="*/ 1869594 w 1882370"/>
                <a:gd name="connsiteY911" fmla="*/ 610601 h 1644996"/>
                <a:gd name="connsiteX912" fmla="*/ 1876213 w 1882370"/>
                <a:gd name="connsiteY912" fmla="*/ 585047 h 1644996"/>
                <a:gd name="connsiteX913" fmla="*/ 1876213 w 1882370"/>
                <a:gd name="connsiteY913" fmla="*/ 567960 h 1644996"/>
                <a:gd name="connsiteX914" fmla="*/ 1882371 w 1882370"/>
                <a:gd name="connsiteY914" fmla="*/ 532939 h 1644996"/>
                <a:gd name="connsiteX915" fmla="*/ 1881370 w 1882370"/>
                <a:gd name="connsiteY915" fmla="*/ 517314 h 1644996"/>
                <a:gd name="connsiteX916" fmla="*/ 1869209 w 1882370"/>
                <a:gd name="connsiteY916" fmla="*/ 502613 h 164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</a:cxnLst>
              <a:rect l="l" t="t" r="r" b="b"/>
              <a:pathLst>
                <a:path w="1882370" h="1644996">
                  <a:moveTo>
                    <a:pt x="1869209" y="502613"/>
                  </a:moveTo>
                  <a:cubicBezTo>
                    <a:pt x="1868978" y="502304"/>
                    <a:pt x="1868824" y="501997"/>
                    <a:pt x="1868670" y="501688"/>
                  </a:cubicBezTo>
                  <a:lnTo>
                    <a:pt x="1867208" y="497225"/>
                  </a:lnTo>
                  <a:lnTo>
                    <a:pt x="1865822" y="495839"/>
                  </a:lnTo>
                  <a:lnTo>
                    <a:pt x="1861050" y="493915"/>
                  </a:lnTo>
                  <a:lnTo>
                    <a:pt x="1856355" y="493376"/>
                  </a:lnTo>
                  <a:cubicBezTo>
                    <a:pt x="1856047" y="493299"/>
                    <a:pt x="1855739" y="493222"/>
                    <a:pt x="1855431" y="493068"/>
                  </a:cubicBezTo>
                  <a:lnTo>
                    <a:pt x="1828877" y="479829"/>
                  </a:lnTo>
                  <a:lnTo>
                    <a:pt x="1824721" y="479445"/>
                  </a:lnTo>
                  <a:lnTo>
                    <a:pt x="1806402" y="490220"/>
                  </a:lnTo>
                  <a:cubicBezTo>
                    <a:pt x="1806094" y="490451"/>
                    <a:pt x="1805709" y="490528"/>
                    <a:pt x="1805324" y="490605"/>
                  </a:cubicBezTo>
                  <a:lnTo>
                    <a:pt x="1800860" y="491144"/>
                  </a:lnTo>
                  <a:cubicBezTo>
                    <a:pt x="1800090" y="491221"/>
                    <a:pt x="1799321" y="490990"/>
                    <a:pt x="1798782" y="490528"/>
                  </a:cubicBezTo>
                  <a:lnTo>
                    <a:pt x="1795934" y="488296"/>
                  </a:lnTo>
                  <a:cubicBezTo>
                    <a:pt x="1795549" y="487988"/>
                    <a:pt x="1795241" y="487603"/>
                    <a:pt x="1795087" y="487142"/>
                  </a:cubicBezTo>
                  <a:lnTo>
                    <a:pt x="1792239" y="479829"/>
                  </a:lnTo>
                  <a:cubicBezTo>
                    <a:pt x="1792163" y="479675"/>
                    <a:pt x="1792086" y="479445"/>
                    <a:pt x="1792086" y="479213"/>
                  </a:cubicBezTo>
                  <a:lnTo>
                    <a:pt x="1790931" y="471901"/>
                  </a:lnTo>
                  <a:cubicBezTo>
                    <a:pt x="1790854" y="471516"/>
                    <a:pt x="1790854" y="471132"/>
                    <a:pt x="1791008" y="470747"/>
                  </a:cubicBezTo>
                  <a:lnTo>
                    <a:pt x="1792701" y="464589"/>
                  </a:lnTo>
                  <a:lnTo>
                    <a:pt x="1795703" y="457970"/>
                  </a:lnTo>
                  <a:lnTo>
                    <a:pt x="1797011" y="452428"/>
                  </a:lnTo>
                  <a:lnTo>
                    <a:pt x="1795703" y="447502"/>
                  </a:lnTo>
                  <a:lnTo>
                    <a:pt x="1791008" y="441806"/>
                  </a:lnTo>
                  <a:lnTo>
                    <a:pt x="1776153" y="428644"/>
                  </a:lnTo>
                  <a:lnTo>
                    <a:pt x="1771381" y="425796"/>
                  </a:lnTo>
                  <a:lnTo>
                    <a:pt x="1767070" y="424950"/>
                  </a:lnTo>
                  <a:lnTo>
                    <a:pt x="1764530" y="425951"/>
                  </a:lnTo>
                  <a:lnTo>
                    <a:pt x="1762837" y="426643"/>
                  </a:lnTo>
                  <a:lnTo>
                    <a:pt x="1760297" y="429568"/>
                  </a:lnTo>
                  <a:lnTo>
                    <a:pt x="1757680" y="439113"/>
                  </a:lnTo>
                  <a:cubicBezTo>
                    <a:pt x="1757526" y="439728"/>
                    <a:pt x="1757141" y="440267"/>
                    <a:pt x="1756679" y="440575"/>
                  </a:cubicBezTo>
                  <a:lnTo>
                    <a:pt x="1753293" y="443115"/>
                  </a:lnTo>
                  <a:lnTo>
                    <a:pt x="1752138" y="443961"/>
                  </a:lnTo>
                  <a:cubicBezTo>
                    <a:pt x="1751676" y="444346"/>
                    <a:pt x="1751061" y="444500"/>
                    <a:pt x="1750445" y="444500"/>
                  </a:cubicBezTo>
                  <a:lnTo>
                    <a:pt x="1742594" y="444500"/>
                  </a:lnTo>
                  <a:cubicBezTo>
                    <a:pt x="1742209" y="444500"/>
                    <a:pt x="1741901" y="444423"/>
                    <a:pt x="1741516" y="444269"/>
                  </a:cubicBezTo>
                  <a:lnTo>
                    <a:pt x="1725122" y="437727"/>
                  </a:lnTo>
                  <a:lnTo>
                    <a:pt x="1717348" y="437727"/>
                  </a:lnTo>
                  <a:lnTo>
                    <a:pt x="1714962" y="439035"/>
                  </a:lnTo>
                  <a:lnTo>
                    <a:pt x="1712114" y="440575"/>
                  </a:lnTo>
                  <a:lnTo>
                    <a:pt x="1706726" y="445424"/>
                  </a:lnTo>
                  <a:cubicBezTo>
                    <a:pt x="1706572" y="445578"/>
                    <a:pt x="1706418" y="445732"/>
                    <a:pt x="1706187" y="445809"/>
                  </a:cubicBezTo>
                  <a:lnTo>
                    <a:pt x="1701723" y="448272"/>
                  </a:lnTo>
                  <a:lnTo>
                    <a:pt x="1700030" y="449196"/>
                  </a:lnTo>
                  <a:cubicBezTo>
                    <a:pt x="1699953" y="449272"/>
                    <a:pt x="1699799" y="449196"/>
                    <a:pt x="1699722" y="449272"/>
                  </a:cubicBezTo>
                  <a:cubicBezTo>
                    <a:pt x="1699337" y="449426"/>
                    <a:pt x="1698952" y="449580"/>
                    <a:pt x="1698490" y="449503"/>
                  </a:cubicBezTo>
                  <a:lnTo>
                    <a:pt x="1691178" y="448964"/>
                  </a:lnTo>
                  <a:cubicBezTo>
                    <a:pt x="1690640" y="448887"/>
                    <a:pt x="1690024" y="448734"/>
                    <a:pt x="1689639" y="448349"/>
                  </a:cubicBezTo>
                  <a:lnTo>
                    <a:pt x="1683481" y="443269"/>
                  </a:lnTo>
                  <a:cubicBezTo>
                    <a:pt x="1682788" y="442730"/>
                    <a:pt x="1682481" y="441960"/>
                    <a:pt x="1682481" y="441113"/>
                  </a:cubicBezTo>
                  <a:lnTo>
                    <a:pt x="1682481" y="436034"/>
                  </a:lnTo>
                  <a:cubicBezTo>
                    <a:pt x="1682481" y="435649"/>
                    <a:pt x="1682558" y="435264"/>
                    <a:pt x="1682712" y="434956"/>
                  </a:cubicBezTo>
                  <a:lnTo>
                    <a:pt x="1687561" y="423642"/>
                  </a:lnTo>
                  <a:lnTo>
                    <a:pt x="1687561" y="416329"/>
                  </a:lnTo>
                  <a:cubicBezTo>
                    <a:pt x="1687561" y="416022"/>
                    <a:pt x="1687638" y="415713"/>
                    <a:pt x="1687715" y="415483"/>
                  </a:cubicBezTo>
                  <a:lnTo>
                    <a:pt x="1688253" y="413789"/>
                  </a:lnTo>
                  <a:cubicBezTo>
                    <a:pt x="1688330" y="413481"/>
                    <a:pt x="1688484" y="413173"/>
                    <a:pt x="1688715" y="412943"/>
                  </a:cubicBezTo>
                  <a:lnTo>
                    <a:pt x="1690947" y="410095"/>
                  </a:lnTo>
                  <a:cubicBezTo>
                    <a:pt x="1691101" y="409941"/>
                    <a:pt x="1691178" y="409787"/>
                    <a:pt x="1691332" y="409710"/>
                  </a:cubicBezTo>
                  <a:lnTo>
                    <a:pt x="1697721" y="404399"/>
                  </a:lnTo>
                  <a:lnTo>
                    <a:pt x="1700261" y="399781"/>
                  </a:lnTo>
                  <a:lnTo>
                    <a:pt x="1700646" y="398780"/>
                  </a:lnTo>
                  <a:lnTo>
                    <a:pt x="1701261" y="397010"/>
                  </a:lnTo>
                  <a:lnTo>
                    <a:pt x="1700723" y="396163"/>
                  </a:lnTo>
                  <a:lnTo>
                    <a:pt x="1694334" y="396625"/>
                  </a:lnTo>
                  <a:lnTo>
                    <a:pt x="1690640" y="397933"/>
                  </a:lnTo>
                  <a:lnTo>
                    <a:pt x="1688561" y="398703"/>
                  </a:lnTo>
                  <a:lnTo>
                    <a:pt x="1686406" y="399935"/>
                  </a:lnTo>
                  <a:lnTo>
                    <a:pt x="1683250" y="401859"/>
                  </a:lnTo>
                  <a:cubicBezTo>
                    <a:pt x="1682943" y="402013"/>
                    <a:pt x="1682635" y="402167"/>
                    <a:pt x="1682327" y="402167"/>
                  </a:cubicBezTo>
                  <a:lnTo>
                    <a:pt x="1677863" y="403090"/>
                  </a:lnTo>
                  <a:lnTo>
                    <a:pt x="1676708" y="403321"/>
                  </a:lnTo>
                  <a:cubicBezTo>
                    <a:pt x="1676400" y="403398"/>
                    <a:pt x="1676092" y="403398"/>
                    <a:pt x="1675784" y="403321"/>
                  </a:cubicBezTo>
                  <a:cubicBezTo>
                    <a:pt x="1675476" y="403244"/>
                    <a:pt x="1675169" y="403167"/>
                    <a:pt x="1674938" y="403014"/>
                  </a:cubicBezTo>
                  <a:lnTo>
                    <a:pt x="1665239" y="398165"/>
                  </a:lnTo>
                  <a:lnTo>
                    <a:pt x="1663007" y="399704"/>
                  </a:lnTo>
                  <a:lnTo>
                    <a:pt x="1661468" y="401782"/>
                  </a:lnTo>
                  <a:lnTo>
                    <a:pt x="1659928" y="403860"/>
                  </a:lnTo>
                  <a:cubicBezTo>
                    <a:pt x="1659698" y="404168"/>
                    <a:pt x="1659390" y="404476"/>
                    <a:pt x="1659082" y="404630"/>
                  </a:cubicBezTo>
                  <a:lnTo>
                    <a:pt x="1654002" y="407478"/>
                  </a:lnTo>
                  <a:cubicBezTo>
                    <a:pt x="1653617" y="407709"/>
                    <a:pt x="1653078" y="407863"/>
                    <a:pt x="1652616" y="407863"/>
                  </a:cubicBezTo>
                  <a:lnTo>
                    <a:pt x="1649230" y="407863"/>
                  </a:lnTo>
                  <a:cubicBezTo>
                    <a:pt x="1648922" y="407863"/>
                    <a:pt x="1648614" y="407786"/>
                    <a:pt x="1648306" y="407709"/>
                  </a:cubicBezTo>
                  <a:lnTo>
                    <a:pt x="1644920" y="406554"/>
                  </a:lnTo>
                  <a:lnTo>
                    <a:pt x="1637761" y="402783"/>
                  </a:lnTo>
                  <a:lnTo>
                    <a:pt x="1634682" y="402783"/>
                  </a:lnTo>
                  <a:lnTo>
                    <a:pt x="1629602" y="405553"/>
                  </a:lnTo>
                  <a:lnTo>
                    <a:pt x="1625215" y="411018"/>
                  </a:lnTo>
                  <a:lnTo>
                    <a:pt x="1621675" y="415406"/>
                  </a:lnTo>
                  <a:lnTo>
                    <a:pt x="1625985" y="422256"/>
                  </a:lnTo>
                  <a:lnTo>
                    <a:pt x="1635144" y="429260"/>
                  </a:lnTo>
                  <a:cubicBezTo>
                    <a:pt x="1635529" y="429568"/>
                    <a:pt x="1635837" y="429953"/>
                    <a:pt x="1635991" y="430338"/>
                  </a:cubicBezTo>
                  <a:lnTo>
                    <a:pt x="1640455" y="440498"/>
                  </a:lnTo>
                  <a:cubicBezTo>
                    <a:pt x="1640609" y="440883"/>
                    <a:pt x="1640686" y="441267"/>
                    <a:pt x="1640686" y="441652"/>
                  </a:cubicBezTo>
                  <a:cubicBezTo>
                    <a:pt x="1640686" y="442037"/>
                    <a:pt x="1640609" y="442422"/>
                    <a:pt x="1640455" y="442807"/>
                  </a:cubicBezTo>
                  <a:lnTo>
                    <a:pt x="1637530" y="449041"/>
                  </a:lnTo>
                  <a:lnTo>
                    <a:pt x="1637068" y="450042"/>
                  </a:lnTo>
                  <a:lnTo>
                    <a:pt x="1637068" y="450042"/>
                  </a:lnTo>
                  <a:lnTo>
                    <a:pt x="1637068" y="450042"/>
                  </a:lnTo>
                  <a:cubicBezTo>
                    <a:pt x="1636838" y="450504"/>
                    <a:pt x="1636453" y="450889"/>
                    <a:pt x="1636068" y="451196"/>
                  </a:cubicBezTo>
                  <a:cubicBezTo>
                    <a:pt x="1635991" y="451196"/>
                    <a:pt x="1635991" y="451273"/>
                    <a:pt x="1635991" y="451350"/>
                  </a:cubicBezTo>
                  <a:lnTo>
                    <a:pt x="1635991" y="451350"/>
                  </a:lnTo>
                  <a:lnTo>
                    <a:pt x="1635991" y="451350"/>
                  </a:lnTo>
                  <a:lnTo>
                    <a:pt x="1633143" y="452967"/>
                  </a:lnTo>
                  <a:lnTo>
                    <a:pt x="1629218" y="455276"/>
                  </a:lnTo>
                  <a:cubicBezTo>
                    <a:pt x="1628910" y="455430"/>
                    <a:pt x="1628602" y="455584"/>
                    <a:pt x="1628217" y="455661"/>
                  </a:cubicBezTo>
                  <a:lnTo>
                    <a:pt x="1620905" y="456815"/>
                  </a:lnTo>
                  <a:lnTo>
                    <a:pt x="1620905" y="456815"/>
                  </a:lnTo>
                  <a:lnTo>
                    <a:pt x="1620905" y="456815"/>
                  </a:lnTo>
                  <a:cubicBezTo>
                    <a:pt x="1620520" y="456892"/>
                    <a:pt x="1620212" y="456892"/>
                    <a:pt x="1619827" y="456738"/>
                  </a:cubicBezTo>
                  <a:lnTo>
                    <a:pt x="1612515" y="455045"/>
                  </a:lnTo>
                  <a:cubicBezTo>
                    <a:pt x="1612130" y="454968"/>
                    <a:pt x="1611746" y="454737"/>
                    <a:pt x="1611438" y="454506"/>
                  </a:cubicBezTo>
                  <a:lnTo>
                    <a:pt x="1592888" y="439882"/>
                  </a:lnTo>
                  <a:lnTo>
                    <a:pt x="1589116" y="435572"/>
                  </a:lnTo>
                  <a:cubicBezTo>
                    <a:pt x="1588578" y="434956"/>
                    <a:pt x="1588347" y="434186"/>
                    <a:pt x="1588424" y="433416"/>
                  </a:cubicBezTo>
                  <a:lnTo>
                    <a:pt x="1588962" y="428337"/>
                  </a:lnTo>
                  <a:cubicBezTo>
                    <a:pt x="1588962" y="428029"/>
                    <a:pt x="1589039" y="427798"/>
                    <a:pt x="1589193" y="427490"/>
                  </a:cubicBezTo>
                  <a:lnTo>
                    <a:pt x="1593658" y="417330"/>
                  </a:lnTo>
                  <a:lnTo>
                    <a:pt x="1594427" y="413712"/>
                  </a:lnTo>
                  <a:lnTo>
                    <a:pt x="1593658" y="412019"/>
                  </a:lnTo>
                  <a:lnTo>
                    <a:pt x="1591579" y="412943"/>
                  </a:lnTo>
                  <a:lnTo>
                    <a:pt x="1582343" y="421101"/>
                  </a:lnTo>
                  <a:cubicBezTo>
                    <a:pt x="1582035" y="421409"/>
                    <a:pt x="1581573" y="421640"/>
                    <a:pt x="1581189" y="421717"/>
                  </a:cubicBezTo>
                  <a:lnTo>
                    <a:pt x="1579495" y="422102"/>
                  </a:lnTo>
                  <a:lnTo>
                    <a:pt x="1574415" y="423410"/>
                  </a:lnTo>
                  <a:cubicBezTo>
                    <a:pt x="1573568" y="423642"/>
                    <a:pt x="1572645" y="423410"/>
                    <a:pt x="1571952" y="422872"/>
                  </a:cubicBezTo>
                  <a:lnTo>
                    <a:pt x="1565179" y="417253"/>
                  </a:lnTo>
                  <a:cubicBezTo>
                    <a:pt x="1564948" y="417099"/>
                    <a:pt x="1564794" y="416868"/>
                    <a:pt x="1564640" y="416637"/>
                  </a:cubicBezTo>
                  <a:lnTo>
                    <a:pt x="1559560" y="408786"/>
                  </a:lnTo>
                  <a:cubicBezTo>
                    <a:pt x="1559406" y="408555"/>
                    <a:pt x="1559329" y="408325"/>
                    <a:pt x="1559252" y="408093"/>
                  </a:cubicBezTo>
                  <a:lnTo>
                    <a:pt x="1557020" y="400781"/>
                  </a:lnTo>
                  <a:cubicBezTo>
                    <a:pt x="1556866" y="400319"/>
                    <a:pt x="1556866" y="399858"/>
                    <a:pt x="1556943" y="399473"/>
                  </a:cubicBezTo>
                  <a:lnTo>
                    <a:pt x="1558098" y="393315"/>
                  </a:lnTo>
                  <a:cubicBezTo>
                    <a:pt x="1558175" y="392777"/>
                    <a:pt x="1558482" y="392238"/>
                    <a:pt x="1558867" y="391853"/>
                  </a:cubicBezTo>
                  <a:lnTo>
                    <a:pt x="1563332" y="387389"/>
                  </a:lnTo>
                  <a:cubicBezTo>
                    <a:pt x="1563485" y="387235"/>
                    <a:pt x="1563640" y="387158"/>
                    <a:pt x="1563793" y="387004"/>
                  </a:cubicBezTo>
                  <a:lnTo>
                    <a:pt x="1574569" y="379999"/>
                  </a:lnTo>
                  <a:lnTo>
                    <a:pt x="1581650" y="369147"/>
                  </a:lnTo>
                  <a:lnTo>
                    <a:pt x="1574800" y="358910"/>
                  </a:lnTo>
                  <a:lnTo>
                    <a:pt x="1563332" y="346902"/>
                  </a:lnTo>
                  <a:cubicBezTo>
                    <a:pt x="1563024" y="346518"/>
                    <a:pt x="1562716" y="346133"/>
                    <a:pt x="1562639" y="345671"/>
                  </a:cubicBezTo>
                  <a:lnTo>
                    <a:pt x="1559252" y="332201"/>
                  </a:lnTo>
                  <a:cubicBezTo>
                    <a:pt x="1559021" y="331355"/>
                    <a:pt x="1559252" y="330508"/>
                    <a:pt x="1559791" y="329815"/>
                  </a:cubicBezTo>
                  <a:lnTo>
                    <a:pt x="1563716" y="324735"/>
                  </a:lnTo>
                  <a:cubicBezTo>
                    <a:pt x="1563947" y="324427"/>
                    <a:pt x="1564178" y="324196"/>
                    <a:pt x="1564486" y="324043"/>
                  </a:cubicBezTo>
                  <a:lnTo>
                    <a:pt x="1570105" y="320656"/>
                  </a:lnTo>
                  <a:lnTo>
                    <a:pt x="1573953" y="317654"/>
                  </a:lnTo>
                  <a:lnTo>
                    <a:pt x="1574338" y="313806"/>
                  </a:lnTo>
                  <a:lnTo>
                    <a:pt x="1570567" y="302568"/>
                  </a:lnTo>
                  <a:lnTo>
                    <a:pt x="1569335" y="296026"/>
                  </a:lnTo>
                  <a:lnTo>
                    <a:pt x="1569258" y="288790"/>
                  </a:lnTo>
                  <a:lnTo>
                    <a:pt x="1571567" y="273704"/>
                  </a:lnTo>
                  <a:lnTo>
                    <a:pt x="1571567" y="267162"/>
                  </a:lnTo>
                  <a:lnTo>
                    <a:pt x="1570182" y="261543"/>
                  </a:lnTo>
                  <a:lnTo>
                    <a:pt x="1566102" y="257848"/>
                  </a:lnTo>
                  <a:lnTo>
                    <a:pt x="1561407" y="258234"/>
                  </a:lnTo>
                  <a:lnTo>
                    <a:pt x="1561022" y="258234"/>
                  </a:lnTo>
                  <a:lnTo>
                    <a:pt x="1558944" y="259080"/>
                  </a:lnTo>
                  <a:lnTo>
                    <a:pt x="1555788" y="260312"/>
                  </a:lnTo>
                  <a:cubicBezTo>
                    <a:pt x="1555327" y="260466"/>
                    <a:pt x="1554865" y="260543"/>
                    <a:pt x="1554326" y="260466"/>
                  </a:cubicBezTo>
                  <a:lnTo>
                    <a:pt x="1550401" y="259927"/>
                  </a:lnTo>
                  <a:cubicBezTo>
                    <a:pt x="1550247" y="259927"/>
                    <a:pt x="1550093" y="259850"/>
                    <a:pt x="1549939" y="259773"/>
                  </a:cubicBezTo>
                  <a:cubicBezTo>
                    <a:pt x="1549169" y="259542"/>
                    <a:pt x="1548553" y="259003"/>
                    <a:pt x="1548246" y="258234"/>
                  </a:cubicBezTo>
                  <a:cubicBezTo>
                    <a:pt x="1548092" y="257926"/>
                    <a:pt x="1548015" y="257618"/>
                    <a:pt x="1548015" y="257310"/>
                  </a:cubicBezTo>
                  <a:lnTo>
                    <a:pt x="1547476" y="248843"/>
                  </a:lnTo>
                  <a:cubicBezTo>
                    <a:pt x="1547399" y="248151"/>
                    <a:pt x="1547630" y="247535"/>
                    <a:pt x="1548015" y="246996"/>
                  </a:cubicBezTo>
                  <a:lnTo>
                    <a:pt x="1555866" y="236297"/>
                  </a:lnTo>
                  <a:lnTo>
                    <a:pt x="1555866" y="236297"/>
                  </a:lnTo>
                  <a:lnTo>
                    <a:pt x="1555866" y="236297"/>
                  </a:lnTo>
                  <a:lnTo>
                    <a:pt x="1579803" y="213976"/>
                  </a:lnTo>
                  <a:lnTo>
                    <a:pt x="1581881" y="211128"/>
                  </a:lnTo>
                  <a:lnTo>
                    <a:pt x="1581112" y="208973"/>
                  </a:lnTo>
                  <a:lnTo>
                    <a:pt x="1573876" y="204586"/>
                  </a:lnTo>
                  <a:lnTo>
                    <a:pt x="1566179" y="202507"/>
                  </a:lnTo>
                  <a:lnTo>
                    <a:pt x="1559714" y="202507"/>
                  </a:lnTo>
                  <a:lnTo>
                    <a:pt x="1553402" y="204586"/>
                  </a:lnTo>
                  <a:lnTo>
                    <a:pt x="1549939" y="206356"/>
                  </a:lnTo>
                  <a:lnTo>
                    <a:pt x="1546475" y="208126"/>
                  </a:lnTo>
                  <a:lnTo>
                    <a:pt x="1543627" y="211821"/>
                  </a:lnTo>
                  <a:lnTo>
                    <a:pt x="1544628" y="220826"/>
                  </a:lnTo>
                  <a:cubicBezTo>
                    <a:pt x="1544705" y="221519"/>
                    <a:pt x="1544551" y="222211"/>
                    <a:pt x="1544089" y="222750"/>
                  </a:cubicBezTo>
                  <a:lnTo>
                    <a:pt x="1541241" y="226676"/>
                  </a:lnTo>
                  <a:lnTo>
                    <a:pt x="1541241" y="226676"/>
                  </a:lnTo>
                  <a:lnTo>
                    <a:pt x="1541241" y="226676"/>
                  </a:lnTo>
                  <a:cubicBezTo>
                    <a:pt x="1540780" y="227292"/>
                    <a:pt x="1540164" y="227677"/>
                    <a:pt x="1539394" y="227831"/>
                  </a:cubicBezTo>
                  <a:lnTo>
                    <a:pt x="1533236" y="228754"/>
                  </a:lnTo>
                  <a:lnTo>
                    <a:pt x="1532082" y="228908"/>
                  </a:lnTo>
                  <a:lnTo>
                    <a:pt x="1532082" y="228908"/>
                  </a:lnTo>
                  <a:lnTo>
                    <a:pt x="1532082" y="228908"/>
                  </a:lnTo>
                  <a:cubicBezTo>
                    <a:pt x="1531774" y="228985"/>
                    <a:pt x="1531389" y="228985"/>
                    <a:pt x="1531081" y="228908"/>
                  </a:cubicBezTo>
                  <a:lnTo>
                    <a:pt x="1511685" y="225060"/>
                  </a:lnTo>
                  <a:lnTo>
                    <a:pt x="1495675" y="225598"/>
                  </a:lnTo>
                  <a:cubicBezTo>
                    <a:pt x="1494675" y="225675"/>
                    <a:pt x="1493520" y="225060"/>
                    <a:pt x="1493058" y="224059"/>
                  </a:cubicBezTo>
                  <a:lnTo>
                    <a:pt x="1491365" y="220672"/>
                  </a:lnTo>
                  <a:cubicBezTo>
                    <a:pt x="1491057" y="220134"/>
                    <a:pt x="1490980" y="219441"/>
                    <a:pt x="1491134" y="218825"/>
                  </a:cubicBezTo>
                  <a:lnTo>
                    <a:pt x="1492288" y="213206"/>
                  </a:lnTo>
                  <a:lnTo>
                    <a:pt x="1492212" y="208126"/>
                  </a:lnTo>
                  <a:lnTo>
                    <a:pt x="1489595" y="201892"/>
                  </a:lnTo>
                  <a:lnTo>
                    <a:pt x="1485284" y="194964"/>
                  </a:lnTo>
                  <a:lnTo>
                    <a:pt x="1480204" y="188884"/>
                  </a:lnTo>
                  <a:lnTo>
                    <a:pt x="1474739" y="185420"/>
                  </a:lnTo>
                  <a:lnTo>
                    <a:pt x="1469428" y="183958"/>
                  </a:lnTo>
                  <a:lnTo>
                    <a:pt x="1467812" y="184112"/>
                  </a:lnTo>
                  <a:lnTo>
                    <a:pt x="1450802" y="185651"/>
                  </a:lnTo>
                  <a:cubicBezTo>
                    <a:pt x="1450340" y="185651"/>
                    <a:pt x="1449801" y="185574"/>
                    <a:pt x="1449416" y="185420"/>
                  </a:cubicBezTo>
                  <a:lnTo>
                    <a:pt x="1444337" y="183188"/>
                  </a:lnTo>
                  <a:cubicBezTo>
                    <a:pt x="1443952" y="183034"/>
                    <a:pt x="1443567" y="182726"/>
                    <a:pt x="1443336" y="182418"/>
                  </a:cubicBezTo>
                  <a:lnTo>
                    <a:pt x="1435793" y="173259"/>
                  </a:lnTo>
                  <a:lnTo>
                    <a:pt x="1431867" y="171027"/>
                  </a:lnTo>
                  <a:lnTo>
                    <a:pt x="1428096" y="171027"/>
                  </a:lnTo>
                  <a:lnTo>
                    <a:pt x="1420245" y="172643"/>
                  </a:lnTo>
                  <a:cubicBezTo>
                    <a:pt x="1419937" y="172720"/>
                    <a:pt x="1419629" y="172720"/>
                    <a:pt x="1419321" y="172643"/>
                  </a:cubicBezTo>
                  <a:lnTo>
                    <a:pt x="1414857" y="172105"/>
                  </a:lnTo>
                  <a:cubicBezTo>
                    <a:pt x="1414626" y="172105"/>
                    <a:pt x="1414318" y="172028"/>
                    <a:pt x="1414087" y="171873"/>
                  </a:cubicBezTo>
                  <a:lnTo>
                    <a:pt x="1410162" y="170180"/>
                  </a:lnTo>
                  <a:cubicBezTo>
                    <a:pt x="1409931" y="170103"/>
                    <a:pt x="1409700" y="169949"/>
                    <a:pt x="1409469" y="169719"/>
                  </a:cubicBezTo>
                  <a:lnTo>
                    <a:pt x="1399078" y="160944"/>
                  </a:lnTo>
                  <a:lnTo>
                    <a:pt x="1392613" y="157711"/>
                  </a:lnTo>
                  <a:lnTo>
                    <a:pt x="1385070" y="155248"/>
                  </a:lnTo>
                  <a:lnTo>
                    <a:pt x="1380144" y="155633"/>
                  </a:lnTo>
                  <a:lnTo>
                    <a:pt x="1379759" y="155633"/>
                  </a:lnTo>
                  <a:lnTo>
                    <a:pt x="1376834" y="160251"/>
                  </a:lnTo>
                  <a:lnTo>
                    <a:pt x="1375295" y="166024"/>
                  </a:lnTo>
                  <a:cubicBezTo>
                    <a:pt x="1375141" y="166640"/>
                    <a:pt x="1374756" y="167178"/>
                    <a:pt x="1374294" y="167563"/>
                  </a:cubicBezTo>
                  <a:lnTo>
                    <a:pt x="1369753" y="170950"/>
                  </a:lnTo>
                  <a:cubicBezTo>
                    <a:pt x="1369445" y="171181"/>
                    <a:pt x="1368983" y="171412"/>
                    <a:pt x="1368598" y="171489"/>
                  </a:cubicBezTo>
                  <a:lnTo>
                    <a:pt x="1362441" y="172643"/>
                  </a:lnTo>
                  <a:cubicBezTo>
                    <a:pt x="1362210" y="172643"/>
                    <a:pt x="1362056" y="172720"/>
                    <a:pt x="1361825" y="172720"/>
                  </a:cubicBezTo>
                  <a:lnTo>
                    <a:pt x="1361825" y="172720"/>
                  </a:lnTo>
                  <a:lnTo>
                    <a:pt x="1361825" y="172720"/>
                  </a:lnTo>
                  <a:lnTo>
                    <a:pt x="1348355" y="172181"/>
                  </a:lnTo>
                  <a:cubicBezTo>
                    <a:pt x="1348124" y="172181"/>
                    <a:pt x="1347816" y="172105"/>
                    <a:pt x="1347586" y="172028"/>
                  </a:cubicBezTo>
                  <a:lnTo>
                    <a:pt x="1344199" y="170873"/>
                  </a:lnTo>
                  <a:cubicBezTo>
                    <a:pt x="1343583" y="170642"/>
                    <a:pt x="1343121" y="170257"/>
                    <a:pt x="1342736" y="169795"/>
                  </a:cubicBezTo>
                  <a:lnTo>
                    <a:pt x="1340504" y="166408"/>
                  </a:lnTo>
                  <a:lnTo>
                    <a:pt x="1331268" y="146319"/>
                  </a:lnTo>
                  <a:lnTo>
                    <a:pt x="1322340" y="121227"/>
                  </a:lnTo>
                  <a:lnTo>
                    <a:pt x="1308562" y="103601"/>
                  </a:lnTo>
                  <a:cubicBezTo>
                    <a:pt x="1308254" y="103217"/>
                    <a:pt x="1308023" y="102755"/>
                    <a:pt x="1307946" y="102216"/>
                  </a:cubicBezTo>
                  <a:lnTo>
                    <a:pt x="1307407" y="97752"/>
                  </a:lnTo>
                  <a:cubicBezTo>
                    <a:pt x="1307330" y="97213"/>
                    <a:pt x="1307407" y="96674"/>
                    <a:pt x="1307715" y="96136"/>
                  </a:cubicBezTo>
                  <a:lnTo>
                    <a:pt x="1309793" y="91902"/>
                  </a:lnTo>
                  <a:lnTo>
                    <a:pt x="1311333" y="85821"/>
                  </a:lnTo>
                  <a:lnTo>
                    <a:pt x="1311333" y="79818"/>
                  </a:lnTo>
                  <a:lnTo>
                    <a:pt x="1309793" y="74584"/>
                  </a:lnTo>
                  <a:lnTo>
                    <a:pt x="1307176" y="69427"/>
                  </a:lnTo>
                  <a:lnTo>
                    <a:pt x="1296093" y="53417"/>
                  </a:lnTo>
                  <a:lnTo>
                    <a:pt x="1291552" y="48337"/>
                  </a:lnTo>
                  <a:lnTo>
                    <a:pt x="1290243" y="47491"/>
                  </a:lnTo>
                  <a:lnTo>
                    <a:pt x="1288088" y="46105"/>
                  </a:lnTo>
                  <a:lnTo>
                    <a:pt x="1284470" y="46105"/>
                  </a:lnTo>
                  <a:lnTo>
                    <a:pt x="1277158" y="49723"/>
                  </a:lnTo>
                  <a:cubicBezTo>
                    <a:pt x="1276850" y="49877"/>
                    <a:pt x="1276542" y="49954"/>
                    <a:pt x="1276235" y="50030"/>
                  </a:cubicBezTo>
                  <a:lnTo>
                    <a:pt x="1271770" y="50569"/>
                  </a:lnTo>
                  <a:lnTo>
                    <a:pt x="1271770" y="50569"/>
                  </a:lnTo>
                  <a:lnTo>
                    <a:pt x="1271770" y="50569"/>
                  </a:lnTo>
                  <a:cubicBezTo>
                    <a:pt x="1271386" y="50646"/>
                    <a:pt x="1270924" y="50569"/>
                    <a:pt x="1270539" y="50416"/>
                  </a:cubicBezTo>
                  <a:lnTo>
                    <a:pt x="1263765" y="48183"/>
                  </a:lnTo>
                  <a:lnTo>
                    <a:pt x="1248757" y="40717"/>
                  </a:lnTo>
                  <a:lnTo>
                    <a:pt x="1241906" y="38639"/>
                  </a:lnTo>
                  <a:lnTo>
                    <a:pt x="1233286" y="35175"/>
                  </a:lnTo>
                  <a:cubicBezTo>
                    <a:pt x="1232670" y="34945"/>
                    <a:pt x="1232208" y="34483"/>
                    <a:pt x="1231823" y="33944"/>
                  </a:cubicBezTo>
                  <a:lnTo>
                    <a:pt x="1228436" y="27786"/>
                  </a:lnTo>
                  <a:cubicBezTo>
                    <a:pt x="1228283" y="27555"/>
                    <a:pt x="1228205" y="27325"/>
                    <a:pt x="1228128" y="27016"/>
                  </a:cubicBezTo>
                  <a:lnTo>
                    <a:pt x="1224896" y="11854"/>
                  </a:lnTo>
                  <a:lnTo>
                    <a:pt x="1220431" y="5619"/>
                  </a:lnTo>
                  <a:lnTo>
                    <a:pt x="1214659" y="5619"/>
                  </a:lnTo>
                  <a:lnTo>
                    <a:pt x="1207578" y="8929"/>
                  </a:lnTo>
                  <a:lnTo>
                    <a:pt x="1199419" y="12700"/>
                  </a:lnTo>
                  <a:cubicBezTo>
                    <a:pt x="1199034" y="12854"/>
                    <a:pt x="1198649" y="12931"/>
                    <a:pt x="1198264" y="12931"/>
                  </a:cubicBezTo>
                  <a:lnTo>
                    <a:pt x="1192107" y="12931"/>
                  </a:lnTo>
                  <a:lnTo>
                    <a:pt x="1185641" y="12315"/>
                  </a:lnTo>
                  <a:cubicBezTo>
                    <a:pt x="1185410" y="12315"/>
                    <a:pt x="1185179" y="12238"/>
                    <a:pt x="1184949" y="12161"/>
                  </a:cubicBezTo>
                  <a:lnTo>
                    <a:pt x="1178791" y="9929"/>
                  </a:lnTo>
                  <a:lnTo>
                    <a:pt x="1172864" y="7005"/>
                  </a:lnTo>
                  <a:cubicBezTo>
                    <a:pt x="1172557" y="6850"/>
                    <a:pt x="1172325" y="6696"/>
                    <a:pt x="1172172" y="6466"/>
                  </a:cubicBezTo>
                  <a:lnTo>
                    <a:pt x="1165706" y="0"/>
                  </a:lnTo>
                  <a:lnTo>
                    <a:pt x="1142384" y="23322"/>
                  </a:lnTo>
                  <a:cubicBezTo>
                    <a:pt x="1142230" y="23553"/>
                    <a:pt x="1142000" y="23707"/>
                    <a:pt x="1141769" y="23784"/>
                  </a:cubicBezTo>
                  <a:lnTo>
                    <a:pt x="1122064" y="34483"/>
                  </a:lnTo>
                  <a:lnTo>
                    <a:pt x="1052099" y="65501"/>
                  </a:lnTo>
                  <a:lnTo>
                    <a:pt x="1036243" y="76200"/>
                  </a:lnTo>
                  <a:lnTo>
                    <a:pt x="1028623" y="81357"/>
                  </a:lnTo>
                  <a:lnTo>
                    <a:pt x="1015230" y="96905"/>
                  </a:lnTo>
                  <a:lnTo>
                    <a:pt x="1010920" y="112607"/>
                  </a:lnTo>
                  <a:lnTo>
                    <a:pt x="1005147" y="124845"/>
                  </a:lnTo>
                  <a:cubicBezTo>
                    <a:pt x="1004993" y="125153"/>
                    <a:pt x="1004840" y="125384"/>
                    <a:pt x="1004609" y="125615"/>
                  </a:cubicBezTo>
                  <a:lnTo>
                    <a:pt x="1000683" y="129540"/>
                  </a:lnTo>
                  <a:lnTo>
                    <a:pt x="996758" y="133466"/>
                  </a:lnTo>
                  <a:cubicBezTo>
                    <a:pt x="996527" y="133696"/>
                    <a:pt x="996219" y="133927"/>
                    <a:pt x="995911" y="134082"/>
                  </a:cubicBezTo>
                  <a:lnTo>
                    <a:pt x="992370" y="135621"/>
                  </a:lnTo>
                  <a:lnTo>
                    <a:pt x="984135" y="139161"/>
                  </a:lnTo>
                  <a:cubicBezTo>
                    <a:pt x="983981" y="139238"/>
                    <a:pt x="983750" y="139315"/>
                    <a:pt x="983596" y="139315"/>
                  </a:cubicBezTo>
                  <a:lnTo>
                    <a:pt x="968972" y="142163"/>
                  </a:lnTo>
                  <a:cubicBezTo>
                    <a:pt x="968818" y="142240"/>
                    <a:pt x="968587" y="142240"/>
                    <a:pt x="968433" y="142240"/>
                  </a:cubicBezTo>
                  <a:lnTo>
                    <a:pt x="916709" y="141701"/>
                  </a:lnTo>
                  <a:lnTo>
                    <a:pt x="905780" y="143318"/>
                  </a:lnTo>
                  <a:lnTo>
                    <a:pt x="897544" y="147397"/>
                  </a:lnTo>
                  <a:lnTo>
                    <a:pt x="883227" y="161175"/>
                  </a:lnTo>
                  <a:cubicBezTo>
                    <a:pt x="883073" y="161329"/>
                    <a:pt x="882842" y="161483"/>
                    <a:pt x="882612" y="161636"/>
                  </a:cubicBezTo>
                  <a:lnTo>
                    <a:pt x="873221" y="166563"/>
                  </a:lnTo>
                  <a:lnTo>
                    <a:pt x="862754" y="172105"/>
                  </a:lnTo>
                  <a:lnTo>
                    <a:pt x="857443" y="177954"/>
                  </a:lnTo>
                  <a:lnTo>
                    <a:pt x="852824" y="185728"/>
                  </a:lnTo>
                  <a:lnTo>
                    <a:pt x="845974" y="197196"/>
                  </a:lnTo>
                  <a:lnTo>
                    <a:pt x="843049" y="201122"/>
                  </a:lnTo>
                  <a:lnTo>
                    <a:pt x="839124" y="206433"/>
                  </a:lnTo>
                  <a:lnTo>
                    <a:pt x="830426" y="215207"/>
                  </a:lnTo>
                  <a:lnTo>
                    <a:pt x="824345" y="224444"/>
                  </a:lnTo>
                  <a:lnTo>
                    <a:pt x="822190" y="235681"/>
                  </a:lnTo>
                  <a:lnTo>
                    <a:pt x="822267" y="248689"/>
                  </a:lnTo>
                  <a:lnTo>
                    <a:pt x="822806" y="259234"/>
                  </a:lnTo>
                  <a:cubicBezTo>
                    <a:pt x="822806" y="259465"/>
                    <a:pt x="822806" y="259696"/>
                    <a:pt x="822729" y="259850"/>
                  </a:cubicBezTo>
                  <a:lnTo>
                    <a:pt x="821344" y="267701"/>
                  </a:lnTo>
                  <a:lnTo>
                    <a:pt x="821036" y="269394"/>
                  </a:lnTo>
                  <a:cubicBezTo>
                    <a:pt x="820959" y="269933"/>
                    <a:pt x="820651" y="270472"/>
                    <a:pt x="820266" y="270856"/>
                  </a:cubicBezTo>
                  <a:lnTo>
                    <a:pt x="815725" y="275321"/>
                  </a:lnTo>
                  <a:lnTo>
                    <a:pt x="805411" y="283941"/>
                  </a:lnTo>
                  <a:cubicBezTo>
                    <a:pt x="805026" y="284249"/>
                    <a:pt x="804564" y="284480"/>
                    <a:pt x="804102" y="284557"/>
                  </a:cubicBezTo>
                  <a:lnTo>
                    <a:pt x="787246" y="287405"/>
                  </a:lnTo>
                  <a:cubicBezTo>
                    <a:pt x="786553" y="287559"/>
                    <a:pt x="785861" y="287328"/>
                    <a:pt x="785245" y="287020"/>
                  </a:cubicBezTo>
                  <a:lnTo>
                    <a:pt x="772314" y="278553"/>
                  </a:lnTo>
                  <a:cubicBezTo>
                    <a:pt x="772160" y="278476"/>
                    <a:pt x="772006" y="278323"/>
                    <a:pt x="771852" y="278169"/>
                  </a:cubicBezTo>
                  <a:lnTo>
                    <a:pt x="760307" y="266623"/>
                  </a:lnTo>
                  <a:lnTo>
                    <a:pt x="749993" y="260235"/>
                  </a:lnTo>
                  <a:lnTo>
                    <a:pt x="742219" y="263468"/>
                  </a:lnTo>
                  <a:lnTo>
                    <a:pt x="730750" y="273858"/>
                  </a:lnTo>
                  <a:lnTo>
                    <a:pt x="722361" y="283249"/>
                  </a:lnTo>
                  <a:lnTo>
                    <a:pt x="712970" y="293870"/>
                  </a:lnTo>
                  <a:lnTo>
                    <a:pt x="708198" y="301875"/>
                  </a:lnTo>
                  <a:lnTo>
                    <a:pt x="704042" y="307186"/>
                  </a:lnTo>
                  <a:lnTo>
                    <a:pt x="704042" y="307186"/>
                  </a:lnTo>
                  <a:lnTo>
                    <a:pt x="704042" y="307186"/>
                  </a:lnTo>
                  <a:cubicBezTo>
                    <a:pt x="703580" y="307802"/>
                    <a:pt x="702887" y="308187"/>
                    <a:pt x="702118" y="308264"/>
                  </a:cubicBezTo>
                  <a:lnTo>
                    <a:pt x="697038" y="308802"/>
                  </a:lnTo>
                  <a:lnTo>
                    <a:pt x="696499" y="308879"/>
                  </a:lnTo>
                  <a:cubicBezTo>
                    <a:pt x="696422" y="308879"/>
                    <a:pt x="696345" y="308879"/>
                    <a:pt x="696191" y="308879"/>
                  </a:cubicBezTo>
                  <a:cubicBezTo>
                    <a:pt x="695806" y="308879"/>
                    <a:pt x="695344" y="308802"/>
                    <a:pt x="695036" y="308649"/>
                  </a:cubicBezTo>
                  <a:cubicBezTo>
                    <a:pt x="695036" y="308649"/>
                    <a:pt x="695036" y="308649"/>
                    <a:pt x="695036" y="308649"/>
                  </a:cubicBezTo>
                  <a:lnTo>
                    <a:pt x="685492" y="304107"/>
                  </a:lnTo>
                  <a:lnTo>
                    <a:pt x="675563" y="297719"/>
                  </a:lnTo>
                  <a:lnTo>
                    <a:pt x="635693" y="265161"/>
                  </a:lnTo>
                  <a:lnTo>
                    <a:pt x="625610" y="261158"/>
                  </a:lnTo>
                  <a:lnTo>
                    <a:pt x="623609" y="261543"/>
                  </a:lnTo>
                  <a:lnTo>
                    <a:pt x="616219" y="263082"/>
                  </a:lnTo>
                  <a:lnTo>
                    <a:pt x="611293" y="266238"/>
                  </a:lnTo>
                  <a:lnTo>
                    <a:pt x="602596" y="271780"/>
                  </a:lnTo>
                  <a:cubicBezTo>
                    <a:pt x="602288" y="272011"/>
                    <a:pt x="601980" y="272088"/>
                    <a:pt x="601595" y="272165"/>
                  </a:cubicBezTo>
                  <a:lnTo>
                    <a:pt x="575733" y="277245"/>
                  </a:lnTo>
                  <a:lnTo>
                    <a:pt x="575733" y="277245"/>
                  </a:lnTo>
                  <a:lnTo>
                    <a:pt x="575733" y="277245"/>
                  </a:lnTo>
                  <a:cubicBezTo>
                    <a:pt x="575041" y="277399"/>
                    <a:pt x="574271" y="277245"/>
                    <a:pt x="573655" y="276860"/>
                  </a:cubicBezTo>
                  <a:lnTo>
                    <a:pt x="532553" y="249228"/>
                  </a:lnTo>
                  <a:lnTo>
                    <a:pt x="520084" y="258003"/>
                  </a:lnTo>
                  <a:lnTo>
                    <a:pt x="511310" y="264237"/>
                  </a:lnTo>
                  <a:lnTo>
                    <a:pt x="507076" y="268779"/>
                  </a:lnTo>
                  <a:lnTo>
                    <a:pt x="503074" y="273012"/>
                  </a:lnTo>
                  <a:cubicBezTo>
                    <a:pt x="502766" y="273397"/>
                    <a:pt x="502304" y="273628"/>
                    <a:pt x="501843" y="273781"/>
                  </a:cubicBezTo>
                  <a:lnTo>
                    <a:pt x="492837" y="276629"/>
                  </a:lnTo>
                  <a:cubicBezTo>
                    <a:pt x="492529" y="276706"/>
                    <a:pt x="492298" y="276783"/>
                    <a:pt x="491990" y="276783"/>
                  </a:cubicBezTo>
                  <a:lnTo>
                    <a:pt x="482138" y="276783"/>
                  </a:lnTo>
                  <a:lnTo>
                    <a:pt x="469515" y="279554"/>
                  </a:lnTo>
                  <a:cubicBezTo>
                    <a:pt x="469207" y="279631"/>
                    <a:pt x="468977" y="279631"/>
                    <a:pt x="468669" y="279631"/>
                  </a:cubicBezTo>
                  <a:lnTo>
                    <a:pt x="453506" y="278476"/>
                  </a:lnTo>
                  <a:cubicBezTo>
                    <a:pt x="452967" y="278400"/>
                    <a:pt x="452428" y="278246"/>
                    <a:pt x="451966" y="277938"/>
                  </a:cubicBezTo>
                  <a:lnTo>
                    <a:pt x="437342" y="266700"/>
                  </a:lnTo>
                  <a:lnTo>
                    <a:pt x="423026" y="252384"/>
                  </a:lnTo>
                  <a:lnTo>
                    <a:pt x="411326" y="243378"/>
                  </a:lnTo>
                  <a:lnTo>
                    <a:pt x="405938" y="241608"/>
                  </a:lnTo>
                  <a:lnTo>
                    <a:pt x="403937" y="242301"/>
                  </a:lnTo>
                  <a:lnTo>
                    <a:pt x="400935" y="244764"/>
                  </a:lnTo>
                  <a:lnTo>
                    <a:pt x="396779" y="247458"/>
                  </a:lnTo>
                  <a:lnTo>
                    <a:pt x="394470" y="248920"/>
                  </a:lnTo>
                  <a:cubicBezTo>
                    <a:pt x="394162" y="249151"/>
                    <a:pt x="393700" y="249305"/>
                    <a:pt x="393315" y="249305"/>
                  </a:cubicBezTo>
                  <a:lnTo>
                    <a:pt x="384848" y="250460"/>
                  </a:lnTo>
                  <a:lnTo>
                    <a:pt x="366992" y="249921"/>
                  </a:lnTo>
                  <a:lnTo>
                    <a:pt x="350366" y="251075"/>
                  </a:lnTo>
                  <a:lnTo>
                    <a:pt x="350366" y="251075"/>
                  </a:lnTo>
                  <a:lnTo>
                    <a:pt x="350366" y="251075"/>
                  </a:lnTo>
                  <a:cubicBezTo>
                    <a:pt x="350135" y="251075"/>
                    <a:pt x="349981" y="251075"/>
                    <a:pt x="349750" y="251075"/>
                  </a:cubicBezTo>
                  <a:lnTo>
                    <a:pt x="321656" y="246611"/>
                  </a:lnTo>
                  <a:cubicBezTo>
                    <a:pt x="321348" y="246534"/>
                    <a:pt x="321041" y="246457"/>
                    <a:pt x="320733" y="246303"/>
                  </a:cubicBezTo>
                  <a:lnTo>
                    <a:pt x="315653" y="243455"/>
                  </a:lnTo>
                  <a:cubicBezTo>
                    <a:pt x="315191" y="243225"/>
                    <a:pt x="314806" y="242840"/>
                    <a:pt x="314575" y="242378"/>
                  </a:cubicBezTo>
                  <a:lnTo>
                    <a:pt x="311727" y="237298"/>
                  </a:lnTo>
                  <a:lnTo>
                    <a:pt x="307340" y="226368"/>
                  </a:lnTo>
                  <a:lnTo>
                    <a:pt x="305108" y="224521"/>
                  </a:lnTo>
                  <a:lnTo>
                    <a:pt x="302260" y="224136"/>
                  </a:lnTo>
                  <a:lnTo>
                    <a:pt x="293563" y="224675"/>
                  </a:lnTo>
                  <a:cubicBezTo>
                    <a:pt x="293332" y="224675"/>
                    <a:pt x="293101" y="224675"/>
                    <a:pt x="292870" y="224598"/>
                  </a:cubicBezTo>
                  <a:lnTo>
                    <a:pt x="292331" y="224521"/>
                  </a:lnTo>
                  <a:lnTo>
                    <a:pt x="290099" y="224059"/>
                  </a:lnTo>
                  <a:cubicBezTo>
                    <a:pt x="289637" y="223982"/>
                    <a:pt x="289252" y="223751"/>
                    <a:pt x="288867" y="223520"/>
                  </a:cubicBezTo>
                  <a:lnTo>
                    <a:pt x="286019" y="221288"/>
                  </a:lnTo>
                  <a:cubicBezTo>
                    <a:pt x="285789" y="221057"/>
                    <a:pt x="285558" y="220826"/>
                    <a:pt x="285404" y="220518"/>
                  </a:cubicBezTo>
                  <a:cubicBezTo>
                    <a:pt x="285327" y="220441"/>
                    <a:pt x="285327" y="220287"/>
                    <a:pt x="285327" y="220211"/>
                  </a:cubicBezTo>
                  <a:cubicBezTo>
                    <a:pt x="285250" y="219980"/>
                    <a:pt x="285096" y="219825"/>
                    <a:pt x="285096" y="219595"/>
                  </a:cubicBezTo>
                  <a:lnTo>
                    <a:pt x="284557" y="216747"/>
                  </a:lnTo>
                  <a:cubicBezTo>
                    <a:pt x="284480" y="216362"/>
                    <a:pt x="284480" y="215977"/>
                    <a:pt x="284557" y="215592"/>
                  </a:cubicBezTo>
                  <a:lnTo>
                    <a:pt x="286096" y="208973"/>
                  </a:lnTo>
                  <a:lnTo>
                    <a:pt x="285866" y="208126"/>
                  </a:lnTo>
                  <a:lnTo>
                    <a:pt x="284865" y="207126"/>
                  </a:lnTo>
                  <a:lnTo>
                    <a:pt x="281324" y="206664"/>
                  </a:lnTo>
                  <a:cubicBezTo>
                    <a:pt x="281016" y="206587"/>
                    <a:pt x="280708" y="206510"/>
                    <a:pt x="280401" y="206356"/>
                  </a:cubicBezTo>
                  <a:lnTo>
                    <a:pt x="278169" y="205201"/>
                  </a:lnTo>
                  <a:lnTo>
                    <a:pt x="267239" y="198351"/>
                  </a:lnTo>
                  <a:lnTo>
                    <a:pt x="261466" y="195965"/>
                  </a:lnTo>
                  <a:lnTo>
                    <a:pt x="257079" y="195965"/>
                  </a:lnTo>
                  <a:lnTo>
                    <a:pt x="246996" y="201276"/>
                  </a:lnTo>
                  <a:lnTo>
                    <a:pt x="241762" y="203585"/>
                  </a:lnTo>
                  <a:cubicBezTo>
                    <a:pt x="241377" y="203739"/>
                    <a:pt x="240992" y="203816"/>
                    <a:pt x="240607" y="203816"/>
                  </a:cubicBezTo>
                  <a:lnTo>
                    <a:pt x="233834" y="203816"/>
                  </a:lnTo>
                  <a:lnTo>
                    <a:pt x="205278" y="198274"/>
                  </a:lnTo>
                  <a:lnTo>
                    <a:pt x="0" y="261928"/>
                  </a:lnTo>
                  <a:lnTo>
                    <a:pt x="231" y="262544"/>
                  </a:lnTo>
                  <a:lnTo>
                    <a:pt x="18088" y="301644"/>
                  </a:lnTo>
                  <a:cubicBezTo>
                    <a:pt x="18396" y="302337"/>
                    <a:pt x="18396" y="303107"/>
                    <a:pt x="18165" y="303877"/>
                  </a:cubicBezTo>
                  <a:lnTo>
                    <a:pt x="17010" y="306725"/>
                  </a:lnTo>
                  <a:cubicBezTo>
                    <a:pt x="16856" y="307109"/>
                    <a:pt x="16549" y="307494"/>
                    <a:pt x="16241" y="307802"/>
                  </a:cubicBezTo>
                  <a:lnTo>
                    <a:pt x="12161" y="311343"/>
                  </a:lnTo>
                  <a:lnTo>
                    <a:pt x="11007" y="313729"/>
                  </a:lnTo>
                  <a:lnTo>
                    <a:pt x="10545" y="319655"/>
                  </a:lnTo>
                  <a:lnTo>
                    <a:pt x="12777" y="323735"/>
                  </a:lnTo>
                  <a:lnTo>
                    <a:pt x="25323" y="337897"/>
                  </a:lnTo>
                  <a:lnTo>
                    <a:pt x="26939" y="339128"/>
                  </a:lnTo>
                  <a:lnTo>
                    <a:pt x="30018" y="339976"/>
                  </a:lnTo>
                  <a:lnTo>
                    <a:pt x="35791" y="339976"/>
                  </a:lnTo>
                  <a:cubicBezTo>
                    <a:pt x="36099" y="339976"/>
                    <a:pt x="36407" y="340052"/>
                    <a:pt x="36715" y="340129"/>
                  </a:cubicBezTo>
                  <a:lnTo>
                    <a:pt x="40101" y="341284"/>
                  </a:lnTo>
                  <a:cubicBezTo>
                    <a:pt x="40871" y="341515"/>
                    <a:pt x="41487" y="342130"/>
                    <a:pt x="41795" y="342900"/>
                  </a:cubicBezTo>
                  <a:cubicBezTo>
                    <a:pt x="42102" y="343670"/>
                    <a:pt x="42026" y="344516"/>
                    <a:pt x="41641" y="345286"/>
                  </a:cubicBezTo>
                  <a:lnTo>
                    <a:pt x="38947" y="350212"/>
                  </a:lnTo>
                  <a:lnTo>
                    <a:pt x="40332" y="352983"/>
                  </a:lnTo>
                  <a:lnTo>
                    <a:pt x="43950" y="356601"/>
                  </a:lnTo>
                  <a:cubicBezTo>
                    <a:pt x="44181" y="356832"/>
                    <a:pt x="44335" y="357063"/>
                    <a:pt x="44488" y="357294"/>
                  </a:cubicBezTo>
                  <a:lnTo>
                    <a:pt x="46721" y="361758"/>
                  </a:lnTo>
                  <a:cubicBezTo>
                    <a:pt x="47106" y="362528"/>
                    <a:pt x="47106" y="363451"/>
                    <a:pt x="46721" y="364298"/>
                  </a:cubicBezTo>
                  <a:lnTo>
                    <a:pt x="44488" y="368762"/>
                  </a:lnTo>
                  <a:cubicBezTo>
                    <a:pt x="44027" y="369686"/>
                    <a:pt x="43026" y="370302"/>
                    <a:pt x="41949" y="370302"/>
                  </a:cubicBezTo>
                  <a:lnTo>
                    <a:pt x="36869" y="370302"/>
                  </a:lnTo>
                  <a:lnTo>
                    <a:pt x="30711" y="369224"/>
                  </a:lnTo>
                  <a:lnTo>
                    <a:pt x="27401" y="369993"/>
                  </a:lnTo>
                  <a:lnTo>
                    <a:pt x="26555" y="371456"/>
                  </a:lnTo>
                  <a:lnTo>
                    <a:pt x="27632" y="373380"/>
                  </a:lnTo>
                  <a:lnTo>
                    <a:pt x="36638" y="379230"/>
                  </a:lnTo>
                  <a:cubicBezTo>
                    <a:pt x="36946" y="379461"/>
                    <a:pt x="37254" y="379692"/>
                    <a:pt x="37484" y="379999"/>
                  </a:cubicBezTo>
                  <a:lnTo>
                    <a:pt x="40871" y="385080"/>
                  </a:lnTo>
                  <a:cubicBezTo>
                    <a:pt x="41025" y="385310"/>
                    <a:pt x="41102" y="385541"/>
                    <a:pt x="41179" y="385772"/>
                  </a:cubicBezTo>
                  <a:lnTo>
                    <a:pt x="46644" y="402244"/>
                  </a:lnTo>
                  <a:lnTo>
                    <a:pt x="54418" y="412635"/>
                  </a:lnTo>
                  <a:lnTo>
                    <a:pt x="63577" y="417715"/>
                  </a:lnTo>
                  <a:lnTo>
                    <a:pt x="85590" y="421563"/>
                  </a:lnTo>
                  <a:lnTo>
                    <a:pt x="108604" y="430491"/>
                  </a:lnTo>
                  <a:lnTo>
                    <a:pt x="116532" y="430030"/>
                  </a:lnTo>
                  <a:lnTo>
                    <a:pt x="121997" y="420178"/>
                  </a:lnTo>
                  <a:cubicBezTo>
                    <a:pt x="122459" y="419408"/>
                    <a:pt x="123229" y="418869"/>
                    <a:pt x="124152" y="418715"/>
                  </a:cubicBezTo>
                  <a:cubicBezTo>
                    <a:pt x="125076" y="418638"/>
                    <a:pt x="126000" y="418946"/>
                    <a:pt x="126538" y="419639"/>
                  </a:cubicBezTo>
                  <a:lnTo>
                    <a:pt x="130464" y="424180"/>
                  </a:lnTo>
                  <a:cubicBezTo>
                    <a:pt x="130695" y="424488"/>
                    <a:pt x="130848" y="424796"/>
                    <a:pt x="131003" y="425104"/>
                  </a:cubicBezTo>
                  <a:lnTo>
                    <a:pt x="140008" y="450966"/>
                  </a:lnTo>
                  <a:lnTo>
                    <a:pt x="141316" y="453506"/>
                  </a:lnTo>
                  <a:lnTo>
                    <a:pt x="143856" y="455661"/>
                  </a:lnTo>
                  <a:lnTo>
                    <a:pt x="147089" y="456892"/>
                  </a:lnTo>
                  <a:lnTo>
                    <a:pt x="147705" y="456738"/>
                  </a:lnTo>
                  <a:lnTo>
                    <a:pt x="148860" y="455584"/>
                  </a:lnTo>
                  <a:cubicBezTo>
                    <a:pt x="149090" y="455353"/>
                    <a:pt x="149321" y="455199"/>
                    <a:pt x="149552" y="455045"/>
                  </a:cubicBezTo>
                  <a:lnTo>
                    <a:pt x="153324" y="453198"/>
                  </a:lnTo>
                  <a:lnTo>
                    <a:pt x="155171" y="449965"/>
                  </a:lnTo>
                  <a:cubicBezTo>
                    <a:pt x="155479" y="449503"/>
                    <a:pt x="155864" y="449118"/>
                    <a:pt x="156325" y="448810"/>
                  </a:cubicBezTo>
                  <a:lnTo>
                    <a:pt x="158558" y="447656"/>
                  </a:lnTo>
                  <a:cubicBezTo>
                    <a:pt x="159635" y="447117"/>
                    <a:pt x="160944" y="447348"/>
                    <a:pt x="161790" y="448195"/>
                  </a:cubicBezTo>
                  <a:lnTo>
                    <a:pt x="164638" y="451043"/>
                  </a:lnTo>
                  <a:cubicBezTo>
                    <a:pt x="165023" y="451427"/>
                    <a:pt x="165331" y="451966"/>
                    <a:pt x="165408" y="452582"/>
                  </a:cubicBezTo>
                  <a:lnTo>
                    <a:pt x="165947" y="455969"/>
                  </a:lnTo>
                  <a:cubicBezTo>
                    <a:pt x="166024" y="456584"/>
                    <a:pt x="165947" y="457200"/>
                    <a:pt x="165639" y="457739"/>
                  </a:cubicBezTo>
                  <a:lnTo>
                    <a:pt x="162714" y="463050"/>
                  </a:lnTo>
                  <a:lnTo>
                    <a:pt x="162868" y="464128"/>
                  </a:lnTo>
                  <a:lnTo>
                    <a:pt x="165793" y="465744"/>
                  </a:lnTo>
                  <a:lnTo>
                    <a:pt x="176569" y="463204"/>
                  </a:lnTo>
                  <a:cubicBezTo>
                    <a:pt x="177107" y="463050"/>
                    <a:pt x="177646" y="463127"/>
                    <a:pt x="178185" y="463281"/>
                  </a:cubicBezTo>
                  <a:lnTo>
                    <a:pt x="184343" y="465513"/>
                  </a:lnTo>
                  <a:cubicBezTo>
                    <a:pt x="184881" y="465744"/>
                    <a:pt x="185420" y="466128"/>
                    <a:pt x="185728" y="466590"/>
                  </a:cubicBezTo>
                  <a:lnTo>
                    <a:pt x="187960" y="469977"/>
                  </a:lnTo>
                  <a:cubicBezTo>
                    <a:pt x="188114" y="470131"/>
                    <a:pt x="188191" y="470362"/>
                    <a:pt x="188268" y="470593"/>
                  </a:cubicBezTo>
                  <a:lnTo>
                    <a:pt x="193810" y="485525"/>
                  </a:lnTo>
                  <a:lnTo>
                    <a:pt x="200198" y="495685"/>
                  </a:lnTo>
                  <a:lnTo>
                    <a:pt x="203893" y="499379"/>
                  </a:lnTo>
                  <a:lnTo>
                    <a:pt x="208280" y="502227"/>
                  </a:lnTo>
                  <a:lnTo>
                    <a:pt x="218132" y="506076"/>
                  </a:lnTo>
                  <a:lnTo>
                    <a:pt x="223828" y="507076"/>
                  </a:lnTo>
                  <a:lnTo>
                    <a:pt x="227061" y="507076"/>
                  </a:lnTo>
                  <a:lnTo>
                    <a:pt x="231987" y="504383"/>
                  </a:lnTo>
                  <a:lnTo>
                    <a:pt x="237759" y="495454"/>
                  </a:lnTo>
                  <a:cubicBezTo>
                    <a:pt x="238067" y="494992"/>
                    <a:pt x="238529" y="494607"/>
                    <a:pt x="239068" y="494377"/>
                  </a:cubicBezTo>
                  <a:lnTo>
                    <a:pt x="244687" y="492144"/>
                  </a:lnTo>
                  <a:cubicBezTo>
                    <a:pt x="245995" y="491605"/>
                    <a:pt x="247612" y="492221"/>
                    <a:pt x="248227" y="493530"/>
                  </a:cubicBezTo>
                  <a:lnTo>
                    <a:pt x="251460" y="499918"/>
                  </a:lnTo>
                  <a:lnTo>
                    <a:pt x="255924" y="504922"/>
                  </a:lnTo>
                  <a:lnTo>
                    <a:pt x="262467" y="508462"/>
                  </a:lnTo>
                  <a:lnTo>
                    <a:pt x="275090" y="511233"/>
                  </a:lnTo>
                  <a:cubicBezTo>
                    <a:pt x="275475" y="511310"/>
                    <a:pt x="275783" y="511464"/>
                    <a:pt x="276090" y="511772"/>
                  </a:cubicBezTo>
                  <a:lnTo>
                    <a:pt x="282941" y="517082"/>
                  </a:lnTo>
                  <a:lnTo>
                    <a:pt x="290869" y="519161"/>
                  </a:lnTo>
                  <a:cubicBezTo>
                    <a:pt x="291561" y="519315"/>
                    <a:pt x="292100" y="519777"/>
                    <a:pt x="292485" y="520315"/>
                  </a:cubicBezTo>
                  <a:lnTo>
                    <a:pt x="294717" y="523702"/>
                  </a:lnTo>
                  <a:cubicBezTo>
                    <a:pt x="294871" y="523933"/>
                    <a:pt x="295025" y="524241"/>
                    <a:pt x="295102" y="524549"/>
                  </a:cubicBezTo>
                  <a:lnTo>
                    <a:pt x="296179" y="528782"/>
                  </a:lnTo>
                  <a:lnTo>
                    <a:pt x="298873" y="534170"/>
                  </a:lnTo>
                  <a:cubicBezTo>
                    <a:pt x="299027" y="534401"/>
                    <a:pt x="299104" y="534632"/>
                    <a:pt x="299104" y="534939"/>
                  </a:cubicBezTo>
                  <a:lnTo>
                    <a:pt x="299797" y="538711"/>
                  </a:lnTo>
                  <a:lnTo>
                    <a:pt x="303338" y="538249"/>
                  </a:lnTo>
                  <a:cubicBezTo>
                    <a:pt x="303723" y="538172"/>
                    <a:pt x="304184" y="538249"/>
                    <a:pt x="304569" y="538403"/>
                  </a:cubicBezTo>
                  <a:lnTo>
                    <a:pt x="306262" y="538942"/>
                  </a:lnTo>
                  <a:cubicBezTo>
                    <a:pt x="307109" y="539250"/>
                    <a:pt x="307802" y="539943"/>
                    <a:pt x="308033" y="540789"/>
                  </a:cubicBezTo>
                  <a:lnTo>
                    <a:pt x="309726" y="546408"/>
                  </a:lnTo>
                  <a:cubicBezTo>
                    <a:pt x="309803" y="546639"/>
                    <a:pt x="309803" y="546793"/>
                    <a:pt x="309803" y="547024"/>
                  </a:cubicBezTo>
                  <a:lnTo>
                    <a:pt x="310727" y="556722"/>
                  </a:lnTo>
                  <a:lnTo>
                    <a:pt x="313959" y="561340"/>
                  </a:lnTo>
                  <a:lnTo>
                    <a:pt x="319424" y="563803"/>
                  </a:lnTo>
                  <a:cubicBezTo>
                    <a:pt x="320810" y="564419"/>
                    <a:pt x="321426" y="566035"/>
                    <a:pt x="320810" y="567498"/>
                  </a:cubicBezTo>
                  <a:lnTo>
                    <a:pt x="319117" y="571423"/>
                  </a:lnTo>
                  <a:cubicBezTo>
                    <a:pt x="319039" y="571654"/>
                    <a:pt x="318886" y="571885"/>
                    <a:pt x="318655" y="572116"/>
                  </a:cubicBezTo>
                  <a:lnTo>
                    <a:pt x="313806" y="577889"/>
                  </a:lnTo>
                  <a:lnTo>
                    <a:pt x="315730" y="581045"/>
                  </a:lnTo>
                  <a:lnTo>
                    <a:pt x="329045" y="587433"/>
                  </a:lnTo>
                  <a:cubicBezTo>
                    <a:pt x="329507" y="587664"/>
                    <a:pt x="329892" y="587972"/>
                    <a:pt x="330200" y="588433"/>
                  </a:cubicBezTo>
                  <a:lnTo>
                    <a:pt x="334433" y="594745"/>
                  </a:lnTo>
                  <a:lnTo>
                    <a:pt x="341899" y="600056"/>
                  </a:lnTo>
                  <a:cubicBezTo>
                    <a:pt x="342130" y="600210"/>
                    <a:pt x="342361" y="600441"/>
                    <a:pt x="342515" y="600749"/>
                  </a:cubicBezTo>
                  <a:lnTo>
                    <a:pt x="345363" y="604674"/>
                  </a:lnTo>
                  <a:cubicBezTo>
                    <a:pt x="345594" y="605059"/>
                    <a:pt x="345825" y="605444"/>
                    <a:pt x="345825" y="605906"/>
                  </a:cubicBezTo>
                  <a:lnTo>
                    <a:pt x="346364" y="609831"/>
                  </a:lnTo>
                  <a:lnTo>
                    <a:pt x="346980" y="619067"/>
                  </a:lnTo>
                  <a:lnTo>
                    <a:pt x="350828" y="634308"/>
                  </a:lnTo>
                  <a:cubicBezTo>
                    <a:pt x="350905" y="634538"/>
                    <a:pt x="350905" y="634769"/>
                    <a:pt x="350905" y="635000"/>
                  </a:cubicBezTo>
                  <a:lnTo>
                    <a:pt x="350905" y="642312"/>
                  </a:lnTo>
                  <a:cubicBezTo>
                    <a:pt x="350905" y="643390"/>
                    <a:pt x="350366" y="644314"/>
                    <a:pt x="349443" y="644775"/>
                  </a:cubicBezTo>
                  <a:lnTo>
                    <a:pt x="340745" y="649393"/>
                  </a:lnTo>
                  <a:lnTo>
                    <a:pt x="338359" y="654704"/>
                  </a:lnTo>
                  <a:lnTo>
                    <a:pt x="334049" y="666481"/>
                  </a:lnTo>
                  <a:lnTo>
                    <a:pt x="333048" y="679566"/>
                  </a:lnTo>
                  <a:lnTo>
                    <a:pt x="339898" y="687878"/>
                  </a:lnTo>
                  <a:lnTo>
                    <a:pt x="363682" y="702272"/>
                  </a:lnTo>
                  <a:cubicBezTo>
                    <a:pt x="364221" y="702580"/>
                    <a:pt x="364682" y="703118"/>
                    <a:pt x="364837" y="703734"/>
                  </a:cubicBezTo>
                  <a:lnTo>
                    <a:pt x="366992" y="709738"/>
                  </a:lnTo>
                  <a:lnTo>
                    <a:pt x="370609" y="709738"/>
                  </a:lnTo>
                  <a:lnTo>
                    <a:pt x="376151" y="710277"/>
                  </a:lnTo>
                  <a:lnTo>
                    <a:pt x="379769" y="709738"/>
                  </a:lnTo>
                  <a:cubicBezTo>
                    <a:pt x="380153" y="709661"/>
                    <a:pt x="380461" y="709738"/>
                    <a:pt x="380846" y="709815"/>
                  </a:cubicBezTo>
                  <a:lnTo>
                    <a:pt x="385387" y="710969"/>
                  </a:lnTo>
                  <a:cubicBezTo>
                    <a:pt x="385618" y="711046"/>
                    <a:pt x="385849" y="711123"/>
                    <a:pt x="386080" y="711200"/>
                  </a:cubicBezTo>
                  <a:lnTo>
                    <a:pt x="391160" y="714048"/>
                  </a:lnTo>
                  <a:cubicBezTo>
                    <a:pt x="391391" y="714125"/>
                    <a:pt x="391545" y="714279"/>
                    <a:pt x="391699" y="714433"/>
                  </a:cubicBezTo>
                  <a:lnTo>
                    <a:pt x="400089" y="722284"/>
                  </a:lnTo>
                  <a:lnTo>
                    <a:pt x="401320" y="722438"/>
                  </a:lnTo>
                  <a:lnTo>
                    <a:pt x="403167" y="719513"/>
                  </a:lnTo>
                  <a:cubicBezTo>
                    <a:pt x="403321" y="719282"/>
                    <a:pt x="403475" y="719128"/>
                    <a:pt x="403629" y="718897"/>
                  </a:cubicBezTo>
                  <a:lnTo>
                    <a:pt x="409787" y="713279"/>
                  </a:lnTo>
                  <a:cubicBezTo>
                    <a:pt x="410172" y="712970"/>
                    <a:pt x="410633" y="712740"/>
                    <a:pt x="411095" y="712586"/>
                  </a:cubicBezTo>
                  <a:lnTo>
                    <a:pt x="416714" y="711431"/>
                  </a:lnTo>
                  <a:cubicBezTo>
                    <a:pt x="417176" y="711354"/>
                    <a:pt x="417561" y="711354"/>
                    <a:pt x="418022" y="711508"/>
                  </a:cubicBezTo>
                  <a:lnTo>
                    <a:pt x="429491" y="714664"/>
                  </a:lnTo>
                  <a:lnTo>
                    <a:pt x="429876" y="714510"/>
                  </a:lnTo>
                  <a:lnTo>
                    <a:pt x="430799" y="706043"/>
                  </a:lnTo>
                  <a:cubicBezTo>
                    <a:pt x="430953" y="704581"/>
                    <a:pt x="432185" y="703503"/>
                    <a:pt x="433570" y="703503"/>
                  </a:cubicBezTo>
                  <a:lnTo>
                    <a:pt x="437496" y="703503"/>
                  </a:lnTo>
                  <a:cubicBezTo>
                    <a:pt x="438265" y="703503"/>
                    <a:pt x="439035" y="703811"/>
                    <a:pt x="439574" y="704427"/>
                  </a:cubicBezTo>
                  <a:lnTo>
                    <a:pt x="449503" y="715433"/>
                  </a:lnTo>
                  <a:lnTo>
                    <a:pt x="453198" y="718051"/>
                  </a:lnTo>
                  <a:lnTo>
                    <a:pt x="459586" y="721206"/>
                  </a:lnTo>
                  <a:cubicBezTo>
                    <a:pt x="460125" y="721514"/>
                    <a:pt x="460587" y="721899"/>
                    <a:pt x="460818" y="722438"/>
                  </a:cubicBezTo>
                  <a:lnTo>
                    <a:pt x="463050" y="726902"/>
                  </a:lnTo>
                  <a:cubicBezTo>
                    <a:pt x="463358" y="727441"/>
                    <a:pt x="463435" y="728134"/>
                    <a:pt x="463281" y="728672"/>
                  </a:cubicBezTo>
                  <a:lnTo>
                    <a:pt x="460664" y="741834"/>
                  </a:lnTo>
                  <a:lnTo>
                    <a:pt x="462357" y="745682"/>
                  </a:lnTo>
                  <a:lnTo>
                    <a:pt x="471132" y="756074"/>
                  </a:lnTo>
                  <a:cubicBezTo>
                    <a:pt x="471363" y="756304"/>
                    <a:pt x="471516" y="756613"/>
                    <a:pt x="471593" y="756920"/>
                  </a:cubicBezTo>
                  <a:lnTo>
                    <a:pt x="473825" y="763078"/>
                  </a:lnTo>
                  <a:cubicBezTo>
                    <a:pt x="474057" y="763694"/>
                    <a:pt x="474057" y="764309"/>
                    <a:pt x="473825" y="764925"/>
                  </a:cubicBezTo>
                  <a:lnTo>
                    <a:pt x="472671" y="768312"/>
                  </a:lnTo>
                  <a:lnTo>
                    <a:pt x="468822" y="777702"/>
                  </a:lnTo>
                  <a:lnTo>
                    <a:pt x="468361" y="781858"/>
                  </a:lnTo>
                  <a:lnTo>
                    <a:pt x="469900" y="787554"/>
                  </a:lnTo>
                  <a:lnTo>
                    <a:pt x="471978" y="792249"/>
                  </a:lnTo>
                  <a:lnTo>
                    <a:pt x="478444" y="801332"/>
                  </a:lnTo>
                  <a:cubicBezTo>
                    <a:pt x="478598" y="801486"/>
                    <a:pt x="478675" y="801717"/>
                    <a:pt x="478752" y="801947"/>
                  </a:cubicBezTo>
                  <a:lnTo>
                    <a:pt x="481599" y="809260"/>
                  </a:lnTo>
                  <a:lnTo>
                    <a:pt x="483370" y="817880"/>
                  </a:lnTo>
                  <a:lnTo>
                    <a:pt x="486449" y="824961"/>
                  </a:lnTo>
                  <a:lnTo>
                    <a:pt x="491144" y="829657"/>
                  </a:lnTo>
                  <a:cubicBezTo>
                    <a:pt x="492067" y="830580"/>
                    <a:pt x="492221" y="832043"/>
                    <a:pt x="491529" y="833120"/>
                  </a:cubicBezTo>
                  <a:lnTo>
                    <a:pt x="480291" y="851131"/>
                  </a:lnTo>
                  <a:lnTo>
                    <a:pt x="477135" y="859136"/>
                  </a:lnTo>
                  <a:cubicBezTo>
                    <a:pt x="476981" y="859521"/>
                    <a:pt x="476750" y="859906"/>
                    <a:pt x="476366" y="860213"/>
                  </a:cubicBezTo>
                  <a:lnTo>
                    <a:pt x="462280" y="872605"/>
                  </a:lnTo>
                  <a:lnTo>
                    <a:pt x="459509" y="875916"/>
                  </a:lnTo>
                  <a:lnTo>
                    <a:pt x="458663" y="877993"/>
                  </a:lnTo>
                  <a:lnTo>
                    <a:pt x="458201" y="881149"/>
                  </a:lnTo>
                  <a:lnTo>
                    <a:pt x="458586" y="883458"/>
                  </a:lnTo>
                  <a:lnTo>
                    <a:pt x="462126" y="888538"/>
                  </a:lnTo>
                  <a:cubicBezTo>
                    <a:pt x="462280" y="888692"/>
                    <a:pt x="462357" y="888923"/>
                    <a:pt x="462434" y="889154"/>
                  </a:cubicBezTo>
                  <a:lnTo>
                    <a:pt x="463819" y="892926"/>
                  </a:lnTo>
                  <a:lnTo>
                    <a:pt x="468284" y="896389"/>
                  </a:lnTo>
                  <a:lnTo>
                    <a:pt x="470208" y="898314"/>
                  </a:lnTo>
                  <a:cubicBezTo>
                    <a:pt x="470670" y="898775"/>
                    <a:pt x="470901" y="899314"/>
                    <a:pt x="470978" y="899930"/>
                  </a:cubicBezTo>
                  <a:lnTo>
                    <a:pt x="472594" y="911398"/>
                  </a:lnTo>
                  <a:lnTo>
                    <a:pt x="473287" y="913092"/>
                  </a:lnTo>
                  <a:lnTo>
                    <a:pt x="478290" y="916325"/>
                  </a:lnTo>
                  <a:lnTo>
                    <a:pt x="494146" y="920173"/>
                  </a:lnTo>
                  <a:cubicBezTo>
                    <a:pt x="494684" y="920327"/>
                    <a:pt x="495146" y="920558"/>
                    <a:pt x="495454" y="920943"/>
                  </a:cubicBezTo>
                  <a:lnTo>
                    <a:pt x="498841" y="924329"/>
                  </a:lnTo>
                  <a:cubicBezTo>
                    <a:pt x="499226" y="924714"/>
                    <a:pt x="499456" y="925099"/>
                    <a:pt x="499534" y="925561"/>
                  </a:cubicBezTo>
                  <a:lnTo>
                    <a:pt x="500611" y="929563"/>
                  </a:lnTo>
                  <a:lnTo>
                    <a:pt x="501843" y="928486"/>
                  </a:lnTo>
                  <a:lnTo>
                    <a:pt x="505922" y="920404"/>
                  </a:lnTo>
                  <a:lnTo>
                    <a:pt x="506461" y="916940"/>
                  </a:lnTo>
                  <a:cubicBezTo>
                    <a:pt x="506615" y="916016"/>
                    <a:pt x="507153" y="915247"/>
                    <a:pt x="508000" y="914862"/>
                  </a:cubicBezTo>
                  <a:cubicBezTo>
                    <a:pt x="508847" y="914477"/>
                    <a:pt x="509770" y="914477"/>
                    <a:pt x="510617" y="914939"/>
                  </a:cubicBezTo>
                  <a:lnTo>
                    <a:pt x="537018" y="929563"/>
                  </a:lnTo>
                  <a:cubicBezTo>
                    <a:pt x="537480" y="929871"/>
                    <a:pt x="537941" y="930256"/>
                    <a:pt x="538172" y="930795"/>
                  </a:cubicBezTo>
                  <a:lnTo>
                    <a:pt x="539019" y="932488"/>
                  </a:lnTo>
                  <a:lnTo>
                    <a:pt x="544176" y="936644"/>
                  </a:lnTo>
                  <a:cubicBezTo>
                    <a:pt x="544561" y="936952"/>
                    <a:pt x="544869" y="937414"/>
                    <a:pt x="545099" y="937876"/>
                  </a:cubicBezTo>
                  <a:lnTo>
                    <a:pt x="551257" y="955348"/>
                  </a:lnTo>
                  <a:lnTo>
                    <a:pt x="554182" y="960659"/>
                  </a:lnTo>
                  <a:lnTo>
                    <a:pt x="556337" y="962506"/>
                  </a:lnTo>
                  <a:lnTo>
                    <a:pt x="558415" y="962506"/>
                  </a:lnTo>
                  <a:lnTo>
                    <a:pt x="573886" y="959196"/>
                  </a:lnTo>
                  <a:lnTo>
                    <a:pt x="578581" y="957811"/>
                  </a:lnTo>
                  <a:lnTo>
                    <a:pt x="582584" y="953809"/>
                  </a:lnTo>
                  <a:cubicBezTo>
                    <a:pt x="582892" y="953501"/>
                    <a:pt x="583200" y="953270"/>
                    <a:pt x="583584" y="953193"/>
                  </a:cubicBezTo>
                  <a:lnTo>
                    <a:pt x="594283" y="949267"/>
                  </a:lnTo>
                  <a:lnTo>
                    <a:pt x="603596" y="944880"/>
                  </a:lnTo>
                  <a:cubicBezTo>
                    <a:pt x="604289" y="944572"/>
                    <a:pt x="605059" y="944495"/>
                    <a:pt x="605752" y="944803"/>
                  </a:cubicBezTo>
                  <a:lnTo>
                    <a:pt x="611909" y="947035"/>
                  </a:lnTo>
                  <a:cubicBezTo>
                    <a:pt x="612140" y="947113"/>
                    <a:pt x="612294" y="947189"/>
                    <a:pt x="612525" y="947343"/>
                  </a:cubicBezTo>
                  <a:lnTo>
                    <a:pt x="618837" y="951576"/>
                  </a:lnTo>
                  <a:cubicBezTo>
                    <a:pt x="618913" y="951115"/>
                    <a:pt x="619067" y="950730"/>
                    <a:pt x="619298" y="950345"/>
                  </a:cubicBezTo>
                  <a:lnTo>
                    <a:pt x="621530" y="946958"/>
                  </a:lnTo>
                  <a:lnTo>
                    <a:pt x="624686" y="943726"/>
                  </a:lnTo>
                  <a:cubicBezTo>
                    <a:pt x="624917" y="943495"/>
                    <a:pt x="625148" y="943341"/>
                    <a:pt x="625379" y="943187"/>
                  </a:cubicBezTo>
                  <a:lnTo>
                    <a:pt x="629843" y="940955"/>
                  </a:lnTo>
                  <a:cubicBezTo>
                    <a:pt x="631229" y="940262"/>
                    <a:pt x="632845" y="940801"/>
                    <a:pt x="633538" y="942109"/>
                  </a:cubicBezTo>
                  <a:lnTo>
                    <a:pt x="636924" y="948267"/>
                  </a:lnTo>
                  <a:lnTo>
                    <a:pt x="638233" y="952115"/>
                  </a:lnTo>
                  <a:lnTo>
                    <a:pt x="639772" y="961121"/>
                  </a:lnTo>
                  <a:lnTo>
                    <a:pt x="644159" y="959505"/>
                  </a:lnTo>
                  <a:lnTo>
                    <a:pt x="647854" y="955810"/>
                  </a:lnTo>
                  <a:lnTo>
                    <a:pt x="657783" y="935413"/>
                  </a:lnTo>
                  <a:lnTo>
                    <a:pt x="662555" y="928794"/>
                  </a:lnTo>
                  <a:cubicBezTo>
                    <a:pt x="663171" y="927947"/>
                    <a:pt x="664249" y="927485"/>
                    <a:pt x="665249" y="927639"/>
                  </a:cubicBezTo>
                  <a:lnTo>
                    <a:pt x="672561" y="928794"/>
                  </a:lnTo>
                  <a:cubicBezTo>
                    <a:pt x="672869" y="928870"/>
                    <a:pt x="673254" y="928947"/>
                    <a:pt x="673562" y="929178"/>
                  </a:cubicBezTo>
                  <a:lnTo>
                    <a:pt x="680335" y="933104"/>
                  </a:lnTo>
                  <a:lnTo>
                    <a:pt x="697115" y="946497"/>
                  </a:lnTo>
                  <a:lnTo>
                    <a:pt x="703888" y="948575"/>
                  </a:lnTo>
                  <a:lnTo>
                    <a:pt x="742296" y="954655"/>
                  </a:lnTo>
                  <a:cubicBezTo>
                    <a:pt x="742758" y="954732"/>
                    <a:pt x="743296" y="954963"/>
                    <a:pt x="743681" y="955271"/>
                  </a:cubicBezTo>
                  <a:lnTo>
                    <a:pt x="747068" y="958119"/>
                  </a:lnTo>
                  <a:cubicBezTo>
                    <a:pt x="747453" y="958427"/>
                    <a:pt x="747761" y="958889"/>
                    <a:pt x="747915" y="959427"/>
                  </a:cubicBezTo>
                  <a:lnTo>
                    <a:pt x="749377" y="963815"/>
                  </a:lnTo>
                  <a:lnTo>
                    <a:pt x="753610" y="967586"/>
                  </a:lnTo>
                  <a:lnTo>
                    <a:pt x="759768" y="970665"/>
                  </a:lnTo>
                  <a:lnTo>
                    <a:pt x="765772" y="972204"/>
                  </a:lnTo>
                  <a:lnTo>
                    <a:pt x="773469" y="971666"/>
                  </a:lnTo>
                  <a:lnTo>
                    <a:pt x="788324" y="967279"/>
                  </a:lnTo>
                  <a:cubicBezTo>
                    <a:pt x="788555" y="967202"/>
                    <a:pt x="788708" y="967202"/>
                    <a:pt x="788939" y="967202"/>
                  </a:cubicBezTo>
                  <a:lnTo>
                    <a:pt x="797560" y="966663"/>
                  </a:lnTo>
                  <a:lnTo>
                    <a:pt x="799330" y="966047"/>
                  </a:lnTo>
                  <a:lnTo>
                    <a:pt x="799715" y="965046"/>
                  </a:lnTo>
                  <a:lnTo>
                    <a:pt x="799176" y="958350"/>
                  </a:lnTo>
                  <a:cubicBezTo>
                    <a:pt x="799099" y="957503"/>
                    <a:pt x="799407" y="956734"/>
                    <a:pt x="800023" y="956118"/>
                  </a:cubicBezTo>
                  <a:lnTo>
                    <a:pt x="801716" y="954424"/>
                  </a:lnTo>
                  <a:cubicBezTo>
                    <a:pt x="802101" y="954040"/>
                    <a:pt x="802563" y="953809"/>
                    <a:pt x="803102" y="953655"/>
                  </a:cubicBezTo>
                  <a:lnTo>
                    <a:pt x="813262" y="951423"/>
                  </a:lnTo>
                  <a:cubicBezTo>
                    <a:pt x="813493" y="951346"/>
                    <a:pt x="813647" y="951346"/>
                    <a:pt x="813878" y="951346"/>
                  </a:cubicBezTo>
                  <a:lnTo>
                    <a:pt x="817803" y="951346"/>
                  </a:lnTo>
                  <a:cubicBezTo>
                    <a:pt x="818034" y="951346"/>
                    <a:pt x="818265" y="951346"/>
                    <a:pt x="818419" y="951423"/>
                  </a:cubicBezTo>
                  <a:lnTo>
                    <a:pt x="841895" y="956887"/>
                  </a:lnTo>
                  <a:lnTo>
                    <a:pt x="846051" y="955656"/>
                  </a:lnTo>
                  <a:lnTo>
                    <a:pt x="862369" y="936567"/>
                  </a:lnTo>
                  <a:lnTo>
                    <a:pt x="872759" y="927254"/>
                  </a:lnTo>
                  <a:cubicBezTo>
                    <a:pt x="872990" y="927023"/>
                    <a:pt x="873298" y="926869"/>
                    <a:pt x="873683" y="926715"/>
                  </a:cubicBezTo>
                  <a:lnTo>
                    <a:pt x="884382" y="922790"/>
                  </a:lnTo>
                  <a:cubicBezTo>
                    <a:pt x="884690" y="922713"/>
                    <a:pt x="884998" y="922636"/>
                    <a:pt x="885382" y="922636"/>
                  </a:cubicBezTo>
                  <a:lnTo>
                    <a:pt x="898236" y="922636"/>
                  </a:lnTo>
                  <a:lnTo>
                    <a:pt x="921712" y="925946"/>
                  </a:lnTo>
                  <a:lnTo>
                    <a:pt x="927100" y="924637"/>
                  </a:lnTo>
                  <a:lnTo>
                    <a:pt x="930487" y="920789"/>
                  </a:lnTo>
                  <a:lnTo>
                    <a:pt x="932026" y="913092"/>
                  </a:lnTo>
                  <a:cubicBezTo>
                    <a:pt x="932103" y="912553"/>
                    <a:pt x="932411" y="912014"/>
                    <a:pt x="932796" y="911629"/>
                  </a:cubicBezTo>
                  <a:lnTo>
                    <a:pt x="935644" y="908781"/>
                  </a:lnTo>
                  <a:lnTo>
                    <a:pt x="953501" y="895312"/>
                  </a:lnTo>
                  <a:lnTo>
                    <a:pt x="968895" y="870528"/>
                  </a:lnTo>
                  <a:cubicBezTo>
                    <a:pt x="969433" y="869681"/>
                    <a:pt x="970357" y="869142"/>
                    <a:pt x="971358" y="869142"/>
                  </a:cubicBezTo>
                  <a:lnTo>
                    <a:pt x="973898" y="869142"/>
                  </a:lnTo>
                  <a:lnTo>
                    <a:pt x="995141" y="855518"/>
                  </a:lnTo>
                  <a:lnTo>
                    <a:pt x="1003916" y="851362"/>
                  </a:lnTo>
                  <a:cubicBezTo>
                    <a:pt x="1004916" y="850900"/>
                    <a:pt x="1005994" y="851054"/>
                    <a:pt x="1006841" y="851747"/>
                  </a:cubicBezTo>
                  <a:lnTo>
                    <a:pt x="1009689" y="853979"/>
                  </a:lnTo>
                  <a:cubicBezTo>
                    <a:pt x="1010381" y="854518"/>
                    <a:pt x="1010766" y="855364"/>
                    <a:pt x="1010766" y="856288"/>
                  </a:cubicBezTo>
                  <a:lnTo>
                    <a:pt x="1010227" y="868988"/>
                  </a:lnTo>
                  <a:lnTo>
                    <a:pt x="1012306" y="872760"/>
                  </a:lnTo>
                  <a:lnTo>
                    <a:pt x="1017232" y="871990"/>
                  </a:lnTo>
                  <a:lnTo>
                    <a:pt x="1029778" y="865986"/>
                  </a:lnTo>
                  <a:cubicBezTo>
                    <a:pt x="1030239" y="865756"/>
                    <a:pt x="1030855" y="865678"/>
                    <a:pt x="1031394" y="865756"/>
                  </a:cubicBezTo>
                  <a:lnTo>
                    <a:pt x="1039861" y="866910"/>
                  </a:lnTo>
                  <a:cubicBezTo>
                    <a:pt x="1040246" y="866987"/>
                    <a:pt x="1040553" y="867064"/>
                    <a:pt x="1040861" y="867218"/>
                  </a:cubicBezTo>
                  <a:lnTo>
                    <a:pt x="1048712" y="871682"/>
                  </a:lnTo>
                  <a:lnTo>
                    <a:pt x="1055640" y="877378"/>
                  </a:lnTo>
                  <a:lnTo>
                    <a:pt x="1062875" y="880995"/>
                  </a:lnTo>
                  <a:lnTo>
                    <a:pt x="1084426" y="885383"/>
                  </a:lnTo>
                  <a:cubicBezTo>
                    <a:pt x="1084888" y="885460"/>
                    <a:pt x="1085350" y="885690"/>
                    <a:pt x="1085658" y="885999"/>
                  </a:cubicBezTo>
                  <a:lnTo>
                    <a:pt x="1089583" y="889385"/>
                  </a:lnTo>
                  <a:cubicBezTo>
                    <a:pt x="1089968" y="889693"/>
                    <a:pt x="1090276" y="890155"/>
                    <a:pt x="1090430" y="890694"/>
                  </a:cubicBezTo>
                  <a:lnTo>
                    <a:pt x="1092662" y="898006"/>
                  </a:lnTo>
                  <a:cubicBezTo>
                    <a:pt x="1092739" y="898236"/>
                    <a:pt x="1092816" y="898545"/>
                    <a:pt x="1092816" y="898852"/>
                  </a:cubicBezTo>
                  <a:lnTo>
                    <a:pt x="1092816" y="913939"/>
                  </a:lnTo>
                  <a:lnTo>
                    <a:pt x="1094894" y="918095"/>
                  </a:lnTo>
                  <a:lnTo>
                    <a:pt x="1098050" y="919557"/>
                  </a:lnTo>
                  <a:lnTo>
                    <a:pt x="1099204" y="917941"/>
                  </a:lnTo>
                  <a:lnTo>
                    <a:pt x="1102976" y="903779"/>
                  </a:lnTo>
                  <a:cubicBezTo>
                    <a:pt x="1103130" y="903317"/>
                    <a:pt x="1103361" y="902855"/>
                    <a:pt x="1103669" y="902547"/>
                  </a:cubicBezTo>
                  <a:lnTo>
                    <a:pt x="1108749" y="897467"/>
                  </a:lnTo>
                  <a:cubicBezTo>
                    <a:pt x="1109441" y="896774"/>
                    <a:pt x="1110519" y="896466"/>
                    <a:pt x="1111519" y="896774"/>
                  </a:cubicBezTo>
                  <a:lnTo>
                    <a:pt x="1115445" y="897929"/>
                  </a:lnTo>
                  <a:cubicBezTo>
                    <a:pt x="1116138" y="898159"/>
                    <a:pt x="1116754" y="898621"/>
                    <a:pt x="1117138" y="899237"/>
                  </a:cubicBezTo>
                  <a:lnTo>
                    <a:pt x="1123912" y="911014"/>
                  </a:lnTo>
                  <a:lnTo>
                    <a:pt x="1132147" y="921943"/>
                  </a:lnTo>
                  <a:cubicBezTo>
                    <a:pt x="1132301" y="922097"/>
                    <a:pt x="1132378" y="922328"/>
                    <a:pt x="1132455" y="922482"/>
                  </a:cubicBezTo>
                  <a:lnTo>
                    <a:pt x="1134149" y="926408"/>
                  </a:lnTo>
                  <a:cubicBezTo>
                    <a:pt x="1134379" y="927023"/>
                    <a:pt x="1134456" y="927716"/>
                    <a:pt x="1134226" y="928408"/>
                  </a:cubicBezTo>
                  <a:lnTo>
                    <a:pt x="1133071" y="931795"/>
                  </a:lnTo>
                  <a:cubicBezTo>
                    <a:pt x="1132917" y="932257"/>
                    <a:pt x="1132609" y="932642"/>
                    <a:pt x="1132301" y="933027"/>
                  </a:cubicBezTo>
                  <a:lnTo>
                    <a:pt x="1127529" y="937260"/>
                  </a:lnTo>
                  <a:lnTo>
                    <a:pt x="1126837" y="938338"/>
                  </a:lnTo>
                  <a:lnTo>
                    <a:pt x="1129607" y="943495"/>
                  </a:lnTo>
                  <a:lnTo>
                    <a:pt x="1139536" y="941263"/>
                  </a:lnTo>
                  <a:lnTo>
                    <a:pt x="1166784" y="927870"/>
                  </a:lnTo>
                  <a:cubicBezTo>
                    <a:pt x="1168169" y="927177"/>
                    <a:pt x="1169863" y="927793"/>
                    <a:pt x="1170555" y="929101"/>
                  </a:cubicBezTo>
                  <a:lnTo>
                    <a:pt x="1172325" y="932719"/>
                  </a:lnTo>
                  <a:lnTo>
                    <a:pt x="1176482" y="931642"/>
                  </a:lnTo>
                  <a:lnTo>
                    <a:pt x="1184025" y="927331"/>
                  </a:lnTo>
                  <a:lnTo>
                    <a:pt x="1190029" y="924945"/>
                  </a:lnTo>
                  <a:cubicBezTo>
                    <a:pt x="1190567" y="924714"/>
                    <a:pt x="1191183" y="924714"/>
                    <a:pt x="1191722" y="924791"/>
                  </a:cubicBezTo>
                  <a:lnTo>
                    <a:pt x="1196263" y="925946"/>
                  </a:lnTo>
                  <a:cubicBezTo>
                    <a:pt x="1196648" y="926022"/>
                    <a:pt x="1196956" y="926177"/>
                    <a:pt x="1197264" y="926408"/>
                  </a:cubicBezTo>
                  <a:lnTo>
                    <a:pt x="1201343" y="929486"/>
                  </a:lnTo>
                  <a:lnTo>
                    <a:pt x="1204191" y="930333"/>
                  </a:lnTo>
                  <a:lnTo>
                    <a:pt x="1206808" y="929948"/>
                  </a:lnTo>
                  <a:lnTo>
                    <a:pt x="1213504" y="924791"/>
                  </a:lnTo>
                  <a:lnTo>
                    <a:pt x="1223664" y="919403"/>
                  </a:lnTo>
                  <a:lnTo>
                    <a:pt x="1230592" y="902316"/>
                  </a:lnTo>
                  <a:cubicBezTo>
                    <a:pt x="1230822" y="901700"/>
                    <a:pt x="1231361" y="901161"/>
                    <a:pt x="1231977" y="900854"/>
                  </a:cubicBezTo>
                  <a:lnTo>
                    <a:pt x="1240444" y="896928"/>
                  </a:lnTo>
                  <a:cubicBezTo>
                    <a:pt x="1240675" y="896851"/>
                    <a:pt x="1240905" y="896774"/>
                    <a:pt x="1241213" y="896697"/>
                  </a:cubicBezTo>
                  <a:lnTo>
                    <a:pt x="1251912" y="895004"/>
                  </a:lnTo>
                  <a:lnTo>
                    <a:pt x="1256838" y="895004"/>
                  </a:lnTo>
                  <a:cubicBezTo>
                    <a:pt x="1257377" y="895004"/>
                    <a:pt x="1257839" y="895158"/>
                    <a:pt x="1258301" y="895389"/>
                  </a:cubicBezTo>
                  <a:lnTo>
                    <a:pt x="1267460" y="900777"/>
                  </a:lnTo>
                  <a:lnTo>
                    <a:pt x="1271617" y="901700"/>
                  </a:lnTo>
                  <a:lnTo>
                    <a:pt x="1275850" y="900931"/>
                  </a:lnTo>
                  <a:lnTo>
                    <a:pt x="1273310" y="893696"/>
                  </a:lnTo>
                  <a:cubicBezTo>
                    <a:pt x="1273233" y="893541"/>
                    <a:pt x="1273233" y="893310"/>
                    <a:pt x="1273156" y="893080"/>
                  </a:cubicBezTo>
                  <a:lnTo>
                    <a:pt x="1272001" y="884074"/>
                  </a:lnTo>
                  <a:cubicBezTo>
                    <a:pt x="1271924" y="883304"/>
                    <a:pt x="1272078" y="882612"/>
                    <a:pt x="1272540" y="881996"/>
                  </a:cubicBezTo>
                  <a:lnTo>
                    <a:pt x="1276466" y="876916"/>
                  </a:lnTo>
                  <a:cubicBezTo>
                    <a:pt x="1277004" y="876223"/>
                    <a:pt x="1277851" y="875839"/>
                    <a:pt x="1278698" y="875839"/>
                  </a:cubicBezTo>
                  <a:lnTo>
                    <a:pt x="1289396" y="875839"/>
                  </a:lnTo>
                  <a:cubicBezTo>
                    <a:pt x="1289781" y="875839"/>
                    <a:pt x="1290166" y="875916"/>
                    <a:pt x="1290474" y="876069"/>
                  </a:cubicBezTo>
                  <a:lnTo>
                    <a:pt x="1306791" y="882843"/>
                  </a:lnTo>
                  <a:lnTo>
                    <a:pt x="1314950" y="884690"/>
                  </a:lnTo>
                  <a:lnTo>
                    <a:pt x="1321955" y="881226"/>
                  </a:lnTo>
                  <a:cubicBezTo>
                    <a:pt x="1322801" y="880764"/>
                    <a:pt x="1323879" y="880841"/>
                    <a:pt x="1324726" y="881380"/>
                  </a:cubicBezTo>
                  <a:lnTo>
                    <a:pt x="1335963" y="888692"/>
                  </a:lnTo>
                  <a:cubicBezTo>
                    <a:pt x="1336117" y="888846"/>
                    <a:pt x="1336348" y="888923"/>
                    <a:pt x="1336502" y="889077"/>
                  </a:cubicBezTo>
                  <a:lnTo>
                    <a:pt x="1355975" y="909628"/>
                  </a:lnTo>
                  <a:lnTo>
                    <a:pt x="1368367" y="917710"/>
                  </a:lnTo>
                  <a:lnTo>
                    <a:pt x="1382145" y="922636"/>
                  </a:lnTo>
                  <a:lnTo>
                    <a:pt x="1388610" y="924252"/>
                  </a:lnTo>
                  <a:lnTo>
                    <a:pt x="1398386" y="925330"/>
                  </a:lnTo>
                  <a:cubicBezTo>
                    <a:pt x="1399155" y="925407"/>
                    <a:pt x="1399848" y="925792"/>
                    <a:pt x="1400310" y="926408"/>
                  </a:cubicBezTo>
                  <a:lnTo>
                    <a:pt x="1402003" y="928640"/>
                  </a:lnTo>
                  <a:cubicBezTo>
                    <a:pt x="1402157" y="928870"/>
                    <a:pt x="1402311" y="929024"/>
                    <a:pt x="1402388" y="929256"/>
                  </a:cubicBezTo>
                  <a:lnTo>
                    <a:pt x="1403542" y="932103"/>
                  </a:lnTo>
                  <a:cubicBezTo>
                    <a:pt x="1403697" y="932411"/>
                    <a:pt x="1403773" y="932796"/>
                    <a:pt x="1403773" y="933181"/>
                  </a:cubicBezTo>
                  <a:lnTo>
                    <a:pt x="1403773" y="942802"/>
                  </a:lnTo>
                  <a:lnTo>
                    <a:pt x="1416166" y="952346"/>
                  </a:lnTo>
                  <a:cubicBezTo>
                    <a:pt x="1416473" y="952577"/>
                    <a:pt x="1416781" y="952962"/>
                    <a:pt x="1416935" y="953347"/>
                  </a:cubicBezTo>
                  <a:lnTo>
                    <a:pt x="1419167" y="957888"/>
                  </a:lnTo>
                  <a:cubicBezTo>
                    <a:pt x="1419321" y="958119"/>
                    <a:pt x="1419398" y="958427"/>
                    <a:pt x="1419398" y="958735"/>
                  </a:cubicBezTo>
                  <a:lnTo>
                    <a:pt x="1419937" y="962660"/>
                  </a:lnTo>
                  <a:lnTo>
                    <a:pt x="1419937" y="968125"/>
                  </a:lnTo>
                  <a:lnTo>
                    <a:pt x="1420322" y="971281"/>
                  </a:lnTo>
                  <a:lnTo>
                    <a:pt x="1421092" y="972051"/>
                  </a:lnTo>
                  <a:lnTo>
                    <a:pt x="1434869" y="972051"/>
                  </a:lnTo>
                  <a:lnTo>
                    <a:pt x="1435639" y="971589"/>
                  </a:lnTo>
                  <a:lnTo>
                    <a:pt x="1435639" y="965277"/>
                  </a:lnTo>
                  <a:cubicBezTo>
                    <a:pt x="1435639" y="964969"/>
                    <a:pt x="1435716" y="964661"/>
                    <a:pt x="1435793" y="964431"/>
                  </a:cubicBezTo>
                  <a:lnTo>
                    <a:pt x="1436947" y="961044"/>
                  </a:lnTo>
                  <a:cubicBezTo>
                    <a:pt x="1437178" y="960428"/>
                    <a:pt x="1437563" y="959966"/>
                    <a:pt x="1438025" y="959582"/>
                  </a:cubicBezTo>
                  <a:lnTo>
                    <a:pt x="1444798" y="955040"/>
                  </a:lnTo>
                  <a:cubicBezTo>
                    <a:pt x="1445722" y="954424"/>
                    <a:pt x="1446953" y="954424"/>
                    <a:pt x="1447954" y="955040"/>
                  </a:cubicBezTo>
                  <a:lnTo>
                    <a:pt x="1453034" y="958427"/>
                  </a:lnTo>
                  <a:cubicBezTo>
                    <a:pt x="1453265" y="958581"/>
                    <a:pt x="1453496" y="958812"/>
                    <a:pt x="1453650" y="959043"/>
                  </a:cubicBezTo>
                  <a:lnTo>
                    <a:pt x="1457729" y="964200"/>
                  </a:lnTo>
                  <a:lnTo>
                    <a:pt x="1462347" y="966509"/>
                  </a:lnTo>
                  <a:lnTo>
                    <a:pt x="1468582" y="967047"/>
                  </a:lnTo>
                  <a:cubicBezTo>
                    <a:pt x="1468813" y="967047"/>
                    <a:pt x="1469044" y="967124"/>
                    <a:pt x="1469275" y="967202"/>
                  </a:cubicBezTo>
                  <a:lnTo>
                    <a:pt x="1476048" y="969433"/>
                  </a:lnTo>
                  <a:lnTo>
                    <a:pt x="1483129" y="972974"/>
                  </a:lnTo>
                  <a:cubicBezTo>
                    <a:pt x="1483360" y="973051"/>
                    <a:pt x="1483514" y="973205"/>
                    <a:pt x="1483745" y="973359"/>
                  </a:cubicBezTo>
                  <a:lnTo>
                    <a:pt x="1488286" y="977285"/>
                  </a:lnTo>
                  <a:cubicBezTo>
                    <a:pt x="1488517" y="977515"/>
                    <a:pt x="1488748" y="977746"/>
                    <a:pt x="1488902" y="977977"/>
                  </a:cubicBezTo>
                  <a:lnTo>
                    <a:pt x="1491134" y="981903"/>
                  </a:lnTo>
                  <a:lnTo>
                    <a:pt x="1492981" y="986136"/>
                  </a:lnTo>
                  <a:lnTo>
                    <a:pt x="1494598" y="988522"/>
                  </a:lnTo>
                  <a:lnTo>
                    <a:pt x="1497138" y="989984"/>
                  </a:lnTo>
                  <a:lnTo>
                    <a:pt x="1499832" y="989599"/>
                  </a:lnTo>
                  <a:lnTo>
                    <a:pt x="1508529" y="986367"/>
                  </a:lnTo>
                  <a:lnTo>
                    <a:pt x="1513301" y="985136"/>
                  </a:lnTo>
                  <a:cubicBezTo>
                    <a:pt x="1513532" y="985059"/>
                    <a:pt x="1513763" y="985059"/>
                    <a:pt x="1513994" y="985059"/>
                  </a:cubicBezTo>
                  <a:lnTo>
                    <a:pt x="1521845" y="985059"/>
                  </a:lnTo>
                  <a:lnTo>
                    <a:pt x="1529927" y="985597"/>
                  </a:lnTo>
                  <a:cubicBezTo>
                    <a:pt x="1530466" y="985674"/>
                    <a:pt x="1531004" y="985828"/>
                    <a:pt x="1531466" y="986213"/>
                  </a:cubicBezTo>
                  <a:lnTo>
                    <a:pt x="1536546" y="990138"/>
                  </a:lnTo>
                  <a:cubicBezTo>
                    <a:pt x="1537393" y="990831"/>
                    <a:pt x="1537778" y="991908"/>
                    <a:pt x="1537547" y="992909"/>
                  </a:cubicBezTo>
                  <a:lnTo>
                    <a:pt x="1535853" y="1000760"/>
                  </a:lnTo>
                  <a:cubicBezTo>
                    <a:pt x="1535700" y="1001607"/>
                    <a:pt x="1535161" y="1002300"/>
                    <a:pt x="1534391" y="1002684"/>
                  </a:cubicBezTo>
                  <a:lnTo>
                    <a:pt x="1525847" y="1006995"/>
                  </a:lnTo>
                  <a:lnTo>
                    <a:pt x="1525847" y="1008534"/>
                  </a:lnTo>
                  <a:lnTo>
                    <a:pt x="1527002" y="1010843"/>
                  </a:lnTo>
                  <a:lnTo>
                    <a:pt x="1529927" y="1013383"/>
                  </a:lnTo>
                  <a:lnTo>
                    <a:pt x="1537162" y="1011151"/>
                  </a:lnTo>
                  <a:lnTo>
                    <a:pt x="1544782" y="1006764"/>
                  </a:lnTo>
                  <a:cubicBezTo>
                    <a:pt x="1544936" y="1006687"/>
                    <a:pt x="1545167" y="1006610"/>
                    <a:pt x="1545321" y="1006533"/>
                  </a:cubicBezTo>
                  <a:lnTo>
                    <a:pt x="1552633" y="1004301"/>
                  </a:lnTo>
                  <a:cubicBezTo>
                    <a:pt x="1553325" y="1004070"/>
                    <a:pt x="1554018" y="1004147"/>
                    <a:pt x="1554634" y="1004455"/>
                  </a:cubicBezTo>
                  <a:lnTo>
                    <a:pt x="1563101" y="1008380"/>
                  </a:lnTo>
                  <a:cubicBezTo>
                    <a:pt x="1563563" y="1008611"/>
                    <a:pt x="1564024" y="1008996"/>
                    <a:pt x="1564332" y="1009458"/>
                  </a:cubicBezTo>
                  <a:lnTo>
                    <a:pt x="1568873" y="1016770"/>
                  </a:lnTo>
                  <a:cubicBezTo>
                    <a:pt x="1569027" y="1017001"/>
                    <a:pt x="1569104" y="1017155"/>
                    <a:pt x="1569181" y="1017385"/>
                  </a:cubicBezTo>
                  <a:lnTo>
                    <a:pt x="1574107" y="1032779"/>
                  </a:lnTo>
                  <a:lnTo>
                    <a:pt x="1577879" y="1038476"/>
                  </a:lnTo>
                  <a:lnTo>
                    <a:pt x="1582728" y="1040476"/>
                  </a:lnTo>
                  <a:lnTo>
                    <a:pt x="1588424" y="1038090"/>
                  </a:lnTo>
                  <a:lnTo>
                    <a:pt x="1594735" y="1035781"/>
                  </a:lnTo>
                  <a:cubicBezTo>
                    <a:pt x="1595659" y="1035397"/>
                    <a:pt x="1596736" y="1035628"/>
                    <a:pt x="1597506" y="1036243"/>
                  </a:cubicBezTo>
                  <a:lnTo>
                    <a:pt x="1604818" y="1042401"/>
                  </a:lnTo>
                  <a:cubicBezTo>
                    <a:pt x="1605203" y="1042786"/>
                    <a:pt x="1605588" y="1043248"/>
                    <a:pt x="1605665" y="1043786"/>
                  </a:cubicBezTo>
                  <a:lnTo>
                    <a:pt x="1606819" y="1047712"/>
                  </a:lnTo>
                  <a:cubicBezTo>
                    <a:pt x="1606896" y="1047943"/>
                    <a:pt x="1606896" y="1048250"/>
                    <a:pt x="1606896" y="1048481"/>
                  </a:cubicBezTo>
                  <a:lnTo>
                    <a:pt x="1606896" y="1051868"/>
                  </a:lnTo>
                  <a:lnTo>
                    <a:pt x="1607204" y="1053484"/>
                  </a:lnTo>
                  <a:lnTo>
                    <a:pt x="1608821" y="1054408"/>
                  </a:lnTo>
                  <a:lnTo>
                    <a:pt x="1609667" y="1054100"/>
                  </a:lnTo>
                  <a:lnTo>
                    <a:pt x="1611207" y="1052176"/>
                  </a:lnTo>
                  <a:lnTo>
                    <a:pt x="1612746" y="1048559"/>
                  </a:lnTo>
                  <a:lnTo>
                    <a:pt x="1615132" y="1044325"/>
                  </a:lnTo>
                  <a:cubicBezTo>
                    <a:pt x="1615363" y="1043940"/>
                    <a:pt x="1615671" y="1043632"/>
                    <a:pt x="1616056" y="1043325"/>
                  </a:cubicBezTo>
                  <a:lnTo>
                    <a:pt x="1623907" y="1038244"/>
                  </a:lnTo>
                  <a:cubicBezTo>
                    <a:pt x="1624907" y="1037628"/>
                    <a:pt x="1626139" y="1037628"/>
                    <a:pt x="1627062" y="1038321"/>
                  </a:cubicBezTo>
                  <a:lnTo>
                    <a:pt x="1630988" y="1041169"/>
                  </a:lnTo>
                  <a:cubicBezTo>
                    <a:pt x="1631527" y="1041554"/>
                    <a:pt x="1631912" y="1042093"/>
                    <a:pt x="1632065" y="1042709"/>
                  </a:cubicBezTo>
                  <a:lnTo>
                    <a:pt x="1636530" y="1059334"/>
                  </a:lnTo>
                  <a:lnTo>
                    <a:pt x="1639224" y="1064722"/>
                  </a:lnTo>
                  <a:lnTo>
                    <a:pt x="1641610" y="1068493"/>
                  </a:lnTo>
                  <a:lnTo>
                    <a:pt x="1647844" y="1072650"/>
                  </a:lnTo>
                  <a:cubicBezTo>
                    <a:pt x="1649076" y="1073497"/>
                    <a:pt x="1649461" y="1075190"/>
                    <a:pt x="1648691" y="1076499"/>
                  </a:cubicBezTo>
                  <a:lnTo>
                    <a:pt x="1640224" y="1089968"/>
                  </a:lnTo>
                  <a:lnTo>
                    <a:pt x="1550786" y="1228976"/>
                  </a:lnTo>
                  <a:lnTo>
                    <a:pt x="1491750" y="1321801"/>
                  </a:lnTo>
                  <a:lnTo>
                    <a:pt x="1392382" y="1477126"/>
                  </a:lnTo>
                  <a:lnTo>
                    <a:pt x="1404158" y="1478357"/>
                  </a:lnTo>
                  <a:cubicBezTo>
                    <a:pt x="1404543" y="1478357"/>
                    <a:pt x="1404851" y="1478511"/>
                    <a:pt x="1405159" y="1478665"/>
                  </a:cubicBezTo>
                  <a:lnTo>
                    <a:pt x="1456882" y="1505681"/>
                  </a:lnTo>
                  <a:lnTo>
                    <a:pt x="1460731" y="1508375"/>
                  </a:lnTo>
                  <a:lnTo>
                    <a:pt x="1480127" y="1513225"/>
                  </a:lnTo>
                  <a:lnTo>
                    <a:pt x="1489287" y="1513225"/>
                  </a:lnTo>
                  <a:lnTo>
                    <a:pt x="1497907" y="1509145"/>
                  </a:lnTo>
                  <a:lnTo>
                    <a:pt x="1512224" y="1495906"/>
                  </a:lnTo>
                  <a:cubicBezTo>
                    <a:pt x="1512378" y="1495752"/>
                    <a:pt x="1512532" y="1495675"/>
                    <a:pt x="1512685" y="1495598"/>
                  </a:cubicBezTo>
                  <a:lnTo>
                    <a:pt x="1521152" y="1490518"/>
                  </a:lnTo>
                  <a:cubicBezTo>
                    <a:pt x="1521537" y="1490287"/>
                    <a:pt x="1521922" y="1490211"/>
                    <a:pt x="1522307" y="1490134"/>
                  </a:cubicBezTo>
                  <a:lnTo>
                    <a:pt x="1533006" y="1488979"/>
                  </a:lnTo>
                  <a:cubicBezTo>
                    <a:pt x="1533390" y="1488902"/>
                    <a:pt x="1533852" y="1488979"/>
                    <a:pt x="1534237" y="1489133"/>
                  </a:cubicBezTo>
                  <a:lnTo>
                    <a:pt x="1548861" y="1494213"/>
                  </a:lnTo>
                  <a:cubicBezTo>
                    <a:pt x="1549169" y="1494290"/>
                    <a:pt x="1549400" y="1494444"/>
                    <a:pt x="1549631" y="1494598"/>
                  </a:cubicBezTo>
                  <a:lnTo>
                    <a:pt x="1563716" y="1505296"/>
                  </a:lnTo>
                  <a:lnTo>
                    <a:pt x="1576416" y="1518536"/>
                  </a:lnTo>
                  <a:lnTo>
                    <a:pt x="1585730" y="1531851"/>
                  </a:lnTo>
                  <a:cubicBezTo>
                    <a:pt x="1585884" y="1532082"/>
                    <a:pt x="1586038" y="1532313"/>
                    <a:pt x="1586115" y="1532544"/>
                  </a:cubicBezTo>
                  <a:lnTo>
                    <a:pt x="1590579" y="1546014"/>
                  </a:lnTo>
                  <a:lnTo>
                    <a:pt x="1592965" y="1559945"/>
                  </a:lnTo>
                  <a:lnTo>
                    <a:pt x="1596583" y="1571260"/>
                  </a:lnTo>
                  <a:lnTo>
                    <a:pt x="1605896" y="1580573"/>
                  </a:lnTo>
                  <a:lnTo>
                    <a:pt x="1643765" y="1600046"/>
                  </a:lnTo>
                  <a:lnTo>
                    <a:pt x="1655464" y="1609360"/>
                  </a:lnTo>
                  <a:lnTo>
                    <a:pt x="1663700" y="1618673"/>
                  </a:lnTo>
                  <a:lnTo>
                    <a:pt x="1670627" y="1628448"/>
                  </a:lnTo>
                  <a:lnTo>
                    <a:pt x="1678478" y="1644997"/>
                  </a:lnTo>
                  <a:lnTo>
                    <a:pt x="1682481" y="1636992"/>
                  </a:lnTo>
                  <a:lnTo>
                    <a:pt x="1704879" y="1515302"/>
                  </a:lnTo>
                  <a:lnTo>
                    <a:pt x="1748752" y="1270616"/>
                  </a:lnTo>
                  <a:lnTo>
                    <a:pt x="1782464" y="1087813"/>
                  </a:lnTo>
                  <a:lnTo>
                    <a:pt x="1804401" y="965739"/>
                  </a:lnTo>
                  <a:lnTo>
                    <a:pt x="1826876" y="843665"/>
                  </a:lnTo>
                  <a:lnTo>
                    <a:pt x="1863975" y="637232"/>
                  </a:lnTo>
                  <a:lnTo>
                    <a:pt x="1869517" y="618221"/>
                  </a:lnTo>
                  <a:lnTo>
                    <a:pt x="1869517" y="611294"/>
                  </a:lnTo>
                  <a:cubicBezTo>
                    <a:pt x="1869517" y="611063"/>
                    <a:pt x="1869517" y="610832"/>
                    <a:pt x="1869594" y="610601"/>
                  </a:cubicBezTo>
                  <a:lnTo>
                    <a:pt x="1876213" y="585047"/>
                  </a:lnTo>
                  <a:lnTo>
                    <a:pt x="1876213" y="567960"/>
                  </a:lnTo>
                  <a:lnTo>
                    <a:pt x="1882371" y="532939"/>
                  </a:lnTo>
                  <a:lnTo>
                    <a:pt x="1881370" y="517314"/>
                  </a:lnTo>
                  <a:lnTo>
                    <a:pt x="1869209" y="502613"/>
                  </a:lnTo>
                  <a:close/>
                </a:path>
              </a:pathLst>
            </a:custGeom>
            <a:solidFill>
              <a:srgbClr val="DBDBDB"/>
            </a:solidFill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82" name="CuadroTexto 81">
            <a:extLst>
              <a:ext uri="{FF2B5EF4-FFF2-40B4-BE49-F238E27FC236}">
                <a16:creationId xmlns:a16="http://schemas.microsoft.com/office/drawing/2014/main" id="{90135C2D-71FF-CBF7-25C0-24BF7293B867}"/>
              </a:ext>
            </a:extLst>
          </p:cNvPr>
          <p:cNvSpPr txBox="1"/>
          <p:nvPr/>
        </p:nvSpPr>
        <p:spPr>
          <a:xfrm>
            <a:off x="687341" y="2942827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3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departamentos beneficiados</a:t>
            </a:r>
          </a:p>
        </p:txBody>
      </p:sp>
      <p:sp>
        <p:nvSpPr>
          <p:cNvPr id="83" name="CuadroTexto 82">
            <a:extLst>
              <a:ext uri="{FF2B5EF4-FFF2-40B4-BE49-F238E27FC236}">
                <a16:creationId xmlns:a16="http://schemas.microsoft.com/office/drawing/2014/main" id="{A0498355-C33D-707B-94FB-EF398A615C26}"/>
              </a:ext>
            </a:extLst>
          </p:cNvPr>
          <p:cNvSpPr txBox="1"/>
          <p:nvPr/>
        </p:nvSpPr>
        <p:spPr>
          <a:xfrm>
            <a:off x="687341" y="3484670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8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municipios</a:t>
            </a:r>
          </a:p>
        </p:txBody>
      </p:sp>
      <p:sp>
        <p:nvSpPr>
          <p:cNvPr id="84" name="CuadroTexto 83">
            <a:extLst>
              <a:ext uri="{FF2B5EF4-FFF2-40B4-BE49-F238E27FC236}">
                <a16:creationId xmlns:a16="http://schemas.microsoft.com/office/drawing/2014/main" id="{6CF81219-C82E-E630-22D0-7536FF3F2259}"/>
              </a:ext>
            </a:extLst>
          </p:cNvPr>
          <p:cNvSpPr txBox="1"/>
          <p:nvPr/>
        </p:nvSpPr>
        <p:spPr>
          <a:xfrm>
            <a:off x="2454047" y="1870632"/>
            <a:ext cx="4346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2400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5.200 mil millones de pesos</a:t>
            </a:r>
          </a:p>
        </p:txBody>
      </p:sp>
      <p:sp>
        <p:nvSpPr>
          <p:cNvPr id="56" name="CuadroTexto 55">
            <a:extLst>
              <a:ext uri="{FF2B5EF4-FFF2-40B4-BE49-F238E27FC236}">
                <a16:creationId xmlns:a16="http://schemas.microsoft.com/office/drawing/2014/main" id="{A0BF7179-97C5-1AE4-82F2-549DECDBBE9D}"/>
              </a:ext>
            </a:extLst>
          </p:cNvPr>
          <p:cNvSpPr txBox="1"/>
          <p:nvPr/>
        </p:nvSpPr>
        <p:spPr>
          <a:xfrm>
            <a:off x="687341" y="4026513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38.440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potenciales beneficiados</a:t>
            </a:r>
          </a:p>
        </p:txBody>
      </p:sp>
      <p:sp>
        <p:nvSpPr>
          <p:cNvPr id="58" name="CuadroTexto 57">
            <a:extLst>
              <a:ext uri="{FF2B5EF4-FFF2-40B4-BE49-F238E27FC236}">
                <a16:creationId xmlns:a16="http://schemas.microsoft.com/office/drawing/2014/main" id="{E7C8D309-8C4B-CBB5-542F-00792E1F44FC}"/>
              </a:ext>
            </a:extLst>
          </p:cNvPr>
          <p:cNvSpPr txBox="1"/>
          <p:nvPr/>
        </p:nvSpPr>
        <p:spPr>
          <a:xfrm>
            <a:off x="687341" y="5110199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55 mil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millones de inversión futura</a:t>
            </a:r>
          </a:p>
        </p:txBody>
      </p:sp>
      <p:sp>
        <p:nvSpPr>
          <p:cNvPr id="59" name="CuadroTexto 58">
            <a:extLst>
              <a:ext uri="{FF2B5EF4-FFF2-40B4-BE49-F238E27FC236}">
                <a16:creationId xmlns:a16="http://schemas.microsoft.com/office/drawing/2014/main" id="{9449F608-B962-BEBE-2D26-03EA640047FD}"/>
              </a:ext>
            </a:extLst>
          </p:cNvPr>
          <p:cNvSpPr txBox="1"/>
          <p:nvPr/>
        </p:nvSpPr>
        <p:spPr>
          <a:xfrm>
            <a:off x="687341" y="5652040"/>
            <a:ext cx="60285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2800" b="1" dirty="0">
                <a:solidFill>
                  <a:srgbClr val="FF9800"/>
                </a:solidFill>
                <a:latin typeface="Calibri"/>
              </a:rPr>
              <a:t>3.108</a:t>
            </a:r>
            <a:r>
              <a:rPr lang="es-ES" dirty="0">
                <a:solidFill>
                  <a:srgbClr val="173B69"/>
                </a:solidFill>
              </a:rPr>
              <a:t>  </a:t>
            </a:r>
            <a:r>
              <a:rPr lang="es-ES" b="1" dirty="0">
                <a:solidFill>
                  <a:srgbClr val="193C69"/>
                </a:solidFill>
                <a:latin typeface="Calibri"/>
              </a:rPr>
              <a:t>empleos generados en la etapa de inversión</a:t>
            </a:r>
            <a:endParaRPr lang="es-CO" b="1" dirty="0">
              <a:solidFill>
                <a:srgbClr val="193C69"/>
              </a:solidFill>
              <a:latin typeface="Calibri"/>
            </a:endParaRPr>
          </a:p>
        </p:txBody>
      </p:sp>
      <p:sp>
        <p:nvSpPr>
          <p:cNvPr id="60" name="CuadroTexto 59">
            <a:extLst>
              <a:ext uri="{FF2B5EF4-FFF2-40B4-BE49-F238E27FC236}">
                <a16:creationId xmlns:a16="http://schemas.microsoft.com/office/drawing/2014/main" id="{79D16800-AA04-B02E-EB6F-F4D796BE6360}"/>
              </a:ext>
            </a:extLst>
          </p:cNvPr>
          <p:cNvSpPr txBox="1"/>
          <p:nvPr/>
        </p:nvSpPr>
        <p:spPr>
          <a:xfrm>
            <a:off x="687341" y="4568356"/>
            <a:ext cx="602850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3000" b="1" dirty="0">
                <a:solidFill>
                  <a:srgbClr val="FF9800"/>
                </a:solidFill>
                <a:latin typeface="Calibri"/>
              </a:rPr>
              <a:t>3.108</a:t>
            </a:r>
            <a:r>
              <a:rPr lang="es-ES" dirty="0">
                <a:solidFill>
                  <a:srgbClr val="173B69"/>
                </a:solidFill>
              </a:rPr>
              <a:t> </a:t>
            </a:r>
            <a:r>
              <a:rPr lang="es-ES" b="1" dirty="0">
                <a:solidFill>
                  <a:srgbClr val="193C69"/>
                </a:solidFill>
                <a:latin typeface="Calibri"/>
              </a:rPr>
              <a:t>de grupos étnicos</a:t>
            </a:r>
            <a:endParaRPr lang="es-CO" b="1" dirty="0">
              <a:solidFill>
                <a:srgbClr val="193C69"/>
              </a:solidFill>
              <a:latin typeface="Calibri"/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BC9E2A29-7B8B-0C0E-2F83-44C806AEBA88}"/>
              </a:ext>
            </a:extLst>
          </p:cNvPr>
          <p:cNvSpPr txBox="1"/>
          <p:nvPr/>
        </p:nvSpPr>
        <p:spPr>
          <a:xfrm>
            <a:off x="224689" y="438745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1E93A3F5-D35B-B9A0-8FB4-37CBB674B4C4}"/>
              </a:ext>
            </a:extLst>
          </p:cNvPr>
          <p:cNvGrpSpPr/>
          <p:nvPr/>
        </p:nvGrpSpPr>
        <p:grpSpPr>
          <a:xfrm>
            <a:off x="1081892" y="853801"/>
            <a:ext cx="807155" cy="801422"/>
            <a:chOff x="4522009" y="1247342"/>
            <a:chExt cx="807155" cy="801422"/>
          </a:xfrm>
        </p:grpSpPr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B7268F7F-D3B4-17F1-C792-C83E1A82C915}"/>
                </a:ext>
              </a:extLst>
            </p:cNvPr>
            <p:cNvSpPr/>
            <p:nvPr/>
          </p:nvSpPr>
          <p:spPr>
            <a:xfrm>
              <a:off x="4522009" y="1247342"/>
              <a:ext cx="807155" cy="801422"/>
            </a:xfrm>
            <a:prstGeom prst="ellipse">
              <a:avLst/>
            </a:prstGeom>
            <a:solidFill>
              <a:srgbClr val="F5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/>
            </a:p>
          </p:txBody>
        </p:sp>
        <p:pic>
          <p:nvPicPr>
            <p:cNvPr id="11" name="Imagen 10" descr="Icono&#10;&#10;Descripción generada automáticamente">
              <a:extLst>
                <a:ext uri="{FF2B5EF4-FFF2-40B4-BE49-F238E27FC236}">
                  <a16:creationId xmlns:a16="http://schemas.microsoft.com/office/drawing/2014/main" id="{A6EF9978-7D2F-3153-F1DD-D86A7E0328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21762" y="1353656"/>
              <a:ext cx="606187" cy="606187"/>
            </a:xfrm>
            <a:prstGeom prst="rect">
              <a:avLst/>
            </a:prstGeom>
          </p:spPr>
        </p:pic>
      </p:grpSp>
      <p:sp>
        <p:nvSpPr>
          <p:cNvPr id="54" name="CuadroTexto 53">
            <a:extLst>
              <a:ext uri="{FF2B5EF4-FFF2-40B4-BE49-F238E27FC236}">
                <a16:creationId xmlns:a16="http://schemas.microsoft.com/office/drawing/2014/main" id="{14249AEC-DDC4-D1AC-5A77-8F39239E56F9}"/>
              </a:ext>
            </a:extLst>
          </p:cNvPr>
          <p:cNvSpPr txBox="1"/>
          <p:nvPr/>
        </p:nvSpPr>
        <p:spPr>
          <a:xfrm>
            <a:off x="1996230" y="1286170"/>
            <a:ext cx="407459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FONDO PROYECTA ENTERRITORIO</a:t>
            </a:r>
            <a:endParaRPr lang="es-CO" b="1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BFE8439D-CD4F-457A-CEEA-DCBE068F6758}"/>
              </a:ext>
            </a:extLst>
          </p:cNvPr>
          <p:cNvSpPr txBox="1"/>
          <p:nvPr/>
        </p:nvSpPr>
        <p:spPr>
          <a:xfrm>
            <a:off x="1928738" y="895679"/>
            <a:ext cx="585577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000" b="1" dirty="0">
                <a:solidFill>
                  <a:srgbClr val="173B69"/>
                </a:solidFill>
              </a:rPr>
              <a:t>IMPULSA TERRITORIOS RESILIENTES Y SOSTENIBLES.</a:t>
            </a:r>
          </a:p>
        </p:txBody>
      </p:sp>
      <p:pic>
        <p:nvPicPr>
          <p:cNvPr id="64" name="Imagen 63" descr="Logotipo, Icono&#10;&#10;Descripción generada automáticamente">
            <a:extLst>
              <a:ext uri="{FF2B5EF4-FFF2-40B4-BE49-F238E27FC236}">
                <a16:creationId xmlns:a16="http://schemas.microsoft.com/office/drawing/2014/main" id="{5B55DF8B-3F9A-1F3C-B3FB-0A4954A77E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3856" y="1807345"/>
            <a:ext cx="563784" cy="5637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464654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0" y="0"/>
            <a:ext cx="305365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PLAN DE ACCIÓN 2023</a:t>
            </a:r>
          </a:p>
        </p:txBody>
      </p:sp>
      <p:sp>
        <p:nvSpPr>
          <p:cNvPr id="5" name="Forma libre: forma 74">
            <a:extLst>
              <a:ext uri="{FF2B5EF4-FFF2-40B4-BE49-F238E27FC236}">
                <a16:creationId xmlns:a16="http://schemas.microsoft.com/office/drawing/2014/main" id="{4B80C5D9-3551-2BF3-2FE7-4898B4E5E556}"/>
              </a:ext>
            </a:extLst>
          </p:cNvPr>
          <p:cNvSpPr/>
          <p:nvPr/>
        </p:nvSpPr>
        <p:spPr>
          <a:xfrm>
            <a:off x="7462264" y="603025"/>
            <a:ext cx="194013" cy="454218"/>
          </a:xfrm>
          <a:custGeom>
            <a:avLst/>
            <a:gdLst>
              <a:gd name="connsiteX0" fmla="*/ 17763 w 252672"/>
              <a:gd name="connsiteY0" fmla="*/ 200059 h 591549"/>
              <a:gd name="connsiteX1" fmla="*/ 25999 w 252672"/>
              <a:gd name="connsiteY1" fmla="*/ 233695 h 591549"/>
              <a:gd name="connsiteX2" fmla="*/ 28462 w 252672"/>
              <a:gd name="connsiteY2" fmla="*/ 256786 h 591549"/>
              <a:gd name="connsiteX3" fmla="*/ 368 w 252672"/>
              <a:gd name="connsiteY3" fmla="*/ 338143 h 591549"/>
              <a:gd name="connsiteX4" fmla="*/ 27385 w 252672"/>
              <a:gd name="connsiteY4" fmla="*/ 354845 h 591549"/>
              <a:gd name="connsiteX5" fmla="*/ 42394 w 252672"/>
              <a:gd name="connsiteY5" fmla="*/ 358309 h 591549"/>
              <a:gd name="connsiteX6" fmla="*/ 34081 w 252672"/>
              <a:gd name="connsiteY6" fmla="*/ 375627 h 591549"/>
              <a:gd name="connsiteX7" fmla="*/ 28847 w 252672"/>
              <a:gd name="connsiteY7" fmla="*/ 407261 h 591549"/>
              <a:gd name="connsiteX8" fmla="*/ 32234 w 252672"/>
              <a:gd name="connsiteY8" fmla="*/ 439204 h 591549"/>
              <a:gd name="connsiteX9" fmla="*/ 33157 w 252672"/>
              <a:gd name="connsiteY9" fmla="*/ 464758 h 591549"/>
              <a:gd name="connsiteX10" fmla="*/ 13453 w 252672"/>
              <a:gd name="connsiteY10" fmla="*/ 498778 h 591549"/>
              <a:gd name="connsiteX11" fmla="*/ 4756 w 252672"/>
              <a:gd name="connsiteY11" fmla="*/ 538649 h 591549"/>
              <a:gd name="connsiteX12" fmla="*/ 34466 w 252672"/>
              <a:gd name="connsiteY12" fmla="*/ 589372 h 591549"/>
              <a:gd name="connsiteX13" fmla="*/ 111128 w 252672"/>
              <a:gd name="connsiteY13" fmla="*/ 399487 h 591549"/>
              <a:gd name="connsiteX14" fmla="*/ 109819 w 252672"/>
              <a:gd name="connsiteY14" fmla="*/ 382015 h 591549"/>
              <a:gd name="connsiteX15" fmla="*/ 116670 w 252672"/>
              <a:gd name="connsiteY15" fmla="*/ 364466 h 591549"/>
              <a:gd name="connsiteX16" fmla="*/ 142839 w 252672"/>
              <a:gd name="connsiteY16" fmla="*/ 333909 h 591549"/>
              <a:gd name="connsiteX17" fmla="*/ 147534 w 252672"/>
              <a:gd name="connsiteY17" fmla="*/ 310126 h 591549"/>
              <a:gd name="connsiteX18" fmla="*/ 144840 w 252672"/>
              <a:gd name="connsiteY18" fmla="*/ 285957 h 591549"/>
              <a:gd name="connsiteX19" fmla="*/ 154616 w 252672"/>
              <a:gd name="connsiteY19" fmla="*/ 267407 h 591549"/>
              <a:gd name="connsiteX20" fmla="*/ 161004 w 252672"/>
              <a:gd name="connsiteY20" fmla="*/ 239160 h 591549"/>
              <a:gd name="connsiteX21" fmla="*/ 166161 w 252672"/>
              <a:gd name="connsiteY21" fmla="*/ 190361 h 591549"/>
              <a:gd name="connsiteX22" fmla="*/ 155770 w 252672"/>
              <a:gd name="connsiteY22" fmla="*/ 174274 h 591549"/>
              <a:gd name="connsiteX23" fmla="*/ 151383 w 252672"/>
              <a:gd name="connsiteY23" fmla="*/ 174274 h 591549"/>
              <a:gd name="connsiteX24" fmla="*/ 150690 w 252672"/>
              <a:gd name="connsiteY24" fmla="*/ 167270 h 591549"/>
              <a:gd name="connsiteX25" fmla="*/ 155924 w 252672"/>
              <a:gd name="connsiteY25" fmla="*/ 161420 h 591549"/>
              <a:gd name="connsiteX26" fmla="*/ 161389 w 252672"/>
              <a:gd name="connsiteY26" fmla="*/ 161420 h 591549"/>
              <a:gd name="connsiteX27" fmla="*/ 175705 w 252672"/>
              <a:gd name="connsiteY27" fmla="*/ 156648 h 591549"/>
              <a:gd name="connsiteX28" fmla="*/ 179015 w 252672"/>
              <a:gd name="connsiteY28" fmla="*/ 154185 h 591549"/>
              <a:gd name="connsiteX29" fmla="*/ 178784 w 252672"/>
              <a:gd name="connsiteY29" fmla="*/ 145949 h 591549"/>
              <a:gd name="connsiteX30" fmla="*/ 176013 w 252672"/>
              <a:gd name="connsiteY30" fmla="*/ 144102 h 591549"/>
              <a:gd name="connsiteX31" fmla="*/ 175013 w 252672"/>
              <a:gd name="connsiteY31" fmla="*/ 133942 h 591549"/>
              <a:gd name="connsiteX32" fmla="*/ 181478 w 252672"/>
              <a:gd name="connsiteY32" fmla="*/ 127476 h 591549"/>
              <a:gd name="connsiteX33" fmla="*/ 181247 w 252672"/>
              <a:gd name="connsiteY33" fmla="*/ 116085 h 591549"/>
              <a:gd name="connsiteX34" fmla="*/ 173319 w 252672"/>
              <a:gd name="connsiteY34" fmla="*/ 108696 h 591549"/>
              <a:gd name="connsiteX35" fmla="*/ 173011 w 252672"/>
              <a:gd name="connsiteY35" fmla="*/ 97535 h 591549"/>
              <a:gd name="connsiteX36" fmla="*/ 207109 w 252672"/>
              <a:gd name="connsiteY36" fmla="*/ 77292 h 591549"/>
              <a:gd name="connsiteX37" fmla="*/ 250828 w 252672"/>
              <a:gd name="connsiteY37" fmla="*/ 73444 h 591549"/>
              <a:gd name="connsiteX38" fmla="*/ 207494 w 252672"/>
              <a:gd name="connsiteY38" fmla="*/ 47120 h 591549"/>
              <a:gd name="connsiteX39" fmla="*/ 183248 w 252672"/>
              <a:gd name="connsiteY39" fmla="*/ 24106 h 591549"/>
              <a:gd name="connsiteX40" fmla="*/ 155770 w 252672"/>
              <a:gd name="connsiteY40" fmla="*/ 246 h 591549"/>
              <a:gd name="connsiteX41" fmla="*/ 109511 w 252672"/>
              <a:gd name="connsiteY41" fmla="*/ 45196 h 591549"/>
              <a:gd name="connsiteX42" fmla="*/ 69718 w 252672"/>
              <a:gd name="connsiteY42" fmla="*/ 88915 h 591549"/>
              <a:gd name="connsiteX43" fmla="*/ 67563 w 252672"/>
              <a:gd name="connsiteY43" fmla="*/ 126322 h 591549"/>
              <a:gd name="connsiteX44" fmla="*/ 53477 w 252672"/>
              <a:gd name="connsiteY44" fmla="*/ 159419 h 591549"/>
              <a:gd name="connsiteX45" fmla="*/ 17763 w 252672"/>
              <a:gd name="connsiteY45" fmla="*/ 200059 h 591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2672" h="591549">
                <a:moveTo>
                  <a:pt x="17763" y="200059"/>
                </a:moveTo>
                <a:cubicBezTo>
                  <a:pt x="13376" y="213913"/>
                  <a:pt x="20919" y="225921"/>
                  <a:pt x="25999" y="233695"/>
                </a:cubicBezTo>
                <a:cubicBezTo>
                  <a:pt x="30463" y="240545"/>
                  <a:pt x="31387" y="249166"/>
                  <a:pt x="28462" y="256786"/>
                </a:cubicBezTo>
                <a:cubicBezTo>
                  <a:pt x="18764" y="282109"/>
                  <a:pt x="-3095" y="333909"/>
                  <a:pt x="368" y="338143"/>
                </a:cubicBezTo>
                <a:cubicBezTo>
                  <a:pt x="6757" y="345840"/>
                  <a:pt x="27385" y="354845"/>
                  <a:pt x="27385" y="354845"/>
                </a:cubicBezTo>
                <a:lnTo>
                  <a:pt x="42394" y="358309"/>
                </a:lnTo>
                <a:cubicBezTo>
                  <a:pt x="38083" y="363158"/>
                  <a:pt x="35159" y="369161"/>
                  <a:pt x="34081" y="375627"/>
                </a:cubicBezTo>
                <a:lnTo>
                  <a:pt x="28847" y="407261"/>
                </a:lnTo>
                <a:cubicBezTo>
                  <a:pt x="27077" y="418037"/>
                  <a:pt x="28385" y="428967"/>
                  <a:pt x="32234" y="439204"/>
                </a:cubicBezTo>
                <a:cubicBezTo>
                  <a:pt x="34697" y="445669"/>
                  <a:pt x="36159" y="454521"/>
                  <a:pt x="33157" y="464758"/>
                </a:cubicBezTo>
                <a:cubicBezTo>
                  <a:pt x="29848" y="475995"/>
                  <a:pt x="21150" y="488849"/>
                  <a:pt x="13453" y="498778"/>
                </a:cubicBezTo>
                <a:cubicBezTo>
                  <a:pt x="4679" y="510093"/>
                  <a:pt x="1446" y="524717"/>
                  <a:pt x="4756" y="538649"/>
                </a:cubicBezTo>
                <a:cubicBezTo>
                  <a:pt x="10913" y="564510"/>
                  <a:pt x="22151" y="600840"/>
                  <a:pt x="34466" y="589372"/>
                </a:cubicBezTo>
                <a:cubicBezTo>
                  <a:pt x="79955" y="547038"/>
                  <a:pt x="105047" y="434893"/>
                  <a:pt x="111128" y="399487"/>
                </a:cubicBezTo>
                <a:cubicBezTo>
                  <a:pt x="112128" y="393638"/>
                  <a:pt x="111589" y="387711"/>
                  <a:pt x="109819" y="382015"/>
                </a:cubicBezTo>
                <a:cubicBezTo>
                  <a:pt x="107895" y="375935"/>
                  <a:pt x="107356" y="367622"/>
                  <a:pt x="116670" y="364466"/>
                </a:cubicBezTo>
                <a:cubicBezTo>
                  <a:pt x="126368" y="361233"/>
                  <a:pt x="136528" y="345301"/>
                  <a:pt x="142839" y="333909"/>
                </a:cubicBezTo>
                <a:cubicBezTo>
                  <a:pt x="146842" y="326674"/>
                  <a:pt x="148381" y="318361"/>
                  <a:pt x="147534" y="310126"/>
                </a:cubicBezTo>
                <a:lnTo>
                  <a:pt x="144840" y="285957"/>
                </a:lnTo>
                <a:cubicBezTo>
                  <a:pt x="144225" y="280492"/>
                  <a:pt x="149151" y="267946"/>
                  <a:pt x="154616" y="267407"/>
                </a:cubicBezTo>
                <a:cubicBezTo>
                  <a:pt x="168547" y="266022"/>
                  <a:pt x="169856" y="258325"/>
                  <a:pt x="161004" y="239160"/>
                </a:cubicBezTo>
                <a:cubicBezTo>
                  <a:pt x="153307" y="222457"/>
                  <a:pt x="163005" y="207833"/>
                  <a:pt x="166161" y="190361"/>
                </a:cubicBezTo>
                <a:cubicBezTo>
                  <a:pt x="166777" y="186743"/>
                  <a:pt x="159465" y="174274"/>
                  <a:pt x="155770" y="174274"/>
                </a:cubicBezTo>
                <a:lnTo>
                  <a:pt x="151383" y="174274"/>
                </a:lnTo>
                <a:lnTo>
                  <a:pt x="150690" y="167270"/>
                </a:lnTo>
                <a:cubicBezTo>
                  <a:pt x="150382" y="164191"/>
                  <a:pt x="152845" y="161420"/>
                  <a:pt x="155924" y="161420"/>
                </a:cubicBezTo>
                <a:lnTo>
                  <a:pt x="161389" y="161420"/>
                </a:lnTo>
                <a:cubicBezTo>
                  <a:pt x="166546" y="161420"/>
                  <a:pt x="171626" y="159727"/>
                  <a:pt x="175705" y="156648"/>
                </a:cubicBezTo>
                <a:lnTo>
                  <a:pt x="179015" y="154185"/>
                </a:lnTo>
                <a:cubicBezTo>
                  <a:pt x="181786" y="152107"/>
                  <a:pt x="181709" y="147873"/>
                  <a:pt x="178784" y="145949"/>
                </a:cubicBezTo>
                <a:lnTo>
                  <a:pt x="176013" y="144102"/>
                </a:lnTo>
                <a:cubicBezTo>
                  <a:pt x="172550" y="141793"/>
                  <a:pt x="172088" y="136867"/>
                  <a:pt x="175013" y="133942"/>
                </a:cubicBezTo>
                <a:lnTo>
                  <a:pt x="181478" y="127476"/>
                </a:lnTo>
                <a:cubicBezTo>
                  <a:pt x="184634" y="124321"/>
                  <a:pt x="184557" y="119164"/>
                  <a:pt x="181247" y="116085"/>
                </a:cubicBezTo>
                <a:lnTo>
                  <a:pt x="173319" y="108696"/>
                </a:lnTo>
                <a:cubicBezTo>
                  <a:pt x="170163" y="105694"/>
                  <a:pt x="170010" y="100691"/>
                  <a:pt x="173011" y="97535"/>
                </a:cubicBezTo>
                <a:cubicBezTo>
                  <a:pt x="178784" y="91532"/>
                  <a:pt x="189791" y="82526"/>
                  <a:pt x="207109" y="77292"/>
                </a:cubicBezTo>
                <a:cubicBezTo>
                  <a:pt x="245671" y="65747"/>
                  <a:pt x="242053" y="90916"/>
                  <a:pt x="250828" y="73444"/>
                </a:cubicBezTo>
                <a:cubicBezTo>
                  <a:pt x="261142" y="52893"/>
                  <a:pt x="225659" y="53047"/>
                  <a:pt x="207494" y="47120"/>
                </a:cubicBezTo>
                <a:cubicBezTo>
                  <a:pt x="196333" y="43503"/>
                  <a:pt x="187405" y="35036"/>
                  <a:pt x="183248" y="24106"/>
                </a:cubicBezTo>
                <a:cubicBezTo>
                  <a:pt x="178630" y="12099"/>
                  <a:pt x="162236" y="2401"/>
                  <a:pt x="155770" y="246"/>
                </a:cubicBezTo>
                <a:cubicBezTo>
                  <a:pt x="144225" y="-3603"/>
                  <a:pt x="119286" y="38961"/>
                  <a:pt x="109511" y="45196"/>
                </a:cubicBezTo>
                <a:cubicBezTo>
                  <a:pt x="84496" y="61283"/>
                  <a:pt x="70257" y="67055"/>
                  <a:pt x="69718" y="88915"/>
                </a:cubicBezTo>
                <a:cubicBezTo>
                  <a:pt x="69410" y="101307"/>
                  <a:pt x="68486" y="115315"/>
                  <a:pt x="67563" y="126322"/>
                </a:cubicBezTo>
                <a:cubicBezTo>
                  <a:pt x="66562" y="138560"/>
                  <a:pt x="61636" y="150260"/>
                  <a:pt x="53477" y="159419"/>
                </a:cubicBezTo>
                <a:lnTo>
                  <a:pt x="17763" y="20005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grpSp>
        <p:nvGrpSpPr>
          <p:cNvPr id="7" name="Gráfico 72">
            <a:extLst>
              <a:ext uri="{FF2B5EF4-FFF2-40B4-BE49-F238E27FC236}">
                <a16:creationId xmlns:a16="http://schemas.microsoft.com/office/drawing/2014/main" id="{DAF18B6B-BDF8-C3DD-35C4-841F53E16070}"/>
              </a:ext>
            </a:extLst>
          </p:cNvPr>
          <p:cNvGrpSpPr/>
          <p:nvPr/>
        </p:nvGrpSpPr>
        <p:grpSpPr>
          <a:xfrm>
            <a:off x="7725795" y="726614"/>
            <a:ext cx="160774" cy="252007"/>
            <a:chOff x="4501127" y="424870"/>
            <a:chExt cx="209383" cy="328200"/>
          </a:xfrm>
          <a:solidFill>
            <a:srgbClr val="DBDBDB"/>
          </a:solidFill>
        </p:grpSpPr>
        <p:sp>
          <p:nvSpPr>
            <p:cNvPr id="9" name="Forma libre: forma 76">
              <a:extLst>
                <a:ext uri="{FF2B5EF4-FFF2-40B4-BE49-F238E27FC236}">
                  <a16:creationId xmlns:a16="http://schemas.microsoft.com/office/drawing/2014/main" id="{6F49765E-8DC3-54A3-5EC8-758FC607F3B8}"/>
                </a:ext>
              </a:extLst>
            </p:cNvPr>
            <p:cNvSpPr/>
            <p:nvPr/>
          </p:nvSpPr>
          <p:spPr>
            <a:xfrm>
              <a:off x="4501127" y="464055"/>
              <a:ext cx="209383" cy="289016"/>
            </a:xfrm>
            <a:custGeom>
              <a:avLst/>
              <a:gdLst>
                <a:gd name="connsiteX0" fmla="*/ 132756 w 209383"/>
                <a:gd name="connsiteY0" fmla="*/ 1919 h 289016"/>
                <a:gd name="connsiteX1" fmla="*/ 117054 w 209383"/>
                <a:gd name="connsiteY1" fmla="*/ 30629 h 289016"/>
                <a:gd name="connsiteX2" fmla="*/ 70180 w 209383"/>
                <a:gd name="connsiteY2" fmla="*/ 60263 h 289016"/>
                <a:gd name="connsiteX3" fmla="*/ 14916 w 209383"/>
                <a:gd name="connsiteY3" fmla="*/ 165634 h 289016"/>
                <a:gd name="connsiteX4" fmla="*/ 753 w 209383"/>
                <a:gd name="connsiteY4" fmla="*/ 208044 h 289016"/>
                <a:gd name="connsiteX5" fmla="*/ 19996 w 209383"/>
                <a:gd name="connsiteY5" fmla="*/ 258152 h 289016"/>
                <a:gd name="connsiteX6" fmla="*/ 47012 w 209383"/>
                <a:gd name="connsiteY6" fmla="*/ 289016 h 289016"/>
                <a:gd name="connsiteX7" fmla="*/ 81725 w 209383"/>
                <a:gd name="connsiteY7" fmla="*/ 276163 h 289016"/>
                <a:gd name="connsiteX8" fmla="*/ 163929 w 209383"/>
                <a:gd name="connsiteY8" fmla="*/ 227364 h 289016"/>
                <a:gd name="connsiteX9" fmla="*/ 175320 w 209383"/>
                <a:gd name="connsiteY9" fmla="*/ 150933 h 289016"/>
                <a:gd name="connsiteX10" fmla="*/ 178322 w 209383"/>
                <a:gd name="connsiteY10" fmla="*/ 141850 h 289016"/>
                <a:gd name="connsiteX11" fmla="*/ 205108 w 209383"/>
                <a:gd name="connsiteY11" fmla="*/ 128458 h 289016"/>
                <a:gd name="connsiteX12" fmla="*/ 205108 w 209383"/>
                <a:gd name="connsiteY12" fmla="*/ 106598 h 289016"/>
                <a:gd name="connsiteX13" fmla="*/ 194178 w 209383"/>
                <a:gd name="connsiteY13" fmla="*/ 112371 h 289016"/>
                <a:gd name="connsiteX14" fmla="*/ 185557 w 209383"/>
                <a:gd name="connsiteY14" fmla="*/ 107291 h 289016"/>
                <a:gd name="connsiteX15" fmla="*/ 169240 w 209383"/>
                <a:gd name="connsiteY15" fmla="*/ 74733 h 289016"/>
                <a:gd name="connsiteX16" fmla="*/ 171472 w 209383"/>
                <a:gd name="connsiteY16" fmla="*/ 61109 h 289016"/>
                <a:gd name="connsiteX17" fmla="*/ 184557 w 209383"/>
                <a:gd name="connsiteY17" fmla="*/ 38557 h 289016"/>
                <a:gd name="connsiteX18" fmla="*/ 164622 w 209383"/>
                <a:gd name="connsiteY18" fmla="*/ 32784 h 289016"/>
                <a:gd name="connsiteX19" fmla="*/ 149228 w 209383"/>
                <a:gd name="connsiteY19" fmla="*/ 21239 h 289016"/>
                <a:gd name="connsiteX20" fmla="*/ 136989 w 209383"/>
                <a:gd name="connsiteY20" fmla="*/ 72 h 289016"/>
                <a:gd name="connsiteX21" fmla="*/ 132756 w 209383"/>
                <a:gd name="connsiteY21" fmla="*/ 1919 h 28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9383" h="289016">
                  <a:moveTo>
                    <a:pt x="132756" y="1919"/>
                  </a:moveTo>
                  <a:cubicBezTo>
                    <a:pt x="123058" y="8231"/>
                    <a:pt x="117285" y="19084"/>
                    <a:pt x="117054" y="30629"/>
                  </a:cubicBezTo>
                  <a:cubicBezTo>
                    <a:pt x="116669" y="51103"/>
                    <a:pt x="110358" y="84354"/>
                    <a:pt x="70180" y="60263"/>
                  </a:cubicBezTo>
                  <a:cubicBezTo>
                    <a:pt x="54093" y="50641"/>
                    <a:pt x="6603" y="114834"/>
                    <a:pt x="14916" y="165634"/>
                  </a:cubicBezTo>
                  <a:cubicBezTo>
                    <a:pt x="18071" y="184953"/>
                    <a:pt x="-4327" y="201579"/>
                    <a:pt x="753" y="208044"/>
                  </a:cubicBezTo>
                  <a:cubicBezTo>
                    <a:pt x="5910" y="214433"/>
                    <a:pt x="35466" y="227287"/>
                    <a:pt x="19996" y="258152"/>
                  </a:cubicBezTo>
                  <a:cubicBezTo>
                    <a:pt x="4602" y="289016"/>
                    <a:pt x="47012" y="289016"/>
                    <a:pt x="47012" y="289016"/>
                  </a:cubicBezTo>
                  <a:cubicBezTo>
                    <a:pt x="47012" y="289016"/>
                    <a:pt x="57326" y="272314"/>
                    <a:pt x="81725" y="276163"/>
                  </a:cubicBezTo>
                  <a:cubicBezTo>
                    <a:pt x="106125" y="280011"/>
                    <a:pt x="87421" y="234291"/>
                    <a:pt x="163929" y="227364"/>
                  </a:cubicBezTo>
                  <a:cubicBezTo>
                    <a:pt x="170779" y="226748"/>
                    <a:pt x="190406" y="180643"/>
                    <a:pt x="175320" y="150933"/>
                  </a:cubicBezTo>
                  <a:cubicBezTo>
                    <a:pt x="173627" y="147623"/>
                    <a:pt x="174936" y="143467"/>
                    <a:pt x="178322" y="141850"/>
                  </a:cubicBezTo>
                  <a:lnTo>
                    <a:pt x="205108" y="128458"/>
                  </a:lnTo>
                  <a:cubicBezTo>
                    <a:pt x="205108" y="128458"/>
                    <a:pt x="214729" y="116219"/>
                    <a:pt x="205108" y="106598"/>
                  </a:cubicBezTo>
                  <a:cubicBezTo>
                    <a:pt x="204492" y="105983"/>
                    <a:pt x="199335" y="111063"/>
                    <a:pt x="194178" y="112371"/>
                  </a:cubicBezTo>
                  <a:cubicBezTo>
                    <a:pt x="192639" y="112756"/>
                    <a:pt x="186250" y="108676"/>
                    <a:pt x="185557" y="107291"/>
                  </a:cubicBezTo>
                  <a:lnTo>
                    <a:pt x="169240" y="74733"/>
                  </a:lnTo>
                  <a:cubicBezTo>
                    <a:pt x="166931" y="70192"/>
                    <a:pt x="167854" y="64650"/>
                    <a:pt x="171472" y="61109"/>
                  </a:cubicBezTo>
                  <a:cubicBezTo>
                    <a:pt x="178014" y="54721"/>
                    <a:pt x="187020" y="44407"/>
                    <a:pt x="184557" y="38557"/>
                  </a:cubicBezTo>
                  <a:cubicBezTo>
                    <a:pt x="182248" y="33092"/>
                    <a:pt x="172473" y="34016"/>
                    <a:pt x="164622" y="32784"/>
                  </a:cubicBezTo>
                  <a:cubicBezTo>
                    <a:pt x="159003" y="31938"/>
                    <a:pt x="151537" y="26396"/>
                    <a:pt x="149228" y="21239"/>
                  </a:cubicBezTo>
                  <a:cubicBezTo>
                    <a:pt x="145302" y="12618"/>
                    <a:pt x="147919" y="1996"/>
                    <a:pt x="136989" y="72"/>
                  </a:cubicBezTo>
                  <a:cubicBezTo>
                    <a:pt x="135835" y="-313"/>
                    <a:pt x="134373" y="919"/>
                    <a:pt x="132756" y="1919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13" name="Forma libre: forma 77">
              <a:extLst>
                <a:ext uri="{FF2B5EF4-FFF2-40B4-BE49-F238E27FC236}">
                  <a16:creationId xmlns:a16="http://schemas.microsoft.com/office/drawing/2014/main" id="{68068875-47FC-B7AC-7577-D68A7C71F062}"/>
                </a:ext>
              </a:extLst>
            </p:cNvPr>
            <p:cNvSpPr/>
            <p:nvPr/>
          </p:nvSpPr>
          <p:spPr>
            <a:xfrm>
              <a:off x="4572076" y="424870"/>
              <a:ext cx="50566" cy="56122"/>
            </a:xfrm>
            <a:custGeom>
              <a:avLst/>
              <a:gdLst>
                <a:gd name="connsiteX0" fmla="*/ 48106 w 50566"/>
                <a:gd name="connsiteY0" fmla="*/ 39411 h 56122"/>
                <a:gd name="connsiteX1" fmla="*/ 44796 w 50566"/>
                <a:gd name="connsiteY1" fmla="*/ 45568 h 56122"/>
                <a:gd name="connsiteX2" fmla="*/ 33251 w 50566"/>
                <a:gd name="connsiteY2" fmla="*/ 54343 h 56122"/>
                <a:gd name="connsiteX3" fmla="*/ 27016 w 50566"/>
                <a:gd name="connsiteY3" fmla="*/ 55728 h 56122"/>
                <a:gd name="connsiteX4" fmla="*/ 11392 w 50566"/>
                <a:gd name="connsiteY4" fmla="*/ 51187 h 56122"/>
                <a:gd name="connsiteX5" fmla="*/ 5850 w 50566"/>
                <a:gd name="connsiteY5" fmla="*/ 45645 h 56122"/>
                <a:gd name="connsiteX6" fmla="*/ 0 w 50566"/>
                <a:gd name="connsiteY6" fmla="*/ 31483 h 56122"/>
                <a:gd name="connsiteX7" fmla="*/ 0 w 50566"/>
                <a:gd name="connsiteY7" fmla="*/ 23709 h 56122"/>
                <a:gd name="connsiteX8" fmla="*/ 8621 w 50566"/>
                <a:gd name="connsiteY8" fmla="*/ 8700 h 56122"/>
                <a:gd name="connsiteX9" fmla="*/ 44950 w 50566"/>
                <a:gd name="connsiteY9" fmla="*/ 2 h 56122"/>
                <a:gd name="connsiteX10" fmla="*/ 47336 w 50566"/>
                <a:gd name="connsiteY10" fmla="*/ 6621 h 56122"/>
                <a:gd name="connsiteX11" fmla="*/ 41102 w 50566"/>
                <a:gd name="connsiteY11" fmla="*/ 19398 h 56122"/>
                <a:gd name="connsiteX12" fmla="*/ 39793 w 50566"/>
                <a:gd name="connsiteY12" fmla="*/ 25710 h 56122"/>
                <a:gd name="connsiteX13" fmla="*/ 43642 w 50566"/>
                <a:gd name="connsiteY13" fmla="*/ 33407 h 56122"/>
                <a:gd name="connsiteX14" fmla="*/ 46567 w 50566"/>
                <a:gd name="connsiteY14" fmla="*/ 34023 h 56122"/>
                <a:gd name="connsiteX15" fmla="*/ 48106 w 50566"/>
                <a:gd name="connsiteY15" fmla="*/ 39411 h 5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66" h="56122">
                  <a:moveTo>
                    <a:pt x="48106" y="39411"/>
                  </a:moveTo>
                  <a:lnTo>
                    <a:pt x="44796" y="45568"/>
                  </a:lnTo>
                  <a:cubicBezTo>
                    <a:pt x="42410" y="50032"/>
                    <a:pt x="38177" y="53188"/>
                    <a:pt x="33251" y="54343"/>
                  </a:cubicBezTo>
                  <a:lnTo>
                    <a:pt x="27016" y="55728"/>
                  </a:lnTo>
                  <a:cubicBezTo>
                    <a:pt x="21398" y="56960"/>
                    <a:pt x="15471" y="55266"/>
                    <a:pt x="11392" y="51187"/>
                  </a:cubicBezTo>
                  <a:lnTo>
                    <a:pt x="5850" y="45645"/>
                  </a:lnTo>
                  <a:cubicBezTo>
                    <a:pt x="2078" y="41874"/>
                    <a:pt x="0" y="36794"/>
                    <a:pt x="0" y="31483"/>
                  </a:cubicBezTo>
                  <a:lnTo>
                    <a:pt x="0" y="23709"/>
                  </a:lnTo>
                  <a:cubicBezTo>
                    <a:pt x="0" y="17551"/>
                    <a:pt x="3310" y="11778"/>
                    <a:pt x="8621" y="8700"/>
                  </a:cubicBezTo>
                  <a:cubicBezTo>
                    <a:pt x="15702" y="4543"/>
                    <a:pt x="27478" y="2"/>
                    <a:pt x="44950" y="2"/>
                  </a:cubicBezTo>
                  <a:cubicBezTo>
                    <a:pt x="44950" y="2"/>
                    <a:pt x="55803" y="-306"/>
                    <a:pt x="47336" y="6621"/>
                  </a:cubicBezTo>
                  <a:cubicBezTo>
                    <a:pt x="43950" y="9392"/>
                    <a:pt x="42410" y="15473"/>
                    <a:pt x="41102" y="19398"/>
                  </a:cubicBezTo>
                  <a:lnTo>
                    <a:pt x="39793" y="25710"/>
                  </a:lnTo>
                  <a:cubicBezTo>
                    <a:pt x="39793" y="28481"/>
                    <a:pt x="41179" y="32021"/>
                    <a:pt x="43642" y="33407"/>
                  </a:cubicBezTo>
                  <a:lnTo>
                    <a:pt x="46567" y="34023"/>
                  </a:lnTo>
                  <a:cubicBezTo>
                    <a:pt x="48491" y="35023"/>
                    <a:pt x="49184" y="37486"/>
                    <a:pt x="48106" y="39411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14" name="Forma libre: forma 78">
            <a:extLst>
              <a:ext uri="{FF2B5EF4-FFF2-40B4-BE49-F238E27FC236}">
                <a16:creationId xmlns:a16="http://schemas.microsoft.com/office/drawing/2014/main" id="{99F653BA-EC99-D614-FBFB-354BC22D599B}"/>
              </a:ext>
            </a:extLst>
          </p:cNvPr>
          <p:cNvSpPr/>
          <p:nvPr/>
        </p:nvSpPr>
        <p:spPr>
          <a:xfrm>
            <a:off x="8625669" y="1147602"/>
            <a:ext cx="153662" cy="231498"/>
          </a:xfrm>
          <a:custGeom>
            <a:avLst/>
            <a:gdLst>
              <a:gd name="connsiteX0" fmla="*/ 15933 w 200121"/>
              <a:gd name="connsiteY0" fmla="*/ 128770 h 301490"/>
              <a:gd name="connsiteX1" fmla="*/ 7466 w 200121"/>
              <a:gd name="connsiteY1" fmla="*/ 136621 h 301490"/>
              <a:gd name="connsiteX2" fmla="*/ 5465 w 200121"/>
              <a:gd name="connsiteY2" fmla="*/ 139161 h 301490"/>
              <a:gd name="connsiteX3" fmla="*/ 2617 w 200121"/>
              <a:gd name="connsiteY3" fmla="*/ 140162 h 301490"/>
              <a:gd name="connsiteX4" fmla="*/ 2463 w 200121"/>
              <a:gd name="connsiteY4" fmla="*/ 140085 h 301490"/>
              <a:gd name="connsiteX5" fmla="*/ 1462 w 200121"/>
              <a:gd name="connsiteY5" fmla="*/ 141778 h 301490"/>
              <a:gd name="connsiteX6" fmla="*/ 539 w 200121"/>
              <a:gd name="connsiteY6" fmla="*/ 145935 h 301490"/>
              <a:gd name="connsiteX7" fmla="*/ 924 w 200121"/>
              <a:gd name="connsiteY7" fmla="*/ 149013 h 301490"/>
              <a:gd name="connsiteX8" fmla="*/ 2463 w 200121"/>
              <a:gd name="connsiteY8" fmla="*/ 150553 h 301490"/>
              <a:gd name="connsiteX9" fmla="*/ 10083 w 200121"/>
              <a:gd name="connsiteY9" fmla="*/ 156556 h 301490"/>
              <a:gd name="connsiteX10" fmla="*/ 10699 w 200121"/>
              <a:gd name="connsiteY10" fmla="*/ 157172 h 301490"/>
              <a:gd name="connsiteX11" fmla="*/ 12931 w 200121"/>
              <a:gd name="connsiteY11" fmla="*/ 160559 h 301490"/>
              <a:gd name="connsiteX12" fmla="*/ 13316 w 200121"/>
              <a:gd name="connsiteY12" fmla="*/ 161559 h 301490"/>
              <a:gd name="connsiteX13" fmla="*/ 14470 w 200121"/>
              <a:gd name="connsiteY13" fmla="*/ 167178 h 301490"/>
              <a:gd name="connsiteX14" fmla="*/ 14547 w 200121"/>
              <a:gd name="connsiteY14" fmla="*/ 176184 h 301490"/>
              <a:gd name="connsiteX15" fmla="*/ 14162 w 200121"/>
              <a:gd name="connsiteY15" fmla="*/ 177569 h 301490"/>
              <a:gd name="connsiteX16" fmla="*/ 11930 w 200121"/>
              <a:gd name="connsiteY16" fmla="*/ 181495 h 301490"/>
              <a:gd name="connsiteX17" fmla="*/ 10853 w 200121"/>
              <a:gd name="connsiteY17" fmla="*/ 182572 h 301490"/>
              <a:gd name="connsiteX18" fmla="*/ 6927 w 200121"/>
              <a:gd name="connsiteY18" fmla="*/ 184804 h 301490"/>
              <a:gd name="connsiteX19" fmla="*/ 4849 w 200121"/>
              <a:gd name="connsiteY19" fmla="*/ 186575 h 301490"/>
              <a:gd name="connsiteX20" fmla="*/ 4387 w 200121"/>
              <a:gd name="connsiteY20" fmla="*/ 191039 h 301490"/>
              <a:gd name="connsiteX21" fmla="*/ 0 w 200121"/>
              <a:gd name="connsiteY21" fmla="*/ 205509 h 301490"/>
              <a:gd name="connsiteX22" fmla="*/ 847 w 200121"/>
              <a:gd name="connsiteY22" fmla="*/ 209435 h 301490"/>
              <a:gd name="connsiteX23" fmla="*/ 5465 w 200121"/>
              <a:gd name="connsiteY23" fmla="*/ 218132 h 301490"/>
              <a:gd name="connsiteX24" fmla="*/ 6542 w 200121"/>
              <a:gd name="connsiteY24" fmla="*/ 218902 h 301490"/>
              <a:gd name="connsiteX25" fmla="*/ 20320 w 200121"/>
              <a:gd name="connsiteY25" fmla="*/ 219979 h 301490"/>
              <a:gd name="connsiteX26" fmla="*/ 27324 w 200121"/>
              <a:gd name="connsiteY26" fmla="*/ 221134 h 301490"/>
              <a:gd name="connsiteX27" fmla="*/ 34021 w 200121"/>
              <a:gd name="connsiteY27" fmla="*/ 223520 h 301490"/>
              <a:gd name="connsiteX28" fmla="*/ 35637 w 200121"/>
              <a:gd name="connsiteY28" fmla="*/ 225136 h 301490"/>
              <a:gd name="connsiteX29" fmla="*/ 36792 w 200121"/>
              <a:gd name="connsiteY29" fmla="*/ 227984 h 301490"/>
              <a:gd name="connsiteX30" fmla="*/ 36484 w 200121"/>
              <a:gd name="connsiteY30" fmla="*/ 230601 h 301490"/>
              <a:gd name="connsiteX31" fmla="*/ 34713 w 200121"/>
              <a:gd name="connsiteY31" fmla="*/ 233218 h 301490"/>
              <a:gd name="connsiteX32" fmla="*/ 37792 w 200121"/>
              <a:gd name="connsiteY32" fmla="*/ 235065 h 301490"/>
              <a:gd name="connsiteX33" fmla="*/ 38716 w 200121"/>
              <a:gd name="connsiteY33" fmla="*/ 235989 h 301490"/>
              <a:gd name="connsiteX34" fmla="*/ 48953 w 200121"/>
              <a:gd name="connsiteY34" fmla="*/ 251768 h 301490"/>
              <a:gd name="connsiteX35" fmla="*/ 68426 w 200121"/>
              <a:gd name="connsiteY35" fmla="*/ 247689 h 301490"/>
              <a:gd name="connsiteX36" fmla="*/ 70966 w 200121"/>
              <a:gd name="connsiteY36" fmla="*/ 248458 h 301490"/>
              <a:gd name="connsiteX37" fmla="*/ 87284 w 200121"/>
              <a:gd name="connsiteY37" fmla="*/ 264776 h 301490"/>
              <a:gd name="connsiteX38" fmla="*/ 94981 w 200121"/>
              <a:gd name="connsiteY38" fmla="*/ 266854 h 301490"/>
              <a:gd name="connsiteX39" fmla="*/ 95981 w 200121"/>
              <a:gd name="connsiteY39" fmla="*/ 267316 h 301490"/>
              <a:gd name="connsiteX40" fmla="*/ 106141 w 200121"/>
              <a:gd name="connsiteY40" fmla="*/ 275167 h 301490"/>
              <a:gd name="connsiteX41" fmla="*/ 106526 w 200121"/>
              <a:gd name="connsiteY41" fmla="*/ 275552 h 301490"/>
              <a:gd name="connsiteX42" fmla="*/ 128539 w 200121"/>
              <a:gd name="connsiteY42" fmla="*/ 301490 h 301490"/>
              <a:gd name="connsiteX43" fmla="*/ 146319 w 200121"/>
              <a:gd name="connsiteY43" fmla="*/ 266007 h 301490"/>
              <a:gd name="connsiteX44" fmla="*/ 146704 w 200121"/>
              <a:gd name="connsiteY44" fmla="*/ 265469 h 301490"/>
              <a:gd name="connsiteX45" fmla="*/ 152862 w 200121"/>
              <a:gd name="connsiteY45" fmla="*/ 258156 h 301490"/>
              <a:gd name="connsiteX46" fmla="*/ 156941 w 200121"/>
              <a:gd name="connsiteY46" fmla="*/ 252076 h 301490"/>
              <a:gd name="connsiteX47" fmla="*/ 159096 w 200121"/>
              <a:gd name="connsiteY47" fmla="*/ 244071 h 301490"/>
              <a:gd name="connsiteX48" fmla="*/ 161251 w 200121"/>
              <a:gd name="connsiteY48" fmla="*/ 226984 h 301490"/>
              <a:gd name="connsiteX49" fmla="*/ 161482 w 200121"/>
              <a:gd name="connsiteY49" fmla="*/ 226137 h 301490"/>
              <a:gd name="connsiteX50" fmla="*/ 168256 w 200121"/>
              <a:gd name="connsiteY50" fmla="*/ 212052 h 301490"/>
              <a:gd name="connsiteX51" fmla="*/ 169179 w 200121"/>
              <a:gd name="connsiteY51" fmla="*/ 210974 h 301490"/>
              <a:gd name="connsiteX52" fmla="*/ 184034 w 200121"/>
              <a:gd name="connsiteY52" fmla="*/ 200737 h 301490"/>
              <a:gd name="connsiteX53" fmla="*/ 190654 w 200121"/>
              <a:gd name="connsiteY53" fmla="*/ 196196 h 301490"/>
              <a:gd name="connsiteX54" fmla="*/ 197350 w 200121"/>
              <a:gd name="connsiteY54" fmla="*/ 184265 h 301490"/>
              <a:gd name="connsiteX55" fmla="*/ 198428 w 200121"/>
              <a:gd name="connsiteY55" fmla="*/ 176338 h 301490"/>
              <a:gd name="connsiteX56" fmla="*/ 197427 w 200121"/>
              <a:gd name="connsiteY56" fmla="*/ 153247 h 301490"/>
              <a:gd name="connsiteX57" fmla="*/ 197350 w 200121"/>
              <a:gd name="connsiteY57" fmla="*/ 152169 h 301490"/>
              <a:gd name="connsiteX58" fmla="*/ 197350 w 200121"/>
              <a:gd name="connsiteY58" fmla="*/ 152169 h 301490"/>
              <a:gd name="connsiteX59" fmla="*/ 197350 w 200121"/>
              <a:gd name="connsiteY59" fmla="*/ 152169 h 301490"/>
              <a:gd name="connsiteX60" fmla="*/ 198736 w 200121"/>
              <a:gd name="connsiteY60" fmla="*/ 135698 h 301490"/>
              <a:gd name="connsiteX61" fmla="*/ 200121 w 200121"/>
              <a:gd name="connsiteY61" fmla="*/ 119226 h 301490"/>
              <a:gd name="connsiteX62" fmla="*/ 200121 w 200121"/>
              <a:gd name="connsiteY62" fmla="*/ 112068 h 301490"/>
              <a:gd name="connsiteX63" fmla="*/ 199121 w 200121"/>
              <a:gd name="connsiteY63" fmla="*/ 109143 h 301490"/>
              <a:gd name="connsiteX64" fmla="*/ 192963 w 200121"/>
              <a:gd name="connsiteY64" fmla="*/ 91748 h 301490"/>
              <a:gd name="connsiteX65" fmla="*/ 192809 w 200121"/>
              <a:gd name="connsiteY65" fmla="*/ 91132 h 301490"/>
              <a:gd name="connsiteX66" fmla="*/ 192270 w 200121"/>
              <a:gd name="connsiteY66" fmla="*/ 86591 h 301490"/>
              <a:gd name="connsiteX67" fmla="*/ 192270 w 200121"/>
              <a:gd name="connsiteY67" fmla="*/ 85744 h 301490"/>
              <a:gd name="connsiteX68" fmla="*/ 193964 w 200121"/>
              <a:gd name="connsiteY68" fmla="*/ 76739 h 301490"/>
              <a:gd name="connsiteX69" fmla="*/ 194195 w 200121"/>
              <a:gd name="connsiteY69" fmla="*/ 76046 h 301490"/>
              <a:gd name="connsiteX70" fmla="*/ 197581 w 200121"/>
              <a:gd name="connsiteY70" fmla="*/ 68734 h 301490"/>
              <a:gd name="connsiteX71" fmla="*/ 198967 w 200121"/>
              <a:gd name="connsiteY71" fmla="*/ 63115 h 301490"/>
              <a:gd name="connsiteX72" fmla="*/ 197581 w 200121"/>
              <a:gd name="connsiteY72" fmla="*/ 57035 h 301490"/>
              <a:gd name="connsiteX73" fmla="*/ 194733 w 200121"/>
              <a:gd name="connsiteY73" fmla="*/ 53263 h 301490"/>
              <a:gd name="connsiteX74" fmla="*/ 190423 w 200121"/>
              <a:gd name="connsiteY74" fmla="*/ 49492 h 301490"/>
              <a:gd name="connsiteX75" fmla="*/ 189961 w 200121"/>
              <a:gd name="connsiteY75" fmla="*/ 48953 h 301490"/>
              <a:gd name="connsiteX76" fmla="*/ 186574 w 200121"/>
              <a:gd name="connsiteY76" fmla="*/ 43873 h 301490"/>
              <a:gd name="connsiteX77" fmla="*/ 186113 w 200121"/>
              <a:gd name="connsiteY77" fmla="*/ 42795 h 301490"/>
              <a:gd name="connsiteX78" fmla="*/ 183342 w 200121"/>
              <a:gd name="connsiteY78" fmla="*/ 27478 h 301490"/>
              <a:gd name="connsiteX79" fmla="*/ 180879 w 200121"/>
              <a:gd name="connsiteY79" fmla="*/ 22475 h 301490"/>
              <a:gd name="connsiteX80" fmla="*/ 176799 w 200121"/>
              <a:gd name="connsiteY80" fmla="*/ 17549 h 301490"/>
              <a:gd name="connsiteX81" fmla="*/ 172720 w 200121"/>
              <a:gd name="connsiteY81" fmla="*/ 12623 h 301490"/>
              <a:gd name="connsiteX82" fmla="*/ 165870 w 200121"/>
              <a:gd name="connsiteY82" fmla="*/ 6235 h 301490"/>
              <a:gd name="connsiteX83" fmla="*/ 159096 w 200121"/>
              <a:gd name="connsiteY83" fmla="*/ 0 h 301490"/>
              <a:gd name="connsiteX84" fmla="*/ 159096 w 200121"/>
              <a:gd name="connsiteY84" fmla="*/ 539 h 301490"/>
              <a:gd name="connsiteX85" fmla="*/ 158096 w 200121"/>
              <a:gd name="connsiteY85" fmla="*/ 2848 h 301490"/>
              <a:gd name="connsiteX86" fmla="*/ 151938 w 200121"/>
              <a:gd name="connsiteY86" fmla="*/ 7928 h 301490"/>
              <a:gd name="connsiteX87" fmla="*/ 150399 w 200121"/>
              <a:gd name="connsiteY87" fmla="*/ 8544 h 301490"/>
              <a:gd name="connsiteX88" fmla="*/ 137468 w 200121"/>
              <a:gd name="connsiteY88" fmla="*/ 9698 h 301490"/>
              <a:gd name="connsiteX89" fmla="*/ 129155 w 200121"/>
              <a:gd name="connsiteY89" fmla="*/ 9698 h 301490"/>
              <a:gd name="connsiteX90" fmla="*/ 128770 w 200121"/>
              <a:gd name="connsiteY90" fmla="*/ 13855 h 301490"/>
              <a:gd name="connsiteX91" fmla="*/ 127770 w 200121"/>
              <a:gd name="connsiteY91" fmla="*/ 15779 h 301490"/>
              <a:gd name="connsiteX92" fmla="*/ 118764 w 200121"/>
              <a:gd name="connsiteY92" fmla="*/ 23091 h 301490"/>
              <a:gd name="connsiteX93" fmla="*/ 113992 w 200121"/>
              <a:gd name="connsiteY93" fmla="*/ 28402 h 301490"/>
              <a:gd name="connsiteX94" fmla="*/ 112915 w 200121"/>
              <a:gd name="connsiteY94" fmla="*/ 29172 h 301490"/>
              <a:gd name="connsiteX95" fmla="*/ 105602 w 200121"/>
              <a:gd name="connsiteY95" fmla="*/ 32019 h 301490"/>
              <a:gd name="connsiteX96" fmla="*/ 104833 w 200121"/>
              <a:gd name="connsiteY96" fmla="*/ 32173 h 301490"/>
              <a:gd name="connsiteX97" fmla="*/ 98521 w 200121"/>
              <a:gd name="connsiteY97" fmla="*/ 32712 h 301490"/>
              <a:gd name="connsiteX98" fmla="*/ 93903 w 200121"/>
              <a:gd name="connsiteY98" fmla="*/ 34790 h 301490"/>
              <a:gd name="connsiteX99" fmla="*/ 90978 w 200121"/>
              <a:gd name="connsiteY99" fmla="*/ 36484 h 301490"/>
              <a:gd name="connsiteX100" fmla="*/ 89824 w 200121"/>
              <a:gd name="connsiteY100" fmla="*/ 38716 h 301490"/>
              <a:gd name="connsiteX101" fmla="*/ 88207 w 200121"/>
              <a:gd name="connsiteY101" fmla="*/ 47336 h 301490"/>
              <a:gd name="connsiteX102" fmla="*/ 88053 w 200121"/>
              <a:gd name="connsiteY102" fmla="*/ 47952 h 301490"/>
              <a:gd name="connsiteX103" fmla="*/ 86668 w 200121"/>
              <a:gd name="connsiteY103" fmla="*/ 51262 h 301490"/>
              <a:gd name="connsiteX104" fmla="*/ 87130 w 200121"/>
              <a:gd name="connsiteY104" fmla="*/ 56727 h 301490"/>
              <a:gd name="connsiteX105" fmla="*/ 86437 w 200121"/>
              <a:gd name="connsiteY105" fmla="*/ 58882 h 301490"/>
              <a:gd name="connsiteX106" fmla="*/ 81357 w 200121"/>
              <a:gd name="connsiteY106" fmla="*/ 64501 h 301490"/>
              <a:gd name="connsiteX107" fmla="*/ 80664 w 200121"/>
              <a:gd name="connsiteY107" fmla="*/ 65039 h 301490"/>
              <a:gd name="connsiteX108" fmla="*/ 72813 w 200121"/>
              <a:gd name="connsiteY108" fmla="*/ 69504 h 301490"/>
              <a:gd name="connsiteX109" fmla="*/ 72197 w 200121"/>
              <a:gd name="connsiteY109" fmla="*/ 69735 h 301490"/>
              <a:gd name="connsiteX110" fmla="*/ 58574 w 200121"/>
              <a:gd name="connsiteY110" fmla="*/ 73583 h 301490"/>
              <a:gd name="connsiteX111" fmla="*/ 34713 w 200121"/>
              <a:gd name="connsiteY111" fmla="*/ 89131 h 301490"/>
              <a:gd name="connsiteX112" fmla="*/ 30326 w 200121"/>
              <a:gd name="connsiteY112" fmla="*/ 91055 h 301490"/>
              <a:gd name="connsiteX113" fmla="*/ 25400 w 200121"/>
              <a:gd name="connsiteY113" fmla="*/ 92364 h 301490"/>
              <a:gd name="connsiteX114" fmla="*/ 24707 w 200121"/>
              <a:gd name="connsiteY114" fmla="*/ 92441 h 301490"/>
              <a:gd name="connsiteX115" fmla="*/ 20782 w 200121"/>
              <a:gd name="connsiteY115" fmla="*/ 92441 h 301490"/>
              <a:gd name="connsiteX116" fmla="*/ 18011 w 200121"/>
              <a:gd name="connsiteY116" fmla="*/ 93595 h 301490"/>
              <a:gd name="connsiteX117" fmla="*/ 14624 w 200121"/>
              <a:gd name="connsiteY117" fmla="*/ 97751 h 301490"/>
              <a:gd name="connsiteX118" fmla="*/ 15317 w 200121"/>
              <a:gd name="connsiteY118" fmla="*/ 98829 h 301490"/>
              <a:gd name="connsiteX119" fmla="*/ 15702 w 200121"/>
              <a:gd name="connsiteY119" fmla="*/ 99984 h 301490"/>
              <a:gd name="connsiteX120" fmla="*/ 16856 w 200121"/>
              <a:gd name="connsiteY120" fmla="*/ 109528 h 301490"/>
              <a:gd name="connsiteX121" fmla="*/ 16625 w 200121"/>
              <a:gd name="connsiteY121" fmla="*/ 110990 h 301490"/>
              <a:gd name="connsiteX122" fmla="*/ 14085 w 200121"/>
              <a:gd name="connsiteY122" fmla="*/ 116609 h 301490"/>
              <a:gd name="connsiteX123" fmla="*/ 14085 w 200121"/>
              <a:gd name="connsiteY123" fmla="*/ 120381 h 301490"/>
              <a:gd name="connsiteX124" fmla="*/ 16625 w 200121"/>
              <a:gd name="connsiteY124" fmla="*/ 125384 h 301490"/>
              <a:gd name="connsiteX125" fmla="*/ 15933 w 200121"/>
              <a:gd name="connsiteY125" fmla="*/ 128770 h 30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200121" h="301490">
                <a:moveTo>
                  <a:pt x="15933" y="128770"/>
                </a:moveTo>
                <a:lnTo>
                  <a:pt x="7466" y="136621"/>
                </a:lnTo>
                <a:lnTo>
                  <a:pt x="5465" y="139161"/>
                </a:lnTo>
                <a:cubicBezTo>
                  <a:pt x="4772" y="140008"/>
                  <a:pt x="3695" y="140393"/>
                  <a:pt x="2617" y="140162"/>
                </a:cubicBezTo>
                <a:lnTo>
                  <a:pt x="2463" y="140085"/>
                </a:lnTo>
                <a:lnTo>
                  <a:pt x="1462" y="141778"/>
                </a:lnTo>
                <a:lnTo>
                  <a:pt x="539" y="145935"/>
                </a:lnTo>
                <a:lnTo>
                  <a:pt x="924" y="149013"/>
                </a:lnTo>
                <a:lnTo>
                  <a:pt x="2463" y="150553"/>
                </a:lnTo>
                <a:lnTo>
                  <a:pt x="10083" y="156556"/>
                </a:lnTo>
                <a:cubicBezTo>
                  <a:pt x="10314" y="156710"/>
                  <a:pt x="10545" y="156941"/>
                  <a:pt x="10699" y="157172"/>
                </a:cubicBezTo>
                <a:lnTo>
                  <a:pt x="12931" y="160559"/>
                </a:lnTo>
                <a:cubicBezTo>
                  <a:pt x="13162" y="160867"/>
                  <a:pt x="13239" y="161175"/>
                  <a:pt x="13316" y="161559"/>
                </a:cubicBezTo>
                <a:lnTo>
                  <a:pt x="14470" y="167178"/>
                </a:lnTo>
                <a:lnTo>
                  <a:pt x="14547" y="176184"/>
                </a:lnTo>
                <a:cubicBezTo>
                  <a:pt x="14547" y="176645"/>
                  <a:pt x="14393" y="177184"/>
                  <a:pt x="14162" y="177569"/>
                </a:cubicBezTo>
                <a:lnTo>
                  <a:pt x="11930" y="181495"/>
                </a:lnTo>
                <a:cubicBezTo>
                  <a:pt x="11699" y="181956"/>
                  <a:pt x="11315" y="182264"/>
                  <a:pt x="10853" y="182572"/>
                </a:cubicBezTo>
                <a:lnTo>
                  <a:pt x="6927" y="184804"/>
                </a:lnTo>
                <a:lnTo>
                  <a:pt x="4849" y="186575"/>
                </a:lnTo>
                <a:lnTo>
                  <a:pt x="4387" y="191039"/>
                </a:lnTo>
                <a:lnTo>
                  <a:pt x="0" y="205509"/>
                </a:lnTo>
                <a:lnTo>
                  <a:pt x="847" y="209435"/>
                </a:lnTo>
                <a:lnTo>
                  <a:pt x="5465" y="218132"/>
                </a:lnTo>
                <a:lnTo>
                  <a:pt x="6542" y="218902"/>
                </a:lnTo>
                <a:lnTo>
                  <a:pt x="20320" y="219979"/>
                </a:lnTo>
                <a:lnTo>
                  <a:pt x="27324" y="221134"/>
                </a:lnTo>
                <a:lnTo>
                  <a:pt x="34021" y="223520"/>
                </a:lnTo>
                <a:cubicBezTo>
                  <a:pt x="34790" y="223828"/>
                  <a:pt x="35406" y="224367"/>
                  <a:pt x="35637" y="225136"/>
                </a:cubicBezTo>
                <a:lnTo>
                  <a:pt x="36792" y="227984"/>
                </a:lnTo>
                <a:cubicBezTo>
                  <a:pt x="37099" y="228831"/>
                  <a:pt x="37022" y="229832"/>
                  <a:pt x="36484" y="230601"/>
                </a:cubicBezTo>
                <a:lnTo>
                  <a:pt x="34713" y="233218"/>
                </a:lnTo>
                <a:lnTo>
                  <a:pt x="37792" y="235065"/>
                </a:lnTo>
                <a:cubicBezTo>
                  <a:pt x="38177" y="235296"/>
                  <a:pt x="38485" y="235604"/>
                  <a:pt x="38716" y="235989"/>
                </a:cubicBezTo>
                <a:lnTo>
                  <a:pt x="48953" y="251768"/>
                </a:lnTo>
                <a:lnTo>
                  <a:pt x="68426" y="247689"/>
                </a:lnTo>
                <a:cubicBezTo>
                  <a:pt x="69350" y="247535"/>
                  <a:pt x="70350" y="247765"/>
                  <a:pt x="70966" y="248458"/>
                </a:cubicBezTo>
                <a:lnTo>
                  <a:pt x="87284" y="264776"/>
                </a:lnTo>
                <a:lnTo>
                  <a:pt x="94981" y="266854"/>
                </a:lnTo>
                <a:cubicBezTo>
                  <a:pt x="95365" y="266931"/>
                  <a:pt x="95673" y="267085"/>
                  <a:pt x="95981" y="267316"/>
                </a:cubicBezTo>
                <a:lnTo>
                  <a:pt x="106141" y="275167"/>
                </a:lnTo>
                <a:cubicBezTo>
                  <a:pt x="106295" y="275244"/>
                  <a:pt x="106449" y="275398"/>
                  <a:pt x="106526" y="275552"/>
                </a:cubicBezTo>
                <a:lnTo>
                  <a:pt x="128539" y="301490"/>
                </a:lnTo>
                <a:lnTo>
                  <a:pt x="146319" y="266007"/>
                </a:lnTo>
                <a:cubicBezTo>
                  <a:pt x="146396" y="265776"/>
                  <a:pt x="146550" y="265622"/>
                  <a:pt x="146704" y="265469"/>
                </a:cubicBezTo>
                <a:lnTo>
                  <a:pt x="152862" y="258156"/>
                </a:lnTo>
                <a:lnTo>
                  <a:pt x="156941" y="252076"/>
                </a:lnTo>
                <a:lnTo>
                  <a:pt x="159096" y="244071"/>
                </a:lnTo>
                <a:lnTo>
                  <a:pt x="161251" y="226984"/>
                </a:lnTo>
                <a:cubicBezTo>
                  <a:pt x="161328" y="226676"/>
                  <a:pt x="161405" y="226368"/>
                  <a:pt x="161482" y="226137"/>
                </a:cubicBezTo>
                <a:lnTo>
                  <a:pt x="168256" y="212052"/>
                </a:lnTo>
                <a:cubicBezTo>
                  <a:pt x="168487" y="211590"/>
                  <a:pt x="168794" y="211205"/>
                  <a:pt x="169179" y="210974"/>
                </a:cubicBezTo>
                <a:lnTo>
                  <a:pt x="184034" y="200737"/>
                </a:lnTo>
                <a:lnTo>
                  <a:pt x="190654" y="196196"/>
                </a:lnTo>
                <a:lnTo>
                  <a:pt x="197350" y="184265"/>
                </a:lnTo>
                <a:lnTo>
                  <a:pt x="198428" y="176338"/>
                </a:lnTo>
                <a:lnTo>
                  <a:pt x="197427" y="153247"/>
                </a:lnTo>
                <a:lnTo>
                  <a:pt x="197350" y="152169"/>
                </a:lnTo>
                <a:lnTo>
                  <a:pt x="197350" y="152169"/>
                </a:lnTo>
                <a:lnTo>
                  <a:pt x="197350" y="152169"/>
                </a:lnTo>
                <a:lnTo>
                  <a:pt x="198736" y="135698"/>
                </a:lnTo>
                <a:lnTo>
                  <a:pt x="200121" y="119226"/>
                </a:lnTo>
                <a:lnTo>
                  <a:pt x="200121" y="112068"/>
                </a:lnTo>
                <a:lnTo>
                  <a:pt x="199121" y="109143"/>
                </a:lnTo>
                <a:lnTo>
                  <a:pt x="192963" y="91748"/>
                </a:lnTo>
                <a:cubicBezTo>
                  <a:pt x="192886" y="91594"/>
                  <a:pt x="192809" y="91363"/>
                  <a:pt x="192809" y="91132"/>
                </a:cubicBezTo>
                <a:lnTo>
                  <a:pt x="192270" y="86591"/>
                </a:lnTo>
                <a:cubicBezTo>
                  <a:pt x="192270" y="86283"/>
                  <a:pt x="192270" y="85975"/>
                  <a:pt x="192270" y="85744"/>
                </a:cubicBezTo>
                <a:lnTo>
                  <a:pt x="193964" y="76739"/>
                </a:lnTo>
                <a:cubicBezTo>
                  <a:pt x="194041" y="76508"/>
                  <a:pt x="194118" y="76277"/>
                  <a:pt x="194195" y="76046"/>
                </a:cubicBezTo>
                <a:lnTo>
                  <a:pt x="197581" y="68734"/>
                </a:lnTo>
                <a:lnTo>
                  <a:pt x="198967" y="63115"/>
                </a:lnTo>
                <a:lnTo>
                  <a:pt x="197581" y="57035"/>
                </a:lnTo>
                <a:lnTo>
                  <a:pt x="194733" y="53263"/>
                </a:lnTo>
                <a:lnTo>
                  <a:pt x="190423" y="49492"/>
                </a:lnTo>
                <a:cubicBezTo>
                  <a:pt x="190269" y="49338"/>
                  <a:pt x="190038" y="49107"/>
                  <a:pt x="189961" y="48953"/>
                </a:cubicBezTo>
                <a:lnTo>
                  <a:pt x="186574" y="43873"/>
                </a:lnTo>
                <a:cubicBezTo>
                  <a:pt x="186344" y="43565"/>
                  <a:pt x="186190" y="43180"/>
                  <a:pt x="186113" y="42795"/>
                </a:cubicBezTo>
                <a:lnTo>
                  <a:pt x="183342" y="27478"/>
                </a:lnTo>
                <a:lnTo>
                  <a:pt x="180879" y="22475"/>
                </a:lnTo>
                <a:lnTo>
                  <a:pt x="176799" y="17549"/>
                </a:lnTo>
                <a:lnTo>
                  <a:pt x="172720" y="12623"/>
                </a:lnTo>
                <a:lnTo>
                  <a:pt x="165870" y="6235"/>
                </a:lnTo>
                <a:lnTo>
                  <a:pt x="159096" y="0"/>
                </a:lnTo>
                <a:lnTo>
                  <a:pt x="159096" y="539"/>
                </a:lnTo>
                <a:cubicBezTo>
                  <a:pt x="159173" y="1462"/>
                  <a:pt x="158788" y="2309"/>
                  <a:pt x="158096" y="2848"/>
                </a:cubicBezTo>
                <a:lnTo>
                  <a:pt x="151938" y="7928"/>
                </a:lnTo>
                <a:cubicBezTo>
                  <a:pt x="151476" y="8313"/>
                  <a:pt x="150938" y="8467"/>
                  <a:pt x="150399" y="8544"/>
                </a:cubicBezTo>
                <a:lnTo>
                  <a:pt x="137468" y="9698"/>
                </a:lnTo>
                <a:lnTo>
                  <a:pt x="129155" y="9698"/>
                </a:lnTo>
                <a:lnTo>
                  <a:pt x="128770" y="13855"/>
                </a:lnTo>
                <a:cubicBezTo>
                  <a:pt x="128693" y="14624"/>
                  <a:pt x="128308" y="15317"/>
                  <a:pt x="127770" y="15779"/>
                </a:cubicBezTo>
                <a:lnTo>
                  <a:pt x="118764" y="23091"/>
                </a:lnTo>
                <a:lnTo>
                  <a:pt x="113992" y="28402"/>
                </a:lnTo>
                <a:cubicBezTo>
                  <a:pt x="113684" y="28710"/>
                  <a:pt x="113299" y="29018"/>
                  <a:pt x="112915" y="29172"/>
                </a:cubicBezTo>
                <a:lnTo>
                  <a:pt x="105602" y="32019"/>
                </a:lnTo>
                <a:cubicBezTo>
                  <a:pt x="105371" y="32096"/>
                  <a:pt x="105064" y="32173"/>
                  <a:pt x="104833" y="32173"/>
                </a:cubicBezTo>
                <a:lnTo>
                  <a:pt x="98521" y="32712"/>
                </a:lnTo>
                <a:lnTo>
                  <a:pt x="93903" y="34790"/>
                </a:lnTo>
                <a:lnTo>
                  <a:pt x="90978" y="36484"/>
                </a:lnTo>
                <a:lnTo>
                  <a:pt x="89824" y="38716"/>
                </a:lnTo>
                <a:lnTo>
                  <a:pt x="88207" y="47336"/>
                </a:lnTo>
                <a:cubicBezTo>
                  <a:pt x="88207" y="47567"/>
                  <a:pt x="88130" y="47721"/>
                  <a:pt x="88053" y="47952"/>
                </a:cubicBezTo>
                <a:lnTo>
                  <a:pt x="86668" y="51262"/>
                </a:lnTo>
                <a:lnTo>
                  <a:pt x="87130" y="56727"/>
                </a:lnTo>
                <a:cubicBezTo>
                  <a:pt x="87207" y="57496"/>
                  <a:pt x="86976" y="58266"/>
                  <a:pt x="86437" y="58882"/>
                </a:cubicBezTo>
                <a:lnTo>
                  <a:pt x="81357" y="64501"/>
                </a:lnTo>
                <a:cubicBezTo>
                  <a:pt x="81126" y="64732"/>
                  <a:pt x="80895" y="64886"/>
                  <a:pt x="80664" y="65039"/>
                </a:cubicBezTo>
                <a:lnTo>
                  <a:pt x="72813" y="69504"/>
                </a:lnTo>
                <a:cubicBezTo>
                  <a:pt x="72582" y="69658"/>
                  <a:pt x="72428" y="69735"/>
                  <a:pt x="72197" y="69735"/>
                </a:cubicBezTo>
                <a:lnTo>
                  <a:pt x="58574" y="73583"/>
                </a:lnTo>
                <a:lnTo>
                  <a:pt x="34713" y="89131"/>
                </a:lnTo>
                <a:lnTo>
                  <a:pt x="30326" y="91055"/>
                </a:lnTo>
                <a:lnTo>
                  <a:pt x="25400" y="92364"/>
                </a:lnTo>
                <a:cubicBezTo>
                  <a:pt x="25169" y="92441"/>
                  <a:pt x="24938" y="92441"/>
                  <a:pt x="24707" y="92441"/>
                </a:cubicBezTo>
                <a:lnTo>
                  <a:pt x="20782" y="92441"/>
                </a:lnTo>
                <a:lnTo>
                  <a:pt x="18011" y="93595"/>
                </a:lnTo>
                <a:lnTo>
                  <a:pt x="14624" y="97751"/>
                </a:lnTo>
                <a:lnTo>
                  <a:pt x="15317" y="98829"/>
                </a:lnTo>
                <a:cubicBezTo>
                  <a:pt x="15548" y="99137"/>
                  <a:pt x="15625" y="99522"/>
                  <a:pt x="15702" y="99984"/>
                </a:cubicBezTo>
                <a:lnTo>
                  <a:pt x="16856" y="109528"/>
                </a:lnTo>
                <a:cubicBezTo>
                  <a:pt x="16933" y="110067"/>
                  <a:pt x="16856" y="110528"/>
                  <a:pt x="16625" y="110990"/>
                </a:cubicBezTo>
                <a:lnTo>
                  <a:pt x="14085" y="116609"/>
                </a:lnTo>
                <a:lnTo>
                  <a:pt x="14085" y="120381"/>
                </a:lnTo>
                <a:lnTo>
                  <a:pt x="16625" y="125384"/>
                </a:lnTo>
                <a:cubicBezTo>
                  <a:pt x="17087" y="126538"/>
                  <a:pt x="16856" y="127924"/>
                  <a:pt x="15933" y="128770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5" name="Forma libre: forma 79">
            <a:extLst>
              <a:ext uri="{FF2B5EF4-FFF2-40B4-BE49-F238E27FC236}">
                <a16:creationId xmlns:a16="http://schemas.microsoft.com/office/drawing/2014/main" id="{44FAEEE1-7D4A-B6D7-FB89-BEF8A3E5123E}"/>
              </a:ext>
            </a:extLst>
          </p:cNvPr>
          <p:cNvSpPr/>
          <p:nvPr/>
        </p:nvSpPr>
        <p:spPr>
          <a:xfrm>
            <a:off x="9094692" y="733364"/>
            <a:ext cx="733500" cy="608501"/>
          </a:xfrm>
          <a:custGeom>
            <a:avLst/>
            <a:gdLst>
              <a:gd name="connsiteX0" fmla="*/ 25708 w 955270"/>
              <a:gd name="connsiteY0" fmla="*/ 490990 h 792479"/>
              <a:gd name="connsiteX1" fmla="*/ 23861 w 955270"/>
              <a:gd name="connsiteY1" fmla="*/ 494761 h 792479"/>
              <a:gd name="connsiteX2" fmla="*/ 22860 w 955270"/>
              <a:gd name="connsiteY2" fmla="*/ 495916 h 792479"/>
              <a:gd name="connsiteX3" fmla="*/ 18781 w 955270"/>
              <a:gd name="connsiteY3" fmla="*/ 498456 h 792479"/>
              <a:gd name="connsiteX4" fmla="*/ 14009 w 955270"/>
              <a:gd name="connsiteY4" fmla="*/ 504767 h 792479"/>
              <a:gd name="connsiteX5" fmla="*/ 12084 w 955270"/>
              <a:gd name="connsiteY5" fmla="*/ 506769 h 792479"/>
              <a:gd name="connsiteX6" fmla="*/ 10930 w 955270"/>
              <a:gd name="connsiteY6" fmla="*/ 507461 h 792479"/>
              <a:gd name="connsiteX7" fmla="*/ 6389 w 955270"/>
              <a:gd name="connsiteY7" fmla="*/ 508847 h 792479"/>
              <a:gd name="connsiteX8" fmla="*/ 5234 w 955270"/>
              <a:gd name="connsiteY8" fmla="*/ 510925 h 792479"/>
              <a:gd name="connsiteX9" fmla="*/ 6158 w 955270"/>
              <a:gd name="connsiteY9" fmla="*/ 515543 h 792479"/>
              <a:gd name="connsiteX10" fmla="*/ 6235 w 955270"/>
              <a:gd name="connsiteY10" fmla="*/ 520623 h 792479"/>
              <a:gd name="connsiteX11" fmla="*/ 5619 w 955270"/>
              <a:gd name="connsiteY11" fmla="*/ 525472 h 792479"/>
              <a:gd name="connsiteX12" fmla="*/ 4541 w 955270"/>
              <a:gd name="connsiteY12" fmla="*/ 545561 h 792479"/>
              <a:gd name="connsiteX13" fmla="*/ 4310 w 955270"/>
              <a:gd name="connsiteY13" fmla="*/ 546485 h 792479"/>
              <a:gd name="connsiteX14" fmla="*/ 2078 w 955270"/>
              <a:gd name="connsiteY14" fmla="*/ 552104 h 792479"/>
              <a:gd name="connsiteX15" fmla="*/ 0 w 955270"/>
              <a:gd name="connsiteY15" fmla="*/ 560955 h 792479"/>
              <a:gd name="connsiteX16" fmla="*/ 0 w 955270"/>
              <a:gd name="connsiteY16" fmla="*/ 564573 h 792479"/>
              <a:gd name="connsiteX17" fmla="*/ 385 w 955270"/>
              <a:gd name="connsiteY17" fmla="*/ 566343 h 792479"/>
              <a:gd name="connsiteX18" fmla="*/ 4618 w 955270"/>
              <a:gd name="connsiteY18" fmla="*/ 573270 h 792479"/>
              <a:gd name="connsiteX19" fmla="*/ 4926 w 955270"/>
              <a:gd name="connsiteY19" fmla="*/ 573886 h 792479"/>
              <a:gd name="connsiteX20" fmla="*/ 6620 w 955270"/>
              <a:gd name="connsiteY20" fmla="*/ 578966 h 792479"/>
              <a:gd name="connsiteX21" fmla="*/ 9006 w 955270"/>
              <a:gd name="connsiteY21" fmla="*/ 595207 h 792479"/>
              <a:gd name="connsiteX22" fmla="*/ 16164 w 955270"/>
              <a:gd name="connsiteY22" fmla="*/ 620607 h 792479"/>
              <a:gd name="connsiteX23" fmla="*/ 71659 w 955270"/>
              <a:gd name="connsiteY23" fmla="*/ 613064 h 792479"/>
              <a:gd name="connsiteX24" fmla="*/ 96905 w 955270"/>
              <a:gd name="connsiteY24" fmla="*/ 614141 h 792479"/>
              <a:gd name="connsiteX25" fmla="*/ 105757 w 955270"/>
              <a:gd name="connsiteY25" fmla="*/ 615912 h 792479"/>
              <a:gd name="connsiteX26" fmla="*/ 115455 w 955270"/>
              <a:gd name="connsiteY26" fmla="*/ 616450 h 792479"/>
              <a:gd name="connsiteX27" fmla="*/ 129001 w 955270"/>
              <a:gd name="connsiteY27" fmla="*/ 619221 h 792479"/>
              <a:gd name="connsiteX28" fmla="*/ 135313 w 955270"/>
              <a:gd name="connsiteY28" fmla="*/ 618682 h 792479"/>
              <a:gd name="connsiteX29" fmla="*/ 137083 w 955270"/>
              <a:gd name="connsiteY29" fmla="*/ 619144 h 792479"/>
              <a:gd name="connsiteX30" fmla="*/ 142163 w 955270"/>
              <a:gd name="connsiteY30" fmla="*/ 622531 h 792479"/>
              <a:gd name="connsiteX31" fmla="*/ 142856 w 955270"/>
              <a:gd name="connsiteY31" fmla="*/ 623224 h 792479"/>
              <a:gd name="connsiteX32" fmla="*/ 145704 w 955270"/>
              <a:gd name="connsiteY32" fmla="*/ 627149 h 792479"/>
              <a:gd name="connsiteX33" fmla="*/ 147320 w 955270"/>
              <a:gd name="connsiteY33" fmla="*/ 629381 h 792479"/>
              <a:gd name="connsiteX34" fmla="*/ 147782 w 955270"/>
              <a:gd name="connsiteY34" fmla="*/ 630382 h 792479"/>
              <a:gd name="connsiteX35" fmla="*/ 149475 w 955270"/>
              <a:gd name="connsiteY35" fmla="*/ 637155 h 792479"/>
              <a:gd name="connsiteX36" fmla="*/ 151169 w 955270"/>
              <a:gd name="connsiteY36" fmla="*/ 647469 h 792479"/>
              <a:gd name="connsiteX37" fmla="*/ 151169 w 955270"/>
              <a:gd name="connsiteY37" fmla="*/ 648316 h 792479"/>
              <a:gd name="connsiteX38" fmla="*/ 150630 w 955270"/>
              <a:gd name="connsiteY38" fmla="*/ 652780 h 792479"/>
              <a:gd name="connsiteX39" fmla="*/ 148859 w 955270"/>
              <a:gd name="connsiteY39" fmla="*/ 658399 h 792479"/>
              <a:gd name="connsiteX40" fmla="*/ 148552 w 955270"/>
              <a:gd name="connsiteY40" fmla="*/ 660939 h 792479"/>
              <a:gd name="connsiteX41" fmla="*/ 150399 w 955270"/>
              <a:gd name="connsiteY41" fmla="*/ 664710 h 792479"/>
              <a:gd name="connsiteX42" fmla="*/ 160482 w 955270"/>
              <a:gd name="connsiteY42" fmla="*/ 667712 h 792479"/>
              <a:gd name="connsiteX43" fmla="*/ 161175 w 955270"/>
              <a:gd name="connsiteY43" fmla="*/ 668020 h 792479"/>
              <a:gd name="connsiteX44" fmla="*/ 170950 w 955270"/>
              <a:gd name="connsiteY44" fmla="*/ 673947 h 792479"/>
              <a:gd name="connsiteX45" fmla="*/ 181802 w 955270"/>
              <a:gd name="connsiteY45" fmla="*/ 676641 h 792479"/>
              <a:gd name="connsiteX46" fmla="*/ 182572 w 955270"/>
              <a:gd name="connsiteY46" fmla="*/ 676949 h 792479"/>
              <a:gd name="connsiteX47" fmla="*/ 197735 w 955270"/>
              <a:gd name="connsiteY47" fmla="*/ 685954 h 792479"/>
              <a:gd name="connsiteX48" fmla="*/ 212744 w 955270"/>
              <a:gd name="connsiteY48" fmla="*/ 698577 h 792479"/>
              <a:gd name="connsiteX49" fmla="*/ 213283 w 955270"/>
              <a:gd name="connsiteY49" fmla="*/ 699193 h 792479"/>
              <a:gd name="connsiteX50" fmla="*/ 215977 w 955270"/>
              <a:gd name="connsiteY50" fmla="*/ 703426 h 792479"/>
              <a:gd name="connsiteX51" fmla="*/ 217208 w 955270"/>
              <a:gd name="connsiteY51" fmla="*/ 705427 h 792479"/>
              <a:gd name="connsiteX52" fmla="*/ 217670 w 955270"/>
              <a:gd name="connsiteY52" fmla="*/ 707044 h 792479"/>
              <a:gd name="connsiteX53" fmla="*/ 217132 w 955270"/>
              <a:gd name="connsiteY53" fmla="*/ 708583 h 792479"/>
              <a:gd name="connsiteX54" fmla="*/ 212821 w 955270"/>
              <a:gd name="connsiteY54" fmla="*/ 714433 h 792479"/>
              <a:gd name="connsiteX55" fmla="*/ 207895 w 955270"/>
              <a:gd name="connsiteY55" fmla="*/ 727595 h 792479"/>
              <a:gd name="connsiteX56" fmla="*/ 207433 w 955270"/>
              <a:gd name="connsiteY56" fmla="*/ 728364 h 792479"/>
              <a:gd name="connsiteX57" fmla="*/ 202661 w 955270"/>
              <a:gd name="connsiteY57" fmla="*/ 734137 h 792479"/>
              <a:gd name="connsiteX58" fmla="*/ 198351 w 955270"/>
              <a:gd name="connsiteY58" fmla="*/ 747145 h 792479"/>
              <a:gd name="connsiteX59" fmla="*/ 197042 w 955270"/>
              <a:gd name="connsiteY59" fmla="*/ 748684 h 792479"/>
              <a:gd name="connsiteX60" fmla="*/ 192732 w 955270"/>
              <a:gd name="connsiteY60" fmla="*/ 751070 h 792479"/>
              <a:gd name="connsiteX61" fmla="*/ 185805 w 955270"/>
              <a:gd name="connsiteY61" fmla="*/ 764386 h 792479"/>
              <a:gd name="connsiteX62" fmla="*/ 184573 w 955270"/>
              <a:gd name="connsiteY62" fmla="*/ 765618 h 792479"/>
              <a:gd name="connsiteX63" fmla="*/ 180802 w 955270"/>
              <a:gd name="connsiteY63" fmla="*/ 767465 h 792479"/>
              <a:gd name="connsiteX64" fmla="*/ 178262 w 955270"/>
              <a:gd name="connsiteY64" fmla="*/ 772083 h 792479"/>
              <a:gd name="connsiteX65" fmla="*/ 182418 w 955270"/>
              <a:gd name="connsiteY65" fmla="*/ 773392 h 792479"/>
              <a:gd name="connsiteX66" fmla="*/ 183727 w 955270"/>
              <a:gd name="connsiteY66" fmla="*/ 774238 h 792479"/>
              <a:gd name="connsiteX67" fmla="*/ 188191 w 955270"/>
              <a:gd name="connsiteY67" fmla="*/ 779318 h 792479"/>
              <a:gd name="connsiteX68" fmla="*/ 188730 w 955270"/>
              <a:gd name="connsiteY68" fmla="*/ 780165 h 792479"/>
              <a:gd name="connsiteX69" fmla="*/ 190962 w 955270"/>
              <a:gd name="connsiteY69" fmla="*/ 785784 h 792479"/>
              <a:gd name="connsiteX70" fmla="*/ 192886 w 955270"/>
              <a:gd name="connsiteY70" fmla="*/ 791556 h 792479"/>
              <a:gd name="connsiteX71" fmla="*/ 194195 w 955270"/>
              <a:gd name="connsiteY71" fmla="*/ 792249 h 792479"/>
              <a:gd name="connsiteX72" fmla="*/ 198736 w 955270"/>
              <a:gd name="connsiteY72" fmla="*/ 790864 h 792479"/>
              <a:gd name="connsiteX73" fmla="*/ 205201 w 955270"/>
              <a:gd name="connsiteY73" fmla="*/ 788170 h 792479"/>
              <a:gd name="connsiteX74" fmla="*/ 205817 w 955270"/>
              <a:gd name="connsiteY74" fmla="*/ 788016 h 792479"/>
              <a:gd name="connsiteX75" fmla="*/ 213129 w 955270"/>
              <a:gd name="connsiteY75" fmla="*/ 786861 h 792479"/>
              <a:gd name="connsiteX76" fmla="*/ 213591 w 955270"/>
              <a:gd name="connsiteY76" fmla="*/ 786861 h 792479"/>
              <a:gd name="connsiteX77" fmla="*/ 214130 w 955270"/>
              <a:gd name="connsiteY77" fmla="*/ 786938 h 792479"/>
              <a:gd name="connsiteX78" fmla="*/ 219749 w 955270"/>
              <a:gd name="connsiteY78" fmla="*/ 788093 h 792479"/>
              <a:gd name="connsiteX79" fmla="*/ 227061 w 955270"/>
              <a:gd name="connsiteY79" fmla="*/ 791095 h 792479"/>
              <a:gd name="connsiteX80" fmla="*/ 232141 w 955270"/>
              <a:gd name="connsiteY80" fmla="*/ 792018 h 792479"/>
              <a:gd name="connsiteX81" fmla="*/ 238221 w 955270"/>
              <a:gd name="connsiteY81" fmla="*/ 792480 h 792479"/>
              <a:gd name="connsiteX82" fmla="*/ 244610 w 955270"/>
              <a:gd name="connsiteY82" fmla="*/ 791402 h 792479"/>
              <a:gd name="connsiteX83" fmla="*/ 250536 w 955270"/>
              <a:gd name="connsiteY83" fmla="*/ 789786 h 792479"/>
              <a:gd name="connsiteX84" fmla="*/ 264776 w 955270"/>
              <a:gd name="connsiteY84" fmla="*/ 783705 h 792479"/>
              <a:gd name="connsiteX85" fmla="*/ 265392 w 955270"/>
              <a:gd name="connsiteY85" fmla="*/ 783552 h 792479"/>
              <a:gd name="connsiteX86" fmla="*/ 272781 w 955270"/>
              <a:gd name="connsiteY86" fmla="*/ 782089 h 792479"/>
              <a:gd name="connsiteX87" fmla="*/ 275013 w 955270"/>
              <a:gd name="connsiteY87" fmla="*/ 774315 h 792479"/>
              <a:gd name="connsiteX88" fmla="*/ 275475 w 955270"/>
              <a:gd name="connsiteY88" fmla="*/ 773315 h 792479"/>
              <a:gd name="connsiteX89" fmla="*/ 281632 w 955270"/>
              <a:gd name="connsiteY89" fmla="*/ 765464 h 792479"/>
              <a:gd name="connsiteX90" fmla="*/ 288021 w 955270"/>
              <a:gd name="connsiteY90" fmla="*/ 758998 h 792479"/>
              <a:gd name="connsiteX91" fmla="*/ 292562 w 955270"/>
              <a:gd name="connsiteY91" fmla="*/ 752379 h 792479"/>
              <a:gd name="connsiteX92" fmla="*/ 299720 w 955270"/>
              <a:gd name="connsiteY92" fmla="*/ 732444 h 792479"/>
              <a:gd name="connsiteX93" fmla="*/ 300259 w 955270"/>
              <a:gd name="connsiteY93" fmla="*/ 731597 h 792479"/>
              <a:gd name="connsiteX94" fmla="*/ 323350 w 955270"/>
              <a:gd name="connsiteY94" fmla="*/ 704581 h 792479"/>
              <a:gd name="connsiteX95" fmla="*/ 333202 w 955270"/>
              <a:gd name="connsiteY95" fmla="*/ 688109 h 792479"/>
              <a:gd name="connsiteX96" fmla="*/ 351521 w 955270"/>
              <a:gd name="connsiteY96" fmla="*/ 636309 h 792479"/>
              <a:gd name="connsiteX97" fmla="*/ 360064 w 955270"/>
              <a:gd name="connsiteY97" fmla="*/ 619144 h 792479"/>
              <a:gd name="connsiteX98" fmla="*/ 360449 w 955270"/>
              <a:gd name="connsiteY98" fmla="*/ 618605 h 792479"/>
              <a:gd name="connsiteX99" fmla="*/ 370609 w 955270"/>
              <a:gd name="connsiteY99" fmla="*/ 606829 h 792479"/>
              <a:gd name="connsiteX100" fmla="*/ 371148 w 955270"/>
              <a:gd name="connsiteY100" fmla="*/ 606367 h 792479"/>
              <a:gd name="connsiteX101" fmla="*/ 387465 w 955270"/>
              <a:gd name="connsiteY101" fmla="*/ 595130 h 792479"/>
              <a:gd name="connsiteX102" fmla="*/ 394239 w 955270"/>
              <a:gd name="connsiteY102" fmla="*/ 588818 h 792479"/>
              <a:gd name="connsiteX103" fmla="*/ 400627 w 955270"/>
              <a:gd name="connsiteY103" fmla="*/ 579736 h 792479"/>
              <a:gd name="connsiteX104" fmla="*/ 413404 w 955270"/>
              <a:gd name="connsiteY104" fmla="*/ 547409 h 792479"/>
              <a:gd name="connsiteX105" fmla="*/ 413866 w 955270"/>
              <a:gd name="connsiteY105" fmla="*/ 546639 h 792479"/>
              <a:gd name="connsiteX106" fmla="*/ 424026 w 955270"/>
              <a:gd name="connsiteY106" fmla="*/ 534862 h 792479"/>
              <a:gd name="connsiteX107" fmla="*/ 426412 w 955270"/>
              <a:gd name="connsiteY107" fmla="*/ 531553 h 792479"/>
              <a:gd name="connsiteX108" fmla="*/ 427413 w 955270"/>
              <a:gd name="connsiteY108" fmla="*/ 528089 h 792479"/>
              <a:gd name="connsiteX109" fmla="*/ 427875 w 955270"/>
              <a:gd name="connsiteY109" fmla="*/ 521316 h 792479"/>
              <a:gd name="connsiteX110" fmla="*/ 428182 w 955270"/>
              <a:gd name="connsiteY110" fmla="*/ 520238 h 792479"/>
              <a:gd name="connsiteX111" fmla="*/ 429876 w 955270"/>
              <a:gd name="connsiteY111" fmla="*/ 516852 h 792479"/>
              <a:gd name="connsiteX112" fmla="*/ 430799 w 955270"/>
              <a:gd name="connsiteY112" fmla="*/ 515774 h 792479"/>
              <a:gd name="connsiteX113" fmla="*/ 437573 w 955270"/>
              <a:gd name="connsiteY113" fmla="*/ 511310 h 792479"/>
              <a:gd name="connsiteX114" fmla="*/ 438727 w 955270"/>
              <a:gd name="connsiteY114" fmla="*/ 510848 h 792479"/>
              <a:gd name="connsiteX115" fmla="*/ 446578 w 955270"/>
              <a:gd name="connsiteY115" fmla="*/ 509693 h 792479"/>
              <a:gd name="connsiteX116" fmla="*/ 462665 w 955270"/>
              <a:gd name="connsiteY116" fmla="*/ 508539 h 792479"/>
              <a:gd name="connsiteX117" fmla="*/ 483678 w 955270"/>
              <a:gd name="connsiteY117" fmla="*/ 500765 h 792479"/>
              <a:gd name="connsiteX118" fmla="*/ 491529 w 955270"/>
              <a:gd name="connsiteY118" fmla="*/ 499533 h 792479"/>
              <a:gd name="connsiteX119" fmla="*/ 492144 w 955270"/>
              <a:gd name="connsiteY119" fmla="*/ 499533 h 792479"/>
              <a:gd name="connsiteX120" fmla="*/ 499456 w 955270"/>
              <a:gd name="connsiteY120" fmla="*/ 500072 h 792479"/>
              <a:gd name="connsiteX121" fmla="*/ 513234 w 955270"/>
              <a:gd name="connsiteY121" fmla="*/ 503844 h 792479"/>
              <a:gd name="connsiteX122" fmla="*/ 518468 w 955270"/>
              <a:gd name="connsiteY122" fmla="*/ 502073 h 792479"/>
              <a:gd name="connsiteX123" fmla="*/ 521701 w 955270"/>
              <a:gd name="connsiteY123" fmla="*/ 498379 h 792479"/>
              <a:gd name="connsiteX124" fmla="*/ 544022 w 955270"/>
              <a:gd name="connsiteY124" fmla="*/ 455892 h 792479"/>
              <a:gd name="connsiteX125" fmla="*/ 615450 w 955270"/>
              <a:gd name="connsiteY125" fmla="*/ 322041 h 792479"/>
              <a:gd name="connsiteX126" fmla="*/ 622377 w 955270"/>
              <a:gd name="connsiteY126" fmla="*/ 312189 h 792479"/>
              <a:gd name="connsiteX127" fmla="*/ 623224 w 955270"/>
              <a:gd name="connsiteY127" fmla="*/ 311419 h 792479"/>
              <a:gd name="connsiteX128" fmla="*/ 630536 w 955270"/>
              <a:gd name="connsiteY128" fmla="*/ 306955 h 792479"/>
              <a:gd name="connsiteX129" fmla="*/ 631306 w 955270"/>
              <a:gd name="connsiteY129" fmla="*/ 306647 h 792479"/>
              <a:gd name="connsiteX130" fmla="*/ 828194 w 955270"/>
              <a:gd name="connsiteY130" fmla="*/ 254924 h 792479"/>
              <a:gd name="connsiteX131" fmla="*/ 842587 w 955270"/>
              <a:gd name="connsiteY131" fmla="*/ 248458 h 792479"/>
              <a:gd name="connsiteX132" fmla="*/ 855210 w 955270"/>
              <a:gd name="connsiteY132" fmla="*/ 237990 h 792479"/>
              <a:gd name="connsiteX133" fmla="*/ 862369 w 955270"/>
              <a:gd name="connsiteY133" fmla="*/ 233757 h 792479"/>
              <a:gd name="connsiteX134" fmla="*/ 863754 w 955270"/>
              <a:gd name="connsiteY134" fmla="*/ 233372 h 792479"/>
              <a:gd name="connsiteX135" fmla="*/ 873375 w 955270"/>
              <a:gd name="connsiteY135" fmla="*/ 233372 h 792479"/>
              <a:gd name="connsiteX136" fmla="*/ 874222 w 955270"/>
              <a:gd name="connsiteY136" fmla="*/ 231910 h 792479"/>
              <a:gd name="connsiteX137" fmla="*/ 881842 w 955270"/>
              <a:gd name="connsiteY137" fmla="*/ 211513 h 792479"/>
              <a:gd name="connsiteX138" fmla="*/ 883612 w 955270"/>
              <a:gd name="connsiteY138" fmla="*/ 207895 h 792479"/>
              <a:gd name="connsiteX139" fmla="*/ 885536 w 955270"/>
              <a:gd name="connsiteY139" fmla="*/ 206433 h 792479"/>
              <a:gd name="connsiteX140" fmla="*/ 890617 w 955270"/>
              <a:gd name="connsiteY140" fmla="*/ 205278 h 792479"/>
              <a:gd name="connsiteX141" fmla="*/ 896466 w 955270"/>
              <a:gd name="connsiteY141" fmla="*/ 203123 h 792479"/>
              <a:gd name="connsiteX142" fmla="*/ 901315 w 955270"/>
              <a:gd name="connsiteY142" fmla="*/ 200660 h 792479"/>
              <a:gd name="connsiteX143" fmla="*/ 908242 w 955270"/>
              <a:gd name="connsiteY143" fmla="*/ 192655 h 792479"/>
              <a:gd name="connsiteX144" fmla="*/ 909012 w 955270"/>
              <a:gd name="connsiteY144" fmla="*/ 192039 h 792479"/>
              <a:gd name="connsiteX145" fmla="*/ 935413 w 955270"/>
              <a:gd name="connsiteY145" fmla="*/ 177415 h 792479"/>
              <a:gd name="connsiteX146" fmla="*/ 944880 w 955270"/>
              <a:gd name="connsiteY146" fmla="*/ 170026 h 792479"/>
              <a:gd name="connsiteX147" fmla="*/ 949190 w 955270"/>
              <a:gd name="connsiteY147" fmla="*/ 164638 h 792479"/>
              <a:gd name="connsiteX148" fmla="*/ 953270 w 955270"/>
              <a:gd name="connsiteY148" fmla="*/ 156941 h 792479"/>
              <a:gd name="connsiteX149" fmla="*/ 955271 w 955270"/>
              <a:gd name="connsiteY149" fmla="*/ 149552 h 792479"/>
              <a:gd name="connsiteX150" fmla="*/ 953347 w 955270"/>
              <a:gd name="connsiteY150" fmla="*/ 142856 h 792479"/>
              <a:gd name="connsiteX151" fmla="*/ 939492 w 955270"/>
              <a:gd name="connsiteY151" fmla="*/ 121843 h 792479"/>
              <a:gd name="connsiteX152" fmla="*/ 939107 w 955270"/>
              <a:gd name="connsiteY152" fmla="*/ 121073 h 792479"/>
              <a:gd name="connsiteX153" fmla="*/ 936413 w 955270"/>
              <a:gd name="connsiteY153" fmla="*/ 111298 h 792479"/>
              <a:gd name="connsiteX154" fmla="*/ 913553 w 955270"/>
              <a:gd name="connsiteY154" fmla="*/ 72275 h 792479"/>
              <a:gd name="connsiteX155" fmla="*/ 913169 w 955270"/>
              <a:gd name="connsiteY155" fmla="*/ 71274 h 792479"/>
              <a:gd name="connsiteX156" fmla="*/ 912168 w 955270"/>
              <a:gd name="connsiteY156" fmla="*/ 64501 h 792479"/>
              <a:gd name="connsiteX157" fmla="*/ 905395 w 955270"/>
              <a:gd name="connsiteY157" fmla="*/ 53648 h 792479"/>
              <a:gd name="connsiteX158" fmla="*/ 898698 w 955270"/>
              <a:gd name="connsiteY158" fmla="*/ 48491 h 792479"/>
              <a:gd name="connsiteX159" fmla="*/ 886383 w 955270"/>
              <a:gd name="connsiteY159" fmla="*/ 42564 h 792479"/>
              <a:gd name="connsiteX160" fmla="*/ 869296 w 955270"/>
              <a:gd name="connsiteY160" fmla="*/ 39255 h 792479"/>
              <a:gd name="connsiteX161" fmla="*/ 861522 w 955270"/>
              <a:gd name="connsiteY161" fmla="*/ 36330 h 792479"/>
              <a:gd name="connsiteX162" fmla="*/ 860829 w 955270"/>
              <a:gd name="connsiteY162" fmla="*/ 35945 h 792479"/>
              <a:gd name="connsiteX163" fmla="*/ 853363 w 955270"/>
              <a:gd name="connsiteY163" fmla="*/ 30095 h 792479"/>
              <a:gd name="connsiteX164" fmla="*/ 850900 w 955270"/>
              <a:gd name="connsiteY164" fmla="*/ 29248 h 792479"/>
              <a:gd name="connsiteX165" fmla="*/ 837892 w 955270"/>
              <a:gd name="connsiteY165" fmla="*/ 29248 h 792479"/>
              <a:gd name="connsiteX166" fmla="*/ 837276 w 955270"/>
              <a:gd name="connsiteY166" fmla="*/ 29172 h 792479"/>
              <a:gd name="connsiteX167" fmla="*/ 832196 w 955270"/>
              <a:gd name="connsiteY167" fmla="*/ 28017 h 792479"/>
              <a:gd name="connsiteX168" fmla="*/ 831119 w 955270"/>
              <a:gd name="connsiteY168" fmla="*/ 27555 h 792479"/>
              <a:gd name="connsiteX169" fmla="*/ 828887 w 955270"/>
              <a:gd name="connsiteY169" fmla="*/ 25862 h 792479"/>
              <a:gd name="connsiteX170" fmla="*/ 823499 w 955270"/>
              <a:gd name="connsiteY170" fmla="*/ 20551 h 792479"/>
              <a:gd name="connsiteX171" fmla="*/ 812107 w 955270"/>
              <a:gd name="connsiteY171" fmla="*/ 13008 h 792479"/>
              <a:gd name="connsiteX172" fmla="*/ 804949 w 955270"/>
              <a:gd name="connsiteY172" fmla="*/ 9467 h 792479"/>
              <a:gd name="connsiteX173" fmla="*/ 797483 w 955270"/>
              <a:gd name="connsiteY173" fmla="*/ 8390 h 792479"/>
              <a:gd name="connsiteX174" fmla="*/ 770851 w 955270"/>
              <a:gd name="connsiteY174" fmla="*/ 8390 h 792479"/>
              <a:gd name="connsiteX175" fmla="*/ 761846 w 955270"/>
              <a:gd name="connsiteY175" fmla="*/ 6619 h 792479"/>
              <a:gd name="connsiteX176" fmla="*/ 761153 w 955270"/>
              <a:gd name="connsiteY176" fmla="*/ 6388 h 792479"/>
              <a:gd name="connsiteX177" fmla="*/ 750301 w 955270"/>
              <a:gd name="connsiteY177" fmla="*/ 1001 h 792479"/>
              <a:gd name="connsiteX178" fmla="*/ 743373 w 955270"/>
              <a:gd name="connsiteY178" fmla="*/ 0 h 792479"/>
              <a:gd name="connsiteX179" fmla="*/ 736446 w 955270"/>
              <a:gd name="connsiteY179" fmla="*/ 1462 h 792479"/>
              <a:gd name="connsiteX180" fmla="*/ 734060 w 955270"/>
              <a:gd name="connsiteY180" fmla="*/ 2848 h 792479"/>
              <a:gd name="connsiteX181" fmla="*/ 737370 w 955270"/>
              <a:gd name="connsiteY181" fmla="*/ 1770 h 792479"/>
              <a:gd name="connsiteX182" fmla="*/ 740141 w 955270"/>
              <a:gd name="connsiteY182" fmla="*/ 2309 h 792479"/>
              <a:gd name="connsiteX183" fmla="*/ 741064 w 955270"/>
              <a:gd name="connsiteY183" fmla="*/ 5003 h 792479"/>
              <a:gd name="connsiteX184" fmla="*/ 740833 w 955270"/>
              <a:gd name="connsiteY184" fmla="*/ 6312 h 792479"/>
              <a:gd name="connsiteX185" fmla="*/ 740910 w 955270"/>
              <a:gd name="connsiteY185" fmla="*/ 6312 h 792479"/>
              <a:gd name="connsiteX186" fmla="*/ 744836 w 955270"/>
              <a:gd name="connsiteY186" fmla="*/ 5157 h 792479"/>
              <a:gd name="connsiteX187" fmla="*/ 745605 w 955270"/>
              <a:gd name="connsiteY187" fmla="*/ 5080 h 792479"/>
              <a:gd name="connsiteX188" fmla="*/ 750070 w 955270"/>
              <a:gd name="connsiteY188" fmla="*/ 5080 h 792479"/>
              <a:gd name="connsiteX189" fmla="*/ 752764 w 955270"/>
              <a:gd name="connsiteY189" fmla="*/ 7004 h 792479"/>
              <a:gd name="connsiteX190" fmla="*/ 751686 w 955270"/>
              <a:gd name="connsiteY190" fmla="*/ 10160 h 792479"/>
              <a:gd name="connsiteX191" fmla="*/ 747761 w 955270"/>
              <a:gd name="connsiteY191" fmla="*/ 13008 h 792479"/>
              <a:gd name="connsiteX192" fmla="*/ 745529 w 955270"/>
              <a:gd name="connsiteY192" fmla="*/ 15317 h 792479"/>
              <a:gd name="connsiteX193" fmla="*/ 745990 w 955270"/>
              <a:gd name="connsiteY193" fmla="*/ 15548 h 792479"/>
              <a:gd name="connsiteX194" fmla="*/ 754380 w 955270"/>
              <a:gd name="connsiteY194" fmla="*/ 11084 h 792479"/>
              <a:gd name="connsiteX195" fmla="*/ 755381 w 955270"/>
              <a:gd name="connsiteY195" fmla="*/ 10776 h 792479"/>
              <a:gd name="connsiteX196" fmla="*/ 760461 w 955270"/>
              <a:gd name="connsiteY196" fmla="*/ 10237 h 792479"/>
              <a:gd name="connsiteX197" fmla="*/ 763232 w 955270"/>
              <a:gd name="connsiteY197" fmla="*/ 11699 h 792479"/>
              <a:gd name="connsiteX198" fmla="*/ 762847 w 955270"/>
              <a:gd name="connsiteY198" fmla="*/ 14855 h 792479"/>
              <a:gd name="connsiteX199" fmla="*/ 758921 w 955270"/>
              <a:gd name="connsiteY199" fmla="*/ 19319 h 792479"/>
              <a:gd name="connsiteX200" fmla="*/ 757921 w 955270"/>
              <a:gd name="connsiteY200" fmla="*/ 20012 h 792479"/>
              <a:gd name="connsiteX201" fmla="*/ 752841 w 955270"/>
              <a:gd name="connsiteY201" fmla="*/ 22244 h 792479"/>
              <a:gd name="connsiteX202" fmla="*/ 747530 w 955270"/>
              <a:gd name="connsiteY202" fmla="*/ 24015 h 792479"/>
              <a:gd name="connsiteX203" fmla="*/ 740987 w 955270"/>
              <a:gd name="connsiteY203" fmla="*/ 27709 h 792479"/>
              <a:gd name="connsiteX204" fmla="*/ 741141 w 955270"/>
              <a:gd name="connsiteY204" fmla="*/ 27786 h 792479"/>
              <a:gd name="connsiteX205" fmla="*/ 742604 w 955270"/>
              <a:gd name="connsiteY205" fmla="*/ 30865 h 792479"/>
              <a:gd name="connsiteX206" fmla="*/ 742065 w 955270"/>
              <a:gd name="connsiteY206" fmla="*/ 33713 h 792479"/>
              <a:gd name="connsiteX207" fmla="*/ 741603 w 955270"/>
              <a:gd name="connsiteY207" fmla="*/ 34790 h 792479"/>
              <a:gd name="connsiteX208" fmla="*/ 738755 w 955270"/>
              <a:gd name="connsiteY208" fmla="*/ 38716 h 792479"/>
              <a:gd name="connsiteX209" fmla="*/ 736446 w 955270"/>
              <a:gd name="connsiteY209" fmla="*/ 39870 h 792479"/>
              <a:gd name="connsiteX210" fmla="*/ 734214 w 955270"/>
              <a:gd name="connsiteY210" fmla="*/ 39870 h 792479"/>
              <a:gd name="connsiteX211" fmla="*/ 731520 w 955270"/>
              <a:gd name="connsiteY211" fmla="*/ 37869 h 792479"/>
              <a:gd name="connsiteX212" fmla="*/ 730058 w 955270"/>
              <a:gd name="connsiteY212" fmla="*/ 33020 h 792479"/>
              <a:gd name="connsiteX213" fmla="*/ 727364 w 955270"/>
              <a:gd name="connsiteY213" fmla="*/ 30711 h 792479"/>
              <a:gd name="connsiteX214" fmla="*/ 726825 w 955270"/>
              <a:gd name="connsiteY214" fmla="*/ 30095 h 792479"/>
              <a:gd name="connsiteX215" fmla="*/ 724593 w 955270"/>
              <a:gd name="connsiteY215" fmla="*/ 26708 h 792479"/>
              <a:gd name="connsiteX216" fmla="*/ 724285 w 955270"/>
              <a:gd name="connsiteY216" fmla="*/ 24245 h 792479"/>
              <a:gd name="connsiteX217" fmla="*/ 725055 w 955270"/>
              <a:gd name="connsiteY217" fmla="*/ 21859 h 792479"/>
              <a:gd name="connsiteX218" fmla="*/ 722745 w 955270"/>
              <a:gd name="connsiteY218" fmla="*/ 22244 h 792479"/>
              <a:gd name="connsiteX219" fmla="*/ 720205 w 955270"/>
              <a:gd name="connsiteY219" fmla="*/ 23553 h 792479"/>
              <a:gd name="connsiteX220" fmla="*/ 718358 w 955270"/>
              <a:gd name="connsiteY220" fmla="*/ 25631 h 792479"/>
              <a:gd name="connsiteX221" fmla="*/ 720359 w 955270"/>
              <a:gd name="connsiteY221" fmla="*/ 26632 h 792479"/>
              <a:gd name="connsiteX222" fmla="*/ 721822 w 955270"/>
              <a:gd name="connsiteY222" fmla="*/ 29864 h 792479"/>
              <a:gd name="connsiteX223" fmla="*/ 720128 w 955270"/>
              <a:gd name="connsiteY223" fmla="*/ 36638 h 792479"/>
              <a:gd name="connsiteX224" fmla="*/ 719898 w 955270"/>
              <a:gd name="connsiteY224" fmla="*/ 37176 h 792479"/>
              <a:gd name="connsiteX225" fmla="*/ 717666 w 955270"/>
              <a:gd name="connsiteY225" fmla="*/ 41641 h 792479"/>
              <a:gd name="connsiteX226" fmla="*/ 716819 w 955270"/>
              <a:gd name="connsiteY226" fmla="*/ 42641 h 792479"/>
              <a:gd name="connsiteX227" fmla="*/ 712355 w 955270"/>
              <a:gd name="connsiteY227" fmla="*/ 46028 h 792479"/>
              <a:gd name="connsiteX228" fmla="*/ 704658 w 955270"/>
              <a:gd name="connsiteY228" fmla="*/ 50184 h 792479"/>
              <a:gd name="connsiteX229" fmla="*/ 703349 w 955270"/>
              <a:gd name="connsiteY229" fmla="*/ 50492 h 792479"/>
              <a:gd name="connsiteX230" fmla="*/ 698269 w 955270"/>
              <a:gd name="connsiteY230" fmla="*/ 50492 h 792479"/>
              <a:gd name="connsiteX231" fmla="*/ 698269 w 955270"/>
              <a:gd name="connsiteY231" fmla="*/ 53340 h 792479"/>
              <a:gd name="connsiteX232" fmla="*/ 696268 w 955270"/>
              <a:gd name="connsiteY232" fmla="*/ 56034 h 792479"/>
              <a:gd name="connsiteX233" fmla="*/ 690649 w 955270"/>
              <a:gd name="connsiteY233" fmla="*/ 57727 h 792479"/>
              <a:gd name="connsiteX234" fmla="*/ 688879 w 955270"/>
              <a:gd name="connsiteY234" fmla="*/ 57650 h 792479"/>
              <a:gd name="connsiteX235" fmla="*/ 684415 w 955270"/>
              <a:gd name="connsiteY235" fmla="*/ 55957 h 792479"/>
              <a:gd name="connsiteX236" fmla="*/ 683337 w 955270"/>
              <a:gd name="connsiteY236" fmla="*/ 55187 h 792479"/>
              <a:gd name="connsiteX237" fmla="*/ 678257 w 955270"/>
              <a:gd name="connsiteY237" fmla="*/ 49569 h 792479"/>
              <a:gd name="connsiteX238" fmla="*/ 677564 w 955270"/>
              <a:gd name="connsiteY238" fmla="*/ 47105 h 792479"/>
              <a:gd name="connsiteX239" fmla="*/ 678719 w 955270"/>
              <a:gd name="connsiteY239" fmla="*/ 41487 h 792479"/>
              <a:gd name="connsiteX240" fmla="*/ 679488 w 955270"/>
              <a:gd name="connsiteY240" fmla="*/ 40024 h 792479"/>
              <a:gd name="connsiteX241" fmla="*/ 679258 w 955270"/>
              <a:gd name="connsiteY241" fmla="*/ 40024 h 792479"/>
              <a:gd name="connsiteX242" fmla="*/ 678103 w 955270"/>
              <a:gd name="connsiteY242" fmla="*/ 40178 h 792479"/>
              <a:gd name="connsiteX243" fmla="*/ 672330 w 955270"/>
              <a:gd name="connsiteY243" fmla="*/ 39716 h 792479"/>
              <a:gd name="connsiteX244" fmla="*/ 672253 w 955270"/>
              <a:gd name="connsiteY244" fmla="*/ 39793 h 792479"/>
              <a:gd name="connsiteX245" fmla="*/ 670329 w 955270"/>
              <a:gd name="connsiteY245" fmla="*/ 45643 h 792479"/>
              <a:gd name="connsiteX246" fmla="*/ 669482 w 955270"/>
              <a:gd name="connsiteY246" fmla="*/ 46875 h 792479"/>
              <a:gd name="connsiteX247" fmla="*/ 655397 w 955270"/>
              <a:gd name="connsiteY247" fmla="*/ 58651 h 792479"/>
              <a:gd name="connsiteX248" fmla="*/ 639849 w 955270"/>
              <a:gd name="connsiteY248" fmla="*/ 69735 h 792479"/>
              <a:gd name="connsiteX249" fmla="*/ 640311 w 955270"/>
              <a:gd name="connsiteY249" fmla="*/ 70581 h 792479"/>
              <a:gd name="connsiteX250" fmla="*/ 641235 w 955270"/>
              <a:gd name="connsiteY250" fmla="*/ 69350 h 792479"/>
              <a:gd name="connsiteX251" fmla="*/ 642004 w 955270"/>
              <a:gd name="connsiteY251" fmla="*/ 68657 h 792479"/>
              <a:gd name="connsiteX252" fmla="*/ 645930 w 955270"/>
              <a:gd name="connsiteY252" fmla="*/ 66425 h 792479"/>
              <a:gd name="connsiteX253" fmla="*/ 647007 w 955270"/>
              <a:gd name="connsiteY253" fmla="*/ 66040 h 792479"/>
              <a:gd name="connsiteX254" fmla="*/ 651472 w 955270"/>
              <a:gd name="connsiteY254" fmla="*/ 65501 h 792479"/>
              <a:gd name="connsiteX255" fmla="*/ 652087 w 955270"/>
              <a:gd name="connsiteY255" fmla="*/ 65501 h 792479"/>
              <a:gd name="connsiteX256" fmla="*/ 657167 w 955270"/>
              <a:gd name="connsiteY256" fmla="*/ 66040 h 792479"/>
              <a:gd name="connsiteX257" fmla="*/ 657783 w 955270"/>
              <a:gd name="connsiteY257" fmla="*/ 66194 h 792479"/>
              <a:gd name="connsiteX258" fmla="*/ 662863 w 955270"/>
              <a:gd name="connsiteY258" fmla="*/ 67887 h 792479"/>
              <a:gd name="connsiteX259" fmla="*/ 664249 w 955270"/>
              <a:gd name="connsiteY259" fmla="*/ 68965 h 792479"/>
              <a:gd name="connsiteX260" fmla="*/ 667943 w 955270"/>
              <a:gd name="connsiteY260" fmla="*/ 74199 h 792479"/>
              <a:gd name="connsiteX261" fmla="*/ 671484 w 955270"/>
              <a:gd name="connsiteY261" fmla="*/ 76739 h 792479"/>
              <a:gd name="connsiteX262" fmla="*/ 672638 w 955270"/>
              <a:gd name="connsiteY262" fmla="*/ 78586 h 792479"/>
              <a:gd name="connsiteX263" fmla="*/ 672176 w 955270"/>
              <a:gd name="connsiteY263" fmla="*/ 80664 h 792479"/>
              <a:gd name="connsiteX264" fmla="*/ 670329 w 955270"/>
              <a:gd name="connsiteY264" fmla="*/ 83204 h 792479"/>
              <a:gd name="connsiteX265" fmla="*/ 671253 w 955270"/>
              <a:gd name="connsiteY265" fmla="*/ 85052 h 792479"/>
              <a:gd name="connsiteX266" fmla="*/ 673331 w 955270"/>
              <a:gd name="connsiteY266" fmla="*/ 88130 h 792479"/>
              <a:gd name="connsiteX267" fmla="*/ 675255 w 955270"/>
              <a:gd name="connsiteY267" fmla="*/ 92518 h 792479"/>
              <a:gd name="connsiteX268" fmla="*/ 675255 w 955270"/>
              <a:gd name="connsiteY268" fmla="*/ 94750 h 792479"/>
              <a:gd name="connsiteX269" fmla="*/ 673562 w 955270"/>
              <a:gd name="connsiteY269" fmla="*/ 98675 h 792479"/>
              <a:gd name="connsiteX270" fmla="*/ 671407 w 955270"/>
              <a:gd name="connsiteY270" fmla="*/ 100368 h 792479"/>
              <a:gd name="connsiteX271" fmla="*/ 667481 w 955270"/>
              <a:gd name="connsiteY271" fmla="*/ 100907 h 792479"/>
              <a:gd name="connsiteX272" fmla="*/ 666789 w 955270"/>
              <a:gd name="connsiteY272" fmla="*/ 100907 h 792479"/>
              <a:gd name="connsiteX273" fmla="*/ 661708 w 955270"/>
              <a:gd name="connsiteY273" fmla="*/ 100368 h 792479"/>
              <a:gd name="connsiteX274" fmla="*/ 657783 w 955270"/>
              <a:gd name="connsiteY274" fmla="*/ 100368 h 792479"/>
              <a:gd name="connsiteX275" fmla="*/ 655089 w 955270"/>
              <a:gd name="connsiteY275" fmla="*/ 102139 h 792479"/>
              <a:gd name="connsiteX276" fmla="*/ 652472 w 955270"/>
              <a:gd name="connsiteY276" fmla="*/ 104833 h 792479"/>
              <a:gd name="connsiteX277" fmla="*/ 650548 w 955270"/>
              <a:gd name="connsiteY277" fmla="*/ 108604 h 792479"/>
              <a:gd name="connsiteX278" fmla="*/ 649470 w 955270"/>
              <a:gd name="connsiteY278" fmla="*/ 113299 h 792479"/>
              <a:gd name="connsiteX279" fmla="*/ 648008 w 955270"/>
              <a:gd name="connsiteY279" fmla="*/ 115224 h 792479"/>
              <a:gd name="connsiteX280" fmla="*/ 645776 w 955270"/>
              <a:gd name="connsiteY280" fmla="*/ 116378 h 792479"/>
              <a:gd name="connsiteX281" fmla="*/ 634461 w 955270"/>
              <a:gd name="connsiteY281" fmla="*/ 121458 h 792479"/>
              <a:gd name="connsiteX282" fmla="*/ 632152 w 955270"/>
              <a:gd name="connsiteY282" fmla="*/ 121458 h 792479"/>
              <a:gd name="connsiteX283" fmla="*/ 625995 w 955270"/>
              <a:gd name="connsiteY283" fmla="*/ 118610 h 792479"/>
              <a:gd name="connsiteX284" fmla="*/ 624763 w 955270"/>
              <a:gd name="connsiteY284" fmla="*/ 117533 h 792479"/>
              <a:gd name="connsiteX285" fmla="*/ 618990 w 955270"/>
              <a:gd name="connsiteY285" fmla="*/ 108065 h 792479"/>
              <a:gd name="connsiteX286" fmla="*/ 614064 w 955270"/>
              <a:gd name="connsiteY286" fmla="*/ 105602 h 792479"/>
              <a:gd name="connsiteX287" fmla="*/ 612525 w 955270"/>
              <a:gd name="connsiteY287" fmla="*/ 103601 h 792479"/>
              <a:gd name="connsiteX288" fmla="*/ 613295 w 955270"/>
              <a:gd name="connsiteY288" fmla="*/ 101138 h 792479"/>
              <a:gd name="connsiteX289" fmla="*/ 628535 w 955270"/>
              <a:gd name="connsiteY289" fmla="*/ 85359 h 792479"/>
              <a:gd name="connsiteX290" fmla="*/ 629458 w 955270"/>
              <a:gd name="connsiteY290" fmla="*/ 81511 h 792479"/>
              <a:gd name="connsiteX291" fmla="*/ 619221 w 955270"/>
              <a:gd name="connsiteY291" fmla="*/ 78971 h 792479"/>
              <a:gd name="connsiteX292" fmla="*/ 580967 w 955270"/>
              <a:gd name="connsiteY292" fmla="*/ 86206 h 792479"/>
              <a:gd name="connsiteX293" fmla="*/ 579428 w 955270"/>
              <a:gd name="connsiteY293" fmla="*/ 86052 h 792479"/>
              <a:gd name="connsiteX294" fmla="*/ 568883 w 955270"/>
              <a:gd name="connsiteY294" fmla="*/ 82050 h 792479"/>
              <a:gd name="connsiteX295" fmla="*/ 561879 w 955270"/>
              <a:gd name="connsiteY295" fmla="*/ 86206 h 792479"/>
              <a:gd name="connsiteX296" fmla="*/ 559339 w 955270"/>
              <a:gd name="connsiteY296" fmla="*/ 88746 h 792479"/>
              <a:gd name="connsiteX297" fmla="*/ 559031 w 955270"/>
              <a:gd name="connsiteY297" fmla="*/ 90132 h 792479"/>
              <a:gd name="connsiteX298" fmla="*/ 561956 w 955270"/>
              <a:gd name="connsiteY298" fmla="*/ 91594 h 792479"/>
              <a:gd name="connsiteX299" fmla="*/ 562649 w 955270"/>
              <a:gd name="connsiteY299" fmla="*/ 92133 h 792479"/>
              <a:gd name="connsiteX300" fmla="*/ 566035 w 955270"/>
              <a:gd name="connsiteY300" fmla="*/ 95519 h 792479"/>
              <a:gd name="connsiteX301" fmla="*/ 568498 w 955270"/>
              <a:gd name="connsiteY301" fmla="*/ 98598 h 792479"/>
              <a:gd name="connsiteX302" fmla="*/ 569037 w 955270"/>
              <a:gd name="connsiteY302" fmla="*/ 99753 h 792479"/>
              <a:gd name="connsiteX303" fmla="*/ 570730 w 955270"/>
              <a:gd name="connsiteY303" fmla="*/ 107604 h 792479"/>
              <a:gd name="connsiteX304" fmla="*/ 571885 w 955270"/>
              <a:gd name="connsiteY304" fmla="*/ 130002 h 792479"/>
              <a:gd name="connsiteX305" fmla="*/ 571346 w 955270"/>
              <a:gd name="connsiteY305" fmla="*/ 137699 h 792479"/>
              <a:gd name="connsiteX306" fmla="*/ 571115 w 955270"/>
              <a:gd name="connsiteY306" fmla="*/ 138622 h 792479"/>
              <a:gd name="connsiteX307" fmla="*/ 568883 w 955270"/>
              <a:gd name="connsiteY307" fmla="*/ 143702 h 792479"/>
              <a:gd name="connsiteX308" fmla="*/ 568575 w 955270"/>
              <a:gd name="connsiteY308" fmla="*/ 144241 h 792479"/>
              <a:gd name="connsiteX309" fmla="*/ 560416 w 955270"/>
              <a:gd name="connsiteY309" fmla="*/ 155094 h 792479"/>
              <a:gd name="connsiteX310" fmla="*/ 556645 w 955270"/>
              <a:gd name="connsiteY310" fmla="*/ 167563 h 792479"/>
              <a:gd name="connsiteX311" fmla="*/ 556337 w 955270"/>
              <a:gd name="connsiteY311" fmla="*/ 168256 h 792479"/>
              <a:gd name="connsiteX312" fmla="*/ 543021 w 955270"/>
              <a:gd name="connsiteY312" fmla="*/ 189345 h 792479"/>
              <a:gd name="connsiteX313" fmla="*/ 538018 w 955270"/>
              <a:gd name="connsiteY313" fmla="*/ 202584 h 792479"/>
              <a:gd name="connsiteX314" fmla="*/ 537633 w 955270"/>
              <a:gd name="connsiteY314" fmla="*/ 205432 h 792479"/>
              <a:gd name="connsiteX315" fmla="*/ 537480 w 955270"/>
              <a:gd name="connsiteY315" fmla="*/ 206048 h 792479"/>
              <a:gd name="connsiteX316" fmla="*/ 535786 w 955270"/>
              <a:gd name="connsiteY316" fmla="*/ 209973 h 792479"/>
              <a:gd name="connsiteX317" fmla="*/ 535247 w 955270"/>
              <a:gd name="connsiteY317" fmla="*/ 210743 h 792479"/>
              <a:gd name="connsiteX318" fmla="*/ 528474 w 955270"/>
              <a:gd name="connsiteY318" fmla="*/ 218055 h 792479"/>
              <a:gd name="connsiteX319" fmla="*/ 524164 w 955270"/>
              <a:gd name="connsiteY319" fmla="*/ 223982 h 792479"/>
              <a:gd name="connsiteX320" fmla="*/ 522932 w 955270"/>
              <a:gd name="connsiteY320" fmla="*/ 224982 h 792479"/>
              <a:gd name="connsiteX321" fmla="*/ 502997 w 955270"/>
              <a:gd name="connsiteY321" fmla="*/ 232756 h 792479"/>
              <a:gd name="connsiteX322" fmla="*/ 486987 w 955270"/>
              <a:gd name="connsiteY322" fmla="*/ 244379 h 792479"/>
              <a:gd name="connsiteX323" fmla="*/ 486064 w 955270"/>
              <a:gd name="connsiteY323" fmla="*/ 244841 h 792479"/>
              <a:gd name="connsiteX324" fmla="*/ 474287 w 955270"/>
              <a:gd name="connsiteY324" fmla="*/ 248073 h 792479"/>
              <a:gd name="connsiteX325" fmla="*/ 465282 w 955270"/>
              <a:gd name="connsiteY325" fmla="*/ 255539 h 792479"/>
              <a:gd name="connsiteX326" fmla="*/ 458662 w 955270"/>
              <a:gd name="connsiteY326" fmla="*/ 259234 h 792479"/>
              <a:gd name="connsiteX327" fmla="*/ 451427 w 955270"/>
              <a:gd name="connsiteY327" fmla="*/ 261697 h 792479"/>
              <a:gd name="connsiteX328" fmla="*/ 450581 w 955270"/>
              <a:gd name="connsiteY328" fmla="*/ 261851 h 792479"/>
              <a:gd name="connsiteX329" fmla="*/ 428490 w 955270"/>
              <a:gd name="connsiteY329" fmla="*/ 262390 h 792479"/>
              <a:gd name="connsiteX330" fmla="*/ 420332 w 955270"/>
              <a:gd name="connsiteY330" fmla="*/ 264930 h 792479"/>
              <a:gd name="connsiteX331" fmla="*/ 412866 w 955270"/>
              <a:gd name="connsiteY331" fmla="*/ 270779 h 792479"/>
              <a:gd name="connsiteX332" fmla="*/ 412327 w 955270"/>
              <a:gd name="connsiteY332" fmla="*/ 271087 h 792479"/>
              <a:gd name="connsiteX333" fmla="*/ 403860 w 955270"/>
              <a:gd name="connsiteY333" fmla="*/ 275013 h 792479"/>
              <a:gd name="connsiteX334" fmla="*/ 401859 w 955270"/>
              <a:gd name="connsiteY334" fmla="*/ 275167 h 792479"/>
              <a:gd name="connsiteX335" fmla="*/ 395855 w 955270"/>
              <a:gd name="connsiteY335" fmla="*/ 273319 h 792479"/>
              <a:gd name="connsiteX336" fmla="*/ 385156 w 955270"/>
              <a:gd name="connsiteY336" fmla="*/ 280939 h 792479"/>
              <a:gd name="connsiteX337" fmla="*/ 379153 w 955270"/>
              <a:gd name="connsiteY337" fmla="*/ 284018 h 792479"/>
              <a:gd name="connsiteX338" fmla="*/ 378460 w 955270"/>
              <a:gd name="connsiteY338" fmla="*/ 284249 h 792479"/>
              <a:gd name="connsiteX339" fmla="*/ 355369 w 955270"/>
              <a:gd name="connsiteY339" fmla="*/ 288713 h 792479"/>
              <a:gd name="connsiteX340" fmla="*/ 341745 w 955270"/>
              <a:gd name="connsiteY340" fmla="*/ 293639 h 792479"/>
              <a:gd name="connsiteX341" fmla="*/ 335434 w 955270"/>
              <a:gd name="connsiteY341" fmla="*/ 297334 h 792479"/>
              <a:gd name="connsiteX342" fmla="*/ 270010 w 955270"/>
              <a:gd name="connsiteY342" fmla="*/ 351598 h 792479"/>
              <a:gd name="connsiteX343" fmla="*/ 269548 w 955270"/>
              <a:gd name="connsiteY343" fmla="*/ 351905 h 792479"/>
              <a:gd name="connsiteX344" fmla="*/ 223751 w 955270"/>
              <a:gd name="connsiteY344" fmla="*/ 375920 h 792479"/>
              <a:gd name="connsiteX345" fmla="*/ 202661 w 955270"/>
              <a:gd name="connsiteY345" fmla="*/ 396471 h 792479"/>
              <a:gd name="connsiteX346" fmla="*/ 201892 w 955270"/>
              <a:gd name="connsiteY346" fmla="*/ 397010 h 792479"/>
              <a:gd name="connsiteX347" fmla="*/ 189807 w 955270"/>
              <a:gd name="connsiteY347" fmla="*/ 402475 h 792479"/>
              <a:gd name="connsiteX348" fmla="*/ 185959 w 955270"/>
              <a:gd name="connsiteY348" fmla="*/ 405399 h 792479"/>
              <a:gd name="connsiteX349" fmla="*/ 181187 w 955270"/>
              <a:gd name="connsiteY349" fmla="*/ 412865 h 792479"/>
              <a:gd name="connsiteX350" fmla="*/ 180648 w 955270"/>
              <a:gd name="connsiteY350" fmla="*/ 413481 h 792479"/>
              <a:gd name="connsiteX351" fmla="*/ 177261 w 955270"/>
              <a:gd name="connsiteY351" fmla="*/ 416329 h 792479"/>
              <a:gd name="connsiteX352" fmla="*/ 176415 w 955270"/>
              <a:gd name="connsiteY352" fmla="*/ 416791 h 792479"/>
              <a:gd name="connsiteX353" fmla="*/ 171412 w 955270"/>
              <a:gd name="connsiteY353" fmla="*/ 418869 h 792479"/>
              <a:gd name="connsiteX354" fmla="*/ 167255 w 955270"/>
              <a:gd name="connsiteY354" fmla="*/ 427182 h 792479"/>
              <a:gd name="connsiteX355" fmla="*/ 166716 w 955270"/>
              <a:gd name="connsiteY355" fmla="*/ 427875 h 792479"/>
              <a:gd name="connsiteX356" fmla="*/ 161636 w 955270"/>
              <a:gd name="connsiteY356" fmla="*/ 432955 h 792479"/>
              <a:gd name="connsiteX357" fmla="*/ 161098 w 955270"/>
              <a:gd name="connsiteY357" fmla="*/ 433416 h 792479"/>
              <a:gd name="connsiteX358" fmla="*/ 151553 w 955270"/>
              <a:gd name="connsiteY358" fmla="*/ 439035 h 792479"/>
              <a:gd name="connsiteX359" fmla="*/ 140855 w 955270"/>
              <a:gd name="connsiteY359" fmla="*/ 447117 h 792479"/>
              <a:gd name="connsiteX360" fmla="*/ 138238 w 955270"/>
              <a:gd name="connsiteY360" fmla="*/ 450273 h 792479"/>
              <a:gd name="connsiteX361" fmla="*/ 137622 w 955270"/>
              <a:gd name="connsiteY361" fmla="*/ 450812 h 792479"/>
              <a:gd name="connsiteX362" fmla="*/ 134235 w 955270"/>
              <a:gd name="connsiteY362" fmla="*/ 453044 h 792479"/>
              <a:gd name="connsiteX363" fmla="*/ 133158 w 955270"/>
              <a:gd name="connsiteY363" fmla="*/ 453505 h 792479"/>
              <a:gd name="connsiteX364" fmla="*/ 91517 w 955270"/>
              <a:gd name="connsiteY364" fmla="*/ 460279 h 792479"/>
              <a:gd name="connsiteX365" fmla="*/ 32327 w 955270"/>
              <a:gd name="connsiteY365" fmla="*/ 460279 h 792479"/>
              <a:gd name="connsiteX366" fmla="*/ 33097 w 955270"/>
              <a:gd name="connsiteY366" fmla="*/ 467899 h 792479"/>
              <a:gd name="connsiteX367" fmla="*/ 32943 w 955270"/>
              <a:gd name="connsiteY367" fmla="*/ 469053 h 792479"/>
              <a:gd name="connsiteX368" fmla="*/ 25708 w 955270"/>
              <a:gd name="connsiteY368" fmla="*/ 490990 h 79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</a:cxnLst>
            <a:rect l="l" t="t" r="r" b="b"/>
            <a:pathLst>
              <a:path w="955270" h="792479">
                <a:moveTo>
                  <a:pt x="25708" y="490990"/>
                </a:moveTo>
                <a:lnTo>
                  <a:pt x="23861" y="494761"/>
                </a:lnTo>
                <a:cubicBezTo>
                  <a:pt x="23630" y="495223"/>
                  <a:pt x="23245" y="495608"/>
                  <a:pt x="22860" y="495916"/>
                </a:cubicBezTo>
                <a:lnTo>
                  <a:pt x="18781" y="498456"/>
                </a:lnTo>
                <a:lnTo>
                  <a:pt x="14009" y="504767"/>
                </a:lnTo>
                <a:lnTo>
                  <a:pt x="12084" y="506769"/>
                </a:lnTo>
                <a:cubicBezTo>
                  <a:pt x="11776" y="507076"/>
                  <a:pt x="11315" y="507307"/>
                  <a:pt x="10930" y="507461"/>
                </a:cubicBezTo>
                <a:lnTo>
                  <a:pt x="6389" y="508847"/>
                </a:lnTo>
                <a:lnTo>
                  <a:pt x="5234" y="510925"/>
                </a:lnTo>
                <a:lnTo>
                  <a:pt x="6158" y="515543"/>
                </a:lnTo>
                <a:lnTo>
                  <a:pt x="6235" y="520623"/>
                </a:lnTo>
                <a:lnTo>
                  <a:pt x="5619" y="525472"/>
                </a:lnTo>
                <a:lnTo>
                  <a:pt x="4541" y="545561"/>
                </a:lnTo>
                <a:cubicBezTo>
                  <a:pt x="4541" y="545869"/>
                  <a:pt x="4464" y="546177"/>
                  <a:pt x="4310" y="546485"/>
                </a:cubicBezTo>
                <a:lnTo>
                  <a:pt x="2078" y="552104"/>
                </a:lnTo>
                <a:lnTo>
                  <a:pt x="0" y="560955"/>
                </a:lnTo>
                <a:lnTo>
                  <a:pt x="0" y="564573"/>
                </a:lnTo>
                <a:lnTo>
                  <a:pt x="385" y="566343"/>
                </a:lnTo>
                <a:lnTo>
                  <a:pt x="4618" y="573270"/>
                </a:lnTo>
                <a:cubicBezTo>
                  <a:pt x="4695" y="573424"/>
                  <a:pt x="4849" y="573655"/>
                  <a:pt x="4926" y="573886"/>
                </a:cubicBezTo>
                <a:lnTo>
                  <a:pt x="6620" y="578966"/>
                </a:lnTo>
                <a:lnTo>
                  <a:pt x="9006" y="595207"/>
                </a:lnTo>
                <a:lnTo>
                  <a:pt x="16164" y="620607"/>
                </a:lnTo>
                <a:lnTo>
                  <a:pt x="71659" y="613064"/>
                </a:lnTo>
                <a:lnTo>
                  <a:pt x="96905" y="614141"/>
                </a:lnTo>
                <a:lnTo>
                  <a:pt x="105757" y="615912"/>
                </a:lnTo>
                <a:lnTo>
                  <a:pt x="115455" y="616450"/>
                </a:lnTo>
                <a:lnTo>
                  <a:pt x="129001" y="619221"/>
                </a:lnTo>
                <a:lnTo>
                  <a:pt x="135313" y="618682"/>
                </a:lnTo>
                <a:cubicBezTo>
                  <a:pt x="136006" y="618605"/>
                  <a:pt x="136544" y="618759"/>
                  <a:pt x="137083" y="619144"/>
                </a:cubicBezTo>
                <a:lnTo>
                  <a:pt x="142163" y="622531"/>
                </a:lnTo>
                <a:cubicBezTo>
                  <a:pt x="142471" y="622685"/>
                  <a:pt x="142702" y="622916"/>
                  <a:pt x="142856" y="623224"/>
                </a:cubicBezTo>
                <a:lnTo>
                  <a:pt x="145704" y="627149"/>
                </a:lnTo>
                <a:lnTo>
                  <a:pt x="147320" y="629381"/>
                </a:lnTo>
                <a:cubicBezTo>
                  <a:pt x="147551" y="629689"/>
                  <a:pt x="147705" y="629997"/>
                  <a:pt x="147782" y="630382"/>
                </a:cubicBezTo>
                <a:lnTo>
                  <a:pt x="149475" y="637155"/>
                </a:lnTo>
                <a:lnTo>
                  <a:pt x="151169" y="647469"/>
                </a:lnTo>
                <a:cubicBezTo>
                  <a:pt x="151245" y="647700"/>
                  <a:pt x="151245" y="648008"/>
                  <a:pt x="151169" y="648316"/>
                </a:cubicBezTo>
                <a:lnTo>
                  <a:pt x="150630" y="652780"/>
                </a:lnTo>
                <a:lnTo>
                  <a:pt x="148859" y="658399"/>
                </a:lnTo>
                <a:lnTo>
                  <a:pt x="148552" y="660939"/>
                </a:lnTo>
                <a:lnTo>
                  <a:pt x="150399" y="664710"/>
                </a:lnTo>
                <a:lnTo>
                  <a:pt x="160482" y="667712"/>
                </a:lnTo>
                <a:cubicBezTo>
                  <a:pt x="160713" y="667789"/>
                  <a:pt x="160944" y="667866"/>
                  <a:pt x="161175" y="668020"/>
                </a:cubicBezTo>
                <a:lnTo>
                  <a:pt x="170950" y="673947"/>
                </a:lnTo>
                <a:lnTo>
                  <a:pt x="181802" y="676641"/>
                </a:lnTo>
                <a:cubicBezTo>
                  <a:pt x="182033" y="676718"/>
                  <a:pt x="182341" y="676795"/>
                  <a:pt x="182572" y="676949"/>
                </a:cubicBezTo>
                <a:lnTo>
                  <a:pt x="197735" y="685954"/>
                </a:lnTo>
                <a:lnTo>
                  <a:pt x="212744" y="698577"/>
                </a:lnTo>
                <a:cubicBezTo>
                  <a:pt x="212975" y="698731"/>
                  <a:pt x="213129" y="698962"/>
                  <a:pt x="213283" y="699193"/>
                </a:cubicBezTo>
                <a:lnTo>
                  <a:pt x="215977" y="703426"/>
                </a:lnTo>
                <a:lnTo>
                  <a:pt x="217208" y="705427"/>
                </a:lnTo>
                <a:cubicBezTo>
                  <a:pt x="217516" y="705889"/>
                  <a:pt x="217670" y="706505"/>
                  <a:pt x="217670" y="707044"/>
                </a:cubicBezTo>
                <a:cubicBezTo>
                  <a:pt x="217670" y="707582"/>
                  <a:pt x="217439" y="708121"/>
                  <a:pt x="217132" y="708583"/>
                </a:cubicBezTo>
                <a:lnTo>
                  <a:pt x="212821" y="714433"/>
                </a:lnTo>
                <a:lnTo>
                  <a:pt x="207895" y="727595"/>
                </a:lnTo>
                <a:cubicBezTo>
                  <a:pt x="207818" y="727902"/>
                  <a:pt x="207664" y="728133"/>
                  <a:pt x="207433" y="728364"/>
                </a:cubicBezTo>
                <a:lnTo>
                  <a:pt x="202661" y="734137"/>
                </a:lnTo>
                <a:lnTo>
                  <a:pt x="198351" y="747145"/>
                </a:lnTo>
                <a:cubicBezTo>
                  <a:pt x="198120" y="747838"/>
                  <a:pt x="197658" y="748376"/>
                  <a:pt x="197042" y="748684"/>
                </a:cubicBezTo>
                <a:lnTo>
                  <a:pt x="192732" y="751070"/>
                </a:lnTo>
                <a:lnTo>
                  <a:pt x="185805" y="764386"/>
                </a:lnTo>
                <a:cubicBezTo>
                  <a:pt x="185497" y="764925"/>
                  <a:pt x="185112" y="765310"/>
                  <a:pt x="184573" y="765618"/>
                </a:cubicBezTo>
                <a:lnTo>
                  <a:pt x="180802" y="767465"/>
                </a:lnTo>
                <a:lnTo>
                  <a:pt x="178262" y="772083"/>
                </a:lnTo>
                <a:lnTo>
                  <a:pt x="182418" y="773392"/>
                </a:lnTo>
                <a:cubicBezTo>
                  <a:pt x="182880" y="773546"/>
                  <a:pt x="183342" y="773853"/>
                  <a:pt x="183727" y="774238"/>
                </a:cubicBezTo>
                <a:lnTo>
                  <a:pt x="188191" y="779318"/>
                </a:lnTo>
                <a:cubicBezTo>
                  <a:pt x="188422" y="779549"/>
                  <a:pt x="188576" y="779857"/>
                  <a:pt x="188730" y="780165"/>
                </a:cubicBezTo>
                <a:lnTo>
                  <a:pt x="190962" y="785784"/>
                </a:lnTo>
                <a:lnTo>
                  <a:pt x="192886" y="791556"/>
                </a:lnTo>
                <a:lnTo>
                  <a:pt x="194195" y="792249"/>
                </a:lnTo>
                <a:lnTo>
                  <a:pt x="198736" y="790864"/>
                </a:lnTo>
                <a:lnTo>
                  <a:pt x="205201" y="788170"/>
                </a:lnTo>
                <a:cubicBezTo>
                  <a:pt x="205432" y="788093"/>
                  <a:pt x="205663" y="788016"/>
                  <a:pt x="205817" y="788016"/>
                </a:cubicBezTo>
                <a:lnTo>
                  <a:pt x="213129" y="786861"/>
                </a:lnTo>
                <a:cubicBezTo>
                  <a:pt x="213283" y="786861"/>
                  <a:pt x="213437" y="786861"/>
                  <a:pt x="213591" y="786861"/>
                </a:cubicBezTo>
                <a:cubicBezTo>
                  <a:pt x="213745" y="786861"/>
                  <a:pt x="213976" y="786861"/>
                  <a:pt x="214130" y="786938"/>
                </a:cubicBezTo>
                <a:lnTo>
                  <a:pt x="219749" y="788093"/>
                </a:lnTo>
                <a:lnTo>
                  <a:pt x="227061" y="791095"/>
                </a:lnTo>
                <a:lnTo>
                  <a:pt x="232141" y="792018"/>
                </a:lnTo>
                <a:lnTo>
                  <a:pt x="238221" y="792480"/>
                </a:lnTo>
                <a:lnTo>
                  <a:pt x="244610" y="791402"/>
                </a:lnTo>
                <a:lnTo>
                  <a:pt x="250536" y="789786"/>
                </a:lnTo>
                <a:lnTo>
                  <a:pt x="264776" y="783705"/>
                </a:lnTo>
                <a:cubicBezTo>
                  <a:pt x="264930" y="783629"/>
                  <a:pt x="265161" y="783552"/>
                  <a:pt x="265392" y="783552"/>
                </a:cubicBezTo>
                <a:lnTo>
                  <a:pt x="272781" y="782089"/>
                </a:lnTo>
                <a:lnTo>
                  <a:pt x="275013" y="774315"/>
                </a:lnTo>
                <a:cubicBezTo>
                  <a:pt x="275090" y="773930"/>
                  <a:pt x="275244" y="773622"/>
                  <a:pt x="275475" y="773315"/>
                </a:cubicBezTo>
                <a:lnTo>
                  <a:pt x="281632" y="765464"/>
                </a:lnTo>
                <a:lnTo>
                  <a:pt x="288021" y="758998"/>
                </a:lnTo>
                <a:lnTo>
                  <a:pt x="292562" y="752379"/>
                </a:lnTo>
                <a:lnTo>
                  <a:pt x="299720" y="732444"/>
                </a:lnTo>
                <a:cubicBezTo>
                  <a:pt x="299874" y="732136"/>
                  <a:pt x="300028" y="731828"/>
                  <a:pt x="300259" y="731597"/>
                </a:cubicBezTo>
                <a:lnTo>
                  <a:pt x="323350" y="704581"/>
                </a:lnTo>
                <a:lnTo>
                  <a:pt x="333202" y="688109"/>
                </a:lnTo>
                <a:lnTo>
                  <a:pt x="351521" y="636309"/>
                </a:lnTo>
                <a:lnTo>
                  <a:pt x="360064" y="619144"/>
                </a:lnTo>
                <a:cubicBezTo>
                  <a:pt x="360141" y="618913"/>
                  <a:pt x="360295" y="618759"/>
                  <a:pt x="360449" y="618605"/>
                </a:cubicBezTo>
                <a:lnTo>
                  <a:pt x="370609" y="606829"/>
                </a:lnTo>
                <a:cubicBezTo>
                  <a:pt x="370763" y="606675"/>
                  <a:pt x="370917" y="606521"/>
                  <a:pt x="371148" y="606367"/>
                </a:cubicBezTo>
                <a:lnTo>
                  <a:pt x="387465" y="595130"/>
                </a:lnTo>
                <a:lnTo>
                  <a:pt x="394239" y="588818"/>
                </a:lnTo>
                <a:lnTo>
                  <a:pt x="400627" y="579736"/>
                </a:lnTo>
                <a:lnTo>
                  <a:pt x="413404" y="547409"/>
                </a:lnTo>
                <a:cubicBezTo>
                  <a:pt x="413481" y="547101"/>
                  <a:pt x="413712" y="546870"/>
                  <a:pt x="413866" y="546639"/>
                </a:cubicBezTo>
                <a:lnTo>
                  <a:pt x="424026" y="534862"/>
                </a:lnTo>
                <a:lnTo>
                  <a:pt x="426412" y="531553"/>
                </a:lnTo>
                <a:lnTo>
                  <a:pt x="427413" y="528089"/>
                </a:lnTo>
                <a:lnTo>
                  <a:pt x="427875" y="521316"/>
                </a:lnTo>
                <a:cubicBezTo>
                  <a:pt x="427875" y="520931"/>
                  <a:pt x="428029" y="520623"/>
                  <a:pt x="428182" y="520238"/>
                </a:cubicBezTo>
                <a:lnTo>
                  <a:pt x="429876" y="516852"/>
                </a:lnTo>
                <a:cubicBezTo>
                  <a:pt x="430107" y="516390"/>
                  <a:pt x="430415" y="516005"/>
                  <a:pt x="430799" y="515774"/>
                </a:cubicBezTo>
                <a:lnTo>
                  <a:pt x="437573" y="511310"/>
                </a:lnTo>
                <a:cubicBezTo>
                  <a:pt x="437958" y="511079"/>
                  <a:pt x="438343" y="510925"/>
                  <a:pt x="438727" y="510848"/>
                </a:cubicBezTo>
                <a:lnTo>
                  <a:pt x="446578" y="509693"/>
                </a:lnTo>
                <a:lnTo>
                  <a:pt x="462665" y="508539"/>
                </a:lnTo>
                <a:lnTo>
                  <a:pt x="483678" y="500765"/>
                </a:lnTo>
                <a:lnTo>
                  <a:pt x="491529" y="499533"/>
                </a:lnTo>
                <a:cubicBezTo>
                  <a:pt x="491759" y="499533"/>
                  <a:pt x="491990" y="499456"/>
                  <a:pt x="492144" y="499533"/>
                </a:cubicBezTo>
                <a:lnTo>
                  <a:pt x="499456" y="500072"/>
                </a:lnTo>
                <a:lnTo>
                  <a:pt x="513234" y="503844"/>
                </a:lnTo>
                <a:lnTo>
                  <a:pt x="518468" y="502073"/>
                </a:lnTo>
                <a:lnTo>
                  <a:pt x="521701" y="498379"/>
                </a:lnTo>
                <a:lnTo>
                  <a:pt x="544022" y="455892"/>
                </a:lnTo>
                <a:lnTo>
                  <a:pt x="615450" y="322041"/>
                </a:lnTo>
                <a:lnTo>
                  <a:pt x="622377" y="312189"/>
                </a:lnTo>
                <a:cubicBezTo>
                  <a:pt x="622608" y="311881"/>
                  <a:pt x="622916" y="311650"/>
                  <a:pt x="623224" y="311419"/>
                </a:cubicBezTo>
                <a:lnTo>
                  <a:pt x="630536" y="306955"/>
                </a:lnTo>
                <a:cubicBezTo>
                  <a:pt x="630767" y="306801"/>
                  <a:pt x="630998" y="306724"/>
                  <a:pt x="631306" y="306647"/>
                </a:cubicBezTo>
                <a:lnTo>
                  <a:pt x="828194" y="254924"/>
                </a:lnTo>
                <a:lnTo>
                  <a:pt x="842587" y="248458"/>
                </a:lnTo>
                <a:lnTo>
                  <a:pt x="855210" y="237990"/>
                </a:lnTo>
                <a:lnTo>
                  <a:pt x="862369" y="233757"/>
                </a:lnTo>
                <a:cubicBezTo>
                  <a:pt x="862830" y="233526"/>
                  <a:pt x="863292" y="233372"/>
                  <a:pt x="863754" y="233372"/>
                </a:cubicBezTo>
                <a:lnTo>
                  <a:pt x="873375" y="233372"/>
                </a:lnTo>
                <a:lnTo>
                  <a:pt x="874222" y="231910"/>
                </a:lnTo>
                <a:lnTo>
                  <a:pt x="881842" y="211513"/>
                </a:lnTo>
                <a:lnTo>
                  <a:pt x="883612" y="207895"/>
                </a:lnTo>
                <a:cubicBezTo>
                  <a:pt x="883997" y="207125"/>
                  <a:pt x="884690" y="206587"/>
                  <a:pt x="885536" y="206433"/>
                </a:cubicBezTo>
                <a:lnTo>
                  <a:pt x="890617" y="205278"/>
                </a:lnTo>
                <a:lnTo>
                  <a:pt x="896466" y="203123"/>
                </a:lnTo>
                <a:lnTo>
                  <a:pt x="901315" y="200660"/>
                </a:lnTo>
                <a:lnTo>
                  <a:pt x="908242" y="192655"/>
                </a:lnTo>
                <a:cubicBezTo>
                  <a:pt x="908473" y="192424"/>
                  <a:pt x="908704" y="192193"/>
                  <a:pt x="909012" y="192039"/>
                </a:cubicBezTo>
                <a:lnTo>
                  <a:pt x="935413" y="177415"/>
                </a:lnTo>
                <a:lnTo>
                  <a:pt x="944880" y="170026"/>
                </a:lnTo>
                <a:lnTo>
                  <a:pt x="949190" y="164638"/>
                </a:lnTo>
                <a:lnTo>
                  <a:pt x="953270" y="156941"/>
                </a:lnTo>
                <a:lnTo>
                  <a:pt x="955271" y="149552"/>
                </a:lnTo>
                <a:lnTo>
                  <a:pt x="953347" y="142856"/>
                </a:lnTo>
                <a:lnTo>
                  <a:pt x="939492" y="121843"/>
                </a:lnTo>
                <a:cubicBezTo>
                  <a:pt x="939338" y="121612"/>
                  <a:pt x="939184" y="121304"/>
                  <a:pt x="939107" y="121073"/>
                </a:cubicBezTo>
                <a:lnTo>
                  <a:pt x="936413" y="111298"/>
                </a:lnTo>
                <a:lnTo>
                  <a:pt x="913553" y="72275"/>
                </a:lnTo>
                <a:cubicBezTo>
                  <a:pt x="913399" y="71967"/>
                  <a:pt x="913245" y="71659"/>
                  <a:pt x="913169" y="71274"/>
                </a:cubicBezTo>
                <a:lnTo>
                  <a:pt x="912168" y="64501"/>
                </a:lnTo>
                <a:lnTo>
                  <a:pt x="905395" y="53648"/>
                </a:lnTo>
                <a:lnTo>
                  <a:pt x="898698" y="48491"/>
                </a:lnTo>
                <a:lnTo>
                  <a:pt x="886383" y="42564"/>
                </a:lnTo>
                <a:lnTo>
                  <a:pt x="869296" y="39255"/>
                </a:lnTo>
                <a:lnTo>
                  <a:pt x="861522" y="36330"/>
                </a:lnTo>
                <a:cubicBezTo>
                  <a:pt x="861291" y="36253"/>
                  <a:pt x="860983" y="36099"/>
                  <a:pt x="860829" y="35945"/>
                </a:cubicBezTo>
                <a:lnTo>
                  <a:pt x="853363" y="30095"/>
                </a:lnTo>
                <a:lnTo>
                  <a:pt x="850900" y="29248"/>
                </a:lnTo>
                <a:lnTo>
                  <a:pt x="837892" y="29248"/>
                </a:lnTo>
                <a:cubicBezTo>
                  <a:pt x="837661" y="29248"/>
                  <a:pt x="837507" y="29248"/>
                  <a:pt x="837276" y="29172"/>
                </a:cubicBezTo>
                <a:lnTo>
                  <a:pt x="832196" y="28017"/>
                </a:lnTo>
                <a:cubicBezTo>
                  <a:pt x="831812" y="27940"/>
                  <a:pt x="831427" y="27786"/>
                  <a:pt x="831119" y="27555"/>
                </a:cubicBezTo>
                <a:lnTo>
                  <a:pt x="828887" y="25862"/>
                </a:lnTo>
                <a:lnTo>
                  <a:pt x="823499" y="20551"/>
                </a:lnTo>
                <a:lnTo>
                  <a:pt x="812107" y="13008"/>
                </a:lnTo>
                <a:lnTo>
                  <a:pt x="804949" y="9467"/>
                </a:lnTo>
                <a:lnTo>
                  <a:pt x="797483" y="8390"/>
                </a:lnTo>
                <a:lnTo>
                  <a:pt x="770851" y="8390"/>
                </a:lnTo>
                <a:lnTo>
                  <a:pt x="761846" y="6619"/>
                </a:lnTo>
                <a:cubicBezTo>
                  <a:pt x="761615" y="6542"/>
                  <a:pt x="761384" y="6465"/>
                  <a:pt x="761153" y="6388"/>
                </a:cubicBezTo>
                <a:lnTo>
                  <a:pt x="750301" y="1001"/>
                </a:lnTo>
                <a:lnTo>
                  <a:pt x="743373" y="0"/>
                </a:lnTo>
                <a:lnTo>
                  <a:pt x="736446" y="1462"/>
                </a:lnTo>
                <a:lnTo>
                  <a:pt x="734060" y="2848"/>
                </a:lnTo>
                <a:lnTo>
                  <a:pt x="737370" y="1770"/>
                </a:lnTo>
                <a:cubicBezTo>
                  <a:pt x="738293" y="1462"/>
                  <a:pt x="739371" y="1693"/>
                  <a:pt x="740141" y="2309"/>
                </a:cubicBezTo>
                <a:cubicBezTo>
                  <a:pt x="740910" y="3002"/>
                  <a:pt x="741218" y="4002"/>
                  <a:pt x="741064" y="5003"/>
                </a:cubicBezTo>
                <a:lnTo>
                  <a:pt x="740833" y="6312"/>
                </a:lnTo>
                <a:cubicBezTo>
                  <a:pt x="740833" y="6312"/>
                  <a:pt x="740910" y="6312"/>
                  <a:pt x="740910" y="6312"/>
                </a:cubicBezTo>
                <a:lnTo>
                  <a:pt x="744836" y="5157"/>
                </a:lnTo>
                <a:cubicBezTo>
                  <a:pt x="745067" y="5080"/>
                  <a:pt x="745375" y="5080"/>
                  <a:pt x="745605" y="5080"/>
                </a:cubicBezTo>
                <a:lnTo>
                  <a:pt x="750070" y="5080"/>
                </a:lnTo>
                <a:cubicBezTo>
                  <a:pt x="751301" y="5080"/>
                  <a:pt x="752379" y="5850"/>
                  <a:pt x="752764" y="7004"/>
                </a:cubicBezTo>
                <a:cubicBezTo>
                  <a:pt x="753149" y="8159"/>
                  <a:pt x="752687" y="9467"/>
                  <a:pt x="751686" y="10160"/>
                </a:cubicBezTo>
                <a:lnTo>
                  <a:pt x="747761" y="13008"/>
                </a:lnTo>
                <a:lnTo>
                  <a:pt x="745529" y="15317"/>
                </a:lnTo>
                <a:lnTo>
                  <a:pt x="745990" y="15548"/>
                </a:lnTo>
                <a:lnTo>
                  <a:pt x="754380" y="11084"/>
                </a:lnTo>
                <a:cubicBezTo>
                  <a:pt x="754688" y="10930"/>
                  <a:pt x="754996" y="10853"/>
                  <a:pt x="755381" y="10776"/>
                </a:cubicBezTo>
                <a:lnTo>
                  <a:pt x="760461" y="10237"/>
                </a:lnTo>
                <a:cubicBezTo>
                  <a:pt x="761615" y="10083"/>
                  <a:pt x="762693" y="10699"/>
                  <a:pt x="763232" y="11699"/>
                </a:cubicBezTo>
                <a:cubicBezTo>
                  <a:pt x="763770" y="12700"/>
                  <a:pt x="763617" y="14008"/>
                  <a:pt x="762847" y="14855"/>
                </a:cubicBezTo>
                <a:lnTo>
                  <a:pt x="758921" y="19319"/>
                </a:lnTo>
                <a:cubicBezTo>
                  <a:pt x="758690" y="19627"/>
                  <a:pt x="758306" y="19858"/>
                  <a:pt x="757921" y="20012"/>
                </a:cubicBezTo>
                <a:lnTo>
                  <a:pt x="752841" y="22244"/>
                </a:lnTo>
                <a:lnTo>
                  <a:pt x="747530" y="24015"/>
                </a:lnTo>
                <a:lnTo>
                  <a:pt x="740987" y="27709"/>
                </a:lnTo>
                <a:lnTo>
                  <a:pt x="741141" y="27786"/>
                </a:lnTo>
                <a:cubicBezTo>
                  <a:pt x="742296" y="28325"/>
                  <a:pt x="742912" y="29633"/>
                  <a:pt x="742604" y="30865"/>
                </a:cubicBezTo>
                <a:lnTo>
                  <a:pt x="742065" y="33713"/>
                </a:lnTo>
                <a:cubicBezTo>
                  <a:pt x="741988" y="34098"/>
                  <a:pt x="741834" y="34482"/>
                  <a:pt x="741603" y="34790"/>
                </a:cubicBezTo>
                <a:lnTo>
                  <a:pt x="738755" y="38716"/>
                </a:lnTo>
                <a:cubicBezTo>
                  <a:pt x="738216" y="39485"/>
                  <a:pt x="737370" y="39870"/>
                  <a:pt x="736446" y="39870"/>
                </a:cubicBezTo>
                <a:lnTo>
                  <a:pt x="734214" y="39870"/>
                </a:lnTo>
                <a:cubicBezTo>
                  <a:pt x="732982" y="39870"/>
                  <a:pt x="731905" y="39024"/>
                  <a:pt x="731520" y="37869"/>
                </a:cubicBezTo>
                <a:lnTo>
                  <a:pt x="730058" y="33020"/>
                </a:lnTo>
                <a:lnTo>
                  <a:pt x="727364" y="30711"/>
                </a:lnTo>
                <a:cubicBezTo>
                  <a:pt x="727133" y="30557"/>
                  <a:pt x="726979" y="30326"/>
                  <a:pt x="726825" y="30095"/>
                </a:cubicBezTo>
                <a:lnTo>
                  <a:pt x="724593" y="26708"/>
                </a:lnTo>
                <a:cubicBezTo>
                  <a:pt x="724131" y="26016"/>
                  <a:pt x="723977" y="25092"/>
                  <a:pt x="724285" y="24245"/>
                </a:cubicBezTo>
                <a:lnTo>
                  <a:pt x="725055" y="21859"/>
                </a:lnTo>
                <a:lnTo>
                  <a:pt x="722745" y="22244"/>
                </a:lnTo>
                <a:lnTo>
                  <a:pt x="720205" y="23553"/>
                </a:lnTo>
                <a:lnTo>
                  <a:pt x="718358" y="25631"/>
                </a:lnTo>
                <a:lnTo>
                  <a:pt x="720359" y="26632"/>
                </a:lnTo>
                <a:cubicBezTo>
                  <a:pt x="721514" y="27247"/>
                  <a:pt x="722130" y="28556"/>
                  <a:pt x="721822" y="29864"/>
                </a:cubicBezTo>
                <a:lnTo>
                  <a:pt x="720128" y="36638"/>
                </a:lnTo>
                <a:cubicBezTo>
                  <a:pt x="720052" y="36868"/>
                  <a:pt x="719975" y="37022"/>
                  <a:pt x="719898" y="37176"/>
                </a:cubicBezTo>
                <a:lnTo>
                  <a:pt x="717666" y="41641"/>
                </a:lnTo>
                <a:cubicBezTo>
                  <a:pt x="717435" y="42025"/>
                  <a:pt x="717204" y="42333"/>
                  <a:pt x="716819" y="42641"/>
                </a:cubicBezTo>
                <a:lnTo>
                  <a:pt x="712355" y="46028"/>
                </a:lnTo>
                <a:lnTo>
                  <a:pt x="704658" y="50184"/>
                </a:lnTo>
                <a:cubicBezTo>
                  <a:pt x="704273" y="50415"/>
                  <a:pt x="703811" y="50492"/>
                  <a:pt x="703349" y="50492"/>
                </a:cubicBezTo>
                <a:lnTo>
                  <a:pt x="698269" y="50492"/>
                </a:lnTo>
                <a:lnTo>
                  <a:pt x="698269" y="53340"/>
                </a:lnTo>
                <a:cubicBezTo>
                  <a:pt x="698269" y="54572"/>
                  <a:pt x="697423" y="55649"/>
                  <a:pt x="696268" y="56034"/>
                </a:cubicBezTo>
                <a:lnTo>
                  <a:pt x="690649" y="57727"/>
                </a:lnTo>
                <a:cubicBezTo>
                  <a:pt x="690033" y="57881"/>
                  <a:pt x="689418" y="57881"/>
                  <a:pt x="688879" y="57650"/>
                </a:cubicBezTo>
                <a:lnTo>
                  <a:pt x="684415" y="55957"/>
                </a:lnTo>
                <a:cubicBezTo>
                  <a:pt x="684030" y="55803"/>
                  <a:pt x="683645" y="55572"/>
                  <a:pt x="683337" y="55187"/>
                </a:cubicBezTo>
                <a:lnTo>
                  <a:pt x="678257" y="49569"/>
                </a:lnTo>
                <a:cubicBezTo>
                  <a:pt x="677641" y="48876"/>
                  <a:pt x="677410" y="48029"/>
                  <a:pt x="677564" y="47105"/>
                </a:cubicBezTo>
                <a:lnTo>
                  <a:pt x="678719" y="41487"/>
                </a:lnTo>
                <a:cubicBezTo>
                  <a:pt x="678796" y="40948"/>
                  <a:pt x="679104" y="40409"/>
                  <a:pt x="679488" y="40024"/>
                </a:cubicBezTo>
                <a:lnTo>
                  <a:pt x="679258" y="40024"/>
                </a:lnTo>
                <a:cubicBezTo>
                  <a:pt x="678873" y="40178"/>
                  <a:pt x="678565" y="40178"/>
                  <a:pt x="678103" y="40178"/>
                </a:cubicBezTo>
                <a:lnTo>
                  <a:pt x="672330" y="39716"/>
                </a:lnTo>
                <a:lnTo>
                  <a:pt x="672253" y="39793"/>
                </a:lnTo>
                <a:lnTo>
                  <a:pt x="670329" y="45643"/>
                </a:lnTo>
                <a:cubicBezTo>
                  <a:pt x="670175" y="46105"/>
                  <a:pt x="669867" y="46567"/>
                  <a:pt x="669482" y="46875"/>
                </a:cubicBezTo>
                <a:lnTo>
                  <a:pt x="655397" y="58651"/>
                </a:lnTo>
                <a:lnTo>
                  <a:pt x="639849" y="69735"/>
                </a:lnTo>
                <a:lnTo>
                  <a:pt x="640311" y="70581"/>
                </a:lnTo>
                <a:lnTo>
                  <a:pt x="641235" y="69350"/>
                </a:lnTo>
                <a:cubicBezTo>
                  <a:pt x="641465" y="69042"/>
                  <a:pt x="641696" y="68811"/>
                  <a:pt x="642004" y="68657"/>
                </a:cubicBezTo>
                <a:lnTo>
                  <a:pt x="645930" y="66425"/>
                </a:lnTo>
                <a:cubicBezTo>
                  <a:pt x="646238" y="66271"/>
                  <a:pt x="646622" y="66117"/>
                  <a:pt x="647007" y="66040"/>
                </a:cubicBezTo>
                <a:lnTo>
                  <a:pt x="651472" y="65501"/>
                </a:lnTo>
                <a:cubicBezTo>
                  <a:pt x="651703" y="65501"/>
                  <a:pt x="651933" y="65501"/>
                  <a:pt x="652087" y="65501"/>
                </a:cubicBezTo>
                <a:lnTo>
                  <a:pt x="657167" y="66040"/>
                </a:lnTo>
                <a:cubicBezTo>
                  <a:pt x="657398" y="66040"/>
                  <a:pt x="657552" y="66117"/>
                  <a:pt x="657783" y="66194"/>
                </a:cubicBezTo>
                <a:lnTo>
                  <a:pt x="662863" y="67887"/>
                </a:lnTo>
                <a:cubicBezTo>
                  <a:pt x="663402" y="68041"/>
                  <a:pt x="663941" y="68426"/>
                  <a:pt x="664249" y="68965"/>
                </a:cubicBezTo>
                <a:lnTo>
                  <a:pt x="667943" y="74199"/>
                </a:lnTo>
                <a:lnTo>
                  <a:pt x="671484" y="76739"/>
                </a:lnTo>
                <a:cubicBezTo>
                  <a:pt x="672099" y="77201"/>
                  <a:pt x="672484" y="77816"/>
                  <a:pt x="672638" y="78586"/>
                </a:cubicBezTo>
                <a:cubicBezTo>
                  <a:pt x="672792" y="79356"/>
                  <a:pt x="672561" y="80049"/>
                  <a:pt x="672176" y="80664"/>
                </a:cubicBezTo>
                <a:lnTo>
                  <a:pt x="670329" y="83204"/>
                </a:lnTo>
                <a:lnTo>
                  <a:pt x="671253" y="85052"/>
                </a:lnTo>
                <a:lnTo>
                  <a:pt x="673331" y="88130"/>
                </a:lnTo>
                <a:lnTo>
                  <a:pt x="675255" y="92518"/>
                </a:lnTo>
                <a:cubicBezTo>
                  <a:pt x="675563" y="93210"/>
                  <a:pt x="675563" y="94057"/>
                  <a:pt x="675255" y="94750"/>
                </a:cubicBezTo>
                <a:lnTo>
                  <a:pt x="673562" y="98675"/>
                </a:lnTo>
                <a:cubicBezTo>
                  <a:pt x="673177" y="99599"/>
                  <a:pt x="672330" y="100215"/>
                  <a:pt x="671407" y="100368"/>
                </a:cubicBezTo>
                <a:lnTo>
                  <a:pt x="667481" y="100907"/>
                </a:lnTo>
                <a:cubicBezTo>
                  <a:pt x="667250" y="100907"/>
                  <a:pt x="667019" y="100907"/>
                  <a:pt x="666789" y="100907"/>
                </a:cubicBezTo>
                <a:lnTo>
                  <a:pt x="661708" y="100368"/>
                </a:lnTo>
                <a:lnTo>
                  <a:pt x="657783" y="100368"/>
                </a:lnTo>
                <a:lnTo>
                  <a:pt x="655089" y="102139"/>
                </a:lnTo>
                <a:lnTo>
                  <a:pt x="652472" y="104833"/>
                </a:lnTo>
                <a:lnTo>
                  <a:pt x="650548" y="108604"/>
                </a:lnTo>
                <a:lnTo>
                  <a:pt x="649470" y="113299"/>
                </a:lnTo>
                <a:cubicBezTo>
                  <a:pt x="649316" y="114146"/>
                  <a:pt x="648778" y="114839"/>
                  <a:pt x="648008" y="115224"/>
                </a:cubicBezTo>
                <a:lnTo>
                  <a:pt x="645776" y="116378"/>
                </a:lnTo>
                <a:lnTo>
                  <a:pt x="634461" y="121458"/>
                </a:lnTo>
                <a:cubicBezTo>
                  <a:pt x="633692" y="121766"/>
                  <a:pt x="632922" y="121766"/>
                  <a:pt x="632152" y="121458"/>
                </a:cubicBezTo>
                <a:lnTo>
                  <a:pt x="625995" y="118610"/>
                </a:lnTo>
                <a:cubicBezTo>
                  <a:pt x="625456" y="118379"/>
                  <a:pt x="625071" y="117995"/>
                  <a:pt x="624763" y="117533"/>
                </a:cubicBezTo>
                <a:lnTo>
                  <a:pt x="618990" y="108065"/>
                </a:lnTo>
                <a:lnTo>
                  <a:pt x="614064" y="105602"/>
                </a:lnTo>
                <a:cubicBezTo>
                  <a:pt x="613295" y="105218"/>
                  <a:pt x="612679" y="104448"/>
                  <a:pt x="612525" y="103601"/>
                </a:cubicBezTo>
                <a:cubicBezTo>
                  <a:pt x="612371" y="102755"/>
                  <a:pt x="612679" y="101831"/>
                  <a:pt x="613295" y="101138"/>
                </a:cubicBezTo>
                <a:lnTo>
                  <a:pt x="628535" y="85359"/>
                </a:lnTo>
                <a:lnTo>
                  <a:pt x="629458" y="81511"/>
                </a:lnTo>
                <a:lnTo>
                  <a:pt x="619221" y="78971"/>
                </a:lnTo>
                <a:lnTo>
                  <a:pt x="580967" y="86206"/>
                </a:lnTo>
                <a:cubicBezTo>
                  <a:pt x="580429" y="86283"/>
                  <a:pt x="579967" y="86283"/>
                  <a:pt x="579428" y="86052"/>
                </a:cubicBezTo>
                <a:lnTo>
                  <a:pt x="568883" y="82050"/>
                </a:lnTo>
                <a:lnTo>
                  <a:pt x="561879" y="86206"/>
                </a:lnTo>
                <a:lnTo>
                  <a:pt x="559339" y="88746"/>
                </a:lnTo>
                <a:lnTo>
                  <a:pt x="559031" y="90132"/>
                </a:lnTo>
                <a:lnTo>
                  <a:pt x="561956" y="91594"/>
                </a:lnTo>
                <a:cubicBezTo>
                  <a:pt x="562187" y="91748"/>
                  <a:pt x="562495" y="91902"/>
                  <a:pt x="562649" y="92133"/>
                </a:cubicBezTo>
                <a:lnTo>
                  <a:pt x="566035" y="95519"/>
                </a:lnTo>
                <a:lnTo>
                  <a:pt x="568498" y="98598"/>
                </a:lnTo>
                <a:cubicBezTo>
                  <a:pt x="568806" y="98906"/>
                  <a:pt x="568960" y="99368"/>
                  <a:pt x="569037" y="99753"/>
                </a:cubicBezTo>
                <a:lnTo>
                  <a:pt x="570730" y="107604"/>
                </a:lnTo>
                <a:lnTo>
                  <a:pt x="571885" y="130002"/>
                </a:lnTo>
                <a:lnTo>
                  <a:pt x="571346" y="137699"/>
                </a:lnTo>
                <a:cubicBezTo>
                  <a:pt x="571346" y="138007"/>
                  <a:pt x="571269" y="138315"/>
                  <a:pt x="571115" y="138622"/>
                </a:cubicBezTo>
                <a:lnTo>
                  <a:pt x="568883" y="143702"/>
                </a:lnTo>
                <a:cubicBezTo>
                  <a:pt x="568806" y="143856"/>
                  <a:pt x="568652" y="144087"/>
                  <a:pt x="568575" y="144241"/>
                </a:cubicBezTo>
                <a:lnTo>
                  <a:pt x="560416" y="155094"/>
                </a:lnTo>
                <a:lnTo>
                  <a:pt x="556645" y="167563"/>
                </a:lnTo>
                <a:cubicBezTo>
                  <a:pt x="556568" y="167794"/>
                  <a:pt x="556491" y="168025"/>
                  <a:pt x="556337" y="168256"/>
                </a:cubicBezTo>
                <a:lnTo>
                  <a:pt x="543021" y="189345"/>
                </a:lnTo>
                <a:lnTo>
                  <a:pt x="538018" y="202584"/>
                </a:lnTo>
                <a:lnTo>
                  <a:pt x="537633" y="205432"/>
                </a:lnTo>
                <a:cubicBezTo>
                  <a:pt x="537556" y="205663"/>
                  <a:pt x="537556" y="205894"/>
                  <a:pt x="537480" y="206048"/>
                </a:cubicBezTo>
                <a:lnTo>
                  <a:pt x="535786" y="209973"/>
                </a:lnTo>
                <a:cubicBezTo>
                  <a:pt x="535632" y="210281"/>
                  <a:pt x="535478" y="210512"/>
                  <a:pt x="535247" y="210743"/>
                </a:cubicBezTo>
                <a:lnTo>
                  <a:pt x="528474" y="218055"/>
                </a:lnTo>
                <a:lnTo>
                  <a:pt x="524164" y="223982"/>
                </a:lnTo>
                <a:cubicBezTo>
                  <a:pt x="523856" y="224444"/>
                  <a:pt x="523394" y="224752"/>
                  <a:pt x="522932" y="224982"/>
                </a:cubicBezTo>
                <a:lnTo>
                  <a:pt x="502997" y="232756"/>
                </a:lnTo>
                <a:lnTo>
                  <a:pt x="486987" y="244379"/>
                </a:lnTo>
                <a:cubicBezTo>
                  <a:pt x="486679" y="244610"/>
                  <a:pt x="486372" y="244687"/>
                  <a:pt x="486064" y="244841"/>
                </a:cubicBezTo>
                <a:lnTo>
                  <a:pt x="474287" y="248073"/>
                </a:lnTo>
                <a:lnTo>
                  <a:pt x="465282" y="255539"/>
                </a:lnTo>
                <a:lnTo>
                  <a:pt x="458662" y="259234"/>
                </a:lnTo>
                <a:lnTo>
                  <a:pt x="451427" y="261697"/>
                </a:lnTo>
                <a:cubicBezTo>
                  <a:pt x="451196" y="261774"/>
                  <a:pt x="450889" y="261851"/>
                  <a:pt x="450581" y="261851"/>
                </a:cubicBezTo>
                <a:lnTo>
                  <a:pt x="428490" y="262390"/>
                </a:lnTo>
                <a:lnTo>
                  <a:pt x="420332" y="264930"/>
                </a:lnTo>
                <a:lnTo>
                  <a:pt x="412866" y="270779"/>
                </a:lnTo>
                <a:cubicBezTo>
                  <a:pt x="412711" y="270933"/>
                  <a:pt x="412481" y="271010"/>
                  <a:pt x="412327" y="271087"/>
                </a:cubicBezTo>
                <a:lnTo>
                  <a:pt x="403860" y="275013"/>
                </a:lnTo>
                <a:cubicBezTo>
                  <a:pt x="403244" y="275321"/>
                  <a:pt x="402475" y="275321"/>
                  <a:pt x="401859" y="275167"/>
                </a:cubicBezTo>
                <a:lnTo>
                  <a:pt x="395855" y="273319"/>
                </a:lnTo>
                <a:lnTo>
                  <a:pt x="385156" y="280939"/>
                </a:lnTo>
                <a:lnTo>
                  <a:pt x="379153" y="284018"/>
                </a:lnTo>
                <a:cubicBezTo>
                  <a:pt x="378922" y="284095"/>
                  <a:pt x="378691" y="284249"/>
                  <a:pt x="378460" y="284249"/>
                </a:cubicBezTo>
                <a:lnTo>
                  <a:pt x="355369" y="288713"/>
                </a:lnTo>
                <a:lnTo>
                  <a:pt x="341745" y="293639"/>
                </a:lnTo>
                <a:lnTo>
                  <a:pt x="335434" y="297334"/>
                </a:lnTo>
                <a:lnTo>
                  <a:pt x="270010" y="351598"/>
                </a:lnTo>
                <a:cubicBezTo>
                  <a:pt x="269856" y="351752"/>
                  <a:pt x="269702" y="351829"/>
                  <a:pt x="269548" y="351905"/>
                </a:cubicBezTo>
                <a:lnTo>
                  <a:pt x="223751" y="375920"/>
                </a:lnTo>
                <a:lnTo>
                  <a:pt x="202661" y="396471"/>
                </a:lnTo>
                <a:cubicBezTo>
                  <a:pt x="202430" y="396702"/>
                  <a:pt x="202200" y="396856"/>
                  <a:pt x="201892" y="397010"/>
                </a:cubicBezTo>
                <a:lnTo>
                  <a:pt x="189807" y="402475"/>
                </a:lnTo>
                <a:lnTo>
                  <a:pt x="185959" y="405399"/>
                </a:lnTo>
                <a:lnTo>
                  <a:pt x="181187" y="412865"/>
                </a:lnTo>
                <a:cubicBezTo>
                  <a:pt x="181033" y="413096"/>
                  <a:pt x="180879" y="413327"/>
                  <a:pt x="180648" y="413481"/>
                </a:cubicBezTo>
                <a:lnTo>
                  <a:pt x="177261" y="416329"/>
                </a:lnTo>
                <a:cubicBezTo>
                  <a:pt x="177030" y="416560"/>
                  <a:pt x="176723" y="416714"/>
                  <a:pt x="176415" y="416791"/>
                </a:cubicBezTo>
                <a:lnTo>
                  <a:pt x="171412" y="418869"/>
                </a:lnTo>
                <a:lnTo>
                  <a:pt x="167255" y="427182"/>
                </a:lnTo>
                <a:cubicBezTo>
                  <a:pt x="167101" y="427413"/>
                  <a:pt x="166947" y="427721"/>
                  <a:pt x="166716" y="427875"/>
                </a:cubicBezTo>
                <a:lnTo>
                  <a:pt x="161636" y="432955"/>
                </a:lnTo>
                <a:cubicBezTo>
                  <a:pt x="161483" y="433109"/>
                  <a:pt x="161252" y="433262"/>
                  <a:pt x="161098" y="433416"/>
                </a:cubicBezTo>
                <a:lnTo>
                  <a:pt x="151553" y="439035"/>
                </a:lnTo>
                <a:lnTo>
                  <a:pt x="140855" y="447117"/>
                </a:lnTo>
                <a:lnTo>
                  <a:pt x="138238" y="450273"/>
                </a:lnTo>
                <a:cubicBezTo>
                  <a:pt x="138084" y="450504"/>
                  <a:pt x="137853" y="450658"/>
                  <a:pt x="137622" y="450812"/>
                </a:cubicBezTo>
                <a:lnTo>
                  <a:pt x="134235" y="453044"/>
                </a:lnTo>
                <a:cubicBezTo>
                  <a:pt x="133927" y="453275"/>
                  <a:pt x="133542" y="453428"/>
                  <a:pt x="133158" y="453505"/>
                </a:cubicBezTo>
                <a:lnTo>
                  <a:pt x="91517" y="460279"/>
                </a:lnTo>
                <a:lnTo>
                  <a:pt x="32327" y="460279"/>
                </a:lnTo>
                <a:lnTo>
                  <a:pt x="33097" y="467899"/>
                </a:lnTo>
                <a:cubicBezTo>
                  <a:pt x="33174" y="468284"/>
                  <a:pt x="33097" y="468669"/>
                  <a:pt x="32943" y="469053"/>
                </a:cubicBezTo>
                <a:lnTo>
                  <a:pt x="25708" y="490990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6" name="Forma libre: forma 80">
            <a:extLst>
              <a:ext uri="{FF2B5EF4-FFF2-40B4-BE49-F238E27FC236}">
                <a16:creationId xmlns:a16="http://schemas.microsoft.com/office/drawing/2014/main" id="{899E230E-DD3F-3855-E89B-4DD69EF94F94}"/>
              </a:ext>
            </a:extLst>
          </p:cNvPr>
          <p:cNvSpPr/>
          <p:nvPr/>
        </p:nvSpPr>
        <p:spPr>
          <a:xfrm>
            <a:off x="8718279" y="1062851"/>
            <a:ext cx="398102" cy="720734"/>
          </a:xfrm>
          <a:custGeom>
            <a:avLst/>
            <a:gdLst>
              <a:gd name="connsiteX0" fmla="*/ 40717 w 518467"/>
              <a:gd name="connsiteY0" fmla="*/ 104756 h 938645"/>
              <a:gd name="connsiteX1" fmla="*/ 56188 w 518467"/>
              <a:gd name="connsiteY1" fmla="*/ 119149 h 938645"/>
              <a:gd name="connsiteX2" fmla="*/ 64885 w 518467"/>
              <a:gd name="connsiteY2" fmla="*/ 129540 h 938645"/>
              <a:gd name="connsiteX3" fmla="*/ 65270 w 518467"/>
              <a:gd name="connsiteY3" fmla="*/ 130079 h 938645"/>
              <a:gd name="connsiteX4" fmla="*/ 68118 w 518467"/>
              <a:gd name="connsiteY4" fmla="*/ 135698 h 938645"/>
              <a:gd name="connsiteX5" fmla="*/ 68349 w 518467"/>
              <a:gd name="connsiteY5" fmla="*/ 136467 h 938645"/>
              <a:gd name="connsiteX6" fmla="*/ 71043 w 518467"/>
              <a:gd name="connsiteY6" fmla="*/ 151630 h 938645"/>
              <a:gd name="connsiteX7" fmla="*/ 73891 w 518467"/>
              <a:gd name="connsiteY7" fmla="*/ 155864 h 938645"/>
              <a:gd name="connsiteX8" fmla="*/ 78124 w 518467"/>
              <a:gd name="connsiteY8" fmla="*/ 159558 h 938645"/>
              <a:gd name="connsiteX9" fmla="*/ 78509 w 518467"/>
              <a:gd name="connsiteY9" fmla="*/ 160020 h 938645"/>
              <a:gd name="connsiteX10" fmla="*/ 81896 w 518467"/>
              <a:gd name="connsiteY10" fmla="*/ 164484 h 938645"/>
              <a:gd name="connsiteX11" fmla="*/ 82358 w 518467"/>
              <a:gd name="connsiteY11" fmla="*/ 165562 h 938645"/>
              <a:gd name="connsiteX12" fmla="*/ 84051 w 518467"/>
              <a:gd name="connsiteY12" fmla="*/ 172874 h 938645"/>
              <a:gd name="connsiteX13" fmla="*/ 84051 w 518467"/>
              <a:gd name="connsiteY13" fmla="*/ 174182 h 938645"/>
              <a:gd name="connsiteX14" fmla="*/ 82358 w 518467"/>
              <a:gd name="connsiteY14" fmla="*/ 180956 h 938645"/>
              <a:gd name="connsiteX15" fmla="*/ 78971 w 518467"/>
              <a:gd name="connsiteY15" fmla="*/ 188422 h 938645"/>
              <a:gd name="connsiteX16" fmla="*/ 77431 w 518467"/>
              <a:gd name="connsiteY16" fmla="*/ 196658 h 938645"/>
              <a:gd name="connsiteX17" fmla="*/ 77893 w 518467"/>
              <a:gd name="connsiteY17" fmla="*/ 200429 h 938645"/>
              <a:gd name="connsiteX18" fmla="*/ 85128 w 518467"/>
              <a:gd name="connsiteY18" fmla="*/ 220980 h 938645"/>
              <a:gd name="connsiteX19" fmla="*/ 85282 w 518467"/>
              <a:gd name="connsiteY19" fmla="*/ 221904 h 938645"/>
              <a:gd name="connsiteX20" fmla="*/ 85282 w 518467"/>
              <a:gd name="connsiteY20" fmla="*/ 229754 h 938645"/>
              <a:gd name="connsiteX21" fmla="*/ 82434 w 518467"/>
              <a:gd name="connsiteY21" fmla="*/ 262621 h 938645"/>
              <a:gd name="connsiteX22" fmla="*/ 83589 w 518467"/>
              <a:gd name="connsiteY22" fmla="*/ 287020 h 938645"/>
              <a:gd name="connsiteX23" fmla="*/ 82434 w 518467"/>
              <a:gd name="connsiteY23" fmla="*/ 295948 h 938645"/>
              <a:gd name="connsiteX24" fmla="*/ 82127 w 518467"/>
              <a:gd name="connsiteY24" fmla="*/ 296949 h 938645"/>
              <a:gd name="connsiteX25" fmla="*/ 74815 w 518467"/>
              <a:gd name="connsiteY25" fmla="*/ 309880 h 938645"/>
              <a:gd name="connsiteX26" fmla="*/ 73968 w 518467"/>
              <a:gd name="connsiteY26" fmla="*/ 310804 h 938645"/>
              <a:gd name="connsiteX27" fmla="*/ 52647 w 518467"/>
              <a:gd name="connsiteY27" fmla="*/ 325582 h 938645"/>
              <a:gd name="connsiteX28" fmla="*/ 46413 w 518467"/>
              <a:gd name="connsiteY28" fmla="*/ 338590 h 938645"/>
              <a:gd name="connsiteX29" fmla="*/ 44258 w 518467"/>
              <a:gd name="connsiteY29" fmla="*/ 355600 h 938645"/>
              <a:gd name="connsiteX30" fmla="*/ 41948 w 518467"/>
              <a:gd name="connsiteY30" fmla="*/ 364375 h 938645"/>
              <a:gd name="connsiteX31" fmla="*/ 41564 w 518467"/>
              <a:gd name="connsiteY31" fmla="*/ 365221 h 938645"/>
              <a:gd name="connsiteX32" fmla="*/ 37099 w 518467"/>
              <a:gd name="connsiteY32" fmla="*/ 371995 h 938645"/>
              <a:gd name="connsiteX33" fmla="*/ 30942 w 518467"/>
              <a:gd name="connsiteY33" fmla="*/ 379307 h 938645"/>
              <a:gd name="connsiteX34" fmla="*/ 8775 w 518467"/>
              <a:gd name="connsiteY34" fmla="*/ 423179 h 938645"/>
              <a:gd name="connsiteX35" fmla="*/ 6081 w 518467"/>
              <a:gd name="connsiteY35" fmla="*/ 436264 h 938645"/>
              <a:gd name="connsiteX36" fmla="*/ 1001 w 518467"/>
              <a:gd name="connsiteY36" fmla="*/ 448810 h 938645"/>
              <a:gd name="connsiteX37" fmla="*/ 0 w 518467"/>
              <a:gd name="connsiteY37" fmla="*/ 456507 h 938645"/>
              <a:gd name="connsiteX38" fmla="*/ 1462 w 518467"/>
              <a:gd name="connsiteY38" fmla="*/ 465898 h 938645"/>
              <a:gd name="connsiteX39" fmla="*/ 4849 w 518467"/>
              <a:gd name="connsiteY39" fmla="*/ 469284 h 938645"/>
              <a:gd name="connsiteX40" fmla="*/ 10468 w 518467"/>
              <a:gd name="connsiteY40" fmla="*/ 471285 h 938645"/>
              <a:gd name="connsiteX41" fmla="*/ 11084 w 518467"/>
              <a:gd name="connsiteY41" fmla="*/ 471593 h 938645"/>
              <a:gd name="connsiteX42" fmla="*/ 18165 w 518467"/>
              <a:gd name="connsiteY42" fmla="*/ 476442 h 938645"/>
              <a:gd name="connsiteX43" fmla="*/ 20705 w 518467"/>
              <a:gd name="connsiteY43" fmla="*/ 477443 h 938645"/>
              <a:gd name="connsiteX44" fmla="*/ 31481 w 518467"/>
              <a:gd name="connsiteY44" fmla="*/ 479521 h 938645"/>
              <a:gd name="connsiteX45" fmla="*/ 32789 w 518467"/>
              <a:gd name="connsiteY45" fmla="*/ 480137 h 938645"/>
              <a:gd name="connsiteX46" fmla="*/ 37253 w 518467"/>
              <a:gd name="connsiteY46" fmla="*/ 484062 h 938645"/>
              <a:gd name="connsiteX47" fmla="*/ 37638 w 518467"/>
              <a:gd name="connsiteY47" fmla="*/ 484524 h 938645"/>
              <a:gd name="connsiteX48" fmla="*/ 41025 w 518467"/>
              <a:gd name="connsiteY48" fmla="*/ 488988 h 938645"/>
              <a:gd name="connsiteX49" fmla="*/ 41333 w 518467"/>
              <a:gd name="connsiteY49" fmla="*/ 489604 h 938645"/>
              <a:gd name="connsiteX50" fmla="*/ 46644 w 518467"/>
              <a:gd name="connsiteY50" fmla="*/ 501381 h 938645"/>
              <a:gd name="connsiteX51" fmla="*/ 51339 w 518467"/>
              <a:gd name="connsiteY51" fmla="*/ 503998 h 938645"/>
              <a:gd name="connsiteX52" fmla="*/ 52493 w 518467"/>
              <a:gd name="connsiteY52" fmla="*/ 505229 h 938645"/>
              <a:gd name="connsiteX53" fmla="*/ 54187 w 518467"/>
              <a:gd name="connsiteY53" fmla="*/ 508616 h 938645"/>
              <a:gd name="connsiteX54" fmla="*/ 54495 w 518467"/>
              <a:gd name="connsiteY54" fmla="*/ 510155 h 938645"/>
              <a:gd name="connsiteX55" fmla="*/ 53340 w 518467"/>
              <a:gd name="connsiteY55" fmla="*/ 520315 h 938645"/>
              <a:gd name="connsiteX56" fmla="*/ 53186 w 518467"/>
              <a:gd name="connsiteY56" fmla="*/ 521085 h 938645"/>
              <a:gd name="connsiteX57" fmla="*/ 50954 w 518467"/>
              <a:gd name="connsiteY57" fmla="*/ 526704 h 938645"/>
              <a:gd name="connsiteX58" fmla="*/ 50030 w 518467"/>
              <a:gd name="connsiteY58" fmla="*/ 527935 h 938645"/>
              <a:gd name="connsiteX59" fmla="*/ 45566 w 518467"/>
              <a:gd name="connsiteY59" fmla="*/ 531322 h 938645"/>
              <a:gd name="connsiteX60" fmla="*/ 31635 w 518467"/>
              <a:gd name="connsiteY60" fmla="*/ 538326 h 938645"/>
              <a:gd name="connsiteX61" fmla="*/ 28710 w 518467"/>
              <a:gd name="connsiteY61" fmla="*/ 540481 h 938645"/>
              <a:gd name="connsiteX62" fmla="*/ 26939 w 518467"/>
              <a:gd name="connsiteY62" fmla="*/ 544407 h 938645"/>
              <a:gd name="connsiteX63" fmla="*/ 26401 w 518467"/>
              <a:gd name="connsiteY63" fmla="*/ 552335 h 938645"/>
              <a:gd name="connsiteX64" fmla="*/ 26401 w 518467"/>
              <a:gd name="connsiteY64" fmla="*/ 569807 h 938645"/>
              <a:gd name="connsiteX65" fmla="*/ 27940 w 518467"/>
              <a:gd name="connsiteY65" fmla="*/ 577119 h 938645"/>
              <a:gd name="connsiteX66" fmla="*/ 31173 w 518467"/>
              <a:gd name="connsiteY66" fmla="*/ 584123 h 938645"/>
              <a:gd name="connsiteX67" fmla="*/ 34175 w 518467"/>
              <a:gd name="connsiteY67" fmla="*/ 588510 h 938645"/>
              <a:gd name="connsiteX68" fmla="*/ 46875 w 518467"/>
              <a:gd name="connsiteY68" fmla="*/ 600133 h 938645"/>
              <a:gd name="connsiteX69" fmla="*/ 47644 w 518467"/>
              <a:gd name="connsiteY69" fmla="*/ 601287 h 938645"/>
              <a:gd name="connsiteX70" fmla="*/ 49876 w 518467"/>
              <a:gd name="connsiteY70" fmla="*/ 608061 h 938645"/>
              <a:gd name="connsiteX71" fmla="*/ 49953 w 518467"/>
              <a:gd name="connsiteY71" fmla="*/ 609523 h 938645"/>
              <a:gd name="connsiteX72" fmla="*/ 48260 w 518467"/>
              <a:gd name="connsiteY72" fmla="*/ 617374 h 938645"/>
              <a:gd name="connsiteX73" fmla="*/ 45335 w 518467"/>
              <a:gd name="connsiteY73" fmla="*/ 626148 h 938645"/>
              <a:gd name="connsiteX74" fmla="*/ 43873 w 518467"/>
              <a:gd name="connsiteY74" fmla="*/ 632691 h 938645"/>
              <a:gd name="connsiteX75" fmla="*/ 44873 w 518467"/>
              <a:gd name="connsiteY75" fmla="*/ 639464 h 938645"/>
              <a:gd name="connsiteX76" fmla="*/ 47721 w 518467"/>
              <a:gd name="connsiteY76" fmla="*/ 644236 h 938645"/>
              <a:gd name="connsiteX77" fmla="*/ 57496 w 518467"/>
              <a:gd name="connsiteY77" fmla="*/ 652934 h 938645"/>
              <a:gd name="connsiteX78" fmla="*/ 57881 w 518467"/>
              <a:gd name="connsiteY78" fmla="*/ 653396 h 938645"/>
              <a:gd name="connsiteX79" fmla="*/ 62345 w 518467"/>
              <a:gd name="connsiteY79" fmla="*/ 659553 h 938645"/>
              <a:gd name="connsiteX80" fmla="*/ 62807 w 518467"/>
              <a:gd name="connsiteY80" fmla="*/ 660708 h 938645"/>
              <a:gd name="connsiteX81" fmla="*/ 63962 w 518467"/>
              <a:gd name="connsiteY81" fmla="*/ 666865 h 938645"/>
              <a:gd name="connsiteX82" fmla="*/ 63885 w 518467"/>
              <a:gd name="connsiteY82" fmla="*/ 668174 h 938645"/>
              <a:gd name="connsiteX83" fmla="*/ 59421 w 518467"/>
              <a:gd name="connsiteY83" fmla="*/ 683337 h 938645"/>
              <a:gd name="connsiteX84" fmla="*/ 53956 w 518467"/>
              <a:gd name="connsiteY84" fmla="*/ 716896 h 938645"/>
              <a:gd name="connsiteX85" fmla="*/ 55726 w 518467"/>
              <a:gd name="connsiteY85" fmla="*/ 728287 h 938645"/>
              <a:gd name="connsiteX86" fmla="*/ 64193 w 518467"/>
              <a:gd name="connsiteY86" fmla="*/ 726979 h 938645"/>
              <a:gd name="connsiteX87" fmla="*/ 66733 w 518467"/>
              <a:gd name="connsiteY87" fmla="*/ 727979 h 938645"/>
              <a:gd name="connsiteX88" fmla="*/ 69581 w 518467"/>
              <a:gd name="connsiteY88" fmla="*/ 731366 h 938645"/>
              <a:gd name="connsiteX89" fmla="*/ 75584 w 518467"/>
              <a:gd name="connsiteY89" fmla="*/ 739602 h 938645"/>
              <a:gd name="connsiteX90" fmla="*/ 78432 w 518467"/>
              <a:gd name="connsiteY90" fmla="*/ 737985 h 938645"/>
              <a:gd name="connsiteX91" fmla="*/ 83974 w 518467"/>
              <a:gd name="connsiteY91" fmla="*/ 736061 h 938645"/>
              <a:gd name="connsiteX92" fmla="*/ 84898 w 518467"/>
              <a:gd name="connsiteY92" fmla="*/ 735907 h 938645"/>
              <a:gd name="connsiteX93" fmla="*/ 89978 w 518467"/>
              <a:gd name="connsiteY93" fmla="*/ 735907 h 938645"/>
              <a:gd name="connsiteX94" fmla="*/ 91440 w 518467"/>
              <a:gd name="connsiteY94" fmla="*/ 736369 h 938645"/>
              <a:gd name="connsiteX95" fmla="*/ 95981 w 518467"/>
              <a:gd name="connsiteY95" fmla="*/ 739217 h 938645"/>
              <a:gd name="connsiteX96" fmla="*/ 96905 w 518467"/>
              <a:gd name="connsiteY96" fmla="*/ 740141 h 938645"/>
              <a:gd name="connsiteX97" fmla="*/ 98598 w 518467"/>
              <a:gd name="connsiteY97" fmla="*/ 742989 h 938645"/>
              <a:gd name="connsiteX98" fmla="*/ 98906 w 518467"/>
              <a:gd name="connsiteY98" fmla="*/ 743604 h 938645"/>
              <a:gd name="connsiteX99" fmla="*/ 100445 w 518467"/>
              <a:gd name="connsiteY99" fmla="*/ 748761 h 938645"/>
              <a:gd name="connsiteX100" fmla="*/ 101215 w 518467"/>
              <a:gd name="connsiteY100" fmla="*/ 749839 h 938645"/>
              <a:gd name="connsiteX101" fmla="*/ 102139 w 518467"/>
              <a:gd name="connsiteY101" fmla="*/ 750070 h 938645"/>
              <a:gd name="connsiteX102" fmla="*/ 106834 w 518467"/>
              <a:gd name="connsiteY102" fmla="*/ 750070 h 938645"/>
              <a:gd name="connsiteX103" fmla="*/ 107757 w 518467"/>
              <a:gd name="connsiteY103" fmla="*/ 750224 h 938645"/>
              <a:gd name="connsiteX104" fmla="*/ 109451 w 518467"/>
              <a:gd name="connsiteY104" fmla="*/ 750762 h 938645"/>
              <a:gd name="connsiteX105" fmla="*/ 116070 w 518467"/>
              <a:gd name="connsiteY105" fmla="*/ 754303 h 938645"/>
              <a:gd name="connsiteX106" fmla="*/ 116686 w 518467"/>
              <a:gd name="connsiteY106" fmla="*/ 754765 h 938645"/>
              <a:gd name="connsiteX107" fmla="*/ 119534 w 518467"/>
              <a:gd name="connsiteY107" fmla="*/ 757613 h 938645"/>
              <a:gd name="connsiteX108" fmla="*/ 120150 w 518467"/>
              <a:gd name="connsiteY108" fmla="*/ 758536 h 938645"/>
              <a:gd name="connsiteX109" fmla="*/ 121304 w 518467"/>
              <a:gd name="connsiteY109" fmla="*/ 761384 h 938645"/>
              <a:gd name="connsiteX110" fmla="*/ 121458 w 518467"/>
              <a:gd name="connsiteY110" fmla="*/ 762154 h 938645"/>
              <a:gd name="connsiteX111" fmla="*/ 121920 w 518467"/>
              <a:gd name="connsiteY111" fmla="*/ 766541 h 938645"/>
              <a:gd name="connsiteX112" fmla="*/ 125845 w 518467"/>
              <a:gd name="connsiteY112" fmla="*/ 772391 h 938645"/>
              <a:gd name="connsiteX113" fmla="*/ 128924 w 518467"/>
              <a:gd name="connsiteY113" fmla="*/ 774931 h 938645"/>
              <a:gd name="connsiteX114" fmla="*/ 140470 w 518467"/>
              <a:gd name="connsiteY114" fmla="*/ 782628 h 938645"/>
              <a:gd name="connsiteX115" fmla="*/ 141008 w 518467"/>
              <a:gd name="connsiteY115" fmla="*/ 783090 h 938645"/>
              <a:gd name="connsiteX116" fmla="*/ 147166 w 518467"/>
              <a:gd name="connsiteY116" fmla="*/ 789863 h 938645"/>
              <a:gd name="connsiteX117" fmla="*/ 147782 w 518467"/>
              <a:gd name="connsiteY117" fmla="*/ 791018 h 938645"/>
              <a:gd name="connsiteX118" fmla="*/ 151015 w 518467"/>
              <a:gd name="connsiteY118" fmla="*/ 802948 h 938645"/>
              <a:gd name="connsiteX119" fmla="*/ 152785 w 518467"/>
              <a:gd name="connsiteY119" fmla="*/ 805642 h 938645"/>
              <a:gd name="connsiteX120" fmla="*/ 155402 w 518467"/>
              <a:gd name="connsiteY120" fmla="*/ 807797 h 938645"/>
              <a:gd name="connsiteX121" fmla="*/ 158404 w 518467"/>
              <a:gd name="connsiteY121" fmla="*/ 808644 h 938645"/>
              <a:gd name="connsiteX122" fmla="*/ 160790 w 518467"/>
              <a:gd name="connsiteY122" fmla="*/ 808644 h 938645"/>
              <a:gd name="connsiteX123" fmla="*/ 160790 w 518467"/>
              <a:gd name="connsiteY123" fmla="*/ 808644 h 938645"/>
              <a:gd name="connsiteX124" fmla="*/ 162252 w 518467"/>
              <a:gd name="connsiteY124" fmla="*/ 807181 h 938645"/>
              <a:gd name="connsiteX125" fmla="*/ 165870 w 518467"/>
              <a:gd name="connsiteY125" fmla="*/ 801947 h 938645"/>
              <a:gd name="connsiteX126" fmla="*/ 166793 w 518467"/>
              <a:gd name="connsiteY126" fmla="*/ 801101 h 938645"/>
              <a:gd name="connsiteX127" fmla="*/ 172951 w 518467"/>
              <a:gd name="connsiteY127" fmla="*/ 797714 h 938645"/>
              <a:gd name="connsiteX128" fmla="*/ 174028 w 518467"/>
              <a:gd name="connsiteY128" fmla="*/ 797406 h 938645"/>
              <a:gd name="connsiteX129" fmla="*/ 180186 w 518467"/>
              <a:gd name="connsiteY129" fmla="*/ 796867 h 938645"/>
              <a:gd name="connsiteX130" fmla="*/ 193040 w 518467"/>
              <a:gd name="connsiteY130" fmla="*/ 798022 h 938645"/>
              <a:gd name="connsiteX131" fmla="*/ 195041 w 518467"/>
              <a:gd name="connsiteY131" fmla="*/ 799099 h 938645"/>
              <a:gd name="connsiteX132" fmla="*/ 196734 w 518467"/>
              <a:gd name="connsiteY132" fmla="*/ 801332 h 938645"/>
              <a:gd name="connsiteX133" fmla="*/ 197196 w 518467"/>
              <a:gd name="connsiteY133" fmla="*/ 802255 h 938645"/>
              <a:gd name="connsiteX134" fmla="*/ 200044 w 518467"/>
              <a:gd name="connsiteY134" fmla="*/ 812415 h 938645"/>
              <a:gd name="connsiteX135" fmla="*/ 201045 w 518467"/>
              <a:gd name="connsiteY135" fmla="*/ 814339 h 938645"/>
              <a:gd name="connsiteX136" fmla="*/ 204200 w 518467"/>
              <a:gd name="connsiteY136" fmla="*/ 815725 h 938645"/>
              <a:gd name="connsiteX137" fmla="*/ 206202 w 518467"/>
              <a:gd name="connsiteY137" fmla="*/ 815032 h 938645"/>
              <a:gd name="connsiteX138" fmla="*/ 209281 w 518467"/>
              <a:gd name="connsiteY138" fmla="*/ 812954 h 938645"/>
              <a:gd name="connsiteX139" fmla="*/ 210050 w 518467"/>
              <a:gd name="connsiteY139" fmla="*/ 812569 h 938645"/>
              <a:gd name="connsiteX140" fmla="*/ 213976 w 518467"/>
              <a:gd name="connsiteY140" fmla="*/ 811415 h 938645"/>
              <a:gd name="connsiteX141" fmla="*/ 214976 w 518467"/>
              <a:gd name="connsiteY141" fmla="*/ 811338 h 938645"/>
              <a:gd name="connsiteX142" fmla="*/ 222288 w 518467"/>
              <a:gd name="connsiteY142" fmla="*/ 811876 h 938645"/>
              <a:gd name="connsiteX143" fmla="*/ 222981 w 518467"/>
              <a:gd name="connsiteY143" fmla="*/ 812030 h 938645"/>
              <a:gd name="connsiteX144" fmla="*/ 231448 w 518467"/>
              <a:gd name="connsiteY144" fmla="*/ 814878 h 938645"/>
              <a:gd name="connsiteX145" fmla="*/ 239222 w 518467"/>
              <a:gd name="connsiteY145" fmla="*/ 819035 h 938645"/>
              <a:gd name="connsiteX146" fmla="*/ 240145 w 518467"/>
              <a:gd name="connsiteY146" fmla="*/ 819881 h 938645"/>
              <a:gd name="connsiteX147" fmla="*/ 242993 w 518467"/>
              <a:gd name="connsiteY147" fmla="*/ 823807 h 938645"/>
              <a:gd name="connsiteX148" fmla="*/ 243532 w 518467"/>
              <a:gd name="connsiteY148" fmla="*/ 825269 h 938645"/>
              <a:gd name="connsiteX149" fmla="*/ 244071 w 518467"/>
              <a:gd name="connsiteY149" fmla="*/ 835044 h 938645"/>
              <a:gd name="connsiteX150" fmla="*/ 245456 w 518467"/>
              <a:gd name="connsiteY150" fmla="*/ 836738 h 938645"/>
              <a:gd name="connsiteX151" fmla="*/ 258849 w 518467"/>
              <a:gd name="connsiteY151" fmla="*/ 837276 h 938645"/>
              <a:gd name="connsiteX152" fmla="*/ 260311 w 518467"/>
              <a:gd name="connsiteY152" fmla="*/ 837738 h 938645"/>
              <a:gd name="connsiteX153" fmla="*/ 267085 w 518467"/>
              <a:gd name="connsiteY153" fmla="*/ 842202 h 938645"/>
              <a:gd name="connsiteX154" fmla="*/ 267855 w 518467"/>
              <a:gd name="connsiteY154" fmla="*/ 843049 h 938645"/>
              <a:gd name="connsiteX155" fmla="*/ 278015 w 518467"/>
              <a:gd name="connsiteY155" fmla="*/ 858828 h 938645"/>
              <a:gd name="connsiteX156" fmla="*/ 283171 w 518467"/>
              <a:gd name="connsiteY156" fmla="*/ 865524 h 938645"/>
              <a:gd name="connsiteX157" fmla="*/ 298412 w 518467"/>
              <a:gd name="connsiteY157" fmla="*/ 874222 h 938645"/>
              <a:gd name="connsiteX158" fmla="*/ 298873 w 518467"/>
              <a:gd name="connsiteY158" fmla="*/ 874530 h 938645"/>
              <a:gd name="connsiteX159" fmla="*/ 303953 w 518467"/>
              <a:gd name="connsiteY159" fmla="*/ 879071 h 938645"/>
              <a:gd name="connsiteX160" fmla="*/ 304877 w 518467"/>
              <a:gd name="connsiteY160" fmla="*/ 881303 h 938645"/>
              <a:gd name="connsiteX161" fmla="*/ 303722 w 518467"/>
              <a:gd name="connsiteY161" fmla="*/ 883458 h 938645"/>
              <a:gd name="connsiteX162" fmla="*/ 303107 w 518467"/>
              <a:gd name="connsiteY162" fmla="*/ 883920 h 938645"/>
              <a:gd name="connsiteX163" fmla="*/ 309264 w 518467"/>
              <a:gd name="connsiteY163" fmla="*/ 886537 h 938645"/>
              <a:gd name="connsiteX164" fmla="*/ 321348 w 518467"/>
              <a:gd name="connsiteY164" fmla="*/ 889693 h 938645"/>
              <a:gd name="connsiteX165" fmla="*/ 331355 w 518467"/>
              <a:gd name="connsiteY165" fmla="*/ 888769 h 938645"/>
              <a:gd name="connsiteX166" fmla="*/ 336819 w 518467"/>
              <a:gd name="connsiteY166" fmla="*/ 880841 h 938645"/>
              <a:gd name="connsiteX167" fmla="*/ 338897 w 518467"/>
              <a:gd name="connsiteY167" fmla="*/ 879610 h 938645"/>
              <a:gd name="connsiteX168" fmla="*/ 341130 w 518467"/>
              <a:gd name="connsiteY168" fmla="*/ 880456 h 938645"/>
              <a:gd name="connsiteX169" fmla="*/ 345055 w 518467"/>
              <a:gd name="connsiteY169" fmla="*/ 884382 h 938645"/>
              <a:gd name="connsiteX170" fmla="*/ 349827 w 518467"/>
              <a:gd name="connsiteY170" fmla="*/ 888076 h 938645"/>
              <a:gd name="connsiteX171" fmla="*/ 350366 w 518467"/>
              <a:gd name="connsiteY171" fmla="*/ 888615 h 938645"/>
              <a:gd name="connsiteX172" fmla="*/ 353753 w 518467"/>
              <a:gd name="connsiteY172" fmla="*/ 893079 h 938645"/>
              <a:gd name="connsiteX173" fmla="*/ 354138 w 518467"/>
              <a:gd name="connsiteY173" fmla="*/ 895696 h 938645"/>
              <a:gd name="connsiteX174" fmla="*/ 352752 w 518467"/>
              <a:gd name="connsiteY174" fmla="*/ 899622 h 938645"/>
              <a:gd name="connsiteX175" fmla="*/ 362450 w 518467"/>
              <a:gd name="connsiteY175" fmla="*/ 904933 h 938645"/>
              <a:gd name="connsiteX176" fmla="*/ 393315 w 518467"/>
              <a:gd name="connsiteY176" fmla="*/ 906626 h 938645"/>
              <a:gd name="connsiteX177" fmla="*/ 394239 w 518467"/>
              <a:gd name="connsiteY177" fmla="*/ 906857 h 938645"/>
              <a:gd name="connsiteX178" fmla="*/ 404938 w 518467"/>
              <a:gd name="connsiteY178" fmla="*/ 911321 h 938645"/>
              <a:gd name="connsiteX179" fmla="*/ 406477 w 518467"/>
              <a:gd name="connsiteY179" fmla="*/ 914939 h 938645"/>
              <a:gd name="connsiteX180" fmla="*/ 402244 w 518467"/>
              <a:gd name="connsiteY180" fmla="*/ 925638 h 938645"/>
              <a:gd name="connsiteX181" fmla="*/ 402782 w 518467"/>
              <a:gd name="connsiteY181" fmla="*/ 935721 h 938645"/>
              <a:gd name="connsiteX182" fmla="*/ 404091 w 518467"/>
              <a:gd name="connsiteY182" fmla="*/ 938645 h 938645"/>
              <a:gd name="connsiteX183" fmla="*/ 411942 w 518467"/>
              <a:gd name="connsiteY183" fmla="*/ 914169 h 938645"/>
              <a:gd name="connsiteX184" fmla="*/ 412173 w 518467"/>
              <a:gd name="connsiteY184" fmla="*/ 913630 h 938645"/>
              <a:gd name="connsiteX185" fmla="*/ 416098 w 518467"/>
              <a:gd name="connsiteY185" fmla="*/ 906857 h 938645"/>
              <a:gd name="connsiteX186" fmla="*/ 419793 w 518467"/>
              <a:gd name="connsiteY186" fmla="*/ 896081 h 938645"/>
              <a:gd name="connsiteX187" fmla="*/ 420024 w 518467"/>
              <a:gd name="connsiteY187" fmla="*/ 895542 h 938645"/>
              <a:gd name="connsiteX188" fmla="*/ 428028 w 518467"/>
              <a:gd name="connsiteY188" fmla="*/ 882535 h 938645"/>
              <a:gd name="connsiteX189" fmla="*/ 419562 w 518467"/>
              <a:gd name="connsiteY189" fmla="*/ 871143 h 938645"/>
              <a:gd name="connsiteX190" fmla="*/ 408555 w 518467"/>
              <a:gd name="connsiteY190" fmla="*/ 860213 h 938645"/>
              <a:gd name="connsiteX191" fmla="*/ 408170 w 518467"/>
              <a:gd name="connsiteY191" fmla="*/ 859752 h 938645"/>
              <a:gd name="connsiteX192" fmla="*/ 403090 w 518467"/>
              <a:gd name="connsiteY192" fmla="*/ 851901 h 938645"/>
              <a:gd name="connsiteX193" fmla="*/ 402705 w 518467"/>
              <a:gd name="connsiteY193" fmla="*/ 850977 h 938645"/>
              <a:gd name="connsiteX194" fmla="*/ 401012 w 518467"/>
              <a:gd name="connsiteY194" fmla="*/ 843126 h 938645"/>
              <a:gd name="connsiteX195" fmla="*/ 400473 w 518467"/>
              <a:gd name="connsiteY195" fmla="*/ 836276 h 938645"/>
              <a:gd name="connsiteX196" fmla="*/ 400088 w 518467"/>
              <a:gd name="connsiteY196" fmla="*/ 835814 h 938645"/>
              <a:gd name="connsiteX197" fmla="*/ 398703 w 518467"/>
              <a:gd name="connsiteY197" fmla="*/ 835814 h 938645"/>
              <a:gd name="connsiteX198" fmla="*/ 392776 w 518467"/>
              <a:gd name="connsiteY198" fmla="*/ 836353 h 938645"/>
              <a:gd name="connsiteX199" fmla="*/ 392007 w 518467"/>
              <a:gd name="connsiteY199" fmla="*/ 836353 h 938645"/>
              <a:gd name="connsiteX200" fmla="*/ 377382 w 518467"/>
              <a:gd name="connsiteY200" fmla="*/ 833505 h 938645"/>
              <a:gd name="connsiteX201" fmla="*/ 376767 w 518467"/>
              <a:gd name="connsiteY201" fmla="*/ 833274 h 938645"/>
              <a:gd name="connsiteX202" fmla="*/ 371687 w 518467"/>
              <a:gd name="connsiteY202" fmla="*/ 831042 h 938645"/>
              <a:gd name="connsiteX203" fmla="*/ 370378 w 518467"/>
              <a:gd name="connsiteY203" fmla="*/ 829810 h 938645"/>
              <a:gd name="connsiteX204" fmla="*/ 367530 w 518467"/>
              <a:gd name="connsiteY204" fmla="*/ 824730 h 938645"/>
              <a:gd name="connsiteX205" fmla="*/ 367145 w 518467"/>
              <a:gd name="connsiteY205" fmla="*/ 823345 h 938645"/>
              <a:gd name="connsiteX206" fmla="*/ 367145 w 518467"/>
              <a:gd name="connsiteY206" fmla="*/ 817726 h 938645"/>
              <a:gd name="connsiteX207" fmla="*/ 367145 w 518467"/>
              <a:gd name="connsiteY207" fmla="*/ 817726 h 938645"/>
              <a:gd name="connsiteX208" fmla="*/ 367684 w 518467"/>
              <a:gd name="connsiteY208" fmla="*/ 816110 h 938645"/>
              <a:gd name="connsiteX209" fmla="*/ 371148 w 518467"/>
              <a:gd name="connsiteY209" fmla="*/ 811184 h 938645"/>
              <a:gd name="connsiteX210" fmla="*/ 371148 w 518467"/>
              <a:gd name="connsiteY210" fmla="*/ 807566 h 938645"/>
              <a:gd name="connsiteX211" fmla="*/ 370609 w 518467"/>
              <a:gd name="connsiteY211" fmla="*/ 804641 h 938645"/>
              <a:gd name="connsiteX212" fmla="*/ 369531 w 518467"/>
              <a:gd name="connsiteY212" fmla="*/ 791556 h 938645"/>
              <a:gd name="connsiteX213" fmla="*/ 368377 w 518467"/>
              <a:gd name="connsiteY213" fmla="*/ 789632 h 938645"/>
              <a:gd name="connsiteX214" fmla="*/ 366376 w 518467"/>
              <a:gd name="connsiteY214" fmla="*/ 787631 h 938645"/>
              <a:gd name="connsiteX215" fmla="*/ 359833 w 518467"/>
              <a:gd name="connsiteY215" fmla="*/ 782166 h 938645"/>
              <a:gd name="connsiteX216" fmla="*/ 359141 w 518467"/>
              <a:gd name="connsiteY216" fmla="*/ 781242 h 938645"/>
              <a:gd name="connsiteX217" fmla="*/ 355215 w 518467"/>
              <a:gd name="connsiteY217" fmla="*/ 773392 h 938645"/>
              <a:gd name="connsiteX218" fmla="*/ 354907 w 518467"/>
              <a:gd name="connsiteY218" fmla="*/ 772391 h 938645"/>
              <a:gd name="connsiteX219" fmla="*/ 352752 w 518467"/>
              <a:gd name="connsiteY219" fmla="*/ 752071 h 938645"/>
              <a:gd name="connsiteX220" fmla="*/ 347056 w 518467"/>
              <a:gd name="connsiteY220" fmla="*/ 746837 h 938645"/>
              <a:gd name="connsiteX221" fmla="*/ 339436 w 518467"/>
              <a:gd name="connsiteY221" fmla="*/ 742527 h 938645"/>
              <a:gd name="connsiteX222" fmla="*/ 338897 w 518467"/>
              <a:gd name="connsiteY222" fmla="*/ 742142 h 938645"/>
              <a:gd name="connsiteX223" fmla="*/ 322811 w 518467"/>
              <a:gd name="connsiteY223" fmla="*/ 727133 h 938645"/>
              <a:gd name="connsiteX224" fmla="*/ 302260 w 518467"/>
              <a:gd name="connsiteY224" fmla="*/ 714894 h 938645"/>
              <a:gd name="connsiteX225" fmla="*/ 300874 w 518467"/>
              <a:gd name="connsiteY225" fmla="*/ 712585 h 938645"/>
              <a:gd name="connsiteX226" fmla="*/ 302106 w 518467"/>
              <a:gd name="connsiteY226" fmla="*/ 710199 h 938645"/>
              <a:gd name="connsiteX227" fmla="*/ 313036 w 518467"/>
              <a:gd name="connsiteY227" fmla="*/ 702502 h 938645"/>
              <a:gd name="connsiteX228" fmla="*/ 330816 w 518467"/>
              <a:gd name="connsiteY228" fmla="*/ 681413 h 938645"/>
              <a:gd name="connsiteX229" fmla="*/ 331585 w 518467"/>
              <a:gd name="connsiteY229" fmla="*/ 680797 h 938645"/>
              <a:gd name="connsiteX230" fmla="*/ 338359 w 518467"/>
              <a:gd name="connsiteY230" fmla="*/ 676872 h 938645"/>
              <a:gd name="connsiteX231" fmla="*/ 344362 w 518467"/>
              <a:gd name="connsiteY231" fmla="*/ 674408 h 938645"/>
              <a:gd name="connsiteX232" fmla="*/ 345055 w 518467"/>
              <a:gd name="connsiteY232" fmla="*/ 674255 h 938645"/>
              <a:gd name="connsiteX233" fmla="*/ 353522 w 518467"/>
              <a:gd name="connsiteY233" fmla="*/ 673100 h 938645"/>
              <a:gd name="connsiteX234" fmla="*/ 354368 w 518467"/>
              <a:gd name="connsiteY234" fmla="*/ 673100 h 938645"/>
              <a:gd name="connsiteX235" fmla="*/ 360526 w 518467"/>
              <a:gd name="connsiteY235" fmla="*/ 674255 h 938645"/>
              <a:gd name="connsiteX236" fmla="*/ 364759 w 518467"/>
              <a:gd name="connsiteY236" fmla="*/ 675409 h 938645"/>
              <a:gd name="connsiteX237" fmla="*/ 370455 w 518467"/>
              <a:gd name="connsiteY237" fmla="*/ 675871 h 938645"/>
              <a:gd name="connsiteX238" fmla="*/ 373534 w 518467"/>
              <a:gd name="connsiteY238" fmla="*/ 676487 h 938645"/>
              <a:gd name="connsiteX239" fmla="*/ 374689 w 518467"/>
              <a:gd name="connsiteY239" fmla="*/ 677025 h 938645"/>
              <a:gd name="connsiteX240" fmla="*/ 379768 w 518467"/>
              <a:gd name="connsiteY240" fmla="*/ 680951 h 938645"/>
              <a:gd name="connsiteX241" fmla="*/ 382078 w 518467"/>
              <a:gd name="connsiteY241" fmla="*/ 682029 h 938645"/>
              <a:gd name="connsiteX242" fmla="*/ 395470 w 518467"/>
              <a:gd name="connsiteY242" fmla="*/ 682029 h 938645"/>
              <a:gd name="connsiteX243" fmla="*/ 402090 w 518467"/>
              <a:gd name="connsiteY243" fmla="*/ 682567 h 938645"/>
              <a:gd name="connsiteX244" fmla="*/ 404168 w 518467"/>
              <a:gd name="connsiteY244" fmla="*/ 681336 h 938645"/>
              <a:gd name="connsiteX245" fmla="*/ 419947 w 518467"/>
              <a:gd name="connsiteY245" fmla="*/ 672330 h 938645"/>
              <a:gd name="connsiteX246" fmla="*/ 420793 w 518467"/>
              <a:gd name="connsiteY246" fmla="*/ 672022 h 938645"/>
              <a:gd name="connsiteX247" fmla="*/ 423641 w 518467"/>
              <a:gd name="connsiteY247" fmla="*/ 671484 h 938645"/>
              <a:gd name="connsiteX248" fmla="*/ 425412 w 518467"/>
              <a:gd name="connsiteY248" fmla="*/ 671715 h 938645"/>
              <a:gd name="connsiteX249" fmla="*/ 427643 w 518467"/>
              <a:gd name="connsiteY249" fmla="*/ 672869 h 938645"/>
              <a:gd name="connsiteX250" fmla="*/ 428721 w 518467"/>
              <a:gd name="connsiteY250" fmla="*/ 673793 h 938645"/>
              <a:gd name="connsiteX251" fmla="*/ 431030 w 518467"/>
              <a:gd name="connsiteY251" fmla="*/ 677333 h 938645"/>
              <a:gd name="connsiteX252" fmla="*/ 433878 w 518467"/>
              <a:gd name="connsiteY252" fmla="*/ 673716 h 938645"/>
              <a:gd name="connsiteX253" fmla="*/ 422025 w 518467"/>
              <a:gd name="connsiteY253" fmla="*/ 638618 h 938645"/>
              <a:gd name="connsiteX254" fmla="*/ 412635 w 518467"/>
              <a:gd name="connsiteY254" fmla="*/ 621069 h 938645"/>
              <a:gd name="connsiteX255" fmla="*/ 412480 w 518467"/>
              <a:gd name="connsiteY255" fmla="*/ 618759 h 938645"/>
              <a:gd name="connsiteX256" fmla="*/ 414482 w 518467"/>
              <a:gd name="connsiteY256" fmla="*/ 613218 h 938645"/>
              <a:gd name="connsiteX257" fmla="*/ 413019 w 518467"/>
              <a:gd name="connsiteY257" fmla="*/ 601980 h 938645"/>
              <a:gd name="connsiteX258" fmla="*/ 397472 w 518467"/>
              <a:gd name="connsiteY258" fmla="*/ 587510 h 938645"/>
              <a:gd name="connsiteX259" fmla="*/ 393854 w 518467"/>
              <a:gd name="connsiteY259" fmla="*/ 584893 h 938645"/>
              <a:gd name="connsiteX260" fmla="*/ 393238 w 518467"/>
              <a:gd name="connsiteY260" fmla="*/ 584277 h 938645"/>
              <a:gd name="connsiteX261" fmla="*/ 371302 w 518467"/>
              <a:gd name="connsiteY261" fmla="*/ 554490 h 938645"/>
              <a:gd name="connsiteX262" fmla="*/ 365452 w 518467"/>
              <a:gd name="connsiteY262" fmla="*/ 549256 h 938645"/>
              <a:gd name="connsiteX263" fmla="*/ 360064 w 518467"/>
              <a:gd name="connsiteY263" fmla="*/ 545561 h 938645"/>
              <a:gd name="connsiteX264" fmla="*/ 355446 w 518467"/>
              <a:gd name="connsiteY264" fmla="*/ 543560 h 938645"/>
              <a:gd name="connsiteX265" fmla="*/ 354368 w 518467"/>
              <a:gd name="connsiteY265" fmla="*/ 542713 h 938645"/>
              <a:gd name="connsiteX266" fmla="*/ 350443 w 518467"/>
              <a:gd name="connsiteY266" fmla="*/ 537633 h 938645"/>
              <a:gd name="connsiteX267" fmla="*/ 340206 w 518467"/>
              <a:gd name="connsiteY267" fmla="*/ 521701 h 938645"/>
              <a:gd name="connsiteX268" fmla="*/ 328353 w 518467"/>
              <a:gd name="connsiteY268" fmla="*/ 500765 h 938645"/>
              <a:gd name="connsiteX269" fmla="*/ 328045 w 518467"/>
              <a:gd name="connsiteY269" fmla="*/ 500072 h 938645"/>
              <a:gd name="connsiteX270" fmla="*/ 326890 w 518467"/>
              <a:gd name="connsiteY270" fmla="*/ 495608 h 938645"/>
              <a:gd name="connsiteX271" fmla="*/ 326813 w 518467"/>
              <a:gd name="connsiteY271" fmla="*/ 494915 h 938645"/>
              <a:gd name="connsiteX272" fmla="*/ 326813 w 518467"/>
              <a:gd name="connsiteY272" fmla="*/ 489296 h 938645"/>
              <a:gd name="connsiteX273" fmla="*/ 326813 w 518467"/>
              <a:gd name="connsiteY273" fmla="*/ 489296 h 938645"/>
              <a:gd name="connsiteX274" fmla="*/ 326890 w 518467"/>
              <a:gd name="connsiteY274" fmla="*/ 488527 h 938645"/>
              <a:gd name="connsiteX275" fmla="*/ 331355 w 518467"/>
              <a:gd name="connsiteY275" fmla="*/ 472286 h 938645"/>
              <a:gd name="connsiteX276" fmla="*/ 333510 w 518467"/>
              <a:gd name="connsiteY276" fmla="*/ 454660 h 938645"/>
              <a:gd name="connsiteX277" fmla="*/ 334049 w 518467"/>
              <a:gd name="connsiteY277" fmla="*/ 453351 h 938645"/>
              <a:gd name="connsiteX278" fmla="*/ 340591 w 518467"/>
              <a:gd name="connsiteY278" fmla="*/ 444577 h 938645"/>
              <a:gd name="connsiteX279" fmla="*/ 344439 w 518467"/>
              <a:gd name="connsiteY279" fmla="*/ 436418 h 938645"/>
              <a:gd name="connsiteX280" fmla="*/ 344978 w 518467"/>
              <a:gd name="connsiteY280" fmla="*/ 435648 h 938645"/>
              <a:gd name="connsiteX281" fmla="*/ 348904 w 518467"/>
              <a:gd name="connsiteY281" fmla="*/ 431723 h 938645"/>
              <a:gd name="connsiteX282" fmla="*/ 354138 w 518467"/>
              <a:gd name="connsiteY282" fmla="*/ 423718 h 938645"/>
              <a:gd name="connsiteX283" fmla="*/ 366068 w 518467"/>
              <a:gd name="connsiteY283" fmla="*/ 411172 h 938645"/>
              <a:gd name="connsiteX284" fmla="*/ 369301 w 518467"/>
              <a:gd name="connsiteY284" fmla="*/ 405784 h 938645"/>
              <a:gd name="connsiteX285" fmla="*/ 375843 w 518467"/>
              <a:gd name="connsiteY285" fmla="*/ 389236 h 938645"/>
              <a:gd name="connsiteX286" fmla="*/ 376459 w 518467"/>
              <a:gd name="connsiteY286" fmla="*/ 388312 h 938645"/>
              <a:gd name="connsiteX287" fmla="*/ 383771 w 518467"/>
              <a:gd name="connsiteY287" fmla="*/ 381000 h 938645"/>
              <a:gd name="connsiteX288" fmla="*/ 388928 w 518467"/>
              <a:gd name="connsiteY288" fmla="*/ 376382 h 938645"/>
              <a:gd name="connsiteX289" fmla="*/ 389928 w 518467"/>
              <a:gd name="connsiteY289" fmla="*/ 375843 h 938645"/>
              <a:gd name="connsiteX290" fmla="*/ 395008 w 518467"/>
              <a:gd name="connsiteY290" fmla="*/ 374150 h 938645"/>
              <a:gd name="connsiteX291" fmla="*/ 408863 w 518467"/>
              <a:gd name="connsiteY291" fmla="*/ 371225 h 938645"/>
              <a:gd name="connsiteX292" fmla="*/ 413635 w 518467"/>
              <a:gd name="connsiteY292" fmla="*/ 369609 h 938645"/>
              <a:gd name="connsiteX293" fmla="*/ 414559 w 518467"/>
              <a:gd name="connsiteY293" fmla="*/ 369455 h 938645"/>
              <a:gd name="connsiteX294" fmla="*/ 417945 w 518467"/>
              <a:gd name="connsiteY294" fmla="*/ 369455 h 938645"/>
              <a:gd name="connsiteX295" fmla="*/ 418715 w 518467"/>
              <a:gd name="connsiteY295" fmla="*/ 369531 h 938645"/>
              <a:gd name="connsiteX296" fmla="*/ 424565 w 518467"/>
              <a:gd name="connsiteY296" fmla="*/ 371148 h 938645"/>
              <a:gd name="connsiteX297" fmla="*/ 427721 w 518467"/>
              <a:gd name="connsiteY297" fmla="*/ 371148 h 938645"/>
              <a:gd name="connsiteX298" fmla="*/ 441498 w 518467"/>
              <a:gd name="connsiteY298" fmla="*/ 366915 h 938645"/>
              <a:gd name="connsiteX299" fmla="*/ 454660 w 518467"/>
              <a:gd name="connsiteY299" fmla="*/ 357601 h 938645"/>
              <a:gd name="connsiteX300" fmla="*/ 455661 w 518467"/>
              <a:gd name="connsiteY300" fmla="*/ 357139 h 938645"/>
              <a:gd name="connsiteX301" fmla="*/ 460433 w 518467"/>
              <a:gd name="connsiteY301" fmla="*/ 356062 h 938645"/>
              <a:gd name="connsiteX302" fmla="*/ 465744 w 518467"/>
              <a:gd name="connsiteY302" fmla="*/ 353676 h 938645"/>
              <a:gd name="connsiteX303" fmla="*/ 470362 w 518467"/>
              <a:gd name="connsiteY303" fmla="*/ 347980 h 938645"/>
              <a:gd name="connsiteX304" fmla="*/ 471439 w 518467"/>
              <a:gd name="connsiteY304" fmla="*/ 347210 h 938645"/>
              <a:gd name="connsiteX305" fmla="*/ 475365 w 518467"/>
              <a:gd name="connsiteY305" fmla="*/ 345517 h 938645"/>
              <a:gd name="connsiteX306" fmla="*/ 476135 w 518467"/>
              <a:gd name="connsiteY306" fmla="*/ 345286 h 938645"/>
              <a:gd name="connsiteX307" fmla="*/ 484909 w 518467"/>
              <a:gd name="connsiteY307" fmla="*/ 344209 h 938645"/>
              <a:gd name="connsiteX308" fmla="*/ 486525 w 518467"/>
              <a:gd name="connsiteY308" fmla="*/ 342900 h 938645"/>
              <a:gd name="connsiteX309" fmla="*/ 490220 w 518467"/>
              <a:gd name="connsiteY309" fmla="*/ 333972 h 938645"/>
              <a:gd name="connsiteX310" fmla="*/ 491759 w 518467"/>
              <a:gd name="connsiteY310" fmla="*/ 332432 h 938645"/>
              <a:gd name="connsiteX311" fmla="*/ 494607 w 518467"/>
              <a:gd name="connsiteY311" fmla="*/ 331278 h 938645"/>
              <a:gd name="connsiteX312" fmla="*/ 505460 w 518467"/>
              <a:gd name="connsiteY312" fmla="*/ 327814 h 938645"/>
              <a:gd name="connsiteX313" fmla="*/ 513465 w 518467"/>
              <a:gd name="connsiteY313" fmla="*/ 324273 h 938645"/>
              <a:gd name="connsiteX314" fmla="*/ 515158 w 518467"/>
              <a:gd name="connsiteY314" fmla="*/ 321887 h 938645"/>
              <a:gd name="connsiteX315" fmla="*/ 514927 w 518467"/>
              <a:gd name="connsiteY315" fmla="*/ 320425 h 938645"/>
              <a:gd name="connsiteX316" fmla="*/ 512926 w 518467"/>
              <a:gd name="connsiteY316" fmla="*/ 318039 h 938645"/>
              <a:gd name="connsiteX317" fmla="*/ 509462 w 518467"/>
              <a:gd name="connsiteY317" fmla="*/ 316038 h 938645"/>
              <a:gd name="connsiteX318" fmla="*/ 508847 w 518467"/>
              <a:gd name="connsiteY318" fmla="*/ 315576 h 938645"/>
              <a:gd name="connsiteX319" fmla="*/ 507153 w 518467"/>
              <a:gd name="connsiteY319" fmla="*/ 313882 h 938645"/>
              <a:gd name="connsiteX320" fmla="*/ 506461 w 518467"/>
              <a:gd name="connsiteY320" fmla="*/ 312805 h 938645"/>
              <a:gd name="connsiteX321" fmla="*/ 505306 w 518467"/>
              <a:gd name="connsiteY321" fmla="*/ 309418 h 938645"/>
              <a:gd name="connsiteX322" fmla="*/ 505229 w 518467"/>
              <a:gd name="connsiteY322" fmla="*/ 307956 h 938645"/>
              <a:gd name="connsiteX323" fmla="*/ 506384 w 518467"/>
              <a:gd name="connsiteY323" fmla="*/ 302337 h 938645"/>
              <a:gd name="connsiteX324" fmla="*/ 506307 w 518467"/>
              <a:gd name="connsiteY324" fmla="*/ 296718 h 938645"/>
              <a:gd name="connsiteX325" fmla="*/ 504075 w 518467"/>
              <a:gd name="connsiteY325" fmla="*/ 283095 h 938645"/>
              <a:gd name="connsiteX326" fmla="*/ 502458 w 518467"/>
              <a:gd name="connsiteY326" fmla="*/ 277861 h 938645"/>
              <a:gd name="connsiteX327" fmla="*/ 499225 w 518467"/>
              <a:gd name="connsiteY327" fmla="*/ 270933 h 938645"/>
              <a:gd name="connsiteX328" fmla="*/ 499302 w 518467"/>
              <a:gd name="connsiteY328" fmla="*/ 268470 h 938645"/>
              <a:gd name="connsiteX329" fmla="*/ 509462 w 518467"/>
              <a:gd name="connsiteY329" fmla="*/ 249382 h 938645"/>
              <a:gd name="connsiteX330" fmla="*/ 509924 w 518467"/>
              <a:gd name="connsiteY330" fmla="*/ 248689 h 938645"/>
              <a:gd name="connsiteX331" fmla="*/ 513850 w 518467"/>
              <a:gd name="connsiteY331" fmla="*/ 244764 h 938645"/>
              <a:gd name="connsiteX332" fmla="*/ 518468 w 518467"/>
              <a:gd name="connsiteY332" fmla="*/ 238298 h 938645"/>
              <a:gd name="connsiteX333" fmla="*/ 517775 w 518467"/>
              <a:gd name="connsiteY333" fmla="*/ 235142 h 938645"/>
              <a:gd name="connsiteX334" fmla="*/ 514696 w 518467"/>
              <a:gd name="connsiteY334" fmla="*/ 231602 h 938645"/>
              <a:gd name="connsiteX335" fmla="*/ 509847 w 518467"/>
              <a:gd name="connsiteY335" fmla="*/ 229139 h 938645"/>
              <a:gd name="connsiteX336" fmla="*/ 503382 w 518467"/>
              <a:gd name="connsiteY336" fmla="*/ 227522 h 938645"/>
              <a:gd name="connsiteX337" fmla="*/ 498148 w 518467"/>
              <a:gd name="connsiteY337" fmla="*/ 227061 h 938645"/>
              <a:gd name="connsiteX338" fmla="*/ 493068 w 518467"/>
              <a:gd name="connsiteY338" fmla="*/ 227599 h 938645"/>
              <a:gd name="connsiteX339" fmla="*/ 491528 w 518467"/>
              <a:gd name="connsiteY339" fmla="*/ 227292 h 938645"/>
              <a:gd name="connsiteX340" fmla="*/ 488142 w 518467"/>
              <a:gd name="connsiteY340" fmla="*/ 225598 h 938645"/>
              <a:gd name="connsiteX341" fmla="*/ 486756 w 518467"/>
              <a:gd name="connsiteY341" fmla="*/ 222058 h 938645"/>
              <a:gd name="connsiteX342" fmla="*/ 488988 w 518467"/>
              <a:gd name="connsiteY342" fmla="*/ 216439 h 938645"/>
              <a:gd name="connsiteX343" fmla="*/ 489296 w 518467"/>
              <a:gd name="connsiteY343" fmla="*/ 215900 h 938645"/>
              <a:gd name="connsiteX344" fmla="*/ 501304 w 518467"/>
              <a:gd name="connsiteY344" fmla="*/ 197889 h 938645"/>
              <a:gd name="connsiteX345" fmla="*/ 501689 w 518467"/>
              <a:gd name="connsiteY345" fmla="*/ 194579 h 938645"/>
              <a:gd name="connsiteX346" fmla="*/ 493992 w 518467"/>
              <a:gd name="connsiteY346" fmla="*/ 167024 h 938645"/>
              <a:gd name="connsiteX347" fmla="*/ 491682 w 518467"/>
              <a:gd name="connsiteY347" fmla="*/ 150938 h 938645"/>
              <a:gd name="connsiteX348" fmla="*/ 490220 w 518467"/>
              <a:gd name="connsiteY348" fmla="*/ 146704 h 938645"/>
              <a:gd name="connsiteX349" fmla="*/ 485910 w 518467"/>
              <a:gd name="connsiteY349" fmla="*/ 139623 h 938645"/>
              <a:gd name="connsiteX350" fmla="*/ 485525 w 518467"/>
              <a:gd name="connsiteY350" fmla="*/ 138699 h 938645"/>
              <a:gd name="connsiteX351" fmla="*/ 484986 w 518467"/>
              <a:gd name="connsiteY351" fmla="*/ 135851 h 938645"/>
              <a:gd name="connsiteX352" fmla="*/ 484909 w 518467"/>
              <a:gd name="connsiteY352" fmla="*/ 131387 h 938645"/>
              <a:gd name="connsiteX353" fmla="*/ 484986 w 518467"/>
              <a:gd name="connsiteY353" fmla="*/ 130772 h 938645"/>
              <a:gd name="connsiteX354" fmla="*/ 487218 w 518467"/>
              <a:gd name="connsiteY354" fmla="*/ 121227 h 938645"/>
              <a:gd name="connsiteX355" fmla="*/ 489450 w 518467"/>
              <a:gd name="connsiteY355" fmla="*/ 115608 h 938645"/>
              <a:gd name="connsiteX356" fmla="*/ 490528 w 518467"/>
              <a:gd name="connsiteY356" fmla="*/ 95827 h 938645"/>
              <a:gd name="connsiteX357" fmla="*/ 491143 w 518467"/>
              <a:gd name="connsiteY357" fmla="*/ 91132 h 938645"/>
              <a:gd name="connsiteX358" fmla="*/ 491143 w 518467"/>
              <a:gd name="connsiteY358" fmla="*/ 86976 h 938645"/>
              <a:gd name="connsiteX359" fmla="*/ 490066 w 518467"/>
              <a:gd name="connsiteY359" fmla="*/ 81896 h 938645"/>
              <a:gd name="connsiteX360" fmla="*/ 490374 w 518467"/>
              <a:gd name="connsiteY360" fmla="*/ 79972 h 938645"/>
              <a:gd name="connsiteX361" fmla="*/ 492606 w 518467"/>
              <a:gd name="connsiteY361" fmla="*/ 76046 h 938645"/>
              <a:gd name="connsiteX362" fmla="*/ 494222 w 518467"/>
              <a:gd name="connsiteY362" fmla="*/ 74738 h 938645"/>
              <a:gd name="connsiteX363" fmla="*/ 499148 w 518467"/>
              <a:gd name="connsiteY363" fmla="*/ 73275 h 938645"/>
              <a:gd name="connsiteX364" fmla="*/ 500303 w 518467"/>
              <a:gd name="connsiteY364" fmla="*/ 72121 h 938645"/>
              <a:gd name="connsiteX365" fmla="*/ 505075 w 518467"/>
              <a:gd name="connsiteY365" fmla="*/ 65655 h 938645"/>
              <a:gd name="connsiteX366" fmla="*/ 505845 w 518467"/>
              <a:gd name="connsiteY366" fmla="*/ 64962 h 938645"/>
              <a:gd name="connsiteX367" fmla="*/ 509693 w 518467"/>
              <a:gd name="connsiteY367" fmla="*/ 62576 h 938645"/>
              <a:gd name="connsiteX368" fmla="*/ 511002 w 518467"/>
              <a:gd name="connsiteY368" fmla="*/ 59882 h 938645"/>
              <a:gd name="connsiteX369" fmla="*/ 517929 w 518467"/>
              <a:gd name="connsiteY369" fmla="*/ 38870 h 938645"/>
              <a:gd name="connsiteX370" fmla="*/ 517159 w 518467"/>
              <a:gd name="connsiteY370" fmla="*/ 31327 h 938645"/>
              <a:gd name="connsiteX371" fmla="*/ 509539 w 518467"/>
              <a:gd name="connsiteY371" fmla="*/ 31327 h 938645"/>
              <a:gd name="connsiteX372" fmla="*/ 466975 w 518467"/>
              <a:gd name="connsiteY372" fmla="*/ 34713 h 938645"/>
              <a:gd name="connsiteX373" fmla="*/ 421024 w 518467"/>
              <a:gd name="connsiteY373" fmla="*/ 31327 h 938645"/>
              <a:gd name="connsiteX374" fmla="*/ 420409 w 518467"/>
              <a:gd name="connsiteY374" fmla="*/ 31173 h 938645"/>
              <a:gd name="connsiteX375" fmla="*/ 405784 w 518467"/>
              <a:gd name="connsiteY375" fmla="*/ 26708 h 938645"/>
              <a:gd name="connsiteX376" fmla="*/ 405168 w 518467"/>
              <a:gd name="connsiteY376" fmla="*/ 26478 h 938645"/>
              <a:gd name="connsiteX377" fmla="*/ 393161 w 518467"/>
              <a:gd name="connsiteY377" fmla="*/ 19396 h 938645"/>
              <a:gd name="connsiteX378" fmla="*/ 376151 w 518467"/>
              <a:gd name="connsiteY378" fmla="*/ 15548 h 938645"/>
              <a:gd name="connsiteX379" fmla="*/ 372918 w 518467"/>
              <a:gd name="connsiteY379" fmla="*/ 14316 h 938645"/>
              <a:gd name="connsiteX380" fmla="*/ 372071 w 518467"/>
              <a:gd name="connsiteY380" fmla="*/ 13778 h 938645"/>
              <a:gd name="connsiteX381" fmla="*/ 365298 w 518467"/>
              <a:gd name="connsiteY381" fmla="*/ 7620 h 938645"/>
              <a:gd name="connsiteX382" fmla="*/ 359679 w 518467"/>
              <a:gd name="connsiteY382" fmla="*/ 3541 h 938645"/>
              <a:gd name="connsiteX383" fmla="*/ 353060 w 518467"/>
              <a:gd name="connsiteY383" fmla="*/ 1001 h 938645"/>
              <a:gd name="connsiteX384" fmla="*/ 344439 w 518467"/>
              <a:gd name="connsiteY384" fmla="*/ 0 h 938645"/>
              <a:gd name="connsiteX385" fmla="*/ 339898 w 518467"/>
              <a:gd name="connsiteY385" fmla="*/ 1616 h 938645"/>
              <a:gd name="connsiteX386" fmla="*/ 339590 w 518467"/>
              <a:gd name="connsiteY386" fmla="*/ 3310 h 938645"/>
              <a:gd name="connsiteX387" fmla="*/ 336819 w 518467"/>
              <a:gd name="connsiteY387" fmla="*/ 5542 h 938645"/>
              <a:gd name="connsiteX388" fmla="*/ 333972 w 518467"/>
              <a:gd name="connsiteY388" fmla="*/ 5542 h 938645"/>
              <a:gd name="connsiteX389" fmla="*/ 331970 w 518467"/>
              <a:gd name="connsiteY389" fmla="*/ 4695 h 938645"/>
              <a:gd name="connsiteX390" fmla="*/ 331355 w 518467"/>
              <a:gd name="connsiteY390" fmla="*/ 4079 h 938645"/>
              <a:gd name="connsiteX391" fmla="*/ 329738 w 518467"/>
              <a:gd name="connsiteY391" fmla="*/ 7312 h 938645"/>
              <a:gd name="connsiteX392" fmla="*/ 328507 w 518467"/>
              <a:gd name="connsiteY392" fmla="*/ 8544 h 938645"/>
              <a:gd name="connsiteX393" fmla="*/ 325120 w 518467"/>
              <a:gd name="connsiteY393" fmla="*/ 10237 h 938645"/>
              <a:gd name="connsiteX394" fmla="*/ 322888 w 518467"/>
              <a:gd name="connsiteY394" fmla="*/ 10391 h 938645"/>
              <a:gd name="connsiteX395" fmla="*/ 318424 w 518467"/>
              <a:gd name="connsiteY395" fmla="*/ 8698 h 938645"/>
              <a:gd name="connsiteX396" fmla="*/ 316884 w 518467"/>
              <a:gd name="connsiteY396" fmla="*/ 7312 h 938645"/>
              <a:gd name="connsiteX397" fmla="*/ 315961 w 518467"/>
              <a:gd name="connsiteY397" fmla="*/ 5465 h 938645"/>
              <a:gd name="connsiteX398" fmla="*/ 313190 w 518467"/>
              <a:gd name="connsiteY398" fmla="*/ 7697 h 938645"/>
              <a:gd name="connsiteX399" fmla="*/ 310342 w 518467"/>
              <a:gd name="connsiteY399" fmla="*/ 7697 h 938645"/>
              <a:gd name="connsiteX400" fmla="*/ 308803 w 518467"/>
              <a:gd name="connsiteY400" fmla="*/ 7235 h 938645"/>
              <a:gd name="connsiteX401" fmla="*/ 305339 w 518467"/>
              <a:gd name="connsiteY401" fmla="*/ 12161 h 938645"/>
              <a:gd name="connsiteX402" fmla="*/ 302722 w 518467"/>
              <a:gd name="connsiteY402" fmla="*/ 13316 h 938645"/>
              <a:gd name="connsiteX403" fmla="*/ 300721 w 518467"/>
              <a:gd name="connsiteY403" fmla="*/ 12161 h 938645"/>
              <a:gd name="connsiteX404" fmla="*/ 299720 w 518467"/>
              <a:gd name="connsiteY404" fmla="*/ 13855 h 938645"/>
              <a:gd name="connsiteX405" fmla="*/ 296872 w 518467"/>
              <a:gd name="connsiteY405" fmla="*/ 16087 h 938645"/>
              <a:gd name="connsiteX406" fmla="*/ 294409 w 518467"/>
              <a:gd name="connsiteY406" fmla="*/ 16625 h 938645"/>
              <a:gd name="connsiteX407" fmla="*/ 290253 w 518467"/>
              <a:gd name="connsiteY407" fmla="*/ 15548 h 938645"/>
              <a:gd name="connsiteX408" fmla="*/ 286096 w 518467"/>
              <a:gd name="connsiteY408" fmla="*/ 15548 h 938645"/>
              <a:gd name="connsiteX409" fmla="*/ 282171 w 518467"/>
              <a:gd name="connsiteY409" fmla="*/ 23014 h 938645"/>
              <a:gd name="connsiteX410" fmla="*/ 282171 w 518467"/>
              <a:gd name="connsiteY410" fmla="*/ 26247 h 938645"/>
              <a:gd name="connsiteX411" fmla="*/ 281324 w 518467"/>
              <a:gd name="connsiteY411" fmla="*/ 28248 h 938645"/>
              <a:gd name="connsiteX412" fmla="*/ 276244 w 518467"/>
              <a:gd name="connsiteY412" fmla="*/ 33328 h 938645"/>
              <a:gd name="connsiteX413" fmla="*/ 269625 w 518467"/>
              <a:gd name="connsiteY413" fmla="*/ 43026 h 938645"/>
              <a:gd name="connsiteX414" fmla="*/ 269317 w 518467"/>
              <a:gd name="connsiteY414" fmla="*/ 45489 h 938645"/>
              <a:gd name="connsiteX415" fmla="*/ 270625 w 518467"/>
              <a:gd name="connsiteY415" fmla="*/ 46798 h 938645"/>
              <a:gd name="connsiteX416" fmla="*/ 271395 w 518467"/>
              <a:gd name="connsiteY416" fmla="*/ 49107 h 938645"/>
              <a:gd name="connsiteX417" fmla="*/ 270856 w 518467"/>
              <a:gd name="connsiteY417" fmla="*/ 53571 h 938645"/>
              <a:gd name="connsiteX418" fmla="*/ 270087 w 518467"/>
              <a:gd name="connsiteY418" fmla="*/ 55187 h 938645"/>
              <a:gd name="connsiteX419" fmla="*/ 266777 w 518467"/>
              <a:gd name="connsiteY419" fmla="*/ 58497 h 938645"/>
              <a:gd name="connsiteX420" fmla="*/ 267470 w 518467"/>
              <a:gd name="connsiteY420" fmla="*/ 60806 h 938645"/>
              <a:gd name="connsiteX421" fmla="*/ 270625 w 518467"/>
              <a:gd name="connsiteY421" fmla="*/ 67041 h 938645"/>
              <a:gd name="connsiteX422" fmla="*/ 271934 w 518467"/>
              <a:gd name="connsiteY422" fmla="*/ 71428 h 938645"/>
              <a:gd name="connsiteX423" fmla="*/ 272011 w 518467"/>
              <a:gd name="connsiteY423" fmla="*/ 72582 h 938645"/>
              <a:gd name="connsiteX424" fmla="*/ 271472 w 518467"/>
              <a:gd name="connsiteY424" fmla="*/ 76508 h 938645"/>
              <a:gd name="connsiteX425" fmla="*/ 271318 w 518467"/>
              <a:gd name="connsiteY425" fmla="*/ 77047 h 938645"/>
              <a:gd name="connsiteX426" fmla="*/ 269240 w 518467"/>
              <a:gd name="connsiteY426" fmla="*/ 82742 h 938645"/>
              <a:gd name="connsiteX427" fmla="*/ 269240 w 518467"/>
              <a:gd name="connsiteY427" fmla="*/ 86283 h 938645"/>
              <a:gd name="connsiteX428" fmla="*/ 270087 w 518467"/>
              <a:gd name="connsiteY428" fmla="*/ 88746 h 938645"/>
              <a:gd name="connsiteX429" fmla="*/ 275397 w 518467"/>
              <a:gd name="connsiteY429" fmla="*/ 95058 h 938645"/>
              <a:gd name="connsiteX430" fmla="*/ 275936 w 518467"/>
              <a:gd name="connsiteY430" fmla="*/ 96212 h 938645"/>
              <a:gd name="connsiteX431" fmla="*/ 277091 w 518467"/>
              <a:gd name="connsiteY431" fmla="*/ 100676 h 938645"/>
              <a:gd name="connsiteX432" fmla="*/ 276937 w 518467"/>
              <a:gd name="connsiteY432" fmla="*/ 102370 h 938645"/>
              <a:gd name="connsiteX433" fmla="*/ 275782 w 518467"/>
              <a:gd name="connsiteY433" fmla="*/ 105218 h 938645"/>
              <a:gd name="connsiteX434" fmla="*/ 275474 w 518467"/>
              <a:gd name="connsiteY434" fmla="*/ 105756 h 938645"/>
              <a:gd name="connsiteX435" fmla="*/ 251845 w 518467"/>
              <a:gd name="connsiteY435" fmla="*/ 140624 h 938645"/>
              <a:gd name="connsiteX436" fmla="*/ 248304 w 518467"/>
              <a:gd name="connsiteY436" fmla="*/ 148321 h 938645"/>
              <a:gd name="connsiteX437" fmla="*/ 245533 w 518467"/>
              <a:gd name="connsiteY437" fmla="*/ 162637 h 938645"/>
              <a:gd name="connsiteX438" fmla="*/ 245302 w 518467"/>
              <a:gd name="connsiteY438" fmla="*/ 163330 h 938645"/>
              <a:gd name="connsiteX439" fmla="*/ 244148 w 518467"/>
              <a:gd name="connsiteY439" fmla="*/ 165562 h 938645"/>
              <a:gd name="connsiteX440" fmla="*/ 243840 w 518467"/>
              <a:gd name="connsiteY440" fmla="*/ 166101 h 938645"/>
              <a:gd name="connsiteX441" fmla="*/ 238991 w 518467"/>
              <a:gd name="connsiteY441" fmla="*/ 172027 h 938645"/>
              <a:gd name="connsiteX442" fmla="*/ 233218 w 518467"/>
              <a:gd name="connsiteY442" fmla="*/ 184650 h 938645"/>
              <a:gd name="connsiteX443" fmla="*/ 233218 w 518467"/>
              <a:gd name="connsiteY443" fmla="*/ 197504 h 938645"/>
              <a:gd name="connsiteX444" fmla="*/ 232833 w 518467"/>
              <a:gd name="connsiteY444" fmla="*/ 198890 h 938645"/>
              <a:gd name="connsiteX445" fmla="*/ 221827 w 518467"/>
              <a:gd name="connsiteY445" fmla="*/ 218748 h 938645"/>
              <a:gd name="connsiteX446" fmla="*/ 221365 w 518467"/>
              <a:gd name="connsiteY446" fmla="*/ 221673 h 938645"/>
              <a:gd name="connsiteX447" fmla="*/ 220133 w 518467"/>
              <a:gd name="connsiteY447" fmla="*/ 223520 h 938645"/>
              <a:gd name="connsiteX448" fmla="*/ 218440 w 518467"/>
              <a:gd name="connsiteY448" fmla="*/ 224675 h 938645"/>
              <a:gd name="connsiteX449" fmla="*/ 211590 w 518467"/>
              <a:gd name="connsiteY449" fmla="*/ 231602 h 938645"/>
              <a:gd name="connsiteX450" fmla="*/ 210897 w 518467"/>
              <a:gd name="connsiteY450" fmla="*/ 232141 h 938645"/>
              <a:gd name="connsiteX451" fmla="*/ 207510 w 518467"/>
              <a:gd name="connsiteY451" fmla="*/ 233834 h 938645"/>
              <a:gd name="connsiteX452" fmla="*/ 206818 w 518467"/>
              <a:gd name="connsiteY452" fmla="*/ 234065 h 938645"/>
              <a:gd name="connsiteX453" fmla="*/ 203970 w 518467"/>
              <a:gd name="connsiteY453" fmla="*/ 234604 h 938645"/>
              <a:gd name="connsiteX454" fmla="*/ 188422 w 518467"/>
              <a:gd name="connsiteY454" fmla="*/ 235758 h 938645"/>
              <a:gd name="connsiteX455" fmla="*/ 187652 w 518467"/>
              <a:gd name="connsiteY455" fmla="*/ 235681 h 938645"/>
              <a:gd name="connsiteX456" fmla="*/ 182033 w 518467"/>
              <a:gd name="connsiteY456" fmla="*/ 234527 h 938645"/>
              <a:gd name="connsiteX457" fmla="*/ 180340 w 518467"/>
              <a:gd name="connsiteY457" fmla="*/ 233449 h 938645"/>
              <a:gd name="connsiteX458" fmla="*/ 176953 w 518467"/>
              <a:gd name="connsiteY458" fmla="*/ 228985 h 938645"/>
              <a:gd name="connsiteX459" fmla="*/ 176415 w 518467"/>
              <a:gd name="connsiteY459" fmla="*/ 227522 h 938645"/>
              <a:gd name="connsiteX460" fmla="*/ 174721 w 518467"/>
              <a:gd name="connsiteY460" fmla="*/ 209281 h 938645"/>
              <a:gd name="connsiteX461" fmla="*/ 172797 w 518467"/>
              <a:gd name="connsiteY461" fmla="*/ 202892 h 938645"/>
              <a:gd name="connsiteX462" fmla="*/ 168795 w 518467"/>
              <a:gd name="connsiteY462" fmla="*/ 198890 h 938645"/>
              <a:gd name="connsiteX463" fmla="*/ 166716 w 518467"/>
              <a:gd name="connsiteY463" fmla="*/ 198428 h 938645"/>
              <a:gd name="connsiteX464" fmla="*/ 166716 w 518467"/>
              <a:gd name="connsiteY464" fmla="*/ 198505 h 938645"/>
              <a:gd name="connsiteX465" fmla="*/ 166177 w 518467"/>
              <a:gd name="connsiteY465" fmla="*/ 200968 h 938645"/>
              <a:gd name="connsiteX466" fmla="*/ 161482 w 518467"/>
              <a:gd name="connsiteY466" fmla="*/ 207279 h 938645"/>
              <a:gd name="connsiteX467" fmla="*/ 160174 w 518467"/>
              <a:gd name="connsiteY467" fmla="*/ 211205 h 938645"/>
              <a:gd name="connsiteX468" fmla="*/ 161098 w 518467"/>
              <a:gd name="connsiteY468" fmla="*/ 215669 h 938645"/>
              <a:gd name="connsiteX469" fmla="*/ 162483 w 518467"/>
              <a:gd name="connsiteY469" fmla="*/ 218055 h 938645"/>
              <a:gd name="connsiteX470" fmla="*/ 163560 w 518467"/>
              <a:gd name="connsiteY470" fmla="*/ 218209 h 938645"/>
              <a:gd name="connsiteX471" fmla="*/ 166639 w 518467"/>
              <a:gd name="connsiteY471" fmla="*/ 216439 h 938645"/>
              <a:gd name="connsiteX472" fmla="*/ 169718 w 518467"/>
              <a:gd name="connsiteY472" fmla="*/ 216670 h 938645"/>
              <a:gd name="connsiteX473" fmla="*/ 170719 w 518467"/>
              <a:gd name="connsiteY473" fmla="*/ 219595 h 938645"/>
              <a:gd name="connsiteX474" fmla="*/ 169026 w 518467"/>
              <a:gd name="connsiteY474" fmla="*/ 226368 h 938645"/>
              <a:gd name="connsiteX475" fmla="*/ 167948 w 518467"/>
              <a:gd name="connsiteY475" fmla="*/ 227907 h 938645"/>
              <a:gd name="connsiteX476" fmla="*/ 163484 w 518467"/>
              <a:gd name="connsiteY476" fmla="*/ 231294 h 938645"/>
              <a:gd name="connsiteX477" fmla="*/ 161790 w 518467"/>
              <a:gd name="connsiteY477" fmla="*/ 231833 h 938645"/>
              <a:gd name="connsiteX478" fmla="*/ 155633 w 518467"/>
              <a:gd name="connsiteY478" fmla="*/ 231833 h 938645"/>
              <a:gd name="connsiteX479" fmla="*/ 154555 w 518467"/>
              <a:gd name="connsiteY479" fmla="*/ 231602 h 938645"/>
              <a:gd name="connsiteX480" fmla="*/ 148936 w 518467"/>
              <a:gd name="connsiteY480" fmla="*/ 229370 h 938645"/>
              <a:gd name="connsiteX481" fmla="*/ 147166 w 518467"/>
              <a:gd name="connsiteY481" fmla="*/ 226830 h 938645"/>
              <a:gd name="connsiteX482" fmla="*/ 146627 w 518467"/>
              <a:gd name="connsiteY482" fmla="*/ 212205 h 938645"/>
              <a:gd name="connsiteX483" fmla="*/ 146781 w 518467"/>
              <a:gd name="connsiteY483" fmla="*/ 210974 h 938645"/>
              <a:gd name="connsiteX484" fmla="*/ 146088 w 518467"/>
              <a:gd name="connsiteY484" fmla="*/ 210974 h 938645"/>
              <a:gd name="connsiteX485" fmla="*/ 144626 w 518467"/>
              <a:gd name="connsiteY485" fmla="*/ 210589 h 938645"/>
              <a:gd name="connsiteX486" fmla="*/ 141778 w 518467"/>
              <a:gd name="connsiteY486" fmla="*/ 208896 h 938645"/>
              <a:gd name="connsiteX487" fmla="*/ 140700 w 518467"/>
              <a:gd name="connsiteY487" fmla="*/ 207741 h 938645"/>
              <a:gd name="connsiteX488" fmla="*/ 140316 w 518467"/>
              <a:gd name="connsiteY488" fmla="*/ 207048 h 938645"/>
              <a:gd name="connsiteX489" fmla="*/ 139161 w 518467"/>
              <a:gd name="connsiteY489" fmla="*/ 211667 h 938645"/>
              <a:gd name="connsiteX490" fmla="*/ 136852 w 518467"/>
              <a:gd name="connsiteY490" fmla="*/ 218132 h 938645"/>
              <a:gd name="connsiteX491" fmla="*/ 135082 w 518467"/>
              <a:gd name="connsiteY491" fmla="*/ 219825 h 938645"/>
              <a:gd name="connsiteX492" fmla="*/ 130002 w 518467"/>
              <a:gd name="connsiteY492" fmla="*/ 221519 h 938645"/>
              <a:gd name="connsiteX493" fmla="*/ 126923 w 518467"/>
              <a:gd name="connsiteY493" fmla="*/ 220595 h 938645"/>
              <a:gd name="connsiteX494" fmla="*/ 124691 w 518467"/>
              <a:gd name="connsiteY494" fmla="*/ 217747 h 938645"/>
              <a:gd name="connsiteX495" fmla="*/ 124075 w 518467"/>
              <a:gd name="connsiteY495" fmla="*/ 216285 h 938645"/>
              <a:gd name="connsiteX496" fmla="*/ 123536 w 518467"/>
              <a:gd name="connsiteY496" fmla="*/ 210666 h 938645"/>
              <a:gd name="connsiteX497" fmla="*/ 123536 w 518467"/>
              <a:gd name="connsiteY497" fmla="*/ 198582 h 938645"/>
              <a:gd name="connsiteX498" fmla="*/ 123613 w 518467"/>
              <a:gd name="connsiteY498" fmla="*/ 197966 h 938645"/>
              <a:gd name="connsiteX499" fmla="*/ 124768 w 518467"/>
              <a:gd name="connsiteY499" fmla="*/ 192886 h 938645"/>
              <a:gd name="connsiteX500" fmla="*/ 127077 w 518467"/>
              <a:gd name="connsiteY500" fmla="*/ 184881 h 938645"/>
              <a:gd name="connsiteX501" fmla="*/ 130002 w 518467"/>
              <a:gd name="connsiteY501" fmla="*/ 178262 h 938645"/>
              <a:gd name="connsiteX502" fmla="*/ 131079 w 518467"/>
              <a:gd name="connsiteY502" fmla="*/ 177030 h 938645"/>
              <a:gd name="connsiteX503" fmla="*/ 133927 w 518467"/>
              <a:gd name="connsiteY503" fmla="*/ 175337 h 938645"/>
              <a:gd name="connsiteX504" fmla="*/ 136621 w 518467"/>
              <a:gd name="connsiteY504" fmla="*/ 175260 h 938645"/>
              <a:gd name="connsiteX505" fmla="*/ 141624 w 518467"/>
              <a:gd name="connsiteY505" fmla="*/ 177800 h 938645"/>
              <a:gd name="connsiteX506" fmla="*/ 149937 w 518467"/>
              <a:gd name="connsiteY506" fmla="*/ 177800 h 938645"/>
              <a:gd name="connsiteX507" fmla="*/ 152092 w 518467"/>
              <a:gd name="connsiteY507" fmla="*/ 178801 h 938645"/>
              <a:gd name="connsiteX508" fmla="*/ 152785 w 518467"/>
              <a:gd name="connsiteY508" fmla="*/ 179647 h 938645"/>
              <a:gd name="connsiteX509" fmla="*/ 154555 w 518467"/>
              <a:gd name="connsiteY509" fmla="*/ 177646 h 938645"/>
              <a:gd name="connsiteX510" fmla="*/ 158404 w 518467"/>
              <a:gd name="connsiteY510" fmla="*/ 177261 h 938645"/>
              <a:gd name="connsiteX511" fmla="*/ 165023 w 518467"/>
              <a:gd name="connsiteY511" fmla="*/ 182726 h 938645"/>
              <a:gd name="connsiteX512" fmla="*/ 161482 w 518467"/>
              <a:gd name="connsiteY512" fmla="*/ 175876 h 938645"/>
              <a:gd name="connsiteX513" fmla="*/ 156864 w 518467"/>
              <a:gd name="connsiteY513" fmla="*/ 164407 h 938645"/>
              <a:gd name="connsiteX514" fmla="*/ 156787 w 518467"/>
              <a:gd name="connsiteY514" fmla="*/ 162483 h 938645"/>
              <a:gd name="connsiteX515" fmla="*/ 158480 w 518467"/>
              <a:gd name="connsiteY515" fmla="*/ 157403 h 938645"/>
              <a:gd name="connsiteX516" fmla="*/ 159866 w 518467"/>
              <a:gd name="connsiteY516" fmla="*/ 155787 h 938645"/>
              <a:gd name="connsiteX517" fmla="*/ 161713 w 518467"/>
              <a:gd name="connsiteY517" fmla="*/ 154863 h 938645"/>
              <a:gd name="connsiteX518" fmla="*/ 161713 w 518467"/>
              <a:gd name="connsiteY518" fmla="*/ 152631 h 938645"/>
              <a:gd name="connsiteX519" fmla="*/ 161174 w 518467"/>
              <a:gd name="connsiteY519" fmla="*/ 148475 h 938645"/>
              <a:gd name="connsiteX520" fmla="*/ 161329 w 518467"/>
              <a:gd name="connsiteY520" fmla="*/ 147243 h 938645"/>
              <a:gd name="connsiteX521" fmla="*/ 162483 w 518467"/>
              <a:gd name="connsiteY521" fmla="*/ 143856 h 938645"/>
              <a:gd name="connsiteX522" fmla="*/ 164176 w 518467"/>
              <a:gd name="connsiteY522" fmla="*/ 142086 h 938645"/>
              <a:gd name="connsiteX523" fmla="*/ 168102 w 518467"/>
              <a:gd name="connsiteY523" fmla="*/ 140624 h 938645"/>
              <a:gd name="connsiteX524" fmla="*/ 157480 w 518467"/>
              <a:gd name="connsiteY524" fmla="*/ 139084 h 938645"/>
              <a:gd name="connsiteX525" fmla="*/ 138699 w 518467"/>
              <a:gd name="connsiteY525" fmla="*/ 134543 h 938645"/>
              <a:gd name="connsiteX526" fmla="*/ 110298 w 518467"/>
              <a:gd name="connsiteY526" fmla="*/ 124922 h 938645"/>
              <a:gd name="connsiteX527" fmla="*/ 73583 w 518467"/>
              <a:gd name="connsiteY527" fmla="*/ 109682 h 938645"/>
              <a:gd name="connsiteX528" fmla="*/ 45104 w 518467"/>
              <a:gd name="connsiteY528" fmla="*/ 100215 h 938645"/>
              <a:gd name="connsiteX529" fmla="*/ 37176 w 518467"/>
              <a:gd name="connsiteY529" fmla="*/ 96058 h 938645"/>
              <a:gd name="connsiteX530" fmla="*/ 37946 w 518467"/>
              <a:gd name="connsiteY530" fmla="*/ 100445 h 938645"/>
              <a:gd name="connsiteX531" fmla="*/ 40717 w 518467"/>
              <a:gd name="connsiteY531" fmla="*/ 104756 h 938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</a:cxnLst>
            <a:rect l="l" t="t" r="r" b="b"/>
            <a:pathLst>
              <a:path w="518467" h="938645">
                <a:moveTo>
                  <a:pt x="40717" y="104756"/>
                </a:moveTo>
                <a:lnTo>
                  <a:pt x="56188" y="119149"/>
                </a:lnTo>
                <a:lnTo>
                  <a:pt x="64885" y="129540"/>
                </a:lnTo>
                <a:cubicBezTo>
                  <a:pt x="65039" y="129694"/>
                  <a:pt x="65116" y="129925"/>
                  <a:pt x="65270" y="130079"/>
                </a:cubicBezTo>
                <a:lnTo>
                  <a:pt x="68118" y="135698"/>
                </a:lnTo>
                <a:cubicBezTo>
                  <a:pt x="68272" y="135928"/>
                  <a:pt x="68349" y="136159"/>
                  <a:pt x="68349" y="136467"/>
                </a:cubicBezTo>
                <a:lnTo>
                  <a:pt x="71043" y="151630"/>
                </a:lnTo>
                <a:lnTo>
                  <a:pt x="73891" y="155864"/>
                </a:lnTo>
                <a:lnTo>
                  <a:pt x="78124" y="159558"/>
                </a:lnTo>
                <a:cubicBezTo>
                  <a:pt x="78278" y="159712"/>
                  <a:pt x="78432" y="159866"/>
                  <a:pt x="78509" y="160020"/>
                </a:cubicBezTo>
                <a:lnTo>
                  <a:pt x="81896" y="164484"/>
                </a:lnTo>
                <a:cubicBezTo>
                  <a:pt x="82127" y="164792"/>
                  <a:pt x="82281" y="165177"/>
                  <a:pt x="82358" y="165562"/>
                </a:cubicBezTo>
                <a:lnTo>
                  <a:pt x="84051" y="172874"/>
                </a:lnTo>
                <a:cubicBezTo>
                  <a:pt x="84128" y="173336"/>
                  <a:pt x="84128" y="173721"/>
                  <a:pt x="84051" y="174182"/>
                </a:cubicBezTo>
                <a:lnTo>
                  <a:pt x="82358" y="180956"/>
                </a:lnTo>
                <a:lnTo>
                  <a:pt x="78971" y="188422"/>
                </a:lnTo>
                <a:lnTo>
                  <a:pt x="77431" y="196658"/>
                </a:lnTo>
                <a:lnTo>
                  <a:pt x="77893" y="200429"/>
                </a:lnTo>
                <a:lnTo>
                  <a:pt x="85128" y="220980"/>
                </a:lnTo>
                <a:cubicBezTo>
                  <a:pt x="85205" y="221288"/>
                  <a:pt x="85282" y="221596"/>
                  <a:pt x="85282" y="221904"/>
                </a:cubicBezTo>
                <a:lnTo>
                  <a:pt x="85282" y="229754"/>
                </a:lnTo>
                <a:lnTo>
                  <a:pt x="82434" y="262621"/>
                </a:lnTo>
                <a:lnTo>
                  <a:pt x="83589" y="287020"/>
                </a:lnTo>
                <a:lnTo>
                  <a:pt x="82434" y="295948"/>
                </a:lnTo>
                <a:cubicBezTo>
                  <a:pt x="82358" y="296333"/>
                  <a:pt x="82281" y="296641"/>
                  <a:pt x="82127" y="296949"/>
                </a:cubicBezTo>
                <a:lnTo>
                  <a:pt x="74815" y="309880"/>
                </a:lnTo>
                <a:cubicBezTo>
                  <a:pt x="74584" y="310265"/>
                  <a:pt x="74353" y="310573"/>
                  <a:pt x="73968" y="310804"/>
                </a:cubicBezTo>
                <a:lnTo>
                  <a:pt x="52647" y="325582"/>
                </a:lnTo>
                <a:lnTo>
                  <a:pt x="46413" y="338590"/>
                </a:lnTo>
                <a:lnTo>
                  <a:pt x="44258" y="355600"/>
                </a:lnTo>
                <a:lnTo>
                  <a:pt x="41948" y="364375"/>
                </a:lnTo>
                <a:cubicBezTo>
                  <a:pt x="41872" y="364682"/>
                  <a:pt x="41718" y="364990"/>
                  <a:pt x="41564" y="365221"/>
                </a:cubicBezTo>
                <a:lnTo>
                  <a:pt x="37099" y="371995"/>
                </a:lnTo>
                <a:lnTo>
                  <a:pt x="30942" y="379307"/>
                </a:lnTo>
                <a:lnTo>
                  <a:pt x="8775" y="423179"/>
                </a:lnTo>
                <a:lnTo>
                  <a:pt x="6081" y="436264"/>
                </a:lnTo>
                <a:lnTo>
                  <a:pt x="1001" y="448810"/>
                </a:lnTo>
                <a:lnTo>
                  <a:pt x="0" y="456507"/>
                </a:lnTo>
                <a:lnTo>
                  <a:pt x="1462" y="465898"/>
                </a:lnTo>
                <a:lnTo>
                  <a:pt x="4849" y="469284"/>
                </a:lnTo>
                <a:lnTo>
                  <a:pt x="10468" y="471285"/>
                </a:lnTo>
                <a:cubicBezTo>
                  <a:pt x="10699" y="471362"/>
                  <a:pt x="10930" y="471439"/>
                  <a:pt x="11084" y="471593"/>
                </a:cubicBezTo>
                <a:lnTo>
                  <a:pt x="18165" y="476442"/>
                </a:lnTo>
                <a:lnTo>
                  <a:pt x="20705" y="477443"/>
                </a:lnTo>
                <a:lnTo>
                  <a:pt x="31481" y="479521"/>
                </a:lnTo>
                <a:cubicBezTo>
                  <a:pt x="31942" y="479598"/>
                  <a:pt x="32404" y="479829"/>
                  <a:pt x="32789" y="480137"/>
                </a:cubicBezTo>
                <a:lnTo>
                  <a:pt x="37253" y="484062"/>
                </a:lnTo>
                <a:cubicBezTo>
                  <a:pt x="37407" y="484216"/>
                  <a:pt x="37561" y="484370"/>
                  <a:pt x="37638" y="484524"/>
                </a:cubicBezTo>
                <a:lnTo>
                  <a:pt x="41025" y="488988"/>
                </a:lnTo>
                <a:cubicBezTo>
                  <a:pt x="41179" y="489142"/>
                  <a:pt x="41256" y="489373"/>
                  <a:pt x="41333" y="489604"/>
                </a:cubicBezTo>
                <a:lnTo>
                  <a:pt x="46644" y="501381"/>
                </a:lnTo>
                <a:lnTo>
                  <a:pt x="51339" y="503998"/>
                </a:lnTo>
                <a:cubicBezTo>
                  <a:pt x="51801" y="504306"/>
                  <a:pt x="52262" y="504690"/>
                  <a:pt x="52493" y="505229"/>
                </a:cubicBezTo>
                <a:lnTo>
                  <a:pt x="54187" y="508616"/>
                </a:lnTo>
                <a:cubicBezTo>
                  <a:pt x="54418" y="509078"/>
                  <a:pt x="54495" y="509616"/>
                  <a:pt x="54495" y="510155"/>
                </a:cubicBezTo>
                <a:lnTo>
                  <a:pt x="53340" y="520315"/>
                </a:lnTo>
                <a:cubicBezTo>
                  <a:pt x="53340" y="520546"/>
                  <a:pt x="53263" y="520854"/>
                  <a:pt x="53186" y="521085"/>
                </a:cubicBezTo>
                <a:lnTo>
                  <a:pt x="50954" y="526704"/>
                </a:lnTo>
                <a:cubicBezTo>
                  <a:pt x="50723" y="527165"/>
                  <a:pt x="50415" y="527627"/>
                  <a:pt x="50030" y="527935"/>
                </a:cubicBezTo>
                <a:lnTo>
                  <a:pt x="45566" y="531322"/>
                </a:lnTo>
                <a:lnTo>
                  <a:pt x="31635" y="538326"/>
                </a:lnTo>
                <a:lnTo>
                  <a:pt x="28710" y="540481"/>
                </a:lnTo>
                <a:lnTo>
                  <a:pt x="26939" y="544407"/>
                </a:lnTo>
                <a:lnTo>
                  <a:pt x="26401" y="552335"/>
                </a:lnTo>
                <a:lnTo>
                  <a:pt x="26401" y="569807"/>
                </a:lnTo>
                <a:lnTo>
                  <a:pt x="27940" y="577119"/>
                </a:lnTo>
                <a:lnTo>
                  <a:pt x="31173" y="584123"/>
                </a:lnTo>
                <a:lnTo>
                  <a:pt x="34175" y="588510"/>
                </a:lnTo>
                <a:lnTo>
                  <a:pt x="46875" y="600133"/>
                </a:lnTo>
                <a:cubicBezTo>
                  <a:pt x="47259" y="600441"/>
                  <a:pt x="47490" y="600825"/>
                  <a:pt x="47644" y="601287"/>
                </a:cubicBezTo>
                <a:lnTo>
                  <a:pt x="49876" y="608061"/>
                </a:lnTo>
                <a:cubicBezTo>
                  <a:pt x="50030" y="608522"/>
                  <a:pt x="50030" y="609061"/>
                  <a:pt x="49953" y="609523"/>
                </a:cubicBezTo>
                <a:lnTo>
                  <a:pt x="48260" y="617374"/>
                </a:lnTo>
                <a:lnTo>
                  <a:pt x="45335" y="626148"/>
                </a:lnTo>
                <a:lnTo>
                  <a:pt x="43873" y="632691"/>
                </a:lnTo>
                <a:lnTo>
                  <a:pt x="44873" y="639464"/>
                </a:lnTo>
                <a:lnTo>
                  <a:pt x="47721" y="644236"/>
                </a:lnTo>
                <a:lnTo>
                  <a:pt x="57496" y="652934"/>
                </a:lnTo>
                <a:cubicBezTo>
                  <a:pt x="57650" y="653088"/>
                  <a:pt x="57804" y="653242"/>
                  <a:pt x="57881" y="653396"/>
                </a:cubicBezTo>
                <a:lnTo>
                  <a:pt x="62345" y="659553"/>
                </a:lnTo>
                <a:cubicBezTo>
                  <a:pt x="62576" y="659861"/>
                  <a:pt x="62730" y="660323"/>
                  <a:pt x="62807" y="660708"/>
                </a:cubicBezTo>
                <a:lnTo>
                  <a:pt x="63962" y="666865"/>
                </a:lnTo>
                <a:cubicBezTo>
                  <a:pt x="64039" y="667327"/>
                  <a:pt x="64039" y="667712"/>
                  <a:pt x="63885" y="668174"/>
                </a:cubicBezTo>
                <a:lnTo>
                  <a:pt x="59421" y="683337"/>
                </a:lnTo>
                <a:lnTo>
                  <a:pt x="53956" y="716896"/>
                </a:lnTo>
                <a:lnTo>
                  <a:pt x="55726" y="728287"/>
                </a:lnTo>
                <a:lnTo>
                  <a:pt x="64193" y="726979"/>
                </a:lnTo>
                <a:cubicBezTo>
                  <a:pt x="65193" y="726825"/>
                  <a:pt x="66117" y="727210"/>
                  <a:pt x="66733" y="727979"/>
                </a:cubicBezTo>
                <a:lnTo>
                  <a:pt x="69581" y="731366"/>
                </a:lnTo>
                <a:lnTo>
                  <a:pt x="75584" y="739602"/>
                </a:lnTo>
                <a:lnTo>
                  <a:pt x="78432" y="737985"/>
                </a:lnTo>
                <a:lnTo>
                  <a:pt x="83974" y="736061"/>
                </a:lnTo>
                <a:cubicBezTo>
                  <a:pt x="84282" y="735984"/>
                  <a:pt x="84590" y="735907"/>
                  <a:pt x="84898" y="735907"/>
                </a:cubicBezTo>
                <a:lnTo>
                  <a:pt x="89978" y="735907"/>
                </a:lnTo>
                <a:cubicBezTo>
                  <a:pt x="90516" y="735907"/>
                  <a:pt x="91055" y="736061"/>
                  <a:pt x="91440" y="736369"/>
                </a:cubicBezTo>
                <a:lnTo>
                  <a:pt x="95981" y="739217"/>
                </a:lnTo>
                <a:cubicBezTo>
                  <a:pt x="96366" y="739448"/>
                  <a:pt x="96674" y="739756"/>
                  <a:pt x="96905" y="740141"/>
                </a:cubicBezTo>
                <a:lnTo>
                  <a:pt x="98598" y="742989"/>
                </a:lnTo>
                <a:cubicBezTo>
                  <a:pt x="98752" y="743219"/>
                  <a:pt x="98829" y="743373"/>
                  <a:pt x="98906" y="743604"/>
                </a:cubicBezTo>
                <a:lnTo>
                  <a:pt x="100445" y="748761"/>
                </a:lnTo>
                <a:lnTo>
                  <a:pt x="101215" y="749839"/>
                </a:lnTo>
                <a:lnTo>
                  <a:pt x="102139" y="750070"/>
                </a:lnTo>
                <a:lnTo>
                  <a:pt x="106834" y="750070"/>
                </a:lnTo>
                <a:cubicBezTo>
                  <a:pt x="107142" y="750070"/>
                  <a:pt x="107450" y="750147"/>
                  <a:pt x="107757" y="750224"/>
                </a:cubicBezTo>
                <a:lnTo>
                  <a:pt x="109451" y="750762"/>
                </a:lnTo>
                <a:lnTo>
                  <a:pt x="116070" y="754303"/>
                </a:lnTo>
                <a:cubicBezTo>
                  <a:pt x="116301" y="754457"/>
                  <a:pt x="116532" y="754611"/>
                  <a:pt x="116686" y="754765"/>
                </a:cubicBezTo>
                <a:lnTo>
                  <a:pt x="119534" y="757613"/>
                </a:lnTo>
                <a:cubicBezTo>
                  <a:pt x="119765" y="757844"/>
                  <a:pt x="119996" y="758228"/>
                  <a:pt x="120150" y="758536"/>
                </a:cubicBezTo>
                <a:lnTo>
                  <a:pt x="121304" y="761384"/>
                </a:lnTo>
                <a:cubicBezTo>
                  <a:pt x="121381" y="761615"/>
                  <a:pt x="121458" y="761846"/>
                  <a:pt x="121458" y="762154"/>
                </a:cubicBezTo>
                <a:lnTo>
                  <a:pt x="121920" y="766541"/>
                </a:lnTo>
                <a:lnTo>
                  <a:pt x="125845" y="772391"/>
                </a:lnTo>
                <a:lnTo>
                  <a:pt x="128924" y="774931"/>
                </a:lnTo>
                <a:lnTo>
                  <a:pt x="140470" y="782628"/>
                </a:lnTo>
                <a:cubicBezTo>
                  <a:pt x="140624" y="782782"/>
                  <a:pt x="140855" y="782936"/>
                  <a:pt x="141008" y="783090"/>
                </a:cubicBezTo>
                <a:lnTo>
                  <a:pt x="147166" y="789863"/>
                </a:lnTo>
                <a:cubicBezTo>
                  <a:pt x="147474" y="790171"/>
                  <a:pt x="147705" y="790556"/>
                  <a:pt x="147782" y="791018"/>
                </a:cubicBezTo>
                <a:lnTo>
                  <a:pt x="151015" y="802948"/>
                </a:lnTo>
                <a:lnTo>
                  <a:pt x="152785" y="805642"/>
                </a:lnTo>
                <a:lnTo>
                  <a:pt x="155402" y="807797"/>
                </a:lnTo>
                <a:lnTo>
                  <a:pt x="158404" y="808644"/>
                </a:lnTo>
                <a:lnTo>
                  <a:pt x="160790" y="808644"/>
                </a:lnTo>
                <a:lnTo>
                  <a:pt x="160790" y="808644"/>
                </a:lnTo>
                <a:lnTo>
                  <a:pt x="162252" y="807181"/>
                </a:lnTo>
                <a:lnTo>
                  <a:pt x="165870" y="801947"/>
                </a:lnTo>
                <a:cubicBezTo>
                  <a:pt x="166101" y="801562"/>
                  <a:pt x="166409" y="801332"/>
                  <a:pt x="166793" y="801101"/>
                </a:cubicBezTo>
                <a:lnTo>
                  <a:pt x="172951" y="797714"/>
                </a:lnTo>
                <a:cubicBezTo>
                  <a:pt x="173259" y="797560"/>
                  <a:pt x="173643" y="797406"/>
                  <a:pt x="174028" y="797406"/>
                </a:cubicBezTo>
                <a:lnTo>
                  <a:pt x="180186" y="796867"/>
                </a:lnTo>
                <a:lnTo>
                  <a:pt x="193040" y="798022"/>
                </a:lnTo>
                <a:cubicBezTo>
                  <a:pt x="193810" y="798099"/>
                  <a:pt x="194579" y="798484"/>
                  <a:pt x="195041" y="799099"/>
                </a:cubicBezTo>
                <a:lnTo>
                  <a:pt x="196734" y="801332"/>
                </a:lnTo>
                <a:cubicBezTo>
                  <a:pt x="196965" y="801639"/>
                  <a:pt x="197119" y="801947"/>
                  <a:pt x="197196" y="802255"/>
                </a:cubicBezTo>
                <a:lnTo>
                  <a:pt x="200044" y="812415"/>
                </a:lnTo>
                <a:lnTo>
                  <a:pt x="201045" y="814339"/>
                </a:lnTo>
                <a:lnTo>
                  <a:pt x="204200" y="815725"/>
                </a:lnTo>
                <a:lnTo>
                  <a:pt x="206202" y="815032"/>
                </a:lnTo>
                <a:lnTo>
                  <a:pt x="209281" y="812954"/>
                </a:lnTo>
                <a:cubicBezTo>
                  <a:pt x="209511" y="812800"/>
                  <a:pt x="209819" y="812646"/>
                  <a:pt x="210050" y="812569"/>
                </a:cubicBezTo>
                <a:lnTo>
                  <a:pt x="213976" y="811415"/>
                </a:lnTo>
                <a:cubicBezTo>
                  <a:pt x="214283" y="811338"/>
                  <a:pt x="214591" y="811261"/>
                  <a:pt x="214976" y="811338"/>
                </a:cubicBezTo>
                <a:lnTo>
                  <a:pt x="222288" y="811876"/>
                </a:lnTo>
                <a:cubicBezTo>
                  <a:pt x="222519" y="811876"/>
                  <a:pt x="222750" y="811953"/>
                  <a:pt x="222981" y="812030"/>
                </a:cubicBezTo>
                <a:lnTo>
                  <a:pt x="231448" y="814878"/>
                </a:lnTo>
                <a:lnTo>
                  <a:pt x="239222" y="819035"/>
                </a:lnTo>
                <a:cubicBezTo>
                  <a:pt x="239607" y="819266"/>
                  <a:pt x="239915" y="819496"/>
                  <a:pt x="240145" y="819881"/>
                </a:cubicBezTo>
                <a:lnTo>
                  <a:pt x="242993" y="823807"/>
                </a:lnTo>
                <a:cubicBezTo>
                  <a:pt x="243301" y="824268"/>
                  <a:pt x="243455" y="824730"/>
                  <a:pt x="243532" y="825269"/>
                </a:cubicBezTo>
                <a:lnTo>
                  <a:pt x="244071" y="835044"/>
                </a:lnTo>
                <a:lnTo>
                  <a:pt x="245456" y="836738"/>
                </a:lnTo>
                <a:lnTo>
                  <a:pt x="258849" y="837276"/>
                </a:lnTo>
                <a:cubicBezTo>
                  <a:pt x="259388" y="837276"/>
                  <a:pt x="259850" y="837430"/>
                  <a:pt x="260311" y="837738"/>
                </a:cubicBezTo>
                <a:lnTo>
                  <a:pt x="267085" y="842202"/>
                </a:lnTo>
                <a:cubicBezTo>
                  <a:pt x="267393" y="842433"/>
                  <a:pt x="267700" y="842664"/>
                  <a:pt x="267855" y="843049"/>
                </a:cubicBezTo>
                <a:lnTo>
                  <a:pt x="278015" y="858828"/>
                </a:lnTo>
                <a:lnTo>
                  <a:pt x="283171" y="865524"/>
                </a:lnTo>
                <a:lnTo>
                  <a:pt x="298412" y="874222"/>
                </a:lnTo>
                <a:cubicBezTo>
                  <a:pt x="298565" y="874299"/>
                  <a:pt x="298719" y="874453"/>
                  <a:pt x="298873" y="874530"/>
                </a:cubicBezTo>
                <a:lnTo>
                  <a:pt x="303953" y="879071"/>
                </a:lnTo>
                <a:cubicBezTo>
                  <a:pt x="304569" y="879610"/>
                  <a:pt x="304954" y="880456"/>
                  <a:pt x="304877" y="881303"/>
                </a:cubicBezTo>
                <a:cubicBezTo>
                  <a:pt x="304877" y="882150"/>
                  <a:pt x="304415" y="882919"/>
                  <a:pt x="303722" y="883458"/>
                </a:cubicBezTo>
                <a:lnTo>
                  <a:pt x="303107" y="883920"/>
                </a:lnTo>
                <a:lnTo>
                  <a:pt x="309264" y="886537"/>
                </a:lnTo>
                <a:lnTo>
                  <a:pt x="321348" y="889693"/>
                </a:lnTo>
                <a:lnTo>
                  <a:pt x="331355" y="888769"/>
                </a:lnTo>
                <a:lnTo>
                  <a:pt x="336819" y="880841"/>
                </a:lnTo>
                <a:cubicBezTo>
                  <a:pt x="337281" y="880148"/>
                  <a:pt x="338051" y="879687"/>
                  <a:pt x="338897" y="879610"/>
                </a:cubicBezTo>
                <a:cubicBezTo>
                  <a:pt x="339821" y="879533"/>
                  <a:pt x="340591" y="879841"/>
                  <a:pt x="341130" y="880456"/>
                </a:cubicBezTo>
                <a:lnTo>
                  <a:pt x="345055" y="884382"/>
                </a:lnTo>
                <a:lnTo>
                  <a:pt x="349827" y="888076"/>
                </a:lnTo>
                <a:cubicBezTo>
                  <a:pt x="349981" y="888230"/>
                  <a:pt x="350212" y="888384"/>
                  <a:pt x="350366" y="888615"/>
                </a:cubicBezTo>
                <a:lnTo>
                  <a:pt x="353753" y="893079"/>
                </a:lnTo>
                <a:cubicBezTo>
                  <a:pt x="354291" y="893849"/>
                  <a:pt x="354445" y="894850"/>
                  <a:pt x="354138" y="895696"/>
                </a:cubicBezTo>
                <a:lnTo>
                  <a:pt x="352752" y="899622"/>
                </a:lnTo>
                <a:lnTo>
                  <a:pt x="362450" y="904933"/>
                </a:lnTo>
                <a:lnTo>
                  <a:pt x="393315" y="906626"/>
                </a:lnTo>
                <a:cubicBezTo>
                  <a:pt x="393623" y="906626"/>
                  <a:pt x="393931" y="906703"/>
                  <a:pt x="394239" y="906857"/>
                </a:cubicBezTo>
                <a:lnTo>
                  <a:pt x="404938" y="911321"/>
                </a:lnTo>
                <a:cubicBezTo>
                  <a:pt x="406323" y="911937"/>
                  <a:pt x="407016" y="913553"/>
                  <a:pt x="406477" y="914939"/>
                </a:cubicBezTo>
                <a:lnTo>
                  <a:pt x="402244" y="925638"/>
                </a:lnTo>
                <a:lnTo>
                  <a:pt x="402782" y="935721"/>
                </a:lnTo>
                <a:lnTo>
                  <a:pt x="404091" y="938645"/>
                </a:lnTo>
                <a:lnTo>
                  <a:pt x="411942" y="914169"/>
                </a:lnTo>
                <a:cubicBezTo>
                  <a:pt x="412019" y="913938"/>
                  <a:pt x="412096" y="913784"/>
                  <a:pt x="412173" y="913630"/>
                </a:cubicBezTo>
                <a:lnTo>
                  <a:pt x="416098" y="906857"/>
                </a:lnTo>
                <a:lnTo>
                  <a:pt x="419793" y="896081"/>
                </a:lnTo>
                <a:cubicBezTo>
                  <a:pt x="419870" y="895850"/>
                  <a:pt x="419947" y="895696"/>
                  <a:pt x="420024" y="895542"/>
                </a:cubicBezTo>
                <a:lnTo>
                  <a:pt x="428028" y="882535"/>
                </a:lnTo>
                <a:lnTo>
                  <a:pt x="419562" y="871143"/>
                </a:lnTo>
                <a:lnTo>
                  <a:pt x="408555" y="860213"/>
                </a:lnTo>
                <a:cubicBezTo>
                  <a:pt x="408401" y="860059"/>
                  <a:pt x="408247" y="859905"/>
                  <a:pt x="408170" y="859752"/>
                </a:cubicBezTo>
                <a:lnTo>
                  <a:pt x="403090" y="851901"/>
                </a:lnTo>
                <a:cubicBezTo>
                  <a:pt x="402936" y="851593"/>
                  <a:pt x="402782" y="851285"/>
                  <a:pt x="402705" y="850977"/>
                </a:cubicBezTo>
                <a:lnTo>
                  <a:pt x="401012" y="843126"/>
                </a:lnTo>
                <a:lnTo>
                  <a:pt x="400473" y="836276"/>
                </a:lnTo>
                <a:lnTo>
                  <a:pt x="400088" y="835814"/>
                </a:lnTo>
                <a:lnTo>
                  <a:pt x="398703" y="835814"/>
                </a:lnTo>
                <a:lnTo>
                  <a:pt x="392776" y="836353"/>
                </a:lnTo>
                <a:cubicBezTo>
                  <a:pt x="392545" y="836353"/>
                  <a:pt x="392238" y="836353"/>
                  <a:pt x="392007" y="836353"/>
                </a:cubicBezTo>
                <a:lnTo>
                  <a:pt x="377382" y="833505"/>
                </a:lnTo>
                <a:cubicBezTo>
                  <a:pt x="377151" y="833428"/>
                  <a:pt x="376998" y="833428"/>
                  <a:pt x="376767" y="833274"/>
                </a:cubicBezTo>
                <a:lnTo>
                  <a:pt x="371687" y="831042"/>
                </a:lnTo>
                <a:cubicBezTo>
                  <a:pt x="371148" y="830811"/>
                  <a:pt x="370686" y="830349"/>
                  <a:pt x="370378" y="829810"/>
                </a:cubicBezTo>
                <a:lnTo>
                  <a:pt x="367530" y="824730"/>
                </a:lnTo>
                <a:cubicBezTo>
                  <a:pt x="367299" y="824345"/>
                  <a:pt x="367145" y="823807"/>
                  <a:pt x="367145" y="823345"/>
                </a:cubicBezTo>
                <a:lnTo>
                  <a:pt x="367145" y="817726"/>
                </a:lnTo>
                <a:lnTo>
                  <a:pt x="367145" y="817726"/>
                </a:lnTo>
                <a:cubicBezTo>
                  <a:pt x="367145" y="817187"/>
                  <a:pt x="367299" y="816572"/>
                  <a:pt x="367684" y="816110"/>
                </a:cubicBezTo>
                <a:lnTo>
                  <a:pt x="371148" y="811184"/>
                </a:lnTo>
                <a:lnTo>
                  <a:pt x="371148" y="807566"/>
                </a:lnTo>
                <a:lnTo>
                  <a:pt x="370609" y="804641"/>
                </a:lnTo>
                <a:lnTo>
                  <a:pt x="369531" y="791556"/>
                </a:lnTo>
                <a:lnTo>
                  <a:pt x="368377" y="789632"/>
                </a:lnTo>
                <a:lnTo>
                  <a:pt x="366376" y="787631"/>
                </a:lnTo>
                <a:lnTo>
                  <a:pt x="359833" y="782166"/>
                </a:lnTo>
                <a:cubicBezTo>
                  <a:pt x="359525" y="781935"/>
                  <a:pt x="359295" y="781627"/>
                  <a:pt x="359141" y="781242"/>
                </a:cubicBezTo>
                <a:lnTo>
                  <a:pt x="355215" y="773392"/>
                </a:lnTo>
                <a:cubicBezTo>
                  <a:pt x="355061" y="773084"/>
                  <a:pt x="354984" y="772776"/>
                  <a:pt x="354907" y="772391"/>
                </a:cubicBezTo>
                <a:lnTo>
                  <a:pt x="352752" y="752071"/>
                </a:lnTo>
                <a:lnTo>
                  <a:pt x="347056" y="746837"/>
                </a:lnTo>
                <a:lnTo>
                  <a:pt x="339436" y="742527"/>
                </a:lnTo>
                <a:cubicBezTo>
                  <a:pt x="339282" y="742450"/>
                  <a:pt x="339052" y="742296"/>
                  <a:pt x="338897" y="742142"/>
                </a:cubicBezTo>
                <a:lnTo>
                  <a:pt x="322811" y="727133"/>
                </a:lnTo>
                <a:lnTo>
                  <a:pt x="302260" y="714894"/>
                </a:lnTo>
                <a:cubicBezTo>
                  <a:pt x="301413" y="714433"/>
                  <a:pt x="300951" y="713509"/>
                  <a:pt x="300874" y="712585"/>
                </a:cubicBezTo>
                <a:cubicBezTo>
                  <a:pt x="300874" y="711662"/>
                  <a:pt x="301259" y="710738"/>
                  <a:pt x="302106" y="710199"/>
                </a:cubicBezTo>
                <a:lnTo>
                  <a:pt x="313036" y="702502"/>
                </a:lnTo>
                <a:lnTo>
                  <a:pt x="330816" y="681413"/>
                </a:lnTo>
                <a:cubicBezTo>
                  <a:pt x="331047" y="681182"/>
                  <a:pt x="331278" y="680951"/>
                  <a:pt x="331585" y="680797"/>
                </a:cubicBezTo>
                <a:lnTo>
                  <a:pt x="338359" y="676872"/>
                </a:lnTo>
                <a:lnTo>
                  <a:pt x="344362" y="674408"/>
                </a:lnTo>
                <a:cubicBezTo>
                  <a:pt x="344593" y="674332"/>
                  <a:pt x="344824" y="674255"/>
                  <a:pt x="345055" y="674255"/>
                </a:cubicBezTo>
                <a:lnTo>
                  <a:pt x="353522" y="673100"/>
                </a:lnTo>
                <a:cubicBezTo>
                  <a:pt x="353830" y="673100"/>
                  <a:pt x="354138" y="673100"/>
                  <a:pt x="354368" y="673100"/>
                </a:cubicBezTo>
                <a:lnTo>
                  <a:pt x="360526" y="674255"/>
                </a:lnTo>
                <a:lnTo>
                  <a:pt x="364759" y="675409"/>
                </a:lnTo>
                <a:lnTo>
                  <a:pt x="370455" y="675871"/>
                </a:lnTo>
                <a:lnTo>
                  <a:pt x="373534" y="676487"/>
                </a:lnTo>
                <a:cubicBezTo>
                  <a:pt x="373996" y="676564"/>
                  <a:pt x="374381" y="676718"/>
                  <a:pt x="374689" y="677025"/>
                </a:cubicBezTo>
                <a:lnTo>
                  <a:pt x="379768" y="680951"/>
                </a:lnTo>
                <a:lnTo>
                  <a:pt x="382078" y="682029"/>
                </a:lnTo>
                <a:lnTo>
                  <a:pt x="395470" y="682029"/>
                </a:lnTo>
                <a:lnTo>
                  <a:pt x="402090" y="682567"/>
                </a:lnTo>
                <a:lnTo>
                  <a:pt x="404168" y="681336"/>
                </a:lnTo>
                <a:lnTo>
                  <a:pt x="419947" y="672330"/>
                </a:lnTo>
                <a:cubicBezTo>
                  <a:pt x="420177" y="672176"/>
                  <a:pt x="420485" y="672099"/>
                  <a:pt x="420793" y="672022"/>
                </a:cubicBezTo>
                <a:lnTo>
                  <a:pt x="423641" y="671484"/>
                </a:lnTo>
                <a:cubicBezTo>
                  <a:pt x="424257" y="671330"/>
                  <a:pt x="424873" y="671407"/>
                  <a:pt x="425412" y="671715"/>
                </a:cubicBezTo>
                <a:lnTo>
                  <a:pt x="427643" y="672869"/>
                </a:lnTo>
                <a:cubicBezTo>
                  <a:pt x="428106" y="673100"/>
                  <a:pt x="428490" y="673408"/>
                  <a:pt x="428721" y="673793"/>
                </a:cubicBezTo>
                <a:lnTo>
                  <a:pt x="431030" y="677333"/>
                </a:lnTo>
                <a:lnTo>
                  <a:pt x="433878" y="673716"/>
                </a:lnTo>
                <a:lnTo>
                  <a:pt x="422025" y="638618"/>
                </a:lnTo>
                <a:lnTo>
                  <a:pt x="412635" y="621069"/>
                </a:lnTo>
                <a:cubicBezTo>
                  <a:pt x="412250" y="620376"/>
                  <a:pt x="412173" y="619529"/>
                  <a:pt x="412480" y="618759"/>
                </a:cubicBezTo>
                <a:lnTo>
                  <a:pt x="414482" y="613218"/>
                </a:lnTo>
                <a:lnTo>
                  <a:pt x="413019" y="601980"/>
                </a:lnTo>
                <a:lnTo>
                  <a:pt x="397472" y="587510"/>
                </a:lnTo>
                <a:lnTo>
                  <a:pt x="393854" y="584893"/>
                </a:lnTo>
                <a:cubicBezTo>
                  <a:pt x="393623" y="584739"/>
                  <a:pt x="393392" y="584508"/>
                  <a:pt x="393238" y="584277"/>
                </a:cubicBezTo>
                <a:lnTo>
                  <a:pt x="371302" y="554490"/>
                </a:lnTo>
                <a:lnTo>
                  <a:pt x="365452" y="549256"/>
                </a:lnTo>
                <a:lnTo>
                  <a:pt x="360064" y="545561"/>
                </a:lnTo>
                <a:lnTo>
                  <a:pt x="355446" y="543560"/>
                </a:lnTo>
                <a:cubicBezTo>
                  <a:pt x="355061" y="543406"/>
                  <a:pt x="354676" y="543098"/>
                  <a:pt x="354368" y="542713"/>
                </a:cubicBezTo>
                <a:lnTo>
                  <a:pt x="350443" y="537633"/>
                </a:lnTo>
                <a:lnTo>
                  <a:pt x="340206" y="521701"/>
                </a:lnTo>
                <a:lnTo>
                  <a:pt x="328353" y="500765"/>
                </a:lnTo>
                <a:cubicBezTo>
                  <a:pt x="328199" y="500534"/>
                  <a:pt x="328122" y="500303"/>
                  <a:pt x="328045" y="500072"/>
                </a:cubicBezTo>
                <a:lnTo>
                  <a:pt x="326890" y="495608"/>
                </a:lnTo>
                <a:cubicBezTo>
                  <a:pt x="326813" y="495377"/>
                  <a:pt x="326813" y="495146"/>
                  <a:pt x="326813" y="494915"/>
                </a:cubicBezTo>
                <a:lnTo>
                  <a:pt x="326813" y="489296"/>
                </a:lnTo>
                <a:lnTo>
                  <a:pt x="326813" y="489296"/>
                </a:lnTo>
                <a:cubicBezTo>
                  <a:pt x="326813" y="489065"/>
                  <a:pt x="326890" y="488758"/>
                  <a:pt x="326890" y="488527"/>
                </a:cubicBezTo>
                <a:lnTo>
                  <a:pt x="331355" y="472286"/>
                </a:lnTo>
                <a:lnTo>
                  <a:pt x="333510" y="454660"/>
                </a:lnTo>
                <a:cubicBezTo>
                  <a:pt x="333587" y="454198"/>
                  <a:pt x="333741" y="453736"/>
                  <a:pt x="334049" y="453351"/>
                </a:cubicBezTo>
                <a:lnTo>
                  <a:pt x="340591" y="444577"/>
                </a:lnTo>
                <a:lnTo>
                  <a:pt x="344439" y="436418"/>
                </a:lnTo>
                <a:cubicBezTo>
                  <a:pt x="344593" y="436110"/>
                  <a:pt x="344747" y="435879"/>
                  <a:pt x="344978" y="435648"/>
                </a:cubicBezTo>
                <a:lnTo>
                  <a:pt x="348904" y="431723"/>
                </a:lnTo>
                <a:lnTo>
                  <a:pt x="354138" y="423718"/>
                </a:lnTo>
                <a:lnTo>
                  <a:pt x="366068" y="411172"/>
                </a:lnTo>
                <a:lnTo>
                  <a:pt x="369301" y="405784"/>
                </a:lnTo>
                <a:lnTo>
                  <a:pt x="375843" y="389236"/>
                </a:lnTo>
                <a:cubicBezTo>
                  <a:pt x="375997" y="388928"/>
                  <a:pt x="376228" y="388620"/>
                  <a:pt x="376459" y="388312"/>
                </a:cubicBezTo>
                <a:lnTo>
                  <a:pt x="383771" y="381000"/>
                </a:lnTo>
                <a:lnTo>
                  <a:pt x="388928" y="376382"/>
                </a:lnTo>
                <a:cubicBezTo>
                  <a:pt x="389236" y="376151"/>
                  <a:pt x="389544" y="375920"/>
                  <a:pt x="389928" y="375843"/>
                </a:cubicBezTo>
                <a:lnTo>
                  <a:pt x="395008" y="374150"/>
                </a:lnTo>
                <a:lnTo>
                  <a:pt x="408863" y="371225"/>
                </a:lnTo>
                <a:lnTo>
                  <a:pt x="413635" y="369609"/>
                </a:lnTo>
                <a:cubicBezTo>
                  <a:pt x="413943" y="369531"/>
                  <a:pt x="414251" y="369455"/>
                  <a:pt x="414559" y="369455"/>
                </a:cubicBezTo>
                <a:lnTo>
                  <a:pt x="417945" y="369455"/>
                </a:lnTo>
                <a:cubicBezTo>
                  <a:pt x="418176" y="369455"/>
                  <a:pt x="418407" y="369455"/>
                  <a:pt x="418715" y="369531"/>
                </a:cubicBezTo>
                <a:lnTo>
                  <a:pt x="424565" y="371148"/>
                </a:lnTo>
                <a:lnTo>
                  <a:pt x="427721" y="371148"/>
                </a:lnTo>
                <a:lnTo>
                  <a:pt x="441498" y="366915"/>
                </a:lnTo>
                <a:lnTo>
                  <a:pt x="454660" y="357601"/>
                </a:lnTo>
                <a:cubicBezTo>
                  <a:pt x="454968" y="357370"/>
                  <a:pt x="455276" y="357216"/>
                  <a:pt x="455661" y="357139"/>
                </a:cubicBezTo>
                <a:lnTo>
                  <a:pt x="460433" y="356062"/>
                </a:lnTo>
                <a:lnTo>
                  <a:pt x="465744" y="353676"/>
                </a:lnTo>
                <a:lnTo>
                  <a:pt x="470362" y="347980"/>
                </a:lnTo>
                <a:cubicBezTo>
                  <a:pt x="470670" y="347595"/>
                  <a:pt x="470977" y="347364"/>
                  <a:pt x="471439" y="347210"/>
                </a:cubicBezTo>
                <a:lnTo>
                  <a:pt x="475365" y="345517"/>
                </a:lnTo>
                <a:cubicBezTo>
                  <a:pt x="475596" y="345440"/>
                  <a:pt x="475904" y="345363"/>
                  <a:pt x="476135" y="345286"/>
                </a:cubicBezTo>
                <a:lnTo>
                  <a:pt x="484909" y="344209"/>
                </a:lnTo>
                <a:lnTo>
                  <a:pt x="486525" y="342900"/>
                </a:lnTo>
                <a:lnTo>
                  <a:pt x="490220" y="333972"/>
                </a:lnTo>
                <a:cubicBezTo>
                  <a:pt x="490528" y="333279"/>
                  <a:pt x="491067" y="332740"/>
                  <a:pt x="491759" y="332432"/>
                </a:cubicBezTo>
                <a:lnTo>
                  <a:pt x="494607" y="331278"/>
                </a:lnTo>
                <a:lnTo>
                  <a:pt x="505460" y="327814"/>
                </a:lnTo>
                <a:lnTo>
                  <a:pt x="513465" y="324273"/>
                </a:lnTo>
                <a:lnTo>
                  <a:pt x="515158" y="321887"/>
                </a:lnTo>
                <a:lnTo>
                  <a:pt x="514927" y="320425"/>
                </a:lnTo>
                <a:lnTo>
                  <a:pt x="512926" y="318039"/>
                </a:lnTo>
                <a:lnTo>
                  <a:pt x="509462" y="316038"/>
                </a:lnTo>
                <a:cubicBezTo>
                  <a:pt x="509231" y="315884"/>
                  <a:pt x="509078" y="315730"/>
                  <a:pt x="508847" y="315576"/>
                </a:cubicBezTo>
                <a:lnTo>
                  <a:pt x="507153" y="313882"/>
                </a:lnTo>
                <a:cubicBezTo>
                  <a:pt x="506845" y="313574"/>
                  <a:pt x="506614" y="313190"/>
                  <a:pt x="506461" y="312805"/>
                </a:cubicBezTo>
                <a:lnTo>
                  <a:pt x="505306" y="309418"/>
                </a:lnTo>
                <a:cubicBezTo>
                  <a:pt x="505152" y="308956"/>
                  <a:pt x="505152" y="308495"/>
                  <a:pt x="505229" y="307956"/>
                </a:cubicBezTo>
                <a:lnTo>
                  <a:pt x="506384" y="302337"/>
                </a:lnTo>
                <a:lnTo>
                  <a:pt x="506307" y="296718"/>
                </a:lnTo>
                <a:lnTo>
                  <a:pt x="504075" y="283095"/>
                </a:lnTo>
                <a:lnTo>
                  <a:pt x="502458" y="277861"/>
                </a:lnTo>
                <a:lnTo>
                  <a:pt x="499225" y="270933"/>
                </a:lnTo>
                <a:cubicBezTo>
                  <a:pt x="498840" y="270164"/>
                  <a:pt x="498917" y="269240"/>
                  <a:pt x="499302" y="268470"/>
                </a:cubicBezTo>
                <a:lnTo>
                  <a:pt x="509462" y="249382"/>
                </a:lnTo>
                <a:cubicBezTo>
                  <a:pt x="509616" y="249151"/>
                  <a:pt x="509770" y="248920"/>
                  <a:pt x="509924" y="248689"/>
                </a:cubicBezTo>
                <a:lnTo>
                  <a:pt x="513850" y="244764"/>
                </a:lnTo>
                <a:lnTo>
                  <a:pt x="518468" y="238298"/>
                </a:lnTo>
                <a:lnTo>
                  <a:pt x="517775" y="235142"/>
                </a:lnTo>
                <a:lnTo>
                  <a:pt x="514696" y="231602"/>
                </a:lnTo>
                <a:lnTo>
                  <a:pt x="509847" y="229139"/>
                </a:lnTo>
                <a:lnTo>
                  <a:pt x="503382" y="227522"/>
                </a:lnTo>
                <a:lnTo>
                  <a:pt x="498148" y="227061"/>
                </a:lnTo>
                <a:lnTo>
                  <a:pt x="493068" y="227599"/>
                </a:lnTo>
                <a:cubicBezTo>
                  <a:pt x="492529" y="227676"/>
                  <a:pt x="491990" y="227522"/>
                  <a:pt x="491528" y="227292"/>
                </a:cubicBezTo>
                <a:lnTo>
                  <a:pt x="488142" y="225598"/>
                </a:lnTo>
                <a:cubicBezTo>
                  <a:pt x="486833" y="224982"/>
                  <a:pt x="486218" y="223366"/>
                  <a:pt x="486756" y="222058"/>
                </a:cubicBezTo>
                <a:lnTo>
                  <a:pt x="488988" y="216439"/>
                </a:lnTo>
                <a:cubicBezTo>
                  <a:pt x="489065" y="216285"/>
                  <a:pt x="489142" y="216054"/>
                  <a:pt x="489296" y="215900"/>
                </a:cubicBezTo>
                <a:lnTo>
                  <a:pt x="501304" y="197889"/>
                </a:lnTo>
                <a:lnTo>
                  <a:pt x="501689" y="194579"/>
                </a:lnTo>
                <a:lnTo>
                  <a:pt x="493992" y="167024"/>
                </a:lnTo>
                <a:lnTo>
                  <a:pt x="491682" y="150938"/>
                </a:lnTo>
                <a:lnTo>
                  <a:pt x="490220" y="146704"/>
                </a:lnTo>
                <a:lnTo>
                  <a:pt x="485910" y="139623"/>
                </a:lnTo>
                <a:cubicBezTo>
                  <a:pt x="485756" y="139315"/>
                  <a:pt x="485602" y="139007"/>
                  <a:pt x="485525" y="138699"/>
                </a:cubicBezTo>
                <a:lnTo>
                  <a:pt x="484986" y="135851"/>
                </a:lnTo>
                <a:lnTo>
                  <a:pt x="484909" y="131387"/>
                </a:lnTo>
                <a:cubicBezTo>
                  <a:pt x="484909" y="131156"/>
                  <a:pt x="484909" y="130925"/>
                  <a:pt x="484986" y="130772"/>
                </a:cubicBezTo>
                <a:lnTo>
                  <a:pt x="487218" y="121227"/>
                </a:lnTo>
                <a:lnTo>
                  <a:pt x="489450" y="115608"/>
                </a:lnTo>
                <a:lnTo>
                  <a:pt x="490528" y="95827"/>
                </a:lnTo>
                <a:lnTo>
                  <a:pt x="491143" y="91132"/>
                </a:lnTo>
                <a:lnTo>
                  <a:pt x="491143" y="86976"/>
                </a:lnTo>
                <a:lnTo>
                  <a:pt x="490066" y="81896"/>
                </a:lnTo>
                <a:cubicBezTo>
                  <a:pt x="489912" y="81203"/>
                  <a:pt x="490066" y="80510"/>
                  <a:pt x="490374" y="79972"/>
                </a:cubicBezTo>
                <a:lnTo>
                  <a:pt x="492606" y="76046"/>
                </a:lnTo>
                <a:cubicBezTo>
                  <a:pt x="492991" y="75430"/>
                  <a:pt x="493530" y="74968"/>
                  <a:pt x="494222" y="74738"/>
                </a:cubicBezTo>
                <a:lnTo>
                  <a:pt x="499148" y="73275"/>
                </a:lnTo>
                <a:lnTo>
                  <a:pt x="500303" y="72121"/>
                </a:lnTo>
                <a:lnTo>
                  <a:pt x="505075" y="65655"/>
                </a:lnTo>
                <a:cubicBezTo>
                  <a:pt x="505306" y="65347"/>
                  <a:pt x="505537" y="65116"/>
                  <a:pt x="505845" y="64962"/>
                </a:cubicBezTo>
                <a:lnTo>
                  <a:pt x="509693" y="62576"/>
                </a:lnTo>
                <a:lnTo>
                  <a:pt x="511002" y="59882"/>
                </a:lnTo>
                <a:lnTo>
                  <a:pt x="517929" y="38870"/>
                </a:lnTo>
                <a:lnTo>
                  <a:pt x="517159" y="31327"/>
                </a:lnTo>
                <a:lnTo>
                  <a:pt x="509539" y="31327"/>
                </a:lnTo>
                <a:lnTo>
                  <a:pt x="466975" y="34713"/>
                </a:lnTo>
                <a:lnTo>
                  <a:pt x="421024" y="31327"/>
                </a:lnTo>
                <a:cubicBezTo>
                  <a:pt x="420793" y="31327"/>
                  <a:pt x="420639" y="31250"/>
                  <a:pt x="420409" y="31173"/>
                </a:cubicBezTo>
                <a:lnTo>
                  <a:pt x="405784" y="26708"/>
                </a:lnTo>
                <a:cubicBezTo>
                  <a:pt x="405553" y="26632"/>
                  <a:pt x="405399" y="26555"/>
                  <a:pt x="405168" y="26478"/>
                </a:cubicBezTo>
                <a:lnTo>
                  <a:pt x="393161" y="19396"/>
                </a:lnTo>
                <a:lnTo>
                  <a:pt x="376151" y="15548"/>
                </a:lnTo>
                <a:lnTo>
                  <a:pt x="372918" y="14316"/>
                </a:lnTo>
                <a:cubicBezTo>
                  <a:pt x="372610" y="14162"/>
                  <a:pt x="372302" y="14008"/>
                  <a:pt x="372071" y="13778"/>
                </a:cubicBezTo>
                <a:lnTo>
                  <a:pt x="365298" y="7620"/>
                </a:lnTo>
                <a:lnTo>
                  <a:pt x="359679" y="3541"/>
                </a:lnTo>
                <a:lnTo>
                  <a:pt x="353060" y="1001"/>
                </a:lnTo>
                <a:lnTo>
                  <a:pt x="344439" y="0"/>
                </a:lnTo>
                <a:lnTo>
                  <a:pt x="339898" y="1616"/>
                </a:lnTo>
                <a:lnTo>
                  <a:pt x="339590" y="3310"/>
                </a:lnTo>
                <a:cubicBezTo>
                  <a:pt x="339359" y="4618"/>
                  <a:pt x="338205" y="5542"/>
                  <a:pt x="336819" y="5542"/>
                </a:cubicBezTo>
                <a:lnTo>
                  <a:pt x="333972" y="5542"/>
                </a:lnTo>
                <a:cubicBezTo>
                  <a:pt x="333202" y="5542"/>
                  <a:pt x="332509" y="5234"/>
                  <a:pt x="331970" y="4695"/>
                </a:cubicBezTo>
                <a:lnTo>
                  <a:pt x="331355" y="4079"/>
                </a:lnTo>
                <a:lnTo>
                  <a:pt x="329738" y="7312"/>
                </a:lnTo>
                <a:cubicBezTo>
                  <a:pt x="329430" y="7851"/>
                  <a:pt x="329045" y="8313"/>
                  <a:pt x="328507" y="8544"/>
                </a:cubicBezTo>
                <a:lnTo>
                  <a:pt x="325120" y="10237"/>
                </a:lnTo>
                <a:cubicBezTo>
                  <a:pt x="324427" y="10622"/>
                  <a:pt x="323581" y="10622"/>
                  <a:pt x="322888" y="10391"/>
                </a:cubicBezTo>
                <a:lnTo>
                  <a:pt x="318424" y="8698"/>
                </a:lnTo>
                <a:cubicBezTo>
                  <a:pt x="317731" y="8467"/>
                  <a:pt x="317192" y="7928"/>
                  <a:pt x="316884" y="7312"/>
                </a:cubicBezTo>
                <a:lnTo>
                  <a:pt x="315961" y="5465"/>
                </a:lnTo>
                <a:cubicBezTo>
                  <a:pt x="315730" y="6773"/>
                  <a:pt x="314575" y="7697"/>
                  <a:pt x="313190" y="7697"/>
                </a:cubicBezTo>
                <a:lnTo>
                  <a:pt x="310342" y="7697"/>
                </a:lnTo>
                <a:cubicBezTo>
                  <a:pt x="309803" y="7697"/>
                  <a:pt x="309264" y="7543"/>
                  <a:pt x="308803" y="7235"/>
                </a:cubicBezTo>
                <a:lnTo>
                  <a:pt x="305339" y="12161"/>
                </a:lnTo>
                <a:cubicBezTo>
                  <a:pt x="304723" y="13008"/>
                  <a:pt x="303799" y="13470"/>
                  <a:pt x="302722" y="13316"/>
                </a:cubicBezTo>
                <a:cubicBezTo>
                  <a:pt x="301952" y="13239"/>
                  <a:pt x="301182" y="12777"/>
                  <a:pt x="300721" y="12161"/>
                </a:cubicBezTo>
                <a:cubicBezTo>
                  <a:pt x="300567" y="12854"/>
                  <a:pt x="300259" y="13393"/>
                  <a:pt x="299720" y="13855"/>
                </a:cubicBezTo>
                <a:lnTo>
                  <a:pt x="296872" y="16087"/>
                </a:lnTo>
                <a:cubicBezTo>
                  <a:pt x="296179" y="16625"/>
                  <a:pt x="295256" y="16856"/>
                  <a:pt x="294409" y="16625"/>
                </a:cubicBezTo>
                <a:lnTo>
                  <a:pt x="290253" y="15548"/>
                </a:lnTo>
                <a:lnTo>
                  <a:pt x="286096" y="15548"/>
                </a:lnTo>
                <a:lnTo>
                  <a:pt x="282171" y="23014"/>
                </a:lnTo>
                <a:lnTo>
                  <a:pt x="282171" y="26247"/>
                </a:lnTo>
                <a:cubicBezTo>
                  <a:pt x="282171" y="27016"/>
                  <a:pt x="281863" y="27709"/>
                  <a:pt x="281324" y="28248"/>
                </a:cubicBezTo>
                <a:lnTo>
                  <a:pt x="276244" y="33328"/>
                </a:lnTo>
                <a:lnTo>
                  <a:pt x="269625" y="43026"/>
                </a:lnTo>
                <a:lnTo>
                  <a:pt x="269317" y="45489"/>
                </a:lnTo>
                <a:lnTo>
                  <a:pt x="270625" y="46798"/>
                </a:lnTo>
                <a:cubicBezTo>
                  <a:pt x="271241" y="47413"/>
                  <a:pt x="271549" y="48260"/>
                  <a:pt x="271395" y="49107"/>
                </a:cubicBezTo>
                <a:lnTo>
                  <a:pt x="270856" y="53571"/>
                </a:lnTo>
                <a:cubicBezTo>
                  <a:pt x="270779" y="54187"/>
                  <a:pt x="270472" y="54802"/>
                  <a:pt x="270087" y="55187"/>
                </a:cubicBezTo>
                <a:lnTo>
                  <a:pt x="266777" y="58497"/>
                </a:lnTo>
                <a:lnTo>
                  <a:pt x="267470" y="60806"/>
                </a:lnTo>
                <a:lnTo>
                  <a:pt x="270625" y="67041"/>
                </a:lnTo>
                <a:lnTo>
                  <a:pt x="271934" y="71428"/>
                </a:lnTo>
                <a:cubicBezTo>
                  <a:pt x="272011" y="71813"/>
                  <a:pt x="272088" y="72198"/>
                  <a:pt x="272011" y="72582"/>
                </a:cubicBezTo>
                <a:lnTo>
                  <a:pt x="271472" y="76508"/>
                </a:lnTo>
                <a:cubicBezTo>
                  <a:pt x="271472" y="76662"/>
                  <a:pt x="271395" y="76893"/>
                  <a:pt x="271318" y="77047"/>
                </a:cubicBezTo>
                <a:lnTo>
                  <a:pt x="269240" y="82742"/>
                </a:lnTo>
                <a:lnTo>
                  <a:pt x="269240" y="86283"/>
                </a:lnTo>
                <a:lnTo>
                  <a:pt x="270087" y="88746"/>
                </a:lnTo>
                <a:lnTo>
                  <a:pt x="275397" y="95058"/>
                </a:lnTo>
                <a:cubicBezTo>
                  <a:pt x="275705" y="95365"/>
                  <a:pt x="275859" y="95750"/>
                  <a:pt x="275936" y="96212"/>
                </a:cubicBezTo>
                <a:lnTo>
                  <a:pt x="277091" y="100676"/>
                </a:lnTo>
                <a:cubicBezTo>
                  <a:pt x="277245" y="101215"/>
                  <a:pt x="277168" y="101831"/>
                  <a:pt x="276937" y="102370"/>
                </a:cubicBezTo>
                <a:lnTo>
                  <a:pt x="275782" y="105218"/>
                </a:lnTo>
                <a:cubicBezTo>
                  <a:pt x="275705" y="105371"/>
                  <a:pt x="275628" y="105602"/>
                  <a:pt x="275474" y="105756"/>
                </a:cubicBezTo>
                <a:lnTo>
                  <a:pt x="251845" y="140624"/>
                </a:lnTo>
                <a:lnTo>
                  <a:pt x="248304" y="148321"/>
                </a:lnTo>
                <a:lnTo>
                  <a:pt x="245533" y="162637"/>
                </a:lnTo>
                <a:cubicBezTo>
                  <a:pt x="245456" y="162868"/>
                  <a:pt x="245379" y="163099"/>
                  <a:pt x="245302" y="163330"/>
                </a:cubicBezTo>
                <a:lnTo>
                  <a:pt x="244148" y="165562"/>
                </a:lnTo>
                <a:cubicBezTo>
                  <a:pt x="244071" y="165716"/>
                  <a:pt x="243917" y="165947"/>
                  <a:pt x="243840" y="166101"/>
                </a:cubicBezTo>
                <a:lnTo>
                  <a:pt x="238991" y="172027"/>
                </a:lnTo>
                <a:lnTo>
                  <a:pt x="233218" y="184650"/>
                </a:lnTo>
                <a:lnTo>
                  <a:pt x="233218" y="197504"/>
                </a:lnTo>
                <a:cubicBezTo>
                  <a:pt x="233218" y="197966"/>
                  <a:pt x="233064" y="198428"/>
                  <a:pt x="232833" y="198890"/>
                </a:cubicBezTo>
                <a:lnTo>
                  <a:pt x="221827" y="218748"/>
                </a:lnTo>
                <a:lnTo>
                  <a:pt x="221365" y="221673"/>
                </a:lnTo>
                <a:cubicBezTo>
                  <a:pt x="221211" y="222442"/>
                  <a:pt x="220826" y="223135"/>
                  <a:pt x="220133" y="223520"/>
                </a:cubicBezTo>
                <a:lnTo>
                  <a:pt x="218440" y="224675"/>
                </a:lnTo>
                <a:lnTo>
                  <a:pt x="211590" y="231602"/>
                </a:lnTo>
                <a:cubicBezTo>
                  <a:pt x="211359" y="231833"/>
                  <a:pt x="211128" y="231987"/>
                  <a:pt x="210897" y="232141"/>
                </a:cubicBezTo>
                <a:lnTo>
                  <a:pt x="207510" y="233834"/>
                </a:lnTo>
                <a:cubicBezTo>
                  <a:pt x="207279" y="233911"/>
                  <a:pt x="207049" y="233988"/>
                  <a:pt x="206818" y="234065"/>
                </a:cubicBezTo>
                <a:lnTo>
                  <a:pt x="203970" y="234604"/>
                </a:lnTo>
                <a:lnTo>
                  <a:pt x="188422" y="235758"/>
                </a:lnTo>
                <a:cubicBezTo>
                  <a:pt x="188191" y="235758"/>
                  <a:pt x="187883" y="235758"/>
                  <a:pt x="187652" y="235681"/>
                </a:cubicBezTo>
                <a:lnTo>
                  <a:pt x="182033" y="234527"/>
                </a:lnTo>
                <a:cubicBezTo>
                  <a:pt x="181340" y="234373"/>
                  <a:pt x="180725" y="233988"/>
                  <a:pt x="180340" y="233449"/>
                </a:cubicBezTo>
                <a:lnTo>
                  <a:pt x="176953" y="228985"/>
                </a:lnTo>
                <a:cubicBezTo>
                  <a:pt x="176645" y="228600"/>
                  <a:pt x="176415" y="228061"/>
                  <a:pt x="176415" y="227522"/>
                </a:cubicBezTo>
                <a:lnTo>
                  <a:pt x="174721" y="209281"/>
                </a:lnTo>
                <a:lnTo>
                  <a:pt x="172797" y="202892"/>
                </a:lnTo>
                <a:lnTo>
                  <a:pt x="168795" y="198890"/>
                </a:lnTo>
                <a:lnTo>
                  <a:pt x="166716" y="198428"/>
                </a:lnTo>
                <a:lnTo>
                  <a:pt x="166716" y="198505"/>
                </a:lnTo>
                <a:cubicBezTo>
                  <a:pt x="166947" y="199351"/>
                  <a:pt x="166716" y="200275"/>
                  <a:pt x="166177" y="200968"/>
                </a:cubicBezTo>
                <a:lnTo>
                  <a:pt x="161482" y="207279"/>
                </a:lnTo>
                <a:lnTo>
                  <a:pt x="160174" y="211205"/>
                </a:lnTo>
                <a:lnTo>
                  <a:pt x="161098" y="215669"/>
                </a:lnTo>
                <a:lnTo>
                  <a:pt x="162483" y="218055"/>
                </a:lnTo>
                <a:lnTo>
                  <a:pt x="163560" y="218209"/>
                </a:lnTo>
                <a:lnTo>
                  <a:pt x="166639" y="216439"/>
                </a:lnTo>
                <a:cubicBezTo>
                  <a:pt x="167640" y="215900"/>
                  <a:pt x="168871" y="215977"/>
                  <a:pt x="169718" y="216670"/>
                </a:cubicBezTo>
                <a:cubicBezTo>
                  <a:pt x="170642" y="217362"/>
                  <a:pt x="171027" y="218517"/>
                  <a:pt x="170719" y="219595"/>
                </a:cubicBezTo>
                <a:lnTo>
                  <a:pt x="169026" y="226368"/>
                </a:lnTo>
                <a:cubicBezTo>
                  <a:pt x="168871" y="226984"/>
                  <a:pt x="168487" y="227522"/>
                  <a:pt x="167948" y="227907"/>
                </a:cubicBezTo>
                <a:lnTo>
                  <a:pt x="163484" y="231294"/>
                </a:lnTo>
                <a:cubicBezTo>
                  <a:pt x="163022" y="231679"/>
                  <a:pt x="162406" y="231833"/>
                  <a:pt x="161790" y="231833"/>
                </a:cubicBezTo>
                <a:lnTo>
                  <a:pt x="155633" y="231833"/>
                </a:lnTo>
                <a:cubicBezTo>
                  <a:pt x="155248" y="231833"/>
                  <a:pt x="154940" y="231756"/>
                  <a:pt x="154555" y="231602"/>
                </a:cubicBezTo>
                <a:lnTo>
                  <a:pt x="148936" y="229370"/>
                </a:lnTo>
                <a:cubicBezTo>
                  <a:pt x="147936" y="228985"/>
                  <a:pt x="147243" y="227984"/>
                  <a:pt x="147166" y="226830"/>
                </a:cubicBezTo>
                <a:lnTo>
                  <a:pt x="146627" y="212205"/>
                </a:lnTo>
                <a:lnTo>
                  <a:pt x="146781" y="210974"/>
                </a:lnTo>
                <a:lnTo>
                  <a:pt x="146088" y="210974"/>
                </a:lnTo>
                <a:cubicBezTo>
                  <a:pt x="145550" y="210974"/>
                  <a:pt x="145088" y="210820"/>
                  <a:pt x="144626" y="210589"/>
                </a:cubicBezTo>
                <a:lnTo>
                  <a:pt x="141778" y="208896"/>
                </a:lnTo>
                <a:cubicBezTo>
                  <a:pt x="141316" y="208588"/>
                  <a:pt x="140931" y="208203"/>
                  <a:pt x="140700" y="207741"/>
                </a:cubicBezTo>
                <a:lnTo>
                  <a:pt x="140316" y="207048"/>
                </a:lnTo>
                <a:lnTo>
                  <a:pt x="139161" y="211667"/>
                </a:lnTo>
                <a:lnTo>
                  <a:pt x="136852" y="218132"/>
                </a:lnTo>
                <a:cubicBezTo>
                  <a:pt x="136544" y="218902"/>
                  <a:pt x="135928" y="219595"/>
                  <a:pt x="135082" y="219825"/>
                </a:cubicBezTo>
                <a:lnTo>
                  <a:pt x="130002" y="221519"/>
                </a:lnTo>
                <a:cubicBezTo>
                  <a:pt x="128847" y="221904"/>
                  <a:pt x="127616" y="221519"/>
                  <a:pt x="126923" y="220595"/>
                </a:cubicBezTo>
                <a:lnTo>
                  <a:pt x="124691" y="217747"/>
                </a:lnTo>
                <a:cubicBezTo>
                  <a:pt x="124383" y="217285"/>
                  <a:pt x="124152" y="216824"/>
                  <a:pt x="124075" y="216285"/>
                </a:cubicBezTo>
                <a:lnTo>
                  <a:pt x="123536" y="210666"/>
                </a:lnTo>
                <a:lnTo>
                  <a:pt x="123536" y="198582"/>
                </a:lnTo>
                <a:cubicBezTo>
                  <a:pt x="123536" y="198351"/>
                  <a:pt x="123536" y="198197"/>
                  <a:pt x="123613" y="197966"/>
                </a:cubicBezTo>
                <a:lnTo>
                  <a:pt x="124768" y="192886"/>
                </a:lnTo>
                <a:lnTo>
                  <a:pt x="127077" y="184881"/>
                </a:lnTo>
                <a:lnTo>
                  <a:pt x="130002" y="178262"/>
                </a:lnTo>
                <a:cubicBezTo>
                  <a:pt x="130233" y="177723"/>
                  <a:pt x="130617" y="177338"/>
                  <a:pt x="131079" y="177030"/>
                </a:cubicBezTo>
                <a:lnTo>
                  <a:pt x="133927" y="175337"/>
                </a:lnTo>
                <a:cubicBezTo>
                  <a:pt x="134774" y="174875"/>
                  <a:pt x="135775" y="174798"/>
                  <a:pt x="136621" y="175260"/>
                </a:cubicBezTo>
                <a:lnTo>
                  <a:pt x="141624" y="177800"/>
                </a:lnTo>
                <a:lnTo>
                  <a:pt x="149937" y="177800"/>
                </a:lnTo>
                <a:cubicBezTo>
                  <a:pt x="150783" y="177800"/>
                  <a:pt x="151553" y="178185"/>
                  <a:pt x="152092" y="178801"/>
                </a:cubicBezTo>
                <a:lnTo>
                  <a:pt x="152785" y="179647"/>
                </a:lnTo>
                <a:lnTo>
                  <a:pt x="154555" y="177646"/>
                </a:lnTo>
                <a:cubicBezTo>
                  <a:pt x="155556" y="176491"/>
                  <a:pt x="157249" y="176338"/>
                  <a:pt x="158404" y="177261"/>
                </a:cubicBezTo>
                <a:lnTo>
                  <a:pt x="165023" y="182726"/>
                </a:lnTo>
                <a:lnTo>
                  <a:pt x="161482" y="175876"/>
                </a:lnTo>
                <a:lnTo>
                  <a:pt x="156864" y="164407"/>
                </a:lnTo>
                <a:cubicBezTo>
                  <a:pt x="156633" y="163792"/>
                  <a:pt x="156633" y="163099"/>
                  <a:pt x="156787" y="162483"/>
                </a:cubicBezTo>
                <a:lnTo>
                  <a:pt x="158480" y="157403"/>
                </a:lnTo>
                <a:cubicBezTo>
                  <a:pt x="158712" y="156710"/>
                  <a:pt x="159250" y="156095"/>
                  <a:pt x="159866" y="155787"/>
                </a:cubicBezTo>
                <a:lnTo>
                  <a:pt x="161713" y="154863"/>
                </a:lnTo>
                <a:lnTo>
                  <a:pt x="161713" y="152631"/>
                </a:lnTo>
                <a:lnTo>
                  <a:pt x="161174" y="148475"/>
                </a:lnTo>
                <a:cubicBezTo>
                  <a:pt x="161098" y="148090"/>
                  <a:pt x="161174" y="147628"/>
                  <a:pt x="161329" y="147243"/>
                </a:cubicBezTo>
                <a:lnTo>
                  <a:pt x="162483" y="143856"/>
                </a:lnTo>
                <a:cubicBezTo>
                  <a:pt x="162714" y="143087"/>
                  <a:pt x="163330" y="142394"/>
                  <a:pt x="164176" y="142086"/>
                </a:cubicBezTo>
                <a:lnTo>
                  <a:pt x="168102" y="140624"/>
                </a:lnTo>
                <a:lnTo>
                  <a:pt x="157480" y="139084"/>
                </a:lnTo>
                <a:lnTo>
                  <a:pt x="138699" y="134543"/>
                </a:lnTo>
                <a:lnTo>
                  <a:pt x="110298" y="124922"/>
                </a:lnTo>
                <a:lnTo>
                  <a:pt x="73583" y="109682"/>
                </a:lnTo>
                <a:lnTo>
                  <a:pt x="45104" y="100215"/>
                </a:lnTo>
                <a:lnTo>
                  <a:pt x="37176" y="96058"/>
                </a:lnTo>
                <a:lnTo>
                  <a:pt x="37946" y="100445"/>
                </a:lnTo>
                <a:lnTo>
                  <a:pt x="40717" y="10475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7" name="Forma libre: forma 81">
            <a:extLst>
              <a:ext uri="{FF2B5EF4-FFF2-40B4-BE49-F238E27FC236}">
                <a16:creationId xmlns:a16="http://schemas.microsoft.com/office/drawing/2014/main" id="{5330B98E-38C2-23E6-1C0F-0AF612ADA202}"/>
              </a:ext>
            </a:extLst>
          </p:cNvPr>
          <p:cNvSpPr/>
          <p:nvPr/>
        </p:nvSpPr>
        <p:spPr>
          <a:xfrm>
            <a:off x="8955156" y="1208003"/>
            <a:ext cx="348576" cy="934265"/>
          </a:xfrm>
          <a:custGeom>
            <a:avLst/>
            <a:gdLst>
              <a:gd name="connsiteX0" fmla="*/ 448579 w 453967"/>
              <a:gd name="connsiteY0" fmla="*/ 170565 h 1216736"/>
              <a:gd name="connsiteX1" fmla="*/ 434186 w 453967"/>
              <a:gd name="connsiteY1" fmla="*/ 176645 h 1216736"/>
              <a:gd name="connsiteX2" fmla="*/ 427644 w 453967"/>
              <a:gd name="connsiteY2" fmla="*/ 178493 h 1216736"/>
              <a:gd name="connsiteX3" fmla="*/ 420639 w 453967"/>
              <a:gd name="connsiteY3" fmla="*/ 179647 h 1216736"/>
              <a:gd name="connsiteX4" fmla="*/ 419947 w 453967"/>
              <a:gd name="connsiteY4" fmla="*/ 179647 h 1216736"/>
              <a:gd name="connsiteX5" fmla="*/ 413173 w 453967"/>
              <a:gd name="connsiteY5" fmla="*/ 179109 h 1216736"/>
              <a:gd name="connsiteX6" fmla="*/ 407247 w 453967"/>
              <a:gd name="connsiteY6" fmla="*/ 177954 h 1216736"/>
              <a:gd name="connsiteX7" fmla="*/ 399934 w 453967"/>
              <a:gd name="connsiteY7" fmla="*/ 174952 h 1216736"/>
              <a:gd name="connsiteX8" fmla="*/ 395316 w 453967"/>
              <a:gd name="connsiteY8" fmla="*/ 174105 h 1216736"/>
              <a:gd name="connsiteX9" fmla="*/ 388851 w 453967"/>
              <a:gd name="connsiteY9" fmla="*/ 175106 h 1216736"/>
              <a:gd name="connsiteX10" fmla="*/ 382462 w 453967"/>
              <a:gd name="connsiteY10" fmla="*/ 177800 h 1216736"/>
              <a:gd name="connsiteX11" fmla="*/ 376536 w 453967"/>
              <a:gd name="connsiteY11" fmla="*/ 179570 h 1216736"/>
              <a:gd name="connsiteX12" fmla="*/ 374458 w 453967"/>
              <a:gd name="connsiteY12" fmla="*/ 179416 h 1216736"/>
              <a:gd name="connsiteX13" fmla="*/ 371071 w 453967"/>
              <a:gd name="connsiteY13" fmla="*/ 177723 h 1216736"/>
              <a:gd name="connsiteX14" fmla="*/ 369685 w 453967"/>
              <a:gd name="connsiteY14" fmla="*/ 176107 h 1216736"/>
              <a:gd name="connsiteX15" fmla="*/ 367453 w 453967"/>
              <a:gd name="connsiteY15" fmla="*/ 169333 h 1216736"/>
              <a:gd name="connsiteX16" fmla="*/ 365452 w 453967"/>
              <a:gd name="connsiteY16" fmla="*/ 164330 h 1216736"/>
              <a:gd name="connsiteX17" fmla="*/ 361834 w 453967"/>
              <a:gd name="connsiteY17" fmla="*/ 160251 h 1216736"/>
              <a:gd name="connsiteX18" fmla="*/ 355292 w 453967"/>
              <a:gd name="connsiteY18" fmla="*/ 158250 h 1216736"/>
              <a:gd name="connsiteX19" fmla="*/ 353522 w 453967"/>
              <a:gd name="connsiteY19" fmla="*/ 156633 h 1216736"/>
              <a:gd name="connsiteX20" fmla="*/ 353599 w 453967"/>
              <a:gd name="connsiteY20" fmla="*/ 154247 h 1216736"/>
              <a:gd name="connsiteX21" fmla="*/ 358140 w 453967"/>
              <a:gd name="connsiteY21" fmla="*/ 145704 h 1216736"/>
              <a:gd name="connsiteX22" fmla="*/ 359294 w 453967"/>
              <a:gd name="connsiteY22" fmla="*/ 144549 h 1216736"/>
              <a:gd name="connsiteX23" fmla="*/ 362989 w 453967"/>
              <a:gd name="connsiteY23" fmla="*/ 142702 h 1216736"/>
              <a:gd name="connsiteX24" fmla="*/ 369916 w 453967"/>
              <a:gd name="connsiteY24" fmla="*/ 129463 h 1216736"/>
              <a:gd name="connsiteX25" fmla="*/ 371071 w 453967"/>
              <a:gd name="connsiteY25" fmla="*/ 128308 h 1216736"/>
              <a:gd name="connsiteX26" fmla="*/ 375150 w 453967"/>
              <a:gd name="connsiteY26" fmla="*/ 125999 h 1216736"/>
              <a:gd name="connsiteX27" fmla="*/ 379307 w 453967"/>
              <a:gd name="connsiteY27" fmla="*/ 113530 h 1216736"/>
              <a:gd name="connsiteX28" fmla="*/ 379768 w 453967"/>
              <a:gd name="connsiteY28" fmla="*/ 112607 h 1216736"/>
              <a:gd name="connsiteX29" fmla="*/ 384541 w 453967"/>
              <a:gd name="connsiteY29" fmla="*/ 106757 h 1216736"/>
              <a:gd name="connsiteX30" fmla="*/ 389467 w 453967"/>
              <a:gd name="connsiteY30" fmla="*/ 93672 h 1216736"/>
              <a:gd name="connsiteX31" fmla="*/ 389851 w 453967"/>
              <a:gd name="connsiteY31" fmla="*/ 92979 h 1216736"/>
              <a:gd name="connsiteX32" fmla="*/ 393238 w 453967"/>
              <a:gd name="connsiteY32" fmla="*/ 88361 h 1216736"/>
              <a:gd name="connsiteX33" fmla="*/ 390544 w 453967"/>
              <a:gd name="connsiteY33" fmla="*/ 84128 h 1216736"/>
              <a:gd name="connsiteX34" fmla="*/ 376228 w 453967"/>
              <a:gd name="connsiteY34" fmla="*/ 72044 h 1216736"/>
              <a:gd name="connsiteX35" fmla="*/ 361758 w 453967"/>
              <a:gd name="connsiteY35" fmla="*/ 63500 h 1216736"/>
              <a:gd name="connsiteX36" fmla="*/ 350905 w 453967"/>
              <a:gd name="connsiteY36" fmla="*/ 60806 h 1216736"/>
              <a:gd name="connsiteX37" fmla="*/ 350135 w 453967"/>
              <a:gd name="connsiteY37" fmla="*/ 60498 h 1216736"/>
              <a:gd name="connsiteX38" fmla="*/ 340283 w 453967"/>
              <a:gd name="connsiteY38" fmla="*/ 54495 h 1216736"/>
              <a:gd name="connsiteX39" fmla="*/ 329353 w 453967"/>
              <a:gd name="connsiteY39" fmla="*/ 51262 h 1216736"/>
              <a:gd name="connsiteX40" fmla="*/ 327660 w 453967"/>
              <a:gd name="connsiteY40" fmla="*/ 49799 h 1216736"/>
              <a:gd name="connsiteX41" fmla="*/ 324812 w 453967"/>
              <a:gd name="connsiteY41" fmla="*/ 44181 h 1216736"/>
              <a:gd name="connsiteX42" fmla="*/ 324581 w 453967"/>
              <a:gd name="connsiteY42" fmla="*/ 42487 h 1216736"/>
              <a:gd name="connsiteX43" fmla="*/ 325120 w 453967"/>
              <a:gd name="connsiteY43" fmla="*/ 38562 h 1216736"/>
              <a:gd name="connsiteX44" fmla="*/ 326890 w 453967"/>
              <a:gd name="connsiteY44" fmla="*/ 33020 h 1216736"/>
              <a:gd name="connsiteX45" fmla="*/ 327275 w 453967"/>
              <a:gd name="connsiteY45" fmla="*/ 29479 h 1216736"/>
              <a:gd name="connsiteX46" fmla="*/ 325659 w 453967"/>
              <a:gd name="connsiteY46" fmla="*/ 19704 h 1216736"/>
              <a:gd name="connsiteX47" fmla="*/ 324119 w 453967"/>
              <a:gd name="connsiteY47" fmla="*/ 13701 h 1216736"/>
              <a:gd name="connsiteX48" fmla="*/ 320271 w 453967"/>
              <a:gd name="connsiteY48" fmla="*/ 8390 h 1216736"/>
              <a:gd name="connsiteX49" fmla="*/ 316422 w 453967"/>
              <a:gd name="connsiteY49" fmla="*/ 5850 h 1216736"/>
              <a:gd name="connsiteX50" fmla="*/ 310650 w 453967"/>
              <a:gd name="connsiteY50" fmla="*/ 6311 h 1216736"/>
              <a:gd name="connsiteX51" fmla="*/ 309803 w 453967"/>
              <a:gd name="connsiteY51" fmla="*/ 6235 h 1216736"/>
              <a:gd name="connsiteX52" fmla="*/ 296333 w 453967"/>
              <a:gd name="connsiteY52" fmla="*/ 3387 h 1216736"/>
              <a:gd name="connsiteX53" fmla="*/ 286635 w 453967"/>
              <a:gd name="connsiteY53" fmla="*/ 2848 h 1216736"/>
              <a:gd name="connsiteX54" fmla="*/ 277784 w 453967"/>
              <a:gd name="connsiteY54" fmla="*/ 1078 h 1216736"/>
              <a:gd name="connsiteX55" fmla="*/ 253461 w 453967"/>
              <a:gd name="connsiteY55" fmla="*/ 0 h 1216736"/>
              <a:gd name="connsiteX56" fmla="*/ 198197 w 453967"/>
              <a:gd name="connsiteY56" fmla="*/ 7543 h 1216736"/>
              <a:gd name="connsiteX57" fmla="*/ 197889 w 453967"/>
              <a:gd name="connsiteY57" fmla="*/ 9929 h 1216736"/>
              <a:gd name="connsiteX58" fmla="*/ 197427 w 453967"/>
              <a:gd name="connsiteY58" fmla="*/ 11161 h 1216736"/>
              <a:gd name="connsiteX59" fmla="*/ 185189 w 453967"/>
              <a:gd name="connsiteY59" fmla="*/ 29479 h 1216736"/>
              <a:gd name="connsiteX60" fmla="*/ 184035 w 453967"/>
              <a:gd name="connsiteY60" fmla="*/ 32404 h 1216736"/>
              <a:gd name="connsiteX61" fmla="*/ 184342 w 453967"/>
              <a:gd name="connsiteY61" fmla="*/ 32558 h 1216736"/>
              <a:gd name="connsiteX62" fmla="*/ 189191 w 453967"/>
              <a:gd name="connsiteY62" fmla="*/ 32096 h 1216736"/>
              <a:gd name="connsiteX63" fmla="*/ 195349 w 453967"/>
              <a:gd name="connsiteY63" fmla="*/ 32635 h 1216736"/>
              <a:gd name="connsiteX64" fmla="*/ 202507 w 453967"/>
              <a:gd name="connsiteY64" fmla="*/ 34405 h 1216736"/>
              <a:gd name="connsiteX65" fmla="*/ 203123 w 453967"/>
              <a:gd name="connsiteY65" fmla="*/ 34636 h 1216736"/>
              <a:gd name="connsiteX66" fmla="*/ 208742 w 453967"/>
              <a:gd name="connsiteY66" fmla="*/ 37484 h 1216736"/>
              <a:gd name="connsiteX67" fmla="*/ 209588 w 453967"/>
              <a:gd name="connsiteY67" fmla="*/ 38177 h 1216736"/>
              <a:gd name="connsiteX68" fmla="*/ 213514 w 453967"/>
              <a:gd name="connsiteY68" fmla="*/ 42641 h 1216736"/>
              <a:gd name="connsiteX69" fmla="*/ 214130 w 453967"/>
              <a:gd name="connsiteY69" fmla="*/ 43873 h 1216736"/>
              <a:gd name="connsiteX70" fmla="*/ 215284 w 453967"/>
              <a:gd name="connsiteY70" fmla="*/ 48953 h 1216736"/>
              <a:gd name="connsiteX71" fmla="*/ 215284 w 453967"/>
              <a:gd name="connsiteY71" fmla="*/ 50107 h 1216736"/>
              <a:gd name="connsiteX72" fmla="*/ 214822 w 453967"/>
              <a:gd name="connsiteY72" fmla="*/ 51185 h 1216736"/>
              <a:gd name="connsiteX73" fmla="*/ 209204 w 453967"/>
              <a:gd name="connsiteY73" fmla="*/ 59036 h 1216736"/>
              <a:gd name="connsiteX74" fmla="*/ 205278 w 453967"/>
              <a:gd name="connsiteY74" fmla="*/ 63038 h 1216736"/>
              <a:gd name="connsiteX75" fmla="*/ 195965 w 453967"/>
              <a:gd name="connsiteY75" fmla="*/ 80587 h 1216736"/>
              <a:gd name="connsiteX76" fmla="*/ 197350 w 453967"/>
              <a:gd name="connsiteY76" fmla="*/ 83589 h 1216736"/>
              <a:gd name="connsiteX77" fmla="*/ 198736 w 453967"/>
              <a:gd name="connsiteY77" fmla="*/ 86591 h 1216736"/>
              <a:gd name="connsiteX78" fmla="*/ 200583 w 453967"/>
              <a:gd name="connsiteY78" fmla="*/ 92595 h 1216736"/>
              <a:gd name="connsiteX79" fmla="*/ 202892 w 453967"/>
              <a:gd name="connsiteY79" fmla="*/ 106988 h 1216736"/>
              <a:gd name="connsiteX80" fmla="*/ 202892 w 453967"/>
              <a:gd name="connsiteY80" fmla="*/ 113607 h 1216736"/>
              <a:gd name="connsiteX81" fmla="*/ 201891 w 453967"/>
              <a:gd name="connsiteY81" fmla="*/ 119072 h 1216736"/>
              <a:gd name="connsiteX82" fmla="*/ 202584 w 453967"/>
              <a:gd name="connsiteY82" fmla="*/ 121150 h 1216736"/>
              <a:gd name="connsiteX83" fmla="*/ 203508 w 453967"/>
              <a:gd name="connsiteY83" fmla="*/ 122074 h 1216736"/>
              <a:gd name="connsiteX84" fmla="*/ 207125 w 453967"/>
              <a:gd name="connsiteY84" fmla="*/ 124152 h 1216736"/>
              <a:gd name="connsiteX85" fmla="*/ 207895 w 453967"/>
              <a:gd name="connsiteY85" fmla="*/ 124768 h 1216736"/>
              <a:gd name="connsiteX86" fmla="*/ 210743 w 453967"/>
              <a:gd name="connsiteY86" fmla="*/ 128155 h 1216736"/>
              <a:gd name="connsiteX87" fmla="*/ 211359 w 453967"/>
              <a:gd name="connsiteY87" fmla="*/ 129463 h 1216736"/>
              <a:gd name="connsiteX88" fmla="*/ 211898 w 453967"/>
              <a:gd name="connsiteY88" fmla="*/ 132850 h 1216736"/>
              <a:gd name="connsiteX89" fmla="*/ 211436 w 453967"/>
              <a:gd name="connsiteY89" fmla="*/ 134928 h 1216736"/>
              <a:gd name="connsiteX90" fmla="*/ 208588 w 453967"/>
              <a:gd name="connsiteY90" fmla="*/ 138853 h 1216736"/>
              <a:gd name="connsiteX91" fmla="*/ 207433 w 453967"/>
              <a:gd name="connsiteY91" fmla="*/ 139777 h 1216736"/>
              <a:gd name="connsiteX92" fmla="*/ 198428 w 453967"/>
              <a:gd name="connsiteY92" fmla="*/ 143702 h 1216736"/>
              <a:gd name="connsiteX93" fmla="*/ 185959 w 453967"/>
              <a:gd name="connsiteY93" fmla="*/ 147782 h 1216736"/>
              <a:gd name="connsiteX94" fmla="*/ 182495 w 453967"/>
              <a:gd name="connsiteY94" fmla="*/ 156249 h 1216736"/>
              <a:gd name="connsiteX95" fmla="*/ 181649 w 453967"/>
              <a:gd name="connsiteY95" fmla="*/ 157403 h 1216736"/>
              <a:gd name="connsiteX96" fmla="*/ 178800 w 453967"/>
              <a:gd name="connsiteY96" fmla="*/ 159635 h 1216736"/>
              <a:gd name="connsiteX97" fmla="*/ 177338 w 453967"/>
              <a:gd name="connsiteY97" fmla="*/ 160251 h 1216736"/>
              <a:gd name="connsiteX98" fmla="*/ 168179 w 453967"/>
              <a:gd name="connsiteY98" fmla="*/ 161329 h 1216736"/>
              <a:gd name="connsiteX99" fmla="*/ 165254 w 453967"/>
              <a:gd name="connsiteY99" fmla="*/ 162560 h 1216736"/>
              <a:gd name="connsiteX100" fmla="*/ 160636 w 453967"/>
              <a:gd name="connsiteY100" fmla="*/ 168256 h 1216736"/>
              <a:gd name="connsiteX101" fmla="*/ 159635 w 453967"/>
              <a:gd name="connsiteY101" fmla="*/ 169026 h 1216736"/>
              <a:gd name="connsiteX102" fmla="*/ 153478 w 453967"/>
              <a:gd name="connsiteY102" fmla="*/ 171873 h 1216736"/>
              <a:gd name="connsiteX103" fmla="*/ 152939 w 453967"/>
              <a:gd name="connsiteY103" fmla="*/ 172027 h 1216736"/>
              <a:gd name="connsiteX104" fmla="*/ 148398 w 453967"/>
              <a:gd name="connsiteY104" fmla="*/ 173028 h 1216736"/>
              <a:gd name="connsiteX105" fmla="*/ 135390 w 453967"/>
              <a:gd name="connsiteY105" fmla="*/ 182264 h 1216736"/>
              <a:gd name="connsiteX106" fmla="*/ 134620 w 453967"/>
              <a:gd name="connsiteY106" fmla="*/ 182649 h 1216736"/>
              <a:gd name="connsiteX107" fmla="*/ 119996 w 453967"/>
              <a:gd name="connsiteY107" fmla="*/ 187190 h 1216736"/>
              <a:gd name="connsiteX108" fmla="*/ 119149 w 453967"/>
              <a:gd name="connsiteY108" fmla="*/ 187344 h 1216736"/>
              <a:gd name="connsiteX109" fmla="*/ 115224 w 453967"/>
              <a:gd name="connsiteY109" fmla="*/ 187344 h 1216736"/>
              <a:gd name="connsiteX110" fmla="*/ 114454 w 453967"/>
              <a:gd name="connsiteY110" fmla="*/ 187267 h 1216736"/>
              <a:gd name="connsiteX111" fmla="*/ 108604 w 453967"/>
              <a:gd name="connsiteY111" fmla="*/ 185651 h 1216736"/>
              <a:gd name="connsiteX112" fmla="*/ 106064 w 453967"/>
              <a:gd name="connsiteY112" fmla="*/ 185651 h 1216736"/>
              <a:gd name="connsiteX113" fmla="*/ 101446 w 453967"/>
              <a:gd name="connsiteY113" fmla="*/ 187190 h 1216736"/>
              <a:gd name="connsiteX114" fmla="*/ 87592 w 453967"/>
              <a:gd name="connsiteY114" fmla="*/ 190115 h 1216736"/>
              <a:gd name="connsiteX115" fmla="*/ 83435 w 453967"/>
              <a:gd name="connsiteY115" fmla="*/ 191501 h 1216736"/>
              <a:gd name="connsiteX116" fmla="*/ 78817 w 453967"/>
              <a:gd name="connsiteY116" fmla="*/ 195657 h 1216736"/>
              <a:gd name="connsiteX117" fmla="*/ 72044 w 453967"/>
              <a:gd name="connsiteY117" fmla="*/ 202430 h 1216736"/>
              <a:gd name="connsiteX118" fmla="*/ 65501 w 453967"/>
              <a:gd name="connsiteY118" fmla="*/ 218748 h 1216736"/>
              <a:gd name="connsiteX119" fmla="*/ 61884 w 453967"/>
              <a:gd name="connsiteY119" fmla="*/ 224829 h 1216736"/>
              <a:gd name="connsiteX120" fmla="*/ 61499 w 453967"/>
              <a:gd name="connsiteY120" fmla="*/ 225290 h 1216736"/>
              <a:gd name="connsiteX121" fmla="*/ 49722 w 453967"/>
              <a:gd name="connsiteY121" fmla="*/ 237682 h 1216736"/>
              <a:gd name="connsiteX122" fmla="*/ 44411 w 453967"/>
              <a:gd name="connsiteY122" fmla="*/ 245764 h 1216736"/>
              <a:gd name="connsiteX123" fmla="*/ 40486 w 453967"/>
              <a:gd name="connsiteY123" fmla="*/ 249767 h 1216736"/>
              <a:gd name="connsiteX124" fmla="*/ 36792 w 453967"/>
              <a:gd name="connsiteY124" fmla="*/ 257772 h 1216736"/>
              <a:gd name="connsiteX125" fmla="*/ 36484 w 453967"/>
              <a:gd name="connsiteY125" fmla="*/ 258233 h 1216736"/>
              <a:gd name="connsiteX126" fmla="*/ 30172 w 453967"/>
              <a:gd name="connsiteY126" fmla="*/ 266623 h 1216736"/>
              <a:gd name="connsiteX127" fmla="*/ 28017 w 453967"/>
              <a:gd name="connsiteY127" fmla="*/ 283864 h 1216736"/>
              <a:gd name="connsiteX128" fmla="*/ 23553 w 453967"/>
              <a:gd name="connsiteY128" fmla="*/ 300259 h 1216736"/>
              <a:gd name="connsiteX129" fmla="*/ 23553 w 453967"/>
              <a:gd name="connsiteY129" fmla="*/ 305108 h 1216736"/>
              <a:gd name="connsiteX130" fmla="*/ 24476 w 453967"/>
              <a:gd name="connsiteY130" fmla="*/ 308879 h 1216736"/>
              <a:gd name="connsiteX131" fmla="*/ 36099 w 453967"/>
              <a:gd name="connsiteY131" fmla="*/ 329353 h 1216736"/>
              <a:gd name="connsiteX132" fmla="*/ 46182 w 453967"/>
              <a:gd name="connsiteY132" fmla="*/ 344978 h 1216736"/>
              <a:gd name="connsiteX133" fmla="*/ 49569 w 453967"/>
              <a:gd name="connsiteY133" fmla="*/ 349289 h 1216736"/>
              <a:gd name="connsiteX134" fmla="*/ 53956 w 453967"/>
              <a:gd name="connsiteY134" fmla="*/ 351290 h 1216736"/>
              <a:gd name="connsiteX135" fmla="*/ 60036 w 453967"/>
              <a:gd name="connsiteY135" fmla="*/ 355523 h 1216736"/>
              <a:gd name="connsiteX136" fmla="*/ 66502 w 453967"/>
              <a:gd name="connsiteY136" fmla="*/ 361373 h 1216736"/>
              <a:gd name="connsiteX137" fmla="*/ 88515 w 453967"/>
              <a:gd name="connsiteY137" fmla="*/ 391237 h 1216736"/>
              <a:gd name="connsiteX138" fmla="*/ 92056 w 453967"/>
              <a:gd name="connsiteY138" fmla="*/ 393777 h 1216736"/>
              <a:gd name="connsiteX139" fmla="*/ 102831 w 453967"/>
              <a:gd name="connsiteY139" fmla="*/ 403783 h 1216736"/>
              <a:gd name="connsiteX140" fmla="*/ 108604 w 453967"/>
              <a:gd name="connsiteY140" fmla="*/ 409171 h 1216736"/>
              <a:gd name="connsiteX141" fmla="*/ 109451 w 453967"/>
              <a:gd name="connsiteY141" fmla="*/ 410864 h 1216736"/>
              <a:gd name="connsiteX142" fmla="*/ 111144 w 453967"/>
              <a:gd name="connsiteY142" fmla="*/ 423795 h 1216736"/>
              <a:gd name="connsiteX143" fmla="*/ 110990 w 453967"/>
              <a:gd name="connsiteY143" fmla="*/ 425104 h 1216736"/>
              <a:gd name="connsiteX144" fmla="*/ 109143 w 453967"/>
              <a:gd name="connsiteY144" fmla="*/ 430107 h 1216736"/>
              <a:gd name="connsiteX145" fmla="*/ 118149 w 453967"/>
              <a:gd name="connsiteY145" fmla="*/ 447040 h 1216736"/>
              <a:gd name="connsiteX146" fmla="*/ 130694 w 453967"/>
              <a:gd name="connsiteY146" fmla="*/ 483986 h 1216736"/>
              <a:gd name="connsiteX147" fmla="*/ 130233 w 453967"/>
              <a:gd name="connsiteY147" fmla="*/ 486602 h 1216736"/>
              <a:gd name="connsiteX148" fmla="*/ 124075 w 453967"/>
              <a:gd name="connsiteY148" fmla="*/ 494453 h 1216736"/>
              <a:gd name="connsiteX149" fmla="*/ 121766 w 453967"/>
              <a:gd name="connsiteY149" fmla="*/ 495531 h 1216736"/>
              <a:gd name="connsiteX150" fmla="*/ 119534 w 453967"/>
              <a:gd name="connsiteY150" fmla="*/ 494299 h 1216736"/>
              <a:gd name="connsiteX151" fmla="*/ 115455 w 453967"/>
              <a:gd name="connsiteY151" fmla="*/ 488142 h 1216736"/>
              <a:gd name="connsiteX152" fmla="*/ 114762 w 453967"/>
              <a:gd name="connsiteY152" fmla="*/ 487757 h 1216736"/>
              <a:gd name="connsiteX153" fmla="*/ 113376 w 453967"/>
              <a:gd name="connsiteY153" fmla="*/ 488065 h 1216736"/>
              <a:gd name="connsiteX154" fmla="*/ 95289 w 453967"/>
              <a:gd name="connsiteY154" fmla="*/ 498533 h 1216736"/>
              <a:gd name="connsiteX155" fmla="*/ 93595 w 453967"/>
              <a:gd name="connsiteY155" fmla="*/ 498918 h 1216736"/>
              <a:gd name="connsiteX156" fmla="*/ 86283 w 453967"/>
              <a:gd name="connsiteY156" fmla="*/ 498379 h 1216736"/>
              <a:gd name="connsiteX157" fmla="*/ 72429 w 453967"/>
              <a:gd name="connsiteY157" fmla="*/ 498379 h 1216736"/>
              <a:gd name="connsiteX158" fmla="*/ 71197 w 453967"/>
              <a:gd name="connsiteY158" fmla="*/ 498071 h 1216736"/>
              <a:gd name="connsiteX159" fmla="*/ 67810 w 453967"/>
              <a:gd name="connsiteY159" fmla="*/ 496378 h 1216736"/>
              <a:gd name="connsiteX160" fmla="*/ 62807 w 453967"/>
              <a:gd name="connsiteY160" fmla="*/ 492529 h 1216736"/>
              <a:gd name="connsiteX161" fmla="*/ 60652 w 453967"/>
              <a:gd name="connsiteY161" fmla="*/ 492067 h 1216736"/>
              <a:gd name="connsiteX162" fmla="*/ 54725 w 453967"/>
              <a:gd name="connsiteY162" fmla="*/ 491529 h 1216736"/>
              <a:gd name="connsiteX163" fmla="*/ 50261 w 453967"/>
              <a:gd name="connsiteY163" fmla="*/ 490297 h 1216736"/>
              <a:gd name="connsiteX164" fmla="*/ 44796 w 453967"/>
              <a:gd name="connsiteY164" fmla="*/ 489296 h 1216736"/>
              <a:gd name="connsiteX165" fmla="*/ 37176 w 453967"/>
              <a:gd name="connsiteY165" fmla="*/ 490297 h 1216736"/>
              <a:gd name="connsiteX166" fmla="*/ 31865 w 453967"/>
              <a:gd name="connsiteY166" fmla="*/ 492452 h 1216736"/>
              <a:gd name="connsiteX167" fmla="*/ 25939 w 453967"/>
              <a:gd name="connsiteY167" fmla="*/ 495993 h 1216736"/>
              <a:gd name="connsiteX168" fmla="*/ 8236 w 453967"/>
              <a:gd name="connsiteY168" fmla="*/ 517005 h 1216736"/>
              <a:gd name="connsiteX169" fmla="*/ 7697 w 453967"/>
              <a:gd name="connsiteY169" fmla="*/ 517467 h 1216736"/>
              <a:gd name="connsiteX170" fmla="*/ 0 w 453967"/>
              <a:gd name="connsiteY170" fmla="*/ 522855 h 1216736"/>
              <a:gd name="connsiteX171" fmla="*/ 17087 w 453967"/>
              <a:gd name="connsiteY171" fmla="*/ 533015 h 1216736"/>
              <a:gd name="connsiteX172" fmla="*/ 17549 w 453967"/>
              <a:gd name="connsiteY172" fmla="*/ 533400 h 1216736"/>
              <a:gd name="connsiteX173" fmla="*/ 33636 w 453967"/>
              <a:gd name="connsiteY173" fmla="*/ 548332 h 1216736"/>
              <a:gd name="connsiteX174" fmla="*/ 41256 w 453967"/>
              <a:gd name="connsiteY174" fmla="*/ 552642 h 1216736"/>
              <a:gd name="connsiteX175" fmla="*/ 41794 w 453967"/>
              <a:gd name="connsiteY175" fmla="*/ 553027 h 1216736"/>
              <a:gd name="connsiteX176" fmla="*/ 48568 w 453967"/>
              <a:gd name="connsiteY176" fmla="*/ 559185 h 1216736"/>
              <a:gd name="connsiteX177" fmla="*/ 49491 w 453967"/>
              <a:gd name="connsiteY177" fmla="*/ 560955 h 1216736"/>
              <a:gd name="connsiteX178" fmla="*/ 51724 w 453967"/>
              <a:gd name="connsiteY178" fmla="*/ 581814 h 1216736"/>
              <a:gd name="connsiteX179" fmla="*/ 55187 w 453967"/>
              <a:gd name="connsiteY179" fmla="*/ 588741 h 1216736"/>
              <a:gd name="connsiteX180" fmla="*/ 61499 w 453967"/>
              <a:gd name="connsiteY180" fmla="*/ 593975 h 1216736"/>
              <a:gd name="connsiteX181" fmla="*/ 63962 w 453967"/>
              <a:gd name="connsiteY181" fmla="*/ 596361 h 1216736"/>
              <a:gd name="connsiteX182" fmla="*/ 64424 w 453967"/>
              <a:gd name="connsiteY182" fmla="*/ 596900 h 1216736"/>
              <a:gd name="connsiteX183" fmla="*/ 66117 w 453967"/>
              <a:gd name="connsiteY183" fmla="*/ 599748 h 1216736"/>
              <a:gd name="connsiteX184" fmla="*/ 66502 w 453967"/>
              <a:gd name="connsiteY184" fmla="*/ 600979 h 1216736"/>
              <a:gd name="connsiteX185" fmla="*/ 68195 w 453967"/>
              <a:gd name="connsiteY185" fmla="*/ 617605 h 1216736"/>
              <a:gd name="connsiteX186" fmla="*/ 68272 w 453967"/>
              <a:gd name="connsiteY186" fmla="*/ 622531 h 1216736"/>
              <a:gd name="connsiteX187" fmla="*/ 68272 w 453967"/>
              <a:gd name="connsiteY187" fmla="*/ 622531 h 1216736"/>
              <a:gd name="connsiteX188" fmla="*/ 67733 w 453967"/>
              <a:gd name="connsiteY188" fmla="*/ 624147 h 1216736"/>
              <a:gd name="connsiteX189" fmla="*/ 64270 w 453967"/>
              <a:gd name="connsiteY189" fmla="*/ 629073 h 1216736"/>
              <a:gd name="connsiteX190" fmla="*/ 64270 w 453967"/>
              <a:gd name="connsiteY190" fmla="*/ 633076 h 1216736"/>
              <a:gd name="connsiteX191" fmla="*/ 66271 w 453967"/>
              <a:gd name="connsiteY191" fmla="*/ 636693 h 1216736"/>
              <a:gd name="connsiteX192" fmla="*/ 70196 w 453967"/>
              <a:gd name="connsiteY192" fmla="*/ 638464 h 1216736"/>
              <a:gd name="connsiteX193" fmla="*/ 84128 w 453967"/>
              <a:gd name="connsiteY193" fmla="*/ 641158 h 1216736"/>
              <a:gd name="connsiteX194" fmla="*/ 92979 w 453967"/>
              <a:gd name="connsiteY194" fmla="*/ 640619 h 1216736"/>
              <a:gd name="connsiteX195" fmla="*/ 95211 w 453967"/>
              <a:gd name="connsiteY195" fmla="*/ 641773 h 1216736"/>
              <a:gd name="connsiteX196" fmla="*/ 96905 w 453967"/>
              <a:gd name="connsiteY196" fmla="*/ 644005 h 1216736"/>
              <a:gd name="connsiteX197" fmla="*/ 97444 w 453967"/>
              <a:gd name="connsiteY197" fmla="*/ 645468 h 1216736"/>
              <a:gd name="connsiteX198" fmla="*/ 97982 w 453967"/>
              <a:gd name="connsiteY198" fmla="*/ 652780 h 1216736"/>
              <a:gd name="connsiteX199" fmla="*/ 99522 w 453967"/>
              <a:gd name="connsiteY199" fmla="*/ 659784 h 1216736"/>
              <a:gd name="connsiteX200" fmla="*/ 104140 w 453967"/>
              <a:gd name="connsiteY200" fmla="*/ 666942 h 1216736"/>
              <a:gd name="connsiteX201" fmla="*/ 115147 w 453967"/>
              <a:gd name="connsiteY201" fmla="*/ 677949 h 1216736"/>
              <a:gd name="connsiteX202" fmla="*/ 124999 w 453967"/>
              <a:gd name="connsiteY202" fmla="*/ 691188 h 1216736"/>
              <a:gd name="connsiteX203" fmla="*/ 125538 w 453967"/>
              <a:gd name="connsiteY203" fmla="*/ 692727 h 1216736"/>
              <a:gd name="connsiteX204" fmla="*/ 125153 w 453967"/>
              <a:gd name="connsiteY204" fmla="*/ 694344 h 1216736"/>
              <a:gd name="connsiteX205" fmla="*/ 116301 w 453967"/>
              <a:gd name="connsiteY205" fmla="*/ 708737 h 1216736"/>
              <a:gd name="connsiteX206" fmla="*/ 112453 w 453967"/>
              <a:gd name="connsiteY206" fmla="*/ 719667 h 1216736"/>
              <a:gd name="connsiteX207" fmla="*/ 108450 w 453967"/>
              <a:gd name="connsiteY207" fmla="*/ 726594 h 1216736"/>
              <a:gd name="connsiteX208" fmla="*/ 98906 w 453967"/>
              <a:gd name="connsiteY208" fmla="*/ 756381 h 1216736"/>
              <a:gd name="connsiteX209" fmla="*/ 104140 w 453967"/>
              <a:gd name="connsiteY209" fmla="*/ 763078 h 1216736"/>
              <a:gd name="connsiteX210" fmla="*/ 116840 w 453967"/>
              <a:gd name="connsiteY210" fmla="*/ 775162 h 1216736"/>
              <a:gd name="connsiteX211" fmla="*/ 117225 w 453967"/>
              <a:gd name="connsiteY211" fmla="*/ 775624 h 1216736"/>
              <a:gd name="connsiteX212" fmla="*/ 122305 w 453967"/>
              <a:gd name="connsiteY212" fmla="*/ 782936 h 1216736"/>
              <a:gd name="connsiteX213" fmla="*/ 122767 w 453967"/>
              <a:gd name="connsiteY213" fmla="*/ 784244 h 1216736"/>
              <a:gd name="connsiteX214" fmla="*/ 123921 w 453967"/>
              <a:gd name="connsiteY214" fmla="*/ 794943 h 1216736"/>
              <a:gd name="connsiteX215" fmla="*/ 123844 w 453967"/>
              <a:gd name="connsiteY215" fmla="*/ 795790 h 1216736"/>
              <a:gd name="connsiteX216" fmla="*/ 122151 w 453967"/>
              <a:gd name="connsiteY216" fmla="*/ 803641 h 1216736"/>
              <a:gd name="connsiteX217" fmla="*/ 121920 w 453967"/>
              <a:gd name="connsiteY217" fmla="*/ 804256 h 1216736"/>
              <a:gd name="connsiteX218" fmla="*/ 115300 w 453967"/>
              <a:gd name="connsiteY218" fmla="*/ 818034 h 1216736"/>
              <a:gd name="connsiteX219" fmla="*/ 113761 w 453967"/>
              <a:gd name="connsiteY219" fmla="*/ 825808 h 1216736"/>
              <a:gd name="connsiteX220" fmla="*/ 114300 w 453967"/>
              <a:gd name="connsiteY220" fmla="*/ 850284 h 1216736"/>
              <a:gd name="connsiteX221" fmla="*/ 115762 w 453967"/>
              <a:gd name="connsiteY221" fmla="*/ 857058 h 1216736"/>
              <a:gd name="connsiteX222" fmla="*/ 118225 w 453967"/>
              <a:gd name="connsiteY222" fmla="*/ 860521 h 1216736"/>
              <a:gd name="connsiteX223" fmla="*/ 124845 w 453967"/>
              <a:gd name="connsiteY223" fmla="*/ 868834 h 1216736"/>
              <a:gd name="connsiteX224" fmla="*/ 125384 w 453967"/>
              <a:gd name="connsiteY224" fmla="*/ 869912 h 1216736"/>
              <a:gd name="connsiteX225" fmla="*/ 126538 w 453967"/>
              <a:gd name="connsiteY225" fmla="*/ 874453 h 1216736"/>
              <a:gd name="connsiteX226" fmla="*/ 126615 w 453967"/>
              <a:gd name="connsiteY226" fmla="*/ 875145 h 1216736"/>
              <a:gd name="connsiteX227" fmla="*/ 126615 w 453967"/>
              <a:gd name="connsiteY227" fmla="*/ 888076 h 1216736"/>
              <a:gd name="connsiteX228" fmla="*/ 128154 w 453967"/>
              <a:gd name="connsiteY228" fmla="*/ 896081 h 1216736"/>
              <a:gd name="connsiteX229" fmla="*/ 136390 w 453967"/>
              <a:gd name="connsiteY229" fmla="*/ 910859 h 1216736"/>
              <a:gd name="connsiteX230" fmla="*/ 136621 w 453967"/>
              <a:gd name="connsiteY230" fmla="*/ 911398 h 1216736"/>
              <a:gd name="connsiteX231" fmla="*/ 139469 w 453967"/>
              <a:gd name="connsiteY231" fmla="*/ 920404 h 1216736"/>
              <a:gd name="connsiteX232" fmla="*/ 142394 w 453967"/>
              <a:gd name="connsiteY232" fmla="*/ 947959 h 1216736"/>
              <a:gd name="connsiteX233" fmla="*/ 142317 w 453967"/>
              <a:gd name="connsiteY233" fmla="*/ 949036 h 1216736"/>
              <a:gd name="connsiteX234" fmla="*/ 140624 w 453967"/>
              <a:gd name="connsiteY234" fmla="*/ 954655 h 1216736"/>
              <a:gd name="connsiteX235" fmla="*/ 138007 w 453967"/>
              <a:gd name="connsiteY235" fmla="*/ 959966 h 1216736"/>
              <a:gd name="connsiteX236" fmla="*/ 138315 w 453967"/>
              <a:gd name="connsiteY236" fmla="*/ 962121 h 1216736"/>
              <a:gd name="connsiteX237" fmla="*/ 140470 w 453967"/>
              <a:gd name="connsiteY237" fmla="*/ 964277 h 1216736"/>
              <a:gd name="connsiteX238" fmla="*/ 141239 w 453967"/>
              <a:gd name="connsiteY238" fmla="*/ 965585 h 1216736"/>
              <a:gd name="connsiteX239" fmla="*/ 142394 w 453967"/>
              <a:gd name="connsiteY239" fmla="*/ 970126 h 1216736"/>
              <a:gd name="connsiteX240" fmla="*/ 142240 w 453967"/>
              <a:gd name="connsiteY240" fmla="*/ 971819 h 1216736"/>
              <a:gd name="connsiteX241" fmla="*/ 141085 w 453967"/>
              <a:gd name="connsiteY241" fmla="*/ 974667 h 1216736"/>
              <a:gd name="connsiteX242" fmla="*/ 138007 w 453967"/>
              <a:gd name="connsiteY242" fmla="*/ 979593 h 1216736"/>
              <a:gd name="connsiteX243" fmla="*/ 136775 w 453967"/>
              <a:gd name="connsiteY243" fmla="*/ 983057 h 1216736"/>
              <a:gd name="connsiteX244" fmla="*/ 136775 w 453967"/>
              <a:gd name="connsiteY244" fmla="*/ 993217 h 1216736"/>
              <a:gd name="connsiteX245" fmla="*/ 136159 w 453967"/>
              <a:gd name="connsiteY245" fmla="*/ 997527 h 1216736"/>
              <a:gd name="connsiteX246" fmla="*/ 135929 w 453967"/>
              <a:gd name="connsiteY246" fmla="*/ 998297 h 1216736"/>
              <a:gd name="connsiteX247" fmla="*/ 132542 w 453967"/>
              <a:gd name="connsiteY247" fmla="*/ 1005609 h 1216736"/>
              <a:gd name="connsiteX248" fmla="*/ 131618 w 453967"/>
              <a:gd name="connsiteY248" fmla="*/ 1009612 h 1216736"/>
              <a:gd name="connsiteX249" fmla="*/ 130848 w 453967"/>
              <a:gd name="connsiteY249" fmla="*/ 1010920 h 1216736"/>
              <a:gd name="connsiteX250" fmla="*/ 127616 w 453967"/>
              <a:gd name="connsiteY250" fmla="*/ 1014153 h 1216736"/>
              <a:gd name="connsiteX251" fmla="*/ 127308 w 453967"/>
              <a:gd name="connsiteY251" fmla="*/ 1016847 h 1216736"/>
              <a:gd name="connsiteX252" fmla="*/ 128616 w 453967"/>
              <a:gd name="connsiteY252" fmla="*/ 1019464 h 1216736"/>
              <a:gd name="connsiteX253" fmla="*/ 128847 w 453967"/>
              <a:gd name="connsiteY253" fmla="*/ 1020233 h 1216736"/>
              <a:gd name="connsiteX254" fmla="*/ 130002 w 453967"/>
              <a:gd name="connsiteY254" fmla="*/ 1027007 h 1216736"/>
              <a:gd name="connsiteX255" fmla="*/ 131079 w 453967"/>
              <a:gd name="connsiteY255" fmla="*/ 1030624 h 1216736"/>
              <a:gd name="connsiteX256" fmla="*/ 131156 w 453967"/>
              <a:gd name="connsiteY256" fmla="*/ 1031856 h 1216736"/>
              <a:gd name="connsiteX257" fmla="*/ 130694 w 453967"/>
              <a:gd name="connsiteY257" fmla="*/ 1034858 h 1216736"/>
              <a:gd name="connsiteX258" fmla="*/ 133388 w 453967"/>
              <a:gd name="connsiteY258" fmla="*/ 1058333 h 1216736"/>
              <a:gd name="connsiteX259" fmla="*/ 136082 w 453967"/>
              <a:gd name="connsiteY259" fmla="*/ 1065876 h 1216736"/>
              <a:gd name="connsiteX260" fmla="*/ 151630 w 453967"/>
              <a:gd name="connsiteY260" fmla="*/ 1092970 h 1216736"/>
              <a:gd name="connsiteX261" fmla="*/ 152015 w 453967"/>
              <a:gd name="connsiteY261" fmla="*/ 1094124 h 1216736"/>
              <a:gd name="connsiteX262" fmla="*/ 152477 w 453967"/>
              <a:gd name="connsiteY262" fmla="*/ 1099974 h 1216736"/>
              <a:gd name="connsiteX263" fmla="*/ 154709 w 453967"/>
              <a:gd name="connsiteY263" fmla="*/ 1102514 h 1216736"/>
              <a:gd name="connsiteX264" fmla="*/ 158327 w 453967"/>
              <a:gd name="connsiteY264" fmla="*/ 1103438 h 1216736"/>
              <a:gd name="connsiteX265" fmla="*/ 158942 w 453967"/>
              <a:gd name="connsiteY265" fmla="*/ 1103669 h 1216736"/>
              <a:gd name="connsiteX266" fmla="*/ 161175 w 453967"/>
              <a:gd name="connsiteY266" fmla="*/ 1104823 h 1216736"/>
              <a:gd name="connsiteX267" fmla="*/ 162098 w 453967"/>
              <a:gd name="connsiteY267" fmla="*/ 1105516 h 1216736"/>
              <a:gd name="connsiteX268" fmla="*/ 164638 w 453967"/>
              <a:gd name="connsiteY268" fmla="*/ 1108518 h 1216736"/>
              <a:gd name="connsiteX269" fmla="*/ 168717 w 453967"/>
              <a:gd name="connsiteY269" fmla="*/ 1111058 h 1216736"/>
              <a:gd name="connsiteX270" fmla="*/ 169564 w 453967"/>
              <a:gd name="connsiteY270" fmla="*/ 1111904 h 1216736"/>
              <a:gd name="connsiteX271" fmla="*/ 171796 w 453967"/>
              <a:gd name="connsiteY271" fmla="*/ 1115291 h 1216736"/>
              <a:gd name="connsiteX272" fmla="*/ 172104 w 453967"/>
              <a:gd name="connsiteY272" fmla="*/ 1115984 h 1216736"/>
              <a:gd name="connsiteX273" fmla="*/ 174336 w 453967"/>
              <a:gd name="connsiteY273" fmla="*/ 1122757 h 1216736"/>
              <a:gd name="connsiteX274" fmla="*/ 174490 w 453967"/>
              <a:gd name="connsiteY274" fmla="*/ 1123681 h 1216736"/>
              <a:gd name="connsiteX275" fmla="*/ 174490 w 453967"/>
              <a:gd name="connsiteY275" fmla="*/ 1130454 h 1216736"/>
              <a:gd name="connsiteX276" fmla="*/ 174259 w 453967"/>
              <a:gd name="connsiteY276" fmla="*/ 1131532 h 1216736"/>
              <a:gd name="connsiteX277" fmla="*/ 171411 w 453967"/>
              <a:gd name="connsiteY277" fmla="*/ 1138305 h 1216736"/>
              <a:gd name="connsiteX278" fmla="*/ 170642 w 453967"/>
              <a:gd name="connsiteY278" fmla="*/ 1139383 h 1216736"/>
              <a:gd name="connsiteX279" fmla="*/ 159943 w 453967"/>
              <a:gd name="connsiteY279" fmla="*/ 1148388 h 1216736"/>
              <a:gd name="connsiteX280" fmla="*/ 153631 w 453967"/>
              <a:gd name="connsiteY280" fmla="*/ 1153006 h 1216736"/>
              <a:gd name="connsiteX281" fmla="*/ 147628 w 453967"/>
              <a:gd name="connsiteY281" fmla="*/ 1159087 h 1216736"/>
              <a:gd name="connsiteX282" fmla="*/ 146319 w 453967"/>
              <a:gd name="connsiteY282" fmla="*/ 1162242 h 1216736"/>
              <a:gd name="connsiteX283" fmla="*/ 145934 w 453967"/>
              <a:gd name="connsiteY283" fmla="*/ 1164783 h 1216736"/>
              <a:gd name="connsiteX284" fmla="*/ 146935 w 453967"/>
              <a:gd name="connsiteY284" fmla="*/ 1169939 h 1216736"/>
              <a:gd name="connsiteX285" fmla="*/ 148090 w 453967"/>
              <a:gd name="connsiteY285" fmla="*/ 1177405 h 1216736"/>
              <a:gd name="connsiteX286" fmla="*/ 147705 w 453967"/>
              <a:gd name="connsiteY286" fmla="*/ 1179253 h 1216736"/>
              <a:gd name="connsiteX287" fmla="*/ 144087 w 453967"/>
              <a:gd name="connsiteY287" fmla="*/ 1185410 h 1216736"/>
              <a:gd name="connsiteX288" fmla="*/ 143702 w 453967"/>
              <a:gd name="connsiteY288" fmla="*/ 1193184 h 1216736"/>
              <a:gd name="connsiteX289" fmla="*/ 181956 w 453967"/>
              <a:gd name="connsiteY289" fmla="*/ 1194954 h 1216736"/>
              <a:gd name="connsiteX290" fmla="*/ 181956 w 453967"/>
              <a:gd name="connsiteY290" fmla="*/ 1194724 h 1216736"/>
              <a:gd name="connsiteX291" fmla="*/ 181956 w 453967"/>
              <a:gd name="connsiteY291" fmla="*/ 1194339 h 1216736"/>
              <a:gd name="connsiteX292" fmla="*/ 182187 w 453967"/>
              <a:gd name="connsiteY292" fmla="*/ 1192876 h 1216736"/>
              <a:gd name="connsiteX293" fmla="*/ 182187 w 453967"/>
              <a:gd name="connsiteY293" fmla="*/ 1192876 h 1216736"/>
              <a:gd name="connsiteX294" fmla="*/ 182187 w 453967"/>
              <a:gd name="connsiteY294" fmla="*/ 1192876 h 1216736"/>
              <a:gd name="connsiteX295" fmla="*/ 185189 w 453967"/>
              <a:gd name="connsiteY295" fmla="*/ 1191491 h 1216736"/>
              <a:gd name="connsiteX296" fmla="*/ 199274 w 453967"/>
              <a:gd name="connsiteY296" fmla="*/ 1194339 h 1216736"/>
              <a:gd name="connsiteX297" fmla="*/ 199813 w 453967"/>
              <a:gd name="connsiteY297" fmla="*/ 1194493 h 1216736"/>
              <a:gd name="connsiteX298" fmla="*/ 203739 w 453967"/>
              <a:gd name="connsiteY298" fmla="*/ 1196186 h 1216736"/>
              <a:gd name="connsiteX299" fmla="*/ 206895 w 453967"/>
              <a:gd name="connsiteY299" fmla="*/ 1198033 h 1216736"/>
              <a:gd name="connsiteX300" fmla="*/ 207587 w 453967"/>
              <a:gd name="connsiteY300" fmla="*/ 1198572 h 1216736"/>
              <a:gd name="connsiteX301" fmla="*/ 209896 w 453967"/>
              <a:gd name="connsiteY301" fmla="*/ 1201112 h 1216736"/>
              <a:gd name="connsiteX302" fmla="*/ 214207 w 453967"/>
              <a:gd name="connsiteY302" fmla="*/ 1205807 h 1216736"/>
              <a:gd name="connsiteX303" fmla="*/ 220749 w 453967"/>
              <a:gd name="connsiteY303" fmla="*/ 1207347 h 1216736"/>
              <a:gd name="connsiteX304" fmla="*/ 221596 w 453967"/>
              <a:gd name="connsiteY304" fmla="*/ 1207655 h 1216736"/>
              <a:gd name="connsiteX305" fmla="*/ 224444 w 453967"/>
              <a:gd name="connsiteY305" fmla="*/ 1209348 h 1216736"/>
              <a:gd name="connsiteX306" fmla="*/ 231756 w 453967"/>
              <a:gd name="connsiteY306" fmla="*/ 1214967 h 1216736"/>
              <a:gd name="connsiteX307" fmla="*/ 235066 w 453967"/>
              <a:gd name="connsiteY307" fmla="*/ 1216352 h 1216736"/>
              <a:gd name="connsiteX308" fmla="*/ 237528 w 453967"/>
              <a:gd name="connsiteY308" fmla="*/ 1216737 h 1216736"/>
              <a:gd name="connsiteX309" fmla="*/ 241454 w 453967"/>
              <a:gd name="connsiteY309" fmla="*/ 1215736 h 1216736"/>
              <a:gd name="connsiteX310" fmla="*/ 247227 w 453967"/>
              <a:gd name="connsiteY310" fmla="*/ 1212966 h 1216736"/>
              <a:gd name="connsiteX311" fmla="*/ 252768 w 453967"/>
              <a:gd name="connsiteY311" fmla="*/ 1210272 h 1216736"/>
              <a:gd name="connsiteX312" fmla="*/ 259696 w 453967"/>
              <a:gd name="connsiteY312" fmla="*/ 1205422 h 1216736"/>
              <a:gd name="connsiteX313" fmla="*/ 265007 w 453967"/>
              <a:gd name="connsiteY313" fmla="*/ 1200573 h 1216736"/>
              <a:gd name="connsiteX314" fmla="*/ 268624 w 453967"/>
              <a:gd name="connsiteY314" fmla="*/ 1195878 h 1216736"/>
              <a:gd name="connsiteX315" fmla="*/ 273088 w 453967"/>
              <a:gd name="connsiteY315" fmla="*/ 1191337 h 1216736"/>
              <a:gd name="connsiteX316" fmla="*/ 276321 w 453967"/>
              <a:gd name="connsiteY316" fmla="*/ 1186026 h 1216736"/>
              <a:gd name="connsiteX317" fmla="*/ 284942 w 453967"/>
              <a:gd name="connsiteY317" fmla="*/ 1174558 h 1216736"/>
              <a:gd name="connsiteX318" fmla="*/ 286327 w 453967"/>
              <a:gd name="connsiteY318" fmla="*/ 1171633 h 1216736"/>
              <a:gd name="connsiteX319" fmla="*/ 287174 w 453967"/>
              <a:gd name="connsiteY319" fmla="*/ 1168477 h 1216736"/>
              <a:gd name="connsiteX320" fmla="*/ 287713 w 453967"/>
              <a:gd name="connsiteY320" fmla="*/ 1160857 h 1216736"/>
              <a:gd name="connsiteX321" fmla="*/ 286558 w 453967"/>
              <a:gd name="connsiteY321" fmla="*/ 1147772 h 1216736"/>
              <a:gd name="connsiteX322" fmla="*/ 286635 w 453967"/>
              <a:gd name="connsiteY322" fmla="*/ 1146848 h 1216736"/>
              <a:gd name="connsiteX323" fmla="*/ 288328 w 453967"/>
              <a:gd name="connsiteY323" fmla="*/ 1140075 h 1216736"/>
              <a:gd name="connsiteX324" fmla="*/ 290099 w 453967"/>
              <a:gd name="connsiteY324" fmla="*/ 1135303 h 1216736"/>
              <a:gd name="connsiteX325" fmla="*/ 290945 w 453967"/>
              <a:gd name="connsiteY325" fmla="*/ 1134072 h 1216736"/>
              <a:gd name="connsiteX326" fmla="*/ 293793 w 453967"/>
              <a:gd name="connsiteY326" fmla="*/ 1131839 h 1216736"/>
              <a:gd name="connsiteX327" fmla="*/ 294486 w 453967"/>
              <a:gd name="connsiteY327" fmla="*/ 1131454 h 1216736"/>
              <a:gd name="connsiteX328" fmla="*/ 300875 w 453967"/>
              <a:gd name="connsiteY328" fmla="*/ 1128761 h 1216736"/>
              <a:gd name="connsiteX329" fmla="*/ 304877 w 453967"/>
              <a:gd name="connsiteY329" fmla="*/ 1125759 h 1216736"/>
              <a:gd name="connsiteX330" fmla="*/ 308033 w 453967"/>
              <a:gd name="connsiteY330" fmla="*/ 1122064 h 1216736"/>
              <a:gd name="connsiteX331" fmla="*/ 312651 w 453967"/>
              <a:gd name="connsiteY331" fmla="*/ 1115907 h 1216736"/>
              <a:gd name="connsiteX332" fmla="*/ 313652 w 453967"/>
              <a:gd name="connsiteY332" fmla="*/ 1111443 h 1216736"/>
              <a:gd name="connsiteX333" fmla="*/ 314113 w 453967"/>
              <a:gd name="connsiteY333" fmla="*/ 1107132 h 1216736"/>
              <a:gd name="connsiteX334" fmla="*/ 313421 w 453967"/>
              <a:gd name="connsiteY334" fmla="*/ 1103899 h 1216736"/>
              <a:gd name="connsiteX335" fmla="*/ 308494 w 453967"/>
              <a:gd name="connsiteY335" fmla="*/ 1101667 h 1216736"/>
              <a:gd name="connsiteX336" fmla="*/ 307417 w 453967"/>
              <a:gd name="connsiteY336" fmla="*/ 1100821 h 1216736"/>
              <a:gd name="connsiteX337" fmla="*/ 305724 w 453967"/>
              <a:gd name="connsiteY337" fmla="*/ 1098589 h 1216736"/>
              <a:gd name="connsiteX338" fmla="*/ 303030 w 453967"/>
              <a:gd name="connsiteY338" fmla="*/ 1095048 h 1216736"/>
              <a:gd name="connsiteX339" fmla="*/ 287944 w 453967"/>
              <a:gd name="connsiteY339" fmla="*/ 1093508 h 1216736"/>
              <a:gd name="connsiteX340" fmla="*/ 286173 w 453967"/>
              <a:gd name="connsiteY340" fmla="*/ 1092585 h 1216736"/>
              <a:gd name="connsiteX341" fmla="*/ 281093 w 453967"/>
              <a:gd name="connsiteY341" fmla="*/ 1086966 h 1216736"/>
              <a:gd name="connsiteX342" fmla="*/ 280478 w 453967"/>
              <a:gd name="connsiteY342" fmla="*/ 1085966 h 1216736"/>
              <a:gd name="connsiteX343" fmla="*/ 278784 w 453967"/>
              <a:gd name="connsiteY343" fmla="*/ 1080886 h 1216736"/>
              <a:gd name="connsiteX344" fmla="*/ 278630 w 453967"/>
              <a:gd name="connsiteY344" fmla="*/ 1079808 h 1216736"/>
              <a:gd name="connsiteX345" fmla="*/ 278630 w 453967"/>
              <a:gd name="connsiteY345" fmla="*/ 1079808 h 1216736"/>
              <a:gd name="connsiteX346" fmla="*/ 278630 w 453967"/>
              <a:gd name="connsiteY346" fmla="*/ 1079808 h 1216736"/>
              <a:gd name="connsiteX347" fmla="*/ 278630 w 453967"/>
              <a:gd name="connsiteY347" fmla="*/ 1079500 h 1216736"/>
              <a:gd name="connsiteX348" fmla="*/ 279169 w 453967"/>
              <a:gd name="connsiteY348" fmla="*/ 1070187 h 1216736"/>
              <a:gd name="connsiteX349" fmla="*/ 278707 w 453967"/>
              <a:gd name="connsiteY349" fmla="*/ 1065107 h 1216736"/>
              <a:gd name="connsiteX350" fmla="*/ 278707 w 453967"/>
              <a:gd name="connsiteY350" fmla="*/ 1064876 h 1216736"/>
              <a:gd name="connsiteX351" fmla="*/ 273627 w 453967"/>
              <a:gd name="connsiteY351" fmla="*/ 1053099 h 1216736"/>
              <a:gd name="connsiteX352" fmla="*/ 269240 w 453967"/>
              <a:gd name="connsiteY352" fmla="*/ 1050175 h 1216736"/>
              <a:gd name="connsiteX353" fmla="*/ 268009 w 453967"/>
              <a:gd name="connsiteY353" fmla="*/ 1048019 h 1216736"/>
              <a:gd name="connsiteX354" fmla="*/ 266315 w 453967"/>
              <a:gd name="connsiteY354" fmla="*/ 1018232 h 1216736"/>
              <a:gd name="connsiteX355" fmla="*/ 267470 w 453967"/>
              <a:gd name="connsiteY355" fmla="*/ 1009227 h 1216736"/>
              <a:gd name="connsiteX356" fmla="*/ 267624 w 453967"/>
              <a:gd name="connsiteY356" fmla="*/ 1008688 h 1216736"/>
              <a:gd name="connsiteX357" fmla="*/ 270471 w 453967"/>
              <a:gd name="connsiteY357" fmla="*/ 1000837 h 1216736"/>
              <a:gd name="connsiteX358" fmla="*/ 270702 w 453967"/>
              <a:gd name="connsiteY358" fmla="*/ 1000298 h 1216736"/>
              <a:gd name="connsiteX359" fmla="*/ 274936 w 453967"/>
              <a:gd name="connsiteY359" fmla="*/ 993371 h 1216736"/>
              <a:gd name="connsiteX360" fmla="*/ 277630 w 453967"/>
              <a:gd name="connsiteY360" fmla="*/ 982518 h 1216736"/>
              <a:gd name="connsiteX361" fmla="*/ 283864 w 453967"/>
              <a:gd name="connsiteY361" fmla="*/ 968818 h 1216736"/>
              <a:gd name="connsiteX362" fmla="*/ 288790 w 453967"/>
              <a:gd name="connsiteY362" fmla="*/ 945342 h 1216736"/>
              <a:gd name="connsiteX363" fmla="*/ 287790 w 453967"/>
              <a:gd name="connsiteY363" fmla="*/ 930102 h 1216736"/>
              <a:gd name="connsiteX364" fmla="*/ 282710 w 453967"/>
              <a:gd name="connsiteY364" fmla="*/ 926330 h 1216736"/>
              <a:gd name="connsiteX365" fmla="*/ 269779 w 453967"/>
              <a:gd name="connsiteY365" fmla="*/ 924791 h 1216736"/>
              <a:gd name="connsiteX366" fmla="*/ 268393 w 453967"/>
              <a:gd name="connsiteY366" fmla="*/ 925022 h 1216736"/>
              <a:gd name="connsiteX367" fmla="*/ 267624 w 453967"/>
              <a:gd name="connsiteY367" fmla="*/ 927177 h 1216736"/>
              <a:gd name="connsiteX368" fmla="*/ 269086 w 453967"/>
              <a:gd name="connsiteY368" fmla="*/ 932488 h 1216736"/>
              <a:gd name="connsiteX369" fmla="*/ 271780 w 453967"/>
              <a:gd name="connsiteY369" fmla="*/ 938261 h 1216736"/>
              <a:gd name="connsiteX370" fmla="*/ 272011 w 453967"/>
              <a:gd name="connsiteY370" fmla="*/ 939030 h 1216736"/>
              <a:gd name="connsiteX371" fmla="*/ 274243 w 453967"/>
              <a:gd name="connsiteY371" fmla="*/ 953655 h 1216736"/>
              <a:gd name="connsiteX372" fmla="*/ 273242 w 453967"/>
              <a:gd name="connsiteY372" fmla="*/ 956272 h 1216736"/>
              <a:gd name="connsiteX373" fmla="*/ 262313 w 453967"/>
              <a:gd name="connsiteY373" fmla="*/ 964969 h 1216736"/>
              <a:gd name="connsiteX374" fmla="*/ 256925 w 453967"/>
              <a:gd name="connsiteY374" fmla="*/ 973051 h 1216736"/>
              <a:gd name="connsiteX375" fmla="*/ 256155 w 453967"/>
              <a:gd name="connsiteY375" fmla="*/ 973821 h 1216736"/>
              <a:gd name="connsiteX376" fmla="*/ 254462 w 453967"/>
              <a:gd name="connsiteY376" fmla="*/ 974975 h 1216736"/>
              <a:gd name="connsiteX377" fmla="*/ 252768 w 453967"/>
              <a:gd name="connsiteY377" fmla="*/ 975437 h 1216736"/>
              <a:gd name="connsiteX378" fmla="*/ 251229 w 453967"/>
              <a:gd name="connsiteY378" fmla="*/ 974821 h 1216736"/>
              <a:gd name="connsiteX379" fmla="*/ 251075 w 453967"/>
              <a:gd name="connsiteY379" fmla="*/ 974744 h 1216736"/>
              <a:gd name="connsiteX380" fmla="*/ 251075 w 453967"/>
              <a:gd name="connsiteY380" fmla="*/ 974744 h 1216736"/>
              <a:gd name="connsiteX381" fmla="*/ 251075 w 453967"/>
              <a:gd name="connsiteY381" fmla="*/ 974744 h 1216736"/>
              <a:gd name="connsiteX382" fmla="*/ 247150 w 453967"/>
              <a:gd name="connsiteY382" fmla="*/ 971358 h 1216736"/>
              <a:gd name="connsiteX383" fmla="*/ 246149 w 453967"/>
              <a:gd name="connsiteY383" fmla="*/ 969587 h 1216736"/>
              <a:gd name="connsiteX384" fmla="*/ 245149 w 453967"/>
              <a:gd name="connsiteY384" fmla="*/ 961813 h 1216736"/>
              <a:gd name="connsiteX385" fmla="*/ 238529 w 453967"/>
              <a:gd name="connsiteY385" fmla="*/ 957041 h 1216736"/>
              <a:gd name="connsiteX386" fmla="*/ 233603 w 453967"/>
              <a:gd name="connsiteY386" fmla="*/ 955040 h 1216736"/>
              <a:gd name="connsiteX387" fmla="*/ 225521 w 453967"/>
              <a:gd name="connsiteY387" fmla="*/ 953962 h 1216736"/>
              <a:gd name="connsiteX388" fmla="*/ 223212 w 453967"/>
              <a:gd name="connsiteY388" fmla="*/ 952038 h 1216736"/>
              <a:gd name="connsiteX389" fmla="*/ 222673 w 453967"/>
              <a:gd name="connsiteY389" fmla="*/ 950345 h 1216736"/>
              <a:gd name="connsiteX390" fmla="*/ 222596 w 453967"/>
              <a:gd name="connsiteY390" fmla="*/ 948882 h 1216736"/>
              <a:gd name="connsiteX391" fmla="*/ 222596 w 453967"/>
              <a:gd name="connsiteY391" fmla="*/ 948882 h 1216736"/>
              <a:gd name="connsiteX392" fmla="*/ 222596 w 453967"/>
              <a:gd name="connsiteY392" fmla="*/ 948882 h 1216736"/>
              <a:gd name="connsiteX393" fmla="*/ 222750 w 453967"/>
              <a:gd name="connsiteY393" fmla="*/ 948036 h 1216736"/>
              <a:gd name="connsiteX394" fmla="*/ 223135 w 453967"/>
              <a:gd name="connsiteY394" fmla="*/ 946112 h 1216736"/>
              <a:gd name="connsiteX395" fmla="*/ 223751 w 453967"/>
              <a:gd name="connsiteY395" fmla="*/ 944803 h 1216736"/>
              <a:gd name="connsiteX396" fmla="*/ 232294 w 453967"/>
              <a:gd name="connsiteY396" fmla="*/ 935182 h 1216736"/>
              <a:gd name="connsiteX397" fmla="*/ 236297 w 453967"/>
              <a:gd name="connsiteY397" fmla="*/ 920635 h 1216736"/>
              <a:gd name="connsiteX398" fmla="*/ 234450 w 453967"/>
              <a:gd name="connsiteY398" fmla="*/ 917325 h 1216736"/>
              <a:gd name="connsiteX399" fmla="*/ 232987 w 453967"/>
              <a:gd name="connsiteY399" fmla="*/ 916555 h 1216736"/>
              <a:gd name="connsiteX400" fmla="*/ 231679 w 453967"/>
              <a:gd name="connsiteY400" fmla="*/ 915093 h 1216736"/>
              <a:gd name="connsiteX401" fmla="*/ 225752 w 453967"/>
              <a:gd name="connsiteY401" fmla="*/ 900930 h 1216736"/>
              <a:gd name="connsiteX402" fmla="*/ 224520 w 453967"/>
              <a:gd name="connsiteY402" fmla="*/ 897929 h 1216736"/>
              <a:gd name="connsiteX403" fmla="*/ 221750 w 453967"/>
              <a:gd name="connsiteY403" fmla="*/ 894003 h 1216736"/>
              <a:gd name="connsiteX404" fmla="*/ 213976 w 453967"/>
              <a:gd name="connsiteY404" fmla="*/ 882919 h 1216736"/>
              <a:gd name="connsiteX405" fmla="*/ 213668 w 453967"/>
              <a:gd name="connsiteY405" fmla="*/ 882381 h 1216736"/>
              <a:gd name="connsiteX406" fmla="*/ 209742 w 453967"/>
              <a:gd name="connsiteY406" fmla="*/ 872836 h 1216736"/>
              <a:gd name="connsiteX407" fmla="*/ 209512 w 453967"/>
              <a:gd name="connsiteY407" fmla="*/ 871759 h 1216736"/>
              <a:gd name="connsiteX408" fmla="*/ 209512 w 453967"/>
              <a:gd name="connsiteY408" fmla="*/ 863908 h 1216736"/>
              <a:gd name="connsiteX409" fmla="*/ 209588 w 453967"/>
              <a:gd name="connsiteY409" fmla="*/ 863292 h 1216736"/>
              <a:gd name="connsiteX410" fmla="*/ 210743 w 453967"/>
              <a:gd name="connsiteY410" fmla="*/ 858212 h 1216736"/>
              <a:gd name="connsiteX411" fmla="*/ 210974 w 453967"/>
              <a:gd name="connsiteY411" fmla="*/ 857596 h 1216736"/>
              <a:gd name="connsiteX412" fmla="*/ 213206 w 453967"/>
              <a:gd name="connsiteY412" fmla="*/ 853132 h 1216736"/>
              <a:gd name="connsiteX413" fmla="*/ 218440 w 453967"/>
              <a:gd name="connsiteY413" fmla="*/ 844973 h 1216736"/>
              <a:gd name="connsiteX414" fmla="*/ 218902 w 453967"/>
              <a:gd name="connsiteY414" fmla="*/ 844435 h 1216736"/>
              <a:gd name="connsiteX415" fmla="*/ 224520 w 453967"/>
              <a:gd name="connsiteY415" fmla="*/ 839355 h 1216736"/>
              <a:gd name="connsiteX416" fmla="*/ 238144 w 453967"/>
              <a:gd name="connsiteY416" fmla="*/ 828579 h 1216736"/>
              <a:gd name="connsiteX417" fmla="*/ 241454 w 453967"/>
              <a:gd name="connsiteY417" fmla="*/ 825269 h 1216736"/>
              <a:gd name="connsiteX418" fmla="*/ 242070 w 453967"/>
              <a:gd name="connsiteY418" fmla="*/ 823730 h 1216736"/>
              <a:gd name="connsiteX419" fmla="*/ 241069 w 453967"/>
              <a:gd name="connsiteY419" fmla="*/ 818342 h 1216736"/>
              <a:gd name="connsiteX420" fmla="*/ 241223 w 453967"/>
              <a:gd name="connsiteY420" fmla="*/ 816802 h 1216736"/>
              <a:gd name="connsiteX421" fmla="*/ 242377 w 453967"/>
              <a:gd name="connsiteY421" fmla="*/ 813955 h 1216736"/>
              <a:gd name="connsiteX422" fmla="*/ 242993 w 453967"/>
              <a:gd name="connsiteY422" fmla="*/ 813031 h 1216736"/>
              <a:gd name="connsiteX423" fmla="*/ 244148 w 453967"/>
              <a:gd name="connsiteY423" fmla="*/ 811876 h 1216736"/>
              <a:gd name="connsiteX424" fmla="*/ 245302 w 453967"/>
              <a:gd name="connsiteY424" fmla="*/ 810722 h 1216736"/>
              <a:gd name="connsiteX425" fmla="*/ 245764 w 453967"/>
              <a:gd name="connsiteY425" fmla="*/ 810337 h 1216736"/>
              <a:gd name="connsiteX426" fmla="*/ 255308 w 453967"/>
              <a:gd name="connsiteY426" fmla="*/ 804179 h 1216736"/>
              <a:gd name="connsiteX427" fmla="*/ 260081 w 453967"/>
              <a:gd name="connsiteY427" fmla="*/ 799792 h 1216736"/>
              <a:gd name="connsiteX428" fmla="*/ 261235 w 453967"/>
              <a:gd name="connsiteY428" fmla="*/ 797175 h 1216736"/>
              <a:gd name="connsiteX429" fmla="*/ 260850 w 453967"/>
              <a:gd name="connsiteY429" fmla="*/ 794404 h 1216736"/>
              <a:gd name="connsiteX430" fmla="*/ 260773 w 453967"/>
              <a:gd name="connsiteY430" fmla="*/ 794019 h 1216736"/>
              <a:gd name="connsiteX431" fmla="*/ 258079 w 453967"/>
              <a:gd name="connsiteY431" fmla="*/ 785476 h 1216736"/>
              <a:gd name="connsiteX432" fmla="*/ 252999 w 453967"/>
              <a:gd name="connsiteY432" fmla="*/ 766233 h 1216736"/>
              <a:gd name="connsiteX433" fmla="*/ 252999 w 453967"/>
              <a:gd name="connsiteY433" fmla="*/ 764771 h 1216736"/>
              <a:gd name="connsiteX434" fmla="*/ 255693 w 453967"/>
              <a:gd name="connsiteY434" fmla="*/ 754457 h 1216736"/>
              <a:gd name="connsiteX435" fmla="*/ 255693 w 453967"/>
              <a:gd name="connsiteY435" fmla="*/ 751994 h 1216736"/>
              <a:gd name="connsiteX436" fmla="*/ 254000 w 453967"/>
              <a:gd name="connsiteY436" fmla="*/ 737139 h 1216736"/>
              <a:gd name="connsiteX437" fmla="*/ 254000 w 453967"/>
              <a:gd name="connsiteY437" fmla="*/ 736523 h 1216736"/>
              <a:gd name="connsiteX438" fmla="*/ 259003 w 453967"/>
              <a:gd name="connsiteY438" fmla="*/ 683953 h 1216736"/>
              <a:gd name="connsiteX439" fmla="*/ 257387 w 453967"/>
              <a:gd name="connsiteY439" fmla="*/ 669636 h 1216736"/>
              <a:gd name="connsiteX440" fmla="*/ 257694 w 453967"/>
              <a:gd name="connsiteY440" fmla="*/ 667943 h 1216736"/>
              <a:gd name="connsiteX441" fmla="*/ 265007 w 453967"/>
              <a:gd name="connsiteY441" fmla="*/ 655012 h 1216736"/>
              <a:gd name="connsiteX442" fmla="*/ 266161 w 453967"/>
              <a:gd name="connsiteY442" fmla="*/ 653858 h 1216736"/>
              <a:gd name="connsiteX443" fmla="*/ 269548 w 453967"/>
              <a:gd name="connsiteY443" fmla="*/ 652164 h 1216736"/>
              <a:gd name="connsiteX444" fmla="*/ 270164 w 453967"/>
              <a:gd name="connsiteY444" fmla="*/ 651933 h 1216736"/>
              <a:gd name="connsiteX445" fmla="*/ 273088 w 453967"/>
              <a:gd name="connsiteY445" fmla="*/ 651241 h 1216736"/>
              <a:gd name="connsiteX446" fmla="*/ 276013 w 453967"/>
              <a:gd name="connsiteY446" fmla="*/ 650548 h 1216736"/>
              <a:gd name="connsiteX447" fmla="*/ 275628 w 453967"/>
              <a:gd name="connsiteY447" fmla="*/ 650317 h 1216736"/>
              <a:gd name="connsiteX448" fmla="*/ 274166 w 453967"/>
              <a:gd name="connsiteY448" fmla="*/ 647700 h 1216736"/>
              <a:gd name="connsiteX449" fmla="*/ 274705 w 453967"/>
              <a:gd name="connsiteY449" fmla="*/ 639233 h 1216736"/>
              <a:gd name="connsiteX450" fmla="*/ 275090 w 453967"/>
              <a:gd name="connsiteY450" fmla="*/ 637925 h 1216736"/>
              <a:gd name="connsiteX451" fmla="*/ 279631 w 453967"/>
              <a:gd name="connsiteY451" fmla="*/ 630613 h 1216736"/>
              <a:gd name="connsiteX452" fmla="*/ 280401 w 453967"/>
              <a:gd name="connsiteY452" fmla="*/ 629766 h 1216736"/>
              <a:gd name="connsiteX453" fmla="*/ 293870 w 453967"/>
              <a:gd name="connsiteY453" fmla="*/ 620222 h 1216736"/>
              <a:gd name="connsiteX454" fmla="*/ 300028 w 453967"/>
              <a:gd name="connsiteY454" fmla="*/ 613987 h 1216736"/>
              <a:gd name="connsiteX455" fmla="*/ 304954 w 453967"/>
              <a:gd name="connsiteY455" fmla="*/ 606367 h 1216736"/>
              <a:gd name="connsiteX456" fmla="*/ 317654 w 453967"/>
              <a:gd name="connsiteY456" fmla="*/ 574194 h 1216736"/>
              <a:gd name="connsiteX457" fmla="*/ 317962 w 453967"/>
              <a:gd name="connsiteY457" fmla="*/ 573655 h 1216736"/>
              <a:gd name="connsiteX458" fmla="*/ 348134 w 453967"/>
              <a:gd name="connsiteY458" fmla="*/ 528936 h 1216736"/>
              <a:gd name="connsiteX459" fmla="*/ 354753 w 453967"/>
              <a:gd name="connsiteY459" fmla="*/ 512310 h 1216736"/>
              <a:gd name="connsiteX460" fmla="*/ 355446 w 453967"/>
              <a:gd name="connsiteY460" fmla="*/ 511233 h 1216736"/>
              <a:gd name="connsiteX461" fmla="*/ 361065 w 453967"/>
              <a:gd name="connsiteY461" fmla="*/ 506153 h 1216736"/>
              <a:gd name="connsiteX462" fmla="*/ 376382 w 453967"/>
              <a:gd name="connsiteY462" fmla="*/ 496455 h 1216736"/>
              <a:gd name="connsiteX463" fmla="*/ 382077 w 453967"/>
              <a:gd name="connsiteY463" fmla="*/ 490759 h 1216736"/>
              <a:gd name="connsiteX464" fmla="*/ 385849 w 453967"/>
              <a:gd name="connsiteY464" fmla="*/ 483832 h 1216736"/>
              <a:gd name="connsiteX465" fmla="*/ 395239 w 453967"/>
              <a:gd name="connsiteY465" fmla="*/ 458355 h 1216736"/>
              <a:gd name="connsiteX466" fmla="*/ 395470 w 453967"/>
              <a:gd name="connsiteY466" fmla="*/ 457816 h 1216736"/>
              <a:gd name="connsiteX467" fmla="*/ 416252 w 453967"/>
              <a:gd name="connsiteY467" fmla="*/ 425181 h 1216736"/>
              <a:gd name="connsiteX468" fmla="*/ 427875 w 453967"/>
              <a:gd name="connsiteY468" fmla="*/ 401243 h 1216736"/>
              <a:gd name="connsiteX469" fmla="*/ 430338 w 453967"/>
              <a:gd name="connsiteY469" fmla="*/ 392238 h 1216736"/>
              <a:gd name="connsiteX470" fmla="*/ 429337 w 453967"/>
              <a:gd name="connsiteY470" fmla="*/ 386465 h 1216736"/>
              <a:gd name="connsiteX471" fmla="*/ 426104 w 453967"/>
              <a:gd name="connsiteY471" fmla="*/ 379461 h 1216736"/>
              <a:gd name="connsiteX472" fmla="*/ 423102 w 453967"/>
              <a:gd name="connsiteY472" fmla="*/ 368916 h 1216736"/>
              <a:gd name="connsiteX473" fmla="*/ 423025 w 453967"/>
              <a:gd name="connsiteY473" fmla="*/ 367992 h 1216736"/>
              <a:gd name="connsiteX474" fmla="*/ 423564 w 453967"/>
              <a:gd name="connsiteY474" fmla="*/ 360141 h 1216736"/>
              <a:gd name="connsiteX475" fmla="*/ 426412 w 453967"/>
              <a:gd name="connsiteY475" fmla="*/ 345209 h 1216736"/>
              <a:gd name="connsiteX476" fmla="*/ 426951 w 453967"/>
              <a:gd name="connsiteY476" fmla="*/ 330431 h 1216736"/>
              <a:gd name="connsiteX477" fmla="*/ 427028 w 453967"/>
              <a:gd name="connsiteY477" fmla="*/ 329738 h 1216736"/>
              <a:gd name="connsiteX478" fmla="*/ 446732 w 453967"/>
              <a:gd name="connsiteY478" fmla="*/ 262236 h 1216736"/>
              <a:gd name="connsiteX479" fmla="*/ 453967 w 453967"/>
              <a:gd name="connsiteY479" fmla="*/ 178416 h 1216736"/>
              <a:gd name="connsiteX480" fmla="*/ 453967 w 453967"/>
              <a:gd name="connsiteY480" fmla="*/ 169102 h 1216736"/>
              <a:gd name="connsiteX481" fmla="*/ 448579 w 453967"/>
              <a:gd name="connsiteY481" fmla="*/ 170565 h 1216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</a:cxnLst>
            <a:rect l="l" t="t" r="r" b="b"/>
            <a:pathLst>
              <a:path w="453967" h="1216736">
                <a:moveTo>
                  <a:pt x="448579" y="170565"/>
                </a:moveTo>
                <a:lnTo>
                  <a:pt x="434186" y="176645"/>
                </a:lnTo>
                <a:lnTo>
                  <a:pt x="427644" y="178493"/>
                </a:lnTo>
                <a:lnTo>
                  <a:pt x="420639" y="179647"/>
                </a:lnTo>
                <a:cubicBezTo>
                  <a:pt x="420408" y="179647"/>
                  <a:pt x="420178" y="179724"/>
                  <a:pt x="419947" y="179647"/>
                </a:cubicBezTo>
                <a:lnTo>
                  <a:pt x="413173" y="179109"/>
                </a:lnTo>
                <a:lnTo>
                  <a:pt x="407247" y="177954"/>
                </a:lnTo>
                <a:lnTo>
                  <a:pt x="399934" y="174952"/>
                </a:lnTo>
                <a:lnTo>
                  <a:pt x="395316" y="174105"/>
                </a:lnTo>
                <a:lnTo>
                  <a:pt x="388851" y="175106"/>
                </a:lnTo>
                <a:lnTo>
                  <a:pt x="382462" y="177800"/>
                </a:lnTo>
                <a:lnTo>
                  <a:pt x="376536" y="179570"/>
                </a:lnTo>
                <a:cubicBezTo>
                  <a:pt x="375843" y="179801"/>
                  <a:pt x="375073" y="179724"/>
                  <a:pt x="374458" y="179416"/>
                </a:cubicBezTo>
                <a:lnTo>
                  <a:pt x="371071" y="177723"/>
                </a:lnTo>
                <a:cubicBezTo>
                  <a:pt x="370378" y="177415"/>
                  <a:pt x="369916" y="176799"/>
                  <a:pt x="369685" y="176107"/>
                </a:cubicBezTo>
                <a:lnTo>
                  <a:pt x="367453" y="169333"/>
                </a:lnTo>
                <a:lnTo>
                  <a:pt x="365452" y="164330"/>
                </a:lnTo>
                <a:lnTo>
                  <a:pt x="361834" y="160251"/>
                </a:lnTo>
                <a:lnTo>
                  <a:pt x="355292" y="158250"/>
                </a:lnTo>
                <a:cubicBezTo>
                  <a:pt x="354522" y="158019"/>
                  <a:pt x="353830" y="157403"/>
                  <a:pt x="353522" y="156633"/>
                </a:cubicBezTo>
                <a:cubicBezTo>
                  <a:pt x="353214" y="155864"/>
                  <a:pt x="353214" y="155017"/>
                  <a:pt x="353599" y="154247"/>
                </a:cubicBezTo>
                <a:lnTo>
                  <a:pt x="358140" y="145704"/>
                </a:lnTo>
                <a:cubicBezTo>
                  <a:pt x="358448" y="145242"/>
                  <a:pt x="358833" y="144857"/>
                  <a:pt x="359294" y="144549"/>
                </a:cubicBezTo>
                <a:lnTo>
                  <a:pt x="362989" y="142702"/>
                </a:lnTo>
                <a:lnTo>
                  <a:pt x="369916" y="129463"/>
                </a:lnTo>
                <a:cubicBezTo>
                  <a:pt x="370147" y="129001"/>
                  <a:pt x="370532" y="128539"/>
                  <a:pt x="371071" y="128308"/>
                </a:cubicBezTo>
                <a:lnTo>
                  <a:pt x="375150" y="125999"/>
                </a:lnTo>
                <a:lnTo>
                  <a:pt x="379307" y="113530"/>
                </a:lnTo>
                <a:cubicBezTo>
                  <a:pt x="379384" y="113222"/>
                  <a:pt x="379615" y="112915"/>
                  <a:pt x="379768" y="112607"/>
                </a:cubicBezTo>
                <a:lnTo>
                  <a:pt x="384541" y="106757"/>
                </a:lnTo>
                <a:lnTo>
                  <a:pt x="389467" y="93672"/>
                </a:lnTo>
                <a:cubicBezTo>
                  <a:pt x="389544" y="93441"/>
                  <a:pt x="389698" y="93210"/>
                  <a:pt x="389851" y="92979"/>
                </a:cubicBezTo>
                <a:lnTo>
                  <a:pt x="393238" y="88361"/>
                </a:lnTo>
                <a:lnTo>
                  <a:pt x="390544" y="84128"/>
                </a:lnTo>
                <a:lnTo>
                  <a:pt x="376228" y="72044"/>
                </a:lnTo>
                <a:lnTo>
                  <a:pt x="361758" y="63500"/>
                </a:lnTo>
                <a:lnTo>
                  <a:pt x="350905" y="60806"/>
                </a:lnTo>
                <a:cubicBezTo>
                  <a:pt x="350597" y="60729"/>
                  <a:pt x="350366" y="60652"/>
                  <a:pt x="350135" y="60498"/>
                </a:cubicBezTo>
                <a:lnTo>
                  <a:pt x="340283" y="54495"/>
                </a:lnTo>
                <a:lnTo>
                  <a:pt x="329353" y="51262"/>
                </a:lnTo>
                <a:cubicBezTo>
                  <a:pt x="328584" y="51031"/>
                  <a:pt x="327968" y="50492"/>
                  <a:pt x="327660" y="49799"/>
                </a:cubicBezTo>
                <a:lnTo>
                  <a:pt x="324812" y="44181"/>
                </a:lnTo>
                <a:cubicBezTo>
                  <a:pt x="324581" y="43642"/>
                  <a:pt x="324427" y="43103"/>
                  <a:pt x="324581" y="42487"/>
                </a:cubicBezTo>
                <a:lnTo>
                  <a:pt x="325120" y="38562"/>
                </a:lnTo>
                <a:lnTo>
                  <a:pt x="326890" y="33020"/>
                </a:lnTo>
                <a:lnTo>
                  <a:pt x="327275" y="29479"/>
                </a:lnTo>
                <a:lnTo>
                  <a:pt x="325659" y="19704"/>
                </a:lnTo>
                <a:lnTo>
                  <a:pt x="324119" y="13701"/>
                </a:lnTo>
                <a:lnTo>
                  <a:pt x="320271" y="8390"/>
                </a:lnTo>
                <a:lnTo>
                  <a:pt x="316422" y="5850"/>
                </a:lnTo>
                <a:lnTo>
                  <a:pt x="310650" y="6311"/>
                </a:lnTo>
                <a:cubicBezTo>
                  <a:pt x="310342" y="6311"/>
                  <a:pt x="310111" y="6311"/>
                  <a:pt x="309803" y="6235"/>
                </a:cubicBezTo>
                <a:lnTo>
                  <a:pt x="296333" y="3387"/>
                </a:lnTo>
                <a:lnTo>
                  <a:pt x="286635" y="2848"/>
                </a:lnTo>
                <a:lnTo>
                  <a:pt x="277784" y="1078"/>
                </a:lnTo>
                <a:lnTo>
                  <a:pt x="253461" y="0"/>
                </a:lnTo>
                <a:lnTo>
                  <a:pt x="198197" y="7543"/>
                </a:lnTo>
                <a:lnTo>
                  <a:pt x="197889" y="9929"/>
                </a:lnTo>
                <a:cubicBezTo>
                  <a:pt x="197812" y="10391"/>
                  <a:pt x="197658" y="10776"/>
                  <a:pt x="197427" y="11161"/>
                </a:cubicBezTo>
                <a:lnTo>
                  <a:pt x="185189" y="29479"/>
                </a:lnTo>
                <a:lnTo>
                  <a:pt x="184035" y="32404"/>
                </a:lnTo>
                <a:lnTo>
                  <a:pt x="184342" y="32558"/>
                </a:lnTo>
                <a:lnTo>
                  <a:pt x="189191" y="32096"/>
                </a:lnTo>
                <a:lnTo>
                  <a:pt x="195349" y="32635"/>
                </a:lnTo>
                <a:lnTo>
                  <a:pt x="202507" y="34405"/>
                </a:lnTo>
                <a:cubicBezTo>
                  <a:pt x="202738" y="34482"/>
                  <a:pt x="202892" y="34559"/>
                  <a:pt x="203123" y="34636"/>
                </a:cubicBezTo>
                <a:lnTo>
                  <a:pt x="208742" y="37484"/>
                </a:lnTo>
                <a:cubicBezTo>
                  <a:pt x="209050" y="37638"/>
                  <a:pt x="209357" y="37869"/>
                  <a:pt x="209588" y="38177"/>
                </a:cubicBezTo>
                <a:lnTo>
                  <a:pt x="213514" y="42641"/>
                </a:lnTo>
                <a:cubicBezTo>
                  <a:pt x="213822" y="43026"/>
                  <a:pt x="214053" y="43411"/>
                  <a:pt x="214130" y="43873"/>
                </a:cubicBezTo>
                <a:lnTo>
                  <a:pt x="215284" y="48953"/>
                </a:lnTo>
                <a:cubicBezTo>
                  <a:pt x="215361" y="49338"/>
                  <a:pt x="215361" y="49722"/>
                  <a:pt x="215284" y="50107"/>
                </a:cubicBezTo>
                <a:cubicBezTo>
                  <a:pt x="215207" y="50492"/>
                  <a:pt x="215053" y="50877"/>
                  <a:pt x="214822" y="51185"/>
                </a:cubicBezTo>
                <a:lnTo>
                  <a:pt x="209204" y="59036"/>
                </a:lnTo>
                <a:lnTo>
                  <a:pt x="205278" y="63038"/>
                </a:lnTo>
                <a:lnTo>
                  <a:pt x="195965" y="80587"/>
                </a:lnTo>
                <a:lnTo>
                  <a:pt x="197350" y="83589"/>
                </a:lnTo>
                <a:lnTo>
                  <a:pt x="198736" y="86591"/>
                </a:lnTo>
                <a:lnTo>
                  <a:pt x="200583" y="92595"/>
                </a:lnTo>
                <a:lnTo>
                  <a:pt x="202892" y="106988"/>
                </a:lnTo>
                <a:lnTo>
                  <a:pt x="202892" y="113607"/>
                </a:lnTo>
                <a:lnTo>
                  <a:pt x="201891" y="119072"/>
                </a:lnTo>
                <a:lnTo>
                  <a:pt x="202584" y="121150"/>
                </a:lnTo>
                <a:lnTo>
                  <a:pt x="203508" y="122074"/>
                </a:lnTo>
                <a:lnTo>
                  <a:pt x="207125" y="124152"/>
                </a:lnTo>
                <a:cubicBezTo>
                  <a:pt x="207433" y="124306"/>
                  <a:pt x="207664" y="124537"/>
                  <a:pt x="207895" y="124768"/>
                </a:cubicBezTo>
                <a:lnTo>
                  <a:pt x="210743" y="128155"/>
                </a:lnTo>
                <a:cubicBezTo>
                  <a:pt x="211051" y="128539"/>
                  <a:pt x="211282" y="129001"/>
                  <a:pt x="211359" y="129463"/>
                </a:cubicBezTo>
                <a:lnTo>
                  <a:pt x="211898" y="132850"/>
                </a:lnTo>
                <a:cubicBezTo>
                  <a:pt x="212051" y="133619"/>
                  <a:pt x="211821" y="134312"/>
                  <a:pt x="211436" y="134928"/>
                </a:cubicBezTo>
                <a:lnTo>
                  <a:pt x="208588" y="138853"/>
                </a:lnTo>
                <a:cubicBezTo>
                  <a:pt x="208280" y="139238"/>
                  <a:pt x="207895" y="139623"/>
                  <a:pt x="207433" y="139777"/>
                </a:cubicBezTo>
                <a:lnTo>
                  <a:pt x="198428" y="143702"/>
                </a:lnTo>
                <a:lnTo>
                  <a:pt x="185959" y="147782"/>
                </a:lnTo>
                <a:lnTo>
                  <a:pt x="182495" y="156249"/>
                </a:lnTo>
                <a:cubicBezTo>
                  <a:pt x="182341" y="156710"/>
                  <a:pt x="182033" y="157095"/>
                  <a:pt x="181649" y="157403"/>
                </a:cubicBezTo>
                <a:lnTo>
                  <a:pt x="178800" y="159635"/>
                </a:lnTo>
                <a:cubicBezTo>
                  <a:pt x="178416" y="159943"/>
                  <a:pt x="177877" y="160174"/>
                  <a:pt x="177338" y="160251"/>
                </a:cubicBezTo>
                <a:lnTo>
                  <a:pt x="168179" y="161329"/>
                </a:lnTo>
                <a:lnTo>
                  <a:pt x="165254" y="162560"/>
                </a:lnTo>
                <a:lnTo>
                  <a:pt x="160636" y="168256"/>
                </a:lnTo>
                <a:cubicBezTo>
                  <a:pt x="160328" y="168564"/>
                  <a:pt x="160020" y="168872"/>
                  <a:pt x="159635" y="169026"/>
                </a:cubicBezTo>
                <a:lnTo>
                  <a:pt x="153478" y="171873"/>
                </a:lnTo>
                <a:cubicBezTo>
                  <a:pt x="153324" y="171950"/>
                  <a:pt x="153093" y="172027"/>
                  <a:pt x="152939" y="172027"/>
                </a:cubicBezTo>
                <a:lnTo>
                  <a:pt x="148398" y="173028"/>
                </a:lnTo>
                <a:lnTo>
                  <a:pt x="135390" y="182264"/>
                </a:lnTo>
                <a:cubicBezTo>
                  <a:pt x="135159" y="182418"/>
                  <a:pt x="134851" y="182572"/>
                  <a:pt x="134620" y="182649"/>
                </a:cubicBezTo>
                <a:lnTo>
                  <a:pt x="119996" y="187190"/>
                </a:lnTo>
                <a:cubicBezTo>
                  <a:pt x="119688" y="187267"/>
                  <a:pt x="119457" y="187344"/>
                  <a:pt x="119149" y="187344"/>
                </a:cubicBezTo>
                <a:lnTo>
                  <a:pt x="115224" y="187344"/>
                </a:lnTo>
                <a:cubicBezTo>
                  <a:pt x="114993" y="187344"/>
                  <a:pt x="114762" y="187344"/>
                  <a:pt x="114454" y="187267"/>
                </a:cubicBezTo>
                <a:lnTo>
                  <a:pt x="108604" y="185651"/>
                </a:lnTo>
                <a:lnTo>
                  <a:pt x="106064" y="185651"/>
                </a:lnTo>
                <a:lnTo>
                  <a:pt x="101446" y="187190"/>
                </a:lnTo>
                <a:lnTo>
                  <a:pt x="87592" y="190115"/>
                </a:lnTo>
                <a:lnTo>
                  <a:pt x="83435" y="191501"/>
                </a:lnTo>
                <a:lnTo>
                  <a:pt x="78817" y="195657"/>
                </a:lnTo>
                <a:lnTo>
                  <a:pt x="72044" y="202430"/>
                </a:lnTo>
                <a:lnTo>
                  <a:pt x="65501" y="218748"/>
                </a:lnTo>
                <a:lnTo>
                  <a:pt x="61884" y="224829"/>
                </a:lnTo>
                <a:cubicBezTo>
                  <a:pt x="61807" y="224982"/>
                  <a:pt x="61653" y="225136"/>
                  <a:pt x="61499" y="225290"/>
                </a:cubicBezTo>
                <a:lnTo>
                  <a:pt x="49722" y="237682"/>
                </a:lnTo>
                <a:lnTo>
                  <a:pt x="44411" y="245764"/>
                </a:lnTo>
                <a:lnTo>
                  <a:pt x="40486" y="249767"/>
                </a:lnTo>
                <a:lnTo>
                  <a:pt x="36792" y="257772"/>
                </a:lnTo>
                <a:cubicBezTo>
                  <a:pt x="36714" y="257925"/>
                  <a:pt x="36637" y="258079"/>
                  <a:pt x="36484" y="258233"/>
                </a:cubicBezTo>
                <a:lnTo>
                  <a:pt x="30172" y="266623"/>
                </a:lnTo>
                <a:lnTo>
                  <a:pt x="28017" y="283864"/>
                </a:lnTo>
                <a:lnTo>
                  <a:pt x="23553" y="300259"/>
                </a:lnTo>
                <a:lnTo>
                  <a:pt x="23553" y="305108"/>
                </a:lnTo>
                <a:lnTo>
                  <a:pt x="24476" y="308879"/>
                </a:lnTo>
                <a:lnTo>
                  <a:pt x="36099" y="329353"/>
                </a:lnTo>
                <a:lnTo>
                  <a:pt x="46182" y="344978"/>
                </a:lnTo>
                <a:lnTo>
                  <a:pt x="49569" y="349289"/>
                </a:lnTo>
                <a:lnTo>
                  <a:pt x="53956" y="351290"/>
                </a:lnTo>
                <a:lnTo>
                  <a:pt x="60036" y="355523"/>
                </a:lnTo>
                <a:lnTo>
                  <a:pt x="66502" y="361373"/>
                </a:lnTo>
                <a:lnTo>
                  <a:pt x="88515" y="391237"/>
                </a:lnTo>
                <a:lnTo>
                  <a:pt x="92056" y="393777"/>
                </a:lnTo>
                <a:lnTo>
                  <a:pt x="102831" y="403783"/>
                </a:lnTo>
                <a:lnTo>
                  <a:pt x="108604" y="409171"/>
                </a:lnTo>
                <a:cubicBezTo>
                  <a:pt x="109066" y="409633"/>
                  <a:pt x="109374" y="410249"/>
                  <a:pt x="109451" y="410864"/>
                </a:cubicBezTo>
                <a:lnTo>
                  <a:pt x="111144" y="423795"/>
                </a:lnTo>
                <a:cubicBezTo>
                  <a:pt x="111221" y="424257"/>
                  <a:pt x="111144" y="424719"/>
                  <a:pt x="110990" y="425104"/>
                </a:cubicBezTo>
                <a:lnTo>
                  <a:pt x="109143" y="430107"/>
                </a:lnTo>
                <a:lnTo>
                  <a:pt x="118149" y="447040"/>
                </a:lnTo>
                <a:lnTo>
                  <a:pt x="130694" y="483986"/>
                </a:lnTo>
                <a:cubicBezTo>
                  <a:pt x="131002" y="484909"/>
                  <a:pt x="130848" y="485910"/>
                  <a:pt x="130233" y="486602"/>
                </a:cubicBezTo>
                <a:lnTo>
                  <a:pt x="124075" y="494453"/>
                </a:lnTo>
                <a:cubicBezTo>
                  <a:pt x="123536" y="495146"/>
                  <a:pt x="122690" y="495608"/>
                  <a:pt x="121766" y="495531"/>
                </a:cubicBezTo>
                <a:cubicBezTo>
                  <a:pt x="120842" y="495531"/>
                  <a:pt x="120073" y="494992"/>
                  <a:pt x="119534" y="494299"/>
                </a:cubicBezTo>
                <a:lnTo>
                  <a:pt x="115455" y="488142"/>
                </a:lnTo>
                <a:lnTo>
                  <a:pt x="114762" y="487757"/>
                </a:lnTo>
                <a:lnTo>
                  <a:pt x="113376" y="488065"/>
                </a:lnTo>
                <a:lnTo>
                  <a:pt x="95289" y="498533"/>
                </a:lnTo>
                <a:cubicBezTo>
                  <a:pt x="94750" y="498841"/>
                  <a:pt x="94211" y="498995"/>
                  <a:pt x="93595" y="498918"/>
                </a:cubicBezTo>
                <a:lnTo>
                  <a:pt x="86283" y="498379"/>
                </a:lnTo>
                <a:lnTo>
                  <a:pt x="72429" y="498379"/>
                </a:lnTo>
                <a:cubicBezTo>
                  <a:pt x="71967" y="498379"/>
                  <a:pt x="71582" y="498302"/>
                  <a:pt x="71197" y="498071"/>
                </a:cubicBezTo>
                <a:lnTo>
                  <a:pt x="67810" y="496378"/>
                </a:lnTo>
                <a:lnTo>
                  <a:pt x="62807" y="492529"/>
                </a:lnTo>
                <a:lnTo>
                  <a:pt x="60652" y="492067"/>
                </a:lnTo>
                <a:lnTo>
                  <a:pt x="54725" y="491529"/>
                </a:lnTo>
                <a:lnTo>
                  <a:pt x="50261" y="490297"/>
                </a:lnTo>
                <a:lnTo>
                  <a:pt x="44796" y="489296"/>
                </a:lnTo>
                <a:lnTo>
                  <a:pt x="37176" y="490297"/>
                </a:lnTo>
                <a:lnTo>
                  <a:pt x="31865" y="492452"/>
                </a:lnTo>
                <a:lnTo>
                  <a:pt x="25939" y="495993"/>
                </a:lnTo>
                <a:lnTo>
                  <a:pt x="8236" y="517005"/>
                </a:lnTo>
                <a:cubicBezTo>
                  <a:pt x="8082" y="517159"/>
                  <a:pt x="7928" y="517390"/>
                  <a:pt x="7697" y="517467"/>
                </a:cubicBezTo>
                <a:lnTo>
                  <a:pt x="0" y="522855"/>
                </a:lnTo>
                <a:lnTo>
                  <a:pt x="17087" y="533015"/>
                </a:lnTo>
                <a:cubicBezTo>
                  <a:pt x="17241" y="533092"/>
                  <a:pt x="17395" y="533246"/>
                  <a:pt x="17549" y="533400"/>
                </a:cubicBezTo>
                <a:lnTo>
                  <a:pt x="33636" y="548332"/>
                </a:lnTo>
                <a:lnTo>
                  <a:pt x="41256" y="552642"/>
                </a:lnTo>
                <a:cubicBezTo>
                  <a:pt x="41410" y="552719"/>
                  <a:pt x="41641" y="552873"/>
                  <a:pt x="41794" y="553027"/>
                </a:cubicBezTo>
                <a:lnTo>
                  <a:pt x="48568" y="559185"/>
                </a:lnTo>
                <a:cubicBezTo>
                  <a:pt x="49107" y="559647"/>
                  <a:pt x="49414" y="560262"/>
                  <a:pt x="49491" y="560955"/>
                </a:cubicBezTo>
                <a:lnTo>
                  <a:pt x="51724" y="581814"/>
                </a:lnTo>
                <a:lnTo>
                  <a:pt x="55187" y="588741"/>
                </a:lnTo>
                <a:lnTo>
                  <a:pt x="61499" y="593975"/>
                </a:lnTo>
                <a:lnTo>
                  <a:pt x="63962" y="596361"/>
                </a:lnTo>
                <a:cubicBezTo>
                  <a:pt x="64116" y="596515"/>
                  <a:pt x="64270" y="596669"/>
                  <a:pt x="64424" y="596900"/>
                </a:cubicBezTo>
                <a:lnTo>
                  <a:pt x="66117" y="599748"/>
                </a:lnTo>
                <a:cubicBezTo>
                  <a:pt x="66348" y="600133"/>
                  <a:pt x="66502" y="600518"/>
                  <a:pt x="66502" y="600979"/>
                </a:cubicBezTo>
                <a:lnTo>
                  <a:pt x="68195" y="617605"/>
                </a:lnTo>
                <a:lnTo>
                  <a:pt x="68272" y="622531"/>
                </a:lnTo>
                <a:lnTo>
                  <a:pt x="68272" y="622531"/>
                </a:lnTo>
                <a:cubicBezTo>
                  <a:pt x="68272" y="623070"/>
                  <a:pt x="68118" y="623685"/>
                  <a:pt x="67733" y="624147"/>
                </a:cubicBezTo>
                <a:lnTo>
                  <a:pt x="64270" y="629073"/>
                </a:lnTo>
                <a:lnTo>
                  <a:pt x="64270" y="633076"/>
                </a:lnTo>
                <a:lnTo>
                  <a:pt x="66271" y="636693"/>
                </a:lnTo>
                <a:lnTo>
                  <a:pt x="70196" y="638464"/>
                </a:lnTo>
                <a:lnTo>
                  <a:pt x="84128" y="641158"/>
                </a:lnTo>
                <a:lnTo>
                  <a:pt x="92979" y="640619"/>
                </a:lnTo>
                <a:cubicBezTo>
                  <a:pt x="93826" y="640619"/>
                  <a:pt x="94673" y="641004"/>
                  <a:pt x="95211" y="641773"/>
                </a:cubicBezTo>
                <a:lnTo>
                  <a:pt x="96905" y="644005"/>
                </a:lnTo>
                <a:cubicBezTo>
                  <a:pt x="97213" y="644467"/>
                  <a:pt x="97444" y="644929"/>
                  <a:pt x="97444" y="645468"/>
                </a:cubicBezTo>
                <a:lnTo>
                  <a:pt x="97982" y="652780"/>
                </a:lnTo>
                <a:lnTo>
                  <a:pt x="99522" y="659784"/>
                </a:lnTo>
                <a:lnTo>
                  <a:pt x="104140" y="666942"/>
                </a:lnTo>
                <a:lnTo>
                  <a:pt x="115147" y="677949"/>
                </a:lnTo>
                <a:lnTo>
                  <a:pt x="124999" y="691188"/>
                </a:lnTo>
                <a:cubicBezTo>
                  <a:pt x="125307" y="691650"/>
                  <a:pt x="125538" y="692188"/>
                  <a:pt x="125538" y="692727"/>
                </a:cubicBezTo>
                <a:cubicBezTo>
                  <a:pt x="125538" y="693266"/>
                  <a:pt x="125461" y="693805"/>
                  <a:pt x="125153" y="694344"/>
                </a:cubicBezTo>
                <a:lnTo>
                  <a:pt x="116301" y="708737"/>
                </a:lnTo>
                <a:lnTo>
                  <a:pt x="112453" y="719667"/>
                </a:lnTo>
                <a:lnTo>
                  <a:pt x="108450" y="726594"/>
                </a:lnTo>
                <a:lnTo>
                  <a:pt x="98906" y="756381"/>
                </a:lnTo>
                <a:lnTo>
                  <a:pt x="104140" y="763078"/>
                </a:lnTo>
                <a:lnTo>
                  <a:pt x="116840" y="775162"/>
                </a:lnTo>
                <a:cubicBezTo>
                  <a:pt x="116994" y="775316"/>
                  <a:pt x="117071" y="775470"/>
                  <a:pt x="117225" y="775624"/>
                </a:cubicBezTo>
                <a:lnTo>
                  <a:pt x="122305" y="782936"/>
                </a:lnTo>
                <a:cubicBezTo>
                  <a:pt x="122613" y="783321"/>
                  <a:pt x="122767" y="783782"/>
                  <a:pt x="122767" y="784244"/>
                </a:cubicBezTo>
                <a:lnTo>
                  <a:pt x="123921" y="794943"/>
                </a:lnTo>
                <a:cubicBezTo>
                  <a:pt x="123921" y="795251"/>
                  <a:pt x="123921" y="795559"/>
                  <a:pt x="123844" y="795790"/>
                </a:cubicBezTo>
                <a:lnTo>
                  <a:pt x="122151" y="803641"/>
                </a:lnTo>
                <a:cubicBezTo>
                  <a:pt x="122074" y="803872"/>
                  <a:pt x="121997" y="804102"/>
                  <a:pt x="121920" y="804256"/>
                </a:cubicBezTo>
                <a:lnTo>
                  <a:pt x="115300" y="818034"/>
                </a:lnTo>
                <a:lnTo>
                  <a:pt x="113761" y="825808"/>
                </a:lnTo>
                <a:lnTo>
                  <a:pt x="114300" y="850284"/>
                </a:lnTo>
                <a:lnTo>
                  <a:pt x="115762" y="857058"/>
                </a:lnTo>
                <a:lnTo>
                  <a:pt x="118225" y="860521"/>
                </a:lnTo>
                <a:lnTo>
                  <a:pt x="124845" y="868834"/>
                </a:lnTo>
                <a:cubicBezTo>
                  <a:pt x="125076" y="869142"/>
                  <a:pt x="125307" y="869527"/>
                  <a:pt x="125384" y="869912"/>
                </a:cubicBezTo>
                <a:lnTo>
                  <a:pt x="126538" y="874453"/>
                </a:lnTo>
                <a:cubicBezTo>
                  <a:pt x="126615" y="874684"/>
                  <a:pt x="126615" y="874915"/>
                  <a:pt x="126615" y="875145"/>
                </a:cubicBezTo>
                <a:lnTo>
                  <a:pt x="126615" y="888076"/>
                </a:lnTo>
                <a:lnTo>
                  <a:pt x="128154" y="896081"/>
                </a:lnTo>
                <a:lnTo>
                  <a:pt x="136390" y="910859"/>
                </a:lnTo>
                <a:cubicBezTo>
                  <a:pt x="136467" y="911013"/>
                  <a:pt x="136544" y="911167"/>
                  <a:pt x="136621" y="911398"/>
                </a:cubicBezTo>
                <a:lnTo>
                  <a:pt x="139469" y="920404"/>
                </a:lnTo>
                <a:lnTo>
                  <a:pt x="142394" y="947959"/>
                </a:lnTo>
                <a:cubicBezTo>
                  <a:pt x="142471" y="948344"/>
                  <a:pt x="142394" y="948728"/>
                  <a:pt x="142317" y="949036"/>
                </a:cubicBezTo>
                <a:lnTo>
                  <a:pt x="140624" y="954655"/>
                </a:lnTo>
                <a:lnTo>
                  <a:pt x="138007" y="959966"/>
                </a:lnTo>
                <a:lnTo>
                  <a:pt x="138315" y="962121"/>
                </a:lnTo>
                <a:lnTo>
                  <a:pt x="140470" y="964277"/>
                </a:lnTo>
                <a:cubicBezTo>
                  <a:pt x="140854" y="964661"/>
                  <a:pt x="141085" y="965123"/>
                  <a:pt x="141239" y="965585"/>
                </a:cubicBezTo>
                <a:lnTo>
                  <a:pt x="142394" y="970126"/>
                </a:lnTo>
                <a:cubicBezTo>
                  <a:pt x="142548" y="970665"/>
                  <a:pt x="142471" y="971281"/>
                  <a:pt x="142240" y="971819"/>
                </a:cubicBezTo>
                <a:lnTo>
                  <a:pt x="141085" y="974667"/>
                </a:lnTo>
                <a:lnTo>
                  <a:pt x="138007" y="979593"/>
                </a:lnTo>
                <a:lnTo>
                  <a:pt x="136775" y="983057"/>
                </a:lnTo>
                <a:lnTo>
                  <a:pt x="136775" y="993217"/>
                </a:lnTo>
                <a:lnTo>
                  <a:pt x="136159" y="997527"/>
                </a:lnTo>
                <a:cubicBezTo>
                  <a:pt x="136082" y="997835"/>
                  <a:pt x="136082" y="998066"/>
                  <a:pt x="135929" y="998297"/>
                </a:cubicBezTo>
                <a:lnTo>
                  <a:pt x="132542" y="1005609"/>
                </a:lnTo>
                <a:lnTo>
                  <a:pt x="131618" y="1009612"/>
                </a:lnTo>
                <a:cubicBezTo>
                  <a:pt x="131464" y="1010073"/>
                  <a:pt x="131233" y="1010535"/>
                  <a:pt x="130848" y="1010920"/>
                </a:cubicBezTo>
                <a:lnTo>
                  <a:pt x="127616" y="1014153"/>
                </a:lnTo>
                <a:lnTo>
                  <a:pt x="127308" y="1016847"/>
                </a:lnTo>
                <a:lnTo>
                  <a:pt x="128616" y="1019464"/>
                </a:lnTo>
                <a:cubicBezTo>
                  <a:pt x="128770" y="1019695"/>
                  <a:pt x="128847" y="1020002"/>
                  <a:pt x="128847" y="1020233"/>
                </a:cubicBezTo>
                <a:lnTo>
                  <a:pt x="130002" y="1027007"/>
                </a:lnTo>
                <a:lnTo>
                  <a:pt x="131079" y="1030624"/>
                </a:lnTo>
                <a:cubicBezTo>
                  <a:pt x="131233" y="1031009"/>
                  <a:pt x="131233" y="1031471"/>
                  <a:pt x="131156" y="1031856"/>
                </a:cubicBezTo>
                <a:lnTo>
                  <a:pt x="130694" y="1034858"/>
                </a:lnTo>
                <a:lnTo>
                  <a:pt x="133388" y="1058333"/>
                </a:lnTo>
                <a:lnTo>
                  <a:pt x="136082" y="1065876"/>
                </a:lnTo>
                <a:lnTo>
                  <a:pt x="151630" y="1092970"/>
                </a:lnTo>
                <a:cubicBezTo>
                  <a:pt x="151861" y="1093355"/>
                  <a:pt x="151938" y="1093739"/>
                  <a:pt x="152015" y="1094124"/>
                </a:cubicBezTo>
                <a:lnTo>
                  <a:pt x="152477" y="1099974"/>
                </a:lnTo>
                <a:lnTo>
                  <a:pt x="154709" y="1102514"/>
                </a:lnTo>
                <a:lnTo>
                  <a:pt x="158327" y="1103438"/>
                </a:lnTo>
                <a:cubicBezTo>
                  <a:pt x="158558" y="1103515"/>
                  <a:pt x="158711" y="1103591"/>
                  <a:pt x="158942" y="1103669"/>
                </a:cubicBezTo>
                <a:lnTo>
                  <a:pt x="161175" y="1104823"/>
                </a:lnTo>
                <a:cubicBezTo>
                  <a:pt x="161559" y="1104977"/>
                  <a:pt x="161867" y="1105208"/>
                  <a:pt x="162098" y="1105516"/>
                </a:cubicBezTo>
                <a:lnTo>
                  <a:pt x="164638" y="1108518"/>
                </a:lnTo>
                <a:lnTo>
                  <a:pt x="168717" y="1111058"/>
                </a:lnTo>
                <a:cubicBezTo>
                  <a:pt x="169025" y="1111288"/>
                  <a:pt x="169333" y="1111519"/>
                  <a:pt x="169564" y="1111904"/>
                </a:cubicBezTo>
                <a:lnTo>
                  <a:pt x="171796" y="1115291"/>
                </a:lnTo>
                <a:cubicBezTo>
                  <a:pt x="171950" y="1115522"/>
                  <a:pt x="172027" y="1115753"/>
                  <a:pt x="172104" y="1115984"/>
                </a:cubicBezTo>
                <a:lnTo>
                  <a:pt x="174336" y="1122757"/>
                </a:lnTo>
                <a:cubicBezTo>
                  <a:pt x="174413" y="1123065"/>
                  <a:pt x="174490" y="1123373"/>
                  <a:pt x="174490" y="1123681"/>
                </a:cubicBezTo>
                <a:lnTo>
                  <a:pt x="174490" y="1130454"/>
                </a:lnTo>
                <a:cubicBezTo>
                  <a:pt x="174490" y="1130839"/>
                  <a:pt x="174413" y="1131224"/>
                  <a:pt x="174259" y="1131532"/>
                </a:cubicBezTo>
                <a:lnTo>
                  <a:pt x="171411" y="1138305"/>
                </a:lnTo>
                <a:cubicBezTo>
                  <a:pt x="171258" y="1138690"/>
                  <a:pt x="170950" y="1139075"/>
                  <a:pt x="170642" y="1139383"/>
                </a:cubicBezTo>
                <a:lnTo>
                  <a:pt x="159943" y="1148388"/>
                </a:lnTo>
                <a:lnTo>
                  <a:pt x="153631" y="1153006"/>
                </a:lnTo>
                <a:lnTo>
                  <a:pt x="147628" y="1159087"/>
                </a:lnTo>
                <a:lnTo>
                  <a:pt x="146319" y="1162242"/>
                </a:lnTo>
                <a:lnTo>
                  <a:pt x="145934" y="1164783"/>
                </a:lnTo>
                <a:lnTo>
                  <a:pt x="146935" y="1169939"/>
                </a:lnTo>
                <a:lnTo>
                  <a:pt x="148090" y="1177405"/>
                </a:lnTo>
                <a:cubicBezTo>
                  <a:pt x="148167" y="1178021"/>
                  <a:pt x="148090" y="1178714"/>
                  <a:pt x="147705" y="1179253"/>
                </a:cubicBezTo>
                <a:lnTo>
                  <a:pt x="144087" y="1185410"/>
                </a:lnTo>
                <a:lnTo>
                  <a:pt x="143702" y="1193184"/>
                </a:lnTo>
                <a:lnTo>
                  <a:pt x="181956" y="1194954"/>
                </a:lnTo>
                <a:cubicBezTo>
                  <a:pt x="181956" y="1194878"/>
                  <a:pt x="181956" y="1194801"/>
                  <a:pt x="181956" y="1194724"/>
                </a:cubicBezTo>
                <a:cubicBezTo>
                  <a:pt x="181956" y="1194570"/>
                  <a:pt x="181956" y="1194493"/>
                  <a:pt x="181956" y="1194339"/>
                </a:cubicBezTo>
                <a:cubicBezTo>
                  <a:pt x="181879" y="1193800"/>
                  <a:pt x="181956" y="1193338"/>
                  <a:pt x="182187" y="1192876"/>
                </a:cubicBezTo>
                <a:cubicBezTo>
                  <a:pt x="182187" y="1192876"/>
                  <a:pt x="182187" y="1192876"/>
                  <a:pt x="182187" y="1192876"/>
                </a:cubicBezTo>
                <a:cubicBezTo>
                  <a:pt x="182187" y="1192876"/>
                  <a:pt x="182187" y="1192876"/>
                  <a:pt x="182187" y="1192876"/>
                </a:cubicBezTo>
                <a:cubicBezTo>
                  <a:pt x="182803" y="1191799"/>
                  <a:pt x="184035" y="1191183"/>
                  <a:pt x="185189" y="1191491"/>
                </a:cubicBezTo>
                <a:lnTo>
                  <a:pt x="199274" y="1194339"/>
                </a:lnTo>
                <a:cubicBezTo>
                  <a:pt x="199429" y="1194416"/>
                  <a:pt x="199659" y="1194416"/>
                  <a:pt x="199813" y="1194493"/>
                </a:cubicBezTo>
                <a:lnTo>
                  <a:pt x="203739" y="1196186"/>
                </a:lnTo>
                <a:lnTo>
                  <a:pt x="206895" y="1198033"/>
                </a:lnTo>
                <a:cubicBezTo>
                  <a:pt x="207125" y="1198187"/>
                  <a:pt x="207356" y="1198341"/>
                  <a:pt x="207587" y="1198572"/>
                </a:cubicBezTo>
                <a:lnTo>
                  <a:pt x="209896" y="1201112"/>
                </a:lnTo>
                <a:lnTo>
                  <a:pt x="214207" y="1205807"/>
                </a:lnTo>
                <a:lnTo>
                  <a:pt x="220749" y="1207347"/>
                </a:lnTo>
                <a:cubicBezTo>
                  <a:pt x="221057" y="1207424"/>
                  <a:pt x="221288" y="1207501"/>
                  <a:pt x="221596" y="1207655"/>
                </a:cubicBezTo>
                <a:lnTo>
                  <a:pt x="224444" y="1209348"/>
                </a:lnTo>
                <a:lnTo>
                  <a:pt x="231756" y="1214967"/>
                </a:lnTo>
                <a:lnTo>
                  <a:pt x="235066" y="1216352"/>
                </a:lnTo>
                <a:lnTo>
                  <a:pt x="237528" y="1216737"/>
                </a:lnTo>
                <a:lnTo>
                  <a:pt x="241454" y="1215736"/>
                </a:lnTo>
                <a:lnTo>
                  <a:pt x="247227" y="1212966"/>
                </a:lnTo>
                <a:lnTo>
                  <a:pt x="252768" y="1210272"/>
                </a:lnTo>
                <a:lnTo>
                  <a:pt x="259696" y="1205422"/>
                </a:lnTo>
                <a:lnTo>
                  <a:pt x="265007" y="1200573"/>
                </a:lnTo>
                <a:lnTo>
                  <a:pt x="268624" y="1195878"/>
                </a:lnTo>
                <a:lnTo>
                  <a:pt x="273088" y="1191337"/>
                </a:lnTo>
                <a:lnTo>
                  <a:pt x="276321" y="1186026"/>
                </a:lnTo>
                <a:lnTo>
                  <a:pt x="284942" y="1174558"/>
                </a:lnTo>
                <a:lnTo>
                  <a:pt x="286327" y="1171633"/>
                </a:lnTo>
                <a:lnTo>
                  <a:pt x="287174" y="1168477"/>
                </a:lnTo>
                <a:lnTo>
                  <a:pt x="287713" y="1160857"/>
                </a:lnTo>
                <a:lnTo>
                  <a:pt x="286558" y="1147772"/>
                </a:lnTo>
                <a:cubicBezTo>
                  <a:pt x="286558" y="1147464"/>
                  <a:pt x="286558" y="1147156"/>
                  <a:pt x="286635" y="1146848"/>
                </a:cubicBezTo>
                <a:lnTo>
                  <a:pt x="288328" y="1140075"/>
                </a:lnTo>
                <a:lnTo>
                  <a:pt x="290099" y="1135303"/>
                </a:lnTo>
                <a:cubicBezTo>
                  <a:pt x="290253" y="1134841"/>
                  <a:pt x="290561" y="1134379"/>
                  <a:pt x="290945" y="1134072"/>
                </a:cubicBezTo>
                <a:lnTo>
                  <a:pt x="293793" y="1131839"/>
                </a:lnTo>
                <a:cubicBezTo>
                  <a:pt x="294024" y="1131686"/>
                  <a:pt x="294255" y="1131532"/>
                  <a:pt x="294486" y="1131454"/>
                </a:cubicBezTo>
                <a:lnTo>
                  <a:pt x="300875" y="1128761"/>
                </a:lnTo>
                <a:lnTo>
                  <a:pt x="304877" y="1125759"/>
                </a:lnTo>
                <a:lnTo>
                  <a:pt x="308033" y="1122064"/>
                </a:lnTo>
                <a:lnTo>
                  <a:pt x="312651" y="1115907"/>
                </a:lnTo>
                <a:lnTo>
                  <a:pt x="313652" y="1111443"/>
                </a:lnTo>
                <a:lnTo>
                  <a:pt x="314113" y="1107132"/>
                </a:lnTo>
                <a:lnTo>
                  <a:pt x="313421" y="1103899"/>
                </a:lnTo>
                <a:lnTo>
                  <a:pt x="308494" y="1101667"/>
                </a:lnTo>
                <a:cubicBezTo>
                  <a:pt x="308033" y="1101436"/>
                  <a:pt x="307725" y="1101205"/>
                  <a:pt x="307417" y="1100821"/>
                </a:cubicBezTo>
                <a:lnTo>
                  <a:pt x="305724" y="1098589"/>
                </a:lnTo>
                <a:lnTo>
                  <a:pt x="303030" y="1095048"/>
                </a:lnTo>
                <a:lnTo>
                  <a:pt x="287944" y="1093508"/>
                </a:lnTo>
                <a:cubicBezTo>
                  <a:pt x="287251" y="1093432"/>
                  <a:pt x="286635" y="1093124"/>
                  <a:pt x="286173" y="1092585"/>
                </a:cubicBezTo>
                <a:lnTo>
                  <a:pt x="281093" y="1086966"/>
                </a:lnTo>
                <a:cubicBezTo>
                  <a:pt x="280862" y="1086658"/>
                  <a:pt x="280631" y="1086350"/>
                  <a:pt x="280478" y="1085966"/>
                </a:cubicBezTo>
                <a:lnTo>
                  <a:pt x="278784" y="1080886"/>
                </a:lnTo>
                <a:cubicBezTo>
                  <a:pt x="278707" y="1080578"/>
                  <a:pt x="278630" y="1080193"/>
                  <a:pt x="278630" y="1079808"/>
                </a:cubicBezTo>
                <a:lnTo>
                  <a:pt x="278630" y="1079808"/>
                </a:lnTo>
                <a:lnTo>
                  <a:pt x="278630" y="1079808"/>
                </a:lnTo>
                <a:lnTo>
                  <a:pt x="278630" y="1079500"/>
                </a:lnTo>
                <a:lnTo>
                  <a:pt x="279169" y="1070187"/>
                </a:lnTo>
                <a:lnTo>
                  <a:pt x="278707" y="1065107"/>
                </a:lnTo>
                <a:lnTo>
                  <a:pt x="278707" y="1064876"/>
                </a:lnTo>
                <a:lnTo>
                  <a:pt x="273627" y="1053099"/>
                </a:lnTo>
                <a:lnTo>
                  <a:pt x="269240" y="1050175"/>
                </a:lnTo>
                <a:cubicBezTo>
                  <a:pt x="268470" y="1049713"/>
                  <a:pt x="268009" y="1048866"/>
                  <a:pt x="268009" y="1048019"/>
                </a:cubicBezTo>
                <a:lnTo>
                  <a:pt x="266315" y="1018232"/>
                </a:lnTo>
                <a:lnTo>
                  <a:pt x="267470" y="1009227"/>
                </a:lnTo>
                <a:cubicBezTo>
                  <a:pt x="267470" y="1008996"/>
                  <a:pt x="267547" y="1008842"/>
                  <a:pt x="267624" y="1008688"/>
                </a:cubicBezTo>
                <a:lnTo>
                  <a:pt x="270471" y="1000837"/>
                </a:lnTo>
                <a:cubicBezTo>
                  <a:pt x="270548" y="1000683"/>
                  <a:pt x="270625" y="1000452"/>
                  <a:pt x="270702" y="1000298"/>
                </a:cubicBezTo>
                <a:lnTo>
                  <a:pt x="274936" y="993371"/>
                </a:lnTo>
                <a:lnTo>
                  <a:pt x="277630" y="982518"/>
                </a:lnTo>
                <a:lnTo>
                  <a:pt x="283864" y="968818"/>
                </a:lnTo>
                <a:lnTo>
                  <a:pt x="288790" y="945342"/>
                </a:lnTo>
                <a:lnTo>
                  <a:pt x="287790" y="930102"/>
                </a:lnTo>
                <a:lnTo>
                  <a:pt x="282710" y="926330"/>
                </a:lnTo>
                <a:lnTo>
                  <a:pt x="269779" y="924791"/>
                </a:lnTo>
                <a:lnTo>
                  <a:pt x="268393" y="925022"/>
                </a:lnTo>
                <a:lnTo>
                  <a:pt x="267624" y="927177"/>
                </a:lnTo>
                <a:lnTo>
                  <a:pt x="269086" y="932488"/>
                </a:lnTo>
                <a:lnTo>
                  <a:pt x="271780" y="938261"/>
                </a:lnTo>
                <a:cubicBezTo>
                  <a:pt x="271857" y="938491"/>
                  <a:pt x="271934" y="938723"/>
                  <a:pt x="272011" y="939030"/>
                </a:cubicBezTo>
                <a:lnTo>
                  <a:pt x="274243" y="953655"/>
                </a:lnTo>
                <a:cubicBezTo>
                  <a:pt x="274397" y="954655"/>
                  <a:pt x="274012" y="955656"/>
                  <a:pt x="273242" y="956272"/>
                </a:cubicBezTo>
                <a:lnTo>
                  <a:pt x="262313" y="964969"/>
                </a:lnTo>
                <a:lnTo>
                  <a:pt x="256925" y="973051"/>
                </a:lnTo>
                <a:cubicBezTo>
                  <a:pt x="256694" y="973359"/>
                  <a:pt x="256463" y="973590"/>
                  <a:pt x="256155" y="973821"/>
                </a:cubicBezTo>
                <a:lnTo>
                  <a:pt x="254462" y="974975"/>
                </a:lnTo>
                <a:cubicBezTo>
                  <a:pt x="253923" y="975360"/>
                  <a:pt x="253307" y="975514"/>
                  <a:pt x="252768" y="975437"/>
                </a:cubicBezTo>
                <a:cubicBezTo>
                  <a:pt x="252230" y="975437"/>
                  <a:pt x="251691" y="975206"/>
                  <a:pt x="251229" y="974821"/>
                </a:cubicBezTo>
                <a:cubicBezTo>
                  <a:pt x="251152" y="974821"/>
                  <a:pt x="251152" y="974821"/>
                  <a:pt x="251075" y="974744"/>
                </a:cubicBezTo>
                <a:lnTo>
                  <a:pt x="251075" y="974744"/>
                </a:lnTo>
                <a:lnTo>
                  <a:pt x="251075" y="974744"/>
                </a:lnTo>
                <a:lnTo>
                  <a:pt x="247150" y="971358"/>
                </a:lnTo>
                <a:cubicBezTo>
                  <a:pt x="246611" y="970896"/>
                  <a:pt x="246303" y="970280"/>
                  <a:pt x="246149" y="969587"/>
                </a:cubicBezTo>
                <a:lnTo>
                  <a:pt x="245149" y="961813"/>
                </a:lnTo>
                <a:lnTo>
                  <a:pt x="238529" y="957041"/>
                </a:lnTo>
                <a:lnTo>
                  <a:pt x="233603" y="955040"/>
                </a:lnTo>
                <a:lnTo>
                  <a:pt x="225521" y="953962"/>
                </a:lnTo>
                <a:cubicBezTo>
                  <a:pt x="224444" y="953809"/>
                  <a:pt x="223597" y="953116"/>
                  <a:pt x="223212" y="952038"/>
                </a:cubicBezTo>
                <a:lnTo>
                  <a:pt x="222673" y="950345"/>
                </a:lnTo>
                <a:cubicBezTo>
                  <a:pt x="222519" y="949883"/>
                  <a:pt x="222519" y="949421"/>
                  <a:pt x="222596" y="948882"/>
                </a:cubicBezTo>
                <a:lnTo>
                  <a:pt x="222596" y="948882"/>
                </a:lnTo>
                <a:cubicBezTo>
                  <a:pt x="222596" y="948882"/>
                  <a:pt x="222596" y="948882"/>
                  <a:pt x="222596" y="948882"/>
                </a:cubicBezTo>
                <a:lnTo>
                  <a:pt x="222750" y="948036"/>
                </a:lnTo>
                <a:lnTo>
                  <a:pt x="223135" y="946112"/>
                </a:lnTo>
                <a:cubicBezTo>
                  <a:pt x="223212" y="945650"/>
                  <a:pt x="223443" y="945188"/>
                  <a:pt x="223751" y="944803"/>
                </a:cubicBezTo>
                <a:lnTo>
                  <a:pt x="232294" y="935182"/>
                </a:lnTo>
                <a:lnTo>
                  <a:pt x="236297" y="920635"/>
                </a:lnTo>
                <a:lnTo>
                  <a:pt x="234450" y="917325"/>
                </a:lnTo>
                <a:lnTo>
                  <a:pt x="232987" y="916555"/>
                </a:lnTo>
                <a:cubicBezTo>
                  <a:pt x="232372" y="916247"/>
                  <a:pt x="231910" y="915785"/>
                  <a:pt x="231679" y="915093"/>
                </a:cubicBezTo>
                <a:lnTo>
                  <a:pt x="225752" y="900930"/>
                </a:lnTo>
                <a:lnTo>
                  <a:pt x="224520" y="897929"/>
                </a:lnTo>
                <a:lnTo>
                  <a:pt x="221750" y="894003"/>
                </a:lnTo>
                <a:lnTo>
                  <a:pt x="213976" y="882919"/>
                </a:lnTo>
                <a:cubicBezTo>
                  <a:pt x="213822" y="882766"/>
                  <a:pt x="213745" y="882535"/>
                  <a:pt x="213668" y="882381"/>
                </a:cubicBezTo>
                <a:lnTo>
                  <a:pt x="209742" y="872836"/>
                </a:lnTo>
                <a:cubicBezTo>
                  <a:pt x="209588" y="872529"/>
                  <a:pt x="209512" y="872144"/>
                  <a:pt x="209512" y="871759"/>
                </a:cubicBezTo>
                <a:lnTo>
                  <a:pt x="209512" y="863908"/>
                </a:lnTo>
                <a:cubicBezTo>
                  <a:pt x="209512" y="863677"/>
                  <a:pt x="209512" y="863523"/>
                  <a:pt x="209588" y="863292"/>
                </a:cubicBezTo>
                <a:lnTo>
                  <a:pt x="210743" y="858212"/>
                </a:lnTo>
                <a:cubicBezTo>
                  <a:pt x="210820" y="857981"/>
                  <a:pt x="210897" y="857750"/>
                  <a:pt x="210974" y="857596"/>
                </a:cubicBezTo>
                <a:lnTo>
                  <a:pt x="213206" y="853132"/>
                </a:lnTo>
                <a:lnTo>
                  <a:pt x="218440" y="844973"/>
                </a:lnTo>
                <a:cubicBezTo>
                  <a:pt x="218594" y="844742"/>
                  <a:pt x="218748" y="844588"/>
                  <a:pt x="218902" y="844435"/>
                </a:cubicBezTo>
                <a:lnTo>
                  <a:pt x="224520" y="839355"/>
                </a:lnTo>
                <a:lnTo>
                  <a:pt x="238144" y="828579"/>
                </a:lnTo>
                <a:lnTo>
                  <a:pt x="241454" y="825269"/>
                </a:lnTo>
                <a:lnTo>
                  <a:pt x="242070" y="823730"/>
                </a:lnTo>
                <a:lnTo>
                  <a:pt x="241069" y="818342"/>
                </a:lnTo>
                <a:cubicBezTo>
                  <a:pt x="240992" y="817803"/>
                  <a:pt x="240992" y="817264"/>
                  <a:pt x="241223" y="816802"/>
                </a:cubicBezTo>
                <a:lnTo>
                  <a:pt x="242377" y="813955"/>
                </a:lnTo>
                <a:cubicBezTo>
                  <a:pt x="242531" y="813570"/>
                  <a:pt x="242762" y="813262"/>
                  <a:pt x="242993" y="813031"/>
                </a:cubicBezTo>
                <a:lnTo>
                  <a:pt x="244148" y="811876"/>
                </a:lnTo>
                <a:lnTo>
                  <a:pt x="245302" y="810722"/>
                </a:lnTo>
                <a:cubicBezTo>
                  <a:pt x="245456" y="810568"/>
                  <a:pt x="245610" y="810491"/>
                  <a:pt x="245764" y="810337"/>
                </a:cubicBezTo>
                <a:lnTo>
                  <a:pt x="255308" y="804179"/>
                </a:lnTo>
                <a:lnTo>
                  <a:pt x="260081" y="799792"/>
                </a:lnTo>
                <a:lnTo>
                  <a:pt x="261235" y="797175"/>
                </a:lnTo>
                <a:lnTo>
                  <a:pt x="260850" y="794404"/>
                </a:lnTo>
                <a:lnTo>
                  <a:pt x="260773" y="794019"/>
                </a:lnTo>
                <a:lnTo>
                  <a:pt x="258079" y="785476"/>
                </a:lnTo>
                <a:lnTo>
                  <a:pt x="252999" y="766233"/>
                </a:lnTo>
                <a:cubicBezTo>
                  <a:pt x="252845" y="765772"/>
                  <a:pt x="252845" y="765233"/>
                  <a:pt x="252999" y="764771"/>
                </a:cubicBezTo>
                <a:lnTo>
                  <a:pt x="255693" y="754457"/>
                </a:lnTo>
                <a:lnTo>
                  <a:pt x="255693" y="751994"/>
                </a:lnTo>
                <a:lnTo>
                  <a:pt x="254000" y="737139"/>
                </a:lnTo>
                <a:cubicBezTo>
                  <a:pt x="254000" y="736985"/>
                  <a:pt x="254000" y="736754"/>
                  <a:pt x="254000" y="736523"/>
                </a:cubicBezTo>
                <a:lnTo>
                  <a:pt x="259003" y="683953"/>
                </a:lnTo>
                <a:lnTo>
                  <a:pt x="257387" y="669636"/>
                </a:lnTo>
                <a:cubicBezTo>
                  <a:pt x="257310" y="669021"/>
                  <a:pt x="257463" y="668482"/>
                  <a:pt x="257694" y="667943"/>
                </a:cubicBezTo>
                <a:lnTo>
                  <a:pt x="265007" y="655012"/>
                </a:lnTo>
                <a:cubicBezTo>
                  <a:pt x="265315" y="654550"/>
                  <a:pt x="265699" y="654166"/>
                  <a:pt x="266161" y="653858"/>
                </a:cubicBezTo>
                <a:lnTo>
                  <a:pt x="269548" y="652164"/>
                </a:lnTo>
                <a:cubicBezTo>
                  <a:pt x="269779" y="652087"/>
                  <a:pt x="269933" y="652010"/>
                  <a:pt x="270164" y="651933"/>
                </a:cubicBezTo>
                <a:lnTo>
                  <a:pt x="273088" y="651241"/>
                </a:lnTo>
                <a:lnTo>
                  <a:pt x="276013" y="650548"/>
                </a:lnTo>
                <a:lnTo>
                  <a:pt x="275628" y="650317"/>
                </a:lnTo>
                <a:cubicBezTo>
                  <a:pt x="274705" y="649778"/>
                  <a:pt x="274089" y="648778"/>
                  <a:pt x="274166" y="647700"/>
                </a:cubicBezTo>
                <a:lnTo>
                  <a:pt x="274705" y="639233"/>
                </a:lnTo>
                <a:cubicBezTo>
                  <a:pt x="274705" y="638772"/>
                  <a:pt x="274859" y="638310"/>
                  <a:pt x="275090" y="637925"/>
                </a:cubicBezTo>
                <a:lnTo>
                  <a:pt x="279631" y="630613"/>
                </a:lnTo>
                <a:cubicBezTo>
                  <a:pt x="279862" y="630305"/>
                  <a:pt x="280093" y="629997"/>
                  <a:pt x="280401" y="629766"/>
                </a:cubicBezTo>
                <a:lnTo>
                  <a:pt x="293870" y="620222"/>
                </a:lnTo>
                <a:lnTo>
                  <a:pt x="300028" y="613987"/>
                </a:lnTo>
                <a:lnTo>
                  <a:pt x="304954" y="606367"/>
                </a:lnTo>
                <a:lnTo>
                  <a:pt x="317654" y="574194"/>
                </a:lnTo>
                <a:cubicBezTo>
                  <a:pt x="317731" y="574040"/>
                  <a:pt x="317808" y="573809"/>
                  <a:pt x="317962" y="573655"/>
                </a:cubicBezTo>
                <a:lnTo>
                  <a:pt x="348134" y="528936"/>
                </a:lnTo>
                <a:lnTo>
                  <a:pt x="354753" y="512310"/>
                </a:lnTo>
                <a:cubicBezTo>
                  <a:pt x="354907" y="511925"/>
                  <a:pt x="355138" y="511541"/>
                  <a:pt x="355446" y="511233"/>
                </a:cubicBezTo>
                <a:lnTo>
                  <a:pt x="361065" y="506153"/>
                </a:lnTo>
                <a:lnTo>
                  <a:pt x="376382" y="496455"/>
                </a:lnTo>
                <a:lnTo>
                  <a:pt x="382077" y="490759"/>
                </a:lnTo>
                <a:lnTo>
                  <a:pt x="385849" y="483832"/>
                </a:lnTo>
                <a:lnTo>
                  <a:pt x="395239" y="458355"/>
                </a:lnTo>
                <a:cubicBezTo>
                  <a:pt x="395316" y="458201"/>
                  <a:pt x="395393" y="457970"/>
                  <a:pt x="395470" y="457816"/>
                </a:cubicBezTo>
                <a:lnTo>
                  <a:pt x="416252" y="425181"/>
                </a:lnTo>
                <a:lnTo>
                  <a:pt x="427875" y="401243"/>
                </a:lnTo>
                <a:lnTo>
                  <a:pt x="430338" y="392238"/>
                </a:lnTo>
                <a:lnTo>
                  <a:pt x="429337" y="386465"/>
                </a:lnTo>
                <a:lnTo>
                  <a:pt x="426104" y="379461"/>
                </a:lnTo>
                <a:lnTo>
                  <a:pt x="423102" y="368916"/>
                </a:lnTo>
                <a:cubicBezTo>
                  <a:pt x="423025" y="368608"/>
                  <a:pt x="422948" y="368300"/>
                  <a:pt x="423025" y="367992"/>
                </a:cubicBezTo>
                <a:lnTo>
                  <a:pt x="423564" y="360141"/>
                </a:lnTo>
                <a:lnTo>
                  <a:pt x="426412" y="345209"/>
                </a:lnTo>
                <a:lnTo>
                  <a:pt x="426951" y="330431"/>
                </a:lnTo>
                <a:cubicBezTo>
                  <a:pt x="426951" y="330200"/>
                  <a:pt x="427028" y="329969"/>
                  <a:pt x="427028" y="329738"/>
                </a:cubicBezTo>
                <a:lnTo>
                  <a:pt x="446732" y="262236"/>
                </a:lnTo>
                <a:lnTo>
                  <a:pt x="453967" y="178416"/>
                </a:lnTo>
                <a:lnTo>
                  <a:pt x="453967" y="169102"/>
                </a:lnTo>
                <a:lnTo>
                  <a:pt x="448579" y="170565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18" name="Forma libre: forma 82">
            <a:extLst>
              <a:ext uri="{FF2B5EF4-FFF2-40B4-BE49-F238E27FC236}">
                <a16:creationId xmlns:a16="http://schemas.microsoft.com/office/drawing/2014/main" id="{2DEDD001-C594-C1F0-2194-EC1134209599}"/>
              </a:ext>
            </a:extLst>
          </p:cNvPr>
          <p:cNvSpPr/>
          <p:nvPr/>
        </p:nvSpPr>
        <p:spPr>
          <a:xfrm>
            <a:off x="8499842" y="1244881"/>
            <a:ext cx="560275" cy="1097384"/>
          </a:xfrm>
          <a:custGeom>
            <a:avLst/>
            <a:gdLst>
              <a:gd name="connsiteX0" fmla="*/ 43334 w 729672"/>
              <a:gd name="connsiteY0" fmla="*/ 243455 h 1429173"/>
              <a:gd name="connsiteX1" fmla="*/ 61268 w 729672"/>
              <a:gd name="connsiteY1" fmla="*/ 233757 h 1429173"/>
              <a:gd name="connsiteX2" fmla="*/ 76970 w 729672"/>
              <a:gd name="connsiteY2" fmla="*/ 225290 h 1429173"/>
              <a:gd name="connsiteX3" fmla="*/ 77816 w 729672"/>
              <a:gd name="connsiteY3" fmla="*/ 225136 h 1429173"/>
              <a:gd name="connsiteX4" fmla="*/ 78663 w 729672"/>
              <a:gd name="connsiteY4" fmla="*/ 224982 h 1429173"/>
              <a:gd name="connsiteX5" fmla="*/ 80279 w 729672"/>
              <a:gd name="connsiteY5" fmla="*/ 225752 h 1429173"/>
              <a:gd name="connsiteX6" fmla="*/ 80741 w 729672"/>
              <a:gd name="connsiteY6" fmla="*/ 229139 h 1429173"/>
              <a:gd name="connsiteX7" fmla="*/ 63269 w 729672"/>
              <a:gd name="connsiteY7" fmla="*/ 260081 h 1429173"/>
              <a:gd name="connsiteX8" fmla="*/ 61499 w 729672"/>
              <a:gd name="connsiteY8" fmla="*/ 264468 h 1429173"/>
              <a:gd name="connsiteX9" fmla="*/ 61961 w 729672"/>
              <a:gd name="connsiteY9" fmla="*/ 266238 h 1429173"/>
              <a:gd name="connsiteX10" fmla="*/ 64270 w 729672"/>
              <a:gd name="connsiteY10" fmla="*/ 267239 h 1429173"/>
              <a:gd name="connsiteX11" fmla="*/ 68272 w 729672"/>
              <a:gd name="connsiteY11" fmla="*/ 267701 h 1429173"/>
              <a:gd name="connsiteX12" fmla="*/ 74430 w 729672"/>
              <a:gd name="connsiteY12" fmla="*/ 265622 h 1429173"/>
              <a:gd name="connsiteX13" fmla="*/ 75045 w 729672"/>
              <a:gd name="connsiteY13" fmla="*/ 265468 h 1429173"/>
              <a:gd name="connsiteX14" fmla="*/ 81203 w 729672"/>
              <a:gd name="connsiteY14" fmla="*/ 264930 h 1429173"/>
              <a:gd name="connsiteX15" fmla="*/ 83281 w 729672"/>
              <a:gd name="connsiteY15" fmla="*/ 265622 h 1429173"/>
              <a:gd name="connsiteX16" fmla="*/ 84205 w 729672"/>
              <a:gd name="connsiteY16" fmla="*/ 267624 h 1429173"/>
              <a:gd name="connsiteX17" fmla="*/ 84744 w 729672"/>
              <a:gd name="connsiteY17" fmla="*/ 280555 h 1429173"/>
              <a:gd name="connsiteX18" fmla="*/ 85206 w 729672"/>
              <a:gd name="connsiteY18" fmla="*/ 284942 h 1429173"/>
              <a:gd name="connsiteX19" fmla="*/ 88361 w 729672"/>
              <a:gd name="connsiteY19" fmla="*/ 291253 h 1429173"/>
              <a:gd name="connsiteX20" fmla="*/ 88669 w 729672"/>
              <a:gd name="connsiteY20" fmla="*/ 292485 h 1429173"/>
              <a:gd name="connsiteX21" fmla="*/ 88669 w 729672"/>
              <a:gd name="connsiteY21" fmla="*/ 296410 h 1429173"/>
              <a:gd name="connsiteX22" fmla="*/ 88515 w 729672"/>
              <a:gd name="connsiteY22" fmla="*/ 297334 h 1429173"/>
              <a:gd name="connsiteX23" fmla="*/ 87361 w 729672"/>
              <a:gd name="connsiteY23" fmla="*/ 300721 h 1429173"/>
              <a:gd name="connsiteX24" fmla="*/ 86976 w 729672"/>
              <a:gd name="connsiteY24" fmla="*/ 301490 h 1429173"/>
              <a:gd name="connsiteX25" fmla="*/ 81588 w 729672"/>
              <a:gd name="connsiteY25" fmla="*/ 309033 h 1429173"/>
              <a:gd name="connsiteX26" fmla="*/ 81049 w 729672"/>
              <a:gd name="connsiteY26" fmla="*/ 310650 h 1429173"/>
              <a:gd name="connsiteX27" fmla="*/ 82665 w 729672"/>
              <a:gd name="connsiteY27" fmla="*/ 312882 h 1429173"/>
              <a:gd name="connsiteX28" fmla="*/ 90516 w 729672"/>
              <a:gd name="connsiteY28" fmla="*/ 317038 h 1429173"/>
              <a:gd name="connsiteX29" fmla="*/ 120458 w 729672"/>
              <a:gd name="connsiteY29" fmla="*/ 326967 h 1429173"/>
              <a:gd name="connsiteX30" fmla="*/ 124229 w 729672"/>
              <a:gd name="connsiteY30" fmla="*/ 327814 h 1429173"/>
              <a:gd name="connsiteX31" fmla="*/ 128386 w 729672"/>
              <a:gd name="connsiteY31" fmla="*/ 325505 h 1429173"/>
              <a:gd name="connsiteX32" fmla="*/ 129925 w 729672"/>
              <a:gd name="connsiteY32" fmla="*/ 325197 h 1429173"/>
              <a:gd name="connsiteX33" fmla="*/ 137776 w 729672"/>
              <a:gd name="connsiteY33" fmla="*/ 325736 h 1429173"/>
              <a:gd name="connsiteX34" fmla="*/ 140393 w 729672"/>
              <a:gd name="connsiteY34" fmla="*/ 328276 h 1429173"/>
              <a:gd name="connsiteX35" fmla="*/ 140931 w 729672"/>
              <a:gd name="connsiteY35" fmla="*/ 333894 h 1429173"/>
              <a:gd name="connsiteX36" fmla="*/ 140701 w 729672"/>
              <a:gd name="connsiteY36" fmla="*/ 335357 h 1429173"/>
              <a:gd name="connsiteX37" fmla="*/ 138007 w 729672"/>
              <a:gd name="connsiteY37" fmla="*/ 341284 h 1429173"/>
              <a:gd name="connsiteX38" fmla="*/ 135390 w 729672"/>
              <a:gd name="connsiteY38" fmla="*/ 352829 h 1429173"/>
              <a:gd name="connsiteX39" fmla="*/ 136929 w 729672"/>
              <a:gd name="connsiteY39" fmla="*/ 361219 h 1429173"/>
              <a:gd name="connsiteX40" fmla="*/ 136929 w 729672"/>
              <a:gd name="connsiteY40" fmla="*/ 362219 h 1429173"/>
              <a:gd name="connsiteX41" fmla="*/ 135775 w 729672"/>
              <a:gd name="connsiteY41" fmla="*/ 368377 h 1429173"/>
              <a:gd name="connsiteX42" fmla="*/ 131772 w 729672"/>
              <a:gd name="connsiteY42" fmla="*/ 380538 h 1429173"/>
              <a:gd name="connsiteX43" fmla="*/ 130156 w 729672"/>
              <a:gd name="connsiteY43" fmla="*/ 387619 h 1429173"/>
              <a:gd name="connsiteX44" fmla="*/ 129078 w 729672"/>
              <a:gd name="connsiteY44" fmla="*/ 399627 h 1429173"/>
              <a:gd name="connsiteX45" fmla="*/ 128693 w 729672"/>
              <a:gd name="connsiteY45" fmla="*/ 400858 h 1429173"/>
              <a:gd name="connsiteX46" fmla="*/ 126153 w 729672"/>
              <a:gd name="connsiteY46" fmla="*/ 404938 h 1429173"/>
              <a:gd name="connsiteX47" fmla="*/ 124229 w 729672"/>
              <a:gd name="connsiteY47" fmla="*/ 413096 h 1429173"/>
              <a:gd name="connsiteX48" fmla="*/ 124614 w 729672"/>
              <a:gd name="connsiteY48" fmla="*/ 412711 h 1429173"/>
              <a:gd name="connsiteX49" fmla="*/ 124999 w 729672"/>
              <a:gd name="connsiteY49" fmla="*/ 412327 h 1429173"/>
              <a:gd name="connsiteX50" fmla="*/ 125615 w 729672"/>
              <a:gd name="connsiteY50" fmla="*/ 412019 h 1429173"/>
              <a:gd name="connsiteX51" fmla="*/ 127770 w 729672"/>
              <a:gd name="connsiteY51" fmla="*/ 411788 h 1429173"/>
              <a:gd name="connsiteX52" fmla="*/ 134081 w 729672"/>
              <a:gd name="connsiteY52" fmla="*/ 414020 h 1429173"/>
              <a:gd name="connsiteX53" fmla="*/ 141701 w 729672"/>
              <a:gd name="connsiteY53" fmla="*/ 406785 h 1429173"/>
              <a:gd name="connsiteX54" fmla="*/ 142548 w 729672"/>
              <a:gd name="connsiteY54" fmla="*/ 406169 h 1429173"/>
              <a:gd name="connsiteX55" fmla="*/ 147628 w 729672"/>
              <a:gd name="connsiteY55" fmla="*/ 403937 h 1429173"/>
              <a:gd name="connsiteX56" fmla="*/ 149013 w 729672"/>
              <a:gd name="connsiteY56" fmla="*/ 403706 h 1429173"/>
              <a:gd name="connsiteX57" fmla="*/ 149013 w 729672"/>
              <a:gd name="connsiteY57" fmla="*/ 403706 h 1429173"/>
              <a:gd name="connsiteX58" fmla="*/ 149013 w 729672"/>
              <a:gd name="connsiteY58" fmla="*/ 403706 h 1429173"/>
              <a:gd name="connsiteX59" fmla="*/ 154632 w 729672"/>
              <a:gd name="connsiteY59" fmla="*/ 404245 h 1429173"/>
              <a:gd name="connsiteX60" fmla="*/ 155248 w 729672"/>
              <a:gd name="connsiteY60" fmla="*/ 404399 h 1429173"/>
              <a:gd name="connsiteX61" fmla="*/ 162021 w 729672"/>
              <a:gd name="connsiteY61" fmla="*/ 406631 h 1429173"/>
              <a:gd name="connsiteX62" fmla="*/ 162714 w 729672"/>
              <a:gd name="connsiteY62" fmla="*/ 407016 h 1429173"/>
              <a:gd name="connsiteX63" fmla="*/ 173413 w 729672"/>
              <a:gd name="connsiteY63" fmla="*/ 414482 h 1429173"/>
              <a:gd name="connsiteX64" fmla="*/ 177261 w 729672"/>
              <a:gd name="connsiteY64" fmla="*/ 414944 h 1429173"/>
              <a:gd name="connsiteX65" fmla="*/ 181264 w 729672"/>
              <a:gd name="connsiteY65" fmla="*/ 413943 h 1429173"/>
              <a:gd name="connsiteX66" fmla="*/ 182264 w 729672"/>
              <a:gd name="connsiteY66" fmla="*/ 413866 h 1429173"/>
              <a:gd name="connsiteX67" fmla="*/ 186729 w 729672"/>
              <a:gd name="connsiteY67" fmla="*/ 414405 h 1429173"/>
              <a:gd name="connsiteX68" fmla="*/ 187421 w 729672"/>
              <a:gd name="connsiteY68" fmla="*/ 414559 h 1429173"/>
              <a:gd name="connsiteX69" fmla="*/ 193040 w 729672"/>
              <a:gd name="connsiteY69" fmla="*/ 416791 h 1429173"/>
              <a:gd name="connsiteX70" fmla="*/ 193810 w 729672"/>
              <a:gd name="connsiteY70" fmla="*/ 417253 h 1429173"/>
              <a:gd name="connsiteX71" fmla="*/ 208973 w 729672"/>
              <a:gd name="connsiteY71" fmla="*/ 429645 h 1429173"/>
              <a:gd name="connsiteX72" fmla="*/ 209435 w 729672"/>
              <a:gd name="connsiteY72" fmla="*/ 430107 h 1429173"/>
              <a:gd name="connsiteX73" fmla="*/ 217285 w 729672"/>
              <a:gd name="connsiteY73" fmla="*/ 440267 h 1429173"/>
              <a:gd name="connsiteX74" fmla="*/ 233218 w 729672"/>
              <a:gd name="connsiteY74" fmla="*/ 453890 h 1429173"/>
              <a:gd name="connsiteX75" fmla="*/ 236836 w 729672"/>
              <a:gd name="connsiteY75" fmla="*/ 456584 h 1429173"/>
              <a:gd name="connsiteX76" fmla="*/ 246611 w 729672"/>
              <a:gd name="connsiteY76" fmla="*/ 456584 h 1429173"/>
              <a:gd name="connsiteX77" fmla="*/ 247381 w 729672"/>
              <a:gd name="connsiteY77" fmla="*/ 456738 h 1429173"/>
              <a:gd name="connsiteX78" fmla="*/ 258618 w 729672"/>
              <a:gd name="connsiteY78" fmla="*/ 460125 h 1429173"/>
              <a:gd name="connsiteX79" fmla="*/ 260388 w 729672"/>
              <a:gd name="connsiteY79" fmla="*/ 461664 h 1429173"/>
              <a:gd name="connsiteX80" fmla="*/ 260388 w 729672"/>
              <a:gd name="connsiteY80" fmla="*/ 463973 h 1429173"/>
              <a:gd name="connsiteX81" fmla="*/ 252922 w 729672"/>
              <a:gd name="connsiteY81" fmla="*/ 480984 h 1429173"/>
              <a:gd name="connsiteX82" fmla="*/ 253538 w 729672"/>
              <a:gd name="connsiteY82" fmla="*/ 482831 h 1429173"/>
              <a:gd name="connsiteX83" fmla="*/ 255001 w 729672"/>
              <a:gd name="connsiteY83" fmla="*/ 484601 h 1429173"/>
              <a:gd name="connsiteX84" fmla="*/ 260465 w 729672"/>
              <a:gd name="connsiteY84" fmla="*/ 486602 h 1429173"/>
              <a:gd name="connsiteX85" fmla="*/ 266777 w 729672"/>
              <a:gd name="connsiteY85" fmla="*/ 488065 h 1429173"/>
              <a:gd name="connsiteX86" fmla="*/ 274859 w 729672"/>
              <a:gd name="connsiteY86" fmla="*/ 486064 h 1429173"/>
              <a:gd name="connsiteX87" fmla="*/ 279092 w 729672"/>
              <a:gd name="connsiteY87" fmla="*/ 483985 h 1429173"/>
              <a:gd name="connsiteX88" fmla="*/ 280324 w 729672"/>
              <a:gd name="connsiteY88" fmla="*/ 483678 h 1429173"/>
              <a:gd name="connsiteX89" fmla="*/ 283172 w 729672"/>
              <a:gd name="connsiteY89" fmla="*/ 483678 h 1429173"/>
              <a:gd name="connsiteX90" fmla="*/ 285481 w 729672"/>
              <a:gd name="connsiteY90" fmla="*/ 484909 h 1429173"/>
              <a:gd name="connsiteX91" fmla="*/ 288559 w 729672"/>
              <a:gd name="connsiteY91" fmla="*/ 489527 h 1429173"/>
              <a:gd name="connsiteX92" fmla="*/ 296026 w 729672"/>
              <a:gd name="connsiteY92" fmla="*/ 494838 h 1429173"/>
              <a:gd name="connsiteX93" fmla="*/ 299027 w 729672"/>
              <a:gd name="connsiteY93" fmla="*/ 496301 h 1429173"/>
              <a:gd name="connsiteX94" fmla="*/ 300182 w 729672"/>
              <a:gd name="connsiteY94" fmla="*/ 497378 h 1429173"/>
              <a:gd name="connsiteX95" fmla="*/ 301875 w 729672"/>
              <a:gd name="connsiteY95" fmla="*/ 500226 h 1429173"/>
              <a:gd name="connsiteX96" fmla="*/ 301721 w 729672"/>
              <a:gd name="connsiteY96" fmla="*/ 503382 h 1429173"/>
              <a:gd name="connsiteX97" fmla="*/ 300028 w 729672"/>
              <a:gd name="connsiteY97" fmla="*/ 505614 h 1429173"/>
              <a:gd name="connsiteX98" fmla="*/ 295102 w 729672"/>
              <a:gd name="connsiteY98" fmla="*/ 513311 h 1429173"/>
              <a:gd name="connsiteX99" fmla="*/ 286866 w 729672"/>
              <a:gd name="connsiteY99" fmla="*/ 532707 h 1429173"/>
              <a:gd name="connsiteX100" fmla="*/ 289483 w 729672"/>
              <a:gd name="connsiteY100" fmla="*/ 536633 h 1429173"/>
              <a:gd name="connsiteX101" fmla="*/ 289868 w 729672"/>
              <a:gd name="connsiteY101" fmla="*/ 538865 h 1429173"/>
              <a:gd name="connsiteX102" fmla="*/ 289560 w 729672"/>
              <a:gd name="connsiteY102" fmla="*/ 540173 h 1429173"/>
              <a:gd name="connsiteX103" fmla="*/ 288251 w 729672"/>
              <a:gd name="connsiteY103" fmla="*/ 545869 h 1429173"/>
              <a:gd name="connsiteX104" fmla="*/ 288251 w 729672"/>
              <a:gd name="connsiteY104" fmla="*/ 549718 h 1429173"/>
              <a:gd name="connsiteX105" fmla="*/ 289791 w 729672"/>
              <a:gd name="connsiteY105" fmla="*/ 556414 h 1429173"/>
              <a:gd name="connsiteX106" fmla="*/ 294717 w 729672"/>
              <a:gd name="connsiteY106" fmla="*/ 566805 h 1429173"/>
              <a:gd name="connsiteX107" fmla="*/ 294871 w 729672"/>
              <a:gd name="connsiteY107" fmla="*/ 567344 h 1429173"/>
              <a:gd name="connsiteX108" fmla="*/ 298796 w 729672"/>
              <a:gd name="connsiteY108" fmla="*/ 583661 h 1429173"/>
              <a:gd name="connsiteX109" fmla="*/ 298873 w 729672"/>
              <a:gd name="connsiteY109" fmla="*/ 584354 h 1429173"/>
              <a:gd name="connsiteX110" fmla="*/ 298873 w 729672"/>
              <a:gd name="connsiteY110" fmla="*/ 589434 h 1429173"/>
              <a:gd name="connsiteX111" fmla="*/ 299874 w 729672"/>
              <a:gd name="connsiteY111" fmla="*/ 594129 h 1429173"/>
              <a:gd name="connsiteX112" fmla="*/ 301182 w 729672"/>
              <a:gd name="connsiteY112" fmla="*/ 596669 h 1429173"/>
              <a:gd name="connsiteX113" fmla="*/ 304415 w 729672"/>
              <a:gd name="connsiteY113" fmla="*/ 599440 h 1429173"/>
              <a:gd name="connsiteX114" fmla="*/ 307494 w 729672"/>
              <a:gd name="connsiteY114" fmla="*/ 600979 h 1429173"/>
              <a:gd name="connsiteX115" fmla="*/ 308033 w 729672"/>
              <a:gd name="connsiteY115" fmla="*/ 601364 h 1429173"/>
              <a:gd name="connsiteX116" fmla="*/ 314806 w 729672"/>
              <a:gd name="connsiteY116" fmla="*/ 606983 h 1429173"/>
              <a:gd name="connsiteX117" fmla="*/ 315499 w 729672"/>
              <a:gd name="connsiteY117" fmla="*/ 607830 h 1429173"/>
              <a:gd name="connsiteX118" fmla="*/ 322811 w 729672"/>
              <a:gd name="connsiteY118" fmla="*/ 621915 h 1429173"/>
              <a:gd name="connsiteX119" fmla="*/ 329276 w 729672"/>
              <a:gd name="connsiteY119" fmla="*/ 635308 h 1429173"/>
              <a:gd name="connsiteX120" fmla="*/ 344901 w 729672"/>
              <a:gd name="connsiteY120" fmla="*/ 645006 h 1429173"/>
              <a:gd name="connsiteX121" fmla="*/ 355215 w 729672"/>
              <a:gd name="connsiteY121" fmla="*/ 649316 h 1429173"/>
              <a:gd name="connsiteX122" fmla="*/ 355831 w 729672"/>
              <a:gd name="connsiteY122" fmla="*/ 649701 h 1429173"/>
              <a:gd name="connsiteX123" fmla="*/ 391853 w 729672"/>
              <a:gd name="connsiteY123" fmla="*/ 677256 h 1429173"/>
              <a:gd name="connsiteX124" fmla="*/ 410248 w 729672"/>
              <a:gd name="connsiteY124" fmla="*/ 697268 h 1429173"/>
              <a:gd name="connsiteX125" fmla="*/ 429491 w 729672"/>
              <a:gd name="connsiteY125" fmla="*/ 726671 h 1429173"/>
              <a:gd name="connsiteX126" fmla="*/ 434340 w 729672"/>
              <a:gd name="connsiteY126" fmla="*/ 731520 h 1429173"/>
              <a:gd name="connsiteX127" fmla="*/ 434802 w 729672"/>
              <a:gd name="connsiteY127" fmla="*/ 732136 h 1429173"/>
              <a:gd name="connsiteX128" fmla="*/ 437034 w 729672"/>
              <a:gd name="connsiteY128" fmla="*/ 736061 h 1429173"/>
              <a:gd name="connsiteX129" fmla="*/ 437419 w 729672"/>
              <a:gd name="connsiteY129" fmla="*/ 737447 h 1429173"/>
              <a:gd name="connsiteX130" fmla="*/ 437419 w 729672"/>
              <a:gd name="connsiteY130" fmla="*/ 740295 h 1429173"/>
              <a:gd name="connsiteX131" fmla="*/ 436572 w 729672"/>
              <a:gd name="connsiteY131" fmla="*/ 742296 h 1429173"/>
              <a:gd name="connsiteX132" fmla="*/ 431800 w 729672"/>
              <a:gd name="connsiteY132" fmla="*/ 747068 h 1429173"/>
              <a:gd name="connsiteX133" fmla="*/ 426951 w 729672"/>
              <a:gd name="connsiteY133" fmla="*/ 755765 h 1429173"/>
              <a:gd name="connsiteX134" fmla="*/ 426335 w 729672"/>
              <a:gd name="connsiteY134" fmla="*/ 756458 h 1429173"/>
              <a:gd name="connsiteX135" fmla="*/ 417253 w 729672"/>
              <a:gd name="connsiteY135" fmla="*/ 764463 h 1429173"/>
              <a:gd name="connsiteX136" fmla="*/ 414482 w 729672"/>
              <a:gd name="connsiteY136" fmla="*/ 771005 h 1429173"/>
              <a:gd name="connsiteX137" fmla="*/ 421101 w 729672"/>
              <a:gd name="connsiteY137" fmla="*/ 814647 h 1429173"/>
              <a:gd name="connsiteX138" fmla="*/ 424719 w 729672"/>
              <a:gd name="connsiteY138" fmla="*/ 824807 h 1429173"/>
              <a:gd name="connsiteX139" fmla="*/ 428798 w 729672"/>
              <a:gd name="connsiteY139" fmla="*/ 828887 h 1429173"/>
              <a:gd name="connsiteX140" fmla="*/ 429568 w 729672"/>
              <a:gd name="connsiteY140" fmla="*/ 830195 h 1429173"/>
              <a:gd name="connsiteX141" fmla="*/ 429568 w 729672"/>
              <a:gd name="connsiteY141" fmla="*/ 830580 h 1429173"/>
              <a:gd name="connsiteX142" fmla="*/ 429491 w 729672"/>
              <a:gd name="connsiteY142" fmla="*/ 831735 h 1429173"/>
              <a:gd name="connsiteX143" fmla="*/ 429106 w 729672"/>
              <a:gd name="connsiteY143" fmla="*/ 832966 h 1429173"/>
              <a:gd name="connsiteX144" fmla="*/ 429106 w 729672"/>
              <a:gd name="connsiteY144" fmla="*/ 840971 h 1429173"/>
              <a:gd name="connsiteX145" fmla="*/ 430184 w 729672"/>
              <a:gd name="connsiteY145" fmla="*/ 851978 h 1429173"/>
              <a:gd name="connsiteX146" fmla="*/ 433493 w 729672"/>
              <a:gd name="connsiteY146" fmla="*/ 864447 h 1429173"/>
              <a:gd name="connsiteX147" fmla="*/ 434109 w 729672"/>
              <a:gd name="connsiteY147" fmla="*/ 871682 h 1429173"/>
              <a:gd name="connsiteX148" fmla="*/ 434032 w 729672"/>
              <a:gd name="connsiteY148" fmla="*/ 872605 h 1429173"/>
              <a:gd name="connsiteX149" fmla="*/ 432877 w 729672"/>
              <a:gd name="connsiteY149" fmla="*/ 877070 h 1429173"/>
              <a:gd name="connsiteX150" fmla="*/ 427721 w 729672"/>
              <a:gd name="connsiteY150" fmla="*/ 891925 h 1429173"/>
              <a:gd name="connsiteX151" fmla="*/ 427413 w 729672"/>
              <a:gd name="connsiteY151" fmla="*/ 892464 h 1429173"/>
              <a:gd name="connsiteX152" fmla="*/ 424565 w 729672"/>
              <a:gd name="connsiteY152" fmla="*/ 896928 h 1429173"/>
              <a:gd name="connsiteX153" fmla="*/ 421948 w 729672"/>
              <a:gd name="connsiteY153" fmla="*/ 898236 h 1429173"/>
              <a:gd name="connsiteX154" fmla="*/ 415790 w 729672"/>
              <a:gd name="connsiteY154" fmla="*/ 897698 h 1429173"/>
              <a:gd name="connsiteX155" fmla="*/ 415175 w 729672"/>
              <a:gd name="connsiteY155" fmla="*/ 897544 h 1429173"/>
              <a:gd name="connsiteX156" fmla="*/ 412942 w 729672"/>
              <a:gd name="connsiteY156" fmla="*/ 896774 h 1429173"/>
              <a:gd name="connsiteX157" fmla="*/ 412635 w 729672"/>
              <a:gd name="connsiteY157" fmla="*/ 897698 h 1429173"/>
              <a:gd name="connsiteX158" fmla="*/ 411557 w 729672"/>
              <a:gd name="connsiteY158" fmla="*/ 906934 h 1429173"/>
              <a:gd name="connsiteX159" fmla="*/ 411326 w 729672"/>
              <a:gd name="connsiteY159" fmla="*/ 907704 h 1429173"/>
              <a:gd name="connsiteX160" fmla="*/ 407401 w 729672"/>
              <a:gd name="connsiteY160" fmla="*/ 916709 h 1429173"/>
              <a:gd name="connsiteX161" fmla="*/ 406939 w 729672"/>
              <a:gd name="connsiteY161" fmla="*/ 917479 h 1429173"/>
              <a:gd name="connsiteX162" fmla="*/ 401320 w 729672"/>
              <a:gd name="connsiteY162" fmla="*/ 923636 h 1429173"/>
              <a:gd name="connsiteX163" fmla="*/ 400858 w 729672"/>
              <a:gd name="connsiteY163" fmla="*/ 924021 h 1429173"/>
              <a:gd name="connsiteX164" fmla="*/ 393007 w 729672"/>
              <a:gd name="connsiteY164" fmla="*/ 929640 h 1429173"/>
              <a:gd name="connsiteX165" fmla="*/ 392238 w 729672"/>
              <a:gd name="connsiteY165" fmla="*/ 930025 h 1429173"/>
              <a:gd name="connsiteX166" fmla="*/ 383232 w 729672"/>
              <a:gd name="connsiteY166" fmla="*/ 932873 h 1429173"/>
              <a:gd name="connsiteX167" fmla="*/ 382539 w 729672"/>
              <a:gd name="connsiteY167" fmla="*/ 933027 h 1429173"/>
              <a:gd name="connsiteX168" fmla="*/ 372379 w 729672"/>
              <a:gd name="connsiteY168" fmla="*/ 933566 h 1429173"/>
              <a:gd name="connsiteX169" fmla="*/ 372379 w 729672"/>
              <a:gd name="connsiteY169" fmla="*/ 933566 h 1429173"/>
              <a:gd name="connsiteX170" fmla="*/ 372379 w 729672"/>
              <a:gd name="connsiteY170" fmla="*/ 933566 h 1429173"/>
              <a:gd name="connsiteX171" fmla="*/ 360141 w 729672"/>
              <a:gd name="connsiteY171" fmla="*/ 932488 h 1429173"/>
              <a:gd name="connsiteX172" fmla="*/ 357293 w 729672"/>
              <a:gd name="connsiteY172" fmla="*/ 933334 h 1429173"/>
              <a:gd name="connsiteX173" fmla="*/ 349904 w 729672"/>
              <a:gd name="connsiteY173" fmla="*/ 939723 h 1429173"/>
              <a:gd name="connsiteX174" fmla="*/ 346287 w 729672"/>
              <a:gd name="connsiteY174" fmla="*/ 942186 h 1429173"/>
              <a:gd name="connsiteX175" fmla="*/ 345363 w 729672"/>
              <a:gd name="connsiteY175" fmla="*/ 942571 h 1429173"/>
              <a:gd name="connsiteX176" fmla="*/ 338667 w 729672"/>
              <a:gd name="connsiteY176" fmla="*/ 944187 h 1429173"/>
              <a:gd name="connsiteX177" fmla="*/ 340129 w 729672"/>
              <a:gd name="connsiteY177" fmla="*/ 949883 h 1429173"/>
              <a:gd name="connsiteX178" fmla="*/ 340129 w 729672"/>
              <a:gd name="connsiteY178" fmla="*/ 951115 h 1429173"/>
              <a:gd name="connsiteX179" fmla="*/ 339590 w 729672"/>
              <a:gd name="connsiteY179" fmla="*/ 953962 h 1429173"/>
              <a:gd name="connsiteX180" fmla="*/ 338898 w 729672"/>
              <a:gd name="connsiteY180" fmla="*/ 955271 h 1429173"/>
              <a:gd name="connsiteX181" fmla="*/ 333279 w 729672"/>
              <a:gd name="connsiteY181" fmla="*/ 961429 h 1429173"/>
              <a:gd name="connsiteX182" fmla="*/ 329507 w 729672"/>
              <a:gd name="connsiteY182" fmla="*/ 966662 h 1429173"/>
              <a:gd name="connsiteX183" fmla="*/ 329507 w 729672"/>
              <a:gd name="connsiteY183" fmla="*/ 970819 h 1429173"/>
              <a:gd name="connsiteX184" fmla="*/ 329276 w 729672"/>
              <a:gd name="connsiteY184" fmla="*/ 971973 h 1429173"/>
              <a:gd name="connsiteX185" fmla="*/ 327352 w 729672"/>
              <a:gd name="connsiteY185" fmla="*/ 976207 h 1429173"/>
              <a:gd name="connsiteX186" fmla="*/ 414559 w 729672"/>
              <a:gd name="connsiteY186" fmla="*/ 1047404 h 1429173"/>
              <a:gd name="connsiteX187" fmla="*/ 415252 w 729672"/>
              <a:gd name="connsiteY187" fmla="*/ 1048173 h 1429173"/>
              <a:gd name="connsiteX188" fmla="*/ 422025 w 729672"/>
              <a:gd name="connsiteY188" fmla="*/ 1059950 h 1429173"/>
              <a:gd name="connsiteX189" fmla="*/ 429183 w 729672"/>
              <a:gd name="connsiteY189" fmla="*/ 1069802 h 1429173"/>
              <a:gd name="connsiteX190" fmla="*/ 432955 w 729672"/>
              <a:gd name="connsiteY190" fmla="*/ 1074112 h 1429173"/>
              <a:gd name="connsiteX191" fmla="*/ 433493 w 729672"/>
              <a:gd name="connsiteY191" fmla="*/ 1074959 h 1429173"/>
              <a:gd name="connsiteX192" fmla="*/ 437419 w 729672"/>
              <a:gd name="connsiteY192" fmla="*/ 1085658 h 1429173"/>
              <a:gd name="connsiteX193" fmla="*/ 437573 w 729672"/>
              <a:gd name="connsiteY193" fmla="*/ 1086350 h 1429173"/>
              <a:gd name="connsiteX194" fmla="*/ 441498 w 729672"/>
              <a:gd name="connsiteY194" fmla="*/ 1124604 h 1429173"/>
              <a:gd name="connsiteX195" fmla="*/ 444654 w 729672"/>
              <a:gd name="connsiteY195" fmla="*/ 1134995 h 1429173"/>
              <a:gd name="connsiteX196" fmla="*/ 448579 w 729672"/>
              <a:gd name="connsiteY196" fmla="*/ 1141384 h 1429173"/>
              <a:gd name="connsiteX197" fmla="*/ 457662 w 729672"/>
              <a:gd name="connsiteY197" fmla="*/ 1146694 h 1429173"/>
              <a:gd name="connsiteX198" fmla="*/ 458816 w 729672"/>
              <a:gd name="connsiteY198" fmla="*/ 1148157 h 1429173"/>
              <a:gd name="connsiteX199" fmla="*/ 460510 w 729672"/>
              <a:gd name="connsiteY199" fmla="*/ 1153237 h 1429173"/>
              <a:gd name="connsiteX200" fmla="*/ 460587 w 729672"/>
              <a:gd name="connsiteY200" fmla="*/ 1154622 h 1429173"/>
              <a:gd name="connsiteX201" fmla="*/ 459432 w 729672"/>
              <a:gd name="connsiteY201" fmla="*/ 1161396 h 1429173"/>
              <a:gd name="connsiteX202" fmla="*/ 459124 w 729672"/>
              <a:gd name="connsiteY202" fmla="*/ 1162242 h 1429173"/>
              <a:gd name="connsiteX203" fmla="*/ 453506 w 729672"/>
              <a:gd name="connsiteY203" fmla="*/ 1172941 h 1429173"/>
              <a:gd name="connsiteX204" fmla="*/ 452967 w 729672"/>
              <a:gd name="connsiteY204" fmla="*/ 1173634 h 1429173"/>
              <a:gd name="connsiteX205" fmla="*/ 446193 w 729672"/>
              <a:gd name="connsiteY205" fmla="*/ 1180407 h 1429173"/>
              <a:gd name="connsiteX206" fmla="*/ 445654 w 729672"/>
              <a:gd name="connsiteY206" fmla="*/ 1180792 h 1429173"/>
              <a:gd name="connsiteX207" fmla="*/ 437188 w 729672"/>
              <a:gd name="connsiteY207" fmla="*/ 1185872 h 1429173"/>
              <a:gd name="connsiteX208" fmla="*/ 429568 w 729672"/>
              <a:gd name="connsiteY208" fmla="*/ 1191491 h 1429173"/>
              <a:gd name="connsiteX209" fmla="*/ 425566 w 729672"/>
              <a:gd name="connsiteY209" fmla="*/ 1200035 h 1429173"/>
              <a:gd name="connsiteX210" fmla="*/ 420563 w 729672"/>
              <a:gd name="connsiteY210" fmla="*/ 1231130 h 1429173"/>
              <a:gd name="connsiteX211" fmla="*/ 420563 w 729672"/>
              <a:gd name="connsiteY211" fmla="*/ 1242522 h 1429173"/>
              <a:gd name="connsiteX212" fmla="*/ 422179 w 729672"/>
              <a:gd name="connsiteY212" fmla="*/ 1251835 h 1429173"/>
              <a:gd name="connsiteX213" fmla="*/ 429183 w 729672"/>
              <a:gd name="connsiteY213" fmla="*/ 1267460 h 1429173"/>
              <a:gd name="connsiteX214" fmla="*/ 441883 w 729672"/>
              <a:gd name="connsiteY214" fmla="*/ 1282931 h 1429173"/>
              <a:gd name="connsiteX215" fmla="*/ 449041 w 729672"/>
              <a:gd name="connsiteY215" fmla="*/ 1289550 h 1429173"/>
              <a:gd name="connsiteX216" fmla="*/ 455045 w 729672"/>
              <a:gd name="connsiteY216" fmla="*/ 1291398 h 1429173"/>
              <a:gd name="connsiteX217" fmla="*/ 460972 w 729672"/>
              <a:gd name="connsiteY217" fmla="*/ 1290012 h 1429173"/>
              <a:gd name="connsiteX218" fmla="*/ 468899 w 729672"/>
              <a:gd name="connsiteY218" fmla="*/ 1283162 h 1429173"/>
              <a:gd name="connsiteX219" fmla="*/ 473364 w 729672"/>
              <a:gd name="connsiteY219" fmla="*/ 1277620 h 1429173"/>
              <a:gd name="connsiteX220" fmla="*/ 479983 w 729672"/>
              <a:gd name="connsiteY220" fmla="*/ 1261687 h 1429173"/>
              <a:gd name="connsiteX221" fmla="*/ 484063 w 729672"/>
              <a:gd name="connsiteY221" fmla="*/ 1254606 h 1429173"/>
              <a:gd name="connsiteX222" fmla="*/ 484755 w 729672"/>
              <a:gd name="connsiteY222" fmla="*/ 1253836 h 1429173"/>
              <a:gd name="connsiteX223" fmla="*/ 499918 w 729672"/>
              <a:gd name="connsiteY223" fmla="*/ 1242060 h 1429173"/>
              <a:gd name="connsiteX224" fmla="*/ 502458 w 729672"/>
              <a:gd name="connsiteY224" fmla="*/ 1241598 h 1429173"/>
              <a:gd name="connsiteX225" fmla="*/ 504305 w 729672"/>
              <a:gd name="connsiteY225" fmla="*/ 1243445 h 1429173"/>
              <a:gd name="connsiteX226" fmla="*/ 511079 w 729672"/>
              <a:gd name="connsiteY226" fmla="*/ 1264843 h 1429173"/>
              <a:gd name="connsiteX227" fmla="*/ 511156 w 729672"/>
              <a:gd name="connsiteY227" fmla="*/ 1266382 h 1429173"/>
              <a:gd name="connsiteX228" fmla="*/ 508924 w 729672"/>
              <a:gd name="connsiteY228" fmla="*/ 1275388 h 1429173"/>
              <a:gd name="connsiteX229" fmla="*/ 506615 w 729672"/>
              <a:gd name="connsiteY229" fmla="*/ 1281853 h 1429173"/>
              <a:gd name="connsiteX230" fmla="*/ 506307 w 729672"/>
              <a:gd name="connsiteY230" fmla="*/ 1282469 h 1429173"/>
              <a:gd name="connsiteX231" fmla="*/ 502920 w 729672"/>
              <a:gd name="connsiteY231" fmla="*/ 1287549 h 1429173"/>
              <a:gd name="connsiteX232" fmla="*/ 494992 w 729672"/>
              <a:gd name="connsiteY232" fmla="*/ 1296093 h 1429173"/>
              <a:gd name="connsiteX233" fmla="*/ 492529 w 729672"/>
              <a:gd name="connsiteY233" fmla="*/ 1300480 h 1429173"/>
              <a:gd name="connsiteX234" fmla="*/ 491067 w 729672"/>
              <a:gd name="connsiteY234" fmla="*/ 1307946 h 1429173"/>
              <a:gd name="connsiteX235" fmla="*/ 492683 w 729672"/>
              <a:gd name="connsiteY235" fmla="*/ 1316413 h 1429173"/>
              <a:gd name="connsiteX236" fmla="*/ 492760 w 729672"/>
              <a:gd name="connsiteY236" fmla="*/ 1332115 h 1429173"/>
              <a:gd name="connsiteX237" fmla="*/ 492606 w 729672"/>
              <a:gd name="connsiteY237" fmla="*/ 1332961 h 1429173"/>
              <a:gd name="connsiteX238" fmla="*/ 488835 w 729672"/>
              <a:gd name="connsiteY238" fmla="*/ 1345430 h 1429173"/>
              <a:gd name="connsiteX239" fmla="*/ 489373 w 729672"/>
              <a:gd name="connsiteY239" fmla="*/ 1354513 h 1429173"/>
              <a:gd name="connsiteX240" fmla="*/ 492144 w 729672"/>
              <a:gd name="connsiteY240" fmla="*/ 1365827 h 1429173"/>
              <a:gd name="connsiteX241" fmla="*/ 498225 w 729672"/>
              <a:gd name="connsiteY241" fmla="*/ 1380605 h 1429173"/>
              <a:gd name="connsiteX242" fmla="*/ 501688 w 729672"/>
              <a:gd name="connsiteY242" fmla="*/ 1392690 h 1429173"/>
              <a:gd name="connsiteX243" fmla="*/ 505537 w 729672"/>
              <a:gd name="connsiteY243" fmla="*/ 1403158 h 1429173"/>
              <a:gd name="connsiteX244" fmla="*/ 505691 w 729672"/>
              <a:gd name="connsiteY244" fmla="*/ 1403773 h 1429173"/>
              <a:gd name="connsiteX245" fmla="*/ 506845 w 729672"/>
              <a:gd name="connsiteY245" fmla="*/ 1412240 h 1429173"/>
              <a:gd name="connsiteX246" fmla="*/ 508385 w 729672"/>
              <a:gd name="connsiteY246" fmla="*/ 1419937 h 1429173"/>
              <a:gd name="connsiteX247" fmla="*/ 511541 w 729672"/>
              <a:gd name="connsiteY247" fmla="*/ 1424401 h 1429173"/>
              <a:gd name="connsiteX248" fmla="*/ 519468 w 729672"/>
              <a:gd name="connsiteY248" fmla="*/ 1427865 h 1429173"/>
              <a:gd name="connsiteX249" fmla="*/ 526088 w 729672"/>
              <a:gd name="connsiteY249" fmla="*/ 1428865 h 1429173"/>
              <a:gd name="connsiteX250" fmla="*/ 537017 w 729672"/>
              <a:gd name="connsiteY250" fmla="*/ 1427788 h 1429173"/>
              <a:gd name="connsiteX251" fmla="*/ 537325 w 729672"/>
              <a:gd name="connsiteY251" fmla="*/ 1427788 h 1429173"/>
              <a:gd name="connsiteX252" fmla="*/ 538018 w 729672"/>
              <a:gd name="connsiteY252" fmla="*/ 1427865 h 1429173"/>
              <a:gd name="connsiteX253" fmla="*/ 543252 w 729672"/>
              <a:gd name="connsiteY253" fmla="*/ 1429173 h 1429173"/>
              <a:gd name="connsiteX254" fmla="*/ 663479 w 729672"/>
              <a:gd name="connsiteY254" fmla="*/ 1314489 h 1429173"/>
              <a:gd name="connsiteX255" fmla="*/ 665557 w 729672"/>
              <a:gd name="connsiteY255" fmla="*/ 1299710 h 1429173"/>
              <a:gd name="connsiteX256" fmla="*/ 670175 w 729672"/>
              <a:gd name="connsiteY256" fmla="*/ 1283547 h 1429173"/>
              <a:gd name="connsiteX257" fmla="*/ 674639 w 729672"/>
              <a:gd name="connsiteY257" fmla="*/ 1272848 h 1429173"/>
              <a:gd name="connsiteX258" fmla="*/ 675024 w 729672"/>
              <a:gd name="connsiteY258" fmla="*/ 1270385 h 1429173"/>
              <a:gd name="connsiteX259" fmla="*/ 674178 w 729672"/>
              <a:gd name="connsiteY259" fmla="*/ 1266921 h 1429173"/>
              <a:gd name="connsiteX260" fmla="*/ 671099 w 729672"/>
              <a:gd name="connsiteY260" fmla="*/ 1262303 h 1429173"/>
              <a:gd name="connsiteX261" fmla="*/ 670637 w 729672"/>
              <a:gd name="connsiteY261" fmla="*/ 1261149 h 1429173"/>
              <a:gd name="connsiteX262" fmla="*/ 670098 w 729672"/>
              <a:gd name="connsiteY262" fmla="*/ 1257223 h 1429173"/>
              <a:gd name="connsiteX263" fmla="*/ 670098 w 729672"/>
              <a:gd name="connsiteY263" fmla="*/ 1242214 h 1429173"/>
              <a:gd name="connsiteX264" fmla="*/ 670175 w 729672"/>
              <a:gd name="connsiteY264" fmla="*/ 1241444 h 1429173"/>
              <a:gd name="connsiteX265" fmla="*/ 671869 w 729672"/>
              <a:gd name="connsiteY265" fmla="*/ 1235287 h 1429173"/>
              <a:gd name="connsiteX266" fmla="*/ 672407 w 729672"/>
              <a:gd name="connsiteY266" fmla="*/ 1234286 h 1429173"/>
              <a:gd name="connsiteX267" fmla="*/ 693497 w 729672"/>
              <a:gd name="connsiteY267" fmla="*/ 1208270 h 1429173"/>
              <a:gd name="connsiteX268" fmla="*/ 694421 w 729672"/>
              <a:gd name="connsiteY268" fmla="*/ 1205346 h 1429173"/>
              <a:gd name="connsiteX269" fmla="*/ 695729 w 729672"/>
              <a:gd name="connsiteY269" fmla="*/ 1203806 h 1429173"/>
              <a:gd name="connsiteX270" fmla="*/ 699809 w 729672"/>
              <a:gd name="connsiteY270" fmla="*/ 1201574 h 1429173"/>
              <a:gd name="connsiteX271" fmla="*/ 701040 w 729672"/>
              <a:gd name="connsiteY271" fmla="*/ 1197418 h 1429173"/>
              <a:gd name="connsiteX272" fmla="*/ 701040 w 729672"/>
              <a:gd name="connsiteY272" fmla="*/ 1184872 h 1429173"/>
              <a:gd name="connsiteX273" fmla="*/ 701194 w 729672"/>
              <a:gd name="connsiteY273" fmla="*/ 1183948 h 1429173"/>
              <a:gd name="connsiteX274" fmla="*/ 703426 w 729672"/>
              <a:gd name="connsiteY274" fmla="*/ 1177175 h 1429173"/>
              <a:gd name="connsiteX275" fmla="*/ 703734 w 729672"/>
              <a:gd name="connsiteY275" fmla="*/ 1174634 h 1429173"/>
              <a:gd name="connsiteX276" fmla="*/ 702426 w 729672"/>
              <a:gd name="connsiteY276" fmla="*/ 1172018 h 1429173"/>
              <a:gd name="connsiteX277" fmla="*/ 699193 w 729672"/>
              <a:gd name="connsiteY277" fmla="*/ 1167245 h 1429173"/>
              <a:gd name="connsiteX278" fmla="*/ 698885 w 729672"/>
              <a:gd name="connsiteY278" fmla="*/ 1164782 h 1429173"/>
              <a:gd name="connsiteX279" fmla="*/ 700039 w 729672"/>
              <a:gd name="connsiteY279" fmla="*/ 1161396 h 1429173"/>
              <a:gd name="connsiteX280" fmla="*/ 700501 w 729672"/>
              <a:gd name="connsiteY280" fmla="*/ 1160549 h 1429173"/>
              <a:gd name="connsiteX281" fmla="*/ 702348 w 729672"/>
              <a:gd name="connsiteY281" fmla="*/ 1158240 h 1429173"/>
              <a:gd name="connsiteX282" fmla="*/ 703349 w 729672"/>
              <a:gd name="connsiteY282" fmla="*/ 1154315 h 1429173"/>
              <a:gd name="connsiteX283" fmla="*/ 706659 w 729672"/>
              <a:gd name="connsiteY283" fmla="*/ 1132917 h 1429173"/>
              <a:gd name="connsiteX284" fmla="*/ 706120 w 729672"/>
              <a:gd name="connsiteY284" fmla="*/ 1125374 h 1429173"/>
              <a:gd name="connsiteX285" fmla="*/ 701733 w 729672"/>
              <a:gd name="connsiteY285" fmla="*/ 1103053 h 1429173"/>
              <a:gd name="connsiteX286" fmla="*/ 700501 w 729672"/>
              <a:gd name="connsiteY286" fmla="*/ 1100513 h 1429173"/>
              <a:gd name="connsiteX287" fmla="*/ 696960 w 729672"/>
              <a:gd name="connsiteY287" fmla="*/ 1097511 h 1429173"/>
              <a:gd name="connsiteX288" fmla="*/ 696037 w 729672"/>
              <a:gd name="connsiteY288" fmla="*/ 1095971 h 1429173"/>
              <a:gd name="connsiteX289" fmla="*/ 690957 w 729672"/>
              <a:gd name="connsiteY289" fmla="*/ 1072881 h 1429173"/>
              <a:gd name="connsiteX290" fmla="*/ 690957 w 729672"/>
              <a:gd name="connsiteY290" fmla="*/ 1071572 h 1429173"/>
              <a:gd name="connsiteX291" fmla="*/ 691881 w 729672"/>
              <a:gd name="connsiteY291" fmla="*/ 1067801 h 1429173"/>
              <a:gd name="connsiteX292" fmla="*/ 685338 w 729672"/>
              <a:gd name="connsiteY292" fmla="*/ 1047173 h 1429173"/>
              <a:gd name="connsiteX293" fmla="*/ 685184 w 729672"/>
              <a:gd name="connsiteY293" fmla="*/ 1046557 h 1429173"/>
              <a:gd name="connsiteX294" fmla="*/ 684646 w 729672"/>
              <a:gd name="connsiteY294" fmla="*/ 1039245 h 1429173"/>
              <a:gd name="connsiteX295" fmla="*/ 685184 w 729672"/>
              <a:gd name="connsiteY295" fmla="*/ 1031471 h 1429173"/>
              <a:gd name="connsiteX296" fmla="*/ 688032 w 729672"/>
              <a:gd name="connsiteY296" fmla="*/ 1019233 h 1429173"/>
              <a:gd name="connsiteX297" fmla="*/ 691650 w 729672"/>
              <a:gd name="connsiteY297" fmla="*/ 1009919 h 1429173"/>
              <a:gd name="connsiteX298" fmla="*/ 691650 w 729672"/>
              <a:gd name="connsiteY298" fmla="*/ 1009919 h 1429173"/>
              <a:gd name="connsiteX299" fmla="*/ 691496 w 729672"/>
              <a:gd name="connsiteY299" fmla="*/ 1007687 h 1429173"/>
              <a:gd name="connsiteX300" fmla="*/ 693035 w 729672"/>
              <a:gd name="connsiteY300" fmla="*/ 1006071 h 1429173"/>
              <a:gd name="connsiteX301" fmla="*/ 701887 w 729672"/>
              <a:gd name="connsiteY301" fmla="*/ 1002376 h 1429173"/>
              <a:gd name="connsiteX302" fmla="*/ 704196 w 729672"/>
              <a:gd name="connsiteY302" fmla="*/ 998759 h 1429173"/>
              <a:gd name="connsiteX303" fmla="*/ 707121 w 729672"/>
              <a:gd name="connsiteY303" fmla="*/ 994679 h 1429173"/>
              <a:gd name="connsiteX304" fmla="*/ 710815 w 729672"/>
              <a:gd name="connsiteY304" fmla="*/ 990985 h 1429173"/>
              <a:gd name="connsiteX305" fmla="*/ 712047 w 729672"/>
              <a:gd name="connsiteY305" fmla="*/ 990292 h 1429173"/>
              <a:gd name="connsiteX306" fmla="*/ 715203 w 729672"/>
              <a:gd name="connsiteY306" fmla="*/ 989369 h 1429173"/>
              <a:gd name="connsiteX307" fmla="*/ 718050 w 729672"/>
              <a:gd name="connsiteY307" fmla="*/ 986136 h 1429173"/>
              <a:gd name="connsiteX308" fmla="*/ 718358 w 729672"/>
              <a:gd name="connsiteY308" fmla="*/ 984212 h 1429173"/>
              <a:gd name="connsiteX309" fmla="*/ 717434 w 729672"/>
              <a:gd name="connsiteY309" fmla="*/ 980902 h 1429173"/>
              <a:gd name="connsiteX310" fmla="*/ 716280 w 729672"/>
              <a:gd name="connsiteY310" fmla="*/ 974282 h 1429173"/>
              <a:gd name="connsiteX311" fmla="*/ 714818 w 729672"/>
              <a:gd name="connsiteY311" fmla="*/ 971281 h 1429173"/>
              <a:gd name="connsiteX312" fmla="*/ 714510 w 729672"/>
              <a:gd name="connsiteY312" fmla="*/ 969664 h 1429173"/>
              <a:gd name="connsiteX313" fmla="*/ 715048 w 729672"/>
              <a:gd name="connsiteY313" fmla="*/ 965200 h 1429173"/>
              <a:gd name="connsiteX314" fmla="*/ 715818 w 729672"/>
              <a:gd name="connsiteY314" fmla="*/ 963584 h 1429173"/>
              <a:gd name="connsiteX315" fmla="*/ 719205 w 729672"/>
              <a:gd name="connsiteY315" fmla="*/ 960197 h 1429173"/>
              <a:gd name="connsiteX316" fmla="*/ 720128 w 729672"/>
              <a:gd name="connsiteY316" fmla="*/ 956425 h 1429173"/>
              <a:gd name="connsiteX317" fmla="*/ 723515 w 729672"/>
              <a:gd name="connsiteY317" fmla="*/ 949036 h 1429173"/>
              <a:gd name="connsiteX318" fmla="*/ 724054 w 729672"/>
              <a:gd name="connsiteY318" fmla="*/ 945496 h 1429173"/>
              <a:gd name="connsiteX319" fmla="*/ 724054 w 729672"/>
              <a:gd name="connsiteY319" fmla="*/ 935182 h 1429173"/>
              <a:gd name="connsiteX320" fmla="*/ 724054 w 729672"/>
              <a:gd name="connsiteY320" fmla="*/ 935182 h 1429173"/>
              <a:gd name="connsiteX321" fmla="*/ 724208 w 729672"/>
              <a:gd name="connsiteY321" fmla="*/ 934181 h 1429173"/>
              <a:gd name="connsiteX322" fmla="*/ 724747 w 729672"/>
              <a:gd name="connsiteY322" fmla="*/ 932796 h 1429173"/>
              <a:gd name="connsiteX323" fmla="*/ 725901 w 729672"/>
              <a:gd name="connsiteY323" fmla="*/ 929717 h 1429173"/>
              <a:gd name="connsiteX324" fmla="*/ 728980 w 729672"/>
              <a:gd name="connsiteY324" fmla="*/ 924714 h 1429173"/>
              <a:gd name="connsiteX325" fmla="*/ 729519 w 729672"/>
              <a:gd name="connsiteY325" fmla="*/ 923251 h 1429173"/>
              <a:gd name="connsiteX326" fmla="*/ 728826 w 729672"/>
              <a:gd name="connsiteY326" fmla="*/ 920327 h 1429173"/>
              <a:gd name="connsiteX327" fmla="*/ 726594 w 729672"/>
              <a:gd name="connsiteY327" fmla="*/ 918095 h 1429173"/>
              <a:gd name="connsiteX328" fmla="*/ 725824 w 729672"/>
              <a:gd name="connsiteY328" fmla="*/ 916478 h 1429173"/>
              <a:gd name="connsiteX329" fmla="*/ 725362 w 729672"/>
              <a:gd name="connsiteY329" fmla="*/ 913092 h 1429173"/>
              <a:gd name="connsiteX330" fmla="*/ 725286 w 729672"/>
              <a:gd name="connsiteY330" fmla="*/ 912553 h 1429173"/>
              <a:gd name="connsiteX331" fmla="*/ 725286 w 729672"/>
              <a:gd name="connsiteY331" fmla="*/ 912553 h 1429173"/>
              <a:gd name="connsiteX332" fmla="*/ 725286 w 729672"/>
              <a:gd name="connsiteY332" fmla="*/ 912553 h 1429173"/>
              <a:gd name="connsiteX333" fmla="*/ 725516 w 729672"/>
              <a:gd name="connsiteY333" fmla="*/ 910936 h 1429173"/>
              <a:gd name="connsiteX334" fmla="*/ 728364 w 729672"/>
              <a:gd name="connsiteY334" fmla="*/ 905318 h 1429173"/>
              <a:gd name="connsiteX335" fmla="*/ 729673 w 729672"/>
              <a:gd name="connsiteY335" fmla="*/ 900699 h 1429173"/>
              <a:gd name="connsiteX336" fmla="*/ 726902 w 729672"/>
              <a:gd name="connsiteY336" fmla="*/ 874222 h 1429173"/>
              <a:gd name="connsiteX337" fmla="*/ 724285 w 729672"/>
              <a:gd name="connsiteY337" fmla="*/ 866063 h 1429173"/>
              <a:gd name="connsiteX338" fmla="*/ 715972 w 729672"/>
              <a:gd name="connsiteY338" fmla="*/ 851131 h 1429173"/>
              <a:gd name="connsiteX339" fmla="*/ 715664 w 729672"/>
              <a:gd name="connsiteY339" fmla="*/ 850284 h 1429173"/>
              <a:gd name="connsiteX340" fmla="*/ 713971 w 729672"/>
              <a:gd name="connsiteY340" fmla="*/ 841279 h 1429173"/>
              <a:gd name="connsiteX341" fmla="*/ 713894 w 729672"/>
              <a:gd name="connsiteY341" fmla="*/ 828194 h 1429173"/>
              <a:gd name="connsiteX342" fmla="*/ 712970 w 729672"/>
              <a:gd name="connsiteY342" fmla="*/ 824653 h 1429173"/>
              <a:gd name="connsiteX343" fmla="*/ 703734 w 729672"/>
              <a:gd name="connsiteY343" fmla="*/ 812646 h 1429173"/>
              <a:gd name="connsiteX344" fmla="*/ 703272 w 729672"/>
              <a:gd name="connsiteY344" fmla="*/ 811568 h 1429173"/>
              <a:gd name="connsiteX345" fmla="*/ 701733 w 729672"/>
              <a:gd name="connsiteY345" fmla="*/ 804564 h 1429173"/>
              <a:gd name="connsiteX346" fmla="*/ 701579 w 729672"/>
              <a:gd name="connsiteY346" fmla="*/ 803718 h 1429173"/>
              <a:gd name="connsiteX347" fmla="*/ 700963 w 729672"/>
              <a:gd name="connsiteY347" fmla="*/ 778472 h 1429173"/>
              <a:gd name="connsiteX348" fmla="*/ 701040 w 729672"/>
              <a:gd name="connsiteY348" fmla="*/ 777856 h 1429173"/>
              <a:gd name="connsiteX349" fmla="*/ 702733 w 729672"/>
              <a:gd name="connsiteY349" fmla="*/ 769389 h 1429173"/>
              <a:gd name="connsiteX350" fmla="*/ 702964 w 729672"/>
              <a:gd name="connsiteY350" fmla="*/ 768696 h 1429173"/>
              <a:gd name="connsiteX351" fmla="*/ 709584 w 729672"/>
              <a:gd name="connsiteY351" fmla="*/ 754919 h 1429173"/>
              <a:gd name="connsiteX352" fmla="*/ 711123 w 729672"/>
              <a:gd name="connsiteY352" fmla="*/ 747838 h 1429173"/>
              <a:gd name="connsiteX353" fmla="*/ 710122 w 729672"/>
              <a:gd name="connsiteY353" fmla="*/ 738293 h 1429173"/>
              <a:gd name="connsiteX354" fmla="*/ 705658 w 729672"/>
              <a:gd name="connsiteY354" fmla="*/ 731828 h 1429173"/>
              <a:gd name="connsiteX355" fmla="*/ 699270 w 729672"/>
              <a:gd name="connsiteY355" fmla="*/ 725747 h 1429173"/>
              <a:gd name="connsiteX356" fmla="*/ 692881 w 729672"/>
              <a:gd name="connsiteY356" fmla="*/ 719667 h 1429173"/>
              <a:gd name="connsiteX357" fmla="*/ 686416 w 729672"/>
              <a:gd name="connsiteY357" fmla="*/ 711508 h 1429173"/>
              <a:gd name="connsiteX358" fmla="*/ 686031 w 729672"/>
              <a:gd name="connsiteY358" fmla="*/ 710892 h 1429173"/>
              <a:gd name="connsiteX359" fmla="*/ 681567 w 729672"/>
              <a:gd name="connsiteY359" fmla="*/ 700732 h 1429173"/>
              <a:gd name="connsiteX360" fmla="*/ 681336 w 729672"/>
              <a:gd name="connsiteY360" fmla="*/ 699731 h 1429173"/>
              <a:gd name="connsiteX361" fmla="*/ 680797 w 729672"/>
              <a:gd name="connsiteY361" fmla="*/ 688494 h 1429173"/>
              <a:gd name="connsiteX362" fmla="*/ 681028 w 729672"/>
              <a:gd name="connsiteY362" fmla="*/ 687339 h 1429173"/>
              <a:gd name="connsiteX363" fmla="*/ 684491 w 729672"/>
              <a:gd name="connsiteY363" fmla="*/ 678642 h 1429173"/>
              <a:gd name="connsiteX364" fmla="*/ 676794 w 729672"/>
              <a:gd name="connsiteY364" fmla="*/ 675409 h 1429173"/>
              <a:gd name="connsiteX365" fmla="*/ 645776 w 729672"/>
              <a:gd name="connsiteY365" fmla="*/ 673716 h 1429173"/>
              <a:gd name="connsiteX366" fmla="*/ 644544 w 729672"/>
              <a:gd name="connsiteY366" fmla="*/ 673408 h 1429173"/>
              <a:gd name="connsiteX367" fmla="*/ 632152 w 729672"/>
              <a:gd name="connsiteY367" fmla="*/ 666635 h 1429173"/>
              <a:gd name="connsiteX368" fmla="*/ 630844 w 729672"/>
              <a:gd name="connsiteY368" fmla="*/ 663171 h 1429173"/>
              <a:gd name="connsiteX369" fmla="*/ 632537 w 729672"/>
              <a:gd name="connsiteY369" fmla="*/ 658399 h 1429173"/>
              <a:gd name="connsiteX370" fmla="*/ 630305 w 729672"/>
              <a:gd name="connsiteY370" fmla="*/ 655397 h 1429173"/>
              <a:gd name="connsiteX371" fmla="*/ 625533 w 729672"/>
              <a:gd name="connsiteY371" fmla="*/ 651702 h 1429173"/>
              <a:gd name="connsiteX372" fmla="*/ 623762 w 729672"/>
              <a:gd name="connsiteY372" fmla="*/ 649932 h 1429173"/>
              <a:gd name="connsiteX373" fmla="*/ 619452 w 729672"/>
              <a:gd name="connsiteY373" fmla="*/ 656167 h 1429173"/>
              <a:gd name="connsiteX374" fmla="*/ 617374 w 729672"/>
              <a:gd name="connsiteY374" fmla="*/ 657398 h 1429173"/>
              <a:gd name="connsiteX375" fmla="*/ 605598 w 729672"/>
              <a:gd name="connsiteY375" fmla="*/ 658553 h 1429173"/>
              <a:gd name="connsiteX376" fmla="*/ 604597 w 729672"/>
              <a:gd name="connsiteY376" fmla="*/ 658476 h 1429173"/>
              <a:gd name="connsiteX377" fmla="*/ 591666 w 729672"/>
              <a:gd name="connsiteY377" fmla="*/ 655089 h 1429173"/>
              <a:gd name="connsiteX378" fmla="*/ 580582 w 729672"/>
              <a:gd name="connsiteY378" fmla="*/ 650471 h 1429173"/>
              <a:gd name="connsiteX379" fmla="*/ 578889 w 729672"/>
              <a:gd name="connsiteY379" fmla="*/ 648239 h 1429173"/>
              <a:gd name="connsiteX380" fmla="*/ 579967 w 729672"/>
              <a:gd name="connsiteY380" fmla="*/ 645622 h 1429173"/>
              <a:gd name="connsiteX381" fmla="*/ 581737 w 729672"/>
              <a:gd name="connsiteY381" fmla="*/ 644313 h 1429173"/>
              <a:gd name="connsiteX382" fmla="*/ 579505 w 729672"/>
              <a:gd name="connsiteY382" fmla="*/ 642312 h 1429173"/>
              <a:gd name="connsiteX383" fmla="*/ 564034 w 729672"/>
              <a:gd name="connsiteY383" fmla="*/ 633461 h 1429173"/>
              <a:gd name="connsiteX384" fmla="*/ 563187 w 729672"/>
              <a:gd name="connsiteY384" fmla="*/ 632768 h 1429173"/>
              <a:gd name="connsiteX385" fmla="*/ 557568 w 729672"/>
              <a:gd name="connsiteY385" fmla="*/ 625456 h 1429173"/>
              <a:gd name="connsiteX386" fmla="*/ 547639 w 729672"/>
              <a:gd name="connsiteY386" fmla="*/ 609985 h 1429173"/>
              <a:gd name="connsiteX387" fmla="*/ 542021 w 729672"/>
              <a:gd name="connsiteY387" fmla="*/ 606213 h 1429173"/>
              <a:gd name="connsiteX388" fmla="*/ 528166 w 729672"/>
              <a:gd name="connsiteY388" fmla="*/ 605674 h 1429173"/>
              <a:gd name="connsiteX389" fmla="*/ 526088 w 729672"/>
              <a:gd name="connsiteY389" fmla="*/ 604674 h 1429173"/>
              <a:gd name="connsiteX390" fmla="*/ 523240 w 729672"/>
              <a:gd name="connsiteY390" fmla="*/ 601287 h 1429173"/>
              <a:gd name="connsiteX391" fmla="*/ 522624 w 729672"/>
              <a:gd name="connsiteY391" fmla="*/ 599671 h 1429173"/>
              <a:gd name="connsiteX392" fmla="*/ 522086 w 729672"/>
              <a:gd name="connsiteY392" fmla="*/ 589819 h 1429173"/>
              <a:gd name="connsiteX393" fmla="*/ 520161 w 729672"/>
              <a:gd name="connsiteY393" fmla="*/ 587048 h 1429173"/>
              <a:gd name="connsiteX394" fmla="*/ 513465 w 729672"/>
              <a:gd name="connsiteY394" fmla="*/ 583430 h 1429173"/>
              <a:gd name="connsiteX395" fmla="*/ 505768 w 729672"/>
              <a:gd name="connsiteY395" fmla="*/ 580890 h 1429173"/>
              <a:gd name="connsiteX396" fmla="*/ 499302 w 729672"/>
              <a:gd name="connsiteY396" fmla="*/ 580428 h 1429173"/>
              <a:gd name="connsiteX397" fmla="*/ 496301 w 729672"/>
              <a:gd name="connsiteY397" fmla="*/ 581275 h 1429173"/>
              <a:gd name="connsiteX398" fmla="*/ 493299 w 729672"/>
              <a:gd name="connsiteY398" fmla="*/ 583276 h 1429173"/>
              <a:gd name="connsiteX399" fmla="*/ 492606 w 729672"/>
              <a:gd name="connsiteY399" fmla="*/ 583584 h 1429173"/>
              <a:gd name="connsiteX400" fmla="*/ 489219 w 729672"/>
              <a:gd name="connsiteY400" fmla="*/ 584739 h 1429173"/>
              <a:gd name="connsiteX401" fmla="*/ 488835 w 729672"/>
              <a:gd name="connsiteY401" fmla="*/ 584816 h 1429173"/>
              <a:gd name="connsiteX402" fmla="*/ 487449 w 729672"/>
              <a:gd name="connsiteY402" fmla="*/ 584739 h 1429173"/>
              <a:gd name="connsiteX403" fmla="*/ 487218 w 729672"/>
              <a:gd name="connsiteY403" fmla="*/ 584662 h 1429173"/>
              <a:gd name="connsiteX404" fmla="*/ 482138 w 729672"/>
              <a:gd name="connsiteY404" fmla="*/ 582430 h 1429173"/>
              <a:gd name="connsiteX405" fmla="*/ 480753 w 729672"/>
              <a:gd name="connsiteY405" fmla="*/ 581121 h 1429173"/>
              <a:gd name="connsiteX406" fmla="*/ 479059 w 729672"/>
              <a:gd name="connsiteY406" fmla="*/ 577735 h 1429173"/>
              <a:gd name="connsiteX407" fmla="*/ 476211 w 729672"/>
              <a:gd name="connsiteY407" fmla="*/ 567652 h 1429173"/>
              <a:gd name="connsiteX408" fmla="*/ 475596 w 729672"/>
              <a:gd name="connsiteY408" fmla="*/ 566805 h 1429173"/>
              <a:gd name="connsiteX409" fmla="*/ 464435 w 729672"/>
              <a:gd name="connsiteY409" fmla="*/ 565804 h 1429173"/>
              <a:gd name="connsiteX410" fmla="*/ 459355 w 729672"/>
              <a:gd name="connsiteY410" fmla="*/ 566343 h 1429173"/>
              <a:gd name="connsiteX411" fmla="*/ 454275 w 729672"/>
              <a:gd name="connsiteY411" fmla="*/ 569114 h 1429173"/>
              <a:gd name="connsiteX412" fmla="*/ 450735 w 729672"/>
              <a:gd name="connsiteY412" fmla="*/ 574194 h 1429173"/>
              <a:gd name="connsiteX413" fmla="*/ 448195 w 729672"/>
              <a:gd name="connsiteY413" fmla="*/ 576811 h 1429173"/>
              <a:gd name="connsiteX414" fmla="*/ 448195 w 729672"/>
              <a:gd name="connsiteY414" fmla="*/ 576811 h 1429173"/>
              <a:gd name="connsiteX415" fmla="*/ 448195 w 729672"/>
              <a:gd name="connsiteY415" fmla="*/ 576811 h 1429173"/>
              <a:gd name="connsiteX416" fmla="*/ 447964 w 729672"/>
              <a:gd name="connsiteY416" fmla="*/ 576965 h 1429173"/>
              <a:gd name="connsiteX417" fmla="*/ 446270 w 729672"/>
              <a:gd name="connsiteY417" fmla="*/ 577581 h 1429173"/>
              <a:gd name="connsiteX418" fmla="*/ 446270 w 729672"/>
              <a:gd name="connsiteY418" fmla="*/ 577581 h 1429173"/>
              <a:gd name="connsiteX419" fmla="*/ 442345 w 729672"/>
              <a:gd name="connsiteY419" fmla="*/ 577581 h 1429173"/>
              <a:gd name="connsiteX420" fmla="*/ 441575 w 729672"/>
              <a:gd name="connsiteY420" fmla="*/ 577504 h 1429173"/>
              <a:gd name="connsiteX421" fmla="*/ 437650 w 729672"/>
              <a:gd name="connsiteY421" fmla="*/ 576349 h 1429173"/>
              <a:gd name="connsiteX422" fmla="*/ 436649 w 729672"/>
              <a:gd name="connsiteY422" fmla="*/ 575810 h 1429173"/>
              <a:gd name="connsiteX423" fmla="*/ 433262 w 729672"/>
              <a:gd name="connsiteY423" fmla="*/ 572962 h 1429173"/>
              <a:gd name="connsiteX424" fmla="*/ 432724 w 729672"/>
              <a:gd name="connsiteY424" fmla="*/ 572347 h 1429173"/>
              <a:gd name="connsiteX425" fmla="*/ 430491 w 729672"/>
              <a:gd name="connsiteY425" fmla="*/ 568960 h 1429173"/>
              <a:gd name="connsiteX426" fmla="*/ 430107 w 729672"/>
              <a:gd name="connsiteY426" fmla="*/ 568113 h 1429173"/>
              <a:gd name="connsiteX427" fmla="*/ 426874 w 729672"/>
              <a:gd name="connsiteY427" fmla="*/ 556414 h 1429173"/>
              <a:gd name="connsiteX428" fmla="*/ 421409 w 729672"/>
              <a:gd name="connsiteY428" fmla="*/ 550410 h 1429173"/>
              <a:gd name="connsiteX429" fmla="*/ 409864 w 729672"/>
              <a:gd name="connsiteY429" fmla="*/ 542713 h 1429173"/>
              <a:gd name="connsiteX430" fmla="*/ 406246 w 729672"/>
              <a:gd name="connsiteY430" fmla="*/ 539712 h 1429173"/>
              <a:gd name="connsiteX431" fmla="*/ 405707 w 729672"/>
              <a:gd name="connsiteY431" fmla="*/ 539096 h 1429173"/>
              <a:gd name="connsiteX432" fmla="*/ 401243 w 729672"/>
              <a:gd name="connsiteY432" fmla="*/ 532322 h 1429173"/>
              <a:gd name="connsiteX433" fmla="*/ 400781 w 729672"/>
              <a:gd name="connsiteY433" fmla="*/ 531091 h 1429173"/>
              <a:gd name="connsiteX434" fmla="*/ 400242 w 729672"/>
              <a:gd name="connsiteY434" fmla="*/ 526396 h 1429173"/>
              <a:gd name="connsiteX435" fmla="*/ 399473 w 729672"/>
              <a:gd name="connsiteY435" fmla="*/ 524472 h 1429173"/>
              <a:gd name="connsiteX436" fmla="*/ 397318 w 729672"/>
              <a:gd name="connsiteY436" fmla="*/ 522316 h 1429173"/>
              <a:gd name="connsiteX437" fmla="*/ 390775 w 729672"/>
              <a:gd name="connsiteY437" fmla="*/ 518930 h 1429173"/>
              <a:gd name="connsiteX438" fmla="*/ 386080 w 729672"/>
              <a:gd name="connsiteY438" fmla="*/ 518930 h 1429173"/>
              <a:gd name="connsiteX439" fmla="*/ 385387 w 729672"/>
              <a:gd name="connsiteY439" fmla="*/ 518853 h 1429173"/>
              <a:gd name="connsiteX440" fmla="*/ 384464 w 729672"/>
              <a:gd name="connsiteY440" fmla="*/ 518622 h 1429173"/>
              <a:gd name="connsiteX441" fmla="*/ 383078 w 729672"/>
              <a:gd name="connsiteY441" fmla="*/ 518314 h 1429173"/>
              <a:gd name="connsiteX442" fmla="*/ 382693 w 729672"/>
              <a:gd name="connsiteY442" fmla="*/ 518083 h 1429173"/>
              <a:gd name="connsiteX443" fmla="*/ 381539 w 729672"/>
              <a:gd name="connsiteY443" fmla="*/ 517313 h 1429173"/>
              <a:gd name="connsiteX444" fmla="*/ 379845 w 729672"/>
              <a:gd name="connsiteY444" fmla="*/ 515081 h 1429173"/>
              <a:gd name="connsiteX445" fmla="*/ 379384 w 729672"/>
              <a:gd name="connsiteY445" fmla="*/ 514235 h 1429173"/>
              <a:gd name="connsiteX446" fmla="*/ 377767 w 729672"/>
              <a:gd name="connsiteY446" fmla="*/ 508924 h 1429173"/>
              <a:gd name="connsiteX447" fmla="*/ 376613 w 729672"/>
              <a:gd name="connsiteY447" fmla="*/ 506999 h 1429173"/>
              <a:gd name="connsiteX448" fmla="*/ 373380 w 729672"/>
              <a:gd name="connsiteY448" fmla="*/ 504998 h 1429173"/>
              <a:gd name="connsiteX449" fmla="*/ 369609 w 729672"/>
              <a:gd name="connsiteY449" fmla="*/ 504998 h 1429173"/>
              <a:gd name="connsiteX450" fmla="*/ 364990 w 729672"/>
              <a:gd name="connsiteY450" fmla="*/ 506538 h 1429173"/>
              <a:gd name="connsiteX451" fmla="*/ 360372 w 729672"/>
              <a:gd name="connsiteY451" fmla="*/ 509155 h 1429173"/>
              <a:gd name="connsiteX452" fmla="*/ 356755 w 729672"/>
              <a:gd name="connsiteY452" fmla="*/ 508308 h 1429173"/>
              <a:gd name="connsiteX453" fmla="*/ 347749 w 729672"/>
              <a:gd name="connsiteY453" fmla="*/ 496147 h 1429173"/>
              <a:gd name="connsiteX454" fmla="*/ 338051 w 729672"/>
              <a:gd name="connsiteY454" fmla="*/ 497609 h 1429173"/>
              <a:gd name="connsiteX455" fmla="*/ 334818 w 729672"/>
              <a:gd name="connsiteY455" fmla="*/ 495223 h 1429173"/>
              <a:gd name="connsiteX456" fmla="*/ 332586 w 729672"/>
              <a:gd name="connsiteY456" fmla="*/ 480599 h 1429173"/>
              <a:gd name="connsiteX457" fmla="*/ 332586 w 729672"/>
              <a:gd name="connsiteY457" fmla="*/ 479752 h 1429173"/>
              <a:gd name="connsiteX458" fmla="*/ 338205 w 729672"/>
              <a:gd name="connsiteY458" fmla="*/ 445424 h 1429173"/>
              <a:gd name="connsiteX459" fmla="*/ 339206 w 729672"/>
              <a:gd name="connsiteY459" fmla="*/ 442037 h 1429173"/>
              <a:gd name="connsiteX460" fmla="*/ 342592 w 729672"/>
              <a:gd name="connsiteY460" fmla="*/ 430568 h 1429173"/>
              <a:gd name="connsiteX461" fmla="*/ 341668 w 729672"/>
              <a:gd name="connsiteY461" fmla="*/ 425642 h 1429173"/>
              <a:gd name="connsiteX462" fmla="*/ 337743 w 729672"/>
              <a:gd name="connsiteY462" fmla="*/ 420254 h 1429173"/>
              <a:gd name="connsiteX463" fmla="*/ 327814 w 729672"/>
              <a:gd name="connsiteY463" fmla="*/ 411480 h 1429173"/>
              <a:gd name="connsiteX464" fmla="*/ 327275 w 729672"/>
              <a:gd name="connsiteY464" fmla="*/ 410864 h 1429173"/>
              <a:gd name="connsiteX465" fmla="*/ 323888 w 729672"/>
              <a:gd name="connsiteY465" fmla="*/ 405245 h 1429173"/>
              <a:gd name="connsiteX466" fmla="*/ 323504 w 729672"/>
              <a:gd name="connsiteY466" fmla="*/ 404168 h 1429173"/>
              <a:gd name="connsiteX467" fmla="*/ 322349 w 729672"/>
              <a:gd name="connsiteY467" fmla="*/ 396317 h 1429173"/>
              <a:gd name="connsiteX468" fmla="*/ 322426 w 729672"/>
              <a:gd name="connsiteY468" fmla="*/ 395316 h 1429173"/>
              <a:gd name="connsiteX469" fmla="*/ 324119 w 729672"/>
              <a:gd name="connsiteY469" fmla="*/ 388004 h 1429173"/>
              <a:gd name="connsiteX470" fmla="*/ 327044 w 729672"/>
              <a:gd name="connsiteY470" fmla="*/ 379307 h 1429173"/>
              <a:gd name="connsiteX471" fmla="*/ 328507 w 729672"/>
              <a:gd name="connsiteY471" fmla="*/ 372456 h 1429173"/>
              <a:gd name="connsiteX472" fmla="*/ 326736 w 729672"/>
              <a:gd name="connsiteY472" fmla="*/ 367145 h 1429173"/>
              <a:gd name="connsiteX473" fmla="*/ 314344 w 729672"/>
              <a:gd name="connsiteY473" fmla="*/ 355831 h 1429173"/>
              <a:gd name="connsiteX474" fmla="*/ 313882 w 729672"/>
              <a:gd name="connsiteY474" fmla="*/ 355292 h 1429173"/>
              <a:gd name="connsiteX475" fmla="*/ 310496 w 729672"/>
              <a:gd name="connsiteY475" fmla="*/ 350212 h 1429173"/>
              <a:gd name="connsiteX476" fmla="*/ 306878 w 729672"/>
              <a:gd name="connsiteY476" fmla="*/ 342515 h 1429173"/>
              <a:gd name="connsiteX477" fmla="*/ 306647 w 729672"/>
              <a:gd name="connsiteY477" fmla="*/ 341899 h 1429173"/>
              <a:gd name="connsiteX478" fmla="*/ 304954 w 729672"/>
              <a:gd name="connsiteY478" fmla="*/ 334048 h 1429173"/>
              <a:gd name="connsiteX479" fmla="*/ 304877 w 729672"/>
              <a:gd name="connsiteY479" fmla="*/ 333433 h 1429173"/>
              <a:gd name="connsiteX480" fmla="*/ 304877 w 729672"/>
              <a:gd name="connsiteY480" fmla="*/ 333433 h 1429173"/>
              <a:gd name="connsiteX481" fmla="*/ 304877 w 729672"/>
              <a:gd name="connsiteY481" fmla="*/ 315422 h 1429173"/>
              <a:gd name="connsiteX482" fmla="*/ 305416 w 729672"/>
              <a:gd name="connsiteY482" fmla="*/ 306801 h 1429173"/>
              <a:gd name="connsiteX483" fmla="*/ 305647 w 729672"/>
              <a:gd name="connsiteY483" fmla="*/ 305878 h 1429173"/>
              <a:gd name="connsiteX484" fmla="*/ 307879 w 729672"/>
              <a:gd name="connsiteY484" fmla="*/ 300797 h 1429173"/>
              <a:gd name="connsiteX485" fmla="*/ 308802 w 729672"/>
              <a:gd name="connsiteY485" fmla="*/ 299643 h 1429173"/>
              <a:gd name="connsiteX486" fmla="*/ 312728 w 729672"/>
              <a:gd name="connsiteY486" fmla="*/ 296795 h 1429173"/>
              <a:gd name="connsiteX487" fmla="*/ 326582 w 729672"/>
              <a:gd name="connsiteY487" fmla="*/ 289791 h 1429173"/>
              <a:gd name="connsiteX488" fmla="*/ 330046 w 729672"/>
              <a:gd name="connsiteY488" fmla="*/ 287174 h 1429173"/>
              <a:gd name="connsiteX489" fmla="*/ 331893 w 729672"/>
              <a:gd name="connsiteY489" fmla="*/ 282633 h 1429173"/>
              <a:gd name="connsiteX490" fmla="*/ 332894 w 729672"/>
              <a:gd name="connsiteY490" fmla="*/ 273704 h 1429173"/>
              <a:gd name="connsiteX491" fmla="*/ 331970 w 729672"/>
              <a:gd name="connsiteY491" fmla="*/ 271857 h 1429173"/>
              <a:gd name="connsiteX492" fmla="*/ 327660 w 729672"/>
              <a:gd name="connsiteY492" fmla="*/ 269471 h 1429173"/>
              <a:gd name="connsiteX493" fmla="*/ 327044 w 729672"/>
              <a:gd name="connsiteY493" fmla="*/ 269009 h 1429173"/>
              <a:gd name="connsiteX494" fmla="*/ 325890 w 729672"/>
              <a:gd name="connsiteY494" fmla="*/ 267854 h 1429173"/>
              <a:gd name="connsiteX495" fmla="*/ 325274 w 729672"/>
              <a:gd name="connsiteY495" fmla="*/ 267008 h 1429173"/>
              <a:gd name="connsiteX496" fmla="*/ 320348 w 729672"/>
              <a:gd name="connsiteY496" fmla="*/ 255539 h 1429173"/>
              <a:gd name="connsiteX497" fmla="*/ 317346 w 729672"/>
              <a:gd name="connsiteY497" fmla="*/ 251537 h 1429173"/>
              <a:gd name="connsiteX498" fmla="*/ 313652 w 729672"/>
              <a:gd name="connsiteY498" fmla="*/ 248304 h 1429173"/>
              <a:gd name="connsiteX499" fmla="*/ 303107 w 729672"/>
              <a:gd name="connsiteY499" fmla="*/ 246226 h 1429173"/>
              <a:gd name="connsiteX500" fmla="*/ 299797 w 729672"/>
              <a:gd name="connsiteY500" fmla="*/ 244918 h 1429173"/>
              <a:gd name="connsiteX501" fmla="*/ 299258 w 729672"/>
              <a:gd name="connsiteY501" fmla="*/ 244610 h 1429173"/>
              <a:gd name="connsiteX502" fmla="*/ 292254 w 729672"/>
              <a:gd name="connsiteY502" fmla="*/ 239761 h 1429173"/>
              <a:gd name="connsiteX503" fmla="*/ 286404 w 729672"/>
              <a:gd name="connsiteY503" fmla="*/ 237605 h 1429173"/>
              <a:gd name="connsiteX504" fmla="*/ 285404 w 729672"/>
              <a:gd name="connsiteY504" fmla="*/ 236990 h 1429173"/>
              <a:gd name="connsiteX505" fmla="*/ 280939 w 729672"/>
              <a:gd name="connsiteY505" fmla="*/ 232448 h 1429173"/>
              <a:gd name="connsiteX506" fmla="*/ 280170 w 729672"/>
              <a:gd name="connsiteY506" fmla="*/ 230909 h 1429173"/>
              <a:gd name="connsiteX507" fmla="*/ 278476 w 729672"/>
              <a:gd name="connsiteY507" fmla="*/ 220210 h 1429173"/>
              <a:gd name="connsiteX508" fmla="*/ 278476 w 729672"/>
              <a:gd name="connsiteY508" fmla="*/ 219364 h 1429173"/>
              <a:gd name="connsiteX509" fmla="*/ 279631 w 729672"/>
              <a:gd name="connsiteY509" fmla="*/ 210897 h 1429173"/>
              <a:gd name="connsiteX510" fmla="*/ 279785 w 729672"/>
              <a:gd name="connsiteY510" fmla="*/ 210204 h 1429173"/>
              <a:gd name="connsiteX511" fmla="*/ 284865 w 729672"/>
              <a:gd name="connsiteY511" fmla="*/ 197812 h 1429173"/>
              <a:gd name="connsiteX512" fmla="*/ 287559 w 729672"/>
              <a:gd name="connsiteY512" fmla="*/ 184804 h 1429173"/>
              <a:gd name="connsiteX513" fmla="*/ 287867 w 729672"/>
              <a:gd name="connsiteY513" fmla="*/ 184034 h 1429173"/>
              <a:gd name="connsiteX514" fmla="*/ 289714 w 729672"/>
              <a:gd name="connsiteY514" fmla="*/ 180648 h 1429173"/>
              <a:gd name="connsiteX515" fmla="*/ 283018 w 729672"/>
              <a:gd name="connsiteY515" fmla="*/ 172566 h 1429173"/>
              <a:gd name="connsiteX516" fmla="*/ 266392 w 729672"/>
              <a:gd name="connsiteY516" fmla="*/ 153170 h 1429173"/>
              <a:gd name="connsiteX517" fmla="*/ 256925 w 729672"/>
              <a:gd name="connsiteY517" fmla="*/ 145858 h 1429173"/>
              <a:gd name="connsiteX518" fmla="*/ 249074 w 729672"/>
              <a:gd name="connsiteY518" fmla="*/ 143779 h 1429173"/>
              <a:gd name="connsiteX519" fmla="*/ 247842 w 729672"/>
              <a:gd name="connsiteY519" fmla="*/ 143087 h 1429173"/>
              <a:gd name="connsiteX520" fmla="*/ 232064 w 729672"/>
              <a:gd name="connsiteY520" fmla="*/ 127308 h 1429173"/>
              <a:gd name="connsiteX521" fmla="*/ 212206 w 729672"/>
              <a:gd name="connsiteY521" fmla="*/ 131464 h 1429173"/>
              <a:gd name="connsiteX522" fmla="*/ 209281 w 729672"/>
              <a:gd name="connsiteY522" fmla="*/ 130233 h 1429173"/>
              <a:gd name="connsiteX523" fmla="*/ 198351 w 729672"/>
              <a:gd name="connsiteY523" fmla="*/ 113376 h 1429173"/>
              <a:gd name="connsiteX524" fmla="*/ 193271 w 729672"/>
              <a:gd name="connsiteY524" fmla="*/ 110375 h 1429173"/>
              <a:gd name="connsiteX525" fmla="*/ 191962 w 729672"/>
              <a:gd name="connsiteY525" fmla="*/ 108604 h 1429173"/>
              <a:gd name="connsiteX526" fmla="*/ 192347 w 729672"/>
              <a:gd name="connsiteY526" fmla="*/ 106449 h 1429173"/>
              <a:gd name="connsiteX527" fmla="*/ 194887 w 729672"/>
              <a:gd name="connsiteY527" fmla="*/ 102601 h 1429173"/>
              <a:gd name="connsiteX528" fmla="*/ 194810 w 729672"/>
              <a:gd name="connsiteY528" fmla="*/ 102293 h 1429173"/>
              <a:gd name="connsiteX529" fmla="*/ 189807 w 729672"/>
              <a:gd name="connsiteY529" fmla="*/ 100445 h 1429173"/>
              <a:gd name="connsiteX530" fmla="*/ 183573 w 729672"/>
              <a:gd name="connsiteY530" fmla="*/ 99445 h 1429173"/>
              <a:gd name="connsiteX531" fmla="*/ 169179 w 729672"/>
              <a:gd name="connsiteY531" fmla="*/ 98367 h 1429173"/>
              <a:gd name="connsiteX532" fmla="*/ 167717 w 729672"/>
              <a:gd name="connsiteY532" fmla="*/ 97828 h 1429173"/>
              <a:gd name="connsiteX533" fmla="*/ 165485 w 729672"/>
              <a:gd name="connsiteY533" fmla="*/ 96135 h 1429173"/>
              <a:gd name="connsiteX534" fmla="*/ 164638 w 729672"/>
              <a:gd name="connsiteY534" fmla="*/ 95135 h 1429173"/>
              <a:gd name="connsiteX535" fmla="*/ 159635 w 729672"/>
              <a:gd name="connsiteY535" fmla="*/ 85667 h 1429173"/>
              <a:gd name="connsiteX536" fmla="*/ 159327 w 729672"/>
              <a:gd name="connsiteY536" fmla="*/ 84898 h 1429173"/>
              <a:gd name="connsiteX537" fmla="*/ 158173 w 729672"/>
              <a:gd name="connsiteY537" fmla="*/ 79818 h 1429173"/>
              <a:gd name="connsiteX538" fmla="*/ 158250 w 729672"/>
              <a:gd name="connsiteY538" fmla="*/ 78355 h 1429173"/>
              <a:gd name="connsiteX539" fmla="*/ 162714 w 729672"/>
              <a:gd name="connsiteY539" fmla="*/ 63731 h 1429173"/>
              <a:gd name="connsiteX540" fmla="*/ 163176 w 729672"/>
              <a:gd name="connsiteY540" fmla="*/ 58651 h 1429173"/>
              <a:gd name="connsiteX541" fmla="*/ 164176 w 729672"/>
              <a:gd name="connsiteY541" fmla="*/ 56804 h 1429173"/>
              <a:gd name="connsiteX542" fmla="*/ 167563 w 729672"/>
              <a:gd name="connsiteY542" fmla="*/ 53956 h 1429173"/>
              <a:gd name="connsiteX543" fmla="*/ 171258 w 729672"/>
              <a:gd name="connsiteY543" fmla="*/ 51801 h 1429173"/>
              <a:gd name="connsiteX544" fmla="*/ 172797 w 729672"/>
              <a:gd name="connsiteY544" fmla="*/ 49184 h 1429173"/>
              <a:gd name="connsiteX545" fmla="*/ 172797 w 729672"/>
              <a:gd name="connsiteY545" fmla="*/ 41487 h 1429173"/>
              <a:gd name="connsiteX546" fmla="*/ 171873 w 729672"/>
              <a:gd name="connsiteY546" fmla="*/ 36945 h 1429173"/>
              <a:gd name="connsiteX547" fmla="*/ 170180 w 729672"/>
              <a:gd name="connsiteY547" fmla="*/ 34405 h 1429173"/>
              <a:gd name="connsiteX548" fmla="*/ 162637 w 729672"/>
              <a:gd name="connsiteY548" fmla="*/ 28479 h 1429173"/>
              <a:gd name="connsiteX549" fmla="*/ 160097 w 729672"/>
              <a:gd name="connsiteY549" fmla="*/ 26016 h 1429173"/>
              <a:gd name="connsiteX550" fmla="*/ 159327 w 729672"/>
              <a:gd name="connsiteY550" fmla="*/ 24399 h 1429173"/>
              <a:gd name="connsiteX551" fmla="*/ 158789 w 729672"/>
              <a:gd name="connsiteY551" fmla="*/ 19935 h 1429173"/>
              <a:gd name="connsiteX552" fmla="*/ 158865 w 729672"/>
              <a:gd name="connsiteY552" fmla="*/ 19012 h 1429173"/>
              <a:gd name="connsiteX553" fmla="*/ 160020 w 729672"/>
              <a:gd name="connsiteY553" fmla="*/ 13931 h 1429173"/>
              <a:gd name="connsiteX554" fmla="*/ 160328 w 729672"/>
              <a:gd name="connsiteY554" fmla="*/ 13162 h 1429173"/>
              <a:gd name="connsiteX555" fmla="*/ 162098 w 729672"/>
              <a:gd name="connsiteY555" fmla="*/ 10006 h 1429173"/>
              <a:gd name="connsiteX556" fmla="*/ 160174 w 729672"/>
              <a:gd name="connsiteY556" fmla="*/ 8082 h 1429173"/>
              <a:gd name="connsiteX557" fmla="*/ 159866 w 729672"/>
              <a:gd name="connsiteY557" fmla="*/ 4464 h 1429173"/>
              <a:gd name="connsiteX558" fmla="*/ 161790 w 729672"/>
              <a:gd name="connsiteY558" fmla="*/ 1770 h 1429173"/>
              <a:gd name="connsiteX559" fmla="*/ 157942 w 729672"/>
              <a:gd name="connsiteY559" fmla="*/ 0 h 1429173"/>
              <a:gd name="connsiteX560" fmla="*/ 157557 w 729672"/>
              <a:gd name="connsiteY560" fmla="*/ 77 h 1429173"/>
              <a:gd name="connsiteX561" fmla="*/ 155325 w 729672"/>
              <a:gd name="connsiteY561" fmla="*/ 2771 h 1429173"/>
              <a:gd name="connsiteX562" fmla="*/ 151630 w 729672"/>
              <a:gd name="connsiteY562" fmla="*/ 8697 h 1429173"/>
              <a:gd name="connsiteX563" fmla="*/ 151246 w 729672"/>
              <a:gd name="connsiteY563" fmla="*/ 9159 h 1429173"/>
              <a:gd name="connsiteX564" fmla="*/ 147859 w 729672"/>
              <a:gd name="connsiteY564" fmla="*/ 12546 h 1429173"/>
              <a:gd name="connsiteX565" fmla="*/ 146550 w 729672"/>
              <a:gd name="connsiteY565" fmla="*/ 13316 h 1429173"/>
              <a:gd name="connsiteX566" fmla="*/ 121535 w 729672"/>
              <a:gd name="connsiteY566" fmla="*/ 19396 h 1429173"/>
              <a:gd name="connsiteX567" fmla="*/ 112838 w 729672"/>
              <a:gd name="connsiteY567" fmla="*/ 23784 h 1429173"/>
              <a:gd name="connsiteX568" fmla="*/ 112222 w 729672"/>
              <a:gd name="connsiteY568" fmla="*/ 24015 h 1429173"/>
              <a:gd name="connsiteX569" fmla="*/ 112068 w 729672"/>
              <a:gd name="connsiteY569" fmla="*/ 24091 h 1429173"/>
              <a:gd name="connsiteX570" fmla="*/ 111760 w 729672"/>
              <a:gd name="connsiteY570" fmla="*/ 24938 h 1429173"/>
              <a:gd name="connsiteX571" fmla="*/ 109528 w 729672"/>
              <a:gd name="connsiteY571" fmla="*/ 28864 h 1429173"/>
              <a:gd name="connsiteX572" fmla="*/ 109066 w 729672"/>
              <a:gd name="connsiteY572" fmla="*/ 29479 h 1429173"/>
              <a:gd name="connsiteX573" fmla="*/ 105679 w 729672"/>
              <a:gd name="connsiteY573" fmla="*/ 32866 h 1429173"/>
              <a:gd name="connsiteX574" fmla="*/ 104987 w 729672"/>
              <a:gd name="connsiteY574" fmla="*/ 33405 h 1429173"/>
              <a:gd name="connsiteX575" fmla="*/ 104140 w 729672"/>
              <a:gd name="connsiteY575" fmla="*/ 36638 h 1429173"/>
              <a:gd name="connsiteX576" fmla="*/ 101985 w 729672"/>
              <a:gd name="connsiteY576" fmla="*/ 38716 h 1429173"/>
              <a:gd name="connsiteX577" fmla="*/ 99137 w 729672"/>
              <a:gd name="connsiteY577" fmla="*/ 39254 h 1429173"/>
              <a:gd name="connsiteX578" fmla="*/ 96443 w 729672"/>
              <a:gd name="connsiteY578" fmla="*/ 39332 h 1429173"/>
              <a:gd name="connsiteX579" fmla="*/ 90285 w 729672"/>
              <a:gd name="connsiteY579" fmla="*/ 42179 h 1429173"/>
              <a:gd name="connsiteX580" fmla="*/ 91902 w 729672"/>
              <a:gd name="connsiteY580" fmla="*/ 44411 h 1429173"/>
              <a:gd name="connsiteX581" fmla="*/ 92441 w 729672"/>
              <a:gd name="connsiteY581" fmla="*/ 46028 h 1429173"/>
              <a:gd name="connsiteX582" fmla="*/ 92441 w 729672"/>
              <a:gd name="connsiteY582" fmla="*/ 48260 h 1429173"/>
              <a:gd name="connsiteX583" fmla="*/ 91594 w 729672"/>
              <a:gd name="connsiteY583" fmla="*/ 50261 h 1429173"/>
              <a:gd name="connsiteX584" fmla="*/ 88207 w 729672"/>
              <a:gd name="connsiteY584" fmla="*/ 53648 h 1429173"/>
              <a:gd name="connsiteX585" fmla="*/ 87592 w 729672"/>
              <a:gd name="connsiteY585" fmla="*/ 54110 h 1429173"/>
              <a:gd name="connsiteX586" fmla="*/ 83666 w 729672"/>
              <a:gd name="connsiteY586" fmla="*/ 56342 h 1429173"/>
              <a:gd name="connsiteX587" fmla="*/ 78124 w 729672"/>
              <a:gd name="connsiteY587" fmla="*/ 58266 h 1429173"/>
              <a:gd name="connsiteX588" fmla="*/ 73506 w 729672"/>
              <a:gd name="connsiteY588" fmla="*/ 58882 h 1429173"/>
              <a:gd name="connsiteX589" fmla="*/ 70504 w 729672"/>
              <a:gd name="connsiteY589" fmla="*/ 60190 h 1429173"/>
              <a:gd name="connsiteX590" fmla="*/ 67810 w 729672"/>
              <a:gd name="connsiteY590" fmla="*/ 63346 h 1429173"/>
              <a:gd name="connsiteX591" fmla="*/ 67272 w 729672"/>
              <a:gd name="connsiteY591" fmla="*/ 64501 h 1429173"/>
              <a:gd name="connsiteX592" fmla="*/ 70581 w 729672"/>
              <a:gd name="connsiteY592" fmla="*/ 65270 h 1429173"/>
              <a:gd name="connsiteX593" fmla="*/ 72659 w 729672"/>
              <a:gd name="connsiteY593" fmla="*/ 67118 h 1429173"/>
              <a:gd name="connsiteX594" fmla="*/ 73814 w 729672"/>
              <a:gd name="connsiteY594" fmla="*/ 70504 h 1429173"/>
              <a:gd name="connsiteX595" fmla="*/ 73968 w 729672"/>
              <a:gd name="connsiteY595" fmla="*/ 71197 h 1429173"/>
              <a:gd name="connsiteX596" fmla="*/ 74507 w 729672"/>
              <a:gd name="connsiteY596" fmla="*/ 79664 h 1429173"/>
              <a:gd name="connsiteX597" fmla="*/ 74276 w 729672"/>
              <a:gd name="connsiteY597" fmla="*/ 80895 h 1429173"/>
              <a:gd name="connsiteX598" fmla="*/ 72429 w 729672"/>
              <a:gd name="connsiteY598" fmla="*/ 85436 h 1429173"/>
              <a:gd name="connsiteX599" fmla="*/ 76046 w 729672"/>
              <a:gd name="connsiteY599" fmla="*/ 86052 h 1429173"/>
              <a:gd name="connsiteX600" fmla="*/ 77893 w 729672"/>
              <a:gd name="connsiteY600" fmla="*/ 87284 h 1429173"/>
              <a:gd name="connsiteX601" fmla="*/ 79048 w 729672"/>
              <a:gd name="connsiteY601" fmla="*/ 88977 h 1429173"/>
              <a:gd name="connsiteX602" fmla="*/ 79510 w 729672"/>
              <a:gd name="connsiteY602" fmla="*/ 90131 h 1429173"/>
              <a:gd name="connsiteX603" fmla="*/ 80664 w 729672"/>
              <a:gd name="connsiteY603" fmla="*/ 97982 h 1429173"/>
              <a:gd name="connsiteX604" fmla="*/ 80664 w 729672"/>
              <a:gd name="connsiteY604" fmla="*/ 107911 h 1429173"/>
              <a:gd name="connsiteX605" fmla="*/ 80587 w 729672"/>
              <a:gd name="connsiteY605" fmla="*/ 108604 h 1429173"/>
              <a:gd name="connsiteX606" fmla="*/ 78355 w 729672"/>
              <a:gd name="connsiteY606" fmla="*/ 117071 h 1429173"/>
              <a:gd name="connsiteX607" fmla="*/ 77201 w 729672"/>
              <a:gd name="connsiteY607" fmla="*/ 118687 h 1429173"/>
              <a:gd name="connsiteX608" fmla="*/ 72121 w 729672"/>
              <a:gd name="connsiteY608" fmla="*/ 122074 h 1429173"/>
              <a:gd name="connsiteX609" fmla="*/ 69427 w 729672"/>
              <a:gd name="connsiteY609" fmla="*/ 122305 h 1429173"/>
              <a:gd name="connsiteX610" fmla="*/ 63269 w 729672"/>
              <a:gd name="connsiteY610" fmla="*/ 119457 h 1429173"/>
              <a:gd name="connsiteX611" fmla="*/ 61730 w 729672"/>
              <a:gd name="connsiteY611" fmla="*/ 116224 h 1429173"/>
              <a:gd name="connsiteX612" fmla="*/ 63423 w 729672"/>
              <a:gd name="connsiteY612" fmla="*/ 109451 h 1429173"/>
              <a:gd name="connsiteX613" fmla="*/ 63654 w 729672"/>
              <a:gd name="connsiteY613" fmla="*/ 108912 h 1429173"/>
              <a:gd name="connsiteX614" fmla="*/ 65193 w 729672"/>
              <a:gd name="connsiteY614" fmla="*/ 105833 h 1429173"/>
              <a:gd name="connsiteX615" fmla="*/ 59882 w 729672"/>
              <a:gd name="connsiteY615" fmla="*/ 111991 h 1429173"/>
              <a:gd name="connsiteX616" fmla="*/ 56727 w 729672"/>
              <a:gd name="connsiteY616" fmla="*/ 114608 h 1429173"/>
              <a:gd name="connsiteX617" fmla="*/ 56265 w 729672"/>
              <a:gd name="connsiteY617" fmla="*/ 114916 h 1429173"/>
              <a:gd name="connsiteX618" fmla="*/ 52185 w 729672"/>
              <a:gd name="connsiteY618" fmla="*/ 116994 h 1429173"/>
              <a:gd name="connsiteX619" fmla="*/ 50107 w 729672"/>
              <a:gd name="connsiteY619" fmla="*/ 119380 h 1429173"/>
              <a:gd name="connsiteX620" fmla="*/ 51108 w 729672"/>
              <a:gd name="connsiteY620" fmla="*/ 119226 h 1429173"/>
              <a:gd name="connsiteX621" fmla="*/ 53956 w 729672"/>
              <a:gd name="connsiteY621" fmla="*/ 119226 h 1429173"/>
              <a:gd name="connsiteX622" fmla="*/ 56727 w 729672"/>
              <a:gd name="connsiteY622" fmla="*/ 121458 h 1429173"/>
              <a:gd name="connsiteX623" fmla="*/ 58959 w 729672"/>
              <a:gd name="connsiteY623" fmla="*/ 131079 h 1429173"/>
              <a:gd name="connsiteX624" fmla="*/ 59575 w 729672"/>
              <a:gd name="connsiteY624" fmla="*/ 130618 h 1429173"/>
              <a:gd name="connsiteX625" fmla="*/ 61345 w 729672"/>
              <a:gd name="connsiteY625" fmla="*/ 130002 h 1429173"/>
              <a:gd name="connsiteX626" fmla="*/ 64193 w 729672"/>
              <a:gd name="connsiteY626" fmla="*/ 130002 h 1429173"/>
              <a:gd name="connsiteX627" fmla="*/ 66964 w 729672"/>
              <a:gd name="connsiteY627" fmla="*/ 132619 h 1429173"/>
              <a:gd name="connsiteX628" fmla="*/ 67502 w 729672"/>
              <a:gd name="connsiteY628" fmla="*/ 141624 h 1429173"/>
              <a:gd name="connsiteX629" fmla="*/ 69658 w 729672"/>
              <a:gd name="connsiteY629" fmla="*/ 151322 h 1429173"/>
              <a:gd name="connsiteX630" fmla="*/ 69735 w 729672"/>
              <a:gd name="connsiteY630" fmla="*/ 151938 h 1429173"/>
              <a:gd name="connsiteX631" fmla="*/ 69735 w 729672"/>
              <a:gd name="connsiteY631" fmla="*/ 160944 h 1429173"/>
              <a:gd name="connsiteX632" fmla="*/ 68734 w 729672"/>
              <a:gd name="connsiteY632" fmla="*/ 163099 h 1429173"/>
              <a:gd name="connsiteX633" fmla="*/ 64808 w 729672"/>
              <a:gd name="connsiteY633" fmla="*/ 166485 h 1429173"/>
              <a:gd name="connsiteX634" fmla="*/ 50415 w 729672"/>
              <a:gd name="connsiteY634" fmla="*/ 175722 h 1429173"/>
              <a:gd name="connsiteX635" fmla="*/ 49492 w 729672"/>
              <a:gd name="connsiteY635" fmla="*/ 176107 h 1429173"/>
              <a:gd name="connsiteX636" fmla="*/ 42179 w 729672"/>
              <a:gd name="connsiteY636" fmla="*/ 177800 h 1429173"/>
              <a:gd name="connsiteX637" fmla="*/ 39332 w 729672"/>
              <a:gd name="connsiteY637" fmla="*/ 176799 h 1429173"/>
              <a:gd name="connsiteX638" fmla="*/ 40486 w 729672"/>
              <a:gd name="connsiteY638" fmla="*/ 178570 h 1429173"/>
              <a:gd name="connsiteX639" fmla="*/ 40640 w 729672"/>
              <a:gd name="connsiteY639" fmla="*/ 181494 h 1429173"/>
              <a:gd name="connsiteX640" fmla="*/ 38177 w 729672"/>
              <a:gd name="connsiteY640" fmla="*/ 182957 h 1429173"/>
              <a:gd name="connsiteX641" fmla="*/ 31635 w 729672"/>
              <a:gd name="connsiteY641" fmla="*/ 183034 h 1429173"/>
              <a:gd name="connsiteX642" fmla="*/ 33020 w 729672"/>
              <a:gd name="connsiteY642" fmla="*/ 187113 h 1429173"/>
              <a:gd name="connsiteX643" fmla="*/ 33020 w 729672"/>
              <a:gd name="connsiteY643" fmla="*/ 188807 h 1429173"/>
              <a:gd name="connsiteX644" fmla="*/ 31865 w 729672"/>
              <a:gd name="connsiteY644" fmla="*/ 192732 h 1429173"/>
              <a:gd name="connsiteX645" fmla="*/ 31404 w 729672"/>
              <a:gd name="connsiteY645" fmla="*/ 193656 h 1429173"/>
              <a:gd name="connsiteX646" fmla="*/ 28248 w 729672"/>
              <a:gd name="connsiteY646" fmla="*/ 197889 h 1429173"/>
              <a:gd name="connsiteX647" fmla="*/ 26093 w 729672"/>
              <a:gd name="connsiteY647" fmla="*/ 202661 h 1429173"/>
              <a:gd name="connsiteX648" fmla="*/ 25785 w 729672"/>
              <a:gd name="connsiteY648" fmla="*/ 203123 h 1429173"/>
              <a:gd name="connsiteX649" fmla="*/ 20166 w 729672"/>
              <a:gd name="connsiteY649" fmla="*/ 210974 h 1429173"/>
              <a:gd name="connsiteX650" fmla="*/ 19319 w 729672"/>
              <a:gd name="connsiteY650" fmla="*/ 211744 h 1429173"/>
              <a:gd name="connsiteX651" fmla="*/ 3772 w 729672"/>
              <a:gd name="connsiteY651" fmla="*/ 220903 h 1429173"/>
              <a:gd name="connsiteX652" fmla="*/ 0 w 729672"/>
              <a:gd name="connsiteY652" fmla="*/ 229678 h 1429173"/>
              <a:gd name="connsiteX653" fmla="*/ 2694 w 729672"/>
              <a:gd name="connsiteY653" fmla="*/ 230062 h 1429173"/>
              <a:gd name="connsiteX654" fmla="*/ 16702 w 729672"/>
              <a:gd name="connsiteY654" fmla="*/ 221750 h 1429173"/>
              <a:gd name="connsiteX655" fmla="*/ 31635 w 729672"/>
              <a:gd name="connsiteY655" fmla="*/ 206279 h 1429173"/>
              <a:gd name="connsiteX656" fmla="*/ 32096 w 729672"/>
              <a:gd name="connsiteY656" fmla="*/ 205894 h 1429173"/>
              <a:gd name="connsiteX657" fmla="*/ 47875 w 729672"/>
              <a:gd name="connsiteY657" fmla="*/ 195195 h 1429173"/>
              <a:gd name="connsiteX658" fmla="*/ 59882 w 729672"/>
              <a:gd name="connsiteY658" fmla="*/ 188345 h 1429173"/>
              <a:gd name="connsiteX659" fmla="*/ 63115 w 729672"/>
              <a:gd name="connsiteY659" fmla="*/ 188653 h 1429173"/>
              <a:gd name="connsiteX660" fmla="*/ 63808 w 729672"/>
              <a:gd name="connsiteY660" fmla="*/ 191885 h 1429173"/>
              <a:gd name="connsiteX661" fmla="*/ 62345 w 729672"/>
              <a:gd name="connsiteY661" fmla="*/ 195272 h 1429173"/>
              <a:gd name="connsiteX662" fmla="*/ 62345 w 729672"/>
              <a:gd name="connsiteY662" fmla="*/ 202584 h 1429173"/>
              <a:gd name="connsiteX663" fmla="*/ 61730 w 729672"/>
              <a:gd name="connsiteY663" fmla="*/ 206894 h 1429173"/>
              <a:gd name="connsiteX664" fmla="*/ 60575 w 729672"/>
              <a:gd name="connsiteY664" fmla="*/ 211667 h 1429173"/>
              <a:gd name="connsiteX665" fmla="*/ 60190 w 729672"/>
              <a:gd name="connsiteY665" fmla="*/ 212513 h 1429173"/>
              <a:gd name="connsiteX666" fmla="*/ 56265 w 729672"/>
              <a:gd name="connsiteY666" fmla="*/ 218671 h 1429173"/>
              <a:gd name="connsiteX667" fmla="*/ 52493 w 729672"/>
              <a:gd name="connsiteY667" fmla="*/ 226753 h 1429173"/>
              <a:gd name="connsiteX668" fmla="*/ 52185 w 729672"/>
              <a:gd name="connsiteY668" fmla="*/ 227214 h 1429173"/>
              <a:gd name="connsiteX669" fmla="*/ 50492 w 729672"/>
              <a:gd name="connsiteY669" fmla="*/ 229447 h 1429173"/>
              <a:gd name="connsiteX670" fmla="*/ 49261 w 729672"/>
              <a:gd name="connsiteY670" fmla="*/ 230370 h 1429173"/>
              <a:gd name="connsiteX671" fmla="*/ 44258 w 729672"/>
              <a:gd name="connsiteY671" fmla="*/ 232371 h 1429173"/>
              <a:gd name="connsiteX672" fmla="*/ 42102 w 729672"/>
              <a:gd name="connsiteY672" fmla="*/ 234911 h 1429173"/>
              <a:gd name="connsiteX673" fmla="*/ 42564 w 729672"/>
              <a:gd name="connsiteY673" fmla="*/ 241223 h 1429173"/>
              <a:gd name="connsiteX674" fmla="*/ 43334 w 729672"/>
              <a:gd name="connsiteY674" fmla="*/ 243455 h 142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</a:cxnLst>
            <a:rect l="l" t="t" r="r" b="b"/>
            <a:pathLst>
              <a:path w="729672" h="1429173">
                <a:moveTo>
                  <a:pt x="43334" y="243455"/>
                </a:moveTo>
                <a:lnTo>
                  <a:pt x="61268" y="233757"/>
                </a:lnTo>
                <a:lnTo>
                  <a:pt x="76970" y="225290"/>
                </a:lnTo>
                <a:cubicBezTo>
                  <a:pt x="77278" y="225136"/>
                  <a:pt x="77585" y="225213"/>
                  <a:pt x="77816" y="225136"/>
                </a:cubicBezTo>
                <a:cubicBezTo>
                  <a:pt x="78047" y="225059"/>
                  <a:pt x="78432" y="224905"/>
                  <a:pt x="78663" y="224982"/>
                </a:cubicBezTo>
                <a:cubicBezTo>
                  <a:pt x="79279" y="225059"/>
                  <a:pt x="79818" y="225367"/>
                  <a:pt x="80279" y="225752"/>
                </a:cubicBezTo>
                <a:cubicBezTo>
                  <a:pt x="81126" y="226676"/>
                  <a:pt x="81357" y="227984"/>
                  <a:pt x="80741" y="229139"/>
                </a:cubicBezTo>
                <a:lnTo>
                  <a:pt x="63269" y="260081"/>
                </a:lnTo>
                <a:lnTo>
                  <a:pt x="61499" y="264468"/>
                </a:lnTo>
                <a:lnTo>
                  <a:pt x="61961" y="266238"/>
                </a:lnTo>
                <a:lnTo>
                  <a:pt x="64270" y="267239"/>
                </a:lnTo>
                <a:lnTo>
                  <a:pt x="68272" y="267701"/>
                </a:lnTo>
                <a:lnTo>
                  <a:pt x="74430" y="265622"/>
                </a:lnTo>
                <a:cubicBezTo>
                  <a:pt x="74661" y="265545"/>
                  <a:pt x="74815" y="265468"/>
                  <a:pt x="75045" y="265468"/>
                </a:cubicBezTo>
                <a:lnTo>
                  <a:pt x="81203" y="264930"/>
                </a:lnTo>
                <a:cubicBezTo>
                  <a:pt x="81973" y="264853"/>
                  <a:pt x="82742" y="265084"/>
                  <a:pt x="83281" y="265622"/>
                </a:cubicBezTo>
                <a:cubicBezTo>
                  <a:pt x="83897" y="266161"/>
                  <a:pt x="84205" y="266854"/>
                  <a:pt x="84205" y="267624"/>
                </a:cubicBezTo>
                <a:lnTo>
                  <a:pt x="84744" y="280555"/>
                </a:lnTo>
                <a:lnTo>
                  <a:pt x="85206" y="284942"/>
                </a:lnTo>
                <a:lnTo>
                  <a:pt x="88361" y="291253"/>
                </a:lnTo>
                <a:cubicBezTo>
                  <a:pt x="88592" y="291638"/>
                  <a:pt x="88669" y="292100"/>
                  <a:pt x="88669" y="292485"/>
                </a:cubicBezTo>
                <a:lnTo>
                  <a:pt x="88669" y="296410"/>
                </a:lnTo>
                <a:cubicBezTo>
                  <a:pt x="88669" y="296718"/>
                  <a:pt x="88592" y="297026"/>
                  <a:pt x="88515" y="297334"/>
                </a:cubicBezTo>
                <a:lnTo>
                  <a:pt x="87361" y="300721"/>
                </a:lnTo>
                <a:cubicBezTo>
                  <a:pt x="87284" y="300951"/>
                  <a:pt x="87130" y="301259"/>
                  <a:pt x="86976" y="301490"/>
                </a:cubicBezTo>
                <a:lnTo>
                  <a:pt x="81588" y="309033"/>
                </a:lnTo>
                <a:lnTo>
                  <a:pt x="81049" y="310650"/>
                </a:lnTo>
                <a:lnTo>
                  <a:pt x="82665" y="312882"/>
                </a:lnTo>
                <a:lnTo>
                  <a:pt x="90516" y="317038"/>
                </a:lnTo>
                <a:lnTo>
                  <a:pt x="120458" y="326967"/>
                </a:lnTo>
                <a:lnTo>
                  <a:pt x="124229" y="327814"/>
                </a:lnTo>
                <a:lnTo>
                  <a:pt x="128386" y="325505"/>
                </a:lnTo>
                <a:cubicBezTo>
                  <a:pt x="128847" y="325274"/>
                  <a:pt x="129386" y="325120"/>
                  <a:pt x="129925" y="325197"/>
                </a:cubicBezTo>
                <a:lnTo>
                  <a:pt x="137776" y="325736"/>
                </a:lnTo>
                <a:cubicBezTo>
                  <a:pt x="139161" y="325813"/>
                  <a:pt x="140239" y="326890"/>
                  <a:pt x="140393" y="328276"/>
                </a:cubicBezTo>
                <a:lnTo>
                  <a:pt x="140931" y="333894"/>
                </a:lnTo>
                <a:cubicBezTo>
                  <a:pt x="141009" y="334356"/>
                  <a:pt x="140931" y="334895"/>
                  <a:pt x="140701" y="335357"/>
                </a:cubicBezTo>
                <a:lnTo>
                  <a:pt x="138007" y="341284"/>
                </a:lnTo>
                <a:lnTo>
                  <a:pt x="135390" y="352829"/>
                </a:lnTo>
                <a:lnTo>
                  <a:pt x="136929" y="361219"/>
                </a:lnTo>
                <a:cubicBezTo>
                  <a:pt x="137006" y="361527"/>
                  <a:pt x="137006" y="361911"/>
                  <a:pt x="136929" y="362219"/>
                </a:cubicBezTo>
                <a:lnTo>
                  <a:pt x="135775" y="368377"/>
                </a:lnTo>
                <a:lnTo>
                  <a:pt x="131772" y="380538"/>
                </a:lnTo>
                <a:lnTo>
                  <a:pt x="130156" y="387619"/>
                </a:lnTo>
                <a:lnTo>
                  <a:pt x="129078" y="399627"/>
                </a:lnTo>
                <a:cubicBezTo>
                  <a:pt x="129001" y="400088"/>
                  <a:pt x="128924" y="400473"/>
                  <a:pt x="128693" y="400858"/>
                </a:cubicBezTo>
                <a:lnTo>
                  <a:pt x="126153" y="404938"/>
                </a:lnTo>
                <a:lnTo>
                  <a:pt x="124229" y="413096"/>
                </a:lnTo>
                <a:lnTo>
                  <a:pt x="124614" y="412711"/>
                </a:lnTo>
                <a:lnTo>
                  <a:pt x="124999" y="412327"/>
                </a:lnTo>
                <a:cubicBezTo>
                  <a:pt x="125153" y="412173"/>
                  <a:pt x="125461" y="412096"/>
                  <a:pt x="125615" y="412019"/>
                </a:cubicBezTo>
                <a:cubicBezTo>
                  <a:pt x="126307" y="411711"/>
                  <a:pt x="127000" y="411557"/>
                  <a:pt x="127770" y="411788"/>
                </a:cubicBezTo>
                <a:lnTo>
                  <a:pt x="134081" y="414020"/>
                </a:lnTo>
                <a:lnTo>
                  <a:pt x="141701" y="406785"/>
                </a:lnTo>
                <a:cubicBezTo>
                  <a:pt x="141932" y="406554"/>
                  <a:pt x="142240" y="406323"/>
                  <a:pt x="142548" y="406169"/>
                </a:cubicBezTo>
                <a:lnTo>
                  <a:pt x="147628" y="403937"/>
                </a:lnTo>
                <a:cubicBezTo>
                  <a:pt x="148090" y="403706"/>
                  <a:pt x="148552" y="403706"/>
                  <a:pt x="149013" y="403706"/>
                </a:cubicBezTo>
                <a:lnTo>
                  <a:pt x="149013" y="403706"/>
                </a:lnTo>
                <a:lnTo>
                  <a:pt x="149013" y="403706"/>
                </a:lnTo>
                <a:lnTo>
                  <a:pt x="154632" y="404245"/>
                </a:lnTo>
                <a:cubicBezTo>
                  <a:pt x="154863" y="404245"/>
                  <a:pt x="155017" y="404322"/>
                  <a:pt x="155248" y="404399"/>
                </a:cubicBezTo>
                <a:lnTo>
                  <a:pt x="162021" y="406631"/>
                </a:lnTo>
                <a:cubicBezTo>
                  <a:pt x="162252" y="406708"/>
                  <a:pt x="162560" y="406862"/>
                  <a:pt x="162714" y="407016"/>
                </a:cubicBezTo>
                <a:lnTo>
                  <a:pt x="173413" y="414482"/>
                </a:lnTo>
                <a:lnTo>
                  <a:pt x="177261" y="414944"/>
                </a:lnTo>
                <a:lnTo>
                  <a:pt x="181264" y="413943"/>
                </a:lnTo>
                <a:cubicBezTo>
                  <a:pt x="181571" y="413866"/>
                  <a:pt x="181956" y="413866"/>
                  <a:pt x="182264" y="413866"/>
                </a:cubicBezTo>
                <a:lnTo>
                  <a:pt x="186729" y="414405"/>
                </a:lnTo>
                <a:cubicBezTo>
                  <a:pt x="186959" y="414405"/>
                  <a:pt x="187190" y="414482"/>
                  <a:pt x="187421" y="414559"/>
                </a:cubicBezTo>
                <a:lnTo>
                  <a:pt x="193040" y="416791"/>
                </a:lnTo>
                <a:cubicBezTo>
                  <a:pt x="193271" y="416868"/>
                  <a:pt x="193579" y="417022"/>
                  <a:pt x="193810" y="417253"/>
                </a:cubicBezTo>
                <a:lnTo>
                  <a:pt x="208973" y="429645"/>
                </a:lnTo>
                <a:cubicBezTo>
                  <a:pt x="209127" y="429799"/>
                  <a:pt x="209281" y="429953"/>
                  <a:pt x="209435" y="430107"/>
                </a:cubicBezTo>
                <a:lnTo>
                  <a:pt x="217285" y="440267"/>
                </a:lnTo>
                <a:lnTo>
                  <a:pt x="233218" y="453890"/>
                </a:lnTo>
                <a:lnTo>
                  <a:pt x="236836" y="456584"/>
                </a:lnTo>
                <a:lnTo>
                  <a:pt x="246611" y="456584"/>
                </a:lnTo>
                <a:cubicBezTo>
                  <a:pt x="246919" y="456584"/>
                  <a:pt x="247150" y="456661"/>
                  <a:pt x="247381" y="456738"/>
                </a:cubicBezTo>
                <a:lnTo>
                  <a:pt x="258618" y="460125"/>
                </a:lnTo>
                <a:cubicBezTo>
                  <a:pt x="259388" y="460356"/>
                  <a:pt x="260004" y="460894"/>
                  <a:pt x="260388" y="461664"/>
                </a:cubicBezTo>
                <a:cubicBezTo>
                  <a:pt x="260696" y="462357"/>
                  <a:pt x="260773" y="463204"/>
                  <a:pt x="260388" y="463973"/>
                </a:cubicBezTo>
                <a:lnTo>
                  <a:pt x="252922" y="480984"/>
                </a:lnTo>
                <a:lnTo>
                  <a:pt x="253538" y="482831"/>
                </a:lnTo>
                <a:lnTo>
                  <a:pt x="255001" y="484601"/>
                </a:lnTo>
                <a:lnTo>
                  <a:pt x="260465" y="486602"/>
                </a:lnTo>
                <a:lnTo>
                  <a:pt x="266777" y="488065"/>
                </a:lnTo>
                <a:lnTo>
                  <a:pt x="274859" y="486064"/>
                </a:lnTo>
                <a:lnTo>
                  <a:pt x="279092" y="483985"/>
                </a:lnTo>
                <a:cubicBezTo>
                  <a:pt x="279477" y="483754"/>
                  <a:pt x="279939" y="483678"/>
                  <a:pt x="280324" y="483678"/>
                </a:cubicBezTo>
                <a:lnTo>
                  <a:pt x="283172" y="483678"/>
                </a:lnTo>
                <a:cubicBezTo>
                  <a:pt x="284095" y="483678"/>
                  <a:pt x="285019" y="484139"/>
                  <a:pt x="285481" y="484909"/>
                </a:cubicBezTo>
                <a:lnTo>
                  <a:pt x="288559" y="489527"/>
                </a:lnTo>
                <a:lnTo>
                  <a:pt x="296026" y="494838"/>
                </a:lnTo>
                <a:lnTo>
                  <a:pt x="299027" y="496301"/>
                </a:lnTo>
                <a:cubicBezTo>
                  <a:pt x="299489" y="496531"/>
                  <a:pt x="299874" y="496916"/>
                  <a:pt x="300182" y="497378"/>
                </a:cubicBezTo>
                <a:lnTo>
                  <a:pt x="301875" y="500226"/>
                </a:lnTo>
                <a:cubicBezTo>
                  <a:pt x="302491" y="501227"/>
                  <a:pt x="302414" y="502458"/>
                  <a:pt x="301721" y="503382"/>
                </a:cubicBezTo>
                <a:lnTo>
                  <a:pt x="300028" y="505614"/>
                </a:lnTo>
                <a:lnTo>
                  <a:pt x="295102" y="513311"/>
                </a:lnTo>
                <a:lnTo>
                  <a:pt x="286866" y="532707"/>
                </a:lnTo>
                <a:lnTo>
                  <a:pt x="289483" y="536633"/>
                </a:lnTo>
                <a:cubicBezTo>
                  <a:pt x="289945" y="537248"/>
                  <a:pt x="290022" y="538095"/>
                  <a:pt x="289868" y="538865"/>
                </a:cubicBezTo>
                <a:lnTo>
                  <a:pt x="289560" y="540173"/>
                </a:lnTo>
                <a:lnTo>
                  <a:pt x="288251" y="545869"/>
                </a:lnTo>
                <a:lnTo>
                  <a:pt x="288251" y="549718"/>
                </a:lnTo>
                <a:lnTo>
                  <a:pt x="289791" y="556414"/>
                </a:lnTo>
                <a:lnTo>
                  <a:pt x="294717" y="566805"/>
                </a:lnTo>
                <a:cubicBezTo>
                  <a:pt x="294794" y="566959"/>
                  <a:pt x="294871" y="567190"/>
                  <a:pt x="294871" y="567344"/>
                </a:cubicBezTo>
                <a:lnTo>
                  <a:pt x="298796" y="583661"/>
                </a:lnTo>
                <a:cubicBezTo>
                  <a:pt x="298873" y="583892"/>
                  <a:pt x="298873" y="584123"/>
                  <a:pt x="298873" y="584354"/>
                </a:cubicBezTo>
                <a:lnTo>
                  <a:pt x="298873" y="589434"/>
                </a:lnTo>
                <a:lnTo>
                  <a:pt x="299874" y="594129"/>
                </a:lnTo>
                <a:lnTo>
                  <a:pt x="301182" y="596669"/>
                </a:lnTo>
                <a:lnTo>
                  <a:pt x="304415" y="599440"/>
                </a:lnTo>
                <a:lnTo>
                  <a:pt x="307494" y="600979"/>
                </a:lnTo>
                <a:cubicBezTo>
                  <a:pt x="307648" y="601056"/>
                  <a:pt x="307879" y="601210"/>
                  <a:pt x="308033" y="601364"/>
                </a:cubicBezTo>
                <a:lnTo>
                  <a:pt x="314806" y="606983"/>
                </a:lnTo>
                <a:cubicBezTo>
                  <a:pt x="315114" y="607214"/>
                  <a:pt x="315345" y="607522"/>
                  <a:pt x="315499" y="607830"/>
                </a:cubicBezTo>
                <a:lnTo>
                  <a:pt x="322811" y="621915"/>
                </a:lnTo>
                <a:lnTo>
                  <a:pt x="329276" y="635308"/>
                </a:lnTo>
                <a:lnTo>
                  <a:pt x="344901" y="645006"/>
                </a:lnTo>
                <a:lnTo>
                  <a:pt x="355215" y="649316"/>
                </a:lnTo>
                <a:cubicBezTo>
                  <a:pt x="355446" y="649393"/>
                  <a:pt x="355677" y="649547"/>
                  <a:pt x="355831" y="649701"/>
                </a:cubicBezTo>
                <a:lnTo>
                  <a:pt x="391853" y="677256"/>
                </a:lnTo>
                <a:lnTo>
                  <a:pt x="410248" y="697268"/>
                </a:lnTo>
                <a:lnTo>
                  <a:pt x="429491" y="726671"/>
                </a:lnTo>
                <a:lnTo>
                  <a:pt x="434340" y="731520"/>
                </a:lnTo>
                <a:cubicBezTo>
                  <a:pt x="434494" y="731674"/>
                  <a:pt x="434648" y="731905"/>
                  <a:pt x="434802" y="732136"/>
                </a:cubicBezTo>
                <a:lnTo>
                  <a:pt x="437034" y="736061"/>
                </a:lnTo>
                <a:cubicBezTo>
                  <a:pt x="437265" y="736523"/>
                  <a:pt x="437419" y="736985"/>
                  <a:pt x="437419" y="737447"/>
                </a:cubicBezTo>
                <a:lnTo>
                  <a:pt x="437419" y="740295"/>
                </a:lnTo>
                <a:cubicBezTo>
                  <a:pt x="437419" y="741064"/>
                  <a:pt x="437111" y="741757"/>
                  <a:pt x="436572" y="742296"/>
                </a:cubicBezTo>
                <a:lnTo>
                  <a:pt x="431800" y="747068"/>
                </a:lnTo>
                <a:lnTo>
                  <a:pt x="426951" y="755765"/>
                </a:lnTo>
                <a:cubicBezTo>
                  <a:pt x="426797" y="756073"/>
                  <a:pt x="426566" y="756304"/>
                  <a:pt x="426335" y="756458"/>
                </a:cubicBezTo>
                <a:lnTo>
                  <a:pt x="417253" y="764463"/>
                </a:lnTo>
                <a:lnTo>
                  <a:pt x="414482" y="771005"/>
                </a:lnTo>
                <a:lnTo>
                  <a:pt x="421101" y="814647"/>
                </a:lnTo>
                <a:lnTo>
                  <a:pt x="424719" y="824807"/>
                </a:lnTo>
                <a:lnTo>
                  <a:pt x="428798" y="828887"/>
                </a:lnTo>
                <a:cubicBezTo>
                  <a:pt x="429183" y="829271"/>
                  <a:pt x="429414" y="829733"/>
                  <a:pt x="429568" y="830195"/>
                </a:cubicBezTo>
                <a:cubicBezTo>
                  <a:pt x="429568" y="830349"/>
                  <a:pt x="429568" y="830426"/>
                  <a:pt x="429568" y="830580"/>
                </a:cubicBezTo>
                <a:cubicBezTo>
                  <a:pt x="429645" y="830965"/>
                  <a:pt x="429645" y="831350"/>
                  <a:pt x="429491" y="831735"/>
                </a:cubicBezTo>
                <a:lnTo>
                  <a:pt x="429106" y="832966"/>
                </a:lnTo>
                <a:lnTo>
                  <a:pt x="429106" y="840971"/>
                </a:lnTo>
                <a:lnTo>
                  <a:pt x="430184" y="851978"/>
                </a:lnTo>
                <a:lnTo>
                  <a:pt x="433493" y="864447"/>
                </a:lnTo>
                <a:lnTo>
                  <a:pt x="434109" y="871682"/>
                </a:lnTo>
                <a:cubicBezTo>
                  <a:pt x="434109" y="871990"/>
                  <a:pt x="434109" y="872298"/>
                  <a:pt x="434032" y="872605"/>
                </a:cubicBezTo>
                <a:lnTo>
                  <a:pt x="432877" y="877070"/>
                </a:lnTo>
                <a:lnTo>
                  <a:pt x="427721" y="891925"/>
                </a:lnTo>
                <a:cubicBezTo>
                  <a:pt x="427644" y="892156"/>
                  <a:pt x="427567" y="892310"/>
                  <a:pt x="427413" y="892464"/>
                </a:cubicBezTo>
                <a:lnTo>
                  <a:pt x="424565" y="896928"/>
                </a:lnTo>
                <a:cubicBezTo>
                  <a:pt x="424026" y="897851"/>
                  <a:pt x="423025" y="898390"/>
                  <a:pt x="421948" y="898236"/>
                </a:cubicBezTo>
                <a:lnTo>
                  <a:pt x="415790" y="897698"/>
                </a:lnTo>
                <a:cubicBezTo>
                  <a:pt x="415559" y="897698"/>
                  <a:pt x="415328" y="897621"/>
                  <a:pt x="415175" y="897544"/>
                </a:cubicBezTo>
                <a:lnTo>
                  <a:pt x="412942" y="896774"/>
                </a:lnTo>
                <a:lnTo>
                  <a:pt x="412635" y="897698"/>
                </a:lnTo>
                <a:lnTo>
                  <a:pt x="411557" y="906934"/>
                </a:lnTo>
                <a:cubicBezTo>
                  <a:pt x="411557" y="907242"/>
                  <a:pt x="411480" y="907473"/>
                  <a:pt x="411326" y="907704"/>
                </a:cubicBezTo>
                <a:lnTo>
                  <a:pt x="407401" y="916709"/>
                </a:lnTo>
                <a:cubicBezTo>
                  <a:pt x="407247" y="917017"/>
                  <a:pt x="407093" y="917248"/>
                  <a:pt x="406939" y="917479"/>
                </a:cubicBezTo>
                <a:lnTo>
                  <a:pt x="401320" y="923636"/>
                </a:lnTo>
                <a:cubicBezTo>
                  <a:pt x="401166" y="923790"/>
                  <a:pt x="401012" y="923944"/>
                  <a:pt x="400858" y="924021"/>
                </a:cubicBezTo>
                <a:lnTo>
                  <a:pt x="393007" y="929640"/>
                </a:lnTo>
                <a:cubicBezTo>
                  <a:pt x="392776" y="929794"/>
                  <a:pt x="392468" y="929948"/>
                  <a:pt x="392238" y="930025"/>
                </a:cubicBezTo>
                <a:lnTo>
                  <a:pt x="383232" y="932873"/>
                </a:lnTo>
                <a:cubicBezTo>
                  <a:pt x="383001" y="932950"/>
                  <a:pt x="382770" y="932950"/>
                  <a:pt x="382539" y="933027"/>
                </a:cubicBezTo>
                <a:lnTo>
                  <a:pt x="372379" y="933566"/>
                </a:lnTo>
                <a:lnTo>
                  <a:pt x="372379" y="933566"/>
                </a:lnTo>
                <a:lnTo>
                  <a:pt x="372379" y="933566"/>
                </a:lnTo>
                <a:lnTo>
                  <a:pt x="360141" y="932488"/>
                </a:lnTo>
                <a:lnTo>
                  <a:pt x="357293" y="933334"/>
                </a:lnTo>
                <a:lnTo>
                  <a:pt x="349904" y="939723"/>
                </a:lnTo>
                <a:lnTo>
                  <a:pt x="346287" y="942186"/>
                </a:lnTo>
                <a:cubicBezTo>
                  <a:pt x="345979" y="942340"/>
                  <a:pt x="345671" y="942494"/>
                  <a:pt x="345363" y="942571"/>
                </a:cubicBezTo>
                <a:lnTo>
                  <a:pt x="338667" y="944187"/>
                </a:lnTo>
                <a:lnTo>
                  <a:pt x="340129" y="949883"/>
                </a:lnTo>
                <a:cubicBezTo>
                  <a:pt x="340206" y="950268"/>
                  <a:pt x="340206" y="950730"/>
                  <a:pt x="340129" y="951115"/>
                </a:cubicBezTo>
                <a:lnTo>
                  <a:pt x="339590" y="953962"/>
                </a:lnTo>
                <a:cubicBezTo>
                  <a:pt x="339513" y="954501"/>
                  <a:pt x="339282" y="954963"/>
                  <a:pt x="338898" y="955271"/>
                </a:cubicBezTo>
                <a:lnTo>
                  <a:pt x="333279" y="961429"/>
                </a:lnTo>
                <a:lnTo>
                  <a:pt x="329507" y="966662"/>
                </a:lnTo>
                <a:lnTo>
                  <a:pt x="329507" y="970819"/>
                </a:lnTo>
                <a:cubicBezTo>
                  <a:pt x="329507" y="971204"/>
                  <a:pt x="329430" y="971588"/>
                  <a:pt x="329276" y="971973"/>
                </a:cubicBezTo>
                <a:lnTo>
                  <a:pt x="327352" y="976207"/>
                </a:lnTo>
                <a:lnTo>
                  <a:pt x="414559" y="1047404"/>
                </a:lnTo>
                <a:cubicBezTo>
                  <a:pt x="414790" y="1047634"/>
                  <a:pt x="415021" y="1047865"/>
                  <a:pt x="415252" y="1048173"/>
                </a:cubicBezTo>
                <a:lnTo>
                  <a:pt x="422025" y="1059950"/>
                </a:lnTo>
                <a:lnTo>
                  <a:pt x="429183" y="1069802"/>
                </a:lnTo>
                <a:lnTo>
                  <a:pt x="432955" y="1074112"/>
                </a:lnTo>
                <a:cubicBezTo>
                  <a:pt x="433185" y="1074343"/>
                  <a:pt x="433339" y="1074651"/>
                  <a:pt x="433493" y="1074959"/>
                </a:cubicBezTo>
                <a:lnTo>
                  <a:pt x="437419" y="1085658"/>
                </a:lnTo>
                <a:cubicBezTo>
                  <a:pt x="437496" y="1085888"/>
                  <a:pt x="437573" y="1086119"/>
                  <a:pt x="437573" y="1086350"/>
                </a:cubicBezTo>
                <a:lnTo>
                  <a:pt x="441498" y="1124604"/>
                </a:lnTo>
                <a:lnTo>
                  <a:pt x="444654" y="1134995"/>
                </a:lnTo>
                <a:lnTo>
                  <a:pt x="448579" y="1141384"/>
                </a:lnTo>
                <a:lnTo>
                  <a:pt x="457662" y="1146694"/>
                </a:lnTo>
                <a:cubicBezTo>
                  <a:pt x="458201" y="1147002"/>
                  <a:pt x="458662" y="1147541"/>
                  <a:pt x="458816" y="1148157"/>
                </a:cubicBezTo>
                <a:lnTo>
                  <a:pt x="460510" y="1153237"/>
                </a:lnTo>
                <a:cubicBezTo>
                  <a:pt x="460664" y="1153699"/>
                  <a:pt x="460664" y="1154161"/>
                  <a:pt x="460587" y="1154622"/>
                </a:cubicBezTo>
                <a:lnTo>
                  <a:pt x="459432" y="1161396"/>
                </a:lnTo>
                <a:cubicBezTo>
                  <a:pt x="459355" y="1161704"/>
                  <a:pt x="459278" y="1162012"/>
                  <a:pt x="459124" y="1162242"/>
                </a:cubicBezTo>
                <a:lnTo>
                  <a:pt x="453506" y="1172941"/>
                </a:lnTo>
                <a:cubicBezTo>
                  <a:pt x="453351" y="1173172"/>
                  <a:pt x="453198" y="1173403"/>
                  <a:pt x="452967" y="1173634"/>
                </a:cubicBezTo>
                <a:lnTo>
                  <a:pt x="446193" y="1180407"/>
                </a:lnTo>
                <a:cubicBezTo>
                  <a:pt x="446039" y="1180561"/>
                  <a:pt x="445885" y="1180715"/>
                  <a:pt x="445654" y="1180792"/>
                </a:cubicBezTo>
                <a:lnTo>
                  <a:pt x="437188" y="1185872"/>
                </a:lnTo>
                <a:lnTo>
                  <a:pt x="429568" y="1191491"/>
                </a:lnTo>
                <a:lnTo>
                  <a:pt x="425566" y="1200035"/>
                </a:lnTo>
                <a:lnTo>
                  <a:pt x="420563" y="1231130"/>
                </a:lnTo>
                <a:lnTo>
                  <a:pt x="420563" y="1242522"/>
                </a:lnTo>
                <a:lnTo>
                  <a:pt x="422179" y="1251835"/>
                </a:lnTo>
                <a:lnTo>
                  <a:pt x="429183" y="1267460"/>
                </a:lnTo>
                <a:lnTo>
                  <a:pt x="441883" y="1282931"/>
                </a:lnTo>
                <a:lnTo>
                  <a:pt x="449041" y="1289550"/>
                </a:lnTo>
                <a:lnTo>
                  <a:pt x="455045" y="1291398"/>
                </a:lnTo>
                <a:lnTo>
                  <a:pt x="460972" y="1290012"/>
                </a:lnTo>
                <a:lnTo>
                  <a:pt x="468899" y="1283162"/>
                </a:lnTo>
                <a:lnTo>
                  <a:pt x="473364" y="1277620"/>
                </a:lnTo>
                <a:lnTo>
                  <a:pt x="479983" y="1261687"/>
                </a:lnTo>
                <a:lnTo>
                  <a:pt x="484063" y="1254606"/>
                </a:lnTo>
                <a:cubicBezTo>
                  <a:pt x="484216" y="1254298"/>
                  <a:pt x="484447" y="1253990"/>
                  <a:pt x="484755" y="1253836"/>
                </a:cubicBezTo>
                <a:lnTo>
                  <a:pt x="499918" y="1242060"/>
                </a:lnTo>
                <a:cubicBezTo>
                  <a:pt x="500611" y="1241521"/>
                  <a:pt x="501612" y="1241290"/>
                  <a:pt x="502458" y="1241598"/>
                </a:cubicBezTo>
                <a:cubicBezTo>
                  <a:pt x="503305" y="1241906"/>
                  <a:pt x="503998" y="1242522"/>
                  <a:pt x="504305" y="1243445"/>
                </a:cubicBezTo>
                <a:lnTo>
                  <a:pt x="511079" y="1264843"/>
                </a:lnTo>
                <a:cubicBezTo>
                  <a:pt x="511233" y="1265305"/>
                  <a:pt x="511233" y="1265844"/>
                  <a:pt x="511156" y="1266382"/>
                </a:cubicBezTo>
                <a:lnTo>
                  <a:pt x="508924" y="1275388"/>
                </a:lnTo>
                <a:lnTo>
                  <a:pt x="506615" y="1281853"/>
                </a:lnTo>
                <a:cubicBezTo>
                  <a:pt x="506538" y="1282084"/>
                  <a:pt x="506460" y="1282238"/>
                  <a:pt x="506307" y="1282469"/>
                </a:cubicBezTo>
                <a:lnTo>
                  <a:pt x="502920" y="1287549"/>
                </a:lnTo>
                <a:lnTo>
                  <a:pt x="494992" y="1296093"/>
                </a:lnTo>
                <a:lnTo>
                  <a:pt x="492529" y="1300480"/>
                </a:lnTo>
                <a:lnTo>
                  <a:pt x="491067" y="1307946"/>
                </a:lnTo>
                <a:lnTo>
                  <a:pt x="492683" y="1316413"/>
                </a:lnTo>
                <a:lnTo>
                  <a:pt x="492760" y="1332115"/>
                </a:lnTo>
                <a:cubicBezTo>
                  <a:pt x="492760" y="1332422"/>
                  <a:pt x="492683" y="1332653"/>
                  <a:pt x="492606" y="1332961"/>
                </a:cubicBezTo>
                <a:lnTo>
                  <a:pt x="488835" y="1345430"/>
                </a:lnTo>
                <a:lnTo>
                  <a:pt x="489373" y="1354513"/>
                </a:lnTo>
                <a:lnTo>
                  <a:pt x="492144" y="1365827"/>
                </a:lnTo>
                <a:lnTo>
                  <a:pt x="498225" y="1380605"/>
                </a:lnTo>
                <a:lnTo>
                  <a:pt x="501688" y="1392690"/>
                </a:lnTo>
                <a:lnTo>
                  <a:pt x="505537" y="1403158"/>
                </a:lnTo>
                <a:cubicBezTo>
                  <a:pt x="505614" y="1403388"/>
                  <a:pt x="505691" y="1403543"/>
                  <a:pt x="505691" y="1403773"/>
                </a:cubicBezTo>
                <a:lnTo>
                  <a:pt x="506845" y="1412240"/>
                </a:lnTo>
                <a:lnTo>
                  <a:pt x="508385" y="1419937"/>
                </a:lnTo>
                <a:lnTo>
                  <a:pt x="511541" y="1424401"/>
                </a:lnTo>
                <a:lnTo>
                  <a:pt x="519468" y="1427865"/>
                </a:lnTo>
                <a:lnTo>
                  <a:pt x="526088" y="1428865"/>
                </a:lnTo>
                <a:lnTo>
                  <a:pt x="537017" y="1427788"/>
                </a:lnTo>
                <a:cubicBezTo>
                  <a:pt x="537095" y="1427788"/>
                  <a:pt x="537172" y="1427788"/>
                  <a:pt x="537325" y="1427788"/>
                </a:cubicBezTo>
                <a:cubicBezTo>
                  <a:pt x="537556" y="1427788"/>
                  <a:pt x="537787" y="1427788"/>
                  <a:pt x="538018" y="1427865"/>
                </a:cubicBezTo>
                <a:lnTo>
                  <a:pt x="543252" y="1429173"/>
                </a:lnTo>
                <a:lnTo>
                  <a:pt x="663479" y="1314489"/>
                </a:lnTo>
                <a:lnTo>
                  <a:pt x="665557" y="1299710"/>
                </a:lnTo>
                <a:lnTo>
                  <a:pt x="670175" y="1283547"/>
                </a:lnTo>
                <a:lnTo>
                  <a:pt x="674639" y="1272848"/>
                </a:lnTo>
                <a:lnTo>
                  <a:pt x="675024" y="1270385"/>
                </a:lnTo>
                <a:lnTo>
                  <a:pt x="674178" y="1266921"/>
                </a:lnTo>
                <a:lnTo>
                  <a:pt x="671099" y="1262303"/>
                </a:lnTo>
                <a:cubicBezTo>
                  <a:pt x="670868" y="1261918"/>
                  <a:pt x="670714" y="1261533"/>
                  <a:pt x="670637" y="1261149"/>
                </a:cubicBezTo>
                <a:lnTo>
                  <a:pt x="670098" y="1257223"/>
                </a:lnTo>
                <a:lnTo>
                  <a:pt x="670098" y="1242214"/>
                </a:lnTo>
                <a:cubicBezTo>
                  <a:pt x="670098" y="1241983"/>
                  <a:pt x="670098" y="1241752"/>
                  <a:pt x="670175" y="1241444"/>
                </a:cubicBezTo>
                <a:lnTo>
                  <a:pt x="671869" y="1235287"/>
                </a:lnTo>
                <a:cubicBezTo>
                  <a:pt x="671945" y="1234902"/>
                  <a:pt x="672176" y="1234594"/>
                  <a:pt x="672407" y="1234286"/>
                </a:cubicBezTo>
                <a:lnTo>
                  <a:pt x="693497" y="1208270"/>
                </a:lnTo>
                <a:lnTo>
                  <a:pt x="694421" y="1205346"/>
                </a:lnTo>
                <a:cubicBezTo>
                  <a:pt x="694652" y="1204653"/>
                  <a:pt x="695113" y="1204114"/>
                  <a:pt x="695729" y="1203806"/>
                </a:cubicBezTo>
                <a:lnTo>
                  <a:pt x="699809" y="1201574"/>
                </a:lnTo>
                <a:lnTo>
                  <a:pt x="701040" y="1197418"/>
                </a:lnTo>
                <a:lnTo>
                  <a:pt x="701040" y="1184872"/>
                </a:lnTo>
                <a:cubicBezTo>
                  <a:pt x="701040" y="1184564"/>
                  <a:pt x="701117" y="1184256"/>
                  <a:pt x="701194" y="1183948"/>
                </a:cubicBezTo>
                <a:lnTo>
                  <a:pt x="703426" y="1177175"/>
                </a:lnTo>
                <a:lnTo>
                  <a:pt x="703734" y="1174634"/>
                </a:lnTo>
                <a:lnTo>
                  <a:pt x="702426" y="1172018"/>
                </a:lnTo>
                <a:lnTo>
                  <a:pt x="699193" y="1167245"/>
                </a:lnTo>
                <a:cubicBezTo>
                  <a:pt x="698731" y="1166553"/>
                  <a:pt x="698577" y="1165629"/>
                  <a:pt x="698885" y="1164782"/>
                </a:cubicBezTo>
                <a:lnTo>
                  <a:pt x="700039" y="1161396"/>
                </a:lnTo>
                <a:cubicBezTo>
                  <a:pt x="700116" y="1161088"/>
                  <a:pt x="700270" y="1160780"/>
                  <a:pt x="700501" y="1160549"/>
                </a:cubicBezTo>
                <a:lnTo>
                  <a:pt x="702348" y="1158240"/>
                </a:lnTo>
                <a:lnTo>
                  <a:pt x="703349" y="1154315"/>
                </a:lnTo>
                <a:lnTo>
                  <a:pt x="706659" y="1132917"/>
                </a:lnTo>
                <a:lnTo>
                  <a:pt x="706120" y="1125374"/>
                </a:lnTo>
                <a:lnTo>
                  <a:pt x="701733" y="1103053"/>
                </a:lnTo>
                <a:lnTo>
                  <a:pt x="700501" y="1100513"/>
                </a:lnTo>
                <a:lnTo>
                  <a:pt x="696960" y="1097511"/>
                </a:lnTo>
                <a:cubicBezTo>
                  <a:pt x="696499" y="1097126"/>
                  <a:pt x="696191" y="1096587"/>
                  <a:pt x="696037" y="1095971"/>
                </a:cubicBezTo>
                <a:lnTo>
                  <a:pt x="690957" y="1072881"/>
                </a:lnTo>
                <a:cubicBezTo>
                  <a:pt x="690880" y="1072419"/>
                  <a:pt x="690880" y="1072034"/>
                  <a:pt x="690957" y="1071572"/>
                </a:cubicBezTo>
                <a:lnTo>
                  <a:pt x="691881" y="1067801"/>
                </a:lnTo>
                <a:lnTo>
                  <a:pt x="685338" y="1047173"/>
                </a:lnTo>
                <a:cubicBezTo>
                  <a:pt x="685261" y="1046942"/>
                  <a:pt x="685261" y="1046788"/>
                  <a:pt x="685184" y="1046557"/>
                </a:cubicBezTo>
                <a:lnTo>
                  <a:pt x="684646" y="1039245"/>
                </a:lnTo>
                <a:lnTo>
                  <a:pt x="685184" y="1031471"/>
                </a:lnTo>
                <a:lnTo>
                  <a:pt x="688032" y="1019233"/>
                </a:lnTo>
                <a:lnTo>
                  <a:pt x="691650" y="1009919"/>
                </a:lnTo>
                <a:lnTo>
                  <a:pt x="691650" y="1009919"/>
                </a:lnTo>
                <a:cubicBezTo>
                  <a:pt x="691265" y="1009227"/>
                  <a:pt x="691265" y="1008457"/>
                  <a:pt x="691496" y="1007687"/>
                </a:cubicBezTo>
                <a:cubicBezTo>
                  <a:pt x="691727" y="1006994"/>
                  <a:pt x="692343" y="1006379"/>
                  <a:pt x="693035" y="1006071"/>
                </a:cubicBezTo>
                <a:lnTo>
                  <a:pt x="701887" y="1002376"/>
                </a:lnTo>
                <a:lnTo>
                  <a:pt x="704196" y="998759"/>
                </a:lnTo>
                <a:lnTo>
                  <a:pt x="707121" y="994679"/>
                </a:lnTo>
                <a:lnTo>
                  <a:pt x="710815" y="990985"/>
                </a:lnTo>
                <a:cubicBezTo>
                  <a:pt x="711123" y="990677"/>
                  <a:pt x="711585" y="990369"/>
                  <a:pt x="712047" y="990292"/>
                </a:cubicBezTo>
                <a:lnTo>
                  <a:pt x="715203" y="989369"/>
                </a:lnTo>
                <a:lnTo>
                  <a:pt x="718050" y="986136"/>
                </a:lnTo>
                <a:lnTo>
                  <a:pt x="718358" y="984212"/>
                </a:lnTo>
                <a:lnTo>
                  <a:pt x="717434" y="980902"/>
                </a:lnTo>
                <a:lnTo>
                  <a:pt x="716280" y="974282"/>
                </a:lnTo>
                <a:lnTo>
                  <a:pt x="714818" y="971281"/>
                </a:lnTo>
                <a:cubicBezTo>
                  <a:pt x="714587" y="970819"/>
                  <a:pt x="714510" y="970203"/>
                  <a:pt x="714510" y="969664"/>
                </a:cubicBezTo>
                <a:lnTo>
                  <a:pt x="715048" y="965200"/>
                </a:lnTo>
                <a:cubicBezTo>
                  <a:pt x="715125" y="964584"/>
                  <a:pt x="715433" y="963968"/>
                  <a:pt x="715818" y="963584"/>
                </a:cubicBezTo>
                <a:lnTo>
                  <a:pt x="719205" y="960197"/>
                </a:lnTo>
                <a:lnTo>
                  <a:pt x="720128" y="956425"/>
                </a:lnTo>
                <a:lnTo>
                  <a:pt x="723515" y="949036"/>
                </a:lnTo>
                <a:lnTo>
                  <a:pt x="724054" y="945496"/>
                </a:lnTo>
                <a:lnTo>
                  <a:pt x="724054" y="935182"/>
                </a:lnTo>
                <a:lnTo>
                  <a:pt x="724054" y="935182"/>
                </a:lnTo>
                <a:cubicBezTo>
                  <a:pt x="724054" y="934874"/>
                  <a:pt x="724131" y="934489"/>
                  <a:pt x="724208" y="934181"/>
                </a:cubicBezTo>
                <a:lnTo>
                  <a:pt x="724747" y="932796"/>
                </a:lnTo>
                <a:lnTo>
                  <a:pt x="725901" y="929717"/>
                </a:lnTo>
                <a:lnTo>
                  <a:pt x="728980" y="924714"/>
                </a:lnTo>
                <a:lnTo>
                  <a:pt x="729519" y="923251"/>
                </a:lnTo>
                <a:lnTo>
                  <a:pt x="728826" y="920327"/>
                </a:lnTo>
                <a:lnTo>
                  <a:pt x="726594" y="918095"/>
                </a:lnTo>
                <a:cubicBezTo>
                  <a:pt x="726132" y="917633"/>
                  <a:pt x="725901" y="917094"/>
                  <a:pt x="725824" y="916478"/>
                </a:cubicBezTo>
                <a:lnTo>
                  <a:pt x="725362" y="913092"/>
                </a:lnTo>
                <a:lnTo>
                  <a:pt x="725286" y="912553"/>
                </a:lnTo>
                <a:lnTo>
                  <a:pt x="725286" y="912553"/>
                </a:lnTo>
                <a:lnTo>
                  <a:pt x="725286" y="912553"/>
                </a:lnTo>
                <a:cubicBezTo>
                  <a:pt x="725208" y="912014"/>
                  <a:pt x="725286" y="911398"/>
                  <a:pt x="725516" y="910936"/>
                </a:cubicBezTo>
                <a:lnTo>
                  <a:pt x="728364" y="905318"/>
                </a:lnTo>
                <a:lnTo>
                  <a:pt x="729673" y="900699"/>
                </a:lnTo>
                <a:lnTo>
                  <a:pt x="726902" y="874222"/>
                </a:lnTo>
                <a:lnTo>
                  <a:pt x="724285" y="866063"/>
                </a:lnTo>
                <a:lnTo>
                  <a:pt x="715972" y="851131"/>
                </a:lnTo>
                <a:cubicBezTo>
                  <a:pt x="715818" y="850900"/>
                  <a:pt x="715741" y="850592"/>
                  <a:pt x="715664" y="850284"/>
                </a:cubicBezTo>
                <a:lnTo>
                  <a:pt x="713971" y="841279"/>
                </a:lnTo>
                <a:lnTo>
                  <a:pt x="713894" y="828194"/>
                </a:lnTo>
                <a:lnTo>
                  <a:pt x="712970" y="824653"/>
                </a:lnTo>
                <a:lnTo>
                  <a:pt x="703734" y="812646"/>
                </a:lnTo>
                <a:cubicBezTo>
                  <a:pt x="703503" y="812338"/>
                  <a:pt x="703349" y="811953"/>
                  <a:pt x="703272" y="811568"/>
                </a:cubicBezTo>
                <a:lnTo>
                  <a:pt x="701733" y="804564"/>
                </a:lnTo>
                <a:lnTo>
                  <a:pt x="701579" y="803718"/>
                </a:lnTo>
                <a:lnTo>
                  <a:pt x="700963" y="778472"/>
                </a:lnTo>
                <a:cubicBezTo>
                  <a:pt x="700963" y="778241"/>
                  <a:pt x="700963" y="778087"/>
                  <a:pt x="701040" y="777856"/>
                </a:cubicBezTo>
                <a:lnTo>
                  <a:pt x="702733" y="769389"/>
                </a:lnTo>
                <a:cubicBezTo>
                  <a:pt x="702810" y="769158"/>
                  <a:pt x="702887" y="768927"/>
                  <a:pt x="702964" y="768696"/>
                </a:cubicBezTo>
                <a:lnTo>
                  <a:pt x="709584" y="754919"/>
                </a:lnTo>
                <a:lnTo>
                  <a:pt x="711123" y="747838"/>
                </a:lnTo>
                <a:lnTo>
                  <a:pt x="710122" y="738293"/>
                </a:lnTo>
                <a:lnTo>
                  <a:pt x="705658" y="731828"/>
                </a:lnTo>
                <a:lnTo>
                  <a:pt x="699270" y="725747"/>
                </a:lnTo>
                <a:lnTo>
                  <a:pt x="692881" y="719667"/>
                </a:lnTo>
                <a:lnTo>
                  <a:pt x="686416" y="711508"/>
                </a:lnTo>
                <a:cubicBezTo>
                  <a:pt x="686262" y="711354"/>
                  <a:pt x="686185" y="711123"/>
                  <a:pt x="686031" y="710892"/>
                </a:cubicBezTo>
                <a:lnTo>
                  <a:pt x="681567" y="700732"/>
                </a:lnTo>
                <a:cubicBezTo>
                  <a:pt x="681413" y="700424"/>
                  <a:pt x="681336" y="700039"/>
                  <a:pt x="681336" y="699731"/>
                </a:cubicBezTo>
                <a:lnTo>
                  <a:pt x="680797" y="688494"/>
                </a:lnTo>
                <a:cubicBezTo>
                  <a:pt x="680797" y="688109"/>
                  <a:pt x="680874" y="687724"/>
                  <a:pt x="681028" y="687339"/>
                </a:cubicBezTo>
                <a:lnTo>
                  <a:pt x="684491" y="678642"/>
                </a:lnTo>
                <a:lnTo>
                  <a:pt x="676794" y="675409"/>
                </a:lnTo>
                <a:lnTo>
                  <a:pt x="645776" y="673716"/>
                </a:lnTo>
                <a:cubicBezTo>
                  <a:pt x="645314" y="673716"/>
                  <a:pt x="644929" y="673562"/>
                  <a:pt x="644544" y="673408"/>
                </a:cubicBezTo>
                <a:lnTo>
                  <a:pt x="632152" y="666635"/>
                </a:lnTo>
                <a:cubicBezTo>
                  <a:pt x="630921" y="665942"/>
                  <a:pt x="630382" y="664479"/>
                  <a:pt x="630844" y="663171"/>
                </a:cubicBezTo>
                <a:lnTo>
                  <a:pt x="632537" y="658399"/>
                </a:lnTo>
                <a:lnTo>
                  <a:pt x="630305" y="655397"/>
                </a:lnTo>
                <a:lnTo>
                  <a:pt x="625533" y="651702"/>
                </a:lnTo>
                <a:lnTo>
                  <a:pt x="623762" y="649932"/>
                </a:lnTo>
                <a:lnTo>
                  <a:pt x="619452" y="656167"/>
                </a:lnTo>
                <a:cubicBezTo>
                  <a:pt x="618990" y="656859"/>
                  <a:pt x="618221" y="657321"/>
                  <a:pt x="617374" y="657398"/>
                </a:cubicBezTo>
                <a:lnTo>
                  <a:pt x="605598" y="658553"/>
                </a:lnTo>
                <a:cubicBezTo>
                  <a:pt x="605213" y="658553"/>
                  <a:pt x="604905" y="658553"/>
                  <a:pt x="604597" y="658476"/>
                </a:cubicBezTo>
                <a:lnTo>
                  <a:pt x="591666" y="655089"/>
                </a:lnTo>
                <a:lnTo>
                  <a:pt x="580582" y="650471"/>
                </a:lnTo>
                <a:cubicBezTo>
                  <a:pt x="579659" y="650086"/>
                  <a:pt x="579043" y="649239"/>
                  <a:pt x="578889" y="648239"/>
                </a:cubicBezTo>
                <a:cubicBezTo>
                  <a:pt x="578735" y="647238"/>
                  <a:pt x="579197" y="646238"/>
                  <a:pt x="579967" y="645622"/>
                </a:cubicBezTo>
                <a:lnTo>
                  <a:pt x="581737" y="644313"/>
                </a:lnTo>
                <a:lnTo>
                  <a:pt x="579505" y="642312"/>
                </a:lnTo>
                <a:lnTo>
                  <a:pt x="564034" y="633461"/>
                </a:lnTo>
                <a:cubicBezTo>
                  <a:pt x="563726" y="633307"/>
                  <a:pt x="563418" y="632999"/>
                  <a:pt x="563187" y="632768"/>
                </a:cubicBezTo>
                <a:lnTo>
                  <a:pt x="557568" y="625456"/>
                </a:lnTo>
                <a:lnTo>
                  <a:pt x="547639" y="609985"/>
                </a:lnTo>
                <a:lnTo>
                  <a:pt x="542021" y="606213"/>
                </a:lnTo>
                <a:lnTo>
                  <a:pt x="528166" y="605674"/>
                </a:lnTo>
                <a:cubicBezTo>
                  <a:pt x="527396" y="605674"/>
                  <a:pt x="526627" y="605290"/>
                  <a:pt x="526088" y="604674"/>
                </a:cubicBezTo>
                <a:lnTo>
                  <a:pt x="523240" y="601287"/>
                </a:lnTo>
                <a:cubicBezTo>
                  <a:pt x="522855" y="600825"/>
                  <a:pt x="522624" y="600210"/>
                  <a:pt x="522624" y="599671"/>
                </a:cubicBezTo>
                <a:lnTo>
                  <a:pt x="522086" y="589819"/>
                </a:lnTo>
                <a:lnTo>
                  <a:pt x="520161" y="587048"/>
                </a:lnTo>
                <a:lnTo>
                  <a:pt x="513465" y="583430"/>
                </a:lnTo>
                <a:lnTo>
                  <a:pt x="505768" y="580890"/>
                </a:lnTo>
                <a:lnTo>
                  <a:pt x="499302" y="580428"/>
                </a:lnTo>
                <a:lnTo>
                  <a:pt x="496301" y="581275"/>
                </a:lnTo>
                <a:lnTo>
                  <a:pt x="493299" y="583276"/>
                </a:lnTo>
                <a:cubicBezTo>
                  <a:pt x="493068" y="583430"/>
                  <a:pt x="492837" y="583507"/>
                  <a:pt x="492606" y="583584"/>
                </a:cubicBezTo>
                <a:lnTo>
                  <a:pt x="489219" y="584739"/>
                </a:lnTo>
                <a:cubicBezTo>
                  <a:pt x="489066" y="584816"/>
                  <a:pt x="488988" y="584739"/>
                  <a:pt x="488835" y="584816"/>
                </a:cubicBezTo>
                <a:cubicBezTo>
                  <a:pt x="488373" y="584893"/>
                  <a:pt x="487911" y="584893"/>
                  <a:pt x="487449" y="584739"/>
                </a:cubicBezTo>
                <a:cubicBezTo>
                  <a:pt x="487372" y="584739"/>
                  <a:pt x="487295" y="584739"/>
                  <a:pt x="487218" y="584662"/>
                </a:cubicBezTo>
                <a:lnTo>
                  <a:pt x="482138" y="582430"/>
                </a:lnTo>
                <a:cubicBezTo>
                  <a:pt x="481522" y="582199"/>
                  <a:pt x="481061" y="581737"/>
                  <a:pt x="480753" y="581121"/>
                </a:cubicBezTo>
                <a:lnTo>
                  <a:pt x="479059" y="577735"/>
                </a:lnTo>
                <a:lnTo>
                  <a:pt x="476211" y="567652"/>
                </a:lnTo>
                <a:lnTo>
                  <a:pt x="475596" y="566805"/>
                </a:lnTo>
                <a:lnTo>
                  <a:pt x="464435" y="565804"/>
                </a:lnTo>
                <a:lnTo>
                  <a:pt x="459355" y="566343"/>
                </a:lnTo>
                <a:lnTo>
                  <a:pt x="454275" y="569114"/>
                </a:lnTo>
                <a:lnTo>
                  <a:pt x="450735" y="574194"/>
                </a:lnTo>
                <a:lnTo>
                  <a:pt x="448195" y="576811"/>
                </a:lnTo>
                <a:lnTo>
                  <a:pt x="448195" y="576811"/>
                </a:lnTo>
                <a:lnTo>
                  <a:pt x="448195" y="576811"/>
                </a:lnTo>
                <a:cubicBezTo>
                  <a:pt x="448118" y="576888"/>
                  <a:pt x="448041" y="576888"/>
                  <a:pt x="447964" y="576965"/>
                </a:cubicBezTo>
                <a:cubicBezTo>
                  <a:pt x="447502" y="577350"/>
                  <a:pt x="446886" y="577581"/>
                  <a:pt x="446270" y="577581"/>
                </a:cubicBezTo>
                <a:lnTo>
                  <a:pt x="446270" y="577581"/>
                </a:lnTo>
                <a:lnTo>
                  <a:pt x="442345" y="577581"/>
                </a:lnTo>
                <a:cubicBezTo>
                  <a:pt x="442114" y="577581"/>
                  <a:pt x="441806" y="577581"/>
                  <a:pt x="441575" y="577504"/>
                </a:cubicBezTo>
                <a:lnTo>
                  <a:pt x="437650" y="576349"/>
                </a:lnTo>
                <a:cubicBezTo>
                  <a:pt x="437265" y="576272"/>
                  <a:pt x="436957" y="576041"/>
                  <a:pt x="436649" y="575810"/>
                </a:cubicBezTo>
                <a:lnTo>
                  <a:pt x="433262" y="572962"/>
                </a:lnTo>
                <a:cubicBezTo>
                  <a:pt x="433032" y="572809"/>
                  <a:pt x="432877" y="572578"/>
                  <a:pt x="432724" y="572347"/>
                </a:cubicBezTo>
                <a:lnTo>
                  <a:pt x="430491" y="568960"/>
                </a:lnTo>
                <a:cubicBezTo>
                  <a:pt x="430338" y="568729"/>
                  <a:pt x="430184" y="568421"/>
                  <a:pt x="430107" y="568113"/>
                </a:cubicBezTo>
                <a:lnTo>
                  <a:pt x="426874" y="556414"/>
                </a:lnTo>
                <a:lnTo>
                  <a:pt x="421409" y="550410"/>
                </a:lnTo>
                <a:lnTo>
                  <a:pt x="409864" y="542713"/>
                </a:lnTo>
                <a:lnTo>
                  <a:pt x="406246" y="539712"/>
                </a:lnTo>
                <a:cubicBezTo>
                  <a:pt x="406015" y="539558"/>
                  <a:pt x="405861" y="539327"/>
                  <a:pt x="405707" y="539096"/>
                </a:cubicBezTo>
                <a:lnTo>
                  <a:pt x="401243" y="532322"/>
                </a:lnTo>
                <a:cubicBezTo>
                  <a:pt x="401012" y="531938"/>
                  <a:pt x="400858" y="531553"/>
                  <a:pt x="400781" y="531091"/>
                </a:cubicBezTo>
                <a:lnTo>
                  <a:pt x="400242" y="526396"/>
                </a:lnTo>
                <a:lnTo>
                  <a:pt x="399473" y="524472"/>
                </a:lnTo>
                <a:lnTo>
                  <a:pt x="397318" y="522316"/>
                </a:lnTo>
                <a:lnTo>
                  <a:pt x="390775" y="518930"/>
                </a:lnTo>
                <a:lnTo>
                  <a:pt x="386080" y="518930"/>
                </a:lnTo>
                <a:cubicBezTo>
                  <a:pt x="385849" y="518930"/>
                  <a:pt x="385618" y="518930"/>
                  <a:pt x="385387" y="518853"/>
                </a:cubicBezTo>
                <a:lnTo>
                  <a:pt x="384464" y="518622"/>
                </a:lnTo>
                <a:lnTo>
                  <a:pt x="383078" y="518314"/>
                </a:lnTo>
                <a:cubicBezTo>
                  <a:pt x="382924" y="518237"/>
                  <a:pt x="382847" y="518083"/>
                  <a:pt x="382693" y="518083"/>
                </a:cubicBezTo>
                <a:cubicBezTo>
                  <a:pt x="382232" y="517852"/>
                  <a:pt x="381847" y="517698"/>
                  <a:pt x="381539" y="517313"/>
                </a:cubicBezTo>
                <a:lnTo>
                  <a:pt x="379845" y="515081"/>
                </a:lnTo>
                <a:cubicBezTo>
                  <a:pt x="379615" y="514850"/>
                  <a:pt x="379461" y="514542"/>
                  <a:pt x="379384" y="514235"/>
                </a:cubicBezTo>
                <a:lnTo>
                  <a:pt x="377767" y="508924"/>
                </a:lnTo>
                <a:lnTo>
                  <a:pt x="376613" y="506999"/>
                </a:lnTo>
                <a:lnTo>
                  <a:pt x="373380" y="504998"/>
                </a:lnTo>
                <a:lnTo>
                  <a:pt x="369609" y="504998"/>
                </a:lnTo>
                <a:lnTo>
                  <a:pt x="364990" y="506538"/>
                </a:lnTo>
                <a:lnTo>
                  <a:pt x="360372" y="509155"/>
                </a:lnTo>
                <a:cubicBezTo>
                  <a:pt x="359141" y="509847"/>
                  <a:pt x="357601" y="509462"/>
                  <a:pt x="356755" y="508308"/>
                </a:cubicBezTo>
                <a:lnTo>
                  <a:pt x="347749" y="496147"/>
                </a:lnTo>
                <a:lnTo>
                  <a:pt x="338051" y="497609"/>
                </a:lnTo>
                <a:cubicBezTo>
                  <a:pt x="336512" y="497840"/>
                  <a:pt x="335049" y="496762"/>
                  <a:pt x="334818" y="495223"/>
                </a:cubicBezTo>
                <a:lnTo>
                  <a:pt x="332586" y="480599"/>
                </a:lnTo>
                <a:cubicBezTo>
                  <a:pt x="332509" y="480291"/>
                  <a:pt x="332509" y="479983"/>
                  <a:pt x="332586" y="479752"/>
                </a:cubicBezTo>
                <a:lnTo>
                  <a:pt x="338205" y="445424"/>
                </a:lnTo>
                <a:lnTo>
                  <a:pt x="339206" y="442037"/>
                </a:lnTo>
                <a:lnTo>
                  <a:pt x="342592" y="430568"/>
                </a:lnTo>
                <a:lnTo>
                  <a:pt x="341668" y="425642"/>
                </a:lnTo>
                <a:lnTo>
                  <a:pt x="337743" y="420254"/>
                </a:lnTo>
                <a:lnTo>
                  <a:pt x="327814" y="411480"/>
                </a:lnTo>
                <a:cubicBezTo>
                  <a:pt x="327583" y="411326"/>
                  <a:pt x="327429" y="411095"/>
                  <a:pt x="327275" y="410864"/>
                </a:cubicBezTo>
                <a:lnTo>
                  <a:pt x="323888" y="405245"/>
                </a:lnTo>
                <a:cubicBezTo>
                  <a:pt x="323735" y="404938"/>
                  <a:pt x="323581" y="404553"/>
                  <a:pt x="323504" y="404168"/>
                </a:cubicBezTo>
                <a:lnTo>
                  <a:pt x="322349" y="396317"/>
                </a:lnTo>
                <a:cubicBezTo>
                  <a:pt x="322272" y="396009"/>
                  <a:pt x="322349" y="395624"/>
                  <a:pt x="322426" y="395316"/>
                </a:cubicBezTo>
                <a:lnTo>
                  <a:pt x="324119" y="388004"/>
                </a:lnTo>
                <a:lnTo>
                  <a:pt x="327044" y="379307"/>
                </a:lnTo>
                <a:lnTo>
                  <a:pt x="328507" y="372456"/>
                </a:lnTo>
                <a:lnTo>
                  <a:pt x="326736" y="367145"/>
                </a:lnTo>
                <a:lnTo>
                  <a:pt x="314344" y="355831"/>
                </a:lnTo>
                <a:cubicBezTo>
                  <a:pt x="314190" y="355677"/>
                  <a:pt x="314036" y="355523"/>
                  <a:pt x="313882" y="355292"/>
                </a:cubicBezTo>
                <a:lnTo>
                  <a:pt x="310496" y="350212"/>
                </a:lnTo>
                <a:lnTo>
                  <a:pt x="306878" y="342515"/>
                </a:lnTo>
                <a:cubicBezTo>
                  <a:pt x="306801" y="342361"/>
                  <a:pt x="306724" y="342130"/>
                  <a:pt x="306647" y="341899"/>
                </a:cubicBezTo>
                <a:lnTo>
                  <a:pt x="304954" y="334048"/>
                </a:lnTo>
                <a:cubicBezTo>
                  <a:pt x="304877" y="333894"/>
                  <a:pt x="304877" y="333664"/>
                  <a:pt x="304877" y="333433"/>
                </a:cubicBezTo>
                <a:lnTo>
                  <a:pt x="304877" y="333433"/>
                </a:lnTo>
                <a:lnTo>
                  <a:pt x="304877" y="315422"/>
                </a:lnTo>
                <a:lnTo>
                  <a:pt x="305416" y="306801"/>
                </a:lnTo>
                <a:cubicBezTo>
                  <a:pt x="305416" y="306493"/>
                  <a:pt x="305493" y="306185"/>
                  <a:pt x="305647" y="305878"/>
                </a:cubicBezTo>
                <a:lnTo>
                  <a:pt x="307879" y="300797"/>
                </a:lnTo>
                <a:cubicBezTo>
                  <a:pt x="308110" y="300336"/>
                  <a:pt x="308418" y="299951"/>
                  <a:pt x="308802" y="299643"/>
                </a:cubicBezTo>
                <a:lnTo>
                  <a:pt x="312728" y="296795"/>
                </a:lnTo>
                <a:lnTo>
                  <a:pt x="326582" y="289791"/>
                </a:lnTo>
                <a:lnTo>
                  <a:pt x="330046" y="287174"/>
                </a:lnTo>
                <a:lnTo>
                  <a:pt x="331893" y="282633"/>
                </a:lnTo>
                <a:lnTo>
                  <a:pt x="332894" y="273704"/>
                </a:lnTo>
                <a:lnTo>
                  <a:pt x="331970" y="271857"/>
                </a:lnTo>
                <a:lnTo>
                  <a:pt x="327660" y="269471"/>
                </a:lnTo>
                <a:cubicBezTo>
                  <a:pt x="327429" y="269317"/>
                  <a:pt x="327198" y="269163"/>
                  <a:pt x="327044" y="269009"/>
                </a:cubicBezTo>
                <a:lnTo>
                  <a:pt x="325890" y="267854"/>
                </a:lnTo>
                <a:cubicBezTo>
                  <a:pt x="325659" y="267624"/>
                  <a:pt x="325428" y="267316"/>
                  <a:pt x="325274" y="267008"/>
                </a:cubicBezTo>
                <a:lnTo>
                  <a:pt x="320348" y="255539"/>
                </a:lnTo>
                <a:lnTo>
                  <a:pt x="317346" y="251537"/>
                </a:lnTo>
                <a:lnTo>
                  <a:pt x="313652" y="248304"/>
                </a:lnTo>
                <a:lnTo>
                  <a:pt x="303107" y="246226"/>
                </a:lnTo>
                <a:lnTo>
                  <a:pt x="299797" y="244918"/>
                </a:lnTo>
                <a:cubicBezTo>
                  <a:pt x="299566" y="244841"/>
                  <a:pt x="299412" y="244764"/>
                  <a:pt x="299258" y="244610"/>
                </a:cubicBezTo>
                <a:lnTo>
                  <a:pt x="292254" y="239761"/>
                </a:lnTo>
                <a:lnTo>
                  <a:pt x="286404" y="237605"/>
                </a:lnTo>
                <a:cubicBezTo>
                  <a:pt x="286019" y="237451"/>
                  <a:pt x="285635" y="237221"/>
                  <a:pt x="285404" y="236990"/>
                </a:cubicBezTo>
                <a:lnTo>
                  <a:pt x="280939" y="232448"/>
                </a:lnTo>
                <a:cubicBezTo>
                  <a:pt x="280555" y="232064"/>
                  <a:pt x="280247" y="231448"/>
                  <a:pt x="280170" y="230909"/>
                </a:cubicBezTo>
                <a:lnTo>
                  <a:pt x="278476" y="220210"/>
                </a:lnTo>
                <a:cubicBezTo>
                  <a:pt x="278399" y="219902"/>
                  <a:pt x="278399" y="219671"/>
                  <a:pt x="278476" y="219364"/>
                </a:cubicBezTo>
                <a:lnTo>
                  <a:pt x="279631" y="210897"/>
                </a:lnTo>
                <a:cubicBezTo>
                  <a:pt x="279631" y="210666"/>
                  <a:pt x="279708" y="210435"/>
                  <a:pt x="279785" y="210204"/>
                </a:cubicBezTo>
                <a:lnTo>
                  <a:pt x="284865" y="197812"/>
                </a:lnTo>
                <a:lnTo>
                  <a:pt x="287559" y="184804"/>
                </a:lnTo>
                <a:cubicBezTo>
                  <a:pt x="287636" y="184496"/>
                  <a:pt x="287713" y="184265"/>
                  <a:pt x="287867" y="184034"/>
                </a:cubicBezTo>
                <a:lnTo>
                  <a:pt x="289714" y="180648"/>
                </a:lnTo>
                <a:lnTo>
                  <a:pt x="283018" y="172566"/>
                </a:lnTo>
                <a:lnTo>
                  <a:pt x="266392" y="153170"/>
                </a:lnTo>
                <a:lnTo>
                  <a:pt x="256925" y="145858"/>
                </a:lnTo>
                <a:lnTo>
                  <a:pt x="249074" y="143779"/>
                </a:lnTo>
                <a:cubicBezTo>
                  <a:pt x="248612" y="143625"/>
                  <a:pt x="248150" y="143394"/>
                  <a:pt x="247842" y="143087"/>
                </a:cubicBezTo>
                <a:lnTo>
                  <a:pt x="232064" y="127308"/>
                </a:lnTo>
                <a:lnTo>
                  <a:pt x="212206" y="131464"/>
                </a:lnTo>
                <a:cubicBezTo>
                  <a:pt x="211051" y="131695"/>
                  <a:pt x="209896" y="131233"/>
                  <a:pt x="209281" y="130233"/>
                </a:cubicBezTo>
                <a:lnTo>
                  <a:pt x="198351" y="113376"/>
                </a:lnTo>
                <a:lnTo>
                  <a:pt x="193271" y="110375"/>
                </a:lnTo>
                <a:cubicBezTo>
                  <a:pt x="192578" y="109990"/>
                  <a:pt x="192116" y="109297"/>
                  <a:pt x="191962" y="108604"/>
                </a:cubicBezTo>
                <a:cubicBezTo>
                  <a:pt x="191808" y="107835"/>
                  <a:pt x="191962" y="107065"/>
                  <a:pt x="192347" y="106449"/>
                </a:cubicBezTo>
                <a:lnTo>
                  <a:pt x="194887" y="102601"/>
                </a:lnTo>
                <a:lnTo>
                  <a:pt x="194810" y="102293"/>
                </a:lnTo>
                <a:lnTo>
                  <a:pt x="189807" y="100445"/>
                </a:lnTo>
                <a:lnTo>
                  <a:pt x="183573" y="99445"/>
                </a:lnTo>
                <a:lnTo>
                  <a:pt x="169179" y="98367"/>
                </a:lnTo>
                <a:cubicBezTo>
                  <a:pt x="168641" y="98290"/>
                  <a:pt x="168102" y="98136"/>
                  <a:pt x="167717" y="97828"/>
                </a:cubicBezTo>
                <a:lnTo>
                  <a:pt x="165485" y="96135"/>
                </a:lnTo>
                <a:cubicBezTo>
                  <a:pt x="165100" y="95904"/>
                  <a:pt x="164869" y="95519"/>
                  <a:pt x="164638" y="95135"/>
                </a:cubicBezTo>
                <a:lnTo>
                  <a:pt x="159635" y="85667"/>
                </a:lnTo>
                <a:cubicBezTo>
                  <a:pt x="159481" y="85436"/>
                  <a:pt x="159404" y="85205"/>
                  <a:pt x="159327" y="84898"/>
                </a:cubicBezTo>
                <a:lnTo>
                  <a:pt x="158173" y="79818"/>
                </a:lnTo>
                <a:cubicBezTo>
                  <a:pt x="158096" y="79356"/>
                  <a:pt x="158096" y="78817"/>
                  <a:pt x="158250" y="78355"/>
                </a:cubicBezTo>
                <a:lnTo>
                  <a:pt x="162714" y="63731"/>
                </a:lnTo>
                <a:lnTo>
                  <a:pt x="163176" y="58651"/>
                </a:lnTo>
                <a:cubicBezTo>
                  <a:pt x="163253" y="57881"/>
                  <a:pt x="163638" y="57265"/>
                  <a:pt x="164176" y="56804"/>
                </a:cubicBezTo>
                <a:lnTo>
                  <a:pt x="167563" y="53956"/>
                </a:lnTo>
                <a:lnTo>
                  <a:pt x="171258" y="51801"/>
                </a:lnTo>
                <a:lnTo>
                  <a:pt x="172797" y="49184"/>
                </a:lnTo>
                <a:lnTo>
                  <a:pt x="172797" y="41487"/>
                </a:lnTo>
                <a:lnTo>
                  <a:pt x="171873" y="36945"/>
                </a:lnTo>
                <a:lnTo>
                  <a:pt x="170180" y="34405"/>
                </a:lnTo>
                <a:lnTo>
                  <a:pt x="162637" y="28479"/>
                </a:lnTo>
                <a:lnTo>
                  <a:pt x="160097" y="26016"/>
                </a:lnTo>
                <a:cubicBezTo>
                  <a:pt x="159635" y="25554"/>
                  <a:pt x="159404" y="25015"/>
                  <a:pt x="159327" y="24399"/>
                </a:cubicBezTo>
                <a:lnTo>
                  <a:pt x="158789" y="19935"/>
                </a:lnTo>
                <a:cubicBezTo>
                  <a:pt x="158711" y="19627"/>
                  <a:pt x="158789" y="19319"/>
                  <a:pt x="158865" y="19012"/>
                </a:cubicBezTo>
                <a:lnTo>
                  <a:pt x="160020" y="13931"/>
                </a:lnTo>
                <a:cubicBezTo>
                  <a:pt x="160097" y="13624"/>
                  <a:pt x="160174" y="13393"/>
                  <a:pt x="160328" y="13162"/>
                </a:cubicBezTo>
                <a:lnTo>
                  <a:pt x="162098" y="10006"/>
                </a:lnTo>
                <a:lnTo>
                  <a:pt x="160174" y="8082"/>
                </a:lnTo>
                <a:cubicBezTo>
                  <a:pt x="159173" y="7081"/>
                  <a:pt x="159096" y="5542"/>
                  <a:pt x="159866" y="4464"/>
                </a:cubicBezTo>
                <a:lnTo>
                  <a:pt x="161790" y="1770"/>
                </a:lnTo>
                <a:lnTo>
                  <a:pt x="157942" y="0"/>
                </a:lnTo>
                <a:lnTo>
                  <a:pt x="157557" y="77"/>
                </a:lnTo>
                <a:lnTo>
                  <a:pt x="155325" y="2771"/>
                </a:lnTo>
                <a:lnTo>
                  <a:pt x="151630" y="8697"/>
                </a:lnTo>
                <a:cubicBezTo>
                  <a:pt x="151553" y="8851"/>
                  <a:pt x="151399" y="9005"/>
                  <a:pt x="151246" y="9159"/>
                </a:cubicBezTo>
                <a:lnTo>
                  <a:pt x="147859" y="12546"/>
                </a:lnTo>
                <a:cubicBezTo>
                  <a:pt x="147474" y="12931"/>
                  <a:pt x="147012" y="13162"/>
                  <a:pt x="146550" y="13316"/>
                </a:cubicBezTo>
                <a:lnTo>
                  <a:pt x="121535" y="19396"/>
                </a:lnTo>
                <a:lnTo>
                  <a:pt x="112838" y="23784"/>
                </a:lnTo>
                <a:cubicBezTo>
                  <a:pt x="112684" y="23861"/>
                  <a:pt x="112453" y="23938"/>
                  <a:pt x="112222" y="24015"/>
                </a:cubicBezTo>
                <a:lnTo>
                  <a:pt x="112068" y="24091"/>
                </a:lnTo>
                <a:cubicBezTo>
                  <a:pt x="111991" y="24399"/>
                  <a:pt x="111914" y="24707"/>
                  <a:pt x="111760" y="24938"/>
                </a:cubicBezTo>
                <a:lnTo>
                  <a:pt x="109528" y="28864"/>
                </a:lnTo>
                <a:cubicBezTo>
                  <a:pt x="109374" y="29095"/>
                  <a:pt x="109220" y="29248"/>
                  <a:pt x="109066" y="29479"/>
                </a:cubicBezTo>
                <a:lnTo>
                  <a:pt x="105679" y="32866"/>
                </a:lnTo>
                <a:cubicBezTo>
                  <a:pt x="105448" y="33097"/>
                  <a:pt x="105218" y="33251"/>
                  <a:pt x="104987" y="33405"/>
                </a:cubicBezTo>
                <a:lnTo>
                  <a:pt x="104140" y="36638"/>
                </a:lnTo>
                <a:cubicBezTo>
                  <a:pt x="103909" y="37715"/>
                  <a:pt x="103062" y="38485"/>
                  <a:pt x="101985" y="38716"/>
                </a:cubicBezTo>
                <a:lnTo>
                  <a:pt x="99137" y="39254"/>
                </a:lnTo>
                <a:lnTo>
                  <a:pt x="96443" y="39332"/>
                </a:lnTo>
                <a:lnTo>
                  <a:pt x="90285" y="42179"/>
                </a:lnTo>
                <a:lnTo>
                  <a:pt x="91902" y="44411"/>
                </a:lnTo>
                <a:cubicBezTo>
                  <a:pt x="92210" y="44873"/>
                  <a:pt x="92441" y="45489"/>
                  <a:pt x="92441" y="46028"/>
                </a:cubicBezTo>
                <a:lnTo>
                  <a:pt x="92441" y="48260"/>
                </a:lnTo>
                <a:cubicBezTo>
                  <a:pt x="92441" y="49030"/>
                  <a:pt x="92133" y="49722"/>
                  <a:pt x="91594" y="50261"/>
                </a:cubicBezTo>
                <a:lnTo>
                  <a:pt x="88207" y="53648"/>
                </a:lnTo>
                <a:cubicBezTo>
                  <a:pt x="88053" y="53802"/>
                  <a:pt x="87822" y="53956"/>
                  <a:pt x="87592" y="54110"/>
                </a:cubicBezTo>
                <a:lnTo>
                  <a:pt x="83666" y="56342"/>
                </a:lnTo>
                <a:lnTo>
                  <a:pt x="78124" y="58266"/>
                </a:lnTo>
                <a:lnTo>
                  <a:pt x="73506" y="58882"/>
                </a:lnTo>
                <a:lnTo>
                  <a:pt x="70504" y="60190"/>
                </a:lnTo>
                <a:lnTo>
                  <a:pt x="67810" y="63346"/>
                </a:lnTo>
                <a:lnTo>
                  <a:pt x="67272" y="64501"/>
                </a:lnTo>
                <a:lnTo>
                  <a:pt x="70581" y="65270"/>
                </a:lnTo>
                <a:cubicBezTo>
                  <a:pt x="71582" y="65501"/>
                  <a:pt x="72352" y="66194"/>
                  <a:pt x="72659" y="67118"/>
                </a:cubicBezTo>
                <a:lnTo>
                  <a:pt x="73814" y="70504"/>
                </a:lnTo>
                <a:cubicBezTo>
                  <a:pt x="73891" y="70735"/>
                  <a:pt x="73968" y="70966"/>
                  <a:pt x="73968" y="71197"/>
                </a:cubicBezTo>
                <a:lnTo>
                  <a:pt x="74507" y="79664"/>
                </a:lnTo>
                <a:cubicBezTo>
                  <a:pt x="74507" y="80048"/>
                  <a:pt x="74430" y="80510"/>
                  <a:pt x="74276" y="80895"/>
                </a:cubicBezTo>
                <a:lnTo>
                  <a:pt x="72429" y="85436"/>
                </a:lnTo>
                <a:lnTo>
                  <a:pt x="76046" y="86052"/>
                </a:lnTo>
                <a:cubicBezTo>
                  <a:pt x="76816" y="86206"/>
                  <a:pt x="77509" y="86591"/>
                  <a:pt x="77893" y="87284"/>
                </a:cubicBezTo>
                <a:lnTo>
                  <a:pt x="79048" y="88977"/>
                </a:lnTo>
                <a:cubicBezTo>
                  <a:pt x="79279" y="89362"/>
                  <a:pt x="79433" y="89747"/>
                  <a:pt x="79510" y="90131"/>
                </a:cubicBezTo>
                <a:lnTo>
                  <a:pt x="80664" y="97982"/>
                </a:lnTo>
                <a:lnTo>
                  <a:pt x="80664" y="107911"/>
                </a:lnTo>
                <a:cubicBezTo>
                  <a:pt x="80664" y="108142"/>
                  <a:pt x="80664" y="108373"/>
                  <a:pt x="80587" y="108604"/>
                </a:cubicBezTo>
                <a:lnTo>
                  <a:pt x="78355" y="117071"/>
                </a:lnTo>
                <a:cubicBezTo>
                  <a:pt x="78201" y="117764"/>
                  <a:pt x="77739" y="118302"/>
                  <a:pt x="77201" y="118687"/>
                </a:cubicBezTo>
                <a:lnTo>
                  <a:pt x="72121" y="122074"/>
                </a:lnTo>
                <a:cubicBezTo>
                  <a:pt x="71351" y="122613"/>
                  <a:pt x="70273" y="122690"/>
                  <a:pt x="69427" y="122305"/>
                </a:cubicBezTo>
                <a:lnTo>
                  <a:pt x="63269" y="119457"/>
                </a:lnTo>
                <a:cubicBezTo>
                  <a:pt x="62038" y="118918"/>
                  <a:pt x="61345" y="117533"/>
                  <a:pt x="61730" y="116224"/>
                </a:cubicBezTo>
                <a:lnTo>
                  <a:pt x="63423" y="109451"/>
                </a:lnTo>
                <a:cubicBezTo>
                  <a:pt x="63500" y="109220"/>
                  <a:pt x="63577" y="109066"/>
                  <a:pt x="63654" y="108912"/>
                </a:cubicBezTo>
                <a:lnTo>
                  <a:pt x="65193" y="105833"/>
                </a:lnTo>
                <a:lnTo>
                  <a:pt x="59882" y="111991"/>
                </a:lnTo>
                <a:lnTo>
                  <a:pt x="56727" y="114608"/>
                </a:lnTo>
                <a:cubicBezTo>
                  <a:pt x="56573" y="114762"/>
                  <a:pt x="56419" y="114839"/>
                  <a:pt x="56265" y="114916"/>
                </a:cubicBezTo>
                <a:lnTo>
                  <a:pt x="52185" y="116994"/>
                </a:lnTo>
                <a:lnTo>
                  <a:pt x="50107" y="119380"/>
                </a:lnTo>
                <a:cubicBezTo>
                  <a:pt x="50415" y="119303"/>
                  <a:pt x="50723" y="119226"/>
                  <a:pt x="51108" y="119226"/>
                </a:cubicBezTo>
                <a:lnTo>
                  <a:pt x="53956" y="119226"/>
                </a:lnTo>
                <a:cubicBezTo>
                  <a:pt x="55264" y="119226"/>
                  <a:pt x="56419" y="120150"/>
                  <a:pt x="56727" y="121458"/>
                </a:cubicBezTo>
                <a:lnTo>
                  <a:pt x="58959" y="131079"/>
                </a:lnTo>
                <a:lnTo>
                  <a:pt x="59575" y="130618"/>
                </a:lnTo>
                <a:cubicBezTo>
                  <a:pt x="60036" y="130233"/>
                  <a:pt x="60729" y="130002"/>
                  <a:pt x="61345" y="130002"/>
                </a:cubicBezTo>
                <a:lnTo>
                  <a:pt x="64193" y="130002"/>
                </a:lnTo>
                <a:cubicBezTo>
                  <a:pt x="65655" y="130002"/>
                  <a:pt x="66887" y="131156"/>
                  <a:pt x="66964" y="132619"/>
                </a:cubicBezTo>
                <a:lnTo>
                  <a:pt x="67502" y="141624"/>
                </a:lnTo>
                <a:lnTo>
                  <a:pt x="69658" y="151322"/>
                </a:lnTo>
                <a:cubicBezTo>
                  <a:pt x="69735" y="151553"/>
                  <a:pt x="69735" y="151707"/>
                  <a:pt x="69735" y="151938"/>
                </a:cubicBezTo>
                <a:lnTo>
                  <a:pt x="69735" y="160944"/>
                </a:lnTo>
                <a:cubicBezTo>
                  <a:pt x="69735" y="161790"/>
                  <a:pt x="69350" y="162560"/>
                  <a:pt x="68734" y="163099"/>
                </a:cubicBezTo>
                <a:lnTo>
                  <a:pt x="64808" y="166485"/>
                </a:lnTo>
                <a:lnTo>
                  <a:pt x="50415" y="175722"/>
                </a:lnTo>
                <a:cubicBezTo>
                  <a:pt x="50107" y="175876"/>
                  <a:pt x="49876" y="176030"/>
                  <a:pt x="49492" y="176107"/>
                </a:cubicBezTo>
                <a:lnTo>
                  <a:pt x="42179" y="177800"/>
                </a:lnTo>
                <a:cubicBezTo>
                  <a:pt x="41102" y="178031"/>
                  <a:pt x="40024" y="177646"/>
                  <a:pt x="39332" y="176799"/>
                </a:cubicBezTo>
                <a:lnTo>
                  <a:pt x="40486" y="178570"/>
                </a:lnTo>
                <a:cubicBezTo>
                  <a:pt x="41025" y="179416"/>
                  <a:pt x="41102" y="180571"/>
                  <a:pt x="40640" y="181494"/>
                </a:cubicBezTo>
                <a:cubicBezTo>
                  <a:pt x="40178" y="182418"/>
                  <a:pt x="39178" y="182957"/>
                  <a:pt x="38177" y="182957"/>
                </a:cubicBezTo>
                <a:lnTo>
                  <a:pt x="31635" y="183034"/>
                </a:lnTo>
                <a:lnTo>
                  <a:pt x="33020" y="187113"/>
                </a:lnTo>
                <a:cubicBezTo>
                  <a:pt x="33174" y="187652"/>
                  <a:pt x="33174" y="188268"/>
                  <a:pt x="33020" y="188807"/>
                </a:cubicBezTo>
                <a:lnTo>
                  <a:pt x="31865" y="192732"/>
                </a:lnTo>
                <a:cubicBezTo>
                  <a:pt x="31789" y="193040"/>
                  <a:pt x="31635" y="193348"/>
                  <a:pt x="31404" y="193656"/>
                </a:cubicBezTo>
                <a:lnTo>
                  <a:pt x="28248" y="197889"/>
                </a:lnTo>
                <a:lnTo>
                  <a:pt x="26093" y="202661"/>
                </a:lnTo>
                <a:cubicBezTo>
                  <a:pt x="26016" y="202815"/>
                  <a:pt x="25939" y="202969"/>
                  <a:pt x="25785" y="203123"/>
                </a:cubicBezTo>
                <a:lnTo>
                  <a:pt x="20166" y="210974"/>
                </a:lnTo>
                <a:cubicBezTo>
                  <a:pt x="19935" y="211282"/>
                  <a:pt x="19627" y="211590"/>
                  <a:pt x="19319" y="211744"/>
                </a:cubicBezTo>
                <a:lnTo>
                  <a:pt x="3772" y="220903"/>
                </a:lnTo>
                <a:lnTo>
                  <a:pt x="0" y="229678"/>
                </a:lnTo>
                <a:lnTo>
                  <a:pt x="2694" y="230062"/>
                </a:lnTo>
                <a:lnTo>
                  <a:pt x="16702" y="221750"/>
                </a:lnTo>
                <a:lnTo>
                  <a:pt x="31635" y="206279"/>
                </a:lnTo>
                <a:cubicBezTo>
                  <a:pt x="31789" y="206125"/>
                  <a:pt x="31942" y="206048"/>
                  <a:pt x="32096" y="205894"/>
                </a:cubicBezTo>
                <a:lnTo>
                  <a:pt x="47875" y="195195"/>
                </a:lnTo>
                <a:lnTo>
                  <a:pt x="59882" y="188345"/>
                </a:lnTo>
                <a:cubicBezTo>
                  <a:pt x="60960" y="187729"/>
                  <a:pt x="62268" y="187883"/>
                  <a:pt x="63115" y="188653"/>
                </a:cubicBezTo>
                <a:cubicBezTo>
                  <a:pt x="64039" y="189422"/>
                  <a:pt x="64270" y="190731"/>
                  <a:pt x="63808" y="191885"/>
                </a:cubicBezTo>
                <a:lnTo>
                  <a:pt x="62345" y="195272"/>
                </a:lnTo>
                <a:lnTo>
                  <a:pt x="62345" y="202584"/>
                </a:lnTo>
                <a:lnTo>
                  <a:pt x="61730" y="206894"/>
                </a:lnTo>
                <a:lnTo>
                  <a:pt x="60575" y="211667"/>
                </a:lnTo>
                <a:cubicBezTo>
                  <a:pt x="60498" y="211975"/>
                  <a:pt x="60344" y="212205"/>
                  <a:pt x="60190" y="212513"/>
                </a:cubicBezTo>
                <a:lnTo>
                  <a:pt x="56265" y="218671"/>
                </a:lnTo>
                <a:lnTo>
                  <a:pt x="52493" y="226753"/>
                </a:lnTo>
                <a:cubicBezTo>
                  <a:pt x="52416" y="226907"/>
                  <a:pt x="52339" y="227061"/>
                  <a:pt x="52185" y="227214"/>
                </a:cubicBezTo>
                <a:lnTo>
                  <a:pt x="50492" y="229447"/>
                </a:lnTo>
                <a:cubicBezTo>
                  <a:pt x="50184" y="229832"/>
                  <a:pt x="49799" y="230216"/>
                  <a:pt x="49261" y="230370"/>
                </a:cubicBezTo>
                <a:lnTo>
                  <a:pt x="44258" y="232371"/>
                </a:lnTo>
                <a:lnTo>
                  <a:pt x="42102" y="234911"/>
                </a:lnTo>
                <a:lnTo>
                  <a:pt x="42564" y="241223"/>
                </a:lnTo>
                <a:lnTo>
                  <a:pt x="43334" y="243455"/>
                </a:lnTo>
                <a:close/>
              </a:path>
            </a:pathLst>
          </a:custGeom>
          <a:solidFill>
            <a:srgbClr val="4BAAE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19" name="Forma libre: forma 83">
            <a:extLst>
              <a:ext uri="{FF2B5EF4-FFF2-40B4-BE49-F238E27FC236}">
                <a16:creationId xmlns:a16="http://schemas.microsoft.com/office/drawing/2014/main" id="{65363662-4BFD-A72B-B218-ACCAB9DFE39C}"/>
              </a:ext>
            </a:extLst>
          </p:cNvPr>
          <p:cNvSpPr/>
          <p:nvPr/>
        </p:nvSpPr>
        <p:spPr>
          <a:xfrm>
            <a:off x="8499842" y="1425317"/>
            <a:ext cx="332028" cy="540299"/>
          </a:xfrm>
          <a:custGeom>
            <a:avLst/>
            <a:gdLst>
              <a:gd name="connsiteX0" fmla="*/ 9005 w 432415"/>
              <a:gd name="connsiteY0" fmla="*/ 297026 h 703656"/>
              <a:gd name="connsiteX1" fmla="*/ 12007 w 432415"/>
              <a:gd name="connsiteY1" fmla="*/ 299027 h 703656"/>
              <a:gd name="connsiteX2" fmla="*/ 22783 w 432415"/>
              <a:gd name="connsiteY2" fmla="*/ 301721 h 703656"/>
              <a:gd name="connsiteX3" fmla="*/ 43565 w 432415"/>
              <a:gd name="connsiteY3" fmla="*/ 311496 h 703656"/>
              <a:gd name="connsiteX4" fmla="*/ 44642 w 432415"/>
              <a:gd name="connsiteY4" fmla="*/ 312420 h 703656"/>
              <a:gd name="connsiteX5" fmla="*/ 49722 w 432415"/>
              <a:gd name="connsiteY5" fmla="*/ 319732 h 703656"/>
              <a:gd name="connsiteX6" fmla="*/ 55649 w 432415"/>
              <a:gd name="connsiteY6" fmla="*/ 326121 h 703656"/>
              <a:gd name="connsiteX7" fmla="*/ 68888 w 432415"/>
              <a:gd name="connsiteY7" fmla="*/ 329276 h 703656"/>
              <a:gd name="connsiteX8" fmla="*/ 70735 w 432415"/>
              <a:gd name="connsiteY8" fmla="*/ 330739 h 703656"/>
              <a:gd name="connsiteX9" fmla="*/ 72121 w 432415"/>
              <a:gd name="connsiteY9" fmla="*/ 333125 h 703656"/>
              <a:gd name="connsiteX10" fmla="*/ 79664 w 432415"/>
              <a:gd name="connsiteY10" fmla="*/ 333664 h 703656"/>
              <a:gd name="connsiteX11" fmla="*/ 80972 w 432415"/>
              <a:gd name="connsiteY11" fmla="*/ 334125 h 703656"/>
              <a:gd name="connsiteX12" fmla="*/ 87130 w 432415"/>
              <a:gd name="connsiteY12" fmla="*/ 338051 h 703656"/>
              <a:gd name="connsiteX13" fmla="*/ 88361 w 432415"/>
              <a:gd name="connsiteY13" fmla="*/ 339975 h 703656"/>
              <a:gd name="connsiteX14" fmla="*/ 91055 w 432415"/>
              <a:gd name="connsiteY14" fmla="*/ 355754 h 703656"/>
              <a:gd name="connsiteX15" fmla="*/ 100984 w 432415"/>
              <a:gd name="connsiteY15" fmla="*/ 370917 h 703656"/>
              <a:gd name="connsiteX16" fmla="*/ 166101 w 432415"/>
              <a:gd name="connsiteY16" fmla="*/ 400935 h 703656"/>
              <a:gd name="connsiteX17" fmla="*/ 182880 w 432415"/>
              <a:gd name="connsiteY17" fmla="*/ 413019 h 703656"/>
              <a:gd name="connsiteX18" fmla="*/ 183804 w 432415"/>
              <a:gd name="connsiteY18" fmla="*/ 416483 h 703656"/>
              <a:gd name="connsiteX19" fmla="*/ 180956 w 432415"/>
              <a:gd name="connsiteY19" fmla="*/ 422718 h 703656"/>
              <a:gd name="connsiteX20" fmla="*/ 181495 w 432415"/>
              <a:gd name="connsiteY20" fmla="*/ 424103 h 703656"/>
              <a:gd name="connsiteX21" fmla="*/ 188114 w 432415"/>
              <a:gd name="connsiteY21" fmla="*/ 433955 h 703656"/>
              <a:gd name="connsiteX22" fmla="*/ 189422 w 432415"/>
              <a:gd name="connsiteY22" fmla="*/ 436495 h 703656"/>
              <a:gd name="connsiteX23" fmla="*/ 189268 w 432415"/>
              <a:gd name="connsiteY23" fmla="*/ 439266 h 703656"/>
              <a:gd name="connsiteX24" fmla="*/ 186805 w 432415"/>
              <a:gd name="connsiteY24" fmla="*/ 443192 h 703656"/>
              <a:gd name="connsiteX25" fmla="*/ 185189 w 432415"/>
              <a:gd name="connsiteY25" fmla="*/ 461125 h 703656"/>
              <a:gd name="connsiteX26" fmla="*/ 184035 w 432415"/>
              <a:gd name="connsiteY26" fmla="*/ 463127 h 703656"/>
              <a:gd name="connsiteX27" fmla="*/ 180109 w 432415"/>
              <a:gd name="connsiteY27" fmla="*/ 465975 h 703656"/>
              <a:gd name="connsiteX28" fmla="*/ 179185 w 432415"/>
              <a:gd name="connsiteY28" fmla="*/ 466436 h 703656"/>
              <a:gd name="connsiteX29" fmla="*/ 160097 w 432415"/>
              <a:gd name="connsiteY29" fmla="*/ 471516 h 703656"/>
              <a:gd name="connsiteX30" fmla="*/ 154478 w 432415"/>
              <a:gd name="connsiteY30" fmla="*/ 472132 h 703656"/>
              <a:gd name="connsiteX31" fmla="*/ 151168 w 432415"/>
              <a:gd name="connsiteY31" fmla="*/ 473518 h 703656"/>
              <a:gd name="connsiteX32" fmla="*/ 146012 w 432415"/>
              <a:gd name="connsiteY32" fmla="*/ 477135 h 703656"/>
              <a:gd name="connsiteX33" fmla="*/ 138930 w 432415"/>
              <a:gd name="connsiteY33" fmla="*/ 484755 h 703656"/>
              <a:gd name="connsiteX34" fmla="*/ 131541 w 432415"/>
              <a:gd name="connsiteY34" fmla="*/ 490528 h 703656"/>
              <a:gd name="connsiteX35" fmla="*/ 129463 w 432415"/>
              <a:gd name="connsiteY35" fmla="*/ 492991 h 703656"/>
              <a:gd name="connsiteX36" fmla="*/ 128462 w 432415"/>
              <a:gd name="connsiteY36" fmla="*/ 506768 h 703656"/>
              <a:gd name="connsiteX37" fmla="*/ 135621 w 432415"/>
              <a:gd name="connsiteY37" fmla="*/ 529859 h 703656"/>
              <a:gd name="connsiteX38" fmla="*/ 135698 w 432415"/>
              <a:gd name="connsiteY38" fmla="*/ 531322 h 703656"/>
              <a:gd name="connsiteX39" fmla="*/ 133542 w 432415"/>
              <a:gd name="connsiteY39" fmla="*/ 541174 h 703656"/>
              <a:gd name="connsiteX40" fmla="*/ 133542 w 432415"/>
              <a:gd name="connsiteY40" fmla="*/ 546485 h 703656"/>
              <a:gd name="connsiteX41" fmla="*/ 134620 w 432415"/>
              <a:gd name="connsiteY41" fmla="*/ 553951 h 703656"/>
              <a:gd name="connsiteX42" fmla="*/ 141855 w 432415"/>
              <a:gd name="connsiteY42" fmla="*/ 578273 h 703656"/>
              <a:gd name="connsiteX43" fmla="*/ 141932 w 432415"/>
              <a:gd name="connsiteY43" fmla="*/ 579043 h 703656"/>
              <a:gd name="connsiteX44" fmla="*/ 141932 w 432415"/>
              <a:gd name="connsiteY44" fmla="*/ 595361 h 703656"/>
              <a:gd name="connsiteX45" fmla="*/ 144164 w 432415"/>
              <a:gd name="connsiteY45" fmla="*/ 613833 h 703656"/>
              <a:gd name="connsiteX46" fmla="*/ 146319 w 432415"/>
              <a:gd name="connsiteY46" fmla="*/ 620299 h 703656"/>
              <a:gd name="connsiteX47" fmla="*/ 148706 w 432415"/>
              <a:gd name="connsiteY47" fmla="*/ 624532 h 703656"/>
              <a:gd name="connsiteX48" fmla="*/ 152015 w 432415"/>
              <a:gd name="connsiteY48" fmla="*/ 627842 h 703656"/>
              <a:gd name="connsiteX49" fmla="*/ 167332 w 432415"/>
              <a:gd name="connsiteY49" fmla="*/ 634923 h 703656"/>
              <a:gd name="connsiteX50" fmla="*/ 180109 w 432415"/>
              <a:gd name="connsiteY50" fmla="*/ 643621 h 703656"/>
              <a:gd name="connsiteX51" fmla="*/ 180571 w 432415"/>
              <a:gd name="connsiteY51" fmla="*/ 644005 h 703656"/>
              <a:gd name="connsiteX52" fmla="*/ 193194 w 432415"/>
              <a:gd name="connsiteY52" fmla="*/ 657167 h 703656"/>
              <a:gd name="connsiteX53" fmla="*/ 231294 w 432415"/>
              <a:gd name="connsiteY53" fmla="*/ 638387 h 703656"/>
              <a:gd name="connsiteX54" fmla="*/ 247996 w 432415"/>
              <a:gd name="connsiteY54" fmla="*/ 633153 h 703656"/>
              <a:gd name="connsiteX55" fmla="*/ 268701 w 432415"/>
              <a:gd name="connsiteY55" fmla="*/ 625841 h 703656"/>
              <a:gd name="connsiteX56" fmla="*/ 269471 w 432415"/>
              <a:gd name="connsiteY56" fmla="*/ 625687 h 703656"/>
              <a:gd name="connsiteX57" fmla="*/ 277938 w 432415"/>
              <a:gd name="connsiteY57" fmla="*/ 625148 h 703656"/>
              <a:gd name="connsiteX58" fmla="*/ 283172 w 432415"/>
              <a:gd name="connsiteY58" fmla="*/ 625148 h 703656"/>
              <a:gd name="connsiteX59" fmla="*/ 285019 w 432415"/>
              <a:gd name="connsiteY59" fmla="*/ 625841 h 703656"/>
              <a:gd name="connsiteX60" fmla="*/ 292870 w 432415"/>
              <a:gd name="connsiteY60" fmla="*/ 632614 h 703656"/>
              <a:gd name="connsiteX61" fmla="*/ 306801 w 432415"/>
              <a:gd name="connsiteY61" fmla="*/ 643159 h 703656"/>
              <a:gd name="connsiteX62" fmla="*/ 307494 w 432415"/>
              <a:gd name="connsiteY62" fmla="*/ 643928 h 703656"/>
              <a:gd name="connsiteX63" fmla="*/ 318039 w 432415"/>
              <a:gd name="connsiteY63" fmla="*/ 661093 h 703656"/>
              <a:gd name="connsiteX64" fmla="*/ 326275 w 432415"/>
              <a:gd name="connsiteY64" fmla="*/ 669328 h 703656"/>
              <a:gd name="connsiteX65" fmla="*/ 330893 w 432415"/>
              <a:gd name="connsiteY65" fmla="*/ 672330 h 703656"/>
              <a:gd name="connsiteX66" fmla="*/ 331431 w 432415"/>
              <a:gd name="connsiteY66" fmla="*/ 672792 h 703656"/>
              <a:gd name="connsiteX67" fmla="*/ 335973 w 432415"/>
              <a:gd name="connsiteY67" fmla="*/ 677872 h 703656"/>
              <a:gd name="connsiteX68" fmla="*/ 336512 w 432415"/>
              <a:gd name="connsiteY68" fmla="*/ 678796 h 703656"/>
              <a:gd name="connsiteX69" fmla="*/ 338744 w 432415"/>
              <a:gd name="connsiteY69" fmla="*/ 684953 h 703656"/>
              <a:gd name="connsiteX70" fmla="*/ 338898 w 432415"/>
              <a:gd name="connsiteY70" fmla="*/ 685954 h 703656"/>
              <a:gd name="connsiteX71" fmla="*/ 338436 w 432415"/>
              <a:gd name="connsiteY71" fmla="*/ 703657 h 703656"/>
              <a:gd name="connsiteX72" fmla="*/ 343978 w 432415"/>
              <a:gd name="connsiteY72" fmla="*/ 702349 h 703656"/>
              <a:gd name="connsiteX73" fmla="*/ 346902 w 432415"/>
              <a:gd name="connsiteY73" fmla="*/ 700347 h 703656"/>
              <a:gd name="connsiteX74" fmla="*/ 354522 w 432415"/>
              <a:gd name="connsiteY74" fmla="*/ 693805 h 703656"/>
              <a:gd name="connsiteX75" fmla="*/ 355600 w 432415"/>
              <a:gd name="connsiteY75" fmla="*/ 693266 h 703656"/>
              <a:gd name="connsiteX76" fmla="*/ 359525 w 432415"/>
              <a:gd name="connsiteY76" fmla="*/ 692111 h 703656"/>
              <a:gd name="connsiteX77" fmla="*/ 360526 w 432415"/>
              <a:gd name="connsiteY77" fmla="*/ 692035 h 703656"/>
              <a:gd name="connsiteX78" fmla="*/ 372918 w 432415"/>
              <a:gd name="connsiteY78" fmla="*/ 693189 h 703656"/>
              <a:gd name="connsiteX79" fmla="*/ 382308 w 432415"/>
              <a:gd name="connsiteY79" fmla="*/ 692650 h 703656"/>
              <a:gd name="connsiteX80" fmla="*/ 390544 w 432415"/>
              <a:gd name="connsiteY80" fmla="*/ 690110 h 703656"/>
              <a:gd name="connsiteX81" fmla="*/ 397779 w 432415"/>
              <a:gd name="connsiteY81" fmla="*/ 684953 h 703656"/>
              <a:gd name="connsiteX82" fmla="*/ 402859 w 432415"/>
              <a:gd name="connsiteY82" fmla="*/ 679335 h 703656"/>
              <a:gd name="connsiteX83" fmla="*/ 406477 w 432415"/>
              <a:gd name="connsiteY83" fmla="*/ 671176 h 703656"/>
              <a:gd name="connsiteX84" fmla="*/ 407555 w 432415"/>
              <a:gd name="connsiteY84" fmla="*/ 662016 h 703656"/>
              <a:gd name="connsiteX85" fmla="*/ 407708 w 432415"/>
              <a:gd name="connsiteY85" fmla="*/ 661478 h 703656"/>
              <a:gd name="connsiteX86" fmla="*/ 408863 w 432415"/>
              <a:gd name="connsiteY86" fmla="*/ 658091 h 703656"/>
              <a:gd name="connsiteX87" fmla="*/ 411557 w 432415"/>
              <a:gd name="connsiteY87" fmla="*/ 656167 h 703656"/>
              <a:gd name="connsiteX88" fmla="*/ 413250 w 432415"/>
              <a:gd name="connsiteY88" fmla="*/ 656167 h 703656"/>
              <a:gd name="connsiteX89" fmla="*/ 414174 w 432415"/>
              <a:gd name="connsiteY89" fmla="*/ 656321 h 703656"/>
              <a:gd name="connsiteX90" fmla="*/ 417253 w 432415"/>
              <a:gd name="connsiteY90" fmla="*/ 657321 h 703656"/>
              <a:gd name="connsiteX91" fmla="*/ 421409 w 432415"/>
              <a:gd name="connsiteY91" fmla="*/ 657706 h 703656"/>
              <a:gd name="connsiteX92" fmla="*/ 423102 w 432415"/>
              <a:gd name="connsiteY92" fmla="*/ 654935 h 703656"/>
              <a:gd name="connsiteX93" fmla="*/ 428029 w 432415"/>
              <a:gd name="connsiteY93" fmla="*/ 640619 h 703656"/>
              <a:gd name="connsiteX94" fmla="*/ 428952 w 432415"/>
              <a:gd name="connsiteY94" fmla="*/ 636847 h 703656"/>
              <a:gd name="connsiteX95" fmla="*/ 428413 w 432415"/>
              <a:gd name="connsiteY95" fmla="*/ 630536 h 703656"/>
              <a:gd name="connsiteX96" fmla="*/ 425104 w 432415"/>
              <a:gd name="connsiteY96" fmla="*/ 618067 h 703656"/>
              <a:gd name="connsiteX97" fmla="*/ 423872 w 432415"/>
              <a:gd name="connsiteY97" fmla="*/ 606367 h 703656"/>
              <a:gd name="connsiteX98" fmla="*/ 423872 w 432415"/>
              <a:gd name="connsiteY98" fmla="*/ 597670 h 703656"/>
              <a:gd name="connsiteX99" fmla="*/ 424026 w 432415"/>
              <a:gd name="connsiteY99" fmla="*/ 596746 h 703656"/>
              <a:gd name="connsiteX100" fmla="*/ 424026 w 432415"/>
              <a:gd name="connsiteY100" fmla="*/ 596669 h 703656"/>
              <a:gd name="connsiteX101" fmla="*/ 420793 w 432415"/>
              <a:gd name="connsiteY101" fmla="*/ 593359 h 703656"/>
              <a:gd name="connsiteX102" fmla="*/ 420101 w 432415"/>
              <a:gd name="connsiteY102" fmla="*/ 592282 h 703656"/>
              <a:gd name="connsiteX103" fmla="*/ 416175 w 432415"/>
              <a:gd name="connsiteY103" fmla="*/ 581044 h 703656"/>
              <a:gd name="connsiteX104" fmla="*/ 409325 w 432415"/>
              <a:gd name="connsiteY104" fmla="*/ 536094 h 703656"/>
              <a:gd name="connsiteX105" fmla="*/ 409556 w 432415"/>
              <a:gd name="connsiteY105" fmla="*/ 534555 h 703656"/>
              <a:gd name="connsiteX106" fmla="*/ 412942 w 432415"/>
              <a:gd name="connsiteY106" fmla="*/ 526704 h 703656"/>
              <a:gd name="connsiteX107" fmla="*/ 413635 w 432415"/>
              <a:gd name="connsiteY107" fmla="*/ 525703 h 703656"/>
              <a:gd name="connsiteX108" fmla="*/ 422872 w 432415"/>
              <a:gd name="connsiteY108" fmla="*/ 517544 h 703656"/>
              <a:gd name="connsiteX109" fmla="*/ 427721 w 432415"/>
              <a:gd name="connsiteY109" fmla="*/ 508924 h 703656"/>
              <a:gd name="connsiteX110" fmla="*/ 428182 w 432415"/>
              <a:gd name="connsiteY110" fmla="*/ 508308 h 703656"/>
              <a:gd name="connsiteX111" fmla="*/ 432416 w 432415"/>
              <a:gd name="connsiteY111" fmla="*/ 504074 h 703656"/>
              <a:gd name="connsiteX112" fmla="*/ 432416 w 432415"/>
              <a:gd name="connsiteY112" fmla="*/ 503151 h 703656"/>
              <a:gd name="connsiteX113" fmla="*/ 430722 w 432415"/>
              <a:gd name="connsiteY113" fmla="*/ 500149 h 703656"/>
              <a:gd name="connsiteX114" fmla="*/ 425950 w 432415"/>
              <a:gd name="connsiteY114" fmla="*/ 495377 h 703656"/>
              <a:gd name="connsiteX115" fmla="*/ 425566 w 432415"/>
              <a:gd name="connsiteY115" fmla="*/ 494915 h 703656"/>
              <a:gd name="connsiteX116" fmla="*/ 406477 w 432415"/>
              <a:gd name="connsiteY116" fmla="*/ 465667 h 703656"/>
              <a:gd name="connsiteX117" fmla="*/ 388774 w 432415"/>
              <a:gd name="connsiteY117" fmla="*/ 446347 h 703656"/>
              <a:gd name="connsiteX118" fmla="*/ 353445 w 432415"/>
              <a:gd name="connsiteY118" fmla="*/ 419331 h 703656"/>
              <a:gd name="connsiteX119" fmla="*/ 343054 w 432415"/>
              <a:gd name="connsiteY119" fmla="*/ 414944 h 703656"/>
              <a:gd name="connsiteX120" fmla="*/ 326352 w 432415"/>
              <a:gd name="connsiteY120" fmla="*/ 404630 h 703656"/>
              <a:gd name="connsiteX121" fmla="*/ 325274 w 432415"/>
              <a:gd name="connsiteY121" fmla="*/ 403475 h 703656"/>
              <a:gd name="connsiteX122" fmla="*/ 318501 w 432415"/>
              <a:gd name="connsiteY122" fmla="*/ 389390 h 703656"/>
              <a:gd name="connsiteX123" fmla="*/ 311496 w 432415"/>
              <a:gd name="connsiteY123" fmla="*/ 375920 h 703656"/>
              <a:gd name="connsiteX124" fmla="*/ 305416 w 432415"/>
              <a:gd name="connsiteY124" fmla="*/ 370840 h 703656"/>
              <a:gd name="connsiteX125" fmla="*/ 302337 w 432415"/>
              <a:gd name="connsiteY125" fmla="*/ 369301 h 703656"/>
              <a:gd name="connsiteX126" fmla="*/ 301798 w 432415"/>
              <a:gd name="connsiteY126" fmla="*/ 368916 h 703656"/>
              <a:gd name="connsiteX127" fmla="*/ 297873 w 432415"/>
              <a:gd name="connsiteY127" fmla="*/ 365529 h 703656"/>
              <a:gd name="connsiteX128" fmla="*/ 297180 w 432415"/>
              <a:gd name="connsiteY128" fmla="*/ 364682 h 703656"/>
              <a:gd name="connsiteX129" fmla="*/ 295487 w 432415"/>
              <a:gd name="connsiteY129" fmla="*/ 361296 h 703656"/>
              <a:gd name="connsiteX130" fmla="*/ 295256 w 432415"/>
              <a:gd name="connsiteY130" fmla="*/ 360603 h 703656"/>
              <a:gd name="connsiteX131" fmla="*/ 294101 w 432415"/>
              <a:gd name="connsiteY131" fmla="*/ 354984 h 703656"/>
              <a:gd name="connsiteX132" fmla="*/ 294024 w 432415"/>
              <a:gd name="connsiteY132" fmla="*/ 349750 h 703656"/>
              <a:gd name="connsiteX133" fmla="*/ 290253 w 432415"/>
              <a:gd name="connsiteY133" fmla="*/ 334048 h 703656"/>
              <a:gd name="connsiteX134" fmla="*/ 285327 w 432415"/>
              <a:gd name="connsiteY134" fmla="*/ 323657 h 703656"/>
              <a:gd name="connsiteX135" fmla="*/ 285096 w 432415"/>
              <a:gd name="connsiteY135" fmla="*/ 323119 h 703656"/>
              <a:gd name="connsiteX136" fmla="*/ 283402 w 432415"/>
              <a:gd name="connsiteY136" fmla="*/ 315807 h 703656"/>
              <a:gd name="connsiteX137" fmla="*/ 283325 w 432415"/>
              <a:gd name="connsiteY137" fmla="*/ 315191 h 703656"/>
              <a:gd name="connsiteX138" fmla="*/ 283325 w 432415"/>
              <a:gd name="connsiteY138" fmla="*/ 310727 h 703656"/>
              <a:gd name="connsiteX139" fmla="*/ 283402 w 432415"/>
              <a:gd name="connsiteY139" fmla="*/ 310111 h 703656"/>
              <a:gd name="connsiteX140" fmla="*/ 284788 w 432415"/>
              <a:gd name="connsiteY140" fmla="*/ 303953 h 703656"/>
              <a:gd name="connsiteX141" fmla="*/ 282094 w 432415"/>
              <a:gd name="connsiteY141" fmla="*/ 299874 h 703656"/>
              <a:gd name="connsiteX142" fmla="*/ 281786 w 432415"/>
              <a:gd name="connsiteY142" fmla="*/ 297411 h 703656"/>
              <a:gd name="connsiteX143" fmla="*/ 282941 w 432415"/>
              <a:gd name="connsiteY143" fmla="*/ 294024 h 703656"/>
              <a:gd name="connsiteX144" fmla="*/ 290869 w 432415"/>
              <a:gd name="connsiteY144" fmla="*/ 275782 h 703656"/>
              <a:gd name="connsiteX145" fmla="*/ 296795 w 432415"/>
              <a:gd name="connsiteY145" fmla="*/ 266623 h 703656"/>
              <a:gd name="connsiteX146" fmla="*/ 296487 w 432415"/>
              <a:gd name="connsiteY146" fmla="*/ 266161 h 703656"/>
              <a:gd name="connsiteX147" fmla="*/ 293870 w 432415"/>
              <a:gd name="connsiteY147" fmla="*/ 264853 h 703656"/>
              <a:gd name="connsiteX148" fmla="*/ 285635 w 432415"/>
              <a:gd name="connsiteY148" fmla="*/ 259003 h 703656"/>
              <a:gd name="connsiteX149" fmla="*/ 284942 w 432415"/>
              <a:gd name="connsiteY149" fmla="*/ 258310 h 703656"/>
              <a:gd name="connsiteX150" fmla="*/ 282402 w 432415"/>
              <a:gd name="connsiteY150" fmla="*/ 254462 h 703656"/>
              <a:gd name="connsiteX151" fmla="*/ 281786 w 432415"/>
              <a:gd name="connsiteY151" fmla="*/ 254462 h 703656"/>
              <a:gd name="connsiteX152" fmla="*/ 277861 w 432415"/>
              <a:gd name="connsiteY152" fmla="*/ 256386 h 703656"/>
              <a:gd name="connsiteX153" fmla="*/ 277322 w 432415"/>
              <a:gd name="connsiteY153" fmla="*/ 256617 h 703656"/>
              <a:gd name="connsiteX154" fmla="*/ 268316 w 432415"/>
              <a:gd name="connsiteY154" fmla="*/ 258849 h 703656"/>
              <a:gd name="connsiteX155" fmla="*/ 267008 w 432415"/>
              <a:gd name="connsiteY155" fmla="*/ 258849 h 703656"/>
              <a:gd name="connsiteX156" fmla="*/ 259696 w 432415"/>
              <a:gd name="connsiteY156" fmla="*/ 257156 h 703656"/>
              <a:gd name="connsiteX157" fmla="*/ 253153 w 432415"/>
              <a:gd name="connsiteY157" fmla="*/ 254770 h 703656"/>
              <a:gd name="connsiteX158" fmla="*/ 251922 w 432415"/>
              <a:gd name="connsiteY158" fmla="*/ 253923 h 703656"/>
              <a:gd name="connsiteX159" fmla="*/ 249690 w 432415"/>
              <a:gd name="connsiteY159" fmla="*/ 251075 h 703656"/>
              <a:gd name="connsiteX160" fmla="*/ 249228 w 432415"/>
              <a:gd name="connsiteY160" fmla="*/ 250228 h 703656"/>
              <a:gd name="connsiteX161" fmla="*/ 248073 w 432415"/>
              <a:gd name="connsiteY161" fmla="*/ 246842 h 703656"/>
              <a:gd name="connsiteX162" fmla="*/ 248150 w 432415"/>
              <a:gd name="connsiteY162" fmla="*/ 244841 h 703656"/>
              <a:gd name="connsiteX163" fmla="*/ 254770 w 432415"/>
              <a:gd name="connsiteY163" fmla="*/ 229754 h 703656"/>
              <a:gd name="connsiteX164" fmla="*/ 246919 w 432415"/>
              <a:gd name="connsiteY164" fmla="*/ 227445 h 703656"/>
              <a:gd name="connsiteX165" fmla="*/ 236682 w 432415"/>
              <a:gd name="connsiteY165" fmla="*/ 227445 h 703656"/>
              <a:gd name="connsiteX166" fmla="*/ 234988 w 432415"/>
              <a:gd name="connsiteY166" fmla="*/ 226907 h 703656"/>
              <a:gd name="connsiteX167" fmla="*/ 230524 w 432415"/>
              <a:gd name="connsiteY167" fmla="*/ 223520 h 703656"/>
              <a:gd name="connsiteX168" fmla="*/ 214053 w 432415"/>
              <a:gd name="connsiteY168" fmla="*/ 209358 h 703656"/>
              <a:gd name="connsiteX169" fmla="*/ 205971 w 432415"/>
              <a:gd name="connsiteY169" fmla="*/ 199121 h 703656"/>
              <a:gd name="connsiteX170" fmla="*/ 191347 w 432415"/>
              <a:gd name="connsiteY170" fmla="*/ 187190 h 703656"/>
              <a:gd name="connsiteX171" fmla="*/ 186421 w 432415"/>
              <a:gd name="connsiteY171" fmla="*/ 185266 h 703656"/>
              <a:gd name="connsiteX172" fmla="*/ 182803 w 432415"/>
              <a:gd name="connsiteY172" fmla="*/ 184804 h 703656"/>
              <a:gd name="connsiteX173" fmla="*/ 178801 w 432415"/>
              <a:gd name="connsiteY173" fmla="*/ 185805 h 703656"/>
              <a:gd name="connsiteX174" fmla="*/ 177800 w 432415"/>
              <a:gd name="connsiteY174" fmla="*/ 185882 h 703656"/>
              <a:gd name="connsiteX175" fmla="*/ 172720 w 432415"/>
              <a:gd name="connsiteY175" fmla="*/ 185343 h 703656"/>
              <a:gd name="connsiteX176" fmla="*/ 171412 w 432415"/>
              <a:gd name="connsiteY176" fmla="*/ 184881 h 703656"/>
              <a:gd name="connsiteX177" fmla="*/ 160482 w 432415"/>
              <a:gd name="connsiteY177" fmla="*/ 177261 h 703656"/>
              <a:gd name="connsiteX178" fmla="*/ 154401 w 432415"/>
              <a:gd name="connsiteY178" fmla="*/ 175260 h 703656"/>
              <a:gd name="connsiteX179" fmla="*/ 149860 w 432415"/>
              <a:gd name="connsiteY179" fmla="*/ 174798 h 703656"/>
              <a:gd name="connsiteX180" fmla="*/ 145935 w 432415"/>
              <a:gd name="connsiteY180" fmla="*/ 176569 h 703656"/>
              <a:gd name="connsiteX181" fmla="*/ 143472 w 432415"/>
              <a:gd name="connsiteY181" fmla="*/ 179031 h 703656"/>
              <a:gd name="connsiteX182" fmla="*/ 137160 w 432415"/>
              <a:gd name="connsiteY182" fmla="*/ 184727 h 703656"/>
              <a:gd name="connsiteX183" fmla="*/ 134312 w 432415"/>
              <a:gd name="connsiteY183" fmla="*/ 185266 h 703656"/>
              <a:gd name="connsiteX184" fmla="*/ 127924 w 432415"/>
              <a:gd name="connsiteY184" fmla="*/ 183034 h 703656"/>
              <a:gd name="connsiteX185" fmla="*/ 121843 w 432415"/>
              <a:gd name="connsiteY185" fmla="*/ 188191 h 703656"/>
              <a:gd name="connsiteX186" fmla="*/ 118533 w 432415"/>
              <a:gd name="connsiteY186" fmla="*/ 188422 h 703656"/>
              <a:gd name="connsiteX187" fmla="*/ 117225 w 432415"/>
              <a:gd name="connsiteY187" fmla="*/ 185343 h 703656"/>
              <a:gd name="connsiteX188" fmla="*/ 121150 w 432415"/>
              <a:gd name="connsiteY188" fmla="*/ 168487 h 703656"/>
              <a:gd name="connsiteX189" fmla="*/ 121535 w 432415"/>
              <a:gd name="connsiteY189" fmla="*/ 167640 h 703656"/>
              <a:gd name="connsiteX190" fmla="*/ 123998 w 432415"/>
              <a:gd name="connsiteY190" fmla="*/ 163714 h 703656"/>
              <a:gd name="connsiteX191" fmla="*/ 125076 w 432415"/>
              <a:gd name="connsiteY191" fmla="*/ 152015 h 703656"/>
              <a:gd name="connsiteX192" fmla="*/ 126846 w 432415"/>
              <a:gd name="connsiteY192" fmla="*/ 144318 h 703656"/>
              <a:gd name="connsiteX193" fmla="*/ 130848 w 432415"/>
              <a:gd name="connsiteY193" fmla="*/ 132234 h 703656"/>
              <a:gd name="connsiteX194" fmla="*/ 131772 w 432415"/>
              <a:gd name="connsiteY194" fmla="*/ 126923 h 703656"/>
              <a:gd name="connsiteX195" fmla="*/ 130156 w 432415"/>
              <a:gd name="connsiteY195" fmla="*/ 118456 h 703656"/>
              <a:gd name="connsiteX196" fmla="*/ 130156 w 432415"/>
              <a:gd name="connsiteY196" fmla="*/ 117302 h 703656"/>
              <a:gd name="connsiteX197" fmla="*/ 133004 w 432415"/>
              <a:gd name="connsiteY197" fmla="*/ 104910 h 703656"/>
              <a:gd name="connsiteX198" fmla="*/ 133158 w 432415"/>
              <a:gd name="connsiteY198" fmla="*/ 104371 h 703656"/>
              <a:gd name="connsiteX199" fmla="*/ 135621 w 432415"/>
              <a:gd name="connsiteY199" fmla="*/ 98906 h 703656"/>
              <a:gd name="connsiteX200" fmla="*/ 135390 w 432415"/>
              <a:gd name="connsiteY200" fmla="*/ 96366 h 703656"/>
              <a:gd name="connsiteX201" fmla="*/ 130695 w 432415"/>
              <a:gd name="connsiteY201" fmla="*/ 96058 h 703656"/>
              <a:gd name="connsiteX202" fmla="*/ 126384 w 432415"/>
              <a:gd name="connsiteY202" fmla="*/ 98444 h 703656"/>
              <a:gd name="connsiteX203" fmla="*/ 124383 w 432415"/>
              <a:gd name="connsiteY203" fmla="*/ 98752 h 703656"/>
              <a:gd name="connsiteX204" fmla="*/ 119303 w 432415"/>
              <a:gd name="connsiteY204" fmla="*/ 97598 h 703656"/>
              <a:gd name="connsiteX205" fmla="*/ 88669 w 432415"/>
              <a:gd name="connsiteY205" fmla="*/ 87361 h 703656"/>
              <a:gd name="connsiteX206" fmla="*/ 79818 w 432415"/>
              <a:gd name="connsiteY206" fmla="*/ 82665 h 703656"/>
              <a:gd name="connsiteX207" fmla="*/ 78817 w 432415"/>
              <a:gd name="connsiteY207" fmla="*/ 81819 h 703656"/>
              <a:gd name="connsiteX208" fmla="*/ 75969 w 432415"/>
              <a:gd name="connsiteY208" fmla="*/ 77893 h 703656"/>
              <a:gd name="connsiteX209" fmla="*/ 75584 w 432415"/>
              <a:gd name="connsiteY209" fmla="*/ 75353 h 703656"/>
              <a:gd name="connsiteX210" fmla="*/ 76739 w 432415"/>
              <a:gd name="connsiteY210" fmla="*/ 71967 h 703656"/>
              <a:gd name="connsiteX211" fmla="*/ 77124 w 432415"/>
              <a:gd name="connsiteY211" fmla="*/ 71197 h 703656"/>
              <a:gd name="connsiteX212" fmla="*/ 82512 w 432415"/>
              <a:gd name="connsiteY212" fmla="*/ 63654 h 703656"/>
              <a:gd name="connsiteX213" fmla="*/ 83358 w 432415"/>
              <a:gd name="connsiteY213" fmla="*/ 61114 h 703656"/>
              <a:gd name="connsiteX214" fmla="*/ 83358 w 432415"/>
              <a:gd name="connsiteY214" fmla="*/ 58266 h 703656"/>
              <a:gd name="connsiteX215" fmla="*/ 80279 w 432415"/>
              <a:gd name="connsiteY215" fmla="*/ 52108 h 703656"/>
              <a:gd name="connsiteX216" fmla="*/ 79972 w 432415"/>
              <a:gd name="connsiteY216" fmla="*/ 51185 h 703656"/>
              <a:gd name="connsiteX217" fmla="*/ 79433 w 432415"/>
              <a:gd name="connsiteY217" fmla="*/ 46105 h 703656"/>
              <a:gd name="connsiteX218" fmla="*/ 78971 w 432415"/>
              <a:gd name="connsiteY218" fmla="*/ 35945 h 703656"/>
              <a:gd name="connsiteX219" fmla="*/ 76046 w 432415"/>
              <a:gd name="connsiteY219" fmla="*/ 36176 h 703656"/>
              <a:gd name="connsiteX220" fmla="*/ 69581 w 432415"/>
              <a:gd name="connsiteY220" fmla="*/ 38331 h 703656"/>
              <a:gd name="connsiteX221" fmla="*/ 68349 w 432415"/>
              <a:gd name="connsiteY221" fmla="*/ 38485 h 703656"/>
              <a:gd name="connsiteX222" fmla="*/ 63269 w 432415"/>
              <a:gd name="connsiteY222" fmla="*/ 37946 h 703656"/>
              <a:gd name="connsiteX223" fmla="*/ 62499 w 432415"/>
              <a:gd name="connsiteY223" fmla="*/ 37715 h 703656"/>
              <a:gd name="connsiteX224" fmla="*/ 58574 w 432415"/>
              <a:gd name="connsiteY224" fmla="*/ 36022 h 703656"/>
              <a:gd name="connsiteX225" fmla="*/ 56958 w 432415"/>
              <a:gd name="connsiteY225" fmla="*/ 34175 h 703656"/>
              <a:gd name="connsiteX226" fmla="*/ 55803 w 432415"/>
              <a:gd name="connsiteY226" fmla="*/ 30249 h 703656"/>
              <a:gd name="connsiteX227" fmla="*/ 55880 w 432415"/>
              <a:gd name="connsiteY227" fmla="*/ 28402 h 703656"/>
              <a:gd name="connsiteX228" fmla="*/ 58112 w 432415"/>
              <a:gd name="connsiteY228" fmla="*/ 22783 h 703656"/>
              <a:gd name="connsiteX229" fmla="*/ 70966 w 432415"/>
              <a:gd name="connsiteY229" fmla="*/ 0 h 703656"/>
              <a:gd name="connsiteX230" fmla="*/ 45181 w 432415"/>
              <a:gd name="connsiteY230" fmla="*/ 13854 h 703656"/>
              <a:gd name="connsiteX231" fmla="*/ 47028 w 432415"/>
              <a:gd name="connsiteY231" fmla="*/ 18242 h 703656"/>
              <a:gd name="connsiteX232" fmla="*/ 47259 w 432415"/>
              <a:gd name="connsiteY232" fmla="*/ 19473 h 703656"/>
              <a:gd name="connsiteX233" fmla="*/ 46721 w 432415"/>
              <a:gd name="connsiteY233" fmla="*/ 31865 h 703656"/>
              <a:gd name="connsiteX234" fmla="*/ 41641 w 432415"/>
              <a:gd name="connsiteY234" fmla="*/ 54033 h 703656"/>
              <a:gd name="connsiteX235" fmla="*/ 41641 w 432415"/>
              <a:gd name="connsiteY235" fmla="*/ 61576 h 703656"/>
              <a:gd name="connsiteX236" fmla="*/ 41564 w 432415"/>
              <a:gd name="connsiteY236" fmla="*/ 62192 h 703656"/>
              <a:gd name="connsiteX237" fmla="*/ 39870 w 432415"/>
              <a:gd name="connsiteY237" fmla="*/ 70042 h 703656"/>
              <a:gd name="connsiteX238" fmla="*/ 35868 w 432415"/>
              <a:gd name="connsiteY238" fmla="*/ 83204 h 703656"/>
              <a:gd name="connsiteX239" fmla="*/ 30634 w 432415"/>
              <a:gd name="connsiteY239" fmla="*/ 94288 h 703656"/>
              <a:gd name="connsiteX240" fmla="*/ 28633 w 432415"/>
              <a:gd name="connsiteY240" fmla="*/ 101369 h 703656"/>
              <a:gd name="connsiteX241" fmla="*/ 28633 w 432415"/>
              <a:gd name="connsiteY241" fmla="*/ 109990 h 703656"/>
              <a:gd name="connsiteX242" fmla="*/ 28556 w 432415"/>
              <a:gd name="connsiteY242" fmla="*/ 110759 h 703656"/>
              <a:gd name="connsiteX243" fmla="*/ 22398 w 432415"/>
              <a:gd name="connsiteY243" fmla="*/ 132157 h 703656"/>
              <a:gd name="connsiteX244" fmla="*/ 19012 w 432415"/>
              <a:gd name="connsiteY244" fmla="*/ 142394 h 703656"/>
              <a:gd name="connsiteX245" fmla="*/ 18319 w 432415"/>
              <a:gd name="connsiteY245" fmla="*/ 143472 h 703656"/>
              <a:gd name="connsiteX246" fmla="*/ 2463 w 432415"/>
              <a:gd name="connsiteY246" fmla="*/ 159404 h 703656"/>
              <a:gd name="connsiteX247" fmla="*/ 3848 w 432415"/>
              <a:gd name="connsiteY247" fmla="*/ 158711 h 703656"/>
              <a:gd name="connsiteX248" fmla="*/ 5080 w 432415"/>
              <a:gd name="connsiteY248" fmla="*/ 158404 h 703656"/>
              <a:gd name="connsiteX249" fmla="*/ 12931 w 432415"/>
              <a:gd name="connsiteY249" fmla="*/ 158404 h 703656"/>
              <a:gd name="connsiteX250" fmla="*/ 14316 w 432415"/>
              <a:gd name="connsiteY250" fmla="*/ 158788 h 703656"/>
              <a:gd name="connsiteX251" fmla="*/ 18242 w 432415"/>
              <a:gd name="connsiteY251" fmla="*/ 161021 h 703656"/>
              <a:gd name="connsiteX252" fmla="*/ 22860 w 432415"/>
              <a:gd name="connsiteY252" fmla="*/ 164561 h 703656"/>
              <a:gd name="connsiteX253" fmla="*/ 28094 w 432415"/>
              <a:gd name="connsiteY253" fmla="*/ 164561 h 703656"/>
              <a:gd name="connsiteX254" fmla="*/ 30557 w 432415"/>
              <a:gd name="connsiteY254" fmla="*/ 166024 h 703656"/>
              <a:gd name="connsiteX255" fmla="*/ 34329 w 432415"/>
              <a:gd name="connsiteY255" fmla="*/ 172951 h 703656"/>
              <a:gd name="connsiteX256" fmla="*/ 36869 w 432415"/>
              <a:gd name="connsiteY256" fmla="*/ 175491 h 703656"/>
              <a:gd name="connsiteX257" fmla="*/ 41564 w 432415"/>
              <a:gd name="connsiteY257" fmla="*/ 181341 h 703656"/>
              <a:gd name="connsiteX258" fmla="*/ 41948 w 432415"/>
              <a:gd name="connsiteY258" fmla="*/ 181956 h 703656"/>
              <a:gd name="connsiteX259" fmla="*/ 46413 w 432415"/>
              <a:gd name="connsiteY259" fmla="*/ 192116 h 703656"/>
              <a:gd name="connsiteX260" fmla="*/ 46644 w 432415"/>
              <a:gd name="connsiteY260" fmla="*/ 193348 h 703656"/>
              <a:gd name="connsiteX261" fmla="*/ 46105 w 432415"/>
              <a:gd name="connsiteY261" fmla="*/ 215823 h 703656"/>
              <a:gd name="connsiteX262" fmla="*/ 45951 w 432415"/>
              <a:gd name="connsiteY262" fmla="*/ 216516 h 703656"/>
              <a:gd name="connsiteX263" fmla="*/ 38639 w 432415"/>
              <a:gd name="connsiteY263" fmla="*/ 241300 h 703656"/>
              <a:gd name="connsiteX264" fmla="*/ 29479 w 432415"/>
              <a:gd name="connsiteY264" fmla="*/ 259234 h 703656"/>
              <a:gd name="connsiteX265" fmla="*/ 28864 w 432415"/>
              <a:gd name="connsiteY265" fmla="*/ 260081 h 703656"/>
              <a:gd name="connsiteX266" fmla="*/ 14239 w 432415"/>
              <a:gd name="connsiteY266" fmla="*/ 273012 h 703656"/>
              <a:gd name="connsiteX267" fmla="*/ 8852 w 432415"/>
              <a:gd name="connsiteY267" fmla="*/ 276629 h 703656"/>
              <a:gd name="connsiteX268" fmla="*/ 6619 w 432415"/>
              <a:gd name="connsiteY268" fmla="*/ 277014 h 703656"/>
              <a:gd name="connsiteX269" fmla="*/ 462 w 432415"/>
              <a:gd name="connsiteY269" fmla="*/ 275551 h 703656"/>
              <a:gd name="connsiteX270" fmla="*/ 0 w 432415"/>
              <a:gd name="connsiteY270" fmla="*/ 293716 h 703656"/>
              <a:gd name="connsiteX271" fmla="*/ 8313 w 432415"/>
              <a:gd name="connsiteY271" fmla="*/ 296949 h 703656"/>
              <a:gd name="connsiteX272" fmla="*/ 9005 w 432415"/>
              <a:gd name="connsiteY272" fmla="*/ 297026 h 703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</a:cxnLst>
            <a:rect l="l" t="t" r="r" b="b"/>
            <a:pathLst>
              <a:path w="432415" h="703656">
                <a:moveTo>
                  <a:pt x="9005" y="297026"/>
                </a:moveTo>
                <a:lnTo>
                  <a:pt x="12007" y="299027"/>
                </a:lnTo>
                <a:lnTo>
                  <a:pt x="22783" y="301721"/>
                </a:lnTo>
                <a:lnTo>
                  <a:pt x="43565" y="311496"/>
                </a:lnTo>
                <a:cubicBezTo>
                  <a:pt x="44027" y="311727"/>
                  <a:pt x="44412" y="312035"/>
                  <a:pt x="44642" y="312420"/>
                </a:cubicBezTo>
                <a:lnTo>
                  <a:pt x="49722" y="319732"/>
                </a:lnTo>
                <a:lnTo>
                  <a:pt x="55649" y="326121"/>
                </a:lnTo>
                <a:lnTo>
                  <a:pt x="68888" y="329276"/>
                </a:lnTo>
                <a:cubicBezTo>
                  <a:pt x="69735" y="329507"/>
                  <a:pt x="70350" y="330046"/>
                  <a:pt x="70735" y="330739"/>
                </a:cubicBezTo>
                <a:lnTo>
                  <a:pt x="72121" y="333125"/>
                </a:lnTo>
                <a:lnTo>
                  <a:pt x="79664" y="333664"/>
                </a:lnTo>
                <a:cubicBezTo>
                  <a:pt x="80125" y="333664"/>
                  <a:pt x="80587" y="333818"/>
                  <a:pt x="80972" y="334125"/>
                </a:cubicBezTo>
                <a:lnTo>
                  <a:pt x="87130" y="338051"/>
                </a:lnTo>
                <a:cubicBezTo>
                  <a:pt x="87822" y="338513"/>
                  <a:pt x="88284" y="339128"/>
                  <a:pt x="88361" y="339975"/>
                </a:cubicBezTo>
                <a:lnTo>
                  <a:pt x="91055" y="355754"/>
                </a:lnTo>
                <a:lnTo>
                  <a:pt x="100984" y="370917"/>
                </a:lnTo>
                <a:lnTo>
                  <a:pt x="166101" y="400935"/>
                </a:lnTo>
                <a:lnTo>
                  <a:pt x="182880" y="413019"/>
                </a:lnTo>
                <a:cubicBezTo>
                  <a:pt x="183958" y="413789"/>
                  <a:pt x="184342" y="415252"/>
                  <a:pt x="183804" y="416483"/>
                </a:cubicBezTo>
                <a:lnTo>
                  <a:pt x="180956" y="422718"/>
                </a:lnTo>
                <a:lnTo>
                  <a:pt x="181495" y="424103"/>
                </a:lnTo>
                <a:lnTo>
                  <a:pt x="188114" y="433955"/>
                </a:lnTo>
                <a:lnTo>
                  <a:pt x="189422" y="436495"/>
                </a:lnTo>
                <a:cubicBezTo>
                  <a:pt x="189884" y="437342"/>
                  <a:pt x="189807" y="438419"/>
                  <a:pt x="189268" y="439266"/>
                </a:cubicBezTo>
                <a:lnTo>
                  <a:pt x="186805" y="443192"/>
                </a:lnTo>
                <a:lnTo>
                  <a:pt x="185189" y="461125"/>
                </a:lnTo>
                <a:cubicBezTo>
                  <a:pt x="185112" y="461972"/>
                  <a:pt x="184650" y="462665"/>
                  <a:pt x="184035" y="463127"/>
                </a:cubicBezTo>
                <a:lnTo>
                  <a:pt x="180109" y="465975"/>
                </a:lnTo>
                <a:cubicBezTo>
                  <a:pt x="179801" y="466205"/>
                  <a:pt x="179493" y="466282"/>
                  <a:pt x="179185" y="466436"/>
                </a:cubicBezTo>
                <a:lnTo>
                  <a:pt x="160097" y="471516"/>
                </a:lnTo>
                <a:lnTo>
                  <a:pt x="154478" y="472132"/>
                </a:lnTo>
                <a:lnTo>
                  <a:pt x="151168" y="473518"/>
                </a:lnTo>
                <a:lnTo>
                  <a:pt x="146012" y="477135"/>
                </a:lnTo>
                <a:lnTo>
                  <a:pt x="138930" y="484755"/>
                </a:lnTo>
                <a:lnTo>
                  <a:pt x="131541" y="490528"/>
                </a:lnTo>
                <a:lnTo>
                  <a:pt x="129463" y="492991"/>
                </a:lnTo>
                <a:lnTo>
                  <a:pt x="128462" y="506768"/>
                </a:lnTo>
                <a:lnTo>
                  <a:pt x="135621" y="529859"/>
                </a:lnTo>
                <a:cubicBezTo>
                  <a:pt x="135775" y="530321"/>
                  <a:pt x="135775" y="530860"/>
                  <a:pt x="135698" y="531322"/>
                </a:cubicBezTo>
                <a:lnTo>
                  <a:pt x="133542" y="541174"/>
                </a:lnTo>
                <a:lnTo>
                  <a:pt x="133542" y="546485"/>
                </a:lnTo>
                <a:lnTo>
                  <a:pt x="134620" y="553951"/>
                </a:lnTo>
                <a:lnTo>
                  <a:pt x="141855" y="578273"/>
                </a:lnTo>
                <a:cubicBezTo>
                  <a:pt x="141932" y="578504"/>
                  <a:pt x="141932" y="578812"/>
                  <a:pt x="141932" y="579043"/>
                </a:cubicBezTo>
                <a:lnTo>
                  <a:pt x="141932" y="595361"/>
                </a:lnTo>
                <a:lnTo>
                  <a:pt x="144164" y="613833"/>
                </a:lnTo>
                <a:lnTo>
                  <a:pt x="146319" y="620299"/>
                </a:lnTo>
                <a:lnTo>
                  <a:pt x="148706" y="624532"/>
                </a:lnTo>
                <a:lnTo>
                  <a:pt x="152015" y="627842"/>
                </a:lnTo>
                <a:lnTo>
                  <a:pt x="167332" y="634923"/>
                </a:lnTo>
                <a:lnTo>
                  <a:pt x="180109" y="643621"/>
                </a:lnTo>
                <a:cubicBezTo>
                  <a:pt x="180263" y="643698"/>
                  <a:pt x="180417" y="643851"/>
                  <a:pt x="180571" y="644005"/>
                </a:cubicBezTo>
                <a:lnTo>
                  <a:pt x="193194" y="657167"/>
                </a:lnTo>
                <a:lnTo>
                  <a:pt x="231294" y="638387"/>
                </a:lnTo>
                <a:lnTo>
                  <a:pt x="247996" y="633153"/>
                </a:lnTo>
                <a:lnTo>
                  <a:pt x="268701" y="625841"/>
                </a:lnTo>
                <a:cubicBezTo>
                  <a:pt x="268932" y="625764"/>
                  <a:pt x="269163" y="625687"/>
                  <a:pt x="269471" y="625687"/>
                </a:cubicBezTo>
                <a:lnTo>
                  <a:pt x="277938" y="625148"/>
                </a:lnTo>
                <a:lnTo>
                  <a:pt x="283172" y="625148"/>
                </a:lnTo>
                <a:cubicBezTo>
                  <a:pt x="283864" y="625148"/>
                  <a:pt x="284480" y="625379"/>
                  <a:pt x="285019" y="625841"/>
                </a:cubicBezTo>
                <a:lnTo>
                  <a:pt x="292870" y="632614"/>
                </a:lnTo>
                <a:lnTo>
                  <a:pt x="306801" y="643159"/>
                </a:lnTo>
                <a:cubicBezTo>
                  <a:pt x="307109" y="643390"/>
                  <a:pt x="307340" y="643621"/>
                  <a:pt x="307494" y="643928"/>
                </a:cubicBezTo>
                <a:lnTo>
                  <a:pt x="318039" y="661093"/>
                </a:lnTo>
                <a:lnTo>
                  <a:pt x="326275" y="669328"/>
                </a:lnTo>
                <a:lnTo>
                  <a:pt x="330893" y="672330"/>
                </a:lnTo>
                <a:cubicBezTo>
                  <a:pt x="331124" y="672484"/>
                  <a:pt x="331278" y="672638"/>
                  <a:pt x="331431" y="672792"/>
                </a:cubicBezTo>
                <a:lnTo>
                  <a:pt x="335973" y="677872"/>
                </a:lnTo>
                <a:cubicBezTo>
                  <a:pt x="336204" y="678103"/>
                  <a:pt x="336358" y="678411"/>
                  <a:pt x="336512" y="678796"/>
                </a:cubicBezTo>
                <a:lnTo>
                  <a:pt x="338744" y="684953"/>
                </a:lnTo>
                <a:cubicBezTo>
                  <a:pt x="338898" y="685261"/>
                  <a:pt x="338898" y="685646"/>
                  <a:pt x="338898" y="685954"/>
                </a:cubicBezTo>
                <a:lnTo>
                  <a:pt x="338436" y="703657"/>
                </a:lnTo>
                <a:lnTo>
                  <a:pt x="343978" y="702349"/>
                </a:lnTo>
                <a:lnTo>
                  <a:pt x="346902" y="700347"/>
                </a:lnTo>
                <a:lnTo>
                  <a:pt x="354522" y="693805"/>
                </a:lnTo>
                <a:cubicBezTo>
                  <a:pt x="354830" y="693574"/>
                  <a:pt x="355215" y="693343"/>
                  <a:pt x="355600" y="693266"/>
                </a:cubicBezTo>
                <a:lnTo>
                  <a:pt x="359525" y="692111"/>
                </a:lnTo>
                <a:cubicBezTo>
                  <a:pt x="359833" y="692035"/>
                  <a:pt x="360218" y="691958"/>
                  <a:pt x="360526" y="692035"/>
                </a:cubicBezTo>
                <a:lnTo>
                  <a:pt x="372918" y="693189"/>
                </a:lnTo>
                <a:lnTo>
                  <a:pt x="382308" y="692650"/>
                </a:lnTo>
                <a:lnTo>
                  <a:pt x="390544" y="690110"/>
                </a:lnTo>
                <a:lnTo>
                  <a:pt x="397779" y="684953"/>
                </a:lnTo>
                <a:lnTo>
                  <a:pt x="402859" y="679335"/>
                </a:lnTo>
                <a:lnTo>
                  <a:pt x="406477" y="671176"/>
                </a:lnTo>
                <a:lnTo>
                  <a:pt x="407555" y="662016"/>
                </a:lnTo>
                <a:cubicBezTo>
                  <a:pt x="407555" y="661862"/>
                  <a:pt x="407631" y="661631"/>
                  <a:pt x="407708" y="661478"/>
                </a:cubicBezTo>
                <a:lnTo>
                  <a:pt x="408863" y="658091"/>
                </a:lnTo>
                <a:cubicBezTo>
                  <a:pt x="409248" y="656936"/>
                  <a:pt x="410325" y="656167"/>
                  <a:pt x="411557" y="656167"/>
                </a:cubicBezTo>
                <a:lnTo>
                  <a:pt x="413250" y="656167"/>
                </a:lnTo>
                <a:cubicBezTo>
                  <a:pt x="413558" y="656167"/>
                  <a:pt x="413866" y="656244"/>
                  <a:pt x="414174" y="656321"/>
                </a:cubicBezTo>
                <a:lnTo>
                  <a:pt x="417253" y="657321"/>
                </a:lnTo>
                <a:lnTo>
                  <a:pt x="421409" y="657706"/>
                </a:lnTo>
                <a:lnTo>
                  <a:pt x="423102" y="654935"/>
                </a:lnTo>
                <a:lnTo>
                  <a:pt x="428029" y="640619"/>
                </a:lnTo>
                <a:lnTo>
                  <a:pt x="428952" y="636847"/>
                </a:lnTo>
                <a:lnTo>
                  <a:pt x="428413" y="630536"/>
                </a:lnTo>
                <a:lnTo>
                  <a:pt x="425104" y="618067"/>
                </a:lnTo>
                <a:lnTo>
                  <a:pt x="423872" y="606367"/>
                </a:lnTo>
                <a:lnTo>
                  <a:pt x="423872" y="597670"/>
                </a:lnTo>
                <a:cubicBezTo>
                  <a:pt x="423872" y="597362"/>
                  <a:pt x="423949" y="597054"/>
                  <a:pt x="424026" y="596746"/>
                </a:cubicBezTo>
                <a:lnTo>
                  <a:pt x="424026" y="596669"/>
                </a:lnTo>
                <a:lnTo>
                  <a:pt x="420793" y="593359"/>
                </a:lnTo>
                <a:cubicBezTo>
                  <a:pt x="420485" y="593051"/>
                  <a:pt x="420255" y="592667"/>
                  <a:pt x="420101" y="592282"/>
                </a:cubicBezTo>
                <a:lnTo>
                  <a:pt x="416175" y="581044"/>
                </a:lnTo>
                <a:lnTo>
                  <a:pt x="409325" y="536094"/>
                </a:lnTo>
                <a:cubicBezTo>
                  <a:pt x="409248" y="535555"/>
                  <a:pt x="409325" y="535016"/>
                  <a:pt x="409556" y="534555"/>
                </a:cubicBezTo>
                <a:lnTo>
                  <a:pt x="412942" y="526704"/>
                </a:lnTo>
                <a:cubicBezTo>
                  <a:pt x="413096" y="526319"/>
                  <a:pt x="413327" y="526011"/>
                  <a:pt x="413635" y="525703"/>
                </a:cubicBezTo>
                <a:lnTo>
                  <a:pt x="422872" y="517544"/>
                </a:lnTo>
                <a:lnTo>
                  <a:pt x="427721" y="508924"/>
                </a:lnTo>
                <a:cubicBezTo>
                  <a:pt x="427875" y="508693"/>
                  <a:pt x="428029" y="508462"/>
                  <a:pt x="428182" y="508308"/>
                </a:cubicBezTo>
                <a:lnTo>
                  <a:pt x="432416" y="504074"/>
                </a:lnTo>
                <a:lnTo>
                  <a:pt x="432416" y="503151"/>
                </a:lnTo>
                <a:lnTo>
                  <a:pt x="430722" y="500149"/>
                </a:lnTo>
                <a:lnTo>
                  <a:pt x="425950" y="495377"/>
                </a:lnTo>
                <a:cubicBezTo>
                  <a:pt x="425796" y="495223"/>
                  <a:pt x="425719" y="495069"/>
                  <a:pt x="425566" y="494915"/>
                </a:cubicBezTo>
                <a:lnTo>
                  <a:pt x="406477" y="465667"/>
                </a:lnTo>
                <a:lnTo>
                  <a:pt x="388774" y="446347"/>
                </a:lnTo>
                <a:lnTo>
                  <a:pt x="353445" y="419331"/>
                </a:lnTo>
                <a:lnTo>
                  <a:pt x="343054" y="414944"/>
                </a:lnTo>
                <a:lnTo>
                  <a:pt x="326352" y="404630"/>
                </a:lnTo>
                <a:cubicBezTo>
                  <a:pt x="325890" y="404322"/>
                  <a:pt x="325505" y="403937"/>
                  <a:pt x="325274" y="403475"/>
                </a:cubicBezTo>
                <a:lnTo>
                  <a:pt x="318501" y="389390"/>
                </a:lnTo>
                <a:lnTo>
                  <a:pt x="311496" y="375920"/>
                </a:lnTo>
                <a:lnTo>
                  <a:pt x="305416" y="370840"/>
                </a:lnTo>
                <a:lnTo>
                  <a:pt x="302337" y="369301"/>
                </a:lnTo>
                <a:cubicBezTo>
                  <a:pt x="302106" y="369224"/>
                  <a:pt x="301952" y="369070"/>
                  <a:pt x="301798" y="368916"/>
                </a:cubicBezTo>
                <a:lnTo>
                  <a:pt x="297873" y="365529"/>
                </a:lnTo>
                <a:cubicBezTo>
                  <a:pt x="297565" y="365298"/>
                  <a:pt x="297334" y="364990"/>
                  <a:pt x="297180" y="364682"/>
                </a:cubicBezTo>
                <a:lnTo>
                  <a:pt x="295487" y="361296"/>
                </a:lnTo>
                <a:cubicBezTo>
                  <a:pt x="295410" y="361065"/>
                  <a:pt x="295333" y="360834"/>
                  <a:pt x="295256" y="360603"/>
                </a:cubicBezTo>
                <a:lnTo>
                  <a:pt x="294101" y="354984"/>
                </a:lnTo>
                <a:lnTo>
                  <a:pt x="294024" y="349750"/>
                </a:lnTo>
                <a:lnTo>
                  <a:pt x="290253" y="334048"/>
                </a:lnTo>
                <a:lnTo>
                  <a:pt x="285327" y="323657"/>
                </a:lnTo>
                <a:cubicBezTo>
                  <a:pt x="285250" y="323504"/>
                  <a:pt x="285173" y="323273"/>
                  <a:pt x="285096" y="323119"/>
                </a:cubicBezTo>
                <a:lnTo>
                  <a:pt x="283402" y="315807"/>
                </a:lnTo>
                <a:cubicBezTo>
                  <a:pt x="283325" y="315576"/>
                  <a:pt x="283325" y="315422"/>
                  <a:pt x="283325" y="315191"/>
                </a:cubicBezTo>
                <a:lnTo>
                  <a:pt x="283325" y="310727"/>
                </a:lnTo>
                <a:cubicBezTo>
                  <a:pt x="283325" y="310496"/>
                  <a:pt x="283325" y="310265"/>
                  <a:pt x="283402" y="310111"/>
                </a:cubicBezTo>
                <a:lnTo>
                  <a:pt x="284788" y="303953"/>
                </a:lnTo>
                <a:lnTo>
                  <a:pt x="282094" y="299874"/>
                </a:lnTo>
                <a:cubicBezTo>
                  <a:pt x="281632" y="299181"/>
                  <a:pt x="281478" y="298258"/>
                  <a:pt x="281786" y="297411"/>
                </a:cubicBezTo>
                <a:lnTo>
                  <a:pt x="282941" y="294024"/>
                </a:lnTo>
                <a:lnTo>
                  <a:pt x="290869" y="275782"/>
                </a:lnTo>
                <a:lnTo>
                  <a:pt x="296795" y="266623"/>
                </a:lnTo>
                <a:lnTo>
                  <a:pt x="296487" y="266161"/>
                </a:lnTo>
                <a:lnTo>
                  <a:pt x="293870" y="264853"/>
                </a:lnTo>
                <a:lnTo>
                  <a:pt x="285635" y="259003"/>
                </a:lnTo>
                <a:cubicBezTo>
                  <a:pt x="285327" y="258772"/>
                  <a:pt x="285096" y="258541"/>
                  <a:pt x="284942" y="258310"/>
                </a:cubicBezTo>
                <a:lnTo>
                  <a:pt x="282402" y="254462"/>
                </a:lnTo>
                <a:lnTo>
                  <a:pt x="281786" y="254462"/>
                </a:lnTo>
                <a:lnTo>
                  <a:pt x="277861" y="256386"/>
                </a:lnTo>
                <a:cubicBezTo>
                  <a:pt x="277707" y="256463"/>
                  <a:pt x="277476" y="256540"/>
                  <a:pt x="277322" y="256617"/>
                </a:cubicBezTo>
                <a:lnTo>
                  <a:pt x="268316" y="258849"/>
                </a:lnTo>
                <a:cubicBezTo>
                  <a:pt x="267855" y="258926"/>
                  <a:pt x="267470" y="258926"/>
                  <a:pt x="267008" y="258849"/>
                </a:cubicBezTo>
                <a:lnTo>
                  <a:pt x="259696" y="257156"/>
                </a:lnTo>
                <a:lnTo>
                  <a:pt x="253153" y="254770"/>
                </a:lnTo>
                <a:cubicBezTo>
                  <a:pt x="252692" y="254616"/>
                  <a:pt x="252230" y="254308"/>
                  <a:pt x="251922" y="253923"/>
                </a:cubicBezTo>
                <a:lnTo>
                  <a:pt x="249690" y="251075"/>
                </a:lnTo>
                <a:cubicBezTo>
                  <a:pt x="249459" y="250844"/>
                  <a:pt x="249305" y="250536"/>
                  <a:pt x="249228" y="250228"/>
                </a:cubicBezTo>
                <a:lnTo>
                  <a:pt x="248073" y="246842"/>
                </a:lnTo>
                <a:cubicBezTo>
                  <a:pt x="247842" y="246149"/>
                  <a:pt x="247919" y="245456"/>
                  <a:pt x="248150" y="244841"/>
                </a:cubicBezTo>
                <a:lnTo>
                  <a:pt x="254770" y="229754"/>
                </a:lnTo>
                <a:lnTo>
                  <a:pt x="246919" y="227445"/>
                </a:lnTo>
                <a:lnTo>
                  <a:pt x="236682" y="227445"/>
                </a:lnTo>
                <a:cubicBezTo>
                  <a:pt x="236066" y="227445"/>
                  <a:pt x="235450" y="227214"/>
                  <a:pt x="234988" y="226907"/>
                </a:cubicBezTo>
                <a:lnTo>
                  <a:pt x="230524" y="223520"/>
                </a:lnTo>
                <a:lnTo>
                  <a:pt x="214053" y="209358"/>
                </a:lnTo>
                <a:lnTo>
                  <a:pt x="205971" y="199121"/>
                </a:lnTo>
                <a:lnTo>
                  <a:pt x="191347" y="187190"/>
                </a:lnTo>
                <a:lnTo>
                  <a:pt x="186421" y="185266"/>
                </a:lnTo>
                <a:lnTo>
                  <a:pt x="182803" y="184804"/>
                </a:lnTo>
                <a:lnTo>
                  <a:pt x="178801" y="185805"/>
                </a:lnTo>
                <a:cubicBezTo>
                  <a:pt x="178493" y="185882"/>
                  <a:pt x="178108" y="185882"/>
                  <a:pt x="177800" y="185882"/>
                </a:cubicBezTo>
                <a:lnTo>
                  <a:pt x="172720" y="185343"/>
                </a:lnTo>
                <a:cubicBezTo>
                  <a:pt x="172258" y="185266"/>
                  <a:pt x="171796" y="185112"/>
                  <a:pt x="171412" y="184881"/>
                </a:cubicBezTo>
                <a:lnTo>
                  <a:pt x="160482" y="177261"/>
                </a:lnTo>
                <a:lnTo>
                  <a:pt x="154401" y="175260"/>
                </a:lnTo>
                <a:lnTo>
                  <a:pt x="149860" y="174798"/>
                </a:lnTo>
                <a:lnTo>
                  <a:pt x="145935" y="176569"/>
                </a:lnTo>
                <a:lnTo>
                  <a:pt x="143472" y="179031"/>
                </a:lnTo>
                <a:lnTo>
                  <a:pt x="137160" y="184727"/>
                </a:lnTo>
                <a:cubicBezTo>
                  <a:pt x="136390" y="185420"/>
                  <a:pt x="135313" y="185651"/>
                  <a:pt x="134312" y="185266"/>
                </a:cubicBezTo>
                <a:lnTo>
                  <a:pt x="127924" y="183034"/>
                </a:lnTo>
                <a:lnTo>
                  <a:pt x="121843" y="188191"/>
                </a:lnTo>
                <a:cubicBezTo>
                  <a:pt x="120919" y="188961"/>
                  <a:pt x="119611" y="189038"/>
                  <a:pt x="118533" y="188422"/>
                </a:cubicBezTo>
                <a:cubicBezTo>
                  <a:pt x="117533" y="187806"/>
                  <a:pt x="116994" y="186574"/>
                  <a:pt x="117225" y="185343"/>
                </a:cubicBezTo>
                <a:lnTo>
                  <a:pt x="121150" y="168487"/>
                </a:lnTo>
                <a:cubicBezTo>
                  <a:pt x="121227" y="168179"/>
                  <a:pt x="121304" y="167871"/>
                  <a:pt x="121535" y="167640"/>
                </a:cubicBezTo>
                <a:lnTo>
                  <a:pt x="123998" y="163714"/>
                </a:lnTo>
                <a:lnTo>
                  <a:pt x="125076" y="152015"/>
                </a:lnTo>
                <a:lnTo>
                  <a:pt x="126846" y="144318"/>
                </a:lnTo>
                <a:lnTo>
                  <a:pt x="130848" y="132234"/>
                </a:lnTo>
                <a:lnTo>
                  <a:pt x="131772" y="126923"/>
                </a:lnTo>
                <a:lnTo>
                  <a:pt x="130156" y="118456"/>
                </a:lnTo>
                <a:cubicBezTo>
                  <a:pt x="130079" y="118071"/>
                  <a:pt x="130079" y="117687"/>
                  <a:pt x="130156" y="117302"/>
                </a:cubicBezTo>
                <a:lnTo>
                  <a:pt x="133004" y="104910"/>
                </a:lnTo>
                <a:cubicBezTo>
                  <a:pt x="133081" y="104756"/>
                  <a:pt x="133081" y="104525"/>
                  <a:pt x="133158" y="104371"/>
                </a:cubicBezTo>
                <a:lnTo>
                  <a:pt x="135621" y="98906"/>
                </a:lnTo>
                <a:lnTo>
                  <a:pt x="135390" y="96366"/>
                </a:lnTo>
                <a:lnTo>
                  <a:pt x="130695" y="96058"/>
                </a:lnTo>
                <a:lnTo>
                  <a:pt x="126384" y="98444"/>
                </a:lnTo>
                <a:cubicBezTo>
                  <a:pt x="125768" y="98752"/>
                  <a:pt x="125076" y="98906"/>
                  <a:pt x="124383" y="98752"/>
                </a:cubicBezTo>
                <a:lnTo>
                  <a:pt x="119303" y="97598"/>
                </a:lnTo>
                <a:lnTo>
                  <a:pt x="88669" y="87361"/>
                </a:lnTo>
                <a:lnTo>
                  <a:pt x="79818" y="82665"/>
                </a:lnTo>
                <a:cubicBezTo>
                  <a:pt x="79433" y="82434"/>
                  <a:pt x="79125" y="82204"/>
                  <a:pt x="78817" y="81819"/>
                </a:cubicBezTo>
                <a:lnTo>
                  <a:pt x="75969" y="77893"/>
                </a:lnTo>
                <a:cubicBezTo>
                  <a:pt x="75430" y="77201"/>
                  <a:pt x="75276" y="76200"/>
                  <a:pt x="75584" y="75353"/>
                </a:cubicBezTo>
                <a:lnTo>
                  <a:pt x="76739" y="71967"/>
                </a:lnTo>
                <a:cubicBezTo>
                  <a:pt x="76816" y="71736"/>
                  <a:pt x="76970" y="71428"/>
                  <a:pt x="77124" y="71197"/>
                </a:cubicBezTo>
                <a:lnTo>
                  <a:pt x="82512" y="63654"/>
                </a:lnTo>
                <a:lnTo>
                  <a:pt x="83358" y="61114"/>
                </a:lnTo>
                <a:lnTo>
                  <a:pt x="83358" y="58266"/>
                </a:lnTo>
                <a:lnTo>
                  <a:pt x="80279" y="52108"/>
                </a:lnTo>
                <a:cubicBezTo>
                  <a:pt x="80125" y="51801"/>
                  <a:pt x="80049" y="51493"/>
                  <a:pt x="79972" y="51185"/>
                </a:cubicBezTo>
                <a:lnTo>
                  <a:pt x="79433" y="46105"/>
                </a:lnTo>
                <a:lnTo>
                  <a:pt x="78971" y="35945"/>
                </a:lnTo>
                <a:lnTo>
                  <a:pt x="76046" y="36176"/>
                </a:lnTo>
                <a:lnTo>
                  <a:pt x="69581" y="38331"/>
                </a:lnTo>
                <a:cubicBezTo>
                  <a:pt x="69196" y="38485"/>
                  <a:pt x="68811" y="38485"/>
                  <a:pt x="68349" y="38485"/>
                </a:cubicBezTo>
                <a:lnTo>
                  <a:pt x="63269" y="37946"/>
                </a:lnTo>
                <a:cubicBezTo>
                  <a:pt x="62961" y="37946"/>
                  <a:pt x="62730" y="37869"/>
                  <a:pt x="62499" y="37715"/>
                </a:cubicBezTo>
                <a:lnTo>
                  <a:pt x="58574" y="36022"/>
                </a:lnTo>
                <a:cubicBezTo>
                  <a:pt x="57804" y="35714"/>
                  <a:pt x="57189" y="35021"/>
                  <a:pt x="56958" y="34175"/>
                </a:cubicBezTo>
                <a:lnTo>
                  <a:pt x="55803" y="30249"/>
                </a:lnTo>
                <a:cubicBezTo>
                  <a:pt x="55649" y="29633"/>
                  <a:pt x="55649" y="29017"/>
                  <a:pt x="55880" y="28402"/>
                </a:cubicBezTo>
                <a:lnTo>
                  <a:pt x="58112" y="22783"/>
                </a:lnTo>
                <a:lnTo>
                  <a:pt x="70966" y="0"/>
                </a:lnTo>
                <a:lnTo>
                  <a:pt x="45181" y="13854"/>
                </a:lnTo>
                <a:lnTo>
                  <a:pt x="47028" y="18242"/>
                </a:lnTo>
                <a:cubicBezTo>
                  <a:pt x="47182" y="18627"/>
                  <a:pt x="47259" y="19012"/>
                  <a:pt x="47259" y="19473"/>
                </a:cubicBezTo>
                <a:lnTo>
                  <a:pt x="46721" y="31865"/>
                </a:lnTo>
                <a:lnTo>
                  <a:pt x="41641" y="54033"/>
                </a:lnTo>
                <a:lnTo>
                  <a:pt x="41641" y="61576"/>
                </a:lnTo>
                <a:cubicBezTo>
                  <a:pt x="41641" y="61807"/>
                  <a:pt x="41641" y="61961"/>
                  <a:pt x="41564" y="62192"/>
                </a:cubicBezTo>
                <a:lnTo>
                  <a:pt x="39870" y="70042"/>
                </a:lnTo>
                <a:lnTo>
                  <a:pt x="35868" y="83204"/>
                </a:lnTo>
                <a:lnTo>
                  <a:pt x="30634" y="94288"/>
                </a:lnTo>
                <a:lnTo>
                  <a:pt x="28633" y="101369"/>
                </a:lnTo>
                <a:lnTo>
                  <a:pt x="28633" y="109990"/>
                </a:lnTo>
                <a:cubicBezTo>
                  <a:pt x="28633" y="110221"/>
                  <a:pt x="28633" y="110528"/>
                  <a:pt x="28556" y="110759"/>
                </a:cubicBezTo>
                <a:lnTo>
                  <a:pt x="22398" y="132157"/>
                </a:lnTo>
                <a:lnTo>
                  <a:pt x="19012" y="142394"/>
                </a:lnTo>
                <a:cubicBezTo>
                  <a:pt x="18858" y="142779"/>
                  <a:pt x="18627" y="143164"/>
                  <a:pt x="18319" y="143472"/>
                </a:cubicBezTo>
                <a:lnTo>
                  <a:pt x="2463" y="159404"/>
                </a:lnTo>
                <a:lnTo>
                  <a:pt x="3848" y="158711"/>
                </a:lnTo>
                <a:cubicBezTo>
                  <a:pt x="4233" y="158481"/>
                  <a:pt x="4695" y="158404"/>
                  <a:pt x="5080" y="158404"/>
                </a:cubicBezTo>
                <a:lnTo>
                  <a:pt x="12931" y="158404"/>
                </a:lnTo>
                <a:cubicBezTo>
                  <a:pt x="13393" y="158404"/>
                  <a:pt x="13931" y="158558"/>
                  <a:pt x="14316" y="158788"/>
                </a:cubicBezTo>
                <a:lnTo>
                  <a:pt x="18242" y="161021"/>
                </a:lnTo>
                <a:lnTo>
                  <a:pt x="22860" y="164561"/>
                </a:lnTo>
                <a:lnTo>
                  <a:pt x="28094" y="164561"/>
                </a:lnTo>
                <a:cubicBezTo>
                  <a:pt x="29095" y="164561"/>
                  <a:pt x="30095" y="165100"/>
                  <a:pt x="30557" y="166024"/>
                </a:cubicBezTo>
                <a:lnTo>
                  <a:pt x="34329" y="172951"/>
                </a:lnTo>
                <a:lnTo>
                  <a:pt x="36869" y="175491"/>
                </a:lnTo>
                <a:lnTo>
                  <a:pt x="41564" y="181341"/>
                </a:lnTo>
                <a:cubicBezTo>
                  <a:pt x="41718" y="181495"/>
                  <a:pt x="41872" y="181725"/>
                  <a:pt x="41948" y="181956"/>
                </a:cubicBezTo>
                <a:lnTo>
                  <a:pt x="46413" y="192116"/>
                </a:lnTo>
                <a:cubicBezTo>
                  <a:pt x="46567" y="192501"/>
                  <a:pt x="46644" y="192886"/>
                  <a:pt x="46644" y="193348"/>
                </a:cubicBezTo>
                <a:lnTo>
                  <a:pt x="46105" y="215823"/>
                </a:lnTo>
                <a:cubicBezTo>
                  <a:pt x="46105" y="216054"/>
                  <a:pt x="46028" y="216285"/>
                  <a:pt x="45951" y="216516"/>
                </a:cubicBezTo>
                <a:lnTo>
                  <a:pt x="38639" y="241300"/>
                </a:lnTo>
                <a:lnTo>
                  <a:pt x="29479" y="259234"/>
                </a:lnTo>
                <a:cubicBezTo>
                  <a:pt x="29325" y="259542"/>
                  <a:pt x="29095" y="259850"/>
                  <a:pt x="28864" y="260081"/>
                </a:cubicBezTo>
                <a:lnTo>
                  <a:pt x="14239" y="273012"/>
                </a:lnTo>
                <a:lnTo>
                  <a:pt x="8852" y="276629"/>
                </a:lnTo>
                <a:cubicBezTo>
                  <a:pt x="8236" y="277091"/>
                  <a:pt x="7389" y="277168"/>
                  <a:pt x="6619" y="277014"/>
                </a:cubicBezTo>
                <a:lnTo>
                  <a:pt x="462" y="275551"/>
                </a:lnTo>
                <a:lnTo>
                  <a:pt x="0" y="293716"/>
                </a:lnTo>
                <a:lnTo>
                  <a:pt x="8313" y="296949"/>
                </a:lnTo>
                <a:cubicBezTo>
                  <a:pt x="8698" y="296872"/>
                  <a:pt x="8852" y="296949"/>
                  <a:pt x="9005" y="297026"/>
                </a:cubicBezTo>
                <a:close/>
              </a:path>
            </a:pathLst>
          </a:custGeom>
          <a:solidFill>
            <a:srgbClr val="FFC000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0" name="Forma libre: forma 84">
            <a:extLst>
              <a:ext uri="{FF2B5EF4-FFF2-40B4-BE49-F238E27FC236}">
                <a16:creationId xmlns:a16="http://schemas.microsoft.com/office/drawing/2014/main" id="{93328B7F-D6A1-D4CF-CA79-44B9284A1C8B}"/>
              </a:ext>
            </a:extLst>
          </p:cNvPr>
          <p:cNvSpPr/>
          <p:nvPr/>
        </p:nvSpPr>
        <p:spPr>
          <a:xfrm>
            <a:off x="8265803" y="1628859"/>
            <a:ext cx="490832" cy="605488"/>
          </a:xfrm>
          <a:custGeom>
            <a:avLst/>
            <a:gdLst>
              <a:gd name="connsiteX0" fmla="*/ 35329 w 639233"/>
              <a:gd name="connsiteY0" fmla="*/ 226830 h 788554"/>
              <a:gd name="connsiteX1" fmla="*/ 38177 w 639233"/>
              <a:gd name="connsiteY1" fmla="*/ 234681 h 788554"/>
              <a:gd name="connsiteX2" fmla="*/ 44335 w 639233"/>
              <a:gd name="connsiteY2" fmla="*/ 264853 h 788554"/>
              <a:gd name="connsiteX3" fmla="*/ 53032 w 639233"/>
              <a:gd name="connsiteY3" fmla="*/ 277322 h 788554"/>
              <a:gd name="connsiteX4" fmla="*/ 59728 w 639233"/>
              <a:gd name="connsiteY4" fmla="*/ 289021 h 788554"/>
              <a:gd name="connsiteX5" fmla="*/ 64654 w 639233"/>
              <a:gd name="connsiteY5" fmla="*/ 293947 h 788554"/>
              <a:gd name="connsiteX6" fmla="*/ 84282 w 639233"/>
              <a:gd name="connsiteY6" fmla="*/ 301028 h 788554"/>
              <a:gd name="connsiteX7" fmla="*/ 85205 w 639233"/>
              <a:gd name="connsiteY7" fmla="*/ 301567 h 788554"/>
              <a:gd name="connsiteX8" fmla="*/ 91363 w 639233"/>
              <a:gd name="connsiteY8" fmla="*/ 307186 h 788554"/>
              <a:gd name="connsiteX9" fmla="*/ 91825 w 639233"/>
              <a:gd name="connsiteY9" fmla="*/ 307725 h 788554"/>
              <a:gd name="connsiteX10" fmla="*/ 104217 w 639233"/>
              <a:gd name="connsiteY10" fmla="*/ 326275 h 788554"/>
              <a:gd name="connsiteX11" fmla="*/ 104679 w 639233"/>
              <a:gd name="connsiteY11" fmla="*/ 327352 h 788554"/>
              <a:gd name="connsiteX12" fmla="*/ 109759 w 639233"/>
              <a:gd name="connsiteY12" fmla="*/ 358833 h 788554"/>
              <a:gd name="connsiteX13" fmla="*/ 110375 w 639233"/>
              <a:gd name="connsiteY13" fmla="*/ 375535 h 788554"/>
              <a:gd name="connsiteX14" fmla="*/ 109220 w 639233"/>
              <a:gd name="connsiteY14" fmla="*/ 392161 h 788554"/>
              <a:gd name="connsiteX15" fmla="*/ 108527 w 639233"/>
              <a:gd name="connsiteY15" fmla="*/ 393777 h 788554"/>
              <a:gd name="connsiteX16" fmla="*/ 88284 w 639233"/>
              <a:gd name="connsiteY16" fmla="*/ 417407 h 788554"/>
              <a:gd name="connsiteX17" fmla="*/ 70427 w 639233"/>
              <a:gd name="connsiteY17" fmla="*/ 443038 h 788554"/>
              <a:gd name="connsiteX18" fmla="*/ 50954 w 639233"/>
              <a:gd name="connsiteY18" fmla="*/ 482061 h 788554"/>
              <a:gd name="connsiteX19" fmla="*/ 39562 w 639233"/>
              <a:gd name="connsiteY19" fmla="*/ 499764 h 788554"/>
              <a:gd name="connsiteX20" fmla="*/ 32712 w 639233"/>
              <a:gd name="connsiteY20" fmla="*/ 511849 h 788554"/>
              <a:gd name="connsiteX21" fmla="*/ 33790 w 639233"/>
              <a:gd name="connsiteY21" fmla="*/ 546485 h 788554"/>
              <a:gd name="connsiteX22" fmla="*/ 32635 w 639233"/>
              <a:gd name="connsiteY22" fmla="*/ 557030 h 788554"/>
              <a:gd name="connsiteX23" fmla="*/ 27478 w 639233"/>
              <a:gd name="connsiteY23" fmla="*/ 575502 h 788554"/>
              <a:gd name="connsiteX24" fmla="*/ 27170 w 639233"/>
              <a:gd name="connsiteY24" fmla="*/ 576195 h 788554"/>
              <a:gd name="connsiteX25" fmla="*/ 13854 w 639233"/>
              <a:gd name="connsiteY25" fmla="*/ 597824 h 788554"/>
              <a:gd name="connsiteX26" fmla="*/ 0 w 639233"/>
              <a:gd name="connsiteY26" fmla="*/ 648239 h 788554"/>
              <a:gd name="connsiteX27" fmla="*/ 0 w 639233"/>
              <a:gd name="connsiteY27" fmla="*/ 684414 h 788554"/>
              <a:gd name="connsiteX28" fmla="*/ 0 w 639233"/>
              <a:gd name="connsiteY28" fmla="*/ 684414 h 788554"/>
              <a:gd name="connsiteX29" fmla="*/ 3233 w 639233"/>
              <a:gd name="connsiteY29" fmla="*/ 700424 h 788554"/>
              <a:gd name="connsiteX30" fmla="*/ 26708 w 639233"/>
              <a:gd name="connsiteY30" fmla="*/ 751917 h 788554"/>
              <a:gd name="connsiteX31" fmla="*/ 36330 w 639233"/>
              <a:gd name="connsiteY31" fmla="*/ 782397 h 788554"/>
              <a:gd name="connsiteX32" fmla="*/ 201353 w 639233"/>
              <a:gd name="connsiteY32" fmla="*/ 786861 h 788554"/>
              <a:gd name="connsiteX33" fmla="*/ 238067 w 639233"/>
              <a:gd name="connsiteY33" fmla="*/ 788554 h 788554"/>
              <a:gd name="connsiteX34" fmla="*/ 241146 w 639233"/>
              <a:gd name="connsiteY34" fmla="*/ 787631 h 788554"/>
              <a:gd name="connsiteX35" fmla="*/ 244225 w 639233"/>
              <a:gd name="connsiteY35" fmla="*/ 785707 h 788554"/>
              <a:gd name="connsiteX36" fmla="*/ 244610 w 639233"/>
              <a:gd name="connsiteY36" fmla="*/ 783090 h 788554"/>
              <a:gd name="connsiteX37" fmla="*/ 246380 w 639233"/>
              <a:gd name="connsiteY37" fmla="*/ 777086 h 788554"/>
              <a:gd name="connsiteX38" fmla="*/ 246765 w 639233"/>
              <a:gd name="connsiteY38" fmla="*/ 776316 h 788554"/>
              <a:gd name="connsiteX39" fmla="*/ 273165 w 639233"/>
              <a:gd name="connsiteY39" fmla="*/ 738601 h 788554"/>
              <a:gd name="connsiteX40" fmla="*/ 273781 w 639233"/>
              <a:gd name="connsiteY40" fmla="*/ 737986 h 788554"/>
              <a:gd name="connsiteX41" fmla="*/ 284480 w 639233"/>
              <a:gd name="connsiteY41" fmla="*/ 730134 h 788554"/>
              <a:gd name="connsiteX42" fmla="*/ 285250 w 639233"/>
              <a:gd name="connsiteY42" fmla="*/ 729750 h 788554"/>
              <a:gd name="connsiteX43" fmla="*/ 298719 w 639233"/>
              <a:gd name="connsiteY43" fmla="*/ 725285 h 788554"/>
              <a:gd name="connsiteX44" fmla="*/ 321579 w 639233"/>
              <a:gd name="connsiteY44" fmla="*/ 720667 h 788554"/>
              <a:gd name="connsiteX45" fmla="*/ 335126 w 639233"/>
              <a:gd name="connsiteY45" fmla="*/ 715202 h 788554"/>
              <a:gd name="connsiteX46" fmla="*/ 341438 w 639233"/>
              <a:gd name="connsiteY46" fmla="*/ 711277 h 788554"/>
              <a:gd name="connsiteX47" fmla="*/ 349827 w 639233"/>
              <a:gd name="connsiteY47" fmla="*/ 698192 h 788554"/>
              <a:gd name="connsiteX48" fmla="*/ 357062 w 639233"/>
              <a:gd name="connsiteY48" fmla="*/ 667173 h 788554"/>
              <a:gd name="connsiteX49" fmla="*/ 357447 w 639233"/>
              <a:gd name="connsiteY49" fmla="*/ 666250 h 788554"/>
              <a:gd name="connsiteX50" fmla="*/ 361911 w 639233"/>
              <a:gd name="connsiteY50" fmla="*/ 659476 h 788554"/>
              <a:gd name="connsiteX51" fmla="*/ 362373 w 639233"/>
              <a:gd name="connsiteY51" fmla="*/ 658937 h 788554"/>
              <a:gd name="connsiteX52" fmla="*/ 369147 w 639233"/>
              <a:gd name="connsiteY52" fmla="*/ 652780 h 788554"/>
              <a:gd name="connsiteX53" fmla="*/ 378922 w 639233"/>
              <a:gd name="connsiteY53" fmla="*/ 646699 h 788554"/>
              <a:gd name="connsiteX54" fmla="*/ 390390 w 639233"/>
              <a:gd name="connsiteY54" fmla="*/ 621069 h 788554"/>
              <a:gd name="connsiteX55" fmla="*/ 391006 w 639233"/>
              <a:gd name="connsiteY55" fmla="*/ 620222 h 788554"/>
              <a:gd name="connsiteX56" fmla="*/ 397164 w 639233"/>
              <a:gd name="connsiteY56" fmla="*/ 614064 h 788554"/>
              <a:gd name="connsiteX57" fmla="*/ 417253 w 639233"/>
              <a:gd name="connsiteY57" fmla="*/ 600210 h 788554"/>
              <a:gd name="connsiteX58" fmla="*/ 427490 w 639233"/>
              <a:gd name="connsiteY58" fmla="*/ 591589 h 788554"/>
              <a:gd name="connsiteX59" fmla="*/ 441344 w 639233"/>
              <a:gd name="connsiteY59" fmla="*/ 573809 h 788554"/>
              <a:gd name="connsiteX60" fmla="*/ 464589 w 639233"/>
              <a:gd name="connsiteY60" fmla="*/ 548871 h 788554"/>
              <a:gd name="connsiteX61" fmla="*/ 477212 w 639233"/>
              <a:gd name="connsiteY61" fmla="*/ 529551 h 788554"/>
              <a:gd name="connsiteX62" fmla="*/ 478521 w 639233"/>
              <a:gd name="connsiteY62" fmla="*/ 528474 h 788554"/>
              <a:gd name="connsiteX63" fmla="*/ 484139 w 639233"/>
              <a:gd name="connsiteY63" fmla="*/ 526242 h 788554"/>
              <a:gd name="connsiteX64" fmla="*/ 493915 w 639233"/>
              <a:gd name="connsiteY64" fmla="*/ 523317 h 788554"/>
              <a:gd name="connsiteX65" fmla="*/ 522547 w 639233"/>
              <a:gd name="connsiteY65" fmla="*/ 520392 h 788554"/>
              <a:gd name="connsiteX66" fmla="*/ 531476 w 639233"/>
              <a:gd name="connsiteY66" fmla="*/ 520931 h 788554"/>
              <a:gd name="connsiteX67" fmla="*/ 542944 w 639233"/>
              <a:gd name="connsiteY67" fmla="*/ 523625 h 788554"/>
              <a:gd name="connsiteX68" fmla="*/ 546947 w 639233"/>
              <a:gd name="connsiteY68" fmla="*/ 522316 h 788554"/>
              <a:gd name="connsiteX69" fmla="*/ 552334 w 639233"/>
              <a:gd name="connsiteY69" fmla="*/ 519084 h 788554"/>
              <a:gd name="connsiteX70" fmla="*/ 553258 w 639233"/>
              <a:gd name="connsiteY70" fmla="*/ 518776 h 788554"/>
              <a:gd name="connsiteX71" fmla="*/ 558877 w 639233"/>
              <a:gd name="connsiteY71" fmla="*/ 517621 h 788554"/>
              <a:gd name="connsiteX72" fmla="*/ 567113 w 639233"/>
              <a:gd name="connsiteY72" fmla="*/ 517005 h 788554"/>
              <a:gd name="connsiteX73" fmla="*/ 586740 w 639233"/>
              <a:gd name="connsiteY73" fmla="*/ 518083 h 788554"/>
              <a:gd name="connsiteX74" fmla="*/ 597054 w 639233"/>
              <a:gd name="connsiteY74" fmla="*/ 504074 h 788554"/>
              <a:gd name="connsiteX75" fmla="*/ 607060 w 639233"/>
              <a:gd name="connsiteY75" fmla="*/ 488450 h 788554"/>
              <a:gd name="connsiteX76" fmla="*/ 613525 w 639233"/>
              <a:gd name="connsiteY76" fmla="*/ 481292 h 788554"/>
              <a:gd name="connsiteX77" fmla="*/ 620145 w 639233"/>
              <a:gd name="connsiteY77" fmla="*/ 476442 h 788554"/>
              <a:gd name="connsiteX78" fmla="*/ 621145 w 639233"/>
              <a:gd name="connsiteY78" fmla="*/ 475981 h 788554"/>
              <a:gd name="connsiteX79" fmla="*/ 626610 w 639233"/>
              <a:gd name="connsiteY79" fmla="*/ 474595 h 788554"/>
              <a:gd name="connsiteX80" fmla="*/ 628611 w 639233"/>
              <a:gd name="connsiteY80" fmla="*/ 470208 h 788554"/>
              <a:gd name="connsiteX81" fmla="*/ 628611 w 639233"/>
              <a:gd name="connsiteY81" fmla="*/ 465743 h 788554"/>
              <a:gd name="connsiteX82" fmla="*/ 629150 w 639233"/>
              <a:gd name="connsiteY82" fmla="*/ 464127 h 788554"/>
              <a:gd name="connsiteX83" fmla="*/ 633614 w 639233"/>
              <a:gd name="connsiteY83" fmla="*/ 457970 h 788554"/>
              <a:gd name="connsiteX84" fmla="*/ 638925 w 639233"/>
              <a:gd name="connsiteY84" fmla="*/ 452120 h 788554"/>
              <a:gd name="connsiteX85" fmla="*/ 639233 w 639233"/>
              <a:gd name="connsiteY85" fmla="*/ 450657 h 788554"/>
              <a:gd name="connsiteX86" fmla="*/ 637155 w 639233"/>
              <a:gd name="connsiteY86" fmla="*/ 442883 h 788554"/>
              <a:gd name="connsiteX87" fmla="*/ 637078 w 639233"/>
              <a:gd name="connsiteY87" fmla="*/ 442037 h 788554"/>
              <a:gd name="connsiteX88" fmla="*/ 637617 w 639233"/>
              <a:gd name="connsiteY88" fmla="*/ 421178 h 788554"/>
              <a:gd name="connsiteX89" fmla="*/ 635770 w 639233"/>
              <a:gd name="connsiteY89" fmla="*/ 416021 h 788554"/>
              <a:gd name="connsiteX90" fmla="*/ 631844 w 639233"/>
              <a:gd name="connsiteY90" fmla="*/ 411634 h 788554"/>
              <a:gd name="connsiteX91" fmla="*/ 627072 w 639233"/>
              <a:gd name="connsiteY91" fmla="*/ 408478 h 788554"/>
              <a:gd name="connsiteX92" fmla="*/ 618221 w 639233"/>
              <a:gd name="connsiteY92" fmla="*/ 399704 h 788554"/>
              <a:gd name="connsiteX93" fmla="*/ 617836 w 639233"/>
              <a:gd name="connsiteY93" fmla="*/ 399165 h 788554"/>
              <a:gd name="connsiteX94" fmla="*/ 607445 w 639233"/>
              <a:gd name="connsiteY94" fmla="*/ 382155 h 788554"/>
              <a:gd name="connsiteX95" fmla="*/ 593821 w 639233"/>
              <a:gd name="connsiteY95" fmla="*/ 371764 h 788554"/>
              <a:gd name="connsiteX96" fmla="*/ 586586 w 639233"/>
              <a:gd name="connsiteY96" fmla="*/ 365606 h 788554"/>
              <a:gd name="connsiteX97" fmla="*/ 582584 w 639233"/>
              <a:gd name="connsiteY97" fmla="*/ 365606 h 788554"/>
              <a:gd name="connsiteX98" fmla="*/ 574733 w 639233"/>
              <a:gd name="connsiteY98" fmla="*/ 366145 h 788554"/>
              <a:gd name="connsiteX99" fmla="*/ 554259 w 639233"/>
              <a:gd name="connsiteY99" fmla="*/ 373303 h 788554"/>
              <a:gd name="connsiteX100" fmla="*/ 537864 w 639233"/>
              <a:gd name="connsiteY100" fmla="*/ 378383 h 788554"/>
              <a:gd name="connsiteX101" fmla="*/ 498302 w 639233"/>
              <a:gd name="connsiteY101" fmla="*/ 397933 h 788554"/>
              <a:gd name="connsiteX102" fmla="*/ 495069 w 639233"/>
              <a:gd name="connsiteY102" fmla="*/ 397394 h 788554"/>
              <a:gd name="connsiteX103" fmla="*/ 481214 w 639233"/>
              <a:gd name="connsiteY103" fmla="*/ 383001 h 788554"/>
              <a:gd name="connsiteX104" fmla="*/ 469053 w 639233"/>
              <a:gd name="connsiteY104" fmla="*/ 374765 h 788554"/>
              <a:gd name="connsiteX105" fmla="*/ 453736 w 639233"/>
              <a:gd name="connsiteY105" fmla="*/ 367684 h 788554"/>
              <a:gd name="connsiteX106" fmla="*/ 452967 w 639233"/>
              <a:gd name="connsiteY106" fmla="*/ 367145 h 788554"/>
              <a:gd name="connsiteX107" fmla="*/ 449041 w 639233"/>
              <a:gd name="connsiteY107" fmla="*/ 363220 h 788554"/>
              <a:gd name="connsiteX108" fmla="*/ 448579 w 639233"/>
              <a:gd name="connsiteY108" fmla="*/ 362604 h 788554"/>
              <a:gd name="connsiteX109" fmla="*/ 445731 w 639233"/>
              <a:gd name="connsiteY109" fmla="*/ 357524 h 788554"/>
              <a:gd name="connsiteX110" fmla="*/ 443268 w 639233"/>
              <a:gd name="connsiteY110" fmla="*/ 350289 h 788554"/>
              <a:gd name="connsiteX111" fmla="*/ 443114 w 639233"/>
              <a:gd name="connsiteY111" fmla="*/ 349750 h 788554"/>
              <a:gd name="connsiteX112" fmla="*/ 440882 w 639233"/>
              <a:gd name="connsiteY112" fmla="*/ 330662 h 788554"/>
              <a:gd name="connsiteX113" fmla="*/ 440882 w 639233"/>
              <a:gd name="connsiteY113" fmla="*/ 314421 h 788554"/>
              <a:gd name="connsiteX114" fmla="*/ 433647 w 639233"/>
              <a:gd name="connsiteY114" fmla="*/ 290022 h 788554"/>
              <a:gd name="connsiteX115" fmla="*/ 432416 w 639233"/>
              <a:gd name="connsiteY115" fmla="*/ 281786 h 788554"/>
              <a:gd name="connsiteX116" fmla="*/ 432416 w 639233"/>
              <a:gd name="connsiteY116" fmla="*/ 275782 h 788554"/>
              <a:gd name="connsiteX117" fmla="*/ 432493 w 639233"/>
              <a:gd name="connsiteY117" fmla="*/ 275167 h 788554"/>
              <a:gd name="connsiteX118" fmla="*/ 434571 w 639233"/>
              <a:gd name="connsiteY118" fmla="*/ 265776 h 788554"/>
              <a:gd name="connsiteX119" fmla="*/ 427490 w 639233"/>
              <a:gd name="connsiteY119" fmla="*/ 242839 h 788554"/>
              <a:gd name="connsiteX120" fmla="*/ 427336 w 639233"/>
              <a:gd name="connsiteY120" fmla="*/ 241762 h 788554"/>
              <a:gd name="connsiteX121" fmla="*/ 428490 w 639233"/>
              <a:gd name="connsiteY121" fmla="*/ 226599 h 788554"/>
              <a:gd name="connsiteX122" fmla="*/ 429106 w 639233"/>
              <a:gd name="connsiteY122" fmla="*/ 224982 h 788554"/>
              <a:gd name="connsiteX123" fmla="*/ 431954 w 639233"/>
              <a:gd name="connsiteY123" fmla="*/ 221596 h 788554"/>
              <a:gd name="connsiteX124" fmla="*/ 432416 w 639233"/>
              <a:gd name="connsiteY124" fmla="*/ 221134 h 788554"/>
              <a:gd name="connsiteX125" fmla="*/ 439728 w 639233"/>
              <a:gd name="connsiteY125" fmla="*/ 215515 h 788554"/>
              <a:gd name="connsiteX126" fmla="*/ 446655 w 639233"/>
              <a:gd name="connsiteY126" fmla="*/ 207972 h 788554"/>
              <a:gd name="connsiteX127" fmla="*/ 447117 w 639233"/>
              <a:gd name="connsiteY127" fmla="*/ 207587 h 788554"/>
              <a:gd name="connsiteX128" fmla="*/ 452736 w 639233"/>
              <a:gd name="connsiteY128" fmla="*/ 203662 h 788554"/>
              <a:gd name="connsiteX129" fmla="*/ 453275 w 639233"/>
              <a:gd name="connsiteY129" fmla="*/ 203354 h 788554"/>
              <a:gd name="connsiteX130" fmla="*/ 457200 w 639233"/>
              <a:gd name="connsiteY130" fmla="*/ 201661 h 788554"/>
              <a:gd name="connsiteX131" fmla="*/ 458047 w 639233"/>
              <a:gd name="connsiteY131" fmla="*/ 201430 h 788554"/>
              <a:gd name="connsiteX132" fmla="*/ 463665 w 639233"/>
              <a:gd name="connsiteY132" fmla="*/ 200891 h 788554"/>
              <a:gd name="connsiteX133" fmla="*/ 481830 w 639233"/>
              <a:gd name="connsiteY133" fmla="*/ 196042 h 788554"/>
              <a:gd name="connsiteX134" fmla="*/ 484293 w 639233"/>
              <a:gd name="connsiteY134" fmla="*/ 194271 h 788554"/>
              <a:gd name="connsiteX135" fmla="*/ 485833 w 639233"/>
              <a:gd name="connsiteY135" fmla="*/ 176953 h 788554"/>
              <a:gd name="connsiteX136" fmla="*/ 486218 w 639233"/>
              <a:gd name="connsiteY136" fmla="*/ 175722 h 788554"/>
              <a:gd name="connsiteX137" fmla="*/ 488219 w 639233"/>
              <a:gd name="connsiteY137" fmla="*/ 172566 h 788554"/>
              <a:gd name="connsiteX138" fmla="*/ 487834 w 639233"/>
              <a:gd name="connsiteY138" fmla="*/ 171719 h 788554"/>
              <a:gd name="connsiteX139" fmla="*/ 481291 w 639233"/>
              <a:gd name="connsiteY139" fmla="*/ 161867 h 788554"/>
              <a:gd name="connsiteX140" fmla="*/ 480984 w 639233"/>
              <a:gd name="connsiteY140" fmla="*/ 161328 h 788554"/>
              <a:gd name="connsiteX141" fmla="*/ 479829 w 639233"/>
              <a:gd name="connsiteY141" fmla="*/ 158481 h 788554"/>
              <a:gd name="connsiteX142" fmla="*/ 479906 w 639233"/>
              <a:gd name="connsiteY142" fmla="*/ 156248 h 788554"/>
              <a:gd name="connsiteX143" fmla="*/ 482292 w 639233"/>
              <a:gd name="connsiteY143" fmla="*/ 151015 h 788554"/>
              <a:gd name="connsiteX144" fmla="*/ 467822 w 639233"/>
              <a:gd name="connsiteY144" fmla="*/ 140547 h 788554"/>
              <a:gd name="connsiteX145" fmla="*/ 402474 w 639233"/>
              <a:gd name="connsiteY145" fmla="*/ 110451 h 788554"/>
              <a:gd name="connsiteX146" fmla="*/ 401320 w 639233"/>
              <a:gd name="connsiteY146" fmla="*/ 109451 h 788554"/>
              <a:gd name="connsiteX147" fmla="*/ 390621 w 639233"/>
              <a:gd name="connsiteY147" fmla="*/ 93133 h 788554"/>
              <a:gd name="connsiteX148" fmla="*/ 390236 w 639233"/>
              <a:gd name="connsiteY148" fmla="*/ 92056 h 788554"/>
              <a:gd name="connsiteX149" fmla="*/ 387619 w 639233"/>
              <a:gd name="connsiteY149" fmla="*/ 76970 h 788554"/>
              <a:gd name="connsiteX150" fmla="*/ 383078 w 639233"/>
              <a:gd name="connsiteY150" fmla="*/ 74045 h 788554"/>
              <a:gd name="connsiteX151" fmla="*/ 375920 w 639233"/>
              <a:gd name="connsiteY151" fmla="*/ 73506 h 788554"/>
              <a:gd name="connsiteX152" fmla="*/ 375227 w 639233"/>
              <a:gd name="connsiteY152" fmla="*/ 73352 h 788554"/>
              <a:gd name="connsiteX153" fmla="*/ 373534 w 639233"/>
              <a:gd name="connsiteY153" fmla="*/ 72813 h 788554"/>
              <a:gd name="connsiteX154" fmla="*/ 371918 w 639233"/>
              <a:gd name="connsiteY154" fmla="*/ 71428 h 788554"/>
              <a:gd name="connsiteX155" fmla="*/ 370840 w 639233"/>
              <a:gd name="connsiteY155" fmla="*/ 69196 h 788554"/>
              <a:gd name="connsiteX156" fmla="*/ 358063 w 639233"/>
              <a:gd name="connsiteY156" fmla="*/ 66117 h 788554"/>
              <a:gd name="connsiteX157" fmla="*/ 356678 w 639233"/>
              <a:gd name="connsiteY157" fmla="*/ 65270 h 788554"/>
              <a:gd name="connsiteX158" fmla="*/ 349904 w 639233"/>
              <a:gd name="connsiteY158" fmla="*/ 57958 h 788554"/>
              <a:gd name="connsiteX159" fmla="*/ 345055 w 639233"/>
              <a:gd name="connsiteY159" fmla="*/ 50954 h 788554"/>
              <a:gd name="connsiteX160" fmla="*/ 325505 w 639233"/>
              <a:gd name="connsiteY160" fmla="*/ 41718 h 788554"/>
              <a:gd name="connsiteX161" fmla="*/ 314806 w 639233"/>
              <a:gd name="connsiteY161" fmla="*/ 39101 h 788554"/>
              <a:gd name="connsiteX162" fmla="*/ 313959 w 639233"/>
              <a:gd name="connsiteY162" fmla="*/ 38716 h 788554"/>
              <a:gd name="connsiteX163" fmla="*/ 310804 w 639233"/>
              <a:gd name="connsiteY163" fmla="*/ 36638 h 788554"/>
              <a:gd name="connsiteX164" fmla="*/ 300951 w 639233"/>
              <a:gd name="connsiteY164" fmla="*/ 32789 h 788554"/>
              <a:gd name="connsiteX165" fmla="*/ 299181 w 639233"/>
              <a:gd name="connsiteY165" fmla="*/ 30095 h 788554"/>
              <a:gd name="connsiteX166" fmla="*/ 299720 w 639233"/>
              <a:gd name="connsiteY166" fmla="*/ 8621 h 788554"/>
              <a:gd name="connsiteX167" fmla="*/ 294409 w 639233"/>
              <a:gd name="connsiteY167" fmla="*/ 7004 h 788554"/>
              <a:gd name="connsiteX168" fmla="*/ 286789 w 639233"/>
              <a:gd name="connsiteY168" fmla="*/ 6004 h 788554"/>
              <a:gd name="connsiteX169" fmla="*/ 279246 w 639233"/>
              <a:gd name="connsiteY169" fmla="*/ 7004 h 788554"/>
              <a:gd name="connsiteX170" fmla="*/ 272396 w 639233"/>
              <a:gd name="connsiteY170" fmla="*/ 10699 h 788554"/>
              <a:gd name="connsiteX171" fmla="*/ 260850 w 639233"/>
              <a:gd name="connsiteY171" fmla="*/ 18473 h 788554"/>
              <a:gd name="connsiteX172" fmla="*/ 258002 w 639233"/>
              <a:gd name="connsiteY172" fmla="*/ 18627 h 788554"/>
              <a:gd name="connsiteX173" fmla="*/ 256540 w 639233"/>
              <a:gd name="connsiteY173" fmla="*/ 16164 h 788554"/>
              <a:gd name="connsiteX174" fmla="*/ 256540 w 639233"/>
              <a:gd name="connsiteY174" fmla="*/ 13931 h 788554"/>
              <a:gd name="connsiteX175" fmla="*/ 254462 w 639233"/>
              <a:gd name="connsiteY175" fmla="*/ 11853 h 788554"/>
              <a:gd name="connsiteX176" fmla="*/ 252999 w 639233"/>
              <a:gd name="connsiteY176" fmla="*/ 12854 h 788554"/>
              <a:gd name="connsiteX177" fmla="*/ 252153 w 639233"/>
              <a:gd name="connsiteY177" fmla="*/ 13239 h 788554"/>
              <a:gd name="connsiteX178" fmla="*/ 249920 w 639233"/>
              <a:gd name="connsiteY178" fmla="*/ 13778 h 788554"/>
              <a:gd name="connsiteX179" fmla="*/ 247842 w 639233"/>
              <a:gd name="connsiteY179" fmla="*/ 13470 h 788554"/>
              <a:gd name="connsiteX180" fmla="*/ 242762 w 639233"/>
              <a:gd name="connsiteY180" fmla="*/ 10622 h 788554"/>
              <a:gd name="connsiteX181" fmla="*/ 241300 w 639233"/>
              <a:gd name="connsiteY181" fmla="*/ 8467 h 788554"/>
              <a:gd name="connsiteX182" fmla="*/ 242224 w 639233"/>
              <a:gd name="connsiteY182" fmla="*/ 6081 h 788554"/>
              <a:gd name="connsiteX183" fmla="*/ 246688 w 639233"/>
              <a:gd name="connsiteY183" fmla="*/ 2155 h 788554"/>
              <a:gd name="connsiteX184" fmla="*/ 247611 w 639233"/>
              <a:gd name="connsiteY184" fmla="*/ 1616 h 788554"/>
              <a:gd name="connsiteX185" fmla="*/ 247996 w 639233"/>
              <a:gd name="connsiteY185" fmla="*/ 1462 h 788554"/>
              <a:gd name="connsiteX186" fmla="*/ 234988 w 639233"/>
              <a:gd name="connsiteY186" fmla="*/ 4233 h 788554"/>
              <a:gd name="connsiteX187" fmla="*/ 222135 w 639233"/>
              <a:gd name="connsiteY187" fmla="*/ 4849 h 788554"/>
              <a:gd name="connsiteX188" fmla="*/ 219979 w 639233"/>
              <a:gd name="connsiteY188" fmla="*/ 4002 h 788554"/>
              <a:gd name="connsiteX189" fmla="*/ 216747 w 639233"/>
              <a:gd name="connsiteY189" fmla="*/ 770 h 788554"/>
              <a:gd name="connsiteX190" fmla="*/ 211205 w 639233"/>
              <a:gd name="connsiteY190" fmla="*/ 0 h 788554"/>
              <a:gd name="connsiteX191" fmla="*/ 209511 w 639233"/>
              <a:gd name="connsiteY191" fmla="*/ 3387 h 788554"/>
              <a:gd name="connsiteX192" fmla="*/ 208434 w 639233"/>
              <a:gd name="connsiteY192" fmla="*/ 12469 h 788554"/>
              <a:gd name="connsiteX193" fmla="*/ 207433 w 639233"/>
              <a:gd name="connsiteY193" fmla="*/ 14316 h 788554"/>
              <a:gd name="connsiteX194" fmla="*/ 198428 w 639233"/>
              <a:gd name="connsiteY194" fmla="*/ 21628 h 788554"/>
              <a:gd name="connsiteX195" fmla="*/ 187344 w 639233"/>
              <a:gd name="connsiteY195" fmla="*/ 28094 h 788554"/>
              <a:gd name="connsiteX196" fmla="*/ 186805 w 639233"/>
              <a:gd name="connsiteY196" fmla="*/ 28325 h 788554"/>
              <a:gd name="connsiteX197" fmla="*/ 175029 w 639233"/>
              <a:gd name="connsiteY197" fmla="*/ 32250 h 788554"/>
              <a:gd name="connsiteX198" fmla="*/ 159789 w 639233"/>
              <a:gd name="connsiteY198" fmla="*/ 36792 h 788554"/>
              <a:gd name="connsiteX199" fmla="*/ 156864 w 639233"/>
              <a:gd name="connsiteY199" fmla="*/ 38331 h 788554"/>
              <a:gd name="connsiteX200" fmla="*/ 153555 w 639233"/>
              <a:gd name="connsiteY200" fmla="*/ 40717 h 788554"/>
              <a:gd name="connsiteX201" fmla="*/ 150091 w 639233"/>
              <a:gd name="connsiteY201" fmla="*/ 44719 h 788554"/>
              <a:gd name="connsiteX202" fmla="*/ 148782 w 639233"/>
              <a:gd name="connsiteY202" fmla="*/ 47259 h 788554"/>
              <a:gd name="connsiteX203" fmla="*/ 148244 w 639233"/>
              <a:gd name="connsiteY203" fmla="*/ 53494 h 788554"/>
              <a:gd name="connsiteX204" fmla="*/ 148244 w 639233"/>
              <a:gd name="connsiteY204" fmla="*/ 60036 h 788554"/>
              <a:gd name="connsiteX205" fmla="*/ 148090 w 639233"/>
              <a:gd name="connsiteY205" fmla="*/ 61037 h 788554"/>
              <a:gd name="connsiteX206" fmla="*/ 146396 w 639233"/>
              <a:gd name="connsiteY206" fmla="*/ 65501 h 788554"/>
              <a:gd name="connsiteX207" fmla="*/ 144703 w 639233"/>
              <a:gd name="connsiteY207" fmla="*/ 67117 h 788554"/>
              <a:gd name="connsiteX208" fmla="*/ 138545 w 639233"/>
              <a:gd name="connsiteY208" fmla="*/ 69350 h 788554"/>
              <a:gd name="connsiteX209" fmla="*/ 128001 w 639233"/>
              <a:gd name="connsiteY209" fmla="*/ 73814 h 788554"/>
              <a:gd name="connsiteX210" fmla="*/ 126923 w 639233"/>
              <a:gd name="connsiteY210" fmla="*/ 74045 h 788554"/>
              <a:gd name="connsiteX211" fmla="*/ 126384 w 639233"/>
              <a:gd name="connsiteY211" fmla="*/ 74045 h 788554"/>
              <a:gd name="connsiteX212" fmla="*/ 124537 w 639233"/>
              <a:gd name="connsiteY212" fmla="*/ 77662 h 788554"/>
              <a:gd name="connsiteX213" fmla="*/ 120688 w 639233"/>
              <a:gd name="connsiteY213" fmla="*/ 109220 h 788554"/>
              <a:gd name="connsiteX214" fmla="*/ 120534 w 639233"/>
              <a:gd name="connsiteY214" fmla="*/ 109913 h 788554"/>
              <a:gd name="connsiteX215" fmla="*/ 118302 w 639233"/>
              <a:gd name="connsiteY215" fmla="*/ 115531 h 788554"/>
              <a:gd name="connsiteX216" fmla="*/ 117841 w 639233"/>
              <a:gd name="connsiteY216" fmla="*/ 116301 h 788554"/>
              <a:gd name="connsiteX217" fmla="*/ 113915 w 639233"/>
              <a:gd name="connsiteY217" fmla="*/ 120765 h 788554"/>
              <a:gd name="connsiteX218" fmla="*/ 101292 w 639233"/>
              <a:gd name="connsiteY218" fmla="*/ 132234 h 788554"/>
              <a:gd name="connsiteX219" fmla="*/ 94596 w 639233"/>
              <a:gd name="connsiteY219" fmla="*/ 140008 h 788554"/>
              <a:gd name="connsiteX220" fmla="*/ 91132 w 639233"/>
              <a:gd name="connsiteY220" fmla="*/ 149937 h 788554"/>
              <a:gd name="connsiteX221" fmla="*/ 94288 w 639233"/>
              <a:gd name="connsiteY221" fmla="*/ 162637 h 788554"/>
              <a:gd name="connsiteX222" fmla="*/ 93672 w 639233"/>
              <a:gd name="connsiteY222" fmla="*/ 165177 h 788554"/>
              <a:gd name="connsiteX223" fmla="*/ 90285 w 639233"/>
              <a:gd name="connsiteY223" fmla="*/ 169102 h 788554"/>
              <a:gd name="connsiteX224" fmla="*/ 89824 w 639233"/>
              <a:gd name="connsiteY224" fmla="*/ 169487 h 788554"/>
              <a:gd name="connsiteX225" fmla="*/ 76662 w 639233"/>
              <a:gd name="connsiteY225" fmla="*/ 179416 h 788554"/>
              <a:gd name="connsiteX226" fmla="*/ 72967 w 639233"/>
              <a:gd name="connsiteY226" fmla="*/ 184188 h 788554"/>
              <a:gd name="connsiteX227" fmla="*/ 71582 w 639233"/>
              <a:gd name="connsiteY227" fmla="*/ 187113 h 788554"/>
              <a:gd name="connsiteX228" fmla="*/ 70889 w 639233"/>
              <a:gd name="connsiteY228" fmla="*/ 188037 h 788554"/>
              <a:gd name="connsiteX229" fmla="*/ 67502 w 639233"/>
              <a:gd name="connsiteY229" fmla="*/ 190885 h 788554"/>
              <a:gd name="connsiteX230" fmla="*/ 65963 w 639233"/>
              <a:gd name="connsiteY230" fmla="*/ 191501 h 788554"/>
              <a:gd name="connsiteX231" fmla="*/ 59805 w 639233"/>
              <a:gd name="connsiteY231" fmla="*/ 192039 h 788554"/>
              <a:gd name="connsiteX232" fmla="*/ 51339 w 639233"/>
              <a:gd name="connsiteY232" fmla="*/ 196811 h 788554"/>
              <a:gd name="connsiteX233" fmla="*/ 50723 w 639233"/>
              <a:gd name="connsiteY233" fmla="*/ 197042 h 788554"/>
              <a:gd name="connsiteX234" fmla="*/ 28248 w 639233"/>
              <a:gd name="connsiteY234" fmla="*/ 203046 h 788554"/>
              <a:gd name="connsiteX235" fmla="*/ 27247 w 639233"/>
              <a:gd name="connsiteY235" fmla="*/ 203893 h 788554"/>
              <a:gd name="connsiteX236" fmla="*/ 28787 w 639233"/>
              <a:gd name="connsiteY236" fmla="*/ 206279 h 788554"/>
              <a:gd name="connsiteX237" fmla="*/ 29248 w 639233"/>
              <a:gd name="connsiteY237" fmla="*/ 207741 h 788554"/>
              <a:gd name="connsiteX238" fmla="*/ 29248 w 639233"/>
              <a:gd name="connsiteY238" fmla="*/ 209973 h 788554"/>
              <a:gd name="connsiteX239" fmla="*/ 28325 w 639233"/>
              <a:gd name="connsiteY239" fmla="*/ 212051 h 788554"/>
              <a:gd name="connsiteX240" fmla="*/ 24630 w 639233"/>
              <a:gd name="connsiteY240" fmla="*/ 215438 h 788554"/>
              <a:gd name="connsiteX241" fmla="*/ 34636 w 639233"/>
              <a:gd name="connsiteY241" fmla="*/ 225444 h 788554"/>
              <a:gd name="connsiteX242" fmla="*/ 35329 w 639233"/>
              <a:gd name="connsiteY242" fmla="*/ 226830 h 788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639233" h="788554">
                <a:moveTo>
                  <a:pt x="35329" y="226830"/>
                </a:moveTo>
                <a:lnTo>
                  <a:pt x="38177" y="234681"/>
                </a:lnTo>
                <a:lnTo>
                  <a:pt x="44335" y="264853"/>
                </a:lnTo>
                <a:lnTo>
                  <a:pt x="53032" y="277322"/>
                </a:lnTo>
                <a:lnTo>
                  <a:pt x="59728" y="289021"/>
                </a:lnTo>
                <a:lnTo>
                  <a:pt x="64654" y="293947"/>
                </a:lnTo>
                <a:lnTo>
                  <a:pt x="84282" y="301028"/>
                </a:lnTo>
                <a:cubicBezTo>
                  <a:pt x="84590" y="301182"/>
                  <a:pt x="84974" y="301336"/>
                  <a:pt x="85205" y="301567"/>
                </a:cubicBezTo>
                <a:lnTo>
                  <a:pt x="91363" y="307186"/>
                </a:lnTo>
                <a:cubicBezTo>
                  <a:pt x="91517" y="307340"/>
                  <a:pt x="91671" y="307494"/>
                  <a:pt x="91825" y="307725"/>
                </a:cubicBezTo>
                <a:lnTo>
                  <a:pt x="104217" y="326275"/>
                </a:lnTo>
                <a:cubicBezTo>
                  <a:pt x="104448" y="326582"/>
                  <a:pt x="104602" y="326967"/>
                  <a:pt x="104679" y="327352"/>
                </a:cubicBezTo>
                <a:lnTo>
                  <a:pt x="109759" y="358833"/>
                </a:lnTo>
                <a:lnTo>
                  <a:pt x="110375" y="375535"/>
                </a:lnTo>
                <a:lnTo>
                  <a:pt x="109220" y="392161"/>
                </a:lnTo>
                <a:cubicBezTo>
                  <a:pt x="109143" y="392776"/>
                  <a:pt x="108912" y="393315"/>
                  <a:pt x="108527" y="393777"/>
                </a:cubicBezTo>
                <a:lnTo>
                  <a:pt x="88284" y="417407"/>
                </a:lnTo>
                <a:lnTo>
                  <a:pt x="70427" y="443038"/>
                </a:lnTo>
                <a:lnTo>
                  <a:pt x="50954" y="482061"/>
                </a:lnTo>
                <a:lnTo>
                  <a:pt x="39562" y="499764"/>
                </a:lnTo>
                <a:lnTo>
                  <a:pt x="32712" y="511849"/>
                </a:lnTo>
                <a:lnTo>
                  <a:pt x="33790" y="546485"/>
                </a:lnTo>
                <a:lnTo>
                  <a:pt x="32635" y="557030"/>
                </a:lnTo>
                <a:lnTo>
                  <a:pt x="27478" y="575502"/>
                </a:lnTo>
                <a:cubicBezTo>
                  <a:pt x="27401" y="575733"/>
                  <a:pt x="27324" y="575964"/>
                  <a:pt x="27170" y="576195"/>
                </a:cubicBezTo>
                <a:lnTo>
                  <a:pt x="13854" y="597824"/>
                </a:lnTo>
                <a:lnTo>
                  <a:pt x="0" y="648239"/>
                </a:lnTo>
                <a:lnTo>
                  <a:pt x="0" y="684414"/>
                </a:lnTo>
                <a:lnTo>
                  <a:pt x="0" y="684414"/>
                </a:lnTo>
                <a:lnTo>
                  <a:pt x="3233" y="700424"/>
                </a:lnTo>
                <a:lnTo>
                  <a:pt x="26708" y="751917"/>
                </a:lnTo>
                <a:lnTo>
                  <a:pt x="36330" y="782397"/>
                </a:lnTo>
                <a:lnTo>
                  <a:pt x="201353" y="786861"/>
                </a:lnTo>
                <a:lnTo>
                  <a:pt x="238067" y="788554"/>
                </a:lnTo>
                <a:lnTo>
                  <a:pt x="241146" y="787631"/>
                </a:lnTo>
                <a:lnTo>
                  <a:pt x="244225" y="785707"/>
                </a:lnTo>
                <a:lnTo>
                  <a:pt x="244610" y="783090"/>
                </a:lnTo>
                <a:lnTo>
                  <a:pt x="246380" y="777086"/>
                </a:lnTo>
                <a:cubicBezTo>
                  <a:pt x="246457" y="776778"/>
                  <a:pt x="246611" y="776547"/>
                  <a:pt x="246765" y="776316"/>
                </a:cubicBezTo>
                <a:lnTo>
                  <a:pt x="273165" y="738601"/>
                </a:lnTo>
                <a:cubicBezTo>
                  <a:pt x="273319" y="738370"/>
                  <a:pt x="273550" y="738139"/>
                  <a:pt x="273781" y="737986"/>
                </a:cubicBezTo>
                <a:lnTo>
                  <a:pt x="284480" y="730134"/>
                </a:lnTo>
                <a:cubicBezTo>
                  <a:pt x="284711" y="729981"/>
                  <a:pt x="284942" y="729827"/>
                  <a:pt x="285250" y="729750"/>
                </a:cubicBezTo>
                <a:lnTo>
                  <a:pt x="298719" y="725285"/>
                </a:lnTo>
                <a:lnTo>
                  <a:pt x="321579" y="720667"/>
                </a:lnTo>
                <a:lnTo>
                  <a:pt x="335126" y="715202"/>
                </a:lnTo>
                <a:lnTo>
                  <a:pt x="341438" y="711277"/>
                </a:lnTo>
                <a:lnTo>
                  <a:pt x="349827" y="698192"/>
                </a:lnTo>
                <a:lnTo>
                  <a:pt x="357062" y="667173"/>
                </a:lnTo>
                <a:cubicBezTo>
                  <a:pt x="357139" y="666865"/>
                  <a:pt x="357293" y="666558"/>
                  <a:pt x="357447" y="666250"/>
                </a:cubicBezTo>
                <a:lnTo>
                  <a:pt x="361911" y="659476"/>
                </a:lnTo>
                <a:cubicBezTo>
                  <a:pt x="362065" y="659322"/>
                  <a:pt x="362219" y="659092"/>
                  <a:pt x="362373" y="658937"/>
                </a:cubicBezTo>
                <a:lnTo>
                  <a:pt x="369147" y="652780"/>
                </a:lnTo>
                <a:lnTo>
                  <a:pt x="378922" y="646699"/>
                </a:lnTo>
                <a:lnTo>
                  <a:pt x="390390" y="621069"/>
                </a:lnTo>
                <a:cubicBezTo>
                  <a:pt x="390544" y="620761"/>
                  <a:pt x="390698" y="620453"/>
                  <a:pt x="391006" y="620222"/>
                </a:cubicBezTo>
                <a:lnTo>
                  <a:pt x="397164" y="614064"/>
                </a:lnTo>
                <a:lnTo>
                  <a:pt x="417253" y="600210"/>
                </a:lnTo>
                <a:lnTo>
                  <a:pt x="427490" y="591589"/>
                </a:lnTo>
                <a:lnTo>
                  <a:pt x="441344" y="573809"/>
                </a:lnTo>
                <a:lnTo>
                  <a:pt x="464589" y="548871"/>
                </a:lnTo>
                <a:lnTo>
                  <a:pt x="477212" y="529551"/>
                </a:lnTo>
                <a:cubicBezTo>
                  <a:pt x="477520" y="529090"/>
                  <a:pt x="477982" y="528705"/>
                  <a:pt x="478521" y="528474"/>
                </a:cubicBezTo>
                <a:lnTo>
                  <a:pt x="484139" y="526242"/>
                </a:lnTo>
                <a:lnTo>
                  <a:pt x="493915" y="523317"/>
                </a:lnTo>
                <a:lnTo>
                  <a:pt x="522547" y="520392"/>
                </a:lnTo>
                <a:lnTo>
                  <a:pt x="531476" y="520931"/>
                </a:lnTo>
                <a:lnTo>
                  <a:pt x="542944" y="523625"/>
                </a:lnTo>
                <a:lnTo>
                  <a:pt x="546947" y="522316"/>
                </a:lnTo>
                <a:lnTo>
                  <a:pt x="552334" y="519084"/>
                </a:lnTo>
                <a:cubicBezTo>
                  <a:pt x="552642" y="518930"/>
                  <a:pt x="552950" y="518776"/>
                  <a:pt x="553258" y="518776"/>
                </a:cubicBezTo>
                <a:lnTo>
                  <a:pt x="558877" y="517621"/>
                </a:lnTo>
                <a:lnTo>
                  <a:pt x="567113" y="517005"/>
                </a:lnTo>
                <a:lnTo>
                  <a:pt x="586740" y="518083"/>
                </a:lnTo>
                <a:lnTo>
                  <a:pt x="597054" y="504074"/>
                </a:lnTo>
                <a:lnTo>
                  <a:pt x="607060" y="488450"/>
                </a:lnTo>
                <a:lnTo>
                  <a:pt x="613525" y="481292"/>
                </a:lnTo>
                <a:lnTo>
                  <a:pt x="620145" y="476442"/>
                </a:lnTo>
                <a:cubicBezTo>
                  <a:pt x="620453" y="476211"/>
                  <a:pt x="620761" y="476058"/>
                  <a:pt x="621145" y="475981"/>
                </a:cubicBezTo>
                <a:lnTo>
                  <a:pt x="626610" y="474595"/>
                </a:lnTo>
                <a:lnTo>
                  <a:pt x="628611" y="470208"/>
                </a:lnTo>
                <a:lnTo>
                  <a:pt x="628611" y="465743"/>
                </a:lnTo>
                <a:cubicBezTo>
                  <a:pt x="628611" y="465128"/>
                  <a:pt x="628765" y="464589"/>
                  <a:pt x="629150" y="464127"/>
                </a:cubicBezTo>
                <a:lnTo>
                  <a:pt x="633614" y="457970"/>
                </a:lnTo>
                <a:lnTo>
                  <a:pt x="638925" y="452120"/>
                </a:lnTo>
                <a:lnTo>
                  <a:pt x="639233" y="450657"/>
                </a:lnTo>
                <a:lnTo>
                  <a:pt x="637155" y="442883"/>
                </a:lnTo>
                <a:cubicBezTo>
                  <a:pt x="637078" y="442653"/>
                  <a:pt x="637078" y="442345"/>
                  <a:pt x="637078" y="442037"/>
                </a:cubicBezTo>
                <a:lnTo>
                  <a:pt x="637617" y="421178"/>
                </a:lnTo>
                <a:lnTo>
                  <a:pt x="635770" y="416021"/>
                </a:lnTo>
                <a:lnTo>
                  <a:pt x="631844" y="411634"/>
                </a:lnTo>
                <a:lnTo>
                  <a:pt x="627072" y="408478"/>
                </a:lnTo>
                <a:lnTo>
                  <a:pt x="618221" y="399704"/>
                </a:lnTo>
                <a:cubicBezTo>
                  <a:pt x="618067" y="399550"/>
                  <a:pt x="617913" y="399396"/>
                  <a:pt x="617836" y="399165"/>
                </a:cubicBezTo>
                <a:lnTo>
                  <a:pt x="607445" y="382155"/>
                </a:lnTo>
                <a:lnTo>
                  <a:pt x="593821" y="371764"/>
                </a:lnTo>
                <a:lnTo>
                  <a:pt x="586586" y="365606"/>
                </a:lnTo>
                <a:lnTo>
                  <a:pt x="582584" y="365606"/>
                </a:lnTo>
                <a:lnTo>
                  <a:pt x="574733" y="366145"/>
                </a:lnTo>
                <a:lnTo>
                  <a:pt x="554259" y="373303"/>
                </a:lnTo>
                <a:lnTo>
                  <a:pt x="537864" y="378383"/>
                </a:lnTo>
                <a:lnTo>
                  <a:pt x="498302" y="397933"/>
                </a:lnTo>
                <a:cubicBezTo>
                  <a:pt x="497224" y="398472"/>
                  <a:pt x="495916" y="398241"/>
                  <a:pt x="495069" y="397394"/>
                </a:cubicBezTo>
                <a:lnTo>
                  <a:pt x="481214" y="383001"/>
                </a:lnTo>
                <a:lnTo>
                  <a:pt x="469053" y="374765"/>
                </a:lnTo>
                <a:lnTo>
                  <a:pt x="453736" y="367684"/>
                </a:lnTo>
                <a:cubicBezTo>
                  <a:pt x="453428" y="367530"/>
                  <a:pt x="453197" y="367376"/>
                  <a:pt x="452967" y="367145"/>
                </a:cubicBezTo>
                <a:lnTo>
                  <a:pt x="449041" y="363220"/>
                </a:lnTo>
                <a:cubicBezTo>
                  <a:pt x="448887" y="363066"/>
                  <a:pt x="448733" y="362835"/>
                  <a:pt x="448579" y="362604"/>
                </a:cubicBezTo>
                <a:lnTo>
                  <a:pt x="445731" y="357524"/>
                </a:lnTo>
                <a:lnTo>
                  <a:pt x="443268" y="350289"/>
                </a:lnTo>
                <a:cubicBezTo>
                  <a:pt x="443191" y="350135"/>
                  <a:pt x="443191" y="349904"/>
                  <a:pt x="443114" y="349750"/>
                </a:cubicBezTo>
                <a:lnTo>
                  <a:pt x="440882" y="330662"/>
                </a:lnTo>
                <a:lnTo>
                  <a:pt x="440882" y="314421"/>
                </a:lnTo>
                <a:lnTo>
                  <a:pt x="433647" y="290022"/>
                </a:lnTo>
                <a:lnTo>
                  <a:pt x="432416" y="281786"/>
                </a:lnTo>
                <a:lnTo>
                  <a:pt x="432416" y="275782"/>
                </a:lnTo>
                <a:cubicBezTo>
                  <a:pt x="432416" y="275551"/>
                  <a:pt x="432416" y="275398"/>
                  <a:pt x="432493" y="275167"/>
                </a:cubicBezTo>
                <a:lnTo>
                  <a:pt x="434571" y="265776"/>
                </a:lnTo>
                <a:lnTo>
                  <a:pt x="427490" y="242839"/>
                </a:lnTo>
                <a:cubicBezTo>
                  <a:pt x="427413" y="242531"/>
                  <a:pt x="427336" y="242147"/>
                  <a:pt x="427336" y="241762"/>
                </a:cubicBezTo>
                <a:lnTo>
                  <a:pt x="428490" y="226599"/>
                </a:lnTo>
                <a:cubicBezTo>
                  <a:pt x="428567" y="225983"/>
                  <a:pt x="428721" y="225444"/>
                  <a:pt x="429106" y="224982"/>
                </a:cubicBezTo>
                <a:lnTo>
                  <a:pt x="431954" y="221596"/>
                </a:lnTo>
                <a:cubicBezTo>
                  <a:pt x="432108" y="221442"/>
                  <a:pt x="432262" y="221288"/>
                  <a:pt x="432416" y="221134"/>
                </a:cubicBezTo>
                <a:lnTo>
                  <a:pt x="439728" y="215515"/>
                </a:lnTo>
                <a:lnTo>
                  <a:pt x="446655" y="207972"/>
                </a:lnTo>
                <a:cubicBezTo>
                  <a:pt x="446809" y="207818"/>
                  <a:pt x="446963" y="207664"/>
                  <a:pt x="447117" y="207587"/>
                </a:cubicBezTo>
                <a:lnTo>
                  <a:pt x="452736" y="203662"/>
                </a:lnTo>
                <a:cubicBezTo>
                  <a:pt x="452890" y="203585"/>
                  <a:pt x="453044" y="203431"/>
                  <a:pt x="453275" y="203354"/>
                </a:cubicBezTo>
                <a:lnTo>
                  <a:pt x="457200" y="201661"/>
                </a:lnTo>
                <a:cubicBezTo>
                  <a:pt x="457431" y="201584"/>
                  <a:pt x="457739" y="201507"/>
                  <a:pt x="458047" y="201430"/>
                </a:cubicBezTo>
                <a:lnTo>
                  <a:pt x="463665" y="200891"/>
                </a:lnTo>
                <a:lnTo>
                  <a:pt x="481830" y="196042"/>
                </a:lnTo>
                <a:lnTo>
                  <a:pt x="484293" y="194271"/>
                </a:lnTo>
                <a:lnTo>
                  <a:pt x="485833" y="176953"/>
                </a:lnTo>
                <a:cubicBezTo>
                  <a:pt x="485910" y="176491"/>
                  <a:pt x="485987" y="176107"/>
                  <a:pt x="486218" y="175722"/>
                </a:cubicBezTo>
                <a:lnTo>
                  <a:pt x="488219" y="172566"/>
                </a:lnTo>
                <a:lnTo>
                  <a:pt x="487834" y="171719"/>
                </a:lnTo>
                <a:lnTo>
                  <a:pt x="481291" y="161867"/>
                </a:lnTo>
                <a:cubicBezTo>
                  <a:pt x="481214" y="161713"/>
                  <a:pt x="481061" y="161559"/>
                  <a:pt x="480984" y="161328"/>
                </a:cubicBezTo>
                <a:lnTo>
                  <a:pt x="479829" y="158481"/>
                </a:lnTo>
                <a:cubicBezTo>
                  <a:pt x="479521" y="157788"/>
                  <a:pt x="479598" y="156941"/>
                  <a:pt x="479906" y="156248"/>
                </a:cubicBezTo>
                <a:lnTo>
                  <a:pt x="482292" y="151015"/>
                </a:lnTo>
                <a:lnTo>
                  <a:pt x="467822" y="140547"/>
                </a:lnTo>
                <a:lnTo>
                  <a:pt x="402474" y="110451"/>
                </a:lnTo>
                <a:cubicBezTo>
                  <a:pt x="402013" y="110221"/>
                  <a:pt x="401551" y="109913"/>
                  <a:pt x="401320" y="109451"/>
                </a:cubicBezTo>
                <a:lnTo>
                  <a:pt x="390621" y="93133"/>
                </a:lnTo>
                <a:cubicBezTo>
                  <a:pt x="390390" y="92825"/>
                  <a:pt x="390236" y="92441"/>
                  <a:pt x="390236" y="92056"/>
                </a:cubicBezTo>
                <a:lnTo>
                  <a:pt x="387619" y="76970"/>
                </a:lnTo>
                <a:lnTo>
                  <a:pt x="383078" y="74045"/>
                </a:lnTo>
                <a:lnTo>
                  <a:pt x="375920" y="73506"/>
                </a:lnTo>
                <a:cubicBezTo>
                  <a:pt x="375689" y="73506"/>
                  <a:pt x="375458" y="73429"/>
                  <a:pt x="375227" y="73352"/>
                </a:cubicBezTo>
                <a:lnTo>
                  <a:pt x="373534" y="72813"/>
                </a:lnTo>
                <a:cubicBezTo>
                  <a:pt x="372841" y="72582"/>
                  <a:pt x="372225" y="72044"/>
                  <a:pt x="371918" y="71428"/>
                </a:cubicBezTo>
                <a:lnTo>
                  <a:pt x="370840" y="69196"/>
                </a:lnTo>
                <a:lnTo>
                  <a:pt x="358063" y="66117"/>
                </a:lnTo>
                <a:cubicBezTo>
                  <a:pt x="357524" y="65963"/>
                  <a:pt x="357062" y="65732"/>
                  <a:pt x="356678" y="65270"/>
                </a:cubicBezTo>
                <a:lnTo>
                  <a:pt x="349904" y="57958"/>
                </a:lnTo>
                <a:lnTo>
                  <a:pt x="345055" y="50954"/>
                </a:lnTo>
                <a:lnTo>
                  <a:pt x="325505" y="41718"/>
                </a:lnTo>
                <a:lnTo>
                  <a:pt x="314806" y="39101"/>
                </a:lnTo>
                <a:cubicBezTo>
                  <a:pt x="314498" y="39024"/>
                  <a:pt x="314190" y="38870"/>
                  <a:pt x="313959" y="38716"/>
                </a:cubicBezTo>
                <a:lnTo>
                  <a:pt x="310804" y="36638"/>
                </a:lnTo>
                <a:lnTo>
                  <a:pt x="300951" y="32789"/>
                </a:lnTo>
                <a:cubicBezTo>
                  <a:pt x="299874" y="32327"/>
                  <a:pt x="299104" y="31250"/>
                  <a:pt x="299181" y="30095"/>
                </a:cubicBezTo>
                <a:lnTo>
                  <a:pt x="299720" y="8621"/>
                </a:lnTo>
                <a:lnTo>
                  <a:pt x="294409" y="7004"/>
                </a:lnTo>
                <a:lnTo>
                  <a:pt x="286789" y="6004"/>
                </a:lnTo>
                <a:lnTo>
                  <a:pt x="279246" y="7004"/>
                </a:lnTo>
                <a:lnTo>
                  <a:pt x="272396" y="10699"/>
                </a:lnTo>
                <a:lnTo>
                  <a:pt x="260850" y="18473"/>
                </a:lnTo>
                <a:cubicBezTo>
                  <a:pt x="260004" y="19011"/>
                  <a:pt x="258849" y="19088"/>
                  <a:pt x="258002" y="18627"/>
                </a:cubicBezTo>
                <a:cubicBezTo>
                  <a:pt x="257079" y="18165"/>
                  <a:pt x="256540" y="17164"/>
                  <a:pt x="256540" y="16164"/>
                </a:cubicBezTo>
                <a:lnTo>
                  <a:pt x="256540" y="13931"/>
                </a:lnTo>
                <a:lnTo>
                  <a:pt x="254462" y="11853"/>
                </a:lnTo>
                <a:lnTo>
                  <a:pt x="252999" y="12854"/>
                </a:lnTo>
                <a:cubicBezTo>
                  <a:pt x="252768" y="13008"/>
                  <a:pt x="252461" y="13162"/>
                  <a:pt x="252153" y="13239"/>
                </a:cubicBezTo>
                <a:lnTo>
                  <a:pt x="249920" y="13778"/>
                </a:lnTo>
                <a:cubicBezTo>
                  <a:pt x="249228" y="13931"/>
                  <a:pt x="248535" y="13854"/>
                  <a:pt x="247842" y="13470"/>
                </a:cubicBezTo>
                <a:lnTo>
                  <a:pt x="242762" y="10622"/>
                </a:lnTo>
                <a:cubicBezTo>
                  <a:pt x="241993" y="10160"/>
                  <a:pt x="241454" y="9390"/>
                  <a:pt x="241300" y="8467"/>
                </a:cubicBezTo>
                <a:cubicBezTo>
                  <a:pt x="241223" y="7543"/>
                  <a:pt x="241531" y="6619"/>
                  <a:pt x="242224" y="6081"/>
                </a:cubicBezTo>
                <a:lnTo>
                  <a:pt x="246688" y="2155"/>
                </a:lnTo>
                <a:cubicBezTo>
                  <a:pt x="246996" y="1924"/>
                  <a:pt x="247304" y="1693"/>
                  <a:pt x="247611" y="1616"/>
                </a:cubicBezTo>
                <a:lnTo>
                  <a:pt x="247996" y="1462"/>
                </a:lnTo>
                <a:lnTo>
                  <a:pt x="234988" y="4233"/>
                </a:lnTo>
                <a:lnTo>
                  <a:pt x="222135" y="4849"/>
                </a:lnTo>
                <a:cubicBezTo>
                  <a:pt x="221288" y="4926"/>
                  <a:pt x="220595" y="4618"/>
                  <a:pt x="219979" y="4002"/>
                </a:cubicBezTo>
                <a:lnTo>
                  <a:pt x="216747" y="770"/>
                </a:lnTo>
                <a:lnTo>
                  <a:pt x="211205" y="0"/>
                </a:lnTo>
                <a:lnTo>
                  <a:pt x="209511" y="3387"/>
                </a:lnTo>
                <a:lnTo>
                  <a:pt x="208434" y="12469"/>
                </a:lnTo>
                <a:cubicBezTo>
                  <a:pt x="208357" y="13162"/>
                  <a:pt x="207972" y="13854"/>
                  <a:pt x="207433" y="14316"/>
                </a:cubicBezTo>
                <a:lnTo>
                  <a:pt x="198428" y="21628"/>
                </a:lnTo>
                <a:lnTo>
                  <a:pt x="187344" y="28094"/>
                </a:lnTo>
                <a:cubicBezTo>
                  <a:pt x="187190" y="28171"/>
                  <a:pt x="187036" y="28248"/>
                  <a:pt x="186805" y="28325"/>
                </a:cubicBezTo>
                <a:lnTo>
                  <a:pt x="175029" y="32250"/>
                </a:lnTo>
                <a:lnTo>
                  <a:pt x="159789" y="36792"/>
                </a:lnTo>
                <a:lnTo>
                  <a:pt x="156864" y="38331"/>
                </a:lnTo>
                <a:lnTo>
                  <a:pt x="153555" y="40717"/>
                </a:lnTo>
                <a:lnTo>
                  <a:pt x="150091" y="44719"/>
                </a:lnTo>
                <a:lnTo>
                  <a:pt x="148782" y="47259"/>
                </a:lnTo>
                <a:lnTo>
                  <a:pt x="148244" y="53494"/>
                </a:lnTo>
                <a:lnTo>
                  <a:pt x="148244" y="60036"/>
                </a:lnTo>
                <a:cubicBezTo>
                  <a:pt x="148244" y="60344"/>
                  <a:pt x="148167" y="60729"/>
                  <a:pt x="148090" y="61037"/>
                </a:cubicBezTo>
                <a:lnTo>
                  <a:pt x="146396" y="65501"/>
                </a:lnTo>
                <a:cubicBezTo>
                  <a:pt x="146088" y="66271"/>
                  <a:pt x="145473" y="66887"/>
                  <a:pt x="144703" y="67117"/>
                </a:cubicBezTo>
                <a:lnTo>
                  <a:pt x="138545" y="69350"/>
                </a:lnTo>
                <a:lnTo>
                  <a:pt x="128001" y="73814"/>
                </a:lnTo>
                <a:cubicBezTo>
                  <a:pt x="127693" y="73968"/>
                  <a:pt x="127308" y="74045"/>
                  <a:pt x="126923" y="74045"/>
                </a:cubicBezTo>
                <a:lnTo>
                  <a:pt x="126384" y="74045"/>
                </a:lnTo>
                <a:lnTo>
                  <a:pt x="124537" y="77662"/>
                </a:lnTo>
                <a:lnTo>
                  <a:pt x="120688" y="109220"/>
                </a:lnTo>
                <a:cubicBezTo>
                  <a:pt x="120688" y="109451"/>
                  <a:pt x="120611" y="109682"/>
                  <a:pt x="120534" y="109913"/>
                </a:cubicBezTo>
                <a:lnTo>
                  <a:pt x="118302" y="115531"/>
                </a:lnTo>
                <a:cubicBezTo>
                  <a:pt x="118148" y="115839"/>
                  <a:pt x="117994" y="116070"/>
                  <a:pt x="117841" y="116301"/>
                </a:cubicBezTo>
                <a:lnTo>
                  <a:pt x="113915" y="120765"/>
                </a:lnTo>
                <a:lnTo>
                  <a:pt x="101292" y="132234"/>
                </a:lnTo>
                <a:lnTo>
                  <a:pt x="94596" y="140008"/>
                </a:lnTo>
                <a:lnTo>
                  <a:pt x="91132" y="149937"/>
                </a:lnTo>
                <a:lnTo>
                  <a:pt x="94288" y="162637"/>
                </a:lnTo>
                <a:cubicBezTo>
                  <a:pt x="94519" y="163484"/>
                  <a:pt x="94288" y="164484"/>
                  <a:pt x="93672" y="165177"/>
                </a:cubicBezTo>
                <a:lnTo>
                  <a:pt x="90285" y="169102"/>
                </a:lnTo>
                <a:cubicBezTo>
                  <a:pt x="90131" y="169256"/>
                  <a:pt x="89977" y="169410"/>
                  <a:pt x="89824" y="169487"/>
                </a:cubicBezTo>
                <a:lnTo>
                  <a:pt x="76662" y="179416"/>
                </a:lnTo>
                <a:lnTo>
                  <a:pt x="72967" y="184188"/>
                </a:lnTo>
                <a:lnTo>
                  <a:pt x="71582" y="187113"/>
                </a:lnTo>
                <a:cubicBezTo>
                  <a:pt x="71428" y="187421"/>
                  <a:pt x="71197" y="187729"/>
                  <a:pt x="70889" y="188037"/>
                </a:cubicBezTo>
                <a:lnTo>
                  <a:pt x="67502" y="190885"/>
                </a:lnTo>
                <a:cubicBezTo>
                  <a:pt x="67041" y="191270"/>
                  <a:pt x="66502" y="191501"/>
                  <a:pt x="65963" y="191501"/>
                </a:cubicBezTo>
                <a:lnTo>
                  <a:pt x="59805" y="192039"/>
                </a:lnTo>
                <a:lnTo>
                  <a:pt x="51339" y="196811"/>
                </a:lnTo>
                <a:cubicBezTo>
                  <a:pt x="51108" y="196888"/>
                  <a:pt x="50877" y="197042"/>
                  <a:pt x="50723" y="197042"/>
                </a:cubicBezTo>
                <a:lnTo>
                  <a:pt x="28248" y="203046"/>
                </a:lnTo>
                <a:lnTo>
                  <a:pt x="27247" y="203893"/>
                </a:lnTo>
                <a:lnTo>
                  <a:pt x="28787" y="206279"/>
                </a:lnTo>
                <a:cubicBezTo>
                  <a:pt x="29095" y="206741"/>
                  <a:pt x="29248" y="207279"/>
                  <a:pt x="29248" y="207741"/>
                </a:cubicBezTo>
                <a:lnTo>
                  <a:pt x="29248" y="209973"/>
                </a:lnTo>
                <a:cubicBezTo>
                  <a:pt x="29248" y="210743"/>
                  <a:pt x="28941" y="211513"/>
                  <a:pt x="28325" y="212051"/>
                </a:cubicBezTo>
                <a:lnTo>
                  <a:pt x="24630" y="215438"/>
                </a:lnTo>
                <a:lnTo>
                  <a:pt x="34636" y="225444"/>
                </a:lnTo>
                <a:cubicBezTo>
                  <a:pt x="34944" y="226137"/>
                  <a:pt x="35175" y="226445"/>
                  <a:pt x="35329" y="226830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1" name="Forma libre: forma 85">
            <a:extLst>
              <a:ext uri="{FF2B5EF4-FFF2-40B4-BE49-F238E27FC236}">
                <a16:creationId xmlns:a16="http://schemas.microsoft.com/office/drawing/2014/main" id="{02AD03FA-0A00-E85B-CBAE-C653EAAF3792}"/>
              </a:ext>
            </a:extLst>
          </p:cNvPr>
          <p:cNvSpPr/>
          <p:nvPr/>
        </p:nvSpPr>
        <p:spPr>
          <a:xfrm>
            <a:off x="9103380" y="1671648"/>
            <a:ext cx="463350" cy="706137"/>
          </a:xfrm>
          <a:custGeom>
            <a:avLst/>
            <a:gdLst>
              <a:gd name="connsiteX0" fmla="*/ 76200 w 603442"/>
              <a:gd name="connsiteY0" fmla="*/ 54956 h 919634"/>
              <a:gd name="connsiteX1" fmla="*/ 69735 w 603442"/>
              <a:gd name="connsiteY1" fmla="*/ 66348 h 919634"/>
              <a:gd name="connsiteX2" fmla="*/ 71351 w 603442"/>
              <a:gd name="connsiteY2" fmla="*/ 80049 h 919634"/>
              <a:gd name="connsiteX3" fmla="*/ 71351 w 603442"/>
              <a:gd name="connsiteY3" fmla="*/ 80664 h 919634"/>
              <a:gd name="connsiteX4" fmla="*/ 66348 w 603442"/>
              <a:gd name="connsiteY4" fmla="*/ 133235 h 919634"/>
              <a:gd name="connsiteX5" fmla="*/ 67964 w 603442"/>
              <a:gd name="connsiteY5" fmla="*/ 148167 h 919634"/>
              <a:gd name="connsiteX6" fmla="*/ 67964 w 603442"/>
              <a:gd name="connsiteY6" fmla="*/ 151322 h 919634"/>
              <a:gd name="connsiteX7" fmla="*/ 67887 w 603442"/>
              <a:gd name="connsiteY7" fmla="*/ 152015 h 919634"/>
              <a:gd name="connsiteX8" fmla="*/ 65270 w 603442"/>
              <a:gd name="connsiteY8" fmla="*/ 161944 h 919634"/>
              <a:gd name="connsiteX9" fmla="*/ 70120 w 603442"/>
              <a:gd name="connsiteY9" fmla="*/ 180340 h 919634"/>
              <a:gd name="connsiteX10" fmla="*/ 72890 w 603442"/>
              <a:gd name="connsiteY10" fmla="*/ 189192 h 919634"/>
              <a:gd name="connsiteX11" fmla="*/ 73583 w 603442"/>
              <a:gd name="connsiteY11" fmla="*/ 193579 h 919634"/>
              <a:gd name="connsiteX12" fmla="*/ 73352 w 603442"/>
              <a:gd name="connsiteY12" fmla="*/ 195118 h 919634"/>
              <a:gd name="connsiteX13" fmla="*/ 71659 w 603442"/>
              <a:gd name="connsiteY13" fmla="*/ 199044 h 919634"/>
              <a:gd name="connsiteX14" fmla="*/ 70966 w 603442"/>
              <a:gd name="connsiteY14" fmla="*/ 200044 h 919634"/>
              <a:gd name="connsiteX15" fmla="*/ 65347 w 603442"/>
              <a:gd name="connsiteY15" fmla="*/ 205124 h 919634"/>
              <a:gd name="connsiteX16" fmla="*/ 55649 w 603442"/>
              <a:gd name="connsiteY16" fmla="*/ 211436 h 919634"/>
              <a:gd name="connsiteX17" fmla="*/ 54033 w 603442"/>
              <a:gd name="connsiteY17" fmla="*/ 213052 h 919634"/>
              <a:gd name="connsiteX18" fmla="*/ 53417 w 603442"/>
              <a:gd name="connsiteY18" fmla="*/ 214592 h 919634"/>
              <a:gd name="connsiteX19" fmla="*/ 54418 w 603442"/>
              <a:gd name="connsiteY19" fmla="*/ 219979 h 919634"/>
              <a:gd name="connsiteX20" fmla="*/ 54264 w 603442"/>
              <a:gd name="connsiteY20" fmla="*/ 221519 h 919634"/>
              <a:gd name="connsiteX21" fmla="*/ 53109 w 603442"/>
              <a:gd name="connsiteY21" fmla="*/ 224367 h 919634"/>
              <a:gd name="connsiteX22" fmla="*/ 52493 w 603442"/>
              <a:gd name="connsiteY22" fmla="*/ 225290 h 919634"/>
              <a:gd name="connsiteX23" fmla="*/ 48568 w 603442"/>
              <a:gd name="connsiteY23" fmla="*/ 229216 h 919634"/>
              <a:gd name="connsiteX24" fmla="*/ 34867 w 603442"/>
              <a:gd name="connsiteY24" fmla="*/ 240145 h 919634"/>
              <a:gd name="connsiteX25" fmla="*/ 29633 w 603442"/>
              <a:gd name="connsiteY25" fmla="*/ 244841 h 919634"/>
              <a:gd name="connsiteX26" fmla="*/ 24784 w 603442"/>
              <a:gd name="connsiteY26" fmla="*/ 252384 h 919634"/>
              <a:gd name="connsiteX27" fmla="*/ 22860 w 603442"/>
              <a:gd name="connsiteY27" fmla="*/ 256309 h 919634"/>
              <a:gd name="connsiteX28" fmla="*/ 21859 w 603442"/>
              <a:gd name="connsiteY28" fmla="*/ 260773 h 919634"/>
              <a:gd name="connsiteX29" fmla="*/ 21859 w 603442"/>
              <a:gd name="connsiteY29" fmla="*/ 267778 h 919634"/>
              <a:gd name="connsiteX30" fmla="*/ 25477 w 603442"/>
              <a:gd name="connsiteY30" fmla="*/ 276552 h 919634"/>
              <a:gd name="connsiteX31" fmla="*/ 36022 w 603442"/>
              <a:gd name="connsiteY31" fmla="*/ 291484 h 919634"/>
              <a:gd name="connsiteX32" fmla="*/ 36330 w 603442"/>
              <a:gd name="connsiteY32" fmla="*/ 292023 h 919634"/>
              <a:gd name="connsiteX33" fmla="*/ 43257 w 603442"/>
              <a:gd name="connsiteY33" fmla="*/ 308495 h 919634"/>
              <a:gd name="connsiteX34" fmla="*/ 44566 w 603442"/>
              <a:gd name="connsiteY34" fmla="*/ 309187 h 919634"/>
              <a:gd name="connsiteX35" fmla="*/ 45797 w 603442"/>
              <a:gd name="connsiteY35" fmla="*/ 310342 h 919634"/>
              <a:gd name="connsiteX36" fmla="*/ 48645 w 603442"/>
              <a:gd name="connsiteY36" fmla="*/ 315422 h 919634"/>
              <a:gd name="connsiteX37" fmla="*/ 48876 w 603442"/>
              <a:gd name="connsiteY37" fmla="*/ 317500 h 919634"/>
              <a:gd name="connsiteX38" fmla="*/ 44412 w 603442"/>
              <a:gd name="connsiteY38" fmla="*/ 333818 h 919634"/>
              <a:gd name="connsiteX39" fmla="*/ 43796 w 603442"/>
              <a:gd name="connsiteY39" fmla="*/ 334972 h 919634"/>
              <a:gd name="connsiteX40" fmla="*/ 35329 w 603442"/>
              <a:gd name="connsiteY40" fmla="*/ 344516 h 919634"/>
              <a:gd name="connsiteX41" fmla="*/ 35175 w 603442"/>
              <a:gd name="connsiteY41" fmla="*/ 345209 h 919634"/>
              <a:gd name="connsiteX42" fmla="*/ 41487 w 603442"/>
              <a:gd name="connsiteY42" fmla="*/ 346056 h 919634"/>
              <a:gd name="connsiteX43" fmla="*/ 42179 w 603442"/>
              <a:gd name="connsiteY43" fmla="*/ 346210 h 919634"/>
              <a:gd name="connsiteX44" fmla="*/ 47798 w 603442"/>
              <a:gd name="connsiteY44" fmla="*/ 348442 h 919634"/>
              <a:gd name="connsiteX45" fmla="*/ 48414 w 603442"/>
              <a:gd name="connsiteY45" fmla="*/ 348827 h 919634"/>
              <a:gd name="connsiteX46" fmla="*/ 56188 w 603442"/>
              <a:gd name="connsiteY46" fmla="*/ 354369 h 919634"/>
              <a:gd name="connsiteX47" fmla="*/ 57343 w 603442"/>
              <a:gd name="connsiteY47" fmla="*/ 356293 h 919634"/>
              <a:gd name="connsiteX48" fmla="*/ 58343 w 603442"/>
              <a:gd name="connsiteY48" fmla="*/ 364221 h 919634"/>
              <a:gd name="connsiteX49" fmla="*/ 59652 w 603442"/>
              <a:gd name="connsiteY49" fmla="*/ 365298 h 919634"/>
              <a:gd name="connsiteX50" fmla="*/ 64578 w 603442"/>
              <a:gd name="connsiteY50" fmla="*/ 357832 h 919634"/>
              <a:gd name="connsiteX51" fmla="*/ 65193 w 603442"/>
              <a:gd name="connsiteY51" fmla="*/ 357216 h 919634"/>
              <a:gd name="connsiteX52" fmla="*/ 75200 w 603442"/>
              <a:gd name="connsiteY52" fmla="*/ 349211 h 919634"/>
              <a:gd name="connsiteX53" fmla="*/ 73275 w 603442"/>
              <a:gd name="connsiteY53" fmla="*/ 336588 h 919634"/>
              <a:gd name="connsiteX54" fmla="*/ 70658 w 603442"/>
              <a:gd name="connsiteY54" fmla="*/ 330739 h 919634"/>
              <a:gd name="connsiteX55" fmla="*/ 68811 w 603442"/>
              <a:gd name="connsiteY55" fmla="*/ 324119 h 919634"/>
              <a:gd name="connsiteX56" fmla="*/ 68888 w 603442"/>
              <a:gd name="connsiteY56" fmla="*/ 322426 h 919634"/>
              <a:gd name="connsiteX57" fmla="*/ 70581 w 603442"/>
              <a:gd name="connsiteY57" fmla="*/ 317962 h 919634"/>
              <a:gd name="connsiteX58" fmla="*/ 72736 w 603442"/>
              <a:gd name="connsiteY58" fmla="*/ 316192 h 919634"/>
              <a:gd name="connsiteX59" fmla="*/ 76123 w 603442"/>
              <a:gd name="connsiteY59" fmla="*/ 315653 h 919634"/>
              <a:gd name="connsiteX60" fmla="*/ 76893 w 603442"/>
              <a:gd name="connsiteY60" fmla="*/ 315653 h 919634"/>
              <a:gd name="connsiteX61" fmla="*/ 90978 w 603442"/>
              <a:gd name="connsiteY61" fmla="*/ 317346 h 919634"/>
              <a:gd name="connsiteX62" fmla="*/ 92287 w 603442"/>
              <a:gd name="connsiteY62" fmla="*/ 317885 h 919634"/>
              <a:gd name="connsiteX63" fmla="*/ 99137 w 603442"/>
              <a:gd name="connsiteY63" fmla="*/ 323042 h 919634"/>
              <a:gd name="connsiteX64" fmla="*/ 100215 w 603442"/>
              <a:gd name="connsiteY64" fmla="*/ 325043 h 919634"/>
              <a:gd name="connsiteX65" fmla="*/ 101369 w 603442"/>
              <a:gd name="connsiteY65" fmla="*/ 341899 h 919634"/>
              <a:gd name="connsiteX66" fmla="*/ 101292 w 603442"/>
              <a:gd name="connsiteY66" fmla="*/ 342669 h 919634"/>
              <a:gd name="connsiteX67" fmla="*/ 96212 w 603442"/>
              <a:gd name="connsiteY67" fmla="*/ 366838 h 919634"/>
              <a:gd name="connsiteX68" fmla="*/ 95981 w 603442"/>
              <a:gd name="connsiteY68" fmla="*/ 367453 h 919634"/>
              <a:gd name="connsiteX69" fmla="*/ 89824 w 603442"/>
              <a:gd name="connsiteY69" fmla="*/ 380923 h 919634"/>
              <a:gd name="connsiteX70" fmla="*/ 87207 w 603442"/>
              <a:gd name="connsiteY70" fmla="*/ 391699 h 919634"/>
              <a:gd name="connsiteX71" fmla="*/ 86899 w 603442"/>
              <a:gd name="connsiteY71" fmla="*/ 392468 h 919634"/>
              <a:gd name="connsiteX72" fmla="*/ 82589 w 603442"/>
              <a:gd name="connsiteY72" fmla="*/ 399550 h 919634"/>
              <a:gd name="connsiteX73" fmla="*/ 79972 w 603442"/>
              <a:gd name="connsiteY73" fmla="*/ 406862 h 919634"/>
              <a:gd name="connsiteX74" fmla="*/ 78894 w 603442"/>
              <a:gd name="connsiteY74" fmla="*/ 415021 h 919634"/>
              <a:gd name="connsiteX75" fmla="*/ 80510 w 603442"/>
              <a:gd name="connsiteY75" fmla="*/ 442884 h 919634"/>
              <a:gd name="connsiteX76" fmla="*/ 84436 w 603442"/>
              <a:gd name="connsiteY76" fmla="*/ 445501 h 919634"/>
              <a:gd name="connsiteX77" fmla="*/ 85436 w 603442"/>
              <a:gd name="connsiteY77" fmla="*/ 446732 h 919634"/>
              <a:gd name="connsiteX78" fmla="*/ 91055 w 603442"/>
              <a:gd name="connsiteY78" fmla="*/ 459663 h 919634"/>
              <a:gd name="connsiteX79" fmla="*/ 91286 w 603442"/>
              <a:gd name="connsiteY79" fmla="*/ 460510 h 919634"/>
              <a:gd name="connsiteX80" fmla="*/ 91825 w 603442"/>
              <a:gd name="connsiteY80" fmla="*/ 466667 h 919634"/>
              <a:gd name="connsiteX81" fmla="*/ 91286 w 603442"/>
              <a:gd name="connsiteY81" fmla="*/ 476135 h 919634"/>
              <a:gd name="connsiteX82" fmla="*/ 92595 w 603442"/>
              <a:gd name="connsiteY82" fmla="*/ 480137 h 919634"/>
              <a:gd name="connsiteX83" fmla="*/ 96520 w 603442"/>
              <a:gd name="connsiteY83" fmla="*/ 484524 h 919634"/>
              <a:gd name="connsiteX84" fmla="*/ 111760 w 603442"/>
              <a:gd name="connsiteY84" fmla="*/ 486064 h 919634"/>
              <a:gd name="connsiteX85" fmla="*/ 113684 w 603442"/>
              <a:gd name="connsiteY85" fmla="*/ 487141 h 919634"/>
              <a:gd name="connsiteX86" fmla="*/ 118302 w 603442"/>
              <a:gd name="connsiteY86" fmla="*/ 493299 h 919634"/>
              <a:gd name="connsiteX87" fmla="*/ 123844 w 603442"/>
              <a:gd name="connsiteY87" fmla="*/ 495839 h 919634"/>
              <a:gd name="connsiteX88" fmla="*/ 125461 w 603442"/>
              <a:gd name="connsiteY88" fmla="*/ 497763 h 919634"/>
              <a:gd name="connsiteX89" fmla="*/ 126615 w 603442"/>
              <a:gd name="connsiteY89" fmla="*/ 502843 h 919634"/>
              <a:gd name="connsiteX90" fmla="*/ 126692 w 603442"/>
              <a:gd name="connsiteY90" fmla="*/ 503767 h 919634"/>
              <a:gd name="connsiteX91" fmla="*/ 126153 w 603442"/>
              <a:gd name="connsiteY91" fmla="*/ 508847 h 919634"/>
              <a:gd name="connsiteX92" fmla="*/ 124999 w 603442"/>
              <a:gd name="connsiteY92" fmla="*/ 514235 h 919634"/>
              <a:gd name="connsiteX93" fmla="*/ 124460 w 603442"/>
              <a:gd name="connsiteY93" fmla="*/ 515312 h 919634"/>
              <a:gd name="connsiteX94" fmla="*/ 119380 w 603442"/>
              <a:gd name="connsiteY94" fmla="*/ 522086 h 919634"/>
              <a:gd name="connsiteX95" fmla="*/ 115916 w 603442"/>
              <a:gd name="connsiteY95" fmla="*/ 526165 h 919634"/>
              <a:gd name="connsiteX96" fmla="*/ 115455 w 603442"/>
              <a:gd name="connsiteY96" fmla="*/ 526550 h 919634"/>
              <a:gd name="connsiteX97" fmla="*/ 110990 w 603442"/>
              <a:gd name="connsiteY97" fmla="*/ 529936 h 919634"/>
              <a:gd name="connsiteX98" fmla="*/ 110375 w 603442"/>
              <a:gd name="connsiteY98" fmla="*/ 530244 h 919634"/>
              <a:gd name="connsiteX99" fmla="*/ 103986 w 603442"/>
              <a:gd name="connsiteY99" fmla="*/ 532938 h 919634"/>
              <a:gd name="connsiteX100" fmla="*/ 102062 w 603442"/>
              <a:gd name="connsiteY100" fmla="*/ 534478 h 919634"/>
              <a:gd name="connsiteX101" fmla="*/ 100676 w 603442"/>
              <a:gd name="connsiteY101" fmla="*/ 538249 h 919634"/>
              <a:gd name="connsiteX102" fmla="*/ 99214 w 603442"/>
              <a:gd name="connsiteY102" fmla="*/ 544253 h 919634"/>
              <a:gd name="connsiteX103" fmla="*/ 100292 w 603442"/>
              <a:gd name="connsiteY103" fmla="*/ 557261 h 919634"/>
              <a:gd name="connsiteX104" fmla="*/ 99753 w 603442"/>
              <a:gd name="connsiteY104" fmla="*/ 565573 h 919634"/>
              <a:gd name="connsiteX105" fmla="*/ 99676 w 603442"/>
              <a:gd name="connsiteY105" fmla="*/ 566112 h 919634"/>
              <a:gd name="connsiteX106" fmla="*/ 98521 w 603442"/>
              <a:gd name="connsiteY106" fmla="*/ 570038 h 919634"/>
              <a:gd name="connsiteX107" fmla="*/ 96674 w 603442"/>
              <a:gd name="connsiteY107" fmla="*/ 573886 h 919634"/>
              <a:gd name="connsiteX108" fmla="*/ 87976 w 603442"/>
              <a:gd name="connsiteY108" fmla="*/ 585586 h 919634"/>
              <a:gd name="connsiteX109" fmla="*/ 84744 w 603442"/>
              <a:gd name="connsiteY109" fmla="*/ 590973 h 919634"/>
              <a:gd name="connsiteX110" fmla="*/ 84359 w 603442"/>
              <a:gd name="connsiteY110" fmla="*/ 591512 h 919634"/>
              <a:gd name="connsiteX111" fmla="*/ 79895 w 603442"/>
              <a:gd name="connsiteY111" fmla="*/ 595976 h 919634"/>
              <a:gd name="connsiteX112" fmla="*/ 76200 w 603442"/>
              <a:gd name="connsiteY112" fmla="*/ 600748 h 919634"/>
              <a:gd name="connsiteX113" fmla="*/ 70273 w 603442"/>
              <a:gd name="connsiteY113" fmla="*/ 606213 h 919634"/>
              <a:gd name="connsiteX114" fmla="*/ 62653 w 603442"/>
              <a:gd name="connsiteY114" fmla="*/ 611524 h 919634"/>
              <a:gd name="connsiteX115" fmla="*/ 50492 w 603442"/>
              <a:gd name="connsiteY115" fmla="*/ 617374 h 919634"/>
              <a:gd name="connsiteX116" fmla="*/ 45489 w 603442"/>
              <a:gd name="connsiteY116" fmla="*/ 618682 h 919634"/>
              <a:gd name="connsiteX117" fmla="*/ 44335 w 603442"/>
              <a:gd name="connsiteY117" fmla="*/ 618760 h 919634"/>
              <a:gd name="connsiteX118" fmla="*/ 40948 w 603442"/>
              <a:gd name="connsiteY118" fmla="*/ 618221 h 919634"/>
              <a:gd name="connsiteX119" fmla="*/ 40332 w 603442"/>
              <a:gd name="connsiteY119" fmla="*/ 618067 h 919634"/>
              <a:gd name="connsiteX120" fmla="*/ 36407 w 603442"/>
              <a:gd name="connsiteY120" fmla="*/ 616373 h 919634"/>
              <a:gd name="connsiteX121" fmla="*/ 35791 w 603442"/>
              <a:gd name="connsiteY121" fmla="*/ 615989 h 919634"/>
              <a:gd name="connsiteX122" fmla="*/ 28479 w 603442"/>
              <a:gd name="connsiteY122" fmla="*/ 610370 h 919634"/>
              <a:gd name="connsiteX123" fmla="*/ 26324 w 603442"/>
              <a:gd name="connsiteY123" fmla="*/ 609061 h 919634"/>
              <a:gd name="connsiteX124" fmla="*/ 19473 w 603442"/>
              <a:gd name="connsiteY124" fmla="*/ 607445 h 919634"/>
              <a:gd name="connsiteX125" fmla="*/ 18088 w 603442"/>
              <a:gd name="connsiteY125" fmla="*/ 606675 h 919634"/>
              <a:gd name="connsiteX126" fmla="*/ 15240 w 603442"/>
              <a:gd name="connsiteY126" fmla="*/ 603827 h 919634"/>
              <a:gd name="connsiteX127" fmla="*/ 10930 w 603442"/>
              <a:gd name="connsiteY127" fmla="*/ 598978 h 919634"/>
              <a:gd name="connsiteX128" fmla="*/ 8467 w 603442"/>
              <a:gd name="connsiteY128" fmla="*/ 597516 h 919634"/>
              <a:gd name="connsiteX129" fmla="*/ 5157 w 603442"/>
              <a:gd name="connsiteY129" fmla="*/ 596130 h 919634"/>
              <a:gd name="connsiteX130" fmla="*/ 0 w 603442"/>
              <a:gd name="connsiteY130" fmla="*/ 595130 h 919634"/>
              <a:gd name="connsiteX131" fmla="*/ 3695 w 603442"/>
              <a:gd name="connsiteY131" fmla="*/ 599517 h 919634"/>
              <a:gd name="connsiteX132" fmla="*/ 9852 w 603442"/>
              <a:gd name="connsiteY132" fmla="*/ 604597 h 919634"/>
              <a:gd name="connsiteX133" fmla="*/ 18550 w 603442"/>
              <a:gd name="connsiteY133" fmla="*/ 608984 h 919634"/>
              <a:gd name="connsiteX134" fmla="*/ 19166 w 603442"/>
              <a:gd name="connsiteY134" fmla="*/ 609369 h 919634"/>
              <a:gd name="connsiteX135" fmla="*/ 28171 w 603442"/>
              <a:gd name="connsiteY135" fmla="*/ 617220 h 919634"/>
              <a:gd name="connsiteX136" fmla="*/ 37946 w 603442"/>
              <a:gd name="connsiteY136" fmla="*/ 628150 h 919634"/>
              <a:gd name="connsiteX137" fmla="*/ 38331 w 603442"/>
              <a:gd name="connsiteY137" fmla="*/ 628766 h 919634"/>
              <a:gd name="connsiteX138" fmla="*/ 39485 w 603442"/>
              <a:gd name="connsiteY138" fmla="*/ 630998 h 919634"/>
              <a:gd name="connsiteX139" fmla="*/ 39793 w 603442"/>
              <a:gd name="connsiteY139" fmla="*/ 632229 h 919634"/>
              <a:gd name="connsiteX140" fmla="*/ 39793 w 603442"/>
              <a:gd name="connsiteY140" fmla="*/ 634769 h 919634"/>
              <a:gd name="connsiteX141" fmla="*/ 39793 w 603442"/>
              <a:gd name="connsiteY141" fmla="*/ 634769 h 919634"/>
              <a:gd name="connsiteX142" fmla="*/ 43719 w 603442"/>
              <a:gd name="connsiteY142" fmla="*/ 641158 h 919634"/>
              <a:gd name="connsiteX143" fmla="*/ 46028 w 603442"/>
              <a:gd name="connsiteY143" fmla="*/ 643467 h 919634"/>
              <a:gd name="connsiteX144" fmla="*/ 51339 w 603442"/>
              <a:gd name="connsiteY144" fmla="*/ 646699 h 919634"/>
              <a:gd name="connsiteX145" fmla="*/ 56573 w 603442"/>
              <a:gd name="connsiteY145" fmla="*/ 648778 h 919634"/>
              <a:gd name="connsiteX146" fmla="*/ 63500 w 603442"/>
              <a:gd name="connsiteY146" fmla="*/ 650317 h 919634"/>
              <a:gd name="connsiteX147" fmla="*/ 84051 w 603442"/>
              <a:gd name="connsiteY147" fmla="*/ 653088 h 919634"/>
              <a:gd name="connsiteX148" fmla="*/ 85052 w 603442"/>
              <a:gd name="connsiteY148" fmla="*/ 653473 h 919634"/>
              <a:gd name="connsiteX149" fmla="*/ 91825 w 603442"/>
              <a:gd name="connsiteY149" fmla="*/ 657398 h 919634"/>
              <a:gd name="connsiteX150" fmla="*/ 92980 w 603442"/>
              <a:gd name="connsiteY150" fmla="*/ 658707 h 919634"/>
              <a:gd name="connsiteX151" fmla="*/ 94134 w 603442"/>
              <a:gd name="connsiteY151" fmla="*/ 661401 h 919634"/>
              <a:gd name="connsiteX152" fmla="*/ 96751 w 603442"/>
              <a:gd name="connsiteY152" fmla="*/ 662170 h 919634"/>
              <a:gd name="connsiteX153" fmla="*/ 103755 w 603442"/>
              <a:gd name="connsiteY153" fmla="*/ 663248 h 919634"/>
              <a:gd name="connsiteX154" fmla="*/ 115609 w 603442"/>
              <a:gd name="connsiteY154" fmla="*/ 662632 h 919634"/>
              <a:gd name="connsiteX155" fmla="*/ 131926 w 603442"/>
              <a:gd name="connsiteY155" fmla="*/ 664172 h 919634"/>
              <a:gd name="connsiteX156" fmla="*/ 132234 w 603442"/>
              <a:gd name="connsiteY156" fmla="*/ 663325 h 919634"/>
              <a:gd name="connsiteX157" fmla="*/ 136006 w 603442"/>
              <a:gd name="connsiteY157" fmla="*/ 646315 h 919634"/>
              <a:gd name="connsiteX158" fmla="*/ 136390 w 603442"/>
              <a:gd name="connsiteY158" fmla="*/ 645468 h 919634"/>
              <a:gd name="connsiteX159" fmla="*/ 142009 w 603442"/>
              <a:gd name="connsiteY159" fmla="*/ 636462 h 919634"/>
              <a:gd name="connsiteX160" fmla="*/ 142625 w 603442"/>
              <a:gd name="connsiteY160" fmla="*/ 635770 h 919634"/>
              <a:gd name="connsiteX161" fmla="*/ 146012 w 603442"/>
              <a:gd name="connsiteY161" fmla="*/ 632922 h 919634"/>
              <a:gd name="connsiteX162" fmla="*/ 147243 w 603442"/>
              <a:gd name="connsiteY162" fmla="*/ 632306 h 919634"/>
              <a:gd name="connsiteX163" fmla="*/ 150091 w 603442"/>
              <a:gd name="connsiteY163" fmla="*/ 631767 h 919634"/>
              <a:gd name="connsiteX164" fmla="*/ 151015 w 603442"/>
              <a:gd name="connsiteY164" fmla="*/ 631767 h 919634"/>
              <a:gd name="connsiteX165" fmla="*/ 155479 w 603442"/>
              <a:gd name="connsiteY165" fmla="*/ 632306 h 919634"/>
              <a:gd name="connsiteX166" fmla="*/ 156172 w 603442"/>
              <a:gd name="connsiteY166" fmla="*/ 632460 h 919634"/>
              <a:gd name="connsiteX167" fmla="*/ 161175 w 603442"/>
              <a:gd name="connsiteY167" fmla="*/ 634461 h 919634"/>
              <a:gd name="connsiteX168" fmla="*/ 167871 w 603442"/>
              <a:gd name="connsiteY168" fmla="*/ 633923 h 919634"/>
              <a:gd name="connsiteX169" fmla="*/ 168487 w 603442"/>
              <a:gd name="connsiteY169" fmla="*/ 633923 h 919634"/>
              <a:gd name="connsiteX170" fmla="*/ 180340 w 603442"/>
              <a:gd name="connsiteY170" fmla="*/ 635616 h 919634"/>
              <a:gd name="connsiteX171" fmla="*/ 188345 w 603442"/>
              <a:gd name="connsiteY171" fmla="*/ 635616 h 919634"/>
              <a:gd name="connsiteX172" fmla="*/ 192655 w 603442"/>
              <a:gd name="connsiteY172" fmla="*/ 636232 h 919634"/>
              <a:gd name="connsiteX173" fmla="*/ 193348 w 603442"/>
              <a:gd name="connsiteY173" fmla="*/ 636462 h 919634"/>
              <a:gd name="connsiteX174" fmla="*/ 196812 w 603442"/>
              <a:gd name="connsiteY174" fmla="*/ 637925 h 919634"/>
              <a:gd name="connsiteX175" fmla="*/ 205355 w 603442"/>
              <a:gd name="connsiteY175" fmla="*/ 638464 h 919634"/>
              <a:gd name="connsiteX176" fmla="*/ 205971 w 603442"/>
              <a:gd name="connsiteY176" fmla="*/ 638541 h 919634"/>
              <a:gd name="connsiteX177" fmla="*/ 210281 w 603442"/>
              <a:gd name="connsiteY177" fmla="*/ 639849 h 919634"/>
              <a:gd name="connsiteX178" fmla="*/ 213129 w 603442"/>
              <a:gd name="connsiteY178" fmla="*/ 637848 h 919634"/>
              <a:gd name="connsiteX179" fmla="*/ 213899 w 603442"/>
              <a:gd name="connsiteY179" fmla="*/ 637463 h 919634"/>
              <a:gd name="connsiteX180" fmla="*/ 221211 w 603442"/>
              <a:gd name="connsiteY180" fmla="*/ 635231 h 919634"/>
              <a:gd name="connsiteX181" fmla="*/ 222596 w 603442"/>
              <a:gd name="connsiteY181" fmla="*/ 635154 h 919634"/>
              <a:gd name="connsiteX182" fmla="*/ 236066 w 603442"/>
              <a:gd name="connsiteY182" fmla="*/ 638002 h 919634"/>
              <a:gd name="connsiteX183" fmla="*/ 237913 w 603442"/>
              <a:gd name="connsiteY183" fmla="*/ 639310 h 919634"/>
              <a:gd name="connsiteX184" fmla="*/ 238221 w 603442"/>
              <a:gd name="connsiteY184" fmla="*/ 641543 h 919634"/>
              <a:gd name="connsiteX185" fmla="*/ 237067 w 603442"/>
              <a:gd name="connsiteY185" fmla="*/ 645468 h 919634"/>
              <a:gd name="connsiteX186" fmla="*/ 236682 w 603442"/>
              <a:gd name="connsiteY186" fmla="*/ 648547 h 919634"/>
              <a:gd name="connsiteX187" fmla="*/ 239376 w 603442"/>
              <a:gd name="connsiteY187" fmla="*/ 660400 h 919634"/>
              <a:gd name="connsiteX188" fmla="*/ 240915 w 603442"/>
              <a:gd name="connsiteY188" fmla="*/ 664864 h 919634"/>
              <a:gd name="connsiteX189" fmla="*/ 243840 w 603442"/>
              <a:gd name="connsiteY189" fmla="*/ 669790 h 919634"/>
              <a:gd name="connsiteX190" fmla="*/ 270472 w 603442"/>
              <a:gd name="connsiteY190" fmla="*/ 690880 h 919634"/>
              <a:gd name="connsiteX191" fmla="*/ 271472 w 603442"/>
              <a:gd name="connsiteY191" fmla="*/ 692496 h 919634"/>
              <a:gd name="connsiteX192" fmla="*/ 272627 w 603442"/>
              <a:gd name="connsiteY192" fmla="*/ 698115 h 919634"/>
              <a:gd name="connsiteX193" fmla="*/ 272627 w 603442"/>
              <a:gd name="connsiteY193" fmla="*/ 699270 h 919634"/>
              <a:gd name="connsiteX194" fmla="*/ 271626 w 603442"/>
              <a:gd name="connsiteY194" fmla="*/ 703580 h 919634"/>
              <a:gd name="connsiteX195" fmla="*/ 273550 w 603442"/>
              <a:gd name="connsiteY195" fmla="*/ 709815 h 919634"/>
              <a:gd name="connsiteX196" fmla="*/ 284557 w 603442"/>
              <a:gd name="connsiteY196" fmla="*/ 726902 h 919634"/>
              <a:gd name="connsiteX197" fmla="*/ 288252 w 603442"/>
              <a:gd name="connsiteY197" fmla="*/ 731058 h 919634"/>
              <a:gd name="connsiteX198" fmla="*/ 288867 w 603442"/>
              <a:gd name="connsiteY198" fmla="*/ 732444 h 919634"/>
              <a:gd name="connsiteX199" fmla="*/ 289175 w 603442"/>
              <a:gd name="connsiteY199" fmla="*/ 734291 h 919634"/>
              <a:gd name="connsiteX200" fmla="*/ 292870 w 603442"/>
              <a:gd name="connsiteY200" fmla="*/ 735907 h 919634"/>
              <a:gd name="connsiteX201" fmla="*/ 294563 w 603442"/>
              <a:gd name="connsiteY201" fmla="*/ 738524 h 919634"/>
              <a:gd name="connsiteX202" fmla="*/ 294024 w 603442"/>
              <a:gd name="connsiteY202" fmla="*/ 759922 h 919634"/>
              <a:gd name="connsiteX203" fmla="*/ 293408 w 603442"/>
              <a:gd name="connsiteY203" fmla="*/ 761615 h 919634"/>
              <a:gd name="connsiteX204" fmla="*/ 280708 w 603442"/>
              <a:gd name="connsiteY204" fmla="*/ 776855 h 919634"/>
              <a:gd name="connsiteX205" fmla="*/ 289868 w 603442"/>
              <a:gd name="connsiteY205" fmla="*/ 789940 h 919634"/>
              <a:gd name="connsiteX206" fmla="*/ 291484 w 603442"/>
              <a:gd name="connsiteY206" fmla="*/ 791172 h 919634"/>
              <a:gd name="connsiteX207" fmla="*/ 295102 w 603442"/>
              <a:gd name="connsiteY207" fmla="*/ 792711 h 919634"/>
              <a:gd name="connsiteX208" fmla="*/ 296718 w 603442"/>
              <a:gd name="connsiteY208" fmla="*/ 794712 h 919634"/>
              <a:gd name="connsiteX209" fmla="*/ 297873 w 603442"/>
              <a:gd name="connsiteY209" fmla="*/ 799792 h 919634"/>
              <a:gd name="connsiteX210" fmla="*/ 297950 w 603442"/>
              <a:gd name="connsiteY210" fmla="*/ 800716 h 919634"/>
              <a:gd name="connsiteX211" fmla="*/ 297411 w 603442"/>
              <a:gd name="connsiteY211" fmla="*/ 805719 h 919634"/>
              <a:gd name="connsiteX212" fmla="*/ 299489 w 603442"/>
              <a:gd name="connsiteY212" fmla="*/ 811876 h 919634"/>
              <a:gd name="connsiteX213" fmla="*/ 299258 w 603442"/>
              <a:gd name="connsiteY213" fmla="*/ 814108 h 919634"/>
              <a:gd name="connsiteX214" fmla="*/ 296410 w 603442"/>
              <a:gd name="connsiteY214" fmla="*/ 819188 h 919634"/>
              <a:gd name="connsiteX215" fmla="*/ 291792 w 603442"/>
              <a:gd name="connsiteY215" fmla="*/ 826116 h 919634"/>
              <a:gd name="connsiteX216" fmla="*/ 278553 w 603442"/>
              <a:gd name="connsiteY216" fmla="*/ 846821 h 919634"/>
              <a:gd name="connsiteX217" fmla="*/ 279939 w 603442"/>
              <a:gd name="connsiteY217" fmla="*/ 850284 h 919634"/>
              <a:gd name="connsiteX218" fmla="*/ 280863 w 603442"/>
              <a:gd name="connsiteY218" fmla="*/ 850900 h 919634"/>
              <a:gd name="connsiteX219" fmla="*/ 290176 w 603442"/>
              <a:gd name="connsiteY219" fmla="*/ 854980 h 919634"/>
              <a:gd name="connsiteX220" fmla="*/ 298181 w 603442"/>
              <a:gd name="connsiteY220" fmla="*/ 856057 h 919634"/>
              <a:gd name="connsiteX221" fmla="*/ 308033 w 603442"/>
              <a:gd name="connsiteY221" fmla="*/ 858366 h 919634"/>
              <a:gd name="connsiteX222" fmla="*/ 308802 w 603442"/>
              <a:gd name="connsiteY222" fmla="*/ 858674 h 919634"/>
              <a:gd name="connsiteX223" fmla="*/ 311650 w 603442"/>
              <a:gd name="connsiteY223" fmla="*/ 860367 h 919634"/>
              <a:gd name="connsiteX224" fmla="*/ 312343 w 603442"/>
              <a:gd name="connsiteY224" fmla="*/ 860906 h 919634"/>
              <a:gd name="connsiteX225" fmla="*/ 316038 w 603442"/>
              <a:gd name="connsiteY225" fmla="*/ 865063 h 919634"/>
              <a:gd name="connsiteX226" fmla="*/ 320194 w 603442"/>
              <a:gd name="connsiteY226" fmla="*/ 867680 h 919634"/>
              <a:gd name="connsiteX227" fmla="*/ 329200 w 603442"/>
              <a:gd name="connsiteY227" fmla="*/ 875146 h 919634"/>
              <a:gd name="connsiteX228" fmla="*/ 336589 w 603442"/>
              <a:gd name="connsiteY228" fmla="*/ 871451 h 919634"/>
              <a:gd name="connsiteX229" fmla="*/ 337127 w 603442"/>
              <a:gd name="connsiteY229" fmla="*/ 871220 h 919634"/>
              <a:gd name="connsiteX230" fmla="*/ 339359 w 603442"/>
              <a:gd name="connsiteY230" fmla="*/ 870681 h 919634"/>
              <a:gd name="connsiteX231" fmla="*/ 340052 w 603442"/>
              <a:gd name="connsiteY231" fmla="*/ 870604 h 919634"/>
              <a:gd name="connsiteX232" fmla="*/ 344516 w 603442"/>
              <a:gd name="connsiteY232" fmla="*/ 870604 h 919634"/>
              <a:gd name="connsiteX233" fmla="*/ 349289 w 603442"/>
              <a:gd name="connsiteY233" fmla="*/ 870066 h 919634"/>
              <a:gd name="connsiteX234" fmla="*/ 350674 w 603442"/>
              <a:gd name="connsiteY234" fmla="*/ 870219 h 919634"/>
              <a:gd name="connsiteX235" fmla="*/ 353522 w 603442"/>
              <a:gd name="connsiteY235" fmla="*/ 871374 h 919634"/>
              <a:gd name="connsiteX236" fmla="*/ 355061 w 603442"/>
              <a:gd name="connsiteY236" fmla="*/ 872913 h 919634"/>
              <a:gd name="connsiteX237" fmla="*/ 356755 w 603442"/>
              <a:gd name="connsiteY237" fmla="*/ 876839 h 919634"/>
              <a:gd name="connsiteX238" fmla="*/ 357678 w 603442"/>
              <a:gd name="connsiteY238" fmla="*/ 879918 h 919634"/>
              <a:gd name="connsiteX239" fmla="*/ 360141 w 603442"/>
              <a:gd name="connsiteY239" fmla="*/ 875453 h 919634"/>
              <a:gd name="connsiteX240" fmla="*/ 361681 w 603442"/>
              <a:gd name="connsiteY240" fmla="*/ 874145 h 919634"/>
              <a:gd name="connsiteX241" fmla="*/ 363374 w 603442"/>
              <a:gd name="connsiteY241" fmla="*/ 873606 h 919634"/>
              <a:gd name="connsiteX242" fmla="*/ 364836 w 603442"/>
              <a:gd name="connsiteY242" fmla="*/ 873529 h 919634"/>
              <a:gd name="connsiteX243" fmla="*/ 372687 w 603442"/>
              <a:gd name="connsiteY243" fmla="*/ 875069 h 919634"/>
              <a:gd name="connsiteX244" fmla="*/ 382847 w 603442"/>
              <a:gd name="connsiteY244" fmla="*/ 872913 h 919634"/>
              <a:gd name="connsiteX245" fmla="*/ 386234 w 603442"/>
              <a:gd name="connsiteY245" fmla="*/ 871374 h 919634"/>
              <a:gd name="connsiteX246" fmla="*/ 387004 w 603442"/>
              <a:gd name="connsiteY246" fmla="*/ 871143 h 919634"/>
              <a:gd name="connsiteX247" fmla="*/ 392084 w 603442"/>
              <a:gd name="connsiteY247" fmla="*/ 870604 h 919634"/>
              <a:gd name="connsiteX248" fmla="*/ 392930 w 603442"/>
              <a:gd name="connsiteY248" fmla="*/ 870604 h 919634"/>
              <a:gd name="connsiteX249" fmla="*/ 399088 w 603442"/>
              <a:gd name="connsiteY249" fmla="*/ 871759 h 919634"/>
              <a:gd name="connsiteX250" fmla="*/ 401089 w 603442"/>
              <a:gd name="connsiteY250" fmla="*/ 873298 h 919634"/>
              <a:gd name="connsiteX251" fmla="*/ 404553 w 603442"/>
              <a:gd name="connsiteY251" fmla="*/ 880764 h 919634"/>
              <a:gd name="connsiteX252" fmla="*/ 404784 w 603442"/>
              <a:gd name="connsiteY252" fmla="*/ 881534 h 919634"/>
              <a:gd name="connsiteX253" fmla="*/ 406477 w 603442"/>
              <a:gd name="connsiteY253" fmla="*/ 896851 h 919634"/>
              <a:gd name="connsiteX254" fmla="*/ 406477 w 603442"/>
              <a:gd name="connsiteY254" fmla="*/ 897544 h 919634"/>
              <a:gd name="connsiteX255" fmla="*/ 404861 w 603442"/>
              <a:gd name="connsiteY255" fmla="*/ 908320 h 919634"/>
              <a:gd name="connsiteX256" fmla="*/ 406015 w 603442"/>
              <a:gd name="connsiteY256" fmla="*/ 915478 h 919634"/>
              <a:gd name="connsiteX257" fmla="*/ 409941 w 603442"/>
              <a:gd name="connsiteY257" fmla="*/ 915170 h 919634"/>
              <a:gd name="connsiteX258" fmla="*/ 411326 w 603442"/>
              <a:gd name="connsiteY258" fmla="*/ 914169 h 919634"/>
              <a:gd name="connsiteX259" fmla="*/ 414328 w 603442"/>
              <a:gd name="connsiteY259" fmla="*/ 910706 h 919634"/>
              <a:gd name="connsiteX260" fmla="*/ 417022 w 603442"/>
              <a:gd name="connsiteY260" fmla="*/ 905933 h 919634"/>
              <a:gd name="connsiteX261" fmla="*/ 419947 w 603442"/>
              <a:gd name="connsiteY261" fmla="*/ 904548 h 919634"/>
              <a:gd name="connsiteX262" fmla="*/ 429491 w 603442"/>
              <a:gd name="connsiteY262" fmla="*/ 906241 h 919634"/>
              <a:gd name="connsiteX263" fmla="*/ 430338 w 603442"/>
              <a:gd name="connsiteY263" fmla="*/ 906549 h 919634"/>
              <a:gd name="connsiteX264" fmla="*/ 451350 w 603442"/>
              <a:gd name="connsiteY264" fmla="*/ 918172 h 919634"/>
              <a:gd name="connsiteX265" fmla="*/ 458893 w 603442"/>
              <a:gd name="connsiteY265" fmla="*/ 919634 h 919634"/>
              <a:gd name="connsiteX266" fmla="*/ 464666 w 603442"/>
              <a:gd name="connsiteY266" fmla="*/ 918710 h 919634"/>
              <a:gd name="connsiteX267" fmla="*/ 470670 w 603442"/>
              <a:gd name="connsiteY267" fmla="*/ 915170 h 919634"/>
              <a:gd name="connsiteX268" fmla="*/ 480522 w 603442"/>
              <a:gd name="connsiteY268" fmla="*/ 905856 h 919634"/>
              <a:gd name="connsiteX269" fmla="*/ 484755 w 603442"/>
              <a:gd name="connsiteY269" fmla="*/ 900545 h 919634"/>
              <a:gd name="connsiteX270" fmla="*/ 488373 w 603442"/>
              <a:gd name="connsiteY270" fmla="*/ 895389 h 919634"/>
              <a:gd name="connsiteX271" fmla="*/ 492221 w 603442"/>
              <a:gd name="connsiteY271" fmla="*/ 885075 h 919634"/>
              <a:gd name="connsiteX272" fmla="*/ 499071 w 603442"/>
              <a:gd name="connsiteY272" fmla="*/ 871297 h 919634"/>
              <a:gd name="connsiteX273" fmla="*/ 502304 w 603442"/>
              <a:gd name="connsiteY273" fmla="*/ 869835 h 919634"/>
              <a:gd name="connsiteX274" fmla="*/ 510771 w 603442"/>
              <a:gd name="connsiteY274" fmla="*/ 872067 h 919634"/>
              <a:gd name="connsiteX275" fmla="*/ 512695 w 603442"/>
              <a:gd name="connsiteY275" fmla="*/ 873760 h 919634"/>
              <a:gd name="connsiteX276" fmla="*/ 515235 w 603442"/>
              <a:gd name="connsiteY276" fmla="*/ 880302 h 919634"/>
              <a:gd name="connsiteX277" fmla="*/ 515697 w 603442"/>
              <a:gd name="connsiteY277" fmla="*/ 880687 h 919634"/>
              <a:gd name="connsiteX278" fmla="*/ 517852 w 603442"/>
              <a:gd name="connsiteY278" fmla="*/ 880072 h 919634"/>
              <a:gd name="connsiteX279" fmla="*/ 520854 w 603442"/>
              <a:gd name="connsiteY279" fmla="*/ 878070 h 919634"/>
              <a:gd name="connsiteX280" fmla="*/ 526011 w 603442"/>
              <a:gd name="connsiteY280" fmla="*/ 872452 h 919634"/>
              <a:gd name="connsiteX281" fmla="*/ 527012 w 603442"/>
              <a:gd name="connsiteY281" fmla="*/ 867525 h 919634"/>
              <a:gd name="connsiteX282" fmla="*/ 527242 w 603442"/>
              <a:gd name="connsiteY282" fmla="*/ 866833 h 919634"/>
              <a:gd name="connsiteX283" fmla="*/ 528936 w 603442"/>
              <a:gd name="connsiteY283" fmla="*/ 863446 h 919634"/>
              <a:gd name="connsiteX284" fmla="*/ 529475 w 603442"/>
              <a:gd name="connsiteY284" fmla="*/ 862677 h 919634"/>
              <a:gd name="connsiteX285" fmla="*/ 531707 w 603442"/>
              <a:gd name="connsiteY285" fmla="*/ 860444 h 919634"/>
              <a:gd name="connsiteX286" fmla="*/ 532784 w 603442"/>
              <a:gd name="connsiteY286" fmla="*/ 859752 h 919634"/>
              <a:gd name="connsiteX287" fmla="*/ 540635 w 603442"/>
              <a:gd name="connsiteY287" fmla="*/ 856904 h 919634"/>
              <a:gd name="connsiteX288" fmla="*/ 541636 w 603442"/>
              <a:gd name="connsiteY288" fmla="*/ 856750 h 919634"/>
              <a:gd name="connsiteX289" fmla="*/ 572578 w 603442"/>
              <a:gd name="connsiteY289" fmla="*/ 857289 h 919634"/>
              <a:gd name="connsiteX290" fmla="*/ 573270 w 603442"/>
              <a:gd name="connsiteY290" fmla="*/ 857366 h 919634"/>
              <a:gd name="connsiteX291" fmla="*/ 583969 w 603442"/>
              <a:gd name="connsiteY291" fmla="*/ 860213 h 919634"/>
              <a:gd name="connsiteX292" fmla="*/ 591589 w 603442"/>
              <a:gd name="connsiteY292" fmla="*/ 863138 h 919634"/>
              <a:gd name="connsiteX293" fmla="*/ 598593 w 603442"/>
              <a:gd name="connsiteY293" fmla="*/ 866910 h 919634"/>
              <a:gd name="connsiteX294" fmla="*/ 603442 w 603442"/>
              <a:gd name="connsiteY294" fmla="*/ 866910 h 919634"/>
              <a:gd name="connsiteX295" fmla="*/ 597824 w 603442"/>
              <a:gd name="connsiteY295" fmla="*/ 862369 h 919634"/>
              <a:gd name="connsiteX296" fmla="*/ 592975 w 603442"/>
              <a:gd name="connsiteY296" fmla="*/ 859136 h 919634"/>
              <a:gd name="connsiteX297" fmla="*/ 583276 w 603442"/>
              <a:gd name="connsiteY297" fmla="*/ 854903 h 919634"/>
              <a:gd name="connsiteX298" fmla="*/ 578427 w 603442"/>
              <a:gd name="connsiteY298" fmla="*/ 851901 h 919634"/>
              <a:gd name="connsiteX299" fmla="*/ 577812 w 603442"/>
              <a:gd name="connsiteY299" fmla="*/ 851362 h 919634"/>
              <a:gd name="connsiteX300" fmla="*/ 571038 w 603442"/>
              <a:gd name="connsiteY300" fmla="*/ 843511 h 919634"/>
              <a:gd name="connsiteX301" fmla="*/ 570653 w 603442"/>
              <a:gd name="connsiteY301" fmla="*/ 842972 h 919634"/>
              <a:gd name="connsiteX302" fmla="*/ 549872 w 603442"/>
              <a:gd name="connsiteY302" fmla="*/ 803025 h 919634"/>
              <a:gd name="connsiteX303" fmla="*/ 545792 w 603442"/>
              <a:gd name="connsiteY303" fmla="*/ 791403 h 919634"/>
              <a:gd name="connsiteX304" fmla="*/ 542944 w 603442"/>
              <a:gd name="connsiteY304" fmla="*/ 780473 h 919634"/>
              <a:gd name="connsiteX305" fmla="*/ 541713 w 603442"/>
              <a:gd name="connsiteY305" fmla="*/ 768773 h 919634"/>
              <a:gd name="connsiteX306" fmla="*/ 541713 w 603442"/>
              <a:gd name="connsiteY306" fmla="*/ 768004 h 919634"/>
              <a:gd name="connsiteX307" fmla="*/ 542252 w 603442"/>
              <a:gd name="connsiteY307" fmla="*/ 764617 h 919634"/>
              <a:gd name="connsiteX308" fmla="*/ 545484 w 603442"/>
              <a:gd name="connsiteY308" fmla="*/ 749531 h 919634"/>
              <a:gd name="connsiteX309" fmla="*/ 545407 w 603442"/>
              <a:gd name="connsiteY309" fmla="*/ 749377 h 919634"/>
              <a:gd name="connsiteX310" fmla="*/ 543868 w 603442"/>
              <a:gd name="connsiteY310" fmla="*/ 748222 h 919634"/>
              <a:gd name="connsiteX311" fmla="*/ 543329 w 603442"/>
              <a:gd name="connsiteY311" fmla="*/ 747684 h 919634"/>
              <a:gd name="connsiteX312" fmla="*/ 531014 w 603442"/>
              <a:gd name="connsiteY312" fmla="*/ 731597 h 919634"/>
              <a:gd name="connsiteX313" fmla="*/ 519392 w 603442"/>
              <a:gd name="connsiteY313" fmla="*/ 728595 h 919634"/>
              <a:gd name="connsiteX314" fmla="*/ 488835 w 603442"/>
              <a:gd name="connsiteY314" fmla="*/ 729134 h 919634"/>
              <a:gd name="connsiteX315" fmla="*/ 469746 w 603442"/>
              <a:gd name="connsiteY315" fmla="*/ 725747 h 919634"/>
              <a:gd name="connsiteX316" fmla="*/ 453044 w 603442"/>
              <a:gd name="connsiteY316" fmla="*/ 720051 h 919634"/>
              <a:gd name="connsiteX317" fmla="*/ 452351 w 603442"/>
              <a:gd name="connsiteY317" fmla="*/ 719667 h 919634"/>
              <a:gd name="connsiteX318" fmla="*/ 438265 w 603442"/>
              <a:gd name="connsiteY318" fmla="*/ 709507 h 919634"/>
              <a:gd name="connsiteX319" fmla="*/ 437496 w 603442"/>
              <a:gd name="connsiteY319" fmla="*/ 708660 h 919634"/>
              <a:gd name="connsiteX320" fmla="*/ 427336 w 603442"/>
              <a:gd name="connsiteY320" fmla="*/ 691804 h 919634"/>
              <a:gd name="connsiteX321" fmla="*/ 426951 w 603442"/>
              <a:gd name="connsiteY321" fmla="*/ 690880 h 919634"/>
              <a:gd name="connsiteX322" fmla="*/ 425258 w 603442"/>
              <a:gd name="connsiteY322" fmla="*/ 681875 h 919634"/>
              <a:gd name="connsiteX323" fmla="*/ 425335 w 603442"/>
              <a:gd name="connsiteY323" fmla="*/ 680412 h 919634"/>
              <a:gd name="connsiteX324" fmla="*/ 430953 w 603442"/>
              <a:gd name="connsiteY324" fmla="*/ 664633 h 919634"/>
              <a:gd name="connsiteX325" fmla="*/ 432416 w 603442"/>
              <a:gd name="connsiteY325" fmla="*/ 657090 h 919634"/>
              <a:gd name="connsiteX326" fmla="*/ 431338 w 603442"/>
              <a:gd name="connsiteY326" fmla="*/ 650240 h 919634"/>
              <a:gd name="connsiteX327" fmla="*/ 426412 w 603442"/>
              <a:gd name="connsiteY327" fmla="*/ 636078 h 919634"/>
              <a:gd name="connsiteX328" fmla="*/ 425181 w 603442"/>
              <a:gd name="connsiteY328" fmla="*/ 627688 h 919634"/>
              <a:gd name="connsiteX329" fmla="*/ 425181 w 603442"/>
              <a:gd name="connsiteY329" fmla="*/ 627072 h 919634"/>
              <a:gd name="connsiteX330" fmla="*/ 428567 w 603442"/>
              <a:gd name="connsiteY330" fmla="*/ 587125 h 919634"/>
              <a:gd name="connsiteX331" fmla="*/ 428644 w 603442"/>
              <a:gd name="connsiteY331" fmla="*/ 586509 h 919634"/>
              <a:gd name="connsiteX332" fmla="*/ 435956 w 603442"/>
              <a:gd name="connsiteY332" fmla="*/ 562879 h 919634"/>
              <a:gd name="connsiteX333" fmla="*/ 436957 w 603442"/>
              <a:gd name="connsiteY333" fmla="*/ 556799 h 919634"/>
              <a:gd name="connsiteX334" fmla="*/ 435879 w 603442"/>
              <a:gd name="connsiteY334" fmla="*/ 540789 h 919634"/>
              <a:gd name="connsiteX335" fmla="*/ 434417 w 603442"/>
              <a:gd name="connsiteY335" fmla="*/ 535016 h 919634"/>
              <a:gd name="connsiteX336" fmla="*/ 431877 w 603442"/>
              <a:gd name="connsiteY336" fmla="*/ 531476 h 919634"/>
              <a:gd name="connsiteX337" fmla="*/ 424103 w 603442"/>
              <a:gd name="connsiteY337" fmla="*/ 522086 h 919634"/>
              <a:gd name="connsiteX338" fmla="*/ 423795 w 603442"/>
              <a:gd name="connsiteY338" fmla="*/ 521547 h 919634"/>
              <a:gd name="connsiteX339" fmla="*/ 422102 w 603442"/>
              <a:gd name="connsiteY339" fmla="*/ 518160 h 919634"/>
              <a:gd name="connsiteX340" fmla="*/ 422025 w 603442"/>
              <a:gd name="connsiteY340" fmla="*/ 515928 h 919634"/>
              <a:gd name="connsiteX341" fmla="*/ 423718 w 603442"/>
              <a:gd name="connsiteY341" fmla="*/ 511464 h 919634"/>
              <a:gd name="connsiteX342" fmla="*/ 424796 w 603442"/>
              <a:gd name="connsiteY342" fmla="*/ 510078 h 919634"/>
              <a:gd name="connsiteX343" fmla="*/ 428182 w 603442"/>
              <a:gd name="connsiteY343" fmla="*/ 507846 h 919634"/>
              <a:gd name="connsiteX344" fmla="*/ 436110 w 603442"/>
              <a:gd name="connsiteY344" fmla="*/ 504382 h 919634"/>
              <a:gd name="connsiteX345" fmla="*/ 441421 w 603442"/>
              <a:gd name="connsiteY345" fmla="*/ 499610 h 919634"/>
              <a:gd name="connsiteX346" fmla="*/ 445501 w 603442"/>
              <a:gd name="connsiteY346" fmla="*/ 494992 h 919634"/>
              <a:gd name="connsiteX347" fmla="*/ 448503 w 603442"/>
              <a:gd name="connsiteY347" fmla="*/ 489450 h 919634"/>
              <a:gd name="connsiteX348" fmla="*/ 450119 w 603442"/>
              <a:gd name="connsiteY348" fmla="*/ 482523 h 919634"/>
              <a:gd name="connsiteX349" fmla="*/ 450427 w 603442"/>
              <a:gd name="connsiteY349" fmla="*/ 481753 h 919634"/>
              <a:gd name="connsiteX350" fmla="*/ 454352 w 603442"/>
              <a:gd name="connsiteY350" fmla="*/ 474980 h 919634"/>
              <a:gd name="connsiteX351" fmla="*/ 456353 w 603442"/>
              <a:gd name="connsiteY351" fmla="*/ 473595 h 919634"/>
              <a:gd name="connsiteX352" fmla="*/ 463127 w 603442"/>
              <a:gd name="connsiteY352" fmla="*/ 472440 h 919634"/>
              <a:gd name="connsiteX353" fmla="*/ 464127 w 603442"/>
              <a:gd name="connsiteY353" fmla="*/ 472440 h 919634"/>
              <a:gd name="connsiteX354" fmla="*/ 472594 w 603442"/>
              <a:gd name="connsiteY354" fmla="*/ 474133 h 919634"/>
              <a:gd name="connsiteX355" fmla="*/ 476750 w 603442"/>
              <a:gd name="connsiteY355" fmla="*/ 474056 h 919634"/>
              <a:gd name="connsiteX356" fmla="*/ 481599 w 603442"/>
              <a:gd name="connsiteY356" fmla="*/ 467052 h 919634"/>
              <a:gd name="connsiteX357" fmla="*/ 481061 w 603442"/>
              <a:gd name="connsiteY357" fmla="*/ 453736 h 919634"/>
              <a:gd name="connsiteX358" fmla="*/ 472748 w 603442"/>
              <a:gd name="connsiteY358" fmla="*/ 428260 h 919634"/>
              <a:gd name="connsiteX359" fmla="*/ 460587 w 603442"/>
              <a:gd name="connsiteY359" fmla="*/ 405092 h 919634"/>
              <a:gd name="connsiteX360" fmla="*/ 460356 w 603442"/>
              <a:gd name="connsiteY360" fmla="*/ 404476 h 919634"/>
              <a:gd name="connsiteX361" fmla="*/ 458124 w 603442"/>
              <a:gd name="connsiteY361" fmla="*/ 395470 h 919634"/>
              <a:gd name="connsiteX362" fmla="*/ 458047 w 603442"/>
              <a:gd name="connsiteY362" fmla="*/ 394547 h 919634"/>
              <a:gd name="connsiteX363" fmla="*/ 458586 w 603442"/>
              <a:gd name="connsiteY363" fmla="*/ 388389 h 919634"/>
              <a:gd name="connsiteX364" fmla="*/ 462049 w 603442"/>
              <a:gd name="connsiteY364" fmla="*/ 375535 h 919634"/>
              <a:gd name="connsiteX365" fmla="*/ 462511 w 603442"/>
              <a:gd name="connsiteY365" fmla="*/ 370224 h 919634"/>
              <a:gd name="connsiteX366" fmla="*/ 461433 w 603442"/>
              <a:gd name="connsiteY366" fmla="*/ 364375 h 919634"/>
              <a:gd name="connsiteX367" fmla="*/ 459432 w 603442"/>
              <a:gd name="connsiteY367" fmla="*/ 358448 h 919634"/>
              <a:gd name="connsiteX368" fmla="*/ 455738 w 603442"/>
              <a:gd name="connsiteY368" fmla="*/ 353137 h 919634"/>
              <a:gd name="connsiteX369" fmla="*/ 451581 w 603442"/>
              <a:gd name="connsiteY369" fmla="*/ 348981 h 919634"/>
              <a:gd name="connsiteX370" fmla="*/ 448964 w 603442"/>
              <a:gd name="connsiteY370" fmla="*/ 347287 h 919634"/>
              <a:gd name="connsiteX371" fmla="*/ 442037 w 603442"/>
              <a:gd name="connsiteY371" fmla="*/ 345132 h 919634"/>
              <a:gd name="connsiteX372" fmla="*/ 441036 w 603442"/>
              <a:gd name="connsiteY372" fmla="*/ 344593 h 919634"/>
              <a:gd name="connsiteX373" fmla="*/ 436572 w 603442"/>
              <a:gd name="connsiteY373" fmla="*/ 340668 h 919634"/>
              <a:gd name="connsiteX374" fmla="*/ 397548 w 603442"/>
              <a:gd name="connsiteY374" fmla="*/ 298873 h 919634"/>
              <a:gd name="connsiteX375" fmla="*/ 360988 w 603442"/>
              <a:gd name="connsiteY375" fmla="*/ 258926 h 919634"/>
              <a:gd name="connsiteX376" fmla="*/ 352752 w 603442"/>
              <a:gd name="connsiteY376" fmla="*/ 245533 h 919634"/>
              <a:gd name="connsiteX377" fmla="*/ 352444 w 603442"/>
              <a:gd name="connsiteY377" fmla="*/ 244764 h 919634"/>
              <a:gd name="connsiteX378" fmla="*/ 335588 w 603442"/>
              <a:gd name="connsiteY378" fmla="*/ 178955 h 919634"/>
              <a:gd name="connsiteX379" fmla="*/ 312112 w 603442"/>
              <a:gd name="connsiteY379" fmla="*/ 89054 h 919634"/>
              <a:gd name="connsiteX380" fmla="*/ 306340 w 603442"/>
              <a:gd name="connsiteY380" fmla="*/ 82204 h 919634"/>
              <a:gd name="connsiteX381" fmla="*/ 306032 w 603442"/>
              <a:gd name="connsiteY381" fmla="*/ 79048 h 919634"/>
              <a:gd name="connsiteX382" fmla="*/ 310419 w 603442"/>
              <a:gd name="connsiteY382" fmla="*/ 71197 h 919634"/>
              <a:gd name="connsiteX383" fmla="*/ 309495 w 603442"/>
              <a:gd name="connsiteY383" fmla="*/ 68811 h 919634"/>
              <a:gd name="connsiteX384" fmla="*/ 304107 w 603442"/>
              <a:gd name="connsiteY384" fmla="*/ 65347 h 919634"/>
              <a:gd name="connsiteX385" fmla="*/ 298566 w 603442"/>
              <a:gd name="connsiteY385" fmla="*/ 60267 h 919634"/>
              <a:gd name="connsiteX386" fmla="*/ 297642 w 603442"/>
              <a:gd name="connsiteY386" fmla="*/ 61345 h 919634"/>
              <a:gd name="connsiteX387" fmla="*/ 295487 w 603442"/>
              <a:gd name="connsiteY387" fmla="*/ 62346 h 919634"/>
              <a:gd name="connsiteX388" fmla="*/ 292639 w 603442"/>
              <a:gd name="connsiteY388" fmla="*/ 62346 h 919634"/>
              <a:gd name="connsiteX389" fmla="*/ 291715 w 603442"/>
              <a:gd name="connsiteY389" fmla="*/ 62192 h 919634"/>
              <a:gd name="connsiteX390" fmla="*/ 288329 w 603442"/>
              <a:gd name="connsiteY390" fmla="*/ 61037 h 919634"/>
              <a:gd name="connsiteX391" fmla="*/ 285096 w 603442"/>
              <a:gd name="connsiteY391" fmla="*/ 60652 h 919634"/>
              <a:gd name="connsiteX392" fmla="*/ 281247 w 603442"/>
              <a:gd name="connsiteY392" fmla="*/ 62115 h 919634"/>
              <a:gd name="connsiteX393" fmla="*/ 278861 w 603442"/>
              <a:gd name="connsiteY393" fmla="*/ 63577 h 919634"/>
              <a:gd name="connsiteX394" fmla="*/ 266007 w 603442"/>
              <a:gd name="connsiteY394" fmla="*/ 71967 h 919634"/>
              <a:gd name="connsiteX395" fmla="*/ 265392 w 603442"/>
              <a:gd name="connsiteY395" fmla="*/ 72275 h 919634"/>
              <a:gd name="connsiteX396" fmla="*/ 257541 w 603442"/>
              <a:gd name="connsiteY396" fmla="*/ 75123 h 919634"/>
              <a:gd name="connsiteX397" fmla="*/ 256001 w 603442"/>
              <a:gd name="connsiteY397" fmla="*/ 75199 h 919634"/>
              <a:gd name="connsiteX398" fmla="*/ 248689 w 603442"/>
              <a:gd name="connsiteY398" fmla="*/ 73506 h 919634"/>
              <a:gd name="connsiteX399" fmla="*/ 246996 w 603442"/>
              <a:gd name="connsiteY399" fmla="*/ 72352 h 919634"/>
              <a:gd name="connsiteX400" fmla="*/ 240223 w 603442"/>
              <a:gd name="connsiteY400" fmla="*/ 62807 h 919634"/>
              <a:gd name="connsiteX401" fmla="*/ 239761 w 603442"/>
              <a:gd name="connsiteY401" fmla="*/ 61730 h 919634"/>
              <a:gd name="connsiteX402" fmla="*/ 238067 w 603442"/>
              <a:gd name="connsiteY402" fmla="*/ 53263 h 919634"/>
              <a:gd name="connsiteX403" fmla="*/ 237990 w 603442"/>
              <a:gd name="connsiteY403" fmla="*/ 52647 h 919634"/>
              <a:gd name="connsiteX404" fmla="*/ 238529 w 603442"/>
              <a:gd name="connsiteY404" fmla="*/ 36869 h 919634"/>
              <a:gd name="connsiteX405" fmla="*/ 237529 w 603442"/>
              <a:gd name="connsiteY405" fmla="*/ 28633 h 919634"/>
              <a:gd name="connsiteX406" fmla="*/ 233603 w 603442"/>
              <a:gd name="connsiteY406" fmla="*/ 24246 h 919634"/>
              <a:gd name="connsiteX407" fmla="*/ 233218 w 603442"/>
              <a:gd name="connsiteY407" fmla="*/ 23630 h 919634"/>
              <a:gd name="connsiteX408" fmla="*/ 231525 w 603442"/>
              <a:gd name="connsiteY408" fmla="*/ 20243 h 919634"/>
              <a:gd name="connsiteX409" fmla="*/ 231371 w 603442"/>
              <a:gd name="connsiteY409" fmla="*/ 18088 h 919634"/>
              <a:gd name="connsiteX410" fmla="*/ 232757 w 603442"/>
              <a:gd name="connsiteY410" fmla="*/ 13931 h 919634"/>
              <a:gd name="connsiteX411" fmla="*/ 228677 w 603442"/>
              <a:gd name="connsiteY411" fmla="*/ 1693 h 919634"/>
              <a:gd name="connsiteX412" fmla="*/ 227522 w 603442"/>
              <a:gd name="connsiteY412" fmla="*/ 0 h 919634"/>
              <a:gd name="connsiteX413" fmla="*/ 221134 w 603442"/>
              <a:gd name="connsiteY413" fmla="*/ 385 h 919634"/>
              <a:gd name="connsiteX414" fmla="*/ 205586 w 603442"/>
              <a:gd name="connsiteY414" fmla="*/ 14855 h 919634"/>
              <a:gd name="connsiteX415" fmla="*/ 205124 w 603442"/>
              <a:gd name="connsiteY415" fmla="*/ 15240 h 919634"/>
              <a:gd name="connsiteX416" fmla="*/ 196658 w 603442"/>
              <a:gd name="connsiteY416" fmla="*/ 20320 h 919634"/>
              <a:gd name="connsiteX417" fmla="*/ 196042 w 603442"/>
              <a:gd name="connsiteY417" fmla="*/ 20628 h 919634"/>
              <a:gd name="connsiteX418" fmla="*/ 186882 w 603442"/>
              <a:gd name="connsiteY418" fmla="*/ 23322 h 919634"/>
              <a:gd name="connsiteX419" fmla="*/ 180494 w 603442"/>
              <a:gd name="connsiteY419" fmla="*/ 27555 h 919634"/>
              <a:gd name="connsiteX420" fmla="*/ 167948 w 603442"/>
              <a:gd name="connsiteY420" fmla="*/ 39639 h 919634"/>
              <a:gd name="connsiteX421" fmla="*/ 167255 w 603442"/>
              <a:gd name="connsiteY421" fmla="*/ 40101 h 919634"/>
              <a:gd name="connsiteX422" fmla="*/ 153786 w 603442"/>
              <a:gd name="connsiteY422" fmla="*/ 46875 h 919634"/>
              <a:gd name="connsiteX423" fmla="*/ 152862 w 603442"/>
              <a:gd name="connsiteY423" fmla="*/ 47182 h 919634"/>
              <a:gd name="connsiteX424" fmla="*/ 137083 w 603442"/>
              <a:gd name="connsiteY424" fmla="*/ 48876 h 919634"/>
              <a:gd name="connsiteX425" fmla="*/ 95519 w 603442"/>
              <a:gd name="connsiteY425" fmla="*/ 50030 h 919634"/>
              <a:gd name="connsiteX426" fmla="*/ 79279 w 603442"/>
              <a:gd name="connsiteY426" fmla="*/ 53802 h 919634"/>
              <a:gd name="connsiteX427" fmla="*/ 76200 w 603442"/>
              <a:gd name="connsiteY427" fmla="*/ 54956 h 91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</a:cxnLst>
            <a:rect l="l" t="t" r="r" b="b"/>
            <a:pathLst>
              <a:path w="603442" h="919634">
                <a:moveTo>
                  <a:pt x="76200" y="54956"/>
                </a:moveTo>
                <a:lnTo>
                  <a:pt x="69735" y="66348"/>
                </a:lnTo>
                <a:lnTo>
                  <a:pt x="71351" y="80049"/>
                </a:lnTo>
                <a:cubicBezTo>
                  <a:pt x="71351" y="80279"/>
                  <a:pt x="71351" y="80433"/>
                  <a:pt x="71351" y="80664"/>
                </a:cubicBezTo>
                <a:lnTo>
                  <a:pt x="66348" y="133235"/>
                </a:lnTo>
                <a:lnTo>
                  <a:pt x="67964" y="148167"/>
                </a:lnTo>
                <a:lnTo>
                  <a:pt x="67964" y="151322"/>
                </a:lnTo>
                <a:cubicBezTo>
                  <a:pt x="67964" y="151553"/>
                  <a:pt x="67964" y="151784"/>
                  <a:pt x="67887" y="152015"/>
                </a:cubicBezTo>
                <a:lnTo>
                  <a:pt x="65270" y="161944"/>
                </a:lnTo>
                <a:lnTo>
                  <a:pt x="70120" y="180340"/>
                </a:lnTo>
                <a:lnTo>
                  <a:pt x="72890" y="189192"/>
                </a:lnTo>
                <a:lnTo>
                  <a:pt x="73583" y="193579"/>
                </a:lnTo>
                <a:cubicBezTo>
                  <a:pt x="73660" y="194118"/>
                  <a:pt x="73583" y="194579"/>
                  <a:pt x="73352" y="195118"/>
                </a:cubicBezTo>
                <a:lnTo>
                  <a:pt x="71659" y="199044"/>
                </a:lnTo>
                <a:cubicBezTo>
                  <a:pt x="71505" y="199429"/>
                  <a:pt x="71274" y="199736"/>
                  <a:pt x="70966" y="200044"/>
                </a:cubicBezTo>
                <a:lnTo>
                  <a:pt x="65347" y="205124"/>
                </a:lnTo>
                <a:lnTo>
                  <a:pt x="55649" y="211436"/>
                </a:lnTo>
                <a:lnTo>
                  <a:pt x="54033" y="213052"/>
                </a:lnTo>
                <a:lnTo>
                  <a:pt x="53417" y="214592"/>
                </a:lnTo>
                <a:lnTo>
                  <a:pt x="54418" y="219979"/>
                </a:lnTo>
                <a:cubicBezTo>
                  <a:pt x="54495" y="220518"/>
                  <a:pt x="54495" y="221057"/>
                  <a:pt x="54264" y="221519"/>
                </a:cubicBezTo>
                <a:lnTo>
                  <a:pt x="53109" y="224367"/>
                </a:lnTo>
                <a:cubicBezTo>
                  <a:pt x="52955" y="224751"/>
                  <a:pt x="52724" y="225059"/>
                  <a:pt x="52493" y="225290"/>
                </a:cubicBezTo>
                <a:lnTo>
                  <a:pt x="48568" y="229216"/>
                </a:lnTo>
                <a:lnTo>
                  <a:pt x="34867" y="240145"/>
                </a:lnTo>
                <a:lnTo>
                  <a:pt x="29633" y="244841"/>
                </a:lnTo>
                <a:lnTo>
                  <a:pt x="24784" y="252384"/>
                </a:lnTo>
                <a:lnTo>
                  <a:pt x="22860" y="256309"/>
                </a:lnTo>
                <a:lnTo>
                  <a:pt x="21859" y="260773"/>
                </a:lnTo>
                <a:lnTo>
                  <a:pt x="21859" y="267778"/>
                </a:lnTo>
                <a:lnTo>
                  <a:pt x="25477" y="276552"/>
                </a:lnTo>
                <a:lnTo>
                  <a:pt x="36022" y="291484"/>
                </a:lnTo>
                <a:cubicBezTo>
                  <a:pt x="36176" y="291638"/>
                  <a:pt x="36253" y="291792"/>
                  <a:pt x="36330" y="292023"/>
                </a:cubicBezTo>
                <a:lnTo>
                  <a:pt x="43257" y="308495"/>
                </a:lnTo>
                <a:lnTo>
                  <a:pt x="44566" y="309187"/>
                </a:lnTo>
                <a:cubicBezTo>
                  <a:pt x="45104" y="309418"/>
                  <a:pt x="45489" y="309803"/>
                  <a:pt x="45797" y="310342"/>
                </a:cubicBezTo>
                <a:lnTo>
                  <a:pt x="48645" y="315422"/>
                </a:lnTo>
                <a:cubicBezTo>
                  <a:pt x="49030" y="316038"/>
                  <a:pt x="49107" y="316807"/>
                  <a:pt x="48876" y="317500"/>
                </a:cubicBezTo>
                <a:lnTo>
                  <a:pt x="44412" y="333818"/>
                </a:lnTo>
                <a:cubicBezTo>
                  <a:pt x="44258" y="334202"/>
                  <a:pt x="44104" y="334587"/>
                  <a:pt x="43796" y="334972"/>
                </a:cubicBezTo>
                <a:lnTo>
                  <a:pt x="35329" y="344516"/>
                </a:lnTo>
                <a:lnTo>
                  <a:pt x="35175" y="345209"/>
                </a:lnTo>
                <a:lnTo>
                  <a:pt x="41487" y="346056"/>
                </a:lnTo>
                <a:cubicBezTo>
                  <a:pt x="41718" y="346056"/>
                  <a:pt x="41949" y="346133"/>
                  <a:pt x="42179" y="346210"/>
                </a:cubicBezTo>
                <a:lnTo>
                  <a:pt x="47798" y="348442"/>
                </a:lnTo>
                <a:cubicBezTo>
                  <a:pt x="48029" y="348519"/>
                  <a:pt x="48260" y="348673"/>
                  <a:pt x="48414" y="348827"/>
                </a:cubicBezTo>
                <a:lnTo>
                  <a:pt x="56188" y="354369"/>
                </a:lnTo>
                <a:cubicBezTo>
                  <a:pt x="56804" y="354830"/>
                  <a:pt x="57265" y="355523"/>
                  <a:pt x="57343" y="356293"/>
                </a:cubicBezTo>
                <a:lnTo>
                  <a:pt x="58343" y="364221"/>
                </a:lnTo>
                <a:lnTo>
                  <a:pt x="59652" y="365298"/>
                </a:lnTo>
                <a:lnTo>
                  <a:pt x="64578" y="357832"/>
                </a:lnTo>
                <a:cubicBezTo>
                  <a:pt x="64732" y="357601"/>
                  <a:pt x="64962" y="357370"/>
                  <a:pt x="65193" y="357216"/>
                </a:cubicBezTo>
                <a:lnTo>
                  <a:pt x="75200" y="349211"/>
                </a:lnTo>
                <a:lnTo>
                  <a:pt x="73275" y="336588"/>
                </a:lnTo>
                <a:lnTo>
                  <a:pt x="70658" y="330739"/>
                </a:lnTo>
                <a:lnTo>
                  <a:pt x="68811" y="324119"/>
                </a:lnTo>
                <a:cubicBezTo>
                  <a:pt x="68657" y="323581"/>
                  <a:pt x="68657" y="322965"/>
                  <a:pt x="68888" y="322426"/>
                </a:cubicBezTo>
                <a:lnTo>
                  <a:pt x="70581" y="317962"/>
                </a:lnTo>
                <a:cubicBezTo>
                  <a:pt x="70966" y="317038"/>
                  <a:pt x="71736" y="316346"/>
                  <a:pt x="72736" y="316192"/>
                </a:cubicBezTo>
                <a:lnTo>
                  <a:pt x="76123" y="315653"/>
                </a:lnTo>
                <a:cubicBezTo>
                  <a:pt x="76354" y="315576"/>
                  <a:pt x="76662" y="315576"/>
                  <a:pt x="76893" y="315653"/>
                </a:cubicBezTo>
                <a:lnTo>
                  <a:pt x="90978" y="317346"/>
                </a:lnTo>
                <a:cubicBezTo>
                  <a:pt x="91440" y="317423"/>
                  <a:pt x="91902" y="317577"/>
                  <a:pt x="92287" y="317885"/>
                </a:cubicBezTo>
                <a:lnTo>
                  <a:pt x="99137" y="323042"/>
                </a:lnTo>
                <a:cubicBezTo>
                  <a:pt x="99753" y="323504"/>
                  <a:pt x="100138" y="324273"/>
                  <a:pt x="100215" y="325043"/>
                </a:cubicBezTo>
                <a:lnTo>
                  <a:pt x="101369" y="341899"/>
                </a:lnTo>
                <a:cubicBezTo>
                  <a:pt x="101369" y="342130"/>
                  <a:pt x="101369" y="342438"/>
                  <a:pt x="101292" y="342669"/>
                </a:cubicBezTo>
                <a:lnTo>
                  <a:pt x="96212" y="366838"/>
                </a:lnTo>
                <a:cubicBezTo>
                  <a:pt x="96135" y="367069"/>
                  <a:pt x="96135" y="367222"/>
                  <a:pt x="95981" y="367453"/>
                </a:cubicBezTo>
                <a:lnTo>
                  <a:pt x="89824" y="380923"/>
                </a:lnTo>
                <a:lnTo>
                  <a:pt x="87207" y="391699"/>
                </a:lnTo>
                <a:cubicBezTo>
                  <a:pt x="87130" y="392007"/>
                  <a:pt x="87053" y="392238"/>
                  <a:pt x="86899" y="392468"/>
                </a:cubicBezTo>
                <a:lnTo>
                  <a:pt x="82589" y="399550"/>
                </a:lnTo>
                <a:lnTo>
                  <a:pt x="79972" y="406862"/>
                </a:lnTo>
                <a:lnTo>
                  <a:pt x="78894" y="415021"/>
                </a:lnTo>
                <a:lnTo>
                  <a:pt x="80510" y="442884"/>
                </a:lnTo>
                <a:lnTo>
                  <a:pt x="84436" y="445501"/>
                </a:lnTo>
                <a:cubicBezTo>
                  <a:pt x="84898" y="445809"/>
                  <a:pt x="85206" y="446193"/>
                  <a:pt x="85436" y="446732"/>
                </a:cubicBezTo>
                <a:lnTo>
                  <a:pt x="91055" y="459663"/>
                </a:lnTo>
                <a:cubicBezTo>
                  <a:pt x="91132" y="459971"/>
                  <a:pt x="91209" y="460202"/>
                  <a:pt x="91286" y="460510"/>
                </a:cubicBezTo>
                <a:lnTo>
                  <a:pt x="91825" y="466667"/>
                </a:lnTo>
                <a:lnTo>
                  <a:pt x="91286" y="476135"/>
                </a:lnTo>
                <a:lnTo>
                  <a:pt x="92595" y="480137"/>
                </a:lnTo>
                <a:lnTo>
                  <a:pt x="96520" y="484524"/>
                </a:lnTo>
                <a:lnTo>
                  <a:pt x="111760" y="486064"/>
                </a:lnTo>
                <a:cubicBezTo>
                  <a:pt x="112530" y="486141"/>
                  <a:pt x="113223" y="486525"/>
                  <a:pt x="113684" y="487141"/>
                </a:cubicBezTo>
                <a:lnTo>
                  <a:pt x="118302" y="493299"/>
                </a:lnTo>
                <a:lnTo>
                  <a:pt x="123844" y="495839"/>
                </a:lnTo>
                <a:cubicBezTo>
                  <a:pt x="124614" y="496224"/>
                  <a:pt x="125230" y="496916"/>
                  <a:pt x="125461" y="497763"/>
                </a:cubicBezTo>
                <a:lnTo>
                  <a:pt x="126615" y="502843"/>
                </a:lnTo>
                <a:cubicBezTo>
                  <a:pt x="126692" y="503151"/>
                  <a:pt x="126692" y="503459"/>
                  <a:pt x="126692" y="503767"/>
                </a:cubicBezTo>
                <a:lnTo>
                  <a:pt x="126153" y="508847"/>
                </a:lnTo>
                <a:lnTo>
                  <a:pt x="124999" y="514235"/>
                </a:lnTo>
                <a:cubicBezTo>
                  <a:pt x="124922" y="514620"/>
                  <a:pt x="124768" y="515004"/>
                  <a:pt x="124460" y="515312"/>
                </a:cubicBezTo>
                <a:lnTo>
                  <a:pt x="119380" y="522086"/>
                </a:lnTo>
                <a:lnTo>
                  <a:pt x="115916" y="526165"/>
                </a:lnTo>
                <a:cubicBezTo>
                  <a:pt x="115762" y="526319"/>
                  <a:pt x="115609" y="526473"/>
                  <a:pt x="115455" y="526550"/>
                </a:cubicBezTo>
                <a:lnTo>
                  <a:pt x="110990" y="529936"/>
                </a:lnTo>
                <a:cubicBezTo>
                  <a:pt x="110836" y="530090"/>
                  <a:pt x="110605" y="530167"/>
                  <a:pt x="110375" y="530244"/>
                </a:cubicBezTo>
                <a:lnTo>
                  <a:pt x="103986" y="532938"/>
                </a:lnTo>
                <a:lnTo>
                  <a:pt x="102062" y="534478"/>
                </a:lnTo>
                <a:lnTo>
                  <a:pt x="100676" y="538249"/>
                </a:lnTo>
                <a:lnTo>
                  <a:pt x="99214" y="544253"/>
                </a:lnTo>
                <a:lnTo>
                  <a:pt x="100292" y="557261"/>
                </a:lnTo>
                <a:lnTo>
                  <a:pt x="99753" y="565573"/>
                </a:lnTo>
                <a:cubicBezTo>
                  <a:pt x="99753" y="565804"/>
                  <a:pt x="99676" y="565958"/>
                  <a:pt x="99676" y="566112"/>
                </a:cubicBezTo>
                <a:lnTo>
                  <a:pt x="98521" y="570038"/>
                </a:lnTo>
                <a:lnTo>
                  <a:pt x="96674" y="573886"/>
                </a:lnTo>
                <a:lnTo>
                  <a:pt x="87976" y="585586"/>
                </a:lnTo>
                <a:lnTo>
                  <a:pt x="84744" y="590973"/>
                </a:lnTo>
                <a:cubicBezTo>
                  <a:pt x="84590" y="591204"/>
                  <a:pt x="84513" y="591358"/>
                  <a:pt x="84359" y="591512"/>
                </a:cubicBezTo>
                <a:lnTo>
                  <a:pt x="79895" y="595976"/>
                </a:lnTo>
                <a:lnTo>
                  <a:pt x="76200" y="600748"/>
                </a:lnTo>
                <a:lnTo>
                  <a:pt x="70273" y="606213"/>
                </a:lnTo>
                <a:lnTo>
                  <a:pt x="62653" y="611524"/>
                </a:lnTo>
                <a:lnTo>
                  <a:pt x="50492" y="617374"/>
                </a:lnTo>
                <a:lnTo>
                  <a:pt x="45489" y="618682"/>
                </a:lnTo>
                <a:cubicBezTo>
                  <a:pt x="45104" y="618760"/>
                  <a:pt x="44719" y="618760"/>
                  <a:pt x="44335" y="618760"/>
                </a:cubicBezTo>
                <a:lnTo>
                  <a:pt x="40948" y="618221"/>
                </a:lnTo>
                <a:cubicBezTo>
                  <a:pt x="40717" y="618221"/>
                  <a:pt x="40486" y="618144"/>
                  <a:pt x="40332" y="618067"/>
                </a:cubicBezTo>
                <a:lnTo>
                  <a:pt x="36407" y="616373"/>
                </a:lnTo>
                <a:cubicBezTo>
                  <a:pt x="36176" y="616296"/>
                  <a:pt x="36022" y="616142"/>
                  <a:pt x="35791" y="615989"/>
                </a:cubicBezTo>
                <a:lnTo>
                  <a:pt x="28479" y="610370"/>
                </a:lnTo>
                <a:lnTo>
                  <a:pt x="26324" y="609061"/>
                </a:lnTo>
                <a:lnTo>
                  <a:pt x="19473" y="607445"/>
                </a:lnTo>
                <a:cubicBezTo>
                  <a:pt x="18935" y="607291"/>
                  <a:pt x="18473" y="607060"/>
                  <a:pt x="18088" y="606675"/>
                </a:cubicBezTo>
                <a:lnTo>
                  <a:pt x="15240" y="603827"/>
                </a:lnTo>
                <a:lnTo>
                  <a:pt x="10930" y="598978"/>
                </a:lnTo>
                <a:lnTo>
                  <a:pt x="8467" y="597516"/>
                </a:lnTo>
                <a:lnTo>
                  <a:pt x="5157" y="596130"/>
                </a:lnTo>
                <a:lnTo>
                  <a:pt x="0" y="595130"/>
                </a:lnTo>
                <a:lnTo>
                  <a:pt x="3695" y="599517"/>
                </a:lnTo>
                <a:lnTo>
                  <a:pt x="9852" y="604597"/>
                </a:lnTo>
                <a:lnTo>
                  <a:pt x="18550" y="608984"/>
                </a:lnTo>
                <a:cubicBezTo>
                  <a:pt x="18781" y="609061"/>
                  <a:pt x="18935" y="609215"/>
                  <a:pt x="19166" y="609369"/>
                </a:cubicBezTo>
                <a:lnTo>
                  <a:pt x="28171" y="617220"/>
                </a:lnTo>
                <a:lnTo>
                  <a:pt x="37946" y="628150"/>
                </a:lnTo>
                <a:cubicBezTo>
                  <a:pt x="38100" y="628304"/>
                  <a:pt x="38254" y="628535"/>
                  <a:pt x="38331" y="628766"/>
                </a:cubicBezTo>
                <a:lnTo>
                  <a:pt x="39485" y="630998"/>
                </a:lnTo>
                <a:cubicBezTo>
                  <a:pt x="39716" y="631382"/>
                  <a:pt x="39793" y="631844"/>
                  <a:pt x="39793" y="632229"/>
                </a:cubicBezTo>
                <a:lnTo>
                  <a:pt x="39793" y="634769"/>
                </a:lnTo>
                <a:lnTo>
                  <a:pt x="39793" y="634769"/>
                </a:lnTo>
                <a:lnTo>
                  <a:pt x="43719" y="641158"/>
                </a:lnTo>
                <a:lnTo>
                  <a:pt x="46028" y="643467"/>
                </a:lnTo>
                <a:lnTo>
                  <a:pt x="51339" y="646699"/>
                </a:lnTo>
                <a:lnTo>
                  <a:pt x="56573" y="648778"/>
                </a:lnTo>
                <a:lnTo>
                  <a:pt x="63500" y="650317"/>
                </a:lnTo>
                <a:lnTo>
                  <a:pt x="84051" y="653088"/>
                </a:lnTo>
                <a:cubicBezTo>
                  <a:pt x="84436" y="653165"/>
                  <a:pt x="84744" y="653242"/>
                  <a:pt x="85052" y="653473"/>
                </a:cubicBezTo>
                <a:lnTo>
                  <a:pt x="91825" y="657398"/>
                </a:lnTo>
                <a:cubicBezTo>
                  <a:pt x="92364" y="657706"/>
                  <a:pt x="92749" y="658168"/>
                  <a:pt x="92980" y="658707"/>
                </a:cubicBezTo>
                <a:lnTo>
                  <a:pt x="94134" y="661401"/>
                </a:lnTo>
                <a:lnTo>
                  <a:pt x="96751" y="662170"/>
                </a:lnTo>
                <a:lnTo>
                  <a:pt x="103755" y="663248"/>
                </a:lnTo>
                <a:lnTo>
                  <a:pt x="115609" y="662632"/>
                </a:lnTo>
                <a:lnTo>
                  <a:pt x="131926" y="664172"/>
                </a:lnTo>
                <a:lnTo>
                  <a:pt x="132234" y="663325"/>
                </a:lnTo>
                <a:lnTo>
                  <a:pt x="136006" y="646315"/>
                </a:lnTo>
                <a:cubicBezTo>
                  <a:pt x="136082" y="646007"/>
                  <a:pt x="136159" y="645699"/>
                  <a:pt x="136390" y="645468"/>
                </a:cubicBezTo>
                <a:lnTo>
                  <a:pt x="142009" y="636462"/>
                </a:lnTo>
                <a:cubicBezTo>
                  <a:pt x="142163" y="636232"/>
                  <a:pt x="142394" y="636001"/>
                  <a:pt x="142625" y="635770"/>
                </a:cubicBezTo>
                <a:lnTo>
                  <a:pt x="146012" y="632922"/>
                </a:lnTo>
                <a:cubicBezTo>
                  <a:pt x="146397" y="632614"/>
                  <a:pt x="146781" y="632383"/>
                  <a:pt x="147243" y="632306"/>
                </a:cubicBezTo>
                <a:lnTo>
                  <a:pt x="150091" y="631767"/>
                </a:lnTo>
                <a:cubicBezTo>
                  <a:pt x="150399" y="631690"/>
                  <a:pt x="150707" y="631690"/>
                  <a:pt x="151015" y="631767"/>
                </a:cubicBezTo>
                <a:lnTo>
                  <a:pt x="155479" y="632306"/>
                </a:lnTo>
                <a:cubicBezTo>
                  <a:pt x="155710" y="632306"/>
                  <a:pt x="155941" y="632383"/>
                  <a:pt x="156172" y="632460"/>
                </a:cubicBezTo>
                <a:lnTo>
                  <a:pt x="161175" y="634461"/>
                </a:lnTo>
                <a:lnTo>
                  <a:pt x="167871" y="633923"/>
                </a:lnTo>
                <a:cubicBezTo>
                  <a:pt x="168102" y="633923"/>
                  <a:pt x="168256" y="633923"/>
                  <a:pt x="168487" y="633923"/>
                </a:cubicBezTo>
                <a:lnTo>
                  <a:pt x="180340" y="635616"/>
                </a:lnTo>
                <a:lnTo>
                  <a:pt x="188345" y="635616"/>
                </a:lnTo>
                <a:lnTo>
                  <a:pt x="192655" y="636232"/>
                </a:lnTo>
                <a:cubicBezTo>
                  <a:pt x="192886" y="636232"/>
                  <a:pt x="193117" y="636309"/>
                  <a:pt x="193348" y="636462"/>
                </a:cubicBezTo>
                <a:lnTo>
                  <a:pt x="196812" y="637925"/>
                </a:lnTo>
                <a:lnTo>
                  <a:pt x="205355" y="638464"/>
                </a:lnTo>
                <a:cubicBezTo>
                  <a:pt x="205586" y="638464"/>
                  <a:pt x="205817" y="638541"/>
                  <a:pt x="205971" y="638541"/>
                </a:cubicBezTo>
                <a:lnTo>
                  <a:pt x="210281" y="639849"/>
                </a:lnTo>
                <a:lnTo>
                  <a:pt x="213129" y="637848"/>
                </a:lnTo>
                <a:cubicBezTo>
                  <a:pt x="213360" y="637694"/>
                  <a:pt x="213668" y="637540"/>
                  <a:pt x="213899" y="637463"/>
                </a:cubicBezTo>
                <a:lnTo>
                  <a:pt x="221211" y="635231"/>
                </a:lnTo>
                <a:cubicBezTo>
                  <a:pt x="221673" y="635077"/>
                  <a:pt x="222135" y="635077"/>
                  <a:pt x="222596" y="635154"/>
                </a:cubicBezTo>
                <a:lnTo>
                  <a:pt x="236066" y="638002"/>
                </a:lnTo>
                <a:cubicBezTo>
                  <a:pt x="236836" y="638156"/>
                  <a:pt x="237529" y="638618"/>
                  <a:pt x="237913" y="639310"/>
                </a:cubicBezTo>
                <a:cubicBezTo>
                  <a:pt x="238298" y="640003"/>
                  <a:pt x="238452" y="640773"/>
                  <a:pt x="238221" y="641543"/>
                </a:cubicBezTo>
                <a:lnTo>
                  <a:pt x="237067" y="645468"/>
                </a:lnTo>
                <a:lnTo>
                  <a:pt x="236682" y="648547"/>
                </a:lnTo>
                <a:lnTo>
                  <a:pt x="239376" y="660400"/>
                </a:lnTo>
                <a:lnTo>
                  <a:pt x="240915" y="664864"/>
                </a:lnTo>
                <a:lnTo>
                  <a:pt x="243840" y="669790"/>
                </a:lnTo>
                <a:lnTo>
                  <a:pt x="270472" y="690880"/>
                </a:lnTo>
                <a:cubicBezTo>
                  <a:pt x="271010" y="691265"/>
                  <a:pt x="271318" y="691881"/>
                  <a:pt x="271472" y="692496"/>
                </a:cubicBezTo>
                <a:lnTo>
                  <a:pt x="272627" y="698115"/>
                </a:lnTo>
                <a:cubicBezTo>
                  <a:pt x="272704" y="698500"/>
                  <a:pt x="272704" y="698885"/>
                  <a:pt x="272627" y="699270"/>
                </a:cubicBezTo>
                <a:lnTo>
                  <a:pt x="271626" y="703580"/>
                </a:lnTo>
                <a:lnTo>
                  <a:pt x="273550" y="709815"/>
                </a:lnTo>
                <a:lnTo>
                  <a:pt x="284557" y="726902"/>
                </a:lnTo>
                <a:lnTo>
                  <a:pt x="288252" y="731058"/>
                </a:lnTo>
                <a:cubicBezTo>
                  <a:pt x="288560" y="731443"/>
                  <a:pt x="288790" y="731905"/>
                  <a:pt x="288867" y="732444"/>
                </a:cubicBezTo>
                <a:lnTo>
                  <a:pt x="289175" y="734291"/>
                </a:lnTo>
                <a:lnTo>
                  <a:pt x="292870" y="735907"/>
                </a:lnTo>
                <a:cubicBezTo>
                  <a:pt x="293870" y="736369"/>
                  <a:pt x="294563" y="737447"/>
                  <a:pt x="294563" y="738524"/>
                </a:cubicBezTo>
                <a:lnTo>
                  <a:pt x="294024" y="759922"/>
                </a:lnTo>
                <a:cubicBezTo>
                  <a:pt x="294024" y="760538"/>
                  <a:pt x="293793" y="761153"/>
                  <a:pt x="293408" y="761615"/>
                </a:cubicBezTo>
                <a:lnTo>
                  <a:pt x="280708" y="776855"/>
                </a:lnTo>
                <a:lnTo>
                  <a:pt x="289868" y="789940"/>
                </a:lnTo>
                <a:lnTo>
                  <a:pt x="291484" y="791172"/>
                </a:lnTo>
                <a:lnTo>
                  <a:pt x="295102" y="792711"/>
                </a:lnTo>
                <a:cubicBezTo>
                  <a:pt x="295949" y="793096"/>
                  <a:pt x="296564" y="793789"/>
                  <a:pt x="296718" y="794712"/>
                </a:cubicBezTo>
                <a:lnTo>
                  <a:pt x="297873" y="799792"/>
                </a:lnTo>
                <a:cubicBezTo>
                  <a:pt x="297950" y="800100"/>
                  <a:pt x="297950" y="800408"/>
                  <a:pt x="297950" y="800716"/>
                </a:cubicBezTo>
                <a:lnTo>
                  <a:pt x="297411" y="805719"/>
                </a:lnTo>
                <a:lnTo>
                  <a:pt x="299489" y="811876"/>
                </a:lnTo>
                <a:cubicBezTo>
                  <a:pt x="299720" y="812646"/>
                  <a:pt x="299643" y="813416"/>
                  <a:pt x="299258" y="814108"/>
                </a:cubicBezTo>
                <a:lnTo>
                  <a:pt x="296410" y="819188"/>
                </a:lnTo>
                <a:lnTo>
                  <a:pt x="291792" y="826116"/>
                </a:lnTo>
                <a:lnTo>
                  <a:pt x="278553" y="846821"/>
                </a:lnTo>
                <a:lnTo>
                  <a:pt x="279939" y="850284"/>
                </a:lnTo>
                <a:lnTo>
                  <a:pt x="280863" y="850900"/>
                </a:lnTo>
                <a:lnTo>
                  <a:pt x="290176" y="854980"/>
                </a:lnTo>
                <a:lnTo>
                  <a:pt x="298181" y="856057"/>
                </a:lnTo>
                <a:lnTo>
                  <a:pt x="308033" y="858366"/>
                </a:lnTo>
                <a:cubicBezTo>
                  <a:pt x="308341" y="858443"/>
                  <a:pt x="308571" y="858520"/>
                  <a:pt x="308802" y="858674"/>
                </a:cubicBezTo>
                <a:lnTo>
                  <a:pt x="311650" y="860367"/>
                </a:lnTo>
                <a:cubicBezTo>
                  <a:pt x="311881" y="860521"/>
                  <a:pt x="312112" y="860675"/>
                  <a:pt x="312343" y="860906"/>
                </a:cubicBezTo>
                <a:lnTo>
                  <a:pt x="316038" y="865063"/>
                </a:lnTo>
                <a:lnTo>
                  <a:pt x="320194" y="867680"/>
                </a:lnTo>
                <a:lnTo>
                  <a:pt x="329200" y="875146"/>
                </a:lnTo>
                <a:lnTo>
                  <a:pt x="336589" y="871451"/>
                </a:lnTo>
                <a:cubicBezTo>
                  <a:pt x="336742" y="871374"/>
                  <a:pt x="336973" y="871297"/>
                  <a:pt x="337127" y="871220"/>
                </a:cubicBezTo>
                <a:lnTo>
                  <a:pt x="339359" y="870681"/>
                </a:lnTo>
                <a:cubicBezTo>
                  <a:pt x="339590" y="870604"/>
                  <a:pt x="339821" y="870604"/>
                  <a:pt x="340052" y="870604"/>
                </a:cubicBezTo>
                <a:lnTo>
                  <a:pt x="344516" y="870604"/>
                </a:lnTo>
                <a:lnTo>
                  <a:pt x="349289" y="870066"/>
                </a:lnTo>
                <a:cubicBezTo>
                  <a:pt x="349750" y="869989"/>
                  <a:pt x="350212" y="870066"/>
                  <a:pt x="350674" y="870219"/>
                </a:cubicBezTo>
                <a:lnTo>
                  <a:pt x="353522" y="871374"/>
                </a:lnTo>
                <a:cubicBezTo>
                  <a:pt x="354215" y="871682"/>
                  <a:pt x="354753" y="872221"/>
                  <a:pt x="355061" y="872913"/>
                </a:cubicBezTo>
                <a:lnTo>
                  <a:pt x="356755" y="876839"/>
                </a:lnTo>
                <a:lnTo>
                  <a:pt x="357678" y="879918"/>
                </a:lnTo>
                <a:lnTo>
                  <a:pt x="360141" y="875453"/>
                </a:lnTo>
                <a:cubicBezTo>
                  <a:pt x="360449" y="874838"/>
                  <a:pt x="361065" y="874376"/>
                  <a:pt x="361681" y="874145"/>
                </a:cubicBezTo>
                <a:lnTo>
                  <a:pt x="363374" y="873606"/>
                </a:lnTo>
                <a:cubicBezTo>
                  <a:pt x="363836" y="873452"/>
                  <a:pt x="364298" y="873452"/>
                  <a:pt x="364836" y="873529"/>
                </a:cubicBezTo>
                <a:lnTo>
                  <a:pt x="372687" y="875069"/>
                </a:lnTo>
                <a:lnTo>
                  <a:pt x="382847" y="872913"/>
                </a:lnTo>
                <a:lnTo>
                  <a:pt x="386234" y="871374"/>
                </a:lnTo>
                <a:cubicBezTo>
                  <a:pt x="386465" y="871297"/>
                  <a:pt x="386773" y="871220"/>
                  <a:pt x="387004" y="871143"/>
                </a:cubicBezTo>
                <a:lnTo>
                  <a:pt x="392084" y="870604"/>
                </a:lnTo>
                <a:cubicBezTo>
                  <a:pt x="392392" y="870604"/>
                  <a:pt x="392622" y="870604"/>
                  <a:pt x="392930" y="870604"/>
                </a:cubicBezTo>
                <a:lnTo>
                  <a:pt x="399088" y="871759"/>
                </a:lnTo>
                <a:cubicBezTo>
                  <a:pt x="399935" y="871913"/>
                  <a:pt x="400704" y="872452"/>
                  <a:pt x="401089" y="873298"/>
                </a:cubicBezTo>
                <a:lnTo>
                  <a:pt x="404553" y="880764"/>
                </a:lnTo>
                <a:cubicBezTo>
                  <a:pt x="404630" y="880995"/>
                  <a:pt x="404707" y="881226"/>
                  <a:pt x="404784" y="881534"/>
                </a:cubicBezTo>
                <a:lnTo>
                  <a:pt x="406477" y="896851"/>
                </a:lnTo>
                <a:cubicBezTo>
                  <a:pt x="406477" y="897082"/>
                  <a:pt x="406477" y="897313"/>
                  <a:pt x="406477" y="897544"/>
                </a:cubicBezTo>
                <a:lnTo>
                  <a:pt x="404861" y="908320"/>
                </a:lnTo>
                <a:lnTo>
                  <a:pt x="406015" y="915478"/>
                </a:lnTo>
                <a:lnTo>
                  <a:pt x="409941" y="915170"/>
                </a:lnTo>
                <a:lnTo>
                  <a:pt x="411326" y="914169"/>
                </a:lnTo>
                <a:lnTo>
                  <a:pt x="414328" y="910706"/>
                </a:lnTo>
                <a:lnTo>
                  <a:pt x="417022" y="905933"/>
                </a:lnTo>
                <a:cubicBezTo>
                  <a:pt x="417638" y="904856"/>
                  <a:pt x="418792" y="904317"/>
                  <a:pt x="419947" y="904548"/>
                </a:cubicBezTo>
                <a:lnTo>
                  <a:pt x="429491" y="906241"/>
                </a:lnTo>
                <a:cubicBezTo>
                  <a:pt x="429799" y="906318"/>
                  <a:pt x="430107" y="906395"/>
                  <a:pt x="430338" y="906549"/>
                </a:cubicBezTo>
                <a:lnTo>
                  <a:pt x="451350" y="918172"/>
                </a:lnTo>
                <a:lnTo>
                  <a:pt x="458893" y="919634"/>
                </a:lnTo>
                <a:lnTo>
                  <a:pt x="464666" y="918710"/>
                </a:lnTo>
                <a:lnTo>
                  <a:pt x="470670" y="915170"/>
                </a:lnTo>
                <a:lnTo>
                  <a:pt x="480522" y="905856"/>
                </a:lnTo>
                <a:lnTo>
                  <a:pt x="484755" y="900545"/>
                </a:lnTo>
                <a:lnTo>
                  <a:pt x="488373" y="895389"/>
                </a:lnTo>
                <a:lnTo>
                  <a:pt x="492221" y="885075"/>
                </a:lnTo>
                <a:lnTo>
                  <a:pt x="499071" y="871297"/>
                </a:lnTo>
                <a:cubicBezTo>
                  <a:pt x="499687" y="870066"/>
                  <a:pt x="500996" y="869450"/>
                  <a:pt x="502304" y="869835"/>
                </a:cubicBezTo>
                <a:lnTo>
                  <a:pt x="510771" y="872067"/>
                </a:lnTo>
                <a:cubicBezTo>
                  <a:pt x="511618" y="872298"/>
                  <a:pt x="512310" y="872913"/>
                  <a:pt x="512695" y="873760"/>
                </a:cubicBezTo>
                <a:lnTo>
                  <a:pt x="515235" y="880302"/>
                </a:lnTo>
                <a:lnTo>
                  <a:pt x="515697" y="880687"/>
                </a:lnTo>
                <a:lnTo>
                  <a:pt x="517852" y="880072"/>
                </a:lnTo>
                <a:lnTo>
                  <a:pt x="520854" y="878070"/>
                </a:lnTo>
                <a:lnTo>
                  <a:pt x="526011" y="872452"/>
                </a:lnTo>
                <a:lnTo>
                  <a:pt x="527012" y="867525"/>
                </a:lnTo>
                <a:cubicBezTo>
                  <a:pt x="527089" y="867295"/>
                  <a:pt x="527166" y="867064"/>
                  <a:pt x="527242" y="866833"/>
                </a:cubicBezTo>
                <a:lnTo>
                  <a:pt x="528936" y="863446"/>
                </a:lnTo>
                <a:cubicBezTo>
                  <a:pt x="529090" y="863215"/>
                  <a:pt x="529244" y="862907"/>
                  <a:pt x="529475" y="862677"/>
                </a:cubicBezTo>
                <a:lnTo>
                  <a:pt x="531707" y="860444"/>
                </a:lnTo>
                <a:cubicBezTo>
                  <a:pt x="532015" y="860136"/>
                  <a:pt x="532322" y="859905"/>
                  <a:pt x="532784" y="859752"/>
                </a:cubicBezTo>
                <a:lnTo>
                  <a:pt x="540635" y="856904"/>
                </a:lnTo>
                <a:cubicBezTo>
                  <a:pt x="540943" y="856750"/>
                  <a:pt x="541251" y="856750"/>
                  <a:pt x="541636" y="856750"/>
                </a:cubicBezTo>
                <a:lnTo>
                  <a:pt x="572578" y="857289"/>
                </a:lnTo>
                <a:cubicBezTo>
                  <a:pt x="572809" y="857289"/>
                  <a:pt x="573039" y="857289"/>
                  <a:pt x="573270" y="857366"/>
                </a:cubicBezTo>
                <a:lnTo>
                  <a:pt x="583969" y="860213"/>
                </a:lnTo>
                <a:lnTo>
                  <a:pt x="591589" y="863138"/>
                </a:lnTo>
                <a:lnTo>
                  <a:pt x="598593" y="866910"/>
                </a:lnTo>
                <a:lnTo>
                  <a:pt x="603442" y="866910"/>
                </a:lnTo>
                <a:lnTo>
                  <a:pt x="597824" y="862369"/>
                </a:lnTo>
                <a:lnTo>
                  <a:pt x="592975" y="859136"/>
                </a:lnTo>
                <a:lnTo>
                  <a:pt x="583276" y="854903"/>
                </a:lnTo>
                <a:lnTo>
                  <a:pt x="578427" y="851901"/>
                </a:lnTo>
                <a:cubicBezTo>
                  <a:pt x="578196" y="851747"/>
                  <a:pt x="577965" y="851593"/>
                  <a:pt x="577812" y="851362"/>
                </a:cubicBezTo>
                <a:lnTo>
                  <a:pt x="571038" y="843511"/>
                </a:lnTo>
                <a:cubicBezTo>
                  <a:pt x="570884" y="843357"/>
                  <a:pt x="570807" y="843203"/>
                  <a:pt x="570653" y="842972"/>
                </a:cubicBezTo>
                <a:lnTo>
                  <a:pt x="549872" y="803025"/>
                </a:lnTo>
                <a:lnTo>
                  <a:pt x="545792" y="791403"/>
                </a:lnTo>
                <a:lnTo>
                  <a:pt x="542944" y="780473"/>
                </a:lnTo>
                <a:lnTo>
                  <a:pt x="541713" y="768773"/>
                </a:lnTo>
                <a:cubicBezTo>
                  <a:pt x="541713" y="768543"/>
                  <a:pt x="541713" y="768312"/>
                  <a:pt x="541713" y="768004"/>
                </a:cubicBezTo>
                <a:lnTo>
                  <a:pt x="542252" y="764617"/>
                </a:lnTo>
                <a:lnTo>
                  <a:pt x="545484" y="749531"/>
                </a:lnTo>
                <a:lnTo>
                  <a:pt x="545407" y="749377"/>
                </a:lnTo>
                <a:lnTo>
                  <a:pt x="543868" y="748222"/>
                </a:lnTo>
                <a:cubicBezTo>
                  <a:pt x="543637" y="748069"/>
                  <a:pt x="543483" y="747915"/>
                  <a:pt x="543329" y="747684"/>
                </a:cubicBezTo>
                <a:lnTo>
                  <a:pt x="531014" y="731597"/>
                </a:lnTo>
                <a:lnTo>
                  <a:pt x="519392" y="728595"/>
                </a:lnTo>
                <a:lnTo>
                  <a:pt x="488835" y="729134"/>
                </a:lnTo>
                <a:lnTo>
                  <a:pt x="469746" y="725747"/>
                </a:lnTo>
                <a:lnTo>
                  <a:pt x="453044" y="720051"/>
                </a:lnTo>
                <a:cubicBezTo>
                  <a:pt x="452813" y="719975"/>
                  <a:pt x="452505" y="719821"/>
                  <a:pt x="452351" y="719667"/>
                </a:cubicBezTo>
                <a:lnTo>
                  <a:pt x="438265" y="709507"/>
                </a:lnTo>
                <a:cubicBezTo>
                  <a:pt x="437958" y="709276"/>
                  <a:pt x="437727" y="708968"/>
                  <a:pt x="437496" y="708660"/>
                </a:cubicBezTo>
                <a:lnTo>
                  <a:pt x="427336" y="691804"/>
                </a:lnTo>
                <a:cubicBezTo>
                  <a:pt x="427182" y="691496"/>
                  <a:pt x="427028" y="691188"/>
                  <a:pt x="426951" y="690880"/>
                </a:cubicBezTo>
                <a:lnTo>
                  <a:pt x="425258" y="681875"/>
                </a:lnTo>
                <a:cubicBezTo>
                  <a:pt x="425181" y="681413"/>
                  <a:pt x="425181" y="680874"/>
                  <a:pt x="425335" y="680412"/>
                </a:cubicBezTo>
                <a:lnTo>
                  <a:pt x="430953" y="664633"/>
                </a:lnTo>
                <a:lnTo>
                  <a:pt x="432416" y="657090"/>
                </a:lnTo>
                <a:lnTo>
                  <a:pt x="431338" y="650240"/>
                </a:lnTo>
                <a:lnTo>
                  <a:pt x="426412" y="636078"/>
                </a:lnTo>
                <a:lnTo>
                  <a:pt x="425181" y="627688"/>
                </a:lnTo>
                <a:cubicBezTo>
                  <a:pt x="425181" y="627457"/>
                  <a:pt x="425181" y="627303"/>
                  <a:pt x="425181" y="627072"/>
                </a:cubicBezTo>
                <a:lnTo>
                  <a:pt x="428567" y="587125"/>
                </a:lnTo>
                <a:cubicBezTo>
                  <a:pt x="428567" y="586894"/>
                  <a:pt x="428644" y="586740"/>
                  <a:pt x="428644" y="586509"/>
                </a:cubicBezTo>
                <a:lnTo>
                  <a:pt x="435956" y="562879"/>
                </a:lnTo>
                <a:lnTo>
                  <a:pt x="436957" y="556799"/>
                </a:lnTo>
                <a:lnTo>
                  <a:pt x="435879" y="540789"/>
                </a:lnTo>
                <a:lnTo>
                  <a:pt x="434417" y="535016"/>
                </a:lnTo>
                <a:lnTo>
                  <a:pt x="431877" y="531476"/>
                </a:lnTo>
                <a:lnTo>
                  <a:pt x="424103" y="522086"/>
                </a:lnTo>
                <a:cubicBezTo>
                  <a:pt x="423949" y="521932"/>
                  <a:pt x="423872" y="521778"/>
                  <a:pt x="423795" y="521547"/>
                </a:cubicBezTo>
                <a:lnTo>
                  <a:pt x="422102" y="518160"/>
                </a:lnTo>
                <a:cubicBezTo>
                  <a:pt x="421717" y="517467"/>
                  <a:pt x="421717" y="516621"/>
                  <a:pt x="422025" y="515928"/>
                </a:cubicBezTo>
                <a:lnTo>
                  <a:pt x="423718" y="511464"/>
                </a:lnTo>
                <a:cubicBezTo>
                  <a:pt x="423949" y="510925"/>
                  <a:pt x="424334" y="510463"/>
                  <a:pt x="424796" y="510078"/>
                </a:cubicBezTo>
                <a:lnTo>
                  <a:pt x="428182" y="507846"/>
                </a:lnTo>
                <a:lnTo>
                  <a:pt x="436110" y="504382"/>
                </a:lnTo>
                <a:lnTo>
                  <a:pt x="441421" y="499610"/>
                </a:lnTo>
                <a:lnTo>
                  <a:pt x="445501" y="494992"/>
                </a:lnTo>
                <a:lnTo>
                  <a:pt x="448503" y="489450"/>
                </a:lnTo>
                <a:lnTo>
                  <a:pt x="450119" y="482523"/>
                </a:lnTo>
                <a:cubicBezTo>
                  <a:pt x="450196" y="482215"/>
                  <a:pt x="450273" y="481984"/>
                  <a:pt x="450427" y="481753"/>
                </a:cubicBezTo>
                <a:lnTo>
                  <a:pt x="454352" y="474980"/>
                </a:lnTo>
                <a:cubicBezTo>
                  <a:pt x="454737" y="474287"/>
                  <a:pt x="455507" y="473748"/>
                  <a:pt x="456353" y="473595"/>
                </a:cubicBezTo>
                <a:lnTo>
                  <a:pt x="463127" y="472440"/>
                </a:lnTo>
                <a:cubicBezTo>
                  <a:pt x="463435" y="472363"/>
                  <a:pt x="463819" y="472363"/>
                  <a:pt x="464127" y="472440"/>
                </a:cubicBezTo>
                <a:lnTo>
                  <a:pt x="472594" y="474133"/>
                </a:lnTo>
                <a:lnTo>
                  <a:pt x="476750" y="474056"/>
                </a:lnTo>
                <a:lnTo>
                  <a:pt x="481599" y="467052"/>
                </a:lnTo>
                <a:lnTo>
                  <a:pt x="481061" y="453736"/>
                </a:lnTo>
                <a:lnTo>
                  <a:pt x="472748" y="428260"/>
                </a:lnTo>
                <a:lnTo>
                  <a:pt x="460587" y="405092"/>
                </a:lnTo>
                <a:cubicBezTo>
                  <a:pt x="460510" y="404861"/>
                  <a:pt x="460433" y="404707"/>
                  <a:pt x="460356" y="404476"/>
                </a:cubicBezTo>
                <a:lnTo>
                  <a:pt x="458124" y="395470"/>
                </a:lnTo>
                <a:cubicBezTo>
                  <a:pt x="458047" y="395162"/>
                  <a:pt x="458047" y="394854"/>
                  <a:pt x="458047" y="394547"/>
                </a:cubicBezTo>
                <a:lnTo>
                  <a:pt x="458586" y="388389"/>
                </a:lnTo>
                <a:lnTo>
                  <a:pt x="462049" y="375535"/>
                </a:lnTo>
                <a:lnTo>
                  <a:pt x="462511" y="370224"/>
                </a:lnTo>
                <a:lnTo>
                  <a:pt x="461433" y="364375"/>
                </a:lnTo>
                <a:lnTo>
                  <a:pt x="459432" y="358448"/>
                </a:lnTo>
                <a:lnTo>
                  <a:pt x="455738" y="353137"/>
                </a:lnTo>
                <a:lnTo>
                  <a:pt x="451581" y="348981"/>
                </a:lnTo>
                <a:lnTo>
                  <a:pt x="448964" y="347287"/>
                </a:lnTo>
                <a:lnTo>
                  <a:pt x="442037" y="345132"/>
                </a:lnTo>
                <a:cubicBezTo>
                  <a:pt x="441652" y="344978"/>
                  <a:pt x="441344" y="344824"/>
                  <a:pt x="441036" y="344593"/>
                </a:cubicBezTo>
                <a:lnTo>
                  <a:pt x="436572" y="340668"/>
                </a:lnTo>
                <a:lnTo>
                  <a:pt x="397548" y="298873"/>
                </a:lnTo>
                <a:lnTo>
                  <a:pt x="360988" y="258926"/>
                </a:lnTo>
                <a:lnTo>
                  <a:pt x="352752" y="245533"/>
                </a:lnTo>
                <a:cubicBezTo>
                  <a:pt x="352598" y="245302"/>
                  <a:pt x="352521" y="245071"/>
                  <a:pt x="352444" y="244764"/>
                </a:cubicBezTo>
                <a:lnTo>
                  <a:pt x="335588" y="178955"/>
                </a:lnTo>
                <a:lnTo>
                  <a:pt x="312112" y="89054"/>
                </a:lnTo>
                <a:lnTo>
                  <a:pt x="306340" y="82204"/>
                </a:lnTo>
                <a:cubicBezTo>
                  <a:pt x="305570" y="81280"/>
                  <a:pt x="305493" y="80049"/>
                  <a:pt x="306032" y="79048"/>
                </a:cubicBezTo>
                <a:lnTo>
                  <a:pt x="310419" y="71197"/>
                </a:lnTo>
                <a:lnTo>
                  <a:pt x="309495" y="68811"/>
                </a:lnTo>
                <a:lnTo>
                  <a:pt x="304107" y="65347"/>
                </a:lnTo>
                <a:lnTo>
                  <a:pt x="298566" y="60267"/>
                </a:lnTo>
                <a:lnTo>
                  <a:pt x="297642" y="61345"/>
                </a:lnTo>
                <a:cubicBezTo>
                  <a:pt x="297103" y="61961"/>
                  <a:pt x="296333" y="62346"/>
                  <a:pt x="295487" y="62346"/>
                </a:cubicBezTo>
                <a:lnTo>
                  <a:pt x="292639" y="62346"/>
                </a:lnTo>
                <a:cubicBezTo>
                  <a:pt x="292331" y="62346"/>
                  <a:pt x="292023" y="62268"/>
                  <a:pt x="291715" y="62192"/>
                </a:cubicBezTo>
                <a:lnTo>
                  <a:pt x="288329" y="61037"/>
                </a:lnTo>
                <a:lnTo>
                  <a:pt x="285096" y="60652"/>
                </a:lnTo>
                <a:lnTo>
                  <a:pt x="281247" y="62115"/>
                </a:lnTo>
                <a:lnTo>
                  <a:pt x="278861" y="63577"/>
                </a:lnTo>
                <a:lnTo>
                  <a:pt x="266007" y="71967"/>
                </a:lnTo>
                <a:cubicBezTo>
                  <a:pt x="265853" y="72121"/>
                  <a:pt x="265622" y="72198"/>
                  <a:pt x="265392" y="72275"/>
                </a:cubicBezTo>
                <a:lnTo>
                  <a:pt x="257541" y="75123"/>
                </a:lnTo>
                <a:cubicBezTo>
                  <a:pt x="257002" y="75276"/>
                  <a:pt x="256463" y="75353"/>
                  <a:pt x="256001" y="75199"/>
                </a:cubicBezTo>
                <a:lnTo>
                  <a:pt x="248689" y="73506"/>
                </a:lnTo>
                <a:cubicBezTo>
                  <a:pt x="247996" y="73352"/>
                  <a:pt x="247458" y="72967"/>
                  <a:pt x="246996" y="72352"/>
                </a:cubicBezTo>
                <a:lnTo>
                  <a:pt x="240223" y="62807"/>
                </a:lnTo>
                <a:cubicBezTo>
                  <a:pt x="239991" y="62499"/>
                  <a:pt x="239838" y="62115"/>
                  <a:pt x="239761" y="61730"/>
                </a:cubicBezTo>
                <a:lnTo>
                  <a:pt x="238067" y="53263"/>
                </a:lnTo>
                <a:cubicBezTo>
                  <a:pt x="237990" y="53032"/>
                  <a:pt x="237990" y="52801"/>
                  <a:pt x="237990" y="52647"/>
                </a:cubicBezTo>
                <a:lnTo>
                  <a:pt x="238529" y="36869"/>
                </a:lnTo>
                <a:lnTo>
                  <a:pt x="237529" y="28633"/>
                </a:lnTo>
                <a:lnTo>
                  <a:pt x="233603" y="24246"/>
                </a:lnTo>
                <a:cubicBezTo>
                  <a:pt x="233449" y="24092"/>
                  <a:pt x="233295" y="23861"/>
                  <a:pt x="233218" y="23630"/>
                </a:cubicBezTo>
                <a:lnTo>
                  <a:pt x="231525" y="20243"/>
                </a:lnTo>
                <a:cubicBezTo>
                  <a:pt x="231217" y="19550"/>
                  <a:pt x="231140" y="18781"/>
                  <a:pt x="231371" y="18088"/>
                </a:cubicBezTo>
                <a:lnTo>
                  <a:pt x="232757" y="13931"/>
                </a:lnTo>
                <a:lnTo>
                  <a:pt x="228677" y="1693"/>
                </a:lnTo>
                <a:lnTo>
                  <a:pt x="227522" y="0"/>
                </a:lnTo>
                <a:lnTo>
                  <a:pt x="221134" y="385"/>
                </a:lnTo>
                <a:lnTo>
                  <a:pt x="205586" y="14855"/>
                </a:lnTo>
                <a:cubicBezTo>
                  <a:pt x="205432" y="15009"/>
                  <a:pt x="205278" y="15086"/>
                  <a:pt x="205124" y="15240"/>
                </a:cubicBezTo>
                <a:lnTo>
                  <a:pt x="196658" y="20320"/>
                </a:lnTo>
                <a:cubicBezTo>
                  <a:pt x="196427" y="20474"/>
                  <a:pt x="196196" y="20551"/>
                  <a:pt x="196042" y="20628"/>
                </a:cubicBezTo>
                <a:lnTo>
                  <a:pt x="186882" y="23322"/>
                </a:lnTo>
                <a:lnTo>
                  <a:pt x="180494" y="27555"/>
                </a:lnTo>
                <a:lnTo>
                  <a:pt x="167948" y="39639"/>
                </a:lnTo>
                <a:cubicBezTo>
                  <a:pt x="167717" y="39870"/>
                  <a:pt x="167486" y="40024"/>
                  <a:pt x="167255" y="40101"/>
                </a:cubicBezTo>
                <a:lnTo>
                  <a:pt x="153786" y="46875"/>
                </a:lnTo>
                <a:cubicBezTo>
                  <a:pt x="153478" y="47028"/>
                  <a:pt x="153170" y="47105"/>
                  <a:pt x="152862" y="47182"/>
                </a:cubicBezTo>
                <a:lnTo>
                  <a:pt x="137083" y="48876"/>
                </a:lnTo>
                <a:lnTo>
                  <a:pt x="95519" y="50030"/>
                </a:lnTo>
                <a:lnTo>
                  <a:pt x="79279" y="53802"/>
                </a:lnTo>
                <a:lnTo>
                  <a:pt x="76200" y="5495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2" name="Forma libre: forma 86">
            <a:extLst>
              <a:ext uri="{FF2B5EF4-FFF2-40B4-BE49-F238E27FC236}">
                <a16:creationId xmlns:a16="http://schemas.microsoft.com/office/drawing/2014/main" id="{0394A962-BB56-5A51-9201-6D3C08C46F4A}"/>
              </a:ext>
            </a:extLst>
          </p:cNvPr>
          <p:cNvSpPr/>
          <p:nvPr/>
        </p:nvSpPr>
        <p:spPr>
          <a:xfrm>
            <a:off x="8842745" y="2008405"/>
            <a:ext cx="587994" cy="707555"/>
          </a:xfrm>
          <a:custGeom>
            <a:avLst/>
            <a:gdLst>
              <a:gd name="connsiteX0" fmla="*/ 50646 w 765771"/>
              <a:gd name="connsiteY0" fmla="*/ 661478 h 921481"/>
              <a:gd name="connsiteX1" fmla="*/ 50184 w 765771"/>
              <a:gd name="connsiteY1" fmla="*/ 662324 h 921481"/>
              <a:gd name="connsiteX2" fmla="*/ 47337 w 765771"/>
              <a:gd name="connsiteY2" fmla="*/ 665711 h 921481"/>
              <a:gd name="connsiteX3" fmla="*/ 45951 w 765771"/>
              <a:gd name="connsiteY3" fmla="*/ 666634 h 921481"/>
              <a:gd name="connsiteX4" fmla="*/ 42026 w 765771"/>
              <a:gd name="connsiteY4" fmla="*/ 667789 h 921481"/>
              <a:gd name="connsiteX5" fmla="*/ 40255 w 765771"/>
              <a:gd name="connsiteY5" fmla="*/ 667712 h 921481"/>
              <a:gd name="connsiteX6" fmla="*/ 37869 w 765771"/>
              <a:gd name="connsiteY6" fmla="*/ 666789 h 921481"/>
              <a:gd name="connsiteX7" fmla="*/ 21706 w 765771"/>
              <a:gd name="connsiteY7" fmla="*/ 691342 h 921481"/>
              <a:gd name="connsiteX8" fmla="*/ 11930 w 765771"/>
              <a:gd name="connsiteY8" fmla="*/ 702349 h 921481"/>
              <a:gd name="connsiteX9" fmla="*/ 11469 w 765771"/>
              <a:gd name="connsiteY9" fmla="*/ 702810 h 921481"/>
              <a:gd name="connsiteX10" fmla="*/ 0 w 765771"/>
              <a:gd name="connsiteY10" fmla="*/ 710738 h 921481"/>
              <a:gd name="connsiteX11" fmla="*/ 1924 w 765771"/>
              <a:gd name="connsiteY11" fmla="*/ 720744 h 921481"/>
              <a:gd name="connsiteX12" fmla="*/ 5157 w 765771"/>
              <a:gd name="connsiteY12" fmla="*/ 731982 h 921481"/>
              <a:gd name="connsiteX13" fmla="*/ 8929 w 765771"/>
              <a:gd name="connsiteY13" fmla="*/ 739063 h 921481"/>
              <a:gd name="connsiteX14" fmla="*/ 14624 w 765771"/>
              <a:gd name="connsiteY14" fmla="*/ 756612 h 921481"/>
              <a:gd name="connsiteX15" fmla="*/ 29018 w 765771"/>
              <a:gd name="connsiteY15" fmla="*/ 778779 h 921481"/>
              <a:gd name="connsiteX16" fmla="*/ 36561 w 765771"/>
              <a:gd name="connsiteY16" fmla="*/ 786861 h 921481"/>
              <a:gd name="connsiteX17" fmla="*/ 41410 w 765771"/>
              <a:gd name="connsiteY17" fmla="*/ 791171 h 921481"/>
              <a:gd name="connsiteX18" fmla="*/ 49415 w 765771"/>
              <a:gd name="connsiteY18" fmla="*/ 795944 h 921481"/>
              <a:gd name="connsiteX19" fmla="*/ 58112 w 765771"/>
              <a:gd name="connsiteY19" fmla="*/ 799330 h 921481"/>
              <a:gd name="connsiteX20" fmla="*/ 62423 w 765771"/>
              <a:gd name="connsiteY20" fmla="*/ 798022 h 921481"/>
              <a:gd name="connsiteX21" fmla="*/ 71582 w 765771"/>
              <a:gd name="connsiteY21" fmla="*/ 791018 h 921481"/>
              <a:gd name="connsiteX22" fmla="*/ 76970 w 765771"/>
              <a:gd name="connsiteY22" fmla="*/ 788016 h 921481"/>
              <a:gd name="connsiteX23" fmla="*/ 78047 w 765771"/>
              <a:gd name="connsiteY23" fmla="*/ 787708 h 921481"/>
              <a:gd name="connsiteX24" fmla="*/ 83127 w 765771"/>
              <a:gd name="connsiteY24" fmla="*/ 787169 h 921481"/>
              <a:gd name="connsiteX25" fmla="*/ 84898 w 765771"/>
              <a:gd name="connsiteY25" fmla="*/ 787554 h 921481"/>
              <a:gd name="connsiteX26" fmla="*/ 89439 w 765771"/>
              <a:gd name="connsiteY26" fmla="*/ 790402 h 921481"/>
              <a:gd name="connsiteX27" fmla="*/ 90286 w 765771"/>
              <a:gd name="connsiteY27" fmla="*/ 791248 h 921481"/>
              <a:gd name="connsiteX28" fmla="*/ 93672 w 765771"/>
              <a:gd name="connsiteY28" fmla="*/ 796328 h 921481"/>
              <a:gd name="connsiteX29" fmla="*/ 93903 w 765771"/>
              <a:gd name="connsiteY29" fmla="*/ 796867 h 921481"/>
              <a:gd name="connsiteX30" fmla="*/ 98367 w 765771"/>
              <a:gd name="connsiteY30" fmla="*/ 808105 h 921481"/>
              <a:gd name="connsiteX31" fmla="*/ 102139 w 765771"/>
              <a:gd name="connsiteY31" fmla="*/ 815109 h 921481"/>
              <a:gd name="connsiteX32" fmla="*/ 105064 w 765771"/>
              <a:gd name="connsiteY32" fmla="*/ 822729 h 921481"/>
              <a:gd name="connsiteX33" fmla="*/ 105218 w 765771"/>
              <a:gd name="connsiteY33" fmla="*/ 823730 h 921481"/>
              <a:gd name="connsiteX34" fmla="*/ 105218 w 765771"/>
              <a:gd name="connsiteY34" fmla="*/ 823730 h 921481"/>
              <a:gd name="connsiteX35" fmla="*/ 105218 w 765771"/>
              <a:gd name="connsiteY35" fmla="*/ 830503 h 921481"/>
              <a:gd name="connsiteX36" fmla="*/ 104910 w 765771"/>
              <a:gd name="connsiteY36" fmla="*/ 831811 h 921481"/>
              <a:gd name="connsiteX37" fmla="*/ 95904 w 765771"/>
              <a:gd name="connsiteY37" fmla="*/ 849284 h 921481"/>
              <a:gd name="connsiteX38" fmla="*/ 93826 w 765771"/>
              <a:gd name="connsiteY38" fmla="*/ 856673 h 921481"/>
              <a:gd name="connsiteX39" fmla="*/ 93441 w 765771"/>
              <a:gd name="connsiteY39" fmla="*/ 861137 h 921481"/>
              <a:gd name="connsiteX40" fmla="*/ 97752 w 765771"/>
              <a:gd name="connsiteY40" fmla="*/ 872528 h 921481"/>
              <a:gd name="connsiteX41" fmla="*/ 101831 w 765771"/>
              <a:gd name="connsiteY41" fmla="*/ 873298 h 921481"/>
              <a:gd name="connsiteX42" fmla="*/ 103601 w 765771"/>
              <a:gd name="connsiteY42" fmla="*/ 872913 h 921481"/>
              <a:gd name="connsiteX43" fmla="*/ 107681 w 765771"/>
              <a:gd name="connsiteY43" fmla="*/ 870373 h 921481"/>
              <a:gd name="connsiteX44" fmla="*/ 112607 w 765771"/>
              <a:gd name="connsiteY44" fmla="*/ 866371 h 921481"/>
              <a:gd name="connsiteX45" fmla="*/ 117379 w 765771"/>
              <a:gd name="connsiteY45" fmla="*/ 858366 h 921481"/>
              <a:gd name="connsiteX46" fmla="*/ 118226 w 765771"/>
              <a:gd name="connsiteY46" fmla="*/ 857519 h 921481"/>
              <a:gd name="connsiteX47" fmla="*/ 125538 w 765771"/>
              <a:gd name="connsiteY47" fmla="*/ 852439 h 921481"/>
              <a:gd name="connsiteX48" fmla="*/ 129078 w 765771"/>
              <a:gd name="connsiteY48" fmla="*/ 852670 h 921481"/>
              <a:gd name="connsiteX49" fmla="*/ 136467 w 765771"/>
              <a:gd name="connsiteY49" fmla="*/ 859521 h 921481"/>
              <a:gd name="connsiteX50" fmla="*/ 152092 w 765771"/>
              <a:gd name="connsiteY50" fmla="*/ 863831 h 921481"/>
              <a:gd name="connsiteX51" fmla="*/ 153401 w 765771"/>
              <a:gd name="connsiteY51" fmla="*/ 864678 h 921481"/>
              <a:gd name="connsiteX52" fmla="*/ 158481 w 765771"/>
              <a:gd name="connsiteY52" fmla="*/ 870296 h 921481"/>
              <a:gd name="connsiteX53" fmla="*/ 159096 w 765771"/>
              <a:gd name="connsiteY53" fmla="*/ 871374 h 921481"/>
              <a:gd name="connsiteX54" fmla="*/ 161867 w 765771"/>
              <a:gd name="connsiteY54" fmla="*/ 881149 h 921481"/>
              <a:gd name="connsiteX55" fmla="*/ 166485 w 765771"/>
              <a:gd name="connsiteY55" fmla="*/ 881149 h 921481"/>
              <a:gd name="connsiteX56" fmla="*/ 167255 w 765771"/>
              <a:gd name="connsiteY56" fmla="*/ 881226 h 921481"/>
              <a:gd name="connsiteX57" fmla="*/ 171181 w 765771"/>
              <a:gd name="connsiteY57" fmla="*/ 882381 h 921481"/>
              <a:gd name="connsiteX58" fmla="*/ 172027 w 765771"/>
              <a:gd name="connsiteY58" fmla="*/ 882766 h 921481"/>
              <a:gd name="connsiteX59" fmla="*/ 175953 w 765771"/>
              <a:gd name="connsiteY59" fmla="*/ 885613 h 921481"/>
              <a:gd name="connsiteX60" fmla="*/ 176799 w 765771"/>
              <a:gd name="connsiteY60" fmla="*/ 886537 h 921481"/>
              <a:gd name="connsiteX61" fmla="*/ 183573 w 765771"/>
              <a:gd name="connsiteY61" fmla="*/ 898929 h 921481"/>
              <a:gd name="connsiteX62" fmla="*/ 191962 w 765771"/>
              <a:gd name="connsiteY62" fmla="*/ 909320 h 921481"/>
              <a:gd name="connsiteX63" fmla="*/ 203662 w 765771"/>
              <a:gd name="connsiteY63" fmla="*/ 915939 h 921481"/>
              <a:gd name="connsiteX64" fmla="*/ 206895 w 765771"/>
              <a:gd name="connsiteY64" fmla="*/ 915554 h 921481"/>
              <a:gd name="connsiteX65" fmla="*/ 211051 w 765771"/>
              <a:gd name="connsiteY65" fmla="*/ 914015 h 921481"/>
              <a:gd name="connsiteX66" fmla="*/ 214284 w 765771"/>
              <a:gd name="connsiteY66" fmla="*/ 913322 h 921481"/>
              <a:gd name="connsiteX67" fmla="*/ 221750 w 765771"/>
              <a:gd name="connsiteY67" fmla="*/ 910628 h 921481"/>
              <a:gd name="connsiteX68" fmla="*/ 222443 w 765771"/>
              <a:gd name="connsiteY68" fmla="*/ 910474 h 921481"/>
              <a:gd name="connsiteX69" fmla="*/ 228600 w 765771"/>
              <a:gd name="connsiteY69" fmla="*/ 909936 h 921481"/>
              <a:gd name="connsiteX70" fmla="*/ 229216 w 765771"/>
              <a:gd name="connsiteY70" fmla="*/ 909936 h 921481"/>
              <a:gd name="connsiteX71" fmla="*/ 233141 w 765771"/>
              <a:gd name="connsiteY71" fmla="*/ 910474 h 921481"/>
              <a:gd name="connsiteX72" fmla="*/ 233834 w 765771"/>
              <a:gd name="connsiteY72" fmla="*/ 910705 h 921481"/>
              <a:gd name="connsiteX73" fmla="*/ 237759 w 765771"/>
              <a:gd name="connsiteY73" fmla="*/ 912399 h 921481"/>
              <a:gd name="connsiteX74" fmla="*/ 238375 w 765771"/>
              <a:gd name="connsiteY74" fmla="*/ 912784 h 921481"/>
              <a:gd name="connsiteX75" fmla="*/ 241223 w 765771"/>
              <a:gd name="connsiteY75" fmla="*/ 915016 h 921481"/>
              <a:gd name="connsiteX76" fmla="*/ 242301 w 765771"/>
              <a:gd name="connsiteY76" fmla="*/ 917402 h 921481"/>
              <a:gd name="connsiteX77" fmla="*/ 242070 w 765771"/>
              <a:gd name="connsiteY77" fmla="*/ 921481 h 921481"/>
              <a:gd name="connsiteX78" fmla="*/ 254308 w 765771"/>
              <a:gd name="connsiteY78" fmla="*/ 913707 h 921481"/>
              <a:gd name="connsiteX79" fmla="*/ 255155 w 765771"/>
              <a:gd name="connsiteY79" fmla="*/ 913322 h 921481"/>
              <a:gd name="connsiteX80" fmla="*/ 279939 w 765771"/>
              <a:gd name="connsiteY80" fmla="*/ 907165 h 921481"/>
              <a:gd name="connsiteX81" fmla="*/ 292023 w 765771"/>
              <a:gd name="connsiteY81" fmla="*/ 905395 h 921481"/>
              <a:gd name="connsiteX82" fmla="*/ 292408 w 765771"/>
              <a:gd name="connsiteY82" fmla="*/ 905395 h 921481"/>
              <a:gd name="connsiteX83" fmla="*/ 292562 w 765771"/>
              <a:gd name="connsiteY83" fmla="*/ 905395 h 921481"/>
              <a:gd name="connsiteX84" fmla="*/ 301029 w 765771"/>
              <a:gd name="connsiteY84" fmla="*/ 905933 h 921481"/>
              <a:gd name="connsiteX85" fmla="*/ 301798 w 765771"/>
              <a:gd name="connsiteY85" fmla="*/ 906087 h 921481"/>
              <a:gd name="connsiteX86" fmla="*/ 309649 w 765771"/>
              <a:gd name="connsiteY86" fmla="*/ 908935 h 921481"/>
              <a:gd name="connsiteX87" fmla="*/ 316884 w 765771"/>
              <a:gd name="connsiteY87" fmla="*/ 913092 h 921481"/>
              <a:gd name="connsiteX88" fmla="*/ 324581 w 765771"/>
              <a:gd name="connsiteY88" fmla="*/ 919557 h 921481"/>
              <a:gd name="connsiteX89" fmla="*/ 326198 w 765771"/>
              <a:gd name="connsiteY89" fmla="*/ 921481 h 921481"/>
              <a:gd name="connsiteX90" fmla="*/ 327121 w 765771"/>
              <a:gd name="connsiteY90" fmla="*/ 920942 h 921481"/>
              <a:gd name="connsiteX91" fmla="*/ 328969 w 765771"/>
              <a:gd name="connsiteY91" fmla="*/ 914554 h 921481"/>
              <a:gd name="connsiteX92" fmla="*/ 328969 w 765771"/>
              <a:gd name="connsiteY92" fmla="*/ 906472 h 921481"/>
              <a:gd name="connsiteX93" fmla="*/ 332355 w 765771"/>
              <a:gd name="connsiteY93" fmla="*/ 886845 h 921481"/>
              <a:gd name="connsiteX94" fmla="*/ 336281 w 765771"/>
              <a:gd name="connsiteY94" fmla="*/ 875607 h 921481"/>
              <a:gd name="connsiteX95" fmla="*/ 336281 w 765771"/>
              <a:gd name="connsiteY95" fmla="*/ 860136 h 921481"/>
              <a:gd name="connsiteX96" fmla="*/ 334664 w 765771"/>
              <a:gd name="connsiteY96" fmla="*/ 853748 h 921481"/>
              <a:gd name="connsiteX97" fmla="*/ 334664 w 765771"/>
              <a:gd name="connsiteY97" fmla="*/ 852362 h 921481"/>
              <a:gd name="connsiteX98" fmla="*/ 336358 w 765771"/>
              <a:gd name="connsiteY98" fmla="*/ 846205 h 921481"/>
              <a:gd name="connsiteX99" fmla="*/ 336666 w 765771"/>
              <a:gd name="connsiteY99" fmla="*/ 845435 h 921481"/>
              <a:gd name="connsiteX100" fmla="*/ 343670 w 765771"/>
              <a:gd name="connsiteY100" fmla="*/ 834121 h 921481"/>
              <a:gd name="connsiteX101" fmla="*/ 345286 w 765771"/>
              <a:gd name="connsiteY101" fmla="*/ 821267 h 921481"/>
              <a:gd name="connsiteX102" fmla="*/ 345671 w 765771"/>
              <a:gd name="connsiteY102" fmla="*/ 820112 h 921481"/>
              <a:gd name="connsiteX103" fmla="*/ 350135 w 765771"/>
              <a:gd name="connsiteY103" fmla="*/ 812800 h 921481"/>
              <a:gd name="connsiteX104" fmla="*/ 350751 w 765771"/>
              <a:gd name="connsiteY104" fmla="*/ 812107 h 921481"/>
              <a:gd name="connsiteX105" fmla="*/ 366299 w 765771"/>
              <a:gd name="connsiteY105" fmla="*/ 799792 h 921481"/>
              <a:gd name="connsiteX106" fmla="*/ 367223 w 765771"/>
              <a:gd name="connsiteY106" fmla="*/ 796251 h 921481"/>
              <a:gd name="connsiteX107" fmla="*/ 367530 w 765771"/>
              <a:gd name="connsiteY107" fmla="*/ 795482 h 921481"/>
              <a:gd name="connsiteX108" fmla="*/ 379923 w 765771"/>
              <a:gd name="connsiteY108" fmla="*/ 775239 h 921481"/>
              <a:gd name="connsiteX109" fmla="*/ 382001 w 765771"/>
              <a:gd name="connsiteY109" fmla="*/ 773930 h 921481"/>
              <a:gd name="connsiteX110" fmla="*/ 384310 w 765771"/>
              <a:gd name="connsiteY110" fmla="*/ 774700 h 921481"/>
              <a:gd name="connsiteX111" fmla="*/ 389621 w 765771"/>
              <a:gd name="connsiteY111" fmla="*/ 780011 h 921481"/>
              <a:gd name="connsiteX112" fmla="*/ 406631 w 765771"/>
              <a:gd name="connsiteY112" fmla="*/ 788247 h 921481"/>
              <a:gd name="connsiteX113" fmla="*/ 407324 w 765771"/>
              <a:gd name="connsiteY113" fmla="*/ 788709 h 921481"/>
              <a:gd name="connsiteX114" fmla="*/ 422487 w 765771"/>
              <a:gd name="connsiteY114" fmla="*/ 802794 h 921481"/>
              <a:gd name="connsiteX115" fmla="*/ 422949 w 765771"/>
              <a:gd name="connsiteY115" fmla="*/ 803410 h 921481"/>
              <a:gd name="connsiteX116" fmla="*/ 427490 w 765771"/>
              <a:gd name="connsiteY116" fmla="*/ 810722 h 921481"/>
              <a:gd name="connsiteX117" fmla="*/ 429414 w 765771"/>
              <a:gd name="connsiteY117" fmla="*/ 815725 h 921481"/>
              <a:gd name="connsiteX118" fmla="*/ 429568 w 765771"/>
              <a:gd name="connsiteY118" fmla="*/ 816725 h 921481"/>
              <a:gd name="connsiteX119" fmla="*/ 429568 w 765771"/>
              <a:gd name="connsiteY119" fmla="*/ 816725 h 921481"/>
              <a:gd name="connsiteX120" fmla="*/ 429568 w 765771"/>
              <a:gd name="connsiteY120" fmla="*/ 823499 h 921481"/>
              <a:gd name="connsiteX121" fmla="*/ 429491 w 765771"/>
              <a:gd name="connsiteY121" fmla="*/ 824114 h 921481"/>
              <a:gd name="connsiteX122" fmla="*/ 427798 w 765771"/>
              <a:gd name="connsiteY122" fmla="*/ 831965 h 921481"/>
              <a:gd name="connsiteX123" fmla="*/ 422102 w 765771"/>
              <a:gd name="connsiteY123" fmla="*/ 848052 h 921481"/>
              <a:gd name="connsiteX124" fmla="*/ 421871 w 765771"/>
              <a:gd name="connsiteY124" fmla="*/ 848591 h 921481"/>
              <a:gd name="connsiteX125" fmla="*/ 416252 w 765771"/>
              <a:gd name="connsiteY125" fmla="*/ 857596 h 921481"/>
              <a:gd name="connsiteX126" fmla="*/ 415098 w 765771"/>
              <a:gd name="connsiteY126" fmla="*/ 858674 h 921481"/>
              <a:gd name="connsiteX127" fmla="*/ 407939 w 765771"/>
              <a:gd name="connsiteY127" fmla="*/ 861984 h 921481"/>
              <a:gd name="connsiteX128" fmla="*/ 406554 w 765771"/>
              <a:gd name="connsiteY128" fmla="*/ 868526 h 921481"/>
              <a:gd name="connsiteX129" fmla="*/ 405322 w 765771"/>
              <a:gd name="connsiteY129" fmla="*/ 870296 h 921481"/>
              <a:gd name="connsiteX130" fmla="*/ 395547 w 765771"/>
              <a:gd name="connsiteY130" fmla="*/ 876608 h 921481"/>
              <a:gd name="connsiteX131" fmla="*/ 396933 w 765771"/>
              <a:gd name="connsiteY131" fmla="*/ 887076 h 921481"/>
              <a:gd name="connsiteX132" fmla="*/ 410787 w 765771"/>
              <a:gd name="connsiteY132" fmla="*/ 905241 h 921481"/>
              <a:gd name="connsiteX133" fmla="*/ 414559 w 765771"/>
              <a:gd name="connsiteY133" fmla="*/ 907781 h 921481"/>
              <a:gd name="connsiteX134" fmla="*/ 416329 w 765771"/>
              <a:gd name="connsiteY134" fmla="*/ 907550 h 921481"/>
              <a:gd name="connsiteX135" fmla="*/ 420793 w 765771"/>
              <a:gd name="connsiteY135" fmla="*/ 895619 h 921481"/>
              <a:gd name="connsiteX136" fmla="*/ 421486 w 765771"/>
              <a:gd name="connsiteY136" fmla="*/ 894542 h 921481"/>
              <a:gd name="connsiteX137" fmla="*/ 428875 w 765771"/>
              <a:gd name="connsiteY137" fmla="*/ 887614 h 921481"/>
              <a:gd name="connsiteX138" fmla="*/ 432570 w 765771"/>
              <a:gd name="connsiteY138" fmla="*/ 878609 h 921481"/>
              <a:gd name="connsiteX139" fmla="*/ 434109 w 765771"/>
              <a:gd name="connsiteY139" fmla="*/ 870681 h 921481"/>
              <a:gd name="connsiteX140" fmla="*/ 434494 w 765771"/>
              <a:gd name="connsiteY140" fmla="*/ 869681 h 921481"/>
              <a:gd name="connsiteX141" fmla="*/ 435649 w 765771"/>
              <a:gd name="connsiteY141" fmla="*/ 867987 h 921481"/>
              <a:gd name="connsiteX142" fmla="*/ 437342 w 765771"/>
              <a:gd name="connsiteY142" fmla="*/ 866833 h 921481"/>
              <a:gd name="connsiteX143" fmla="*/ 439574 w 765771"/>
              <a:gd name="connsiteY143" fmla="*/ 866294 h 921481"/>
              <a:gd name="connsiteX144" fmla="*/ 441036 w 765771"/>
              <a:gd name="connsiteY144" fmla="*/ 866371 h 921481"/>
              <a:gd name="connsiteX145" fmla="*/ 453506 w 765771"/>
              <a:gd name="connsiteY145" fmla="*/ 870142 h 921481"/>
              <a:gd name="connsiteX146" fmla="*/ 461125 w 765771"/>
              <a:gd name="connsiteY146" fmla="*/ 869681 h 921481"/>
              <a:gd name="connsiteX147" fmla="*/ 478752 w 765771"/>
              <a:gd name="connsiteY147" fmla="*/ 841895 h 921481"/>
              <a:gd name="connsiteX148" fmla="*/ 485371 w 765771"/>
              <a:gd name="connsiteY148" fmla="*/ 823037 h 921481"/>
              <a:gd name="connsiteX149" fmla="*/ 486757 w 765771"/>
              <a:gd name="connsiteY149" fmla="*/ 821497 h 921481"/>
              <a:gd name="connsiteX150" fmla="*/ 493530 w 765771"/>
              <a:gd name="connsiteY150" fmla="*/ 818111 h 921481"/>
              <a:gd name="connsiteX151" fmla="*/ 494761 w 765771"/>
              <a:gd name="connsiteY151" fmla="*/ 817803 h 921481"/>
              <a:gd name="connsiteX152" fmla="*/ 496993 w 765771"/>
              <a:gd name="connsiteY152" fmla="*/ 817803 h 921481"/>
              <a:gd name="connsiteX153" fmla="*/ 497686 w 765771"/>
              <a:gd name="connsiteY153" fmla="*/ 817880 h 921481"/>
              <a:gd name="connsiteX154" fmla="*/ 502150 w 765771"/>
              <a:gd name="connsiteY154" fmla="*/ 819035 h 921481"/>
              <a:gd name="connsiteX155" fmla="*/ 503074 w 765771"/>
              <a:gd name="connsiteY155" fmla="*/ 819419 h 921481"/>
              <a:gd name="connsiteX156" fmla="*/ 512079 w 765771"/>
              <a:gd name="connsiteY156" fmla="*/ 825577 h 921481"/>
              <a:gd name="connsiteX157" fmla="*/ 523702 w 765771"/>
              <a:gd name="connsiteY157" fmla="*/ 831350 h 921481"/>
              <a:gd name="connsiteX158" fmla="*/ 558184 w 765771"/>
              <a:gd name="connsiteY158" fmla="*/ 836891 h 921481"/>
              <a:gd name="connsiteX159" fmla="*/ 563341 w 765771"/>
              <a:gd name="connsiteY159" fmla="*/ 836891 h 921481"/>
              <a:gd name="connsiteX160" fmla="*/ 565958 w 765771"/>
              <a:gd name="connsiteY160" fmla="*/ 834274 h 921481"/>
              <a:gd name="connsiteX161" fmla="*/ 570807 w 765771"/>
              <a:gd name="connsiteY161" fmla="*/ 816417 h 921481"/>
              <a:gd name="connsiteX162" fmla="*/ 571346 w 765771"/>
              <a:gd name="connsiteY162" fmla="*/ 815340 h 921481"/>
              <a:gd name="connsiteX163" fmla="*/ 600056 w 765771"/>
              <a:gd name="connsiteY163" fmla="*/ 781627 h 921481"/>
              <a:gd name="connsiteX164" fmla="*/ 603674 w 765771"/>
              <a:gd name="connsiteY164" fmla="*/ 775316 h 921481"/>
              <a:gd name="connsiteX165" fmla="*/ 608984 w 765771"/>
              <a:gd name="connsiteY165" fmla="*/ 768773 h 921481"/>
              <a:gd name="connsiteX166" fmla="*/ 610139 w 765771"/>
              <a:gd name="connsiteY166" fmla="*/ 767927 h 921481"/>
              <a:gd name="connsiteX167" fmla="*/ 620299 w 765771"/>
              <a:gd name="connsiteY167" fmla="*/ 764001 h 921481"/>
              <a:gd name="connsiteX168" fmla="*/ 631921 w 765771"/>
              <a:gd name="connsiteY168" fmla="*/ 761230 h 921481"/>
              <a:gd name="connsiteX169" fmla="*/ 637540 w 765771"/>
              <a:gd name="connsiteY169" fmla="*/ 756997 h 921481"/>
              <a:gd name="connsiteX170" fmla="*/ 644006 w 765771"/>
              <a:gd name="connsiteY170" fmla="*/ 739217 h 921481"/>
              <a:gd name="connsiteX171" fmla="*/ 645237 w 765771"/>
              <a:gd name="connsiteY171" fmla="*/ 737755 h 921481"/>
              <a:gd name="connsiteX172" fmla="*/ 652010 w 765771"/>
              <a:gd name="connsiteY172" fmla="*/ 733829 h 921481"/>
              <a:gd name="connsiteX173" fmla="*/ 656475 w 765771"/>
              <a:gd name="connsiteY173" fmla="*/ 732136 h 921481"/>
              <a:gd name="connsiteX174" fmla="*/ 661401 w 765771"/>
              <a:gd name="connsiteY174" fmla="*/ 728210 h 921481"/>
              <a:gd name="connsiteX175" fmla="*/ 663787 w 765771"/>
              <a:gd name="connsiteY175" fmla="*/ 724439 h 921481"/>
              <a:gd name="connsiteX176" fmla="*/ 664633 w 765771"/>
              <a:gd name="connsiteY176" fmla="*/ 721360 h 921481"/>
              <a:gd name="connsiteX177" fmla="*/ 664095 w 765771"/>
              <a:gd name="connsiteY177" fmla="*/ 714587 h 921481"/>
              <a:gd name="connsiteX178" fmla="*/ 664095 w 765771"/>
              <a:gd name="connsiteY178" fmla="*/ 713894 h 921481"/>
              <a:gd name="connsiteX179" fmla="*/ 665095 w 765771"/>
              <a:gd name="connsiteY179" fmla="*/ 707890 h 921481"/>
              <a:gd name="connsiteX180" fmla="*/ 660862 w 765771"/>
              <a:gd name="connsiteY180" fmla="*/ 696807 h 921481"/>
              <a:gd name="connsiteX181" fmla="*/ 660862 w 765771"/>
              <a:gd name="connsiteY181" fmla="*/ 694882 h 921481"/>
              <a:gd name="connsiteX182" fmla="*/ 667943 w 765771"/>
              <a:gd name="connsiteY182" fmla="*/ 674101 h 921481"/>
              <a:gd name="connsiteX183" fmla="*/ 666327 w 765771"/>
              <a:gd name="connsiteY183" fmla="*/ 658399 h 921481"/>
              <a:gd name="connsiteX184" fmla="*/ 666327 w 765771"/>
              <a:gd name="connsiteY184" fmla="*/ 657552 h 921481"/>
              <a:gd name="connsiteX185" fmla="*/ 669021 w 765771"/>
              <a:gd name="connsiteY185" fmla="*/ 643621 h 921481"/>
              <a:gd name="connsiteX186" fmla="*/ 667558 w 765771"/>
              <a:gd name="connsiteY186" fmla="*/ 639233 h 921481"/>
              <a:gd name="connsiteX187" fmla="*/ 665018 w 765771"/>
              <a:gd name="connsiteY187" fmla="*/ 633691 h 921481"/>
              <a:gd name="connsiteX188" fmla="*/ 662247 w 765771"/>
              <a:gd name="connsiteY188" fmla="*/ 630459 h 921481"/>
              <a:gd name="connsiteX189" fmla="*/ 658707 w 765771"/>
              <a:gd name="connsiteY189" fmla="*/ 628458 h 921481"/>
              <a:gd name="connsiteX190" fmla="*/ 658091 w 765771"/>
              <a:gd name="connsiteY190" fmla="*/ 627919 h 921481"/>
              <a:gd name="connsiteX191" fmla="*/ 646853 w 765771"/>
              <a:gd name="connsiteY191" fmla="*/ 616142 h 921481"/>
              <a:gd name="connsiteX192" fmla="*/ 646315 w 765771"/>
              <a:gd name="connsiteY192" fmla="*/ 615296 h 921481"/>
              <a:gd name="connsiteX193" fmla="*/ 643467 w 765771"/>
              <a:gd name="connsiteY193" fmla="*/ 608522 h 921481"/>
              <a:gd name="connsiteX194" fmla="*/ 643621 w 765771"/>
              <a:gd name="connsiteY194" fmla="*/ 606059 h 921481"/>
              <a:gd name="connsiteX195" fmla="*/ 647007 w 765771"/>
              <a:gd name="connsiteY195" fmla="*/ 599902 h 921481"/>
              <a:gd name="connsiteX196" fmla="*/ 648701 w 765771"/>
              <a:gd name="connsiteY196" fmla="*/ 598516 h 921481"/>
              <a:gd name="connsiteX197" fmla="*/ 656552 w 765771"/>
              <a:gd name="connsiteY197" fmla="*/ 596284 h 921481"/>
              <a:gd name="connsiteX198" fmla="*/ 657321 w 765771"/>
              <a:gd name="connsiteY198" fmla="*/ 596207 h 921481"/>
              <a:gd name="connsiteX199" fmla="*/ 660708 w 765771"/>
              <a:gd name="connsiteY199" fmla="*/ 596207 h 921481"/>
              <a:gd name="connsiteX200" fmla="*/ 662632 w 765771"/>
              <a:gd name="connsiteY200" fmla="*/ 596977 h 921481"/>
              <a:gd name="connsiteX201" fmla="*/ 669944 w 765771"/>
              <a:gd name="connsiteY201" fmla="*/ 603750 h 921481"/>
              <a:gd name="connsiteX202" fmla="*/ 682721 w 765771"/>
              <a:gd name="connsiteY202" fmla="*/ 613756 h 921481"/>
              <a:gd name="connsiteX203" fmla="*/ 683260 w 765771"/>
              <a:gd name="connsiteY203" fmla="*/ 614295 h 921481"/>
              <a:gd name="connsiteX204" fmla="*/ 689418 w 765771"/>
              <a:gd name="connsiteY204" fmla="*/ 622762 h 921481"/>
              <a:gd name="connsiteX205" fmla="*/ 693574 w 765771"/>
              <a:gd name="connsiteY205" fmla="*/ 631075 h 921481"/>
              <a:gd name="connsiteX206" fmla="*/ 701040 w 765771"/>
              <a:gd name="connsiteY206" fmla="*/ 649624 h 921481"/>
              <a:gd name="connsiteX207" fmla="*/ 705658 w 765771"/>
              <a:gd name="connsiteY207" fmla="*/ 650779 h 921481"/>
              <a:gd name="connsiteX208" fmla="*/ 714356 w 765771"/>
              <a:gd name="connsiteY208" fmla="*/ 648393 h 921481"/>
              <a:gd name="connsiteX209" fmla="*/ 727287 w 765771"/>
              <a:gd name="connsiteY209" fmla="*/ 634923 h 921481"/>
              <a:gd name="connsiteX210" fmla="*/ 728133 w 765771"/>
              <a:gd name="connsiteY210" fmla="*/ 634307 h 921481"/>
              <a:gd name="connsiteX211" fmla="*/ 735446 w 765771"/>
              <a:gd name="connsiteY211" fmla="*/ 630921 h 921481"/>
              <a:gd name="connsiteX212" fmla="*/ 738601 w 765771"/>
              <a:gd name="connsiteY212" fmla="*/ 628611 h 921481"/>
              <a:gd name="connsiteX213" fmla="*/ 741141 w 765771"/>
              <a:gd name="connsiteY213" fmla="*/ 625225 h 921481"/>
              <a:gd name="connsiteX214" fmla="*/ 741141 w 765771"/>
              <a:gd name="connsiteY214" fmla="*/ 603673 h 921481"/>
              <a:gd name="connsiteX215" fmla="*/ 741141 w 765771"/>
              <a:gd name="connsiteY215" fmla="*/ 603673 h 921481"/>
              <a:gd name="connsiteX216" fmla="*/ 741372 w 765771"/>
              <a:gd name="connsiteY216" fmla="*/ 602519 h 921481"/>
              <a:gd name="connsiteX217" fmla="*/ 744220 w 765771"/>
              <a:gd name="connsiteY217" fmla="*/ 596361 h 921481"/>
              <a:gd name="connsiteX218" fmla="*/ 758151 w 765771"/>
              <a:gd name="connsiteY218" fmla="*/ 570653 h 921481"/>
              <a:gd name="connsiteX219" fmla="*/ 764232 w 765771"/>
              <a:gd name="connsiteY219" fmla="*/ 542328 h 921481"/>
              <a:gd name="connsiteX220" fmla="*/ 765772 w 765771"/>
              <a:gd name="connsiteY220" fmla="*/ 528551 h 921481"/>
              <a:gd name="connsiteX221" fmla="*/ 762000 w 765771"/>
              <a:gd name="connsiteY221" fmla="*/ 516159 h 921481"/>
              <a:gd name="connsiteX222" fmla="*/ 761846 w 765771"/>
              <a:gd name="connsiteY222" fmla="*/ 515312 h 921481"/>
              <a:gd name="connsiteX223" fmla="*/ 761846 w 765771"/>
              <a:gd name="connsiteY223" fmla="*/ 509155 h 921481"/>
              <a:gd name="connsiteX224" fmla="*/ 762462 w 765771"/>
              <a:gd name="connsiteY224" fmla="*/ 503767 h 921481"/>
              <a:gd name="connsiteX225" fmla="*/ 762616 w 765771"/>
              <a:gd name="connsiteY225" fmla="*/ 503151 h 921481"/>
              <a:gd name="connsiteX226" fmla="*/ 765079 w 765771"/>
              <a:gd name="connsiteY226" fmla="*/ 496224 h 921481"/>
              <a:gd name="connsiteX227" fmla="*/ 757459 w 765771"/>
              <a:gd name="connsiteY227" fmla="*/ 475904 h 921481"/>
              <a:gd name="connsiteX228" fmla="*/ 757305 w 765771"/>
              <a:gd name="connsiteY228" fmla="*/ 476134 h 921481"/>
              <a:gd name="connsiteX229" fmla="*/ 753918 w 765771"/>
              <a:gd name="connsiteY229" fmla="*/ 480060 h 921481"/>
              <a:gd name="connsiteX230" fmla="*/ 753456 w 765771"/>
              <a:gd name="connsiteY230" fmla="*/ 480522 h 921481"/>
              <a:gd name="connsiteX231" fmla="*/ 751224 w 765771"/>
              <a:gd name="connsiteY231" fmla="*/ 482215 h 921481"/>
              <a:gd name="connsiteX232" fmla="*/ 749762 w 765771"/>
              <a:gd name="connsiteY232" fmla="*/ 482754 h 921481"/>
              <a:gd name="connsiteX233" fmla="*/ 742450 w 765771"/>
              <a:gd name="connsiteY233" fmla="*/ 483293 h 921481"/>
              <a:gd name="connsiteX234" fmla="*/ 739448 w 765771"/>
              <a:gd name="connsiteY234" fmla="*/ 480984 h 921481"/>
              <a:gd name="connsiteX235" fmla="*/ 737755 w 765771"/>
              <a:gd name="connsiteY235" fmla="*/ 470824 h 921481"/>
              <a:gd name="connsiteX236" fmla="*/ 737755 w 765771"/>
              <a:gd name="connsiteY236" fmla="*/ 469977 h 921481"/>
              <a:gd name="connsiteX237" fmla="*/ 737755 w 765771"/>
              <a:gd name="connsiteY237" fmla="*/ 469977 h 921481"/>
              <a:gd name="connsiteX238" fmla="*/ 739371 w 765771"/>
              <a:gd name="connsiteY238" fmla="*/ 459047 h 921481"/>
              <a:gd name="connsiteX239" fmla="*/ 738832 w 765771"/>
              <a:gd name="connsiteY239" fmla="*/ 453198 h 921481"/>
              <a:gd name="connsiteX240" fmla="*/ 737755 w 765771"/>
              <a:gd name="connsiteY240" fmla="*/ 444654 h 921481"/>
              <a:gd name="connsiteX241" fmla="*/ 735215 w 765771"/>
              <a:gd name="connsiteY241" fmla="*/ 439112 h 921481"/>
              <a:gd name="connsiteX242" fmla="*/ 730827 w 765771"/>
              <a:gd name="connsiteY242" fmla="*/ 438342 h 921481"/>
              <a:gd name="connsiteX243" fmla="*/ 726594 w 765771"/>
              <a:gd name="connsiteY243" fmla="*/ 438804 h 921481"/>
              <a:gd name="connsiteX244" fmla="*/ 723053 w 765771"/>
              <a:gd name="connsiteY244" fmla="*/ 440344 h 921481"/>
              <a:gd name="connsiteX245" fmla="*/ 711816 w 765771"/>
              <a:gd name="connsiteY245" fmla="*/ 442730 h 921481"/>
              <a:gd name="connsiteX246" fmla="*/ 710661 w 765771"/>
              <a:gd name="connsiteY246" fmla="*/ 442730 h 921481"/>
              <a:gd name="connsiteX247" fmla="*/ 702964 w 765771"/>
              <a:gd name="connsiteY247" fmla="*/ 441190 h 921481"/>
              <a:gd name="connsiteX248" fmla="*/ 700732 w 765771"/>
              <a:gd name="connsiteY248" fmla="*/ 445270 h 921481"/>
              <a:gd name="connsiteX249" fmla="*/ 700270 w 765771"/>
              <a:gd name="connsiteY249" fmla="*/ 445885 h 921481"/>
              <a:gd name="connsiteX250" fmla="*/ 697423 w 765771"/>
              <a:gd name="connsiteY250" fmla="*/ 448733 h 921481"/>
              <a:gd name="connsiteX251" fmla="*/ 693420 w 765771"/>
              <a:gd name="connsiteY251" fmla="*/ 448733 h 921481"/>
              <a:gd name="connsiteX252" fmla="*/ 692265 w 765771"/>
              <a:gd name="connsiteY252" fmla="*/ 447579 h 921481"/>
              <a:gd name="connsiteX253" fmla="*/ 691573 w 765771"/>
              <a:gd name="connsiteY253" fmla="*/ 446424 h 921481"/>
              <a:gd name="connsiteX254" fmla="*/ 689879 w 765771"/>
              <a:gd name="connsiteY254" fmla="*/ 440805 h 921481"/>
              <a:gd name="connsiteX255" fmla="*/ 688802 w 765771"/>
              <a:gd name="connsiteY255" fmla="*/ 438265 h 921481"/>
              <a:gd name="connsiteX256" fmla="*/ 687724 w 765771"/>
              <a:gd name="connsiteY256" fmla="*/ 437804 h 921481"/>
              <a:gd name="connsiteX257" fmla="*/ 683337 w 765771"/>
              <a:gd name="connsiteY257" fmla="*/ 438265 h 921481"/>
              <a:gd name="connsiteX258" fmla="*/ 678873 w 765771"/>
              <a:gd name="connsiteY258" fmla="*/ 438265 h 921481"/>
              <a:gd name="connsiteX259" fmla="*/ 677257 w 765771"/>
              <a:gd name="connsiteY259" fmla="*/ 438650 h 921481"/>
              <a:gd name="connsiteX260" fmla="*/ 668559 w 765771"/>
              <a:gd name="connsiteY260" fmla="*/ 443038 h 921481"/>
              <a:gd name="connsiteX261" fmla="*/ 665480 w 765771"/>
              <a:gd name="connsiteY261" fmla="*/ 442653 h 921481"/>
              <a:gd name="connsiteX262" fmla="*/ 655320 w 765771"/>
              <a:gd name="connsiteY262" fmla="*/ 434186 h 921481"/>
              <a:gd name="connsiteX263" fmla="*/ 651164 w 765771"/>
              <a:gd name="connsiteY263" fmla="*/ 431569 h 921481"/>
              <a:gd name="connsiteX264" fmla="*/ 650548 w 765771"/>
              <a:gd name="connsiteY264" fmla="*/ 431030 h 921481"/>
              <a:gd name="connsiteX265" fmla="*/ 646930 w 765771"/>
              <a:gd name="connsiteY265" fmla="*/ 426874 h 921481"/>
              <a:gd name="connsiteX266" fmla="*/ 644852 w 765771"/>
              <a:gd name="connsiteY266" fmla="*/ 425642 h 921481"/>
              <a:gd name="connsiteX267" fmla="*/ 635693 w 765771"/>
              <a:gd name="connsiteY267" fmla="*/ 423487 h 921481"/>
              <a:gd name="connsiteX268" fmla="*/ 627534 w 765771"/>
              <a:gd name="connsiteY268" fmla="*/ 422410 h 921481"/>
              <a:gd name="connsiteX269" fmla="*/ 626764 w 765771"/>
              <a:gd name="connsiteY269" fmla="*/ 422179 h 921481"/>
              <a:gd name="connsiteX270" fmla="*/ 616604 w 765771"/>
              <a:gd name="connsiteY270" fmla="*/ 417714 h 921481"/>
              <a:gd name="connsiteX271" fmla="*/ 614526 w 765771"/>
              <a:gd name="connsiteY271" fmla="*/ 416329 h 921481"/>
              <a:gd name="connsiteX272" fmla="*/ 613449 w 765771"/>
              <a:gd name="connsiteY272" fmla="*/ 415020 h 921481"/>
              <a:gd name="connsiteX273" fmla="*/ 611216 w 765771"/>
              <a:gd name="connsiteY273" fmla="*/ 409402 h 921481"/>
              <a:gd name="connsiteX274" fmla="*/ 611063 w 765771"/>
              <a:gd name="connsiteY274" fmla="*/ 408093 h 921481"/>
              <a:gd name="connsiteX275" fmla="*/ 611524 w 765771"/>
              <a:gd name="connsiteY275" fmla="*/ 406862 h 921481"/>
              <a:gd name="connsiteX276" fmla="*/ 632229 w 765771"/>
              <a:gd name="connsiteY276" fmla="*/ 374380 h 921481"/>
              <a:gd name="connsiteX277" fmla="*/ 630382 w 765771"/>
              <a:gd name="connsiteY277" fmla="*/ 368839 h 921481"/>
              <a:gd name="connsiteX278" fmla="*/ 630228 w 765771"/>
              <a:gd name="connsiteY278" fmla="*/ 367684 h 921481"/>
              <a:gd name="connsiteX279" fmla="*/ 630228 w 765771"/>
              <a:gd name="connsiteY279" fmla="*/ 367684 h 921481"/>
              <a:gd name="connsiteX280" fmla="*/ 630228 w 765771"/>
              <a:gd name="connsiteY280" fmla="*/ 367684 h 921481"/>
              <a:gd name="connsiteX281" fmla="*/ 630767 w 765771"/>
              <a:gd name="connsiteY281" fmla="*/ 362527 h 921481"/>
              <a:gd name="connsiteX282" fmla="*/ 630074 w 765771"/>
              <a:gd name="connsiteY282" fmla="*/ 359295 h 921481"/>
              <a:gd name="connsiteX283" fmla="*/ 627457 w 765771"/>
              <a:gd name="connsiteY283" fmla="*/ 358140 h 921481"/>
              <a:gd name="connsiteX284" fmla="*/ 626918 w 765771"/>
              <a:gd name="connsiteY284" fmla="*/ 357832 h 921481"/>
              <a:gd name="connsiteX285" fmla="*/ 624686 w 765771"/>
              <a:gd name="connsiteY285" fmla="*/ 356139 h 921481"/>
              <a:gd name="connsiteX286" fmla="*/ 624070 w 765771"/>
              <a:gd name="connsiteY286" fmla="*/ 355523 h 921481"/>
              <a:gd name="connsiteX287" fmla="*/ 613372 w 765771"/>
              <a:gd name="connsiteY287" fmla="*/ 340360 h 921481"/>
              <a:gd name="connsiteX288" fmla="*/ 613526 w 765771"/>
              <a:gd name="connsiteY288" fmla="*/ 336896 h 921481"/>
              <a:gd name="connsiteX289" fmla="*/ 626995 w 765771"/>
              <a:gd name="connsiteY289" fmla="*/ 320810 h 921481"/>
              <a:gd name="connsiteX290" fmla="*/ 627457 w 765771"/>
              <a:gd name="connsiteY290" fmla="*/ 302260 h 921481"/>
              <a:gd name="connsiteX291" fmla="*/ 624147 w 765771"/>
              <a:gd name="connsiteY291" fmla="*/ 300797 h 921481"/>
              <a:gd name="connsiteX292" fmla="*/ 622531 w 765771"/>
              <a:gd name="connsiteY292" fmla="*/ 298719 h 921481"/>
              <a:gd name="connsiteX293" fmla="*/ 622069 w 765771"/>
              <a:gd name="connsiteY293" fmla="*/ 296102 h 921481"/>
              <a:gd name="connsiteX294" fmla="*/ 618682 w 765771"/>
              <a:gd name="connsiteY294" fmla="*/ 292177 h 921481"/>
              <a:gd name="connsiteX295" fmla="*/ 607214 w 765771"/>
              <a:gd name="connsiteY295" fmla="*/ 274397 h 921481"/>
              <a:gd name="connsiteX296" fmla="*/ 606906 w 765771"/>
              <a:gd name="connsiteY296" fmla="*/ 273704 h 921481"/>
              <a:gd name="connsiteX297" fmla="*/ 604674 w 765771"/>
              <a:gd name="connsiteY297" fmla="*/ 266392 h 921481"/>
              <a:gd name="connsiteX298" fmla="*/ 604597 w 765771"/>
              <a:gd name="connsiteY298" fmla="*/ 264930 h 921481"/>
              <a:gd name="connsiteX299" fmla="*/ 605598 w 765771"/>
              <a:gd name="connsiteY299" fmla="*/ 260465 h 921481"/>
              <a:gd name="connsiteX300" fmla="*/ 604751 w 765771"/>
              <a:gd name="connsiteY300" fmla="*/ 256463 h 921481"/>
              <a:gd name="connsiteX301" fmla="*/ 578581 w 765771"/>
              <a:gd name="connsiteY301" fmla="*/ 235758 h 921481"/>
              <a:gd name="connsiteX302" fmla="*/ 577889 w 765771"/>
              <a:gd name="connsiteY302" fmla="*/ 234988 h 921481"/>
              <a:gd name="connsiteX303" fmla="*/ 574502 w 765771"/>
              <a:gd name="connsiteY303" fmla="*/ 229370 h 921481"/>
              <a:gd name="connsiteX304" fmla="*/ 574271 w 765771"/>
              <a:gd name="connsiteY304" fmla="*/ 228831 h 921481"/>
              <a:gd name="connsiteX305" fmla="*/ 572578 w 765771"/>
              <a:gd name="connsiteY305" fmla="*/ 223751 h 921481"/>
              <a:gd name="connsiteX306" fmla="*/ 569730 w 765771"/>
              <a:gd name="connsiteY306" fmla="*/ 211128 h 921481"/>
              <a:gd name="connsiteX307" fmla="*/ 569653 w 765771"/>
              <a:gd name="connsiteY307" fmla="*/ 210127 h 921481"/>
              <a:gd name="connsiteX308" fmla="*/ 570576 w 765771"/>
              <a:gd name="connsiteY308" fmla="*/ 204816 h 921481"/>
              <a:gd name="connsiteX309" fmla="*/ 560724 w 765771"/>
              <a:gd name="connsiteY309" fmla="*/ 202738 h 921481"/>
              <a:gd name="connsiteX310" fmla="*/ 554567 w 765771"/>
              <a:gd name="connsiteY310" fmla="*/ 204662 h 921481"/>
              <a:gd name="connsiteX311" fmla="*/ 551026 w 765771"/>
              <a:gd name="connsiteY311" fmla="*/ 207202 h 921481"/>
              <a:gd name="connsiteX312" fmla="*/ 548563 w 765771"/>
              <a:gd name="connsiteY312" fmla="*/ 207587 h 921481"/>
              <a:gd name="connsiteX313" fmla="*/ 543252 w 765771"/>
              <a:gd name="connsiteY313" fmla="*/ 205971 h 921481"/>
              <a:gd name="connsiteX314" fmla="*/ 534555 w 765771"/>
              <a:gd name="connsiteY314" fmla="*/ 205432 h 921481"/>
              <a:gd name="connsiteX315" fmla="*/ 533631 w 765771"/>
              <a:gd name="connsiteY315" fmla="*/ 205201 h 921481"/>
              <a:gd name="connsiteX316" fmla="*/ 531938 w 765771"/>
              <a:gd name="connsiteY316" fmla="*/ 204508 h 921481"/>
              <a:gd name="connsiteX317" fmla="*/ 530013 w 765771"/>
              <a:gd name="connsiteY317" fmla="*/ 203662 h 921481"/>
              <a:gd name="connsiteX318" fmla="*/ 526473 w 765771"/>
              <a:gd name="connsiteY318" fmla="*/ 203123 h 921481"/>
              <a:gd name="connsiteX319" fmla="*/ 518468 w 765771"/>
              <a:gd name="connsiteY319" fmla="*/ 203123 h 921481"/>
              <a:gd name="connsiteX320" fmla="*/ 506538 w 765771"/>
              <a:gd name="connsiteY320" fmla="*/ 201430 h 921481"/>
              <a:gd name="connsiteX321" fmla="*/ 499534 w 765771"/>
              <a:gd name="connsiteY321" fmla="*/ 201968 h 921481"/>
              <a:gd name="connsiteX322" fmla="*/ 498302 w 765771"/>
              <a:gd name="connsiteY322" fmla="*/ 201815 h 921481"/>
              <a:gd name="connsiteX323" fmla="*/ 492991 w 765771"/>
              <a:gd name="connsiteY323" fmla="*/ 199736 h 921481"/>
              <a:gd name="connsiteX324" fmla="*/ 489296 w 765771"/>
              <a:gd name="connsiteY324" fmla="*/ 199274 h 921481"/>
              <a:gd name="connsiteX325" fmla="*/ 487603 w 765771"/>
              <a:gd name="connsiteY325" fmla="*/ 199582 h 921481"/>
              <a:gd name="connsiteX326" fmla="*/ 485140 w 765771"/>
              <a:gd name="connsiteY326" fmla="*/ 201660 h 921481"/>
              <a:gd name="connsiteX327" fmla="*/ 479983 w 765771"/>
              <a:gd name="connsiteY327" fmla="*/ 209896 h 921481"/>
              <a:gd name="connsiteX328" fmla="*/ 476135 w 765771"/>
              <a:gd name="connsiteY328" fmla="*/ 226830 h 921481"/>
              <a:gd name="connsiteX329" fmla="*/ 474903 w 765771"/>
              <a:gd name="connsiteY329" fmla="*/ 230062 h 921481"/>
              <a:gd name="connsiteX330" fmla="*/ 472055 w 765771"/>
              <a:gd name="connsiteY330" fmla="*/ 231833 h 921481"/>
              <a:gd name="connsiteX331" fmla="*/ 454044 w 765771"/>
              <a:gd name="connsiteY331" fmla="*/ 230139 h 921481"/>
              <a:gd name="connsiteX332" fmla="*/ 442037 w 765771"/>
              <a:gd name="connsiteY332" fmla="*/ 230678 h 921481"/>
              <a:gd name="connsiteX333" fmla="*/ 442037 w 765771"/>
              <a:gd name="connsiteY333" fmla="*/ 230678 h 921481"/>
              <a:gd name="connsiteX334" fmla="*/ 442037 w 765771"/>
              <a:gd name="connsiteY334" fmla="*/ 230678 h 921481"/>
              <a:gd name="connsiteX335" fmla="*/ 434186 w 765771"/>
              <a:gd name="connsiteY335" fmla="*/ 229523 h 921481"/>
              <a:gd name="connsiteX336" fmla="*/ 429876 w 765771"/>
              <a:gd name="connsiteY336" fmla="*/ 228292 h 921481"/>
              <a:gd name="connsiteX337" fmla="*/ 428029 w 765771"/>
              <a:gd name="connsiteY337" fmla="*/ 226676 h 921481"/>
              <a:gd name="connsiteX338" fmla="*/ 426720 w 765771"/>
              <a:gd name="connsiteY338" fmla="*/ 223597 h 921481"/>
              <a:gd name="connsiteX339" fmla="*/ 421255 w 765771"/>
              <a:gd name="connsiteY339" fmla="*/ 220441 h 921481"/>
              <a:gd name="connsiteX340" fmla="*/ 401012 w 765771"/>
              <a:gd name="connsiteY340" fmla="*/ 217670 h 921481"/>
              <a:gd name="connsiteX341" fmla="*/ 393469 w 765771"/>
              <a:gd name="connsiteY341" fmla="*/ 215900 h 921481"/>
              <a:gd name="connsiteX342" fmla="*/ 387466 w 765771"/>
              <a:gd name="connsiteY342" fmla="*/ 213514 h 921481"/>
              <a:gd name="connsiteX343" fmla="*/ 381462 w 765771"/>
              <a:gd name="connsiteY343" fmla="*/ 209973 h 921481"/>
              <a:gd name="connsiteX344" fmla="*/ 380923 w 765771"/>
              <a:gd name="connsiteY344" fmla="*/ 209588 h 921481"/>
              <a:gd name="connsiteX345" fmla="*/ 378075 w 765771"/>
              <a:gd name="connsiteY345" fmla="*/ 206741 h 921481"/>
              <a:gd name="connsiteX346" fmla="*/ 377690 w 765771"/>
              <a:gd name="connsiteY346" fmla="*/ 206202 h 921481"/>
              <a:gd name="connsiteX347" fmla="*/ 373226 w 765771"/>
              <a:gd name="connsiteY347" fmla="*/ 198890 h 921481"/>
              <a:gd name="connsiteX348" fmla="*/ 372841 w 765771"/>
              <a:gd name="connsiteY348" fmla="*/ 197427 h 921481"/>
              <a:gd name="connsiteX349" fmla="*/ 372841 w 765771"/>
              <a:gd name="connsiteY349" fmla="*/ 197427 h 921481"/>
              <a:gd name="connsiteX350" fmla="*/ 372841 w 765771"/>
              <a:gd name="connsiteY350" fmla="*/ 194733 h 921481"/>
              <a:gd name="connsiteX351" fmla="*/ 372149 w 765771"/>
              <a:gd name="connsiteY351" fmla="*/ 193425 h 921481"/>
              <a:gd name="connsiteX352" fmla="*/ 362835 w 765771"/>
              <a:gd name="connsiteY352" fmla="*/ 183034 h 921481"/>
              <a:gd name="connsiteX353" fmla="*/ 354369 w 765771"/>
              <a:gd name="connsiteY353" fmla="*/ 175645 h 921481"/>
              <a:gd name="connsiteX354" fmla="*/ 345671 w 765771"/>
              <a:gd name="connsiteY354" fmla="*/ 171334 h 921481"/>
              <a:gd name="connsiteX355" fmla="*/ 345132 w 765771"/>
              <a:gd name="connsiteY355" fmla="*/ 170950 h 921481"/>
              <a:gd name="connsiteX356" fmla="*/ 338359 w 765771"/>
              <a:gd name="connsiteY356" fmla="*/ 165331 h 921481"/>
              <a:gd name="connsiteX357" fmla="*/ 333202 w 765771"/>
              <a:gd name="connsiteY357" fmla="*/ 159173 h 921481"/>
              <a:gd name="connsiteX358" fmla="*/ 286635 w 765771"/>
              <a:gd name="connsiteY358" fmla="*/ 157018 h 921481"/>
              <a:gd name="connsiteX359" fmla="*/ 284711 w 765771"/>
              <a:gd name="connsiteY359" fmla="*/ 156095 h 921481"/>
              <a:gd name="connsiteX360" fmla="*/ 284018 w 765771"/>
              <a:gd name="connsiteY360" fmla="*/ 154093 h 921481"/>
              <a:gd name="connsiteX361" fmla="*/ 284557 w 765771"/>
              <a:gd name="connsiteY361" fmla="*/ 142856 h 921481"/>
              <a:gd name="connsiteX362" fmla="*/ 284942 w 765771"/>
              <a:gd name="connsiteY362" fmla="*/ 141547 h 921481"/>
              <a:gd name="connsiteX363" fmla="*/ 285712 w 765771"/>
              <a:gd name="connsiteY363" fmla="*/ 140239 h 921481"/>
              <a:gd name="connsiteX364" fmla="*/ 288329 w 765771"/>
              <a:gd name="connsiteY364" fmla="*/ 135698 h 921481"/>
              <a:gd name="connsiteX365" fmla="*/ 286250 w 765771"/>
              <a:gd name="connsiteY365" fmla="*/ 123844 h 921481"/>
              <a:gd name="connsiteX366" fmla="*/ 286250 w 765771"/>
              <a:gd name="connsiteY366" fmla="*/ 122844 h 921481"/>
              <a:gd name="connsiteX367" fmla="*/ 286789 w 765771"/>
              <a:gd name="connsiteY367" fmla="*/ 119457 h 921481"/>
              <a:gd name="connsiteX368" fmla="*/ 286943 w 765771"/>
              <a:gd name="connsiteY368" fmla="*/ 118841 h 921481"/>
              <a:gd name="connsiteX369" fmla="*/ 288636 w 765771"/>
              <a:gd name="connsiteY369" fmla="*/ 114916 h 921481"/>
              <a:gd name="connsiteX370" fmla="*/ 289252 w 765771"/>
              <a:gd name="connsiteY370" fmla="*/ 114069 h 921481"/>
              <a:gd name="connsiteX371" fmla="*/ 296026 w 765771"/>
              <a:gd name="connsiteY371" fmla="*/ 107296 h 921481"/>
              <a:gd name="connsiteX372" fmla="*/ 302568 w 765771"/>
              <a:gd name="connsiteY372" fmla="*/ 102523 h 921481"/>
              <a:gd name="connsiteX373" fmla="*/ 312574 w 765771"/>
              <a:gd name="connsiteY373" fmla="*/ 94057 h 921481"/>
              <a:gd name="connsiteX374" fmla="*/ 314883 w 765771"/>
              <a:gd name="connsiteY374" fmla="*/ 88438 h 921481"/>
              <a:gd name="connsiteX375" fmla="*/ 314883 w 765771"/>
              <a:gd name="connsiteY375" fmla="*/ 82742 h 921481"/>
              <a:gd name="connsiteX376" fmla="*/ 312882 w 765771"/>
              <a:gd name="connsiteY376" fmla="*/ 76816 h 921481"/>
              <a:gd name="connsiteX377" fmla="*/ 311189 w 765771"/>
              <a:gd name="connsiteY377" fmla="*/ 74276 h 921481"/>
              <a:gd name="connsiteX378" fmla="*/ 307186 w 765771"/>
              <a:gd name="connsiteY378" fmla="*/ 71813 h 921481"/>
              <a:gd name="connsiteX379" fmla="*/ 306493 w 765771"/>
              <a:gd name="connsiteY379" fmla="*/ 71197 h 921481"/>
              <a:gd name="connsiteX380" fmla="*/ 304030 w 765771"/>
              <a:gd name="connsiteY380" fmla="*/ 68272 h 921481"/>
              <a:gd name="connsiteX381" fmla="*/ 302568 w 765771"/>
              <a:gd name="connsiteY381" fmla="*/ 67579 h 921481"/>
              <a:gd name="connsiteX382" fmla="*/ 298335 w 765771"/>
              <a:gd name="connsiteY382" fmla="*/ 66502 h 921481"/>
              <a:gd name="connsiteX383" fmla="*/ 296872 w 765771"/>
              <a:gd name="connsiteY383" fmla="*/ 65578 h 921481"/>
              <a:gd name="connsiteX384" fmla="*/ 293485 w 765771"/>
              <a:gd name="connsiteY384" fmla="*/ 61653 h 921481"/>
              <a:gd name="connsiteX385" fmla="*/ 292793 w 765771"/>
              <a:gd name="connsiteY385" fmla="*/ 60036 h 921481"/>
              <a:gd name="connsiteX386" fmla="*/ 292254 w 765771"/>
              <a:gd name="connsiteY386" fmla="*/ 53879 h 921481"/>
              <a:gd name="connsiteX387" fmla="*/ 276783 w 765771"/>
              <a:gd name="connsiteY387" fmla="*/ 26862 h 921481"/>
              <a:gd name="connsiteX388" fmla="*/ 273781 w 765771"/>
              <a:gd name="connsiteY388" fmla="*/ 18550 h 921481"/>
              <a:gd name="connsiteX389" fmla="*/ 273627 w 765771"/>
              <a:gd name="connsiteY389" fmla="*/ 17934 h 921481"/>
              <a:gd name="connsiteX390" fmla="*/ 271549 w 765771"/>
              <a:gd name="connsiteY390" fmla="*/ 0 h 921481"/>
              <a:gd name="connsiteX391" fmla="*/ 270472 w 765771"/>
              <a:gd name="connsiteY391" fmla="*/ 616 h 921481"/>
              <a:gd name="connsiteX392" fmla="*/ 267239 w 765771"/>
              <a:gd name="connsiteY392" fmla="*/ 1539 h 921481"/>
              <a:gd name="connsiteX393" fmla="*/ 264391 w 765771"/>
              <a:gd name="connsiteY393" fmla="*/ 4387 h 921481"/>
              <a:gd name="connsiteX394" fmla="*/ 259157 w 765771"/>
              <a:gd name="connsiteY394" fmla="*/ 12315 h 921481"/>
              <a:gd name="connsiteX395" fmla="*/ 257695 w 765771"/>
              <a:gd name="connsiteY395" fmla="*/ 13470 h 921481"/>
              <a:gd name="connsiteX396" fmla="*/ 256001 w 765771"/>
              <a:gd name="connsiteY396" fmla="*/ 14008 h 921481"/>
              <a:gd name="connsiteX397" fmla="*/ 250536 w 765771"/>
              <a:gd name="connsiteY397" fmla="*/ 16318 h 921481"/>
              <a:gd name="connsiteX398" fmla="*/ 250382 w 765771"/>
              <a:gd name="connsiteY398" fmla="*/ 16856 h 921481"/>
              <a:gd name="connsiteX399" fmla="*/ 246457 w 765771"/>
              <a:gd name="connsiteY399" fmla="*/ 27016 h 921481"/>
              <a:gd name="connsiteX400" fmla="*/ 243763 w 765771"/>
              <a:gd name="connsiteY400" fmla="*/ 38485 h 921481"/>
              <a:gd name="connsiteX401" fmla="*/ 243301 w 765771"/>
              <a:gd name="connsiteY401" fmla="*/ 45335 h 921481"/>
              <a:gd name="connsiteX402" fmla="*/ 243840 w 765771"/>
              <a:gd name="connsiteY402" fmla="*/ 51878 h 921481"/>
              <a:gd name="connsiteX403" fmla="*/ 250459 w 765771"/>
              <a:gd name="connsiteY403" fmla="*/ 72967 h 921481"/>
              <a:gd name="connsiteX404" fmla="*/ 250536 w 765771"/>
              <a:gd name="connsiteY404" fmla="*/ 74507 h 921481"/>
              <a:gd name="connsiteX405" fmla="*/ 250536 w 765771"/>
              <a:gd name="connsiteY405" fmla="*/ 74507 h 921481"/>
              <a:gd name="connsiteX406" fmla="*/ 250536 w 765771"/>
              <a:gd name="connsiteY406" fmla="*/ 74507 h 921481"/>
              <a:gd name="connsiteX407" fmla="*/ 250075 w 765771"/>
              <a:gd name="connsiteY407" fmla="*/ 76431 h 921481"/>
              <a:gd name="connsiteX408" fmla="*/ 249613 w 765771"/>
              <a:gd name="connsiteY408" fmla="*/ 78355 h 921481"/>
              <a:gd name="connsiteX409" fmla="*/ 254308 w 765771"/>
              <a:gd name="connsiteY409" fmla="*/ 99830 h 921481"/>
              <a:gd name="connsiteX410" fmla="*/ 257541 w 765771"/>
              <a:gd name="connsiteY410" fmla="*/ 102601 h 921481"/>
              <a:gd name="connsiteX411" fmla="*/ 258233 w 765771"/>
              <a:gd name="connsiteY411" fmla="*/ 103447 h 921481"/>
              <a:gd name="connsiteX412" fmla="*/ 259927 w 765771"/>
              <a:gd name="connsiteY412" fmla="*/ 106834 h 921481"/>
              <a:gd name="connsiteX413" fmla="*/ 260158 w 765771"/>
              <a:gd name="connsiteY413" fmla="*/ 107527 h 921481"/>
              <a:gd name="connsiteX414" fmla="*/ 264622 w 765771"/>
              <a:gd name="connsiteY414" fmla="*/ 130618 h 921481"/>
              <a:gd name="connsiteX415" fmla="*/ 265238 w 765771"/>
              <a:gd name="connsiteY415" fmla="*/ 138853 h 921481"/>
              <a:gd name="connsiteX416" fmla="*/ 265238 w 765771"/>
              <a:gd name="connsiteY416" fmla="*/ 139469 h 921481"/>
              <a:gd name="connsiteX417" fmla="*/ 261851 w 765771"/>
              <a:gd name="connsiteY417" fmla="*/ 161405 h 921481"/>
              <a:gd name="connsiteX418" fmla="*/ 260697 w 765771"/>
              <a:gd name="connsiteY418" fmla="*/ 166178 h 921481"/>
              <a:gd name="connsiteX419" fmla="*/ 260158 w 765771"/>
              <a:gd name="connsiteY419" fmla="*/ 167255 h 921481"/>
              <a:gd name="connsiteX420" fmla="*/ 258233 w 765771"/>
              <a:gd name="connsiteY420" fmla="*/ 169641 h 921481"/>
              <a:gd name="connsiteX421" fmla="*/ 257695 w 765771"/>
              <a:gd name="connsiteY421" fmla="*/ 171258 h 921481"/>
              <a:gd name="connsiteX422" fmla="*/ 260312 w 765771"/>
              <a:gd name="connsiteY422" fmla="*/ 175183 h 921481"/>
              <a:gd name="connsiteX423" fmla="*/ 262159 w 765771"/>
              <a:gd name="connsiteY423" fmla="*/ 178878 h 921481"/>
              <a:gd name="connsiteX424" fmla="*/ 262390 w 765771"/>
              <a:gd name="connsiteY424" fmla="*/ 180494 h 921481"/>
              <a:gd name="connsiteX425" fmla="*/ 262390 w 765771"/>
              <a:gd name="connsiteY425" fmla="*/ 180494 h 921481"/>
              <a:gd name="connsiteX426" fmla="*/ 262390 w 765771"/>
              <a:gd name="connsiteY426" fmla="*/ 180494 h 921481"/>
              <a:gd name="connsiteX427" fmla="*/ 262313 w 765771"/>
              <a:gd name="connsiteY427" fmla="*/ 181264 h 921481"/>
              <a:gd name="connsiteX428" fmla="*/ 261851 w 765771"/>
              <a:gd name="connsiteY428" fmla="*/ 184419 h 921481"/>
              <a:gd name="connsiteX429" fmla="*/ 260081 w 765771"/>
              <a:gd name="connsiteY429" fmla="*/ 189884 h 921481"/>
              <a:gd name="connsiteX430" fmla="*/ 259619 w 765771"/>
              <a:gd name="connsiteY430" fmla="*/ 191193 h 921481"/>
              <a:gd name="connsiteX431" fmla="*/ 259619 w 765771"/>
              <a:gd name="connsiteY431" fmla="*/ 203662 h 921481"/>
              <a:gd name="connsiteX432" fmla="*/ 259465 w 765771"/>
              <a:gd name="connsiteY432" fmla="*/ 204432 h 921481"/>
              <a:gd name="connsiteX433" fmla="*/ 257772 w 765771"/>
              <a:gd name="connsiteY433" fmla="*/ 210050 h 921481"/>
              <a:gd name="connsiteX434" fmla="*/ 256463 w 765771"/>
              <a:gd name="connsiteY434" fmla="*/ 211667 h 921481"/>
              <a:gd name="connsiteX435" fmla="*/ 252384 w 765771"/>
              <a:gd name="connsiteY435" fmla="*/ 213976 h 921481"/>
              <a:gd name="connsiteX436" fmla="*/ 251614 w 765771"/>
              <a:gd name="connsiteY436" fmla="*/ 216285 h 921481"/>
              <a:gd name="connsiteX437" fmla="*/ 251152 w 765771"/>
              <a:gd name="connsiteY437" fmla="*/ 217131 h 921481"/>
              <a:gd name="connsiteX438" fmla="*/ 230140 w 765771"/>
              <a:gd name="connsiteY438" fmla="*/ 243147 h 921481"/>
              <a:gd name="connsiteX439" fmla="*/ 228677 w 765771"/>
              <a:gd name="connsiteY439" fmla="*/ 248381 h 921481"/>
              <a:gd name="connsiteX440" fmla="*/ 228677 w 765771"/>
              <a:gd name="connsiteY440" fmla="*/ 262621 h 921481"/>
              <a:gd name="connsiteX441" fmla="*/ 229139 w 765771"/>
              <a:gd name="connsiteY441" fmla="*/ 265545 h 921481"/>
              <a:gd name="connsiteX442" fmla="*/ 232141 w 765771"/>
              <a:gd name="connsiteY442" fmla="*/ 270087 h 921481"/>
              <a:gd name="connsiteX443" fmla="*/ 232526 w 765771"/>
              <a:gd name="connsiteY443" fmla="*/ 270933 h 921481"/>
              <a:gd name="connsiteX444" fmla="*/ 233680 w 765771"/>
              <a:gd name="connsiteY444" fmla="*/ 275398 h 921481"/>
              <a:gd name="connsiteX445" fmla="*/ 233757 w 765771"/>
              <a:gd name="connsiteY445" fmla="*/ 276552 h 921481"/>
              <a:gd name="connsiteX446" fmla="*/ 233218 w 765771"/>
              <a:gd name="connsiteY446" fmla="*/ 279939 h 921481"/>
              <a:gd name="connsiteX447" fmla="*/ 233064 w 765771"/>
              <a:gd name="connsiteY447" fmla="*/ 280554 h 921481"/>
              <a:gd name="connsiteX448" fmla="*/ 228600 w 765771"/>
              <a:gd name="connsiteY448" fmla="*/ 291253 h 921481"/>
              <a:gd name="connsiteX449" fmla="*/ 224213 w 765771"/>
              <a:gd name="connsiteY449" fmla="*/ 306647 h 921481"/>
              <a:gd name="connsiteX450" fmla="*/ 222058 w 765771"/>
              <a:gd name="connsiteY450" fmla="*/ 322041 h 921481"/>
              <a:gd name="connsiteX451" fmla="*/ 221904 w 765771"/>
              <a:gd name="connsiteY451" fmla="*/ 322349 h 921481"/>
              <a:gd name="connsiteX452" fmla="*/ 219287 w 765771"/>
              <a:gd name="connsiteY452" fmla="*/ 339744 h 921481"/>
              <a:gd name="connsiteX453" fmla="*/ 223212 w 765771"/>
              <a:gd name="connsiteY453" fmla="*/ 388312 h 921481"/>
              <a:gd name="connsiteX454" fmla="*/ 224752 w 765771"/>
              <a:gd name="connsiteY454" fmla="*/ 395239 h 921481"/>
              <a:gd name="connsiteX455" fmla="*/ 228369 w 765771"/>
              <a:gd name="connsiteY455" fmla="*/ 400396 h 921481"/>
              <a:gd name="connsiteX456" fmla="*/ 232757 w 765771"/>
              <a:gd name="connsiteY456" fmla="*/ 405861 h 921481"/>
              <a:gd name="connsiteX457" fmla="*/ 233064 w 765771"/>
              <a:gd name="connsiteY457" fmla="*/ 406323 h 921481"/>
              <a:gd name="connsiteX458" fmla="*/ 235912 w 765771"/>
              <a:gd name="connsiteY458" fmla="*/ 411942 h 921481"/>
              <a:gd name="connsiteX459" fmla="*/ 236220 w 765771"/>
              <a:gd name="connsiteY459" fmla="*/ 412789 h 921481"/>
              <a:gd name="connsiteX460" fmla="*/ 238452 w 765771"/>
              <a:gd name="connsiteY460" fmla="*/ 428567 h 921481"/>
              <a:gd name="connsiteX461" fmla="*/ 238221 w 765771"/>
              <a:gd name="connsiteY461" fmla="*/ 430261 h 921481"/>
              <a:gd name="connsiteX462" fmla="*/ 233141 w 765771"/>
              <a:gd name="connsiteY462" fmla="*/ 440421 h 921481"/>
              <a:gd name="connsiteX463" fmla="*/ 232295 w 765771"/>
              <a:gd name="connsiteY463" fmla="*/ 441421 h 921481"/>
              <a:gd name="connsiteX464" fmla="*/ 223289 w 765771"/>
              <a:gd name="connsiteY464" fmla="*/ 448194 h 921481"/>
              <a:gd name="connsiteX465" fmla="*/ 191886 w 765771"/>
              <a:gd name="connsiteY465" fmla="*/ 463665 h 921481"/>
              <a:gd name="connsiteX466" fmla="*/ 189038 w 765771"/>
              <a:gd name="connsiteY466" fmla="*/ 465743 h 921481"/>
              <a:gd name="connsiteX467" fmla="*/ 187114 w 765771"/>
              <a:gd name="connsiteY467" fmla="*/ 470593 h 921481"/>
              <a:gd name="connsiteX468" fmla="*/ 186575 w 765771"/>
              <a:gd name="connsiteY468" fmla="*/ 471439 h 921481"/>
              <a:gd name="connsiteX469" fmla="*/ 171104 w 765771"/>
              <a:gd name="connsiteY469" fmla="*/ 487988 h 921481"/>
              <a:gd name="connsiteX470" fmla="*/ 159481 w 765771"/>
              <a:gd name="connsiteY470" fmla="*/ 510694 h 921481"/>
              <a:gd name="connsiteX471" fmla="*/ 154170 w 765771"/>
              <a:gd name="connsiteY471" fmla="*/ 517852 h 921481"/>
              <a:gd name="connsiteX472" fmla="*/ 153632 w 765771"/>
              <a:gd name="connsiteY472" fmla="*/ 518391 h 921481"/>
              <a:gd name="connsiteX473" fmla="*/ 83897 w 765771"/>
              <a:gd name="connsiteY473" fmla="*/ 570114 h 921481"/>
              <a:gd name="connsiteX474" fmla="*/ 69350 w 765771"/>
              <a:gd name="connsiteY474" fmla="*/ 577119 h 921481"/>
              <a:gd name="connsiteX475" fmla="*/ 68580 w 765771"/>
              <a:gd name="connsiteY475" fmla="*/ 577350 h 921481"/>
              <a:gd name="connsiteX476" fmla="*/ 53417 w 765771"/>
              <a:gd name="connsiteY476" fmla="*/ 579582 h 921481"/>
              <a:gd name="connsiteX477" fmla="*/ 48876 w 765771"/>
              <a:gd name="connsiteY477" fmla="*/ 580813 h 921481"/>
              <a:gd name="connsiteX478" fmla="*/ 47106 w 765771"/>
              <a:gd name="connsiteY478" fmla="*/ 585124 h 921481"/>
              <a:gd name="connsiteX479" fmla="*/ 46721 w 765771"/>
              <a:gd name="connsiteY479" fmla="*/ 587433 h 921481"/>
              <a:gd name="connsiteX480" fmla="*/ 41179 w 765771"/>
              <a:gd name="connsiteY480" fmla="*/ 601441 h 921481"/>
              <a:gd name="connsiteX481" fmla="*/ 42257 w 765771"/>
              <a:gd name="connsiteY481" fmla="*/ 635693 h 921481"/>
              <a:gd name="connsiteX482" fmla="*/ 43180 w 765771"/>
              <a:gd name="connsiteY482" fmla="*/ 639464 h 921481"/>
              <a:gd name="connsiteX483" fmla="*/ 48876 w 765771"/>
              <a:gd name="connsiteY483" fmla="*/ 645699 h 921481"/>
              <a:gd name="connsiteX484" fmla="*/ 49261 w 765771"/>
              <a:gd name="connsiteY484" fmla="*/ 646238 h 921481"/>
              <a:gd name="connsiteX485" fmla="*/ 51493 w 765771"/>
              <a:gd name="connsiteY485" fmla="*/ 650163 h 921481"/>
              <a:gd name="connsiteX486" fmla="*/ 51878 w 765771"/>
              <a:gd name="connsiteY486" fmla="*/ 651241 h 921481"/>
              <a:gd name="connsiteX487" fmla="*/ 52417 w 765771"/>
              <a:gd name="connsiteY487" fmla="*/ 655705 h 921481"/>
              <a:gd name="connsiteX488" fmla="*/ 52262 w 765771"/>
              <a:gd name="connsiteY488" fmla="*/ 657013 h 921481"/>
              <a:gd name="connsiteX489" fmla="*/ 50646 w 765771"/>
              <a:gd name="connsiteY489" fmla="*/ 661478 h 9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</a:cxnLst>
            <a:rect l="l" t="t" r="r" b="b"/>
            <a:pathLst>
              <a:path w="765771" h="921481">
                <a:moveTo>
                  <a:pt x="50646" y="661478"/>
                </a:moveTo>
                <a:cubicBezTo>
                  <a:pt x="50569" y="661785"/>
                  <a:pt x="50338" y="662016"/>
                  <a:pt x="50184" y="662324"/>
                </a:cubicBezTo>
                <a:lnTo>
                  <a:pt x="47337" y="665711"/>
                </a:lnTo>
                <a:cubicBezTo>
                  <a:pt x="46952" y="666173"/>
                  <a:pt x="46490" y="666481"/>
                  <a:pt x="45951" y="666634"/>
                </a:cubicBezTo>
                <a:lnTo>
                  <a:pt x="42026" y="667789"/>
                </a:lnTo>
                <a:cubicBezTo>
                  <a:pt x="41410" y="667943"/>
                  <a:pt x="40794" y="667943"/>
                  <a:pt x="40255" y="667712"/>
                </a:cubicBezTo>
                <a:lnTo>
                  <a:pt x="37869" y="666789"/>
                </a:lnTo>
                <a:lnTo>
                  <a:pt x="21706" y="691342"/>
                </a:lnTo>
                <a:lnTo>
                  <a:pt x="11930" y="702349"/>
                </a:lnTo>
                <a:cubicBezTo>
                  <a:pt x="11776" y="702502"/>
                  <a:pt x="11622" y="702656"/>
                  <a:pt x="11469" y="702810"/>
                </a:cubicBezTo>
                <a:lnTo>
                  <a:pt x="0" y="710738"/>
                </a:lnTo>
                <a:lnTo>
                  <a:pt x="1924" y="720744"/>
                </a:lnTo>
                <a:lnTo>
                  <a:pt x="5157" y="731982"/>
                </a:lnTo>
                <a:lnTo>
                  <a:pt x="8929" y="739063"/>
                </a:lnTo>
                <a:lnTo>
                  <a:pt x="14624" y="756612"/>
                </a:lnTo>
                <a:lnTo>
                  <a:pt x="29018" y="778779"/>
                </a:lnTo>
                <a:lnTo>
                  <a:pt x="36561" y="786861"/>
                </a:lnTo>
                <a:lnTo>
                  <a:pt x="41410" y="791171"/>
                </a:lnTo>
                <a:lnTo>
                  <a:pt x="49415" y="795944"/>
                </a:lnTo>
                <a:lnTo>
                  <a:pt x="58112" y="799330"/>
                </a:lnTo>
                <a:lnTo>
                  <a:pt x="62423" y="798022"/>
                </a:lnTo>
                <a:lnTo>
                  <a:pt x="71582" y="791018"/>
                </a:lnTo>
                <a:lnTo>
                  <a:pt x="76970" y="788016"/>
                </a:lnTo>
                <a:cubicBezTo>
                  <a:pt x="77278" y="787862"/>
                  <a:pt x="77663" y="787708"/>
                  <a:pt x="78047" y="787708"/>
                </a:cubicBezTo>
                <a:lnTo>
                  <a:pt x="83127" y="787169"/>
                </a:lnTo>
                <a:cubicBezTo>
                  <a:pt x="83743" y="787092"/>
                  <a:pt x="84436" y="787246"/>
                  <a:pt x="84898" y="787554"/>
                </a:cubicBezTo>
                <a:lnTo>
                  <a:pt x="89439" y="790402"/>
                </a:lnTo>
                <a:cubicBezTo>
                  <a:pt x="89747" y="790633"/>
                  <a:pt x="90055" y="790864"/>
                  <a:pt x="90286" y="791248"/>
                </a:cubicBezTo>
                <a:lnTo>
                  <a:pt x="93672" y="796328"/>
                </a:lnTo>
                <a:cubicBezTo>
                  <a:pt x="93749" y="796482"/>
                  <a:pt x="93903" y="796636"/>
                  <a:pt x="93903" y="796867"/>
                </a:cubicBezTo>
                <a:lnTo>
                  <a:pt x="98367" y="808105"/>
                </a:lnTo>
                <a:lnTo>
                  <a:pt x="102139" y="815109"/>
                </a:lnTo>
                <a:lnTo>
                  <a:pt x="105064" y="822729"/>
                </a:lnTo>
                <a:cubicBezTo>
                  <a:pt x="105218" y="823037"/>
                  <a:pt x="105218" y="823422"/>
                  <a:pt x="105218" y="823730"/>
                </a:cubicBezTo>
                <a:lnTo>
                  <a:pt x="105218" y="823730"/>
                </a:lnTo>
                <a:lnTo>
                  <a:pt x="105218" y="830503"/>
                </a:lnTo>
                <a:cubicBezTo>
                  <a:pt x="105218" y="830965"/>
                  <a:pt x="105141" y="831427"/>
                  <a:pt x="104910" y="831811"/>
                </a:cubicBezTo>
                <a:lnTo>
                  <a:pt x="95904" y="849284"/>
                </a:lnTo>
                <a:lnTo>
                  <a:pt x="93826" y="856673"/>
                </a:lnTo>
                <a:lnTo>
                  <a:pt x="93441" y="861137"/>
                </a:lnTo>
                <a:lnTo>
                  <a:pt x="97752" y="872528"/>
                </a:lnTo>
                <a:lnTo>
                  <a:pt x="101831" y="873298"/>
                </a:lnTo>
                <a:lnTo>
                  <a:pt x="103601" y="872913"/>
                </a:lnTo>
                <a:lnTo>
                  <a:pt x="107681" y="870373"/>
                </a:lnTo>
                <a:lnTo>
                  <a:pt x="112607" y="866371"/>
                </a:lnTo>
                <a:lnTo>
                  <a:pt x="117379" y="858366"/>
                </a:lnTo>
                <a:cubicBezTo>
                  <a:pt x="117610" y="858058"/>
                  <a:pt x="117841" y="857750"/>
                  <a:pt x="118226" y="857519"/>
                </a:cubicBezTo>
                <a:lnTo>
                  <a:pt x="125538" y="852439"/>
                </a:lnTo>
                <a:cubicBezTo>
                  <a:pt x="126615" y="851670"/>
                  <a:pt x="128078" y="851824"/>
                  <a:pt x="129078" y="852670"/>
                </a:cubicBezTo>
                <a:lnTo>
                  <a:pt x="136467" y="859521"/>
                </a:lnTo>
                <a:lnTo>
                  <a:pt x="152092" y="863831"/>
                </a:lnTo>
                <a:cubicBezTo>
                  <a:pt x="152631" y="863985"/>
                  <a:pt x="153093" y="864293"/>
                  <a:pt x="153401" y="864678"/>
                </a:cubicBezTo>
                <a:lnTo>
                  <a:pt x="158481" y="870296"/>
                </a:lnTo>
                <a:cubicBezTo>
                  <a:pt x="158789" y="870604"/>
                  <a:pt x="158943" y="870989"/>
                  <a:pt x="159096" y="871374"/>
                </a:cubicBezTo>
                <a:lnTo>
                  <a:pt x="161867" y="881149"/>
                </a:lnTo>
                <a:lnTo>
                  <a:pt x="166485" y="881149"/>
                </a:lnTo>
                <a:cubicBezTo>
                  <a:pt x="166716" y="881149"/>
                  <a:pt x="167024" y="881149"/>
                  <a:pt x="167255" y="881226"/>
                </a:cubicBezTo>
                <a:lnTo>
                  <a:pt x="171181" y="882381"/>
                </a:lnTo>
                <a:cubicBezTo>
                  <a:pt x="171488" y="882458"/>
                  <a:pt x="171796" y="882611"/>
                  <a:pt x="172027" y="882766"/>
                </a:cubicBezTo>
                <a:lnTo>
                  <a:pt x="175953" y="885613"/>
                </a:lnTo>
                <a:cubicBezTo>
                  <a:pt x="176261" y="885844"/>
                  <a:pt x="176569" y="886152"/>
                  <a:pt x="176799" y="886537"/>
                </a:cubicBezTo>
                <a:lnTo>
                  <a:pt x="183573" y="898929"/>
                </a:lnTo>
                <a:lnTo>
                  <a:pt x="191962" y="909320"/>
                </a:lnTo>
                <a:lnTo>
                  <a:pt x="203662" y="915939"/>
                </a:lnTo>
                <a:lnTo>
                  <a:pt x="206895" y="915554"/>
                </a:lnTo>
                <a:lnTo>
                  <a:pt x="211051" y="914015"/>
                </a:lnTo>
                <a:lnTo>
                  <a:pt x="214284" y="913322"/>
                </a:lnTo>
                <a:lnTo>
                  <a:pt x="221750" y="910628"/>
                </a:lnTo>
                <a:cubicBezTo>
                  <a:pt x="221981" y="910551"/>
                  <a:pt x="222212" y="910474"/>
                  <a:pt x="222443" y="910474"/>
                </a:cubicBezTo>
                <a:lnTo>
                  <a:pt x="228600" y="909936"/>
                </a:lnTo>
                <a:cubicBezTo>
                  <a:pt x="228831" y="909936"/>
                  <a:pt x="229062" y="909936"/>
                  <a:pt x="229216" y="909936"/>
                </a:cubicBezTo>
                <a:lnTo>
                  <a:pt x="233141" y="910474"/>
                </a:lnTo>
                <a:cubicBezTo>
                  <a:pt x="233372" y="910474"/>
                  <a:pt x="233603" y="910551"/>
                  <a:pt x="233834" y="910705"/>
                </a:cubicBezTo>
                <a:lnTo>
                  <a:pt x="237759" y="912399"/>
                </a:lnTo>
                <a:cubicBezTo>
                  <a:pt x="237990" y="912476"/>
                  <a:pt x="238221" y="912630"/>
                  <a:pt x="238375" y="912784"/>
                </a:cubicBezTo>
                <a:lnTo>
                  <a:pt x="241223" y="915016"/>
                </a:lnTo>
                <a:cubicBezTo>
                  <a:pt x="241916" y="915554"/>
                  <a:pt x="242301" y="916478"/>
                  <a:pt x="242301" y="917402"/>
                </a:cubicBezTo>
                <a:lnTo>
                  <a:pt x="242070" y="921481"/>
                </a:lnTo>
                <a:lnTo>
                  <a:pt x="254308" y="913707"/>
                </a:lnTo>
                <a:cubicBezTo>
                  <a:pt x="254539" y="913553"/>
                  <a:pt x="254847" y="913399"/>
                  <a:pt x="255155" y="913322"/>
                </a:cubicBezTo>
                <a:lnTo>
                  <a:pt x="279939" y="907165"/>
                </a:lnTo>
                <a:lnTo>
                  <a:pt x="292023" y="905395"/>
                </a:lnTo>
                <a:cubicBezTo>
                  <a:pt x="292177" y="905395"/>
                  <a:pt x="292254" y="905395"/>
                  <a:pt x="292408" y="905395"/>
                </a:cubicBezTo>
                <a:cubicBezTo>
                  <a:pt x="292485" y="905395"/>
                  <a:pt x="292562" y="905395"/>
                  <a:pt x="292562" y="905395"/>
                </a:cubicBezTo>
                <a:lnTo>
                  <a:pt x="301029" y="905933"/>
                </a:lnTo>
                <a:cubicBezTo>
                  <a:pt x="301260" y="905933"/>
                  <a:pt x="301567" y="906010"/>
                  <a:pt x="301798" y="906087"/>
                </a:cubicBezTo>
                <a:lnTo>
                  <a:pt x="309649" y="908935"/>
                </a:lnTo>
                <a:lnTo>
                  <a:pt x="316884" y="913092"/>
                </a:lnTo>
                <a:lnTo>
                  <a:pt x="324581" y="919557"/>
                </a:lnTo>
                <a:lnTo>
                  <a:pt x="326198" y="921481"/>
                </a:lnTo>
                <a:lnTo>
                  <a:pt x="327121" y="920942"/>
                </a:lnTo>
                <a:lnTo>
                  <a:pt x="328969" y="914554"/>
                </a:lnTo>
                <a:lnTo>
                  <a:pt x="328969" y="906472"/>
                </a:lnTo>
                <a:lnTo>
                  <a:pt x="332355" y="886845"/>
                </a:lnTo>
                <a:lnTo>
                  <a:pt x="336281" y="875607"/>
                </a:lnTo>
                <a:lnTo>
                  <a:pt x="336281" y="860136"/>
                </a:lnTo>
                <a:lnTo>
                  <a:pt x="334664" y="853748"/>
                </a:lnTo>
                <a:cubicBezTo>
                  <a:pt x="334510" y="853286"/>
                  <a:pt x="334587" y="852824"/>
                  <a:pt x="334664" y="852362"/>
                </a:cubicBezTo>
                <a:lnTo>
                  <a:pt x="336358" y="846205"/>
                </a:lnTo>
                <a:cubicBezTo>
                  <a:pt x="336435" y="845974"/>
                  <a:pt x="336512" y="845666"/>
                  <a:pt x="336666" y="845435"/>
                </a:cubicBezTo>
                <a:lnTo>
                  <a:pt x="343670" y="834121"/>
                </a:lnTo>
                <a:lnTo>
                  <a:pt x="345286" y="821267"/>
                </a:lnTo>
                <a:cubicBezTo>
                  <a:pt x="345363" y="820882"/>
                  <a:pt x="345440" y="820497"/>
                  <a:pt x="345671" y="820112"/>
                </a:cubicBezTo>
                <a:lnTo>
                  <a:pt x="350135" y="812800"/>
                </a:lnTo>
                <a:cubicBezTo>
                  <a:pt x="350289" y="812492"/>
                  <a:pt x="350520" y="812261"/>
                  <a:pt x="350751" y="812107"/>
                </a:cubicBezTo>
                <a:lnTo>
                  <a:pt x="366299" y="799792"/>
                </a:lnTo>
                <a:lnTo>
                  <a:pt x="367223" y="796251"/>
                </a:lnTo>
                <a:cubicBezTo>
                  <a:pt x="367299" y="795944"/>
                  <a:pt x="367376" y="795713"/>
                  <a:pt x="367530" y="795482"/>
                </a:cubicBezTo>
                <a:lnTo>
                  <a:pt x="379923" y="775239"/>
                </a:lnTo>
                <a:cubicBezTo>
                  <a:pt x="380384" y="774469"/>
                  <a:pt x="381154" y="774007"/>
                  <a:pt x="382001" y="773930"/>
                </a:cubicBezTo>
                <a:cubicBezTo>
                  <a:pt x="382847" y="773853"/>
                  <a:pt x="383694" y="774161"/>
                  <a:pt x="384310" y="774700"/>
                </a:cubicBezTo>
                <a:lnTo>
                  <a:pt x="389621" y="780011"/>
                </a:lnTo>
                <a:lnTo>
                  <a:pt x="406631" y="788247"/>
                </a:lnTo>
                <a:cubicBezTo>
                  <a:pt x="406862" y="788401"/>
                  <a:pt x="407093" y="788554"/>
                  <a:pt x="407324" y="788709"/>
                </a:cubicBezTo>
                <a:lnTo>
                  <a:pt x="422487" y="802794"/>
                </a:lnTo>
                <a:cubicBezTo>
                  <a:pt x="422641" y="802948"/>
                  <a:pt x="422872" y="803179"/>
                  <a:pt x="422949" y="803410"/>
                </a:cubicBezTo>
                <a:lnTo>
                  <a:pt x="427490" y="810722"/>
                </a:lnTo>
                <a:lnTo>
                  <a:pt x="429414" y="815725"/>
                </a:lnTo>
                <a:cubicBezTo>
                  <a:pt x="429568" y="816033"/>
                  <a:pt x="429568" y="816341"/>
                  <a:pt x="429568" y="816725"/>
                </a:cubicBezTo>
                <a:lnTo>
                  <a:pt x="429568" y="816725"/>
                </a:lnTo>
                <a:lnTo>
                  <a:pt x="429568" y="823499"/>
                </a:lnTo>
                <a:cubicBezTo>
                  <a:pt x="429568" y="823730"/>
                  <a:pt x="429568" y="823883"/>
                  <a:pt x="429491" y="824114"/>
                </a:cubicBezTo>
                <a:lnTo>
                  <a:pt x="427798" y="831965"/>
                </a:lnTo>
                <a:lnTo>
                  <a:pt x="422102" y="848052"/>
                </a:lnTo>
                <a:cubicBezTo>
                  <a:pt x="422025" y="848206"/>
                  <a:pt x="421948" y="848437"/>
                  <a:pt x="421871" y="848591"/>
                </a:cubicBezTo>
                <a:lnTo>
                  <a:pt x="416252" y="857596"/>
                </a:lnTo>
                <a:cubicBezTo>
                  <a:pt x="415944" y="858058"/>
                  <a:pt x="415560" y="858443"/>
                  <a:pt x="415098" y="858674"/>
                </a:cubicBezTo>
                <a:lnTo>
                  <a:pt x="407939" y="861984"/>
                </a:lnTo>
                <a:lnTo>
                  <a:pt x="406554" y="868526"/>
                </a:lnTo>
                <a:cubicBezTo>
                  <a:pt x="406400" y="869219"/>
                  <a:pt x="405938" y="869911"/>
                  <a:pt x="405322" y="870296"/>
                </a:cubicBezTo>
                <a:lnTo>
                  <a:pt x="395547" y="876608"/>
                </a:lnTo>
                <a:lnTo>
                  <a:pt x="396933" y="887076"/>
                </a:lnTo>
                <a:lnTo>
                  <a:pt x="410787" y="905241"/>
                </a:lnTo>
                <a:lnTo>
                  <a:pt x="414559" y="907781"/>
                </a:lnTo>
                <a:lnTo>
                  <a:pt x="416329" y="907550"/>
                </a:lnTo>
                <a:lnTo>
                  <a:pt x="420793" y="895619"/>
                </a:lnTo>
                <a:cubicBezTo>
                  <a:pt x="420947" y="895235"/>
                  <a:pt x="421178" y="894850"/>
                  <a:pt x="421486" y="894542"/>
                </a:cubicBezTo>
                <a:lnTo>
                  <a:pt x="428875" y="887614"/>
                </a:lnTo>
                <a:lnTo>
                  <a:pt x="432570" y="878609"/>
                </a:lnTo>
                <a:lnTo>
                  <a:pt x="434109" y="870681"/>
                </a:lnTo>
                <a:cubicBezTo>
                  <a:pt x="434186" y="870296"/>
                  <a:pt x="434340" y="869989"/>
                  <a:pt x="434494" y="869681"/>
                </a:cubicBezTo>
                <a:lnTo>
                  <a:pt x="435649" y="867987"/>
                </a:lnTo>
                <a:cubicBezTo>
                  <a:pt x="436034" y="867372"/>
                  <a:pt x="436649" y="866987"/>
                  <a:pt x="437342" y="866833"/>
                </a:cubicBezTo>
                <a:lnTo>
                  <a:pt x="439574" y="866294"/>
                </a:lnTo>
                <a:cubicBezTo>
                  <a:pt x="440036" y="866140"/>
                  <a:pt x="440575" y="866217"/>
                  <a:pt x="441036" y="866371"/>
                </a:cubicBezTo>
                <a:lnTo>
                  <a:pt x="453506" y="870142"/>
                </a:lnTo>
                <a:lnTo>
                  <a:pt x="461125" y="869681"/>
                </a:lnTo>
                <a:lnTo>
                  <a:pt x="478752" y="841895"/>
                </a:lnTo>
                <a:lnTo>
                  <a:pt x="485371" y="823037"/>
                </a:lnTo>
                <a:cubicBezTo>
                  <a:pt x="485602" y="822344"/>
                  <a:pt x="486141" y="821805"/>
                  <a:pt x="486757" y="821497"/>
                </a:cubicBezTo>
                <a:lnTo>
                  <a:pt x="493530" y="818111"/>
                </a:lnTo>
                <a:cubicBezTo>
                  <a:pt x="493915" y="817880"/>
                  <a:pt x="494376" y="817803"/>
                  <a:pt x="494761" y="817803"/>
                </a:cubicBezTo>
                <a:lnTo>
                  <a:pt x="496993" y="817803"/>
                </a:lnTo>
                <a:cubicBezTo>
                  <a:pt x="497224" y="817803"/>
                  <a:pt x="497455" y="817803"/>
                  <a:pt x="497686" y="817880"/>
                </a:cubicBezTo>
                <a:lnTo>
                  <a:pt x="502150" y="819035"/>
                </a:lnTo>
                <a:cubicBezTo>
                  <a:pt x="502458" y="819111"/>
                  <a:pt x="502766" y="819266"/>
                  <a:pt x="503074" y="819419"/>
                </a:cubicBezTo>
                <a:lnTo>
                  <a:pt x="512079" y="825577"/>
                </a:lnTo>
                <a:lnTo>
                  <a:pt x="523702" y="831350"/>
                </a:lnTo>
                <a:lnTo>
                  <a:pt x="558184" y="836891"/>
                </a:lnTo>
                <a:lnTo>
                  <a:pt x="563341" y="836891"/>
                </a:lnTo>
                <a:lnTo>
                  <a:pt x="565958" y="834274"/>
                </a:lnTo>
                <a:lnTo>
                  <a:pt x="570807" y="816417"/>
                </a:lnTo>
                <a:cubicBezTo>
                  <a:pt x="570884" y="816033"/>
                  <a:pt x="571115" y="815648"/>
                  <a:pt x="571346" y="815340"/>
                </a:cubicBezTo>
                <a:lnTo>
                  <a:pt x="600056" y="781627"/>
                </a:lnTo>
                <a:lnTo>
                  <a:pt x="603674" y="775316"/>
                </a:lnTo>
                <a:lnTo>
                  <a:pt x="608984" y="768773"/>
                </a:lnTo>
                <a:cubicBezTo>
                  <a:pt x="609292" y="768388"/>
                  <a:pt x="609677" y="768080"/>
                  <a:pt x="610139" y="767927"/>
                </a:cubicBezTo>
                <a:lnTo>
                  <a:pt x="620299" y="764001"/>
                </a:lnTo>
                <a:lnTo>
                  <a:pt x="631921" y="761230"/>
                </a:lnTo>
                <a:lnTo>
                  <a:pt x="637540" y="756997"/>
                </a:lnTo>
                <a:lnTo>
                  <a:pt x="644006" y="739217"/>
                </a:lnTo>
                <a:cubicBezTo>
                  <a:pt x="644236" y="738601"/>
                  <a:pt x="644698" y="738062"/>
                  <a:pt x="645237" y="737755"/>
                </a:cubicBezTo>
                <a:lnTo>
                  <a:pt x="652010" y="733829"/>
                </a:lnTo>
                <a:lnTo>
                  <a:pt x="656475" y="732136"/>
                </a:lnTo>
                <a:lnTo>
                  <a:pt x="661401" y="728210"/>
                </a:lnTo>
                <a:lnTo>
                  <a:pt x="663787" y="724439"/>
                </a:lnTo>
                <a:lnTo>
                  <a:pt x="664633" y="721360"/>
                </a:lnTo>
                <a:lnTo>
                  <a:pt x="664095" y="714587"/>
                </a:lnTo>
                <a:cubicBezTo>
                  <a:pt x="664095" y="714356"/>
                  <a:pt x="664095" y="714125"/>
                  <a:pt x="664095" y="713894"/>
                </a:cubicBezTo>
                <a:lnTo>
                  <a:pt x="665095" y="707890"/>
                </a:lnTo>
                <a:lnTo>
                  <a:pt x="660862" y="696807"/>
                </a:lnTo>
                <a:cubicBezTo>
                  <a:pt x="660631" y="696191"/>
                  <a:pt x="660631" y="695498"/>
                  <a:pt x="660862" y="694882"/>
                </a:cubicBezTo>
                <a:lnTo>
                  <a:pt x="667943" y="674101"/>
                </a:lnTo>
                <a:lnTo>
                  <a:pt x="666327" y="658399"/>
                </a:lnTo>
                <a:cubicBezTo>
                  <a:pt x="666327" y="658091"/>
                  <a:pt x="666327" y="657860"/>
                  <a:pt x="666327" y="657552"/>
                </a:cubicBezTo>
                <a:lnTo>
                  <a:pt x="669021" y="643621"/>
                </a:lnTo>
                <a:lnTo>
                  <a:pt x="667558" y="639233"/>
                </a:lnTo>
                <a:lnTo>
                  <a:pt x="665018" y="633691"/>
                </a:lnTo>
                <a:lnTo>
                  <a:pt x="662247" y="630459"/>
                </a:lnTo>
                <a:lnTo>
                  <a:pt x="658707" y="628458"/>
                </a:lnTo>
                <a:cubicBezTo>
                  <a:pt x="658476" y="628304"/>
                  <a:pt x="658245" y="628150"/>
                  <a:pt x="658091" y="627919"/>
                </a:cubicBezTo>
                <a:lnTo>
                  <a:pt x="646853" y="616142"/>
                </a:lnTo>
                <a:cubicBezTo>
                  <a:pt x="646622" y="615911"/>
                  <a:pt x="646469" y="615604"/>
                  <a:pt x="646315" y="615296"/>
                </a:cubicBezTo>
                <a:lnTo>
                  <a:pt x="643467" y="608522"/>
                </a:lnTo>
                <a:cubicBezTo>
                  <a:pt x="643159" y="607753"/>
                  <a:pt x="643159" y="606829"/>
                  <a:pt x="643621" y="606059"/>
                </a:cubicBezTo>
                <a:lnTo>
                  <a:pt x="647007" y="599902"/>
                </a:lnTo>
                <a:cubicBezTo>
                  <a:pt x="647392" y="599209"/>
                  <a:pt x="648008" y="598747"/>
                  <a:pt x="648701" y="598516"/>
                </a:cubicBezTo>
                <a:lnTo>
                  <a:pt x="656552" y="596284"/>
                </a:lnTo>
                <a:cubicBezTo>
                  <a:pt x="656783" y="596207"/>
                  <a:pt x="657090" y="596207"/>
                  <a:pt x="657321" y="596207"/>
                </a:cubicBezTo>
                <a:lnTo>
                  <a:pt x="660708" y="596207"/>
                </a:lnTo>
                <a:cubicBezTo>
                  <a:pt x="661401" y="596207"/>
                  <a:pt x="662093" y="596438"/>
                  <a:pt x="662632" y="596977"/>
                </a:cubicBezTo>
                <a:lnTo>
                  <a:pt x="669944" y="603750"/>
                </a:lnTo>
                <a:lnTo>
                  <a:pt x="682721" y="613756"/>
                </a:lnTo>
                <a:cubicBezTo>
                  <a:pt x="682952" y="613910"/>
                  <a:pt x="683106" y="614064"/>
                  <a:pt x="683260" y="614295"/>
                </a:cubicBezTo>
                <a:lnTo>
                  <a:pt x="689418" y="622762"/>
                </a:lnTo>
                <a:lnTo>
                  <a:pt x="693574" y="631075"/>
                </a:lnTo>
                <a:lnTo>
                  <a:pt x="701040" y="649624"/>
                </a:lnTo>
                <a:lnTo>
                  <a:pt x="705658" y="650779"/>
                </a:lnTo>
                <a:lnTo>
                  <a:pt x="714356" y="648393"/>
                </a:lnTo>
                <a:lnTo>
                  <a:pt x="727287" y="634923"/>
                </a:lnTo>
                <a:cubicBezTo>
                  <a:pt x="727518" y="634692"/>
                  <a:pt x="727826" y="634461"/>
                  <a:pt x="728133" y="634307"/>
                </a:cubicBezTo>
                <a:lnTo>
                  <a:pt x="735446" y="630921"/>
                </a:lnTo>
                <a:lnTo>
                  <a:pt x="738601" y="628611"/>
                </a:lnTo>
                <a:lnTo>
                  <a:pt x="741141" y="625225"/>
                </a:lnTo>
                <a:lnTo>
                  <a:pt x="741141" y="603673"/>
                </a:lnTo>
                <a:lnTo>
                  <a:pt x="741141" y="603673"/>
                </a:lnTo>
                <a:cubicBezTo>
                  <a:pt x="741141" y="603289"/>
                  <a:pt x="741218" y="602904"/>
                  <a:pt x="741372" y="602519"/>
                </a:cubicBezTo>
                <a:lnTo>
                  <a:pt x="744220" y="596361"/>
                </a:lnTo>
                <a:lnTo>
                  <a:pt x="758151" y="570653"/>
                </a:lnTo>
                <a:lnTo>
                  <a:pt x="764232" y="542328"/>
                </a:lnTo>
                <a:lnTo>
                  <a:pt x="765772" y="528551"/>
                </a:lnTo>
                <a:lnTo>
                  <a:pt x="762000" y="516159"/>
                </a:lnTo>
                <a:cubicBezTo>
                  <a:pt x="761923" y="515928"/>
                  <a:pt x="761846" y="515620"/>
                  <a:pt x="761846" y="515312"/>
                </a:cubicBezTo>
                <a:lnTo>
                  <a:pt x="761846" y="509155"/>
                </a:lnTo>
                <a:lnTo>
                  <a:pt x="762462" y="503767"/>
                </a:lnTo>
                <a:cubicBezTo>
                  <a:pt x="762462" y="503536"/>
                  <a:pt x="762539" y="503305"/>
                  <a:pt x="762616" y="503151"/>
                </a:cubicBezTo>
                <a:lnTo>
                  <a:pt x="765079" y="496224"/>
                </a:lnTo>
                <a:lnTo>
                  <a:pt x="757459" y="475904"/>
                </a:lnTo>
                <a:cubicBezTo>
                  <a:pt x="757382" y="475981"/>
                  <a:pt x="757382" y="476058"/>
                  <a:pt x="757305" y="476134"/>
                </a:cubicBezTo>
                <a:lnTo>
                  <a:pt x="753918" y="480060"/>
                </a:lnTo>
                <a:cubicBezTo>
                  <a:pt x="753764" y="480214"/>
                  <a:pt x="753610" y="480368"/>
                  <a:pt x="753456" y="480522"/>
                </a:cubicBezTo>
                <a:lnTo>
                  <a:pt x="751224" y="482215"/>
                </a:lnTo>
                <a:cubicBezTo>
                  <a:pt x="750762" y="482523"/>
                  <a:pt x="750301" y="482754"/>
                  <a:pt x="749762" y="482754"/>
                </a:cubicBezTo>
                <a:lnTo>
                  <a:pt x="742450" y="483293"/>
                </a:lnTo>
                <a:cubicBezTo>
                  <a:pt x="740987" y="483370"/>
                  <a:pt x="739679" y="482369"/>
                  <a:pt x="739448" y="480984"/>
                </a:cubicBezTo>
                <a:lnTo>
                  <a:pt x="737755" y="470824"/>
                </a:lnTo>
                <a:cubicBezTo>
                  <a:pt x="737678" y="470516"/>
                  <a:pt x="737678" y="470208"/>
                  <a:pt x="737755" y="469977"/>
                </a:cubicBezTo>
                <a:lnTo>
                  <a:pt x="737755" y="469977"/>
                </a:lnTo>
                <a:lnTo>
                  <a:pt x="739371" y="459047"/>
                </a:lnTo>
                <a:lnTo>
                  <a:pt x="738832" y="453198"/>
                </a:lnTo>
                <a:lnTo>
                  <a:pt x="737755" y="444654"/>
                </a:lnTo>
                <a:lnTo>
                  <a:pt x="735215" y="439112"/>
                </a:lnTo>
                <a:lnTo>
                  <a:pt x="730827" y="438342"/>
                </a:lnTo>
                <a:lnTo>
                  <a:pt x="726594" y="438804"/>
                </a:lnTo>
                <a:lnTo>
                  <a:pt x="723053" y="440344"/>
                </a:lnTo>
                <a:lnTo>
                  <a:pt x="711816" y="442730"/>
                </a:lnTo>
                <a:cubicBezTo>
                  <a:pt x="711431" y="442807"/>
                  <a:pt x="711046" y="442807"/>
                  <a:pt x="710661" y="442730"/>
                </a:cubicBezTo>
                <a:lnTo>
                  <a:pt x="702964" y="441190"/>
                </a:lnTo>
                <a:lnTo>
                  <a:pt x="700732" y="445270"/>
                </a:lnTo>
                <a:cubicBezTo>
                  <a:pt x="700578" y="445501"/>
                  <a:pt x="700424" y="445732"/>
                  <a:pt x="700270" y="445885"/>
                </a:cubicBezTo>
                <a:lnTo>
                  <a:pt x="697423" y="448733"/>
                </a:lnTo>
                <a:cubicBezTo>
                  <a:pt x="696345" y="449811"/>
                  <a:pt x="694575" y="449811"/>
                  <a:pt x="693420" y="448733"/>
                </a:cubicBezTo>
                <a:lnTo>
                  <a:pt x="692265" y="447579"/>
                </a:lnTo>
                <a:cubicBezTo>
                  <a:pt x="691958" y="447271"/>
                  <a:pt x="691727" y="446809"/>
                  <a:pt x="691573" y="446424"/>
                </a:cubicBezTo>
                <a:lnTo>
                  <a:pt x="689879" y="440805"/>
                </a:lnTo>
                <a:lnTo>
                  <a:pt x="688802" y="438265"/>
                </a:lnTo>
                <a:lnTo>
                  <a:pt x="687724" y="437804"/>
                </a:lnTo>
                <a:lnTo>
                  <a:pt x="683337" y="438265"/>
                </a:lnTo>
                <a:lnTo>
                  <a:pt x="678873" y="438265"/>
                </a:lnTo>
                <a:lnTo>
                  <a:pt x="677257" y="438650"/>
                </a:lnTo>
                <a:lnTo>
                  <a:pt x="668559" y="443038"/>
                </a:lnTo>
                <a:cubicBezTo>
                  <a:pt x="667558" y="443499"/>
                  <a:pt x="666327" y="443422"/>
                  <a:pt x="665480" y="442653"/>
                </a:cubicBezTo>
                <a:lnTo>
                  <a:pt x="655320" y="434186"/>
                </a:lnTo>
                <a:lnTo>
                  <a:pt x="651164" y="431569"/>
                </a:lnTo>
                <a:cubicBezTo>
                  <a:pt x="650933" y="431415"/>
                  <a:pt x="650702" y="431261"/>
                  <a:pt x="650548" y="431030"/>
                </a:cubicBezTo>
                <a:lnTo>
                  <a:pt x="646930" y="426874"/>
                </a:lnTo>
                <a:lnTo>
                  <a:pt x="644852" y="425642"/>
                </a:lnTo>
                <a:lnTo>
                  <a:pt x="635693" y="423487"/>
                </a:lnTo>
                <a:lnTo>
                  <a:pt x="627534" y="422410"/>
                </a:lnTo>
                <a:cubicBezTo>
                  <a:pt x="627303" y="422410"/>
                  <a:pt x="626995" y="422333"/>
                  <a:pt x="626764" y="422179"/>
                </a:cubicBezTo>
                <a:lnTo>
                  <a:pt x="616604" y="417714"/>
                </a:lnTo>
                <a:lnTo>
                  <a:pt x="614526" y="416329"/>
                </a:lnTo>
                <a:cubicBezTo>
                  <a:pt x="614064" y="416021"/>
                  <a:pt x="613679" y="415559"/>
                  <a:pt x="613449" y="415020"/>
                </a:cubicBezTo>
                <a:lnTo>
                  <a:pt x="611216" y="409402"/>
                </a:lnTo>
                <a:cubicBezTo>
                  <a:pt x="611063" y="409017"/>
                  <a:pt x="610985" y="408555"/>
                  <a:pt x="611063" y="408093"/>
                </a:cubicBezTo>
                <a:cubicBezTo>
                  <a:pt x="611140" y="407631"/>
                  <a:pt x="611216" y="407247"/>
                  <a:pt x="611524" y="406862"/>
                </a:cubicBezTo>
                <a:lnTo>
                  <a:pt x="632229" y="374380"/>
                </a:lnTo>
                <a:lnTo>
                  <a:pt x="630382" y="368839"/>
                </a:lnTo>
                <a:cubicBezTo>
                  <a:pt x="630228" y="368454"/>
                  <a:pt x="630228" y="368069"/>
                  <a:pt x="630228" y="367684"/>
                </a:cubicBezTo>
                <a:lnTo>
                  <a:pt x="630228" y="367684"/>
                </a:lnTo>
                <a:lnTo>
                  <a:pt x="630228" y="367684"/>
                </a:lnTo>
                <a:lnTo>
                  <a:pt x="630767" y="362527"/>
                </a:lnTo>
                <a:lnTo>
                  <a:pt x="630074" y="359295"/>
                </a:lnTo>
                <a:lnTo>
                  <a:pt x="627457" y="358140"/>
                </a:lnTo>
                <a:cubicBezTo>
                  <a:pt x="627226" y="358063"/>
                  <a:pt x="627072" y="357909"/>
                  <a:pt x="626918" y="357832"/>
                </a:cubicBezTo>
                <a:lnTo>
                  <a:pt x="624686" y="356139"/>
                </a:lnTo>
                <a:cubicBezTo>
                  <a:pt x="624455" y="355985"/>
                  <a:pt x="624224" y="355754"/>
                  <a:pt x="624070" y="355523"/>
                </a:cubicBezTo>
                <a:lnTo>
                  <a:pt x="613372" y="340360"/>
                </a:lnTo>
                <a:cubicBezTo>
                  <a:pt x="612602" y="339282"/>
                  <a:pt x="612679" y="337897"/>
                  <a:pt x="613526" y="336896"/>
                </a:cubicBezTo>
                <a:lnTo>
                  <a:pt x="626995" y="320810"/>
                </a:lnTo>
                <a:lnTo>
                  <a:pt x="627457" y="302260"/>
                </a:lnTo>
                <a:lnTo>
                  <a:pt x="624147" y="300797"/>
                </a:lnTo>
                <a:cubicBezTo>
                  <a:pt x="623301" y="300413"/>
                  <a:pt x="622685" y="299643"/>
                  <a:pt x="622531" y="298719"/>
                </a:cubicBezTo>
                <a:lnTo>
                  <a:pt x="622069" y="296102"/>
                </a:lnTo>
                <a:lnTo>
                  <a:pt x="618682" y="292177"/>
                </a:lnTo>
                <a:lnTo>
                  <a:pt x="607214" y="274397"/>
                </a:lnTo>
                <a:cubicBezTo>
                  <a:pt x="607060" y="274166"/>
                  <a:pt x="606983" y="273935"/>
                  <a:pt x="606906" y="273704"/>
                </a:cubicBezTo>
                <a:lnTo>
                  <a:pt x="604674" y="266392"/>
                </a:lnTo>
                <a:cubicBezTo>
                  <a:pt x="604520" y="265930"/>
                  <a:pt x="604520" y="265468"/>
                  <a:pt x="604597" y="264930"/>
                </a:cubicBezTo>
                <a:lnTo>
                  <a:pt x="605598" y="260465"/>
                </a:lnTo>
                <a:lnTo>
                  <a:pt x="604751" y="256463"/>
                </a:lnTo>
                <a:lnTo>
                  <a:pt x="578581" y="235758"/>
                </a:lnTo>
                <a:cubicBezTo>
                  <a:pt x="578350" y="235527"/>
                  <a:pt x="578120" y="235296"/>
                  <a:pt x="577889" y="234988"/>
                </a:cubicBezTo>
                <a:lnTo>
                  <a:pt x="574502" y="229370"/>
                </a:lnTo>
                <a:cubicBezTo>
                  <a:pt x="574425" y="229216"/>
                  <a:pt x="574271" y="228985"/>
                  <a:pt x="574271" y="228831"/>
                </a:cubicBezTo>
                <a:lnTo>
                  <a:pt x="572578" y="223751"/>
                </a:lnTo>
                <a:lnTo>
                  <a:pt x="569730" y="211128"/>
                </a:lnTo>
                <a:cubicBezTo>
                  <a:pt x="569653" y="210820"/>
                  <a:pt x="569653" y="210435"/>
                  <a:pt x="569653" y="210127"/>
                </a:cubicBezTo>
                <a:lnTo>
                  <a:pt x="570576" y="204816"/>
                </a:lnTo>
                <a:lnTo>
                  <a:pt x="560724" y="202738"/>
                </a:lnTo>
                <a:lnTo>
                  <a:pt x="554567" y="204662"/>
                </a:lnTo>
                <a:lnTo>
                  <a:pt x="551026" y="207202"/>
                </a:lnTo>
                <a:cubicBezTo>
                  <a:pt x="550333" y="207741"/>
                  <a:pt x="549410" y="207895"/>
                  <a:pt x="548563" y="207587"/>
                </a:cubicBezTo>
                <a:lnTo>
                  <a:pt x="543252" y="205971"/>
                </a:lnTo>
                <a:lnTo>
                  <a:pt x="534555" y="205432"/>
                </a:lnTo>
                <a:cubicBezTo>
                  <a:pt x="534247" y="205432"/>
                  <a:pt x="533939" y="205355"/>
                  <a:pt x="533631" y="205201"/>
                </a:cubicBezTo>
                <a:lnTo>
                  <a:pt x="531938" y="204508"/>
                </a:lnTo>
                <a:lnTo>
                  <a:pt x="530013" y="203662"/>
                </a:lnTo>
                <a:lnTo>
                  <a:pt x="526473" y="203123"/>
                </a:lnTo>
                <a:lnTo>
                  <a:pt x="518468" y="203123"/>
                </a:lnTo>
                <a:lnTo>
                  <a:pt x="506538" y="201430"/>
                </a:lnTo>
                <a:lnTo>
                  <a:pt x="499534" y="201968"/>
                </a:lnTo>
                <a:cubicBezTo>
                  <a:pt x="499072" y="202045"/>
                  <a:pt x="498687" y="201968"/>
                  <a:pt x="498302" y="201815"/>
                </a:cubicBezTo>
                <a:lnTo>
                  <a:pt x="492991" y="199736"/>
                </a:lnTo>
                <a:lnTo>
                  <a:pt x="489296" y="199274"/>
                </a:lnTo>
                <a:lnTo>
                  <a:pt x="487603" y="199582"/>
                </a:lnTo>
                <a:lnTo>
                  <a:pt x="485140" y="201660"/>
                </a:lnTo>
                <a:lnTo>
                  <a:pt x="479983" y="209896"/>
                </a:lnTo>
                <a:lnTo>
                  <a:pt x="476135" y="226830"/>
                </a:lnTo>
                <a:lnTo>
                  <a:pt x="474903" y="230062"/>
                </a:lnTo>
                <a:cubicBezTo>
                  <a:pt x="474441" y="231217"/>
                  <a:pt x="473287" y="231987"/>
                  <a:pt x="472055" y="231833"/>
                </a:cubicBezTo>
                <a:lnTo>
                  <a:pt x="454044" y="230139"/>
                </a:lnTo>
                <a:lnTo>
                  <a:pt x="442037" y="230678"/>
                </a:lnTo>
                <a:lnTo>
                  <a:pt x="442037" y="230678"/>
                </a:lnTo>
                <a:lnTo>
                  <a:pt x="442037" y="230678"/>
                </a:lnTo>
                <a:lnTo>
                  <a:pt x="434186" y="229523"/>
                </a:lnTo>
                <a:lnTo>
                  <a:pt x="429876" y="228292"/>
                </a:lnTo>
                <a:cubicBezTo>
                  <a:pt x="429029" y="228061"/>
                  <a:pt x="428413" y="227445"/>
                  <a:pt x="428029" y="226676"/>
                </a:cubicBezTo>
                <a:lnTo>
                  <a:pt x="426720" y="223597"/>
                </a:lnTo>
                <a:lnTo>
                  <a:pt x="421255" y="220441"/>
                </a:lnTo>
                <a:lnTo>
                  <a:pt x="401012" y="217670"/>
                </a:lnTo>
                <a:lnTo>
                  <a:pt x="393469" y="215900"/>
                </a:lnTo>
                <a:lnTo>
                  <a:pt x="387466" y="213514"/>
                </a:lnTo>
                <a:lnTo>
                  <a:pt x="381462" y="209973"/>
                </a:lnTo>
                <a:cubicBezTo>
                  <a:pt x="381231" y="209819"/>
                  <a:pt x="381077" y="209742"/>
                  <a:pt x="380923" y="209588"/>
                </a:cubicBezTo>
                <a:lnTo>
                  <a:pt x="378075" y="206741"/>
                </a:lnTo>
                <a:cubicBezTo>
                  <a:pt x="377921" y="206587"/>
                  <a:pt x="377767" y="206433"/>
                  <a:pt x="377690" y="206202"/>
                </a:cubicBezTo>
                <a:lnTo>
                  <a:pt x="373226" y="198890"/>
                </a:lnTo>
                <a:cubicBezTo>
                  <a:pt x="372918" y="198428"/>
                  <a:pt x="372841" y="197966"/>
                  <a:pt x="372841" y="197427"/>
                </a:cubicBezTo>
                <a:lnTo>
                  <a:pt x="372841" y="197427"/>
                </a:lnTo>
                <a:lnTo>
                  <a:pt x="372841" y="194733"/>
                </a:lnTo>
                <a:lnTo>
                  <a:pt x="372149" y="193425"/>
                </a:lnTo>
                <a:lnTo>
                  <a:pt x="362835" y="183034"/>
                </a:lnTo>
                <a:lnTo>
                  <a:pt x="354369" y="175645"/>
                </a:lnTo>
                <a:lnTo>
                  <a:pt x="345671" y="171334"/>
                </a:lnTo>
                <a:cubicBezTo>
                  <a:pt x="345517" y="171258"/>
                  <a:pt x="345286" y="171103"/>
                  <a:pt x="345132" y="170950"/>
                </a:cubicBezTo>
                <a:lnTo>
                  <a:pt x="338359" y="165331"/>
                </a:lnTo>
                <a:lnTo>
                  <a:pt x="333202" y="159173"/>
                </a:lnTo>
                <a:lnTo>
                  <a:pt x="286635" y="157018"/>
                </a:lnTo>
                <a:cubicBezTo>
                  <a:pt x="285866" y="157018"/>
                  <a:pt x="285173" y="156633"/>
                  <a:pt x="284711" y="156095"/>
                </a:cubicBezTo>
                <a:cubicBezTo>
                  <a:pt x="284172" y="155556"/>
                  <a:pt x="283941" y="154786"/>
                  <a:pt x="284018" y="154093"/>
                </a:cubicBezTo>
                <a:lnTo>
                  <a:pt x="284557" y="142856"/>
                </a:lnTo>
                <a:cubicBezTo>
                  <a:pt x="284557" y="142394"/>
                  <a:pt x="284711" y="141932"/>
                  <a:pt x="284942" y="141547"/>
                </a:cubicBezTo>
                <a:lnTo>
                  <a:pt x="285712" y="140239"/>
                </a:lnTo>
                <a:lnTo>
                  <a:pt x="288329" y="135698"/>
                </a:lnTo>
                <a:lnTo>
                  <a:pt x="286250" y="123844"/>
                </a:lnTo>
                <a:cubicBezTo>
                  <a:pt x="286174" y="123536"/>
                  <a:pt x="286174" y="123152"/>
                  <a:pt x="286250" y="122844"/>
                </a:cubicBezTo>
                <a:lnTo>
                  <a:pt x="286789" y="119457"/>
                </a:lnTo>
                <a:cubicBezTo>
                  <a:pt x="286866" y="119226"/>
                  <a:pt x="286866" y="118995"/>
                  <a:pt x="286943" y="118841"/>
                </a:cubicBezTo>
                <a:lnTo>
                  <a:pt x="288636" y="114916"/>
                </a:lnTo>
                <a:cubicBezTo>
                  <a:pt x="288790" y="114608"/>
                  <a:pt x="289021" y="114300"/>
                  <a:pt x="289252" y="114069"/>
                </a:cubicBezTo>
                <a:lnTo>
                  <a:pt x="296026" y="107296"/>
                </a:lnTo>
                <a:lnTo>
                  <a:pt x="302568" y="102523"/>
                </a:lnTo>
                <a:lnTo>
                  <a:pt x="312574" y="94057"/>
                </a:lnTo>
                <a:lnTo>
                  <a:pt x="314883" y="88438"/>
                </a:lnTo>
                <a:lnTo>
                  <a:pt x="314883" y="82742"/>
                </a:lnTo>
                <a:lnTo>
                  <a:pt x="312882" y="76816"/>
                </a:lnTo>
                <a:lnTo>
                  <a:pt x="311189" y="74276"/>
                </a:lnTo>
                <a:lnTo>
                  <a:pt x="307186" y="71813"/>
                </a:lnTo>
                <a:cubicBezTo>
                  <a:pt x="306955" y="71659"/>
                  <a:pt x="306724" y="71428"/>
                  <a:pt x="306493" y="71197"/>
                </a:cubicBezTo>
                <a:lnTo>
                  <a:pt x="304030" y="68272"/>
                </a:lnTo>
                <a:lnTo>
                  <a:pt x="302568" y="67579"/>
                </a:lnTo>
                <a:lnTo>
                  <a:pt x="298335" y="66502"/>
                </a:lnTo>
                <a:cubicBezTo>
                  <a:pt x="297796" y="66348"/>
                  <a:pt x="297257" y="66040"/>
                  <a:pt x="296872" y="65578"/>
                </a:cubicBezTo>
                <a:lnTo>
                  <a:pt x="293485" y="61653"/>
                </a:lnTo>
                <a:cubicBezTo>
                  <a:pt x="293101" y="61191"/>
                  <a:pt x="292870" y="60652"/>
                  <a:pt x="292793" y="60036"/>
                </a:cubicBezTo>
                <a:lnTo>
                  <a:pt x="292254" y="53879"/>
                </a:lnTo>
                <a:lnTo>
                  <a:pt x="276783" y="26862"/>
                </a:lnTo>
                <a:lnTo>
                  <a:pt x="273781" y="18550"/>
                </a:lnTo>
                <a:cubicBezTo>
                  <a:pt x="273704" y="18319"/>
                  <a:pt x="273627" y="18165"/>
                  <a:pt x="273627" y="17934"/>
                </a:cubicBezTo>
                <a:lnTo>
                  <a:pt x="271549" y="0"/>
                </a:lnTo>
                <a:cubicBezTo>
                  <a:pt x="271241" y="308"/>
                  <a:pt x="270856" y="462"/>
                  <a:pt x="270472" y="616"/>
                </a:cubicBezTo>
                <a:lnTo>
                  <a:pt x="267239" y="1539"/>
                </a:lnTo>
                <a:lnTo>
                  <a:pt x="264391" y="4387"/>
                </a:lnTo>
                <a:lnTo>
                  <a:pt x="259157" y="12315"/>
                </a:lnTo>
                <a:cubicBezTo>
                  <a:pt x="258849" y="12854"/>
                  <a:pt x="258311" y="13316"/>
                  <a:pt x="257695" y="13470"/>
                </a:cubicBezTo>
                <a:lnTo>
                  <a:pt x="256001" y="14008"/>
                </a:lnTo>
                <a:lnTo>
                  <a:pt x="250536" y="16318"/>
                </a:lnTo>
                <a:cubicBezTo>
                  <a:pt x="250536" y="16471"/>
                  <a:pt x="250459" y="16702"/>
                  <a:pt x="250382" y="16856"/>
                </a:cubicBezTo>
                <a:lnTo>
                  <a:pt x="246457" y="27016"/>
                </a:lnTo>
                <a:lnTo>
                  <a:pt x="243763" y="38485"/>
                </a:lnTo>
                <a:lnTo>
                  <a:pt x="243301" y="45335"/>
                </a:lnTo>
                <a:lnTo>
                  <a:pt x="243840" y="51878"/>
                </a:lnTo>
                <a:lnTo>
                  <a:pt x="250459" y="72967"/>
                </a:lnTo>
                <a:cubicBezTo>
                  <a:pt x="250614" y="73429"/>
                  <a:pt x="250614" y="73968"/>
                  <a:pt x="250536" y="74507"/>
                </a:cubicBezTo>
                <a:lnTo>
                  <a:pt x="250536" y="74507"/>
                </a:lnTo>
                <a:lnTo>
                  <a:pt x="250536" y="74507"/>
                </a:lnTo>
                <a:lnTo>
                  <a:pt x="250075" y="76431"/>
                </a:lnTo>
                <a:lnTo>
                  <a:pt x="249613" y="78355"/>
                </a:lnTo>
                <a:lnTo>
                  <a:pt x="254308" y="99830"/>
                </a:lnTo>
                <a:lnTo>
                  <a:pt x="257541" y="102601"/>
                </a:lnTo>
                <a:cubicBezTo>
                  <a:pt x="257848" y="102831"/>
                  <a:pt x="258079" y="103139"/>
                  <a:pt x="258233" y="103447"/>
                </a:cubicBezTo>
                <a:lnTo>
                  <a:pt x="259927" y="106834"/>
                </a:lnTo>
                <a:cubicBezTo>
                  <a:pt x="260081" y="107065"/>
                  <a:pt x="260158" y="107296"/>
                  <a:pt x="260158" y="107527"/>
                </a:cubicBezTo>
                <a:lnTo>
                  <a:pt x="264622" y="130618"/>
                </a:lnTo>
                <a:lnTo>
                  <a:pt x="265238" y="138853"/>
                </a:lnTo>
                <a:cubicBezTo>
                  <a:pt x="265238" y="139084"/>
                  <a:pt x="265238" y="139238"/>
                  <a:pt x="265238" y="139469"/>
                </a:cubicBezTo>
                <a:lnTo>
                  <a:pt x="261851" y="161405"/>
                </a:lnTo>
                <a:lnTo>
                  <a:pt x="260697" y="166178"/>
                </a:lnTo>
                <a:cubicBezTo>
                  <a:pt x="260620" y="166562"/>
                  <a:pt x="260389" y="166947"/>
                  <a:pt x="260158" y="167255"/>
                </a:cubicBezTo>
                <a:lnTo>
                  <a:pt x="258233" y="169641"/>
                </a:lnTo>
                <a:lnTo>
                  <a:pt x="257695" y="171258"/>
                </a:lnTo>
                <a:lnTo>
                  <a:pt x="260312" y="175183"/>
                </a:lnTo>
                <a:lnTo>
                  <a:pt x="262159" y="178878"/>
                </a:lnTo>
                <a:cubicBezTo>
                  <a:pt x="262390" y="179416"/>
                  <a:pt x="262544" y="179955"/>
                  <a:pt x="262390" y="180494"/>
                </a:cubicBezTo>
                <a:lnTo>
                  <a:pt x="262390" y="180494"/>
                </a:lnTo>
                <a:lnTo>
                  <a:pt x="262390" y="180494"/>
                </a:lnTo>
                <a:lnTo>
                  <a:pt x="262313" y="181264"/>
                </a:lnTo>
                <a:lnTo>
                  <a:pt x="261851" y="184419"/>
                </a:lnTo>
                <a:lnTo>
                  <a:pt x="260081" y="189884"/>
                </a:lnTo>
                <a:lnTo>
                  <a:pt x="259619" y="191193"/>
                </a:lnTo>
                <a:lnTo>
                  <a:pt x="259619" y="203662"/>
                </a:lnTo>
                <a:cubicBezTo>
                  <a:pt x="259619" y="203970"/>
                  <a:pt x="259542" y="204201"/>
                  <a:pt x="259465" y="204432"/>
                </a:cubicBezTo>
                <a:lnTo>
                  <a:pt x="257772" y="210050"/>
                </a:lnTo>
                <a:cubicBezTo>
                  <a:pt x="257541" y="210743"/>
                  <a:pt x="257079" y="211359"/>
                  <a:pt x="256463" y="211667"/>
                </a:cubicBezTo>
                <a:lnTo>
                  <a:pt x="252384" y="213976"/>
                </a:lnTo>
                <a:lnTo>
                  <a:pt x="251614" y="216285"/>
                </a:lnTo>
                <a:cubicBezTo>
                  <a:pt x="251537" y="216593"/>
                  <a:pt x="251383" y="216901"/>
                  <a:pt x="251152" y="217131"/>
                </a:cubicBezTo>
                <a:lnTo>
                  <a:pt x="230140" y="243147"/>
                </a:lnTo>
                <a:lnTo>
                  <a:pt x="228677" y="248381"/>
                </a:lnTo>
                <a:lnTo>
                  <a:pt x="228677" y="262621"/>
                </a:lnTo>
                <a:lnTo>
                  <a:pt x="229139" y="265545"/>
                </a:lnTo>
                <a:lnTo>
                  <a:pt x="232141" y="270087"/>
                </a:lnTo>
                <a:cubicBezTo>
                  <a:pt x="232295" y="270318"/>
                  <a:pt x="232449" y="270625"/>
                  <a:pt x="232526" y="270933"/>
                </a:cubicBezTo>
                <a:lnTo>
                  <a:pt x="233680" y="275398"/>
                </a:lnTo>
                <a:cubicBezTo>
                  <a:pt x="233757" y="275782"/>
                  <a:pt x="233757" y="276167"/>
                  <a:pt x="233757" y="276552"/>
                </a:cubicBezTo>
                <a:lnTo>
                  <a:pt x="233218" y="279939"/>
                </a:lnTo>
                <a:cubicBezTo>
                  <a:pt x="233141" y="280170"/>
                  <a:pt x="233141" y="280401"/>
                  <a:pt x="233064" y="280554"/>
                </a:cubicBezTo>
                <a:lnTo>
                  <a:pt x="228600" y="291253"/>
                </a:lnTo>
                <a:lnTo>
                  <a:pt x="224213" y="306647"/>
                </a:lnTo>
                <a:lnTo>
                  <a:pt x="222058" y="322041"/>
                </a:lnTo>
                <a:cubicBezTo>
                  <a:pt x="222058" y="322195"/>
                  <a:pt x="221904" y="322272"/>
                  <a:pt x="221904" y="322349"/>
                </a:cubicBezTo>
                <a:lnTo>
                  <a:pt x="219287" y="339744"/>
                </a:lnTo>
                <a:lnTo>
                  <a:pt x="223212" y="388312"/>
                </a:lnTo>
                <a:lnTo>
                  <a:pt x="224752" y="395239"/>
                </a:lnTo>
                <a:lnTo>
                  <a:pt x="228369" y="400396"/>
                </a:lnTo>
                <a:lnTo>
                  <a:pt x="232757" y="405861"/>
                </a:lnTo>
                <a:cubicBezTo>
                  <a:pt x="232910" y="406015"/>
                  <a:pt x="232987" y="406169"/>
                  <a:pt x="233064" y="406323"/>
                </a:cubicBezTo>
                <a:lnTo>
                  <a:pt x="235912" y="411942"/>
                </a:lnTo>
                <a:cubicBezTo>
                  <a:pt x="236066" y="412173"/>
                  <a:pt x="236143" y="412481"/>
                  <a:pt x="236220" y="412789"/>
                </a:cubicBezTo>
                <a:lnTo>
                  <a:pt x="238452" y="428567"/>
                </a:lnTo>
                <a:cubicBezTo>
                  <a:pt x="238529" y="429106"/>
                  <a:pt x="238452" y="429722"/>
                  <a:pt x="238221" y="430261"/>
                </a:cubicBezTo>
                <a:lnTo>
                  <a:pt x="233141" y="440421"/>
                </a:lnTo>
                <a:cubicBezTo>
                  <a:pt x="232910" y="440805"/>
                  <a:pt x="232679" y="441113"/>
                  <a:pt x="232295" y="441421"/>
                </a:cubicBezTo>
                <a:lnTo>
                  <a:pt x="223289" y="448194"/>
                </a:lnTo>
                <a:lnTo>
                  <a:pt x="191886" y="463665"/>
                </a:lnTo>
                <a:lnTo>
                  <a:pt x="189038" y="465743"/>
                </a:lnTo>
                <a:lnTo>
                  <a:pt x="187114" y="470593"/>
                </a:lnTo>
                <a:cubicBezTo>
                  <a:pt x="186959" y="470901"/>
                  <a:pt x="186806" y="471209"/>
                  <a:pt x="186575" y="471439"/>
                </a:cubicBezTo>
                <a:lnTo>
                  <a:pt x="171104" y="487988"/>
                </a:lnTo>
                <a:lnTo>
                  <a:pt x="159481" y="510694"/>
                </a:lnTo>
                <a:lnTo>
                  <a:pt x="154170" y="517852"/>
                </a:lnTo>
                <a:cubicBezTo>
                  <a:pt x="154016" y="518083"/>
                  <a:pt x="153786" y="518237"/>
                  <a:pt x="153632" y="518391"/>
                </a:cubicBezTo>
                <a:lnTo>
                  <a:pt x="83897" y="570114"/>
                </a:lnTo>
                <a:lnTo>
                  <a:pt x="69350" y="577119"/>
                </a:lnTo>
                <a:cubicBezTo>
                  <a:pt x="69119" y="577273"/>
                  <a:pt x="68811" y="577350"/>
                  <a:pt x="68580" y="577350"/>
                </a:cubicBezTo>
                <a:lnTo>
                  <a:pt x="53417" y="579582"/>
                </a:lnTo>
                <a:lnTo>
                  <a:pt x="48876" y="580813"/>
                </a:lnTo>
                <a:lnTo>
                  <a:pt x="47106" y="585124"/>
                </a:lnTo>
                <a:lnTo>
                  <a:pt x="46721" y="587433"/>
                </a:lnTo>
                <a:lnTo>
                  <a:pt x="41179" y="601441"/>
                </a:lnTo>
                <a:lnTo>
                  <a:pt x="42257" y="635693"/>
                </a:lnTo>
                <a:lnTo>
                  <a:pt x="43180" y="639464"/>
                </a:lnTo>
                <a:lnTo>
                  <a:pt x="48876" y="645699"/>
                </a:lnTo>
                <a:cubicBezTo>
                  <a:pt x="49030" y="645853"/>
                  <a:pt x="49107" y="646007"/>
                  <a:pt x="49261" y="646238"/>
                </a:cubicBezTo>
                <a:lnTo>
                  <a:pt x="51493" y="650163"/>
                </a:lnTo>
                <a:cubicBezTo>
                  <a:pt x="51647" y="650471"/>
                  <a:pt x="51801" y="650856"/>
                  <a:pt x="51878" y="651241"/>
                </a:cubicBezTo>
                <a:lnTo>
                  <a:pt x="52417" y="655705"/>
                </a:lnTo>
                <a:cubicBezTo>
                  <a:pt x="52493" y="656167"/>
                  <a:pt x="52417" y="656628"/>
                  <a:pt x="52262" y="657013"/>
                </a:cubicBezTo>
                <a:lnTo>
                  <a:pt x="50646" y="661478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3" name="Forma libre: forma 87">
            <a:extLst>
              <a:ext uri="{FF2B5EF4-FFF2-40B4-BE49-F238E27FC236}">
                <a16:creationId xmlns:a16="http://schemas.microsoft.com/office/drawing/2014/main" id="{B6526E75-56D0-8EA3-AA94-74D45D470080}"/>
              </a:ext>
            </a:extLst>
          </p:cNvPr>
          <p:cNvSpPr/>
          <p:nvPr/>
        </p:nvSpPr>
        <p:spPr>
          <a:xfrm>
            <a:off x="9472110" y="2316084"/>
            <a:ext cx="839468" cy="309215"/>
          </a:xfrm>
          <a:custGeom>
            <a:avLst/>
            <a:gdLst>
              <a:gd name="connsiteX0" fmla="*/ 124768 w 1093277"/>
              <a:gd name="connsiteY0" fmla="*/ 89208 h 402705"/>
              <a:gd name="connsiteX1" fmla="*/ 116917 w 1093277"/>
              <a:gd name="connsiteY1" fmla="*/ 103370 h 402705"/>
              <a:gd name="connsiteX2" fmla="*/ 112530 w 1093277"/>
              <a:gd name="connsiteY2" fmla="*/ 119380 h 402705"/>
              <a:gd name="connsiteX3" fmla="*/ 112068 w 1093277"/>
              <a:gd name="connsiteY3" fmla="*/ 120304 h 402705"/>
              <a:gd name="connsiteX4" fmla="*/ 104756 w 1093277"/>
              <a:gd name="connsiteY4" fmla="*/ 129848 h 402705"/>
              <a:gd name="connsiteX5" fmla="*/ 103678 w 1093277"/>
              <a:gd name="connsiteY5" fmla="*/ 130694 h 402705"/>
              <a:gd name="connsiteX6" fmla="*/ 96212 w 1093277"/>
              <a:gd name="connsiteY6" fmla="*/ 134158 h 402705"/>
              <a:gd name="connsiteX7" fmla="*/ 93980 w 1093277"/>
              <a:gd name="connsiteY7" fmla="*/ 139546 h 402705"/>
              <a:gd name="connsiteX8" fmla="*/ 85051 w 1093277"/>
              <a:gd name="connsiteY8" fmla="*/ 211128 h 402705"/>
              <a:gd name="connsiteX9" fmla="*/ 81049 w 1093277"/>
              <a:gd name="connsiteY9" fmla="*/ 225059 h 402705"/>
              <a:gd name="connsiteX10" fmla="*/ 80741 w 1093277"/>
              <a:gd name="connsiteY10" fmla="*/ 225752 h 402705"/>
              <a:gd name="connsiteX11" fmla="*/ 77354 w 1093277"/>
              <a:gd name="connsiteY11" fmla="*/ 231371 h 402705"/>
              <a:gd name="connsiteX12" fmla="*/ 72659 w 1093277"/>
              <a:gd name="connsiteY12" fmla="*/ 237297 h 402705"/>
              <a:gd name="connsiteX13" fmla="*/ 71582 w 1093277"/>
              <a:gd name="connsiteY13" fmla="*/ 238144 h 402705"/>
              <a:gd name="connsiteX14" fmla="*/ 64808 w 1093277"/>
              <a:gd name="connsiteY14" fmla="*/ 240992 h 402705"/>
              <a:gd name="connsiteX15" fmla="*/ 64039 w 1093277"/>
              <a:gd name="connsiteY15" fmla="*/ 241223 h 402705"/>
              <a:gd name="connsiteX16" fmla="*/ 58959 w 1093277"/>
              <a:gd name="connsiteY16" fmla="*/ 241762 h 402705"/>
              <a:gd name="connsiteX17" fmla="*/ 55418 w 1093277"/>
              <a:gd name="connsiteY17" fmla="*/ 242685 h 402705"/>
              <a:gd name="connsiteX18" fmla="*/ 52878 w 1093277"/>
              <a:gd name="connsiteY18" fmla="*/ 244841 h 402705"/>
              <a:gd name="connsiteX19" fmla="*/ 49722 w 1093277"/>
              <a:gd name="connsiteY19" fmla="*/ 249536 h 402705"/>
              <a:gd name="connsiteX20" fmla="*/ 45412 w 1093277"/>
              <a:gd name="connsiteY20" fmla="*/ 253923 h 402705"/>
              <a:gd name="connsiteX21" fmla="*/ 42333 w 1093277"/>
              <a:gd name="connsiteY21" fmla="*/ 256386 h 402705"/>
              <a:gd name="connsiteX22" fmla="*/ 40101 w 1093277"/>
              <a:gd name="connsiteY22" fmla="*/ 257002 h 402705"/>
              <a:gd name="connsiteX23" fmla="*/ 36714 w 1093277"/>
              <a:gd name="connsiteY23" fmla="*/ 256463 h 402705"/>
              <a:gd name="connsiteX24" fmla="*/ 35329 w 1093277"/>
              <a:gd name="connsiteY24" fmla="*/ 255847 h 402705"/>
              <a:gd name="connsiteX25" fmla="*/ 32019 w 1093277"/>
              <a:gd name="connsiteY25" fmla="*/ 252999 h 402705"/>
              <a:gd name="connsiteX26" fmla="*/ 30480 w 1093277"/>
              <a:gd name="connsiteY26" fmla="*/ 252768 h 402705"/>
              <a:gd name="connsiteX27" fmla="*/ 28017 w 1093277"/>
              <a:gd name="connsiteY27" fmla="*/ 254385 h 402705"/>
              <a:gd name="connsiteX28" fmla="*/ 25323 w 1093277"/>
              <a:gd name="connsiteY28" fmla="*/ 257156 h 402705"/>
              <a:gd name="connsiteX29" fmla="*/ 23630 w 1093277"/>
              <a:gd name="connsiteY29" fmla="*/ 260157 h 402705"/>
              <a:gd name="connsiteX30" fmla="*/ 23630 w 1093277"/>
              <a:gd name="connsiteY30" fmla="*/ 264468 h 402705"/>
              <a:gd name="connsiteX31" fmla="*/ 23476 w 1093277"/>
              <a:gd name="connsiteY31" fmla="*/ 265315 h 402705"/>
              <a:gd name="connsiteX32" fmla="*/ 20628 w 1093277"/>
              <a:gd name="connsiteY32" fmla="*/ 274320 h 402705"/>
              <a:gd name="connsiteX33" fmla="*/ 19781 w 1093277"/>
              <a:gd name="connsiteY33" fmla="*/ 275551 h 402705"/>
              <a:gd name="connsiteX34" fmla="*/ 10006 w 1093277"/>
              <a:gd name="connsiteY34" fmla="*/ 284249 h 402705"/>
              <a:gd name="connsiteX35" fmla="*/ 924 w 1093277"/>
              <a:gd name="connsiteY35" fmla="*/ 299258 h 402705"/>
              <a:gd name="connsiteX36" fmla="*/ 0 w 1093277"/>
              <a:gd name="connsiteY36" fmla="*/ 303569 h 402705"/>
              <a:gd name="connsiteX37" fmla="*/ 0 w 1093277"/>
              <a:gd name="connsiteY37" fmla="*/ 306647 h 402705"/>
              <a:gd name="connsiteX38" fmla="*/ 1539 w 1093277"/>
              <a:gd name="connsiteY38" fmla="*/ 315191 h 402705"/>
              <a:gd name="connsiteX39" fmla="*/ 9544 w 1093277"/>
              <a:gd name="connsiteY39" fmla="*/ 328507 h 402705"/>
              <a:gd name="connsiteX40" fmla="*/ 23937 w 1093277"/>
              <a:gd name="connsiteY40" fmla="*/ 343439 h 402705"/>
              <a:gd name="connsiteX41" fmla="*/ 24399 w 1093277"/>
              <a:gd name="connsiteY41" fmla="*/ 344054 h 402705"/>
              <a:gd name="connsiteX42" fmla="*/ 33713 w 1093277"/>
              <a:gd name="connsiteY42" fmla="*/ 361604 h 402705"/>
              <a:gd name="connsiteX43" fmla="*/ 36022 w 1093277"/>
              <a:gd name="connsiteY43" fmla="*/ 363682 h 402705"/>
              <a:gd name="connsiteX44" fmla="*/ 38331 w 1093277"/>
              <a:gd name="connsiteY44" fmla="*/ 365760 h 402705"/>
              <a:gd name="connsiteX45" fmla="*/ 41564 w 1093277"/>
              <a:gd name="connsiteY45" fmla="*/ 367915 h 402705"/>
              <a:gd name="connsiteX46" fmla="*/ 44796 w 1093277"/>
              <a:gd name="connsiteY46" fmla="*/ 370070 h 402705"/>
              <a:gd name="connsiteX47" fmla="*/ 59652 w 1093277"/>
              <a:gd name="connsiteY47" fmla="*/ 377228 h 402705"/>
              <a:gd name="connsiteX48" fmla="*/ 71351 w 1093277"/>
              <a:gd name="connsiteY48" fmla="*/ 385541 h 402705"/>
              <a:gd name="connsiteX49" fmla="*/ 80279 w 1093277"/>
              <a:gd name="connsiteY49" fmla="*/ 387081 h 402705"/>
              <a:gd name="connsiteX50" fmla="*/ 85128 w 1093277"/>
              <a:gd name="connsiteY50" fmla="*/ 387542 h 402705"/>
              <a:gd name="connsiteX51" fmla="*/ 105679 w 1093277"/>
              <a:gd name="connsiteY51" fmla="*/ 372456 h 402705"/>
              <a:gd name="connsiteX52" fmla="*/ 106680 w 1093277"/>
              <a:gd name="connsiteY52" fmla="*/ 371994 h 402705"/>
              <a:gd name="connsiteX53" fmla="*/ 127231 w 1093277"/>
              <a:gd name="connsiteY53" fmla="*/ 366991 h 402705"/>
              <a:gd name="connsiteX54" fmla="*/ 148321 w 1093277"/>
              <a:gd name="connsiteY54" fmla="*/ 356986 h 402705"/>
              <a:gd name="connsiteX55" fmla="*/ 148936 w 1093277"/>
              <a:gd name="connsiteY55" fmla="*/ 356755 h 402705"/>
              <a:gd name="connsiteX56" fmla="*/ 156787 w 1093277"/>
              <a:gd name="connsiteY56" fmla="*/ 355061 h 402705"/>
              <a:gd name="connsiteX57" fmla="*/ 157403 w 1093277"/>
              <a:gd name="connsiteY57" fmla="*/ 354984 h 402705"/>
              <a:gd name="connsiteX58" fmla="*/ 165254 w 1093277"/>
              <a:gd name="connsiteY58" fmla="*/ 354984 h 402705"/>
              <a:gd name="connsiteX59" fmla="*/ 172258 w 1093277"/>
              <a:gd name="connsiteY59" fmla="*/ 355523 h 402705"/>
              <a:gd name="connsiteX60" fmla="*/ 183265 w 1093277"/>
              <a:gd name="connsiteY60" fmla="*/ 354984 h 402705"/>
              <a:gd name="connsiteX61" fmla="*/ 223905 w 1093277"/>
              <a:gd name="connsiteY61" fmla="*/ 339975 h 402705"/>
              <a:gd name="connsiteX62" fmla="*/ 233834 w 1093277"/>
              <a:gd name="connsiteY62" fmla="*/ 337589 h 402705"/>
              <a:gd name="connsiteX63" fmla="*/ 234450 w 1093277"/>
              <a:gd name="connsiteY63" fmla="*/ 337512 h 402705"/>
              <a:gd name="connsiteX64" fmla="*/ 262621 w 1093277"/>
              <a:gd name="connsiteY64" fmla="*/ 337512 h 402705"/>
              <a:gd name="connsiteX65" fmla="*/ 270548 w 1093277"/>
              <a:gd name="connsiteY65" fmla="*/ 334356 h 402705"/>
              <a:gd name="connsiteX66" fmla="*/ 271318 w 1093277"/>
              <a:gd name="connsiteY66" fmla="*/ 334202 h 402705"/>
              <a:gd name="connsiteX67" fmla="*/ 276937 w 1093277"/>
              <a:gd name="connsiteY67" fmla="*/ 333664 h 402705"/>
              <a:gd name="connsiteX68" fmla="*/ 278015 w 1093277"/>
              <a:gd name="connsiteY68" fmla="*/ 333741 h 402705"/>
              <a:gd name="connsiteX69" fmla="*/ 281940 w 1093277"/>
              <a:gd name="connsiteY69" fmla="*/ 334895 h 402705"/>
              <a:gd name="connsiteX70" fmla="*/ 292177 w 1093277"/>
              <a:gd name="connsiteY70" fmla="*/ 339975 h 402705"/>
              <a:gd name="connsiteX71" fmla="*/ 296795 w 1093277"/>
              <a:gd name="connsiteY71" fmla="*/ 340899 h 402705"/>
              <a:gd name="connsiteX72" fmla="*/ 307417 w 1093277"/>
              <a:gd name="connsiteY72" fmla="*/ 338205 h 402705"/>
              <a:gd name="connsiteX73" fmla="*/ 308110 w 1093277"/>
              <a:gd name="connsiteY73" fmla="*/ 338128 h 402705"/>
              <a:gd name="connsiteX74" fmla="*/ 314883 w 1093277"/>
              <a:gd name="connsiteY74" fmla="*/ 338128 h 402705"/>
              <a:gd name="connsiteX75" fmla="*/ 323350 w 1093277"/>
              <a:gd name="connsiteY75" fmla="*/ 339206 h 402705"/>
              <a:gd name="connsiteX76" fmla="*/ 332201 w 1093277"/>
              <a:gd name="connsiteY76" fmla="*/ 338128 h 402705"/>
              <a:gd name="connsiteX77" fmla="*/ 357678 w 1093277"/>
              <a:gd name="connsiteY77" fmla="*/ 328122 h 402705"/>
              <a:gd name="connsiteX78" fmla="*/ 358294 w 1093277"/>
              <a:gd name="connsiteY78" fmla="*/ 327968 h 402705"/>
              <a:gd name="connsiteX79" fmla="*/ 365606 w 1093277"/>
              <a:gd name="connsiteY79" fmla="*/ 326813 h 402705"/>
              <a:gd name="connsiteX80" fmla="*/ 377228 w 1093277"/>
              <a:gd name="connsiteY80" fmla="*/ 326813 h 402705"/>
              <a:gd name="connsiteX81" fmla="*/ 390159 w 1093277"/>
              <a:gd name="connsiteY81" fmla="*/ 320887 h 402705"/>
              <a:gd name="connsiteX82" fmla="*/ 398857 w 1093277"/>
              <a:gd name="connsiteY82" fmla="*/ 315422 h 402705"/>
              <a:gd name="connsiteX83" fmla="*/ 399627 w 1093277"/>
              <a:gd name="connsiteY83" fmla="*/ 315114 h 402705"/>
              <a:gd name="connsiteX84" fmla="*/ 404091 w 1093277"/>
              <a:gd name="connsiteY84" fmla="*/ 313959 h 402705"/>
              <a:gd name="connsiteX85" fmla="*/ 405476 w 1093277"/>
              <a:gd name="connsiteY85" fmla="*/ 313959 h 402705"/>
              <a:gd name="connsiteX86" fmla="*/ 409402 w 1093277"/>
              <a:gd name="connsiteY86" fmla="*/ 314960 h 402705"/>
              <a:gd name="connsiteX87" fmla="*/ 415020 w 1093277"/>
              <a:gd name="connsiteY87" fmla="*/ 313959 h 402705"/>
              <a:gd name="connsiteX88" fmla="*/ 415790 w 1093277"/>
              <a:gd name="connsiteY88" fmla="*/ 313959 h 402705"/>
              <a:gd name="connsiteX89" fmla="*/ 415790 w 1093277"/>
              <a:gd name="connsiteY89" fmla="*/ 313959 h 402705"/>
              <a:gd name="connsiteX90" fmla="*/ 415790 w 1093277"/>
              <a:gd name="connsiteY90" fmla="*/ 313959 h 402705"/>
              <a:gd name="connsiteX91" fmla="*/ 420947 w 1093277"/>
              <a:gd name="connsiteY91" fmla="*/ 314421 h 402705"/>
              <a:gd name="connsiteX92" fmla="*/ 427413 w 1093277"/>
              <a:gd name="connsiteY92" fmla="*/ 309957 h 402705"/>
              <a:gd name="connsiteX93" fmla="*/ 429491 w 1093277"/>
              <a:gd name="connsiteY93" fmla="*/ 309495 h 402705"/>
              <a:gd name="connsiteX94" fmla="*/ 442422 w 1093277"/>
              <a:gd name="connsiteY94" fmla="*/ 311727 h 402705"/>
              <a:gd name="connsiteX95" fmla="*/ 454429 w 1093277"/>
              <a:gd name="connsiteY95" fmla="*/ 316268 h 402705"/>
              <a:gd name="connsiteX96" fmla="*/ 463127 w 1093277"/>
              <a:gd name="connsiteY96" fmla="*/ 317346 h 402705"/>
              <a:gd name="connsiteX97" fmla="*/ 482908 w 1093277"/>
              <a:gd name="connsiteY97" fmla="*/ 316730 h 402705"/>
              <a:gd name="connsiteX98" fmla="*/ 483524 w 1093277"/>
              <a:gd name="connsiteY98" fmla="*/ 316807 h 402705"/>
              <a:gd name="connsiteX99" fmla="*/ 495916 w 1093277"/>
              <a:gd name="connsiteY99" fmla="*/ 319039 h 402705"/>
              <a:gd name="connsiteX100" fmla="*/ 523548 w 1093277"/>
              <a:gd name="connsiteY100" fmla="*/ 329122 h 402705"/>
              <a:gd name="connsiteX101" fmla="*/ 559108 w 1093277"/>
              <a:gd name="connsiteY101" fmla="*/ 331354 h 402705"/>
              <a:gd name="connsiteX102" fmla="*/ 562341 w 1093277"/>
              <a:gd name="connsiteY102" fmla="*/ 331354 h 402705"/>
              <a:gd name="connsiteX103" fmla="*/ 570268 w 1093277"/>
              <a:gd name="connsiteY103" fmla="*/ 328199 h 402705"/>
              <a:gd name="connsiteX104" fmla="*/ 578581 w 1093277"/>
              <a:gd name="connsiteY104" fmla="*/ 326351 h 402705"/>
              <a:gd name="connsiteX105" fmla="*/ 586663 w 1093277"/>
              <a:gd name="connsiteY105" fmla="*/ 325197 h 402705"/>
              <a:gd name="connsiteX106" fmla="*/ 586663 w 1093277"/>
              <a:gd name="connsiteY106" fmla="*/ 325197 h 402705"/>
              <a:gd name="connsiteX107" fmla="*/ 586663 w 1093277"/>
              <a:gd name="connsiteY107" fmla="*/ 325197 h 402705"/>
              <a:gd name="connsiteX108" fmla="*/ 587510 w 1093277"/>
              <a:gd name="connsiteY108" fmla="*/ 325197 h 402705"/>
              <a:gd name="connsiteX109" fmla="*/ 594283 w 1093277"/>
              <a:gd name="connsiteY109" fmla="*/ 326351 h 402705"/>
              <a:gd name="connsiteX110" fmla="*/ 594899 w 1093277"/>
              <a:gd name="connsiteY110" fmla="*/ 326505 h 402705"/>
              <a:gd name="connsiteX111" fmla="*/ 609523 w 1093277"/>
              <a:gd name="connsiteY111" fmla="*/ 332663 h 402705"/>
              <a:gd name="connsiteX112" fmla="*/ 610139 w 1093277"/>
              <a:gd name="connsiteY112" fmla="*/ 332971 h 402705"/>
              <a:gd name="connsiteX113" fmla="*/ 611601 w 1093277"/>
              <a:gd name="connsiteY113" fmla="*/ 334125 h 402705"/>
              <a:gd name="connsiteX114" fmla="*/ 631459 w 1093277"/>
              <a:gd name="connsiteY114" fmla="*/ 334125 h 402705"/>
              <a:gd name="connsiteX115" fmla="*/ 660246 w 1093277"/>
              <a:gd name="connsiteY115" fmla="*/ 329122 h 402705"/>
              <a:gd name="connsiteX116" fmla="*/ 680181 w 1093277"/>
              <a:gd name="connsiteY116" fmla="*/ 327429 h 402705"/>
              <a:gd name="connsiteX117" fmla="*/ 694113 w 1093277"/>
              <a:gd name="connsiteY117" fmla="*/ 327968 h 402705"/>
              <a:gd name="connsiteX118" fmla="*/ 701579 w 1093277"/>
              <a:gd name="connsiteY118" fmla="*/ 325813 h 402705"/>
              <a:gd name="connsiteX119" fmla="*/ 716819 w 1093277"/>
              <a:gd name="connsiteY119" fmla="*/ 318116 h 402705"/>
              <a:gd name="connsiteX120" fmla="*/ 743527 w 1093277"/>
              <a:gd name="connsiteY120" fmla="*/ 308418 h 402705"/>
              <a:gd name="connsiteX121" fmla="*/ 744143 w 1093277"/>
              <a:gd name="connsiteY121" fmla="*/ 308264 h 402705"/>
              <a:gd name="connsiteX122" fmla="*/ 753687 w 1093277"/>
              <a:gd name="connsiteY122" fmla="*/ 307109 h 402705"/>
              <a:gd name="connsiteX123" fmla="*/ 762077 w 1093277"/>
              <a:gd name="connsiteY123" fmla="*/ 307648 h 402705"/>
              <a:gd name="connsiteX124" fmla="*/ 762770 w 1093277"/>
              <a:gd name="connsiteY124" fmla="*/ 307802 h 402705"/>
              <a:gd name="connsiteX125" fmla="*/ 774315 w 1093277"/>
              <a:gd name="connsiteY125" fmla="*/ 311650 h 402705"/>
              <a:gd name="connsiteX126" fmla="*/ 779626 w 1093277"/>
              <a:gd name="connsiteY126" fmla="*/ 312189 h 402705"/>
              <a:gd name="connsiteX127" fmla="*/ 789478 w 1093277"/>
              <a:gd name="connsiteY127" fmla="*/ 312189 h 402705"/>
              <a:gd name="connsiteX128" fmla="*/ 799869 w 1093277"/>
              <a:gd name="connsiteY128" fmla="*/ 311111 h 402705"/>
              <a:gd name="connsiteX129" fmla="*/ 813570 w 1093277"/>
              <a:gd name="connsiteY129" fmla="*/ 310496 h 402705"/>
              <a:gd name="connsiteX130" fmla="*/ 823576 w 1093277"/>
              <a:gd name="connsiteY130" fmla="*/ 311650 h 402705"/>
              <a:gd name="connsiteX131" fmla="*/ 828887 w 1093277"/>
              <a:gd name="connsiteY131" fmla="*/ 312805 h 402705"/>
              <a:gd name="connsiteX132" fmla="*/ 829425 w 1093277"/>
              <a:gd name="connsiteY132" fmla="*/ 312959 h 402705"/>
              <a:gd name="connsiteX133" fmla="*/ 841818 w 1093277"/>
              <a:gd name="connsiteY133" fmla="*/ 318577 h 402705"/>
              <a:gd name="connsiteX134" fmla="*/ 842433 w 1093277"/>
              <a:gd name="connsiteY134" fmla="*/ 318962 h 402705"/>
              <a:gd name="connsiteX135" fmla="*/ 845820 w 1093277"/>
              <a:gd name="connsiteY135" fmla="*/ 321810 h 402705"/>
              <a:gd name="connsiteX136" fmla="*/ 846282 w 1093277"/>
              <a:gd name="connsiteY136" fmla="*/ 322349 h 402705"/>
              <a:gd name="connsiteX137" fmla="*/ 850823 w 1093277"/>
              <a:gd name="connsiteY137" fmla="*/ 328507 h 402705"/>
              <a:gd name="connsiteX138" fmla="*/ 853055 w 1093277"/>
              <a:gd name="connsiteY138" fmla="*/ 330739 h 402705"/>
              <a:gd name="connsiteX139" fmla="*/ 863985 w 1093277"/>
              <a:gd name="connsiteY139" fmla="*/ 337358 h 402705"/>
              <a:gd name="connsiteX140" fmla="*/ 864524 w 1093277"/>
              <a:gd name="connsiteY140" fmla="*/ 337743 h 402705"/>
              <a:gd name="connsiteX141" fmla="*/ 867372 w 1093277"/>
              <a:gd name="connsiteY141" fmla="*/ 340591 h 402705"/>
              <a:gd name="connsiteX142" fmla="*/ 867833 w 1093277"/>
              <a:gd name="connsiteY142" fmla="*/ 341207 h 402705"/>
              <a:gd name="connsiteX143" fmla="*/ 870065 w 1093277"/>
              <a:gd name="connsiteY143" fmla="*/ 345132 h 402705"/>
              <a:gd name="connsiteX144" fmla="*/ 873375 w 1093277"/>
              <a:gd name="connsiteY144" fmla="*/ 353291 h 402705"/>
              <a:gd name="connsiteX145" fmla="*/ 876993 w 1093277"/>
              <a:gd name="connsiteY145" fmla="*/ 356447 h 402705"/>
              <a:gd name="connsiteX146" fmla="*/ 901854 w 1093277"/>
              <a:gd name="connsiteY146" fmla="*/ 365837 h 402705"/>
              <a:gd name="connsiteX147" fmla="*/ 909474 w 1093277"/>
              <a:gd name="connsiteY147" fmla="*/ 369916 h 402705"/>
              <a:gd name="connsiteX148" fmla="*/ 918941 w 1093277"/>
              <a:gd name="connsiteY148" fmla="*/ 377536 h 402705"/>
              <a:gd name="connsiteX149" fmla="*/ 922174 w 1093277"/>
              <a:gd name="connsiteY149" fmla="*/ 381308 h 402705"/>
              <a:gd name="connsiteX150" fmla="*/ 922713 w 1093277"/>
              <a:gd name="connsiteY150" fmla="*/ 382308 h 402705"/>
              <a:gd name="connsiteX151" fmla="*/ 923867 w 1093277"/>
              <a:gd name="connsiteY151" fmla="*/ 386234 h 402705"/>
              <a:gd name="connsiteX152" fmla="*/ 924483 w 1093277"/>
              <a:gd name="connsiteY152" fmla="*/ 392084 h 402705"/>
              <a:gd name="connsiteX153" fmla="*/ 929717 w 1093277"/>
              <a:gd name="connsiteY153" fmla="*/ 398703 h 402705"/>
              <a:gd name="connsiteX154" fmla="*/ 939415 w 1093277"/>
              <a:gd name="connsiteY154" fmla="*/ 402706 h 402705"/>
              <a:gd name="connsiteX155" fmla="*/ 941570 w 1093277"/>
              <a:gd name="connsiteY155" fmla="*/ 400319 h 402705"/>
              <a:gd name="connsiteX156" fmla="*/ 942263 w 1093277"/>
              <a:gd name="connsiteY156" fmla="*/ 399704 h 402705"/>
              <a:gd name="connsiteX157" fmla="*/ 953501 w 1093277"/>
              <a:gd name="connsiteY157" fmla="*/ 392930 h 402705"/>
              <a:gd name="connsiteX158" fmla="*/ 954270 w 1093277"/>
              <a:gd name="connsiteY158" fmla="*/ 392622 h 402705"/>
              <a:gd name="connsiteX159" fmla="*/ 966046 w 1093277"/>
              <a:gd name="connsiteY159" fmla="*/ 389774 h 402705"/>
              <a:gd name="connsiteX160" fmla="*/ 966816 w 1093277"/>
              <a:gd name="connsiteY160" fmla="*/ 389698 h 402705"/>
              <a:gd name="connsiteX161" fmla="*/ 1046942 w 1093277"/>
              <a:gd name="connsiteY161" fmla="*/ 392468 h 402705"/>
              <a:gd name="connsiteX162" fmla="*/ 1061335 w 1093277"/>
              <a:gd name="connsiteY162" fmla="*/ 389774 h 402705"/>
              <a:gd name="connsiteX163" fmla="*/ 1070956 w 1093277"/>
              <a:gd name="connsiteY163" fmla="*/ 383925 h 402705"/>
              <a:gd name="connsiteX164" fmla="*/ 1093277 w 1093277"/>
              <a:gd name="connsiteY164" fmla="*/ 370301 h 402705"/>
              <a:gd name="connsiteX165" fmla="*/ 996680 w 1093277"/>
              <a:gd name="connsiteY165" fmla="*/ 248535 h 402705"/>
              <a:gd name="connsiteX166" fmla="*/ 967971 w 1093277"/>
              <a:gd name="connsiteY166" fmla="*/ 211975 h 402705"/>
              <a:gd name="connsiteX167" fmla="*/ 847051 w 1093277"/>
              <a:gd name="connsiteY167" fmla="*/ 58420 h 402705"/>
              <a:gd name="connsiteX168" fmla="*/ 835506 w 1093277"/>
              <a:gd name="connsiteY168" fmla="*/ 48568 h 402705"/>
              <a:gd name="connsiteX169" fmla="*/ 825885 w 1093277"/>
              <a:gd name="connsiteY169" fmla="*/ 46028 h 402705"/>
              <a:gd name="connsiteX170" fmla="*/ 812261 w 1093277"/>
              <a:gd name="connsiteY170" fmla="*/ 46567 h 402705"/>
              <a:gd name="connsiteX171" fmla="*/ 799176 w 1093277"/>
              <a:gd name="connsiteY171" fmla="*/ 49799 h 402705"/>
              <a:gd name="connsiteX172" fmla="*/ 778164 w 1093277"/>
              <a:gd name="connsiteY172" fmla="*/ 61961 h 402705"/>
              <a:gd name="connsiteX173" fmla="*/ 776624 w 1093277"/>
              <a:gd name="connsiteY173" fmla="*/ 62346 h 402705"/>
              <a:gd name="connsiteX174" fmla="*/ 764848 w 1093277"/>
              <a:gd name="connsiteY174" fmla="*/ 61807 h 402705"/>
              <a:gd name="connsiteX175" fmla="*/ 763770 w 1093277"/>
              <a:gd name="connsiteY175" fmla="*/ 61499 h 402705"/>
              <a:gd name="connsiteX176" fmla="*/ 724362 w 1093277"/>
              <a:gd name="connsiteY176" fmla="*/ 42410 h 402705"/>
              <a:gd name="connsiteX177" fmla="*/ 719128 w 1093277"/>
              <a:gd name="connsiteY177" fmla="*/ 40871 h 402705"/>
              <a:gd name="connsiteX178" fmla="*/ 717665 w 1093277"/>
              <a:gd name="connsiteY178" fmla="*/ 39870 h 402705"/>
              <a:gd name="connsiteX179" fmla="*/ 714587 w 1093277"/>
              <a:gd name="connsiteY179" fmla="*/ 35791 h 402705"/>
              <a:gd name="connsiteX180" fmla="*/ 713817 w 1093277"/>
              <a:gd name="connsiteY180" fmla="*/ 35252 h 402705"/>
              <a:gd name="connsiteX181" fmla="*/ 711508 w 1093277"/>
              <a:gd name="connsiteY181" fmla="*/ 34867 h 402705"/>
              <a:gd name="connsiteX182" fmla="*/ 702964 w 1093277"/>
              <a:gd name="connsiteY182" fmla="*/ 36484 h 402705"/>
              <a:gd name="connsiteX183" fmla="*/ 702041 w 1093277"/>
              <a:gd name="connsiteY183" fmla="*/ 36484 h 402705"/>
              <a:gd name="connsiteX184" fmla="*/ 691804 w 1093277"/>
              <a:gd name="connsiteY184" fmla="*/ 34790 h 402705"/>
              <a:gd name="connsiteX185" fmla="*/ 690726 w 1093277"/>
              <a:gd name="connsiteY185" fmla="*/ 34328 h 402705"/>
              <a:gd name="connsiteX186" fmla="*/ 687339 w 1093277"/>
              <a:gd name="connsiteY186" fmla="*/ 32096 h 402705"/>
              <a:gd name="connsiteX187" fmla="*/ 686647 w 1093277"/>
              <a:gd name="connsiteY187" fmla="*/ 31481 h 402705"/>
              <a:gd name="connsiteX188" fmla="*/ 667712 w 1093277"/>
              <a:gd name="connsiteY188" fmla="*/ 7004 h 402705"/>
              <a:gd name="connsiteX189" fmla="*/ 666173 w 1093277"/>
              <a:gd name="connsiteY189" fmla="*/ 5773 h 402705"/>
              <a:gd name="connsiteX190" fmla="*/ 661247 w 1093277"/>
              <a:gd name="connsiteY190" fmla="*/ 6696 h 402705"/>
              <a:gd name="connsiteX191" fmla="*/ 650933 w 1093277"/>
              <a:gd name="connsiteY191" fmla="*/ 10006 h 402705"/>
              <a:gd name="connsiteX192" fmla="*/ 650086 w 1093277"/>
              <a:gd name="connsiteY192" fmla="*/ 10160 h 402705"/>
              <a:gd name="connsiteX193" fmla="*/ 643929 w 1093277"/>
              <a:gd name="connsiteY193" fmla="*/ 10160 h 402705"/>
              <a:gd name="connsiteX194" fmla="*/ 643313 w 1093277"/>
              <a:gd name="connsiteY194" fmla="*/ 10083 h 402705"/>
              <a:gd name="connsiteX195" fmla="*/ 630382 w 1093277"/>
              <a:gd name="connsiteY195" fmla="*/ 7235 h 402705"/>
              <a:gd name="connsiteX196" fmla="*/ 626687 w 1093277"/>
              <a:gd name="connsiteY196" fmla="*/ 6004 h 402705"/>
              <a:gd name="connsiteX197" fmla="*/ 625841 w 1093277"/>
              <a:gd name="connsiteY197" fmla="*/ 5542 h 402705"/>
              <a:gd name="connsiteX198" fmla="*/ 618836 w 1093277"/>
              <a:gd name="connsiteY198" fmla="*/ 0 h 402705"/>
              <a:gd name="connsiteX199" fmla="*/ 608599 w 1093277"/>
              <a:gd name="connsiteY199" fmla="*/ 539 h 402705"/>
              <a:gd name="connsiteX200" fmla="*/ 586586 w 1093277"/>
              <a:gd name="connsiteY200" fmla="*/ 5542 h 402705"/>
              <a:gd name="connsiteX201" fmla="*/ 569653 w 1093277"/>
              <a:gd name="connsiteY201" fmla="*/ 7235 h 402705"/>
              <a:gd name="connsiteX202" fmla="*/ 555875 w 1093277"/>
              <a:gd name="connsiteY202" fmla="*/ 11622 h 402705"/>
              <a:gd name="connsiteX203" fmla="*/ 555182 w 1093277"/>
              <a:gd name="connsiteY203" fmla="*/ 11776 h 402705"/>
              <a:gd name="connsiteX204" fmla="*/ 547870 w 1093277"/>
              <a:gd name="connsiteY204" fmla="*/ 12315 h 402705"/>
              <a:gd name="connsiteX205" fmla="*/ 545946 w 1093277"/>
              <a:gd name="connsiteY205" fmla="*/ 13316 h 402705"/>
              <a:gd name="connsiteX206" fmla="*/ 544637 w 1093277"/>
              <a:gd name="connsiteY206" fmla="*/ 16318 h 402705"/>
              <a:gd name="connsiteX207" fmla="*/ 544253 w 1093277"/>
              <a:gd name="connsiteY207" fmla="*/ 16933 h 402705"/>
              <a:gd name="connsiteX208" fmla="*/ 540327 w 1093277"/>
              <a:gd name="connsiteY208" fmla="*/ 22013 h 402705"/>
              <a:gd name="connsiteX209" fmla="*/ 539789 w 1093277"/>
              <a:gd name="connsiteY209" fmla="*/ 22552 h 402705"/>
              <a:gd name="connsiteX210" fmla="*/ 524010 w 1093277"/>
              <a:gd name="connsiteY210" fmla="*/ 34328 h 402705"/>
              <a:gd name="connsiteX211" fmla="*/ 523240 w 1093277"/>
              <a:gd name="connsiteY211" fmla="*/ 34713 h 402705"/>
              <a:gd name="connsiteX212" fmla="*/ 504151 w 1093277"/>
              <a:gd name="connsiteY212" fmla="*/ 41487 h 402705"/>
              <a:gd name="connsiteX213" fmla="*/ 503613 w 1093277"/>
              <a:gd name="connsiteY213" fmla="*/ 41641 h 402705"/>
              <a:gd name="connsiteX214" fmla="*/ 483370 w 1093277"/>
              <a:gd name="connsiteY214" fmla="*/ 44488 h 402705"/>
              <a:gd name="connsiteX215" fmla="*/ 482600 w 1093277"/>
              <a:gd name="connsiteY215" fmla="*/ 44488 h 402705"/>
              <a:gd name="connsiteX216" fmla="*/ 456661 w 1093277"/>
              <a:gd name="connsiteY216" fmla="*/ 41256 h 402705"/>
              <a:gd name="connsiteX217" fmla="*/ 454506 w 1093277"/>
              <a:gd name="connsiteY217" fmla="*/ 42718 h 402705"/>
              <a:gd name="connsiteX218" fmla="*/ 451350 w 1093277"/>
              <a:gd name="connsiteY218" fmla="*/ 46336 h 402705"/>
              <a:gd name="connsiteX219" fmla="*/ 450888 w 1093277"/>
              <a:gd name="connsiteY219" fmla="*/ 46721 h 402705"/>
              <a:gd name="connsiteX220" fmla="*/ 446347 w 1093277"/>
              <a:gd name="connsiteY220" fmla="*/ 50107 h 402705"/>
              <a:gd name="connsiteX221" fmla="*/ 445347 w 1093277"/>
              <a:gd name="connsiteY221" fmla="*/ 50569 h 402705"/>
              <a:gd name="connsiteX222" fmla="*/ 438573 w 1093277"/>
              <a:gd name="connsiteY222" fmla="*/ 52262 h 402705"/>
              <a:gd name="connsiteX223" fmla="*/ 437496 w 1093277"/>
              <a:gd name="connsiteY223" fmla="*/ 52339 h 402705"/>
              <a:gd name="connsiteX224" fmla="*/ 433570 w 1093277"/>
              <a:gd name="connsiteY224" fmla="*/ 51800 h 402705"/>
              <a:gd name="connsiteX225" fmla="*/ 431954 w 1093277"/>
              <a:gd name="connsiteY225" fmla="*/ 51031 h 402705"/>
              <a:gd name="connsiteX226" fmla="*/ 429491 w 1093277"/>
              <a:gd name="connsiteY226" fmla="*/ 48568 h 402705"/>
              <a:gd name="connsiteX227" fmla="*/ 426027 w 1093277"/>
              <a:gd name="connsiteY227" fmla="*/ 46797 h 402705"/>
              <a:gd name="connsiteX228" fmla="*/ 408093 w 1093277"/>
              <a:gd name="connsiteY228" fmla="*/ 46797 h 402705"/>
              <a:gd name="connsiteX229" fmla="*/ 406939 w 1093277"/>
              <a:gd name="connsiteY229" fmla="*/ 46567 h 402705"/>
              <a:gd name="connsiteX230" fmla="*/ 401859 w 1093277"/>
              <a:gd name="connsiteY230" fmla="*/ 44334 h 402705"/>
              <a:gd name="connsiteX231" fmla="*/ 400396 w 1093277"/>
              <a:gd name="connsiteY231" fmla="*/ 42872 h 402705"/>
              <a:gd name="connsiteX232" fmla="*/ 398703 w 1093277"/>
              <a:gd name="connsiteY232" fmla="*/ 38947 h 402705"/>
              <a:gd name="connsiteX233" fmla="*/ 398472 w 1093277"/>
              <a:gd name="connsiteY233" fmla="*/ 38177 h 402705"/>
              <a:gd name="connsiteX234" fmla="*/ 397471 w 1093277"/>
              <a:gd name="connsiteY234" fmla="*/ 29941 h 402705"/>
              <a:gd name="connsiteX235" fmla="*/ 395778 w 1093277"/>
              <a:gd name="connsiteY235" fmla="*/ 28787 h 402705"/>
              <a:gd name="connsiteX236" fmla="*/ 391237 w 1093277"/>
              <a:gd name="connsiteY236" fmla="*/ 28325 h 402705"/>
              <a:gd name="connsiteX237" fmla="*/ 375843 w 1093277"/>
              <a:gd name="connsiteY237" fmla="*/ 31096 h 402705"/>
              <a:gd name="connsiteX238" fmla="*/ 375073 w 1093277"/>
              <a:gd name="connsiteY238" fmla="*/ 31096 h 402705"/>
              <a:gd name="connsiteX239" fmla="*/ 368916 w 1093277"/>
              <a:gd name="connsiteY239" fmla="*/ 30557 h 402705"/>
              <a:gd name="connsiteX240" fmla="*/ 356062 w 1093277"/>
              <a:gd name="connsiteY240" fmla="*/ 27093 h 402705"/>
              <a:gd name="connsiteX241" fmla="*/ 350751 w 1093277"/>
              <a:gd name="connsiteY241" fmla="*/ 26631 h 402705"/>
              <a:gd name="connsiteX242" fmla="*/ 345825 w 1093277"/>
              <a:gd name="connsiteY242" fmla="*/ 27632 h 402705"/>
              <a:gd name="connsiteX243" fmla="*/ 335973 w 1093277"/>
              <a:gd name="connsiteY243" fmla="*/ 32019 h 402705"/>
              <a:gd name="connsiteX244" fmla="*/ 331354 w 1093277"/>
              <a:gd name="connsiteY244" fmla="*/ 33790 h 402705"/>
              <a:gd name="connsiteX245" fmla="*/ 328584 w 1093277"/>
              <a:gd name="connsiteY245" fmla="*/ 33328 h 402705"/>
              <a:gd name="connsiteX246" fmla="*/ 321733 w 1093277"/>
              <a:gd name="connsiteY246" fmla="*/ 27555 h 402705"/>
              <a:gd name="connsiteX247" fmla="*/ 314575 w 1093277"/>
              <a:gd name="connsiteY247" fmla="*/ 25631 h 402705"/>
              <a:gd name="connsiteX248" fmla="*/ 309803 w 1093277"/>
              <a:gd name="connsiteY248" fmla="*/ 26862 h 402705"/>
              <a:gd name="connsiteX249" fmla="*/ 307109 w 1093277"/>
              <a:gd name="connsiteY249" fmla="*/ 28402 h 402705"/>
              <a:gd name="connsiteX250" fmla="*/ 299797 w 1093277"/>
              <a:gd name="connsiteY250" fmla="*/ 27863 h 402705"/>
              <a:gd name="connsiteX251" fmla="*/ 297642 w 1093277"/>
              <a:gd name="connsiteY251" fmla="*/ 26631 h 402705"/>
              <a:gd name="connsiteX252" fmla="*/ 295102 w 1093277"/>
              <a:gd name="connsiteY252" fmla="*/ 23014 h 402705"/>
              <a:gd name="connsiteX253" fmla="*/ 293716 w 1093277"/>
              <a:gd name="connsiteY253" fmla="*/ 23245 h 402705"/>
              <a:gd name="connsiteX254" fmla="*/ 289175 w 1093277"/>
              <a:gd name="connsiteY254" fmla="*/ 26247 h 402705"/>
              <a:gd name="connsiteX255" fmla="*/ 288175 w 1093277"/>
              <a:gd name="connsiteY255" fmla="*/ 26631 h 402705"/>
              <a:gd name="connsiteX256" fmla="*/ 285327 w 1093277"/>
              <a:gd name="connsiteY256" fmla="*/ 27170 h 402705"/>
              <a:gd name="connsiteX257" fmla="*/ 282556 w 1093277"/>
              <a:gd name="connsiteY257" fmla="*/ 27247 h 402705"/>
              <a:gd name="connsiteX258" fmla="*/ 280862 w 1093277"/>
              <a:gd name="connsiteY258" fmla="*/ 26708 h 402705"/>
              <a:gd name="connsiteX259" fmla="*/ 276398 w 1093277"/>
              <a:gd name="connsiteY259" fmla="*/ 23322 h 402705"/>
              <a:gd name="connsiteX260" fmla="*/ 275859 w 1093277"/>
              <a:gd name="connsiteY260" fmla="*/ 22860 h 402705"/>
              <a:gd name="connsiteX261" fmla="*/ 273781 w 1093277"/>
              <a:gd name="connsiteY261" fmla="*/ 20320 h 402705"/>
              <a:gd name="connsiteX262" fmla="*/ 271934 w 1093277"/>
              <a:gd name="connsiteY262" fmla="*/ 18857 h 402705"/>
              <a:gd name="connsiteX263" fmla="*/ 259927 w 1093277"/>
              <a:gd name="connsiteY263" fmla="*/ 18319 h 402705"/>
              <a:gd name="connsiteX264" fmla="*/ 256463 w 1093277"/>
              <a:gd name="connsiteY264" fmla="*/ 18704 h 402705"/>
              <a:gd name="connsiteX265" fmla="*/ 255847 w 1093277"/>
              <a:gd name="connsiteY265" fmla="*/ 19473 h 402705"/>
              <a:gd name="connsiteX266" fmla="*/ 257156 w 1093277"/>
              <a:gd name="connsiteY266" fmla="*/ 24245 h 402705"/>
              <a:gd name="connsiteX267" fmla="*/ 256463 w 1093277"/>
              <a:gd name="connsiteY267" fmla="*/ 26939 h 402705"/>
              <a:gd name="connsiteX268" fmla="*/ 253769 w 1093277"/>
              <a:gd name="connsiteY268" fmla="*/ 27709 h 402705"/>
              <a:gd name="connsiteX269" fmla="*/ 242916 w 1093277"/>
              <a:gd name="connsiteY269" fmla="*/ 25015 h 402705"/>
              <a:gd name="connsiteX270" fmla="*/ 234911 w 1093277"/>
              <a:gd name="connsiteY270" fmla="*/ 25554 h 402705"/>
              <a:gd name="connsiteX271" fmla="*/ 226214 w 1093277"/>
              <a:gd name="connsiteY271" fmla="*/ 27170 h 402705"/>
              <a:gd name="connsiteX272" fmla="*/ 217747 w 1093277"/>
              <a:gd name="connsiteY272" fmla="*/ 27632 h 402705"/>
              <a:gd name="connsiteX273" fmla="*/ 218363 w 1093277"/>
              <a:gd name="connsiteY273" fmla="*/ 31250 h 402705"/>
              <a:gd name="connsiteX274" fmla="*/ 216823 w 1093277"/>
              <a:gd name="connsiteY274" fmla="*/ 34251 h 402705"/>
              <a:gd name="connsiteX275" fmla="*/ 214592 w 1093277"/>
              <a:gd name="connsiteY275" fmla="*/ 35406 h 402705"/>
              <a:gd name="connsiteX276" fmla="*/ 212898 w 1093277"/>
              <a:gd name="connsiteY276" fmla="*/ 35637 h 402705"/>
              <a:gd name="connsiteX277" fmla="*/ 208973 w 1093277"/>
              <a:gd name="connsiteY277" fmla="*/ 35098 h 402705"/>
              <a:gd name="connsiteX278" fmla="*/ 205663 w 1093277"/>
              <a:gd name="connsiteY278" fmla="*/ 35098 h 402705"/>
              <a:gd name="connsiteX279" fmla="*/ 201815 w 1093277"/>
              <a:gd name="connsiteY279" fmla="*/ 37484 h 402705"/>
              <a:gd name="connsiteX280" fmla="*/ 198197 w 1093277"/>
              <a:gd name="connsiteY280" fmla="*/ 40640 h 402705"/>
              <a:gd name="connsiteX281" fmla="*/ 193810 w 1093277"/>
              <a:gd name="connsiteY281" fmla="*/ 43180 h 402705"/>
              <a:gd name="connsiteX282" fmla="*/ 192886 w 1093277"/>
              <a:gd name="connsiteY282" fmla="*/ 43488 h 402705"/>
              <a:gd name="connsiteX283" fmla="*/ 186728 w 1093277"/>
              <a:gd name="connsiteY283" fmla="*/ 44642 h 402705"/>
              <a:gd name="connsiteX284" fmla="*/ 185959 w 1093277"/>
              <a:gd name="connsiteY284" fmla="*/ 44642 h 402705"/>
              <a:gd name="connsiteX285" fmla="*/ 173567 w 1093277"/>
              <a:gd name="connsiteY285" fmla="*/ 43488 h 402705"/>
              <a:gd name="connsiteX286" fmla="*/ 144780 w 1093277"/>
              <a:gd name="connsiteY286" fmla="*/ 36714 h 402705"/>
              <a:gd name="connsiteX287" fmla="*/ 142163 w 1093277"/>
              <a:gd name="connsiteY287" fmla="*/ 44873 h 402705"/>
              <a:gd name="connsiteX288" fmla="*/ 138084 w 1093277"/>
              <a:gd name="connsiteY288" fmla="*/ 53186 h 402705"/>
              <a:gd name="connsiteX289" fmla="*/ 124768 w 1093277"/>
              <a:gd name="connsiteY289" fmla="*/ 89208 h 402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</a:cxnLst>
            <a:rect l="l" t="t" r="r" b="b"/>
            <a:pathLst>
              <a:path w="1093277" h="402705">
                <a:moveTo>
                  <a:pt x="124768" y="89208"/>
                </a:moveTo>
                <a:lnTo>
                  <a:pt x="116917" y="103370"/>
                </a:lnTo>
                <a:lnTo>
                  <a:pt x="112530" y="119380"/>
                </a:lnTo>
                <a:cubicBezTo>
                  <a:pt x="112453" y="119765"/>
                  <a:pt x="112299" y="120073"/>
                  <a:pt x="112068" y="120304"/>
                </a:cubicBezTo>
                <a:lnTo>
                  <a:pt x="104756" y="129848"/>
                </a:lnTo>
                <a:cubicBezTo>
                  <a:pt x="104448" y="130233"/>
                  <a:pt x="104140" y="130463"/>
                  <a:pt x="103678" y="130694"/>
                </a:cubicBezTo>
                <a:lnTo>
                  <a:pt x="96212" y="134158"/>
                </a:lnTo>
                <a:lnTo>
                  <a:pt x="93980" y="139546"/>
                </a:lnTo>
                <a:lnTo>
                  <a:pt x="85051" y="211128"/>
                </a:lnTo>
                <a:lnTo>
                  <a:pt x="81049" y="225059"/>
                </a:lnTo>
                <a:cubicBezTo>
                  <a:pt x="80972" y="225290"/>
                  <a:pt x="80895" y="225521"/>
                  <a:pt x="80741" y="225752"/>
                </a:cubicBezTo>
                <a:lnTo>
                  <a:pt x="77354" y="231371"/>
                </a:lnTo>
                <a:lnTo>
                  <a:pt x="72659" y="237297"/>
                </a:lnTo>
                <a:cubicBezTo>
                  <a:pt x="72351" y="237682"/>
                  <a:pt x="71967" y="237990"/>
                  <a:pt x="71582" y="238144"/>
                </a:cubicBezTo>
                <a:lnTo>
                  <a:pt x="64808" y="240992"/>
                </a:lnTo>
                <a:cubicBezTo>
                  <a:pt x="64577" y="241069"/>
                  <a:pt x="64270" y="241146"/>
                  <a:pt x="64039" y="241223"/>
                </a:cubicBezTo>
                <a:lnTo>
                  <a:pt x="58959" y="241762"/>
                </a:lnTo>
                <a:lnTo>
                  <a:pt x="55418" y="242685"/>
                </a:lnTo>
                <a:lnTo>
                  <a:pt x="52878" y="244841"/>
                </a:lnTo>
                <a:lnTo>
                  <a:pt x="49722" y="249536"/>
                </a:lnTo>
                <a:lnTo>
                  <a:pt x="45412" y="253923"/>
                </a:lnTo>
                <a:lnTo>
                  <a:pt x="42333" y="256386"/>
                </a:lnTo>
                <a:cubicBezTo>
                  <a:pt x="41717" y="256848"/>
                  <a:pt x="40871" y="257079"/>
                  <a:pt x="40101" y="257002"/>
                </a:cubicBezTo>
                <a:lnTo>
                  <a:pt x="36714" y="256463"/>
                </a:lnTo>
                <a:cubicBezTo>
                  <a:pt x="36176" y="256386"/>
                  <a:pt x="35714" y="256155"/>
                  <a:pt x="35329" y="255847"/>
                </a:cubicBezTo>
                <a:lnTo>
                  <a:pt x="32019" y="252999"/>
                </a:lnTo>
                <a:lnTo>
                  <a:pt x="30480" y="252768"/>
                </a:lnTo>
                <a:lnTo>
                  <a:pt x="28017" y="254385"/>
                </a:lnTo>
                <a:lnTo>
                  <a:pt x="25323" y="257156"/>
                </a:lnTo>
                <a:lnTo>
                  <a:pt x="23630" y="260157"/>
                </a:lnTo>
                <a:lnTo>
                  <a:pt x="23630" y="264468"/>
                </a:lnTo>
                <a:cubicBezTo>
                  <a:pt x="23630" y="264776"/>
                  <a:pt x="23553" y="265007"/>
                  <a:pt x="23476" y="265315"/>
                </a:cubicBezTo>
                <a:lnTo>
                  <a:pt x="20628" y="274320"/>
                </a:lnTo>
                <a:cubicBezTo>
                  <a:pt x="20474" y="274782"/>
                  <a:pt x="20166" y="275243"/>
                  <a:pt x="19781" y="275551"/>
                </a:cubicBezTo>
                <a:lnTo>
                  <a:pt x="10006" y="284249"/>
                </a:lnTo>
                <a:lnTo>
                  <a:pt x="924" y="299258"/>
                </a:lnTo>
                <a:lnTo>
                  <a:pt x="0" y="303569"/>
                </a:lnTo>
                <a:lnTo>
                  <a:pt x="0" y="306647"/>
                </a:lnTo>
                <a:lnTo>
                  <a:pt x="1539" y="315191"/>
                </a:lnTo>
                <a:lnTo>
                  <a:pt x="9544" y="328507"/>
                </a:lnTo>
                <a:lnTo>
                  <a:pt x="23937" y="343439"/>
                </a:lnTo>
                <a:cubicBezTo>
                  <a:pt x="24092" y="343593"/>
                  <a:pt x="24245" y="343824"/>
                  <a:pt x="24399" y="344054"/>
                </a:cubicBezTo>
                <a:lnTo>
                  <a:pt x="33713" y="361604"/>
                </a:lnTo>
                <a:lnTo>
                  <a:pt x="36022" y="363682"/>
                </a:lnTo>
                <a:lnTo>
                  <a:pt x="38331" y="365760"/>
                </a:lnTo>
                <a:lnTo>
                  <a:pt x="41564" y="367915"/>
                </a:lnTo>
                <a:lnTo>
                  <a:pt x="44796" y="370070"/>
                </a:lnTo>
                <a:lnTo>
                  <a:pt x="59652" y="377228"/>
                </a:lnTo>
                <a:lnTo>
                  <a:pt x="71351" y="385541"/>
                </a:lnTo>
                <a:lnTo>
                  <a:pt x="80279" y="387081"/>
                </a:lnTo>
                <a:lnTo>
                  <a:pt x="85128" y="387542"/>
                </a:lnTo>
                <a:lnTo>
                  <a:pt x="105679" y="372456"/>
                </a:lnTo>
                <a:cubicBezTo>
                  <a:pt x="105987" y="372225"/>
                  <a:pt x="106295" y="372072"/>
                  <a:pt x="106680" y="371994"/>
                </a:cubicBezTo>
                <a:lnTo>
                  <a:pt x="127231" y="366991"/>
                </a:lnTo>
                <a:lnTo>
                  <a:pt x="148321" y="356986"/>
                </a:lnTo>
                <a:cubicBezTo>
                  <a:pt x="148551" y="356908"/>
                  <a:pt x="148706" y="356831"/>
                  <a:pt x="148936" y="356755"/>
                </a:cubicBezTo>
                <a:lnTo>
                  <a:pt x="156787" y="355061"/>
                </a:lnTo>
                <a:cubicBezTo>
                  <a:pt x="156941" y="354984"/>
                  <a:pt x="157172" y="354984"/>
                  <a:pt x="157403" y="354984"/>
                </a:cubicBezTo>
                <a:lnTo>
                  <a:pt x="165254" y="354984"/>
                </a:lnTo>
                <a:lnTo>
                  <a:pt x="172258" y="355523"/>
                </a:lnTo>
                <a:lnTo>
                  <a:pt x="183265" y="354984"/>
                </a:lnTo>
                <a:lnTo>
                  <a:pt x="223905" y="339975"/>
                </a:lnTo>
                <a:lnTo>
                  <a:pt x="233834" y="337589"/>
                </a:lnTo>
                <a:cubicBezTo>
                  <a:pt x="234065" y="337512"/>
                  <a:pt x="234296" y="337512"/>
                  <a:pt x="234450" y="337512"/>
                </a:cubicBezTo>
                <a:lnTo>
                  <a:pt x="262621" y="337512"/>
                </a:lnTo>
                <a:lnTo>
                  <a:pt x="270548" y="334356"/>
                </a:lnTo>
                <a:cubicBezTo>
                  <a:pt x="270779" y="334279"/>
                  <a:pt x="271087" y="334202"/>
                  <a:pt x="271318" y="334202"/>
                </a:cubicBezTo>
                <a:lnTo>
                  <a:pt x="276937" y="333664"/>
                </a:lnTo>
                <a:cubicBezTo>
                  <a:pt x="277322" y="333664"/>
                  <a:pt x="277630" y="333664"/>
                  <a:pt x="278015" y="333741"/>
                </a:cubicBezTo>
                <a:lnTo>
                  <a:pt x="281940" y="334895"/>
                </a:lnTo>
                <a:lnTo>
                  <a:pt x="292177" y="339975"/>
                </a:lnTo>
                <a:lnTo>
                  <a:pt x="296795" y="340899"/>
                </a:lnTo>
                <a:lnTo>
                  <a:pt x="307417" y="338205"/>
                </a:lnTo>
                <a:cubicBezTo>
                  <a:pt x="307648" y="338128"/>
                  <a:pt x="307879" y="338128"/>
                  <a:pt x="308110" y="338128"/>
                </a:cubicBezTo>
                <a:lnTo>
                  <a:pt x="314883" y="338128"/>
                </a:lnTo>
                <a:lnTo>
                  <a:pt x="323350" y="339206"/>
                </a:lnTo>
                <a:lnTo>
                  <a:pt x="332201" y="338128"/>
                </a:lnTo>
                <a:lnTo>
                  <a:pt x="357678" y="328122"/>
                </a:lnTo>
                <a:cubicBezTo>
                  <a:pt x="357909" y="328045"/>
                  <a:pt x="358063" y="327968"/>
                  <a:pt x="358294" y="327968"/>
                </a:cubicBezTo>
                <a:lnTo>
                  <a:pt x="365606" y="326813"/>
                </a:lnTo>
                <a:lnTo>
                  <a:pt x="377228" y="326813"/>
                </a:lnTo>
                <a:lnTo>
                  <a:pt x="390159" y="320887"/>
                </a:lnTo>
                <a:lnTo>
                  <a:pt x="398857" y="315422"/>
                </a:lnTo>
                <a:cubicBezTo>
                  <a:pt x="399088" y="315268"/>
                  <a:pt x="399396" y="315114"/>
                  <a:pt x="399627" y="315114"/>
                </a:cubicBezTo>
                <a:lnTo>
                  <a:pt x="404091" y="313959"/>
                </a:lnTo>
                <a:cubicBezTo>
                  <a:pt x="404553" y="313882"/>
                  <a:pt x="405014" y="313882"/>
                  <a:pt x="405476" y="313959"/>
                </a:cubicBezTo>
                <a:lnTo>
                  <a:pt x="409402" y="314960"/>
                </a:lnTo>
                <a:lnTo>
                  <a:pt x="415020" y="313959"/>
                </a:lnTo>
                <a:cubicBezTo>
                  <a:pt x="415251" y="313882"/>
                  <a:pt x="415559" y="313882"/>
                  <a:pt x="415790" y="313959"/>
                </a:cubicBezTo>
                <a:lnTo>
                  <a:pt x="415790" y="313959"/>
                </a:lnTo>
                <a:lnTo>
                  <a:pt x="415790" y="313959"/>
                </a:lnTo>
                <a:lnTo>
                  <a:pt x="420947" y="314421"/>
                </a:lnTo>
                <a:lnTo>
                  <a:pt x="427413" y="309957"/>
                </a:lnTo>
                <a:cubicBezTo>
                  <a:pt x="428028" y="309572"/>
                  <a:pt x="428798" y="309341"/>
                  <a:pt x="429491" y="309495"/>
                </a:cubicBezTo>
                <a:lnTo>
                  <a:pt x="442422" y="311727"/>
                </a:lnTo>
                <a:lnTo>
                  <a:pt x="454429" y="316268"/>
                </a:lnTo>
                <a:lnTo>
                  <a:pt x="463127" y="317346"/>
                </a:lnTo>
                <a:lnTo>
                  <a:pt x="482908" y="316730"/>
                </a:lnTo>
                <a:cubicBezTo>
                  <a:pt x="483139" y="316730"/>
                  <a:pt x="483293" y="316730"/>
                  <a:pt x="483524" y="316807"/>
                </a:cubicBezTo>
                <a:lnTo>
                  <a:pt x="495916" y="319039"/>
                </a:lnTo>
                <a:lnTo>
                  <a:pt x="523548" y="329122"/>
                </a:lnTo>
                <a:lnTo>
                  <a:pt x="559108" y="331354"/>
                </a:lnTo>
                <a:lnTo>
                  <a:pt x="562341" y="331354"/>
                </a:lnTo>
                <a:lnTo>
                  <a:pt x="570268" y="328199"/>
                </a:lnTo>
                <a:lnTo>
                  <a:pt x="578581" y="326351"/>
                </a:lnTo>
                <a:lnTo>
                  <a:pt x="586663" y="325197"/>
                </a:lnTo>
                <a:cubicBezTo>
                  <a:pt x="586663" y="325197"/>
                  <a:pt x="586663" y="325197"/>
                  <a:pt x="586663" y="325197"/>
                </a:cubicBezTo>
                <a:lnTo>
                  <a:pt x="586663" y="325197"/>
                </a:lnTo>
                <a:cubicBezTo>
                  <a:pt x="586971" y="325120"/>
                  <a:pt x="587202" y="325120"/>
                  <a:pt x="587510" y="325197"/>
                </a:cubicBezTo>
                <a:lnTo>
                  <a:pt x="594283" y="326351"/>
                </a:lnTo>
                <a:cubicBezTo>
                  <a:pt x="594514" y="326351"/>
                  <a:pt x="594745" y="326429"/>
                  <a:pt x="594899" y="326505"/>
                </a:cubicBezTo>
                <a:lnTo>
                  <a:pt x="609523" y="332663"/>
                </a:lnTo>
                <a:cubicBezTo>
                  <a:pt x="609754" y="332740"/>
                  <a:pt x="609908" y="332894"/>
                  <a:pt x="610139" y="332971"/>
                </a:cubicBezTo>
                <a:lnTo>
                  <a:pt x="611601" y="334125"/>
                </a:lnTo>
                <a:lnTo>
                  <a:pt x="631459" y="334125"/>
                </a:lnTo>
                <a:lnTo>
                  <a:pt x="660246" y="329122"/>
                </a:lnTo>
                <a:lnTo>
                  <a:pt x="680181" y="327429"/>
                </a:lnTo>
                <a:lnTo>
                  <a:pt x="694113" y="327968"/>
                </a:lnTo>
                <a:lnTo>
                  <a:pt x="701579" y="325813"/>
                </a:lnTo>
                <a:lnTo>
                  <a:pt x="716819" y="318116"/>
                </a:lnTo>
                <a:lnTo>
                  <a:pt x="743527" y="308418"/>
                </a:lnTo>
                <a:cubicBezTo>
                  <a:pt x="743758" y="308341"/>
                  <a:pt x="743912" y="308264"/>
                  <a:pt x="744143" y="308264"/>
                </a:cubicBezTo>
                <a:lnTo>
                  <a:pt x="753687" y="307109"/>
                </a:lnTo>
                <a:lnTo>
                  <a:pt x="762077" y="307648"/>
                </a:lnTo>
                <a:cubicBezTo>
                  <a:pt x="762308" y="307648"/>
                  <a:pt x="762539" y="307725"/>
                  <a:pt x="762770" y="307802"/>
                </a:cubicBezTo>
                <a:lnTo>
                  <a:pt x="774315" y="311650"/>
                </a:lnTo>
                <a:lnTo>
                  <a:pt x="779626" y="312189"/>
                </a:lnTo>
                <a:lnTo>
                  <a:pt x="789478" y="312189"/>
                </a:lnTo>
                <a:lnTo>
                  <a:pt x="799869" y="311111"/>
                </a:lnTo>
                <a:lnTo>
                  <a:pt x="813570" y="310496"/>
                </a:lnTo>
                <a:lnTo>
                  <a:pt x="823576" y="311650"/>
                </a:lnTo>
                <a:lnTo>
                  <a:pt x="828887" y="312805"/>
                </a:lnTo>
                <a:cubicBezTo>
                  <a:pt x="829118" y="312882"/>
                  <a:pt x="829271" y="312882"/>
                  <a:pt x="829425" y="312959"/>
                </a:cubicBezTo>
                <a:lnTo>
                  <a:pt x="841818" y="318577"/>
                </a:lnTo>
                <a:cubicBezTo>
                  <a:pt x="842048" y="318655"/>
                  <a:pt x="842279" y="318808"/>
                  <a:pt x="842433" y="318962"/>
                </a:cubicBezTo>
                <a:lnTo>
                  <a:pt x="845820" y="321810"/>
                </a:lnTo>
                <a:cubicBezTo>
                  <a:pt x="845974" y="321964"/>
                  <a:pt x="846128" y="322118"/>
                  <a:pt x="846282" y="322349"/>
                </a:cubicBezTo>
                <a:lnTo>
                  <a:pt x="850823" y="328507"/>
                </a:lnTo>
                <a:lnTo>
                  <a:pt x="853055" y="330739"/>
                </a:lnTo>
                <a:lnTo>
                  <a:pt x="863985" y="337358"/>
                </a:lnTo>
                <a:cubicBezTo>
                  <a:pt x="864216" y="337512"/>
                  <a:pt x="864370" y="337589"/>
                  <a:pt x="864524" y="337743"/>
                </a:cubicBezTo>
                <a:lnTo>
                  <a:pt x="867372" y="340591"/>
                </a:lnTo>
                <a:cubicBezTo>
                  <a:pt x="867525" y="340745"/>
                  <a:pt x="867679" y="340976"/>
                  <a:pt x="867833" y="341207"/>
                </a:cubicBezTo>
                <a:lnTo>
                  <a:pt x="870065" y="345132"/>
                </a:lnTo>
                <a:lnTo>
                  <a:pt x="873375" y="353291"/>
                </a:lnTo>
                <a:lnTo>
                  <a:pt x="876993" y="356447"/>
                </a:lnTo>
                <a:lnTo>
                  <a:pt x="901854" y="365837"/>
                </a:lnTo>
                <a:lnTo>
                  <a:pt x="909474" y="369916"/>
                </a:lnTo>
                <a:lnTo>
                  <a:pt x="918941" y="377536"/>
                </a:lnTo>
                <a:lnTo>
                  <a:pt x="922174" y="381308"/>
                </a:lnTo>
                <a:cubicBezTo>
                  <a:pt x="922405" y="381616"/>
                  <a:pt x="922636" y="381924"/>
                  <a:pt x="922713" y="382308"/>
                </a:cubicBezTo>
                <a:lnTo>
                  <a:pt x="923867" y="386234"/>
                </a:lnTo>
                <a:lnTo>
                  <a:pt x="924483" y="392084"/>
                </a:lnTo>
                <a:lnTo>
                  <a:pt x="929717" y="398703"/>
                </a:lnTo>
                <a:lnTo>
                  <a:pt x="939415" y="402706"/>
                </a:lnTo>
                <a:lnTo>
                  <a:pt x="941570" y="400319"/>
                </a:lnTo>
                <a:cubicBezTo>
                  <a:pt x="941801" y="400088"/>
                  <a:pt x="942032" y="399857"/>
                  <a:pt x="942263" y="399704"/>
                </a:cubicBezTo>
                <a:lnTo>
                  <a:pt x="953501" y="392930"/>
                </a:lnTo>
                <a:cubicBezTo>
                  <a:pt x="953732" y="392776"/>
                  <a:pt x="954039" y="392699"/>
                  <a:pt x="954270" y="392622"/>
                </a:cubicBezTo>
                <a:lnTo>
                  <a:pt x="966046" y="389774"/>
                </a:lnTo>
                <a:cubicBezTo>
                  <a:pt x="966277" y="389698"/>
                  <a:pt x="966509" y="389698"/>
                  <a:pt x="966816" y="389698"/>
                </a:cubicBezTo>
                <a:lnTo>
                  <a:pt x="1046942" y="392468"/>
                </a:lnTo>
                <a:lnTo>
                  <a:pt x="1061335" y="389774"/>
                </a:lnTo>
                <a:lnTo>
                  <a:pt x="1070956" y="383925"/>
                </a:lnTo>
                <a:lnTo>
                  <a:pt x="1093277" y="370301"/>
                </a:lnTo>
                <a:lnTo>
                  <a:pt x="996680" y="248535"/>
                </a:lnTo>
                <a:lnTo>
                  <a:pt x="967971" y="211975"/>
                </a:lnTo>
                <a:lnTo>
                  <a:pt x="847051" y="58420"/>
                </a:lnTo>
                <a:lnTo>
                  <a:pt x="835506" y="48568"/>
                </a:lnTo>
                <a:lnTo>
                  <a:pt x="825885" y="46028"/>
                </a:lnTo>
                <a:lnTo>
                  <a:pt x="812261" y="46567"/>
                </a:lnTo>
                <a:lnTo>
                  <a:pt x="799176" y="49799"/>
                </a:lnTo>
                <a:lnTo>
                  <a:pt x="778164" y="61961"/>
                </a:lnTo>
                <a:cubicBezTo>
                  <a:pt x="777702" y="62268"/>
                  <a:pt x="777163" y="62346"/>
                  <a:pt x="776624" y="62346"/>
                </a:cubicBezTo>
                <a:lnTo>
                  <a:pt x="764848" y="61807"/>
                </a:lnTo>
                <a:cubicBezTo>
                  <a:pt x="764463" y="61807"/>
                  <a:pt x="764078" y="61730"/>
                  <a:pt x="763770" y="61499"/>
                </a:cubicBezTo>
                <a:lnTo>
                  <a:pt x="724362" y="42410"/>
                </a:lnTo>
                <a:lnTo>
                  <a:pt x="719128" y="40871"/>
                </a:lnTo>
                <a:cubicBezTo>
                  <a:pt x="718512" y="40717"/>
                  <a:pt x="718050" y="40332"/>
                  <a:pt x="717665" y="39870"/>
                </a:cubicBezTo>
                <a:lnTo>
                  <a:pt x="714587" y="35791"/>
                </a:lnTo>
                <a:lnTo>
                  <a:pt x="713817" y="35252"/>
                </a:lnTo>
                <a:lnTo>
                  <a:pt x="711508" y="34867"/>
                </a:lnTo>
                <a:lnTo>
                  <a:pt x="702964" y="36484"/>
                </a:lnTo>
                <a:cubicBezTo>
                  <a:pt x="702656" y="36561"/>
                  <a:pt x="702348" y="36561"/>
                  <a:pt x="702041" y="36484"/>
                </a:cubicBezTo>
                <a:lnTo>
                  <a:pt x="691804" y="34790"/>
                </a:lnTo>
                <a:cubicBezTo>
                  <a:pt x="691419" y="34713"/>
                  <a:pt x="691034" y="34559"/>
                  <a:pt x="690726" y="34328"/>
                </a:cubicBezTo>
                <a:lnTo>
                  <a:pt x="687339" y="32096"/>
                </a:lnTo>
                <a:cubicBezTo>
                  <a:pt x="687108" y="31942"/>
                  <a:pt x="686877" y="31711"/>
                  <a:pt x="686647" y="31481"/>
                </a:cubicBezTo>
                <a:lnTo>
                  <a:pt x="667712" y="7004"/>
                </a:lnTo>
                <a:lnTo>
                  <a:pt x="666173" y="5773"/>
                </a:lnTo>
                <a:lnTo>
                  <a:pt x="661247" y="6696"/>
                </a:lnTo>
                <a:lnTo>
                  <a:pt x="650933" y="10006"/>
                </a:lnTo>
                <a:cubicBezTo>
                  <a:pt x="650625" y="10083"/>
                  <a:pt x="650394" y="10160"/>
                  <a:pt x="650086" y="10160"/>
                </a:cubicBezTo>
                <a:lnTo>
                  <a:pt x="643929" y="10160"/>
                </a:lnTo>
                <a:cubicBezTo>
                  <a:pt x="643698" y="10160"/>
                  <a:pt x="643544" y="10160"/>
                  <a:pt x="643313" y="10083"/>
                </a:cubicBezTo>
                <a:lnTo>
                  <a:pt x="630382" y="7235"/>
                </a:lnTo>
                <a:lnTo>
                  <a:pt x="626687" y="6004"/>
                </a:lnTo>
                <a:cubicBezTo>
                  <a:pt x="626379" y="5927"/>
                  <a:pt x="626071" y="5773"/>
                  <a:pt x="625841" y="5542"/>
                </a:cubicBezTo>
                <a:lnTo>
                  <a:pt x="618836" y="0"/>
                </a:lnTo>
                <a:lnTo>
                  <a:pt x="608599" y="539"/>
                </a:lnTo>
                <a:lnTo>
                  <a:pt x="586586" y="5542"/>
                </a:lnTo>
                <a:lnTo>
                  <a:pt x="569653" y="7235"/>
                </a:lnTo>
                <a:lnTo>
                  <a:pt x="555875" y="11622"/>
                </a:lnTo>
                <a:cubicBezTo>
                  <a:pt x="555644" y="11699"/>
                  <a:pt x="555413" y="11699"/>
                  <a:pt x="555182" y="11776"/>
                </a:cubicBezTo>
                <a:lnTo>
                  <a:pt x="547870" y="12315"/>
                </a:lnTo>
                <a:lnTo>
                  <a:pt x="545946" y="13316"/>
                </a:lnTo>
                <a:lnTo>
                  <a:pt x="544637" y="16318"/>
                </a:lnTo>
                <a:cubicBezTo>
                  <a:pt x="544561" y="16548"/>
                  <a:pt x="544407" y="16779"/>
                  <a:pt x="544253" y="16933"/>
                </a:cubicBezTo>
                <a:lnTo>
                  <a:pt x="540327" y="22013"/>
                </a:lnTo>
                <a:cubicBezTo>
                  <a:pt x="540173" y="22244"/>
                  <a:pt x="540019" y="22398"/>
                  <a:pt x="539789" y="22552"/>
                </a:cubicBezTo>
                <a:lnTo>
                  <a:pt x="524010" y="34328"/>
                </a:lnTo>
                <a:cubicBezTo>
                  <a:pt x="523779" y="34482"/>
                  <a:pt x="523548" y="34636"/>
                  <a:pt x="523240" y="34713"/>
                </a:cubicBezTo>
                <a:lnTo>
                  <a:pt x="504151" y="41487"/>
                </a:lnTo>
                <a:cubicBezTo>
                  <a:pt x="503997" y="41564"/>
                  <a:pt x="503767" y="41564"/>
                  <a:pt x="503613" y="41641"/>
                </a:cubicBezTo>
                <a:lnTo>
                  <a:pt x="483370" y="44488"/>
                </a:lnTo>
                <a:cubicBezTo>
                  <a:pt x="483139" y="44488"/>
                  <a:pt x="482908" y="44488"/>
                  <a:pt x="482600" y="44488"/>
                </a:cubicBezTo>
                <a:lnTo>
                  <a:pt x="456661" y="41256"/>
                </a:lnTo>
                <a:lnTo>
                  <a:pt x="454506" y="42718"/>
                </a:lnTo>
                <a:lnTo>
                  <a:pt x="451350" y="46336"/>
                </a:lnTo>
                <a:cubicBezTo>
                  <a:pt x="451196" y="46490"/>
                  <a:pt x="451042" y="46644"/>
                  <a:pt x="450888" y="46721"/>
                </a:cubicBezTo>
                <a:lnTo>
                  <a:pt x="446347" y="50107"/>
                </a:lnTo>
                <a:cubicBezTo>
                  <a:pt x="446039" y="50338"/>
                  <a:pt x="445732" y="50492"/>
                  <a:pt x="445347" y="50569"/>
                </a:cubicBezTo>
                <a:lnTo>
                  <a:pt x="438573" y="52262"/>
                </a:lnTo>
                <a:cubicBezTo>
                  <a:pt x="438188" y="52339"/>
                  <a:pt x="437880" y="52339"/>
                  <a:pt x="437496" y="52339"/>
                </a:cubicBezTo>
                <a:lnTo>
                  <a:pt x="433570" y="51800"/>
                </a:lnTo>
                <a:cubicBezTo>
                  <a:pt x="432955" y="51724"/>
                  <a:pt x="432416" y="51416"/>
                  <a:pt x="431954" y="51031"/>
                </a:cubicBezTo>
                <a:lnTo>
                  <a:pt x="429491" y="48568"/>
                </a:lnTo>
                <a:lnTo>
                  <a:pt x="426027" y="46797"/>
                </a:lnTo>
                <a:lnTo>
                  <a:pt x="408093" y="46797"/>
                </a:lnTo>
                <a:cubicBezTo>
                  <a:pt x="407708" y="46797"/>
                  <a:pt x="407323" y="46721"/>
                  <a:pt x="406939" y="46567"/>
                </a:cubicBezTo>
                <a:lnTo>
                  <a:pt x="401859" y="44334"/>
                </a:lnTo>
                <a:cubicBezTo>
                  <a:pt x="401243" y="44027"/>
                  <a:pt x="400704" y="43488"/>
                  <a:pt x="400396" y="42872"/>
                </a:cubicBezTo>
                <a:lnTo>
                  <a:pt x="398703" y="38947"/>
                </a:lnTo>
                <a:cubicBezTo>
                  <a:pt x="398626" y="38716"/>
                  <a:pt x="398549" y="38408"/>
                  <a:pt x="398472" y="38177"/>
                </a:cubicBezTo>
                <a:lnTo>
                  <a:pt x="397471" y="29941"/>
                </a:lnTo>
                <a:lnTo>
                  <a:pt x="395778" y="28787"/>
                </a:lnTo>
                <a:lnTo>
                  <a:pt x="391237" y="28325"/>
                </a:lnTo>
                <a:lnTo>
                  <a:pt x="375843" y="31096"/>
                </a:lnTo>
                <a:cubicBezTo>
                  <a:pt x="375612" y="31173"/>
                  <a:pt x="375304" y="31173"/>
                  <a:pt x="375073" y="31096"/>
                </a:cubicBezTo>
                <a:lnTo>
                  <a:pt x="368916" y="30557"/>
                </a:lnTo>
                <a:lnTo>
                  <a:pt x="356062" y="27093"/>
                </a:lnTo>
                <a:lnTo>
                  <a:pt x="350751" y="26631"/>
                </a:lnTo>
                <a:lnTo>
                  <a:pt x="345825" y="27632"/>
                </a:lnTo>
                <a:lnTo>
                  <a:pt x="335973" y="32019"/>
                </a:lnTo>
                <a:lnTo>
                  <a:pt x="331354" y="33790"/>
                </a:lnTo>
                <a:cubicBezTo>
                  <a:pt x="330431" y="34175"/>
                  <a:pt x="329353" y="33944"/>
                  <a:pt x="328584" y="33328"/>
                </a:cubicBezTo>
                <a:lnTo>
                  <a:pt x="321733" y="27555"/>
                </a:lnTo>
                <a:lnTo>
                  <a:pt x="314575" y="25631"/>
                </a:lnTo>
                <a:lnTo>
                  <a:pt x="309803" y="26862"/>
                </a:lnTo>
                <a:cubicBezTo>
                  <a:pt x="309264" y="27863"/>
                  <a:pt x="308186" y="28479"/>
                  <a:pt x="307109" y="28402"/>
                </a:cubicBezTo>
                <a:lnTo>
                  <a:pt x="299797" y="27863"/>
                </a:lnTo>
                <a:cubicBezTo>
                  <a:pt x="298950" y="27786"/>
                  <a:pt x="298181" y="27324"/>
                  <a:pt x="297642" y="26631"/>
                </a:cubicBezTo>
                <a:lnTo>
                  <a:pt x="295102" y="23014"/>
                </a:lnTo>
                <a:lnTo>
                  <a:pt x="293716" y="23245"/>
                </a:lnTo>
                <a:lnTo>
                  <a:pt x="289175" y="26247"/>
                </a:lnTo>
                <a:cubicBezTo>
                  <a:pt x="288867" y="26478"/>
                  <a:pt x="288559" y="26554"/>
                  <a:pt x="288175" y="26631"/>
                </a:cubicBezTo>
                <a:lnTo>
                  <a:pt x="285327" y="27170"/>
                </a:lnTo>
                <a:lnTo>
                  <a:pt x="282556" y="27247"/>
                </a:lnTo>
                <a:cubicBezTo>
                  <a:pt x="281940" y="27247"/>
                  <a:pt x="281324" y="27016"/>
                  <a:pt x="280862" y="26708"/>
                </a:cubicBezTo>
                <a:lnTo>
                  <a:pt x="276398" y="23322"/>
                </a:lnTo>
                <a:cubicBezTo>
                  <a:pt x="276244" y="23168"/>
                  <a:pt x="276013" y="23014"/>
                  <a:pt x="275859" y="22860"/>
                </a:cubicBezTo>
                <a:lnTo>
                  <a:pt x="273781" y="20320"/>
                </a:lnTo>
                <a:lnTo>
                  <a:pt x="271934" y="18857"/>
                </a:lnTo>
                <a:lnTo>
                  <a:pt x="259927" y="18319"/>
                </a:lnTo>
                <a:lnTo>
                  <a:pt x="256463" y="18704"/>
                </a:lnTo>
                <a:lnTo>
                  <a:pt x="255847" y="19473"/>
                </a:lnTo>
                <a:lnTo>
                  <a:pt x="257156" y="24245"/>
                </a:lnTo>
                <a:cubicBezTo>
                  <a:pt x="257387" y="25246"/>
                  <a:pt x="257156" y="26247"/>
                  <a:pt x="256463" y="26939"/>
                </a:cubicBezTo>
                <a:cubicBezTo>
                  <a:pt x="255770" y="27632"/>
                  <a:pt x="254770" y="27940"/>
                  <a:pt x="253769" y="27709"/>
                </a:cubicBezTo>
                <a:lnTo>
                  <a:pt x="242916" y="25015"/>
                </a:lnTo>
                <a:lnTo>
                  <a:pt x="234911" y="25554"/>
                </a:lnTo>
                <a:lnTo>
                  <a:pt x="226214" y="27170"/>
                </a:lnTo>
                <a:lnTo>
                  <a:pt x="217747" y="27632"/>
                </a:lnTo>
                <a:lnTo>
                  <a:pt x="218363" y="31250"/>
                </a:lnTo>
                <a:cubicBezTo>
                  <a:pt x="218594" y="32481"/>
                  <a:pt x="217978" y="33713"/>
                  <a:pt x="216823" y="34251"/>
                </a:cubicBezTo>
                <a:lnTo>
                  <a:pt x="214592" y="35406"/>
                </a:lnTo>
                <a:cubicBezTo>
                  <a:pt x="214053" y="35637"/>
                  <a:pt x="213514" y="35791"/>
                  <a:pt x="212898" y="35637"/>
                </a:cubicBezTo>
                <a:lnTo>
                  <a:pt x="208973" y="35098"/>
                </a:lnTo>
                <a:lnTo>
                  <a:pt x="205663" y="35098"/>
                </a:lnTo>
                <a:lnTo>
                  <a:pt x="201815" y="37484"/>
                </a:lnTo>
                <a:lnTo>
                  <a:pt x="198197" y="40640"/>
                </a:lnTo>
                <a:lnTo>
                  <a:pt x="193810" y="43180"/>
                </a:lnTo>
                <a:cubicBezTo>
                  <a:pt x="193502" y="43334"/>
                  <a:pt x="193194" y="43411"/>
                  <a:pt x="192886" y="43488"/>
                </a:cubicBezTo>
                <a:lnTo>
                  <a:pt x="186728" y="44642"/>
                </a:lnTo>
                <a:cubicBezTo>
                  <a:pt x="186497" y="44719"/>
                  <a:pt x="186190" y="44719"/>
                  <a:pt x="185959" y="44642"/>
                </a:cubicBezTo>
                <a:lnTo>
                  <a:pt x="173567" y="43488"/>
                </a:lnTo>
                <a:lnTo>
                  <a:pt x="144780" y="36714"/>
                </a:lnTo>
                <a:lnTo>
                  <a:pt x="142163" y="44873"/>
                </a:lnTo>
                <a:lnTo>
                  <a:pt x="138084" y="53186"/>
                </a:lnTo>
                <a:lnTo>
                  <a:pt x="124768" y="89208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5" name="Forma libre: forma 88">
            <a:extLst>
              <a:ext uri="{FF2B5EF4-FFF2-40B4-BE49-F238E27FC236}">
                <a16:creationId xmlns:a16="http://schemas.microsoft.com/office/drawing/2014/main" id="{26988E05-93BD-0BF1-3BE9-6187911AEE40}"/>
              </a:ext>
            </a:extLst>
          </p:cNvPr>
          <p:cNvSpPr/>
          <p:nvPr/>
        </p:nvSpPr>
        <p:spPr>
          <a:xfrm>
            <a:off x="9263602" y="2538540"/>
            <a:ext cx="926582" cy="591303"/>
          </a:xfrm>
          <a:custGeom>
            <a:avLst/>
            <a:gdLst>
              <a:gd name="connsiteX0" fmla="*/ 55418 w 1206730"/>
              <a:gd name="connsiteY0" fmla="*/ 486910 h 770081"/>
              <a:gd name="connsiteX1" fmla="*/ 53263 w 1206730"/>
              <a:gd name="connsiteY1" fmla="*/ 495069 h 770081"/>
              <a:gd name="connsiteX2" fmla="*/ 53032 w 1206730"/>
              <a:gd name="connsiteY2" fmla="*/ 495608 h 770081"/>
              <a:gd name="connsiteX3" fmla="*/ 50800 w 1206730"/>
              <a:gd name="connsiteY3" fmla="*/ 500072 h 770081"/>
              <a:gd name="connsiteX4" fmla="*/ 50184 w 1206730"/>
              <a:gd name="connsiteY4" fmla="*/ 500919 h 770081"/>
              <a:gd name="connsiteX5" fmla="*/ 44027 w 1206730"/>
              <a:gd name="connsiteY5" fmla="*/ 506538 h 770081"/>
              <a:gd name="connsiteX6" fmla="*/ 35252 w 1206730"/>
              <a:gd name="connsiteY6" fmla="*/ 516467 h 770081"/>
              <a:gd name="connsiteX7" fmla="*/ 32019 w 1206730"/>
              <a:gd name="connsiteY7" fmla="*/ 517159 h 770081"/>
              <a:gd name="connsiteX8" fmla="*/ 18627 w 1206730"/>
              <a:gd name="connsiteY8" fmla="*/ 511310 h 770081"/>
              <a:gd name="connsiteX9" fmla="*/ 15240 w 1206730"/>
              <a:gd name="connsiteY9" fmla="*/ 511618 h 770081"/>
              <a:gd name="connsiteX10" fmla="*/ 14393 w 1206730"/>
              <a:gd name="connsiteY10" fmla="*/ 513311 h 770081"/>
              <a:gd name="connsiteX11" fmla="*/ 8313 w 1206730"/>
              <a:gd name="connsiteY11" fmla="*/ 537787 h 770081"/>
              <a:gd name="connsiteX12" fmla="*/ 7235 w 1206730"/>
              <a:gd name="connsiteY12" fmla="*/ 554721 h 770081"/>
              <a:gd name="connsiteX13" fmla="*/ 7081 w 1206730"/>
              <a:gd name="connsiteY13" fmla="*/ 555567 h 770081"/>
              <a:gd name="connsiteX14" fmla="*/ 1001 w 1206730"/>
              <a:gd name="connsiteY14" fmla="*/ 571577 h 770081"/>
              <a:gd name="connsiteX15" fmla="*/ 0 w 1206730"/>
              <a:gd name="connsiteY15" fmla="*/ 577965 h 770081"/>
              <a:gd name="connsiteX16" fmla="*/ 7081 w 1206730"/>
              <a:gd name="connsiteY16" fmla="*/ 599825 h 770081"/>
              <a:gd name="connsiteX17" fmla="*/ 7158 w 1206730"/>
              <a:gd name="connsiteY17" fmla="*/ 601133 h 770081"/>
              <a:gd name="connsiteX18" fmla="*/ 6080 w 1206730"/>
              <a:gd name="connsiteY18" fmla="*/ 607368 h 770081"/>
              <a:gd name="connsiteX19" fmla="*/ 6773 w 1206730"/>
              <a:gd name="connsiteY19" fmla="*/ 610986 h 770081"/>
              <a:gd name="connsiteX20" fmla="*/ 8082 w 1206730"/>
              <a:gd name="connsiteY20" fmla="*/ 617682 h 770081"/>
              <a:gd name="connsiteX21" fmla="*/ 9929 w 1206730"/>
              <a:gd name="connsiteY21" fmla="*/ 620838 h 770081"/>
              <a:gd name="connsiteX22" fmla="*/ 27093 w 1206730"/>
              <a:gd name="connsiteY22" fmla="*/ 637463 h 770081"/>
              <a:gd name="connsiteX23" fmla="*/ 27632 w 1206730"/>
              <a:gd name="connsiteY23" fmla="*/ 638156 h 770081"/>
              <a:gd name="connsiteX24" fmla="*/ 42256 w 1206730"/>
              <a:gd name="connsiteY24" fmla="*/ 664941 h 770081"/>
              <a:gd name="connsiteX25" fmla="*/ 53340 w 1206730"/>
              <a:gd name="connsiteY25" fmla="*/ 685107 h 770081"/>
              <a:gd name="connsiteX26" fmla="*/ 85975 w 1206730"/>
              <a:gd name="connsiteY26" fmla="*/ 719975 h 770081"/>
              <a:gd name="connsiteX27" fmla="*/ 90362 w 1206730"/>
              <a:gd name="connsiteY27" fmla="*/ 719975 h 770081"/>
              <a:gd name="connsiteX28" fmla="*/ 91594 w 1206730"/>
              <a:gd name="connsiteY28" fmla="*/ 720283 h 770081"/>
              <a:gd name="connsiteX29" fmla="*/ 94981 w 1206730"/>
              <a:gd name="connsiteY29" fmla="*/ 721976 h 770081"/>
              <a:gd name="connsiteX30" fmla="*/ 96366 w 1206730"/>
              <a:gd name="connsiteY30" fmla="*/ 723515 h 770081"/>
              <a:gd name="connsiteX31" fmla="*/ 97905 w 1206730"/>
              <a:gd name="connsiteY31" fmla="*/ 727595 h 770081"/>
              <a:gd name="connsiteX32" fmla="*/ 98829 w 1206730"/>
              <a:gd name="connsiteY32" fmla="*/ 728672 h 770081"/>
              <a:gd name="connsiteX33" fmla="*/ 103832 w 1206730"/>
              <a:gd name="connsiteY33" fmla="*/ 734522 h 770081"/>
              <a:gd name="connsiteX34" fmla="*/ 104371 w 1206730"/>
              <a:gd name="connsiteY34" fmla="*/ 735446 h 770081"/>
              <a:gd name="connsiteX35" fmla="*/ 105987 w 1206730"/>
              <a:gd name="connsiteY35" fmla="*/ 740833 h 770081"/>
              <a:gd name="connsiteX36" fmla="*/ 106757 w 1206730"/>
              <a:gd name="connsiteY36" fmla="*/ 741988 h 770081"/>
              <a:gd name="connsiteX37" fmla="*/ 107911 w 1206730"/>
              <a:gd name="connsiteY37" fmla="*/ 743758 h 770081"/>
              <a:gd name="connsiteX38" fmla="*/ 108373 w 1206730"/>
              <a:gd name="connsiteY38" fmla="*/ 745682 h 770081"/>
              <a:gd name="connsiteX39" fmla="*/ 107681 w 1206730"/>
              <a:gd name="connsiteY39" fmla="*/ 750763 h 770081"/>
              <a:gd name="connsiteX40" fmla="*/ 111991 w 1206730"/>
              <a:gd name="connsiteY40" fmla="*/ 749993 h 770081"/>
              <a:gd name="connsiteX41" fmla="*/ 112991 w 1206730"/>
              <a:gd name="connsiteY41" fmla="*/ 749839 h 770081"/>
              <a:gd name="connsiteX42" fmla="*/ 112991 w 1206730"/>
              <a:gd name="connsiteY42" fmla="*/ 749839 h 770081"/>
              <a:gd name="connsiteX43" fmla="*/ 112991 w 1206730"/>
              <a:gd name="connsiteY43" fmla="*/ 749839 h 770081"/>
              <a:gd name="connsiteX44" fmla="*/ 114531 w 1206730"/>
              <a:gd name="connsiteY44" fmla="*/ 749993 h 770081"/>
              <a:gd name="connsiteX45" fmla="*/ 117379 w 1206730"/>
              <a:gd name="connsiteY45" fmla="*/ 751147 h 770081"/>
              <a:gd name="connsiteX46" fmla="*/ 119072 w 1206730"/>
              <a:gd name="connsiteY46" fmla="*/ 753302 h 770081"/>
              <a:gd name="connsiteX47" fmla="*/ 120842 w 1206730"/>
              <a:gd name="connsiteY47" fmla="*/ 763770 h 770081"/>
              <a:gd name="connsiteX48" fmla="*/ 121150 w 1206730"/>
              <a:gd name="connsiteY48" fmla="*/ 765541 h 770081"/>
              <a:gd name="connsiteX49" fmla="*/ 125461 w 1206730"/>
              <a:gd name="connsiteY49" fmla="*/ 768158 h 770081"/>
              <a:gd name="connsiteX50" fmla="*/ 128077 w 1206730"/>
              <a:gd name="connsiteY50" fmla="*/ 769697 h 770081"/>
              <a:gd name="connsiteX51" fmla="*/ 128385 w 1206730"/>
              <a:gd name="connsiteY51" fmla="*/ 769774 h 770081"/>
              <a:gd name="connsiteX52" fmla="*/ 129925 w 1206730"/>
              <a:gd name="connsiteY52" fmla="*/ 770082 h 770081"/>
              <a:gd name="connsiteX53" fmla="*/ 132696 w 1206730"/>
              <a:gd name="connsiteY53" fmla="*/ 769697 h 770081"/>
              <a:gd name="connsiteX54" fmla="*/ 134389 w 1206730"/>
              <a:gd name="connsiteY54" fmla="*/ 768465 h 770081"/>
              <a:gd name="connsiteX55" fmla="*/ 139238 w 1206730"/>
              <a:gd name="connsiteY55" fmla="*/ 764078 h 770081"/>
              <a:gd name="connsiteX56" fmla="*/ 139854 w 1206730"/>
              <a:gd name="connsiteY56" fmla="*/ 763693 h 770081"/>
              <a:gd name="connsiteX57" fmla="*/ 143240 w 1206730"/>
              <a:gd name="connsiteY57" fmla="*/ 762000 h 770081"/>
              <a:gd name="connsiteX58" fmla="*/ 144934 w 1206730"/>
              <a:gd name="connsiteY58" fmla="*/ 761769 h 770081"/>
              <a:gd name="connsiteX59" fmla="*/ 162868 w 1206730"/>
              <a:gd name="connsiteY59" fmla="*/ 764540 h 770081"/>
              <a:gd name="connsiteX60" fmla="*/ 164176 w 1206730"/>
              <a:gd name="connsiteY60" fmla="*/ 764540 h 770081"/>
              <a:gd name="connsiteX61" fmla="*/ 166793 w 1206730"/>
              <a:gd name="connsiteY61" fmla="*/ 762385 h 770081"/>
              <a:gd name="connsiteX62" fmla="*/ 170026 w 1206730"/>
              <a:gd name="connsiteY62" fmla="*/ 762154 h 770081"/>
              <a:gd name="connsiteX63" fmla="*/ 172874 w 1206730"/>
              <a:gd name="connsiteY63" fmla="*/ 763847 h 770081"/>
              <a:gd name="connsiteX64" fmla="*/ 176569 w 1206730"/>
              <a:gd name="connsiteY64" fmla="*/ 767003 h 770081"/>
              <a:gd name="connsiteX65" fmla="*/ 177338 w 1206730"/>
              <a:gd name="connsiteY65" fmla="*/ 766772 h 770081"/>
              <a:gd name="connsiteX66" fmla="*/ 184650 w 1206730"/>
              <a:gd name="connsiteY66" fmla="*/ 752610 h 770081"/>
              <a:gd name="connsiteX67" fmla="*/ 185189 w 1206730"/>
              <a:gd name="connsiteY67" fmla="*/ 751917 h 770081"/>
              <a:gd name="connsiteX68" fmla="*/ 187421 w 1206730"/>
              <a:gd name="connsiteY68" fmla="*/ 749685 h 770081"/>
              <a:gd name="connsiteX69" fmla="*/ 189730 w 1206730"/>
              <a:gd name="connsiteY69" fmla="*/ 748915 h 770081"/>
              <a:gd name="connsiteX70" fmla="*/ 194194 w 1206730"/>
              <a:gd name="connsiteY70" fmla="*/ 749454 h 770081"/>
              <a:gd name="connsiteX71" fmla="*/ 198505 w 1206730"/>
              <a:gd name="connsiteY71" fmla="*/ 750685 h 770081"/>
              <a:gd name="connsiteX72" fmla="*/ 200275 w 1206730"/>
              <a:gd name="connsiteY72" fmla="*/ 751224 h 770081"/>
              <a:gd name="connsiteX73" fmla="*/ 202661 w 1206730"/>
              <a:gd name="connsiteY73" fmla="*/ 752379 h 770081"/>
              <a:gd name="connsiteX74" fmla="*/ 205201 w 1206730"/>
              <a:gd name="connsiteY74" fmla="*/ 753610 h 770081"/>
              <a:gd name="connsiteX75" fmla="*/ 205894 w 1206730"/>
              <a:gd name="connsiteY75" fmla="*/ 754149 h 770081"/>
              <a:gd name="connsiteX76" fmla="*/ 205894 w 1206730"/>
              <a:gd name="connsiteY76" fmla="*/ 754149 h 770081"/>
              <a:gd name="connsiteX77" fmla="*/ 208126 w 1206730"/>
              <a:gd name="connsiteY77" fmla="*/ 756381 h 770081"/>
              <a:gd name="connsiteX78" fmla="*/ 208511 w 1206730"/>
              <a:gd name="connsiteY78" fmla="*/ 756843 h 770081"/>
              <a:gd name="connsiteX79" fmla="*/ 211282 w 1206730"/>
              <a:gd name="connsiteY79" fmla="*/ 761231 h 770081"/>
              <a:gd name="connsiteX80" fmla="*/ 217978 w 1206730"/>
              <a:gd name="connsiteY80" fmla="*/ 759152 h 770081"/>
              <a:gd name="connsiteX81" fmla="*/ 235758 w 1206730"/>
              <a:gd name="connsiteY81" fmla="*/ 749146 h 770081"/>
              <a:gd name="connsiteX82" fmla="*/ 238760 w 1206730"/>
              <a:gd name="connsiteY82" fmla="*/ 749300 h 770081"/>
              <a:gd name="connsiteX83" fmla="*/ 242762 w 1206730"/>
              <a:gd name="connsiteY83" fmla="*/ 752071 h 770081"/>
              <a:gd name="connsiteX84" fmla="*/ 245533 w 1206730"/>
              <a:gd name="connsiteY84" fmla="*/ 753995 h 770081"/>
              <a:gd name="connsiteX85" fmla="*/ 253846 w 1206730"/>
              <a:gd name="connsiteY85" fmla="*/ 755458 h 770081"/>
              <a:gd name="connsiteX86" fmla="*/ 260619 w 1206730"/>
              <a:gd name="connsiteY86" fmla="*/ 753610 h 770081"/>
              <a:gd name="connsiteX87" fmla="*/ 276321 w 1206730"/>
              <a:gd name="connsiteY87" fmla="*/ 729211 h 770081"/>
              <a:gd name="connsiteX88" fmla="*/ 277553 w 1206730"/>
              <a:gd name="connsiteY88" fmla="*/ 728133 h 770081"/>
              <a:gd name="connsiteX89" fmla="*/ 282633 w 1206730"/>
              <a:gd name="connsiteY89" fmla="*/ 725901 h 770081"/>
              <a:gd name="connsiteX90" fmla="*/ 343901 w 1206730"/>
              <a:gd name="connsiteY90" fmla="*/ 712201 h 770081"/>
              <a:gd name="connsiteX91" fmla="*/ 344516 w 1206730"/>
              <a:gd name="connsiteY91" fmla="*/ 712124 h 770081"/>
              <a:gd name="connsiteX92" fmla="*/ 344516 w 1206730"/>
              <a:gd name="connsiteY92" fmla="*/ 712124 h 770081"/>
              <a:gd name="connsiteX93" fmla="*/ 348442 w 1206730"/>
              <a:gd name="connsiteY93" fmla="*/ 712124 h 770081"/>
              <a:gd name="connsiteX94" fmla="*/ 348442 w 1206730"/>
              <a:gd name="connsiteY94" fmla="*/ 712124 h 770081"/>
              <a:gd name="connsiteX95" fmla="*/ 349442 w 1206730"/>
              <a:gd name="connsiteY95" fmla="*/ 712278 h 770081"/>
              <a:gd name="connsiteX96" fmla="*/ 351136 w 1206730"/>
              <a:gd name="connsiteY96" fmla="*/ 712893 h 770081"/>
              <a:gd name="connsiteX97" fmla="*/ 353907 w 1206730"/>
              <a:gd name="connsiteY97" fmla="*/ 713971 h 770081"/>
              <a:gd name="connsiteX98" fmla="*/ 354445 w 1206730"/>
              <a:gd name="connsiteY98" fmla="*/ 714202 h 770081"/>
              <a:gd name="connsiteX99" fmla="*/ 368531 w 1206730"/>
              <a:gd name="connsiteY99" fmla="*/ 723207 h 770081"/>
              <a:gd name="connsiteX100" fmla="*/ 368531 w 1206730"/>
              <a:gd name="connsiteY100" fmla="*/ 723207 h 770081"/>
              <a:gd name="connsiteX101" fmla="*/ 368531 w 1206730"/>
              <a:gd name="connsiteY101" fmla="*/ 723207 h 770081"/>
              <a:gd name="connsiteX102" fmla="*/ 368531 w 1206730"/>
              <a:gd name="connsiteY102" fmla="*/ 723207 h 770081"/>
              <a:gd name="connsiteX103" fmla="*/ 369377 w 1206730"/>
              <a:gd name="connsiteY103" fmla="*/ 724131 h 770081"/>
              <a:gd name="connsiteX104" fmla="*/ 372764 w 1206730"/>
              <a:gd name="connsiteY104" fmla="*/ 729750 h 770081"/>
              <a:gd name="connsiteX105" fmla="*/ 375997 w 1206730"/>
              <a:gd name="connsiteY105" fmla="*/ 734368 h 770081"/>
              <a:gd name="connsiteX106" fmla="*/ 382154 w 1206730"/>
              <a:gd name="connsiteY106" fmla="*/ 736138 h 770081"/>
              <a:gd name="connsiteX107" fmla="*/ 395085 w 1206730"/>
              <a:gd name="connsiteY107" fmla="*/ 732521 h 770081"/>
              <a:gd name="connsiteX108" fmla="*/ 409402 w 1206730"/>
              <a:gd name="connsiteY108" fmla="*/ 723746 h 770081"/>
              <a:gd name="connsiteX109" fmla="*/ 437727 w 1206730"/>
              <a:gd name="connsiteY109" fmla="*/ 699809 h 770081"/>
              <a:gd name="connsiteX110" fmla="*/ 467283 w 1206730"/>
              <a:gd name="connsiteY110" fmla="*/ 667943 h 770081"/>
              <a:gd name="connsiteX111" fmla="*/ 467668 w 1206730"/>
              <a:gd name="connsiteY111" fmla="*/ 667558 h 770081"/>
              <a:gd name="connsiteX112" fmla="*/ 471593 w 1206730"/>
              <a:gd name="connsiteY112" fmla="*/ 664710 h 770081"/>
              <a:gd name="connsiteX113" fmla="*/ 472825 w 1206730"/>
              <a:gd name="connsiteY113" fmla="*/ 664249 h 770081"/>
              <a:gd name="connsiteX114" fmla="*/ 476750 w 1206730"/>
              <a:gd name="connsiteY114" fmla="*/ 663710 h 770081"/>
              <a:gd name="connsiteX115" fmla="*/ 481061 w 1206730"/>
              <a:gd name="connsiteY115" fmla="*/ 663710 h 770081"/>
              <a:gd name="connsiteX116" fmla="*/ 485217 w 1206730"/>
              <a:gd name="connsiteY116" fmla="*/ 663171 h 770081"/>
              <a:gd name="connsiteX117" fmla="*/ 519084 w 1206730"/>
              <a:gd name="connsiteY117" fmla="*/ 653165 h 770081"/>
              <a:gd name="connsiteX118" fmla="*/ 534401 w 1206730"/>
              <a:gd name="connsiteY118" fmla="*/ 645468 h 770081"/>
              <a:gd name="connsiteX119" fmla="*/ 563880 w 1206730"/>
              <a:gd name="connsiteY119" fmla="*/ 624840 h 770081"/>
              <a:gd name="connsiteX120" fmla="*/ 564342 w 1206730"/>
              <a:gd name="connsiteY120" fmla="*/ 624532 h 770081"/>
              <a:gd name="connsiteX121" fmla="*/ 674023 w 1206730"/>
              <a:gd name="connsiteY121" fmla="*/ 577273 h 770081"/>
              <a:gd name="connsiteX122" fmla="*/ 674716 w 1206730"/>
              <a:gd name="connsiteY122" fmla="*/ 577042 h 770081"/>
              <a:gd name="connsiteX123" fmla="*/ 696422 w 1206730"/>
              <a:gd name="connsiteY123" fmla="*/ 573809 h 770081"/>
              <a:gd name="connsiteX124" fmla="*/ 717204 w 1206730"/>
              <a:gd name="connsiteY124" fmla="*/ 556876 h 770081"/>
              <a:gd name="connsiteX125" fmla="*/ 728210 w 1206730"/>
              <a:gd name="connsiteY125" fmla="*/ 550410 h 770081"/>
              <a:gd name="connsiteX126" fmla="*/ 734676 w 1206730"/>
              <a:gd name="connsiteY126" fmla="*/ 547486 h 770081"/>
              <a:gd name="connsiteX127" fmla="*/ 735214 w 1206730"/>
              <a:gd name="connsiteY127" fmla="*/ 547332 h 770081"/>
              <a:gd name="connsiteX128" fmla="*/ 740294 w 1206730"/>
              <a:gd name="connsiteY128" fmla="*/ 546177 h 770081"/>
              <a:gd name="connsiteX129" fmla="*/ 744374 w 1206730"/>
              <a:gd name="connsiteY129" fmla="*/ 544330 h 770081"/>
              <a:gd name="connsiteX130" fmla="*/ 754149 w 1206730"/>
              <a:gd name="connsiteY130" fmla="*/ 535094 h 770081"/>
              <a:gd name="connsiteX131" fmla="*/ 754226 w 1206730"/>
              <a:gd name="connsiteY131" fmla="*/ 535094 h 770081"/>
              <a:gd name="connsiteX132" fmla="*/ 754226 w 1206730"/>
              <a:gd name="connsiteY132" fmla="*/ 535016 h 770081"/>
              <a:gd name="connsiteX133" fmla="*/ 758459 w 1206730"/>
              <a:gd name="connsiteY133" fmla="*/ 531322 h 770081"/>
              <a:gd name="connsiteX134" fmla="*/ 766002 w 1206730"/>
              <a:gd name="connsiteY134" fmla="*/ 520623 h 770081"/>
              <a:gd name="connsiteX135" fmla="*/ 791171 w 1206730"/>
              <a:gd name="connsiteY135" fmla="*/ 460741 h 770081"/>
              <a:gd name="connsiteX136" fmla="*/ 791710 w 1206730"/>
              <a:gd name="connsiteY136" fmla="*/ 459894 h 770081"/>
              <a:gd name="connsiteX137" fmla="*/ 797868 w 1206730"/>
              <a:gd name="connsiteY137" fmla="*/ 453121 h 770081"/>
              <a:gd name="connsiteX138" fmla="*/ 799176 w 1206730"/>
              <a:gd name="connsiteY138" fmla="*/ 452274 h 770081"/>
              <a:gd name="connsiteX139" fmla="*/ 813493 w 1206730"/>
              <a:gd name="connsiteY139" fmla="*/ 448426 h 770081"/>
              <a:gd name="connsiteX140" fmla="*/ 819650 w 1206730"/>
              <a:gd name="connsiteY140" fmla="*/ 445347 h 770081"/>
              <a:gd name="connsiteX141" fmla="*/ 885767 w 1206730"/>
              <a:gd name="connsiteY141" fmla="*/ 387620 h 770081"/>
              <a:gd name="connsiteX142" fmla="*/ 886691 w 1206730"/>
              <a:gd name="connsiteY142" fmla="*/ 387081 h 770081"/>
              <a:gd name="connsiteX143" fmla="*/ 892156 w 1206730"/>
              <a:gd name="connsiteY143" fmla="*/ 385079 h 770081"/>
              <a:gd name="connsiteX144" fmla="*/ 894465 w 1206730"/>
              <a:gd name="connsiteY144" fmla="*/ 382386 h 770081"/>
              <a:gd name="connsiteX145" fmla="*/ 895542 w 1206730"/>
              <a:gd name="connsiteY145" fmla="*/ 365298 h 770081"/>
              <a:gd name="connsiteX146" fmla="*/ 895696 w 1206730"/>
              <a:gd name="connsiteY146" fmla="*/ 364605 h 770081"/>
              <a:gd name="connsiteX147" fmla="*/ 896158 w 1206730"/>
              <a:gd name="connsiteY147" fmla="*/ 363220 h 770081"/>
              <a:gd name="connsiteX148" fmla="*/ 897928 w 1206730"/>
              <a:gd name="connsiteY148" fmla="*/ 357832 h 770081"/>
              <a:gd name="connsiteX149" fmla="*/ 898698 w 1206730"/>
              <a:gd name="connsiteY149" fmla="*/ 356601 h 770081"/>
              <a:gd name="connsiteX150" fmla="*/ 901469 w 1206730"/>
              <a:gd name="connsiteY150" fmla="*/ 354061 h 770081"/>
              <a:gd name="connsiteX151" fmla="*/ 904856 w 1206730"/>
              <a:gd name="connsiteY151" fmla="*/ 350982 h 770081"/>
              <a:gd name="connsiteX152" fmla="*/ 905702 w 1206730"/>
              <a:gd name="connsiteY152" fmla="*/ 350443 h 770081"/>
              <a:gd name="connsiteX153" fmla="*/ 914631 w 1206730"/>
              <a:gd name="connsiteY153" fmla="*/ 346749 h 770081"/>
              <a:gd name="connsiteX154" fmla="*/ 922020 w 1206730"/>
              <a:gd name="connsiteY154" fmla="*/ 343670 h 770081"/>
              <a:gd name="connsiteX155" fmla="*/ 925637 w 1206730"/>
              <a:gd name="connsiteY155" fmla="*/ 341207 h 770081"/>
              <a:gd name="connsiteX156" fmla="*/ 928331 w 1206730"/>
              <a:gd name="connsiteY156" fmla="*/ 339436 h 770081"/>
              <a:gd name="connsiteX157" fmla="*/ 936028 w 1206730"/>
              <a:gd name="connsiteY157" fmla="*/ 333356 h 770081"/>
              <a:gd name="connsiteX158" fmla="*/ 961736 w 1206730"/>
              <a:gd name="connsiteY158" fmla="*/ 319578 h 770081"/>
              <a:gd name="connsiteX159" fmla="*/ 985597 w 1206730"/>
              <a:gd name="connsiteY159" fmla="*/ 301798 h 770081"/>
              <a:gd name="connsiteX160" fmla="*/ 986367 w 1206730"/>
              <a:gd name="connsiteY160" fmla="*/ 301413 h 770081"/>
              <a:gd name="connsiteX161" fmla="*/ 994217 w 1206730"/>
              <a:gd name="connsiteY161" fmla="*/ 298566 h 770081"/>
              <a:gd name="connsiteX162" fmla="*/ 994756 w 1206730"/>
              <a:gd name="connsiteY162" fmla="*/ 298412 h 770081"/>
              <a:gd name="connsiteX163" fmla="*/ 996911 w 1206730"/>
              <a:gd name="connsiteY163" fmla="*/ 298104 h 770081"/>
              <a:gd name="connsiteX164" fmla="*/ 1002838 w 1206730"/>
              <a:gd name="connsiteY164" fmla="*/ 297334 h 770081"/>
              <a:gd name="connsiteX165" fmla="*/ 1007302 w 1206730"/>
              <a:gd name="connsiteY165" fmla="*/ 295564 h 770081"/>
              <a:gd name="connsiteX166" fmla="*/ 1026160 w 1206730"/>
              <a:gd name="connsiteY166" fmla="*/ 287944 h 770081"/>
              <a:gd name="connsiteX167" fmla="*/ 1040707 w 1206730"/>
              <a:gd name="connsiteY167" fmla="*/ 284942 h 770081"/>
              <a:gd name="connsiteX168" fmla="*/ 1070956 w 1206730"/>
              <a:gd name="connsiteY168" fmla="*/ 283787 h 770081"/>
              <a:gd name="connsiteX169" fmla="*/ 1075497 w 1206730"/>
              <a:gd name="connsiteY169" fmla="*/ 282787 h 770081"/>
              <a:gd name="connsiteX170" fmla="*/ 1085965 w 1206730"/>
              <a:gd name="connsiteY170" fmla="*/ 280555 h 770081"/>
              <a:gd name="connsiteX171" fmla="*/ 1096972 w 1206730"/>
              <a:gd name="connsiteY171" fmla="*/ 275628 h 770081"/>
              <a:gd name="connsiteX172" fmla="*/ 1108979 w 1206730"/>
              <a:gd name="connsiteY172" fmla="*/ 267932 h 770081"/>
              <a:gd name="connsiteX173" fmla="*/ 1120602 w 1206730"/>
              <a:gd name="connsiteY173" fmla="*/ 259080 h 770081"/>
              <a:gd name="connsiteX174" fmla="*/ 1129068 w 1206730"/>
              <a:gd name="connsiteY174" fmla="*/ 250537 h 770081"/>
              <a:gd name="connsiteX175" fmla="*/ 1141614 w 1206730"/>
              <a:gd name="connsiteY175" fmla="*/ 230832 h 770081"/>
              <a:gd name="connsiteX176" fmla="*/ 1143231 w 1206730"/>
              <a:gd name="connsiteY176" fmla="*/ 226137 h 770081"/>
              <a:gd name="connsiteX177" fmla="*/ 1143847 w 1206730"/>
              <a:gd name="connsiteY177" fmla="*/ 225060 h 770081"/>
              <a:gd name="connsiteX178" fmla="*/ 1151621 w 1206730"/>
              <a:gd name="connsiteY178" fmla="*/ 217055 h 770081"/>
              <a:gd name="connsiteX179" fmla="*/ 1159933 w 1206730"/>
              <a:gd name="connsiteY179" fmla="*/ 208434 h 770081"/>
              <a:gd name="connsiteX180" fmla="*/ 1165937 w 1206730"/>
              <a:gd name="connsiteY180" fmla="*/ 198043 h 770081"/>
              <a:gd name="connsiteX181" fmla="*/ 1192799 w 1206730"/>
              <a:gd name="connsiteY181" fmla="*/ 136467 h 770081"/>
              <a:gd name="connsiteX182" fmla="*/ 1201420 w 1206730"/>
              <a:gd name="connsiteY182" fmla="*/ 123152 h 770081"/>
              <a:gd name="connsiteX183" fmla="*/ 1206731 w 1206730"/>
              <a:gd name="connsiteY183" fmla="*/ 117302 h 770081"/>
              <a:gd name="connsiteX184" fmla="*/ 1198187 w 1206730"/>
              <a:gd name="connsiteY184" fmla="*/ 113838 h 770081"/>
              <a:gd name="connsiteX185" fmla="*/ 1197033 w 1206730"/>
              <a:gd name="connsiteY185" fmla="*/ 112992 h 770081"/>
              <a:gd name="connsiteX186" fmla="*/ 1190875 w 1206730"/>
              <a:gd name="connsiteY186" fmla="*/ 105141 h 770081"/>
              <a:gd name="connsiteX187" fmla="*/ 1190259 w 1206730"/>
              <a:gd name="connsiteY187" fmla="*/ 103678 h 770081"/>
              <a:gd name="connsiteX188" fmla="*/ 1189720 w 1206730"/>
              <a:gd name="connsiteY188" fmla="*/ 97521 h 770081"/>
              <a:gd name="connsiteX189" fmla="*/ 1188874 w 1206730"/>
              <a:gd name="connsiteY189" fmla="*/ 94673 h 770081"/>
              <a:gd name="connsiteX190" fmla="*/ 1186411 w 1206730"/>
              <a:gd name="connsiteY190" fmla="*/ 91748 h 770081"/>
              <a:gd name="connsiteX191" fmla="*/ 1177790 w 1206730"/>
              <a:gd name="connsiteY191" fmla="*/ 84821 h 770081"/>
              <a:gd name="connsiteX192" fmla="*/ 1170940 w 1206730"/>
              <a:gd name="connsiteY192" fmla="*/ 81203 h 770081"/>
              <a:gd name="connsiteX193" fmla="*/ 1146002 w 1206730"/>
              <a:gd name="connsiteY193" fmla="*/ 71813 h 770081"/>
              <a:gd name="connsiteX194" fmla="*/ 1145155 w 1206730"/>
              <a:gd name="connsiteY194" fmla="*/ 71274 h 770081"/>
              <a:gd name="connsiteX195" fmla="*/ 1140691 w 1206730"/>
              <a:gd name="connsiteY195" fmla="*/ 67348 h 770081"/>
              <a:gd name="connsiteX196" fmla="*/ 1139921 w 1206730"/>
              <a:gd name="connsiteY196" fmla="*/ 66271 h 770081"/>
              <a:gd name="connsiteX197" fmla="*/ 1136535 w 1206730"/>
              <a:gd name="connsiteY197" fmla="*/ 57804 h 770081"/>
              <a:gd name="connsiteX198" fmla="*/ 1134687 w 1206730"/>
              <a:gd name="connsiteY198" fmla="*/ 54571 h 770081"/>
              <a:gd name="connsiteX199" fmla="*/ 1132378 w 1206730"/>
              <a:gd name="connsiteY199" fmla="*/ 52262 h 770081"/>
              <a:gd name="connsiteX200" fmla="*/ 1121448 w 1206730"/>
              <a:gd name="connsiteY200" fmla="*/ 45720 h 770081"/>
              <a:gd name="connsiteX201" fmla="*/ 1120910 w 1206730"/>
              <a:gd name="connsiteY201" fmla="*/ 45335 h 770081"/>
              <a:gd name="connsiteX202" fmla="*/ 1118062 w 1206730"/>
              <a:gd name="connsiteY202" fmla="*/ 42487 h 770081"/>
              <a:gd name="connsiteX203" fmla="*/ 1113444 w 1206730"/>
              <a:gd name="connsiteY203" fmla="*/ 36253 h 770081"/>
              <a:gd name="connsiteX204" fmla="*/ 1110596 w 1206730"/>
              <a:gd name="connsiteY204" fmla="*/ 33867 h 770081"/>
              <a:gd name="connsiteX205" fmla="*/ 1098819 w 1206730"/>
              <a:gd name="connsiteY205" fmla="*/ 28556 h 770081"/>
              <a:gd name="connsiteX206" fmla="*/ 1094047 w 1206730"/>
              <a:gd name="connsiteY206" fmla="*/ 27478 h 770081"/>
              <a:gd name="connsiteX207" fmla="*/ 1084734 w 1206730"/>
              <a:gd name="connsiteY207" fmla="*/ 26401 h 770081"/>
              <a:gd name="connsiteX208" fmla="*/ 1071649 w 1206730"/>
              <a:gd name="connsiteY208" fmla="*/ 27016 h 770081"/>
              <a:gd name="connsiteX209" fmla="*/ 1061181 w 1206730"/>
              <a:gd name="connsiteY209" fmla="*/ 28094 h 770081"/>
              <a:gd name="connsiteX210" fmla="*/ 1050790 w 1206730"/>
              <a:gd name="connsiteY210" fmla="*/ 28094 h 770081"/>
              <a:gd name="connsiteX211" fmla="*/ 1044864 w 1206730"/>
              <a:gd name="connsiteY211" fmla="*/ 27555 h 770081"/>
              <a:gd name="connsiteX212" fmla="*/ 1044248 w 1206730"/>
              <a:gd name="connsiteY212" fmla="*/ 27401 h 770081"/>
              <a:gd name="connsiteX213" fmla="*/ 1032779 w 1206730"/>
              <a:gd name="connsiteY213" fmla="*/ 23553 h 770081"/>
              <a:gd name="connsiteX214" fmla="*/ 1025236 w 1206730"/>
              <a:gd name="connsiteY214" fmla="*/ 23014 h 770081"/>
              <a:gd name="connsiteX215" fmla="*/ 1016539 w 1206730"/>
              <a:gd name="connsiteY215" fmla="*/ 24092 h 770081"/>
              <a:gd name="connsiteX216" fmla="*/ 990369 w 1206730"/>
              <a:gd name="connsiteY216" fmla="*/ 33559 h 770081"/>
              <a:gd name="connsiteX217" fmla="*/ 974898 w 1206730"/>
              <a:gd name="connsiteY217" fmla="*/ 41333 h 770081"/>
              <a:gd name="connsiteX218" fmla="*/ 966508 w 1206730"/>
              <a:gd name="connsiteY218" fmla="*/ 43796 h 770081"/>
              <a:gd name="connsiteX219" fmla="*/ 965585 w 1206730"/>
              <a:gd name="connsiteY219" fmla="*/ 43873 h 770081"/>
              <a:gd name="connsiteX220" fmla="*/ 951499 w 1206730"/>
              <a:gd name="connsiteY220" fmla="*/ 43334 h 770081"/>
              <a:gd name="connsiteX221" fmla="*/ 932180 w 1206730"/>
              <a:gd name="connsiteY221" fmla="*/ 45027 h 770081"/>
              <a:gd name="connsiteX222" fmla="*/ 903162 w 1206730"/>
              <a:gd name="connsiteY222" fmla="*/ 50030 h 770081"/>
              <a:gd name="connsiteX223" fmla="*/ 881842 w 1206730"/>
              <a:gd name="connsiteY223" fmla="*/ 50107 h 770081"/>
              <a:gd name="connsiteX224" fmla="*/ 880149 w 1206730"/>
              <a:gd name="connsiteY224" fmla="*/ 49569 h 770081"/>
              <a:gd name="connsiteX225" fmla="*/ 878147 w 1206730"/>
              <a:gd name="connsiteY225" fmla="*/ 48106 h 770081"/>
              <a:gd name="connsiteX226" fmla="*/ 864139 w 1206730"/>
              <a:gd name="connsiteY226" fmla="*/ 42179 h 770081"/>
              <a:gd name="connsiteX227" fmla="*/ 858135 w 1206730"/>
              <a:gd name="connsiteY227" fmla="*/ 41179 h 770081"/>
              <a:gd name="connsiteX228" fmla="*/ 850669 w 1206730"/>
              <a:gd name="connsiteY228" fmla="*/ 42257 h 770081"/>
              <a:gd name="connsiteX229" fmla="*/ 842972 w 1206730"/>
              <a:gd name="connsiteY229" fmla="*/ 43873 h 770081"/>
              <a:gd name="connsiteX230" fmla="*/ 834967 w 1206730"/>
              <a:gd name="connsiteY230" fmla="*/ 47105 h 770081"/>
              <a:gd name="connsiteX231" fmla="*/ 833890 w 1206730"/>
              <a:gd name="connsiteY231" fmla="*/ 47337 h 770081"/>
              <a:gd name="connsiteX232" fmla="*/ 829964 w 1206730"/>
              <a:gd name="connsiteY232" fmla="*/ 47337 h 770081"/>
              <a:gd name="connsiteX233" fmla="*/ 829964 w 1206730"/>
              <a:gd name="connsiteY233" fmla="*/ 47337 h 770081"/>
              <a:gd name="connsiteX234" fmla="*/ 793789 w 1206730"/>
              <a:gd name="connsiteY234" fmla="*/ 45104 h 770081"/>
              <a:gd name="connsiteX235" fmla="*/ 793019 w 1206730"/>
              <a:gd name="connsiteY235" fmla="*/ 44950 h 770081"/>
              <a:gd name="connsiteX236" fmla="*/ 765463 w 1206730"/>
              <a:gd name="connsiteY236" fmla="*/ 34790 h 770081"/>
              <a:gd name="connsiteX237" fmla="*/ 753841 w 1206730"/>
              <a:gd name="connsiteY237" fmla="*/ 32712 h 770081"/>
              <a:gd name="connsiteX238" fmla="*/ 733906 w 1206730"/>
              <a:gd name="connsiteY238" fmla="*/ 33251 h 770081"/>
              <a:gd name="connsiteX239" fmla="*/ 724516 w 1206730"/>
              <a:gd name="connsiteY239" fmla="*/ 32096 h 770081"/>
              <a:gd name="connsiteX240" fmla="*/ 723900 w 1206730"/>
              <a:gd name="connsiteY240" fmla="*/ 31943 h 770081"/>
              <a:gd name="connsiteX241" fmla="*/ 712124 w 1206730"/>
              <a:gd name="connsiteY241" fmla="*/ 27478 h 770081"/>
              <a:gd name="connsiteX242" fmla="*/ 700809 w 1206730"/>
              <a:gd name="connsiteY242" fmla="*/ 25554 h 770081"/>
              <a:gd name="connsiteX243" fmla="*/ 694421 w 1206730"/>
              <a:gd name="connsiteY243" fmla="*/ 29941 h 770081"/>
              <a:gd name="connsiteX244" fmla="*/ 692573 w 1206730"/>
              <a:gd name="connsiteY244" fmla="*/ 30403 h 770081"/>
              <a:gd name="connsiteX245" fmla="*/ 686724 w 1206730"/>
              <a:gd name="connsiteY245" fmla="*/ 29864 h 770081"/>
              <a:gd name="connsiteX246" fmla="*/ 680951 w 1206730"/>
              <a:gd name="connsiteY246" fmla="*/ 30942 h 770081"/>
              <a:gd name="connsiteX247" fmla="*/ 679796 w 1206730"/>
              <a:gd name="connsiteY247" fmla="*/ 30865 h 770081"/>
              <a:gd name="connsiteX248" fmla="*/ 675948 w 1206730"/>
              <a:gd name="connsiteY248" fmla="*/ 29941 h 770081"/>
              <a:gd name="connsiteX249" fmla="*/ 672561 w 1206730"/>
              <a:gd name="connsiteY249" fmla="*/ 30788 h 770081"/>
              <a:gd name="connsiteX250" fmla="*/ 663940 w 1206730"/>
              <a:gd name="connsiteY250" fmla="*/ 36176 h 770081"/>
              <a:gd name="connsiteX251" fmla="*/ 650163 w 1206730"/>
              <a:gd name="connsiteY251" fmla="*/ 42564 h 770081"/>
              <a:gd name="connsiteX252" fmla="*/ 649008 w 1206730"/>
              <a:gd name="connsiteY252" fmla="*/ 42795 h 770081"/>
              <a:gd name="connsiteX253" fmla="*/ 637155 w 1206730"/>
              <a:gd name="connsiteY253" fmla="*/ 42795 h 770081"/>
              <a:gd name="connsiteX254" fmla="*/ 630613 w 1206730"/>
              <a:gd name="connsiteY254" fmla="*/ 43873 h 770081"/>
              <a:gd name="connsiteX255" fmla="*/ 604982 w 1206730"/>
              <a:gd name="connsiteY255" fmla="*/ 53879 h 770081"/>
              <a:gd name="connsiteX256" fmla="*/ 604289 w 1206730"/>
              <a:gd name="connsiteY256" fmla="*/ 54033 h 770081"/>
              <a:gd name="connsiteX257" fmla="*/ 594745 w 1206730"/>
              <a:gd name="connsiteY257" fmla="*/ 55187 h 770081"/>
              <a:gd name="connsiteX258" fmla="*/ 594052 w 1206730"/>
              <a:gd name="connsiteY258" fmla="*/ 55187 h 770081"/>
              <a:gd name="connsiteX259" fmla="*/ 585585 w 1206730"/>
              <a:gd name="connsiteY259" fmla="*/ 54033 h 770081"/>
              <a:gd name="connsiteX260" fmla="*/ 579582 w 1206730"/>
              <a:gd name="connsiteY260" fmla="*/ 54033 h 770081"/>
              <a:gd name="connsiteX261" fmla="*/ 568652 w 1206730"/>
              <a:gd name="connsiteY261" fmla="*/ 56727 h 770081"/>
              <a:gd name="connsiteX262" fmla="*/ 567421 w 1206730"/>
              <a:gd name="connsiteY262" fmla="*/ 56727 h 770081"/>
              <a:gd name="connsiteX263" fmla="*/ 561802 w 1206730"/>
              <a:gd name="connsiteY263" fmla="*/ 55572 h 770081"/>
              <a:gd name="connsiteX264" fmla="*/ 561109 w 1206730"/>
              <a:gd name="connsiteY264" fmla="*/ 55341 h 770081"/>
              <a:gd name="connsiteX265" fmla="*/ 550949 w 1206730"/>
              <a:gd name="connsiteY265" fmla="*/ 50261 h 770081"/>
              <a:gd name="connsiteX266" fmla="*/ 548024 w 1206730"/>
              <a:gd name="connsiteY266" fmla="*/ 49492 h 770081"/>
              <a:gd name="connsiteX267" fmla="*/ 543329 w 1206730"/>
              <a:gd name="connsiteY267" fmla="*/ 49953 h 770081"/>
              <a:gd name="connsiteX268" fmla="*/ 535247 w 1206730"/>
              <a:gd name="connsiteY268" fmla="*/ 53186 h 770081"/>
              <a:gd name="connsiteX269" fmla="*/ 534170 w 1206730"/>
              <a:gd name="connsiteY269" fmla="*/ 53417 h 770081"/>
              <a:gd name="connsiteX270" fmla="*/ 505845 w 1206730"/>
              <a:gd name="connsiteY270" fmla="*/ 53417 h 770081"/>
              <a:gd name="connsiteX271" fmla="*/ 496608 w 1206730"/>
              <a:gd name="connsiteY271" fmla="*/ 55572 h 770081"/>
              <a:gd name="connsiteX272" fmla="*/ 455891 w 1206730"/>
              <a:gd name="connsiteY272" fmla="*/ 70658 h 770081"/>
              <a:gd name="connsiteX273" fmla="*/ 455045 w 1206730"/>
              <a:gd name="connsiteY273" fmla="*/ 70812 h 770081"/>
              <a:gd name="connsiteX274" fmla="*/ 443191 w 1206730"/>
              <a:gd name="connsiteY274" fmla="*/ 71351 h 770081"/>
              <a:gd name="connsiteX275" fmla="*/ 436110 w 1206730"/>
              <a:gd name="connsiteY275" fmla="*/ 70812 h 770081"/>
              <a:gd name="connsiteX276" fmla="*/ 428798 w 1206730"/>
              <a:gd name="connsiteY276" fmla="*/ 70812 h 770081"/>
              <a:gd name="connsiteX277" fmla="*/ 421563 w 1206730"/>
              <a:gd name="connsiteY277" fmla="*/ 72352 h 770081"/>
              <a:gd name="connsiteX278" fmla="*/ 400473 w 1206730"/>
              <a:gd name="connsiteY278" fmla="*/ 82358 h 770081"/>
              <a:gd name="connsiteX279" fmla="*/ 399934 w 1206730"/>
              <a:gd name="connsiteY279" fmla="*/ 82512 h 770081"/>
              <a:gd name="connsiteX280" fmla="*/ 379691 w 1206730"/>
              <a:gd name="connsiteY280" fmla="*/ 87438 h 770081"/>
              <a:gd name="connsiteX281" fmla="*/ 358756 w 1206730"/>
              <a:gd name="connsiteY281" fmla="*/ 102832 h 770081"/>
              <a:gd name="connsiteX282" fmla="*/ 356831 w 1206730"/>
              <a:gd name="connsiteY282" fmla="*/ 103370 h 770081"/>
              <a:gd name="connsiteX283" fmla="*/ 350674 w 1206730"/>
              <a:gd name="connsiteY283" fmla="*/ 102832 h 770081"/>
              <a:gd name="connsiteX284" fmla="*/ 340899 w 1206730"/>
              <a:gd name="connsiteY284" fmla="*/ 101138 h 770081"/>
              <a:gd name="connsiteX285" fmla="*/ 339744 w 1206730"/>
              <a:gd name="connsiteY285" fmla="*/ 100676 h 770081"/>
              <a:gd name="connsiteX286" fmla="*/ 327968 w 1206730"/>
              <a:gd name="connsiteY286" fmla="*/ 92210 h 770081"/>
              <a:gd name="connsiteX287" fmla="*/ 313190 w 1206730"/>
              <a:gd name="connsiteY287" fmla="*/ 85128 h 770081"/>
              <a:gd name="connsiteX288" fmla="*/ 306108 w 1206730"/>
              <a:gd name="connsiteY288" fmla="*/ 80433 h 770081"/>
              <a:gd name="connsiteX289" fmla="*/ 300720 w 1206730"/>
              <a:gd name="connsiteY289" fmla="*/ 75661 h 770081"/>
              <a:gd name="connsiteX290" fmla="*/ 300105 w 1206730"/>
              <a:gd name="connsiteY290" fmla="*/ 74892 h 770081"/>
              <a:gd name="connsiteX291" fmla="*/ 290714 w 1206730"/>
              <a:gd name="connsiteY291" fmla="*/ 57265 h 770081"/>
              <a:gd name="connsiteX292" fmla="*/ 276398 w 1206730"/>
              <a:gd name="connsiteY292" fmla="*/ 42333 h 770081"/>
              <a:gd name="connsiteX293" fmla="*/ 276013 w 1206730"/>
              <a:gd name="connsiteY293" fmla="*/ 41795 h 770081"/>
              <a:gd name="connsiteX294" fmla="*/ 267547 w 1206730"/>
              <a:gd name="connsiteY294" fmla="*/ 27709 h 770081"/>
              <a:gd name="connsiteX295" fmla="*/ 267162 w 1206730"/>
              <a:gd name="connsiteY295" fmla="*/ 26786 h 770081"/>
              <a:gd name="connsiteX296" fmla="*/ 265468 w 1206730"/>
              <a:gd name="connsiteY296" fmla="*/ 17241 h 770081"/>
              <a:gd name="connsiteX297" fmla="*/ 265391 w 1206730"/>
              <a:gd name="connsiteY297" fmla="*/ 13393 h 770081"/>
              <a:gd name="connsiteX298" fmla="*/ 265468 w 1206730"/>
              <a:gd name="connsiteY298" fmla="*/ 12777 h 770081"/>
              <a:gd name="connsiteX299" fmla="*/ 266623 w 1206730"/>
              <a:gd name="connsiteY299" fmla="*/ 7697 h 770081"/>
              <a:gd name="connsiteX300" fmla="*/ 266931 w 1206730"/>
              <a:gd name="connsiteY300" fmla="*/ 6850 h 770081"/>
              <a:gd name="connsiteX301" fmla="*/ 271087 w 1206730"/>
              <a:gd name="connsiteY301" fmla="*/ 0 h 770081"/>
              <a:gd name="connsiteX302" fmla="*/ 268547 w 1206730"/>
              <a:gd name="connsiteY302" fmla="*/ 1386 h 770081"/>
              <a:gd name="connsiteX303" fmla="*/ 253384 w 1206730"/>
              <a:gd name="connsiteY303" fmla="*/ 25785 h 770081"/>
              <a:gd name="connsiteX304" fmla="*/ 246149 w 1206730"/>
              <a:gd name="connsiteY304" fmla="*/ 49646 h 770081"/>
              <a:gd name="connsiteX305" fmla="*/ 245764 w 1206730"/>
              <a:gd name="connsiteY305" fmla="*/ 52416 h 770081"/>
              <a:gd name="connsiteX306" fmla="*/ 246226 w 1206730"/>
              <a:gd name="connsiteY306" fmla="*/ 53571 h 770081"/>
              <a:gd name="connsiteX307" fmla="*/ 250921 w 1206730"/>
              <a:gd name="connsiteY307" fmla="*/ 55880 h 770081"/>
              <a:gd name="connsiteX308" fmla="*/ 251845 w 1206730"/>
              <a:gd name="connsiteY308" fmla="*/ 56650 h 770081"/>
              <a:gd name="connsiteX309" fmla="*/ 254077 w 1206730"/>
              <a:gd name="connsiteY309" fmla="*/ 59498 h 770081"/>
              <a:gd name="connsiteX310" fmla="*/ 254616 w 1206730"/>
              <a:gd name="connsiteY310" fmla="*/ 60575 h 770081"/>
              <a:gd name="connsiteX311" fmla="*/ 256848 w 1206730"/>
              <a:gd name="connsiteY311" fmla="*/ 69581 h 770081"/>
              <a:gd name="connsiteX312" fmla="*/ 258926 w 1206730"/>
              <a:gd name="connsiteY312" fmla="*/ 74199 h 770081"/>
              <a:gd name="connsiteX313" fmla="*/ 260696 w 1206730"/>
              <a:gd name="connsiteY313" fmla="*/ 79510 h 770081"/>
              <a:gd name="connsiteX314" fmla="*/ 262621 w 1206730"/>
              <a:gd name="connsiteY314" fmla="*/ 83281 h 770081"/>
              <a:gd name="connsiteX315" fmla="*/ 273550 w 1206730"/>
              <a:gd name="connsiteY315" fmla="*/ 94827 h 770081"/>
              <a:gd name="connsiteX316" fmla="*/ 274320 w 1206730"/>
              <a:gd name="connsiteY316" fmla="*/ 97213 h 770081"/>
              <a:gd name="connsiteX317" fmla="*/ 273165 w 1206730"/>
              <a:gd name="connsiteY317" fmla="*/ 104525 h 770081"/>
              <a:gd name="connsiteX318" fmla="*/ 272934 w 1206730"/>
              <a:gd name="connsiteY318" fmla="*/ 105372 h 770081"/>
              <a:gd name="connsiteX319" fmla="*/ 268085 w 1206730"/>
              <a:gd name="connsiteY319" fmla="*/ 115147 h 770081"/>
              <a:gd name="connsiteX320" fmla="*/ 264776 w 1206730"/>
              <a:gd name="connsiteY320" fmla="*/ 133850 h 770081"/>
              <a:gd name="connsiteX321" fmla="*/ 256232 w 1206730"/>
              <a:gd name="connsiteY321" fmla="*/ 162329 h 770081"/>
              <a:gd name="connsiteX322" fmla="*/ 255924 w 1206730"/>
              <a:gd name="connsiteY322" fmla="*/ 162945 h 770081"/>
              <a:gd name="connsiteX323" fmla="*/ 254231 w 1206730"/>
              <a:gd name="connsiteY323" fmla="*/ 165793 h 770081"/>
              <a:gd name="connsiteX324" fmla="*/ 252383 w 1206730"/>
              <a:gd name="connsiteY324" fmla="*/ 167101 h 770081"/>
              <a:gd name="connsiteX325" fmla="*/ 243917 w 1206730"/>
              <a:gd name="connsiteY325" fmla="*/ 168795 h 770081"/>
              <a:gd name="connsiteX326" fmla="*/ 238760 w 1206730"/>
              <a:gd name="connsiteY326" fmla="*/ 170719 h 770081"/>
              <a:gd name="connsiteX327" fmla="*/ 234373 w 1206730"/>
              <a:gd name="connsiteY327" fmla="*/ 175491 h 770081"/>
              <a:gd name="connsiteX328" fmla="*/ 234373 w 1206730"/>
              <a:gd name="connsiteY328" fmla="*/ 180725 h 770081"/>
              <a:gd name="connsiteX329" fmla="*/ 268855 w 1206730"/>
              <a:gd name="connsiteY329" fmla="*/ 199044 h 770081"/>
              <a:gd name="connsiteX330" fmla="*/ 284403 w 1206730"/>
              <a:gd name="connsiteY330" fmla="*/ 210512 h 770081"/>
              <a:gd name="connsiteX331" fmla="*/ 285404 w 1206730"/>
              <a:gd name="connsiteY331" fmla="*/ 211898 h 770081"/>
              <a:gd name="connsiteX332" fmla="*/ 287944 w 1206730"/>
              <a:gd name="connsiteY332" fmla="*/ 219980 h 770081"/>
              <a:gd name="connsiteX333" fmla="*/ 295025 w 1206730"/>
              <a:gd name="connsiteY333" fmla="*/ 225060 h 770081"/>
              <a:gd name="connsiteX334" fmla="*/ 295717 w 1206730"/>
              <a:gd name="connsiteY334" fmla="*/ 225752 h 770081"/>
              <a:gd name="connsiteX335" fmla="*/ 303953 w 1206730"/>
              <a:gd name="connsiteY335" fmla="*/ 237760 h 770081"/>
              <a:gd name="connsiteX336" fmla="*/ 312651 w 1206730"/>
              <a:gd name="connsiteY336" fmla="*/ 244841 h 770081"/>
              <a:gd name="connsiteX337" fmla="*/ 313652 w 1206730"/>
              <a:gd name="connsiteY337" fmla="*/ 246919 h 770081"/>
              <a:gd name="connsiteX338" fmla="*/ 312728 w 1206730"/>
              <a:gd name="connsiteY338" fmla="*/ 249074 h 770081"/>
              <a:gd name="connsiteX339" fmla="*/ 307109 w 1206730"/>
              <a:gd name="connsiteY339" fmla="*/ 254154 h 770081"/>
              <a:gd name="connsiteX340" fmla="*/ 306262 w 1206730"/>
              <a:gd name="connsiteY340" fmla="*/ 254693 h 770081"/>
              <a:gd name="connsiteX341" fmla="*/ 303953 w 1206730"/>
              <a:gd name="connsiteY341" fmla="*/ 255617 h 770081"/>
              <a:gd name="connsiteX342" fmla="*/ 301952 w 1206730"/>
              <a:gd name="connsiteY342" fmla="*/ 257618 h 770081"/>
              <a:gd name="connsiteX343" fmla="*/ 300490 w 1206730"/>
              <a:gd name="connsiteY343" fmla="*/ 261081 h 770081"/>
              <a:gd name="connsiteX344" fmla="*/ 298950 w 1206730"/>
              <a:gd name="connsiteY344" fmla="*/ 267393 h 770081"/>
              <a:gd name="connsiteX345" fmla="*/ 296102 w 1206730"/>
              <a:gd name="connsiteY345" fmla="*/ 277091 h 770081"/>
              <a:gd name="connsiteX346" fmla="*/ 295256 w 1206730"/>
              <a:gd name="connsiteY346" fmla="*/ 278400 h 770081"/>
              <a:gd name="connsiteX347" fmla="*/ 290637 w 1206730"/>
              <a:gd name="connsiteY347" fmla="*/ 282479 h 770081"/>
              <a:gd name="connsiteX348" fmla="*/ 287636 w 1206730"/>
              <a:gd name="connsiteY348" fmla="*/ 288944 h 770081"/>
              <a:gd name="connsiteX349" fmla="*/ 282633 w 1206730"/>
              <a:gd name="connsiteY349" fmla="*/ 315037 h 770081"/>
              <a:gd name="connsiteX350" fmla="*/ 281632 w 1206730"/>
              <a:gd name="connsiteY350" fmla="*/ 316731 h 770081"/>
              <a:gd name="connsiteX351" fmla="*/ 278784 w 1206730"/>
              <a:gd name="connsiteY351" fmla="*/ 318962 h 770081"/>
              <a:gd name="connsiteX352" fmla="*/ 276552 w 1206730"/>
              <a:gd name="connsiteY352" fmla="*/ 319501 h 770081"/>
              <a:gd name="connsiteX353" fmla="*/ 273165 w 1206730"/>
              <a:gd name="connsiteY353" fmla="*/ 318962 h 770081"/>
              <a:gd name="connsiteX354" fmla="*/ 271934 w 1206730"/>
              <a:gd name="connsiteY354" fmla="*/ 318424 h 770081"/>
              <a:gd name="connsiteX355" fmla="*/ 259003 w 1206730"/>
              <a:gd name="connsiteY355" fmla="*/ 308879 h 770081"/>
              <a:gd name="connsiteX356" fmla="*/ 255847 w 1206730"/>
              <a:gd name="connsiteY356" fmla="*/ 305801 h 770081"/>
              <a:gd name="connsiteX357" fmla="*/ 255385 w 1206730"/>
              <a:gd name="connsiteY357" fmla="*/ 305185 h 770081"/>
              <a:gd name="connsiteX358" fmla="*/ 251999 w 1206730"/>
              <a:gd name="connsiteY358" fmla="*/ 299027 h 770081"/>
              <a:gd name="connsiteX359" fmla="*/ 250152 w 1206730"/>
              <a:gd name="connsiteY359" fmla="*/ 296257 h 770081"/>
              <a:gd name="connsiteX360" fmla="*/ 249074 w 1206730"/>
              <a:gd name="connsiteY360" fmla="*/ 295410 h 770081"/>
              <a:gd name="connsiteX361" fmla="*/ 246765 w 1206730"/>
              <a:gd name="connsiteY361" fmla="*/ 295410 h 770081"/>
              <a:gd name="connsiteX362" fmla="*/ 243301 w 1206730"/>
              <a:gd name="connsiteY362" fmla="*/ 297103 h 770081"/>
              <a:gd name="connsiteX363" fmla="*/ 234681 w 1206730"/>
              <a:gd name="connsiteY363" fmla="*/ 306801 h 770081"/>
              <a:gd name="connsiteX364" fmla="*/ 193194 w 1206730"/>
              <a:gd name="connsiteY364" fmla="*/ 351598 h 770081"/>
              <a:gd name="connsiteX365" fmla="*/ 179878 w 1206730"/>
              <a:gd name="connsiteY365" fmla="*/ 373842 h 770081"/>
              <a:gd name="connsiteX366" fmla="*/ 178877 w 1206730"/>
              <a:gd name="connsiteY366" fmla="*/ 374843 h 770081"/>
              <a:gd name="connsiteX367" fmla="*/ 163407 w 1206730"/>
              <a:gd name="connsiteY367" fmla="*/ 383694 h 770081"/>
              <a:gd name="connsiteX368" fmla="*/ 141701 w 1206730"/>
              <a:gd name="connsiteY368" fmla="*/ 403167 h 770081"/>
              <a:gd name="connsiteX369" fmla="*/ 139623 w 1206730"/>
              <a:gd name="connsiteY369" fmla="*/ 403860 h 770081"/>
              <a:gd name="connsiteX370" fmla="*/ 132311 w 1206730"/>
              <a:gd name="connsiteY370" fmla="*/ 403321 h 770081"/>
              <a:gd name="connsiteX371" fmla="*/ 130310 w 1206730"/>
              <a:gd name="connsiteY371" fmla="*/ 402244 h 770081"/>
              <a:gd name="connsiteX372" fmla="*/ 119842 w 1206730"/>
              <a:gd name="connsiteY372" fmla="*/ 388466 h 770081"/>
              <a:gd name="connsiteX373" fmla="*/ 112838 w 1206730"/>
              <a:gd name="connsiteY373" fmla="*/ 383078 h 770081"/>
              <a:gd name="connsiteX374" fmla="*/ 112222 w 1206730"/>
              <a:gd name="connsiteY374" fmla="*/ 382386 h 770081"/>
              <a:gd name="connsiteX375" fmla="*/ 103216 w 1206730"/>
              <a:gd name="connsiteY375" fmla="*/ 368916 h 770081"/>
              <a:gd name="connsiteX376" fmla="*/ 100984 w 1206730"/>
              <a:gd name="connsiteY376" fmla="*/ 366299 h 770081"/>
              <a:gd name="connsiteX377" fmla="*/ 95365 w 1206730"/>
              <a:gd name="connsiteY377" fmla="*/ 363913 h 770081"/>
              <a:gd name="connsiteX378" fmla="*/ 88284 w 1206730"/>
              <a:gd name="connsiteY378" fmla="*/ 370070 h 770081"/>
              <a:gd name="connsiteX379" fmla="*/ 87668 w 1206730"/>
              <a:gd name="connsiteY379" fmla="*/ 370455 h 770081"/>
              <a:gd name="connsiteX380" fmla="*/ 83512 w 1206730"/>
              <a:gd name="connsiteY380" fmla="*/ 372534 h 770081"/>
              <a:gd name="connsiteX381" fmla="*/ 78201 w 1206730"/>
              <a:gd name="connsiteY381" fmla="*/ 377306 h 770081"/>
              <a:gd name="connsiteX382" fmla="*/ 72274 w 1206730"/>
              <a:gd name="connsiteY382" fmla="*/ 384310 h 770081"/>
              <a:gd name="connsiteX383" fmla="*/ 48876 w 1206730"/>
              <a:gd name="connsiteY383" fmla="*/ 416021 h 770081"/>
              <a:gd name="connsiteX384" fmla="*/ 49876 w 1206730"/>
              <a:gd name="connsiteY384" fmla="*/ 428413 h 770081"/>
              <a:gd name="connsiteX385" fmla="*/ 49261 w 1206730"/>
              <a:gd name="connsiteY385" fmla="*/ 430415 h 770081"/>
              <a:gd name="connsiteX386" fmla="*/ 46720 w 1206730"/>
              <a:gd name="connsiteY386" fmla="*/ 433493 h 770081"/>
              <a:gd name="connsiteX387" fmla="*/ 44719 w 1206730"/>
              <a:gd name="connsiteY387" fmla="*/ 437881 h 770081"/>
              <a:gd name="connsiteX388" fmla="*/ 43103 w 1206730"/>
              <a:gd name="connsiteY388" fmla="*/ 446040 h 770081"/>
              <a:gd name="connsiteX389" fmla="*/ 43180 w 1206730"/>
              <a:gd name="connsiteY389" fmla="*/ 450658 h 770081"/>
              <a:gd name="connsiteX390" fmla="*/ 44642 w 1206730"/>
              <a:gd name="connsiteY390" fmla="*/ 455045 h 770081"/>
              <a:gd name="connsiteX391" fmla="*/ 48183 w 1206730"/>
              <a:gd name="connsiteY391" fmla="*/ 461125 h 770081"/>
              <a:gd name="connsiteX392" fmla="*/ 56804 w 1206730"/>
              <a:gd name="connsiteY392" fmla="*/ 468130 h 770081"/>
              <a:gd name="connsiteX393" fmla="*/ 57496 w 1206730"/>
              <a:gd name="connsiteY393" fmla="*/ 468977 h 770081"/>
              <a:gd name="connsiteX394" fmla="*/ 60344 w 1206730"/>
              <a:gd name="connsiteY394" fmla="*/ 474056 h 770081"/>
              <a:gd name="connsiteX395" fmla="*/ 60344 w 1206730"/>
              <a:gd name="connsiteY395" fmla="*/ 476750 h 770081"/>
              <a:gd name="connsiteX396" fmla="*/ 55418 w 1206730"/>
              <a:gd name="connsiteY396" fmla="*/ 486910 h 77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</a:cxnLst>
            <a:rect l="l" t="t" r="r" b="b"/>
            <a:pathLst>
              <a:path w="1206730" h="770081">
                <a:moveTo>
                  <a:pt x="55418" y="486910"/>
                </a:moveTo>
                <a:lnTo>
                  <a:pt x="53263" y="495069"/>
                </a:lnTo>
                <a:cubicBezTo>
                  <a:pt x="53186" y="495223"/>
                  <a:pt x="53109" y="495454"/>
                  <a:pt x="53032" y="495608"/>
                </a:cubicBezTo>
                <a:lnTo>
                  <a:pt x="50800" y="500072"/>
                </a:lnTo>
                <a:cubicBezTo>
                  <a:pt x="50646" y="500380"/>
                  <a:pt x="50415" y="500688"/>
                  <a:pt x="50184" y="500919"/>
                </a:cubicBezTo>
                <a:lnTo>
                  <a:pt x="44027" y="506538"/>
                </a:lnTo>
                <a:lnTo>
                  <a:pt x="35252" y="516467"/>
                </a:lnTo>
                <a:cubicBezTo>
                  <a:pt x="34405" y="517390"/>
                  <a:pt x="33097" y="517698"/>
                  <a:pt x="32019" y="517159"/>
                </a:cubicBezTo>
                <a:lnTo>
                  <a:pt x="18627" y="511310"/>
                </a:lnTo>
                <a:lnTo>
                  <a:pt x="15240" y="511618"/>
                </a:lnTo>
                <a:lnTo>
                  <a:pt x="14393" y="513311"/>
                </a:lnTo>
                <a:lnTo>
                  <a:pt x="8313" y="537787"/>
                </a:lnTo>
                <a:lnTo>
                  <a:pt x="7235" y="554721"/>
                </a:lnTo>
                <a:cubicBezTo>
                  <a:pt x="7235" y="555029"/>
                  <a:pt x="7158" y="555260"/>
                  <a:pt x="7081" y="555567"/>
                </a:cubicBezTo>
                <a:lnTo>
                  <a:pt x="1001" y="571577"/>
                </a:lnTo>
                <a:lnTo>
                  <a:pt x="0" y="577965"/>
                </a:lnTo>
                <a:lnTo>
                  <a:pt x="7081" y="599825"/>
                </a:lnTo>
                <a:cubicBezTo>
                  <a:pt x="7235" y="600287"/>
                  <a:pt x="7235" y="600672"/>
                  <a:pt x="7158" y="601133"/>
                </a:cubicBezTo>
                <a:lnTo>
                  <a:pt x="6080" y="607368"/>
                </a:lnTo>
                <a:lnTo>
                  <a:pt x="6773" y="610986"/>
                </a:lnTo>
                <a:lnTo>
                  <a:pt x="8082" y="617682"/>
                </a:lnTo>
                <a:lnTo>
                  <a:pt x="9929" y="620838"/>
                </a:lnTo>
                <a:lnTo>
                  <a:pt x="27093" y="637463"/>
                </a:lnTo>
                <a:cubicBezTo>
                  <a:pt x="27324" y="637694"/>
                  <a:pt x="27478" y="637848"/>
                  <a:pt x="27632" y="638156"/>
                </a:cubicBezTo>
                <a:lnTo>
                  <a:pt x="42256" y="664941"/>
                </a:lnTo>
                <a:lnTo>
                  <a:pt x="53340" y="685107"/>
                </a:lnTo>
                <a:lnTo>
                  <a:pt x="85975" y="719975"/>
                </a:lnTo>
                <a:lnTo>
                  <a:pt x="90362" y="719975"/>
                </a:lnTo>
                <a:cubicBezTo>
                  <a:pt x="90824" y="719975"/>
                  <a:pt x="91209" y="720052"/>
                  <a:pt x="91594" y="720283"/>
                </a:cubicBezTo>
                <a:lnTo>
                  <a:pt x="94981" y="721976"/>
                </a:lnTo>
                <a:cubicBezTo>
                  <a:pt x="95596" y="722284"/>
                  <a:pt x="96135" y="722822"/>
                  <a:pt x="96366" y="723515"/>
                </a:cubicBezTo>
                <a:lnTo>
                  <a:pt x="97905" y="727595"/>
                </a:lnTo>
                <a:lnTo>
                  <a:pt x="98829" y="728672"/>
                </a:lnTo>
                <a:lnTo>
                  <a:pt x="103832" y="734522"/>
                </a:lnTo>
                <a:cubicBezTo>
                  <a:pt x="104063" y="734830"/>
                  <a:pt x="104217" y="735138"/>
                  <a:pt x="104371" y="735446"/>
                </a:cubicBezTo>
                <a:lnTo>
                  <a:pt x="105987" y="740833"/>
                </a:lnTo>
                <a:lnTo>
                  <a:pt x="106757" y="741988"/>
                </a:lnTo>
                <a:lnTo>
                  <a:pt x="107911" y="743758"/>
                </a:lnTo>
                <a:cubicBezTo>
                  <a:pt x="108296" y="744297"/>
                  <a:pt x="108450" y="745067"/>
                  <a:pt x="108373" y="745682"/>
                </a:cubicBezTo>
                <a:lnTo>
                  <a:pt x="107681" y="750763"/>
                </a:lnTo>
                <a:lnTo>
                  <a:pt x="111991" y="749993"/>
                </a:lnTo>
                <a:lnTo>
                  <a:pt x="112991" y="749839"/>
                </a:lnTo>
                <a:lnTo>
                  <a:pt x="112991" y="749839"/>
                </a:lnTo>
                <a:lnTo>
                  <a:pt x="112991" y="749839"/>
                </a:lnTo>
                <a:cubicBezTo>
                  <a:pt x="113530" y="749762"/>
                  <a:pt x="114069" y="749762"/>
                  <a:pt x="114531" y="749993"/>
                </a:cubicBezTo>
                <a:lnTo>
                  <a:pt x="117379" y="751147"/>
                </a:lnTo>
                <a:cubicBezTo>
                  <a:pt x="118302" y="751532"/>
                  <a:pt x="118918" y="752302"/>
                  <a:pt x="119072" y="753302"/>
                </a:cubicBezTo>
                <a:lnTo>
                  <a:pt x="120842" y="763770"/>
                </a:lnTo>
                <a:lnTo>
                  <a:pt x="121150" y="765541"/>
                </a:lnTo>
                <a:lnTo>
                  <a:pt x="125461" y="768158"/>
                </a:lnTo>
                <a:lnTo>
                  <a:pt x="128077" y="769697"/>
                </a:lnTo>
                <a:lnTo>
                  <a:pt x="128385" y="769774"/>
                </a:lnTo>
                <a:lnTo>
                  <a:pt x="129925" y="770082"/>
                </a:lnTo>
                <a:lnTo>
                  <a:pt x="132696" y="769697"/>
                </a:lnTo>
                <a:lnTo>
                  <a:pt x="134389" y="768465"/>
                </a:lnTo>
                <a:lnTo>
                  <a:pt x="139238" y="764078"/>
                </a:lnTo>
                <a:cubicBezTo>
                  <a:pt x="139392" y="763924"/>
                  <a:pt x="139623" y="763770"/>
                  <a:pt x="139854" y="763693"/>
                </a:cubicBezTo>
                <a:lnTo>
                  <a:pt x="143240" y="762000"/>
                </a:lnTo>
                <a:cubicBezTo>
                  <a:pt x="143779" y="761769"/>
                  <a:pt x="144395" y="761615"/>
                  <a:pt x="144934" y="761769"/>
                </a:cubicBezTo>
                <a:lnTo>
                  <a:pt x="162868" y="764540"/>
                </a:lnTo>
                <a:lnTo>
                  <a:pt x="164176" y="764540"/>
                </a:lnTo>
                <a:lnTo>
                  <a:pt x="166793" y="762385"/>
                </a:lnTo>
                <a:cubicBezTo>
                  <a:pt x="167717" y="761615"/>
                  <a:pt x="169025" y="761538"/>
                  <a:pt x="170026" y="762154"/>
                </a:cubicBezTo>
                <a:lnTo>
                  <a:pt x="172874" y="763847"/>
                </a:lnTo>
                <a:lnTo>
                  <a:pt x="176569" y="767003"/>
                </a:lnTo>
                <a:lnTo>
                  <a:pt x="177338" y="766772"/>
                </a:lnTo>
                <a:lnTo>
                  <a:pt x="184650" y="752610"/>
                </a:lnTo>
                <a:cubicBezTo>
                  <a:pt x="184804" y="752379"/>
                  <a:pt x="184958" y="752148"/>
                  <a:pt x="185189" y="751917"/>
                </a:cubicBezTo>
                <a:lnTo>
                  <a:pt x="187421" y="749685"/>
                </a:lnTo>
                <a:cubicBezTo>
                  <a:pt x="188037" y="749069"/>
                  <a:pt x="188883" y="748761"/>
                  <a:pt x="189730" y="748915"/>
                </a:cubicBezTo>
                <a:lnTo>
                  <a:pt x="194194" y="749454"/>
                </a:lnTo>
                <a:lnTo>
                  <a:pt x="198505" y="750685"/>
                </a:lnTo>
                <a:lnTo>
                  <a:pt x="200275" y="751224"/>
                </a:lnTo>
                <a:lnTo>
                  <a:pt x="202661" y="752379"/>
                </a:lnTo>
                <a:lnTo>
                  <a:pt x="205201" y="753610"/>
                </a:lnTo>
                <a:cubicBezTo>
                  <a:pt x="205432" y="753764"/>
                  <a:pt x="205740" y="753918"/>
                  <a:pt x="205894" y="754149"/>
                </a:cubicBezTo>
                <a:lnTo>
                  <a:pt x="205894" y="754149"/>
                </a:lnTo>
                <a:lnTo>
                  <a:pt x="208126" y="756381"/>
                </a:lnTo>
                <a:cubicBezTo>
                  <a:pt x="208280" y="756535"/>
                  <a:pt x="208434" y="756689"/>
                  <a:pt x="208511" y="756843"/>
                </a:cubicBezTo>
                <a:lnTo>
                  <a:pt x="211282" y="761231"/>
                </a:lnTo>
                <a:lnTo>
                  <a:pt x="217978" y="759152"/>
                </a:lnTo>
                <a:lnTo>
                  <a:pt x="235758" y="749146"/>
                </a:lnTo>
                <a:cubicBezTo>
                  <a:pt x="236682" y="748607"/>
                  <a:pt x="237836" y="748684"/>
                  <a:pt x="238760" y="749300"/>
                </a:cubicBezTo>
                <a:lnTo>
                  <a:pt x="242762" y="752071"/>
                </a:lnTo>
                <a:lnTo>
                  <a:pt x="245533" y="753995"/>
                </a:lnTo>
                <a:lnTo>
                  <a:pt x="253846" y="755458"/>
                </a:lnTo>
                <a:lnTo>
                  <a:pt x="260619" y="753610"/>
                </a:lnTo>
                <a:lnTo>
                  <a:pt x="276321" y="729211"/>
                </a:lnTo>
                <a:cubicBezTo>
                  <a:pt x="276629" y="728749"/>
                  <a:pt x="277014" y="728364"/>
                  <a:pt x="277553" y="728133"/>
                </a:cubicBezTo>
                <a:lnTo>
                  <a:pt x="282633" y="725901"/>
                </a:lnTo>
                <a:lnTo>
                  <a:pt x="343901" y="712201"/>
                </a:lnTo>
                <a:cubicBezTo>
                  <a:pt x="344131" y="712124"/>
                  <a:pt x="344285" y="712124"/>
                  <a:pt x="344516" y="712124"/>
                </a:cubicBezTo>
                <a:lnTo>
                  <a:pt x="344516" y="712124"/>
                </a:lnTo>
                <a:lnTo>
                  <a:pt x="348442" y="712124"/>
                </a:lnTo>
                <a:lnTo>
                  <a:pt x="348442" y="712124"/>
                </a:lnTo>
                <a:cubicBezTo>
                  <a:pt x="348750" y="712124"/>
                  <a:pt x="349134" y="712201"/>
                  <a:pt x="349442" y="712278"/>
                </a:cubicBezTo>
                <a:lnTo>
                  <a:pt x="351136" y="712893"/>
                </a:lnTo>
                <a:lnTo>
                  <a:pt x="353907" y="713971"/>
                </a:lnTo>
                <a:cubicBezTo>
                  <a:pt x="354061" y="714048"/>
                  <a:pt x="354291" y="714125"/>
                  <a:pt x="354445" y="714202"/>
                </a:cubicBezTo>
                <a:lnTo>
                  <a:pt x="368531" y="723207"/>
                </a:lnTo>
                <a:lnTo>
                  <a:pt x="368531" y="723207"/>
                </a:lnTo>
                <a:lnTo>
                  <a:pt x="368531" y="723207"/>
                </a:lnTo>
                <a:cubicBezTo>
                  <a:pt x="368531" y="723207"/>
                  <a:pt x="368531" y="723207"/>
                  <a:pt x="368531" y="723207"/>
                </a:cubicBezTo>
                <a:cubicBezTo>
                  <a:pt x="368916" y="723438"/>
                  <a:pt x="369224" y="723746"/>
                  <a:pt x="369377" y="724131"/>
                </a:cubicBezTo>
                <a:lnTo>
                  <a:pt x="372764" y="729750"/>
                </a:lnTo>
                <a:lnTo>
                  <a:pt x="375997" y="734368"/>
                </a:lnTo>
                <a:lnTo>
                  <a:pt x="382154" y="736138"/>
                </a:lnTo>
                <a:lnTo>
                  <a:pt x="395085" y="732521"/>
                </a:lnTo>
                <a:lnTo>
                  <a:pt x="409402" y="723746"/>
                </a:lnTo>
                <a:lnTo>
                  <a:pt x="437727" y="699809"/>
                </a:lnTo>
                <a:lnTo>
                  <a:pt x="467283" y="667943"/>
                </a:lnTo>
                <a:cubicBezTo>
                  <a:pt x="467437" y="667789"/>
                  <a:pt x="467514" y="667712"/>
                  <a:pt x="467668" y="667558"/>
                </a:cubicBezTo>
                <a:lnTo>
                  <a:pt x="471593" y="664710"/>
                </a:lnTo>
                <a:cubicBezTo>
                  <a:pt x="471978" y="664480"/>
                  <a:pt x="472363" y="664249"/>
                  <a:pt x="472825" y="664249"/>
                </a:cubicBezTo>
                <a:lnTo>
                  <a:pt x="476750" y="663710"/>
                </a:lnTo>
                <a:lnTo>
                  <a:pt x="481061" y="663710"/>
                </a:lnTo>
                <a:lnTo>
                  <a:pt x="485217" y="663171"/>
                </a:lnTo>
                <a:lnTo>
                  <a:pt x="519084" y="653165"/>
                </a:lnTo>
                <a:lnTo>
                  <a:pt x="534401" y="645468"/>
                </a:lnTo>
                <a:lnTo>
                  <a:pt x="563880" y="624840"/>
                </a:lnTo>
                <a:cubicBezTo>
                  <a:pt x="564034" y="624763"/>
                  <a:pt x="564188" y="624609"/>
                  <a:pt x="564342" y="624532"/>
                </a:cubicBezTo>
                <a:lnTo>
                  <a:pt x="674023" y="577273"/>
                </a:lnTo>
                <a:cubicBezTo>
                  <a:pt x="674255" y="577196"/>
                  <a:pt x="674485" y="577119"/>
                  <a:pt x="674716" y="577042"/>
                </a:cubicBezTo>
                <a:lnTo>
                  <a:pt x="696422" y="573809"/>
                </a:lnTo>
                <a:lnTo>
                  <a:pt x="717204" y="556876"/>
                </a:lnTo>
                <a:lnTo>
                  <a:pt x="728210" y="550410"/>
                </a:lnTo>
                <a:lnTo>
                  <a:pt x="734676" y="547486"/>
                </a:lnTo>
                <a:cubicBezTo>
                  <a:pt x="734830" y="547408"/>
                  <a:pt x="735061" y="547332"/>
                  <a:pt x="735214" y="547332"/>
                </a:cubicBezTo>
                <a:lnTo>
                  <a:pt x="740294" y="546177"/>
                </a:lnTo>
                <a:lnTo>
                  <a:pt x="744374" y="544330"/>
                </a:lnTo>
                <a:lnTo>
                  <a:pt x="754149" y="535094"/>
                </a:lnTo>
                <a:cubicBezTo>
                  <a:pt x="754149" y="535094"/>
                  <a:pt x="754149" y="535094"/>
                  <a:pt x="754226" y="535094"/>
                </a:cubicBezTo>
                <a:cubicBezTo>
                  <a:pt x="754226" y="535094"/>
                  <a:pt x="754226" y="535094"/>
                  <a:pt x="754226" y="535016"/>
                </a:cubicBezTo>
                <a:lnTo>
                  <a:pt x="758459" y="531322"/>
                </a:lnTo>
                <a:lnTo>
                  <a:pt x="766002" y="520623"/>
                </a:lnTo>
                <a:lnTo>
                  <a:pt x="791171" y="460741"/>
                </a:lnTo>
                <a:cubicBezTo>
                  <a:pt x="791325" y="460433"/>
                  <a:pt x="791479" y="460202"/>
                  <a:pt x="791710" y="459894"/>
                </a:cubicBezTo>
                <a:lnTo>
                  <a:pt x="797868" y="453121"/>
                </a:lnTo>
                <a:cubicBezTo>
                  <a:pt x="798253" y="452736"/>
                  <a:pt x="798714" y="452428"/>
                  <a:pt x="799176" y="452274"/>
                </a:cubicBezTo>
                <a:lnTo>
                  <a:pt x="813493" y="448426"/>
                </a:lnTo>
                <a:lnTo>
                  <a:pt x="819650" y="445347"/>
                </a:lnTo>
                <a:lnTo>
                  <a:pt x="885767" y="387620"/>
                </a:lnTo>
                <a:cubicBezTo>
                  <a:pt x="885998" y="387389"/>
                  <a:pt x="886306" y="387235"/>
                  <a:pt x="886691" y="387081"/>
                </a:cubicBezTo>
                <a:lnTo>
                  <a:pt x="892156" y="385079"/>
                </a:lnTo>
                <a:lnTo>
                  <a:pt x="894465" y="382386"/>
                </a:lnTo>
                <a:lnTo>
                  <a:pt x="895542" y="365298"/>
                </a:lnTo>
                <a:cubicBezTo>
                  <a:pt x="895542" y="365067"/>
                  <a:pt x="895619" y="364837"/>
                  <a:pt x="895696" y="364605"/>
                </a:cubicBezTo>
                <a:lnTo>
                  <a:pt x="896158" y="363220"/>
                </a:lnTo>
                <a:lnTo>
                  <a:pt x="897928" y="357832"/>
                </a:lnTo>
                <a:cubicBezTo>
                  <a:pt x="898082" y="357370"/>
                  <a:pt x="898313" y="356986"/>
                  <a:pt x="898698" y="356601"/>
                </a:cubicBezTo>
                <a:lnTo>
                  <a:pt x="901469" y="354061"/>
                </a:lnTo>
                <a:lnTo>
                  <a:pt x="904856" y="350982"/>
                </a:lnTo>
                <a:cubicBezTo>
                  <a:pt x="905087" y="350751"/>
                  <a:pt x="905395" y="350597"/>
                  <a:pt x="905702" y="350443"/>
                </a:cubicBezTo>
                <a:lnTo>
                  <a:pt x="914631" y="346749"/>
                </a:lnTo>
                <a:lnTo>
                  <a:pt x="922020" y="343670"/>
                </a:lnTo>
                <a:lnTo>
                  <a:pt x="925637" y="341207"/>
                </a:lnTo>
                <a:lnTo>
                  <a:pt x="928331" y="339436"/>
                </a:lnTo>
                <a:lnTo>
                  <a:pt x="936028" y="333356"/>
                </a:lnTo>
                <a:lnTo>
                  <a:pt x="961736" y="319578"/>
                </a:lnTo>
                <a:lnTo>
                  <a:pt x="985597" y="301798"/>
                </a:lnTo>
                <a:cubicBezTo>
                  <a:pt x="985828" y="301644"/>
                  <a:pt x="986059" y="301490"/>
                  <a:pt x="986367" y="301413"/>
                </a:cubicBezTo>
                <a:lnTo>
                  <a:pt x="994217" y="298566"/>
                </a:lnTo>
                <a:cubicBezTo>
                  <a:pt x="994372" y="298488"/>
                  <a:pt x="994602" y="298412"/>
                  <a:pt x="994756" y="298412"/>
                </a:cubicBezTo>
                <a:lnTo>
                  <a:pt x="996911" y="298104"/>
                </a:lnTo>
                <a:lnTo>
                  <a:pt x="1002838" y="297334"/>
                </a:lnTo>
                <a:lnTo>
                  <a:pt x="1007302" y="295564"/>
                </a:lnTo>
                <a:lnTo>
                  <a:pt x="1026160" y="287944"/>
                </a:lnTo>
                <a:lnTo>
                  <a:pt x="1040707" y="284942"/>
                </a:lnTo>
                <a:lnTo>
                  <a:pt x="1070956" y="283787"/>
                </a:lnTo>
                <a:lnTo>
                  <a:pt x="1075497" y="282787"/>
                </a:lnTo>
                <a:lnTo>
                  <a:pt x="1085965" y="280555"/>
                </a:lnTo>
                <a:lnTo>
                  <a:pt x="1096972" y="275628"/>
                </a:lnTo>
                <a:lnTo>
                  <a:pt x="1108979" y="267932"/>
                </a:lnTo>
                <a:lnTo>
                  <a:pt x="1120602" y="259080"/>
                </a:lnTo>
                <a:lnTo>
                  <a:pt x="1129068" y="250537"/>
                </a:lnTo>
                <a:lnTo>
                  <a:pt x="1141614" y="230832"/>
                </a:lnTo>
                <a:lnTo>
                  <a:pt x="1143231" y="226137"/>
                </a:lnTo>
                <a:cubicBezTo>
                  <a:pt x="1143385" y="225752"/>
                  <a:pt x="1143616" y="225367"/>
                  <a:pt x="1143847" y="225060"/>
                </a:cubicBezTo>
                <a:lnTo>
                  <a:pt x="1151621" y="217055"/>
                </a:lnTo>
                <a:lnTo>
                  <a:pt x="1159933" y="208434"/>
                </a:lnTo>
                <a:lnTo>
                  <a:pt x="1165937" y="198043"/>
                </a:lnTo>
                <a:lnTo>
                  <a:pt x="1192799" y="136467"/>
                </a:lnTo>
                <a:lnTo>
                  <a:pt x="1201420" y="123152"/>
                </a:lnTo>
                <a:lnTo>
                  <a:pt x="1206731" y="117302"/>
                </a:lnTo>
                <a:lnTo>
                  <a:pt x="1198187" y="113838"/>
                </a:lnTo>
                <a:cubicBezTo>
                  <a:pt x="1197725" y="113684"/>
                  <a:pt x="1197341" y="113376"/>
                  <a:pt x="1197033" y="112992"/>
                </a:cubicBezTo>
                <a:lnTo>
                  <a:pt x="1190875" y="105141"/>
                </a:lnTo>
                <a:cubicBezTo>
                  <a:pt x="1190567" y="104679"/>
                  <a:pt x="1190336" y="104217"/>
                  <a:pt x="1190259" y="103678"/>
                </a:cubicBezTo>
                <a:lnTo>
                  <a:pt x="1189720" y="97521"/>
                </a:lnTo>
                <a:lnTo>
                  <a:pt x="1188874" y="94673"/>
                </a:lnTo>
                <a:lnTo>
                  <a:pt x="1186411" y="91748"/>
                </a:lnTo>
                <a:lnTo>
                  <a:pt x="1177790" y="84821"/>
                </a:lnTo>
                <a:lnTo>
                  <a:pt x="1170940" y="81203"/>
                </a:lnTo>
                <a:lnTo>
                  <a:pt x="1146002" y="71813"/>
                </a:lnTo>
                <a:cubicBezTo>
                  <a:pt x="1145694" y="71659"/>
                  <a:pt x="1145386" y="71505"/>
                  <a:pt x="1145155" y="71274"/>
                </a:cubicBezTo>
                <a:lnTo>
                  <a:pt x="1140691" y="67348"/>
                </a:lnTo>
                <a:cubicBezTo>
                  <a:pt x="1140383" y="67041"/>
                  <a:pt x="1140075" y="66656"/>
                  <a:pt x="1139921" y="66271"/>
                </a:cubicBezTo>
                <a:lnTo>
                  <a:pt x="1136535" y="57804"/>
                </a:lnTo>
                <a:lnTo>
                  <a:pt x="1134687" y="54571"/>
                </a:lnTo>
                <a:lnTo>
                  <a:pt x="1132378" y="52262"/>
                </a:lnTo>
                <a:lnTo>
                  <a:pt x="1121448" y="45720"/>
                </a:lnTo>
                <a:cubicBezTo>
                  <a:pt x="1121217" y="45566"/>
                  <a:pt x="1121064" y="45489"/>
                  <a:pt x="1120910" y="45335"/>
                </a:cubicBezTo>
                <a:lnTo>
                  <a:pt x="1118062" y="42487"/>
                </a:lnTo>
                <a:lnTo>
                  <a:pt x="1113444" y="36253"/>
                </a:lnTo>
                <a:lnTo>
                  <a:pt x="1110596" y="33867"/>
                </a:lnTo>
                <a:lnTo>
                  <a:pt x="1098819" y="28556"/>
                </a:lnTo>
                <a:lnTo>
                  <a:pt x="1094047" y="27478"/>
                </a:lnTo>
                <a:lnTo>
                  <a:pt x="1084734" y="26401"/>
                </a:lnTo>
                <a:lnTo>
                  <a:pt x="1071649" y="27016"/>
                </a:lnTo>
                <a:lnTo>
                  <a:pt x="1061181" y="28094"/>
                </a:lnTo>
                <a:lnTo>
                  <a:pt x="1050790" y="28094"/>
                </a:lnTo>
                <a:lnTo>
                  <a:pt x="1044864" y="27555"/>
                </a:lnTo>
                <a:cubicBezTo>
                  <a:pt x="1044633" y="27555"/>
                  <a:pt x="1044479" y="27478"/>
                  <a:pt x="1044248" y="27401"/>
                </a:cubicBezTo>
                <a:lnTo>
                  <a:pt x="1032779" y="23553"/>
                </a:lnTo>
                <a:lnTo>
                  <a:pt x="1025236" y="23014"/>
                </a:lnTo>
                <a:lnTo>
                  <a:pt x="1016539" y="24092"/>
                </a:lnTo>
                <a:lnTo>
                  <a:pt x="990369" y="33559"/>
                </a:lnTo>
                <a:lnTo>
                  <a:pt x="974898" y="41333"/>
                </a:lnTo>
                <a:lnTo>
                  <a:pt x="966508" y="43796"/>
                </a:lnTo>
                <a:cubicBezTo>
                  <a:pt x="966201" y="43873"/>
                  <a:pt x="965893" y="43950"/>
                  <a:pt x="965585" y="43873"/>
                </a:cubicBezTo>
                <a:lnTo>
                  <a:pt x="951499" y="43334"/>
                </a:lnTo>
                <a:lnTo>
                  <a:pt x="932180" y="45027"/>
                </a:lnTo>
                <a:lnTo>
                  <a:pt x="903162" y="50030"/>
                </a:lnTo>
                <a:lnTo>
                  <a:pt x="881842" y="50107"/>
                </a:lnTo>
                <a:cubicBezTo>
                  <a:pt x="881226" y="50107"/>
                  <a:pt x="880610" y="49876"/>
                  <a:pt x="880149" y="49569"/>
                </a:cubicBezTo>
                <a:lnTo>
                  <a:pt x="878147" y="48106"/>
                </a:lnTo>
                <a:lnTo>
                  <a:pt x="864139" y="42179"/>
                </a:lnTo>
                <a:lnTo>
                  <a:pt x="858135" y="41179"/>
                </a:lnTo>
                <a:lnTo>
                  <a:pt x="850669" y="42257"/>
                </a:lnTo>
                <a:lnTo>
                  <a:pt x="842972" y="43873"/>
                </a:lnTo>
                <a:lnTo>
                  <a:pt x="834967" y="47105"/>
                </a:lnTo>
                <a:cubicBezTo>
                  <a:pt x="834659" y="47260"/>
                  <a:pt x="834274" y="47337"/>
                  <a:pt x="833890" y="47337"/>
                </a:cubicBezTo>
                <a:lnTo>
                  <a:pt x="829964" y="47337"/>
                </a:lnTo>
                <a:lnTo>
                  <a:pt x="829964" y="47337"/>
                </a:lnTo>
                <a:lnTo>
                  <a:pt x="793789" y="45104"/>
                </a:lnTo>
                <a:cubicBezTo>
                  <a:pt x="793481" y="45104"/>
                  <a:pt x="793250" y="45027"/>
                  <a:pt x="793019" y="44950"/>
                </a:cubicBezTo>
                <a:lnTo>
                  <a:pt x="765463" y="34790"/>
                </a:lnTo>
                <a:lnTo>
                  <a:pt x="753841" y="32712"/>
                </a:lnTo>
                <a:lnTo>
                  <a:pt x="733906" y="33251"/>
                </a:lnTo>
                <a:lnTo>
                  <a:pt x="724516" y="32096"/>
                </a:lnTo>
                <a:cubicBezTo>
                  <a:pt x="724285" y="32096"/>
                  <a:pt x="724054" y="32019"/>
                  <a:pt x="723900" y="31943"/>
                </a:cubicBezTo>
                <a:lnTo>
                  <a:pt x="712124" y="27478"/>
                </a:lnTo>
                <a:lnTo>
                  <a:pt x="700809" y="25554"/>
                </a:lnTo>
                <a:lnTo>
                  <a:pt x="694421" y="29941"/>
                </a:lnTo>
                <a:cubicBezTo>
                  <a:pt x="693882" y="30326"/>
                  <a:pt x="693189" y="30480"/>
                  <a:pt x="692573" y="30403"/>
                </a:cubicBezTo>
                <a:lnTo>
                  <a:pt x="686724" y="29864"/>
                </a:lnTo>
                <a:lnTo>
                  <a:pt x="680951" y="30942"/>
                </a:lnTo>
                <a:cubicBezTo>
                  <a:pt x="680566" y="31019"/>
                  <a:pt x="680181" y="31019"/>
                  <a:pt x="679796" y="30865"/>
                </a:cubicBezTo>
                <a:lnTo>
                  <a:pt x="675948" y="29941"/>
                </a:lnTo>
                <a:lnTo>
                  <a:pt x="672561" y="30788"/>
                </a:lnTo>
                <a:lnTo>
                  <a:pt x="663940" y="36176"/>
                </a:lnTo>
                <a:lnTo>
                  <a:pt x="650163" y="42564"/>
                </a:lnTo>
                <a:cubicBezTo>
                  <a:pt x="649778" y="42718"/>
                  <a:pt x="649393" y="42795"/>
                  <a:pt x="649008" y="42795"/>
                </a:cubicBezTo>
                <a:lnTo>
                  <a:pt x="637155" y="42795"/>
                </a:lnTo>
                <a:lnTo>
                  <a:pt x="630613" y="43873"/>
                </a:lnTo>
                <a:lnTo>
                  <a:pt x="604982" y="53879"/>
                </a:lnTo>
                <a:cubicBezTo>
                  <a:pt x="604751" y="53956"/>
                  <a:pt x="604520" y="54033"/>
                  <a:pt x="604289" y="54033"/>
                </a:cubicBezTo>
                <a:lnTo>
                  <a:pt x="594745" y="55187"/>
                </a:lnTo>
                <a:cubicBezTo>
                  <a:pt x="594514" y="55187"/>
                  <a:pt x="594283" y="55187"/>
                  <a:pt x="594052" y="55187"/>
                </a:cubicBezTo>
                <a:lnTo>
                  <a:pt x="585585" y="54033"/>
                </a:lnTo>
                <a:lnTo>
                  <a:pt x="579582" y="54033"/>
                </a:lnTo>
                <a:lnTo>
                  <a:pt x="568652" y="56727"/>
                </a:lnTo>
                <a:cubicBezTo>
                  <a:pt x="568267" y="56804"/>
                  <a:pt x="567805" y="56804"/>
                  <a:pt x="567421" y="56727"/>
                </a:cubicBezTo>
                <a:lnTo>
                  <a:pt x="561802" y="55572"/>
                </a:lnTo>
                <a:cubicBezTo>
                  <a:pt x="561571" y="55495"/>
                  <a:pt x="561340" y="55418"/>
                  <a:pt x="561109" y="55341"/>
                </a:cubicBezTo>
                <a:lnTo>
                  <a:pt x="550949" y="50261"/>
                </a:lnTo>
                <a:lnTo>
                  <a:pt x="548024" y="49492"/>
                </a:lnTo>
                <a:lnTo>
                  <a:pt x="543329" y="49953"/>
                </a:lnTo>
                <a:lnTo>
                  <a:pt x="535247" y="53186"/>
                </a:lnTo>
                <a:cubicBezTo>
                  <a:pt x="534939" y="53340"/>
                  <a:pt x="534554" y="53417"/>
                  <a:pt x="534170" y="53417"/>
                </a:cubicBezTo>
                <a:lnTo>
                  <a:pt x="505845" y="53417"/>
                </a:lnTo>
                <a:lnTo>
                  <a:pt x="496608" y="55572"/>
                </a:lnTo>
                <a:lnTo>
                  <a:pt x="455891" y="70658"/>
                </a:lnTo>
                <a:cubicBezTo>
                  <a:pt x="455584" y="70735"/>
                  <a:pt x="455353" y="70812"/>
                  <a:pt x="455045" y="70812"/>
                </a:cubicBezTo>
                <a:lnTo>
                  <a:pt x="443191" y="71351"/>
                </a:lnTo>
                <a:lnTo>
                  <a:pt x="436110" y="70812"/>
                </a:lnTo>
                <a:lnTo>
                  <a:pt x="428798" y="70812"/>
                </a:lnTo>
                <a:lnTo>
                  <a:pt x="421563" y="72352"/>
                </a:lnTo>
                <a:lnTo>
                  <a:pt x="400473" y="82358"/>
                </a:lnTo>
                <a:cubicBezTo>
                  <a:pt x="400319" y="82435"/>
                  <a:pt x="400088" y="82512"/>
                  <a:pt x="399934" y="82512"/>
                </a:cubicBezTo>
                <a:lnTo>
                  <a:pt x="379691" y="87438"/>
                </a:lnTo>
                <a:lnTo>
                  <a:pt x="358756" y="102832"/>
                </a:lnTo>
                <a:cubicBezTo>
                  <a:pt x="358217" y="103216"/>
                  <a:pt x="357524" y="103447"/>
                  <a:pt x="356831" y="103370"/>
                </a:cubicBezTo>
                <a:lnTo>
                  <a:pt x="350674" y="102832"/>
                </a:lnTo>
                <a:lnTo>
                  <a:pt x="340899" y="101138"/>
                </a:lnTo>
                <a:cubicBezTo>
                  <a:pt x="340514" y="101061"/>
                  <a:pt x="340129" y="100907"/>
                  <a:pt x="339744" y="100676"/>
                </a:cubicBezTo>
                <a:lnTo>
                  <a:pt x="327968" y="92210"/>
                </a:lnTo>
                <a:lnTo>
                  <a:pt x="313190" y="85128"/>
                </a:lnTo>
                <a:lnTo>
                  <a:pt x="306108" y="80433"/>
                </a:lnTo>
                <a:lnTo>
                  <a:pt x="300720" y="75661"/>
                </a:lnTo>
                <a:cubicBezTo>
                  <a:pt x="300490" y="75430"/>
                  <a:pt x="300259" y="75200"/>
                  <a:pt x="300105" y="74892"/>
                </a:cubicBezTo>
                <a:lnTo>
                  <a:pt x="290714" y="57265"/>
                </a:lnTo>
                <a:lnTo>
                  <a:pt x="276398" y="42333"/>
                </a:lnTo>
                <a:cubicBezTo>
                  <a:pt x="276244" y="42179"/>
                  <a:pt x="276090" y="42026"/>
                  <a:pt x="276013" y="41795"/>
                </a:cubicBezTo>
                <a:lnTo>
                  <a:pt x="267547" y="27709"/>
                </a:lnTo>
                <a:cubicBezTo>
                  <a:pt x="267393" y="27401"/>
                  <a:pt x="267239" y="27093"/>
                  <a:pt x="267162" y="26786"/>
                </a:cubicBezTo>
                <a:lnTo>
                  <a:pt x="265468" y="17241"/>
                </a:lnTo>
                <a:lnTo>
                  <a:pt x="265391" y="13393"/>
                </a:lnTo>
                <a:cubicBezTo>
                  <a:pt x="265391" y="13162"/>
                  <a:pt x="265391" y="13008"/>
                  <a:pt x="265468" y="12777"/>
                </a:cubicBezTo>
                <a:lnTo>
                  <a:pt x="266623" y="7697"/>
                </a:lnTo>
                <a:cubicBezTo>
                  <a:pt x="266700" y="7389"/>
                  <a:pt x="266777" y="7081"/>
                  <a:pt x="266931" y="6850"/>
                </a:cubicBezTo>
                <a:lnTo>
                  <a:pt x="271087" y="0"/>
                </a:lnTo>
                <a:lnTo>
                  <a:pt x="268547" y="1386"/>
                </a:lnTo>
                <a:lnTo>
                  <a:pt x="253384" y="25785"/>
                </a:lnTo>
                <a:lnTo>
                  <a:pt x="246149" y="49646"/>
                </a:lnTo>
                <a:lnTo>
                  <a:pt x="245764" y="52416"/>
                </a:lnTo>
                <a:lnTo>
                  <a:pt x="246226" y="53571"/>
                </a:lnTo>
                <a:lnTo>
                  <a:pt x="250921" y="55880"/>
                </a:lnTo>
                <a:cubicBezTo>
                  <a:pt x="251306" y="56034"/>
                  <a:pt x="251614" y="56342"/>
                  <a:pt x="251845" y="56650"/>
                </a:cubicBezTo>
                <a:lnTo>
                  <a:pt x="254077" y="59498"/>
                </a:lnTo>
                <a:cubicBezTo>
                  <a:pt x="254308" y="59806"/>
                  <a:pt x="254539" y="60190"/>
                  <a:pt x="254616" y="60575"/>
                </a:cubicBezTo>
                <a:lnTo>
                  <a:pt x="256848" y="69581"/>
                </a:lnTo>
                <a:lnTo>
                  <a:pt x="258926" y="74199"/>
                </a:lnTo>
                <a:lnTo>
                  <a:pt x="260696" y="79510"/>
                </a:lnTo>
                <a:lnTo>
                  <a:pt x="262621" y="83281"/>
                </a:lnTo>
                <a:lnTo>
                  <a:pt x="273550" y="94827"/>
                </a:lnTo>
                <a:cubicBezTo>
                  <a:pt x="274166" y="95443"/>
                  <a:pt x="274397" y="96366"/>
                  <a:pt x="274320" y="97213"/>
                </a:cubicBezTo>
                <a:lnTo>
                  <a:pt x="273165" y="104525"/>
                </a:lnTo>
                <a:cubicBezTo>
                  <a:pt x="273088" y="104833"/>
                  <a:pt x="273012" y="105064"/>
                  <a:pt x="272934" y="105372"/>
                </a:cubicBezTo>
                <a:lnTo>
                  <a:pt x="268085" y="115147"/>
                </a:lnTo>
                <a:lnTo>
                  <a:pt x="264776" y="133850"/>
                </a:lnTo>
                <a:lnTo>
                  <a:pt x="256232" y="162329"/>
                </a:lnTo>
                <a:cubicBezTo>
                  <a:pt x="256155" y="162560"/>
                  <a:pt x="256078" y="162791"/>
                  <a:pt x="255924" y="162945"/>
                </a:cubicBezTo>
                <a:lnTo>
                  <a:pt x="254231" y="165793"/>
                </a:lnTo>
                <a:cubicBezTo>
                  <a:pt x="253846" y="166485"/>
                  <a:pt x="253153" y="166947"/>
                  <a:pt x="252383" y="167101"/>
                </a:cubicBezTo>
                <a:lnTo>
                  <a:pt x="243917" y="168795"/>
                </a:lnTo>
                <a:lnTo>
                  <a:pt x="238760" y="170719"/>
                </a:lnTo>
                <a:lnTo>
                  <a:pt x="234373" y="175491"/>
                </a:lnTo>
                <a:lnTo>
                  <a:pt x="234373" y="180725"/>
                </a:lnTo>
                <a:lnTo>
                  <a:pt x="268855" y="199044"/>
                </a:lnTo>
                <a:lnTo>
                  <a:pt x="284403" y="210512"/>
                </a:lnTo>
                <a:cubicBezTo>
                  <a:pt x="284865" y="210897"/>
                  <a:pt x="285250" y="211359"/>
                  <a:pt x="285404" y="211898"/>
                </a:cubicBezTo>
                <a:lnTo>
                  <a:pt x="287944" y="219980"/>
                </a:lnTo>
                <a:lnTo>
                  <a:pt x="295025" y="225060"/>
                </a:lnTo>
                <a:cubicBezTo>
                  <a:pt x="295256" y="225290"/>
                  <a:pt x="295564" y="225521"/>
                  <a:pt x="295717" y="225752"/>
                </a:cubicBezTo>
                <a:lnTo>
                  <a:pt x="303953" y="237760"/>
                </a:lnTo>
                <a:lnTo>
                  <a:pt x="312651" y="244841"/>
                </a:lnTo>
                <a:cubicBezTo>
                  <a:pt x="313267" y="245379"/>
                  <a:pt x="313652" y="246149"/>
                  <a:pt x="313652" y="246919"/>
                </a:cubicBezTo>
                <a:cubicBezTo>
                  <a:pt x="313652" y="247765"/>
                  <a:pt x="313344" y="248535"/>
                  <a:pt x="312728" y="249074"/>
                </a:cubicBezTo>
                <a:lnTo>
                  <a:pt x="307109" y="254154"/>
                </a:lnTo>
                <a:cubicBezTo>
                  <a:pt x="306878" y="254385"/>
                  <a:pt x="306570" y="254539"/>
                  <a:pt x="306262" y="254693"/>
                </a:cubicBezTo>
                <a:lnTo>
                  <a:pt x="303953" y="255617"/>
                </a:lnTo>
                <a:lnTo>
                  <a:pt x="301952" y="257618"/>
                </a:lnTo>
                <a:lnTo>
                  <a:pt x="300490" y="261081"/>
                </a:lnTo>
                <a:lnTo>
                  <a:pt x="298950" y="267393"/>
                </a:lnTo>
                <a:lnTo>
                  <a:pt x="296102" y="277091"/>
                </a:lnTo>
                <a:cubicBezTo>
                  <a:pt x="295948" y="277630"/>
                  <a:pt x="295641" y="278015"/>
                  <a:pt x="295256" y="278400"/>
                </a:cubicBezTo>
                <a:lnTo>
                  <a:pt x="290637" y="282479"/>
                </a:lnTo>
                <a:lnTo>
                  <a:pt x="287636" y="288944"/>
                </a:lnTo>
                <a:lnTo>
                  <a:pt x="282633" y="315037"/>
                </a:lnTo>
                <a:cubicBezTo>
                  <a:pt x="282479" y="315730"/>
                  <a:pt x="282171" y="316268"/>
                  <a:pt x="281632" y="316731"/>
                </a:cubicBezTo>
                <a:lnTo>
                  <a:pt x="278784" y="318962"/>
                </a:lnTo>
                <a:cubicBezTo>
                  <a:pt x="278168" y="319424"/>
                  <a:pt x="277322" y="319655"/>
                  <a:pt x="276552" y="319501"/>
                </a:cubicBezTo>
                <a:lnTo>
                  <a:pt x="273165" y="318962"/>
                </a:lnTo>
                <a:cubicBezTo>
                  <a:pt x="272704" y="318886"/>
                  <a:pt x="272319" y="318732"/>
                  <a:pt x="271934" y="318424"/>
                </a:cubicBezTo>
                <a:lnTo>
                  <a:pt x="259003" y="308879"/>
                </a:lnTo>
                <a:lnTo>
                  <a:pt x="255847" y="305801"/>
                </a:lnTo>
                <a:cubicBezTo>
                  <a:pt x="255693" y="305647"/>
                  <a:pt x="255462" y="305416"/>
                  <a:pt x="255385" y="305185"/>
                </a:cubicBezTo>
                <a:lnTo>
                  <a:pt x="251999" y="299027"/>
                </a:lnTo>
                <a:lnTo>
                  <a:pt x="250152" y="296257"/>
                </a:lnTo>
                <a:lnTo>
                  <a:pt x="249074" y="295410"/>
                </a:lnTo>
                <a:lnTo>
                  <a:pt x="246765" y="295410"/>
                </a:lnTo>
                <a:lnTo>
                  <a:pt x="243301" y="297103"/>
                </a:lnTo>
                <a:lnTo>
                  <a:pt x="234681" y="306801"/>
                </a:lnTo>
                <a:lnTo>
                  <a:pt x="193194" y="351598"/>
                </a:lnTo>
                <a:lnTo>
                  <a:pt x="179878" y="373842"/>
                </a:lnTo>
                <a:cubicBezTo>
                  <a:pt x="179647" y="374227"/>
                  <a:pt x="179262" y="374612"/>
                  <a:pt x="178877" y="374843"/>
                </a:cubicBezTo>
                <a:lnTo>
                  <a:pt x="163407" y="383694"/>
                </a:lnTo>
                <a:lnTo>
                  <a:pt x="141701" y="403167"/>
                </a:lnTo>
                <a:cubicBezTo>
                  <a:pt x="141162" y="403706"/>
                  <a:pt x="140316" y="403937"/>
                  <a:pt x="139623" y="403860"/>
                </a:cubicBezTo>
                <a:lnTo>
                  <a:pt x="132311" y="403321"/>
                </a:lnTo>
                <a:cubicBezTo>
                  <a:pt x="131541" y="403244"/>
                  <a:pt x="130771" y="402859"/>
                  <a:pt x="130310" y="402244"/>
                </a:cubicBezTo>
                <a:lnTo>
                  <a:pt x="119842" y="388466"/>
                </a:lnTo>
                <a:lnTo>
                  <a:pt x="112838" y="383078"/>
                </a:lnTo>
                <a:cubicBezTo>
                  <a:pt x="112607" y="382924"/>
                  <a:pt x="112376" y="382693"/>
                  <a:pt x="112222" y="382386"/>
                </a:cubicBezTo>
                <a:lnTo>
                  <a:pt x="103216" y="368916"/>
                </a:lnTo>
                <a:lnTo>
                  <a:pt x="100984" y="366299"/>
                </a:lnTo>
                <a:lnTo>
                  <a:pt x="95365" y="363913"/>
                </a:lnTo>
                <a:lnTo>
                  <a:pt x="88284" y="370070"/>
                </a:lnTo>
                <a:cubicBezTo>
                  <a:pt x="88130" y="370224"/>
                  <a:pt x="87899" y="370378"/>
                  <a:pt x="87668" y="370455"/>
                </a:cubicBezTo>
                <a:lnTo>
                  <a:pt x="83512" y="372534"/>
                </a:lnTo>
                <a:lnTo>
                  <a:pt x="78201" y="377306"/>
                </a:lnTo>
                <a:lnTo>
                  <a:pt x="72274" y="384310"/>
                </a:lnTo>
                <a:lnTo>
                  <a:pt x="48876" y="416021"/>
                </a:lnTo>
                <a:lnTo>
                  <a:pt x="49876" y="428413"/>
                </a:lnTo>
                <a:cubicBezTo>
                  <a:pt x="49953" y="429183"/>
                  <a:pt x="49722" y="429876"/>
                  <a:pt x="49261" y="430415"/>
                </a:cubicBezTo>
                <a:lnTo>
                  <a:pt x="46720" y="433493"/>
                </a:lnTo>
                <a:lnTo>
                  <a:pt x="44719" y="437881"/>
                </a:lnTo>
                <a:lnTo>
                  <a:pt x="43103" y="446040"/>
                </a:lnTo>
                <a:lnTo>
                  <a:pt x="43180" y="450658"/>
                </a:lnTo>
                <a:lnTo>
                  <a:pt x="44642" y="455045"/>
                </a:lnTo>
                <a:lnTo>
                  <a:pt x="48183" y="461125"/>
                </a:lnTo>
                <a:lnTo>
                  <a:pt x="56804" y="468130"/>
                </a:lnTo>
                <a:cubicBezTo>
                  <a:pt x="57111" y="468361"/>
                  <a:pt x="57342" y="468669"/>
                  <a:pt x="57496" y="468977"/>
                </a:cubicBezTo>
                <a:lnTo>
                  <a:pt x="60344" y="474056"/>
                </a:lnTo>
                <a:cubicBezTo>
                  <a:pt x="60806" y="474903"/>
                  <a:pt x="60806" y="475904"/>
                  <a:pt x="60344" y="476750"/>
                </a:cubicBezTo>
                <a:lnTo>
                  <a:pt x="55418" y="486910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6" name="Forma libre: forma 89">
            <a:extLst>
              <a:ext uri="{FF2B5EF4-FFF2-40B4-BE49-F238E27FC236}">
                <a16:creationId xmlns:a16="http://schemas.microsoft.com/office/drawing/2014/main" id="{DC0AEB13-A460-B688-216A-FF2A21985251}"/>
              </a:ext>
            </a:extLst>
          </p:cNvPr>
          <p:cNvSpPr/>
          <p:nvPr/>
        </p:nvSpPr>
        <p:spPr>
          <a:xfrm>
            <a:off x="8800902" y="2333755"/>
            <a:ext cx="777944" cy="690947"/>
          </a:xfrm>
          <a:custGeom>
            <a:avLst/>
            <a:gdLst>
              <a:gd name="connsiteX0" fmla="*/ 989907 w 1013152"/>
              <a:gd name="connsiteY0" fmla="*/ 9775 h 899852"/>
              <a:gd name="connsiteX1" fmla="*/ 989907 w 1013152"/>
              <a:gd name="connsiteY1" fmla="*/ 9775 h 899852"/>
              <a:gd name="connsiteX2" fmla="*/ 989907 w 1013152"/>
              <a:gd name="connsiteY2" fmla="*/ 9775 h 899852"/>
              <a:gd name="connsiteX3" fmla="*/ 982595 w 1013152"/>
              <a:gd name="connsiteY3" fmla="*/ 5850 h 899852"/>
              <a:gd name="connsiteX4" fmla="*/ 975591 w 1013152"/>
              <a:gd name="connsiteY4" fmla="*/ 3156 h 899852"/>
              <a:gd name="connsiteX5" fmla="*/ 965508 w 1013152"/>
              <a:gd name="connsiteY5" fmla="*/ 539 h 899852"/>
              <a:gd name="connsiteX6" fmla="*/ 964430 w 1013152"/>
              <a:gd name="connsiteY6" fmla="*/ 539 h 899852"/>
              <a:gd name="connsiteX7" fmla="*/ 935413 w 1013152"/>
              <a:gd name="connsiteY7" fmla="*/ 0 h 899852"/>
              <a:gd name="connsiteX8" fmla="*/ 928639 w 1013152"/>
              <a:gd name="connsiteY8" fmla="*/ 2463 h 899852"/>
              <a:gd name="connsiteX9" fmla="*/ 927177 w 1013152"/>
              <a:gd name="connsiteY9" fmla="*/ 3926 h 899852"/>
              <a:gd name="connsiteX10" fmla="*/ 925869 w 1013152"/>
              <a:gd name="connsiteY10" fmla="*/ 6542 h 899852"/>
              <a:gd name="connsiteX11" fmla="*/ 924791 w 1013152"/>
              <a:gd name="connsiteY11" fmla="*/ 11776 h 899852"/>
              <a:gd name="connsiteX12" fmla="*/ 924175 w 1013152"/>
              <a:gd name="connsiteY12" fmla="*/ 13008 h 899852"/>
              <a:gd name="connsiteX13" fmla="*/ 921327 w 1013152"/>
              <a:gd name="connsiteY13" fmla="*/ 16395 h 899852"/>
              <a:gd name="connsiteX14" fmla="*/ 917787 w 1013152"/>
              <a:gd name="connsiteY14" fmla="*/ 19935 h 899852"/>
              <a:gd name="connsiteX15" fmla="*/ 914015 w 1013152"/>
              <a:gd name="connsiteY15" fmla="*/ 22552 h 899852"/>
              <a:gd name="connsiteX16" fmla="*/ 913245 w 1013152"/>
              <a:gd name="connsiteY16" fmla="*/ 22937 h 899852"/>
              <a:gd name="connsiteX17" fmla="*/ 909320 w 1013152"/>
              <a:gd name="connsiteY17" fmla="*/ 24092 h 899852"/>
              <a:gd name="connsiteX18" fmla="*/ 908011 w 1013152"/>
              <a:gd name="connsiteY18" fmla="*/ 24169 h 899852"/>
              <a:gd name="connsiteX19" fmla="*/ 907781 w 1013152"/>
              <a:gd name="connsiteY19" fmla="*/ 24092 h 899852"/>
              <a:gd name="connsiteX20" fmla="*/ 906780 w 1013152"/>
              <a:gd name="connsiteY20" fmla="*/ 23707 h 899852"/>
              <a:gd name="connsiteX21" fmla="*/ 904548 w 1013152"/>
              <a:gd name="connsiteY21" fmla="*/ 22013 h 899852"/>
              <a:gd name="connsiteX22" fmla="*/ 903624 w 1013152"/>
              <a:gd name="connsiteY22" fmla="*/ 20782 h 899852"/>
              <a:gd name="connsiteX23" fmla="*/ 901315 w 1013152"/>
              <a:gd name="connsiteY23" fmla="*/ 14778 h 899852"/>
              <a:gd name="connsiteX24" fmla="*/ 896466 w 1013152"/>
              <a:gd name="connsiteY24" fmla="*/ 13470 h 899852"/>
              <a:gd name="connsiteX25" fmla="*/ 890770 w 1013152"/>
              <a:gd name="connsiteY25" fmla="*/ 24938 h 899852"/>
              <a:gd name="connsiteX26" fmla="*/ 886922 w 1013152"/>
              <a:gd name="connsiteY26" fmla="*/ 35329 h 899852"/>
              <a:gd name="connsiteX27" fmla="*/ 886614 w 1013152"/>
              <a:gd name="connsiteY27" fmla="*/ 35945 h 899852"/>
              <a:gd name="connsiteX28" fmla="*/ 882688 w 1013152"/>
              <a:gd name="connsiteY28" fmla="*/ 41564 h 899852"/>
              <a:gd name="connsiteX29" fmla="*/ 878070 w 1013152"/>
              <a:gd name="connsiteY29" fmla="*/ 47336 h 899852"/>
              <a:gd name="connsiteX30" fmla="*/ 867679 w 1013152"/>
              <a:gd name="connsiteY30" fmla="*/ 57188 h 899852"/>
              <a:gd name="connsiteX31" fmla="*/ 867141 w 1013152"/>
              <a:gd name="connsiteY31" fmla="*/ 57573 h 899852"/>
              <a:gd name="connsiteX32" fmla="*/ 860367 w 1013152"/>
              <a:gd name="connsiteY32" fmla="*/ 61499 h 899852"/>
              <a:gd name="connsiteX33" fmla="*/ 859444 w 1013152"/>
              <a:gd name="connsiteY33" fmla="*/ 61807 h 899852"/>
              <a:gd name="connsiteX34" fmla="*/ 852670 w 1013152"/>
              <a:gd name="connsiteY34" fmla="*/ 62961 h 899852"/>
              <a:gd name="connsiteX35" fmla="*/ 852670 w 1013152"/>
              <a:gd name="connsiteY35" fmla="*/ 62961 h 899852"/>
              <a:gd name="connsiteX36" fmla="*/ 852208 w 1013152"/>
              <a:gd name="connsiteY36" fmla="*/ 62961 h 899852"/>
              <a:gd name="connsiteX37" fmla="*/ 851670 w 1013152"/>
              <a:gd name="connsiteY37" fmla="*/ 62884 h 899852"/>
              <a:gd name="connsiteX38" fmla="*/ 851670 w 1013152"/>
              <a:gd name="connsiteY38" fmla="*/ 62884 h 899852"/>
              <a:gd name="connsiteX39" fmla="*/ 843203 w 1013152"/>
              <a:gd name="connsiteY39" fmla="*/ 61191 h 899852"/>
              <a:gd name="connsiteX40" fmla="*/ 842356 w 1013152"/>
              <a:gd name="connsiteY40" fmla="*/ 60883 h 899852"/>
              <a:gd name="connsiteX41" fmla="*/ 842356 w 1013152"/>
              <a:gd name="connsiteY41" fmla="*/ 60883 h 899852"/>
              <a:gd name="connsiteX42" fmla="*/ 842356 w 1013152"/>
              <a:gd name="connsiteY42" fmla="*/ 60883 h 899852"/>
              <a:gd name="connsiteX43" fmla="*/ 821421 w 1013152"/>
              <a:gd name="connsiteY43" fmla="*/ 49338 h 899852"/>
              <a:gd name="connsiteX44" fmla="*/ 817187 w 1013152"/>
              <a:gd name="connsiteY44" fmla="*/ 48568 h 899852"/>
              <a:gd name="connsiteX45" fmla="*/ 823730 w 1013152"/>
              <a:gd name="connsiteY45" fmla="*/ 66040 h 899852"/>
              <a:gd name="connsiteX46" fmla="*/ 825577 w 1013152"/>
              <a:gd name="connsiteY46" fmla="*/ 70966 h 899852"/>
              <a:gd name="connsiteX47" fmla="*/ 825731 w 1013152"/>
              <a:gd name="connsiteY47" fmla="*/ 71967 h 899852"/>
              <a:gd name="connsiteX48" fmla="*/ 825577 w 1013152"/>
              <a:gd name="connsiteY48" fmla="*/ 72967 h 899852"/>
              <a:gd name="connsiteX49" fmla="*/ 822883 w 1013152"/>
              <a:gd name="connsiteY49" fmla="*/ 80510 h 899852"/>
              <a:gd name="connsiteX50" fmla="*/ 822344 w 1013152"/>
              <a:gd name="connsiteY50" fmla="*/ 85283 h 899852"/>
              <a:gd name="connsiteX51" fmla="*/ 822344 w 1013152"/>
              <a:gd name="connsiteY51" fmla="*/ 90747 h 899852"/>
              <a:gd name="connsiteX52" fmla="*/ 826193 w 1013152"/>
              <a:gd name="connsiteY52" fmla="*/ 103293 h 899852"/>
              <a:gd name="connsiteX53" fmla="*/ 826270 w 1013152"/>
              <a:gd name="connsiteY53" fmla="*/ 104448 h 899852"/>
              <a:gd name="connsiteX54" fmla="*/ 824576 w 1013152"/>
              <a:gd name="connsiteY54" fmla="*/ 119072 h 899852"/>
              <a:gd name="connsiteX55" fmla="*/ 823884 w 1013152"/>
              <a:gd name="connsiteY55" fmla="*/ 122151 h 899852"/>
              <a:gd name="connsiteX56" fmla="*/ 818342 w 1013152"/>
              <a:gd name="connsiteY56" fmla="*/ 148013 h 899852"/>
              <a:gd name="connsiteX57" fmla="*/ 818111 w 1013152"/>
              <a:gd name="connsiteY57" fmla="*/ 148628 h 899852"/>
              <a:gd name="connsiteX58" fmla="*/ 818034 w 1013152"/>
              <a:gd name="connsiteY58" fmla="*/ 148783 h 899852"/>
              <a:gd name="connsiteX59" fmla="*/ 803949 w 1013152"/>
              <a:gd name="connsiteY59" fmla="*/ 174644 h 899852"/>
              <a:gd name="connsiteX60" fmla="*/ 801485 w 1013152"/>
              <a:gd name="connsiteY60" fmla="*/ 180109 h 899852"/>
              <a:gd name="connsiteX61" fmla="*/ 801485 w 1013152"/>
              <a:gd name="connsiteY61" fmla="*/ 201968 h 899852"/>
              <a:gd name="connsiteX62" fmla="*/ 801485 w 1013152"/>
              <a:gd name="connsiteY62" fmla="*/ 201968 h 899852"/>
              <a:gd name="connsiteX63" fmla="*/ 800947 w 1013152"/>
              <a:gd name="connsiteY63" fmla="*/ 203662 h 899852"/>
              <a:gd name="connsiteX64" fmla="*/ 797560 w 1013152"/>
              <a:gd name="connsiteY64" fmla="*/ 208126 h 899852"/>
              <a:gd name="connsiteX65" fmla="*/ 796944 w 1013152"/>
              <a:gd name="connsiteY65" fmla="*/ 208742 h 899852"/>
              <a:gd name="connsiteX66" fmla="*/ 793019 w 1013152"/>
              <a:gd name="connsiteY66" fmla="*/ 211590 h 899852"/>
              <a:gd name="connsiteX67" fmla="*/ 785707 w 1013152"/>
              <a:gd name="connsiteY67" fmla="*/ 214976 h 899852"/>
              <a:gd name="connsiteX68" fmla="*/ 772545 w 1013152"/>
              <a:gd name="connsiteY68" fmla="*/ 228677 h 899852"/>
              <a:gd name="connsiteX69" fmla="*/ 771236 w 1013152"/>
              <a:gd name="connsiteY69" fmla="*/ 229447 h 899852"/>
              <a:gd name="connsiteX70" fmla="*/ 761076 w 1013152"/>
              <a:gd name="connsiteY70" fmla="*/ 232294 h 899852"/>
              <a:gd name="connsiteX71" fmla="*/ 759614 w 1013152"/>
              <a:gd name="connsiteY71" fmla="*/ 232294 h 899852"/>
              <a:gd name="connsiteX72" fmla="*/ 752841 w 1013152"/>
              <a:gd name="connsiteY72" fmla="*/ 230601 h 899852"/>
              <a:gd name="connsiteX73" fmla="*/ 750916 w 1013152"/>
              <a:gd name="connsiteY73" fmla="*/ 228908 h 899852"/>
              <a:gd name="connsiteX74" fmla="*/ 743066 w 1013152"/>
              <a:gd name="connsiteY74" fmla="*/ 209204 h 899852"/>
              <a:gd name="connsiteX75" fmla="*/ 742065 w 1013152"/>
              <a:gd name="connsiteY75" fmla="*/ 207279 h 899852"/>
              <a:gd name="connsiteX76" fmla="*/ 739217 w 1013152"/>
              <a:gd name="connsiteY76" fmla="*/ 201507 h 899852"/>
              <a:gd name="connsiteX77" fmla="*/ 735599 w 1013152"/>
              <a:gd name="connsiteY77" fmla="*/ 196658 h 899852"/>
              <a:gd name="connsiteX78" fmla="*/ 733521 w 1013152"/>
              <a:gd name="connsiteY78" fmla="*/ 193810 h 899852"/>
              <a:gd name="connsiteX79" fmla="*/ 720898 w 1013152"/>
              <a:gd name="connsiteY79" fmla="*/ 183881 h 899852"/>
              <a:gd name="connsiteX80" fmla="*/ 717281 w 1013152"/>
              <a:gd name="connsiteY80" fmla="*/ 180571 h 899852"/>
              <a:gd name="connsiteX81" fmla="*/ 714202 w 1013152"/>
              <a:gd name="connsiteY81" fmla="*/ 177800 h 899852"/>
              <a:gd name="connsiteX82" fmla="*/ 712354 w 1013152"/>
              <a:gd name="connsiteY82" fmla="*/ 177800 h 899852"/>
              <a:gd name="connsiteX83" fmla="*/ 705966 w 1013152"/>
              <a:gd name="connsiteY83" fmla="*/ 179647 h 899852"/>
              <a:gd name="connsiteX84" fmla="*/ 703811 w 1013152"/>
              <a:gd name="connsiteY84" fmla="*/ 183650 h 899852"/>
              <a:gd name="connsiteX85" fmla="*/ 705889 w 1013152"/>
              <a:gd name="connsiteY85" fmla="*/ 188653 h 899852"/>
              <a:gd name="connsiteX86" fmla="*/ 716511 w 1013152"/>
              <a:gd name="connsiteY86" fmla="*/ 199813 h 899852"/>
              <a:gd name="connsiteX87" fmla="*/ 716973 w 1013152"/>
              <a:gd name="connsiteY87" fmla="*/ 200044 h 899852"/>
              <a:gd name="connsiteX88" fmla="*/ 720128 w 1013152"/>
              <a:gd name="connsiteY88" fmla="*/ 201815 h 899852"/>
              <a:gd name="connsiteX89" fmla="*/ 720898 w 1013152"/>
              <a:gd name="connsiteY89" fmla="*/ 202430 h 899852"/>
              <a:gd name="connsiteX90" fmla="*/ 724285 w 1013152"/>
              <a:gd name="connsiteY90" fmla="*/ 206356 h 899852"/>
              <a:gd name="connsiteX91" fmla="*/ 724670 w 1013152"/>
              <a:gd name="connsiteY91" fmla="*/ 207048 h 899852"/>
              <a:gd name="connsiteX92" fmla="*/ 727517 w 1013152"/>
              <a:gd name="connsiteY92" fmla="*/ 213206 h 899852"/>
              <a:gd name="connsiteX93" fmla="*/ 729288 w 1013152"/>
              <a:gd name="connsiteY93" fmla="*/ 218517 h 899852"/>
              <a:gd name="connsiteX94" fmla="*/ 729365 w 1013152"/>
              <a:gd name="connsiteY94" fmla="*/ 219902 h 899852"/>
              <a:gd name="connsiteX95" fmla="*/ 726594 w 1013152"/>
              <a:gd name="connsiteY95" fmla="*/ 234142 h 899852"/>
              <a:gd name="connsiteX96" fmla="*/ 728056 w 1013152"/>
              <a:gd name="connsiteY96" fmla="*/ 248458 h 899852"/>
              <a:gd name="connsiteX97" fmla="*/ 728210 w 1013152"/>
              <a:gd name="connsiteY97" fmla="*/ 249998 h 899852"/>
              <a:gd name="connsiteX98" fmla="*/ 728210 w 1013152"/>
              <a:gd name="connsiteY98" fmla="*/ 249998 h 899852"/>
              <a:gd name="connsiteX99" fmla="*/ 728210 w 1013152"/>
              <a:gd name="connsiteY99" fmla="*/ 249998 h 899852"/>
              <a:gd name="connsiteX100" fmla="*/ 728056 w 1013152"/>
              <a:gd name="connsiteY100" fmla="*/ 251229 h 899852"/>
              <a:gd name="connsiteX101" fmla="*/ 721052 w 1013152"/>
              <a:gd name="connsiteY101" fmla="*/ 271626 h 899852"/>
              <a:gd name="connsiteX102" fmla="*/ 723900 w 1013152"/>
              <a:gd name="connsiteY102" fmla="*/ 279015 h 899852"/>
              <a:gd name="connsiteX103" fmla="*/ 725208 w 1013152"/>
              <a:gd name="connsiteY103" fmla="*/ 282479 h 899852"/>
              <a:gd name="connsiteX104" fmla="*/ 725362 w 1013152"/>
              <a:gd name="connsiteY104" fmla="*/ 283941 h 899852"/>
              <a:gd name="connsiteX105" fmla="*/ 725362 w 1013152"/>
              <a:gd name="connsiteY105" fmla="*/ 283941 h 899852"/>
              <a:gd name="connsiteX106" fmla="*/ 725362 w 1013152"/>
              <a:gd name="connsiteY106" fmla="*/ 283941 h 899852"/>
              <a:gd name="connsiteX107" fmla="*/ 724285 w 1013152"/>
              <a:gd name="connsiteY107" fmla="*/ 290330 h 899852"/>
              <a:gd name="connsiteX108" fmla="*/ 724824 w 1013152"/>
              <a:gd name="connsiteY108" fmla="*/ 297334 h 899852"/>
              <a:gd name="connsiteX109" fmla="*/ 724747 w 1013152"/>
              <a:gd name="connsiteY109" fmla="*/ 298335 h 899852"/>
              <a:gd name="connsiteX110" fmla="*/ 723592 w 1013152"/>
              <a:gd name="connsiteY110" fmla="*/ 302260 h 899852"/>
              <a:gd name="connsiteX111" fmla="*/ 723284 w 1013152"/>
              <a:gd name="connsiteY111" fmla="*/ 302953 h 899852"/>
              <a:gd name="connsiteX112" fmla="*/ 720436 w 1013152"/>
              <a:gd name="connsiteY112" fmla="*/ 307417 h 899852"/>
              <a:gd name="connsiteX113" fmla="*/ 719821 w 1013152"/>
              <a:gd name="connsiteY113" fmla="*/ 308110 h 899852"/>
              <a:gd name="connsiteX114" fmla="*/ 714202 w 1013152"/>
              <a:gd name="connsiteY114" fmla="*/ 312574 h 899852"/>
              <a:gd name="connsiteX115" fmla="*/ 713432 w 1013152"/>
              <a:gd name="connsiteY115" fmla="*/ 313036 h 899852"/>
              <a:gd name="connsiteX116" fmla="*/ 708968 w 1013152"/>
              <a:gd name="connsiteY116" fmla="*/ 314729 h 899852"/>
              <a:gd name="connsiteX117" fmla="*/ 703503 w 1013152"/>
              <a:gd name="connsiteY117" fmla="*/ 317962 h 899852"/>
              <a:gd name="connsiteX118" fmla="*/ 697115 w 1013152"/>
              <a:gd name="connsiteY118" fmla="*/ 335588 h 899852"/>
              <a:gd name="connsiteX119" fmla="*/ 696191 w 1013152"/>
              <a:gd name="connsiteY119" fmla="*/ 336896 h 899852"/>
              <a:gd name="connsiteX120" fmla="*/ 689418 w 1013152"/>
              <a:gd name="connsiteY120" fmla="*/ 341976 h 899852"/>
              <a:gd name="connsiteX121" fmla="*/ 688417 w 1013152"/>
              <a:gd name="connsiteY121" fmla="*/ 342438 h 899852"/>
              <a:gd name="connsiteX122" fmla="*/ 676641 w 1013152"/>
              <a:gd name="connsiteY122" fmla="*/ 345286 h 899852"/>
              <a:gd name="connsiteX123" fmla="*/ 667558 w 1013152"/>
              <a:gd name="connsiteY123" fmla="*/ 348827 h 899852"/>
              <a:gd name="connsiteX124" fmla="*/ 662940 w 1013152"/>
              <a:gd name="connsiteY124" fmla="*/ 354446 h 899852"/>
              <a:gd name="connsiteX125" fmla="*/ 659245 w 1013152"/>
              <a:gd name="connsiteY125" fmla="*/ 360834 h 899852"/>
              <a:gd name="connsiteX126" fmla="*/ 630690 w 1013152"/>
              <a:gd name="connsiteY126" fmla="*/ 394547 h 899852"/>
              <a:gd name="connsiteX127" fmla="*/ 625764 w 1013152"/>
              <a:gd name="connsiteY127" fmla="*/ 412481 h 899852"/>
              <a:gd name="connsiteX128" fmla="*/ 625071 w 1013152"/>
              <a:gd name="connsiteY128" fmla="*/ 413712 h 899852"/>
              <a:gd name="connsiteX129" fmla="*/ 621146 w 1013152"/>
              <a:gd name="connsiteY129" fmla="*/ 417638 h 899852"/>
              <a:gd name="connsiteX130" fmla="*/ 619144 w 1013152"/>
              <a:gd name="connsiteY130" fmla="*/ 418484 h 899852"/>
              <a:gd name="connsiteX131" fmla="*/ 612371 w 1013152"/>
              <a:gd name="connsiteY131" fmla="*/ 418484 h 899852"/>
              <a:gd name="connsiteX132" fmla="*/ 577042 w 1013152"/>
              <a:gd name="connsiteY132" fmla="*/ 412789 h 899852"/>
              <a:gd name="connsiteX133" fmla="*/ 576272 w 1013152"/>
              <a:gd name="connsiteY133" fmla="*/ 412558 h 899852"/>
              <a:gd name="connsiteX134" fmla="*/ 576272 w 1013152"/>
              <a:gd name="connsiteY134" fmla="*/ 412558 h 899852"/>
              <a:gd name="connsiteX135" fmla="*/ 563880 w 1013152"/>
              <a:gd name="connsiteY135" fmla="*/ 406400 h 899852"/>
              <a:gd name="connsiteX136" fmla="*/ 563880 w 1013152"/>
              <a:gd name="connsiteY136" fmla="*/ 406400 h 899852"/>
              <a:gd name="connsiteX137" fmla="*/ 554952 w 1013152"/>
              <a:gd name="connsiteY137" fmla="*/ 400319 h 899852"/>
              <a:gd name="connsiteX138" fmla="*/ 551257 w 1013152"/>
              <a:gd name="connsiteY138" fmla="*/ 399396 h 899852"/>
              <a:gd name="connsiteX139" fmla="*/ 550025 w 1013152"/>
              <a:gd name="connsiteY139" fmla="*/ 399396 h 899852"/>
              <a:gd name="connsiteX140" fmla="*/ 544869 w 1013152"/>
              <a:gd name="connsiteY140" fmla="*/ 401936 h 899852"/>
              <a:gd name="connsiteX141" fmla="*/ 538480 w 1013152"/>
              <a:gd name="connsiteY141" fmla="*/ 420024 h 899852"/>
              <a:gd name="connsiteX142" fmla="*/ 538172 w 1013152"/>
              <a:gd name="connsiteY142" fmla="*/ 420563 h 899852"/>
              <a:gd name="connsiteX143" fmla="*/ 519622 w 1013152"/>
              <a:gd name="connsiteY143" fmla="*/ 449811 h 899852"/>
              <a:gd name="connsiteX144" fmla="*/ 517390 w 1013152"/>
              <a:gd name="connsiteY144" fmla="*/ 451120 h 899852"/>
              <a:gd name="connsiteX145" fmla="*/ 507846 w 1013152"/>
              <a:gd name="connsiteY145" fmla="*/ 451658 h 899852"/>
              <a:gd name="connsiteX146" fmla="*/ 506845 w 1013152"/>
              <a:gd name="connsiteY146" fmla="*/ 451581 h 899852"/>
              <a:gd name="connsiteX147" fmla="*/ 501381 w 1013152"/>
              <a:gd name="connsiteY147" fmla="*/ 449888 h 899852"/>
              <a:gd name="connsiteX148" fmla="*/ 494684 w 1013152"/>
              <a:gd name="connsiteY148" fmla="*/ 447887 h 899852"/>
              <a:gd name="connsiteX149" fmla="*/ 493991 w 1013152"/>
              <a:gd name="connsiteY149" fmla="*/ 448349 h 899852"/>
              <a:gd name="connsiteX150" fmla="*/ 492452 w 1013152"/>
              <a:gd name="connsiteY150" fmla="*/ 456276 h 899852"/>
              <a:gd name="connsiteX151" fmla="*/ 488373 w 1013152"/>
              <a:gd name="connsiteY151" fmla="*/ 466359 h 899852"/>
              <a:gd name="connsiteX152" fmla="*/ 487680 w 1013152"/>
              <a:gd name="connsiteY152" fmla="*/ 467360 h 899852"/>
              <a:gd name="connsiteX153" fmla="*/ 480291 w 1013152"/>
              <a:gd name="connsiteY153" fmla="*/ 474210 h 899852"/>
              <a:gd name="connsiteX154" fmla="*/ 475442 w 1013152"/>
              <a:gd name="connsiteY154" fmla="*/ 487064 h 899852"/>
              <a:gd name="connsiteX155" fmla="*/ 473133 w 1013152"/>
              <a:gd name="connsiteY155" fmla="*/ 488835 h 899852"/>
              <a:gd name="connsiteX156" fmla="*/ 468669 w 1013152"/>
              <a:gd name="connsiteY156" fmla="*/ 489373 h 899852"/>
              <a:gd name="connsiteX157" fmla="*/ 466744 w 1013152"/>
              <a:gd name="connsiteY157" fmla="*/ 488911 h 899852"/>
              <a:gd name="connsiteX158" fmla="*/ 461664 w 1013152"/>
              <a:gd name="connsiteY158" fmla="*/ 485525 h 899852"/>
              <a:gd name="connsiteX159" fmla="*/ 460972 w 1013152"/>
              <a:gd name="connsiteY159" fmla="*/ 484909 h 899852"/>
              <a:gd name="connsiteX160" fmla="*/ 446347 w 1013152"/>
              <a:gd name="connsiteY160" fmla="*/ 465821 h 899852"/>
              <a:gd name="connsiteX161" fmla="*/ 445809 w 1013152"/>
              <a:gd name="connsiteY161" fmla="*/ 464512 h 899852"/>
              <a:gd name="connsiteX162" fmla="*/ 444115 w 1013152"/>
              <a:gd name="connsiteY162" fmla="*/ 451581 h 899852"/>
              <a:gd name="connsiteX163" fmla="*/ 445347 w 1013152"/>
              <a:gd name="connsiteY163" fmla="*/ 448887 h 899852"/>
              <a:gd name="connsiteX164" fmla="*/ 455661 w 1013152"/>
              <a:gd name="connsiteY164" fmla="*/ 442191 h 899852"/>
              <a:gd name="connsiteX165" fmla="*/ 457123 w 1013152"/>
              <a:gd name="connsiteY165" fmla="*/ 435418 h 899852"/>
              <a:gd name="connsiteX166" fmla="*/ 458662 w 1013152"/>
              <a:gd name="connsiteY166" fmla="*/ 433493 h 899852"/>
              <a:gd name="connsiteX167" fmla="*/ 466359 w 1013152"/>
              <a:gd name="connsiteY167" fmla="*/ 429876 h 899852"/>
              <a:gd name="connsiteX168" fmla="*/ 471362 w 1013152"/>
              <a:gd name="connsiteY168" fmla="*/ 421871 h 899852"/>
              <a:gd name="connsiteX169" fmla="*/ 476904 w 1013152"/>
              <a:gd name="connsiteY169" fmla="*/ 406400 h 899852"/>
              <a:gd name="connsiteX170" fmla="*/ 478444 w 1013152"/>
              <a:gd name="connsiteY170" fmla="*/ 399165 h 899852"/>
              <a:gd name="connsiteX171" fmla="*/ 478444 w 1013152"/>
              <a:gd name="connsiteY171" fmla="*/ 393238 h 899852"/>
              <a:gd name="connsiteX172" fmla="*/ 476904 w 1013152"/>
              <a:gd name="connsiteY172" fmla="*/ 389236 h 899852"/>
              <a:gd name="connsiteX173" fmla="*/ 475673 w 1013152"/>
              <a:gd name="connsiteY173" fmla="*/ 387235 h 899852"/>
              <a:gd name="connsiteX174" fmla="*/ 472902 w 1013152"/>
              <a:gd name="connsiteY174" fmla="*/ 382770 h 899852"/>
              <a:gd name="connsiteX175" fmla="*/ 466205 w 1013152"/>
              <a:gd name="connsiteY175" fmla="*/ 376536 h 899852"/>
              <a:gd name="connsiteX176" fmla="*/ 458354 w 1013152"/>
              <a:gd name="connsiteY176" fmla="*/ 369224 h 899852"/>
              <a:gd name="connsiteX177" fmla="*/ 441267 w 1013152"/>
              <a:gd name="connsiteY177" fmla="*/ 360988 h 899852"/>
              <a:gd name="connsiteX178" fmla="*/ 441267 w 1013152"/>
              <a:gd name="connsiteY178" fmla="*/ 360988 h 899852"/>
              <a:gd name="connsiteX179" fmla="*/ 441267 w 1013152"/>
              <a:gd name="connsiteY179" fmla="*/ 360988 h 899852"/>
              <a:gd name="connsiteX180" fmla="*/ 440498 w 1013152"/>
              <a:gd name="connsiteY180" fmla="*/ 360449 h 899852"/>
              <a:gd name="connsiteX181" fmla="*/ 437419 w 1013152"/>
              <a:gd name="connsiteY181" fmla="*/ 357370 h 899852"/>
              <a:gd name="connsiteX182" fmla="*/ 427105 w 1013152"/>
              <a:gd name="connsiteY182" fmla="*/ 374227 h 899852"/>
              <a:gd name="connsiteX183" fmla="*/ 426104 w 1013152"/>
              <a:gd name="connsiteY183" fmla="*/ 378306 h 899852"/>
              <a:gd name="connsiteX184" fmla="*/ 425104 w 1013152"/>
              <a:gd name="connsiteY184" fmla="*/ 379846 h 899852"/>
              <a:gd name="connsiteX185" fmla="*/ 409171 w 1013152"/>
              <a:gd name="connsiteY185" fmla="*/ 392468 h 899852"/>
              <a:gd name="connsiteX186" fmla="*/ 405245 w 1013152"/>
              <a:gd name="connsiteY186" fmla="*/ 398857 h 899852"/>
              <a:gd name="connsiteX187" fmla="*/ 403629 w 1013152"/>
              <a:gd name="connsiteY187" fmla="*/ 411788 h 899852"/>
              <a:gd name="connsiteX188" fmla="*/ 403244 w 1013152"/>
              <a:gd name="connsiteY188" fmla="*/ 412942 h 899852"/>
              <a:gd name="connsiteX189" fmla="*/ 396163 w 1013152"/>
              <a:gd name="connsiteY189" fmla="*/ 424411 h 899852"/>
              <a:gd name="connsiteX190" fmla="*/ 394778 w 1013152"/>
              <a:gd name="connsiteY190" fmla="*/ 429491 h 899852"/>
              <a:gd name="connsiteX191" fmla="*/ 396317 w 1013152"/>
              <a:gd name="connsiteY191" fmla="*/ 435495 h 899852"/>
              <a:gd name="connsiteX192" fmla="*/ 396394 w 1013152"/>
              <a:gd name="connsiteY192" fmla="*/ 436187 h 899852"/>
              <a:gd name="connsiteX193" fmla="*/ 396394 w 1013152"/>
              <a:gd name="connsiteY193" fmla="*/ 452505 h 899852"/>
              <a:gd name="connsiteX194" fmla="*/ 396240 w 1013152"/>
              <a:gd name="connsiteY194" fmla="*/ 453429 h 899852"/>
              <a:gd name="connsiteX195" fmla="*/ 392315 w 1013152"/>
              <a:gd name="connsiteY195" fmla="*/ 464666 h 899852"/>
              <a:gd name="connsiteX196" fmla="*/ 389082 w 1013152"/>
              <a:gd name="connsiteY196" fmla="*/ 483370 h 899852"/>
              <a:gd name="connsiteX197" fmla="*/ 389159 w 1013152"/>
              <a:gd name="connsiteY197" fmla="*/ 491298 h 899852"/>
              <a:gd name="connsiteX198" fmla="*/ 389082 w 1013152"/>
              <a:gd name="connsiteY198" fmla="*/ 492067 h 899852"/>
              <a:gd name="connsiteX199" fmla="*/ 386850 w 1013152"/>
              <a:gd name="connsiteY199" fmla="*/ 499918 h 899852"/>
              <a:gd name="connsiteX200" fmla="*/ 385541 w 1013152"/>
              <a:gd name="connsiteY200" fmla="*/ 501612 h 899852"/>
              <a:gd name="connsiteX201" fmla="*/ 381616 w 1013152"/>
              <a:gd name="connsiteY201" fmla="*/ 503844 h 899852"/>
              <a:gd name="connsiteX202" fmla="*/ 380692 w 1013152"/>
              <a:gd name="connsiteY202" fmla="*/ 504152 h 899852"/>
              <a:gd name="connsiteX203" fmla="*/ 378075 w 1013152"/>
              <a:gd name="connsiteY203" fmla="*/ 503151 h 899852"/>
              <a:gd name="connsiteX204" fmla="*/ 375227 w 1013152"/>
              <a:gd name="connsiteY204" fmla="*/ 499764 h 899852"/>
              <a:gd name="connsiteX205" fmla="*/ 368223 w 1013152"/>
              <a:gd name="connsiteY205" fmla="*/ 493915 h 899852"/>
              <a:gd name="connsiteX206" fmla="*/ 361835 w 1013152"/>
              <a:gd name="connsiteY206" fmla="*/ 490220 h 899852"/>
              <a:gd name="connsiteX207" fmla="*/ 354830 w 1013152"/>
              <a:gd name="connsiteY207" fmla="*/ 487757 h 899852"/>
              <a:gd name="connsiteX208" fmla="*/ 347056 w 1013152"/>
              <a:gd name="connsiteY208" fmla="*/ 487218 h 899852"/>
              <a:gd name="connsiteX209" fmla="*/ 335511 w 1013152"/>
              <a:gd name="connsiteY209" fmla="*/ 488835 h 899852"/>
              <a:gd name="connsiteX210" fmla="*/ 311496 w 1013152"/>
              <a:gd name="connsiteY210" fmla="*/ 494838 h 899852"/>
              <a:gd name="connsiteX211" fmla="*/ 295025 w 1013152"/>
              <a:gd name="connsiteY211" fmla="*/ 505306 h 899852"/>
              <a:gd name="connsiteX212" fmla="*/ 293563 w 1013152"/>
              <a:gd name="connsiteY212" fmla="*/ 505768 h 899852"/>
              <a:gd name="connsiteX213" fmla="*/ 293563 w 1013152"/>
              <a:gd name="connsiteY213" fmla="*/ 505768 h 899852"/>
              <a:gd name="connsiteX214" fmla="*/ 292331 w 1013152"/>
              <a:gd name="connsiteY214" fmla="*/ 505460 h 899852"/>
              <a:gd name="connsiteX215" fmla="*/ 292177 w 1013152"/>
              <a:gd name="connsiteY215" fmla="*/ 505383 h 899852"/>
              <a:gd name="connsiteX216" fmla="*/ 292177 w 1013152"/>
              <a:gd name="connsiteY216" fmla="*/ 505383 h 899852"/>
              <a:gd name="connsiteX217" fmla="*/ 292177 w 1013152"/>
              <a:gd name="connsiteY217" fmla="*/ 505383 h 899852"/>
              <a:gd name="connsiteX218" fmla="*/ 290792 w 1013152"/>
              <a:gd name="connsiteY218" fmla="*/ 502766 h 899852"/>
              <a:gd name="connsiteX219" fmla="*/ 291253 w 1013152"/>
              <a:gd name="connsiteY219" fmla="*/ 494684 h 899852"/>
              <a:gd name="connsiteX220" fmla="*/ 289868 w 1013152"/>
              <a:gd name="connsiteY220" fmla="*/ 493607 h 899852"/>
              <a:gd name="connsiteX221" fmla="*/ 286635 w 1013152"/>
              <a:gd name="connsiteY221" fmla="*/ 492221 h 899852"/>
              <a:gd name="connsiteX222" fmla="*/ 283402 w 1013152"/>
              <a:gd name="connsiteY222" fmla="*/ 491760 h 899852"/>
              <a:gd name="connsiteX223" fmla="*/ 277937 w 1013152"/>
              <a:gd name="connsiteY223" fmla="*/ 492298 h 899852"/>
              <a:gd name="connsiteX224" fmla="*/ 270395 w 1013152"/>
              <a:gd name="connsiteY224" fmla="*/ 494992 h 899852"/>
              <a:gd name="connsiteX225" fmla="*/ 268162 w 1013152"/>
              <a:gd name="connsiteY225" fmla="*/ 495454 h 899852"/>
              <a:gd name="connsiteX226" fmla="*/ 267239 w 1013152"/>
              <a:gd name="connsiteY226" fmla="*/ 495685 h 899852"/>
              <a:gd name="connsiteX227" fmla="*/ 265468 w 1013152"/>
              <a:gd name="connsiteY227" fmla="*/ 496378 h 899852"/>
              <a:gd name="connsiteX228" fmla="*/ 263159 w 1013152"/>
              <a:gd name="connsiteY228" fmla="*/ 497224 h 899852"/>
              <a:gd name="connsiteX229" fmla="*/ 262544 w 1013152"/>
              <a:gd name="connsiteY229" fmla="*/ 497378 h 899852"/>
              <a:gd name="connsiteX230" fmla="*/ 258079 w 1013152"/>
              <a:gd name="connsiteY230" fmla="*/ 497917 h 899852"/>
              <a:gd name="connsiteX231" fmla="*/ 256309 w 1013152"/>
              <a:gd name="connsiteY231" fmla="*/ 497609 h 899852"/>
              <a:gd name="connsiteX232" fmla="*/ 244841 w 1013152"/>
              <a:gd name="connsiteY232" fmla="*/ 491144 h 899852"/>
              <a:gd name="connsiteX233" fmla="*/ 243378 w 1013152"/>
              <a:gd name="connsiteY233" fmla="*/ 490297 h 899852"/>
              <a:gd name="connsiteX234" fmla="*/ 242532 w 1013152"/>
              <a:gd name="connsiteY234" fmla="*/ 489604 h 899852"/>
              <a:gd name="connsiteX235" fmla="*/ 237144 w 1013152"/>
              <a:gd name="connsiteY235" fmla="*/ 482831 h 899852"/>
              <a:gd name="connsiteX236" fmla="*/ 233526 w 1013152"/>
              <a:gd name="connsiteY236" fmla="*/ 478367 h 899852"/>
              <a:gd name="connsiteX237" fmla="*/ 231679 w 1013152"/>
              <a:gd name="connsiteY237" fmla="*/ 474980 h 899852"/>
              <a:gd name="connsiteX238" fmla="*/ 226830 w 1013152"/>
              <a:gd name="connsiteY238" fmla="*/ 466128 h 899852"/>
              <a:gd name="connsiteX239" fmla="*/ 223828 w 1013152"/>
              <a:gd name="connsiteY239" fmla="*/ 463973 h 899852"/>
              <a:gd name="connsiteX240" fmla="*/ 220749 w 1013152"/>
              <a:gd name="connsiteY240" fmla="*/ 463127 h 899852"/>
              <a:gd name="connsiteX241" fmla="*/ 214361 w 1013152"/>
              <a:gd name="connsiteY241" fmla="*/ 463127 h 899852"/>
              <a:gd name="connsiteX242" fmla="*/ 211667 w 1013152"/>
              <a:gd name="connsiteY242" fmla="*/ 461125 h 899852"/>
              <a:gd name="connsiteX243" fmla="*/ 208434 w 1013152"/>
              <a:gd name="connsiteY243" fmla="*/ 449965 h 899852"/>
              <a:gd name="connsiteX244" fmla="*/ 204354 w 1013152"/>
              <a:gd name="connsiteY244" fmla="*/ 445424 h 899852"/>
              <a:gd name="connsiteX245" fmla="*/ 188807 w 1013152"/>
              <a:gd name="connsiteY245" fmla="*/ 441113 h 899852"/>
              <a:gd name="connsiteX246" fmla="*/ 188807 w 1013152"/>
              <a:gd name="connsiteY246" fmla="*/ 441113 h 899852"/>
              <a:gd name="connsiteX247" fmla="*/ 188807 w 1013152"/>
              <a:gd name="connsiteY247" fmla="*/ 441113 h 899852"/>
              <a:gd name="connsiteX248" fmla="*/ 187652 w 1013152"/>
              <a:gd name="connsiteY248" fmla="*/ 440498 h 899852"/>
              <a:gd name="connsiteX249" fmla="*/ 181418 w 1013152"/>
              <a:gd name="connsiteY249" fmla="*/ 434725 h 899852"/>
              <a:gd name="connsiteX250" fmla="*/ 176491 w 1013152"/>
              <a:gd name="connsiteY250" fmla="*/ 438188 h 899852"/>
              <a:gd name="connsiteX251" fmla="*/ 171719 w 1013152"/>
              <a:gd name="connsiteY251" fmla="*/ 446116 h 899852"/>
              <a:gd name="connsiteX252" fmla="*/ 171104 w 1013152"/>
              <a:gd name="connsiteY252" fmla="*/ 446886 h 899852"/>
              <a:gd name="connsiteX253" fmla="*/ 165485 w 1013152"/>
              <a:gd name="connsiteY253" fmla="*/ 451350 h 899852"/>
              <a:gd name="connsiteX254" fmla="*/ 160713 w 1013152"/>
              <a:gd name="connsiteY254" fmla="*/ 454352 h 899852"/>
              <a:gd name="connsiteX255" fmla="*/ 159789 w 1013152"/>
              <a:gd name="connsiteY255" fmla="*/ 454737 h 899852"/>
              <a:gd name="connsiteX256" fmla="*/ 156941 w 1013152"/>
              <a:gd name="connsiteY256" fmla="*/ 455276 h 899852"/>
              <a:gd name="connsiteX257" fmla="*/ 155864 w 1013152"/>
              <a:gd name="connsiteY257" fmla="*/ 455276 h 899852"/>
              <a:gd name="connsiteX258" fmla="*/ 149706 w 1013152"/>
              <a:gd name="connsiteY258" fmla="*/ 454121 h 899852"/>
              <a:gd name="connsiteX259" fmla="*/ 148398 w 1013152"/>
              <a:gd name="connsiteY259" fmla="*/ 453506 h 899852"/>
              <a:gd name="connsiteX260" fmla="*/ 147551 w 1013152"/>
              <a:gd name="connsiteY260" fmla="*/ 452351 h 899852"/>
              <a:gd name="connsiteX261" fmla="*/ 144395 w 1013152"/>
              <a:gd name="connsiteY261" fmla="*/ 443884 h 899852"/>
              <a:gd name="connsiteX262" fmla="*/ 142471 w 1013152"/>
              <a:gd name="connsiteY262" fmla="*/ 438804 h 899852"/>
              <a:gd name="connsiteX263" fmla="*/ 142317 w 1013152"/>
              <a:gd name="connsiteY263" fmla="*/ 437573 h 899852"/>
              <a:gd name="connsiteX264" fmla="*/ 142317 w 1013152"/>
              <a:gd name="connsiteY264" fmla="*/ 437573 h 899852"/>
              <a:gd name="connsiteX265" fmla="*/ 142317 w 1013152"/>
              <a:gd name="connsiteY265" fmla="*/ 437573 h 899852"/>
              <a:gd name="connsiteX266" fmla="*/ 142856 w 1013152"/>
              <a:gd name="connsiteY266" fmla="*/ 431954 h 899852"/>
              <a:gd name="connsiteX267" fmla="*/ 145165 w 1013152"/>
              <a:gd name="connsiteY267" fmla="*/ 423564 h 899852"/>
              <a:gd name="connsiteX268" fmla="*/ 154016 w 1013152"/>
              <a:gd name="connsiteY268" fmla="*/ 406246 h 899852"/>
              <a:gd name="connsiteX269" fmla="*/ 154016 w 1013152"/>
              <a:gd name="connsiteY269" fmla="*/ 400704 h 899852"/>
              <a:gd name="connsiteX270" fmla="*/ 151399 w 1013152"/>
              <a:gd name="connsiteY270" fmla="*/ 393854 h 899852"/>
              <a:gd name="connsiteX271" fmla="*/ 150553 w 1013152"/>
              <a:gd name="connsiteY271" fmla="*/ 392392 h 899852"/>
              <a:gd name="connsiteX272" fmla="*/ 147551 w 1013152"/>
              <a:gd name="connsiteY272" fmla="*/ 386927 h 899852"/>
              <a:gd name="connsiteX273" fmla="*/ 143779 w 1013152"/>
              <a:gd name="connsiteY273" fmla="*/ 377537 h 899852"/>
              <a:gd name="connsiteX274" fmla="*/ 143010 w 1013152"/>
              <a:gd name="connsiteY274" fmla="*/ 375689 h 899852"/>
              <a:gd name="connsiteX275" fmla="*/ 140162 w 1013152"/>
              <a:gd name="connsiteY275" fmla="*/ 371379 h 899852"/>
              <a:gd name="connsiteX276" fmla="*/ 137006 w 1013152"/>
              <a:gd name="connsiteY276" fmla="*/ 369378 h 899852"/>
              <a:gd name="connsiteX277" fmla="*/ 133465 w 1013152"/>
              <a:gd name="connsiteY277" fmla="*/ 369763 h 899852"/>
              <a:gd name="connsiteX278" fmla="*/ 128924 w 1013152"/>
              <a:gd name="connsiteY278" fmla="*/ 372302 h 899852"/>
              <a:gd name="connsiteX279" fmla="*/ 119688 w 1013152"/>
              <a:gd name="connsiteY279" fmla="*/ 379384 h 899852"/>
              <a:gd name="connsiteX280" fmla="*/ 118764 w 1013152"/>
              <a:gd name="connsiteY280" fmla="*/ 379846 h 899852"/>
              <a:gd name="connsiteX281" fmla="*/ 113146 w 1013152"/>
              <a:gd name="connsiteY281" fmla="*/ 381539 h 899852"/>
              <a:gd name="connsiteX282" fmla="*/ 111452 w 1013152"/>
              <a:gd name="connsiteY282" fmla="*/ 381539 h 899852"/>
              <a:gd name="connsiteX283" fmla="*/ 108066 w 1013152"/>
              <a:gd name="connsiteY283" fmla="*/ 380384 h 899852"/>
              <a:gd name="connsiteX284" fmla="*/ 101138 w 1013152"/>
              <a:gd name="connsiteY284" fmla="*/ 377537 h 899852"/>
              <a:gd name="connsiteX285" fmla="*/ 92364 w 1013152"/>
              <a:gd name="connsiteY285" fmla="*/ 372302 h 899852"/>
              <a:gd name="connsiteX286" fmla="*/ 86899 w 1013152"/>
              <a:gd name="connsiteY286" fmla="*/ 367530 h 899852"/>
              <a:gd name="connsiteX287" fmla="*/ 86899 w 1013152"/>
              <a:gd name="connsiteY287" fmla="*/ 367530 h 899852"/>
              <a:gd name="connsiteX288" fmla="*/ 86899 w 1013152"/>
              <a:gd name="connsiteY288" fmla="*/ 367530 h 899852"/>
              <a:gd name="connsiteX289" fmla="*/ 78817 w 1013152"/>
              <a:gd name="connsiteY289" fmla="*/ 358910 h 899852"/>
              <a:gd name="connsiteX290" fmla="*/ 63885 w 1013152"/>
              <a:gd name="connsiteY290" fmla="*/ 336050 h 899852"/>
              <a:gd name="connsiteX291" fmla="*/ 63577 w 1013152"/>
              <a:gd name="connsiteY291" fmla="*/ 335357 h 899852"/>
              <a:gd name="connsiteX292" fmla="*/ 57958 w 1013152"/>
              <a:gd name="connsiteY292" fmla="*/ 317885 h 899852"/>
              <a:gd name="connsiteX293" fmla="*/ 54187 w 1013152"/>
              <a:gd name="connsiteY293" fmla="*/ 311035 h 899852"/>
              <a:gd name="connsiteX294" fmla="*/ 53956 w 1013152"/>
              <a:gd name="connsiteY294" fmla="*/ 310496 h 899852"/>
              <a:gd name="connsiteX295" fmla="*/ 50569 w 1013152"/>
              <a:gd name="connsiteY295" fmla="*/ 298719 h 899852"/>
              <a:gd name="connsiteX296" fmla="*/ 49107 w 1013152"/>
              <a:gd name="connsiteY296" fmla="*/ 290869 h 899852"/>
              <a:gd name="connsiteX297" fmla="*/ 42256 w 1013152"/>
              <a:gd name="connsiteY297" fmla="*/ 295564 h 899852"/>
              <a:gd name="connsiteX298" fmla="*/ 35406 w 1013152"/>
              <a:gd name="connsiteY298" fmla="*/ 303415 h 899852"/>
              <a:gd name="connsiteX299" fmla="*/ 31250 w 1013152"/>
              <a:gd name="connsiteY299" fmla="*/ 312343 h 899852"/>
              <a:gd name="connsiteX300" fmla="*/ 27940 w 1013152"/>
              <a:gd name="connsiteY300" fmla="*/ 328353 h 899852"/>
              <a:gd name="connsiteX301" fmla="*/ 27632 w 1013152"/>
              <a:gd name="connsiteY301" fmla="*/ 329199 h 899852"/>
              <a:gd name="connsiteX302" fmla="*/ 22783 w 1013152"/>
              <a:gd name="connsiteY302" fmla="*/ 337820 h 899852"/>
              <a:gd name="connsiteX303" fmla="*/ 21782 w 1013152"/>
              <a:gd name="connsiteY303" fmla="*/ 342207 h 899852"/>
              <a:gd name="connsiteX304" fmla="*/ 21782 w 1013152"/>
              <a:gd name="connsiteY304" fmla="*/ 346749 h 899852"/>
              <a:gd name="connsiteX305" fmla="*/ 23630 w 1013152"/>
              <a:gd name="connsiteY305" fmla="*/ 350058 h 899852"/>
              <a:gd name="connsiteX306" fmla="*/ 28402 w 1013152"/>
              <a:gd name="connsiteY306" fmla="*/ 355831 h 899852"/>
              <a:gd name="connsiteX307" fmla="*/ 28787 w 1013152"/>
              <a:gd name="connsiteY307" fmla="*/ 356447 h 899852"/>
              <a:gd name="connsiteX308" fmla="*/ 31634 w 1013152"/>
              <a:gd name="connsiteY308" fmla="*/ 362604 h 899852"/>
              <a:gd name="connsiteX309" fmla="*/ 31866 w 1013152"/>
              <a:gd name="connsiteY309" fmla="*/ 363528 h 899852"/>
              <a:gd name="connsiteX310" fmla="*/ 32404 w 1013152"/>
              <a:gd name="connsiteY310" fmla="*/ 369147 h 899852"/>
              <a:gd name="connsiteX311" fmla="*/ 31866 w 1013152"/>
              <a:gd name="connsiteY311" fmla="*/ 385310 h 899852"/>
              <a:gd name="connsiteX312" fmla="*/ 32943 w 1013152"/>
              <a:gd name="connsiteY312" fmla="*/ 392699 h 899852"/>
              <a:gd name="connsiteX313" fmla="*/ 32789 w 1013152"/>
              <a:gd name="connsiteY313" fmla="*/ 394008 h 899852"/>
              <a:gd name="connsiteX314" fmla="*/ 31634 w 1013152"/>
              <a:gd name="connsiteY314" fmla="*/ 397395 h 899852"/>
              <a:gd name="connsiteX315" fmla="*/ 30249 w 1013152"/>
              <a:gd name="connsiteY315" fmla="*/ 399011 h 899852"/>
              <a:gd name="connsiteX316" fmla="*/ 21551 w 1013152"/>
              <a:gd name="connsiteY316" fmla="*/ 403398 h 899852"/>
              <a:gd name="connsiteX317" fmla="*/ 21090 w 1013152"/>
              <a:gd name="connsiteY317" fmla="*/ 408478 h 899852"/>
              <a:gd name="connsiteX318" fmla="*/ 26478 w 1013152"/>
              <a:gd name="connsiteY318" fmla="*/ 423641 h 899852"/>
              <a:gd name="connsiteX319" fmla="*/ 26324 w 1013152"/>
              <a:gd name="connsiteY319" fmla="*/ 425873 h 899852"/>
              <a:gd name="connsiteX320" fmla="*/ 24630 w 1013152"/>
              <a:gd name="connsiteY320" fmla="*/ 429260 h 899852"/>
              <a:gd name="connsiteX321" fmla="*/ 23091 w 1013152"/>
              <a:gd name="connsiteY321" fmla="*/ 430646 h 899852"/>
              <a:gd name="connsiteX322" fmla="*/ 19165 w 1013152"/>
              <a:gd name="connsiteY322" fmla="*/ 432108 h 899852"/>
              <a:gd name="connsiteX323" fmla="*/ 14547 w 1013152"/>
              <a:gd name="connsiteY323" fmla="*/ 436726 h 899852"/>
              <a:gd name="connsiteX324" fmla="*/ 10314 w 1013152"/>
              <a:gd name="connsiteY324" fmla="*/ 442576 h 899852"/>
              <a:gd name="connsiteX325" fmla="*/ 7928 w 1013152"/>
              <a:gd name="connsiteY325" fmla="*/ 447425 h 899852"/>
              <a:gd name="connsiteX326" fmla="*/ 4618 w 1013152"/>
              <a:gd name="connsiteY326" fmla="*/ 470593 h 899852"/>
              <a:gd name="connsiteX327" fmla="*/ 4387 w 1013152"/>
              <a:gd name="connsiteY327" fmla="*/ 471439 h 899852"/>
              <a:gd name="connsiteX328" fmla="*/ 0 w 1013152"/>
              <a:gd name="connsiteY328" fmla="*/ 480214 h 899852"/>
              <a:gd name="connsiteX329" fmla="*/ 693 w 1013152"/>
              <a:gd name="connsiteY329" fmla="*/ 481369 h 899852"/>
              <a:gd name="connsiteX330" fmla="*/ 3695 w 1013152"/>
              <a:gd name="connsiteY330" fmla="*/ 484370 h 899852"/>
              <a:gd name="connsiteX331" fmla="*/ 8236 w 1013152"/>
              <a:gd name="connsiteY331" fmla="*/ 482754 h 899852"/>
              <a:gd name="connsiteX332" fmla="*/ 28633 w 1013152"/>
              <a:gd name="connsiteY332" fmla="*/ 478752 h 899852"/>
              <a:gd name="connsiteX333" fmla="*/ 37022 w 1013152"/>
              <a:gd name="connsiteY333" fmla="*/ 475057 h 899852"/>
              <a:gd name="connsiteX334" fmla="*/ 41256 w 1013152"/>
              <a:gd name="connsiteY334" fmla="*/ 471901 h 899852"/>
              <a:gd name="connsiteX335" fmla="*/ 42256 w 1013152"/>
              <a:gd name="connsiteY335" fmla="*/ 471439 h 899852"/>
              <a:gd name="connsiteX336" fmla="*/ 44488 w 1013152"/>
              <a:gd name="connsiteY336" fmla="*/ 470901 h 899852"/>
              <a:gd name="connsiteX337" fmla="*/ 45643 w 1013152"/>
              <a:gd name="connsiteY337" fmla="*/ 470824 h 899852"/>
              <a:gd name="connsiteX338" fmla="*/ 52416 w 1013152"/>
              <a:gd name="connsiteY338" fmla="*/ 471978 h 899852"/>
              <a:gd name="connsiteX339" fmla="*/ 53032 w 1013152"/>
              <a:gd name="connsiteY339" fmla="*/ 472132 h 899852"/>
              <a:gd name="connsiteX340" fmla="*/ 58651 w 1013152"/>
              <a:gd name="connsiteY340" fmla="*/ 474364 h 899852"/>
              <a:gd name="connsiteX341" fmla="*/ 64039 w 1013152"/>
              <a:gd name="connsiteY341" fmla="*/ 475981 h 899852"/>
              <a:gd name="connsiteX342" fmla="*/ 80587 w 1013152"/>
              <a:gd name="connsiteY342" fmla="*/ 479136 h 899852"/>
              <a:gd name="connsiteX343" fmla="*/ 88900 w 1013152"/>
              <a:gd name="connsiteY343" fmla="*/ 477212 h 899852"/>
              <a:gd name="connsiteX344" fmla="*/ 91748 w 1013152"/>
              <a:gd name="connsiteY344" fmla="*/ 474826 h 899852"/>
              <a:gd name="connsiteX345" fmla="*/ 97598 w 1013152"/>
              <a:gd name="connsiteY345" fmla="*/ 470747 h 899852"/>
              <a:gd name="connsiteX346" fmla="*/ 108604 w 1013152"/>
              <a:gd name="connsiteY346" fmla="*/ 461356 h 899852"/>
              <a:gd name="connsiteX347" fmla="*/ 114454 w 1013152"/>
              <a:gd name="connsiteY347" fmla="*/ 457277 h 899852"/>
              <a:gd name="connsiteX348" fmla="*/ 116609 w 1013152"/>
              <a:gd name="connsiteY348" fmla="*/ 456815 h 899852"/>
              <a:gd name="connsiteX349" fmla="*/ 119457 w 1013152"/>
              <a:gd name="connsiteY349" fmla="*/ 457354 h 899852"/>
              <a:gd name="connsiteX350" fmla="*/ 120688 w 1013152"/>
              <a:gd name="connsiteY350" fmla="*/ 457893 h 899852"/>
              <a:gd name="connsiteX351" fmla="*/ 123536 w 1013152"/>
              <a:gd name="connsiteY351" fmla="*/ 460125 h 899852"/>
              <a:gd name="connsiteX352" fmla="*/ 124383 w 1013152"/>
              <a:gd name="connsiteY352" fmla="*/ 461356 h 899852"/>
              <a:gd name="connsiteX353" fmla="*/ 124383 w 1013152"/>
              <a:gd name="connsiteY353" fmla="*/ 461356 h 899852"/>
              <a:gd name="connsiteX354" fmla="*/ 124383 w 1013152"/>
              <a:gd name="connsiteY354" fmla="*/ 461356 h 899852"/>
              <a:gd name="connsiteX355" fmla="*/ 126307 w 1013152"/>
              <a:gd name="connsiteY355" fmla="*/ 466744 h 899852"/>
              <a:gd name="connsiteX356" fmla="*/ 129540 w 1013152"/>
              <a:gd name="connsiteY356" fmla="*/ 469053 h 899852"/>
              <a:gd name="connsiteX357" fmla="*/ 130387 w 1013152"/>
              <a:gd name="connsiteY357" fmla="*/ 470054 h 899852"/>
              <a:gd name="connsiteX358" fmla="*/ 131541 w 1013152"/>
              <a:gd name="connsiteY358" fmla="*/ 472286 h 899852"/>
              <a:gd name="connsiteX359" fmla="*/ 131541 w 1013152"/>
              <a:gd name="connsiteY359" fmla="*/ 472286 h 899852"/>
              <a:gd name="connsiteX360" fmla="*/ 131849 w 1013152"/>
              <a:gd name="connsiteY360" fmla="*/ 473825 h 899852"/>
              <a:gd name="connsiteX361" fmla="*/ 131310 w 1013152"/>
              <a:gd name="connsiteY361" fmla="*/ 479444 h 899852"/>
              <a:gd name="connsiteX362" fmla="*/ 132080 w 1013152"/>
              <a:gd name="connsiteY362" fmla="*/ 481830 h 899852"/>
              <a:gd name="connsiteX363" fmla="*/ 134620 w 1013152"/>
              <a:gd name="connsiteY363" fmla="*/ 485448 h 899852"/>
              <a:gd name="connsiteX364" fmla="*/ 135159 w 1013152"/>
              <a:gd name="connsiteY364" fmla="*/ 486910 h 899852"/>
              <a:gd name="connsiteX365" fmla="*/ 135698 w 1013152"/>
              <a:gd name="connsiteY365" fmla="*/ 494761 h 899852"/>
              <a:gd name="connsiteX366" fmla="*/ 135698 w 1013152"/>
              <a:gd name="connsiteY366" fmla="*/ 501304 h 899852"/>
              <a:gd name="connsiteX367" fmla="*/ 136159 w 1013152"/>
              <a:gd name="connsiteY367" fmla="*/ 502766 h 899852"/>
              <a:gd name="connsiteX368" fmla="*/ 137160 w 1013152"/>
              <a:gd name="connsiteY368" fmla="*/ 506153 h 899852"/>
              <a:gd name="connsiteX369" fmla="*/ 139700 w 1013152"/>
              <a:gd name="connsiteY369" fmla="*/ 509693 h 899852"/>
              <a:gd name="connsiteX370" fmla="*/ 140162 w 1013152"/>
              <a:gd name="connsiteY370" fmla="*/ 510848 h 899852"/>
              <a:gd name="connsiteX371" fmla="*/ 140624 w 1013152"/>
              <a:gd name="connsiteY371" fmla="*/ 513619 h 899852"/>
              <a:gd name="connsiteX372" fmla="*/ 140701 w 1013152"/>
              <a:gd name="connsiteY372" fmla="*/ 514235 h 899852"/>
              <a:gd name="connsiteX373" fmla="*/ 140701 w 1013152"/>
              <a:gd name="connsiteY373" fmla="*/ 514235 h 899852"/>
              <a:gd name="connsiteX374" fmla="*/ 140701 w 1013152"/>
              <a:gd name="connsiteY374" fmla="*/ 514235 h 899852"/>
              <a:gd name="connsiteX375" fmla="*/ 140701 w 1013152"/>
              <a:gd name="connsiteY375" fmla="*/ 515312 h 899852"/>
              <a:gd name="connsiteX376" fmla="*/ 139546 w 1013152"/>
              <a:gd name="connsiteY376" fmla="*/ 520392 h 899852"/>
              <a:gd name="connsiteX377" fmla="*/ 138930 w 1013152"/>
              <a:gd name="connsiteY377" fmla="*/ 521624 h 899852"/>
              <a:gd name="connsiteX378" fmla="*/ 135775 w 1013152"/>
              <a:gd name="connsiteY378" fmla="*/ 525318 h 899852"/>
              <a:gd name="connsiteX379" fmla="*/ 131618 w 1013152"/>
              <a:gd name="connsiteY379" fmla="*/ 533169 h 899852"/>
              <a:gd name="connsiteX380" fmla="*/ 130695 w 1013152"/>
              <a:gd name="connsiteY380" fmla="*/ 536787 h 899852"/>
              <a:gd name="connsiteX381" fmla="*/ 131079 w 1013152"/>
              <a:gd name="connsiteY381" fmla="*/ 539712 h 899852"/>
              <a:gd name="connsiteX382" fmla="*/ 132696 w 1013152"/>
              <a:gd name="connsiteY382" fmla="*/ 542790 h 899852"/>
              <a:gd name="connsiteX383" fmla="*/ 136236 w 1013152"/>
              <a:gd name="connsiteY383" fmla="*/ 549564 h 899852"/>
              <a:gd name="connsiteX384" fmla="*/ 152246 w 1013152"/>
              <a:gd name="connsiteY384" fmla="*/ 564958 h 899852"/>
              <a:gd name="connsiteX385" fmla="*/ 152939 w 1013152"/>
              <a:gd name="connsiteY385" fmla="*/ 566035 h 899852"/>
              <a:gd name="connsiteX386" fmla="*/ 155787 w 1013152"/>
              <a:gd name="connsiteY386" fmla="*/ 573886 h 899852"/>
              <a:gd name="connsiteX387" fmla="*/ 155941 w 1013152"/>
              <a:gd name="connsiteY387" fmla="*/ 575195 h 899852"/>
              <a:gd name="connsiteX388" fmla="*/ 155941 w 1013152"/>
              <a:gd name="connsiteY388" fmla="*/ 575195 h 899852"/>
              <a:gd name="connsiteX389" fmla="*/ 155941 w 1013152"/>
              <a:gd name="connsiteY389" fmla="*/ 575195 h 899852"/>
              <a:gd name="connsiteX390" fmla="*/ 154863 w 1013152"/>
              <a:gd name="connsiteY390" fmla="*/ 584277 h 899852"/>
              <a:gd name="connsiteX391" fmla="*/ 155171 w 1013152"/>
              <a:gd name="connsiteY391" fmla="*/ 585970 h 899852"/>
              <a:gd name="connsiteX392" fmla="*/ 155864 w 1013152"/>
              <a:gd name="connsiteY392" fmla="*/ 586817 h 899852"/>
              <a:gd name="connsiteX393" fmla="*/ 156017 w 1013152"/>
              <a:gd name="connsiteY393" fmla="*/ 587048 h 899852"/>
              <a:gd name="connsiteX394" fmla="*/ 159558 w 1013152"/>
              <a:gd name="connsiteY394" fmla="*/ 586663 h 899852"/>
              <a:gd name="connsiteX395" fmla="*/ 168487 w 1013152"/>
              <a:gd name="connsiteY395" fmla="*/ 587202 h 899852"/>
              <a:gd name="connsiteX396" fmla="*/ 169718 w 1013152"/>
              <a:gd name="connsiteY396" fmla="*/ 587587 h 899852"/>
              <a:gd name="connsiteX397" fmla="*/ 181571 w 1013152"/>
              <a:gd name="connsiteY397" fmla="*/ 594360 h 899852"/>
              <a:gd name="connsiteX398" fmla="*/ 191885 w 1013152"/>
              <a:gd name="connsiteY398" fmla="*/ 598978 h 899852"/>
              <a:gd name="connsiteX399" fmla="*/ 209742 w 1013152"/>
              <a:gd name="connsiteY399" fmla="*/ 597901 h 899852"/>
              <a:gd name="connsiteX400" fmla="*/ 211821 w 1013152"/>
              <a:gd name="connsiteY400" fmla="*/ 598670 h 899852"/>
              <a:gd name="connsiteX401" fmla="*/ 212667 w 1013152"/>
              <a:gd name="connsiteY401" fmla="*/ 600749 h 899852"/>
              <a:gd name="connsiteX402" fmla="*/ 212667 w 1013152"/>
              <a:gd name="connsiteY402" fmla="*/ 600749 h 899852"/>
              <a:gd name="connsiteX403" fmla="*/ 212667 w 1013152"/>
              <a:gd name="connsiteY403" fmla="*/ 607753 h 899852"/>
              <a:gd name="connsiteX404" fmla="*/ 215900 w 1013152"/>
              <a:gd name="connsiteY404" fmla="*/ 612371 h 899852"/>
              <a:gd name="connsiteX405" fmla="*/ 219595 w 1013152"/>
              <a:gd name="connsiteY405" fmla="*/ 615527 h 899852"/>
              <a:gd name="connsiteX406" fmla="*/ 224290 w 1013152"/>
              <a:gd name="connsiteY406" fmla="*/ 618298 h 899852"/>
              <a:gd name="connsiteX407" fmla="*/ 229831 w 1013152"/>
              <a:gd name="connsiteY407" fmla="*/ 618836 h 899852"/>
              <a:gd name="connsiteX408" fmla="*/ 230986 w 1013152"/>
              <a:gd name="connsiteY408" fmla="*/ 619221 h 899852"/>
              <a:gd name="connsiteX409" fmla="*/ 246611 w 1013152"/>
              <a:gd name="connsiteY409" fmla="*/ 628304 h 899852"/>
              <a:gd name="connsiteX410" fmla="*/ 269856 w 1013152"/>
              <a:gd name="connsiteY410" fmla="*/ 607214 h 899852"/>
              <a:gd name="connsiteX411" fmla="*/ 270933 w 1013152"/>
              <a:gd name="connsiteY411" fmla="*/ 606598 h 899852"/>
              <a:gd name="connsiteX412" fmla="*/ 280324 w 1013152"/>
              <a:gd name="connsiteY412" fmla="*/ 603673 h 899852"/>
              <a:gd name="connsiteX413" fmla="*/ 282479 w 1013152"/>
              <a:gd name="connsiteY413" fmla="*/ 597593 h 899852"/>
              <a:gd name="connsiteX414" fmla="*/ 282479 w 1013152"/>
              <a:gd name="connsiteY414" fmla="*/ 590742 h 899852"/>
              <a:gd name="connsiteX415" fmla="*/ 282479 w 1013152"/>
              <a:gd name="connsiteY415" fmla="*/ 590742 h 899852"/>
              <a:gd name="connsiteX416" fmla="*/ 283248 w 1013152"/>
              <a:gd name="connsiteY416" fmla="*/ 588818 h 899852"/>
              <a:gd name="connsiteX417" fmla="*/ 304030 w 1013152"/>
              <a:gd name="connsiteY417" fmla="*/ 567421 h 899852"/>
              <a:gd name="connsiteX418" fmla="*/ 312651 w 1013152"/>
              <a:gd name="connsiteY418" fmla="*/ 559955 h 899852"/>
              <a:gd name="connsiteX419" fmla="*/ 313267 w 1013152"/>
              <a:gd name="connsiteY419" fmla="*/ 559570 h 899852"/>
              <a:gd name="connsiteX420" fmla="*/ 316653 w 1013152"/>
              <a:gd name="connsiteY420" fmla="*/ 557876 h 899852"/>
              <a:gd name="connsiteX421" fmla="*/ 317654 w 1013152"/>
              <a:gd name="connsiteY421" fmla="*/ 557569 h 899852"/>
              <a:gd name="connsiteX422" fmla="*/ 323273 w 1013152"/>
              <a:gd name="connsiteY422" fmla="*/ 557030 h 899852"/>
              <a:gd name="connsiteX423" fmla="*/ 325274 w 1013152"/>
              <a:gd name="connsiteY423" fmla="*/ 557569 h 899852"/>
              <a:gd name="connsiteX424" fmla="*/ 326736 w 1013152"/>
              <a:gd name="connsiteY424" fmla="*/ 558723 h 899852"/>
              <a:gd name="connsiteX425" fmla="*/ 327506 w 1013152"/>
              <a:gd name="connsiteY425" fmla="*/ 559262 h 899852"/>
              <a:gd name="connsiteX426" fmla="*/ 328661 w 1013152"/>
              <a:gd name="connsiteY426" fmla="*/ 561494 h 899852"/>
              <a:gd name="connsiteX427" fmla="*/ 328661 w 1013152"/>
              <a:gd name="connsiteY427" fmla="*/ 579428 h 899852"/>
              <a:gd name="connsiteX428" fmla="*/ 345825 w 1013152"/>
              <a:gd name="connsiteY428" fmla="*/ 587741 h 899852"/>
              <a:gd name="connsiteX429" fmla="*/ 353291 w 1013152"/>
              <a:gd name="connsiteY429" fmla="*/ 585739 h 899852"/>
              <a:gd name="connsiteX430" fmla="*/ 355831 w 1013152"/>
              <a:gd name="connsiteY430" fmla="*/ 586355 h 899852"/>
              <a:gd name="connsiteX431" fmla="*/ 355985 w 1013152"/>
              <a:gd name="connsiteY431" fmla="*/ 586432 h 899852"/>
              <a:gd name="connsiteX432" fmla="*/ 363990 w 1013152"/>
              <a:gd name="connsiteY432" fmla="*/ 594437 h 899852"/>
              <a:gd name="connsiteX433" fmla="*/ 368608 w 1013152"/>
              <a:gd name="connsiteY433" fmla="*/ 596284 h 899852"/>
              <a:gd name="connsiteX434" fmla="*/ 372149 w 1013152"/>
              <a:gd name="connsiteY434" fmla="*/ 596284 h 899852"/>
              <a:gd name="connsiteX435" fmla="*/ 375073 w 1013152"/>
              <a:gd name="connsiteY435" fmla="*/ 595284 h 899852"/>
              <a:gd name="connsiteX436" fmla="*/ 376613 w 1013152"/>
              <a:gd name="connsiteY436" fmla="*/ 595207 h 899852"/>
              <a:gd name="connsiteX437" fmla="*/ 378845 w 1013152"/>
              <a:gd name="connsiteY437" fmla="*/ 595745 h 899852"/>
              <a:gd name="connsiteX438" fmla="*/ 380923 w 1013152"/>
              <a:gd name="connsiteY438" fmla="*/ 598055 h 899852"/>
              <a:gd name="connsiteX439" fmla="*/ 381385 w 1013152"/>
              <a:gd name="connsiteY439" fmla="*/ 601518 h 899852"/>
              <a:gd name="connsiteX440" fmla="*/ 384848 w 1013152"/>
              <a:gd name="connsiteY440" fmla="*/ 608522 h 899852"/>
              <a:gd name="connsiteX441" fmla="*/ 400165 w 1013152"/>
              <a:gd name="connsiteY441" fmla="*/ 622223 h 899852"/>
              <a:gd name="connsiteX442" fmla="*/ 403860 w 1013152"/>
              <a:gd name="connsiteY442" fmla="*/ 624840 h 899852"/>
              <a:gd name="connsiteX443" fmla="*/ 405014 w 1013152"/>
              <a:gd name="connsiteY443" fmla="*/ 627149 h 899852"/>
              <a:gd name="connsiteX444" fmla="*/ 405014 w 1013152"/>
              <a:gd name="connsiteY444" fmla="*/ 627149 h 899852"/>
              <a:gd name="connsiteX445" fmla="*/ 405014 w 1013152"/>
              <a:gd name="connsiteY445" fmla="*/ 629612 h 899852"/>
              <a:gd name="connsiteX446" fmla="*/ 407324 w 1013152"/>
              <a:gd name="connsiteY446" fmla="*/ 632845 h 899852"/>
              <a:gd name="connsiteX447" fmla="*/ 407862 w 1013152"/>
              <a:gd name="connsiteY447" fmla="*/ 634230 h 899852"/>
              <a:gd name="connsiteX448" fmla="*/ 407555 w 1013152"/>
              <a:gd name="connsiteY448" fmla="*/ 635693 h 899852"/>
              <a:gd name="connsiteX449" fmla="*/ 405322 w 1013152"/>
              <a:gd name="connsiteY449" fmla="*/ 640157 h 899852"/>
              <a:gd name="connsiteX450" fmla="*/ 403398 w 1013152"/>
              <a:gd name="connsiteY450" fmla="*/ 645083 h 899852"/>
              <a:gd name="connsiteX451" fmla="*/ 403398 w 1013152"/>
              <a:gd name="connsiteY451" fmla="*/ 648008 h 899852"/>
              <a:gd name="connsiteX452" fmla="*/ 406323 w 1013152"/>
              <a:gd name="connsiteY452" fmla="*/ 656321 h 899852"/>
              <a:gd name="connsiteX453" fmla="*/ 422025 w 1013152"/>
              <a:gd name="connsiteY453" fmla="*/ 668790 h 899852"/>
              <a:gd name="connsiteX454" fmla="*/ 422025 w 1013152"/>
              <a:gd name="connsiteY454" fmla="*/ 668790 h 899852"/>
              <a:gd name="connsiteX455" fmla="*/ 422025 w 1013152"/>
              <a:gd name="connsiteY455" fmla="*/ 668790 h 899852"/>
              <a:gd name="connsiteX456" fmla="*/ 422179 w 1013152"/>
              <a:gd name="connsiteY456" fmla="*/ 669021 h 899852"/>
              <a:gd name="connsiteX457" fmla="*/ 422641 w 1013152"/>
              <a:gd name="connsiteY457" fmla="*/ 669559 h 899852"/>
              <a:gd name="connsiteX458" fmla="*/ 422641 w 1013152"/>
              <a:gd name="connsiteY458" fmla="*/ 669559 h 899852"/>
              <a:gd name="connsiteX459" fmla="*/ 422641 w 1013152"/>
              <a:gd name="connsiteY459" fmla="*/ 669559 h 899852"/>
              <a:gd name="connsiteX460" fmla="*/ 430491 w 1013152"/>
              <a:gd name="connsiteY460" fmla="*/ 682490 h 899852"/>
              <a:gd name="connsiteX461" fmla="*/ 430876 w 1013152"/>
              <a:gd name="connsiteY461" fmla="*/ 684415 h 899852"/>
              <a:gd name="connsiteX462" fmla="*/ 429260 w 1013152"/>
              <a:gd name="connsiteY462" fmla="*/ 693343 h 899852"/>
              <a:gd name="connsiteX463" fmla="*/ 431800 w 1013152"/>
              <a:gd name="connsiteY463" fmla="*/ 703041 h 899852"/>
              <a:gd name="connsiteX464" fmla="*/ 441190 w 1013152"/>
              <a:gd name="connsiteY464" fmla="*/ 718435 h 899852"/>
              <a:gd name="connsiteX465" fmla="*/ 441498 w 1013152"/>
              <a:gd name="connsiteY465" fmla="*/ 719205 h 899852"/>
              <a:gd name="connsiteX466" fmla="*/ 442653 w 1013152"/>
              <a:gd name="connsiteY466" fmla="*/ 723669 h 899852"/>
              <a:gd name="connsiteX467" fmla="*/ 442576 w 1013152"/>
              <a:gd name="connsiteY467" fmla="*/ 725131 h 899852"/>
              <a:gd name="connsiteX468" fmla="*/ 441036 w 1013152"/>
              <a:gd name="connsiteY468" fmla="*/ 730135 h 899852"/>
              <a:gd name="connsiteX469" fmla="*/ 442037 w 1013152"/>
              <a:gd name="connsiteY469" fmla="*/ 736908 h 899852"/>
              <a:gd name="connsiteX470" fmla="*/ 447425 w 1013152"/>
              <a:gd name="connsiteY470" fmla="*/ 747145 h 899852"/>
              <a:gd name="connsiteX471" fmla="*/ 447733 w 1013152"/>
              <a:gd name="connsiteY471" fmla="*/ 748761 h 899852"/>
              <a:gd name="connsiteX472" fmla="*/ 447194 w 1013152"/>
              <a:gd name="connsiteY472" fmla="*/ 753841 h 899852"/>
              <a:gd name="connsiteX473" fmla="*/ 446039 w 1013152"/>
              <a:gd name="connsiteY473" fmla="*/ 755766 h 899852"/>
              <a:gd name="connsiteX474" fmla="*/ 432185 w 1013152"/>
              <a:gd name="connsiteY474" fmla="*/ 766002 h 899852"/>
              <a:gd name="connsiteX475" fmla="*/ 432339 w 1013152"/>
              <a:gd name="connsiteY475" fmla="*/ 767311 h 899852"/>
              <a:gd name="connsiteX476" fmla="*/ 433647 w 1013152"/>
              <a:gd name="connsiteY476" fmla="*/ 776778 h 899852"/>
              <a:gd name="connsiteX477" fmla="*/ 433339 w 1013152"/>
              <a:gd name="connsiteY477" fmla="*/ 778472 h 899852"/>
              <a:gd name="connsiteX478" fmla="*/ 421871 w 1013152"/>
              <a:gd name="connsiteY478" fmla="*/ 799792 h 899852"/>
              <a:gd name="connsiteX479" fmla="*/ 421871 w 1013152"/>
              <a:gd name="connsiteY479" fmla="*/ 803256 h 899852"/>
              <a:gd name="connsiteX480" fmla="*/ 428952 w 1013152"/>
              <a:gd name="connsiteY480" fmla="*/ 813185 h 899852"/>
              <a:gd name="connsiteX481" fmla="*/ 458509 w 1013152"/>
              <a:gd name="connsiteY481" fmla="*/ 813724 h 899852"/>
              <a:gd name="connsiteX482" fmla="*/ 459278 w 1013152"/>
              <a:gd name="connsiteY482" fmla="*/ 813878 h 899852"/>
              <a:gd name="connsiteX483" fmla="*/ 470516 w 1013152"/>
              <a:gd name="connsiteY483" fmla="*/ 817264 h 899852"/>
              <a:gd name="connsiteX484" fmla="*/ 471516 w 1013152"/>
              <a:gd name="connsiteY484" fmla="*/ 817803 h 899852"/>
              <a:gd name="connsiteX485" fmla="*/ 474903 w 1013152"/>
              <a:gd name="connsiteY485" fmla="*/ 820651 h 899852"/>
              <a:gd name="connsiteX486" fmla="*/ 475519 w 1013152"/>
              <a:gd name="connsiteY486" fmla="*/ 821344 h 899852"/>
              <a:gd name="connsiteX487" fmla="*/ 481138 w 1013152"/>
              <a:gd name="connsiteY487" fmla="*/ 830349 h 899852"/>
              <a:gd name="connsiteX488" fmla="*/ 486449 w 1013152"/>
              <a:gd name="connsiteY488" fmla="*/ 836122 h 899852"/>
              <a:gd name="connsiteX489" fmla="*/ 486833 w 1013152"/>
              <a:gd name="connsiteY489" fmla="*/ 836584 h 899852"/>
              <a:gd name="connsiteX490" fmla="*/ 489066 w 1013152"/>
              <a:gd name="connsiteY490" fmla="*/ 840509 h 899852"/>
              <a:gd name="connsiteX491" fmla="*/ 489373 w 1013152"/>
              <a:gd name="connsiteY491" fmla="*/ 841279 h 899852"/>
              <a:gd name="connsiteX492" fmla="*/ 489450 w 1013152"/>
              <a:gd name="connsiteY492" fmla="*/ 841433 h 899852"/>
              <a:gd name="connsiteX493" fmla="*/ 489450 w 1013152"/>
              <a:gd name="connsiteY493" fmla="*/ 842433 h 899852"/>
              <a:gd name="connsiteX494" fmla="*/ 488450 w 1013152"/>
              <a:gd name="connsiteY494" fmla="*/ 848052 h 899852"/>
              <a:gd name="connsiteX495" fmla="*/ 488527 w 1013152"/>
              <a:gd name="connsiteY495" fmla="*/ 848283 h 899852"/>
              <a:gd name="connsiteX496" fmla="*/ 501765 w 1013152"/>
              <a:gd name="connsiteY496" fmla="*/ 853363 h 899852"/>
              <a:gd name="connsiteX497" fmla="*/ 503228 w 1013152"/>
              <a:gd name="connsiteY497" fmla="*/ 854595 h 899852"/>
              <a:gd name="connsiteX498" fmla="*/ 506768 w 1013152"/>
              <a:gd name="connsiteY498" fmla="*/ 861060 h 899852"/>
              <a:gd name="connsiteX499" fmla="*/ 512618 w 1013152"/>
              <a:gd name="connsiteY499" fmla="*/ 871759 h 899852"/>
              <a:gd name="connsiteX500" fmla="*/ 514388 w 1013152"/>
              <a:gd name="connsiteY500" fmla="*/ 873529 h 899852"/>
              <a:gd name="connsiteX501" fmla="*/ 517313 w 1013152"/>
              <a:gd name="connsiteY501" fmla="*/ 873914 h 899852"/>
              <a:gd name="connsiteX502" fmla="*/ 523471 w 1013152"/>
              <a:gd name="connsiteY502" fmla="*/ 871836 h 899852"/>
              <a:gd name="connsiteX503" fmla="*/ 524548 w 1013152"/>
              <a:gd name="connsiteY503" fmla="*/ 871682 h 899852"/>
              <a:gd name="connsiteX504" fmla="*/ 531861 w 1013152"/>
              <a:gd name="connsiteY504" fmla="*/ 872221 h 899852"/>
              <a:gd name="connsiteX505" fmla="*/ 532399 w 1013152"/>
              <a:gd name="connsiteY505" fmla="*/ 872298 h 899852"/>
              <a:gd name="connsiteX506" fmla="*/ 536325 w 1013152"/>
              <a:gd name="connsiteY506" fmla="*/ 873452 h 899852"/>
              <a:gd name="connsiteX507" fmla="*/ 537095 w 1013152"/>
              <a:gd name="connsiteY507" fmla="*/ 873837 h 899852"/>
              <a:gd name="connsiteX508" fmla="*/ 540481 w 1013152"/>
              <a:gd name="connsiteY508" fmla="*/ 876069 h 899852"/>
              <a:gd name="connsiteX509" fmla="*/ 541713 w 1013152"/>
              <a:gd name="connsiteY509" fmla="*/ 878147 h 899852"/>
              <a:gd name="connsiteX510" fmla="*/ 542790 w 1013152"/>
              <a:gd name="connsiteY510" fmla="*/ 888461 h 899852"/>
              <a:gd name="connsiteX511" fmla="*/ 544792 w 1013152"/>
              <a:gd name="connsiteY511" fmla="*/ 893234 h 899852"/>
              <a:gd name="connsiteX512" fmla="*/ 551488 w 1013152"/>
              <a:gd name="connsiteY512" fmla="*/ 893695 h 899852"/>
              <a:gd name="connsiteX513" fmla="*/ 552335 w 1013152"/>
              <a:gd name="connsiteY513" fmla="*/ 893926 h 899852"/>
              <a:gd name="connsiteX514" fmla="*/ 566882 w 1013152"/>
              <a:gd name="connsiteY514" fmla="*/ 899853 h 899852"/>
              <a:gd name="connsiteX515" fmla="*/ 581352 w 1013152"/>
              <a:gd name="connsiteY515" fmla="*/ 898852 h 899852"/>
              <a:gd name="connsiteX516" fmla="*/ 585509 w 1013152"/>
              <a:gd name="connsiteY516" fmla="*/ 896543 h 899852"/>
              <a:gd name="connsiteX517" fmla="*/ 587587 w 1013152"/>
              <a:gd name="connsiteY517" fmla="*/ 894465 h 899852"/>
              <a:gd name="connsiteX518" fmla="*/ 588510 w 1013152"/>
              <a:gd name="connsiteY518" fmla="*/ 891694 h 899852"/>
              <a:gd name="connsiteX519" fmla="*/ 588741 w 1013152"/>
              <a:gd name="connsiteY519" fmla="*/ 891155 h 899852"/>
              <a:gd name="connsiteX520" fmla="*/ 593975 w 1013152"/>
              <a:gd name="connsiteY520" fmla="*/ 882227 h 899852"/>
              <a:gd name="connsiteX521" fmla="*/ 593975 w 1013152"/>
              <a:gd name="connsiteY521" fmla="*/ 878455 h 899852"/>
              <a:gd name="connsiteX522" fmla="*/ 594514 w 1013152"/>
              <a:gd name="connsiteY522" fmla="*/ 876839 h 899852"/>
              <a:gd name="connsiteX523" fmla="*/ 597362 w 1013152"/>
              <a:gd name="connsiteY523" fmla="*/ 872913 h 899852"/>
              <a:gd name="connsiteX524" fmla="*/ 599671 w 1013152"/>
              <a:gd name="connsiteY524" fmla="*/ 871759 h 899852"/>
              <a:gd name="connsiteX525" fmla="*/ 602904 w 1013152"/>
              <a:gd name="connsiteY525" fmla="*/ 871759 h 899852"/>
              <a:gd name="connsiteX526" fmla="*/ 603519 w 1013152"/>
              <a:gd name="connsiteY526" fmla="*/ 868064 h 899852"/>
              <a:gd name="connsiteX527" fmla="*/ 596438 w 1013152"/>
              <a:gd name="connsiteY527" fmla="*/ 846205 h 899852"/>
              <a:gd name="connsiteX528" fmla="*/ 596361 w 1013152"/>
              <a:gd name="connsiteY528" fmla="*/ 844896 h 899852"/>
              <a:gd name="connsiteX529" fmla="*/ 597516 w 1013152"/>
              <a:gd name="connsiteY529" fmla="*/ 837584 h 899852"/>
              <a:gd name="connsiteX530" fmla="*/ 597670 w 1013152"/>
              <a:gd name="connsiteY530" fmla="*/ 837045 h 899852"/>
              <a:gd name="connsiteX531" fmla="*/ 603673 w 1013152"/>
              <a:gd name="connsiteY531" fmla="*/ 821113 h 899852"/>
              <a:gd name="connsiteX532" fmla="*/ 604751 w 1013152"/>
              <a:gd name="connsiteY532" fmla="*/ 804102 h 899852"/>
              <a:gd name="connsiteX533" fmla="*/ 610985 w 1013152"/>
              <a:gd name="connsiteY533" fmla="*/ 778856 h 899852"/>
              <a:gd name="connsiteX534" fmla="*/ 611216 w 1013152"/>
              <a:gd name="connsiteY534" fmla="*/ 778241 h 899852"/>
              <a:gd name="connsiteX535" fmla="*/ 612910 w 1013152"/>
              <a:gd name="connsiteY535" fmla="*/ 774854 h 899852"/>
              <a:gd name="connsiteX536" fmla="*/ 615142 w 1013152"/>
              <a:gd name="connsiteY536" fmla="*/ 773315 h 899852"/>
              <a:gd name="connsiteX537" fmla="*/ 620761 w 1013152"/>
              <a:gd name="connsiteY537" fmla="*/ 772776 h 899852"/>
              <a:gd name="connsiteX538" fmla="*/ 622146 w 1013152"/>
              <a:gd name="connsiteY538" fmla="*/ 773007 h 899852"/>
              <a:gd name="connsiteX539" fmla="*/ 634307 w 1013152"/>
              <a:gd name="connsiteY539" fmla="*/ 778395 h 899852"/>
              <a:gd name="connsiteX540" fmla="*/ 641927 w 1013152"/>
              <a:gd name="connsiteY540" fmla="*/ 769774 h 899852"/>
              <a:gd name="connsiteX541" fmla="*/ 647931 w 1013152"/>
              <a:gd name="connsiteY541" fmla="*/ 764309 h 899852"/>
              <a:gd name="connsiteX542" fmla="*/ 649855 w 1013152"/>
              <a:gd name="connsiteY542" fmla="*/ 760538 h 899852"/>
              <a:gd name="connsiteX543" fmla="*/ 652010 w 1013152"/>
              <a:gd name="connsiteY543" fmla="*/ 752379 h 899852"/>
              <a:gd name="connsiteX544" fmla="*/ 652241 w 1013152"/>
              <a:gd name="connsiteY544" fmla="*/ 751763 h 899852"/>
              <a:gd name="connsiteX545" fmla="*/ 657167 w 1013152"/>
              <a:gd name="connsiteY545" fmla="*/ 742450 h 899852"/>
              <a:gd name="connsiteX546" fmla="*/ 655320 w 1013152"/>
              <a:gd name="connsiteY546" fmla="*/ 739217 h 899852"/>
              <a:gd name="connsiteX547" fmla="*/ 646776 w 1013152"/>
              <a:gd name="connsiteY547" fmla="*/ 732213 h 899852"/>
              <a:gd name="connsiteX548" fmla="*/ 646161 w 1013152"/>
              <a:gd name="connsiteY548" fmla="*/ 731443 h 899852"/>
              <a:gd name="connsiteX549" fmla="*/ 642235 w 1013152"/>
              <a:gd name="connsiteY549" fmla="*/ 724670 h 899852"/>
              <a:gd name="connsiteX550" fmla="*/ 642004 w 1013152"/>
              <a:gd name="connsiteY550" fmla="*/ 724131 h 899852"/>
              <a:gd name="connsiteX551" fmla="*/ 640619 w 1013152"/>
              <a:gd name="connsiteY551" fmla="*/ 719898 h 899852"/>
              <a:gd name="connsiteX552" fmla="*/ 640311 w 1013152"/>
              <a:gd name="connsiteY552" fmla="*/ 719051 h 899852"/>
              <a:gd name="connsiteX553" fmla="*/ 640157 w 1013152"/>
              <a:gd name="connsiteY553" fmla="*/ 718127 h 899852"/>
              <a:gd name="connsiteX554" fmla="*/ 640157 w 1013152"/>
              <a:gd name="connsiteY554" fmla="*/ 712509 h 899852"/>
              <a:gd name="connsiteX555" fmla="*/ 641927 w 1013152"/>
              <a:gd name="connsiteY555" fmla="*/ 703503 h 899852"/>
              <a:gd name="connsiteX556" fmla="*/ 642081 w 1013152"/>
              <a:gd name="connsiteY556" fmla="*/ 702887 h 899852"/>
              <a:gd name="connsiteX557" fmla="*/ 644313 w 1013152"/>
              <a:gd name="connsiteY557" fmla="*/ 697807 h 899852"/>
              <a:gd name="connsiteX558" fmla="*/ 644698 w 1013152"/>
              <a:gd name="connsiteY558" fmla="*/ 697115 h 899852"/>
              <a:gd name="connsiteX559" fmla="*/ 646776 w 1013152"/>
              <a:gd name="connsiteY559" fmla="*/ 694652 h 899852"/>
              <a:gd name="connsiteX560" fmla="*/ 645776 w 1013152"/>
              <a:gd name="connsiteY560" fmla="*/ 682336 h 899852"/>
              <a:gd name="connsiteX561" fmla="*/ 645776 w 1013152"/>
              <a:gd name="connsiteY561" fmla="*/ 682336 h 899852"/>
              <a:gd name="connsiteX562" fmla="*/ 645776 w 1013152"/>
              <a:gd name="connsiteY562" fmla="*/ 682336 h 899852"/>
              <a:gd name="connsiteX563" fmla="*/ 646392 w 1013152"/>
              <a:gd name="connsiteY563" fmla="*/ 680335 h 899852"/>
              <a:gd name="connsiteX564" fmla="*/ 649239 w 1013152"/>
              <a:gd name="connsiteY564" fmla="*/ 676949 h 899852"/>
              <a:gd name="connsiteX565" fmla="*/ 670483 w 1013152"/>
              <a:gd name="connsiteY565" fmla="*/ 647854 h 899852"/>
              <a:gd name="connsiteX566" fmla="*/ 676794 w 1013152"/>
              <a:gd name="connsiteY566" fmla="*/ 640388 h 899852"/>
              <a:gd name="connsiteX567" fmla="*/ 682644 w 1013152"/>
              <a:gd name="connsiteY567" fmla="*/ 635077 h 899852"/>
              <a:gd name="connsiteX568" fmla="*/ 683260 w 1013152"/>
              <a:gd name="connsiteY568" fmla="*/ 634615 h 899852"/>
              <a:gd name="connsiteX569" fmla="*/ 687416 w 1013152"/>
              <a:gd name="connsiteY569" fmla="*/ 632537 h 899852"/>
              <a:gd name="connsiteX570" fmla="*/ 695575 w 1013152"/>
              <a:gd name="connsiteY570" fmla="*/ 625456 h 899852"/>
              <a:gd name="connsiteX571" fmla="*/ 696960 w 1013152"/>
              <a:gd name="connsiteY571" fmla="*/ 624840 h 899852"/>
              <a:gd name="connsiteX572" fmla="*/ 698500 w 1013152"/>
              <a:gd name="connsiteY572" fmla="*/ 625071 h 899852"/>
              <a:gd name="connsiteX573" fmla="*/ 706351 w 1013152"/>
              <a:gd name="connsiteY573" fmla="*/ 628458 h 899852"/>
              <a:gd name="connsiteX574" fmla="*/ 707428 w 1013152"/>
              <a:gd name="connsiteY574" fmla="*/ 629227 h 899852"/>
              <a:gd name="connsiteX575" fmla="*/ 710276 w 1013152"/>
              <a:gd name="connsiteY575" fmla="*/ 632614 h 899852"/>
              <a:gd name="connsiteX576" fmla="*/ 719205 w 1013152"/>
              <a:gd name="connsiteY576" fmla="*/ 646007 h 899852"/>
              <a:gd name="connsiteX577" fmla="*/ 726132 w 1013152"/>
              <a:gd name="connsiteY577" fmla="*/ 651318 h 899852"/>
              <a:gd name="connsiteX578" fmla="*/ 726671 w 1013152"/>
              <a:gd name="connsiteY578" fmla="*/ 651856 h 899852"/>
              <a:gd name="connsiteX579" fmla="*/ 736600 w 1013152"/>
              <a:gd name="connsiteY579" fmla="*/ 664941 h 899852"/>
              <a:gd name="connsiteX580" fmla="*/ 741449 w 1013152"/>
              <a:gd name="connsiteY580" fmla="*/ 665326 h 899852"/>
              <a:gd name="connsiteX581" fmla="*/ 762462 w 1013152"/>
              <a:gd name="connsiteY581" fmla="*/ 646468 h 899852"/>
              <a:gd name="connsiteX582" fmla="*/ 762924 w 1013152"/>
              <a:gd name="connsiteY582" fmla="*/ 646084 h 899852"/>
              <a:gd name="connsiteX583" fmla="*/ 778010 w 1013152"/>
              <a:gd name="connsiteY583" fmla="*/ 637463 h 899852"/>
              <a:gd name="connsiteX584" fmla="*/ 791095 w 1013152"/>
              <a:gd name="connsiteY584" fmla="*/ 615604 h 899852"/>
              <a:gd name="connsiteX585" fmla="*/ 791402 w 1013152"/>
              <a:gd name="connsiteY585" fmla="*/ 615142 h 899852"/>
              <a:gd name="connsiteX586" fmla="*/ 841972 w 1013152"/>
              <a:gd name="connsiteY586" fmla="*/ 560032 h 899852"/>
              <a:gd name="connsiteX587" fmla="*/ 842818 w 1013152"/>
              <a:gd name="connsiteY587" fmla="*/ 559416 h 899852"/>
              <a:gd name="connsiteX588" fmla="*/ 847359 w 1013152"/>
              <a:gd name="connsiteY588" fmla="*/ 557184 h 899852"/>
              <a:gd name="connsiteX589" fmla="*/ 848591 w 1013152"/>
              <a:gd name="connsiteY589" fmla="*/ 556876 h 899852"/>
              <a:gd name="connsiteX590" fmla="*/ 852516 w 1013152"/>
              <a:gd name="connsiteY590" fmla="*/ 556876 h 899852"/>
              <a:gd name="connsiteX591" fmla="*/ 852516 w 1013152"/>
              <a:gd name="connsiteY591" fmla="*/ 556876 h 899852"/>
              <a:gd name="connsiteX592" fmla="*/ 853363 w 1013152"/>
              <a:gd name="connsiteY592" fmla="*/ 557184 h 899852"/>
              <a:gd name="connsiteX593" fmla="*/ 854210 w 1013152"/>
              <a:gd name="connsiteY593" fmla="*/ 557491 h 899852"/>
              <a:gd name="connsiteX594" fmla="*/ 854210 w 1013152"/>
              <a:gd name="connsiteY594" fmla="*/ 557491 h 899852"/>
              <a:gd name="connsiteX595" fmla="*/ 854210 w 1013152"/>
              <a:gd name="connsiteY595" fmla="*/ 557491 h 899852"/>
              <a:gd name="connsiteX596" fmla="*/ 855133 w 1013152"/>
              <a:gd name="connsiteY596" fmla="*/ 558184 h 899852"/>
              <a:gd name="connsiteX597" fmla="*/ 856519 w 1013152"/>
              <a:gd name="connsiteY597" fmla="*/ 559185 h 899852"/>
              <a:gd name="connsiteX598" fmla="*/ 857134 w 1013152"/>
              <a:gd name="connsiteY598" fmla="*/ 559878 h 899852"/>
              <a:gd name="connsiteX599" fmla="*/ 859367 w 1013152"/>
              <a:gd name="connsiteY599" fmla="*/ 563264 h 899852"/>
              <a:gd name="connsiteX600" fmla="*/ 862676 w 1013152"/>
              <a:gd name="connsiteY600" fmla="*/ 569345 h 899852"/>
              <a:gd name="connsiteX601" fmla="*/ 865216 w 1013152"/>
              <a:gd name="connsiteY601" fmla="*/ 571885 h 899852"/>
              <a:gd name="connsiteX602" fmla="*/ 877301 w 1013152"/>
              <a:gd name="connsiteY602" fmla="*/ 580736 h 899852"/>
              <a:gd name="connsiteX603" fmla="*/ 878763 w 1013152"/>
              <a:gd name="connsiteY603" fmla="*/ 580967 h 899852"/>
              <a:gd name="connsiteX604" fmla="*/ 879764 w 1013152"/>
              <a:gd name="connsiteY604" fmla="*/ 580121 h 899852"/>
              <a:gd name="connsiteX605" fmla="*/ 884613 w 1013152"/>
              <a:gd name="connsiteY605" fmla="*/ 554721 h 899852"/>
              <a:gd name="connsiteX606" fmla="*/ 884844 w 1013152"/>
              <a:gd name="connsiteY606" fmla="*/ 554028 h 899852"/>
              <a:gd name="connsiteX607" fmla="*/ 888230 w 1013152"/>
              <a:gd name="connsiteY607" fmla="*/ 546716 h 899852"/>
              <a:gd name="connsiteX608" fmla="*/ 888923 w 1013152"/>
              <a:gd name="connsiteY608" fmla="*/ 545792 h 899852"/>
              <a:gd name="connsiteX609" fmla="*/ 893387 w 1013152"/>
              <a:gd name="connsiteY609" fmla="*/ 541790 h 899852"/>
              <a:gd name="connsiteX610" fmla="*/ 896004 w 1013152"/>
              <a:gd name="connsiteY610" fmla="*/ 533015 h 899852"/>
              <a:gd name="connsiteX611" fmla="*/ 897621 w 1013152"/>
              <a:gd name="connsiteY611" fmla="*/ 526396 h 899852"/>
              <a:gd name="connsiteX612" fmla="*/ 898621 w 1013152"/>
              <a:gd name="connsiteY612" fmla="*/ 523933 h 899852"/>
              <a:gd name="connsiteX613" fmla="*/ 899391 w 1013152"/>
              <a:gd name="connsiteY613" fmla="*/ 522009 h 899852"/>
              <a:gd name="connsiteX614" fmla="*/ 900007 w 1013152"/>
              <a:gd name="connsiteY614" fmla="*/ 521162 h 899852"/>
              <a:gd name="connsiteX615" fmla="*/ 902854 w 1013152"/>
              <a:gd name="connsiteY615" fmla="*/ 518314 h 899852"/>
              <a:gd name="connsiteX616" fmla="*/ 903778 w 1013152"/>
              <a:gd name="connsiteY616" fmla="*/ 517698 h 899852"/>
              <a:gd name="connsiteX617" fmla="*/ 906087 w 1013152"/>
              <a:gd name="connsiteY617" fmla="*/ 516775 h 899852"/>
              <a:gd name="connsiteX618" fmla="*/ 908858 w 1013152"/>
              <a:gd name="connsiteY618" fmla="*/ 514235 h 899852"/>
              <a:gd name="connsiteX619" fmla="*/ 902393 w 1013152"/>
              <a:gd name="connsiteY619" fmla="*/ 509001 h 899852"/>
              <a:gd name="connsiteX620" fmla="*/ 901854 w 1013152"/>
              <a:gd name="connsiteY620" fmla="*/ 508385 h 899852"/>
              <a:gd name="connsiteX621" fmla="*/ 893695 w 1013152"/>
              <a:gd name="connsiteY621" fmla="*/ 496455 h 899852"/>
              <a:gd name="connsiteX622" fmla="*/ 886229 w 1013152"/>
              <a:gd name="connsiteY622" fmla="*/ 491144 h 899852"/>
              <a:gd name="connsiteX623" fmla="*/ 885151 w 1013152"/>
              <a:gd name="connsiteY623" fmla="*/ 489681 h 899852"/>
              <a:gd name="connsiteX624" fmla="*/ 882612 w 1013152"/>
              <a:gd name="connsiteY624" fmla="*/ 481522 h 899852"/>
              <a:gd name="connsiteX625" fmla="*/ 868141 w 1013152"/>
              <a:gd name="connsiteY625" fmla="*/ 470824 h 899852"/>
              <a:gd name="connsiteX626" fmla="*/ 832504 w 1013152"/>
              <a:gd name="connsiteY626" fmla="*/ 451889 h 899852"/>
              <a:gd name="connsiteX627" fmla="*/ 831042 w 1013152"/>
              <a:gd name="connsiteY627" fmla="*/ 449426 h 899852"/>
              <a:gd name="connsiteX628" fmla="*/ 831042 w 1013152"/>
              <a:gd name="connsiteY628" fmla="*/ 441575 h 899852"/>
              <a:gd name="connsiteX629" fmla="*/ 831657 w 1013152"/>
              <a:gd name="connsiteY629" fmla="*/ 439805 h 899852"/>
              <a:gd name="connsiteX630" fmla="*/ 833890 w 1013152"/>
              <a:gd name="connsiteY630" fmla="*/ 436957 h 899852"/>
              <a:gd name="connsiteX631" fmla="*/ 837507 w 1013152"/>
              <a:gd name="connsiteY631" fmla="*/ 433340 h 899852"/>
              <a:gd name="connsiteX632" fmla="*/ 838508 w 1013152"/>
              <a:gd name="connsiteY632" fmla="*/ 432724 h 899852"/>
              <a:gd name="connsiteX633" fmla="*/ 844665 w 1013152"/>
              <a:gd name="connsiteY633" fmla="*/ 430491 h 899852"/>
              <a:gd name="connsiteX634" fmla="*/ 852286 w 1013152"/>
              <a:gd name="connsiteY634" fmla="*/ 428952 h 899852"/>
              <a:gd name="connsiteX635" fmla="*/ 853132 w 1013152"/>
              <a:gd name="connsiteY635" fmla="*/ 427490 h 899852"/>
              <a:gd name="connsiteX636" fmla="*/ 861445 w 1013152"/>
              <a:gd name="connsiteY636" fmla="*/ 399704 h 899852"/>
              <a:gd name="connsiteX637" fmla="*/ 864755 w 1013152"/>
              <a:gd name="connsiteY637" fmla="*/ 380923 h 899852"/>
              <a:gd name="connsiteX638" fmla="*/ 864985 w 1013152"/>
              <a:gd name="connsiteY638" fmla="*/ 380153 h 899852"/>
              <a:gd name="connsiteX639" fmla="*/ 869835 w 1013152"/>
              <a:gd name="connsiteY639" fmla="*/ 370455 h 899852"/>
              <a:gd name="connsiteX640" fmla="*/ 870681 w 1013152"/>
              <a:gd name="connsiteY640" fmla="*/ 364913 h 899852"/>
              <a:gd name="connsiteX641" fmla="*/ 860367 w 1013152"/>
              <a:gd name="connsiteY641" fmla="*/ 354138 h 899852"/>
              <a:gd name="connsiteX642" fmla="*/ 859905 w 1013152"/>
              <a:gd name="connsiteY642" fmla="*/ 353445 h 899852"/>
              <a:gd name="connsiteX643" fmla="*/ 857673 w 1013152"/>
              <a:gd name="connsiteY643" fmla="*/ 348981 h 899852"/>
              <a:gd name="connsiteX644" fmla="*/ 855826 w 1013152"/>
              <a:gd name="connsiteY644" fmla="*/ 343516 h 899852"/>
              <a:gd name="connsiteX645" fmla="*/ 853671 w 1013152"/>
              <a:gd name="connsiteY645" fmla="*/ 338744 h 899852"/>
              <a:gd name="connsiteX646" fmla="*/ 851439 w 1013152"/>
              <a:gd name="connsiteY646" fmla="*/ 329892 h 899852"/>
              <a:gd name="connsiteX647" fmla="*/ 849976 w 1013152"/>
              <a:gd name="connsiteY647" fmla="*/ 328045 h 899852"/>
              <a:gd name="connsiteX648" fmla="*/ 844896 w 1013152"/>
              <a:gd name="connsiteY648" fmla="*/ 325505 h 899852"/>
              <a:gd name="connsiteX649" fmla="*/ 843511 w 1013152"/>
              <a:gd name="connsiteY649" fmla="*/ 324042 h 899852"/>
              <a:gd name="connsiteX650" fmla="*/ 842356 w 1013152"/>
              <a:gd name="connsiteY650" fmla="*/ 321195 h 899852"/>
              <a:gd name="connsiteX651" fmla="*/ 842203 w 1013152"/>
              <a:gd name="connsiteY651" fmla="*/ 319732 h 899852"/>
              <a:gd name="connsiteX652" fmla="*/ 842203 w 1013152"/>
              <a:gd name="connsiteY652" fmla="*/ 319732 h 899852"/>
              <a:gd name="connsiteX653" fmla="*/ 842203 w 1013152"/>
              <a:gd name="connsiteY653" fmla="*/ 319732 h 899852"/>
              <a:gd name="connsiteX654" fmla="*/ 842279 w 1013152"/>
              <a:gd name="connsiteY654" fmla="*/ 319193 h 899852"/>
              <a:gd name="connsiteX655" fmla="*/ 842741 w 1013152"/>
              <a:gd name="connsiteY655" fmla="*/ 315807 h 899852"/>
              <a:gd name="connsiteX656" fmla="*/ 850130 w 1013152"/>
              <a:gd name="connsiteY656" fmla="*/ 291177 h 899852"/>
              <a:gd name="connsiteX657" fmla="*/ 850438 w 1013152"/>
              <a:gd name="connsiteY657" fmla="*/ 290484 h 899852"/>
              <a:gd name="connsiteX658" fmla="*/ 866217 w 1013152"/>
              <a:gd name="connsiteY658" fmla="*/ 265161 h 899852"/>
              <a:gd name="connsiteX659" fmla="*/ 867294 w 1013152"/>
              <a:gd name="connsiteY659" fmla="*/ 264160 h 899852"/>
              <a:gd name="connsiteX660" fmla="*/ 879379 w 1013152"/>
              <a:gd name="connsiteY660" fmla="*/ 257541 h 899852"/>
              <a:gd name="connsiteX661" fmla="*/ 888692 w 1013152"/>
              <a:gd name="connsiteY661" fmla="*/ 249305 h 899852"/>
              <a:gd name="connsiteX662" fmla="*/ 891155 w 1013152"/>
              <a:gd name="connsiteY662" fmla="*/ 241454 h 899852"/>
              <a:gd name="connsiteX663" fmla="*/ 891155 w 1013152"/>
              <a:gd name="connsiteY663" fmla="*/ 236836 h 899852"/>
              <a:gd name="connsiteX664" fmla="*/ 891540 w 1013152"/>
              <a:gd name="connsiteY664" fmla="*/ 235450 h 899852"/>
              <a:gd name="connsiteX665" fmla="*/ 893772 w 1013152"/>
              <a:gd name="connsiteY665" fmla="*/ 231525 h 899852"/>
              <a:gd name="connsiteX666" fmla="*/ 894234 w 1013152"/>
              <a:gd name="connsiteY666" fmla="*/ 230909 h 899852"/>
              <a:gd name="connsiteX667" fmla="*/ 897621 w 1013152"/>
              <a:gd name="connsiteY667" fmla="*/ 227522 h 899852"/>
              <a:gd name="connsiteX668" fmla="*/ 901392 w 1013152"/>
              <a:gd name="connsiteY668" fmla="*/ 224905 h 899852"/>
              <a:gd name="connsiteX669" fmla="*/ 903393 w 1013152"/>
              <a:gd name="connsiteY669" fmla="*/ 224444 h 899852"/>
              <a:gd name="connsiteX670" fmla="*/ 906780 w 1013152"/>
              <a:gd name="connsiteY670" fmla="*/ 224983 h 899852"/>
              <a:gd name="connsiteX671" fmla="*/ 908165 w 1013152"/>
              <a:gd name="connsiteY671" fmla="*/ 225598 h 899852"/>
              <a:gd name="connsiteX672" fmla="*/ 911475 w 1013152"/>
              <a:gd name="connsiteY672" fmla="*/ 228446 h 899852"/>
              <a:gd name="connsiteX673" fmla="*/ 912861 w 1013152"/>
              <a:gd name="connsiteY673" fmla="*/ 228677 h 899852"/>
              <a:gd name="connsiteX674" fmla="*/ 914708 w 1013152"/>
              <a:gd name="connsiteY674" fmla="*/ 227214 h 899852"/>
              <a:gd name="connsiteX675" fmla="*/ 918402 w 1013152"/>
              <a:gd name="connsiteY675" fmla="*/ 223520 h 899852"/>
              <a:gd name="connsiteX676" fmla="*/ 921404 w 1013152"/>
              <a:gd name="connsiteY676" fmla="*/ 218902 h 899852"/>
              <a:gd name="connsiteX677" fmla="*/ 921943 w 1013152"/>
              <a:gd name="connsiteY677" fmla="*/ 218286 h 899852"/>
              <a:gd name="connsiteX678" fmla="*/ 925330 w 1013152"/>
              <a:gd name="connsiteY678" fmla="*/ 215438 h 899852"/>
              <a:gd name="connsiteX679" fmla="*/ 926484 w 1013152"/>
              <a:gd name="connsiteY679" fmla="*/ 214900 h 899852"/>
              <a:gd name="connsiteX680" fmla="*/ 931025 w 1013152"/>
              <a:gd name="connsiteY680" fmla="*/ 213745 h 899852"/>
              <a:gd name="connsiteX681" fmla="*/ 936028 w 1013152"/>
              <a:gd name="connsiteY681" fmla="*/ 213129 h 899852"/>
              <a:gd name="connsiteX682" fmla="*/ 941724 w 1013152"/>
              <a:gd name="connsiteY682" fmla="*/ 210743 h 899852"/>
              <a:gd name="connsiteX683" fmla="*/ 945804 w 1013152"/>
              <a:gd name="connsiteY683" fmla="*/ 205663 h 899852"/>
              <a:gd name="connsiteX684" fmla="*/ 948805 w 1013152"/>
              <a:gd name="connsiteY684" fmla="*/ 200660 h 899852"/>
              <a:gd name="connsiteX685" fmla="*/ 952654 w 1013152"/>
              <a:gd name="connsiteY685" fmla="*/ 187498 h 899852"/>
              <a:gd name="connsiteX686" fmla="*/ 961582 w 1013152"/>
              <a:gd name="connsiteY686" fmla="*/ 115916 h 899852"/>
              <a:gd name="connsiteX687" fmla="*/ 961813 w 1013152"/>
              <a:gd name="connsiteY687" fmla="*/ 115147 h 899852"/>
              <a:gd name="connsiteX688" fmla="*/ 964661 w 1013152"/>
              <a:gd name="connsiteY688" fmla="*/ 108373 h 899852"/>
              <a:gd name="connsiteX689" fmla="*/ 966047 w 1013152"/>
              <a:gd name="connsiteY689" fmla="*/ 106911 h 899852"/>
              <a:gd name="connsiteX690" fmla="*/ 973898 w 1013152"/>
              <a:gd name="connsiteY690" fmla="*/ 103293 h 899852"/>
              <a:gd name="connsiteX691" fmla="*/ 980440 w 1013152"/>
              <a:gd name="connsiteY691" fmla="*/ 94750 h 899852"/>
              <a:gd name="connsiteX692" fmla="*/ 984827 w 1013152"/>
              <a:gd name="connsiteY692" fmla="*/ 78971 h 899852"/>
              <a:gd name="connsiteX693" fmla="*/ 985058 w 1013152"/>
              <a:gd name="connsiteY693" fmla="*/ 78355 h 899852"/>
              <a:gd name="connsiteX694" fmla="*/ 992909 w 1013152"/>
              <a:gd name="connsiteY694" fmla="*/ 64270 h 899852"/>
              <a:gd name="connsiteX695" fmla="*/ 1006764 w 1013152"/>
              <a:gd name="connsiteY695" fmla="*/ 28094 h 899852"/>
              <a:gd name="connsiteX696" fmla="*/ 1010843 w 1013152"/>
              <a:gd name="connsiteY696" fmla="*/ 19935 h 899852"/>
              <a:gd name="connsiteX697" fmla="*/ 1013152 w 1013152"/>
              <a:gd name="connsiteY697" fmla="*/ 12546 h 899852"/>
              <a:gd name="connsiteX698" fmla="*/ 1005147 w 1013152"/>
              <a:gd name="connsiteY698" fmla="*/ 10545 h 899852"/>
              <a:gd name="connsiteX699" fmla="*/ 990292 w 1013152"/>
              <a:gd name="connsiteY699" fmla="*/ 10545 h 899852"/>
              <a:gd name="connsiteX700" fmla="*/ 989907 w 1013152"/>
              <a:gd name="connsiteY700" fmla="*/ 9775 h 89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</a:cxnLst>
            <a:rect l="l" t="t" r="r" b="b"/>
            <a:pathLst>
              <a:path w="1013152" h="899852">
                <a:moveTo>
                  <a:pt x="989907" y="9775"/>
                </a:moveTo>
                <a:lnTo>
                  <a:pt x="989907" y="9775"/>
                </a:lnTo>
                <a:lnTo>
                  <a:pt x="989907" y="9775"/>
                </a:lnTo>
                <a:lnTo>
                  <a:pt x="982595" y="5850"/>
                </a:lnTo>
                <a:lnTo>
                  <a:pt x="975591" y="3156"/>
                </a:lnTo>
                <a:lnTo>
                  <a:pt x="965508" y="539"/>
                </a:lnTo>
                <a:lnTo>
                  <a:pt x="964430" y="539"/>
                </a:lnTo>
                <a:lnTo>
                  <a:pt x="935413" y="0"/>
                </a:lnTo>
                <a:lnTo>
                  <a:pt x="928639" y="2463"/>
                </a:lnTo>
                <a:lnTo>
                  <a:pt x="927177" y="3926"/>
                </a:lnTo>
                <a:lnTo>
                  <a:pt x="925869" y="6542"/>
                </a:lnTo>
                <a:lnTo>
                  <a:pt x="924791" y="11776"/>
                </a:lnTo>
                <a:cubicBezTo>
                  <a:pt x="924714" y="12238"/>
                  <a:pt x="924483" y="12700"/>
                  <a:pt x="924175" y="13008"/>
                </a:cubicBezTo>
                <a:lnTo>
                  <a:pt x="921327" y="16395"/>
                </a:lnTo>
                <a:lnTo>
                  <a:pt x="917787" y="19935"/>
                </a:lnTo>
                <a:lnTo>
                  <a:pt x="914015" y="22552"/>
                </a:lnTo>
                <a:cubicBezTo>
                  <a:pt x="913784" y="22706"/>
                  <a:pt x="913476" y="22860"/>
                  <a:pt x="913245" y="22937"/>
                </a:cubicBezTo>
                <a:lnTo>
                  <a:pt x="909320" y="24092"/>
                </a:lnTo>
                <a:cubicBezTo>
                  <a:pt x="908858" y="24245"/>
                  <a:pt x="908473" y="24245"/>
                  <a:pt x="908011" y="24169"/>
                </a:cubicBezTo>
                <a:cubicBezTo>
                  <a:pt x="907934" y="24169"/>
                  <a:pt x="907858" y="24092"/>
                  <a:pt x="907781" y="24092"/>
                </a:cubicBezTo>
                <a:cubicBezTo>
                  <a:pt x="907473" y="24015"/>
                  <a:pt x="907088" y="23861"/>
                  <a:pt x="906780" y="23707"/>
                </a:cubicBezTo>
                <a:lnTo>
                  <a:pt x="904548" y="22013"/>
                </a:lnTo>
                <a:cubicBezTo>
                  <a:pt x="904086" y="21706"/>
                  <a:pt x="903778" y="21244"/>
                  <a:pt x="903624" y="20782"/>
                </a:cubicBezTo>
                <a:lnTo>
                  <a:pt x="901315" y="14778"/>
                </a:lnTo>
                <a:lnTo>
                  <a:pt x="896466" y="13470"/>
                </a:lnTo>
                <a:lnTo>
                  <a:pt x="890770" y="24938"/>
                </a:lnTo>
                <a:lnTo>
                  <a:pt x="886922" y="35329"/>
                </a:lnTo>
                <a:cubicBezTo>
                  <a:pt x="886845" y="35560"/>
                  <a:pt x="886768" y="35791"/>
                  <a:pt x="886614" y="35945"/>
                </a:cubicBezTo>
                <a:lnTo>
                  <a:pt x="882688" y="41564"/>
                </a:lnTo>
                <a:lnTo>
                  <a:pt x="878070" y="47336"/>
                </a:lnTo>
                <a:lnTo>
                  <a:pt x="867679" y="57188"/>
                </a:lnTo>
                <a:cubicBezTo>
                  <a:pt x="867525" y="57343"/>
                  <a:pt x="867372" y="57496"/>
                  <a:pt x="867141" y="57573"/>
                </a:cubicBezTo>
                <a:lnTo>
                  <a:pt x="860367" y="61499"/>
                </a:lnTo>
                <a:cubicBezTo>
                  <a:pt x="860059" y="61653"/>
                  <a:pt x="859752" y="61807"/>
                  <a:pt x="859444" y="61807"/>
                </a:cubicBezTo>
                <a:lnTo>
                  <a:pt x="852670" y="62961"/>
                </a:lnTo>
                <a:cubicBezTo>
                  <a:pt x="852670" y="62961"/>
                  <a:pt x="852670" y="62961"/>
                  <a:pt x="852670" y="62961"/>
                </a:cubicBezTo>
                <a:cubicBezTo>
                  <a:pt x="852516" y="62961"/>
                  <a:pt x="852362" y="62961"/>
                  <a:pt x="852208" y="62961"/>
                </a:cubicBezTo>
                <a:cubicBezTo>
                  <a:pt x="852055" y="62961"/>
                  <a:pt x="851901" y="62961"/>
                  <a:pt x="851670" y="62884"/>
                </a:cubicBezTo>
                <a:lnTo>
                  <a:pt x="851670" y="62884"/>
                </a:lnTo>
                <a:lnTo>
                  <a:pt x="843203" y="61191"/>
                </a:lnTo>
                <a:cubicBezTo>
                  <a:pt x="842895" y="61114"/>
                  <a:pt x="842664" y="61037"/>
                  <a:pt x="842356" y="60883"/>
                </a:cubicBezTo>
                <a:lnTo>
                  <a:pt x="842356" y="60883"/>
                </a:lnTo>
                <a:lnTo>
                  <a:pt x="842356" y="60883"/>
                </a:lnTo>
                <a:lnTo>
                  <a:pt x="821421" y="49338"/>
                </a:lnTo>
                <a:lnTo>
                  <a:pt x="817187" y="48568"/>
                </a:lnTo>
                <a:lnTo>
                  <a:pt x="823730" y="66040"/>
                </a:lnTo>
                <a:lnTo>
                  <a:pt x="825577" y="70966"/>
                </a:lnTo>
                <a:cubicBezTo>
                  <a:pt x="825731" y="71274"/>
                  <a:pt x="825731" y="71582"/>
                  <a:pt x="825731" y="71967"/>
                </a:cubicBezTo>
                <a:cubicBezTo>
                  <a:pt x="825731" y="72275"/>
                  <a:pt x="825654" y="72659"/>
                  <a:pt x="825577" y="72967"/>
                </a:cubicBezTo>
                <a:lnTo>
                  <a:pt x="822883" y="80510"/>
                </a:lnTo>
                <a:lnTo>
                  <a:pt x="822344" y="85283"/>
                </a:lnTo>
                <a:lnTo>
                  <a:pt x="822344" y="90747"/>
                </a:lnTo>
                <a:lnTo>
                  <a:pt x="826193" y="103293"/>
                </a:lnTo>
                <a:cubicBezTo>
                  <a:pt x="826270" y="103678"/>
                  <a:pt x="826347" y="104063"/>
                  <a:pt x="826270" y="104448"/>
                </a:cubicBezTo>
                <a:lnTo>
                  <a:pt x="824576" y="119072"/>
                </a:lnTo>
                <a:lnTo>
                  <a:pt x="823884" y="122151"/>
                </a:lnTo>
                <a:lnTo>
                  <a:pt x="818342" y="148013"/>
                </a:lnTo>
                <a:cubicBezTo>
                  <a:pt x="818265" y="148244"/>
                  <a:pt x="818188" y="148398"/>
                  <a:pt x="818111" y="148628"/>
                </a:cubicBezTo>
                <a:cubicBezTo>
                  <a:pt x="818111" y="148706"/>
                  <a:pt x="818111" y="148706"/>
                  <a:pt x="818034" y="148783"/>
                </a:cubicBezTo>
                <a:lnTo>
                  <a:pt x="803949" y="174644"/>
                </a:lnTo>
                <a:lnTo>
                  <a:pt x="801485" y="180109"/>
                </a:lnTo>
                <a:lnTo>
                  <a:pt x="801485" y="201968"/>
                </a:lnTo>
                <a:lnTo>
                  <a:pt x="801485" y="201968"/>
                </a:lnTo>
                <a:cubicBezTo>
                  <a:pt x="801485" y="202584"/>
                  <a:pt x="801255" y="203200"/>
                  <a:pt x="800947" y="203662"/>
                </a:cubicBezTo>
                <a:lnTo>
                  <a:pt x="797560" y="208126"/>
                </a:lnTo>
                <a:cubicBezTo>
                  <a:pt x="797406" y="208357"/>
                  <a:pt x="797175" y="208588"/>
                  <a:pt x="796944" y="208742"/>
                </a:cubicBezTo>
                <a:lnTo>
                  <a:pt x="793019" y="211590"/>
                </a:lnTo>
                <a:lnTo>
                  <a:pt x="785707" y="214976"/>
                </a:lnTo>
                <a:lnTo>
                  <a:pt x="772545" y="228677"/>
                </a:lnTo>
                <a:cubicBezTo>
                  <a:pt x="772237" y="229062"/>
                  <a:pt x="771775" y="229293"/>
                  <a:pt x="771236" y="229447"/>
                </a:cubicBezTo>
                <a:lnTo>
                  <a:pt x="761076" y="232294"/>
                </a:lnTo>
                <a:cubicBezTo>
                  <a:pt x="760615" y="232449"/>
                  <a:pt x="760076" y="232449"/>
                  <a:pt x="759614" y="232294"/>
                </a:cubicBezTo>
                <a:lnTo>
                  <a:pt x="752841" y="230601"/>
                </a:lnTo>
                <a:cubicBezTo>
                  <a:pt x="751994" y="230370"/>
                  <a:pt x="751224" y="229755"/>
                  <a:pt x="750916" y="228908"/>
                </a:cubicBezTo>
                <a:lnTo>
                  <a:pt x="743066" y="209204"/>
                </a:lnTo>
                <a:lnTo>
                  <a:pt x="742065" y="207279"/>
                </a:lnTo>
                <a:lnTo>
                  <a:pt x="739217" y="201507"/>
                </a:lnTo>
                <a:lnTo>
                  <a:pt x="735599" y="196658"/>
                </a:lnTo>
                <a:lnTo>
                  <a:pt x="733521" y="193810"/>
                </a:lnTo>
                <a:lnTo>
                  <a:pt x="720898" y="183881"/>
                </a:lnTo>
                <a:lnTo>
                  <a:pt x="717281" y="180571"/>
                </a:lnTo>
                <a:lnTo>
                  <a:pt x="714202" y="177800"/>
                </a:lnTo>
                <a:lnTo>
                  <a:pt x="712354" y="177800"/>
                </a:lnTo>
                <a:lnTo>
                  <a:pt x="705966" y="179647"/>
                </a:lnTo>
                <a:lnTo>
                  <a:pt x="703811" y="183650"/>
                </a:lnTo>
                <a:lnTo>
                  <a:pt x="705889" y="188653"/>
                </a:lnTo>
                <a:lnTo>
                  <a:pt x="716511" y="199813"/>
                </a:lnTo>
                <a:lnTo>
                  <a:pt x="716973" y="200044"/>
                </a:lnTo>
                <a:lnTo>
                  <a:pt x="720128" y="201815"/>
                </a:lnTo>
                <a:cubicBezTo>
                  <a:pt x="720436" y="201968"/>
                  <a:pt x="720667" y="202199"/>
                  <a:pt x="720898" y="202430"/>
                </a:cubicBezTo>
                <a:lnTo>
                  <a:pt x="724285" y="206356"/>
                </a:lnTo>
                <a:cubicBezTo>
                  <a:pt x="724439" y="206587"/>
                  <a:pt x="724593" y="206818"/>
                  <a:pt x="724670" y="207048"/>
                </a:cubicBezTo>
                <a:lnTo>
                  <a:pt x="727517" y="213206"/>
                </a:lnTo>
                <a:lnTo>
                  <a:pt x="729288" y="218517"/>
                </a:lnTo>
                <a:cubicBezTo>
                  <a:pt x="729442" y="218979"/>
                  <a:pt x="729442" y="219441"/>
                  <a:pt x="729365" y="219902"/>
                </a:cubicBezTo>
                <a:lnTo>
                  <a:pt x="726594" y="234142"/>
                </a:lnTo>
                <a:lnTo>
                  <a:pt x="728056" y="248458"/>
                </a:lnTo>
                <a:lnTo>
                  <a:pt x="728210" y="249998"/>
                </a:lnTo>
                <a:lnTo>
                  <a:pt x="728210" y="249998"/>
                </a:lnTo>
                <a:lnTo>
                  <a:pt x="728210" y="249998"/>
                </a:lnTo>
                <a:cubicBezTo>
                  <a:pt x="728287" y="250382"/>
                  <a:pt x="728210" y="250844"/>
                  <a:pt x="728056" y="251229"/>
                </a:cubicBezTo>
                <a:lnTo>
                  <a:pt x="721052" y="271626"/>
                </a:lnTo>
                <a:lnTo>
                  <a:pt x="723900" y="279015"/>
                </a:lnTo>
                <a:lnTo>
                  <a:pt x="725208" y="282479"/>
                </a:lnTo>
                <a:cubicBezTo>
                  <a:pt x="725362" y="282941"/>
                  <a:pt x="725439" y="283480"/>
                  <a:pt x="725362" y="283941"/>
                </a:cubicBezTo>
                <a:lnTo>
                  <a:pt x="725362" y="283941"/>
                </a:lnTo>
                <a:lnTo>
                  <a:pt x="725362" y="283941"/>
                </a:lnTo>
                <a:lnTo>
                  <a:pt x="724285" y="290330"/>
                </a:lnTo>
                <a:lnTo>
                  <a:pt x="724824" y="297334"/>
                </a:lnTo>
                <a:cubicBezTo>
                  <a:pt x="724824" y="297642"/>
                  <a:pt x="724824" y="298027"/>
                  <a:pt x="724747" y="298335"/>
                </a:cubicBezTo>
                <a:lnTo>
                  <a:pt x="723592" y="302260"/>
                </a:lnTo>
                <a:cubicBezTo>
                  <a:pt x="723515" y="302491"/>
                  <a:pt x="723438" y="302722"/>
                  <a:pt x="723284" y="302953"/>
                </a:cubicBezTo>
                <a:lnTo>
                  <a:pt x="720436" y="307417"/>
                </a:lnTo>
                <a:cubicBezTo>
                  <a:pt x="720282" y="307725"/>
                  <a:pt x="720051" y="307956"/>
                  <a:pt x="719821" y="308110"/>
                </a:cubicBezTo>
                <a:lnTo>
                  <a:pt x="714202" y="312574"/>
                </a:lnTo>
                <a:cubicBezTo>
                  <a:pt x="713971" y="312728"/>
                  <a:pt x="713740" y="312882"/>
                  <a:pt x="713432" y="313036"/>
                </a:cubicBezTo>
                <a:lnTo>
                  <a:pt x="708968" y="314729"/>
                </a:lnTo>
                <a:lnTo>
                  <a:pt x="703503" y="317962"/>
                </a:lnTo>
                <a:lnTo>
                  <a:pt x="697115" y="335588"/>
                </a:lnTo>
                <a:cubicBezTo>
                  <a:pt x="696960" y="336127"/>
                  <a:pt x="696576" y="336589"/>
                  <a:pt x="696191" y="336896"/>
                </a:cubicBezTo>
                <a:lnTo>
                  <a:pt x="689418" y="341976"/>
                </a:lnTo>
                <a:cubicBezTo>
                  <a:pt x="689110" y="342207"/>
                  <a:pt x="688725" y="342361"/>
                  <a:pt x="688417" y="342438"/>
                </a:cubicBezTo>
                <a:lnTo>
                  <a:pt x="676641" y="345286"/>
                </a:lnTo>
                <a:lnTo>
                  <a:pt x="667558" y="348827"/>
                </a:lnTo>
                <a:lnTo>
                  <a:pt x="662940" y="354446"/>
                </a:lnTo>
                <a:lnTo>
                  <a:pt x="659245" y="360834"/>
                </a:lnTo>
                <a:lnTo>
                  <a:pt x="630690" y="394547"/>
                </a:lnTo>
                <a:lnTo>
                  <a:pt x="625764" y="412481"/>
                </a:lnTo>
                <a:cubicBezTo>
                  <a:pt x="625610" y="412942"/>
                  <a:pt x="625379" y="413404"/>
                  <a:pt x="625071" y="413712"/>
                </a:cubicBezTo>
                <a:lnTo>
                  <a:pt x="621146" y="417638"/>
                </a:lnTo>
                <a:cubicBezTo>
                  <a:pt x="620607" y="418177"/>
                  <a:pt x="619914" y="418484"/>
                  <a:pt x="619144" y="418484"/>
                </a:cubicBezTo>
                <a:lnTo>
                  <a:pt x="612371" y="418484"/>
                </a:lnTo>
                <a:lnTo>
                  <a:pt x="577042" y="412789"/>
                </a:lnTo>
                <a:cubicBezTo>
                  <a:pt x="576734" y="412711"/>
                  <a:pt x="576503" y="412635"/>
                  <a:pt x="576272" y="412558"/>
                </a:cubicBezTo>
                <a:lnTo>
                  <a:pt x="576272" y="412558"/>
                </a:lnTo>
                <a:lnTo>
                  <a:pt x="563880" y="406400"/>
                </a:lnTo>
                <a:lnTo>
                  <a:pt x="563880" y="406400"/>
                </a:lnTo>
                <a:lnTo>
                  <a:pt x="554952" y="400319"/>
                </a:lnTo>
                <a:lnTo>
                  <a:pt x="551257" y="399396"/>
                </a:lnTo>
                <a:lnTo>
                  <a:pt x="550025" y="399396"/>
                </a:lnTo>
                <a:lnTo>
                  <a:pt x="544869" y="401936"/>
                </a:lnTo>
                <a:lnTo>
                  <a:pt x="538480" y="420024"/>
                </a:lnTo>
                <a:cubicBezTo>
                  <a:pt x="538403" y="420255"/>
                  <a:pt x="538326" y="420408"/>
                  <a:pt x="538172" y="420563"/>
                </a:cubicBezTo>
                <a:lnTo>
                  <a:pt x="519622" y="449811"/>
                </a:lnTo>
                <a:cubicBezTo>
                  <a:pt x="519161" y="450581"/>
                  <a:pt x="518314" y="451042"/>
                  <a:pt x="517390" y="451120"/>
                </a:cubicBezTo>
                <a:lnTo>
                  <a:pt x="507846" y="451658"/>
                </a:lnTo>
                <a:cubicBezTo>
                  <a:pt x="507538" y="451658"/>
                  <a:pt x="507153" y="451658"/>
                  <a:pt x="506845" y="451581"/>
                </a:cubicBezTo>
                <a:lnTo>
                  <a:pt x="501381" y="449888"/>
                </a:lnTo>
                <a:lnTo>
                  <a:pt x="494684" y="447887"/>
                </a:lnTo>
                <a:lnTo>
                  <a:pt x="493991" y="448349"/>
                </a:lnTo>
                <a:lnTo>
                  <a:pt x="492452" y="456276"/>
                </a:lnTo>
                <a:lnTo>
                  <a:pt x="488373" y="466359"/>
                </a:lnTo>
                <a:cubicBezTo>
                  <a:pt x="488219" y="466744"/>
                  <a:pt x="487988" y="467052"/>
                  <a:pt x="487680" y="467360"/>
                </a:cubicBezTo>
                <a:lnTo>
                  <a:pt x="480291" y="474210"/>
                </a:lnTo>
                <a:lnTo>
                  <a:pt x="475442" y="487064"/>
                </a:lnTo>
                <a:cubicBezTo>
                  <a:pt x="475057" y="488065"/>
                  <a:pt x="474210" y="488758"/>
                  <a:pt x="473133" y="488835"/>
                </a:cubicBezTo>
                <a:lnTo>
                  <a:pt x="468669" y="489373"/>
                </a:lnTo>
                <a:cubicBezTo>
                  <a:pt x="467976" y="489450"/>
                  <a:pt x="467283" y="489296"/>
                  <a:pt x="466744" y="488911"/>
                </a:cubicBezTo>
                <a:lnTo>
                  <a:pt x="461664" y="485525"/>
                </a:lnTo>
                <a:cubicBezTo>
                  <a:pt x="461433" y="485371"/>
                  <a:pt x="461203" y="485140"/>
                  <a:pt x="460972" y="484909"/>
                </a:cubicBezTo>
                <a:lnTo>
                  <a:pt x="446347" y="465821"/>
                </a:lnTo>
                <a:cubicBezTo>
                  <a:pt x="446039" y="465436"/>
                  <a:pt x="445885" y="464974"/>
                  <a:pt x="445809" y="464512"/>
                </a:cubicBezTo>
                <a:lnTo>
                  <a:pt x="444115" y="451581"/>
                </a:lnTo>
                <a:cubicBezTo>
                  <a:pt x="443961" y="450504"/>
                  <a:pt x="444500" y="449426"/>
                  <a:pt x="445347" y="448887"/>
                </a:cubicBezTo>
                <a:lnTo>
                  <a:pt x="455661" y="442191"/>
                </a:lnTo>
                <a:lnTo>
                  <a:pt x="457123" y="435418"/>
                </a:lnTo>
                <a:cubicBezTo>
                  <a:pt x="457277" y="434571"/>
                  <a:pt x="457893" y="433801"/>
                  <a:pt x="458662" y="433493"/>
                </a:cubicBezTo>
                <a:lnTo>
                  <a:pt x="466359" y="429876"/>
                </a:lnTo>
                <a:lnTo>
                  <a:pt x="471362" y="421871"/>
                </a:lnTo>
                <a:lnTo>
                  <a:pt x="476904" y="406400"/>
                </a:lnTo>
                <a:lnTo>
                  <a:pt x="478444" y="399165"/>
                </a:lnTo>
                <a:lnTo>
                  <a:pt x="478444" y="393238"/>
                </a:lnTo>
                <a:lnTo>
                  <a:pt x="476904" y="389236"/>
                </a:lnTo>
                <a:lnTo>
                  <a:pt x="475673" y="387235"/>
                </a:lnTo>
                <a:lnTo>
                  <a:pt x="472902" y="382770"/>
                </a:lnTo>
                <a:lnTo>
                  <a:pt x="466205" y="376536"/>
                </a:lnTo>
                <a:lnTo>
                  <a:pt x="458354" y="369224"/>
                </a:lnTo>
                <a:lnTo>
                  <a:pt x="441267" y="360988"/>
                </a:lnTo>
                <a:lnTo>
                  <a:pt x="441267" y="360988"/>
                </a:lnTo>
                <a:lnTo>
                  <a:pt x="441267" y="360988"/>
                </a:lnTo>
                <a:cubicBezTo>
                  <a:pt x="440959" y="360834"/>
                  <a:pt x="440729" y="360680"/>
                  <a:pt x="440498" y="360449"/>
                </a:cubicBezTo>
                <a:lnTo>
                  <a:pt x="437419" y="357370"/>
                </a:lnTo>
                <a:lnTo>
                  <a:pt x="427105" y="374227"/>
                </a:lnTo>
                <a:lnTo>
                  <a:pt x="426104" y="378306"/>
                </a:lnTo>
                <a:cubicBezTo>
                  <a:pt x="425950" y="378922"/>
                  <a:pt x="425642" y="379461"/>
                  <a:pt x="425104" y="379846"/>
                </a:cubicBezTo>
                <a:lnTo>
                  <a:pt x="409171" y="392468"/>
                </a:lnTo>
                <a:lnTo>
                  <a:pt x="405245" y="398857"/>
                </a:lnTo>
                <a:lnTo>
                  <a:pt x="403629" y="411788"/>
                </a:lnTo>
                <a:cubicBezTo>
                  <a:pt x="403552" y="412173"/>
                  <a:pt x="403475" y="412558"/>
                  <a:pt x="403244" y="412942"/>
                </a:cubicBezTo>
                <a:lnTo>
                  <a:pt x="396163" y="424411"/>
                </a:lnTo>
                <a:lnTo>
                  <a:pt x="394778" y="429491"/>
                </a:lnTo>
                <a:lnTo>
                  <a:pt x="396317" y="435495"/>
                </a:lnTo>
                <a:cubicBezTo>
                  <a:pt x="396394" y="435726"/>
                  <a:pt x="396394" y="435956"/>
                  <a:pt x="396394" y="436187"/>
                </a:cubicBezTo>
                <a:lnTo>
                  <a:pt x="396394" y="452505"/>
                </a:lnTo>
                <a:cubicBezTo>
                  <a:pt x="396394" y="452813"/>
                  <a:pt x="396317" y="453121"/>
                  <a:pt x="396240" y="453429"/>
                </a:cubicBezTo>
                <a:lnTo>
                  <a:pt x="392315" y="464666"/>
                </a:lnTo>
                <a:lnTo>
                  <a:pt x="389082" y="483370"/>
                </a:lnTo>
                <a:lnTo>
                  <a:pt x="389159" y="491298"/>
                </a:lnTo>
                <a:cubicBezTo>
                  <a:pt x="389159" y="491529"/>
                  <a:pt x="389082" y="491836"/>
                  <a:pt x="389082" y="492067"/>
                </a:cubicBezTo>
                <a:lnTo>
                  <a:pt x="386850" y="499918"/>
                </a:lnTo>
                <a:cubicBezTo>
                  <a:pt x="386619" y="500611"/>
                  <a:pt x="386157" y="501227"/>
                  <a:pt x="385541" y="501612"/>
                </a:cubicBezTo>
                <a:lnTo>
                  <a:pt x="381616" y="503844"/>
                </a:lnTo>
                <a:cubicBezTo>
                  <a:pt x="381308" y="503998"/>
                  <a:pt x="381000" y="504152"/>
                  <a:pt x="380692" y="504152"/>
                </a:cubicBezTo>
                <a:cubicBezTo>
                  <a:pt x="379768" y="504305"/>
                  <a:pt x="378691" y="503998"/>
                  <a:pt x="378075" y="503151"/>
                </a:cubicBezTo>
                <a:lnTo>
                  <a:pt x="375227" y="499764"/>
                </a:lnTo>
                <a:lnTo>
                  <a:pt x="368223" y="493915"/>
                </a:lnTo>
                <a:lnTo>
                  <a:pt x="361835" y="490220"/>
                </a:lnTo>
                <a:lnTo>
                  <a:pt x="354830" y="487757"/>
                </a:lnTo>
                <a:lnTo>
                  <a:pt x="347056" y="487218"/>
                </a:lnTo>
                <a:lnTo>
                  <a:pt x="335511" y="488835"/>
                </a:lnTo>
                <a:lnTo>
                  <a:pt x="311496" y="494838"/>
                </a:lnTo>
                <a:lnTo>
                  <a:pt x="295025" y="505306"/>
                </a:lnTo>
                <a:cubicBezTo>
                  <a:pt x="294563" y="505614"/>
                  <a:pt x="294024" y="505768"/>
                  <a:pt x="293563" y="505768"/>
                </a:cubicBezTo>
                <a:cubicBezTo>
                  <a:pt x="293563" y="505768"/>
                  <a:pt x="293563" y="505768"/>
                  <a:pt x="293563" y="505768"/>
                </a:cubicBezTo>
                <a:cubicBezTo>
                  <a:pt x="293100" y="505768"/>
                  <a:pt x="292716" y="505614"/>
                  <a:pt x="292331" y="505460"/>
                </a:cubicBezTo>
                <a:cubicBezTo>
                  <a:pt x="292254" y="505460"/>
                  <a:pt x="292177" y="505460"/>
                  <a:pt x="292177" y="505383"/>
                </a:cubicBezTo>
                <a:lnTo>
                  <a:pt x="292177" y="505383"/>
                </a:lnTo>
                <a:lnTo>
                  <a:pt x="292177" y="505383"/>
                </a:lnTo>
                <a:cubicBezTo>
                  <a:pt x="291253" y="504844"/>
                  <a:pt x="290714" y="503844"/>
                  <a:pt x="290792" y="502766"/>
                </a:cubicBezTo>
                <a:lnTo>
                  <a:pt x="291253" y="494684"/>
                </a:lnTo>
                <a:lnTo>
                  <a:pt x="289868" y="493607"/>
                </a:lnTo>
                <a:lnTo>
                  <a:pt x="286635" y="492221"/>
                </a:lnTo>
                <a:lnTo>
                  <a:pt x="283402" y="491760"/>
                </a:lnTo>
                <a:lnTo>
                  <a:pt x="277937" y="492298"/>
                </a:lnTo>
                <a:lnTo>
                  <a:pt x="270395" y="494992"/>
                </a:lnTo>
                <a:lnTo>
                  <a:pt x="268162" y="495454"/>
                </a:lnTo>
                <a:lnTo>
                  <a:pt x="267239" y="495685"/>
                </a:lnTo>
                <a:lnTo>
                  <a:pt x="265468" y="496378"/>
                </a:lnTo>
                <a:lnTo>
                  <a:pt x="263159" y="497224"/>
                </a:lnTo>
                <a:cubicBezTo>
                  <a:pt x="262929" y="497301"/>
                  <a:pt x="262775" y="497378"/>
                  <a:pt x="262544" y="497378"/>
                </a:cubicBezTo>
                <a:lnTo>
                  <a:pt x="258079" y="497917"/>
                </a:lnTo>
                <a:cubicBezTo>
                  <a:pt x="257464" y="497994"/>
                  <a:pt x="256848" y="497840"/>
                  <a:pt x="256309" y="497609"/>
                </a:cubicBezTo>
                <a:lnTo>
                  <a:pt x="244841" y="491144"/>
                </a:lnTo>
                <a:lnTo>
                  <a:pt x="243378" y="490297"/>
                </a:lnTo>
                <a:cubicBezTo>
                  <a:pt x="243070" y="490143"/>
                  <a:pt x="242762" y="489912"/>
                  <a:pt x="242532" y="489604"/>
                </a:cubicBezTo>
                <a:lnTo>
                  <a:pt x="237144" y="482831"/>
                </a:lnTo>
                <a:lnTo>
                  <a:pt x="233526" y="478367"/>
                </a:lnTo>
                <a:lnTo>
                  <a:pt x="231679" y="474980"/>
                </a:lnTo>
                <a:lnTo>
                  <a:pt x="226830" y="466128"/>
                </a:lnTo>
                <a:lnTo>
                  <a:pt x="223828" y="463973"/>
                </a:lnTo>
                <a:lnTo>
                  <a:pt x="220749" y="463127"/>
                </a:lnTo>
                <a:lnTo>
                  <a:pt x="214361" y="463127"/>
                </a:lnTo>
                <a:cubicBezTo>
                  <a:pt x="213129" y="463127"/>
                  <a:pt x="211975" y="462280"/>
                  <a:pt x="211667" y="461125"/>
                </a:cubicBezTo>
                <a:lnTo>
                  <a:pt x="208434" y="449965"/>
                </a:lnTo>
                <a:lnTo>
                  <a:pt x="204354" y="445424"/>
                </a:lnTo>
                <a:lnTo>
                  <a:pt x="188807" y="441113"/>
                </a:lnTo>
                <a:lnTo>
                  <a:pt x="188807" y="441113"/>
                </a:lnTo>
                <a:lnTo>
                  <a:pt x="188807" y="441113"/>
                </a:lnTo>
                <a:cubicBezTo>
                  <a:pt x="188345" y="440959"/>
                  <a:pt x="187960" y="440805"/>
                  <a:pt x="187652" y="440498"/>
                </a:cubicBezTo>
                <a:lnTo>
                  <a:pt x="181418" y="434725"/>
                </a:lnTo>
                <a:lnTo>
                  <a:pt x="176491" y="438188"/>
                </a:lnTo>
                <a:lnTo>
                  <a:pt x="171719" y="446116"/>
                </a:lnTo>
                <a:cubicBezTo>
                  <a:pt x="171566" y="446424"/>
                  <a:pt x="171335" y="446655"/>
                  <a:pt x="171104" y="446886"/>
                </a:cubicBezTo>
                <a:lnTo>
                  <a:pt x="165485" y="451350"/>
                </a:lnTo>
                <a:lnTo>
                  <a:pt x="160713" y="454352"/>
                </a:lnTo>
                <a:cubicBezTo>
                  <a:pt x="160405" y="454506"/>
                  <a:pt x="160097" y="454660"/>
                  <a:pt x="159789" y="454737"/>
                </a:cubicBezTo>
                <a:lnTo>
                  <a:pt x="156941" y="455276"/>
                </a:lnTo>
                <a:cubicBezTo>
                  <a:pt x="156633" y="455353"/>
                  <a:pt x="156248" y="455353"/>
                  <a:pt x="155864" y="455276"/>
                </a:cubicBezTo>
                <a:lnTo>
                  <a:pt x="149706" y="454121"/>
                </a:lnTo>
                <a:cubicBezTo>
                  <a:pt x="149244" y="454044"/>
                  <a:pt x="148782" y="453813"/>
                  <a:pt x="148398" y="453506"/>
                </a:cubicBezTo>
                <a:cubicBezTo>
                  <a:pt x="148013" y="453198"/>
                  <a:pt x="147705" y="452813"/>
                  <a:pt x="147551" y="452351"/>
                </a:cubicBezTo>
                <a:lnTo>
                  <a:pt x="144395" y="443884"/>
                </a:lnTo>
                <a:lnTo>
                  <a:pt x="142471" y="438804"/>
                </a:lnTo>
                <a:cubicBezTo>
                  <a:pt x="142317" y="438419"/>
                  <a:pt x="142240" y="437958"/>
                  <a:pt x="142317" y="437573"/>
                </a:cubicBezTo>
                <a:lnTo>
                  <a:pt x="142317" y="437573"/>
                </a:lnTo>
                <a:lnTo>
                  <a:pt x="142317" y="437573"/>
                </a:lnTo>
                <a:lnTo>
                  <a:pt x="142856" y="431954"/>
                </a:lnTo>
                <a:lnTo>
                  <a:pt x="145165" y="423564"/>
                </a:lnTo>
                <a:lnTo>
                  <a:pt x="154016" y="406246"/>
                </a:lnTo>
                <a:lnTo>
                  <a:pt x="154016" y="400704"/>
                </a:lnTo>
                <a:lnTo>
                  <a:pt x="151399" y="393854"/>
                </a:lnTo>
                <a:lnTo>
                  <a:pt x="150553" y="392392"/>
                </a:lnTo>
                <a:lnTo>
                  <a:pt x="147551" y="386927"/>
                </a:lnTo>
                <a:lnTo>
                  <a:pt x="143779" y="377537"/>
                </a:lnTo>
                <a:lnTo>
                  <a:pt x="143010" y="375689"/>
                </a:lnTo>
                <a:lnTo>
                  <a:pt x="140162" y="371379"/>
                </a:lnTo>
                <a:lnTo>
                  <a:pt x="137006" y="369378"/>
                </a:lnTo>
                <a:lnTo>
                  <a:pt x="133465" y="369763"/>
                </a:lnTo>
                <a:lnTo>
                  <a:pt x="128924" y="372302"/>
                </a:lnTo>
                <a:lnTo>
                  <a:pt x="119688" y="379384"/>
                </a:lnTo>
                <a:cubicBezTo>
                  <a:pt x="119380" y="379615"/>
                  <a:pt x="119149" y="379768"/>
                  <a:pt x="118764" y="379846"/>
                </a:cubicBezTo>
                <a:lnTo>
                  <a:pt x="113146" y="381539"/>
                </a:lnTo>
                <a:cubicBezTo>
                  <a:pt x="112607" y="381693"/>
                  <a:pt x="111991" y="381693"/>
                  <a:pt x="111452" y="381539"/>
                </a:cubicBezTo>
                <a:lnTo>
                  <a:pt x="108066" y="380384"/>
                </a:lnTo>
                <a:lnTo>
                  <a:pt x="101138" y="377537"/>
                </a:lnTo>
                <a:lnTo>
                  <a:pt x="92364" y="372302"/>
                </a:lnTo>
                <a:lnTo>
                  <a:pt x="86899" y="367530"/>
                </a:lnTo>
                <a:lnTo>
                  <a:pt x="86899" y="367530"/>
                </a:lnTo>
                <a:lnTo>
                  <a:pt x="86899" y="367530"/>
                </a:lnTo>
                <a:lnTo>
                  <a:pt x="78817" y="358910"/>
                </a:lnTo>
                <a:lnTo>
                  <a:pt x="63885" y="336050"/>
                </a:lnTo>
                <a:cubicBezTo>
                  <a:pt x="63731" y="335819"/>
                  <a:pt x="63654" y="335588"/>
                  <a:pt x="63577" y="335357"/>
                </a:cubicBezTo>
                <a:lnTo>
                  <a:pt x="57958" y="317885"/>
                </a:lnTo>
                <a:lnTo>
                  <a:pt x="54187" y="311035"/>
                </a:lnTo>
                <a:cubicBezTo>
                  <a:pt x="54110" y="310881"/>
                  <a:pt x="54033" y="310650"/>
                  <a:pt x="53956" y="310496"/>
                </a:cubicBezTo>
                <a:lnTo>
                  <a:pt x="50569" y="298719"/>
                </a:lnTo>
                <a:lnTo>
                  <a:pt x="49107" y="290869"/>
                </a:lnTo>
                <a:lnTo>
                  <a:pt x="42256" y="295564"/>
                </a:lnTo>
                <a:lnTo>
                  <a:pt x="35406" y="303415"/>
                </a:lnTo>
                <a:lnTo>
                  <a:pt x="31250" y="312343"/>
                </a:lnTo>
                <a:lnTo>
                  <a:pt x="27940" y="328353"/>
                </a:lnTo>
                <a:cubicBezTo>
                  <a:pt x="27863" y="328661"/>
                  <a:pt x="27786" y="328892"/>
                  <a:pt x="27632" y="329199"/>
                </a:cubicBezTo>
                <a:lnTo>
                  <a:pt x="22783" y="337820"/>
                </a:lnTo>
                <a:lnTo>
                  <a:pt x="21782" y="342207"/>
                </a:lnTo>
                <a:lnTo>
                  <a:pt x="21782" y="346749"/>
                </a:lnTo>
                <a:lnTo>
                  <a:pt x="23630" y="350058"/>
                </a:lnTo>
                <a:lnTo>
                  <a:pt x="28402" y="355831"/>
                </a:lnTo>
                <a:cubicBezTo>
                  <a:pt x="28556" y="355985"/>
                  <a:pt x="28710" y="356216"/>
                  <a:pt x="28787" y="356447"/>
                </a:cubicBezTo>
                <a:lnTo>
                  <a:pt x="31634" y="362604"/>
                </a:lnTo>
                <a:cubicBezTo>
                  <a:pt x="31789" y="362912"/>
                  <a:pt x="31866" y="363220"/>
                  <a:pt x="31866" y="363528"/>
                </a:cubicBezTo>
                <a:lnTo>
                  <a:pt x="32404" y="369147"/>
                </a:lnTo>
                <a:lnTo>
                  <a:pt x="31866" y="385310"/>
                </a:lnTo>
                <a:lnTo>
                  <a:pt x="32943" y="392699"/>
                </a:lnTo>
                <a:cubicBezTo>
                  <a:pt x="33020" y="393161"/>
                  <a:pt x="32943" y="393546"/>
                  <a:pt x="32789" y="394008"/>
                </a:cubicBezTo>
                <a:lnTo>
                  <a:pt x="31634" y="397395"/>
                </a:lnTo>
                <a:cubicBezTo>
                  <a:pt x="31404" y="398087"/>
                  <a:pt x="30865" y="398703"/>
                  <a:pt x="30249" y="399011"/>
                </a:cubicBezTo>
                <a:lnTo>
                  <a:pt x="21551" y="403398"/>
                </a:lnTo>
                <a:lnTo>
                  <a:pt x="21090" y="408478"/>
                </a:lnTo>
                <a:lnTo>
                  <a:pt x="26478" y="423641"/>
                </a:lnTo>
                <a:cubicBezTo>
                  <a:pt x="26708" y="424334"/>
                  <a:pt x="26708" y="425181"/>
                  <a:pt x="26324" y="425873"/>
                </a:cubicBezTo>
                <a:lnTo>
                  <a:pt x="24630" y="429260"/>
                </a:lnTo>
                <a:cubicBezTo>
                  <a:pt x="24322" y="429876"/>
                  <a:pt x="23784" y="430415"/>
                  <a:pt x="23091" y="430646"/>
                </a:cubicBezTo>
                <a:lnTo>
                  <a:pt x="19165" y="432108"/>
                </a:lnTo>
                <a:lnTo>
                  <a:pt x="14547" y="436726"/>
                </a:lnTo>
                <a:lnTo>
                  <a:pt x="10314" y="442576"/>
                </a:lnTo>
                <a:lnTo>
                  <a:pt x="7928" y="447425"/>
                </a:lnTo>
                <a:lnTo>
                  <a:pt x="4618" y="470593"/>
                </a:lnTo>
                <a:cubicBezTo>
                  <a:pt x="4541" y="470901"/>
                  <a:pt x="4464" y="471209"/>
                  <a:pt x="4387" y="471439"/>
                </a:cubicBezTo>
                <a:lnTo>
                  <a:pt x="0" y="480214"/>
                </a:lnTo>
                <a:lnTo>
                  <a:pt x="693" y="481369"/>
                </a:lnTo>
                <a:lnTo>
                  <a:pt x="3695" y="484370"/>
                </a:lnTo>
                <a:lnTo>
                  <a:pt x="8236" y="482754"/>
                </a:lnTo>
                <a:lnTo>
                  <a:pt x="28633" y="478752"/>
                </a:lnTo>
                <a:lnTo>
                  <a:pt x="37022" y="475057"/>
                </a:lnTo>
                <a:lnTo>
                  <a:pt x="41256" y="471901"/>
                </a:lnTo>
                <a:cubicBezTo>
                  <a:pt x="41564" y="471670"/>
                  <a:pt x="41872" y="471516"/>
                  <a:pt x="42256" y="471439"/>
                </a:cubicBezTo>
                <a:lnTo>
                  <a:pt x="44488" y="470901"/>
                </a:lnTo>
                <a:cubicBezTo>
                  <a:pt x="44873" y="470824"/>
                  <a:pt x="45258" y="470824"/>
                  <a:pt x="45643" y="470824"/>
                </a:cubicBezTo>
                <a:lnTo>
                  <a:pt x="52416" y="471978"/>
                </a:lnTo>
                <a:cubicBezTo>
                  <a:pt x="52647" y="471978"/>
                  <a:pt x="52801" y="472055"/>
                  <a:pt x="53032" y="472132"/>
                </a:cubicBezTo>
                <a:lnTo>
                  <a:pt x="58651" y="474364"/>
                </a:lnTo>
                <a:lnTo>
                  <a:pt x="64039" y="475981"/>
                </a:lnTo>
                <a:lnTo>
                  <a:pt x="80587" y="479136"/>
                </a:lnTo>
                <a:lnTo>
                  <a:pt x="88900" y="477212"/>
                </a:lnTo>
                <a:lnTo>
                  <a:pt x="91748" y="474826"/>
                </a:lnTo>
                <a:lnTo>
                  <a:pt x="97598" y="470747"/>
                </a:lnTo>
                <a:lnTo>
                  <a:pt x="108604" y="461356"/>
                </a:lnTo>
                <a:lnTo>
                  <a:pt x="114454" y="457277"/>
                </a:lnTo>
                <a:cubicBezTo>
                  <a:pt x="115070" y="456815"/>
                  <a:pt x="115839" y="456661"/>
                  <a:pt x="116609" y="456815"/>
                </a:cubicBezTo>
                <a:lnTo>
                  <a:pt x="119457" y="457354"/>
                </a:lnTo>
                <a:cubicBezTo>
                  <a:pt x="119919" y="457431"/>
                  <a:pt x="120304" y="457662"/>
                  <a:pt x="120688" y="457893"/>
                </a:cubicBezTo>
                <a:lnTo>
                  <a:pt x="123536" y="460125"/>
                </a:lnTo>
                <a:cubicBezTo>
                  <a:pt x="123921" y="460433"/>
                  <a:pt x="124229" y="460895"/>
                  <a:pt x="124383" y="461356"/>
                </a:cubicBezTo>
                <a:lnTo>
                  <a:pt x="124383" y="461356"/>
                </a:lnTo>
                <a:lnTo>
                  <a:pt x="124383" y="461356"/>
                </a:lnTo>
                <a:lnTo>
                  <a:pt x="126307" y="466744"/>
                </a:lnTo>
                <a:lnTo>
                  <a:pt x="129540" y="469053"/>
                </a:lnTo>
                <a:cubicBezTo>
                  <a:pt x="129925" y="469284"/>
                  <a:pt x="130233" y="469669"/>
                  <a:pt x="130387" y="470054"/>
                </a:cubicBezTo>
                <a:lnTo>
                  <a:pt x="131541" y="472286"/>
                </a:lnTo>
                <a:lnTo>
                  <a:pt x="131541" y="472286"/>
                </a:lnTo>
                <a:cubicBezTo>
                  <a:pt x="131772" y="472748"/>
                  <a:pt x="131849" y="473287"/>
                  <a:pt x="131849" y="473825"/>
                </a:cubicBezTo>
                <a:lnTo>
                  <a:pt x="131310" y="479444"/>
                </a:lnTo>
                <a:lnTo>
                  <a:pt x="132080" y="481830"/>
                </a:lnTo>
                <a:lnTo>
                  <a:pt x="134620" y="485448"/>
                </a:lnTo>
                <a:cubicBezTo>
                  <a:pt x="134928" y="485833"/>
                  <a:pt x="135082" y="486372"/>
                  <a:pt x="135159" y="486910"/>
                </a:cubicBezTo>
                <a:lnTo>
                  <a:pt x="135698" y="494761"/>
                </a:lnTo>
                <a:lnTo>
                  <a:pt x="135698" y="501304"/>
                </a:lnTo>
                <a:lnTo>
                  <a:pt x="136159" y="502766"/>
                </a:lnTo>
                <a:lnTo>
                  <a:pt x="137160" y="506153"/>
                </a:lnTo>
                <a:lnTo>
                  <a:pt x="139700" y="509693"/>
                </a:lnTo>
                <a:cubicBezTo>
                  <a:pt x="139931" y="510078"/>
                  <a:pt x="140085" y="510463"/>
                  <a:pt x="140162" y="510848"/>
                </a:cubicBezTo>
                <a:lnTo>
                  <a:pt x="140624" y="513619"/>
                </a:lnTo>
                <a:lnTo>
                  <a:pt x="140701" y="514235"/>
                </a:lnTo>
                <a:lnTo>
                  <a:pt x="140701" y="514235"/>
                </a:lnTo>
                <a:lnTo>
                  <a:pt x="140701" y="514235"/>
                </a:lnTo>
                <a:cubicBezTo>
                  <a:pt x="140778" y="514620"/>
                  <a:pt x="140778" y="514927"/>
                  <a:pt x="140701" y="515312"/>
                </a:cubicBezTo>
                <a:lnTo>
                  <a:pt x="139546" y="520392"/>
                </a:lnTo>
                <a:cubicBezTo>
                  <a:pt x="139469" y="520854"/>
                  <a:pt x="139238" y="521239"/>
                  <a:pt x="138930" y="521624"/>
                </a:cubicBezTo>
                <a:lnTo>
                  <a:pt x="135775" y="525318"/>
                </a:lnTo>
                <a:lnTo>
                  <a:pt x="131618" y="533169"/>
                </a:lnTo>
                <a:lnTo>
                  <a:pt x="130695" y="536787"/>
                </a:lnTo>
                <a:lnTo>
                  <a:pt x="131079" y="539712"/>
                </a:lnTo>
                <a:lnTo>
                  <a:pt x="132696" y="542790"/>
                </a:lnTo>
                <a:lnTo>
                  <a:pt x="136236" y="549564"/>
                </a:lnTo>
                <a:lnTo>
                  <a:pt x="152246" y="564958"/>
                </a:lnTo>
                <a:cubicBezTo>
                  <a:pt x="152554" y="565266"/>
                  <a:pt x="152785" y="565650"/>
                  <a:pt x="152939" y="566035"/>
                </a:cubicBezTo>
                <a:lnTo>
                  <a:pt x="155787" y="573886"/>
                </a:lnTo>
                <a:cubicBezTo>
                  <a:pt x="155941" y="574271"/>
                  <a:pt x="156017" y="574733"/>
                  <a:pt x="155941" y="575195"/>
                </a:cubicBezTo>
                <a:lnTo>
                  <a:pt x="155941" y="575195"/>
                </a:lnTo>
                <a:lnTo>
                  <a:pt x="155941" y="575195"/>
                </a:lnTo>
                <a:lnTo>
                  <a:pt x="154863" y="584277"/>
                </a:lnTo>
                <a:lnTo>
                  <a:pt x="155171" y="585970"/>
                </a:lnTo>
                <a:lnTo>
                  <a:pt x="155864" y="586817"/>
                </a:lnTo>
                <a:lnTo>
                  <a:pt x="156017" y="587048"/>
                </a:lnTo>
                <a:lnTo>
                  <a:pt x="159558" y="586663"/>
                </a:lnTo>
                <a:lnTo>
                  <a:pt x="168487" y="587202"/>
                </a:lnTo>
                <a:cubicBezTo>
                  <a:pt x="168949" y="587202"/>
                  <a:pt x="169333" y="587356"/>
                  <a:pt x="169718" y="587587"/>
                </a:cubicBezTo>
                <a:lnTo>
                  <a:pt x="181571" y="594360"/>
                </a:lnTo>
                <a:lnTo>
                  <a:pt x="191885" y="598978"/>
                </a:lnTo>
                <a:lnTo>
                  <a:pt x="209742" y="597901"/>
                </a:lnTo>
                <a:cubicBezTo>
                  <a:pt x="210512" y="597901"/>
                  <a:pt x="211282" y="598131"/>
                  <a:pt x="211821" y="598670"/>
                </a:cubicBezTo>
                <a:cubicBezTo>
                  <a:pt x="212359" y="599209"/>
                  <a:pt x="212667" y="599979"/>
                  <a:pt x="212667" y="600749"/>
                </a:cubicBezTo>
                <a:lnTo>
                  <a:pt x="212667" y="600749"/>
                </a:lnTo>
                <a:lnTo>
                  <a:pt x="212667" y="607753"/>
                </a:lnTo>
                <a:lnTo>
                  <a:pt x="215900" y="612371"/>
                </a:lnTo>
                <a:lnTo>
                  <a:pt x="219595" y="615527"/>
                </a:lnTo>
                <a:lnTo>
                  <a:pt x="224290" y="618298"/>
                </a:lnTo>
                <a:lnTo>
                  <a:pt x="229831" y="618836"/>
                </a:lnTo>
                <a:cubicBezTo>
                  <a:pt x="230216" y="618836"/>
                  <a:pt x="230601" y="618990"/>
                  <a:pt x="230986" y="619221"/>
                </a:cubicBezTo>
                <a:lnTo>
                  <a:pt x="246611" y="628304"/>
                </a:lnTo>
                <a:lnTo>
                  <a:pt x="269856" y="607214"/>
                </a:lnTo>
                <a:cubicBezTo>
                  <a:pt x="270164" y="606906"/>
                  <a:pt x="270548" y="606752"/>
                  <a:pt x="270933" y="606598"/>
                </a:cubicBezTo>
                <a:lnTo>
                  <a:pt x="280324" y="603673"/>
                </a:lnTo>
                <a:lnTo>
                  <a:pt x="282479" y="597593"/>
                </a:lnTo>
                <a:lnTo>
                  <a:pt x="282479" y="590742"/>
                </a:lnTo>
                <a:lnTo>
                  <a:pt x="282479" y="590742"/>
                </a:lnTo>
                <a:cubicBezTo>
                  <a:pt x="282479" y="589973"/>
                  <a:pt x="282787" y="589280"/>
                  <a:pt x="283248" y="588818"/>
                </a:cubicBezTo>
                <a:lnTo>
                  <a:pt x="304030" y="567421"/>
                </a:lnTo>
                <a:lnTo>
                  <a:pt x="312651" y="559955"/>
                </a:lnTo>
                <a:cubicBezTo>
                  <a:pt x="312805" y="559801"/>
                  <a:pt x="313036" y="559647"/>
                  <a:pt x="313267" y="559570"/>
                </a:cubicBezTo>
                <a:lnTo>
                  <a:pt x="316653" y="557876"/>
                </a:lnTo>
                <a:cubicBezTo>
                  <a:pt x="316961" y="557722"/>
                  <a:pt x="317269" y="557646"/>
                  <a:pt x="317654" y="557569"/>
                </a:cubicBezTo>
                <a:lnTo>
                  <a:pt x="323273" y="557030"/>
                </a:lnTo>
                <a:cubicBezTo>
                  <a:pt x="323965" y="556953"/>
                  <a:pt x="324658" y="557184"/>
                  <a:pt x="325274" y="557569"/>
                </a:cubicBezTo>
                <a:lnTo>
                  <a:pt x="326736" y="558723"/>
                </a:lnTo>
                <a:lnTo>
                  <a:pt x="327506" y="559262"/>
                </a:lnTo>
                <a:cubicBezTo>
                  <a:pt x="328199" y="559801"/>
                  <a:pt x="328661" y="560647"/>
                  <a:pt x="328661" y="561494"/>
                </a:cubicBezTo>
                <a:lnTo>
                  <a:pt x="328661" y="579428"/>
                </a:lnTo>
                <a:lnTo>
                  <a:pt x="345825" y="587741"/>
                </a:lnTo>
                <a:lnTo>
                  <a:pt x="353291" y="585739"/>
                </a:lnTo>
                <a:cubicBezTo>
                  <a:pt x="354214" y="585509"/>
                  <a:pt x="355138" y="585739"/>
                  <a:pt x="355831" y="586355"/>
                </a:cubicBezTo>
                <a:cubicBezTo>
                  <a:pt x="355908" y="586432"/>
                  <a:pt x="355985" y="586432"/>
                  <a:pt x="355985" y="586432"/>
                </a:cubicBezTo>
                <a:lnTo>
                  <a:pt x="363990" y="594437"/>
                </a:lnTo>
                <a:lnTo>
                  <a:pt x="368608" y="596284"/>
                </a:lnTo>
                <a:lnTo>
                  <a:pt x="372149" y="596284"/>
                </a:lnTo>
                <a:lnTo>
                  <a:pt x="375073" y="595284"/>
                </a:lnTo>
                <a:cubicBezTo>
                  <a:pt x="375612" y="595130"/>
                  <a:pt x="376151" y="595130"/>
                  <a:pt x="376613" y="595207"/>
                </a:cubicBezTo>
                <a:lnTo>
                  <a:pt x="378845" y="595745"/>
                </a:lnTo>
                <a:cubicBezTo>
                  <a:pt x="379922" y="596053"/>
                  <a:pt x="380769" y="596977"/>
                  <a:pt x="380923" y="598055"/>
                </a:cubicBezTo>
                <a:lnTo>
                  <a:pt x="381385" y="601518"/>
                </a:lnTo>
                <a:lnTo>
                  <a:pt x="384848" y="608522"/>
                </a:lnTo>
                <a:lnTo>
                  <a:pt x="400165" y="622223"/>
                </a:lnTo>
                <a:lnTo>
                  <a:pt x="403860" y="624840"/>
                </a:lnTo>
                <a:cubicBezTo>
                  <a:pt x="404630" y="625379"/>
                  <a:pt x="405014" y="626226"/>
                  <a:pt x="405014" y="627149"/>
                </a:cubicBezTo>
                <a:lnTo>
                  <a:pt x="405014" y="627149"/>
                </a:lnTo>
                <a:lnTo>
                  <a:pt x="405014" y="629612"/>
                </a:lnTo>
                <a:lnTo>
                  <a:pt x="407324" y="632845"/>
                </a:lnTo>
                <a:cubicBezTo>
                  <a:pt x="407631" y="633230"/>
                  <a:pt x="407786" y="633768"/>
                  <a:pt x="407862" y="634230"/>
                </a:cubicBezTo>
                <a:cubicBezTo>
                  <a:pt x="407939" y="634769"/>
                  <a:pt x="407786" y="635231"/>
                  <a:pt x="407555" y="635693"/>
                </a:cubicBezTo>
                <a:lnTo>
                  <a:pt x="405322" y="640157"/>
                </a:lnTo>
                <a:lnTo>
                  <a:pt x="403398" y="645083"/>
                </a:lnTo>
                <a:lnTo>
                  <a:pt x="403398" y="648008"/>
                </a:lnTo>
                <a:lnTo>
                  <a:pt x="406323" y="656321"/>
                </a:lnTo>
                <a:lnTo>
                  <a:pt x="422025" y="668790"/>
                </a:lnTo>
                <a:lnTo>
                  <a:pt x="422025" y="668790"/>
                </a:lnTo>
                <a:lnTo>
                  <a:pt x="422025" y="668790"/>
                </a:lnTo>
                <a:cubicBezTo>
                  <a:pt x="422102" y="668867"/>
                  <a:pt x="422179" y="668944"/>
                  <a:pt x="422179" y="669021"/>
                </a:cubicBezTo>
                <a:cubicBezTo>
                  <a:pt x="422333" y="669175"/>
                  <a:pt x="422487" y="669328"/>
                  <a:pt x="422641" y="669559"/>
                </a:cubicBezTo>
                <a:lnTo>
                  <a:pt x="422641" y="669559"/>
                </a:lnTo>
                <a:lnTo>
                  <a:pt x="422641" y="669559"/>
                </a:lnTo>
                <a:lnTo>
                  <a:pt x="430491" y="682490"/>
                </a:lnTo>
                <a:cubicBezTo>
                  <a:pt x="430876" y="683106"/>
                  <a:pt x="430953" y="683799"/>
                  <a:pt x="430876" y="684415"/>
                </a:cubicBezTo>
                <a:lnTo>
                  <a:pt x="429260" y="693343"/>
                </a:lnTo>
                <a:lnTo>
                  <a:pt x="431800" y="703041"/>
                </a:lnTo>
                <a:lnTo>
                  <a:pt x="441190" y="718435"/>
                </a:lnTo>
                <a:cubicBezTo>
                  <a:pt x="441344" y="718666"/>
                  <a:pt x="441421" y="718974"/>
                  <a:pt x="441498" y="719205"/>
                </a:cubicBezTo>
                <a:lnTo>
                  <a:pt x="442653" y="723669"/>
                </a:lnTo>
                <a:cubicBezTo>
                  <a:pt x="442807" y="724131"/>
                  <a:pt x="442730" y="724670"/>
                  <a:pt x="442576" y="725131"/>
                </a:cubicBezTo>
                <a:lnTo>
                  <a:pt x="441036" y="730135"/>
                </a:lnTo>
                <a:lnTo>
                  <a:pt x="442037" y="736908"/>
                </a:lnTo>
                <a:lnTo>
                  <a:pt x="447425" y="747145"/>
                </a:lnTo>
                <a:cubicBezTo>
                  <a:pt x="447656" y="747607"/>
                  <a:pt x="447810" y="748222"/>
                  <a:pt x="447733" y="748761"/>
                </a:cubicBezTo>
                <a:lnTo>
                  <a:pt x="447194" y="753841"/>
                </a:lnTo>
                <a:cubicBezTo>
                  <a:pt x="447117" y="754611"/>
                  <a:pt x="446732" y="755304"/>
                  <a:pt x="446039" y="755766"/>
                </a:cubicBezTo>
                <a:lnTo>
                  <a:pt x="432185" y="766002"/>
                </a:lnTo>
                <a:lnTo>
                  <a:pt x="432339" y="767311"/>
                </a:lnTo>
                <a:lnTo>
                  <a:pt x="433647" y="776778"/>
                </a:lnTo>
                <a:cubicBezTo>
                  <a:pt x="433724" y="777394"/>
                  <a:pt x="433647" y="777933"/>
                  <a:pt x="433339" y="778472"/>
                </a:cubicBezTo>
                <a:lnTo>
                  <a:pt x="421871" y="799792"/>
                </a:lnTo>
                <a:lnTo>
                  <a:pt x="421871" y="803256"/>
                </a:lnTo>
                <a:lnTo>
                  <a:pt x="428952" y="813185"/>
                </a:lnTo>
                <a:lnTo>
                  <a:pt x="458509" y="813724"/>
                </a:lnTo>
                <a:cubicBezTo>
                  <a:pt x="458739" y="813724"/>
                  <a:pt x="459047" y="813801"/>
                  <a:pt x="459278" y="813878"/>
                </a:cubicBezTo>
                <a:lnTo>
                  <a:pt x="470516" y="817264"/>
                </a:lnTo>
                <a:cubicBezTo>
                  <a:pt x="470901" y="817341"/>
                  <a:pt x="471208" y="817572"/>
                  <a:pt x="471516" y="817803"/>
                </a:cubicBezTo>
                <a:lnTo>
                  <a:pt x="474903" y="820651"/>
                </a:lnTo>
                <a:cubicBezTo>
                  <a:pt x="475134" y="820882"/>
                  <a:pt x="475288" y="821036"/>
                  <a:pt x="475519" y="821344"/>
                </a:cubicBezTo>
                <a:lnTo>
                  <a:pt x="481138" y="830349"/>
                </a:lnTo>
                <a:lnTo>
                  <a:pt x="486449" y="836122"/>
                </a:lnTo>
                <a:cubicBezTo>
                  <a:pt x="486602" y="836276"/>
                  <a:pt x="486679" y="836430"/>
                  <a:pt x="486833" y="836584"/>
                </a:cubicBezTo>
                <a:lnTo>
                  <a:pt x="489066" y="840509"/>
                </a:lnTo>
                <a:cubicBezTo>
                  <a:pt x="489219" y="840740"/>
                  <a:pt x="489296" y="841048"/>
                  <a:pt x="489373" y="841279"/>
                </a:cubicBezTo>
                <a:cubicBezTo>
                  <a:pt x="489373" y="841356"/>
                  <a:pt x="489373" y="841356"/>
                  <a:pt x="489450" y="841433"/>
                </a:cubicBezTo>
                <a:cubicBezTo>
                  <a:pt x="489527" y="841741"/>
                  <a:pt x="489527" y="842048"/>
                  <a:pt x="489450" y="842433"/>
                </a:cubicBezTo>
                <a:lnTo>
                  <a:pt x="488450" y="848052"/>
                </a:lnTo>
                <a:lnTo>
                  <a:pt x="488527" y="848283"/>
                </a:lnTo>
                <a:lnTo>
                  <a:pt x="501765" y="853363"/>
                </a:lnTo>
                <a:cubicBezTo>
                  <a:pt x="502381" y="853594"/>
                  <a:pt x="502843" y="854056"/>
                  <a:pt x="503228" y="854595"/>
                </a:cubicBezTo>
                <a:lnTo>
                  <a:pt x="506768" y="861060"/>
                </a:lnTo>
                <a:lnTo>
                  <a:pt x="512618" y="871759"/>
                </a:lnTo>
                <a:lnTo>
                  <a:pt x="514388" y="873529"/>
                </a:lnTo>
                <a:lnTo>
                  <a:pt x="517313" y="873914"/>
                </a:lnTo>
                <a:lnTo>
                  <a:pt x="523471" y="871836"/>
                </a:lnTo>
                <a:cubicBezTo>
                  <a:pt x="523856" y="871682"/>
                  <a:pt x="524164" y="871682"/>
                  <a:pt x="524548" y="871682"/>
                </a:cubicBezTo>
                <a:lnTo>
                  <a:pt x="531861" y="872221"/>
                </a:lnTo>
                <a:cubicBezTo>
                  <a:pt x="532092" y="872221"/>
                  <a:pt x="532245" y="872298"/>
                  <a:pt x="532399" y="872298"/>
                </a:cubicBezTo>
                <a:lnTo>
                  <a:pt x="536325" y="873452"/>
                </a:lnTo>
                <a:cubicBezTo>
                  <a:pt x="536633" y="873529"/>
                  <a:pt x="536864" y="873683"/>
                  <a:pt x="537095" y="873837"/>
                </a:cubicBezTo>
                <a:lnTo>
                  <a:pt x="540481" y="876069"/>
                </a:lnTo>
                <a:cubicBezTo>
                  <a:pt x="541174" y="876531"/>
                  <a:pt x="541636" y="877301"/>
                  <a:pt x="541713" y="878147"/>
                </a:cubicBezTo>
                <a:lnTo>
                  <a:pt x="542790" y="888461"/>
                </a:lnTo>
                <a:lnTo>
                  <a:pt x="544792" y="893234"/>
                </a:lnTo>
                <a:lnTo>
                  <a:pt x="551488" y="893695"/>
                </a:lnTo>
                <a:cubicBezTo>
                  <a:pt x="551796" y="893695"/>
                  <a:pt x="552104" y="893772"/>
                  <a:pt x="552335" y="893926"/>
                </a:cubicBezTo>
                <a:lnTo>
                  <a:pt x="566882" y="899853"/>
                </a:lnTo>
                <a:lnTo>
                  <a:pt x="581352" y="898852"/>
                </a:lnTo>
                <a:lnTo>
                  <a:pt x="585509" y="896543"/>
                </a:lnTo>
                <a:lnTo>
                  <a:pt x="587587" y="894465"/>
                </a:lnTo>
                <a:lnTo>
                  <a:pt x="588510" y="891694"/>
                </a:lnTo>
                <a:cubicBezTo>
                  <a:pt x="588587" y="891540"/>
                  <a:pt x="588664" y="891309"/>
                  <a:pt x="588741" y="891155"/>
                </a:cubicBezTo>
                <a:lnTo>
                  <a:pt x="593975" y="882227"/>
                </a:lnTo>
                <a:lnTo>
                  <a:pt x="593975" y="878455"/>
                </a:lnTo>
                <a:cubicBezTo>
                  <a:pt x="593975" y="877840"/>
                  <a:pt x="594129" y="877301"/>
                  <a:pt x="594514" y="876839"/>
                </a:cubicBezTo>
                <a:lnTo>
                  <a:pt x="597362" y="872913"/>
                </a:lnTo>
                <a:cubicBezTo>
                  <a:pt x="597901" y="872144"/>
                  <a:pt x="598747" y="871759"/>
                  <a:pt x="599671" y="871759"/>
                </a:cubicBezTo>
                <a:lnTo>
                  <a:pt x="602904" y="871759"/>
                </a:lnTo>
                <a:lnTo>
                  <a:pt x="603519" y="868064"/>
                </a:lnTo>
                <a:lnTo>
                  <a:pt x="596438" y="846205"/>
                </a:lnTo>
                <a:cubicBezTo>
                  <a:pt x="596284" y="845820"/>
                  <a:pt x="596284" y="845358"/>
                  <a:pt x="596361" y="844896"/>
                </a:cubicBezTo>
                <a:lnTo>
                  <a:pt x="597516" y="837584"/>
                </a:lnTo>
                <a:cubicBezTo>
                  <a:pt x="597516" y="837353"/>
                  <a:pt x="597593" y="837199"/>
                  <a:pt x="597670" y="837045"/>
                </a:cubicBezTo>
                <a:lnTo>
                  <a:pt x="603673" y="821113"/>
                </a:lnTo>
                <a:lnTo>
                  <a:pt x="604751" y="804102"/>
                </a:lnTo>
                <a:lnTo>
                  <a:pt x="610985" y="778856"/>
                </a:lnTo>
                <a:cubicBezTo>
                  <a:pt x="611063" y="778626"/>
                  <a:pt x="611139" y="778472"/>
                  <a:pt x="611216" y="778241"/>
                </a:cubicBezTo>
                <a:lnTo>
                  <a:pt x="612910" y="774854"/>
                </a:lnTo>
                <a:cubicBezTo>
                  <a:pt x="613372" y="774007"/>
                  <a:pt x="614218" y="773392"/>
                  <a:pt x="615142" y="773315"/>
                </a:cubicBezTo>
                <a:lnTo>
                  <a:pt x="620761" y="772776"/>
                </a:lnTo>
                <a:cubicBezTo>
                  <a:pt x="621222" y="772699"/>
                  <a:pt x="621761" y="772776"/>
                  <a:pt x="622146" y="773007"/>
                </a:cubicBezTo>
                <a:lnTo>
                  <a:pt x="634307" y="778395"/>
                </a:lnTo>
                <a:lnTo>
                  <a:pt x="641927" y="769774"/>
                </a:lnTo>
                <a:lnTo>
                  <a:pt x="647931" y="764309"/>
                </a:lnTo>
                <a:lnTo>
                  <a:pt x="649855" y="760538"/>
                </a:lnTo>
                <a:lnTo>
                  <a:pt x="652010" y="752379"/>
                </a:lnTo>
                <a:cubicBezTo>
                  <a:pt x="652087" y="752148"/>
                  <a:pt x="652164" y="751994"/>
                  <a:pt x="652241" y="751763"/>
                </a:cubicBezTo>
                <a:lnTo>
                  <a:pt x="657167" y="742450"/>
                </a:lnTo>
                <a:lnTo>
                  <a:pt x="655320" y="739217"/>
                </a:lnTo>
                <a:lnTo>
                  <a:pt x="646776" y="732213"/>
                </a:lnTo>
                <a:cubicBezTo>
                  <a:pt x="646545" y="731982"/>
                  <a:pt x="646315" y="731751"/>
                  <a:pt x="646161" y="731443"/>
                </a:cubicBezTo>
                <a:lnTo>
                  <a:pt x="642235" y="724670"/>
                </a:lnTo>
                <a:cubicBezTo>
                  <a:pt x="642158" y="724516"/>
                  <a:pt x="642081" y="724362"/>
                  <a:pt x="642004" y="724131"/>
                </a:cubicBezTo>
                <a:lnTo>
                  <a:pt x="640619" y="719898"/>
                </a:lnTo>
                <a:lnTo>
                  <a:pt x="640311" y="719051"/>
                </a:lnTo>
                <a:cubicBezTo>
                  <a:pt x="640234" y="718743"/>
                  <a:pt x="640157" y="718435"/>
                  <a:pt x="640157" y="718127"/>
                </a:cubicBezTo>
                <a:lnTo>
                  <a:pt x="640157" y="712509"/>
                </a:lnTo>
                <a:lnTo>
                  <a:pt x="641927" y="703503"/>
                </a:lnTo>
                <a:cubicBezTo>
                  <a:pt x="642004" y="703272"/>
                  <a:pt x="642004" y="703118"/>
                  <a:pt x="642081" y="702887"/>
                </a:cubicBezTo>
                <a:lnTo>
                  <a:pt x="644313" y="697807"/>
                </a:lnTo>
                <a:cubicBezTo>
                  <a:pt x="644390" y="697576"/>
                  <a:pt x="644544" y="697346"/>
                  <a:pt x="644698" y="697115"/>
                </a:cubicBezTo>
                <a:lnTo>
                  <a:pt x="646776" y="694652"/>
                </a:lnTo>
                <a:lnTo>
                  <a:pt x="645776" y="682336"/>
                </a:lnTo>
                <a:lnTo>
                  <a:pt x="645776" y="682336"/>
                </a:lnTo>
                <a:lnTo>
                  <a:pt x="645776" y="682336"/>
                </a:lnTo>
                <a:cubicBezTo>
                  <a:pt x="645699" y="681567"/>
                  <a:pt x="645930" y="680874"/>
                  <a:pt x="646392" y="680335"/>
                </a:cubicBezTo>
                <a:lnTo>
                  <a:pt x="649239" y="676949"/>
                </a:lnTo>
                <a:lnTo>
                  <a:pt x="670483" y="647854"/>
                </a:lnTo>
                <a:lnTo>
                  <a:pt x="676794" y="640388"/>
                </a:lnTo>
                <a:lnTo>
                  <a:pt x="682644" y="635077"/>
                </a:lnTo>
                <a:cubicBezTo>
                  <a:pt x="682875" y="634923"/>
                  <a:pt x="683029" y="634769"/>
                  <a:pt x="683260" y="634615"/>
                </a:cubicBezTo>
                <a:lnTo>
                  <a:pt x="687416" y="632537"/>
                </a:lnTo>
                <a:lnTo>
                  <a:pt x="695575" y="625456"/>
                </a:lnTo>
                <a:cubicBezTo>
                  <a:pt x="695960" y="625071"/>
                  <a:pt x="696499" y="624917"/>
                  <a:pt x="696960" y="624840"/>
                </a:cubicBezTo>
                <a:cubicBezTo>
                  <a:pt x="697499" y="624763"/>
                  <a:pt x="698038" y="624840"/>
                  <a:pt x="698500" y="625071"/>
                </a:cubicBezTo>
                <a:lnTo>
                  <a:pt x="706351" y="628458"/>
                </a:lnTo>
                <a:cubicBezTo>
                  <a:pt x="706736" y="628612"/>
                  <a:pt x="707121" y="628919"/>
                  <a:pt x="707428" y="629227"/>
                </a:cubicBezTo>
                <a:lnTo>
                  <a:pt x="710276" y="632614"/>
                </a:lnTo>
                <a:lnTo>
                  <a:pt x="719205" y="646007"/>
                </a:lnTo>
                <a:lnTo>
                  <a:pt x="726132" y="651318"/>
                </a:lnTo>
                <a:cubicBezTo>
                  <a:pt x="726363" y="651472"/>
                  <a:pt x="726517" y="651626"/>
                  <a:pt x="726671" y="651856"/>
                </a:cubicBezTo>
                <a:lnTo>
                  <a:pt x="736600" y="664941"/>
                </a:lnTo>
                <a:lnTo>
                  <a:pt x="741449" y="665326"/>
                </a:lnTo>
                <a:lnTo>
                  <a:pt x="762462" y="646468"/>
                </a:lnTo>
                <a:cubicBezTo>
                  <a:pt x="762616" y="646315"/>
                  <a:pt x="762770" y="646238"/>
                  <a:pt x="762924" y="646084"/>
                </a:cubicBezTo>
                <a:lnTo>
                  <a:pt x="778010" y="637463"/>
                </a:lnTo>
                <a:lnTo>
                  <a:pt x="791095" y="615604"/>
                </a:lnTo>
                <a:cubicBezTo>
                  <a:pt x="791172" y="615450"/>
                  <a:pt x="791325" y="615296"/>
                  <a:pt x="791402" y="615142"/>
                </a:cubicBezTo>
                <a:lnTo>
                  <a:pt x="841972" y="560032"/>
                </a:lnTo>
                <a:cubicBezTo>
                  <a:pt x="842203" y="559801"/>
                  <a:pt x="842510" y="559570"/>
                  <a:pt x="842818" y="559416"/>
                </a:cubicBezTo>
                <a:lnTo>
                  <a:pt x="847359" y="557184"/>
                </a:lnTo>
                <a:cubicBezTo>
                  <a:pt x="847744" y="556953"/>
                  <a:pt x="848206" y="556876"/>
                  <a:pt x="848591" y="556876"/>
                </a:cubicBezTo>
                <a:lnTo>
                  <a:pt x="852516" y="556876"/>
                </a:lnTo>
                <a:lnTo>
                  <a:pt x="852516" y="556876"/>
                </a:lnTo>
                <a:cubicBezTo>
                  <a:pt x="852824" y="556876"/>
                  <a:pt x="853055" y="557030"/>
                  <a:pt x="853363" y="557184"/>
                </a:cubicBezTo>
                <a:cubicBezTo>
                  <a:pt x="853671" y="557261"/>
                  <a:pt x="853979" y="557261"/>
                  <a:pt x="854210" y="557491"/>
                </a:cubicBezTo>
                <a:lnTo>
                  <a:pt x="854210" y="557491"/>
                </a:lnTo>
                <a:cubicBezTo>
                  <a:pt x="854210" y="557491"/>
                  <a:pt x="854210" y="557491"/>
                  <a:pt x="854210" y="557491"/>
                </a:cubicBezTo>
                <a:lnTo>
                  <a:pt x="855133" y="558184"/>
                </a:lnTo>
                <a:lnTo>
                  <a:pt x="856519" y="559185"/>
                </a:lnTo>
                <a:cubicBezTo>
                  <a:pt x="856750" y="559416"/>
                  <a:pt x="856981" y="559647"/>
                  <a:pt x="857134" y="559878"/>
                </a:cubicBezTo>
                <a:lnTo>
                  <a:pt x="859367" y="563264"/>
                </a:lnTo>
                <a:lnTo>
                  <a:pt x="862676" y="569345"/>
                </a:lnTo>
                <a:lnTo>
                  <a:pt x="865216" y="571885"/>
                </a:lnTo>
                <a:lnTo>
                  <a:pt x="877301" y="580736"/>
                </a:lnTo>
                <a:lnTo>
                  <a:pt x="878763" y="580967"/>
                </a:lnTo>
                <a:lnTo>
                  <a:pt x="879764" y="580121"/>
                </a:lnTo>
                <a:lnTo>
                  <a:pt x="884613" y="554721"/>
                </a:lnTo>
                <a:cubicBezTo>
                  <a:pt x="884690" y="554490"/>
                  <a:pt x="884767" y="554259"/>
                  <a:pt x="884844" y="554028"/>
                </a:cubicBezTo>
                <a:lnTo>
                  <a:pt x="888230" y="546716"/>
                </a:lnTo>
                <a:cubicBezTo>
                  <a:pt x="888384" y="546331"/>
                  <a:pt x="888615" y="546023"/>
                  <a:pt x="888923" y="545792"/>
                </a:cubicBezTo>
                <a:lnTo>
                  <a:pt x="893387" y="541790"/>
                </a:lnTo>
                <a:lnTo>
                  <a:pt x="896004" y="533015"/>
                </a:lnTo>
                <a:lnTo>
                  <a:pt x="897621" y="526396"/>
                </a:lnTo>
                <a:lnTo>
                  <a:pt x="898621" y="523933"/>
                </a:lnTo>
                <a:lnTo>
                  <a:pt x="899391" y="522009"/>
                </a:lnTo>
                <a:cubicBezTo>
                  <a:pt x="899545" y="521701"/>
                  <a:pt x="899699" y="521393"/>
                  <a:pt x="900007" y="521162"/>
                </a:cubicBezTo>
                <a:lnTo>
                  <a:pt x="902854" y="518314"/>
                </a:lnTo>
                <a:cubicBezTo>
                  <a:pt x="903085" y="518006"/>
                  <a:pt x="903470" y="517852"/>
                  <a:pt x="903778" y="517698"/>
                </a:cubicBezTo>
                <a:lnTo>
                  <a:pt x="906087" y="516775"/>
                </a:lnTo>
                <a:lnTo>
                  <a:pt x="908858" y="514235"/>
                </a:lnTo>
                <a:lnTo>
                  <a:pt x="902393" y="509001"/>
                </a:lnTo>
                <a:cubicBezTo>
                  <a:pt x="902162" y="508847"/>
                  <a:pt x="902008" y="508616"/>
                  <a:pt x="901854" y="508385"/>
                </a:cubicBezTo>
                <a:lnTo>
                  <a:pt x="893695" y="496455"/>
                </a:lnTo>
                <a:lnTo>
                  <a:pt x="886229" y="491144"/>
                </a:lnTo>
                <a:cubicBezTo>
                  <a:pt x="885767" y="490759"/>
                  <a:pt x="885382" y="490297"/>
                  <a:pt x="885151" y="489681"/>
                </a:cubicBezTo>
                <a:lnTo>
                  <a:pt x="882612" y="481522"/>
                </a:lnTo>
                <a:lnTo>
                  <a:pt x="868141" y="470824"/>
                </a:lnTo>
                <a:lnTo>
                  <a:pt x="832504" y="451889"/>
                </a:lnTo>
                <a:cubicBezTo>
                  <a:pt x="831581" y="451427"/>
                  <a:pt x="831042" y="450427"/>
                  <a:pt x="831042" y="449426"/>
                </a:cubicBezTo>
                <a:lnTo>
                  <a:pt x="831042" y="441575"/>
                </a:lnTo>
                <a:cubicBezTo>
                  <a:pt x="831042" y="440959"/>
                  <a:pt x="831273" y="440344"/>
                  <a:pt x="831657" y="439805"/>
                </a:cubicBezTo>
                <a:lnTo>
                  <a:pt x="833890" y="436957"/>
                </a:lnTo>
                <a:lnTo>
                  <a:pt x="837507" y="433340"/>
                </a:lnTo>
                <a:cubicBezTo>
                  <a:pt x="837815" y="433032"/>
                  <a:pt x="838123" y="432801"/>
                  <a:pt x="838508" y="432724"/>
                </a:cubicBezTo>
                <a:lnTo>
                  <a:pt x="844665" y="430491"/>
                </a:lnTo>
                <a:lnTo>
                  <a:pt x="852286" y="428952"/>
                </a:lnTo>
                <a:lnTo>
                  <a:pt x="853132" y="427490"/>
                </a:lnTo>
                <a:lnTo>
                  <a:pt x="861445" y="399704"/>
                </a:lnTo>
                <a:lnTo>
                  <a:pt x="864755" y="380923"/>
                </a:lnTo>
                <a:cubicBezTo>
                  <a:pt x="864831" y="380692"/>
                  <a:pt x="864908" y="380384"/>
                  <a:pt x="864985" y="380153"/>
                </a:cubicBezTo>
                <a:lnTo>
                  <a:pt x="869835" y="370455"/>
                </a:lnTo>
                <a:lnTo>
                  <a:pt x="870681" y="364913"/>
                </a:lnTo>
                <a:lnTo>
                  <a:pt x="860367" y="354138"/>
                </a:lnTo>
                <a:cubicBezTo>
                  <a:pt x="860213" y="353907"/>
                  <a:pt x="859982" y="353676"/>
                  <a:pt x="859905" y="353445"/>
                </a:cubicBezTo>
                <a:lnTo>
                  <a:pt x="857673" y="348981"/>
                </a:lnTo>
                <a:lnTo>
                  <a:pt x="855826" y="343516"/>
                </a:lnTo>
                <a:lnTo>
                  <a:pt x="853671" y="338744"/>
                </a:lnTo>
                <a:lnTo>
                  <a:pt x="851439" y="329892"/>
                </a:lnTo>
                <a:lnTo>
                  <a:pt x="849976" y="328045"/>
                </a:lnTo>
                <a:lnTo>
                  <a:pt x="844896" y="325505"/>
                </a:lnTo>
                <a:cubicBezTo>
                  <a:pt x="844281" y="325197"/>
                  <a:pt x="843819" y="324658"/>
                  <a:pt x="843511" y="324042"/>
                </a:cubicBezTo>
                <a:lnTo>
                  <a:pt x="842356" y="321195"/>
                </a:lnTo>
                <a:cubicBezTo>
                  <a:pt x="842203" y="320733"/>
                  <a:pt x="842125" y="320271"/>
                  <a:pt x="842203" y="319732"/>
                </a:cubicBezTo>
                <a:lnTo>
                  <a:pt x="842203" y="319732"/>
                </a:lnTo>
                <a:lnTo>
                  <a:pt x="842203" y="319732"/>
                </a:lnTo>
                <a:lnTo>
                  <a:pt x="842279" y="319193"/>
                </a:lnTo>
                <a:lnTo>
                  <a:pt x="842741" y="315807"/>
                </a:lnTo>
                <a:lnTo>
                  <a:pt x="850130" y="291177"/>
                </a:lnTo>
                <a:cubicBezTo>
                  <a:pt x="850207" y="290946"/>
                  <a:pt x="850284" y="290714"/>
                  <a:pt x="850438" y="290484"/>
                </a:cubicBezTo>
                <a:lnTo>
                  <a:pt x="866217" y="265161"/>
                </a:lnTo>
                <a:cubicBezTo>
                  <a:pt x="866448" y="264776"/>
                  <a:pt x="866833" y="264391"/>
                  <a:pt x="867294" y="264160"/>
                </a:cubicBezTo>
                <a:lnTo>
                  <a:pt x="879379" y="257541"/>
                </a:lnTo>
                <a:lnTo>
                  <a:pt x="888692" y="249305"/>
                </a:lnTo>
                <a:lnTo>
                  <a:pt x="891155" y="241454"/>
                </a:lnTo>
                <a:lnTo>
                  <a:pt x="891155" y="236836"/>
                </a:lnTo>
                <a:cubicBezTo>
                  <a:pt x="891155" y="236374"/>
                  <a:pt x="891309" y="235835"/>
                  <a:pt x="891540" y="235450"/>
                </a:cubicBezTo>
                <a:lnTo>
                  <a:pt x="893772" y="231525"/>
                </a:lnTo>
                <a:cubicBezTo>
                  <a:pt x="893926" y="231294"/>
                  <a:pt x="894080" y="231140"/>
                  <a:pt x="894234" y="230909"/>
                </a:cubicBezTo>
                <a:lnTo>
                  <a:pt x="897621" y="227522"/>
                </a:lnTo>
                <a:lnTo>
                  <a:pt x="901392" y="224905"/>
                </a:lnTo>
                <a:cubicBezTo>
                  <a:pt x="902008" y="224521"/>
                  <a:pt x="902701" y="224367"/>
                  <a:pt x="903393" y="224444"/>
                </a:cubicBezTo>
                <a:lnTo>
                  <a:pt x="906780" y="224983"/>
                </a:lnTo>
                <a:cubicBezTo>
                  <a:pt x="907319" y="225059"/>
                  <a:pt x="907781" y="225290"/>
                  <a:pt x="908165" y="225598"/>
                </a:cubicBezTo>
                <a:lnTo>
                  <a:pt x="911475" y="228446"/>
                </a:lnTo>
                <a:lnTo>
                  <a:pt x="912861" y="228677"/>
                </a:lnTo>
                <a:lnTo>
                  <a:pt x="914708" y="227214"/>
                </a:lnTo>
                <a:lnTo>
                  <a:pt x="918402" y="223520"/>
                </a:lnTo>
                <a:lnTo>
                  <a:pt x="921404" y="218902"/>
                </a:lnTo>
                <a:cubicBezTo>
                  <a:pt x="921558" y="218671"/>
                  <a:pt x="921712" y="218440"/>
                  <a:pt x="921943" y="218286"/>
                </a:cubicBezTo>
                <a:lnTo>
                  <a:pt x="925330" y="215438"/>
                </a:lnTo>
                <a:cubicBezTo>
                  <a:pt x="925638" y="215130"/>
                  <a:pt x="926022" y="214976"/>
                  <a:pt x="926484" y="214900"/>
                </a:cubicBezTo>
                <a:lnTo>
                  <a:pt x="931025" y="213745"/>
                </a:lnTo>
                <a:lnTo>
                  <a:pt x="936028" y="213129"/>
                </a:lnTo>
                <a:lnTo>
                  <a:pt x="941724" y="210743"/>
                </a:lnTo>
                <a:lnTo>
                  <a:pt x="945804" y="205663"/>
                </a:lnTo>
                <a:lnTo>
                  <a:pt x="948805" y="200660"/>
                </a:lnTo>
                <a:lnTo>
                  <a:pt x="952654" y="187498"/>
                </a:lnTo>
                <a:lnTo>
                  <a:pt x="961582" y="115916"/>
                </a:lnTo>
                <a:cubicBezTo>
                  <a:pt x="961582" y="115685"/>
                  <a:pt x="961659" y="115455"/>
                  <a:pt x="961813" y="115147"/>
                </a:cubicBezTo>
                <a:lnTo>
                  <a:pt x="964661" y="108373"/>
                </a:lnTo>
                <a:cubicBezTo>
                  <a:pt x="964892" y="107758"/>
                  <a:pt x="965431" y="107219"/>
                  <a:pt x="966047" y="106911"/>
                </a:cubicBezTo>
                <a:lnTo>
                  <a:pt x="973898" y="103293"/>
                </a:lnTo>
                <a:lnTo>
                  <a:pt x="980440" y="94750"/>
                </a:lnTo>
                <a:lnTo>
                  <a:pt x="984827" y="78971"/>
                </a:lnTo>
                <a:cubicBezTo>
                  <a:pt x="984904" y="78740"/>
                  <a:pt x="984981" y="78509"/>
                  <a:pt x="985058" y="78355"/>
                </a:cubicBezTo>
                <a:lnTo>
                  <a:pt x="992909" y="64270"/>
                </a:lnTo>
                <a:lnTo>
                  <a:pt x="1006764" y="28094"/>
                </a:lnTo>
                <a:lnTo>
                  <a:pt x="1010843" y="19935"/>
                </a:lnTo>
                <a:lnTo>
                  <a:pt x="1013152" y="12546"/>
                </a:lnTo>
                <a:lnTo>
                  <a:pt x="1005147" y="10545"/>
                </a:lnTo>
                <a:lnTo>
                  <a:pt x="990292" y="10545"/>
                </a:lnTo>
                <a:cubicBezTo>
                  <a:pt x="990754" y="10083"/>
                  <a:pt x="990292" y="9929"/>
                  <a:pt x="989907" y="9775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7" name="Forma libre: forma 91">
            <a:extLst>
              <a:ext uri="{FF2B5EF4-FFF2-40B4-BE49-F238E27FC236}">
                <a16:creationId xmlns:a16="http://schemas.microsoft.com/office/drawing/2014/main" id="{661A0595-6FCC-DFE8-BAF4-D590FB27C6A8}"/>
              </a:ext>
            </a:extLst>
          </p:cNvPr>
          <p:cNvSpPr/>
          <p:nvPr/>
        </p:nvSpPr>
        <p:spPr>
          <a:xfrm>
            <a:off x="8734945" y="2688064"/>
            <a:ext cx="525701" cy="613998"/>
          </a:xfrm>
          <a:custGeom>
            <a:avLst/>
            <a:gdLst>
              <a:gd name="connsiteX0" fmla="*/ 93056 w 684645"/>
              <a:gd name="connsiteY0" fmla="*/ 55033 h 799638"/>
              <a:gd name="connsiteX1" fmla="*/ 90362 w 684645"/>
              <a:gd name="connsiteY1" fmla="*/ 59190 h 799638"/>
              <a:gd name="connsiteX2" fmla="*/ 91440 w 684645"/>
              <a:gd name="connsiteY2" fmla="*/ 59574 h 799638"/>
              <a:gd name="connsiteX3" fmla="*/ 93133 w 684645"/>
              <a:gd name="connsiteY3" fmla="*/ 61114 h 799638"/>
              <a:gd name="connsiteX4" fmla="*/ 95366 w 684645"/>
              <a:gd name="connsiteY4" fmla="*/ 66194 h 799638"/>
              <a:gd name="connsiteX5" fmla="*/ 95519 w 684645"/>
              <a:gd name="connsiteY5" fmla="*/ 67964 h 799638"/>
              <a:gd name="connsiteX6" fmla="*/ 93287 w 684645"/>
              <a:gd name="connsiteY6" fmla="*/ 78124 h 799638"/>
              <a:gd name="connsiteX7" fmla="*/ 87592 w 684645"/>
              <a:gd name="connsiteY7" fmla="*/ 91979 h 799638"/>
              <a:gd name="connsiteX8" fmla="*/ 90747 w 684645"/>
              <a:gd name="connsiteY8" fmla="*/ 92825 h 799638"/>
              <a:gd name="connsiteX9" fmla="*/ 92441 w 684645"/>
              <a:gd name="connsiteY9" fmla="*/ 94057 h 799638"/>
              <a:gd name="connsiteX10" fmla="*/ 94134 w 684645"/>
              <a:gd name="connsiteY10" fmla="*/ 96905 h 799638"/>
              <a:gd name="connsiteX11" fmla="*/ 93518 w 684645"/>
              <a:gd name="connsiteY11" fmla="*/ 100522 h 799638"/>
              <a:gd name="connsiteX12" fmla="*/ 90670 w 684645"/>
              <a:gd name="connsiteY12" fmla="*/ 102755 h 799638"/>
              <a:gd name="connsiteX13" fmla="*/ 89439 w 684645"/>
              <a:gd name="connsiteY13" fmla="*/ 103293 h 799638"/>
              <a:gd name="connsiteX14" fmla="*/ 83281 w 684645"/>
              <a:gd name="connsiteY14" fmla="*/ 104448 h 799638"/>
              <a:gd name="connsiteX15" fmla="*/ 79972 w 684645"/>
              <a:gd name="connsiteY15" fmla="*/ 105602 h 799638"/>
              <a:gd name="connsiteX16" fmla="*/ 79741 w 684645"/>
              <a:gd name="connsiteY16" fmla="*/ 106295 h 799638"/>
              <a:gd name="connsiteX17" fmla="*/ 81203 w 684645"/>
              <a:gd name="connsiteY17" fmla="*/ 108373 h 799638"/>
              <a:gd name="connsiteX18" fmla="*/ 84898 w 684645"/>
              <a:gd name="connsiteY18" fmla="*/ 109759 h 799638"/>
              <a:gd name="connsiteX19" fmla="*/ 86514 w 684645"/>
              <a:gd name="connsiteY19" fmla="*/ 111221 h 799638"/>
              <a:gd name="connsiteX20" fmla="*/ 86591 w 684645"/>
              <a:gd name="connsiteY20" fmla="*/ 113376 h 799638"/>
              <a:gd name="connsiteX21" fmla="*/ 84513 w 684645"/>
              <a:gd name="connsiteY21" fmla="*/ 118610 h 799638"/>
              <a:gd name="connsiteX22" fmla="*/ 84051 w 684645"/>
              <a:gd name="connsiteY22" fmla="*/ 124614 h 799638"/>
              <a:gd name="connsiteX23" fmla="*/ 85128 w 684645"/>
              <a:gd name="connsiteY23" fmla="*/ 131618 h 799638"/>
              <a:gd name="connsiteX24" fmla="*/ 86745 w 684645"/>
              <a:gd name="connsiteY24" fmla="*/ 136852 h 799638"/>
              <a:gd name="connsiteX25" fmla="*/ 86514 w 684645"/>
              <a:gd name="connsiteY25" fmla="*/ 139084 h 799638"/>
              <a:gd name="connsiteX26" fmla="*/ 84667 w 684645"/>
              <a:gd name="connsiteY26" fmla="*/ 140393 h 799638"/>
              <a:gd name="connsiteX27" fmla="*/ 80356 w 684645"/>
              <a:gd name="connsiteY27" fmla="*/ 141624 h 799638"/>
              <a:gd name="connsiteX28" fmla="*/ 82281 w 684645"/>
              <a:gd name="connsiteY28" fmla="*/ 148705 h 799638"/>
              <a:gd name="connsiteX29" fmla="*/ 81819 w 684645"/>
              <a:gd name="connsiteY29" fmla="*/ 151092 h 799638"/>
              <a:gd name="connsiteX30" fmla="*/ 80125 w 684645"/>
              <a:gd name="connsiteY30" fmla="*/ 153324 h 799638"/>
              <a:gd name="connsiteX31" fmla="*/ 79741 w 684645"/>
              <a:gd name="connsiteY31" fmla="*/ 153709 h 799638"/>
              <a:gd name="connsiteX32" fmla="*/ 75276 w 684645"/>
              <a:gd name="connsiteY32" fmla="*/ 157634 h 799638"/>
              <a:gd name="connsiteX33" fmla="*/ 72659 w 684645"/>
              <a:gd name="connsiteY33" fmla="*/ 166947 h 799638"/>
              <a:gd name="connsiteX34" fmla="*/ 72352 w 684645"/>
              <a:gd name="connsiteY34" fmla="*/ 167640 h 799638"/>
              <a:gd name="connsiteX35" fmla="*/ 65270 w 684645"/>
              <a:gd name="connsiteY35" fmla="*/ 179647 h 799638"/>
              <a:gd name="connsiteX36" fmla="*/ 63654 w 684645"/>
              <a:gd name="connsiteY36" fmla="*/ 187113 h 799638"/>
              <a:gd name="connsiteX37" fmla="*/ 63269 w 684645"/>
              <a:gd name="connsiteY37" fmla="*/ 188114 h 799638"/>
              <a:gd name="connsiteX38" fmla="*/ 62115 w 684645"/>
              <a:gd name="connsiteY38" fmla="*/ 189807 h 799638"/>
              <a:gd name="connsiteX39" fmla="*/ 61730 w 684645"/>
              <a:gd name="connsiteY39" fmla="*/ 190269 h 799638"/>
              <a:gd name="connsiteX40" fmla="*/ 53263 w 684645"/>
              <a:gd name="connsiteY40" fmla="*/ 198274 h 799638"/>
              <a:gd name="connsiteX41" fmla="*/ 53571 w 684645"/>
              <a:gd name="connsiteY41" fmla="*/ 200583 h 799638"/>
              <a:gd name="connsiteX42" fmla="*/ 55803 w 684645"/>
              <a:gd name="connsiteY42" fmla="*/ 208819 h 799638"/>
              <a:gd name="connsiteX43" fmla="*/ 55880 w 684645"/>
              <a:gd name="connsiteY43" fmla="*/ 209434 h 799638"/>
              <a:gd name="connsiteX44" fmla="*/ 58728 w 684645"/>
              <a:gd name="connsiteY44" fmla="*/ 270779 h 799638"/>
              <a:gd name="connsiteX45" fmla="*/ 58651 w 684645"/>
              <a:gd name="connsiteY45" fmla="*/ 271549 h 799638"/>
              <a:gd name="connsiteX46" fmla="*/ 53571 w 684645"/>
              <a:gd name="connsiteY46" fmla="*/ 294640 h 799638"/>
              <a:gd name="connsiteX47" fmla="*/ 53109 w 684645"/>
              <a:gd name="connsiteY47" fmla="*/ 301490 h 799638"/>
              <a:gd name="connsiteX48" fmla="*/ 54110 w 684645"/>
              <a:gd name="connsiteY48" fmla="*/ 304107 h 799638"/>
              <a:gd name="connsiteX49" fmla="*/ 54495 w 684645"/>
              <a:gd name="connsiteY49" fmla="*/ 305108 h 799638"/>
              <a:gd name="connsiteX50" fmla="*/ 59959 w 684645"/>
              <a:gd name="connsiteY50" fmla="*/ 313267 h 799638"/>
              <a:gd name="connsiteX51" fmla="*/ 60344 w 684645"/>
              <a:gd name="connsiteY51" fmla="*/ 314267 h 799638"/>
              <a:gd name="connsiteX52" fmla="*/ 60883 w 684645"/>
              <a:gd name="connsiteY52" fmla="*/ 317115 h 799638"/>
              <a:gd name="connsiteX53" fmla="*/ 60883 w 684645"/>
              <a:gd name="connsiteY53" fmla="*/ 317115 h 799638"/>
              <a:gd name="connsiteX54" fmla="*/ 60883 w 684645"/>
              <a:gd name="connsiteY54" fmla="*/ 317115 h 799638"/>
              <a:gd name="connsiteX55" fmla="*/ 60113 w 684645"/>
              <a:gd name="connsiteY55" fmla="*/ 319655 h 799638"/>
              <a:gd name="connsiteX56" fmla="*/ 58420 w 684645"/>
              <a:gd name="connsiteY56" fmla="*/ 321349 h 799638"/>
              <a:gd name="connsiteX57" fmla="*/ 57650 w 684645"/>
              <a:gd name="connsiteY57" fmla="*/ 321887 h 799638"/>
              <a:gd name="connsiteX58" fmla="*/ 49645 w 684645"/>
              <a:gd name="connsiteY58" fmla="*/ 325582 h 799638"/>
              <a:gd name="connsiteX59" fmla="*/ 48568 w 684645"/>
              <a:gd name="connsiteY59" fmla="*/ 326659 h 799638"/>
              <a:gd name="connsiteX60" fmla="*/ 48568 w 684645"/>
              <a:gd name="connsiteY60" fmla="*/ 327814 h 799638"/>
              <a:gd name="connsiteX61" fmla="*/ 49492 w 684645"/>
              <a:gd name="connsiteY61" fmla="*/ 330354 h 799638"/>
              <a:gd name="connsiteX62" fmla="*/ 52955 w 684645"/>
              <a:gd name="connsiteY62" fmla="*/ 340283 h 799638"/>
              <a:gd name="connsiteX63" fmla="*/ 53109 w 684645"/>
              <a:gd name="connsiteY63" fmla="*/ 341207 h 799638"/>
              <a:gd name="connsiteX64" fmla="*/ 53109 w 684645"/>
              <a:gd name="connsiteY64" fmla="*/ 345132 h 799638"/>
              <a:gd name="connsiteX65" fmla="*/ 52955 w 684645"/>
              <a:gd name="connsiteY65" fmla="*/ 345979 h 799638"/>
              <a:gd name="connsiteX66" fmla="*/ 51570 w 684645"/>
              <a:gd name="connsiteY66" fmla="*/ 350520 h 799638"/>
              <a:gd name="connsiteX67" fmla="*/ 52724 w 684645"/>
              <a:gd name="connsiteY67" fmla="*/ 352906 h 799638"/>
              <a:gd name="connsiteX68" fmla="*/ 52801 w 684645"/>
              <a:gd name="connsiteY68" fmla="*/ 355369 h 799638"/>
              <a:gd name="connsiteX69" fmla="*/ 50954 w 684645"/>
              <a:gd name="connsiteY69" fmla="*/ 356908 h 799638"/>
              <a:gd name="connsiteX70" fmla="*/ 47644 w 684645"/>
              <a:gd name="connsiteY70" fmla="*/ 357755 h 799638"/>
              <a:gd name="connsiteX71" fmla="*/ 46182 w 684645"/>
              <a:gd name="connsiteY71" fmla="*/ 360295 h 799638"/>
              <a:gd name="connsiteX72" fmla="*/ 45258 w 684645"/>
              <a:gd name="connsiteY72" fmla="*/ 364067 h 799638"/>
              <a:gd name="connsiteX73" fmla="*/ 45258 w 684645"/>
              <a:gd name="connsiteY73" fmla="*/ 369378 h 799638"/>
              <a:gd name="connsiteX74" fmla="*/ 48568 w 684645"/>
              <a:gd name="connsiteY74" fmla="*/ 387465 h 799638"/>
              <a:gd name="connsiteX75" fmla="*/ 48568 w 684645"/>
              <a:gd name="connsiteY75" fmla="*/ 387465 h 799638"/>
              <a:gd name="connsiteX76" fmla="*/ 48568 w 684645"/>
              <a:gd name="connsiteY76" fmla="*/ 387465 h 799638"/>
              <a:gd name="connsiteX77" fmla="*/ 48491 w 684645"/>
              <a:gd name="connsiteY77" fmla="*/ 388851 h 799638"/>
              <a:gd name="connsiteX78" fmla="*/ 46798 w 684645"/>
              <a:gd name="connsiteY78" fmla="*/ 393931 h 799638"/>
              <a:gd name="connsiteX79" fmla="*/ 46105 w 684645"/>
              <a:gd name="connsiteY79" fmla="*/ 395008 h 799638"/>
              <a:gd name="connsiteX80" fmla="*/ 41487 w 684645"/>
              <a:gd name="connsiteY80" fmla="*/ 399627 h 799638"/>
              <a:gd name="connsiteX81" fmla="*/ 38870 w 684645"/>
              <a:gd name="connsiteY81" fmla="*/ 407401 h 799638"/>
              <a:gd name="connsiteX82" fmla="*/ 37561 w 684645"/>
              <a:gd name="connsiteY82" fmla="*/ 408940 h 799638"/>
              <a:gd name="connsiteX83" fmla="*/ 33636 w 684645"/>
              <a:gd name="connsiteY83" fmla="*/ 411172 h 799638"/>
              <a:gd name="connsiteX84" fmla="*/ 32943 w 684645"/>
              <a:gd name="connsiteY84" fmla="*/ 411480 h 799638"/>
              <a:gd name="connsiteX85" fmla="*/ 28864 w 684645"/>
              <a:gd name="connsiteY85" fmla="*/ 412481 h 799638"/>
              <a:gd name="connsiteX86" fmla="*/ 25400 w 684645"/>
              <a:gd name="connsiteY86" fmla="*/ 414636 h 799638"/>
              <a:gd name="connsiteX87" fmla="*/ 23861 w 684645"/>
              <a:gd name="connsiteY87" fmla="*/ 417637 h 799638"/>
              <a:gd name="connsiteX88" fmla="*/ 24246 w 684645"/>
              <a:gd name="connsiteY88" fmla="*/ 420562 h 799638"/>
              <a:gd name="connsiteX89" fmla="*/ 29479 w 684645"/>
              <a:gd name="connsiteY89" fmla="*/ 427875 h 799638"/>
              <a:gd name="connsiteX90" fmla="*/ 30018 w 684645"/>
              <a:gd name="connsiteY90" fmla="*/ 429799 h 799638"/>
              <a:gd name="connsiteX91" fmla="*/ 30018 w 684645"/>
              <a:gd name="connsiteY91" fmla="*/ 429799 h 799638"/>
              <a:gd name="connsiteX92" fmla="*/ 30018 w 684645"/>
              <a:gd name="connsiteY92" fmla="*/ 429799 h 799638"/>
              <a:gd name="connsiteX93" fmla="*/ 29479 w 684645"/>
              <a:gd name="connsiteY93" fmla="*/ 434340 h 799638"/>
              <a:gd name="connsiteX94" fmla="*/ 29787 w 684645"/>
              <a:gd name="connsiteY94" fmla="*/ 435572 h 799638"/>
              <a:gd name="connsiteX95" fmla="*/ 30634 w 684645"/>
              <a:gd name="connsiteY95" fmla="*/ 436649 h 799638"/>
              <a:gd name="connsiteX96" fmla="*/ 34867 w 684645"/>
              <a:gd name="connsiteY96" fmla="*/ 438035 h 799638"/>
              <a:gd name="connsiteX97" fmla="*/ 36561 w 684645"/>
              <a:gd name="connsiteY97" fmla="*/ 439651 h 799638"/>
              <a:gd name="connsiteX98" fmla="*/ 37715 w 684645"/>
              <a:gd name="connsiteY98" fmla="*/ 442499 h 799638"/>
              <a:gd name="connsiteX99" fmla="*/ 37946 w 684645"/>
              <a:gd name="connsiteY99" fmla="*/ 443499 h 799638"/>
              <a:gd name="connsiteX100" fmla="*/ 37792 w 684645"/>
              <a:gd name="connsiteY100" fmla="*/ 444500 h 799638"/>
              <a:gd name="connsiteX101" fmla="*/ 36099 w 684645"/>
              <a:gd name="connsiteY101" fmla="*/ 449041 h 799638"/>
              <a:gd name="connsiteX102" fmla="*/ 35637 w 684645"/>
              <a:gd name="connsiteY102" fmla="*/ 449811 h 799638"/>
              <a:gd name="connsiteX103" fmla="*/ 29479 w 684645"/>
              <a:gd name="connsiteY103" fmla="*/ 457662 h 799638"/>
              <a:gd name="connsiteX104" fmla="*/ 28094 w 684645"/>
              <a:gd name="connsiteY104" fmla="*/ 459894 h 799638"/>
              <a:gd name="connsiteX105" fmla="*/ 30788 w 684645"/>
              <a:gd name="connsiteY105" fmla="*/ 462280 h 799638"/>
              <a:gd name="connsiteX106" fmla="*/ 31481 w 684645"/>
              <a:gd name="connsiteY106" fmla="*/ 463127 h 799638"/>
              <a:gd name="connsiteX107" fmla="*/ 32635 w 684645"/>
              <a:gd name="connsiteY107" fmla="*/ 465359 h 799638"/>
              <a:gd name="connsiteX108" fmla="*/ 32943 w 684645"/>
              <a:gd name="connsiteY108" fmla="*/ 466513 h 799638"/>
              <a:gd name="connsiteX109" fmla="*/ 32712 w 684645"/>
              <a:gd name="connsiteY109" fmla="*/ 467745 h 799638"/>
              <a:gd name="connsiteX110" fmla="*/ 30942 w 684645"/>
              <a:gd name="connsiteY110" fmla="*/ 469284 h 799638"/>
              <a:gd name="connsiteX111" fmla="*/ 28017 w 684645"/>
              <a:gd name="connsiteY111" fmla="*/ 470131 h 799638"/>
              <a:gd name="connsiteX112" fmla="*/ 32250 w 684645"/>
              <a:gd name="connsiteY112" fmla="*/ 483755 h 799638"/>
              <a:gd name="connsiteX113" fmla="*/ 32404 w 684645"/>
              <a:gd name="connsiteY113" fmla="*/ 484601 h 799638"/>
              <a:gd name="connsiteX114" fmla="*/ 32404 w 684645"/>
              <a:gd name="connsiteY114" fmla="*/ 499764 h 799638"/>
              <a:gd name="connsiteX115" fmla="*/ 32327 w 684645"/>
              <a:gd name="connsiteY115" fmla="*/ 500457 h 799638"/>
              <a:gd name="connsiteX116" fmla="*/ 28402 w 684645"/>
              <a:gd name="connsiteY116" fmla="*/ 515081 h 799638"/>
              <a:gd name="connsiteX117" fmla="*/ 1386 w 684645"/>
              <a:gd name="connsiteY117" fmla="*/ 574810 h 799638"/>
              <a:gd name="connsiteX118" fmla="*/ 0 w 684645"/>
              <a:gd name="connsiteY118" fmla="*/ 584277 h 799638"/>
              <a:gd name="connsiteX119" fmla="*/ 2001 w 684645"/>
              <a:gd name="connsiteY119" fmla="*/ 586278 h 799638"/>
              <a:gd name="connsiteX120" fmla="*/ 8929 w 684645"/>
              <a:gd name="connsiteY120" fmla="*/ 585816 h 799638"/>
              <a:gd name="connsiteX121" fmla="*/ 9159 w 684645"/>
              <a:gd name="connsiteY121" fmla="*/ 585816 h 799638"/>
              <a:gd name="connsiteX122" fmla="*/ 19319 w 684645"/>
              <a:gd name="connsiteY122" fmla="*/ 583122 h 799638"/>
              <a:gd name="connsiteX123" fmla="*/ 28248 w 684645"/>
              <a:gd name="connsiteY123" fmla="*/ 582507 h 799638"/>
              <a:gd name="connsiteX124" fmla="*/ 36945 w 684645"/>
              <a:gd name="connsiteY124" fmla="*/ 580890 h 799638"/>
              <a:gd name="connsiteX125" fmla="*/ 39101 w 684645"/>
              <a:gd name="connsiteY125" fmla="*/ 581352 h 799638"/>
              <a:gd name="connsiteX126" fmla="*/ 40255 w 684645"/>
              <a:gd name="connsiteY126" fmla="*/ 583276 h 799638"/>
              <a:gd name="connsiteX127" fmla="*/ 40640 w 684645"/>
              <a:gd name="connsiteY127" fmla="*/ 586355 h 799638"/>
              <a:gd name="connsiteX128" fmla="*/ 50030 w 684645"/>
              <a:gd name="connsiteY128" fmla="*/ 591281 h 799638"/>
              <a:gd name="connsiteX129" fmla="*/ 51339 w 684645"/>
              <a:gd name="connsiteY129" fmla="*/ 592744 h 799638"/>
              <a:gd name="connsiteX130" fmla="*/ 52570 w 684645"/>
              <a:gd name="connsiteY130" fmla="*/ 595822 h 799638"/>
              <a:gd name="connsiteX131" fmla="*/ 56188 w 684645"/>
              <a:gd name="connsiteY131" fmla="*/ 594514 h 799638"/>
              <a:gd name="connsiteX132" fmla="*/ 59036 w 684645"/>
              <a:gd name="connsiteY132" fmla="*/ 595053 h 799638"/>
              <a:gd name="connsiteX133" fmla="*/ 71043 w 684645"/>
              <a:gd name="connsiteY133" fmla="*/ 605905 h 799638"/>
              <a:gd name="connsiteX134" fmla="*/ 77970 w 684645"/>
              <a:gd name="connsiteY134" fmla="*/ 608214 h 799638"/>
              <a:gd name="connsiteX135" fmla="*/ 81126 w 684645"/>
              <a:gd name="connsiteY135" fmla="*/ 607291 h 799638"/>
              <a:gd name="connsiteX136" fmla="*/ 81203 w 684645"/>
              <a:gd name="connsiteY136" fmla="*/ 607291 h 799638"/>
              <a:gd name="connsiteX137" fmla="*/ 82896 w 684645"/>
              <a:gd name="connsiteY137" fmla="*/ 607368 h 799638"/>
              <a:gd name="connsiteX138" fmla="*/ 82896 w 684645"/>
              <a:gd name="connsiteY138" fmla="*/ 607368 h 799638"/>
              <a:gd name="connsiteX139" fmla="*/ 86360 w 684645"/>
              <a:gd name="connsiteY139" fmla="*/ 608676 h 799638"/>
              <a:gd name="connsiteX140" fmla="*/ 88592 w 684645"/>
              <a:gd name="connsiteY140" fmla="*/ 607753 h 799638"/>
              <a:gd name="connsiteX141" fmla="*/ 94134 w 684645"/>
              <a:gd name="connsiteY141" fmla="*/ 600210 h 799638"/>
              <a:gd name="connsiteX142" fmla="*/ 96289 w 684645"/>
              <a:gd name="connsiteY142" fmla="*/ 594899 h 799638"/>
              <a:gd name="connsiteX143" fmla="*/ 96905 w 684645"/>
              <a:gd name="connsiteY143" fmla="*/ 593975 h 799638"/>
              <a:gd name="connsiteX144" fmla="*/ 99137 w 684645"/>
              <a:gd name="connsiteY144" fmla="*/ 591743 h 799638"/>
              <a:gd name="connsiteX145" fmla="*/ 99676 w 684645"/>
              <a:gd name="connsiteY145" fmla="*/ 591358 h 799638"/>
              <a:gd name="connsiteX146" fmla="*/ 102524 w 684645"/>
              <a:gd name="connsiteY146" fmla="*/ 589665 h 799638"/>
              <a:gd name="connsiteX147" fmla="*/ 113069 w 684645"/>
              <a:gd name="connsiteY147" fmla="*/ 585508 h 799638"/>
              <a:gd name="connsiteX148" fmla="*/ 119226 w 684645"/>
              <a:gd name="connsiteY148" fmla="*/ 584354 h 799638"/>
              <a:gd name="connsiteX149" fmla="*/ 119842 w 684645"/>
              <a:gd name="connsiteY149" fmla="*/ 584277 h 799638"/>
              <a:gd name="connsiteX150" fmla="*/ 119842 w 684645"/>
              <a:gd name="connsiteY150" fmla="*/ 584277 h 799638"/>
              <a:gd name="connsiteX151" fmla="*/ 121766 w 684645"/>
              <a:gd name="connsiteY151" fmla="*/ 584585 h 799638"/>
              <a:gd name="connsiteX152" fmla="*/ 125692 w 684645"/>
              <a:gd name="connsiteY152" fmla="*/ 586817 h 799638"/>
              <a:gd name="connsiteX153" fmla="*/ 126307 w 684645"/>
              <a:gd name="connsiteY153" fmla="*/ 587279 h 799638"/>
              <a:gd name="connsiteX154" fmla="*/ 131387 w 684645"/>
              <a:gd name="connsiteY154" fmla="*/ 592359 h 799638"/>
              <a:gd name="connsiteX155" fmla="*/ 137853 w 684645"/>
              <a:gd name="connsiteY155" fmla="*/ 597131 h 799638"/>
              <a:gd name="connsiteX156" fmla="*/ 138699 w 684645"/>
              <a:gd name="connsiteY156" fmla="*/ 598209 h 799638"/>
              <a:gd name="connsiteX157" fmla="*/ 147166 w 684645"/>
              <a:gd name="connsiteY157" fmla="*/ 616219 h 799638"/>
              <a:gd name="connsiteX158" fmla="*/ 149706 w 684645"/>
              <a:gd name="connsiteY158" fmla="*/ 619683 h 799638"/>
              <a:gd name="connsiteX159" fmla="*/ 150014 w 684645"/>
              <a:gd name="connsiteY159" fmla="*/ 620299 h 799638"/>
              <a:gd name="connsiteX160" fmla="*/ 151784 w 684645"/>
              <a:gd name="connsiteY160" fmla="*/ 624763 h 799638"/>
              <a:gd name="connsiteX161" fmla="*/ 152246 w 684645"/>
              <a:gd name="connsiteY161" fmla="*/ 625917 h 799638"/>
              <a:gd name="connsiteX162" fmla="*/ 152400 w 684645"/>
              <a:gd name="connsiteY162" fmla="*/ 626610 h 799638"/>
              <a:gd name="connsiteX163" fmla="*/ 152400 w 684645"/>
              <a:gd name="connsiteY163" fmla="*/ 626610 h 799638"/>
              <a:gd name="connsiteX164" fmla="*/ 152400 w 684645"/>
              <a:gd name="connsiteY164" fmla="*/ 626610 h 799638"/>
              <a:gd name="connsiteX165" fmla="*/ 152400 w 684645"/>
              <a:gd name="connsiteY165" fmla="*/ 626610 h 799638"/>
              <a:gd name="connsiteX166" fmla="*/ 152708 w 684645"/>
              <a:gd name="connsiteY166" fmla="*/ 628842 h 799638"/>
              <a:gd name="connsiteX167" fmla="*/ 153016 w 684645"/>
              <a:gd name="connsiteY167" fmla="*/ 631075 h 799638"/>
              <a:gd name="connsiteX168" fmla="*/ 154093 w 684645"/>
              <a:gd name="connsiteY168" fmla="*/ 635462 h 799638"/>
              <a:gd name="connsiteX169" fmla="*/ 155171 w 684645"/>
              <a:gd name="connsiteY169" fmla="*/ 639772 h 799638"/>
              <a:gd name="connsiteX170" fmla="*/ 155248 w 684645"/>
              <a:gd name="connsiteY170" fmla="*/ 640619 h 799638"/>
              <a:gd name="connsiteX171" fmla="*/ 154709 w 684645"/>
              <a:gd name="connsiteY171" fmla="*/ 649624 h 799638"/>
              <a:gd name="connsiteX172" fmla="*/ 154016 w 684645"/>
              <a:gd name="connsiteY172" fmla="*/ 651318 h 799638"/>
              <a:gd name="connsiteX173" fmla="*/ 142163 w 684645"/>
              <a:gd name="connsiteY173" fmla="*/ 664248 h 799638"/>
              <a:gd name="connsiteX174" fmla="*/ 139931 w 684645"/>
              <a:gd name="connsiteY174" fmla="*/ 667943 h 799638"/>
              <a:gd name="connsiteX175" fmla="*/ 138007 w 684645"/>
              <a:gd name="connsiteY175" fmla="*/ 676102 h 799638"/>
              <a:gd name="connsiteX176" fmla="*/ 140393 w 684645"/>
              <a:gd name="connsiteY176" fmla="*/ 681413 h 799638"/>
              <a:gd name="connsiteX177" fmla="*/ 140547 w 684645"/>
              <a:gd name="connsiteY177" fmla="*/ 683414 h 799638"/>
              <a:gd name="connsiteX178" fmla="*/ 136390 w 684645"/>
              <a:gd name="connsiteY178" fmla="*/ 696883 h 799638"/>
              <a:gd name="connsiteX179" fmla="*/ 143087 w 684645"/>
              <a:gd name="connsiteY179" fmla="*/ 708737 h 799638"/>
              <a:gd name="connsiteX180" fmla="*/ 143472 w 684645"/>
              <a:gd name="connsiteY180" fmla="*/ 709815 h 799638"/>
              <a:gd name="connsiteX181" fmla="*/ 144010 w 684645"/>
              <a:gd name="connsiteY181" fmla="*/ 714895 h 799638"/>
              <a:gd name="connsiteX182" fmla="*/ 143933 w 684645"/>
              <a:gd name="connsiteY182" fmla="*/ 715895 h 799638"/>
              <a:gd name="connsiteX183" fmla="*/ 142240 w 684645"/>
              <a:gd name="connsiteY183" fmla="*/ 722668 h 799638"/>
              <a:gd name="connsiteX184" fmla="*/ 138776 w 684645"/>
              <a:gd name="connsiteY184" fmla="*/ 732521 h 799638"/>
              <a:gd name="connsiteX185" fmla="*/ 128693 w 684645"/>
              <a:gd name="connsiteY185" fmla="*/ 751070 h 799638"/>
              <a:gd name="connsiteX186" fmla="*/ 123921 w 684645"/>
              <a:gd name="connsiteY186" fmla="*/ 776932 h 799638"/>
              <a:gd name="connsiteX187" fmla="*/ 135851 w 684645"/>
              <a:gd name="connsiteY187" fmla="*/ 791402 h 799638"/>
              <a:gd name="connsiteX188" fmla="*/ 146781 w 684645"/>
              <a:gd name="connsiteY188" fmla="*/ 799638 h 799638"/>
              <a:gd name="connsiteX189" fmla="*/ 172643 w 684645"/>
              <a:gd name="connsiteY189" fmla="*/ 763693 h 799638"/>
              <a:gd name="connsiteX190" fmla="*/ 182033 w 684645"/>
              <a:gd name="connsiteY190" fmla="*/ 746529 h 799638"/>
              <a:gd name="connsiteX191" fmla="*/ 191501 w 684645"/>
              <a:gd name="connsiteY191" fmla="*/ 724824 h 799638"/>
              <a:gd name="connsiteX192" fmla="*/ 193656 w 684645"/>
              <a:gd name="connsiteY192" fmla="*/ 717281 h 799638"/>
              <a:gd name="connsiteX193" fmla="*/ 194656 w 684645"/>
              <a:gd name="connsiteY193" fmla="*/ 711739 h 799638"/>
              <a:gd name="connsiteX194" fmla="*/ 194195 w 684645"/>
              <a:gd name="connsiteY194" fmla="*/ 705043 h 799638"/>
              <a:gd name="connsiteX195" fmla="*/ 194118 w 684645"/>
              <a:gd name="connsiteY195" fmla="*/ 704042 h 799638"/>
              <a:gd name="connsiteX196" fmla="*/ 192809 w 684645"/>
              <a:gd name="connsiteY196" fmla="*/ 699732 h 799638"/>
              <a:gd name="connsiteX197" fmla="*/ 191962 w 684645"/>
              <a:gd name="connsiteY197" fmla="*/ 697038 h 799638"/>
              <a:gd name="connsiteX198" fmla="*/ 191424 w 684645"/>
              <a:gd name="connsiteY198" fmla="*/ 692188 h 799638"/>
              <a:gd name="connsiteX199" fmla="*/ 191270 w 684645"/>
              <a:gd name="connsiteY199" fmla="*/ 690880 h 799638"/>
              <a:gd name="connsiteX200" fmla="*/ 191270 w 684645"/>
              <a:gd name="connsiteY200" fmla="*/ 686647 h 799638"/>
              <a:gd name="connsiteX201" fmla="*/ 190731 w 684645"/>
              <a:gd name="connsiteY201" fmla="*/ 678950 h 799638"/>
              <a:gd name="connsiteX202" fmla="*/ 190885 w 684645"/>
              <a:gd name="connsiteY202" fmla="*/ 677718 h 799638"/>
              <a:gd name="connsiteX203" fmla="*/ 202122 w 684645"/>
              <a:gd name="connsiteY203" fmla="*/ 647931 h 799638"/>
              <a:gd name="connsiteX204" fmla="*/ 202584 w 684645"/>
              <a:gd name="connsiteY204" fmla="*/ 647161 h 799638"/>
              <a:gd name="connsiteX205" fmla="*/ 204816 w 684645"/>
              <a:gd name="connsiteY205" fmla="*/ 644313 h 799638"/>
              <a:gd name="connsiteX206" fmla="*/ 205201 w 684645"/>
              <a:gd name="connsiteY206" fmla="*/ 643929 h 799638"/>
              <a:gd name="connsiteX207" fmla="*/ 208588 w 684645"/>
              <a:gd name="connsiteY207" fmla="*/ 641080 h 799638"/>
              <a:gd name="connsiteX208" fmla="*/ 212206 w 684645"/>
              <a:gd name="connsiteY208" fmla="*/ 641080 h 799638"/>
              <a:gd name="connsiteX209" fmla="*/ 219210 w 684645"/>
              <a:gd name="connsiteY209" fmla="*/ 647007 h 799638"/>
              <a:gd name="connsiteX210" fmla="*/ 219517 w 684645"/>
              <a:gd name="connsiteY210" fmla="*/ 647161 h 799638"/>
              <a:gd name="connsiteX211" fmla="*/ 222750 w 684645"/>
              <a:gd name="connsiteY211" fmla="*/ 648547 h 799638"/>
              <a:gd name="connsiteX212" fmla="*/ 230909 w 684645"/>
              <a:gd name="connsiteY212" fmla="*/ 650933 h 799638"/>
              <a:gd name="connsiteX213" fmla="*/ 231448 w 684645"/>
              <a:gd name="connsiteY213" fmla="*/ 650702 h 799638"/>
              <a:gd name="connsiteX214" fmla="*/ 232525 w 684645"/>
              <a:gd name="connsiteY214" fmla="*/ 648932 h 799638"/>
              <a:gd name="connsiteX215" fmla="*/ 236836 w 684645"/>
              <a:gd name="connsiteY215" fmla="*/ 632768 h 799638"/>
              <a:gd name="connsiteX216" fmla="*/ 236836 w 684645"/>
              <a:gd name="connsiteY216" fmla="*/ 616835 h 799638"/>
              <a:gd name="connsiteX217" fmla="*/ 237452 w 684645"/>
              <a:gd name="connsiteY217" fmla="*/ 615065 h 799638"/>
              <a:gd name="connsiteX218" fmla="*/ 244533 w 684645"/>
              <a:gd name="connsiteY218" fmla="*/ 606290 h 799638"/>
              <a:gd name="connsiteX219" fmla="*/ 248304 w 684645"/>
              <a:gd name="connsiteY219" fmla="*/ 598670 h 799638"/>
              <a:gd name="connsiteX220" fmla="*/ 250382 w 684645"/>
              <a:gd name="connsiteY220" fmla="*/ 593513 h 799638"/>
              <a:gd name="connsiteX221" fmla="*/ 251460 w 684645"/>
              <a:gd name="connsiteY221" fmla="*/ 587587 h 799638"/>
              <a:gd name="connsiteX222" fmla="*/ 251383 w 684645"/>
              <a:gd name="connsiteY222" fmla="*/ 581891 h 799638"/>
              <a:gd name="connsiteX223" fmla="*/ 254770 w 684645"/>
              <a:gd name="connsiteY223" fmla="*/ 561725 h 799638"/>
              <a:gd name="connsiteX224" fmla="*/ 258772 w 684645"/>
              <a:gd name="connsiteY224" fmla="*/ 547408 h 799638"/>
              <a:gd name="connsiteX225" fmla="*/ 259157 w 684645"/>
              <a:gd name="connsiteY225" fmla="*/ 542636 h 799638"/>
              <a:gd name="connsiteX226" fmla="*/ 258849 w 684645"/>
              <a:gd name="connsiteY226" fmla="*/ 542098 h 799638"/>
              <a:gd name="connsiteX227" fmla="*/ 252692 w 684645"/>
              <a:gd name="connsiteY227" fmla="*/ 542559 h 799638"/>
              <a:gd name="connsiteX228" fmla="*/ 250229 w 684645"/>
              <a:gd name="connsiteY228" fmla="*/ 541482 h 799638"/>
              <a:gd name="connsiteX229" fmla="*/ 249844 w 684645"/>
              <a:gd name="connsiteY229" fmla="*/ 538788 h 799638"/>
              <a:gd name="connsiteX230" fmla="*/ 263775 w 684645"/>
              <a:gd name="connsiteY230" fmla="*/ 500996 h 799638"/>
              <a:gd name="connsiteX231" fmla="*/ 264314 w 684645"/>
              <a:gd name="connsiteY231" fmla="*/ 486679 h 799638"/>
              <a:gd name="connsiteX232" fmla="*/ 260004 w 684645"/>
              <a:gd name="connsiteY232" fmla="*/ 471670 h 799638"/>
              <a:gd name="connsiteX233" fmla="*/ 258233 w 684645"/>
              <a:gd name="connsiteY233" fmla="*/ 468515 h 799638"/>
              <a:gd name="connsiteX234" fmla="*/ 254231 w 684645"/>
              <a:gd name="connsiteY234" fmla="*/ 465513 h 799638"/>
              <a:gd name="connsiteX235" fmla="*/ 253692 w 684645"/>
              <a:gd name="connsiteY235" fmla="*/ 464974 h 799638"/>
              <a:gd name="connsiteX236" fmla="*/ 251999 w 684645"/>
              <a:gd name="connsiteY236" fmla="*/ 462742 h 799638"/>
              <a:gd name="connsiteX237" fmla="*/ 246765 w 684645"/>
              <a:gd name="connsiteY237" fmla="*/ 454044 h 799638"/>
              <a:gd name="connsiteX238" fmla="*/ 246380 w 684645"/>
              <a:gd name="connsiteY238" fmla="*/ 453044 h 799638"/>
              <a:gd name="connsiteX239" fmla="*/ 247458 w 684645"/>
              <a:gd name="connsiteY239" fmla="*/ 450350 h 799638"/>
              <a:gd name="connsiteX240" fmla="*/ 257618 w 684645"/>
              <a:gd name="connsiteY240" fmla="*/ 442499 h 799638"/>
              <a:gd name="connsiteX241" fmla="*/ 258233 w 684645"/>
              <a:gd name="connsiteY241" fmla="*/ 442114 h 799638"/>
              <a:gd name="connsiteX242" fmla="*/ 267855 w 684645"/>
              <a:gd name="connsiteY242" fmla="*/ 437804 h 799638"/>
              <a:gd name="connsiteX243" fmla="*/ 269471 w 684645"/>
              <a:gd name="connsiteY243" fmla="*/ 436187 h 799638"/>
              <a:gd name="connsiteX244" fmla="*/ 270087 w 684645"/>
              <a:gd name="connsiteY244" fmla="*/ 435110 h 799638"/>
              <a:gd name="connsiteX245" fmla="*/ 268316 w 684645"/>
              <a:gd name="connsiteY245" fmla="*/ 435110 h 799638"/>
              <a:gd name="connsiteX246" fmla="*/ 266161 w 684645"/>
              <a:gd name="connsiteY246" fmla="*/ 434109 h 799638"/>
              <a:gd name="connsiteX247" fmla="*/ 265545 w 684645"/>
              <a:gd name="connsiteY247" fmla="*/ 431800 h 799638"/>
              <a:gd name="connsiteX248" fmla="*/ 265545 w 684645"/>
              <a:gd name="connsiteY248" fmla="*/ 431800 h 799638"/>
              <a:gd name="connsiteX249" fmla="*/ 265545 w 684645"/>
              <a:gd name="connsiteY249" fmla="*/ 431800 h 799638"/>
              <a:gd name="connsiteX250" fmla="*/ 266007 w 684645"/>
              <a:gd name="connsiteY250" fmla="*/ 428952 h 799638"/>
              <a:gd name="connsiteX251" fmla="*/ 265545 w 684645"/>
              <a:gd name="connsiteY251" fmla="*/ 426643 h 799638"/>
              <a:gd name="connsiteX252" fmla="*/ 265545 w 684645"/>
              <a:gd name="connsiteY252" fmla="*/ 426643 h 799638"/>
              <a:gd name="connsiteX253" fmla="*/ 265545 w 684645"/>
              <a:gd name="connsiteY253" fmla="*/ 426643 h 799638"/>
              <a:gd name="connsiteX254" fmla="*/ 266777 w 684645"/>
              <a:gd name="connsiteY254" fmla="*/ 423718 h 799638"/>
              <a:gd name="connsiteX255" fmla="*/ 272781 w 684645"/>
              <a:gd name="connsiteY255" fmla="*/ 419716 h 799638"/>
              <a:gd name="connsiteX256" fmla="*/ 274705 w 684645"/>
              <a:gd name="connsiteY256" fmla="*/ 414405 h 799638"/>
              <a:gd name="connsiteX257" fmla="*/ 276629 w 684645"/>
              <a:gd name="connsiteY257" fmla="*/ 412634 h 799638"/>
              <a:gd name="connsiteX258" fmla="*/ 281786 w 684645"/>
              <a:gd name="connsiteY258" fmla="*/ 411249 h 799638"/>
              <a:gd name="connsiteX259" fmla="*/ 282171 w 684645"/>
              <a:gd name="connsiteY259" fmla="*/ 410710 h 799638"/>
              <a:gd name="connsiteX260" fmla="*/ 282325 w 684645"/>
              <a:gd name="connsiteY260" fmla="*/ 410402 h 799638"/>
              <a:gd name="connsiteX261" fmla="*/ 289945 w 684645"/>
              <a:gd name="connsiteY261" fmla="*/ 392315 h 799638"/>
              <a:gd name="connsiteX262" fmla="*/ 290330 w 684645"/>
              <a:gd name="connsiteY262" fmla="*/ 391622 h 799638"/>
              <a:gd name="connsiteX263" fmla="*/ 292562 w 684645"/>
              <a:gd name="connsiteY263" fmla="*/ 388774 h 799638"/>
              <a:gd name="connsiteX264" fmla="*/ 293639 w 684645"/>
              <a:gd name="connsiteY264" fmla="*/ 387927 h 799638"/>
              <a:gd name="connsiteX265" fmla="*/ 297873 w 684645"/>
              <a:gd name="connsiteY265" fmla="*/ 386003 h 799638"/>
              <a:gd name="connsiteX266" fmla="*/ 300413 w 684645"/>
              <a:gd name="connsiteY266" fmla="*/ 381770 h 799638"/>
              <a:gd name="connsiteX267" fmla="*/ 300413 w 684645"/>
              <a:gd name="connsiteY267" fmla="*/ 378537 h 799638"/>
              <a:gd name="connsiteX268" fmla="*/ 299643 w 684645"/>
              <a:gd name="connsiteY268" fmla="*/ 376305 h 799638"/>
              <a:gd name="connsiteX269" fmla="*/ 299412 w 684645"/>
              <a:gd name="connsiteY269" fmla="*/ 375612 h 799638"/>
              <a:gd name="connsiteX270" fmla="*/ 299258 w 684645"/>
              <a:gd name="connsiteY270" fmla="*/ 374535 h 799638"/>
              <a:gd name="connsiteX271" fmla="*/ 301182 w 684645"/>
              <a:gd name="connsiteY271" fmla="*/ 372072 h 799638"/>
              <a:gd name="connsiteX272" fmla="*/ 302876 w 684645"/>
              <a:gd name="connsiteY272" fmla="*/ 371533 h 799638"/>
              <a:gd name="connsiteX273" fmla="*/ 304877 w 684645"/>
              <a:gd name="connsiteY273" fmla="*/ 371610 h 799638"/>
              <a:gd name="connsiteX274" fmla="*/ 309418 w 684645"/>
              <a:gd name="connsiteY274" fmla="*/ 373611 h 799638"/>
              <a:gd name="connsiteX275" fmla="*/ 312728 w 684645"/>
              <a:gd name="connsiteY275" fmla="*/ 373611 h 799638"/>
              <a:gd name="connsiteX276" fmla="*/ 319732 w 684645"/>
              <a:gd name="connsiteY276" fmla="*/ 374150 h 799638"/>
              <a:gd name="connsiteX277" fmla="*/ 320579 w 684645"/>
              <a:gd name="connsiteY277" fmla="*/ 374380 h 799638"/>
              <a:gd name="connsiteX278" fmla="*/ 331278 w 684645"/>
              <a:gd name="connsiteY278" fmla="*/ 378845 h 799638"/>
              <a:gd name="connsiteX279" fmla="*/ 332894 w 684645"/>
              <a:gd name="connsiteY279" fmla="*/ 382077 h 799638"/>
              <a:gd name="connsiteX280" fmla="*/ 330662 w 684645"/>
              <a:gd name="connsiteY280" fmla="*/ 391622 h 799638"/>
              <a:gd name="connsiteX281" fmla="*/ 330662 w 684645"/>
              <a:gd name="connsiteY281" fmla="*/ 391853 h 799638"/>
              <a:gd name="connsiteX282" fmla="*/ 330200 w 684645"/>
              <a:gd name="connsiteY282" fmla="*/ 398472 h 799638"/>
              <a:gd name="connsiteX283" fmla="*/ 330739 w 684645"/>
              <a:gd name="connsiteY283" fmla="*/ 428182 h 799638"/>
              <a:gd name="connsiteX284" fmla="*/ 331739 w 684645"/>
              <a:gd name="connsiteY284" fmla="*/ 431800 h 799638"/>
              <a:gd name="connsiteX285" fmla="*/ 331739 w 684645"/>
              <a:gd name="connsiteY285" fmla="*/ 431800 h 799638"/>
              <a:gd name="connsiteX286" fmla="*/ 331739 w 684645"/>
              <a:gd name="connsiteY286" fmla="*/ 433339 h 799638"/>
              <a:gd name="connsiteX287" fmla="*/ 331739 w 684645"/>
              <a:gd name="connsiteY287" fmla="*/ 433339 h 799638"/>
              <a:gd name="connsiteX288" fmla="*/ 330585 w 684645"/>
              <a:gd name="connsiteY288" fmla="*/ 437265 h 799638"/>
              <a:gd name="connsiteX289" fmla="*/ 329661 w 684645"/>
              <a:gd name="connsiteY289" fmla="*/ 438650 h 799638"/>
              <a:gd name="connsiteX290" fmla="*/ 326506 w 684645"/>
              <a:gd name="connsiteY290" fmla="*/ 441267 h 799638"/>
              <a:gd name="connsiteX291" fmla="*/ 325428 w 684645"/>
              <a:gd name="connsiteY291" fmla="*/ 442730 h 799638"/>
              <a:gd name="connsiteX292" fmla="*/ 325120 w 684645"/>
              <a:gd name="connsiteY292" fmla="*/ 444115 h 799638"/>
              <a:gd name="connsiteX293" fmla="*/ 325659 w 684645"/>
              <a:gd name="connsiteY293" fmla="*/ 445424 h 799638"/>
              <a:gd name="connsiteX294" fmla="*/ 329815 w 684645"/>
              <a:gd name="connsiteY294" fmla="*/ 448733 h 799638"/>
              <a:gd name="connsiteX295" fmla="*/ 336050 w 684645"/>
              <a:gd name="connsiteY295" fmla="*/ 448271 h 799638"/>
              <a:gd name="connsiteX296" fmla="*/ 338436 w 684645"/>
              <a:gd name="connsiteY296" fmla="*/ 449272 h 799638"/>
              <a:gd name="connsiteX297" fmla="*/ 338975 w 684645"/>
              <a:gd name="connsiteY297" fmla="*/ 450504 h 799638"/>
              <a:gd name="connsiteX298" fmla="*/ 338898 w 684645"/>
              <a:gd name="connsiteY298" fmla="*/ 451812 h 799638"/>
              <a:gd name="connsiteX299" fmla="*/ 331586 w 684645"/>
              <a:gd name="connsiteY299" fmla="*/ 476519 h 799638"/>
              <a:gd name="connsiteX300" fmla="*/ 330123 w 684645"/>
              <a:gd name="connsiteY300" fmla="*/ 478213 h 799638"/>
              <a:gd name="connsiteX301" fmla="*/ 324889 w 684645"/>
              <a:gd name="connsiteY301" fmla="*/ 480830 h 799638"/>
              <a:gd name="connsiteX302" fmla="*/ 323196 w 684645"/>
              <a:gd name="connsiteY302" fmla="*/ 482523 h 799638"/>
              <a:gd name="connsiteX303" fmla="*/ 312112 w 684645"/>
              <a:gd name="connsiteY303" fmla="*/ 500765 h 799638"/>
              <a:gd name="connsiteX304" fmla="*/ 307494 w 684645"/>
              <a:gd name="connsiteY304" fmla="*/ 507153 h 799638"/>
              <a:gd name="connsiteX305" fmla="*/ 303184 w 684645"/>
              <a:gd name="connsiteY305" fmla="*/ 514773 h 799638"/>
              <a:gd name="connsiteX306" fmla="*/ 302568 w 684645"/>
              <a:gd name="connsiteY306" fmla="*/ 515543 h 799638"/>
              <a:gd name="connsiteX307" fmla="*/ 295794 w 684645"/>
              <a:gd name="connsiteY307" fmla="*/ 521162 h 799638"/>
              <a:gd name="connsiteX308" fmla="*/ 293793 w 684645"/>
              <a:gd name="connsiteY308" fmla="*/ 523625 h 799638"/>
              <a:gd name="connsiteX309" fmla="*/ 292870 w 684645"/>
              <a:gd name="connsiteY309" fmla="*/ 527704 h 799638"/>
              <a:gd name="connsiteX310" fmla="*/ 292870 w 684645"/>
              <a:gd name="connsiteY310" fmla="*/ 537018 h 799638"/>
              <a:gd name="connsiteX311" fmla="*/ 296102 w 684645"/>
              <a:gd name="connsiteY311" fmla="*/ 545561 h 799638"/>
              <a:gd name="connsiteX312" fmla="*/ 297565 w 684645"/>
              <a:gd name="connsiteY312" fmla="*/ 547947 h 799638"/>
              <a:gd name="connsiteX313" fmla="*/ 297950 w 684645"/>
              <a:gd name="connsiteY313" fmla="*/ 549795 h 799638"/>
              <a:gd name="connsiteX314" fmla="*/ 297950 w 684645"/>
              <a:gd name="connsiteY314" fmla="*/ 549795 h 799638"/>
              <a:gd name="connsiteX315" fmla="*/ 297950 w 684645"/>
              <a:gd name="connsiteY315" fmla="*/ 549795 h 799638"/>
              <a:gd name="connsiteX316" fmla="*/ 296256 w 684645"/>
              <a:gd name="connsiteY316" fmla="*/ 561571 h 799638"/>
              <a:gd name="connsiteX317" fmla="*/ 295872 w 684645"/>
              <a:gd name="connsiteY317" fmla="*/ 562649 h 799638"/>
              <a:gd name="connsiteX318" fmla="*/ 280401 w 684645"/>
              <a:gd name="connsiteY318" fmla="*/ 586971 h 799638"/>
              <a:gd name="connsiteX319" fmla="*/ 279400 w 684645"/>
              <a:gd name="connsiteY319" fmla="*/ 591512 h 799638"/>
              <a:gd name="connsiteX320" fmla="*/ 278938 w 684645"/>
              <a:gd name="connsiteY320" fmla="*/ 596130 h 799638"/>
              <a:gd name="connsiteX321" fmla="*/ 284172 w 684645"/>
              <a:gd name="connsiteY321" fmla="*/ 609677 h 799638"/>
              <a:gd name="connsiteX322" fmla="*/ 292870 w 684645"/>
              <a:gd name="connsiteY322" fmla="*/ 619991 h 799638"/>
              <a:gd name="connsiteX323" fmla="*/ 297642 w 684645"/>
              <a:gd name="connsiteY323" fmla="*/ 627611 h 799638"/>
              <a:gd name="connsiteX324" fmla="*/ 301182 w 684645"/>
              <a:gd name="connsiteY324" fmla="*/ 635847 h 799638"/>
              <a:gd name="connsiteX325" fmla="*/ 301336 w 684645"/>
              <a:gd name="connsiteY325" fmla="*/ 637386 h 799638"/>
              <a:gd name="connsiteX326" fmla="*/ 300798 w 684645"/>
              <a:gd name="connsiteY326" fmla="*/ 640773 h 799638"/>
              <a:gd name="connsiteX327" fmla="*/ 300413 w 684645"/>
              <a:gd name="connsiteY327" fmla="*/ 641773 h 799638"/>
              <a:gd name="connsiteX328" fmla="*/ 297026 w 684645"/>
              <a:gd name="connsiteY328" fmla="*/ 647392 h 799638"/>
              <a:gd name="connsiteX329" fmla="*/ 293947 w 684645"/>
              <a:gd name="connsiteY329" fmla="*/ 651087 h 799638"/>
              <a:gd name="connsiteX330" fmla="*/ 293332 w 684645"/>
              <a:gd name="connsiteY330" fmla="*/ 651626 h 799638"/>
              <a:gd name="connsiteX331" fmla="*/ 287405 w 684645"/>
              <a:gd name="connsiteY331" fmla="*/ 655628 h 799638"/>
              <a:gd name="connsiteX332" fmla="*/ 286712 w 684645"/>
              <a:gd name="connsiteY332" fmla="*/ 657783 h 799638"/>
              <a:gd name="connsiteX333" fmla="*/ 285635 w 684645"/>
              <a:gd name="connsiteY333" fmla="*/ 669251 h 799638"/>
              <a:gd name="connsiteX334" fmla="*/ 285481 w 684645"/>
              <a:gd name="connsiteY334" fmla="*/ 670021 h 799638"/>
              <a:gd name="connsiteX335" fmla="*/ 279554 w 684645"/>
              <a:gd name="connsiteY335" fmla="*/ 685492 h 799638"/>
              <a:gd name="connsiteX336" fmla="*/ 286250 w 684645"/>
              <a:gd name="connsiteY336" fmla="*/ 685800 h 799638"/>
              <a:gd name="connsiteX337" fmla="*/ 303953 w 684645"/>
              <a:gd name="connsiteY337" fmla="*/ 668636 h 799638"/>
              <a:gd name="connsiteX338" fmla="*/ 317577 w 684645"/>
              <a:gd name="connsiteY338" fmla="*/ 659476 h 799638"/>
              <a:gd name="connsiteX339" fmla="*/ 323504 w 684645"/>
              <a:gd name="connsiteY339" fmla="*/ 653011 h 799638"/>
              <a:gd name="connsiteX340" fmla="*/ 324196 w 684645"/>
              <a:gd name="connsiteY340" fmla="*/ 652472 h 799638"/>
              <a:gd name="connsiteX341" fmla="*/ 330354 w 684645"/>
              <a:gd name="connsiteY341" fmla="*/ 649085 h 799638"/>
              <a:gd name="connsiteX342" fmla="*/ 331124 w 684645"/>
              <a:gd name="connsiteY342" fmla="*/ 648777 h 799638"/>
              <a:gd name="connsiteX343" fmla="*/ 336742 w 684645"/>
              <a:gd name="connsiteY343" fmla="*/ 647623 h 799638"/>
              <a:gd name="connsiteX344" fmla="*/ 342669 w 684645"/>
              <a:gd name="connsiteY344" fmla="*/ 647007 h 799638"/>
              <a:gd name="connsiteX345" fmla="*/ 347441 w 684645"/>
              <a:gd name="connsiteY345" fmla="*/ 645699 h 799638"/>
              <a:gd name="connsiteX346" fmla="*/ 350212 w 684645"/>
              <a:gd name="connsiteY346" fmla="*/ 641927 h 799638"/>
              <a:gd name="connsiteX347" fmla="*/ 353907 w 684645"/>
              <a:gd name="connsiteY347" fmla="*/ 635000 h 799638"/>
              <a:gd name="connsiteX348" fmla="*/ 355061 w 684645"/>
              <a:gd name="connsiteY348" fmla="*/ 633846 h 799638"/>
              <a:gd name="connsiteX349" fmla="*/ 363528 w 684645"/>
              <a:gd name="connsiteY349" fmla="*/ 629381 h 799638"/>
              <a:gd name="connsiteX350" fmla="*/ 364375 w 684645"/>
              <a:gd name="connsiteY350" fmla="*/ 629073 h 799638"/>
              <a:gd name="connsiteX351" fmla="*/ 370763 w 684645"/>
              <a:gd name="connsiteY351" fmla="*/ 627996 h 799638"/>
              <a:gd name="connsiteX352" fmla="*/ 395239 w 684645"/>
              <a:gd name="connsiteY352" fmla="*/ 617066 h 799638"/>
              <a:gd name="connsiteX353" fmla="*/ 398241 w 684645"/>
              <a:gd name="connsiteY353" fmla="*/ 614064 h 799638"/>
              <a:gd name="connsiteX354" fmla="*/ 402552 w 684645"/>
              <a:gd name="connsiteY354" fmla="*/ 610986 h 799638"/>
              <a:gd name="connsiteX355" fmla="*/ 404168 w 684645"/>
              <a:gd name="connsiteY355" fmla="*/ 610447 h 799638"/>
              <a:gd name="connsiteX356" fmla="*/ 412635 w 684645"/>
              <a:gd name="connsiteY356" fmla="*/ 610447 h 799638"/>
              <a:gd name="connsiteX357" fmla="*/ 413327 w 684645"/>
              <a:gd name="connsiteY357" fmla="*/ 610523 h 799638"/>
              <a:gd name="connsiteX358" fmla="*/ 417407 w 684645"/>
              <a:gd name="connsiteY358" fmla="*/ 611524 h 799638"/>
              <a:gd name="connsiteX359" fmla="*/ 424026 w 684645"/>
              <a:gd name="connsiteY359" fmla="*/ 611139 h 799638"/>
              <a:gd name="connsiteX360" fmla="*/ 421178 w 684645"/>
              <a:gd name="connsiteY360" fmla="*/ 602211 h 799638"/>
              <a:gd name="connsiteX361" fmla="*/ 420485 w 684645"/>
              <a:gd name="connsiteY361" fmla="*/ 597208 h 799638"/>
              <a:gd name="connsiteX362" fmla="*/ 420485 w 684645"/>
              <a:gd name="connsiteY362" fmla="*/ 591820 h 799638"/>
              <a:gd name="connsiteX363" fmla="*/ 418176 w 684645"/>
              <a:gd name="connsiteY363" fmla="*/ 586740 h 799638"/>
              <a:gd name="connsiteX364" fmla="*/ 415328 w 684645"/>
              <a:gd name="connsiteY364" fmla="*/ 584123 h 799638"/>
              <a:gd name="connsiteX365" fmla="*/ 412481 w 684645"/>
              <a:gd name="connsiteY365" fmla="*/ 581506 h 799638"/>
              <a:gd name="connsiteX366" fmla="*/ 411557 w 684645"/>
              <a:gd name="connsiteY366" fmla="*/ 579813 h 799638"/>
              <a:gd name="connsiteX367" fmla="*/ 410402 w 684645"/>
              <a:gd name="connsiteY367" fmla="*/ 571962 h 799638"/>
              <a:gd name="connsiteX368" fmla="*/ 410402 w 684645"/>
              <a:gd name="connsiteY368" fmla="*/ 571115 h 799638"/>
              <a:gd name="connsiteX369" fmla="*/ 411480 w 684645"/>
              <a:gd name="connsiteY369" fmla="*/ 564342 h 799638"/>
              <a:gd name="connsiteX370" fmla="*/ 408016 w 684645"/>
              <a:gd name="connsiteY370" fmla="*/ 548871 h 799638"/>
              <a:gd name="connsiteX371" fmla="*/ 407247 w 684645"/>
              <a:gd name="connsiteY371" fmla="*/ 545407 h 799638"/>
              <a:gd name="connsiteX372" fmla="*/ 405014 w 684645"/>
              <a:gd name="connsiteY372" fmla="*/ 543175 h 799638"/>
              <a:gd name="connsiteX373" fmla="*/ 402783 w 684645"/>
              <a:gd name="connsiteY373" fmla="*/ 540943 h 799638"/>
              <a:gd name="connsiteX374" fmla="*/ 401936 w 684645"/>
              <a:gd name="connsiteY374" fmla="*/ 538788 h 799638"/>
              <a:gd name="connsiteX375" fmla="*/ 402475 w 684645"/>
              <a:gd name="connsiteY375" fmla="*/ 530937 h 799638"/>
              <a:gd name="connsiteX376" fmla="*/ 403013 w 684645"/>
              <a:gd name="connsiteY376" fmla="*/ 529474 h 799638"/>
              <a:gd name="connsiteX377" fmla="*/ 409864 w 684645"/>
              <a:gd name="connsiteY377" fmla="*/ 520392 h 799638"/>
              <a:gd name="connsiteX378" fmla="*/ 410325 w 684645"/>
              <a:gd name="connsiteY378" fmla="*/ 519930 h 799638"/>
              <a:gd name="connsiteX379" fmla="*/ 413173 w 684645"/>
              <a:gd name="connsiteY379" fmla="*/ 517698 h 799638"/>
              <a:gd name="connsiteX380" fmla="*/ 413789 w 684645"/>
              <a:gd name="connsiteY380" fmla="*/ 517313 h 799638"/>
              <a:gd name="connsiteX381" fmla="*/ 422794 w 684645"/>
              <a:gd name="connsiteY381" fmla="*/ 513388 h 799638"/>
              <a:gd name="connsiteX382" fmla="*/ 430184 w 684645"/>
              <a:gd name="connsiteY382" fmla="*/ 508924 h 799638"/>
              <a:gd name="connsiteX383" fmla="*/ 432108 w 684645"/>
              <a:gd name="connsiteY383" fmla="*/ 505152 h 799638"/>
              <a:gd name="connsiteX384" fmla="*/ 437881 w 684645"/>
              <a:gd name="connsiteY384" fmla="*/ 495916 h 799638"/>
              <a:gd name="connsiteX385" fmla="*/ 438265 w 684645"/>
              <a:gd name="connsiteY385" fmla="*/ 495454 h 799638"/>
              <a:gd name="connsiteX386" fmla="*/ 441652 w 684645"/>
              <a:gd name="connsiteY386" fmla="*/ 492067 h 799638"/>
              <a:gd name="connsiteX387" fmla="*/ 443038 w 684645"/>
              <a:gd name="connsiteY387" fmla="*/ 491297 h 799638"/>
              <a:gd name="connsiteX388" fmla="*/ 448118 w 684645"/>
              <a:gd name="connsiteY388" fmla="*/ 490143 h 799638"/>
              <a:gd name="connsiteX389" fmla="*/ 449503 w 684645"/>
              <a:gd name="connsiteY389" fmla="*/ 490220 h 799638"/>
              <a:gd name="connsiteX390" fmla="*/ 453428 w 684645"/>
              <a:gd name="connsiteY390" fmla="*/ 491375 h 799638"/>
              <a:gd name="connsiteX391" fmla="*/ 453659 w 684645"/>
              <a:gd name="connsiteY391" fmla="*/ 491452 h 799638"/>
              <a:gd name="connsiteX392" fmla="*/ 454044 w 684645"/>
              <a:gd name="connsiteY392" fmla="*/ 491605 h 799638"/>
              <a:gd name="connsiteX393" fmla="*/ 457970 w 684645"/>
              <a:gd name="connsiteY393" fmla="*/ 493838 h 799638"/>
              <a:gd name="connsiteX394" fmla="*/ 458816 w 684645"/>
              <a:gd name="connsiteY394" fmla="*/ 494530 h 799638"/>
              <a:gd name="connsiteX395" fmla="*/ 458816 w 684645"/>
              <a:gd name="connsiteY395" fmla="*/ 494530 h 799638"/>
              <a:gd name="connsiteX396" fmla="*/ 458816 w 684645"/>
              <a:gd name="connsiteY396" fmla="*/ 494530 h 799638"/>
              <a:gd name="connsiteX397" fmla="*/ 459663 w 684645"/>
              <a:gd name="connsiteY397" fmla="*/ 495608 h 799638"/>
              <a:gd name="connsiteX398" fmla="*/ 462588 w 684645"/>
              <a:gd name="connsiteY398" fmla="*/ 499379 h 799638"/>
              <a:gd name="connsiteX399" fmla="*/ 465513 w 684645"/>
              <a:gd name="connsiteY399" fmla="*/ 501919 h 799638"/>
              <a:gd name="connsiteX400" fmla="*/ 470131 w 684645"/>
              <a:gd name="connsiteY400" fmla="*/ 501919 h 799638"/>
              <a:gd name="connsiteX401" fmla="*/ 473980 w 684645"/>
              <a:gd name="connsiteY401" fmla="*/ 502535 h 799638"/>
              <a:gd name="connsiteX402" fmla="*/ 474749 w 684645"/>
              <a:gd name="connsiteY402" fmla="*/ 502766 h 799638"/>
              <a:gd name="connsiteX403" fmla="*/ 478136 w 684645"/>
              <a:gd name="connsiteY403" fmla="*/ 504459 h 799638"/>
              <a:gd name="connsiteX404" fmla="*/ 479290 w 684645"/>
              <a:gd name="connsiteY404" fmla="*/ 505614 h 799638"/>
              <a:gd name="connsiteX405" fmla="*/ 483678 w 684645"/>
              <a:gd name="connsiteY405" fmla="*/ 513234 h 799638"/>
              <a:gd name="connsiteX406" fmla="*/ 487988 w 684645"/>
              <a:gd name="connsiteY406" fmla="*/ 518083 h 799638"/>
              <a:gd name="connsiteX407" fmla="*/ 493299 w 684645"/>
              <a:gd name="connsiteY407" fmla="*/ 525626 h 799638"/>
              <a:gd name="connsiteX408" fmla="*/ 495223 w 684645"/>
              <a:gd name="connsiteY408" fmla="*/ 529321 h 799638"/>
              <a:gd name="connsiteX409" fmla="*/ 495531 w 684645"/>
              <a:gd name="connsiteY409" fmla="*/ 530552 h 799638"/>
              <a:gd name="connsiteX410" fmla="*/ 495531 w 684645"/>
              <a:gd name="connsiteY410" fmla="*/ 535324 h 799638"/>
              <a:gd name="connsiteX411" fmla="*/ 495993 w 684645"/>
              <a:gd name="connsiteY411" fmla="*/ 537479 h 799638"/>
              <a:gd name="connsiteX412" fmla="*/ 497686 w 684645"/>
              <a:gd name="connsiteY412" fmla="*/ 545484 h 799638"/>
              <a:gd name="connsiteX413" fmla="*/ 505460 w 684645"/>
              <a:gd name="connsiteY413" fmla="*/ 563187 h 799638"/>
              <a:gd name="connsiteX414" fmla="*/ 505691 w 684645"/>
              <a:gd name="connsiteY414" fmla="*/ 563957 h 799638"/>
              <a:gd name="connsiteX415" fmla="*/ 506153 w 684645"/>
              <a:gd name="connsiteY415" fmla="*/ 567882 h 799638"/>
              <a:gd name="connsiteX416" fmla="*/ 507307 w 684645"/>
              <a:gd name="connsiteY416" fmla="*/ 569807 h 799638"/>
              <a:gd name="connsiteX417" fmla="*/ 510078 w 684645"/>
              <a:gd name="connsiteY417" fmla="*/ 572116 h 799638"/>
              <a:gd name="connsiteX418" fmla="*/ 514312 w 684645"/>
              <a:gd name="connsiteY418" fmla="*/ 574194 h 799638"/>
              <a:gd name="connsiteX419" fmla="*/ 516467 w 684645"/>
              <a:gd name="connsiteY419" fmla="*/ 575041 h 799638"/>
              <a:gd name="connsiteX420" fmla="*/ 519699 w 684645"/>
              <a:gd name="connsiteY420" fmla="*/ 576349 h 799638"/>
              <a:gd name="connsiteX421" fmla="*/ 521931 w 684645"/>
              <a:gd name="connsiteY421" fmla="*/ 577427 h 799638"/>
              <a:gd name="connsiteX422" fmla="*/ 524087 w 684645"/>
              <a:gd name="connsiteY422" fmla="*/ 578504 h 799638"/>
              <a:gd name="connsiteX423" fmla="*/ 528243 w 684645"/>
              <a:gd name="connsiteY423" fmla="*/ 579428 h 799638"/>
              <a:gd name="connsiteX424" fmla="*/ 533554 w 684645"/>
              <a:gd name="connsiteY424" fmla="*/ 578504 h 799638"/>
              <a:gd name="connsiteX425" fmla="*/ 539173 w 684645"/>
              <a:gd name="connsiteY425" fmla="*/ 575964 h 799638"/>
              <a:gd name="connsiteX426" fmla="*/ 548486 w 684645"/>
              <a:gd name="connsiteY426" fmla="*/ 568883 h 799638"/>
              <a:gd name="connsiteX427" fmla="*/ 549872 w 684645"/>
              <a:gd name="connsiteY427" fmla="*/ 568344 h 799638"/>
              <a:gd name="connsiteX428" fmla="*/ 574040 w 684645"/>
              <a:gd name="connsiteY428" fmla="*/ 565496 h 799638"/>
              <a:gd name="connsiteX429" fmla="*/ 575041 w 684645"/>
              <a:gd name="connsiteY429" fmla="*/ 565573 h 799638"/>
              <a:gd name="connsiteX430" fmla="*/ 621146 w 684645"/>
              <a:gd name="connsiteY430" fmla="*/ 577350 h 799638"/>
              <a:gd name="connsiteX431" fmla="*/ 629920 w 684645"/>
              <a:gd name="connsiteY431" fmla="*/ 580813 h 799638"/>
              <a:gd name="connsiteX432" fmla="*/ 630536 w 684645"/>
              <a:gd name="connsiteY432" fmla="*/ 581198 h 799638"/>
              <a:gd name="connsiteX433" fmla="*/ 635000 w 684645"/>
              <a:gd name="connsiteY433" fmla="*/ 584585 h 799638"/>
              <a:gd name="connsiteX434" fmla="*/ 635847 w 684645"/>
              <a:gd name="connsiteY434" fmla="*/ 585585 h 799638"/>
              <a:gd name="connsiteX435" fmla="*/ 637925 w 684645"/>
              <a:gd name="connsiteY435" fmla="*/ 589665 h 799638"/>
              <a:gd name="connsiteX436" fmla="*/ 638926 w 684645"/>
              <a:gd name="connsiteY436" fmla="*/ 590665 h 799638"/>
              <a:gd name="connsiteX437" fmla="*/ 643005 w 684645"/>
              <a:gd name="connsiteY437" fmla="*/ 592744 h 799638"/>
              <a:gd name="connsiteX438" fmla="*/ 653396 w 684645"/>
              <a:gd name="connsiteY438" fmla="*/ 599671 h 799638"/>
              <a:gd name="connsiteX439" fmla="*/ 657321 w 684645"/>
              <a:gd name="connsiteY439" fmla="*/ 601595 h 799638"/>
              <a:gd name="connsiteX440" fmla="*/ 658091 w 684645"/>
              <a:gd name="connsiteY440" fmla="*/ 601133 h 799638"/>
              <a:gd name="connsiteX441" fmla="*/ 659169 w 684645"/>
              <a:gd name="connsiteY441" fmla="*/ 598901 h 799638"/>
              <a:gd name="connsiteX442" fmla="*/ 660246 w 684645"/>
              <a:gd name="connsiteY442" fmla="*/ 590357 h 799638"/>
              <a:gd name="connsiteX443" fmla="*/ 672638 w 684645"/>
              <a:gd name="connsiteY443" fmla="*/ 508154 h 799638"/>
              <a:gd name="connsiteX444" fmla="*/ 684646 w 684645"/>
              <a:gd name="connsiteY444" fmla="*/ 424411 h 799638"/>
              <a:gd name="connsiteX445" fmla="*/ 680797 w 684645"/>
              <a:gd name="connsiteY445" fmla="*/ 430953 h 799638"/>
              <a:gd name="connsiteX446" fmla="*/ 679796 w 684645"/>
              <a:gd name="connsiteY446" fmla="*/ 434032 h 799638"/>
              <a:gd name="connsiteX447" fmla="*/ 679104 w 684645"/>
              <a:gd name="connsiteY447" fmla="*/ 435110 h 799638"/>
              <a:gd name="connsiteX448" fmla="*/ 676256 w 684645"/>
              <a:gd name="connsiteY448" fmla="*/ 437958 h 799638"/>
              <a:gd name="connsiteX449" fmla="*/ 675640 w 684645"/>
              <a:gd name="connsiteY449" fmla="*/ 438419 h 799638"/>
              <a:gd name="connsiteX450" fmla="*/ 670560 w 684645"/>
              <a:gd name="connsiteY450" fmla="*/ 441267 h 799638"/>
              <a:gd name="connsiteX451" fmla="*/ 669405 w 684645"/>
              <a:gd name="connsiteY451" fmla="*/ 441575 h 799638"/>
              <a:gd name="connsiteX452" fmla="*/ 653627 w 684645"/>
              <a:gd name="connsiteY452" fmla="*/ 442730 h 799638"/>
              <a:gd name="connsiteX453" fmla="*/ 652395 w 684645"/>
              <a:gd name="connsiteY453" fmla="*/ 442499 h 799638"/>
              <a:gd name="connsiteX454" fmla="*/ 637617 w 684645"/>
              <a:gd name="connsiteY454" fmla="*/ 436495 h 799638"/>
              <a:gd name="connsiteX455" fmla="*/ 629612 w 684645"/>
              <a:gd name="connsiteY455" fmla="*/ 435956 h 799638"/>
              <a:gd name="connsiteX456" fmla="*/ 627226 w 684645"/>
              <a:gd name="connsiteY456" fmla="*/ 434263 h 799638"/>
              <a:gd name="connsiteX457" fmla="*/ 624378 w 684645"/>
              <a:gd name="connsiteY457" fmla="*/ 427490 h 799638"/>
              <a:gd name="connsiteX458" fmla="*/ 624147 w 684645"/>
              <a:gd name="connsiteY458" fmla="*/ 426720 h 799638"/>
              <a:gd name="connsiteX459" fmla="*/ 623147 w 684645"/>
              <a:gd name="connsiteY459" fmla="*/ 417330 h 799638"/>
              <a:gd name="connsiteX460" fmla="*/ 621222 w 684645"/>
              <a:gd name="connsiteY460" fmla="*/ 416021 h 799638"/>
              <a:gd name="connsiteX461" fmla="*/ 617990 w 684645"/>
              <a:gd name="connsiteY461" fmla="*/ 415098 h 799638"/>
              <a:gd name="connsiteX462" fmla="*/ 611524 w 684645"/>
              <a:gd name="connsiteY462" fmla="*/ 414636 h 799638"/>
              <a:gd name="connsiteX463" fmla="*/ 605290 w 684645"/>
              <a:gd name="connsiteY463" fmla="*/ 416714 h 799638"/>
              <a:gd name="connsiteX464" fmla="*/ 604058 w 684645"/>
              <a:gd name="connsiteY464" fmla="*/ 416868 h 799638"/>
              <a:gd name="connsiteX465" fmla="*/ 599517 w 684645"/>
              <a:gd name="connsiteY465" fmla="*/ 416329 h 799638"/>
              <a:gd name="connsiteX466" fmla="*/ 597901 w 684645"/>
              <a:gd name="connsiteY466" fmla="*/ 415559 h 799638"/>
              <a:gd name="connsiteX467" fmla="*/ 595130 w 684645"/>
              <a:gd name="connsiteY467" fmla="*/ 412789 h 799638"/>
              <a:gd name="connsiteX468" fmla="*/ 595130 w 684645"/>
              <a:gd name="connsiteY468" fmla="*/ 412789 h 799638"/>
              <a:gd name="connsiteX469" fmla="*/ 594591 w 684645"/>
              <a:gd name="connsiteY469" fmla="*/ 412019 h 799638"/>
              <a:gd name="connsiteX470" fmla="*/ 592359 w 684645"/>
              <a:gd name="connsiteY470" fmla="*/ 407554 h 799638"/>
              <a:gd name="connsiteX471" fmla="*/ 585586 w 684645"/>
              <a:gd name="connsiteY471" fmla="*/ 395624 h 799638"/>
              <a:gd name="connsiteX472" fmla="*/ 571885 w 684645"/>
              <a:gd name="connsiteY472" fmla="*/ 390390 h 799638"/>
              <a:gd name="connsiteX473" fmla="*/ 570192 w 684645"/>
              <a:gd name="connsiteY473" fmla="*/ 388466 h 799638"/>
              <a:gd name="connsiteX474" fmla="*/ 569653 w 684645"/>
              <a:gd name="connsiteY474" fmla="*/ 386234 h 799638"/>
              <a:gd name="connsiteX475" fmla="*/ 569576 w 684645"/>
              <a:gd name="connsiteY475" fmla="*/ 385079 h 799638"/>
              <a:gd name="connsiteX476" fmla="*/ 570499 w 684645"/>
              <a:gd name="connsiteY476" fmla="*/ 379922 h 799638"/>
              <a:gd name="connsiteX477" fmla="*/ 568883 w 684645"/>
              <a:gd name="connsiteY477" fmla="*/ 377152 h 799638"/>
              <a:gd name="connsiteX478" fmla="*/ 563495 w 684645"/>
              <a:gd name="connsiteY478" fmla="*/ 371225 h 799638"/>
              <a:gd name="connsiteX479" fmla="*/ 557799 w 684645"/>
              <a:gd name="connsiteY479" fmla="*/ 362219 h 799638"/>
              <a:gd name="connsiteX480" fmla="*/ 555182 w 684645"/>
              <a:gd name="connsiteY480" fmla="*/ 360064 h 799638"/>
              <a:gd name="connsiteX481" fmla="*/ 544869 w 684645"/>
              <a:gd name="connsiteY481" fmla="*/ 356986 h 799638"/>
              <a:gd name="connsiteX482" fmla="*/ 514312 w 684645"/>
              <a:gd name="connsiteY482" fmla="*/ 356447 h 799638"/>
              <a:gd name="connsiteX483" fmla="*/ 512079 w 684645"/>
              <a:gd name="connsiteY483" fmla="*/ 355292 h 799638"/>
              <a:gd name="connsiteX484" fmla="*/ 503613 w 684645"/>
              <a:gd name="connsiteY484" fmla="*/ 343516 h 799638"/>
              <a:gd name="connsiteX485" fmla="*/ 503074 w 684645"/>
              <a:gd name="connsiteY485" fmla="*/ 341899 h 799638"/>
              <a:gd name="connsiteX486" fmla="*/ 503074 w 684645"/>
              <a:gd name="connsiteY486" fmla="*/ 336819 h 799638"/>
              <a:gd name="connsiteX487" fmla="*/ 503074 w 684645"/>
              <a:gd name="connsiteY487" fmla="*/ 336819 h 799638"/>
              <a:gd name="connsiteX488" fmla="*/ 503382 w 684645"/>
              <a:gd name="connsiteY488" fmla="*/ 335511 h 799638"/>
              <a:gd name="connsiteX489" fmla="*/ 514773 w 684645"/>
              <a:gd name="connsiteY489" fmla="*/ 314344 h 799638"/>
              <a:gd name="connsiteX490" fmla="*/ 513234 w 684645"/>
              <a:gd name="connsiteY490" fmla="*/ 302876 h 799638"/>
              <a:gd name="connsiteX491" fmla="*/ 514312 w 684645"/>
              <a:gd name="connsiteY491" fmla="*/ 300259 h 799638"/>
              <a:gd name="connsiteX492" fmla="*/ 528551 w 684645"/>
              <a:gd name="connsiteY492" fmla="*/ 289714 h 799638"/>
              <a:gd name="connsiteX493" fmla="*/ 528859 w 684645"/>
              <a:gd name="connsiteY493" fmla="*/ 286712 h 799638"/>
              <a:gd name="connsiteX494" fmla="*/ 523625 w 684645"/>
              <a:gd name="connsiteY494" fmla="*/ 276783 h 799638"/>
              <a:gd name="connsiteX495" fmla="*/ 523317 w 684645"/>
              <a:gd name="connsiteY495" fmla="*/ 275859 h 799638"/>
              <a:gd name="connsiteX496" fmla="*/ 522162 w 684645"/>
              <a:gd name="connsiteY496" fmla="*/ 268008 h 799638"/>
              <a:gd name="connsiteX497" fmla="*/ 522239 w 684645"/>
              <a:gd name="connsiteY497" fmla="*/ 266777 h 799638"/>
              <a:gd name="connsiteX498" fmla="*/ 523702 w 684645"/>
              <a:gd name="connsiteY498" fmla="*/ 261928 h 799638"/>
              <a:gd name="connsiteX499" fmla="*/ 522855 w 684645"/>
              <a:gd name="connsiteY499" fmla="*/ 258618 h 799638"/>
              <a:gd name="connsiteX500" fmla="*/ 513542 w 684645"/>
              <a:gd name="connsiteY500" fmla="*/ 243224 h 799638"/>
              <a:gd name="connsiteX501" fmla="*/ 513234 w 684645"/>
              <a:gd name="connsiteY501" fmla="*/ 242455 h 799638"/>
              <a:gd name="connsiteX502" fmla="*/ 510386 w 684645"/>
              <a:gd name="connsiteY502" fmla="*/ 231756 h 799638"/>
              <a:gd name="connsiteX503" fmla="*/ 510309 w 684645"/>
              <a:gd name="connsiteY503" fmla="*/ 230524 h 799638"/>
              <a:gd name="connsiteX504" fmla="*/ 511771 w 684645"/>
              <a:gd name="connsiteY504" fmla="*/ 221981 h 799638"/>
              <a:gd name="connsiteX505" fmla="*/ 504690 w 684645"/>
              <a:gd name="connsiteY505" fmla="*/ 210358 h 799638"/>
              <a:gd name="connsiteX506" fmla="*/ 498918 w 684645"/>
              <a:gd name="connsiteY506" fmla="*/ 205586 h 799638"/>
              <a:gd name="connsiteX507" fmla="*/ 488835 w 684645"/>
              <a:gd name="connsiteY507" fmla="*/ 197735 h 799638"/>
              <a:gd name="connsiteX508" fmla="*/ 487911 w 684645"/>
              <a:gd name="connsiteY508" fmla="*/ 196504 h 799638"/>
              <a:gd name="connsiteX509" fmla="*/ 484524 w 684645"/>
              <a:gd name="connsiteY509" fmla="*/ 186882 h 799638"/>
              <a:gd name="connsiteX510" fmla="*/ 484370 w 684645"/>
              <a:gd name="connsiteY510" fmla="*/ 185959 h 799638"/>
              <a:gd name="connsiteX511" fmla="*/ 484370 w 684645"/>
              <a:gd name="connsiteY511" fmla="*/ 182033 h 799638"/>
              <a:gd name="connsiteX512" fmla="*/ 484370 w 684645"/>
              <a:gd name="connsiteY512" fmla="*/ 182033 h 799638"/>
              <a:gd name="connsiteX513" fmla="*/ 484601 w 684645"/>
              <a:gd name="connsiteY513" fmla="*/ 180956 h 799638"/>
              <a:gd name="connsiteX514" fmla="*/ 486833 w 684645"/>
              <a:gd name="connsiteY514" fmla="*/ 175337 h 799638"/>
              <a:gd name="connsiteX515" fmla="*/ 488450 w 684645"/>
              <a:gd name="connsiteY515" fmla="*/ 172104 h 799638"/>
              <a:gd name="connsiteX516" fmla="*/ 486602 w 684645"/>
              <a:gd name="connsiteY516" fmla="*/ 169564 h 799638"/>
              <a:gd name="connsiteX517" fmla="*/ 486064 w 684645"/>
              <a:gd name="connsiteY517" fmla="*/ 167948 h 799638"/>
              <a:gd name="connsiteX518" fmla="*/ 486064 w 684645"/>
              <a:gd name="connsiteY518" fmla="*/ 166023 h 799638"/>
              <a:gd name="connsiteX519" fmla="*/ 486064 w 684645"/>
              <a:gd name="connsiteY519" fmla="*/ 166023 h 799638"/>
              <a:gd name="connsiteX520" fmla="*/ 483293 w 684645"/>
              <a:gd name="connsiteY520" fmla="*/ 164022 h 799638"/>
              <a:gd name="connsiteX521" fmla="*/ 467283 w 684645"/>
              <a:gd name="connsiteY521" fmla="*/ 149783 h 799638"/>
              <a:gd name="connsiteX522" fmla="*/ 466667 w 684645"/>
              <a:gd name="connsiteY522" fmla="*/ 148936 h 799638"/>
              <a:gd name="connsiteX523" fmla="*/ 462742 w 684645"/>
              <a:gd name="connsiteY523" fmla="*/ 141085 h 799638"/>
              <a:gd name="connsiteX524" fmla="*/ 462434 w 684645"/>
              <a:gd name="connsiteY524" fmla="*/ 140239 h 799638"/>
              <a:gd name="connsiteX525" fmla="*/ 462203 w 684645"/>
              <a:gd name="connsiteY525" fmla="*/ 138391 h 799638"/>
              <a:gd name="connsiteX526" fmla="*/ 459971 w 684645"/>
              <a:gd name="connsiteY526" fmla="*/ 139161 h 799638"/>
              <a:gd name="connsiteX527" fmla="*/ 459047 w 684645"/>
              <a:gd name="connsiteY527" fmla="*/ 139315 h 799638"/>
              <a:gd name="connsiteX528" fmla="*/ 454583 w 684645"/>
              <a:gd name="connsiteY528" fmla="*/ 139315 h 799638"/>
              <a:gd name="connsiteX529" fmla="*/ 453506 w 684645"/>
              <a:gd name="connsiteY529" fmla="*/ 139084 h 799638"/>
              <a:gd name="connsiteX530" fmla="*/ 447887 w 684645"/>
              <a:gd name="connsiteY530" fmla="*/ 136852 h 799638"/>
              <a:gd name="connsiteX531" fmla="*/ 446963 w 684645"/>
              <a:gd name="connsiteY531" fmla="*/ 136236 h 799638"/>
              <a:gd name="connsiteX532" fmla="*/ 439651 w 684645"/>
              <a:gd name="connsiteY532" fmla="*/ 128924 h 799638"/>
              <a:gd name="connsiteX533" fmla="*/ 432801 w 684645"/>
              <a:gd name="connsiteY533" fmla="*/ 130771 h 799638"/>
              <a:gd name="connsiteX534" fmla="*/ 430876 w 684645"/>
              <a:gd name="connsiteY534" fmla="*/ 130618 h 799638"/>
              <a:gd name="connsiteX535" fmla="*/ 411172 w 684645"/>
              <a:gd name="connsiteY535" fmla="*/ 121073 h 799638"/>
              <a:gd name="connsiteX536" fmla="*/ 409556 w 684645"/>
              <a:gd name="connsiteY536" fmla="*/ 118533 h 799638"/>
              <a:gd name="connsiteX537" fmla="*/ 409325 w 684645"/>
              <a:gd name="connsiteY537" fmla="*/ 100061 h 799638"/>
              <a:gd name="connsiteX538" fmla="*/ 405322 w 684645"/>
              <a:gd name="connsiteY538" fmla="*/ 100445 h 799638"/>
              <a:gd name="connsiteX539" fmla="*/ 402706 w 684645"/>
              <a:gd name="connsiteY539" fmla="*/ 101754 h 799638"/>
              <a:gd name="connsiteX540" fmla="*/ 394547 w 684645"/>
              <a:gd name="connsiteY540" fmla="*/ 108835 h 799638"/>
              <a:gd name="connsiteX541" fmla="*/ 374688 w 684645"/>
              <a:gd name="connsiteY541" fmla="*/ 129232 h 799638"/>
              <a:gd name="connsiteX542" fmla="*/ 374688 w 684645"/>
              <a:gd name="connsiteY542" fmla="*/ 129232 h 799638"/>
              <a:gd name="connsiteX543" fmla="*/ 374688 w 684645"/>
              <a:gd name="connsiteY543" fmla="*/ 135390 h 799638"/>
              <a:gd name="connsiteX544" fmla="*/ 374535 w 684645"/>
              <a:gd name="connsiteY544" fmla="*/ 136313 h 799638"/>
              <a:gd name="connsiteX545" fmla="*/ 371687 w 684645"/>
              <a:gd name="connsiteY545" fmla="*/ 144164 h 799638"/>
              <a:gd name="connsiteX546" fmla="*/ 369916 w 684645"/>
              <a:gd name="connsiteY546" fmla="*/ 145934 h 799638"/>
              <a:gd name="connsiteX547" fmla="*/ 359833 w 684645"/>
              <a:gd name="connsiteY547" fmla="*/ 149090 h 799638"/>
              <a:gd name="connsiteX548" fmla="*/ 335511 w 684645"/>
              <a:gd name="connsiteY548" fmla="*/ 171181 h 799638"/>
              <a:gd name="connsiteX549" fmla="*/ 332201 w 684645"/>
              <a:gd name="connsiteY549" fmla="*/ 171565 h 799638"/>
              <a:gd name="connsiteX550" fmla="*/ 315268 w 684645"/>
              <a:gd name="connsiteY550" fmla="*/ 161790 h 799638"/>
              <a:gd name="connsiteX551" fmla="*/ 309726 w 684645"/>
              <a:gd name="connsiteY551" fmla="*/ 161251 h 799638"/>
              <a:gd name="connsiteX552" fmla="*/ 308571 w 684645"/>
              <a:gd name="connsiteY552" fmla="*/ 160867 h 799638"/>
              <a:gd name="connsiteX553" fmla="*/ 302953 w 684645"/>
              <a:gd name="connsiteY553" fmla="*/ 157480 h 799638"/>
              <a:gd name="connsiteX554" fmla="*/ 298643 w 684645"/>
              <a:gd name="connsiteY554" fmla="*/ 153862 h 799638"/>
              <a:gd name="connsiteX555" fmla="*/ 298181 w 684645"/>
              <a:gd name="connsiteY555" fmla="*/ 153324 h 799638"/>
              <a:gd name="connsiteX556" fmla="*/ 294255 w 684645"/>
              <a:gd name="connsiteY556" fmla="*/ 147705 h 799638"/>
              <a:gd name="connsiteX557" fmla="*/ 293716 w 684645"/>
              <a:gd name="connsiteY557" fmla="*/ 146088 h 799638"/>
              <a:gd name="connsiteX558" fmla="*/ 293716 w 684645"/>
              <a:gd name="connsiteY558" fmla="*/ 141239 h 799638"/>
              <a:gd name="connsiteX559" fmla="*/ 293716 w 684645"/>
              <a:gd name="connsiteY559" fmla="*/ 141239 h 799638"/>
              <a:gd name="connsiteX560" fmla="*/ 278169 w 684645"/>
              <a:gd name="connsiteY560" fmla="*/ 142163 h 799638"/>
              <a:gd name="connsiteX561" fmla="*/ 276860 w 684645"/>
              <a:gd name="connsiteY561" fmla="*/ 141932 h 799638"/>
              <a:gd name="connsiteX562" fmla="*/ 265545 w 684645"/>
              <a:gd name="connsiteY562" fmla="*/ 136852 h 799638"/>
              <a:gd name="connsiteX563" fmla="*/ 254077 w 684645"/>
              <a:gd name="connsiteY563" fmla="*/ 130310 h 799638"/>
              <a:gd name="connsiteX564" fmla="*/ 246303 w 684645"/>
              <a:gd name="connsiteY564" fmla="*/ 129771 h 799638"/>
              <a:gd name="connsiteX565" fmla="*/ 241762 w 684645"/>
              <a:gd name="connsiteY565" fmla="*/ 130310 h 799638"/>
              <a:gd name="connsiteX566" fmla="*/ 239222 w 684645"/>
              <a:gd name="connsiteY566" fmla="*/ 129309 h 799638"/>
              <a:gd name="connsiteX567" fmla="*/ 236990 w 684645"/>
              <a:gd name="connsiteY567" fmla="*/ 126461 h 799638"/>
              <a:gd name="connsiteX568" fmla="*/ 236451 w 684645"/>
              <a:gd name="connsiteY568" fmla="*/ 125230 h 799638"/>
              <a:gd name="connsiteX569" fmla="*/ 235912 w 684645"/>
              <a:gd name="connsiteY569" fmla="*/ 122382 h 799638"/>
              <a:gd name="connsiteX570" fmla="*/ 235912 w 684645"/>
              <a:gd name="connsiteY570" fmla="*/ 121535 h 799638"/>
              <a:gd name="connsiteX571" fmla="*/ 236990 w 684645"/>
              <a:gd name="connsiteY571" fmla="*/ 112607 h 799638"/>
              <a:gd name="connsiteX572" fmla="*/ 234604 w 684645"/>
              <a:gd name="connsiteY572" fmla="*/ 105987 h 799638"/>
              <a:gd name="connsiteX573" fmla="*/ 218748 w 684645"/>
              <a:gd name="connsiteY573" fmla="*/ 90670 h 799638"/>
              <a:gd name="connsiteX574" fmla="*/ 218209 w 684645"/>
              <a:gd name="connsiteY574" fmla="*/ 89978 h 799638"/>
              <a:gd name="connsiteX575" fmla="*/ 212590 w 684645"/>
              <a:gd name="connsiteY575" fmla="*/ 79279 h 799638"/>
              <a:gd name="connsiteX576" fmla="*/ 212283 w 684645"/>
              <a:gd name="connsiteY576" fmla="*/ 78355 h 799638"/>
              <a:gd name="connsiteX577" fmla="*/ 211744 w 684645"/>
              <a:gd name="connsiteY577" fmla="*/ 74430 h 799638"/>
              <a:gd name="connsiteX578" fmla="*/ 211821 w 684645"/>
              <a:gd name="connsiteY578" fmla="*/ 73352 h 799638"/>
              <a:gd name="connsiteX579" fmla="*/ 212975 w 684645"/>
              <a:gd name="connsiteY579" fmla="*/ 68888 h 799638"/>
              <a:gd name="connsiteX580" fmla="*/ 213206 w 684645"/>
              <a:gd name="connsiteY580" fmla="*/ 68272 h 799638"/>
              <a:gd name="connsiteX581" fmla="*/ 217670 w 684645"/>
              <a:gd name="connsiteY581" fmla="*/ 59805 h 799638"/>
              <a:gd name="connsiteX582" fmla="*/ 217978 w 684645"/>
              <a:gd name="connsiteY582" fmla="*/ 59267 h 799638"/>
              <a:gd name="connsiteX583" fmla="*/ 220903 w 684645"/>
              <a:gd name="connsiteY583" fmla="*/ 55880 h 799638"/>
              <a:gd name="connsiteX584" fmla="*/ 221750 w 684645"/>
              <a:gd name="connsiteY584" fmla="*/ 52031 h 799638"/>
              <a:gd name="connsiteX585" fmla="*/ 221365 w 684645"/>
              <a:gd name="connsiteY585" fmla="*/ 49876 h 799638"/>
              <a:gd name="connsiteX586" fmla="*/ 218902 w 684645"/>
              <a:gd name="connsiteY586" fmla="*/ 46490 h 799638"/>
              <a:gd name="connsiteX587" fmla="*/ 218517 w 684645"/>
              <a:gd name="connsiteY587" fmla="*/ 45643 h 799638"/>
              <a:gd name="connsiteX588" fmla="*/ 216824 w 684645"/>
              <a:gd name="connsiteY588" fmla="*/ 40024 h 799638"/>
              <a:gd name="connsiteX589" fmla="*/ 216670 w 684645"/>
              <a:gd name="connsiteY589" fmla="*/ 39178 h 799638"/>
              <a:gd name="connsiteX590" fmla="*/ 216670 w 684645"/>
              <a:gd name="connsiteY590" fmla="*/ 32404 h 799638"/>
              <a:gd name="connsiteX591" fmla="*/ 216208 w 684645"/>
              <a:gd name="connsiteY591" fmla="*/ 25554 h 799638"/>
              <a:gd name="connsiteX592" fmla="*/ 213822 w 684645"/>
              <a:gd name="connsiteY592" fmla="*/ 22244 h 799638"/>
              <a:gd name="connsiteX593" fmla="*/ 213437 w 684645"/>
              <a:gd name="connsiteY593" fmla="*/ 21474 h 799638"/>
              <a:gd name="connsiteX594" fmla="*/ 212283 w 684645"/>
              <a:gd name="connsiteY594" fmla="*/ 18088 h 799638"/>
              <a:gd name="connsiteX595" fmla="*/ 212128 w 684645"/>
              <a:gd name="connsiteY595" fmla="*/ 16933 h 799638"/>
              <a:gd name="connsiteX596" fmla="*/ 212590 w 684645"/>
              <a:gd name="connsiteY596" fmla="*/ 11545 h 799638"/>
              <a:gd name="connsiteX597" fmla="*/ 212128 w 684645"/>
              <a:gd name="connsiteY597" fmla="*/ 10622 h 799638"/>
              <a:gd name="connsiteX598" fmla="*/ 208742 w 684645"/>
              <a:gd name="connsiteY598" fmla="*/ 8236 h 799638"/>
              <a:gd name="connsiteX599" fmla="*/ 207741 w 684645"/>
              <a:gd name="connsiteY599" fmla="*/ 6927 h 799638"/>
              <a:gd name="connsiteX600" fmla="*/ 205740 w 684645"/>
              <a:gd name="connsiteY600" fmla="*/ 1462 h 799638"/>
              <a:gd name="connsiteX601" fmla="*/ 204047 w 684645"/>
              <a:gd name="connsiteY601" fmla="*/ 154 h 799638"/>
              <a:gd name="connsiteX602" fmla="*/ 203046 w 684645"/>
              <a:gd name="connsiteY602" fmla="*/ 0 h 799638"/>
              <a:gd name="connsiteX603" fmla="*/ 198428 w 684645"/>
              <a:gd name="connsiteY603" fmla="*/ 3233 h 799638"/>
              <a:gd name="connsiteX604" fmla="*/ 187421 w 684645"/>
              <a:gd name="connsiteY604" fmla="*/ 12623 h 799638"/>
              <a:gd name="connsiteX605" fmla="*/ 181571 w 684645"/>
              <a:gd name="connsiteY605" fmla="*/ 16702 h 799638"/>
              <a:gd name="connsiteX606" fmla="*/ 178416 w 684645"/>
              <a:gd name="connsiteY606" fmla="*/ 19396 h 799638"/>
              <a:gd name="connsiteX607" fmla="*/ 177261 w 684645"/>
              <a:gd name="connsiteY607" fmla="*/ 19935 h 799638"/>
              <a:gd name="connsiteX608" fmla="*/ 167717 w 684645"/>
              <a:gd name="connsiteY608" fmla="*/ 22167 h 799638"/>
              <a:gd name="connsiteX609" fmla="*/ 166563 w 684645"/>
              <a:gd name="connsiteY609" fmla="*/ 22167 h 799638"/>
              <a:gd name="connsiteX610" fmla="*/ 149090 w 684645"/>
              <a:gd name="connsiteY610" fmla="*/ 18781 h 799638"/>
              <a:gd name="connsiteX611" fmla="*/ 143164 w 684645"/>
              <a:gd name="connsiteY611" fmla="*/ 17010 h 799638"/>
              <a:gd name="connsiteX612" fmla="*/ 137622 w 684645"/>
              <a:gd name="connsiteY612" fmla="*/ 14778 h 799638"/>
              <a:gd name="connsiteX613" fmla="*/ 131772 w 684645"/>
              <a:gd name="connsiteY613" fmla="*/ 13777 h 799638"/>
              <a:gd name="connsiteX614" fmla="*/ 130618 w 684645"/>
              <a:gd name="connsiteY614" fmla="*/ 14085 h 799638"/>
              <a:gd name="connsiteX615" fmla="*/ 126538 w 684645"/>
              <a:gd name="connsiteY615" fmla="*/ 17087 h 799638"/>
              <a:gd name="connsiteX616" fmla="*/ 125999 w 684645"/>
              <a:gd name="connsiteY616" fmla="*/ 17395 h 799638"/>
              <a:gd name="connsiteX617" fmla="*/ 116994 w 684645"/>
              <a:gd name="connsiteY617" fmla="*/ 21321 h 799638"/>
              <a:gd name="connsiteX618" fmla="*/ 116378 w 684645"/>
              <a:gd name="connsiteY618" fmla="*/ 21474 h 799638"/>
              <a:gd name="connsiteX619" fmla="*/ 96135 w 684645"/>
              <a:gd name="connsiteY619" fmla="*/ 25400 h 799638"/>
              <a:gd name="connsiteX620" fmla="*/ 92210 w 684645"/>
              <a:gd name="connsiteY620" fmla="*/ 26862 h 799638"/>
              <a:gd name="connsiteX621" fmla="*/ 92210 w 684645"/>
              <a:gd name="connsiteY621" fmla="*/ 37099 h 799638"/>
              <a:gd name="connsiteX622" fmla="*/ 94211 w 684645"/>
              <a:gd name="connsiteY622" fmla="*/ 40640 h 799638"/>
              <a:gd name="connsiteX623" fmla="*/ 96135 w 684645"/>
              <a:gd name="connsiteY623" fmla="*/ 41410 h 799638"/>
              <a:gd name="connsiteX624" fmla="*/ 97752 w 684645"/>
              <a:gd name="connsiteY624" fmla="*/ 43026 h 799638"/>
              <a:gd name="connsiteX625" fmla="*/ 97675 w 684645"/>
              <a:gd name="connsiteY625" fmla="*/ 45258 h 799638"/>
              <a:gd name="connsiteX626" fmla="*/ 93056 w 684645"/>
              <a:gd name="connsiteY626" fmla="*/ 55033 h 79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684645" h="799638">
                <a:moveTo>
                  <a:pt x="93056" y="55033"/>
                </a:moveTo>
                <a:lnTo>
                  <a:pt x="90362" y="59190"/>
                </a:lnTo>
                <a:lnTo>
                  <a:pt x="91440" y="59574"/>
                </a:lnTo>
                <a:cubicBezTo>
                  <a:pt x="92210" y="59805"/>
                  <a:pt x="92825" y="60344"/>
                  <a:pt x="93133" y="61114"/>
                </a:cubicBezTo>
                <a:lnTo>
                  <a:pt x="95366" y="66194"/>
                </a:lnTo>
                <a:cubicBezTo>
                  <a:pt x="95596" y="66733"/>
                  <a:pt x="95673" y="67348"/>
                  <a:pt x="95519" y="67964"/>
                </a:cubicBezTo>
                <a:lnTo>
                  <a:pt x="93287" y="78124"/>
                </a:lnTo>
                <a:lnTo>
                  <a:pt x="87592" y="91979"/>
                </a:lnTo>
                <a:lnTo>
                  <a:pt x="90747" y="92825"/>
                </a:lnTo>
                <a:cubicBezTo>
                  <a:pt x="91440" y="92979"/>
                  <a:pt x="92056" y="93441"/>
                  <a:pt x="92441" y="94057"/>
                </a:cubicBezTo>
                <a:lnTo>
                  <a:pt x="94134" y="96905"/>
                </a:lnTo>
                <a:cubicBezTo>
                  <a:pt x="94827" y="98136"/>
                  <a:pt x="94596" y="99676"/>
                  <a:pt x="93518" y="100522"/>
                </a:cubicBezTo>
                <a:lnTo>
                  <a:pt x="90670" y="102755"/>
                </a:lnTo>
                <a:cubicBezTo>
                  <a:pt x="90286" y="103062"/>
                  <a:pt x="89901" y="103216"/>
                  <a:pt x="89439" y="103293"/>
                </a:cubicBezTo>
                <a:lnTo>
                  <a:pt x="83281" y="104448"/>
                </a:lnTo>
                <a:lnTo>
                  <a:pt x="79972" y="105602"/>
                </a:lnTo>
                <a:lnTo>
                  <a:pt x="79741" y="106295"/>
                </a:lnTo>
                <a:lnTo>
                  <a:pt x="81203" y="108373"/>
                </a:lnTo>
                <a:lnTo>
                  <a:pt x="84898" y="109759"/>
                </a:lnTo>
                <a:cubicBezTo>
                  <a:pt x="85590" y="109990"/>
                  <a:pt x="86206" y="110528"/>
                  <a:pt x="86514" y="111221"/>
                </a:cubicBezTo>
                <a:cubicBezTo>
                  <a:pt x="86822" y="111914"/>
                  <a:pt x="86822" y="112684"/>
                  <a:pt x="86591" y="113376"/>
                </a:cubicBezTo>
                <a:lnTo>
                  <a:pt x="84513" y="118610"/>
                </a:lnTo>
                <a:lnTo>
                  <a:pt x="84051" y="124614"/>
                </a:lnTo>
                <a:lnTo>
                  <a:pt x="85128" y="131618"/>
                </a:lnTo>
                <a:lnTo>
                  <a:pt x="86745" y="136852"/>
                </a:lnTo>
                <a:cubicBezTo>
                  <a:pt x="86976" y="137622"/>
                  <a:pt x="86899" y="138391"/>
                  <a:pt x="86514" y="139084"/>
                </a:cubicBezTo>
                <a:cubicBezTo>
                  <a:pt x="86129" y="139777"/>
                  <a:pt x="85436" y="140239"/>
                  <a:pt x="84667" y="140393"/>
                </a:cubicBezTo>
                <a:lnTo>
                  <a:pt x="80356" y="141624"/>
                </a:lnTo>
                <a:lnTo>
                  <a:pt x="82281" y="148705"/>
                </a:lnTo>
                <a:cubicBezTo>
                  <a:pt x="82512" y="149552"/>
                  <a:pt x="82358" y="150399"/>
                  <a:pt x="81819" y="151092"/>
                </a:cubicBezTo>
                <a:lnTo>
                  <a:pt x="80125" y="153324"/>
                </a:lnTo>
                <a:cubicBezTo>
                  <a:pt x="80049" y="153478"/>
                  <a:pt x="79895" y="153631"/>
                  <a:pt x="79741" y="153709"/>
                </a:cubicBezTo>
                <a:lnTo>
                  <a:pt x="75276" y="157634"/>
                </a:lnTo>
                <a:lnTo>
                  <a:pt x="72659" y="166947"/>
                </a:lnTo>
                <a:cubicBezTo>
                  <a:pt x="72582" y="167178"/>
                  <a:pt x="72505" y="167409"/>
                  <a:pt x="72352" y="167640"/>
                </a:cubicBezTo>
                <a:lnTo>
                  <a:pt x="65270" y="179647"/>
                </a:lnTo>
                <a:lnTo>
                  <a:pt x="63654" y="187113"/>
                </a:lnTo>
                <a:cubicBezTo>
                  <a:pt x="63577" y="187498"/>
                  <a:pt x="63423" y="187806"/>
                  <a:pt x="63269" y="188114"/>
                </a:cubicBezTo>
                <a:lnTo>
                  <a:pt x="62115" y="189807"/>
                </a:lnTo>
                <a:cubicBezTo>
                  <a:pt x="61961" y="189961"/>
                  <a:pt x="61884" y="190115"/>
                  <a:pt x="61730" y="190269"/>
                </a:cubicBezTo>
                <a:lnTo>
                  <a:pt x="53263" y="198274"/>
                </a:lnTo>
                <a:lnTo>
                  <a:pt x="53571" y="200583"/>
                </a:lnTo>
                <a:lnTo>
                  <a:pt x="55803" y="208819"/>
                </a:lnTo>
                <a:cubicBezTo>
                  <a:pt x="55880" y="209050"/>
                  <a:pt x="55880" y="209204"/>
                  <a:pt x="55880" y="209434"/>
                </a:cubicBezTo>
                <a:lnTo>
                  <a:pt x="58728" y="270779"/>
                </a:lnTo>
                <a:cubicBezTo>
                  <a:pt x="58728" y="271010"/>
                  <a:pt x="58728" y="271241"/>
                  <a:pt x="58651" y="271549"/>
                </a:cubicBezTo>
                <a:lnTo>
                  <a:pt x="53571" y="294640"/>
                </a:lnTo>
                <a:lnTo>
                  <a:pt x="53109" y="301490"/>
                </a:lnTo>
                <a:lnTo>
                  <a:pt x="54110" y="304107"/>
                </a:lnTo>
                <a:lnTo>
                  <a:pt x="54495" y="305108"/>
                </a:lnTo>
                <a:lnTo>
                  <a:pt x="59959" y="313267"/>
                </a:lnTo>
                <a:cubicBezTo>
                  <a:pt x="60190" y="313574"/>
                  <a:pt x="60267" y="313882"/>
                  <a:pt x="60344" y="314267"/>
                </a:cubicBezTo>
                <a:lnTo>
                  <a:pt x="60883" y="317115"/>
                </a:lnTo>
                <a:lnTo>
                  <a:pt x="60883" y="317115"/>
                </a:lnTo>
                <a:lnTo>
                  <a:pt x="60883" y="317115"/>
                </a:lnTo>
                <a:cubicBezTo>
                  <a:pt x="61037" y="318039"/>
                  <a:pt x="60806" y="318962"/>
                  <a:pt x="60113" y="319655"/>
                </a:cubicBezTo>
                <a:lnTo>
                  <a:pt x="58420" y="321349"/>
                </a:lnTo>
                <a:cubicBezTo>
                  <a:pt x="58189" y="321579"/>
                  <a:pt x="57958" y="321733"/>
                  <a:pt x="57650" y="321887"/>
                </a:cubicBezTo>
                <a:lnTo>
                  <a:pt x="49645" y="325582"/>
                </a:lnTo>
                <a:lnTo>
                  <a:pt x="48568" y="326659"/>
                </a:lnTo>
                <a:lnTo>
                  <a:pt x="48568" y="327814"/>
                </a:lnTo>
                <a:lnTo>
                  <a:pt x="49492" y="330354"/>
                </a:lnTo>
                <a:lnTo>
                  <a:pt x="52955" y="340283"/>
                </a:lnTo>
                <a:cubicBezTo>
                  <a:pt x="53032" y="340591"/>
                  <a:pt x="53109" y="340899"/>
                  <a:pt x="53109" y="341207"/>
                </a:cubicBezTo>
                <a:lnTo>
                  <a:pt x="53109" y="345132"/>
                </a:lnTo>
                <a:cubicBezTo>
                  <a:pt x="53109" y="345440"/>
                  <a:pt x="53032" y="345671"/>
                  <a:pt x="52955" y="345979"/>
                </a:cubicBezTo>
                <a:lnTo>
                  <a:pt x="51570" y="350520"/>
                </a:lnTo>
                <a:lnTo>
                  <a:pt x="52724" y="352906"/>
                </a:lnTo>
                <a:cubicBezTo>
                  <a:pt x="53109" y="353676"/>
                  <a:pt x="53109" y="354599"/>
                  <a:pt x="52801" y="355369"/>
                </a:cubicBezTo>
                <a:cubicBezTo>
                  <a:pt x="52416" y="356139"/>
                  <a:pt x="51724" y="356678"/>
                  <a:pt x="50954" y="356908"/>
                </a:cubicBezTo>
                <a:lnTo>
                  <a:pt x="47644" y="357755"/>
                </a:lnTo>
                <a:lnTo>
                  <a:pt x="46182" y="360295"/>
                </a:lnTo>
                <a:lnTo>
                  <a:pt x="45258" y="364067"/>
                </a:lnTo>
                <a:lnTo>
                  <a:pt x="45258" y="369378"/>
                </a:lnTo>
                <a:lnTo>
                  <a:pt x="48568" y="387465"/>
                </a:lnTo>
                <a:lnTo>
                  <a:pt x="48568" y="387465"/>
                </a:lnTo>
                <a:lnTo>
                  <a:pt x="48568" y="387465"/>
                </a:lnTo>
                <a:cubicBezTo>
                  <a:pt x="48645" y="387927"/>
                  <a:pt x="48645" y="388389"/>
                  <a:pt x="48491" y="388851"/>
                </a:cubicBezTo>
                <a:lnTo>
                  <a:pt x="46798" y="393931"/>
                </a:lnTo>
                <a:cubicBezTo>
                  <a:pt x="46644" y="394316"/>
                  <a:pt x="46413" y="394701"/>
                  <a:pt x="46105" y="395008"/>
                </a:cubicBezTo>
                <a:lnTo>
                  <a:pt x="41487" y="399627"/>
                </a:lnTo>
                <a:lnTo>
                  <a:pt x="38870" y="407401"/>
                </a:lnTo>
                <a:cubicBezTo>
                  <a:pt x="38639" y="408093"/>
                  <a:pt x="38177" y="408632"/>
                  <a:pt x="37561" y="408940"/>
                </a:cubicBezTo>
                <a:lnTo>
                  <a:pt x="33636" y="411172"/>
                </a:lnTo>
                <a:cubicBezTo>
                  <a:pt x="33405" y="411326"/>
                  <a:pt x="33174" y="411403"/>
                  <a:pt x="32943" y="411480"/>
                </a:cubicBezTo>
                <a:lnTo>
                  <a:pt x="28864" y="412481"/>
                </a:lnTo>
                <a:lnTo>
                  <a:pt x="25400" y="414636"/>
                </a:lnTo>
                <a:lnTo>
                  <a:pt x="23861" y="417637"/>
                </a:lnTo>
                <a:lnTo>
                  <a:pt x="24246" y="420562"/>
                </a:lnTo>
                <a:lnTo>
                  <a:pt x="29479" y="427875"/>
                </a:lnTo>
                <a:cubicBezTo>
                  <a:pt x="29864" y="428413"/>
                  <a:pt x="30095" y="429106"/>
                  <a:pt x="30018" y="429799"/>
                </a:cubicBezTo>
                <a:lnTo>
                  <a:pt x="30018" y="429799"/>
                </a:lnTo>
                <a:lnTo>
                  <a:pt x="30018" y="429799"/>
                </a:lnTo>
                <a:lnTo>
                  <a:pt x="29479" y="434340"/>
                </a:lnTo>
                <a:lnTo>
                  <a:pt x="29787" y="435572"/>
                </a:lnTo>
                <a:lnTo>
                  <a:pt x="30634" y="436649"/>
                </a:lnTo>
                <a:lnTo>
                  <a:pt x="34867" y="438035"/>
                </a:lnTo>
                <a:cubicBezTo>
                  <a:pt x="35637" y="438265"/>
                  <a:pt x="36253" y="438881"/>
                  <a:pt x="36561" y="439651"/>
                </a:cubicBezTo>
                <a:lnTo>
                  <a:pt x="37715" y="442499"/>
                </a:lnTo>
                <a:cubicBezTo>
                  <a:pt x="37869" y="442807"/>
                  <a:pt x="37946" y="443191"/>
                  <a:pt x="37946" y="443499"/>
                </a:cubicBezTo>
                <a:cubicBezTo>
                  <a:pt x="37946" y="443807"/>
                  <a:pt x="37869" y="444192"/>
                  <a:pt x="37792" y="444500"/>
                </a:cubicBezTo>
                <a:lnTo>
                  <a:pt x="36099" y="449041"/>
                </a:lnTo>
                <a:cubicBezTo>
                  <a:pt x="36022" y="449349"/>
                  <a:pt x="35868" y="449580"/>
                  <a:pt x="35637" y="449811"/>
                </a:cubicBezTo>
                <a:lnTo>
                  <a:pt x="29479" y="457662"/>
                </a:lnTo>
                <a:lnTo>
                  <a:pt x="28094" y="459894"/>
                </a:lnTo>
                <a:lnTo>
                  <a:pt x="30788" y="462280"/>
                </a:lnTo>
                <a:cubicBezTo>
                  <a:pt x="31096" y="462511"/>
                  <a:pt x="31327" y="462819"/>
                  <a:pt x="31481" y="463127"/>
                </a:cubicBezTo>
                <a:lnTo>
                  <a:pt x="32635" y="465359"/>
                </a:lnTo>
                <a:cubicBezTo>
                  <a:pt x="32789" y="465743"/>
                  <a:pt x="32943" y="466128"/>
                  <a:pt x="32943" y="466513"/>
                </a:cubicBezTo>
                <a:cubicBezTo>
                  <a:pt x="32943" y="466898"/>
                  <a:pt x="32866" y="467360"/>
                  <a:pt x="32712" y="467745"/>
                </a:cubicBezTo>
                <a:cubicBezTo>
                  <a:pt x="32404" y="468515"/>
                  <a:pt x="31712" y="469053"/>
                  <a:pt x="30942" y="469284"/>
                </a:cubicBezTo>
                <a:lnTo>
                  <a:pt x="28017" y="470131"/>
                </a:lnTo>
                <a:lnTo>
                  <a:pt x="32250" y="483755"/>
                </a:lnTo>
                <a:cubicBezTo>
                  <a:pt x="32327" y="483986"/>
                  <a:pt x="32404" y="484293"/>
                  <a:pt x="32404" y="484601"/>
                </a:cubicBezTo>
                <a:lnTo>
                  <a:pt x="32404" y="499764"/>
                </a:lnTo>
                <a:cubicBezTo>
                  <a:pt x="32404" y="499995"/>
                  <a:pt x="32404" y="500226"/>
                  <a:pt x="32327" y="500457"/>
                </a:cubicBezTo>
                <a:lnTo>
                  <a:pt x="28402" y="515081"/>
                </a:lnTo>
                <a:lnTo>
                  <a:pt x="1386" y="574810"/>
                </a:lnTo>
                <a:lnTo>
                  <a:pt x="0" y="584277"/>
                </a:lnTo>
                <a:lnTo>
                  <a:pt x="2001" y="586278"/>
                </a:lnTo>
                <a:lnTo>
                  <a:pt x="8929" y="585816"/>
                </a:lnTo>
                <a:lnTo>
                  <a:pt x="9159" y="585816"/>
                </a:lnTo>
                <a:lnTo>
                  <a:pt x="19319" y="583122"/>
                </a:lnTo>
                <a:lnTo>
                  <a:pt x="28248" y="582507"/>
                </a:lnTo>
                <a:lnTo>
                  <a:pt x="36945" y="580890"/>
                </a:lnTo>
                <a:cubicBezTo>
                  <a:pt x="37715" y="580736"/>
                  <a:pt x="38485" y="580890"/>
                  <a:pt x="39101" y="581352"/>
                </a:cubicBezTo>
                <a:cubicBezTo>
                  <a:pt x="39716" y="581814"/>
                  <a:pt x="40101" y="582507"/>
                  <a:pt x="40255" y="583276"/>
                </a:cubicBezTo>
                <a:lnTo>
                  <a:pt x="40640" y="586355"/>
                </a:lnTo>
                <a:lnTo>
                  <a:pt x="50030" y="591281"/>
                </a:lnTo>
                <a:cubicBezTo>
                  <a:pt x="50646" y="591589"/>
                  <a:pt x="51108" y="592128"/>
                  <a:pt x="51339" y="592744"/>
                </a:cubicBezTo>
                <a:lnTo>
                  <a:pt x="52570" y="595822"/>
                </a:lnTo>
                <a:lnTo>
                  <a:pt x="56188" y="594514"/>
                </a:lnTo>
                <a:cubicBezTo>
                  <a:pt x="57189" y="594129"/>
                  <a:pt x="58266" y="594360"/>
                  <a:pt x="59036" y="595053"/>
                </a:cubicBezTo>
                <a:lnTo>
                  <a:pt x="71043" y="605905"/>
                </a:lnTo>
                <a:lnTo>
                  <a:pt x="77970" y="608214"/>
                </a:lnTo>
                <a:lnTo>
                  <a:pt x="81126" y="607291"/>
                </a:lnTo>
                <a:cubicBezTo>
                  <a:pt x="81126" y="607291"/>
                  <a:pt x="81126" y="607291"/>
                  <a:pt x="81203" y="607291"/>
                </a:cubicBezTo>
                <a:cubicBezTo>
                  <a:pt x="81742" y="607137"/>
                  <a:pt x="82358" y="607137"/>
                  <a:pt x="82896" y="607368"/>
                </a:cubicBezTo>
                <a:cubicBezTo>
                  <a:pt x="82896" y="607368"/>
                  <a:pt x="82896" y="607368"/>
                  <a:pt x="82896" y="607368"/>
                </a:cubicBezTo>
                <a:lnTo>
                  <a:pt x="86360" y="608676"/>
                </a:lnTo>
                <a:lnTo>
                  <a:pt x="88592" y="607753"/>
                </a:lnTo>
                <a:lnTo>
                  <a:pt x="94134" y="600210"/>
                </a:lnTo>
                <a:lnTo>
                  <a:pt x="96289" y="594899"/>
                </a:lnTo>
                <a:cubicBezTo>
                  <a:pt x="96443" y="594514"/>
                  <a:pt x="96674" y="594206"/>
                  <a:pt x="96905" y="593975"/>
                </a:cubicBezTo>
                <a:lnTo>
                  <a:pt x="99137" y="591743"/>
                </a:lnTo>
                <a:cubicBezTo>
                  <a:pt x="99291" y="591589"/>
                  <a:pt x="99445" y="591435"/>
                  <a:pt x="99676" y="591358"/>
                </a:cubicBezTo>
                <a:lnTo>
                  <a:pt x="102524" y="589665"/>
                </a:lnTo>
                <a:lnTo>
                  <a:pt x="113069" y="585508"/>
                </a:lnTo>
                <a:lnTo>
                  <a:pt x="119226" y="584354"/>
                </a:lnTo>
                <a:lnTo>
                  <a:pt x="119842" y="584277"/>
                </a:lnTo>
                <a:lnTo>
                  <a:pt x="119842" y="584277"/>
                </a:lnTo>
                <a:cubicBezTo>
                  <a:pt x="120458" y="584200"/>
                  <a:pt x="121150" y="584277"/>
                  <a:pt x="121766" y="584585"/>
                </a:cubicBezTo>
                <a:lnTo>
                  <a:pt x="125692" y="586817"/>
                </a:lnTo>
                <a:cubicBezTo>
                  <a:pt x="125923" y="586971"/>
                  <a:pt x="126076" y="587125"/>
                  <a:pt x="126307" y="587279"/>
                </a:cubicBezTo>
                <a:lnTo>
                  <a:pt x="131387" y="592359"/>
                </a:lnTo>
                <a:lnTo>
                  <a:pt x="137853" y="597131"/>
                </a:lnTo>
                <a:cubicBezTo>
                  <a:pt x="138238" y="597439"/>
                  <a:pt x="138545" y="597747"/>
                  <a:pt x="138699" y="598209"/>
                </a:cubicBezTo>
                <a:lnTo>
                  <a:pt x="147166" y="616219"/>
                </a:lnTo>
                <a:lnTo>
                  <a:pt x="149706" y="619683"/>
                </a:lnTo>
                <a:cubicBezTo>
                  <a:pt x="149860" y="619837"/>
                  <a:pt x="149937" y="620068"/>
                  <a:pt x="150014" y="620299"/>
                </a:cubicBezTo>
                <a:lnTo>
                  <a:pt x="151784" y="624763"/>
                </a:lnTo>
                <a:lnTo>
                  <a:pt x="152246" y="625917"/>
                </a:lnTo>
                <a:cubicBezTo>
                  <a:pt x="152323" y="626149"/>
                  <a:pt x="152400" y="626379"/>
                  <a:pt x="152400" y="626610"/>
                </a:cubicBezTo>
                <a:lnTo>
                  <a:pt x="152400" y="626610"/>
                </a:lnTo>
                <a:lnTo>
                  <a:pt x="152400" y="626610"/>
                </a:lnTo>
                <a:cubicBezTo>
                  <a:pt x="152400" y="626610"/>
                  <a:pt x="152400" y="626610"/>
                  <a:pt x="152400" y="626610"/>
                </a:cubicBezTo>
                <a:lnTo>
                  <a:pt x="152708" y="628842"/>
                </a:lnTo>
                <a:lnTo>
                  <a:pt x="153016" y="631075"/>
                </a:lnTo>
                <a:lnTo>
                  <a:pt x="154093" y="635462"/>
                </a:lnTo>
                <a:lnTo>
                  <a:pt x="155171" y="639772"/>
                </a:lnTo>
                <a:cubicBezTo>
                  <a:pt x="155248" y="640080"/>
                  <a:pt x="155248" y="640311"/>
                  <a:pt x="155248" y="640619"/>
                </a:cubicBezTo>
                <a:lnTo>
                  <a:pt x="154709" y="649624"/>
                </a:lnTo>
                <a:cubicBezTo>
                  <a:pt x="154632" y="650240"/>
                  <a:pt x="154401" y="650856"/>
                  <a:pt x="154016" y="651318"/>
                </a:cubicBezTo>
                <a:lnTo>
                  <a:pt x="142163" y="664248"/>
                </a:lnTo>
                <a:lnTo>
                  <a:pt x="139931" y="667943"/>
                </a:lnTo>
                <a:lnTo>
                  <a:pt x="138007" y="676102"/>
                </a:lnTo>
                <a:lnTo>
                  <a:pt x="140393" y="681413"/>
                </a:lnTo>
                <a:cubicBezTo>
                  <a:pt x="140701" y="682028"/>
                  <a:pt x="140701" y="682721"/>
                  <a:pt x="140547" y="683414"/>
                </a:cubicBezTo>
                <a:lnTo>
                  <a:pt x="136390" y="696883"/>
                </a:lnTo>
                <a:lnTo>
                  <a:pt x="143087" y="708737"/>
                </a:lnTo>
                <a:cubicBezTo>
                  <a:pt x="143241" y="709045"/>
                  <a:pt x="143395" y="709430"/>
                  <a:pt x="143472" y="709815"/>
                </a:cubicBezTo>
                <a:lnTo>
                  <a:pt x="144010" y="714895"/>
                </a:lnTo>
                <a:cubicBezTo>
                  <a:pt x="144010" y="715202"/>
                  <a:pt x="144010" y="715587"/>
                  <a:pt x="143933" y="715895"/>
                </a:cubicBezTo>
                <a:lnTo>
                  <a:pt x="142240" y="722668"/>
                </a:lnTo>
                <a:lnTo>
                  <a:pt x="138776" y="732521"/>
                </a:lnTo>
                <a:lnTo>
                  <a:pt x="128693" y="751070"/>
                </a:lnTo>
                <a:lnTo>
                  <a:pt x="123921" y="776932"/>
                </a:lnTo>
                <a:lnTo>
                  <a:pt x="135851" y="791402"/>
                </a:lnTo>
                <a:lnTo>
                  <a:pt x="146781" y="799638"/>
                </a:lnTo>
                <a:lnTo>
                  <a:pt x="172643" y="763693"/>
                </a:lnTo>
                <a:lnTo>
                  <a:pt x="182033" y="746529"/>
                </a:lnTo>
                <a:lnTo>
                  <a:pt x="191501" y="724824"/>
                </a:lnTo>
                <a:lnTo>
                  <a:pt x="193656" y="717281"/>
                </a:lnTo>
                <a:lnTo>
                  <a:pt x="194656" y="711739"/>
                </a:lnTo>
                <a:lnTo>
                  <a:pt x="194195" y="705043"/>
                </a:lnTo>
                <a:lnTo>
                  <a:pt x="194118" y="704042"/>
                </a:lnTo>
                <a:lnTo>
                  <a:pt x="192809" y="699732"/>
                </a:lnTo>
                <a:lnTo>
                  <a:pt x="191962" y="697038"/>
                </a:lnTo>
                <a:lnTo>
                  <a:pt x="191424" y="692188"/>
                </a:lnTo>
                <a:lnTo>
                  <a:pt x="191270" y="690880"/>
                </a:lnTo>
                <a:lnTo>
                  <a:pt x="191270" y="686647"/>
                </a:lnTo>
                <a:lnTo>
                  <a:pt x="190731" y="678950"/>
                </a:lnTo>
                <a:cubicBezTo>
                  <a:pt x="190731" y="678565"/>
                  <a:pt x="190731" y="678103"/>
                  <a:pt x="190885" y="677718"/>
                </a:cubicBezTo>
                <a:lnTo>
                  <a:pt x="202122" y="647931"/>
                </a:lnTo>
                <a:cubicBezTo>
                  <a:pt x="202199" y="647623"/>
                  <a:pt x="202353" y="647392"/>
                  <a:pt x="202584" y="647161"/>
                </a:cubicBezTo>
                <a:lnTo>
                  <a:pt x="204816" y="644313"/>
                </a:lnTo>
                <a:cubicBezTo>
                  <a:pt x="204970" y="644159"/>
                  <a:pt x="205047" y="644005"/>
                  <a:pt x="205201" y="643929"/>
                </a:cubicBezTo>
                <a:lnTo>
                  <a:pt x="208588" y="641080"/>
                </a:lnTo>
                <a:cubicBezTo>
                  <a:pt x="209665" y="640234"/>
                  <a:pt x="211128" y="640234"/>
                  <a:pt x="212206" y="641080"/>
                </a:cubicBezTo>
                <a:lnTo>
                  <a:pt x="219210" y="647007"/>
                </a:lnTo>
                <a:lnTo>
                  <a:pt x="219517" y="647161"/>
                </a:lnTo>
                <a:lnTo>
                  <a:pt x="222750" y="648547"/>
                </a:lnTo>
                <a:lnTo>
                  <a:pt x="230909" y="650933"/>
                </a:lnTo>
                <a:lnTo>
                  <a:pt x="231448" y="650702"/>
                </a:lnTo>
                <a:lnTo>
                  <a:pt x="232525" y="648932"/>
                </a:lnTo>
                <a:lnTo>
                  <a:pt x="236836" y="632768"/>
                </a:lnTo>
                <a:lnTo>
                  <a:pt x="236836" y="616835"/>
                </a:lnTo>
                <a:cubicBezTo>
                  <a:pt x="236836" y="616219"/>
                  <a:pt x="237067" y="615527"/>
                  <a:pt x="237452" y="615065"/>
                </a:cubicBezTo>
                <a:lnTo>
                  <a:pt x="244533" y="606290"/>
                </a:lnTo>
                <a:lnTo>
                  <a:pt x="248304" y="598670"/>
                </a:lnTo>
                <a:lnTo>
                  <a:pt x="250382" y="593513"/>
                </a:lnTo>
                <a:lnTo>
                  <a:pt x="251460" y="587587"/>
                </a:lnTo>
                <a:lnTo>
                  <a:pt x="251383" y="581891"/>
                </a:lnTo>
                <a:lnTo>
                  <a:pt x="254770" y="561725"/>
                </a:lnTo>
                <a:lnTo>
                  <a:pt x="258772" y="547408"/>
                </a:lnTo>
                <a:lnTo>
                  <a:pt x="259157" y="542636"/>
                </a:lnTo>
                <a:lnTo>
                  <a:pt x="258849" y="542098"/>
                </a:lnTo>
                <a:lnTo>
                  <a:pt x="252692" y="542559"/>
                </a:lnTo>
                <a:cubicBezTo>
                  <a:pt x="251691" y="542636"/>
                  <a:pt x="250844" y="542175"/>
                  <a:pt x="250229" y="541482"/>
                </a:cubicBezTo>
                <a:cubicBezTo>
                  <a:pt x="249690" y="540712"/>
                  <a:pt x="249536" y="539712"/>
                  <a:pt x="249844" y="538788"/>
                </a:cubicBezTo>
                <a:lnTo>
                  <a:pt x="263775" y="500996"/>
                </a:lnTo>
                <a:lnTo>
                  <a:pt x="264314" y="486679"/>
                </a:lnTo>
                <a:lnTo>
                  <a:pt x="260004" y="471670"/>
                </a:lnTo>
                <a:lnTo>
                  <a:pt x="258233" y="468515"/>
                </a:lnTo>
                <a:lnTo>
                  <a:pt x="254231" y="465513"/>
                </a:lnTo>
                <a:cubicBezTo>
                  <a:pt x="254000" y="465359"/>
                  <a:pt x="253846" y="465128"/>
                  <a:pt x="253692" y="464974"/>
                </a:cubicBezTo>
                <a:lnTo>
                  <a:pt x="251999" y="462742"/>
                </a:lnTo>
                <a:lnTo>
                  <a:pt x="246765" y="454044"/>
                </a:lnTo>
                <a:cubicBezTo>
                  <a:pt x="246611" y="453736"/>
                  <a:pt x="246457" y="453429"/>
                  <a:pt x="246380" y="453044"/>
                </a:cubicBezTo>
                <a:cubicBezTo>
                  <a:pt x="246226" y="452043"/>
                  <a:pt x="246611" y="450965"/>
                  <a:pt x="247458" y="450350"/>
                </a:cubicBezTo>
                <a:lnTo>
                  <a:pt x="257618" y="442499"/>
                </a:lnTo>
                <a:cubicBezTo>
                  <a:pt x="257771" y="442345"/>
                  <a:pt x="258002" y="442268"/>
                  <a:pt x="258233" y="442114"/>
                </a:cubicBezTo>
                <a:lnTo>
                  <a:pt x="267855" y="437804"/>
                </a:lnTo>
                <a:lnTo>
                  <a:pt x="269471" y="436187"/>
                </a:lnTo>
                <a:lnTo>
                  <a:pt x="270087" y="435110"/>
                </a:lnTo>
                <a:lnTo>
                  <a:pt x="268316" y="435110"/>
                </a:lnTo>
                <a:cubicBezTo>
                  <a:pt x="267470" y="435110"/>
                  <a:pt x="266700" y="434725"/>
                  <a:pt x="266161" y="434109"/>
                </a:cubicBezTo>
                <a:cubicBezTo>
                  <a:pt x="265622" y="433493"/>
                  <a:pt x="265392" y="432647"/>
                  <a:pt x="265545" y="431800"/>
                </a:cubicBezTo>
                <a:lnTo>
                  <a:pt x="265545" y="431800"/>
                </a:lnTo>
                <a:lnTo>
                  <a:pt x="265545" y="431800"/>
                </a:lnTo>
                <a:lnTo>
                  <a:pt x="266007" y="428952"/>
                </a:lnTo>
                <a:lnTo>
                  <a:pt x="265545" y="426643"/>
                </a:lnTo>
                <a:lnTo>
                  <a:pt x="265545" y="426643"/>
                </a:lnTo>
                <a:lnTo>
                  <a:pt x="265545" y="426643"/>
                </a:lnTo>
                <a:cubicBezTo>
                  <a:pt x="265315" y="425488"/>
                  <a:pt x="265776" y="424411"/>
                  <a:pt x="266777" y="423718"/>
                </a:cubicBezTo>
                <a:lnTo>
                  <a:pt x="272781" y="419716"/>
                </a:lnTo>
                <a:lnTo>
                  <a:pt x="274705" y="414405"/>
                </a:lnTo>
                <a:cubicBezTo>
                  <a:pt x="275013" y="413558"/>
                  <a:pt x="275706" y="412865"/>
                  <a:pt x="276629" y="412634"/>
                </a:cubicBezTo>
                <a:lnTo>
                  <a:pt x="281786" y="411249"/>
                </a:lnTo>
                <a:lnTo>
                  <a:pt x="282171" y="410710"/>
                </a:lnTo>
                <a:lnTo>
                  <a:pt x="282325" y="410402"/>
                </a:lnTo>
                <a:lnTo>
                  <a:pt x="289945" y="392315"/>
                </a:lnTo>
                <a:cubicBezTo>
                  <a:pt x="290022" y="392084"/>
                  <a:pt x="290176" y="391853"/>
                  <a:pt x="290330" y="391622"/>
                </a:cubicBezTo>
                <a:lnTo>
                  <a:pt x="292562" y="388774"/>
                </a:lnTo>
                <a:cubicBezTo>
                  <a:pt x="292870" y="388389"/>
                  <a:pt x="293178" y="388158"/>
                  <a:pt x="293639" y="387927"/>
                </a:cubicBezTo>
                <a:lnTo>
                  <a:pt x="297873" y="386003"/>
                </a:lnTo>
                <a:lnTo>
                  <a:pt x="300413" y="381770"/>
                </a:lnTo>
                <a:lnTo>
                  <a:pt x="300413" y="378537"/>
                </a:lnTo>
                <a:lnTo>
                  <a:pt x="299643" y="376305"/>
                </a:lnTo>
                <a:lnTo>
                  <a:pt x="299412" y="375612"/>
                </a:lnTo>
                <a:cubicBezTo>
                  <a:pt x="299258" y="375227"/>
                  <a:pt x="299258" y="374842"/>
                  <a:pt x="299258" y="374535"/>
                </a:cubicBezTo>
                <a:cubicBezTo>
                  <a:pt x="299335" y="373457"/>
                  <a:pt x="300105" y="372456"/>
                  <a:pt x="301182" y="372072"/>
                </a:cubicBezTo>
                <a:lnTo>
                  <a:pt x="302876" y="371533"/>
                </a:lnTo>
                <a:cubicBezTo>
                  <a:pt x="303568" y="371302"/>
                  <a:pt x="304261" y="371379"/>
                  <a:pt x="304877" y="371610"/>
                </a:cubicBezTo>
                <a:lnTo>
                  <a:pt x="309418" y="373611"/>
                </a:lnTo>
                <a:lnTo>
                  <a:pt x="312728" y="373611"/>
                </a:lnTo>
                <a:lnTo>
                  <a:pt x="319732" y="374150"/>
                </a:lnTo>
                <a:cubicBezTo>
                  <a:pt x="320040" y="374150"/>
                  <a:pt x="320348" y="374227"/>
                  <a:pt x="320579" y="374380"/>
                </a:cubicBezTo>
                <a:lnTo>
                  <a:pt x="331278" y="378845"/>
                </a:lnTo>
                <a:cubicBezTo>
                  <a:pt x="332509" y="379383"/>
                  <a:pt x="333202" y="380769"/>
                  <a:pt x="332894" y="382077"/>
                </a:cubicBezTo>
                <a:lnTo>
                  <a:pt x="330662" y="391622"/>
                </a:lnTo>
                <a:lnTo>
                  <a:pt x="330662" y="391853"/>
                </a:lnTo>
                <a:lnTo>
                  <a:pt x="330200" y="398472"/>
                </a:lnTo>
                <a:lnTo>
                  <a:pt x="330739" y="428182"/>
                </a:lnTo>
                <a:lnTo>
                  <a:pt x="331739" y="431800"/>
                </a:lnTo>
                <a:lnTo>
                  <a:pt x="331739" y="431800"/>
                </a:lnTo>
                <a:cubicBezTo>
                  <a:pt x="331893" y="432339"/>
                  <a:pt x="331893" y="432800"/>
                  <a:pt x="331739" y="433339"/>
                </a:cubicBezTo>
                <a:lnTo>
                  <a:pt x="331739" y="433339"/>
                </a:lnTo>
                <a:lnTo>
                  <a:pt x="330585" y="437265"/>
                </a:lnTo>
                <a:cubicBezTo>
                  <a:pt x="330431" y="437804"/>
                  <a:pt x="330123" y="438265"/>
                  <a:pt x="329661" y="438650"/>
                </a:cubicBezTo>
                <a:lnTo>
                  <a:pt x="326506" y="441267"/>
                </a:lnTo>
                <a:lnTo>
                  <a:pt x="325428" y="442730"/>
                </a:lnTo>
                <a:lnTo>
                  <a:pt x="325120" y="444115"/>
                </a:lnTo>
                <a:lnTo>
                  <a:pt x="325659" y="445424"/>
                </a:lnTo>
                <a:lnTo>
                  <a:pt x="329815" y="448733"/>
                </a:lnTo>
                <a:lnTo>
                  <a:pt x="336050" y="448271"/>
                </a:lnTo>
                <a:cubicBezTo>
                  <a:pt x="336973" y="448194"/>
                  <a:pt x="337897" y="448579"/>
                  <a:pt x="338436" y="449272"/>
                </a:cubicBezTo>
                <a:cubicBezTo>
                  <a:pt x="338744" y="449657"/>
                  <a:pt x="338898" y="450042"/>
                  <a:pt x="338975" y="450504"/>
                </a:cubicBezTo>
                <a:cubicBezTo>
                  <a:pt x="339052" y="450965"/>
                  <a:pt x="339052" y="451427"/>
                  <a:pt x="338898" y="451812"/>
                </a:cubicBezTo>
                <a:lnTo>
                  <a:pt x="331586" y="476519"/>
                </a:lnTo>
                <a:cubicBezTo>
                  <a:pt x="331355" y="477289"/>
                  <a:pt x="330816" y="477905"/>
                  <a:pt x="330123" y="478213"/>
                </a:cubicBezTo>
                <a:lnTo>
                  <a:pt x="324889" y="480830"/>
                </a:lnTo>
                <a:lnTo>
                  <a:pt x="323196" y="482523"/>
                </a:lnTo>
                <a:lnTo>
                  <a:pt x="312112" y="500765"/>
                </a:lnTo>
                <a:lnTo>
                  <a:pt x="307494" y="507153"/>
                </a:lnTo>
                <a:lnTo>
                  <a:pt x="303184" y="514773"/>
                </a:lnTo>
                <a:cubicBezTo>
                  <a:pt x="303030" y="515081"/>
                  <a:pt x="302799" y="515312"/>
                  <a:pt x="302568" y="515543"/>
                </a:cubicBezTo>
                <a:lnTo>
                  <a:pt x="295794" y="521162"/>
                </a:lnTo>
                <a:lnTo>
                  <a:pt x="293793" y="523625"/>
                </a:lnTo>
                <a:lnTo>
                  <a:pt x="292870" y="527704"/>
                </a:lnTo>
                <a:lnTo>
                  <a:pt x="292870" y="537018"/>
                </a:lnTo>
                <a:lnTo>
                  <a:pt x="296102" y="545561"/>
                </a:lnTo>
                <a:lnTo>
                  <a:pt x="297565" y="547947"/>
                </a:lnTo>
                <a:cubicBezTo>
                  <a:pt x="297873" y="548486"/>
                  <a:pt x="298027" y="549179"/>
                  <a:pt x="297950" y="549795"/>
                </a:cubicBezTo>
                <a:lnTo>
                  <a:pt x="297950" y="549795"/>
                </a:lnTo>
                <a:lnTo>
                  <a:pt x="297950" y="549795"/>
                </a:lnTo>
                <a:lnTo>
                  <a:pt x="296256" y="561571"/>
                </a:lnTo>
                <a:cubicBezTo>
                  <a:pt x="296179" y="561956"/>
                  <a:pt x="296025" y="562341"/>
                  <a:pt x="295872" y="562649"/>
                </a:cubicBezTo>
                <a:lnTo>
                  <a:pt x="280401" y="586971"/>
                </a:lnTo>
                <a:lnTo>
                  <a:pt x="279400" y="591512"/>
                </a:lnTo>
                <a:lnTo>
                  <a:pt x="278938" y="596130"/>
                </a:lnTo>
                <a:lnTo>
                  <a:pt x="284172" y="609677"/>
                </a:lnTo>
                <a:lnTo>
                  <a:pt x="292870" y="619991"/>
                </a:lnTo>
                <a:lnTo>
                  <a:pt x="297642" y="627611"/>
                </a:lnTo>
                <a:lnTo>
                  <a:pt x="301182" y="635847"/>
                </a:lnTo>
                <a:cubicBezTo>
                  <a:pt x="301413" y="636308"/>
                  <a:pt x="301490" y="636924"/>
                  <a:pt x="301336" y="637386"/>
                </a:cubicBezTo>
                <a:lnTo>
                  <a:pt x="300798" y="640773"/>
                </a:lnTo>
                <a:cubicBezTo>
                  <a:pt x="300721" y="641080"/>
                  <a:pt x="300644" y="641465"/>
                  <a:pt x="300413" y="641773"/>
                </a:cubicBezTo>
                <a:lnTo>
                  <a:pt x="297026" y="647392"/>
                </a:lnTo>
                <a:lnTo>
                  <a:pt x="293947" y="651087"/>
                </a:lnTo>
                <a:cubicBezTo>
                  <a:pt x="293793" y="651318"/>
                  <a:pt x="293563" y="651471"/>
                  <a:pt x="293332" y="651626"/>
                </a:cubicBezTo>
                <a:lnTo>
                  <a:pt x="287405" y="655628"/>
                </a:lnTo>
                <a:lnTo>
                  <a:pt x="286712" y="657783"/>
                </a:lnTo>
                <a:lnTo>
                  <a:pt x="285635" y="669251"/>
                </a:lnTo>
                <a:cubicBezTo>
                  <a:pt x="285635" y="669482"/>
                  <a:pt x="285558" y="669790"/>
                  <a:pt x="285481" y="670021"/>
                </a:cubicBezTo>
                <a:lnTo>
                  <a:pt x="279554" y="685492"/>
                </a:lnTo>
                <a:lnTo>
                  <a:pt x="286250" y="685800"/>
                </a:lnTo>
                <a:lnTo>
                  <a:pt x="303953" y="668636"/>
                </a:lnTo>
                <a:lnTo>
                  <a:pt x="317577" y="659476"/>
                </a:lnTo>
                <a:lnTo>
                  <a:pt x="323504" y="653011"/>
                </a:lnTo>
                <a:cubicBezTo>
                  <a:pt x="323735" y="652780"/>
                  <a:pt x="323965" y="652626"/>
                  <a:pt x="324196" y="652472"/>
                </a:cubicBezTo>
                <a:lnTo>
                  <a:pt x="330354" y="649085"/>
                </a:lnTo>
                <a:cubicBezTo>
                  <a:pt x="330585" y="648932"/>
                  <a:pt x="330893" y="648854"/>
                  <a:pt x="331124" y="648777"/>
                </a:cubicBezTo>
                <a:lnTo>
                  <a:pt x="336742" y="647623"/>
                </a:lnTo>
                <a:lnTo>
                  <a:pt x="342669" y="647007"/>
                </a:lnTo>
                <a:lnTo>
                  <a:pt x="347441" y="645699"/>
                </a:lnTo>
                <a:lnTo>
                  <a:pt x="350212" y="641927"/>
                </a:lnTo>
                <a:lnTo>
                  <a:pt x="353907" y="635000"/>
                </a:lnTo>
                <a:cubicBezTo>
                  <a:pt x="354138" y="634538"/>
                  <a:pt x="354599" y="634076"/>
                  <a:pt x="355061" y="633846"/>
                </a:cubicBezTo>
                <a:lnTo>
                  <a:pt x="363528" y="629381"/>
                </a:lnTo>
                <a:cubicBezTo>
                  <a:pt x="363836" y="629227"/>
                  <a:pt x="364067" y="629150"/>
                  <a:pt x="364375" y="629073"/>
                </a:cubicBezTo>
                <a:lnTo>
                  <a:pt x="370763" y="627996"/>
                </a:lnTo>
                <a:lnTo>
                  <a:pt x="395239" y="617066"/>
                </a:lnTo>
                <a:lnTo>
                  <a:pt x="398241" y="614064"/>
                </a:lnTo>
                <a:lnTo>
                  <a:pt x="402552" y="610986"/>
                </a:lnTo>
                <a:cubicBezTo>
                  <a:pt x="403013" y="610678"/>
                  <a:pt x="403629" y="610447"/>
                  <a:pt x="404168" y="610447"/>
                </a:cubicBezTo>
                <a:lnTo>
                  <a:pt x="412635" y="610447"/>
                </a:lnTo>
                <a:cubicBezTo>
                  <a:pt x="412866" y="610447"/>
                  <a:pt x="413096" y="610447"/>
                  <a:pt x="413327" y="610523"/>
                </a:cubicBezTo>
                <a:lnTo>
                  <a:pt x="417407" y="611524"/>
                </a:lnTo>
                <a:lnTo>
                  <a:pt x="424026" y="611139"/>
                </a:lnTo>
                <a:lnTo>
                  <a:pt x="421178" y="602211"/>
                </a:lnTo>
                <a:lnTo>
                  <a:pt x="420485" y="597208"/>
                </a:lnTo>
                <a:lnTo>
                  <a:pt x="420485" y="591820"/>
                </a:lnTo>
                <a:lnTo>
                  <a:pt x="418176" y="586740"/>
                </a:lnTo>
                <a:lnTo>
                  <a:pt x="415328" y="584123"/>
                </a:lnTo>
                <a:lnTo>
                  <a:pt x="412481" y="581506"/>
                </a:lnTo>
                <a:cubicBezTo>
                  <a:pt x="412019" y="581044"/>
                  <a:pt x="411711" y="580505"/>
                  <a:pt x="411557" y="579813"/>
                </a:cubicBezTo>
                <a:lnTo>
                  <a:pt x="410402" y="571962"/>
                </a:lnTo>
                <a:cubicBezTo>
                  <a:pt x="410402" y="571731"/>
                  <a:pt x="410402" y="571423"/>
                  <a:pt x="410402" y="571115"/>
                </a:cubicBezTo>
                <a:lnTo>
                  <a:pt x="411480" y="564342"/>
                </a:lnTo>
                <a:lnTo>
                  <a:pt x="408016" y="548871"/>
                </a:lnTo>
                <a:lnTo>
                  <a:pt x="407247" y="545407"/>
                </a:lnTo>
                <a:lnTo>
                  <a:pt x="405014" y="543175"/>
                </a:lnTo>
                <a:lnTo>
                  <a:pt x="402783" y="540943"/>
                </a:lnTo>
                <a:cubicBezTo>
                  <a:pt x="402244" y="540327"/>
                  <a:pt x="401936" y="539558"/>
                  <a:pt x="401936" y="538788"/>
                </a:cubicBezTo>
                <a:lnTo>
                  <a:pt x="402475" y="530937"/>
                </a:lnTo>
                <a:cubicBezTo>
                  <a:pt x="402552" y="530398"/>
                  <a:pt x="402706" y="529936"/>
                  <a:pt x="403013" y="529474"/>
                </a:cubicBezTo>
                <a:lnTo>
                  <a:pt x="409864" y="520392"/>
                </a:lnTo>
                <a:cubicBezTo>
                  <a:pt x="410017" y="520238"/>
                  <a:pt x="410172" y="520084"/>
                  <a:pt x="410325" y="519930"/>
                </a:cubicBezTo>
                <a:lnTo>
                  <a:pt x="413173" y="517698"/>
                </a:lnTo>
                <a:cubicBezTo>
                  <a:pt x="413327" y="517544"/>
                  <a:pt x="413558" y="517390"/>
                  <a:pt x="413789" y="517313"/>
                </a:cubicBezTo>
                <a:lnTo>
                  <a:pt x="422794" y="513388"/>
                </a:lnTo>
                <a:lnTo>
                  <a:pt x="430184" y="508924"/>
                </a:lnTo>
                <a:lnTo>
                  <a:pt x="432108" y="505152"/>
                </a:lnTo>
                <a:lnTo>
                  <a:pt x="437881" y="495916"/>
                </a:lnTo>
                <a:cubicBezTo>
                  <a:pt x="437958" y="495762"/>
                  <a:pt x="438112" y="495531"/>
                  <a:pt x="438265" y="495454"/>
                </a:cubicBezTo>
                <a:lnTo>
                  <a:pt x="441652" y="492067"/>
                </a:lnTo>
                <a:cubicBezTo>
                  <a:pt x="442037" y="491682"/>
                  <a:pt x="442499" y="491452"/>
                  <a:pt x="443038" y="491297"/>
                </a:cubicBezTo>
                <a:lnTo>
                  <a:pt x="448118" y="490143"/>
                </a:lnTo>
                <a:cubicBezTo>
                  <a:pt x="448579" y="490066"/>
                  <a:pt x="449041" y="490066"/>
                  <a:pt x="449503" y="490220"/>
                </a:cubicBezTo>
                <a:lnTo>
                  <a:pt x="453428" y="491375"/>
                </a:lnTo>
                <a:cubicBezTo>
                  <a:pt x="453506" y="491375"/>
                  <a:pt x="453582" y="491452"/>
                  <a:pt x="453659" y="491452"/>
                </a:cubicBezTo>
                <a:cubicBezTo>
                  <a:pt x="453813" y="491528"/>
                  <a:pt x="453890" y="491528"/>
                  <a:pt x="454044" y="491605"/>
                </a:cubicBezTo>
                <a:lnTo>
                  <a:pt x="457970" y="493838"/>
                </a:lnTo>
                <a:cubicBezTo>
                  <a:pt x="458278" y="493991"/>
                  <a:pt x="458586" y="494299"/>
                  <a:pt x="458816" y="494530"/>
                </a:cubicBezTo>
                <a:lnTo>
                  <a:pt x="458816" y="494530"/>
                </a:lnTo>
                <a:lnTo>
                  <a:pt x="458816" y="494530"/>
                </a:lnTo>
                <a:lnTo>
                  <a:pt x="459663" y="495608"/>
                </a:lnTo>
                <a:lnTo>
                  <a:pt x="462588" y="499379"/>
                </a:lnTo>
                <a:lnTo>
                  <a:pt x="465513" y="501919"/>
                </a:lnTo>
                <a:lnTo>
                  <a:pt x="470131" y="501919"/>
                </a:lnTo>
                <a:lnTo>
                  <a:pt x="473980" y="502535"/>
                </a:lnTo>
                <a:cubicBezTo>
                  <a:pt x="474287" y="502612"/>
                  <a:pt x="474518" y="502689"/>
                  <a:pt x="474749" y="502766"/>
                </a:cubicBezTo>
                <a:lnTo>
                  <a:pt x="478136" y="504459"/>
                </a:lnTo>
                <a:cubicBezTo>
                  <a:pt x="478598" y="504690"/>
                  <a:pt x="479059" y="505075"/>
                  <a:pt x="479290" y="505614"/>
                </a:cubicBezTo>
                <a:lnTo>
                  <a:pt x="483678" y="513234"/>
                </a:lnTo>
                <a:lnTo>
                  <a:pt x="487988" y="518083"/>
                </a:lnTo>
                <a:lnTo>
                  <a:pt x="493299" y="525626"/>
                </a:lnTo>
                <a:lnTo>
                  <a:pt x="495223" y="529321"/>
                </a:lnTo>
                <a:cubicBezTo>
                  <a:pt x="495454" y="529705"/>
                  <a:pt x="495531" y="530167"/>
                  <a:pt x="495531" y="530552"/>
                </a:cubicBezTo>
                <a:lnTo>
                  <a:pt x="495531" y="535324"/>
                </a:lnTo>
                <a:lnTo>
                  <a:pt x="495993" y="537479"/>
                </a:lnTo>
                <a:lnTo>
                  <a:pt x="497686" y="545484"/>
                </a:lnTo>
                <a:lnTo>
                  <a:pt x="505460" y="563187"/>
                </a:lnTo>
                <a:cubicBezTo>
                  <a:pt x="505537" y="563418"/>
                  <a:pt x="505614" y="563726"/>
                  <a:pt x="505691" y="563957"/>
                </a:cubicBezTo>
                <a:lnTo>
                  <a:pt x="506153" y="567882"/>
                </a:lnTo>
                <a:lnTo>
                  <a:pt x="507307" y="569807"/>
                </a:lnTo>
                <a:lnTo>
                  <a:pt x="510078" y="572116"/>
                </a:lnTo>
                <a:lnTo>
                  <a:pt x="514312" y="574194"/>
                </a:lnTo>
                <a:lnTo>
                  <a:pt x="516467" y="575041"/>
                </a:lnTo>
                <a:lnTo>
                  <a:pt x="519699" y="576349"/>
                </a:lnTo>
                <a:lnTo>
                  <a:pt x="521931" y="577427"/>
                </a:lnTo>
                <a:lnTo>
                  <a:pt x="524087" y="578504"/>
                </a:lnTo>
                <a:lnTo>
                  <a:pt x="528243" y="579428"/>
                </a:lnTo>
                <a:lnTo>
                  <a:pt x="533554" y="578504"/>
                </a:lnTo>
                <a:lnTo>
                  <a:pt x="539173" y="575964"/>
                </a:lnTo>
                <a:lnTo>
                  <a:pt x="548486" y="568883"/>
                </a:lnTo>
                <a:cubicBezTo>
                  <a:pt x="548871" y="568575"/>
                  <a:pt x="549333" y="568421"/>
                  <a:pt x="549872" y="568344"/>
                </a:cubicBezTo>
                <a:lnTo>
                  <a:pt x="574040" y="565496"/>
                </a:lnTo>
                <a:cubicBezTo>
                  <a:pt x="574348" y="565419"/>
                  <a:pt x="574733" y="565496"/>
                  <a:pt x="575041" y="565573"/>
                </a:cubicBezTo>
                <a:lnTo>
                  <a:pt x="621146" y="577350"/>
                </a:lnTo>
                <a:lnTo>
                  <a:pt x="629920" y="580813"/>
                </a:lnTo>
                <a:cubicBezTo>
                  <a:pt x="630151" y="580890"/>
                  <a:pt x="630382" y="581044"/>
                  <a:pt x="630536" y="581198"/>
                </a:cubicBezTo>
                <a:lnTo>
                  <a:pt x="635000" y="584585"/>
                </a:lnTo>
                <a:cubicBezTo>
                  <a:pt x="635385" y="584816"/>
                  <a:pt x="635616" y="585201"/>
                  <a:pt x="635847" y="585585"/>
                </a:cubicBezTo>
                <a:lnTo>
                  <a:pt x="637925" y="589665"/>
                </a:lnTo>
                <a:lnTo>
                  <a:pt x="638926" y="590665"/>
                </a:lnTo>
                <a:lnTo>
                  <a:pt x="643005" y="592744"/>
                </a:lnTo>
                <a:lnTo>
                  <a:pt x="653396" y="599671"/>
                </a:lnTo>
                <a:lnTo>
                  <a:pt x="657321" y="601595"/>
                </a:lnTo>
                <a:lnTo>
                  <a:pt x="658091" y="601133"/>
                </a:lnTo>
                <a:lnTo>
                  <a:pt x="659169" y="598901"/>
                </a:lnTo>
                <a:lnTo>
                  <a:pt x="660246" y="590357"/>
                </a:lnTo>
                <a:lnTo>
                  <a:pt x="672638" y="508154"/>
                </a:lnTo>
                <a:lnTo>
                  <a:pt x="684646" y="424411"/>
                </a:lnTo>
                <a:lnTo>
                  <a:pt x="680797" y="430953"/>
                </a:lnTo>
                <a:lnTo>
                  <a:pt x="679796" y="434032"/>
                </a:lnTo>
                <a:cubicBezTo>
                  <a:pt x="679643" y="434417"/>
                  <a:pt x="679411" y="434802"/>
                  <a:pt x="679104" y="435110"/>
                </a:cubicBezTo>
                <a:lnTo>
                  <a:pt x="676256" y="437958"/>
                </a:lnTo>
                <a:cubicBezTo>
                  <a:pt x="676102" y="438111"/>
                  <a:pt x="675871" y="438265"/>
                  <a:pt x="675640" y="438419"/>
                </a:cubicBezTo>
                <a:lnTo>
                  <a:pt x="670560" y="441267"/>
                </a:lnTo>
                <a:cubicBezTo>
                  <a:pt x="670175" y="441498"/>
                  <a:pt x="669790" y="441575"/>
                  <a:pt x="669405" y="441575"/>
                </a:cubicBezTo>
                <a:lnTo>
                  <a:pt x="653627" y="442730"/>
                </a:lnTo>
                <a:cubicBezTo>
                  <a:pt x="653165" y="442730"/>
                  <a:pt x="652780" y="442653"/>
                  <a:pt x="652395" y="442499"/>
                </a:cubicBezTo>
                <a:lnTo>
                  <a:pt x="637617" y="436495"/>
                </a:lnTo>
                <a:lnTo>
                  <a:pt x="629612" y="435956"/>
                </a:lnTo>
                <a:cubicBezTo>
                  <a:pt x="628535" y="435879"/>
                  <a:pt x="627611" y="435187"/>
                  <a:pt x="627226" y="434263"/>
                </a:cubicBezTo>
                <a:lnTo>
                  <a:pt x="624378" y="427490"/>
                </a:lnTo>
                <a:cubicBezTo>
                  <a:pt x="624301" y="427259"/>
                  <a:pt x="624224" y="426951"/>
                  <a:pt x="624147" y="426720"/>
                </a:cubicBezTo>
                <a:lnTo>
                  <a:pt x="623147" y="417330"/>
                </a:lnTo>
                <a:lnTo>
                  <a:pt x="621222" y="416021"/>
                </a:lnTo>
                <a:lnTo>
                  <a:pt x="617990" y="415098"/>
                </a:lnTo>
                <a:lnTo>
                  <a:pt x="611524" y="414636"/>
                </a:lnTo>
                <a:lnTo>
                  <a:pt x="605290" y="416714"/>
                </a:lnTo>
                <a:cubicBezTo>
                  <a:pt x="604905" y="416868"/>
                  <a:pt x="604520" y="416868"/>
                  <a:pt x="604058" y="416868"/>
                </a:cubicBezTo>
                <a:lnTo>
                  <a:pt x="599517" y="416329"/>
                </a:lnTo>
                <a:cubicBezTo>
                  <a:pt x="598901" y="416252"/>
                  <a:pt x="598286" y="415944"/>
                  <a:pt x="597901" y="415559"/>
                </a:cubicBezTo>
                <a:lnTo>
                  <a:pt x="595130" y="412789"/>
                </a:lnTo>
                <a:lnTo>
                  <a:pt x="595130" y="412789"/>
                </a:lnTo>
                <a:cubicBezTo>
                  <a:pt x="594899" y="412558"/>
                  <a:pt x="594745" y="412327"/>
                  <a:pt x="594591" y="412019"/>
                </a:cubicBezTo>
                <a:lnTo>
                  <a:pt x="592359" y="407554"/>
                </a:lnTo>
                <a:lnTo>
                  <a:pt x="585586" y="395624"/>
                </a:lnTo>
                <a:lnTo>
                  <a:pt x="571885" y="390390"/>
                </a:lnTo>
                <a:cubicBezTo>
                  <a:pt x="571038" y="390082"/>
                  <a:pt x="570423" y="389313"/>
                  <a:pt x="570192" y="388466"/>
                </a:cubicBezTo>
                <a:lnTo>
                  <a:pt x="569653" y="386234"/>
                </a:lnTo>
                <a:cubicBezTo>
                  <a:pt x="569576" y="385849"/>
                  <a:pt x="569576" y="385464"/>
                  <a:pt x="569576" y="385079"/>
                </a:cubicBezTo>
                <a:lnTo>
                  <a:pt x="570499" y="379922"/>
                </a:lnTo>
                <a:lnTo>
                  <a:pt x="568883" y="377152"/>
                </a:lnTo>
                <a:lnTo>
                  <a:pt x="563495" y="371225"/>
                </a:lnTo>
                <a:lnTo>
                  <a:pt x="557799" y="362219"/>
                </a:lnTo>
                <a:lnTo>
                  <a:pt x="555182" y="360064"/>
                </a:lnTo>
                <a:lnTo>
                  <a:pt x="544869" y="356986"/>
                </a:lnTo>
                <a:lnTo>
                  <a:pt x="514312" y="356447"/>
                </a:lnTo>
                <a:cubicBezTo>
                  <a:pt x="513388" y="356447"/>
                  <a:pt x="512618" y="355985"/>
                  <a:pt x="512079" y="355292"/>
                </a:cubicBezTo>
                <a:lnTo>
                  <a:pt x="503613" y="343516"/>
                </a:lnTo>
                <a:cubicBezTo>
                  <a:pt x="503305" y="343054"/>
                  <a:pt x="503074" y="342438"/>
                  <a:pt x="503074" y="341899"/>
                </a:cubicBezTo>
                <a:lnTo>
                  <a:pt x="503074" y="336819"/>
                </a:lnTo>
                <a:lnTo>
                  <a:pt x="503074" y="336819"/>
                </a:lnTo>
                <a:cubicBezTo>
                  <a:pt x="503074" y="336357"/>
                  <a:pt x="503228" y="335896"/>
                  <a:pt x="503382" y="335511"/>
                </a:cubicBezTo>
                <a:lnTo>
                  <a:pt x="514773" y="314344"/>
                </a:lnTo>
                <a:lnTo>
                  <a:pt x="513234" y="302876"/>
                </a:lnTo>
                <a:cubicBezTo>
                  <a:pt x="513080" y="301875"/>
                  <a:pt x="513542" y="300875"/>
                  <a:pt x="514312" y="300259"/>
                </a:cubicBezTo>
                <a:lnTo>
                  <a:pt x="528551" y="289714"/>
                </a:lnTo>
                <a:lnTo>
                  <a:pt x="528859" y="286712"/>
                </a:lnTo>
                <a:lnTo>
                  <a:pt x="523625" y="276783"/>
                </a:lnTo>
                <a:cubicBezTo>
                  <a:pt x="523471" y="276475"/>
                  <a:pt x="523394" y="276167"/>
                  <a:pt x="523317" y="275859"/>
                </a:cubicBezTo>
                <a:lnTo>
                  <a:pt x="522162" y="268008"/>
                </a:lnTo>
                <a:cubicBezTo>
                  <a:pt x="522086" y="267624"/>
                  <a:pt x="522162" y="267162"/>
                  <a:pt x="522239" y="266777"/>
                </a:cubicBezTo>
                <a:lnTo>
                  <a:pt x="523702" y="261928"/>
                </a:lnTo>
                <a:lnTo>
                  <a:pt x="522855" y="258618"/>
                </a:lnTo>
                <a:lnTo>
                  <a:pt x="513542" y="243224"/>
                </a:lnTo>
                <a:cubicBezTo>
                  <a:pt x="513388" y="242993"/>
                  <a:pt x="513311" y="242762"/>
                  <a:pt x="513234" y="242455"/>
                </a:cubicBezTo>
                <a:lnTo>
                  <a:pt x="510386" y="231756"/>
                </a:lnTo>
                <a:cubicBezTo>
                  <a:pt x="510309" y="231371"/>
                  <a:pt x="510232" y="230986"/>
                  <a:pt x="510309" y="230524"/>
                </a:cubicBezTo>
                <a:lnTo>
                  <a:pt x="511771" y="221981"/>
                </a:lnTo>
                <a:lnTo>
                  <a:pt x="504690" y="210358"/>
                </a:lnTo>
                <a:lnTo>
                  <a:pt x="498918" y="205586"/>
                </a:lnTo>
                <a:lnTo>
                  <a:pt x="488835" y="197735"/>
                </a:lnTo>
                <a:cubicBezTo>
                  <a:pt x="488450" y="197427"/>
                  <a:pt x="488142" y="196965"/>
                  <a:pt x="487911" y="196504"/>
                </a:cubicBezTo>
                <a:lnTo>
                  <a:pt x="484524" y="186882"/>
                </a:lnTo>
                <a:cubicBezTo>
                  <a:pt x="484447" y="186574"/>
                  <a:pt x="484370" y="186267"/>
                  <a:pt x="484370" y="185959"/>
                </a:cubicBezTo>
                <a:lnTo>
                  <a:pt x="484370" y="182033"/>
                </a:lnTo>
                <a:lnTo>
                  <a:pt x="484370" y="182033"/>
                </a:lnTo>
                <a:cubicBezTo>
                  <a:pt x="484370" y="181649"/>
                  <a:pt x="484447" y="181341"/>
                  <a:pt x="484601" y="180956"/>
                </a:cubicBezTo>
                <a:lnTo>
                  <a:pt x="486833" y="175337"/>
                </a:lnTo>
                <a:lnTo>
                  <a:pt x="488450" y="172104"/>
                </a:lnTo>
                <a:lnTo>
                  <a:pt x="486602" y="169564"/>
                </a:lnTo>
                <a:cubicBezTo>
                  <a:pt x="486294" y="169102"/>
                  <a:pt x="486064" y="168487"/>
                  <a:pt x="486064" y="167948"/>
                </a:cubicBezTo>
                <a:lnTo>
                  <a:pt x="486064" y="166023"/>
                </a:lnTo>
                <a:lnTo>
                  <a:pt x="486064" y="166023"/>
                </a:lnTo>
                <a:lnTo>
                  <a:pt x="483293" y="164022"/>
                </a:lnTo>
                <a:lnTo>
                  <a:pt x="467283" y="149783"/>
                </a:lnTo>
                <a:cubicBezTo>
                  <a:pt x="467052" y="149552"/>
                  <a:pt x="466821" y="149244"/>
                  <a:pt x="466667" y="148936"/>
                </a:cubicBezTo>
                <a:lnTo>
                  <a:pt x="462742" y="141085"/>
                </a:lnTo>
                <a:cubicBezTo>
                  <a:pt x="462588" y="140777"/>
                  <a:pt x="462511" y="140547"/>
                  <a:pt x="462434" y="140239"/>
                </a:cubicBezTo>
                <a:lnTo>
                  <a:pt x="462203" y="138391"/>
                </a:lnTo>
                <a:lnTo>
                  <a:pt x="459971" y="139161"/>
                </a:lnTo>
                <a:cubicBezTo>
                  <a:pt x="459663" y="139238"/>
                  <a:pt x="459355" y="139315"/>
                  <a:pt x="459047" y="139315"/>
                </a:cubicBezTo>
                <a:lnTo>
                  <a:pt x="454583" y="139315"/>
                </a:lnTo>
                <a:cubicBezTo>
                  <a:pt x="454198" y="139315"/>
                  <a:pt x="453890" y="139238"/>
                  <a:pt x="453506" y="139084"/>
                </a:cubicBezTo>
                <a:lnTo>
                  <a:pt x="447887" y="136852"/>
                </a:lnTo>
                <a:cubicBezTo>
                  <a:pt x="447502" y="136698"/>
                  <a:pt x="447194" y="136467"/>
                  <a:pt x="446963" y="136236"/>
                </a:cubicBezTo>
                <a:lnTo>
                  <a:pt x="439651" y="128924"/>
                </a:lnTo>
                <a:lnTo>
                  <a:pt x="432801" y="130771"/>
                </a:lnTo>
                <a:cubicBezTo>
                  <a:pt x="432185" y="130925"/>
                  <a:pt x="431492" y="130848"/>
                  <a:pt x="430876" y="130618"/>
                </a:cubicBezTo>
                <a:lnTo>
                  <a:pt x="411172" y="121073"/>
                </a:lnTo>
                <a:cubicBezTo>
                  <a:pt x="410172" y="120611"/>
                  <a:pt x="409556" y="119611"/>
                  <a:pt x="409556" y="118533"/>
                </a:cubicBezTo>
                <a:lnTo>
                  <a:pt x="409325" y="100061"/>
                </a:lnTo>
                <a:lnTo>
                  <a:pt x="405322" y="100445"/>
                </a:lnTo>
                <a:lnTo>
                  <a:pt x="402706" y="101754"/>
                </a:lnTo>
                <a:lnTo>
                  <a:pt x="394547" y="108835"/>
                </a:lnTo>
                <a:lnTo>
                  <a:pt x="374688" y="129232"/>
                </a:lnTo>
                <a:lnTo>
                  <a:pt x="374688" y="129232"/>
                </a:lnTo>
                <a:lnTo>
                  <a:pt x="374688" y="135390"/>
                </a:lnTo>
                <a:cubicBezTo>
                  <a:pt x="374688" y="135698"/>
                  <a:pt x="374612" y="136005"/>
                  <a:pt x="374535" y="136313"/>
                </a:cubicBezTo>
                <a:lnTo>
                  <a:pt x="371687" y="144164"/>
                </a:lnTo>
                <a:cubicBezTo>
                  <a:pt x="371379" y="145011"/>
                  <a:pt x="370763" y="145627"/>
                  <a:pt x="369916" y="145934"/>
                </a:cubicBezTo>
                <a:lnTo>
                  <a:pt x="359833" y="149090"/>
                </a:lnTo>
                <a:lnTo>
                  <a:pt x="335511" y="171181"/>
                </a:lnTo>
                <a:cubicBezTo>
                  <a:pt x="334587" y="172027"/>
                  <a:pt x="333279" y="172104"/>
                  <a:pt x="332201" y="171565"/>
                </a:cubicBezTo>
                <a:lnTo>
                  <a:pt x="315268" y="161790"/>
                </a:lnTo>
                <a:lnTo>
                  <a:pt x="309726" y="161251"/>
                </a:lnTo>
                <a:cubicBezTo>
                  <a:pt x="309341" y="161175"/>
                  <a:pt x="308879" y="161098"/>
                  <a:pt x="308571" y="160867"/>
                </a:cubicBezTo>
                <a:lnTo>
                  <a:pt x="302953" y="157480"/>
                </a:lnTo>
                <a:lnTo>
                  <a:pt x="298643" y="153862"/>
                </a:lnTo>
                <a:cubicBezTo>
                  <a:pt x="298488" y="153709"/>
                  <a:pt x="298335" y="153554"/>
                  <a:pt x="298181" y="153324"/>
                </a:cubicBezTo>
                <a:lnTo>
                  <a:pt x="294255" y="147705"/>
                </a:lnTo>
                <a:cubicBezTo>
                  <a:pt x="293947" y="147243"/>
                  <a:pt x="293716" y="146704"/>
                  <a:pt x="293716" y="146088"/>
                </a:cubicBezTo>
                <a:lnTo>
                  <a:pt x="293716" y="141239"/>
                </a:lnTo>
                <a:lnTo>
                  <a:pt x="293716" y="141239"/>
                </a:lnTo>
                <a:lnTo>
                  <a:pt x="278169" y="142163"/>
                </a:lnTo>
                <a:cubicBezTo>
                  <a:pt x="277707" y="142163"/>
                  <a:pt x="277322" y="142086"/>
                  <a:pt x="276860" y="141932"/>
                </a:cubicBezTo>
                <a:lnTo>
                  <a:pt x="265545" y="136852"/>
                </a:lnTo>
                <a:lnTo>
                  <a:pt x="254077" y="130310"/>
                </a:lnTo>
                <a:lnTo>
                  <a:pt x="246303" y="129771"/>
                </a:lnTo>
                <a:lnTo>
                  <a:pt x="241762" y="130310"/>
                </a:lnTo>
                <a:cubicBezTo>
                  <a:pt x="240838" y="130387"/>
                  <a:pt x="239838" y="130002"/>
                  <a:pt x="239222" y="129309"/>
                </a:cubicBezTo>
                <a:lnTo>
                  <a:pt x="236990" y="126461"/>
                </a:lnTo>
                <a:cubicBezTo>
                  <a:pt x="236682" y="126076"/>
                  <a:pt x="236528" y="125691"/>
                  <a:pt x="236451" y="125230"/>
                </a:cubicBezTo>
                <a:lnTo>
                  <a:pt x="235912" y="122382"/>
                </a:lnTo>
                <a:cubicBezTo>
                  <a:pt x="235835" y="122074"/>
                  <a:pt x="235835" y="121766"/>
                  <a:pt x="235912" y="121535"/>
                </a:cubicBezTo>
                <a:lnTo>
                  <a:pt x="236990" y="112607"/>
                </a:lnTo>
                <a:lnTo>
                  <a:pt x="234604" y="105987"/>
                </a:lnTo>
                <a:lnTo>
                  <a:pt x="218748" y="90670"/>
                </a:lnTo>
                <a:cubicBezTo>
                  <a:pt x="218517" y="90439"/>
                  <a:pt x="218363" y="90208"/>
                  <a:pt x="218209" y="89978"/>
                </a:cubicBezTo>
                <a:lnTo>
                  <a:pt x="212590" y="79279"/>
                </a:lnTo>
                <a:cubicBezTo>
                  <a:pt x="212436" y="78971"/>
                  <a:pt x="212359" y="78663"/>
                  <a:pt x="212283" y="78355"/>
                </a:cubicBezTo>
                <a:lnTo>
                  <a:pt x="211744" y="74430"/>
                </a:lnTo>
                <a:cubicBezTo>
                  <a:pt x="211667" y="74045"/>
                  <a:pt x="211744" y="73737"/>
                  <a:pt x="211821" y="73352"/>
                </a:cubicBezTo>
                <a:lnTo>
                  <a:pt x="212975" y="68888"/>
                </a:lnTo>
                <a:cubicBezTo>
                  <a:pt x="213052" y="68657"/>
                  <a:pt x="213129" y="68426"/>
                  <a:pt x="213206" y="68272"/>
                </a:cubicBezTo>
                <a:lnTo>
                  <a:pt x="217670" y="59805"/>
                </a:lnTo>
                <a:cubicBezTo>
                  <a:pt x="217747" y="59652"/>
                  <a:pt x="217901" y="59421"/>
                  <a:pt x="217978" y="59267"/>
                </a:cubicBezTo>
                <a:lnTo>
                  <a:pt x="220903" y="55880"/>
                </a:lnTo>
                <a:lnTo>
                  <a:pt x="221750" y="52031"/>
                </a:lnTo>
                <a:lnTo>
                  <a:pt x="221365" y="49876"/>
                </a:lnTo>
                <a:lnTo>
                  <a:pt x="218902" y="46490"/>
                </a:lnTo>
                <a:cubicBezTo>
                  <a:pt x="218748" y="46259"/>
                  <a:pt x="218594" y="45951"/>
                  <a:pt x="218517" y="45643"/>
                </a:cubicBezTo>
                <a:lnTo>
                  <a:pt x="216824" y="40024"/>
                </a:lnTo>
                <a:cubicBezTo>
                  <a:pt x="216747" y="39793"/>
                  <a:pt x="216670" y="39485"/>
                  <a:pt x="216670" y="39178"/>
                </a:cubicBezTo>
                <a:lnTo>
                  <a:pt x="216670" y="32404"/>
                </a:lnTo>
                <a:lnTo>
                  <a:pt x="216208" y="25554"/>
                </a:lnTo>
                <a:lnTo>
                  <a:pt x="213822" y="22244"/>
                </a:lnTo>
                <a:cubicBezTo>
                  <a:pt x="213668" y="22013"/>
                  <a:pt x="213514" y="21782"/>
                  <a:pt x="213437" y="21474"/>
                </a:cubicBezTo>
                <a:lnTo>
                  <a:pt x="212283" y="18088"/>
                </a:lnTo>
                <a:cubicBezTo>
                  <a:pt x="212128" y="17703"/>
                  <a:pt x="212128" y="17318"/>
                  <a:pt x="212128" y="16933"/>
                </a:cubicBezTo>
                <a:lnTo>
                  <a:pt x="212590" y="11545"/>
                </a:lnTo>
                <a:lnTo>
                  <a:pt x="212128" y="10622"/>
                </a:lnTo>
                <a:lnTo>
                  <a:pt x="208742" y="8236"/>
                </a:lnTo>
                <a:cubicBezTo>
                  <a:pt x="208280" y="7928"/>
                  <a:pt x="207895" y="7466"/>
                  <a:pt x="207741" y="6927"/>
                </a:cubicBezTo>
                <a:lnTo>
                  <a:pt x="205740" y="1462"/>
                </a:lnTo>
                <a:lnTo>
                  <a:pt x="204047" y="154"/>
                </a:lnTo>
                <a:lnTo>
                  <a:pt x="203046" y="0"/>
                </a:lnTo>
                <a:lnTo>
                  <a:pt x="198428" y="3233"/>
                </a:lnTo>
                <a:lnTo>
                  <a:pt x="187421" y="12623"/>
                </a:lnTo>
                <a:lnTo>
                  <a:pt x="181571" y="16702"/>
                </a:lnTo>
                <a:lnTo>
                  <a:pt x="178416" y="19396"/>
                </a:lnTo>
                <a:cubicBezTo>
                  <a:pt x="178108" y="19704"/>
                  <a:pt x="177723" y="19858"/>
                  <a:pt x="177261" y="19935"/>
                </a:cubicBezTo>
                <a:lnTo>
                  <a:pt x="167717" y="22167"/>
                </a:lnTo>
                <a:cubicBezTo>
                  <a:pt x="167332" y="22244"/>
                  <a:pt x="166947" y="22244"/>
                  <a:pt x="166563" y="22167"/>
                </a:cubicBezTo>
                <a:lnTo>
                  <a:pt x="149090" y="18781"/>
                </a:lnTo>
                <a:lnTo>
                  <a:pt x="143164" y="17010"/>
                </a:lnTo>
                <a:lnTo>
                  <a:pt x="137622" y="14778"/>
                </a:lnTo>
                <a:lnTo>
                  <a:pt x="131772" y="13777"/>
                </a:lnTo>
                <a:lnTo>
                  <a:pt x="130618" y="14085"/>
                </a:lnTo>
                <a:lnTo>
                  <a:pt x="126538" y="17087"/>
                </a:lnTo>
                <a:cubicBezTo>
                  <a:pt x="126384" y="17241"/>
                  <a:pt x="126153" y="17318"/>
                  <a:pt x="125999" y="17395"/>
                </a:cubicBezTo>
                <a:lnTo>
                  <a:pt x="116994" y="21321"/>
                </a:lnTo>
                <a:cubicBezTo>
                  <a:pt x="116763" y="21398"/>
                  <a:pt x="116609" y="21474"/>
                  <a:pt x="116378" y="21474"/>
                </a:cubicBezTo>
                <a:lnTo>
                  <a:pt x="96135" y="25400"/>
                </a:lnTo>
                <a:lnTo>
                  <a:pt x="92210" y="26862"/>
                </a:lnTo>
                <a:lnTo>
                  <a:pt x="92210" y="37099"/>
                </a:lnTo>
                <a:lnTo>
                  <a:pt x="94211" y="40640"/>
                </a:lnTo>
                <a:lnTo>
                  <a:pt x="96135" y="41410"/>
                </a:lnTo>
                <a:cubicBezTo>
                  <a:pt x="96828" y="41717"/>
                  <a:pt x="97444" y="42256"/>
                  <a:pt x="97752" y="43026"/>
                </a:cubicBezTo>
                <a:cubicBezTo>
                  <a:pt x="98059" y="43796"/>
                  <a:pt x="97983" y="44565"/>
                  <a:pt x="97675" y="45258"/>
                </a:cubicBezTo>
                <a:lnTo>
                  <a:pt x="93056" y="5503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 dirty="0">
              <a:solidFill>
                <a:schemeClr val="bg1"/>
              </a:solidFill>
            </a:endParaRPr>
          </a:p>
        </p:txBody>
      </p:sp>
      <p:sp>
        <p:nvSpPr>
          <p:cNvPr id="28" name="Forma libre: forma 90">
            <a:extLst>
              <a:ext uri="{FF2B5EF4-FFF2-40B4-BE49-F238E27FC236}">
                <a16:creationId xmlns:a16="http://schemas.microsoft.com/office/drawing/2014/main" id="{D3DAB9A5-F96A-1762-94E1-1528AC19483A}"/>
              </a:ext>
            </a:extLst>
          </p:cNvPr>
          <p:cNvSpPr/>
          <p:nvPr/>
        </p:nvSpPr>
        <p:spPr>
          <a:xfrm>
            <a:off x="8850487" y="2978663"/>
            <a:ext cx="139123" cy="332501"/>
          </a:xfrm>
          <a:custGeom>
            <a:avLst/>
            <a:gdLst>
              <a:gd name="connsiteX0" fmla="*/ 47952 w 181186"/>
              <a:gd name="connsiteY0" fmla="*/ 340129 h 433031"/>
              <a:gd name="connsiteX1" fmla="*/ 45643 w 181186"/>
              <a:gd name="connsiteY1" fmla="*/ 348288 h 433031"/>
              <a:gd name="connsiteX2" fmla="*/ 35945 w 181186"/>
              <a:gd name="connsiteY2" fmla="*/ 370609 h 433031"/>
              <a:gd name="connsiteX3" fmla="*/ 26246 w 181186"/>
              <a:gd name="connsiteY3" fmla="*/ 388312 h 433031"/>
              <a:gd name="connsiteX4" fmla="*/ 0 w 181186"/>
              <a:gd name="connsiteY4" fmla="*/ 424796 h 433031"/>
              <a:gd name="connsiteX5" fmla="*/ 6004 w 181186"/>
              <a:gd name="connsiteY5" fmla="*/ 430261 h 433031"/>
              <a:gd name="connsiteX6" fmla="*/ 8621 w 181186"/>
              <a:gd name="connsiteY6" fmla="*/ 432570 h 433031"/>
              <a:gd name="connsiteX7" fmla="*/ 8851 w 181186"/>
              <a:gd name="connsiteY7" fmla="*/ 432570 h 433031"/>
              <a:gd name="connsiteX8" fmla="*/ 17549 w 181186"/>
              <a:gd name="connsiteY8" fmla="*/ 433032 h 433031"/>
              <a:gd name="connsiteX9" fmla="*/ 19319 w 181186"/>
              <a:gd name="connsiteY9" fmla="*/ 432108 h 433031"/>
              <a:gd name="connsiteX10" fmla="*/ 21167 w 181186"/>
              <a:gd name="connsiteY10" fmla="*/ 427952 h 433031"/>
              <a:gd name="connsiteX11" fmla="*/ 21551 w 181186"/>
              <a:gd name="connsiteY11" fmla="*/ 427336 h 433031"/>
              <a:gd name="connsiteX12" fmla="*/ 23553 w 181186"/>
              <a:gd name="connsiteY12" fmla="*/ 424796 h 433031"/>
              <a:gd name="connsiteX13" fmla="*/ 28479 w 181186"/>
              <a:gd name="connsiteY13" fmla="*/ 413866 h 433031"/>
              <a:gd name="connsiteX14" fmla="*/ 28864 w 181186"/>
              <a:gd name="connsiteY14" fmla="*/ 413250 h 433031"/>
              <a:gd name="connsiteX15" fmla="*/ 53648 w 181186"/>
              <a:gd name="connsiteY15" fmla="*/ 382847 h 433031"/>
              <a:gd name="connsiteX16" fmla="*/ 60729 w 181186"/>
              <a:gd name="connsiteY16" fmla="*/ 370840 h 433031"/>
              <a:gd name="connsiteX17" fmla="*/ 63654 w 181186"/>
              <a:gd name="connsiteY17" fmla="*/ 363374 h 433031"/>
              <a:gd name="connsiteX18" fmla="*/ 63115 w 181186"/>
              <a:gd name="connsiteY18" fmla="*/ 356139 h 433031"/>
              <a:gd name="connsiteX19" fmla="*/ 63654 w 181186"/>
              <a:gd name="connsiteY19" fmla="*/ 354215 h 433031"/>
              <a:gd name="connsiteX20" fmla="*/ 67041 w 181186"/>
              <a:gd name="connsiteY20" fmla="*/ 349750 h 433031"/>
              <a:gd name="connsiteX21" fmla="*/ 74583 w 181186"/>
              <a:gd name="connsiteY21" fmla="*/ 342130 h 433031"/>
              <a:gd name="connsiteX22" fmla="*/ 83974 w 181186"/>
              <a:gd name="connsiteY22" fmla="*/ 331047 h 433031"/>
              <a:gd name="connsiteX23" fmla="*/ 88746 w 181186"/>
              <a:gd name="connsiteY23" fmla="*/ 322965 h 433031"/>
              <a:gd name="connsiteX24" fmla="*/ 95904 w 181186"/>
              <a:gd name="connsiteY24" fmla="*/ 308033 h 433031"/>
              <a:gd name="connsiteX25" fmla="*/ 96828 w 181186"/>
              <a:gd name="connsiteY25" fmla="*/ 306955 h 433031"/>
              <a:gd name="connsiteX26" fmla="*/ 102447 w 181186"/>
              <a:gd name="connsiteY26" fmla="*/ 303030 h 433031"/>
              <a:gd name="connsiteX27" fmla="*/ 104756 w 181186"/>
              <a:gd name="connsiteY27" fmla="*/ 302568 h 433031"/>
              <a:gd name="connsiteX28" fmla="*/ 119765 w 181186"/>
              <a:gd name="connsiteY28" fmla="*/ 306340 h 433031"/>
              <a:gd name="connsiteX29" fmla="*/ 122613 w 181186"/>
              <a:gd name="connsiteY29" fmla="*/ 307032 h 433031"/>
              <a:gd name="connsiteX30" fmla="*/ 128924 w 181186"/>
              <a:gd name="connsiteY30" fmla="*/ 290561 h 433031"/>
              <a:gd name="connsiteX31" fmla="*/ 130002 w 181186"/>
              <a:gd name="connsiteY31" fmla="*/ 279169 h 433031"/>
              <a:gd name="connsiteX32" fmla="*/ 130156 w 181186"/>
              <a:gd name="connsiteY32" fmla="*/ 278553 h 433031"/>
              <a:gd name="connsiteX33" fmla="*/ 131310 w 181186"/>
              <a:gd name="connsiteY33" fmla="*/ 275167 h 433031"/>
              <a:gd name="connsiteX34" fmla="*/ 132388 w 181186"/>
              <a:gd name="connsiteY34" fmla="*/ 273704 h 433031"/>
              <a:gd name="connsiteX35" fmla="*/ 138776 w 181186"/>
              <a:gd name="connsiteY35" fmla="*/ 269394 h 433031"/>
              <a:gd name="connsiteX36" fmla="*/ 141316 w 181186"/>
              <a:gd name="connsiteY36" fmla="*/ 266315 h 433031"/>
              <a:gd name="connsiteX37" fmla="*/ 144164 w 181186"/>
              <a:gd name="connsiteY37" fmla="*/ 261543 h 433031"/>
              <a:gd name="connsiteX38" fmla="*/ 144472 w 181186"/>
              <a:gd name="connsiteY38" fmla="*/ 259465 h 433031"/>
              <a:gd name="connsiteX39" fmla="*/ 141393 w 181186"/>
              <a:gd name="connsiteY39" fmla="*/ 252384 h 433031"/>
              <a:gd name="connsiteX40" fmla="*/ 137083 w 181186"/>
              <a:gd name="connsiteY40" fmla="*/ 245456 h 433031"/>
              <a:gd name="connsiteX41" fmla="*/ 128308 w 181186"/>
              <a:gd name="connsiteY41" fmla="*/ 235143 h 433031"/>
              <a:gd name="connsiteX42" fmla="*/ 127847 w 181186"/>
              <a:gd name="connsiteY42" fmla="*/ 234373 h 433031"/>
              <a:gd name="connsiteX43" fmla="*/ 122228 w 181186"/>
              <a:gd name="connsiteY43" fmla="*/ 219749 h 433031"/>
              <a:gd name="connsiteX44" fmla="*/ 122074 w 181186"/>
              <a:gd name="connsiteY44" fmla="*/ 218440 h 433031"/>
              <a:gd name="connsiteX45" fmla="*/ 122613 w 181186"/>
              <a:gd name="connsiteY45" fmla="*/ 212821 h 433031"/>
              <a:gd name="connsiteX46" fmla="*/ 123767 w 181186"/>
              <a:gd name="connsiteY46" fmla="*/ 207433 h 433031"/>
              <a:gd name="connsiteX47" fmla="*/ 124152 w 181186"/>
              <a:gd name="connsiteY47" fmla="*/ 206510 h 433031"/>
              <a:gd name="connsiteX48" fmla="*/ 139546 w 181186"/>
              <a:gd name="connsiteY48" fmla="*/ 182264 h 433031"/>
              <a:gd name="connsiteX49" fmla="*/ 141008 w 181186"/>
              <a:gd name="connsiteY49" fmla="*/ 172027 h 433031"/>
              <a:gd name="connsiteX50" fmla="*/ 139854 w 181186"/>
              <a:gd name="connsiteY50" fmla="*/ 170103 h 433031"/>
              <a:gd name="connsiteX51" fmla="*/ 136236 w 181186"/>
              <a:gd name="connsiteY51" fmla="*/ 160636 h 433031"/>
              <a:gd name="connsiteX52" fmla="*/ 136082 w 181186"/>
              <a:gd name="connsiteY52" fmla="*/ 159635 h 433031"/>
              <a:gd name="connsiteX53" fmla="*/ 136082 w 181186"/>
              <a:gd name="connsiteY53" fmla="*/ 149475 h 433031"/>
              <a:gd name="connsiteX54" fmla="*/ 136159 w 181186"/>
              <a:gd name="connsiteY54" fmla="*/ 148859 h 433031"/>
              <a:gd name="connsiteX55" fmla="*/ 137314 w 181186"/>
              <a:gd name="connsiteY55" fmla="*/ 143780 h 433031"/>
              <a:gd name="connsiteX56" fmla="*/ 137930 w 181186"/>
              <a:gd name="connsiteY56" fmla="*/ 142625 h 433031"/>
              <a:gd name="connsiteX57" fmla="*/ 140777 w 181186"/>
              <a:gd name="connsiteY57" fmla="*/ 139238 h 433031"/>
              <a:gd name="connsiteX58" fmla="*/ 147474 w 181186"/>
              <a:gd name="connsiteY58" fmla="*/ 133620 h 433031"/>
              <a:gd name="connsiteX59" fmla="*/ 151707 w 181186"/>
              <a:gd name="connsiteY59" fmla="*/ 126153 h 433031"/>
              <a:gd name="connsiteX60" fmla="*/ 156402 w 181186"/>
              <a:gd name="connsiteY60" fmla="*/ 119688 h 433031"/>
              <a:gd name="connsiteX61" fmla="*/ 167486 w 181186"/>
              <a:gd name="connsiteY61" fmla="*/ 101292 h 433031"/>
              <a:gd name="connsiteX62" fmla="*/ 167871 w 181186"/>
              <a:gd name="connsiteY62" fmla="*/ 100753 h 433031"/>
              <a:gd name="connsiteX63" fmla="*/ 170103 w 181186"/>
              <a:gd name="connsiteY63" fmla="*/ 98521 h 433031"/>
              <a:gd name="connsiteX64" fmla="*/ 170796 w 181186"/>
              <a:gd name="connsiteY64" fmla="*/ 97983 h 433031"/>
              <a:gd name="connsiteX65" fmla="*/ 175337 w 181186"/>
              <a:gd name="connsiteY65" fmla="*/ 95750 h 433031"/>
              <a:gd name="connsiteX66" fmla="*/ 181186 w 181186"/>
              <a:gd name="connsiteY66" fmla="*/ 76123 h 433031"/>
              <a:gd name="connsiteX67" fmla="*/ 177954 w 181186"/>
              <a:gd name="connsiteY67" fmla="*/ 76354 h 433031"/>
              <a:gd name="connsiteX68" fmla="*/ 175953 w 181186"/>
              <a:gd name="connsiteY68" fmla="*/ 75738 h 433031"/>
              <a:gd name="connsiteX69" fmla="*/ 170334 w 181186"/>
              <a:gd name="connsiteY69" fmla="*/ 71274 h 433031"/>
              <a:gd name="connsiteX70" fmla="*/ 169487 w 181186"/>
              <a:gd name="connsiteY70" fmla="*/ 70120 h 433031"/>
              <a:gd name="connsiteX71" fmla="*/ 168333 w 181186"/>
              <a:gd name="connsiteY71" fmla="*/ 67272 h 433031"/>
              <a:gd name="connsiteX72" fmla="*/ 168179 w 181186"/>
              <a:gd name="connsiteY72" fmla="*/ 65655 h 433031"/>
              <a:gd name="connsiteX73" fmla="*/ 168717 w 181186"/>
              <a:gd name="connsiteY73" fmla="*/ 62807 h 433031"/>
              <a:gd name="connsiteX74" fmla="*/ 169256 w 181186"/>
              <a:gd name="connsiteY74" fmla="*/ 61653 h 433031"/>
              <a:gd name="connsiteX75" fmla="*/ 170950 w 181186"/>
              <a:gd name="connsiteY75" fmla="*/ 59421 h 433031"/>
              <a:gd name="connsiteX76" fmla="*/ 171411 w 181186"/>
              <a:gd name="connsiteY76" fmla="*/ 58959 h 433031"/>
              <a:gd name="connsiteX77" fmla="*/ 174105 w 181186"/>
              <a:gd name="connsiteY77" fmla="*/ 56727 h 433031"/>
              <a:gd name="connsiteX78" fmla="*/ 174798 w 181186"/>
              <a:gd name="connsiteY78" fmla="*/ 54418 h 433031"/>
              <a:gd name="connsiteX79" fmla="*/ 173875 w 181186"/>
              <a:gd name="connsiteY79" fmla="*/ 51262 h 433031"/>
              <a:gd name="connsiteX80" fmla="*/ 173797 w 181186"/>
              <a:gd name="connsiteY80" fmla="*/ 50569 h 433031"/>
              <a:gd name="connsiteX81" fmla="*/ 173259 w 181186"/>
              <a:gd name="connsiteY81" fmla="*/ 20166 h 433031"/>
              <a:gd name="connsiteX82" fmla="*/ 173797 w 181186"/>
              <a:gd name="connsiteY82" fmla="*/ 12623 h 433031"/>
              <a:gd name="connsiteX83" fmla="*/ 175568 w 181186"/>
              <a:gd name="connsiteY83" fmla="*/ 4926 h 433031"/>
              <a:gd name="connsiteX84" fmla="*/ 167486 w 181186"/>
              <a:gd name="connsiteY84" fmla="*/ 1539 h 433031"/>
              <a:gd name="connsiteX85" fmla="*/ 161174 w 181186"/>
              <a:gd name="connsiteY85" fmla="*/ 1001 h 433031"/>
              <a:gd name="connsiteX86" fmla="*/ 157480 w 181186"/>
              <a:gd name="connsiteY86" fmla="*/ 1001 h 433031"/>
              <a:gd name="connsiteX87" fmla="*/ 156325 w 181186"/>
              <a:gd name="connsiteY87" fmla="*/ 770 h 433031"/>
              <a:gd name="connsiteX88" fmla="*/ 154632 w 181186"/>
              <a:gd name="connsiteY88" fmla="*/ 0 h 433031"/>
              <a:gd name="connsiteX89" fmla="*/ 154632 w 181186"/>
              <a:gd name="connsiteY89" fmla="*/ 4387 h 433031"/>
              <a:gd name="connsiteX90" fmla="*/ 154247 w 181186"/>
              <a:gd name="connsiteY90" fmla="*/ 5850 h 433031"/>
              <a:gd name="connsiteX91" fmla="*/ 150860 w 181186"/>
              <a:gd name="connsiteY91" fmla="*/ 11469 h 433031"/>
              <a:gd name="connsiteX92" fmla="*/ 149629 w 181186"/>
              <a:gd name="connsiteY92" fmla="*/ 12623 h 433031"/>
              <a:gd name="connsiteX93" fmla="*/ 145165 w 181186"/>
              <a:gd name="connsiteY93" fmla="*/ 14624 h 433031"/>
              <a:gd name="connsiteX94" fmla="*/ 143548 w 181186"/>
              <a:gd name="connsiteY94" fmla="*/ 16625 h 433031"/>
              <a:gd name="connsiteX95" fmla="*/ 135851 w 181186"/>
              <a:gd name="connsiteY95" fmla="*/ 34790 h 433031"/>
              <a:gd name="connsiteX96" fmla="*/ 134466 w 181186"/>
              <a:gd name="connsiteY96" fmla="*/ 36946 h 433031"/>
              <a:gd name="connsiteX97" fmla="*/ 132850 w 181186"/>
              <a:gd name="connsiteY97" fmla="*/ 38100 h 433031"/>
              <a:gd name="connsiteX98" fmla="*/ 128077 w 181186"/>
              <a:gd name="connsiteY98" fmla="*/ 39408 h 433031"/>
              <a:gd name="connsiteX99" fmla="*/ 126307 w 181186"/>
              <a:gd name="connsiteY99" fmla="*/ 44258 h 433031"/>
              <a:gd name="connsiteX100" fmla="*/ 125230 w 181186"/>
              <a:gd name="connsiteY100" fmla="*/ 45643 h 433031"/>
              <a:gd name="connsiteX101" fmla="*/ 120073 w 181186"/>
              <a:gd name="connsiteY101" fmla="*/ 49107 h 433031"/>
              <a:gd name="connsiteX102" fmla="*/ 120227 w 181186"/>
              <a:gd name="connsiteY102" fmla="*/ 50107 h 433031"/>
              <a:gd name="connsiteX103" fmla="*/ 120227 w 181186"/>
              <a:gd name="connsiteY103" fmla="*/ 51108 h 433031"/>
              <a:gd name="connsiteX104" fmla="*/ 120227 w 181186"/>
              <a:gd name="connsiteY104" fmla="*/ 51185 h 433031"/>
              <a:gd name="connsiteX105" fmla="*/ 120842 w 181186"/>
              <a:gd name="connsiteY105" fmla="*/ 51185 h 433031"/>
              <a:gd name="connsiteX106" fmla="*/ 123459 w 181186"/>
              <a:gd name="connsiteY106" fmla="*/ 52955 h 433031"/>
              <a:gd name="connsiteX107" fmla="*/ 124614 w 181186"/>
              <a:gd name="connsiteY107" fmla="*/ 55803 h 433031"/>
              <a:gd name="connsiteX108" fmla="*/ 124383 w 181186"/>
              <a:gd name="connsiteY108" fmla="*/ 58266 h 433031"/>
              <a:gd name="connsiteX109" fmla="*/ 122689 w 181186"/>
              <a:gd name="connsiteY109" fmla="*/ 61114 h 433031"/>
              <a:gd name="connsiteX110" fmla="*/ 122305 w 181186"/>
              <a:gd name="connsiteY110" fmla="*/ 61653 h 433031"/>
              <a:gd name="connsiteX111" fmla="*/ 120073 w 181186"/>
              <a:gd name="connsiteY111" fmla="*/ 63885 h 433031"/>
              <a:gd name="connsiteX112" fmla="*/ 119226 w 181186"/>
              <a:gd name="connsiteY112" fmla="*/ 64501 h 433031"/>
              <a:gd name="connsiteX113" fmla="*/ 109374 w 181186"/>
              <a:gd name="connsiteY113" fmla="*/ 68888 h 433031"/>
              <a:gd name="connsiteX114" fmla="*/ 101523 w 181186"/>
              <a:gd name="connsiteY114" fmla="*/ 75045 h 433031"/>
              <a:gd name="connsiteX115" fmla="*/ 106603 w 181186"/>
              <a:gd name="connsiteY115" fmla="*/ 83050 h 433031"/>
              <a:gd name="connsiteX116" fmla="*/ 110759 w 181186"/>
              <a:gd name="connsiteY116" fmla="*/ 86206 h 433031"/>
              <a:gd name="connsiteX117" fmla="*/ 111529 w 181186"/>
              <a:gd name="connsiteY117" fmla="*/ 87053 h 433031"/>
              <a:gd name="connsiteX118" fmla="*/ 113761 w 181186"/>
              <a:gd name="connsiteY118" fmla="*/ 90978 h 433031"/>
              <a:gd name="connsiteX119" fmla="*/ 113992 w 181186"/>
              <a:gd name="connsiteY119" fmla="*/ 91594 h 433031"/>
              <a:gd name="connsiteX120" fmla="*/ 118456 w 181186"/>
              <a:gd name="connsiteY120" fmla="*/ 107373 h 433031"/>
              <a:gd name="connsiteX121" fmla="*/ 118533 w 181186"/>
              <a:gd name="connsiteY121" fmla="*/ 108219 h 433031"/>
              <a:gd name="connsiteX122" fmla="*/ 117994 w 181186"/>
              <a:gd name="connsiteY122" fmla="*/ 123382 h 433031"/>
              <a:gd name="connsiteX123" fmla="*/ 117841 w 181186"/>
              <a:gd name="connsiteY123" fmla="*/ 124229 h 433031"/>
              <a:gd name="connsiteX124" fmla="*/ 105294 w 181186"/>
              <a:gd name="connsiteY124" fmla="*/ 158404 h 433031"/>
              <a:gd name="connsiteX125" fmla="*/ 108835 w 181186"/>
              <a:gd name="connsiteY125" fmla="*/ 158173 h 433031"/>
              <a:gd name="connsiteX126" fmla="*/ 111452 w 181186"/>
              <a:gd name="connsiteY126" fmla="*/ 159558 h 433031"/>
              <a:gd name="connsiteX127" fmla="*/ 113145 w 181186"/>
              <a:gd name="connsiteY127" fmla="*/ 162406 h 433031"/>
              <a:gd name="connsiteX128" fmla="*/ 113530 w 181186"/>
              <a:gd name="connsiteY128" fmla="*/ 164099 h 433031"/>
              <a:gd name="connsiteX129" fmla="*/ 112991 w 181186"/>
              <a:gd name="connsiteY129" fmla="*/ 170257 h 433031"/>
              <a:gd name="connsiteX130" fmla="*/ 108989 w 181186"/>
              <a:gd name="connsiteY130" fmla="*/ 184804 h 433031"/>
              <a:gd name="connsiteX131" fmla="*/ 105679 w 181186"/>
              <a:gd name="connsiteY131" fmla="*/ 204201 h 433031"/>
              <a:gd name="connsiteX132" fmla="*/ 105756 w 181186"/>
              <a:gd name="connsiteY132" fmla="*/ 209897 h 433031"/>
              <a:gd name="connsiteX133" fmla="*/ 104602 w 181186"/>
              <a:gd name="connsiteY133" fmla="*/ 216593 h 433031"/>
              <a:gd name="connsiteX134" fmla="*/ 104448 w 181186"/>
              <a:gd name="connsiteY134" fmla="*/ 217132 h 433031"/>
              <a:gd name="connsiteX135" fmla="*/ 102216 w 181186"/>
              <a:gd name="connsiteY135" fmla="*/ 222750 h 433031"/>
              <a:gd name="connsiteX136" fmla="*/ 98213 w 181186"/>
              <a:gd name="connsiteY136" fmla="*/ 230832 h 433031"/>
              <a:gd name="connsiteX137" fmla="*/ 97905 w 181186"/>
              <a:gd name="connsiteY137" fmla="*/ 231371 h 433031"/>
              <a:gd name="connsiteX138" fmla="*/ 91209 w 181186"/>
              <a:gd name="connsiteY138" fmla="*/ 239607 h 433031"/>
              <a:gd name="connsiteX139" fmla="*/ 91209 w 181186"/>
              <a:gd name="connsiteY139" fmla="*/ 254924 h 433031"/>
              <a:gd name="connsiteX140" fmla="*/ 91209 w 181186"/>
              <a:gd name="connsiteY140" fmla="*/ 254924 h 433031"/>
              <a:gd name="connsiteX141" fmla="*/ 91132 w 181186"/>
              <a:gd name="connsiteY141" fmla="*/ 255617 h 433031"/>
              <a:gd name="connsiteX142" fmla="*/ 86668 w 181186"/>
              <a:gd name="connsiteY142" fmla="*/ 272473 h 433031"/>
              <a:gd name="connsiteX143" fmla="*/ 86360 w 181186"/>
              <a:gd name="connsiteY143" fmla="*/ 273166 h 433031"/>
              <a:gd name="connsiteX144" fmla="*/ 84667 w 181186"/>
              <a:gd name="connsiteY144" fmla="*/ 276013 h 433031"/>
              <a:gd name="connsiteX145" fmla="*/ 83512 w 181186"/>
              <a:gd name="connsiteY145" fmla="*/ 277091 h 433031"/>
              <a:gd name="connsiteX146" fmla="*/ 81280 w 181186"/>
              <a:gd name="connsiteY146" fmla="*/ 278245 h 433031"/>
              <a:gd name="connsiteX147" fmla="*/ 79202 w 181186"/>
              <a:gd name="connsiteY147" fmla="*/ 278400 h 433031"/>
              <a:gd name="connsiteX148" fmla="*/ 69657 w 181186"/>
              <a:gd name="connsiteY148" fmla="*/ 275552 h 433031"/>
              <a:gd name="connsiteX149" fmla="*/ 65424 w 181186"/>
              <a:gd name="connsiteY149" fmla="*/ 273781 h 433031"/>
              <a:gd name="connsiteX150" fmla="*/ 64731 w 181186"/>
              <a:gd name="connsiteY150" fmla="*/ 273319 h 433031"/>
              <a:gd name="connsiteX151" fmla="*/ 59189 w 181186"/>
              <a:gd name="connsiteY151" fmla="*/ 268624 h 433031"/>
              <a:gd name="connsiteX152" fmla="*/ 57881 w 181186"/>
              <a:gd name="connsiteY152" fmla="*/ 269702 h 433031"/>
              <a:gd name="connsiteX153" fmla="*/ 56111 w 181186"/>
              <a:gd name="connsiteY153" fmla="*/ 271934 h 433031"/>
              <a:gd name="connsiteX154" fmla="*/ 45258 w 181186"/>
              <a:gd name="connsiteY154" fmla="*/ 300721 h 433031"/>
              <a:gd name="connsiteX155" fmla="*/ 45797 w 181186"/>
              <a:gd name="connsiteY155" fmla="*/ 307956 h 433031"/>
              <a:gd name="connsiteX156" fmla="*/ 45797 w 181186"/>
              <a:gd name="connsiteY156" fmla="*/ 312112 h 433031"/>
              <a:gd name="connsiteX157" fmla="*/ 46336 w 181186"/>
              <a:gd name="connsiteY157" fmla="*/ 317423 h 433031"/>
              <a:gd name="connsiteX158" fmla="*/ 48491 w 181186"/>
              <a:gd name="connsiteY158" fmla="*/ 324196 h 433031"/>
              <a:gd name="connsiteX159" fmla="*/ 48645 w 181186"/>
              <a:gd name="connsiteY159" fmla="*/ 324812 h 433031"/>
              <a:gd name="connsiteX160" fmla="*/ 49184 w 181186"/>
              <a:gd name="connsiteY160" fmla="*/ 333279 h 433031"/>
              <a:gd name="connsiteX161" fmla="*/ 49106 w 181186"/>
              <a:gd name="connsiteY161" fmla="*/ 333972 h 433031"/>
              <a:gd name="connsiteX162" fmla="*/ 47952 w 181186"/>
              <a:gd name="connsiteY162" fmla="*/ 340129 h 43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81186" h="433031">
                <a:moveTo>
                  <a:pt x="47952" y="340129"/>
                </a:moveTo>
                <a:lnTo>
                  <a:pt x="45643" y="348288"/>
                </a:lnTo>
                <a:lnTo>
                  <a:pt x="35945" y="370609"/>
                </a:lnTo>
                <a:lnTo>
                  <a:pt x="26246" y="388312"/>
                </a:lnTo>
                <a:lnTo>
                  <a:pt x="0" y="424796"/>
                </a:lnTo>
                <a:lnTo>
                  <a:pt x="6004" y="430261"/>
                </a:lnTo>
                <a:lnTo>
                  <a:pt x="8621" y="432570"/>
                </a:lnTo>
                <a:lnTo>
                  <a:pt x="8851" y="432570"/>
                </a:lnTo>
                <a:lnTo>
                  <a:pt x="17549" y="433032"/>
                </a:lnTo>
                <a:lnTo>
                  <a:pt x="19319" y="432108"/>
                </a:lnTo>
                <a:lnTo>
                  <a:pt x="21167" y="427952"/>
                </a:lnTo>
                <a:cubicBezTo>
                  <a:pt x="21243" y="427721"/>
                  <a:pt x="21398" y="427490"/>
                  <a:pt x="21551" y="427336"/>
                </a:cubicBezTo>
                <a:lnTo>
                  <a:pt x="23553" y="424796"/>
                </a:lnTo>
                <a:lnTo>
                  <a:pt x="28479" y="413866"/>
                </a:lnTo>
                <a:cubicBezTo>
                  <a:pt x="28556" y="413635"/>
                  <a:pt x="28710" y="413404"/>
                  <a:pt x="28864" y="413250"/>
                </a:cubicBezTo>
                <a:lnTo>
                  <a:pt x="53648" y="382847"/>
                </a:lnTo>
                <a:lnTo>
                  <a:pt x="60729" y="370840"/>
                </a:lnTo>
                <a:lnTo>
                  <a:pt x="63654" y="363374"/>
                </a:lnTo>
                <a:lnTo>
                  <a:pt x="63115" y="356139"/>
                </a:lnTo>
                <a:cubicBezTo>
                  <a:pt x="63038" y="355446"/>
                  <a:pt x="63269" y="354753"/>
                  <a:pt x="63654" y="354215"/>
                </a:cubicBezTo>
                <a:lnTo>
                  <a:pt x="67041" y="349750"/>
                </a:lnTo>
                <a:lnTo>
                  <a:pt x="74583" y="342130"/>
                </a:lnTo>
                <a:lnTo>
                  <a:pt x="83974" y="331047"/>
                </a:lnTo>
                <a:lnTo>
                  <a:pt x="88746" y="322965"/>
                </a:lnTo>
                <a:lnTo>
                  <a:pt x="95904" y="308033"/>
                </a:lnTo>
                <a:cubicBezTo>
                  <a:pt x="96135" y="307571"/>
                  <a:pt x="96443" y="307186"/>
                  <a:pt x="96828" y="306955"/>
                </a:cubicBezTo>
                <a:lnTo>
                  <a:pt x="102447" y="303030"/>
                </a:lnTo>
                <a:cubicBezTo>
                  <a:pt x="103139" y="302568"/>
                  <a:pt x="103986" y="302414"/>
                  <a:pt x="104756" y="302568"/>
                </a:cubicBezTo>
                <a:lnTo>
                  <a:pt x="119765" y="306340"/>
                </a:lnTo>
                <a:lnTo>
                  <a:pt x="122613" y="307032"/>
                </a:lnTo>
                <a:lnTo>
                  <a:pt x="128924" y="290561"/>
                </a:lnTo>
                <a:lnTo>
                  <a:pt x="130002" y="279169"/>
                </a:lnTo>
                <a:cubicBezTo>
                  <a:pt x="130002" y="278938"/>
                  <a:pt x="130079" y="278784"/>
                  <a:pt x="130156" y="278553"/>
                </a:cubicBezTo>
                <a:lnTo>
                  <a:pt x="131310" y="275167"/>
                </a:lnTo>
                <a:cubicBezTo>
                  <a:pt x="131541" y="274551"/>
                  <a:pt x="131926" y="274089"/>
                  <a:pt x="132388" y="273704"/>
                </a:cubicBezTo>
                <a:lnTo>
                  <a:pt x="138776" y="269394"/>
                </a:lnTo>
                <a:lnTo>
                  <a:pt x="141316" y="266315"/>
                </a:lnTo>
                <a:lnTo>
                  <a:pt x="144164" y="261543"/>
                </a:lnTo>
                <a:lnTo>
                  <a:pt x="144472" y="259465"/>
                </a:lnTo>
                <a:lnTo>
                  <a:pt x="141393" y="252384"/>
                </a:lnTo>
                <a:lnTo>
                  <a:pt x="137083" y="245456"/>
                </a:lnTo>
                <a:lnTo>
                  <a:pt x="128308" y="235143"/>
                </a:lnTo>
                <a:cubicBezTo>
                  <a:pt x="128077" y="234912"/>
                  <a:pt x="127924" y="234604"/>
                  <a:pt x="127847" y="234373"/>
                </a:cubicBezTo>
                <a:lnTo>
                  <a:pt x="122228" y="219749"/>
                </a:lnTo>
                <a:cubicBezTo>
                  <a:pt x="122074" y="219364"/>
                  <a:pt x="121997" y="218902"/>
                  <a:pt x="122074" y="218440"/>
                </a:cubicBezTo>
                <a:lnTo>
                  <a:pt x="122613" y="212821"/>
                </a:lnTo>
                <a:lnTo>
                  <a:pt x="123767" y="207433"/>
                </a:lnTo>
                <a:cubicBezTo>
                  <a:pt x="123844" y="207125"/>
                  <a:pt x="123998" y="206818"/>
                  <a:pt x="124152" y="206510"/>
                </a:cubicBezTo>
                <a:lnTo>
                  <a:pt x="139546" y="182264"/>
                </a:lnTo>
                <a:lnTo>
                  <a:pt x="141008" y="172027"/>
                </a:lnTo>
                <a:lnTo>
                  <a:pt x="139854" y="170103"/>
                </a:lnTo>
                <a:lnTo>
                  <a:pt x="136236" y="160636"/>
                </a:lnTo>
                <a:cubicBezTo>
                  <a:pt x="136082" y="160328"/>
                  <a:pt x="136082" y="160020"/>
                  <a:pt x="136082" y="159635"/>
                </a:cubicBezTo>
                <a:lnTo>
                  <a:pt x="136082" y="149475"/>
                </a:lnTo>
                <a:cubicBezTo>
                  <a:pt x="136082" y="149244"/>
                  <a:pt x="136082" y="149090"/>
                  <a:pt x="136159" y="148859"/>
                </a:cubicBezTo>
                <a:lnTo>
                  <a:pt x="137314" y="143780"/>
                </a:lnTo>
                <a:cubicBezTo>
                  <a:pt x="137391" y="143318"/>
                  <a:pt x="137622" y="142933"/>
                  <a:pt x="137930" y="142625"/>
                </a:cubicBezTo>
                <a:lnTo>
                  <a:pt x="140777" y="139238"/>
                </a:lnTo>
                <a:lnTo>
                  <a:pt x="147474" y="133620"/>
                </a:lnTo>
                <a:lnTo>
                  <a:pt x="151707" y="126153"/>
                </a:lnTo>
                <a:lnTo>
                  <a:pt x="156402" y="119688"/>
                </a:lnTo>
                <a:lnTo>
                  <a:pt x="167486" y="101292"/>
                </a:lnTo>
                <a:cubicBezTo>
                  <a:pt x="167640" y="101061"/>
                  <a:pt x="167717" y="100907"/>
                  <a:pt x="167871" y="100753"/>
                </a:cubicBezTo>
                <a:lnTo>
                  <a:pt x="170103" y="98521"/>
                </a:lnTo>
                <a:cubicBezTo>
                  <a:pt x="170334" y="98290"/>
                  <a:pt x="170565" y="98136"/>
                  <a:pt x="170796" y="97983"/>
                </a:cubicBezTo>
                <a:lnTo>
                  <a:pt x="175337" y="95750"/>
                </a:lnTo>
                <a:lnTo>
                  <a:pt x="181186" y="76123"/>
                </a:lnTo>
                <a:lnTo>
                  <a:pt x="177954" y="76354"/>
                </a:lnTo>
                <a:cubicBezTo>
                  <a:pt x="177261" y="76431"/>
                  <a:pt x="176568" y="76200"/>
                  <a:pt x="175953" y="75738"/>
                </a:cubicBezTo>
                <a:lnTo>
                  <a:pt x="170334" y="71274"/>
                </a:lnTo>
                <a:cubicBezTo>
                  <a:pt x="169949" y="70966"/>
                  <a:pt x="169641" y="70581"/>
                  <a:pt x="169487" y="70120"/>
                </a:cubicBezTo>
                <a:lnTo>
                  <a:pt x="168333" y="67272"/>
                </a:lnTo>
                <a:cubicBezTo>
                  <a:pt x="168102" y="66733"/>
                  <a:pt x="168102" y="66194"/>
                  <a:pt x="168179" y="65655"/>
                </a:cubicBezTo>
                <a:lnTo>
                  <a:pt x="168717" y="62807"/>
                </a:lnTo>
                <a:cubicBezTo>
                  <a:pt x="168794" y="62423"/>
                  <a:pt x="168948" y="62038"/>
                  <a:pt x="169256" y="61653"/>
                </a:cubicBezTo>
                <a:lnTo>
                  <a:pt x="170950" y="59421"/>
                </a:lnTo>
                <a:cubicBezTo>
                  <a:pt x="171103" y="59267"/>
                  <a:pt x="171258" y="59113"/>
                  <a:pt x="171411" y="58959"/>
                </a:cubicBezTo>
                <a:lnTo>
                  <a:pt x="174105" y="56727"/>
                </a:lnTo>
                <a:lnTo>
                  <a:pt x="174798" y="54418"/>
                </a:lnTo>
                <a:lnTo>
                  <a:pt x="173875" y="51262"/>
                </a:lnTo>
                <a:cubicBezTo>
                  <a:pt x="173797" y="51031"/>
                  <a:pt x="173797" y="50800"/>
                  <a:pt x="173797" y="50569"/>
                </a:cubicBezTo>
                <a:lnTo>
                  <a:pt x="173259" y="20166"/>
                </a:lnTo>
                <a:lnTo>
                  <a:pt x="173797" y="12623"/>
                </a:lnTo>
                <a:lnTo>
                  <a:pt x="175568" y="4926"/>
                </a:lnTo>
                <a:lnTo>
                  <a:pt x="167486" y="1539"/>
                </a:lnTo>
                <a:lnTo>
                  <a:pt x="161174" y="1001"/>
                </a:lnTo>
                <a:lnTo>
                  <a:pt x="157480" y="1001"/>
                </a:lnTo>
                <a:cubicBezTo>
                  <a:pt x="157095" y="1001"/>
                  <a:pt x="156710" y="924"/>
                  <a:pt x="156325" y="770"/>
                </a:cubicBezTo>
                <a:lnTo>
                  <a:pt x="154632" y="0"/>
                </a:lnTo>
                <a:lnTo>
                  <a:pt x="154632" y="4387"/>
                </a:lnTo>
                <a:cubicBezTo>
                  <a:pt x="154632" y="4926"/>
                  <a:pt x="154478" y="5388"/>
                  <a:pt x="154247" y="5850"/>
                </a:cubicBezTo>
                <a:lnTo>
                  <a:pt x="150860" y="11469"/>
                </a:lnTo>
                <a:cubicBezTo>
                  <a:pt x="150553" y="11930"/>
                  <a:pt x="150091" y="12392"/>
                  <a:pt x="149629" y="12623"/>
                </a:cubicBezTo>
                <a:lnTo>
                  <a:pt x="145165" y="14624"/>
                </a:lnTo>
                <a:lnTo>
                  <a:pt x="143548" y="16625"/>
                </a:lnTo>
                <a:lnTo>
                  <a:pt x="135851" y="34790"/>
                </a:lnTo>
                <a:lnTo>
                  <a:pt x="134466" y="36946"/>
                </a:lnTo>
                <a:cubicBezTo>
                  <a:pt x="134081" y="37484"/>
                  <a:pt x="133542" y="37946"/>
                  <a:pt x="132850" y="38100"/>
                </a:cubicBezTo>
                <a:lnTo>
                  <a:pt x="128077" y="39408"/>
                </a:lnTo>
                <a:lnTo>
                  <a:pt x="126307" y="44258"/>
                </a:lnTo>
                <a:cubicBezTo>
                  <a:pt x="126076" y="44796"/>
                  <a:pt x="125691" y="45335"/>
                  <a:pt x="125230" y="45643"/>
                </a:cubicBezTo>
                <a:lnTo>
                  <a:pt x="120073" y="49107"/>
                </a:lnTo>
                <a:lnTo>
                  <a:pt x="120227" y="50107"/>
                </a:lnTo>
                <a:cubicBezTo>
                  <a:pt x="120303" y="50415"/>
                  <a:pt x="120303" y="50800"/>
                  <a:pt x="120227" y="51108"/>
                </a:cubicBezTo>
                <a:lnTo>
                  <a:pt x="120227" y="51185"/>
                </a:lnTo>
                <a:lnTo>
                  <a:pt x="120842" y="51185"/>
                </a:lnTo>
                <a:cubicBezTo>
                  <a:pt x="121997" y="51185"/>
                  <a:pt x="122997" y="51878"/>
                  <a:pt x="123459" y="52955"/>
                </a:cubicBezTo>
                <a:lnTo>
                  <a:pt x="124614" y="55803"/>
                </a:lnTo>
                <a:cubicBezTo>
                  <a:pt x="124922" y="56650"/>
                  <a:pt x="124845" y="57573"/>
                  <a:pt x="124383" y="58266"/>
                </a:cubicBezTo>
                <a:lnTo>
                  <a:pt x="122689" y="61114"/>
                </a:lnTo>
                <a:cubicBezTo>
                  <a:pt x="122536" y="61345"/>
                  <a:pt x="122459" y="61499"/>
                  <a:pt x="122305" y="61653"/>
                </a:cubicBezTo>
                <a:lnTo>
                  <a:pt x="120073" y="63885"/>
                </a:lnTo>
                <a:cubicBezTo>
                  <a:pt x="119842" y="64116"/>
                  <a:pt x="119534" y="64347"/>
                  <a:pt x="119226" y="64501"/>
                </a:cubicBezTo>
                <a:lnTo>
                  <a:pt x="109374" y="68888"/>
                </a:lnTo>
                <a:lnTo>
                  <a:pt x="101523" y="75045"/>
                </a:lnTo>
                <a:lnTo>
                  <a:pt x="106603" y="83050"/>
                </a:lnTo>
                <a:lnTo>
                  <a:pt x="110759" y="86206"/>
                </a:lnTo>
                <a:cubicBezTo>
                  <a:pt x="111067" y="86437"/>
                  <a:pt x="111298" y="86745"/>
                  <a:pt x="111529" y="87053"/>
                </a:cubicBezTo>
                <a:lnTo>
                  <a:pt x="113761" y="90978"/>
                </a:lnTo>
                <a:cubicBezTo>
                  <a:pt x="113915" y="91209"/>
                  <a:pt x="113992" y="91363"/>
                  <a:pt x="113992" y="91594"/>
                </a:cubicBezTo>
                <a:lnTo>
                  <a:pt x="118456" y="107373"/>
                </a:lnTo>
                <a:cubicBezTo>
                  <a:pt x="118533" y="107681"/>
                  <a:pt x="118610" y="107988"/>
                  <a:pt x="118533" y="108219"/>
                </a:cubicBezTo>
                <a:lnTo>
                  <a:pt x="117994" y="123382"/>
                </a:lnTo>
                <a:cubicBezTo>
                  <a:pt x="117994" y="123690"/>
                  <a:pt x="117917" y="123998"/>
                  <a:pt x="117841" y="124229"/>
                </a:cubicBezTo>
                <a:lnTo>
                  <a:pt x="105294" y="158404"/>
                </a:lnTo>
                <a:lnTo>
                  <a:pt x="108835" y="158173"/>
                </a:lnTo>
                <a:cubicBezTo>
                  <a:pt x="109913" y="158096"/>
                  <a:pt x="110913" y="158635"/>
                  <a:pt x="111452" y="159558"/>
                </a:cubicBezTo>
                <a:lnTo>
                  <a:pt x="113145" y="162406"/>
                </a:lnTo>
                <a:cubicBezTo>
                  <a:pt x="113453" y="162945"/>
                  <a:pt x="113607" y="163484"/>
                  <a:pt x="113530" y="164099"/>
                </a:cubicBezTo>
                <a:lnTo>
                  <a:pt x="112991" y="170257"/>
                </a:lnTo>
                <a:lnTo>
                  <a:pt x="108989" y="184804"/>
                </a:lnTo>
                <a:lnTo>
                  <a:pt x="105679" y="204201"/>
                </a:lnTo>
                <a:lnTo>
                  <a:pt x="105756" y="209897"/>
                </a:lnTo>
                <a:lnTo>
                  <a:pt x="104602" y="216593"/>
                </a:lnTo>
                <a:cubicBezTo>
                  <a:pt x="104602" y="216747"/>
                  <a:pt x="104525" y="216978"/>
                  <a:pt x="104448" y="217132"/>
                </a:cubicBezTo>
                <a:lnTo>
                  <a:pt x="102216" y="222750"/>
                </a:lnTo>
                <a:lnTo>
                  <a:pt x="98213" y="230832"/>
                </a:lnTo>
                <a:cubicBezTo>
                  <a:pt x="98136" y="230986"/>
                  <a:pt x="97982" y="231217"/>
                  <a:pt x="97905" y="231371"/>
                </a:cubicBezTo>
                <a:lnTo>
                  <a:pt x="91209" y="239607"/>
                </a:lnTo>
                <a:lnTo>
                  <a:pt x="91209" y="254924"/>
                </a:lnTo>
                <a:lnTo>
                  <a:pt x="91209" y="254924"/>
                </a:lnTo>
                <a:cubicBezTo>
                  <a:pt x="91209" y="255155"/>
                  <a:pt x="91209" y="255386"/>
                  <a:pt x="91132" y="255617"/>
                </a:cubicBezTo>
                <a:lnTo>
                  <a:pt x="86668" y="272473"/>
                </a:lnTo>
                <a:cubicBezTo>
                  <a:pt x="86591" y="272704"/>
                  <a:pt x="86514" y="272935"/>
                  <a:pt x="86360" y="273166"/>
                </a:cubicBezTo>
                <a:lnTo>
                  <a:pt x="84667" y="276013"/>
                </a:lnTo>
                <a:cubicBezTo>
                  <a:pt x="84359" y="276475"/>
                  <a:pt x="83974" y="276860"/>
                  <a:pt x="83512" y="277091"/>
                </a:cubicBezTo>
                <a:lnTo>
                  <a:pt x="81280" y="278245"/>
                </a:lnTo>
                <a:cubicBezTo>
                  <a:pt x="80664" y="278553"/>
                  <a:pt x="79894" y="278630"/>
                  <a:pt x="79202" y="278400"/>
                </a:cubicBezTo>
                <a:lnTo>
                  <a:pt x="69657" y="275552"/>
                </a:lnTo>
                <a:lnTo>
                  <a:pt x="65424" y="273781"/>
                </a:lnTo>
                <a:cubicBezTo>
                  <a:pt x="65193" y="273704"/>
                  <a:pt x="64962" y="273550"/>
                  <a:pt x="64731" y="273319"/>
                </a:cubicBezTo>
                <a:lnTo>
                  <a:pt x="59189" y="268624"/>
                </a:lnTo>
                <a:lnTo>
                  <a:pt x="57881" y="269702"/>
                </a:lnTo>
                <a:lnTo>
                  <a:pt x="56111" y="271934"/>
                </a:lnTo>
                <a:lnTo>
                  <a:pt x="45258" y="300721"/>
                </a:lnTo>
                <a:lnTo>
                  <a:pt x="45797" y="307956"/>
                </a:lnTo>
                <a:lnTo>
                  <a:pt x="45797" y="312112"/>
                </a:lnTo>
                <a:lnTo>
                  <a:pt x="46336" y="317423"/>
                </a:lnTo>
                <a:lnTo>
                  <a:pt x="48491" y="324196"/>
                </a:lnTo>
                <a:cubicBezTo>
                  <a:pt x="48568" y="324427"/>
                  <a:pt x="48568" y="324581"/>
                  <a:pt x="48645" y="324812"/>
                </a:cubicBezTo>
                <a:lnTo>
                  <a:pt x="49184" y="333279"/>
                </a:lnTo>
                <a:cubicBezTo>
                  <a:pt x="49184" y="333510"/>
                  <a:pt x="49184" y="333741"/>
                  <a:pt x="49106" y="333972"/>
                </a:cubicBezTo>
                <a:lnTo>
                  <a:pt x="47952" y="34012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9" name="Forma libre: forma 92">
            <a:extLst>
              <a:ext uri="{FF2B5EF4-FFF2-40B4-BE49-F238E27FC236}">
                <a16:creationId xmlns:a16="http://schemas.microsoft.com/office/drawing/2014/main" id="{BBF9EDDE-1E06-8B2E-A129-994AB8361F8A}"/>
              </a:ext>
            </a:extLst>
          </p:cNvPr>
          <p:cNvSpPr/>
          <p:nvPr/>
        </p:nvSpPr>
        <p:spPr>
          <a:xfrm>
            <a:off x="8086432" y="1796883"/>
            <a:ext cx="935270" cy="1000813"/>
          </a:xfrm>
          <a:custGeom>
            <a:avLst/>
            <a:gdLst>
              <a:gd name="connsiteX0" fmla="*/ 63038 w 1218045"/>
              <a:gd name="connsiteY0" fmla="*/ 282017 h 1303404"/>
              <a:gd name="connsiteX1" fmla="*/ 64193 w 1218045"/>
              <a:gd name="connsiteY1" fmla="*/ 294794 h 1303404"/>
              <a:gd name="connsiteX2" fmla="*/ 64347 w 1218045"/>
              <a:gd name="connsiteY2" fmla="*/ 296718 h 1303404"/>
              <a:gd name="connsiteX3" fmla="*/ 64347 w 1218045"/>
              <a:gd name="connsiteY3" fmla="*/ 296718 h 1303404"/>
              <a:gd name="connsiteX4" fmla="*/ 64347 w 1218045"/>
              <a:gd name="connsiteY4" fmla="*/ 296718 h 1303404"/>
              <a:gd name="connsiteX5" fmla="*/ 64270 w 1218045"/>
              <a:gd name="connsiteY5" fmla="*/ 297719 h 1303404"/>
              <a:gd name="connsiteX6" fmla="*/ 62038 w 1218045"/>
              <a:gd name="connsiteY6" fmla="*/ 305570 h 1303404"/>
              <a:gd name="connsiteX7" fmla="*/ 61653 w 1218045"/>
              <a:gd name="connsiteY7" fmla="*/ 306416 h 1303404"/>
              <a:gd name="connsiteX8" fmla="*/ 59267 w 1218045"/>
              <a:gd name="connsiteY8" fmla="*/ 309803 h 1303404"/>
              <a:gd name="connsiteX9" fmla="*/ 58266 w 1218045"/>
              <a:gd name="connsiteY9" fmla="*/ 316422 h 1303404"/>
              <a:gd name="connsiteX10" fmla="*/ 56958 w 1218045"/>
              <a:gd name="connsiteY10" fmla="*/ 318424 h 1303404"/>
              <a:gd name="connsiteX11" fmla="*/ 50107 w 1218045"/>
              <a:gd name="connsiteY11" fmla="*/ 322657 h 1303404"/>
              <a:gd name="connsiteX12" fmla="*/ 47798 w 1218045"/>
              <a:gd name="connsiteY12" fmla="*/ 325890 h 1303404"/>
              <a:gd name="connsiteX13" fmla="*/ 45643 w 1218045"/>
              <a:gd name="connsiteY13" fmla="*/ 331201 h 1303404"/>
              <a:gd name="connsiteX14" fmla="*/ 38485 w 1218045"/>
              <a:gd name="connsiteY14" fmla="*/ 369455 h 1303404"/>
              <a:gd name="connsiteX15" fmla="*/ 37792 w 1218045"/>
              <a:gd name="connsiteY15" fmla="*/ 370840 h 1303404"/>
              <a:gd name="connsiteX16" fmla="*/ 32712 w 1218045"/>
              <a:gd name="connsiteY16" fmla="*/ 376459 h 1303404"/>
              <a:gd name="connsiteX17" fmla="*/ 32250 w 1218045"/>
              <a:gd name="connsiteY17" fmla="*/ 376921 h 1303404"/>
              <a:gd name="connsiteX18" fmla="*/ 26632 w 1218045"/>
              <a:gd name="connsiteY18" fmla="*/ 380846 h 1303404"/>
              <a:gd name="connsiteX19" fmla="*/ 19165 w 1218045"/>
              <a:gd name="connsiteY19" fmla="*/ 388389 h 1303404"/>
              <a:gd name="connsiteX20" fmla="*/ 10314 w 1218045"/>
              <a:gd name="connsiteY20" fmla="*/ 394393 h 1303404"/>
              <a:gd name="connsiteX21" fmla="*/ 8313 w 1218045"/>
              <a:gd name="connsiteY21" fmla="*/ 394854 h 1303404"/>
              <a:gd name="connsiteX22" fmla="*/ 1462 w 1218045"/>
              <a:gd name="connsiteY22" fmla="*/ 393700 h 1303404"/>
              <a:gd name="connsiteX23" fmla="*/ 1462 w 1218045"/>
              <a:gd name="connsiteY23" fmla="*/ 404091 h 1303404"/>
              <a:gd name="connsiteX24" fmla="*/ 3079 w 1218045"/>
              <a:gd name="connsiteY24" fmla="*/ 405861 h 1303404"/>
              <a:gd name="connsiteX25" fmla="*/ 4233 w 1218045"/>
              <a:gd name="connsiteY25" fmla="*/ 409787 h 1303404"/>
              <a:gd name="connsiteX26" fmla="*/ 4002 w 1218045"/>
              <a:gd name="connsiteY26" fmla="*/ 411942 h 1303404"/>
              <a:gd name="connsiteX27" fmla="*/ 2232 w 1218045"/>
              <a:gd name="connsiteY27" fmla="*/ 413250 h 1303404"/>
              <a:gd name="connsiteX28" fmla="*/ 539 w 1218045"/>
              <a:gd name="connsiteY28" fmla="*/ 413635 h 1303404"/>
              <a:gd name="connsiteX29" fmla="*/ 0 w 1218045"/>
              <a:gd name="connsiteY29" fmla="*/ 414097 h 1303404"/>
              <a:gd name="connsiteX30" fmla="*/ 1616 w 1218045"/>
              <a:gd name="connsiteY30" fmla="*/ 417330 h 1303404"/>
              <a:gd name="connsiteX31" fmla="*/ 5311 w 1218045"/>
              <a:gd name="connsiteY31" fmla="*/ 421563 h 1303404"/>
              <a:gd name="connsiteX32" fmla="*/ 53494 w 1218045"/>
              <a:gd name="connsiteY32" fmla="*/ 465821 h 1303404"/>
              <a:gd name="connsiteX33" fmla="*/ 92595 w 1218045"/>
              <a:gd name="connsiteY33" fmla="*/ 493761 h 1303404"/>
              <a:gd name="connsiteX34" fmla="*/ 93056 w 1218045"/>
              <a:gd name="connsiteY34" fmla="*/ 494146 h 1303404"/>
              <a:gd name="connsiteX35" fmla="*/ 132465 w 1218045"/>
              <a:gd name="connsiteY35" fmla="*/ 536864 h 1303404"/>
              <a:gd name="connsiteX36" fmla="*/ 162945 w 1218045"/>
              <a:gd name="connsiteY36" fmla="*/ 574656 h 1303404"/>
              <a:gd name="connsiteX37" fmla="*/ 169872 w 1218045"/>
              <a:gd name="connsiteY37" fmla="*/ 580429 h 1303404"/>
              <a:gd name="connsiteX38" fmla="*/ 179109 w 1218045"/>
              <a:gd name="connsiteY38" fmla="*/ 586047 h 1303404"/>
              <a:gd name="connsiteX39" fmla="*/ 191424 w 1218045"/>
              <a:gd name="connsiteY39" fmla="*/ 587664 h 1303404"/>
              <a:gd name="connsiteX40" fmla="*/ 197042 w 1218045"/>
              <a:gd name="connsiteY40" fmla="*/ 589434 h 1303404"/>
              <a:gd name="connsiteX41" fmla="*/ 197812 w 1218045"/>
              <a:gd name="connsiteY41" fmla="*/ 589819 h 1303404"/>
              <a:gd name="connsiteX42" fmla="*/ 202353 w 1218045"/>
              <a:gd name="connsiteY42" fmla="*/ 593206 h 1303404"/>
              <a:gd name="connsiteX43" fmla="*/ 218825 w 1218045"/>
              <a:gd name="connsiteY43" fmla="*/ 607368 h 1303404"/>
              <a:gd name="connsiteX44" fmla="*/ 219287 w 1218045"/>
              <a:gd name="connsiteY44" fmla="*/ 607907 h 1303404"/>
              <a:gd name="connsiteX45" fmla="*/ 224367 w 1218045"/>
              <a:gd name="connsiteY45" fmla="*/ 615219 h 1303404"/>
              <a:gd name="connsiteX46" fmla="*/ 224751 w 1218045"/>
              <a:gd name="connsiteY46" fmla="*/ 615911 h 1303404"/>
              <a:gd name="connsiteX47" fmla="*/ 232602 w 1218045"/>
              <a:gd name="connsiteY47" fmla="*/ 639541 h 1303404"/>
              <a:gd name="connsiteX48" fmla="*/ 232756 w 1218045"/>
              <a:gd name="connsiteY48" fmla="*/ 640388 h 1303404"/>
              <a:gd name="connsiteX49" fmla="*/ 233911 w 1218045"/>
              <a:gd name="connsiteY49" fmla="*/ 683106 h 1303404"/>
              <a:gd name="connsiteX50" fmla="*/ 232756 w 1218045"/>
              <a:gd name="connsiteY50" fmla="*/ 690957 h 1303404"/>
              <a:gd name="connsiteX51" fmla="*/ 232525 w 1218045"/>
              <a:gd name="connsiteY51" fmla="*/ 691804 h 1303404"/>
              <a:gd name="connsiteX52" fmla="*/ 230832 w 1218045"/>
              <a:gd name="connsiteY52" fmla="*/ 695190 h 1303404"/>
              <a:gd name="connsiteX53" fmla="*/ 218363 w 1218045"/>
              <a:gd name="connsiteY53" fmla="*/ 716203 h 1303404"/>
              <a:gd name="connsiteX54" fmla="*/ 215746 w 1218045"/>
              <a:gd name="connsiteY54" fmla="*/ 717589 h 1303404"/>
              <a:gd name="connsiteX55" fmla="*/ 206741 w 1218045"/>
              <a:gd name="connsiteY55" fmla="*/ 717050 h 1303404"/>
              <a:gd name="connsiteX56" fmla="*/ 205586 w 1218045"/>
              <a:gd name="connsiteY56" fmla="*/ 716665 h 1303404"/>
              <a:gd name="connsiteX57" fmla="*/ 200506 w 1218045"/>
              <a:gd name="connsiteY57" fmla="*/ 713817 h 1303404"/>
              <a:gd name="connsiteX58" fmla="*/ 194195 w 1218045"/>
              <a:gd name="connsiteY58" fmla="*/ 711739 h 1303404"/>
              <a:gd name="connsiteX59" fmla="*/ 163792 w 1218045"/>
              <a:gd name="connsiteY59" fmla="*/ 704042 h 1303404"/>
              <a:gd name="connsiteX60" fmla="*/ 156249 w 1218045"/>
              <a:gd name="connsiteY60" fmla="*/ 704042 h 1303404"/>
              <a:gd name="connsiteX61" fmla="*/ 132311 w 1218045"/>
              <a:gd name="connsiteY61" fmla="*/ 706274 h 1303404"/>
              <a:gd name="connsiteX62" fmla="*/ 121535 w 1218045"/>
              <a:gd name="connsiteY62" fmla="*/ 707890 h 1303404"/>
              <a:gd name="connsiteX63" fmla="*/ 114531 w 1218045"/>
              <a:gd name="connsiteY63" fmla="*/ 710584 h 1303404"/>
              <a:gd name="connsiteX64" fmla="*/ 112838 w 1218045"/>
              <a:gd name="connsiteY64" fmla="*/ 711585 h 1303404"/>
              <a:gd name="connsiteX65" fmla="*/ 110221 w 1218045"/>
              <a:gd name="connsiteY65" fmla="*/ 713124 h 1303404"/>
              <a:gd name="connsiteX66" fmla="*/ 109143 w 1218045"/>
              <a:gd name="connsiteY66" fmla="*/ 716742 h 1303404"/>
              <a:gd name="connsiteX67" fmla="*/ 112453 w 1218045"/>
              <a:gd name="connsiteY67" fmla="*/ 723669 h 1303404"/>
              <a:gd name="connsiteX68" fmla="*/ 116686 w 1218045"/>
              <a:gd name="connsiteY68" fmla="*/ 726286 h 1303404"/>
              <a:gd name="connsiteX69" fmla="*/ 117687 w 1218045"/>
              <a:gd name="connsiteY69" fmla="*/ 727441 h 1303404"/>
              <a:gd name="connsiteX70" fmla="*/ 119919 w 1218045"/>
              <a:gd name="connsiteY70" fmla="*/ 731905 h 1303404"/>
              <a:gd name="connsiteX71" fmla="*/ 121843 w 1218045"/>
              <a:gd name="connsiteY71" fmla="*/ 738601 h 1303404"/>
              <a:gd name="connsiteX72" fmla="*/ 123613 w 1218045"/>
              <a:gd name="connsiteY72" fmla="*/ 753072 h 1303404"/>
              <a:gd name="connsiteX73" fmla="*/ 123536 w 1218045"/>
              <a:gd name="connsiteY73" fmla="*/ 754226 h 1303404"/>
              <a:gd name="connsiteX74" fmla="*/ 121843 w 1218045"/>
              <a:gd name="connsiteY74" fmla="*/ 759845 h 1303404"/>
              <a:gd name="connsiteX75" fmla="*/ 121381 w 1218045"/>
              <a:gd name="connsiteY75" fmla="*/ 760691 h 1303404"/>
              <a:gd name="connsiteX76" fmla="*/ 119919 w 1218045"/>
              <a:gd name="connsiteY76" fmla="*/ 762616 h 1303404"/>
              <a:gd name="connsiteX77" fmla="*/ 117995 w 1218045"/>
              <a:gd name="connsiteY77" fmla="*/ 765156 h 1303404"/>
              <a:gd name="connsiteX78" fmla="*/ 113222 w 1218045"/>
              <a:gd name="connsiteY78" fmla="*/ 769928 h 1303404"/>
              <a:gd name="connsiteX79" fmla="*/ 111760 w 1218045"/>
              <a:gd name="connsiteY79" fmla="*/ 771852 h 1303404"/>
              <a:gd name="connsiteX80" fmla="*/ 110759 w 1218045"/>
              <a:gd name="connsiteY80" fmla="*/ 772699 h 1303404"/>
              <a:gd name="connsiteX81" fmla="*/ 107373 w 1218045"/>
              <a:gd name="connsiteY81" fmla="*/ 774392 h 1303404"/>
              <a:gd name="connsiteX82" fmla="*/ 105833 w 1218045"/>
              <a:gd name="connsiteY82" fmla="*/ 774700 h 1303404"/>
              <a:gd name="connsiteX83" fmla="*/ 88746 w 1218045"/>
              <a:gd name="connsiteY83" fmla="*/ 773084 h 1303404"/>
              <a:gd name="connsiteX84" fmla="*/ 84513 w 1218045"/>
              <a:gd name="connsiteY84" fmla="*/ 775701 h 1303404"/>
              <a:gd name="connsiteX85" fmla="*/ 77739 w 1218045"/>
              <a:gd name="connsiteY85" fmla="*/ 779934 h 1303404"/>
              <a:gd name="connsiteX86" fmla="*/ 76585 w 1218045"/>
              <a:gd name="connsiteY86" fmla="*/ 780319 h 1303404"/>
              <a:gd name="connsiteX87" fmla="*/ 71813 w 1218045"/>
              <a:gd name="connsiteY87" fmla="*/ 780858 h 1303404"/>
              <a:gd name="connsiteX88" fmla="*/ 57881 w 1218045"/>
              <a:gd name="connsiteY88" fmla="*/ 785476 h 1303404"/>
              <a:gd name="connsiteX89" fmla="*/ 58112 w 1218045"/>
              <a:gd name="connsiteY89" fmla="*/ 786169 h 1303404"/>
              <a:gd name="connsiteX90" fmla="*/ 58266 w 1218045"/>
              <a:gd name="connsiteY90" fmla="*/ 787092 h 1303404"/>
              <a:gd name="connsiteX91" fmla="*/ 58266 w 1218045"/>
              <a:gd name="connsiteY91" fmla="*/ 800793 h 1303404"/>
              <a:gd name="connsiteX92" fmla="*/ 59036 w 1218045"/>
              <a:gd name="connsiteY92" fmla="*/ 803949 h 1303404"/>
              <a:gd name="connsiteX93" fmla="*/ 63808 w 1218045"/>
              <a:gd name="connsiteY93" fmla="*/ 807258 h 1303404"/>
              <a:gd name="connsiteX94" fmla="*/ 64885 w 1218045"/>
              <a:gd name="connsiteY94" fmla="*/ 808798 h 1303404"/>
              <a:gd name="connsiteX95" fmla="*/ 66040 w 1218045"/>
              <a:gd name="connsiteY95" fmla="*/ 812723 h 1303404"/>
              <a:gd name="connsiteX96" fmla="*/ 65886 w 1218045"/>
              <a:gd name="connsiteY96" fmla="*/ 814724 h 1303404"/>
              <a:gd name="connsiteX97" fmla="*/ 64732 w 1218045"/>
              <a:gd name="connsiteY97" fmla="*/ 816957 h 1303404"/>
              <a:gd name="connsiteX98" fmla="*/ 64347 w 1218045"/>
              <a:gd name="connsiteY98" fmla="*/ 817495 h 1303404"/>
              <a:gd name="connsiteX99" fmla="*/ 61191 w 1218045"/>
              <a:gd name="connsiteY99" fmla="*/ 821190 h 1303404"/>
              <a:gd name="connsiteX100" fmla="*/ 62422 w 1218045"/>
              <a:gd name="connsiteY100" fmla="*/ 821267 h 1303404"/>
              <a:gd name="connsiteX101" fmla="*/ 65578 w 1218045"/>
              <a:gd name="connsiteY101" fmla="*/ 821882 h 1303404"/>
              <a:gd name="connsiteX102" fmla="*/ 66810 w 1218045"/>
              <a:gd name="connsiteY102" fmla="*/ 822498 h 1303404"/>
              <a:gd name="connsiteX103" fmla="*/ 66810 w 1218045"/>
              <a:gd name="connsiteY103" fmla="*/ 822498 h 1303404"/>
              <a:gd name="connsiteX104" fmla="*/ 67579 w 1218045"/>
              <a:gd name="connsiteY104" fmla="*/ 823576 h 1303404"/>
              <a:gd name="connsiteX105" fmla="*/ 68734 w 1218045"/>
              <a:gd name="connsiteY105" fmla="*/ 826424 h 1303404"/>
              <a:gd name="connsiteX106" fmla="*/ 68965 w 1218045"/>
              <a:gd name="connsiteY106" fmla="*/ 827501 h 1303404"/>
              <a:gd name="connsiteX107" fmla="*/ 68965 w 1218045"/>
              <a:gd name="connsiteY107" fmla="*/ 830888 h 1303404"/>
              <a:gd name="connsiteX108" fmla="*/ 69581 w 1218045"/>
              <a:gd name="connsiteY108" fmla="*/ 832504 h 1303404"/>
              <a:gd name="connsiteX109" fmla="*/ 70812 w 1218045"/>
              <a:gd name="connsiteY109" fmla="*/ 833274 h 1303404"/>
              <a:gd name="connsiteX110" fmla="*/ 71120 w 1218045"/>
              <a:gd name="connsiteY110" fmla="*/ 832658 h 1303404"/>
              <a:gd name="connsiteX111" fmla="*/ 73968 w 1218045"/>
              <a:gd name="connsiteY111" fmla="*/ 828733 h 1303404"/>
              <a:gd name="connsiteX112" fmla="*/ 74661 w 1218045"/>
              <a:gd name="connsiteY112" fmla="*/ 828040 h 1303404"/>
              <a:gd name="connsiteX113" fmla="*/ 78047 w 1218045"/>
              <a:gd name="connsiteY113" fmla="*/ 825808 h 1303404"/>
              <a:gd name="connsiteX114" fmla="*/ 78663 w 1218045"/>
              <a:gd name="connsiteY114" fmla="*/ 825577 h 1303404"/>
              <a:gd name="connsiteX115" fmla="*/ 79048 w 1218045"/>
              <a:gd name="connsiteY115" fmla="*/ 825423 h 1303404"/>
              <a:gd name="connsiteX116" fmla="*/ 79510 w 1218045"/>
              <a:gd name="connsiteY116" fmla="*/ 825423 h 1303404"/>
              <a:gd name="connsiteX117" fmla="*/ 80048 w 1218045"/>
              <a:gd name="connsiteY117" fmla="*/ 825423 h 1303404"/>
              <a:gd name="connsiteX118" fmla="*/ 81819 w 1218045"/>
              <a:gd name="connsiteY118" fmla="*/ 826501 h 1303404"/>
              <a:gd name="connsiteX119" fmla="*/ 83512 w 1218045"/>
              <a:gd name="connsiteY119" fmla="*/ 828733 h 1303404"/>
              <a:gd name="connsiteX120" fmla="*/ 83820 w 1218045"/>
              <a:gd name="connsiteY120" fmla="*/ 829426 h 1303404"/>
              <a:gd name="connsiteX121" fmla="*/ 83897 w 1218045"/>
              <a:gd name="connsiteY121" fmla="*/ 831350 h 1303404"/>
              <a:gd name="connsiteX122" fmla="*/ 81819 w 1218045"/>
              <a:gd name="connsiteY122" fmla="*/ 837045 h 1303404"/>
              <a:gd name="connsiteX123" fmla="*/ 81819 w 1218045"/>
              <a:gd name="connsiteY123" fmla="*/ 839739 h 1303404"/>
              <a:gd name="connsiteX124" fmla="*/ 83204 w 1218045"/>
              <a:gd name="connsiteY124" fmla="*/ 842126 h 1303404"/>
              <a:gd name="connsiteX125" fmla="*/ 85590 w 1218045"/>
              <a:gd name="connsiteY125" fmla="*/ 842895 h 1303404"/>
              <a:gd name="connsiteX126" fmla="*/ 93518 w 1218045"/>
              <a:gd name="connsiteY126" fmla="*/ 843896 h 1303404"/>
              <a:gd name="connsiteX127" fmla="*/ 95135 w 1218045"/>
              <a:gd name="connsiteY127" fmla="*/ 844665 h 1303404"/>
              <a:gd name="connsiteX128" fmla="*/ 96828 w 1218045"/>
              <a:gd name="connsiteY128" fmla="*/ 846359 h 1303404"/>
              <a:gd name="connsiteX129" fmla="*/ 97521 w 1218045"/>
              <a:gd name="connsiteY129" fmla="*/ 847513 h 1303404"/>
              <a:gd name="connsiteX130" fmla="*/ 97521 w 1218045"/>
              <a:gd name="connsiteY130" fmla="*/ 848206 h 1303404"/>
              <a:gd name="connsiteX131" fmla="*/ 97521 w 1218045"/>
              <a:gd name="connsiteY131" fmla="*/ 848822 h 1303404"/>
              <a:gd name="connsiteX132" fmla="*/ 97521 w 1218045"/>
              <a:gd name="connsiteY132" fmla="*/ 848822 h 1303404"/>
              <a:gd name="connsiteX133" fmla="*/ 97521 w 1218045"/>
              <a:gd name="connsiteY133" fmla="*/ 848822 h 1303404"/>
              <a:gd name="connsiteX134" fmla="*/ 97290 w 1218045"/>
              <a:gd name="connsiteY134" fmla="*/ 849976 h 1303404"/>
              <a:gd name="connsiteX135" fmla="*/ 96366 w 1218045"/>
              <a:gd name="connsiteY135" fmla="*/ 854441 h 1303404"/>
              <a:gd name="connsiteX136" fmla="*/ 95365 w 1218045"/>
              <a:gd name="connsiteY136" fmla="*/ 856057 h 1303404"/>
              <a:gd name="connsiteX137" fmla="*/ 93595 w 1218045"/>
              <a:gd name="connsiteY137" fmla="*/ 856673 h 1303404"/>
              <a:gd name="connsiteX138" fmla="*/ 91363 w 1218045"/>
              <a:gd name="connsiteY138" fmla="*/ 856673 h 1303404"/>
              <a:gd name="connsiteX139" fmla="*/ 89670 w 1218045"/>
              <a:gd name="connsiteY139" fmla="*/ 856134 h 1303404"/>
              <a:gd name="connsiteX140" fmla="*/ 88361 w 1218045"/>
              <a:gd name="connsiteY140" fmla="*/ 855133 h 1303404"/>
              <a:gd name="connsiteX141" fmla="*/ 86206 w 1218045"/>
              <a:gd name="connsiteY141" fmla="*/ 858751 h 1303404"/>
              <a:gd name="connsiteX142" fmla="*/ 86129 w 1218045"/>
              <a:gd name="connsiteY142" fmla="*/ 859521 h 1303404"/>
              <a:gd name="connsiteX143" fmla="*/ 85359 w 1218045"/>
              <a:gd name="connsiteY143" fmla="*/ 865139 h 1303404"/>
              <a:gd name="connsiteX144" fmla="*/ 85975 w 1218045"/>
              <a:gd name="connsiteY144" fmla="*/ 866371 h 1303404"/>
              <a:gd name="connsiteX145" fmla="*/ 87976 w 1218045"/>
              <a:gd name="connsiteY145" fmla="*/ 865370 h 1303404"/>
              <a:gd name="connsiteX146" fmla="*/ 90285 w 1218045"/>
              <a:gd name="connsiteY146" fmla="*/ 865293 h 1303404"/>
              <a:gd name="connsiteX147" fmla="*/ 95904 w 1218045"/>
              <a:gd name="connsiteY147" fmla="*/ 867525 h 1303404"/>
              <a:gd name="connsiteX148" fmla="*/ 96982 w 1218045"/>
              <a:gd name="connsiteY148" fmla="*/ 868295 h 1303404"/>
              <a:gd name="connsiteX149" fmla="*/ 100368 w 1218045"/>
              <a:gd name="connsiteY149" fmla="*/ 872221 h 1303404"/>
              <a:gd name="connsiteX150" fmla="*/ 100907 w 1218045"/>
              <a:gd name="connsiteY150" fmla="*/ 873221 h 1303404"/>
              <a:gd name="connsiteX151" fmla="*/ 102601 w 1218045"/>
              <a:gd name="connsiteY151" fmla="*/ 878840 h 1303404"/>
              <a:gd name="connsiteX152" fmla="*/ 102755 w 1218045"/>
              <a:gd name="connsiteY152" fmla="*/ 879610 h 1303404"/>
              <a:gd name="connsiteX153" fmla="*/ 102755 w 1218045"/>
              <a:gd name="connsiteY153" fmla="*/ 885075 h 1303404"/>
              <a:gd name="connsiteX154" fmla="*/ 105679 w 1218045"/>
              <a:gd name="connsiteY154" fmla="*/ 887615 h 1303404"/>
              <a:gd name="connsiteX155" fmla="*/ 106295 w 1218045"/>
              <a:gd name="connsiteY155" fmla="*/ 888384 h 1303404"/>
              <a:gd name="connsiteX156" fmla="*/ 107219 w 1218045"/>
              <a:gd name="connsiteY156" fmla="*/ 890078 h 1303404"/>
              <a:gd name="connsiteX157" fmla="*/ 108912 w 1218045"/>
              <a:gd name="connsiteY157" fmla="*/ 893079 h 1303404"/>
              <a:gd name="connsiteX158" fmla="*/ 110759 w 1218045"/>
              <a:gd name="connsiteY158" fmla="*/ 894927 h 1303404"/>
              <a:gd name="connsiteX159" fmla="*/ 114146 w 1218045"/>
              <a:gd name="connsiteY159" fmla="*/ 893772 h 1303404"/>
              <a:gd name="connsiteX160" fmla="*/ 117225 w 1218045"/>
              <a:gd name="connsiteY160" fmla="*/ 894696 h 1303404"/>
              <a:gd name="connsiteX161" fmla="*/ 126230 w 1218045"/>
              <a:gd name="connsiteY161" fmla="*/ 905933 h 1303404"/>
              <a:gd name="connsiteX162" fmla="*/ 126769 w 1218045"/>
              <a:gd name="connsiteY162" fmla="*/ 907165 h 1303404"/>
              <a:gd name="connsiteX163" fmla="*/ 127308 w 1218045"/>
              <a:gd name="connsiteY163" fmla="*/ 910013 h 1303404"/>
              <a:gd name="connsiteX164" fmla="*/ 126692 w 1218045"/>
              <a:gd name="connsiteY164" fmla="*/ 912399 h 1303404"/>
              <a:gd name="connsiteX165" fmla="*/ 123075 w 1218045"/>
              <a:gd name="connsiteY165" fmla="*/ 916555 h 1303404"/>
              <a:gd name="connsiteX166" fmla="*/ 121458 w 1218045"/>
              <a:gd name="connsiteY166" fmla="*/ 920250 h 1303404"/>
              <a:gd name="connsiteX167" fmla="*/ 121766 w 1218045"/>
              <a:gd name="connsiteY167" fmla="*/ 921173 h 1303404"/>
              <a:gd name="connsiteX168" fmla="*/ 126538 w 1218045"/>
              <a:gd name="connsiteY168" fmla="*/ 922482 h 1303404"/>
              <a:gd name="connsiteX169" fmla="*/ 128001 w 1218045"/>
              <a:gd name="connsiteY169" fmla="*/ 923559 h 1303404"/>
              <a:gd name="connsiteX170" fmla="*/ 128462 w 1218045"/>
              <a:gd name="connsiteY170" fmla="*/ 924252 h 1303404"/>
              <a:gd name="connsiteX171" fmla="*/ 128616 w 1218045"/>
              <a:gd name="connsiteY171" fmla="*/ 925561 h 1303404"/>
              <a:gd name="connsiteX172" fmla="*/ 128154 w 1218045"/>
              <a:gd name="connsiteY172" fmla="*/ 926792 h 1303404"/>
              <a:gd name="connsiteX173" fmla="*/ 125307 w 1218045"/>
              <a:gd name="connsiteY173" fmla="*/ 930718 h 1303404"/>
              <a:gd name="connsiteX174" fmla="*/ 123921 w 1218045"/>
              <a:gd name="connsiteY174" fmla="*/ 931718 h 1303404"/>
              <a:gd name="connsiteX175" fmla="*/ 121843 w 1218045"/>
              <a:gd name="connsiteY175" fmla="*/ 932411 h 1303404"/>
              <a:gd name="connsiteX176" fmla="*/ 123228 w 1218045"/>
              <a:gd name="connsiteY176" fmla="*/ 935413 h 1303404"/>
              <a:gd name="connsiteX177" fmla="*/ 126307 w 1218045"/>
              <a:gd name="connsiteY177" fmla="*/ 939030 h 1303404"/>
              <a:gd name="connsiteX178" fmla="*/ 126307 w 1218045"/>
              <a:gd name="connsiteY178" fmla="*/ 939030 h 1303404"/>
              <a:gd name="connsiteX179" fmla="*/ 126307 w 1218045"/>
              <a:gd name="connsiteY179" fmla="*/ 939030 h 1303404"/>
              <a:gd name="connsiteX180" fmla="*/ 126461 w 1218045"/>
              <a:gd name="connsiteY180" fmla="*/ 939338 h 1303404"/>
              <a:gd name="connsiteX181" fmla="*/ 127000 w 1218045"/>
              <a:gd name="connsiteY181" fmla="*/ 940493 h 1303404"/>
              <a:gd name="connsiteX182" fmla="*/ 127539 w 1218045"/>
              <a:gd name="connsiteY182" fmla="*/ 944957 h 1303404"/>
              <a:gd name="connsiteX183" fmla="*/ 127154 w 1218045"/>
              <a:gd name="connsiteY183" fmla="*/ 946804 h 1303404"/>
              <a:gd name="connsiteX184" fmla="*/ 124999 w 1218045"/>
              <a:gd name="connsiteY184" fmla="*/ 950268 h 1303404"/>
              <a:gd name="connsiteX185" fmla="*/ 127077 w 1218045"/>
              <a:gd name="connsiteY185" fmla="*/ 951191 h 1303404"/>
              <a:gd name="connsiteX186" fmla="*/ 128154 w 1218045"/>
              <a:gd name="connsiteY186" fmla="*/ 952038 h 1303404"/>
              <a:gd name="connsiteX187" fmla="*/ 128693 w 1218045"/>
              <a:gd name="connsiteY187" fmla="*/ 953270 h 1303404"/>
              <a:gd name="connsiteX188" fmla="*/ 127924 w 1218045"/>
              <a:gd name="connsiteY188" fmla="*/ 955810 h 1303404"/>
              <a:gd name="connsiteX189" fmla="*/ 124999 w 1218045"/>
              <a:gd name="connsiteY189" fmla="*/ 958735 h 1303404"/>
              <a:gd name="connsiteX190" fmla="*/ 122998 w 1218045"/>
              <a:gd name="connsiteY190" fmla="*/ 964892 h 1303404"/>
              <a:gd name="connsiteX191" fmla="*/ 122844 w 1218045"/>
              <a:gd name="connsiteY191" fmla="*/ 965816 h 1303404"/>
              <a:gd name="connsiteX192" fmla="*/ 122074 w 1218045"/>
              <a:gd name="connsiteY192" fmla="*/ 971127 h 1303404"/>
              <a:gd name="connsiteX193" fmla="*/ 123382 w 1218045"/>
              <a:gd name="connsiteY193" fmla="*/ 976053 h 1303404"/>
              <a:gd name="connsiteX194" fmla="*/ 124537 w 1218045"/>
              <a:gd name="connsiteY194" fmla="*/ 977207 h 1303404"/>
              <a:gd name="connsiteX195" fmla="*/ 130002 w 1218045"/>
              <a:gd name="connsiteY195" fmla="*/ 978670 h 1303404"/>
              <a:gd name="connsiteX196" fmla="*/ 130387 w 1218045"/>
              <a:gd name="connsiteY196" fmla="*/ 978824 h 1303404"/>
              <a:gd name="connsiteX197" fmla="*/ 130772 w 1218045"/>
              <a:gd name="connsiteY197" fmla="*/ 978978 h 1303404"/>
              <a:gd name="connsiteX198" fmla="*/ 131926 w 1218045"/>
              <a:gd name="connsiteY198" fmla="*/ 979747 h 1303404"/>
              <a:gd name="connsiteX199" fmla="*/ 132465 w 1218045"/>
              <a:gd name="connsiteY199" fmla="*/ 980132 h 1303404"/>
              <a:gd name="connsiteX200" fmla="*/ 133696 w 1218045"/>
              <a:gd name="connsiteY200" fmla="*/ 981903 h 1303404"/>
              <a:gd name="connsiteX201" fmla="*/ 135775 w 1218045"/>
              <a:gd name="connsiteY201" fmla="*/ 991755 h 1303404"/>
              <a:gd name="connsiteX202" fmla="*/ 145935 w 1218045"/>
              <a:gd name="connsiteY202" fmla="*/ 1002453 h 1303404"/>
              <a:gd name="connsiteX203" fmla="*/ 146319 w 1218045"/>
              <a:gd name="connsiteY203" fmla="*/ 1002992 h 1303404"/>
              <a:gd name="connsiteX204" fmla="*/ 150245 w 1218045"/>
              <a:gd name="connsiteY204" fmla="*/ 1009766 h 1303404"/>
              <a:gd name="connsiteX205" fmla="*/ 150630 w 1218045"/>
              <a:gd name="connsiteY205" fmla="*/ 1010766 h 1303404"/>
              <a:gd name="connsiteX206" fmla="*/ 151630 w 1218045"/>
              <a:gd name="connsiteY206" fmla="*/ 1017924 h 1303404"/>
              <a:gd name="connsiteX207" fmla="*/ 154324 w 1218045"/>
              <a:gd name="connsiteY207" fmla="*/ 1021542 h 1303404"/>
              <a:gd name="connsiteX208" fmla="*/ 158635 w 1218045"/>
              <a:gd name="connsiteY208" fmla="*/ 1024929 h 1303404"/>
              <a:gd name="connsiteX209" fmla="*/ 168256 w 1218045"/>
              <a:gd name="connsiteY209" fmla="*/ 1027623 h 1303404"/>
              <a:gd name="connsiteX210" fmla="*/ 177415 w 1218045"/>
              <a:gd name="connsiteY210" fmla="*/ 1028700 h 1303404"/>
              <a:gd name="connsiteX211" fmla="*/ 206818 w 1218045"/>
              <a:gd name="connsiteY211" fmla="*/ 1027545 h 1303404"/>
              <a:gd name="connsiteX212" fmla="*/ 223135 w 1218045"/>
              <a:gd name="connsiteY212" fmla="*/ 1023697 h 1303404"/>
              <a:gd name="connsiteX213" fmla="*/ 262851 w 1218045"/>
              <a:gd name="connsiteY213" fmla="*/ 1020233 h 1303404"/>
              <a:gd name="connsiteX214" fmla="*/ 274859 w 1218045"/>
              <a:gd name="connsiteY214" fmla="*/ 1017462 h 1303404"/>
              <a:gd name="connsiteX215" fmla="*/ 289791 w 1218045"/>
              <a:gd name="connsiteY215" fmla="*/ 1015692 h 1303404"/>
              <a:gd name="connsiteX216" fmla="*/ 304184 w 1218045"/>
              <a:gd name="connsiteY216" fmla="*/ 1015692 h 1303404"/>
              <a:gd name="connsiteX217" fmla="*/ 318039 w 1218045"/>
              <a:gd name="connsiteY217" fmla="*/ 1017385 h 1303404"/>
              <a:gd name="connsiteX218" fmla="*/ 319347 w 1218045"/>
              <a:gd name="connsiteY218" fmla="*/ 1017924 h 1303404"/>
              <a:gd name="connsiteX219" fmla="*/ 326121 w 1218045"/>
              <a:gd name="connsiteY219" fmla="*/ 1023004 h 1303404"/>
              <a:gd name="connsiteX220" fmla="*/ 326813 w 1218045"/>
              <a:gd name="connsiteY220" fmla="*/ 1023774 h 1303404"/>
              <a:gd name="connsiteX221" fmla="*/ 330739 w 1218045"/>
              <a:gd name="connsiteY221" fmla="*/ 1029932 h 1303404"/>
              <a:gd name="connsiteX222" fmla="*/ 331124 w 1218045"/>
              <a:gd name="connsiteY222" fmla="*/ 1031086 h 1303404"/>
              <a:gd name="connsiteX223" fmla="*/ 333895 w 1218045"/>
              <a:gd name="connsiteY223" fmla="*/ 1054331 h 1303404"/>
              <a:gd name="connsiteX224" fmla="*/ 342592 w 1218045"/>
              <a:gd name="connsiteY224" fmla="*/ 1077191 h 1303404"/>
              <a:gd name="connsiteX225" fmla="*/ 352521 w 1218045"/>
              <a:gd name="connsiteY225" fmla="*/ 1089814 h 1303404"/>
              <a:gd name="connsiteX226" fmla="*/ 360911 w 1218045"/>
              <a:gd name="connsiteY226" fmla="*/ 1093278 h 1303404"/>
              <a:gd name="connsiteX227" fmla="*/ 370455 w 1218045"/>
              <a:gd name="connsiteY227" fmla="*/ 1093278 h 1303404"/>
              <a:gd name="connsiteX228" fmla="*/ 371764 w 1218045"/>
              <a:gd name="connsiteY228" fmla="*/ 1093585 h 1303404"/>
              <a:gd name="connsiteX229" fmla="*/ 381308 w 1218045"/>
              <a:gd name="connsiteY229" fmla="*/ 1098665 h 1303404"/>
              <a:gd name="connsiteX230" fmla="*/ 382770 w 1218045"/>
              <a:gd name="connsiteY230" fmla="*/ 1100744 h 1303404"/>
              <a:gd name="connsiteX231" fmla="*/ 385002 w 1218045"/>
              <a:gd name="connsiteY231" fmla="*/ 1117600 h 1303404"/>
              <a:gd name="connsiteX232" fmla="*/ 385002 w 1218045"/>
              <a:gd name="connsiteY232" fmla="*/ 1117600 h 1303404"/>
              <a:gd name="connsiteX233" fmla="*/ 385002 w 1218045"/>
              <a:gd name="connsiteY233" fmla="*/ 1117600 h 1303404"/>
              <a:gd name="connsiteX234" fmla="*/ 384848 w 1218045"/>
              <a:gd name="connsiteY234" fmla="*/ 1118986 h 1303404"/>
              <a:gd name="connsiteX235" fmla="*/ 382078 w 1218045"/>
              <a:gd name="connsiteY235" fmla="*/ 1126221 h 1303404"/>
              <a:gd name="connsiteX236" fmla="*/ 374842 w 1218045"/>
              <a:gd name="connsiteY236" fmla="*/ 1145078 h 1303404"/>
              <a:gd name="connsiteX237" fmla="*/ 373842 w 1218045"/>
              <a:gd name="connsiteY237" fmla="*/ 1153314 h 1303404"/>
              <a:gd name="connsiteX238" fmla="*/ 375458 w 1218045"/>
              <a:gd name="connsiteY238" fmla="*/ 1163012 h 1303404"/>
              <a:gd name="connsiteX239" fmla="*/ 378075 w 1218045"/>
              <a:gd name="connsiteY239" fmla="*/ 1170709 h 1303404"/>
              <a:gd name="connsiteX240" fmla="*/ 391468 w 1218045"/>
              <a:gd name="connsiteY240" fmla="*/ 1193569 h 1303404"/>
              <a:gd name="connsiteX241" fmla="*/ 391776 w 1218045"/>
              <a:gd name="connsiteY241" fmla="*/ 1194570 h 1303404"/>
              <a:gd name="connsiteX242" fmla="*/ 392776 w 1218045"/>
              <a:gd name="connsiteY242" fmla="*/ 1203036 h 1303404"/>
              <a:gd name="connsiteX243" fmla="*/ 392930 w 1218045"/>
              <a:gd name="connsiteY243" fmla="*/ 1204191 h 1303404"/>
              <a:gd name="connsiteX244" fmla="*/ 392930 w 1218045"/>
              <a:gd name="connsiteY244" fmla="*/ 1204191 h 1303404"/>
              <a:gd name="connsiteX245" fmla="*/ 392930 w 1218045"/>
              <a:gd name="connsiteY245" fmla="*/ 1204191 h 1303404"/>
              <a:gd name="connsiteX246" fmla="*/ 392853 w 1218045"/>
              <a:gd name="connsiteY246" fmla="*/ 1205269 h 1303404"/>
              <a:gd name="connsiteX247" fmla="*/ 388389 w 1218045"/>
              <a:gd name="connsiteY247" fmla="*/ 1221586 h 1303404"/>
              <a:gd name="connsiteX248" fmla="*/ 388004 w 1218045"/>
              <a:gd name="connsiteY248" fmla="*/ 1226435 h 1303404"/>
              <a:gd name="connsiteX249" fmla="*/ 391545 w 1218045"/>
              <a:gd name="connsiteY249" fmla="*/ 1232978 h 1303404"/>
              <a:gd name="connsiteX250" fmla="*/ 393546 w 1218045"/>
              <a:gd name="connsiteY250" fmla="*/ 1235364 h 1303404"/>
              <a:gd name="connsiteX251" fmla="*/ 407632 w 1218045"/>
              <a:gd name="connsiteY251" fmla="*/ 1249988 h 1303404"/>
              <a:gd name="connsiteX252" fmla="*/ 418484 w 1218045"/>
              <a:gd name="connsiteY252" fmla="*/ 1255376 h 1303404"/>
              <a:gd name="connsiteX253" fmla="*/ 419716 w 1218045"/>
              <a:gd name="connsiteY253" fmla="*/ 1256607 h 1303404"/>
              <a:gd name="connsiteX254" fmla="*/ 423949 w 1218045"/>
              <a:gd name="connsiteY254" fmla="*/ 1265151 h 1303404"/>
              <a:gd name="connsiteX255" fmla="*/ 430645 w 1218045"/>
              <a:gd name="connsiteY255" fmla="*/ 1271385 h 1303404"/>
              <a:gd name="connsiteX256" fmla="*/ 438804 w 1218045"/>
              <a:gd name="connsiteY256" fmla="*/ 1276312 h 1303404"/>
              <a:gd name="connsiteX257" fmla="*/ 451042 w 1218045"/>
              <a:gd name="connsiteY257" fmla="*/ 1281084 h 1303404"/>
              <a:gd name="connsiteX258" fmla="*/ 467745 w 1218045"/>
              <a:gd name="connsiteY258" fmla="*/ 1283778 h 1303404"/>
              <a:gd name="connsiteX259" fmla="*/ 475365 w 1218045"/>
              <a:gd name="connsiteY259" fmla="*/ 1282777 h 1303404"/>
              <a:gd name="connsiteX260" fmla="*/ 494453 w 1218045"/>
              <a:gd name="connsiteY260" fmla="*/ 1274618 h 1303404"/>
              <a:gd name="connsiteX261" fmla="*/ 511694 w 1218045"/>
              <a:gd name="connsiteY261" fmla="*/ 1262457 h 1303404"/>
              <a:gd name="connsiteX262" fmla="*/ 518930 w 1218045"/>
              <a:gd name="connsiteY262" fmla="*/ 1257377 h 1303404"/>
              <a:gd name="connsiteX263" fmla="*/ 520238 w 1218045"/>
              <a:gd name="connsiteY263" fmla="*/ 1256915 h 1303404"/>
              <a:gd name="connsiteX264" fmla="*/ 525857 w 1218045"/>
              <a:gd name="connsiteY264" fmla="*/ 1256377 h 1303404"/>
              <a:gd name="connsiteX265" fmla="*/ 527781 w 1218045"/>
              <a:gd name="connsiteY265" fmla="*/ 1256915 h 1303404"/>
              <a:gd name="connsiteX266" fmla="*/ 537941 w 1218045"/>
              <a:gd name="connsiteY266" fmla="*/ 1264227 h 1303404"/>
              <a:gd name="connsiteX267" fmla="*/ 541713 w 1218045"/>
              <a:gd name="connsiteY267" fmla="*/ 1267999 h 1303404"/>
              <a:gd name="connsiteX268" fmla="*/ 543945 w 1218045"/>
              <a:gd name="connsiteY268" fmla="*/ 1268769 h 1303404"/>
              <a:gd name="connsiteX269" fmla="*/ 544484 w 1218045"/>
              <a:gd name="connsiteY269" fmla="*/ 1268769 h 1303404"/>
              <a:gd name="connsiteX270" fmla="*/ 551873 w 1218045"/>
              <a:gd name="connsiteY270" fmla="*/ 1268307 h 1303404"/>
              <a:gd name="connsiteX271" fmla="*/ 552488 w 1218045"/>
              <a:gd name="connsiteY271" fmla="*/ 1268307 h 1303404"/>
              <a:gd name="connsiteX272" fmla="*/ 560109 w 1218045"/>
              <a:gd name="connsiteY272" fmla="*/ 1269384 h 1303404"/>
              <a:gd name="connsiteX273" fmla="*/ 568806 w 1218045"/>
              <a:gd name="connsiteY273" fmla="*/ 1268846 h 1303404"/>
              <a:gd name="connsiteX274" fmla="*/ 568806 w 1218045"/>
              <a:gd name="connsiteY274" fmla="*/ 1268846 h 1303404"/>
              <a:gd name="connsiteX275" fmla="*/ 568806 w 1218045"/>
              <a:gd name="connsiteY275" fmla="*/ 1268846 h 1303404"/>
              <a:gd name="connsiteX276" fmla="*/ 569807 w 1218045"/>
              <a:gd name="connsiteY276" fmla="*/ 1268922 h 1303404"/>
              <a:gd name="connsiteX277" fmla="*/ 576349 w 1218045"/>
              <a:gd name="connsiteY277" fmla="*/ 1270847 h 1303404"/>
              <a:gd name="connsiteX278" fmla="*/ 577427 w 1218045"/>
              <a:gd name="connsiteY278" fmla="*/ 1264920 h 1303404"/>
              <a:gd name="connsiteX279" fmla="*/ 577965 w 1218045"/>
              <a:gd name="connsiteY279" fmla="*/ 1257916 h 1303404"/>
              <a:gd name="connsiteX280" fmla="*/ 577888 w 1218045"/>
              <a:gd name="connsiteY280" fmla="*/ 1257377 h 1303404"/>
              <a:gd name="connsiteX281" fmla="*/ 577350 w 1218045"/>
              <a:gd name="connsiteY281" fmla="*/ 1250758 h 1303404"/>
              <a:gd name="connsiteX282" fmla="*/ 571269 w 1218045"/>
              <a:gd name="connsiteY282" fmla="*/ 1230207 h 1303404"/>
              <a:gd name="connsiteX283" fmla="*/ 571192 w 1218045"/>
              <a:gd name="connsiteY283" fmla="*/ 1229437 h 1303404"/>
              <a:gd name="connsiteX284" fmla="*/ 571192 w 1218045"/>
              <a:gd name="connsiteY284" fmla="*/ 1223818 h 1303404"/>
              <a:gd name="connsiteX285" fmla="*/ 573039 w 1218045"/>
              <a:gd name="connsiteY285" fmla="*/ 1213966 h 1303404"/>
              <a:gd name="connsiteX286" fmla="*/ 569807 w 1218045"/>
              <a:gd name="connsiteY286" fmla="*/ 1213043 h 1303404"/>
              <a:gd name="connsiteX287" fmla="*/ 568960 w 1218045"/>
              <a:gd name="connsiteY287" fmla="*/ 1212581 h 1303404"/>
              <a:gd name="connsiteX288" fmla="*/ 568036 w 1218045"/>
              <a:gd name="connsiteY288" fmla="*/ 1211503 h 1303404"/>
              <a:gd name="connsiteX289" fmla="*/ 565804 w 1218045"/>
              <a:gd name="connsiteY289" fmla="*/ 1206423 h 1303404"/>
              <a:gd name="connsiteX290" fmla="*/ 565573 w 1218045"/>
              <a:gd name="connsiteY290" fmla="*/ 1205269 h 1303404"/>
              <a:gd name="connsiteX291" fmla="*/ 565573 w 1218045"/>
              <a:gd name="connsiteY291" fmla="*/ 1192338 h 1303404"/>
              <a:gd name="connsiteX292" fmla="*/ 566420 w 1218045"/>
              <a:gd name="connsiteY292" fmla="*/ 1190336 h 1303404"/>
              <a:gd name="connsiteX293" fmla="*/ 568421 w 1218045"/>
              <a:gd name="connsiteY293" fmla="*/ 1189490 h 1303404"/>
              <a:gd name="connsiteX294" fmla="*/ 572885 w 1218045"/>
              <a:gd name="connsiteY294" fmla="*/ 1189490 h 1303404"/>
              <a:gd name="connsiteX295" fmla="*/ 573809 w 1218045"/>
              <a:gd name="connsiteY295" fmla="*/ 1189644 h 1303404"/>
              <a:gd name="connsiteX296" fmla="*/ 586201 w 1218045"/>
              <a:gd name="connsiteY296" fmla="*/ 1194108 h 1303404"/>
              <a:gd name="connsiteX297" fmla="*/ 590435 w 1218045"/>
              <a:gd name="connsiteY297" fmla="*/ 1195108 h 1303404"/>
              <a:gd name="connsiteX298" fmla="*/ 591435 w 1218045"/>
              <a:gd name="connsiteY298" fmla="*/ 1195570 h 1303404"/>
              <a:gd name="connsiteX299" fmla="*/ 595976 w 1218045"/>
              <a:gd name="connsiteY299" fmla="*/ 1198957 h 1303404"/>
              <a:gd name="connsiteX300" fmla="*/ 596977 w 1218045"/>
              <a:gd name="connsiteY300" fmla="*/ 1200419 h 1303404"/>
              <a:gd name="connsiteX301" fmla="*/ 598439 w 1218045"/>
              <a:gd name="connsiteY301" fmla="*/ 1205346 h 1303404"/>
              <a:gd name="connsiteX302" fmla="*/ 600902 w 1218045"/>
              <a:gd name="connsiteY302" fmla="*/ 1207809 h 1303404"/>
              <a:gd name="connsiteX303" fmla="*/ 616835 w 1218045"/>
              <a:gd name="connsiteY303" fmla="*/ 1214120 h 1303404"/>
              <a:gd name="connsiteX304" fmla="*/ 621684 w 1218045"/>
              <a:gd name="connsiteY304" fmla="*/ 1214120 h 1303404"/>
              <a:gd name="connsiteX305" fmla="*/ 629304 w 1218045"/>
              <a:gd name="connsiteY305" fmla="*/ 1210041 h 1303404"/>
              <a:gd name="connsiteX306" fmla="*/ 638002 w 1218045"/>
              <a:gd name="connsiteY306" fmla="*/ 1205422 h 1303404"/>
              <a:gd name="connsiteX307" fmla="*/ 639233 w 1218045"/>
              <a:gd name="connsiteY307" fmla="*/ 1205115 h 1303404"/>
              <a:gd name="connsiteX308" fmla="*/ 640465 w 1218045"/>
              <a:gd name="connsiteY308" fmla="*/ 1205346 h 1303404"/>
              <a:gd name="connsiteX309" fmla="*/ 644390 w 1218045"/>
              <a:gd name="connsiteY309" fmla="*/ 1207039 h 1303404"/>
              <a:gd name="connsiteX310" fmla="*/ 645083 w 1218045"/>
              <a:gd name="connsiteY310" fmla="*/ 1207424 h 1303404"/>
              <a:gd name="connsiteX311" fmla="*/ 648085 w 1218045"/>
              <a:gd name="connsiteY311" fmla="*/ 1209887 h 1303404"/>
              <a:gd name="connsiteX312" fmla="*/ 656013 w 1218045"/>
              <a:gd name="connsiteY312" fmla="*/ 1212504 h 1303404"/>
              <a:gd name="connsiteX313" fmla="*/ 657398 w 1218045"/>
              <a:gd name="connsiteY313" fmla="*/ 1213504 h 1303404"/>
              <a:gd name="connsiteX314" fmla="*/ 659092 w 1218045"/>
              <a:gd name="connsiteY314" fmla="*/ 1215737 h 1303404"/>
              <a:gd name="connsiteX315" fmla="*/ 659245 w 1218045"/>
              <a:gd name="connsiteY315" fmla="*/ 1216044 h 1303404"/>
              <a:gd name="connsiteX316" fmla="*/ 659553 w 1218045"/>
              <a:gd name="connsiteY316" fmla="*/ 1216660 h 1303404"/>
              <a:gd name="connsiteX317" fmla="*/ 660400 w 1218045"/>
              <a:gd name="connsiteY317" fmla="*/ 1219739 h 1303404"/>
              <a:gd name="connsiteX318" fmla="*/ 660631 w 1218045"/>
              <a:gd name="connsiteY318" fmla="*/ 1220585 h 1303404"/>
              <a:gd name="connsiteX319" fmla="*/ 660708 w 1218045"/>
              <a:gd name="connsiteY319" fmla="*/ 1221586 h 1303404"/>
              <a:gd name="connsiteX320" fmla="*/ 659630 w 1218045"/>
              <a:gd name="connsiteY320" fmla="*/ 1232593 h 1303404"/>
              <a:gd name="connsiteX321" fmla="*/ 660015 w 1218045"/>
              <a:gd name="connsiteY321" fmla="*/ 1234748 h 1303404"/>
              <a:gd name="connsiteX322" fmla="*/ 663171 w 1218045"/>
              <a:gd name="connsiteY322" fmla="*/ 1238289 h 1303404"/>
              <a:gd name="connsiteX323" fmla="*/ 665634 w 1218045"/>
              <a:gd name="connsiteY323" fmla="*/ 1239751 h 1303404"/>
              <a:gd name="connsiteX324" fmla="*/ 670406 w 1218045"/>
              <a:gd name="connsiteY324" fmla="*/ 1241829 h 1303404"/>
              <a:gd name="connsiteX325" fmla="*/ 671638 w 1218045"/>
              <a:gd name="connsiteY325" fmla="*/ 1242907 h 1303404"/>
              <a:gd name="connsiteX326" fmla="*/ 674485 w 1218045"/>
              <a:gd name="connsiteY326" fmla="*/ 1247371 h 1303404"/>
              <a:gd name="connsiteX327" fmla="*/ 674793 w 1218045"/>
              <a:gd name="connsiteY327" fmla="*/ 1247910 h 1303404"/>
              <a:gd name="connsiteX328" fmla="*/ 683799 w 1218045"/>
              <a:gd name="connsiteY328" fmla="*/ 1273772 h 1303404"/>
              <a:gd name="connsiteX329" fmla="*/ 683953 w 1218045"/>
              <a:gd name="connsiteY329" fmla="*/ 1274464 h 1303404"/>
              <a:gd name="connsiteX330" fmla="*/ 684491 w 1218045"/>
              <a:gd name="connsiteY330" fmla="*/ 1281238 h 1303404"/>
              <a:gd name="connsiteX331" fmla="*/ 684491 w 1218045"/>
              <a:gd name="connsiteY331" fmla="*/ 1281776 h 1303404"/>
              <a:gd name="connsiteX332" fmla="*/ 683491 w 1218045"/>
              <a:gd name="connsiteY332" fmla="*/ 1290089 h 1303404"/>
              <a:gd name="connsiteX333" fmla="*/ 683337 w 1218045"/>
              <a:gd name="connsiteY333" fmla="*/ 1291244 h 1303404"/>
              <a:gd name="connsiteX334" fmla="*/ 687493 w 1218045"/>
              <a:gd name="connsiteY334" fmla="*/ 1289627 h 1303404"/>
              <a:gd name="connsiteX335" fmla="*/ 689110 w 1218045"/>
              <a:gd name="connsiteY335" fmla="*/ 1289012 h 1303404"/>
              <a:gd name="connsiteX336" fmla="*/ 689187 w 1218045"/>
              <a:gd name="connsiteY336" fmla="*/ 1289012 h 1303404"/>
              <a:gd name="connsiteX337" fmla="*/ 690187 w 1218045"/>
              <a:gd name="connsiteY337" fmla="*/ 1288858 h 1303404"/>
              <a:gd name="connsiteX338" fmla="*/ 690187 w 1218045"/>
              <a:gd name="connsiteY338" fmla="*/ 1288858 h 1303404"/>
              <a:gd name="connsiteX339" fmla="*/ 691573 w 1218045"/>
              <a:gd name="connsiteY339" fmla="*/ 1289242 h 1303404"/>
              <a:gd name="connsiteX340" fmla="*/ 691881 w 1218045"/>
              <a:gd name="connsiteY340" fmla="*/ 1289396 h 1303404"/>
              <a:gd name="connsiteX341" fmla="*/ 692804 w 1218045"/>
              <a:gd name="connsiteY341" fmla="*/ 1290551 h 1303404"/>
              <a:gd name="connsiteX342" fmla="*/ 692804 w 1218045"/>
              <a:gd name="connsiteY342" fmla="*/ 1290551 h 1303404"/>
              <a:gd name="connsiteX343" fmla="*/ 698038 w 1218045"/>
              <a:gd name="connsiteY343" fmla="*/ 1303405 h 1303404"/>
              <a:gd name="connsiteX344" fmla="*/ 698500 w 1218045"/>
              <a:gd name="connsiteY344" fmla="*/ 1303251 h 1303404"/>
              <a:gd name="connsiteX345" fmla="*/ 702425 w 1218045"/>
              <a:gd name="connsiteY345" fmla="*/ 1296862 h 1303404"/>
              <a:gd name="connsiteX346" fmla="*/ 705966 w 1218045"/>
              <a:gd name="connsiteY346" fmla="*/ 1292398 h 1303404"/>
              <a:gd name="connsiteX347" fmla="*/ 706890 w 1218045"/>
              <a:gd name="connsiteY347" fmla="*/ 1291244 h 1303404"/>
              <a:gd name="connsiteX348" fmla="*/ 710122 w 1218045"/>
              <a:gd name="connsiteY348" fmla="*/ 1284240 h 1303404"/>
              <a:gd name="connsiteX349" fmla="*/ 710892 w 1218045"/>
              <a:gd name="connsiteY349" fmla="*/ 1283239 h 1303404"/>
              <a:gd name="connsiteX350" fmla="*/ 717050 w 1218045"/>
              <a:gd name="connsiteY350" fmla="*/ 1278159 h 1303404"/>
              <a:gd name="connsiteX351" fmla="*/ 725208 w 1218045"/>
              <a:gd name="connsiteY351" fmla="*/ 1272925 h 1303404"/>
              <a:gd name="connsiteX352" fmla="*/ 731058 w 1218045"/>
              <a:gd name="connsiteY352" fmla="*/ 1269923 h 1303404"/>
              <a:gd name="connsiteX353" fmla="*/ 732059 w 1218045"/>
              <a:gd name="connsiteY353" fmla="*/ 1269538 h 1303404"/>
              <a:gd name="connsiteX354" fmla="*/ 735830 w 1218045"/>
              <a:gd name="connsiteY354" fmla="*/ 1268153 h 1303404"/>
              <a:gd name="connsiteX355" fmla="*/ 736677 w 1218045"/>
              <a:gd name="connsiteY355" fmla="*/ 1267999 h 1303404"/>
              <a:gd name="connsiteX356" fmla="*/ 745452 w 1218045"/>
              <a:gd name="connsiteY356" fmla="*/ 1267460 h 1303404"/>
              <a:gd name="connsiteX357" fmla="*/ 746914 w 1218045"/>
              <a:gd name="connsiteY357" fmla="*/ 1266460 h 1303404"/>
              <a:gd name="connsiteX358" fmla="*/ 746914 w 1218045"/>
              <a:gd name="connsiteY358" fmla="*/ 1265151 h 1303404"/>
              <a:gd name="connsiteX359" fmla="*/ 746914 w 1218045"/>
              <a:gd name="connsiteY359" fmla="*/ 1265151 h 1303404"/>
              <a:gd name="connsiteX360" fmla="*/ 747607 w 1218045"/>
              <a:gd name="connsiteY360" fmla="*/ 1263304 h 1303404"/>
              <a:gd name="connsiteX361" fmla="*/ 759537 w 1218045"/>
              <a:gd name="connsiteY361" fmla="*/ 1249834 h 1303404"/>
              <a:gd name="connsiteX362" fmla="*/ 760307 w 1218045"/>
              <a:gd name="connsiteY362" fmla="*/ 1248987 h 1303404"/>
              <a:gd name="connsiteX363" fmla="*/ 762616 w 1218045"/>
              <a:gd name="connsiteY363" fmla="*/ 1244369 h 1303404"/>
              <a:gd name="connsiteX364" fmla="*/ 762077 w 1218045"/>
              <a:gd name="connsiteY364" fmla="*/ 1231053 h 1303404"/>
              <a:gd name="connsiteX365" fmla="*/ 762077 w 1218045"/>
              <a:gd name="connsiteY365" fmla="*/ 1231053 h 1303404"/>
              <a:gd name="connsiteX366" fmla="*/ 762077 w 1218045"/>
              <a:gd name="connsiteY366" fmla="*/ 1231053 h 1303404"/>
              <a:gd name="connsiteX367" fmla="*/ 762154 w 1218045"/>
              <a:gd name="connsiteY367" fmla="*/ 1230053 h 1303404"/>
              <a:gd name="connsiteX368" fmla="*/ 763154 w 1218045"/>
              <a:gd name="connsiteY368" fmla="*/ 1220509 h 1303404"/>
              <a:gd name="connsiteX369" fmla="*/ 765694 w 1218045"/>
              <a:gd name="connsiteY369" fmla="*/ 1218046 h 1303404"/>
              <a:gd name="connsiteX370" fmla="*/ 766772 w 1218045"/>
              <a:gd name="connsiteY370" fmla="*/ 1217968 h 1303404"/>
              <a:gd name="connsiteX371" fmla="*/ 779318 w 1218045"/>
              <a:gd name="connsiteY371" fmla="*/ 1216968 h 1303404"/>
              <a:gd name="connsiteX372" fmla="*/ 786245 w 1218045"/>
              <a:gd name="connsiteY372" fmla="*/ 1214274 h 1303404"/>
              <a:gd name="connsiteX373" fmla="*/ 792788 w 1218045"/>
              <a:gd name="connsiteY373" fmla="*/ 1210733 h 1303404"/>
              <a:gd name="connsiteX374" fmla="*/ 796405 w 1218045"/>
              <a:gd name="connsiteY374" fmla="*/ 1206577 h 1303404"/>
              <a:gd name="connsiteX375" fmla="*/ 801255 w 1218045"/>
              <a:gd name="connsiteY375" fmla="*/ 1199034 h 1303404"/>
              <a:gd name="connsiteX376" fmla="*/ 802794 w 1218045"/>
              <a:gd name="connsiteY376" fmla="*/ 1197879 h 1303404"/>
              <a:gd name="connsiteX377" fmla="*/ 821344 w 1218045"/>
              <a:gd name="connsiteY377" fmla="*/ 1192261 h 1303404"/>
              <a:gd name="connsiteX378" fmla="*/ 826962 w 1218045"/>
              <a:gd name="connsiteY378" fmla="*/ 1190567 h 1303404"/>
              <a:gd name="connsiteX379" fmla="*/ 830811 w 1218045"/>
              <a:gd name="connsiteY379" fmla="*/ 1189798 h 1303404"/>
              <a:gd name="connsiteX380" fmla="*/ 850361 w 1218045"/>
              <a:gd name="connsiteY380" fmla="*/ 1185949 h 1303404"/>
              <a:gd name="connsiteX381" fmla="*/ 851747 w 1218045"/>
              <a:gd name="connsiteY381" fmla="*/ 1186026 h 1303404"/>
              <a:gd name="connsiteX382" fmla="*/ 859059 w 1218045"/>
              <a:gd name="connsiteY382" fmla="*/ 1188258 h 1303404"/>
              <a:gd name="connsiteX383" fmla="*/ 860136 w 1218045"/>
              <a:gd name="connsiteY383" fmla="*/ 1188874 h 1303404"/>
              <a:gd name="connsiteX384" fmla="*/ 866910 w 1218045"/>
              <a:gd name="connsiteY384" fmla="*/ 1195032 h 1303404"/>
              <a:gd name="connsiteX385" fmla="*/ 882304 w 1218045"/>
              <a:gd name="connsiteY385" fmla="*/ 1205499 h 1303404"/>
              <a:gd name="connsiteX386" fmla="*/ 884767 w 1218045"/>
              <a:gd name="connsiteY386" fmla="*/ 1206500 h 1303404"/>
              <a:gd name="connsiteX387" fmla="*/ 895081 w 1218045"/>
              <a:gd name="connsiteY387" fmla="*/ 1203190 h 1303404"/>
              <a:gd name="connsiteX388" fmla="*/ 899391 w 1218045"/>
              <a:gd name="connsiteY388" fmla="*/ 1195493 h 1303404"/>
              <a:gd name="connsiteX389" fmla="*/ 899853 w 1218045"/>
              <a:gd name="connsiteY389" fmla="*/ 1193492 h 1303404"/>
              <a:gd name="connsiteX390" fmla="*/ 901007 w 1218045"/>
              <a:gd name="connsiteY390" fmla="*/ 1188104 h 1303404"/>
              <a:gd name="connsiteX391" fmla="*/ 904009 w 1218045"/>
              <a:gd name="connsiteY391" fmla="*/ 1180869 h 1303404"/>
              <a:gd name="connsiteX392" fmla="*/ 904394 w 1218045"/>
              <a:gd name="connsiteY392" fmla="*/ 1178560 h 1303404"/>
              <a:gd name="connsiteX393" fmla="*/ 904779 w 1218045"/>
              <a:gd name="connsiteY393" fmla="*/ 1177867 h 1303404"/>
              <a:gd name="connsiteX394" fmla="*/ 905164 w 1218045"/>
              <a:gd name="connsiteY394" fmla="*/ 1177175 h 1303404"/>
              <a:gd name="connsiteX395" fmla="*/ 907396 w 1218045"/>
              <a:gd name="connsiteY395" fmla="*/ 1174942 h 1303404"/>
              <a:gd name="connsiteX396" fmla="*/ 907396 w 1218045"/>
              <a:gd name="connsiteY396" fmla="*/ 1174942 h 1303404"/>
              <a:gd name="connsiteX397" fmla="*/ 909089 w 1218045"/>
              <a:gd name="connsiteY397" fmla="*/ 1174173 h 1303404"/>
              <a:gd name="connsiteX398" fmla="*/ 913861 w 1218045"/>
              <a:gd name="connsiteY398" fmla="*/ 1173634 h 1303404"/>
              <a:gd name="connsiteX399" fmla="*/ 916940 w 1218045"/>
              <a:gd name="connsiteY399" fmla="*/ 1172633 h 1303404"/>
              <a:gd name="connsiteX400" fmla="*/ 918018 w 1218045"/>
              <a:gd name="connsiteY400" fmla="*/ 1172479 h 1303404"/>
              <a:gd name="connsiteX401" fmla="*/ 919095 w 1218045"/>
              <a:gd name="connsiteY401" fmla="*/ 1172787 h 1303404"/>
              <a:gd name="connsiteX402" fmla="*/ 921327 w 1218045"/>
              <a:gd name="connsiteY402" fmla="*/ 1173942 h 1303404"/>
              <a:gd name="connsiteX403" fmla="*/ 921943 w 1218045"/>
              <a:gd name="connsiteY403" fmla="*/ 1174327 h 1303404"/>
              <a:gd name="connsiteX404" fmla="*/ 924791 w 1218045"/>
              <a:gd name="connsiteY404" fmla="*/ 1176867 h 1303404"/>
              <a:gd name="connsiteX405" fmla="*/ 925791 w 1218045"/>
              <a:gd name="connsiteY405" fmla="*/ 1176251 h 1303404"/>
              <a:gd name="connsiteX406" fmla="*/ 930333 w 1218045"/>
              <a:gd name="connsiteY406" fmla="*/ 1167169 h 1303404"/>
              <a:gd name="connsiteX407" fmla="*/ 933642 w 1218045"/>
              <a:gd name="connsiteY407" fmla="*/ 1144001 h 1303404"/>
              <a:gd name="connsiteX408" fmla="*/ 933873 w 1218045"/>
              <a:gd name="connsiteY408" fmla="*/ 1143154 h 1303404"/>
              <a:gd name="connsiteX409" fmla="*/ 936721 w 1218045"/>
              <a:gd name="connsiteY409" fmla="*/ 1137535 h 1303404"/>
              <a:gd name="connsiteX410" fmla="*/ 941493 w 1218045"/>
              <a:gd name="connsiteY410" fmla="*/ 1130916 h 1303404"/>
              <a:gd name="connsiteX411" fmla="*/ 946804 w 1218045"/>
              <a:gd name="connsiteY411" fmla="*/ 1125528 h 1303404"/>
              <a:gd name="connsiteX412" fmla="*/ 947805 w 1218045"/>
              <a:gd name="connsiteY412" fmla="*/ 1124912 h 1303404"/>
              <a:gd name="connsiteX413" fmla="*/ 951269 w 1218045"/>
              <a:gd name="connsiteY413" fmla="*/ 1123604 h 1303404"/>
              <a:gd name="connsiteX414" fmla="*/ 951961 w 1218045"/>
              <a:gd name="connsiteY414" fmla="*/ 1122295 h 1303404"/>
              <a:gd name="connsiteX415" fmla="*/ 946727 w 1218045"/>
              <a:gd name="connsiteY415" fmla="*/ 1107671 h 1303404"/>
              <a:gd name="connsiteX416" fmla="*/ 946573 w 1218045"/>
              <a:gd name="connsiteY416" fmla="*/ 1106517 h 1303404"/>
              <a:gd name="connsiteX417" fmla="*/ 947112 w 1218045"/>
              <a:gd name="connsiteY417" fmla="*/ 1099743 h 1303404"/>
              <a:gd name="connsiteX418" fmla="*/ 947959 w 1218045"/>
              <a:gd name="connsiteY418" fmla="*/ 1097973 h 1303404"/>
              <a:gd name="connsiteX419" fmla="*/ 949652 w 1218045"/>
              <a:gd name="connsiteY419" fmla="*/ 1096279 h 1303404"/>
              <a:gd name="connsiteX420" fmla="*/ 950499 w 1218045"/>
              <a:gd name="connsiteY420" fmla="*/ 1095741 h 1303404"/>
              <a:gd name="connsiteX421" fmla="*/ 957811 w 1218045"/>
              <a:gd name="connsiteY421" fmla="*/ 1092354 h 1303404"/>
              <a:gd name="connsiteX422" fmla="*/ 958350 w 1218045"/>
              <a:gd name="connsiteY422" fmla="*/ 1090738 h 1303404"/>
              <a:gd name="connsiteX423" fmla="*/ 957349 w 1218045"/>
              <a:gd name="connsiteY423" fmla="*/ 1083502 h 1303404"/>
              <a:gd name="connsiteX424" fmla="*/ 957888 w 1218045"/>
              <a:gd name="connsiteY424" fmla="*/ 1067262 h 1303404"/>
              <a:gd name="connsiteX425" fmla="*/ 957349 w 1218045"/>
              <a:gd name="connsiteY425" fmla="*/ 1062490 h 1303404"/>
              <a:gd name="connsiteX426" fmla="*/ 954886 w 1218045"/>
              <a:gd name="connsiteY426" fmla="*/ 1057025 h 1303404"/>
              <a:gd name="connsiteX427" fmla="*/ 950037 w 1218045"/>
              <a:gd name="connsiteY427" fmla="*/ 1051098 h 1303404"/>
              <a:gd name="connsiteX428" fmla="*/ 947497 w 1218045"/>
              <a:gd name="connsiteY428" fmla="*/ 1046788 h 1303404"/>
              <a:gd name="connsiteX429" fmla="*/ 947112 w 1218045"/>
              <a:gd name="connsiteY429" fmla="*/ 1045403 h 1303404"/>
              <a:gd name="connsiteX430" fmla="*/ 947112 w 1218045"/>
              <a:gd name="connsiteY430" fmla="*/ 1039784 h 1303404"/>
              <a:gd name="connsiteX431" fmla="*/ 947189 w 1218045"/>
              <a:gd name="connsiteY431" fmla="*/ 1039168 h 1303404"/>
              <a:gd name="connsiteX432" fmla="*/ 948344 w 1218045"/>
              <a:gd name="connsiteY432" fmla="*/ 1034088 h 1303404"/>
              <a:gd name="connsiteX433" fmla="*/ 948651 w 1218045"/>
              <a:gd name="connsiteY433" fmla="*/ 1033318 h 1303404"/>
              <a:gd name="connsiteX434" fmla="*/ 953500 w 1218045"/>
              <a:gd name="connsiteY434" fmla="*/ 1024698 h 1303404"/>
              <a:gd name="connsiteX435" fmla="*/ 956810 w 1218045"/>
              <a:gd name="connsiteY435" fmla="*/ 1008842 h 1303404"/>
              <a:gd name="connsiteX436" fmla="*/ 957041 w 1218045"/>
              <a:gd name="connsiteY436" fmla="*/ 1008226 h 1303404"/>
              <a:gd name="connsiteX437" fmla="*/ 961505 w 1218045"/>
              <a:gd name="connsiteY437" fmla="*/ 998682 h 1303404"/>
              <a:gd name="connsiteX438" fmla="*/ 961890 w 1218045"/>
              <a:gd name="connsiteY438" fmla="*/ 998066 h 1303404"/>
              <a:gd name="connsiteX439" fmla="*/ 969202 w 1218045"/>
              <a:gd name="connsiteY439" fmla="*/ 989599 h 1303404"/>
              <a:gd name="connsiteX440" fmla="*/ 969741 w 1218045"/>
              <a:gd name="connsiteY440" fmla="*/ 989138 h 1303404"/>
              <a:gd name="connsiteX441" fmla="*/ 993063 w 1218045"/>
              <a:gd name="connsiteY441" fmla="*/ 973051 h 1303404"/>
              <a:gd name="connsiteX442" fmla="*/ 1002376 w 1218045"/>
              <a:gd name="connsiteY442" fmla="*/ 962583 h 1303404"/>
              <a:gd name="connsiteX443" fmla="*/ 1019541 w 1218045"/>
              <a:gd name="connsiteY443" fmla="*/ 936490 h 1303404"/>
              <a:gd name="connsiteX444" fmla="*/ 1022850 w 1218045"/>
              <a:gd name="connsiteY444" fmla="*/ 935413 h 1303404"/>
              <a:gd name="connsiteX445" fmla="*/ 1026468 w 1218045"/>
              <a:gd name="connsiteY445" fmla="*/ 936798 h 1303404"/>
              <a:gd name="connsiteX446" fmla="*/ 1028700 w 1218045"/>
              <a:gd name="connsiteY446" fmla="*/ 936182 h 1303404"/>
              <a:gd name="connsiteX447" fmla="*/ 1030624 w 1218045"/>
              <a:gd name="connsiteY447" fmla="*/ 933873 h 1303404"/>
              <a:gd name="connsiteX448" fmla="*/ 1031933 w 1218045"/>
              <a:gd name="connsiteY448" fmla="*/ 930487 h 1303404"/>
              <a:gd name="connsiteX449" fmla="*/ 1031548 w 1218045"/>
              <a:gd name="connsiteY449" fmla="*/ 927254 h 1303404"/>
              <a:gd name="connsiteX450" fmla="*/ 1029701 w 1218045"/>
              <a:gd name="connsiteY450" fmla="*/ 924098 h 1303404"/>
              <a:gd name="connsiteX451" fmla="*/ 1023697 w 1218045"/>
              <a:gd name="connsiteY451" fmla="*/ 917556 h 1303404"/>
              <a:gd name="connsiteX452" fmla="*/ 1023004 w 1218045"/>
              <a:gd name="connsiteY452" fmla="*/ 916247 h 1303404"/>
              <a:gd name="connsiteX453" fmla="*/ 1021850 w 1218045"/>
              <a:gd name="connsiteY453" fmla="*/ 911167 h 1303404"/>
              <a:gd name="connsiteX454" fmla="*/ 1020695 w 1218045"/>
              <a:gd name="connsiteY454" fmla="*/ 875761 h 1303404"/>
              <a:gd name="connsiteX455" fmla="*/ 1020695 w 1218045"/>
              <a:gd name="connsiteY455" fmla="*/ 875761 h 1303404"/>
              <a:gd name="connsiteX456" fmla="*/ 1020695 w 1218045"/>
              <a:gd name="connsiteY456" fmla="*/ 875761 h 1303404"/>
              <a:gd name="connsiteX457" fmla="*/ 1020926 w 1218045"/>
              <a:gd name="connsiteY457" fmla="*/ 874607 h 1303404"/>
              <a:gd name="connsiteX458" fmla="*/ 1026545 w 1218045"/>
              <a:gd name="connsiteY458" fmla="*/ 860521 h 1303404"/>
              <a:gd name="connsiteX459" fmla="*/ 1026930 w 1218045"/>
              <a:gd name="connsiteY459" fmla="*/ 858212 h 1303404"/>
              <a:gd name="connsiteX460" fmla="*/ 1029316 w 1218045"/>
              <a:gd name="connsiteY460" fmla="*/ 852055 h 1303404"/>
              <a:gd name="connsiteX461" fmla="*/ 1031163 w 1218045"/>
              <a:gd name="connsiteY461" fmla="*/ 850361 h 1303404"/>
              <a:gd name="connsiteX462" fmla="*/ 1037321 w 1218045"/>
              <a:gd name="connsiteY462" fmla="*/ 848668 h 1303404"/>
              <a:gd name="connsiteX463" fmla="*/ 1052407 w 1218045"/>
              <a:gd name="connsiteY463" fmla="*/ 846436 h 1303404"/>
              <a:gd name="connsiteX464" fmla="*/ 1066107 w 1218045"/>
              <a:gd name="connsiteY464" fmla="*/ 839893 h 1303404"/>
              <a:gd name="connsiteX465" fmla="*/ 1135072 w 1218045"/>
              <a:gd name="connsiteY465" fmla="*/ 788631 h 1303404"/>
              <a:gd name="connsiteX466" fmla="*/ 1139921 w 1218045"/>
              <a:gd name="connsiteY466" fmla="*/ 782243 h 1303404"/>
              <a:gd name="connsiteX467" fmla="*/ 1151467 w 1218045"/>
              <a:gd name="connsiteY467" fmla="*/ 759614 h 1303404"/>
              <a:gd name="connsiteX468" fmla="*/ 1151928 w 1218045"/>
              <a:gd name="connsiteY468" fmla="*/ 758998 h 1303404"/>
              <a:gd name="connsiteX469" fmla="*/ 1167322 w 1218045"/>
              <a:gd name="connsiteY469" fmla="*/ 742527 h 1303404"/>
              <a:gd name="connsiteX470" fmla="*/ 1169401 w 1218045"/>
              <a:gd name="connsiteY470" fmla="*/ 737370 h 1303404"/>
              <a:gd name="connsiteX471" fmla="*/ 1170401 w 1218045"/>
              <a:gd name="connsiteY471" fmla="*/ 736138 h 1303404"/>
              <a:gd name="connsiteX472" fmla="*/ 1174327 w 1218045"/>
              <a:gd name="connsiteY472" fmla="*/ 733290 h 1303404"/>
              <a:gd name="connsiteX473" fmla="*/ 1205653 w 1218045"/>
              <a:gd name="connsiteY473" fmla="*/ 717896 h 1303404"/>
              <a:gd name="connsiteX474" fmla="*/ 1213658 w 1218045"/>
              <a:gd name="connsiteY474" fmla="*/ 711816 h 1303404"/>
              <a:gd name="connsiteX475" fmla="*/ 1218045 w 1218045"/>
              <a:gd name="connsiteY475" fmla="*/ 703041 h 1303404"/>
              <a:gd name="connsiteX476" fmla="*/ 1215967 w 1218045"/>
              <a:gd name="connsiteY476" fmla="*/ 688648 h 1303404"/>
              <a:gd name="connsiteX477" fmla="*/ 1213504 w 1218045"/>
              <a:gd name="connsiteY477" fmla="*/ 683722 h 1303404"/>
              <a:gd name="connsiteX478" fmla="*/ 1209194 w 1218045"/>
              <a:gd name="connsiteY478" fmla="*/ 678334 h 1303404"/>
              <a:gd name="connsiteX479" fmla="*/ 1205114 w 1218045"/>
              <a:gd name="connsiteY479" fmla="*/ 672561 h 1303404"/>
              <a:gd name="connsiteX480" fmla="*/ 1204653 w 1218045"/>
              <a:gd name="connsiteY480" fmla="*/ 671561 h 1303404"/>
              <a:gd name="connsiteX481" fmla="*/ 1202959 w 1218045"/>
              <a:gd name="connsiteY481" fmla="*/ 663710 h 1303404"/>
              <a:gd name="connsiteX482" fmla="*/ 1198957 w 1218045"/>
              <a:gd name="connsiteY482" fmla="*/ 614449 h 1303404"/>
              <a:gd name="connsiteX483" fmla="*/ 1198957 w 1218045"/>
              <a:gd name="connsiteY483" fmla="*/ 614449 h 1303404"/>
              <a:gd name="connsiteX484" fmla="*/ 1198957 w 1218045"/>
              <a:gd name="connsiteY484" fmla="*/ 614449 h 1303404"/>
              <a:gd name="connsiteX485" fmla="*/ 1198957 w 1218045"/>
              <a:gd name="connsiteY485" fmla="*/ 613756 h 1303404"/>
              <a:gd name="connsiteX486" fmla="*/ 1200419 w 1218045"/>
              <a:gd name="connsiteY486" fmla="*/ 603981 h 1303404"/>
              <a:gd name="connsiteX487" fmla="*/ 1084426 w 1218045"/>
              <a:gd name="connsiteY487" fmla="*/ 715279 h 1303404"/>
              <a:gd name="connsiteX488" fmla="*/ 1083348 w 1218045"/>
              <a:gd name="connsiteY488" fmla="*/ 715895 h 1303404"/>
              <a:gd name="connsiteX489" fmla="*/ 1082964 w 1218045"/>
              <a:gd name="connsiteY489" fmla="*/ 715972 h 1303404"/>
              <a:gd name="connsiteX490" fmla="*/ 1082502 w 1218045"/>
              <a:gd name="connsiteY490" fmla="*/ 716049 h 1303404"/>
              <a:gd name="connsiteX491" fmla="*/ 1081809 w 1218045"/>
              <a:gd name="connsiteY491" fmla="*/ 715972 h 1303404"/>
              <a:gd name="connsiteX492" fmla="*/ 1075498 w 1218045"/>
              <a:gd name="connsiteY492" fmla="*/ 714433 h 1303404"/>
              <a:gd name="connsiteX493" fmla="*/ 1064722 w 1218045"/>
              <a:gd name="connsiteY493" fmla="*/ 715510 h 1303404"/>
              <a:gd name="connsiteX494" fmla="*/ 1064029 w 1218045"/>
              <a:gd name="connsiteY494" fmla="*/ 715510 h 1303404"/>
              <a:gd name="connsiteX495" fmla="*/ 1056717 w 1218045"/>
              <a:gd name="connsiteY495" fmla="*/ 714356 h 1303404"/>
              <a:gd name="connsiteX496" fmla="*/ 1056024 w 1218045"/>
              <a:gd name="connsiteY496" fmla="*/ 714125 h 1303404"/>
              <a:gd name="connsiteX497" fmla="*/ 1047019 w 1218045"/>
              <a:gd name="connsiteY497" fmla="*/ 710199 h 1303404"/>
              <a:gd name="connsiteX498" fmla="*/ 1045864 w 1218045"/>
              <a:gd name="connsiteY498" fmla="*/ 709199 h 1303404"/>
              <a:gd name="connsiteX499" fmla="*/ 1041939 w 1218045"/>
              <a:gd name="connsiteY499" fmla="*/ 703580 h 1303404"/>
              <a:gd name="connsiteX500" fmla="*/ 1041477 w 1218045"/>
              <a:gd name="connsiteY500" fmla="*/ 702502 h 1303404"/>
              <a:gd name="connsiteX501" fmla="*/ 1039784 w 1218045"/>
              <a:gd name="connsiteY501" fmla="*/ 694036 h 1303404"/>
              <a:gd name="connsiteX502" fmla="*/ 1038706 w 1218045"/>
              <a:gd name="connsiteY502" fmla="*/ 685723 h 1303404"/>
              <a:gd name="connsiteX503" fmla="*/ 1034858 w 1218045"/>
              <a:gd name="connsiteY503" fmla="*/ 675332 h 1303404"/>
              <a:gd name="connsiteX504" fmla="*/ 1031394 w 1218045"/>
              <a:gd name="connsiteY504" fmla="*/ 663325 h 1303404"/>
              <a:gd name="connsiteX505" fmla="*/ 1025313 w 1218045"/>
              <a:gd name="connsiteY505" fmla="*/ 648393 h 1303404"/>
              <a:gd name="connsiteX506" fmla="*/ 1022388 w 1218045"/>
              <a:gd name="connsiteY506" fmla="*/ 636155 h 1303404"/>
              <a:gd name="connsiteX507" fmla="*/ 1021773 w 1218045"/>
              <a:gd name="connsiteY507" fmla="*/ 626072 h 1303404"/>
              <a:gd name="connsiteX508" fmla="*/ 1021927 w 1218045"/>
              <a:gd name="connsiteY508" fmla="*/ 625071 h 1303404"/>
              <a:gd name="connsiteX509" fmla="*/ 1025775 w 1218045"/>
              <a:gd name="connsiteY509" fmla="*/ 612525 h 1303404"/>
              <a:gd name="connsiteX510" fmla="*/ 1025775 w 1218045"/>
              <a:gd name="connsiteY510" fmla="*/ 597747 h 1303404"/>
              <a:gd name="connsiteX511" fmla="*/ 1024159 w 1218045"/>
              <a:gd name="connsiteY511" fmla="*/ 589280 h 1303404"/>
              <a:gd name="connsiteX512" fmla="*/ 1024159 w 1218045"/>
              <a:gd name="connsiteY512" fmla="*/ 588203 h 1303404"/>
              <a:gd name="connsiteX513" fmla="*/ 1025852 w 1218045"/>
              <a:gd name="connsiteY513" fmla="*/ 579736 h 1303404"/>
              <a:gd name="connsiteX514" fmla="*/ 1026160 w 1218045"/>
              <a:gd name="connsiteY514" fmla="*/ 578889 h 1303404"/>
              <a:gd name="connsiteX515" fmla="*/ 1029008 w 1218045"/>
              <a:gd name="connsiteY515" fmla="*/ 573809 h 1303404"/>
              <a:gd name="connsiteX516" fmla="*/ 1029393 w 1218045"/>
              <a:gd name="connsiteY516" fmla="*/ 573270 h 1303404"/>
              <a:gd name="connsiteX517" fmla="*/ 1037244 w 1218045"/>
              <a:gd name="connsiteY517" fmla="*/ 564804 h 1303404"/>
              <a:gd name="connsiteX518" fmla="*/ 1040168 w 1218045"/>
              <a:gd name="connsiteY518" fmla="*/ 560416 h 1303404"/>
              <a:gd name="connsiteX519" fmla="*/ 1042324 w 1218045"/>
              <a:gd name="connsiteY519" fmla="*/ 554567 h 1303404"/>
              <a:gd name="connsiteX520" fmla="*/ 1044325 w 1218045"/>
              <a:gd name="connsiteY520" fmla="*/ 546639 h 1303404"/>
              <a:gd name="connsiteX521" fmla="*/ 1039014 w 1218045"/>
              <a:gd name="connsiteY521" fmla="*/ 529859 h 1303404"/>
              <a:gd name="connsiteX522" fmla="*/ 1027468 w 1218045"/>
              <a:gd name="connsiteY522" fmla="*/ 538865 h 1303404"/>
              <a:gd name="connsiteX523" fmla="*/ 1023774 w 1218045"/>
              <a:gd name="connsiteY523" fmla="*/ 545176 h 1303404"/>
              <a:gd name="connsiteX524" fmla="*/ 1017155 w 1218045"/>
              <a:gd name="connsiteY524" fmla="*/ 561109 h 1303404"/>
              <a:gd name="connsiteX525" fmla="*/ 1016770 w 1218045"/>
              <a:gd name="connsiteY525" fmla="*/ 561802 h 1303404"/>
              <a:gd name="connsiteX526" fmla="*/ 1011690 w 1218045"/>
              <a:gd name="connsiteY526" fmla="*/ 567959 h 1303404"/>
              <a:gd name="connsiteX527" fmla="*/ 1002915 w 1218045"/>
              <a:gd name="connsiteY527" fmla="*/ 575579 h 1303404"/>
              <a:gd name="connsiteX528" fmla="*/ 1001684 w 1218045"/>
              <a:gd name="connsiteY528" fmla="*/ 576195 h 1303404"/>
              <a:gd name="connsiteX529" fmla="*/ 994371 w 1218045"/>
              <a:gd name="connsiteY529" fmla="*/ 577888 h 1303404"/>
              <a:gd name="connsiteX530" fmla="*/ 992909 w 1218045"/>
              <a:gd name="connsiteY530" fmla="*/ 577812 h 1303404"/>
              <a:gd name="connsiteX531" fmla="*/ 985597 w 1218045"/>
              <a:gd name="connsiteY531" fmla="*/ 575579 h 1303404"/>
              <a:gd name="connsiteX532" fmla="*/ 984519 w 1218045"/>
              <a:gd name="connsiteY532" fmla="*/ 574964 h 1303404"/>
              <a:gd name="connsiteX533" fmla="*/ 976668 w 1218045"/>
              <a:gd name="connsiteY533" fmla="*/ 567652 h 1303404"/>
              <a:gd name="connsiteX534" fmla="*/ 963507 w 1218045"/>
              <a:gd name="connsiteY534" fmla="*/ 551642 h 1303404"/>
              <a:gd name="connsiteX535" fmla="*/ 963122 w 1218045"/>
              <a:gd name="connsiteY535" fmla="*/ 551026 h 1303404"/>
              <a:gd name="connsiteX536" fmla="*/ 955810 w 1218045"/>
              <a:gd name="connsiteY536" fmla="*/ 534709 h 1303404"/>
              <a:gd name="connsiteX537" fmla="*/ 955579 w 1218045"/>
              <a:gd name="connsiteY537" fmla="*/ 534016 h 1303404"/>
              <a:gd name="connsiteX538" fmla="*/ 953885 w 1218045"/>
              <a:gd name="connsiteY538" fmla="*/ 523856 h 1303404"/>
              <a:gd name="connsiteX539" fmla="*/ 953885 w 1218045"/>
              <a:gd name="connsiteY539" fmla="*/ 511618 h 1303404"/>
              <a:gd name="connsiteX540" fmla="*/ 958966 w 1218045"/>
              <a:gd name="connsiteY540" fmla="*/ 479675 h 1303404"/>
              <a:gd name="connsiteX541" fmla="*/ 959196 w 1218045"/>
              <a:gd name="connsiteY541" fmla="*/ 478905 h 1303404"/>
              <a:gd name="connsiteX542" fmla="*/ 963661 w 1218045"/>
              <a:gd name="connsiteY542" fmla="*/ 469361 h 1303404"/>
              <a:gd name="connsiteX543" fmla="*/ 964507 w 1218045"/>
              <a:gd name="connsiteY543" fmla="*/ 468284 h 1303404"/>
              <a:gd name="connsiteX544" fmla="*/ 972974 w 1218045"/>
              <a:gd name="connsiteY544" fmla="*/ 462126 h 1303404"/>
              <a:gd name="connsiteX545" fmla="*/ 981363 w 1218045"/>
              <a:gd name="connsiteY545" fmla="*/ 457123 h 1303404"/>
              <a:gd name="connsiteX546" fmla="*/ 987598 w 1218045"/>
              <a:gd name="connsiteY546" fmla="*/ 450888 h 1303404"/>
              <a:gd name="connsiteX547" fmla="*/ 992832 w 1218045"/>
              <a:gd name="connsiteY547" fmla="*/ 440959 h 1303404"/>
              <a:gd name="connsiteX548" fmla="*/ 993756 w 1218045"/>
              <a:gd name="connsiteY548" fmla="*/ 435341 h 1303404"/>
              <a:gd name="connsiteX549" fmla="*/ 992601 w 1218045"/>
              <a:gd name="connsiteY549" fmla="*/ 431877 h 1303404"/>
              <a:gd name="connsiteX550" fmla="*/ 988984 w 1218045"/>
              <a:gd name="connsiteY550" fmla="*/ 429568 h 1303404"/>
              <a:gd name="connsiteX551" fmla="*/ 984057 w 1218045"/>
              <a:gd name="connsiteY551" fmla="*/ 426797 h 1303404"/>
              <a:gd name="connsiteX552" fmla="*/ 983057 w 1218045"/>
              <a:gd name="connsiteY552" fmla="*/ 425796 h 1303404"/>
              <a:gd name="connsiteX553" fmla="*/ 978593 w 1218045"/>
              <a:gd name="connsiteY553" fmla="*/ 418484 h 1303404"/>
              <a:gd name="connsiteX554" fmla="*/ 978285 w 1218045"/>
              <a:gd name="connsiteY554" fmla="*/ 417792 h 1303404"/>
              <a:gd name="connsiteX555" fmla="*/ 974898 w 1218045"/>
              <a:gd name="connsiteY555" fmla="*/ 406554 h 1303404"/>
              <a:gd name="connsiteX556" fmla="*/ 970896 w 1218045"/>
              <a:gd name="connsiteY556" fmla="*/ 368146 h 1303404"/>
              <a:gd name="connsiteX557" fmla="*/ 967278 w 1218045"/>
              <a:gd name="connsiteY557" fmla="*/ 358294 h 1303404"/>
              <a:gd name="connsiteX558" fmla="*/ 963661 w 1218045"/>
              <a:gd name="connsiteY558" fmla="*/ 354214 h 1303404"/>
              <a:gd name="connsiteX559" fmla="*/ 956194 w 1218045"/>
              <a:gd name="connsiteY559" fmla="*/ 343901 h 1303404"/>
              <a:gd name="connsiteX560" fmla="*/ 949575 w 1218045"/>
              <a:gd name="connsiteY560" fmla="*/ 332278 h 1303404"/>
              <a:gd name="connsiteX561" fmla="*/ 862215 w 1218045"/>
              <a:gd name="connsiteY561" fmla="*/ 260927 h 1303404"/>
              <a:gd name="connsiteX562" fmla="*/ 860136 w 1218045"/>
              <a:gd name="connsiteY562" fmla="*/ 261466 h 1303404"/>
              <a:gd name="connsiteX563" fmla="*/ 857365 w 1218045"/>
              <a:gd name="connsiteY563" fmla="*/ 262159 h 1303404"/>
              <a:gd name="connsiteX564" fmla="*/ 851593 w 1218045"/>
              <a:gd name="connsiteY564" fmla="*/ 266315 h 1303404"/>
              <a:gd name="connsiteX565" fmla="*/ 845820 w 1218045"/>
              <a:gd name="connsiteY565" fmla="*/ 272704 h 1303404"/>
              <a:gd name="connsiteX566" fmla="*/ 841971 w 1218045"/>
              <a:gd name="connsiteY566" fmla="*/ 278707 h 1303404"/>
              <a:gd name="connsiteX567" fmla="*/ 835968 w 1218045"/>
              <a:gd name="connsiteY567" fmla="*/ 288098 h 1303404"/>
              <a:gd name="connsiteX568" fmla="*/ 824576 w 1218045"/>
              <a:gd name="connsiteY568" fmla="*/ 303415 h 1303404"/>
              <a:gd name="connsiteX569" fmla="*/ 823499 w 1218045"/>
              <a:gd name="connsiteY569" fmla="*/ 304261 h 1303404"/>
              <a:gd name="connsiteX570" fmla="*/ 822113 w 1218045"/>
              <a:gd name="connsiteY570" fmla="*/ 304492 h 1303404"/>
              <a:gd name="connsiteX571" fmla="*/ 801332 w 1218045"/>
              <a:gd name="connsiteY571" fmla="*/ 303338 h 1303404"/>
              <a:gd name="connsiteX572" fmla="*/ 793789 w 1218045"/>
              <a:gd name="connsiteY572" fmla="*/ 303876 h 1303404"/>
              <a:gd name="connsiteX573" fmla="*/ 789016 w 1218045"/>
              <a:gd name="connsiteY573" fmla="*/ 304877 h 1303404"/>
              <a:gd name="connsiteX574" fmla="*/ 783782 w 1218045"/>
              <a:gd name="connsiteY574" fmla="*/ 308033 h 1303404"/>
              <a:gd name="connsiteX575" fmla="*/ 783244 w 1218045"/>
              <a:gd name="connsiteY575" fmla="*/ 308264 h 1303404"/>
              <a:gd name="connsiteX576" fmla="*/ 778164 w 1218045"/>
              <a:gd name="connsiteY576" fmla="*/ 309957 h 1303404"/>
              <a:gd name="connsiteX577" fmla="*/ 776701 w 1218045"/>
              <a:gd name="connsiteY577" fmla="*/ 310034 h 1303404"/>
              <a:gd name="connsiteX578" fmla="*/ 764848 w 1218045"/>
              <a:gd name="connsiteY578" fmla="*/ 307186 h 1303404"/>
              <a:gd name="connsiteX579" fmla="*/ 756920 w 1218045"/>
              <a:gd name="connsiteY579" fmla="*/ 306724 h 1303404"/>
              <a:gd name="connsiteX580" fmla="*/ 729288 w 1218045"/>
              <a:gd name="connsiteY580" fmla="*/ 309495 h 1303404"/>
              <a:gd name="connsiteX581" fmla="*/ 720205 w 1218045"/>
              <a:gd name="connsiteY581" fmla="*/ 312189 h 1303404"/>
              <a:gd name="connsiteX582" fmla="*/ 715664 w 1218045"/>
              <a:gd name="connsiteY582" fmla="*/ 314036 h 1303404"/>
              <a:gd name="connsiteX583" fmla="*/ 703195 w 1218045"/>
              <a:gd name="connsiteY583" fmla="*/ 332971 h 1303404"/>
              <a:gd name="connsiteX584" fmla="*/ 679873 w 1218045"/>
              <a:gd name="connsiteY584" fmla="*/ 358063 h 1303404"/>
              <a:gd name="connsiteX585" fmla="*/ 665942 w 1218045"/>
              <a:gd name="connsiteY585" fmla="*/ 375843 h 1303404"/>
              <a:gd name="connsiteX586" fmla="*/ 665557 w 1218045"/>
              <a:gd name="connsiteY586" fmla="*/ 376228 h 1303404"/>
              <a:gd name="connsiteX587" fmla="*/ 654858 w 1218045"/>
              <a:gd name="connsiteY587" fmla="*/ 385233 h 1303404"/>
              <a:gd name="connsiteX588" fmla="*/ 634923 w 1218045"/>
              <a:gd name="connsiteY588" fmla="*/ 398934 h 1303404"/>
              <a:gd name="connsiteX589" fmla="*/ 629535 w 1218045"/>
              <a:gd name="connsiteY589" fmla="*/ 404399 h 1303404"/>
              <a:gd name="connsiteX590" fmla="*/ 617913 w 1218045"/>
              <a:gd name="connsiteY590" fmla="*/ 430338 h 1303404"/>
              <a:gd name="connsiteX591" fmla="*/ 616835 w 1218045"/>
              <a:gd name="connsiteY591" fmla="*/ 431569 h 1303404"/>
              <a:gd name="connsiteX592" fmla="*/ 606675 w 1218045"/>
              <a:gd name="connsiteY592" fmla="*/ 437727 h 1303404"/>
              <a:gd name="connsiteX593" fmla="*/ 600595 w 1218045"/>
              <a:gd name="connsiteY593" fmla="*/ 443346 h 1303404"/>
              <a:gd name="connsiteX594" fmla="*/ 596592 w 1218045"/>
              <a:gd name="connsiteY594" fmla="*/ 449426 h 1303404"/>
              <a:gd name="connsiteX595" fmla="*/ 594899 w 1218045"/>
              <a:gd name="connsiteY595" fmla="*/ 456584 h 1303404"/>
              <a:gd name="connsiteX596" fmla="*/ 589357 w 1218045"/>
              <a:gd name="connsiteY596" fmla="*/ 480368 h 1303404"/>
              <a:gd name="connsiteX597" fmla="*/ 588972 w 1218045"/>
              <a:gd name="connsiteY597" fmla="*/ 481214 h 1303404"/>
              <a:gd name="connsiteX598" fmla="*/ 579967 w 1218045"/>
              <a:gd name="connsiteY598" fmla="*/ 495300 h 1303404"/>
              <a:gd name="connsiteX599" fmla="*/ 579967 w 1218045"/>
              <a:gd name="connsiteY599" fmla="*/ 495300 h 1303404"/>
              <a:gd name="connsiteX600" fmla="*/ 579043 w 1218045"/>
              <a:gd name="connsiteY600" fmla="*/ 496147 h 1303404"/>
              <a:gd name="connsiteX601" fmla="*/ 571731 w 1218045"/>
              <a:gd name="connsiteY601" fmla="*/ 500611 h 1303404"/>
              <a:gd name="connsiteX602" fmla="*/ 557261 w 1218045"/>
              <a:gd name="connsiteY602" fmla="*/ 506461 h 1303404"/>
              <a:gd name="connsiteX603" fmla="*/ 534247 w 1218045"/>
              <a:gd name="connsiteY603" fmla="*/ 511079 h 1303404"/>
              <a:gd name="connsiteX604" fmla="*/ 521470 w 1218045"/>
              <a:gd name="connsiteY604" fmla="*/ 515389 h 1303404"/>
              <a:gd name="connsiteX605" fmla="*/ 511541 w 1218045"/>
              <a:gd name="connsiteY605" fmla="*/ 522701 h 1303404"/>
              <a:gd name="connsiteX606" fmla="*/ 485602 w 1218045"/>
              <a:gd name="connsiteY606" fmla="*/ 559647 h 1303404"/>
              <a:gd name="connsiteX607" fmla="*/ 484062 w 1218045"/>
              <a:gd name="connsiteY607" fmla="*/ 564804 h 1303404"/>
              <a:gd name="connsiteX608" fmla="*/ 483601 w 1218045"/>
              <a:gd name="connsiteY608" fmla="*/ 568344 h 1303404"/>
              <a:gd name="connsiteX609" fmla="*/ 482292 w 1218045"/>
              <a:gd name="connsiteY609" fmla="*/ 570346 h 1303404"/>
              <a:gd name="connsiteX610" fmla="*/ 477828 w 1218045"/>
              <a:gd name="connsiteY610" fmla="*/ 573193 h 1303404"/>
              <a:gd name="connsiteX611" fmla="*/ 477135 w 1218045"/>
              <a:gd name="connsiteY611" fmla="*/ 573501 h 1303404"/>
              <a:gd name="connsiteX612" fmla="*/ 474056 w 1218045"/>
              <a:gd name="connsiteY612" fmla="*/ 574348 h 1303404"/>
              <a:gd name="connsiteX613" fmla="*/ 473210 w 1218045"/>
              <a:gd name="connsiteY613" fmla="*/ 574579 h 1303404"/>
              <a:gd name="connsiteX614" fmla="*/ 472440 w 1218045"/>
              <a:gd name="connsiteY614" fmla="*/ 574656 h 1303404"/>
              <a:gd name="connsiteX615" fmla="*/ 472286 w 1218045"/>
              <a:gd name="connsiteY615" fmla="*/ 574656 h 1303404"/>
              <a:gd name="connsiteX616" fmla="*/ 435187 w 1218045"/>
              <a:gd name="connsiteY616" fmla="*/ 572962 h 1303404"/>
              <a:gd name="connsiteX617" fmla="*/ 410479 w 1218045"/>
              <a:gd name="connsiteY617" fmla="*/ 572424 h 1303404"/>
              <a:gd name="connsiteX618" fmla="*/ 268162 w 1218045"/>
              <a:gd name="connsiteY618" fmla="*/ 568498 h 1303404"/>
              <a:gd name="connsiteX619" fmla="*/ 265545 w 1218045"/>
              <a:gd name="connsiteY619" fmla="*/ 566497 h 1303404"/>
              <a:gd name="connsiteX620" fmla="*/ 255385 w 1218045"/>
              <a:gd name="connsiteY620" fmla="*/ 534401 h 1303404"/>
              <a:gd name="connsiteX621" fmla="*/ 231910 w 1218045"/>
              <a:gd name="connsiteY621" fmla="*/ 482985 h 1303404"/>
              <a:gd name="connsiteX622" fmla="*/ 231679 w 1218045"/>
              <a:gd name="connsiteY622" fmla="*/ 482369 h 1303404"/>
              <a:gd name="connsiteX623" fmla="*/ 228292 w 1218045"/>
              <a:gd name="connsiteY623" fmla="*/ 465513 h 1303404"/>
              <a:gd name="connsiteX624" fmla="*/ 228215 w 1218045"/>
              <a:gd name="connsiteY624" fmla="*/ 428413 h 1303404"/>
              <a:gd name="connsiteX625" fmla="*/ 228215 w 1218045"/>
              <a:gd name="connsiteY625" fmla="*/ 428413 h 1303404"/>
              <a:gd name="connsiteX626" fmla="*/ 228292 w 1218045"/>
              <a:gd name="connsiteY626" fmla="*/ 427644 h 1303404"/>
              <a:gd name="connsiteX627" fmla="*/ 242378 w 1218045"/>
              <a:gd name="connsiteY627" fmla="*/ 376459 h 1303404"/>
              <a:gd name="connsiteX628" fmla="*/ 242685 w 1218045"/>
              <a:gd name="connsiteY628" fmla="*/ 375766 h 1303404"/>
              <a:gd name="connsiteX629" fmla="*/ 256001 w 1218045"/>
              <a:gd name="connsiteY629" fmla="*/ 354138 h 1303404"/>
              <a:gd name="connsiteX630" fmla="*/ 260927 w 1218045"/>
              <a:gd name="connsiteY630" fmla="*/ 336512 h 1303404"/>
              <a:gd name="connsiteX631" fmla="*/ 261928 w 1218045"/>
              <a:gd name="connsiteY631" fmla="*/ 326813 h 1303404"/>
              <a:gd name="connsiteX632" fmla="*/ 260773 w 1218045"/>
              <a:gd name="connsiteY632" fmla="*/ 291792 h 1303404"/>
              <a:gd name="connsiteX633" fmla="*/ 261158 w 1218045"/>
              <a:gd name="connsiteY633" fmla="*/ 290330 h 1303404"/>
              <a:gd name="connsiteX634" fmla="*/ 268470 w 1218045"/>
              <a:gd name="connsiteY634" fmla="*/ 277399 h 1303404"/>
              <a:gd name="connsiteX635" fmla="*/ 279785 w 1218045"/>
              <a:gd name="connsiteY635" fmla="*/ 259850 h 1303404"/>
              <a:gd name="connsiteX636" fmla="*/ 299335 w 1218045"/>
              <a:gd name="connsiteY636" fmla="*/ 220749 h 1303404"/>
              <a:gd name="connsiteX637" fmla="*/ 317577 w 1218045"/>
              <a:gd name="connsiteY637" fmla="*/ 194502 h 1303404"/>
              <a:gd name="connsiteX638" fmla="*/ 337358 w 1218045"/>
              <a:gd name="connsiteY638" fmla="*/ 171335 h 1303404"/>
              <a:gd name="connsiteX639" fmla="*/ 337435 w 1218045"/>
              <a:gd name="connsiteY639" fmla="*/ 170180 h 1303404"/>
              <a:gd name="connsiteX640" fmla="*/ 338436 w 1218045"/>
              <a:gd name="connsiteY640" fmla="*/ 155941 h 1303404"/>
              <a:gd name="connsiteX641" fmla="*/ 337897 w 1218045"/>
              <a:gd name="connsiteY641" fmla="*/ 139931 h 1303404"/>
              <a:gd name="connsiteX642" fmla="*/ 332971 w 1218045"/>
              <a:gd name="connsiteY642" fmla="*/ 109374 h 1303404"/>
              <a:gd name="connsiteX643" fmla="*/ 321118 w 1218045"/>
              <a:gd name="connsiteY643" fmla="*/ 91594 h 1303404"/>
              <a:gd name="connsiteX644" fmla="*/ 315576 w 1218045"/>
              <a:gd name="connsiteY644" fmla="*/ 86591 h 1303404"/>
              <a:gd name="connsiteX645" fmla="*/ 295872 w 1218045"/>
              <a:gd name="connsiteY645" fmla="*/ 79433 h 1303404"/>
              <a:gd name="connsiteX646" fmla="*/ 294871 w 1218045"/>
              <a:gd name="connsiteY646" fmla="*/ 78740 h 1303404"/>
              <a:gd name="connsiteX647" fmla="*/ 289252 w 1218045"/>
              <a:gd name="connsiteY647" fmla="*/ 73121 h 1303404"/>
              <a:gd name="connsiteX648" fmla="*/ 288790 w 1218045"/>
              <a:gd name="connsiteY648" fmla="*/ 72505 h 1303404"/>
              <a:gd name="connsiteX649" fmla="*/ 282017 w 1218045"/>
              <a:gd name="connsiteY649" fmla="*/ 60729 h 1303404"/>
              <a:gd name="connsiteX650" fmla="*/ 273165 w 1218045"/>
              <a:gd name="connsiteY650" fmla="*/ 48029 h 1303404"/>
              <a:gd name="connsiteX651" fmla="*/ 272704 w 1218045"/>
              <a:gd name="connsiteY651" fmla="*/ 46952 h 1303404"/>
              <a:gd name="connsiteX652" fmla="*/ 266546 w 1218045"/>
              <a:gd name="connsiteY652" fmla="*/ 16548 h 1303404"/>
              <a:gd name="connsiteX653" fmla="*/ 264083 w 1218045"/>
              <a:gd name="connsiteY653" fmla="*/ 9698 h 1303404"/>
              <a:gd name="connsiteX654" fmla="*/ 254462 w 1218045"/>
              <a:gd name="connsiteY654" fmla="*/ 0 h 1303404"/>
              <a:gd name="connsiteX655" fmla="*/ 253923 w 1218045"/>
              <a:gd name="connsiteY655" fmla="*/ 539 h 1303404"/>
              <a:gd name="connsiteX656" fmla="*/ 233834 w 1218045"/>
              <a:gd name="connsiteY656" fmla="*/ 14393 h 1303404"/>
              <a:gd name="connsiteX657" fmla="*/ 217362 w 1218045"/>
              <a:gd name="connsiteY657" fmla="*/ 30942 h 1303404"/>
              <a:gd name="connsiteX658" fmla="*/ 212052 w 1218045"/>
              <a:gd name="connsiteY658" fmla="*/ 35098 h 1303404"/>
              <a:gd name="connsiteX659" fmla="*/ 211282 w 1218045"/>
              <a:gd name="connsiteY659" fmla="*/ 35483 h 1303404"/>
              <a:gd name="connsiteX660" fmla="*/ 185959 w 1218045"/>
              <a:gd name="connsiteY660" fmla="*/ 45027 h 1303404"/>
              <a:gd name="connsiteX661" fmla="*/ 185420 w 1218045"/>
              <a:gd name="connsiteY661" fmla="*/ 45181 h 1303404"/>
              <a:gd name="connsiteX662" fmla="*/ 183188 w 1218045"/>
              <a:gd name="connsiteY662" fmla="*/ 45489 h 1303404"/>
              <a:gd name="connsiteX663" fmla="*/ 183342 w 1218045"/>
              <a:gd name="connsiteY663" fmla="*/ 46336 h 1303404"/>
              <a:gd name="connsiteX664" fmla="*/ 183342 w 1218045"/>
              <a:gd name="connsiteY664" fmla="*/ 48568 h 1303404"/>
              <a:gd name="connsiteX665" fmla="*/ 182110 w 1218045"/>
              <a:gd name="connsiteY665" fmla="*/ 50877 h 1303404"/>
              <a:gd name="connsiteX666" fmla="*/ 179339 w 1218045"/>
              <a:gd name="connsiteY666" fmla="*/ 52724 h 1303404"/>
              <a:gd name="connsiteX667" fmla="*/ 178262 w 1218045"/>
              <a:gd name="connsiteY667" fmla="*/ 54956 h 1303404"/>
              <a:gd name="connsiteX668" fmla="*/ 177723 w 1218045"/>
              <a:gd name="connsiteY668" fmla="*/ 63346 h 1303404"/>
              <a:gd name="connsiteX669" fmla="*/ 177107 w 1218045"/>
              <a:gd name="connsiteY669" fmla="*/ 64962 h 1303404"/>
              <a:gd name="connsiteX670" fmla="*/ 174875 w 1218045"/>
              <a:gd name="connsiteY670" fmla="*/ 67810 h 1303404"/>
              <a:gd name="connsiteX671" fmla="*/ 174182 w 1218045"/>
              <a:gd name="connsiteY671" fmla="*/ 68426 h 1303404"/>
              <a:gd name="connsiteX672" fmla="*/ 169718 w 1218045"/>
              <a:gd name="connsiteY672" fmla="*/ 71274 h 1303404"/>
              <a:gd name="connsiteX673" fmla="*/ 169026 w 1218045"/>
              <a:gd name="connsiteY673" fmla="*/ 71582 h 1303404"/>
              <a:gd name="connsiteX674" fmla="*/ 131926 w 1218045"/>
              <a:gd name="connsiteY674" fmla="*/ 82281 h 1303404"/>
              <a:gd name="connsiteX675" fmla="*/ 131310 w 1218045"/>
              <a:gd name="connsiteY675" fmla="*/ 82358 h 1303404"/>
              <a:gd name="connsiteX676" fmla="*/ 122613 w 1218045"/>
              <a:gd name="connsiteY676" fmla="*/ 82896 h 1303404"/>
              <a:gd name="connsiteX677" fmla="*/ 86283 w 1218045"/>
              <a:gd name="connsiteY677" fmla="*/ 94288 h 1303404"/>
              <a:gd name="connsiteX678" fmla="*/ 82358 w 1218045"/>
              <a:gd name="connsiteY678" fmla="*/ 101215 h 1303404"/>
              <a:gd name="connsiteX679" fmla="*/ 72505 w 1218045"/>
              <a:gd name="connsiteY679" fmla="*/ 112915 h 1303404"/>
              <a:gd name="connsiteX680" fmla="*/ 68580 w 1218045"/>
              <a:gd name="connsiteY680" fmla="*/ 118995 h 1303404"/>
              <a:gd name="connsiteX681" fmla="*/ 69042 w 1218045"/>
              <a:gd name="connsiteY681" fmla="*/ 118995 h 1303404"/>
              <a:gd name="connsiteX682" fmla="*/ 80279 w 1218045"/>
              <a:gd name="connsiteY682" fmla="*/ 120688 h 1303404"/>
              <a:gd name="connsiteX683" fmla="*/ 81049 w 1218045"/>
              <a:gd name="connsiteY683" fmla="*/ 120919 h 1303404"/>
              <a:gd name="connsiteX684" fmla="*/ 94519 w 1218045"/>
              <a:gd name="connsiteY684" fmla="*/ 127077 h 1303404"/>
              <a:gd name="connsiteX685" fmla="*/ 106757 w 1218045"/>
              <a:gd name="connsiteY685" fmla="*/ 135775 h 1303404"/>
              <a:gd name="connsiteX686" fmla="*/ 114993 w 1218045"/>
              <a:gd name="connsiteY686" fmla="*/ 143933 h 1303404"/>
              <a:gd name="connsiteX687" fmla="*/ 115685 w 1218045"/>
              <a:gd name="connsiteY687" fmla="*/ 145011 h 1303404"/>
              <a:gd name="connsiteX688" fmla="*/ 117918 w 1218045"/>
              <a:gd name="connsiteY688" fmla="*/ 151784 h 1303404"/>
              <a:gd name="connsiteX689" fmla="*/ 119688 w 1218045"/>
              <a:gd name="connsiteY689" fmla="*/ 158711 h 1303404"/>
              <a:gd name="connsiteX690" fmla="*/ 121304 w 1218045"/>
              <a:gd name="connsiteY690" fmla="*/ 162329 h 1303404"/>
              <a:gd name="connsiteX691" fmla="*/ 125384 w 1218045"/>
              <a:gd name="connsiteY691" fmla="*/ 164176 h 1303404"/>
              <a:gd name="connsiteX692" fmla="*/ 130848 w 1218045"/>
              <a:gd name="connsiteY692" fmla="*/ 167794 h 1303404"/>
              <a:gd name="connsiteX693" fmla="*/ 132003 w 1218045"/>
              <a:gd name="connsiteY693" fmla="*/ 169487 h 1303404"/>
              <a:gd name="connsiteX694" fmla="*/ 133696 w 1218045"/>
              <a:gd name="connsiteY694" fmla="*/ 176261 h 1303404"/>
              <a:gd name="connsiteX695" fmla="*/ 133773 w 1218045"/>
              <a:gd name="connsiteY695" fmla="*/ 176953 h 1303404"/>
              <a:gd name="connsiteX696" fmla="*/ 133773 w 1218045"/>
              <a:gd name="connsiteY696" fmla="*/ 230370 h 1303404"/>
              <a:gd name="connsiteX697" fmla="*/ 136005 w 1218045"/>
              <a:gd name="connsiteY697" fmla="*/ 242224 h 1303404"/>
              <a:gd name="connsiteX698" fmla="*/ 140931 w 1218045"/>
              <a:gd name="connsiteY698" fmla="*/ 254616 h 1303404"/>
              <a:gd name="connsiteX699" fmla="*/ 141085 w 1218045"/>
              <a:gd name="connsiteY699" fmla="*/ 255232 h 1303404"/>
              <a:gd name="connsiteX700" fmla="*/ 142240 w 1218045"/>
              <a:gd name="connsiteY700" fmla="*/ 263082 h 1303404"/>
              <a:gd name="connsiteX701" fmla="*/ 142163 w 1218045"/>
              <a:gd name="connsiteY701" fmla="*/ 264314 h 1303404"/>
              <a:gd name="connsiteX702" fmla="*/ 138315 w 1218045"/>
              <a:gd name="connsiteY702" fmla="*/ 276860 h 1303404"/>
              <a:gd name="connsiteX703" fmla="*/ 138315 w 1218045"/>
              <a:gd name="connsiteY703" fmla="*/ 285481 h 1303404"/>
              <a:gd name="connsiteX704" fmla="*/ 138699 w 1218045"/>
              <a:gd name="connsiteY704" fmla="*/ 288483 h 1303404"/>
              <a:gd name="connsiteX705" fmla="*/ 140931 w 1218045"/>
              <a:gd name="connsiteY705" fmla="*/ 287174 h 1303404"/>
              <a:gd name="connsiteX706" fmla="*/ 143625 w 1218045"/>
              <a:gd name="connsiteY706" fmla="*/ 288713 h 1303404"/>
              <a:gd name="connsiteX707" fmla="*/ 148090 w 1218045"/>
              <a:gd name="connsiteY707" fmla="*/ 297719 h 1303404"/>
              <a:gd name="connsiteX708" fmla="*/ 148398 w 1218045"/>
              <a:gd name="connsiteY708" fmla="*/ 298796 h 1303404"/>
              <a:gd name="connsiteX709" fmla="*/ 148936 w 1218045"/>
              <a:gd name="connsiteY709" fmla="*/ 309495 h 1303404"/>
              <a:gd name="connsiteX710" fmla="*/ 146704 w 1218045"/>
              <a:gd name="connsiteY710" fmla="*/ 333510 h 1303404"/>
              <a:gd name="connsiteX711" fmla="*/ 146550 w 1218045"/>
              <a:gd name="connsiteY711" fmla="*/ 334125 h 1303404"/>
              <a:gd name="connsiteX712" fmla="*/ 145396 w 1218045"/>
              <a:gd name="connsiteY712" fmla="*/ 337512 h 1303404"/>
              <a:gd name="connsiteX713" fmla="*/ 144857 w 1218045"/>
              <a:gd name="connsiteY713" fmla="*/ 338436 h 1303404"/>
              <a:gd name="connsiteX714" fmla="*/ 141932 w 1218045"/>
              <a:gd name="connsiteY714" fmla="*/ 341822 h 1303404"/>
              <a:gd name="connsiteX715" fmla="*/ 141624 w 1218045"/>
              <a:gd name="connsiteY715" fmla="*/ 343439 h 1303404"/>
              <a:gd name="connsiteX716" fmla="*/ 142702 w 1218045"/>
              <a:gd name="connsiteY716" fmla="*/ 351444 h 1303404"/>
              <a:gd name="connsiteX717" fmla="*/ 142548 w 1218045"/>
              <a:gd name="connsiteY717" fmla="*/ 352675 h 1303404"/>
              <a:gd name="connsiteX718" fmla="*/ 141393 w 1218045"/>
              <a:gd name="connsiteY718" fmla="*/ 356062 h 1303404"/>
              <a:gd name="connsiteX719" fmla="*/ 140855 w 1218045"/>
              <a:gd name="connsiteY719" fmla="*/ 356986 h 1303404"/>
              <a:gd name="connsiteX720" fmla="*/ 138007 w 1218045"/>
              <a:gd name="connsiteY720" fmla="*/ 360372 h 1303404"/>
              <a:gd name="connsiteX721" fmla="*/ 137237 w 1218045"/>
              <a:gd name="connsiteY721" fmla="*/ 360988 h 1303404"/>
              <a:gd name="connsiteX722" fmla="*/ 133311 w 1218045"/>
              <a:gd name="connsiteY722" fmla="*/ 363220 h 1303404"/>
              <a:gd name="connsiteX723" fmla="*/ 128385 w 1218045"/>
              <a:gd name="connsiteY723" fmla="*/ 365067 h 1303404"/>
              <a:gd name="connsiteX724" fmla="*/ 127770 w 1218045"/>
              <a:gd name="connsiteY724" fmla="*/ 365221 h 1303404"/>
              <a:gd name="connsiteX725" fmla="*/ 123305 w 1218045"/>
              <a:gd name="connsiteY725" fmla="*/ 365760 h 1303404"/>
              <a:gd name="connsiteX726" fmla="*/ 99291 w 1218045"/>
              <a:gd name="connsiteY726" fmla="*/ 365221 h 1303404"/>
              <a:gd name="connsiteX727" fmla="*/ 98521 w 1218045"/>
              <a:gd name="connsiteY727" fmla="*/ 365067 h 1303404"/>
              <a:gd name="connsiteX728" fmla="*/ 78278 w 1218045"/>
              <a:gd name="connsiteY728" fmla="*/ 358910 h 1303404"/>
              <a:gd name="connsiteX729" fmla="*/ 76816 w 1218045"/>
              <a:gd name="connsiteY729" fmla="*/ 357909 h 1303404"/>
              <a:gd name="connsiteX730" fmla="*/ 66656 w 1218045"/>
              <a:gd name="connsiteY730" fmla="*/ 344439 h 1303404"/>
              <a:gd name="connsiteX731" fmla="*/ 66271 w 1218045"/>
              <a:gd name="connsiteY731" fmla="*/ 341822 h 1303404"/>
              <a:gd name="connsiteX732" fmla="*/ 72582 w 1218045"/>
              <a:gd name="connsiteY732" fmla="*/ 322888 h 1303404"/>
              <a:gd name="connsiteX733" fmla="*/ 70658 w 1218045"/>
              <a:gd name="connsiteY733" fmla="*/ 320194 h 1303404"/>
              <a:gd name="connsiteX734" fmla="*/ 70658 w 1218045"/>
              <a:gd name="connsiteY734" fmla="*/ 318501 h 1303404"/>
              <a:gd name="connsiteX735" fmla="*/ 71351 w 1218045"/>
              <a:gd name="connsiteY735" fmla="*/ 316576 h 1303404"/>
              <a:gd name="connsiteX736" fmla="*/ 76970 w 1218045"/>
              <a:gd name="connsiteY736" fmla="*/ 310419 h 1303404"/>
              <a:gd name="connsiteX737" fmla="*/ 78740 w 1218045"/>
              <a:gd name="connsiteY737" fmla="*/ 309495 h 1303404"/>
              <a:gd name="connsiteX738" fmla="*/ 87745 w 1218045"/>
              <a:gd name="connsiteY738" fmla="*/ 308341 h 1303404"/>
              <a:gd name="connsiteX739" fmla="*/ 88823 w 1218045"/>
              <a:gd name="connsiteY739" fmla="*/ 308418 h 1303404"/>
              <a:gd name="connsiteX740" fmla="*/ 95058 w 1218045"/>
              <a:gd name="connsiteY740" fmla="*/ 310111 h 1303404"/>
              <a:gd name="connsiteX741" fmla="*/ 92671 w 1218045"/>
              <a:gd name="connsiteY741" fmla="*/ 307263 h 1303404"/>
              <a:gd name="connsiteX742" fmla="*/ 92210 w 1218045"/>
              <a:gd name="connsiteY742" fmla="*/ 304415 h 1303404"/>
              <a:gd name="connsiteX743" fmla="*/ 94519 w 1218045"/>
              <a:gd name="connsiteY743" fmla="*/ 302722 h 1303404"/>
              <a:gd name="connsiteX744" fmla="*/ 96135 w 1218045"/>
              <a:gd name="connsiteY744" fmla="*/ 302568 h 1303404"/>
              <a:gd name="connsiteX745" fmla="*/ 94211 w 1218045"/>
              <a:gd name="connsiteY745" fmla="*/ 299874 h 1303404"/>
              <a:gd name="connsiteX746" fmla="*/ 94211 w 1218045"/>
              <a:gd name="connsiteY746" fmla="*/ 297642 h 1303404"/>
              <a:gd name="connsiteX747" fmla="*/ 95981 w 1218045"/>
              <a:gd name="connsiteY747" fmla="*/ 295025 h 1303404"/>
              <a:gd name="connsiteX748" fmla="*/ 99445 w 1218045"/>
              <a:gd name="connsiteY748" fmla="*/ 293639 h 1303404"/>
              <a:gd name="connsiteX749" fmla="*/ 99214 w 1218045"/>
              <a:gd name="connsiteY749" fmla="*/ 292562 h 1303404"/>
              <a:gd name="connsiteX750" fmla="*/ 99214 w 1218045"/>
              <a:gd name="connsiteY750" fmla="*/ 288098 h 1303404"/>
              <a:gd name="connsiteX751" fmla="*/ 99291 w 1218045"/>
              <a:gd name="connsiteY751" fmla="*/ 287328 h 1303404"/>
              <a:gd name="connsiteX752" fmla="*/ 100445 w 1218045"/>
              <a:gd name="connsiteY752" fmla="*/ 283402 h 1303404"/>
              <a:gd name="connsiteX753" fmla="*/ 100753 w 1218045"/>
              <a:gd name="connsiteY753" fmla="*/ 282710 h 1303404"/>
              <a:gd name="connsiteX754" fmla="*/ 102601 w 1218045"/>
              <a:gd name="connsiteY754" fmla="*/ 279708 h 1303404"/>
              <a:gd name="connsiteX755" fmla="*/ 86591 w 1218045"/>
              <a:gd name="connsiteY755" fmla="*/ 279708 h 1303404"/>
              <a:gd name="connsiteX756" fmla="*/ 86206 w 1218045"/>
              <a:gd name="connsiteY756" fmla="*/ 284403 h 1303404"/>
              <a:gd name="connsiteX757" fmla="*/ 83743 w 1218045"/>
              <a:gd name="connsiteY757" fmla="*/ 286943 h 1303404"/>
              <a:gd name="connsiteX758" fmla="*/ 75276 w 1218045"/>
              <a:gd name="connsiteY758" fmla="*/ 288098 h 1303404"/>
              <a:gd name="connsiteX759" fmla="*/ 73506 w 1218045"/>
              <a:gd name="connsiteY759" fmla="*/ 287713 h 1303404"/>
              <a:gd name="connsiteX760" fmla="*/ 63962 w 1218045"/>
              <a:gd name="connsiteY760" fmla="*/ 282094 h 1303404"/>
              <a:gd name="connsiteX761" fmla="*/ 63038 w 1218045"/>
              <a:gd name="connsiteY761" fmla="*/ 282017 h 130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</a:cxnLst>
            <a:rect l="l" t="t" r="r" b="b"/>
            <a:pathLst>
              <a:path w="1218045" h="1303404">
                <a:moveTo>
                  <a:pt x="63038" y="282017"/>
                </a:moveTo>
                <a:lnTo>
                  <a:pt x="64193" y="294794"/>
                </a:lnTo>
                <a:lnTo>
                  <a:pt x="64347" y="296718"/>
                </a:lnTo>
                <a:lnTo>
                  <a:pt x="64347" y="296718"/>
                </a:lnTo>
                <a:lnTo>
                  <a:pt x="64347" y="296718"/>
                </a:lnTo>
                <a:cubicBezTo>
                  <a:pt x="64347" y="297026"/>
                  <a:pt x="64347" y="297411"/>
                  <a:pt x="64270" y="297719"/>
                </a:cubicBezTo>
                <a:lnTo>
                  <a:pt x="62038" y="305570"/>
                </a:lnTo>
                <a:cubicBezTo>
                  <a:pt x="61961" y="305878"/>
                  <a:pt x="61807" y="306185"/>
                  <a:pt x="61653" y="306416"/>
                </a:cubicBezTo>
                <a:lnTo>
                  <a:pt x="59267" y="309803"/>
                </a:lnTo>
                <a:lnTo>
                  <a:pt x="58266" y="316422"/>
                </a:lnTo>
                <a:cubicBezTo>
                  <a:pt x="58112" y="317269"/>
                  <a:pt x="57650" y="317962"/>
                  <a:pt x="56958" y="318424"/>
                </a:cubicBezTo>
                <a:lnTo>
                  <a:pt x="50107" y="322657"/>
                </a:lnTo>
                <a:lnTo>
                  <a:pt x="47798" y="325890"/>
                </a:lnTo>
                <a:lnTo>
                  <a:pt x="45643" y="331201"/>
                </a:lnTo>
                <a:lnTo>
                  <a:pt x="38485" y="369455"/>
                </a:lnTo>
                <a:cubicBezTo>
                  <a:pt x="38408" y="369993"/>
                  <a:pt x="38177" y="370455"/>
                  <a:pt x="37792" y="370840"/>
                </a:cubicBezTo>
                <a:lnTo>
                  <a:pt x="32712" y="376459"/>
                </a:lnTo>
                <a:cubicBezTo>
                  <a:pt x="32558" y="376613"/>
                  <a:pt x="32404" y="376767"/>
                  <a:pt x="32250" y="376921"/>
                </a:cubicBezTo>
                <a:lnTo>
                  <a:pt x="26632" y="380846"/>
                </a:lnTo>
                <a:lnTo>
                  <a:pt x="19165" y="388389"/>
                </a:lnTo>
                <a:lnTo>
                  <a:pt x="10314" y="394393"/>
                </a:lnTo>
                <a:cubicBezTo>
                  <a:pt x="9698" y="394778"/>
                  <a:pt x="9005" y="394932"/>
                  <a:pt x="8313" y="394854"/>
                </a:cubicBezTo>
                <a:lnTo>
                  <a:pt x="1462" y="393700"/>
                </a:lnTo>
                <a:lnTo>
                  <a:pt x="1462" y="404091"/>
                </a:lnTo>
                <a:cubicBezTo>
                  <a:pt x="2232" y="404399"/>
                  <a:pt x="2771" y="405092"/>
                  <a:pt x="3079" y="405861"/>
                </a:cubicBezTo>
                <a:lnTo>
                  <a:pt x="4233" y="409787"/>
                </a:lnTo>
                <a:cubicBezTo>
                  <a:pt x="4464" y="410479"/>
                  <a:pt x="4310" y="411326"/>
                  <a:pt x="4002" y="411942"/>
                </a:cubicBezTo>
                <a:cubicBezTo>
                  <a:pt x="3618" y="412634"/>
                  <a:pt x="3002" y="413096"/>
                  <a:pt x="2232" y="413250"/>
                </a:cubicBezTo>
                <a:lnTo>
                  <a:pt x="539" y="413635"/>
                </a:lnTo>
                <a:lnTo>
                  <a:pt x="0" y="414097"/>
                </a:lnTo>
                <a:lnTo>
                  <a:pt x="1616" y="417330"/>
                </a:lnTo>
                <a:lnTo>
                  <a:pt x="5311" y="421563"/>
                </a:lnTo>
                <a:lnTo>
                  <a:pt x="53494" y="465821"/>
                </a:lnTo>
                <a:lnTo>
                  <a:pt x="92595" y="493761"/>
                </a:lnTo>
                <a:cubicBezTo>
                  <a:pt x="92749" y="493838"/>
                  <a:pt x="92902" y="493991"/>
                  <a:pt x="93056" y="494146"/>
                </a:cubicBezTo>
                <a:lnTo>
                  <a:pt x="132465" y="536864"/>
                </a:lnTo>
                <a:lnTo>
                  <a:pt x="162945" y="574656"/>
                </a:lnTo>
                <a:lnTo>
                  <a:pt x="169872" y="580429"/>
                </a:lnTo>
                <a:lnTo>
                  <a:pt x="179109" y="586047"/>
                </a:lnTo>
                <a:lnTo>
                  <a:pt x="191424" y="587664"/>
                </a:lnTo>
                <a:lnTo>
                  <a:pt x="197042" y="589434"/>
                </a:lnTo>
                <a:cubicBezTo>
                  <a:pt x="197350" y="589511"/>
                  <a:pt x="197581" y="589665"/>
                  <a:pt x="197812" y="589819"/>
                </a:cubicBezTo>
                <a:lnTo>
                  <a:pt x="202353" y="593206"/>
                </a:lnTo>
                <a:lnTo>
                  <a:pt x="218825" y="607368"/>
                </a:lnTo>
                <a:cubicBezTo>
                  <a:pt x="218979" y="607522"/>
                  <a:pt x="219133" y="607676"/>
                  <a:pt x="219287" y="607907"/>
                </a:cubicBezTo>
                <a:lnTo>
                  <a:pt x="224367" y="615219"/>
                </a:lnTo>
                <a:cubicBezTo>
                  <a:pt x="224521" y="615450"/>
                  <a:pt x="224675" y="615681"/>
                  <a:pt x="224751" y="615911"/>
                </a:cubicBezTo>
                <a:lnTo>
                  <a:pt x="232602" y="639541"/>
                </a:lnTo>
                <a:cubicBezTo>
                  <a:pt x="232679" y="639772"/>
                  <a:pt x="232756" y="640080"/>
                  <a:pt x="232756" y="640388"/>
                </a:cubicBezTo>
                <a:lnTo>
                  <a:pt x="233911" y="683106"/>
                </a:lnTo>
                <a:lnTo>
                  <a:pt x="232756" y="690957"/>
                </a:lnTo>
                <a:cubicBezTo>
                  <a:pt x="232679" y="691265"/>
                  <a:pt x="232602" y="691496"/>
                  <a:pt x="232525" y="691804"/>
                </a:cubicBezTo>
                <a:lnTo>
                  <a:pt x="230832" y="695190"/>
                </a:lnTo>
                <a:lnTo>
                  <a:pt x="218363" y="716203"/>
                </a:lnTo>
                <a:cubicBezTo>
                  <a:pt x="217824" y="717127"/>
                  <a:pt x="216901" y="717589"/>
                  <a:pt x="215746" y="717589"/>
                </a:cubicBezTo>
                <a:lnTo>
                  <a:pt x="206741" y="717050"/>
                </a:lnTo>
                <a:cubicBezTo>
                  <a:pt x="206356" y="717050"/>
                  <a:pt x="205894" y="716896"/>
                  <a:pt x="205586" y="716665"/>
                </a:cubicBezTo>
                <a:lnTo>
                  <a:pt x="200506" y="713817"/>
                </a:lnTo>
                <a:lnTo>
                  <a:pt x="194195" y="711739"/>
                </a:lnTo>
                <a:lnTo>
                  <a:pt x="163792" y="704042"/>
                </a:lnTo>
                <a:lnTo>
                  <a:pt x="156249" y="704042"/>
                </a:lnTo>
                <a:lnTo>
                  <a:pt x="132311" y="706274"/>
                </a:lnTo>
                <a:lnTo>
                  <a:pt x="121535" y="707890"/>
                </a:lnTo>
                <a:lnTo>
                  <a:pt x="114531" y="710584"/>
                </a:lnTo>
                <a:lnTo>
                  <a:pt x="112838" y="711585"/>
                </a:lnTo>
                <a:lnTo>
                  <a:pt x="110221" y="713124"/>
                </a:lnTo>
                <a:lnTo>
                  <a:pt x="109143" y="716742"/>
                </a:lnTo>
                <a:lnTo>
                  <a:pt x="112453" y="723669"/>
                </a:lnTo>
                <a:lnTo>
                  <a:pt x="116686" y="726286"/>
                </a:lnTo>
                <a:cubicBezTo>
                  <a:pt x="117148" y="726594"/>
                  <a:pt x="117456" y="726979"/>
                  <a:pt x="117687" y="727441"/>
                </a:cubicBezTo>
                <a:lnTo>
                  <a:pt x="119919" y="731905"/>
                </a:lnTo>
                <a:lnTo>
                  <a:pt x="121843" y="738601"/>
                </a:lnTo>
                <a:lnTo>
                  <a:pt x="123613" y="753072"/>
                </a:lnTo>
                <a:cubicBezTo>
                  <a:pt x="123690" y="753457"/>
                  <a:pt x="123613" y="753841"/>
                  <a:pt x="123536" y="754226"/>
                </a:cubicBezTo>
                <a:lnTo>
                  <a:pt x="121843" y="759845"/>
                </a:lnTo>
                <a:cubicBezTo>
                  <a:pt x="121766" y="760153"/>
                  <a:pt x="121612" y="760461"/>
                  <a:pt x="121381" y="760691"/>
                </a:cubicBezTo>
                <a:lnTo>
                  <a:pt x="119919" y="762616"/>
                </a:lnTo>
                <a:lnTo>
                  <a:pt x="117995" y="765156"/>
                </a:lnTo>
                <a:lnTo>
                  <a:pt x="113222" y="769928"/>
                </a:lnTo>
                <a:lnTo>
                  <a:pt x="111760" y="771852"/>
                </a:lnTo>
                <a:cubicBezTo>
                  <a:pt x="111529" y="772237"/>
                  <a:pt x="111144" y="772468"/>
                  <a:pt x="110759" y="772699"/>
                </a:cubicBezTo>
                <a:lnTo>
                  <a:pt x="107373" y="774392"/>
                </a:lnTo>
                <a:cubicBezTo>
                  <a:pt x="106911" y="774623"/>
                  <a:pt x="106372" y="774700"/>
                  <a:pt x="105833" y="774700"/>
                </a:cubicBezTo>
                <a:lnTo>
                  <a:pt x="88746" y="773084"/>
                </a:lnTo>
                <a:lnTo>
                  <a:pt x="84513" y="775701"/>
                </a:lnTo>
                <a:lnTo>
                  <a:pt x="77739" y="779934"/>
                </a:lnTo>
                <a:cubicBezTo>
                  <a:pt x="77355" y="780165"/>
                  <a:pt x="76970" y="780319"/>
                  <a:pt x="76585" y="780319"/>
                </a:cubicBezTo>
                <a:lnTo>
                  <a:pt x="71813" y="780858"/>
                </a:lnTo>
                <a:lnTo>
                  <a:pt x="57881" y="785476"/>
                </a:lnTo>
                <a:lnTo>
                  <a:pt x="58112" y="786169"/>
                </a:lnTo>
                <a:cubicBezTo>
                  <a:pt x="58189" y="786476"/>
                  <a:pt x="58266" y="786784"/>
                  <a:pt x="58266" y="787092"/>
                </a:cubicBezTo>
                <a:lnTo>
                  <a:pt x="58266" y="800793"/>
                </a:lnTo>
                <a:lnTo>
                  <a:pt x="59036" y="803949"/>
                </a:lnTo>
                <a:lnTo>
                  <a:pt x="63808" y="807258"/>
                </a:lnTo>
                <a:cubicBezTo>
                  <a:pt x="64347" y="807643"/>
                  <a:pt x="64732" y="808182"/>
                  <a:pt x="64885" y="808798"/>
                </a:cubicBezTo>
                <a:lnTo>
                  <a:pt x="66040" y="812723"/>
                </a:lnTo>
                <a:cubicBezTo>
                  <a:pt x="66194" y="813416"/>
                  <a:pt x="66194" y="814108"/>
                  <a:pt x="65886" y="814724"/>
                </a:cubicBezTo>
                <a:lnTo>
                  <a:pt x="64732" y="816957"/>
                </a:lnTo>
                <a:cubicBezTo>
                  <a:pt x="64654" y="817187"/>
                  <a:pt x="64501" y="817341"/>
                  <a:pt x="64347" y="817495"/>
                </a:cubicBezTo>
                <a:lnTo>
                  <a:pt x="61191" y="821190"/>
                </a:lnTo>
                <a:lnTo>
                  <a:pt x="62422" y="821267"/>
                </a:lnTo>
                <a:lnTo>
                  <a:pt x="65578" y="821882"/>
                </a:lnTo>
                <a:cubicBezTo>
                  <a:pt x="66040" y="821959"/>
                  <a:pt x="66502" y="822190"/>
                  <a:pt x="66810" y="822498"/>
                </a:cubicBezTo>
                <a:cubicBezTo>
                  <a:pt x="66810" y="822498"/>
                  <a:pt x="66810" y="822498"/>
                  <a:pt x="66810" y="822498"/>
                </a:cubicBezTo>
                <a:cubicBezTo>
                  <a:pt x="67118" y="822806"/>
                  <a:pt x="67425" y="823191"/>
                  <a:pt x="67579" y="823576"/>
                </a:cubicBezTo>
                <a:lnTo>
                  <a:pt x="68734" y="826424"/>
                </a:lnTo>
                <a:cubicBezTo>
                  <a:pt x="68888" y="826732"/>
                  <a:pt x="68965" y="827116"/>
                  <a:pt x="68965" y="827501"/>
                </a:cubicBezTo>
                <a:lnTo>
                  <a:pt x="68965" y="830888"/>
                </a:lnTo>
                <a:lnTo>
                  <a:pt x="69581" y="832504"/>
                </a:lnTo>
                <a:lnTo>
                  <a:pt x="70812" y="833274"/>
                </a:lnTo>
                <a:cubicBezTo>
                  <a:pt x="70889" y="833043"/>
                  <a:pt x="71043" y="832812"/>
                  <a:pt x="71120" y="832658"/>
                </a:cubicBezTo>
                <a:lnTo>
                  <a:pt x="73968" y="828733"/>
                </a:lnTo>
                <a:cubicBezTo>
                  <a:pt x="74199" y="828425"/>
                  <a:pt x="74430" y="828194"/>
                  <a:pt x="74661" y="828040"/>
                </a:cubicBezTo>
                <a:lnTo>
                  <a:pt x="78047" y="825808"/>
                </a:lnTo>
                <a:cubicBezTo>
                  <a:pt x="78201" y="825654"/>
                  <a:pt x="78432" y="825654"/>
                  <a:pt x="78663" y="825577"/>
                </a:cubicBezTo>
                <a:cubicBezTo>
                  <a:pt x="78817" y="825500"/>
                  <a:pt x="78894" y="825423"/>
                  <a:pt x="79048" y="825423"/>
                </a:cubicBezTo>
                <a:cubicBezTo>
                  <a:pt x="79202" y="825423"/>
                  <a:pt x="79356" y="825423"/>
                  <a:pt x="79510" y="825423"/>
                </a:cubicBezTo>
                <a:cubicBezTo>
                  <a:pt x="79741" y="825423"/>
                  <a:pt x="79895" y="825346"/>
                  <a:pt x="80048" y="825423"/>
                </a:cubicBezTo>
                <a:cubicBezTo>
                  <a:pt x="80741" y="825577"/>
                  <a:pt x="81357" y="825885"/>
                  <a:pt x="81819" y="826501"/>
                </a:cubicBezTo>
                <a:lnTo>
                  <a:pt x="83512" y="828733"/>
                </a:lnTo>
                <a:cubicBezTo>
                  <a:pt x="83666" y="828964"/>
                  <a:pt x="83743" y="829195"/>
                  <a:pt x="83820" y="829426"/>
                </a:cubicBezTo>
                <a:cubicBezTo>
                  <a:pt x="84051" y="830041"/>
                  <a:pt x="84128" y="830734"/>
                  <a:pt x="83897" y="831350"/>
                </a:cubicBezTo>
                <a:lnTo>
                  <a:pt x="81819" y="837045"/>
                </a:lnTo>
                <a:lnTo>
                  <a:pt x="81819" y="839739"/>
                </a:lnTo>
                <a:lnTo>
                  <a:pt x="83204" y="842126"/>
                </a:lnTo>
                <a:lnTo>
                  <a:pt x="85590" y="842895"/>
                </a:lnTo>
                <a:lnTo>
                  <a:pt x="93518" y="843896"/>
                </a:lnTo>
                <a:cubicBezTo>
                  <a:pt x="94134" y="843973"/>
                  <a:pt x="94673" y="844281"/>
                  <a:pt x="95135" y="844665"/>
                </a:cubicBezTo>
                <a:lnTo>
                  <a:pt x="96828" y="846359"/>
                </a:lnTo>
                <a:cubicBezTo>
                  <a:pt x="97136" y="846667"/>
                  <a:pt x="97367" y="847128"/>
                  <a:pt x="97521" y="847513"/>
                </a:cubicBezTo>
                <a:cubicBezTo>
                  <a:pt x="97598" y="847744"/>
                  <a:pt x="97521" y="847975"/>
                  <a:pt x="97521" y="848206"/>
                </a:cubicBezTo>
                <a:cubicBezTo>
                  <a:pt x="97521" y="848437"/>
                  <a:pt x="97598" y="848668"/>
                  <a:pt x="97521" y="848822"/>
                </a:cubicBezTo>
                <a:lnTo>
                  <a:pt x="97521" y="848822"/>
                </a:lnTo>
                <a:lnTo>
                  <a:pt x="97521" y="848822"/>
                </a:lnTo>
                <a:lnTo>
                  <a:pt x="97290" y="849976"/>
                </a:lnTo>
                <a:lnTo>
                  <a:pt x="96366" y="854441"/>
                </a:lnTo>
                <a:cubicBezTo>
                  <a:pt x="96212" y="855133"/>
                  <a:pt x="95904" y="855672"/>
                  <a:pt x="95365" y="856057"/>
                </a:cubicBezTo>
                <a:cubicBezTo>
                  <a:pt x="94904" y="856442"/>
                  <a:pt x="94288" y="856673"/>
                  <a:pt x="93595" y="856673"/>
                </a:cubicBezTo>
                <a:lnTo>
                  <a:pt x="91363" y="856673"/>
                </a:lnTo>
                <a:cubicBezTo>
                  <a:pt x="90747" y="856673"/>
                  <a:pt x="90132" y="856442"/>
                  <a:pt x="89670" y="856134"/>
                </a:cubicBezTo>
                <a:lnTo>
                  <a:pt x="88361" y="855133"/>
                </a:lnTo>
                <a:lnTo>
                  <a:pt x="86206" y="858751"/>
                </a:lnTo>
                <a:lnTo>
                  <a:pt x="86129" y="859521"/>
                </a:lnTo>
                <a:lnTo>
                  <a:pt x="85359" y="865139"/>
                </a:lnTo>
                <a:lnTo>
                  <a:pt x="85975" y="866371"/>
                </a:lnTo>
                <a:lnTo>
                  <a:pt x="87976" y="865370"/>
                </a:lnTo>
                <a:cubicBezTo>
                  <a:pt x="88669" y="864986"/>
                  <a:pt x="89516" y="864986"/>
                  <a:pt x="90285" y="865293"/>
                </a:cubicBezTo>
                <a:lnTo>
                  <a:pt x="95904" y="867525"/>
                </a:lnTo>
                <a:cubicBezTo>
                  <a:pt x="96366" y="867680"/>
                  <a:pt x="96674" y="867987"/>
                  <a:pt x="96982" y="868295"/>
                </a:cubicBezTo>
                <a:lnTo>
                  <a:pt x="100368" y="872221"/>
                </a:lnTo>
                <a:cubicBezTo>
                  <a:pt x="100599" y="872528"/>
                  <a:pt x="100830" y="872836"/>
                  <a:pt x="100907" y="873221"/>
                </a:cubicBezTo>
                <a:lnTo>
                  <a:pt x="102601" y="878840"/>
                </a:lnTo>
                <a:cubicBezTo>
                  <a:pt x="102678" y="879071"/>
                  <a:pt x="102755" y="879379"/>
                  <a:pt x="102755" y="879610"/>
                </a:cubicBezTo>
                <a:lnTo>
                  <a:pt x="102755" y="885075"/>
                </a:lnTo>
                <a:lnTo>
                  <a:pt x="105679" y="887615"/>
                </a:lnTo>
                <a:cubicBezTo>
                  <a:pt x="105910" y="887846"/>
                  <a:pt x="106141" y="888076"/>
                  <a:pt x="106295" y="888384"/>
                </a:cubicBezTo>
                <a:lnTo>
                  <a:pt x="107219" y="890078"/>
                </a:lnTo>
                <a:lnTo>
                  <a:pt x="108912" y="893079"/>
                </a:lnTo>
                <a:lnTo>
                  <a:pt x="110759" y="894927"/>
                </a:lnTo>
                <a:lnTo>
                  <a:pt x="114146" y="893772"/>
                </a:lnTo>
                <a:cubicBezTo>
                  <a:pt x="115301" y="893387"/>
                  <a:pt x="116532" y="893772"/>
                  <a:pt x="117225" y="894696"/>
                </a:cubicBezTo>
                <a:lnTo>
                  <a:pt x="126230" y="905933"/>
                </a:lnTo>
                <a:cubicBezTo>
                  <a:pt x="126538" y="906318"/>
                  <a:pt x="126692" y="906703"/>
                  <a:pt x="126769" y="907165"/>
                </a:cubicBezTo>
                <a:lnTo>
                  <a:pt x="127308" y="910013"/>
                </a:lnTo>
                <a:cubicBezTo>
                  <a:pt x="127462" y="910859"/>
                  <a:pt x="127231" y="911783"/>
                  <a:pt x="126692" y="912399"/>
                </a:cubicBezTo>
                <a:lnTo>
                  <a:pt x="123075" y="916555"/>
                </a:lnTo>
                <a:lnTo>
                  <a:pt x="121458" y="920250"/>
                </a:lnTo>
                <a:lnTo>
                  <a:pt x="121766" y="921173"/>
                </a:lnTo>
                <a:lnTo>
                  <a:pt x="126538" y="922482"/>
                </a:lnTo>
                <a:cubicBezTo>
                  <a:pt x="127154" y="922636"/>
                  <a:pt x="127616" y="923098"/>
                  <a:pt x="128001" y="923559"/>
                </a:cubicBezTo>
                <a:cubicBezTo>
                  <a:pt x="128154" y="923790"/>
                  <a:pt x="128385" y="923944"/>
                  <a:pt x="128462" y="924252"/>
                </a:cubicBezTo>
                <a:cubicBezTo>
                  <a:pt x="128616" y="924714"/>
                  <a:pt x="128693" y="925176"/>
                  <a:pt x="128616" y="925561"/>
                </a:cubicBezTo>
                <a:cubicBezTo>
                  <a:pt x="128539" y="925945"/>
                  <a:pt x="128385" y="926407"/>
                  <a:pt x="128154" y="926792"/>
                </a:cubicBezTo>
                <a:lnTo>
                  <a:pt x="125307" y="930718"/>
                </a:lnTo>
                <a:cubicBezTo>
                  <a:pt x="124999" y="931180"/>
                  <a:pt x="124460" y="931564"/>
                  <a:pt x="123921" y="931718"/>
                </a:cubicBezTo>
                <a:lnTo>
                  <a:pt x="121843" y="932411"/>
                </a:lnTo>
                <a:lnTo>
                  <a:pt x="123228" y="935413"/>
                </a:lnTo>
                <a:lnTo>
                  <a:pt x="126307" y="939030"/>
                </a:lnTo>
                <a:lnTo>
                  <a:pt x="126307" y="939030"/>
                </a:lnTo>
                <a:lnTo>
                  <a:pt x="126307" y="939030"/>
                </a:lnTo>
                <a:cubicBezTo>
                  <a:pt x="126384" y="939107"/>
                  <a:pt x="126384" y="939261"/>
                  <a:pt x="126461" y="939338"/>
                </a:cubicBezTo>
                <a:cubicBezTo>
                  <a:pt x="126692" y="939723"/>
                  <a:pt x="126923" y="940108"/>
                  <a:pt x="127000" y="940493"/>
                </a:cubicBezTo>
                <a:lnTo>
                  <a:pt x="127539" y="944957"/>
                </a:lnTo>
                <a:cubicBezTo>
                  <a:pt x="127616" y="945573"/>
                  <a:pt x="127462" y="946266"/>
                  <a:pt x="127154" y="946804"/>
                </a:cubicBezTo>
                <a:lnTo>
                  <a:pt x="124999" y="950268"/>
                </a:lnTo>
                <a:lnTo>
                  <a:pt x="127077" y="951191"/>
                </a:lnTo>
                <a:cubicBezTo>
                  <a:pt x="127539" y="951346"/>
                  <a:pt x="127847" y="951653"/>
                  <a:pt x="128154" y="952038"/>
                </a:cubicBezTo>
                <a:cubicBezTo>
                  <a:pt x="128462" y="952423"/>
                  <a:pt x="128616" y="952808"/>
                  <a:pt x="128693" y="953270"/>
                </a:cubicBezTo>
                <a:cubicBezTo>
                  <a:pt x="128847" y="954193"/>
                  <a:pt x="128539" y="955117"/>
                  <a:pt x="127924" y="955810"/>
                </a:cubicBezTo>
                <a:lnTo>
                  <a:pt x="124999" y="958735"/>
                </a:lnTo>
                <a:lnTo>
                  <a:pt x="122998" y="964892"/>
                </a:lnTo>
                <a:lnTo>
                  <a:pt x="122844" y="965816"/>
                </a:lnTo>
                <a:lnTo>
                  <a:pt x="122074" y="971127"/>
                </a:lnTo>
                <a:lnTo>
                  <a:pt x="123382" y="976053"/>
                </a:lnTo>
                <a:lnTo>
                  <a:pt x="124537" y="977207"/>
                </a:lnTo>
                <a:lnTo>
                  <a:pt x="130002" y="978670"/>
                </a:lnTo>
                <a:cubicBezTo>
                  <a:pt x="130156" y="978747"/>
                  <a:pt x="130310" y="978824"/>
                  <a:pt x="130387" y="978824"/>
                </a:cubicBezTo>
                <a:cubicBezTo>
                  <a:pt x="130541" y="978901"/>
                  <a:pt x="130695" y="978901"/>
                  <a:pt x="130772" y="978978"/>
                </a:cubicBezTo>
                <a:lnTo>
                  <a:pt x="131926" y="979747"/>
                </a:lnTo>
                <a:lnTo>
                  <a:pt x="132465" y="980132"/>
                </a:lnTo>
                <a:cubicBezTo>
                  <a:pt x="133081" y="980517"/>
                  <a:pt x="133542" y="981210"/>
                  <a:pt x="133696" y="981903"/>
                </a:cubicBezTo>
                <a:lnTo>
                  <a:pt x="135775" y="991755"/>
                </a:lnTo>
                <a:lnTo>
                  <a:pt x="145935" y="1002453"/>
                </a:lnTo>
                <a:cubicBezTo>
                  <a:pt x="146088" y="1002607"/>
                  <a:pt x="146242" y="1002761"/>
                  <a:pt x="146319" y="1002992"/>
                </a:cubicBezTo>
                <a:lnTo>
                  <a:pt x="150245" y="1009766"/>
                </a:lnTo>
                <a:cubicBezTo>
                  <a:pt x="150399" y="1010073"/>
                  <a:pt x="150553" y="1010458"/>
                  <a:pt x="150630" y="1010766"/>
                </a:cubicBezTo>
                <a:lnTo>
                  <a:pt x="151630" y="1017924"/>
                </a:lnTo>
                <a:lnTo>
                  <a:pt x="154324" y="1021542"/>
                </a:lnTo>
                <a:lnTo>
                  <a:pt x="158635" y="1024929"/>
                </a:lnTo>
                <a:lnTo>
                  <a:pt x="168256" y="1027623"/>
                </a:lnTo>
                <a:lnTo>
                  <a:pt x="177415" y="1028700"/>
                </a:lnTo>
                <a:lnTo>
                  <a:pt x="206818" y="1027545"/>
                </a:lnTo>
                <a:lnTo>
                  <a:pt x="223135" y="1023697"/>
                </a:lnTo>
                <a:lnTo>
                  <a:pt x="262851" y="1020233"/>
                </a:lnTo>
                <a:lnTo>
                  <a:pt x="274859" y="1017462"/>
                </a:lnTo>
                <a:lnTo>
                  <a:pt x="289791" y="1015692"/>
                </a:lnTo>
                <a:lnTo>
                  <a:pt x="304184" y="1015692"/>
                </a:lnTo>
                <a:lnTo>
                  <a:pt x="318039" y="1017385"/>
                </a:lnTo>
                <a:cubicBezTo>
                  <a:pt x="318501" y="1017462"/>
                  <a:pt x="318962" y="1017616"/>
                  <a:pt x="319347" y="1017924"/>
                </a:cubicBezTo>
                <a:lnTo>
                  <a:pt x="326121" y="1023004"/>
                </a:lnTo>
                <a:cubicBezTo>
                  <a:pt x="326429" y="1023235"/>
                  <a:pt x="326659" y="1023466"/>
                  <a:pt x="326813" y="1023774"/>
                </a:cubicBezTo>
                <a:lnTo>
                  <a:pt x="330739" y="1029932"/>
                </a:lnTo>
                <a:cubicBezTo>
                  <a:pt x="330970" y="1030316"/>
                  <a:pt x="331124" y="1030701"/>
                  <a:pt x="331124" y="1031086"/>
                </a:cubicBezTo>
                <a:lnTo>
                  <a:pt x="333895" y="1054331"/>
                </a:lnTo>
                <a:lnTo>
                  <a:pt x="342592" y="1077191"/>
                </a:lnTo>
                <a:lnTo>
                  <a:pt x="352521" y="1089814"/>
                </a:lnTo>
                <a:lnTo>
                  <a:pt x="360911" y="1093278"/>
                </a:lnTo>
                <a:lnTo>
                  <a:pt x="370455" y="1093278"/>
                </a:lnTo>
                <a:cubicBezTo>
                  <a:pt x="370917" y="1093278"/>
                  <a:pt x="371379" y="1093355"/>
                  <a:pt x="371764" y="1093585"/>
                </a:cubicBezTo>
                <a:lnTo>
                  <a:pt x="381308" y="1098665"/>
                </a:lnTo>
                <a:cubicBezTo>
                  <a:pt x="382078" y="1099127"/>
                  <a:pt x="382693" y="1099897"/>
                  <a:pt x="382770" y="1100744"/>
                </a:cubicBezTo>
                <a:lnTo>
                  <a:pt x="385002" y="1117600"/>
                </a:lnTo>
                <a:lnTo>
                  <a:pt x="385002" y="1117600"/>
                </a:lnTo>
                <a:lnTo>
                  <a:pt x="385002" y="1117600"/>
                </a:lnTo>
                <a:cubicBezTo>
                  <a:pt x="385079" y="1118062"/>
                  <a:pt x="385002" y="1118524"/>
                  <a:pt x="384848" y="1118986"/>
                </a:cubicBezTo>
                <a:lnTo>
                  <a:pt x="382078" y="1126221"/>
                </a:lnTo>
                <a:lnTo>
                  <a:pt x="374842" y="1145078"/>
                </a:lnTo>
                <a:lnTo>
                  <a:pt x="373842" y="1153314"/>
                </a:lnTo>
                <a:lnTo>
                  <a:pt x="375458" y="1163012"/>
                </a:lnTo>
                <a:lnTo>
                  <a:pt x="378075" y="1170709"/>
                </a:lnTo>
                <a:lnTo>
                  <a:pt x="391468" y="1193569"/>
                </a:lnTo>
                <a:cubicBezTo>
                  <a:pt x="391622" y="1193877"/>
                  <a:pt x="391776" y="1194262"/>
                  <a:pt x="391776" y="1194570"/>
                </a:cubicBezTo>
                <a:lnTo>
                  <a:pt x="392776" y="1203036"/>
                </a:lnTo>
                <a:lnTo>
                  <a:pt x="392930" y="1204191"/>
                </a:lnTo>
                <a:lnTo>
                  <a:pt x="392930" y="1204191"/>
                </a:lnTo>
                <a:lnTo>
                  <a:pt x="392930" y="1204191"/>
                </a:lnTo>
                <a:cubicBezTo>
                  <a:pt x="393007" y="1204576"/>
                  <a:pt x="392930" y="1204884"/>
                  <a:pt x="392853" y="1205269"/>
                </a:cubicBezTo>
                <a:lnTo>
                  <a:pt x="388389" y="1221586"/>
                </a:lnTo>
                <a:lnTo>
                  <a:pt x="388004" y="1226435"/>
                </a:lnTo>
                <a:lnTo>
                  <a:pt x="391545" y="1232978"/>
                </a:lnTo>
                <a:lnTo>
                  <a:pt x="393546" y="1235364"/>
                </a:lnTo>
                <a:lnTo>
                  <a:pt x="407632" y="1249988"/>
                </a:lnTo>
                <a:lnTo>
                  <a:pt x="418484" y="1255376"/>
                </a:lnTo>
                <a:cubicBezTo>
                  <a:pt x="419023" y="1255684"/>
                  <a:pt x="419485" y="1256069"/>
                  <a:pt x="419716" y="1256607"/>
                </a:cubicBezTo>
                <a:lnTo>
                  <a:pt x="423949" y="1265151"/>
                </a:lnTo>
                <a:lnTo>
                  <a:pt x="430645" y="1271385"/>
                </a:lnTo>
                <a:lnTo>
                  <a:pt x="438804" y="1276312"/>
                </a:lnTo>
                <a:lnTo>
                  <a:pt x="451042" y="1281084"/>
                </a:lnTo>
                <a:lnTo>
                  <a:pt x="467745" y="1283778"/>
                </a:lnTo>
                <a:lnTo>
                  <a:pt x="475365" y="1282777"/>
                </a:lnTo>
                <a:lnTo>
                  <a:pt x="494453" y="1274618"/>
                </a:lnTo>
                <a:lnTo>
                  <a:pt x="511694" y="1262457"/>
                </a:lnTo>
                <a:lnTo>
                  <a:pt x="518930" y="1257377"/>
                </a:lnTo>
                <a:cubicBezTo>
                  <a:pt x="519315" y="1257069"/>
                  <a:pt x="519776" y="1256915"/>
                  <a:pt x="520238" y="1256915"/>
                </a:cubicBezTo>
                <a:lnTo>
                  <a:pt x="525857" y="1256377"/>
                </a:lnTo>
                <a:cubicBezTo>
                  <a:pt x="526550" y="1256299"/>
                  <a:pt x="527242" y="1256530"/>
                  <a:pt x="527781" y="1256915"/>
                </a:cubicBezTo>
                <a:lnTo>
                  <a:pt x="537941" y="1264227"/>
                </a:lnTo>
                <a:lnTo>
                  <a:pt x="541713" y="1267999"/>
                </a:lnTo>
                <a:lnTo>
                  <a:pt x="543945" y="1268769"/>
                </a:lnTo>
                <a:lnTo>
                  <a:pt x="544484" y="1268769"/>
                </a:lnTo>
                <a:lnTo>
                  <a:pt x="551873" y="1268307"/>
                </a:lnTo>
                <a:cubicBezTo>
                  <a:pt x="552104" y="1268307"/>
                  <a:pt x="552258" y="1268307"/>
                  <a:pt x="552488" y="1268307"/>
                </a:cubicBezTo>
                <a:lnTo>
                  <a:pt x="560109" y="1269384"/>
                </a:lnTo>
                <a:lnTo>
                  <a:pt x="568806" y="1268846"/>
                </a:lnTo>
                <a:lnTo>
                  <a:pt x="568806" y="1268846"/>
                </a:lnTo>
                <a:lnTo>
                  <a:pt x="568806" y="1268846"/>
                </a:lnTo>
                <a:cubicBezTo>
                  <a:pt x="569114" y="1268846"/>
                  <a:pt x="569499" y="1268846"/>
                  <a:pt x="569807" y="1268922"/>
                </a:cubicBezTo>
                <a:lnTo>
                  <a:pt x="576349" y="1270847"/>
                </a:lnTo>
                <a:lnTo>
                  <a:pt x="577427" y="1264920"/>
                </a:lnTo>
                <a:lnTo>
                  <a:pt x="577965" y="1257916"/>
                </a:lnTo>
                <a:lnTo>
                  <a:pt x="577888" y="1257377"/>
                </a:lnTo>
                <a:lnTo>
                  <a:pt x="577350" y="1250758"/>
                </a:lnTo>
                <a:lnTo>
                  <a:pt x="571269" y="1230207"/>
                </a:lnTo>
                <a:cubicBezTo>
                  <a:pt x="571192" y="1229976"/>
                  <a:pt x="571192" y="1229668"/>
                  <a:pt x="571192" y="1229437"/>
                </a:cubicBezTo>
                <a:lnTo>
                  <a:pt x="571192" y="1223818"/>
                </a:lnTo>
                <a:lnTo>
                  <a:pt x="573039" y="1213966"/>
                </a:lnTo>
                <a:lnTo>
                  <a:pt x="569807" y="1213043"/>
                </a:lnTo>
                <a:cubicBezTo>
                  <a:pt x="569499" y="1212965"/>
                  <a:pt x="569191" y="1212735"/>
                  <a:pt x="568960" y="1212581"/>
                </a:cubicBezTo>
                <a:cubicBezTo>
                  <a:pt x="568575" y="1212273"/>
                  <a:pt x="568267" y="1211965"/>
                  <a:pt x="568036" y="1211503"/>
                </a:cubicBezTo>
                <a:lnTo>
                  <a:pt x="565804" y="1206423"/>
                </a:lnTo>
                <a:cubicBezTo>
                  <a:pt x="565650" y="1206038"/>
                  <a:pt x="565573" y="1205654"/>
                  <a:pt x="565573" y="1205269"/>
                </a:cubicBezTo>
                <a:lnTo>
                  <a:pt x="565573" y="1192338"/>
                </a:lnTo>
                <a:cubicBezTo>
                  <a:pt x="565573" y="1191568"/>
                  <a:pt x="565881" y="1190875"/>
                  <a:pt x="566420" y="1190336"/>
                </a:cubicBezTo>
                <a:cubicBezTo>
                  <a:pt x="566959" y="1189798"/>
                  <a:pt x="567652" y="1189490"/>
                  <a:pt x="568421" y="1189490"/>
                </a:cubicBezTo>
                <a:lnTo>
                  <a:pt x="572885" y="1189490"/>
                </a:lnTo>
                <a:cubicBezTo>
                  <a:pt x="573193" y="1189490"/>
                  <a:pt x="573501" y="1189567"/>
                  <a:pt x="573809" y="1189644"/>
                </a:cubicBezTo>
                <a:lnTo>
                  <a:pt x="586201" y="1194108"/>
                </a:lnTo>
                <a:lnTo>
                  <a:pt x="590435" y="1195108"/>
                </a:lnTo>
                <a:cubicBezTo>
                  <a:pt x="590819" y="1195186"/>
                  <a:pt x="591127" y="1195339"/>
                  <a:pt x="591435" y="1195570"/>
                </a:cubicBezTo>
                <a:lnTo>
                  <a:pt x="595976" y="1198957"/>
                </a:lnTo>
                <a:cubicBezTo>
                  <a:pt x="596438" y="1199342"/>
                  <a:pt x="596823" y="1199804"/>
                  <a:pt x="596977" y="1200419"/>
                </a:cubicBezTo>
                <a:lnTo>
                  <a:pt x="598439" y="1205346"/>
                </a:lnTo>
                <a:lnTo>
                  <a:pt x="600902" y="1207809"/>
                </a:lnTo>
                <a:lnTo>
                  <a:pt x="616835" y="1214120"/>
                </a:lnTo>
                <a:lnTo>
                  <a:pt x="621684" y="1214120"/>
                </a:lnTo>
                <a:lnTo>
                  <a:pt x="629304" y="1210041"/>
                </a:lnTo>
                <a:lnTo>
                  <a:pt x="638002" y="1205422"/>
                </a:lnTo>
                <a:cubicBezTo>
                  <a:pt x="638387" y="1205191"/>
                  <a:pt x="638772" y="1205115"/>
                  <a:pt x="639233" y="1205115"/>
                </a:cubicBezTo>
                <a:cubicBezTo>
                  <a:pt x="639618" y="1205115"/>
                  <a:pt x="640080" y="1205191"/>
                  <a:pt x="640465" y="1205346"/>
                </a:cubicBezTo>
                <a:lnTo>
                  <a:pt x="644390" y="1207039"/>
                </a:lnTo>
                <a:cubicBezTo>
                  <a:pt x="644621" y="1207116"/>
                  <a:pt x="644852" y="1207270"/>
                  <a:pt x="645083" y="1207424"/>
                </a:cubicBezTo>
                <a:lnTo>
                  <a:pt x="648085" y="1209887"/>
                </a:lnTo>
                <a:lnTo>
                  <a:pt x="656013" y="1212504"/>
                </a:lnTo>
                <a:cubicBezTo>
                  <a:pt x="656552" y="1212658"/>
                  <a:pt x="657013" y="1213043"/>
                  <a:pt x="657398" y="1213504"/>
                </a:cubicBezTo>
                <a:lnTo>
                  <a:pt x="659092" y="1215737"/>
                </a:lnTo>
                <a:cubicBezTo>
                  <a:pt x="659168" y="1215813"/>
                  <a:pt x="659168" y="1215967"/>
                  <a:pt x="659245" y="1216044"/>
                </a:cubicBezTo>
                <a:cubicBezTo>
                  <a:pt x="659322" y="1216275"/>
                  <a:pt x="659476" y="1216429"/>
                  <a:pt x="659553" y="1216660"/>
                </a:cubicBezTo>
                <a:lnTo>
                  <a:pt x="660400" y="1219739"/>
                </a:lnTo>
                <a:lnTo>
                  <a:pt x="660631" y="1220585"/>
                </a:lnTo>
                <a:cubicBezTo>
                  <a:pt x="660708" y="1220893"/>
                  <a:pt x="660785" y="1221278"/>
                  <a:pt x="660708" y="1221586"/>
                </a:cubicBezTo>
                <a:lnTo>
                  <a:pt x="659630" y="1232593"/>
                </a:lnTo>
                <a:lnTo>
                  <a:pt x="660015" y="1234748"/>
                </a:lnTo>
                <a:lnTo>
                  <a:pt x="663171" y="1238289"/>
                </a:lnTo>
                <a:lnTo>
                  <a:pt x="665634" y="1239751"/>
                </a:lnTo>
                <a:lnTo>
                  <a:pt x="670406" y="1241829"/>
                </a:lnTo>
                <a:cubicBezTo>
                  <a:pt x="670945" y="1242060"/>
                  <a:pt x="671330" y="1242445"/>
                  <a:pt x="671638" y="1242907"/>
                </a:cubicBezTo>
                <a:lnTo>
                  <a:pt x="674485" y="1247371"/>
                </a:lnTo>
                <a:cubicBezTo>
                  <a:pt x="674562" y="1247525"/>
                  <a:pt x="674716" y="1247756"/>
                  <a:pt x="674793" y="1247910"/>
                </a:cubicBezTo>
                <a:lnTo>
                  <a:pt x="683799" y="1273772"/>
                </a:lnTo>
                <a:cubicBezTo>
                  <a:pt x="683876" y="1274002"/>
                  <a:pt x="683953" y="1274233"/>
                  <a:pt x="683953" y="1274464"/>
                </a:cubicBezTo>
                <a:lnTo>
                  <a:pt x="684491" y="1281238"/>
                </a:lnTo>
                <a:cubicBezTo>
                  <a:pt x="684491" y="1281392"/>
                  <a:pt x="684491" y="1281623"/>
                  <a:pt x="684491" y="1281776"/>
                </a:cubicBezTo>
                <a:lnTo>
                  <a:pt x="683491" y="1290089"/>
                </a:lnTo>
                <a:lnTo>
                  <a:pt x="683337" y="1291244"/>
                </a:lnTo>
                <a:lnTo>
                  <a:pt x="687493" y="1289627"/>
                </a:lnTo>
                <a:lnTo>
                  <a:pt x="689110" y="1289012"/>
                </a:lnTo>
                <a:cubicBezTo>
                  <a:pt x="689110" y="1289012"/>
                  <a:pt x="689110" y="1289012"/>
                  <a:pt x="689187" y="1289012"/>
                </a:cubicBezTo>
                <a:cubicBezTo>
                  <a:pt x="689495" y="1288858"/>
                  <a:pt x="689802" y="1288858"/>
                  <a:pt x="690187" y="1288858"/>
                </a:cubicBezTo>
                <a:cubicBezTo>
                  <a:pt x="690187" y="1288858"/>
                  <a:pt x="690187" y="1288858"/>
                  <a:pt x="690187" y="1288858"/>
                </a:cubicBezTo>
                <a:cubicBezTo>
                  <a:pt x="690726" y="1288858"/>
                  <a:pt x="691111" y="1289012"/>
                  <a:pt x="691573" y="1289242"/>
                </a:cubicBezTo>
                <a:cubicBezTo>
                  <a:pt x="691650" y="1289320"/>
                  <a:pt x="691727" y="1289396"/>
                  <a:pt x="691881" y="1289396"/>
                </a:cubicBezTo>
                <a:cubicBezTo>
                  <a:pt x="692265" y="1289704"/>
                  <a:pt x="692573" y="1290012"/>
                  <a:pt x="692804" y="1290551"/>
                </a:cubicBezTo>
                <a:cubicBezTo>
                  <a:pt x="692804" y="1290551"/>
                  <a:pt x="692804" y="1290551"/>
                  <a:pt x="692804" y="1290551"/>
                </a:cubicBezTo>
                <a:lnTo>
                  <a:pt x="698038" y="1303405"/>
                </a:lnTo>
                <a:lnTo>
                  <a:pt x="698500" y="1303251"/>
                </a:lnTo>
                <a:lnTo>
                  <a:pt x="702425" y="1296862"/>
                </a:lnTo>
                <a:lnTo>
                  <a:pt x="705966" y="1292398"/>
                </a:lnTo>
                <a:lnTo>
                  <a:pt x="706890" y="1291244"/>
                </a:lnTo>
                <a:lnTo>
                  <a:pt x="710122" y="1284240"/>
                </a:lnTo>
                <a:cubicBezTo>
                  <a:pt x="710276" y="1283855"/>
                  <a:pt x="710584" y="1283547"/>
                  <a:pt x="710892" y="1283239"/>
                </a:cubicBezTo>
                <a:lnTo>
                  <a:pt x="717050" y="1278159"/>
                </a:lnTo>
                <a:lnTo>
                  <a:pt x="725208" y="1272925"/>
                </a:lnTo>
                <a:lnTo>
                  <a:pt x="731058" y="1269923"/>
                </a:lnTo>
                <a:lnTo>
                  <a:pt x="732059" y="1269538"/>
                </a:lnTo>
                <a:lnTo>
                  <a:pt x="735830" y="1268153"/>
                </a:lnTo>
                <a:cubicBezTo>
                  <a:pt x="736061" y="1268076"/>
                  <a:pt x="736369" y="1267999"/>
                  <a:pt x="736677" y="1267999"/>
                </a:cubicBezTo>
                <a:lnTo>
                  <a:pt x="745452" y="1267460"/>
                </a:lnTo>
                <a:lnTo>
                  <a:pt x="746914" y="1266460"/>
                </a:lnTo>
                <a:lnTo>
                  <a:pt x="746914" y="1265151"/>
                </a:lnTo>
                <a:lnTo>
                  <a:pt x="746914" y="1265151"/>
                </a:lnTo>
                <a:cubicBezTo>
                  <a:pt x="746914" y="1264458"/>
                  <a:pt x="747145" y="1263766"/>
                  <a:pt x="747607" y="1263304"/>
                </a:cubicBezTo>
                <a:lnTo>
                  <a:pt x="759537" y="1249834"/>
                </a:lnTo>
                <a:lnTo>
                  <a:pt x="760307" y="1248987"/>
                </a:lnTo>
                <a:lnTo>
                  <a:pt x="762616" y="1244369"/>
                </a:lnTo>
                <a:lnTo>
                  <a:pt x="762077" y="1231053"/>
                </a:lnTo>
                <a:lnTo>
                  <a:pt x="762077" y="1231053"/>
                </a:lnTo>
                <a:lnTo>
                  <a:pt x="762077" y="1231053"/>
                </a:lnTo>
                <a:lnTo>
                  <a:pt x="762154" y="1230053"/>
                </a:lnTo>
                <a:lnTo>
                  <a:pt x="763154" y="1220509"/>
                </a:lnTo>
                <a:cubicBezTo>
                  <a:pt x="763308" y="1219200"/>
                  <a:pt x="764386" y="1218123"/>
                  <a:pt x="765694" y="1218046"/>
                </a:cubicBezTo>
                <a:lnTo>
                  <a:pt x="766772" y="1217968"/>
                </a:lnTo>
                <a:lnTo>
                  <a:pt x="779318" y="1216968"/>
                </a:lnTo>
                <a:lnTo>
                  <a:pt x="786245" y="1214274"/>
                </a:lnTo>
                <a:lnTo>
                  <a:pt x="792788" y="1210733"/>
                </a:lnTo>
                <a:lnTo>
                  <a:pt x="796405" y="1206577"/>
                </a:lnTo>
                <a:lnTo>
                  <a:pt x="801255" y="1199034"/>
                </a:lnTo>
                <a:cubicBezTo>
                  <a:pt x="801639" y="1198495"/>
                  <a:pt x="802178" y="1198033"/>
                  <a:pt x="802794" y="1197879"/>
                </a:cubicBezTo>
                <a:lnTo>
                  <a:pt x="821344" y="1192261"/>
                </a:lnTo>
                <a:lnTo>
                  <a:pt x="826962" y="1190567"/>
                </a:lnTo>
                <a:lnTo>
                  <a:pt x="830811" y="1189798"/>
                </a:lnTo>
                <a:lnTo>
                  <a:pt x="850361" y="1185949"/>
                </a:lnTo>
                <a:cubicBezTo>
                  <a:pt x="850823" y="1185872"/>
                  <a:pt x="851285" y="1185872"/>
                  <a:pt x="851747" y="1186026"/>
                </a:cubicBezTo>
                <a:lnTo>
                  <a:pt x="859059" y="1188258"/>
                </a:lnTo>
                <a:cubicBezTo>
                  <a:pt x="859444" y="1188412"/>
                  <a:pt x="859829" y="1188566"/>
                  <a:pt x="860136" y="1188874"/>
                </a:cubicBezTo>
                <a:lnTo>
                  <a:pt x="866910" y="1195032"/>
                </a:lnTo>
                <a:lnTo>
                  <a:pt x="882304" y="1205499"/>
                </a:lnTo>
                <a:lnTo>
                  <a:pt x="884767" y="1206500"/>
                </a:lnTo>
                <a:lnTo>
                  <a:pt x="895081" y="1203190"/>
                </a:lnTo>
                <a:lnTo>
                  <a:pt x="899391" y="1195493"/>
                </a:lnTo>
                <a:lnTo>
                  <a:pt x="899853" y="1193492"/>
                </a:lnTo>
                <a:lnTo>
                  <a:pt x="901007" y="1188104"/>
                </a:lnTo>
                <a:lnTo>
                  <a:pt x="904009" y="1180869"/>
                </a:lnTo>
                <a:lnTo>
                  <a:pt x="904394" y="1178560"/>
                </a:lnTo>
                <a:cubicBezTo>
                  <a:pt x="904471" y="1178252"/>
                  <a:pt x="904625" y="1178098"/>
                  <a:pt x="904779" y="1177867"/>
                </a:cubicBezTo>
                <a:cubicBezTo>
                  <a:pt x="904933" y="1177636"/>
                  <a:pt x="904933" y="1177328"/>
                  <a:pt x="905164" y="1177175"/>
                </a:cubicBezTo>
                <a:lnTo>
                  <a:pt x="907396" y="1174942"/>
                </a:lnTo>
                <a:lnTo>
                  <a:pt x="907396" y="1174942"/>
                </a:lnTo>
                <a:cubicBezTo>
                  <a:pt x="907858" y="1174481"/>
                  <a:pt x="908473" y="1174250"/>
                  <a:pt x="909089" y="1174173"/>
                </a:cubicBezTo>
                <a:lnTo>
                  <a:pt x="913861" y="1173634"/>
                </a:lnTo>
                <a:lnTo>
                  <a:pt x="916940" y="1172633"/>
                </a:lnTo>
                <a:cubicBezTo>
                  <a:pt x="917325" y="1172479"/>
                  <a:pt x="917633" y="1172479"/>
                  <a:pt x="918018" y="1172479"/>
                </a:cubicBezTo>
                <a:cubicBezTo>
                  <a:pt x="918402" y="1172479"/>
                  <a:pt x="918710" y="1172633"/>
                  <a:pt x="919095" y="1172787"/>
                </a:cubicBezTo>
                <a:lnTo>
                  <a:pt x="921327" y="1173942"/>
                </a:lnTo>
                <a:cubicBezTo>
                  <a:pt x="921558" y="1174019"/>
                  <a:pt x="921712" y="1174173"/>
                  <a:pt x="921943" y="1174327"/>
                </a:cubicBezTo>
                <a:lnTo>
                  <a:pt x="924791" y="1176867"/>
                </a:lnTo>
                <a:lnTo>
                  <a:pt x="925791" y="1176251"/>
                </a:lnTo>
                <a:lnTo>
                  <a:pt x="930333" y="1167169"/>
                </a:lnTo>
                <a:lnTo>
                  <a:pt x="933642" y="1144001"/>
                </a:lnTo>
                <a:cubicBezTo>
                  <a:pt x="933719" y="1143693"/>
                  <a:pt x="933796" y="1143385"/>
                  <a:pt x="933873" y="1143154"/>
                </a:cubicBezTo>
                <a:lnTo>
                  <a:pt x="936721" y="1137535"/>
                </a:lnTo>
                <a:lnTo>
                  <a:pt x="941493" y="1130916"/>
                </a:lnTo>
                <a:lnTo>
                  <a:pt x="946804" y="1125528"/>
                </a:lnTo>
                <a:cubicBezTo>
                  <a:pt x="947112" y="1125220"/>
                  <a:pt x="947420" y="1124989"/>
                  <a:pt x="947805" y="1124912"/>
                </a:cubicBezTo>
                <a:lnTo>
                  <a:pt x="951269" y="1123604"/>
                </a:lnTo>
                <a:lnTo>
                  <a:pt x="951961" y="1122295"/>
                </a:lnTo>
                <a:lnTo>
                  <a:pt x="946727" y="1107671"/>
                </a:lnTo>
                <a:cubicBezTo>
                  <a:pt x="946573" y="1107286"/>
                  <a:pt x="946573" y="1106901"/>
                  <a:pt x="946573" y="1106517"/>
                </a:cubicBezTo>
                <a:lnTo>
                  <a:pt x="947112" y="1099743"/>
                </a:lnTo>
                <a:cubicBezTo>
                  <a:pt x="947189" y="1099050"/>
                  <a:pt x="947420" y="1098435"/>
                  <a:pt x="947959" y="1097973"/>
                </a:cubicBezTo>
                <a:lnTo>
                  <a:pt x="949652" y="1096279"/>
                </a:lnTo>
                <a:cubicBezTo>
                  <a:pt x="949883" y="1096049"/>
                  <a:pt x="950191" y="1095818"/>
                  <a:pt x="950499" y="1095741"/>
                </a:cubicBezTo>
                <a:lnTo>
                  <a:pt x="957811" y="1092354"/>
                </a:lnTo>
                <a:lnTo>
                  <a:pt x="958350" y="1090738"/>
                </a:lnTo>
                <a:lnTo>
                  <a:pt x="957349" y="1083502"/>
                </a:lnTo>
                <a:lnTo>
                  <a:pt x="957888" y="1067262"/>
                </a:lnTo>
                <a:lnTo>
                  <a:pt x="957349" y="1062490"/>
                </a:lnTo>
                <a:lnTo>
                  <a:pt x="954886" y="1057025"/>
                </a:lnTo>
                <a:lnTo>
                  <a:pt x="950037" y="1051098"/>
                </a:lnTo>
                <a:lnTo>
                  <a:pt x="947497" y="1046788"/>
                </a:lnTo>
                <a:cubicBezTo>
                  <a:pt x="947266" y="1046326"/>
                  <a:pt x="947112" y="1045864"/>
                  <a:pt x="947112" y="1045403"/>
                </a:cubicBezTo>
                <a:lnTo>
                  <a:pt x="947112" y="1039784"/>
                </a:lnTo>
                <a:cubicBezTo>
                  <a:pt x="947112" y="1039553"/>
                  <a:pt x="947112" y="1039399"/>
                  <a:pt x="947189" y="1039168"/>
                </a:cubicBezTo>
                <a:lnTo>
                  <a:pt x="948344" y="1034088"/>
                </a:lnTo>
                <a:cubicBezTo>
                  <a:pt x="948420" y="1033857"/>
                  <a:pt x="948498" y="1033549"/>
                  <a:pt x="948651" y="1033318"/>
                </a:cubicBezTo>
                <a:lnTo>
                  <a:pt x="953500" y="1024698"/>
                </a:lnTo>
                <a:lnTo>
                  <a:pt x="956810" y="1008842"/>
                </a:lnTo>
                <a:cubicBezTo>
                  <a:pt x="956887" y="1008611"/>
                  <a:pt x="956964" y="1008380"/>
                  <a:pt x="957041" y="1008226"/>
                </a:cubicBezTo>
                <a:lnTo>
                  <a:pt x="961505" y="998682"/>
                </a:lnTo>
                <a:cubicBezTo>
                  <a:pt x="961582" y="998451"/>
                  <a:pt x="961736" y="998220"/>
                  <a:pt x="961890" y="998066"/>
                </a:cubicBezTo>
                <a:lnTo>
                  <a:pt x="969202" y="989599"/>
                </a:lnTo>
                <a:cubicBezTo>
                  <a:pt x="969356" y="989445"/>
                  <a:pt x="969510" y="989292"/>
                  <a:pt x="969741" y="989138"/>
                </a:cubicBezTo>
                <a:lnTo>
                  <a:pt x="993063" y="973051"/>
                </a:lnTo>
                <a:lnTo>
                  <a:pt x="1002376" y="962583"/>
                </a:lnTo>
                <a:lnTo>
                  <a:pt x="1019541" y="936490"/>
                </a:lnTo>
                <a:cubicBezTo>
                  <a:pt x="1020233" y="935413"/>
                  <a:pt x="1021619" y="934951"/>
                  <a:pt x="1022850" y="935413"/>
                </a:cubicBezTo>
                <a:lnTo>
                  <a:pt x="1026468" y="936798"/>
                </a:lnTo>
                <a:lnTo>
                  <a:pt x="1028700" y="936182"/>
                </a:lnTo>
                <a:lnTo>
                  <a:pt x="1030624" y="933873"/>
                </a:lnTo>
                <a:lnTo>
                  <a:pt x="1031933" y="930487"/>
                </a:lnTo>
                <a:lnTo>
                  <a:pt x="1031548" y="927254"/>
                </a:lnTo>
                <a:lnTo>
                  <a:pt x="1029701" y="924098"/>
                </a:lnTo>
                <a:lnTo>
                  <a:pt x="1023697" y="917556"/>
                </a:lnTo>
                <a:cubicBezTo>
                  <a:pt x="1023389" y="917171"/>
                  <a:pt x="1023158" y="916786"/>
                  <a:pt x="1023004" y="916247"/>
                </a:cubicBezTo>
                <a:lnTo>
                  <a:pt x="1021850" y="911167"/>
                </a:lnTo>
                <a:lnTo>
                  <a:pt x="1020695" y="875761"/>
                </a:lnTo>
                <a:lnTo>
                  <a:pt x="1020695" y="875761"/>
                </a:lnTo>
                <a:lnTo>
                  <a:pt x="1020695" y="875761"/>
                </a:lnTo>
                <a:cubicBezTo>
                  <a:pt x="1020695" y="875376"/>
                  <a:pt x="1020772" y="874991"/>
                  <a:pt x="1020926" y="874607"/>
                </a:cubicBezTo>
                <a:lnTo>
                  <a:pt x="1026545" y="860521"/>
                </a:lnTo>
                <a:lnTo>
                  <a:pt x="1026930" y="858212"/>
                </a:lnTo>
                <a:lnTo>
                  <a:pt x="1029316" y="852055"/>
                </a:lnTo>
                <a:cubicBezTo>
                  <a:pt x="1029624" y="851208"/>
                  <a:pt x="1030316" y="850592"/>
                  <a:pt x="1031163" y="850361"/>
                </a:cubicBezTo>
                <a:lnTo>
                  <a:pt x="1037321" y="848668"/>
                </a:lnTo>
                <a:lnTo>
                  <a:pt x="1052407" y="846436"/>
                </a:lnTo>
                <a:lnTo>
                  <a:pt x="1066107" y="839893"/>
                </a:lnTo>
                <a:lnTo>
                  <a:pt x="1135072" y="788631"/>
                </a:lnTo>
                <a:lnTo>
                  <a:pt x="1139921" y="782243"/>
                </a:lnTo>
                <a:lnTo>
                  <a:pt x="1151467" y="759614"/>
                </a:lnTo>
                <a:cubicBezTo>
                  <a:pt x="1151621" y="759383"/>
                  <a:pt x="1151697" y="759152"/>
                  <a:pt x="1151928" y="758998"/>
                </a:cubicBezTo>
                <a:lnTo>
                  <a:pt x="1167322" y="742527"/>
                </a:lnTo>
                <a:lnTo>
                  <a:pt x="1169401" y="737370"/>
                </a:lnTo>
                <a:cubicBezTo>
                  <a:pt x="1169632" y="736908"/>
                  <a:pt x="1169939" y="736446"/>
                  <a:pt x="1170401" y="736138"/>
                </a:cubicBezTo>
                <a:lnTo>
                  <a:pt x="1174327" y="733290"/>
                </a:lnTo>
                <a:lnTo>
                  <a:pt x="1205653" y="717896"/>
                </a:lnTo>
                <a:lnTo>
                  <a:pt x="1213658" y="711816"/>
                </a:lnTo>
                <a:lnTo>
                  <a:pt x="1218045" y="703041"/>
                </a:lnTo>
                <a:lnTo>
                  <a:pt x="1215967" y="688648"/>
                </a:lnTo>
                <a:lnTo>
                  <a:pt x="1213504" y="683722"/>
                </a:lnTo>
                <a:lnTo>
                  <a:pt x="1209194" y="678334"/>
                </a:lnTo>
                <a:lnTo>
                  <a:pt x="1205114" y="672561"/>
                </a:lnTo>
                <a:cubicBezTo>
                  <a:pt x="1204884" y="672253"/>
                  <a:pt x="1204730" y="671869"/>
                  <a:pt x="1204653" y="671561"/>
                </a:cubicBezTo>
                <a:lnTo>
                  <a:pt x="1202959" y="663710"/>
                </a:lnTo>
                <a:lnTo>
                  <a:pt x="1198957" y="614449"/>
                </a:lnTo>
                <a:lnTo>
                  <a:pt x="1198957" y="614449"/>
                </a:lnTo>
                <a:lnTo>
                  <a:pt x="1198957" y="614449"/>
                </a:lnTo>
                <a:cubicBezTo>
                  <a:pt x="1198957" y="614218"/>
                  <a:pt x="1198957" y="613987"/>
                  <a:pt x="1198957" y="613756"/>
                </a:cubicBezTo>
                <a:lnTo>
                  <a:pt x="1200419" y="603981"/>
                </a:lnTo>
                <a:lnTo>
                  <a:pt x="1084426" y="715279"/>
                </a:lnTo>
                <a:cubicBezTo>
                  <a:pt x="1084118" y="715587"/>
                  <a:pt x="1083733" y="715741"/>
                  <a:pt x="1083348" y="715895"/>
                </a:cubicBezTo>
                <a:cubicBezTo>
                  <a:pt x="1083195" y="715972"/>
                  <a:pt x="1083117" y="715972"/>
                  <a:pt x="1082964" y="715972"/>
                </a:cubicBezTo>
                <a:cubicBezTo>
                  <a:pt x="1082810" y="715972"/>
                  <a:pt x="1082656" y="716049"/>
                  <a:pt x="1082502" y="716049"/>
                </a:cubicBezTo>
                <a:cubicBezTo>
                  <a:pt x="1082271" y="716049"/>
                  <a:pt x="1082040" y="716049"/>
                  <a:pt x="1081809" y="715972"/>
                </a:cubicBezTo>
                <a:lnTo>
                  <a:pt x="1075498" y="714433"/>
                </a:lnTo>
                <a:lnTo>
                  <a:pt x="1064722" y="715510"/>
                </a:lnTo>
                <a:cubicBezTo>
                  <a:pt x="1064491" y="715510"/>
                  <a:pt x="1064260" y="715510"/>
                  <a:pt x="1064029" y="715510"/>
                </a:cubicBezTo>
                <a:lnTo>
                  <a:pt x="1056717" y="714356"/>
                </a:lnTo>
                <a:cubicBezTo>
                  <a:pt x="1056486" y="714356"/>
                  <a:pt x="1056255" y="714279"/>
                  <a:pt x="1056024" y="714125"/>
                </a:cubicBezTo>
                <a:lnTo>
                  <a:pt x="1047019" y="710199"/>
                </a:lnTo>
                <a:cubicBezTo>
                  <a:pt x="1046557" y="709968"/>
                  <a:pt x="1046172" y="709661"/>
                  <a:pt x="1045864" y="709199"/>
                </a:cubicBezTo>
                <a:lnTo>
                  <a:pt x="1041939" y="703580"/>
                </a:lnTo>
                <a:cubicBezTo>
                  <a:pt x="1041708" y="703272"/>
                  <a:pt x="1041554" y="702887"/>
                  <a:pt x="1041477" y="702502"/>
                </a:cubicBezTo>
                <a:lnTo>
                  <a:pt x="1039784" y="694036"/>
                </a:lnTo>
                <a:lnTo>
                  <a:pt x="1038706" y="685723"/>
                </a:lnTo>
                <a:lnTo>
                  <a:pt x="1034858" y="675332"/>
                </a:lnTo>
                <a:lnTo>
                  <a:pt x="1031394" y="663325"/>
                </a:lnTo>
                <a:lnTo>
                  <a:pt x="1025313" y="648393"/>
                </a:lnTo>
                <a:lnTo>
                  <a:pt x="1022388" y="636155"/>
                </a:lnTo>
                <a:lnTo>
                  <a:pt x="1021773" y="626072"/>
                </a:lnTo>
                <a:cubicBezTo>
                  <a:pt x="1021773" y="625764"/>
                  <a:pt x="1021773" y="625379"/>
                  <a:pt x="1021927" y="625071"/>
                </a:cubicBezTo>
                <a:lnTo>
                  <a:pt x="1025775" y="612525"/>
                </a:lnTo>
                <a:lnTo>
                  <a:pt x="1025775" y="597747"/>
                </a:lnTo>
                <a:lnTo>
                  <a:pt x="1024159" y="589280"/>
                </a:lnTo>
                <a:cubicBezTo>
                  <a:pt x="1024082" y="588895"/>
                  <a:pt x="1024082" y="588587"/>
                  <a:pt x="1024159" y="588203"/>
                </a:cubicBezTo>
                <a:lnTo>
                  <a:pt x="1025852" y="579736"/>
                </a:lnTo>
                <a:cubicBezTo>
                  <a:pt x="1025929" y="579428"/>
                  <a:pt x="1026006" y="579197"/>
                  <a:pt x="1026160" y="578889"/>
                </a:cubicBezTo>
                <a:lnTo>
                  <a:pt x="1029008" y="573809"/>
                </a:lnTo>
                <a:cubicBezTo>
                  <a:pt x="1029085" y="573578"/>
                  <a:pt x="1029239" y="573424"/>
                  <a:pt x="1029393" y="573270"/>
                </a:cubicBezTo>
                <a:lnTo>
                  <a:pt x="1037244" y="564804"/>
                </a:lnTo>
                <a:lnTo>
                  <a:pt x="1040168" y="560416"/>
                </a:lnTo>
                <a:lnTo>
                  <a:pt x="1042324" y="554567"/>
                </a:lnTo>
                <a:lnTo>
                  <a:pt x="1044325" y="546639"/>
                </a:lnTo>
                <a:lnTo>
                  <a:pt x="1039014" y="529859"/>
                </a:lnTo>
                <a:lnTo>
                  <a:pt x="1027468" y="538865"/>
                </a:lnTo>
                <a:lnTo>
                  <a:pt x="1023774" y="545176"/>
                </a:lnTo>
                <a:lnTo>
                  <a:pt x="1017155" y="561109"/>
                </a:lnTo>
                <a:cubicBezTo>
                  <a:pt x="1017078" y="561340"/>
                  <a:pt x="1016924" y="561571"/>
                  <a:pt x="1016770" y="561802"/>
                </a:cubicBezTo>
                <a:lnTo>
                  <a:pt x="1011690" y="567959"/>
                </a:lnTo>
                <a:lnTo>
                  <a:pt x="1002915" y="575579"/>
                </a:lnTo>
                <a:cubicBezTo>
                  <a:pt x="1002530" y="575887"/>
                  <a:pt x="1002145" y="576118"/>
                  <a:pt x="1001684" y="576195"/>
                </a:cubicBezTo>
                <a:lnTo>
                  <a:pt x="994371" y="577888"/>
                </a:lnTo>
                <a:cubicBezTo>
                  <a:pt x="993910" y="577965"/>
                  <a:pt x="993371" y="577965"/>
                  <a:pt x="992909" y="577812"/>
                </a:cubicBezTo>
                <a:lnTo>
                  <a:pt x="985597" y="575579"/>
                </a:lnTo>
                <a:cubicBezTo>
                  <a:pt x="985212" y="575426"/>
                  <a:pt x="984827" y="575271"/>
                  <a:pt x="984519" y="574964"/>
                </a:cubicBezTo>
                <a:lnTo>
                  <a:pt x="976668" y="567652"/>
                </a:lnTo>
                <a:lnTo>
                  <a:pt x="963507" y="551642"/>
                </a:lnTo>
                <a:cubicBezTo>
                  <a:pt x="963353" y="551411"/>
                  <a:pt x="963199" y="551257"/>
                  <a:pt x="963122" y="551026"/>
                </a:cubicBezTo>
                <a:lnTo>
                  <a:pt x="955810" y="534709"/>
                </a:lnTo>
                <a:cubicBezTo>
                  <a:pt x="955733" y="534478"/>
                  <a:pt x="955656" y="534247"/>
                  <a:pt x="955579" y="534016"/>
                </a:cubicBezTo>
                <a:lnTo>
                  <a:pt x="953885" y="523856"/>
                </a:lnTo>
                <a:lnTo>
                  <a:pt x="953885" y="511618"/>
                </a:lnTo>
                <a:lnTo>
                  <a:pt x="958966" y="479675"/>
                </a:lnTo>
                <a:cubicBezTo>
                  <a:pt x="959042" y="479444"/>
                  <a:pt x="959119" y="479136"/>
                  <a:pt x="959196" y="478905"/>
                </a:cubicBezTo>
                <a:lnTo>
                  <a:pt x="963661" y="469361"/>
                </a:lnTo>
                <a:cubicBezTo>
                  <a:pt x="963891" y="468900"/>
                  <a:pt x="964199" y="468592"/>
                  <a:pt x="964507" y="468284"/>
                </a:cubicBezTo>
                <a:lnTo>
                  <a:pt x="972974" y="462126"/>
                </a:lnTo>
                <a:lnTo>
                  <a:pt x="981363" y="457123"/>
                </a:lnTo>
                <a:lnTo>
                  <a:pt x="987598" y="450888"/>
                </a:lnTo>
                <a:lnTo>
                  <a:pt x="992832" y="440959"/>
                </a:lnTo>
                <a:lnTo>
                  <a:pt x="993756" y="435341"/>
                </a:lnTo>
                <a:lnTo>
                  <a:pt x="992601" y="431877"/>
                </a:lnTo>
                <a:lnTo>
                  <a:pt x="988984" y="429568"/>
                </a:lnTo>
                <a:lnTo>
                  <a:pt x="984057" y="426797"/>
                </a:lnTo>
                <a:cubicBezTo>
                  <a:pt x="983673" y="426566"/>
                  <a:pt x="983288" y="426258"/>
                  <a:pt x="983057" y="425796"/>
                </a:cubicBezTo>
                <a:lnTo>
                  <a:pt x="978593" y="418484"/>
                </a:lnTo>
                <a:cubicBezTo>
                  <a:pt x="978439" y="418253"/>
                  <a:pt x="978362" y="418022"/>
                  <a:pt x="978285" y="417792"/>
                </a:cubicBezTo>
                <a:lnTo>
                  <a:pt x="974898" y="406554"/>
                </a:lnTo>
                <a:lnTo>
                  <a:pt x="970896" y="368146"/>
                </a:lnTo>
                <a:lnTo>
                  <a:pt x="967278" y="358294"/>
                </a:lnTo>
                <a:lnTo>
                  <a:pt x="963661" y="354214"/>
                </a:lnTo>
                <a:lnTo>
                  <a:pt x="956194" y="343901"/>
                </a:lnTo>
                <a:lnTo>
                  <a:pt x="949575" y="332278"/>
                </a:lnTo>
                <a:lnTo>
                  <a:pt x="862215" y="260927"/>
                </a:lnTo>
                <a:lnTo>
                  <a:pt x="860136" y="261466"/>
                </a:lnTo>
                <a:lnTo>
                  <a:pt x="857365" y="262159"/>
                </a:lnTo>
                <a:lnTo>
                  <a:pt x="851593" y="266315"/>
                </a:lnTo>
                <a:lnTo>
                  <a:pt x="845820" y="272704"/>
                </a:lnTo>
                <a:lnTo>
                  <a:pt x="841971" y="278707"/>
                </a:lnTo>
                <a:lnTo>
                  <a:pt x="835968" y="288098"/>
                </a:lnTo>
                <a:lnTo>
                  <a:pt x="824576" y="303415"/>
                </a:lnTo>
                <a:cubicBezTo>
                  <a:pt x="824268" y="303799"/>
                  <a:pt x="823961" y="304107"/>
                  <a:pt x="823499" y="304261"/>
                </a:cubicBezTo>
                <a:cubicBezTo>
                  <a:pt x="823114" y="304492"/>
                  <a:pt x="822652" y="304569"/>
                  <a:pt x="822113" y="304492"/>
                </a:cubicBezTo>
                <a:lnTo>
                  <a:pt x="801332" y="303338"/>
                </a:lnTo>
                <a:lnTo>
                  <a:pt x="793789" y="303876"/>
                </a:lnTo>
                <a:lnTo>
                  <a:pt x="789016" y="304877"/>
                </a:lnTo>
                <a:lnTo>
                  <a:pt x="783782" y="308033"/>
                </a:lnTo>
                <a:cubicBezTo>
                  <a:pt x="783628" y="308110"/>
                  <a:pt x="783398" y="308187"/>
                  <a:pt x="783244" y="308264"/>
                </a:cubicBezTo>
                <a:lnTo>
                  <a:pt x="778164" y="309957"/>
                </a:lnTo>
                <a:cubicBezTo>
                  <a:pt x="777702" y="310111"/>
                  <a:pt x="777163" y="310111"/>
                  <a:pt x="776701" y="310034"/>
                </a:cubicBezTo>
                <a:lnTo>
                  <a:pt x="764848" y="307186"/>
                </a:lnTo>
                <a:lnTo>
                  <a:pt x="756920" y="306724"/>
                </a:lnTo>
                <a:lnTo>
                  <a:pt x="729288" y="309495"/>
                </a:lnTo>
                <a:lnTo>
                  <a:pt x="720205" y="312189"/>
                </a:lnTo>
                <a:lnTo>
                  <a:pt x="715664" y="314036"/>
                </a:lnTo>
                <a:lnTo>
                  <a:pt x="703195" y="332971"/>
                </a:lnTo>
                <a:lnTo>
                  <a:pt x="679873" y="358063"/>
                </a:lnTo>
                <a:lnTo>
                  <a:pt x="665942" y="375843"/>
                </a:lnTo>
                <a:cubicBezTo>
                  <a:pt x="665788" y="375997"/>
                  <a:pt x="665711" y="376151"/>
                  <a:pt x="665557" y="376228"/>
                </a:cubicBezTo>
                <a:lnTo>
                  <a:pt x="654858" y="385233"/>
                </a:lnTo>
                <a:lnTo>
                  <a:pt x="634923" y="398934"/>
                </a:lnTo>
                <a:lnTo>
                  <a:pt x="629535" y="404399"/>
                </a:lnTo>
                <a:lnTo>
                  <a:pt x="617913" y="430338"/>
                </a:lnTo>
                <a:cubicBezTo>
                  <a:pt x="617682" y="430876"/>
                  <a:pt x="617297" y="431261"/>
                  <a:pt x="616835" y="431569"/>
                </a:cubicBezTo>
                <a:lnTo>
                  <a:pt x="606675" y="437727"/>
                </a:lnTo>
                <a:lnTo>
                  <a:pt x="600595" y="443346"/>
                </a:lnTo>
                <a:lnTo>
                  <a:pt x="596592" y="449426"/>
                </a:lnTo>
                <a:lnTo>
                  <a:pt x="594899" y="456584"/>
                </a:lnTo>
                <a:lnTo>
                  <a:pt x="589357" y="480368"/>
                </a:lnTo>
                <a:cubicBezTo>
                  <a:pt x="589280" y="480676"/>
                  <a:pt x="589126" y="480984"/>
                  <a:pt x="588972" y="481214"/>
                </a:cubicBezTo>
                <a:lnTo>
                  <a:pt x="579967" y="495300"/>
                </a:lnTo>
                <a:lnTo>
                  <a:pt x="579967" y="495300"/>
                </a:lnTo>
                <a:cubicBezTo>
                  <a:pt x="579736" y="495685"/>
                  <a:pt x="579428" y="495993"/>
                  <a:pt x="579043" y="496147"/>
                </a:cubicBezTo>
                <a:lnTo>
                  <a:pt x="571731" y="500611"/>
                </a:lnTo>
                <a:lnTo>
                  <a:pt x="557261" y="506461"/>
                </a:lnTo>
                <a:lnTo>
                  <a:pt x="534247" y="511079"/>
                </a:lnTo>
                <a:lnTo>
                  <a:pt x="521470" y="515389"/>
                </a:lnTo>
                <a:lnTo>
                  <a:pt x="511541" y="522701"/>
                </a:lnTo>
                <a:lnTo>
                  <a:pt x="485602" y="559647"/>
                </a:lnTo>
                <a:lnTo>
                  <a:pt x="484062" y="564804"/>
                </a:lnTo>
                <a:lnTo>
                  <a:pt x="483601" y="568344"/>
                </a:lnTo>
                <a:cubicBezTo>
                  <a:pt x="483447" y="569191"/>
                  <a:pt x="482985" y="569884"/>
                  <a:pt x="482292" y="570346"/>
                </a:cubicBezTo>
                <a:lnTo>
                  <a:pt x="477828" y="573193"/>
                </a:lnTo>
                <a:cubicBezTo>
                  <a:pt x="477597" y="573347"/>
                  <a:pt x="477366" y="573424"/>
                  <a:pt x="477135" y="573501"/>
                </a:cubicBezTo>
                <a:lnTo>
                  <a:pt x="474056" y="574348"/>
                </a:lnTo>
                <a:lnTo>
                  <a:pt x="473210" y="574579"/>
                </a:lnTo>
                <a:cubicBezTo>
                  <a:pt x="472979" y="574656"/>
                  <a:pt x="472671" y="574656"/>
                  <a:pt x="472440" y="574656"/>
                </a:cubicBezTo>
                <a:cubicBezTo>
                  <a:pt x="472363" y="574656"/>
                  <a:pt x="472363" y="574656"/>
                  <a:pt x="472286" y="574656"/>
                </a:cubicBezTo>
                <a:lnTo>
                  <a:pt x="435187" y="572962"/>
                </a:lnTo>
                <a:lnTo>
                  <a:pt x="410479" y="572424"/>
                </a:lnTo>
                <a:lnTo>
                  <a:pt x="268162" y="568498"/>
                </a:lnTo>
                <a:cubicBezTo>
                  <a:pt x="266931" y="568498"/>
                  <a:pt x="265930" y="567652"/>
                  <a:pt x="265545" y="566497"/>
                </a:cubicBezTo>
                <a:lnTo>
                  <a:pt x="255385" y="534401"/>
                </a:lnTo>
                <a:lnTo>
                  <a:pt x="231910" y="482985"/>
                </a:lnTo>
                <a:cubicBezTo>
                  <a:pt x="231833" y="482754"/>
                  <a:pt x="231756" y="482600"/>
                  <a:pt x="231679" y="482369"/>
                </a:cubicBezTo>
                <a:lnTo>
                  <a:pt x="228292" y="465513"/>
                </a:lnTo>
                <a:lnTo>
                  <a:pt x="228215" y="428413"/>
                </a:lnTo>
                <a:lnTo>
                  <a:pt x="228215" y="428413"/>
                </a:lnTo>
                <a:cubicBezTo>
                  <a:pt x="228215" y="428182"/>
                  <a:pt x="228215" y="427875"/>
                  <a:pt x="228292" y="427644"/>
                </a:cubicBezTo>
                <a:lnTo>
                  <a:pt x="242378" y="376459"/>
                </a:lnTo>
                <a:cubicBezTo>
                  <a:pt x="242455" y="376228"/>
                  <a:pt x="242531" y="375920"/>
                  <a:pt x="242685" y="375766"/>
                </a:cubicBezTo>
                <a:lnTo>
                  <a:pt x="256001" y="354138"/>
                </a:lnTo>
                <a:lnTo>
                  <a:pt x="260927" y="336512"/>
                </a:lnTo>
                <a:lnTo>
                  <a:pt x="261928" y="326813"/>
                </a:lnTo>
                <a:lnTo>
                  <a:pt x="260773" y="291792"/>
                </a:lnTo>
                <a:cubicBezTo>
                  <a:pt x="260773" y="291253"/>
                  <a:pt x="260850" y="290792"/>
                  <a:pt x="261158" y="290330"/>
                </a:cubicBezTo>
                <a:lnTo>
                  <a:pt x="268470" y="277399"/>
                </a:lnTo>
                <a:lnTo>
                  <a:pt x="279785" y="259850"/>
                </a:lnTo>
                <a:lnTo>
                  <a:pt x="299335" y="220749"/>
                </a:lnTo>
                <a:lnTo>
                  <a:pt x="317577" y="194502"/>
                </a:lnTo>
                <a:lnTo>
                  <a:pt x="337358" y="171335"/>
                </a:lnTo>
                <a:lnTo>
                  <a:pt x="337435" y="170180"/>
                </a:lnTo>
                <a:lnTo>
                  <a:pt x="338436" y="155941"/>
                </a:lnTo>
                <a:lnTo>
                  <a:pt x="337897" y="139931"/>
                </a:lnTo>
                <a:lnTo>
                  <a:pt x="332971" y="109374"/>
                </a:lnTo>
                <a:lnTo>
                  <a:pt x="321118" y="91594"/>
                </a:lnTo>
                <a:lnTo>
                  <a:pt x="315576" y="86591"/>
                </a:lnTo>
                <a:lnTo>
                  <a:pt x="295872" y="79433"/>
                </a:lnTo>
                <a:cubicBezTo>
                  <a:pt x="295487" y="79279"/>
                  <a:pt x="295102" y="79048"/>
                  <a:pt x="294871" y="78740"/>
                </a:cubicBezTo>
                <a:lnTo>
                  <a:pt x="289252" y="73121"/>
                </a:lnTo>
                <a:cubicBezTo>
                  <a:pt x="289098" y="72967"/>
                  <a:pt x="288944" y="72736"/>
                  <a:pt x="288790" y="72505"/>
                </a:cubicBezTo>
                <a:lnTo>
                  <a:pt x="282017" y="60729"/>
                </a:lnTo>
                <a:lnTo>
                  <a:pt x="273165" y="48029"/>
                </a:lnTo>
                <a:cubicBezTo>
                  <a:pt x="272935" y="47721"/>
                  <a:pt x="272781" y="47336"/>
                  <a:pt x="272704" y="46952"/>
                </a:cubicBezTo>
                <a:lnTo>
                  <a:pt x="266546" y="16548"/>
                </a:lnTo>
                <a:lnTo>
                  <a:pt x="264083" y="9698"/>
                </a:lnTo>
                <a:lnTo>
                  <a:pt x="254462" y="0"/>
                </a:lnTo>
                <a:lnTo>
                  <a:pt x="253923" y="539"/>
                </a:lnTo>
                <a:lnTo>
                  <a:pt x="233834" y="14393"/>
                </a:lnTo>
                <a:lnTo>
                  <a:pt x="217362" y="30942"/>
                </a:lnTo>
                <a:lnTo>
                  <a:pt x="212052" y="35098"/>
                </a:lnTo>
                <a:cubicBezTo>
                  <a:pt x="211821" y="35252"/>
                  <a:pt x="211590" y="35406"/>
                  <a:pt x="211282" y="35483"/>
                </a:cubicBezTo>
                <a:lnTo>
                  <a:pt x="185959" y="45027"/>
                </a:lnTo>
                <a:cubicBezTo>
                  <a:pt x="185805" y="45104"/>
                  <a:pt x="185574" y="45181"/>
                  <a:pt x="185420" y="45181"/>
                </a:cubicBezTo>
                <a:lnTo>
                  <a:pt x="183188" y="45489"/>
                </a:lnTo>
                <a:cubicBezTo>
                  <a:pt x="183265" y="45720"/>
                  <a:pt x="183342" y="46028"/>
                  <a:pt x="183342" y="46336"/>
                </a:cubicBezTo>
                <a:lnTo>
                  <a:pt x="183342" y="48568"/>
                </a:lnTo>
                <a:cubicBezTo>
                  <a:pt x="183342" y="49491"/>
                  <a:pt x="182880" y="50415"/>
                  <a:pt x="182110" y="50877"/>
                </a:cubicBezTo>
                <a:lnTo>
                  <a:pt x="179339" y="52724"/>
                </a:lnTo>
                <a:lnTo>
                  <a:pt x="178262" y="54956"/>
                </a:lnTo>
                <a:lnTo>
                  <a:pt x="177723" y="63346"/>
                </a:lnTo>
                <a:cubicBezTo>
                  <a:pt x="177723" y="63962"/>
                  <a:pt x="177492" y="64501"/>
                  <a:pt x="177107" y="64962"/>
                </a:cubicBezTo>
                <a:lnTo>
                  <a:pt x="174875" y="67810"/>
                </a:lnTo>
                <a:cubicBezTo>
                  <a:pt x="174644" y="68041"/>
                  <a:pt x="174413" y="68272"/>
                  <a:pt x="174182" y="68426"/>
                </a:cubicBezTo>
                <a:lnTo>
                  <a:pt x="169718" y="71274"/>
                </a:lnTo>
                <a:cubicBezTo>
                  <a:pt x="169487" y="71428"/>
                  <a:pt x="169256" y="71505"/>
                  <a:pt x="169026" y="71582"/>
                </a:cubicBezTo>
                <a:lnTo>
                  <a:pt x="131926" y="82281"/>
                </a:lnTo>
                <a:cubicBezTo>
                  <a:pt x="131695" y="82358"/>
                  <a:pt x="131541" y="82358"/>
                  <a:pt x="131310" y="82358"/>
                </a:cubicBezTo>
                <a:lnTo>
                  <a:pt x="122613" y="82896"/>
                </a:lnTo>
                <a:lnTo>
                  <a:pt x="86283" y="94288"/>
                </a:lnTo>
                <a:lnTo>
                  <a:pt x="82358" y="101215"/>
                </a:lnTo>
                <a:lnTo>
                  <a:pt x="72505" y="112915"/>
                </a:lnTo>
                <a:lnTo>
                  <a:pt x="68580" y="118995"/>
                </a:lnTo>
                <a:cubicBezTo>
                  <a:pt x="68734" y="118995"/>
                  <a:pt x="68888" y="118995"/>
                  <a:pt x="69042" y="118995"/>
                </a:cubicBezTo>
                <a:lnTo>
                  <a:pt x="80279" y="120688"/>
                </a:lnTo>
                <a:cubicBezTo>
                  <a:pt x="80510" y="120765"/>
                  <a:pt x="80818" y="120765"/>
                  <a:pt x="81049" y="120919"/>
                </a:cubicBezTo>
                <a:lnTo>
                  <a:pt x="94519" y="127077"/>
                </a:lnTo>
                <a:lnTo>
                  <a:pt x="106757" y="135775"/>
                </a:lnTo>
                <a:lnTo>
                  <a:pt x="114993" y="143933"/>
                </a:lnTo>
                <a:cubicBezTo>
                  <a:pt x="115301" y="144241"/>
                  <a:pt x="115531" y="144626"/>
                  <a:pt x="115685" y="145011"/>
                </a:cubicBezTo>
                <a:lnTo>
                  <a:pt x="117918" y="151784"/>
                </a:lnTo>
                <a:lnTo>
                  <a:pt x="119688" y="158711"/>
                </a:lnTo>
                <a:lnTo>
                  <a:pt x="121304" y="162329"/>
                </a:lnTo>
                <a:lnTo>
                  <a:pt x="125384" y="164176"/>
                </a:lnTo>
                <a:lnTo>
                  <a:pt x="130848" y="167794"/>
                </a:lnTo>
                <a:cubicBezTo>
                  <a:pt x="131464" y="168179"/>
                  <a:pt x="131849" y="168794"/>
                  <a:pt x="132003" y="169487"/>
                </a:cubicBezTo>
                <a:lnTo>
                  <a:pt x="133696" y="176261"/>
                </a:lnTo>
                <a:cubicBezTo>
                  <a:pt x="133773" y="176491"/>
                  <a:pt x="133773" y="176722"/>
                  <a:pt x="133773" y="176953"/>
                </a:cubicBezTo>
                <a:lnTo>
                  <a:pt x="133773" y="230370"/>
                </a:lnTo>
                <a:lnTo>
                  <a:pt x="136005" y="242224"/>
                </a:lnTo>
                <a:lnTo>
                  <a:pt x="140931" y="254616"/>
                </a:lnTo>
                <a:cubicBezTo>
                  <a:pt x="141008" y="254847"/>
                  <a:pt x="141085" y="255001"/>
                  <a:pt x="141085" y="255232"/>
                </a:cubicBezTo>
                <a:lnTo>
                  <a:pt x="142240" y="263082"/>
                </a:lnTo>
                <a:cubicBezTo>
                  <a:pt x="142317" y="263467"/>
                  <a:pt x="142240" y="263929"/>
                  <a:pt x="142163" y="264314"/>
                </a:cubicBezTo>
                <a:lnTo>
                  <a:pt x="138315" y="276860"/>
                </a:lnTo>
                <a:lnTo>
                  <a:pt x="138315" y="285481"/>
                </a:lnTo>
                <a:lnTo>
                  <a:pt x="138699" y="288483"/>
                </a:lnTo>
                <a:cubicBezTo>
                  <a:pt x="139161" y="287713"/>
                  <a:pt x="140008" y="287174"/>
                  <a:pt x="140931" y="287174"/>
                </a:cubicBezTo>
                <a:cubicBezTo>
                  <a:pt x="142086" y="287097"/>
                  <a:pt x="143164" y="287713"/>
                  <a:pt x="143625" y="288713"/>
                </a:cubicBezTo>
                <a:lnTo>
                  <a:pt x="148090" y="297719"/>
                </a:lnTo>
                <a:cubicBezTo>
                  <a:pt x="148244" y="298027"/>
                  <a:pt x="148398" y="298411"/>
                  <a:pt x="148398" y="298796"/>
                </a:cubicBezTo>
                <a:lnTo>
                  <a:pt x="148936" y="309495"/>
                </a:lnTo>
                <a:lnTo>
                  <a:pt x="146704" y="333510"/>
                </a:lnTo>
                <a:cubicBezTo>
                  <a:pt x="146704" y="333741"/>
                  <a:pt x="146627" y="333895"/>
                  <a:pt x="146550" y="334125"/>
                </a:cubicBezTo>
                <a:lnTo>
                  <a:pt x="145396" y="337512"/>
                </a:lnTo>
                <a:cubicBezTo>
                  <a:pt x="145319" y="337820"/>
                  <a:pt x="145088" y="338205"/>
                  <a:pt x="144857" y="338436"/>
                </a:cubicBezTo>
                <a:lnTo>
                  <a:pt x="141932" y="341822"/>
                </a:lnTo>
                <a:lnTo>
                  <a:pt x="141624" y="343439"/>
                </a:lnTo>
                <a:lnTo>
                  <a:pt x="142702" y="351444"/>
                </a:lnTo>
                <a:cubicBezTo>
                  <a:pt x="142779" y="351828"/>
                  <a:pt x="142702" y="352290"/>
                  <a:pt x="142548" y="352675"/>
                </a:cubicBezTo>
                <a:lnTo>
                  <a:pt x="141393" y="356062"/>
                </a:lnTo>
                <a:cubicBezTo>
                  <a:pt x="141316" y="356370"/>
                  <a:pt x="141085" y="356678"/>
                  <a:pt x="140855" y="356986"/>
                </a:cubicBezTo>
                <a:lnTo>
                  <a:pt x="138007" y="360372"/>
                </a:lnTo>
                <a:cubicBezTo>
                  <a:pt x="137776" y="360603"/>
                  <a:pt x="137545" y="360834"/>
                  <a:pt x="137237" y="360988"/>
                </a:cubicBezTo>
                <a:lnTo>
                  <a:pt x="133311" y="363220"/>
                </a:lnTo>
                <a:lnTo>
                  <a:pt x="128385" y="365067"/>
                </a:lnTo>
                <a:cubicBezTo>
                  <a:pt x="128154" y="365144"/>
                  <a:pt x="128001" y="365221"/>
                  <a:pt x="127770" y="365221"/>
                </a:cubicBezTo>
                <a:lnTo>
                  <a:pt x="123305" y="365760"/>
                </a:lnTo>
                <a:lnTo>
                  <a:pt x="99291" y="365221"/>
                </a:lnTo>
                <a:cubicBezTo>
                  <a:pt x="99060" y="365221"/>
                  <a:pt x="98752" y="365144"/>
                  <a:pt x="98521" y="365067"/>
                </a:cubicBezTo>
                <a:lnTo>
                  <a:pt x="78278" y="358910"/>
                </a:lnTo>
                <a:cubicBezTo>
                  <a:pt x="77739" y="358756"/>
                  <a:pt x="77201" y="358371"/>
                  <a:pt x="76816" y="357909"/>
                </a:cubicBezTo>
                <a:lnTo>
                  <a:pt x="66656" y="344439"/>
                </a:lnTo>
                <a:cubicBezTo>
                  <a:pt x="66117" y="343670"/>
                  <a:pt x="65963" y="342746"/>
                  <a:pt x="66271" y="341822"/>
                </a:cubicBezTo>
                <a:lnTo>
                  <a:pt x="72582" y="322888"/>
                </a:lnTo>
                <a:cubicBezTo>
                  <a:pt x="71428" y="322503"/>
                  <a:pt x="70658" y="321426"/>
                  <a:pt x="70658" y="320194"/>
                </a:cubicBezTo>
                <a:lnTo>
                  <a:pt x="70658" y="318501"/>
                </a:lnTo>
                <a:cubicBezTo>
                  <a:pt x="70658" y="317808"/>
                  <a:pt x="70889" y="317115"/>
                  <a:pt x="71351" y="316576"/>
                </a:cubicBezTo>
                <a:lnTo>
                  <a:pt x="76970" y="310419"/>
                </a:lnTo>
                <a:cubicBezTo>
                  <a:pt x="77431" y="309957"/>
                  <a:pt x="78047" y="309572"/>
                  <a:pt x="78740" y="309495"/>
                </a:cubicBezTo>
                <a:lnTo>
                  <a:pt x="87745" y="308341"/>
                </a:lnTo>
                <a:cubicBezTo>
                  <a:pt x="88130" y="308264"/>
                  <a:pt x="88515" y="308341"/>
                  <a:pt x="88823" y="308418"/>
                </a:cubicBezTo>
                <a:lnTo>
                  <a:pt x="95058" y="310111"/>
                </a:lnTo>
                <a:lnTo>
                  <a:pt x="92671" y="307263"/>
                </a:lnTo>
                <a:cubicBezTo>
                  <a:pt x="91979" y="306493"/>
                  <a:pt x="91825" y="305339"/>
                  <a:pt x="92210" y="304415"/>
                </a:cubicBezTo>
                <a:cubicBezTo>
                  <a:pt x="92595" y="303415"/>
                  <a:pt x="93518" y="302799"/>
                  <a:pt x="94519" y="302722"/>
                </a:cubicBezTo>
                <a:lnTo>
                  <a:pt x="96135" y="302568"/>
                </a:lnTo>
                <a:cubicBezTo>
                  <a:pt x="94981" y="302183"/>
                  <a:pt x="94211" y="301105"/>
                  <a:pt x="94211" y="299874"/>
                </a:cubicBezTo>
                <a:lnTo>
                  <a:pt x="94211" y="297642"/>
                </a:lnTo>
                <a:cubicBezTo>
                  <a:pt x="94211" y="296487"/>
                  <a:pt x="94904" y="295410"/>
                  <a:pt x="95981" y="295025"/>
                </a:cubicBezTo>
                <a:lnTo>
                  <a:pt x="99445" y="293639"/>
                </a:lnTo>
                <a:cubicBezTo>
                  <a:pt x="99291" y="293331"/>
                  <a:pt x="99214" y="292947"/>
                  <a:pt x="99214" y="292562"/>
                </a:cubicBezTo>
                <a:lnTo>
                  <a:pt x="99214" y="288098"/>
                </a:lnTo>
                <a:cubicBezTo>
                  <a:pt x="99214" y="287867"/>
                  <a:pt x="99214" y="287559"/>
                  <a:pt x="99291" y="287328"/>
                </a:cubicBezTo>
                <a:lnTo>
                  <a:pt x="100445" y="283402"/>
                </a:lnTo>
                <a:cubicBezTo>
                  <a:pt x="100522" y="283172"/>
                  <a:pt x="100599" y="282941"/>
                  <a:pt x="100753" y="282710"/>
                </a:cubicBezTo>
                <a:lnTo>
                  <a:pt x="102601" y="279708"/>
                </a:lnTo>
                <a:lnTo>
                  <a:pt x="86591" y="279708"/>
                </a:lnTo>
                <a:lnTo>
                  <a:pt x="86206" y="284403"/>
                </a:lnTo>
                <a:cubicBezTo>
                  <a:pt x="86129" y="285711"/>
                  <a:pt x="85052" y="286789"/>
                  <a:pt x="83743" y="286943"/>
                </a:cubicBezTo>
                <a:lnTo>
                  <a:pt x="75276" y="288098"/>
                </a:lnTo>
                <a:cubicBezTo>
                  <a:pt x="74661" y="288175"/>
                  <a:pt x="74045" y="288021"/>
                  <a:pt x="73506" y="287713"/>
                </a:cubicBezTo>
                <a:lnTo>
                  <a:pt x="63962" y="282094"/>
                </a:lnTo>
                <a:cubicBezTo>
                  <a:pt x="63654" y="282787"/>
                  <a:pt x="63269" y="282479"/>
                  <a:pt x="63038" y="282017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0" name="Forma libre: forma 93">
            <a:extLst>
              <a:ext uri="{FF2B5EF4-FFF2-40B4-BE49-F238E27FC236}">
                <a16:creationId xmlns:a16="http://schemas.microsoft.com/office/drawing/2014/main" id="{A0A6847B-D6A8-5C60-3BF9-EB3907D1FD96}"/>
              </a:ext>
            </a:extLst>
          </p:cNvPr>
          <p:cNvSpPr/>
          <p:nvPr/>
        </p:nvSpPr>
        <p:spPr>
          <a:xfrm>
            <a:off x="7863091" y="1854093"/>
            <a:ext cx="531789" cy="1364283"/>
          </a:xfrm>
          <a:custGeom>
            <a:avLst/>
            <a:gdLst>
              <a:gd name="connsiteX0" fmla="*/ 209358 w 692573"/>
              <a:gd name="connsiteY0" fmla="*/ 1672783 h 1776768"/>
              <a:gd name="connsiteX1" fmla="*/ 214053 w 692573"/>
              <a:gd name="connsiteY1" fmla="*/ 1673706 h 1776768"/>
              <a:gd name="connsiteX2" fmla="*/ 245610 w 692573"/>
              <a:gd name="connsiteY2" fmla="*/ 1674245 h 1776768"/>
              <a:gd name="connsiteX3" fmla="*/ 248073 w 692573"/>
              <a:gd name="connsiteY3" fmla="*/ 1675861 h 1776768"/>
              <a:gd name="connsiteX4" fmla="*/ 247688 w 692573"/>
              <a:gd name="connsiteY4" fmla="*/ 1678786 h 1776768"/>
              <a:gd name="connsiteX5" fmla="*/ 241993 w 692573"/>
              <a:gd name="connsiteY5" fmla="*/ 1685867 h 1776768"/>
              <a:gd name="connsiteX6" fmla="*/ 244071 w 692573"/>
              <a:gd name="connsiteY6" fmla="*/ 1690486 h 1776768"/>
              <a:gd name="connsiteX7" fmla="*/ 244302 w 692573"/>
              <a:gd name="connsiteY7" fmla="*/ 1691640 h 1776768"/>
              <a:gd name="connsiteX8" fmla="*/ 244302 w 692573"/>
              <a:gd name="connsiteY8" fmla="*/ 1700799 h 1776768"/>
              <a:gd name="connsiteX9" fmla="*/ 245148 w 692573"/>
              <a:gd name="connsiteY9" fmla="*/ 1703801 h 1776768"/>
              <a:gd name="connsiteX10" fmla="*/ 249613 w 692573"/>
              <a:gd name="connsiteY10" fmla="*/ 1709189 h 1776768"/>
              <a:gd name="connsiteX11" fmla="*/ 252153 w 692573"/>
              <a:gd name="connsiteY11" fmla="*/ 1710882 h 1776768"/>
              <a:gd name="connsiteX12" fmla="*/ 253307 w 692573"/>
              <a:gd name="connsiteY12" fmla="*/ 1711113 h 1776768"/>
              <a:gd name="connsiteX13" fmla="*/ 258541 w 692573"/>
              <a:gd name="connsiteY13" fmla="*/ 1707804 h 1776768"/>
              <a:gd name="connsiteX14" fmla="*/ 259157 w 692573"/>
              <a:gd name="connsiteY14" fmla="*/ 1707496 h 1776768"/>
              <a:gd name="connsiteX15" fmla="*/ 267624 w 692573"/>
              <a:gd name="connsiteY15" fmla="*/ 1704648 h 1776768"/>
              <a:gd name="connsiteX16" fmla="*/ 268547 w 692573"/>
              <a:gd name="connsiteY16" fmla="*/ 1704494 h 1776768"/>
              <a:gd name="connsiteX17" fmla="*/ 272473 w 692573"/>
              <a:gd name="connsiteY17" fmla="*/ 1704494 h 1776768"/>
              <a:gd name="connsiteX18" fmla="*/ 276321 w 692573"/>
              <a:gd name="connsiteY18" fmla="*/ 1705110 h 1776768"/>
              <a:gd name="connsiteX19" fmla="*/ 277476 w 692573"/>
              <a:gd name="connsiteY19" fmla="*/ 1705572 h 1776768"/>
              <a:gd name="connsiteX20" fmla="*/ 284403 w 692573"/>
              <a:gd name="connsiteY20" fmla="*/ 1710344 h 1776768"/>
              <a:gd name="connsiteX21" fmla="*/ 288405 w 692573"/>
              <a:gd name="connsiteY21" fmla="*/ 1711344 h 1776768"/>
              <a:gd name="connsiteX22" fmla="*/ 289714 w 692573"/>
              <a:gd name="connsiteY22" fmla="*/ 1712114 h 1776768"/>
              <a:gd name="connsiteX23" fmla="*/ 306032 w 692573"/>
              <a:gd name="connsiteY23" fmla="*/ 1728970 h 1776768"/>
              <a:gd name="connsiteX24" fmla="*/ 311035 w 692573"/>
              <a:gd name="connsiteY24" fmla="*/ 1734897 h 1776768"/>
              <a:gd name="connsiteX25" fmla="*/ 316345 w 692573"/>
              <a:gd name="connsiteY25" fmla="*/ 1734897 h 1776768"/>
              <a:gd name="connsiteX26" fmla="*/ 324581 w 692573"/>
              <a:gd name="connsiteY26" fmla="*/ 1736052 h 1776768"/>
              <a:gd name="connsiteX27" fmla="*/ 327660 w 692573"/>
              <a:gd name="connsiteY27" fmla="*/ 1736052 h 1776768"/>
              <a:gd name="connsiteX28" fmla="*/ 330354 w 692573"/>
              <a:gd name="connsiteY28" fmla="*/ 1735128 h 1776768"/>
              <a:gd name="connsiteX29" fmla="*/ 332432 w 692573"/>
              <a:gd name="connsiteY29" fmla="*/ 1733897 h 1776768"/>
              <a:gd name="connsiteX30" fmla="*/ 335511 w 692573"/>
              <a:gd name="connsiteY30" fmla="*/ 1729817 h 1776768"/>
              <a:gd name="connsiteX31" fmla="*/ 336204 w 692573"/>
              <a:gd name="connsiteY31" fmla="*/ 1729201 h 1776768"/>
              <a:gd name="connsiteX32" fmla="*/ 337897 w 692573"/>
              <a:gd name="connsiteY32" fmla="*/ 1728047 h 1776768"/>
              <a:gd name="connsiteX33" fmla="*/ 339436 w 692573"/>
              <a:gd name="connsiteY33" fmla="*/ 1727585 h 1776768"/>
              <a:gd name="connsiteX34" fmla="*/ 342284 w 692573"/>
              <a:gd name="connsiteY34" fmla="*/ 1727585 h 1776768"/>
              <a:gd name="connsiteX35" fmla="*/ 347672 w 692573"/>
              <a:gd name="connsiteY35" fmla="*/ 1728201 h 1776768"/>
              <a:gd name="connsiteX36" fmla="*/ 351290 w 692573"/>
              <a:gd name="connsiteY36" fmla="*/ 1728201 h 1776768"/>
              <a:gd name="connsiteX37" fmla="*/ 352367 w 692573"/>
              <a:gd name="connsiteY37" fmla="*/ 1728432 h 1776768"/>
              <a:gd name="connsiteX38" fmla="*/ 356293 w 692573"/>
              <a:gd name="connsiteY38" fmla="*/ 1730125 h 1776768"/>
              <a:gd name="connsiteX39" fmla="*/ 357139 w 692573"/>
              <a:gd name="connsiteY39" fmla="*/ 1730741 h 1776768"/>
              <a:gd name="connsiteX40" fmla="*/ 361681 w 692573"/>
              <a:gd name="connsiteY40" fmla="*/ 1735282 h 1776768"/>
              <a:gd name="connsiteX41" fmla="*/ 362065 w 692573"/>
              <a:gd name="connsiteY41" fmla="*/ 1735744 h 1776768"/>
              <a:gd name="connsiteX42" fmla="*/ 377382 w 692573"/>
              <a:gd name="connsiteY42" fmla="*/ 1759296 h 1776768"/>
              <a:gd name="connsiteX43" fmla="*/ 385541 w 692573"/>
              <a:gd name="connsiteY43" fmla="*/ 1763145 h 1776768"/>
              <a:gd name="connsiteX44" fmla="*/ 396548 w 692573"/>
              <a:gd name="connsiteY44" fmla="*/ 1762067 h 1776768"/>
              <a:gd name="connsiteX45" fmla="*/ 397395 w 692573"/>
              <a:gd name="connsiteY45" fmla="*/ 1762144 h 1776768"/>
              <a:gd name="connsiteX46" fmla="*/ 402475 w 692573"/>
              <a:gd name="connsiteY46" fmla="*/ 1763299 h 1776768"/>
              <a:gd name="connsiteX47" fmla="*/ 404322 w 692573"/>
              <a:gd name="connsiteY47" fmla="*/ 1764684 h 1776768"/>
              <a:gd name="connsiteX48" fmla="*/ 406169 w 692573"/>
              <a:gd name="connsiteY48" fmla="*/ 1767994 h 1776768"/>
              <a:gd name="connsiteX49" fmla="*/ 409479 w 692573"/>
              <a:gd name="connsiteY49" fmla="*/ 1769841 h 1776768"/>
              <a:gd name="connsiteX50" fmla="*/ 414020 w 692573"/>
              <a:gd name="connsiteY50" fmla="*/ 1771304 h 1776768"/>
              <a:gd name="connsiteX51" fmla="*/ 425642 w 692573"/>
              <a:gd name="connsiteY51" fmla="*/ 1776307 h 1776768"/>
              <a:gd name="connsiteX52" fmla="*/ 431338 w 692573"/>
              <a:gd name="connsiteY52" fmla="*/ 1776769 h 1776768"/>
              <a:gd name="connsiteX53" fmla="*/ 435264 w 692573"/>
              <a:gd name="connsiteY53" fmla="*/ 1775460 h 1776768"/>
              <a:gd name="connsiteX54" fmla="*/ 447194 w 692573"/>
              <a:gd name="connsiteY54" fmla="*/ 1764069 h 1776768"/>
              <a:gd name="connsiteX55" fmla="*/ 454198 w 692573"/>
              <a:gd name="connsiteY55" fmla="*/ 1758758 h 1776768"/>
              <a:gd name="connsiteX56" fmla="*/ 459509 w 692573"/>
              <a:gd name="connsiteY56" fmla="*/ 1753370 h 1776768"/>
              <a:gd name="connsiteX57" fmla="*/ 460356 w 692573"/>
              <a:gd name="connsiteY57" fmla="*/ 1752754 h 1776768"/>
              <a:gd name="connsiteX58" fmla="*/ 464281 w 692573"/>
              <a:gd name="connsiteY58" fmla="*/ 1751061 h 1776768"/>
              <a:gd name="connsiteX59" fmla="*/ 465051 w 692573"/>
              <a:gd name="connsiteY59" fmla="*/ 1750830 h 1776768"/>
              <a:gd name="connsiteX60" fmla="*/ 469515 w 692573"/>
              <a:gd name="connsiteY60" fmla="*/ 1750291 h 1776768"/>
              <a:gd name="connsiteX61" fmla="*/ 470593 w 692573"/>
              <a:gd name="connsiteY61" fmla="*/ 1750368 h 1776768"/>
              <a:gd name="connsiteX62" fmla="*/ 488758 w 692573"/>
              <a:gd name="connsiteY62" fmla="*/ 1755294 h 1776768"/>
              <a:gd name="connsiteX63" fmla="*/ 492067 w 692573"/>
              <a:gd name="connsiteY63" fmla="*/ 1755294 h 1776768"/>
              <a:gd name="connsiteX64" fmla="*/ 492991 w 692573"/>
              <a:gd name="connsiteY64" fmla="*/ 1754755 h 1776768"/>
              <a:gd name="connsiteX65" fmla="*/ 493376 w 692573"/>
              <a:gd name="connsiteY65" fmla="*/ 1751061 h 1776768"/>
              <a:gd name="connsiteX66" fmla="*/ 493607 w 692573"/>
              <a:gd name="connsiteY66" fmla="*/ 1750291 h 1776768"/>
              <a:gd name="connsiteX67" fmla="*/ 495300 w 692573"/>
              <a:gd name="connsiteY67" fmla="*/ 1746366 h 1776768"/>
              <a:gd name="connsiteX68" fmla="*/ 495608 w 692573"/>
              <a:gd name="connsiteY68" fmla="*/ 1745827 h 1776768"/>
              <a:gd name="connsiteX69" fmla="*/ 504075 w 692573"/>
              <a:gd name="connsiteY69" fmla="*/ 1733973 h 1776768"/>
              <a:gd name="connsiteX70" fmla="*/ 513850 w 692573"/>
              <a:gd name="connsiteY70" fmla="*/ 1723582 h 1776768"/>
              <a:gd name="connsiteX71" fmla="*/ 514619 w 692573"/>
              <a:gd name="connsiteY71" fmla="*/ 1722967 h 1776768"/>
              <a:gd name="connsiteX72" fmla="*/ 523625 w 692573"/>
              <a:gd name="connsiteY72" fmla="*/ 1718503 h 1776768"/>
              <a:gd name="connsiteX73" fmla="*/ 532399 w 692573"/>
              <a:gd name="connsiteY73" fmla="*/ 1715732 h 1776768"/>
              <a:gd name="connsiteX74" fmla="*/ 541559 w 692573"/>
              <a:gd name="connsiteY74" fmla="*/ 1707111 h 1776768"/>
              <a:gd name="connsiteX75" fmla="*/ 543098 w 692573"/>
              <a:gd name="connsiteY75" fmla="*/ 1702108 h 1776768"/>
              <a:gd name="connsiteX76" fmla="*/ 538942 w 692573"/>
              <a:gd name="connsiteY76" fmla="*/ 1697952 h 1776768"/>
              <a:gd name="connsiteX77" fmla="*/ 523548 w 692573"/>
              <a:gd name="connsiteY77" fmla="*/ 1689716 h 1776768"/>
              <a:gd name="connsiteX78" fmla="*/ 522085 w 692573"/>
              <a:gd name="connsiteY78" fmla="*/ 1687715 h 1776768"/>
              <a:gd name="connsiteX79" fmla="*/ 520392 w 692573"/>
              <a:gd name="connsiteY79" fmla="*/ 1678170 h 1776768"/>
              <a:gd name="connsiteX80" fmla="*/ 520392 w 692573"/>
              <a:gd name="connsiteY80" fmla="*/ 1677247 h 1776768"/>
              <a:gd name="connsiteX81" fmla="*/ 523163 w 692573"/>
              <a:gd name="connsiteY81" fmla="*/ 1659159 h 1776768"/>
              <a:gd name="connsiteX82" fmla="*/ 522855 w 692573"/>
              <a:gd name="connsiteY82" fmla="*/ 1657773 h 1776768"/>
              <a:gd name="connsiteX83" fmla="*/ 514542 w 692573"/>
              <a:gd name="connsiteY83" fmla="*/ 1650538 h 1776768"/>
              <a:gd name="connsiteX84" fmla="*/ 514081 w 692573"/>
              <a:gd name="connsiteY84" fmla="*/ 1649999 h 1776768"/>
              <a:gd name="connsiteX85" fmla="*/ 510694 w 692573"/>
              <a:gd name="connsiteY85" fmla="*/ 1644920 h 1776768"/>
              <a:gd name="connsiteX86" fmla="*/ 503844 w 692573"/>
              <a:gd name="connsiteY86" fmla="*/ 1632912 h 1776768"/>
              <a:gd name="connsiteX87" fmla="*/ 503536 w 692573"/>
              <a:gd name="connsiteY87" fmla="*/ 1632066 h 1776768"/>
              <a:gd name="connsiteX88" fmla="*/ 502997 w 692573"/>
              <a:gd name="connsiteY88" fmla="*/ 1629218 h 1776768"/>
              <a:gd name="connsiteX89" fmla="*/ 504536 w 692573"/>
              <a:gd name="connsiteY89" fmla="*/ 1626139 h 1776768"/>
              <a:gd name="connsiteX90" fmla="*/ 506768 w 692573"/>
              <a:gd name="connsiteY90" fmla="*/ 1624984 h 1776768"/>
              <a:gd name="connsiteX91" fmla="*/ 508693 w 692573"/>
              <a:gd name="connsiteY91" fmla="*/ 1624753 h 1776768"/>
              <a:gd name="connsiteX92" fmla="*/ 512849 w 692573"/>
              <a:gd name="connsiteY92" fmla="*/ 1625754 h 1776768"/>
              <a:gd name="connsiteX93" fmla="*/ 512849 w 692573"/>
              <a:gd name="connsiteY93" fmla="*/ 1625754 h 1776768"/>
              <a:gd name="connsiteX94" fmla="*/ 515004 w 692573"/>
              <a:gd name="connsiteY94" fmla="*/ 1625754 h 1776768"/>
              <a:gd name="connsiteX95" fmla="*/ 521393 w 692573"/>
              <a:gd name="connsiteY95" fmla="*/ 1624138 h 1776768"/>
              <a:gd name="connsiteX96" fmla="*/ 531476 w 692573"/>
              <a:gd name="connsiteY96" fmla="*/ 1620982 h 1776768"/>
              <a:gd name="connsiteX97" fmla="*/ 538172 w 692573"/>
              <a:gd name="connsiteY97" fmla="*/ 1616210 h 1776768"/>
              <a:gd name="connsiteX98" fmla="*/ 542790 w 692573"/>
              <a:gd name="connsiteY98" fmla="*/ 1600200 h 1776768"/>
              <a:gd name="connsiteX99" fmla="*/ 542328 w 692573"/>
              <a:gd name="connsiteY99" fmla="*/ 1593889 h 1776768"/>
              <a:gd name="connsiteX100" fmla="*/ 539712 w 692573"/>
              <a:gd name="connsiteY100" fmla="*/ 1588193 h 1776768"/>
              <a:gd name="connsiteX101" fmla="*/ 539481 w 692573"/>
              <a:gd name="connsiteY101" fmla="*/ 1587038 h 1776768"/>
              <a:gd name="connsiteX102" fmla="*/ 539481 w 692573"/>
              <a:gd name="connsiteY102" fmla="*/ 1582574 h 1776768"/>
              <a:gd name="connsiteX103" fmla="*/ 539558 w 692573"/>
              <a:gd name="connsiteY103" fmla="*/ 1581804 h 1776768"/>
              <a:gd name="connsiteX104" fmla="*/ 545176 w 692573"/>
              <a:gd name="connsiteY104" fmla="*/ 1562100 h 1776768"/>
              <a:gd name="connsiteX105" fmla="*/ 545407 w 692573"/>
              <a:gd name="connsiteY105" fmla="*/ 1561561 h 1776768"/>
              <a:gd name="connsiteX106" fmla="*/ 548794 w 692573"/>
              <a:gd name="connsiteY106" fmla="*/ 1555404 h 1776768"/>
              <a:gd name="connsiteX107" fmla="*/ 549410 w 692573"/>
              <a:gd name="connsiteY107" fmla="*/ 1554634 h 1776768"/>
              <a:gd name="connsiteX108" fmla="*/ 569653 w 692573"/>
              <a:gd name="connsiteY108" fmla="*/ 1536623 h 1776768"/>
              <a:gd name="connsiteX109" fmla="*/ 579967 w 692573"/>
              <a:gd name="connsiteY109" fmla="*/ 1529157 h 1776768"/>
              <a:gd name="connsiteX110" fmla="*/ 590819 w 692573"/>
              <a:gd name="connsiteY110" fmla="*/ 1517688 h 1776768"/>
              <a:gd name="connsiteX111" fmla="*/ 594976 w 692573"/>
              <a:gd name="connsiteY111" fmla="*/ 1511223 h 1776768"/>
              <a:gd name="connsiteX112" fmla="*/ 594129 w 692573"/>
              <a:gd name="connsiteY112" fmla="*/ 1507144 h 1776768"/>
              <a:gd name="connsiteX113" fmla="*/ 592128 w 692573"/>
              <a:gd name="connsiteY113" fmla="*/ 1503603 h 1776768"/>
              <a:gd name="connsiteX114" fmla="*/ 591743 w 692573"/>
              <a:gd name="connsiteY114" fmla="*/ 1502218 h 1776768"/>
              <a:gd name="connsiteX115" fmla="*/ 591743 w 692573"/>
              <a:gd name="connsiteY115" fmla="*/ 1497600 h 1776768"/>
              <a:gd name="connsiteX116" fmla="*/ 591974 w 692573"/>
              <a:gd name="connsiteY116" fmla="*/ 1496445 h 1776768"/>
              <a:gd name="connsiteX117" fmla="*/ 594206 w 692573"/>
              <a:gd name="connsiteY117" fmla="*/ 1491365 h 1776768"/>
              <a:gd name="connsiteX118" fmla="*/ 597131 w 692573"/>
              <a:gd name="connsiteY118" fmla="*/ 1486054 h 1776768"/>
              <a:gd name="connsiteX119" fmla="*/ 600210 w 692573"/>
              <a:gd name="connsiteY119" fmla="*/ 1482283 h 1776768"/>
              <a:gd name="connsiteX120" fmla="*/ 631459 w 692573"/>
              <a:gd name="connsiteY120" fmla="*/ 1455497 h 1776768"/>
              <a:gd name="connsiteX121" fmla="*/ 646007 w 692573"/>
              <a:gd name="connsiteY121" fmla="*/ 1438179 h 1776768"/>
              <a:gd name="connsiteX122" fmla="*/ 656551 w 692573"/>
              <a:gd name="connsiteY122" fmla="*/ 1408315 h 1776768"/>
              <a:gd name="connsiteX123" fmla="*/ 656859 w 692573"/>
              <a:gd name="connsiteY123" fmla="*/ 1407699 h 1776768"/>
              <a:gd name="connsiteX124" fmla="*/ 660246 w 692573"/>
              <a:gd name="connsiteY124" fmla="*/ 1402619 h 1776768"/>
              <a:gd name="connsiteX125" fmla="*/ 666788 w 692573"/>
              <a:gd name="connsiteY125" fmla="*/ 1395999 h 1776768"/>
              <a:gd name="connsiteX126" fmla="*/ 671099 w 692573"/>
              <a:gd name="connsiteY126" fmla="*/ 1392921 h 1776768"/>
              <a:gd name="connsiteX127" fmla="*/ 681182 w 692573"/>
              <a:gd name="connsiteY127" fmla="*/ 1383299 h 1776768"/>
              <a:gd name="connsiteX128" fmla="*/ 681721 w 692573"/>
              <a:gd name="connsiteY128" fmla="*/ 1366674 h 1776768"/>
              <a:gd name="connsiteX129" fmla="*/ 676487 w 692573"/>
              <a:gd name="connsiteY129" fmla="*/ 1357823 h 1776768"/>
              <a:gd name="connsiteX130" fmla="*/ 676102 w 692573"/>
              <a:gd name="connsiteY130" fmla="*/ 1356283 h 1776768"/>
              <a:gd name="connsiteX131" fmla="*/ 676641 w 692573"/>
              <a:gd name="connsiteY131" fmla="*/ 1345507 h 1776768"/>
              <a:gd name="connsiteX132" fmla="*/ 672946 w 692573"/>
              <a:gd name="connsiteY132" fmla="*/ 1332807 h 1776768"/>
              <a:gd name="connsiteX133" fmla="*/ 642235 w 692573"/>
              <a:gd name="connsiteY133" fmla="*/ 1281931 h 1776768"/>
              <a:gd name="connsiteX134" fmla="*/ 641850 w 692573"/>
              <a:gd name="connsiteY134" fmla="*/ 1280699 h 1776768"/>
              <a:gd name="connsiteX135" fmla="*/ 640696 w 692573"/>
              <a:gd name="connsiteY135" fmla="*/ 1264381 h 1776768"/>
              <a:gd name="connsiteX136" fmla="*/ 640850 w 692573"/>
              <a:gd name="connsiteY136" fmla="*/ 1263381 h 1776768"/>
              <a:gd name="connsiteX137" fmla="*/ 647623 w 692573"/>
              <a:gd name="connsiteY137" fmla="*/ 1241983 h 1776768"/>
              <a:gd name="connsiteX138" fmla="*/ 648470 w 692573"/>
              <a:gd name="connsiteY138" fmla="*/ 1240675 h 1776768"/>
              <a:gd name="connsiteX139" fmla="*/ 655782 w 692573"/>
              <a:gd name="connsiteY139" fmla="*/ 1234517 h 1776768"/>
              <a:gd name="connsiteX140" fmla="*/ 674793 w 692573"/>
              <a:gd name="connsiteY140" fmla="*/ 1223049 h 1776768"/>
              <a:gd name="connsiteX141" fmla="*/ 679027 w 692573"/>
              <a:gd name="connsiteY141" fmla="*/ 1203421 h 1776768"/>
              <a:gd name="connsiteX142" fmla="*/ 679565 w 692573"/>
              <a:gd name="connsiteY142" fmla="*/ 1193723 h 1776768"/>
              <a:gd name="connsiteX143" fmla="*/ 680335 w 692573"/>
              <a:gd name="connsiteY143" fmla="*/ 1191953 h 1776768"/>
              <a:gd name="connsiteX144" fmla="*/ 692573 w 692573"/>
              <a:gd name="connsiteY144" fmla="*/ 1178714 h 1776768"/>
              <a:gd name="connsiteX145" fmla="*/ 679796 w 692573"/>
              <a:gd name="connsiteY145" fmla="*/ 1165475 h 1776768"/>
              <a:gd name="connsiteX146" fmla="*/ 677410 w 692573"/>
              <a:gd name="connsiteY146" fmla="*/ 1162473 h 1776768"/>
              <a:gd name="connsiteX147" fmla="*/ 673177 w 692573"/>
              <a:gd name="connsiteY147" fmla="*/ 1154700 h 1776768"/>
              <a:gd name="connsiteX148" fmla="*/ 672869 w 692573"/>
              <a:gd name="connsiteY148" fmla="*/ 1153083 h 1776768"/>
              <a:gd name="connsiteX149" fmla="*/ 673408 w 692573"/>
              <a:gd name="connsiteY149" fmla="*/ 1146926 h 1776768"/>
              <a:gd name="connsiteX150" fmla="*/ 677872 w 692573"/>
              <a:gd name="connsiteY150" fmla="*/ 1130685 h 1776768"/>
              <a:gd name="connsiteX151" fmla="*/ 676871 w 692573"/>
              <a:gd name="connsiteY151" fmla="*/ 1122218 h 1776768"/>
              <a:gd name="connsiteX152" fmla="*/ 674331 w 692573"/>
              <a:gd name="connsiteY152" fmla="*/ 1117677 h 1776768"/>
              <a:gd name="connsiteX153" fmla="*/ 663710 w 692573"/>
              <a:gd name="connsiteY153" fmla="*/ 1099743 h 1776768"/>
              <a:gd name="connsiteX154" fmla="*/ 663479 w 692573"/>
              <a:gd name="connsiteY154" fmla="*/ 1099204 h 1776768"/>
              <a:gd name="connsiteX155" fmla="*/ 660631 w 692573"/>
              <a:gd name="connsiteY155" fmla="*/ 1090738 h 1776768"/>
              <a:gd name="connsiteX156" fmla="*/ 658861 w 692573"/>
              <a:gd name="connsiteY156" fmla="*/ 1080193 h 1776768"/>
              <a:gd name="connsiteX157" fmla="*/ 658861 w 692573"/>
              <a:gd name="connsiteY157" fmla="*/ 1079346 h 1776768"/>
              <a:gd name="connsiteX158" fmla="*/ 660015 w 692573"/>
              <a:gd name="connsiteY158" fmla="*/ 1070341 h 1776768"/>
              <a:gd name="connsiteX159" fmla="*/ 660169 w 692573"/>
              <a:gd name="connsiteY159" fmla="*/ 1069648 h 1776768"/>
              <a:gd name="connsiteX160" fmla="*/ 670021 w 692573"/>
              <a:gd name="connsiteY160" fmla="*/ 1043863 h 1776768"/>
              <a:gd name="connsiteX161" fmla="*/ 668020 w 692573"/>
              <a:gd name="connsiteY161" fmla="*/ 1029162 h 1776768"/>
              <a:gd name="connsiteX162" fmla="*/ 660323 w 692573"/>
              <a:gd name="connsiteY162" fmla="*/ 1025082 h 1776768"/>
              <a:gd name="connsiteX163" fmla="*/ 650933 w 692573"/>
              <a:gd name="connsiteY163" fmla="*/ 1025082 h 1776768"/>
              <a:gd name="connsiteX164" fmla="*/ 649855 w 692573"/>
              <a:gd name="connsiteY164" fmla="*/ 1024851 h 1776768"/>
              <a:gd name="connsiteX165" fmla="*/ 640311 w 692573"/>
              <a:gd name="connsiteY165" fmla="*/ 1020926 h 1776768"/>
              <a:gd name="connsiteX166" fmla="*/ 639156 w 692573"/>
              <a:gd name="connsiteY166" fmla="*/ 1020079 h 1776768"/>
              <a:gd name="connsiteX167" fmla="*/ 628458 w 692573"/>
              <a:gd name="connsiteY167" fmla="*/ 1006610 h 1776768"/>
              <a:gd name="connsiteX168" fmla="*/ 627996 w 692573"/>
              <a:gd name="connsiteY168" fmla="*/ 1005840 h 1776768"/>
              <a:gd name="connsiteX169" fmla="*/ 618990 w 692573"/>
              <a:gd name="connsiteY169" fmla="*/ 982210 h 1776768"/>
              <a:gd name="connsiteX170" fmla="*/ 618836 w 692573"/>
              <a:gd name="connsiteY170" fmla="*/ 981518 h 1776768"/>
              <a:gd name="connsiteX171" fmla="*/ 616065 w 692573"/>
              <a:gd name="connsiteY171" fmla="*/ 958504 h 1776768"/>
              <a:gd name="connsiteX172" fmla="*/ 612756 w 692573"/>
              <a:gd name="connsiteY172" fmla="*/ 953270 h 1776768"/>
              <a:gd name="connsiteX173" fmla="*/ 606983 w 692573"/>
              <a:gd name="connsiteY173" fmla="*/ 948959 h 1776768"/>
              <a:gd name="connsiteX174" fmla="*/ 594206 w 692573"/>
              <a:gd name="connsiteY174" fmla="*/ 947343 h 1776768"/>
              <a:gd name="connsiteX175" fmla="*/ 580505 w 692573"/>
              <a:gd name="connsiteY175" fmla="*/ 947343 h 1776768"/>
              <a:gd name="connsiteX176" fmla="*/ 566189 w 692573"/>
              <a:gd name="connsiteY176" fmla="*/ 949037 h 1776768"/>
              <a:gd name="connsiteX177" fmla="*/ 554105 w 692573"/>
              <a:gd name="connsiteY177" fmla="*/ 951807 h 1776768"/>
              <a:gd name="connsiteX178" fmla="*/ 535786 w 692573"/>
              <a:gd name="connsiteY178" fmla="*/ 953578 h 1776768"/>
              <a:gd name="connsiteX179" fmla="*/ 514388 w 692573"/>
              <a:gd name="connsiteY179" fmla="*/ 955271 h 1776768"/>
              <a:gd name="connsiteX180" fmla="*/ 497917 w 692573"/>
              <a:gd name="connsiteY180" fmla="*/ 959120 h 1776768"/>
              <a:gd name="connsiteX181" fmla="*/ 467591 w 692573"/>
              <a:gd name="connsiteY181" fmla="*/ 960351 h 1776768"/>
              <a:gd name="connsiteX182" fmla="*/ 457585 w 692573"/>
              <a:gd name="connsiteY182" fmla="*/ 959196 h 1776768"/>
              <a:gd name="connsiteX183" fmla="*/ 447040 w 692573"/>
              <a:gd name="connsiteY183" fmla="*/ 956272 h 1776768"/>
              <a:gd name="connsiteX184" fmla="*/ 446039 w 692573"/>
              <a:gd name="connsiteY184" fmla="*/ 955810 h 1776768"/>
              <a:gd name="connsiteX185" fmla="*/ 440959 w 692573"/>
              <a:gd name="connsiteY185" fmla="*/ 951884 h 1776768"/>
              <a:gd name="connsiteX186" fmla="*/ 440421 w 692573"/>
              <a:gd name="connsiteY186" fmla="*/ 951346 h 1776768"/>
              <a:gd name="connsiteX187" fmla="*/ 437034 w 692573"/>
              <a:gd name="connsiteY187" fmla="*/ 946881 h 1776768"/>
              <a:gd name="connsiteX188" fmla="*/ 436495 w 692573"/>
              <a:gd name="connsiteY188" fmla="*/ 945573 h 1776768"/>
              <a:gd name="connsiteX189" fmla="*/ 435418 w 692573"/>
              <a:gd name="connsiteY189" fmla="*/ 938261 h 1776768"/>
              <a:gd name="connsiteX190" fmla="*/ 431954 w 692573"/>
              <a:gd name="connsiteY190" fmla="*/ 932257 h 1776768"/>
              <a:gd name="connsiteX191" fmla="*/ 421486 w 692573"/>
              <a:gd name="connsiteY191" fmla="*/ 921250 h 1776768"/>
              <a:gd name="connsiteX192" fmla="*/ 420793 w 692573"/>
              <a:gd name="connsiteY192" fmla="*/ 920019 h 1776768"/>
              <a:gd name="connsiteX193" fmla="*/ 420255 w 692573"/>
              <a:gd name="connsiteY193" fmla="*/ 917787 h 1776768"/>
              <a:gd name="connsiteX194" fmla="*/ 418792 w 692573"/>
              <a:gd name="connsiteY194" fmla="*/ 910398 h 1776768"/>
              <a:gd name="connsiteX195" fmla="*/ 418484 w 692573"/>
              <a:gd name="connsiteY195" fmla="*/ 910167 h 1776768"/>
              <a:gd name="connsiteX196" fmla="*/ 412712 w 692573"/>
              <a:gd name="connsiteY196" fmla="*/ 908627 h 1776768"/>
              <a:gd name="connsiteX197" fmla="*/ 411480 w 692573"/>
              <a:gd name="connsiteY197" fmla="*/ 907935 h 1776768"/>
              <a:gd name="connsiteX198" fmla="*/ 409248 w 692573"/>
              <a:gd name="connsiteY198" fmla="*/ 905703 h 1776768"/>
              <a:gd name="connsiteX199" fmla="*/ 408555 w 692573"/>
              <a:gd name="connsiteY199" fmla="*/ 904471 h 1776768"/>
              <a:gd name="connsiteX200" fmla="*/ 406862 w 692573"/>
              <a:gd name="connsiteY200" fmla="*/ 898314 h 1776768"/>
              <a:gd name="connsiteX201" fmla="*/ 406785 w 692573"/>
              <a:gd name="connsiteY201" fmla="*/ 897159 h 1776768"/>
              <a:gd name="connsiteX202" fmla="*/ 407939 w 692573"/>
              <a:gd name="connsiteY202" fmla="*/ 889847 h 1776768"/>
              <a:gd name="connsiteX203" fmla="*/ 410325 w 692573"/>
              <a:gd name="connsiteY203" fmla="*/ 882612 h 1776768"/>
              <a:gd name="connsiteX204" fmla="*/ 411018 w 692573"/>
              <a:gd name="connsiteY204" fmla="*/ 881534 h 1776768"/>
              <a:gd name="connsiteX205" fmla="*/ 411480 w 692573"/>
              <a:gd name="connsiteY205" fmla="*/ 881072 h 1776768"/>
              <a:gd name="connsiteX206" fmla="*/ 410172 w 692573"/>
              <a:gd name="connsiteY206" fmla="*/ 880457 h 1776768"/>
              <a:gd name="connsiteX207" fmla="*/ 408632 w 692573"/>
              <a:gd name="connsiteY207" fmla="*/ 878686 h 1776768"/>
              <a:gd name="connsiteX208" fmla="*/ 408940 w 692573"/>
              <a:gd name="connsiteY208" fmla="*/ 876377 h 1776768"/>
              <a:gd name="connsiteX209" fmla="*/ 412327 w 692573"/>
              <a:gd name="connsiteY209" fmla="*/ 871066 h 1776768"/>
              <a:gd name="connsiteX210" fmla="*/ 412019 w 692573"/>
              <a:gd name="connsiteY210" fmla="*/ 868449 h 1776768"/>
              <a:gd name="connsiteX211" fmla="*/ 409171 w 692573"/>
              <a:gd name="connsiteY211" fmla="*/ 865139 h 1776768"/>
              <a:gd name="connsiteX212" fmla="*/ 408709 w 692573"/>
              <a:gd name="connsiteY212" fmla="*/ 864447 h 1776768"/>
              <a:gd name="connsiteX213" fmla="*/ 405861 w 692573"/>
              <a:gd name="connsiteY213" fmla="*/ 858289 h 1776768"/>
              <a:gd name="connsiteX214" fmla="*/ 405861 w 692573"/>
              <a:gd name="connsiteY214" fmla="*/ 855980 h 1776768"/>
              <a:gd name="connsiteX215" fmla="*/ 407555 w 692573"/>
              <a:gd name="connsiteY215" fmla="*/ 854441 h 1776768"/>
              <a:gd name="connsiteX216" fmla="*/ 411557 w 692573"/>
              <a:gd name="connsiteY216" fmla="*/ 853132 h 1776768"/>
              <a:gd name="connsiteX217" fmla="*/ 409402 w 692573"/>
              <a:gd name="connsiteY217" fmla="*/ 852516 h 1776768"/>
              <a:gd name="connsiteX218" fmla="*/ 407478 w 692573"/>
              <a:gd name="connsiteY218" fmla="*/ 850669 h 1776768"/>
              <a:gd name="connsiteX219" fmla="*/ 406323 w 692573"/>
              <a:gd name="connsiteY219" fmla="*/ 847283 h 1776768"/>
              <a:gd name="connsiteX220" fmla="*/ 406400 w 692573"/>
              <a:gd name="connsiteY220" fmla="*/ 845281 h 1776768"/>
              <a:gd name="connsiteX221" fmla="*/ 408632 w 692573"/>
              <a:gd name="connsiteY221" fmla="*/ 840201 h 1776768"/>
              <a:gd name="connsiteX222" fmla="*/ 409094 w 692573"/>
              <a:gd name="connsiteY222" fmla="*/ 839509 h 1776768"/>
              <a:gd name="connsiteX223" fmla="*/ 412096 w 692573"/>
              <a:gd name="connsiteY223" fmla="*/ 836045 h 1776768"/>
              <a:gd name="connsiteX224" fmla="*/ 411942 w 692573"/>
              <a:gd name="connsiteY224" fmla="*/ 835275 h 1776768"/>
              <a:gd name="connsiteX225" fmla="*/ 404630 w 692573"/>
              <a:gd name="connsiteY225" fmla="*/ 826116 h 1776768"/>
              <a:gd name="connsiteX226" fmla="*/ 401397 w 692573"/>
              <a:gd name="connsiteY226" fmla="*/ 827193 h 1776768"/>
              <a:gd name="connsiteX227" fmla="*/ 398549 w 692573"/>
              <a:gd name="connsiteY227" fmla="*/ 826501 h 1776768"/>
              <a:gd name="connsiteX228" fmla="*/ 395162 w 692573"/>
              <a:gd name="connsiteY228" fmla="*/ 823114 h 1776768"/>
              <a:gd name="connsiteX229" fmla="*/ 394701 w 692573"/>
              <a:gd name="connsiteY229" fmla="*/ 822498 h 1776768"/>
              <a:gd name="connsiteX230" fmla="*/ 392161 w 692573"/>
              <a:gd name="connsiteY230" fmla="*/ 817880 h 1776768"/>
              <a:gd name="connsiteX231" fmla="*/ 388620 w 692573"/>
              <a:gd name="connsiteY231" fmla="*/ 814801 h 1776768"/>
              <a:gd name="connsiteX232" fmla="*/ 387619 w 692573"/>
              <a:gd name="connsiteY232" fmla="*/ 812646 h 1776768"/>
              <a:gd name="connsiteX233" fmla="*/ 387619 w 692573"/>
              <a:gd name="connsiteY233" fmla="*/ 806335 h 1776768"/>
              <a:gd name="connsiteX234" fmla="*/ 386234 w 692573"/>
              <a:gd name="connsiteY234" fmla="*/ 801639 h 1776768"/>
              <a:gd name="connsiteX235" fmla="*/ 383694 w 692573"/>
              <a:gd name="connsiteY235" fmla="*/ 798715 h 1776768"/>
              <a:gd name="connsiteX236" fmla="*/ 379922 w 692573"/>
              <a:gd name="connsiteY236" fmla="*/ 797175 h 1776768"/>
              <a:gd name="connsiteX237" fmla="*/ 376536 w 692573"/>
              <a:gd name="connsiteY237" fmla="*/ 798869 h 1776768"/>
              <a:gd name="connsiteX238" fmla="*/ 372764 w 692573"/>
              <a:gd name="connsiteY238" fmla="*/ 797637 h 1776768"/>
              <a:gd name="connsiteX239" fmla="*/ 370532 w 692573"/>
              <a:gd name="connsiteY239" fmla="*/ 793173 h 1776768"/>
              <a:gd name="connsiteX240" fmla="*/ 370301 w 692573"/>
              <a:gd name="connsiteY240" fmla="*/ 791480 h 1776768"/>
              <a:gd name="connsiteX241" fmla="*/ 371456 w 692573"/>
              <a:gd name="connsiteY241" fmla="*/ 783628 h 1776768"/>
              <a:gd name="connsiteX242" fmla="*/ 371841 w 692573"/>
              <a:gd name="connsiteY242" fmla="*/ 782551 h 1776768"/>
              <a:gd name="connsiteX243" fmla="*/ 375227 w 692573"/>
              <a:gd name="connsiteY243" fmla="*/ 776932 h 1776768"/>
              <a:gd name="connsiteX244" fmla="*/ 377613 w 692573"/>
              <a:gd name="connsiteY244" fmla="*/ 775547 h 1776768"/>
              <a:gd name="connsiteX245" fmla="*/ 379845 w 692573"/>
              <a:gd name="connsiteY245" fmla="*/ 775547 h 1776768"/>
              <a:gd name="connsiteX246" fmla="*/ 381539 w 692573"/>
              <a:gd name="connsiteY246" fmla="*/ 776086 h 1776768"/>
              <a:gd name="connsiteX247" fmla="*/ 382155 w 692573"/>
              <a:gd name="connsiteY247" fmla="*/ 776547 h 1776768"/>
              <a:gd name="connsiteX248" fmla="*/ 382385 w 692573"/>
              <a:gd name="connsiteY248" fmla="*/ 775316 h 1776768"/>
              <a:gd name="connsiteX249" fmla="*/ 374919 w 692573"/>
              <a:gd name="connsiteY249" fmla="*/ 774315 h 1776768"/>
              <a:gd name="connsiteX250" fmla="*/ 370994 w 692573"/>
              <a:gd name="connsiteY250" fmla="*/ 773084 h 1776768"/>
              <a:gd name="connsiteX251" fmla="*/ 369455 w 692573"/>
              <a:gd name="connsiteY251" fmla="*/ 771775 h 1776768"/>
              <a:gd name="connsiteX252" fmla="*/ 367222 w 692573"/>
              <a:gd name="connsiteY252" fmla="*/ 767850 h 1776768"/>
              <a:gd name="connsiteX253" fmla="*/ 366838 w 692573"/>
              <a:gd name="connsiteY253" fmla="*/ 766464 h 1776768"/>
              <a:gd name="connsiteX254" fmla="*/ 366838 w 692573"/>
              <a:gd name="connsiteY254" fmla="*/ 764232 h 1776768"/>
              <a:gd name="connsiteX255" fmla="*/ 366838 w 692573"/>
              <a:gd name="connsiteY255" fmla="*/ 764232 h 1776768"/>
              <a:gd name="connsiteX256" fmla="*/ 366684 w 692573"/>
              <a:gd name="connsiteY256" fmla="*/ 764386 h 1776768"/>
              <a:gd name="connsiteX257" fmla="*/ 364221 w 692573"/>
              <a:gd name="connsiteY257" fmla="*/ 765310 h 1776768"/>
              <a:gd name="connsiteX258" fmla="*/ 359756 w 692573"/>
              <a:gd name="connsiteY258" fmla="*/ 764771 h 1776768"/>
              <a:gd name="connsiteX259" fmla="*/ 358448 w 692573"/>
              <a:gd name="connsiteY259" fmla="*/ 764232 h 1776768"/>
              <a:gd name="connsiteX260" fmla="*/ 356216 w 692573"/>
              <a:gd name="connsiteY260" fmla="*/ 762539 h 1776768"/>
              <a:gd name="connsiteX261" fmla="*/ 355292 w 692573"/>
              <a:gd name="connsiteY261" fmla="*/ 761307 h 1776768"/>
              <a:gd name="connsiteX262" fmla="*/ 354138 w 692573"/>
              <a:gd name="connsiteY262" fmla="*/ 758459 h 1776768"/>
              <a:gd name="connsiteX263" fmla="*/ 353907 w 692573"/>
              <a:gd name="connsiteY263" fmla="*/ 757382 h 1776768"/>
              <a:gd name="connsiteX264" fmla="*/ 353907 w 692573"/>
              <a:gd name="connsiteY264" fmla="*/ 753995 h 1776768"/>
              <a:gd name="connsiteX265" fmla="*/ 353522 w 692573"/>
              <a:gd name="connsiteY265" fmla="*/ 753072 h 1776768"/>
              <a:gd name="connsiteX266" fmla="*/ 352213 w 692573"/>
              <a:gd name="connsiteY266" fmla="*/ 752841 h 1776768"/>
              <a:gd name="connsiteX267" fmla="*/ 345748 w 692573"/>
              <a:gd name="connsiteY267" fmla="*/ 752302 h 1776768"/>
              <a:gd name="connsiteX268" fmla="*/ 343362 w 692573"/>
              <a:gd name="connsiteY268" fmla="*/ 750532 h 1776768"/>
              <a:gd name="connsiteX269" fmla="*/ 343824 w 692573"/>
              <a:gd name="connsiteY269" fmla="*/ 747607 h 1776768"/>
              <a:gd name="connsiteX270" fmla="*/ 350828 w 692573"/>
              <a:gd name="connsiteY270" fmla="*/ 739063 h 1776768"/>
              <a:gd name="connsiteX271" fmla="*/ 350289 w 692573"/>
              <a:gd name="connsiteY271" fmla="*/ 737139 h 1776768"/>
              <a:gd name="connsiteX272" fmla="*/ 345517 w 692573"/>
              <a:gd name="connsiteY272" fmla="*/ 733752 h 1776768"/>
              <a:gd name="connsiteX273" fmla="*/ 344439 w 692573"/>
              <a:gd name="connsiteY273" fmla="*/ 732136 h 1776768"/>
              <a:gd name="connsiteX274" fmla="*/ 343285 w 692573"/>
              <a:gd name="connsiteY274" fmla="*/ 727672 h 1776768"/>
              <a:gd name="connsiteX275" fmla="*/ 343208 w 692573"/>
              <a:gd name="connsiteY275" fmla="*/ 726979 h 1776768"/>
              <a:gd name="connsiteX276" fmla="*/ 343208 w 692573"/>
              <a:gd name="connsiteY276" fmla="*/ 713355 h 1776768"/>
              <a:gd name="connsiteX277" fmla="*/ 342207 w 692573"/>
              <a:gd name="connsiteY277" fmla="*/ 710430 h 1776768"/>
              <a:gd name="connsiteX278" fmla="*/ 342361 w 692573"/>
              <a:gd name="connsiteY278" fmla="*/ 708275 h 1776768"/>
              <a:gd name="connsiteX279" fmla="*/ 343978 w 692573"/>
              <a:gd name="connsiteY279" fmla="*/ 706890 h 1776768"/>
              <a:gd name="connsiteX280" fmla="*/ 360834 w 692573"/>
              <a:gd name="connsiteY280" fmla="*/ 701271 h 1776768"/>
              <a:gd name="connsiteX281" fmla="*/ 361450 w 692573"/>
              <a:gd name="connsiteY281" fmla="*/ 701117 h 1776768"/>
              <a:gd name="connsiteX282" fmla="*/ 365914 w 692573"/>
              <a:gd name="connsiteY282" fmla="*/ 700655 h 1776768"/>
              <a:gd name="connsiteX283" fmla="*/ 377152 w 692573"/>
              <a:gd name="connsiteY283" fmla="*/ 693651 h 1776768"/>
              <a:gd name="connsiteX284" fmla="*/ 378922 w 692573"/>
              <a:gd name="connsiteY284" fmla="*/ 693266 h 1776768"/>
              <a:gd name="connsiteX285" fmla="*/ 396086 w 692573"/>
              <a:gd name="connsiteY285" fmla="*/ 694882 h 1776768"/>
              <a:gd name="connsiteX286" fmla="*/ 398164 w 692573"/>
              <a:gd name="connsiteY286" fmla="*/ 693882 h 1776768"/>
              <a:gd name="connsiteX287" fmla="*/ 399473 w 692573"/>
              <a:gd name="connsiteY287" fmla="*/ 692188 h 1776768"/>
              <a:gd name="connsiteX288" fmla="*/ 404245 w 692573"/>
              <a:gd name="connsiteY288" fmla="*/ 687416 h 1776768"/>
              <a:gd name="connsiteX289" fmla="*/ 407016 w 692573"/>
              <a:gd name="connsiteY289" fmla="*/ 683645 h 1776768"/>
              <a:gd name="connsiteX290" fmla="*/ 408401 w 692573"/>
              <a:gd name="connsiteY290" fmla="*/ 679027 h 1776768"/>
              <a:gd name="connsiteX291" fmla="*/ 406785 w 692573"/>
              <a:gd name="connsiteY291" fmla="*/ 665557 h 1776768"/>
              <a:gd name="connsiteX292" fmla="*/ 405169 w 692573"/>
              <a:gd name="connsiteY292" fmla="*/ 659784 h 1776768"/>
              <a:gd name="connsiteX293" fmla="*/ 403475 w 692573"/>
              <a:gd name="connsiteY293" fmla="*/ 656552 h 1776768"/>
              <a:gd name="connsiteX294" fmla="*/ 399627 w 692573"/>
              <a:gd name="connsiteY294" fmla="*/ 654166 h 1776768"/>
              <a:gd name="connsiteX295" fmla="*/ 399165 w 692573"/>
              <a:gd name="connsiteY295" fmla="*/ 653781 h 1776768"/>
              <a:gd name="connsiteX296" fmla="*/ 398010 w 692573"/>
              <a:gd name="connsiteY296" fmla="*/ 652626 h 1776768"/>
              <a:gd name="connsiteX297" fmla="*/ 397395 w 692573"/>
              <a:gd name="connsiteY297" fmla="*/ 651779 h 1776768"/>
              <a:gd name="connsiteX298" fmla="*/ 394008 w 692573"/>
              <a:gd name="connsiteY298" fmla="*/ 643929 h 1776768"/>
              <a:gd name="connsiteX299" fmla="*/ 393931 w 692573"/>
              <a:gd name="connsiteY299" fmla="*/ 642004 h 1776768"/>
              <a:gd name="connsiteX300" fmla="*/ 395624 w 692573"/>
              <a:gd name="connsiteY300" fmla="*/ 636385 h 1776768"/>
              <a:gd name="connsiteX301" fmla="*/ 396856 w 692573"/>
              <a:gd name="connsiteY301" fmla="*/ 634769 h 1776768"/>
              <a:gd name="connsiteX302" fmla="*/ 402475 w 692573"/>
              <a:gd name="connsiteY302" fmla="*/ 631382 h 1776768"/>
              <a:gd name="connsiteX303" fmla="*/ 410248 w 692573"/>
              <a:gd name="connsiteY303" fmla="*/ 628381 h 1776768"/>
              <a:gd name="connsiteX304" fmla="*/ 410864 w 692573"/>
              <a:gd name="connsiteY304" fmla="*/ 628227 h 1776768"/>
              <a:gd name="connsiteX305" fmla="*/ 422102 w 692573"/>
              <a:gd name="connsiteY305" fmla="*/ 626533 h 1776768"/>
              <a:gd name="connsiteX306" fmla="*/ 446424 w 692573"/>
              <a:gd name="connsiteY306" fmla="*/ 624301 h 1776768"/>
              <a:gd name="connsiteX307" fmla="*/ 454583 w 692573"/>
              <a:gd name="connsiteY307" fmla="*/ 624301 h 1776768"/>
              <a:gd name="connsiteX308" fmla="*/ 455276 w 692573"/>
              <a:gd name="connsiteY308" fmla="*/ 624378 h 1776768"/>
              <a:gd name="connsiteX309" fmla="*/ 486218 w 692573"/>
              <a:gd name="connsiteY309" fmla="*/ 632229 h 1776768"/>
              <a:gd name="connsiteX310" fmla="*/ 493145 w 692573"/>
              <a:gd name="connsiteY310" fmla="*/ 634538 h 1776768"/>
              <a:gd name="connsiteX311" fmla="*/ 498148 w 692573"/>
              <a:gd name="connsiteY311" fmla="*/ 637232 h 1776768"/>
              <a:gd name="connsiteX312" fmla="*/ 504844 w 692573"/>
              <a:gd name="connsiteY312" fmla="*/ 637617 h 1776768"/>
              <a:gd name="connsiteX313" fmla="*/ 517698 w 692573"/>
              <a:gd name="connsiteY313" fmla="*/ 615450 h 1776768"/>
              <a:gd name="connsiteX314" fmla="*/ 518776 w 692573"/>
              <a:gd name="connsiteY314" fmla="*/ 608599 h 1776768"/>
              <a:gd name="connsiteX315" fmla="*/ 517621 w 692573"/>
              <a:gd name="connsiteY315" fmla="*/ 566805 h 1776768"/>
              <a:gd name="connsiteX316" fmla="*/ 510001 w 692573"/>
              <a:gd name="connsiteY316" fmla="*/ 543945 h 1776768"/>
              <a:gd name="connsiteX317" fmla="*/ 505383 w 692573"/>
              <a:gd name="connsiteY317" fmla="*/ 537249 h 1776768"/>
              <a:gd name="connsiteX318" fmla="*/ 489373 w 692573"/>
              <a:gd name="connsiteY318" fmla="*/ 523394 h 1776768"/>
              <a:gd name="connsiteX319" fmla="*/ 485371 w 692573"/>
              <a:gd name="connsiteY319" fmla="*/ 520392 h 1776768"/>
              <a:gd name="connsiteX320" fmla="*/ 480753 w 692573"/>
              <a:gd name="connsiteY320" fmla="*/ 518853 h 1776768"/>
              <a:gd name="connsiteX321" fmla="*/ 468361 w 692573"/>
              <a:gd name="connsiteY321" fmla="*/ 517314 h 1776768"/>
              <a:gd name="connsiteX322" fmla="*/ 467283 w 692573"/>
              <a:gd name="connsiteY322" fmla="*/ 516929 h 1776768"/>
              <a:gd name="connsiteX323" fmla="*/ 457123 w 692573"/>
              <a:gd name="connsiteY323" fmla="*/ 510771 h 1776768"/>
              <a:gd name="connsiteX324" fmla="*/ 449426 w 692573"/>
              <a:gd name="connsiteY324" fmla="*/ 504306 h 1776768"/>
              <a:gd name="connsiteX325" fmla="*/ 418715 w 692573"/>
              <a:gd name="connsiteY325" fmla="*/ 466206 h 1776768"/>
              <a:gd name="connsiteX326" fmla="*/ 379691 w 692573"/>
              <a:gd name="connsiteY326" fmla="*/ 423795 h 1776768"/>
              <a:gd name="connsiteX327" fmla="*/ 340591 w 692573"/>
              <a:gd name="connsiteY327" fmla="*/ 395855 h 1776768"/>
              <a:gd name="connsiteX328" fmla="*/ 291946 w 692573"/>
              <a:gd name="connsiteY328" fmla="*/ 351213 h 1776768"/>
              <a:gd name="connsiteX329" fmla="*/ 287790 w 692573"/>
              <a:gd name="connsiteY329" fmla="*/ 346518 h 1776768"/>
              <a:gd name="connsiteX330" fmla="*/ 287405 w 692573"/>
              <a:gd name="connsiteY330" fmla="*/ 345902 h 1776768"/>
              <a:gd name="connsiteX331" fmla="*/ 284557 w 692573"/>
              <a:gd name="connsiteY331" fmla="*/ 340283 h 1776768"/>
              <a:gd name="connsiteX332" fmla="*/ 285327 w 692573"/>
              <a:gd name="connsiteY332" fmla="*/ 336819 h 1776768"/>
              <a:gd name="connsiteX333" fmla="*/ 288175 w 692573"/>
              <a:gd name="connsiteY333" fmla="*/ 334587 h 1776768"/>
              <a:gd name="connsiteX334" fmla="*/ 288482 w 692573"/>
              <a:gd name="connsiteY334" fmla="*/ 334356 h 1776768"/>
              <a:gd name="connsiteX335" fmla="*/ 286558 w 692573"/>
              <a:gd name="connsiteY335" fmla="*/ 331662 h 1776768"/>
              <a:gd name="connsiteX336" fmla="*/ 286558 w 692573"/>
              <a:gd name="connsiteY336" fmla="*/ 315884 h 1776768"/>
              <a:gd name="connsiteX337" fmla="*/ 287559 w 692573"/>
              <a:gd name="connsiteY337" fmla="*/ 313729 h 1776768"/>
              <a:gd name="connsiteX338" fmla="*/ 289868 w 692573"/>
              <a:gd name="connsiteY338" fmla="*/ 313113 h 1776768"/>
              <a:gd name="connsiteX339" fmla="*/ 298873 w 692573"/>
              <a:gd name="connsiteY339" fmla="*/ 314652 h 1776768"/>
              <a:gd name="connsiteX340" fmla="*/ 306416 w 692573"/>
              <a:gd name="connsiteY340" fmla="*/ 309649 h 1776768"/>
              <a:gd name="connsiteX341" fmla="*/ 313882 w 692573"/>
              <a:gd name="connsiteY341" fmla="*/ 302106 h 1776768"/>
              <a:gd name="connsiteX342" fmla="*/ 319578 w 692573"/>
              <a:gd name="connsiteY342" fmla="*/ 298027 h 1776768"/>
              <a:gd name="connsiteX343" fmla="*/ 323888 w 692573"/>
              <a:gd name="connsiteY343" fmla="*/ 293255 h 1776768"/>
              <a:gd name="connsiteX344" fmla="*/ 331047 w 692573"/>
              <a:gd name="connsiteY344" fmla="*/ 255232 h 1776768"/>
              <a:gd name="connsiteX345" fmla="*/ 333433 w 692573"/>
              <a:gd name="connsiteY345" fmla="*/ 249074 h 1776768"/>
              <a:gd name="connsiteX346" fmla="*/ 333741 w 692573"/>
              <a:gd name="connsiteY346" fmla="*/ 248458 h 1776768"/>
              <a:gd name="connsiteX347" fmla="*/ 336589 w 692573"/>
              <a:gd name="connsiteY347" fmla="*/ 244533 h 1776768"/>
              <a:gd name="connsiteX348" fmla="*/ 337435 w 692573"/>
              <a:gd name="connsiteY348" fmla="*/ 243763 h 1776768"/>
              <a:gd name="connsiteX349" fmla="*/ 343670 w 692573"/>
              <a:gd name="connsiteY349" fmla="*/ 239915 h 1776768"/>
              <a:gd name="connsiteX350" fmla="*/ 344593 w 692573"/>
              <a:gd name="connsiteY350" fmla="*/ 233911 h 1776768"/>
              <a:gd name="connsiteX351" fmla="*/ 345055 w 692573"/>
              <a:gd name="connsiteY351" fmla="*/ 232679 h 1776768"/>
              <a:gd name="connsiteX352" fmla="*/ 347595 w 692573"/>
              <a:gd name="connsiteY352" fmla="*/ 229139 h 1776768"/>
              <a:gd name="connsiteX353" fmla="*/ 349596 w 692573"/>
              <a:gd name="connsiteY353" fmla="*/ 222211 h 1776768"/>
              <a:gd name="connsiteX354" fmla="*/ 346825 w 692573"/>
              <a:gd name="connsiteY354" fmla="*/ 191193 h 1776768"/>
              <a:gd name="connsiteX355" fmla="*/ 345209 w 692573"/>
              <a:gd name="connsiteY355" fmla="*/ 184265 h 1776768"/>
              <a:gd name="connsiteX356" fmla="*/ 342592 w 692573"/>
              <a:gd name="connsiteY356" fmla="*/ 178570 h 1776768"/>
              <a:gd name="connsiteX357" fmla="*/ 338051 w 692573"/>
              <a:gd name="connsiteY357" fmla="*/ 159943 h 1776768"/>
              <a:gd name="connsiteX358" fmla="*/ 328276 w 692573"/>
              <a:gd name="connsiteY358" fmla="*/ 159943 h 1776768"/>
              <a:gd name="connsiteX359" fmla="*/ 327660 w 692573"/>
              <a:gd name="connsiteY359" fmla="*/ 159866 h 1776768"/>
              <a:gd name="connsiteX360" fmla="*/ 322580 w 692573"/>
              <a:gd name="connsiteY360" fmla="*/ 158711 h 1776768"/>
              <a:gd name="connsiteX361" fmla="*/ 321502 w 692573"/>
              <a:gd name="connsiteY361" fmla="*/ 158250 h 1776768"/>
              <a:gd name="connsiteX362" fmla="*/ 313036 w 692573"/>
              <a:gd name="connsiteY362" fmla="*/ 152092 h 1776768"/>
              <a:gd name="connsiteX363" fmla="*/ 312266 w 692573"/>
              <a:gd name="connsiteY363" fmla="*/ 151245 h 1776768"/>
              <a:gd name="connsiteX364" fmla="*/ 281863 w 692573"/>
              <a:gd name="connsiteY364" fmla="*/ 100599 h 1776768"/>
              <a:gd name="connsiteX365" fmla="*/ 278245 w 692573"/>
              <a:gd name="connsiteY365" fmla="*/ 96520 h 1776768"/>
              <a:gd name="connsiteX366" fmla="*/ 273319 w 692573"/>
              <a:gd name="connsiteY366" fmla="*/ 92672 h 1776768"/>
              <a:gd name="connsiteX367" fmla="*/ 254616 w 692573"/>
              <a:gd name="connsiteY367" fmla="*/ 85513 h 1776768"/>
              <a:gd name="connsiteX368" fmla="*/ 254000 w 692573"/>
              <a:gd name="connsiteY368" fmla="*/ 85206 h 1776768"/>
              <a:gd name="connsiteX369" fmla="*/ 229216 w 692573"/>
              <a:gd name="connsiteY369" fmla="*/ 68349 h 1776768"/>
              <a:gd name="connsiteX370" fmla="*/ 228138 w 692573"/>
              <a:gd name="connsiteY370" fmla="*/ 66887 h 1776768"/>
              <a:gd name="connsiteX371" fmla="*/ 225290 w 692573"/>
              <a:gd name="connsiteY371" fmla="*/ 58420 h 1776768"/>
              <a:gd name="connsiteX372" fmla="*/ 221827 w 692573"/>
              <a:gd name="connsiteY372" fmla="*/ 43565 h 1776768"/>
              <a:gd name="connsiteX373" fmla="*/ 219133 w 692573"/>
              <a:gd name="connsiteY373" fmla="*/ 36638 h 1776768"/>
              <a:gd name="connsiteX374" fmla="*/ 215977 w 692573"/>
              <a:gd name="connsiteY374" fmla="*/ 31481 h 1776768"/>
              <a:gd name="connsiteX375" fmla="*/ 212975 w 692573"/>
              <a:gd name="connsiteY375" fmla="*/ 27478 h 1776768"/>
              <a:gd name="connsiteX376" fmla="*/ 208126 w 692573"/>
              <a:gd name="connsiteY376" fmla="*/ 23168 h 1776768"/>
              <a:gd name="connsiteX377" fmla="*/ 207587 w 692573"/>
              <a:gd name="connsiteY377" fmla="*/ 22552 h 1776768"/>
              <a:gd name="connsiteX378" fmla="*/ 203123 w 692573"/>
              <a:gd name="connsiteY378" fmla="*/ 15240 h 1776768"/>
              <a:gd name="connsiteX379" fmla="*/ 202815 w 692573"/>
              <a:gd name="connsiteY379" fmla="*/ 14393 h 1776768"/>
              <a:gd name="connsiteX380" fmla="*/ 199736 w 692573"/>
              <a:gd name="connsiteY380" fmla="*/ 1539 h 1776768"/>
              <a:gd name="connsiteX381" fmla="*/ 196888 w 692573"/>
              <a:gd name="connsiteY381" fmla="*/ 0 h 1776768"/>
              <a:gd name="connsiteX382" fmla="*/ 196504 w 692573"/>
              <a:gd name="connsiteY382" fmla="*/ 616 h 1776768"/>
              <a:gd name="connsiteX383" fmla="*/ 195965 w 692573"/>
              <a:gd name="connsiteY383" fmla="*/ 6619 h 1776768"/>
              <a:gd name="connsiteX384" fmla="*/ 194810 w 692573"/>
              <a:gd name="connsiteY384" fmla="*/ 8698 h 1776768"/>
              <a:gd name="connsiteX385" fmla="*/ 190885 w 692573"/>
              <a:gd name="connsiteY385" fmla="*/ 11545 h 1776768"/>
              <a:gd name="connsiteX386" fmla="*/ 189499 w 692573"/>
              <a:gd name="connsiteY386" fmla="*/ 12084 h 1776768"/>
              <a:gd name="connsiteX387" fmla="*/ 183342 w 692573"/>
              <a:gd name="connsiteY387" fmla="*/ 12623 h 1776768"/>
              <a:gd name="connsiteX388" fmla="*/ 178031 w 692573"/>
              <a:gd name="connsiteY388" fmla="*/ 14085 h 1776768"/>
              <a:gd name="connsiteX389" fmla="*/ 173182 w 692573"/>
              <a:gd name="connsiteY389" fmla="*/ 17164 h 1776768"/>
              <a:gd name="connsiteX390" fmla="*/ 173028 w 692573"/>
              <a:gd name="connsiteY390" fmla="*/ 17780 h 1776768"/>
              <a:gd name="connsiteX391" fmla="*/ 174721 w 692573"/>
              <a:gd name="connsiteY391" fmla="*/ 20782 h 1776768"/>
              <a:gd name="connsiteX392" fmla="*/ 175106 w 692573"/>
              <a:gd name="connsiteY392" fmla="*/ 22167 h 1776768"/>
              <a:gd name="connsiteX393" fmla="*/ 175106 w 692573"/>
              <a:gd name="connsiteY393" fmla="*/ 28941 h 1776768"/>
              <a:gd name="connsiteX394" fmla="*/ 174875 w 692573"/>
              <a:gd name="connsiteY394" fmla="*/ 30172 h 1776768"/>
              <a:gd name="connsiteX395" fmla="*/ 170411 w 692573"/>
              <a:gd name="connsiteY395" fmla="*/ 39716 h 1776768"/>
              <a:gd name="connsiteX396" fmla="*/ 169949 w 692573"/>
              <a:gd name="connsiteY396" fmla="*/ 40409 h 1776768"/>
              <a:gd name="connsiteX397" fmla="*/ 155787 w 692573"/>
              <a:gd name="connsiteY397" fmla="*/ 55649 h 1776768"/>
              <a:gd name="connsiteX398" fmla="*/ 152708 w 692573"/>
              <a:gd name="connsiteY398" fmla="*/ 65886 h 1776768"/>
              <a:gd name="connsiteX399" fmla="*/ 152708 w 692573"/>
              <a:gd name="connsiteY399" fmla="*/ 72967 h 1776768"/>
              <a:gd name="connsiteX400" fmla="*/ 154016 w 692573"/>
              <a:gd name="connsiteY400" fmla="*/ 73814 h 1776768"/>
              <a:gd name="connsiteX401" fmla="*/ 164869 w 692573"/>
              <a:gd name="connsiteY401" fmla="*/ 72813 h 1776768"/>
              <a:gd name="connsiteX402" fmla="*/ 166101 w 692573"/>
              <a:gd name="connsiteY402" fmla="*/ 72967 h 1776768"/>
              <a:gd name="connsiteX403" fmla="*/ 172258 w 692573"/>
              <a:gd name="connsiteY403" fmla="*/ 75199 h 1776768"/>
              <a:gd name="connsiteX404" fmla="*/ 173105 w 692573"/>
              <a:gd name="connsiteY404" fmla="*/ 75738 h 1776768"/>
              <a:gd name="connsiteX405" fmla="*/ 177030 w 692573"/>
              <a:gd name="connsiteY405" fmla="*/ 79125 h 1776768"/>
              <a:gd name="connsiteX406" fmla="*/ 177646 w 692573"/>
              <a:gd name="connsiteY406" fmla="*/ 79818 h 1776768"/>
              <a:gd name="connsiteX407" fmla="*/ 183804 w 692573"/>
              <a:gd name="connsiteY407" fmla="*/ 90516 h 1776768"/>
              <a:gd name="connsiteX408" fmla="*/ 189576 w 692573"/>
              <a:gd name="connsiteY408" fmla="*/ 103755 h 1776768"/>
              <a:gd name="connsiteX409" fmla="*/ 189807 w 692573"/>
              <a:gd name="connsiteY409" fmla="*/ 104602 h 1776768"/>
              <a:gd name="connsiteX410" fmla="*/ 192655 w 692573"/>
              <a:gd name="connsiteY410" fmla="*/ 131003 h 1776768"/>
              <a:gd name="connsiteX411" fmla="*/ 195811 w 692573"/>
              <a:gd name="connsiteY411" fmla="*/ 143625 h 1776768"/>
              <a:gd name="connsiteX412" fmla="*/ 199505 w 692573"/>
              <a:gd name="connsiteY412" fmla="*/ 149244 h 1776768"/>
              <a:gd name="connsiteX413" fmla="*/ 202815 w 692573"/>
              <a:gd name="connsiteY413" fmla="*/ 150476 h 1776768"/>
              <a:gd name="connsiteX414" fmla="*/ 207510 w 692573"/>
              <a:gd name="connsiteY414" fmla="*/ 151015 h 1776768"/>
              <a:gd name="connsiteX415" fmla="*/ 208049 w 692573"/>
              <a:gd name="connsiteY415" fmla="*/ 151169 h 1776768"/>
              <a:gd name="connsiteX416" fmla="*/ 213129 w 692573"/>
              <a:gd name="connsiteY416" fmla="*/ 152862 h 1776768"/>
              <a:gd name="connsiteX417" fmla="*/ 214515 w 692573"/>
              <a:gd name="connsiteY417" fmla="*/ 153863 h 1776768"/>
              <a:gd name="connsiteX418" fmla="*/ 217362 w 692573"/>
              <a:gd name="connsiteY418" fmla="*/ 157788 h 1776768"/>
              <a:gd name="connsiteX419" fmla="*/ 225521 w 692573"/>
              <a:gd name="connsiteY419" fmla="*/ 175722 h 1776768"/>
              <a:gd name="connsiteX420" fmla="*/ 238760 w 692573"/>
              <a:gd name="connsiteY420" fmla="*/ 194964 h 1776768"/>
              <a:gd name="connsiteX421" fmla="*/ 250152 w 692573"/>
              <a:gd name="connsiteY421" fmla="*/ 216593 h 1776768"/>
              <a:gd name="connsiteX422" fmla="*/ 250382 w 692573"/>
              <a:gd name="connsiteY422" fmla="*/ 217209 h 1776768"/>
              <a:gd name="connsiteX423" fmla="*/ 258233 w 692573"/>
              <a:gd name="connsiteY423" fmla="*/ 246996 h 1776768"/>
              <a:gd name="connsiteX424" fmla="*/ 258849 w 692573"/>
              <a:gd name="connsiteY424" fmla="*/ 255924 h 1776768"/>
              <a:gd name="connsiteX425" fmla="*/ 261235 w 692573"/>
              <a:gd name="connsiteY425" fmla="*/ 260620 h 1776768"/>
              <a:gd name="connsiteX426" fmla="*/ 264314 w 692573"/>
              <a:gd name="connsiteY426" fmla="*/ 263698 h 1776768"/>
              <a:gd name="connsiteX427" fmla="*/ 267932 w 692573"/>
              <a:gd name="connsiteY427" fmla="*/ 266238 h 1776768"/>
              <a:gd name="connsiteX428" fmla="*/ 272242 w 692573"/>
              <a:gd name="connsiteY428" fmla="*/ 270472 h 1776768"/>
              <a:gd name="connsiteX429" fmla="*/ 272781 w 692573"/>
              <a:gd name="connsiteY429" fmla="*/ 271318 h 1776768"/>
              <a:gd name="connsiteX430" fmla="*/ 275629 w 692573"/>
              <a:gd name="connsiteY430" fmla="*/ 277476 h 1776768"/>
              <a:gd name="connsiteX431" fmla="*/ 274782 w 692573"/>
              <a:gd name="connsiteY431" fmla="*/ 280863 h 1776768"/>
              <a:gd name="connsiteX432" fmla="*/ 272550 w 692573"/>
              <a:gd name="connsiteY432" fmla="*/ 282556 h 1776768"/>
              <a:gd name="connsiteX433" fmla="*/ 270856 w 692573"/>
              <a:gd name="connsiteY433" fmla="*/ 283095 h 1776768"/>
              <a:gd name="connsiteX434" fmla="*/ 256771 w 692573"/>
              <a:gd name="connsiteY434" fmla="*/ 283095 h 1776768"/>
              <a:gd name="connsiteX435" fmla="*/ 246072 w 692573"/>
              <a:gd name="connsiteY435" fmla="*/ 285327 h 1776768"/>
              <a:gd name="connsiteX436" fmla="*/ 233988 w 692573"/>
              <a:gd name="connsiteY436" fmla="*/ 289175 h 1776768"/>
              <a:gd name="connsiteX437" fmla="*/ 223058 w 692573"/>
              <a:gd name="connsiteY437" fmla="*/ 294948 h 1776768"/>
              <a:gd name="connsiteX438" fmla="*/ 215823 w 692573"/>
              <a:gd name="connsiteY438" fmla="*/ 302722 h 1776768"/>
              <a:gd name="connsiteX439" fmla="*/ 206433 w 692573"/>
              <a:gd name="connsiteY439" fmla="*/ 323658 h 1776768"/>
              <a:gd name="connsiteX440" fmla="*/ 206125 w 692573"/>
              <a:gd name="connsiteY440" fmla="*/ 324196 h 1776768"/>
              <a:gd name="connsiteX441" fmla="*/ 195195 w 692573"/>
              <a:gd name="connsiteY441" fmla="*/ 338359 h 1776768"/>
              <a:gd name="connsiteX442" fmla="*/ 194425 w 692573"/>
              <a:gd name="connsiteY442" fmla="*/ 341361 h 1776768"/>
              <a:gd name="connsiteX443" fmla="*/ 198890 w 692573"/>
              <a:gd name="connsiteY443" fmla="*/ 351290 h 1776768"/>
              <a:gd name="connsiteX444" fmla="*/ 205817 w 692573"/>
              <a:gd name="connsiteY444" fmla="*/ 358217 h 1776768"/>
              <a:gd name="connsiteX445" fmla="*/ 206433 w 692573"/>
              <a:gd name="connsiteY445" fmla="*/ 359141 h 1776768"/>
              <a:gd name="connsiteX446" fmla="*/ 209281 w 692573"/>
              <a:gd name="connsiteY446" fmla="*/ 365914 h 1776768"/>
              <a:gd name="connsiteX447" fmla="*/ 208588 w 692573"/>
              <a:gd name="connsiteY447" fmla="*/ 369070 h 1776768"/>
              <a:gd name="connsiteX448" fmla="*/ 197350 w 692573"/>
              <a:gd name="connsiteY448" fmla="*/ 379230 h 1776768"/>
              <a:gd name="connsiteX449" fmla="*/ 144395 w 692573"/>
              <a:gd name="connsiteY449" fmla="*/ 412558 h 1776768"/>
              <a:gd name="connsiteX450" fmla="*/ 127154 w 692573"/>
              <a:gd name="connsiteY450" fmla="*/ 429799 h 1776768"/>
              <a:gd name="connsiteX451" fmla="*/ 117379 w 692573"/>
              <a:gd name="connsiteY451" fmla="*/ 437881 h 1776768"/>
              <a:gd name="connsiteX452" fmla="*/ 115762 w 692573"/>
              <a:gd name="connsiteY452" fmla="*/ 438496 h 1776768"/>
              <a:gd name="connsiteX453" fmla="*/ 107296 w 692573"/>
              <a:gd name="connsiteY453" fmla="*/ 439035 h 1776768"/>
              <a:gd name="connsiteX454" fmla="*/ 105141 w 692573"/>
              <a:gd name="connsiteY454" fmla="*/ 438188 h 1776768"/>
              <a:gd name="connsiteX455" fmla="*/ 101215 w 692573"/>
              <a:gd name="connsiteY455" fmla="*/ 434263 h 1776768"/>
              <a:gd name="connsiteX456" fmla="*/ 100522 w 692573"/>
              <a:gd name="connsiteY456" fmla="*/ 433032 h 1776768"/>
              <a:gd name="connsiteX457" fmla="*/ 95519 w 692573"/>
              <a:gd name="connsiteY457" fmla="*/ 414251 h 1776768"/>
              <a:gd name="connsiteX458" fmla="*/ 92902 w 692573"/>
              <a:gd name="connsiteY458" fmla="*/ 409479 h 1776768"/>
              <a:gd name="connsiteX459" fmla="*/ 83512 w 692573"/>
              <a:gd name="connsiteY459" fmla="*/ 395932 h 1776768"/>
              <a:gd name="connsiteX460" fmla="*/ 80048 w 692573"/>
              <a:gd name="connsiteY460" fmla="*/ 395086 h 1776768"/>
              <a:gd name="connsiteX461" fmla="*/ 78124 w 692573"/>
              <a:gd name="connsiteY461" fmla="*/ 393392 h 1776768"/>
              <a:gd name="connsiteX462" fmla="*/ 76970 w 692573"/>
              <a:gd name="connsiteY462" fmla="*/ 390544 h 1776768"/>
              <a:gd name="connsiteX463" fmla="*/ 76970 w 692573"/>
              <a:gd name="connsiteY463" fmla="*/ 388389 h 1776768"/>
              <a:gd name="connsiteX464" fmla="*/ 78047 w 692573"/>
              <a:gd name="connsiteY464" fmla="*/ 385926 h 1776768"/>
              <a:gd name="connsiteX465" fmla="*/ 75815 w 692573"/>
              <a:gd name="connsiteY465" fmla="*/ 383001 h 1776768"/>
              <a:gd name="connsiteX466" fmla="*/ 57265 w 692573"/>
              <a:gd name="connsiteY466" fmla="*/ 367146 h 1776768"/>
              <a:gd name="connsiteX467" fmla="*/ 55033 w 692573"/>
              <a:gd name="connsiteY467" fmla="*/ 366145 h 1776768"/>
              <a:gd name="connsiteX468" fmla="*/ 48414 w 692573"/>
              <a:gd name="connsiteY468" fmla="*/ 369840 h 1776768"/>
              <a:gd name="connsiteX469" fmla="*/ 46490 w 692573"/>
              <a:gd name="connsiteY469" fmla="*/ 381616 h 1776768"/>
              <a:gd name="connsiteX470" fmla="*/ 48106 w 692573"/>
              <a:gd name="connsiteY470" fmla="*/ 397548 h 1776768"/>
              <a:gd name="connsiteX471" fmla="*/ 51416 w 692573"/>
              <a:gd name="connsiteY471" fmla="*/ 408863 h 1776768"/>
              <a:gd name="connsiteX472" fmla="*/ 59652 w 692573"/>
              <a:gd name="connsiteY472" fmla="*/ 425258 h 1776768"/>
              <a:gd name="connsiteX473" fmla="*/ 59959 w 692573"/>
              <a:gd name="connsiteY473" fmla="*/ 426181 h 1776768"/>
              <a:gd name="connsiteX474" fmla="*/ 61114 w 692573"/>
              <a:gd name="connsiteY474" fmla="*/ 434648 h 1776768"/>
              <a:gd name="connsiteX475" fmla="*/ 60960 w 692573"/>
              <a:gd name="connsiteY475" fmla="*/ 435956 h 1776768"/>
              <a:gd name="connsiteX476" fmla="*/ 57573 w 692573"/>
              <a:gd name="connsiteY476" fmla="*/ 445501 h 1776768"/>
              <a:gd name="connsiteX477" fmla="*/ 57111 w 692573"/>
              <a:gd name="connsiteY477" fmla="*/ 446270 h 1776768"/>
              <a:gd name="connsiteX478" fmla="*/ 51493 w 692573"/>
              <a:gd name="connsiteY478" fmla="*/ 453582 h 1776768"/>
              <a:gd name="connsiteX479" fmla="*/ 50569 w 692573"/>
              <a:gd name="connsiteY479" fmla="*/ 454352 h 1776768"/>
              <a:gd name="connsiteX480" fmla="*/ 43257 w 692573"/>
              <a:gd name="connsiteY480" fmla="*/ 458278 h 1776768"/>
              <a:gd name="connsiteX481" fmla="*/ 42487 w 692573"/>
              <a:gd name="connsiteY481" fmla="*/ 458586 h 1776768"/>
              <a:gd name="connsiteX482" fmla="*/ 34636 w 692573"/>
              <a:gd name="connsiteY482" fmla="*/ 460279 h 1776768"/>
              <a:gd name="connsiteX483" fmla="*/ 33328 w 692573"/>
              <a:gd name="connsiteY483" fmla="*/ 460279 h 1776768"/>
              <a:gd name="connsiteX484" fmla="*/ 26939 w 692573"/>
              <a:gd name="connsiteY484" fmla="*/ 458662 h 1776768"/>
              <a:gd name="connsiteX485" fmla="*/ 0 w 692573"/>
              <a:gd name="connsiteY485" fmla="*/ 545407 h 1776768"/>
              <a:gd name="connsiteX486" fmla="*/ 1462 w 692573"/>
              <a:gd name="connsiteY486" fmla="*/ 546408 h 1776768"/>
              <a:gd name="connsiteX487" fmla="*/ 7389 w 692573"/>
              <a:gd name="connsiteY487" fmla="*/ 554490 h 1776768"/>
              <a:gd name="connsiteX488" fmla="*/ 11161 w 692573"/>
              <a:gd name="connsiteY488" fmla="*/ 557338 h 1776768"/>
              <a:gd name="connsiteX489" fmla="*/ 15779 w 692573"/>
              <a:gd name="connsiteY489" fmla="*/ 558877 h 1776768"/>
              <a:gd name="connsiteX490" fmla="*/ 17626 w 692573"/>
              <a:gd name="connsiteY490" fmla="*/ 561032 h 1776768"/>
              <a:gd name="connsiteX491" fmla="*/ 17472 w 692573"/>
              <a:gd name="connsiteY491" fmla="*/ 562495 h 1776768"/>
              <a:gd name="connsiteX492" fmla="*/ 18473 w 692573"/>
              <a:gd name="connsiteY492" fmla="*/ 562802 h 1776768"/>
              <a:gd name="connsiteX493" fmla="*/ 20012 w 692573"/>
              <a:gd name="connsiteY493" fmla="*/ 564034 h 1776768"/>
              <a:gd name="connsiteX494" fmla="*/ 22860 w 692573"/>
              <a:gd name="connsiteY494" fmla="*/ 568498 h 1776768"/>
              <a:gd name="connsiteX495" fmla="*/ 24938 w 692573"/>
              <a:gd name="connsiteY495" fmla="*/ 573040 h 1776768"/>
              <a:gd name="connsiteX496" fmla="*/ 27555 w 692573"/>
              <a:gd name="connsiteY496" fmla="*/ 574502 h 1776768"/>
              <a:gd name="connsiteX497" fmla="*/ 33713 w 692573"/>
              <a:gd name="connsiteY497" fmla="*/ 575041 h 1776768"/>
              <a:gd name="connsiteX498" fmla="*/ 34867 w 692573"/>
              <a:gd name="connsiteY498" fmla="*/ 575426 h 1776768"/>
              <a:gd name="connsiteX499" fmla="*/ 38793 w 692573"/>
              <a:gd name="connsiteY499" fmla="*/ 577658 h 1776768"/>
              <a:gd name="connsiteX500" fmla="*/ 39485 w 692573"/>
              <a:gd name="connsiteY500" fmla="*/ 578196 h 1776768"/>
              <a:gd name="connsiteX501" fmla="*/ 66502 w 692573"/>
              <a:gd name="connsiteY501" fmla="*/ 607368 h 1776768"/>
              <a:gd name="connsiteX502" fmla="*/ 68965 w 692573"/>
              <a:gd name="connsiteY502" fmla="*/ 605983 h 1776768"/>
              <a:gd name="connsiteX503" fmla="*/ 71813 w 692573"/>
              <a:gd name="connsiteY503" fmla="*/ 605983 h 1776768"/>
              <a:gd name="connsiteX504" fmla="*/ 74276 w 692573"/>
              <a:gd name="connsiteY504" fmla="*/ 607522 h 1776768"/>
              <a:gd name="connsiteX505" fmla="*/ 86052 w 692573"/>
              <a:gd name="connsiteY505" fmla="*/ 629997 h 1776768"/>
              <a:gd name="connsiteX506" fmla="*/ 90747 w 692573"/>
              <a:gd name="connsiteY506" fmla="*/ 645083 h 1776768"/>
              <a:gd name="connsiteX507" fmla="*/ 90362 w 692573"/>
              <a:gd name="connsiteY507" fmla="*/ 647469 h 1776768"/>
              <a:gd name="connsiteX508" fmla="*/ 85898 w 692573"/>
              <a:gd name="connsiteY508" fmla="*/ 654242 h 1776768"/>
              <a:gd name="connsiteX509" fmla="*/ 84667 w 692573"/>
              <a:gd name="connsiteY509" fmla="*/ 655243 h 1776768"/>
              <a:gd name="connsiteX510" fmla="*/ 75738 w 692573"/>
              <a:gd name="connsiteY510" fmla="*/ 659245 h 1776768"/>
              <a:gd name="connsiteX511" fmla="*/ 72890 w 692573"/>
              <a:gd name="connsiteY511" fmla="*/ 668251 h 1776768"/>
              <a:gd name="connsiteX512" fmla="*/ 73891 w 692573"/>
              <a:gd name="connsiteY512" fmla="*/ 683799 h 1776768"/>
              <a:gd name="connsiteX513" fmla="*/ 74276 w 692573"/>
              <a:gd name="connsiteY513" fmla="*/ 683029 h 1776768"/>
              <a:gd name="connsiteX514" fmla="*/ 76123 w 692573"/>
              <a:gd name="connsiteY514" fmla="*/ 681567 h 1776768"/>
              <a:gd name="connsiteX515" fmla="*/ 80587 w 692573"/>
              <a:gd name="connsiteY515" fmla="*/ 680412 h 1776768"/>
              <a:gd name="connsiteX516" fmla="*/ 83050 w 692573"/>
              <a:gd name="connsiteY516" fmla="*/ 680951 h 1776768"/>
              <a:gd name="connsiteX517" fmla="*/ 85898 w 692573"/>
              <a:gd name="connsiteY517" fmla="*/ 683337 h 1776768"/>
              <a:gd name="connsiteX518" fmla="*/ 94827 w 692573"/>
              <a:gd name="connsiteY518" fmla="*/ 685415 h 1776768"/>
              <a:gd name="connsiteX519" fmla="*/ 95827 w 692573"/>
              <a:gd name="connsiteY519" fmla="*/ 685877 h 1776768"/>
              <a:gd name="connsiteX520" fmla="*/ 101446 w 692573"/>
              <a:gd name="connsiteY520" fmla="*/ 689802 h 1776768"/>
              <a:gd name="connsiteX521" fmla="*/ 112530 w 692573"/>
              <a:gd name="connsiteY521" fmla="*/ 700809 h 1776768"/>
              <a:gd name="connsiteX522" fmla="*/ 120611 w 692573"/>
              <a:gd name="connsiteY522" fmla="*/ 711200 h 1776768"/>
              <a:gd name="connsiteX523" fmla="*/ 120919 w 692573"/>
              <a:gd name="connsiteY523" fmla="*/ 711739 h 1776768"/>
              <a:gd name="connsiteX524" fmla="*/ 136082 w 692573"/>
              <a:gd name="connsiteY524" fmla="*/ 745452 h 1776768"/>
              <a:gd name="connsiteX525" fmla="*/ 136159 w 692573"/>
              <a:gd name="connsiteY525" fmla="*/ 747607 h 1776768"/>
              <a:gd name="connsiteX526" fmla="*/ 134620 w 692573"/>
              <a:gd name="connsiteY526" fmla="*/ 751763 h 1776768"/>
              <a:gd name="connsiteX527" fmla="*/ 134081 w 692573"/>
              <a:gd name="connsiteY527" fmla="*/ 755920 h 1776768"/>
              <a:gd name="connsiteX528" fmla="*/ 134081 w 692573"/>
              <a:gd name="connsiteY528" fmla="*/ 761846 h 1776768"/>
              <a:gd name="connsiteX529" fmla="*/ 137468 w 692573"/>
              <a:gd name="connsiteY529" fmla="*/ 760384 h 1776768"/>
              <a:gd name="connsiteX530" fmla="*/ 137622 w 692573"/>
              <a:gd name="connsiteY530" fmla="*/ 760307 h 1776768"/>
              <a:gd name="connsiteX531" fmla="*/ 136698 w 692573"/>
              <a:gd name="connsiteY531" fmla="*/ 758690 h 1776768"/>
              <a:gd name="connsiteX532" fmla="*/ 136852 w 692573"/>
              <a:gd name="connsiteY532" fmla="*/ 755688 h 1776768"/>
              <a:gd name="connsiteX533" fmla="*/ 141316 w 692573"/>
              <a:gd name="connsiteY533" fmla="*/ 749531 h 1776768"/>
              <a:gd name="connsiteX534" fmla="*/ 141855 w 692573"/>
              <a:gd name="connsiteY534" fmla="*/ 748992 h 1776768"/>
              <a:gd name="connsiteX535" fmla="*/ 149167 w 692573"/>
              <a:gd name="connsiteY535" fmla="*/ 743373 h 1776768"/>
              <a:gd name="connsiteX536" fmla="*/ 150168 w 692573"/>
              <a:gd name="connsiteY536" fmla="*/ 742912 h 1776768"/>
              <a:gd name="connsiteX537" fmla="*/ 159173 w 692573"/>
              <a:gd name="connsiteY537" fmla="*/ 740680 h 1776768"/>
              <a:gd name="connsiteX538" fmla="*/ 161251 w 692573"/>
              <a:gd name="connsiteY538" fmla="*/ 740987 h 1776768"/>
              <a:gd name="connsiteX539" fmla="*/ 174182 w 692573"/>
              <a:gd name="connsiteY539" fmla="*/ 748299 h 1776768"/>
              <a:gd name="connsiteX540" fmla="*/ 177030 w 692573"/>
              <a:gd name="connsiteY540" fmla="*/ 749223 h 1776768"/>
              <a:gd name="connsiteX541" fmla="*/ 177877 w 692573"/>
              <a:gd name="connsiteY541" fmla="*/ 749685 h 1776768"/>
              <a:gd name="connsiteX542" fmla="*/ 180725 w 692573"/>
              <a:gd name="connsiteY542" fmla="*/ 751917 h 1776768"/>
              <a:gd name="connsiteX543" fmla="*/ 181725 w 692573"/>
              <a:gd name="connsiteY543" fmla="*/ 753457 h 1776768"/>
              <a:gd name="connsiteX544" fmla="*/ 182880 w 692573"/>
              <a:gd name="connsiteY544" fmla="*/ 757921 h 1776768"/>
              <a:gd name="connsiteX545" fmla="*/ 182957 w 692573"/>
              <a:gd name="connsiteY545" fmla="*/ 758613 h 1776768"/>
              <a:gd name="connsiteX546" fmla="*/ 182957 w 692573"/>
              <a:gd name="connsiteY546" fmla="*/ 763693 h 1776768"/>
              <a:gd name="connsiteX547" fmla="*/ 182880 w 692573"/>
              <a:gd name="connsiteY547" fmla="*/ 764463 h 1776768"/>
              <a:gd name="connsiteX548" fmla="*/ 180725 w 692573"/>
              <a:gd name="connsiteY548" fmla="*/ 771929 h 1776768"/>
              <a:gd name="connsiteX549" fmla="*/ 180725 w 692573"/>
              <a:gd name="connsiteY549" fmla="*/ 774007 h 1776768"/>
              <a:gd name="connsiteX550" fmla="*/ 183496 w 692573"/>
              <a:gd name="connsiteY550" fmla="*/ 776009 h 1776768"/>
              <a:gd name="connsiteX551" fmla="*/ 184035 w 692573"/>
              <a:gd name="connsiteY551" fmla="*/ 776470 h 1776768"/>
              <a:gd name="connsiteX552" fmla="*/ 190808 w 692573"/>
              <a:gd name="connsiteY552" fmla="*/ 784321 h 1776768"/>
              <a:gd name="connsiteX553" fmla="*/ 203354 w 692573"/>
              <a:gd name="connsiteY553" fmla="*/ 794096 h 1776768"/>
              <a:gd name="connsiteX554" fmla="*/ 204201 w 692573"/>
              <a:gd name="connsiteY554" fmla="*/ 795174 h 1776768"/>
              <a:gd name="connsiteX555" fmla="*/ 207048 w 692573"/>
              <a:gd name="connsiteY555" fmla="*/ 801332 h 1776768"/>
              <a:gd name="connsiteX556" fmla="*/ 207279 w 692573"/>
              <a:gd name="connsiteY556" fmla="*/ 802332 h 1776768"/>
              <a:gd name="connsiteX557" fmla="*/ 207818 w 692573"/>
              <a:gd name="connsiteY557" fmla="*/ 810799 h 1776768"/>
              <a:gd name="connsiteX558" fmla="*/ 207741 w 692573"/>
              <a:gd name="connsiteY558" fmla="*/ 811569 h 1776768"/>
              <a:gd name="connsiteX559" fmla="*/ 206048 w 692573"/>
              <a:gd name="connsiteY559" fmla="*/ 820035 h 1776768"/>
              <a:gd name="connsiteX560" fmla="*/ 205509 w 692573"/>
              <a:gd name="connsiteY560" fmla="*/ 821267 h 1776768"/>
              <a:gd name="connsiteX561" fmla="*/ 201584 w 692573"/>
              <a:gd name="connsiteY561" fmla="*/ 826193 h 1776768"/>
              <a:gd name="connsiteX562" fmla="*/ 201045 w 692573"/>
              <a:gd name="connsiteY562" fmla="*/ 833197 h 1776768"/>
              <a:gd name="connsiteX563" fmla="*/ 199275 w 692573"/>
              <a:gd name="connsiteY563" fmla="*/ 839893 h 1776768"/>
              <a:gd name="connsiteX564" fmla="*/ 198967 w 692573"/>
              <a:gd name="connsiteY564" fmla="*/ 840586 h 1776768"/>
              <a:gd name="connsiteX565" fmla="*/ 193733 w 692573"/>
              <a:gd name="connsiteY565" fmla="*/ 849976 h 1776768"/>
              <a:gd name="connsiteX566" fmla="*/ 196888 w 692573"/>
              <a:gd name="connsiteY566" fmla="*/ 851978 h 1776768"/>
              <a:gd name="connsiteX567" fmla="*/ 197504 w 692573"/>
              <a:gd name="connsiteY567" fmla="*/ 852516 h 1776768"/>
              <a:gd name="connsiteX568" fmla="*/ 200891 w 692573"/>
              <a:gd name="connsiteY568" fmla="*/ 856442 h 1776768"/>
              <a:gd name="connsiteX569" fmla="*/ 201507 w 692573"/>
              <a:gd name="connsiteY569" fmla="*/ 857750 h 1776768"/>
              <a:gd name="connsiteX570" fmla="*/ 202661 w 692573"/>
              <a:gd name="connsiteY570" fmla="*/ 863369 h 1776768"/>
              <a:gd name="connsiteX571" fmla="*/ 202661 w 692573"/>
              <a:gd name="connsiteY571" fmla="*/ 864447 h 1776768"/>
              <a:gd name="connsiteX572" fmla="*/ 201507 w 692573"/>
              <a:gd name="connsiteY572" fmla="*/ 870066 h 1776768"/>
              <a:gd name="connsiteX573" fmla="*/ 199813 w 692573"/>
              <a:gd name="connsiteY573" fmla="*/ 872144 h 1776768"/>
              <a:gd name="connsiteX574" fmla="*/ 197119 w 692573"/>
              <a:gd name="connsiteY574" fmla="*/ 871836 h 1776768"/>
              <a:gd name="connsiteX575" fmla="*/ 193194 w 692573"/>
              <a:gd name="connsiteY575" fmla="*/ 868988 h 1776768"/>
              <a:gd name="connsiteX576" fmla="*/ 192347 w 692573"/>
              <a:gd name="connsiteY576" fmla="*/ 867987 h 1776768"/>
              <a:gd name="connsiteX577" fmla="*/ 192270 w 692573"/>
              <a:gd name="connsiteY577" fmla="*/ 867910 h 1776768"/>
              <a:gd name="connsiteX578" fmla="*/ 187190 w 692573"/>
              <a:gd name="connsiteY578" fmla="*/ 869527 h 1776768"/>
              <a:gd name="connsiteX579" fmla="*/ 187113 w 692573"/>
              <a:gd name="connsiteY579" fmla="*/ 870066 h 1776768"/>
              <a:gd name="connsiteX580" fmla="*/ 193194 w 692573"/>
              <a:gd name="connsiteY580" fmla="*/ 878686 h 1776768"/>
              <a:gd name="connsiteX581" fmla="*/ 193579 w 692573"/>
              <a:gd name="connsiteY581" fmla="*/ 879533 h 1776768"/>
              <a:gd name="connsiteX582" fmla="*/ 194733 w 692573"/>
              <a:gd name="connsiteY582" fmla="*/ 883458 h 1776768"/>
              <a:gd name="connsiteX583" fmla="*/ 195426 w 692573"/>
              <a:gd name="connsiteY583" fmla="*/ 889539 h 1776768"/>
              <a:gd name="connsiteX584" fmla="*/ 194887 w 692573"/>
              <a:gd name="connsiteY584" fmla="*/ 896774 h 1776768"/>
              <a:gd name="connsiteX585" fmla="*/ 193733 w 692573"/>
              <a:gd name="connsiteY585" fmla="*/ 904317 h 1776768"/>
              <a:gd name="connsiteX586" fmla="*/ 193579 w 692573"/>
              <a:gd name="connsiteY586" fmla="*/ 904933 h 1776768"/>
              <a:gd name="connsiteX587" fmla="*/ 187960 w 692573"/>
              <a:gd name="connsiteY587" fmla="*/ 919018 h 1776768"/>
              <a:gd name="connsiteX588" fmla="*/ 184419 w 692573"/>
              <a:gd name="connsiteY588" fmla="*/ 925484 h 1776768"/>
              <a:gd name="connsiteX589" fmla="*/ 183573 w 692573"/>
              <a:gd name="connsiteY589" fmla="*/ 926407 h 1776768"/>
              <a:gd name="connsiteX590" fmla="*/ 179647 w 692573"/>
              <a:gd name="connsiteY590" fmla="*/ 929255 h 1776768"/>
              <a:gd name="connsiteX591" fmla="*/ 175799 w 692573"/>
              <a:gd name="connsiteY591" fmla="*/ 928716 h 1776768"/>
              <a:gd name="connsiteX592" fmla="*/ 166793 w 692573"/>
              <a:gd name="connsiteY592" fmla="*/ 917479 h 1776768"/>
              <a:gd name="connsiteX593" fmla="*/ 157172 w 692573"/>
              <a:gd name="connsiteY593" fmla="*/ 909397 h 1776768"/>
              <a:gd name="connsiteX594" fmla="*/ 157403 w 692573"/>
              <a:gd name="connsiteY594" fmla="*/ 909859 h 1776768"/>
              <a:gd name="connsiteX595" fmla="*/ 157788 w 692573"/>
              <a:gd name="connsiteY595" fmla="*/ 911244 h 1776768"/>
              <a:gd name="connsiteX596" fmla="*/ 157788 w 692573"/>
              <a:gd name="connsiteY596" fmla="*/ 917402 h 1776768"/>
              <a:gd name="connsiteX597" fmla="*/ 157711 w 692573"/>
              <a:gd name="connsiteY597" fmla="*/ 917941 h 1776768"/>
              <a:gd name="connsiteX598" fmla="*/ 154863 w 692573"/>
              <a:gd name="connsiteY598" fmla="*/ 931410 h 1776768"/>
              <a:gd name="connsiteX599" fmla="*/ 154401 w 692573"/>
              <a:gd name="connsiteY599" fmla="*/ 945650 h 1776768"/>
              <a:gd name="connsiteX600" fmla="*/ 155864 w 692573"/>
              <a:gd name="connsiteY600" fmla="*/ 950499 h 1776768"/>
              <a:gd name="connsiteX601" fmla="*/ 159635 w 692573"/>
              <a:gd name="connsiteY601" fmla="*/ 956964 h 1776768"/>
              <a:gd name="connsiteX602" fmla="*/ 182495 w 692573"/>
              <a:gd name="connsiteY602" fmla="*/ 985289 h 1776768"/>
              <a:gd name="connsiteX603" fmla="*/ 192732 w 692573"/>
              <a:gd name="connsiteY603" fmla="*/ 1000067 h 1776768"/>
              <a:gd name="connsiteX604" fmla="*/ 193117 w 692573"/>
              <a:gd name="connsiteY604" fmla="*/ 1000760 h 1776768"/>
              <a:gd name="connsiteX605" fmla="*/ 196042 w 692573"/>
              <a:gd name="connsiteY605" fmla="*/ 1009612 h 1776768"/>
              <a:gd name="connsiteX606" fmla="*/ 196042 w 692573"/>
              <a:gd name="connsiteY606" fmla="*/ 1007841 h 1776768"/>
              <a:gd name="connsiteX607" fmla="*/ 198890 w 692573"/>
              <a:gd name="connsiteY607" fmla="*/ 1004993 h 1776768"/>
              <a:gd name="connsiteX608" fmla="*/ 201738 w 692573"/>
              <a:gd name="connsiteY608" fmla="*/ 1004993 h 1776768"/>
              <a:gd name="connsiteX609" fmla="*/ 204355 w 692573"/>
              <a:gd name="connsiteY609" fmla="*/ 1006841 h 1776768"/>
              <a:gd name="connsiteX610" fmla="*/ 218979 w 692573"/>
              <a:gd name="connsiteY610" fmla="*/ 1047866 h 1776768"/>
              <a:gd name="connsiteX611" fmla="*/ 219133 w 692573"/>
              <a:gd name="connsiteY611" fmla="*/ 1048635 h 1776768"/>
              <a:gd name="connsiteX612" fmla="*/ 219595 w 692573"/>
              <a:gd name="connsiteY612" fmla="*/ 1055870 h 1776768"/>
              <a:gd name="connsiteX613" fmla="*/ 222673 w 692573"/>
              <a:gd name="connsiteY613" fmla="*/ 1058487 h 1776768"/>
              <a:gd name="connsiteX614" fmla="*/ 223212 w 692573"/>
              <a:gd name="connsiteY614" fmla="*/ 1059180 h 1776768"/>
              <a:gd name="connsiteX615" fmla="*/ 238375 w 692573"/>
              <a:gd name="connsiteY615" fmla="*/ 1083964 h 1776768"/>
              <a:gd name="connsiteX616" fmla="*/ 244225 w 692573"/>
              <a:gd name="connsiteY616" fmla="*/ 1097819 h 1776768"/>
              <a:gd name="connsiteX617" fmla="*/ 244456 w 692573"/>
              <a:gd name="connsiteY617" fmla="*/ 1098666 h 1776768"/>
              <a:gd name="connsiteX618" fmla="*/ 245610 w 692573"/>
              <a:gd name="connsiteY618" fmla="*/ 1114444 h 1776768"/>
              <a:gd name="connsiteX619" fmla="*/ 245533 w 692573"/>
              <a:gd name="connsiteY619" fmla="*/ 1115291 h 1776768"/>
              <a:gd name="connsiteX620" fmla="*/ 243301 w 692573"/>
              <a:gd name="connsiteY620" fmla="*/ 1124296 h 1776768"/>
              <a:gd name="connsiteX621" fmla="*/ 241531 w 692573"/>
              <a:gd name="connsiteY621" fmla="*/ 1129069 h 1776768"/>
              <a:gd name="connsiteX622" fmla="*/ 241069 w 692573"/>
              <a:gd name="connsiteY622" fmla="*/ 1129915 h 1776768"/>
              <a:gd name="connsiteX623" fmla="*/ 238221 w 692573"/>
              <a:gd name="connsiteY623" fmla="*/ 1133302 h 1776768"/>
              <a:gd name="connsiteX624" fmla="*/ 234450 w 692573"/>
              <a:gd name="connsiteY624" fmla="*/ 1136458 h 1776768"/>
              <a:gd name="connsiteX625" fmla="*/ 225829 w 692573"/>
              <a:gd name="connsiteY625" fmla="*/ 1142384 h 1776768"/>
              <a:gd name="connsiteX626" fmla="*/ 223366 w 692573"/>
              <a:gd name="connsiteY626" fmla="*/ 1147387 h 1776768"/>
              <a:gd name="connsiteX627" fmla="*/ 220518 w 692573"/>
              <a:gd name="connsiteY627" fmla="*/ 1148927 h 1776768"/>
              <a:gd name="connsiteX628" fmla="*/ 217362 w 692573"/>
              <a:gd name="connsiteY628" fmla="*/ 1148542 h 1776768"/>
              <a:gd name="connsiteX629" fmla="*/ 217055 w 692573"/>
              <a:gd name="connsiteY629" fmla="*/ 1148850 h 1776768"/>
              <a:gd name="connsiteX630" fmla="*/ 217439 w 692573"/>
              <a:gd name="connsiteY630" fmla="*/ 1152006 h 1776768"/>
              <a:gd name="connsiteX631" fmla="*/ 217285 w 692573"/>
              <a:gd name="connsiteY631" fmla="*/ 1153314 h 1776768"/>
              <a:gd name="connsiteX632" fmla="*/ 213976 w 692573"/>
              <a:gd name="connsiteY632" fmla="*/ 1162781 h 1776768"/>
              <a:gd name="connsiteX633" fmla="*/ 213283 w 692573"/>
              <a:gd name="connsiteY633" fmla="*/ 1163859 h 1776768"/>
              <a:gd name="connsiteX634" fmla="*/ 211051 w 692573"/>
              <a:gd name="connsiteY634" fmla="*/ 1166091 h 1776768"/>
              <a:gd name="connsiteX635" fmla="*/ 209973 w 692573"/>
              <a:gd name="connsiteY635" fmla="*/ 1166784 h 1776768"/>
              <a:gd name="connsiteX636" fmla="*/ 201507 w 692573"/>
              <a:gd name="connsiteY636" fmla="*/ 1169632 h 1776768"/>
              <a:gd name="connsiteX637" fmla="*/ 199659 w 692573"/>
              <a:gd name="connsiteY637" fmla="*/ 1169632 h 1776768"/>
              <a:gd name="connsiteX638" fmla="*/ 193502 w 692573"/>
              <a:gd name="connsiteY638" fmla="*/ 1167400 h 1776768"/>
              <a:gd name="connsiteX639" fmla="*/ 187652 w 692573"/>
              <a:gd name="connsiteY639" fmla="*/ 1163936 h 1776768"/>
              <a:gd name="connsiteX640" fmla="*/ 181879 w 692573"/>
              <a:gd name="connsiteY640" fmla="*/ 1162012 h 1776768"/>
              <a:gd name="connsiteX641" fmla="*/ 177569 w 692573"/>
              <a:gd name="connsiteY641" fmla="*/ 1162858 h 1776768"/>
              <a:gd name="connsiteX642" fmla="*/ 174413 w 692573"/>
              <a:gd name="connsiteY642" fmla="*/ 1165090 h 1776768"/>
              <a:gd name="connsiteX643" fmla="*/ 171796 w 692573"/>
              <a:gd name="connsiteY643" fmla="*/ 1168169 h 1776768"/>
              <a:gd name="connsiteX644" fmla="*/ 171104 w 692573"/>
              <a:gd name="connsiteY644" fmla="*/ 1168785 h 1776768"/>
              <a:gd name="connsiteX645" fmla="*/ 166639 w 692573"/>
              <a:gd name="connsiteY645" fmla="*/ 1171633 h 1776768"/>
              <a:gd name="connsiteX646" fmla="*/ 165947 w 692573"/>
              <a:gd name="connsiteY646" fmla="*/ 1171941 h 1776768"/>
              <a:gd name="connsiteX647" fmla="*/ 162021 w 692573"/>
              <a:gd name="connsiteY647" fmla="*/ 1173095 h 1776768"/>
              <a:gd name="connsiteX648" fmla="*/ 161405 w 692573"/>
              <a:gd name="connsiteY648" fmla="*/ 1173172 h 1776768"/>
              <a:gd name="connsiteX649" fmla="*/ 153324 w 692573"/>
              <a:gd name="connsiteY649" fmla="*/ 1173711 h 1776768"/>
              <a:gd name="connsiteX650" fmla="*/ 151168 w 692573"/>
              <a:gd name="connsiteY650" fmla="*/ 1174404 h 1776768"/>
              <a:gd name="connsiteX651" fmla="*/ 147166 w 692573"/>
              <a:gd name="connsiteY651" fmla="*/ 1179869 h 1776768"/>
              <a:gd name="connsiteX652" fmla="*/ 138392 w 692573"/>
              <a:gd name="connsiteY652" fmla="*/ 1198033 h 1776768"/>
              <a:gd name="connsiteX653" fmla="*/ 138007 w 692573"/>
              <a:gd name="connsiteY653" fmla="*/ 1198649 h 1776768"/>
              <a:gd name="connsiteX654" fmla="*/ 134620 w 692573"/>
              <a:gd name="connsiteY654" fmla="*/ 1202575 h 1776768"/>
              <a:gd name="connsiteX655" fmla="*/ 132850 w 692573"/>
              <a:gd name="connsiteY655" fmla="*/ 1203498 h 1776768"/>
              <a:gd name="connsiteX656" fmla="*/ 129001 w 692573"/>
              <a:gd name="connsiteY656" fmla="*/ 1203960 h 1776768"/>
              <a:gd name="connsiteX657" fmla="*/ 127000 w 692573"/>
              <a:gd name="connsiteY657" fmla="*/ 1205346 h 1776768"/>
              <a:gd name="connsiteX658" fmla="*/ 126615 w 692573"/>
              <a:gd name="connsiteY658" fmla="*/ 1206577 h 1776768"/>
              <a:gd name="connsiteX659" fmla="*/ 127924 w 692573"/>
              <a:gd name="connsiteY659" fmla="*/ 1208655 h 1776768"/>
              <a:gd name="connsiteX660" fmla="*/ 128616 w 692573"/>
              <a:gd name="connsiteY660" fmla="*/ 1208655 h 1776768"/>
              <a:gd name="connsiteX661" fmla="*/ 132003 w 692573"/>
              <a:gd name="connsiteY661" fmla="*/ 1207193 h 1776768"/>
              <a:gd name="connsiteX662" fmla="*/ 133081 w 692573"/>
              <a:gd name="connsiteY662" fmla="*/ 1206962 h 1776768"/>
              <a:gd name="connsiteX663" fmla="*/ 137545 w 692573"/>
              <a:gd name="connsiteY663" fmla="*/ 1206962 h 1776768"/>
              <a:gd name="connsiteX664" fmla="*/ 139392 w 692573"/>
              <a:gd name="connsiteY664" fmla="*/ 1207655 h 1776768"/>
              <a:gd name="connsiteX665" fmla="*/ 140162 w 692573"/>
              <a:gd name="connsiteY665" fmla="*/ 1208347 h 1776768"/>
              <a:gd name="connsiteX666" fmla="*/ 140624 w 692573"/>
              <a:gd name="connsiteY666" fmla="*/ 1207809 h 1776768"/>
              <a:gd name="connsiteX667" fmla="*/ 143472 w 692573"/>
              <a:gd name="connsiteY667" fmla="*/ 1204961 h 1776768"/>
              <a:gd name="connsiteX668" fmla="*/ 144703 w 692573"/>
              <a:gd name="connsiteY668" fmla="*/ 1204268 h 1776768"/>
              <a:gd name="connsiteX669" fmla="*/ 148628 w 692573"/>
              <a:gd name="connsiteY669" fmla="*/ 1203113 h 1776768"/>
              <a:gd name="connsiteX670" fmla="*/ 149398 w 692573"/>
              <a:gd name="connsiteY670" fmla="*/ 1203037 h 1776768"/>
              <a:gd name="connsiteX671" fmla="*/ 155017 w 692573"/>
              <a:gd name="connsiteY671" fmla="*/ 1203037 h 1776768"/>
              <a:gd name="connsiteX672" fmla="*/ 155941 w 692573"/>
              <a:gd name="connsiteY672" fmla="*/ 1203190 h 1776768"/>
              <a:gd name="connsiteX673" fmla="*/ 161021 w 692573"/>
              <a:gd name="connsiteY673" fmla="*/ 1204884 h 1776768"/>
              <a:gd name="connsiteX674" fmla="*/ 162098 w 692573"/>
              <a:gd name="connsiteY674" fmla="*/ 1205576 h 1776768"/>
              <a:gd name="connsiteX675" fmla="*/ 165485 w 692573"/>
              <a:gd name="connsiteY675" fmla="*/ 1208963 h 1776768"/>
              <a:gd name="connsiteX676" fmla="*/ 168564 w 692573"/>
              <a:gd name="connsiteY676" fmla="*/ 1213273 h 1776768"/>
              <a:gd name="connsiteX677" fmla="*/ 171873 w 692573"/>
              <a:gd name="connsiteY677" fmla="*/ 1216506 h 1776768"/>
              <a:gd name="connsiteX678" fmla="*/ 173413 w 692573"/>
              <a:gd name="connsiteY678" fmla="*/ 1217276 h 1776768"/>
              <a:gd name="connsiteX679" fmla="*/ 180956 w 692573"/>
              <a:gd name="connsiteY679" fmla="*/ 1218892 h 1776768"/>
              <a:gd name="connsiteX680" fmla="*/ 182341 w 692573"/>
              <a:gd name="connsiteY680" fmla="*/ 1219662 h 1776768"/>
              <a:gd name="connsiteX681" fmla="*/ 185189 w 692573"/>
              <a:gd name="connsiteY681" fmla="*/ 1222510 h 1776768"/>
              <a:gd name="connsiteX682" fmla="*/ 185959 w 692573"/>
              <a:gd name="connsiteY682" fmla="*/ 1225050 h 1776768"/>
              <a:gd name="connsiteX683" fmla="*/ 185497 w 692573"/>
              <a:gd name="connsiteY683" fmla="*/ 1227282 h 1776768"/>
              <a:gd name="connsiteX684" fmla="*/ 188114 w 692573"/>
              <a:gd name="connsiteY684" fmla="*/ 1238212 h 1776768"/>
              <a:gd name="connsiteX685" fmla="*/ 189345 w 692573"/>
              <a:gd name="connsiteY685" fmla="*/ 1240675 h 1776768"/>
              <a:gd name="connsiteX686" fmla="*/ 192732 w 692573"/>
              <a:gd name="connsiteY686" fmla="*/ 1243061 h 1776768"/>
              <a:gd name="connsiteX687" fmla="*/ 193887 w 692573"/>
              <a:gd name="connsiteY687" fmla="*/ 1245293 h 1776768"/>
              <a:gd name="connsiteX688" fmla="*/ 192809 w 692573"/>
              <a:gd name="connsiteY688" fmla="*/ 1247602 h 1776768"/>
              <a:gd name="connsiteX689" fmla="*/ 189961 w 692573"/>
              <a:gd name="connsiteY689" fmla="*/ 1249834 h 1776768"/>
              <a:gd name="connsiteX690" fmla="*/ 188191 w 692573"/>
              <a:gd name="connsiteY690" fmla="*/ 1250450 h 1776768"/>
              <a:gd name="connsiteX691" fmla="*/ 185959 w 692573"/>
              <a:gd name="connsiteY691" fmla="*/ 1250450 h 1776768"/>
              <a:gd name="connsiteX692" fmla="*/ 184188 w 692573"/>
              <a:gd name="connsiteY692" fmla="*/ 1249834 h 1776768"/>
              <a:gd name="connsiteX693" fmla="*/ 183111 w 692573"/>
              <a:gd name="connsiteY693" fmla="*/ 1248987 h 1776768"/>
              <a:gd name="connsiteX694" fmla="*/ 183111 w 692573"/>
              <a:gd name="connsiteY694" fmla="*/ 1251066 h 1776768"/>
              <a:gd name="connsiteX695" fmla="*/ 184265 w 692573"/>
              <a:gd name="connsiteY695" fmla="*/ 1254067 h 1776768"/>
              <a:gd name="connsiteX696" fmla="*/ 185497 w 692573"/>
              <a:gd name="connsiteY696" fmla="*/ 1254683 h 1776768"/>
              <a:gd name="connsiteX697" fmla="*/ 189961 w 692573"/>
              <a:gd name="connsiteY697" fmla="*/ 1252913 h 1776768"/>
              <a:gd name="connsiteX698" fmla="*/ 192501 w 692573"/>
              <a:gd name="connsiteY698" fmla="*/ 1253144 h 1776768"/>
              <a:gd name="connsiteX699" fmla="*/ 193810 w 692573"/>
              <a:gd name="connsiteY699" fmla="*/ 1255299 h 1776768"/>
              <a:gd name="connsiteX700" fmla="*/ 194964 w 692573"/>
              <a:gd name="connsiteY700" fmla="*/ 1270462 h 1776768"/>
              <a:gd name="connsiteX701" fmla="*/ 196427 w 692573"/>
              <a:gd name="connsiteY701" fmla="*/ 1277004 h 1776768"/>
              <a:gd name="connsiteX702" fmla="*/ 199044 w 692573"/>
              <a:gd name="connsiteY702" fmla="*/ 1279237 h 1776768"/>
              <a:gd name="connsiteX703" fmla="*/ 199813 w 692573"/>
              <a:gd name="connsiteY703" fmla="*/ 1280314 h 1776768"/>
              <a:gd name="connsiteX704" fmla="*/ 201507 w 692573"/>
              <a:gd name="connsiteY704" fmla="*/ 1284240 h 1776768"/>
              <a:gd name="connsiteX705" fmla="*/ 201738 w 692573"/>
              <a:gd name="connsiteY705" fmla="*/ 1285548 h 1776768"/>
              <a:gd name="connsiteX706" fmla="*/ 201199 w 692573"/>
              <a:gd name="connsiteY706" fmla="*/ 1294015 h 1776768"/>
              <a:gd name="connsiteX707" fmla="*/ 201661 w 692573"/>
              <a:gd name="connsiteY707" fmla="*/ 1300557 h 1776768"/>
              <a:gd name="connsiteX708" fmla="*/ 205355 w 692573"/>
              <a:gd name="connsiteY708" fmla="*/ 1302635 h 1776768"/>
              <a:gd name="connsiteX709" fmla="*/ 206587 w 692573"/>
              <a:gd name="connsiteY709" fmla="*/ 1306099 h 1776768"/>
              <a:gd name="connsiteX710" fmla="*/ 202122 w 692573"/>
              <a:gd name="connsiteY710" fmla="*/ 1317336 h 1776768"/>
              <a:gd name="connsiteX711" fmla="*/ 198890 w 692573"/>
              <a:gd name="connsiteY711" fmla="*/ 1329421 h 1776768"/>
              <a:gd name="connsiteX712" fmla="*/ 196735 w 692573"/>
              <a:gd name="connsiteY712" fmla="*/ 1341813 h 1776768"/>
              <a:gd name="connsiteX713" fmla="*/ 198967 w 692573"/>
              <a:gd name="connsiteY713" fmla="*/ 1397847 h 1776768"/>
              <a:gd name="connsiteX714" fmla="*/ 201584 w 692573"/>
              <a:gd name="connsiteY714" fmla="*/ 1404158 h 1776768"/>
              <a:gd name="connsiteX715" fmla="*/ 201815 w 692573"/>
              <a:gd name="connsiteY715" fmla="*/ 1405005 h 1776768"/>
              <a:gd name="connsiteX716" fmla="*/ 206279 w 692573"/>
              <a:gd name="connsiteY716" fmla="*/ 1453342 h 1776768"/>
              <a:gd name="connsiteX717" fmla="*/ 208511 w 692573"/>
              <a:gd name="connsiteY717" fmla="*/ 1465657 h 1776768"/>
              <a:gd name="connsiteX718" fmla="*/ 213899 w 692573"/>
              <a:gd name="connsiteY718" fmla="*/ 1463887 h 1776768"/>
              <a:gd name="connsiteX719" fmla="*/ 216208 w 692573"/>
              <a:gd name="connsiteY719" fmla="*/ 1464118 h 1776768"/>
              <a:gd name="connsiteX720" fmla="*/ 217516 w 692573"/>
              <a:gd name="connsiteY720" fmla="*/ 1466042 h 1776768"/>
              <a:gd name="connsiteX721" fmla="*/ 219672 w 692573"/>
              <a:gd name="connsiteY721" fmla="*/ 1477664 h 1776768"/>
              <a:gd name="connsiteX722" fmla="*/ 235527 w 692573"/>
              <a:gd name="connsiteY722" fmla="*/ 1496753 h 1776768"/>
              <a:gd name="connsiteX723" fmla="*/ 236066 w 692573"/>
              <a:gd name="connsiteY723" fmla="*/ 1497677 h 1776768"/>
              <a:gd name="connsiteX724" fmla="*/ 239992 w 692573"/>
              <a:gd name="connsiteY724" fmla="*/ 1510069 h 1776768"/>
              <a:gd name="connsiteX725" fmla="*/ 239607 w 692573"/>
              <a:gd name="connsiteY725" fmla="*/ 1512609 h 1776768"/>
              <a:gd name="connsiteX726" fmla="*/ 237298 w 692573"/>
              <a:gd name="connsiteY726" fmla="*/ 1513763 h 1776768"/>
              <a:gd name="connsiteX727" fmla="*/ 235065 w 692573"/>
              <a:gd name="connsiteY727" fmla="*/ 1513763 h 1776768"/>
              <a:gd name="connsiteX728" fmla="*/ 232525 w 692573"/>
              <a:gd name="connsiteY728" fmla="*/ 1512224 h 1776768"/>
              <a:gd name="connsiteX729" fmla="*/ 229139 w 692573"/>
              <a:gd name="connsiteY729" fmla="*/ 1505450 h 1776768"/>
              <a:gd name="connsiteX730" fmla="*/ 225213 w 692573"/>
              <a:gd name="connsiteY730" fmla="*/ 1500063 h 1776768"/>
              <a:gd name="connsiteX731" fmla="*/ 219441 w 692573"/>
              <a:gd name="connsiteY731" fmla="*/ 1496214 h 1776768"/>
              <a:gd name="connsiteX732" fmla="*/ 215669 w 692573"/>
              <a:gd name="connsiteY732" fmla="*/ 1495675 h 1776768"/>
              <a:gd name="connsiteX733" fmla="*/ 215900 w 692573"/>
              <a:gd name="connsiteY733" fmla="*/ 1496830 h 1776768"/>
              <a:gd name="connsiteX734" fmla="*/ 215977 w 692573"/>
              <a:gd name="connsiteY734" fmla="*/ 1497446 h 1776768"/>
              <a:gd name="connsiteX735" fmla="*/ 215977 w 692573"/>
              <a:gd name="connsiteY735" fmla="*/ 1503141 h 1776768"/>
              <a:gd name="connsiteX736" fmla="*/ 217132 w 692573"/>
              <a:gd name="connsiteY736" fmla="*/ 1506682 h 1776768"/>
              <a:gd name="connsiteX737" fmla="*/ 225059 w 692573"/>
              <a:gd name="connsiteY737" fmla="*/ 1510684 h 1776768"/>
              <a:gd name="connsiteX738" fmla="*/ 226522 w 692573"/>
              <a:gd name="connsiteY738" fmla="*/ 1512686 h 1776768"/>
              <a:gd name="connsiteX739" fmla="*/ 227676 w 692573"/>
              <a:gd name="connsiteY739" fmla="*/ 1518304 h 1776768"/>
              <a:gd name="connsiteX740" fmla="*/ 227676 w 692573"/>
              <a:gd name="connsiteY740" fmla="*/ 1519382 h 1776768"/>
              <a:gd name="connsiteX741" fmla="*/ 226522 w 692573"/>
              <a:gd name="connsiteY741" fmla="*/ 1525540 h 1776768"/>
              <a:gd name="connsiteX742" fmla="*/ 226368 w 692573"/>
              <a:gd name="connsiteY742" fmla="*/ 1526155 h 1776768"/>
              <a:gd name="connsiteX743" fmla="*/ 224675 w 692573"/>
              <a:gd name="connsiteY743" fmla="*/ 1530081 h 1776768"/>
              <a:gd name="connsiteX744" fmla="*/ 222673 w 692573"/>
              <a:gd name="connsiteY744" fmla="*/ 1531697 h 1776768"/>
              <a:gd name="connsiteX745" fmla="*/ 220210 w 692573"/>
              <a:gd name="connsiteY745" fmla="*/ 1531081 h 1776768"/>
              <a:gd name="connsiteX746" fmla="*/ 217439 w 692573"/>
              <a:gd name="connsiteY746" fmla="*/ 1528618 h 1776768"/>
              <a:gd name="connsiteX747" fmla="*/ 216978 w 692573"/>
              <a:gd name="connsiteY747" fmla="*/ 1570644 h 1776768"/>
              <a:gd name="connsiteX748" fmla="*/ 216901 w 692573"/>
              <a:gd name="connsiteY748" fmla="*/ 1571260 h 1776768"/>
              <a:gd name="connsiteX749" fmla="*/ 212975 w 692573"/>
              <a:gd name="connsiteY749" fmla="*/ 1588732 h 1776768"/>
              <a:gd name="connsiteX750" fmla="*/ 212359 w 692573"/>
              <a:gd name="connsiteY750" fmla="*/ 1595197 h 1776768"/>
              <a:gd name="connsiteX751" fmla="*/ 216054 w 692573"/>
              <a:gd name="connsiteY751" fmla="*/ 1593889 h 1776768"/>
              <a:gd name="connsiteX752" fmla="*/ 218594 w 692573"/>
              <a:gd name="connsiteY752" fmla="*/ 1594196 h 1776768"/>
              <a:gd name="connsiteX753" fmla="*/ 219749 w 692573"/>
              <a:gd name="connsiteY753" fmla="*/ 1596506 h 1776768"/>
              <a:gd name="connsiteX754" fmla="*/ 219749 w 692573"/>
              <a:gd name="connsiteY754" fmla="*/ 1599353 h 1776768"/>
              <a:gd name="connsiteX755" fmla="*/ 218132 w 692573"/>
              <a:gd name="connsiteY755" fmla="*/ 1601893 h 1776768"/>
              <a:gd name="connsiteX756" fmla="*/ 210358 w 692573"/>
              <a:gd name="connsiteY756" fmla="*/ 1605511 h 1776768"/>
              <a:gd name="connsiteX757" fmla="*/ 207202 w 692573"/>
              <a:gd name="connsiteY757" fmla="*/ 1609975 h 1776768"/>
              <a:gd name="connsiteX758" fmla="*/ 204508 w 692573"/>
              <a:gd name="connsiteY758" fmla="*/ 1625677 h 1776768"/>
              <a:gd name="connsiteX759" fmla="*/ 204355 w 692573"/>
              <a:gd name="connsiteY759" fmla="*/ 1626216 h 1776768"/>
              <a:gd name="connsiteX760" fmla="*/ 202122 w 692573"/>
              <a:gd name="connsiteY760" fmla="*/ 1631835 h 1776768"/>
              <a:gd name="connsiteX761" fmla="*/ 201815 w 692573"/>
              <a:gd name="connsiteY761" fmla="*/ 1632374 h 1776768"/>
              <a:gd name="connsiteX762" fmla="*/ 192193 w 692573"/>
              <a:gd name="connsiteY762" fmla="*/ 1646074 h 1776768"/>
              <a:gd name="connsiteX763" fmla="*/ 204662 w 692573"/>
              <a:gd name="connsiteY763" fmla="*/ 1667856 h 1776768"/>
              <a:gd name="connsiteX764" fmla="*/ 209358 w 692573"/>
              <a:gd name="connsiteY764" fmla="*/ 1672783 h 177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</a:cxnLst>
            <a:rect l="l" t="t" r="r" b="b"/>
            <a:pathLst>
              <a:path w="692573" h="1776768">
                <a:moveTo>
                  <a:pt x="209358" y="1672783"/>
                </a:moveTo>
                <a:lnTo>
                  <a:pt x="214053" y="1673706"/>
                </a:lnTo>
                <a:lnTo>
                  <a:pt x="245610" y="1674245"/>
                </a:lnTo>
                <a:cubicBezTo>
                  <a:pt x="246688" y="1674245"/>
                  <a:pt x="247612" y="1674861"/>
                  <a:pt x="248073" y="1675861"/>
                </a:cubicBezTo>
                <a:cubicBezTo>
                  <a:pt x="248535" y="1676862"/>
                  <a:pt x="248381" y="1677939"/>
                  <a:pt x="247688" y="1678786"/>
                </a:cubicBezTo>
                <a:lnTo>
                  <a:pt x="241993" y="1685867"/>
                </a:lnTo>
                <a:lnTo>
                  <a:pt x="244071" y="1690486"/>
                </a:lnTo>
                <a:cubicBezTo>
                  <a:pt x="244225" y="1690870"/>
                  <a:pt x="244302" y="1691255"/>
                  <a:pt x="244302" y="1691640"/>
                </a:cubicBezTo>
                <a:lnTo>
                  <a:pt x="244302" y="1700799"/>
                </a:lnTo>
                <a:lnTo>
                  <a:pt x="245148" y="1703801"/>
                </a:lnTo>
                <a:lnTo>
                  <a:pt x="249613" y="1709189"/>
                </a:lnTo>
                <a:lnTo>
                  <a:pt x="252153" y="1710882"/>
                </a:lnTo>
                <a:lnTo>
                  <a:pt x="253307" y="1711113"/>
                </a:lnTo>
                <a:lnTo>
                  <a:pt x="258541" y="1707804"/>
                </a:lnTo>
                <a:cubicBezTo>
                  <a:pt x="258772" y="1707650"/>
                  <a:pt x="258926" y="1707573"/>
                  <a:pt x="259157" y="1707496"/>
                </a:cubicBezTo>
                <a:lnTo>
                  <a:pt x="267624" y="1704648"/>
                </a:lnTo>
                <a:cubicBezTo>
                  <a:pt x="267932" y="1704571"/>
                  <a:pt x="268239" y="1704494"/>
                  <a:pt x="268547" y="1704494"/>
                </a:cubicBezTo>
                <a:lnTo>
                  <a:pt x="272473" y="1704494"/>
                </a:lnTo>
                <a:lnTo>
                  <a:pt x="276321" y="1705110"/>
                </a:lnTo>
                <a:cubicBezTo>
                  <a:pt x="276706" y="1705187"/>
                  <a:pt x="277091" y="1705341"/>
                  <a:pt x="277476" y="1705572"/>
                </a:cubicBezTo>
                <a:lnTo>
                  <a:pt x="284403" y="1710344"/>
                </a:lnTo>
                <a:lnTo>
                  <a:pt x="288405" y="1711344"/>
                </a:lnTo>
                <a:cubicBezTo>
                  <a:pt x="288944" y="1711498"/>
                  <a:pt x="289406" y="1711729"/>
                  <a:pt x="289714" y="1712114"/>
                </a:cubicBezTo>
                <a:lnTo>
                  <a:pt x="306032" y="1728970"/>
                </a:lnTo>
                <a:lnTo>
                  <a:pt x="311035" y="1734897"/>
                </a:lnTo>
                <a:lnTo>
                  <a:pt x="316345" y="1734897"/>
                </a:lnTo>
                <a:lnTo>
                  <a:pt x="324581" y="1736052"/>
                </a:lnTo>
                <a:lnTo>
                  <a:pt x="327660" y="1736052"/>
                </a:lnTo>
                <a:lnTo>
                  <a:pt x="330354" y="1735128"/>
                </a:lnTo>
                <a:lnTo>
                  <a:pt x="332432" y="1733897"/>
                </a:lnTo>
                <a:lnTo>
                  <a:pt x="335511" y="1729817"/>
                </a:lnTo>
                <a:cubicBezTo>
                  <a:pt x="335665" y="1729586"/>
                  <a:pt x="335973" y="1729355"/>
                  <a:pt x="336204" y="1729201"/>
                </a:cubicBezTo>
                <a:lnTo>
                  <a:pt x="337897" y="1728047"/>
                </a:lnTo>
                <a:cubicBezTo>
                  <a:pt x="338359" y="1727739"/>
                  <a:pt x="338898" y="1727585"/>
                  <a:pt x="339436" y="1727585"/>
                </a:cubicBezTo>
                <a:lnTo>
                  <a:pt x="342284" y="1727585"/>
                </a:lnTo>
                <a:lnTo>
                  <a:pt x="347672" y="1728201"/>
                </a:lnTo>
                <a:lnTo>
                  <a:pt x="351290" y="1728201"/>
                </a:lnTo>
                <a:cubicBezTo>
                  <a:pt x="351674" y="1728201"/>
                  <a:pt x="352059" y="1728278"/>
                  <a:pt x="352367" y="1728432"/>
                </a:cubicBezTo>
                <a:lnTo>
                  <a:pt x="356293" y="1730125"/>
                </a:lnTo>
                <a:cubicBezTo>
                  <a:pt x="356601" y="1730279"/>
                  <a:pt x="356908" y="1730433"/>
                  <a:pt x="357139" y="1730741"/>
                </a:cubicBezTo>
                <a:lnTo>
                  <a:pt x="361681" y="1735282"/>
                </a:lnTo>
                <a:cubicBezTo>
                  <a:pt x="361835" y="1735436"/>
                  <a:pt x="361911" y="1735590"/>
                  <a:pt x="362065" y="1735744"/>
                </a:cubicBezTo>
                <a:lnTo>
                  <a:pt x="377382" y="1759296"/>
                </a:lnTo>
                <a:lnTo>
                  <a:pt x="385541" y="1763145"/>
                </a:lnTo>
                <a:lnTo>
                  <a:pt x="396548" y="1762067"/>
                </a:lnTo>
                <a:cubicBezTo>
                  <a:pt x="396856" y="1762067"/>
                  <a:pt x="397164" y="1762067"/>
                  <a:pt x="397395" y="1762144"/>
                </a:cubicBezTo>
                <a:lnTo>
                  <a:pt x="402475" y="1763299"/>
                </a:lnTo>
                <a:cubicBezTo>
                  <a:pt x="403244" y="1763453"/>
                  <a:pt x="403937" y="1763992"/>
                  <a:pt x="404322" y="1764684"/>
                </a:cubicBezTo>
                <a:lnTo>
                  <a:pt x="406169" y="1767994"/>
                </a:lnTo>
                <a:lnTo>
                  <a:pt x="409479" y="1769841"/>
                </a:lnTo>
                <a:lnTo>
                  <a:pt x="414020" y="1771304"/>
                </a:lnTo>
                <a:lnTo>
                  <a:pt x="425642" y="1776307"/>
                </a:lnTo>
                <a:lnTo>
                  <a:pt x="431338" y="1776769"/>
                </a:lnTo>
                <a:lnTo>
                  <a:pt x="435264" y="1775460"/>
                </a:lnTo>
                <a:lnTo>
                  <a:pt x="447194" y="1764069"/>
                </a:lnTo>
                <a:lnTo>
                  <a:pt x="454198" y="1758758"/>
                </a:lnTo>
                <a:lnTo>
                  <a:pt x="459509" y="1753370"/>
                </a:lnTo>
                <a:cubicBezTo>
                  <a:pt x="459740" y="1753139"/>
                  <a:pt x="460048" y="1752908"/>
                  <a:pt x="460356" y="1752754"/>
                </a:cubicBezTo>
                <a:lnTo>
                  <a:pt x="464281" y="1751061"/>
                </a:lnTo>
                <a:cubicBezTo>
                  <a:pt x="464512" y="1750984"/>
                  <a:pt x="464743" y="1750907"/>
                  <a:pt x="465051" y="1750830"/>
                </a:cubicBezTo>
                <a:lnTo>
                  <a:pt x="469515" y="1750291"/>
                </a:lnTo>
                <a:cubicBezTo>
                  <a:pt x="469900" y="1750214"/>
                  <a:pt x="470285" y="1750291"/>
                  <a:pt x="470593" y="1750368"/>
                </a:cubicBezTo>
                <a:lnTo>
                  <a:pt x="488758" y="1755294"/>
                </a:lnTo>
                <a:lnTo>
                  <a:pt x="492067" y="1755294"/>
                </a:lnTo>
                <a:lnTo>
                  <a:pt x="492991" y="1754755"/>
                </a:lnTo>
                <a:lnTo>
                  <a:pt x="493376" y="1751061"/>
                </a:lnTo>
                <a:cubicBezTo>
                  <a:pt x="493376" y="1750753"/>
                  <a:pt x="493453" y="1750522"/>
                  <a:pt x="493607" y="1750291"/>
                </a:cubicBezTo>
                <a:lnTo>
                  <a:pt x="495300" y="1746366"/>
                </a:lnTo>
                <a:cubicBezTo>
                  <a:pt x="495377" y="1746212"/>
                  <a:pt x="495454" y="1745981"/>
                  <a:pt x="495608" y="1745827"/>
                </a:cubicBezTo>
                <a:lnTo>
                  <a:pt x="504075" y="1733973"/>
                </a:lnTo>
                <a:lnTo>
                  <a:pt x="513850" y="1723582"/>
                </a:lnTo>
                <a:cubicBezTo>
                  <a:pt x="514081" y="1723352"/>
                  <a:pt x="514311" y="1723121"/>
                  <a:pt x="514619" y="1722967"/>
                </a:cubicBezTo>
                <a:lnTo>
                  <a:pt x="523625" y="1718503"/>
                </a:lnTo>
                <a:lnTo>
                  <a:pt x="532399" y="1715732"/>
                </a:lnTo>
                <a:lnTo>
                  <a:pt x="541559" y="1707111"/>
                </a:lnTo>
                <a:lnTo>
                  <a:pt x="543098" y="1702108"/>
                </a:lnTo>
                <a:lnTo>
                  <a:pt x="538942" y="1697952"/>
                </a:lnTo>
                <a:lnTo>
                  <a:pt x="523548" y="1689716"/>
                </a:lnTo>
                <a:cubicBezTo>
                  <a:pt x="522778" y="1689331"/>
                  <a:pt x="522239" y="1688561"/>
                  <a:pt x="522085" y="1687715"/>
                </a:cubicBezTo>
                <a:lnTo>
                  <a:pt x="520392" y="1678170"/>
                </a:lnTo>
                <a:cubicBezTo>
                  <a:pt x="520315" y="1677863"/>
                  <a:pt x="520315" y="1677555"/>
                  <a:pt x="520392" y="1677247"/>
                </a:cubicBezTo>
                <a:lnTo>
                  <a:pt x="523163" y="1659159"/>
                </a:lnTo>
                <a:lnTo>
                  <a:pt x="522855" y="1657773"/>
                </a:lnTo>
                <a:lnTo>
                  <a:pt x="514542" y="1650538"/>
                </a:lnTo>
                <a:cubicBezTo>
                  <a:pt x="514388" y="1650384"/>
                  <a:pt x="514158" y="1650230"/>
                  <a:pt x="514081" y="1649999"/>
                </a:cubicBezTo>
                <a:lnTo>
                  <a:pt x="510694" y="1644920"/>
                </a:lnTo>
                <a:lnTo>
                  <a:pt x="503844" y="1632912"/>
                </a:lnTo>
                <a:cubicBezTo>
                  <a:pt x="503690" y="1632681"/>
                  <a:pt x="503613" y="1632374"/>
                  <a:pt x="503536" y="1632066"/>
                </a:cubicBezTo>
                <a:lnTo>
                  <a:pt x="502997" y="1629218"/>
                </a:lnTo>
                <a:cubicBezTo>
                  <a:pt x="502766" y="1627986"/>
                  <a:pt x="503382" y="1626678"/>
                  <a:pt x="504536" y="1626139"/>
                </a:cubicBezTo>
                <a:lnTo>
                  <a:pt x="506768" y="1624984"/>
                </a:lnTo>
                <a:cubicBezTo>
                  <a:pt x="507384" y="1624677"/>
                  <a:pt x="508077" y="1624600"/>
                  <a:pt x="508693" y="1624753"/>
                </a:cubicBezTo>
                <a:lnTo>
                  <a:pt x="512849" y="1625754"/>
                </a:lnTo>
                <a:lnTo>
                  <a:pt x="512849" y="1625754"/>
                </a:lnTo>
                <a:lnTo>
                  <a:pt x="515004" y="1625754"/>
                </a:lnTo>
                <a:lnTo>
                  <a:pt x="521393" y="1624138"/>
                </a:lnTo>
                <a:lnTo>
                  <a:pt x="531476" y="1620982"/>
                </a:lnTo>
                <a:lnTo>
                  <a:pt x="538172" y="1616210"/>
                </a:lnTo>
                <a:lnTo>
                  <a:pt x="542790" y="1600200"/>
                </a:lnTo>
                <a:lnTo>
                  <a:pt x="542328" y="1593889"/>
                </a:lnTo>
                <a:lnTo>
                  <a:pt x="539712" y="1588193"/>
                </a:lnTo>
                <a:cubicBezTo>
                  <a:pt x="539558" y="1587808"/>
                  <a:pt x="539481" y="1587423"/>
                  <a:pt x="539481" y="1587038"/>
                </a:cubicBezTo>
                <a:lnTo>
                  <a:pt x="539481" y="1582574"/>
                </a:lnTo>
                <a:cubicBezTo>
                  <a:pt x="539481" y="1582343"/>
                  <a:pt x="539481" y="1582035"/>
                  <a:pt x="539558" y="1581804"/>
                </a:cubicBezTo>
                <a:lnTo>
                  <a:pt x="545176" y="1562100"/>
                </a:lnTo>
                <a:cubicBezTo>
                  <a:pt x="545253" y="1561869"/>
                  <a:pt x="545330" y="1561715"/>
                  <a:pt x="545407" y="1561561"/>
                </a:cubicBezTo>
                <a:lnTo>
                  <a:pt x="548794" y="1555404"/>
                </a:lnTo>
                <a:cubicBezTo>
                  <a:pt x="548948" y="1555096"/>
                  <a:pt x="549179" y="1554865"/>
                  <a:pt x="549410" y="1554634"/>
                </a:cubicBezTo>
                <a:lnTo>
                  <a:pt x="569653" y="1536623"/>
                </a:lnTo>
                <a:lnTo>
                  <a:pt x="579967" y="1529157"/>
                </a:lnTo>
                <a:lnTo>
                  <a:pt x="590819" y="1517688"/>
                </a:lnTo>
                <a:lnTo>
                  <a:pt x="594976" y="1511223"/>
                </a:lnTo>
                <a:lnTo>
                  <a:pt x="594129" y="1507144"/>
                </a:lnTo>
                <a:lnTo>
                  <a:pt x="592128" y="1503603"/>
                </a:lnTo>
                <a:cubicBezTo>
                  <a:pt x="591897" y="1503141"/>
                  <a:pt x="591743" y="1502680"/>
                  <a:pt x="591743" y="1502218"/>
                </a:cubicBezTo>
                <a:lnTo>
                  <a:pt x="591743" y="1497600"/>
                </a:lnTo>
                <a:cubicBezTo>
                  <a:pt x="591743" y="1497215"/>
                  <a:pt x="591820" y="1496830"/>
                  <a:pt x="591974" y="1496445"/>
                </a:cubicBezTo>
                <a:lnTo>
                  <a:pt x="594206" y="1491365"/>
                </a:lnTo>
                <a:lnTo>
                  <a:pt x="597131" y="1486054"/>
                </a:lnTo>
                <a:lnTo>
                  <a:pt x="600210" y="1482283"/>
                </a:lnTo>
                <a:lnTo>
                  <a:pt x="631459" y="1455497"/>
                </a:lnTo>
                <a:lnTo>
                  <a:pt x="646007" y="1438179"/>
                </a:lnTo>
                <a:lnTo>
                  <a:pt x="656551" y="1408315"/>
                </a:lnTo>
                <a:cubicBezTo>
                  <a:pt x="656629" y="1408084"/>
                  <a:pt x="656705" y="1407853"/>
                  <a:pt x="656859" y="1407699"/>
                </a:cubicBezTo>
                <a:lnTo>
                  <a:pt x="660246" y="1402619"/>
                </a:lnTo>
                <a:lnTo>
                  <a:pt x="666788" y="1395999"/>
                </a:lnTo>
                <a:lnTo>
                  <a:pt x="671099" y="1392921"/>
                </a:lnTo>
                <a:lnTo>
                  <a:pt x="681182" y="1383299"/>
                </a:lnTo>
                <a:lnTo>
                  <a:pt x="681721" y="1366674"/>
                </a:lnTo>
                <a:lnTo>
                  <a:pt x="676487" y="1357823"/>
                </a:lnTo>
                <a:cubicBezTo>
                  <a:pt x="676179" y="1357361"/>
                  <a:pt x="676102" y="1356822"/>
                  <a:pt x="676102" y="1356283"/>
                </a:cubicBezTo>
                <a:lnTo>
                  <a:pt x="676641" y="1345507"/>
                </a:lnTo>
                <a:lnTo>
                  <a:pt x="672946" y="1332807"/>
                </a:lnTo>
                <a:lnTo>
                  <a:pt x="642235" y="1281931"/>
                </a:lnTo>
                <a:cubicBezTo>
                  <a:pt x="642004" y="1281546"/>
                  <a:pt x="641850" y="1281084"/>
                  <a:pt x="641850" y="1280699"/>
                </a:cubicBezTo>
                <a:lnTo>
                  <a:pt x="640696" y="1264381"/>
                </a:lnTo>
                <a:cubicBezTo>
                  <a:pt x="640696" y="1263996"/>
                  <a:pt x="640696" y="1263688"/>
                  <a:pt x="640850" y="1263381"/>
                </a:cubicBezTo>
                <a:lnTo>
                  <a:pt x="647623" y="1241983"/>
                </a:lnTo>
                <a:cubicBezTo>
                  <a:pt x="647777" y="1241444"/>
                  <a:pt x="648085" y="1241060"/>
                  <a:pt x="648470" y="1240675"/>
                </a:cubicBezTo>
                <a:lnTo>
                  <a:pt x="655782" y="1234517"/>
                </a:lnTo>
                <a:lnTo>
                  <a:pt x="674793" y="1223049"/>
                </a:lnTo>
                <a:lnTo>
                  <a:pt x="679027" y="1203421"/>
                </a:lnTo>
                <a:lnTo>
                  <a:pt x="679565" y="1193723"/>
                </a:lnTo>
                <a:cubicBezTo>
                  <a:pt x="679565" y="1193107"/>
                  <a:pt x="679873" y="1192415"/>
                  <a:pt x="680335" y="1191953"/>
                </a:cubicBezTo>
                <a:lnTo>
                  <a:pt x="692573" y="1178714"/>
                </a:lnTo>
                <a:lnTo>
                  <a:pt x="679796" y="1165475"/>
                </a:lnTo>
                <a:lnTo>
                  <a:pt x="677410" y="1162473"/>
                </a:lnTo>
                <a:lnTo>
                  <a:pt x="673177" y="1154700"/>
                </a:lnTo>
                <a:cubicBezTo>
                  <a:pt x="672946" y="1154238"/>
                  <a:pt x="672792" y="1153699"/>
                  <a:pt x="672869" y="1153083"/>
                </a:cubicBezTo>
                <a:lnTo>
                  <a:pt x="673408" y="1146926"/>
                </a:lnTo>
                <a:lnTo>
                  <a:pt x="677872" y="1130685"/>
                </a:lnTo>
                <a:lnTo>
                  <a:pt x="676871" y="1122218"/>
                </a:lnTo>
                <a:lnTo>
                  <a:pt x="674331" y="1117677"/>
                </a:lnTo>
                <a:lnTo>
                  <a:pt x="663710" y="1099743"/>
                </a:lnTo>
                <a:cubicBezTo>
                  <a:pt x="663633" y="1099589"/>
                  <a:pt x="663556" y="1099358"/>
                  <a:pt x="663479" y="1099204"/>
                </a:cubicBezTo>
                <a:lnTo>
                  <a:pt x="660631" y="1090738"/>
                </a:lnTo>
                <a:lnTo>
                  <a:pt x="658861" y="1080193"/>
                </a:lnTo>
                <a:cubicBezTo>
                  <a:pt x="658784" y="1079962"/>
                  <a:pt x="658784" y="1079654"/>
                  <a:pt x="658861" y="1079346"/>
                </a:cubicBezTo>
                <a:lnTo>
                  <a:pt x="660015" y="1070341"/>
                </a:lnTo>
                <a:cubicBezTo>
                  <a:pt x="660015" y="1070110"/>
                  <a:pt x="660092" y="1069879"/>
                  <a:pt x="660169" y="1069648"/>
                </a:cubicBezTo>
                <a:lnTo>
                  <a:pt x="670021" y="1043863"/>
                </a:lnTo>
                <a:lnTo>
                  <a:pt x="668020" y="1029162"/>
                </a:lnTo>
                <a:lnTo>
                  <a:pt x="660323" y="1025082"/>
                </a:lnTo>
                <a:lnTo>
                  <a:pt x="650933" y="1025082"/>
                </a:lnTo>
                <a:cubicBezTo>
                  <a:pt x="650548" y="1025082"/>
                  <a:pt x="650240" y="1025006"/>
                  <a:pt x="649855" y="1024851"/>
                </a:cubicBezTo>
                <a:lnTo>
                  <a:pt x="640311" y="1020926"/>
                </a:lnTo>
                <a:cubicBezTo>
                  <a:pt x="639849" y="1020772"/>
                  <a:pt x="639464" y="1020464"/>
                  <a:pt x="639156" y="1020079"/>
                </a:cubicBezTo>
                <a:lnTo>
                  <a:pt x="628458" y="1006610"/>
                </a:lnTo>
                <a:cubicBezTo>
                  <a:pt x="628304" y="1006379"/>
                  <a:pt x="628150" y="1006148"/>
                  <a:pt x="627996" y="1005840"/>
                </a:cubicBezTo>
                <a:lnTo>
                  <a:pt x="618990" y="982210"/>
                </a:lnTo>
                <a:cubicBezTo>
                  <a:pt x="618913" y="981980"/>
                  <a:pt x="618836" y="981749"/>
                  <a:pt x="618836" y="981518"/>
                </a:cubicBezTo>
                <a:lnTo>
                  <a:pt x="616065" y="958504"/>
                </a:lnTo>
                <a:lnTo>
                  <a:pt x="612756" y="953270"/>
                </a:lnTo>
                <a:lnTo>
                  <a:pt x="606983" y="948959"/>
                </a:lnTo>
                <a:lnTo>
                  <a:pt x="594206" y="947343"/>
                </a:lnTo>
                <a:lnTo>
                  <a:pt x="580505" y="947343"/>
                </a:lnTo>
                <a:lnTo>
                  <a:pt x="566189" y="949037"/>
                </a:lnTo>
                <a:lnTo>
                  <a:pt x="554105" y="951807"/>
                </a:lnTo>
                <a:lnTo>
                  <a:pt x="535786" y="953578"/>
                </a:lnTo>
                <a:lnTo>
                  <a:pt x="514388" y="955271"/>
                </a:lnTo>
                <a:lnTo>
                  <a:pt x="497917" y="959120"/>
                </a:lnTo>
                <a:lnTo>
                  <a:pt x="467591" y="960351"/>
                </a:lnTo>
                <a:lnTo>
                  <a:pt x="457585" y="959196"/>
                </a:lnTo>
                <a:lnTo>
                  <a:pt x="447040" y="956272"/>
                </a:lnTo>
                <a:cubicBezTo>
                  <a:pt x="446655" y="956195"/>
                  <a:pt x="446347" y="956041"/>
                  <a:pt x="446039" y="955810"/>
                </a:cubicBezTo>
                <a:lnTo>
                  <a:pt x="440959" y="951884"/>
                </a:lnTo>
                <a:cubicBezTo>
                  <a:pt x="440728" y="951730"/>
                  <a:pt x="440575" y="951576"/>
                  <a:pt x="440421" y="951346"/>
                </a:cubicBezTo>
                <a:lnTo>
                  <a:pt x="437034" y="946881"/>
                </a:lnTo>
                <a:cubicBezTo>
                  <a:pt x="436726" y="946496"/>
                  <a:pt x="436572" y="946035"/>
                  <a:pt x="436495" y="945573"/>
                </a:cubicBezTo>
                <a:lnTo>
                  <a:pt x="435418" y="938261"/>
                </a:lnTo>
                <a:lnTo>
                  <a:pt x="431954" y="932257"/>
                </a:lnTo>
                <a:lnTo>
                  <a:pt x="421486" y="921250"/>
                </a:lnTo>
                <a:cubicBezTo>
                  <a:pt x="421178" y="920866"/>
                  <a:pt x="420947" y="920481"/>
                  <a:pt x="420793" y="920019"/>
                </a:cubicBezTo>
                <a:lnTo>
                  <a:pt x="420255" y="917787"/>
                </a:lnTo>
                <a:lnTo>
                  <a:pt x="418792" y="910398"/>
                </a:lnTo>
                <a:lnTo>
                  <a:pt x="418484" y="910167"/>
                </a:lnTo>
                <a:lnTo>
                  <a:pt x="412712" y="908627"/>
                </a:lnTo>
                <a:cubicBezTo>
                  <a:pt x="412250" y="908473"/>
                  <a:pt x="411788" y="908242"/>
                  <a:pt x="411480" y="907935"/>
                </a:cubicBezTo>
                <a:lnTo>
                  <a:pt x="409248" y="905703"/>
                </a:lnTo>
                <a:cubicBezTo>
                  <a:pt x="408940" y="905395"/>
                  <a:pt x="408632" y="904933"/>
                  <a:pt x="408555" y="904471"/>
                </a:cubicBezTo>
                <a:lnTo>
                  <a:pt x="406862" y="898314"/>
                </a:lnTo>
                <a:cubicBezTo>
                  <a:pt x="406785" y="897929"/>
                  <a:pt x="406708" y="897544"/>
                  <a:pt x="406785" y="897159"/>
                </a:cubicBezTo>
                <a:lnTo>
                  <a:pt x="407939" y="889847"/>
                </a:lnTo>
                <a:lnTo>
                  <a:pt x="410325" y="882612"/>
                </a:lnTo>
                <a:cubicBezTo>
                  <a:pt x="410479" y="882227"/>
                  <a:pt x="410710" y="881842"/>
                  <a:pt x="411018" y="881534"/>
                </a:cubicBezTo>
                <a:lnTo>
                  <a:pt x="411480" y="881072"/>
                </a:lnTo>
                <a:lnTo>
                  <a:pt x="410172" y="880457"/>
                </a:lnTo>
                <a:cubicBezTo>
                  <a:pt x="409402" y="880149"/>
                  <a:pt x="408863" y="879456"/>
                  <a:pt x="408632" y="878686"/>
                </a:cubicBezTo>
                <a:cubicBezTo>
                  <a:pt x="408401" y="877916"/>
                  <a:pt x="408478" y="877070"/>
                  <a:pt x="408940" y="876377"/>
                </a:cubicBezTo>
                <a:lnTo>
                  <a:pt x="412327" y="871066"/>
                </a:lnTo>
                <a:lnTo>
                  <a:pt x="412019" y="868449"/>
                </a:lnTo>
                <a:lnTo>
                  <a:pt x="409171" y="865139"/>
                </a:lnTo>
                <a:cubicBezTo>
                  <a:pt x="409017" y="864908"/>
                  <a:pt x="408863" y="864678"/>
                  <a:pt x="408709" y="864447"/>
                </a:cubicBezTo>
                <a:lnTo>
                  <a:pt x="405861" y="858289"/>
                </a:lnTo>
                <a:cubicBezTo>
                  <a:pt x="405553" y="857596"/>
                  <a:pt x="405553" y="856750"/>
                  <a:pt x="405861" y="855980"/>
                </a:cubicBezTo>
                <a:cubicBezTo>
                  <a:pt x="406169" y="855287"/>
                  <a:pt x="406785" y="854672"/>
                  <a:pt x="407555" y="854441"/>
                </a:cubicBezTo>
                <a:lnTo>
                  <a:pt x="411557" y="853132"/>
                </a:lnTo>
                <a:lnTo>
                  <a:pt x="409402" y="852516"/>
                </a:lnTo>
                <a:cubicBezTo>
                  <a:pt x="408478" y="852286"/>
                  <a:pt x="407785" y="851593"/>
                  <a:pt x="407478" y="850669"/>
                </a:cubicBezTo>
                <a:lnTo>
                  <a:pt x="406323" y="847283"/>
                </a:lnTo>
                <a:cubicBezTo>
                  <a:pt x="406092" y="846590"/>
                  <a:pt x="406169" y="845897"/>
                  <a:pt x="406400" y="845281"/>
                </a:cubicBezTo>
                <a:lnTo>
                  <a:pt x="408632" y="840201"/>
                </a:lnTo>
                <a:cubicBezTo>
                  <a:pt x="408786" y="839970"/>
                  <a:pt x="408863" y="839739"/>
                  <a:pt x="409094" y="839509"/>
                </a:cubicBezTo>
                <a:lnTo>
                  <a:pt x="412096" y="836045"/>
                </a:lnTo>
                <a:lnTo>
                  <a:pt x="411942" y="835275"/>
                </a:lnTo>
                <a:lnTo>
                  <a:pt x="404630" y="826116"/>
                </a:lnTo>
                <a:lnTo>
                  <a:pt x="401397" y="827193"/>
                </a:lnTo>
                <a:cubicBezTo>
                  <a:pt x="400396" y="827501"/>
                  <a:pt x="399242" y="827270"/>
                  <a:pt x="398549" y="826501"/>
                </a:cubicBezTo>
                <a:lnTo>
                  <a:pt x="395162" y="823114"/>
                </a:lnTo>
                <a:cubicBezTo>
                  <a:pt x="395008" y="822960"/>
                  <a:pt x="394855" y="822729"/>
                  <a:pt x="394701" y="822498"/>
                </a:cubicBezTo>
                <a:lnTo>
                  <a:pt x="392161" y="817880"/>
                </a:lnTo>
                <a:lnTo>
                  <a:pt x="388620" y="814801"/>
                </a:lnTo>
                <a:cubicBezTo>
                  <a:pt x="388004" y="814263"/>
                  <a:pt x="387619" y="813493"/>
                  <a:pt x="387619" y="812646"/>
                </a:cubicBezTo>
                <a:lnTo>
                  <a:pt x="387619" y="806335"/>
                </a:lnTo>
                <a:lnTo>
                  <a:pt x="386234" y="801639"/>
                </a:lnTo>
                <a:lnTo>
                  <a:pt x="383694" y="798715"/>
                </a:lnTo>
                <a:lnTo>
                  <a:pt x="379922" y="797175"/>
                </a:lnTo>
                <a:lnTo>
                  <a:pt x="376536" y="798869"/>
                </a:lnTo>
                <a:cubicBezTo>
                  <a:pt x="375150" y="799561"/>
                  <a:pt x="373457" y="799022"/>
                  <a:pt x="372764" y="797637"/>
                </a:cubicBezTo>
                <a:lnTo>
                  <a:pt x="370532" y="793173"/>
                </a:lnTo>
                <a:cubicBezTo>
                  <a:pt x="370301" y="792634"/>
                  <a:pt x="370147" y="792095"/>
                  <a:pt x="370301" y="791480"/>
                </a:cubicBezTo>
                <a:lnTo>
                  <a:pt x="371456" y="783628"/>
                </a:lnTo>
                <a:cubicBezTo>
                  <a:pt x="371533" y="783244"/>
                  <a:pt x="371610" y="782936"/>
                  <a:pt x="371841" y="782551"/>
                </a:cubicBezTo>
                <a:lnTo>
                  <a:pt x="375227" y="776932"/>
                </a:lnTo>
                <a:cubicBezTo>
                  <a:pt x="375766" y="776086"/>
                  <a:pt x="376613" y="775547"/>
                  <a:pt x="377613" y="775547"/>
                </a:cubicBezTo>
                <a:lnTo>
                  <a:pt x="379845" y="775547"/>
                </a:lnTo>
                <a:cubicBezTo>
                  <a:pt x="380461" y="775547"/>
                  <a:pt x="381077" y="775778"/>
                  <a:pt x="381539" y="776086"/>
                </a:cubicBezTo>
                <a:lnTo>
                  <a:pt x="382155" y="776547"/>
                </a:lnTo>
                <a:lnTo>
                  <a:pt x="382385" y="775316"/>
                </a:lnTo>
                <a:lnTo>
                  <a:pt x="374919" y="774315"/>
                </a:lnTo>
                <a:lnTo>
                  <a:pt x="370994" y="773084"/>
                </a:lnTo>
                <a:cubicBezTo>
                  <a:pt x="370301" y="772853"/>
                  <a:pt x="369762" y="772391"/>
                  <a:pt x="369455" y="771775"/>
                </a:cubicBezTo>
                <a:lnTo>
                  <a:pt x="367222" y="767850"/>
                </a:lnTo>
                <a:cubicBezTo>
                  <a:pt x="366992" y="767388"/>
                  <a:pt x="366838" y="766926"/>
                  <a:pt x="366838" y="766464"/>
                </a:cubicBezTo>
                <a:lnTo>
                  <a:pt x="366838" y="764232"/>
                </a:lnTo>
                <a:lnTo>
                  <a:pt x="366838" y="764232"/>
                </a:lnTo>
                <a:cubicBezTo>
                  <a:pt x="366761" y="764309"/>
                  <a:pt x="366761" y="764386"/>
                  <a:pt x="366684" y="764386"/>
                </a:cubicBezTo>
                <a:cubicBezTo>
                  <a:pt x="366068" y="765079"/>
                  <a:pt x="365144" y="765387"/>
                  <a:pt x="364221" y="765310"/>
                </a:cubicBezTo>
                <a:lnTo>
                  <a:pt x="359756" y="764771"/>
                </a:lnTo>
                <a:cubicBezTo>
                  <a:pt x="359295" y="764694"/>
                  <a:pt x="358833" y="764540"/>
                  <a:pt x="358448" y="764232"/>
                </a:cubicBezTo>
                <a:lnTo>
                  <a:pt x="356216" y="762539"/>
                </a:lnTo>
                <a:cubicBezTo>
                  <a:pt x="355831" y="762231"/>
                  <a:pt x="355446" y="761846"/>
                  <a:pt x="355292" y="761307"/>
                </a:cubicBezTo>
                <a:lnTo>
                  <a:pt x="354138" y="758459"/>
                </a:lnTo>
                <a:cubicBezTo>
                  <a:pt x="353984" y="758152"/>
                  <a:pt x="353907" y="757767"/>
                  <a:pt x="353907" y="757382"/>
                </a:cubicBezTo>
                <a:lnTo>
                  <a:pt x="353907" y="753995"/>
                </a:lnTo>
                <a:lnTo>
                  <a:pt x="353522" y="753072"/>
                </a:lnTo>
                <a:lnTo>
                  <a:pt x="352213" y="752841"/>
                </a:lnTo>
                <a:lnTo>
                  <a:pt x="345748" y="752302"/>
                </a:lnTo>
                <a:cubicBezTo>
                  <a:pt x="344670" y="752225"/>
                  <a:pt x="343747" y="751532"/>
                  <a:pt x="343362" y="750532"/>
                </a:cubicBezTo>
                <a:cubicBezTo>
                  <a:pt x="342977" y="749531"/>
                  <a:pt x="343131" y="748454"/>
                  <a:pt x="343824" y="747607"/>
                </a:cubicBezTo>
                <a:lnTo>
                  <a:pt x="350828" y="739063"/>
                </a:lnTo>
                <a:lnTo>
                  <a:pt x="350289" y="737139"/>
                </a:lnTo>
                <a:lnTo>
                  <a:pt x="345517" y="733752"/>
                </a:lnTo>
                <a:cubicBezTo>
                  <a:pt x="344978" y="733367"/>
                  <a:pt x="344593" y="732752"/>
                  <a:pt x="344439" y="732136"/>
                </a:cubicBezTo>
                <a:lnTo>
                  <a:pt x="343285" y="727672"/>
                </a:lnTo>
                <a:cubicBezTo>
                  <a:pt x="343208" y="727441"/>
                  <a:pt x="343208" y="727210"/>
                  <a:pt x="343208" y="726979"/>
                </a:cubicBezTo>
                <a:lnTo>
                  <a:pt x="343208" y="713355"/>
                </a:lnTo>
                <a:lnTo>
                  <a:pt x="342207" y="710430"/>
                </a:lnTo>
                <a:cubicBezTo>
                  <a:pt x="341976" y="709738"/>
                  <a:pt x="342053" y="708968"/>
                  <a:pt x="342361" y="708275"/>
                </a:cubicBezTo>
                <a:cubicBezTo>
                  <a:pt x="342669" y="707582"/>
                  <a:pt x="343285" y="707121"/>
                  <a:pt x="343978" y="706890"/>
                </a:cubicBezTo>
                <a:lnTo>
                  <a:pt x="360834" y="701271"/>
                </a:lnTo>
                <a:cubicBezTo>
                  <a:pt x="360988" y="701194"/>
                  <a:pt x="361219" y="701194"/>
                  <a:pt x="361450" y="701117"/>
                </a:cubicBezTo>
                <a:lnTo>
                  <a:pt x="365914" y="700655"/>
                </a:lnTo>
                <a:lnTo>
                  <a:pt x="377152" y="693651"/>
                </a:lnTo>
                <a:cubicBezTo>
                  <a:pt x="377690" y="693343"/>
                  <a:pt x="378306" y="693189"/>
                  <a:pt x="378922" y="693266"/>
                </a:cubicBezTo>
                <a:lnTo>
                  <a:pt x="396086" y="694882"/>
                </a:lnTo>
                <a:lnTo>
                  <a:pt x="398164" y="693882"/>
                </a:lnTo>
                <a:lnTo>
                  <a:pt x="399473" y="692188"/>
                </a:lnTo>
                <a:lnTo>
                  <a:pt x="404245" y="687416"/>
                </a:lnTo>
                <a:lnTo>
                  <a:pt x="407016" y="683645"/>
                </a:lnTo>
                <a:lnTo>
                  <a:pt x="408401" y="679027"/>
                </a:lnTo>
                <a:lnTo>
                  <a:pt x="406785" y="665557"/>
                </a:lnTo>
                <a:lnTo>
                  <a:pt x="405169" y="659784"/>
                </a:lnTo>
                <a:lnTo>
                  <a:pt x="403475" y="656552"/>
                </a:lnTo>
                <a:lnTo>
                  <a:pt x="399627" y="654166"/>
                </a:lnTo>
                <a:cubicBezTo>
                  <a:pt x="399473" y="654089"/>
                  <a:pt x="399242" y="653935"/>
                  <a:pt x="399165" y="653781"/>
                </a:cubicBezTo>
                <a:lnTo>
                  <a:pt x="398010" y="652626"/>
                </a:lnTo>
                <a:cubicBezTo>
                  <a:pt x="397779" y="652395"/>
                  <a:pt x="397548" y="652087"/>
                  <a:pt x="397395" y="651779"/>
                </a:cubicBezTo>
                <a:lnTo>
                  <a:pt x="394008" y="643929"/>
                </a:lnTo>
                <a:cubicBezTo>
                  <a:pt x="393777" y="643313"/>
                  <a:pt x="393700" y="642620"/>
                  <a:pt x="393931" y="642004"/>
                </a:cubicBezTo>
                <a:lnTo>
                  <a:pt x="395624" y="636385"/>
                </a:lnTo>
                <a:cubicBezTo>
                  <a:pt x="395855" y="635693"/>
                  <a:pt x="396240" y="635154"/>
                  <a:pt x="396856" y="634769"/>
                </a:cubicBezTo>
                <a:lnTo>
                  <a:pt x="402475" y="631382"/>
                </a:lnTo>
                <a:lnTo>
                  <a:pt x="410248" y="628381"/>
                </a:lnTo>
                <a:cubicBezTo>
                  <a:pt x="410402" y="628304"/>
                  <a:pt x="410633" y="628227"/>
                  <a:pt x="410864" y="628227"/>
                </a:cubicBezTo>
                <a:lnTo>
                  <a:pt x="422102" y="626533"/>
                </a:lnTo>
                <a:lnTo>
                  <a:pt x="446424" y="624301"/>
                </a:lnTo>
                <a:lnTo>
                  <a:pt x="454583" y="624301"/>
                </a:lnTo>
                <a:cubicBezTo>
                  <a:pt x="454814" y="624301"/>
                  <a:pt x="455045" y="624301"/>
                  <a:pt x="455276" y="624378"/>
                </a:cubicBezTo>
                <a:lnTo>
                  <a:pt x="486218" y="632229"/>
                </a:lnTo>
                <a:lnTo>
                  <a:pt x="493145" y="634538"/>
                </a:lnTo>
                <a:lnTo>
                  <a:pt x="498148" y="637232"/>
                </a:lnTo>
                <a:lnTo>
                  <a:pt x="504844" y="637617"/>
                </a:lnTo>
                <a:lnTo>
                  <a:pt x="517698" y="615450"/>
                </a:lnTo>
                <a:lnTo>
                  <a:pt x="518776" y="608599"/>
                </a:lnTo>
                <a:lnTo>
                  <a:pt x="517621" y="566805"/>
                </a:lnTo>
                <a:lnTo>
                  <a:pt x="510001" y="543945"/>
                </a:lnTo>
                <a:lnTo>
                  <a:pt x="505383" y="537249"/>
                </a:lnTo>
                <a:lnTo>
                  <a:pt x="489373" y="523394"/>
                </a:lnTo>
                <a:lnTo>
                  <a:pt x="485371" y="520392"/>
                </a:lnTo>
                <a:lnTo>
                  <a:pt x="480753" y="518853"/>
                </a:lnTo>
                <a:lnTo>
                  <a:pt x="468361" y="517314"/>
                </a:lnTo>
                <a:cubicBezTo>
                  <a:pt x="467976" y="517236"/>
                  <a:pt x="467591" y="517159"/>
                  <a:pt x="467283" y="516929"/>
                </a:cubicBezTo>
                <a:lnTo>
                  <a:pt x="457123" y="510771"/>
                </a:lnTo>
                <a:lnTo>
                  <a:pt x="449426" y="504306"/>
                </a:lnTo>
                <a:lnTo>
                  <a:pt x="418715" y="466206"/>
                </a:lnTo>
                <a:lnTo>
                  <a:pt x="379691" y="423795"/>
                </a:lnTo>
                <a:lnTo>
                  <a:pt x="340591" y="395855"/>
                </a:lnTo>
                <a:lnTo>
                  <a:pt x="291946" y="351213"/>
                </a:lnTo>
                <a:lnTo>
                  <a:pt x="287790" y="346518"/>
                </a:lnTo>
                <a:cubicBezTo>
                  <a:pt x="287636" y="346364"/>
                  <a:pt x="287482" y="346133"/>
                  <a:pt x="287405" y="345902"/>
                </a:cubicBezTo>
                <a:lnTo>
                  <a:pt x="284557" y="340283"/>
                </a:lnTo>
                <a:cubicBezTo>
                  <a:pt x="283941" y="339128"/>
                  <a:pt x="284249" y="337666"/>
                  <a:pt x="285327" y="336819"/>
                </a:cubicBezTo>
                <a:lnTo>
                  <a:pt x="288175" y="334587"/>
                </a:lnTo>
                <a:cubicBezTo>
                  <a:pt x="288252" y="334510"/>
                  <a:pt x="288328" y="334433"/>
                  <a:pt x="288482" y="334356"/>
                </a:cubicBezTo>
                <a:cubicBezTo>
                  <a:pt x="287328" y="333972"/>
                  <a:pt x="286558" y="332894"/>
                  <a:pt x="286558" y="331662"/>
                </a:cubicBezTo>
                <a:lnTo>
                  <a:pt x="286558" y="315884"/>
                </a:lnTo>
                <a:cubicBezTo>
                  <a:pt x="286558" y="315037"/>
                  <a:pt x="286943" y="314267"/>
                  <a:pt x="287559" y="313729"/>
                </a:cubicBezTo>
                <a:cubicBezTo>
                  <a:pt x="288175" y="313190"/>
                  <a:pt x="289021" y="312959"/>
                  <a:pt x="289868" y="313113"/>
                </a:cubicBezTo>
                <a:lnTo>
                  <a:pt x="298873" y="314652"/>
                </a:lnTo>
                <a:lnTo>
                  <a:pt x="306416" y="309649"/>
                </a:lnTo>
                <a:lnTo>
                  <a:pt x="313882" y="302106"/>
                </a:lnTo>
                <a:lnTo>
                  <a:pt x="319578" y="298027"/>
                </a:lnTo>
                <a:lnTo>
                  <a:pt x="323888" y="293255"/>
                </a:lnTo>
                <a:lnTo>
                  <a:pt x="331047" y="255232"/>
                </a:lnTo>
                <a:lnTo>
                  <a:pt x="333433" y="249074"/>
                </a:lnTo>
                <a:cubicBezTo>
                  <a:pt x="333510" y="248843"/>
                  <a:pt x="333587" y="248689"/>
                  <a:pt x="333741" y="248458"/>
                </a:cubicBezTo>
                <a:lnTo>
                  <a:pt x="336589" y="244533"/>
                </a:lnTo>
                <a:cubicBezTo>
                  <a:pt x="336819" y="244225"/>
                  <a:pt x="337050" y="243994"/>
                  <a:pt x="337435" y="243763"/>
                </a:cubicBezTo>
                <a:lnTo>
                  <a:pt x="343670" y="239915"/>
                </a:lnTo>
                <a:lnTo>
                  <a:pt x="344593" y="233911"/>
                </a:lnTo>
                <a:cubicBezTo>
                  <a:pt x="344670" y="233449"/>
                  <a:pt x="344824" y="233064"/>
                  <a:pt x="345055" y="232679"/>
                </a:cubicBezTo>
                <a:lnTo>
                  <a:pt x="347595" y="229139"/>
                </a:lnTo>
                <a:lnTo>
                  <a:pt x="349596" y="222211"/>
                </a:lnTo>
                <a:lnTo>
                  <a:pt x="346825" y="191193"/>
                </a:lnTo>
                <a:lnTo>
                  <a:pt x="345209" y="184265"/>
                </a:lnTo>
                <a:lnTo>
                  <a:pt x="342592" y="178570"/>
                </a:lnTo>
                <a:lnTo>
                  <a:pt x="338051" y="159943"/>
                </a:lnTo>
                <a:lnTo>
                  <a:pt x="328276" y="159943"/>
                </a:lnTo>
                <a:cubicBezTo>
                  <a:pt x="328045" y="159943"/>
                  <a:pt x="327891" y="159943"/>
                  <a:pt x="327660" y="159866"/>
                </a:cubicBezTo>
                <a:lnTo>
                  <a:pt x="322580" y="158711"/>
                </a:lnTo>
                <a:cubicBezTo>
                  <a:pt x="322195" y="158635"/>
                  <a:pt x="321810" y="158481"/>
                  <a:pt x="321502" y="158250"/>
                </a:cubicBezTo>
                <a:lnTo>
                  <a:pt x="313036" y="152092"/>
                </a:lnTo>
                <a:cubicBezTo>
                  <a:pt x="312728" y="151861"/>
                  <a:pt x="312497" y="151630"/>
                  <a:pt x="312266" y="151245"/>
                </a:cubicBezTo>
                <a:lnTo>
                  <a:pt x="281863" y="100599"/>
                </a:lnTo>
                <a:lnTo>
                  <a:pt x="278245" y="96520"/>
                </a:lnTo>
                <a:lnTo>
                  <a:pt x="273319" y="92672"/>
                </a:lnTo>
                <a:lnTo>
                  <a:pt x="254616" y="85513"/>
                </a:lnTo>
                <a:cubicBezTo>
                  <a:pt x="254385" y="85436"/>
                  <a:pt x="254231" y="85359"/>
                  <a:pt x="254000" y="85206"/>
                </a:cubicBezTo>
                <a:lnTo>
                  <a:pt x="229216" y="68349"/>
                </a:lnTo>
                <a:cubicBezTo>
                  <a:pt x="228677" y="68041"/>
                  <a:pt x="228292" y="67502"/>
                  <a:pt x="228138" y="66887"/>
                </a:cubicBezTo>
                <a:lnTo>
                  <a:pt x="225290" y="58420"/>
                </a:lnTo>
                <a:lnTo>
                  <a:pt x="221827" y="43565"/>
                </a:lnTo>
                <a:lnTo>
                  <a:pt x="219133" y="36638"/>
                </a:lnTo>
                <a:lnTo>
                  <a:pt x="215977" y="31481"/>
                </a:lnTo>
                <a:lnTo>
                  <a:pt x="212975" y="27478"/>
                </a:lnTo>
                <a:lnTo>
                  <a:pt x="208126" y="23168"/>
                </a:lnTo>
                <a:cubicBezTo>
                  <a:pt x="207895" y="23014"/>
                  <a:pt x="207741" y="22783"/>
                  <a:pt x="207587" y="22552"/>
                </a:cubicBezTo>
                <a:lnTo>
                  <a:pt x="203123" y="15240"/>
                </a:lnTo>
                <a:cubicBezTo>
                  <a:pt x="202969" y="15009"/>
                  <a:pt x="202892" y="14701"/>
                  <a:pt x="202815" y="14393"/>
                </a:cubicBezTo>
                <a:lnTo>
                  <a:pt x="199736" y="1539"/>
                </a:lnTo>
                <a:lnTo>
                  <a:pt x="196888" y="0"/>
                </a:lnTo>
                <a:lnTo>
                  <a:pt x="196504" y="616"/>
                </a:lnTo>
                <a:lnTo>
                  <a:pt x="195965" y="6619"/>
                </a:lnTo>
                <a:cubicBezTo>
                  <a:pt x="195888" y="7466"/>
                  <a:pt x="195503" y="8159"/>
                  <a:pt x="194810" y="8698"/>
                </a:cubicBezTo>
                <a:lnTo>
                  <a:pt x="190885" y="11545"/>
                </a:lnTo>
                <a:cubicBezTo>
                  <a:pt x="190500" y="11853"/>
                  <a:pt x="190038" y="12007"/>
                  <a:pt x="189499" y="12084"/>
                </a:cubicBezTo>
                <a:lnTo>
                  <a:pt x="183342" y="12623"/>
                </a:lnTo>
                <a:lnTo>
                  <a:pt x="178031" y="14085"/>
                </a:lnTo>
                <a:lnTo>
                  <a:pt x="173182" y="17164"/>
                </a:lnTo>
                <a:lnTo>
                  <a:pt x="173028" y="17780"/>
                </a:lnTo>
                <a:lnTo>
                  <a:pt x="174721" y="20782"/>
                </a:lnTo>
                <a:cubicBezTo>
                  <a:pt x="174952" y="21244"/>
                  <a:pt x="175106" y="21706"/>
                  <a:pt x="175106" y="22167"/>
                </a:cubicBezTo>
                <a:lnTo>
                  <a:pt x="175106" y="28941"/>
                </a:lnTo>
                <a:cubicBezTo>
                  <a:pt x="175106" y="29326"/>
                  <a:pt x="175029" y="29787"/>
                  <a:pt x="174875" y="30172"/>
                </a:cubicBezTo>
                <a:lnTo>
                  <a:pt x="170411" y="39716"/>
                </a:lnTo>
                <a:cubicBezTo>
                  <a:pt x="170257" y="39947"/>
                  <a:pt x="170103" y="40255"/>
                  <a:pt x="169949" y="40409"/>
                </a:cubicBezTo>
                <a:lnTo>
                  <a:pt x="155787" y="55649"/>
                </a:lnTo>
                <a:lnTo>
                  <a:pt x="152708" y="65886"/>
                </a:lnTo>
                <a:lnTo>
                  <a:pt x="152708" y="72967"/>
                </a:lnTo>
                <a:lnTo>
                  <a:pt x="154016" y="73814"/>
                </a:lnTo>
                <a:lnTo>
                  <a:pt x="164869" y="72813"/>
                </a:lnTo>
                <a:cubicBezTo>
                  <a:pt x="165331" y="72813"/>
                  <a:pt x="165716" y="72813"/>
                  <a:pt x="166101" y="72967"/>
                </a:cubicBezTo>
                <a:lnTo>
                  <a:pt x="172258" y="75199"/>
                </a:lnTo>
                <a:cubicBezTo>
                  <a:pt x="172566" y="75353"/>
                  <a:pt x="172874" y="75507"/>
                  <a:pt x="173105" y="75738"/>
                </a:cubicBezTo>
                <a:lnTo>
                  <a:pt x="177030" y="79125"/>
                </a:lnTo>
                <a:cubicBezTo>
                  <a:pt x="177261" y="79356"/>
                  <a:pt x="177492" y="79587"/>
                  <a:pt x="177646" y="79818"/>
                </a:cubicBezTo>
                <a:lnTo>
                  <a:pt x="183804" y="90516"/>
                </a:lnTo>
                <a:lnTo>
                  <a:pt x="189576" y="103755"/>
                </a:lnTo>
                <a:cubicBezTo>
                  <a:pt x="189730" y="103986"/>
                  <a:pt x="189730" y="104294"/>
                  <a:pt x="189807" y="104602"/>
                </a:cubicBezTo>
                <a:lnTo>
                  <a:pt x="192655" y="131003"/>
                </a:lnTo>
                <a:lnTo>
                  <a:pt x="195811" y="143625"/>
                </a:lnTo>
                <a:lnTo>
                  <a:pt x="199505" y="149244"/>
                </a:lnTo>
                <a:lnTo>
                  <a:pt x="202815" y="150476"/>
                </a:lnTo>
                <a:lnTo>
                  <a:pt x="207510" y="151015"/>
                </a:lnTo>
                <a:cubicBezTo>
                  <a:pt x="207741" y="151015"/>
                  <a:pt x="207895" y="151092"/>
                  <a:pt x="208049" y="151169"/>
                </a:cubicBezTo>
                <a:lnTo>
                  <a:pt x="213129" y="152862"/>
                </a:lnTo>
                <a:cubicBezTo>
                  <a:pt x="213668" y="153016"/>
                  <a:pt x="214207" y="153401"/>
                  <a:pt x="214515" y="153863"/>
                </a:cubicBezTo>
                <a:lnTo>
                  <a:pt x="217362" y="157788"/>
                </a:lnTo>
                <a:lnTo>
                  <a:pt x="225521" y="175722"/>
                </a:lnTo>
                <a:lnTo>
                  <a:pt x="238760" y="194964"/>
                </a:lnTo>
                <a:lnTo>
                  <a:pt x="250152" y="216593"/>
                </a:lnTo>
                <a:cubicBezTo>
                  <a:pt x="250228" y="216747"/>
                  <a:pt x="250305" y="216978"/>
                  <a:pt x="250382" y="217209"/>
                </a:cubicBezTo>
                <a:lnTo>
                  <a:pt x="258233" y="246996"/>
                </a:lnTo>
                <a:lnTo>
                  <a:pt x="258849" y="255924"/>
                </a:lnTo>
                <a:lnTo>
                  <a:pt x="261235" y="260620"/>
                </a:lnTo>
                <a:lnTo>
                  <a:pt x="264314" y="263698"/>
                </a:lnTo>
                <a:lnTo>
                  <a:pt x="267932" y="266238"/>
                </a:lnTo>
                <a:lnTo>
                  <a:pt x="272242" y="270472"/>
                </a:lnTo>
                <a:cubicBezTo>
                  <a:pt x="272473" y="270703"/>
                  <a:pt x="272704" y="271010"/>
                  <a:pt x="272781" y="271318"/>
                </a:cubicBezTo>
                <a:lnTo>
                  <a:pt x="275629" y="277476"/>
                </a:lnTo>
                <a:cubicBezTo>
                  <a:pt x="276167" y="278707"/>
                  <a:pt x="275782" y="280093"/>
                  <a:pt x="274782" y="280863"/>
                </a:cubicBezTo>
                <a:lnTo>
                  <a:pt x="272550" y="282556"/>
                </a:lnTo>
                <a:cubicBezTo>
                  <a:pt x="272088" y="282941"/>
                  <a:pt x="271472" y="283095"/>
                  <a:pt x="270856" y="283095"/>
                </a:cubicBezTo>
                <a:lnTo>
                  <a:pt x="256771" y="283095"/>
                </a:lnTo>
                <a:lnTo>
                  <a:pt x="246072" y="285327"/>
                </a:lnTo>
                <a:lnTo>
                  <a:pt x="233988" y="289175"/>
                </a:lnTo>
                <a:lnTo>
                  <a:pt x="223058" y="294948"/>
                </a:lnTo>
                <a:lnTo>
                  <a:pt x="215823" y="302722"/>
                </a:lnTo>
                <a:lnTo>
                  <a:pt x="206433" y="323658"/>
                </a:lnTo>
                <a:cubicBezTo>
                  <a:pt x="206356" y="323889"/>
                  <a:pt x="206202" y="324042"/>
                  <a:pt x="206125" y="324196"/>
                </a:cubicBezTo>
                <a:lnTo>
                  <a:pt x="195195" y="338359"/>
                </a:lnTo>
                <a:lnTo>
                  <a:pt x="194425" y="341361"/>
                </a:lnTo>
                <a:lnTo>
                  <a:pt x="198890" y="351290"/>
                </a:lnTo>
                <a:lnTo>
                  <a:pt x="205817" y="358217"/>
                </a:lnTo>
                <a:cubicBezTo>
                  <a:pt x="206048" y="358448"/>
                  <a:pt x="206279" y="358756"/>
                  <a:pt x="206433" y="359141"/>
                </a:cubicBezTo>
                <a:lnTo>
                  <a:pt x="209281" y="365914"/>
                </a:lnTo>
                <a:cubicBezTo>
                  <a:pt x="209742" y="366991"/>
                  <a:pt x="209435" y="368300"/>
                  <a:pt x="208588" y="369070"/>
                </a:cubicBezTo>
                <a:lnTo>
                  <a:pt x="197350" y="379230"/>
                </a:lnTo>
                <a:lnTo>
                  <a:pt x="144395" y="412558"/>
                </a:lnTo>
                <a:lnTo>
                  <a:pt x="127154" y="429799"/>
                </a:lnTo>
                <a:lnTo>
                  <a:pt x="117379" y="437881"/>
                </a:lnTo>
                <a:cubicBezTo>
                  <a:pt x="116917" y="438265"/>
                  <a:pt x="116378" y="438496"/>
                  <a:pt x="115762" y="438496"/>
                </a:cubicBezTo>
                <a:lnTo>
                  <a:pt x="107296" y="439035"/>
                </a:lnTo>
                <a:cubicBezTo>
                  <a:pt x="106449" y="439035"/>
                  <a:pt x="105679" y="438804"/>
                  <a:pt x="105141" y="438188"/>
                </a:cubicBezTo>
                <a:lnTo>
                  <a:pt x="101215" y="434263"/>
                </a:lnTo>
                <a:cubicBezTo>
                  <a:pt x="100830" y="433878"/>
                  <a:pt x="100599" y="433493"/>
                  <a:pt x="100522" y="433032"/>
                </a:cubicBezTo>
                <a:lnTo>
                  <a:pt x="95519" y="414251"/>
                </a:lnTo>
                <a:lnTo>
                  <a:pt x="92902" y="409479"/>
                </a:lnTo>
                <a:lnTo>
                  <a:pt x="83512" y="395932"/>
                </a:lnTo>
                <a:lnTo>
                  <a:pt x="80048" y="395086"/>
                </a:lnTo>
                <a:cubicBezTo>
                  <a:pt x="79202" y="394855"/>
                  <a:pt x="78432" y="394239"/>
                  <a:pt x="78124" y="393392"/>
                </a:cubicBezTo>
                <a:lnTo>
                  <a:pt x="76970" y="390544"/>
                </a:lnTo>
                <a:cubicBezTo>
                  <a:pt x="76662" y="389851"/>
                  <a:pt x="76739" y="389082"/>
                  <a:pt x="76970" y="388389"/>
                </a:cubicBezTo>
                <a:lnTo>
                  <a:pt x="78047" y="385926"/>
                </a:lnTo>
                <a:lnTo>
                  <a:pt x="75815" y="383001"/>
                </a:lnTo>
                <a:lnTo>
                  <a:pt x="57265" y="367146"/>
                </a:lnTo>
                <a:lnTo>
                  <a:pt x="55033" y="366145"/>
                </a:lnTo>
                <a:lnTo>
                  <a:pt x="48414" y="369840"/>
                </a:lnTo>
                <a:lnTo>
                  <a:pt x="46490" y="381616"/>
                </a:lnTo>
                <a:lnTo>
                  <a:pt x="48106" y="397548"/>
                </a:lnTo>
                <a:lnTo>
                  <a:pt x="51416" y="408863"/>
                </a:lnTo>
                <a:lnTo>
                  <a:pt x="59652" y="425258"/>
                </a:lnTo>
                <a:cubicBezTo>
                  <a:pt x="59805" y="425566"/>
                  <a:pt x="59882" y="425873"/>
                  <a:pt x="59959" y="426181"/>
                </a:cubicBezTo>
                <a:lnTo>
                  <a:pt x="61114" y="434648"/>
                </a:lnTo>
                <a:cubicBezTo>
                  <a:pt x="61191" y="435110"/>
                  <a:pt x="61114" y="435572"/>
                  <a:pt x="60960" y="435956"/>
                </a:cubicBezTo>
                <a:lnTo>
                  <a:pt x="57573" y="445501"/>
                </a:lnTo>
                <a:cubicBezTo>
                  <a:pt x="57496" y="445809"/>
                  <a:pt x="57342" y="446040"/>
                  <a:pt x="57111" y="446270"/>
                </a:cubicBezTo>
                <a:lnTo>
                  <a:pt x="51493" y="453582"/>
                </a:lnTo>
                <a:cubicBezTo>
                  <a:pt x="51262" y="453890"/>
                  <a:pt x="50954" y="454121"/>
                  <a:pt x="50569" y="454352"/>
                </a:cubicBezTo>
                <a:lnTo>
                  <a:pt x="43257" y="458278"/>
                </a:lnTo>
                <a:cubicBezTo>
                  <a:pt x="43026" y="458432"/>
                  <a:pt x="42795" y="458509"/>
                  <a:pt x="42487" y="458586"/>
                </a:cubicBezTo>
                <a:lnTo>
                  <a:pt x="34636" y="460279"/>
                </a:lnTo>
                <a:cubicBezTo>
                  <a:pt x="34251" y="460356"/>
                  <a:pt x="33790" y="460356"/>
                  <a:pt x="33328" y="460279"/>
                </a:cubicBezTo>
                <a:lnTo>
                  <a:pt x="26939" y="458662"/>
                </a:lnTo>
                <a:lnTo>
                  <a:pt x="0" y="545407"/>
                </a:lnTo>
                <a:cubicBezTo>
                  <a:pt x="616" y="545561"/>
                  <a:pt x="1078" y="545946"/>
                  <a:pt x="1462" y="546408"/>
                </a:cubicBezTo>
                <a:lnTo>
                  <a:pt x="7389" y="554490"/>
                </a:lnTo>
                <a:lnTo>
                  <a:pt x="11161" y="557338"/>
                </a:lnTo>
                <a:lnTo>
                  <a:pt x="15779" y="558877"/>
                </a:lnTo>
                <a:cubicBezTo>
                  <a:pt x="16779" y="559185"/>
                  <a:pt x="17472" y="560032"/>
                  <a:pt x="17626" y="561032"/>
                </a:cubicBezTo>
                <a:cubicBezTo>
                  <a:pt x="17703" y="561494"/>
                  <a:pt x="17703" y="562033"/>
                  <a:pt x="17472" y="562495"/>
                </a:cubicBezTo>
                <a:lnTo>
                  <a:pt x="18473" y="562802"/>
                </a:lnTo>
                <a:cubicBezTo>
                  <a:pt x="19165" y="563033"/>
                  <a:pt x="19704" y="563418"/>
                  <a:pt x="20012" y="564034"/>
                </a:cubicBezTo>
                <a:lnTo>
                  <a:pt x="22860" y="568498"/>
                </a:lnTo>
                <a:lnTo>
                  <a:pt x="24938" y="573040"/>
                </a:lnTo>
                <a:lnTo>
                  <a:pt x="27555" y="574502"/>
                </a:lnTo>
                <a:lnTo>
                  <a:pt x="33713" y="575041"/>
                </a:lnTo>
                <a:cubicBezTo>
                  <a:pt x="34098" y="575041"/>
                  <a:pt x="34482" y="575195"/>
                  <a:pt x="34867" y="575426"/>
                </a:cubicBezTo>
                <a:lnTo>
                  <a:pt x="38793" y="577658"/>
                </a:lnTo>
                <a:cubicBezTo>
                  <a:pt x="39024" y="577812"/>
                  <a:pt x="39255" y="577965"/>
                  <a:pt x="39485" y="578196"/>
                </a:cubicBezTo>
                <a:lnTo>
                  <a:pt x="66502" y="607368"/>
                </a:lnTo>
                <a:cubicBezTo>
                  <a:pt x="66964" y="606521"/>
                  <a:pt x="67964" y="605983"/>
                  <a:pt x="68965" y="605983"/>
                </a:cubicBezTo>
                <a:lnTo>
                  <a:pt x="71813" y="605983"/>
                </a:lnTo>
                <a:cubicBezTo>
                  <a:pt x="72890" y="605983"/>
                  <a:pt x="73814" y="606598"/>
                  <a:pt x="74276" y="607522"/>
                </a:cubicBezTo>
                <a:lnTo>
                  <a:pt x="86052" y="629997"/>
                </a:lnTo>
                <a:lnTo>
                  <a:pt x="90747" y="645083"/>
                </a:lnTo>
                <a:cubicBezTo>
                  <a:pt x="90978" y="645853"/>
                  <a:pt x="90901" y="646776"/>
                  <a:pt x="90362" y="647469"/>
                </a:cubicBezTo>
                <a:lnTo>
                  <a:pt x="85898" y="654242"/>
                </a:lnTo>
                <a:cubicBezTo>
                  <a:pt x="85590" y="654704"/>
                  <a:pt x="85205" y="655012"/>
                  <a:pt x="84667" y="655243"/>
                </a:cubicBezTo>
                <a:lnTo>
                  <a:pt x="75738" y="659245"/>
                </a:lnTo>
                <a:lnTo>
                  <a:pt x="72890" y="668251"/>
                </a:lnTo>
                <a:lnTo>
                  <a:pt x="73891" y="683799"/>
                </a:lnTo>
                <a:lnTo>
                  <a:pt x="74276" y="683029"/>
                </a:lnTo>
                <a:cubicBezTo>
                  <a:pt x="74661" y="682260"/>
                  <a:pt x="75353" y="681721"/>
                  <a:pt x="76123" y="681567"/>
                </a:cubicBezTo>
                <a:lnTo>
                  <a:pt x="80587" y="680412"/>
                </a:lnTo>
                <a:cubicBezTo>
                  <a:pt x="81434" y="680181"/>
                  <a:pt x="82358" y="680412"/>
                  <a:pt x="83050" y="680951"/>
                </a:cubicBezTo>
                <a:lnTo>
                  <a:pt x="85898" y="683337"/>
                </a:lnTo>
                <a:lnTo>
                  <a:pt x="94827" y="685415"/>
                </a:lnTo>
                <a:cubicBezTo>
                  <a:pt x="95212" y="685492"/>
                  <a:pt x="95519" y="685646"/>
                  <a:pt x="95827" y="685877"/>
                </a:cubicBezTo>
                <a:lnTo>
                  <a:pt x="101446" y="689802"/>
                </a:lnTo>
                <a:lnTo>
                  <a:pt x="112530" y="700809"/>
                </a:lnTo>
                <a:lnTo>
                  <a:pt x="120611" y="711200"/>
                </a:lnTo>
                <a:cubicBezTo>
                  <a:pt x="120765" y="711354"/>
                  <a:pt x="120842" y="711585"/>
                  <a:pt x="120919" y="711739"/>
                </a:cubicBezTo>
                <a:lnTo>
                  <a:pt x="136082" y="745452"/>
                </a:lnTo>
                <a:cubicBezTo>
                  <a:pt x="136390" y="746144"/>
                  <a:pt x="136390" y="746914"/>
                  <a:pt x="136159" y="747607"/>
                </a:cubicBezTo>
                <a:lnTo>
                  <a:pt x="134620" y="751763"/>
                </a:lnTo>
                <a:lnTo>
                  <a:pt x="134081" y="755920"/>
                </a:lnTo>
                <a:lnTo>
                  <a:pt x="134081" y="761846"/>
                </a:lnTo>
                <a:lnTo>
                  <a:pt x="137468" y="760384"/>
                </a:lnTo>
                <a:cubicBezTo>
                  <a:pt x="137545" y="760384"/>
                  <a:pt x="137545" y="760307"/>
                  <a:pt x="137622" y="760307"/>
                </a:cubicBezTo>
                <a:lnTo>
                  <a:pt x="136698" y="758690"/>
                </a:lnTo>
                <a:cubicBezTo>
                  <a:pt x="136159" y="757767"/>
                  <a:pt x="136236" y="756535"/>
                  <a:pt x="136852" y="755688"/>
                </a:cubicBezTo>
                <a:lnTo>
                  <a:pt x="141316" y="749531"/>
                </a:lnTo>
                <a:cubicBezTo>
                  <a:pt x="141470" y="749300"/>
                  <a:pt x="141624" y="749146"/>
                  <a:pt x="141855" y="748992"/>
                </a:cubicBezTo>
                <a:lnTo>
                  <a:pt x="149167" y="743373"/>
                </a:lnTo>
                <a:cubicBezTo>
                  <a:pt x="149475" y="743143"/>
                  <a:pt x="149860" y="742989"/>
                  <a:pt x="150168" y="742912"/>
                </a:cubicBezTo>
                <a:lnTo>
                  <a:pt x="159173" y="740680"/>
                </a:lnTo>
                <a:cubicBezTo>
                  <a:pt x="159866" y="740526"/>
                  <a:pt x="160636" y="740602"/>
                  <a:pt x="161251" y="740987"/>
                </a:cubicBezTo>
                <a:lnTo>
                  <a:pt x="174182" y="748299"/>
                </a:lnTo>
                <a:lnTo>
                  <a:pt x="177030" y="749223"/>
                </a:lnTo>
                <a:cubicBezTo>
                  <a:pt x="177338" y="749300"/>
                  <a:pt x="177646" y="749454"/>
                  <a:pt x="177877" y="749685"/>
                </a:cubicBezTo>
                <a:lnTo>
                  <a:pt x="180725" y="751917"/>
                </a:lnTo>
                <a:cubicBezTo>
                  <a:pt x="181187" y="752302"/>
                  <a:pt x="181572" y="752841"/>
                  <a:pt x="181725" y="753457"/>
                </a:cubicBezTo>
                <a:lnTo>
                  <a:pt x="182880" y="757921"/>
                </a:lnTo>
                <a:cubicBezTo>
                  <a:pt x="182957" y="758152"/>
                  <a:pt x="182957" y="758382"/>
                  <a:pt x="182957" y="758613"/>
                </a:cubicBezTo>
                <a:lnTo>
                  <a:pt x="182957" y="763693"/>
                </a:lnTo>
                <a:cubicBezTo>
                  <a:pt x="182957" y="763924"/>
                  <a:pt x="182957" y="764232"/>
                  <a:pt x="182880" y="764463"/>
                </a:cubicBezTo>
                <a:lnTo>
                  <a:pt x="180725" y="771929"/>
                </a:lnTo>
                <a:lnTo>
                  <a:pt x="180725" y="774007"/>
                </a:lnTo>
                <a:lnTo>
                  <a:pt x="183496" y="776009"/>
                </a:lnTo>
                <a:cubicBezTo>
                  <a:pt x="183650" y="776162"/>
                  <a:pt x="183881" y="776317"/>
                  <a:pt x="184035" y="776470"/>
                </a:cubicBezTo>
                <a:lnTo>
                  <a:pt x="190808" y="784321"/>
                </a:lnTo>
                <a:lnTo>
                  <a:pt x="203354" y="794096"/>
                </a:lnTo>
                <a:cubicBezTo>
                  <a:pt x="203739" y="794404"/>
                  <a:pt x="203970" y="794712"/>
                  <a:pt x="204201" y="795174"/>
                </a:cubicBezTo>
                <a:lnTo>
                  <a:pt x="207048" y="801332"/>
                </a:lnTo>
                <a:cubicBezTo>
                  <a:pt x="207202" y="801639"/>
                  <a:pt x="207279" y="801947"/>
                  <a:pt x="207279" y="802332"/>
                </a:cubicBezTo>
                <a:lnTo>
                  <a:pt x="207818" y="810799"/>
                </a:lnTo>
                <a:cubicBezTo>
                  <a:pt x="207818" y="811030"/>
                  <a:pt x="207818" y="811261"/>
                  <a:pt x="207741" y="811569"/>
                </a:cubicBezTo>
                <a:lnTo>
                  <a:pt x="206048" y="820035"/>
                </a:lnTo>
                <a:cubicBezTo>
                  <a:pt x="205971" y="820497"/>
                  <a:pt x="205740" y="820882"/>
                  <a:pt x="205509" y="821267"/>
                </a:cubicBezTo>
                <a:lnTo>
                  <a:pt x="201584" y="826193"/>
                </a:lnTo>
                <a:lnTo>
                  <a:pt x="201045" y="833197"/>
                </a:lnTo>
                <a:lnTo>
                  <a:pt x="199275" y="839893"/>
                </a:lnTo>
                <a:cubicBezTo>
                  <a:pt x="199198" y="840124"/>
                  <a:pt x="199121" y="840355"/>
                  <a:pt x="198967" y="840586"/>
                </a:cubicBezTo>
                <a:lnTo>
                  <a:pt x="193733" y="849976"/>
                </a:lnTo>
                <a:lnTo>
                  <a:pt x="196888" y="851978"/>
                </a:lnTo>
                <a:cubicBezTo>
                  <a:pt x="197119" y="852132"/>
                  <a:pt x="197350" y="852286"/>
                  <a:pt x="197504" y="852516"/>
                </a:cubicBezTo>
                <a:lnTo>
                  <a:pt x="200891" y="856442"/>
                </a:lnTo>
                <a:cubicBezTo>
                  <a:pt x="201199" y="856827"/>
                  <a:pt x="201430" y="857212"/>
                  <a:pt x="201507" y="857750"/>
                </a:cubicBezTo>
                <a:lnTo>
                  <a:pt x="202661" y="863369"/>
                </a:lnTo>
                <a:cubicBezTo>
                  <a:pt x="202738" y="863754"/>
                  <a:pt x="202738" y="864139"/>
                  <a:pt x="202661" y="864447"/>
                </a:cubicBezTo>
                <a:lnTo>
                  <a:pt x="201507" y="870066"/>
                </a:lnTo>
                <a:cubicBezTo>
                  <a:pt x="201353" y="870989"/>
                  <a:pt x="200660" y="871759"/>
                  <a:pt x="199813" y="872144"/>
                </a:cubicBezTo>
                <a:cubicBezTo>
                  <a:pt x="198890" y="872529"/>
                  <a:pt x="197889" y="872375"/>
                  <a:pt x="197119" y="871836"/>
                </a:cubicBezTo>
                <a:lnTo>
                  <a:pt x="193194" y="868988"/>
                </a:lnTo>
                <a:cubicBezTo>
                  <a:pt x="192809" y="868757"/>
                  <a:pt x="192501" y="868372"/>
                  <a:pt x="192347" y="867987"/>
                </a:cubicBezTo>
                <a:lnTo>
                  <a:pt x="192270" y="867910"/>
                </a:lnTo>
                <a:lnTo>
                  <a:pt x="187190" y="869527"/>
                </a:lnTo>
                <a:lnTo>
                  <a:pt x="187113" y="870066"/>
                </a:lnTo>
                <a:lnTo>
                  <a:pt x="193194" y="878686"/>
                </a:lnTo>
                <a:cubicBezTo>
                  <a:pt x="193348" y="878917"/>
                  <a:pt x="193502" y="879225"/>
                  <a:pt x="193579" y="879533"/>
                </a:cubicBezTo>
                <a:lnTo>
                  <a:pt x="194733" y="883458"/>
                </a:lnTo>
                <a:lnTo>
                  <a:pt x="195426" y="889539"/>
                </a:lnTo>
                <a:lnTo>
                  <a:pt x="194887" y="896774"/>
                </a:lnTo>
                <a:lnTo>
                  <a:pt x="193733" y="904317"/>
                </a:lnTo>
                <a:cubicBezTo>
                  <a:pt x="193733" y="904548"/>
                  <a:pt x="193656" y="904702"/>
                  <a:pt x="193579" y="904933"/>
                </a:cubicBezTo>
                <a:lnTo>
                  <a:pt x="187960" y="919018"/>
                </a:lnTo>
                <a:lnTo>
                  <a:pt x="184419" y="925484"/>
                </a:lnTo>
                <a:cubicBezTo>
                  <a:pt x="184188" y="925869"/>
                  <a:pt x="183958" y="926177"/>
                  <a:pt x="183573" y="926407"/>
                </a:cubicBezTo>
                <a:lnTo>
                  <a:pt x="179647" y="929255"/>
                </a:lnTo>
                <a:cubicBezTo>
                  <a:pt x="178416" y="930102"/>
                  <a:pt x="176722" y="929871"/>
                  <a:pt x="175799" y="928716"/>
                </a:cubicBezTo>
                <a:lnTo>
                  <a:pt x="166793" y="917479"/>
                </a:lnTo>
                <a:lnTo>
                  <a:pt x="157172" y="909397"/>
                </a:lnTo>
                <a:lnTo>
                  <a:pt x="157403" y="909859"/>
                </a:lnTo>
                <a:cubicBezTo>
                  <a:pt x="157634" y="910244"/>
                  <a:pt x="157788" y="910783"/>
                  <a:pt x="157788" y="911244"/>
                </a:cubicBezTo>
                <a:lnTo>
                  <a:pt x="157788" y="917402"/>
                </a:lnTo>
                <a:cubicBezTo>
                  <a:pt x="157788" y="917556"/>
                  <a:pt x="157788" y="917787"/>
                  <a:pt x="157711" y="917941"/>
                </a:cubicBezTo>
                <a:lnTo>
                  <a:pt x="154863" y="931410"/>
                </a:lnTo>
                <a:lnTo>
                  <a:pt x="154401" y="945650"/>
                </a:lnTo>
                <a:lnTo>
                  <a:pt x="155864" y="950499"/>
                </a:lnTo>
                <a:lnTo>
                  <a:pt x="159635" y="956964"/>
                </a:lnTo>
                <a:lnTo>
                  <a:pt x="182495" y="985289"/>
                </a:lnTo>
                <a:lnTo>
                  <a:pt x="192732" y="1000067"/>
                </a:lnTo>
                <a:cubicBezTo>
                  <a:pt x="192886" y="1000298"/>
                  <a:pt x="193040" y="1000529"/>
                  <a:pt x="193117" y="1000760"/>
                </a:cubicBezTo>
                <a:lnTo>
                  <a:pt x="196042" y="1009612"/>
                </a:lnTo>
                <a:lnTo>
                  <a:pt x="196042" y="1007841"/>
                </a:lnTo>
                <a:cubicBezTo>
                  <a:pt x="196042" y="1006302"/>
                  <a:pt x="197273" y="1004993"/>
                  <a:pt x="198890" y="1004993"/>
                </a:cubicBezTo>
                <a:lnTo>
                  <a:pt x="201738" y="1004993"/>
                </a:lnTo>
                <a:cubicBezTo>
                  <a:pt x="202892" y="1004993"/>
                  <a:pt x="203970" y="1005763"/>
                  <a:pt x="204355" y="1006841"/>
                </a:cubicBezTo>
                <a:lnTo>
                  <a:pt x="218979" y="1047866"/>
                </a:lnTo>
                <a:cubicBezTo>
                  <a:pt x="219056" y="1048096"/>
                  <a:pt x="219133" y="1048404"/>
                  <a:pt x="219133" y="1048635"/>
                </a:cubicBezTo>
                <a:lnTo>
                  <a:pt x="219595" y="1055870"/>
                </a:lnTo>
                <a:lnTo>
                  <a:pt x="222673" y="1058487"/>
                </a:lnTo>
                <a:cubicBezTo>
                  <a:pt x="222904" y="1058718"/>
                  <a:pt x="223058" y="1058872"/>
                  <a:pt x="223212" y="1059180"/>
                </a:cubicBezTo>
                <a:lnTo>
                  <a:pt x="238375" y="1083964"/>
                </a:lnTo>
                <a:lnTo>
                  <a:pt x="244225" y="1097819"/>
                </a:lnTo>
                <a:cubicBezTo>
                  <a:pt x="244379" y="1098127"/>
                  <a:pt x="244379" y="1098435"/>
                  <a:pt x="244456" y="1098666"/>
                </a:cubicBezTo>
                <a:lnTo>
                  <a:pt x="245610" y="1114444"/>
                </a:lnTo>
                <a:cubicBezTo>
                  <a:pt x="245610" y="1114752"/>
                  <a:pt x="245610" y="1115060"/>
                  <a:pt x="245533" y="1115291"/>
                </a:cubicBezTo>
                <a:lnTo>
                  <a:pt x="243301" y="1124296"/>
                </a:lnTo>
                <a:lnTo>
                  <a:pt x="241531" y="1129069"/>
                </a:lnTo>
                <a:cubicBezTo>
                  <a:pt x="241454" y="1129377"/>
                  <a:pt x="241223" y="1129607"/>
                  <a:pt x="241069" y="1129915"/>
                </a:cubicBezTo>
                <a:lnTo>
                  <a:pt x="238221" y="1133302"/>
                </a:lnTo>
                <a:lnTo>
                  <a:pt x="234450" y="1136458"/>
                </a:lnTo>
                <a:lnTo>
                  <a:pt x="225829" y="1142384"/>
                </a:lnTo>
                <a:lnTo>
                  <a:pt x="223366" y="1147387"/>
                </a:lnTo>
                <a:cubicBezTo>
                  <a:pt x="222827" y="1148465"/>
                  <a:pt x="221673" y="1149081"/>
                  <a:pt x="220518" y="1148927"/>
                </a:cubicBezTo>
                <a:lnTo>
                  <a:pt x="217362" y="1148542"/>
                </a:lnTo>
                <a:lnTo>
                  <a:pt x="217055" y="1148850"/>
                </a:lnTo>
                <a:lnTo>
                  <a:pt x="217439" y="1152006"/>
                </a:lnTo>
                <a:cubicBezTo>
                  <a:pt x="217516" y="1152467"/>
                  <a:pt x="217439" y="1152929"/>
                  <a:pt x="217285" y="1153314"/>
                </a:cubicBezTo>
                <a:lnTo>
                  <a:pt x="213976" y="1162781"/>
                </a:lnTo>
                <a:cubicBezTo>
                  <a:pt x="213822" y="1163166"/>
                  <a:pt x="213591" y="1163551"/>
                  <a:pt x="213283" y="1163859"/>
                </a:cubicBezTo>
                <a:lnTo>
                  <a:pt x="211051" y="1166091"/>
                </a:lnTo>
                <a:cubicBezTo>
                  <a:pt x="210743" y="1166399"/>
                  <a:pt x="210358" y="1166630"/>
                  <a:pt x="209973" y="1166784"/>
                </a:cubicBezTo>
                <a:lnTo>
                  <a:pt x="201507" y="1169632"/>
                </a:lnTo>
                <a:cubicBezTo>
                  <a:pt x="200891" y="1169863"/>
                  <a:pt x="200275" y="1169786"/>
                  <a:pt x="199659" y="1169632"/>
                </a:cubicBezTo>
                <a:lnTo>
                  <a:pt x="193502" y="1167400"/>
                </a:lnTo>
                <a:lnTo>
                  <a:pt x="187652" y="1163936"/>
                </a:lnTo>
                <a:lnTo>
                  <a:pt x="181879" y="1162012"/>
                </a:lnTo>
                <a:lnTo>
                  <a:pt x="177569" y="1162858"/>
                </a:lnTo>
                <a:lnTo>
                  <a:pt x="174413" y="1165090"/>
                </a:lnTo>
                <a:lnTo>
                  <a:pt x="171796" y="1168169"/>
                </a:lnTo>
                <a:cubicBezTo>
                  <a:pt x="171565" y="1168400"/>
                  <a:pt x="171411" y="1168631"/>
                  <a:pt x="171104" y="1168785"/>
                </a:cubicBezTo>
                <a:lnTo>
                  <a:pt x="166639" y="1171633"/>
                </a:lnTo>
                <a:cubicBezTo>
                  <a:pt x="166409" y="1171787"/>
                  <a:pt x="166178" y="1171864"/>
                  <a:pt x="165947" y="1171941"/>
                </a:cubicBezTo>
                <a:lnTo>
                  <a:pt x="162021" y="1173095"/>
                </a:lnTo>
                <a:cubicBezTo>
                  <a:pt x="161790" y="1173172"/>
                  <a:pt x="161636" y="1173172"/>
                  <a:pt x="161405" y="1173172"/>
                </a:cubicBezTo>
                <a:lnTo>
                  <a:pt x="153324" y="1173711"/>
                </a:lnTo>
                <a:lnTo>
                  <a:pt x="151168" y="1174404"/>
                </a:lnTo>
                <a:lnTo>
                  <a:pt x="147166" y="1179869"/>
                </a:lnTo>
                <a:lnTo>
                  <a:pt x="138392" y="1198033"/>
                </a:lnTo>
                <a:cubicBezTo>
                  <a:pt x="138315" y="1198264"/>
                  <a:pt x="138161" y="1198418"/>
                  <a:pt x="138007" y="1198649"/>
                </a:cubicBezTo>
                <a:lnTo>
                  <a:pt x="134620" y="1202575"/>
                </a:lnTo>
                <a:cubicBezTo>
                  <a:pt x="134158" y="1203113"/>
                  <a:pt x="133542" y="1203421"/>
                  <a:pt x="132850" y="1203498"/>
                </a:cubicBezTo>
                <a:lnTo>
                  <a:pt x="129001" y="1203960"/>
                </a:lnTo>
                <a:lnTo>
                  <a:pt x="127000" y="1205346"/>
                </a:lnTo>
                <a:lnTo>
                  <a:pt x="126615" y="1206577"/>
                </a:lnTo>
                <a:lnTo>
                  <a:pt x="127924" y="1208655"/>
                </a:lnTo>
                <a:lnTo>
                  <a:pt x="128616" y="1208655"/>
                </a:lnTo>
                <a:lnTo>
                  <a:pt x="132003" y="1207193"/>
                </a:lnTo>
                <a:cubicBezTo>
                  <a:pt x="132388" y="1207039"/>
                  <a:pt x="132696" y="1206962"/>
                  <a:pt x="133081" y="1206962"/>
                </a:cubicBezTo>
                <a:lnTo>
                  <a:pt x="137545" y="1206962"/>
                </a:lnTo>
                <a:cubicBezTo>
                  <a:pt x="138238" y="1206962"/>
                  <a:pt x="138853" y="1207193"/>
                  <a:pt x="139392" y="1207655"/>
                </a:cubicBezTo>
                <a:lnTo>
                  <a:pt x="140162" y="1208347"/>
                </a:lnTo>
                <a:cubicBezTo>
                  <a:pt x="140316" y="1208117"/>
                  <a:pt x="140393" y="1207963"/>
                  <a:pt x="140624" y="1207809"/>
                </a:cubicBezTo>
                <a:lnTo>
                  <a:pt x="143472" y="1204961"/>
                </a:lnTo>
                <a:cubicBezTo>
                  <a:pt x="143779" y="1204653"/>
                  <a:pt x="144241" y="1204345"/>
                  <a:pt x="144703" y="1204268"/>
                </a:cubicBezTo>
                <a:lnTo>
                  <a:pt x="148628" y="1203113"/>
                </a:lnTo>
                <a:cubicBezTo>
                  <a:pt x="148859" y="1203037"/>
                  <a:pt x="149167" y="1203037"/>
                  <a:pt x="149398" y="1203037"/>
                </a:cubicBezTo>
                <a:lnTo>
                  <a:pt x="155017" y="1203037"/>
                </a:lnTo>
                <a:cubicBezTo>
                  <a:pt x="155325" y="1203037"/>
                  <a:pt x="155633" y="1203113"/>
                  <a:pt x="155941" y="1203190"/>
                </a:cubicBezTo>
                <a:lnTo>
                  <a:pt x="161021" y="1204884"/>
                </a:lnTo>
                <a:cubicBezTo>
                  <a:pt x="161405" y="1205038"/>
                  <a:pt x="161790" y="1205269"/>
                  <a:pt x="162098" y="1205576"/>
                </a:cubicBezTo>
                <a:lnTo>
                  <a:pt x="165485" y="1208963"/>
                </a:lnTo>
                <a:lnTo>
                  <a:pt x="168564" y="1213273"/>
                </a:lnTo>
                <a:lnTo>
                  <a:pt x="171873" y="1216506"/>
                </a:lnTo>
                <a:lnTo>
                  <a:pt x="173413" y="1217276"/>
                </a:lnTo>
                <a:lnTo>
                  <a:pt x="180956" y="1218892"/>
                </a:lnTo>
                <a:cubicBezTo>
                  <a:pt x="181495" y="1218969"/>
                  <a:pt x="181956" y="1219277"/>
                  <a:pt x="182341" y="1219662"/>
                </a:cubicBezTo>
                <a:lnTo>
                  <a:pt x="185189" y="1222510"/>
                </a:lnTo>
                <a:cubicBezTo>
                  <a:pt x="185882" y="1223203"/>
                  <a:pt x="186113" y="1224126"/>
                  <a:pt x="185959" y="1225050"/>
                </a:cubicBezTo>
                <a:lnTo>
                  <a:pt x="185497" y="1227282"/>
                </a:lnTo>
                <a:lnTo>
                  <a:pt x="188114" y="1238212"/>
                </a:lnTo>
                <a:lnTo>
                  <a:pt x="189345" y="1240675"/>
                </a:lnTo>
                <a:lnTo>
                  <a:pt x="192732" y="1243061"/>
                </a:lnTo>
                <a:cubicBezTo>
                  <a:pt x="193425" y="1243600"/>
                  <a:pt x="193887" y="1244369"/>
                  <a:pt x="193887" y="1245293"/>
                </a:cubicBezTo>
                <a:cubicBezTo>
                  <a:pt x="193887" y="1246139"/>
                  <a:pt x="193502" y="1246986"/>
                  <a:pt x="192809" y="1247602"/>
                </a:cubicBezTo>
                <a:lnTo>
                  <a:pt x="189961" y="1249834"/>
                </a:lnTo>
                <a:cubicBezTo>
                  <a:pt x="189422" y="1250219"/>
                  <a:pt x="188807" y="1250450"/>
                  <a:pt x="188191" y="1250450"/>
                </a:cubicBezTo>
                <a:lnTo>
                  <a:pt x="185959" y="1250450"/>
                </a:lnTo>
                <a:cubicBezTo>
                  <a:pt x="185343" y="1250450"/>
                  <a:pt x="184727" y="1250219"/>
                  <a:pt x="184188" y="1249834"/>
                </a:cubicBezTo>
                <a:lnTo>
                  <a:pt x="183111" y="1248987"/>
                </a:lnTo>
                <a:lnTo>
                  <a:pt x="183111" y="1251066"/>
                </a:lnTo>
                <a:lnTo>
                  <a:pt x="184265" y="1254067"/>
                </a:lnTo>
                <a:lnTo>
                  <a:pt x="185497" y="1254683"/>
                </a:lnTo>
                <a:lnTo>
                  <a:pt x="189961" y="1252913"/>
                </a:lnTo>
                <a:cubicBezTo>
                  <a:pt x="190808" y="1252605"/>
                  <a:pt x="191732" y="1252682"/>
                  <a:pt x="192501" y="1253144"/>
                </a:cubicBezTo>
                <a:cubicBezTo>
                  <a:pt x="193271" y="1253605"/>
                  <a:pt x="193733" y="1254452"/>
                  <a:pt x="193810" y="1255299"/>
                </a:cubicBezTo>
                <a:lnTo>
                  <a:pt x="194964" y="1270462"/>
                </a:lnTo>
                <a:lnTo>
                  <a:pt x="196427" y="1277004"/>
                </a:lnTo>
                <a:lnTo>
                  <a:pt x="199044" y="1279237"/>
                </a:lnTo>
                <a:cubicBezTo>
                  <a:pt x="199352" y="1279544"/>
                  <a:pt x="199659" y="1279852"/>
                  <a:pt x="199813" y="1280314"/>
                </a:cubicBezTo>
                <a:lnTo>
                  <a:pt x="201507" y="1284240"/>
                </a:lnTo>
                <a:cubicBezTo>
                  <a:pt x="201661" y="1284624"/>
                  <a:pt x="201738" y="1285086"/>
                  <a:pt x="201738" y="1285548"/>
                </a:cubicBezTo>
                <a:lnTo>
                  <a:pt x="201199" y="1294015"/>
                </a:lnTo>
                <a:lnTo>
                  <a:pt x="201661" y="1300557"/>
                </a:lnTo>
                <a:lnTo>
                  <a:pt x="205355" y="1302635"/>
                </a:lnTo>
                <a:cubicBezTo>
                  <a:pt x="206587" y="1303328"/>
                  <a:pt x="207125" y="1304791"/>
                  <a:pt x="206587" y="1306099"/>
                </a:cubicBezTo>
                <a:lnTo>
                  <a:pt x="202122" y="1317336"/>
                </a:lnTo>
                <a:lnTo>
                  <a:pt x="198890" y="1329421"/>
                </a:lnTo>
                <a:lnTo>
                  <a:pt x="196735" y="1341813"/>
                </a:lnTo>
                <a:lnTo>
                  <a:pt x="198967" y="1397847"/>
                </a:lnTo>
                <a:lnTo>
                  <a:pt x="201584" y="1404158"/>
                </a:lnTo>
                <a:cubicBezTo>
                  <a:pt x="201661" y="1404389"/>
                  <a:pt x="201738" y="1404697"/>
                  <a:pt x="201815" y="1405005"/>
                </a:cubicBezTo>
                <a:lnTo>
                  <a:pt x="206279" y="1453342"/>
                </a:lnTo>
                <a:lnTo>
                  <a:pt x="208511" y="1465657"/>
                </a:lnTo>
                <a:lnTo>
                  <a:pt x="213899" y="1463887"/>
                </a:lnTo>
                <a:cubicBezTo>
                  <a:pt x="214668" y="1463656"/>
                  <a:pt x="215515" y="1463733"/>
                  <a:pt x="216208" y="1464118"/>
                </a:cubicBezTo>
                <a:cubicBezTo>
                  <a:pt x="216901" y="1464503"/>
                  <a:pt x="217362" y="1465195"/>
                  <a:pt x="217516" y="1466042"/>
                </a:cubicBezTo>
                <a:lnTo>
                  <a:pt x="219672" y="1477664"/>
                </a:lnTo>
                <a:lnTo>
                  <a:pt x="235527" y="1496753"/>
                </a:lnTo>
                <a:cubicBezTo>
                  <a:pt x="235758" y="1497061"/>
                  <a:pt x="235912" y="1497369"/>
                  <a:pt x="236066" y="1497677"/>
                </a:cubicBezTo>
                <a:lnTo>
                  <a:pt x="239992" y="1510069"/>
                </a:lnTo>
                <a:cubicBezTo>
                  <a:pt x="240299" y="1510915"/>
                  <a:pt x="240145" y="1511839"/>
                  <a:pt x="239607" y="1512609"/>
                </a:cubicBezTo>
                <a:cubicBezTo>
                  <a:pt x="239068" y="1513301"/>
                  <a:pt x="238221" y="1513763"/>
                  <a:pt x="237298" y="1513763"/>
                </a:cubicBezTo>
                <a:lnTo>
                  <a:pt x="235065" y="1513763"/>
                </a:lnTo>
                <a:cubicBezTo>
                  <a:pt x="233988" y="1513763"/>
                  <a:pt x="233064" y="1513147"/>
                  <a:pt x="232525" y="1512224"/>
                </a:cubicBezTo>
                <a:lnTo>
                  <a:pt x="229139" y="1505450"/>
                </a:lnTo>
                <a:lnTo>
                  <a:pt x="225213" y="1500063"/>
                </a:lnTo>
                <a:lnTo>
                  <a:pt x="219441" y="1496214"/>
                </a:lnTo>
                <a:lnTo>
                  <a:pt x="215669" y="1495675"/>
                </a:lnTo>
                <a:lnTo>
                  <a:pt x="215900" y="1496830"/>
                </a:lnTo>
                <a:cubicBezTo>
                  <a:pt x="215977" y="1497061"/>
                  <a:pt x="215977" y="1497215"/>
                  <a:pt x="215977" y="1497446"/>
                </a:cubicBezTo>
                <a:lnTo>
                  <a:pt x="215977" y="1503141"/>
                </a:lnTo>
                <a:lnTo>
                  <a:pt x="217132" y="1506682"/>
                </a:lnTo>
                <a:lnTo>
                  <a:pt x="225059" y="1510684"/>
                </a:lnTo>
                <a:cubicBezTo>
                  <a:pt x="225829" y="1511069"/>
                  <a:pt x="226368" y="1511762"/>
                  <a:pt x="226522" y="1512686"/>
                </a:cubicBezTo>
                <a:lnTo>
                  <a:pt x="227676" y="1518304"/>
                </a:lnTo>
                <a:cubicBezTo>
                  <a:pt x="227753" y="1518689"/>
                  <a:pt x="227753" y="1518997"/>
                  <a:pt x="227676" y="1519382"/>
                </a:cubicBezTo>
                <a:lnTo>
                  <a:pt x="226522" y="1525540"/>
                </a:lnTo>
                <a:cubicBezTo>
                  <a:pt x="226522" y="1525770"/>
                  <a:pt x="226445" y="1525924"/>
                  <a:pt x="226368" y="1526155"/>
                </a:cubicBezTo>
                <a:lnTo>
                  <a:pt x="224675" y="1530081"/>
                </a:lnTo>
                <a:cubicBezTo>
                  <a:pt x="224290" y="1530927"/>
                  <a:pt x="223597" y="1531543"/>
                  <a:pt x="222673" y="1531697"/>
                </a:cubicBezTo>
                <a:cubicBezTo>
                  <a:pt x="221750" y="1531928"/>
                  <a:pt x="220903" y="1531620"/>
                  <a:pt x="220210" y="1531081"/>
                </a:cubicBezTo>
                <a:lnTo>
                  <a:pt x="217439" y="1528618"/>
                </a:lnTo>
                <a:lnTo>
                  <a:pt x="216978" y="1570644"/>
                </a:lnTo>
                <a:cubicBezTo>
                  <a:pt x="216978" y="1570875"/>
                  <a:pt x="216978" y="1571029"/>
                  <a:pt x="216901" y="1571260"/>
                </a:cubicBezTo>
                <a:lnTo>
                  <a:pt x="212975" y="1588732"/>
                </a:lnTo>
                <a:lnTo>
                  <a:pt x="212359" y="1595197"/>
                </a:lnTo>
                <a:lnTo>
                  <a:pt x="216054" y="1593889"/>
                </a:lnTo>
                <a:cubicBezTo>
                  <a:pt x="216901" y="1593581"/>
                  <a:pt x="217901" y="1593735"/>
                  <a:pt x="218594" y="1594196"/>
                </a:cubicBezTo>
                <a:cubicBezTo>
                  <a:pt x="219364" y="1594735"/>
                  <a:pt x="219749" y="1595582"/>
                  <a:pt x="219749" y="1596506"/>
                </a:cubicBezTo>
                <a:lnTo>
                  <a:pt x="219749" y="1599353"/>
                </a:lnTo>
                <a:cubicBezTo>
                  <a:pt x="219749" y="1600431"/>
                  <a:pt x="219133" y="1601432"/>
                  <a:pt x="218132" y="1601893"/>
                </a:cubicBezTo>
                <a:lnTo>
                  <a:pt x="210358" y="1605511"/>
                </a:lnTo>
                <a:lnTo>
                  <a:pt x="207202" y="1609975"/>
                </a:lnTo>
                <a:lnTo>
                  <a:pt x="204508" y="1625677"/>
                </a:lnTo>
                <a:cubicBezTo>
                  <a:pt x="204508" y="1625831"/>
                  <a:pt x="204431" y="1626062"/>
                  <a:pt x="204355" y="1626216"/>
                </a:cubicBezTo>
                <a:lnTo>
                  <a:pt x="202122" y="1631835"/>
                </a:lnTo>
                <a:cubicBezTo>
                  <a:pt x="202045" y="1632066"/>
                  <a:pt x="201968" y="1632219"/>
                  <a:pt x="201815" y="1632374"/>
                </a:cubicBezTo>
                <a:lnTo>
                  <a:pt x="192193" y="1646074"/>
                </a:lnTo>
                <a:lnTo>
                  <a:pt x="204662" y="1667856"/>
                </a:lnTo>
                <a:lnTo>
                  <a:pt x="209358" y="167278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1" name="Forma libre: forma 94">
            <a:extLst>
              <a:ext uri="{FF2B5EF4-FFF2-40B4-BE49-F238E27FC236}">
                <a16:creationId xmlns:a16="http://schemas.microsoft.com/office/drawing/2014/main" id="{B6F7840F-11E4-F366-3829-67D8E65EECC8}"/>
              </a:ext>
            </a:extLst>
          </p:cNvPr>
          <p:cNvSpPr/>
          <p:nvPr/>
        </p:nvSpPr>
        <p:spPr>
          <a:xfrm>
            <a:off x="8434241" y="2701776"/>
            <a:ext cx="370326" cy="280492"/>
          </a:xfrm>
          <a:custGeom>
            <a:avLst/>
            <a:gdLst>
              <a:gd name="connsiteX0" fmla="*/ 128308 w 482292"/>
              <a:gd name="connsiteY0" fmla="*/ 97136 h 365298"/>
              <a:gd name="connsiteX1" fmla="*/ 127000 w 482292"/>
              <a:gd name="connsiteY1" fmla="*/ 98983 h 365298"/>
              <a:gd name="connsiteX2" fmla="*/ 124768 w 482292"/>
              <a:gd name="connsiteY2" fmla="*/ 99291 h 365298"/>
              <a:gd name="connsiteX3" fmla="*/ 115685 w 482292"/>
              <a:gd name="connsiteY3" fmla="*/ 96597 h 365298"/>
              <a:gd name="connsiteX4" fmla="*/ 107142 w 482292"/>
              <a:gd name="connsiteY4" fmla="*/ 97136 h 365298"/>
              <a:gd name="connsiteX5" fmla="*/ 106603 w 482292"/>
              <a:gd name="connsiteY5" fmla="*/ 97136 h 365298"/>
              <a:gd name="connsiteX6" fmla="*/ 98983 w 482292"/>
              <a:gd name="connsiteY6" fmla="*/ 96058 h 365298"/>
              <a:gd name="connsiteX7" fmla="*/ 90824 w 482292"/>
              <a:gd name="connsiteY7" fmla="*/ 96597 h 365298"/>
              <a:gd name="connsiteX8" fmla="*/ 89747 w 482292"/>
              <a:gd name="connsiteY8" fmla="*/ 96443 h 365298"/>
              <a:gd name="connsiteX9" fmla="*/ 86360 w 482292"/>
              <a:gd name="connsiteY9" fmla="*/ 95289 h 365298"/>
              <a:gd name="connsiteX10" fmla="*/ 85282 w 482292"/>
              <a:gd name="connsiteY10" fmla="*/ 94596 h 365298"/>
              <a:gd name="connsiteX11" fmla="*/ 81357 w 482292"/>
              <a:gd name="connsiteY11" fmla="*/ 90671 h 365298"/>
              <a:gd name="connsiteX12" fmla="*/ 72428 w 482292"/>
              <a:gd name="connsiteY12" fmla="*/ 84282 h 365298"/>
              <a:gd name="connsiteX13" fmla="*/ 68580 w 482292"/>
              <a:gd name="connsiteY13" fmla="*/ 84667 h 365298"/>
              <a:gd name="connsiteX14" fmla="*/ 44411 w 482292"/>
              <a:gd name="connsiteY14" fmla="*/ 101677 h 365298"/>
              <a:gd name="connsiteX15" fmla="*/ 43873 w 482292"/>
              <a:gd name="connsiteY15" fmla="*/ 101985 h 365298"/>
              <a:gd name="connsiteX16" fmla="*/ 25862 w 482292"/>
              <a:gd name="connsiteY16" fmla="*/ 109682 h 365298"/>
              <a:gd name="connsiteX17" fmla="*/ 25862 w 482292"/>
              <a:gd name="connsiteY17" fmla="*/ 146627 h 365298"/>
              <a:gd name="connsiteX18" fmla="*/ 26247 w 482292"/>
              <a:gd name="connsiteY18" fmla="*/ 150245 h 365298"/>
              <a:gd name="connsiteX19" fmla="*/ 30634 w 482292"/>
              <a:gd name="connsiteY19" fmla="*/ 153863 h 365298"/>
              <a:gd name="connsiteX20" fmla="*/ 45797 w 482292"/>
              <a:gd name="connsiteY20" fmla="*/ 151861 h 365298"/>
              <a:gd name="connsiteX21" fmla="*/ 60113 w 482292"/>
              <a:gd name="connsiteY21" fmla="*/ 145242 h 365298"/>
              <a:gd name="connsiteX22" fmla="*/ 61268 w 482292"/>
              <a:gd name="connsiteY22" fmla="*/ 145011 h 365298"/>
              <a:gd name="connsiteX23" fmla="*/ 64885 w 482292"/>
              <a:gd name="connsiteY23" fmla="*/ 145011 h 365298"/>
              <a:gd name="connsiteX24" fmla="*/ 69811 w 482292"/>
              <a:gd name="connsiteY24" fmla="*/ 141547 h 365298"/>
              <a:gd name="connsiteX25" fmla="*/ 71043 w 482292"/>
              <a:gd name="connsiteY25" fmla="*/ 141086 h 365298"/>
              <a:gd name="connsiteX26" fmla="*/ 74968 w 482292"/>
              <a:gd name="connsiteY26" fmla="*/ 140547 h 365298"/>
              <a:gd name="connsiteX27" fmla="*/ 76662 w 482292"/>
              <a:gd name="connsiteY27" fmla="*/ 140778 h 365298"/>
              <a:gd name="connsiteX28" fmla="*/ 80048 w 482292"/>
              <a:gd name="connsiteY28" fmla="*/ 142471 h 365298"/>
              <a:gd name="connsiteX29" fmla="*/ 84974 w 482292"/>
              <a:gd name="connsiteY29" fmla="*/ 146089 h 365298"/>
              <a:gd name="connsiteX30" fmla="*/ 98444 w 482292"/>
              <a:gd name="connsiteY30" fmla="*/ 161175 h 365298"/>
              <a:gd name="connsiteX31" fmla="*/ 99060 w 482292"/>
              <a:gd name="connsiteY31" fmla="*/ 162945 h 365298"/>
              <a:gd name="connsiteX32" fmla="*/ 99060 w 482292"/>
              <a:gd name="connsiteY32" fmla="*/ 162945 h 365298"/>
              <a:gd name="connsiteX33" fmla="*/ 99060 w 482292"/>
              <a:gd name="connsiteY33" fmla="*/ 165408 h 365298"/>
              <a:gd name="connsiteX34" fmla="*/ 99984 w 482292"/>
              <a:gd name="connsiteY34" fmla="*/ 169102 h 365298"/>
              <a:gd name="connsiteX35" fmla="*/ 101985 w 482292"/>
              <a:gd name="connsiteY35" fmla="*/ 172104 h 365298"/>
              <a:gd name="connsiteX36" fmla="*/ 105679 w 482292"/>
              <a:gd name="connsiteY36" fmla="*/ 176338 h 365298"/>
              <a:gd name="connsiteX37" fmla="*/ 106372 w 482292"/>
              <a:gd name="connsiteY37" fmla="*/ 177723 h 365298"/>
              <a:gd name="connsiteX38" fmla="*/ 106218 w 482292"/>
              <a:gd name="connsiteY38" fmla="*/ 179262 h 365298"/>
              <a:gd name="connsiteX39" fmla="*/ 104525 w 482292"/>
              <a:gd name="connsiteY39" fmla="*/ 183188 h 365298"/>
              <a:gd name="connsiteX40" fmla="*/ 96982 w 482292"/>
              <a:gd name="connsiteY40" fmla="*/ 194348 h 365298"/>
              <a:gd name="connsiteX41" fmla="*/ 95673 w 482292"/>
              <a:gd name="connsiteY41" fmla="*/ 195426 h 365298"/>
              <a:gd name="connsiteX42" fmla="*/ 86668 w 482292"/>
              <a:gd name="connsiteY42" fmla="*/ 198813 h 365298"/>
              <a:gd name="connsiteX43" fmla="*/ 85205 w 482292"/>
              <a:gd name="connsiteY43" fmla="*/ 198967 h 365298"/>
              <a:gd name="connsiteX44" fmla="*/ 72813 w 482292"/>
              <a:gd name="connsiteY44" fmla="*/ 196735 h 365298"/>
              <a:gd name="connsiteX45" fmla="*/ 72197 w 482292"/>
              <a:gd name="connsiteY45" fmla="*/ 196504 h 365298"/>
              <a:gd name="connsiteX46" fmla="*/ 67117 w 482292"/>
              <a:gd name="connsiteY46" fmla="*/ 194272 h 365298"/>
              <a:gd name="connsiteX47" fmla="*/ 66194 w 482292"/>
              <a:gd name="connsiteY47" fmla="*/ 193579 h 365298"/>
              <a:gd name="connsiteX48" fmla="*/ 62268 w 482292"/>
              <a:gd name="connsiteY48" fmla="*/ 189269 h 365298"/>
              <a:gd name="connsiteX49" fmla="*/ 57727 w 482292"/>
              <a:gd name="connsiteY49" fmla="*/ 190500 h 365298"/>
              <a:gd name="connsiteX50" fmla="*/ 57727 w 482292"/>
              <a:gd name="connsiteY50" fmla="*/ 190500 h 365298"/>
              <a:gd name="connsiteX51" fmla="*/ 55957 w 482292"/>
              <a:gd name="connsiteY51" fmla="*/ 190346 h 365298"/>
              <a:gd name="connsiteX52" fmla="*/ 55957 w 482292"/>
              <a:gd name="connsiteY52" fmla="*/ 190346 h 365298"/>
              <a:gd name="connsiteX53" fmla="*/ 49568 w 482292"/>
              <a:gd name="connsiteY53" fmla="*/ 187652 h 365298"/>
              <a:gd name="connsiteX54" fmla="*/ 46490 w 482292"/>
              <a:gd name="connsiteY54" fmla="*/ 187344 h 365298"/>
              <a:gd name="connsiteX55" fmla="*/ 40640 w 482292"/>
              <a:gd name="connsiteY55" fmla="*/ 192270 h 365298"/>
              <a:gd name="connsiteX56" fmla="*/ 39562 w 482292"/>
              <a:gd name="connsiteY56" fmla="*/ 194887 h 365298"/>
              <a:gd name="connsiteX57" fmla="*/ 40409 w 482292"/>
              <a:gd name="connsiteY57" fmla="*/ 200275 h 365298"/>
              <a:gd name="connsiteX58" fmla="*/ 42179 w 482292"/>
              <a:gd name="connsiteY58" fmla="*/ 201584 h 365298"/>
              <a:gd name="connsiteX59" fmla="*/ 43950 w 482292"/>
              <a:gd name="connsiteY59" fmla="*/ 202892 h 365298"/>
              <a:gd name="connsiteX60" fmla="*/ 45027 w 482292"/>
              <a:gd name="connsiteY60" fmla="*/ 204432 h 365298"/>
              <a:gd name="connsiteX61" fmla="*/ 45566 w 482292"/>
              <a:gd name="connsiteY61" fmla="*/ 206664 h 365298"/>
              <a:gd name="connsiteX62" fmla="*/ 46182 w 482292"/>
              <a:gd name="connsiteY62" fmla="*/ 214438 h 365298"/>
              <a:gd name="connsiteX63" fmla="*/ 46105 w 482292"/>
              <a:gd name="connsiteY63" fmla="*/ 215361 h 365298"/>
              <a:gd name="connsiteX64" fmla="*/ 44411 w 482292"/>
              <a:gd name="connsiteY64" fmla="*/ 221519 h 365298"/>
              <a:gd name="connsiteX65" fmla="*/ 44181 w 482292"/>
              <a:gd name="connsiteY65" fmla="*/ 222058 h 365298"/>
              <a:gd name="connsiteX66" fmla="*/ 35945 w 482292"/>
              <a:gd name="connsiteY66" fmla="*/ 237990 h 365298"/>
              <a:gd name="connsiteX67" fmla="*/ 33174 w 482292"/>
              <a:gd name="connsiteY67" fmla="*/ 252230 h 365298"/>
              <a:gd name="connsiteX68" fmla="*/ 31481 w 482292"/>
              <a:gd name="connsiteY68" fmla="*/ 254308 h 365298"/>
              <a:gd name="connsiteX69" fmla="*/ 28864 w 482292"/>
              <a:gd name="connsiteY69" fmla="*/ 254077 h 365298"/>
              <a:gd name="connsiteX70" fmla="*/ 22552 w 482292"/>
              <a:gd name="connsiteY70" fmla="*/ 249844 h 365298"/>
              <a:gd name="connsiteX71" fmla="*/ 20782 w 482292"/>
              <a:gd name="connsiteY71" fmla="*/ 249382 h 365298"/>
              <a:gd name="connsiteX72" fmla="*/ 14855 w 482292"/>
              <a:gd name="connsiteY72" fmla="*/ 248920 h 365298"/>
              <a:gd name="connsiteX73" fmla="*/ 13008 w 482292"/>
              <a:gd name="connsiteY73" fmla="*/ 249305 h 365298"/>
              <a:gd name="connsiteX74" fmla="*/ 12700 w 482292"/>
              <a:gd name="connsiteY74" fmla="*/ 249536 h 365298"/>
              <a:gd name="connsiteX75" fmla="*/ 12238 w 482292"/>
              <a:gd name="connsiteY75" fmla="*/ 249844 h 365298"/>
              <a:gd name="connsiteX76" fmla="*/ 7466 w 482292"/>
              <a:gd name="connsiteY76" fmla="*/ 257233 h 365298"/>
              <a:gd name="connsiteX77" fmla="*/ 0 w 482292"/>
              <a:gd name="connsiteY77" fmla="*/ 276321 h 365298"/>
              <a:gd name="connsiteX78" fmla="*/ 3617 w 482292"/>
              <a:gd name="connsiteY78" fmla="*/ 279554 h 365298"/>
              <a:gd name="connsiteX79" fmla="*/ 4233 w 482292"/>
              <a:gd name="connsiteY79" fmla="*/ 280401 h 365298"/>
              <a:gd name="connsiteX80" fmla="*/ 7081 w 482292"/>
              <a:gd name="connsiteY80" fmla="*/ 286019 h 365298"/>
              <a:gd name="connsiteX81" fmla="*/ 7389 w 482292"/>
              <a:gd name="connsiteY81" fmla="*/ 287020 h 365298"/>
              <a:gd name="connsiteX82" fmla="*/ 7928 w 482292"/>
              <a:gd name="connsiteY82" fmla="*/ 293178 h 365298"/>
              <a:gd name="connsiteX83" fmla="*/ 9005 w 482292"/>
              <a:gd name="connsiteY83" fmla="*/ 297873 h 365298"/>
              <a:gd name="connsiteX84" fmla="*/ 11007 w 482292"/>
              <a:gd name="connsiteY84" fmla="*/ 302722 h 365298"/>
              <a:gd name="connsiteX85" fmla="*/ 14470 w 482292"/>
              <a:gd name="connsiteY85" fmla="*/ 307725 h 365298"/>
              <a:gd name="connsiteX86" fmla="*/ 23091 w 482292"/>
              <a:gd name="connsiteY86" fmla="*/ 314190 h 365298"/>
              <a:gd name="connsiteX87" fmla="*/ 24015 w 482292"/>
              <a:gd name="connsiteY87" fmla="*/ 315422 h 365298"/>
              <a:gd name="connsiteX88" fmla="*/ 24707 w 482292"/>
              <a:gd name="connsiteY88" fmla="*/ 317269 h 365298"/>
              <a:gd name="connsiteX89" fmla="*/ 30172 w 482292"/>
              <a:gd name="connsiteY89" fmla="*/ 319963 h 365298"/>
              <a:gd name="connsiteX90" fmla="*/ 36022 w 482292"/>
              <a:gd name="connsiteY90" fmla="*/ 321118 h 365298"/>
              <a:gd name="connsiteX91" fmla="*/ 37176 w 482292"/>
              <a:gd name="connsiteY91" fmla="*/ 321349 h 365298"/>
              <a:gd name="connsiteX92" fmla="*/ 38793 w 482292"/>
              <a:gd name="connsiteY92" fmla="*/ 320425 h 365298"/>
              <a:gd name="connsiteX93" fmla="*/ 44181 w 482292"/>
              <a:gd name="connsiteY93" fmla="*/ 315037 h 365298"/>
              <a:gd name="connsiteX94" fmla="*/ 44796 w 482292"/>
              <a:gd name="connsiteY94" fmla="*/ 314037 h 365298"/>
              <a:gd name="connsiteX95" fmla="*/ 45797 w 482292"/>
              <a:gd name="connsiteY95" fmla="*/ 312497 h 365298"/>
              <a:gd name="connsiteX96" fmla="*/ 46721 w 482292"/>
              <a:gd name="connsiteY96" fmla="*/ 309264 h 365298"/>
              <a:gd name="connsiteX97" fmla="*/ 47259 w 482292"/>
              <a:gd name="connsiteY97" fmla="*/ 296641 h 365298"/>
              <a:gd name="connsiteX98" fmla="*/ 47490 w 482292"/>
              <a:gd name="connsiteY98" fmla="*/ 295718 h 365298"/>
              <a:gd name="connsiteX99" fmla="*/ 47952 w 482292"/>
              <a:gd name="connsiteY99" fmla="*/ 294563 h 365298"/>
              <a:gd name="connsiteX100" fmla="*/ 48645 w 482292"/>
              <a:gd name="connsiteY100" fmla="*/ 292870 h 365298"/>
              <a:gd name="connsiteX101" fmla="*/ 59574 w 482292"/>
              <a:gd name="connsiteY101" fmla="*/ 275552 h 365298"/>
              <a:gd name="connsiteX102" fmla="*/ 61268 w 482292"/>
              <a:gd name="connsiteY102" fmla="*/ 274320 h 365298"/>
              <a:gd name="connsiteX103" fmla="*/ 63500 w 482292"/>
              <a:gd name="connsiteY103" fmla="*/ 273781 h 365298"/>
              <a:gd name="connsiteX104" fmla="*/ 66810 w 482292"/>
              <a:gd name="connsiteY104" fmla="*/ 275475 h 365298"/>
              <a:gd name="connsiteX105" fmla="*/ 81049 w 482292"/>
              <a:gd name="connsiteY105" fmla="*/ 310034 h 365298"/>
              <a:gd name="connsiteX106" fmla="*/ 84282 w 482292"/>
              <a:gd name="connsiteY106" fmla="*/ 312035 h 365298"/>
              <a:gd name="connsiteX107" fmla="*/ 87284 w 482292"/>
              <a:gd name="connsiteY107" fmla="*/ 312497 h 365298"/>
              <a:gd name="connsiteX108" fmla="*/ 91517 w 482292"/>
              <a:gd name="connsiteY108" fmla="*/ 312035 h 365298"/>
              <a:gd name="connsiteX109" fmla="*/ 95288 w 482292"/>
              <a:gd name="connsiteY109" fmla="*/ 310188 h 365298"/>
              <a:gd name="connsiteX110" fmla="*/ 102601 w 482292"/>
              <a:gd name="connsiteY110" fmla="*/ 303954 h 365298"/>
              <a:gd name="connsiteX111" fmla="*/ 103524 w 482292"/>
              <a:gd name="connsiteY111" fmla="*/ 302568 h 365298"/>
              <a:gd name="connsiteX112" fmla="*/ 106141 w 482292"/>
              <a:gd name="connsiteY112" fmla="*/ 301337 h 365298"/>
              <a:gd name="connsiteX113" fmla="*/ 107142 w 482292"/>
              <a:gd name="connsiteY113" fmla="*/ 301644 h 365298"/>
              <a:gd name="connsiteX114" fmla="*/ 111606 w 482292"/>
              <a:gd name="connsiteY114" fmla="*/ 303876 h 365298"/>
              <a:gd name="connsiteX115" fmla="*/ 112684 w 482292"/>
              <a:gd name="connsiteY115" fmla="*/ 304877 h 365298"/>
              <a:gd name="connsiteX116" fmla="*/ 116609 w 482292"/>
              <a:gd name="connsiteY116" fmla="*/ 311035 h 365298"/>
              <a:gd name="connsiteX117" fmla="*/ 116994 w 482292"/>
              <a:gd name="connsiteY117" fmla="*/ 312112 h 365298"/>
              <a:gd name="connsiteX118" fmla="*/ 117456 w 482292"/>
              <a:gd name="connsiteY118" fmla="*/ 315499 h 365298"/>
              <a:gd name="connsiteX119" fmla="*/ 118148 w 482292"/>
              <a:gd name="connsiteY119" fmla="*/ 316653 h 365298"/>
              <a:gd name="connsiteX120" fmla="*/ 126307 w 482292"/>
              <a:gd name="connsiteY120" fmla="*/ 317654 h 365298"/>
              <a:gd name="connsiteX121" fmla="*/ 134235 w 482292"/>
              <a:gd name="connsiteY121" fmla="*/ 317115 h 365298"/>
              <a:gd name="connsiteX122" fmla="*/ 138930 w 482292"/>
              <a:gd name="connsiteY122" fmla="*/ 317115 h 365298"/>
              <a:gd name="connsiteX123" fmla="*/ 139700 w 482292"/>
              <a:gd name="connsiteY123" fmla="*/ 317192 h 365298"/>
              <a:gd name="connsiteX124" fmla="*/ 149860 w 482292"/>
              <a:gd name="connsiteY124" fmla="*/ 320040 h 365298"/>
              <a:gd name="connsiteX125" fmla="*/ 157172 w 482292"/>
              <a:gd name="connsiteY125" fmla="*/ 320502 h 365298"/>
              <a:gd name="connsiteX126" fmla="*/ 157711 w 482292"/>
              <a:gd name="connsiteY126" fmla="*/ 320579 h 365298"/>
              <a:gd name="connsiteX127" fmla="*/ 158404 w 482292"/>
              <a:gd name="connsiteY127" fmla="*/ 320810 h 365298"/>
              <a:gd name="connsiteX128" fmla="*/ 161636 w 482292"/>
              <a:gd name="connsiteY128" fmla="*/ 321733 h 365298"/>
              <a:gd name="connsiteX129" fmla="*/ 162637 w 482292"/>
              <a:gd name="connsiteY129" fmla="*/ 322272 h 365298"/>
              <a:gd name="connsiteX130" fmla="*/ 165331 w 482292"/>
              <a:gd name="connsiteY130" fmla="*/ 324504 h 365298"/>
              <a:gd name="connsiteX131" fmla="*/ 166024 w 482292"/>
              <a:gd name="connsiteY131" fmla="*/ 325043 h 365298"/>
              <a:gd name="connsiteX132" fmla="*/ 166024 w 482292"/>
              <a:gd name="connsiteY132" fmla="*/ 325043 h 365298"/>
              <a:gd name="connsiteX133" fmla="*/ 166024 w 482292"/>
              <a:gd name="connsiteY133" fmla="*/ 325043 h 365298"/>
              <a:gd name="connsiteX134" fmla="*/ 166562 w 482292"/>
              <a:gd name="connsiteY134" fmla="*/ 325659 h 365298"/>
              <a:gd name="connsiteX135" fmla="*/ 173875 w 482292"/>
              <a:gd name="connsiteY135" fmla="*/ 336897 h 365298"/>
              <a:gd name="connsiteX136" fmla="*/ 178724 w 482292"/>
              <a:gd name="connsiteY136" fmla="*/ 342823 h 365298"/>
              <a:gd name="connsiteX137" fmla="*/ 185266 w 482292"/>
              <a:gd name="connsiteY137" fmla="*/ 349366 h 365298"/>
              <a:gd name="connsiteX138" fmla="*/ 196273 w 482292"/>
              <a:gd name="connsiteY138" fmla="*/ 358140 h 365298"/>
              <a:gd name="connsiteX139" fmla="*/ 203431 w 482292"/>
              <a:gd name="connsiteY139" fmla="*/ 365298 h 365298"/>
              <a:gd name="connsiteX140" fmla="*/ 210050 w 482292"/>
              <a:gd name="connsiteY140" fmla="*/ 353830 h 365298"/>
              <a:gd name="connsiteX141" fmla="*/ 216901 w 482292"/>
              <a:gd name="connsiteY141" fmla="*/ 344055 h 365298"/>
              <a:gd name="connsiteX142" fmla="*/ 219287 w 482292"/>
              <a:gd name="connsiteY142" fmla="*/ 339283 h 365298"/>
              <a:gd name="connsiteX143" fmla="*/ 219748 w 482292"/>
              <a:gd name="connsiteY143" fmla="*/ 334510 h 365298"/>
              <a:gd name="connsiteX144" fmla="*/ 216824 w 482292"/>
              <a:gd name="connsiteY144" fmla="*/ 329661 h 365298"/>
              <a:gd name="connsiteX145" fmla="*/ 210589 w 482292"/>
              <a:gd name="connsiteY145" fmla="*/ 318347 h 365298"/>
              <a:gd name="connsiteX146" fmla="*/ 210281 w 482292"/>
              <a:gd name="connsiteY146" fmla="*/ 316653 h 365298"/>
              <a:gd name="connsiteX147" fmla="*/ 210820 w 482292"/>
              <a:gd name="connsiteY147" fmla="*/ 311573 h 365298"/>
              <a:gd name="connsiteX148" fmla="*/ 212590 w 482292"/>
              <a:gd name="connsiteY148" fmla="*/ 305416 h 365298"/>
              <a:gd name="connsiteX149" fmla="*/ 223905 w 482292"/>
              <a:gd name="connsiteY149" fmla="*/ 283249 h 365298"/>
              <a:gd name="connsiteX150" fmla="*/ 219979 w 482292"/>
              <a:gd name="connsiteY150" fmla="*/ 276321 h 365298"/>
              <a:gd name="connsiteX151" fmla="*/ 213976 w 482292"/>
              <a:gd name="connsiteY151" fmla="*/ 273319 h 365298"/>
              <a:gd name="connsiteX152" fmla="*/ 213129 w 482292"/>
              <a:gd name="connsiteY152" fmla="*/ 272704 h 365298"/>
              <a:gd name="connsiteX153" fmla="*/ 212513 w 482292"/>
              <a:gd name="connsiteY153" fmla="*/ 269856 h 365298"/>
              <a:gd name="connsiteX154" fmla="*/ 215900 w 482292"/>
              <a:gd name="connsiteY154" fmla="*/ 260312 h 365298"/>
              <a:gd name="connsiteX155" fmla="*/ 216439 w 482292"/>
              <a:gd name="connsiteY155" fmla="*/ 259388 h 365298"/>
              <a:gd name="connsiteX156" fmla="*/ 225444 w 482292"/>
              <a:gd name="connsiteY156" fmla="*/ 249228 h 365298"/>
              <a:gd name="connsiteX157" fmla="*/ 233526 w 482292"/>
              <a:gd name="connsiteY157" fmla="*/ 241685 h 365298"/>
              <a:gd name="connsiteX158" fmla="*/ 234219 w 482292"/>
              <a:gd name="connsiteY158" fmla="*/ 241223 h 365298"/>
              <a:gd name="connsiteX159" fmla="*/ 239837 w 482292"/>
              <a:gd name="connsiteY159" fmla="*/ 238375 h 365298"/>
              <a:gd name="connsiteX160" fmla="*/ 240761 w 482292"/>
              <a:gd name="connsiteY160" fmla="*/ 238067 h 365298"/>
              <a:gd name="connsiteX161" fmla="*/ 245225 w 482292"/>
              <a:gd name="connsiteY161" fmla="*/ 237529 h 365298"/>
              <a:gd name="connsiteX162" fmla="*/ 246534 w 482292"/>
              <a:gd name="connsiteY162" fmla="*/ 237682 h 365298"/>
              <a:gd name="connsiteX163" fmla="*/ 250536 w 482292"/>
              <a:gd name="connsiteY163" fmla="*/ 239222 h 365298"/>
              <a:gd name="connsiteX164" fmla="*/ 255231 w 482292"/>
              <a:gd name="connsiteY164" fmla="*/ 239222 h 365298"/>
              <a:gd name="connsiteX165" fmla="*/ 261235 w 482292"/>
              <a:gd name="connsiteY165" fmla="*/ 237221 h 365298"/>
              <a:gd name="connsiteX166" fmla="*/ 266238 w 482292"/>
              <a:gd name="connsiteY166" fmla="*/ 234219 h 365298"/>
              <a:gd name="connsiteX167" fmla="*/ 269317 w 482292"/>
              <a:gd name="connsiteY167" fmla="*/ 230601 h 365298"/>
              <a:gd name="connsiteX168" fmla="*/ 270241 w 482292"/>
              <a:gd name="connsiteY168" fmla="*/ 229909 h 365298"/>
              <a:gd name="connsiteX169" fmla="*/ 280939 w 482292"/>
              <a:gd name="connsiteY169" fmla="*/ 224829 h 365298"/>
              <a:gd name="connsiteX170" fmla="*/ 282171 w 482292"/>
              <a:gd name="connsiteY170" fmla="*/ 224521 h 365298"/>
              <a:gd name="connsiteX171" fmla="*/ 283402 w 482292"/>
              <a:gd name="connsiteY171" fmla="*/ 224752 h 365298"/>
              <a:gd name="connsiteX172" fmla="*/ 286019 w 482292"/>
              <a:gd name="connsiteY172" fmla="*/ 225983 h 365298"/>
              <a:gd name="connsiteX173" fmla="*/ 291561 w 482292"/>
              <a:gd name="connsiteY173" fmla="*/ 228600 h 365298"/>
              <a:gd name="connsiteX174" fmla="*/ 296102 w 482292"/>
              <a:gd name="connsiteY174" fmla="*/ 229524 h 365298"/>
              <a:gd name="connsiteX175" fmla="*/ 299720 w 482292"/>
              <a:gd name="connsiteY175" fmla="*/ 228138 h 365298"/>
              <a:gd name="connsiteX176" fmla="*/ 302722 w 482292"/>
              <a:gd name="connsiteY176" fmla="*/ 220672 h 365298"/>
              <a:gd name="connsiteX177" fmla="*/ 303030 w 482292"/>
              <a:gd name="connsiteY177" fmla="*/ 220133 h 365298"/>
              <a:gd name="connsiteX178" fmla="*/ 318578 w 482292"/>
              <a:gd name="connsiteY178" fmla="*/ 196812 h 365298"/>
              <a:gd name="connsiteX179" fmla="*/ 320733 w 482292"/>
              <a:gd name="connsiteY179" fmla="*/ 190423 h 365298"/>
              <a:gd name="connsiteX180" fmla="*/ 322272 w 482292"/>
              <a:gd name="connsiteY180" fmla="*/ 188730 h 365298"/>
              <a:gd name="connsiteX181" fmla="*/ 330893 w 482292"/>
              <a:gd name="connsiteY181" fmla="*/ 184958 h 365298"/>
              <a:gd name="connsiteX182" fmla="*/ 333972 w 482292"/>
              <a:gd name="connsiteY182" fmla="*/ 182418 h 365298"/>
              <a:gd name="connsiteX183" fmla="*/ 334664 w 482292"/>
              <a:gd name="connsiteY183" fmla="*/ 181956 h 365298"/>
              <a:gd name="connsiteX184" fmla="*/ 341438 w 482292"/>
              <a:gd name="connsiteY184" fmla="*/ 179109 h 365298"/>
              <a:gd name="connsiteX185" fmla="*/ 342515 w 482292"/>
              <a:gd name="connsiteY185" fmla="*/ 178878 h 365298"/>
              <a:gd name="connsiteX186" fmla="*/ 347595 w 482292"/>
              <a:gd name="connsiteY186" fmla="*/ 178878 h 365298"/>
              <a:gd name="connsiteX187" fmla="*/ 355061 w 482292"/>
              <a:gd name="connsiteY187" fmla="*/ 177800 h 365298"/>
              <a:gd name="connsiteX188" fmla="*/ 368685 w 482292"/>
              <a:gd name="connsiteY188" fmla="*/ 173413 h 365298"/>
              <a:gd name="connsiteX189" fmla="*/ 369531 w 482292"/>
              <a:gd name="connsiteY189" fmla="*/ 173259 h 365298"/>
              <a:gd name="connsiteX190" fmla="*/ 369531 w 482292"/>
              <a:gd name="connsiteY190" fmla="*/ 173259 h 365298"/>
              <a:gd name="connsiteX191" fmla="*/ 377382 w 482292"/>
              <a:gd name="connsiteY191" fmla="*/ 173259 h 365298"/>
              <a:gd name="connsiteX192" fmla="*/ 377382 w 482292"/>
              <a:gd name="connsiteY192" fmla="*/ 173259 h 365298"/>
              <a:gd name="connsiteX193" fmla="*/ 391083 w 482292"/>
              <a:gd name="connsiteY193" fmla="*/ 175953 h 365298"/>
              <a:gd name="connsiteX194" fmla="*/ 397548 w 482292"/>
              <a:gd name="connsiteY194" fmla="*/ 172951 h 365298"/>
              <a:gd name="connsiteX195" fmla="*/ 398318 w 482292"/>
              <a:gd name="connsiteY195" fmla="*/ 172720 h 365298"/>
              <a:gd name="connsiteX196" fmla="*/ 409479 w 482292"/>
              <a:gd name="connsiteY196" fmla="*/ 171027 h 365298"/>
              <a:gd name="connsiteX197" fmla="*/ 410710 w 482292"/>
              <a:gd name="connsiteY197" fmla="*/ 171104 h 365298"/>
              <a:gd name="connsiteX198" fmla="*/ 424180 w 482292"/>
              <a:gd name="connsiteY198" fmla="*/ 175029 h 365298"/>
              <a:gd name="connsiteX199" fmla="*/ 438188 w 482292"/>
              <a:gd name="connsiteY199" fmla="*/ 180956 h 365298"/>
              <a:gd name="connsiteX200" fmla="*/ 438804 w 482292"/>
              <a:gd name="connsiteY200" fmla="*/ 180802 h 365298"/>
              <a:gd name="connsiteX201" fmla="*/ 438650 w 482292"/>
              <a:gd name="connsiteY201" fmla="*/ 179724 h 365298"/>
              <a:gd name="connsiteX202" fmla="*/ 438573 w 482292"/>
              <a:gd name="connsiteY202" fmla="*/ 179262 h 365298"/>
              <a:gd name="connsiteX203" fmla="*/ 439420 w 482292"/>
              <a:gd name="connsiteY203" fmla="*/ 176799 h 365298"/>
              <a:gd name="connsiteX204" fmla="*/ 449426 w 482292"/>
              <a:gd name="connsiteY204" fmla="*/ 167024 h 365298"/>
              <a:gd name="connsiteX205" fmla="*/ 450965 w 482292"/>
              <a:gd name="connsiteY205" fmla="*/ 159712 h 365298"/>
              <a:gd name="connsiteX206" fmla="*/ 451273 w 482292"/>
              <a:gd name="connsiteY206" fmla="*/ 158866 h 365298"/>
              <a:gd name="connsiteX207" fmla="*/ 458431 w 482292"/>
              <a:gd name="connsiteY207" fmla="*/ 146781 h 365298"/>
              <a:gd name="connsiteX208" fmla="*/ 461125 w 482292"/>
              <a:gd name="connsiteY208" fmla="*/ 137006 h 365298"/>
              <a:gd name="connsiteX209" fmla="*/ 461972 w 482292"/>
              <a:gd name="connsiteY209" fmla="*/ 135621 h 365298"/>
              <a:gd name="connsiteX210" fmla="*/ 467514 w 482292"/>
              <a:gd name="connsiteY210" fmla="*/ 130387 h 365298"/>
              <a:gd name="connsiteX211" fmla="*/ 465590 w 482292"/>
              <a:gd name="connsiteY211" fmla="*/ 123306 h 365298"/>
              <a:gd name="connsiteX212" fmla="*/ 465513 w 482292"/>
              <a:gd name="connsiteY212" fmla="*/ 122074 h 365298"/>
              <a:gd name="connsiteX213" fmla="*/ 466051 w 482292"/>
              <a:gd name="connsiteY213" fmla="*/ 120920 h 365298"/>
              <a:gd name="connsiteX214" fmla="*/ 467745 w 482292"/>
              <a:gd name="connsiteY214" fmla="*/ 118687 h 365298"/>
              <a:gd name="connsiteX215" fmla="*/ 469361 w 482292"/>
              <a:gd name="connsiteY215" fmla="*/ 117610 h 365298"/>
              <a:gd name="connsiteX216" fmla="*/ 471439 w 482292"/>
              <a:gd name="connsiteY216" fmla="*/ 117148 h 365298"/>
              <a:gd name="connsiteX217" fmla="*/ 470593 w 482292"/>
              <a:gd name="connsiteY217" fmla="*/ 114454 h 365298"/>
              <a:gd name="connsiteX218" fmla="*/ 470285 w 482292"/>
              <a:gd name="connsiteY218" fmla="*/ 112607 h 365298"/>
              <a:gd name="connsiteX219" fmla="*/ 469361 w 482292"/>
              <a:gd name="connsiteY219" fmla="*/ 106757 h 365298"/>
              <a:gd name="connsiteX220" fmla="*/ 469361 w 482292"/>
              <a:gd name="connsiteY220" fmla="*/ 106064 h 365298"/>
              <a:gd name="connsiteX221" fmla="*/ 469900 w 482292"/>
              <a:gd name="connsiteY221" fmla="*/ 99291 h 365298"/>
              <a:gd name="connsiteX222" fmla="*/ 470054 w 482292"/>
              <a:gd name="connsiteY222" fmla="*/ 98444 h 365298"/>
              <a:gd name="connsiteX223" fmla="*/ 471208 w 482292"/>
              <a:gd name="connsiteY223" fmla="*/ 95519 h 365298"/>
              <a:gd name="connsiteX224" fmla="*/ 469438 w 482292"/>
              <a:gd name="connsiteY224" fmla="*/ 94827 h 365298"/>
              <a:gd name="connsiteX225" fmla="*/ 468130 w 482292"/>
              <a:gd name="connsiteY225" fmla="*/ 93826 h 365298"/>
              <a:gd name="connsiteX226" fmla="*/ 465282 w 482292"/>
              <a:gd name="connsiteY226" fmla="*/ 89901 h 365298"/>
              <a:gd name="connsiteX227" fmla="*/ 464820 w 482292"/>
              <a:gd name="connsiteY227" fmla="*/ 88669 h 365298"/>
              <a:gd name="connsiteX228" fmla="*/ 464897 w 482292"/>
              <a:gd name="connsiteY228" fmla="*/ 87361 h 365298"/>
              <a:gd name="connsiteX229" fmla="*/ 466051 w 482292"/>
              <a:gd name="connsiteY229" fmla="*/ 83974 h 365298"/>
              <a:gd name="connsiteX230" fmla="*/ 467822 w 482292"/>
              <a:gd name="connsiteY230" fmla="*/ 82204 h 365298"/>
              <a:gd name="connsiteX231" fmla="*/ 472902 w 482292"/>
              <a:gd name="connsiteY231" fmla="*/ 80510 h 365298"/>
              <a:gd name="connsiteX232" fmla="*/ 478905 w 482292"/>
              <a:gd name="connsiteY232" fmla="*/ 79279 h 365298"/>
              <a:gd name="connsiteX233" fmla="*/ 474210 w 482292"/>
              <a:gd name="connsiteY233" fmla="*/ 77970 h 365298"/>
              <a:gd name="connsiteX234" fmla="*/ 473133 w 482292"/>
              <a:gd name="connsiteY234" fmla="*/ 77432 h 365298"/>
              <a:gd name="connsiteX235" fmla="*/ 472363 w 482292"/>
              <a:gd name="connsiteY235" fmla="*/ 76508 h 365298"/>
              <a:gd name="connsiteX236" fmla="*/ 472286 w 482292"/>
              <a:gd name="connsiteY236" fmla="*/ 74199 h 365298"/>
              <a:gd name="connsiteX237" fmla="*/ 479059 w 482292"/>
              <a:gd name="connsiteY237" fmla="*/ 57881 h 365298"/>
              <a:gd name="connsiteX238" fmla="*/ 480984 w 482292"/>
              <a:gd name="connsiteY238" fmla="*/ 49107 h 365298"/>
              <a:gd name="connsiteX239" fmla="*/ 479598 w 482292"/>
              <a:gd name="connsiteY239" fmla="*/ 46028 h 365298"/>
              <a:gd name="connsiteX240" fmla="*/ 477366 w 482292"/>
              <a:gd name="connsiteY240" fmla="*/ 45258 h 365298"/>
              <a:gd name="connsiteX241" fmla="*/ 475519 w 482292"/>
              <a:gd name="connsiteY241" fmla="*/ 42102 h 365298"/>
              <a:gd name="connsiteX242" fmla="*/ 475519 w 482292"/>
              <a:gd name="connsiteY242" fmla="*/ 42102 h 365298"/>
              <a:gd name="connsiteX243" fmla="*/ 475519 w 482292"/>
              <a:gd name="connsiteY243" fmla="*/ 42102 h 365298"/>
              <a:gd name="connsiteX244" fmla="*/ 476057 w 482292"/>
              <a:gd name="connsiteY244" fmla="*/ 38716 h 365298"/>
              <a:gd name="connsiteX245" fmla="*/ 476519 w 482292"/>
              <a:gd name="connsiteY245" fmla="*/ 37561 h 365298"/>
              <a:gd name="connsiteX246" fmla="*/ 479367 w 482292"/>
              <a:gd name="connsiteY246" fmla="*/ 33636 h 365298"/>
              <a:gd name="connsiteX247" fmla="*/ 482292 w 482292"/>
              <a:gd name="connsiteY247" fmla="*/ 27786 h 365298"/>
              <a:gd name="connsiteX248" fmla="*/ 480907 w 482292"/>
              <a:gd name="connsiteY248" fmla="*/ 26555 h 365298"/>
              <a:gd name="connsiteX249" fmla="*/ 480907 w 482292"/>
              <a:gd name="connsiteY249" fmla="*/ 26555 h 365298"/>
              <a:gd name="connsiteX250" fmla="*/ 480907 w 482292"/>
              <a:gd name="connsiteY250" fmla="*/ 26555 h 365298"/>
              <a:gd name="connsiteX251" fmla="*/ 478059 w 482292"/>
              <a:gd name="connsiteY251" fmla="*/ 21475 h 365298"/>
              <a:gd name="connsiteX252" fmla="*/ 477674 w 482292"/>
              <a:gd name="connsiteY252" fmla="*/ 20089 h 365298"/>
              <a:gd name="connsiteX253" fmla="*/ 477674 w 482292"/>
              <a:gd name="connsiteY253" fmla="*/ 8313 h 365298"/>
              <a:gd name="connsiteX254" fmla="*/ 473979 w 482292"/>
              <a:gd name="connsiteY254" fmla="*/ 4618 h 365298"/>
              <a:gd name="connsiteX255" fmla="*/ 473979 w 482292"/>
              <a:gd name="connsiteY255" fmla="*/ 4618 h 365298"/>
              <a:gd name="connsiteX256" fmla="*/ 473517 w 482292"/>
              <a:gd name="connsiteY256" fmla="*/ 4080 h 365298"/>
              <a:gd name="connsiteX257" fmla="*/ 473364 w 482292"/>
              <a:gd name="connsiteY257" fmla="*/ 3772 h 365298"/>
              <a:gd name="connsiteX258" fmla="*/ 472440 w 482292"/>
              <a:gd name="connsiteY258" fmla="*/ 4387 h 365298"/>
              <a:gd name="connsiteX259" fmla="*/ 469053 w 482292"/>
              <a:gd name="connsiteY259" fmla="*/ 4156 h 365298"/>
              <a:gd name="connsiteX260" fmla="*/ 463973 w 482292"/>
              <a:gd name="connsiteY260" fmla="*/ 0 h 365298"/>
              <a:gd name="connsiteX261" fmla="*/ 461664 w 482292"/>
              <a:gd name="connsiteY261" fmla="*/ 770 h 365298"/>
              <a:gd name="connsiteX262" fmla="*/ 461125 w 482292"/>
              <a:gd name="connsiteY262" fmla="*/ 924 h 365298"/>
              <a:gd name="connsiteX263" fmla="*/ 457046 w 482292"/>
              <a:gd name="connsiteY263" fmla="*/ 1386 h 365298"/>
              <a:gd name="connsiteX264" fmla="*/ 456122 w 482292"/>
              <a:gd name="connsiteY264" fmla="*/ 2309 h 365298"/>
              <a:gd name="connsiteX265" fmla="*/ 455737 w 482292"/>
              <a:gd name="connsiteY265" fmla="*/ 4311 h 365298"/>
              <a:gd name="connsiteX266" fmla="*/ 452736 w 482292"/>
              <a:gd name="connsiteY266" fmla="*/ 11622 h 365298"/>
              <a:gd name="connsiteX267" fmla="*/ 451196 w 482292"/>
              <a:gd name="connsiteY267" fmla="*/ 19012 h 365298"/>
              <a:gd name="connsiteX268" fmla="*/ 450888 w 482292"/>
              <a:gd name="connsiteY268" fmla="*/ 19781 h 365298"/>
              <a:gd name="connsiteX269" fmla="*/ 445808 w 482292"/>
              <a:gd name="connsiteY269" fmla="*/ 28787 h 365298"/>
              <a:gd name="connsiteX270" fmla="*/ 444192 w 482292"/>
              <a:gd name="connsiteY270" fmla="*/ 30095 h 365298"/>
              <a:gd name="connsiteX271" fmla="*/ 431800 w 482292"/>
              <a:gd name="connsiteY271" fmla="*/ 34021 h 365298"/>
              <a:gd name="connsiteX272" fmla="*/ 429876 w 482292"/>
              <a:gd name="connsiteY272" fmla="*/ 33944 h 365298"/>
              <a:gd name="connsiteX273" fmla="*/ 425950 w 482292"/>
              <a:gd name="connsiteY273" fmla="*/ 32250 h 365298"/>
              <a:gd name="connsiteX274" fmla="*/ 409710 w 482292"/>
              <a:gd name="connsiteY274" fmla="*/ 21321 h 365298"/>
              <a:gd name="connsiteX275" fmla="*/ 403090 w 482292"/>
              <a:gd name="connsiteY275" fmla="*/ 15317 h 365298"/>
              <a:gd name="connsiteX276" fmla="*/ 397087 w 482292"/>
              <a:gd name="connsiteY276" fmla="*/ 13470 h 365298"/>
              <a:gd name="connsiteX277" fmla="*/ 374688 w 482292"/>
              <a:gd name="connsiteY277" fmla="*/ 17857 h 365298"/>
              <a:gd name="connsiteX278" fmla="*/ 351751 w 482292"/>
              <a:gd name="connsiteY278" fmla="*/ 24784 h 365298"/>
              <a:gd name="connsiteX279" fmla="*/ 347210 w 482292"/>
              <a:gd name="connsiteY279" fmla="*/ 31789 h 365298"/>
              <a:gd name="connsiteX280" fmla="*/ 343054 w 482292"/>
              <a:gd name="connsiteY280" fmla="*/ 36638 h 365298"/>
              <a:gd name="connsiteX281" fmla="*/ 342284 w 482292"/>
              <a:gd name="connsiteY281" fmla="*/ 37254 h 365298"/>
              <a:gd name="connsiteX282" fmla="*/ 334972 w 482292"/>
              <a:gd name="connsiteY282" fmla="*/ 41179 h 365298"/>
              <a:gd name="connsiteX283" fmla="*/ 327352 w 482292"/>
              <a:gd name="connsiteY283" fmla="*/ 44104 h 365298"/>
              <a:gd name="connsiteX284" fmla="*/ 326582 w 482292"/>
              <a:gd name="connsiteY284" fmla="*/ 44258 h 365298"/>
              <a:gd name="connsiteX285" fmla="*/ 314806 w 482292"/>
              <a:gd name="connsiteY285" fmla="*/ 45181 h 365298"/>
              <a:gd name="connsiteX286" fmla="*/ 313959 w 482292"/>
              <a:gd name="connsiteY286" fmla="*/ 53032 h 365298"/>
              <a:gd name="connsiteX287" fmla="*/ 314498 w 482292"/>
              <a:gd name="connsiteY287" fmla="*/ 66656 h 365298"/>
              <a:gd name="connsiteX288" fmla="*/ 314190 w 482292"/>
              <a:gd name="connsiteY288" fmla="*/ 68041 h 365298"/>
              <a:gd name="connsiteX289" fmla="*/ 311342 w 482292"/>
              <a:gd name="connsiteY289" fmla="*/ 73660 h 365298"/>
              <a:gd name="connsiteX290" fmla="*/ 310958 w 482292"/>
              <a:gd name="connsiteY290" fmla="*/ 74276 h 365298"/>
              <a:gd name="connsiteX291" fmla="*/ 298719 w 482292"/>
              <a:gd name="connsiteY291" fmla="*/ 88130 h 365298"/>
              <a:gd name="connsiteX292" fmla="*/ 298719 w 482292"/>
              <a:gd name="connsiteY292" fmla="*/ 89901 h 365298"/>
              <a:gd name="connsiteX293" fmla="*/ 298719 w 482292"/>
              <a:gd name="connsiteY293" fmla="*/ 89901 h 365298"/>
              <a:gd name="connsiteX294" fmla="*/ 297488 w 482292"/>
              <a:gd name="connsiteY294" fmla="*/ 92210 h 365298"/>
              <a:gd name="connsiteX295" fmla="*/ 294101 w 482292"/>
              <a:gd name="connsiteY295" fmla="*/ 94442 h 365298"/>
              <a:gd name="connsiteX296" fmla="*/ 292716 w 482292"/>
              <a:gd name="connsiteY296" fmla="*/ 94904 h 365298"/>
              <a:gd name="connsiteX297" fmla="*/ 283556 w 482292"/>
              <a:gd name="connsiteY297" fmla="*/ 95443 h 365298"/>
              <a:gd name="connsiteX298" fmla="*/ 279477 w 482292"/>
              <a:gd name="connsiteY298" fmla="*/ 96982 h 365298"/>
              <a:gd name="connsiteX299" fmla="*/ 274089 w 482292"/>
              <a:gd name="connsiteY299" fmla="*/ 99676 h 365298"/>
              <a:gd name="connsiteX300" fmla="*/ 266469 w 482292"/>
              <a:gd name="connsiteY300" fmla="*/ 104602 h 365298"/>
              <a:gd name="connsiteX301" fmla="*/ 261004 w 482292"/>
              <a:gd name="connsiteY301" fmla="*/ 109066 h 365298"/>
              <a:gd name="connsiteX302" fmla="*/ 257925 w 482292"/>
              <a:gd name="connsiteY302" fmla="*/ 115762 h 365298"/>
              <a:gd name="connsiteX303" fmla="*/ 257541 w 482292"/>
              <a:gd name="connsiteY303" fmla="*/ 116378 h 365298"/>
              <a:gd name="connsiteX304" fmla="*/ 253076 w 482292"/>
              <a:gd name="connsiteY304" fmla="*/ 121997 h 365298"/>
              <a:gd name="connsiteX305" fmla="*/ 248766 w 482292"/>
              <a:gd name="connsiteY305" fmla="*/ 129001 h 365298"/>
              <a:gd name="connsiteX306" fmla="*/ 247150 w 482292"/>
              <a:gd name="connsiteY306" fmla="*/ 130233 h 365298"/>
              <a:gd name="connsiteX307" fmla="*/ 243224 w 482292"/>
              <a:gd name="connsiteY307" fmla="*/ 131387 h 365298"/>
              <a:gd name="connsiteX308" fmla="*/ 239837 w 482292"/>
              <a:gd name="connsiteY308" fmla="*/ 129771 h 365298"/>
              <a:gd name="connsiteX309" fmla="*/ 234681 w 482292"/>
              <a:gd name="connsiteY309" fmla="*/ 117148 h 365298"/>
              <a:gd name="connsiteX310" fmla="*/ 227138 w 482292"/>
              <a:gd name="connsiteY310" fmla="*/ 120073 h 365298"/>
              <a:gd name="connsiteX311" fmla="*/ 224367 w 482292"/>
              <a:gd name="connsiteY311" fmla="*/ 119688 h 365298"/>
              <a:gd name="connsiteX312" fmla="*/ 223289 w 482292"/>
              <a:gd name="connsiteY312" fmla="*/ 117148 h 365298"/>
              <a:gd name="connsiteX313" fmla="*/ 224905 w 482292"/>
              <a:gd name="connsiteY313" fmla="*/ 103370 h 365298"/>
              <a:gd name="connsiteX314" fmla="*/ 224367 w 482292"/>
              <a:gd name="connsiteY314" fmla="*/ 97290 h 365298"/>
              <a:gd name="connsiteX315" fmla="*/ 215592 w 482292"/>
              <a:gd name="connsiteY315" fmla="*/ 72044 h 365298"/>
              <a:gd name="connsiteX316" fmla="*/ 213437 w 482292"/>
              <a:gd name="connsiteY316" fmla="*/ 68580 h 365298"/>
              <a:gd name="connsiteX317" fmla="*/ 209127 w 482292"/>
              <a:gd name="connsiteY317" fmla="*/ 66656 h 365298"/>
              <a:gd name="connsiteX318" fmla="*/ 206048 w 482292"/>
              <a:gd name="connsiteY318" fmla="*/ 64809 h 365298"/>
              <a:gd name="connsiteX319" fmla="*/ 205355 w 482292"/>
              <a:gd name="connsiteY319" fmla="*/ 64270 h 365298"/>
              <a:gd name="connsiteX320" fmla="*/ 201430 w 482292"/>
              <a:gd name="connsiteY320" fmla="*/ 59806 h 365298"/>
              <a:gd name="connsiteX321" fmla="*/ 200737 w 482292"/>
              <a:gd name="connsiteY321" fmla="*/ 58420 h 365298"/>
              <a:gd name="connsiteX322" fmla="*/ 200198 w 482292"/>
              <a:gd name="connsiteY322" fmla="*/ 55034 h 365298"/>
              <a:gd name="connsiteX323" fmla="*/ 200198 w 482292"/>
              <a:gd name="connsiteY323" fmla="*/ 54187 h 365298"/>
              <a:gd name="connsiteX324" fmla="*/ 200737 w 482292"/>
              <a:gd name="connsiteY324" fmla="*/ 50261 h 365298"/>
              <a:gd name="connsiteX325" fmla="*/ 201276 w 482292"/>
              <a:gd name="connsiteY325" fmla="*/ 43642 h 365298"/>
              <a:gd name="connsiteX326" fmla="*/ 200429 w 482292"/>
              <a:gd name="connsiteY326" fmla="*/ 40717 h 365298"/>
              <a:gd name="connsiteX327" fmla="*/ 199582 w 482292"/>
              <a:gd name="connsiteY327" fmla="*/ 39563 h 365298"/>
              <a:gd name="connsiteX328" fmla="*/ 191962 w 482292"/>
              <a:gd name="connsiteY328" fmla="*/ 37023 h 365298"/>
              <a:gd name="connsiteX329" fmla="*/ 191039 w 482292"/>
              <a:gd name="connsiteY329" fmla="*/ 36484 h 365298"/>
              <a:gd name="connsiteX330" fmla="*/ 187960 w 482292"/>
              <a:gd name="connsiteY330" fmla="*/ 33944 h 365298"/>
              <a:gd name="connsiteX331" fmla="*/ 185651 w 482292"/>
              <a:gd name="connsiteY331" fmla="*/ 32943 h 365298"/>
              <a:gd name="connsiteX332" fmla="*/ 169949 w 482292"/>
              <a:gd name="connsiteY332" fmla="*/ 41333 h 365298"/>
              <a:gd name="connsiteX333" fmla="*/ 168641 w 482292"/>
              <a:gd name="connsiteY333" fmla="*/ 41641 h 365298"/>
              <a:gd name="connsiteX334" fmla="*/ 162483 w 482292"/>
              <a:gd name="connsiteY334" fmla="*/ 41641 h 365298"/>
              <a:gd name="connsiteX335" fmla="*/ 161251 w 482292"/>
              <a:gd name="connsiteY335" fmla="*/ 41333 h 365298"/>
              <a:gd name="connsiteX336" fmla="*/ 159019 w 482292"/>
              <a:gd name="connsiteY336" fmla="*/ 40178 h 365298"/>
              <a:gd name="connsiteX337" fmla="*/ 144626 w 482292"/>
              <a:gd name="connsiteY337" fmla="*/ 34636 h 365298"/>
              <a:gd name="connsiteX338" fmla="*/ 143625 w 482292"/>
              <a:gd name="connsiteY338" fmla="*/ 34021 h 365298"/>
              <a:gd name="connsiteX339" fmla="*/ 140239 w 482292"/>
              <a:gd name="connsiteY339" fmla="*/ 30634 h 365298"/>
              <a:gd name="connsiteX340" fmla="*/ 139546 w 482292"/>
              <a:gd name="connsiteY340" fmla="*/ 29480 h 365298"/>
              <a:gd name="connsiteX341" fmla="*/ 138161 w 482292"/>
              <a:gd name="connsiteY341" fmla="*/ 24707 h 365298"/>
              <a:gd name="connsiteX342" fmla="*/ 134851 w 482292"/>
              <a:gd name="connsiteY342" fmla="*/ 22244 h 365298"/>
              <a:gd name="connsiteX343" fmla="*/ 130925 w 482292"/>
              <a:gd name="connsiteY343" fmla="*/ 21244 h 365298"/>
              <a:gd name="connsiteX344" fmla="*/ 118764 w 482292"/>
              <a:gd name="connsiteY344" fmla="*/ 16856 h 365298"/>
              <a:gd name="connsiteX345" fmla="*/ 117533 w 482292"/>
              <a:gd name="connsiteY345" fmla="*/ 16856 h 365298"/>
              <a:gd name="connsiteX346" fmla="*/ 117533 w 482292"/>
              <a:gd name="connsiteY346" fmla="*/ 26401 h 365298"/>
              <a:gd name="connsiteX347" fmla="*/ 118995 w 482292"/>
              <a:gd name="connsiteY347" fmla="*/ 29710 h 365298"/>
              <a:gd name="connsiteX348" fmla="*/ 123382 w 482292"/>
              <a:gd name="connsiteY348" fmla="*/ 31019 h 365298"/>
              <a:gd name="connsiteX349" fmla="*/ 125307 w 482292"/>
              <a:gd name="connsiteY349" fmla="*/ 34252 h 365298"/>
              <a:gd name="connsiteX350" fmla="*/ 123074 w 482292"/>
              <a:gd name="connsiteY350" fmla="*/ 46028 h 365298"/>
              <a:gd name="connsiteX351" fmla="*/ 123152 w 482292"/>
              <a:gd name="connsiteY351" fmla="*/ 50723 h 365298"/>
              <a:gd name="connsiteX352" fmla="*/ 129232 w 482292"/>
              <a:gd name="connsiteY352" fmla="*/ 71120 h 365298"/>
              <a:gd name="connsiteX353" fmla="*/ 129309 w 482292"/>
              <a:gd name="connsiteY353" fmla="*/ 71736 h 365298"/>
              <a:gd name="connsiteX354" fmla="*/ 129848 w 482292"/>
              <a:gd name="connsiteY354" fmla="*/ 79587 h 365298"/>
              <a:gd name="connsiteX355" fmla="*/ 129309 w 482292"/>
              <a:gd name="connsiteY355" fmla="*/ 87284 h 365298"/>
              <a:gd name="connsiteX356" fmla="*/ 128308 w 482292"/>
              <a:gd name="connsiteY356" fmla="*/ 97136 h 365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</a:cxnLst>
            <a:rect l="l" t="t" r="r" b="b"/>
            <a:pathLst>
              <a:path w="482292" h="365298">
                <a:moveTo>
                  <a:pt x="128308" y="97136"/>
                </a:moveTo>
                <a:cubicBezTo>
                  <a:pt x="128154" y="97905"/>
                  <a:pt x="127693" y="98598"/>
                  <a:pt x="127000" y="98983"/>
                </a:cubicBezTo>
                <a:cubicBezTo>
                  <a:pt x="126307" y="99368"/>
                  <a:pt x="125461" y="99522"/>
                  <a:pt x="124768" y="99291"/>
                </a:cubicBezTo>
                <a:lnTo>
                  <a:pt x="115685" y="96597"/>
                </a:lnTo>
                <a:lnTo>
                  <a:pt x="107142" y="97136"/>
                </a:lnTo>
                <a:cubicBezTo>
                  <a:pt x="106988" y="97136"/>
                  <a:pt x="106757" y="97136"/>
                  <a:pt x="106603" y="97136"/>
                </a:cubicBezTo>
                <a:lnTo>
                  <a:pt x="98983" y="96058"/>
                </a:lnTo>
                <a:lnTo>
                  <a:pt x="90824" y="96597"/>
                </a:lnTo>
                <a:cubicBezTo>
                  <a:pt x="90439" y="96597"/>
                  <a:pt x="90131" y="96597"/>
                  <a:pt x="89747" y="96443"/>
                </a:cubicBezTo>
                <a:lnTo>
                  <a:pt x="86360" y="95289"/>
                </a:lnTo>
                <a:cubicBezTo>
                  <a:pt x="85975" y="95135"/>
                  <a:pt x="85590" y="94904"/>
                  <a:pt x="85282" y="94596"/>
                </a:cubicBezTo>
                <a:lnTo>
                  <a:pt x="81357" y="90671"/>
                </a:lnTo>
                <a:lnTo>
                  <a:pt x="72428" y="84282"/>
                </a:lnTo>
                <a:lnTo>
                  <a:pt x="68580" y="84667"/>
                </a:lnTo>
                <a:lnTo>
                  <a:pt x="44411" y="101677"/>
                </a:lnTo>
                <a:cubicBezTo>
                  <a:pt x="44258" y="101754"/>
                  <a:pt x="44104" y="101908"/>
                  <a:pt x="43873" y="101985"/>
                </a:cubicBezTo>
                <a:lnTo>
                  <a:pt x="25862" y="109682"/>
                </a:lnTo>
                <a:lnTo>
                  <a:pt x="25862" y="146627"/>
                </a:lnTo>
                <a:lnTo>
                  <a:pt x="26247" y="150245"/>
                </a:lnTo>
                <a:lnTo>
                  <a:pt x="30634" y="153863"/>
                </a:lnTo>
                <a:lnTo>
                  <a:pt x="45797" y="151861"/>
                </a:lnTo>
                <a:lnTo>
                  <a:pt x="60113" y="145242"/>
                </a:lnTo>
                <a:cubicBezTo>
                  <a:pt x="60498" y="145088"/>
                  <a:pt x="60883" y="145011"/>
                  <a:pt x="61268" y="145011"/>
                </a:cubicBezTo>
                <a:lnTo>
                  <a:pt x="64885" y="145011"/>
                </a:lnTo>
                <a:lnTo>
                  <a:pt x="69811" y="141547"/>
                </a:lnTo>
                <a:cubicBezTo>
                  <a:pt x="70196" y="141316"/>
                  <a:pt x="70581" y="141163"/>
                  <a:pt x="71043" y="141086"/>
                </a:cubicBezTo>
                <a:lnTo>
                  <a:pt x="74968" y="140547"/>
                </a:lnTo>
                <a:cubicBezTo>
                  <a:pt x="75507" y="140470"/>
                  <a:pt x="76123" y="140547"/>
                  <a:pt x="76662" y="140778"/>
                </a:cubicBezTo>
                <a:lnTo>
                  <a:pt x="80048" y="142471"/>
                </a:lnTo>
                <a:lnTo>
                  <a:pt x="84974" y="146089"/>
                </a:lnTo>
                <a:lnTo>
                  <a:pt x="98444" y="161175"/>
                </a:lnTo>
                <a:cubicBezTo>
                  <a:pt x="98829" y="161713"/>
                  <a:pt x="99060" y="162329"/>
                  <a:pt x="99060" y="162945"/>
                </a:cubicBezTo>
                <a:lnTo>
                  <a:pt x="99060" y="162945"/>
                </a:lnTo>
                <a:lnTo>
                  <a:pt x="99060" y="165408"/>
                </a:lnTo>
                <a:lnTo>
                  <a:pt x="99984" y="169102"/>
                </a:lnTo>
                <a:lnTo>
                  <a:pt x="101985" y="172104"/>
                </a:lnTo>
                <a:lnTo>
                  <a:pt x="105679" y="176338"/>
                </a:lnTo>
                <a:cubicBezTo>
                  <a:pt x="106064" y="176723"/>
                  <a:pt x="106295" y="177261"/>
                  <a:pt x="106372" y="177723"/>
                </a:cubicBezTo>
                <a:cubicBezTo>
                  <a:pt x="106449" y="178262"/>
                  <a:pt x="106372" y="178801"/>
                  <a:pt x="106218" y="179262"/>
                </a:cubicBezTo>
                <a:lnTo>
                  <a:pt x="104525" y="183188"/>
                </a:lnTo>
                <a:lnTo>
                  <a:pt x="96982" y="194348"/>
                </a:lnTo>
                <a:cubicBezTo>
                  <a:pt x="96674" y="194811"/>
                  <a:pt x="96212" y="195195"/>
                  <a:pt x="95673" y="195426"/>
                </a:cubicBezTo>
                <a:lnTo>
                  <a:pt x="86668" y="198813"/>
                </a:lnTo>
                <a:cubicBezTo>
                  <a:pt x="86206" y="198967"/>
                  <a:pt x="85667" y="199044"/>
                  <a:pt x="85205" y="198967"/>
                </a:cubicBezTo>
                <a:lnTo>
                  <a:pt x="72813" y="196735"/>
                </a:lnTo>
                <a:cubicBezTo>
                  <a:pt x="72582" y="196658"/>
                  <a:pt x="72351" y="196658"/>
                  <a:pt x="72197" y="196504"/>
                </a:cubicBezTo>
                <a:lnTo>
                  <a:pt x="67117" y="194272"/>
                </a:lnTo>
                <a:cubicBezTo>
                  <a:pt x="66733" y="194118"/>
                  <a:pt x="66425" y="193887"/>
                  <a:pt x="66194" y="193579"/>
                </a:cubicBezTo>
                <a:lnTo>
                  <a:pt x="62268" y="189269"/>
                </a:lnTo>
                <a:lnTo>
                  <a:pt x="57727" y="190500"/>
                </a:lnTo>
                <a:lnTo>
                  <a:pt x="57727" y="190500"/>
                </a:lnTo>
                <a:cubicBezTo>
                  <a:pt x="57111" y="190654"/>
                  <a:pt x="56496" y="190654"/>
                  <a:pt x="55957" y="190346"/>
                </a:cubicBezTo>
                <a:lnTo>
                  <a:pt x="55957" y="190346"/>
                </a:lnTo>
                <a:lnTo>
                  <a:pt x="49568" y="187652"/>
                </a:lnTo>
                <a:lnTo>
                  <a:pt x="46490" y="187344"/>
                </a:lnTo>
                <a:lnTo>
                  <a:pt x="40640" y="192270"/>
                </a:lnTo>
                <a:lnTo>
                  <a:pt x="39562" y="194887"/>
                </a:lnTo>
                <a:lnTo>
                  <a:pt x="40409" y="200275"/>
                </a:lnTo>
                <a:lnTo>
                  <a:pt x="42179" y="201584"/>
                </a:lnTo>
                <a:lnTo>
                  <a:pt x="43950" y="202892"/>
                </a:lnTo>
                <a:cubicBezTo>
                  <a:pt x="44488" y="203277"/>
                  <a:pt x="44873" y="203816"/>
                  <a:pt x="45027" y="204432"/>
                </a:cubicBezTo>
                <a:lnTo>
                  <a:pt x="45566" y="206664"/>
                </a:lnTo>
                <a:lnTo>
                  <a:pt x="46182" y="214438"/>
                </a:lnTo>
                <a:cubicBezTo>
                  <a:pt x="46182" y="214746"/>
                  <a:pt x="46182" y="215053"/>
                  <a:pt x="46105" y="215361"/>
                </a:cubicBezTo>
                <a:lnTo>
                  <a:pt x="44411" y="221519"/>
                </a:lnTo>
                <a:cubicBezTo>
                  <a:pt x="44335" y="221750"/>
                  <a:pt x="44258" y="221904"/>
                  <a:pt x="44181" y="222058"/>
                </a:cubicBezTo>
                <a:lnTo>
                  <a:pt x="35945" y="237990"/>
                </a:lnTo>
                <a:lnTo>
                  <a:pt x="33174" y="252230"/>
                </a:lnTo>
                <a:cubicBezTo>
                  <a:pt x="33020" y="253153"/>
                  <a:pt x="32404" y="253923"/>
                  <a:pt x="31481" y="254308"/>
                </a:cubicBezTo>
                <a:cubicBezTo>
                  <a:pt x="30634" y="254693"/>
                  <a:pt x="29633" y="254539"/>
                  <a:pt x="28864" y="254077"/>
                </a:cubicBezTo>
                <a:lnTo>
                  <a:pt x="22552" y="249844"/>
                </a:lnTo>
                <a:lnTo>
                  <a:pt x="20782" y="249382"/>
                </a:lnTo>
                <a:lnTo>
                  <a:pt x="14855" y="248920"/>
                </a:lnTo>
                <a:lnTo>
                  <a:pt x="13008" y="249305"/>
                </a:lnTo>
                <a:lnTo>
                  <a:pt x="12700" y="249536"/>
                </a:lnTo>
                <a:lnTo>
                  <a:pt x="12238" y="249844"/>
                </a:lnTo>
                <a:lnTo>
                  <a:pt x="7466" y="257233"/>
                </a:lnTo>
                <a:lnTo>
                  <a:pt x="0" y="276321"/>
                </a:lnTo>
                <a:lnTo>
                  <a:pt x="3617" y="279554"/>
                </a:lnTo>
                <a:cubicBezTo>
                  <a:pt x="3848" y="279785"/>
                  <a:pt x="4079" y="280093"/>
                  <a:pt x="4233" y="280401"/>
                </a:cubicBezTo>
                <a:lnTo>
                  <a:pt x="7081" y="286019"/>
                </a:lnTo>
                <a:cubicBezTo>
                  <a:pt x="7235" y="286327"/>
                  <a:pt x="7312" y="286712"/>
                  <a:pt x="7389" y="287020"/>
                </a:cubicBezTo>
                <a:lnTo>
                  <a:pt x="7928" y="293178"/>
                </a:lnTo>
                <a:lnTo>
                  <a:pt x="9005" y="297873"/>
                </a:lnTo>
                <a:lnTo>
                  <a:pt x="11007" y="302722"/>
                </a:lnTo>
                <a:lnTo>
                  <a:pt x="14470" y="307725"/>
                </a:lnTo>
                <a:lnTo>
                  <a:pt x="23091" y="314190"/>
                </a:lnTo>
                <a:cubicBezTo>
                  <a:pt x="23476" y="314498"/>
                  <a:pt x="23861" y="314883"/>
                  <a:pt x="24015" y="315422"/>
                </a:cubicBezTo>
                <a:lnTo>
                  <a:pt x="24707" y="317269"/>
                </a:lnTo>
                <a:lnTo>
                  <a:pt x="30172" y="319963"/>
                </a:lnTo>
                <a:lnTo>
                  <a:pt x="36022" y="321118"/>
                </a:lnTo>
                <a:lnTo>
                  <a:pt x="37176" y="321349"/>
                </a:lnTo>
                <a:lnTo>
                  <a:pt x="38793" y="320425"/>
                </a:lnTo>
                <a:lnTo>
                  <a:pt x="44181" y="315037"/>
                </a:lnTo>
                <a:lnTo>
                  <a:pt x="44796" y="314037"/>
                </a:lnTo>
                <a:lnTo>
                  <a:pt x="45797" y="312497"/>
                </a:lnTo>
                <a:lnTo>
                  <a:pt x="46721" y="309264"/>
                </a:lnTo>
                <a:lnTo>
                  <a:pt x="47259" y="296641"/>
                </a:lnTo>
                <a:cubicBezTo>
                  <a:pt x="47259" y="296333"/>
                  <a:pt x="47336" y="296026"/>
                  <a:pt x="47490" y="295718"/>
                </a:cubicBezTo>
                <a:lnTo>
                  <a:pt x="47952" y="294563"/>
                </a:lnTo>
                <a:lnTo>
                  <a:pt x="48645" y="292870"/>
                </a:lnTo>
                <a:lnTo>
                  <a:pt x="59574" y="275552"/>
                </a:lnTo>
                <a:cubicBezTo>
                  <a:pt x="59959" y="274936"/>
                  <a:pt x="60575" y="274474"/>
                  <a:pt x="61268" y="274320"/>
                </a:cubicBezTo>
                <a:lnTo>
                  <a:pt x="63500" y="273781"/>
                </a:lnTo>
                <a:cubicBezTo>
                  <a:pt x="64885" y="273397"/>
                  <a:pt x="66271" y="274166"/>
                  <a:pt x="66810" y="275475"/>
                </a:cubicBezTo>
                <a:lnTo>
                  <a:pt x="81049" y="310034"/>
                </a:lnTo>
                <a:lnTo>
                  <a:pt x="84282" y="312035"/>
                </a:lnTo>
                <a:lnTo>
                  <a:pt x="87284" y="312497"/>
                </a:lnTo>
                <a:lnTo>
                  <a:pt x="91517" y="312035"/>
                </a:lnTo>
                <a:lnTo>
                  <a:pt x="95288" y="310188"/>
                </a:lnTo>
                <a:lnTo>
                  <a:pt x="102601" y="303954"/>
                </a:lnTo>
                <a:lnTo>
                  <a:pt x="103524" y="302568"/>
                </a:lnTo>
                <a:cubicBezTo>
                  <a:pt x="104140" y="301721"/>
                  <a:pt x="105141" y="301260"/>
                  <a:pt x="106141" y="301337"/>
                </a:cubicBezTo>
                <a:cubicBezTo>
                  <a:pt x="106449" y="301337"/>
                  <a:pt x="106834" y="301490"/>
                  <a:pt x="107142" y="301644"/>
                </a:cubicBezTo>
                <a:lnTo>
                  <a:pt x="111606" y="303876"/>
                </a:lnTo>
                <a:cubicBezTo>
                  <a:pt x="112068" y="304107"/>
                  <a:pt x="112453" y="304415"/>
                  <a:pt x="112684" y="304877"/>
                </a:cubicBezTo>
                <a:lnTo>
                  <a:pt x="116609" y="311035"/>
                </a:lnTo>
                <a:cubicBezTo>
                  <a:pt x="116840" y="311343"/>
                  <a:pt x="116994" y="311727"/>
                  <a:pt x="116994" y="312112"/>
                </a:cubicBezTo>
                <a:lnTo>
                  <a:pt x="117456" y="315499"/>
                </a:lnTo>
                <a:lnTo>
                  <a:pt x="118148" y="316653"/>
                </a:lnTo>
                <a:lnTo>
                  <a:pt x="126307" y="317654"/>
                </a:lnTo>
                <a:lnTo>
                  <a:pt x="134235" y="317115"/>
                </a:lnTo>
                <a:lnTo>
                  <a:pt x="138930" y="317115"/>
                </a:lnTo>
                <a:cubicBezTo>
                  <a:pt x="139161" y="317115"/>
                  <a:pt x="139469" y="317115"/>
                  <a:pt x="139700" y="317192"/>
                </a:cubicBezTo>
                <a:lnTo>
                  <a:pt x="149860" y="320040"/>
                </a:lnTo>
                <a:lnTo>
                  <a:pt x="157172" y="320502"/>
                </a:lnTo>
                <a:cubicBezTo>
                  <a:pt x="157326" y="320502"/>
                  <a:pt x="157557" y="320579"/>
                  <a:pt x="157711" y="320579"/>
                </a:cubicBezTo>
                <a:lnTo>
                  <a:pt x="158404" y="320810"/>
                </a:lnTo>
                <a:lnTo>
                  <a:pt x="161636" y="321733"/>
                </a:lnTo>
                <a:cubicBezTo>
                  <a:pt x="162021" y="321811"/>
                  <a:pt x="162329" y="322041"/>
                  <a:pt x="162637" y="322272"/>
                </a:cubicBezTo>
                <a:lnTo>
                  <a:pt x="165331" y="324504"/>
                </a:lnTo>
                <a:lnTo>
                  <a:pt x="166024" y="325043"/>
                </a:lnTo>
                <a:lnTo>
                  <a:pt x="166024" y="325043"/>
                </a:lnTo>
                <a:lnTo>
                  <a:pt x="166024" y="325043"/>
                </a:lnTo>
                <a:cubicBezTo>
                  <a:pt x="166254" y="325197"/>
                  <a:pt x="166408" y="325428"/>
                  <a:pt x="166562" y="325659"/>
                </a:cubicBezTo>
                <a:lnTo>
                  <a:pt x="173875" y="336897"/>
                </a:lnTo>
                <a:lnTo>
                  <a:pt x="178724" y="342823"/>
                </a:lnTo>
                <a:lnTo>
                  <a:pt x="185266" y="349366"/>
                </a:lnTo>
                <a:lnTo>
                  <a:pt x="196273" y="358140"/>
                </a:lnTo>
                <a:lnTo>
                  <a:pt x="203431" y="365298"/>
                </a:lnTo>
                <a:lnTo>
                  <a:pt x="210050" y="353830"/>
                </a:lnTo>
                <a:lnTo>
                  <a:pt x="216901" y="344055"/>
                </a:lnTo>
                <a:lnTo>
                  <a:pt x="219287" y="339283"/>
                </a:lnTo>
                <a:lnTo>
                  <a:pt x="219748" y="334510"/>
                </a:lnTo>
                <a:lnTo>
                  <a:pt x="216824" y="329661"/>
                </a:lnTo>
                <a:lnTo>
                  <a:pt x="210589" y="318347"/>
                </a:lnTo>
                <a:cubicBezTo>
                  <a:pt x="210281" y="317808"/>
                  <a:pt x="210204" y="317269"/>
                  <a:pt x="210281" y="316653"/>
                </a:cubicBezTo>
                <a:lnTo>
                  <a:pt x="210820" y="311573"/>
                </a:lnTo>
                <a:lnTo>
                  <a:pt x="212590" y="305416"/>
                </a:lnTo>
                <a:lnTo>
                  <a:pt x="223905" y="283249"/>
                </a:lnTo>
                <a:lnTo>
                  <a:pt x="219979" y="276321"/>
                </a:lnTo>
                <a:lnTo>
                  <a:pt x="213976" y="273319"/>
                </a:lnTo>
                <a:cubicBezTo>
                  <a:pt x="213668" y="273166"/>
                  <a:pt x="213360" y="272935"/>
                  <a:pt x="213129" y="272704"/>
                </a:cubicBezTo>
                <a:cubicBezTo>
                  <a:pt x="212436" y="271934"/>
                  <a:pt x="212205" y="270856"/>
                  <a:pt x="212513" y="269856"/>
                </a:cubicBezTo>
                <a:lnTo>
                  <a:pt x="215900" y="260312"/>
                </a:lnTo>
                <a:cubicBezTo>
                  <a:pt x="216054" y="260004"/>
                  <a:pt x="216208" y="259619"/>
                  <a:pt x="216439" y="259388"/>
                </a:cubicBezTo>
                <a:lnTo>
                  <a:pt x="225444" y="249228"/>
                </a:lnTo>
                <a:lnTo>
                  <a:pt x="233526" y="241685"/>
                </a:lnTo>
                <a:cubicBezTo>
                  <a:pt x="233757" y="241531"/>
                  <a:pt x="233911" y="241377"/>
                  <a:pt x="234219" y="241223"/>
                </a:cubicBezTo>
                <a:lnTo>
                  <a:pt x="239837" y="238375"/>
                </a:lnTo>
                <a:cubicBezTo>
                  <a:pt x="240145" y="238221"/>
                  <a:pt x="240453" y="238144"/>
                  <a:pt x="240761" y="238067"/>
                </a:cubicBezTo>
                <a:lnTo>
                  <a:pt x="245225" y="237529"/>
                </a:lnTo>
                <a:cubicBezTo>
                  <a:pt x="245687" y="237452"/>
                  <a:pt x="246149" y="237529"/>
                  <a:pt x="246534" y="237682"/>
                </a:cubicBezTo>
                <a:lnTo>
                  <a:pt x="250536" y="239222"/>
                </a:lnTo>
                <a:lnTo>
                  <a:pt x="255231" y="239222"/>
                </a:lnTo>
                <a:lnTo>
                  <a:pt x="261235" y="237221"/>
                </a:lnTo>
                <a:lnTo>
                  <a:pt x="266238" y="234219"/>
                </a:lnTo>
                <a:lnTo>
                  <a:pt x="269317" y="230601"/>
                </a:lnTo>
                <a:cubicBezTo>
                  <a:pt x="269548" y="230293"/>
                  <a:pt x="269856" y="230063"/>
                  <a:pt x="270241" y="229909"/>
                </a:cubicBezTo>
                <a:lnTo>
                  <a:pt x="280939" y="224829"/>
                </a:lnTo>
                <a:cubicBezTo>
                  <a:pt x="281324" y="224675"/>
                  <a:pt x="281709" y="224521"/>
                  <a:pt x="282171" y="224521"/>
                </a:cubicBezTo>
                <a:cubicBezTo>
                  <a:pt x="282556" y="224521"/>
                  <a:pt x="283017" y="224598"/>
                  <a:pt x="283402" y="224752"/>
                </a:cubicBezTo>
                <a:lnTo>
                  <a:pt x="286019" y="225983"/>
                </a:lnTo>
                <a:lnTo>
                  <a:pt x="291561" y="228600"/>
                </a:lnTo>
                <a:lnTo>
                  <a:pt x="296102" y="229524"/>
                </a:lnTo>
                <a:lnTo>
                  <a:pt x="299720" y="228138"/>
                </a:lnTo>
                <a:lnTo>
                  <a:pt x="302722" y="220672"/>
                </a:lnTo>
                <a:cubicBezTo>
                  <a:pt x="302799" y="220518"/>
                  <a:pt x="302876" y="220287"/>
                  <a:pt x="303030" y="220133"/>
                </a:cubicBezTo>
                <a:lnTo>
                  <a:pt x="318578" y="196812"/>
                </a:lnTo>
                <a:lnTo>
                  <a:pt x="320733" y="190423"/>
                </a:lnTo>
                <a:cubicBezTo>
                  <a:pt x="320964" y="189653"/>
                  <a:pt x="321579" y="189038"/>
                  <a:pt x="322272" y="188730"/>
                </a:cubicBezTo>
                <a:lnTo>
                  <a:pt x="330893" y="184958"/>
                </a:lnTo>
                <a:lnTo>
                  <a:pt x="333972" y="182418"/>
                </a:lnTo>
                <a:cubicBezTo>
                  <a:pt x="334202" y="182264"/>
                  <a:pt x="334433" y="182110"/>
                  <a:pt x="334664" y="181956"/>
                </a:cubicBezTo>
                <a:lnTo>
                  <a:pt x="341438" y="179109"/>
                </a:lnTo>
                <a:cubicBezTo>
                  <a:pt x="341745" y="178955"/>
                  <a:pt x="342130" y="178878"/>
                  <a:pt x="342515" y="178878"/>
                </a:cubicBezTo>
                <a:lnTo>
                  <a:pt x="347595" y="178878"/>
                </a:lnTo>
                <a:lnTo>
                  <a:pt x="355061" y="177800"/>
                </a:lnTo>
                <a:lnTo>
                  <a:pt x="368685" y="173413"/>
                </a:lnTo>
                <a:cubicBezTo>
                  <a:pt x="368993" y="173336"/>
                  <a:pt x="369224" y="173259"/>
                  <a:pt x="369531" y="173259"/>
                </a:cubicBezTo>
                <a:lnTo>
                  <a:pt x="369531" y="173259"/>
                </a:lnTo>
                <a:lnTo>
                  <a:pt x="377382" y="173259"/>
                </a:lnTo>
                <a:lnTo>
                  <a:pt x="377382" y="173259"/>
                </a:lnTo>
                <a:lnTo>
                  <a:pt x="391083" y="175953"/>
                </a:lnTo>
                <a:lnTo>
                  <a:pt x="397548" y="172951"/>
                </a:lnTo>
                <a:cubicBezTo>
                  <a:pt x="397779" y="172874"/>
                  <a:pt x="398087" y="172797"/>
                  <a:pt x="398318" y="172720"/>
                </a:cubicBezTo>
                <a:lnTo>
                  <a:pt x="409479" y="171027"/>
                </a:lnTo>
                <a:cubicBezTo>
                  <a:pt x="409864" y="170950"/>
                  <a:pt x="410325" y="170950"/>
                  <a:pt x="410710" y="171104"/>
                </a:cubicBezTo>
                <a:lnTo>
                  <a:pt x="424180" y="175029"/>
                </a:lnTo>
                <a:lnTo>
                  <a:pt x="438188" y="180956"/>
                </a:lnTo>
                <a:lnTo>
                  <a:pt x="438804" y="180802"/>
                </a:lnTo>
                <a:lnTo>
                  <a:pt x="438650" y="179724"/>
                </a:lnTo>
                <a:lnTo>
                  <a:pt x="438573" y="179262"/>
                </a:lnTo>
                <a:cubicBezTo>
                  <a:pt x="438419" y="178339"/>
                  <a:pt x="438727" y="177415"/>
                  <a:pt x="439420" y="176799"/>
                </a:cubicBezTo>
                <a:lnTo>
                  <a:pt x="449426" y="167024"/>
                </a:lnTo>
                <a:lnTo>
                  <a:pt x="450965" y="159712"/>
                </a:lnTo>
                <a:cubicBezTo>
                  <a:pt x="451042" y="159404"/>
                  <a:pt x="451119" y="159096"/>
                  <a:pt x="451273" y="158866"/>
                </a:cubicBezTo>
                <a:lnTo>
                  <a:pt x="458431" y="146781"/>
                </a:lnTo>
                <a:lnTo>
                  <a:pt x="461125" y="137006"/>
                </a:lnTo>
                <a:cubicBezTo>
                  <a:pt x="461279" y="136467"/>
                  <a:pt x="461587" y="136006"/>
                  <a:pt x="461972" y="135621"/>
                </a:cubicBezTo>
                <a:lnTo>
                  <a:pt x="467514" y="130387"/>
                </a:lnTo>
                <a:lnTo>
                  <a:pt x="465590" y="123306"/>
                </a:lnTo>
                <a:cubicBezTo>
                  <a:pt x="465513" y="122921"/>
                  <a:pt x="465436" y="122459"/>
                  <a:pt x="465513" y="122074"/>
                </a:cubicBezTo>
                <a:cubicBezTo>
                  <a:pt x="465590" y="121689"/>
                  <a:pt x="465744" y="121227"/>
                  <a:pt x="466051" y="120920"/>
                </a:cubicBezTo>
                <a:lnTo>
                  <a:pt x="467745" y="118687"/>
                </a:lnTo>
                <a:cubicBezTo>
                  <a:pt x="468130" y="118149"/>
                  <a:pt x="468745" y="117764"/>
                  <a:pt x="469361" y="117610"/>
                </a:cubicBezTo>
                <a:lnTo>
                  <a:pt x="471439" y="117148"/>
                </a:lnTo>
                <a:lnTo>
                  <a:pt x="470593" y="114454"/>
                </a:lnTo>
                <a:lnTo>
                  <a:pt x="470285" y="112607"/>
                </a:lnTo>
                <a:lnTo>
                  <a:pt x="469361" y="106757"/>
                </a:lnTo>
                <a:cubicBezTo>
                  <a:pt x="469361" y="106526"/>
                  <a:pt x="469284" y="106295"/>
                  <a:pt x="469361" y="106064"/>
                </a:cubicBezTo>
                <a:lnTo>
                  <a:pt x="469900" y="99291"/>
                </a:lnTo>
                <a:cubicBezTo>
                  <a:pt x="469900" y="98983"/>
                  <a:pt x="469977" y="98752"/>
                  <a:pt x="470054" y="98444"/>
                </a:cubicBezTo>
                <a:lnTo>
                  <a:pt x="471208" y="95519"/>
                </a:lnTo>
                <a:lnTo>
                  <a:pt x="469438" y="94827"/>
                </a:lnTo>
                <a:cubicBezTo>
                  <a:pt x="468899" y="94596"/>
                  <a:pt x="468438" y="94288"/>
                  <a:pt x="468130" y="93826"/>
                </a:cubicBezTo>
                <a:lnTo>
                  <a:pt x="465282" y="89901"/>
                </a:lnTo>
                <a:cubicBezTo>
                  <a:pt x="465051" y="89516"/>
                  <a:pt x="464820" y="89131"/>
                  <a:pt x="464820" y="88669"/>
                </a:cubicBezTo>
                <a:cubicBezTo>
                  <a:pt x="464743" y="88207"/>
                  <a:pt x="464820" y="87822"/>
                  <a:pt x="464897" y="87361"/>
                </a:cubicBezTo>
                <a:lnTo>
                  <a:pt x="466051" y="83974"/>
                </a:lnTo>
                <a:cubicBezTo>
                  <a:pt x="466359" y="83127"/>
                  <a:pt x="466975" y="82512"/>
                  <a:pt x="467822" y="82204"/>
                </a:cubicBezTo>
                <a:lnTo>
                  <a:pt x="472902" y="80510"/>
                </a:lnTo>
                <a:lnTo>
                  <a:pt x="478905" y="79279"/>
                </a:lnTo>
                <a:lnTo>
                  <a:pt x="474210" y="77970"/>
                </a:lnTo>
                <a:cubicBezTo>
                  <a:pt x="473825" y="77894"/>
                  <a:pt x="473441" y="77663"/>
                  <a:pt x="473133" y="77432"/>
                </a:cubicBezTo>
                <a:cubicBezTo>
                  <a:pt x="472825" y="77201"/>
                  <a:pt x="472594" y="76893"/>
                  <a:pt x="472363" y="76508"/>
                </a:cubicBezTo>
                <a:cubicBezTo>
                  <a:pt x="471978" y="75815"/>
                  <a:pt x="471978" y="74969"/>
                  <a:pt x="472286" y="74199"/>
                </a:cubicBezTo>
                <a:lnTo>
                  <a:pt x="479059" y="57881"/>
                </a:lnTo>
                <a:lnTo>
                  <a:pt x="480984" y="49107"/>
                </a:lnTo>
                <a:lnTo>
                  <a:pt x="479598" y="46028"/>
                </a:lnTo>
                <a:lnTo>
                  <a:pt x="477366" y="45258"/>
                </a:lnTo>
                <a:cubicBezTo>
                  <a:pt x="476057" y="44796"/>
                  <a:pt x="475288" y="43488"/>
                  <a:pt x="475519" y="42102"/>
                </a:cubicBezTo>
                <a:lnTo>
                  <a:pt x="475519" y="42102"/>
                </a:lnTo>
                <a:lnTo>
                  <a:pt x="475519" y="42102"/>
                </a:lnTo>
                <a:lnTo>
                  <a:pt x="476057" y="38716"/>
                </a:lnTo>
                <a:cubicBezTo>
                  <a:pt x="476135" y="38254"/>
                  <a:pt x="476288" y="37869"/>
                  <a:pt x="476519" y="37561"/>
                </a:cubicBezTo>
                <a:lnTo>
                  <a:pt x="479367" y="33636"/>
                </a:lnTo>
                <a:lnTo>
                  <a:pt x="482292" y="27786"/>
                </a:lnTo>
                <a:cubicBezTo>
                  <a:pt x="481676" y="27555"/>
                  <a:pt x="481215" y="27093"/>
                  <a:pt x="480907" y="26555"/>
                </a:cubicBezTo>
                <a:lnTo>
                  <a:pt x="480907" y="26555"/>
                </a:lnTo>
                <a:lnTo>
                  <a:pt x="480907" y="26555"/>
                </a:lnTo>
                <a:lnTo>
                  <a:pt x="478059" y="21475"/>
                </a:lnTo>
                <a:cubicBezTo>
                  <a:pt x="477828" y="21090"/>
                  <a:pt x="477674" y="20551"/>
                  <a:pt x="477674" y="20089"/>
                </a:cubicBezTo>
                <a:lnTo>
                  <a:pt x="477674" y="8313"/>
                </a:lnTo>
                <a:lnTo>
                  <a:pt x="473979" y="4618"/>
                </a:lnTo>
                <a:lnTo>
                  <a:pt x="473979" y="4618"/>
                </a:lnTo>
                <a:cubicBezTo>
                  <a:pt x="473825" y="4464"/>
                  <a:pt x="473671" y="4311"/>
                  <a:pt x="473517" y="4080"/>
                </a:cubicBezTo>
                <a:lnTo>
                  <a:pt x="473364" y="3772"/>
                </a:lnTo>
                <a:lnTo>
                  <a:pt x="472440" y="4387"/>
                </a:lnTo>
                <a:cubicBezTo>
                  <a:pt x="471362" y="5080"/>
                  <a:pt x="469977" y="5003"/>
                  <a:pt x="469053" y="4156"/>
                </a:cubicBezTo>
                <a:lnTo>
                  <a:pt x="463973" y="0"/>
                </a:lnTo>
                <a:lnTo>
                  <a:pt x="461664" y="770"/>
                </a:lnTo>
                <a:cubicBezTo>
                  <a:pt x="461510" y="847"/>
                  <a:pt x="461279" y="847"/>
                  <a:pt x="461125" y="924"/>
                </a:cubicBezTo>
                <a:lnTo>
                  <a:pt x="457046" y="1386"/>
                </a:lnTo>
                <a:lnTo>
                  <a:pt x="456122" y="2309"/>
                </a:lnTo>
                <a:lnTo>
                  <a:pt x="455737" y="4311"/>
                </a:lnTo>
                <a:lnTo>
                  <a:pt x="452736" y="11622"/>
                </a:lnTo>
                <a:lnTo>
                  <a:pt x="451196" y="19012"/>
                </a:lnTo>
                <a:cubicBezTo>
                  <a:pt x="451119" y="19319"/>
                  <a:pt x="451042" y="19550"/>
                  <a:pt x="450888" y="19781"/>
                </a:cubicBezTo>
                <a:lnTo>
                  <a:pt x="445808" y="28787"/>
                </a:lnTo>
                <a:cubicBezTo>
                  <a:pt x="445424" y="29402"/>
                  <a:pt x="444885" y="29864"/>
                  <a:pt x="444192" y="30095"/>
                </a:cubicBezTo>
                <a:lnTo>
                  <a:pt x="431800" y="34021"/>
                </a:lnTo>
                <a:cubicBezTo>
                  <a:pt x="431184" y="34252"/>
                  <a:pt x="430491" y="34175"/>
                  <a:pt x="429876" y="33944"/>
                </a:cubicBezTo>
                <a:lnTo>
                  <a:pt x="425950" y="32250"/>
                </a:lnTo>
                <a:lnTo>
                  <a:pt x="409710" y="21321"/>
                </a:lnTo>
                <a:lnTo>
                  <a:pt x="403090" y="15317"/>
                </a:lnTo>
                <a:lnTo>
                  <a:pt x="397087" y="13470"/>
                </a:lnTo>
                <a:lnTo>
                  <a:pt x="374688" y="17857"/>
                </a:lnTo>
                <a:lnTo>
                  <a:pt x="351751" y="24784"/>
                </a:lnTo>
                <a:lnTo>
                  <a:pt x="347210" y="31789"/>
                </a:lnTo>
                <a:lnTo>
                  <a:pt x="343054" y="36638"/>
                </a:lnTo>
                <a:cubicBezTo>
                  <a:pt x="342823" y="36869"/>
                  <a:pt x="342592" y="37099"/>
                  <a:pt x="342284" y="37254"/>
                </a:cubicBezTo>
                <a:lnTo>
                  <a:pt x="334972" y="41179"/>
                </a:lnTo>
                <a:lnTo>
                  <a:pt x="327352" y="44104"/>
                </a:lnTo>
                <a:cubicBezTo>
                  <a:pt x="327121" y="44181"/>
                  <a:pt x="326813" y="44258"/>
                  <a:pt x="326582" y="44258"/>
                </a:cubicBezTo>
                <a:lnTo>
                  <a:pt x="314806" y="45181"/>
                </a:lnTo>
                <a:lnTo>
                  <a:pt x="313959" y="53032"/>
                </a:lnTo>
                <a:lnTo>
                  <a:pt x="314498" y="66656"/>
                </a:lnTo>
                <a:cubicBezTo>
                  <a:pt x="314498" y="67118"/>
                  <a:pt x="314421" y="67580"/>
                  <a:pt x="314190" y="68041"/>
                </a:cubicBezTo>
                <a:lnTo>
                  <a:pt x="311342" y="73660"/>
                </a:lnTo>
                <a:cubicBezTo>
                  <a:pt x="311265" y="73891"/>
                  <a:pt x="311111" y="74045"/>
                  <a:pt x="310958" y="74276"/>
                </a:cubicBezTo>
                <a:lnTo>
                  <a:pt x="298719" y="88130"/>
                </a:lnTo>
                <a:lnTo>
                  <a:pt x="298719" y="89901"/>
                </a:lnTo>
                <a:lnTo>
                  <a:pt x="298719" y="89901"/>
                </a:lnTo>
                <a:cubicBezTo>
                  <a:pt x="298719" y="90824"/>
                  <a:pt x="298258" y="91748"/>
                  <a:pt x="297488" y="92210"/>
                </a:cubicBezTo>
                <a:lnTo>
                  <a:pt x="294101" y="94442"/>
                </a:lnTo>
                <a:cubicBezTo>
                  <a:pt x="293716" y="94750"/>
                  <a:pt x="293178" y="94904"/>
                  <a:pt x="292716" y="94904"/>
                </a:cubicBezTo>
                <a:lnTo>
                  <a:pt x="283556" y="95443"/>
                </a:lnTo>
                <a:lnTo>
                  <a:pt x="279477" y="96982"/>
                </a:lnTo>
                <a:lnTo>
                  <a:pt x="274089" y="99676"/>
                </a:lnTo>
                <a:lnTo>
                  <a:pt x="266469" y="104602"/>
                </a:lnTo>
                <a:lnTo>
                  <a:pt x="261004" y="109066"/>
                </a:lnTo>
                <a:lnTo>
                  <a:pt x="257925" y="115762"/>
                </a:lnTo>
                <a:cubicBezTo>
                  <a:pt x="257848" y="115993"/>
                  <a:pt x="257695" y="116147"/>
                  <a:pt x="257541" y="116378"/>
                </a:cubicBezTo>
                <a:lnTo>
                  <a:pt x="253076" y="121997"/>
                </a:lnTo>
                <a:lnTo>
                  <a:pt x="248766" y="129001"/>
                </a:lnTo>
                <a:cubicBezTo>
                  <a:pt x="248381" y="129617"/>
                  <a:pt x="247842" y="130002"/>
                  <a:pt x="247150" y="130233"/>
                </a:cubicBezTo>
                <a:lnTo>
                  <a:pt x="243224" y="131387"/>
                </a:lnTo>
                <a:cubicBezTo>
                  <a:pt x="241839" y="131772"/>
                  <a:pt x="240376" y="131080"/>
                  <a:pt x="239837" y="129771"/>
                </a:cubicBezTo>
                <a:lnTo>
                  <a:pt x="234681" y="117148"/>
                </a:lnTo>
                <a:lnTo>
                  <a:pt x="227138" y="120073"/>
                </a:lnTo>
                <a:cubicBezTo>
                  <a:pt x="226214" y="120458"/>
                  <a:pt x="225213" y="120304"/>
                  <a:pt x="224367" y="119688"/>
                </a:cubicBezTo>
                <a:cubicBezTo>
                  <a:pt x="223597" y="119072"/>
                  <a:pt x="223212" y="118149"/>
                  <a:pt x="223289" y="117148"/>
                </a:cubicBezTo>
                <a:lnTo>
                  <a:pt x="224905" y="103370"/>
                </a:lnTo>
                <a:lnTo>
                  <a:pt x="224367" y="97290"/>
                </a:lnTo>
                <a:lnTo>
                  <a:pt x="215592" y="72044"/>
                </a:lnTo>
                <a:lnTo>
                  <a:pt x="213437" y="68580"/>
                </a:lnTo>
                <a:lnTo>
                  <a:pt x="209127" y="66656"/>
                </a:lnTo>
                <a:lnTo>
                  <a:pt x="206048" y="64809"/>
                </a:lnTo>
                <a:cubicBezTo>
                  <a:pt x="205817" y="64655"/>
                  <a:pt x="205586" y="64501"/>
                  <a:pt x="205355" y="64270"/>
                </a:cubicBezTo>
                <a:lnTo>
                  <a:pt x="201430" y="59806"/>
                </a:lnTo>
                <a:cubicBezTo>
                  <a:pt x="201122" y="59421"/>
                  <a:pt x="200891" y="58959"/>
                  <a:pt x="200737" y="58420"/>
                </a:cubicBezTo>
                <a:lnTo>
                  <a:pt x="200198" y="55034"/>
                </a:lnTo>
                <a:cubicBezTo>
                  <a:pt x="200121" y="54726"/>
                  <a:pt x="200121" y="54495"/>
                  <a:pt x="200198" y="54187"/>
                </a:cubicBezTo>
                <a:lnTo>
                  <a:pt x="200737" y="50261"/>
                </a:lnTo>
                <a:lnTo>
                  <a:pt x="201276" y="43642"/>
                </a:lnTo>
                <a:lnTo>
                  <a:pt x="200429" y="40717"/>
                </a:lnTo>
                <a:lnTo>
                  <a:pt x="199582" y="39563"/>
                </a:lnTo>
                <a:lnTo>
                  <a:pt x="191962" y="37023"/>
                </a:lnTo>
                <a:cubicBezTo>
                  <a:pt x="191654" y="36946"/>
                  <a:pt x="191347" y="36715"/>
                  <a:pt x="191039" y="36484"/>
                </a:cubicBezTo>
                <a:lnTo>
                  <a:pt x="187960" y="33944"/>
                </a:lnTo>
                <a:lnTo>
                  <a:pt x="185651" y="32943"/>
                </a:lnTo>
                <a:lnTo>
                  <a:pt x="169949" y="41333"/>
                </a:lnTo>
                <a:cubicBezTo>
                  <a:pt x="169564" y="41564"/>
                  <a:pt x="169102" y="41641"/>
                  <a:pt x="168641" y="41641"/>
                </a:cubicBezTo>
                <a:lnTo>
                  <a:pt x="162483" y="41641"/>
                </a:lnTo>
                <a:cubicBezTo>
                  <a:pt x="162021" y="41641"/>
                  <a:pt x="161636" y="41564"/>
                  <a:pt x="161251" y="41333"/>
                </a:cubicBezTo>
                <a:lnTo>
                  <a:pt x="159019" y="40178"/>
                </a:lnTo>
                <a:lnTo>
                  <a:pt x="144626" y="34636"/>
                </a:lnTo>
                <a:cubicBezTo>
                  <a:pt x="144241" y="34483"/>
                  <a:pt x="143933" y="34252"/>
                  <a:pt x="143625" y="34021"/>
                </a:cubicBezTo>
                <a:lnTo>
                  <a:pt x="140239" y="30634"/>
                </a:lnTo>
                <a:cubicBezTo>
                  <a:pt x="139931" y="30326"/>
                  <a:pt x="139700" y="29864"/>
                  <a:pt x="139546" y="29480"/>
                </a:cubicBezTo>
                <a:lnTo>
                  <a:pt x="138161" y="24707"/>
                </a:lnTo>
                <a:lnTo>
                  <a:pt x="134851" y="22244"/>
                </a:lnTo>
                <a:lnTo>
                  <a:pt x="130925" y="21244"/>
                </a:lnTo>
                <a:lnTo>
                  <a:pt x="118764" y="16856"/>
                </a:lnTo>
                <a:lnTo>
                  <a:pt x="117533" y="16856"/>
                </a:lnTo>
                <a:lnTo>
                  <a:pt x="117533" y="26401"/>
                </a:lnTo>
                <a:lnTo>
                  <a:pt x="118995" y="29710"/>
                </a:lnTo>
                <a:lnTo>
                  <a:pt x="123382" y="31019"/>
                </a:lnTo>
                <a:cubicBezTo>
                  <a:pt x="124768" y="31404"/>
                  <a:pt x="125614" y="32789"/>
                  <a:pt x="125307" y="34252"/>
                </a:cubicBezTo>
                <a:lnTo>
                  <a:pt x="123074" y="46028"/>
                </a:lnTo>
                <a:lnTo>
                  <a:pt x="123152" y="50723"/>
                </a:lnTo>
                <a:lnTo>
                  <a:pt x="129232" y="71120"/>
                </a:lnTo>
                <a:cubicBezTo>
                  <a:pt x="129309" y="71351"/>
                  <a:pt x="129309" y="71505"/>
                  <a:pt x="129309" y="71736"/>
                </a:cubicBezTo>
                <a:lnTo>
                  <a:pt x="129848" y="79587"/>
                </a:lnTo>
                <a:lnTo>
                  <a:pt x="129309" y="87284"/>
                </a:lnTo>
                <a:lnTo>
                  <a:pt x="128308" y="97136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2" name="Forma libre: forma 95">
            <a:extLst>
              <a:ext uri="{FF2B5EF4-FFF2-40B4-BE49-F238E27FC236}">
                <a16:creationId xmlns:a16="http://schemas.microsoft.com/office/drawing/2014/main" id="{66AF9445-7965-5E0B-E79D-E220E4843D73}"/>
              </a:ext>
            </a:extLst>
          </p:cNvPr>
          <p:cNvSpPr/>
          <p:nvPr/>
        </p:nvSpPr>
        <p:spPr>
          <a:xfrm>
            <a:off x="8359833" y="2761705"/>
            <a:ext cx="228897" cy="259629"/>
          </a:xfrm>
          <a:custGeom>
            <a:avLst/>
            <a:gdLst>
              <a:gd name="connsiteX0" fmla="*/ 127154 w 298103"/>
              <a:gd name="connsiteY0" fmla="*/ 311112 h 338127"/>
              <a:gd name="connsiteX1" fmla="*/ 125922 w 298103"/>
              <a:gd name="connsiteY1" fmla="*/ 314113 h 338127"/>
              <a:gd name="connsiteX2" fmla="*/ 129078 w 298103"/>
              <a:gd name="connsiteY2" fmla="*/ 313498 h 338127"/>
              <a:gd name="connsiteX3" fmla="*/ 130002 w 298103"/>
              <a:gd name="connsiteY3" fmla="*/ 313498 h 338127"/>
              <a:gd name="connsiteX4" fmla="*/ 133927 w 298103"/>
              <a:gd name="connsiteY4" fmla="*/ 314036 h 338127"/>
              <a:gd name="connsiteX5" fmla="*/ 149013 w 298103"/>
              <a:gd name="connsiteY5" fmla="*/ 318655 h 338127"/>
              <a:gd name="connsiteX6" fmla="*/ 173413 w 298103"/>
              <a:gd name="connsiteY6" fmla="*/ 322349 h 338127"/>
              <a:gd name="connsiteX7" fmla="*/ 177030 w 298103"/>
              <a:gd name="connsiteY7" fmla="*/ 320117 h 338127"/>
              <a:gd name="connsiteX8" fmla="*/ 178493 w 298103"/>
              <a:gd name="connsiteY8" fmla="*/ 319655 h 338127"/>
              <a:gd name="connsiteX9" fmla="*/ 181341 w 298103"/>
              <a:gd name="connsiteY9" fmla="*/ 319655 h 338127"/>
              <a:gd name="connsiteX10" fmla="*/ 182726 w 298103"/>
              <a:gd name="connsiteY10" fmla="*/ 320040 h 338127"/>
              <a:gd name="connsiteX11" fmla="*/ 192424 w 298103"/>
              <a:gd name="connsiteY11" fmla="*/ 325428 h 338127"/>
              <a:gd name="connsiteX12" fmla="*/ 195349 w 298103"/>
              <a:gd name="connsiteY12" fmla="*/ 325890 h 338127"/>
              <a:gd name="connsiteX13" fmla="*/ 228600 w 298103"/>
              <a:gd name="connsiteY13" fmla="*/ 325813 h 338127"/>
              <a:gd name="connsiteX14" fmla="*/ 242993 w 298103"/>
              <a:gd name="connsiteY14" fmla="*/ 327506 h 338127"/>
              <a:gd name="connsiteX15" fmla="*/ 244379 w 298103"/>
              <a:gd name="connsiteY15" fmla="*/ 328045 h 338127"/>
              <a:gd name="connsiteX16" fmla="*/ 257310 w 298103"/>
              <a:gd name="connsiteY16" fmla="*/ 337743 h 338127"/>
              <a:gd name="connsiteX17" fmla="*/ 260158 w 298103"/>
              <a:gd name="connsiteY17" fmla="*/ 338128 h 338127"/>
              <a:gd name="connsiteX18" fmla="*/ 264391 w 298103"/>
              <a:gd name="connsiteY18" fmla="*/ 335742 h 338127"/>
              <a:gd name="connsiteX19" fmla="*/ 265469 w 298103"/>
              <a:gd name="connsiteY19" fmla="*/ 335434 h 338127"/>
              <a:gd name="connsiteX20" fmla="*/ 271164 w 298103"/>
              <a:gd name="connsiteY20" fmla="*/ 334895 h 338127"/>
              <a:gd name="connsiteX21" fmla="*/ 275475 w 298103"/>
              <a:gd name="connsiteY21" fmla="*/ 332971 h 338127"/>
              <a:gd name="connsiteX22" fmla="*/ 277476 w 298103"/>
              <a:gd name="connsiteY22" fmla="*/ 331509 h 338127"/>
              <a:gd name="connsiteX23" fmla="*/ 278246 w 298103"/>
              <a:gd name="connsiteY23" fmla="*/ 331124 h 338127"/>
              <a:gd name="connsiteX24" fmla="*/ 282787 w 298103"/>
              <a:gd name="connsiteY24" fmla="*/ 329584 h 338127"/>
              <a:gd name="connsiteX25" fmla="*/ 286327 w 298103"/>
              <a:gd name="connsiteY25" fmla="*/ 326582 h 338127"/>
              <a:gd name="connsiteX26" fmla="*/ 294024 w 298103"/>
              <a:gd name="connsiteY26" fmla="*/ 321964 h 338127"/>
              <a:gd name="connsiteX27" fmla="*/ 298104 w 298103"/>
              <a:gd name="connsiteY27" fmla="*/ 293178 h 338127"/>
              <a:gd name="connsiteX28" fmla="*/ 289560 w 298103"/>
              <a:gd name="connsiteY28" fmla="*/ 284634 h 338127"/>
              <a:gd name="connsiteX29" fmla="*/ 278553 w 298103"/>
              <a:gd name="connsiteY29" fmla="*/ 275859 h 338127"/>
              <a:gd name="connsiteX30" fmla="*/ 271549 w 298103"/>
              <a:gd name="connsiteY30" fmla="*/ 268932 h 338127"/>
              <a:gd name="connsiteX31" fmla="*/ 266315 w 298103"/>
              <a:gd name="connsiteY31" fmla="*/ 262544 h 338127"/>
              <a:gd name="connsiteX32" fmla="*/ 259080 w 298103"/>
              <a:gd name="connsiteY32" fmla="*/ 251383 h 338127"/>
              <a:gd name="connsiteX33" fmla="*/ 256463 w 298103"/>
              <a:gd name="connsiteY33" fmla="*/ 249228 h 338127"/>
              <a:gd name="connsiteX34" fmla="*/ 253384 w 298103"/>
              <a:gd name="connsiteY34" fmla="*/ 248381 h 338127"/>
              <a:gd name="connsiteX35" fmla="*/ 245764 w 298103"/>
              <a:gd name="connsiteY35" fmla="*/ 247843 h 338127"/>
              <a:gd name="connsiteX36" fmla="*/ 235450 w 298103"/>
              <a:gd name="connsiteY36" fmla="*/ 245071 h 338127"/>
              <a:gd name="connsiteX37" fmla="*/ 231294 w 298103"/>
              <a:gd name="connsiteY37" fmla="*/ 245071 h 338127"/>
              <a:gd name="connsiteX38" fmla="*/ 223058 w 298103"/>
              <a:gd name="connsiteY38" fmla="*/ 245610 h 338127"/>
              <a:gd name="connsiteX39" fmla="*/ 212975 w 298103"/>
              <a:gd name="connsiteY39" fmla="*/ 244456 h 338127"/>
              <a:gd name="connsiteX40" fmla="*/ 210897 w 298103"/>
              <a:gd name="connsiteY40" fmla="*/ 243147 h 338127"/>
              <a:gd name="connsiteX41" fmla="*/ 209204 w 298103"/>
              <a:gd name="connsiteY41" fmla="*/ 240299 h 338127"/>
              <a:gd name="connsiteX42" fmla="*/ 208819 w 298103"/>
              <a:gd name="connsiteY42" fmla="*/ 239222 h 338127"/>
              <a:gd name="connsiteX43" fmla="*/ 208357 w 298103"/>
              <a:gd name="connsiteY43" fmla="*/ 235912 h 338127"/>
              <a:gd name="connsiteX44" fmla="*/ 205124 w 298103"/>
              <a:gd name="connsiteY44" fmla="*/ 230909 h 338127"/>
              <a:gd name="connsiteX45" fmla="*/ 203508 w 298103"/>
              <a:gd name="connsiteY45" fmla="*/ 230063 h 338127"/>
              <a:gd name="connsiteX46" fmla="*/ 203277 w 298103"/>
              <a:gd name="connsiteY46" fmla="*/ 230293 h 338127"/>
              <a:gd name="connsiteX47" fmla="*/ 195426 w 298103"/>
              <a:gd name="connsiteY47" fmla="*/ 237067 h 338127"/>
              <a:gd name="connsiteX48" fmla="*/ 194887 w 298103"/>
              <a:gd name="connsiteY48" fmla="*/ 237452 h 338127"/>
              <a:gd name="connsiteX49" fmla="*/ 190423 w 298103"/>
              <a:gd name="connsiteY49" fmla="*/ 239684 h 338127"/>
              <a:gd name="connsiteX50" fmla="*/ 189499 w 298103"/>
              <a:gd name="connsiteY50" fmla="*/ 239991 h 338127"/>
              <a:gd name="connsiteX51" fmla="*/ 184419 w 298103"/>
              <a:gd name="connsiteY51" fmla="*/ 240530 h 338127"/>
              <a:gd name="connsiteX52" fmla="*/ 183727 w 298103"/>
              <a:gd name="connsiteY52" fmla="*/ 240530 h 338127"/>
              <a:gd name="connsiteX53" fmla="*/ 179801 w 298103"/>
              <a:gd name="connsiteY53" fmla="*/ 239991 h 338127"/>
              <a:gd name="connsiteX54" fmla="*/ 178724 w 298103"/>
              <a:gd name="connsiteY54" fmla="*/ 239607 h 338127"/>
              <a:gd name="connsiteX55" fmla="*/ 174259 w 298103"/>
              <a:gd name="connsiteY55" fmla="*/ 236759 h 338127"/>
              <a:gd name="connsiteX56" fmla="*/ 173182 w 298103"/>
              <a:gd name="connsiteY56" fmla="*/ 235450 h 338127"/>
              <a:gd name="connsiteX57" fmla="*/ 171488 w 298103"/>
              <a:gd name="connsiteY57" fmla="*/ 231525 h 338127"/>
              <a:gd name="connsiteX58" fmla="*/ 159866 w 298103"/>
              <a:gd name="connsiteY58" fmla="*/ 203200 h 338127"/>
              <a:gd name="connsiteX59" fmla="*/ 150553 w 298103"/>
              <a:gd name="connsiteY59" fmla="*/ 217824 h 338127"/>
              <a:gd name="connsiteX60" fmla="*/ 149860 w 298103"/>
              <a:gd name="connsiteY60" fmla="*/ 219672 h 338127"/>
              <a:gd name="connsiteX61" fmla="*/ 149321 w 298103"/>
              <a:gd name="connsiteY61" fmla="*/ 232141 h 338127"/>
              <a:gd name="connsiteX62" fmla="*/ 149244 w 298103"/>
              <a:gd name="connsiteY62" fmla="*/ 232756 h 338127"/>
              <a:gd name="connsiteX63" fmla="*/ 148090 w 298103"/>
              <a:gd name="connsiteY63" fmla="*/ 236682 h 338127"/>
              <a:gd name="connsiteX64" fmla="*/ 147705 w 298103"/>
              <a:gd name="connsiteY64" fmla="*/ 237452 h 338127"/>
              <a:gd name="connsiteX65" fmla="*/ 145473 w 298103"/>
              <a:gd name="connsiteY65" fmla="*/ 240838 h 338127"/>
              <a:gd name="connsiteX66" fmla="*/ 139469 w 298103"/>
              <a:gd name="connsiteY66" fmla="*/ 246919 h 338127"/>
              <a:gd name="connsiteX67" fmla="*/ 138930 w 298103"/>
              <a:gd name="connsiteY67" fmla="*/ 247304 h 338127"/>
              <a:gd name="connsiteX68" fmla="*/ 136082 w 298103"/>
              <a:gd name="connsiteY68" fmla="*/ 248997 h 338127"/>
              <a:gd name="connsiteX69" fmla="*/ 134081 w 298103"/>
              <a:gd name="connsiteY69" fmla="*/ 249305 h 338127"/>
              <a:gd name="connsiteX70" fmla="*/ 125615 w 298103"/>
              <a:gd name="connsiteY70" fmla="*/ 247612 h 338127"/>
              <a:gd name="connsiteX71" fmla="*/ 124922 w 298103"/>
              <a:gd name="connsiteY71" fmla="*/ 247381 h 338127"/>
              <a:gd name="connsiteX72" fmla="*/ 118149 w 298103"/>
              <a:gd name="connsiteY72" fmla="*/ 243994 h 338127"/>
              <a:gd name="connsiteX73" fmla="*/ 116763 w 298103"/>
              <a:gd name="connsiteY73" fmla="*/ 242532 h 338127"/>
              <a:gd name="connsiteX74" fmla="*/ 115916 w 298103"/>
              <a:gd name="connsiteY74" fmla="*/ 240453 h 338127"/>
              <a:gd name="connsiteX75" fmla="*/ 107527 w 298103"/>
              <a:gd name="connsiteY75" fmla="*/ 234142 h 338127"/>
              <a:gd name="connsiteX76" fmla="*/ 106911 w 298103"/>
              <a:gd name="connsiteY76" fmla="*/ 233526 h 338127"/>
              <a:gd name="connsiteX77" fmla="*/ 102985 w 298103"/>
              <a:gd name="connsiteY77" fmla="*/ 227907 h 338127"/>
              <a:gd name="connsiteX78" fmla="*/ 102678 w 298103"/>
              <a:gd name="connsiteY78" fmla="*/ 227369 h 338127"/>
              <a:gd name="connsiteX79" fmla="*/ 100445 w 298103"/>
              <a:gd name="connsiteY79" fmla="*/ 221750 h 338127"/>
              <a:gd name="connsiteX80" fmla="*/ 99214 w 298103"/>
              <a:gd name="connsiteY80" fmla="*/ 216285 h 338127"/>
              <a:gd name="connsiteX81" fmla="*/ 98675 w 298103"/>
              <a:gd name="connsiteY81" fmla="*/ 210281 h 338127"/>
              <a:gd name="connsiteX82" fmla="*/ 96366 w 298103"/>
              <a:gd name="connsiteY82" fmla="*/ 205586 h 338127"/>
              <a:gd name="connsiteX83" fmla="*/ 91748 w 298103"/>
              <a:gd name="connsiteY83" fmla="*/ 201430 h 338127"/>
              <a:gd name="connsiteX84" fmla="*/ 90978 w 298103"/>
              <a:gd name="connsiteY84" fmla="*/ 198274 h 338127"/>
              <a:gd name="connsiteX85" fmla="*/ 99445 w 298103"/>
              <a:gd name="connsiteY85" fmla="*/ 176876 h 338127"/>
              <a:gd name="connsiteX86" fmla="*/ 104756 w 298103"/>
              <a:gd name="connsiteY86" fmla="*/ 168487 h 338127"/>
              <a:gd name="connsiteX87" fmla="*/ 105526 w 298103"/>
              <a:gd name="connsiteY87" fmla="*/ 167640 h 338127"/>
              <a:gd name="connsiteX88" fmla="*/ 107219 w 298103"/>
              <a:gd name="connsiteY88" fmla="*/ 166485 h 338127"/>
              <a:gd name="connsiteX89" fmla="*/ 108219 w 298103"/>
              <a:gd name="connsiteY89" fmla="*/ 166101 h 338127"/>
              <a:gd name="connsiteX90" fmla="*/ 111067 w 298103"/>
              <a:gd name="connsiteY90" fmla="*/ 165562 h 338127"/>
              <a:gd name="connsiteX91" fmla="*/ 111837 w 298103"/>
              <a:gd name="connsiteY91" fmla="*/ 165485 h 338127"/>
              <a:gd name="connsiteX92" fmla="*/ 118610 w 298103"/>
              <a:gd name="connsiteY92" fmla="*/ 166024 h 338127"/>
              <a:gd name="connsiteX93" fmla="*/ 121304 w 298103"/>
              <a:gd name="connsiteY93" fmla="*/ 166639 h 338127"/>
              <a:gd name="connsiteX94" fmla="*/ 122151 w 298103"/>
              <a:gd name="connsiteY94" fmla="*/ 167024 h 338127"/>
              <a:gd name="connsiteX95" fmla="*/ 125384 w 298103"/>
              <a:gd name="connsiteY95" fmla="*/ 169179 h 338127"/>
              <a:gd name="connsiteX96" fmla="*/ 127385 w 298103"/>
              <a:gd name="connsiteY96" fmla="*/ 158711 h 338127"/>
              <a:gd name="connsiteX97" fmla="*/ 127616 w 298103"/>
              <a:gd name="connsiteY97" fmla="*/ 157942 h 338127"/>
              <a:gd name="connsiteX98" fmla="*/ 135929 w 298103"/>
              <a:gd name="connsiteY98" fmla="*/ 141855 h 338127"/>
              <a:gd name="connsiteX99" fmla="*/ 137391 w 298103"/>
              <a:gd name="connsiteY99" fmla="*/ 136390 h 338127"/>
              <a:gd name="connsiteX100" fmla="*/ 136621 w 298103"/>
              <a:gd name="connsiteY100" fmla="*/ 128770 h 338127"/>
              <a:gd name="connsiteX101" fmla="*/ 132927 w 298103"/>
              <a:gd name="connsiteY101" fmla="*/ 125999 h 338127"/>
              <a:gd name="connsiteX102" fmla="*/ 131849 w 298103"/>
              <a:gd name="connsiteY102" fmla="*/ 124152 h 338127"/>
              <a:gd name="connsiteX103" fmla="*/ 130695 w 298103"/>
              <a:gd name="connsiteY103" fmla="*/ 116840 h 338127"/>
              <a:gd name="connsiteX104" fmla="*/ 130926 w 298103"/>
              <a:gd name="connsiteY104" fmla="*/ 115301 h 338127"/>
              <a:gd name="connsiteX105" fmla="*/ 132619 w 298103"/>
              <a:gd name="connsiteY105" fmla="*/ 111375 h 338127"/>
              <a:gd name="connsiteX106" fmla="*/ 133388 w 298103"/>
              <a:gd name="connsiteY106" fmla="*/ 110297 h 338127"/>
              <a:gd name="connsiteX107" fmla="*/ 140701 w 298103"/>
              <a:gd name="connsiteY107" fmla="*/ 104140 h 338127"/>
              <a:gd name="connsiteX108" fmla="*/ 142856 w 298103"/>
              <a:gd name="connsiteY108" fmla="*/ 103524 h 338127"/>
              <a:gd name="connsiteX109" fmla="*/ 147397 w 298103"/>
              <a:gd name="connsiteY109" fmla="*/ 104063 h 338127"/>
              <a:gd name="connsiteX110" fmla="*/ 148167 w 298103"/>
              <a:gd name="connsiteY110" fmla="*/ 104294 h 338127"/>
              <a:gd name="connsiteX111" fmla="*/ 154016 w 298103"/>
              <a:gd name="connsiteY111" fmla="*/ 106757 h 338127"/>
              <a:gd name="connsiteX112" fmla="*/ 159250 w 298103"/>
              <a:gd name="connsiteY112" fmla="*/ 105294 h 338127"/>
              <a:gd name="connsiteX113" fmla="*/ 162098 w 298103"/>
              <a:gd name="connsiteY113" fmla="*/ 106141 h 338127"/>
              <a:gd name="connsiteX114" fmla="*/ 166793 w 298103"/>
              <a:gd name="connsiteY114" fmla="*/ 111298 h 338127"/>
              <a:gd name="connsiteX115" fmla="*/ 171027 w 298103"/>
              <a:gd name="connsiteY115" fmla="*/ 113146 h 338127"/>
              <a:gd name="connsiteX116" fmla="*/ 182341 w 298103"/>
              <a:gd name="connsiteY116" fmla="*/ 115224 h 338127"/>
              <a:gd name="connsiteX117" fmla="*/ 189807 w 298103"/>
              <a:gd name="connsiteY117" fmla="*/ 112453 h 338127"/>
              <a:gd name="connsiteX118" fmla="*/ 196581 w 298103"/>
              <a:gd name="connsiteY118" fmla="*/ 102524 h 338127"/>
              <a:gd name="connsiteX119" fmla="*/ 197350 w 298103"/>
              <a:gd name="connsiteY119" fmla="*/ 100676 h 338127"/>
              <a:gd name="connsiteX120" fmla="*/ 194579 w 298103"/>
              <a:gd name="connsiteY120" fmla="*/ 97521 h 338127"/>
              <a:gd name="connsiteX121" fmla="*/ 192116 w 298103"/>
              <a:gd name="connsiteY121" fmla="*/ 93826 h 338127"/>
              <a:gd name="connsiteX122" fmla="*/ 191732 w 298103"/>
              <a:gd name="connsiteY122" fmla="*/ 92979 h 338127"/>
              <a:gd name="connsiteX123" fmla="*/ 190577 w 298103"/>
              <a:gd name="connsiteY123" fmla="*/ 88515 h 338127"/>
              <a:gd name="connsiteX124" fmla="*/ 190500 w 298103"/>
              <a:gd name="connsiteY124" fmla="*/ 87822 h 338127"/>
              <a:gd name="connsiteX125" fmla="*/ 190500 w 298103"/>
              <a:gd name="connsiteY125" fmla="*/ 85975 h 338127"/>
              <a:gd name="connsiteX126" fmla="*/ 190500 w 298103"/>
              <a:gd name="connsiteY126" fmla="*/ 85975 h 338127"/>
              <a:gd name="connsiteX127" fmla="*/ 188884 w 298103"/>
              <a:gd name="connsiteY127" fmla="*/ 83897 h 338127"/>
              <a:gd name="connsiteX128" fmla="*/ 178339 w 298103"/>
              <a:gd name="connsiteY128" fmla="*/ 72198 h 338127"/>
              <a:gd name="connsiteX129" fmla="*/ 174259 w 298103"/>
              <a:gd name="connsiteY129" fmla="*/ 69196 h 338127"/>
              <a:gd name="connsiteX130" fmla="*/ 172104 w 298103"/>
              <a:gd name="connsiteY130" fmla="*/ 68195 h 338127"/>
              <a:gd name="connsiteX131" fmla="*/ 169718 w 298103"/>
              <a:gd name="connsiteY131" fmla="*/ 68503 h 338127"/>
              <a:gd name="connsiteX132" fmla="*/ 164638 w 298103"/>
              <a:gd name="connsiteY132" fmla="*/ 72044 h 338127"/>
              <a:gd name="connsiteX133" fmla="*/ 163022 w 298103"/>
              <a:gd name="connsiteY133" fmla="*/ 72582 h 338127"/>
              <a:gd name="connsiteX134" fmla="*/ 159173 w 298103"/>
              <a:gd name="connsiteY134" fmla="*/ 72582 h 338127"/>
              <a:gd name="connsiteX135" fmla="*/ 145088 w 298103"/>
              <a:gd name="connsiteY135" fmla="*/ 79048 h 338127"/>
              <a:gd name="connsiteX136" fmla="*/ 144472 w 298103"/>
              <a:gd name="connsiteY136" fmla="*/ 79279 h 338127"/>
              <a:gd name="connsiteX137" fmla="*/ 141624 w 298103"/>
              <a:gd name="connsiteY137" fmla="*/ 79818 h 338127"/>
              <a:gd name="connsiteX138" fmla="*/ 127308 w 298103"/>
              <a:gd name="connsiteY138" fmla="*/ 81511 h 338127"/>
              <a:gd name="connsiteX139" fmla="*/ 125153 w 298103"/>
              <a:gd name="connsiteY139" fmla="*/ 80895 h 338127"/>
              <a:gd name="connsiteX140" fmla="*/ 118995 w 298103"/>
              <a:gd name="connsiteY140" fmla="*/ 75815 h 338127"/>
              <a:gd name="connsiteX141" fmla="*/ 117995 w 298103"/>
              <a:gd name="connsiteY141" fmla="*/ 73968 h 338127"/>
              <a:gd name="connsiteX142" fmla="*/ 117456 w 298103"/>
              <a:gd name="connsiteY142" fmla="*/ 68888 h 338127"/>
              <a:gd name="connsiteX143" fmla="*/ 117456 w 298103"/>
              <a:gd name="connsiteY143" fmla="*/ 32943 h 338127"/>
              <a:gd name="connsiteX144" fmla="*/ 112222 w 298103"/>
              <a:gd name="connsiteY144" fmla="*/ 33636 h 338127"/>
              <a:gd name="connsiteX145" fmla="*/ 111375 w 298103"/>
              <a:gd name="connsiteY145" fmla="*/ 33636 h 338127"/>
              <a:gd name="connsiteX146" fmla="*/ 93903 w 298103"/>
              <a:gd name="connsiteY146" fmla="*/ 30788 h 338127"/>
              <a:gd name="connsiteX147" fmla="*/ 93364 w 298103"/>
              <a:gd name="connsiteY147" fmla="*/ 30634 h 338127"/>
              <a:gd name="connsiteX148" fmla="*/ 80433 w 298103"/>
              <a:gd name="connsiteY148" fmla="*/ 25554 h 338127"/>
              <a:gd name="connsiteX149" fmla="*/ 71582 w 298103"/>
              <a:gd name="connsiteY149" fmla="*/ 20320 h 338127"/>
              <a:gd name="connsiteX150" fmla="*/ 71120 w 298103"/>
              <a:gd name="connsiteY150" fmla="*/ 20012 h 338127"/>
              <a:gd name="connsiteX151" fmla="*/ 63808 w 298103"/>
              <a:gd name="connsiteY151" fmla="*/ 13239 h 338127"/>
              <a:gd name="connsiteX152" fmla="*/ 63192 w 298103"/>
              <a:gd name="connsiteY152" fmla="*/ 12392 h 338127"/>
              <a:gd name="connsiteX153" fmla="*/ 59113 w 298103"/>
              <a:gd name="connsiteY153" fmla="*/ 4233 h 338127"/>
              <a:gd name="connsiteX154" fmla="*/ 50569 w 298103"/>
              <a:gd name="connsiteY154" fmla="*/ 0 h 338127"/>
              <a:gd name="connsiteX155" fmla="*/ 38639 w 298103"/>
              <a:gd name="connsiteY155" fmla="*/ 12931 h 338127"/>
              <a:gd name="connsiteX156" fmla="*/ 38100 w 298103"/>
              <a:gd name="connsiteY156" fmla="*/ 22013 h 338127"/>
              <a:gd name="connsiteX157" fmla="*/ 33559 w 298103"/>
              <a:gd name="connsiteY157" fmla="*/ 43257 h 338127"/>
              <a:gd name="connsiteX158" fmla="*/ 33097 w 298103"/>
              <a:gd name="connsiteY158" fmla="*/ 44335 h 338127"/>
              <a:gd name="connsiteX159" fmla="*/ 32250 w 298103"/>
              <a:gd name="connsiteY159" fmla="*/ 45104 h 338127"/>
              <a:gd name="connsiteX160" fmla="*/ 24399 w 298103"/>
              <a:gd name="connsiteY160" fmla="*/ 49799 h 338127"/>
              <a:gd name="connsiteX161" fmla="*/ 12623 w 298103"/>
              <a:gd name="connsiteY161" fmla="*/ 56881 h 338127"/>
              <a:gd name="connsiteX162" fmla="*/ 6312 w 298103"/>
              <a:gd name="connsiteY162" fmla="*/ 62268 h 338127"/>
              <a:gd name="connsiteX163" fmla="*/ 0 w 298103"/>
              <a:gd name="connsiteY163" fmla="*/ 82358 h 338127"/>
              <a:gd name="connsiteX164" fmla="*/ 1078 w 298103"/>
              <a:gd name="connsiteY164" fmla="*/ 97444 h 338127"/>
              <a:gd name="connsiteX165" fmla="*/ 31635 w 298103"/>
              <a:gd name="connsiteY165" fmla="*/ 148013 h 338127"/>
              <a:gd name="connsiteX166" fmla="*/ 31942 w 298103"/>
              <a:gd name="connsiteY166" fmla="*/ 148706 h 338127"/>
              <a:gd name="connsiteX167" fmla="*/ 35868 w 298103"/>
              <a:gd name="connsiteY167" fmla="*/ 162175 h 338127"/>
              <a:gd name="connsiteX168" fmla="*/ 35945 w 298103"/>
              <a:gd name="connsiteY168" fmla="*/ 163099 h 338127"/>
              <a:gd name="connsiteX169" fmla="*/ 35406 w 298103"/>
              <a:gd name="connsiteY169" fmla="*/ 173490 h 338127"/>
              <a:gd name="connsiteX170" fmla="*/ 40640 w 298103"/>
              <a:gd name="connsiteY170" fmla="*/ 182341 h 338127"/>
              <a:gd name="connsiteX171" fmla="*/ 41025 w 298103"/>
              <a:gd name="connsiteY171" fmla="*/ 183881 h 338127"/>
              <a:gd name="connsiteX172" fmla="*/ 40486 w 298103"/>
              <a:gd name="connsiteY172" fmla="*/ 201199 h 338127"/>
              <a:gd name="connsiteX173" fmla="*/ 42410 w 298103"/>
              <a:gd name="connsiteY173" fmla="*/ 203123 h 338127"/>
              <a:gd name="connsiteX174" fmla="*/ 42949 w 298103"/>
              <a:gd name="connsiteY174" fmla="*/ 203816 h 338127"/>
              <a:gd name="connsiteX175" fmla="*/ 55880 w 298103"/>
              <a:gd name="connsiteY175" fmla="*/ 229139 h 338127"/>
              <a:gd name="connsiteX176" fmla="*/ 60036 w 298103"/>
              <a:gd name="connsiteY176" fmla="*/ 235835 h 338127"/>
              <a:gd name="connsiteX177" fmla="*/ 73198 w 298103"/>
              <a:gd name="connsiteY177" fmla="*/ 247381 h 338127"/>
              <a:gd name="connsiteX178" fmla="*/ 74122 w 298103"/>
              <a:gd name="connsiteY178" fmla="*/ 249536 h 338127"/>
              <a:gd name="connsiteX179" fmla="*/ 74122 w 298103"/>
              <a:gd name="connsiteY179" fmla="*/ 259465 h 338127"/>
              <a:gd name="connsiteX180" fmla="*/ 75661 w 298103"/>
              <a:gd name="connsiteY180" fmla="*/ 262082 h 338127"/>
              <a:gd name="connsiteX181" fmla="*/ 77585 w 298103"/>
              <a:gd name="connsiteY181" fmla="*/ 263236 h 338127"/>
              <a:gd name="connsiteX182" fmla="*/ 80202 w 298103"/>
              <a:gd name="connsiteY182" fmla="*/ 264160 h 338127"/>
              <a:gd name="connsiteX183" fmla="*/ 88592 w 298103"/>
              <a:gd name="connsiteY183" fmla="*/ 264160 h 338127"/>
              <a:gd name="connsiteX184" fmla="*/ 93056 w 298103"/>
              <a:gd name="connsiteY184" fmla="*/ 261697 h 338127"/>
              <a:gd name="connsiteX185" fmla="*/ 96828 w 298103"/>
              <a:gd name="connsiteY185" fmla="*/ 262698 h 338127"/>
              <a:gd name="connsiteX186" fmla="*/ 98521 w 298103"/>
              <a:gd name="connsiteY186" fmla="*/ 265545 h 338127"/>
              <a:gd name="connsiteX187" fmla="*/ 98906 w 298103"/>
              <a:gd name="connsiteY187" fmla="*/ 267393 h 338127"/>
              <a:gd name="connsiteX188" fmla="*/ 97752 w 298103"/>
              <a:gd name="connsiteY188" fmla="*/ 275859 h 338127"/>
              <a:gd name="connsiteX189" fmla="*/ 97521 w 298103"/>
              <a:gd name="connsiteY189" fmla="*/ 276629 h 338127"/>
              <a:gd name="connsiteX190" fmla="*/ 95289 w 298103"/>
              <a:gd name="connsiteY190" fmla="*/ 281709 h 338127"/>
              <a:gd name="connsiteX191" fmla="*/ 94365 w 298103"/>
              <a:gd name="connsiteY191" fmla="*/ 282864 h 338127"/>
              <a:gd name="connsiteX192" fmla="*/ 92518 w 298103"/>
              <a:gd name="connsiteY192" fmla="*/ 284172 h 338127"/>
              <a:gd name="connsiteX193" fmla="*/ 97444 w 298103"/>
              <a:gd name="connsiteY193" fmla="*/ 292639 h 338127"/>
              <a:gd name="connsiteX194" fmla="*/ 97829 w 298103"/>
              <a:gd name="connsiteY194" fmla="*/ 294332 h 338127"/>
              <a:gd name="connsiteX195" fmla="*/ 97367 w 298103"/>
              <a:gd name="connsiteY195" fmla="*/ 298950 h 338127"/>
              <a:gd name="connsiteX196" fmla="*/ 98752 w 298103"/>
              <a:gd name="connsiteY196" fmla="*/ 301028 h 338127"/>
              <a:gd name="connsiteX197" fmla="*/ 101677 w 298103"/>
              <a:gd name="connsiteY197" fmla="*/ 303107 h 338127"/>
              <a:gd name="connsiteX198" fmla="*/ 106526 w 298103"/>
              <a:gd name="connsiteY198" fmla="*/ 303569 h 338127"/>
              <a:gd name="connsiteX199" fmla="*/ 108527 w 298103"/>
              <a:gd name="connsiteY199" fmla="*/ 303569 h 338127"/>
              <a:gd name="connsiteX200" fmla="*/ 113376 w 298103"/>
              <a:gd name="connsiteY200" fmla="*/ 299258 h 338127"/>
              <a:gd name="connsiteX201" fmla="*/ 114685 w 298103"/>
              <a:gd name="connsiteY201" fmla="*/ 298566 h 338127"/>
              <a:gd name="connsiteX202" fmla="*/ 118841 w 298103"/>
              <a:gd name="connsiteY202" fmla="*/ 297642 h 338127"/>
              <a:gd name="connsiteX203" fmla="*/ 119765 w 298103"/>
              <a:gd name="connsiteY203" fmla="*/ 297411 h 338127"/>
              <a:gd name="connsiteX204" fmla="*/ 120689 w 298103"/>
              <a:gd name="connsiteY204" fmla="*/ 297334 h 338127"/>
              <a:gd name="connsiteX205" fmla="*/ 121612 w 298103"/>
              <a:gd name="connsiteY205" fmla="*/ 297642 h 338127"/>
              <a:gd name="connsiteX206" fmla="*/ 124999 w 298103"/>
              <a:gd name="connsiteY206" fmla="*/ 299335 h 338127"/>
              <a:gd name="connsiteX207" fmla="*/ 126461 w 298103"/>
              <a:gd name="connsiteY207" fmla="*/ 301182 h 338127"/>
              <a:gd name="connsiteX208" fmla="*/ 127000 w 298103"/>
              <a:gd name="connsiteY208" fmla="*/ 303415 h 338127"/>
              <a:gd name="connsiteX209" fmla="*/ 127539 w 298103"/>
              <a:gd name="connsiteY209" fmla="*/ 305647 h 338127"/>
              <a:gd name="connsiteX210" fmla="*/ 127616 w 298103"/>
              <a:gd name="connsiteY210" fmla="*/ 306339 h 338127"/>
              <a:gd name="connsiteX211" fmla="*/ 127616 w 298103"/>
              <a:gd name="connsiteY211" fmla="*/ 309726 h 338127"/>
              <a:gd name="connsiteX212" fmla="*/ 127154 w 298103"/>
              <a:gd name="connsiteY212" fmla="*/ 311112 h 33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</a:cxnLst>
            <a:rect l="l" t="t" r="r" b="b"/>
            <a:pathLst>
              <a:path w="298103" h="338127">
                <a:moveTo>
                  <a:pt x="127154" y="311112"/>
                </a:moveTo>
                <a:lnTo>
                  <a:pt x="125922" y="314113"/>
                </a:lnTo>
                <a:lnTo>
                  <a:pt x="129078" y="313498"/>
                </a:lnTo>
                <a:cubicBezTo>
                  <a:pt x="129386" y="313421"/>
                  <a:pt x="129694" y="313421"/>
                  <a:pt x="130002" y="313498"/>
                </a:cubicBezTo>
                <a:lnTo>
                  <a:pt x="133927" y="314036"/>
                </a:lnTo>
                <a:lnTo>
                  <a:pt x="149013" y="318655"/>
                </a:lnTo>
                <a:lnTo>
                  <a:pt x="173413" y="322349"/>
                </a:lnTo>
                <a:lnTo>
                  <a:pt x="177030" y="320117"/>
                </a:lnTo>
                <a:cubicBezTo>
                  <a:pt x="177492" y="319809"/>
                  <a:pt x="178031" y="319655"/>
                  <a:pt x="178493" y="319655"/>
                </a:cubicBezTo>
                <a:lnTo>
                  <a:pt x="181341" y="319655"/>
                </a:lnTo>
                <a:cubicBezTo>
                  <a:pt x="181803" y="319655"/>
                  <a:pt x="182264" y="319809"/>
                  <a:pt x="182726" y="320040"/>
                </a:cubicBezTo>
                <a:lnTo>
                  <a:pt x="192424" y="325428"/>
                </a:lnTo>
                <a:lnTo>
                  <a:pt x="195349" y="325890"/>
                </a:lnTo>
                <a:lnTo>
                  <a:pt x="228600" y="325813"/>
                </a:lnTo>
                <a:lnTo>
                  <a:pt x="242993" y="327506"/>
                </a:lnTo>
                <a:cubicBezTo>
                  <a:pt x="243455" y="327583"/>
                  <a:pt x="243917" y="327737"/>
                  <a:pt x="244379" y="328045"/>
                </a:cubicBezTo>
                <a:lnTo>
                  <a:pt x="257310" y="337743"/>
                </a:lnTo>
                <a:lnTo>
                  <a:pt x="260158" y="338128"/>
                </a:lnTo>
                <a:lnTo>
                  <a:pt x="264391" y="335742"/>
                </a:lnTo>
                <a:cubicBezTo>
                  <a:pt x="264699" y="335588"/>
                  <a:pt x="265084" y="335434"/>
                  <a:pt x="265469" y="335434"/>
                </a:cubicBezTo>
                <a:lnTo>
                  <a:pt x="271164" y="334895"/>
                </a:lnTo>
                <a:lnTo>
                  <a:pt x="275475" y="332971"/>
                </a:lnTo>
                <a:lnTo>
                  <a:pt x="277476" y="331509"/>
                </a:lnTo>
                <a:cubicBezTo>
                  <a:pt x="277707" y="331354"/>
                  <a:pt x="278015" y="331201"/>
                  <a:pt x="278246" y="331124"/>
                </a:cubicBezTo>
                <a:lnTo>
                  <a:pt x="282787" y="329584"/>
                </a:lnTo>
                <a:lnTo>
                  <a:pt x="286327" y="326582"/>
                </a:lnTo>
                <a:lnTo>
                  <a:pt x="294024" y="321964"/>
                </a:lnTo>
                <a:lnTo>
                  <a:pt x="298104" y="293178"/>
                </a:lnTo>
                <a:lnTo>
                  <a:pt x="289560" y="284634"/>
                </a:lnTo>
                <a:lnTo>
                  <a:pt x="278553" y="275859"/>
                </a:lnTo>
                <a:lnTo>
                  <a:pt x="271549" y="268932"/>
                </a:lnTo>
                <a:lnTo>
                  <a:pt x="266315" y="262544"/>
                </a:lnTo>
                <a:lnTo>
                  <a:pt x="259080" y="251383"/>
                </a:lnTo>
                <a:lnTo>
                  <a:pt x="256463" y="249228"/>
                </a:lnTo>
                <a:lnTo>
                  <a:pt x="253384" y="248381"/>
                </a:lnTo>
                <a:lnTo>
                  <a:pt x="245764" y="247843"/>
                </a:lnTo>
                <a:lnTo>
                  <a:pt x="235450" y="245071"/>
                </a:lnTo>
                <a:lnTo>
                  <a:pt x="231294" y="245071"/>
                </a:lnTo>
                <a:lnTo>
                  <a:pt x="223058" y="245610"/>
                </a:lnTo>
                <a:lnTo>
                  <a:pt x="212975" y="244456"/>
                </a:lnTo>
                <a:cubicBezTo>
                  <a:pt x="212128" y="244379"/>
                  <a:pt x="211359" y="243840"/>
                  <a:pt x="210897" y="243147"/>
                </a:cubicBezTo>
                <a:lnTo>
                  <a:pt x="209204" y="240299"/>
                </a:lnTo>
                <a:cubicBezTo>
                  <a:pt x="209050" y="239991"/>
                  <a:pt x="208896" y="239607"/>
                  <a:pt x="208819" y="239222"/>
                </a:cubicBezTo>
                <a:lnTo>
                  <a:pt x="208357" y="235912"/>
                </a:lnTo>
                <a:lnTo>
                  <a:pt x="205124" y="230909"/>
                </a:lnTo>
                <a:lnTo>
                  <a:pt x="203508" y="230063"/>
                </a:lnTo>
                <a:cubicBezTo>
                  <a:pt x="203431" y="230139"/>
                  <a:pt x="203354" y="230216"/>
                  <a:pt x="203277" y="230293"/>
                </a:cubicBezTo>
                <a:lnTo>
                  <a:pt x="195426" y="237067"/>
                </a:lnTo>
                <a:cubicBezTo>
                  <a:pt x="195272" y="237221"/>
                  <a:pt x="195041" y="237375"/>
                  <a:pt x="194887" y="237452"/>
                </a:cubicBezTo>
                <a:lnTo>
                  <a:pt x="190423" y="239684"/>
                </a:lnTo>
                <a:cubicBezTo>
                  <a:pt x="190115" y="239838"/>
                  <a:pt x="189807" y="239915"/>
                  <a:pt x="189499" y="239991"/>
                </a:cubicBezTo>
                <a:lnTo>
                  <a:pt x="184419" y="240530"/>
                </a:lnTo>
                <a:cubicBezTo>
                  <a:pt x="184189" y="240530"/>
                  <a:pt x="183958" y="240530"/>
                  <a:pt x="183727" y="240530"/>
                </a:cubicBezTo>
                <a:lnTo>
                  <a:pt x="179801" y="239991"/>
                </a:lnTo>
                <a:cubicBezTo>
                  <a:pt x="179416" y="239915"/>
                  <a:pt x="179032" y="239761"/>
                  <a:pt x="178724" y="239607"/>
                </a:cubicBezTo>
                <a:lnTo>
                  <a:pt x="174259" y="236759"/>
                </a:lnTo>
                <a:cubicBezTo>
                  <a:pt x="173798" y="236451"/>
                  <a:pt x="173413" y="235989"/>
                  <a:pt x="173182" y="235450"/>
                </a:cubicBezTo>
                <a:lnTo>
                  <a:pt x="171488" y="231525"/>
                </a:lnTo>
                <a:lnTo>
                  <a:pt x="159866" y="203200"/>
                </a:lnTo>
                <a:lnTo>
                  <a:pt x="150553" y="217824"/>
                </a:lnTo>
                <a:lnTo>
                  <a:pt x="149860" y="219672"/>
                </a:lnTo>
                <a:lnTo>
                  <a:pt x="149321" y="232141"/>
                </a:lnTo>
                <a:cubicBezTo>
                  <a:pt x="149321" y="232372"/>
                  <a:pt x="149244" y="232602"/>
                  <a:pt x="149244" y="232756"/>
                </a:cubicBezTo>
                <a:lnTo>
                  <a:pt x="148090" y="236682"/>
                </a:lnTo>
                <a:cubicBezTo>
                  <a:pt x="148013" y="236990"/>
                  <a:pt x="147859" y="237221"/>
                  <a:pt x="147705" y="237452"/>
                </a:cubicBezTo>
                <a:lnTo>
                  <a:pt x="145473" y="240838"/>
                </a:lnTo>
                <a:lnTo>
                  <a:pt x="139469" y="246919"/>
                </a:lnTo>
                <a:cubicBezTo>
                  <a:pt x="139315" y="247073"/>
                  <a:pt x="139161" y="247227"/>
                  <a:pt x="138930" y="247304"/>
                </a:cubicBezTo>
                <a:lnTo>
                  <a:pt x="136082" y="248997"/>
                </a:lnTo>
                <a:cubicBezTo>
                  <a:pt x="135467" y="249382"/>
                  <a:pt x="134774" y="249459"/>
                  <a:pt x="134081" y="249305"/>
                </a:cubicBezTo>
                <a:lnTo>
                  <a:pt x="125615" y="247612"/>
                </a:lnTo>
                <a:cubicBezTo>
                  <a:pt x="125384" y="247535"/>
                  <a:pt x="125153" y="247458"/>
                  <a:pt x="124922" y="247381"/>
                </a:cubicBezTo>
                <a:lnTo>
                  <a:pt x="118149" y="243994"/>
                </a:lnTo>
                <a:cubicBezTo>
                  <a:pt x="117533" y="243686"/>
                  <a:pt x="117071" y="243147"/>
                  <a:pt x="116763" y="242532"/>
                </a:cubicBezTo>
                <a:lnTo>
                  <a:pt x="115916" y="240453"/>
                </a:lnTo>
                <a:lnTo>
                  <a:pt x="107527" y="234142"/>
                </a:lnTo>
                <a:cubicBezTo>
                  <a:pt x="107296" y="233988"/>
                  <a:pt x="107065" y="233757"/>
                  <a:pt x="106911" y="233526"/>
                </a:cubicBezTo>
                <a:lnTo>
                  <a:pt x="102985" y="227907"/>
                </a:lnTo>
                <a:cubicBezTo>
                  <a:pt x="102832" y="227753"/>
                  <a:pt x="102755" y="227522"/>
                  <a:pt x="102678" y="227369"/>
                </a:cubicBezTo>
                <a:lnTo>
                  <a:pt x="100445" y="221750"/>
                </a:lnTo>
                <a:lnTo>
                  <a:pt x="99214" y="216285"/>
                </a:lnTo>
                <a:lnTo>
                  <a:pt x="98675" y="210281"/>
                </a:lnTo>
                <a:lnTo>
                  <a:pt x="96366" y="205586"/>
                </a:lnTo>
                <a:lnTo>
                  <a:pt x="91748" y="201430"/>
                </a:lnTo>
                <a:cubicBezTo>
                  <a:pt x="90824" y="200660"/>
                  <a:pt x="90593" y="199429"/>
                  <a:pt x="90978" y="198274"/>
                </a:cubicBezTo>
                <a:lnTo>
                  <a:pt x="99445" y="176876"/>
                </a:lnTo>
                <a:lnTo>
                  <a:pt x="104756" y="168487"/>
                </a:lnTo>
                <a:cubicBezTo>
                  <a:pt x="104987" y="168179"/>
                  <a:pt x="105218" y="167871"/>
                  <a:pt x="105526" y="167640"/>
                </a:cubicBezTo>
                <a:lnTo>
                  <a:pt x="107219" y="166485"/>
                </a:lnTo>
                <a:cubicBezTo>
                  <a:pt x="107527" y="166255"/>
                  <a:pt x="107835" y="166178"/>
                  <a:pt x="108219" y="166101"/>
                </a:cubicBezTo>
                <a:lnTo>
                  <a:pt x="111067" y="165562"/>
                </a:lnTo>
                <a:cubicBezTo>
                  <a:pt x="111298" y="165485"/>
                  <a:pt x="111606" y="165485"/>
                  <a:pt x="111837" y="165485"/>
                </a:cubicBezTo>
                <a:lnTo>
                  <a:pt x="118610" y="166024"/>
                </a:lnTo>
                <a:lnTo>
                  <a:pt x="121304" y="166639"/>
                </a:lnTo>
                <a:cubicBezTo>
                  <a:pt x="121612" y="166716"/>
                  <a:pt x="121920" y="166870"/>
                  <a:pt x="122151" y="167024"/>
                </a:cubicBezTo>
                <a:lnTo>
                  <a:pt x="125384" y="169179"/>
                </a:lnTo>
                <a:lnTo>
                  <a:pt x="127385" y="158711"/>
                </a:lnTo>
                <a:cubicBezTo>
                  <a:pt x="127462" y="158481"/>
                  <a:pt x="127539" y="158173"/>
                  <a:pt x="127616" y="157942"/>
                </a:cubicBezTo>
                <a:lnTo>
                  <a:pt x="135929" y="141855"/>
                </a:lnTo>
                <a:lnTo>
                  <a:pt x="137391" y="136390"/>
                </a:lnTo>
                <a:lnTo>
                  <a:pt x="136621" y="128770"/>
                </a:lnTo>
                <a:lnTo>
                  <a:pt x="132927" y="125999"/>
                </a:lnTo>
                <a:cubicBezTo>
                  <a:pt x="132311" y="125538"/>
                  <a:pt x="131926" y="124922"/>
                  <a:pt x="131849" y="124152"/>
                </a:cubicBezTo>
                <a:lnTo>
                  <a:pt x="130695" y="116840"/>
                </a:lnTo>
                <a:cubicBezTo>
                  <a:pt x="130618" y="116301"/>
                  <a:pt x="130695" y="115762"/>
                  <a:pt x="130926" y="115301"/>
                </a:cubicBezTo>
                <a:lnTo>
                  <a:pt x="132619" y="111375"/>
                </a:lnTo>
                <a:cubicBezTo>
                  <a:pt x="132773" y="110990"/>
                  <a:pt x="133081" y="110605"/>
                  <a:pt x="133388" y="110297"/>
                </a:cubicBezTo>
                <a:lnTo>
                  <a:pt x="140701" y="104140"/>
                </a:lnTo>
                <a:cubicBezTo>
                  <a:pt x="141316" y="103601"/>
                  <a:pt x="142086" y="103370"/>
                  <a:pt x="142856" y="103524"/>
                </a:cubicBezTo>
                <a:lnTo>
                  <a:pt x="147397" y="104063"/>
                </a:lnTo>
                <a:cubicBezTo>
                  <a:pt x="147628" y="104063"/>
                  <a:pt x="147936" y="104140"/>
                  <a:pt x="148167" y="104294"/>
                </a:cubicBezTo>
                <a:lnTo>
                  <a:pt x="154016" y="106757"/>
                </a:lnTo>
                <a:lnTo>
                  <a:pt x="159250" y="105294"/>
                </a:lnTo>
                <a:cubicBezTo>
                  <a:pt x="160251" y="104987"/>
                  <a:pt x="161405" y="105294"/>
                  <a:pt x="162098" y="106141"/>
                </a:cubicBezTo>
                <a:lnTo>
                  <a:pt x="166793" y="111298"/>
                </a:lnTo>
                <a:lnTo>
                  <a:pt x="171027" y="113146"/>
                </a:lnTo>
                <a:lnTo>
                  <a:pt x="182341" y="115224"/>
                </a:lnTo>
                <a:lnTo>
                  <a:pt x="189807" y="112453"/>
                </a:lnTo>
                <a:lnTo>
                  <a:pt x="196581" y="102524"/>
                </a:lnTo>
                <a:lnTo>
                  <a:pt x="197350" y="100676"/>
                </a:lnTo>
                <a:lnTo>
                  <a:pt x="194579" y="97521"/>
                </a:lnTo>
                <a:lnTo>
                  <a:pt x="192116" y="93826"/>
                </a:lnTo>
                <a:cubicBezTo>
                  <a:pt x="191962" y="93595"/>
                  <a:pt x="191808" y="93287"/>
                  <a:pt x="191732" y="92979"/>
                </a:cubicBezTo>
                <a:lnTo>
                  <a:pt x="190577" y="88515"/>
                </a:lnTo>
                <a:cubicBezTo>
                  <a:pt x="190500" y="88284"/>
                  <a:pt x="190500" y="88053"/>
                  <a:pt x="190500" y="87822"/>
                </a:cubicBezTo>
                <a:lnTo>
                  <a:pt x="190500" y="85975"/>
                </a:lnTo>
                <a:lnTo>
                  <a:pt x="190500" y="85975"/>
                </a:lnTo>
                <a:lnTo>
                  <a:pt x="188884" y="83897"/>
                </a:lnTo>
                <a:lnTo>
                  <a:pt x="178339" y="72198"/>
                </a:lnTo>
                <a:lnTo>
                  <a:pt x="174259" y="69196"/>
                </a:lnTo>
                <a:lnTo>
                  <a:pt x="172104" y="68195"/>
                </a:lnTo>
                <a:lnTo>
                  <a:pt x="169718" y="68503"/>
                </a:lnTo>
                <a:lnTo>
                  <a:pt x="164638" y="72044"/>
                </a:lnTo>
                <a:cubicBezTo>
                  <a:pt x="164176" y="72351"/>
                  <a:pt x="163638" y="72582"/>
                  <a:pt x="163022" y="72582"/>
                </a:cubicBezTo>
                <a:lnTo>
                  <a:pt x="159173" y="72582"/>
                </a:lnTo>
                <a:lnTo>
                  <a:pt x="145088" y="79048"/>
                </a:lnTo>
                <a:cubicBezTo>
                  <a:pt x="144857" y="79125"/>
                  <a:pt x="144703" y="79202"/>
                  <a:pt x="144472" y="79279"/>
                </a:cubicBezTo>
                <a:lnTo>
                  <a:pt x="141624" y="79818"/>
                </a:lnTo>
                <a:lnTo>
                  <a:pt x="127308" y="81511"/>
                </a:lnTo>
                <a:cubicBezTo>
                  <a:pt x="126538" y="81588"/>
                  <a:pt x="125769" y="81357"/>
                  <a:pt x="125153" y="80895"/>
                </a:cubicBezTo>
                <a:lnTo>
                  <a:pt x="118995" y="75815"/>
                </a:lnTo>
                <a:cubicBezTo>
                  <a:pt x="118456" y="75353"/>
                  <a:pt x="118072" y="74661"/>
                  <a:pt x="117995" y="73968"/>
                </a:cubicBezTo>
                <a:lnTo>
                  <a:pt x="117456" y="68888"/>
                </a:lnTo>
                <a:lnTo>
                  <a:pt x="117456" y="32943"/>
                </a:lnTo>
                <a:lnTo>
                  <a:pt x="112222" y="33636"/>
                </a:lnTo>
                <a:cubicBezTo>
                  <a:pt x="111914" y="33713"/>
                  <a:pt x="111683" y="33636"/>
                  <a:pt x="111375" y="33636"/>
                </a:cubicBezTo>
                <a:lnTo>
                  <a:pt x="93903" y="30788"/>
                </a:lnTo>
                <a:cubicBezTo>
                  <a:pt x="93672" y="30788"/>
                  <a:pt x="93518" y="30711"/>
                  <a:pt x="93364" y="30634"/>
                </a:cubicBezTo>
                <a:lnTo>
                  <a:pt x="80433" y="25554"/>
                </a:lnTo>
                <a:lnTo>
                  <a:pt x="71582" y="20320"/>
                </a:lnTo>
                <a:cubicBezTo>
                  <a:pt x="71428" y="20243"/>
                  <a:pt x="71274" y="20089"/>
                  <a:pt x="71120" y="20012"/>
                </a:cubicBezTo>
                <a:lnTo>
                  <a:pt x="63808" y="13239"/>
                </a:lnTo>
                <a:cubicBezTo>
                  <a:pt x="63577" y="13008"/>
                  <a:pt x="63346" y="12700"/>
                  <a:pt x="63192" y="12392"/>
                </a:cubicBezTo>
                <a:lnTo>
                  <a:pt x="59113" y="4233"/>
                </a:lnTo>
                <a:lnTo>
                  <a:pt x="50569" y="0"/>
                </a:lnTo>
                <a:lnTo>
                  <a:pt x="38639" y="12931"/>
                </a:lnTo>
                <a:lnTo>
                  <a:pt x="38100" y="22013"/>
                </a:lnTo>
                <a:lnTo>
                  <a:pt x="33559" y="43257"/>
                </a:lnTo>
                <a:cubicBezTo>
                  <a:pt x="33482" y="43642"/>
                  <a:pt x="33328" y="44027"/>
                  <a:pt x="33097" y="44335"/>
                </a:cubicBezTo>
                <a:cubicBezTo>
                  <a:pt x="32866" y="44642"/>
                  <a:pt x="32558" y="44873"/>
                  <a:pt x="32250" y="45104"/>
                </a:cubicBezTo>
                <a:lnTo>
                  <a:pt x="24399" y="49799"/>
                </a:lnTo>
                <a:lnTo>
                  <a:pt x="12623" y="56881"/>
                </a:lnTo>
                <a:lnTo>
                  <a:pt x="6312" y="62268"/>
                </a:lnTo>
                <a:lnTo>
                  <a:pt x="0" y="82358"/>
                </a:lnTo>
                <a:lnTo>
                  <a:pt x="1078" y="97444"/>
                </a:lnTo>
                <a:lnTo>
                  <a:pt x="31635" y="148013"/>
                </a:lnTo>
                <a:cubicBezTo>
                  <a:pt x="31789" y="148244"/>
                  <a:pt x="31865" y="148475"/>
                  <a:pt x="31942" y="148706"/>
                </a:cubicBezTo>
                <a:lnTo>
                  <a:pt x="35868" y="162175"/>
                </a:lnTo>
                <a:cubicBezTo>
                  <a:pt x="35945" y="162483"/>
                  <a:pt x="36022" y="162791"/>
                  <a:pt x="35945" y="163099"/>
                </a:cubicBezTo>
                <a:lnTo>
                  <a:pt x="35406" y="173490"/>
                </a:lnTo>
                <a:lnTo>
                  <a:pt x="40640" y="182341"/>
                </a:lnTo>
                <a:cubicBezTo>
                  <a:pt x="40871" y="182803"/>
                  <a:pt x="41025" y="183342"/>
                  <a:pt x="41025" y="183881"/>
                </a:cubicBezTo>
                <a:lnTo>
                  <a:pt x="40486" y="201199"/>
                </a:lnTo>
                <a:lnTo>
                  <a:pt x="42410" y="203123"/>
                </a:lnTo>
                <a:cubicBezTo>
                  <a:pt x="42641" y="203354"/>
                  <a:pt x="42795" y="203585"/>
                  <a:pt x="42949" y="203816"/>
                </a:cubicBezTo>
                <a:lnTo>
                  <a:pt x="55880" y="229139"/>
                </a:lnTo>
                <a:lnTo>
                  <a:pt x="60036" y="235835"/>
                </a:lnTo>
                <a:lnTo>
                  <a:pt x="73198" y="247381"/>
                </a:lnTo>
                <a:cubicBezTo>
                  <a:pt x="73814" y="247919"/>
                  <a:pt x="74122" y="248689"/>
                  <a:pt x="74122" y="249536"/>
                </a:cubicBezTo>
                <a:lnTo>
                  <a:pt x="74122" y="259465"/>
                </a:lnTo>
                <a:lnTo>
                  <a:pt x="75661" y="262082"/>
                </a:lnTo>
                <a:lnTo>
                  <a:pt x="77585" y="263236"/>
                </a:lnTo>
                <a:lnTo>
                  <a:pt x="80202" y="264160"/>
                </a:lnTo>
                <a:lnTo>
                  <a:pt x="88592" y="264160"/>
                </a:lnTo>
                <a:lnTo>
                  <a:pt x="93056" y="261697"/>
                </a:lnTo>
                <a:cubicBezTo>
                  <a:pt x="94365" y="260927"/>
                  <a:pt x="96058" y="261389"/>
                  <a:pt x="96828" y="262698"/>
                </a:cubicBezTo>
                <a:lnTo>
                  <a:pt x="98521" y="265545"/>
                </a:lnTo>
                <a:cubicBezTo>
                  <a:pt x="98829" y="266084"/>
                  <a:pt x="98983" y="266700"/>
                  <a:pt x="98906" y="267393"/>
                </a:cubicBezTo>
                <a:lnTo>
                  <a:pt x="97752" y="275859"/>
                </a:lnTo>
                <a:cubicBezTo>
                  <a:pt x="97752" y="276090"/>
                  <a:pt x="97675" y="276398"/>
                  <a:pt x="97521" y="276629"/>
                </a:cubicBezTo>
                <a:lnTo>
                  <a:pt x="95289" y="281709"/>
                </a:lnTo>
                <a:cubicBezTo>
                  <a:pt x="95058" y="282171"/>
                  <a:pt x="94750" y="282556"/>
                  <a:pt x="94365" y="282864"/>
                </a:cubicBezTo>
                <a:lnTo>
                  <a:pt x="92518" y="284172"/>
                </a:lnTo>
                <a:lnTo>
                  <a:pt x="97444" y="292639"/>
                </a:lnTo>
                <a:cubicBezTo>
                  <a:pt x="97752" y="293178"/>
                  <a:pt x="97829" y="293716"/>
                  <a:pt x="97829" y="294332"/>
                </a:cubicBezTo>
                <a:lnTo>
                  <a:pt x="97367" y="298950"/>
                </a:lnTo>
                <a:lnTo>
                  <a:pt x="98752" y="301028"/>
                </a:lnTo>
                <a:lnTo>
                  <a:pt x="101677" y="303107"/>
                </a:lnTo>
                <a:lnTo>
                  <a:pt x="106526" y="303569"/>
                </a:lnTo>
                <a:lnTo>
                  <a:pt x="108527" y="303569"/>
                </a:lnTo>
                <a:lnTo>
                  <a:pt x="113376" y="299258"/>
                </a:lnTo>
                <a:cubicBezTo>
                  <a:pt x="113761" y="298950"/>
                  <a:pt x="114146" y="298719"/>
                  <a:pt x="114685" y="298566"/>
                </a:cubicBezTo>
                <a:lnTo>
                  <a:pt x="118841" y="297642"/>
                </a:lnTo>
                <a:lnTo>
                  <a:pt x="119765" y="297411"/>
                </a:lnTo>
                <a:cubicBezTo>
                  <a:pt x="120073" y="297334"/>
                  <a:pt x="120381" y="297334"/>
                  <a:pt x="120689" y="297334"/>
                </a:cubicBezTo>
                <a:cubicBezTo>
                  <a:pt x="120996" y="297411"/>
                  <a:pt x="121304" y="297488"/>
                  <a:pt x="121612" y="297642"/>
                </a:cubicBezTo>
                <a:lnTo>
                  <a:pt x="124999" y="299335"/>
                </a:lnTo>
                <a:cubicBezTo>
                  <a:pt x="125769" y="299720"/>
                  <a:pt x="126307" y="300336"/>
                  <a:pt x="126461" y="301182"/>
                </a:cubicBezTo>
                <a:lnTo>
                  <a:pt x="127000" y="303415"/>
                </a:lnTo>
                <a:lnTo>
                  <a:pt x="127539" y="305647"/>
                </a:lnTo>
                <a:cubicBezTo>
                  <a:pt x="127616" y="305878"/>
                  <a:pt x="127616" y="306108"/>
                  <a:pt x="127616" y="306339"/>
                </a:cubicBezTo>
                <a:lnTo>
                  <a:pt x="127616" y="309726"/>
                </a:lnTo>
                <a:cubicBezTo>
                  <a:pt x="127385" y="310342"/>
                  <a:pt x="127308" y="310727"/>
                  <a:pt x="127154" y="311112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3" name="Forma libre: forma 96">
            <a:extLst>
              <a:ext uri="{FF2B5EF4-FFF2-40B4-BE49-F238E27FC236}">
                <a16:creationId xmlns:a16="http://schemas.microsoft.com/office/drawing/2014/main" id="{1BF1B150-59BD-16A2-AEA2-43523BDF9991}"/>
              </a:ext>
            </a:extLst>
          </p:cNvPr>
          <p:cNvSpPr/>
          <p:nvPr/>
        </p:nvSpPr>
        <p:spPr>
          <a:xfrm>
            <a:off x="8445233" y="3011287"/>
            <a:ext cx="138591" cy="182267"/>
          </a:xfrm>
          <a:custGeom>
            <a:avLst/>
            <a:gdLst>
              <a:gd name="connsiteX0" fmla="*/ 21167 w 180493"/>
              <a:gd name="connsiteY0" fmla="*/ 207587 h 237374"/>
              <a:gd name="connsiteX1" fmla="*/ 20936 w 180493"/>
              <a:gd name="connsiteY1" fmla="*/ 208357 h 237374"/>
              <a:gd name="connsiteX2" fmla="*/ 18934 w 180493"/>
              <a:gd name="connsiteY2" fmla="*/ 212359 h 237374"/>
              <a:gd name="connsiteX3" fmla="*/ 18396 w 180493"/>
              <a:gd name="connsiteY3" fmla="*/ 218594 h 237374"/>
              <a:gd name="connsiteX4" fmla="*/ 18934 w 180493"/>
              <a:gd name="connsiteY4" fmla="*/ 223289 h 237374"/>
              <a:gd name="connsiteX5" fmla="*/ 19781 w 180493"/>
              <a:gd name="connsiteY5" fmla="*/ 225367 h 237374"/>
              <a:gd name="connsiteX6" fmla="*/ 20705 w 180493"/>
              <a:gd name="connsiteY6" fmla="*/ 226599 h 237374"/>
              <a:gd name="connsiteX7" fmla="*/ 31711 w 180493"/>
              <a:gd name="connsiteY7" fmla="*/ 230293 h 237374"/>
              <a:gd name="connsiteX8" fmla="*/ 32404 w 180493"/>
              <a:gd name="connsiteY8" fmla="*/ 230601 h 237374"/>
              <a:gd name="connsiteX9" fmla="*/ 39178 w 180493"/>
              <a:gd name="connsiteY9" fmla="*/ 235065 h 237374"/>
              <a:gd name="connsiteX10" fmla="*/ 44181 w 180493"/>
              <a:gd name="connsiteY10" fmla="*/ 237375 h 237374"/>
              <a:gd name="connsiteX11" fmla="*/ 62499 w 180493"/>
              <a:gd name="connsiteY11" fmla="*/ 216439 h 237374"/>
              <a:gd name="connsiteX12" fmla="*/ 68349 w 180493"/>
              <a:gd name="connsiteY12" fmla="*/ 206202 h 237374"/>
              <a:gd name="connsiteX13" fmla="*/ 71043 w 180493"/>
              <a:gd name="connsiteY13" fmla="*/ 200737 h 237374"/>
              <a:gd name="connsiteX14" fmla="*/ 78894 w 180493"/>
              <a:gd name="connsiteY14" fmla="*/ 189961 h 237374"/>
              <a:gd name="connsiteX15" fmla="*/ 80972 w 180493"/>
              <a:gd name="connsiteY15" fmla="*/ 183650 h 237374"/>
              <a:gd name="connsiteX16" fmla="*/ 81973 w 180493"/>
              <a:gd name="connsiteY16" fmla="*/ 182264 h 237374"/>
              <a:gd name="connsiteX17" fmla="*/ 89977 w 180493"/>
              <a:gd name="connsiteY17" fmla="*/ 176414 h 237374"/>
              <a:gd name="connsiteX18" fmla="*/ 102908 w 180493"/>
              <a:gd name="connsiteY18" fmla="*/ 157018 h 237374"/>
              <a:gd name="connsiteX19" fmla="*/ 107296 w 180493"/>
              <a:gd name="connsiteY19" fmla="*/ 133388 h 237374"/>
              <a:gd name="connsiteX20" fmla="*/ 110067 w 180493"/>
              <a:gd name="connsiteY20" fmla="*/ 107758 h 237374"/>
              <a:gd name="connsiteX21" fmla="*/ 110297 w 180493"/>
              <a:gd name="connsiteY21" fmla="*/ 106834 h 237374"/>
              <a:gd name="connsiteX22" fmla="*/ 118764 w 180493"/>
              <a:gd name="connsiteY22" fmla="*/ 88823 h 237374"/>
              <a:gd name="connsiteX23" fmla="*/ 119149 w 180493"/>
              <a:gd name="connsiteY23" fmla="*/ 88284 h 237374"/>
              <a:gd name="connsiteX24" fmla="*/ 130156 w 180493"/>
              <a:gd name="connsiteY24" fmla="*/ 74584 h 237374"/>
              <a:gd name="connsiteX25" fmla="*/ 136775 w 180493"/>
              <a:gd name="connsiteY25" fmla="*/ 57035 h 237374"/>
              <a:gd name="connsiteX26" fmla="*/ 137083 w 180493"/>
              <a:gd name="connsiteY26" fmla="*/ 56419 h 237374"/>
              <a:gd name="connsiteX27" fmla="*/ 139931 w 180493"/>
              <a:gd name="connsiteY27" fmla="*/ 52493 h 237374"/>
              <a:gd name="connsiteX28" fmla="*/ 148628 w 180493"/>
              <a:gd name="connsiteY28" fmla="*/ 43180 h 237374"/>
              <a:gd name="connsiteX29" fmla="*/ 149398 w 180493"/>
              <a:gd name="connsiteY29" fmla="*/ 42641 h 237374"/>
              <a:gd name="connsiteX30" fmla="*/ 166793 w 180493"/>
              <a:gd name="connsiteY30" fmla="*/ 33405 h 237374"/>
              <a:gd name="connsiteX31" fmla="*/ 170642 w 180493"/>
              <a:gd name="connsiteY31" fmla="*/ 27632 h 237374"/>
              <a:gd name="connsiteX32" fmla="*/ 172797 w 180493"/>
              <a:gd name="connsiteY32" fmla="*/ 19088 h 237374"/>
              <a:gd name="connsiteX33" fmla="*/ 173028 w 180493"/>
              <a:gd name="connsiteY33" fmla="*/ 18396 h 237374"/>
              <a:gd name="connsiteX34" fmla="*/ 180494 w 180493"/>
              <a:gd name="connsiteY34" fmla="*/ 4695 h 237374"/>
              <a:gd name="connsiteX35" fmla="*/ 178647 w 180493"/>
              <a:gd name="connsiteY35" fmla="*/ 5773 h 237374"/>
              <a:gd name="connsiteX36" fmla="*/ 175106 w 180493"/>
              <a:gd name="connsiteY36" fmla="*/ 8851 h 237374"/>
              <a:gd name="connsiteX37" fmla="*/ 174182 w 180493"/>
              <a:gd name="connsiteY37" fmla="*/ 9390 h 237374"/>
              <a:gd name="connsiteX38" fmla="*/ 169564 w 180493"/>
              <a:gd name="connsiteY38" fmla="*/ 10930 h 237374"/>
              <a:gd name="connsiteX39" fmla="*/ 167717 w 180493"/>
              <a:gd name="connsiteY39" fmla="*/ 12315 h 237374"/>
              <a:gd name="connsiteX40" fmla="*/ 167178 w 180493"/>
              <a:gd name="connsiteY40" fmla="*/ 12623 h 237374"/>
              <a:gd name="connsiteX41" fmla="*/ 162098 w 180493"/>
              <a:gd name="connsiteY41" fmla="*/ 14855 h 237374"/>
              <a:gd name="connsiteX42" fmla="*/ 161174 w 180493"/>
              <a:gd name="connsiteY42" fmla="*/ 15086 h 237374"/>
              <a:gd name="connsiteX43" fmla="*/ 155556 w 180493"/>
              <a:gd name="connsiteY43" fmla="*/ 15625 h 237374"/>
              <a:gd name="connsiteX44" fmla="*/ 151015 w 180493"/>
              <a:gd name="connsiteY44" fmla="*/ 18165 h 237374"/>
              <a:gd name="connsiteX45" fmla="*/ 149629 w 180493"/>
              <a:gd name="connsiteY45" fmla="*/ 18550 h 237374"/>
              <a:gd name="connsiteX46" fmla="*/ 149244 w 180493"/>
              <a:gd name="connsiteY46" fmla="*/ 18550 h 237374"/>
              <a:gd name="connsiteX47" fmla="*/ 149244 w 180493"/>
              <a:gd name="connsiteY47" fmla="*/ 18550 h 237374"/>
              <a:gd name="connsiteX48" fmla="*/ 149244 w 180493"/>
              <a:gd name="connsiteY48" fmla="*/ 18550 h 237374"/>
              <a:gd name="connsiteX49" fmla="*/ 144780 w 180493"/>
              <a:gd name="connsiteY49" fmla="*/ 18011 h 237374"/>
              <a:gd name="connsiteX50" fmla="*/ 143472 w 180493"/>
              <a:gd name="connsiteY50" fmla="*/ 17472 h 237374"/>
              <a:gd name="connsiteX51" fmla="*/ 130541 w 180493"/>
              <a:gd name="connsiteY51" fmla="*/ 7774 h 237374"/>
              <a:gd name="connsiteX52" fmla="*/ 117225 w 180493"/>
              <a:gd name="connsiteY52" fmla="*/ 6157 h 237374"/>
              <a:gd name="connsiteX53" fmla="*/ 83820 w 180493"/>
              <a:gd name="connsiteY53" fmla="*/ 6157 h 237374"/>
              <a:gd name="connsiteX54" fmla="*/ 79972 w 180493"/>
              <a:gd name="connsiteY54" fmla="*/ 5542 h 237374"/>
              <a:gd name="connsiteX55" fmla="*/ 79048 w 180493"/>
              <a:gd name="connsiteY55" fmla="*/ 5234 h 237374"/>
              <a:gd name="connsiteX56" fmla="*/ 69581 w 180493"/>
              <a:gd name="connsiteY56" fmla="*/ 0 h 237374"/>
              <a:gd name="connsiteX57" fmla="*/ 68272 w 180493"/>
              <a:gd name="connsiteY57" fmla="*/ 0 h 237374"/>
              <a:gd name="connsiteX58" fmla="*/ 66040 w 180493"/>
              <a:gd name="connsiteY58" fmla="*/ 1385 h 237374"/>
              <a:gd name="connsiteX59" fmla="*/ 67425 w 180493"/>
              <a:gd name="connsiteY59" fmla="*/ 10237 h 237374"/>
              <a:gd name="connsiteX60" fmla="*/ 68041 w 180493"/>
              <a:gd name="connsiteY60" fmla="*/ 16625 h 237374"/>
              <a:gd name="connsiteX61" fmla="*/ 67425 w 180493"/>
              <a:gd name="connsiteY61" fmla="*/ 18704 h 237374"/>
              <a:gd name="connsiteX62" fmla="*/ 64578 w 180493"/>
              <a:gd name="connsiteY62" fmla="*/ 22090 h 237374"/>
              <a:gd name="connsiteX63" fmla="*/ 62422 w 180493"/>
              <a:gd name="connsiteY63" fmla="*/ 23091 h 237374"/>
              <a:gd name="connsiteX64" fmla="*/ 51724 w 180493"/>
              <a:gd name="connsiteY64" fmla="*/ 23091 h 237374"/>
              <a:gd name="connsiteX65" fmla="*/ 48337 w 180493"/>
              <a:gd name="connsiteY65" fmla="*/ 24553 h 237374"/>
              <a:gd name="connsiteX66" fmla="*/ 46797 w 180493"/>
              <a:gd name="connsiteY66" fmla="*/ 24784 h 237374"/>
              <a:gd name="connsiteX67" fmla="*/ 22629 w 180493"/>
              <a:gd name="connsiteY67" fmla="*/ 21090 h 237374"/>
              <a:gd name="connsiteX68" fmla="*/ 10160 w 180493"/>
              <a:gd name="connsiteY68" fmla="*/ 38485 h 237374"/>
              <a:gd name="connsiteX69" fmla="*/ 10622 w 180493"/>
              <a:gd name="connsiteY69" fmla="*/ 42487 h 237374"/>
              <a:gd name="connsiteX70" fmla="*/ 10160 w 180493"/>
              <a:gd name="connsiteY70" fmla="*/ 44334 h 237374"/>
              <a:gd name="connsiteX71" fmla="*/ 7235 w 180493"/>
              <a:gd name="connsiteY71" fmla="*/ 48722 h 237374"/>
              <a:gd name="connsiteX72" fmla="*/ 7235 w 180493"/>
              <a:gd name="connsiteY72" fmla="*/ 51262 h 237374"/>
              <a:gd name="connsiteX73" fmla="*/ 7081 w 180493"/>
              <a:gd name="connsiteY73" fmla="*/ 52031 h 237374"/>
              <a:gd name="connsiteX74" fmla="*/ 4387 w 180493"/>
              <a:gd name="connsiteY74" fmla="*/ 61191 h 237374"/>
              <a:gd name="connsiteX75" fmla="*/ 4926 w 180493"/>
              <a:gd name="connsiteY75" fmla="*/ 88900 h 237374"/>
              <a:gd name="connsiteX76" fmla="*/ 7543 w 180493"/>
              <a:gd name="connsiteY76" fmla="*/ 95134 h 237374"/>
              <a:gd name="connsiteX77" fmla="*/ 6619 w 180493"/>
              <a:gd name="connsiteY77" fmla="*/ 98521 h 237374"/>
              <a:gd name="connsiteX78" fmla="*/ 3002 w 180493"/>
              <a:gd name="connsiteY78" fmla="*/ 101138 h 237374"/>
              <a:gd name="connsiteX79" fmla="*/ 1385 w 180493"/>
              <a:gd name="connsiteY79" fmla="*/ 103216 h 237374"/>
              <a:gd name="connsiteX80" fmla="*/ 0 w 180493"/>
              <a:gd name="connsiteY80" fmla="*/ 108142 h 237374"/>
              <a:gd name="connsiteX81" fmla="*/ 3925 w 180493"/>
              <a:gd name="connsiteY81" fmla="*/ 109759 h 237374"/>
              <a:gd name="connsiteX82" fmla="*/ 10083 w 180493"/>
              <a:gd name="connsiteY82" fmla="*/ 109759 h 237374"/>
              <a:gd name="connsiteX83" fmla="*/ 11161 w 180493"/>
              <a:gd name="connsiteY83" fmla="*/ 109990 h 237374"/>
              <a:gd name="connsiteX84" fmla="*/ 28017 w 180493"/>
              <a:gd name="connsiteY84" fmla="*/ 116763 h 237374"/>
              <a:gd name="connsiteX85" fmla="*/ 29556 w 180493"/>
              <a:gd name="connsiteY85" fmla="*/ 118148 h 237374"/>
              <a:gd name="connsiteX86" fmla="*/ 38023 w 180493"/>
              <a:gd name="connsiteY86" fmla="*/ 136159 h 237374"/>
              <a:gd name="connsiteX87" fmla="*/ 37484 w 180493"/>
              <a:gd name="connsiteY87" fmla="*/ 139315 h 237374"/>
              <a:gd name="connsiteX88" fmla="*/ 37176 w 180493"/>
              <a:gd name="connsiteY88" fmla="*/ 139623 h 237374"/>
              <a:gd name="connsiteX89" fmla="*/ 37176 w 180493"/>
              <a:gd name="connsiteY89" fmla="*/ 153631 h 237374"/>
              <a:gd name="connsiteX90" fmla="*/ 37715 w 180493"/>
              <a:gd name="connsiteY90" fmla="*/ 158404 h 237374"/>
              <a:gd name="connsiteX91" fmla="*/ 37638 w 180493"/>
              <a:gd name="connsiteY91" fmla="*/ 159404 h 237374"/>
              <a:gd name="connsiteX92" fmla="*/ 37099 w 180493"/>
              <a:gd name="connsiteY92" fmla="*/ 161636 h 237374"/>
              <a:gd name="connsiteX93" fmla="*/ 30788 w 180493"/>
              <a:gd name="connsiteY93" fmla="*/ 176184 h 237374"/>
              <a:gd name="connsiteX94" fmla="*/ 26093 w 180493"/>
              <a:gd name="connsiteY94" fmla="*/ 183803 h 237374"/>
              <a:gd name="connsiteX95" fmla="*/ 22013 w 180493"/>
              <a:gd name="connsiteY95" fmla="*/ 194502 h 237374"/>
              <a:gd name="connsiteX96" fmla="*/ 22552 w 180493"/>
              <a:gd name="connsiteY96" fmla="*/ 200660 h 237374"/>
              <a:gd name="connsiteX97" fmla="*/ 22552 w 180493"/>
              <a:gd name="connsiteY97" fmla="*/ 201430 h 237374"/>
              <a:gd name="connsiteX98" fmla="*/ 21167 w 180493"/>
              <a:gd name="connsiteY98" fmla="*/ 207587 h 237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0493" h="237374">
                <a:moveTo>
                  <a:pt x="21167" y="207587"/>
                </a:moveTo>
                <a:cubicBezTo>
                  <a:pt x="21090" y="207818"/>
                  <a:pt x="21013" y="208126"/>
                  <a:pt x="20936" y="208357"/>
                </a:cubicBezTo>
                <a:lnTo>
                  <a:pt x="18934" y="212359"/>
                </a:lnTo>
                <a:lnTo>
                  <a:pt x="18396" y="218594"/>
                </a:lnTo>
                <a:lnTo>
                  <a:pt x="18934" y="223289"/>
                </a:lnTo>
                <a:lnTo>
                  <a:pt x="19781" y="225367"/>
                </a:lnTo>
                <a:lnTo>
                  <a:pt x="20705" y="226599"/>
                </a:lnTo>
                <a:lnTo>
                  <a:pt x="31711" y="230293"/>
                </a:lnTo>
                <a:cubicBezTo>
                  <a:pt x="31942" y="230370"/>
                  <a:pt x="32173" y="230524"/>
                  <a:pt x="32404" y="230601"/>
                </a:cubicBezTo>
                <a:lnTo>
                  <a:pt x="39178" y="235065"/>
                </a:lnTo>
                <a:lnTo>
                  <a:pt x="44181" y="237375"/>
                </a:lnTo>
                <a:lnTo>
                  <a:pt x="62499" y="216439"/>
                </a:lnTo>
                <a:lnTo>
                  <a:pt x="68349" y="206202"/>
                </a:lnTo>
                <a:lnTo>
                  <a:pt x="71043" y="200737"/>
                </a:lnTo>
                <a:lnTo>
                  <a:pt x="78894" y="189961"/>
                </a:lnTo>
                <a:lnTo>
                  <a:pt x="80972" y="183650"/>
                </a:lnTo>
                <a:cubicBezTo>
                  <a:pt x="81126" y="183111"/>
                  <a:pt x="81511" y="182649"/>
                  <a:pt x="81973" y="182264"/>
                </a:cubicBezTo>
                <a:lnTo>
                  <a:pt x="89977" y="176414"/>
                </a:lnTo>
                <a:lnTo>
                  <a:pt x="102908" y="157018"/>
                </a:lnTo>
                <a:lnTo>
                  <a:pt x="107296" y="133388"/>
                </a:lnTo>
                <a:lnTo>
                  <a:pt x="110067" y="107758"/>
                </a:lnTo>
                <a:cubicBezTo>
                  <a:pt x="110067" y="107450"/>
                  <a:pt x="110221" y="107142"/>
                  <a:pt x="110297" y="106834"/>
                </a:cubicBezTo>
                <a:lnTo>
                  <a:pt x="118764" y="88823"/>
                </a:lnTo>
                <a:cubicBezTo>
                  <a:pt x="118841" y="88592"/>
                  <a:pt x="118995" y="88438"/>
                  <a:pt x="119149" y="88284"/>
                </a:cubicBezTo>
                <a:lnTo>
                  <a:pt x="130156" y="74584"/>
                </a:lnTo>
                <a:lnTo>
                  <a:pt x="136775" y="57035"/>
                </a:lnTo>
                <a:cubicBezTo>
                  <a:pt x="136852" y="56803"/>
                  <a:pt x="137006" y="56573"/>
                  <a:pt x="137083" y="56419"/>
                </a:cubicBezTo>
                <a:lnTo>
                  <a:pt x="139931" y="52493"/>
                </a:lnTo>
                <a:lnTo>
                  <a:pt x="148628" y="43180"/>
                </a:lnTo>
                <a:cubicBezTo>
                  <a:pt x="148859" y="42949"/>
                  <a:pt x="149090" y="42795"/>
                  <a:pt x="149398" y="42641"/>
                </a:cubicBezTo>
                <a:lnTo>
                  <a:pt x="166793" y="33405"/>
                </a:lnTo>
                <a:lnTo>
                  <a:pt x="170642" y="27632"/>
                </a:lnTo>
                <a:lnTo>
                  <a:pt x="172797" y="19088"/>
                </a:lnTo>
                <a:cubicBezTo>
                  <a:pt x="172874" y="18857"/>
                  <a:pt x="172951" y="18627"/>
                  <a:pt x="173028" y="18396"/>
                </a:cubicBezTo>
                <a:lnTo>
                  <a:pt x="180494" y="4695"/>
                </a:lnTo>
                <a:lnTo>
                  <a:pt x="178647" y="5773"/>
                </a:lnTo>
                <a:lnTo>
                  <a:pt x="175106" y="8851"/>
                </a:lnTo>
                <a:cubicBezTo>
                  <a:pt x="174798" y="9082"/>
                  <a:pt x="174490" y="9236"/>
                  <a:pt x="174182" y="9390"/>
                </a:cubicBezTo>
                <a:lnTo>
                  <a:pt x="169564" y="10930"/>
                </a:lnTo>
                <a:lnTo>
                  <a:pt x="167717" y="12315"/>
                </a:lnTo>
                <a:cubicBezTo>
                  <a:pt x="167563" y="12469"/>
                  <a:pt x="167332" y="12546"/>
                  <a:pt x="167178" y="12623"/>
                </a:cubicBezTo>
                <a:lnTo>
                  <a:pt x="162098" y="14855"/>
                </a:lnTo>
                <a:cubicBezTo>
                  <a:pt x="161790" y="15009"/>
                  <a:pt x="161482" y="15086"/>
                  <a:pt x="161174" y="15086"/>
                </a:cubicBezTo>
                <a:lnTo>
                  <a:pt x="155556" y="15625"/>
                </a:lnTo>
                <a:lnTo>
                  <a:pt x="151015" y="18165"/>
                </a:lnTo>
                <a:cubicBezTo>
                  <a:pt x="150630" y="18396"/>
                  <a:pt x="150091" y="18550"/>
                  <a:pt x="149629" y="18550"/>
                </a:cubicBezTo>
                <a:cubicBezTo>
                  <a:pt x="149475" y="18550"/>
                  <a:pt x="149398" y="18550"/>
                  <a:pt x="149244" y="18550"/>
                </a:cubicBezTo>
                <a:lnTo>
                  <a:pt x="149244" y="18550"/>
                </a:lnTo>
                <a:lnTo>
                  <a:pt x="149244" y="18550"/>
                </a:lnTo>
                <a:lnTo>
                  <a:pt x="144780" y="18011"/>
                </a:lnTo>
                <a:cubicBezTo>
                  <a:pt x="144318" y="17934"/>
                  <a:pt x="143856" y="17780"/>
                  <a:pt x="143472" y="17472"/>
                </a:cubicBezTo>
                <a:lnTo>
                  <a:pt x="130541" y="7774"/>
                </a:lnTo>
                <a:lnTo>
                  <a:pt x="117225" y="6157"/>
                </a:lnTo>
                <a:lnTo>
                  <a:pt x="83820" y="6157"/>
                </a:lnTo>
                <a:lnTo>
                  <a:pt x="79972" y="5542"/>
                </a:lnTo>
                <a:cubicBezTo>
                  <a:pt x="79664" y="5465"/>
                  <a:pt x="79356" y="5388"/>
                  <a:pt x="79048" y="5234"/>
                </a:cubicBezTo>
                <a:lnTo>
                  <a:pt x="69581" y="0"/>
                </a:lnTo>
                <a:lnTo>
                  <a:pt x="68272" y="0"/>
                </a:lnTo>
                <a:lnTo>
                  <a:pt x="66040" y="1385"/>
                </a:lnTo>
                <a:lnTo>
                  <a:pt x="67425" y="10237"/>
                </a:lnTo>
                <a:lnTo>
                  <a:pt x="68041" y="16625"/>
                </a:lnTo>
                <a:cubicBezTo>
                  <a:pt x="68118" y="17395"/>
                  <a:pt x="67887" y="18088"/>
                  <a:pt x="67425" y="18704"/>
                </a:cubicBezTo>
                <a:lnTo>
                  <a:pt x="64578" y="22090"/>
                </a:lnTo>
                <a:cubicBezTo>
                  <a:pt x="64039" y="22706"/>
                  <a:pt x="63269" y="23091"/>
                  <a:pt x="62422" y="23091"/>
                </a:cubicBezTo>
                <a:lnTo>
                  <a:pt x="51724" y="23091"/>
                </a:lnTo>
                <a:lnTo>
                  <a:pt x="48337" y="24553"/>
                </a:lnTo>
                <a:cubicBezTo>
                  <a:pt x="47875" y="24784"/>
                  <a:pt x="47336" y="24861"/>
                  <a:pt x="46797" y="24784"/>
                </a:cubicBezTo>
                <a:lnTo>
                  <a:pt x="22629" y="21090"/>
                </a:lnTo>
                <a:lnTo>
                  <a:pt x="10160" y="38485"/>
                </a:lnTo>
                <a:lnTo>
                  <a:pt x="10622" y="42487"/>
                </a:lnTo>
                <a:cubicBezTo>
                  <a:pt x="10699" y="43180"/>
                  <a:pt x="10545" y="43796"/>
                  <a:pt x="10160" y="44334"/>
                </a:cubicBezTo>
                <a:lnTo>
                  <a:pt x="7235" y="48722"/>
                </a:lnTo>
                <a:lnTo>
                  <a:pt x="7235" y="51262"/>
                </a:lnTo>
                <a:cubicBezTo>
                  <a:pt x="7235" y="51570"/>
                  <a:pt x="7158" y="51800"/>
                  <a:pt x="7081" y="52031"/>
                </a:cubicBezTo>
                <a:lnTo>
                  <a:pt x="4387" y="61191"/>
                </a:lnTo>
                <a:lnTo>
                  <a:pt x="4926" y="88900"/>
                </a:lnTo>
                <a:lnTo>
                  <a:pt x="7543" y="95134"/>
                </a:lnTo>
                <a:cubicBezTo>
                  <a:pt x="8082" y="96366"/>
                  <a:pt x="7620" y="97751"/>
                  <a:pt x="6619" y="98521"/>
                </a:cubicBezTo>
                <a:lnTo>
                  <a:pt x="3002" y="101138"/>
                </a:lnTo>
                <a:lnTo>
                  <a:pt x="1385" y="103216"/>
                </a:lnTo>
                <a:lnTo>
                  <a:pt x="0" y="108142"/>
                </a:lnTo>
                <a:lnTo>
                  <a:pt x="3925" y="109759"/>
                </a:lnTo>
                <a:lnTo>
                  <a:pt x="10083" y="109759"/>
                </a:lnTo>
                <a:cubicBezTo>
                  <a:pt x="10468" y="109759"/>
                  <a:pt x="10776" y="109836"/>
                  <a:pt x="11161" y="109990"/>
                </a:cubicBezTo>
                <a:lnTo>
                  <a:pt x="28017" y="116763"/>
                </a:lnTo>
                <a:cubicBezTo>
                  <a:pt x="28710" y="116994"/>
                  <a:pt x="29248" y="117533"/>
                  <a:pt x="29556" y="118148"/>
                </a:cubicBezTo>
                <a:lnTo>
                  <a:pt x="38023" y="136159"/>
                </a:lnTo>
                <a:cubicBezTo>
                  <a:pt x="38562" y="137237"/>
                  <a:pt x="38331" y="138545"/>
                  <a:pt x="37484" y="139315"/>
                </a:cubicBezTo>
                <a:lnTo>
                  <a:pt x="37176" y="139623"/>
                </a:lnTo>
                <a:lnTo>
                  <a:pt x="37176" y="153631"/>
                </a:lnTo>
                <a:lnTo>
                  <a:pt x="37715" y="158404"/>
                </a:lnTo>
                <a:cubicBezTo>
                  <a:pt x="37715" y="158711"/>
                  <a:pt x="37715" y="159096"/>
                  <a:pt x="37638" y="159404"/>
                </a:cubicBezTo>
                <a:lnTo>
                  <a:pt x="37099" y="161636"/>
                </a:lnTo>
                <a:lnTo>
                  <a:pt x="30788" y="176184"/>
                </a:lnTo>
                <a:lnTo>
                  <a:pt x="26093" y="183803"/>
                </a:lnTo>
                <a:lnTo>
                  <a:pt x="22013" y="194502"/>
                </a:lnTo>
                <a:lnTo>
                  <a:pt x="22552" y="200660"/>
                </a:lnTo>
                <a:cubicBezTo>
                  <a:pt x="22552" y="200891"/>
                  <a:pt x="22552" y="201122"/>
                  <a:pt x="22552" y="201430"/>
                </a:cubicBezTo>
                <a:lnTo>
                  <a:pt x="21167" y="207587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4" name="Forma libre: forma 97">
            <a:extLst>
              <a:ext uri="{FF2B5EF4-FFF2-40B4-BE49-F238E27FC236}">
                <a16:creationId xmlns:a16="http://schemas.microsoft.com/office/drawing/2014/main" id="{6FB0CCD1-303F-02B7-2118-087A90FF294B}"/>
              </a:ext>
            </a:extLst>
          </p:cNvPr>
          <p:cNvSpPr/>
          <p:nvPr/>
        </p:nvSpPr>
        <p:spPr>
          <a:xfrm>
            <a:off x="7983834" y="2920035"/>
            <a:ext cx="509153" cy="560748"/>
          </a:xfrm>
          <a:custGeom>
            <a:avLst/>
            <a:gdLst>
              <a:gd name="connsiteX0" fmla="*/ 19396 w 663093"/>
              <a:gd name="connsiteY0" fmla="*/ 667019 h 730288"/>
              <a:gd name="connsiteX1" fmla="*/ 20705 w 663093"/>
              <a:gd name="connsiteY1" fmla="*/ 667866 h 730288"/>
              <a:gd name="connsiteX2" fmla="*/ 21552 w 663093"/>
              <a:gd name="connsiteY2" fmla="*/ 668790 h 730288"/>
              <a:gd name="connsiteX3" fmla="*/ 27170 w 663093"/>
              <a:gd name="connsiteY3" fmla="*/ 678334 h 730288"/>
              <a:gd name="connsiteX4" fmla="*/ 30788 w 663093"/>
              <a:gd name="connsiteY4" fmla="*/ 682413 h 730288"/>
              <a:gd name="connsiteX5" fmla="*/ 31404 w 663093"/>
              <a:gd name="connsiteY5" fmla="*/ 683491 h 730288"/>
              <a:gd name="connsiteX6" fmla="*/ 32558 w 663093"/>
              <a:gd name="connsiteY6" fmla="*/ 687416 h 730288"/>
              <a:gd name="connsiteX7" fmla="*/ 33713 w 663093"/>
              <a:gd name="connsiteY7" fmla="*/ 692650 h 730288"/>
              <a:gd name="connsiteX8" fmla="*/ 34713 w 663093"/>
              <a:gd name="connsiteY8" fmla="*/ 695037 h 730288"/>
              <a:gd name="connsiteX9" fmla="*/ 39178 w 663093"/>
              <a:gd name="connsiteY9" fmla="*/ 701886 h 730288"/>
              <a:gd name="connsiteX10" fmla="*/ 40640 w 663093"/>
              <a:gd name="connsiteY10" fmla="*/ 702734 h 730288"/>
              <a:gd name="connsiteX11" fmla="*/ 44950 w 663093"/>
              <a:gd name="connsiteY11" fmla="*/ 702272 h 730288"/>
              <a:gd name="connsiteX12" fmla="*/ 51339 w 663093"/>
              <a:gd name="connsiteY12" fmla="*/ 699655 h 730288"/>
              <a:gd name="connsiteX13" fmla="*/ 52108 w 663093"/>
              <a:gd name="connsiteY13" fmla="*/ 699423 h 730288"/>
              <a:gd name="connsiteX14" fmla="*/ 56573 w 663093"/>
              <a:gd name="connsiteY14" fmla="*/ 698885 h 730288"/>
              <a:gd name="connsiteX15" fmla="*/ 58112 w 663093"/>
              <a:gd name="connsiteY15" fmla="*/ 699116 h 730288"/>
              <a:gd name="connsiteX16" fmla="*/ 67656 w 663093"/>
              <a:gd name="connsiteY16" fmla="*/ 703580 h 730288"/>
              <a:gd name="connsiteX17" fmla="*/ 69119 w 663093"/>
              <a:gd name="connsiteY17" fmla="*/ 705273 h 730288"/>
              <a:gd name="connsiteX18" fmla="*/ 69658 w 663093"/>
              <a:gd name="connsiteY18" fmla="*/ 706967 h 730288"/>
              <a:gd name="connsiteX19" fmla="*/ 69273 w 663093"/>
              <a:gd name="connsiteY19" fmla="*/ 709506 h 730288"/>
              <a:gd name="connsiteX20" fmla="*/ 68657 w 663093"/>
              <a:gd name="connsiteY20" fmla="*/ 710353 h 730288"/>
              <a:gd name="connsiteX21" fmla="*/ 69735 w 663093"/>
              <a:gd name="connsiteY21" fmla="*/ 711200 h 730288"/>
              <a:gd name="connsiteX22" fmla="*/ 73275 w 663093"/>
              <a:gd name="connsiteY22" fmla="*/ 711200 h 730288"/>
              <a:gd name="connsiteX23" fmla="*/ 75507 w 663093"/>
              <a:gd name="connsiteY23" fmla="*/ 712278 h 730288"/>
              <a:gd name="connsiteX24" fmla="*/ 78740 w 663093"/>
              <a:gd name="connsiteY24" fmla="*/ 716511 h 730288"/>
              <a:gd name="connsiteX25" fmla="*/ 79510 w 663093"/>
              <a:gd name="connsiteY25" fmla="*/ 716280 h 730288"/>
              <a:gd name="connsiteX26" fmla="*/ 81973 w 663093"/>
              <a:gd name="connsiteY26" fmla="*/ 717050 h 730288"/>
              <a:gd name="connsiteX27" fmla="*/ 83589 w 663093"/>
              <a:gd name="connsiteY27" fmla="*/ 718666 h 730288"/>
              <a:gd name="connsiteX28" fmla="*/ 84898 w 663093"/>
              <a:gd name="connsiteY28" fmla="*/ 718897 h 730288"/>
              <a:gd name="connsiteX29" fmla="*/ 87592 w 663093"/>
              <a:gd name="connsiteY29" fmla="*/ 718127 h 730288"/>
              <a:gd name="connsiteX30" fmla="*/ 105679 w 663093"/>
              <a:gd name="connsiteY30" fmla="*/ 701656 h 730288"/>
              <a:gd name="connsiteX31" fmla="*/ 106834 w 663093"/>
              <a:gd name="connsiteY31" fmla="*/ 701040 h 730288"/>
              <a:gd name="connsiteX32" fmla="*/ 109066 w 663093"/>
              <a:gd name="connsiteY32" fmla="*/ 700501 h 730288"/>
              <a:gd name="connsiteX33" fmla="*/ 109990 w 663093"/>
              <a:gd name="connsiteY33" fmla="*/ 700424 h 730288"/>
              <a:gd name="connsiteX34" fmla="*/ 114531 w 663093"/>
              <a:gd name="connsiteY34" fmla="*/ 700886 h 730288"/>
              <a:gd name="connsiteX35" fmla="*/ 119842 w 663093"/>
              <a:gd name="connsiteY35" fmla="*/ 697037 h 730288"/>
              <a:gd name="connsiteX36" fmla="*/ 120535 w 663093"/>
              <a:gd name="connsiteY36" fmla="*/ 696653 h 730288"/>
              <a:gd name="connsiteX37" fmla="*/ 128385 w 663093"/>
              <a:gd name="connsiteY37" fmla="*/ 693805 h 730288"/>
              <a:gd name="connsiteX38" fmla="*/ 135621 w 663093"/>
              <a:gd name="connsiteY38" fmla="*/ 692573 h 730288"/>
              <a:gd name="connsiteX39" fmla="*/ 136621 w 663093"/>
              <a:gd name="connsiteY39" fmla="*/ 692573 h 730288"/>
              <a:gd name="connsiteX40" fmla="*/ 154093 w 663093"/>
              <a:gd name="connsiteY40" fmla="*/ 695960 h 730288"/>
              <a:gd name="connsiteX41" fmla="*/ 172951 w 663093"/>
              <a:gd name="connsiteY41" fmla="*/ 701656 h 730288"/>
              <a:gd name="connsiteX42" fmla="*/ 173567 w 663093"/>
              <a:gd name="connsiteY42" fmla="*/ 701964 h 730288"/>
              <a:gd name="connsiteX43" fmla="*/ 176415 w 663093"/>
              <a:gd name="connsiteY43" fmla="*/ 703657 h 730288"/>
              <a:gd name="connsiteX44" fmla="*/ 183034 w 663093"/>
              <a:gd name="connsiteY44" fmla="*/ 709583 h 730288"/>
              <a:gd name="connsiteX45" fmla="*/ 183496 w 663093"/>
              <a:gd name="connsiteY45" fmla="*/ 710122 h 730288"/>
              <a:gd name="connsiteX46" fmla="*/ 185266 w 663093"/>
              <a:gd name="connsiteY46" fmla="*/ 712817 h 730288"/>
              <a:gd name="connsiteX47" fmla="*/ 188422 w 663093"/>
              <a:gd name="connsiteY47" fmla="*/ 714202 h 730288"/>
              <a:gd name="connsiteX48" fmla="*/ 210358 w 663093"/>
              <a:gd name="connsiteY48" fmla="*/ 725978 h 730288"/>
              <a:gd name="connsiteX49" fmla="*/ 221365 w 663093"/>
              <a:gd name="connsiteY49" fmla="*/ 729288 h 730288"/>
              <a:gd name="connsiteX50" fmla="*/ 227291 w 663093"/>
              <a:gd name="connsiteY50" fmla="*/ 730288 h 730288"/>
              <a:gd name="connsiteX51" fmla="*/ 232448 w 663093"/>
              <a:gd name="connsiteY51" fmla="*/ 729288 h 730288"/>
              <a:gd name="connsiteX52" fmla="*/ 238452 w 663093"/>
              <a:gd name="connsiteY52" fmla="*/ 727749 h 730288"/>
              <a:gd name="connsiteX53" fmla="*/ 240761 w 663093"/>
              <a:gd name="connsiteY53" fmla="*/ 725901 h 730288"/>
              <a:gd name="connsiteX54" fmla="*/ 246996 w 663093"/>
              <a:gd name="connsiteY54" fmla="*/ 719128 h 730288"/>
              <a:gd name="connsiteX55" fmla="*/ 259234 w 663093"/>
              <a:gd name="connsiteY55" fmla="*/ 696961 h 730288"/>
              <a:gd name="connsiteX56" fmla="*/ 261389 w 663093"/>
              <a:gd name="connsiteY56" fmla="*/ 695498 h 730288"/>
              <a:gd name="connsiteX57" fmla="*/ 263775 w 663093"/>
              <a:gd name="connsiteY57" fmla="*/ 696422 h 730288"/>
              <a:gd name="connsiteX58" fmla="*/ 268009 w 663093"/>
              <a:gd name="connsiteY58" fmla="*/ 701194 h 730288"/>
              <a:gd name="connsiteX59" fmla="*/ 287944 w 663093"/>
              <a:gd name="connsiteY59" fmla="*/ 714510 h 730288"/>
              <a:gd name="connsiteX60" fmla="*/ 295872 w 663093"/>
              <a:gd name="connsiteY60" fmla="*/ 721822 h 730288"/>
              <a:gd name="connsiteX61" fmla="*/ 302337 w 663093"/>
              <a:gd name="connsiteY61" fmla="*/ 724824 h 730288"/>
              <a:gd name="connsiteX62" fmla="*/ 306031 w 663093"/>
              <a:gd name="connsiteY62" fmla="*/ 725209 h 730288"/>
              <a:gd name="connsiteX63" fmla="*/ 307725 w 663093"/>
              <a:gd name="connsiteY63" fmla="*/ 724208 h 730288"/>
              <a:gd name="connsiteX64" fmla="*/ 312574 w 663093"/>
              <a:gd name="connsiteY64" fmla="*/ 719359 h 730288"/>
              <a:gd name="connsiteX65" fmla="*/ 313882 w 663093"/>
              <a:gd name="connsiteY65" fmla="*/ 718589 h 730288"/>
              <a:gd name="connsiteX66" fmla="*/ 316115 w 663093"/>
              <a:gd name="connsiteY66" fmla="*/ 718050 h 730288"/>
              <a:gd name="connsiteX67" fmla="*/ 319270 w 663093"/>
              <a:gd name="connsiteY67" fmla="*/ 719513 h 730288"/>
              <a:gd name="connsiteX68" fmla="*/ 321887 w 663093"/>
              <a:gd name="connsiteY68" fmla="*/ 724747 h 730288"/>
              <a:gd name="connsiteX69" fmla="*/ 324350 w 663093"/>
              <a:gd name="connsiteY69" fmla="*/ 727210 h 730288"/>
              <a:gd name="connsiteX70" fmla="*/ 326198 w 663093"/>
              <a:gd name="connsiteY70" fmla="*/ 727672 h 730288"/>
              <a:gd name="connsiteX71" fmla="*/ 327352 w 663093"/>
              <a:gd name="connsiteY71" fmla="*/ 725978 h 730288"/>
              <a:gd name="connsiteX72" fmla="*/ 330816 w 663093"/>
              <a:gd name="connsiteY72" fmla="*/ 721360 h 730288"/>
              <a:gd name="connsiteX73" fmla="*/ 332047 w 663093"/>
              <a:gd name="connsiteY73" fmla="*/ 720436 h 730288"/>
              <a:gd name="connsiteX74" fmla="*/ 336512 w 663093"/>
              <a:gd name="connsiteY74" fmla="*/ 718743 h 730288"/>
              <a:gd name="connsiteX75" fmla="*/ 338051 w 663093"/>
              <a:gd name="connsiteY75" fmla="*/ 718589 h 730288"/>
              <a:gd name="connsiteX76" fmla="*/ 340899 w 663093"/>
              <a:gd name="connsiteY76" fmla="*/ 719128 h 730288"/>
              <a:gd name="connsiteX77" fmla="*/ 341976 w 663093"/>
              <a:gd name="connsiteY77" fmla="*/ 719590 h 730288"/>
              <a:gd name="connsiteX78" fmla="*/ 346287 w 663093"/>
              <a:gd name="connsiteY78" fmla="*/ 722745 h 730288"/>
              <a:gd name="connsiteX79" fmla="*/ 350520 w 663093"/>
              <a:gd name="connsiteY79" fmla="*/ 718897 h 730288"/>
              <a:gd name="connsiteX80" fmla="*/ 352444 w 663093"/>
              <a:gd name="connsiteY80" fmla="*/ 716049 h 730288"/>
              <a:gd name="connsiteX81" fmla="*/ 355677 w 663093"/>
              <a:gd name="connsiteY81" fmla="*/ 707890 h 730288"/>
              <a:gd name="connsiteX82" fmla="*/ 356293 w 663093"/>
              <a:gd name="connsiteY82" fmla="*/ 706967 h 730288"/>
              <a:gd name="connsiteX83" fmla="*/ 359141 w 663093"/>
              <a:gd name="connsiteY83" fmla="*/ 704119 h 730288"/>
              <a:gd name="connsiteX84" fmla="*/ 360141 w 663093"/>
              <a:gd name="connsiteY84" fmla="*/ 703503 h 730288"/>
              <a:gd name="connsiteX85" fmla="*/ 364605 w 663093"/>
              <a:gd name="connsiteY85" fmla="*/ 701809 h 730288"/>
              <a:gd name="connsiteX86" fmla="*/ 374535 w 663093"/>
              <a:gd name="connsiteY86" fmla="*/ 699423 h 730288"/>
              <a:gd name="connsiteX87" fmla="*/ 377536 w 663093"/>
              <a:gd name="connsiteY87" fmla="*/ 698115 h 730288"/>
              <a:gd name="connsiteX88" fmla="*/ 380846 w 663093"/>
              <a:gd name="connsiteY88" fmla="*/ 694805 h 730288"/>
              <a:gd name="connsiteX89" fmla="*/ 383848 w 663093"/>
              <a:gd name="connsiteY89" fmla="*/ 689802 h 730288"/>
              <a:gd name="connsiteX90" fmla="*/ 385387 w 663093"/>
              <a:gd name="connsiteY90" fmla="*/ 684261 h 730288"/>
              <a:gd name="connsiteX91" fmla="*/ 385926 w 663093"/>
              <a:gd name="connsiteY91" fmla="*/ 672330 h 730288"/>
              <a:gd name="connsiteX92" fmla="*/ 384772 w 663093"/>
              <a:gd name="connsiteY92" fmla="*/ 670021 h 730288"/>
              <a:gd name="connsiteX93" fmla="*/ 379999 w 663093"/>
              <a:gd name="connsiteY93" fmla="*/ 665249 h 730288"/>
              <a:gd name="connsiteX94" fmla="*/ 379307 w 663093"/>
              <a:gd name="connsiteY94" fmla="*/ 664171 h 730288"/>
              <a:gd name="connsiteX95" fmla="*/ 378152 w 663093"/>
              <a:gd name="connsiteY95" fmla="*/ 660785 h 730288"/>
              <a:gd name="connsiteX96" fmla="*/ 378383 w 663093"/>
              <a:gd name="connsiteY96" fmla="*/ 658476 h 730288"/>
              <a:gd name="connsiteX97" fmla="*/ 380076 w 663093"/>
              <a:gd name="connsiteY97" fmla="*/ 655628 h 730288"/>
              <a:gd name="connsiteX98" fmla="*/ 388158 w 663093"/>
              <a:gd name="connsiteY98" fmla="*/ 645699 h 730288"/>
              <a:gd name="connsiteX99" fmla="*/ 390698 w 663093"/>
              <a:gd name="connsiteY99" fmla="*/ 644698 h 730288"/>
              <a:gd name="connsiteX100" fmla="*/ 391622 w 663093"/>
              <a:gd name="connsiteY100" fmla="*/ 645006 h 730288"/>
              <a:gd name="connsiteX101" fmla="*/ 405938 w 663093"/>
              <a:gd name="connsiteY101" fmla="*/ 652164 h 730288"/>
              <a:gd name="connsiteX102" fmla="*/ 422410 w 663093"/>
              <a:gd name="connsiteY102" fmla="*/ 655474 h 730288"/>
              <a:gd name="connsiteX103" fmla="*/ 459201 w 663093"/>
              <a:gd name="connsiteY103" fmla="*/ 658245 h 730288"/>
              <a:gd name="connsiteX104" fmla="*/ 459894 w 663093"/>
              <a:gd name="connsiteY104" fmla="*/ 658399 h 730288"/>
              <a:gd name="connsiteX105" fmla="*/ 470054 w 663093"/>
              <a:gd name="connsiteY105" fmla="*/ 661785 h 730288"/>
              <a:gd name="connsiteX106" fmla="*/ 470824 w 663093"/>
              <a:gd name="connsiteY106" fmla="*/ 662170 h 730288"/>
              <a:gd name="connsiteX107" fmla="*/ 484601 w 663093"/>
              <a:gd name="connsiteY107" fmla="*/ 672099 h 730288"/>
              <a:gd name="connsiteX108" fmla="*/ 489912 w 663093"/>
              <a:gd name="connsiteY108" fmla="*/ 674255 h 730288"/>
              <a:gd name="connsiteX109" fmla="*/ 513619 w 663093"/>
              <a:gd name="connsiteY109" fmla="*/ 679181 h 730288"/>
              <a:gd name="connsiteX110" fmla="*/ 526088 w 663093"/>
              <a:gd name="connsiteY110" fmla="*/ 684107 h 730288"/>
              <a:gd name="connsiteX111" fmla="*/ 528243 w 663093"/>
              <a:gd name="connsiteY111" fmla="*/ 681028 h 730288"/>
              <a:gd name="connsiteX112" fmla="*/ 528782 w 663093"/>
              <a:gd name="connsiteY112" fmla="*/ 661093 h 730288"/>
              <a:gd name="connsiteX113" fmla="*/ 528859 w 663093"/>
              <a:gd name="connsiteY113" fmla="*/ 660477 h 730288"/>
              <a:gd name="connsiteX114" fmla="*/ 530013 w 663093"/>
              <a:gd name="connsiteY114" fmla="*/ 656013 h 730288"/>
              <a:gd name="connsiteX115" fmla="*/ 530552 w 663093"/>
              <a:gd name="connsiteY115" fmla="*/ 654935 h 730288"/>
              <a:gd name="connsiteX116" fmla="*/ 532784 w 663093"/>
              <a:gd name="connsiteY116" fmla="*/ 652087 h 730288"/>
              <a:gd name="connsiteX117" fmla="*/ 533246 w 663093"/>
              <a:gd name="connsiteY117" fmla="*/ 651626 h 730288"/>
              <a:gd name="connsiteX118" fmla="*/ 536402 w 663093"/>
              <a:gd name="connsiteY118" fmla="*/ 648777 h 730288"/>
              <a:gd name="connsiteX119" fmla="*/ 535863 w 663093"/>
              <a:gd name="connsiteY119" fmla="*/ 646776 h 730288"/>
              <a:gd name="connsiteX120" fmla="*/ 533400 w 663093"/>
              <a:gd name="connsiteY120" fmla="*/ 643851 h 730288"/>
              <a:gd name="connsiteX121" fmla="*/ 533015 w 663093"/>
              <a:gd name="connsiteY121" fmla="*/ 643236 h 730288"/>
              <a:gd name="connsiteX122" fmla="*/ 528474 w 663093"/>
              <a:gd name="connsiteY122" fmla="*/ 633691 h 730288"/>
              <a:gd name="connsiteX123" fmla="*/ 528474 w 663093"/>
              <a:gd name="connsiteY123" fmla="*/ 631228 h 730288"/>
              <a:gd name="connsiteX124" fmla="*/ 533246 w 663093"/>
              <a:gd name="connsiteY124" fmla="*/ 621607 h 730288"/>
              <a:gd name="connsiteX125" fmla="*/ 534324 w 663093"/>
              <a:gd name="connsiteY125" fmla="*/ 600287 h 730288"/>
              <a:gd name="connsiteX126" fmla="*/ 534478 w 663093"/>
              <a:gd name="connsiteY126" fmla="*/ 599594 h 730288"/>
              <a:gd name="connsiteX127" fmla="*/ 536710 w 663093"/>
              <a:gd name="connsiteY127" fmla="*/ 592282 h 730288"/>
              <a:gd name="connsiteX128" fmla="*/ 540712 w 663093"/>
              <a:gd name="connsiteY128" fmla="*/ 582507 h 730288"/>
              <a:gd name="connsiteX129" fmla="*/ 542329 w 663093"/>
              <a:gd name="connsiteY129" fmla="*/ 577119 h 730288"/>
              <a:gd name="connsiteX130" fmla="*/ 544638 w 663093"/>
              <a:gd name="connsiteY130" fmla="*/ 571269 h 730288"/>
              <a:gd name="connsiteX131" fmla="*/ 545022 w 663093"/>
              <a:gd name="connsiteY131" fmla="*/ 570576 h 730288"/>
              <a:gd name="connsiteX132" fmla="*/ 549256 w 663093"/>
              <a:gd name="connsiteY132" fmla="*/ 565266 h 730288"/>
              <a:gd name="connsiteX133" fmla="*/ 551334 w 663093"/>
              <a:gd name="connsiteY133" fmla="*/ 560031 h 730288"/>
              <a:gd name="connsiteX134" fmla="*/ 554028 w 663093"/>
              <a:gd name="connsiteY134" fmla="*/ 555644 h 730288"/>
              <a:gd name="connsiteX135" fmla="*/ 554490 w 663093"/>
              <a:gd name="connsiteY135" fmla="*/ 551180 h 730288"/>
              <a:gd name="connsiteX136" fmla="*/ 553951 w 663093"/>
              <a:gd name="connsiteY136" fmla="*/ 544407 h 730288"/>
              <a:gd name="connsiteX137" fmla="*/ 553951 w 663093"/>
              <a:gd name="connsiteY137" fmla="*/ 543714 h 730288"/>
              <a:gd name="connsiteX138" fmla="*/ 557338 w 663093"/>
              <a:gd name="connsiteY138" fmla="*/ 522932 h 730288"/>
              <a:gd name="connsiteX139" fmla="*/ 557568 w 663093"/>
              <a:gd name="connsiteY139" fmla="*/ 522239 h 730288"/>
              <a:gd name="connsiteX140" fmla="*/ 560955 w 663093"/>
              <a:gd name="connsiteY140" fmla="*/ 514927 h 730288"/>
              <a:gd name="connsiteX141" fmla="*/ 563726 w 663093"/>
              <a:gd name="connsiteY141" fmla="*/ 510463 h 730288"/>
              <a:gd name="connsiteX142" fmla="*/ 567575 w 663093"/>
              <a:gd name="connsiteY142" fmla="*/ 497301 h 730288"/>
              <a:gd name="connsiteX143" fmla="*/ 568729 w 663093"/>
              <a:gd name="connsiteY143" fmla="*/ 495762 h 730288"/>
              <a:gd name="connsiteX144" fmla="*/ 570038 w 663093"/>
              <a:gd name="connsiteY144" fmla="*/ 494838 h 730288"/>
              <a:gd name="connsiteX145" fmla="*/ 576349 w 663093"/>
              <a:gd name="connsiteY145" fmla="*/ 486987 h 730288"/>
              <a:gd name="connsiteX146" fmla="*/ 581814 w 663093"/>
              <a:gd name="connsiteY146" fmla="*/ 475519 h 730288"/>
              <a:gd name="connsiteX147" fmla="*/ 607291 w 663093"/>
              <a:gd name="connsiteY147" fmla="*/ 436880 h 730288"/>
              <a:gd name="connsiteX148" fmla="*/ 615450 w 663093"/>
              <a:gd name="connsiteY148" fmla="*/ 416560 h 730288"/>
              <a:gd name="connsiteX149" fmla="*/ 621145 w 663093"/>
              <a:gd name="connsiteY149" fmla="*/ 405092 h 730288"/>
              <a:gd name="connsiteX150" fmla="*/ 625071 w 663093"/>
              <a:gd name="connsiteY150" fmla="*/ 399473 h 730288"/>
              <a:gd name="connsiteX151" fmla="*/ 629997 w 663093"/>
              <a:gd name="connsiteY151" fmla="*/ 385233 h 730288"/>
              <a:gd name="connsiteX152" fmla="*/ 630305 w 663093"/>
              <a:gd name="connsiteY152" fmla="*/ 384694 h 730288"/>
              <a:gd name="connsiteX153" fmla="*/ 633153 w 663093"/>
              <a:gd name="connsiteY153" fmla="*/ 380230 h 730288"/>
              <a:gd name="connsiteX154" fmla="*/ 634076 w 663093"/>
              <a:gd name="connsiteY154" fmla="*/ 379307 h 730288"/>
              <a:gd name="connsiteX155" fmla="*/ 638618 w 663093"/>
              <a:gd name="connsiteY155" fmla="*/ 376459 h 730288"/>
              <a:gd name="connsiteX156" fmla="*/ 649085 w 663093"/>
              <a:gd name="connsiteY156" fmla="*/ 371456 h 730288"/>
              <a:gd name="connsiteX157" fmla="*/ 649085 w 663093"/>
              <a:gd name="connsiteY157" fmla="*/ 370147 h 730288"/>
              <a:gd name="connsiteX158" fmla="*/ 643775 w 663093"/>
              <a:gd name="connsiteY158" fmla="*/ 361988 h 730288"/>
              <a:gd name="connsiteX159" fmla="*/ 637232 w 663093"/>
              <a:gd name="connsiteY159" fmla="*/ 358987 h 730288"/>
              <a:gd name="connsiteX160" fmla="*/ 630459 w 663093"/>
              <a:gd name="connsiteY160" fmla="*/ 354445 h 730288"/>
              <a:gd name="connsiteX161" fmla="*/ 618990 w 663093"/>
              <a:gd name="connsiteY161" fmla="*/ 350597 h 730288"/>
              <a:gd name="connsiteX162" fmla="*/ 617605 w 663093"/>
              <a:gd name="connsiteY162" fmla="*/ 349596 h 730288"/>
              <a:gd name="connsiteX163" fmla="*/ 615912 w 663093"/>
              <a:gd name="connsiteY163" fmla="*/ 347364 h 730288"/>
              <a:gd name="connsiteX164" fmla="*/ 615527 w 663093"/>
              <a:gd name="connsiteY164" fmla="*/ 346748 h 730288"/>
              <a:gd name="connsiteX165" fmla="*/ 614372 w 663093"/>
              <a:gd name="connsiteY165" fmla="*/ 343901 h 730288"/>
              <a:gd name="connsiteX166" fmla="*/ 614218 w 663093"/>
              <a:gd name="connsiteY166" fmla="*/ 343131 h 730288"/>
              <a:gd name="connsiteX167" fmla="*/ 613679 w 663093"/>
              <a:gd name="connsiteY167" fmla="*/ 337512 h 730288"/>
              <a:gd name="connsiteX168" fmla="*/ 614218 w 663093"/>
              <a:gd name="connsiteY168" fmla="*/ 330277 h 730288"/>
              <a:gd name="connsiteX169" fmla="*/ 614526 w 663093"/>
              <a:gd name="connsiteY169" fmla="*/ 329276 h 730288"/>
              <a:gd name="connsiteX170" fmla="*/ 616604 w 663093"/>
              <a:gd name="connsiteY170" fmla="*/ 325120 h 730288"/>
              <a:gd name="connsiteX171" fmla="*/ 617605 w 663093"/>
              <a:gd name="connsiteY171" fmla="*/ 319732 h 730288"/>
              <a:gd name="connsiteX172" fmla="*/ 617066 w 663093"/>
              <a:gd name="connsiteY172" fmla="*/ 313344 h 730288"/>
              <a:gd name="connsiteX173" fmla="*/ 617220 w 663093"/>
              <a:gd name="connsiteY173" fmla="*/ 312189 h 730288"/>
              <a:gd name="connsiteX174" fmla="*/ 618375 w 663093"/>
              <a:gd name="connsiteY174" fmla="*/ 308802 h 730288"/>
              <a:gd name="connsiteX175" fmla="*/ 621838 w 663093"/>
              <a:gd name="connsiteY175" fmla="*/ 300182 h 730288"/>
              <a:gd name="connsiteX176" fmla="*/ 626533 w 663093"/>
              <a:gd name="connsiteY176" fmla="*/ 292408 h 730288"/>
              <a:gd name="connsiteX177" fmla="*/ 632845 w 663093"/>
              <a:gd name="connsiteY177" fmla="*/ 277399 h 730288"/>
              <a:gd name="connsiteX178" fmla="*/ 632306 w 663093"/>
              <a:gd name="connsiteY178" fmla="*/ 272781 h 730288"/>
              <a:gd name="connsiteX179" fmla="*/ 632306 w 663093"/>
              <a:gd name="connsiteY179" fmla="*/ 257310 h 730288"/>
              <a:gd name="connsiteX180" fmla="*/ 632845 w 663093"/>
              <a:gd name="connsiteY180" fmla="*/ 255616 h 730288"/>
              <a:gd name="connsiteX181" fmla="*/ 625687 w 663093"/>
              <a:gd name="connsiteY181" fmla="*/ 240376 h 730288"/>
              <a:gd name="connsiteX182" fmla="*/ 610370 w 663093"/>
              <a:gd name="connsiteY182" fmla="*/ 234219 h 730288"/>
              <a:gd name="connsiteX183" fmla="*/ 604135 w 663093"/>
              <a:gd name="connsiteY183" fmla="*/ 234219 h 730288"/>
              <a:gd name="connsiteX184" fmla="*/ 603058 w 663093"/>
              <a:gd name="connsiteY184" fmla="*/ 233988 h 730288"/>
              <a:gd name="connsiteX185" fmla="*/ 596284 w 663093"/>
              <a:gd name="connsiteY185" fmla="*/ 231140 h 730288"/>
              <a:gd name="connsiteX186" fmla="*/ 594668 w 663093"/>
              <a:gd name="connsiteY186" fmla="*/ 227753 h 730288"/>
              <a:gd name="connsiteX187" fmla="*/ 596900 w 663093"/>
              <a:gd name="connsiteY187" fmla="*/ 219902 h 730288"/>
              <a:gd name="connsiteX188" fmla="*/ 597439 w 663093"/>
              <a:gd name="connsiteY188" fmla="*/ 218902 h 730288"/>
              <a:gd name="connsiteX189" fmla="*/ 599671 w 663093"/>
              <a:gd name="connsiteY189" fmla="*/ 216054 h 730288"/>
              <a:gd name="connsiteX190" fmla="*/ 600210 w 663093"/>
              <a:gd name="connsiteY190" fmla="*/ 215515 h 730288"/>
              <a:gd name="connsiteX191" fmla="*/ 602288 w 663093"/>
              <a:gd name="connsiteY191" fmla="*/ 213976 h 730288"/>
              <a:gd name="connsiteX192" fmla="*/ 600364 w 663093"/>
              <a:gd name="connsiteY192" fmla="*/ 209281 h 730288"/>
              <a:gd name="connsiteX193" fmla="*/ 600133 w 663093"/>
              <a:gd name="connsiteY193" fmla="*/ 208280 h 730288"/>
              <a:gd name="connsiteX194" fmla="*/ 599594 w 663093"/>
              <a:gd name="connsiteY194" fmla="*/ 179570 h 730288"/>
              <a:gd name="connsiteX195" fmla="*/ 599748 w 663093"/>
              <a:gd name="connsiteY195" fmla="*/ 178724 h 730288"/>
              <a:gd name="connsiteX196" fmla="*/ 602442 w 663093"/>
              <a:gd name="connsiteY196" fmla="*/ 169564 h 730288"/>
              <a:gd name="connsiteX197" fmla="*/ 602442 w 663093"/>
              <a:gd name="connsiteY197" fmla="*/ 166562 h 730288"/>
              <a:gd name="connsiteX198" fmla="*/ 602904 w 663093"/>
              <a:gd name="connsiteY198" fmla="*/ 165023 h 730288"/>
              <a:gd name="connsiteX199" fmla="*/ 605675 w 663093"/>
              <a:gd name="connsiteY199" fmla="*/ 160790 h 730288"/>
              <a:gd name="connsiteX200" fmla="*/ 605213 w 663093"/>
              <a:gd name="connsiteY200" fmla="*/ 156787 h 730288"/>
              <a:gd name="connsiteX201" fmla="*/ 605751 w 663093"/>
              <a:gd name="connsiteY201" fmla="*/ 154863 h 730288"/>
              <a:gd name="connsiteX202" fmla="*/ 619837 w 663093"/>
              <a:gd name="connsiteY202" fmla="*/ 135159 h 730288"/>
              <a:gd name="connsiteX203" fmla="*/ 622531 w 663093"/>
              <a:gd name="connsiteY203" fmla="*/ 134004 h 730288"/>
              <a:gd name="connsiteX204" fmla="*/ 647623 w 663093"/>
              <a:gd name="connsiteY204" fmla="*/ 137853 h 730288"/>
              <a:gd name="connsiteX205" fmla="*/ 650856 w 663093"/>
              <a:gd name="connsiteY205" fmla="*/ 136467 h 730288"/>
              <a:gd name="connsiteX206" fmla="*/ 651933 w 663093"/>
              <a:gd name="connsiteY206" fmla="*/ 136236 h 730288"/>
              <a:gd name="connsiteX207" fmla="*/ 661862 w 663093"/>
              <a:gd name="connsiteY207" fmla="*/ 136236 h 730288"/>
              <a:gd name="connsiteX208" fmla="*/ 663094 w 663093"/>
              <a:gd name="connsiteY208" fmla="*/ 134774 h 730288"/>
              <a:gd name="connsiteX209" fmla="*/ 662632 w 663093"/>
              <a:gd name="connsiteY209" fmla="*/ 129771 h 730288"/>
              <a:gd name="connsiteX210" fmla="*/ 661324 w 663093"/>
              <a:gd name="connsiteY210" fmla="*/ 121304 h 730288"/>
              <a:gd name="connsiteX211" fmla="*/ 637463 w 663093"/>
              <a:gd name="connsiteY211" fmla="*/ 117687 h 730288"/>
              <a:gd name="connsiteX212" fmla="*/ 622454 w 663093"/>
              <a:gd name="connsiteY212" fmla="*/ 113069 h 730288"/>
              <a:gd name="connsiteX213" fmla="*/ 619452 w 663093"/>
              <a:gd name="connsiteY213" fmla="*/ 112684 h 730288"/>
              <a:gd name="connsiteX214" fmla="*/ 611447 w 663093"/>
              <a:gd name="connsiteY214" fmla="*/ 114300 h 730288"/>
              <a:gd name="connsiteX215" fmla="*/ 608676 w 663093"/>
              <a:gd name="connsiteY215" fmla="*/ 113299 h 730288"/>
              <a:gd name="connsiteX216" fmla="*/ 608291 w 663093"/>
              <a:gd name="connsiteY216" fmla="*/ 110452 h 730288"/>
              <a:gd name="connsiteX217" fmla="*/ 611447 w 663093"/>
              <a:gd name="connsiteY217" fmla="*/ 103139 h 730288"/>
              <a:gd name="connsiteX218" fmla="*/ 611447 w 663093"/>
              <a:gd name="connsiteY218" fmla="*/ 100676 h 730288"/>
              <a:gd name="connsiteX219" fmla="*/ 610755 w 663093"/>
              <a:gd name="connsiteY219" fmla="*/ 97751 h 730288"/>
              <a:gd name="connsiteX220" fmla="*/ 609446 w 663093"/>
              <a:gd name="connsiteY220" fmla="*/ 97059 h 730288"/>
              <a:gd name="connsiteX221" fmla="*/ 606059 w 663093"/>
              <a:gd name="connsiteY221" fmla="*/ 97828 h 730288"/>
              <a:gd name="connsiteX222" fmla="*/ 600979 w 663093"/>
              <a:gd name="connsiteY222" fmla="*/ 102370 h 730288"/>
              <a:gd name="connsiteX223" fmla="*/ 599132 w 663093"/>
              <a:gd name="connsiteY223" fmla="*/ 103062 h 730288"/>
              <a:gd name="connsiteX224" fmla="*/ 595745 w 663093"/>
              <a:gd name="connsiteY224" fmla="*/ 103062 h 730288"/>
              <a:gd name="connsiteX225" fmla="*/ 595745 w 663093"/>
              <a:gd name="connsiteY225" fmla="*/ 103062 h 730288"/>
              <a:gd name="connsiteX226" fmla="*/ 589819 w 663093"/>
              <a:gd name="connsiteY226" fmla="*/ 102447 h 730288"/>
              <a:gd name="connsiteX227" fmla="*/ 588433 w 663093"/>
              <a:gd name="connsiteY227" fmla="*/ 101908 h 730288"/>
              <a:gd name="connsiteX228" fmla="*/ 584508 w 663093"/>
              <a:gd name="connsiteY228" fmla="*/ 99060 h 730288"/>
              <a:gd name="connsiteX229" fmla="*/ 583815 w 663093"/>
              <a:gd name="connsiteY229" fmla="*/ 98367 h 730288"/>
              <a:gd name="connsiteX230" fmla="*/ 581583 w 663093"/>
              <a:gd name="connsiteY230" fmla="*/ 94981 h 730288"/>
              <a:gd name="connsiteX231" fmla="*/ 581121 w 663093"/>
              <a:gd name="connsiteY231" fmla="*/ 93133 h 730288"/>
              <a:gd name="connsiteX232" fmla="*/ 581583 w 663093"/>
              <a:gd name="connsiteY232" fmla="*/ 88438 h 730288"/>
              <a:gd name="connsiteX233" fmla="*/ 575887 w 663093"/>
              <a:gd name="connsiteY233" fmla="*/ 78509 h 730288"/>
              <a:gd name="connsiteX234" fmla="*/ 576657 w 663093"/>
              <a:gd name="connsiteY234" fmla="*/ 74815 h 730288"/>
              <a:gd name="connsiteX235" fmla="*/ 579967 w 663093"/>
              <a:gd name="connsiteY235" fmla="*/ 72429 h 730288"/>
              <a:gd name="connsiteX236" fmla="*/ 581737 w 663093"/>
              <a:gd name="connsiteY236" fmla="*/ 68426 h 730288"/>
              <a:gd name="connsiteX237" fmla="*/ 582584 w 663093"/>
              <a:gd name="connsiteY237" fmla="*/ 61883 h 730288"/>
              <a:gd name="connsiteX238" fmla="*/ 580198 w 663093"/>
              <a:gd name="connsiteY238" fmla="*/ 63192 h 730288"/>
              <a:gd name="connsiteX239" fmla="*/ 578812 w 663093"/>
              <a:gd name="connsiteY239" fmla="*/ 63577 h 730288"/>
              <a:gd name="connsiteX240" fmla="*/ 569268 w 663093"/>
              <a:gd name="connsiteY240" fmla="*/ 63577 h 730288"/>
              <a:gd name="connsiteX241" fmla="*/ 568344 w 663093"/>
              <a:gd name="connsiteY241" fmla="*/ 63423 h 730288"/>
              <a:gd name="connsiteX242" fmla="*/ 564958 w 663093"/>
              <a:gd name="connsiteY242" fmla="*/ 62268 h 730288"/>
              <a:gd name="connsiteX243" fmla="*/ 564419 w 663093"/>
              <a:gd name="connsiteY243" fmla="*/ 62038 h 730288"/>
              <a:gd name="connsiteX244" fmla="*/ 561571 w 663093"/>
              <a:gd name="connsiteY244" fmla="*/ 60344 h 730288"/>
              <a:gd name="connsiteX245" fmla="*/ 560570 w 663093"/>
              <a:gd name="connsiteY245" fmla="*/ 59344 h 730288"/>
              <a:gd name="connsiteX246" fmla="*/ 558338 w 663093"/>
              <a:gd name="connsiteY246" fmla="*/ 55418 h 730288"/>
              <a:gd name="connsiteX247" fmla="*/ 557953 w 663093"/>
              <a:gd name="connsiteY247" fmla="*/ 54033 h 730288"/>
              <a:gd name="connsiteX248" fmla="*/ 557953 w 663093"/>
              <a:gd name="connsiteY248" fmla="*/ 44642 h 730288"/>
              <a:gd name="connsiteX249" fmla="*/ 545407 w 663093"/>
              <a:gd name="connsiteY249" fmla="*/ 33636 h 730288"/>
              <a:gd name="connsiteX250" fmla="*/ 544868 w 663093"/>
              <a:gd name="connsiteY250" fmla="*/ 33020 h 730288"/>
              <a:gd name="connsiteX251" fmla="*/ 540404 w 663093"/>
              <a:gd name="connsiteY251" fmla="*/ 25708 h 730288"/>
              <a:gd name="connsiteX252" fmla="*/ 527012 w 663093"/>
              <a:gd name="connsiteY252" fmla="*/ 0 h 730288"/>
              <a:gd name="connsiteX253" fmla="*/ 517775 w 663093"/>
              <a:gd name="connsiteY253" fmla="*/ 8774 h 730288"/>
              <a:gd name="connsiteX254" fmla="*/ 513542 w 663093"/>
              <a:gd name="connsiteY254" fmla="*/ 11853 h 730288"/>
              <a:gd name="connsiteX255" fmla="*/ 507692 w 663093"/>
              <a:gd name="connsiteY255" fmla="*/ 17780 h 730288"/>
              <a:gd name="connsiteX256" fmla="*/ 504844 w 663093"/>
              <a:gd name="connsiteY256" fmla="*/ 22090 h 730288"/>
              <a:gd name="connsiteX257" fmla="*/ 494299 w 663093"/>
              <a:gd name="connsiteY257" fmla="*/ 52108 h 730288"/>
              <a:gd name="connsiteX258" fmla="*/ 493761 w 663093"/>
              <a:gd name="connsiteY258" fmla="*/ 52955 h 730288"/>
              <a:gd name="connsiteX259" fmla="*/ 478598 w 663093"/>
              <a:gd name="connsiteY259" fmla="*/ 70966 h 730288"/>
              <a:gd name="connsiteX260" fmla="*/ 447348 w 663093"/>
              <a:gd name="connsiteY260" fmla="*/ 97751 h 730288"/>
              <a:gd name="connsiteX261" fmla="*/ 444885 w 663093"/>
              <a:gd name="connsiteY261" fmla="*/ 100753 h 730288"/>
              <a:gd name="connsiteX262" fmla="*/ 442345 w 663093"/>
              <a:gd name="connsiteY262" fmla="*/ 105372 h 730288"/>
              <a:gd name="connsiteX263" fmla="*/ 440421 w 663093"/>
              <a:gd name="connsiteY263" fmla="*/ 109682 h 730288"/>
              <a:gd name="connsiteX264" fmla="*/ 440421 w 663093"/>
              <a:gd name="connsiteY264" fmla="*/ 112838 h 730288"/>
              <a:gd name="connsiteX265" fmla="*/ 442268 w 663093"/>
              <a:gd name="connsiteY265" fmla="*/ 116147 h 730288"/>
              <a:gd name="connsiteX266" fmla="*/ 442576 w 663093"/>
              <a:gd name="connsiteY266" fmla="*/ 116994 h 730288"/>
              <a:gd name="connsiteX267" fmla="*/ 443730 w 663093"/>
              <a:gd name="connsiteY267" fmla="*/ 122613 h 730288"/>
              <a:gd name="connsiteX268" fmla="*/ 443345 w 663093"/>
              <a:gd name="connsiteY268" fmla="*/ 124691 h 730288"/>
              <a:gd name="connsiteX269" fmla="*/ 438265 w 663093"/>
              <a:gd name="connsiteY269" fmla="*/ 132542 h 730288"/>
              <a:gd name="connsiteX270" fmla="*/ 426720 w 663093"/>
              <a:gd name="connsiteY270" fmla="*/ 144780 h 730288"/>
              <a:gd name="connsiteX271" fmla="*/ 416175 w 663093"/>
              <a:gd name="connsiteY271" fmla="*/ 152400 h 730288"/>
              <a:gd name="connsiteX272" fmla="*/ 396548 w 663093"/>
              <a:gd name="connsiteY272" fmla="*/ 169872 h 730288"/>
              <a:gd name="connsiteX273" fmla="*/ 393546 w 663093"/>
              <a:gd name="connsiteY273" fmla="*/ 175337 h 730288"/>
              <a:gd name="connsiteX274" fmla="*/ 388081 w 663093"/>
              <a:gd name="connsiteY274" fmla="*/ 194348 h 730288"/>
              <a:gd name="connsiteX275" fmla="*/ 388081 w 663093"/>
              <a:gd name="connsiteY275" fmla="*/ 197812 h 730288"/>
              <a:gd name="connsiteX276" fmla="*/ 390621 w 663093"/>
              <a:gd name="connsiteY276" fmla="*/ 203431 h 730288"/>
              <a:gd name="connsiteX277" fmla="*/ 390852 w 663093"/>
              <a:gd name="connsiteY277" fmla="*/ 204354 h 730288"/>
              <a:gd name="connsiteX278" fmla="*/ 391391 w 663093"/>
              <a:gd name="connsiteY278" fmla="*/ 211667 h 730288"/>
              <a:gd name="connsiteX279" fmla="*/ 391391 w 663093"/>
              <a:gd name="connsiteY279" fmla="*/ 211667 h 730288"/>
              <a:gd name="connsiteX280" fmla="*/ 391391 w 663093"/>
              <a:gd name="connsiteY280" fmla="*/ 211667 h 730288"/>
              <a:gd name="connsiteX281" fmla="*/ 391314 w 663093"/>
              <a:gd name="connsiteY281" fmla="*/ 212667 h 730288"/>
              <a:gd name="connsiteX282" fmla="*/ 386234 w 663093"/>
              <a:gd name="connsiteY282" fmla="*/ 230062 h 730288"/>
              <a:gd name="connsiteX283" fmla="*/ 385156 w 663093"/>
              <a:gd name="connsiteY283" fmla="*/ 231602 h 730288"/>
              <a:gd name="connsiteX284" fmla="*/ 377305 w 663093"/>
              <a:gd name="connsiteY284" fmla="*/ 237220 h 730288"/>
              <a:gd name="connsiteX285" fmla="*/ 376536 w 663093"/>
              <a:gd name="connsiteY285" fmla="*/ 237605 h 730288"/>
              <a:gd name="connsiteX286" fmla="*/ 365837 w 663093"/>
              <a:gd name="connsiteY286" fmla="*/ 240992 h 730288"/>
              <a:gd name="connsiteX287" fmla="*/ 358910 w 663093"/>
              <a:gd name="connsiteY287" fmla="*/ 242762 h 730288"/>
              <a:gd name="connsiteX288" fmla="*/ 358217 w 663093"/>
              <a:gd name="connsiteY288" fmla="*/ 242839 h 730288"/>
              <a:gd name="connsiteX289" fmla="*/ 355369 w 663093"/>
              <a:gd name="connsiteY289" fmla="*/ 242839 h 730288"/>
              <a:gd name="connsiteX290" fmla="*/ 354676 w 663093"/>
              <a:gd name="connsiteY290" fmla="*/ 242762 h 730288"/>
              <a:gd name="connsiteX291" fmla="*/ 351982 w 663093"/>
              <a:gd name="connsiteY291" fmla="*/ 242070 h 730288"/>
              <a:gd name="connsiteX292" fmla="*/ 358371 w 663093"/>
              <a:gd name="connsiteY292" fmla="*/ 253230 h 730288"/>
              <a:gd name="connsiteX293" fmla="*/ 361450 w 663093"/>
              <a:gd name="connsiteY293" fmla="*/ 257848 h 730288"/>
              <a:gd name="connsiteX294" fmla="*/ 370147 w 663093"/>
              <a:gd name="connsiteY294" fmla="*/ 265468 h 730288"/>
              <a:gd name="connsiteX295" fmla="*/ 371071 w 663093"/>
              <a:gd name="connsiteY295" fmla="*/ 267008 h 730288"/>
              <a:gd name="connsiteX296" fmla="*/ 371610 w 663093"/>
              <a:gd name="connsiteY296" fmla="*/ 269856 h 730288"/>
              <a:gd name="connsiteX297" fmla="*/ 371610 w 663093"/>
              <a:gd name="connsiteY297" fmla="*/ 270856 h 730288"/>
              <a:gd name="connsiteX298" fmla="*/ 368839 w 663093"/>
              <a:gd name="connsiteY298" fmla="*/ 288944 h 730288"/>
              <a:gd name="connsiteX299" fmla="*/ 370224 w 663093"/>
              <a:gd name="connsiteY299" fmla="*/ 296718 h 730288"/>
              <a:gd name="connsiteX300" fmla="*/ 384772 w 663093"/>
              <a:gd name="connsiteY300" fmla="*/ 304492 h 730288"/>
              <a:gd name="connsiteX301" fmla="*/ 385464 w 663093"/>
              <a:gd name="connsiteY301" fmla="*/ 304954 h 730288"/>
              <a:gd name="connsiteX302" fmla="*/ 391083 w 663093"/>
              <a:gd name="connsiteY302" fmla="*/ 310573 h 730288"/>
              <a:gd name="connsiteX303" fmla="*/ 391776 w 663093"/>
              <a:gd name="connsiteY303" fmla="*/ 313421 h 730288"/>
              <a:gd name="connsiteX304" fmla="*/ 389544 w 663093"/>
              <a:gd name="connsiteY304" fmla="*/ 320733 h 730288"/>
              <a:gd name="connsiteX305" fmla="*/ 388774 w 663093"/>
              <a:gd name="connsiteY305" fmla="*/ 321964 h 730288"/>
              <a:gd name="connsiteX306" fmla="*/ 378614 w 663093"/>
              <a:gd name="connsiteY306" fmla="*/ 331508 h 730288"/>
              <a:gd name="connsiteX307" fmla="*/ 377536 w 663093"/>
              <a:gd name="connsiteY307" fmla="*/ 332124 h 730288"/>
              <a:gd name="connsiteX308" fmla="*/ 368531 w 663093"/>
              <a:gd name="connsiteY308" fmla="*/ 334972 h 730288"/>
              <a:gd name="connsiteX309" fmla="*/ 360372 w 663093"/>
              <a:gd name="connsiteY309" fmla="*/ 339051 h 730288"/>
              <a:gd name="connsiteX310" fmla="*/ 351136 w 663093"/>
              <a:gd name="connsiteY310" fmla="*/ 348827 h 730288"/>
              <a:gd name="connsiteX311" fmla="*/ 343131 w 663093"/>
              <a:gd name="connsiteY311" fmla="*/ 360064 h 730288"/>
              <a:gd name="connsiteX312" fmla="*/ 341745 w 663093"/>
              <a:gd name="connsiteY312" fmla="*/ 363374 h 730288"/>
              <a:gd name="connsiteX313" fmla="*/ 341207 w 663093"/>
              <a:gd name="connsiteY313" fmla="*/ 367992 h 730288"/>
              <a:gd name="connsiteX314" fmla="*/ 339821 w 663093"/>
              <a:gd name="connsiteY314" fmla="*/ 370070 h 730288"/>
              <a:gd name="connsiteX315" fmla="*/ 336973 w 663093"/>
              <a:gd name="connsiteY315" fmla="*/ 371764 h 730288"/>
              <a:gd name="connsiteX316" fmla="*/ 335511 w 663093"/>
              <a:gd name="connsiteY316" fmla="*/ 372149 h 730288"/>
              <a:gd name="connsiteX317" fmla="*/ 331047 w 663093"/>
              <a:gd name="connsiteY317" fmla="*/ 372149 h 730288"/>
              <a:gd name="connsiteX318" fmla="*/ 331047 w 663093"/>
              <a:gd name="connsiteY318" fmla="*/ 372149 h 730288"/>
              <a:gd name="connsiteX319" fmla="*/ 330277 w 663093"/>
              <a:gd name="connsiteY319" fmla="*/ 372072 h 730288"/>
              <a:gd name="connsiteX320" fmla="*/ 312266 w 663093"/>
              <a:gd name="connsiteY320" fmla="*/ 367145 h 730288"/>
              <a:gd name="connsiteX321" fmla="*/ 308725 w 663093"/>
              <a:gd name="connsiteY321" fmla="*/ 367607 h 730288"/>
              <a:gd name="connsiteX322" fmla="*/ 305647 w 663093"/>
              <a:gd name="connsiteY322" fmla="*/ 368916 h 730288"/>
              <a:gd name="connsiteX323" fmla="*/ 300413 w 663093"/>
              <a:gd name="connsiteY323" fmla="*/ 374150 h 730288"/>
              <a:gd name="connsiteX324" fmla="*/ 293332 w 663093"/>
              <a:gd name="connsiteY324" fmla="*/ 379461 h 730288"/>
              <a:gd name="connsiteX325" fmla="*/ 281247 w 663093"/>
              <a:gd name="connsiteY325" fmla="*/ 391083 h 730288"/>
              <a:gd name="connsiteX326" fmla="*/ 280170 w 663093"/>
              <a:gd name="connsiteY326" fmla="*/ 391699 h 730288"/>
              <a:gd name="connsiteX327" fmla="*/ 275090 w 663093"/>
              <a:gd name="connsiteY327" fmla="*/ 393392 h 730288"/>
              <a:gd name="connsiteX328" fmla="*/ 274166 w 663093"/>
              <a:gd name="connsiteY328" fmla="*/ 393546 h 730288"/>
              <a:gd name="connsiteX329" fmla="*/ 273935 w 663093"/>
              <a:gd name="connsiteY329" fmla="*/ 393546 h 730288"/>
              <a:gd name="connsiteX330" fmla="*/ 267162 w 663093"/>
              <a:gd name="connsiteY330" fmla="*/ 393007 h 730288"/>
              <a:gd name="connsiteX331" fmla="*/ 266315 w 663093"/>
              <a:gd name="connsiteY331" fmla="*/ 392776 h 730288"/>
              <a:gd name="connsiteX332" fmla="*/ 254539 w 663093"/>
              <a:gd name="connsiteY332" fmla="*/ 387696 h 730288"/>
              <a:gd name="connsiteX333" fmla="*/ 249690 w 663093"/>
              <a:gd name="connsiteY333" fmla="*/ 386080 h 730288"/>
              <a:gd name="connsiteX334" fmla="*/ 245225 w 663093"/>
              <a:gd name="connsiteY334" fmla="*/ 383617 h 730288"/>
              <a:gd name="connsiteX335" fmla="*/ 244148 w 663093"/>
              <a:gd name="connsiteY335" fmla="*/ 382539 h 730288"/>
              <a:gd name="connsiteX336" fmla="*/ 242531 w 663093"/>
              <a:gd name="connsiteY336" fmla="*/ 379691 h 730288"/>
              <a:gd name="connsiteX337" fmla="*/ 239145 w 663093"/>
              <a:gd name="connsiteY337" fmla="*/ 378922 h 730288"/>
              <a:gd name="connsiteX338" fmla="*/ 227753 w 663093"/>
              <a:gd name="connsiteY338" fmla="*/ 379999 h 730288"/>
              <a:gd name="connsiteX339" fmla="*/ 226291 w 663093"/>
              <a:gd name="connsiteY339" fmla="*/ 379768 h 730288"/>
              <a:gd name="connsiteX340" fmla="*/ 216747 w 663093"/>
              <a:gd name="connsiteY340" fmla="*/ 375304 h 730288"/>
              <a:gd name="connsiteX341" fmla="*/ 215592 w 663093"/>
              <a:gd name="connsiteY341" fmla="*/ 374304 h 730288"/>
              <a:gd name="connsiteX342" fmla="*/ 199967 w 663093"/>
              <a:gd name="connsiteY342" fmla="*/ 350366 h 730288"/>
              <a:gd name="connsiteX343" fmla="*/ 196042 w 663093"/>
              <a:gd name="connsiteY343" fmla="*/ 346440 h 730288"/>
              <a:gd name="connsiteX344" fmla="*/ 193117 w 663093"/>
              <a:gd name="connsiteY344" fmla="*/ 345209 h 730288"/>
              <a:gd name="connsiteX345" fmla="*/ 189730 w 663093"/>
              <a:gd name="connsiteY345" fmla="*/ 345209 h 730288"/>
              <a:gd name="connsiteX346" fmla="*/ 184342 w 663093"/>
              <a:gd name="connsiteY346" fmla="*/ 344670 h 730288"/>
              <a:gd name="connsiteX347" fmla="*/ 182726 w 663093"/>
              <a:gd name="connsiteY347" fmla="*/ 344670 h 730288"/>
              <a:gd name="connsiteX348" fmla="*/ 182110 w 663093"/>
              <a:gd name="connsiteY348" fmla="*/ 345055 h 730288"/>
              <a:gd name="connsiteX349" fmla="*/ 179031 w 663093"/>
              <a:gd name="connsiteY349" fmla="*/ 349134 h 730288"/>
              <a:gd name="connsiteX350" fmla="*/ 178262 w 663093"/>
              <a:gd name="connsiteY350" fmla="*/ 349827 h 730288"/>
              <a:gd name="connsiteX351" fmla="*/ 175414 w 663093"/>
              <a:gd name="connsiteY351" fmla="*/ 351520 h 730288"/>
              <a:gd name="connsiteX352" fmla="*/ 174875 w 663093"/>
              <a:gd name="connsiteY352" fmla="*/ 351751 h 730288"/>
              <a:gd name="connsiteX353" fmla="*/ 171488 w 663093"/>
              <a:gd name="connsiteY353" fmla="*/ 352906 h 730288"/>
              <a:gd name="connsiteX354" fmla="*/ 170565 w 663093"/>
              <a:gd name="connsiteY354" fmla="*/ 353060 h 730288"/>
              <a:gd name="connsiteX355" fmla="*/ 166639 w 663093"/>
              <a:gd name="connsiteY355" fmla="*/ 353060 h 730288"/>
              <a:gd name="connsiteX356" fmla="*/ 158404 w 663093"/>
              <a:gd name="connsiteY356" fmla="*/ 351905 h 730288"/>
              <a:gd name="connsiteX357" fmla="*/ 152631 w 663093"/>
              <a:gd name="connsiteY357" fmla="*/ 351905 h 730288"/>
              <a:gd name="connsiteX358" fmla="*/ 151092 w 663093"/>
              <a:gd name="connsiteY358" fmla="*/ 351444 h 730288"/>
              <a:gd name="connsiteX359" fmla="*/ 149398 w 663093"/>
              <a:gd name="connsiteY359" fmla="*/ 350289 h 730288"/>
              <a:gd name="connsiteX360" fmla="*/ 148782 w 663093"/>
              <a:gd name="connsiteY360" fmla="*/ 349673 h 730288"/>
              <a:gd name="connsiteX361" fmla="*/ 144318 w 663093"/>
              <a:gd name="connsiteY361" fmla="*/ 344054 h 730288"/>
              <a:gd name="connsiteX362" fmla="*/ 128770 w 663093"/>
              <a:gd name="connsiteY362" fmla="*/ 327968 h 730288"/>
              <a:gd name="connsiteX363" fmla="*/ 125076 w 663093"/>
              <a:gd name="connsiteY363" fmla="*/ 327044 h 730288"/>
              <a:gd name="connsiteX364" fmla="*/ 124152 w 663093"/>
              <a:gd name="connsiteY364" fmla="*/ 326659 h 730288"/>
              <a:gd name="connsiteX365" fmla="*/ 117379 w 663093"/>
              <a:gd name="connsiteY365" fmla="*/ 321964 h 730288"/>
              <a:gd name="connsiteX366" fmla="*/ 114608 w 663093"/>
              <a:gd name="connsiteY366" fmla="*/ 321502 h 730288"/>
              <a:gd name="connsiteX367" fmla="*/ 111606 w 663093"/>
              <a:gd name="connsiteY367" fmla="*/ 321502 h 730288"/>
              <a:gd name="connsiteX368" fmla="*/ 103909 w 663093"/>
              <a:gd name="connsiteY368" fmla="*/ 324042 h 730288"/>
              <a:gd name="connsiteX369" fmla="*/ 97982 w 663093"/>
              <a:gd name="connsiteY369" fmla="*/ 327814 h 730288"/>
              <a:gd name="connsiteX370" fmla="*/ 95904 w 663093"/>
              <a:gd name="connsiteY370" fmla="*/ 328199 h 730288"/>
              <a:gd name="connsiteX371" fmla="*/ 93056 w 663093"/>
              <a:gd name="connsiteY371" fmla="*/ 327660 h 730288"/>
              <a:gd name="connsiteX372" fmla="*/ 92056 w 663093"/>
              <a:gd name="connsiteY372" fmla="*/ 327275 h 730288"/>
              <a:gd name="connsiteX373" fmla="*/ 88669 w 663093"/>
              <a:gd name="connsiteY373" fmla="*/ 325043 h 730288"/>
              <a:gd name="connsiteX374" fmla="*/ 88053 w 663093"/>
              <a:gd name="connsiteY374" fmla="*/ 324504 h 730288"/>
              <a:gd name="connsiteX375" fmla="*/ 82973 w 663093"/>
              <a:gd name="connsiteY375" fmla="*/ 318347 h 730288"/>
              <a:gd name="connsiteX376" fmla="*/ 82435 w 663093"/>
              <a:gd name="connsiteY376" fmla="*/ 317346 h 730288"/>
              <a:gd name="connsiteX377" fmla="*/ 81280 w 663093"/>
              <a:gd name="connsiteY377" fmla="*/ 313421 h 730288"/>
              <a:gd name="connsiteX378" fmla="*/ 81203 w 663093"/>
              <a:gd name="connsiteY378" fmla="*/ 312651 h 730288"/>
              <a:gd name="connsiteX379" fmla="*/ 81203 w 663093"/>
              <a:gd name="connsiteY379" fmla="*/ 303722 h 730288"/>
              <a:gd name="connsiteX380" fmla="*/ 80587 w 663093"/>
              <a:gd name="connsiteY380" fmla="*/ 302337 h 730288"/>
              <a:gd name="connsiteX381" fmla="*/ 79510 w 663093"/>
              <a:gd name="connsiteY381" fmla="*/ 303722 h 730288"/>
              <a:gd name="connsiteX382" fmla="*/ 72352 w 663093"/>
              <a:gd name="connsiteY382" fmla="*/ 310111 h 730288"/>
              <a:gd name="connsiteX383" fmla="*/ 72813 w 663093"/>
              <a:gd name="connsiteY383" fmla="*/ 315268 h 730288"/>
              <a:gd name="connsiteX384" fmla="*/ 72275 w 663093"/>
              <a:gd name="connsiteY384" fmla="*/ 317115 h 730288"/>
              <a:gd name="connsiteX385" fmla="*/ 69427 w 663093"/>
              <a:gd name="connsiteY385" fmla="*/ 321041 h 730288"/>
              <a:gd name="connsiteX386" fmla="*/ 68272 w 663093"/>
              <a:gd name="connsiteY386" fmla="*/ 321964 h 730288"/>
              <a:gd name="connsiteX387" fmla="*/ 63192 w 663093"/>
              <a:gd name="connsiteY387" fmla="*/ 324196 h 730288"/>
              <a:gd name="connsiteX388" fmla="*/ 61037 w 663093"/>
              <a:gd name="connsiteY388" fmla="*/ 324273 h 730288"/>
              <a:gd name="connsiteX389" fmla="*/ 56573 w 663093"/>
              <a:gd name="connsiteY389" fmla="*/ 322580 h 730288"/>
              <a:gd name="connsiteX390" fmla="*/ 55572 w 663093"/>
              <a:gd name="connsiteY390" fmla="*/ 321964 h 730288"/>
              <a:gd name="connsiteX391" fmla="*/ 51570 w 663093"/>
              <a:gd name="connsiteY391" fmla="*/ 317962 h 730288"/>
              <a:gd name="connsiteX392" fmla="*/ 49415 w 663093"/>
              <a:gd name="connsiteY392" fmla="*/ 317269 h 730288"/>
              <a:gd name="connsiteX393" fmla="*/ 45797 w 663093"/>
              <a:gd name="connsiteY393" fmla="*/ 317654 h 730288"/>
              <a:gd name="connsiteX394" fmla="*/ 30095 w 663093"/>
              <a:gd name="connsiteY394" fmla="*/ 330585 h 730288"/>
              <a:gd name="connsiteX395" fmla="*/ 28710 w 663093"/>
              <a:gd name="connsiteY395" fmla="*/ 331201 h 730288"/>
              <a:gd name="connsiteX396" fmla="*/ 15394 w 663093"/>
              <a:gd name="connsiteY396" fmla="*/ 333125 h 730288"/>
              <a:gd name="connsiteX397" fmla="*/ 15394 w 663093"/>
              <a:gd name="connsiteY397" fmla="*/ 341361 h 730288"/>
              <a:gd name="connsiteX398" fmla="*/ 17087 w 663093"/>
              <a:gd name="connsiteY398" fmla="*/ 352752 h 730288"/>
              <a:gd name="connsiteX399" fmla="*/ 19704 w 663093"/>
              <a:gd name="connsiteY399" fmla="*/ 362142 h 730288"/>
              <a:gd name="connsiteX400" fmla="*/ 21167 w 663093"/>
              <a:gd name="connsiteY400" fmla="*/ 364605 h 730288"/>
              <a:gd name="connsiteX401" fmla="*/ 25015 w 663093"/>
              <a:gd name="connsiteY401" fmla="*/ 370070 h 730288"/>
              <a:gd name="connsiteX402" fmla="*/ 25246 w 663093"/>
              <a:gd name="connsiteY402" fmla="*/ 372918 h 730288"/>
              <a:gd name="connsiteX403" fmla="*/ 22937 w 663093"/>
              <a:gd name="connsiteY403" fmla="*/ 374535 h 730288"/>
              <a:gd name="connsiteX404" fmla="*/ 16856 w 663093"/>
              <a:gd name="connsiteY404" fmla="*/ 374996 h 730288"/>
              <a:gd name="connsiteX405" fmla="*/ 15625 w 663093"/>
              <a:gd name="connsiteY405" fmla="*/ 378075 h 730288"/>
              <a:gd name="connsiteX406" fmla="*/ 16933 w 663093"/>
              <a:gd name="connsiteY406" fmla="*/ 382770 h 730288"/>
              <a:gd name="connsiteX407" fmla="*/ 18627 w 663093"/>
              <a:gd name="connsiteY407" fmla="*/ 384849 h 730288"/>
              <a:gd name="connsiteX408" fmla="*/ 38100 w 663093"/>
              <a:gd name="connsiteY408" fmla="*/ 400396 h 730288"/>
              <a:gd name="connsiteX409" fmla="*/ 38947 w 663093"/>
              <a:gd name="connsiteY409" fmla="*/ 403706 h 730288"/>
              <a:gd name="connsiteX410" fmla="*/ 37176 w 663093"/>
              <a:gd name="connsiteY410" fmla="*/ 407785 h 730288"/>
              <a:gd name="connsiteX411" fmla="*/ 38254 w 663093"/>
              <a:gd name="connsiteY411" fmla="*/ 410941 h 730288"/>
              <a:gd name="connsiteX412" fmla="*/ 41179 w 663093"/>
              <a:gd name="connsiteY412" fmla="*/ 413173 h 730288"/>
              <a:gd name="connsiteX413" fmla="*/ 44565 w 663093"/>
              <a:gd name="connsiteY413" fmla="*/ 412865 h 730288"/>
              <a:gd name="connsiteX414" fmla="*/ 44950 w 663093"/>
              <a:gd name="connsiteY414" fmla="*/ 411942 h 730288"/>
              <a:gd name="connsiteX415" fmla="*/ 46567 w 663093"/>
              <a:gd name="connsiteY415" fmla="*/ 401551 h 730288"/>
              <a:gd name="connsiteX416" fmla="*/ 46798 w 663093"/>
              <a:gd name="connsiteY416" fmla="*/ 400704 h 730288"/>
              <a:gd name="connsiteX417" fmla="*/ 47952 w 663093"/>
              <a:gd name="connsiteY417" fmla="*/ 398472 h 730288"/>
              <a:gd name="connsiteX418" fmla="*/ 48491 w 663093"/>
              <a:gd name="connsiteY418" fmla="*/ 397779 h 730288"/>
              <a:gd name="connsiteX419" fmla="*/ 51955 w 663093"/>
              <a:gd name="connsiteY419" fmla="*/ 394316 h 730288"/>
              <a:gd name="connsiteX420" fmla="*/ 54571 w 663093"/>
              <a:gd name="connsiteY420" fmla="*/ 385464 h 730288"/>
              <a:gd name="connsiteX421" fmla="*/ 55572 w 663093"/>
              <a:gd name="connsiteY421" fmla="*/ 375689 h 730288"/>
              <a:gd name="connsiteX422" fmla="*/ 54495 w 663093"/>
              <a:gd name="connsiteY422" fmla="*/ 369300 h 730288"/>
              <a:gd name="connsiteX423" fmla="*/ 55341 w 663093"/>
              <a:gd name="connsiteY423" fmla="*/ 366838 h 730288"/>
              <a:gd name="connsiteX424" fmla="*/ 57881 w 663093"/>
              <a:gd name="connsiteY424" fmla="*/ 366068 h 730288"/>
              <a:gd name="connsiteX425" fmla="*/ 61961 w 663093"/>
              <a:gd name="connsiteY425" fmla="*/ 366914 h 730288"/>
              <a:gd name="connsiteX426" fmla="*/ 61807 w 663093"/>
              <a:gd name="connsiteY426" fmla="*/ 366068 h 730288"/>
              <a:gd name="connsiteX427" fmla="*/ 61807 w 663093"/>
              <a:gd name="connsiteY427" fmla="*/ 363220 h 730288"/>
              <a:gd name="connsiteX428" fmla="*/ 63346 w 663093"/>
              <a:gd name="connsiteY428" fmla="*/ 360680 h 730288"/>
              <a:gd name="connsiteX429" fmla="*/ 66733 w 663093"/>
              <a:gd name="connsiteY429" fmla="*/ 358987 h 730288"/>
              <a:gd name="connsiteX430" fmla="*/ 67502 w 663093"/>
              <a:gd name="connsiteY430" fmla="*/ 358756 h 730288"/>
              <a:gd name="connsiteX431" fmla="*/ 70889 w 663093"/>
              <a:gd name="connsiteY431" fmla="*/ 358217 h 730288"/>
              <a:gd name="connsiteX432" fmla="*/ 71890 w 663093"/>
              <a:gd name="connsiteY432" fmla="*/ 358217 h 730288"/>
              <a:gd name="connsiteX433" fmla="*/ 74738 w 663093"/>
              <a:gd name="connsiteY433" fmla="*/ 358756 h 730288"/>
              <a:gd name="connsiteX434" fmla="*/ 75430 w 663093"/>
              <a:gd name="connsiteY434" fmla="*/ 358987 h 730288"/>
              <a:gd name="connsiteX435" fmla="*/ 76277 w 663093"/>
              <a:gd name="connsiteY435" fmla="*/ 359448 h 730288"/>
              <a:gd name="connsiteX436" fmla="*/ 76508 w 663093"/>
              <a:gd name="connsiteY436" fmla="*/ 358987 h 730288"/>
              <a:gd name="connsiteX437" fmla="*/ 76970 w 663093"/>
              <a:gd name="connsiteY437" fmla="*/ 355369 h 730288"/>
              <a:gd name="connsiteX438" fmla="*/ 76508 w 663093"/>
              <a:gd name="connsiteY438" fmla="*/ 352136 h 730288"/>
              <a:gd name="connsiteX439" fmla="*/ 74968 w 663093"/>
              <a:gd name="connsiteY439" fmla="*/ 348519 h 730288"/>
              <a:gd name="connsiteX440" fmla="*/ 75738 w 663093"/>
              <a:gd name="connsiteY440" fmla="*/ 345286 h 730288"/>
              <a:gd name="connsiteX441" fmla="*/ 79048 w 663093"/>
              <a:gd name="connsiteY441" fmla="*/ 345055 h 730288"/>
              <a:gd name="connsiteX442" fmla="*/ 85206 w 663093"/>
              <a:gd name="connsiteY442" fmla="*/ 348981 h 730288"/>
              <a:gd name="connsiteX443" fmla="*/ 85821 w 663093"/>
              <a:gd name="connsiteY443" fmla="*/ 349519 h 730288"/>
              <a:gd name="connsiteX444" fmla="*/ 90285 w 663093"/>
              <a:gd name="connsiteY444" fmla="*/ 354599 h 730288"/>
              <a:gd name="connsiteX445" fmla="*/ 93210 w 663093"/>
              <a:gd name="connsiteY445" fmla="*/ 356755 h 730288"/>
              <a:gd name="connsiteX446" fmla="*/ 97521 w 663093"/>
              <a:gd name="connsiteY446" fmla="*/ 355446 h 730288"/>
              <a:gd name="connsiteX447" fmla="*/ 100984 w 663093"/>
              <a:gd name="connsiteY447" fmla="*/ 357216 h 730288"/>
              <a:gd name="connsiteX448" fmla="*/ 102062 w 663093"/>
              <a:gd name="connsiteY448" fmla="*/ 360372 h 730288"/>
              <a:gd name="connsiteX449" fmla="*/ 106218 w 663093"/>
              <a:gd name="connsiteY449" fmla="*/ 360372 h 730288"/>
              <a:gd name="connsiteX450" fmla="*/ 108604 w 663093"/>
              <a:gd name="connsiteY450" fmla="*/ 361681 h 730288"/>
              <a:gd name="connsiteX451" fmla="*/ 108758 w 663093"/>
              <a:gd name="connsiteY451" fmla="*/ 364375 h 730288"/>
              <a:gd name="connsiteX452" fmla="*/ 102601 w 663093"/>
              <a:gd name="connsiteY452" fmla="*/ 377305 h 730288"/>
              <a:gd name="connsiteX453" fmla="*/ 102216 w 663093"/>
              <a:gd name="connsiteY453" fmla="*/ 377844 h 730288"/>
              <a:gd name="connsiteX454" fmla="*/ 89670 w 663093"/>
              <a:gd name="connsiteY454" fmla="*/ 393623 h 730288"/>
              <a:gd name="connsiteX455" fmla="*/ 97751 w 663093"/>
              <a:gd name="connsiteY455" fmla="*/ 391853 h 730288"/>
              <a:gd name="connsiteX456" fmla="*/ 100138 w 663093"/>
              <a:gd name="connsiteY456" fmla="*/ 392391 h 730288"/>
              <a:gd name="connsiteX457" fmla="*/ 101215 w 663093"/>
              <a:gd name="connsiteY457" fmla="*/ 394547 h 730288"/>
              <a:gd name="connsiteX458" fmla="*/ 101215 w 663093"/>
              <a:gd name="connsiteY458" fmla="*/ 397395 h 730288"/>
              <a:gd name="connsiteX459" fmla="*/ 99214 w 663093"/>
              <a:gd name="connsiteY459" fmla="*/ 400088 h 730288"/>
              <a:gd name="connsiteX460" fmla="*/ 93595 w 663093"/>
              <a:gd name="connsiteY460" fmla="*/ 401782 h 730288"/>
              <a:gd name="connsiteX461" fmla="*/ 75276 w 663093"/>
              <a:gd name="connsiteY461" fmla="*/ 405245 h 730288"/>
              <a:gd name="connsiteX462" fmla="*/ 72275 w 663093"/>
              <a:gd name="connsiteY462" fmla="*/ 403783 h 730288"/>
              <a:gd name="connsiteX463" fmla="*/ 72813 w 663093"/>
              <a:gd name="connsiteY463" fmla="*/ 400473 h 730288"/>
              <a:gd name="connsiteX464" fmla="*/ 76123 w 663093"/>
              <a:gd name="connsiteY464" fmla="*/ 397164 h 730288"/>
              <a:gd name="connsiteX465" fmla="*/ 75122 w 663093"/>
              <a:gd name="connsiteY465" fmla="*/ 396856 h 730288"/>
              <a:gd name="connsiteX466" fmla="*/ 70735 w 663093"/>
              <a:gd name="connsiteY466" fmla="*/ 397318 h 730288"/>
              <a:gd name="connsiteX467" fmla="*/ 68426 w 663093"/>
              <a:gd name="connsiteY467" fmla="*/ 398857 h 730288"/>
              <a:gd name="connsiteX468" fmla="*/ 66810 w 663093"/>
              <a:gd name="connsiteY468" fmla="*/ 401243 h 730288"/>
              <a:gd name="connsiteX469" fmla="*/ 65193 w 663093"/>
              <a:gd name="connsiteY469" fmla="*/ 410787 h 730288"/>
              <a:gd name="connsiteX470" fmla="*/ 64962 w 663093"/>
              <a:gd name="connsiteY470" fmla="*/ 411557 h 730288"/>
              <a:gd name="connsiteX471" fmla="*/ 62422 w 663093"/>
              <a:gd name="connsiteY471" fmla="*/ 416560 h 730288"/>
              <a:gd name="connsiteX472" fmla="*/ 62422 w 663093"/>
              <a:gd name="connsiteY472" fmla="*/ 421332 h 730288"/>
              <a:gd name="connsiteX473" fmla="*/ 63500 w 663093"/>
              <a:gd name="connsiteY473" fmla="*/ 421794 h 730288"/>
              <a:gd name="connsiteX474" fmla="*/ 68426 w 663093"/>
              <a:gd name="connsiteY474" fmla="*/ 424796 h 730288"/>
              <a:gd name="connsiteX475" fmla="*/ 74968 w 663093"/>
              <a:gd name="connsiteY475" fmla="*/ 428028 h 730288"/>
              <a:gd name="connsiteX476" fmla="*/ 76046 w 663093"/>
              <a:gd name="connsiteY476" fmla="*/ 428952 h 730288"/>
              <a:gd name="connsiteX477" fmla="*/ 77201 w 663093"/>
              <a:gd name="connsiteY477" fmla="*/ 430645 h 730288"/>
              <a:gd name="connsiteX478" fmla="*/ 77508 w 663093"/>
              <a:gd name="connsiteY478" fmla="*/ 433262 h 730288"/>
              <a:gd name="connsiteX479" fmla="*/ 76354 w 663093"/>
              <a:gd name="connsiteY479" fmla="*/ 436110 h 730288"/>
              <a:gd name="connsiteX480" fmla="*/ 74968 w 663093"/>
              <a:gd name="connsiteY480" fmla="*/ 437573 h 730288"/>
              <a:gd name="connsiteX481" fmla="*/ 70658 w 663093"/>
              <a:gd name="connsiteY481" fmla="*/ 439728 h 730288"/>
              <a:gd name="connsiteX482" fmla="*/ 82665 w 663093"/>
              <a:gd name="connsiteY482" fmla="*/ 446193 h 730288"/>
              <a:gd name="connsiteX483" fmla="*/ 108219 w 663093"/>
              <a:gd name="connsiteY483" fmla="*/ 441960 h 730288"/>
              <a:gd name="connsiteX484" fmla="*/ 128232 w 663093"/>
              <a:gd name="connsiteY484" fmla="*/ 430184 h 730288"/>
              <a:gd name="connsiteX485" fmla="*/ 127231 w 663093"/>
              <a:gd name="connsiteY485" fmla="*/ 415636 h 730288"/>
              <a:gd name="connsiteX486" fmla="*/ 128539 w 663093"/>
              <a:gd name="connsiteY486" fmla="*/ 413096 h 730288"/>
              <a:gd name="connsiteX487" fmla="*/ 131464 w 663093"/>
              <a:gd name="connsiteY487" fmla="*/ 413019 h 730288"/>
              <a:gd name="connsiteX488" fmla="*/ 134928 w 663093"/>
              <a:gd name="connsiteY488" fmla="*/ 415020 h 730288"/>
              <a:gd name="connsiteX489" fmla="*/ 138853 w 663093"/>
              <a:gd name="connsiteY489" fmla="*/ 415482 h 730288"/>
              <a:gd name="connsiteX490" fmla="*/ 148090 w 663093"/>
              <a:gd name="connsiteY490" fmla="*/ 415482 h 730288"/>
              <a:gd name="connsiteX491" fmla="*/ 150861 w 663093"/>
              <a:gd name="connsiteY491" fmla="*/ 417792 h 730288"/>
              <a:gd name="connsiteX492" fmla="*/ 150861 w 663093"/>
              <a:gd name="connsiteY492" fmla="*/ 418715 h 730288"/>
              <a:gd name="connsiteX493" fmla="*/ 165485 w 663093"/>
              <a:gd name="connsiteY493" fmla="*/ 415559 h 730288"/>
              <a:gd name="connsiteX494" fmla="*/ 167871 w 663093"/>
              <a:gd name="connsiteY494" fmla="*/ 416098 h 730288"/>
              <a:gd name="connsiteX495" fmla="*/ 168948 w 663093"/>
              <a:gd name="connsiteY495" fmla="*/ 418253 h 730288"/>
              <a:gd name="connsiteX496" fmla="*/ 168948 w 663093"/>
              <a:gd name="connsiteY496" fmla="*/ 420486 h 730288"/>
              <a:gd name="connsiteX497" fmla="*/ 168025 w 663093"/>
              <a:gd name="connsiteY497" fmla="*/ 422564 h 730288"/>
              <a:gd name="connsiteX498" fmla="*/ 162714 w 663093"/>
              <a:gd name="connsiteY498" fmla="*/ 427336 h 730288"/>
              <a:gd name="connsiteX499" fmla="*/ 159019 w 663093"/>
              <a:gd name="connsiteY499" fmla="*/ 433724 h 730288"/>
              <a:gd name="connsiteX500" fmla="*/ 154401 w 663093"/>
              <a:gd name="connsiteY500" fmla="*/ 440652 h 730288"/>
              <a:gd name="connsiteX501" fmla="*/ 152939 w 663093"/>
              <a:gd name="connsiteY501" fmla="*/ 441729 h 730288"/>
              <a:gd name="connsiteX502" fmla="*/ 137776 w 663093"/>
              <a:gd name="connsiteY502" fmla="*/ 446578 h 730288"/>
              <a:gd name="connsiteX503" fmla="*/ 138469 w 663093"/>
              <a:gd name="connsiteY503" fmla="*/ 450965 h 730288"/>
              <a:gd name="connsiteX504" fmla="*/ 140624 w 663093"/>
              <a:gd name="connsiteY504" fmla="*/ 458508 h 730288"/>
              <a:gd name="connsiteX505" fmla="*/ 139931 w 663093"/>
              <a:gd name="connsiteY505" fmla="*/ 461279 h 730288"/>
              <a:gd name="connsiteX506" fmla="*/ 134312 w 663093"/>
              <a:gd name="connsiteY506" fmla="*/ 466898 h 730288"/>
              <a:gd name="connsiteX507" fmla="*/ 131233 w 663093"/>
              <a:gd name="connsiteY507" fmla="*/ 467514 h 730288"/>
              <a:gd name="connsiteX508" fmla="*/ 129463 w 663093"/>
              <a:gd name="connsiteY508" fmla="*/ 464897 h 730288"/>
              <a:gd name="connsiteX509" fmla="*/ 129463 w 663093"/>
              <a:gd name="connsiteY509" fmla="*/ 460971 h 730288"/>
              <a:gd name="connsiteX510" fmla="*/ 129155 w 663093"/>
              <a:gd name="connsiteY510" fmla="*/ 459663 h 730288"/>
              <a:gd name="connsiteX511" fmla="*/ 127154 w 663093"/>
              <a:gd name="connsiteY511" fmla="*/ 457893 h 730288"/>
              <a:gd name="connsiteX512" fmla="*/ 123690 w 663093"/>
              <a:gd name="connsiteY512" fmla="*/ 460741 h 730288"/>
              <a:gd name="connsiteX513" fmla="*/ 123382 w 663093"/>
              <a:gd name="connsiteY513" fmla="*/ 463588 h 730288"/>
              <a:gd name="connsiteX514" fmla="*/ 125768 w 663093"/>
              <a:gd name="connsiteY514" fmla="*/ 466821 h 730288"/>
              <a:gd name="connsiteX515" fmla="*/ 131541 w 663093"/>
              <a:gd name="connsiteY515" fmla="*/ 470516 h 730288"/>
              <a:gd name="connsiteX516" fmla="*/ 132388 w 663093"/>
              <a:gd name="connsiteY516" fmla="*/ 474364 h 730288"/>
              <a:gd name="connsiteX517" fmla="*/ 129540 w 663093"/>
              <a:gd name="connsiteY517" fmla="*/ 478828 h 730288"/>
              <a:gd name="connsiteX518" fmla="*/ 128770 w 663093"/>
              <a:gd name="connsiteY518" fmla="*/ 479598 h 730288"/>
              <a:gd name="connsiteX519" fmla="*/ 124845 w 663093"/>
              <a:gd name="connsiteY519" fmla="*/ 482446 h 730288"/>
              <a:gd name="connsiteX520" fmla="*/ 123459 w 663093"/>
              <a:gd name="connsiteY520" fmla="*/ 482985 h 730288"/>
              <a:gd name="connsiteX521" fmla="*/ 123305 w 663093"/>
              <a:gd name="connsiteY521" fmla="*/ 482985 h 730288"/>
              <a:gd name="connsiteX522" fmla="*/ 123382 w 663093"/>
              <a:gd name="connsiteY522" fmla="*/ 482985 h 730288"/>
              <a:gd name="connsiteX523" fmla="*/ 127000 w 663093"/>
              <a:gd name="connsiteY523" fmla="*/ 483601 h 730288"/>
              <a:gd name="connsiteX524" fmla="*/ 128001 w 663093"/>
              <a:gd name="connsiteY524" fmla="*/ 483986 h 730288"/>
              <a:gd name="connsiteX525" fmla="*/ 130848 w 663093"/>
              <a:gd name="connsiteY525" fmla="*/ 485679 h 730288"/>
              <a:gd name="connsiteX526" fmla="*/ 131926 w 663093"/>
              <a:gd name="connsiteY526" fmla="*/ 489373 h 730288"/>
              <a:gd name="connsiteX527" fmla="*/ 130772 w 663093"/>
              <a:gd name="connsiteY527" fmla="*/ 491605 h 730288"/>
              <a:gd name="connsiteX528" fmla="*/ 128078 w 663093"/>
              <a:gd name="connsiteY528" fmla="*/ 493145 h 730288"/>
              <a:gd name="connsiteX529" fmla="*/ 119611 w 663093"/>
              <a:gd name="connsiteY529" fmla="*/ 492606 h 730288"/>
              <a:gd name="connsiteX530" fmla="*/ 118995 w 663093"/>
              <a:gd name="connsiteY530" fmla="*/ 492452 h 730288"/>
              <a:gd name="connsiteX531" fmla="*/ 113376 w 663093"/>
              <a:gd name="connsiteY531" fmla="*/ 490759 h 730288"/>
              <a:gd name="connsiteX532" fmla="*/ 112453 w 663093"/>
              <a:gd name="connsiteY532" fmla="*/ 490297 h 730288"/>
              <a:gd name="connsiteX533" fmla="*/ 105294 w 663093"/>
              <a:gd name="connsiteY533" fmla="*/ 484678 h 730288"/>
              <a:gd name="connsiteX534" fmla="*/ 104525 w 663093"/>
              <a:gd name="connsiteY534" fmla="*/ 486525 h 730288"/>
              <a:gd name="connsiteX535" fmla="*/ 103524 w 663093"/>
              <a:gd name="connsiteY535" fmla="*/ 492375 h 730288"/>
              <a:gd name="connsiteX536" fmla="*/ 104679 w 663093"/>
              <a:gd name="connsiteY536" fmla="*/ 496685 h 730288"/>
              <a:gd name="connsiteX537" fmla="*/ 107604 w 663093"/>
              <a:gd name="connsiteY537" fmla="*/ 497994 h 730288"/>
              <a:gd name="connsiteX538" fmla="*/ 122382 w 663093"/>
              <a:gd name="connsiteY538" fmla="*/ 494299 h 730288"/>
              <a:gd name="connsiteX539" fmla="*/ 129386 w 663093"/>
              <a:gd name="connsiteY539" fmla="*/ 493145 h 730288"/>
              <a:gd name="connsiteX540" fmla="*/ 132234 w 663093"/>
              <a:gd name="connsiteY540" fmla="*/ 494376 h 730288"/>
              <a:gd name="connsiteX541" fmla="*/ 132234 w 663093"/>
              <a:gd name="connsiteY541" fmla="*/ 497455 h 730288"/>
              <a:gd name="connsiteX542" fmla="*/ 128847 w 663093"/>
              <a:gd name="connsiteY542" fmla="*/ 502535 h 730288"/>
              <a:gd name="connsiteX543" fmla="*/ 127462 w 663093"/>
              <a:gd name="connsiteY543" fmla="*/ 503613 h 730288"/>
              <a:gd name="connsiteX544" fmla="*/ 121304 w 663093"/>
              <a:gd name="connsiteY544" fmla="*/ 505845 h 730288"/>
              <a:gd name="connsiteX545" fmla="*/ 114916 w 663093"/>
              <a:gd name="connsiteY545" fmla="*/ 507461 h 730288"/>
              <a:gd name="connsiteX546" fmla="*/ 115224 w 663093"/>
              <a:gd name="connsiteY546" fmla="*/ 508539 h 730288"/>
              <a:gd name="connsiteX547" fmla="*/ 116609 w 663093"/>
              <a:gd name="connsiteY547" fmla="*/ 508693 h 730288"/>
              <a:gd name="connsiteX548" fmla="*/ 120919 w 663093"/>
              <a:gd name="connsiteY548" fmla="*/ 506768 h 730288"/>
              <a:gd name="connsiteX549" fmla="*/ 121766 w 663093"/>
              <a:gd name="connsiteY549" fmla="*/ 506538 h 730288"/>
              <a:gd name="connsiteX550" fmla="*/ 126846 w 663093"/>
              <a:gd name="connsiteY550" fmla="*/ 505999 h 730288"/>
              <a:gd name="connsiteX551" fmla="*/ 128001 w 663093"/>
              <a:gd name="connsiteY551" fmla="*/ 506076 h 730288"/>
              <a:gd name="connsiteX552" fmla="*/ 133619 w 663093"/>
              <a:gd name="connsiteY552" fmla="*/ 507769 h 730288"/>
              <a:gd name="connsiteX553" fmla="*/ 135544 w 663093"/>
              <a:gd name="connsiteY553" fmla="*/ 510001 h 730288"/>
              <a:gd name="connsiteX554" fmla="*/ 134466 w 663093"/>
              <a:gd name="connsiteY554" fmla="*/ 512772 h 730288"/>
              <a:gd name="connsiteX555" fmla="*/ 132234 w 663093"/>
              <a:gd name="connsiteY555" fmla="*/ 514465 h 730288"/>
              <a:gd name="connsiteX556" fmla="*/ 131387 w 663093"/>
              <a:gd name="connsiteY556" fmla="*/ 514927 h 730288"/>
              <a:gd name="connsiteX557" fmla="*/ 125768 w 663093"/>
              <a:gd name="connsiteY557" fmla="*/ 516621 h 730288"/>
              <a:gd name="connsiteX558" fmla="*/ 121920 w 663093"/>
              <a:gd name="connsiteY558" fmla="*/ 518083 h 730288"/>
              <a:gd name="connsiteX559" fmla="*/ 118379 w 663093"/>
              <a:gd name="connsiteY559" fmla="*/ 521162 h 730288"/>
              <a:gd name="connsiteX560" fmla="*/ 115147 w 663093"/>
              <a:gd name="connsiteY560" fmla="*/ 523086 h 730288"/>
              <a:gd name="connsiteX561" fmla="*/ 112838 w 663093"/>
              <a:gd name="connsiteY561" fmla="*/ 523317 h 730288"/>
              <a:gd name="connsiteX562" fmla="*/ 109451 w 663093"/>
              <a:gd name="connsiteY562" fmla="*/ 522162 h 730288"/>
              <a:gd name="connsiteX563" fmla="*/ 108681 w 663093"/>
              <a:gd name="connsiteY563" fmla="*/ 521777 h 730288"/>
              <a:gd name="connsiteX564" fmla="*/ 107758 w 663093"/>
              <a:gd name="connsiteY564" fmla="*/ 521085 h 730288"/>
              <a:gd name="connsiteX565" fmla="*/ 105064 w 663093"/>
              <a:gd name="connsiteY565" fmla="*/ 528320 h 730288"/>
              <a:gd name="connsiteX566" fmla="*/ 102755 w 663093"/>
              <a:gd name="connsiteY566" fmla="*/ 533554 h 730288"/>
              <a:gd name="connsiteX567" fmla="*/ 102293 w 663093"/>
              <a:gd name="connsiteY567" fmla="*/ 534247 h 730288"/>
              <a:gd name="connsiteX568" fmla="*/ 95750 w 663093"/>
              <a:gd name="connsiteY568" fmla="*/ 541867 h 730288"/>
              <a:gd name="connsiteX569" fmla="*/ 94750 w 663093"/>
              <a:gd name="connsiteY569" fmla="*/ 543791 h 730288"/>
              <a:gd name="connsiteX570" fmla="*/ 94827 w 663093"/>
              <a:gd name="connsiteY570" fmla="*/ 544022 h 730288"/>
              <a:gd name="connsiteX571" fmla="*/ 98983 w 663093"/>
              <a:gd name="connsiteY571" fmla="*/ 544868 h 730288"/>
              <a:gd name="connsiteX572" fmla="*/ 101215 w 663093"/>
              <a:gd name="connsiteY572" fmla="*/ 547486 h 730288"/>
              <a:gd name="connsiteX573" fmla="*/ 99214 w 663093"/>
              <a:gd name="connsiteY573" fmla="*/ 550333 h 730288"/>
              <a:gd name="connsiteX574" fmla="*/ 87976 w 663093"/>
              <a:gd name="connsiteY574" fmla="*/ 553720 h 730288"/>
              <a:gd name="connsiteX575" fmla="*/ 87130 w 663093"/>
              <a:gd name="connsiteY575" fmla="*/ 553874 h 730288"/>
              <a:gd name="connsiteX576" fmla="*/ 83743 w 663093"/>
              <a:gd name="connsiteY576" fmla="*/ 553874 h 730288"/>
              <a:gd name="connsiteX577" fmla="*/ 81357 w 663093"/>
              <a:gd name="connsiteY577" fmla="*/ 552565 h 730288"/>
              <a:gd name="connsiteX578" fmla="*/ 81203 w 663093"/>
              <a:gd name="connsiteY578" fmla="*/ 549795 h 730288"/>
              <a:gd name="connsiteX579" fmla="*/ 81819 w 663093"/>
              <a:gd name="connsiteY579" fmla="*/ 548486 h 730288"/>
              <a:gd name="connsiteX580" fmla="*/ 77662 w 663093"/>
              <a:gd name="connsiteY580" fmla="*/ 548794 h 730288"/>
              <a:gd name="connsiteX581" fmla="*/ 73506 w 663093"/>
              <a:gd name="connsiteY581" fmla="*/ 549717 h 730288"/>
              <a:gd name="connsiteX582" fmla="*/ 73814 w 663093"/>
              <a:gd name="connsiteY582" fmla="*/ 550487 h 730288"/>
              <a:gd name="connsiteX583" fmla="*/ 73198 w 663093"/>
              <a:gd name="connsiteY583" fmla="*/ 553566 h 730288"/>
              <a:gd name="connsiteX584" fmla="*/ 71505 w 663093"/>
              <a:gd name="connsiteY584" fmla="*/ 555259 h 730288"/>
              <a:gd name="connsiteX585" fmla="*/ 70889 w 663093"/>
              <a:gd name="connsiteY585" fmla="*/ 555721 h 730288"/>
              <a:gd name="connsiteX586" fmla="*/ 69965 w 663093"/>
              <a:gd name="connsiteY586" fmla="*/ 556260 h 730288"/>
              <a:gd name="connsiteX587" fmla="*/ 72198 w 663093"/>
              <a:gd name="connsiteY587" fmla="*/ 557645 h 730288"/>
              <a:gd name="connsiteX588" fmla="*/ 73429 w 663093"/>
              <a:gd name="connsiteY588" fmla="*/ 560647 h 730288"/>
              <a:gd name="connsiteX589" fmla="*/ 72352 w 663093"/>
              <a:gd name="connsiteY589" fmla="*/ 562341 h 730288"/>
              <a:gd name="connsiteX590" fmla="*/ 74430 w 663093"/>
              <a:gd name="connsiteY590" fmla="*/ 563033 h 730288"/>
              <a:gd name="connsiteX591" fmla="*/ 76277 w 663093"/>
              <a:gd name="connsiteY591" fmla="*/ 566266 h 730288"/>
              <a:gd name="connsiteX592" fmla="*/ 75122 w 663093"/>
              <a:gd name="connsiteY592" fmla="*/ 571885 h 730288"/>
              <a:gd name="connsiteX593" fmla="*/ 74353 w 663093"/>
              <a:gd name="connsiteY593" fmla="*/ 573347 h 730288"/>
              <a:gd name="connsiteX594" fmla="*/ 75507 w 663093"/>
              <a:gd name="connsiteY594" fmla="*/ 573732 h 730288"/>
              <a:gd name="connsiteX595" fmla="*/ 77431 w 663093"/>
              <a:gd name="connsiteY595" fmla="*/ 576118 h 730288"/>
              <a:gd name="connsiteX596" fmla="*/ 75969 w 663093"/>
              <a:gd name="connsiteY596" fmla="*/ 578812 h 730288"/>
              <a:gd name="connsiteX597" fmla="*/ 75353 w 663093"/>
              <a:gd name="connsiteY597" fmla="*/ 579197 h 730288"/>
              <a:gd name="connsiteX598" fmla="*/ 77508 w 663093"/>
              <a:gd name="connsiteY598" fmla="*/ 580890 h 730288"/>
              <a:gd name="connsiteX599" fmla="*/ 78355 w 663093"/>
              <a:gd name="connsiteY599" fmla="*/ 582045 h 730288"/>
              <a:gd name="connsiteX600" fmla="*/ 79510 w 663093"/>
              <a:gd name="connsiteY600" fmla="*/ 584893 h 730288"/>
              <a:gd name="connsiteX601" fmla="*/ 79433 w 663093"/>
              <a:gd name="connsiteY601" fmla="*/ 587202 h 730288"/>
              <a:gd name="connsiteX602" fmla="*/ 78278 w 663093"/>
              <a:gd name="connsiteY602" fmla="*/ 589434 h 730288"/>
              <a:gd name="connsiteX603" fmla="*/ 76277 w 663093"/>
              <a:gd name="connsiteY603" fmla="*/ 590973 h 730288"/>
              <a:gd name="connsiteX604" fmla="*/ 73891 w 663093"/>
              <a:gd name="connsiteY604" fmla="*/ 590281 h 730288"/>
              <a:gd name="connsiteX605" fmla="*/ 69658 w 663093"/>
              <a:gd name="connsiteY605" fmla="*/ 586509 h 730288"/>
              <a:gd name="connsiteX606" fmla="*/ 64808 w 663093"/>
              <a:gd name="connsiteY606" fmla="*/ 586509 h 730288"/>
              <a:gd name="connsiteX607" fmla="*/ 62115 w 663093"/>
              <a:gd name="connsiteY607" fmla="*/ 588279 h 730288"/>
              <a:gd name="connsiteX608" fmla="*/ 60575 w 663093"/>
              <a:gd name="connsiteY608" fmla="*/ 588741 h 730288"/>
              <a:gd name="connsiteX609" fmla="*/ 57727 w 663093"/>
              <a:gd name="connsiteY609" fmla="*/ 588741 h 730288"/>
              <a:gd name="connsiteX610" fmla="*/ 55341 w 663093"/>
              <a:gd name="connsiteY610" fmla="*/ 587433 h 730288"/>
              <a:gd name="connsiteX611" fmla="*/ 54725 w 663093"/>
              <a:gd name="connsiteY611" fmla="*/ 589126 h 730288"/>
              <a:gd name="connsiteX612" fmla="*/ 51262 w 663093"/>
              <a:gd name="connsiteY612" fmla="*/ 596207 h 730288"/>
              <a:gd name="connsiteX613" fmla="*/ 49569 w 663093"/>
              <a:gd name="connsiteY613" fmla="*/ 602288 h 730288"/>
              <a:gd name="connsiteX614" fmla="*/ 53263 w 663093"/>
              <a:gd name="connsiteY614" fmla="*/ 607368 h 730288"/>
              <a:gd name="connsiteX615" fmla="*/ 53725 w 663093"/>
              <a:gd name="connsiteY615" fmla="*/ 608445 h 730288"/>
              <a:gd name="connsiteX616" fmla="*/ 54264 w 663093"/>
              <a:gd name="connsiteY616" fmla="*/ 611293 h 730288"/>
              <a:gd name="connsiteX617" fmla="*/ 53879 w 663093"/>
              <a:gd name="connsiteY617" fmla="*/ 613372 h 730288"/>
              <a:gd name="connsiteX618" fmla="*/ 52724 w 663093"/>
              <a:gd name="connsiteY618" fmla="*/ 615065 h 730288"/>
              <a:gd name="connsiteX619" fmla="*/ 50877 w 663093"/>
              <a:gd name="connsiteY619" fmla="*/ 616296 h 730288"/>
              <a:gd name="connsiteX620" fmla="*/ 48722 w 663093"/>
              <a:gd name="connsiteY620" fmla="*/ 615758 h 730288"/>
              <a:gd name="connsiteX621" fmla="*/ 46490 w 663093"/>
              <a:gd name="connsiteY621" fmla="*/ 614064 h 730288"/>
              <a:gd name="connsiteX622" fmla="*/ 45874 w 663093"/>
              <a:gd name="connsiteY622" fmla="*/ 613448 h 730288"/>
              <a:gd name="connsiteX623" fmla="*/ 43488 w 663093"/>
              <a:gd name="connsiteY623" fmla="*/ 610139 h 730288"/>
              <a:gd name="connsiteX624" fmla="*/ 42795 w 663093"/>
              <a:gd name="connsiteY624" fmla="*/ 610986 h 730288"/>
              <a:gd name="connsiteX625" fmla="*/ 41410 w 663093"/>
              <a:gd name="connsiteY625" fmla="*/ 615527 h 730288"/>
              <a:gd name="connsiteX626" fmla="*/ 41872 w 663093"/>
              <a:gd name="connsiteY626" fmla="*/ 620991 h 730288"/>
              <a:gd name="connsiteX627" fmla="*/ 44873 w 663093"/>
              <a:gd name="connsiteY627" fmla="*/ 625456 h 730288"/>
              <a:gd name="connsiteX628" fmla="*/ 57111 w 663093"/>
              <a:gd name="connsiteY628" fmla="*/ 640465 h 730288"/>
              <a:gd name="connsiteX629" fmla="*/ 57419 w 663093"/>
              <a:gd name="connsiteY629" fmla="*/ 641004 h 730288"/>
              <a:gd name="connsiteX630" fmla="*/ 59652 w 663093"/>
              <a:gd name="connsiteY630" fmla="*/ 645468 h 730288"/>
              <a:gd name="connsiteX631" fmla="*/ 59190 w 663093"/>
              <a:gd name="connsiteY631" fmla="*/ 648624 h 730288"/>
              <a:gd name="connsiteX632" fmla="*/ 56034 w 663093"/>
              <a:gd name="connsiteY632" fmla="*/ 649316 h 730288"/>
              <a:gd name="connsiteX633" fmla="*/ 46490 w 663093"/>
              <a:gd name="connsiteY633" fmla="*/ 645391 h 730288"/>
              <a:gd name="connsiteX634" fmla="*/ 45489 w 663093"/>
              <a:gd name="connsiteY634" fmla="*/ 644698 h 730288"/>
              <a:gd name="connsiteX635" fmla="*/ 39870 w 663093"/>
              <a:gd name="connsiteY635" fmla="*/ 638541 h 730288"/>
              <a:gd name="connsiteX636" fmla="*/ 39485 w 663093"/>
              <a:gd name="connsiteY636" fmla="*/ 638002 h 730288"/>
              <a:gd name="connsiteX637" fmla="*/ 32789 w 663093"/>
              <a:gd name="connsiteY637" fmla="*/ 625456 h 730288"/>
              <a:gd name="connsiteX638" fmla="*/ 28171 w 663093"/>
              <a:gd name="connsiteY638" fmla="*/ 629766 h 730288"/>
              <a:gd name="connsiteX639" fmla="*/ 26170 w 663093"/>
              <a:gd name="connsiteY639" fmla="*/ 631152 h 730288"/>
              <a:gd name="connsiteX640" fmla="*/ 24861 w 663093"/>
              <a:gd name="connsiteY640" fmla="*/ 631613 h 730288"/>
              <a:gd name="connsiteX641" fmla="*/ 19242 w 663093"/>
              <a:gd name="connsiteY641" fmla="*/ 632152 h 730288"/>
              <a:gd name="connsiteX642" fmla="*/ 13547 w 663093"/>
              <a:gd name="connsiteY642" fmla="*/ 633768 h 730288"/>
              <a:gd name="connsiteX643" fmla="*/ 12392 w 663093"/>
              <a:gd name="connsiteY643" fmla="*/ 633846 h 730288"/>
              <a:gd name="connsiteX644" fmla="*/ 9313 w 663093"/>
              <a:gd name="connsiteY644" fmla="*/ 633383 h 730288"/>
              <a:gd name="connsiteX645" fmla="*/ 6081 w 663093"/>
              <a:gd name="connsiteY645" fmla="*/ 635000 h 730288"/>
              <a:gd name="connsiteX646" fmla="*/ 2540 w 663093"/>
              <a:gd name="connsiteY646" fmla="*/ 639079 h 730288"/>
              <a:gd name="connsiteX647" fmla="*/ 385 w 663093"/>
              <a:gd name="connsiteY647" fmla="*/ 642620 h 730288"/>
              <a:gd name="connsiteX648" fmla="*/ 0 w 663093"/>
              <a:gd name="connsiteY648" fmla="*/ 647931 h 730288"/>
              <a:gd name="connsiteX649" fmla="*/ 3618 w 663093"/>
              <a:gd name="connsiteY649" fmla="*/ 651548 h 730288"/>
              <a:gd name="connsiteX650" fmla="*/ 19396 w 663093"/>
              <a:gd name="connsiteY650" fmla="*/ 667019 h 7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</a:cxnLst>
            <a:rect l="l" t="t" r="r" b="b"/>
            <a:pathLst>
              <a:path w="663093" h="730288">
                <a:moveTo>
                  <a:pt x="19396" y="667019"/>
                </a:moveTo>
                <a:lnTo>
                  <a:pt x="20705" y="667866"/>
                </a:lnTo>
                <a:cubicBezTo>
                  <a:pt x="21090" y="668097"/>
                  <a:pt x="21321" y="668405"/>
                  <a:pt x="21552" y="668790"/>
                </a:cubicBezTo>
                <a:lnTo>
                  <a:pt x="27170" y="678334"/>
                </a:lnTo>
                <a:lnTo>
                  <a:pt x="30788" y="682413"/>
                </a:lnTo>
                <a:cubicBezTo>
                  <a:pt x="31096" y="682721"/>
                  <a:pt x="31250" y="683106"/>
                  <a:pt x="31404" y="683491"/>
                </a:cubicBezTo>
                <a:lnTo>
                  <a:pt x="32558" y="687416"/>
                </a:lnTo>
                <a:lnTo>
                  <a:pt x="33713" y="692650"/>
                </a:lnTo>
                <a:lnTo>
                  <a:pt x="34713" y="695037"/>
                </a:lnTo>
                <a:lnTo>
                  <a:pt x="39178" y="701886"/>
                </a:lnTo>
                <a:lnTo>
                  <a:pt x="40640" y="702734"/>
                </a:lnTo>
                <a:lnTo>
                  <a:pt x="44950" y="702272"/>
                </a:lnTo>
                <a:lnTo>
                  <a:pt x="51339" y="699655"/>
                </a:lnTo>
                <a:cubicBezTo>
                  <a:pt x="51570" y="699577"/>
                  <a:pt x="51801" y="699500"/>
                  <a:pt x="52108" y="699423"/>
                </a:cubicBezTo>
                <a:lnTo>
                  <a:pt x="56573" y="698885"/>
                </a:lnTo>
                <a:cubicBezTo>
                  <a:pt x="57111" y="698808"/>
                  <a:pt x="57650" y="698885"/>
                  <a:pt x="58112" y="699116"/>
                </a:cubicBezTo>
                <a:lnTo>
                  <a:pt x="67656" y="703580"/>
                </a:lnTo>
                <a:cubicBezTo>
                  <a:pt x="68349" y="703888"/>
                  <a:pt x="68888" y="704504"/>
                  <a:pt x="69119" y="705273"/>
                </a:cubicBezTo>
                <a:lnTo>
                  <a:pt x="69658" y="706967"/>
                </a:lnTo>
                <a:cubicBezTo>
                  <a:pt x="69965" y="707813"/>
                  <a:pt x="69812" y="708814"/>
                  <a:pt x="69273" y="709506"/>
                </a:cubicBezTo>
                <a:lnTo>
                  <a:pt x="68657" y="710353"/>
                </a:lnTo>
                <a:lnTo>
                  <a:pt x="69735" y="711200"/>
                </a:lnTo>
                <a:lnTo>
                  <a:pt x="73275" y="711200"/>
                </a:lnTo>
                <a:cubicBezTo>
                  <a:pt x="74122" y="711200"/>
                  <a:pt x="74968" y="711585"/>
                  <a:pt x="75507" y="712278"/>
                </a:cubicBezTo>
                <a:lnTo>
                  <a:pt x="78740" y="716511"/>
                </a:lnTo>
                <a:cubicBezTo>
                  <a:pt x="78971" y="716357"/>
                  <a:pt x="79279" y="716280"/>
                  <a:pt x="79510" y="716280"/>
                </a:cubicBezTo>
                <a:cubicBezTo>
                  <a:pt x="80433" y="716126"/>
                  <a:pt x="81280" y="716434"/>
                  <a:pt x="81973" y="717050"/>
                </a:cubicBezTo>
                <a:lnTo>
                  <a:pt x="83589" y="718666"/>
                </a:lnTo>
                <a:lnTo>
                  <a:pt x="84898" y="718897"/>
                </a:lnTo>
                <a:lnTo>
                  <a:pt x="87592" y="718127"/>
                </a:lnTo>
                <a:lnTo>
                  <a:pt x="105679" y="701656"/>
                </a:lnTo>
                <a:cubicBezTo>
                  <a:pt x="105987" y="701348"/>
                  <a:pt x="106449" y="701117"/>
                  <a:pt x="106834" y="701040"/>
                </a:cubicBezTo>
                <a:lnTo>
                  <a:pt x="109066" y="700501"/>
                </a:lnTo>
                <a:cubicBezTo>
                  <a:pt x="109374" y="700424"/>
                  <a:pt x="109682" y="700424"/>
                  <a:pt x="109990" y="700424"/>
                </a:cubicBezTo>
                <a:lnTo>
                  <a:pt x="114531" y="700886"/>
                </a:lnTo>
                <a:lnTo>
                  <a:pt x="119842" y="697037"/>
                </a:lnTo>
                <a:cubicBezTo>
                  <a:pt x="120073" y="696884"/>
                  <a:pt x="120304" y="696730"/>
                  <a:pt x="120535" y="696653"/>
                </a:cubicBezTo>
                <a:lnTo>
                  <a:pt x="128385" y="693805"/>
                </a:lnTo>
                <a:lnTo>
                  <a:pt x="135621" y="692573"/>
                </a:lnTo>
                <a:cubicBezTo>
                  <a:pt x="135929" y="692496"/>
                  <a:pt x="136313" y="692496"/>
                  <a:pt x="136621" y="692573"/>
                </a:cubicBezTo>
                <a:lnTo>
                  <a:pt x="154093" y="695960"/>
                </a:lnTo>
                <a:lnTo>
                  <a:pt x="172951" y="701656"/>
                </a:lnTo>
                <a:cubicBezTo>
                  <a:pt x="173182" y="701733"/>
                  <a:pt x="173413" y="701809"/>
                  <a:pt x="173567" y="701964"/>
                </a:cubicBezTo>
                <a:lnTo>
                  <a:pt x="176415" y="703657"/>
                </a:lnTo>
                <a:lnTo>
                  <a:pt x="183034" y="709583"/>
                </a:lnTo>
                <a:cubicBezTo>
                  <a:pt x="183188" y="709738"/>
                  <a:pt x="183342" y="709892"/>
                  <a:pt x="183496" y="710122"/>
                </a:cubicBezTo>
                <a:lnTo>
                  <a:pt x="185266" y="712817"/>
                </a:lnTo>
                <a:lnTo>
                  <a:pt x="188422" y="714202"/>
                </a:lnTo>
                <a:lnTo>
                  <a:pt x="210358" y="725978"/>
                </a:lnTo>
                <a:lnTo>
                  <a:pt x="221365" y="729288"/>
                </a:lnTo>
                <a:lnTo>
                  <a:pt x="227291" y="730288"/>
                </a:lnTo>
                <a:lnTo>
                  <a:pt x="232448" y="729288"/>
                </a:lnTo>
                <a:lnTo>
                  <a:pt x="238452" y="727749"/>
                </a:lnTo>
                <a:lnTo>
                  <a:pt x="240761" y="725901"/>
                </a:lnTo>
                <a:lnTo>
                  <a:pt x="246996" y="719128"/>
                </a:lnTo>
                <a:lnTo>
                  <a:pt x="259234" y="696961"/>
                </a:lnTo>
                <a:cubicBezTo>
                  <a:pt x="259696" y="696191"/>
                  <a:pt x="260465" y="695652"/>
                  <a:pt x="261389" y="695498"/>
                </a:cubicBezTo>
                <a:cubicBezTo>
                  <a:pt x="262313" y="695421"/>
                  <a:pt x="263236" y="695729"/>
                  <a:pt x="263775" y="696422"/>
                </a:cubicBezTo>
                <a:lnTo>
                  <a:pt x="268009" y="701194"/>
                </a:lnTo>
                <a:lnTo>
                  <a:pt x="287944" y="714510"/>
                </a:lnTo>
                <a:lnTo>
                  <a:pt x="295872" y="721822"/>
                </a:lnTo>
                <a:lnTo>
                  <a:pt x="302337" y="724824"/>
                </a:lnTo>
                <a:lnTo>
                  <a:pt x="306031" y="725209"/>
                </a:lnTo>
                <a:lnTo>
                  <a:pt x="307725" y="724208"/>
                </a:lnTo>
                <a:lnTo>
                  <a:pt x="312574" y="719359"/>
                </a:lnTo>
                <a:cubicBezTo>
                  <a:pt x="312959" y="718974"/>
                  <a:pt x="313421" y="718743"/>
                  <a:pt x="313882" y="718589"/>
                </a:cubicBezTo>
                <a:lnTo>
                  <a:pt x="316115" y="718050"/>
                </a:lnTo>
                <a:cubicBezTo>
                  <a:pt x="317423" y="717742"/>
                  <a:pt x="318732" y="718358"/>
                  <a:pt x="319270" y="719513"/>
                </a:cubicBezTo>
                <a:lnTo>
                  <a:pt x="321887" y="724747"/>
                </a:lnTo>
                <a:lnTo>
                  <a:pt x="324350" y="727210"/>
                </a:lnTo>
                <a:lnTo>
                  <a:pt x="326198" y="727672"/>
                </a:lnTo>
                <a:lnTo>
                  <a:pt x="327352" y="725978"/>
                </a:lnTo>
                <a:lnTo>
                  <a:pt x="330816" y="721360"/>
                </a:lnTo>
                <a:cubicBezTo>
                  <a:pt x="331124" y="720898"/>
                  <a:pt x="331585" y="720590"/>
                  <a:pt x="332047" y="720436"/>
                </a:cubicBezTo>
                <a:lnTo>
                  <a:pt x="336512" y="718743"/>
                </a:lnTo>
                <a:cubicBezTo>
                  <a:pt x="336973" y="718589"/>
                  <a:pt x="337512" y="718512"/>
                  <a:pt x="338051" y="718589"/>
                </a:cubicBezTo>
                <a:lnTo>
                  <a:pt x="340899" y="719128"/>
                </a:lnTo>
                <a:cubicBezTo>
                  <a:pt x="341284" y="719205"/>
                  <a:pt x="341668" y="719359"/>
                  <a:pt x="341976" y="719590"/>
                </a:cubicBezTo>
                <a:lnTo>
                  <a:pt x="346287" y="722745"/>
                </a:lnTo>
                <a:lnTo>
                  <a:pt x="350520" y="718897"/>
                </a:lnTo>
                <a:lnTo>
                  <a:pt x="352444" y="716049"/>
                </a:lnTo>
                <a:lnTo>
                  <a:pt x="355677" y="707890"/>
                </a:lnTo>
                <a:cubicBezTo>
                  <a:pt x="355831" y="707506"/>
                  <a:pt x="356062" y="707197"/>
                  <a:pt x="356293" y="706967"/>
                </a:cubicBezTo>
                <a:lnTo>
                  <a:pt x="359141" y="704119"/>
                </a:lnTo>
                <a:cubicBezTo>
                  <a:pt x="359448" y="703811"/>
                  <a:pt x="359756" y="703580"/>
                  <a:pt x="360141" y="703503"/>
                </a:cubicBezTo>
                <a:lnTo>
                  <a:pt x="364605" y="701809"/>
                </a:lnTo>
                <a:lnTo>
                  <a:pt x="374535" y="699423"/>
                </a:lnTo>
                <a:lnTo>
                  <a:pt x="377536" y="698115"/>
                </a:lnTo>
                <a:lnTo>
                  <a:pt x="380846" y="694805"/>
                </a:lnTo>
                <a:lnTo>
                  <a:pt x="383848" y="689802"/>
                </a:lnTo>
                <a:lnTo>
                  <a:pt x="385387" y="684261"/>
                </a:lnTo>
                <a:lnTo>
                  <a:pt x="385926" y="672330"/>
                </a:lnTo>
                <a:lnTo>
                  <a:pt x="384772" y="670021"/>
                </a:lnTo>
                <a:lnTo>
                  <a:pt x="379999" y="665249"/>
                </a:lnTo>
                <a:cubicBezTo>
                  <a:pt x="379692" y="664941"/>
                  <a:pt x="379461" y="664556"/>
                  <a:pt x="379307" y="664171"/>
                </a:cubicBezTo>
                <a:lnTo>
                  <a:pt x="378152" y="660785"/>
                </a:lnTo>
                <a:cubicBezTo>
                  <a:pt x="377921" y="660015"/>
                  <a:pt x="377998" y="659168"/>
                  <a:pt x="378383" y="658476"/>
                </a:cubicBezTo>
                <a:lnTo>
                  <a:pt x="380076" y="655628"/>
                </a:lnTo>
                <a:lnTo>
                  <a:pt x="388158" y="645699"/>
                </a:lnTo>
                <a:cubicBezTo>
                  <a:pt x="388774" y="644929"/>
                  <a:pt x="389775" y="644544"/>
                  <a:pt x="390698" y="644698"/>
                </a:cubicBezTo>
                <a:cubicBezTo>
                  <a:pt x="391006" y="644775"/>
                  <a:pt x="391314" y="644852"/>
                  <a:pt x="391622" y="645006"/>
                </a:cubicBezTo>
                <a:lnTo>
                  <a:pt x="405938" y="652164"/>
                </a:lnTo>
                <a:lnTo>
                  <a:pt x="422410" y="655474"/>
                </a:lnTo>
                <a:lnTo>
                  <a:pt x="459201" y="658245"/>
                </a:lnTo>
                <a:cubicBezTo>
                  <a:pt x="459432" y="658245"/>
                  <a:pt x="459663" y="658322"/>
                  <a:pt x="459894" y="658399"/>
                </a:cubicBezTo>
                <a:lnTo>
                  <a:pt x="470054" y="661785"/>
                </a:lnTo>
                <a:cubicBezTo>
                  <a:pt x="470285" y="661862"/>
                  <a:pt x="470593" y="662016"/>
                  <a:pt x="470824" y="662170"/>
                </a:cubicBezTo>
                <a:lnTo>
                  <a:pt x="484601" y="672099"/>
                </a:lnTo>
                <a:lnTo>
                  <a:pt x="489912" y="674255"/>
                </a:lnTo>
                <a:lnTo>
                  <a:pt x="513619" y="679181"/>
                </a:lnTo>
                <a:lnTo>
                  <a:pt x="526088" y="684107"/>
                </a:lnTo>
                <a:lnTo>
                  <a:pt x="528243" y="681028"/>
                </a:lnTo>
                <a:lnTo>
                  <a:pt x="528782" y="661093"/>
                </a:lnTo>
                <a:cubicBezTo>
                  <a:pt x="528782" y="660862"/>
                  <a:pt x="528782" y="660708"/>
                  <a:pt x="528859" y="660477"/>
                </a:cubicBezTo>
                <a:lnTo>
                  <a:pt x="530013" y="656013"/>
                </a:lnTo>
                <a:cubicBezTo>
                  <a:pt x="530090" y="655628"/>
                  <a:pt x="530321" y="655243"/>
                  <a:pt x="530552" y="654935"/>
                </a:cubicBezTo>
                <a:lnTo>
                  <a:pt x="532784" y="652087"/>
                </a:lnTo>
                <a:cubicBezTo>
                  <a:pt x="532938" y="651933"/>
                  <a:pt x="533092" y="651779"/>
                  <a:pt x="533246" y="651626"/>
                </a:cubicBezTo>
                <a:lnTo>
                  <a:pt x="536402" y="648777"/>
                </a:lnTo>
                <a:lnTo>
                  <a:pt x="535863" y="646776"/>
                </a:lnTo>
                <a:lnTo>
                  <a:pt x="533400" y="643851"/>
                </a:lnTo>
                <a:cubicBezTo>
                  <a:pt x="533246" y="643698"/>
                  <a:pt x="533092" y="643467"/>
                  <a:pt x="533015" y="643236"/>
                </a:cubicBezTo>
                <a:lnTo>
                  <a:pt x="528474" y="633691"/>
                </a:lnTo>
                <a:cubicBezTo>
                  <a:pt x="528089" y="632922"/>
                  <a:pt x="528089" y="631998"/>
                  <a:pt x="528474" y="631228"/>
                </a:cubicBezTo>
                <a:lnTo>
                  <a:pt x="533246" y="621607"/>
                </a:lnTo>
                <a:lnTo>
                  <a:pt x="534324" y="600287"/>
                </a:lnTo>
                <a:cubicBezTo>
                  <a:pt x="534324" y="600056"/>
                  <a:pt x="534401" y="599825"/>
                  <a:pt x="534478" y="599594"/>
                </a:cubicBezTo>
                <a:lnTo>
                  <a:pt x="536710" y="592282"/>
                </a:lnTo>
                <a:lnTo>
                  <a:pt x="540712" y="582507"/>
                </a:lnTo>
                <a:lnTo>
                  <a:pt x="542329" y="577119"/>
                </a:lnTo>
                <a:lnTo>
                  <a:pt x="544638" y="571269"/>
                </a:lnTo>
                <a:cubicBezTo>
                  <a:pt x="544715" y="571038"/>
                  <a:pt x="544868" y="570730"/>
                  <a:pt x="545022" y="570576"/>
                </a:cubicBezTo>
                <a:lnTo>
                  <a:pt x="549256" y="565266"/>
                </a:lnTo>
                <a:lnTo>
                  <a:pt x="551334" y="560031"/>
                </a:lnTo>
                <a:lnTo>
                  <a:pt x="554028" y="555644"/>
                </a:lnTo>
                <a:lnTo>
                  <a:pt x="554490" y="551180"/>
                </a:lnTo>
                <a:lnTo>
                  <a:pt x="553951" y="544407"/>
                </a:lnTo>
                <a:cubicBezTo>
                  <a:pt x="553951" y="544176"/>
                  <a:pt x="553951" y="543945"/>
                  <a:pt x="553951" y="543714"/>
                </a:cubicBezTo>
                <a:lnTo>
                  <a:pt x="557338" y="522932"/>
                </a:lnTo>
                <a:cubicBezTo>
                  <a:pt x="557415" y="522701"/>
                  <a:pt x="557491" y="522470"/>
                  <a:pt x="557568" y="522239"/>
                </a:cubicBezTo>
                <a:lnTo>
                  <a:pt x="560955" y="514927"/>
                </a:lnTo>
                <a:lnTo>
                  <a:pt x="563726" y="510463"/>
                </a:lnTo>
                <a:lnTo>
                  <a:pt x="567575" y="497301"/>
                </a:lnTo>
                <a:cubicBezTo>
                  <a:pt x="567728" y="496685"/>
                  <a:pt x="568190" y="496147"/>
                  <a:pt x="568729" y="495762"/>
                </a:cubicBezTo>
                <a:lnTo>
                  <a:pt x="570038" y="494838"/>
                </a:lnTo>
                <a:lnTo>
                  <a:pt x="576349" y="486987"/>
                </a:lnTo>
                <a:lnTo>
                  <a:pt x="581814" y="475519"/>
                </a:lnTo>
                <a:lnTo>
                  <a:pt x="607291" y="436880"/>
                </a:lnTo>
                <a:lnTo>
                  <a:pt x="615450" y="416560"/>
                </a:lnTo>
                <a:lnTo>
                  <a:pt x="621145" y="405092"/>
                </a:lnTo>
                <a:lnTo>
                  <a:pt x="625071" y="399473"/>
                </a:lnTo>
                <a:lnTo>
                  <a:pt x="629997" y="385233"/>
                </a:lnTo>
                <a:cubicBezTo>
                  <a:pt x="630074" y="385002"/>
                  <a:pt x="630151" y="384849"/>
                  <a:pt x="630305" y="384694"/>
                </a:cubicBezTo>
                <a:lnTo>
                  <a:pt x="633153" y="380230"/>
                </a:lnTo>
                <a:cubicBezTo>
                  <a:pt x="633384" y="379846"/>
                  <a:pt x="633692" y="379538"/>
                  <a:pt x="634076" y="379307"/>
                </a:cubicBezTo>
                <a:lnTo>
                  <a:pt x="638618" y="376459"/>
                </a:lnTo>
                <a:lnTo>
                  <a:pt x="649085" y="371456"/>
                </a:lnTo>
                <a:lnTo>
                  <a:pt x="649085" y="370147"/>
                </a:lnTo>
                <a:lnTo>
                  <a:pt x="643775" y="361988"/>
                </a:lnTo>
                <a:lnTo>
                  <a:pt x="637232" y="358987"/>
                </a:lnTo>
                <a:lnTo>
                  <a:pt x="630459" y="354445"/>
                </a:lnTo>
                <a:lnTo>
                  <a:pt x="618990" y="350597"/>
                </a:lnTo>
                <a:cubicBezTo>
                  <a:pt x="618452" y="350443"/>
                  <a:pt x="617990" y="350058"/>
                  <a:pt x="617605" y="349596"/>
                </a:cubicBezTo>
                <a:lnTo>
                  <a:pt x="615912" y="347364"/>
                </a:lnTo>
                <a:cubicBezTo>
                  <a:pt x="615758" y="347133"/>
                  <a:pt x="615604" y="346979"/>
                  <a:pt x="615527" y="346748"/>
                </a:cubicBezTo>
                <a:lnTo>
                  <a:pt x="614372" y="343901"/>
                </a:lnTo>
                <a:cubicBezTo>
                  <a:pt x="614295" y="343670"/>
                  <a:pt x="614218" y="343439"/>
                  <a:pt x="614218" y="343131"/>
                </a:cubicBezTo>
                <a:lnTo>
                  <a:pt x="613679" y="337512"/>
                </a:lnTo>
                <a:lnTo>
                  <a:pt x="614218" y="330277"/>
                </a:lnTo>
                <a:cubicBezTo>
                  <a:pt x="614218" y="329892"/>
                  <a:pt x="614372" y="329584"/>
                  <a:pt x="614526" y="329276"/>
                </a:cubicBezTo>
                <a:lnTo>
                  <a:pt x="616604" y="325120"/>
                </a:lnTo>
                <a:lnTo>
                  <a:pt x="617605" y="319732"/>
                </a:lnTo>
                <a:lnTo>
                  <a:pt x="617066" y="313344"/>
                </a:lnTo>
                <a:cubicBezTo>
                  <a:pt x="617066" y="312959"/>
                  <a:pt x="617066" y="312574"/>
                  <a:pt x="617220" y="312189"/>
                </a:cubicBezTo>
                <a:lnTo>
                  <a:pt x="618375" y="308802"/>
                </a:lnTo>
                <a:lnTo>
                  <a:pt x="621838" y="300182"/>
                </a:lnTo>
                <a:lnTo>
                  <a:pt x="626533" y="292408"/>
                </a:lnTo>
                <a:lnTo>
                  <a:pt x="632845" y="277399"/>
                </a:lnTo>
                <a:lnTo>
                  <a:pt x="632306" y="272781"/>
                </a:lnTo>
                <a:lnTo>
                  <a:pt x="632306" y="257310"/>
                </a:lnTo>
                <a:cubicBezTo>
                  <a:pt x="632306" y="256694"/>
                  <a:pt x="632537" y="256078"/>
                  <a:pt x="632845" y="255616"/>
                </a:cubicBezTo>
                <a:lnTo>
                  <a:pt x="625687" y="240376"/>
                </a:lnTo>
                <a:lnTo>
                  <a:pt x="610370" y="234219"/>
                </a:lnTo>
                <a:lnTo>
                  <a:pt x="604135" y="234219"/>
                </a:lnTo>
                <a:cubicBezTo>
                  <a:pt x="603750" y="234219"/>
                  <a:pt x="603365" y="234142"/>
                  <a:pt x="603058" y="233988"/>
                </a:cubicBezTo>
                <a:lnTo>
                  <a:pt x="596284" y="231140"/>
                </a:lnTo>
                <a:cubicBezTo>
                  <a:pt x="594976" y="230601"/>
                  <a:pt x="594283" y="229139"/>
                  <a:pt x="594668" y="227753"/>
                </a:cubicBezTo>
                <a:lnTo>
                  <a:pt x="596900" y="219902"/>
                </a:lnTo>
                <a:cubicBezTo>
                  <a:pt x="596977" y="219517"/>
                  <a:pt x="597208" y="219210"/>
                  <a:pt x="597439" y="218902"/>
                </a:cubicBezTo>
                <a:lnTo>
                  <a:pt x="599671" y="216054"/>
                </a:lnTo>
                <a:cubicBezTo>
                  <a:pt x="599825" y="215823"/>
                  <a:pt x="600056" y="215669"/>
                  <a:pt x="600210" y="215515"/>
                </a:cubicBezTo>
                <a:lnTo>
                  <a:pt x="602288" y="213976"/>
                </a:lnTo>
                <a:lnTo>
                  <a:pt x="600364" y="209281"/>
                </a:lnTo>
                <a:cubicBezTo>
                  <a:pt x="600210" y="208973"/>
                  <a:pt x="600133" y="208588"/>
                  <a:pt x="600133" y="208280"/>
                </a:cubicBezTo>
                <a:lnTo>
                  <a:pt x="599594" y="179570"/>
                </a:lnTo>
                <a:cubicBezTo>
                  <a:pt x="599594" y="179262"/>
                  <a:pt x="599594" y="179031"/>
                  <a:pt x="599748" y="178724"/>
                </a:cubicBezTo>
                <a:lnTo>
                  <a:pt x="602442" y="169564"/>
                </a:lnTo>
                <a:lnTo>
                  <a:pt x="602442" y="166562"/>
                </a:lnTo>
                <a:cubicBezTo>
                  <a:pt x="602442" y="166023"/>
                  <a:pt x="602596" y="165485"/>
                  <a:pt x="602904" y="165023"/>
                </a:cubicBezTo>
                <a:lnTo>
                  <a:pt x="605675" y="160790"/>
                </a:lnTo>
                <a:lnTo>
                  <a:pt x="605213" y="156787"/>
                </a:lnTo>
                <a:cubicBezTo>
                  <a:pt x="605136" y="156095"/>
                  <a:pt x="605290" y="155402"/>
                  <a:pt x="605751" y="154863"/>
                </a:cubicBezTo>
                <a:lnTo>
                  <a:pt x="619837" y="135159"/>
                </a:lnTo>
                <a:cubicBezTo>
                  <a:pt x="620453" y="134312"/>
                  <a:pt x="621453" y="133850"/>
                  <a:pt x="622531" y="134004"/>
                </a:cubicBezTo>
                <a:lnTo>
                  <a:pt x="647623" y="137853"/>
                </a:lnTo>
                <a:lnTo>
                  <a:pt x="650856" y="136467"/>
                </a:lnTo>
                <a:cubicBezTo>
                  <a:pt x="651241" y="136313"/>
                  <a:pt x="651548" y="136236"/>
                  <a:pt x="651933" y="136236"/>
                </a:cubicBezTo>
                <a:lnTo>
                  <a:pt x="661862" y="136236"/>
                </a:lnTo>
                <a:lnTo>
                  <a:pt x="663094" y="134774"/>
                </a:lnTo>
                <a:lnTo>
                  <a:pt x="662632" y="129771"/>
                </a:lnTo>
                <a:lnTo>
                  <a:pt x="661324" y="121304"/>
                </a:lnTo>
                <a:lnTo>
                  <a:pt x="637463" y="117687"/>
                </a:lnTo>
                <a:lnTo>
                  <a:pt x="622454" y="113069"/>
                </a:lnTo>
                <a:lnTo>
                  <a:pt x="619452" y="112684"/>
                </a:lnTo>
                <a:lnTo>
                  <a:pt x="611447" y="114300"/>
                </a:lnTo>
                <a:cubicBezTo>
                  <a:pt x="610447" y="114531"/>
                  <a:pt x="609369" y="114146"/>
                  <a:pt x="608676" y="113299"/>
                </a:cubicBezTo>
                <a:cubicBezTo>
                  <a:pt x="607984" y="112453"/>
                  <a:pt x="607830" y="111375"/>
                  <a:pt x="608291" y="110452"/>
                </a:cubicBezTo>
                <a:lnTo>
                  <a:pt x="611447" y="103139"/>
                </a:lnTo>
                <a:lnTo>
                  <a:pt x="611447" y="100676"/>
                </a:lnTo>
                <a:lnTo>
                  <a:pt x="610755" y="97751"/>
                </a:lnTo>
                <a:lnTo>
                  <a:pt x="609446" y="97059"/>
                </a:lnTo>
                <a:lnTo>
                  <a:pt x="606059" y="97828"/>
                </a:lnTo>
                <a:lnTo>
                  <a:pt x="600979" y="102370"/>
                </a:lnTo>
                <a:cubicBezTo>
                  <a:pt x="600441" y="102831"/>
                  <a:pt x="599825" y="103062"/>
                  <a:pt x="599132" y="103062"/>
                </a:cubicBezTo>
                <a:lnTo>
                  <a:pt x="595745" y="103062"/>
                </a:lnTo>
                <a:lnTo>
                  <a:pt x="595745" y="103062"/>
                </a:lnTo>
                <a:lnTo>
                  <a:pt x="589819" y="102447"/>
                </a:lnTo>
                <a:cubicBezTo>
                  <a:pt x="589357" y="102370"/>
                  <a:pt x="588895" y="102216"/>
                  <a:pt x="588433" y="101908"/>
                </a:cubicBezTo>
                <a:lnTo>
                  <a:pt x="584508" y="99060"/>
                </a:lnTo>
                <a:cubicBezTo>
                  <a:pt x="584200" y="98829"/>
                  <a:pt x="583969" y="98598"/>
                  <a:pt x="583815" y="98367"/>
                </a:cubicBezTo>
                <a:lnTo>
                  <a:pt x="581583" y="94981"/>
                </a:lnTo>
                <a:cubicBezTo>
                  <a:pt x="581198" y="94442"/>
                  <a:pt x="581044" y="93826"/>
                  <a:pt x="581121" y="93133"/>
                </a:cubicBezTo>
                <a:lnTo>
                  <a:pt x="581583" y="88438"/>
                </a:lnTo>
                <a:lnTo>
                  <a:pt x="575887" y="78509"/>
                </a:lnTo>
                <a:cubicBezTo>
                  <a:pt x="575195" y="77277"/>
                  <a:pt x="575502" y="75661"/>
                  <a:pt x="576657" y="74815"/>
                </a:cubicBezTo>
                <a:lnTo>
                  <a:pt x="579967" y="72429"/>
                </a:lnTo>
                <a:lnTo>
                  <a:pt x="581737" y="68426"/>
                </a:lnTo>
                <a:lnTo>
                  <a:pt x="582584" y="61883"/>
                </a:lnTo>
                <a:lnTo>
                  <a:pt x="580198" y="63192"/>
                </a:lnTo>
                <a:cubicBezTo>
                  <a:pt x="579813" y="63423"/>
                  <a:pt x="579274" y="63577"/>
                  <a:pt x="578812" y="63577"/>
                </a:cubicBezTo>
                <a:lnTo>
                  <a:pt x="569268" y="63577"/>
                </a:lnTo>
                <a:cubicBezTo>
                  <a:pt x="568960" y="63577"/>
                  <a:pt x="568652" y="63500"/>
                  <a:pt x="568344" y="63423"/>
                </a:cubicBezTo>
                <a:lnTo>
                  <a:pt x="564958" y="62268"/>
                </a:lnTo>
                <a:cubicBezTo>
                  <a:pt x="564727" y="62191"/>
                  <a:pt x="564573" y="62114"/>
                  <a:pt x="564419" y="62038"/>
                </a:cubicBezTo>
                <a:lnTo>
                  <a:pt x="561571" y="60344"/>
                </a:lnTo>
                <a:cubicBezTo>
                  <a:pt x="561186" y="60113"/>
                  <a:pt x="560801" y="59728"/>
                  <a:pt x="560570" y="59344"/>
                </a:cubicBezTo>
                <a:lnTo>
                  <a:pt x="558338" y="55418"/>
                </a:lnTo>
                <a:cubicBezTo>
                  <a:pt x="558107" y="54956"/>
                  <a:pt x="557953" y="54494"/>
                  <a:pt x="557953" y="54033"/>
                </a:cubicBezTo>
                <a:lnTo>
                  <a:pt x="557953" y="44642"/>
                </a:lnTo>
                <a:lnTo>
                  <a:pt x="545407" y="33636"/>
                </a:lnTo>
                <a:cubicBezTo>
                  <a:pt x="545176" y="33482"/>
                  <a:pt x="545022" y="33251"/>
                  <a:pt x="544868" y="33020"/>
                </a:cubicBezTo>
                <a:lnTo>
                  <a:pt x="540404" y="25708"/>
                </a:lnTo>
                <a:lnTo>
                  <a:pt x="527012" y="0"/>
                </a:lnTo>
                <a:lnTo>
                  <a:pt x="517775" y="8774"/>
                </a:lnTo>
                <a:lnTo>
                  <a:pt x="513542" y="11853"/>
                </a:lnTo>
                <a:lnTo>
                  <a:pt x="507692" y="17780"/>
                </a:lnTo>
                <a:lnTo>
                  <a:pt x="504844" y="22090"/>
                </a:lnTo>
                <a:lnTo>
                  <a:pt x="494299" y="52108"/>
                </a:lnTo>
                <a:cubicBezTo>
                  <a:pt x="494222" y="52416"/>
                  <a:pt x="493991" y="52724"/>
                  <a:pt x="493761" y="52955"/>
                </a:cubicBezTo>
                <a:lnTo>
                  <a:pt x="478598" y="70966"/>
                </a:lnTo>
                <a:lnTo>
                  <a:pt x="447348" y="97751"/>
                </a:lnTo>
                <a:lnTo>
                  <a:pt x="444885" y="100753"/>
                </a:lnTo>
                <a:lnTo>
                  <a:pt x="442345" y="105372"/>
                </a:lnTo>
                <a:lnTo>
                  <a:pt x="440421" y="109682"/>
                </a:lnTo>
                <a:lnTo>
                  <a:pt x="440421" y="112838"/>
                </a:lnTo>
                <a:lnTo>
                  <a:pt x="442268" y="116147"/>
                </a:lnTo>
                <a:cubicBezTo>
                  <a:pt x="442422" y="116378"/>
                  <a:pt x="442499" y="116686"/>
                  <a:pt x="442576" y="116994"/>
                </a:cubicBezTo>
                <a:lnTo>
                  <a:pt x="443730" y="122613"/>
                </a:lnTo>
                <a:cubicBezTo>
                  <a:pt x="443884" y="123305"/>
                  <a:pt x="443730" y="124075"/>
                  <a:pt x="443345" y="124691"/>
                </a:cubicBezTo>
                <a:lnTo>
                  <a:pt x="438265" y="132542"/>
                </a:lnTo>
                <a:lnTo>
                  <a:pt x="426720" y="144780"/>
                </a:lnTo>
                <a:lnTo>
                  <a:pt x="416175" y="152400"/>
                </a:lnTo>
                <a:lnTo>
                  <a:pt x="396548" y="169872"/>
                </a:lnTo>
                <a:lnTo>
                  <a:pt x="393546" y="175337"/>
                </a:lnTo>
                <a:lnTo>
                  <a:pt x="388081" y="194348"/>
                </a:lnTo>
                <a:lnTo>
                  <a:pt x="388081" y="197812"/>
                </a:lnTo>
                <a:lnTo>
                  <a:pt x="390621" y="203431"/>
                </a:lnTo>
                <a:cubicBezTo>
                  <a:pt x="390775" y="203739"/>
                  <a:pt x="390852" y="204047"/>
                  <a:pt x="390852" y="204354"/>
                </a:cubicBezTo>
                <a:lnTo>
                  <a:pt x="391391" y="211667"/>
                </a:lnTo>
                <a:lnTo>
                  <a:pt x="391391" y="211667"/>
                </a:lnTo>
                <a:lnTo>
                  <a:pt x="391391" y="211667"/>
                </a:lnTo>
                <a:cubicBezTo>
                  <a:pt x="391391" y="211974"/>
                  <a:pt x="391391" y="212359"/>
                  <a:pt x="391314" y="212667"/>
                </a:cubicBezTo>
                <a:lnTo>
                  <a:pt x="386234" y="230062"/>
                </a:lnTo>
                <a:cubicBezTo>
                  <a:pt x="386080" y="230678"/>
                  <a:pt x="385695" y="231217"/>
                  <a:pt x="385156" y="231602"/>
                </a:cubicBezTo>
                <a:lnTo>
                  <a:pt x="377305" y="237220"/>
                </a:lnTo>
                <a:cubicBezTo>
                  <a:pt x="377075" y="237375"/>
                  <a:pt x="376767" y="237528"/>
                  <a:pt x="376536" y="237605"/>
                </a:cubicBezTo>
                <a:lnTo>
                  <a:pt x="365837" y="240992"/>
                </a:lnTo>
                <a:lnTo>
                  <a:pt x="358910" y="242762"/>
                </a:lnTo>
                <a:cubicBezTo>
                  <a:pt x="358679" y="242839"/>
                  <a:pt x="358448" y="242839"/>
                  <a:pt x="358217" y="242839"/>
                </a:cubicBezTo>
                <a:lnTo>
                  <a:pt x="355369" y="242839"/>
                </a:lnTo>
                <a:cubicBezTo>
                  <a:pt x="355138" y="242839"/>
                  <a:pt x="354907" y="242839"/>
                  <a:pt x="354676" y="242762"/>
                </a:cubicBezTo>
                <a:lnTo>
                  <a:pt x="351982" y="242070"/>
                </a:lnTo>
                <a:lnTo>
                  <a:pt x="358371" y="253230"/>
                </a:lnTo>
                <a:lnTo>
                  <a:pt x="361450" y="257848"/>
                </a:lnTo>
                <a:lnTo>
                  <a:pt x="370147" y="265468"/>
                </a:lnTo>
                <a:cubicBezTo>
                  <a:pt x="370609" y="265853"/>
                  <a:pt x="370917" y="266392"/>
                  <a:pt x="371071" y="267008"/>
                </a:cubicBezTo>
                <a:lnTo>
                  <a:pt x="371610" y="269856"/>
                </a:lnTo>
                <a:cubicBezTo>
                  <a:pt x="371687" y="270164"/>
                  <a:pt x="371687" y="270471"/>
                  <a:pt x="371610" y="270856"/>
                </a:cubicBezTo>
                <a:lnTo>
                  <a:pt x="368839" y="288944"/>
                </a:lnTo>
                <a:lnTo>
                  <a:pt x="370224" y="296718"/>
                </a:lnTo>
                <a:lnTo>
                  <a:pt x="384772" y="304492"/>
                </a:lnTo>
                <a:cubicBezTo>
                  <a:pt x="385002" y="304646"/>
                  <a:pt x="385233" y="304800"/>
                  <a:pt x="385464" y="304954"/>
                </a:cubicBezTo>
                <a:lnTo>
                  <a:pt x="391083" y="310573"/>
                </a:lnTo>
                <a:cubicBezTo>
                  <a:pt x="391853" y="311342"/>
                  <a:pt x="392084" y="312420"/>
                  <a:pt x="391776" y="313421"/>
                </a:cubicBezTo>
                <a:lnTo>
                  <a:pt x="389544" y="320733"/>
                </a:lnTo>
                <a:cubicBezTo>
                  <a:pt x="389390" y="321194"/>
                  <a:pt x="389159" y="321579"/>
                  <a:pt x="388774" y="321964"/>
                </a:cubicBezTo>
                <a:lnTo>
                  <a:pt x="378614" y="331508"/>
                </a:lnTo>
                <a:cubicBezTo>
                  <a:pt x="378306" y="331816"/>
                  <a:pt x="377921" y="332047"/>
                  <a:pt x="377536" y="332124"/>
                </a:cubicBezTo>
                <a:lnTo>
                  <a:pt x="368531" y="334972"/>
                </a:lnTo>
                <a:lnTo>
                  <a:pt x="360372" y="339051"/>
                </a:lnTo>
                <a:lnTo>
                  <a:pt x="351136" y="348827"/>
                </a:lnTo>
                <a:lnTo>
                  <a:pt x="343131" y="360064"/>
                </a:lnTo>
                <a:lnTo>
                  <a:pt x="341745" y="363374"/>
                </a:lnTo>
                <a:lnTo>
                  <a:pt x="341207" y="367992"/>
                </a:lnTo>
                <a:cubicBezTo>
                  <a:pt x="341130" y="368839"/>
                  <a:pt x="340591" y="369608"/>
                  <a:pt x="339821" y="370070"/>
                </a:cubicBezTo>
                <a:lnTo>
                  <a:pt x="336973" y="371764"/>
                </a:lnTo>
                <a:cubicBezTo>
                  <a:pt x="336512" y="371994"/>
                  <a:pt x="336050" y="372149"/>
                  <a:pt x="335511" y="372149"/>
                </a:cubicBezTo>
                <a:lnTo>
                  <a:pt x="331047" y="372149"/>
                </a:lnTo>
                <a:lnTo>
                  <a:pt x="331047" y="372149"/>
                </a:lnTo>
                <a:cubicBezTo>
                  <a:pt x="330816" y="372149"/>
                  <a:pt x="330585" y="372149"/>
                  <a:pt x="330277" y="372072"/>
                </a:cubicBezTo>
                <a:lnTo>
                  <a:pt x="312266" y="367145"/>
                </a:lnTo>
                <a:lnTo>
                  <a:pt x="308725" y="367607"/>
                </a:lnTo>
                <a:lnTo>
                  <a:pt x="305647" y="368916"/>
                </a:lnTo>
                <a:lnTo>
                  <a:pt x="300413" y="374150"/>
                </a:lnTo>
                <a:lnTo>
                  <a:pt x="293332" y="379461"/>
                </a:lnTo>
                <a:lnTo>
                  <a:pt x="281247" y="391083"/>
                </a:lnTo>
                <a:cubicBezTo>
                  <a:pt x="280939" y="391391"/>
                  <a:pt x="280555" y="391622"/>
                  <a:pt x="280170" y="391699"/>
                </a:cubicBezTo>
                <a:lnTo>
                  <a:pt x="275090" y="393392"/>
                </a:lnTo>
                <a:cubicBezTo>
                  <a:pt x="274782" y="393469"/>
                  <a:pt x="274474" y="393546"/>
                  <a:pt x="274166" y="393546"/>
                </a:cubicBezTo>
                <a:cubicBezTo>
                  <a:pt x="274089" y="393546"/>
                  <a:pt x="274012" y="393546"/>
                  <a:pt x="273935" y="393546"/>
                </a:cubicBezTo>
                <a:lnTo>
                  <a:pt x="267162" y="393007"/>
                </a:lnTo>
                <a:cubicBezTo>
                  <a:pt x="266854" y="393007"/>
                  <a:pt x="266546" y="392930"/>
                  <a:pt x="266315" y="392776"/>
                </a:cubicBezTo>
                <a:lnTo>
                  <a:pt x="254539" y="387696"/>
                </a:lnTo>
                <a:lnTo>
                  <a:pt x="249690" y="386080"/>
                </a:lnTo>
                <a:lnTo>
                  <a:pt x="245225" y="383617"/>
                </a:lnTo>
                <a:cubicBezTo>
                  <a:pt x="244764" y="383386"/>
                  <a:pt x="244456" y="383001"/>
                  <a:pt x="244148" y="382539"/>
                </a:cubicBezTo>
                <a:lnTo>
                  <a:pt x="242531" y="379691"/>
                </a:lnTo>
                <a:lnTo>
                  <a:pt x="239145" y="378922"/>
                </a:lnTo>
                <a:lnTo>
                  <a:pt x="227753" y="379999"/>
                </a:lnTo>
                <a:cubicBezTo>
                  <a:pt x="227215" y="379999"/>
                  <a:pt x="226753" y="379922"/>
                  <a:pt x="226291" y="379768"/>
                </a:cubicBezTo>
                <a:lnTo>
                  <a:pt x="216747" y="375304"/>
                </a:lnTo>
                <a:cubicBezTo>
                  <a:pt x="216285" y="375073"/>
                  <a:pt x="215900" y="374765"/>
                  <a:pt x="215592" y="374304"/>
                </a:cubicBezTo>
                <a:lnTo>
                  <a:pt x="199967" y="350366"/>
                </a:lnTo>
                <a:lnTo>
                  <a:pt x="196042" y="346440"/>
                </a:lnTo>
                <a:lnTo>
                  <a:pt x="193117" y="345209"/>
                </a:lnTo>
                <a:lnTo>
                  <a:pt x="189730" y="345209"/>
                </a:lnTo>
                <a:lnTo>
                  <a:pt x="184342" y="344670"/>
                </a:lnTo>
                <a:lnTo>
                  <a:pt x="182726" y="344670"/>
                </a:lnTo>
                <a:lnTo>
                  <a:pt x="182110" y="345055"/>
                </a:lnTo>
                <a:lnTo>
                  <a:pt x="179031" y="349134"/>
                </a:lnTo>
                <a:cubicBezTo>
                  <a:pt x="178801" y="349442"/>
                  <a:pt x="178570" y="349673"/>
                  <a:pt x="178262" y="349827"/>
                </a:cubicBezTo>
                <a:lnTo>
                  <a:pt x="175414" y="351520"/>
                </a:lnTo>
                <a:cubicBezTo>
                  <a:pt x="175260" y="351598"/>
                  <a:pt x="175029" y="351675"/>
                  <a:pt x="174875" y="351751"/>
                </a:cubicBezTo>
                <a:lnTo>
                  <a:pt x="171488" y="352906"/>
                </a:lnTo>
                <a:cubicBezTo>
                  <a:pt x="171181" y="352983"/>
                  <a:pt x="170873" y="353060"/>
                  <a:pt x="170565" y="353060"/>
                </a:cubicBezTo>
                <a:lnTo>
                  <a:pt x="166639" y="353060"/>
                </a:lnTo>
                <a:lnTo>
                  <a:pt x="158404" y="351905"/>
                </a:lnTo>
                <a:lnTo>
                  <a:pt x="152631" y="351905"/>
                </a:lnTo>
                <a:cubicBezTo>
                  <a:pt x="152092" y="351905"/>
                  <a:pt x="151553" y="351751"/>
                  <a:pt x="151092" y="351444"/>
                </a:cubicBezTo>
                <a:lnTo>
                  <a:pt x="149398" y="350289"/>
                </a:lnTo>
                <a:cubicBezTo>
                  <a:pt x="149167" y="350135"/>
                  <a:pt x="148936" y="349904"/>
                  <a:pt x="148782" y="349673"/>
                </a:cubicBezTo>
                <a:lnTo>
                  <a:pt x="144318" y="344054"/>
                </a:lnTo>
                <a:lnTo>
                  <a:pt x="128770" y="327968"/>
                </a:lnTo>
                <a:lnTo>
                  <a:pt x="125076" y="327044"/>
                </a:lnTo>
                <a:cubicBezTo>
                  <a:pt x="124768" y="326967"/>
                  <a:pt x="124460" y="326813"/>
                  <a:pt x="124152" y="326659"/>
                </a:cubicBezTo>
                <a:lnTo>
                  <a:pt x="117379" y="321964"/>
                </a:lnTo>
                <a:lnTo>
                  <a:pt x="114608" y="321502"/>
                </a:lnTo>
                <a:lnTo>
                  <a:pt x="111606" y="321502"/>
                </a:lnTo>
                <a:lnTo>
                  <a:pt x="103909" y="324042"/>
                </a:lnTo>
                <a:lnTo>
                  <a:pt x="97982" y="327814"/>
                </a:lnTo>
                <a:cubicBezTo>
                  <a:pt x="97367" y="328199"/>
                  <a:pt x="96597" y="328353"/>
                  <a:pt x="95904" y="328199"/>
                </a:cubicBezTo>
                <a:lnTo>
                  <a:pt x="93056" y="327660"/>
                </a:lnTo>
                <a:cubicBezTo>
                  <a:pt x="92671" y="327583"/>
                  <a:pt x="92364" y="327429"/>
                  <a:pt x="92056" y="327275"/>
                </a:cubicBezTo>
                <a:lnTo>
                  <a:pt x="88669" y="325043"/>
                </a:lnTo>
                <a:cubicBezTo>
                  <a:pt x="88438" y="324889"/>
                  <a:pt x="88207" y="324735"/>
                  <a:pt x="88053" y="324504"/>
                </a:cubicBezTo>
                <a:lnTo>
                  <a:pt x="82973" y="318347"/>
                </a:lnTo>
                <a:cubicBezTo>
                  <a:pt x="82742" y="318039"/>
                  <a:pt x="82512" y="317731"/>
                  <a:pt x="82435" y="317346"/>
                </a:cubicBezTo>
                <a:lnTo>
                  <a:pt x="81280" y="313421"/>
                </a:lnTo>
                <a:cubicBezTo>
                  <a:pt x="81203" y="313190"/>
                  <a:pt x="81203" y="312882"/>
                  <a:pt x="81203" y="312651"/>
                </a:cubicBezTo>
                <a:lnTo>
                  <a:pt x="81203" y="303722"/>
                </a:lnTo>
                <a:lnTo>
                  <a:pt x="80587" y="302337"/>
                </a:lnTo>
                <a:lnTo>
                  <a:pt x="79510" y="303722"/>
                </a:lnTo>
                <a:lnTo>
                  <a:pt x="72352" y="310111"/>
                </a:lnTo>
                <a:lnTo>
                  <a:pt x="72813" y="315268"/>
                </a:lnTo>
                <a:cubicBezTo>
                  <a:pt x="72890" y="315961"/>
                  <a:pt x="72659" y="316576"/>
                  <a:pt x="72275" y="317115"/>
                </a:cubicBezTo>
                <a:lnTo>
                  <a:pt x="69427" y="321041"/>
                </a:lnTo>
                <a:cubicBezTo>
                  <a:pt x="69119" y="321425"/>
                  <a:pt x="68734" y="321733"/>
                  <a:pt x="68272" y="321964"/>
                </a:cubicBezTo>
                <a:lnTo>
                  <a:pt x="63192" y="324196"/>
                </a:lnTo>
                <a:cubicBezTo>
                  <a:pt x="62499" y="324504"/>
                  <a:pt x="61730" y="324504"/>
                  <a:pt x="61037" y="324273"/>
                </a:cubicBezTo>
                <a:lnTo>
                  <a:pt x="56573" y="322580"/>
                </a:lnTo>
                <a:cubicBezTo>
                  <a:pt x="56188" y="322426"/>
                  <a:pt x="55880" y="322195"/>
                  <a:pt x="55572" y="321964"/>
                </a:cubicBezTo>
                <a:lnTo>
                  <a:pt x="51570" y="317962"/>
                </a:lnTo>
                <a:lnTo>
                  <a:pt x="49415" y="317269"/>
                </a:lnTo>
                <a:lnTo>
                  <a:pt x="45797" y="317654"/>
                </a:lnTo>
                <a:lnTo>
                  <a:pt x="30095" y="330585"/>
                </a:lnTo>
                <a:cubicBezTo>
                  <a:pt x="29710" y="330893"/>
                  <a:pt x="29249" y="331124"/>
                  <a:pt x="28710" y="331201"/>
                </a:cubicBezTo>
                <a:lnTo>
                  <a:pt x="15394" y="333125"/>
                </a:lnTo>
                <a:lnTo>
                  <a:pt x="15394" y="341361"/>
                </a:lnTo>
                <a:lnTo>
                  <a:pt x="17087" y="352752"/>
                </a:lnTo>
                <a:lnTo>
                  <a:pt x="19704" y="362142"/>
                </a:lnTo>
                <a:lnTo>
                  <a:pt x="21167" y="364605"/>
                </a:lnTo>
                <a:lnTo>
                  <a:pt x="25015" y="370070"/>
                </a:lnTo>
                <a:cubicBezTo>
                  <a:pt x="25631" y="370917"/>
                  <a:pt x="25708" y="371994"/>
                  <a:pt x="25246" y="372918"/>
                </a:cubicBezTo>
                <a:cubicBezTo>
                  <a:pt x="24784" y="373842"/>
                  <a:pt x="23938" y="374458"/>
                  <a:pt x="22937" y="374535"/>
                </a:cubicBezTo>
                <a:lnTo>
                  <a:pt x="16856" y="374996"/>
                </a:lnTo>
                <a:lnTo>
                  <a:pt x="15625" y="378075"/>
                </a:lnTo>
                <a:lnTo>
                  <a:pt x="16933" y="382770"/>
                </a:lnTo>
                <a:lnTo>
                  <a:pt x="18627" y="384849"/>
                </a:lnTo>
                <a:lnTo>
                  <a:pt x="38100" y="400396"/>
                </a:lnTo>
                <a:cubicBezTo>
                  <a:pt x="39101" y="401166"/>
                  <a:pt x="39409" y="402551"/>
                  <a:pt x="38947" y="403706"/>
                </a:cubicBezTo>
                <a:lnTo>
                  <a:pt x="37176" y="407785"/>
                </a:lnTo>
                <a:lnTo>
                  <a:pt x="38254" y="410941"/>
                </a:lnTo>
                <a:lnTo>
                  <a:pt x="41179" y="413173"/>
                </a:lnTo>
                <a:lnTo>
                  <a:pt x="44565" y="412865"/>
                </a:lnTo>
                <a:lnTo>
                  <a:pt x="44950" y="411942"/>
                </a:lnTo>
                <a:lnTo>
                  <a:pt x="46567" y="401551"/>
                </a:lnTo>
                <a:cubicBezTo>
                  <a:pt x="46644" y="401243"/>
                  <a:pt x="46721" y="401012"/>
                  <a:pt x="46798" y="400704"/>
                </a:cubicBezTo>
                <a:lnTo>
                  <a:pt x="47952" y="398472"/>
                </a:lnTo>
                <a:cubicBezTo>
                  <a:pt x="48106" y="398241"/>
                  <a:pt x="48260" y="397933"/>
                  <a:pt x="48491" y="397779"/>
                </a:cubicBezTo>
                <a:lnTo>
                  <a:pt x="51955" y="394316"/>
                </a:lnTo>
                <a:lnTo>
                  <a:pt x="54571" y="385464"/>
                </a:lnTo>
                <a:lnTo>
                  <a:pt x="55572" y="375689"/>
                </a:lnTo>
                <a:lnTo>
                  <a:pt x="54495" y="369300"/>
                </a:lnTo>
                <a:cubicBezTo>
                  <a:pt x="54341" y="368377"/>
                  <a:pt x="54648" y="367453"/>
                  <a:pt x="55341" y="366838"/>
                </a:cubicBezTo>
                <a:cubicBezTo>
                  <a:pt x="56034" y="366222"/>
                  <a:pt x="56958" y="365914"/>
                  <a:pt x="57881" y="366068"/>
                </a:cubicBezTo>
                <a:lnTo>
                  <a:pt x="61961" y="366914"/>
                </a:lnTo>
                <a:cubicBezTo>
                  <a:pt x="61884" y="366607"/>
                  <a:pt x="61807" y="366376"/>
                  <a:pt x="61807" y="366068"/>
                </a:cubicBezTo>
                <a:lnTo>
                  <a:pt x="61807" y="363220"/>
                </a:lnTo>
                <a:cubicBezTo>
                  <a:pt x="61807" y="362142"/>
                  <a:pt x="62422" y="361219"/>
                  <a:pt x="63346" y="360680"/>
                </a:cubicBezTo>
                <a:lnTo>
                  <a:pt x="66733" y="358987"/>
                </a:lnTo>
                <a:cubicBezTo>
                  <a:pt x="66964" y="358833"/>
                  <a:pt x="67271" y="358756"/>
                  <a:pt x="67502" y="358756"/>
                </a:cubicBezTo>
                <a:lnTo>
                  <a:pt x="70889" y="358217"/>
                </a:lnTo>
                <a:cubicBezTo>
                  <a:pt x="71197" y="358140"/>
                  <a:pt x="71582" y="358140"/>
                  <a:pt x="71890" y="358217"/>
                </a:cubicBezTo>
                <a:lnTo>
                  <a:pt x="74738" y="358756"/>
                </a:lnTo>
                <a:cubicBezTo>
                  <a:pt x="74968" y="358833"/>
                  <a:pt x="75199" y="358910"/>
                  <a:pt x="75430" y="358987"/>
                </a:cubicBezTo>
                <a:lnTo>
                  <a:pt x="76277" y="359448"/>
                </a:lnTo>
                <a:lnTo>
                  <a:pt x="76508" y="358987"/>
                </a:lnTo>
                <a:lnTo>
                  <a:pt x="76970" y="355369"/>
                </a:lnTo>
                <a:lnTo>
                  <a:pt x="76508" y="352136"/>
                </a:lnTo>
                <a:lnTo>
                  <a:pt x="74968" y="348519"/>
                </a:lnTo>
                <a:cubicBezTo>
                  <a:pt x="74507" y="347364"/>
                  <a:pt x="74815" y="346056"/>
                  <a:pt x="75738" y="345286"/>
                </a:cubicBezTo>
                <a:cubicBezTo>
                  <a:pt x="76662" y="344516"/>
                  <a:pt x="78047" y="344362"/>
                  <a:pt x="79048" y="345055"/>
                </a:cubicBezTo>
                <a:lnTo>
                  <a:pt x="85206" y="348981"/>
                </a:lnTo>
                <a:cubicBezTo>
                  <a:pt x="85436" y="349134"/>
                  <a:pt x="85590" y="349289"/>
                  <a:pt x="85821" y="349519"/>
                </a:cubicBezTo>
                <a:lnTo>
                  <a:pt x="90285" y="354599"/>
                </a:lnTo>
                <a:lnTo>
                  <a:pt x="93210" y="356755"/>
                </a:lnTo>
                <a:lnTo>
                  <a:pt x="97521" y="355446"/>
                </a:lnTo>
                <a:cubicBezTo>
                  <a:pt x="98983" y="354984"/>
                  <a:pt x="100522" y="355831"/>
                  <a:pt x="100984" y="357216"/>
                </a:cubicBezTo>
                <a:lnTo>
                  <a:pt x="102062" y="360372"/>
                </a:lnTo>
                <a:lnTo>
                  <a:pt x="106218" y="360372"/>
                </a:lnTo>
                <a:cubicBezTo>
                  <a:pt x="107219" y="360372"/>
                  <a:pt x="108065" y="360834"/>
                  <a:pt x="108604" y="361681"/>
                </a:cubicBezTo>
                <a:cubicBezTo>
                  <a:pt x="109143" y="362527"/>
                  <a:pt x="109220" y="363528"/>
                  <a:pt x="108758" y="364375"/>
                </a:cubicBezTo>
                <a:lnTo>
                  <a:pt x="102601" y="377305"/>
                </a:lnTo>
                <a:cubicBezTo>
                  <a:pt x="102524" y="377536"/>
                  <a:pt x="102370" y="377690"/>
                  <a:pt x="102216" y="377844"/>
                </a:cubicBezTo>
                <a:lnTo>
                  <a:pt x="89670" y="393623"/>
                </a:lnTo>
                <a:lnTo>
                  <a:pt x="97751" y="391853"/>
                </a:lnTo>
                <a:cubicBezTo>
                  <a:pt x="98598" y="391699"/>
                  <a:pt x="99445" y="391853"/>
                  <a:pt x="100138" y="392391"/>
                </a:cubicBezTo>
                <a:cubicBezTo>
                  <a:pt x="100830" y="392930"/>
                  <a:pt x="101215" y="393700"/>
                  <a:pt x="101215" y="394547"/>
                </a:cubicBezTo>
                <a:lnTo>
                  <a:pt x="101215" y="397395"/>
                </a:lnTo>
                <a:cubicBezTo>
                  <a:pt x="101215" y="398626"/>
                  <a:pt x="100368" y="399704"/>
                  <a:pt x="99214" y="400088"/>
                </a:cubicBezTo>
                <a:lnTo>
                  <a:pt x="93595" y="401782"/>
                </a:lnTo>
                <a:lnTo>
                  <a:pt x="75276" y="405245"/>
                </a:lnTo>
                <a:cubicBezTo>
                  <a:pt x="74045" y="405476"/>
                  <a:pt x="72813" y="404861"/>
                  <a:pt x="72275" y="403783"/>
                </a:cubicBezTo>
                <a:cubicBezTo>
                  <a:pt x="71736" y="402705"/>
                  <a:pt x="71890" y="401320"/>
                  <a:pt x="72813" y="400473"/>
                </a:cubicBezTo>
                <a:lnTo>
                  <a:pt x="76123" y="397164"/>
                </a:lnTo>
                <a:lnTo>
                  <a:pt x="75122" y="396856"/>
                </a:lnTo>
                <a:lnTo>
                  <a:pt x="70735" y="397318"/>
                </a:lnTo>
                <a:lnTo>
                  <a:pt x="68426" y="398857"/>
                </a:lnTo>
                <a:lnTo>
                  <a:pt x="66810" y="401243"/>
                </a:lnTo>
                <a:lnTo>
                  <a:pt x="65193" y="410787"/>
                </a:lnTo>
                <a:cubicBezTo>
                  <a:pt x="65116" y="411095"/>
                  <a:pt x="65039" y="411326"/>
                  <a:pt x="64962" y="411557"/>
                </a:cubicBezTo>
                <a:lnTo>
                  <a:pt x="62422" y="416560"/>
                </a:lnTo>
                <a:lnTo>
                  <a:pt x="62422" y="421332"/>
                </a:lnTo>
                <a:lnTo>
                  <a:pt x="63500" y="421794"/>
                </a:lnTo>
                <a:lnTo>
                  <a:pt x="68426" y="424796"/>
                </a:lnTo>
                <a:lnTo>
                  <a:pt x="74968" y="428028"/>
                </a:lnTo>
                <a:cubicBezTo>
                  <a:pt x="75430" y="428259"/>
                  <a:pt x="75815" y="428567"/>
                  <a:pt x="76046" y="428952"/>
                </a:cubicBezTo>
                <a:lnTo>
                  <a:pt x="77201" y="430645"/>
                </a:lnTo>
                <a:cubicBezTo>
                  <a:pt x="77739" y="431415"/>
                  <a:pt x="77816" y="432416"/>
                  <a:pt x="77508" y="433262"/>
                </a:cubicBezTo>
                <a:lnTo>
                  <a:pt x="76354" y="436110"/>
                </a:lnTo>
                <a:cubicBezTo>
                  <a:pt x="76123" y="436726"/>
                  <a:pt x="75584" y="437265"/>
                  <a:pt x="74968" y="437573"/>
                </a:cubicBezTo>
                <a:lnTo>
                  <a:pt x="70658" y="439728"/>
                </a:lnTo>
                <a:lnTo>
                  <a:pt x="82665" y="446193"/>
                </a:lnTo>
                <a:lnTo>
                  <a:pt x="108219" y="441960"/>
                </a:lnTo>
                <a:lnTo>
                  <a:pt x="128232" y="430184"/>
                </a:lnTo>
                <a:lnTo>
                  <a:pt x="127231" y="415636"/>
                </a:lnTo>
                <a:cubicBezTo>
                  <a:pt x="127154" y="414636"/>
                  <a:pt x="127693" y="413635"/>
                  <a:pt x="128539" y="413096"/>
                </a:cubicBezTo>
                <a:cubicBezTo>
                  <a:pt x="129386" y="412558"/>
                  <a:pt x="130541" y="412481"/>
                  <a:pt x="131464" y="413019"/>
                </a:cubicBezTo>
                <a:lnTo>
                  <a:pt x="134928" y="415020"/>
                </a:lnTo>
                <a:lnTo>
                  <a:pt x="138853" y="415482"/>
                </a:lnTo>
                <a:lnTo>
                  <a:pt x="148090" y="415482"/>
                </a:lnTo>
                <a:cubicBezTo>
                  <a:pt x="149475" y="415482"/>
                  <a:pt x="150630" y="416406"/>
                  <a:pt x="150861" y="417792"/>
                </a:cubicBezTo>
                <a:cubicBezTo>
                  <a:pt x="150938" y="418099"/>
                  <a:pt x="150938" y="418407"/>
                  <a:pt x="150861" y="418715"/>
                </a:cubicBezTo>
                <a:lnTo>
                  <a:pt x="165485" y="415559"/>
                </a:lnTo>
                <a:cubicBezTo>
                  <a:pt x="166332" y="415405"/>
                  <a:pt x="167178" y="415559"/>
                  <a:pt x="167871" y="416098"/>
                </a:cubicBezTo>
                <a:cubicBezTo>
                  <a:pt x="168564" y="416637"/>
                  <a:pt x="168948" y="417407"/>
                  <a:pt x="168948" y="418253"/>
                </a:cubicBezTo>
                <a:lnTo>
                  <a:pt x="168948" y="420486"/>
                </a:lnTo>
                <a:cubicBezTo>
                  <a:pt x="168948" y="421255"/>
                  <a:pt x="168641" y="422025"/>
                  <a:pt x="168025" y="422564"/>
                </a:cubicBezTo>
                <a:lnTo>
                  <a:pt x="162714" y="427336"/>
                </a:lnTo>
                <a:lnTo>
                  <a:pt x="159019" y="433724"/>
                </a:lnTo>
                <a:lnTo>
                  <a:pt x="154401" y="440652"/>
                </a:lnTo>
                <a:cubicBezTo>
                  <a:pt x="154016" y="441190"/>
                  <a:pt x="153555" y="441575"/>
                  <a:pt x="152939" y="441729"/>
                </a:cubicBezTo>
                <a:lnTo>
                  <a:pt x="137776" y="446578"/>
                </a:lnTo>
                <a:lnTo>
                  <a:pt x="138469" y="450965"/>
                </a:lnTo>
                <a:lnTo>
                  <a:pt x="140624" y="458508"/>
                </a:lnTo>
                <a:cubicBezTo>
                  <a:pt x="140931" y="459509"/>
                  <a:pt x="140624" y="460587"/>
                  <a:pt x="139931" y="461279"/>
                </a:cubicBezTo>
                <a:lnTo>
                  <a:pt x="134312" y="466898"/>
                </a:lnTo>
                <a:cubicBezTo>
                  <a:pt x="133542" y="467668"/>
                  <a:pt x="132311" y="467899"/>
                  <a:pt x="131233" y="467514"/>
                </a:cubicBezTo>
                <a:cubicBezTo>
                  <a:pt x="130156" y="467052"/>
                  <a:pt x="129463" y="466051"/>
                  <a:pt x="129463" y="464897"/>
                </a:cubicBezTo>
                <a:lnTo>
                  <a:pt x="129463" y="460971"/>
                </a:lnTo>
                <a:lnTo>
                  <a:pt x="129155" y="459663"/>
                </a:lnTo>
                <a:lnTo>
                  <a:pt x="127154" y="457893"/>
                </a:lnTo>
                <a:lnTo>
                  <a:pt x="123690" y="460741"/>
                </a:lnTo>
                <a:lnTo>
                  <a:pt x="123382" y="463588"/>
                </a:lnTo>
                <a:lnTo>
                  <a:pt x="125768" y="466821"/>
                </a:lnTo>
                <a:lnTo>
                  <a:pt x="131541" y="470516"/>
                </a:lnTo>
                <a:cubicBezTo>
                  <a:pt x="132850" y="471362"/>
                  <a:pt x="133235" y="473056"/>
                  <a:pt x="132388" y="474364"/>
                </a:cubicBezTo>
                <a:lnTo>
                  <a:pt x="129540" y="478828"/>
                </a:lnTo>
                <a:cubicBezTo>
                  <a:pt x="129309" y="479136"/>
                  <a:pt x="129078" y="479444"/>
                  <a:pt x="128770" y="479598"/>
                </a:cubicBezTo>
                <a:lnTo>
                  <a:pt x="124845" y="482446"/>
                </a:lnTo>
                <a:cubicBezTo>
                  <a:pt x="124460" y="482754"/>
                  <a:pt x="123998" y="482908"/>
                  <a:pt x="123459" y="482985"/>
                </a:cubicBezTo>
                <a:lnTo>
                  <a:pt x="123305" y="482985"/>
                </a:lnTo>
                <a:lnTo>
                  <a:pt x="123382" y="482985"/>
                </a:lnTo>
                <a:lnTo>
                  <a:pt x="127000" y="483601"/>
                </a:lnTo>
                <a:cubicBezTo>
                  <a:pt x="127385" y="483678"/>
                  <a:pt x="127693" y="483755"/>
                  <a:pt x="128001" y="483986"/>
                </a:cubicBezTo>
                <a:lnTo>
                  <a:pt x="130848" y="485679"/>
                </a:lnTo>
                <a:cubicBezTo>
                  <a:pt x="132080" y="486448"/>
                  <a:pt x="132542" y="488065"/>
                  <a:pt x="131926" y="489373"/>
                </a:cubicBezTo>
                <a:lnTo>
                  <a:pt x="130772" y="491605"/>
                </a:lnTo>
                <a:cubicBezTo>
                  <a:pt x="130233" y="492606"/>
                  <a:pt x="129232" y="493299"/>
                  <a:pt x="128078" y="493145"/>
                </a:cubicBezTo>
                <a:lnTo>
                  <a:pt x="119611" y="492606"/>
                </a:lnTo>
                <a:cubicBezTo>
                  <a:pt x="119380" y="492606"/>
                  <a:pt x="119226" y="492529"/>
                  <a:pt x="118995" y="492452"/>
                </a:cubicBezTo>
                <a:lnTo>
                  <a:pt x="113376" y="490759"/>
                </a:lnTo>
                <a:cubicBezTo>
                  <a:pt x="113069" y="490682"/>
                  <a:pt x="112761" y="490528"/>
                  <a:pt x="112453" y="490297"/>
                </a:cubicBezTo>
                <a:lnTo>
                  <a:pt x="105294" y="484678"/>
                </a:lnTo>
                <a:lnTo>
                  <a:pt x="104525" y="486525"/>
                </a:lnTo>
                <a:lnTo>
                  <a:pt x="103524" y="492375"/>
                </a:lnTo>
                <a:lnTo>
                  <a:pt x="104679" y="496685"/>
                </a:lnTo>
                <a:lnTo>
                  <a:pt x="107604" y="497994"/>
                </a:lnTo>
                <a:lnTo>
                  <a:pt x="122382" y="494299"/>
                </a:lnTo>
                <a:lnTo>
                  <a:pt x="129386" y="493145"/>
                </a:lnTo>
                <a:cubicBezTo>
                  <a:pt x="130464" y="492914"/>
                  <a:pt x="131618" y="493453"/>
                  <a:pt x="132234" y="494376"/>
                </a:cubicBezTo>
                <a:cubicBezTo>
                  <a:pt x="132850" y="495300"/>
                  <a:pt x="132850" y="496531"/>
                  <a:pt x="132234" y="497455"/>
                </a:cubicBezTo>
                <a:lnTo>
                  <a:pt x="128847" y="502535"/>
                </a:lnTo>
                <a:cubicBezTo>
                  <a:pt x="128539" y="502997"/>
                  <a:pt x="128001" y="503382"/>
                  <a:pt x="127462" y="503613"/>
                </a:cubicBezTo>
                <a:lnTo>
                  <a:pt x="121304" y="505845"/>
                </a:lnTo>
                <a:lnTo>
                  <a:pt x="114916" y="507461"/>
                </a:lnTo>
                <a:lnTo>
                  <a:pt x="115224" y="508539"/>
                </a:lnTo>
                <a:lnTo>
                  <a:pt x="116609" y="508693"/>
                </a:lnTo>
                <a:lnTo>
                  <a:pt x="120919" y="506768"/>
                </a:lnTo>
                <a:cubicBezTo>
                  <a:pt x="121150" y="506614"/>
                  <a:pt x="121458" y="506538"/>
                  <a:pt x="121766" y="506538"/>
                </a:cubicBezTo>
                <a:lnTo>
                  <a:pt x="126846" y="505999"/>
                </a:lnTo>
                <a:cubicBezTo>
                  <a:pt x="127231" y="505922"/>
                  <a:pt x="127616" y="505999"/>
                  <a:pt x="128001" y="506076"/>
                </a:cubicBezTo>
                <a:lnTo>
                  <a:pt x="133619" y="507769"/>
                </a:lnTo>
                <a:cubicBezTo>
                  <a:pt x="134620" y="508077"/>
                  <a:pt x="135390" y="508924"/>
                  <a:pt x="135544" y="510001"/>
                </a:cubicBezTo>
                <a:cubicBezTo>
                  <a:pt x="135698" y="511079"/>
                  <a:pt x="135313" y="512079"/>
                  <a:pt x="134466" y="512772"/>
                </a:cubicBezTo>
                <a:lnTo>
                  <a:pt x="132234" y="514465"/>
                </a:lnTo>
                <a:cubicBezTo>
                  <a:pt x="132003" y="514696"/>
                  <a:pt x="131695" y="514773"/>
                  <a:pt x="131387" y="514927"/>
                </a:cubicBezTo>
                <a:lnTo>
                  <a:pt x="125768" y="516621"/>
                </a:lnTo>
                <a:lnTo>
                  <a:pt x="121920" y="518083"/>
                </a:lnTo>
                <a:lnTo>
                  <a:pt x="118379" y="521162"/>
                </a:lnTo>
                <a:lnTo>
                  <a:pt x="115147" y="523086"/>
                </a:lnTo>
                <a:cubicBezTo>
                  <a:pt x="114454" y="523471"/>
                  <a:pt x="113607" y="523625"/>
                  <a:pt x="112838" y="523317"/>
                </a:cubicBezTo>
                <a:lnTo>
                  <a:pt x="109451" y="522162"/>
                </a:lnTo>
                <a:cubicBezTo>
                  <a:pt x="109220" y="522085"/>
                  <a:pt x="108912" y="521932"/>
                  <a:pt x="108681" y="521777"/>
                </a:cubicBezTo>
                <a:lnTo>
                  <a:pt x="107758" y="521085"/>
                </a:lnTo>
                <a:lnTo>
                  <a:pt x="105064" y="528320"/>
                </a:lnTo>
                <a:lnTo>
                  <a:pt x="102755" y="533554"/>
                </a:lnTo>
                <a:cubicBezTo>
                  <a:pt x="102678" y="533785"/>
                  <a:pt x="102524" y="534016"/>
                  <a:pt x="102293" y="534247"/>
                </a:cubicBezTo>
                <a:lnTo>
                  <a:pt x="95750" y="541867"/>
                </a:lnTo>
                <a:lnTo>
                  <a:pt x="94750" y="543791"/>
                </a:lnTo>
                <a:lnTo>
                  <a:pt x="94827" y="544022"/>
                </a:lnTo>
                <a:lnTo>
                  <a:pt x="98983" y="544868"/>
                </a:lnTo>
                <a:cubicBezTo>
                  <a:pt x="100215" y="545099"/>
                  <a:pt x="101215" y="546177"/>
                  <a:pt x="101215" y="547486"/>
                </a:cubicBezTo>
                <a:cubicBezTo>
                  <a:pt x="101292" y="548794"/>
                  <a:pt x="100445" y="549948"/>
                  <a:pt x="99214" y="550333"/>
                </a:cubicBezTo>
                <a:lnTo>
                  <a:pt x="87976" y="553720"/>
                </a:lnTo>
                <a:cubicBezTo>
                  <a:pt x="87745" y="553797"/>
                  <a:pt x="87438" y="553874"/>
                  <a:pt x="87130" y="553874"/>
                </a:cubicBezTo>
                <a:lnTo>
                  <a:pt x="83743" y="553874"/>
                </a:lnTo>
                <a:cubicBezTo>
                  <a:pt x="82742" y="553874"/>
                  <a:pt x="81896" y="553335"/>
                  <a:pt x="81357" y="552565"/>
                </a:cubicBezTo>
                <a:cubicBezTo>
                  <a:pt x="80818" y="551719"/>
                  <a:pt x="80818" y="550718"/>
                  <a:pt x="81203" y="549795"/>
                </a:cubicBezTo>
                <a:lnTo>
                  <a:pt x="81819" y="548486"/>
                </a:lnTo>
                <a:lnTo>
                  <a:pt x="77662" y="548794"/>
                </a:lnTo>
                <a:lnTo>
                  <a:pt x="73506" y="549717"/>
                </a:lnTo>
                <a:lnTo>
                  <a:pt x="73814" y="550487"/>
                </a:lnTo>
                <a:cubicBezTo>
                  <a:pt x="74276" y="551565"/>
                  <a:pt x="74045" y="552796"/>
                  <a:pt x="73198" y="553566"/>
                </a:cubicBezTo>
                <a:lnTo>
                  <a:pt x="71505" y="555259"/>
                </a:lnTo>
                <a:cubicBezTo>
                  <a:pt x="71351" y="555413"/>
                  <a:pt x="71120" y="555567"/>
                  <a:pt x="70889" y="555721"/>
                </a:cubicBezTo>
                <a:lnTo>
                  <a:pt x="69965" y="556260"/>
                </a:lnTo>
                <a:lnTo>
                  <a:pt x="72198" y="557645"/>
                </a:lnTo>
                <a:cubicBezTo>
                  <a:pt x="73198" y="558261"/>
                  <a:pt x="73660" y="559493"/>
                  <a:pt x="73429" y="560647"/>
                </a:cubicBezTo>
                <a:cubicBezTo>
                  <a:pt x="73275" y="561340"/>
                  <a:pt x="72890" y="561879"/>
                  <a:pt x="72352" y="562341"/>
                </a:cubicBezTo>
                <a:lnTo>
                  <a:pt x="74430" y="563033"/>
                </a:lnTo>
                <a:cubicBezTo>
                  <a:pt x="75738" y="563495"/>
                  <a:pt x="76585" y="564881"/>
                  <a:pt x="76277" y="566266"/>
                </a:cubicBezTo>
                <a:lnTo>
                  <a:pt x="75122" y="571885"/>
                </a:lnTo>
                <a:cubicBezTo>
                  <a:pt x="75045" y="572424"/>
                  <a:pt x="74738" y="572962"/>
                  <a:pt x="74353" y="573347"/>
                </a:cubicBezTo>
                <a:lnTo>
                  <a:pt x="75507" y="573732"/>
                </a:lnTo>
                <a:cubicBezTo>
                  <a:pt x="76585" y="574117"/>
                  <a:pt x="77278" y="575041"/>
                  <a:pt x="77431" y="576118"/>
                </a:cubicBezTo>
                <a:cubicBezTo>
                  <a:pt x="77508" y="577196"/>
                  <a:pt x="76970" y="578273"/>
                  <a:pt x="75969" y="578812"/>
                </a:cubicBezTo>
                <a:lnTo>
                  <a:pt x="75353" y="579197"/>
                </a:lnTo>
                <a:lnTo>
                  <a:pt x="77508" y="580890"/>
                </a:lnTo>
                <a:cubicBezTo>
                  <a:pt x="77893" y="581198"/>
                  <a:pt x="78201" y="581583"/>
                  <a:pt x="78355" y="582045"/>
                </a:cubicBezTo>
                <a:lnTo>
                  <a:pt x="79510" y="584893"/>
                </a:lnTo>
                <a:cubicBezTo>
                  <a:pt x="79818" y="585662"/>
                  <a:pt x="79741" y="586509"/>
                  <a:pt x="79433" y="587202"/>
                </a:cubicBezTo>
                <a:lnTo>
                  <a:pt x="78278" y="589434"/>
                </a:lnTo>
                <a:cubicBezTo>
                  <a:pt x="77893" y="590204"/>
                  <a:pt x="77124" y="590742"/>
                  <a:pt x="76277" y="590973"/>
                </a:cubicBezTo>
                <a:cubicBezTo>
                  <a:pt x="75430" y="591127"/>
                  <a:pt x="74507" y="590896"/>
                  <a:pt x="73891" y="590281"/>
                </a:cubicBezTo>
                <a:lnTo>
                  <a:pt x="69658" y="586509"/>
                </a:lnTo>
                <a:lnTo>
                  <a:pt x="64808" y="586509"/>
                </a:lnTo>
                <a:lnTo>
                  <a:pt x="62115" y="588279"/>
                </a:lnTo>
                <a:cubicBezTo>
                  <a:pt x="61653" y="588587"/>
                  <a:pt x="61114" y="588741"/>
                  <a:pt x="60575" y="588741"/>
                </a:cubicBezTo>
                <a:lnTo>
                  <a:pt x="57727" y="588741"/>
                </a:lnTo>
                <a:cubicBezTo>
                  <a:pt x="56727" y="588741"/>
                  <a:pt x="55880" y="588202"/>
                  <a:pt x="55341" y="587433"/>
                </a:cubicBezTo>
                <a:lnTo>
                  <a:pt x="54725" y="589126"/>
                </a:lnTo>
                <a:lnTo>
                  <a:pt x="51262" y="596207"/>
                </a:lnTo>
                <a:lnTo>
                  <a:pt x="49569" y="602288"/>
                </a:lnTo>
                <a:lnTo>
                  <a:pt x="53263" y="607368"/>
                </a:lnTo>
                <a:cubicBezTo>
                  <a:pt x="53494" y="607676"/>
                  <a:pt x="53648" y="608061"/>
                  <a:pt x="53725" y="608445"/>
                </a:cubicBezTo>
                <a:lnTo>
                  <a:pt x="54264" y="611293"/>
                </a:lnTo>
                <a:cubicBezTo>
                  <a:pt x="54418" y="612063"/>
                  <a:pt x="54264" y="612756"/>
                  <a:pt x="53879" y="613372"/>
                </a:cubicBezTo>
                <a:lnTo>
                  <a:pt x="52724" y="615065"/>
                </a:lnTo>
                <a:cubicBezTo>
                  <a:pt x="52262" y="615681"/>
                  <a:pt x="51647" y="616142"/>
                  <a:pt x="50877" y="616296"/>
                </a:cubicBezTo>
                <a:cubicBezTo>
                  <a:pt x="50107" y="616450"/>
                  <a:pt x="49338" y="616219"/>
                  <a:pt x="48722" y="615758"/>
                </a:cubicBezTo>
                <a:lnTo>
                  <a:pt x="46490" y="614064"/>
                </a:lnTo>
                <a:cubicBezTo>
                  <a:pt x="46259" y="613910"/>
                  <a:pt x="46028" y="613679"/>
                  <a:pt x="45874" y="613448"/>
                </a:cubicBezTo>
                <a:lnTo>
                  <a:pt x="43488" y="610139"/>
                </a:lnTo>
                <a:lnTo>
                  <a:pt x="42795" y="610986"/>
                </a:lnTo>
                <a:lnTo>
                  <a:pt x="41410" y="615527"/>
                </a:lnTo>
                <a:lnTo>
                  <a:pt x="41872" y="620991"/>
                </a:lnTo>
                <a:lnTo>
                  <a:pt x="44873" y="625456"/>
                </a:lnTo>
                <a:lnTo>
                  <a:pt x="57111" y="640465"/>
                </a:lnTo>
                <a:cubicBezTo>
                  <a:pt x="57265" y="640619"/>
                  <a:pt x="57342" y="640773"/>
                  <a:pt x="57419" y="641004"/>
                </a:cubicBezTo>
                <a:lnTo>
                  <a:pt x="59652" y="645468"/>
                </a:lnTo>
                <a:cubicBezTo>
                  <a:pt x="60190" y="646545"/>
                  <a:pt x="59959" y="647777"/>
                  <a:pt x="59190" y="648624"/>
                </a:cubicBezTo>
                <a:cubicBezTo>
                  <a:pt x="58420" y="649470"/>
                  <a:pt x="57111" y="649778"/>
                  <a:pt x="56034" y="649316"/>
                </a:cubicBezTo>
                <a:lnTo>
                  <a:pt x="46490" y="645391"/>
                </a:lnTo>
                <a:cubicBezTo>
                  <a:pt x="46105" y="645237"/>
                  <a:pt x="45797" y="645006"/>
                  <a:pt x="45489" y="644698"/>
                </a:cubicBezTo>
                <a:lnTo>
                  <a:pt x="39870" y="638541"/>
                </a:lnTo>
                <a:cubicBezTo>
                  <a:pt x="39716" y="638387"/>
                  <a:pt x="39562" y="638156"/>
                  <a:pt x="39485" y="638002"/>
                </a:cubicBezTo>
                <a:lnTo>
                  <a:pt x="32789" y="625456"/>
                </a:lnTo>
                <a:lnTo>
                  <a:pt x="28171" y="629766"/>
                </a:lnTo>
                <a:lnTo>
                  <a:pt x="26170" y="631152"/>
                </a:lnTo>
                <a:cubicBezTo>
                  <a:pt x="25785" y="631382"/>
                  <a:pt x="25323" y="631536"/>
                  <a:pt x="24861" y="631613"/>
                </a:cubicBezTo>
                <a:lnTo>
                  <a:pt x="19242" y="632152"/>
                </a:lnTo>
                <a:lnTo>
                  <a:pt x="13547" y="633768"/>
                </a:lnTo>
                <a:cubicBezTo>
                  <a:pt x="13162" y="633846"/>
                  <a:pt x="12777" y="633846"/>
                  <a:pt x="12392" y="633846"/>
                </a:cubicBezTo>
                <a:lnTo>
                  <a:pt x="9313" y="633383"/>
                </a:lnTo>
                <a:lnTo>
                  <a:pt x="6081" y="635000"/>
                </a:lnTo>
                <a:lnTo>
                  <a:pt x="2540" y="639079"/>
                </a:lnTo>
                <a:lnTo>
                  <a:pt x="385" y="642620"/>
                </a:lnTo>
                <a:lnTo>
                  <a:pt x="0" y="647931"/>
                </a:lnTo>
                <a:lnTo>
                  <a:pt x="3618" y="651548"/>
                </a:lnTo>
                <a:lnTo>
                  <a:pt x="19396" y="667019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5" name="Forma libre: forma 98">
            <a:extLst>
              <a:ext uri="{FF2B5EF4-FFF2-40B4-BE49-F238E27FC236}">
                <a16:creationId xmlns:a16="http://schemas.microsoft.com/office/drawing/2014/main" id="{9FE9D40D-4BED-5467-9704-318655A6C45A}"/>
              </a:ext>
            </a:extLst>
          </p:cNvPr>
          <p:cNvSpPr/>
          <p:nvPr/>
        </p:nvSpPr>
        <p:spPr>
          <a:xfrm>
            <a:off x="8380636" y="2837590"/>
            <a:ext cx="468551" cy="702472"/>
          </a:xfrm>
          <a:custGeom>
            <a:avLst/>
            <a:gdLst>
              <a:gd name="connsiteX0" fmla="*/ 36792 w 610215"/>
              <a:gd name="connsiteY0" fmla="*/ 892233 h 914861"/>
              <a:gd name="connsiteX1" fmla="*/ 38408 w 610215"/>
              <a:gd name="connsiteY1" fmla="*/ 891694 h 914861"/>
              <a:gd name="connsiteX2" fmla="*/ 42872 w 610215"/>
              <a:gd name="connsiteY2" fmla="*/ 891694 h 914861"/>
              <a:gd name="connsiteX3" fmla="*/ 48799 w 610215"/>
              <a:gd name="connsiteY3" fmla="*/ 892310 h 914861"/>
              <a:gd name="connsiteX4" fmla="*/ 50415 w 610215"/>
              <a:gd name="connsiteY4" fmla="*/ 893079 h 914861"/>
              <a:gd name="connsiteX5" fmla="*/ 58035 w 610215"/>
              <a:gd name="connsiteY5" fmla="*/ 900160 h 914861"/>
              <a:gd name="connsiteX6" fmla="*/ 65039 w 610215"/>
              <a:gd name="connsiteY6" fmla="*/ 903932 h 914861"/>
              <a:gd name="connsiteX7" fmla="*/ 69427 w 610215"/>
              <a:gd name="connsiteY7" fmla="*/ 905471 h 914861"/>
              <a:gd name="connsiteX8" fmla="*/ 94596 w 610215"/>
              <a:gd name="connsiteY8" fmla="*/ 914323 h 914861"/>
              <a:gd name="connsiteX9" fmla="*/ 103678 w 610215"/>
              <a:gd name="connsiteY9" fmla="*/ 914862 h 914861"/>
              <a:gd name="connsiteX10" fmla="*/ 103909 w 610215"/>
              <a:gd name="connsiteY10" fmla="*/ 914862 h 914861"/>
              <a:gd name="connsiteX11" fmla="*/ 108142 w 610215"/>
              <a:gd name="connsiteY11" fmla="*/ 914015 h 914861"/>
              <a:gd name="connsiteX12" fmla="*/ 110836 w 610215"/>
              <a:gd name="connsiteY12" fmla="*/ 910398 h 914861"/>
              <a:gd name="connsiteX13" fmla="*/ 118995 w 610215"/>
              <a:gd name="connsiteY13" fmla="*/ 893926 h 914861"/>
              <a:gd name="connsiteX14" fmla="*/ 119457 w 610215"/>
              <a:gd name="connsiteY14" fmla="*/ 893234 h 914861"/>
              <a:gd name="connsiteX15" fmla="*/ 133542 w 610215"/>
              <a:gd name="connsiteY15" fmla="*/ 878070 h 914861"/>
              <a:gd name="connsiteX16" fmla="*/ 170719 w 610215"/>
              <a:gd name="connsiteY16" fmla="*/ 847591 h 914861"/>
              <a:gd name="connsiteX17" fmla="*/ 176876 w 610215"/>
              <a:gd name="connsiteY17" fmla="*/ 839894 h 914861"/>
              <a:gd name="connsiteX18" fmla="*/ 179570 w 610215"/>
              <a:gd name="connsiteY18" fmla="*/ 828117 h 914861"/>
              <a:gd name="connsiteX19" fmla="*/ 180340 w 610215"/>
              <a:gd name="connsiteY19" fmla="*/ 826732 h 914861"/>
              <a:gd name="connsiteX20" fmla="*/ 189192 w 610215"/>
              <a:gd name="connsiteY20" fmla="*/ 817880 h 914861"/>
              <a:gd name="connsiteX21" fmla="*/ 190269 w 610215"/>
              <a:gd name="connsiteY21" fmla="*/ 804257 h 914861"/>
              <a:gd name="connsiteX22" fmla="*/ 190577 w 610215"/>
              <a:gd name="connsiteY22" fmla="*/ 803256 h 914861"/>
              <a:gd name="connsiteX23" fmla="*/ 199044 w 610215"/>
              <a:gd name="connsiteY23" fmla="*/ 785784 h 914861"/>
              <a:gd name="connsiteX24" fmla="*/ 209896 w 610215"/>
              <a:gd name="connsiteY24" fmla="*/ 768620 h 914861"/>
              <a:gd name="connsiteX25" fmla="*/ 221288 w 610215"/>
              <a:gd name="connsiteY25" fmla="*/ 753764 h 914861"/>
              <a:gd name="connsiteX26" fmla="*/ 228446 w 610215"/>
              <a:gd name="connsiteY26" fmla="*/ 742219 h 914861"/>
              <a:gd name="connsiteX27" fmla="*/ 228831 w 610215"/>
              <a:gd name="connsiteY27" fmla="*/ 741757 h 914861"/>
              <a:gd name="connsiteX28" fmla="*/ 228908 w 610215"/>
              <a:gd name="connsiteY28" fmla="*/ 741603 h 914861"/>
              <a:gd name="connsiteX29" fmla="*/ 231987 w 610215"/>
              <a:gd name="connsiteY29" fmla="*/ 738832 h 914861"/>
              <a:gd name="connsiteX30" fmla="*/ 234527 w 610215"/>
              <a:gd name="connsiteY30" fmla="*/ 736523 h 914861"/>
              <a:gd name="connsiteX31" fmla="*/ 236066 w 610215"/>
              <a:gd name="connsiteY31" fmla="*/ 735830 h 914861"/>
              <a:gd name="connsiteX32" fmla="*/ 240068 w 610215"/>
              <a:gd name="connsiteY32" fmla="*/ 735369 h 914861"/>
              <a:gd name="connsiteX33" fmla="*/ 240607 w 610215"/>
              <a:gd name="connsiteY33" fmla="*/ 735292 h 914861"/>
              <a:gd name="connsiteX34" fmla="*/ 240607 w 610215"/>
              <a:gd name="connsiteY34" fmla="*/ 735292 h 914861"/>
              <a:gd name="connsiteX35" fmla="*/ 240607 w 610215"/>
              <a:gd name="connsiteY35" fmla="*/ 735292 h 914861"/>
              <a:gd name="connsiteX36" fmla="*/ 241223 w 610215"/>
              <a:gd name="connsiteY36" fmla="*/ 735292 h 914861"/>
              <a:gd name="connsiteX37" fmla="*/ 241531 w 610215"/>
              <a:gd name="connsiteY37" fmla="*/ 735292 h 914861"/>
              <a:gd name="connsiteX38" fmla="*/ 242301 w 610215"/>
              <a:gd name="connsiteY38" fmla="*/ 735446 h 914861"/>
              <a:gd name="connsiteX39" fmla="*/ 248458 w 610215"/>
              <a:gd name="connsiteY39" fmla="*/ 736908 h 914861"/>
              <a:gd name="connsiteX40" fmla="*/ 251152 w 610215"/>
              <a:gd name="connsiteY40" fmla="*/ 736908 h 914861"/>
              <a:gd name="connsiteX41" fmla="*/ 254693 w 610215"/>
              <a:gd name="connsiteY41" fmla="*/ 736061 h 914861"/>
              <a:gd name="connsiteX42" fmla="*/ 257310 w 610215"/>
              <a:gd name="connsiteY42" fmla="*/ 733829 h 914861"/>
              <a:gd name="connsiteX43" fmla="*/ 258079 w 610215"/>
              <a:gd name="connsiteY43" fmla="*/ 733136 h 914861"/>
              <a:gd name="connsiteX44" fmla="*/ 258541 w 610215"/>
              <a:gd name="connsiteY44" fmla="*/ 732905 h 914861"/>
              <a:gd name="connsiteX45" fmla="*/ 259003 w 610215"/>
              <a:gd name="connsiteY45" fmla="*/ 732675 h 914861"/>
              <a:gd name="connsiteX46" fmla="*/ 269394 w 610215"/>
              <a:gd name="connsiteY46" fmla="*/ 729365 h 914861"/>
              <a:gd name="connsiteX47" fmla="*/ 271472 w 610215"/>
              <a:gd name="connsiteY47" fmla="*/ 728133 h 914861"/>
              <a:gd name="connsiteX48" fmla="*/ 276167 w 610215"/>
              <a:gd name="connsiteY48" fmla="*/ 721822 h 914861"/>
              <a:gd name="connsiteX49" fmla="*/ 276783 w 610215"/>
              <a:gd name="connsiteY49" fmla="*/ 721206 h 914861"/>
              <a:gd name="connsiteX50" fmla="*/ 280708 w 610215"/>
              <a:gd name="connsiteY50" fmla="*/ 718358 h 914861"/>
              <a:gd name="connsiteX51" fmla="*/ 281940 w 610215"/>
              <a:gd name="connsiteY51" fmla="*/ 717896 h 914861"/>
              <a:gd name="connsiteX52" fmla="*/ 293178 w 610215"/>
              <a:gd name="connsiteY52" fmla="*/ 716203 h 914861"/>
              <a:gd name="connsiteX53" fmla="*/ 294024 w 610215"/>
              <a:gd name="connsiteY53" fmla="*/ 716203 h 914861"/>
              <a:gd name="connsiteX54" fmla="*/ 297950 w 610215"/>
              <a:gd name="connsiteY54" fmla="*/ 716742 h 914861"/>
              <a:gd name="connsiteX55" fmla="*/ 299104 w 610215"/>
              <a:gd name="connsiteY55" fmla="*/ 717204 h 914861"/>
              <a:gd name="connsiteX56" fmla="*/ 310342 w 610215"/>
              <a:gd name="connsiteY56" fmla="*/ 724516 h 914861"/>
              <a:gd name="connsiteX57" fmla="*/ 315268 w 610215"/>
              <a:gd name="connsiteY57" fmla="*/ 727210 h 914861"/>
              <a:gd name="connsiteX58" fmla="*/ 319424 w 610215"/>
              <a:gd name="connsiteY58" fmla="*/ 730519 h 914861"/>
              <a:gd name="connsiteX59" fmla="*/ 321887 w 610215"/>
              <a:gd name="connsiteY59" fmla="*/ 728364 h 914861"/>
              <a:gd name="connsiteX60" fmla="*/ 324504 w 610215"/>
              <a:gd name="connsiteY60" fmla="*/ 724670 h 914861"/>
              <a:gd name="connsiteX61" fmla="*/ 329892 w 610215"/>
              <a:gd name="connsiteY61" fmla="*/ 719282 h 914861"/>
              <a:gd name="connsiteX62" fmla="*/ 331201 w 610215"/>
              <a:gd name="connsiteY62" fmla="*/ 718512 h 914861"/>
              <a:gd name="connsiteX63" fmla="*/ 335742 w 610215"/>
              <a:gd name="connsiteY63" fmla="*/ 717358 h 914861"/>
              <a:gd name="connsiteX64" fmla="*/ 336896 w 610215"/>
              <a:gd name="connsiteY64" fmla="*/ 717281 h 914861"/>
              <a:gd name="connsiteX65" fmla="*/ 340283 w 610215"/>
              <a:gd name="connsiteY65" fmla="*/ 717820 h 914861"/>
              <a:gd name="connsiteX66" fmla="*/ 340899 w 610215"/>
              <a:gd name="connsiteY66" fmla="*/ 718127 h 914861"/>
              <a:gd name="connsiteX67" fmla="*/ 341438 w 610215"/>
              <a:gd name="connsiteY67" fmla="*/ 718358 h 914861"/>
              <a:gd name="connsiteX68" fmla="*/ 342284 w 610215"/>
              <a:gd name="connsiteY68" fmla="*/ 719359 h 914861"/>
              <a:gd name="connsiteX69" fmla="*/ 344055 w 610215"/>
              <a:gd name="connsiteY69" fmla="*/ 722900 h 914861"/>
              <a:gd name="connsiteX70" fmla="*/ 346902 w 610215"/>
              <a:gd name="connsiteY70" fmla="*/ 723977 h 914861"/>
              <a:gd name="connsiteX71" fmla="*/ 347133 w 610215"/>
              <a:gd name="connsiteY71" fmla="*/ 721514 h 914861"/>
              <a:gd name="connsiteX72" fmla="*/ 347826 w 610215"/>
              <a:gd name="connsiteY72" fmla="*/ 719975 h 914861"/>
              <a:gd name="connsiteX73" fmla="*/ 349981 w 610215"/>
              <a:gd name="connsiteY73" fmla="*/ 717512 h 914861"/>
              <a:gd name="connsiteX74" fmla="*/ 351213 w 610215"/>
              <a:gd name="connsiteY74" fmla="*/ 716049 h 914861"/>
              <a:gd name="connsiteX75" fmla="*/ 352059 w 610215"/>
              <a:gd name="connsiteY75" fmla="*/ 715356 h 914861"/>
              <a:gd name="connsiteX76" fmla="*/ 355985 w 610215"/>
              <a:gd name="connsiteY76" fmla="*/ 713355 h 914861"/>
              <a:gd name="connsiteX77" fmla="*/ 357832 w 610215"/>
              <a:gd name="connsiteY77" fmla="*/ 711046 h 914861"/>
              <a:gd name="connsiteX78" fmla="*/ 359295 w 610215"/>
              <a:gd name="connsiteY78" fmla="*/ 710123 h 914861"/>
              <a:gd name="connsiteX79" fmla="*/ 365452 w 610215"/>
              <a:gd name="connsiteY79" fmla="*/ 708429 h 914861"/>
              <a:gd name="connsiteX80" fmla="*/ 366222 w 610215"/>
              <a:gd name="connsiteY80" fmla="*/ 708352 h 914861"/>
              <a:gd name="connsiteX81" fmla="*/ 366222 w 610215"/>
              <a:gd name="connsiteY81" fmla="*/ 708352 h 914861"/>
              <a:gd name="connsiteX82" fmla="*/ 403321 w 610215"/>
              <a:gd name="connsiteY82" fmla="*/ 708352 h 914861"/>
              <a:gd name="connsiteX83" fmla="*/ 405707 w 610215"/>
              <a:gd name="connsiteY83" fmla="*/ 709584 h 914861"/>
              <a:gd name="connsiteX84" fmla="*/ 405938 w 610215"/>
              <a:gd name="connsiteY84" fmla="*/ 712278 h 914861"/>
              <a:gd name="connsiteX85" fmla="*/ 404245 w 610215"/>
              <a:gd name="connsiteY85" fmla="*/ 716203 h 914861"/>
              <a:gd name="connsiteX86" fmla="*/ 401628 w 610215"/>
              <a:gd name="connsiteY86" fmla="*/ 723977 h 914861"/>
              <a:gd name="connsiteX87" fmla="*/ 401628 w 610215"/>
              <a:gd name="connsiteY87" fmla="*/ 727441 h 914861"/>
              <a:gd name="connsiteX88" fmla="*/ 401628 w 610215"/>
              <a:gd name="connsiteY88" fmla="*/ 727441 h 914861"/>
              <a:gd name="connsiteX89" fmla="*/ 401474 w 610215"/>
              <a:gd name="connsiteY89" fmla="*/ 728364 h 914861"/>
              <a:gd name="connsiteX90" fmla="*/ 400319 w 610215"/>
              <a:gd name="connsiteY90" fmla="*/ 731751 h 914861"/>
              <a:gd name="connsiteX91" fmla="*/ 399935 w 610215"/>
              <a:gd name="connsiteY91" fmla="*/ 732521 h 914861"/>
              <a:gd name="connsiteX92" fmla="*/ 396933 w 610215"/>
              <a:gd name="connsiteY92" fmla="*/ 736600 h 914861"/>
              <a:gd name="connsiteX93" fmla="*/ 396471 w 610215"/>
              <a:gd name="connsiteY93" fmla="*/ 738293 h 914861"/>
              <a:gd name="connsiteX94" fmla="*/ 396009 w 610215"/>
              <a:gd name="connsiteY94" fmla="*/ 744605 h 914861"/>
              <a:gd name="connsiteX95" fmla="*/ 392776 w 610215"/>
              <a:gd name="connsiteY95" fmla="*/ 757536 h 914861"/>
              <a:gd name="connsiteX96" fmla="*/ 393777 w 610215"/>
              <a:gd name="connsiteY96" fmla="*/ 759537 h 914861"/>
              <a:gd name="connsiteX97" fmla="*/ 395701 w 610215"/>
              <a:gd name="connsiteY97" fmla="*/ 761461 h 914861"/>
              <a:gd name="connsiteX98" fmla="*/ 412404 w 610215"/>
              <a:gd name="connsiteY98" fmla="*/ 765771 h 914861"/>
              <a:gd name="connsiteX99" fmla="*/ 429491 w 610215"/>
              <a:gd name="connsiteY99" fmla="*/ 766772 h 914861"/>
              <a:gd name="connsiteX100" fmla="*/ 449657 w 610215"/>
              <a:gd name="connsiteY100" fmla="*/ 763078 h 914861"/>
              <a:gd name="connsiteX101" fmla="*/ 469284 w 610215"/>
              <a:gd name="connsiteY101" fmla="*/ 743450 h 914861"/>
              <a:gd name="connsiteX102" fmla="*/ 483601 w 610215"/>
              <a:gd name="connsiteY102" fmla="*/ 722976 h 914861"/>
              <a:gd name="connsiteX103" fmla="*/ 490990 w 610215"/>
              <a:gd name="connsiteY103" fmla="*/ 713355 h 914861"/>
              <a:gd name="connsiteX104" fmla="*/ 491375 w 610215"/>
              <a:gd name="connsiteY104" fmla="*/ 712893 h 914861"/>
              <a:gd name="connsiteX105" fmla="*/ 498841 w 610215"/>
              <a:gd name="connsiteY105" fmla="*/ 706505 h 914861"/>
              <a:gd name="connsiteX106" fmla="*/ 500457 w 610215"/>
              <a:gd name="connsiteY106" fmla="*/ 703272 h 914861"/>
              <a:gd name="connsiteX107" fmla="*/ 499995 w 610215"/>
              <a:gd name="connsiteY107" fmla="*/ 700193 h 914861"/>
              <a:gd name="connsiteX108" fmla="*/ 498456 w 610215"/>
              <a:gd name="connsiteY108" fmla="*/ 695652 h 914861"/>
              <a:gd name="connsiteX109" fmla="*/ 498302 w 610215"/>
              <a:gd name="connsiteY109" fmla="*/ 695037 h 914861"/>
              <a:gd name="connsiteX110" fmla="*/ 497763 w 610215"/>
              <a:gd name="connsiteY110" fmla="*/ 689418 h 914861"/>
              <a:gd name="connsiteX111" fmla="*/ 497840 w 610215"/>
              <a:gd name="connsiteY111" fmla="*/ 688571 h 914861"/>
              <a:gd name="connsiteX112" fmla="*/ 499533 w 610215"/>
              <a:gd name="connsiteY112" fmla="*/ 680104 h 914861"/>
              <a:gd name="connsiteX113" fmla="*/ 499764 w 610215"/>
              <a:gd name="connsiteY113" fmla="*/ 679411 h 914861"/>
              <a:gd name="connsiteX114" fmla="*/ 501996 w 610215"/>
              <a:gd name="connsiteY114" fmla="*/ 674947 h 914861"/>
              <a:gd name="connsiteX115" fmla="*/ 502689 w 610215"/>
              <a:gd name="connsiteY115" fmla="*/ 674024 h 914861"/>
              <a:gd name="connsiteX116" fmla="*/ 504382 w 610215"/>
              <a:gd name="connsiteY116" fmla="*/ 672638 h 914861"/>
              <a:gd name="connsiteX117" fmla="*/ 506076 w 610215"/>
              <a:gd name="connsiteY117" fmla="*/ 671253 h 914861"/>
              <a:gd name="connsiteX118" fmla="*/ 506768 w 610215"/>
              <a:gd name="connsiteY118" fmla="*/ 670791 h 914861"/>
              <a:gd name="connsiteX119" fmla="*/ 509385 w 610215"/>
              <a:gd name="connsiteY119" fmla="*/ 669021 h 914861"/>
              <a:gd name="connsiteX120" fmla="*/ 512541 w 610215"/>
              <a:gd name="connsiteY120" fmla="*/ 665480 h 914861"/>
              <a:gd name="connsiteX121" fmla="*/ 513696 w 610215"/>
              <a:gd name="connsiteY121" fmla="*/ 664249 h 914861"/>
              <a:gd name="connsiteX122" fmla="*/ 514158 w 610215"/>
              <a:gd name="connsiteY122" fmla="*/ 663402 h 914861"/>
              <a:gd name="connsiteX123" fmla="*/ 514619 w 610215"/>
              <a:gd name="connsiteY123" fmla="*/ 662555 h 914861"/>
              <a:gd name="connsiteX124" fmla="*/ 514619 w 610215"/>
              <a:gd name="connsiteY124" fmla="*/ 659938 h 914861"/>
              <a:gd name="connsiteX125" fmla="*/ 513696 w 610215"/>
              <a:gd name="connsiteY125" fmla="*/ 657629 h 914861"/>
              <a:gd name="connsiteX126" fmla="*/ 513542 w 610215"/>
              <a:gd name="connsiteY126" fmla="*/ 656936 h 914861"/>
              <a:gd name="connsiteX127" fmla="*/ 513003 w 610215"/>
              <a:gd name="connsiteY127" fmla="*/ 652472 h 914861"/>
              <a:gd name="connsiteX128" fmla="*/ 513311 w 610215"/>
              <a:gd name="connsiteY128" fmla="*/ 650856 h 914861"/>
              <a:gd name="connsiteX129" fmla="*/ 517313 w 610215"/>
              <a:gd name="connsiteY129" fmla="*/ 643390 h 914861"/>
              <a:gd name="connsiteX130" fmla="*/ 517775 w 610215"/>
              <a:gd name="connsiteY130" fmla="*/ 642774 h 914861"/>
              <a:gd name="connsiteX131" fmla="*/ 519469 w 610215"/>
              <a:gd name="connsiteY131" fmla="*/ 641081 h 914861"/>
              <a:gd name="connsiteX132" fmla="*/ 520546 w 610215"/>
              <a:gd name="connsiteY132" fmla="*/ 640388 h 914861"/>
              <a:gd name="connsiteX133" fmla="*/ 524856 w 610215"/>
              <a:gd name="connsiteY133" fmla="*/ 638926 h 914861"/>
              <a:gd name="connsiteX134" fmla="*/ 526935 w 610215"/>
              <a:gd name="connsiteY134" fmla="*/ 636462 h 914861"/>
              <a:gd name="connsiteX135" fmla="*/ 530706 w 610215"/>
              <a:gd name="connsiteY135" fmla="*/ 628381 h 914861"/>
              <a:gd name="connsiteX136" fmla="*/ 530706 w 610215"/>
              <a:gd name="connsiteY136" fmla="*/ 628381 h 914861"/>
              <a:gd name="connsiteX137" fmla="*/ 530706 w 610215"/>
              <a:gd name="connsiteY137" fmla="*/ 628381 h 914861"/>
              <a:gd name="connsiteX138" fmla="*/ 530783 w 610215"/>
              <a:gd name="connsiteY138" fmla="*/ 628304 h 914861"/>
              <a:gd name="connsiteX139" fmla="*/ 531014 w 610215"/>
              <a:gd name="connsiteY139" fmla="*/ 627919 h 914861"/>
              <a:gd name="connsiteX140" fmla="*/ 534401 w 610215"/>
              <a:gd name="connsiteY140" fmla="*/ 623378 h 914861"/>
              <a:gd name="connsiteX141" fmla="*/ 537787 w 610215"/>
              <a:gd name="connsiteY141" fmla="*/ 619529 h 914861"/>
              <a:gd name="connsiteX142" fmla="*/ 539019 w 610215"/>
              <a:gd name="connsiteY142" fmla="*/ 618144 h 914861"/>
              <a:gd name="connsiteX143" fmla="*/ 539558 w 610215"/>
              <a:gd name="connsiteY143" fmla="*/ 617682 h 914861"/>
              <a:gd name="connsiteX144" fmla="*/ 554721 w 610215"/>
              <a:gd name="connsiteY144" fmla="*/ 607522 h 914861"/>
              <a:gd name="connsiteX145" fmla="*/ 577427 w 610215"/>
              <a:gd name="connsiteY145" fmla="*/ 586894 h 914861"/>
              <a:gd name="connsiteX146" fmla="*/ 578889 w 610215"/>
              <a:gd name="connsiteY146" fmla="*/ 582045 h 914861"/>
              <a:gd name="connsiteX147" fmla="*/ 578889 w 610215"/>
              <a:gd name="connsiteY147" fmla="*/ 582045 h 914861"/>
              <a:gd name="connsiteX148" fmla="*/ 583892 w 610215"/>
              <a:gd name="connsiteY148" fmla="*/ 554798 h 914861"/>
              <a:gd name="connsiteX149" fmla="*/ 584200 w 610215"/>
              <a:gd name="connsiteY149" fmla="*/ 553951 h 914861"/>
              <a:gd name="connsiteX150" fmla="*/ 594360 w 610215"/>
              <a:gd name="connsiteY150" fmla="*/ 535401 h 914861"/>
              <a:gd name="connsiteX151" fmla="*/ 597516 w 610215"/>
              <a:gd name="connsiteY151" fmla="*/ 526242 h 914861"/>
              <a:gd name="connsiteX152" fmla="*/ 598978 w 610215"/>
              <a:gd name="connsiteY152" fmla="*/ 520238 h 914861"/>
              <a:gd name="connsiteX153" fmla="*/ 598516 w 610215"/>
              <a:gd name="connsiteY153" fmla="*/ 516236 h 914861"/>
              <a:gd name="connsiteX154" fmla="*/ 591512 w 610215"/>
              <a:gd name="connsiteY154" fmla="*/ 503767 h 914861"/>
              <a:gd name="connsiteX155" fmla="*/ 591281 w 610215"/>
              <a:gd name="connsiteY155" fmla="*/ 501535 h 914861"/>
              <a:gd name="connsiteX156" fmla="*/ 595438 w 610215"/>
              <a:gd name="connsiteY156" fmla="*/ 487911 h 914861"/>
              <a:gd name="connsiteX157" fmla="*/ 593052 w 610215"/>
              <a:gd name="connsiteY157" fmla="*/ 482677 h 914861"/>
              <a:gd name="connsiteX158" fmla="*/ 592898 w 610215"/>
              <a:gd name="connsiteY158" fmla="*/ 480907 h 914861"/>
              <a:gd name="connsiteX159" fmla="*/ 595130 w 610215"/>
              <a:gd name="connsiteY159" fmla="*/ 471286 h 914861"/>
              <a:gd name="connsiteX160" fmla="*/ 595438 w 610215"/>
              <a:gd name="connsiteY160" fmla="*/ 470439 h 914861"/>
              <a:gd name="connsiteX161" fmla="*/ 598285 w 610215"/>
              <a:gd name="connsiteY161" fmla="*/ 465975 h 914861"/>
              <a:gd name="connsiteX162" fmla="*/ 609754 w 610215"/>
              <a:gd name="connsiteY162" fmla="*/ 453351 h 914861"/>
              <a:gd name="connsiteX163" fmla="*/ 610216 w 610215"/>
              <a:gd name="connsiteY163" fmla="*/ 445732 h 914861"/>
              <a:gd name="connsiteX164" fmla="*/ 608061 w 610215"/>
              <a:gd name="connsiteY164" fmla="*/ 437188 h 914861"/>
              <a:gd name="connsiteX165" fmla="*/ 607522 w 610215"/>
              <a:gd name="connsiteY165" fmla="*/ 432724 h 914861"/>
              <a:gd name="connsiteX166" fmla="*/ 605521 w 610215"/>
              <a:gd name="connsiteY166" fmla="*/ 427721 h 914861"/>
              <a:gd name="connsiteX167" fmla="*/ 602904 w 610215"/>
              <a:gd name="connsiteY167" fmla="*/ 424026 h 914861"/>
              <a:gd name="connsiteX168" fmla="*/ 594514 w 610215"/>
              <a:gd name="connsiteY168" fmla="*/ 406246 h 914861"/>
              <a:gd name="connsiteX169" fmla="*/ 588356 w 610215"/>
              <a:gd name="connsiteY169" fmla="*/ 401628 h 914861"/>
              <a:gd name="connsiteX170" fmla="*/ 583276 w 610215"/>
              <a:gd name="connsiteY170" fmla="*/ 396548 h 914861"/>
              <a:gd name="connsiteX171" fmla="*/ 580582 w 610215"/>
              <a:gd name="connsiteY171" fmla="*/ 395009 h 914861"/>
              <a:gd name="connsiteX172" fmla="*/ 575425 w 610215"/>
              <a:gd name="connsiteY172" fmla="*/ 395932 h 914861"/>
              <a:gd name="connsiteX173" fmla="*/ 565804 w 610215"/>
              <a:gd name="connsiteY173" fmla="*/ 399704 h 914861"/>
              <a:gd name="connsiteX174" fmla="*/ 563726 w 610215"/>
              <a:gd name="connsiteY174" fmla="*/ 401012 h 914861"/>
              <a:gd name="connsiteX175" fmla="*/ 562110 w 610215"/>
              <a:gd name="connsiteY175" fmla="*/ 402628 h 914861"/>
              <a:gd name="connsiteX176" fmla="*/ 560109 w 610215"/>
              <a:gd name="connsiteY176" fmla="*/ 407709 h 914861"/>
              <a:gd name="connsiteX177" fmla="*/ 559801 w 610215"/>
              <a:gd name="connsiteY177" fmla="*/ 408324 h 914861"/>
              <a:gd name="connsiteX178" fmla="*/ 553643 w 610215"/>
              <a:gd name="connsiteY178" fmla="*/ 416791 h 914861"/>
              <a:gd name="connsiteX179" fmla="*/ 552489 w 610215"/>
              <a:gd name="connsiteY179" fmla="*/ 417714 h 914861"/>
              <a:gd name="connsiteX180" fmla="*/ 548563 w 610215"/>
              <a:gd name="connsiteY180" fmla="*/ 419408 h 914861"/>
              <a:gd name="connsiteX181" fmla="*/ 546485 w 610215"/>
              <a:gd name="connsiteY181" fmla="*/ 419485 h 914861"/>
              <a:gd name="connsiteX182" fmla="*/ 542867 w 610215"/>
              <a:gd name="connsiteY182" fmla="*/ 418099 h 914861"/>
              <a:gd name="connsiteX183" fmla="*/ 539789 w 610215"/>
              <a:gd name="connsiteY183" fmla="*/ 418946 h 914861"/>
              <a:gd name="connsiteX184" fmla="*/ 538249 w 610215"/>
              <a:gd name="connsiteY184" fmla="*/ 418946 h 914861"/>
              <a:gd name="connsiteX185" fmla="*/ 534324 w 610215"/>
              <a:gd name="connsiteY185" fmla="*/ 417792 h 914861"/>
              <a:gd name="connsiteX186" fmla="*/ 529628 w 610215"/>
              <a:gd name="connsiteY186" fmla="*/ 416021 h 914861"/>
              <a:gd name="connsiteX187" fmla="*/ 528705 w 610215"/>
              <a:gd name="connsiteY187" fmla="*/ 415483 h 914861"/>
              <a:gd name="connsiteX188" fmla="*/ 517621 w 610215"/>
              <a:gd name="connsiteY188" fmla="*/ 405400 h 914861"/>
              <a:gd name="connsiteX189" fmla="*/ 513003 w 610215"/>
              <a:gd name="connsiteY189" fmla="*/ 407093 h 914861"/>
              <a:gd name="connsiteX190" fmla="*/ 509462 w 610215"/>
              <a:gd name="connsiteY190" fmla="*/ 405476 h 914861"/>
              <a:gd name="connsiteX191" fmla="*/ 507615 w 610215"/>
              <a:gd name="connsiteY191" fmla="*/ 400781 h 914861"/>
              <a:gd name="connsiteX192" fmla="*/ 497840 w 610215"/>
              <a:gd name="connsiteY192" fmla="*/ 395624 h 914861"/>
              <a:gd name="connsiteX193" fmla="*/ 496378 w 610215"/>
              <a:gd name="connsiteY193" fmla="*/ 393469 h 914861"/>
              <a:gd name="connsiteX194" fmla="*/ 496224 w 610215"/>
              <a:gd name="connsiteY194" fmla="*/ 391930 h 914861"/>
              <a:gd name="connsiteX195" fmla="*/ 490143 w 610215"/>
              <a:gd name="connsiteY195" fmla="*/ 393084 h 914861"/>
              <a:gd name="connsiteX196" fmla="*/ 481368 w 610215"/>
              <a:gd name="connsiteY196" fmla="*/ 393700 h 914861"/>
              <a:gd name="connsiteX197" fmla="*/ 471208 w 610215"/>
              <a:gd name="connsiteY197" fmla="*/ 396394 h 914861"/>
              <a:gd name="connsiteX198" fmla="*/ 462280 w 610215"/>
              <a:gd name="connsiteY198" fmla="*/ 397010 h 914861"/>
              <a:gd name="connsiteX199" fmla="*/ 460125 w 610215"/>
              <a:gd name="connsiteY199" fmla="*/ 396163 h 914861"/>
              <a:gd name="connsiteX200" fmla="*/ 456199 w 610215"/>
              <a:gd name="connsiteY200" fmla="*/ 392238 h 914861"/>
              <a:gd name="connsiteX201" fmla="*/ 455430 w 610215"/>
              <a:gd name="connsiteY201" fmla="*/ 389851 h 914861"/>
              <a:gd name="connsiteX202" fmla="*/ 457123 w 610215"/>
              <a:gd name="connsiteY202" fmla="*/ 378614 h 914861"/>
              <a:gd name="connsiteX203" fmla="*/ 457354 w 610215"/>
              <a:gd name="connsiteY203" fmla="*/ 377844 h 914861"/>
              <a:gd name="connsiteX204" fmla="*/ 484370 w 610215"/>
              <a:gd name="connsiteY204" fmla="*/ 318193 h 914861"/>
              <a:gd name="connsiteX205" fmla="*/ 488065 w 610215"/>
              <a:gd name="connsiteY205" fmla="*/ 304338 h 914861"/>
              <a:gd name="connsiteX206" fmla="*/ 488065 w 610215"/>
              <a:gd name="connsiteY206" fmla="*/ 289945 h 914861"/>
              <a:gd name="connsiteX207" fmla="*/ 483139 w 610215"/>
              <a:gd name="connsiteY207" fmla="*/ 274012 h 914861"/>
              <a:gd name="connsiteX208" fmla="*/ 483370 w 610215"/>
              <a:gd name="connsiteY208" fmla="*/ 271857 h 914861"/>
              <a:gd name="connsiteX209" fmla="*/ 485063 w 610215"/>
              <a:gd name="connsiteY209" fmla="*/ 270472 h 914861"/>
              <a:gd name="connsiteX210" fmla="*/ 486910 w 610215"/>
              <a:gd name="connsiteY210" fmla="*/ 269933 h 914861"/>
              <a:gd name="connsiteX211" fmla="*/ 484062 w 610215"/>
              <a:gd name="connsiteY211" fmla="*/ 267393 h 914861"/>
              <a:gd name="connsiteX212" fmla="*/ 483524 w 610215"/>
              <a:gd name="connsiteY212" fmla="*/ 263775 h 914861"/>
              <a:gd name="connsiteX213" fmla="*/ 486372 w 610215"/>
              <a:gd name="connsiteY213" fmla="*/ 259311 h 914861"/>
              <a:gd name="connsiteX214" fmla="*/ 492452 w 610215"/>
              <a:gd name="connsiteY214" fmla="*/ 251537 h 914861"/>
              <a:gd name="connsiteX215" fmla="*/ 493607 w 610215"/>
              <a:gd name="connsiteY215" fmla="*/ 248458 h 914861"/>
              <a:gd name="connsiteX216" fmla="*/ 493376 w 610215"/>
              <a:gd name="connsiteY216" fmla="*/ 247843 h 914861"/>
              <a:gd name="connsiteX217" fmla="*/ 489527 w 610215"/>
              <a:gd name="connsiteY217" fmla="*/ 246534 h 914861"/>
              <a:gd name="connsiteX218" fmla="*/ 488142 w 610215"/>
              <a:gd name="connsiteY218" fmla="*/ 245533 h 914861"/>
              <a:gd name="connsiteX219" fmla="*/ 486448 w 610215"/>
              <a:gd name="connsiteY219" fmla="*/ 243301 h 914861"/>
              <a:gd name="connsiteX220" fmla="*/ 485987 w 610215"/>
              <a:gd name="connsiteY220" fmla="*/ 242301 h 914861"/>
              <a:gd name="connsiteX221" fmla="*/ 485448 w 610215"/>
              <a:gd name="connsiteY221" fmla="*/ 240069 h 914861"/>
              <a:gd name="connsiteX222" fmla="*/ 485371 w 610215"/>
              <a:gd name="connsiteY222" fmla="*/ 239068 h 914861"/>
              <a:gd name="connsiteX223" fmla="*/ 485833 w 610215"/>
              <a:gd name="connsiteY223" fmla="*/ 235066 h 914861"/>
              <a:gd name="connsiteX224" fmla="*/ 480830 w 610215"/>
              <a:gd name="connsiteY224" fmla="*/ 228061 h 914861"/>
              <a:gd name="connsiteX225" fmla="*/ 480291 w 610215"/>
              <a:gd name="connsiteY225" fmla="*/ 226753 h 914861"/>
              <a:gd name="connsiteX226" fmla="*/ 479752 w 610215"/>
              <a:gd name="connsiteY226" fmla="*/ 222289 h 914861"/>
              <a:gd name="connsiteX227" fmla="*/ 480060 w 610215"/>
              <a:gd name="connsiteY227" fmla="*/ 220672 h 914861"/>
              <a:gd name="connsiteX228" fmla="*/ 482292 w 610215"/>
              <a:gd name="connsiteY228" fmla="*/ 216208 h 914861"/>
              <a:gd name="connsiteX229" fmla="*/ 483293 w 610215"/>
              <a:gd name="connsiteY229" fmla="*/ 215053 h 914861"/>
              <a:gd name="connsiteX230" fmla="*/ 487757 w 610215"/>
              <a:gd name="connsiteY230" fmla="*/ 212206 h 914861"/>
              <a:gd name="connsiteX231" fmla="*/ 488604 w 610215"/>
              <a:gd name="connsiteY231" fmla="*/ 211898 h 914861"/>
              <a:gd name="connsiteX232" fmla="*/ 492760 w 610215"/>
              <a:gd name="connsiteY232" fmla="*/ 210897 h 914861"/>
              <a:gd name="connsiteX233" fmla="*/ 495454 w 610215"/>
              <a:gd name="connsiteY233" fmla="*/ 209358 h 914861"/>
              <a:gd name="connsiteX234" fmla="*/ 497917 w 610215"/>
              <a:gd name="connsiteY234" fmla="*/ 201968 h 914861"/>
              <a:gd name="connsiteX235" fmla="*/ 498610 w 610215"/>
              <a:gd name="connsiteY235" fmla="*/ 200891 h 914861"/>
              <a:gd name="connsiteX236" fmla="*/ 503228 w 610215"/>
              <a:gd name="connsiteY236" fmla="*/ 196273 h 914861"/>
              <a:gd name="connsiteX237" fmla="*/ 504459 w 610215"/>
              <a:gd name="connsiteY237" fmla="*/ 192501 h 914861"/>
              <a:gd name="connsiteX238" fmla="*/ 501227 w 610215"/>
              <a:gd name="connsiteY238" fmla="*/ 174644 h 914861"/>
              <a:gd name="connsiteX239" fmla="*/ 501150 w 610215"/>
              <a:gd name="connsiteY239" fmla="*/ 168487 h 914861"/>
              <a:gd name="connsiteX240" fmla="*/ 501227 w 610215"/>
              <a:gd name="connsiteY240" fmla="*/ 167794 h 914861"/>
              <a:gd name="connsiteX241" fmla="*/ 502381 w 610215"/>
              <a:gd name="connsiteY241" fmla="*/ 163330 h 914861"/>
              <a:gd name="connsiteX242" fmla="*/ 502689 w 610215"/>
              <a:gd name="connsiteY242" fmla="*/ 162637 h 914861"/>
              <a:gd name="connsiteX243" fmla="*/ 504921 w 610215"/>
              <a:gd name="connsiteY243" fmla="*/ 158711 h 914861"/>
              <a:gd name="connsiteX244" fmla="*/ 506692 w 610215"/>
              <a:gd name="connsiteY244" fmla="*/ 157403 h 914861"/>
              <a:gd name="connsiteX245" fmla="*/ 507769 w 610215"/>
              <a:gd name="connsiteY245" fmla="*/ 157095 h 914861"/>
              <a:gd name="connsiteX246" fmla="*/ 507615 w 610215"/>
              <a:gd name="connsiteY246" fmla="*/ 156864 h 914861"/>
              <a:gd name="connsiteX247" fmla="*/ 507461 w 610215"/>
              <a:gd name="connsiteY247" fmla="*/ 154786 h 914861"/>
              <a:gd name="connsiteX248" fmla="*/ 509001 w 610215"/>
              <a:gd name="connsiteY248" fmla="*/ 149552 h 914861"/>
              <a:gd name="connsiteX249" fmla="*/ 509001 w 610215"/>
              <a:gd name="connsiteY249" fmla="*/ 146473 h 914861"/>
              <a:gd name="connsiteX250" fmla="*/ 504690 w 610215"/>
              <a:gd name="connsiteY250" fmla="*/ 134004 h 914861"/>
              <a:gd name="connsiteX251" fmla="*/ 504536 w 610215"/>
              <a:gd name="connsiteY251" fmla="*/ 133081 h 914861"/>
              <a:gd name="connsiteX252" fmla="*/ 504536 w 610215"/>
              <a:gd name="connsiteY252" fmla="*/ 133081 h 914861"/>
              <a:gd name="connsiteX253" fmla="*/ 504536 w 610215"/>
              <a:gd name="connsiteY253" fmla="*/ 130233 h 914861"/>
              <a:gd name="connsiteX254" fmla="*/ 505383 w 610215"/>
              <a:gd name="connsiteY254" fmla="*/ 128232 h 914861"/>
              <a:gd name="connsiteX255" fmla="*/ 507615 w 610215"/>
              <a:gd name="connsiteY255" fmla="*/ 125999 h 914861"/>
              <a:gd name="connsiteX256" fmla="*/ 508385 w 610215"/>
              <a:gd name="connsiteY256" fmla="*/ 125461 h 914861"/>
              <a:gd name="connsiteX257" fmla="*/ 516621 w 610215"/>
              <a:gd name="connsiteY257" fmla="*/ 121458 h 914861"/>
              <a:gd name="connsiteX258" fmla="*/ 516467 w 610215"/>
              <a:gd name="connsiteY258" fmla="*/ 120688 h 914861"/>
              <a:gd name="connsiteX259" fmla="*/ 511156 w 610215"/>
              <a:gd name="connsiteY259" fmla="*/ 112684 h 914861"/>
              <a:gd name="connsiteX260" fmla="*/ 510848 w 610215"/>
              <a:gd name="connsiteY260" fmla="*/ 112145 h 914861"/>
              <a:gd name="connsiteX261" fmla="*/ 509154 w 610215"/>
              <a:gd name="connsiteY261" fmla="*/ 107681 h 914861"/>
              <a:gd name="connsiteX262" fmla="*/ 509001 w 610215"/>
              <a:gd name="connsiteY262" fmla="*/ 106526 h 914861"/>
              <a:gd name="connsiteX263" fmla="*/ 509539 w 610215"/>
              <a:gd name="connsiteY263" fmla="*/ 98675 h 914861"/>
              <a:gd name="connsiteX264" fmla="*/ 514619 w 610215"/>
              <a:gd name="connsiteY264" fmla="*/ 75584 h 914861"/>
              <a:gd name="connsiteX265" fmla="*/ 511848 w 610215"/>
              <a:gd name="connsiteY265" fmla="*/ 14932 h 914861"/>
              <a:gd name="connsiteX266" fmla="*/ 510386 w 610215"/>
              <a:gd name="connsiteY266" fmla="*/ 9544 h 914861"/>
              <a:gd name="connsiteX267" fmla="*/ 509232 w 610215"/>
              <a:gd name="connsiteY267" fmla="*/ 9852 h 914861"/>
              <a:gd name="connsiteX268" fmla="*/ 507384 w 610215"/>
              <a:gd name="connsiteY268" fmla="*/ 9775 h 914861"/>
              <a:gd name="connsiteX269" fmla="*/ 492760 w 610215"/>
              <a:gd name="connsiteY269" fmla="*/ 3618 h 914861"/>
              <a:gd name="connsiteX270" fmla="*/ 480214 w 610215"/>
              <a:gd name="connsiteY270" fmla="*/ 0 h 914861"/>
              <a:gd name="connsiteX271" fmla="*/ 469900 w 610215"/>
              <a:gd name="connsiteY271" fmla="*/ 1539 h 914861"/>
              <a:gd name="connsiteX272" fmla="*/ 462973 w 610215"/>
              <a:gd name="connsiteY272" fmla="*/ 4772 h 914861"/>
              <a:gd name="connsiteX273" fmla="*/ 461279 w 610215"/>
              <a:gd name="connsiteY273" fmla="*/ 5003 h 914861"/>
              <a:gd name="connsiteX274" fmla="*/ 447194 w 610215"/>
              <a:gd name="connsiteY274" fmla="*/ 2155 h 914861"/>
              <a:gd name="connsiteX275" fmla="*/ 440344 w 610215"/>
              <a:gd name="connsiteY275" fmla="*/ 2232 h 914861"/>
              <a:gd name="connsiteX276" fmla="*/ 426720 w 610215"/>
              <a:gd name="connsiteY276" fmla="*/ 6620 h 914861"/>
              <a:gd name="connsiteX277" fmla="*/ 418407 w 610215"/>
              <a:gd name="connsiteY277" fmla="*/ 7851 h 914861"/>
              <a:gd name="connsiteX278" fmla="*/ 413481 w 610215"/>
              <a:gd name="connsiteY278" fmla="*/ 7851 h 914861"/>
              <a:gd name="connsiteX279" fmla="*/ 407632 w 610215"/>
              <a:gd name="connsiteY279" fmla="*/ 10314 h 914861"/>
              <a:gd name="connsiteX280" fmla="*/ 404553 w 610215"/>
              <a:gd name="connsiteY280" fmla="*/ 12854 h 914861"/>
              <a:gd name="connsiteX281" fmla="*/ 403860 w 610215"/>
              <a:gd name="connsiteY281" fmla="*/ 13239 h 914861"/>
              <a:gd name="connsiteX282" fmla="*/ 396009 w 610215"/>
              <a:gd name="connsiteY282" fmla="*/ 16703 h 914861"/>
              <a:gd name="connsiteX283" fmla="*/ 394162 w 610215"/>
              <a:gd name="connsiteY283" fmla="*/ 22244 h 914861"/>
              <a:gd name="connsiteX284" fmla="*/ 393854 w 610215"/>
              <a:gd name="connsiteY284" fmla="*/ 22937 h 914861"/>
              <a:gd name="connsiteX285" fmla="*/ 378229 w 610215"/>
              <a:gd name="connsiteY285" fmla="*/ 46336 h 914861"/>
              <a:gd name="connsiteX286" fmla="*/ 374996 w 610215"/>
              <a:gd name="connsiteY286" fmla="*/ 54495 h 914861"/>
              <a:gd name="connsiteX287" fmla="*/ 373611 w 610215"/>
              <a:gd name="connsiteY287" fmla="*/ 55957 h 914861"/>
              <a:gd name="connsiteX288" fmla="*/ 371379 w 610215"/>
              <a:gd name="connsiteY288" fmla="*/ 57112 h 914861"/>
              <a:gd name="connsiteX289" fmla="*/ 367607 w 610215"/>
              <a:gd name="connsiteY289" fmla="*/ 58420 h 914861"/>
              <a:gd name="connsiteX290" fmla="*/ 366145 w 610215"/>
              <a:gd name="connsiteY290" fmla="*/ 58497 h 914861"/>
              <a:gd name="connsiteX291" fmla="*/ 360526 w 610215"/>
              <a:gd name="connsiteY291" fmla="*/ 57343 h 914861"/>
              <a:gd name="connsiteX292" fmla="*/ 359910 w 610215"/>
              <a:gd name="connsiteY292" fmla="*/ 57112 h 914861"/>
              <a:gd name="connsiteX293" fmla="*/ 352675 w 610215"/>
              <a:gd name="connsiteY293" fmla="*/ 53725 h 914861"/>
              <a:gd name="connsiteX294" fmla="*/ 343747 w 610215"/>
              <a:gd name="connsiteY294" fmla="*/ 57958 h 914861"/>
              <a:gd name="connsiteX295" fmla="*/ 340745 w 610215"/>
              <a:gd name="connsiteY295" fmla="*/ 61422 h 914861"/>
              <a:gd name="connsiteX296" fmla="*/ 340052 w 610215"/>
              <a:gd name="connsiteY296" fmla="*/ 62038 h 914861"/>
              <a:gd name="connsiteX297" fmla="*/ 334433 w 610215"/>
              <a:gd name="connsiteY297" fmla="*/ 65424 h 914861"/>
              <a:gd name="connsiteX298" fmla="*/ 333895 w 610215"/>
              <a:gd name="connsiteY298" fmla="*/ 65655 h 914861"/>
              <a:gd name="connsiteX299" fmla="*/ 327121 w 610215"/>
              <a:gd name="connsiteY299" fmla="*/ 67887 h 914861"/>
              <a:gd name="connsiteX300" fmla="*/ 326198 w 610215"/>
              <a:gd name="connsiteY300" fmla="*/ 68041 h 914861"/>
              <a:gd name="connsiteX301" fmla="*/ 320579 w 610215"/>
              <a:gd name="connsiteY301" fmla="*/ 68041 h 914861"/>
              <a:gd name="connsiteX302" fmla="*/ 319578 w 610215"/>
              <a:gd name="connsiteY302" fmla="*/ 67887 h 914861"/>
              <a:gd name="connsiteX303" fmla="*/ 315730 w 610215"/>
              <a:gd name="connsiteY303" fmla="*/ 66425 h 914861"/>
              <a:gd name="connsiteX304" fmla="*/ 312420 w 610215"/>
              <a:gd name="connsiteY304" fmla="*/ 66810 h 914861"/>
              <a:gd name="connsiteX305" fmla="*/ 307571 w 610215"/>
              <a:gd name="connsiteY305" fmla="*/ 69196 h 914861"/>
              <a:gd name="connsiteX306" fmla="*/ 300028 w 610215"/>
              <a:gd name="connsiteY306" fmla="*/ 76200 h 914861"/>
              <a:gd name="connsiteX307" fmla="*/ 291561 w 610215"/>
              <a:gd name="connsiteY307" fmla="*/ 85744 h 914861"/>
              <a:gd name="connsiteX308" fmla="*/ 289175 w 610215"/>
              <a:gd name="connsiteY308" fmla="*/ 92441 h 914861"/>
              <a:gd name="connsiteX309" fmla="*/ 293716 w 610215"/>
              <a:gd name="connsiteY309" fmla="*/ 94673 h 914861"/>
              <a:gd name="connsiteX310" fmla="*/ 294871 w 610215"/>
              <a:gd name="connsiteY310" fmla="*/ 95827 h 914861"/>
              <a:gd name="connsiteX311" fmla="*/ 299951 w 610215"/>
              <a:gd name="connsiteY311" fmla="*/ 104833 h 914861"/>
              <a:gd name="connsiteX312" fmla="*/ 300028 w 610215"/>
              <a:gd name="connsiteY312" fmla="*/ 107527 h 914861"/>
              <a:gd name="connsiteX313" fmla="*/ 288251 w 610215"/>
              <a:gd name="connsiteY313" fmla="*/ 130618 h 914861"/>
              <a:gd name="connsiteX314" fmla="*/ 286789 w 610215"/>
              <a:gd name="connsiteY314" fmla="*/ 135775 h 914861"/>
              <a:gd name="connsiteX315" fmla="*/ 286404 w 610215"/>
              <a:gd name="connsiteY315" fmla="*/ 139469 h 914861"/>
              <a:gd name="connsiteX316" fmla="*/ 295487 w 610215"/>
              <a:gd name="connsiteY316" fmla="*/ 155479 h 914861"/>
              <a:gd name="connsiteX317" fmla="*/ 295872 w 610215"/>
              <a:gd name="connsiteY317" fmla="*/ 157172 h 914861"/>
              <a:gd name="connsiteX318" fmla="*/ 295333 w 610215"/>
              <a:gd name="connsiteY318" fmla="*/ 163330 h 914861"/>
              <a:gd name="connsiteX319" fmla="*/ 295025 w 610215"/>
              <a:gd name="connsiteY319" fmla="*/ 164330 h 914861"/>
              <a:gd name="connsiteX320" fmla="*/ 292177 w 610215"/>
              <a:gd name="connsiteY320" fmla="*/ 169949 h 914861"/>
              <a:gd name="connsiteX321" fmla="*/ 285173 w 610215"/>
              <a:gd name="connsiteY321" fmla="*/ 179878 h 914861"/>
              <a:gd name="connsiteX322" fmla="*/ 277168 w 610215"/>
              <a:gd name="connsiteY322" fmla="*/ 193810 h 914861"/>
              <a:gd name="connsiteX323" fmla="*/ 272781 w 610215"/>
              <a:gd name="connsiteY323" fmla="*/ 224752 h 914861"/>
              <a:gd name="connsiteX324" fmla="*/ 272781 w 610215"/>
              <a:gd name="connsiteY324" fmla="*/ 227138 h 914861"/>
              <a:gd name="connsiteX325" fmla="*/ 272473 w 610215"/>
              <a:gd name="connsiteY325" fmla="*/ 228446 h 914861"/>
              <a:gd name="connsiteX326" fmla="*/ 262544 w 610215"/>
              <a:gd name="connsiteY326" fmla="*/ 246688 h 914861"/>
              <a:gd name="connsiteX327" fmla="*/ 260388 w 610215"/>
              <a:gd name="connsiteY327" fmla="*/ 255309 h 914861"/>
              <a:gd name="connsiteX328" fmla="*/ 260004 w 610215"/>
              <a:gd name="connsiteY328" fmla="*/ 256155 h 914861"/>
              <a:gd name="connsiteX329" fmla="*/ 255462 w 610215"/>
              <a:gd name="connsiteY329" fmla="*/ 262929 h 914861"/>
              <a:gd name="connsiteX330" fmla="*/ 254462 w 610215"/>
              <a:gd name="connsiteY330" fmla="*/ 263852 h 914861"/>
              <a:gd name="connsiteX331" fmla="*/ 236913 w 610215"/>
              <a:gd name="connsiteY331" fmla="*/ 273165 h 914861"/>
              <a:gd name="connsiteX332" fmla="*/ 228831 w 610215"/>
              <a:gd name="connsiteY332" fmla="*/ 281863 h 914861"/>
              <a:gd name="connsiteX333" fmla="*/ 226445 w 610215"/>
              <a:gd name="connsiteY333" fmla="*/ 285173 h 914861"/>
              <a:gd name="connsiteX334" fmla="*/ 219825 w 610215"/>
              <a:gd name="connsiteY334" fmla="*/ 302799 h 914861"/>
              <a:gd name="connsiteX335" fmla="*/ 219364 w 610215"/>
              <a:gd name="connsiteY335" fmla="*/ 303569 h 914861"/>
              <a:gd name="connsiteX336" fmla="*/ 208357 w 610215"/>
              <a:gd name="connsiteY336" fmla="*/ 317346 h 914861"/>
              <a:gd name="connsiteX337" fmla="*/ 200275 w 610215"/>
              <a:gd name="connsiteY337" fmla="*/ 334587 h 914861"/>
              <a:gd name="connsiteX338" fmla="*/ 197504 w 610215"/>
              <a:gd name="connsiteY338" fmla="*/ 359987 h 914861"/>
              <a:gd name="connsiteX339" fmla="*/ 192963 w 610215"/>
              <a:gd name="connsiteY339" fmla="*/ 384387 h 914861"/>
              <a:gd name="connsiteX340" fmla="*/ 192501 w 610215"/>
              <a:gd name="connsiteY340" fmla="*/ 385464 h 914861"/>
              <a:gd name="connsiteX341" fmla="*/ 179031 w 610215"/>
              <a:gd name="connsiteY341" fmla="*/ 405707 h 914861"/>
              <a:gd name="connsiteX342" fmla="*/ 178339 w 610215"/>
              <a:gd name="connsiteY342" fmla="*/ 406400 h 914861"/>
              <a:gd name="connsiteX343" fmla="*/ 170642 w 610215"/>
              <a:gd name="connsiteY343" fmla="*/ 412019 h 914861"/>
              <a:gd name="connsiteX344" fmla="*/ 168641 w 610215"/>
              <a:gd name="connsiteY344" fmla="*/ 417946 h 914861"/>
              <a:gd name="connsiteX345" fmla="*/ 168256 w 610215"/>
              <a:gd name="connsiteY345" fmla="*/ 418715 h 914861"/>
              <a:gd name="connsiteX346" fmla="*/ 160405 w 610215"/>
              <a:gd name="connsiteY346" fmla="*/ 429414 h 914861"/>
              <a:gd name="connsiteX347" fmla="*/ 157865 w 610215"/>
              <a:gd name="connsiteY347" fmla="*/ 434648 h 914861"/>
              <a:gd name="connsiteX348" fmla="*/ 151630 w 610215"/>
              <a:gd name="connsiteY348" fmla="*/ 445501 h 914861"/>
              <a:gd name="connsiteX349" fmla="*/ 133004 w 610215"/>
              <a:gd name="connsiteY349" fmla="*/ 466821 h 914861"/>
              <a:gd name="connsiteX350" fmla="*/ 135929 w 610215"/>
              <a:gd name="connsiteY350" fmla="*/ 471362 h 914861"/>
              <a:gd name="connsiteX351" fmla="*/ 138007 w 610215"/>
              <a:gd name="connsiteY351" fmla="*/ 474595 h 914861"/>
              <a:gd name="connsiteX352" fmla="*/ 138469 w 610215"/>
              <a:gd name="connsiteY352" fmla="*/ 476135 h 914861"/>
              <a:gd name="connsiteX353" fmla="*/ 138469 w 610215"/>
              <a:gd name="connsiteY353" fmla="*/ 480060 h 914861"/>
              <a:gd name="connsiteX354" fmla="*/ 136852 w 610215"/>
              <a:gd name="connsiteY354" fmla="*/ 482600 h 914861"/>
              <a:gd name="connsiteX355" fmla="*/ 125076 w 610215"/>
              <a:gd name="connsiteY355" fmla="*/ 488219 h 914861"/>
              <a:gd name="connsiteX356" fmla="*/ 121381 w 610215"/>
              <a:gd name="connsiteY356" fmla="*/ 490528 h 914861"/>
              <a:gd name="connsiteX357" fmla="*/ 119072 w 610215"/>
              <a:gd name="connsiteY357" fmla="*/ 494222 h 914861"/>
              <a:gd name="connsiteX358" fmla="*/ 114146 w 610215"/>
              <a:gd name="connsiteY358" fmla="*/ 508539 h 914861"/>
              <a:gd name="connsiteX359" fmla="*/ 113761 w 610215"/>
              <a:gd name="connsiteY359" fmla="*/ 509232 h 914861"/>
              <a:gd name="connsiteX360" fmla="*/ 109836 w 610215"/>
              <a:gd name="connsiteY360" fmla="*/ 514850 h 914861"/>
              <a:gd name="connsiteX361" fmla="*/ 104448 w 610215"/>
              <a:gd name="connsiteY361" fmla="*/ 525780 h 914861"/>
              <a:gd name="connsiteX362" fmla="*/ 96135 w 610215"/>
              <a:gd name="connsiteY362" fmla="*/ 546408 h 914861"/>
              <a:gd name="connsiteX363" fmla="*/ 70581 w 610215"/>
              <a:gd name="connsiteY363" fmla="*/ 585124 h 914861"/>
              <a:gd name="connsiteX364" fmla="*/ 65116 w 610215"/>
              <a:gd name="connsiteY364" fmla="*/ 596669 h 914861"/>
              <a:gd name="connsiteX365" fmla="*/ 64808 w 610215"/>
              <a:gd name="connsiteY365" fmla="*/ 597208 h 914861"/>
              <a:gd name="connsiteX366" fmla="*/ 58035 w 610215"/>
              <a:gd name="connsiteY366" fmla="*/ 605675 h 914861"/>
              <a:gd name="connsiteX367" fmla="*/ 57419 w 610215"/>
              <a:gd name="connsiteY367" fmla="*/ 606290 h 914861"/>
              <a:gd name="connsiteX368" fmla="*/ 56573 w 610215"/>
              <a:gd name="connsiteY368" fmla="*/ 606829 h 914861"/>
              <a:gd name="connsiteX369" fmla="*/ 52955 w 610215"/>
              <a:gd name="connsiteY369" fmla="*/ 619375 h 914861"/>
              <a:gd name="connsiteX370" fmla="*/ 52647 w 610215"/>
              <a:gd name="connsiteY370" fmla="*/ 620068 h 914861"/>
              <a:gd name="connsiteX371" fmla="*/ 49799 w 610215"/>
              <a:gd name="connsiteY371" fmla="*/ 624532 h 914861"/>
              <a:gd name="connsiteX372" fmla="*/ 46721 w 610215"/>
              <a:gd name="connsiteY372" fmla="*/ 631152 h 914861"/>
              <a:gd name="connsiteX373" fmla="*/ 43488 w 610215"/>
              <a:gd name="connsiteY373" fmla="*/ 651241 h 914861"/>
              <a:gd name="connsiteX374" fmla="*/ 44027 w 610215"/>
              <a:gd name="connsiteY374" fmla="*/ 658245 h 914861"/>
              <a:gd name="connsiteX375" fmla="*/ 43488 w 610215"/>
              <a:gd name="connsiteY375" fmla="*/ 663864 h 914861"/>
              <a:gd name="connsiteX376" fmla="*/ 43103 w 610215"/>
              <a:gd name="connsiteY376" fmla="*/ 665018 h 914861"/>
              <a:gd name="connsiteX377" fmla="*/ 40255 w 610215"/>
              <a:gd name="connsiteY377" fmla="*/ 669483 h 914861"/>
              <a:gd name="connsiteX378" fmla="*/ 38254 w 610215"/>
              <a:gd name="connsiteY378" fmla="*/ 674639 h 914861"/>
              <a:gd name="connsiteX379" fmla="*/ 37869 w 610215"/>
              <a:gd name="connsiteY379" fmla="*/ 675332 h 914861"/>
              <a:gd name="connsiteX380" fmla="*/ 33636 w 610215"/>
              <a:gd name="connsiteY380" fmla="*/ 680643 h 914861"/>
              <a:gd name="connsiteX381" fmla="*/ 31558 w 610215"/>
              <a:gd name="connsiteY381" fmla="*/ 685877 h 914861"/>
              <a:gd name="connsiteX382" fmla="*/ 29941 w 610215"/>
              <a:gd name="connsiteY382" fmla="*/ 691265 h 914861"/>
              <a:gd name="connsiteX383" fmla="*/ 25939 w 610215"/>
              <a:gd name="connsiteY383" fmla="*/ 701117 h 914861"/>
              <a:gd name="connsiteX384" fmla="*/ 23861 w 610215"/>
              <a:gd name="connsiteY384" fmla="*/ 707813 h 914861"/>
              <a:gd name="connsiteX385" fmla="*/ 22783 w 610215"/>
              <a:gd name="connsiteY385" fmla="*/ 729442 h 914861"/>
              <a:gd name="connsiteX386" fmla="*/ 22475 w 610215"/>
              <a:gd name="connsiteY386" fmla="*/ 730519 h 914861"/>
              <a:gd name="connsiteX387" fmla="*/ 18011 w 610215"/>
              <a:gd name="connsiteY387" fmla="*/ 739448 h 914861"/>
              <a:gd name="connsiteX388" fmla="*/ 21782 w 610215"/>
              <a:gd name="connsiteY388" fmla="*/ 747453 h 914861"/>
              <a:gd name="connsiteX389" fmla="*/ 24399 w 610215"/>
              <a:gd name="connsiteY389" fmla="*/ 750532 h 914861"/>
              <a:gd name="connsiteX390" fmla="*/ 24938 w 610215"/>
              <a:gd name="connsiteY390" fmla="*/ 751532 h 914861"/>
              <a:gd name="connsiteX391" fmla="*/ 26093 w 610215"/>
              <a:gd name="connsiteY391" fmla="*/ 755458 h 914861"/>
              <a:gd name="connsiteX392" fmla="*/ 25631 w 610215"/>
              <a:gd name="connsiteY392" fmla="*/ 757921 h 914861"/>
              <a:gd name="connsiteX393" fmla="*/ 23938 w 610215"/>
              <a:gd name="connsiteY393" fmla="*/ 760153 h 914861"/>
              <a:gd name="connsiteX394" fmla="*/ 23476 w 610215"/>
              <a:gd name="connsiteY394" fmla="*/ 760692 h 914861"/>
              <a:gd name="connsiteX395" fmla="*/ 20936 w 610215"/>
              <a:gd name="connsiteY395" fmla="*/ 762770 h 914861"/>
              <a:gd name="connsiteX396" fmla="*/ 19242 w 610215"/>
              <a:gd name="connsiteY396" fmla="*/ 764848 h 914861"/>
              <a:gd name="connsiteX397" fmla="*/ 18319 w 610215"/>
              <a:gd name="connsiteY397" fmla="*/ 768465 h 914861"/>
              <a:gd name="connsiteX398" fmla="*/ 17780 w 610215"/>
              <a:gd name="connsiteY398" fmla="*/ 788939 h 914861"/>
              <a:gd name="connsiteX399" fmla="*/ 17241 w 610215"/>
              <a:gd name="connsiteY399" fmla="*/ 790479 h 914861"/>
              <a:gd name="connsiteX400" fmla="*/ 13316 w 610215"/>
              <a:gd name="connsiteY400" fmla="*/ 796098 h 914861"/>
              <a:gd name="connsiteX401" fmla="*/ 12469 w 610215"/>
              <a:gd name="connsiteY401" fmla="*/ 796867 h 914861"/>
              <a:gd name="connsiteX402" fmla="*/ 12392 w 610215"/>
              <a:gd name="connsiteY402" fmla="*/ 796944 h 914861"/>
              <a:gd name="connsiteX403" fmla="*/ 7466 w 610215"/>
              <a:gd name="connsiteY403" fmla="*/ 799638 h 914861"/>
              <a:gd name="connsiteX404" fmla="*/ 6619 w 610215"/>
              <a:gd name="connsiteY404" fmla="*/ 806258 h 914861"/>
              <a:gd name="connsiteX405" fmla="*/ 7697 w 610215"/>
              <a:gd name="connsiteY405" fmla="*/ 812569 h 914861"/>
              <a:gd name="connsiteX406" fmla="*/ 7697 w 610215"/>
              <a:gd name="connsiteY406" fmla="*/ 813647 h 914861"/>
              <a:gd name="connsiteX407" fmla="*/ 5465 w 610215"/>
              <a:gd name="connsiteY407" fmla="*/ 824346 h 914861"/>
              <a:gd name="connsiteX408" fmla="*/ 4541 w 610215"/>
              <a:gd name="connsiteY408" fmla="*/ 825885 h 914861"/>
              <a:gd name="connsiteX409" fmla="*/ 1232 w 610215"/>
              <a:gd name="connsiteY409" fmla="*/ 828733 h 914861"/>
              <a:gd name="connsiteX410" fmla="*/ 462 w 610215"/>
              <a:gd name="connsiteY410" fmla="*/ 831042 h 914861"/>
              <a:gd name="connsiteX411" fmla="*/ 0 w 610215"/>
              <a:gd name="connsiteY411" fmla="*/ 837661 h 914861"/>
              <a:gd name="connsiteX412" fmla="*/ 5850 w 610215"/>
              <a:gd name="connsiteY412" fmla="*/ 842664 h 914861"/>
              <a:gd name="connsiteX413" fmla="*/ 11084 w 610215"/>
              <a:gd name="connsiteY413" fmla="*/ 844743 h 914861"/>
              <a:gd name="connsiteX414" fmla="*/ 12315 w 610215"/>
              <a:gd name="connsiteY414" fmla="*/ 845743 h 914861"/>
              <a:gd name="connsiteX415" fmla="*/ 15856 w 610215"/>
              <a:gd name="connsiteY415" fmla="*/ 850823 h 914861"/>
              <a:gd name="connsiteX416" fmla="*/ 17241 w 610215"/>
              <a:gd name="connsiteY416" fmla="*/ 852747 h 914861"/>
              <a:gd name="connsiteX417" fmla="*/ 24861 w 610215"/>
              <a:gd name="connsiteY417" fmla="*/ 859290 h 914861"/>
              <a:gd name="connsiteX418" fmla="*/ 25631 w 610215"/>
              <a:gd name="connsiteY418" fmla="*/ 860444 h 914861"/>
              <a:gd name="connsiteX419" fmla="*/ 31250 w 610215"/>
              <a:gd name="connsiteY419" fmla="*/ 875607 h 914861"/>
              <a:gd name="connsiteX420" fmla="*/ 31404 w 610215"/>
              <a:gd name="connsiteY420" fmla="*/ 876608 h 914861"/>
              <a:gd name="connsiteX421" fmla="*/ 30942 w 610215"/>
              <a:gd name="connsiteY421" fmla="*/ 896389 h 914861"/>
              <a:gd name="connsiteX422" fmla="*/ 36792 w 610215"/>
              <a:gd name="connsiteY422" fmla="*/ 892233 h 914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</a:cxnLst>
            <a:rect l="l" t="t" r="r" b="b"/>
            <a:pathLst>
              <a:path w="610215" h="914861">
                <a:moveTo>
                  <a:pt x="36792" y="892233"/>
                </a:moveTo>
                <a:cubicBezTo>
                  <a:pt x="37253" y="891925"/>
                  <a:pt x="37792" y="891694"/>
                  <a:pt x="38408" y="891694"/>
                </a:cubicBezTo>
                <a:lnTo>
                  <a:pt x="42872" y="891694"/>
                </a:lnTo>
                <a:lnTo>
                  <a:pt x="48799" y="892310"/>
                </a:lnTo>
                <a:cubicBezTo>
                  <a:pt x="49415" y="892387"/>
                  <a:pt x="49953" y="892618"/>
                  <a:pt x="50415" y="893079"/>
                </a:cubicBezTo>
                <a:lnTo>
                  <a:pt x="58035" y="900160"/>
                </a:lnTo>
                <a:lnTo>
                  <a:pt x="65039" y="903932"/>
                </a:lnTo>
                <a:lnTo>
                  <a:pt x="69427" y="905471"/>
                </a:lnTo>
                <a:lnTo>
                  <a:pt x="94596" y="914323"/>
                </a:lnTo>
                <a:lnTo>
                  <a:pt x="103678" y="914862"/>
                </a:lnTo>
                <a:lnTo>
                  <a:pt x="103909" y="914862"/>
                </a:lnTo>
                <a:lnTo>
                  <a:pt x="108142" y="914015"/>
                </a:lnTo>
                <a:lnTo>
                  <a:pt x="110836" y="910398"/>
                </a:lnTo>
                <a:lnTo>
                  <a:pt x="118995" y="893926"/>
                </a:lnTo>
                <a:cubicBezTo>
                  <a:pt x="119149" y="893695"/>
                  <a:pt x="119303" y="893464"/>
                  <a:pt x="119457" y="893234"/>
                </a:cubicBezTo>
                <a:lnTo>
                  <a:pt x="133542" y="878070"/>
                </a:lnTo>
                <a:lnTo>
                  <a:pt x="170719" y="847591"/>
                </a:lnTo>
                <a:lnTo>
                  <a:pt x="176876" y="839894"/>
                </a:lnTo>
                <a:lnTo>
                  <a:pt x="179570" y="828117"/>
                </a:lnTo>
                <a:cubicBezTo>
                  <a:pt x="179724" y="827578"/>
                  <a:pt x="179955" y="827116"/>
                  <a:pt x="180340" y="826732"/>
                </a:cubicBezTo>
                <a:lnTo>
                  <a:pt x="189192" y="817880"/>
                </a:lnTo>
                <a:lnTo>
                  <a:pt x="190269" y="804257"/>
                </a:lnTo>
                <a:cubicBezTo>
                  <a:pt x="190269" y="803872"/>
                  <a:pt x="190423" y="803564"/>
                  <a:pt x="190577" y="803256"/>
                </a:cubicBezTo>
                <a:lnTo>
                  <a:pt x="199044" y="785784"/>
                </a:lnTo>
                <a:lnTo>
                  <a:pt x="209896" y="768620"/>
                </a:lnTo>
                <a:lnTo>
                  <a:pt x="221288" y="753764"/>
                </a:lnTo>
                <a:lnTo>
                  <a:pt x="228446" y="742219"/>
                </a:lnTo>
                <a:cubicBezTo>
                  <a:pt x="228523" y="742065"/>
                  <a:pt x="228677" y="741911"/>
                  <a:pt x="228831" y="741757"/>
                </a:cubicBezTo>
                <a:cubicBezTo>
                  <a:pt x="228908" y="741680"/>
                  <a:pt x="228908" y="741680"/>
                  <a:pt x="228908" y="741603"/>
                </a:cubicBezTo>
                <a:lnTo>
                  <a:pt x="231987" y="738832"/>
                </a:lnTo>
                <a:lnTo>
                  <a:pt x="234527" y="736523"/>
                </a:lnTo>
                <a:cubicBezTo>
                  <a:pt x="234988" y="736138"/>
                  <a:pt x="235527" y="735907"/>
                  <a:pt x="236066" y="735830"/>
                </a:cubicBezTo>
                <a:lnTo>
                  <a:pt x="240068" y="735369"/>
                </a:lnTo>
                <a:lnTo>
                  <a:pt x="240607" y="735292"/>
                </a:lnTo>
                <a:lnTo>
                  <a:pt x="240607" y="735292"/>
                </a:lnTo>
                <a:lnTo>
                  <a:pt x="240607" y="735292"/>
                </a:lnTo>
                <a:cubicBezTo>
                  <a:pt x="240838" y="735292"/>
                  <a:pt x="241069" y="735292"/>
                  <a:pt x="241223" y="735292"/>
                </a:cubicBezTo>
                <a:cubicBezTo>
                  <a:pt x="241300" y="735292"/>
                  <a:pt x="241454" y="735292"/>
                  <a:pt x="241531" y="735292"/>
                </a:cubicBezTo>
                <a:lnTo>
                  <a:pt x="242301" y="735446"/>
                </a:lnTo>
                <a:lnTo>
                  <a:pt x="248458" y="736908"/>
                </a:lnTo>
                <a:lnTo>
                  <a:pt x="251152" y="736908"/>
                </a:lnTo>
                <a:lnTo>
                  <a:pt x="254693" y="736061"/>
                </a:lnTo>
                <a:lnTo>
                  <a:pt x="257310" y="733829"/>
                </a:lnTo>
                <a:lnTo>
                  <a:pt x="258079" y="733136"/>
                </a:lnTo>
                <a:cubicBezTo>
                  <a:pt x="258233" y="732983"/>
                  <a:pt x="258387" y="732983"/>
                  <a:pt x="258541" y="732905"/>
                </a:cubicBezTo>
                <a:cubicBezTo>
                  <a:pt x="258695" y="732828"/>
                  <a:pt x="258849" y="732675"/>
                  <a:pt x="259003" y="732675"/>
                </a:cubicBezTo>
                <a:lnTo>
                  <a:pt x="269394" y="729365"/>
                </a:lnTo>
                <a:lnTo>
                  <a:pt x="271472" y="728133"/>
                </a:lnTo>
                <a:lnTo>
                  <a:pt x="276167" y="721822"/>
                </a:lnTo>
                <a:cubicBezTo>
                  <a:pt x="276321" y="721591"/>
                  <a:pt x="276552" y="721360"/>
                  <a:pt x="276783" y="721206"/>
                </a:cubicBezTo>
                <a:lnTo>
                  <a:pt x="280708" y="718358"/>
                </a:lnTo>
                <a:cubicBezTo>
                  <a:pt x="281093" y="718127"/>
                  <a:pt x="281478" y="717973"/>
                  <a:pt x="281940" y="717896"/>
                </a:cubicBezTo>
                <a:lnTo>
                  <a:pt x="293178" y="716203"/>
                </a:lnTo>
                <a:cubicBezTo>
                  <a:pt x="293485" y="716126"/>
                  <a:pt x="293716" y="716126"/>
                  <a:pt x="294024" y="716203"/>
                </a:cubicBezTo>
                <a:lnTo>
                  <a:pt x="297950" y="716742"/>
                </a:lnTo>
                <a:cubicBezTo>
                  <a:pt x="298334" y="716819"/>
                  <a:pt x="298796" y="716973"/>
                  <a:pt x="299104" y="717204"/>
                </a:cubicBezTo>
                <a:lnTo>
                  <a:pt x="310342" y="724516"/>
                </a:lnTo>
                <a:lnTo>
                  <a:pt x="315268" y="727210"/>
                </a:lnTo>
                <a:lnTo>
                  <a:pt x="319424" y="730519"/>
                </a:lnTo>
                <a:lnTo>
                  <a:pt x="321887" y="728364"/>
                </a:lnTo>
                <a:lnTo>
                  <a:pt x="324504" y="724670"/>
                </a:lnTo>
                <a:lnTo>
                  <a:pt x="329892" y="719282"/>
                </a:lnTo>
                <a:cubicBezTo>
                  <a:pt x="330277" y="718897"/>
                  <a:pt x="330739" y="718666"/>
                  <a:pt x="331201" y="718512"/>
                </a:cubicBezTo>
                <a:lnTo>
                  <a:pt x="335742" y="717358"/>
                </a:lnTo>
                <a:cubicBezTo>
                  <a:pt x="336127" y="717281"/>
                  <a:pt x="336512" y="717281"/>
                  <a:pt x="336896" y="717281"/>
                </a:cubicBezTo>
                <a:lnTo>
                  <a:pt x="340283" y="717820"/>
                </a:lnTo>
                <a:cubicBezTo>
                  <a:pt x="340514" y="717896"/>
                  <a:pt x="340745" y="717973"/>
                  <a:pt x="340899" y="718127"/>
                </a:cubicBezTo>
                <a:cubicBezTo>
                  <a:pt x="341053" y="718204"/>
                  <a:pt x="341284" y="718281"/>
                  <a:pt x="341438" y="718358"/>
                </a:cubicBezTo>
                <a:cubicBezTo>
                  <a:pt x="341822" y="718589"/>
                  <a:pt x="342053" y="718974"/>
                  <a:pt x="342284" y="719359"/>
                </a:cubicBezTo>
                <a:lnTo>
                  <a:pt x="344055" y="722900"/>
                </a:lnTo>
                <a:lnTo>
                  <a:pt x="346902" y="723977"/>
                </a:lnTo>
                <a:lnTo>
                  <a:pt x="347133" y="721514"/>
                </a:lnTo>
                <a:cubicBezTo>
                  <a:pt x="347210" y="720898"/>
                  <a:pt x="347441" y="720359"/>
                  <a:pt x="347826" y="719975"/>
                </a:cubicBezTo>
                <a:lnTo>
                  <a:pt x="349981" y="717512"/>
                </a:lnTo>
                <a:lnTo>
                  <a:pt x="351213" y="716049"/>
                </a:lnTo>
                <a:cubicBezTo>
                  <a:pt x="351444" y="715741"/>
                  <a:pt x="351751" y="715510"/>
                  <a:pt x="352059" y="715356"/>
                </a:cubicBezTo>
                <a:lnTo>
                  <a:pt x="355985" y="713355"/>
                </a:lnTo>
                <a:lnTo>
                  <a:pt x="357832" y="711046"/>
                </a:lnTo>
                <a:cubicBezTo>
                  <a:pt x="358217" y="710584"/>
                  <a:pt x="358679" y="710276"/>
                  <a:pt x="359295" y="710123"/>
                </a:cubicBezTo>
                <a:lnTo>
                  <a:pt x="365452" y="708429"/>
                </a:lnTo>
                <a:cubicBezTo>
                  <a:pt x="365683" y="708352"/>
                  <a:pt x="365914" y="708352"/>
                  <a:pt x="366222" y="708352"/>
                </a:cubicBezTo>
                <a:lnTo>
                  <a:pt x="366222" y="708352"/>
                </a:lnTo>
                <a:lnTo>
                  <a:pt x="403321" y="708352"/>
                </a:lnTo>
                <a:cubicBezTo>
                  <a:pt x="404245" y="708352"/>
                  <a:pt x="405168" y="708814"/>
                  <a:pt x="405707" y="709584"/>
                </a:cubicBezTo>
                <a:cubicBezTo>
                  <a:pt x="406246" y="710353"/>
                  <a:pt x="406323" y="711354"/>
                  <a:pt x="405938" y="712278"/>
                </a:cubicBezTo>
                <a:lnTo>
                  <a:pt x="404245" y="716203"/>
                </a:lnTo>
                <a:lnTo>
                  <a:pt x="401628" y="723977"/>
                </a:lnTo>
                <a:lnTo>
                  <a:pt x="401628" y="727441"/>
                </a:lnTo>
                <a:lnTo>
                  <a:pt x="401628" y="727441"/>
                </a:lnTo>
                <a:cubicBezTo>
                  <a:pt x="401628" y="727749"/>
                  <a:pt x="401551" y="728056"/>
                  <a:pt x="401474" y="728364"/>
                </a:cubicBezTo>
                <a:lnTo>
                  <a:pt x="400319" y="731751"/>
                </a:lnTo>
                <a:cubicBezTo>
                  <a:pt x="400242" y="732059"/>
                  <a:pt x="400088" y="732290"/>
                  <a:pt x="399935" y="732521"/>
                </a:cubicBezTo>
                <a:lnTo>
                  <a:pt x="396933" y="736600"/>
                </a:lnTo>
                <a:lnTo>
                  <a:pt x="396471" y="738293"/>
                </a:lnTo>
                <a:lnTo>
                  <a:pt x="396009" y="744605"/>
                </a:lnTo>
                <a:lnTo>
                  <a:pt x="392776" y="757536"/>
                </a:lnTo>
                <a:lnTo>
                  <a:pt x="393777" y="759537"/>
                </a:lnTo>
                <a:lnTo>
                  <a:pt x="395701" y="761461"/>
                </a:lnTo>
                <a:lnTo>
                  <a:pt x="412404" y="765771"/>
                </a:lnTo>
                <a:lnTo>
                  <a:pt x="429491" y="766772"/>
                </a:lnTo>
                <a:lnTo>
                  <a:pt x="449657" y="763078"/>
                </a:lnTo>
                <a:lnTo>
                  <a:pt x="469284" y="743450"/>
                </a:lnTo>
                <a:lnTo>
                  <a:pt x="483601" y="722976"/>
                </a:lnTo>
                <a:lnTo>
                  <a:pt x="490990" y="713355"/>
                </a:lnTo>
                <a:cubicBezTo>
                  <a:pt x="491144" y="713201"/>
                  <a:pt x="491221" y="713047"/>
                  <a:pt x="491375" y="712893"/>
                </a:cubicBezTo>
                <a:lnTo>
                  <a:pt x="498841" y="706505"/>
                </a:lnTo>
                <a:lnTo>
                  <a:pt x="500457" y="703272"/>
                </a:lnTo>
                <a:lnTo>
                  <a:pt x="499995" y="700193"/>
                </a:lnTo>
                <a:lnTo>
                  <a:pt x="498456" y="695652"/>
                </a:lnTo>
                <a:cubicBezTo>
                  <a:pt x="498379" y="695421"/>
                  <a:pt x="498379" y="695267"/>
                  <a:pt x="498302" y="695037"/>
                </a:cubicBezTo>
                <a:lnTo>
                  <a:pt x="497763" y="689418"/>
                </a:lnTo>
                <a:cubicBezTo>
                  <a:pt x="497763" y="689110"/>
                  <a:pt x="497763" y="688879"/>
                  <a:pt x="497840" y="688571"/>
                </a:cubicBezTo>
                <a:lnTo>
                  <a:pt x="499533" y="680104"/>
                </a:lnTo>
                <a:cubicBezTo>
                  <a:pt x="499610" y="679873"/>
                  <a:pt x="499687" y="679643"/>
                  <a:pt x="499764" y="679411"/>
                </a:cubicBezTo>
                <a:lnTo>
                  <a:pt x="501996" y="674947"/>
                </a:lnTo>
                <a:cubicBezTo>
                  <a:pt x="502150" y="674639"/>
                  <a:pt x="502381" y="674332"/>
                  <a:pt x="502689" y="674024"/>
                </a:cubicBezTo>
                <a:lnTo>
                  <a:pt x="504382" y="672638"/>
                </a:lnTo>
                <a:lnTo>
                  <a:pt x="506076" y="671253"/>
                </a:lnTo>
                <a:lnTo>
                  <a:pt x="506768" y="670791"/>
                </a:lnTo>
                <a:lnTo>
                  <a:pt x="509385" y="669021"/>
                </a:lnTo>
                <a:lnTo>
                  <a:pt x="512541" y="665480"/>
                </a:lnTo>
                <a:lnTo>
                  <a:pt x="513696" y="664249"/>
                </a:lnTo>
                <a:lnTo>
                  <a:pt x="514158" y="663402"/>
                </a:lnTo>
                <a:lnTo>
                  <a:pt x="514619" y="662555"/>
                </a:lnTo>
                <a:lnTo>
                  <a:pt x="514619" y="659938"/>
                </a:lnTo>
                <a:lnTo>
                  <a:pt x="513696" y="657629"/>
                </a:lnTo>
                <a:cubicBezTo>
                  <a:pt x="513619" y="657398"/>
                  <a:pt x="513542" y="657167"/>
                  <a:pt x="513542" y="656936"/>
                </a:cubicBezTo>
                <a:lnTo>
                  <a:pt x="513003" y="652472"/>
                </a:lnTo>
                <a:cubicBezTo>
                  <a:pt x="512926" y="651933"/>
                  <a:pt x="513003" y="651395"/>
                  <a:pt x="513311" y="650856"/>
                </a:cubicBezTo>
                <a:lnTo>
                  <a:pt x="517313" y="643390"/>
                </a:lnTo>
                <a:cubicBezTo>
                  <a:pt x="517467" y="643159"/>
                  <a:pt x="517621" y="643005"/>
                  <a:pt x="517775" y="642774"/>
                </a:cubicBezTo>
                <a:lnTo>
                  <a:pt x="519469" y="641081"/>
                </a:lnTo>
                <a:cubicBezTo>
                  <a:pt x="519776" y="640773"/>
                  <a:pt x="520161" y="640542"/>
                  <a:pt x="520546" y="640388"/>
                </a:cubicBezTo>
                <a:lnTo>
                  <a:pt x="524856" y="638926"/>
                </a:lnTo>
                <a:lnTo>
                  <a:pt x="526935" y="636462"/>
                </a:lnTo>
                <a:lnTo>
                  <a:pt x="530706" y="628381"/>
                </a:lnTo>
                <a:lnTo>
                  <a:pt x="530706" y="628381"/>
                </a:lnTo>
                <a:lnTo>
                  <a:pt x="530706" y="628381"/>
                </a:lnTo>
                <a:cubicBezTo>
                  <a:pt x="530706" y="628381"/>
                  <a:pt x="530706" y="628304"/>
                  <a:pt x="530783" y="628304"/>
                </a:cubicBezTo>
                <a:cubicBezTo>
                  <a:pt x="530860" y="628150"/>
                  <a:pt x="530937" y="627996"/>
                  <a:pt x="531014" y="627919"/>
                </a:cubicBezTo>
                <a:lnTo>
                  <a:pt x="534401" y="623378"/>
                </a:lnTo>
                <a:lnTo>
                  <a:pt x="537787" y="619529"/>
                </a:lnTo>
                <a:lnTo>
                  <a:pt x="539019" y="618144"/>
                </a:lnTo>
                <a:cubicBezTo>
                  <a:pt x="539173" y="617990"/>
                  <a:pt x="539327" y="617836"/>
                  <a:pt x="539558" y="617682"/>
                </a:cubicBezTo>
                <a:lnTo>
                  <a:pt x="554721" y="607522"/>
                </a:lnTo>
                <a:lnTo>
                  <a:pt x="577427" y="586894"/>
                </a:lnTo>
                <a:lnTo>
                  <a:pt x="578889" y="582045"/>
                </a:lnTo>
                <a:lnTo>
                  <a:pt x="578889" y="582045"/>
                </a:lnTo>
                <a:lnTo>
                  <a:pt x="583892" y="554798"/>
                </a:lnTo>
                <a:cubicBezTo>
                  <a:pt x="583969" y="554490"/>
                  <a:pt x="584046" y="554182"/>
                  <a:pt x="584200" y="553951"/>
                </a:cubicBezTo>
                <a:lnTo>
                  <a:pt x="594360" y="535401"/>
                </a:lnTo>
                <a:lnTo>
                  <a:pt x="597516" y="526242"/>
                </a:lnTo>
                <a:lnTo>
                  <a:pt x="598978" y="520238"/>
                </a:lnTo>
                <a:lnTo>
                  <a:pt x="598516" y="516236"/>
                </a:lnTo>
                <a:lnTo>
                  <a:pt x="591512" y="503767"/>
                </a:lnTo>
                <a:cubicBezTo>
                  <a:pt x="591127" y="503074"/>
                  <a:pt x="591050" y="502304"/>
                  <a:pt x="591281" y="501535"/>
                </a:cubicBezTo>
                <a:lnTo>
                  <a:pt x="595438" y="487911"/>
                </a:lnTo>
                <a:lnTo>
                  <a:pt x="593052" y="482677"/>
                </a:lnTo>
                <a:cubicBezTo>
                  <a:pt x="592821" y="482138"/>
                  <a:pt x="592744" y="481522"/>
                  <a:pt x="592898" y="480907"/>
                </a:cubicBezTo>
                <a:lnTo>
                  <a:pt x="595130" y="471286"/>
                </a:lnTo>
                <a:cubicBezTo>
                  <a:pt x="595207" y="470978"/>
                  <a:pt x="595284" y="470747"/>
                  <a:pt x="595438" y="470439"/>
                </a:cubicBezTo>
                <a:lnTo>
                  <a:pt x="598285" y="465975"/>
                </a:lnTo>
                <a:lnTo>
                  <a:pt x="609754" y="453351"/>
                </a:lnTo>
                <a:lnTo>
                  <a:pt x="610216" y="445732"/>
                </a:lnTo>
                <a:lnTo>
                  <a:pt x="608061" y="437188"/>
                </a:lnTo>
                <a:lnTo>
                  <a:pt x="607522" y="432724"/>
                </a:lnTo>
                <a:lnTo>
                  <a:pt x="605521" y="427721"/>
                </a:lnTo>
                <a:lnTo>
                  <a:pt x="602904" y="424026"/>
                </a:lnTo>
                <a:lnTo>
                  <a:pt x="594514" y="406246"/>
                </a:lnTo>
                <a:lnTo>
                  <a:pt x="588356" y="401628"/>
                </a:lnTo>
                <a:lnTo>
                  <a:pt x="583276" y="396548"/>
                </a:lnTo>
                <a:lnTo>
                  <a:pt x="580582" y="395009"/>
                </a:lnTo>
                <a:lnTo>
                  <a:pt x="575425" y="395932"/>
                </a:lnTo>
                <a:lnTo>
                  <a:pt x="565804" y="399704"/>
                </a:lnTo>
                <a:lnTo>
                  <a:pt x="563726" y="401012"/>
                </a:lnTo>
                <a:lnTo>
                  <a:pt x="562110" y="402628"/>
                </a:lnTo>
                <a:lnTo>
                  <a:pt x="560109" y="407709"/>
                </a:lnTo>
                <a:cubicBezTo>
                  <a:pt x="560031" y="407939"/>
                  <a:pt x="559878" y="408170"/>
                  <a:pt x="559801" y="408324"/>
                </a:cubicBezTo>
                <a:lnTo>
                  <a:pt x="553643" y="416791"/>
                </a:lnTo>
                <a:cubicBezTo>
                  <a:pt x="553335" y="417176"/>
                  <a:pt x="552950" y="417484"/>
                  <a:pt x="552489" y="417714"/>
                </a:cubicBezTo>
                <a:lnTo>
                  <a:pt x="548563" y="419408"/>
                </a:lnTo>
                <a:cubicBezTo>
                  <a:pt x="547870" y="419716"/>
                  <a:pt x="547178" y="419716"/>
                  <a:pt x="546485" y="419485"/>
                </a:cubicBezTo>
                <a:lnTo>
                  <a:pt x="542867" y="418099"/>
                </a:lnTo>
                <a:lnTo>
                  <a:pt x="539789" y="418946"/>
                </a:lnTo>
                <a:cubicBezTo>
                  <a:pt x="539250" y="419100"/>
                  <a:pt x="538788" y="419100"/>
                  <a:pt x="538249" y="418946"/>
                </a:cubicBezTo>
                <a:lnTo>
                  <a:pt x="534324" y="417792"/>
                </a:lnTo>
                <a:lnTo>
                  <a:pt x="529628" y="416021"/>
                </a:lnTo>
                <a:cubicBezTo>
                  <a:pt x="529321" y="415867"/>
                  <a:pt x="529013" y="415713"/>
                  <a:pt x="528705" y="415483"/>
                </a:cubicBezTo>
                <a:lnTo>
                  <a:pt x="517621" y="405400"/>
                </a:lnTo>
                <a:lnTo>
                  <a:pt x="513003" y="407093"/>
                </a:lnTo>
                <a:cubicBezTo>
                  <a:pt x="511618" y="407631"/>
                  <a:pt x="510001" y="406939"/>
                  <a:pt x="509462" y="405476"/>
                </a:cubicBezTo>
                <a:lnTo>
                  <a:pt x="507615" y="400781"/>
                </a:lnTo>
                <a:lnTo>
                  <a:pt x="497840" y="395624"/>
                </a:lnTo>
                <a:cubicBezTo>
                  <a:pt x="496993" y="395162"/>
                  <a:pt x="496455" y="394393"/>
                  <a:pt x="496378" y="393469"/>
                </a:cubicBezTo>
                <a:lnTo>
                  <a:pt x="496224" y="391930"/>
                </a:lnTo>
                <a:lnTo>
                  <a:pt x="490143" y="393084"/>
                </a:lnTo>
                <a:lnTo>
                  <a:pt x="481368" y="393700"/>
                </a:lnTo>
                <a:lnTo>
                  <a:pt x="471208" y="396394"/>
                </a:lnTo>
                <a:lnTo>
                  <a:pt x="462280" y="397010"/>
                </a:lnTo>
                <a:cubicBezTo>
                  <a:pt x="461433" y="397087"/>
                  <a:pt x="460664" y="396779"/>
                  <a:pt x="460125" y="396163"/>
                </a:cubicBezTo>
                <a:lnTo>
                  <a:pt x="456199" y="392238"/>
                </a:lnTo>
                <a:cubicBezTo>
                  <a:pt x="455584" y="391622"/>
                  <a:pt x="455276" y="390698"/>
                  <a:pt x="455430" y="389851"/>
                </a:cubicBezTo>
                <a:lnTo>
                  <a:pt x="457123" y="378614"/>
                </a:lnTo>
                <a:cubicBezTo>
                  <a:pt x="457200" y="378383"/>
                  <a:pt x="457200" y="378075"/>
                  <a:pt x="457354" y="377844"/>
                </a:cubicBezTo>
                <a:lnTo>
                  <a:pt x="484370" y="318193"/>
                </a:lnTo>
                <a:lnTo>
                  <a:pt x="488065" y="304338"/>
                </a:lnTo>
                <a:lnTo>
                  <a:pt x="488065" y="289945"/>
                </a:lnTo>
                <a:lnTo>
                  <a:pt x="483139" y="274012"/>
                </a:lnTo>
                <a:cubicBezTo>
                  <a:pt x="482908" y="273319"/>
                  <a:pt x="482985" y="272550"/>
                  <a:pt x="483370" y="271857"/>
                </a:cubicBezTo>
                <a:cubicBezTo>
                  <a:pt x="483755" y="271164"/>
                  <a:pt x="484293" y="270703"/>
                  <a:pt x="485063" y="270472"/>
                </a:cubicBezTo>
                <a:lnTo>
                  <a:pt x="486910" y="269933"/>
                </a:lnTo>
                <a:lnTo>
                  <a:pt x="484062" y="267393"/>
                </a:lnTo>
                <a:cubicBezTo>
                  <a:pt x="482985" y="266469"/>
                  <a:pt x="482831" y="264930"/>
                  <a:pt x="483524" y="263775"/>
                </a:cubicBezTo>
                <a:lnTo>
                  <a:pt x="486372" y="259311"/>
                </a:lnTo>
                <a:lnTo>
                  <a:pt x="492452" y="251537"/>
                </a:lnTo>
                <a:lnTo>
                  <a:pt x="493607" y="248458"/>
                </a:lnTo>
                <a:lnTo>
                  <a:pt x="493376" y="247843"/>
                </a:lnTo>
                <a:lnTo>
                  <a:pt x="489527" y="246534"/>
                </a:lnTo>
                <a:cubicBezTo>
                  <a:pt x="488988" y="246380"/>
                  <a:pt x="488527" y="245995"/>
                  <a:pt x="488142" y="245533"/>
                </a:cubicBezTo>
                <a:lnTo>
                  <a:pt x="486448" y="243301"/>
                </a:lnTo>
                <a:cubicBezTo>
                  <a:pt x="486218" y="242993"/>
                  <a:pt x="486064" y="242685"/>
                  <a:pt x="485987" y="242301"/>
                </a:cubicBezTo>
                <a:lnTo>
                  <a:pt x="485448" y="240069"/>
                </a:lnTo>
                <a:cubicBezTo>
                  <a:pt x="485371" y="239761"/>
                  <a:pt x="485371" y="239376"/>
                  <a:pt x="485371" y="239068"/>
                </a:cubicBezTo>
                <a:lnTo>
                  <a:pt x="485833" y="235066"/>
                </a:lnTo>
                <a:lnTo>
                  <a:pt x="480830" y="228061"/>
                </a:lnTo>
                <a:cubicBezTo>
                  <a:pt x="480522" y="227677"/>
                  <a:pt x="480368" y="227214"/>
                  <a:pt x="480291" y="226753"/>
                </a:cubicBezTo>
                <a:lnTo>
                  <a:pt x="479752" y="222289"/>
                </a:lnTo>
                <a:cubicBezTo>
                  <a:pt x="479675" y="221750"/>
                  <a:pt x="479752" y="221211"/>
                  <a:pt x="480060" y="220672"/>
                </a:cubicBezTo>
                <a:lnTo>
                  <a:pt x="482292" y="216208"/>
                </a:lnTo>
                <a:cubicBezTo>
                  <a:pt x="482523" y="215746"/>
                  <a:pt x="482908" y="215361"/>
                  <a:pt x="483293" y="215053"/>
                </a:cubicBezTo>
                <a:lnTo>
                  <a:pt x="487757" y="212206"/>
                </a:lnTo>
                <a:cubicBezTo>
                  <a:pt x="487988" y="212052"/>
                  <a:pt x="488296" y="211898"/>
                  <a:pt x="488604" y="211898"/>
                </a:cubicBezTo>
                <a:lnTo>
                  <a:pt x="492760" y="210897"/>
                </a:lnTo>
                <a:lnTo>
                  <a:pt x="495454" y="209358"/>
                </a:lnTo>
                <a:lnTo>
                  <a:pt x="497917" y="201968"/>
                </a:lnTo>
                <a:cubicBezTo>
                  <a:pt x="498071" y="201584"/>
                  <a:pt x="498302" y="201199"/>
                  <a:pt x="498610" y="200891"/>
                </a:cubicBezTo>
                <a:lnTo>
                  <a:pt x="503228" y="196273"/>
                </a:lnTo>
                <a:lnTo>
                  <a:pt x="504459" y="192501"/>
                </a:lnTo>
                <a:lnTo>
                  <a:pt x="501227" y="174644"/>
                </a:lnTo>
                <a:lnTo>
                  <a:pt x="501150" y="168487"/>
                </a:lnTo>
                <a:cubicBezTo>
                  <a:pt x="501150" y="168256"/>
                  <a:pt x="501150" y="168025"/>
                  <a:pt x="501227" y="167794"/>
                </a:cubicBezTo>
                <a:lnTo>
                  <a:pt x="502381" y="163330"/>
                </a:lnTo>
                <a:cubicBezTo>
                  <a:pt x="502458" y="163099"/>
                  <a:pt x="502535" y="162868"/>
                  <a:pt x="502689" y="162637"/>
                </a:cubicBezTo>
                <a:lnTo>
                  <a:pt x="504921" y="158711"/>
                </a:lnTo>
                <a:cubicBezTo>
                  <a:pt x="505306" y="158019"/>
                  <a:pt x="505922" y="157557"/>
                  <a:pt x="506692" y="157403"/>
                </a:cubicBezTo>
                <a:lnTo>
                  <a:pt x="507769" y="157095"/>
                </a:lnTo>
                <a:lnTo>
                  <a:pt x="507615" y="156864"/>
                </a:lnTo>
                <a:cubicBezTo>
                  <a:pt x="507307" y="156249"/>
                  <a:pt x="507230" y="155479"/>
                  <a:pt x="507461" y="154786"/>
                </a:cubicBezTo>
                <a:lnTo>
                  <a:pt x="509001" y="149552"/>
                </a:lnTo>
                <a:lnTo>
                  <a:pt x="509001" y="146473"/>
                </a:lnTo>
                <a:lnTo>
                  <a:pt x="504690" y="134004"/>
                </a:lnTo>
                <a:cubicBezTo>
                  <a:pt x="504613" y="133696"/>
                  <a:pt x="504536" y="133389"/>
                  <a:pt x="504536" y="133081"/>
                </a:cubicBezTo>
                <a:lnTo>
                  <a:pt x="504536" y="133081"/>
                </a:lnTo>
                <a:lnTo>
                  <a:pt x="504536" y="130233"/>
                </a:lnTo>
                <a:cubicBezTo>
                  <a:pt x="504536" y="129463"/>
                  <a:pt x="504844" y="128770"/>
                  <a:pt x="505383" y="128232"/>
                </a:cubicBezTo>
                <a:lnTo>
                  <a:pt x="507615" y="125999"/>
                </a:lnTo>
                <a:cubicBezTo>
                  <a:pt x="507846" y="125768"/>
                  <a:pt x="508154" y="125615"/>
                  <a:pt x="508385" y="125461"/>
                </a:cubicBezTo>
                <a:lnTo>
                  <a:pt x="516621" y="121458"/>
                </a:lnTo>
                <a:lnTo>
                  <a:pt x="516467" y="120688"/>
                </a:lnTo>
                <a:lnTo>
                  <a:pt x="511156" y="112684"/>
                </a:lnTo>
                <a:cubicBezTo>
                  <a:pt x="511002" y="112530"/>
                  <a:pt x="510925" y="112299"/>
                  <a:pt x="510848" y="112145"/>
                </a:cubicBezTo>
                <a:lnTo>
                  <a:pt x="509154" y="107681"/>
                </a:lnTo>
                <a:cubicBezTo>
                  <a:pt x="509001" y="107296"/>
                  <a:pt x="508924" y="106911"/>
                  <a:pt x="509001" y="106526"/>
                </a:cubicBezTo>
                <a:lnTo>
                  <a:pt x="509539" y="98675"/>
                </a:lnTo>
                <a:lnTo>
                  <a:pt x="514619" y="75584"/>
                </a:lnTo>
                <a:lnTo>
                  <a:pt x="511848" y="14932"/>
                </a:lnTo>
                <a:lnTo>
                  <a:pt x="510386" y="9544"/>
                </a:lnTo>
                <a:lnTo>
                  <a:pt x="509232" y="9852"/>
                </a:lnTo>
                <a:cubicBezTo>
                  <a:pt x="508616" y="10006"/>
                  <a:pt x="507923" y="10006"/>
                  <a:pt x="507384" y="9775"/>
                </a:cubicBezTo>
                <a:lnTo>
                  <a:pt x="492760" y="3618"/>
                </a:lnTo>
                <a:lnTo>
                  <a:pt x="480214" y="0"/>
                </a:lnTo>
                <a:lnTo>
                  <a:pt x="469900" y="1539"/>
                </a:lnTo>
                <a:lnTo>
                  <a:pt x="462973" y="4772"/>
                </a:lnTo>
                <a:cubicBezTo>
                  <a:pt x="462434" y="5003"/>
                  <a:pt x="461818" y="5080"/>
                  <a:pt x="461279" y="5003"/>
                </a:cubicBezTo>
                <a:lnTo>
                  <a:pt x="447194" y="2155"/>
                </a:lnTo>
                <a:lnTo>
                  <a:pt x="440344" y="2232"/>
                </a:lnTo>
                <a:lnTo>
                  <a:pt x="426720" y="6620"/>
                </a:lnTo>
                <a:lnTo>
                  <a:pt x="418407" y="7851"/>
                </a:lnTo>
                <a:lnTo>
                  <a:pt x="413481" y="7851"/>
                </a:lnTo>
                <a:lnTo>
                  <a:pt x="407632" y="10314"/>
                </a:lnTo>
                <a:lnTo>
                  <a:pt x="404553" y="12854"/>
                </a:lnTo>
                <a:cubicBezTo>
                  <a:pt x="404322" y="13008"/>
                  <a:pt x="404091" y="13162"/>
                  <a:pt x="403860" y="13239"/>
                </a:cubicBezTo>
                <a:lnTo>
                  <a:pt x="396009" y="16703"/>
                </a:lnTo>
                <a:lnTo>
                  <a:pt x="394162" y="22244"/>
                </a:lnTo>
                <a:cubicBezTo>
                  <a:pt x="394085" y="22475"/>
                  <a:pt x="394008" y="22706"/>
                  <a:pt x="393854" y="22937"/>
                </a:cubicBezTo>
                <a:lnTo>
                  <a:pt x="378229" y="46336"/>
                </a:lnTo>
                <a:lnTo>
                  <a:pt x="374996" y="54495"/>
                </a:lnTo>
                <a:cubicBezTo>
                  <a:pt x="374765" y="55110"/>
                  <a:pt x="374227" y="55649"/>
                  <a:pt x="373611" y="55957"/>
                </a:cubicBezTo>
                <a:lnTo>
                  <a:pt x="371379" y="57112"/>
                </a:lnTo>
                <a:lnTo>
                  <a:pt x="367607" y="58420"/>
                </a:lnTo>
                <a:cubicBezTo>
                  <a:pt x="367145" y="58574"/>
                  <a:pt x="366684" y="58574"/>
                  <a:pt x="366145" y="58497"/>
                </a:cubicBezTo>
                <a:lnTo>
                  <a:pt x="360526" y="57343"/>
                </a:lnTo>
                <a:cubicBezTo>
                  <a:pt x="360295" y="57265"/>
                  <a:pt x="360064" y="57265"/>
                  <a:pt x="359910" y="57112"/>
                </a:cubicBezTo>
                <a:lnTo>
                  <a:pt x="352675" y="53725"/>
                </a:lnTo>
                <a:lnTo>
                  <a:pt x="343747" y="57958"/>
                </a:lnTo>
                <a:lnTo>
                  <a:pt x="340745" y="61422"/>
                </a:lnTo>
                <a:cubicBezTo>
                  <a:pt x="340514" y="61653"/>
                  <a:pt x="340283" y="61884"/>
                  <a:pt x="340052" y="62038"/>
                </a:cubicBezTo>
                <a:lnTo>
                  <a:pt x="334433" y="65424"/>
                </a:lnTo>
                <a:cubicBezTo>
                  <a:pt x="334279" y="65501"/>
                  <a:pt x="334048" y="65578"/>
                  <a:pt x="333895" y="65655"/>
                </a:cubicBezTo>
                <a:lnTo>
                  <a:pt x="327121" y="67887"/>
                </a:lnTo>
                <a:cubicBezTo>
                  <a:pt x="326813" y="67964"/>
                  <a:pt x="326505" y="68041"/>
                  <a:pt x="326198" y="68041"/>
                </a:cubicBezTo>
                <a:lnTo>
                  <a:pt x="320579" y="68041"/>
                </a:lnTo>
                <a:cubicBezTo>
                  <a:pt x="320271" y="68041"/>
                  <a:pt x="319886" y="67964"/>
                  <a:pt x="319578" y="67887"/>
                </a:cubicBezTo>
                <a:lnTo>
                  <a:pt x="315730" y="66425"/>
                </a:lnTo>
                <a:lnTo>
                  <a:pt x="312420" y="66810"/>
                </a:lnTo>
                <a:lnTo>
                  <a:pt x="307571" y="69196"/>
                </a:lnTo>
                <a:lnTo>
                  <a:pt x="300028" y="76200"/>
                </a:lnTo>
                <a:lnTo>
                  <a:pt x="291561" y="85744"/>
                </a:lnTo>
                <a:lnTo>
                  <a:pt x="289175" y="92441"/>
                </a:lnTo>
                <a:lnTo>
                  <a:pt x="293716" y="94673"/>
                </a:lnTo>
                <a:cubicBezTo>
                  <a:pt x="294255" y="94904"/>
                  <a:pt x="294640" y="95289"/>
                  <a:pt x="294871" y="95827"/>
                </a:cubicBezTo>
                <a:lnTo>
                  <a:pt x="299951" y="104833"/>
                </a:lnTo>
                <a:cubicBezTo>
                  <a:pt x="300413" y="105679"/>
                  <a:pt x="300413" y="106680"/>
                  <a:pt x="300028" y="107527"/>
                </a:cubicBezTo>
                <a:lnTo>
                  <a:pt x="288251" y="130618"/>
                </a:lnTo>
                <a:lnTo>
                  <a:pt x="286789" y="135775"/>
                </a:lnTo>
                <a:lnTo>
                  <a:pt x="286404" y="139469"/>
                </a:lnTo>
                <a:lnTo>
                  <a:pt x="295487" y="155479"/>
                </a:lnTo>
                <a:cubicBezTo>
                  <a:pt x="295795" y="156017"/>
                  <a:pt x="295948" y="156556"/>
                  <a:pt x="295872" y="157172"/>
                </a:cubicBezTo>
                <a:lnTo>
                  <a:pt x="295333" y="163330"/>
                </a:lnTo>
                <a:cubicBezTo>
                  <a:pt x="295333" y="163714"/>
                  <a:pt x="295179" y="164022"/>
                  <a:pt x="295025" y="164330"/>
                </a:cubicBezTo>
                <a:lnTo>
                  <a:pt x="292177" y="169949"/>
                </a:lnTo>
                <a:lnTo>
                  <a:pt x="285173" y="179878"/>
                </a:lnTo>
                <a:lnTo>
                  <a:pt x="277168" y="193810"/>
                </a:lnTo>
                <a:lnTo>
                  <a:pt x="272781" y="224752"/>
                </a:lnTo>
                <a:lnTo>
                  <a:pt x="272781" y="227138"/>
                </a:lnTo>
                <a:cubicBezTo>
                  <a:pt x="272781" y="227599"/>
                  <a:pt x="272627" y="228061"/>
                  <a:pt x="272473" y="228446"/>
                </a:cubicBezTo>
                <a:lnTo>
                  <a:pt x="262544" y="246688"/>
                </a:lnTo>
                <a:lnTo>
                  <a:pt x="260388" y="255309"/>
                </a:lnTo>
                <a:cubicBezTo>
                  <a:pt x="260312" y="255616"/>
                  <a:pt x="260158" y="255924"/>
                  <a:pt x="260004" y="256155"/>
                </a:cubicBezTo>
                <a:lnTo>
                  <a:pt x="255462" y="262929"/>
                </a:lnTo>
                <a:cubicBezTo>
                  <a:pt x="255232" y="263313"/>
                  <a:pt x="254847" y="263621"/>
                  <a:pt x="254462" y="263852"/>
                </a:cubicBezTo>
                <a:lnTo>
                  <a:pt x="236913" y="273165"/>
                </a:lnTo>
                <a:lnTo>
                  <a:pt x="228831" y="281863"/>
                </a:lnTo>
                <a:lnTo>
                  <a:pt x="226445" y="285173"/>
                </a:lnTo>
                <a:lnTo>
                  <a:pt x="219825" y="302799"/>
                </a:lnTo>
                <a:cubicBezTo>
                  <a:pt x="219749" y="303107"/>
                  <a:pt x="219595" y="303338"/>
                  <a:pt x="219364" y="303569"/>
                </a:cubicBezTo>
                <a:lnTo>
                  <a:pt x="208357" y="317346"/>
                </a:lnTo>
                <a:lnTo>
                  <a:pt x="200275" y="334587"/>
                </a:lnTo>
                <a:lnTo>
                  <a:pt x="197504" y="359987"/>
                </a:lnTo>
                <a:lnTo>
                  <a:pt x="192963" y="384387"/>
                </a:lnTo>
                <a:cubicBezTo>
                  <a:pt x="192886" y="384771"/>
                  <a:pt x="192732" y="385079"/>
                  <a:pt x="192501" y="385464"/>
                </a:cubicBezTo>
                <a:lnTo>
                  <a:pt x="179031" y="405707"/>
                </a:lnTo>
                <a:cubicBezTo>
                  <a:pt x="178878" y="406015"/>
                  <a:pt x="178647" y="406246"/>
                  <a:pt x="178339" y="406400"/>
                </a:cubicBezTo>
                <a:lnTo>
                  <a:pt x="170642" y="412019"/>
                </a:lnTo>
                <a:lnTo>
                  <a:pt x="168641" y="417946"/>
                </a:lnTo>
                <a:cubicBezTo>
                  <a:pt x="168564" y="418253"/>
                  <a:pt x="168410" y="418484"/>
                  <a:pt x="168256" y="418715"/>
                </a:cubicBezTo>
                <a:lnTo>
                  <a:pt x="160405" y="429414"/>
                </a:lnTo>
                <a:lnTo>
                  <a:pt x="157865" y="434648"/>
                </a:lnTo>
                <a:lnTo>
                  <a:pt x="151630" y="445501"/>
                </a:lnTo>
                <a:lnTo>
                  <a:pt x="133004" y="466821"/>
                </a:lnTo>
                <a:lnTo>
                  <a:pt x="135929" y="471362"/>
                </a:lnTo>
                <a:lnTo>
                  <a:pt x="138007" y="474595"/>
                </a:lnTo>
                <a:cubicBezTo>
                  <a:pt x="138315" y="475057"/>
                  <a:pt x="138469" y="475596"/>
                  <a:pt x="138469" y="476135"/>
                </a:cubicBezTo>
                <a:lnTo>
                  <a:pt x="138469" y="480060"/>
                </a:lnTo>
                <a:cubicBezTo>
                  <a:pt x="138469" y="481138"/>
                  <a:pt x="137853" y="482138"/>
                  <a:pt x="136852" y="482600"/>
                </a:cubicBezTo>
                <a:lnTo>
                  <a:pt x="125076" y="488219"/>
                </a:lnTo>
                <a:lnTo>
                  <a:pt x="121381" y="490528"/>
                </a:lnTo>
                <a:lnTo>
                  <a:pt x="119072" y="494222"/>
                </a:lnTo>
                <a:lnTo>
                  <a:pt x="114146" y="508539"/>
                </a:lnTo>
                <a:cubicBezTo>
                  <a:pt x="114069" y="508770"/>
                  <a:pt x="113915" y="509001"/>
                  <a:pt x="113761" y="509232"/>
                </a:cubicBezTo>
                <a:lnTo>
                  <a:pt x="109836" y="514850"/>
                </a:lnTo>
                <a:lnTo>
                  <a:pt x="104448" y="525780"/>
                </a:lnTo>
                <a:lnTo>
                  <a:pt x="96135" y="546408"/>
                </a:lnTo>
                <a:lnTo>
                  <a:pt x="70581" y="585124"/>
                </a:lnTo>
                <a:lnTo>
                  <a:pt x="65116" y="596669"/>
                </a:lnTo>
                <a:cubicBezTo>
                  <a:pt x="65039" y="596823"/>
                  <a:pt x="64886" y="597054"/>
                  <a:pt x="64808" y="597208"/>
                </a:cubicBezTo>
                <a:lnTo>
                  <a:pt x="58035" y="605675"/>
                </a:lnTo>
                <a:cubicBezTo>
                  <a:pt x="57881" y="605905"/>
                  <a:pt x="57650" y="606059"/>
                  <a:pt x="57419" y="606290"/>
                </a:cubicBezTo>
                <a:lnTo>
                  <a:pt x="56573" y="606829"/>
                </a:lnTo>
                <a:lnTo>
                  <a:pt x="52955" y="619375"/>
                </a:lnTo>
                <a:cubicBezTo>
                  <a:pt x="52878" y="619606"/>
                  <a:pt x="52801" y="619837"/>
                  <a:pt x="52647" y="620068"/>
                </a:cubicBezTo>
                <a:lnTo>
                  <a:pt x="49799" y="624532"/>
                </a:lnTo>
                <a:lnTo>
                  <a:pt x="46721" y="631152"/>
                </a:lnTo>
                <a:lnTo>
                  <a:pt x="43488" y="651241"/>
                </a:lnTo>
                <a:lnTo>
                  <a:pt x="44027" y="658245"/>
                </a:lnTo>
                <a:lnTo>
                  <a:pt x="43488" y="663864"/>
                </a:lnTo>
                <a:cubicBezTo>
                  <a:pt x="43411" y="664249"/>
                  <a:pt x="43334" y="664710"/>
                  <a:pt x="43103" y="665018"/>
                </a:cubicBezTo>
                <a:lnTo>
                  <a:pt x="40255" y="669483"/>
                </a:lnTo>
                <a:lnTo>
                  <a:pt x="38254" y="674639"/>
                </a:lnTo>
                <a:cubicBezTo>
                  <a:pt x="38177" y="674870"/>
                  <a:pt x="38023" y="675178"/>
                  <a:pt x="37869" y="675332"/>
                </a:cubicBezTo>
                <a:lnTo>
                  <a:pt x="33636" y="680643"/>
                </a:lnTo>
                <a:lnTo>
                  <a:pt x="31558" y="685877"/>
                </a:lnTo>
                <a:lnTo>
                  <a:pt x="29941" y="691265"/>
                </a:lnTo>
                <a:lnTo>
                  <a:pt x="25939" y="701117"/>
                </a:lnTo>
                <a:lnTo>
                  <a:pt x="23861" y="707813"/>
                </a:lnTo>
                <a:lnTo>
                  <a:pt x="22783" y="729442"/>
                </a:lnTo>
                <a:cubicBezTo>
                  <a:pt x="22783" y="729827"/>
                  <a:pt x="22629" y="730212"/>
                  <a:pt x="22475" y="730519"/>
                </a:cubicBezTo>
                <a:lnTo>
                  <a:pt x="18011" y="739448"/>
                </a:lnTo>
                <a:lnTo>
                  <a:pt x="21782" y="747453"/>
                </a:lnTo>
                <a:lnTo>
                  <a:pt x="24399" y="750532"/>
                </a:lnTo>
                <a:cubicBezTo>
                  <a:pt x="24630" y="750840"/>
                  <a:pt x="24861" y="751147"/>
                  <a:pt x="24938" y="751532"/>
                </a:cubicBezTo>
                <a:lnTo>
                  <a:pt x="26093" y="755458"/>
                </a:lnTo>
                <a:cubicBezTo>
                  <a:pt x="26324" y="756304"/>
                  <a:pt x="26170" y="757228"/>
                  <a:pt x="25631" y="757921"/>
                </a:cubicBezTo>
                <a:lnTo>
                  <a:pt x="23938" y="760153"/>
                </a:lnTo>
                <a:cubicBezTo>
                  <a:pt x="23784" y="760384"/>
                  <a:pt x="23630" y="760538"/>
                  <a:pt x="23476" y="760692"/>
                </a:cubicBezTo>
                <a:lnTo>
                  <a:pt x="20936" y="762770"/>
                </a:lnTo>
                <a:lnTo>
                  <a:pt x="19242" y="764848"/>
                </a:lnTo>
                <a:lnTo>
                  <a:pt x="18319" y="768465"/>
                </a:lnTo>
                <a:lnTo>
                  <a:pt x="17780" y="788939"/>
                </a:lnTo>
                <a:cubicBezTo>
                  <a:pt x="17780" y="789478"/>
                  <a:pt x="17549" y="790017"/>
                  <a:pt x="17241" y="790479"/>
                </a:cubicBezTo>
                <a:lnTo>
                  <a:pt x="13316" y="796098"/>
                </a:lnTo>
                <a:cubicBezTo>
                  <a:pt x="13085" y="796405"/>
                  <a:pt x="12777" y="796636"/>
                  <a:pt x="12469" y="796867"/>
                </a:cubicBezTo>
                <a:cubicBezTo>
                  <a:pt x="12392" y="796867"/>
                  <a:pt x="12392" y="796944"/>
                  <a:pt x="12392" y="796944"/>
                </a:cubicBezTo>
                <a:lnTo>
                  <a:pt x="7466" y="799638"/>
                </a:lnTo>
                <a:lnTo>
                  <a:pt x="6619" y="806258"/>
                </a:lnTo>
                <a:lnTo>
                  <a:pt x="7697" y="812569"/>
                </a:lnTo>
                <a:cubicBezTo>
                  <a:pt x="7774" y="812877"/>
                  <a:pt x="7774" y="813262"/>
                  <a:pt x="7697" y="813647"/>
                </a:cubicBezTo>
                <a:lnTo>
                  <a:pt x="5465" y="824346"/>
                </a:lnTo>
                <a:cubicBezTo>
                  <a:pt x="5311" y="824961"/>
                  <a:pt x="5003" y="825500"/>
                  <a:pt x="4541" y="825885"/>
                </a:cubicBezTo>
                <a:lnTo>
                  <a:pt x="1232" y="828733"/>
                </a:lnTo>
                <a:lnTo>
                  <a:pt x="462" y="831042"/>
                </a:lnTo>
                <a:lnTo>
                  <a:pt x="0" y="837661"/>
                </a:lnTo>
                <a:lnTo>
                  <a:pt x="5850" y="842664"/>
                </a:lnTo>
                <a:lnTo>
                  <a:pt x="11084" y="844743"/>
                </a:lnTo>
                <a:cubicBezTo>
                  <a:pt x="11622" y="844973"/>
                  <a:pt x="12007" y="845281"/>
                  <a:pt x="12315" y="845743"/>
                </a:cubicBezTo>
                <a:lnTo>
                  <a:pt x="15856" y="850823"/>
                </a:lnTo>
                <a:lnTo>
                  <a:pt x="17241" y="852747"/>
                </a:lnTo>
                <a:lnTo>
                  <a:pt x="24861" y="859290"/>
                </a:lnTo>
                <a:cubicBezTo>
                  <a:pt x="25246" y="859598"/>
                  <a:pt x="25477" y="859983"/>
                  <a:pt x="25631" y="860444"/>
                </a:cubicBezTo>
                <a:lnTo>
                  <a:pt x="31250" y="875607"/>
                </a:lnTo>
                <a:cubicBezTo>
                  <a:pt x="31404" y="875915"/>
                  <a:pt x="31404" y="876300"/>
                  <a:pt x="31404" y="876608"/>
                </a:cubicBezTo>
                <a:lnTo>
                  <a:pt x="30942" y="896389"/>
                </a:lnTo>
                <a:lnTo>
                  <a:pt x="36792" y="89223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6" name="Forma libre: forma 99">
            <a:extLst>
              <a:ext uri="{FF2B5EF4-FFF2-40B4-BE49-F238E27FC236}">
                <a16:creationId xmlns:a16="http://schemas.microsoft.com/office/drawing/2014/main" id="{8B1CC29F-639F-830A-7AD3-ECC88A7BA820}"/>
              </a:ext>
            </a:extLst>
          </p:cNvPr>
          <p:cNvSpPr/>
          <p:nvPr/>
        </p:nvSpPr>
        <p:spPr>
          <a:xfrm>
            <a:off x="8733350" y="2955910"/>
            <a:ext cx="1109263" cy="951818"/>
          </a:xfrm>
          <a:custGeom>
            <a:avLst/>
            <a:gdLst>
              <a:gd name="connsiteX0" fmla="*/ 666327 w 1444644"/>
              <a:gd name="connsiteY0" fmla="*/ 251999 h 1239596"/>
              <a:gd name="connsiteX1" fmla="*/ 666019 w 1444644"/>
              <a:gd name="connsiteY1" fmla="*/ 252923 h 1239596"/>
              <a:gd name="connsiteX2" fmla="*/ 664325 w 1444644"/>
              <a:gd name="connsiteY2" fmla="*/ 256309 h 1239596"/>
              <a:gd name="connsiteX3" fmla="*/ 663248 w 1444644"/>
              <a:gd name="connsiteY3" fmla="*/ 257464 h 1239596"/>
              <a:gd name="connsiteX4" fmla="*/ 660400 w 1444644"/>
              <a:gd name="connsiteY4" fmla="*/ 259157 h 1239596"/>
              <a:gd name="connsiteX5" fmla="*/ 657706 w 1444644"/>
              <a:gd name="connsiteY5" fmla="*/ 259234 h 1239596"/>
              <a:gd name="connsiteX6" fmla="*/ 652087 w 1444644"/>
              <a:gd name="connsiteY6" fmla="*/ 256386 h 1239596"/>
              <a:gd name="connsiteX7" fmla="*/ 641696 w 1444644"/>
              <a:gd name="connsiteY7" fmla="*/ 249459 h 1239596"/>
              <a:gd name="connsiteX8" fmla="*/ 637463 w 1444644"/>
              <a:gd name="connsiteY8" fmla="*/ 247381 h 1239596"/>
              <a:gd name="connsiteX9" fmla="*/ 636770 w 1444644"/>
              <a:gd name="connsiteY9" fmla="*/ 246842 h 1239596"/>
              <a:gd name="connsiteX10" fmla="*/ 635077 w 1444644"/>
              <a:gd name="connsiteY10" fmla="*/ 245149 h 1239596"/>
              <a:gd name="connsiteX11" fmla="*/ 635077 w 1444644"/>
              <a:gd name="connsiteY11" fmla="*/ 245149 h 1239596"/>
              <a:gd name="connsiteX12" fmla="*/ 634538 w 1444644"/>
              <a:gd name="connsiteY12" fmla="*/ 244456 h 1239596"/>
              <a:gd name="connsiteX13" fmla="*/ 632614 w 1444644"/>
              <a:gd name="connsiteY13" fmla="*/ 240530 h 1239596"/>
              <a:gd name="connsiteX14" fmla="*/ 628919 w 1444644"/>
              <a:gd name="connsiteY14" fmla="*/ 237760 h 1239596"/>
              <a:gd name="connsiteX15" fmla="*/ 620838 w 1444644"/>
              <a:gd name="connsiteY15" fmla="*/ 234527 h 1239596"/>
              <a:gd name="connsiteX16" fmla="*/ 575579 w 1444644"/>
              <a:gd name="connsiteY16" fmla="*/ 222981 h 1239596"/>
              <a:gd name="connsiteX17" fmla="*/ 552642 w 1444644"/>
              <a:gd name="connsiteY17" fmla="*/ 225675 h 1239596"/>
              <a:gd name="connsiteX18" fmla="*/ 543714 w 1444644"/>
              <a:gd name="connsiteY18" fmla="*/ 232526 h 1239596"/>
              <a:gd name="connsiteX19" fmla="*/ 543175 w 1444644"/>
              <a:gd name="connsiteY19" fmla="*/ 232833 h 1239596"/>
              <a:gd name="connsiteX20" fmla="*/ 537017 w 1444644"/>
              <a:gd name="connsiteY20" fmla="*/ 235681 h 1239596"/>
              <a:gd name="connsiteX21" fmla="*/ 536325 w 1444644"/>
              <a:gd name="connsiteY21" fmla="*/ 235912 h 1239596"/>
              <a:gd name="connsiteX22" fmla="*/ 530167 w 1444644"/>
              <a:gd name="connsiteY22" fmla="*/ 237067 h 1239596"/>
              <a:gd name="connsiteX23" fmla="*/ 529090 w 1444644"/>
              <a:gd name="connsiteY23" fmla="*/ 237067 h 1239596"/>
              <a:gd name="connsiteX24" fmla="*/ 524010 w 1444644"/>
              <a:gd name="connsiteY24" fmla="*/ 235912 h 1239596"/>
              <a:gd name="connsiteX25" fmla="*/ 523394 w 1444644"/>
              <a:gd name="connsiteY25" fmla="*/ 235681 h 1239596"/>
              <a:gd name="connsiteX26" fmla="*/ 518930 w 1444644"/>
              <a:gd name="connsiteY26" fmla="*/ 233449 h 1239596"/>
              <a:gd name="connsiteX27" fmla="*/ 513542 w 1444644"/>
              <a:gd name="connsiteY27" fmla="*/ 231294 h 1239596"/>
              <a:gd name="connsiteX28" fmla="*/ 508847 w 1444644"/>
              <a:gd name="connsiteY28" fmla="*/ 228985 h 1239596"/>
              <a:gd name="connsiteX29" fmla="*/ 508308 w 1444644"/>
              <a:gd name="connsiteY29" fmla="*/ 228600 h 1239596"/>
              <a:gd name="connsiteX30" fmla="*/ 504921 w 1444644"/>
              <a:gd name="connsiteY30" fmla="*/ 225752 h 1239596"/>
              <a:gd name="connsiteX31" fmla="*/ 504305 w 1444644"/>
              <a:gd name="connsiteY31" fmla="*/ 225060 h 1239596"/>
              <a:gd name="connsiteX32" fmla="*/ 502612 w 1444644"/>
              <a:gd name="connsiteY32" fmla="*/ 222212 h 1239596"/>
              <a:gd name="connsiteX33" fmla="*/ 502227 w 1444644"/>
              <a:gd name="connsiteY33" fmla="*/ 221134 h 1239596"/>
              <a:gd name="connsiteX34" fmla="*/ 501688 w 1444644"/>
              <a:gd name="connsiteY34" fmla="*/ 217055 h 1239596"/>
              <a:gd name="connsiteX35" fmla="*/ 493991 w 1444644"/>
              <a:gd name="connsiteY35" fmla="*/ 199429 h 1239596"/>
              <a:gd name="connsiteX36" fmla="*/ 493838 w 1444644"/>
              <a:gd name="connsiteY36" fmla="*/ 198890 h 1239596"/>
              <a:gd name="connsiteX37" fmla="*/ 491605 w 1444644"/>
              <a:gd name="connsiteY37" fmla="*/ 188191 h 1239596"/>
              <a:gd name="connsiteX38" fmla="*/ 491528 w 1444644"/>
              <a:gd name="connsiteY38" fmla="*/ 187652 h 1239596"/>
              <a:gd name="connsiteX39" fmla="*/ 491528 w 1444644"/>
              <a:gd name="connsiteY39" fmla="*/ 183265 h 1239596"/>
              <a:gd name="connsiteX40" fmla="*/ 490143 w 1444644"/>
              <a:gd name="connsiteY40" fmla="*/ 180494 h 1239596"/>
              <a:gd name="connsiteX41" fmla="*/ 485294 w 1444644"/>
              <a:gd name="connsiteY41" fmla="*/ 173567 h 1239596"/>
              <a:gd name="connsiteX42" fmla="*/ 480984 w 1444644"/>
              <a:gd name="connsiteY42" fmla="*/ 168795 h 1239596"/>
              <a:gd name="connsiteX43" fmla="*/ 480676 w 1444644"/>
              <a:gd name="connsiteY43" fmla="*/ 168333 h 1239596"/>
              <a:gd name="connsiteX44" fmla="*/ 476596 w 1444644"/>
              <a:gd name="connsiteY44" fmla="*/ 161175 h 1239596"/>
              <a:gd name="connsiteX45" fmla="*/ 474364 w 1444644"/>
              <a:gd name="connsiteY45" fmla="*/ 160020 h 1239596"/>
              <a:gd name="connsiteX46" fmla="*/ 471439 w 1444644"/>
              <a:gd name="connsiteY46" fmla="*/ 159558 h 1239596"/>
              <a:gd name="connsiteX47" fmla="*/ 466282 w 1444644"/>
              <a:gd name="connsiteY47" fmla="*/ 159635 h 1239596"/>
              <a:gd name="connsiteX48" fmla="*/ 464435 w 1444644"/>
              <a:gd name="connsiteY48" fmla="*/ 158943 h 1239596"/>
              <a:gd name="connsiteX49" fmla="*/ 460510 w 1444644"/>
              <a:gd name="connsiteY49" fmla="*/ 155556 h 1239596"/>
              <a:gd name="connsiteX50" fmla="*/ 460125 w 1444644"/>
              <a:gd name="connsiteY50" fmla="*/ 155171 h 1239596"/>
              <a:gd name="connsiteX51" fmla="*/ 456507 w 1444644"/>
              <a:gd name="connsiteY51" fmla="*/ 150553 h 1239596"/>
              <a:gd name="connsiteX52" fmla="*/ 453351 w 1444644"/>
              <a:gd name="connsiteY52" fmla="*/ 148783 h 1239596"/>
              <a:gd name="connsiteX53" fmla="*/ 450427 w 1444644"/>
              <a:gd name="connsiteY53" fmla="*/ 147936 h 1239596"/>
              <a:gd name="connsiteX54" fmla="*/ 446886 w 1444644"/>
              <a:gd name="connsiteY54" fmla="*/ 148706 h 1239596"/>
              <a:gd name="connsiteX55" fmla="*/ 444346 w 1444644"/>
              <a:gd name="connsiteY55" fmla="*/ 151246 h 1239596"/>
              <a:gd name="connsiteX56" fmla="*/ 438881 w 1444644"/>
              <a:gd name="connsiteY56" fmla="*/ 159943 h 1239596"/>
              <a:gd name="connsiteX57" fmla="*/ 436726 w 1444644"/>
              <a:gd name="connsiteY57" fmla="*/ 164254 h 1239596"/>
              <a:gd name="connsiteX58" fmla="*/ 435649 w 1444644"/>
              <a:gd name="connsiteY58" fmla="*/ 165408 h 1239596"/>
              <a:gd name="connsiteX59" fmla="*/ 427182 w 1444644"/>
              <a:gd name="connsiteY59" fmla="*/ 170488 h 1239596"/>
              <a:gd name="connsiteX60" fmla="*/ 418176 w 1444644"/>
              <a:gd name="connsiteY60" fmla="*/ 174413 h 1239596"/>
              <a:gd name="connsiteX61" fmla="*/ 415944 w 1444644"/>
              <a:gd name="connsiteY61" fmla="*/ 176261 h 1239596"/>
              <a:gd name="connsiteX62" fmla="*/ 409940 w 1444644"/>
              <a:gd name="connsiteY62" fmla="*/ 184265 h 1239596"/>
              <a:gd name="connsiteX63" fmla="*/ 409556 w 1444644"/>
              <a:gd name="connsiteY63" fmla="*/ 190038 h 1239596"/>
              <a:gd name="connsiteX64" fmla="*/ 413712 w 1444644"/>
              <a:gd name="connsiteY64" fmla="*/ 194195 h 1239596"/>
              <a:gd name="connsiteX65" fmla="*/ 414482 w 1444644"/>
              <a:gd name="connsiteY65" fmla="*/ 195580 h 1239596"/>
              <a:gd name="connsiteX66" fmla="*/ 418946 w 1444644"/>
              <a:gd name="connsiteY66" fmla="*/ 215823 h 1239596"/>
              <a:gd name="connsiteX67" fmla="*/ 418946 w 1444644"/>
              <a:gd name="connsiteY67" fmla="*/ 216824 h 1239596"/>
              <a:gd name="connsiteX68" fmla="*/ 417868 w 1444644"/>
              <a:gd name="connsiteY68" fmla="*/ 223751 h 1239596"/>
              <a:gd name="connsiteX69" fmla="*/ 418792 w 1444644"/>
              <a:gd name="connsiteY69" fmla="*/ 230216 h 1239596"/>
              <a:gd name="connsiteX70" fmla="*/ 424257 w 1444644"/>
              <a:gd name="connsiteY70" fmla="*/ 235143 h 1239596"/>
              <a:gd name="connsiteX71" fmla="*/ 424950 w 1444644"/>
              <a:gd name="connsiteY71" fmla="*/ 236066 h 1239596"/>
              <a:gd name="connsiteX72" fmla="*/ 427797 w 1444644"/>
              <a:gd name="connsiteY72" fmla="*/ 242224 h 1239596"/>
              <a:gd name="connsiteX73" fmla="*/ 428028 w 1444644"/>
              <a:gd name="connsiteY73" fmla="*/ 243378 h 1239596"/>
              <a:gd name="connsiteX74" fmla="*/ 428028 w 1444644"/>
              <a:gd name="connsiteY74" fmla="*/ 243378 h 1239596"/>
              <a:gd name="connsiteX75" fmla="*/ 428028 w 1444644"/>
              <a:gd name="connsiteY75" fmla="*/ 248997 h 1239596"/>
              <a:gd name="connsiteX76" fmla="*/ 428567 w 1444644"/>
              <a:gd name="connsiteY76" fmla="*/ 253153 h 1239596"/>
              <a:gd name="connsiteX77" fmla="*/ 432416 w 1444644"/>
              <a:gd name="connsiteY77" fmla="*/ 265007 h 1239596"/>
              <a:gd name="connsiteX78" fmla="*/ 432031 w 1444644"/>
              <a:gd name="connsiteY78" fmla="*/ 267470 h 1239596"/>
              <a:gd name="connsiteX79" fmla="*/ 429876 w 1444644"/>
              <a:gd name="connsiteY79" fmla="*/ 268701 h 1239596"/>
              <a:gd name="connsiteX80" fmla="*/ 419177 w 1444644"/>
              <a:gd name="connsiteY80" fmla="*/ 269240 h 1239596"/>
              <a:gd name="connsiteX81" fmla="*/ 418330 w 1444644"/>
              <a:gd name="connsiteY81" fmla="*/ 269163 h 1239596"/>
              <a:gd name="connsiteX82" fmla="*/ 414174 w 1444644"/>
              <a:gd name="connsiteY82" fmla="*/ 268163 h 1239596"/>
              <a:gd name="connsiteX83" fmla="*/ 407016 w 1444644"/>
              <a:gd name="connsiteY83" fmla="*/ 268163 h 1239596"/>
              <a:gd name="connsiteX84" fmla="*/ 403783 w 1444644"/>
              <a:gd name="connsiteY84" fmla="*/ 270472 h 1239596"/>
              <a:gd name="connsiteX85" fmla="*/ 400781 w 1444644"/>
              <a:gd name="connsiteY85" fmla="*/ 273550 h 1239596"/>
              <a:gd name="connsiteX86" fmla="*/ 399934 w 1444644"/>
              <a:gd name="connsiteY86" fmla="*/ 274166 h 1239596"/>
              <a:gd name="connsiteX87" fmla="*/ 374611 w 1444644"/>
              <a:gd name="connsiteY87" fmla="*/ 285404 h 1239596"/>
              <a:gd name="connsiteX88" fmla="*/ 373919 w 1444644"/>
              <a:gd name="connsiteY88" fmla="*/ 285635 h 1239596"/>
              <a:gd name="connsiteX89" fmla="*/ 367607 w 1444644"/>
              <a:gd name="connsiteY89" fmla="*/ 286712 h 1239596"/>
              <a:gd name="connsiteX90" fmla="*/ 360295 w 1444644"/>
              <a:gd name="connsiteY90" fmla="*/ 290561 h 1239596"/>
              <a:gd name="connsiteX91" fmla="*/ 356755 w 1444644"/>
              <a:gd name="connsiteY91" fmla="*/ 297103 h 1239596"/>
              <a:gd name="connsiteX92" fmla="*/ 353137 w 1444644"/>
              <a:gd name="connsiteY92" fmla="*/ 301952 h 1239596"/>
              <a:gd name="connsiteX93" fmla="*/ 351598 w 1444644"/>
              <a:gd name="connsiteY93" fmla="*/ 302953 h 1239596"/>
              <a:gd name="connsiteX94" fmla="*/ 345440 w 1444644"/>
              <a:gd name="connsiteY94" fmla="*/ 304646 h 1239596"/>
              <a:gd name="connsiteX95" fmla="*/ 339359 w 1444644"/>
              <a:gd name="connsiteY95" fmla="*/ 305262 h 1239596"/>
              <a:gd name="connsiteX96" fmla="*/ 334433 w 1444644"/>
              <a:gd name="connsiteY96" fmla="*/ 306263 h 1239596"/>
              <a:gd name="connsiteX97" fmla="*/ 329045 w 1444644"/>
              <a:gd name="connsiteY97" fmla="*/ 309187 h 1239596"/>
              <a:gd name="connsiteX98" fmla="*/ 323196 w 1444644"/>
              <a:gd name="connsiteY98" fmla="*/ 315576 h 1239596"/>
              <a:gd name="connsiteX99" fmla="*/ 322657 w 1444644"/>
              <a:gd name="connsiteY99" fmla="*/ 316038 h 1239596"/>
              <a:gd name="connsiteX100" fmla="*/ 309187 w 1444644"/>
              <a:gd name="connsiteY100" fmla="*/ 325043 h 1239596"/>
              <a:gd name="connsiteX101" fmla="*/ 291022 w 1444644"/>
              <a:gd name="connsiteY101" fmla="*/ 342746 h 1239596"/>
              <a:gd name="connsiteX102" fmla="*/ 288944 w 1444644"/>
              <a:gd name="connsiteY102" fmla="*/ 343516 h 1239596"/>
              <a:gd name="connsiteX103" fmla="*/ 277091 w 1444644"/>
              <a:gd name="connsiteY103" fmla="*/ 342977 h 1239596"/>
              <a:gd name="connsiteX104" fmla="*/ 257541 w 1444644"/>
              <a:gd name="connsiteY104" fmla="*/ 338128 h 1239596"/>
              <a:gd name="connsiteX105" fmla="*/ 253538 w 1444644"/>
              <a:gd name="connsiteY105" fmla="*/ 340899 h 1239596"/>
              <a:gd name="connsiteX106" fmla="*/ 246534 w 1444644"/>
              <a:gd name="connsiteY106" fmla="*/ 355446 h 1239596"/>
              <a:gd name="connsiteX107" fmla="*/ 241377 w 1444644"/>
              <a:gd name="connsiteY107" fmla="*/ 364144 h 1239596"/>
              <a:gd name="connsiteX108" fmla="*/ 231525 w 1444644"/>
              <a:gd name="connsiteY108" fmla="*/ 375766 h 1239596"/>
              <a:gd name="connsiteX109" fmla="*/ 224059 w 1444644"/>
              <a:gd name="connsiteY109" fmla="*/ 383232 h 1239596"/>
              <a:gd name="connsiteX110" fmla="*/ 221596 w 1444644"/>
              <a:gd name="connsiteY110" fmla="*/ 386619 h 1239596"/>
              <a:gd name="connsiteX111" fmla="*/ 222058 w 1444644"/>
              <a:gd name="connsiteY111" fmla="*/ 393469 h 1239596"/>
              <a:gd name="connsiteX112" fmla="*/ 221827 w 1444644"/>
              <a:gd name="connsiteY112" fmla="*/ 394701 h 1239596"/>
              <a:gd name="connsiteX113" fmla="*/ 218440 w 1444644"/>
              <a:gd name="connsiteY113" fmla="*/ 403167 h 1239596"/>
              <a:gd name="connsiteX114" fmla="*/ 210974 w 1444644"/>
              <a:gd name="connsiteY114" fmla="*/ 415944 h 1239596"/>
              <a:gd name="connsiteX115" fmla="*/ 186190 w 1444644"/>
              <a:gd name="connsiteY115" fmla="*/ 446347 h 1239596"/>
              <a:gd name="connsiteX116" fmla="*/ 181264 w 1444644"/>
              <a:gd name="connsiteY116" fmla="*/ 457277 h 1239596"/>
              <a:gd name="connsiteX117" fmla="*/ 180879 w 1444644"/>
              <a:gd name="connsiteY117" fmla="*/ 457893 h 1239596"/>
              <a:gd name="connsiteX118" fmla="*/ 178877 w 1444644"/>
              <a:gd name="connsiteY118" fmla="*/ 460433 h 1239596"/>
              <a:gd name="connsiteX119" fmla="*/ 176799 w 1444644"/>
              <a:gd name="connsiteY119" fmla="*/ 465205 h 1239596"/>
              <a:gd name="connsiteX120" fmla="*/ 175491 w 1444644"/>
              <a:gd name="connsiteY120" fmla="*/ 466591 h 1239596"/>
              <a:gd name="connsiteX121" fmla="*/ 172104 w 1444644"/>
              <a:gd name="connsiteY121" fmla="*/ 468284 h 1239596"/>
              <a:gd name="connsiteX122" fmla="*/ 170719 w 1444644"/>
              <a:gd name="connsiteY122" fmla="*/ 468592 h 1239596"/>
              <a:gd name="connsiteX123" fmla="*/ 160020 w 1444644"/>
              <a:gd name="connsiteY123" fmla="*/ 468053 h 1239596"/>
              <a:gd name="connsiteX124" fmla="*/ 158250 w 1444644"/>
              <a:gd name="connsiteY124" fmla="*/ 467360 h 1239596"/>
              <a:gd name="connsiteX125" fmla="*/ 150861 w 1444644"/>
              <a:gd name="connsiteY125" fmla="*/ 460741 h 1239596"/>
              <a:gd name="connsiteX126" fmla="*/ 150014 w 1444644"/>
              <a:gd name="connsiteY126" fmla="*/ 466283 h 1239596"/>
              <a:gd name="connsiteX127" fmla="*/ 149860 w 1444644"/>
              <a:gd name="connsiteY127" fmla="*/ 466898 h 1239596"/>
              <a:gd name="connsiteX128" fmla="*/ 141393 w 1444644"/>
              <a:gd name="connsiteY128" fmla="*/ 487680 h 1239596"/>
              <a:gd name="connsiteX129" fmla="*/ 133388 w 1444644"/>
              <a:gd name="connsiteY129" fmla="*/ 502073 h 1239596"/>
              <a:gd name="connsiteX130" fmla="*/ 105294 w 1444644"/>
              <a:gd name="connsiteY130" fmla="*/ 539712 h 1239596"/>
              <a:gd name="connsiteX131" fmla="*/ 101061 w 1444644"/>
              <a:gd name="connsiteY131" fmla="*/ 551950 h 1239596"/>
              <a:gd name="connsiteX132" fmla="*/ 99445 w 1444644"/>
              <a:gd name="connsiteY132" fmla="*/ 567344 h 1239596"/>
              <a:gd name="connsiteX133" fmla="*/ 97751 w 1444644"/>
              <a:gd name="connsiteY133" fmla="*/ 598671 h 1239596"/>
              <a:gd name="connsiteX134" fmla="*/ 96058 w 1444644"/>
              <a:gd name="connsiteY134" fmla="*/ 611293 h 1239596"/>
              <a:gd name="connsiteX135" fmla="*/ 92056 w 1444644"/>
              <a:gd name="connsiteY135" fmla="*/ 624148 h 1239596"/>
              <a:gd name="connsiteX136" fmla="*/ 91825 w 1444644"/>
              <a:gd name="connsiteY136" fmla="*/ 624686 h 1239596"/>
              <a:gd name="connsiteX137" fmla="*/ 80587 w 1444644"/>
              <a:gd name="connsiteY137" fmla="*/ 643775 h 1239596"/>
              <a:gd name="connsiteX138" fmla="*/ 79972 w 1444644"/>
              <a:gd name="connsiteY138" fmla="*/ 644467 h 1239596"/>
              <a:gd name="connsiteX139" fmla="*/ 73198 w 1444644"/>
              <a:gd name="connsiteY139" fmla="*/ 650086 h 1239596"/>
              <a:gd name="connsiteX140" fmla="*/ 55187 w 1444644"/>
              <a:gd name="connsiteY140" fmla="*/ 661939 h 1239596"/>
              <a:gd name="connsiteX141" fmla="*/ 45874 w 1444644"/>
              <a:gd name="connsiteY141" fmla="*/ 671792 h 1239596"/>
              <a:gd name="connsiteX142" fmla="*/ 44950 w 1444644"/>
              <a:gd name="connsiteY142" fmla="*/ 672407 h 1239596"/>
              <a:gd name="connsiteX143" fmla="*/ 33944 w 1444644"/>
              <a:gd name="connsiteY143" fmla="*/ 677333 h 1239596"/>
              <a:gd name="connsiteX144" fmla="*/ 26093 w 1444644"/>
              <a:gd name="connsiteY144" fmla="*/ 683106 h 1239596"/>
              <a:gd name="connsiteX145" fmla="*/ 22398 w 1444644"/>
              <a:gd name="connsiteY145" fmla="*/ 687878 h 1239596"/>
              <a:gd name="connsiteX146" fmla="*/ 9698 w 1444644"/>
              <a:gd name="connsiteY146" fmla="*/ 710045 h 1239596"/>
              <a:gd name="connsiteX147" fmla="*/ 0 w 1444644"/>
              <a:gd name="connsiteY147" fmla="*/ 738294 h 1239596"/>
              <a:gd name="connsiteX148" fmla="*/ 35175 w 1444644"/>
              <a:gd name="connsiteY148" fmla="*/ 749839 h 1239596"/>
              <a:gd name="connsiteX149" fmla="*/ 52647 w 1444644"/>
              <a:gd name="connsiteY149" fmla="*/ 751994 h 1239596"/>
              <a:gd name="connsiteX150" fmla="*/ 60421 w 1444644"/>
              <a:gd name="connsiteY150" fmla="*/ 754380 h 1239596"/>
              <a:gd name="connsiteX151" fmla="*/ 61037 w 1444644"/>
              <a:gd name="connsiteY151" fmla="*/ 754611 h 1239596"/>
              <a:gd name="connsiteX152" fmla="*/ 67810 w 1444644"/>
              <a:gd name="connsiteY152" fmla="*/ 758536 h 1239596"/>
              <a:gd name="connsiteX153" fmla="*/ 73352 w 1444644"/>
              <a:gd name="connsiteY153" fmla="*/ 763385 h 1239596"/>
              <a:gd name="connsiteX154" fmla="*/ 73891 w 1444644"/>
              <a:gd name="connsiteY154" fmla="*/ 764078 h 1239596"/>
              <a:gd name="connsiteX155" fmla="*/ 77278 w 1444644"/>
              <a:gd name="connsiteY155" fmla="*/ 769697 h 1239596"/>
              <a:gd name="connsiteX156" fmla="*/ 88053 w 1444644"/>
              <a:gd name="connsiteY156" fmla="*/ 797945 h 1239596"/>
              <a:gd name="connsiteX157" fmla="*/ 93287 w 1444644"/>
              <a:gd name="connsiteY157" fmla="*/ 805873 h 1239596"/>
              <a:gd name="connsiteX158" fmla="*/ 100368 w 1444644"/>
              <a:gd name="connsiteY158" fmla="*/ 812415 h 1239596"/>
              <a:gd name="connsiteX159" fmla="*/ 107450 w 1444644"/>
              <a:gd name="connsiteY159" fmla="*/ 817880 h 1239596"/>
              <a:gd name="connsiteX160" fmla="*/ 108142 w 1444644"/>
              <a:gd name="connsiteY160" fmla="*/ 818650 h 1239596"/>
              <a:gd name="connsiteX161" fmla="*/ 112607 w 1444644"/>
              <a:gd name="connsiteY161" fmla="*/ 825962 h 1239596"/>
              <a:gd name="connsiteX162" fmla="*/ 112991 w 1444644"/>
              <a:gd name="connsiteY162" fmla="*/ 827347 h 1239596"/>
              <a:gd name="connsiteX163" fmla="*/ 113530 w 1444644"/>
              <a:gd name="connsiteY163" fmla="*/ 840817 h 1239596"/>
              <a:gd name="connsiteX164" fmla="*/ 113453 w 1444644"/>
              <a:gd name="connsiteY164" fmla="*/ 841664 h 1239596"/>
              <a:gd name="connsiteX165" fmla="*/ 92056 w 1444644"/>
              <a:gd name="connsiteY165" fmla="*/ 925484 h 1239596"/>
              <a:gd name="connsiteX166" fmla="*/ 89901 w 1444644"/>
              <a:gd name="connsiteY166" fmla="*/ 944264 h 1239596"/>
              <a:gd name="connsiteX167" fmla="*/ 89362 w 1444644"/>
              <a:gd name="connsiteY167" fmla="*/ 955887 h 1239596"/>
              <a:gd name="connsiteX168" fmla="*/ 91055 w 1444644"/>
              <a:gd name="connsiteY168" fmla="*/ 968895 h 1239596"/>
              <a:gd name="connsiteX169" fmla="*/ 94211 w 1444644"/>
              <a:gd name="connsiteY169" fmla="*/ 978747 h 1239596"/>
              <a:gd name="connsiteX170" fmla="*/ 100214 w 1444644"/>
              <a:gd name="connsiteY170" fmla="*/ 987983 h 1239596"/>
              <a:gd name="connsiteX171" fmla="*/ 122997 w 1444644"/>
              <a:gd name="connsiteY171" fmla="*/ 1013537 h 1239596"/>
              <a:gd name="connsiteX172" fmla="*/ 128847 w 1444644"/>
              <a:gd name="connsiteY172" fmla="*/ 1022312 h 1239596"/>
              <a:gd name="connsiteX173" fmla="*/ 132927 w 1444644"/>
              <a:gd name="connsiteY173" fmla="*/ 1030470 h 1239596"/>
              <a:gd name="connsiteX174" fmla="*/ 133235 w 1444644"/>
              <a:gd name="connsiteY174" fmla="*/ 1031702 h 1239596"/>
              <a:gd name="connsiteX175" fmla="*/ 133235 w 1444644"/>
              <a:gd name="connsiteY175" fmla="*/ 1039553 h 1239596"/>
              <a:gd name="connsiteX176" fmla="*/ 133080 w 1444644"/>
              <a:gd name="connsiteY176" fmla="*/ 1040476 h 1239596"/>
              <a:gd name="connsiteX177" fmla="*/ 130848 w 1444644"/>
              <a:gd name="connsiteY177" fmla="*/ 1047250 h 1239596"/>
              <a:gd name="connsiteX178" fmla="*/ 130463 w 1444644"/>
              <a:gd name="connsiteY178" fmla="*/ 1048020 h 1239596"/>
              <a:gd name="connsiteX179" fmla="*/ 124845 w 1444644"/>
              <a:gd name="connsiteY179" fmla="*/ 1055870 h 1239596"/>
              <a:gd name="connsiteX180" fmla="*/ 116147 w 1444644"/>
              <a:gd name="connsiteY180" fmla="*/ 1065184 h 1239596"/>
              <a:gd name="connsiteX181" fmla="*/ 109297 w 1444644"/>
              <a:gd name="connsiteY181" fmla="*/ 1074189 h 1239596"/>
              <a:gd name="connsiteX182" fmla="*/ 105679 w 1444644"/>
              <a:gd name="connsiteY182" fmla="*/ 1085119 h 1239596"/>
              <a:gd name="connsiteX183" fmla="*/ 105679 w 1444644"/>
              <a:gd name="connsiteY183" fmla="*/ 1097588 h 1239596"/>
              <a:gd name="connsiteX184" fmla="*/ 108912 w 1444644"/>
              <a:gd name="connsiteY184" fmla="*/ 1114136 h 1239596"/>
              <a:gd name="connsiteX185" fmla="*/ 117071 w 1444644"/>
              <a:gd name="connsiteY185" fmla="*/ 1131532 h 1239596"/>
              <a:gd name="connsiteX186" fmla="*/ 129540 w 1444644"/>
              <a:gd name="connsiteY186" fmla="*/ 1147233 h 1239596"/>
              <a:gd name="connsiteX187" fmla="*/ 144087 w 1444644"/>
              <a:gd name="connsiteY187" fmla="*/ 1157470 h 1239596"/>
              <a:gd name="connsiteX188" fmla="*/ 367607 w 1444644"/>
              <a:gd name="connsiteY188" fmla="*/ 1236057 h 1239596"/>
              <a:gd name="connsiteX189" fmla="*/ 377767 w 1444644"/>
              <a:gd name="connsiteY189" fmla="*/ 1237596 h 1239596"/>
              <a:gd name="connsiteX190" fmla="*/ 391391 w 1444644"/>
              <a:gd name="connsiteY190" fmla="*/ 1237596 h 1239596"/>
              <a:gd name="connsiteX191" fmla="*/ 427182 w 1444644"/>
              <a:gd name="connsiteY191" fmla="*/ 1234825 h 1239596"/>
              <a:gd name="connsiteX192" fmla="*/ 427413 w 1444644"/>
              <a:gd name="connsiteY192" fmla="*/ 1234825 h 1239596"/>
              <a:gd name="connsiteX193" fmla="*/ 427875 w 1444644"/>
              <a:gd name="connsiteY193" fmla="*/ 1234825 h 1239596"/>
              <a:gd name="connsiteX194" fmla="*/ 457739 w 1444644"/>
              <a:gd name="connsiteY194" fmla="*/ 1239597 h 1239596"/>
              <a:gd name="connsiteX195" fmla="*/ 461202 w 1444644"/>
              <a:gd name="connsiteY195" fmla="*/ 1234979 h 1239596"/>
              <a:gd name="connsiteX196" fmla="*/ 462357 w 1444644"/>
              <a:gd name="connsiteY196" fmla="*/ 1053100 h 1239596"/>
              <a:gd name="connsiteX197" fmla="*/ 461818 w 1444644"/>
              <a:gd name="connsiteY197" fmla="*/ 1004763 h 1239596"/>
              <a:gd name="connsiteX198" fmla="*/ 463512 w 1444644"/>
              <a:gd name="connsiteY198" fmla="*/ 989215 h 1239596"/>
              <a:gd name="connsiteX199" fmla="*/ 464127 w 1444644"/>
              <a:gd name="connsiteY199" fmla="*/ 987752 h 1239596"/>
              <a:gd name="connsiteX200" fmla="*/ 466744 w 1444644"/>
              <a:gd name="connsiteY200" fmla="*/ 984597 h 1239596"/>
              <a:gd name="connsiteX201" fmla="*/ 469977 w 1444644"/>
              <a:gd name="connsiteY201" fmla="*/ 978131 h 1239596"/>
              <a:gd name="connsiteX202" fmla="*/ 474903 w 1444644"/>
              <a:gd name="connsiteY202" fmla="*/ 970973 h 1239596"/>
              <a:gd name="connsiteX203" fmla="*/ 475211 w 1444644"/>
              <a:gd name="connsiteY203" fmla="*/ 968972 h 1239596"/>
              <a:gd name="connsiteX204" fmla="*/ 474364 w 1444644"/>
              <a:gd name="connsiteY204" fmla="*/ 966893 h 1239596"/>
              <a:gd name="connsiteX205" fmla="*/ 474133 w 1444644"/>
              <a:gd name="connsiteY205" fmla="*/ 965816 h 1239596"/>
              <a:gd name="connsiteX206" fmla="*/ 474133 w 1444644"/>
              <a:gd name="connsiteY206" fmla="*/ 961891 h 1239596"/>
              <a:gd name="connsiteX207" fmla="*/ 474980 w 1444644"/>
              <a:gd name="connsiteY207" fmla="*/ 959889 h 1239596"/>
              <a:gd name="connsiteX208" fmla="*/ 478367 w 1444644"/>
              <a:gd name="connsiteY208" fmla="*/ 956503 h 1239596"/>
              <a:gd name="connsiteX209" fmla="*/ 478828 w 1444644"/>
              <a:gd name="connsiteY209" fmla="*/ 956118 h 1239596"/>
              <a:gd name="connsiteX210" fmla="*/ 486217 w 1444644"/>
              <a:gd name="connsiteY210" fmla="*/ 951576 h 1239596"/>
              <a:gd name="connsiteX211" fmla="*/ 488373 w 1444644"/>
              <a:gd name="connsiteY211" fmla="*/ 951269 h 1239596"/>
              <a:gd name="connsiteX212" fmla="*/ 490605 w 1444644"/>
              <a:gd name="connsiteY212" fmla="*/ 951808 h 1239596"/>
              <a:gd name="connsiteX213" fmla="*/ 492760 w 1444644"/>
              <a:gd name="connsiteY213" fmla="*/ 954271 h 1239596"/>
              <a:gd name="connsiteX214" fmla="*/ 493222 w 1444644"/>
              <a:gd name="connsiteY214" fmla="*/ 959582 h 1239596"/>
              <a:gd name="connsiteX215" fmla="*/ 494068 w 1444644"/>
              <a:gd name="connsiteY215" fmla="*/ 960659 h 1239596"/>
              <a:gd name="connsiteX216" fmla="*/ 495146 w 1444644"/>
              <a:gd name="connsiteY216" fmla="*/ 960659 h 1239596"/>
              <a:gd name="connsiteX217" fmla="*/ 498918 w 1444644"/>
              <a:gd name="connsiteY217" fmla="*/ 959735 h 1239596"/>
              <a:gd name="connsiteX218" fmla="*/ 509847 w 1444644"/>
              <a:gd name="connsiteY218" fmla="*/ 953193 h 1239596"/>
              <a:gd name="connsiteX219" fmla="*/ 511310 w 1444644"/>
              <a:gd name="connsiteY219" fmla="*/ 952808 h 1239596"/>
              <a:gd name="connsiteX220" fmla="*/ 513542 w 1444644"/>
              <a:gd name="connsiteY220" fmla="*/ 952808 h 1239596"/>
              <a:gd name="connsiteX221" fmla="*/ 515543 w 1444644"/>
              <a:gd name="connsiteY221" fmla="*/ 953655 h 1239596"/>
              <a:gd name="connsiteX222" fmla="*/ 517236 w 1444644"/>
              <a:gd name="connsiteY222" fmla="*/ 955348 h 1239596"/>
              <a:gd name="connsiteX223" fmla="*/ 517698 w 1444644"/>
              <a:gd name="connsiteY223" fmla="*/ 956041 h 1239596"/>
              <a:gd name="connsiteX224" fmla="*/ 522085 w 1444644"/>
              <a:gd name="connsiteY224" fmla="*/ 963968 h 1239596"/>
              <a:gd name="connsiteX225" fmla="*/ 532861 w 1444644"/>
              <a:gd name="connsiteY225" fmla="*/ 962506 h 1239596"/>
              <a:gd name="connsiteX226" fmla="*/ 534093 w 1444644"/>
              <a:gd name="connsiteY226" fmla="*/ 962660 h 1239596"/>
              <a:gd name="connsiteX227" fmla="*/ 537479 w 1444644"/>
              <a:gd name="connsiteY227" fmla="*/ 963815 h 1239596"/>
              <a:gd name="connsiteX228" fmla="*/ 538326 w 1444644"/>
              <a:gd name="connsiteY228" fmla="*/ 964277 h 1239596"/>
              <a:gd name="connsiteX229" fmla="*/ 540404 w 1444644"/>
              <a:gd name="connsiteY229" fmla="*/ 965893 h 1239596"/>
              <a:gd name="connsiteX230" fmla="*/ 540712 w 1444644"/>
              <a:gd name="connsiteY230" fmla="*/ 965431 h 1239596"/>
              <a:gd name="connsiteX231" fmla="*/ 542867 w 1444644"/>
              <a:gd name="connsiteY231" fmla="*/ 954117 h 1239596"/>
              <a:gd name="connsiteX232" fmla="*/ 545176 w 1444644"/>
              <a:gd name="connsiteY232" fmla="*/ 951885 h 1239596"/>
              <a:gd name="connsiteX233" fmla="*/ 548101 w 1444644"/>
              <a:gd name="connsiteY233" fmla="*/ 953347 h 1239596"/>
              <a:gd name="connsiteX234" fmla="*/ 552565 w 1444644"/>
              <a:gd name="connsiteY234" fmla="*/ 961814 h 1239596"/>
              <a:gd name="connsiteX235" fmla="*/ 552873 w 1444644"/>
              <a:gd name="connsiteY235" fmla="*/ 963507 h 1239596"/>
              <a:gd name="connsiteX236" fmla="*/ 552334 w 1444644"/>
              <a:gd name="connsiteY236" fmla="*/ 967971 h 1239596"/>
              <a:gd name="connsiteX237" fmla="*/ 552411 w 1444644"/>
              <a:gd name="connsiteY237" fmla="*/ 971665 h 1239596"/>
              <a:gd name="connsiteX238" fmla="*/ 556106 w 1444644"/>
              <a:gd name="connsiteY238" fmla="*/ 968356 h 1239596"/>
              <a:gd name="connsiteX239" fmla="*/ 557953 w 1444644"/>
              <a:gd name="connsiteY239" fmla="*/ 967663 h 1239596"/>
              <a:gd name="connsiteX240" fmla="*/ 564727 w 1444644"/>
              <a:gd name="connsiteY240" fmla="*/ 967663 h 1239596"/>
              <a:gd name="connsiteX241" fmla="*/ 566189 w 1444644"/>
              <a:gd name="connsiteY241" fmla="*/ 968048 h 1239596"/>
              <a:gd name="connsiteX242" fmla="*/ 569037 w 1444644"/>
              <a:gd name="connsiteY242" fmla="*/ 969741 h 1239596"/>
              <a:gd name="connsiteX243" fmla="*/ 570115 w 1444644"/>
              <a:gd name="connsiteY243" fmla="*/ 970896 h 1239596"/>
              <a:gd name="connsiteX244" fmla="*/ 570576 w 1444644"/>
              <a:gd name="connsiteY244" fmla="*/ 971742 h 1239596"/>
              <a:gd name="connsiteX245" fmla="*/ 574194 w 1444644"/>
              <a:gd name="connsiteY245" fmla="*/ 965046 h 1239596"/>
              <a:gd name="connsiteX246" fmla="*/ 576580 w 1444644"/>
              <a:gd name="connsiteY246" fmla="*/ 963661 h 1239596"/>
              <a:gd name="connsiteX247" fmla="*/ 581044 w 1444644"/>
              <a:gd name="connsiteY247" fmla="*/ 963661 h 1239596"/>
              <a:gd name="connsiteX248" fmla="*/ 583045 w 1444644"/>
              <a:gd name="connsiteY248" fmla="*/ 964507 h 1239596"/>
              <a:gd name="connsiteX249" fmla="*/ 583045 w 1444644"/>
              <a:gd name="connsiteY249" fmla="*/ 964507 h 1239596"/>
              <a:gd name="connsiteX250" fmla="*/ 585277 w 1444644"/>
              <a:gd name="connsiteY250" fmla="*/ 966740 h 1239596"/>
              <a:gd name="connsiteX251" fmla="*/ 586047 w 1444644"/>
              <a:gd name="connsiteY251" fmla="*/ 969049 h 1239596"/>
              <a:gd name="connsiteX252" fmla="*/ 585739 w 1444644"/>
              <a:gd name="connsiteY252" fmla="*/ 972051 h 1239596"/>
              <a:gd name="connsiteX253" fmla="*/ 588356 w 1444644"/>
              <a:gd name="connsiteY253" fmla="*/ 968664 h 1239596"/>
              <a:gd name="connsiteX254" fmla="*/ 589665 w 1444644"/>
              <a:gd name="connsiteY254" fmla="*/ 967740 h 1239596"/>
              <a:gd name="connsiteX255" fmla="*/ 593051 w 1444644"/>
              <a:gd name="connsiteY255" fmla="*/ 966586 h 1239596"/>
              <a:gd name="connsiteX256" fmla="*/ 594899 w 1444644"/>
              <a:gd name="connsiteY256" fmla="*/ 966586 h 1239596"/>
              <a:gd name="connsiteX257" fmla="*/ 603596 w 1444644"/>
              <a:gd name="connsiteY257" fmla="*/ 969665 h 1239596"/>
              <a:gd name="connsiteX258" fmla="*/ 608907 w 1444644"/>
              <a:gd name="connsiteY258" fmla="*/ 968202 h 1239596"/>
              <a:gd name="connsiteX259" fmla="*/ 609446 w 1444644"/>
              <a:gd name="connsiteY259" fmla="*/ 968125 h 1239596"/>
              <a:gd name="connsiteX260" fmla="*/ 618221 w 1444644"/>
              <a:gd name="connsiteY260" fmla="*/ 967586 h 1239596"/>
              <a:gd name="connsiteX261" fmla="*/ 619683 w 1444644"/>
              <a:gd name="connsiteY261" fmla="*/ 966586 h 1239596"/>
              <a:gd name="connsiteX262" fmla="*/ 619683 w 1444644"/>
              <a:gd name="connsiteY262" fmla="*/ 965739 h 1239596"/>
              <a:gd name="connsiteX263" fmla="*/ 618067 w 1444644"/>
              <a:gd name="connsiteY263" fmla="*/ 963661 h 1239596"/>
              <a:gd name="connsiteX264" fmla="*/ 617451 w 1444644"/>
              <a:gd name="connsiteY264" fmla="*/ 961891 h 1239596"/>
              <a:gd name="connsiteX265" fmla="*/ 617451 w 1444644"/>
              <a:gd name="connsiteY265" fmla="*/ 959658 h 1239596"/>
              <a:gd name="connsiteX266" fmla="*/ 618990 w 1444644"/>
              <a:gd name="connsiteY266" fmla="*/ 957118 h 1239596"/>
              <a:gd name="connsiteX267" fmla="*/ 631382 w 1444644"/>
              <a:gd name="connsiteY267" fmla="*/ 950961 h 1239596"/>
              <a:gd name="connsiteX268" fmla="*/ 633768 w 1444644"/>
              <a:gd name="connsiteY268" fmla="*/ 950884 h 1239596"/>
              <a:gd name="connsiteX269" fmla="*/ 639156 w 1444644"/>
              <a:gd name="connsiteY269" fmla="*/ 953347 h 1239596"/>
              <a:gd name="connsiteX270" fmla="*/ 647854 w 1444644"/>
              <a:gd name="connsiteY270" fmla="*/ 951808 h 1239596"/>
              <a:gd name="connsiteX271" fmla="*/ 649624 w 1444644"/>
              <a:gd name="connsiteY271" fmla="*/ 952038 h 1239596"/>
              <a:gd name="connsiteX272" fmla="*/ 651856 w 1444644"/>
              <a:gd name="connsiteY272" fmla="*/ 953193 h 1239596"/>
              <a:gd name="connsiteX273" fmla="*/ 653242 w 1444644"/>
              <a:gd name="connsiteY273" fmla="*/ 954655 h 1239596"/>
              <a:gd name="connsiteX274" fmla="*/ 655243 w 1444644"/>
              <a:gd name="connsiteY274" fmla="*/ 959582 h 1239596"/>
              <a:gd name="connsiteX275" fmla="*/ 656706 w 1444644"/>
              <a:gd name="connsiteY275" fmla="*/ 960736 h 1239596"/>
              <a:gd name="connsiteX276" fmla="*/ 658553 w 1444644"/>
              <a:gd name="connsiteY276" fmla="*/ 960736 h 1239596"/>
              <a:gd name="connsiteX277" fmla="*/ 661093 w 1444644"/>
              <a:gd name="connsiteY277" fmla="*/ 959658 h 1239596"/>
              <a:gd name="connsiteX278" fmla="*/ 661939 w 1444644"/>
              <a:gd name="connsiteY278" fmla="*/ 958273 h 1239596"/>
              <a:gd name="connsiteX279" fmla="*/ 661939 w 1444644"/>
              <a:gd name="connsiteY279" fmla="*/ 952885 h 1239596"/>
              <a:gd name="connsiteX280" fmla="*/ 663094 w 1444644"/>
              <a:gd name="connsiteY280" fmla="*/ 950653 h 1239596"/>
              <a:gd name="connsiteX281" fmla="*/ 665326 w 1444644"/>
              <a:gd name="connsiteY281" fmla="*/ 948960 h 1239596"/>
              <a:gd name="connsiteX282" fmla="*/ 668020 w 1444644"/>
              <a:gd name="connsiteY282" fmla="*/ 948575 h 1239596"/>
              <a:gd name="connsiteX283" fmla="*/ 670868 w 1444644"/>
              <a:gd name="connsiteY283" fmla="*/ 949729 h 1239596"/>
              <a:gd name="connsiteX284" fmla="*/ 671407 w 1444644"/>
              <a:gd name="connsiteY284" fmla="*/ 950037 h 1239596"/>
              <a:gd name="connsiteX285" fmla="*/ 675486 w 1444644"/>
              <a:gd name="connsiteY285" fmla="*/ 952731 h 1239596"/>
              <a:gd name="connsiteX286" fmla="*/ 676410 w 1444644"/>
              <a:gd name="connsiteY286" fmla="*/ 952577 h 1239596"/>
              <a:gd name="connsiteX287" fmla="*/ 681490 w 1444644"/>
              <a:gd name="connsiteY287" fmla="*/ 948036 h 1239596"/>
              <a:gd name="connsiteX288" fmla="*/ 688879 w 1444644"/>
              <a:gd name="connsiteY288" fmla="*/ 941801 h 1239596"/>
              <a:gd name="connsiteX289" fmla="*/ 689956 w 1444644"/>
              <a:gd name="connsiteY289" fmla="*/ 941263 h 1239596"/>
              <a:gd name="connsiteX290" fmla="*/ 696114 w 1444644"/>
              <a:gd name="connsiteY290" fmla="*/ 939569 h 1239596"/>
              <a:gd name="connsiteX291" fmla="*/ 696883 w 1444644"/>
              <a:gd name="connsiteY291" fmla="*/ 939492 h 1239596"/>
              <a:gd name="connsiteX292" fmla="*/ 700270 w 1444644"/>
              <a:gd name="connsiteY292" fmla="*/ 939492 h 1239596"/>
              <a:gd name="connsiteX293" fmla="*/ 702271 w 1444644"/>
              <a:gd name="connsiteY293" fmla="*/ 940339 h 1239596"/>
              <a:gd name="connsiteX294" fmla="*/ 703888 w 1444644"/>
              <a:gd name="connsiteY294" fmla="*/ 941955 h 1239596"/>
              <a:gd name="connsiteX295" fmla="*/ 705812 w 1444644"/>
              <a:gd name="connsiteY295" fmla="*/ 942263 h 1239596"/>
              <a:gd name="connsiteX296" fmla="*/ 709968 w 1444644"/>
              <a:gd name="connsiteY296" fmla="*/ 939492 h 1239596"/>
              <a:gd name="connsiteX297" fmla="*/ 717665 w 1444644"/>
              <a:gd name="connsiteY297" fmla="*/ 933412 h 1239596"/>
              <a:gd name="connsiteX298" fmla="*/ 718127 w 1444644"/>
              <a:gd name="connsiteY298" fmla="*/ 933104 h 1239596"/>
              <a:gd name="connsiteX299" fmla="*/ 724131 w 1444644"/>
              <a:gd name="connsiteY299" fmla="*/ 930102 h 1239596"/>
              <a:gd name="connsiteX300" fmla="*/ 725978 w 1444644"/>
              <a:gd name="connsiteY300" fmla="*/ 926869 h 1239596"/>
              <a:gd name="connsiteX301" fmla="*/ 726594 w 1444644"/>
              <a:gd name="connsiteY301" fmla="*/ 926099 h 1239596"/>
              <a:gd name="connsiteX302" fmla="*/ 729981 w 1444644"/>
              <a:gd name="connsiteY302" fmla="*/ 923252 h 1239596"/>
              <a:gd name="connsiteX303" fmla="*/ 731212 w 1444644"/>
              <a:gd name="connsiteY303" fmla="*/ 922636 h 1239596"/>
              <a:gd name="connsiteX304" fmla="*/ 738062 w 1444644"/>
              <a:gd name="connsiteY304" fmla="*/ 921250 h 1239596"/>
              <a:gd name="connsiteX305" fmla="*/ 738370 w 1444644"/>
              <a:gd name="connsiteY305" fmla="*/ 920481 h 1239596"/>
              <a:gd name="connsiteX306" fmla="*/ 737293 w 1444644"/>
              <a:gd name="connsiteY306" fmla="*/ 918018 h 1239596"/>
              <a:gd name="connsiteX307" fmla="*/ 733752 w 1444644"/>
              <a:gd name="connsiteY307" fmla="*/ 914477 h 1239596"/>
              <a:gd name="connsiteX308" fmla="*/ 733059 w 1444644"/>
              <a:gd name="connsiteY308" fmla="*/ 911783 h 1239596"/>
              <a:gd name="connsiteX309" fmla="*/ 734753 w 1444644"/>
              <a:gd name="connsiteY309" fmla="*/ 905626 h 1239596"/>
              <a:gd name="connsiteX310" fmla="*/ 736215 w 1444644"/>
              <a:gd name="connsiteY310" fmla="*/ 903855 h 1239596"/>
              <a:gd name="connsiteX311" fmla="*/ 742142 w 1444644"/>
              <a:gd name="connsiteY311" fmla="*/ 900930 h 1239596"/>
              <a:gd name="connsiteX312" fmla="*/ 746837 w 1444644"/>
              <a:gd name="connsiteY312" fmla="*/ 892079 h 1239596"/>
              <a:gd name="connsiteX313" fmla="*/ 747914 w 1444644"/>
              <a:gd name="connsiteY313" fmla="*/ 891001 h 1239596"/>
              <a:gd name="connsiteX314" fmla="*/ 780550 w 1444644"/>
              <a:gd name="connsiteY314" fmla="*/ 872452 h 1239596"/>
              <a:gd name="connsiteX315" fmla="*/ 781088 w 1444644"/>
              <a:gd name="connsiteY315" fmla="*/ 872221 h 1239596"/>
              <a:gd name="connsiteX316" fmla="*/ 788401 w 1444644"/>
              <a:gd name="connsiteY316" fmla="*/ 869989 h 1239596"/>
              <a:gd name="connsiteX317" fmla="*/ 789632 w 1444644"/>
              <a:gd name="connsiteY317" fmla="*/ 869912 h 1239596"/>
              <a:gd name="connsiteX318" fmla="*/ 793558 w 1444644"/>
              <a:gd name="connsiteY318" fmla="*/ 870451 h 1239596"/>
              <a:gd name="connsiteX319" fmla="*/ 795482 w 1444644"/>
              <a:gd name="connsiteY319" fmla="*/ 871605 h 1239596"/>
              <a:gd name="connsiteX320" fmla="*/ 799099 w 1444644"/>
              <a:gd name="connsiteY320" fmla="*/ 876762 h 1239596"/>
              <a:gd name="connsiteX321" fmla="*/ 802024 w 1444644"/>
              <a:gd name="connsiteY321" fmla="*/ 878686 h 1239596"/>
              <a:gd name="connsiteX322" fmla="*/ 802871 w 1444644"/>
              <a:gd name="connsiteY322" fmla="*/ 879610 h 1239596"/>
              <a:gd name="connsiteX323" fmla="*/ 805642 w 1444644"/>
              <a:gd name="connsiteY323" fmla="*/ 884228 h 1239596"/>
              <a:gd name="connsiteX324" fmla="*/ 812338 w 1444644"/>
              <a:gd name="connsiteY324" fmla="*/ 885767 h 1239596"/>
              <a:gd name="connsiteX325" fmla="*/ 816033 w 1444644"/>
              <a:gd name="connsiteY325" fmla="*/ 881226 h 1239596"/>
              <a:gd name="connsiteX326" fmla="*/ 819265 w 1444644"/>
              <a:gd name="connsiteY326" fmla="*/ 873683 h 1239596"/>
              <a:gd name="connsiteX327" fmla="*/ 820035 w 1444644"/>
              <a:gd name="connsiteY327" fmla="*/ 872682 h 1239596"/>
              <a:gd name="connsiteX328" fmla="*/ 824499 w 1444644"/>
              <a:gd name="connsiteY328" fmla="*/ 868757 h 1239596"/>
              <a:gd name="connsiteX329" fmla="*/ 825731 w 1444644"/>
              <a:gd name="connsiteY329" fmla="*/ 868142 h 1239596"/>
              <a:gd name="connsiteX330" fmla="*/ 838123 w 1444644"/>
              <a:gd name="connsiteY330" fmla="*/ 865294 h 1239596"/>
              <a:gd name="connsiteX331" fmla="*/ 839970 w 1444644"/>
              <a:gd name="connsiteY331" fmla="*/ 865524 h 1239596"/>
              <a:gd name="connsiteX332" fmla="*/ 844434 w 1444644"/>
              <a:gd name="connsiteY332" fmla="*/ 867756 h 1239596"/>
              <a:gd name="connsiteX333" fmla="*/ 845897 w 1444644"/>
              <a:gd name="connsiteY333" fmla="*/ 869681 h 1239596"/>
              <a:gd name="connsiteX334" fmla="*/ 848745 w 1444644"/>
              <a:gd name="connsiteY334" fmla="*/ 882612 h 1239596"/>
              <a:gd name="connsiteX335" fmla="*/ 849437 w 1444644"/>
              <a:gd name="connsiteY335" fmla="*/ 884228 h 1239596"/>
              <a:gd name="connsiteX336" fmla="*/ 849976 w 1444644"/>
              <a:gd name="connsiteY336" fmla="*/ 884613 h 1239596"/>
              <a:gd name="connsiteX337" fmla="*/ 850900 w 1444644"/>
              <a:gd name="connsiteY337" fmla="*/ 884382 h 1239596"/>
              <a:gd name="connsiteX338" fmla="*/ 853440 w 1444644"/>
              <a:gd name="connsiteY338" fmla="*/ 870373 h 1239596"/>
              <a:gd name="connsiteX339" fmla="*/ 854210 w 1444644"/>
              <a:gd name="connsiteY339" fmla="*/ 868911 h 1239596"/>
              <a:gd name="connsiteX340" fmla="*/ 859290 w 1444644"/>
              <a:gd name="connsiteY340" fmla="*/ 863831 h 1239596"/>
              <a:gd name="connsiteX341" fmla="*/ 862676 w 1444644"/>
              <a:gd name="connsiteY341" fmla="*/ 863369 h 1239596"/>
              <a:gd name="connsiteX342" fmla="*/ 866602 w 1444644"/>
              <a:gd name="connsiteY342" fmla="*/ 865601 h 1239596"/>
              <a:gd name="connsiteX343" fmla="*/ 867602 w 1444644"/>
              <a:gd name="connsiteY343" fmla="*/ 866602 h 1239596"/>
              <a:gd name="connsiteX344" fmla="*/ 871374 w 1444644"/>
              <a:gd name="connsiteY344" fmla="*/ 873067 h 1239596"/>
              <a:gd name="connsiteX345" fmla="*/ 871374 w 1444644"/>
              <a:gd name="connsiteY345" fmla="*/ 870219 h 1239596"/>
              <a:gd name="connsiteX346" fmla="*/ 871374 w 1444644"/>
              <a:gd name="connsiteY346" fmla="*/ 870219 h 1239596"/>
              <a:gd name="connsiteX347" fmla="*/ 872528 w 1444644"/>
              <a:gd name="connsiteY347" fmla="*/ 861984 h 1239596"/>
              <a:gd name="connsiteX348" fmla="*/ 873298 w 1444644"/>
              <a:gd name="connsiteY348" fmla="*/ 860368 h 1239596"/>
              <a:gd name="connsiteX349" fmla="*/ 877762 w 1444644"/>
              <a:gd name="connsiteY349" fmla="*/ 855826 h 1239596"/>
              <a:gd name="connsiteX350" fmla="*/ 879764 w 1444644"/>
              <a:gd name="connsiteY350" fmla="*/ 854980 h 1239596"/>
              <a:gd name="connsiteX351" fmla="*/ 883997 w 1444644"/>
              <a:gd name="connsiteY351" fmla="*/ 854980 h 1239596"/>
              <a:gd name="connsiteX352" fmla="*/ 883304 w 1444644"/>
              <a:gd name="connsiteY352" fmla="*/ 854518 h 1239596"/>
              <a:gd name="connsiteX353" fmla="*/ 882611 w 1444644"/>
              <a:gd name="connsiteY353" fmla="*/ 853902 h 1239596"/>
              <a:gd name="connsiteX354" fmla="*/ 879764 w 1444644"/>
              <a:gd name="connsiteY354" fmla="*/ 850515 h 1239596"/>
              <a:gd name="connsiteX355" fmla="*/ 879148 w 1444644"/>
              <a:gd name="connsiteY355" fmla="*/ 848283 h 1239596"/>
              <a:gd name="connsiteX356" fmla="*/ 879686 w 1444644"/>
              <a:gd name="connsiteY356" fmla="*/ 844358 h 1239596"/>
              <a:gd name="connsiteX357" fmla="*/ 882458 w 1444644"/>
              <a:gd name="connsiteY357" fmla="*/ 841972 h 1239596"/>
              <a:gd name="connsiteX358" fmla="*/ 885305 w 1444644"/>
              <a:gd name="connsiteY358" fmla="*/ 841972 h 1239596"/>
              <a:gd name="connsiteX359" fmla="*/ 886768 w 1444644"/>
              <a:gd name="connsiteY359" fmla="*/ 842356 h 1239596"/>
              <a:gd name="connsiteX360" fmla="*/ 889077 w 1444644"/>
              <a:gd name="connsiteY360" fmla="*/ 843742 h 1239596"/>
              <a:gd name="connsiteX361" fmla="*/ 896389 w 1444644"/>
              <a:gd name="connsiteY361" fmla="*/ 844820 h 1239596"/>
              <a:gd name="connsiteX362" fmla="*/ 899776 w 1444644"/>
              <a:gd name="connsiteY362" fmla="*/ 845666 h 1239596"/>
              <a:gd name="connsiteX363" fmla="*/ 907088 w 1444644"/>
              <a:gd name="connsiteY363" fmla="*/ 839278 h 1239596"/>
              <a:gd name="connsiteX364" fmla="*/ 907704 w 1444644"/>
              <a:gd name="connsiteY364" fmla="*/ 838893 h 1239596"/>
              <a:gd name="connsiteX365" fmla="*/ 911090 w 1444644"/>
              <a:gd name="connsiteY365" fmla="*/ 837200 h 1239596"/>
              <a:gd name="connsiteX366" fmla="*/ 912245 w 1444644"/>
              <a:gd name="connsiteY366" fmla="*/ 836892 h 1239596"/>
              <a:gd name="connsiteX367" fmla="*/ 925484 w 1444644"/>
              <a:gd name="connsiteY367" fmla="*/ 836353 h 1239596"/>
              <a:gd name="connsiteX368" fmla="*/ 931641 w 1444644"/>
              <a:gd name="connsiteY368" fmla="*/ 834814 h 1239596"/>
              <a:gd name="connsiteX369" fmla="*/ 937260 w 1444644"/>
              <a:gd name="connsiteY369" fmla="*/ 831735 h 1239596"/>
              <a:gd name="connsiteX370" fmla="*/ 951653 w 1444644"/>
              <a:gd name="connsiteY370" fmla="*/ 819035 h 1239596"/>
              <a:gd name="connsiteX371" fmla="*/ 953270 w 1444644"/>
              <a:gd name="connsiteY371" fmla="*/ 818342 h 1239596"/>
              <a:gd name="connsiteX372" fmla="*/ 960043 w 1444644"/>
              <a:gd name="connsiteY372" fmla="*/ 817803 h 1239596"/>
              <a:gd name="connsiteX373" fmla="*/ 961659 w 1444644"/>
              <a:gd name="connsiteY373" fmla="*/ 818188 h 1239596"/>
              <a:gd name="connsiteX374" fmla="*/ 973205 w 1444644"/>
              <a:gd name="connsiteY374" fmla="*/ 824808 h 1239596"/>
              <a:gd name="connsiteX375" fmla="*/ 974436 w 1444644"/>
              <a:gd name="connsiteY375" fmla="*/ 820420 h 1239596"/>
              <a:gd name="connsiteX376" fmla="*/ 974821 w 1444644"/>
              <a:gd name="connsiteY376" fmla="*/ 819650 h 1239596"/>
              <a:gd name="connsiteX377" fmla="*/ 978208 w 1444644"/>
              <a:gd name="connsiteY377" fmla="*/ 814570 h 1239596"/>
              <a:gd name="connsiteX378" fmla="*/ 980209 w 1444644"/>
              <a:gd name="connsiteY378" fmla="*/ 813339 h 1239596"/>
              <a:gd name="connsiteX379" fmla="*/ 984673 w 1444644"/>
              <a:gd name="connsiteY379" fmla="*/ 812800 h 1239596"/>
              <a:gd name="connsiteX380" fmla="*/ 986982 w 1444644"/>
              <a:gd name="connsiteY380" fmla="*/ 813570 h 1239596"/>
              <a:gd name="connsiteX381" fmla="*/ 992601 w 1444644"/>
              <a:gd name="connsiteY381" fmla="*/ 819188 h 1239596"/>
              <a:gd name="connsiteX382" fmla="*/ 993294 w 1444644"/>
              <a:gd name="connsiteY382" fmla="*/ 820266 h 1239596"/>
              <a:gd name="connsiteX383" fmla="*/ 995526 w 1444644"/>
              <a:gd name="connsiteY383" fmla="*/ 826655 h 1239596"/>
              <a:gd name="connsiteX384" fmla="*/ 994602 w 1444644"/>
              <a:gd name="connsiteY384" fmla="*/ 817649 h 1239596"/>
              <a:gd name="connsiteX385" fmla="*/ 994756 w 1444644"/>
              <a:gd name="connsiteY385" fmla="*/ 816187 h 1239596"/>
              <a:gd name="connsiteX386" fmla="*/ 995911 w 1444644"/>
              <a:gd name="connsiteY386" fmla="*/ 813339 h 1239596"/>
              <a:gd name="connsiteX387" fmla="*/ 996988 w 1444644"/>
              <a:gd name="connsiteY387" fmla="*/ 812030 h 1239596"/>
              <a:gd name="connsiteX388" fmla="*/ 1002068 w 1444644"/>
              <a:gd name="connsiteY388" fmla="*/ 808644 h 1239596"/>
              <a:gd name="connsiteX389" fmla="*/ 1007302 w 1444644"/>
              <a:gd name="connsiteY389" fmla="*/ 805719 h 1239596"/>
              <a:gd name="connsiteX390" fmla="*/ 1008072 w 1444644"/>
              <a:gd name="connsiteY390" fmla="*/ 805411 h 1239596"/>
              <a:gd name="connsiteX391" fmla="*/ 1013152 w 1444644"/>
              <a:gd name="connsiteY391" fmla="*/ 804256 h 1239596"/>
              <a:gd name="connsiteX392" fmla="*/ 1014076 w 1444644"/>
              <a:gd name="connsiteY392" fmla="*/ 804180 h 1239596"/>
              <a:gd name="connsiteX393" fmla="*/ 1016231 w 1444644"/>
              <a:gd name="connsiteY393" fmla="*/ 804410 h 1239596"/>
              <a:gd name="connsiteX394" fmla="*/ 1016616 w 1444644"/>
              <a:gd name="connsiteY394" fmla="*/ 798715 h 1239596"/>
              <a:gd name="connsiteX395" fmla="*/ 1015538 w 1444644"/>
              <a:gd name="connsiteY395" fmla="*/ 792249 h 1239596"/>
              <a:gd name="connsiteX396" fmla="*/ 1014922 w 1444644"/>
              <a:gd name="connsiteY396" fmla="*/ 784706 h 1239596"/>
              <a:gd name="connsiteX397" fmla="*/ 1015076 w 1444644"/>
              <a:gd name="connsiteY397" fmla="*/ 783628 h 1239596"/>
              <a:gd name="connsiteX398" fmla="*/ 1016770 w 1444644"/>
              <a:gd name="connsiteY398" fmla="*/ 778549 h 1239596"/>
              <a:gd name="connsiteX399" fmla="*/ 1018155 w 1444644"/>
              <a:gd name="connsiteY399" fmla="*/ 776932 h 1239596"/>
              <a:gd name="connsiteX400" fmla="*/ 1022619 w 1444644"/>
              <a:gd name="connsiteY400" fmla="*/ 774700 h 1239596"/>
              <a:gd name="connsiteX401" fmla="*/ 1023312 w 1444644"/>
              <a:gd name="connsiteY401" fmla="*/ 774469 h 1239596"/>
              <a:gd name="connsiteX402" fmla="*/ 1037936 w 1444644"/>
              <a:gd name="connsiteY402" fmla="*/ 771621 h 1239596"/>
              <a:gd name="connsiteX403" fmla="*/ 1045556 w 1444644"/>
              <a:gd name="connsiteY403" fmla="*/ 769466 h 1239596"/>
              <a:gd name="connsiteX404" fmla="*/ 1047173 w 1444644"/>
              <a:gd name="connsiteY404" fmla="*/ 769466 h 1239596"/>
              <a:gd name="connsiteX405" fmla="*/ 1052792 w 1444644"/>
              <a:gd name="connsiteY405" fmla="*/ 771159 h 1239596"/>
              <a:gd name="connsiteX406" fmla="*/ 1054408 w 1444644"/>
              <a:gd name="connsiteY406" fmla="*/ 772468 h 1239596"/>
              <a:gd name="connsiteX407" fmla="*/ 1059180 w 1444644"/>
              <a:gd name="connsiteY407" fmla="*/ 781012 h 1239596"/>
              <a:gd name="connsiteX408" fmla="*/ 1063952 w 1444644"/>
              <a:gd name="connsiteY408" fmla="*/ 784783 h 1239596"/>
              <a:gd name="connsiteX409" fmla="*/ 1071803 w 1444644"/>
              <a:gd name="connsiteY409" fmla="*/ 786862 h 1239596"/>
              <a:gd name="connsiteX410" fmla="*/ 1085888 w 1444644"/>
              <a:gd name="connsiteY410" fmla="*/ 787939 h 1239596"/>
              <a:gd name="connsiteX411" fmla="*/ 1087505 w 1444644"/>
              <a:gd name="connsiteY411" fmla="*/ 788632 h 1239596"/>
              <a:gd name="connsiteX412" fmla="*/ 1090045 w 1444644"/>
              <a:gd name="connsiteY412" fmla="*/ 790864 h 1239596"/>
              <a:gd name="connsiteX413" fmla="*/ 1092200 w 1444644"/>
              <a:gd name="connsiteY413" fmla="*/ 790248 h 1239596"/>
              <a:gd name="connsiteX414" fmla="*/ 1094278 w 1444644"/>
              <a:gd name="connsiteY414" fmla="*/ 791557 h 1239596"/>
              <a:gd name="connsiteX415" fmla="*/ 1096356 w 1444644"/>
              <a:gd name="connsiteY415" fmla="*/ 794866 h 1239596"/>
              <a:gd name="connsiteX416" fmla="*/ 1099435 w 1444644"/>
              <a:gd name="connsiteY416" fmla="*/ 795174 h 1239596"/>
              <a:gd name="connsiteX417" fmla="*/ 1103899 w 1444644"/>
              <a:gd name="connsiteY417" fmla="*/ 793712 h 1239596"/>
              <a:gd name="connsiteX418" fmla="*/ 1110673 w 1444644"/>
              <a:gd name="connsiteY418" fmla="*/ 792172 h 1239596"/>
              <a:gd name="connsiteX419" fmla="*/ 1111211 w 1444644"/>
              <a:gd name="connsiteY419" fmla="*/ 791634 h 1239596"/>
              <a:gd name="connsiteX420" fmla="*/ 1112674 w 1444644"/>
              <a:gd name="connsiteY420" fmla="*/ 790864 h 1239596"/>
              <a:gd name="connsiteX421" fmla="*/ 1152775 w 1444644"/>
              <a:gd name="connsiteY421" fmla="*/ 783090 h 1239596"/>
              <a:gd name="connsiteX422" fmla="*/ 1159779 w 1444644"/>
              <a:gd name="connsiteY422" fmla="*/ 779549 h 1239596"/>
              <a:gd name="connsiteX423" fmla="*/ 1163320 w 1444644"/>
              <a:gd name="connsiteY423" fmla="*/ 775470 h 1239596"/>
              <a:gd name="connsiteX424" fmla="*/ 1164090 w 1444644"/>
              <a:gd name="connsiteY424" fmla="*/ 774854 h 1239596"/>
              <a:gd name="connsiteX425" fmla="*/ 1169170 w 1444644"/>
              <a:gd name="connsiteY425" fmla="*/ 772006 h 1239596"/>
              <a:gd name="connsiteX426" fmla="*/ 1171017 w 1444644"/>
              <a:gd name="connsiteY426" fmla="*/ 771698 h 1239596"/>
              <a:gd name="connsiteX427" fmla="*/ 1174404 w 1444644"/>
              <a:gd name="connsiteY427" fmla="*/ 772237 h 1239596"/>
              <a:gd name="connsiteX428" fmla="*/ 1176097 w 1444644"/>
              <a:gd name="connsiteY428" fmla="*/ 773238 h 1239596"/>
              <a:gd name="connsiteX429" fmla="*/ 1178329 w 1444644"/>
              <a:gd name="connsiteY429" fmla="*/ 776086 h 1239596"/>
              <a:gd name="connsiteX430" fmla="*/ 1178868 w 1444644"/>
              <a:gd name="connsiteY430" fmla="*/ 777163 h 1239596"/>
              <a:gd name="connsiteX431" fmla="*/ 1181408 w 1444644"/>
              <a:gd name="connsiteY431" fmla="*/ 787246 h 1239596"/>
              <a:gd name="connsiteX432" fmla="*/ 1182255 w 1444644"/>
              <a:gd name="connsiteY432" fmla="*/ 787785 h 1239596"/>
              <a:gd name="connsiteX433" fmla="*/ 1183640 w 1444644"/>
              <a:gd name="connsiteY433" fmla="*/ 786169 h 1239596"/>
              <a:gd name="connsiteX434" fmla="*/ 1184641 w 1444644"/>
              <a:gd name="connsiteY434" fmla="*/ 780165 h 1239596"/>
              <a:gd name="connsiteX435" fmla="*/ 1184564 w 1444644"/>
              <a:gd name="connsiteY435" fmla="*/ 768773 h 1239596"/>
              <a:gd name="connsiteX436" fmla="*/ 1185102 w 1444644"/>
              <a:gd name="connsiteY436" fmla="*/ 767080 h 1239596"/>
              <a:gd name="connsiteX437" fmla="*/ 1186796 w 1444644"/>
              <a:gd name="connsiteY437" fmla="*/ 764848 h 1239596"/>
              <a:gd name="connsiteX438" fmla="*/ 1189490 w 1444644"/>
              <a:gd name="connsiteY438" fmla="*/ 763771 h 1239596"/>
              <a:gd name="connsiteX439" fmla="*/ 1192876 w 1444644"/>
              <a:gd name="connsiteY439" fmla="*/ 764309 h 1239596"/>
              <a:gd name="connsiteX440" fmla="*/ 1194339 w 1444644"/>
              <a:gd name="connsiteY440" fmla="*/ 765079 h 1239596"/>
              <a:gd name="connsiteX441" fmla="*/ 1207962 w 1444644"/>
              <a:gd name="connsiteY441" fmla="*/ 778164 h 1239596"/>
              <a:gd name="connsiteX442" fmla="*/ 1211349 w 1444644"/>
              <a:gd name="connsiteY442" fmla="*/ 779241 h 1239596"/>
              <a:gd name="connsiteX443" fmla="*/ 1214428 w 1444644"/>
              <a:gd name="connsiteY443" fmla="*/ 777702 h 1239596"/>
              <a:gd name="connsiteX444" fmla="*/ 1220277 w 1444644"/>
              <a:gd name="connsiteY444" fmla="*/ 771852 h 1239596"/>
              <a:gd name="connsiteX445" fmla="*/ 1221586 w 1444644"/>
              <a:gd name="connsiteY445" fmla="*/ 771082 h 1239596"/>
              <a:gd name="connsiteX446" fmla="*/ 1223818 w 1444644"/>
              <a:gd name="connsiteY446" fmla="*/ 770544 h 1239596"/>
              <a:gd name="connsiteX447" fmla="*/ 1227051 w 1444644"/>
              <a:gd name="connsiteY447" fmla="*/ 772006 h 1239596"/>
              <a:gd name="connsiteX448" fmla="*/ 1228205 w 1444644"/>
              <a:gd name="connsiteY448" fmla="*/ 774238 h 1239596"/>
              <a:gd name="connsiteX449" fmla="*/ 1228513 w 1444644"/>
              <a:gd name="connsiteY449" fmla="*/ 775624 h 1239596"/>
              <a:gd name="connsiteX450" fmla="*/ 1227974 w 1444644"/>
              <a:gd name="connsiteY450" fmla="*/ 785630 h 1239596"/>
              <a:gd name="connsiteX451" fmla="*/ 1228744 w 1444644"/>
              <a:gd name="connsiteY451" fmla="*/ 787477 h 1239596"/>
              <a:gd name="connsiteX452" fmla="*/ 1234286 w 1444644"/>
              <a:gd name="connsiteY452" fmla="*/ 788247 h 1239596"/>
              <a:gd name="connsiteX453" fmla="*/ 1249372 w 1444644"/>
              <a:gd name="connsiteY453" fmla="*/ 781474 h 1239596"/>
              <a:gd name="connsiteX454" fmla="*/ 1252913 w 1444644"/>
              <a:gd name="connsiteY454" fmla="*/ 777933 h 1239596"/>
              <a:gd name="connsiteX455" fmla="*/ 1255453 w 1444644"/>
              <a:gd name="connsiteY455" fmla="*/ 774315 h 1239596"/>
              <a:gd name="connsiteX456" fmla="*/ 1257069 w 1444644"/>
              <a:gd name="connsiteY456" fmla="*/ 773238 h 1239596"/>
              <a:gd name="connsiteX457" fmla="*/ 1261533 w 1444644"/>
              <a:gd name="connsiteY457" fmla="*/ 772083 h 1239596"/>
              <a:gd name="connsiteX458" fmla="*/ 1262226 w 1444644"/>
              <a:gd name="connsiteY458" fmla="*/ 772006 h 1239596"/>
              <a:gd name="connsiteX459" fmla="*/ 1267306 w 1444644"/>
              <a:gd name="connsiteY459" fmla="*/ 772006 h 1239596"/>
              <a:gd name="connsiteX460" fmla="*/ 1276542 w 1444644"/>
              <a:gd name="connsiteY460" fmla="*/ 770929 h 1239596"/>
              <a:gd name="connsiteX461" fmla="*/ 1277235 w 1444644"/>
              <a:gd name="connsiteY461" fmla="*/ 770929 h 1239596"/>
              <a:gd name="connsiteX462" fmla="*/ 1285086 w 1444644"/>
              <a:gd name="connsiteY462" fmla="*/ 772083 h 1239596"/>
              <a:gd name="connsiteX463" fmla="*/ 1293091 w 1444644"/>
              <a:gd name="connsiteY463" fmla="*/ 774700 h 1239596"/>
              <a:gd name="connsiteX464" fmla="*/ 1295862 w 1444644"/>
              <a:gd name="connsiteY464" fmla="*/ 773700 h 1239596"/>
              <a:gd name="connsiteX465" fmla="*/ 1300403 w 1444644"/>
              <a:gd name="connsiteY465" fmla="*/ 767080 h 1239596"/>
              <a:gd name="connsiteX466" fmla="*/ 1302712 w 1444644"/>
              <a:gd name="connsiteY466" fmla="*/ 765849 h 1239596"/>
              <a:gd name="connsiteX467" fmla="*/ 1305560 w 1444644"/>
              <a:gd name="connsiteY467" fmla="*/ 765849 h 1239596"/>
              <a:gd name="connsiteX468" fmla="*/ 1307022 w 1444644"/>
              <a:gd name="connsiteY468" fmla="*/ 766233 h 1239596"/>
              <a:gd name="connsiteX469" fmla="*/ 1319953 w 1444644"/>
              <a:gd name="connsiteY469" fmla="*/ 774084 h 1239596"/>
              <a:gd name="connsiteX470" fmla="*/ 1326265 w 1444644"/>
              <a:gd name="connsiteY470" fmla="*/ 776932 h 1239596"/>
              <a:gd name="connsiteX471" fmla="*/ 1328266 w 1444644"/>
              <a:gd name="connsiteY471" fmla="*/ 776702 h 1239596"/>
              <a:gd name="connsiteX472" fmla="*/ 1330498 w 1444644"/>
              <a:gd name="connsiteY472" fmla="*/ 770467 h 1239596"/>
              <a:gd name="connsiteX473" fmla="*/ 1330960 w 1444644"/>
              <a:gd name="connsiteY473" fmla="*/ 769620 h 1239596"/>
              <a:gd name="connsiteX474" fmla="*/ 1333192 w 1444644"/>
              <a:gd name="connsiteY474" fmla="*/ 766772 h 1239596"/>
              <a:gd name="connsiteX475" fmla="*/ 1335886 w 1444644"/>
              <a:gd name="connsiteY475" fmla="*/ 765771 h 1239596"/>
              <a:gd name="connsiteX476" fmla="*/ 1339273 w 1444644"/>
              <a:gd name="connsiteY476" fmla="*/ 766310 h 1239596"/>
              <a:gd name="connsiteX477" fmla="*/ 1340735 w 1444644"/>
              <a:gd name="connsiteY477" fmla="*/ 767003 h 1239596"/>
              <a:gd name="connsiteX478" fmla="*/ 1346277 w 1444644"/>
              <a:gd name="connsiteY478" fmla="*/ 772083 h 1239596"/>
              <a:gd name="connsiteX479" fmla="*/ 1347201 w 1444644"/>
              <a:gd name="connsiteY479" fmla="*/ 771775 h 1239596"/>
              <a:gd name="connsiteX480" fmla="*/ 1348586 w 1444644"/>
              <a:gd name="connsiteY480" fmla="*/ 769620 h 1239596"/>
              <a:gd name="connsiteX481" fmla="*/ 1350741 w 1444644"/>
              <a:gd name="connsiteY481" fmla="*/ 759999 h 1239596"/>
              <a:gd name="connsiteX482" fmla="*/ 1351126 w 1444644"/>
              <a:gd name="connsiteY482" fmla="*/ 759075 h 1239596"/>
              <a:gd name="connsiteX483" fmla="*/ 1353358 w 1444644"/>
              <a:gd name="connsiteY483" fmla="*/ 755688 h 1239596"/>
              <a:gd name="connsiteX484" fmla="*/ 1355667 w 1444644"/>
              <a:gd name="connsiteY484" fmla="*/ 754457 h 1239596"/>
              <a:gd name="connsiteX485" fmla="*/ 1359054 w 1444644"/>
              <a:gd name="connsiteY485" fmla="*/ 754457 h 1239596"/>
              <a:gd name="connsiteX486" fmla="*/ 1360824 w 1444644"/>
              <a:gd name="connsiteY486" fmla="*/ 755073 h 1239596"/>
              <a:gd name="connsiteX487" fmla="*/ 1364211 w 1444644"/>
              <a:gd name="connsiteY487" fmla="*/ 757921 h 1239596"/>
              <a:gd name="connsiteX488" fmla="*/ 1365134 w 1444644"/>
              <a:gd name="connsiteY488" fmla="*/ 759306 h 1239596"/>
              <a:gd name="connsiteX489" fmla="*/ 1366751 w 1444644"/>
              <a:gd name="connsiteY489" fmla="*/ 764540 h 1239596"/>
              <a:gd name="connsiteX490" fmla="*/ 1369060 w 1444644"/>
              <a:gd name="connsiteY490" fmla="*/ 768235 h 1239596"/>
              <a:gd name="connsiteX491" fmla="*/ 1371215 w 1444644"/>
              <a:gd name="connsiteY491" fmla="*/ 769697 h 1239596"/>
              <a:gd name="connsiteX492" fmla="*/ 1376526 w 1444644"/>
              <a:gd name="connsiteY492" fmla="*/ 769697 h 1239596"/>
              <a:gd name="connsiteX493" fmla="*/ 1377296 w 1444644"/>
              <a:gd name="connsiteY493" fmla="*/ 769774 h 1239596"/>
              <a:gd name="connsiteX494" fmla="*/ 1381221 w 1444644"/>
              <a:gd name="connsiteY494" fmla="*/ 770929 h 1239596"/>
              <a:gd name="connsiteX495" fmla="*/ 1381914 w 1444644"/>
              <a:gd name="connsiteY495" fmla="*/ 771236 h 1239596"/>
              <a:gd name="connsiteX496" fmla="*/ 1385762 w 1444644"/>
              <a:gd name="connsiteY496" fmla="*/ 773623 h 1239596"/>
              <a:gd name="connsiteX497" fmla="*/ 1385762 w 1444644"/>
              <a:gd name="connsiteY497" fmla="*/ 773623 h 1239596"/>
              <a:gd name="connsiteX498" fmla="*/ 1388533 w 1444644"/>
              <a:gd name="connsiteY498" fmla="*/ 773623 h 1239596"/>
              <a:gd name="connsiteX499" fmla="*/ 1392151 w 1444644"/>
              <a:gd name="connsiteY499" fmla="*/ 772699 h 1239596"/>
              <a:gd name="connsiteX500" fmla="*/ 1404620 w 1444644"/>
              <a:gd name="connsiteY500" fmla="*/ 762924 h 1239596"/>
              <a:gd name="connsiteX501" fmla="*/ 1406775 w 1444644"/>
              <a:gd name="connsiteY501" fmla="*/ 762385 h 1239596"/>
              <a:gd name="connsiteX502" fmla="*/ 1410162 w 1444644"/>
              <a:gd name="connsiteY502" fmla="*/ 762924 h 1239596"/>
              <a:gd name="connsiteX503" fmla="*/ 1411316 w 1444644"/>
              <a:gd name="connsiteY503" fmla="*/ 763385 h 1239596"/>
              <a:gd name="connsiteX504" fmla="*/ 1415242 w 1444644"/>
              <a:gd name="connsiteY504" fmla="*/ 766233 h 1239596"/>
              <a:gd name="connsiteX505" fmla="*/ 1418936 w 1444644"/>
              <a:gd name="connsiteY505" fmla="*/ 769389 h 1239596"/>
              <a:gd name="connsiteX506" fmla="*/ 1421168 w 1444644"/>
              <a:gd name="connsiteY506" fmla="*/ 770005 h 1239596"/>
              <a:gd name="connsiteX507" fmla="*/ 1423631 w 1444644"/>
              <a:gd name="connsiteY507" fmla="*/ 768619 h 1239596"/>
              <a:gd name="connsiteX508" fmla="*/ 1425556 w 1444644"/>
              <a:gd name="connsiteY508" fmla="*/ 766233 h 1239596"/>
              <a:gd name="connsiteX509" fmla="*/ 1428634 w 1444644"/>
              <a:gd name="connsiteY509" fmla="*/ 765310 h 1239596"/>
              <a:gd name="connsiteX510" fmla="*/ 1432021 w 1444644"/>
              <a:gd name="connsiteY510" fmla="*/ 766464 h 1239596"/>
              <a:gd name="connsiteX511" fmla="*/ 1439333 w 1444644"/>
              <a:gd name="connsiteY511" fmla="*/ 770082 h 1239596"/>
              <a:gd name="connsiteX512" fmla="*/ 1443489 w 1444644"/>
              <a:gd name="connsiteY512" fmla="*/ 769158 h 1239596"/>
              <a:gd name="connsiteX513" fmla="*/ 1443489 w 1444644"/>
              <a:gd name="connsiteY513" fmla="*/ 584662 h 1239596"/>
              <a:gd name="connsiteX514" fmla="*/ 1444413 w 1444644"/>
              <a:gd name="connsiteY514" fmla="*/ 118841 h 1239596"/>
              <a:gd name="connsiteX515" fmla="*/ 1444644 w 1444644"/>
              <a:gd name="connsiteY515" fmla="*/ 0 h 1239596"/>
              <a:gd name="connsiteX516" fmla="*/ 1439256 w 1444644"/>
              <a:gd name="connsiteY516" fmla="*/ 5080 h 1239596"/>
              <a:gd name="connsiteX517" fmla="*/ 1438487 w 1444644"/>
              <a:gd name="connsiteY517" fmla="*/ 5619 h 1239596"/>
              <a:gd name="connsiteX518" fmla="*/ 1433406 w 1444644"/>
              <a:gd name="connsiteY518" fmla="*/ 7851 h 1239596"/>
              <a:gd name="connsiteX519" fmla="*/ 1428096 w 1444644"/>
              <a:gd name="connsiteY519" fmla="*/ 9083 h 1239596"/>
              <a:gd name="connsiteX520" fmla="*/ 1422169 w 1444644"/>
              <a:gd name="connsiteY520" fmla="*/ 11777 h 1239596"/>
              <a:gd name="connsiteX521" fmla="*/ 1411701 w 1444644"/>
              <a:gd name="connsiteY521" fmla="*/ 17857 h 1239596"/>
              <a:gd name="connsiteX522" fmla="*/ 1390688 w 1444644"/>
              <a:gd name="connsiteY522" fmla="*/ 35021 h 1239596"/>
              <a:gd name="connsiteX523" fmla="*/ 1389303 w 1444644"/>
              <a:gd name="connsiteY523" fmla="*/ 35637 h 1239596"/>
              <a:gd name="connsiteX524" fmla="*/ 1367136 w 1444644"/>
              <a:gd name="connsiteY524" fmla="*/ 38947 h 1239596"/>
              <a:gd name="connsiteX525" fmla="*/ 1258070 w 1444644"/>
              <a:gd name="connsiteY525" fmla="*/ 85898 h 1239596"/>
              <a:gd name="connsiteX526" fmla="*/ 1228513 w 1444644"/>
              <a:gd name="connsiteY526" fmla="*/ 106526 h 1239596"/>
              <a:gd name="connsiteX527" fmla="*/ 1212427 w 1444644"/>
              <a:gd name="connsiteY527" fmla="*/ 114608 h 1239596"/>
              <a:gd name="connsiteX528" fmla="*/ 1177636 w 1444644"/>
              <a:gd name="connsiteY528" fmla="*/ 124922 h 1239596"/>
              <a:gd name="connsiteX529" fmla="*/ 1172710 w 1444644"/>
              <a:gd name="connsiteY529" fmla="*/ 125615 h 1239596"/>
              <a:gd name="connsiteX530" fmla="*/ 1168400 w 1444644"/>
              <a:gd name="connsiteY530" fmla="*/ 125615 h 1239596"/>
              <a:gd name="connsiteX531" fmla="*/ 1165552 w 1444644"/>
              <a:gd name="connsiteY531" fmla="*/ 126076 h 1239596"/>
              <a:gd name="connsiteX532" fmla="*/ 1162396 w 1444644"/>
              <a:gd name="connsiteY532" fmla="*/ 128309 h 1239596"/>
              <a:gd name="connsiteX533" fmla="*/ 1132763 w 1444644"/>
              <a:gd name="connsiteY533" fmla="*/ 160174 h 1239596"/>
              <a:gd name="connsiteX534" fmla="*/ 1103822 w 1444644"/>
              <a:gd name="connsiteY534" fmla="*/ 184573 h 1239596"/>
              <a:gd name="connsiteX535" fmla="*/ 1088890 w 1444644"/>
              <a:gd name="connsiteY535" fmla="*/ 193810 h 1239596"/>
              <a:gd name="connsiteX536" fmla="*/ 1088198 w 1444644"/>
              <a:gd name="connsiteY536" fmla="*/ 194118 h 1239596"/>
              <a:gd name="connsiteX537" fmla="*/ 1074112 w 1444644"/>
              <a:gd name="connsiteY537" fmla="*/ 198043 h 1239596"/>
              <a:gd name="connsiteX538" fmla="*/ 1072573 w 1444644"/>
              <a:gd name="connsiteY538" fmla="*/ 198043 h 1239596"/>
              <a:gd name="connsiteX539" fmla="*/ 1064722 w 1444644"/>
              <a:gd name="connsiteY539" fmla="*/ 195811 h 1239596"/>
              <a:gd name="connsiteX540" fmla="*/ 1063182 w 1444644"/>
              <a:gd name="connsiteY540" fmla="*/ 194733 h 1239596"/>
              <a:gd name="connsiteX541" fmla="*/ 1059257 w 1444644"/>
              <a:gd name="connsiteY541" fmla="*/ 189115 h 1239596"/>
              <a:gd name="connsiteX542" fmla="*/ 1056101 w 1444644"/>
              <a:gd name="connsiteY542" fmla="*/ 183881 h 1239596"/>
              <a:gd name="connsiteX543" fmla="*/ 1042862 w 1444644"/>
              <a:gd name="connsiteY543" fmla="*/ 175414 h 1239596"/>
              <a:gd name="connsiteX544" fmla="*/ 1039091 w 1444644"/>
              <a:gd name="connsiteY544" fmla="*/ 174029 h 1239596"/>
              <a:gd name="connsiteX545" fmla="*/ 1036012 w 1444644"/>
              <a:gd name="connsiteY545" fmla="*/ 174029 h 1239596"/>
              <a:gd name="connsiteX546" fmla="*/ 1036012 w 1444644"/>
              <a:gd name="connsiteY546" fmla="*/ 174029 h 1239596"/>
              <a:gd name="connsiteX547" fmla="*/ 975591 w 1444644"/>
              <a:gd name="connsiteY547" fmla="*/ 187498 h 1239596"/>
              <a:gd name="connsiteX548" fmla="*/ 971819 w 1444644"/>
              <a:gd name="connsiteY548" fmla="*/ 189192 h 1239596"/>
              <a:gd name="connsiteX549" fmla="*/ 955963 w 1444644"/>
              <a:gd name="connsiteY549" fmla="*/ 213822 h 1239596"/>
              <a:gd name="connsiteX550" fmla="*/ 954347 w 1444644"/>
              <a:gd name="connsiteY550" fmla="*/ 215053 h 1239596"/>
              <a:gd name="connsiteX551" fmla="*/ 945880 w 1444644"/>
              <a:gd name="connsiteY551" fmla="*/ 217286 h 1239596"/>
              <a:gd name="connsiteX552" fmla="*/ 944649 w 1444644"/>
              <a:gd name="connsiteY552" fmla="*/ 217363 h 1239596"/>
              <a:gd name="connsiteX553" fmla="*/ 935105 w 1444644"/>
              <a:gd name="connsiteY553" fmla="*/ 215669 h 1239596"/>
              <a:gd name="connsiteX554" fmla="*/ 934027 w 1444644"/>
              <a:gd name="connsiteY554" fmla="*/ 215207 h 1239596"/>
              <a:gd name="connsiteX555" fmla="*/ 928178 w 1444644"/>
              <a:gd name="connsiteY555" fmla="*/ 211128 h 1239596"/>
              <a:gd name="connsiteX556" fmla="*/ 911706 w 1444644"/>
              <a:gd name="connsiteY556" fmla="*/ 220364 h 1239596"/>
              <a:gd name="connsiteX557" fmla="*/ 911167 w 1444644"/>
              <a:gd name="connsiteY557" fmla="*/ 220595 h 1239596"/>
              <a:gd name="connsiteX558" fmla="*/ 902162 w 1444644"/>
              <a:gd name="connsiteY558" fmla="*/ 223443 h 1239596"/>
              <a:gd name="connsiteX559" fmla="*/ 898929 w 1444644"/>
              <a:gd name="connsiteY559" fmla="*/ 222289 h 1239596"/>
              <a:gd name="connsiteX560" fmla="*/ 895157 w 1444644"/>
              <a:gd name="connsiteY560" fmla="*/ 216362 h 1239596"/>
              <a:gd name="connsiteX561" fmla="*/ 893464 w 1444644"/>
              <a:gd name="connsiteY561" fmla="*/ 214669 h 1239596"/>
              <a:gd name="connsiteX562" fmla="*/ 889385 w 1444644"/>
              <a:gd name="connsiteY562" fmla="*/ 212591 h 1239596"/>
              <a:gd name="connsiteX563" fmla="*/ 884228 w 1444644"/>
              <a:gd name="connsiteY563" fmla="*/ 211051 h 1239596"/>
              <a:gd name="connsiteX564" fmla="*/ 881534 w 1444644"/>
              <a:gd name="connsiteY564" fmla="*/ 210743 h 1239596"/>
              <a:gd name="connsiteX565" fmla="*/ 880533 w 1444644"/>
              <a:gd name="connsiteY565" fmla="*/ 211744 h 1239596"/>
              <a:gd name="connsiteX566" fmla="*/ 872836 w 1444644"/>
              <a:gd name="connsiteY566" fmla="*/ 226522 h 1239596"/>
              <a:gd name="connsiteX567" fmla="*/ 871220 w 1444644"/>
              <a:gd name="connsiteY567" fmla="*/ 227907 h 1239596"/>
              <a:gd name="connsiteX568" fmla="*/ 867833 w 1444644"/>
              <a:gd name="connsiteY568" fmla="*/ 229062 h 1239596"/>
              <a:gd name="connsiteX569" fmla="*/ 865062 w 1444644"/>
              <a:gd name="connsiteY569" fmla="*/ 228523 h 1239596"/>
              <a:gd name="connsiteX570" fmla="*/ 859905 w 1444644"/>
              <a:gd name="connsiteY570" fmla="*/ 224213 h 1239596"/>
              <a:gd name="connsiteX571" fmla="*/ 858058 w 1444644"/>
              <a:gd name="connsiteY571" fmla="*/ 225752 h 1239596"/>
              <a:gd name="connsiteX572" fmla="*/ 856288 w 1444644"/>
              <a:gd name="connsiteY572" fmla="*/ 226445 h 1239596"/>
              <a:gd name="connsiteX573" fmla="*/ 853440 w 1444644"/>
              <a:gd name="connsiteY573" fmla="*/ 226445 h 1239596"/>
              <a:gd name="connsiteX574" fmla="*/ 835891 w 1444644"/>
              <a:gd name="connsiteY574" fmla="*/ 223751 h 1239596"/>
              <a:gd name="connsiteX575" fmla="*/ 833659 w 1444644"/>
              <a:gd name="connsiteY575" fmla="*/ 224829 h 1239596"/>
              <a:gd name="connsiteX576" fmla="*/ 826424 w 1444644"/>
              <a:gd name="connsiteY576" fmla="*/ 230909 h 1239596"/>
              <a:gd name="connsiteX577" fmla="*/ 825115 w 1444644"/>
              <a:gd name="connsiteY577" fmla="*/ 231448 h 1239596"/>
              <a:gd name="connsiteX578" fmla="*/ 821190 w 1444644"/>
              <a:gd name="connsiteY578" fmla="*/ 231987 h 1239596"/>
              <a:gd name="connsiteX579" fmla="*/ 820266 w 1444644"/>
              <a:gd name="connsiteY579" fmla="*/ 231987 h 1239596"/>
              <a:gd name="connsiteX580" fmla="*/ 817418 w 1444644"/>
              <a:gd name="connsiteY580" fmla="*/ 231448 h 1239596"/>
              <a:gd name="connsiteX581" fmla="*/ 816494 w 1444644"/>
              <a:gd name="connsiteY581" fmla="*/ 231140 h 1239596"/>
              <a:gd name="connsiteX582" fmla="*/ 808028 w 1444644"/>
              <a:gd name="connsiteY582" fmla="*/ 226060 h 1239596"/>
              <a:gd name="connsiteX583" fmla="*/ 806719 w 1444644"/>
              <a:gd name="connsiteY583" fmla="*/ 224136 h 1239596"/>
              <a:gd name="connsiteX584" fmla="*/ 804718 w 1444644"/>
              <a:gd name="connsiteY584" fmla="*/ 212206 h 1239596"/>
              <a:gd name="connsiteX585" fmla="*/ 804102 w 1444644"/>
              <a:gd name="connsiteY585" fmla="*/ 211975 h 1239596"/>
              <a:gd name="connsiteX586" fmla="*/ 798714 w 1444644"/>
              <a:gd name="connsiteY586" fmla="*/ 212975 h 1239596"/>
              <a:gd name="connsiteX587" fmla="*/ 797637 w 1444644"/>
              <a:gd name="connsiteY587" fmla="*/ 212975 h 1239596"/>
              <a:gd name="connsiteX588" fmla="*/ 794789 w 1444644"/>
              <a:gd name="connsiteY588" fmla="*/ 212436 h 1239596"/>
              <a:gd name="connsiteX589" fmla="*/ 792557 w 1444644"/>
              <a:gd name="connsiteY589" fmla="*/ 209281 h 1239596"/>
              <a:gd name="connsiteX590" fmla="*/ 793558 w 1444644"/>
              <a:gd name="connsiteY590" fmla="*/ 202507 h 1239596"/>
              <a:gd name="connsiteX591" fmla="*/ 791941 w 1444644"/>
              <a:gd name="connsiteY591" fmla="*/ 200044 h 1239596"/>
              <a:gd name="connsiteX592" fmla="*/ 791556 w 1444644"/>
              <a:gd name="connsiteY592" fmla="*/ 199198 h 1239596"/>
              <a:gd name="connsiteX593" fmla="*/ 790094 w 1444644"/>
              <a:gd name="connsiteY593" fmla="*/ 194272 h 1239596"/>
              <a:gd name="connsiteX594" fmla="*/ 784244 w 1444644"/>
              <a:gd name="connsiteY594" fmla="*/ 187344 h 1239596"/>
              <a:gd name="connsiteX595" fmla="*/ 783782 w 1444644"/>
              <a:gd name="connsiteY595" fmla="*/ 186498 h 1239596"/>
              <a:gd name="connsiteX596" fmla="*/ 782474 w 1444644"/>
              <a:gd name="connsiteY596" fmla="*/ 183034 h 1239596"/>
              <a:gd name="connsiteX597" fmla="*/ 780704 w 1444644"/>
              <a:gd name="connsiteY597" fmla="*/ 182110 h 1239596"/>
              <a:gd name="connsiteX598" fmla="*/ 775777 w 1444644"/>
              <a:gd name="connsiteY598" fmla="*/ 182110 h 1239596"/>
              <a:gd name="connsiteX599" fmla="*/ 773699 w 1444644"/>
              <a:gd name="connsiteY599" fmla="*/ 181187 h 1239596"/>
              <a:gd name="connsiteX600" fmla="*/ 739987 w 1444644"/>
              <a:gd name="connsiteY600" fmla="*/ 145165 h 1239596"/>
              <a:gd name="connsiteX601" fmla="*/ 739602 w 1444644"/>
              <a:gd name="connsiteY601" fmla="*/ 144626 h 1239596"/>
              <a:gd name="connsiteX602" fmla="*/ 713894 w 1444644"/>
              <a:gd name="connsiteY602" fmla="*/ 97752 h 1239596"/>
              <a:gd name="connsiteX603" fmla="*/ 696730 w 1444644"/>
              <a:gd name="connsiteY603" fmla="*/ 81203 h 1239596"/>
              <a:gd name="connsiteX604" fmla="*/ 696268 w 1444644"/>
              <a:gd name="connsiteY604" fmla="*/ 80587 h 1239596"/>
              <a:gd name="connsiteX605" fmla="*/ 694036 w 1444644"/>
              <a:gd name="connsiteY605" fmla="*/ 76662 h 1239596"/>
              <a:gd name="connsiteX606" fmla="*/ 693728 w 1444644"/>
              <a:gd name="connsiteY606" fmla="*/ 75815 h 1239596"/>
              <a:gd name="connsiteX607" fmla="*/ 692958 w 1444644"/>
              <a:gd name="connsiteY607" fmla="*/ 71967 h 1239596"/>
              <a:gd name="connsiteX608" fmla="*/ 680181 w 1444644"/>
              <a:gd name="connsiteY608" fmla="*/ 161098 h 1239596"/>
              <a:gd name="connsiteX609" fmla="*/ 666327 w 1444644"/>
              <a:gd name="connsiteY609" fmla="*/ 251999 h 1239596"/>
              <a:gd name="connsiteX610" fmla="*/ 365529 w 1444644"/>
              <a:gd name="connsiteY610" fmla="*/ 478905 h 1239596"/>
              <a:gd name="connsiteX611" fmla="*/ 363451 w 1444644"/>
              <a:gd name="connsiteY611" fmla="*/ 477982 h 1239596"/>
              <a:gd name="connsiteX612" fmla="*/ 362142 w 1444644"/>
              <a:gd name="connsiteY612" fmla="*/ 478367 h 1239596"/>
              <a:gd name="connsiteX613" fmla="*/ 359294 w 1444644"/>
              <a:gd name="connsiteY613" fmla="*/ 475519 h 1239596"/>
              <a:gd name="connsiteX614" fmla="*/ 362065 w 1444644"/>
              <a:gd name="connsiteY614" fmla="*/ 472671 h 1239596"/>
              <a:gd name="connsiteX615" fmla="*/ 362142 w 1444644"/>
              <a:gd name="connsiteY615" fmla="*/ 472671 h 1239596"/>
              <a:gd name="connsiteX616" fmla="*/ 364221 w 1444644"/>
              <a:gd name="connsiteY616" fmla="*/ 473595 h 1239596"/>
              <a:gd name="connsiteX617" fmla="*/ 365529 w 1444644"/>
              <a:gd name="connsiteY617" fmla="*/ 473210 h 1239596"/>
              <a:gd name="connsiteX618" fmla="*/ 365606 w 1444644"/>
              <a:gd name="connsiteY618" fmla="*/ 473210 h 1239596"/>
              <a:gd name="connsiteX619" fmla="*/ 368454 w 1444644"/>
              <a:gd name="connsiteY619" fmla="*/ 476058 h 1239596"/>
              <a:gd name="connsiteX620" fmla="*/ 365529 w 1444644"/>
              <a:gd name="connsiteY620" fmla="*/ 478905 h 123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</a:cxnLst>
            <a:rect l="l" t="t" r="r" b="b"/>
            <a:pathLst>
              <a:path w="1444644" h="1239596">
                <a:moveTo>
                  <a:pt x="666327" y="251999"/>
                </a:moveTo>
                <a:cubicBezTo>
                  <a:pt x="666327" y="252307"/>
                  <a:pt x="666173" y="252615"/>
                  <a:pt x="666019" y="252923"/>
                </a:cubicBezTo>
                <a:lnTo>
                  <a:pt x="664325" y="256309"/>
                </a:lnTo>
                <a:cubicBezTo>
                  <a:pt x="664095" y="256771"/>
                  <a:pt x="663710" y="257156"/>
                  <a:pt x="663248" y="257464"/>
                </a:cubicBezTo>
                <a:lnTo>
                  <a:pt x="660400" y="259157"/>
                </a:lnTo>
                <a:cubicBezTo>
                  <a:pt x="659553" y="259619"/>
                  <a:pt x="658553" y="259696"/>
                  <a:pt x="657706" y="259234"/>
                </a:cubicBezTo>
                <a:lnTo>
                  <a:pt x="652087" y="256386"/>
                </a:lnTo>
                <a:lnTo>
                  <a:pt x="641696" y="249459"/>
                </a:lnTo>
                <a:lnTo>
                  <a:pt x="637463" y="247381"/>
                </a:lnTo>
                <a:cubicBezTo>
                  <a:pt x="637155" y="247227"/>
                  <a:pt x="636924" y="247073"/>
                  <a:pt x="636770" y="246842"/>
                </a:cubicBezTo>
                <a:lnTo>
                  <a:pt x="635077" y="245149"/>
                </a:lnTo>
                <a:lnTo>
                  <a:pt x="635077" y="245149"/>
                </a:lnTo>
                <a:cubicBezTo>
                  <a:pt x="634846" y="244918"/>
                  <a:pt x="634692" y="244687"/>
                  <a:pt x="634538" y="244456"/>
                </a:cubicBezTo>
                <a:lnTo>
                  <a:pt x="632614" y="240530"/>
                </a:lnTo>
                <a:lnTo>
                  <a:pt x="628919" y="237760"/>
                </a:lnTo>
                <a:lnTo>
                  <a:pt x="620838" y="234527"/>
                </a:lnTo>
                <a:lnTo>
                  <a:pt x="575579" y="222981"/>
                </a:lnTo>
                <a:lnTo>
                  <a:pt x="552642" y="225675"/>
                </a:lnTo>
                <a:lnTo>
                  <a:pt x="543714" y="232526"/>
                </a:lnTo>
                <a:cubicBezTo>
                  <a:pt x="543560" y="232679"/>
                  <a:pt x="543329" y="232757"/>
                  <a:pt x="543175" y="232833"/>
                </a:cubicBezTo>
                <a:lnTo>
                  <a:pt x="537017" y="235681"/>
                </a:lnTo>
                <a:cubicBezTo>
                  <a:pt x="536787" y="235758"/>
                  <a:pt x="536556" y="235835"/>
                  <a:pt x="536325" y="235912"/>
                </a:cubicBezTo>
                <a:lnTo>
                  <a:pt x="530167" y="237067"/>
                </a:lnTo>
                <a:cubicBezTo>
                  <a:pt x="529782" y="237144"/>
                  <a:pt x="529398" y="237144"/>
                  <a:pt x="529090" y="237067"/>
                </a:cubicBezTo>
                <a:lnTo>
                  <a:pt x="524010" y="235912"/>
                </a:lnTo>
                <a:cubicBezTo>
                  <a:pt x="523779" y="235835"/>
                  <a:pt x="523548" y="235758"/>
                  <a:pt x="523394" y="235681"/>
                </a:cubicBezTo>
                <a:lnTo>
                  <a:pt x="518930" y="233449"/>
                </a:lnTo>
                <a:lnTo>
                  <a:pt x="513542" y="231294"/>
                </a:lnTo>
                <a:lnTo>
                  <a:pt x="508847" y="228985"/>
                </a:lnTo>
                <a:cubicBezTo>
                  <a:pt x="508616" y="228908"/>
                  <a:pt x="508462" y="228754"/>
                  <a:pt x="508308" y="228600"/>
                </a:cubicBezTo>
                <a:lnTo>
                  <a:pt x="504921" y="225752"/>
                </a:lnTo>
                <a:cubicBezTo>
                  <a:pt x="504690" y="225521"/>
                  <a:pt x="504459" y="225290"/>
                  <a:pt x="504305" y="225060"/>
                </a:cubicBezTo>
                <a:lnTo>
                  <a:pt x="502612" y="222212"/>
                </a:lnTo>
                <a:cubicBezTo>
                  <a:pt x="502381" y="221904"/>
                  <a:pt x="502304" y="221519"/>
                  <a:pt x="502227" y="221134"/>
                </a:cubicBezTo>
                <a:lnTo>
                  <a:pt x="501688" y="217055"/>
                </a:lnTo>
                <a:lnTo>
                  <a:pt x="493991" y="199429"/>
                </a:lnTo>
                <a:cubicBezTo>
                  <a:pt x="493914" y="199275"/>
                  <a:pt x="493838" y="199044"/>
                  <a:pt x="493838" y="198890"/>
                </a:cubicBezTo>
                <a:lnTo>
                  <a:pt x="491605" y="188191"/>
                </a:lnTo>
                <a:cubicBezTo>
                  <a:pt x="491528" y="188037"/>
                  <a:pt x="491528" y="187806"/>
                  <a:pt x="491528" y="187652"/>
                </a:cubicBezTo>
                <a:lnTo>
                  <a:pt x="491528" y="183265"/>
                </a:lnTo>
                <a:lnTo>
                  <a:pt x="490143" y="180494"/>
                </a:lnTo>
                <a:lnTo>
                  <a:pt x="485294" y="173567"/>
                </a:lnTo>
                <a:lnTo>
                  <a:pt x="480984" y="168795"/>
                </a:lnTo>
                <a:cubicBezTo>
                  <a:pt x="480830" y="168641"/>
                  <a:pt x="480753" y="168487"/>
                  <a:pt x="480676" y="168333"/>
                </a:cubicBezTo>
                <a:lnTo>
                  <a:pt x="476596" y="161175"/>
                </a:lnTo>
                <a:lnTo>
                  <a:pt x="474364" y="160020"/>
                </a:lnTo>
                <a:lnTo>
                  <a:pt x="471439" y="159558"/>
                </a:lnTo>
                <a:lnTo>
                  <a:pt x="466282" y="159635"/>
                </a:lnTo>
                <a:cubicBezTo>
                  <a:pt x="465590" y="159635"/>
                  <a:pt x="464974" y="159404"/>
                  <a:pt x="464435" y="158943"/>
                </a:cubicBezTo>
                <a:lnTo>
                  <a:pt x="460510" y="155556"/>
                </a:lnTo>
                <a:cubicBezTo>
                  <a:pt x="460356" y="155402"/>
                  <a:pt x="460202" y="155325"/>
                  <a:pt x="460125" y="155171"/>
                </a:cubicBezTo>
                <a:lnTo>
                  <a:pt x="456507" y="150553"/>
                </a:lnTo>
                <a:lnTo>
                  <a:pt x="453351" y="148783"/>
                </a:lnTo>
                <a:lnTo>
                  <a:pt x="450427" y="147936"/>
                </a:lnTo>
                <a:lnTo>
                  <a:pt x="446886" y="148706"/>
                </a:lnTo>
                <a:lnTo>
                  <a:pt x="444346" y="151246"/>
                </a:lnTo>
                <a:lnTo>
                  <a:pt x="438881" y="159943"/>
                </a:lnTo>
                <a:lnTo>
                  <a:pt x="436726" y="164254"/>
                </a:lnTo>
                <a:cubicBezTo>
                  <a:pt x="436495" y="164715"/>
                  <a:pt x="436110" y="165100"/>
                  <a:pt x="435649" y="165408"/>
                </a:cubicBezTo>
                <a:lnTo>
                  <a:pt x="427182" y="170488"/>
                </a:lnTo>
                <a:lnTo>
                  <a:pt x="418176" y="174413"/>
                </a:lnTo>
                <a:lnTo>
                  <a:pt x="415944" y="176261"/>
                </a:lnTo>
                <a:lnTo>
                  <a:pt x="409940" y="184265"/>
                </a:lnTo>
                <a:lnTo>
                  <a:pt x="409556" y="190038"/>
                </a:lnTo>
                <a:lnTo>
                  <a:pt x="413712" y="194195"/>
                </a:lnTo>
                <a:cubicBezTo>
                  <a:pt x="414097" y="194580"/>
                  <a:pt x="414328" y="195041"/>
                  <a:pt x="414482" y="195580"/>
                </a:cubicBezTo>
                <a:lnTo>
                  <a:pt x="418946" y="215823"/>
                </a:lnTo>
                <a:cubicBezTo>
                  <a:pt x="419023" y="216131"/>
                  <a:pt x="419023" y="216516"/>
                  <a:pt x="418946" y="216824"/>
                </a:cubicBezTo>
                <a:lnTo>
                  <a:pt x="417868" y="223751"/>
                </a:lnTo>
                <a:lnTo>
                  <a:pt x="418792" y="230216"/>
                </a:lnTo>
                <a:lnTo>
                  <a:pt x="424257" y="235143"/>
                </a:lnTo>
                <a:cubicBezTo>
                  <a:pt x="424565" y="235373"/>
                  <a:pt x="424796" y="235681"/>
                  <a:pt x="424950" y="236066"/>
                </a:cubicBezTo>
                <a:lnTo>
                  <a:pt x="427797" y="242224"/>
                </a:lnTo>
                <a:cubicBezTo>
                  <a:pt x="427952" y="242609"/>
                  <a:pt x="428028" y="242993"/>
                  <a:pt x="428028" y="243378"/>
                </a:cubicBezTo>
                <a:lnTo>
                  <a:pt x="428028" y="243378"/>
                </a:lnTo>
                <a:lnTo>
                  <a:pt x="428028" y="248997"/>
                </a:lnTo>
                <a:lnTo>
                  <a:pt x="428567" y="253153"/>
                </a:lnTo>
                <a:lnTo>
                  <a:pt x="432416" y="265007"/>
                </a:lnTo>
                <a:cubicBezTo>
                  <a:pt x="432647" y="265853"/>
                  <a:pt x="432570" y="266777"/>
                  <a:pt x="432031" y="267470"/>
                </a:cubicBezTo>
                <a:cubicBezTo>
                  <a:pt x="431569" y="268163"/>
                  <a:pt x="430722" y="268624"/>
                  <a:pt x="429876" y="268701"/>
                </a:cubicBezTo>
                <a:lnTo>
                  <a:pt x="419177" y="269240"/>
                </a:lnTo>
                <a:cubicBezTo>
                  <a:pt x="418869" y="269240"/>
                  <a:pt x="418638" y="269240"/>
                  <a:pt x="418330" y="269163"/>
                </a:cubicBezTo>
                <a:lnTo>
                  <a:pt x="414174" y="268163"/>
                </a:lnTo>
                <a:lnTo>
                  <a:pt x="407016" y="268163"/>
                </a:lnTo>
                <a:lnTo>
                  <a:pt x="403783" y="270472"/>
                </a:lnTo>
                <a:lnTo>
                  <a:pt x="400781" y="273550"/>
                </a:lnTo>
                <a:cubicBezTo>
                  <a:pt x="400550" y="273781"/>
                  <a:pt x="400242" y="274012"/>
                  <a:pt x="399934" y="274166"/>
                </a:cubicBezTo>
                <a:lnTo>
                  <a:pt x="374611" y="285404"/>
                </a:lnTo>
                <a:cubicBezTo>
                  <a:pt x="374380" y="285481"/>
                  <a:pt x="374150" y="285558"/>
                  <a:pt x="373919" y="285635"/>
                </a:cubicBezTo>
                <a:lnTo>
                  <a:pt x="367607" y="286712"/>
                </a:lnTo>
                <a:lnTo>
                  <a:pt x="360295" y="290561"/>
                </a:lnTo>
                <a:lnTo>
                  <a:pt x="356755" y="297103"/>
                </a:lnTo>
                <a:lnTo>
                  <a:pt x="353137" y="301952"/>
                </a:lnTo>
                <a:cubicBezTo>
                  <a:pt x="352752" y="302491"/>
                  <a:pt x="352213" y="302799"/>
                  <a:pt x="351598" y="302953"/>
                </a:cubicBezTo>
                <a:lnTo>
                  <a:pt x="345440" y="304646"/>
                </a:lnTo>
                <a:lnTo>
                  <a:pt x="339359" y="305262"/>
                </a:lnTo>
                <a:lnTo>
                  <a:pt x="334433" y="306263"/>
                </a:lnTo>
                <a:lnTo>
                  <a:pt x="329045" y="309187"/>
                </a:lnTo>
                <a:lnTo>
                  <a:pt x="323196" y="315576"/>
                </a:lnTo>
                <a:cubicBezTo>
                  <a:pt x="323042" y="315730"/>
                  <a:pt x="322888" y="315884"/>
                  <a:pt x="322657" y="316038"/>
                </a:cubicBezTo>
                <a:lnTo>
                  <a:pt x="309187" y="325043"/>
                </a:lnTo>
                <a:lnTo>
                  <a:pt x="291022" y="342746"/>
                </a:lnTo>
                <a:cubicBezTo>
                  <a:pt x="290484" y="343285"/>
                  <a:pt x="289714" y="343593"/>
                  <a:pt x="288944" y="343516"/>
                </a:cubicBezTo>
                <a:lnTo>
                  <a:pt x="277091" y="342977"/>
                </a:lnTo>
                <a:lnTo>
                  <a:pt x="257541" y="338128"/>
                </a:lnTo>
                <a:lnTo>
                  <a:pt x="253538" y="340899"/>
                </a:lnTo>
                <a:lnTo>
                  <a:pt x="246534" y="355446"/>
                </a:lnTo>
                <a:lnTo>
                  <a:pt x="241377" y="364144"/>
                </a:lnTo>
                <a:lnTo>
                  <a:pt x="231525" y="375766"/>
                </a:lnTo>
                <a:lnTo>
                  <a:pt x="224059" y="383232"/>
                </a:lnTo>
                <a:lnTo>
                  <a:pt x="221596" y="386619"/>
                </a:lnTo>
                <a:lnTo>
                  <a:pt x="222058" y="393469"/>
                </a:lnTo>
                <a:cubicBezTo>
                  <a:pt x="222058" y="393854"/>
                  <a:pt x="222058" y="394316"/>
                  <a:pt x="221827" y="394701"/>
                </a:cubicBezTo>
                <a:lnTo>
                  <a:pt x="218440" y="403167"/>
                </a:lnTo>
                <a:lnTo>
                  <a:pt x="210974" y="415944"/>
                </a:lnTo>
                <a:lnTo>
                  <a:pt x="186190" y="446347"/>
                </a:lnTo>
                <a:lnTo>
                  <a:pt x="181264" y="457277"/>
                </a:lnTo>
                <a:cubicBezTo>
                  <a:pt x="181186" y="457508"/>
                  <a:pt x="181033" y="457662"/>
                  <a:pt x="180879" y="457893"/>
                </a:cubicBezTo>
                <a:lnTo>
                  <a:pt x="178877" y="460433"/>
                </a:lnTo>
                <a:lnTo>
                  <a:pt x="176799" y="465205"/>
                </a:lnTo>
                <a:cubicBezTo>
                  <a:pt x="176569" y="465821"/>
                  <a:pt x="176107" y="466283"/>
                  <a:pt x="175491" y="466591"/>
                </a:cubicBezTo>
                <a:lnTo>
                  <a:pt x="172104" y="468284"/>
                </a:lnTo>
                <a:cubicBezTo>
                  <a:pt x="171642" y="468515"/>
                  <a:pt x="171181" y="468592"/>
                  <a:pt x="170719" y="468592"/>
                </a:cubicBezTo>
                <a:lnTo>
                  <a:pt x="160020" y="468053"/>
                </a:lnTo>
                <a:cubicBezTo>
                  <a:pt x="159404" y="468053"/>
                  <a:pt x="158789" y="467745"/>
                  <a:pt x="158250" y="467360"/>
                </a:cubicBezTo>
                <a:lnTo>
                  <a:pt x="150861" y="460741"/>
                </a:lnTo>
                <a:lnTo>
                  <a:pt x="150014" y="466283"/>
                </a:lnTo>
                <a:cubicBezTo>
                  <a:pt x="150014" y="466513"/>
                  <a:pt x="149937" y="466667"/>
                  <a:pt x="149860" y="466898"/>
                </a:cubicBezTo>
                <a:lnTo>
                  <a:pt x="141393" y="487680"/>
                </a:lnTo>
                <a:lnTo>
                  <a:pt x="133388" y="502073"/>
                </a:lnTo>
                <a:lnTo>
                  <a:pt x="105294" y="539712"/>
                </a:lnTo>
                <a:lnTo>
                  <a:pt x="101061" y="551950"/>
                </a:lnTo>
                <a:lnTo>
                  <a:pt x="99445" y="567344"/>
                </a:lnTo>
                <a:lnTo>
                  <a:pt x="97751" y="598671"/>
                </a:lnTo>
                <a:lnTo>
                  <a:pt x="96058" y="611293"/>
                </a:lnTo>
                <a:lnTo>
                  <a:pt x="92056" y="624148"/>
                </a:lnTo>
                <a:cubicBezTo>
                  <a:pt x="91979" y="624378"/>
                  <a:pt x="91902" y="624532"/>
                  <a:pt x="91825" y="624686"/>
                </a:cubicBezTo>
                <a:lnTo>
                  <a:pt x="80587" y="643775"/>
                </a:lnTo>
                <a:cubicBezTo>
                  <a:pt x="80433" y="644083"/>
                  <a:pt x="80202" y="644314"/>
                  <a:pt x="79972" y="644467"/>
                </a:cubicBezTo>
                <a:lnTo>
                  <a:pt x="73198" y="650086"/>
                </a:lnTo>
                <a:lnTo>
                  <a:pt x="55187" y="661939"/>
                </a:lnTo>
                <a:lnTo>
                  <a:pt x="45874" y="671792"/>
                </a:lnTo>
                <a:cubicBezTo>
                  <a:pt x="45643" y="672022"/>
                  <a:pt x="45335" y="672254"/>
                  <a:pt x="44950" y="672407"/>
                </a:cubicBezTo>
                <a:lnTo>
                  <a:pt x="33944" y="677333"/>
                </a:lnTo>
                <a:lnTo>
                  <a:pt x="26093" y="683106"/>
                </a:lnTo>
                <a:lnTo>
                  <a:pt x="22398" y="687878"/>
                </a:lnTo>
                <a:lnTo>
                  <a:pt x="9698" y="710045"/>
                </a:lnTo>
                <a:lnTo>
                  <a:pt x="0" y="738294"/>
                </a:lnTo>
                <a:lnTo>
                  <a:pt x="35175" y="749839"/>
                </a:lnTo>
                <a:lnTo>
                  <a:pt x="52647" y="751994"/>
                </a:lnTo>
                <a:lnTo>
                  <a:pt x="60421" y="754380"/>
                </a:lnTo>
                <a:cubicBezTo>
                  <a:pt x="60652" y="754457"/>
                  <a:pt x="60806" y="754534"/>
                  <a:pt x="61037" y="754611"/>
                </a:cubicBezTo>
                <a:lnTo>
                  <a:pt x="67810" y="758536"/>
                </a:lnTo>
                <a:lnTo>
                  <a:pt x="73352" y="763385"/>
                </a:lnTo>
                <a:cubicBezTo>
                  <a:pt x="73583" y="763617"/>
                  <a:pt x="73737" y="763771"/>
                  <a:pt x="73891" y="764078"/>
                </a:cubicBezTo>
                <a:lnTo>
                  <a:pt x="77278" y="769697"/>
                </a:lnTo>
                <a:lnTo>
                  <a:pt x="88053" y="797945"/>
                </a:lnTo>
                <a:lnTo>
                  <a:pt x="93287" y="805873"/>
                </a:lnTo>
                <a:lnTo>
                  <a:pt x="100368" y="812415"/>
                </a:lnTo>
                <a:lnTo>
                  <a:pt x="107450" y="817880"/>
                </a:lnTo>
                <a:cubicBezTo>
                  <a:pt x="107758" y="818111"/>
                  <a:pt x="107988" y="818342"/>
                  <a:pt x="108142" y="818650"/>
                </a:cubicBezTo>
                <a:lnTo>
                  <a:pt x="112607" y="825962"/>
                </a:lnTo>
                <a:cubicBezTo>
                  <a:pt x="112838" y="826347"/>
                  <a:pt x="112991" y="826809"/>
                  <a:pt x="112991" y="827347"/>
                </a:cubicBezTo>
                <a:lnTo>
                  <a:pt x="113530" y="840817"/>
                </a:lnTo>
                <a:cubicBezTo>
                  <a:pt x="113530" y="841048"/>
                  <a:pt x="113530" y="841356"/>
                  <a:pt x="113453" y="841664"/>
                </a:cubicBezTo>
                <a:lnTo>
                  <a:pt x="92056" y="925484"/>
                </a:lnTo>
                <a:lnTo>
                  <a:pt x="89901" y="944264"/>
                </a:lnTo>
                <a:lnTo>
                  <a:pt x="89362" y="955887"/>
                </a:lnTo>
                <a:lnTo>
                  <a:pt x="91055" y="968895"/>
                </a:lnTo>
                <a:lnTo>
                  <a:pt x="94211" y="978747"/>
                </a:lnTo>
                <a:lnTo>
                  <a:pt x="100214" y="987983"/>
                </a:lnTo>
                <a:lnTo>
                  <a:pt x="122997" y="1013537"/>
                </a:lnTo>
                <a:lnTo>
                  <a:pt x="128847" y="1022312"/>
                </a:lnTo>
                <a:lnTo>
                  <a:pt x="132927" y="1030470"/>
                </a:lnTo>
                <a:cubicBezTo>
                  <a:pt x="133157" y="1030855"/>
                  <a:pt x="133235" y="1031317"/>
                  <a:pt x="133235" y="1031702"/>
                </a:cubicBezTo>
                <a:lnTo>
                  <a:pt x="133235" y="1039553"/>
                </a:lnTo>
                <a:cubicBezTo>
                  <a:pt x="133235" y="1039861"/>
                  <a:pt x="133157" y="1040169"/>
                  <a:pt x="133080" y="1040476"/>
                </a:cubicBezTo>
                <a:lnTo>
                  <a:pt x="130848" y="1047250"/>
                </a:lnTo>
                <a:cubicBezTo>
                  <a:pt x="130771" y="1047481"/>
                  <a:pt x="130618" y="1047789"/>
                  <a:pt x="130463" y="1048020"/>
                </a:cubicBezTo>
                <a:lnTo>
                  <a:pt x="124845" y="1055870"/>
                </a:lnTo>
                <a:lnTo>
                  <a:pt x="116147" y="1065184"/>
                </a:lnTo>
                <a:lnTo>
                  <a:pt x="109297" y="1074189"/>
                </a:lnTo>
                <a:lnTo>
                  <a:pt x="105679" y="1085119"/>
                </a:lnTo>
                <a:lnTo>
                  <a:pt x="105679" y="1097588"/>
                </a:lnTo>
                <a:lnTo>
                  <a:pt x="108912" y="1114136"/>
                </a:lnTo>
                <a:lnTo>
                  <a:pt x="117071" y="1131532"/>
                </a:lnTo>
                <a:lnTo>
                  <a:pt x="129540" y="1147233"/>
                </a:lnTo>
                <a:lnTo>
                  <a:pt x="144087" y="1157470"/>
                </a:lnTo>
                <a:lnTo>
                  <a:pt x="367607" y="1236057"/>
                </a:lnTo>
                <a:lnTo>
                  <a:pt x="377767" y="1237596"/>
                </a:lnTo>
                <a:lnTo>
                  <a:pt x="391391" y="1237596"/>
                </a:lnTo>
                <a:lnTo>
                  <a:pt x="427182" y="1234825"/>
                </a:lnTo>
                <a:cubicBezTo>
                  <a:pt x="427259" y="1234825"/>
                  <a:pt x="427336" y="1234825"/>
                  <a:pt x="427413" y="1234825"/>
                </a:cubicBezTo>
                <a:cubicBezTo>
                  <a:pt x="427567" y="1234825"/>
                  <a:pt x="427721" y="1234825"/>
                  <a:pt x="427875" y="1234825"/>
                </a:cubicBezTo>
                <a:lnTo>
                  <a:pt x="457739" y="1239597"/>
                </a:lnTo>
                <a:lnTo>
                  <a:pt x="461202" y="1234979"/>
                </a:lnTo>
                <a:lnTo>
                  <a:pt x="462357" y="1053100"/>
                </a:lnTo>
                <a:lnTo>
                  <a:pt x="461818" y="1004763"/>
                </a:lnTo>
                <a:lnTo>
                  <a:pt x="463512" y="989215"/>
                </a:lnTo>
                <a:cubicBezTo>
                  <a:pt x="463588" y="988676"/>
                  <a:pt x="463819" y="988137"/>
                  <a:pt x="464127" y="987752"/>
                </a:cubicBezTo>
                <a:lnTo>
                  <a:pt x="466744" y="984597"/>
                </a:lnTo>
                <a:lnTo>
                  <a:pt x="469977" y="978131"/>
                </a:lnTo>
                <a:lnTo>
                  <a:pt x="474903" y="970973"/>
                </a:lnTo>
                <a:lnTo>
                  <a:pt x="475211" y="968972"/>
                </a:lnTo>
                <a:lnTo>
                  <a:pt x="474364" y="966893"/>
                </a:lnTo>
                <a:cubicBezTo>
                  <a:pt x="474210" y="966586"/>
                  <a:pt x="474133" y="966201"/>
                  <a:pt x="474133" y="965816"/>
                </a:cubicBezTo>
                <a:lnTo>
                  <a:pt x="474133" y="961891"/>
                </a:lnTo>
                <a:cubicBezTo>
                  <a:pt x="474133" y="961121"/>
                  <a:pt x="474441" y="960428"/>
                  <a:pt x="474980" y="959889"/>
                </a:cubicBezTo>
                <a:lnTo>
                  <a:pt x="478367" y="956503"/>
                </a:lnTo>
                <a:cubicBezTo>
                  <a:pt x="478520" y="956349"/>
                  <a:pt x="478675" y="956195"/>
                  <a:pt x="478828" y="956118"/>
                </a:cubicBezTo>
                <a:lnTo>
                  <a:pt x="486217" y="951576"/>
                </a:lnTo>
                <a:cubicBezTo>
                  <a:pt x="486833" y="951192"/>
                  <a:pt x="487603" y="951115"/>
                  <a:pt x="488373" y="951269"/>
                </a:cubicBezTo>
                <a:lnTo>
                  <a:pt x="490605" y="951808"/>
                </a:lnTo>
                <a:cubicBezTo>
                  <a:pt x="491759" y="952115"/>
                  <a:pt x="492606" y="953116"/>
                  <a:pt x="492760" y="954271"/>
                </a:cubicBezTo>
                <a:lnTo>
                  <a:pt x="493222" y="959582"/>
                </a:lnTo>
                <a:lnTo>
                  <a:pt x="494068" y="960659"/>
                </a:lnTo>
                <a:lnTo>
                  <a:pt x="495146" y="960659"/>
                </a:lnTo>
                <a:lnTo>
                  <a:pt x="498918" y="959735"/>
                </a:lnTo>
                <a:lnTo>
                  <a:pt x="509847" y="953193"/>
                </a:lnTo>
                <a:cubicBezTo>
                  <a:pt x="510309" y="952962"/>
                  <a:pt x="510771" y="952808"/>
                  <a:pt x="511310" y="952808"/>
                </a:cubicBezTo>
                <a:lnTo>
                  <a:pt x="513542" y="952808"/>
                </a:lnTo>
                <a:cubicBezTo>
                  <a:pt x="514312" y="952808"/>
                  <a:pt x="515004" y="953116"/>
                  <a:pt x="515543" y="953655"/>
                </a:cubicBezTo>
                <a:lnTo>
                  <a:pt x="517236" y="955348"/>
                </a:lnTo>
                <a:cubicBezTo>
                  <a:pt x="517467" y="955579"/>
                  <a:pt x="517621" y="955733"/>
                  <a:pt x="517698" y="956041"/>
                </a:cubicBezTo>
                <a:lnTo>
                  <a:pt x="522085" y="963968"/>
                </a:lnTo>
                <a:lnTo>
                  <a:pt x="532861" y="962506"/>
                </a:lnTo>
                <a:cubicBezTo>
                  <a:pt x="533323" y="962429"/>
                  <a:pt x="533708" y="962506"/>
                  <a:pt x="534093" y="962660"/>
                </a:cubicBezTo>
                <a:lnTo>
                  <a:pt x="537479" y="963815"/>
                </a:lnTo>
                <a:cubicBezTo>
                  <a:pt x="537787" y="963892"/>
                  <a:pt x="538095" y="964045"/>
                  <a:pt x="538326" y="964277"/>
                </a:cubicBezTo>
                <a:lnTo>
                  <a:pt x="540404" y="965893"/>
                </a:lnTo>
                <a:lnTo>
                  <a:pt x="540712" y="965431"/>
                </a:lnTo>
                <a:lnTo>
                  <a:pt x="542867" y="954117"/>
                </a:lnTo>
                <a:cubicBezTo>
                  <a:pt x="543098" y="952962"/>
                  <a:pt x="544022" y="952038"/>
                  <a:pt x="545176" y="951885"/>
                </a:cubicBezTo>
                <a:cubicBezTo>
                  <a:pt x="546331" y="951653"/>
                  <a:pt x="547485" y="952269"/>
                  <a:pt x="548101" y="953347"/>
                </a:cubicBezTo>
                <a:lnTo>
                  <a:pt x="552565" y="961814"/>
                </a:lnTo>
                <a:cubicBezTo>
                  <a:pt x="552873" y="962352"/>
                  <a:pt x="552950" y="962891"/>
                  <a:pt x="552873" y="963507"/>
                </a:cubicBezTo>
                <a:lnTo>
                  <a:pt x="552334" y="967971"/>
                </a:lnTo>
                <a:lnTo>
                  <a:pt x="552411" y="971665"/>
                </a:lnTo>
                <a:lnTo>
                  <a:pt x="556106" y="968356"/>
                </a:lnTo>
                <a:cubicBezTo>
                  <a:pt x="556645" y="967894"/>
                  <a:pt x="557261" y="967663"/>
                  <a:pt x="557953" y="967663"/>
                </a:cubicBezTo>
                <a:lnTo>
                  <a:pt x="564727" y="967663"/>
                </a:lnTo>
                <a:cubicBezTo>
                  <a:pt x="565265" y="967663"/>
                  <a:pt x="565727" y="967817"/>
                  <a:pt x="566189" y="968048"/>
                </a:cubicBezTo>
                <a:lnTo>
                  <a:pt x="569037" y="969741"/>
                </a:lnTo>
                <a:cubicBezTo>
                  <a:pt x="569499" y="970049"/>
                  <a:pt x="569883" y="970434"/>
                  <a:pt x="570115" y="970896"/>
                </a:cubicBezTo>
                <a:lnTo>
                  <a:pt x="570576" y="971742"/>
                </a:lnTo>
                <a:lnTo>
                  <a:pt x="574194" y="965046"/>
                </a:lnTo>
                <a:cubicBezTo>
                  <a:pt x="574733" y="964200"/>
                  <a:pt x="575579" y="963661"/>
                  <a:pt x="576580" y="963661"/>
                </a:cubicBezTo>
                <a:lnTo>
                  <a:pt x="581044" y="963661"/>
                </a:lnTo>
                <a:cubicBezTo>
                  <a:pt x="581814" y="963661"/>
                  <a:pt x="582507" y="963968"/>
                  <a:pt x="583045" y="964507"/>
                </a:cubicBezTo>
                <a:lnTo>
                  <a:pt x="583045" y="964507"/>
                </a:lnTo>
                <a:lnTo>
                  <a:pt x="585277" y="966740"/>
                </a:lnTo>
                <a:cubicBezTo>
                  <a:pt x="585893" y="967355"/>
                  <a:pt x="586201" y="968202"/>
                  <a:pt x="586047" y="969049"/>
                </a:cubicBezTo>
                <a:lnTo>
                  <a:pt x="585739" y="972051"/>
                </a:lnTo>
                <a:lnTo>
                  <a:pt x="588356" y="968664"/>
                </a:lnTo>
                <a:cubicBezTo>
                  <a:pt x="588664" y="968202"/>
                  <a:pt x="589126" y="967894"/>
                  <a:pt x="589665" y="967740"/>
                </a:cubicBezTo>
                <a:lnTo>
                  <a:pt x="593051" y="966586"/>
                </a:lnTo>
                <a:cubicBezTo>
                  <a:pt x="593667" y="966354"/>
                  <a:pt x="594283" y="966432"/>
                  <a:pt x="594899" y="966586"/>
                </a:cubicBezTo>
                <a:lnTo>
                  <a:pt x="603596" y="969665"/>
                </a:lnTo>
                <a:lnTo>
                  <a:pt x="608907" y="968202"/>
                </a:lnTo>
                <a:cubicBezTo>
                  <a:pt x="609061" y="968125"/>
                  <a:pt x="609292" y="968125"/>
                  <a:pt x="609446" y="968125"/>
                </a:cubicBezTo>
                <a:lnTo>
                  <a:pt x="618221" y="967586"/>
                </a:lnTo>
                <a:lnTo>
                  <a:pt x="619683" y="966586"/>
                </a:lnTo>
                <a:lnTo>
                  <a:pt x="619683" y="965739"/>
                </a:lnTo>
                <a:lnTo>
                  <a:pt x="618067" y="963661"/>
                </a:lnTo>
                <a:cubicBezTo>
                  <a:pt x="617682" y="963199"/>
                  <a:pt x="617451" y="962506"/>
                  <a:pt x="617451" y="961891"/>
                </a:cubicBezTo>
                <a:lnTo>
                  <a:pt x="617451" y="959658"/>
                </a:lnTo>
                <a:cubicBezTo>
                  <a:pt x="617451" y="958581"/>
                  <a:pt x="618067" y="957657"/>
                  <a:pt x="618990" y="957118"/>
                </a:cubicBezTo>
                <a:lnTo>
                  <a:pt x="631382" y="950961"/>
                </a:lnTo>
                <a:cubicBezTo>
                  <a:pt x="632152" y="950576"/>
                  <a:pt x="632999" y="950576"/>
                  <a:pt x="633768" y="950884"/>
                </a:cubicBezTo>
                <a:lnTo>
                  <a:pt x="639156" y="953347"/>
                </a:lnTo>
                <a:lnTo>
                  <a:pt x="647854" y="951808"/>
                </a:lnTo>
                <a:cubicBezTo>
                  <a:pt x="648470" y="951731"/>
                  <a:pt x="649085" y="951808"/>
                  <a:pt x="649624" y="952038"/>
                </a:cubicBezTo>
                <a:lnTo>
                  <a:pt x="651856" y="953193"/>
                </a:lnTo>
                <a:cubicBezTo>
                  <a:pt x="652472" y="953501"/>
                  <a:pt x="652934" y="954040"/>
                  <a:pt x="653242" y="954655"/>
                </a:cubicBezTo>
                <a:lnTo>
                  <a:pt x="655243" y="959582"/>
                </a:lnTo>
                <a:lnTo>
                  <a:pt x="656706" y="960736"/>
                </a:lnTo>
                <a:lnTo>
                  <a:pt x="658553" y="960736"/>
                </a:lnTo>
                <a:lnTo>
                  <a:pt x="661093" y="959658"/>
                </a:lnTo>
                <a:lnTo>
                  <a:pt x="661939" y="958273"/>
                </a:lnTo>
                <a:lnTo>
                  <a:pt x="661939" y="952885"/>
                </a:lnTo>
                <a:cubicBezTo>
                  <a:pt x="661939" y="952038"/>
                  <a:pt x="662324" y="951192"/>
                  <a:pt x="663094" y="950653"/>
                </a:cubicBezTo>
                <a:lnTo>
                  <a:pt x="665326" y="948960"/>
                </a:lnTo>
                <a:cubicBezTo>
                  <a:pt x="666096" y="948344"/>
                  <a:pt x="667096" y="948267"/>
                  <a:pt x="668020" y="948575"/>
                </a:cubicBezTo>
                <a:lnTo>
                  <a:pt x="670868" y="949729"/>
                </a:lnTo>
                <a:cubicBezTo>
                  <a:pt x="671022" y="949806"/>
                  <a:pt x="671253" y="949883"/>
                  <a:pt x="671407" y="950037"/>
                </a:cubicBezTo>
                <a:lnTo>
                  <a:pt x="675486" y="952731"/>
                </a:lnTo>
                <a:lnTo>
                  <a:pt x="676410" y="952577"/>
                </a:lnTo>
                <a:lnTo>
                  <a:pt x="681490" y="948036"/>
                </a:lnTo>
                <a:lnTo>
                  <a:pt x="688879" y="941801"/>
                </a:lnTo>
                <a:cubicBezTo>
                  <a:pt x="689186" y="941570"/>
                  <a:pt x="689571" y="941339"/>
                  <a:pt x="689956" y="941263"/>
                </a:cubicBezTo>
                <a:lnTo>
                  <a:pt x="696114" y="939569"/>
                </a:lnTo>
                <a:cubicBezTo>
                  <a:pt x="696345" y="939492"/>
                  <a:pt x="696576" y="939492"/>
                  <a:pt x="696883" y="939492"/>
                </a:cubicBezTo>
                <a:lnTo>
                  <a:pt x="700270" y="939492"/>
                </a:lnTo>
                <a:cubicBezTo>
                  <a:pt x="701040" y="939492"/>
                  <a:pt x="701733" y="939800"/>
                  <a:pt x="702271" y="940339"/>
                </a:cubicBezTo>
                <a:lnTo>
                  <a:pt x="703888" y="941955"/>
                </a:lnTo>
                <a:lnTo>
                  <a:pt x="705812" y="942263"/>
                </a:lnTo>
                <a:lnTo>
                  <a:pt x="709968" y="939492"/>
                </a:lnTo>
                <a:lnTo>
                  <a:pt x="717665" y="933412"/>
                </a:lnTo>
                <a:cubicBezTo>
                  <a:pt x="717819" y="933258"/>
                  <a:pt x="717973" y="933181"/>
                  <a:pt x="718127" y="933104"/>
                </a:cubicBezTo>
                <a:lnTo>
                  <a:pt x="724131" y="930102"/>
                </a:lnTo>
                <a:lnTo>
                  <a:pt x="725978" y="926869"/>
                </a:lnTo>
                <a:cubicBezTo>
                  <a:pt x="726132" y="926561"/>
                  <a:pt x="726363" y="926331"/>
                  <a:pt x="726594" y="926099"/>
                </a:cubicBezTo>
                <a:lnTo>
                  <a:pt x="729981" y="923252"/>
                </a:lnTo>
                <a:cubicBezTo>
                  <a:pt x="730365" y="922944"/>
                  <a:pt x="730750" y="922713"/>
                  <a:pt x="731212" y="922636"/>
                </a:cubicBezTo>
                <a:lnTo>
                  <a:pt x="738062" y="921250"/>
                </a:lnTo>
                <a:lnTo>
                  <a:pt x="738370" y="920481"/>
                </a:lnTo>
                <a:lnTo>
                  <a:pt x="737293" y="918018"/>
                </a:lnTo>
                <a:lnTo>
                  <a:pt x="733752" y="914477"/>
                </a:lnTo>
                <a:cubicBezTo>
                  <a:pt x="733059" y="913785"/>
                  <a:pt x="732751" y="912707"/>
                  <a:pt x="733059" y="911783"/>
                </a:cubicBezTo>
                <a:lnTo>
                  <a:pt x="734753" y="905626"/>
                </a:lnTo>
                <a:cubicBezTo>
                  <a:pt x="734984" y="904856"/>
                  <a:pt x="735522" y="904240"/>
                  <a:pt x="736215" y="903855"/>
                </a:cubicBezTo>
                <a:lnTo>
                  <a:pt x="742142" y="900930"/>
                </a:lnTo>
                <a:lnTo>
                  <a:pt x="746837" y="892079"/>
                </a:lnTo>
                <a:cubicBezTo>
                  <a:pt x="747068" y="891617"/>
                  <a:pt x="747453" y="891232"/>
                  <a:pt x="747914" y="891001"/>
                </a:cubicBezTo>
                <a:lnTo>
                  <a:pt x="780550" y="872452"/>
                </a:lnTo>
                <a:cubicBezTo>
                  <a:pt x="780704" y="872375"/>
                  <a:pt x="780934" y="872298"/>
                  <a:pt x="781088" y="872221"/>
                </a:cubicBezTo>
                <a:lnTo>
                  <a:pt x="788401" y="869989"/>
                </a:lnTo>
                <a:cubicBezTo>
                  <a:pt x="788785" y="869835"/>
                  <a:pt x="789170" y="869835"/>
                  <a:pt x="789632" y="869912"/>
                </a:cubicBezTo>
                <a:lnTo>
                  <a:pt x="793558" y="870451"/>
                </a:lnTo>
                <a:cubicBezTo>
                  <a:pt x="794327" y="870528"/>
                  <a:pt x="795020" y="870989"/>
                  <a:pt x="795482" y="871605"/>
                </a:cubicBezTo>
                <a:lnTo>
                  <a:pt x="799099" y="876762"/>
                </a:lnTo>
                <a:lnTo>
                  <a:pt x="802024" y="878686"/>
                </a:lnTo>
                <a:cubicBezTo>
                  <a:pt x="802332" y="878917"/>
                  <a:pt x="802640" y="879225"/>
                  <a:pt x="802871" y="879610"/>
                </a:cubicBezTo>
                <a:lnTo>
                  <a:pt x="805642" y="884228"/>
                </a:lnTo>
                <a:lnTo>
                  <a:pt x="812338" y="885767"/>
                </a:lnTo>
                <a:lnTo>
                  <a:pt x="816033" y="881226"/>
                </a:lnTo>
                <a:lnTo>
                  <a:pt x="819265" y="873683"/>
                </a:lnTo>
                <a:cubicBezTo>
                  <a:pt x="819419" y="873298"/>
                  <a:pt x="819650" y="872991"/>
                  <a:pt x="820035" y="872682"/>
                </a:cubicBezTo>
                <a:lnTo>
                  <a:pt x="824499" y="868757"/>
                </a:lnTo>
                <a:cubicBezTo>
                  <a:pt x="824884" y="868449"/>
                  <a:pt x="825269" y="868218"/>
                  <a:pt x="825731" y="868142"/>
                </a:cubicBezTo>
                <a:lnTo>
                  <a:pt x="838123" y="865294"/>
                </a:lnTo>
                <a:cubicBezTo>
                  <a:pt x="838739" y="865140"/>
                  <a:pt x="839431" y="865217"/>
                  <a:pt x="839970" y="865524"/>
                </a:cubicBezTo>
                <a:lnTo>
                  <a:pt x="844434" y="867756"/>
                </a:lnTo>
                <a:cubicBezTo>
                  <a:pt x="845204" y="868142"/>
                  <a:pt x="845743" y="868834"/>
                  <a:pt x="845897" y="869681"/>
                </a:cubicBezTo>
                <a:lnTo>
                  <a:pt x="848745" y="882612"/>
                </a:lnTo>
                <a:lnTo>
                  <a:pt x="849437" y="884228"/>
                </a:lnTo>
                <a:lnTo>
                  <a:pt x="849976" y="884613"/>
                </a:lnTo>
                <a:lnTo>
                  <a:pt x="850900" y="884382"/>
                </a:lnTo>
                <a:lnTo>
                  <a:pt x="853440" y="870373"/>
                </a:lnTo>
                <a:cubicBezTo>
                  <a:pt x="853517" y="869835"/>
                  <a:pt x="853825" y="869296"/>
                  <a:pt x="854210" y="868911"/>
                </a:cubicBezTo>
                <a:lnTo>
                  <a:pt x="859290" y="863831"/>
                </a:lnTo>
                <a:cubicBezTo>
                  <a:pt x="860213" y="862907"/>
                  <a:pt x="861599" y="862754"/>
                  <a:pt x="862676" y="863369"/>
                </a:cubicBezTo>
                <a:lnTo>
                  <a:pt x="866602" y="865601"/>
                </a:lnTo>
                <a:cubicBezTo>
                  <a:pt x="867064" y="865832"/>
                  <a:pt x="867372" y="866217"/>
                  <a:pt x="867602" y="866602"/>
                </a:cubicBezTo>
                <a:lnTo>
                  <a:pt x="871374" y="873067"/>
                </a:lnTo>
                <a:lnTo>
                  <a:pt x="871374" y="870219"/>
                </a:lnTo>
                <a:lnTo>
                  <a:pt x="871374" y="870219"/>
                </a:lnTo>
                <a:lnTo>
                  <a:pt x="872528" y="861984"/>
                </a:lnTo>
                <a:cubicBezTo>
                  <a:pt x="872605" y="861368"/>
                  <a:pt x="872913" y="860829"/>
                  <a:pt x="873298" y="860368"/>
                </a:cubicBezTo>
                <a:lnTo>
                  <a:pt x="877762" y="855826"/>
                </a:lnTo>
                <a:cubicBezTo>
                  <a:pt x="878301" y="855287"/>
                  <a:pt x="878994" y="854980"/>
                  <a:pt x="879764" y="854980"/>
                </a:cubicBezTo>
                <a:lnTo>
                  <a:pt x="883997" y="854980"/>
                </a:lnTo>
                <a:lnTo>
                  <a:pt x="883304" y="854518"/>
                </a:lnTo>
                <a:cubicBezTo>
                  <a:pt x="883073" y="854364"/>
                  <a:pt x="882842" y="854133"/>
                  <a:pt x="882611" y="853902"/>
                </a:cubicBezTo>
                <a:lnTo>
                  <a:pt x="879764" y="850515"/>
                </a:lnTo>
                <a:cubicBezTo>
                  <a:pt x="879225" y="849900"/>
                  <a:pt x="878994" y="849130"/>
                  <a:pt x="879148" y="848283"/>
                </a:cubicBezTo>
                <a:lnTo>
                  <a:pt x="879686" y="844358"/>
                </a:lnTo>
                <a:cubicBezTo>
                  <a:pt x="879918" y="842972"/>
                  <a:pt x="881072" y="841972"/>
                  <a:pt x="882458" y="841972"/>
                </a:cubicBezTo>
                <a:lnTo>
                  <a:pt x="885305" y="841972"/>
                </a:lnTo>
                <a:cubicBezTo>
                  <a:pt x="885844" y="841972"/>
                  <a:pt x="886306" y="842126"/>
                  <a:pt x="886768" y="842356"/>
                </a:cubicBezTo>
                <a:lnTo>
                  <a:pt x="889077" y="843742"/>
                </a:lnTo>
                <a:lnTo>
                  <a:pt x="896389" y="844820"/>
                </a:lnTo>
                <a:lnTo>
                  <a:pt x="899776" y="845666"/>
                </a:lnTo>
                <a:lnTo>
                  <a:pt x="907088" y="839278"/>
                </a:lnTo>
                <a:cubicBezTo>
                  <a:pt x="907242" y="839124"/>
                  <a:pt x="907473" y="838970"/>
                  <a:pt x="907704" y="838893"/>
                </a:cubicBezTo>
                <a:lnTo>
                  <a:pt x="911090" y="837200"/>
                </a:lnTo>
                <a:cubicBezTo>
                  <a:pt x="911475" y="837045"/>
                  <a:pt x="911860" y="836892"/>
                  <a:pt x="912245" y="836892"/>
                </a:cubicBezTo>
                <a:lnTo>
                  <a:pt x="925484" y="836353"/>
                </a:lnTo>
                <a:lnTo>
                  <a:pt x="931641" y="834814"/>
                </a:lnTo>
                <a:lnTo>
                  <a:pt x="937260" y="831735"/>
                </a:lnTo>
                <a:lnTo>
                  <a:pt x="951653" y="819035"/>
                </a:lnTo>
                <a:cubicBezTo>
                  <a:pt x="952115" y="818650"/>
                  <a:pt x="952654" y="818419"/>
                  <a:pt x="953270" y="818342"/>
                </a:cubicBezTo>
                <a:lnTo>
                  <a:pt x="960043" y="817803"/>
                </a:lnTo>
                <a:cubicBezTo>
                  <a:pt x="960582" y="817726"/>
                  <a:pt x="961198" y="817880"/>
                  <a:pt x="961659" y="818188"/>
                </a:cubicBezTo>
                <a:lnTo>
                  <a:pt x="973205" y="824808"/>
                </a:lnTo>
                <a:lnTo>
                  <a:pt x="974436" y="820420"/>
                </a:lnTo>
                <a:cubicBezTo>
                  <a:pt x="974513" y="820112"/>
                  <a:pt x="974667" y="819881"/>
                  <a:pt x="974821" y="819650"/>
                </a:cubicBezTo>
                <a:lnTo>
                  <a:pt x="978208" y="814570"/>
                </a:lnTo>
                <a:cubicBezTo>
                  <a:pt x="978670" y="813878"/>
                  <a:pt x="979362" y="813416"/>
                  <a:pt x="980209" y="813339"/>
                </a:cubicBezTo>
                <a:lnTo>
                  <a:pt x="984673" y="812800"/>
                </a:lnTo>
                <a:cubicBezTo>
                  <a:pt x="985520" y="812646"/>
                  <a:pt x="986367" y="812954"/>
                  <a:pt x="986982" y="813570"/>
                </a:cubicBezTo>
                <a:lnTo>
                  <a:pt x="992601" y="819188"/>
                </a:lnTo>
                <a:cubicBezTo>
                  <a:pt x="992909" y="819497"/>
                  <a:pt x="993140" y="819881"/>
                  <a:pt x="993294" y="820266"/>
                </a:cubicBezTo>
                <a:lnTo>
                  <a:pt x="995526" y="826655"/>
                </a:lnTo>
                <a:lnTo>
                  <a:pt x="994602" y="817649"/>
                </a:lnTo>
                <a:cubicBezTo>
                  <a:pt x="994525" y="817188"/>
                  <a:pt x="994602" y="816649"/>
                  <a:pt x="994756" y="816187"/>
                </a:cubicBezTo>
                <a:lnTo>
                  <a:pt x="995911" y="813339"/>
                </a:lnTo>
                <a:cubicBezTo>
                  <a:pt x="996142" y="812800"/>
                  <a:pt x="996527" y="812339"/>
                  <a:pt x="996988" y="812030"/>
                </a:cubicBezTo>
                <a:lnTo>
                  <a:pt x="1002068" y="808644"/>
                </a:lnTo>
                <a:lnTo>
                  <a:pt x="1007302" y="805719"/>
                </a:lnTo>
                <a:cubicBezTo>
                  <a:pt x="1007533" y="805565"/>
                  <a:pt x="1007764" y="805488"/>
                  <a:pt x="1008072" y="805411"/>
                </a:cubicBezTo>
                <a:lnTo>
                  <a:pt x="1013152" y="804256"/>
                </a:lnTo>
                <a:cubicBezTo>
                  <a:pt x="1013460" y="804180"/>
                  <a:pt x="1013768" y="804180"/>
                  <a:pt x="1014076" y="804180"/>
                </a:cubicBezTo>
                <a:lnTo>
                  <a:pt x="1016231" y="804410"/>
                </a:lnTo>
                <a:lnTo>
                  <a:pt x="1016616" y="798715"/>
                </a:lnTo>
                <a:lnTo>
                  <a:pt x="1015538" y="792249"/>
                </a:lnTo>
                <a:lnTo>
                  <a:pt x="1014922" y="784706"/>
                </a:lnTo>
                <a:cubicBezTo>
                  <a:pt x="1014922" y="784321"/>
                  <a:pt x="1014922" y="783937"/>
                  <a:pt x="1015076" y="783628"/>
                </a:cubicBezTo>
                <a:lnTo>
                  <a:pt x="1016770" y="778549"/>
                </a:lnTo>
                <a:cubicBezTo>
                  <a:pt x="1017001" y="777856"/>
                  <a:pt x="1017539" y="777240"/>
                  <a:pt x="1018155" y="776932"/>
                </a:cubicBezTo>
                <a:lnTo>
                  <a:pt x="1022619" y="774700"/>
                </a:lnTo>
                <a:cubicBezTo>
                  <a:pt x="1022850" y="774546"/>
                  <a:pt x="1023081" y="774469"/>
                  <a:pt x="1023312" y="774469"/>
                </a:cubicBezTo>
                <a:lnTo>
                  <a:pt x="1037936" y="771621"/>
                </a:lnTo>
                <a:lnTo>
                  <a:pt x="1045556" y="769466"/>
                </a:lnTo>
                <a:cubicBezTo>
                  <a:pt x="1046095" y="769312"/>
                  <a:pt x="1046634" y="769312"/>
                  <a:pt x="1047173" y="769466"/>
                </a:cubicBezTo>
                <a:lnTo>
                  <a:pt x="1052792" y="771159"/>
                </a:lnTo>
                <a:cubicBezTo>
                  <a:pt x="1053484" y="771391"/>
                  <a:pt x="1054100" y="771852"/>
                  <a:pt x="1054408" y="772468"/>
                </a:cubicBezTo>
                <a:lnTo>
                  <a:pt x="1059180" y="781012"/>
                </a:lnTo>
                <a:lnTo>
                  <a:pt x="1063952" y="784783"/>
                </a:lnTo>
                <a:lnTo>
                  <a:pt x="1071803" y="786862"/>
                </a:lnTo>
                <a:lnTo>
                  <a:pt x="1085888" y="787939"/>
                </a:lnTo>
                <a:cubicBezTo>
                  <a:pt x="1086504" y="788016"/>
                  <a:pt x="1087043" y="788247"/>
                  <a:pt x="1087505" y="788632"/>
                </a:cubicBezTo>
                <a:lnTo>
                  <a:pt x="1090045" y="790864"/>
                </a:lnTo>
                <a:cubicBezTo>
                  <a:pt x="1090660" y="790402"/>
                  <a:pt x="1091353" y="790171"/>
                  <a:pt x="1092200" y="790248"/>
                </a:cubicBezTo>
                <a:cubicBezTo>
                  <a:pt x="1093047" y="790325"/>
                  <a:pt x="1093816" y="790787"/>
                  <a:pt x="1094278" y="791557"/>
                </a:cubicBezTo>
                <a:lnTo>
                  <a:pt x="1096356" y="794866"/>
                </a:lnTo>
                <a:lnTo>
                  <a:pt x="1099435" y="795174"/>
                </a:lnTo>
                <a:lnTo>
                  <a:pt x="1103899" y="793712"/>
                </a:lnTo>
                <a:lnTo>
                  <a:pt x="1110673" y="792172"/>
                </a:lnTo>
                <a:lnTo>
                  <a:pt x="1111211" y="791634"/>
                </a:lnTo>
                <a:cubicBezTo>
                  <a:pt x="1111596" y="791248"/>
                  <a:pt x="1112135" y="790941"/>
                  <a:pt x="1112674" y="790864"/>
                </a:cubicBezTo>
                <a:lnTo>
                  <a:pt x="1152775" y="783090"/>
                </a:lnTo>
                <a:lnTo>
                  <a:pt x="1159779" y="779549"/>
                </a:lnTo>
                <a:lnTo>
                  <a:pt x="1163320" y="775470"/>
                </a:lnTo>
                <a:cubicBezTo>
                  <a:pt x="1163551" y="775239"/>
                  <a:pt x="1163782" y="775008"/>
                  <a:pt x="1164090" y="774854"/>
                </a:cubicBezTo>
                <a:lnTo>
                  <a:pt x="1169170" y="772006"/>
                </a:lnTo>
                <a:cubicBezTo>
                  <a:pt x="1169708" y="771698"/>
                  <a:pt x="1170401" y="771621"/>
                  <a:pt x="1171017" y="771698"/>
                </a:cubicBezTo>
                <a:lnTo>
                  <a:pt x="1174404" y="772237"/>
                </a:lnTo>
                <a:cubicBezTo>
                  <a:pt x="1175096" y="772314"/>
                  <a:pt x="1175712" y="772699"/>
                  <a:pt x="1176097" y="773238"/>
                </a:cubicBezTo>
                <a:lnTo>
                  <a:pt x="1178329" y="776086"/>
                </a:lnTo>
                <a:cubicBezTo>
                  <a:pt x="1178560" y="776393"/>
                  <a:pt x="1178791" y="776779"/>
                  <a:pt x="1178868" y="777163"/>
                </a:cubicBezTo>
                <a:lnTo>
                  <a:pt x="1181408" y="787246"/>
                </a:lnTo>
                <a:lnTo>
                  <a:pt x="1182255" y="787785"/>
                </a:lnTo>
                <a:lnTo>
                  <a:pt x="1183640" y="786169"/>
                </a:lnTo>
                <a:lnTo>
                  <a:pt x="1184641" y="780165"/>
                </a:lnTo>
                <a:lnTo>
                  <a:pt x="1184564" y="768773"/>
                </a:lnTo>
                <a:cubicBezTo>
                  <a:pt x="1184564" y="768158"/>
                  <a:pt x="1184794" y="767542"/>
                  <a:pt x="1185102" y="767080"/>
                </a:cubicBezTo>
                <a:lnTo>
                  <a:pt x="1186796" y="764848"/>
                </a:lnTo>
                <a:cubicBezTo>
                  <a:pt x="1187411" y="764001"/>
                  <a:pt x="1188489" y="763540"/>
                  <a:pt x="1189490" y="763771"/>
                </a:cubicBezTo>
                <a:lnTo>
                  <a:pt x="1192876" y="764309"/>
                </a:lnTo>
                <a:cubicBezTo>
                  <a:pt x="1193415" y="764386"/>
                  <a:pt x="1193954" y="764694"/>
                  <a:pt x="1194339" y="765079"/>
                </a:cubicBezTo>
                <a:lnTo>
                  <a:pt x="1207962" y="778164"/>
                </a:lnTo>
                <a:lnTo>
                  <a:pt x="1211349" y="779241"/>
                </a:lnTo>
                <a:lnTo>
                  <a:pt x="1214428" y="777702"/>
                </a:lnTo>
                <a:lnTo>
                  <a:pt x="1220277" y="771852"/>
                </a:lnTo>
                <a:cubicBezTo>
                  <a:pt x="1220662" y="771468"/>
                  <a:pt x="1221047" y="771236"/>
                  <a:pt x="1221586" y="771082"/>
                </a:cubicBezTo>
                <a:lnTo>
                  <a:pt x="1223818" y="770544"/>
                </a:lnTo>
                <a:cubicBezTo>
                  <a:pt x="1225127" y="770236"/>
                  <a:pt x="1226435" y="770852"/>
                  <a:pt x="1227051" y="772006"/>
                </a:cubicBezTo>
                <a:lnTo>
                  <a:pt x="1228205" y="774238"/>
                </a:lnTo>
                <a:cubicBezTo>
                  <a:pt x="1228436" y="774700"/>
                  <a:pt x="1228513" y="775162"/>
                  <a:pt x="1228513" y="775624"/>
                </a:cubicBezTo>
                <a:lnTo>
                  <a:pt x="1227974" y="785630"/>
                </a:lnTo>
                <a:lnTo>
                  <a:pt x="1228744" y="787477"/>
                </a:lnTo>
                <a:lnTo>
                  <a:pt x="1234286" y="788247"/>
                </a:lnTo>
                <a:lnTo>
                  <a:pt x="1249372" y="781474"/>
                </a:lnTo>
                <a:lnTo>
                  <a:pt x="1252913" y="777933"/>
                </a:lnTo>
                <a:lnTo>
                  <a:pt x="1255453" y="774315"/>
                </a:lnTo>
                <a:cubicBezTo>
                  <a:pt x="1255838" y="773777"/>
                  <a:pt x="1256453" y="773392"/>
                  <a:pt x="1257069" y="773238"/>
                </a:cubicBezTo>
                <a:lnTo>
                  <a:pt x="1261533" y="772083"/>
                </a:lnTo>
                <a:cubicBezTo>
                  <a:pt x="1261764" y="772006"/>
                  <a:pt x="1261995" y="772006"/>
                  <a:pt x="1262226" y="772006"/>
                </a:cubicBezTo>
                <a:lnTo>
                  <a:pt x="1267306" y="772006"/>
                </a:lnTo>
                <a:lnTo>
                  <a:pt x="1276542" y="770929"/>
                </a:lnTo>
                <a:cubicBezTo>
                  <a:pt x="1276773" y="770852"/>
                  <a:pt x="1277004" y="770929"/>
                  <a:pt x="1277235" y="770929"/>
                </a:cubicBezTo>
                <a:lnTo>
                  <a:pt x="1285086" y="772083"/>
                </a:lnTo>
                <a:lnTo>
                  <a:pt x="1293091" y="774700"/>
                </a:lnTo>
                <a:lnTo>
                  <a:pt x="1295862" y="773700"/>
                </a:lnTo>
                <a:lnTo>
                  <a:pt x="1300403" y="767080"/>
                </a:lnTo>
                <a:cubicBezTo>
                  <a:pt x="1300942" y="766310"/>
                  <a:pt x="1301789" y="765849"/>
                  <a:pt x="1302712" y="765849"/>
                </a:cubicBezTo>
                <a:lnTo>
                  <a:pt x="1305560" y="765849"/>
                </a:lnTo>
                <a:cubicBezTo>
                  <a:pt x="1306099" y="765849"/>
                  <a:pt x="1306561" y="766003"/>
                  <a:pt x="1307022" y="766233"/>
                </a:cubicBezTo>
                <a:lnTo>
                  <a:pt x="1319953" y="774084"/>
                </a:lnTo>
                <a:lnTo>
                  <a:pt x="1326265" y="776932"/>
                </a:lnTo>
                <a:lnTo>
                  <a:pt x="1328266" y="776702"/>
                </a:lnTo>
                <a:lnTo>
                  <a:pt x="1330498" y="770467"/>
                </a:lnTo>
                <a:cubicBezTo>
                  <a:pt x="1330575" y="770159"/>
                  <a:pt x="1330729" y="769928"/>
                  <a:pt x="1330960" y="769620"/>
                </a:cubicBezTo>
                <a:lnTo>
                  <a:pt x="1333192" y="766772"/>
                </a:lnTo>
                <a:cubicBezTo>
                  <a:pt x="1333808" y="766003"/>
                  <a:pt x="1334808" y="765541"/>
                  <a:pt x="1335886" y="765771"/>
                </a:cubicBezTo>
                <a:lnTo>
                  <a:pt x="1339273" y="766310"/>
                </a:lnTo>
                <a:cubicBezTo>
                  <a:pt x="1339812" y="766387"/>
                  <a:pt x="1340273" y="766618"/>
                  <a:pt x="1340735" y="767003"/>
                </a:cubicBezTo>
                <a:lnTo>
                  <a:pt x="1346277" y="772083"/>
                </a:lnTo>
                <a:lnTo>
                  <a:pt x="1347201" y="771775"/>
                </a:lnTo>
                <a:lnTo>
                  <a:pt x="1348586" y="769620"/>
                </a:lnTo>
                <a:lnTo>
                  <a:pt x="1350741" y="759999"/>
                </a:lnTo>
                <a:cubicBezTo>
                  <a:pt x="1350818" y="759691"/>
                  <a:pt x="1350972" y="759306"/>
                  <a:pt x="1351126" y="759075"/>
                </a:cubicBezTo>
                <a:lnTo>
                  <a:pt x="1353358" y="755688"/>
                </a:lnTo>
                <a:cubicBezTo>
                  <a:pt x="1353897" y="754919"/>
                  <a:pt x="1354743" y="754457"/>
                  <a:pt x="1355667" y="754457"/>
                </a:cubicBezTo>
                <a:lnTo>
                  <a:pt x="1359054" y="754457"/>
                </a:lnTo>
                <a:cubicBezTo>
                  <a:pt x="1359747" y="754457"/>
                  <a:pt x="1360362" y="754688"/>
                  <a:pt x="1360824" y="755073"/>
                </a:cubicBezTo>
                <a:lnTo>
                  <a:pt x="1364211" y="757921"/>
                </a:lnTo>
                <a:cubicBezTo>
                  <a:pt x="1364596" y="758306"/>
                  <a:pt x="1364904" y="758767"/>
                  <a:pt x="1365134" y="759306"/>
                </a:cubicBezTo>
                <a:lnTo>
                  <a:pt x="1366751" y="764540"/>
                </a:lnTo>
                <a:lnTo>
                  <a:pt x="1369060" y="768235"/>
                </a:lnTo>
                <a:lnTo>
                  <a:pt x="1371215" y="769697"/>
                </a:lnTo>
                <a:lnTo>
                  <a:pt x="1376526" y="769697"/>
                </a:lnTo>
                <a:cubicBezTo>
                  <a:pt x="1376757" y="769697"/>
                  <a:pt x="1377065" y="769774"/>
                  <a:pt x="1377296" y="769774"/>
                </a:cubicBezTo>
                <a:lnTo>
                  <a:pt x="1381221" y="770929"/>
                </a:lnTo>
                <a:cubicBezTo>
                  <a:pt x="1381452" y="771006"/>
                  <a:pt x="1381683" y="771082"/>
                  <a:pt x="1381914" y="771236"/>
                </a:cubicBezTo>
                <a:lnTo>
                  <a:pt x="1385762" y="773623"/>
                </a:lnTo>
                <a:lnTo>
                  <a:pt x="1385762" y="773623"/>
                </a:lnTo>
                <a:lnTo>
                  <a:pt x="1388533" y="773623"/>
                </a:lnTo>
                <a:lnTo>
                  <a:pt x="1392151" y="772699"/>
                </a:lnTo>
                <a:lnTo>
                  <a:pt x="1404620" y="762924"/>
                </a:lnTo>
                <a:cubicBezTo>
                  <a:pt x="1405236" y="762462"/>
                  <a:pt x="1406005" y="762231"/>
                  <a:pt x="1406775" y="762385"/>
                </a:cubicBezTo>
                <a:lnTo>
                  <a:pt x="1410162" y="762924"/>
                </a:lnTo>
                <a:cubicBezTo>
                  <a:pt x="1410546" y="763001"/>
                  <a:pt x="1411009" y="763155"/>
                  <a:pt x="1411316" y="763385"/>
                </a:cubicBezTo>
                <a:lnTo>
                  <a:pt x="1415242" y="766233"/>
                </a:lnTo>
                <a:lnTo>
                  <a:pt x="1418936" y="769389"/>
                </a:lnTo>
                <a:lnTo>
                  <a:pt x="1421168" y="770005"/>
                </a:lnTo>
                <a:lnTo>
                  <a:pt x="1423631" y="768619"/>
                </a:lnTo>
                <a:lnTo>
                  <a:pt x="1425556" y="766233"/>
                </a:lnTo>
                <a:cubicBezTo>
                  <a:pt x="1426325" y="765310"/>
                  <a:pt x="1427557" y="765002"/>
                  <a:pt x="1428634" y="765310"/>
                </a:cubicBezTo>
                <a:lnTo>
                  <a:pt x="1432021" y="766464"/>
                </a:lnTo>
                <a:lnTo>
                  <a:pt x="1439333" y="770082"/>
                </a:lnTo>
                <a:lnTo>
                  <a:pt x="1443489" y="769158"/>
                </a:lnTo>
                <a:lnTo>
                  <a:pt x="1443489" y="584662"/>
                </a:lnTo>
                <a:lnTo>
                  <a:pt x="1444413" y="118841"/>
                </a:lnTo>
                <a:lnTo>
                  <a:pt x="1444644" y="0"/>
                </a:lnTo>
                <a:lnTo>
                  <a:pt x="1439256" y="5080"/>
                </a:lnTo>
                <a:cubicBezTo>
                  <a:pt x="1439025" y="5311"/>
                  <a:pt x="1438794" y="5465"/>
                  <a:pt x="1438487" y="5619"/>
                </a:cubicBezTo>
                <a:lnTo>
                  <a:pt x="1433406" y="7851"/>
                </a:lnTo>
                <a:lnTo>
                  <a:pt x="1428096" y="9083"/>
                </a:lnTo>
                <a:lnTo>
                  <a:pt x="1422169" y="11777"/>
                </a:lnTo>
                <a:lnTo>
                  <a:pt x="1411701" y="17857"/>
                </a:lnTo>
                <a:lnTo>
                  <a:pt x="1390688" y="35021"/>
                </a:lnTo>
                <a:cubicBezTo>
                  <a:pt x="1390304" y="35329"/>
                  <a:pt x="1389842" y="35560"/>
                  <a:pt x="1389303" y="35637"/>
                </a:cubicBezTo>
                <a:lnTo>
                  <a:pt x="1367136" y="38947"/>
                </a:lnTo>
                <a:lnTo>
                  <a:pt x="1258070" y="85898"/>
                </a:lnTo>
                <a:lnTo>
                  <a:pt x="1228513" y="106526"/>
                </a:lnTo>
                <a:lnTo>
                  <a:pt x="1212427" y="114608"/>
                </a:lnTo>
                <a:lnTo>
                  <a:pt x="1177636" y="124922"/>
                </a:lnTo>
                <a:lnTo>
                  <a:pt x="1172710" y="125615"/>
                </a:lnTo>
                <a:lnTo>
                  <a:pt x="1168400" y="125615"/>
                </a:lnTo>
                <a:lnTo>
                  <a:pt x="1165552" y="126076"/>
                </a:lnTo>
                <a:lnTo>
                  <a:pt x="1162396" y="128309"/>
                </a:lnTo>
                <a:lnTo>
                  <a:pt x="1132763" y="160174"/>
                </a:lnTo>
                <a:lnTo>
                  <a:pt x="1103822" y="184573"/>
                </a:lnTo>
                <a:lnTo>
                  <a:pt x="1088890" y="193810"/>
                </a:lnTo>
                <a:cubicBezTo>
                  <a:pt x="1088659" y="193964"/>
                  <a:pt x="1088429" y="194041"/>
                  <a:pt x="1088198" y="194118"/>
                </a:cubicBezTo>
                <a:lnTo>
                  <a:pt x="1074112" y="198043"/>
                </a:lnTo>
                <a:cubicBezTo>
                  <a:pt x="1073650" y="198197"/>
                  <a:pt x="1073111" y="198197"/>
                  <a:pt x="1072573" y="198043"/>
                </a:cubicBezTo>
                <a:lnTo>
                  <a:pt x="1064722" y="195811"/>
                </a:lnTo>
                <a:cubicBezTo>
                  <a:pt x="1064106" y="195657"/>
                  <a:pt x="1063567" y="195272"/>
                  <a:pt x="1063182" y="194733"/>
                </a:cubicBezTo>
                <a:lnTo>
                  <a:pt x="1059257" y="189115"/>
                </a:lnTo>
                <a:lnTo>
                  <a:pt x="1056101" y="183881"/>
                </a:lnTo>
                <a:lnTo>
                  <a:pt x="1042862" y="175414"/>
                </a:lnTo>
                <a:lnTo>
                  <a:pt x="1039091" y="174029"/>
                </a:lnTo>
                <a:lnTo>
                  <a:pt x="1036012" y="174029"/>
                </a:lnTo>
                <a:lnTo>
                  <a:pt x="1036012" y="174029"/>
                </a:lnTo>
                <a:lnTo>
                  <a:pt x="975591" y="187498"/>
                </a:lnTo>
                <a:lnTo>
                  <a:pt x="971819" y="189192"/>
                </a:lnTo>
                <a:lnTo>
                  <a:pt x="955963" y="213822"/>
                </a:lnTo>
                <a:cubicBezTo>
                  <a:pt x="955579" y="214438"/>
                  <a:pt x="955040" y="214822"/>
                  <a:pt x="954347" y="215053"/>
                </a:cubicBezTo>
                <a:lnTo>
                  <a:pt x="945880" y="217286"/>
                </a:lnTo>
                <a:cubicBezTo>
                  <a:pt x="945496" y="217363"/>
                  <a:pt x="945034" y="217439"/>
                  <a:pt x="944649" y="217363"/>
                </a:cubicBezTo>
                <a:lnTo>
                  <a:pt x="935105" y="215669"/>
                </a:lnTo>
                <a:cubicBezTo>
                  <a:pt x="934720" y="215592"/>
                  <a:pt x="934335" y="215438"/>
                  <a:pt x="934027" y="215207"/>
                </a:cubicBezTo>
                <a:lnTo>
                  <a:pt x="928178" y="211128"/>
                </a:lnTo>
                <a:lnTo>
                  <a:pt x="911706" y="220364"/>
                </a:lnTo>
                <a:cubicBezTo>
                  <a:pt x="911552" y="220441"/>
                  <a:pt x="911321" y="220518"/>
                  <a:pt x="911167" y="220595"/>
                </a:cubicBezTo>
                <a:lnTo>
                  <a:pt x="902162" y="223443"/>
                </a:lnTo>
                <a:cubicBezTo>
                  <a:pt x="900930" y="223828"/>
                  <a:pt x="899622" y="223366"/>
                  <a:pt x="898929" y="222289"/>
                </a:cubicBezTo>
                <a:lnTo>
                  <a:pt x="895157" y="216362"/>
                </a:lnTo>
                <a:lnTo>
                  <a:pt x="893464" y="214669"/>
                </a:lnTo>
                <a:lnTo>
                  <a:pt x="889385" y="212591"/>
                </a:lnTo>
                <a:lnTo>
                  <a:pt x="884228" y="211051"/>
                </a:lnTo>
                <a:lnTo>
                  <a:pt x="881534" y="210743"/>
                </a:lnTo>
                <a:lnTo>
                  <a:pt x="880533" y="211744"/>
                </a:lnTo>
                <a:lnTo>
                  <a:pt x="872836" y="226522"/>
                </a:lnTo>
                <a:cubicBezTo>
                  <a:pt x="872528" y="227138"/>
                  <a:pt x="871913" y="227677"/>
                  <a:pt x="871220" y="227907"/>
                </a:cubicBezTo>
                <a:lnTo>
                  <a:pt x="867833" y="229062"/>
                </a:lnTo>
                <a:cubicBezTo>
                  <a:pt x="866910" y="229370"/>
                  <a:pt x="865832" y="229139"/>
                  <a:pt x="865062" y="228523"/>
                </a:cubicBezTo>
                <a:lnTo>
                  <a:pt x="859905" y="224213"/>
                </a:lnTo>
                <a:lnTo>
                  <a:pt x="858058" y="225752"/>
                </a:lnTo>
                <a:cubicBezTo>
                  <a:pt x="857519" y="226214"/>
                  <a:pt x="856904" y="226445"/>
                  <a:pt x="856288" y="226445"/>
                </a:cubicBezTo>
                <a:lnTo>
                  <a:pt x="853440" y="226445"/>
                </a:lnTo>
                <a:lnTo>
                  <a:pt x="835891" y="223751"/>
                </a:lnTo>
                <a:lnTo>
                  <a:pt x="833659" y="224829"/>
                </a:lnTo>
                <a:lnTo>
                  <a:pt x="826424" y="230909"/>
                </a:lnTo>
                <a:cubicBezTo>
                  <a:pt x="826039" y="231217"/>
                  <a:pt x="825577" y="231371"/>
                  <a:pt x="825115" y="231448"/>
                </a:cubicBezTo>
                <a:lnTo>
                  <a:pt x="821190" y="231987"/>
                </a:lnTo>
                <a:cubicBezTo>
                  <a:pt x="820882" y="232064"/>
                  <a:pt x="820574" y="232064"/>
                  <a:pt x="820266" y="231987"/>
                </a:cubicBezTo>
                <a:lnTo>
                  <a:pt x="817418" y="231448"/>
                </a:lnTo>
                <a:cubicBezTo>
                  <a:pt x="817110" y="231371"/>
                  <a:pt x="816802" y="231294"/>
                  <a:pt x="816494" y="231140"/>
                </a:cubicBezTo>
                <a:lnTo>
                  <a:pt x="808028" y="226060"/>
                </a:lnTo>
                <a:cubicBezTo>
                  <a:pt x="807335" y="225675"/>
                  <a:pt x="806873" y="224905"/>
                  <a:pt x="806719" y="224136"/>
                </a:cubicBezTo>
                <a:lnTo>
                  <a:pt x="804718" y="212206"/>
                </a:lnTo>
                <a:lnTo>
                  <a:pt x="804102" y="211975"/>
                </a:lnTo>
                <a:lnTo>
                  <a:pt x="798714" y="212975"/>
                </a:lnTo>
                <a:cubicBezTo>
                  <a:pt x="798330" y="213052"/>
                  <a:pt x="798022" y="213052"/>
                  <a:pt x="797637" y="212975"/>
                </a:cubicBezTo>
                <a:lnTo>
                  <a:pt x="794789" y="212436"/>
                </a:lnTo>
                <a:cubicBezTo>
                  <a:pt x="793327" y="212129"/>
                  <a:pt x="792326" y="210743"/>
                  <a:pt x="792557" y="209281"/>
                </a:cubicBezTo>
                <a:lnTo>
                  <a:pt x="793558" y="202507"/>
                </a:lnTo>
                <a:lnTo>
                  <a:pt x="791941" y="200044"/>
                </a:lnTo>
                <a:cubicBezTo>
                  <a:pt x="791787" y="199814"/>
                  <a:pt x="791633" y="199506"/>
                  <a:pt x="791556" y="199198"/>
                </a:cubicBezTo>
                <a:lnTo>
                  <a:pt x="790094" y="194272"/>
                </a:lnTo>
                <a:lnTo>
                  <a:pt x="784244" y="187344"/>
                </a:lnTo>
                <a:cubicBezTo>
                  <a:pt x="784013" y="187114"/>
                  <a:pt x="783859" y="186806"/>
                  <a:pt x="783782" y="186498"/>
                </a:cubicBezTo>
                <a:lnTo>
                  <a:pt x="782474" y="183034"/>
                </a:lnTo>
                <a:lnTo>
                  <a:pt x="780704" y="182110"/>
                </a:lnTo>
                <a:lnTo>
                  <a:pt x="775777" y="182110"/>
                </a:lnTo>
                <a:cubicBezTo>
                  <a:pt x="775008" y="182110"/>
                  <a:pt x="774238" y="181803"/>
                  <a:pt x="773699" y="181187"/>
                </a:cubicBezTo>
                <a:lnTo>
                  <a:pt x="739987" y="145165"/>
                </a:lnTo>
                <a:cubicBezTo>
                  <a:pt x="739833" y="145011"/>
                  <a:pt x="739679" y="144780"/>
                  <a:pt x="739602" y="144626"/>
                </a:cubicBezTo>
                <a:lnTo>
                  <a:pt x="713894" y="97752"/>
                </a:lnTo>
                <a:lnTo>
                  <a:pt x="696730" y="81203"/>
                </a:lnTo>
                <a:cubicBezTo>
                  <a:pt x="696499" y="81049"/>
                  <a:pt x="696345" y="80818"/>
                  <a:pt x="696268" y="80587"/>
                </a:cubicBezTo>
                <a:lnTo>
                  <a:pt x="694036" y="76662"/>
                </a:lnTo>
                <a:cubicBezTo>
                  <a:pt x="693882" y="76431"/>
                  <a:pt x="693805" y="76123"/>
                  <a:pt x="693728" y="75815"/>
                </a:cubicBezTo>
                <a:lnTo>
                  <a:pt x="692958" y="71967"/>
                </a:lnTo>
                <a:lnTo>
                  <a:pt x="680181" y="161098"/>
                </a:lnTo>
                <a:lnTo>
                  <a:pt x="666327" y="251999"/>
                </a:lnTo>
                <a:close/>
                <a:moveTo>
                  <a:pt x="365529" y="478905"/>
                </a:moveTo>
                <a:cubicBezTo>
                  <a:pt x="364682" y="478905"/>
                  <a:pt x="363990" y="478521"/>
                  <a:pt x="363451" y="477982"/>
                </a:cubicBezTo>
                <a:cubicBezTo>
                  <a:pt x="363066" y="478213"/>
                  <a:pt x="362604" y="478367"/>
                  <a:pt x="362142" y="478367"/>
                </a:cubicBezTo>
                <a:cubicBezTo>
                  <a:pt x="360603" y="478367"/>
                  <a:pt x="359294" y="477135"/>
                  <a:pt x="359294" y="475519"/>
                </a:cubicBezTo>
                <a:cubicBezTo>
                  <a:pt x="359294" y="473980"/>
                  <a:pt x="360526" y="472671"/>
                  <a:pt x="362065" y="472671"/>
                </a:cubicBezTo>
                <a:lnTo>
                  <a:pt x="362142" y="472671"/>
                </a:lnTo>
                <a:cubicBezTo>
                  <a:pt x="362989" y="472671"/>
                  <a:pt x="363682" y="473056"/>
                  <a:pt x="364221" y="473595"/>
                </a:cubicBezTo>
                <a:cubicBezTo>
                  <a:pt x="364605" y="473364"/>
                  <a:pt x="364990" y="473210"/>
                  <a:pt x="365529" y="473210"/>
                </a:cubicBezTo>
                <a:lnTo>
                  <a:pt x="365606" y="473210"/>
                </a:lnTo>
                <a:cubicBezTo>
                  <a:pt x="367145" y="473210"/>
                  <a:pt x="368454" y="474441"/>
                  <a:pt x="368454" y="476058"/>
                </a:cubicBezTo>
                <a:cubicBezTo>
                  <a:pt x="368300" y="477674"/>
                  <a:pt x="367068" y="478905"/>
                  <a:pt x="365529" y="478905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7" name="Forma libre: forma 100">
            <a:extLst>
              <a:ext uri="{FF2B5EF4-FFF2-40B4-BE49-F238E27FC236}">
                <a16:creationId xmlns:a16="http://schemas.microsoft.com/office/drawing/2014/main" id="{903CEEDC-B72C-328C-8FEC-C2FB37BE15FB}"/>
              </a:ext>
            </a:extLst>
          </p:cNvPr>
          <p:cNvSpPr/>
          <p:nvPr/>
        </p:nvSpPr>
        <p:spPr>
          <a:xfrm>
            <a:off x="9845745" y="2545986"/>
            <a:ext cx="1053412" cy="1024749"/>
          </a:xfrm>
          <a:custGeom>
            <a:avLst/>
            <a:gdLst>
              <a:gd name="connsiteX0" fmla="*/ 576503 w 1371907"/>
              <a:gd name="connsiteY0" fmla="*/ 95904 h 1334577"/>
              <a:gd name="connsiteX1" fmla="*/ 561340 w 1371907"/>
              <a:gd name="connsiteY1" fmla="*/ 98752 h 1334577"/>
              <a:gd name="connsiteX2" fmla="*/ 560724 w 1371907"/>
              <a:gd name="connsiteY2" fmla="*/ 98829 h 1334577"/>
              <a:gd name="connsiteX3" fmla="*/ 480676 w 1371907"/>
              <a:gd name="connsiteY3" fmla="*/ 96058 h 1334577"/>
              <a:gd name="connsiteX4" fmla="*/ 469669 w 1371907"/>
              <a:gd name="connsiteY4" fmla="*/ 98675 h 1334577"/>
              <a:gd name="connsiteX5" fmla="*/ 459201 w 1371907"/>
              <a:gd name="connsiteY5" fmla="*/ 104987 h 1334577"/>
              <a:gd name="connsiteX6" fmla="*/ 456122 w 1371907"/>
              <a:gd name="connsiteY6" fmla="*/ 108604 h 1334577"/>
              <a:gd name="connsiteX7" fmla="*/ 448194 w 1371907"/>
              <a:gd name="connsiteY7" fmla="*/ 117148 h 1334577"/>
              <a:gd name="connsiteX8" fmla="*/ 440036 w 1371907"/>
              <a:gd name="connsiteY8" fmla="*/ 129694 h 1334577"/>
              <a:gd name="connsiteX9" fmla="*/ 413250 w 1371907"/>
              <a:gd name="connsiteY9" fmla="*/ 191193 h 1334577"/>
              <a:gd name="connsiteX10" fmla="*/ 406939 w 1371907"/>
              <a:gd name="connsiteY10" fmla="*/ 202199 h 1334577"/>
              <a:gd name="connsiteX11" fmla="*/ 406554 w 1371907"/>
              <a:gd name="connsiteY11" fmla="*/ 202738 h 1334577"/>
              <a:gd name="connsiteX12" fmla="*/ 390698 w 1371907"/>
              <a:gd name="connsiteY12" fmla="*/ 219133 h 1334577"/>
              <a:gd name="connsiteX13" fmla="*/ 389236 w 1371907"/>
              <a:gd name="connsiteY13" fmla="*/ 223597 h 1334577"/>
              <a:gd name="connsiteX14" fmla="*/ 388928 w 1371907"/>
              <a:gd name="connsiteY14" fmla="*/ 224213 h 1334577"/>
              <a:gd name="connsiteX15" fmla="*/ 375997 w 1371907"/>
              <a:gd name="connsiteY15" fmla="*/ 244456 h 1334577"/>
              <a:gd name="connsiteX16" fmla="*/ 375612 w 1371907"/>
              <a:gd name="connsiteY16" fmla="*/ 244918 h 1334577"/>
              <a:gd name="connsiteX17" fmla="*/ 366607 w 1371907"/>
              <a:gd name="connsiteY17" fmla="*/ 253923 h 1334577"/>
              <a:gd name="connsiteX18" fmla="*/ 354522 w 1371907"/>
              <a:gd name="connsiteY18" fmla="*/ 263159 h 1334577"/>
              <a:gd name="connsiteX19" fmla="*/ 341976 w 1371907"/>
              <a:gd name="connsiteY19" fmla="*/ 271164 h 1334577"/>
              <a:gd name="connsiteX20" fmla="*/ 330354 w 1371907"/>
              <a:gd name="connsiteY20" fmla="*/ 276398 h 1334577"/>
              <a:gd name="connsiteX21" fmla="*/ 329815 w 1371907"/>
              <a:gd name="connsiteY21" fmla="*/ 276552 h 1334577"/>
              <a:gd name="connsiteX22" fmla="*/ 314036 w 1371907"/>
              <a:gd name="connsiteY22" fmla="*/ 279939 h 1334577"/>
              <a:gd name="connsiteX23" fmla="*/ 283710 w 1371907"/>
              <a:gd name="connsiteY23" fmla="*/ 281093 h 1334577"/>
              <a:gd name="connsiteX24" fmla="*/ 270087 w 1371907"/>
              <a:gd name="connsiteY24" fmla="*/ 283864 h 1334577"/>
              <a:gd name="connsiteX25" fmla="*/ 246996 w 1371907"/>
              <a:gd name="connsiteY25" fmla="*/ 293255 h 1334577"/>
              <a:gd name="connsiteX26" fmla="*/ 246303 w 1371907"/>
              <a:gd name="connsiteY26" fmla="*/ 293408 h 1334577"/>
              <a:gd name="connsiteX27" fmla="*/ 238144 w 1371907"/>
              <a:gd name="connsiteY27" fmla="*/ 294486 h 1334577"/>
              <a:gd name="connsiteX28" fmla="*/ 230909 w 1371907"/>
              <a:gd name="connsiteY28" fmla="*/ 297026 h 1334577"/>
              <a:gd name="connsiteX29" fmla="*/ 207048 w 1371907"/>
              <a:gd name="connsiteY29" fmla="*/ 314806 h 1334577"/>
              <a:gd name="connsiteX30" fmla="*/ 181417 w 1371907"/>
              <a:gd name="connsiteY30" fmla="*/ 328507 h 1334577"/>
              <a:gd name="connsiteX31" fmla="*/ 173952 w 1371907"/>
              <a:gd name="connsiteY31" fmla="*/ 334433 h 1334577"/>
              <a:gd name="connsiteX32" fmla="*/ 167024 w 1371907"/>
              <a:gd name="connsiteY32" fmla="*/ 339051 h 1334577"/>
              <a:gd name="connsiteX33" fmla="*/ 150707 w 1371907"/>
              <a:gd name="connsiteY33" fmla="*/ 345902 h 1334577"/>
              <a:gd name="connsiteX34" fmla="*/ 145396 w 1371907"/>
              <a:gd name="connsiteY34" fmla="*/ 350674 h 1334577"/>
              <a:gd name="connsiteX35" fmla="*/ 143471 w 1371907"/>
              <a:gd name="connsiteY35" fmla="*/ 356370 h 1334577"/>
              <a:gd name="connsiteX36" fmla="*/ 142394 w 1371907"/>
              <a:gd name="connsiteY36" fmla="*/ 373996 h 1334577"/>
              <a:gd name="connsiteX37" fmla="*/ 141701 w 1371907"/>
              <a:gd name="connsiteY37" fmla="*/ 375689 h 1334577"/>
              <a:gd name="connsiteX38" fmla="*/ 138315 w 1371907"/>
              <a:gd name="connsiteY38" fmla="*/ 379615 h 1334577"/>
              <a:gd name="connsiteX39" fmla="*/ 137160 w 1371907"/>
              <a:gd name="connsiteY39" fmla="*/ 380384 h 1334577"/>
              <a:gd name="connsiteX40" fmla="*/ 131464 w 1371907"/>
              <a:gd name="connsiteY40" fmla="*/ 382462 h 1334577"/>
              <a:gd name="connsiteX41" fmla="*/ 65501 w 1371907"/>
              <a:gd name="connsiteY41" fmla="*/ 440036 h 1334577"/>
              <a:gd name="connsiteX42" fmla="*/ 64885 w 1371907"/>
              <a:gd name="connsiteY42" fmla="*/ 440421 h 1334577"/>
              <a:gd name="connsiteX43" fmla="*/ 58112 w 1371907"/>
              <a:gd name="connsiteY43" fmla="*/ 443807 h 1334577"/>
              <a:gd name="connsiteX44" fmla="*/ 57573 w 1371907"/>
              <a:gd name="connsiteY44" fmla="*/ 444038 h 1334577"/>
              <a:gd name="connsiteX45" fmla="*/ 43719 w 1371907"/>
              <a:gd name="connsiteY45" fmla="*/ 447733 h 1334577"/>
              <a:gd name="connsiteX46" fmla="*/ 38408 w 1371907"/>
              <a:gd name="connsiteY46" fmla="*/ 453506 h 1334577"/>
              <a:gd name="connsiteX47" fmla="*/ 13316 w 1371907"/>
              <a:gd name="connsiteY47" fmla="*/ 513234 h 1334577"/>
              <a:gd name="connsiteX48" fmla="*/ 13008 w 1371907"/>
              <a:gd name="connsiteY48" fmla="*/ 513773 h 1334577"/>
              <a:gd name="connsiteX49" fmla="*/ 5157 w 1371907"/>
              <a:gd name="connsiteY49" fmla="*/ 525010 h 1334577"/>
              <a:gd name="connsiteX50" fmla="*/ 4695 w 1371907"/>
              <a:gd name="connsiteY50" fmla="*/ 525549 h 1334577"/>
              <a:gd name="connsiteX51" fmla="*/ 1154 w 1371907"/>
              <a:gd name="connsiteY51" fmla="*/ 528628 h 1334577"/>
              <a:gd name="connsiteX52" fmla="*/ 0 w 1371907"/>
              <a:gd name="connsiteY52" fmla="*/ 1118524 h 1334577"/>
              <a:gd name="connsiteX53" fmla="*/ 0 w 1371907"/>
              <a:gd name="connsiteY53" fmla="*/ 1301866 h 1334577"/>
              <a:gd name="connsiteX54" fmla="*/ 5080 w 1371907"/>
              <a:gd name="connsiteY54" fmla="*/ 1300865 h 1334577"/>
              <a:gd name="connsiteX55" fmla="*/ 7081 w 1371907"/>
              <a:gd name="connsiteY55" fmla="*/ 1301173 h 1334577"/>
              <a:gd name="connsiteX56" fmla="*/ 13393 w 1371907"/>
              <a:gd name="connsiteY56" fmla="*/ 1304868 h 1334577"/>
              <a:gd name="connsiteX57" fmla="*/ 19627 w 1371907"/>
              <a:gd name="connsiteY57" fmla="*/ 1305945 h 1334577"/>
              <a:gd name="connsiteX58" fmla="*/ 27093 w 1371907"/>
              <a:gd name="connsiteY58" fmla="*/ 1307638 h 1334577"/>
              <a:gd name="connsiteX59" fmla="*/ 29017 w 1371907"/>
              <a:gd name="connsiteY59" fmla="*/ 1309254 h 1334577"/>
              <a:gd name="connsiteX60" fmla="*/ 29864 w 1371907"/>
              <a:gd name="connsiteY60" fmla="*/ 1305714 h 1334577"/>
              <a:gd name="connsiteX61" fmla="*/ 32558 w 1371907"/>
              <a:gd name="connsiteY61" fmla="*/ 1303559 h 1334577"/>
              <a:gd name="connsiteX62" fmla="*/ 35406 w 1371907"/>
              <a:gd name="connsiteY62" fmla="*/ 1303559 h 1334577"/>
              <a:gd name="connsiteX63" fmla="*/ 36945 w 1371907"/>
              <a:gd name="connsiteY63" fmla="*/ 1304021 h 1334577"/>
              <a:gd name="connsiteX64" fmla="*/ 43719 w 1371907"/>
              <a:gd name="connsiteY64" fmla="*/ 1308562 h 1334577"/>
              <a:gd name="connsiteX65" fmla="*/ 44565 w 1371907"/>
              <a:gd name="connsiteY65" fmla="*/ 1309409 h 1334577"/>
              <a:gd name="connsiteX66" fmla="*/ 49261 w 1371907"/>
              <a:gd name="connsiteY66" fmla="*/ 1316567 h 1334577"/>
              <a:gd name="connsiteX67" fmla="*/ 48953 w 1371907"/>
              <a:gd name="connsiteY67" fmla="*/ 1313411 h 1334577"/>
              <a:gd name="connsiteX68" fmla="*/ 49414 w 1371907"/>
              <a:gd name="connsiteY68" fmla="*/ 1311564 h 1334577"/>
              <a:gd name="connsiteX69" fmla="*/ 51647 w 1371907"/>
              <a:gd name="connsiteY69" fmla="*/ 1308177 h 1334577"/>
              <a:gd name="connsiteX70" fmla="*/ 53494 w 1371907"/>
              <a:gd name="connsiteY70" fmla="*/ 1306945 h 1334577"/>
              <a:gd name="connsiteX71" fmla="*/ 56880 w 1371907"/>
              <a:gd name="connsiteY71" fmla="*/ 1306407 h 1334577"/>
              <a:gd name="connsiteX72" fmla="*/ 59190 w 1371907"/>
              <a:gd name="connsiteY72" fmla="*/ 1307100 h 1334577"/>
              <a:gd name="connsiteX73" fmla="*/ 64270 w 1371907"/>
              <a:gd name="connsiteY73" fmla="*/ 1311640 h 1334577"/>
              <a:gd name="connsiteX74" fmla="*/ 65193 w 1371907"/>
              <a:gd name="connsiteY74" fmla="*/ 1313411 h 1334577"/>
              <a:gd name="connsiteX75" fmla="*/ 65732 w 1371907"/>
              <a:gd name="connsiteY75" fmla="*/ 1318491 h 1334577"/>
              <a:gd name="connsiteX76" fmla="*/ 65732 w 1371907"/>
              <a:gd name="connsiteY76" fmla="*/ 1319184 h 1334577"/>
              <a:gd name="connsiteX77" fmla="*/ 65501 w 1371907"/>
              <a:gd name="connsiteY77" fmla="*/ 1320646 h 1334577"/>
              <a:gd name="connsiteX78" fmla="*/ 71274 w 1371907"/>
              <a:gd name="connsiteY78" fmla="*/ 1317952 h 1334577"/>
              <a:gd name="connsiteX79" fmla="*/ 72505 w 1371907"/>
              <a:gd name="connsiteY79" fmla="*/ 1317721 h 1334577"/>
              <a:gd name="connsiteX80" fmla="*/ 72505 w 1371907"/>
              <a:gd name="connsiteY80" fmla="*/ 1317721 h 1334577"/>
              <a:gd name="connsiteX81" fmla="*/ 78124 w 1371907"/>
              <a:gd name="connsiteY81" fmla="*/ 1317721 h 1334577"/>
              <a:gd name="connsiteX82" fmla="*/ 79664 w 1371907"/>
              <a:gd name="connsiteY82" fmla="*/ 1318183 h 1334577"/>
              <a:gd name="connsiteX83" fmla="*/ 85821 w 1371907"/>
              <a:gd name="connsiteY83" fmla="*/ 1322109 h 1334577"/>
              <a:gd name="connsiteX84" fmla="*/ 86745 w 1371907"/>
              <a:gd name="connsiteY84" fmla="*/ 1323109 h 1334577"/>
              <a:gd name="connsiteX85" fmla="*/ 90824 w 1371907"/>
              <a:gd name="connsiteY85" fmla="*/ 1330267 h 1334577"/>
              <a:gd name="connsiteX86" fmla="*/ 92595 w 1371907"/>
              <a:gd name="connsiteY86" fmla="*/ 1331191 h 1334577"/>
              <a:gd name="connsiteX87" fmla="*/ 97444 w 1371907"/>
              <a:gd name="connsiteY87" fmla="*/ 1330267 h 1334577"/>
              <a:gd name="connsiteX88" fmla="*/ 102678 w 1371907"/>
              <a:gd name="connsiteY88" fmla="*/ 1327650 h 1334577"/>
              <a:gd name="connsiteX89" fmla="*/ 107450 w 1371907"/>
              <a:gd name="connsiteY89" fmla="*/ 1324418 h 1334577"/>
              <a:gd name="connsiteX90" fmla="*/ 108296 w 1371907"/>
              <a:gd name="connsiteY90" fmla="*/ 1324033 h 1334577"/>
              <a:gd name="connsiteX91" fmla="*/ 112761 w 1371907"/>
              <a:gd name="connsiteY91" fmla="*/ 1322878 h 1334577"/>
              <a:gd name="connsiteX92" fmla="*/ 113992 w 1371907"/>
              <a:gd name="connsiteY92" fmla="*/ 1322878 h 1334577"/>
              <a:gd name="connsiteX93" fmla="*/ 116840 w 1371907"/>
              <a:gd name="connsiteY93" fmla="*/ 1323417 h 1334577"/>
              <a:gd name="connsiteX94" fmla="*/ 118687 w 1371907"/>
              <a:gd name="connsiteY94" fmla="*/ 1324725 h 1334577"/>
              <a:gd name="connsiteX95" fmla="*/ 120380 w 1371907"/>
              <a:gd name="connsiteY95" fmla="*/ 1327573 h 1334577"/>
              <a:gd name="connsiteX96" fmla="*/ 120765 w 1371907"/>
              <a:gd name="connsiteY96" fmla="*/ 1329036 h 1334577"/>
              <a:gd name="connsiteX97" fmla="*/ 120765 w 1371907"/>
              <a:gd name="connsiteY97" fmla="*/ 1333115 h 1334577"/>
              <a:gd name="connsiteX98" fmla="*/ 120765 w 1371907"/>
              <a:gd name="connsiteY98" fmla="*/ 1333115 h 1334577"/>
              <a:gd name="connsiteX99" fmla="*/ 121150 w 1371907"/>
              <a:gd name="connsiteY99" fmla="*/ 1334578 h 1334577"/>
              <a:gd name="connsiteX100" fmla="*/ 134928 w 1371907"/>
              <a:gd name="connsiteY100" fmla="*/ 1323725 h 1334577"/>
              <a:gd name="connsiteX101" fmla="*/ 136467 w 1371907"/>
              <a:gd name="connsiteY101" fmla="*/ 1321416 h 1334577"/>
              <a:gd name="connsiteX102" fmla="*/ 136467 w 1371907"/>
              <a:gd name="connsiteY102" fmla="*/ 1321416 h 1334577"/>
              <a:gd name="connsiteX103" fmla="*/ 136467 w 1371907"/>
              <a:gd name="connsiteY103" fmla="*/ 1319261 h 1334577"/>
              <a:gd name="connsiteX104" fmla="*/ 135544 w 1371907"/>
              <a:gd name="connsiteY104" fmla="*/ 1315489 h 1334577"/>
              <a:gd name="connsiteX105" fmla="*/ 133465 w 1371907"/>
              <a:gd name="connsiteY105" fmla="*/ 1311872 h 1334577"/>
              <a:gd name="connsiteX106" fmla="*/ 133157 w 1371907"/>
              <a:gd name="connsiteY106" fmla="*/ 1310948 h 1334577"/>
              <a:gd name="connsiteX107" fmla="*/ 132619 w 1371907"/>
              <a:gd name="connsiteY107" fmla="*/ 1307561 h 1334577"/>
              <a:gd name="connsiteX108" fmla="*/ 132850 w 1371907"/>
              <a:gd name="connsiteY108" fmla="*/ 1305868 h 1334577"/>
              <a:gd name="connsiteX109" fmla="*/ 134004 w 1371907"/>
              <a:gd name="connsiteY109" fmla="*/ 1303636 h 1334577"/>
              <a:gd name="connsiteX110" fmla="*/ 136544 w 1371907"/>
              <a:gd name="connsiteY110" fmla="*/ 1302096 h 1334577"/>
              <a:gd name="connsiteX111" fmla="*/ 140470 w 1371907"/>
              <a:gd name="connsiteY111" fmla="*/ 1302096 h 1334577"/>
              <a:gd name="connsiteX112" fmla="*/ 142240 w 1371907"/>
              <a:gd name="connsiteY112" fmla="*/ 1302712 h 1334577"/>
              <a:gd name="connsiteX113" fmla="*/ 145627 w 1371907"/>
              <a:gd name="connsiteY113" fmla="*/ 1305560 h 1334577"/>
              <a:gd name="connsiteX114" fmla="*/ 154940 w 1371907"/>
              <a:gd name="connsiteY114" fmla="*/ 1316182 h 1334577"/>
              <a:gd name="connsiteX115" fmla="*/ 158634 w 1371907"/>
              <a:gd name="connsiteY115" fmla="*/ 1312102 h 1334577"/>
              <a:gd name="connsiteX116" fmla="*/ 160944 w 1371907"/>
              <a:gd name="connsiteY116" fmla="*/ 1311179 h 1334577"/>
              <a:gd name="connsiteX117" fmla="*/ 168794 w 1371907"/>
              <a:gd name="connsiteY117" fmla="*/ 1311718 h 1334577"/>
              <a:gd name="connsiteX118" fmla="*/ 175260 w 1371907"/>
              <a:gd name="connsiteY118" fmla="*/ 1312872 h 1334577"/>
              <a:gd name="connsiteX119" fmla="*/ 176184 w 1371907"/>
              <a:gd name="connsiteY119" fmla="*/ 1313257 h 1334577"/>
              <a:gd name="connsiteX120" fmla="*/ 209896 w 1371907"/>
              <a:gd name="connsiteY120" fmla="*/ 1333577 h 1334577"/>
              <a:gd name="connsiteX121" fmla="*/ 220749 w 1371907"/>
              <a:gd name="connsiteY121" fmla="*/ 1324725 h 1334577"/>
              <a:gd name="connsiteX122" fmla="*/ 221442 w 1371907"/>
              <a:gd name="connsiteY122" fmla="*/ 1324264 h 1334577"/>
              <a:gd name="connsiteX123" fmla="*/ 252922 w 1371907"/>
              <a:gd name="connsiteY123" fmla="*/ 1311333 h 1334577"/>
              <a:gd name="connsiteX124" fmla="*/ 261158 w 1371907"/>
              <a:gd name="connsiteY124" fmla="*/ 1306176 h 1334577"/>
              <a:gd name="connsiteX125" fmla="*/ 264930 w 1371907"/>
              <a:gd name="connsiteY125" fmla="*/ 1301943 h 1334577"/>
              <a:gd name="connsiteX126" fmla="*/ 267085 w 1371907"/>
              <a:gd name="connsiteY126" fmla="*/ 1293476 h 1334577"/>
              <a:gd name="connsiteX127" fmla="*/ 267547 w 1371907"/>
              <a:gd name="connsiteY127" fmla="*/ 1292552 h 1334577"/>
              <a:gd name="connsiteX128" fmla="*/ 270933 w 1371907"/>
              <a:gd name="connsiteY128" fmla="*/ 1288011 h 1334577"/>
              <a:gd name="connsiteX129" fmla="*/ 271703 w 1371907"/>
              <a:gd name="connsiteY129" fmla="*/ 1287318 h 1334577"/>
              <a:gd name="connsiteX130" fmla="*/ 290561 w 1371907"/>
              <a:gd name="connsiteY130" fmla="*/ 1275465 h 1334577"/>
              <a:gd name="connsiteX131" fmla="*/ 292331 w 1371907"/>
              <a:gd name="connsiteY131" fmla="*/ 1270231 h 1334577"/>
              <a:gd name="connsiteX132" fmla="*/ 291792 w 1371907"/>
              <a:gd name="connsiteY132" fmla="*/ 1261764 h 1334577"/>
              <a:gd name="connsiteX133" fmla="*/ 290253 w 1371907"/>
              <a:gd name="connsiteY133" fmla="*/ 1255222 h 1334577"/>
              <a:gd name="connsiteX134" fmla="*/ 287020 w 1371907"/>
              <a:gd name="connsiteY134" fmla="*/ 1248756 h 1334577"/>
              <a:gd name="connsiteX135" fmla="*/ 286789 w 1371907"/>
              <a:gd name="connsiteY135" fmla="*/ 1247987 h 1334577"/>
              <a:gd name="connsiteX136" fmla="*/ 286250 w 1371907"/>
              <a:gd name="connsiteY136" fmla="*/ 1244600 h 1334577"/>
              <a:gd name="connsiteX137" fmla="*/ 286481 w 1371907"/>
              <a:gd name="connsiteY137" fmla="*/ 1242907 h 1334577"/>
              <a:gd name="connsiteX138" fmla="*/ 287636 w 1371907"/>
              <a:gd name="connsiteY138" fmla="*/ 1240675 h 1334577"/>
              <a:gd name="connsiteX139" fmla="*/ 289483 w 1371907"/>
              <a:gd name="connsiteY139" fmla="*/ 1239212 h 1334577"/>
              <a:gd name="connsiteX140" fmla="*/ 293639 w 1371907"/>
              <a:gd name="connsiteY140" fmla="*/ 1238212 h 1334577"/>
              <a:gd name="connsiteX141" fmla="*/ 296487 w 1371907"/>
              <a:gd name="connsiteY141" fmla="*/ 1236595 h 1334577"/>
              <a:gd name="connsiteX142" fmla="*/ 297411 w 1371907"/>
              <a:gd name="connsiteY142" fmla="*/ 1234825 h 1334577"/>
              <a:gd name="connsiteX143" fmla="*/ 297180 w 1371907"/>
              <a:gd name="connsiteY143" fmla="*/ 1233362 h 1334577"/>
              <a:gd name="connsiteX144" fmla="*/ 295102 w 1371907"/>
              <a:gd name="connsiteY144" fmla="*/ 1231592 h 1334577"/>
              <a:gd name="connsiteX145" fmla="*/ 291715 w 1371907"/>
              <a:gd name="connsiteY145" fmla="*/ 1230592 h 1334577"/>
              <a:gd name="connsiteX146" fmla="*/ 283479 w 1371907"/>
              <a:gd name="connsiteY146" fmla="*/ 1228975 h 1334577"/>
              <a:gd name="connsiteX147" fmla="*/ 281786 w 1371907"/>
              <a:gd name="connsiteY147" fmla="*/ 1227898 h 1334577"/>
              <a:gd name="connsiteX148" fmla="*/ 280093 w 1371907"/>
              <a:gd name="connsiteY148" fmla="*/ 1225665 h 1334577"/>
              <a:gd name="connsiteX149" fmla="*/ 280093 w 1371907"/>
              <a:gd name="connsiteY149" fmla="*/ 1222279 h 1334577"/>
              <a:gd name="connsiteX150" fmla="*/ 281786 w 1371907"/>
              <a:gd name="connsiteY150" fmla="*/ 1220047 h 1334577"/>
              <a:gd name="connsiteX151" fmla="*/ 282325 w 1371907"/>
              <a:gd name="connsiteY151" fmla="*/ 1219508 h 1334577"/>
              <a:gd name="connsiteX152" fmla="*/ 288559 w 1371907"/>
              <a:gd name="connsiteY152" fmla="*/ 1214813 h 1334577"/>
              <a:gd name="connsiteX153" fmla="*/ 294409 w 1371907"/>
              <a:gd name="connsiteY153" fmla="*/ 1204114 h 1334577"/>
              <a:gd name="connsiteX154" fmla="*/ 303184 w 1371907"/>
              <a:gd name="connsiteY154" fmla="*/ 1193569 h 1334577"/>
              <a:gd name="connsiteX155" fmla="*/ 308571 w 1371907"/>
              <a:gd name="connsiteY155" fmla="*/ 1188797 h 1334577"/>
              <a:gd name="connsiteX156" fmla="*/ 309033 w 1371907"/>
              <a:gd name="connsiteY156" fmla="*/ 1188412 h 1334577"/>
              <a:gd name="connsiteX157" fmla="*/ 317192 w 1371907"/>
              <a:gd name="connsiteY157" fmla="*/ 1183794 h 1334577"/>
              <a:gd name="connsiteX158" fmla="*/ 317962 w 1371907"/>
              <a:gd name="connsiteY158" fmla="*/ 1181870 h 1334577"/>
              <a:gd name="connsiteX159" fmla="*/ 319347 w 1371907"/>
              <a:gd name="connsiteY159" fmla="*/ 1180407 h 1334577"/>
              <a:gd name="connsiteX160" fmla="*/ 322734 w 1371907"/>
              <a:gd name="connsiteY160" fmla="*/ 1178714 h 1334577"/>
              <a:gd name="connsiteX161" fmla="*/ 325967 w 1371907"/>
              <a:gd name="connsiteY161" fmla="*/ 1179253 h 1334577"/>
              <a:gd name="connsiteX162" fmla="*/ 330354 w 1371907"/>
              <a:gd name="connsiteY162" fmla="*/ 1183717 h 1334577"/>
              <a:gd name="connsiteX163" fmla="*/ 332124 w 1371907"/>
              <a:gd name="connsiteY163" fmla="*/ 1184025 h 1334577"/>
              <a:gd name="connsiteX164" fmla="*/ 334510 w 1371907"/>
              <a:gd name="connsiteY164" fmla="*/ 1183101 h 1334577"/>
              <a:gd name="connsiteX165" fmla="*/ 335126 w 1371907"/>
              <a:gd name="connsiteY165" fmla="*/ 1180715 h 1334577"/>
              <a:gd name="connsiteX166" fmla="*/ 334202 w 1371907"/>
              <a:gd name="connsiteY166" fmla="*/ 1176867 h 1334577"/>
              <a:gd name="connsiteX167" fmla="*/ 334125 w 1371907"/>
              <a:gd name="connsiteY167" fmla="*/ 1175866 h 1334577"/>
              <a:gd name="connsiteX168" fmla="*/ 334664 w 1371907"/>
              <a:gd name="connsiteY168" fmla="*/ 1170786 h 1334577"/>
              <a:gd name="connsiteX169" fmla="*/ 335126 w 1371907"/>
              <a:gd name="connsiteY169" fmla="*/ 1169555 h 1334577"/>
              <a:gd name="connsiteX170" fmla="*/ 336281 w 1371907"/>
              <a:gd name="connsiteY170" fmla="*/ 1167861 h 1334577"/>
              <a:gd name="connsiteX171" fmla="*/ 339282 w 1371907"/>
              <a:gd name="connsiteY171" fmla="*/ 1166707 h 1334577"/>
              <a:gd name="connsiteX172" fmla="*/ 341515 w 1371907"/>
              <a:gd name="connsiteY172" fmla="*/ 1167245 h 1334577"/>
              <a:gd name="connsiteX173" fmla="*/ 343362 w 1371907"/>
              <a:gd name="connsiteY173" fmla="*/ 1168708 h 1334577"/>
              <a:gd name="connsiteX174" fmla="*/ 344516 w 1371907"/>
              <a:gd name="connsiteY174" fmla="*/ 1170940 h 1334577"/>
              <a:gd name="connsiteX175" fmla="*/ 346595 w 1371907"/>
              <a:gd name="connsiteY175" fmla="*/ 1176944 h 1334577"/>
              <a:gd name="connsiteX176" fmla="*/ 347980 w 1371907"/>
              <a:gd name="connsiteY176" fmla="*/ 1176328 h 1334577"/>
              <a:gd name="connsiteX177" fmla="*/ 348673 w 1371907"/>
              <a:gd name="connsiteY177" fmla="*/ 1173095 h 1334577"/>
              <a:gd name="connsiteX178" fmla="*/ 348211 w 1371907"/>
              <a:gd name="connsiteY178" fmla="*/ 1169093 h 1334577"/>
              <a:gd name="connsiteX179" fmla="*/ 342284 w 1371907"/>
              <a:gd name="connsiteY179" fmla="*/ 1158933 h 1334577"/>
              <a:gd name="connsiteX180" fmla="*/ 341976 w 1371907"/>
              <a:gd name="connsiteY180" fmla="*/ 1157085 h 1334577"/>
              <a:gd name="connsiteX181" fmla="*/ 343131 w 1371907"/>
              <a:gd name="connsiteY181" fmla="*/ 1150312 h 1334577"/>
              <a:gd name="connsiteX182" fmla="*/ 344131 w 1371907"/>
              <a:gd name="connsiteY182" fmla="*/ 1148542 h 1334577"/>
              <a:gd name="connsiteX183" fmla="*/ 346979 w 1371907"/>
              <a:gd name="connsiteY183" fmla="*/ 1146310 h 1334577"/>
              <a:gd name="connsiteX184" fmla="*/ 348211 w 1371907"/>
              <a:gd name="connsiteY184" fmla="*/ 1145771 h 1334577"/>
              <a:gd name="connsiteX185" fmla="*/ 352290 w 1371907"/>
              <a:gd name="connsiteY185" fmla="*/ 1144924 h 1334577"/>
              <a:gd name="connsiteX186" fmla="*/ 351828 w 1371907"/>
              <a:gd name="connsiteY186" fmla="*/ 1143616 h 1334577"/>
              <a:gd name="connsiteX187" fmla="*/ 348981 w 1371907"/>
              <a:gd name="connsiteY187" fmla="*/ 1139767 h 1334577"/>
              <a:gd name="connsiteX188" fmla="*/ 344208 w 1371907"/>
              <a:gd name="connsiteY188" fmla="*/ 1136073 h 1334577"/>
              <a:gd name="connsiteX189" fmla="*/ 343593 w 1371907"/>
              <a:gd name="connsiteY189" fmla="*/ 1135380 h 1334577"/>
              <a:gd name="connsiteX190" fmla="*/ 340206 w 1371907"/>
              <a:gd name="connsiteY190" fmla="*/ 1130300 h 1334577"/>
              <a:gd name="connsiteX191" fmla="*/ 339744 w 1371907"/>
              <a:gd name="connsiteY191" fmla="*/ 1129069 h 1334577"/>
              <a:gd name="connsiteX192" fmla="*/ 339205 w 1371907"/>
              <a:gd name="connsiteY192" fmla="*/ 1123989 h 1334577"/>
              <a:gd name="connsiteX193" fmla="*/ 339975 w 1371907"/>
              <a:gd name="connsiteY193" fmla="*/ 1121680 h 1334577"/>
              <a:gd name="connsiteX194" fmla="*/ 345286 w 1371907"/>
              <a:gd name="connsiteY194" fmla="*/ 1116369 h 1334577"/>
              <a:gd name="connsiteX195" fmla="*/ 347364 w 1371907"/>
              <a:gd name="connsiteY195" fmla="*/ 1112289 h 1334577"/>
              <a:gd name="connsiteX196" fmla="*/ 348904 w 1371907"/>
              <a:gd name="connsiteY196" fmla="*/ 1108056 h 1334577"/>
              <a:gd name="connsiteX197" fmla="*/ 349827 w 1371907"/>
              <a:gd name="connsiteY197" fmla="*/ 1106824 h 1334577"/>
              <a:gd name="connsiteX198" fmla="*/ 350982 w 1371907"/>
              <a:gd name="connsiteY198" fmla="*/ 1105978 h 1334577"/>
              <a:gd name="connsiteX199" fmla="*/ 350982 w 1371907"/>
              <a:gd name="connsiteY199" fmla="*/ 1105978 h 1334577"/>
              <a:gd name="connsiteX200" fmla="*/ 350982 w 1371907"/>
              <a:gd name="connsiteY200" fmla="*/ 1097819 h 1334577"/>
              <a:gd name="connsiteX201" fmla="*/ 353830 w 1371907"/>
              <a:gd name="connsiteY201" fmla="*/ 1094971 h 1334577"/>
              <a:gd name="connsiteX202" fmla="*/ 368069 w 1371907"/>
              <a:gd name="connsiteY202" fmla="*/ 1094971 h 1334577"/>
              <a:gd name="connsiteX203" fmla="*/ 370917 w 1371907"/>
              <a:gd name="connsiteY203" fmla="*/ 1092816 h 1334577"/>
              <a:gd name="connsiteX204" fmla="*/ 373534 w 1371907"/>
              <a:gd name="connsiteY204" fmla="*/ 1077576 h 1334577"/>
              <a:gd name="connsiteX205" fmla="*/ 375381 w 1371907"/>
              <a:gd name="connsiteY205" fmla="*/ 1072342 h 1334577"/>
              <a:gd name="connsiteX206" fmla="*/ 367761 w 1371907"/>
              <a:gd name="connsiteY206" fmla="*/ 1061720 h 1334577"/>
              <a:gd name="connsiteX207" fmla="*/ 365375 w 1371907"/>
              <a:gd name="connsiteY207" fmla="*/ 1057564 h 1334577"/>
              <a:gd name="connsiteX208" fmla="*/ 365221 w 1371907"/>
              <a:gd name="connsiteY208" fmla="*/ 1055024 h 1334577"/>
              <a:gd name="connsiteX209" fmla="*/ 367145 w 1371907"/>
              <a:gd name="connsiteY209" fmla="*/ 1053407 h 1334577"/>
              <a:gd name="connsiteX210" fmla="*/ 374458 w 1371907"/>
              <a:gd name="connsiteY210" fmla="*/ 1051714 h 1334577"/>
              <a:gd name="connsiteX211" fmla="*/ 385618 w 1371907"/>
              <a:gd name="connsiteY211" fmla="*/ 1051098 h 1334577"/>
              <a:gd name="connsiteX212" fmla="*/ 395085 w 1371907"/>
              <a:gd name="connsiteY212" fmla="*/ 1052253 h 1334577"/>
              <a:gd name="connsiteX213" fmla="*/ 396240 w 1371907"/>
              <a:gd name="connsiteY213" fmla="*/ 1052638 h 1334577"/>
              <a:gd name="connsiteX214" fmla="*/ 400704 w 1371907"/>
              <a:gd name="connsiteY214" fmla="*/ 1055486 h 1334577"/>
              <a:gd name="connsiteX215" fmla="*/ 401705 w 1371907"/>
              <a:gd name="connsiteY215" fmla="*/ 1056640 h 1334577"/>
              <a:gd name="connsiteX216" fmla="*/ 402474 w 1371907"/>
              <a:gd name="connsiteY216" fmla="*/ 1058102 h 1334577"/>
              <a:gd name="connsiteX217" fmla="*/ 405322 w 1371907"/>
              <a:gd name="connsiteY217" fmla="*/ 1059719 h 1334577"/>
              <a:gd name="connsiteX218" fmla="*/ 411942 w 1371907"/>
              <a:gd name="connsiteY218" fmla="*/ 1061027 h 1334577"/>
              <a:gd name="connsiteX219" fmla="*/ 421101 w 1371907"/>
              <a:gd name="connsiteY219" fmla="*/ 1047327 h 1334577"/>
              <a:gd name="connsiteX220" fmla="*/ 424719 w 1371907"/>
              <a:gd name="connsiteY220" fmla="*/ 1043093 h 1334577"/>
              <a:gd name="connsiteX221" fmla="*/ 425488 w 1371907"/>
              <a:gd name="connsiteY221" fmla="*/ 1042478 h 1334577"/>
              <a:gd name="connsiteX222" fmla="*/ 430568 w 1371907"/>
              <a:gd name="connsiteY222" fmla="*/ 1039630 h 1334577"/>
              <a:gd name="connsiteX223" fmla="*/ 431492 w 1371907"/>
              <a:gd name="connsiteY223" fmla="*/ 1039322 h 1334577"/>
              <a:gd name="connsiteX224" fmla="*/ 438804 w 1371907"/>
              <a:gd name="connsiteY224" fmla="*/ 1038167 h 1334577"/>
              <a:gd name="connsiteX225" fmla="*/ 440652 w 1371907"/>
              <a:gd name="connsiteY225" fmla="*/ 1038552 h 1334577"/>
              <a:gd name="connsiteX226" fmla="*/ 443499 w 1371907"/>
              <a:gd name="connsiteY226" fmla="*/ 1040245 h 1334577"/>
              <a:gd name="connsiteX227" fmla="*/ 444192 w 1371907"/>
              <a:gd name="connsiteY227" fmla="*/ 1040861 h 1334577"/>
              <a:gd name="connsiteX228" fmla="*/ 447579 w 1371907"/>
              <a:gd name="connsiteY228" fmla="*/ 1044787 h 1334577"/>
              <a:gd name="connsiteX229" fmla="*/ 447963 w 1371907"/>
              <a:gd name="connsiteY229" fmla="*/ 1045325 h 1334577"/>
              <a:gd name="connsiteX230" fmla="*/ 449965 w 1371907"/>
              <a:gd name="connsiteY230" fmla="*/ 1049328 h 1334577"/>
              <a:gd name="connsiteX231" fmla="*/ 453659 w 1371907"/>
              <a:gd name="connsiteY231" fmla="*/ 1042478 h 1334577"/>
              <a:gd name="connsiteX232" fmla="*/ 455660 w 1371907"/>
              <a:gd name="connsiteY232" fmla="*/ 1041015 h 1334577"/>
              <a:gd name="connsiteX233" fmla="*/ 461818 w 1371907"/>
              <a:gd name="connsiteY233" fmla="*/ 1039861 h 1334577"/>
              <a:gd name="connsiteX234" fmla="*/ 462434 w 1371907"/>
              <a:gd name="connsiteY234" fmla="*/ 1039784 h 1334577"/>
              <a:gd name="connsiteX235" fmla="*/ 487988 w 1371907"/>
              <a:gd name="connsiteY235" fmla="*/ 1040861 h 1334577"/>
              <a:gd name="connsiteX236" fmla="*/ 497224 w 1371907"/>
              <a:gd name="connsiteY236" fmla="*/ 1039245 h 1334577"/>
              <a:gd name="connsiteX237" fmla="*/ 502920 w 1371907"/>
              <a:gd name="connsiteY237" fmla="*/ 1037090 h 1334577"/>
              <a:gd name="connsiteX238" fmla="*/ 504151 w 1371907"/>
              <a:gd name="connsiteY238" fmla="*/ 1036936 h 1334577"/>
              <a:gd name="connsiteX239" fmla="*/ 510309 w 1371907"/>
              <a:gd name="connsiteY239" fmla="*/ 1037475 h 1334577"/>
              <a:gd name="connsiteX240" fmla="*/ 511694 w 1371907"/>
              <a:gd name="connsiteY240" fmla="*/ 1038013 h 1334577"/>
              <a:gd name="connsiteX241" fmla="*/ 519545 w 1371907"/>
              <a:gd name="connsiteY241" fmla="*/ 1043632 h 1334577"/>
              <a:gd name="connsiteX242" fmla="*/ 525780 w 1371907"/>
              <a:gd name="connsiteY242" fmla="*/ 1049251 h 1334577"/>
              <a:gd name="connsiteX243" fmla="*/ 527012 w 1371907"/>
              <a:gd name="connsiteY243" fmla="*/ 1049944 h 1334577"/>
              <a:gd name="connsiteX244" fmla="*/ 527550 w 1371907"/>
              <a:gd name="connsiteY244" fmla="*/ 1049020 h 1334577"/>
              <a:gd name="connsiteX245" fmla="*/ 529167 w 1371907"/>
              <a:gd name="connsiteY245" fmla="*/ 1029932 h 1334577"/>
              <a:gd name="connsiteX246" fmla="*/ 529551 w 1371907"/>
              <a:gd name="connsiteY246" fmla="*/ 1028777 h 1334577"/>
              <a:gd name="connsiteX247" fmla="*/ 531784 w 1371907"/>
              <a:gd name="connsiteY247" fmla="*/ 1024851 h 1334577"/>
              <a:gd name="connsiteX248" fmla="*/ 534247 w 1371907"/>
              <a:gd name="connsiteY248" fmla="*/ 1023466 h 1334577"/>
              <a:gd name="connsiteX249" fmla="*/ 538326 w 1371907"/>
              <a:gd name="connsiteY249" fmla="*/ 1023466 h 1334577"/>
              <a:gd name="connsiteX250" fmla="*/ 543406 w 1371907"/>
              <a:gd name="connsiteY250" fmla="*/ 1019233 h 1334577"/>
              <a:gd name="connsiteX251" fmla="*/ 544945 w 1371907"/>
              <a:gd name="connsiteY251" fmla="*/ 1006071 h 1334577"/>
              <a:gd name="connsiteX252" fmla="*/ 544561 w 1371907"/>
              <a:gd name="connsiteY252" fmla="*/ 1003454 h 1334577"/>
              <a:gd name="connsiteX253" fmla="*/ 542405 w 1371907"/>
              <a:gd name="connsiteY253" fmla="*/ 1001299 h 1334577"/>
              <a:gd name="connsiteX254" fmla="*/ 541713 w 1371907"/>
              <a:gd name="connsiteY254" fmla="*/ 998528 h 1334577"/>
              <a:gd name="connsiteX255" fmla="*/ 542867 w 1371907"/>
              <a:gd name="connsiteY255" fmla="*/ 994602 h 1334577"/>
              <a:gd name="connsiteX256" fmla="*/ 544022 w 1371907"/>
              <a:gd name="connsiteY256" fmla="*/ 993063 h 1334577"/>
              <a:gd name="connsiteX257" fmla="*/ 547408 w 1371907"/>
              <a:gd name="connsiteY257" fmla="*/ 990831 h 1334577"/>
              <a:gd name="connsiteX258" fmla="*/ 548717 w 1371907"/>
              <a:gd name="connsiteY258" fmla="*/ 990369 h 1334577"/>
              <a:gd name="connsiteX259" fmla="*/ 556029 w 1371907"/>
              <a:gd name="connsiteY259" fmla="*/ 989830 h 1334577"/>
              <a:gd name="connsiteX260" fmla="*/ 562649 w 1371907"/>
              <a:gd name="connsiteY260" fmla="*/ 990369 h 1334577"/>
              <a:gd name="connsiteX261" fmla="*/ 570653 w 1371907"/>
              <a:gd name="connsiteY261" fmla="*/ 989830 h 1334577"/>
              <a:gd name="connsiteX262" fmla="*/ 578504 w 1371907"/>
              <a:gd name="connsiteY262" fmla="*/ 988753 h 1334577"/>
              <a:gd name="connsiteX263" fmla="*/ 589357 w 1371907"/>
              <a:gd name="connsiteY263" fmla="*/ 983827 h 1334577"/>
              <a:gd name="connsiteX264" fmla="*/ 596977 w 1371907"/>
              <a:gd name="connsiteY264" fmla="*/ 981441 h 1334577"/>
              <a:gd name="connsiteX265" fmla="*/ 598516 w 1371907"/>
              <a:gd name="connsiteY265" fmla="*/ 981441 h 1334577"/>
              <a:gd name="connsiteX266" fmla="*/ 604674 w 1371907"/>
              <a:gd name="connsiteY266" fmla="*/ 983134 h 1334577"/>
              <a:gd name="connsiteX267" fmla="*/ 605905 w 1371907"/>
              <a:gd name="connsiteY267" fmla="*/ 983827 h 1334577"/>
              <a:gd name="connsiteX268" fmla="*/ 609831 w 1371907"/>
              <a:gd name="connsiteY268" fmla="*/ 987752 h 1334577"/>
              <a:gd name="connsiteX269" fmla="*/ 612525 w 1371907"/>
              <a:gd name="connsiteY269" fmla="*/ 991447 h 1334577"/>
              <a:gd name="connsiteX270" fmla="*/ 614064 w 1371907"/>
              <a:gd name="connsiteY270" fmla="*/ 992216 h 1334577"/>
              <a:gd name="connsiteX271" fmla="*/ 616143 w 1371907"/>
              <a:gd name="connsiteY271" fmla="*/ 991139 h 1334577"/>
              <a:gd name="connsiteX272" fmla="*/ 622608 w 1371907"/>
              <a:gd name="connsiteY272" fmla="*/ 988753 h 1334577"/>
              <a:gd name="connsiteX273" fmla="*/ 623147 w 1371907"/>
              <a:gd name="connsiteY273" fmla="*/ 988599 h 1334577"/>
              <a:gd name="connsiteX274" fmla="*/ 630998 w 1371907"/>
              <a:gd name="connsiteY274" fmla="*/ 987444 h 1334577"/>
              <a:gd name="connsiteX275" fmla="*/ 645083 w 1371907"/>
              <a:gd name="connsiteY275" fmla="*/ 982518 h 1334577"/>
              <a:gd name="connsiteX276" fmla="*/ 646160 w 1371907"/>
              <a:gd name="connsiteY276" fmla="*/ 982364 h 1334577"/>
              <a:gd name="connsiteX277" fmla="*/ 654012 w 1371907"/>
              <a:gd name="connsiteY277" fmla="*/ 982903 h 1334577"/>
              <a:gd name="connsiteX278" fmla="*/ 655474 w 1371907"/>
              <a:gd name="connsiteY278" fmla="*/ 983442 h 1334577"/>
              <a:gd name="connsiteX279" fmla="*/ 660323 w 1371907"/>
              <a:gd name="connsiteY279" fmla="*/ 986983 h 1334577"/>
              <a:gd name="connsiteX280" fmla="*/ 660554 w 1371907"/>
              <a:gd name="connsiteY280" fmla="*/ 984366 h 1334577"/>
              <a:gd name="connsiteX281" fmla="*/ 660939 w 1371907"/>
              <a:gd name="connsiteY281" fmla="*/ 983134 h 1334577"/>
              <a:gd name="connsiteX282" fmla="*/ 663787 w 1371907"/>
              <a:gd name="connsiteY282" fmla="*/ 978670 h 1334577"/>
              <a:gd name="connsiteX283" fmla="*/ 665557 w 1371907"/>
              <a:gd name="connsiteY283" fmla="*/ 977438 h 1334577"/>
              <a:gd name="connsiteX284" fmla="*/ 670637 w 1371907"/>
              <a:gd name="connsiteY284" fmla="*/ 976284 h 1334577"/>
              <a:gd name="connsiteX285" fmla="*/ 672638 w 1371907"/>
              <a:gd name="connsiteY285" fmla="*/ 976592 h 1334577"/>
              <a:gd name="connsiteX286" fmla="*/ 677718 w 1371907"/>
              <a:gd name="connsiteY286" fmla="*/ 979439 h 1334577"/>
              <a:gd name="connsiteX287" fmla="*/ 678718 w 1371907"/>
              <a:gd name="connsiteY287" fmla="*/ 980440 h 1334577"/>
              <a:gd name="connsiteX288" fmla="*/ 681567 w 1371907"/>
              <a:gd name="connsiteY288" fmla="*/ 984981 h 1334577"/>
              <a:gd name="connsiteX289" fmla="*/ 683337 w 1371907"/>
              <a:gd name="connsiteY289" fmla="*/ 987059 h 1334577"/>
              <a:gd name="connsiteX290" fmla="*/ 686492 w 1371907"/>
              <a:gd name="connsiteY290" fmla="*/ 987059 h 1334577"/>
              <a:gd name="connsiteX291" fmla="*/ 690033 w 1371907"/>
              <a:gd name="connsiteY291" fmla="*/ 986521 h 1334577"/>
              <a:gd name="connsiteX292" fmla="*/ 690957 w 1371907"/>
              <a:gd name="connsiteY292" fmla="*/ 986521 h 1334577"/>
              <a:gd name="connsiteX293" fmla="*/ 693805 w 1371907"/>
              <a:gd name="connsiteY293" fmla="*/ 987059 h 1334577"/>
              <a:gd name="connsiteX294" fmla="*/ 695344 w 1371907"/>
              <a:gd name="connsiteY294" fmla="*/ 987983 h 1334577"/>
              <a:gd name="connsiteX295" fmla="*/ 699423 w 1371907"/>
              <a:gd name="connsiteY295" fmla="*/ 992601 h 1334577"/>
              <a:gd name="connsiteX296" fmla="*/ 705581 w 1371907"/>
              <a:gd name="connsiteY296" fmla="*/ 995141 h 1334577"/>
              <a:gd name="connsiteX297" fmla="*/ 706197 w 1371907"/>
              <a:gd name="connsiteY297" fmla="*/ 995449 h 1334577"/>
              <a:gd name="connsiteX298" fmla="*/ 708429 w 1371907"/>
              <a:gd name="connsiteY298" fmla="*/ 997142 h 1334577"/>
              <a:gd name="connsiteX299" fmla="*/ 709506 w 1371907"/>
              <a:gd name="connsiteY299" fmla="*/ 998836 h 1334577"/>
              <a:gd name="connsiteX300" fmla="*/ 710045 w 1371907"/>
              <a:gd name="connsiteY300" fmla="*/ 1001684 h 1334577"/>
              <a:gd name="connsiteX301" fmla="*/ 710122 w 1371907"/>
              <a:gd name="connsiteY301" fmla="*/ 1002530 h 1334577"/>
              <a:gd name="connsiteX302" fmla="*/ 709892 w 1371907"/>
              <a:gd name="connsiteY302" fmla="*/ 1004916 h 1334577"/>
              <a:gd name="connsiteX303" fmla="*/ 717434 w 1371907"/>
              <a:gd name="connsiteY303" fmla="*/ 998913 h 1334577"/>
              <a:gd name="connsiteX304" fmla="*/ 718589 w 1371907"/>
              <a:gd name="connsiteY304" fmla="*/ 998374 h 1334577"/>
              <a:gd name="connsiteX305" fmla="*/ 723669 w 1371907"/>
              <a:gd name="connsiteY305" fmla="*/ 997219 h 1334577"/>
              <a:gd name="connsiteX306" fmla="*/ 725516 w 1371907"/>
              <a:gd name="connsiteY306" fmla="*/ 997450 h 1334577"/>
              <a:gd name="connsiteX307" fmla="*/ 728903 w 1371907"/>
              <a:gd name="connsiteY307" fmla="*/ 999144 h 1334577"/>
              <a:gd name="connsiteX308" fmla="*/ 735291 w 1371907"/>
              <a:gd name="connsiteY308" fmla="*/ 1003916 h 1334577"/>
              <a:gd name="connsiteX309" fmla="*/ 737139 w 1371907"/>
              <a:gd name="connsiteY309" fmla="*/ 1003916 h 1334577"/>
              <a:gd name="connsiteX310" fmla="*/ 739217 w 1371907"/>
              <a:gd name="connsiteY310" fmla="*/ 1004839 h 1334577"/>
              <a:gd name="connsiteX311" fmla="*/ 739909 w 1371907"/>
              <a:gd name="connsiteY311" fmla="*/ 1006994 h 1334577"/>
              <a:gd name="connsiteX312" fmla="*/ 738909 w 1371907"/>
              <a:gd name="connsiteY312" fmla="*/ 1016385 h 1334577"/>
              <a:gd name="connsiteX313" fmla="*/ 739679 w 1371907"/>
              <a:gd name="connsiteY313" fmla="*/ 1017155 h 1334577"/>
              <a:gd name="connsiteX314" fmla="*/ 741988 w 1371907"/>
              <a:gd name="connsiteY314" fmla="*/ 1020618 h 1334577"/>
              <a:gd name="connsiteX315" fmla="*/ 743219 w 1371907"/>
              <a:gd name="connsiteY315" fmla="*/ 1021619 h 1334577"/>
              <a:gd name="connsiteX316" fmla="*/ 747376 w 1371907"/>
              <a:gd name="connsiteY316" fmla="*/ 1020156 h 1334577"/>
              <a:gd name="connsiteX317" fmla="*/ 749454 w 1371907"/>
              <a:gd name="connsiteY317" fmla="*/ 1018078 h 1334577"/>
              <a:gd name="connsiteX318" fmla="*/ 754303 w 1371907"/>
              <a:gd name="connsiteY318" fmla="*/ 1009381 h 1334577"/>
              <a:gd name="connsiteX319" fmla="*/ 755073 w 1371907"/>
              <a:gd name="connsiteY319" fmla="*/ 1008534 h 1334577"/>
              <a:gd name="connsiteX320" fmla="*/ 759537 w 1371907"/>
              <a:gd name="connsiteY320" fmla="*/ 1005147 h 1334577"/>
              <a:gd name="connsiteX321" fmla="*/ 762077 w 1371907"/>
              <a:gd name="connsiteY321" fmla="*/ 1004763 h 1334577"/>
              <a:gd name="connsiteX322" fmla="*/ 767157 w 1371907"/>
              <a:gd name="connsiteY322" fmla="*/ 1006456 h 1334577"/>
              <a:gd name="connsiteX323" fmla="*/ 790402 w 1371907"/>
              <a:gd name="connsiteY323" fmla="*/ 1009612 h 1334577"/>
              <a:gd name="connsiteX324" fmla="*/ 792634 w 1371907"/>
              <a:gd name="connsiteY324" fmla="*/ 1008226 h 1334577"/>
              <a:gd name="connsiteX325" fmla="*/ 792095 w 1371907"/>
              <a:gd name="connsiteY325" fmla="*/ 994680 h 1334577"/>
              <a:gd name="connsiteX326" fmla="*/ 792403 w 1371907"/>
              <a:gd name="connsiteY326" fmla="*/ 993294 h 1334577"/>
              <a:gd name="connsiteX327" fmla="*/ 795251 w 1371907"/>
              <a:gd name="connsiteY327" fmla="*/ 987675 h 1334577"/>
              <a:gd name="connsiteX328" fmla="*/ 796790 w 1371907"/>
              <a:gd name="connsiteY328" fmla="*/ 986290 h 1334577"/>
              <a:gd name="connsiteX329" fmla="*/ 801255 w 1371907"/>
              <a:gd name="connsiteY329" fmla="*/ 984596 h 1334577"/>
              <a:gd name="connsiteX330" fmla="*/ 803025 w 1371907"/>
              <a:gd name="connsiteY330" fmla="*/ 984519 h 1334577"/>
              <a:gd name="connsiteX331" fmla="*/ 808643 w 1371907"/>
              <a:gd name="connsiteY331" fmla="*/ 986213 h 1334577"/>
              <a:gd name="connsiteX332" fmla="*/ 810645 w 1371907"/>
              <a:gd name="connsiteY332" fmla="*/ 988522 h 1334577"/>
              <a:gd name="connsiteX333" fmla="*/ 810953 w 1371907"/>
              <a:gd name="connsiteY333" fmla="*/ 991293 h 1334577"/>
              <a:gd name="connsiteX334" fmla="*/ 812184 w 1371907"/>
              <a:gd name="connsiteY334" fmla="*/ 991678 h 1334577"/>
              <a:gd name="connsiteX335" fmla="*/ 816110 w 1371907"/>
              <a:gd name="connsiteY335" fmla="*/ 991678 h 1334577"/>
              <a:gd name="connsiteX336" fmla="*/ 828425 w 1371907"/>
              <a:gd name="connsiteY336" fmla="*/ 985212 h 1334577"/>
              <a:gd name="connsiteX337" fmla="*/ 829041 w 1371907"/>
              <a:gd name="connsiteY337" fmla="*/ 984981 h 1334577"/>
              <a:gd name="connsiteX338" fmla="*/ 833582 w 1371907"/>
              <a:gd name="connsiteY338" fmla="*/ 983827 h 1334577"/>
              <a:gd name="connsiteX339" fmla="*/ 835814 w 1371907"/>
              <a:gd name="connsiteY339" fmla="*/ 984212 h 1334577"/>
              <a:gd name="connsiteX340" fmla="*/ 839201 w 1371907"/>
              <a:gd name="connsiteY340" fmla="*/ 986444 h 1334577"/>
              <a:gd name="connsiteX341" fmla="*/ 839816 w 1371907"/>
              <a:gd name="connsiteY341" fmla="*/ 987059 h 1334577"/>
              <a:gd name="connsiteX342" fmla="*/ 843434 w 1371907"/>
              <a:gd name="connsiteY342" fmla="*/ 991524 h 1334577"/>
              <a:gd name="connsiteX343" fmla="*/ 847513 w 1371907"/>
              <a:gd name="connsiteY343" fmla="*/ 991293 h 1334577"/>
              <a:gd name="connsiteX344" fmla="*/ 847205 w 1371907"/>
              <a:gd name="connsiteY344" fmla="*/ 987983 h 1334577"/>
              <a:gd name="connsiteX345" fmla="*/ 845589 w 1371907"/>
              <a:gd name="connsiteY345" fmla="*/ 980440 h 1334577"/>
              <a:gd name="connsiteX346" fmla="*/ 846590 w 1371907"/>
              <a:gd name="connsiteY346" fmla="*/ 977669 h 1334577"/>
              <a:gd name="connsiteX347" fmla="*/ 851670 w 1371907"/>
              <a:gd name="connsiteY347" fmla="*/ 973744 h 1334577"/>
              <a:gd name="connsiteX348" fmla="*/ 853825 w 1371907"/>
              <a:gd name="connsiteY348" fmla="*/ 973205 h 1334577"/>
              <a:gd name="connsiteX349" fmla="*/ 857750 w 1371907"/>
              <a:gd name="connsiteY349" fmla="*/ 973744 h 1334577"/>
              <a:gd name="connsiteX350" fmla="*/ 864985 w 1371907"/>
              <a:gd name="connsiteY350" fmla="*/ 975437 h 1334577"/>
              <a:gd name="connsiteX351" fmla="*/ 868141 w 1371907"/>
              <a:gd name="connsiteY351" fmla="*/ 975437 h 1334577"/>
              <a:gd name="connsiteX352" fmla="*/ 871374 w 1371907"/>
              <a:gd name="connsiteY352" fmla="*/ 974359 h 1334577"/>
              <a:gd name="connsiteX353" fmla="*/ 871990 w 1371907"/>
              <a:gd name="connsiteY353" fmla="*/ 972204 h 1334577"/>
              <a:gd name="connsiteX354" fmla="*/ 871990 w 1371907"/>
              <a:gd name="connsiteY354" fmla="*/ 967509 h 1334577"/>
              <a:gd name="connsiteX355" fmla="*/ 872605 w 1371907"/>
              <a:gd name="connsiteY355" fmla="*/ 962660 h 1334577"/>
              <a:gd name="connsiteX356" fmla="*/ 874838 w 1371907"/>
              <a:gd name="connsiteY356" fmla="*/ 960274 h 1334577"/>
              <a:gd name="connsiteX357" fmla="*/ 884844 w 1371907"/>
              <a:gd name="connsiteY357" fmla="*/ 958196 h 1334577"/>
              <a:gd name="connsiteX358" fmla="*/ 892695 w 1371907"/>
              <a:gd name="connsiteY358" fmla="*/ 951346 h 1334577"/>
              <a:gd name="connsiteX359" fmla="*/ 895234 w 1371907"/>
              <a:gd name="connsiteY359" fmla="*/ 950730 h 1334577"/>
              <a:gd name="connsiteX360" fmla="*/ 899776 w 1371907"/>
              <a:gd name="connsiteY360" fmla="*/ 951884 h 1334577"/>
              <a:gd name="connsiteX361" fmla="*/ 912399 w 1371907"/>
              <a:gd name="connsiteY361" fmla="*/ 956810 h 1334577"/>
              <a:gd name="connsiteX362" fmla="*/ 922944 w 1371907"/>
              <a:gd name="connsiteY362" fmla="*/ 955810 h 1334577"/>
              <a:gd name="connsiteX363" fmla="*/ 926638 w 1371907"/>
              <a:gd name="connsiteY363" fmla="*/ 953501 h 1334577"/>
              <a:gd name="connsiteX364" fmla="*/ 930332 w 1371907"/>
              <a:gd name="connsiteY364" fmla="*/ 949806 h 1334577"/>
              <a:gd name="connsiteX365" fmla="*/ 934104 w 1371907"/>
              <a:gd name="connsiteY365" fmla="*/ 947189 h 1334577"/>
              <a:gd name="connsiteX366" fmla="*/ 935952 w 1371907"/>
              <a:gd name="connsiteY366" fmla="*/ 946727 h 1334577"/>
              <a:gd name="connsiteX367" fmla="*/ 941031 w 1371907"/>
              <a:gd name="connsiteY367" fmla="*/ 947266 h 1334577"/>
              <a:gd name="connsiteX368" fmla="*/ 942340 w 1371907"/>
              <a:gd name="connsiteY368" fmla="*/ 947805 h 1334577"/>
              <a:gd name="connsiteX369" fmla="*/ 945880 w 1371907"/>
              <a:gd name="connsiteY369" fmla="*/ 950345 h 1334577"/>
              <a:gd name="connsiteX370" fmla="*/ 948036 w 1371907"/>
              <a:gd name="connsiteY370" fmla="*/ 950961 h 1334577"/>
              <a:gd name="connsiteX371" fmla="*/ 948575 w 1371907"/>
              <a:gd name="connsiteY371" fmla="*/ 950576 h 1334577"/>
              <a:gd name="connsiteX372" fmla="*/ 951114 w 1371907"/>
              <a:gd name="connsiteY372" fmla="*/ 945034 h 1334577"/>
              <a:gd name="connsiteX373" fmla="*/ 951499 w 1371907"/>
              <a:gd name="connsiteY373" fmla="*/ 944418 h 1334577"/>
              <a:gd name="connsiteX374" fmla="*/ 956041 w 1371907"/>
              <a:gd name="connsiteY374" fmla="*/ 938799 h 1334577"/>
              <a:gd name="connsiteX375" fmla="*/ 956425 w 1371907"/>
              <a:gd name="connsiteY375" fmla="*/ 938415 h 1334577"/>
              <a:gd name="connsiteX376" fmla="*/ 962583 w 1371907"/>
              <a:gd name="connsiteY376" fmla="*/ 933335 h 1334577"/>
              <a:gd name="connsiteX377" fmla="*/ 963815 w 1371907"/>
              <a:gd name="connsiteY377" fmla="*/ 932719 h 1334577"/>
              <a:gd name="connsiteX378" fmla="*/ 974052 w 1371907"/>
              <a:gd name="connsiteY378" fmla="*/ 930795 h 1334577"/>
              <a:gd name="connsiteX379" fmla="*/ 975206 w 1371907"/>
              <a:gd name="connsiteY379" fmla="*/ 927793 h 1334577"/>
              <a:gd name="connsiteX380" fmla="*/ 976207 w 1371907"/>
              <a:gd name="connsiteY380" fmla="*/ 926484 h 1334577"/>
              <a:gd name="connsiteX381" fmla="*/ 980132 w 1371907"/>
              <a:gd name="connsiteY381" fmla="*/ 923636 h 1334577"/>
              <a:gd name="connsiteX382" fmla="*/ 981056 w 1371907"/>
              <a:gd name="connsiteY382" fmla="*/ 923175 h 1334577"/>
              <a:gd name="connsiteX383" fmla="*/ 983981 w 1371907"/>
              <a:gd name="connsiteY383" fmla="*/ 922482 h 1334577"/>
              <a:gd name="connsiteX384" fmla="*/ 982826 w 1371907"/>
              <a:gd name="connsiteY384" fmla="*/ 920789 h 1334577"/>
              <a:gd name="connsiteX385" fmla="*/ 982364 w 1371907"/>
              <a:gd name="connsiteY385" fmla="*/ 919557 h 1334577"/>
              <a:gd name="connsiteX386" fmla="*/ 981825 w 1371907"/>
              <a:gd name="connsiteY386" fmla="*/ 915093 h 1334577"/>
              <a:gd name="connsiteX387" fmla="*/ 982056 w 1371907"/>
              <a:gd name="connsiteY387" fmla="*/ 913630 h 1334577"/>
              <a:gd name="connsiteX388" fmla="*/ 984288 w 1371907"/>
              <a:gd name="connsiteY388" fmla="*/ 908550 h 1334577"/>
              <a:gd name="connsiteX389" fmla="*/ 986444 w 1371907"/>
              <a:gd name="connsiteY389" fmla="*/ 906934 h 1334577"/>
              <a:gd name="connsiteX390" fmla="*/ 994294 w 1371907"/>
              <a:gd name="connsiteY390" fmla="*/ 905779 h 1334577"/>
              <a:gd name="connsiteX391" fmla="*/ 1010073 w 1371907"/>
              <a:gd name="connsiteY391" fmla="*/ 905241 h 1334577"/>
              <a:gd name="connsiteX392" fmla="*/ 1011766 w 1371907"/>
              <a:gd name="connsiteY392" fmla="*/ 904086 h 1334577"/>
              <a:gd name="connsiteX393" fmla="*/ 1012690 w 1371907"/>
              <a:gd name="connsiteY393" fmla="*/ 899083 h 1334577"/>
              <a:gd name="connsiteX394" fmla="*/ 1012921 w 1371907"/>
              <a:gd name="connsiteY394" fmla="*/ 898390 h 1334577"/>
              <a:gd name="connsiteX395" fmla="*/ 1015769 w 1371907"/>
              <a:gd name="connsiteY395" fmla="*/ 892233 h 1334577"/>
              <a:gd name="connsiteX396" fmla="*/ 1016231 w 1371907"/>
              <a:gd name="connsiteY396" fmla="*/ 891540 h 1334577"/>
              <a:gd name="connsiteX397" fmla="*/ 1019079 w 1371907"/>
              <a:gd name="connsiteY397" fmla="*/ 888307 h 1334577"/>
              <a:gd name="connsiteX398" fmla="*/ 1018155 w 1371907"/>
              <a:gd name="connsiteY398" fmla="*/ 885844 h 1334577"/>
              <a:gd name="connsiteX399" fmla="*/ 1013460 w 1371907"/>
              <a:gd name="connsiteY399" fmla="*/ 880610 h 1334577"/>
              <a:gd name="connsiteX400" fmla="*/ 1012767 w 1371907"/>
              <a:gd name="connsiteY400" fmla="*/ 878917 h 1334577"/>
              <a:gd name="connsiteX401" fmla="*/ 1012228 w 1371907"/>
              <a:gd name="connsiteY401" fmla="*/ 872144 h 1334577"/>
              <a:gd name="connsiteX402" fmla="*/ 1013768 w 1371907"/>
              <a:gd name="connsiteY402" fmla="*/ 869373 h 1334577"/>
              <a:gd name="connsiteX403" fmla="*/ 1019386 w 1371907"/>
              <a:gd name="connsiteY403" fmla="*/ 866525 h 1334577"/>
              <a:gd name="connsiteX404" fmla="*/ 1020849 w 1371907"/>
              <a:gd name="connsiteY404" fmla="*/ 866217 h 1334577"/>
              <a:gd name="connsiteX405" fmla="*/ 1029316 w 1371907"/>
              <a:gd name="connsiteY405" fmla="*/ 866756 h 1334577"/>
              <a:gd name="connsiteX406" fmla="*/ 1045864 w 1371907"/>
              <a:gd name="connsiteY406" fmla="*/ 869065 h 1334577"/>
              <a:gd name="connsiteX407" fmla="*/ 1046711 w 1371907"/>
              <a:gd name="connsiteY407" fmla="*/ 869296 h 1334577"/>
              <a:gd name="connsiteX408" fmla="*/ 1055178 w 1371907"/>
              <a:gd name="connsiteY408" fmla="*/ 873221 h 1334577"/>
              <a:gd name="connsiteX409" fmla="*/ 1056717 w 1371907"/>
              <a:gd name="connsiteY409" fmla="*/ 874991 h 1334577"/>
              <a:gd name="connsiteX410" fmla="*/ 1058949 w 1371907"/>
              <a:gd name="connsiteY410" fmla="*/ 882843 h 1334577"/>
              <a:gd name="connsiteX411" fmla="*/ 1059026 w 1371907"/>
              <a:gd name="connsiteY411" fmla="*/ 883458 h 1334577"/>
              <a:gd name="connsiteX412" fmla="*/ 1059565 w 1371907"/>
              <a:gd name="connsiteY412" fmla="*/ 891925 h 1334577"/>
              <a:gd name="connsiteX413" fmla="*/ 1060796 w 1371907"/>
              <a:gd name="connsiteY413" fmla="*/ 894388 h 1334577"/>
              <a:gd name="connsiteX414" fmla="*/ 1073419 w 1371907"/>
              <a:gd name="connsiteY414" fmla="*/ 887384 h 1334577"/>
              <a:gd name="connsiteX415" fmla="*/ 1073958 w 1371907"/>
              <a:gd name="connsiteY415" fmla="*/ 887153 h 1334577"/>
              <a:gd name="connsiteX416" fmla="*/ 1082963 w 1371907"/>
              <a:gd name="connsiteY416" fmla="*/ 884305 h 1334577"/>
              <a:gd name="connsiteX417" fmla="*/ 1085811 w 1371907"/>
              <a:gd name="connsiteY417" fmla="*/ 884998 h 1334577"/>
              <a:gd name="connsiteX418" fmla="*/ 1090276 w 1371907"/>
              <a:gd name="connsiteY418" fmla="*/ 889462 h 1334577"/>
              <a:gd name="connsiteX419" fmla="*/ 1090969 w 1371907"/>
              <a:gd name="connsiteY419" fmla="*/ 892233 h 1334577"/>
              <a:gd name="connsiteX420" fmla="*/ 1089814 w 1371907"/>
              <a:gd name="connsiteY420" fmla="*/ 896158 h 1334577"/>
              <a:gd name="connsiteX421" fmla="*/ 1089583 w 1371907"/>
              <a:gd name="connsiteY421" fmla="*/ 896774 h 1334577"/>
              <a:gd name="connsiteX422" fmla="*/ 1087351 w 1371907"/>
              <a:gd name="connsiteY422" fmla="*/ 900699 h 1334577"/>
              <a:gd name="connsiteX423" fmla="*/ 1086889 w 1371907"/>
              <a:gd name="connsiteY423" fmla="*/ 902239 h 1334577"/>
              <a:gd name="connsiteX424" fmla="*/ 1087736 w 1371907"/>
              <a:gd name="connsiteY424" fmla="*/ 903547 h 1334577"/>
              <a:gd name="connsiteX425" fmla="*/ 1090506 w 1371907"/>
              <a:gd name="connsiteY425" fmla="*/ 904163 h 1334577"/>
              <a:gd name="connsiteX426" fmla="*/ 1094278 w 1371907"/>
              <a:gd name="connsiteY426" fmla="*/ 901623 h 1334577"/>
              <a:gd name="connsiteX427" fmla="*/ 1102437 w 1371907"/>
              <a:gd name="connsiteY427" fmla="*/ 892310 h 1334577"/>
              <a:gd name="connsiteX428" fmla="*/ 1105439 w 1371907"/>
              <a:gd name="connsiteY428" fmla="*/ 888307 h 1334577"/>
              <a:gd name="connsiteX429" fmla="*/ 1109210 w 1371907"/>
              <a:gd name="connsiteY429" fmla="*/ 879071 h 1334577"/>
              <a:gd name="connsiteX430" fmla="*/ 1109518 w 1371907"/>
              <a:gd name="connsiteY430" fmla="*/ 878455 h 1334577"/>
              <a:gd name="connsiteX431" fmla="*/ 1112905 w 1371907"/>
              <a:gd name="connsiteY431" fmla="*/ 873991 h 1334577"/>
              <a:gd name="connsiteX432" fmla="*/ 1114521 w 1371907"/>
              <a:gd name="connsiteY432" fmla="*/ 872913 h 1334577"/>
              <a:gd name="connsiteX433" fmla="*/ 1119601 w 1371907"/>
              <a:gd name="connsiteY433" fmla="*/ 871759 h 1334577"/>
              <a:gd name="connsiteX434" fmla="*/ 1122218 w 1371907"/>
              <a:gd name="connsiteY434" fmla="*/ 872528 h 1334577"/>
              <a:gd name="connsiteX435" fmla="*/ 1125605 w 1371907"/>
              <a:gd name="connsiteY435" fmla="*/ 875915 h 1334577"/>
              <a:gd name="connsiteX436" fmla="*/ 1126067 w 1371907"/>
              <a:gd name="connsiteY436" fmla="*/ 876454 h 1334577"/>
              <a:gd name="connsiteX437" fmla="*/ 1131454 w 1371907"/>
              <a:gd name="connsiteY437" fmla="*/ 885536 h 1334577"/>
              <a:gd name="connsiteX438" fmla="*/ 1136996 w 1371907"/>
              <a:gd name="connsiteY438" fmla="*/ 889770 h 1334577"/>
              <a:gd name="connsiteX439" fmla="*/ 1139690 w 1371907"/>
              <a:gd name="connsiteY439" fmla="*/ 888538 h 1334577"/>
              <a:gd name="connsiteX440" fmla="*/ 1147695 w 1371907"/>
              <a:gd name="connsiteY440" fmla="*/ 875222 h 1334577"/>
              <a:gd name="connsiteX441" fmla="*/ 1150466 w 1371907"/>
              <a:gd name="connsiteY441" fmla="*/ 873914 h 1334577"/>
              <a:gd name="connsiteX442" fmla="*/ 1152775 w 1371907"/>
              <a:gd name="connsiteY442" fmla="*/ 875992 h 1334577"/>
              <a:gd name="connsiteX443" fmla="*/ 1154469 w 1371907"/>
              <a:gd name="connsiteY443" fmla="*/ 882150 h 1334577"/>
              <a:gd name="connsiteX444" fmla="*/ 1155623 w 1371907"/>
              <a:gd name="connsiteY444" fmla="*/ 895081 h 1334577"/>
              <a:gd name="connsiteX445" fmla="*/ 1156931 w 1371907"/>
              <a:gd name="connsiteY445" fmla="*/ 897775 h 1334577"/>
              <a:gd name="connsiteX446" fmla="*/ 1159164 w 1371907"/>
              <a:gd name="connsiteY446" fmla="*/ 898082 h 1334577"/>
              <a:gd name="connsiteX447" fmla="*/ 1163474 w 1371907"/>
              <a:gd name="connsiteY447" fmla="*/ 896158 h 1334577"/>
              <a:gd name="connsiteX448" fmla="*/ 1172017 w 1371907"/>
              <a:gd name="connsiteY448" fmla="*/ 890232 h 1334577"/>
              <a:gd name="connsiteX449" fmla="*/ 1175019 w 1371907"/>
              <a:gd name="connsiteY449" fmla="*/ 890078 h 1334577"/>
              <a:gd name="connsiteX450" fmla="*/ 1189105 w 1371907"/>
              <a:gd name="connsiteY450" fmla="*/ 897929 h 1334577"/>
              <a:gd name="connsiteX451" fmla="*/ 1202189 w 1371907"/>
              <a:gd name="connsiteY451" fmla="*/ 903162 h 1334577"/>
              <a:gd name="connsiteX452" fmla="*/ 1214890 w 1371907"/>
              <a:gd name="connsiteY452" fmla="*/ 902162 h 1334577"/>
              <a:gd name="connsiteX453" fmla="*/ 1229591 w 1371907"/>
              <a:gd name="connsiteY453" fmla="*/ 892156 h 1334577"/>
              <a:gd name="connsiteX454" fmla="*/ 1247832 w 1371907"/>
              <a:gd name="connsiteY454" fmla="*/ 866679 h 1334577"/>
              <a:gd name="connsiteX455" fmla="*/ 1248371 w 1371907"/>
              <a:gd name="connsiteY455" fmla="*/ 866063 h 1334577"/>
              <a:gd name="connsiteX456" fmla="*/ 1253452 w 1371907"/>
              <a:gd name="connsiteY456" fmla="*/ 862138 h 1334577"/>
              <a:gd name="connsiteX457" fmla="*/ 1254067 w 1371907"/>
              <a:gd name="connsiteY457" fmla="*/ 861753 h 1334577"/>
              <a:gd name="connsiteX458" fmla="*/ 1259378 w 1371907"/>
              <a:gd name="connsiteY458" fmla="*/ 859521 h 1334577"/>
              <a:gd name="connsiteX459" fmla="*/ 1260148 w 1371907"/>
              <a:gd name="connsiteY459" fmla="*/ 854979 h 1334577"/>
              <a:gd name="connsiteX460" fmla="*/ 1258301 w 1371907"/>
              <a:gd name="connsiteY460" fmla="*/ 849515 h 1334577"/>
              <a:gd name="connsiteX461" fmla="*/ 1254298 w 1371907"/>
              <a:gd name="connsiteY461" fmla="*/ 845512 h 1334577"/>
              <a:gd name="connsiteX462" fmla="*/ 1253529 w 1371907"/>
              <a:gd name="connsiteY462" fmla="*/ 844127 h 1334577"/>
              <a:gd name="connsiteX463" fmla="*/ 1250911 w 1371907"/>
              <a:gd name="connsiteY463" fmla="*/ 832581 h 1334577"/>
              <a:gd name="connsiteX464" fmla="*/ 1244215 w 1371907"/>
              <a:gd name="connsiteY464" fmla="*/ 825808 h 1334577"/>
              <a:gd name="connsiteX465" fmla="*/ 1237211 w 1371907"/>
              <a:gd name="connsiteY465" fmla="*/ 820420 h 1334577"/>
              <a:gd name="connsiteX466" fmla="*/ 1236287 w 1371907"/>
              <a:gd name="connsiteY466" fmla="*/ 819188 h 1334577"/>
              <a:gd name="connsiteX467" fmla="*/ 1233439 w 1371907"/>
              <a:gd name="connsiteY467" fmla="*/ 811876 h 1334577"/>
              <a:gd name="connsiteX468" fmla="*/ 1233286 w 1371907"/>
              <a:gd name="connsiteY468" fmla="*/ 811261 h 1334577"/>
              <a:gd name="connsiteX469" fmla="*/ 1231592 w 1371907"/>
              <a:gd name="connsiteY469" fmla="*/ 799484 h 1334577"/>
              <a:gd name="connsiteX470" fmla="*/ 1228282 w 1371907"/>
              <a:gd name="connsiteY470" fmla="*/ 788016 h 1334577"/>
              <a:gd name="connsiteX471" fmla="*/ 1225973 w 1371907"/>
              <a:gd name="connsiteY471" fmla="*/ 774777 h 1334577"/>
              <a:gd name="connsiteX472" fmla="*/ 1225973 w 1371907"/>
              <a:gd name="connsiteY472" fmla="*/ 773930 h 1334577"/>
              <a:gd name="connsiteX473" fmla="*/ 1227666 w 1371907"/>
              <a:gd name="connsiteY473" fmla="*/ 759845 h 1334577"/>
              <a:gd name="connsiteX474" fmla="*/ 1227975 w 1371907"/>
              <a:gd name="connsiteY474" fmla="*/ 758844 h 1334577"/>
              <a:gd name="connsiteX475" fmla="*/ 1234517 w 1371907"/>
              <a:gd name="connsiteY475" fmla="*/ 746760 h 1334577"/>
              <a:gd name="connsiteX476" fmla="*/ 1235363 w 1371907"/>
              <a:gd name="connsiteY476" fmla="*/ 743219 h 1334577"/>
              <a:gd name="connsiteX477" fmla="*/ 1234517 w 1371907"/>
              <a:gd name="connsiteY477" fmla="*/ 739217 h 1334577"/>
              <a:gd name="connsiteX478" fmla="*/ 1229668 w 1371907"/>
              <a:gd name="connsiteY478" fmla="*/ 731135 h 1334577"/>
              <a:gd name="connsiteX479" fmla="*/ 1229437 w 1371907"/>
              <a:gd name="connsiteY479" fmla="*/ 730596 h 1334577"/>
              <a:gd name="connsiteX480" fmla="*/ 1227743 w 1371907"/>
              <a:gd name="connsiteY480" fmla="*/ 725516 h 1334577"/>
              <a:gd name="connsiteX481" fmla="*/ 1227666 w 1371907"/>
              <a:gd name="connsiteY481" fmla="*/ 724054 h 1334577"/>
              <a:gd name="connsiteX482" fmla="*/ 1228205 w 1371907"/>
              <a:gd name="connsiteY482" fmla="*/ 721206 h 1334577"/>
              <a:gd name="connsiteX483" fmla="*/ 1228359 w 1371907"/>
              <a:gd name="connsiteY483" fmla="*/ 720590 h 1334577"/>
              <a:gd name="connsiteX484" fmla="*/ 1230361 w 1371907"/>
              <a:gd name="connsiteY484" fmla="*/ 716049 h 1334577"/>
              <a:gd name="connsiteX485" fmla="*/ 1230361 w 1371907"/>
              <a:gd name="connsiteY485" fmla="*/ 714202 h 1334577"/>
              <a:gd name="connsiteX486" fmla="*/ 1229745 w 1371907"/>
              <a:gd name="connsiteY486" fmla="*/ 713355 h 1334577"/>
              <a:gd name="connsiteX487" fmla="*/ 1226050 w 1371907"/>
              <a:gd name="connsiteY487" fmla="*/ 711970 h 1334577"/>
              <a:gd name="connsiteX488" fmla="*/ 1225050 w 1371907"/>
              <a:gd name="connsiteY488" fmla="*/ 711354 h 1334577"/>
              <a:gd name="connsiteX489" fmla="*/ 1223356 w 1371907"/>
              <a:gd name="connsiteY489" fmla="*/ 709661 h 1334577"/>
              <a:gd name="connsiteX490" fmla="*/ 1222587 w 1371907"/>
              <a:gd name="connsiteY490" fmla="*/ 708275 h 1334577"/>
              <a:gd name="connsiteX491" fmla="*/ 1219893 w 1371907"/>
              <a:gd name="connsiteY491" fmla="*/ 695729 h 1334577"/>
              <a:gd name="connsiteX492" fmla="*/ 1217583 w 1371907"/>
              <a:gd name="connsiteY492" fmla="*/ 691573 h 1334577"/>
              <a:gd name="connsiteX493" fmla="*/ 1214428 w 1371907"/>
              <a:gd name="connsiteY493" fmla="*/ 689341 h 1334577"/>
              <a:gd name="connsiteX494" fmla="*/ 1213581 w 1371907"/>
              <a:gd name="connsiteY494" fmla="*/ 689957 h 1334577"/>
              <a:gd name="connsiteX495" fmla="*/ 1210579 w 1371907"/>
              <a:gd name="connsiteY495" fmla="*/ 689494 h 1334577"/>
              <a:gd name="connsiteX496" fmla="*/ 1204422 w 1371907"/>
              <a:gd name="connsiteY496" fmla="*/ 683876 h 1334577"/>
              <a:gd name="connsiteX497" fmla="*/ 1201343 w 1371907"/>
              <a:gd name="connsiteY497" fmla="*/ 680258 h 1334577"/>
              <a:gd name="connsiteX498" fmla="*/ 1200804 w 1371907"/>
              <a:gd name="connsiteY498" fmla="*/ 679104 h 1334577"/>
              <a:gd name="connsiteX499" fmla="*/ 1199650 w 1371907"/>
              <a:gd name="connsiteY499" fmla="*/ 674563 h 1334577"/>
              <a:gd name="connsiteX500" fmla="*/ 1199573 w 1371907"/>
              <a:gd name="connsiteY500" fmla="*/ 673562 h 1334577"/>
              <a:gd name="connsiteX501" fmla="*/ 1200112 w 1371907"/>
              <a:gd name="connsiteY501" fmla="*/ 668482 h 1334577"/>
              <a:gd name="connsiteX502" fmla="*/ 1200727 w 1371907"/>
              <a:gd name="connsiteY502" fmla="*/ 667019 h 1334577"/>
              <a:gd name="connsiteX503" fmla="*/ 1202959 w 1371907"/>
              <a:gd name="connsiteY503" fmla="*/ 664172 h 1334577"/>
              <a:gd name="connsiteX504" fmla="*/ 1203729 w 1371907"/>
              <a:gd name="connsiteY504" fmla="*/ 663556 h 1334577"/>
              <a:gd name="connsiteX505" fmla="*/ 1205961 w 1371907"/>
              <a:gd name="connsiteY505" fmla="*/ 662247 h 1334577"/>
              <a:gd name="connsiteX506" fmla="*/ 1206962 w 1371907"/>
              <a:gd name="connsiteY506" fmla="*/ 660554 h 1334577"/>
              <a:gd name="connsiteX507" fmla="*/ 1207423 w 1371907"/>
              <a:gd name="connsiteY507" fmla="*/ 657167 h 1334577"/>
              <a:gd name="connsiteX508" fmla="*/ 1206808 w 1371907"/>
              <a:gd name="connsiteY508" fmla="*/ 645853 h 1334577"/>
              <a:gd name="connsiteX509" fmla="*/ 1206885 w 1371907"/>
              <a:gd name="connsiteY509" fmla="*/ 644929 h 1334577"/>
              <a:gd name="connsiteX510" fmla="*/ 1209579 w 1371907"/>
              <a:gd name="connsiteY510" fmla="*/ 635077 h 1334577"/>
              <a:gd name="connsiteX511" fmla="*/ 1210656 w 1371907"/>
              <a:gd name="connsiteY511" fmla="*/ 613987 h 1334577"/>
              <a:gd name="connsiteX512" fmla="*/ 1212427 w 1371907"/>
              <a:gd name="connsiteY512" fmla="*/ 605675 h 1334577"/>
              <a:gd name="connsiteX513" fmla="*/ 1212811 w 1371907"/>
              <a:gd name="connsiteY513" fmla="*/ 604751 h 1334577"/>
              <a:gd name="connsiteX514" fmla="*/ 1216737 w 1371907"/>
              <a:gd name="connsiteY514" fmla="*/ 598593 h 1334577"/>
              <a:gd name="connsiteX515" fmla="*/ 1219123 w 1371907"/>
              <a:gd name="connsiteY515" fmla="*/ 593206 h 1334577"/>
              <a:gd name="connsiteX516" fmla="*/ 1220201 w 1371907"/>
              <a:gd name="connsiteY516" fmla="*/ 576811 h 1334577"/>
              <a:gd name="connsiteX517" fmla="*/ 1220355 w 1371907"/>
              <a:gd name="connsiteY517" fmla="*/ 576195 h 1334577"/>
              <a:gd name="connsiteX518" fmla="*/ 1222279 w 1371907"/>
              <a:gd name="connsiteY518" fmla="*/ 569961 h 1334577"/>
              <a:gd name="connsiteX519" fmla="*/ 1221124 w 1371907"/>
              <a:gd name="connsiteY519" fmla="*/ 567575 h 1334577"/>
              <a:gd name="connsiteX520" fmla="*/ 1220970 w 1371907"/>
              <a:gd name="connsiteY520" fmla="*/ 565343 h 1334577"/>
              <a:gd name="connsiteX521" fmla="*/ 1222510 w 1371907"/>
              <a:gd name="connsiteY521" fmla="*/ 561340 h 1334577"/>
              <a:gd name="connsiteX522" fmla="*/ 1222510 w 1371907"/>
              <a:gd name="connsiteY522" fmla="*/ 557415 h 1334577"/>
              <a:gd name="connsiteX523" fmla="*/ 1218276 w 1371907"/>
              <a:gd name="connsiteY523" fmla="*/ 549025 h 1334577"/>
              <a:gd name="connsiteX524" fmla="*/ 1218045 w 1371907"/>
              <a:gd name="connsiteY524" fmla="*/ 548332 h 1334577"/>
              <a:gd name="connsiteX525" fmla="*/ 1217506 w 1371907"/>
              <a:gd name="connsiteY525" fmla="*/ 545484 h 1334577"/>
              <a:gd name="connsiteX526" fmla="*/ 1217430 w 1371907"/>
              <a:gd name="connsiteY526" fmla="*/ 544714 h 1334577"/>
              <a:gd name="connsiteX527" fmla="*/ 1217969 w 1371907"/>
              <a:gd name="connsiteY527" fmla="*/ 536248 h 1334577"/>
              <a:gd name="connsiteX528" fmla="*/ 1220278 w 1371907"/>
              <a:gd name="connsiteY528" fmla="*/ 521393 h 1334577"/>
              <a:gd name="connsiteX529" fmla="*/ 1225357 w 1371907"/>
              <a:gd name="connsiteY529" fmla="*/ 506615 h 1334577"/>
              <a:gd name="connsiteX530" fmla="*/ 1225896 w 1371907"/>
              <a:gd name="connsiteY530" fmla="*/ 499687 h 1334577"/>
              <a:gd name="connsiteX531" fmla="*/ 1225357 w 1371907"/>
              <a:gd name="connsiteY531" fmla="*/ 483139 h 1334577"/>
              <a:gd name="connsiteX532" fmla="*/ 1225434 w 1371907"/>
              <a:gd name="connsiteY532" fmla="*/ 482369 h 1334577"/>
              <a:gd name="connsiteX533" fmla="*/ 1225973 w 1371907"/>
              <a:gd name="connsiteY533" fmla="*/ 480137 h 1334577"/>
              <a:gd name="connsiteX534" fmla="*/ 1226589 w 1371907"/>
              <a:gd name="connsiteY534" fmla="*/ 478983 h 1334577"/>
              <a:gd name="connsiteX535" fmla="*/ 1229976 w 1371907"/>
              <a:gd name="connsiteY535" fmla="*/ 475134 h 1334577"/>
              <a:gd name="connsiteX536" fmla="*/ 1230284 w 1371907"/>
              <a:gd name="connsiteY536" fmla="*/ 472748 h 1334577"/>
              <a:gd name="connsiteX537" fmla="*/ 1229668 w 1371907"/>
              <a:gd name="connsiteY537" fmla="*/ 471131 h 1334577"/>
              <a:gd name="connsiteX538" fmla="*/ 1222741 w 1371907"/>
              <a:gd name="connsiteY538" fmla="*/ 463665 h 1334577"/>
              <a:gd name="connsiteX539" fmla="*/ 1220201 w 1371907"/>
              <a:gd name="connsiteY539" fmla="*/ 459894 h 1334577"/>
              <a:gd name="connsiteX540" fmla="*/ 1219816 w 1371907"/>
              <a:gd name="connsiteY540" fmla="*/ 459124 h 1334577"/>
              <a:gd name="connsiteX541" fmla="*/ 1218661 w 1371907"/>
              <a:gd name="connsiteY541" fmla="*/ 455199 h 1334577"/>
              <a:gd name="connsiteX542" fmla="*/ 1217430 w 1371907"/>
              <a:gd name="connsiteY542" fmla="*/ 447579 h 1334577"/>
              <a:gd name="connsiteX543" fmla="*/ 1217430 w 1371907"/>
              <a:gd name="connsiteY543" fmla="*/ 442653 h 1334577"/>
              <a:gd name="connsiteX544" fmla="*/ 1217506 w 1371907"/>
              <a:gd name="connsiteY544" fmla="*/ 441960 h 1334577"/>
              <a:gd name="connsiteX545" fmla="*/ 1218661 w 1371907"/>
              <a:gd name="connsiteY545" fmla="*/ 437496 h 1334577"/>
              <a:gd name="connsiteX546" fmla="*/ 1222125 w 1371907"/>
              <a:gd name="connsiteY546" fmla="*/ 428182 h 1334577"/>
              <a:gd name="connsiteX547" fmla="*/ 1222510 w 1371907"/>
              <a:gd name="connsiteY547" fmla="*/ 425642 h 1334577"/>
              <a:gd name="connsiteX548" fmla="*/ 1221971 w 1371907"/>
              <a:gd name="connsiteY548" fmla="*/ 416945 h 1334577"/>
              <a:gd name="connsiteX549" fmla="*/ 1220893 w 1371907"/>
              <a:gd name="connsiteY549" fmla="*/ 410787 h 1334577"/>
              <a:gd name="connsiteX550" fmla="*/ 1218738 w 1371907"/>
              <a:gd name="connsiteY550" fmla="*/ 405476 h 1334577"/>
              <a:gd name="connsiteX551" fmla="*/ 1215044 w 1371907"/>
              <a:gd name="connsiteY551" fmla="*/ 399781 h 1334577"/>
              <a:gd name="connsiteX552" fmla="*/ 1214659 w 1371907"/>
              <a:gd name="connsiteY552" fmla="*/ 398934 h 1334577"/>
              <a:gd name="connsiteX553" fmla="*/ 1211272 w 1371907"/>
              <a:gd name="connsiteY553" fmla="*/ 384310 h 1334577"/>
              <a:gd name="connsiteX554" fmla="*/ 1211272 w 1371907"/>
              <a:gd name="connsiteY554" fmla="*/ 383078 h 1334577"/>
              <a:gd name="connsiteX555" fmla="*/ 1214659 w 1371907"/>
              <a:gd name="connsiteY555" fmla="*/ 367299 h 1334577"/>
              <a:gd name="connsiteX556" fmla="*/ 1215044 w 1371907"/>
              <a:gd name="connsiteY556" fmla="*/ 366376 h 1334577"/>
              <a:gd name="connsiteX557" fmla="*/ 1224588 w 1371907"/>
              <a:gd name="connsiteY557" fmla="*/ 351213 h 1334577"/>
              <a:gd name="connsiteX558" fmla="*/ 1225127 w 1371907"/>
              <a:gd name="connsiteY558" fmla="*/ 350520 h 1334577"/>
              <a:gd name="connsiteX559" fmla="*/ 1239212 w 1371907"/>
              <a:gd name="connsiteY559" fmla="*/ 338744 h 1334577"/>
              <a:gd name="connsiteX560" fmla="*/ 1241290 w 1371907"/>
              <a:gd name="connsiteY560" fmla="*/ 338128 h 1334577"/>
              <a:gd name="connsiteX561" fmla="*/ 1245985 w 1371907"/>
              <a:gd name="connsiteY561" fmla="*/ 338590 h 1334577"/>
              <a:gd name="connsiteX562" fmla="*/ 1248757 w 1371907"/>
              <a:gd name="connsiteY562" fmla="*/ 337050 h 1334577"/>
              <a:gd name="connsiteX563" fmla="*/ 1254221 w 1371907"/>
              <a:gd name="connsiteY563" fmla="*/ 331047 h 1334577"/>
              <a:gd name="connsiteX564" fmla="*/ 1255299 w 1371907"/>
              <a:gd name="connsiteY564" fmla="*/ 330354 h 1334577"/>
              <a:gd name="connsiteX565" fmla="*/ 1266228 w 1371907"/>
              <a:gd name="connsiteY565" fmla="*/ 326506 h 1334577"/>
              <a:gd name="connsiteX566" fmla="*/ 1268999 w 1371907"/>
              <a:gd name="connsiteY566" fmla="*/ 324658 h 1334577"/>
              <a:gd name="connsiteX567" fmla="*/ 1275465 w 1371907"/>
              <a:gd name="connsiteY567" fmla="*/ 317115 h 1334577"/>
              <a:gd name="connsiteX568" fmla="*/ 1276004 w 1371907"/>
              <a:gd name="connsiteY568" fmla="*/ 316653 h 1334577"/>
              <a:gd name="connsiteX569" fmla="*/ 1279929 w 1371907"/>
              <a:gd name="connsiteY569" fmla="*/ 313805 h 1334577"/>
              <a:gd name="connsiteX570" fmla="*/ 1280853 w 1371907"/>
              <a:gd name="connsiteY570" fmla="*/ 313344 h 1334577"/>
              <a:gd name="connsiteX571" fmla="*/ 1284624 w 1371907"/>
              <a:gd name="connsiteY571" fmla="*/ 312420 h 1334577"/>
              <a:gd name="connsiteX572" fmla="*/ 1285855 w 1371907"/>
              <a:gd name="connsiteY572" fmla="*/ 311188 h 1334577"/>
              <a:gd name="connsiteX573" fmla="*/ 1290166 w 1371907"/>
              <a:gd name="connsiteY573" fmla="*/ 298335 h 1334577"/>
              <a:gd name="connsiteX574" fmla="*/ 1290628 w 1371907"/>
              <a:gd name="connsiteY574" fmla="*/ 297488 h 1334577"/>
              <a:gd name="connsiteX575" fmla="*/ 1297016 w 1371907"/>
              <a:gd name="connsiteY575" fmla="*/ 289560 h 1334577"/>
              <a:gd name="connsiteX576" fmla="*/ 1297709 w 1371907"/>
              <a:gd name="connsiteY576" fmla="*/ 286866 h 1334577"/>
              <a:gd name="connsiteX577" fmla="*/ 1297247 w 1371907"/>
              <a:gd name="connsiteY577" fmla="*/ 286250 h 1334577"/>
              <a:gd name="connsiteX578" fmla="*/ 1290782 w 1371907"/>
              <a:gd name="connsiteY578" fmla="*/ 279246 h 1334577"/>
              <a:gd name="connsiteX579" fmla="*/ 1290089 w 1371907"/>
              <a:gd name="connsiteY579" fmla="*/ 277707 h 1334577"/>
              <a:gd name="connsiteX580" fmla="*/ 1288934 w 1371907"/>
              <a:gd name="connsiteY580" fmla="*/ 269856 h 1334577"/>
              <a:gd name="connsiteX581" fmla="*/ 1285009 w 1371907"/>
              <a:gd name="connsiteY581" fmla="*/ 247996 h 1334577"/>
              <a:gd name="connsiteX582" fmla="*/ 1284932 w 1371907"/>
              <a:gd name="connsiteY582" fmla="*/ 230063 h 1334577"/>
              <a:gd name="connsiteX583" fmla="*/ 1287780 w 1371907"/>
              <a:gd name="connsiteY583" fmla="*/ 213283 h 1334577"/>
              <a:gd name="connsiteX584" fmla="*/ 1287934 w 1371907"/>
              <a:gd name="connsiteY584" fmla="*/ 212667 h 1334577"/>
              <a:gd name="connsiteX585" fmla="*/ 1294091 w 1371907"/>
              <a:gd name="connsiteY585" fmla="*/ 197504 h 1334577"/>
              <a:gd name="connsiteX586" fmla="*/ 1303328 w 1371907"/>
              <a:gd name="connsiteY586" fmla="*/ 182957 h 1334577"/>
              <a:gd name="connsiteX587" fmla="*/ 1303790 w 1371907"/>
              <a:gd name="connsiteY587" fmla="*/ 182418 h 1334577"/>
              <a:gd name="connsiteX588" fmla="*/ 1326034 w 1371907"/>
              <a:gd name="connsiteY588" fmla="*/ 161328 h 1334577"/>
              <a:gd name="connsiteX589" fmla="*/ 1329189 w 1371907"/>
              <a:gd name="connsiteY589" fmla="*/ 156017 h 1334577"/>
              <a:gd name="connsiteX590" fmla="*/ 1329498 w 1371907"/>
              <a:gd name="connsiteY590" fmla="*/ 155556 h 1334577"/>
              <a:gd name="connsiteX591" fmla="*/ 1347508 w 1371907"/>
              <a:gd name="connsiteY591" fmla="*/ 135851 h 1334577"/>
              <a:gd name="connsiteX592" fmla="*/ 1348124 w 1371907"/>
              <a:gd name="connsiteY592" fmla="*/ 135313 h 1334577"/>
              <a:gd name="connsiteX593" fmla="*/ 1353743 w 1371907"/>
              <a:gd name="connsiteY593" fmla="*/ 131926 h 1334577"/>
              <a:gd name="connsiteX594" fmla="*/ 1367135 w 1371907"/>
              <a:gd name="connsiteY594" fmla="*/ 126307 h 1334577"/>
              <a:gd name="connsiteX595" fmla="*/ 1370599 w 1371907"/>
              <a:gd name="connsiteY595" fmla="*/ 123229 h 1334577"/>
              <a:gd name="connsiteX596" fmla="*/ 1371908 w 1371907"/>
              <a:gd name="connsiteY596" fmla="*/ 117841 h 1334577"/>
              <a:gd name="connsiteX597" fmla="*/ 1370907 w 1371907"/>
              <a:gd name="connsiteY597" fmla="*/ 110221 h 1334577"/>
              <a:gd name="connsiteX598" fmla="*/ 1368521 w 1371907"/>
              <a:gd name="connsiteY598" fmla="*/ 103447 h 1334577"/>
              <a:gd name="connsiteX599" fmla="*/ 1359670 w 1371907"/>
              <a:gd name="connsiteY599" fmla="*/ 97213 h 1334577"/>
              <a:gd name="connsiteX600" fmla="*/ 1358900 w 1371907"/>
              <a:gd name="connsiteY600" fmla="*/ 96443 h 1334577"/>
              <a:gd name="connsiteX601" fmla="*/ 1344815 w 1371907"/>
              <a:gd name="connsiteY601" fmla="*/ 74507 h 1334577"/>
              <a:gd name="connsiteX602" fmla="*/ 1344353 w 1371907"/>
              <a:gd name="connsiteY602" fmla="*/ 72967 h 1334577"/>
              <a:gd name="connsiteX603" fmla="*/ 1344353 w 1371907"/>
              <a:gd name="connsiteY603" fmla="*/ 58343 h 1334577"/>
              <a:gd name="connsiteX604" fmla="*/ 1344506 w 1371907"/>
              <a:gd name="connsiteY604" fmla="*/ 57573 h 1334577"/>
              <a:gd name="connsiteX605" fmla="*/ 1346200 w 1371907"/>
              <a:gd name="connsiteY605" fmla="*/ 51955 h 1334577"/>
              <a:gd name="connsiteX606" fmla="*/ 1346739 w 1371907"/>
              <a:gd name="connsiteY606" fmla="*/ 50877 h 1334577"/>
              <a:gd name="connsiteX607" fmla="*/ 1350664 w 1371907"/>
              <a:gd name="connsiteY607" fmla="*/ 46413 h 1334577"/>
              <a:gd name="connsiteX608" fmla="*/ 1351126 w 1371907"/>
              <a:gd name="connsiteY608" fmla="*/ 45951 h 1334577"/>
              <a:gd name="connsiteX609" fmla="*/ 1354975 w 1371907"/>
              <a:gd name="connsiteY609" fmla="*/ 43180 h 1334577"/>
              <a:gd name="connsiteX610" fmla="*/ 1346969 w 1371907"/>
              <a:gd name="connsiteY610" fmla="*/ 42641 h 1334577"/>
              <a:gd name="connsiteX611" fmla="*/ 1345430 w 1371907"/>
              <a:gd name="connsiteY611" fmla="*/ 42025 h 1334577"/>
              <a:gd name="connsiteX612" fmla="*/ 1335270 w 1371907"/>
              <a:gd name="connsiteY612" fmla="*/ 34175 h 1334577"/>
              <a:gd name="connsiteX613" fmla="*/ 1325110 w 1371907"/>
              <a:gd name="connsiteY613" fmla="*/ 24092 h 1334577"/>
              <a:gd name="connsiteX614" fmla="*/ 1314488 w 1371907"/>
              <a:gd name="connsiteY614" fmla="*/ 17780 h 1334577"/>
              <a:gd name="connsiteX615" fmla="*/ 1255838 w 1371907"/>
              <a:gd name="connsiteY615" fmla="*/ 3848 h 1334577"/>
              <a:gd name="connsiteX616" fmla="*/ 1229822 w 1371907"/>
              <a:gd name="connsiteY616" fmla="*/ 1693 h 1334577"/>
              <a:gd name="connsiteX617" fmla="*/ 1222971 w 1371907"/>
              <a:gd name="connsiteY617" fmla="*/ 0 h 1334577"/>
              <a:gd name="connsiteX618" fmla="*/ 1220585 w 1371907"/>
              <a:gd name="connsiteY618" fmla="*/ 0 h 1334577"/>
              <a:gd name="connsiteX619" fmla="*/ 1217122 w 1371907"/>
              <a:gd name="connsiteY619" fmla="*/ 1693 h 1334577"/>
              <a:gd name="connsiteX620" fmla="*/ 1210733 w 1371907"/>
              <a:gd name="connsiteY620" fmla="*/ 8621 h 1334577"/>
              <a:gd name="connsiteX621" fmla="*/ 1206577 w 1371907"/>
              <a:gd name="connsiteY621" fmla="*/ 12238 h 1334577"/>
              <a:gd name="connsiteX622" fmla="*/ 1205114 w 1371907"/>
              <a:gd name="connsiteY622" fmla="*/ 12854 h 1334577"/>
              <a:gd name="connsiteX623" fmla="*/ 1200650 w 1371907"/>
              <a:gd name="connsiteY623" fmla="*/ 13393 h 1334577"/>
              <a:gd name="connsiteX624" fmla="*/ 1195570 w 1371907"/>
              <a:gd name="connsiteY624" fmla="*/ 13393 h 1334577"/>
              <a:gd name="connsiteX625" fmla="*/ 1192799 w 1371907"/>
              <a:gd name="connsiteY625" fmla="*/ 14085 h 1334577"/>
              <a:gd name="connsiteX626" fmla="*/ 1191722 w 1371907"/>
              <a:gd name="connsiteY626" fmla="*/ 16933 h 1334577"/>
              <a:gd name="connsiteX627" fmla="*/ 1191183 w 1371907"/>
              <a:gd name="connsiteY627" fmla="*/ 20551 h 1334577"/>
              <a:gd name="connsiteX628" fmla="*/ 1190875 w 1371907"/>
              <a:gd name="connsiteY628" fmla="*/ 21551 h 1334577"/>
              <a:gd name="connsiteX629" fmla="*/ 1188643 w 1371907"/>
              <a:gd name="connsiteY629" fmla="*/ 25477 h 1334577"/>
              <a:gd name="connsiteX630" fmla="*/ 1188181 w 1371907"/>
              <a:gd name="connsiteY630" fmla="*/ 26093 h 1334577"/>
              <a:gd name="connsiteX631" fmla="*/ 1185333 w 1371907"/>
              <a:gd name="connsiteY631" fmla="*/ 28941 h 1334577"/>
              <a:gd name="connsiteX632" fmla="*/ 1184179 w 1371907"/>
              <a:gd name="connsiteY632" fmla="*/ 29633 h 1334577"/>
              <a:gd name="connsiteX633" fmla="*/ 1176867 w 1371907"/>
              <a:gd name="connsiteY633" fmla="*/ 31866 h 1334577"/>
              <a:gd name="connsiteX634" fmla="*/ 1164013 w 1371907"/>
              <a:gd name="connsiteY634" fmla="*/ 36330 h 1334577"/>
              <a:gd name="connsiteX635" fmla="*/ 1147772 w 1371907"/>
              <a:gd name="connsiteY635" fmla="*/ 38716 h 1334577"/>
              <a:gd name="connsiteX636" fmla="*/ 1147156 w 1371907"/>
              <a:gd name="connsiteY636" fmla="*/ 38716 h 1334577"/>
              <a:gd name="connsiteX637" fmla="*/ 1099127 w 1371907"/>
              <a:gd name="connsiteY637" fmla="*/ 34252 h 1334577"/>
              <a:gd name="connsiteX638" fmla="*/ 1083118 w 1371907"/>
              <a:gd name="connsiteY638" fmla="*/ 36484 h 1334577"/>
              <a:gd name="connsiteX639" fmla="*/ 1040322 w 1371907"/>
              <a:gd name="connsiteY639" fmla="*/ 51570 h 1334577"/>
              <a:gd name="connsiteX640" fmla="*/ 1039399 w 1371907"/>
              <a:gd name="connsiteY640" fmla="*/ 51724 h 1334577"/>
              <a:gd name="connsiteX641" fmla="*/ 1025929 w 1371907"/>
              <a:gd name="connsiteY641" fmla="*/ 51724 h 1334577"/>
              <a:gd name="connsiteX642" fmla="*/ 1025159 w 1371907"/>
              <a:gd name="connsiteY642" fmla="*/ 51647 h 1334577"/>
              <a:gd name="connsiteX643" fmla="*/ 1000375 w 1371907"/>
              <a:gd name="connsiteY643" fmla="*/ 44873 h 1334577"/>
              <a:gd name="connsiteX644" fmla="*/ 993063 w 1371907"/>
              <a:gd name="connsiteY644" fmla="*/ 44411 h 1334577"/>
              <a:gd name="connsiteX645" fmla="*/ 985366 w 1371907"/>
              <a:gd name="connsiteY645" fmla="*/ 44950 h 1334577"/>
              <a:gd name="connsiteX646" fmla="*/ 958119 w 1371907"/>
              <a:gd name="connsiteY646" fmla="*/ 53263 h 1334577"/>
              <a:gd name="connsiteX647" fmla="*/ 957426 w 1371907"/>
              <a:gd name="connsiteY647" fmla="*/ 53417 h 1334577"/>
              <a:gd name="connsiteX648" fmla="*/ 934489 w 1371907"/>
              <a:gd name="connsiteY648" fmla="*/ 54494 h 1334577"/>
              <a:gd name="connsiteX649" fmla="*/ 931102 w 1371907"/>
              <a:gd name="connsiteY649" fmla="*/ 56419 h 1334577"/>
              <a:gd name="connsiteX650" fmla="*/ 921404 w 1371907"/>
              <a:gd name="connsiteY650" fmla="*/ 64578 h 1334577"/>
              <a:gd name="connsiteX651" fmla="*/ 920711 w 1371907"/>
              <a:gd name="connsiteY651" fmla="*/ 64962 h 1334577"/>
              <a:gd name="connsiteX652" fmla="*/ 915631 w 1371907"/>
              <a:gd name="connsiteY652" fmla="*/ 67195 h 1334577"/>
              <a:gd name="connsiteX653" fmla="*/ 914169 w 1371907"/>
              <a:gd name="connsiteY653" fmla="*/ 67426 h 1334577"/>
              <a:gd name="connsiteX654" fmla="*/ 905164 w 1371907"/>
              <a:gd name="connsiteY654" fmla="*/ 66271 h 1334577"/>
              <a:gd name="connsiteX655" fmla="*/ 904317 w 1371907"/>
              <a:gd name="connsiteY655" fmla="*/ 66040 h 1334577"/>
              <a:gd name="connsiteX656" fmla="*/ 888846 w 1371907"/>
              <a:gd name="connsiteY656" fmla="*/ 58882 h 1334577"/>
              <a:gd name="connsiteX657" fmla="*/ 881303 w 1371907"/>
              <a:gd name="connsiteY657" fmla="*/ 57265 h 1334577"/>
              <a:gd name="connsiteX658" fmla="*/ 873298 w 1371907"/>
              <a:gd name="connsiteY658" fmla="*/ 56727 h 1334577"/>
              <a:gd name="connsiteX659" fmla="*/ 872605 w 1371907"/>
              <a:gd name="connsiteY659" fmla="*/ 56573 h 1334577"/>
              <a:gd name="connsiteX660" fmla="*/ 848437 w 1371907"/>
              <a:gd name="connsiteY660" fmla="*/ 48722 h 1334577"/>
              <a:gd name="connsiteX661" fmla="*/ 841048 w 1371907"/>
              <a:gd name="connsiteY661" fmla="*/ 47721 h 1334577"/>
              <a:gd name="connsiteX662" fmla="*/ 817418 w 1371907"/>
              <a:gd name="connsiteY662" fmla="*/ 48876 h 1334577"/>
              <a:gd name="connsiteX663" fmla="*/ 816726 w 1371907"/>
              <a:gd name="connsiteY663" fmla="*/ 48799 h 1334577"/>
              <a:gd name="connsiteX664" fmla="*/ 808259 w 1371907"/>
              <a:gd name="connsiteY664" fmla="*/ 47105 h 1334577"/>
              <a:gd name="connsiteX665" fmla="*/ 798946 w 1371907"/>
              <a:gd name="connsiteY665" fmla="*/ 44181 h 1334577"/>
              <a:gd name="connsiteX666" fmla="*/ 791402 w 1371907"/>
              <a:gd name="connsiteY666" fmla="*/ 42179 h 1334577"/>
              <a:gd name="connsiteX667" fmla="*/ 785476 w 1371907"/>
              <a:gd name="connsiteY667" fmla="*/ 44181 h 1334577"/>
              <a:gd name="connsiteX668" fmla="*/ 783398 w 1371907"/>
              <a:gd name="connsiteY668" fmla="*/ 44027 h 1334577"/>
              <a:gd name="connsiteX669" fmla="*/ 769620 w 1371907"/>
              <a:gd name="connsiteY669" fmla="*/ 37407 h 1334577"/>
              <a:gd name="connsiteX670" fmla="*/ 762462 w 1371907"/>
              <a:gd name="connsiteY670" fmla="*/ 35868 h 1334577"/>
              <a:gd name="connsiteX671" fmla="*/ 754303 w 1371907"/>
              <a:gd name="connsiteY671" fmla="*/ 36407 h 1334577"/>
              <a:gd name="connsiteX672" fmla="*/ 747915 w 1371907"/>
              <a:gd name="connsiteY672" fmla="*/ 38870 h 1334577"/>
              <a:gd name="connsiteX673" fmla="*/ 737678 w 1371907"/>
              <a:gd name="connsiteY673" fmla="*/ 49107 h 1334577"/>
              <a:gd name="connsiteX674" fmla="*/ 736985 w 1371907"/>
              <a:gd name="connsiteY674" fmla="*/ 49569 h 1334577"/>
              <a:gd name="connsiteX675" fmla="*/ 728903 w 1371907"/>
              <a:gd name="connsiteY675" fmla="*/ 53879 h 1334577"/>
              <a:gd name="connsiteX676" fmla="*/ 707274 w 1371907"/>
              <a:gd name="connsiteY676" fmla="*/ 75507 h 1334577"/>
              <a:gd name="connsiteX677" fmla="*/ 706659 w 1371907"/>
              <a:gd name="connsiteY677" fmla="*/ 75969 h 1334577"/>
              <a:gd name="connsiteX678" fmla="*/ 684722 w 1371907"/>
              <a:gd name="connsiteY678" fmla="*/ 88361 h 1334577"/>
              <a:gd name="connsiteX679" fmla="*/ 681567 w 1371907"/>
              <a:gd name="connsiteY679" fmla="*/ 88130 h 1334577"/>
              <a:gd name="connsiteX680" fmla="*/ 673100 w 1371907"/>
              <a:gd name="connsiteY680" fmla="*/ 81357 h 1334577"/>
              <a:gd name="connsiteX681" fmla="*/ 657321 w 1371907"/>
              <a:gd name="connsiteY681" fmla="*/ 62884 h 1334577"/>
              <a:gd name="connsiteX682" fmla="*/ 650855 w 1371907"/>
              <a:gd name="connsiteY682" fmla="*/ 59652 h 1334577"/>
              <a:gd name="connsiteX683" fmla="*/ 642004 w 1371907"/>
              <a:gd name="connsiteY683" fmla="*/ 61653 h 1334577"/>
              <a:gd name="connsiteX684" fmla="*/ 624301 w 1371907"/>
              <a:gd name="connsiteY684" fmla="*/ 69965 h 1334577"/>
              <a:gd name="connsiteX685" fmla="*/ 623685 w 1371907"/>
              <a:gd name="connsiteY685" fmla="*/ 70196 h 1334577"/>
              <a:gd name="connsiteX686" fmla="*/ 613987 w 1371907"/>
              <a:gd name="connsiteY686" fmla="*/ 72351 h 1334577"/>
              <a:gd name="connsiteX687" fmla="*/ 576734 w 1371907"/>
              <a:gd name="connsiteY687" fmla="*/ 95134 h 1334577"/>
              <a:gd name="connsiteX688" fmla="*/ 576503 w 1371907"/>
              <a:gd name="connsiteY688" fmla="*/ 95904 h 1334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</a:cxnLst>
            <a:rect l="l" t="t" r="r" b="b"/>
            <a:pathLst>
              <a:path w="1371907" h="1334577">
                <a:moveTo>
                  <a:pt x="576503" y="95904"/>
                </a:moveTo>
                <a:lnTo>
                  <a:pt x="561340" y="98752"/>
                </a:lnTo>
                <a:cubicBezTo>
                  <a:pt x="561186" y="98752"/>
                  <a:pt x="560955" y="98829"/>
                  <a:pt x="560724" y="98829"/>
                </a:cubicBezTo>
                <a:lnTo>
                  <a:pt x="480676" y="96058"/>
                </a:lnTo>
                <a:lnTo>
                  <a:pt x="469669" y="98675"/>
                </a:lnTo>
                <a:lnTo>
                  <a:pt x="459201" y="104987"/>
                </a:lnTo>
                <a:lnTo>
                  <a:pt x="456122" y="108604"/>
                </a:lnTo>
                <a:lnTo>
                  <a:pt x="448194" y="117148"/>
                </a:lnTo>
                <a:lnTo>
                  <a:pt x="440036" y="129694"/>
                </a:lnTo>
                <a:lnTo>
                  <a:pt x="413250" y="191193"/>
                </a:lnTo>
                <a:lnTo>
                  <a:pt x="406939" y="202199"/>
                </a:lnTo>
                <a:cubicBezTo>
                  <a:pt x="406862" y="202430"/>
                  <a:pt x="406708" y="202584"/>
                  <a:pt x="406554" y="202738"/>
                </a:cubicBezTo>
                <a:lnTo>
                  <a:pt x="390698" y="219133"/>
                </a:lnTo>
                <a:lnTo>
                  <a:pt x="389236" y="223597"/>
                </a:lnTo>
                <a:cubicBezTo>
                  <a:pt x="389159" y="223828"/>
                  <a:pt x="389082" y="224059"/>
                  <a:pt x="388928" y="224213"/>
                </a:cubicBezTo>
                <a:lnTo>
                  <a:pt x="375997" y="244456"/>
                </a:lnTo>
                <a:cubicBezTo>
                  <a:pt x="375920" y="244610"/>
                  <a:pt x="375766" y="244764"/>
                  <a:pt x="375612" y="244918"/>
                </a:cubicBezTo>
                <a:lnTo>
                  <a:pt x="366607" y="253923"/>
                </a:lnTo>
                <a:lnTo>
                  <a:pt x="354522" y="263159"/>
                </a:lnTo>
                <a:lnTo>
                  <a:pt x="341976" y="271164"/>
                </a:lnTo>
                <a:lnTo>
                  <a:pt x="330354" y="276398"/>
                </a:lnTo>
                <a:cubicBezTo>
                  <a:pt x="330200" y="276475"/>
                  <a:pt x="329969" y="276552"/>
                  <a:pt x="329815" y="276552"/>
                </a:cubicBezTo>
                <a:lnTo>
                  <a:pt x="314036" y="279939"/>
                </a:lnTo>
                <a:lnTo>
                  <a:pt x="283710" y="281093"/>
                </a:lnTo>
                <a:lnTo>
                  <a:pt x="270087" y="283864"/>
                </a:lnTo>
                <a:lnTo>
                  <a:pt x="246996" y="293255"/>
                </a:lnTo>
                <a:cubicBezTo>
                  <a:pt x="246765" y="293331"/>
                  <a:pt x="246534" y="293408"/>
                  <a:pt x="246303" y="293408"/>
                </a:cubicBezTo>
                <a:lnTo>
                  <a:pt x="238144" y="294486"/>
                </a:lnTo>
                <a:lnTo>
                  <a:pt x="230909" y="297026"/>
                </a:lnTo>
                <a:lnTo>
                  <a:pt x="207048" y="314806"/>
                </a:lnTo>
                <a:lnTo>
                  <a:pt x="181417" y="328507"/>
                </a:lnTo>
                <a:lnTo>
                  <a:pt x="173952" y="334433"/>
                </a:lnTo>
                <a:lnTo>
                  <a:pt x="167024" y="339051"/>
                </a:lnTo>
                <a:lnTo>
                  <a:pt x="150707" y="345902"/>
                </a:lnTo>
                <a:lnTo>
                  <a:pt x="145396" y="350674"/>
                </a:lnTo>
                <a:lnTo>
                  <a:pt x="143471" y="356370"/>
                </a:lnTo>
                <a:lnTo>
                  <a:pt x="142394" y="373996"/>
                </a:lnTo>
                <a:cubicBezTo>
                  <a:pt x="142394" y="374612"/>
                  <a:pt x="142086" y="375150"/>
                  <a:pt x="141701" y="375689"/>
                </a:cubicBezTo>
                <a:lnTo>
                  <a:pt x="138315" y="379615"/>
                </a:lnTo>
                <a:cubicBezTo>
                  <a:pt x="138007" y="379999"/>
                  <a:pt x="137622" y="380230"/>
                  <a:pt x="137160" y="380384"/>
                </a:cubicBezTo>
                <a:lnTo>
                  <a:pt x="131464" y="382462"/>
                </a:lnTo>
                <a:lnTo>
                  <a:pt x="65501" y="440036"/>
                </a:lnTo>
                <a:cubicBezTo>
                  <a:pt x="65347" y="440190"/>
                  <a:pt x="65116" y="440344"/>
                  <a:pt x="64885" y="440421"/>
                </a:cubicBezTo>
                <a:lnTo>
                  <a:pt x="58112" y="443807"/>
                </a:lnTo>
                <a:cubicBezTo>
                  <a:pt x="57958" y="443884"/>
                  <a:pt x="57804" y="443961"/>
                  <a:pt x="57573" y="444038"/>
                </a:cubicBezTo>
                <a:lnTo>
                  <a:pt x="43719" y="447733"/>
                </a:lnTo>
                <a:lnTo>
                  <a:pt x="38408" y="453506"/>
                </a:lnTo>
                <a:lnTo>
                  <a:pt x="13316" y="513234"/>
                </a:lnTo>
                <a:cubicBezTo>
                  <a:pt x="13239" y="513388"/>
                  <a:pt x="13162" y="513619"/>
                  <a:pt x="13008" y="513773"/>
                </a:cubicBezTo>
                <a:lnTo>
                  <a:pt x="5157" y="525010"/>
                </a:lnTo>
                <a:cubicBezTo>
                  <a:pt x="5003" y="525164"/>
                  <a:pt x="4849" y="525395"/>
                  <a:pt x="4695" y="525549"/>
                </a:cubicBezTo>
                <a:lnTo>
                  <a:pt x="1154" y="528628"/>
                </a:lnTo>
                <a:lnTo>
                  <a:pt x="0" y="1118524"/>
                </a:lnTo>
                <a:lnTo>
                  <a:pt x="0" y="1301866"/>
                </a:lnTo>
                <a:lnTo>
                  <a:pt x="5080" y="1300865"/>
                </a:lnTo>
                <a:cubicBezTo>
                  <a:pt x="5773" y="1300711"/>
                  <a:pt x="6465" y="1300865"/>
                  <a:pt x="7081" y="1301173"/>
                </a:cubicBezTo>
                <a:lnTo>
                  <a:pt x="13393" y="1304868"/>
                </a:lnTo>
                <a:lnTo>
                  <a:pt x="19627" y="1305945"/>
                </a:lnTo>
                <a:lnTo>
                  <a:pt x="27093" y="1307638"/>
                </a:lnTo>
                <a:cubicBezTo>
                  <a:pt x="27940" y="1307869"/>
                  <a:pt x="28710" y="1308408"/>
                  <a:pt x="29017" y="1309254"/>
                </a:cubicBezTo>
                <a:lnTo>
                  <a:pt x="29864" y="1305714"/>
                </a:lnTo>
                <a:cubicBezTo>
                  <a:pt x="30172" y="1304482"/>
                  <a:pt x="31326" y="1303559"/>
                  <a:pt x="32558" y="1303559"/>
                </a:cubicBezTo>
                <a:lnTo>
                  <a:pt x="35406" y="1303559"/>
                </a:lnTo>
                <a:cubicBezTo>
                  <a:pt x="35945" y="1303559"/>
                  <a:pt x="36484" y="1303713"/>
                  <a:pt x="36945" y="1304021"/>
                </a:cubicBezTo>
                <a:lnTo>
                  <a:pt x="43719" y="1308562"/>
                </a:lnTo>
                <a:cubicBezTo>
                  <a:pt x="44027" y="1308793"/>
                  <a:pt x="44334" y="1309101"/>
                  <a:pt x="44565" y="1309409"/>
                </a:cubicBezTo>
                <a:lnTo>
                  <a:pt x="49261" y="1316567"/>
                </a:lnTo>
                <a:lnTo>
                  <a:pt x="48953" y="1313411"/>
                </a:lnTo>
                <a:cubicBezTo>
                  <a:pt x="48876" y="1312795"/>
                  <a:pt x="49030" y="1312102"/>
                  <a:pt x="49414" y="1311564"/>
                </a:cubicBezTo>
                <a:lnTo>
                  <a:pt x="51647" y="1308177"/>
                </a:lnTo>
                <a:cubicBezTo>
                  <a:pt x="52108" y="1307561"/>
                  <a:pt x="52724" y="1307100"/>
                  <a:pt x="53494" y="1306945"/>
                </a:cubicBezTo>
                <a:lnTo>
                  <a:pt x="56880" y="1306407"/>
                </a:lnTo>
                <a:cubicBezTo>
                  <a:pt x="57727" y="1306253"/>
                  <a:pt x="58574" y="1306484"/>
                  <a:pt x="59190" y="1307100"/>
                </a:cubicBezTo>
                <a:lnTo>
                  <a:pt x="64270" y="1311640"/>
                </a:lnTo>
                <a:cubicBezTo>
                  <a:pt x="64808" y="1312102"/>
                  <a:pt x="65116" y="1312718"/>
                  <a:pt x="65193" y="1313411"/>
                </a:cubicBezTo>
                <a:lnTo>
                  <a:pt x="65732" y="1318491"/>
                </a:lnTo>
                <a:cubicBezTo>
                  <a:pt x="65732" y="1318722"/>
                  <a:pt x="65732" y="1318953"/>
                  <a:pt x="65732" y="1319184"/>
                </a:cubicBezTo>
                <a:lnTo>
                  <a:pt x="65501" y="1320646"/>
                </a:lnTo>
                <a:lnTo>
                  <a:pt x="71274" y="1317952"/>
                </a:lnTo>
                <a:cubicBezTo>
                  <a:pt x="71659" y="1317798"/>
                  <a:pt x="72044" y="1317721"/>
                  <a:pt x="72505" y="1317721"/>
                </a:cubicBezTo>
                <a:lnTo>
                  <a:pt x="72505" y="1317721"/>
                </a:lnTo>
                <a:lnTo>
                  <a:pt x="78124" y="1317721"/>
                </a:lnTo>
                <a:cubicBezTo>
                  <a:pt x="78663" y="1317721"/>
                  <a:pt x="79202" y="1317875"/>
                  <a:pt x="79664" y="1318183"/>
                </a:cubicBezTo>
                <a:lnTo>
                  <a:pt x="85821" y="1322109"/>
                </a:lnTo>
                <a:cubicBezTo>
                  <a:pt x="86206" y="1322339"/>
                  <a:pt x="86514" y="1322724"/>
                  <a:pt x="86745" y="1323109"/>
                </a:cubicBezTo>
                <a:lnTo>
                  <a:pt x="90824" y="1330267"/>
                </a:lnTo>
                <a:lnTo>
                  <a:pt x="92595" y="1331191"/>
                </a:lnTo>
                <a:lnTo>
                  <a:pt x="97444" y="1330267"/>
                </a:lnTo>
                <a:lnTo>
                  <a:pt x="102678" y="1327650"/>
                </a:lnTo>
                <a:lnTo>
                  <a:pt x="107450" y="1324418"/>
                </a:lnTo>
                <a:cubicBezTo>
                  <a:pt x="107681" y="1324264"/>
                  <a:pt x="107988" y="1324110"/>
                  <a:pt x="108296" y="1324033"/>
                </a:cubicBezTo>
                <a:lnTo>
                  <a:pt x="112761" y="1322878"/>
                </a:lnTo>
                <a:cubicBezTo>
                  <a:pt x="113145" y="1322801"/>
                  <a:pt x="113607" y="1322801"/>
                  <a:pt x="113992" y="1322878"/>
                </a:cubicBezTo>
                <a:lnTo>
                  <a:pt x="116840" y="1323417"/>
                </a:lnTo>
                <a:cubicBezTo>
                  <a:pt x="117610" y="1323571"/>
                  <a:pt x="118302" y="1324033"/>
                  <a:pt x="118687" y="1324725"/>
                </a:cubicBezTo>
                <a:lnTo>
                  <a:pt x="120380" y="1327573"/>
                </a:lnTo>
                <a:cubicBezTo>
                  <a:pt x="120611" y="1328035"/>
                  <a:pt x="120765" y="1328497"/>
                  <a:pt x="120765" y="1329036"/>
                </a:cubicBezTo>
                <a:lnTo>
                  <a:pt x="120765" y="1333115"/>
                </a:lnTo>
                <a:lnTo>
                  <a:pt x="120765" y="1333115"/>
                </a:lnTo>
                <a:lnTo>
                  <a:pt x="121150" y="1334578"/>
                </a:lnTo>
                <a:lnTo>
                  <a:pt x="134928" y="1323725"/>
                </a:lnTo>
                <a:lnTo>
                  <a:pt x="136467" y="1321416"/>
                </a:lnTo>
                <a:lnTo>
                  <a:pt x="136467" y="1321416"/>
                </a:lnTo>
                <a:lnTo>
                  <a:pt x="136467" y="1319261"/>
                </a:lnTo>
                <a:lnTo>
                  <a:pt x="135544" y="1315489"/>
                </a:lnTo>
                <a:lnTo>
                  <a:pt x="133465" y="1311872"/>
                </a:lnTo>
                <a:cubicBezTo>
                  <a:pt x="133311" y="1311564"/>
                  <a:pt x="133157" y="1311256"/>
                  <a:pt x="133157" y="1310948"/>
                </a:cubicBezTo>
                <a:lnTo>
                  <a:pt x="132619" y="1307561"/>
                </a:lnTo>
                <a:cubicBezTo>
                  <a:pt x="132542" y="1306945"/>
                  <a:pt x="132619" y="1306407"/>
                  <a:pt x="132850" y="1305868"/>
                </a:cubicBezTo>
                <a:lnTo>
                  <a:pt x="134004" y="1303636"/>
                </a:lnTo>
                <a:cubicBezTo>
                  <a:pt x="134466" y="1302712"/>
                  <a:pt x="135467" y="1302096"/>
                  <a:pt x="136544" y="1302096"/>
                </a:cubicBezTo>
                <a:lnTo>
                  <a:pt x="140470" y="1302096"/>
                </a:lnTo>
                <a:cubicBezTo>
                  <a:pt x="141162" y="1302096"/>
                  <a:pt x="141778" y="1302327"/>
                  <a:pt x="142240" y="1302712"/>
                </a:cubicBezTo>
                <a:lnTo>
                  <a:pt x="145627" y="1305560"/>
                </a:lnTo>
                <a:lnTo>
                  <a:pt x="154940" y="1316182"/>
                </a:lnTo>
                <a:lnTo>
                  <a:pt x="158634" y="1312102"/>
                </a:lnTo>
                <a:cubicBezTo>
                  <a:pt x="159250" y="1311487"/>
                  <a:pt x="160097" y="1311102"/>
                  <a:pt x="160944" y="1311179"/>
                </a:cubicBezTo>
                <a:lnTo>
                  <a:pt x="168794" y="1311718"/>
                </a:lnTo>
                <a:lnTo>
                  <a:pt x="175260" y="1312872"/>
                </a:lnTo>
                <a:cubicBezTo>
                  <a:pt x="175568" y="1312949"/>
                  <a:pt x="175876" y="1313026"/>
                  <a:pt x="176184" y="1313257"/>
                </a:cubicBezTo>
                <a:lnTo>
                  <a:pt x="209896" y="1333577"/>
                </a:lnTo>
                <a:lnTo>
                  <a:pt x="220749" y="1324725"/>
                </a:lnTo>
                <a:cubicBezTo>
                  <a:pt x="220980" y="1324572"/>
                  <a:pt x="221211" y="1324418"/>
                  <a:pt x="221442" y="1324264"/>
                </a:cubicBezTo>
                <a:lnTo>
                  <a:pt x="252922" y="1311333"/>
                </a:lnTo>
                <a:lnTo>
                  <a:pt x="261158" y="1306176"/>
                </a:lnTo>
                <a:lnTo>
                  <a:pt x="264930" y="1301943"/>
                </a:lnTo>
                <a:lnTo>
                  <a:pt x="267085" y="1293476"/>
                </a:lnTo>
                <a:cubicBezTo>
                  <a:pt x="267162" y="1293168"/>
                  <a:pt x="267316" y="1292860"/>
                  <a:pt x="267547" y="1292552"/>
                </a:cubicBezTo>
                <a:lnTo>
                  <a:pt x="270933" y="1288011"/>
                </a:lnTo>
                <a:cubicBezTo>
                  <a:pt x="271164" y="1287703"/>
                  <a:pt x="271395" y="1287472"/>
                  <a:pt x="271703" y="1287318"/>
                </a:cubicBezTo>
                <a:lnTo>
                  <a:pt x="290561" y="1275465"/>
                </a:lnTo>
                <a:lnTo>
                  <a:pt x="292331" y="1270231"/>
                </a:lnTo>
                <a:lnTo>
                  <a:pt x="291792" y="1261764"/>
                </a:lnTo>
                <a:lnTo>
                  <a:pt x="290253" y="1255222"/>
                </a:lnTo>
                <a:lnTo>
                  <a:pt x="287020" y="1248756"/>
                </a:lnTo>
                <a:cubicBezTo>
                  <a:pt x="286866" y="1248526"/>
                  <a:pt x="286789" y="1248218"/>
                  <a:pt x="286789" y="1247987"/>
                </a:cubicBezTo>
                <a:lnTo>
                  <a:pt x="286250" y="1244600"/>
                </a:lnTo>
                <a:cubicBezTo>
                  <a:pt x="286173" y="1243984"/>
                  <a:pt x="286250" y="1243445"/>
                  <a:pt x="286481" y="1242907"/>
                </a:cubicBezTo>
                <a:lnTo>
                  <a:pt x="287636" y="1240675"/>
                </a:lnTo>
                <a:cubicBezTo>
                  <a:pt x="288020" y="1239905"/>
                  <a:pt x="288636" y="1239366"/>
                  <a:pt x="289483" y="1239212"/>
                </a:cubicBezTo>
                <a:lnTo>
                  <a:pt x="293639" y="1238212"/>
                </a:lnTo>
                <a:lnTo>
                  <a:pt x="296487" y="1236595"/>
                </a:lnTo>
                <a:lnTo>
                  <a:pt x="297411" y="1234825"/>
                </a:lnTo>
                <a:lnTo>
                  <a:pt x="297180" y="1233362"/>
                </a:lnTo>
                <a:lnTo>
                  <a:pt x="295102" y="1231592"/>
                </a:lnTo>
                <a:lnTo>
                  <a:pt x="291715" y="1230592"/>
                </a:lnTo>
                <a:lnTo>
                  <a:pt x="283479" y="1228975"/>
                </a:lnTo>
                <a:cubicBezTo>
                  <a:pt x="282787" y="1228821"/>
                  <a:pt x="282171" y="1228436"/>
                  <a:pt x="281786" y="1227898"/>
                </a:cubicBezTo>
                <a:lnTo>
                  <a:pt x="280093" y="1225665"/>
                </a:lnTo>
                <a:cubicBezTo>
                  <a:pt x="279323" y="1224665"/>
                  <a:pt x="279323" y="1223279"/>
                  <a:pt x="280093" y="1222279"/>
                </a:cubicBezTo>
                <a:lnTo>
                  <a:pt x="281786" y="1220047"/>
                </a:lnTo>
                <a:cubicBezTo>
                  <a:pt x="281940" y="1219816"/>
                  <a:pt x="282171" y="1219662"/>
                  <a:pt x="282325" y="1219508"/>
                </a:cubicBezTo>
                <a:lnTo>
                  <a:pt x="288559" y="1214813"/>
                </a:lnTo>
                <a:lnTo>
                  <a:pt x="294409" y="1204114"/>
                </a:lnTo>
                <a:lnTo>
                  <a:pt x="303184" y="1193569"/>
                </a:lnTo>
                <a:lnTo>
                  <a:pt x="308571" y="1188797"/>
                </a:lnTo>
                <a:cubicBezTo>
                  <a:pt x="308725" y="1188643"/>
                  <a:pt x="308879" y="1188566"/>
                  <a:pt x="309033" y="1188412"/>
                </a:cubicBezTo>
                <a:lnTo>
                  <a:pt x="317192" y="1183794"/>
                </a:lnTo>
                <a:lnTo>
                  <a:pt x="317962" y="1181870"/>
                </a:lnTo>
                <a:cubicBezTo>
                  <a:pt x="318193" y="1181254"/>
                  <a:pt x="318732" y="1180715"/>
                  <a:pt x="319347" y="1180407"/>
                </a:cubicBezTo>
                <a:lnTo>
                  <a:pt x="322734" y="1178714"/>
                </a:lnTo>
                <a:cubicBezTo>
                  <a:pt x="323811" y="1178175"/>
                  <a:pt x="325120" y="1178406"/>
                  <a:pt x="325967" y="1179253"/>
                </a:cubicBezTo>
                <a:lnTo>
                  <a:pt x="330354" y="1183717"/>
                </a:lnTo>
                <a:lnTo>
                  <a:pt x="332124" y="1184025"/>
                </a:lnTo>
                <a:lnTo>
                  <a:pt x="334510" y="1183101"/>
                </a:lnTo>
                <a:lnTo>
                  <a:pt x="335126" y="1180715"/>
                </a:lnTo>
                <a:lnTo>
                  <a:pt x="334202" y="1176867"/>
                </a:lnTo>
                <a:cubicBezTo>
                  <a:pt x="334125" y="1176559"/>
                  <a:pt x="334125" y="1176174"/>
                  <a:pt x="334125" y="1175866"/>
                </a:cubicBezTo>
                <a:lnTo>
                  <a:pt x="334664" y="1170786"/>
                </a:lnTo>
                <a:cubicBezTo>
                  <a:pt x="334741" y="1170324"/>
                  <a:pt x="334895" y="1169939"/>
                  <a:pt x="335126" y="1169555"/>
                </a:cubicBezTo>
                <a:lnTo>
                  <a:pt x="336281" y="1167861"/>
                </a:lnTo>
                <a:cubicBezTo>
                  <a:pt x="336973" y="1166861"/>
                  <a:pt x="338128" y="1166399"/>
                  <a:pt x="339282" y="1166707"/>
                </a:cubicBezTo>
                <a:lnTo>
                  <a:pt x="341515" y="1167245"/>
                </a:lnTo>
                <a:cubicBezTo>
                  <a:pt x="342284" y="1167476"/>
                  <a:pt x="342977" y="1168015"/>
                  <a:pt x="343362" y="1168708"/>
                </a:cubicBezTo>
                <a:lnTo>
                  <a:pt x="344516" y="1170940"/>
                </a:lnTo>
                <a:lnTo>
                  <a:pt x="346595" y="1176944"/>
                </a:lnTo>
                <a:lnTo>
                  <a:pt x="347980" y="1176328"/>
                </a:lnTo>
                <a:lnTo>
                  <a:pt x="348673" y="1173095"/>
                </a:lnTo>
                <a:lnTo>
                  <a:pt x="348211" y="1169093"/>
                </a:lnTo>
                <a:lnTo>
                  <a:pt x="342284" y="1158933"/>
                </a:lnTo>
                <a:cubicBezTo>
                  <a:pt x="341976" y="1158394"/>
                  <a:pt x="341822" y="1157701"/>
                  <a:pt x="341976" y="1157085"/>
                </a:cubicBezTo>
                <a:lnTo>
                  <a:pt x="343131" y="1150312"/>
                </a:lnTo>
                <a:cubicBezTo>
                  <a:pt x="343285" y="1149619"/>
                  <a:pt x="343593" y="1149004"/>
                  <a:pt x="344131" y="1148542"/>
                </a:cubicBezTo>
                <a:lnTo>
                  <a:pt x="346979" y="1146310"/>
                </a:lnTo>
                <a:cubicBezTo>
                  <a:pt x="347364" y="1146002"/>
                  <a:pt x="347749" y="1145848"/>
                  <a:pt x="348211" y="1145771"/>
                </a:cubicBezTo>
                <a:lnTo>
                  <a:pt x="352290" y="1144924"/>
                </a:lnTo>
                <a:lnTo>
                  <a:pt x="351828" y="1143616"/>
                </a:lnTo>
                <a:lnTo>
                  <a:pt x="348981" y="1139767"/>
                </a:lnTo>
                <a:lnTo>
                  <a:pt x="344208" y="1136073"/>
                </a:lnTo>
                <a:cubicBezTo>
                  <a:pt x="343978" y="1135919"/>
                  <a:pt x="343747" y="1135688"/>
                  <a:pt x="343593" y="1135380"/>
                </a:cubicBezTo>
                <a:lnTo>
                  <a:pt x="340206" y="1130300"/>
                </a:lnTo>
                <a:cubicBezTo>
                  <a:pt x="339975" y="1129915"/>
                  <a:pt x="339821" y="1129530"/>
                  <a:pt x="339744" y="1129069"/>
                </a:cubicBezTo>
                <a:lnTo>
                  <a:pt x="339205" y="1123989"/>
                </a:lnTo>
                <a:cubicBezTo>
                  <a:pt x="339128" y="1123142"/>
                  <a:pt x="339436" y="1122295"/>
                  <a:pt x="339975" y="1121680"/>
                </a:cubicBezTo>
                <a:lnTo>
                  <a:pt x="345286" y="1116369"/>
                </a:lnTo>
                <a:lnTo>
                  <a:pt x="347364" y="1112289"/>
                </a:lnTo>
                <a:lnTo>
                  <a:pt x="348904" y="1108056"/>
                </a:lnTo>
                <a:cubicBezTo>
                  <a:pt x="349058" y="1107517"/>
                  <a:pt x="349442" y="1107132"/>
                  <a:pt x="349827" y="1106824"/>
                </a:cubicBezTo>
                <a:lnTo>
                  <a:pt x="350982" y="1105978"/>
                </a:lnTo>
                <a:lnTo>
                  <a:pt x="350982" y="1105978"/>
                </a:lnTo>
                <a:lnTo>
                  <a:pt x="350982" y="1097819"/>
                </a:lnTo>
                <a:cubicBezTo>
                  <a:pt x="350982" y="1096279"/>
                  <a:pt x="352213" y="1094971"/>
                  <a:pt x="353830" y="1094971"/>
                </a:cubicBezTo>
                <a:lnTo>
                  <a:pt x="368069" y="1094971"/>
                </a:lnTo>
                <a:lnTo>
                  <a:pt x="370917" y="1092816"/>
                </a:lnTo>
                <a:lnTo>
                  <a:pt x="373534" y="1077576"/>
                </a:lnTo>
                <a:lnTo>
                  <a:pt x="375381" y="1072342"/>
                </a:lnTo>
                <a:lnTo>
                  <a:pt x="367761" y="1061720"/>
                </a:lnTo>
                <a:lnTo>
                  <a:pt x="365375" y="1057564"/>
                </a:lnTo>
                <a:cubicBezTo>
                  <a:pt x="364913" y="1056794"/>
                  <a:pt x="364913" y="1055870"/>
                  <a:pt x="365221" y="1055024"/>
                </a:cubicBezTo>
                <a:cubicBezTo>
                  <a:pt x="365606" y="1054177"/>
                  <a:pt x="366299" y="1053638"/>
                  <a:pt x="367145" y="1053407"/>
                </a:cubicBezTo>
                <a:lnTo>
                  <a:pt x="374458" y="1051714"/>
                </a:lnTo>
                <a:lnTo>
                  <a:pt x="385618" y="1051098"/>
                </a:lnTo>
                <a:lnTo>
                  <a:pt x="395085" y="1052253"/>
                </a:lnTo>
                <a:cubicBezTo>
                  <a:pt x="395470" y="1052330"/>
                  <a:pt x="395855" y="1052407"/>
                  <a:pt x="396240" y="1052638"/>
                </a:cubicBezTo>
                <a:lnTo>
                  <a:pt x="400704" y="1055486"/>
                </a:lnTo>
                <a:cubicBezTo>
                  <a:pt x="401166" y="1055793"/>
                  <a:pt x="401474" y="1056178"/>
                  <a:pt x="401705" y="1056640"/>
                </a:cubicBezTo>
                <a:lnTo>
                  <a:pt x="402474" y="1058102"/>
                </a:lnTo>
                <a:lnTo>
                  <a:pt x="405322" y="1059719"/>
                </a:lnTo>
                <a:lnTo>
                  <a:pt x="411942" y="1061027"/>
                </a:lnTo>
                <a:lnTo>
                  <a:pt x="421101" y="1047327"/>
                </a:lnTo>
                <a:lnTo>
                  <a:pt x="424719" y="1043093"/>
                </a:lnTo>
                <a:cubicBezTo>
                  <a:pt x="424950" y="1042862"/>
                  <a:pt x="425181" y="1042631"/>
                  <a:pt x="425488" y="1042478"/>
                </a:cubicBezTo>
                <a:lnTo>
                  <a:pt x="430568" y="1039630"/>
                </a:lnTo>
                <a:cubicBezTo>
                  <a:pt x="430876" y="1039476"/>
                  <a:pt x="431184" y="1039399"/>
                  <a:pt x="431492" y="1039322"/>
                </a:cubicBezTo>
                <a:lnTo>
                  <a:pt x="438804" y="1038167"/>
                </a:lnTo>
                <a:cubicBezTo>
                  <a:pt x="439420" y="1038090"/>
                  <a:pt x="440113" y="1038167"/>
                  <a:pt x="440652" y="1038552"/>
                </a:cubicBezTo>
                <a:lnTo>
                  <a:pt x="443499" y="1040245"/>
                </a:lnTo>
                <a:cubicBezTo>
                  <a:pt x="443730" y="1040400"/>
                  <a:pt x="443961" y="1040630"/>
                  <a:pt x="444192" y="1040861"/>
                </a:cubicBezTo>
                <a:lnTo>
                  <a:pt x="447579" y="1044787"/>
                </a:lnTo>
                <a:cubicBezTo>
                  <a:pt x="447733" y="1044941"/>
                  <a:pt x="447887" y="1045172"/>
                  <a:pt x="447963" y="1045325"/>
                </a:cubicBezTo>
                <a:lnTo>
                  <a:pt x="449965" y="1049328"/>
                </a:lnTo>
                <a:lnTo>
                  <a:pt x="453659" y="1042478"/>
                </a:lnTo>
                <a:cubicBezTo>
                  <a:pt x="454044" y="1041708"/>
                  <a:pt x="454814" y="1041169"/>
                  <a:pt x="455660" y="1041015"/>
                </a:cubicBezTo>
                <a:lnTo>
                  <a:pt x="461818" y="1039861"/>
                </a:lnTo>
                <a:cubicBezTo>
                  <a:pt x="462049" y="1039861"/>
                  <a:pt x="462203" y="1039784"/>
                  <a:pt x="462434" y="1039784"/>
                </a:cubicBezTo>
                <a:lnTo>
                  <a:pt x="487988" y="1040861"/>
                </a:lnTo>
                <a:lnTo>
                  <a:pt x="497224" y="1039245"/>
                </a:lnTo>
                <a:lnTo>
                  <a:pt x="502920" y="1037090"/>
                </a:lnTo>
                <a:cubicBezTo>
                  <a:pt x="503305" y="1036936"/>
                  <a:pt x="503690" y="1036859"/>
                  <a:pt x="504151" y="1036936"/>
                </a:cubicBezTo>
                <a:lnTo>
                  <a:pt x="510309" y="1037475"/>
                </a:lnTo>
                <a:cubicBezTo>
                  <a:pt x="510848" y="1037551"/>
                  <a:pt x="511310" y="1037706"/>
                  <a:pt x="511694" y="1038013"/>
                </a:cubicBezTo>
                <a:lnTo>
                  <a:pt x="519545" y="1043632"/>
                </a:lnTo>
                <a:lnTo>
                  <a:pt x="525780" y="1049251"/>
                </a:lnTo>
                <a:lnTo>
                  <a:pt x="527012" y="1049944"/>
                </a:lnTo>
                <a:lnTo>
                  <a:pt x="527550" y="1049020"/>
                </a:lnTo>
                <a:lnTo>
                  <a:pt x="529167" y="1029932"/>
                </a:lnTo>
                <a:cubicBezTo>
                  <a:pt x="529167" y="1029547"/>
                  <a:pt x="529321" y="1029162"/>
                  <a:pt x="529551" y="1028777"/>
                </a:cubicBezTo>
                <a:lnTo>
                  <a:pt x="531784" y="1024851"/>
                </a:lnTo>
                <a:cubicBezTo>
                  <a:pt x="532245" y="1024005"/>
                  <a:pt x="533246" y="1023466"/>
                  <a:pt x="534247" y="1023466"/>
                </a:cubicBezTo>
                <a:lnTo>
                  <a:pt x="538326" y="1023466"/>
                </a:lnTo>
                <a:lnTo>
                  <a:pt x="543406" y="1019233"/>
                </a:lnTo>
                <a:lnTo>
                  <a:pt x="544945" y="1006071"/>
                </a:lnTo>
                <a:lnTo>
                  <a:pt x="544561" y="1003454"/>
                </a:lnTo>
                <a:lnTo>
                  <a:pt x="542405" y="1001299"/>
                </a:lnTo>
                <a:cubicBezTo>
                  <a:pt x="541713" y="1000606"/>
                  <a:pt x="541405" y="999528"/>
                  <a:pt x="541713" y="998528"/>
                </a:cubicBezTo>
                <a:lnTo>
                  <a:pt x="542867" y="994602"/>
                </a:lnTo>
                <a:cubicBezTo>
                  <a:pt x="543021" y="993987"/>
                  <a:pt x="543483" y="993371"/>
                  <a:pt x="544022" y="993063"/>
                </a:cubicBezTo>
                <a:lnTo>
                  <a:pt x="547408" y="990831"/>
                </a:lnTo>
                <a:cubicBezTo>
                  <a:pt x="547793" y="990600"/>
                  <a:pt x="548255" y="990369"/>
                  <a:pt x="548717" y="990369"/>
                </a:cubicBezTo>
                <a:lnTo>
                  <a:pt x="556029" y="989830"/>
                </a:lnTo>
                <a:lnTo>
                  <a:pt x="562649" y="990369"/>
                </a:lnTo>
                <a:lnTo>
                  <a:pt x="570653" y="989830"/>
                </a:lnTo>
                <a:lnTo>
                  <a:pt x="578504" y="988753"/>
                </a:lnTo>
                <a:lnTo>
                  <a:pt x="589357" y="983827"/>
                </a:lnTo>
                <a:lnTo>
                  <a:pt x="596977" y="981441"/>
                </a:lnTo>
                <a:cubicBezTo>
                  <a:pt x="597516" y="981287"/>
                  <a:pt x="598054" y="981287"/>
                  <a:pt x="598516" y="981441"/>
                </a:cubicBezTo>
                <a:lnTo>
                  <a:pt x="604674" y="983134"/>
                </a:lnTo>
                <a:cubicBezTo>
                  <a:pt x="605136" y="983288"/>
                  <a:pt x="605598" y="983519"/>
                  <a:pt x="605905" y="983827"/>
                </a:cubicBezTo>
                <a:lnTo>
                  <a:pt x="609831" y="987752"/>
                </a:lnTo>
                <a:lnTo>
                  <a:pt x="612525" y="991447"/>
                </a:lnTo>
                <a:lnTo>
                  <a:pt x="614064" y="992216"/>
                </a:lnTo>
                <a:lnTo>
                  <a:pt x="616143" y="991139"/>
                </a:lnTo>
                <a:lnTo>
                  <a:pt x="622608" y="988753"/>
                </a:lnTo>
                <a:cubicBezTo>
                  <a:pt x="622762" y="988676"/>
                  <a:pt x="622993" y="988676"/>
                  <a:pt x="623147" y="988599"/>
                </a:cubicBezTo>
                <a:lnTo>
                  <a:pt x="630998" y="987444"/>
                </a:lnTo>
                <a:lnTo>
                  <a:pt x="645083" y="982518"/>
                </a:lnTo>
                <a:cubicBezTo>
                  <a:pt x="645468" y="982364"/>
                  <a:pt x="645853" y="982364"/>
                  <a:pt x="646160" y="982364"/>
                </a:cubicBezTo>
                <a:lnTo>
                  <a:pt x="654012" y="982903"/>
                </a:lnTo>
                <a:cubicBezTo>
                  <a:pt x="654550" y="982980"/>
                  <a:pt x="655012" y="983134"/>
                  <a:pt x="655474" y="983442"/>
                </a:cubicBezTo>
                <a:lnTo>
                  <a:pt x="660323" y="986983"/>
                </a:lnTo>
                <a:lnTo>
                  <a:pt x="660554" y="984366"/>
                </a:lnTo>
                <a:cubicBezTo>
                  <a:pt x="660631" y="983904"/>
                  <a:pt x="660708" y="983519"/>
                  <a:pt x="660939" y="983134"/>
                </a:cubicBezTo>
                <a:lnTo>
                  <a:pt x="663787" y="978670"/>
                </a:lnTo>
                <a:cubicBezTo>
                  <a:pt x="664172" y="978054"/>
                  <a:pt x="664787" y="977592"/>
                  <a:pt x="665557" y="977438"/>
                </a:cubicBezTo>
                <a:lnTo>
                  <a:pt x="670637" y="976284"/>
                </a:lnTo>
                <a:cubicBezTo>
                  <a:pt x="671330" y="976130"/>
                  <a:pt x="672022" y="976207"/>
                  <a:pt x="672638" y="976592"/>
                </a:cubicBezTo>
                <a:lnTo>
                  <a:pt x="677718" y="979439"/>
                </a:lnTo>
                <a:cubicBezTo>
                  <a:pt x="678103" y="979670"/>
                  <a:pt x="678488" y="979978"/>
                  <a:pt x="678718" y="980440"/>
                </a:cubicBezTo>
                <a:lnTo>
                  <a:pt x="681567" y="984981"/>
                </a:lnTo>
                <a:lnTo>
                  <a:pt x="683337" y="987059"/>
                </a:lnTo>
                <a:lnTo>
                  <a:pt x="686492" y="987059"/>
                </a:lnTo>
                <a:lnTo>
                  <a:pt x="690033" y="986521"/>
                </a:lnTo>
                <a:cubicBezTo>
                  <a:pt x="690341" y="986444"/>
                  <a:pt x="690649" y="986444"/>
                  <a:pt x="690957" y="986521"/>
                </a:cubicBezTo>
                <a:lnTo>
                  <a:pt x="693805" y="987059"/>
                </a:lnTo>
                <a:cubicBezTo>
                  <a:pt x="694421" y="987213"/>
                  <a:pt x="694959" y="987521"/>
                  <a:pt x="695344" y="987983"/>
                </a:cubicBezTo>
                <a:lnTo>
                  <a:pt x="699423" y="992601"/>
                </a:lnTo>
                <a:lnTo>
                  <a:pt x="705581" y="995141"/>
                </a:lnTo>
                <a:cubicBezTo>
                  <a:pt x="705812" y="995218"/>
                  <a:pt x="705966" y="995372"/>
                  <a:pt x="706197" y="995449"/>
                </a:cubicBezTo>
                <a:lnTo>
                  <a:pt x="708429" y="997142"/>
                </a:lnTo>
                <a:cubicBezTo>
                  <a:pt x="708968" y="997527"/>
                  <a:pt x="709353" y="998143"/>
                  <a:pt x="709506" y="998836"/>
                </a:cubicBezTo>
                <a:lnTo>
                  <a:pt x="710045" y="1001684"/>
                </a:lnTo>
                <a:cubicBezTo>
                  <a:pt x="710122" y="1001991"/>
                  <a:pt x="710122" y="1002222"/>
                  <a:pt x="710122" y="1002530"/>
                </a:cubicBezTo>
                <a:lnTo>
                  <a:pt x="709892" y="1004916"/>
                </a:lnTo>
                <a:lnTo>
                  <a:pt x="717434" y="998913"/>
                </a:lnTo>
                <a:cubicBezTo>
                  <a:pt x="717742" y="998605"/>
                  <a:pt x="718127" y="998451"/>
                  <a:pt x="718589" y="998374"/>
                </a:cubicBezTo>
                <a:lnTo>
                  <a:pt x="723669" y="997219"/>
                </a:lnTo>
                <a:cubicBezTo>
                  <a:pt x="724285" y="997066"/>
                  <a:pt x="724977" y="997142"/>
                  <a:pt x="725516" y="997450"/>
                </a:cubicBezTo>
                <a:lnTo>
                  <a:pt x="728903" y="999144"/>
                </a:lnTo>
                <a:lnTo>
                  <a:pt x="735291" y="1003916"/>
                </a:lnTo>
                <a:lnTo>
                  <a:pt x="737139" y="1003916"/>
                </a:lnTo>
                <a:cubicBezTo>
                  <a:pt x="737908" y="1003916"/>
                  <a:pt x="738678" y="1004224"/>
                  <a:pt x="739217" y="1004839"/>
                </a:cubicBezTo>
                <a:cubicBezTo>
                  <a:pt x="739756" y="1005455"/>
                  <a:pt x="739987" y="1006225"/>
                  <a:pt x="739909" y="1006994"/>
                </a:cubicBezTo>
                <a:lnTo>
                  <a:pt x="738909" y="1016385"/>
                </a:lnTo>
                <a:lnTo>
                  <a:pt x="739679" y="1017155"/>
                </a:lnTo>
                <a:lnTo>
                  <a:pt x="741988" y="1020618"/>
                </a:lnTo>
                <a:lnTo>
                  <a:pt x="743219" y="1021619"/>
                </a:lnTo>
                <a:lnTo>
                  <a:pt x="747376" y="1020156"/>
                </a:lnTo>
                <a:lnTo>
                  <a:pt x="749454" y="1018078"/>
                </a:lnTo>
                <a:lnTo>
                  <a:pt x="754303" y="1009381"/>
                </a:lnTo>
                <a:cubicBezTo>
                  <a:pt x="754534" y="1009073"/>
                  <a:pt x="754765" y="1008765"/>
                  <a:pt x="755073" y="1008534"/>
                </a:cubicBezTo>
                <a:lnTo>
                  <a:pt x="759537" y="1005147"/>
                </a:lnTo>
                <a:cubicBezTo>
                  <a:pt x="760307" y="1004608"/>
                  <a:pt x="761230" y="1004455"/>
                  <a:pt x="762077" y="1004763"/>
                </a:cubicBezTo>
                <a:lnTo>
                  <a:pt x="767157" y="1006456"/>
                </a:lnTo>
                <a:lnTo>
                  <a:pt x="790402" y="1009612"/>
                </a:lnTo>
                <a:lnTo>
                  <a:pt x="792634" y="1008226"/>
                </a:lnTo>
                <a:lnTo>
                  <a:pt x="792095" y="994680"/>
                </a:lnTo>
                <a:cubicBezTo>
                  <a:pt x="792095" y="994218"/>
                  <a:pt x="792172" y="993756"/>
                  <a:pt x="792403" y="993294"/>
                </a:cubicBezTo>
                <a:lnTo>
                  <a:pt x="795251" y="987675"/>
                </a:lnTo>
                <a:cubicBezTo>
                  <a:pt x="795559" y="987059"/>
                  <a:pt x="796097" y="986521"/>
                  <a:pt x="796790" y="986290"/>
                </a:cubicBezTo>
                <a:lnTo>
                  <a:pt x="801255" y="984596"/>
                </a:lnTo>
                <a:cubicBezTo>
                  <a:pt x="801870" y="984366"/>
                  <a:pt x="802486" y="984366"/>
                  <a:pt x="803025" y="984519"/>
                </a:cubicBezTo>
                <a:lnTo>
                  <a:pt x="808643" y="986213"/>
                </a:lnTo>
                <a:cubicBezTo>
                  <a:pt x="809721" y="986521"/>
                  <a:pt x="810491" y="987444"/>
                  <a:pt x="810645" y="988522"/>
                </a:cubicBezTo>
                <a:lnTo>
                  <a:pt x="810953" y="991293"/>
                </a:lnTo>
                <a:lnTo>
                  <a:pt x="812184" y="991678"/>
                </a:lnTo>
                <a:lnTo>
                  <a:pt x="816110" y="991678"/>
                </a:lnTo>
                <a:lnTo>
                  <a:pt x="828425" y="985212"/>
                </a:lnTo>
                <a:cubicBezTo>
                  <a:pt x="828656" y="985135"/>
                  <a:pt x="828809" y="985058"/>
                  <a:pt x="829041" y="984981"/>
                </a:cubicBezTo>
                <a:lnTo>
                  <a:pt x="833582" y="983827"/>
                </a:lnTo>
                <a:cubicBezTo>
                  <a:pt x="834351" y="983596"/>
                  <a:pt x="835198" y="983750"/>
                  <a:pt x="835814" y="984212"/>
                </a:cubicBezTo>
                <a:lnTo>
                  <a:pt x="839201" y="986444"/>
                </a:lnTo>
                <a:cubicBezTo>
                  <a:pt x="839431" y="986598"/>
                  <a:pt x="839662" y="986828"/>
                  <a:pt x="839816" y="987059"/>
                </a:cubicBezTo>
                <a:lnTo>
                  <a:pt x="843434" y="991524"/>
                </a:lnTo>
                <a:lnTo>
                  <a:pt x="847513" y="991293"/>
                </a:lnTo>
                <a:lnTo>
                  <a:pt x="847205" y="987983"/>
                </a:lnTo>
                <a:lnTo>
                  <a:pt x="845589" y="980440"/>
                </a:lnTo>
                <a:cubicBezTo>
                  <a:pt x="845358" y="979362"/>
                  <a:pt x="845743" y="978285"/>
                  <a:pt x="846590" y="977669"/>
                </a:cubicBezTo>
                <a:lnTo>
                  <a:pt x="851670" y="973744"/>
                </a:lnTo>
                <a:cubicBezTo>
                  <a:pt x="852286" y="973282"/>
                  <a:pt x="853055" y="973051"/>
                  <a:pt x="853825" y="973205"/>
                </a:cubicBezTo>
                <a:lnTo>
                  <a:pt x="857750" y="973744"/>
                </a:lnTo>
                <a:lnTo>
                  <a:pt x="864985" y="975437"/>
                </a:lnTo>
                <a:lnTo>
                  <a:pt x="868141" y="975437"/>
                </a:lnTo>
                <a:lnTo>
                  <a:pt x="871374" y="974359"/>
                </a:lnTo>
                <a:lnTo>
                  <a:pt x="871990" y="972204"/>
                </a:lnTo>
                <a:lnTo>
                  <a:pt x="871990" y="967509"/>
                </a:lnTo>
                <a:lnTo>
                  <a:pt x="872605" y="962660"/>
                </a:lnTo>
                <a:cubicBezTo>
                  <a:pt x="872759" y="961506"/>
                  <a:pt x="873606" y="960505"/>
                  <a:pt x="874838" y="960274"/>
                </a:cubicBezTo>
                <a:lnTo>
                  <a:pt x="884844" y="958196"/>
                </a:lnTo>
                <a:lnTo>
                  <a:pt x="892695" y="951346"/>
                </a:lnTo>
                <a:cubicBezTo>
                  <a:pt x="893387" y="950730"/>
                  <a:pt x="894311" y="950499"/>
                  <a:pt x="895234" y="950730"/>
                </a:cubicBezTo>
                <a:lnTo>
                  <a:pt x="899776" y="951884"/>
                </a:lnTo>
                <a:lnTo>
                  <a:pt x="912399" y="956810"/>
                </a:lnTo>
                <a:lnTo>
                  <a:pt x="922944" y="955810"/>
                </a:lnTo>
                <a:lnTo>
                  <a:pt x="926638" y="953501"/>
                </a:lnTo>
                <a:lnTo>
                  <a:pt x="930332" y="949806"/>
                </a:lnTo>
                <a:lnTo>
                  <a:pt x="934104" y="947189"/>
                </a:lnTo>
                <a:cubicBezTo>
                  <a:pt x="934643" y="946804"/>
                  <a:pt x="935336" y="946650"/>
                  <a:pt x="935952" y="946727"/>
                </a:cubicBezTo>
                <a:lnTo>
                  <a:pt x="941031" y="947266"/>
                </a:lnTo>
                <a:cubicBezTo>
                  <a:pt x="941493" y="947343"/>
                  <a:pt x="941955" y="947497"/>
                  <a:pt x="942340" y="947805"/>
                </a:cubicBezTo>
                <a:lnTo>
                  <a:pt x="945880" y="950345"/>
                </a:lnTo>
                <a:lnTo>
                  <a:pt x="948036" y="950961"/>
                </a:lnTo>
                <a:lnTo>
                  <a:pt x="948575" y="950576"/>
                </a:lnTo>
                <a:lnTo>
                  <a:pt x="951114" y="945034"/>
                </a:lnTo>
                <a:cubicBezTo>
                  <a:pt x="951191" y="944803"/>
                  <a:pt x="951345" y="944649"/>
                  <a:pt x="951499" y="944418"/>
                </a:cubicBezTo>
                <a:lnTo>
                  <a:pt x="956041" y="938799"/>
                </a:lnTo>
                <a:cubicBezTo>
                  <a:pt x="956195" y="938646"/>
                  <a:pt x="956272" y="938491"/>
                  <a:pt x="956425" y="938415"/>
                </a:cubicBezTo>
                <a:lnTo>
                  <a:pt x="962583" y="933335"/>
                </a:lnTo>
                <a:cubicBezTo>
                  <a:pt x="962968" y="933027"/>
                  <a:pt x="963353" y="932796"/>
                  <a:pt x="963815" y="932719"/>
                </a:cubicBezTo>
                <a:lnTo>
                  <a:pt x="974052" y="930795"/>
                </a:lnTo>
                <a:lnTo>
                  <a:pt x="975206" y="927793"/>
                </a:lnTo>
                <a:cubicBezTo>
                  <a:pt x="975437" y="927254"/>
                  <a:pt x="975745" y="926792"/>
                  <a:pt x="976207" y="926484"/>
                </a:cubicBezTo>
                <a:lnTo>
                  <a:pt x="980132" y="923636"/>
                </a:lnTo>
                <a:cubicBezTo>
                  <a:pt x="980440" y="923405"/>
                  <a:pt x="980748" y="923252"/>
                  <a:pt x="981056" y="923175"/>
                </a:cubicBezTo>
                <a:lnTo>
                  <a:pt x="983981" y="922482"/>
                </a:lnTo>
                <a:lnTo>
                  <a:pt x="982826" y="920789"/>
                </a:lnTo>
                <a:cubicBezTo>
                  <a:pt x="982595" y="920404"/>
                  <a:pt x="982364" y="920019"/>
                  <a:pt x="982364" y="919557"/>
                </a:cubicBezTo>
                <a:lnTo>
                  <a:pt x="981825" y="915093"/>
                </a:lnTo>
                <a:cubicBezTo>
                  <a:pt x="981749" y="914554"/>
                  <a:pt x="981825" y="914092"/>
                  <a:pt x="982056" y="913630"/>
                </a:cubicBezTo>
                <a:lnTo>
                  <a:pt x="984288" y="908550"/>
                </a:lnTo>
                <a:cubicBezTo>
                  <a:pt x="984673" y="907627"/>
                  <a:pt x="985520" y="907011"/>
                  <a:pt x="986444" y="906934"/>
                </a:cubicBezTo>
                <a:lnTo>
                  <a:pt x="994294" y="905779"/>
                </a:lnTo>
                <a:lnTo>
                  <a:pt x="1010073" y="905241"/>
                </a:lnTo>
                <a:lnTo>
                  <a:pt x="1011766" y="904086"/>
                </a:lnTo>
                <a:lnTo>
                  <a:pt x="1012690" y="899083"/>
                </a:lnTo>
                <a:cubicBezTo>
                  <a:pt x="1012767" y="898852"/>
                  <a:pt x="1012767" y="898621"/>
                  <a:pt x="1012921" y="898390"/>
                </a:cubicBezTo>
                <a:lnTo>
                  <a:pt x="1015769" y="892233"/>
                </a:lnTo>
                <a:cubicBezTo>
                  <a:pt x="1015923" y="892002"/>
                  <a:pt x="1016000" y="891771"/>
                  <a:pt x="1016231" y="891540"/>
                </a:cubicBezTo>
                <a:lnTo>
                  <a:pt x="1019079" y="888307"/>
                </a:lnTo>
                <a:lnTo>
                  <a:pt x="1018155" y="885844"/>
                </a:lnTo>
                <a:lnTo>
                  <a:pt x="1013460" y="880610"/>
                </a:lnTo>
                <a:cubicBezTo>
                  <a:pt x="1013075" y="880149"/>
                  <a:pt x="1012767" y="879610"/>
                  <a:pt x="1012767" y="878917"/>
                </a:cubicBezTo>
                <a:lnTo>
                  <a:pt x="1012228" y="872144"/>
                </a:lnTo>
                <a:cubicBezTo>
                  <a:pt x="1012151" y="870989"/>
                  <a:pt x="1012767" y="869911"/>
                  <a:pt x="1013768" y="869373"/>
                </a:cubicBezTo>
                <a:lnTo>
                  <a:pt x="1019386" y="866525"/>
                </a:lnTo>
                <a:cubicBezTo>
                  <a:pt x="1019848" y="866294"/>
                  <a:pt x="1020310" y="866217"/>
                  <a:pt x="1020849" y="866217"/>
                </a:cubicBezTo>
                <a:lnTo>
                  <a:pt x="1029316" y="866756"/>
                </a:lnTo>
                <a:lnTo>
                  <a:pt x="1045864" y="869065"/>
                </a:lnTo>
                <a:cubicBezTo>
                  <a:pt x="1046172" y="869142"/>
                  <a:pt x="1046403" y="869219"/>
                  <a:pt x="1046711" y="869296"/>
                </a:cubicBezTo>
                <a:lnTo>
                  <a:pt x="1055178" y="873221"/>
                </a:lnTo>
                <a:cubicBezTo>
                  <a:pt x="1055947" y="873529"/>
                  <a:pt x="1056486" y="874222"/>
                  <a:pt x="1056717" y="874991"/>
                </a:cubicBezTo>
                <a:lnTo>
                  <a:pt x="1058949" y="882843"/>
                </a:lnTo>
                <a:cubicBezTo>
                  <a:pt x="1059026" y="883073"/>
                  <a:pt x="1059026" y="883227"/>
                  <a:pt x="1059026" y="883458"/>
                </a:cubicBezTo>
                <a:lnTo>
                  <a:pt x="1059565" y="891925"/>
                </a:lnTo>
                <a:lnTo>
                  <a:pt x="1060796" y="894388"/>
                </a:lnTo>
                <a:lnTo>
                  <a:pt x="1073419" y="887384"/>
                </a:lnTo>
                <a:cubicBezTo>
                  <a:pt x="1073573" y="887307"/>
                  <a:pt x="1073804" y="887230"/>
                  <a:pt x="1073958" y="887153"/>
                </a:cubicBezTo>
                <a:lnTo>
                  <a:pt x="1082963" y="884305"/>
                </a:lnTo>
                <a:cubicBezTo>
                  <a:pt x="1083964" y="883997"/>
                  <a:pt x="1085042" y="884228"/>
                  <a:pt x="1085811" y="884998"/>
                </a:cubicBezTo>
                <a:lnTo>
                  <a:pt x="1090276" y="889462"/>
                </a:lnTo>
                <a:cubicBezTo>
                  <a:pt x="1090969" y="890155"/>
                  <a:pt x="1091276" y="891232"/>
                  <a:pt x="1090969" y="892233"/>
                </a:cubicBezTo>
                <a:lnTo>
                  <a:pt x="1089814" y="896158"/>
                </a:lnTo>
                <a:cubicBezTo>
                  <a:pt x="1089737" y="896389"/>
                  <a:pt x="1089660" y="896620"/>
                  <a:pt x="1089583" y="896774"/>
                </a:cubicBezTo>
                <a:lnTo>
                  <a:pt x="1087351" y="900699"/>
                </a:lnTo>
                <a:lnTo>
                  <a:pt x="1086889" y="902239"/>
                </a:lnTo>
                <a:lnTo>
                  <a:pt x="1087736" y="903547"/>
                </a:lnTo>
                <a:lnTo>
                  <a:pt x="1090506" y="904163"/>
                </a:lnTo>
                <a:lnTo>
                  <a:pt x="1094278" y="901623"/>
                </a:lnTo>
                <a:lnTo>
                  <a:pt x="1102437" y="892310"/>
                </a:lnTo>
                <a:lnTo>
                  <a:pt x="1105439" y="888307"/>
                </a:lnTo>
                <a:lnTo>
                  <a:pt x="1109210" y="879071"/>
                </a:lnTo>
                <a:cubicBezTo>
                  <a:pt x="1109287" y="878840"/>
                  <a:pt x="1109441" y="878609"/>
                  <a:pt x="1109518" y="878455"/>
                </a:cubicBezTo>
                <a:lnTo>
                  <a:pt x="1112905" y="873991"/>
                </a:lnTo>
                <a:cubicBezTo>
                  <a:pt x="1113290" y="873452"/>
                  <a:pt x="1113905" y="873067"/>
                  <a:pt x="1114521" y="872913"/>
                </a:cubicBezTo>
                <a:lnTo>
                  <a:pt x="1119601" y="871759"/>
                </a:lnTo>
                <a:cubicBezTo>
                  <a:pt x="1120525" y="871528"/>
                  <a:pt x="1121525" y="871836"/>
                  <a:pt x="1122218" y="872528"/>
                </a:cubicBezTo>
                <a:lnTo>
                  <a:pt x="1125605" y="875915"/>
                </a:lnTo>
                <a:cubicBezTo>
                  <a:pt x="1125759" y="876069"/>
                  <a:pt x="1125913" y="876300"/>
                  <a:pt x="1126067" y="876454"/>
                </a:cubicBezTo>
                <a:lnTo>
                  <a:pt x="1131454" y="885536"/>
                </a:lnTo>
                <a:lnTo>
                  <a:pt x="1136996" y="889770"/>
                </a:lnTo>
                <a:lnTo>
                  <a:pt x="1139690" y="888538"/>
                </a:lnTo>
                <a:lnTo>
                  <a:pt x="1147695" y="875222"/>
                </a:lnTo>
                <a:cubicBezTo>
                  <a:pt x="1148234" y="874222"/>
                  <a:pt x="1149388" y="873760"/>
                  <a:pt x="1150466" y="873914"/>
                </a:cubicBezTo>
                <a:cubicBezTo>
                  <a:pt x="1151544" y="874068"/>
                  <a:pt x="1152467" y="874838"/>
                  <a:pt x="1152775" y="875992"/>
                </a:cubicBezTo>
                <a:lnTo>
                  <a:pt x="1154469" y="882150"/>
                </a:lnTo>
                <a:lnTo>
                  <a:pt x="1155623" y="895081"/>
                </a:lnTo>
                <a:lnTo>
                  <a:pt x="1156931" y="897775"/>
                </a:lnTo>
                <a:lnTo>
                  <a:pt x="1159164" y="898082"/>
                </a:lnTo>
                <a:lnTo>
                  <a:pt x="1163474" y="896158"/>
                </a:lnTo>
                <a:lnTo>
                  <a:pt x="1172017" y="890232"/>
                </a:lnTo>
                <a:cubicBezTo>
                  <a:pt x="1172864" y="889616"/>
                  <a:pt x="1174019" y="889616"/>
                  <a:pt x="1175019" y="890078"/>
                </a:cubicBezTo>
                <a:lnTo>
                  <a:pt x="1189105" y="897929"/>
                </a:lnTo>
                <a:lnTo>
                  <a:pt x="1202189" y="903162"/>
                </a:lnTo>
                <a:lnTo>
                  <a:pt x="1214890" y="902162"/>
                </a:lnTo>
                <a:lnTo>
                  <a:pt x="1229591" y="892156"/>
                </a:lnTo>
                <a:lnTo>
                  <a:pt x="1247832" y="866679"/>
                </a:lnTo>
                <a:cubicBezTo>
                  <a:pt x="1247987" y="866448"/>
                  <a:pt x="1248141" y="866294"/>
                  <a:pt x="1248371" y="866063"/>
                </a:cubicBezTo>
                <a:lnTo>
                  <a:pt x="1253452" y="862138"/>
                </a:lnTo>
                <a:cubicBezTo>
                  <a:pt x="1253682" y="861984"/>
                  <a:pt x="1253836" y="861830"/>
                  <a:pt x="1254067" y="861753"/>
                </a:cubicBezTo>
                <a:lnTo>
                  <a:pt x="1259378" y="859521"/>
                </a:lnTo>
                <a:lnTo>
                  <a:pt x="1260148" y="854979"/>
                </a:lnTo>
                <a:lnTo>
                  <a:pt x="1258301" y="849515"/>
                </a:lnTo>
                <a:lnTo>
                  <a:pt x="1254298" y="845512"/>
                </a:lnTo>
                <a:cubicBezTo>
                  <a:pt x="1253913" y="845127"/>
                  <a:pt x="1253682" y="844665"/>
                  <a:pt x="1253529" y="844127"/>
                </a:cubicBezTo>
                <a:lnTo>
                  <a:pt x="1250911" y="832581"/>
                </a:lnTo>
                <a:lnTo>
                  <a:pt x="1244215" y="825808"/>
                </a:lnTo>
                <a:lnTo>
                  <a:pt x="1237211" y="820420"/>
                </a:lnTo>
                <a:cubicBezTo>
                  <a:pt x="1236826" y="820112"/>
                  <a:pt x="1236518" y="819650"/>
                  <a:pt x="1236287" y="819188"/>
                </a:cubicBezTo>
                <a:lnTo>
                  <a:pt x="1233439" y="811876"/>
                </a:lnTo>
                <a:cubicBezTo>
                  <a:pt x="1233363" y="811646"/>
                  <a:pt x="1233286" y="811491"/>
                  <a:pt x="1233286" y="811261"/>
                </a:cubicBezTo>
                <a:lnTo>
                  <a:pt x="1231592" y="799484"/>
                </a:lnTo>
                <a:lnTo>
                  <a:pt x="1228282" y="788016"/>
                </a:lnTo>
                <a:lnTo>
                  <a:pt x="1225973" y="774777"/>
                </a:lnTo>
                <a:cubicBezTo>
                  <a:pt x="1225896" y="774546"/>
                  <a:pt x="1225896" y="774238"/>
                  <a:pt x="1225973" y="773930"/>
                </a:cubicBezTo>
                <a:lnTo>
                  <a:pt x="1227666" y="759845"/>
                </a:lnTo>
                <a:cubicBezTo>
                  <a:pt x="1227743" y="759460"/>
                  <a:pt x="1227821" y="759152"/>
                  <a:pt x="1227975" y="758844"/>
                </a:cubicBezTo>
                <a:lnTo>
                  <a:pt x="1234517" y="746760"/>
                </a:lnTo>
                <a:lnTo>
                  <a:pt x="1235363" y="743219"/>
                </a:lnTo>
                <a:lnTo>
                  <a:pt x="1234517" y="739217"/>
                </a:lnTo>
                <a:lnTo>
                  <a:pt x="1229668" y="731135"/>
                </a:lnTo>
                <a:cubicBezTo>
                  <a:pt x="1229591" y="730981"/>
                  <a:pt x="1229514" y="730750"/>
                  <a:pt x="1229437" y="730596"/>
                </a:cubicBezTo>
                <a:lnTo>
                  <a:pt x="1227743" y="725516"/>
                </a:lnTo>
                <a:cubicBezTo>
                  <a:pt x="1227590" y="725055"/>
                  <a:pt x="1227590" y="724593"/>
                  <a:pt x="1227666" y="724054"/>
                </a:cubicBezTo>
                <a:lnTo>
                  <a:pt x="1228205" y="721206"/>
                </a:lnTo>
                <a:cubicBezTo>
                  <a:pt x="1228282" y="720975"/>
                  <a:pt x="1228282" y="720821"/>
                  <a:pt x="1228359" y="720590"/>
                </a:cubicBezTo>
                <a:lnTo>
                  <a:pt x="1230361" y="716049"/>
                </a:lnTo>
                <a:lnTo>
                  <a:pt x="1230361" y="714202"/>
                </a:lnTo>
                <a:lnTo>
                  <a:pt x="1229745" y="713355"/>
                </a:lnTo>
                <a:lnTo>
                  <a:pt x="1226050" y="711970"/>
                </a:lnTo>
                <a:cubicBezTo>
                  <a:pt x="1225666" y="711816"/>
                  <a:pt x="1225357" y="711585"/>
                  <a:pt x="1225050" y="711354"/>
                </a:cubicBezTo>
                <a:lnTo>
                  <a:pt x="1223356" y="709661"/>
                </a:lnTo>
                <a:cubicBezTo>
                  <a:pt x="1222971" y="709276"/>
                  <a:pt x="1222741" y="708814"/>
                  <a:pt x="1222587" y="708275"/>
                </a:cubicBezTo>
                <a:lnTo>
                  <a:pt x="1219893" y="695729"/>
                </a:lnTo>
                <a:lnTo>
                  <a:pt x="1217583" y="691573"/>
                </a:lnTo>
                <a:lnTo>
                  <a:pt x="1214428" y="689341"/>
                </a:lnTo>
                <a:cubicBezTo>
                  <a:pt x="1214197" y="689572"/>
                  <a:pt x="1213889" y="689802"/>
                  <a:pt x="1213581" y="689957"/>
                </a:cubicBezTo>
                <a:cubicBezTo>
                  <a:pt x="1212581" y="690418"/>
                  <a:pt x="1211349" y="690187"/>
                  <a:pt x="1210579" y="689494"/>
                </a:cubicBezTo>
                <a:lnTo>
                  <a:pt x="1204422" y="683876"/>
                </a:lnTo>
                <a:lnTo>
                  <a:pt x="1201343" y="680258"/>
                </a:lnTo>
                <a:cubicBezTo>
                  <a:pt x="1201035" y="679950"/>
                  <a:pt x="1200881" y="679566"/>
                  <a:pt x="1200804" y="679104"/>
                </a:cubicBezTo>
                <a:lnTo>
                  <a:pt x="1199650" y="674563"/>
                </a:lnTo>
                <a:cubicBezTo>
                  <a:pt x="1199573" y="674255"/>
                  <a:pt x="1199573" y="673870"/>
                  <a:pt x="1199573" y="673562"/>
                </a:cubicBezTo>
                <a:lnTo>
                  <a:pt x="1200112" y="668482"/>
                </a:lnTo>
                <a:cubicBezTo>
                  <a:pt x="1200188" y="667943"/>
                  <a:pt x="1200342" y="667481"/>
                  <a:pt x="1200727" y="667019"/>
                </a:cubicBezTo>
                <a:lnTo>
                  <a:pt x="1202959" y="664172"/>
                </a:lnTo>
                <a:cubicBezTo>
                  <a:pt x="1203190" y="663941"/>
                  <a:pt x="1203421" y="663710"/>
                  <a:pt x="1203729" y="663556"/>
                </a:cubicBezTo>
                <a:lnTo>
                  <a:pt x="1205961" y="662247"/>
                </a:lnTo>
                <a:lnTo>
                  <a:pt x="1206962" y="660554"/>
                </a:lnTo>
                <a:lnTo>
                  <a:pt x="1207423" y="657167"/>
                </a:lnTo>
                <a:lnTo>
                  <a:pt x="1206808" y="645853"/>
                </a:lnTo>
                <a:cubicBezTo>
                  <a:pt x="1206808" y="645545"/>
                  <a:pt x="1206808" y="645237"/>
                  <a:pt x="1206885" y="644929"/>
                </a:cubicBezTo>
                <a:lnTo>
                  <a:pt x="1209579" y="635077"/>
                </a:lnTo>
                <a:lnTo>
                  <a:pt x="1210656" y="613987"/>
                </a:lnTo>
                <a:lnTo>
                  <a:pt x="1212427" y="605675"/>
                </a:lnTo>
                <a:cubicBezTo>
                  <a:pt x="1212504" y="605367"/>
                  <a:pt x="1212658" y="605059"/>
                  <a:pt x="1212811" y="604751"/>
                </a:cubicBezTo>
                <a:lnTo>
                  <a:pt x="1216737" y="598593"/>
                </a:lnTo>
                <a:lnTo>
                  <a:pt x="1219123" y="593206"/>
                </a:lnTo>
                <a:lnTo>
                  <a:pt x="1220201" y="576811"/>
                </a:lnTo>
                <a:cubicBezTo>
                  <a:pt x="1220201" y="576580"/>
                  <a:pt x="1220278" y="576349"/>
                  <a:pt x="1220355" y="576195"/>
                </a:cubicBezTo>
                <a:lnTo>
                  <a:pt x="1222279" y="569961"/>
                </a:lnTo>
                <a:lnTo>
                  <a:pt x="1221124" y="567575"/>
                </a:lnTo>
                <a:cubicBezTo>
                  <a:pt x="1220739" y="566882"/>
                  <a:pt x="1220739" y="566035"/>
                  <a:pt x="1220970" y="565343"/>
                </a:cubicBezTo>
                <a:lnTo>
                  <a:pt x="1222510" y="561340"/>
                </a:lnTo>
                <a:lnTo>
                  <a:pt x="1222510" y="557415"/>
                </a:lnTo>
                <a:lnTo>
                  <a:pt x="1218276" y="549025"/>
                </a:lnTo>
                <a:cubicBezTo>
                  <a:pt x="1218199" y="548794"/>
                  <a:pt x="1218122" y="548563"/>
                  <a:pt x="1218045" y="548332"/>
                </a:cubicBezTo>
                <a:lnTo>
                  <a:pt x="1217506" y="545484"/>
                </a:lnTo>
                <a:cubicBezTo>
                  <a:pt x="1217430" y="545253"/>
                  <a:pt x="1217430" y="545022"/>
                  <a:pt x="1217430" y="544714"/>
                </a:cubicBezTo>
                <a:lnTo>
                  <a:pt x="1217969" y="536248"/>
                </a:lnTo>
                <a:lnTo>
                  <a:pt x="1220278" y="521393"/>
                </a:lnTo>
                <a:lnTo>
                  <a:pt x="1225357" y="506615"/>
                </a:lnTo>
                <a:lnTo>
                  <a:pt x="1225896" y="499687"/>
                </a:lnTo>
                <a:lnTo>
                  <a:pt x="1225357" y="483139"/>
                </a:lnTo>
                <a:cubicBezTo>
                  <a:pt x="1225357" y="482908"/>
                  <a:pt x="1225357" y="482600"/>
                  <a:pt x="1225434" y="482369"/>
                </a:cubicBezTo>
                <a:lnTo>
                  <a:pt x="1225973" y="480137"/>
                </a:lnTo>
                <a:cubicBezTo>
                  <a:pt x="1226050" y="479675"/>
                  <a:pt x="1226281" y="479290"/>
                  <a:pt x="1226589" y="478983"/>
                </a:cubicBezTo>
                <a:lnTo>
                  <a:pt x="1229976" y="475134"/>
                </a:lnTo>
                <a:lnTo>
                  <a:pt x="1230284" y="472748"/>
                </a:lnTo>
                <a:lnTo>
                  <a:pt x="1229668" y="471131"/>
                </a:lnTo>
                <a:lnTo>
                  <a:pt x="1222741" y="463665"/>
                </a:lnTo>
                <a:lnTo>
                  <a:pt x="1220201" y="459894"/>
                </a:lnTo>
                <a:cubicBezTo>
                  <a:pt x="1220046" y="459663"/>
                  <a:pt x="1219893" y="459355"/>
                  <a:pt x="1219816" y="459124"/>
                </a:cubicBezTo>
                <a:lnTo>
                  <a:pt x="1218661" y="455199"/>
                </a:lnTo>
                <a:lnTo>
                  <a:pt x="1217430" y="447579"/>
                </a:lnTo>
                <a:lnTo>
                  <a:pt x="1217430" y="442653"/>
                </a:lnTo>
                <a:cubicBezTo>
                  <a:pt x="1217430" y="442422"/>
                  <a:pt x="1217430" y="442191"/>
                  <a:pt x="1217506" y="441960"/>
                </a:cubicBezTo>
                <a:lnTo>
                  <a:pt x="1218661" y="437496"/>
                </a:lnTo>
                <a:lnTo>
                  <a:pt x="1222125" y="428182"/>
                </a:lnTo>
                <a:lnTo>
                  <a:pt x="1222510" y="425642"/>
                </a:lnTo>
                <a:lnTo>
                  <a:pt x="1221971" y="416945"/>
                </a:lnTo>
                <a:lnTo>
                  <a:pt x="1220893" y="410787"/>
                </a:lnTo>
                <a:lnTo>
                  <a:pt x="1218738" y="405476"/>
                </a:lnTo>
                <a:lnTo>
                  <a:pt x="1215044" y="399781"/>
                </a:lnTo>
                <a:cubicBezTo>
                  <a:pt x="1214890" y="399473"/>
                  <a:pt x="1214736" y="399242"/>
                  <a:pt x="1214659" y="398934"/>
                </a:cubicBezTo>
                <a:lnTo>
                  <a:pt x="1211272" y="384310"/>
                </a:lnTo>
                <a:cubicBezTo>
                  <a:pt x="1211195" y="383925"/>
                  <a:pt x="1211195" y="383463"/>
                  <a:pt x="1211272" y="383078"/>
                </a:cubicBezTo>
                <a:lnTo>
                  <a:pt x="1214659" y="367299"/>
                </a:lnTo>
                <a:cubicBezTo>
                  <a:pt x="1214736" y="366991"/>
                  <a:pt x="1214890" y="366684"/>
                  <a:pt x="1215044" y="366376"/>
                </a:cubicBezTo>
                <a:lnTo>
                  <a:pt x="1224588" y="351213"/>
                </a:lnTo>
                <a:cubicBezTo>
                  <a:pt x="1224742" y="350982"/>
                  <a:pt x="1224896" y="350751"/>
                  <a:pt x="1225127" y="350520"/>
                </a:cubicBezTo>
                <a:lnTo>
                  <a:pt x="1239212" y="338744"/>
                </a:lnTo>
                <a:cubicBezTo>
                  <a:pt x="1239828" y="338282"/>
                  <a:pt x="1240521" y="338051"/>
                  <a:pt x="1241290" y="338128"/>
                </a:cubicBezTo>
                <a:lnTo>
                  <a:pt x="1245985" y="338590"/>
                </a:lnTo>
                <a:lnTo>
                  <a:pt x="1248757" y="337050"/>
                </a:lnTo>
                <a:lnTo>
                  <a:pt x="1254221" y="331047"/>
                </a:lnTo>
                <a:cubicBezTo>
                  <a:pt x="1254529" y="330739"/>
                  <a:pt x="1254914" y="330508"/>
                  <a:pt x="1255299" y="330354"/>
                </a:cubicBezTo>
                <a:lnTo>
                  <a:pt x="1266228" y="326506"/>
                </a:lnTo>
                <a:lnTo>
                  <a:pt x="1268999" y="324658"/>
                </a:lnTo>
                <a:lnTo>
                  <a:pt x="1275465" y="317115"/>
                </a:lnTo>
                <a:cubicBezTo>
                  <a:pt x="1275619" y="316961"/>
                  <a:pt x="1275772" y="316807"/>
                  <a:pt x="1276004" y="316653"/>
                </a:cubicBezTo>
                <a:lnTo>
                  <a:pt x="1279929" y="313805"/>
                </a:lnTo>
                <a:cubicBezTo>
                  <a:pt x="1280237" y="313574"/>
                  <a:pt x="1280545" y="313421"/>
                  <a:pt x="1280853" y="313344"/>
                </a:cubicBezTo>
                <a:lnTo>
                  <a:pt x="1284624" y="312420"/>
                </a:lnTo>
                <a:lnTo>
                  <a:pt x="1285855" y="311188"/>
                </a:lnTo>
                <a:lnTo>
                  <a:pt x="1290166" y="298335"/>
                </a:lnTo>
                <a:cubicBezTo>
                  <a:pt x="1290243" y="298027"/>
                  <a:pt x="1290474" y="297719"/>
                  <a:pt x="1290628" y="297488"/>
                </a:cubicBezTo>
                <a:lnTo>
                  <a:pt x="1297016" y="289560"/>
                </a:lnTo>
                <a:lnTo>
                  <a:pt x="1297709" y="286866"/>
                </a:lnTo>
                <a:lnTo>
                  <a:pt x="1297247" y="286250"/>
                </a:lnTo>
                <a:lnTo>
                  <a:pt x="1290782" y="279246"/>
                </a:lnTo>
                <a:cubicBezTo>
                  <a:pt x="1290397" y="278861"/>
                  <a:pt x="1290166" y="278322"/>
                  <a:pt x="1290089" y="277707"/>
                </a:cubicBezTo>
                <a:lnTo>
                  <a:pt x="1288934" y="269856"/>
                </a:lnTo>
                <a:lnTo>
                  <a:pt x="1285009" y="247996"/>
                </a:lnTo>
                <a:lnTo>
                  <a:pt x="1284932" y="230063"/>
                </a:lnTo>
                <a:lnTo>
                  <a:pt x="1287780" y="213283"/>
                </a:lnTo>
                <a:cubicBezTo>
                  <a:pt x="1287857" y="213052"/>
                  <a:pt x="1287857" y="212898"/>
                  <a:pt x="1287934" y="212667"/>
                </a:cubicBezTo>
                <a:lnTo>
                  <a:pt x="1294091" y="197504"/>
                </a:lnTo>
                <a:lnTo>
                  <a:pt x="1303328" y="182957"/>
                </a:lnTo>
                <a:cubicBezTo>
                  <a:pt x="1303482" y="182726"/>
                  <a:pt x="1303559" y="182572"/>
                  <a:pt x="1303790" y="182418"/>
                </a:cubicBezTo>
                <a:lnTo>
                  <a:pt x="1326034" y="161328"/>
                </a:lnTo>
                <a:lnTo>
                  <a:pt x="1329189" y="156017"/>
                </a:lnTo>
                <a:cubicBezTo>
                  <a:pt x="1329267" y="155864"/>
                  <a:pt x="1329421" y="155710"/>
                  <a:pt x="1329498" y="155556"/>
                </a:cubicBezTo>
                <a:lnTo>
                  <a:pt x="1347508" y="135851"/>
                </a:lnTo>
                <a:cubicBezTo>
                  <a:pt x="1347662" y="135621"/>
                  <a:pt x="1347893" y="135467"/>
                  <a:pt x="1348124" y="135313"/>
                </a:cubicBezTo>
                <a:lnTo>
                  <a:pt x="1353743" y="131926"/>
                </a:lnTo>
                <a:lnTo>
                  <a:pt x="1367135" y="126307"/>
                </a:lnTo>
                <a:lnTo>
                  <a:pt x="1370599" y="123229"/>
                </a:lnTo>
                <a:lnTo>
                  <a:pt x="1371908" y="117841"/>
                </a:lnTo>
                <a:lnTo>
                  <a:pt x="1370907" y="110221"/>
                </a:lnTo>
                <a:lnTo>
                  <a:pt x="1368521" y="103447"/>
                </a:lnTo>
                <a:lnTo>
                  <a:pt x="1359670" y="97213"/>
                </a:lnTo>
                <a:cubicBezTo>
                  <a:pt x="1359362" y="96982"/>
                  <a:pt x="1359131" y="96751"/>
                  <a:pt x="1358900" y="96443"/>
                </a:cubicBezTo>
                <a:lnTo>
                  <a:pt x="1344815" y="74507"/>
                </a:lnTo>
                <a:cubicBezTo>
                  <a:pt x="1344506" y="74045"/>
                  <a:pt x="1344353" y="73506"/>
                  <a:pt x="1344353" y="72967"/>
                </a:cubicBezTo>
                <a:lnTo>
                  <a:pt x="1344353" y="58343"/>
                </a:lnTo>
                <a:cubicBezTo>
                  <a:pt x="1344353" y="58035"/>
                  <a:pt x="1344430" y="57804"/>
                  <a:pt x="1344506" y="57573"/>
                </a:cubicBezTo>
                <a:lnTo>
                  <a:pt x="1346200" y="51955"/>
                </a:lnTo>
                <a:cubicBezTo>
                  <a:pt x="1346354" y="51570"/>
                  <a:pt x="1346508" y="51185"/>
                  <a:pt x="1346739" y="50877"/>
                </a:cubicBezTo>
                <a:lnTo>
                  <a:pt x="1350664" y="46413"/>
                </a:lnTo>
                <a:cubicBezTo>
                  <a:pt x="1350818" y="46259"/>
                  <a:pt x="1350972" y="46105"/>
                  <a:pt x="1351126" y="45951"/>
                </a:cubicBezTo>
                <a:lnTo>
                  <a:pt x="1354975" y="43180"/>
                </a:lnTo>
                <a:lnTo>
                  <a:pt x="1346969" y="42641"/>
                </a:lnTo>
                <a:cubicBezTo>
                  <a:pt x="1346431" y="42641"/>
                  <a:pt x="1345892" y="42410"/>
                  <a:pt x="1345430" y="42025"/>
                </a:cubicBezTo>
                <a:lnTo>
                  <a:pt x="1335270" y="34175"/>
                </a:lnTo>
                <a:lnTo>
                  <a:pt x="1325110" y="24092"/>
                </a:lnTo>
                <a:lnTo>
                  <a:pt x="1314488" y="17780"/>
                </a:lnTo>
                <a:lnTo>
                  <a:pt x="1255838" y="3848"/>
                </a:lnTo>
                <a:lnTo>
                  <a:pt x="1229822" y="1693"/>
                </a:lnTo>
                <a:lnTo>
                  <a:pt x="1222971" y="0"/>
                </a:lnTo>
                <a:lnTo>
                  <a:pt x="1220585" y="0"/>
                </a:lnTo>
                <a:lnTo>
                  <a:pt x="1217122" y="1693"/>
                </a:lnTo>
                <a:lnTo>
                  <a:pt x="1210733" y="8621"/>
                </a:lnTo>
                <a:lnTo>
                  <a:pt x="1206577" y="12238"/>
                </a:lnTo>
                <a:cubicBezTo>
                  <a:pt x="1206192" y="12623"/>
                  <a:pt x="1205653" y="12854"/>
                  <a:pt x="1205114" y="12854"/>
                </a:cubicBezTo>
                <a:lnTo>
                  <a:pt x="1200650" y="13393"/>
                </a:lnTo>
                <a:lnTo>
                  <a:pt x="1195570" y="13393"/>
                </a:lnTo>
                <a:lnTo>
                  <a:pt x="1192799" y="14085"/>
                </a:lnTo>
                <a:lnTo>
                  <a:pt x="1191722" y="16933"/>
                </a:lnTo>
                <a:lnTo>
                  <a:pt x="1191183" y="20551"/>
                </a:lnTo>
                <a:cubicBezTo>
                  <a:pt x="1191106" y="20936"/>
                  <a:pt x="1191029" y="21244"/>
                  <a:pt x="1190875" y="21551"/>
                </a:cubicBezTo>
                <a:lnTo>
                  <a:pt x="1188643" y="25477"/>
                </a:lnTo>
                <a:cubicBezTo>
                  <a:pt x="1188489" y="25708"/>
                  <a:pt x="1188335" y="25862"/>
                  <a:pt x="1188181" y="26093"/>
                </a:cubicBezTo>
                <a:lnTo>
                  <a:pt x="1185333" y="28941"/>
                </a:lnTo>
                <a:cubicBezTo>
                  <a:pt x="1185025" y="29248"/>
                  <a:pt x="1184641" y="29479"/>
                  <a:pt x="1184179" y="29633"/>
                </a:cubicBezTo>
                <a:lnTo>
                  <a:pt x="1176867" y="31866"/>
                </a:lnTo>
                <a:lnTo>
                  <a:pt x="1164013" y="36330"/>
                </a:lnTo>
                <a:lnTo>
                  <a:pt x="1147772" y="38716"/>
                </a:lnTo>
                <a:cubicBezTo>
                  <a:pt x="1147541" y="38716"/>
                  <a:pt x="1147310" y="38716"/>
                  <a:pt x="1147156" y="38716"/>
                </a:cubicBezTo>
                <a:lnTo>
                  <a:pt x="1099127" y="34252"/>
                </a:lnTo>
                <a:lnTo>
                  <a:pt x="1083118" y="36484"/>
                </a:lnTo>
                <a:lnTo>
                  <a:pt x="1040322" y="51570"/>
                </a:lnTo>
                <a:cubicBezTo>
                  <a:pt x="1040014" y="51647"/>
                  <a:pt x="1039707" y="51724"/>
                  <a:pt x="1039399" y="51724"/>
                </a:cubicBezTo>
                <a:lnTo>
                  <a:pt x="1025929" y="51724"/>
                </a:lnTo>
                <a:cubicBezTo>
                  <a:pt x="1025698" y="51724"/>
                  <a:pt x="1025390" y="51724"/>
                  <a:pt x="1025159" y="51647"/>
                </a:cubicBezTo>
                <a:lnTo>
                  <a:pt x="1000375" y="44873"/>
                </a:lnTo>
                <a:lnTo>
                  <a:pt x="993063" y="44411"/>
                </a:lnTo>
                <a:lnTo>
                  <a:pt x="985366" y="44950"/>
                </a:lnTo>
                <a:lnTo>
                  <a:pt x="958119" y="53263"/>
                </a:lnTo>
                <a:cubicBezTo>
                  <a:pt x="957888" y="53340"/>
                  <a:pt x="957657" y="53340"/>
                  <a:pt x="957426" y="53417"/>
                </a:cubicBezTo>
                <a:lnTo>
                  <a:pt x="934489" y="54494"/>
                </a:lnTo>
                <a:lnTo>
                  <a:pt x="931102" y="56419"/>
                </a:lnTo>
                <a:lnTo>
                  <a:pt x="921404" y="64578"/>
                </a:lnTo>
                <a:cubicBezTo>
                  <a:pt x="921173" y="64732"/>
                  <a:pt x="921019" y="64885"/>
                  <a:pt x="920711" y="64962"/>
                </a:cubicBezTo>
                <a:lnTo>
                  <a:pt x="915631" y="67195"/>
                </a:lnTo>
                <a:cubicBezTo>
                  <a:pt x="915170" y="67426"/>
                  <a:pt x="914631" y="67502"/>
                  <a:pt x="914169" y="67426"/>
                </a:cubicBezTo>
                <a:lnTo>
                  <a:pt x="905164" y="66271"/>
                </a:lnTo>
                <a:cubicBezTo>
                  <a:pt x="904855" y="66271"/>
                  <a:pt x="904625" y="66117"/>
                  <a:pt x="904317" y="66040"/>
                </a:cubicBezTo>
                <a:lnTo>
                  <a:pt x="888846" y="58882"/>
                </a:lnTo>
                <a:lnTo>
                  <a:pt x="881303" y="57265"/>
                </a:lnTo>
                <a:lnTo>
                  <a:pt x="873298" y="56727"/>
                </a:lnTo>
                <a:cubicBezTo>
                  <a:pt x="873067" y="56727"/>
                  <a:pt x="872836" y="56650"/>
                  <a:pt x="872605" y="56573"/>
                </a:cubicBezTo>
                <a:lnTo>
                  <a:pt x="848437" y="48722"/>
                </a:lnTo>
                <a:lnTo>
                  <a:pt x="841048" y="47721"/>
                </a:lnTo>
                <a:lnTo>
                  <a:pt x="817418" y="48876"/>
                </a:lnTo>
                <a:cubicBezTo>
                  <a:pt x="817187" y="48876"/>
                  <a:pt x="816956" y="48876"/>
                  <a:pt x="816726" y="48799"/>
                </a:cubicBezTo>
                <a:lnTo>
                  <a:pt x="808259" y="47105"/>
                </a:lnTo>
                <a:lnTo>
                  <a:pt x="798946" y="44181"/>
                </a:lnTo>
                <a:lnTo>
                  <a:pt x="791402" y="42179"/>
                </a:lnTo>
                <a:lnTo>
                  <a:pt x="785476" y="44181"/>
                </a:lnTo>
                <a:cubicBezTo>
                  <a:pt x="784783" y="44411"/>
                  <a:pt x="784013" y="44335"/>
                  <a:pt x="783398" y="44027"/>
                </a:cubicBezTo>
                <a:lnTo>
                  <a:pt x="769620" y="37407"/>
                </a:lnTo>
                <a:lnTo>
                  <a:pt x="762462" y="35868"/>
                </a:lnTo>
                <a:lnTo>
                  <a:pt x="754303" y="36407"/>
                </a:lnTo>
                <a:lnTo>
                  <a:pt x="747915" y="38870"/>
                </a:lnTo>
                <a:lnTo>
                  <a:pt x="737678" y="49107"/>
                </a:lnTo>
                <a:cubicBezTo>
                  <a:pt x="737446" y="49338"/>
                  <a:pt x="737216" y="49491"/>
                  <a:pt x="736985" y="49569"/>
                </a:cubicBezTo>
                <a:lnTo>
                  <a:pt x="728903" y="53879"/>
                </a:lnTo>
                <a:lnTo>
                  <a:pt x="707274" y="75507"/>
                </a:lnTo>
                <a:cubicBezTo>
                  <a:pt x="707120" y="75661"/>
                  <a:pt x="706890" y="75815"/>
                  <a:pt x="706659" y="75969"/>
                </a:cubicBezTo>
                <a:lnTo>
                  <a:pt x="684722" y="88361"/>
                </a:lnTo>
                <a:cubicBezTo>
                  <a:pt x="683722" y="88900"/>
                  <a:pt x="682490" y="88823"/>
                  <a:pt x="681567" y="88130"/>
                </a:cubicBezTo>
                <a:lnTo>
                  <a:pt x="673100" y="81357"/>
                </a:lnTo>
                <a:lnTo>
                  <a:pt x="657321" y="62884"/>
                </a:lnTo>
                <a:lnTo>
                  <a:pt x="650855" y="59652"/>
                </a:lnTo>
                <a:lnTo>
                  <a:pt x="642004" y="61653"/>
                </a:lnTo>
                <a:lnTo>
                  <a:pt x="624301" y="69965"/>
                </a:lnTo>
                <a:cubicBezTo>
                  <a:pt x="624147" y="70042"/>
                  <a:pt x="623916" y="70119"/>
                  <a:pt x="623685" y="70196"/>
                </a:cubicBezTo>
                <a:lnTo>
                  <a:pt x="613987" y="72351"/>
                </a:lnTo>
                <a:lnTo>
                  <a:pt x="576734" y="95134"/>
                </a:lnTo>
                <a:cubicBezTo>
                  <a:pt x="577196" y="95673"/>
                  <a:pt x="576811" y="95827"/>
                  <a:pt x="576503" y="95904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8" name="Forma libre: forma 101">
            <a:extLst>
              <a:ext uri="{FF2B5EF4-FFF2-40B4-BE49-F238E27FC236}">
                <a16:creationId xmlns:a16="http://schemas.microsoft.com/office/drawing/2014/main" id="{50F16A9C-BB54-8CAB-9CAD-E5B93A0508DF}"/>
              </a:ext>
            </a:extLst>
          </p:cNvPr>
          <p:cNvSpPr/>
          <p:nvPr/>
        </p:nvSpPr>
        <p:spPr>
          <a:xfrm>
            <a:off x="9890958" y="3209630"/>
            <a:ext cx="1165763" cy="829361"/>
          </a:xfrm>
          <a:custGeom>
            <a:avLst/>
            <a:gdLst>
              <a:gd name="connsiteX0" fmla="*/ 1511069 w 1518227"/>
              <a:gd name="connsiteY0" fmla="*/ 1048404 h 1080115"/>
              <a:gd name="connsiteX1" fmla="*/ 1509376 w 1518227"/>
              <a:gd name="connsiteY1" fmla="*/ 1039399 h 1080115"/>
              <a:gd name="connsiteX2" fmla="*/ 1509607 w 1518227"/>
              <a:gd name="connsiteY2" fmla="*/ 1037628 h 1080115"/>
              <a:gd name="connsiteX3" fmla="*/ 1516072 w 1518227"/>
              <a:gd name="connsiteY3" fmla="*/ 1024236 h 1080115"/>
              <a:gd name="connsiteX4" fmla="*/ 1515610 w 1518227"/>
              <a:gd name="connsiteY4" fmla="*/ 1016308 h 1080115"/>
              <a:gd name="connsiteX5" fmla="*/ 1512993 w 1518227"/>
              <a:gd name="connsiteY5" fmla="*/ 1007302 h 1080115"/>
              <a:gd name="connsiteX6" fmla="*/ 1509376 w 1518227"/>
              <a:gd name="connsiteY6" fmla="*/ 1000606 h 1080115"/>
              <a:gd name="connsiteX7" fmla="*/ 1505758 w 1518227"/>
              <a:gd name="connsiteY7" fmla="*/ 996989 h 1080115"/>
              <a:gd name="connsiteX8" fmla="*/ 1501987 w 1518227"/>
              <a:gd name="connsiteY8" fmla="*/ 993756 h 1080115"/>
              <a:gd name="connsiteX9" fmla="*/ 1497907 w 1518227"/>
              <a:gd name="connsiteY9" fmla="*/ 989676 h 1080115"/>
              <a:gd name="connsiteX10" fmla="*/ 1497138 w 1518227"/>
              <a:gd name="connsiteY10" fmla="*/ 988214 h 1080115"/>
              <a:gd name="connsiteX11" fmla="*/ 1495983 w 1518227"/>
              <a:gd name="connsiteY11" fmla="*/ 982595 h 1080115"/>
              <a:gd name="connsiteX12" fmla="*/ 1495983 w 1518227"/>
              <a:gd name="connsiteY12" fmla="*/ 981595 h 1080115"/>
              <a:gd name="connsiteX13" fmla="*/ 1498138 w 1518227"/>
              <a:gd name="connsiteY13" fmla="*/ 966817 h 1080115"/>
              <a:gd name="connsiteX14" fmla="*/ 1497138 w 1518227"/>
              <a:gd name="connsiteY14" fmla="*/ 959196 h 1080115"/>
              <a:gd name="connsiteX15" fmla="*/ 1493366 w 1518227"/>
              <a:gd name="connsiteY15" fmla="*/ 951191 h 1080115"/>
              <a:gd name="connsiteX16" fmla="*/ 1485669 w 1518227"/>
              <a:gd name="connsiteY16" fmla="*/ 938491 h 1080115"/>
              <a:gd name="connsiteX17" fmla="*/ 1481590 w 1518227"/>
              <a:gd name="connsiteY17" fmla="*/ 929794 h 1080115"/>
              <a:gd name="connsiteX18" fmla="*/ 1481359 w 1518227"/>
              <a:gd name="connsiteY18" fmla="*/ 929024 h 1080115"/>
              <a:gd name="connsiteX19" fmla="*/ 1480204 w 1518227"/>
              <a:gd name="connsiteY19" fmla="*/ 921712 h 1080115"/>
              <a:gd name="connsiteX20" fmla="*/ 1480204 w 1518227"/>
              <a:gd name="connsiteY20" fmla="*/ 904394 h 1080115"/>
              <a:gd name="connsiteX21" fmla="*/ 1479127 w 1518227"/>
              <a:gd name="connsiteY21" fmla="*/ 896620 h 1080115"/>
              <a:gd name="connsiteX22" fmla="*/ 1446646 w 1518227"/>
              <a:gd name="connsiteY22" fmla="*/ 810876 h 1080115"/>
              <a:gd name="connsiteX23" fmla="*/ 1440026 w 1518227"/>
              <a:gd name="connsiteY23" fmla="*/ 798253 h 1080115"/>
              <a:gd name="connsiteX24" fmla="*/ 1439795 w 1518227"/>
              <a:gd name="connsiteY24" fmla="*/ 797714 h 1080115"/>
              <a:gd name="connsiteX25" fmla="*/ 1438794 w 1518227"/>
              <a:gd name="connsiteY25" fmla="*/ 794096 h 1080115"/>
              <a:gd name="connsiteX26" fmla="*/ 1437563 w 1518227"/>
              <a:gd name="connsiteY26" fmla="*/ 792095 h 1080115"/>
              <a:gd name="connsiteX27" fmla="*/ 1431252 w 1518227"/>
              <a:gd name="connsiteY27" fmla="*/ 787400 h 1080115"/>
              <a:gd name="connsiteX28" fmla="*/ 1430482 w 1518227"/>
              <a:gd name="connsiteY28" fmla="*/ 786476 h 1080115"/>
              <a:gd name="connsiteX29" fmla="*/ 1427865 w 1518227"/>
              <a:gd name="connsiteY29" fmla="*/ 781781 h 1080115"/>
              <a:gd name="connsiteX30" fmla="*/ 1425325 w 1518227"/>
              <a:gd name="connsiteY30" fmla="*/ 779241 h 1080115"/>
              <a:gd name="connsiteX31" fmla="*/ 1422246 w 1518227"/>
              <a:gd name="connsiteY31" fmla="*/ 774931 h 1080115"/>
              <a:gd name="connsiteX32" fmla="*/ 1421784 w 1518227"/>
              <a:gd name="connsiteY32" fmla="*/ 773930 h 1080115"/>
              <a:gd name="connsiteX33" fmla="*/ 1420630 w 1518227"/>
              <a:gd name="connsiteY33" fmla="*/ 768850 h 1080115"/>
              <a:gd name="connsiteX34" fmla="*/ 1421169 w 1518227"/>
              <a:gd name="connsiteY34" fmla="*/ 766541 h 1080115"/>
              <a:gd name="connsiteX35" fmla="*/ 1427326 w 1518227"/>
              <a:gd name="connsiteY35" fmla="*/ 758690 h 1080115"/>
              <a:gd name="connsiteX36" fmla="*/ 1428557 w 1518227"/>
              <a:gd name="connsiteY36" fmla="*/ 756612 h 1080115"/>
              <a:gd name="connsiteX37" fmla="*/ 1429558 w 1518227"/>
              <a:gd name="connsiteY37" fmla="*/ 751224 h 1080115"/>
              <a:gd name="connsiteX38" fmla="*/ 1428481 w 1518227"/>
              <a:gd name="connsiteY38" fmla="*/ 731135 h 1080115"/>
              <a:gd name="connsiteX39" fmla="*/ 1426787 w 1518227"/>
              <a:gd name="connsiteY39" fmla="*/ 726363 h 1080115"/>
              <a:gd name="connsiteX40" fmla="*/ 1422169 w 1518227"/>
              <a:gd name="connsiteY40" fmla="*/ 724054 h 1080115"/>
              <a:gd name="connsiteX41" fmla="*/ 1415319 w 1518227"/>
              <a:gd name="connsiteY41" fmla="*/ 721976 h 1080115"/>
              <a:gd name="connsiteX42" fmla="*/ 1409238 w 1518227"/>
              <a:gd name="connsiteY42" fmla="*/ 718974 h 1080115"/>
              <a:gd name="connsiteX43" fmla="*/ 1408007 w 1518227"/>
              <a:gd name="connsiteY43" fmla="*/ 717819 h 1080115"/>
              <a:gd name="connsiteX44" fmla="*/ 1405159 w 1518227"/>
              <a:gd name="connsiteY44" fmla="*/ 712739 h 1080115"/>
              <a:gd name="connsiteX45" fmla="*/ 1398308 w 1518227"/>
              <a:gd name="connsiteY45" fmla="*/ 696114 h 1080115"/>
              <a:gd name="connsiteX46" fmla="*/ 1398155 w 1518227"/>
              <a:gd name="connsiteY46" fmla="*/ 695575 h 1080115"/>
              <a:gd name="connsiteX47" fmla="*/ 1395922 w 1518227"/>
              <a:gd name="connsiteY47" fmla="*/ 684029 h 1080115"/>
              <a:gd name="connsiteX48" fmla="*/ 1389842 w 1518227"/>
              <a:gd name="connsiteY48" fmla="*/ 669713 h 1080115"/>
              <a:gd name="connsiteX49" fmla="*/ 1389611 w 1518227"/>
              <a:gd name="connsiteY49" fmla="*/ 668636 h 1080115"/>
              <a:gd name="connsiteX50" fmla="*/ 1389611 w 1518227"/>
              <a:gd name="connsiteY50" fmla="*/ 661863 h 1080115"/>
              <a:gd name="connsiteX51" fmla="*/ 1390227 w 1518227"/>
              <a:gd name="connsiteY51" fmla="*/ 660169 h 1080115"/>
              <a:gd name="connsiteX52" fmla="*/ 1394152 w 1518227"/>
              <a:gd name="connsiteY52" fmla="*/ 655089 h 1080115"/>
              <a:gd name="connsiteX53" fmla="*/ 1401541 w 1518227"/>
              <a:gd name="connsiteY53" fmla="*/ 648239 h 1080115"/>
              <a:gd name="connsiteX54" fmla="*/ 1405698 w 1518227"/>
              <a:gd name="connsiteY54" fmla="*/ 641773 h 1080115"/>
              <a:gd name="connsiteX55" fmla="*/ 1403927 w 1518227"/>
              <a:gd name="connsiteY55" fmla="*/ 636077 h 1080115"/>
              <a:gd name="connsiteX56" fmla="*/ 1401926 w 1518227"/>
              <a:gd name="connsiteY56" fmla="*/ 633076 h 1080115"/>
              <a:gd name="connsiteX57" fmla="*/ 1401464 w 1518227"/>
              <a:gd name="connsiteY57" fmla="*/ 631537 h 1080115"/>
              <a:gd name="connsiteX58" fmla="*/ 1401464 w 1518227"/>
              <a:gd name="connsiteY58" fmla="*/ 624609 h 1080115"/>
              <a:gd name="connsiteX59" fmla="*/ 1400694 w 1518227"/>
              <a:gd name="connsiteY59" fmla="*/ 621915 h 1080115"/>
              <a:gd name="connsiteX60" fmla="*/ 1398001 w 1518227"/>
              <a:gd name="connsiteY60" fmla="*/ 619683 h 1080115"/>
              <a:gd name="connsiteX61" fmla="*/ 1386224 w 1518227"/>
              <a:gd name="connsiteY61" fmla="*/ 612217 h 1080115"/>
              <a:gd name="connsiteX62" fmla="*/ 1373140 w 1518227"/>
              <a:gd name="connsiteY62" fmla="*/ 608369 h 1080115"/>
              <a:gd name="connsiteX63" fmla="*/ 1372370 w 1518227"/>
              <a:gd name="connsiteY63" fmla="*/ 607984 h 1080115"/>
              <a:gd name="connsiteX64" fmla="*/ 1368983 w 1518227"/>
              <a:gd name="connsiteY64" fmla="*/ 605751 h 1080115"/>
              <a:gd name="connsiteX65" fmla="*/ 1361209 w 1518227"/>
              <a:gd name="connsiteY65" fmla="*/ 598054 h 1080115"/>
              <a:gd name="connsiteX66" fmla="*/ 1358053 w 1518227"/>
              <a:gd name="connsiteY66" fmla="*/ 595822 h 1080115"/>
              <a:gd name="connsiteX67" fmla="*/ 1354051 w 1518227"/>
              <a:gd name="connsiteY67" fmla="*/ 594822 h 1080115"/>
              <a:gd name="connsiteX68" fmla="*/ 1353204 w 1518227"/>
              <a:gd name="connsiteY68" fmla="*/ 594437 h 1080115"/>
              <a:gd name="connsiteX69" fmla="*/ 1349818 w 1518227"/>
              <a:gd name="connsiteY69" fmla="*/ 592205 h 1080115"/>
              <a:gd name="connsiteX70" fmla="*/ 1348894 w 1518227"/>
              <a:gd name="connsiteY70" fmla="*/ 591127 h 1080115"/>
              <a:gd name="connsiteX71" fmla="*/ 1346662 w 1518227"/>
              <a:gd name="connsiteY71" fmla="*/ 586663 h 1080115"/>
              <a:gd name="connsiteX72" fmla="*/ 1343506 w 1518227"/>
              <a:gd name="connsiteY72" fmla="*/ 578120 h 1080115"/>
              <a:gd name="connsiteX73" fmla="*/ 1340658 w 1518227"/>
              <a:gd name="connsiteY73" fmla="*/ 575734 h 1080115"/>
              <a:gd name="connsiteX74" fmla="*/ 1329113 w 1518227"/>
              <a:gd name="connsiteY74" fmla="*/ 568575 h 1080115"/>
              <a:gd name="connsiteX75" fmla="*/ 1328420 w 1518227"/>
              <a:gd name="connsiteY75" fmla="*/ 567882 h 1080115"/>
              <a:gd name="connsiteX76" fmla="*/ 1325572 w 1518227"/>
              <a:gd name="connsiteY76" fmla="*/ 563957 h 1080115"/>
              <a:gd name="connsiteX77" fmla="*/ 1325264 w 1518227"/>
              <a:gd name="connsiteY77" fmla="*/ 563341 h 1080115"/>
              <a:gd name="connsiteX78" fmla="*/ 1323725 w 1518227"/>
              <a:gd name="connsiteY78" fmla="*/ 559262 h 1080115"/>
              <a:gd name="connsiteX79" fmla="*/ 1321800 w 1518227"/>
              <a:gd name="connsiteY79" fmla="*/ 556953 h 1080115"/>
              <a:gd name="connsiteX80" fmla="*/ 1318183 w 1518227"/>
              <a:gd name="connsiteY80" fmla="*/ 556029 h 1080115"/>
              <a:gd name="connsiteX81" fmla="*/ 1316875 w 1518227"/>
              <a:gd name="connsiteY81" fmla="*/ 555259 h 1080115"/>
              <a:gd name="connsiteX82" fmla="*/ 1315181 w 1518227"/>
              <a:gd name="connsiteY82" fmla="*/ 553566 h 1080115"/>
              <a:gd name="connsiteX83" fmla="*/ 1308870 w 1518227"/>
              <a:gd name="connsiteY83" fmla="*/ 546100 h 1080115"/>
              <a:gd name="connsiteX84" fmla="*/ 1308485 w 1518227"/>
              <a:gd name="connsiteY84" fmla="*/ 545561 h 1080115"/>
              <a:gd name="connsiteX85" fmla="*/ 1306099 w 1518227"/>
              <a:gd name="connsiteY85" fmla="*/ 540789 h 1080115"/>
              <a:gd name="connsiteX86" fmla="*/ 1299094 w 1518227"/>
              <a:gd name="connsiteY86" fmla="*/ 537249 h 1080115"/>
              <a:gd name="connsiteX87" fmla="*/ 1298556 w 1518227"/>
              <a:gd name="connsiteY87" fmla="*/ 536863 h 1080115"/>
              <a:gd name="connsiteX88" fmla="*/ 1295169 w 1518227"/>
              <a:gd name="connsiteY88" fmla="*/ 534016 h 1080115"/>
              <a:gd name="connsiteX89" fmla="*/ 1294553 w 1518227"/>
              <a:gd name="connsiteY89" fmla="*/ 533323 h 1080115"/>
              <a:gd name="connsiteX90" fmla="*/ 1292860 w 1518227"/>
              <a:gd name="connsiteY90" fmla="*/ 530475 h 1080115"/>
              <a:gd name="connsiteX91" fmla="*/ 1292629 w 1518227"/>
              <a:gd name="connsiteY91" fmla="*/ 529936 h 1080115"/>
              <a:gd name="connsiteX92" fmla="*/ 1290397 w 1518227"/>
              <a:gd name="connsiteY92" fmla="*/ 523163 h 1080115"/>
              <a:gd name="connsiteX93" fmla="*/ 1289088 w 1518227"/>
              <a:gd name="connsiteY93" fmla="*/ 520623 h 1080115"/>
              <a:gd name="connsiteX94" fmla="*/ 1284316 w 1518227"/>
              <a:gd name="connsiteY94" fmla="*/ 516313 h 1080115"/>
              <a:gd name="connsiteX95" fmla="*/ 1278005 w 1518227"/>
              <a:gd name="connsiteY95" fmla="*/ 514388 h 1080115"/>
              <a:gd name="connsiteX96" fmla="*/ 1261534 w 1518227"/>
              <a:gd name="connsiteY96" fmla="*/ 514388 h 1080115"/>
              <a:gd name="connsiteX97" fmla="*/ 1259686 w 1518227"/>
              <a:gd name="connsiteY97" fmla="*/ 513696 h 1080115"/>
              <a:gd name="connsiteX98" fmla="*/ 1255222 w 1518227"/>
              <a:gd name="connsiteY98" fmla="*/ 509770 h 1080115"/>
              <a:gd name="connsiteX99" fmla="*/ 1254375 w 1518227"/>
              <a:gd name="connsiteY99" fmla="*/ 508462 h 1080115"/>
              <a:gd name="connsiteX100" fmla="*/ 1252143 w 1518227"/>
              <a:gd name="connsiteY100" fmla="*/ 500611 h 1080115"/>
              <a:gd name="connsiteX101" fmla="*/ 1249834 w 1518227"/>
              <a:gd name="connsiteY101" fmla="*/ 482754 h 1080115"/>
              <a:gd name="connsiteX102" fmla="*/ 1247833 w 1518227"/>
              <a:gd name="connsiteY102" fmla="*/ 476904 h 1080115"/>
              <a:gd name="connsiteX103" fmla="*/ 1242599 w 1518227"/>
              <a:gd name="connsiteY103" fmla="*/ 469130 h 1080115"/>
              <a:gd name="connsiteX104" fmla="*/ 1237211 w 1518227"/>
              <a:gd name="connsiteY104" fmla="*/ 464666 h 1080115"/>
              <a:gd name="connsiteX105" fmla="*/ 1231284 w 1518227"/>
              <a:gd name="connsiteY105" fmla="*/ 466052 h 1080115"/>
              <a:gd name="connsiteX106" fmla="*/ 1224357 w 1518227"/>
              <a:gd name="connsiteY106" fmla="*/ 468745 h 1080115"/>
              <a:gd name="connsiteX107" fmla="*/ 1222895 w 1518227"/>
              <a:gd name="connsiteY107" fmla="*/ 468900 h 1080115"/>
              <a:gd name="connsiteX108" fmla="*/ 1213350 w 1518227"/>
              <a:gd name="connsiteY108" fmla="*/ 467206 h 1080115"/>
              <a:gd name="connsiteX109" fmla="*/ 1212580 w 1518227"/>
              <a:gd name="connsiteY109" fmla="*/ 466975 h 1080115"/>
              <a:gd name="connsiteX110" fmla="*/ 1196802 w 1518227"/>
              <a:gd name="connsiteY110" fmla="*/ 459124 h 1080115"/>
              <a:gd name="connsiteX111" fmla="*/ 1195955 w 1518227"/>
              <a:gd name="connsiteY111" fmla="*/ 458431 h 1080115"/>
              <a:gd name="connsiteX112" fmla="*/ 1192491 w 1518227"/>
              <a:gd name="connsiteY112" fmla="*/ 454506 h 1080115"/>
              <a:gd name="connsiteX113" fmla="*/ 1190875 w 1518227"/>
              <a:gd name="connsiteY113" fmla="*/ 453967 h 1080115"/>
              <a:gd name="connsiteX114" fmla="*/ 1184564 w 1518227"/>
              <a:gd name="connsiteY114" fmla="*/ 456892 h 1080115"/>
              <a:gd name="connsiteX115" fmla="*/ 1183794 w 1518227"/>
              <a:gd name="connsiteY115" fmla="*/ 457123 h 1080115"/>
              <a:gd name="connsiteX116" fmla="*/ 1179868 w 1518227"/>
              <a:gd name="connsiteY116" fmla="*/ 457662 h 1080115"/>
              <a:gd name="connsiteX117" fmla="*/ 1179253 w 1518227"/>
              <a:gd name="connsiteY117" fmla="*/ 457662 h 1080115"/>
              <a:gd name="connsiteX118" fmla="*/ 1171325 w 1518227"/>
              <a:gd name="connsiteY118" fmla="*/ 457123 h 1080115"/>
              <a:gd name="connsiteX119" fmla="*/ 1165244 w 1518227"/>
              <a:gd name="connsiteY119" fmla="*/ 458970 h 1080115"/>
              <a:gd name="connsiteX120" fmla="*/ 1162011 w 1518227"/>
              <a:gd name="connsiteY120" fmla="*/ 462665 h 1080115"/>
              <a:gd name="connsiteX121" fmla="*/ 1159318 w 1518227"/>
              <a:gd name="connsiteY121" fmla="*/ 467437 h 1080115"/>
              <a:gd name="connsiteX122" fmla="*/ 1158625 w 1518227"/>
              <a:gd name="connsiteY122" fmla="*/ 468284 h 1080115"/>
              <a:gd name="connsiteX123" fmla="*/ 1153006 w 1518227"/>
              <a:gd name="connsiteY123" fmla="*/ 472748 h 1080115"/>
              <a:gd name="connsiteX124" fmla="*/ 1150004 w 1518227"/>
              <a:gd name="connsiteY124" fmla="*/ 473056 h 1080115"/>
              <a:gd name="connsiteX125" fmla="*/ 1148388 w 1518227"/>
              <a:gd name="connsiteY125" fmla="*/ 470516 h 1080115"/>
              <a:gd name="connsiteX126" fmla="*/ 1148388 w 1518227"/>
              <a:gd name="connsiteY126" fmla="*/ 444654 h 1080115"/>
              <a:gd name="connsiteX127" fmla="*/ 1148773 w 1518227"/>
              <a:gd name="connsiteY127" fmla="*/ 443268 h 1080115"/>
              <a:gd name="connsiteX128" fmla="*/ 1154930 w 1518227"/>
              <a:gd name="connsiteY128" fmla="*/ 432570 h 1080115"/>
              <a:gd name="connsiteX129" fmla="*/ 1155469 w 1518227"/>
              <a:gd name="connsiteY129" fmla="*/ 431877 h 1080115"/>
              <a:gd name="connsiteX130" fmla="*/ 1278621 w 1518227"/>
              <a:gd name="connsiteY130" fmla="*/ 318270 h 1080115"/>
              <a:gd name="connsiteX131" fmla="*/ 1301634 w 1518227"/>
              <a:gd name="connsiteY131" fmla="*/ 296333 h 1080115"/>
              <a:gd name="connsiteX132" fmla="*/ 1302327 w 1518227"/>
              <a:gd name="connsiteY132" fmla="*/ 295872 h 1080115"/>
              <a:gd name="connsiteX133" fmla="*/ 1306791 w 1518227"/>
              <a:gd name="connsiteY133" fmla="*/ 293639 h 1080115"/>
              <a:gd name="connsiteX134" fmla="*/ 1307484 w 1518227"/>
              <a:gd name="connsiteY134" fmla="*/ 293408 h 1080115"/>
              <a:gd name="connsiteX135" fmla="*/ 1319107 w 1518227"/>
              <a:gd name="connsiteY135" fmla="*/ 290792 h 1080115"/>
              <a:gd name="connsiteX136" fmla="*/ 1322878 w 1518227"/>
              <a:gd name="connsiteY136" fmla="*/ 287944 h 1080115"/>
              <a:gd name="connsiteX137" fmla="*/ 1345738 w 1518227"/>
              <a:gd name="connsiteY137" fmla="*/ 259542 h 1080115"/>
              <a:gd name="connsiteX138" fmla="*/ 1354744 w 1518227"/>
              <a:gd name="connsiteY138" fmla="*/ 244610 h 1080115"/>
              <a:gd name="connsiteX139" fmla="*/ 1356206 w 1518227"/>
              <a:gd name="connsiteY139" fmla="*/ 230755 h 1080115"/>
              <a:gd name="connsiteX140" fmla="*/ 1345122 w 1518227"/>
              <a:gd name="connsiteY140" fmla="*/ 218671 h 1080115"/>
              <a:gd name="connsiteX141" fmla="*/ 1331653 w 1518227"/>
              <a:gd name="connsiteY141" fmla="*/ 213283 h 1080115"/>
              <a:gd name="connsiteX142" fmla="*/ 1325649 w 1518227"/>
              <a:gd name="connsiteY142" fmla="*/ 209742 h 1080115"/>
              <a:gd name="connsiteX143" fmla="*/ 1324725 w 1518227"/>
              <a:gd name="connsiteY143" fmla="*/ 208819 h 1080115"/>
              <a:gd name="connsiteX144" fmla="*/ 1319646 w 1518227"/>
              <a:gd name="connsiteY144" fmla="*/ 200968 h 1080115"/>
              <a:gd name="connsiteX145" fmla="*/ 1293630 w 1518227"/>
              <a:gd name="connsiteY145" fmla="*/ 134466 h 1080115"/>
              <a:gd name="connsiteX146" fmla="*/ 1283624 w 1518227"/>
              <a:gd name="connsiteY146" fmla="*/ 121227 h 1080115"/>
              <a:gd name="connsiteX147" fmla="*/ 1270847 w 1518227"/>
              <a:gd name="connsiteY147" fmla="*/ 115070 h 1080115"/>
              <a:gd name="connsiteX148" fmla="*/ 1263688 w 1518227"/>
              <a:gd name="connsiteY148" fmla="*/ 115608 h 1080115"/>
              <a:gd name="connsiteX149" fmla="*/ 1257223 w 1518227"/>
              <a:gd name="connsiteY149" fmla="*/ 116686 h 1080115"/>
              <a:gd name="connsiteX150" fmla="*/ 1249449 w 1518227"/>
              <a:gd name="connsiteY150" fmla="*/ 116763 h 1080115"/>
              <a:gd name="connsiteX151" fmla="*/ 1248140 w 1518227"/>
              <a:gd name="connsiteY151" fmla="*/ 116455 h 1080115"/>
              <a:gd name="connsiteX152" fmla="*/ 1240829 w 1518227"/>
              <a:gd name="connsiteY152" fmla="*/ 112530 h 1080115"/>
              <a:gd name="connsiteX153" fmla="*/ 1240059 w 1518227"/>
              <a:gd name="connsiteY153" fmla="*/ 111914 h 1080115"/>
              <a:gd name="connsiteX154" fmla="*/ 1233285 w 1518227"/>
              <a:gd name="connsiteY154" fmla="*/ 104063 h 1080115"/>
              <a:gd name="connsiteX155" fmla="*/ 1232670 w 1518227"/>
              <a:gd name="connsiteY155" fmla="*/ 102908 h 1080115"/>
              <a:gd name="connsiteX156" fmla="*/ 1230437 w 1518227"/>
              <a:gd name="connsiteY156" fmla="*/ 93903 h 1080115"/>
              <a:gd name="connsiteX157" fmla="*/ 1228128 w 1518227"/>
              <a:gd name="connsiteY157" fmla="*/ 75276 h 1080115"/>
              <a:gd name="connsiteX158" fmla="*/ 1224819 w 1518227"/>
              <a:gd name="connsiteY158" fmla="*/ 65963 h 1080115"/>
              <a:gd name="connsiteX159" fmla="*/ 1209887 w 1518227"/>
              <a:gd name="connsiteY159" fmla="*/ 40563 h 1080115"/>
              <a:gd name="connsiteX160" fmla="*/ 1209579 w 1518227"/>
              <a:gd name="connsiteY160" fmla="*/ 39716 h 1080115"/>
              <a:gd name="connsiteX161" fmla="*/ 1207885 w 1518227"/>
              <a:gd name="connsiteY161" fmla="*/ 31250 h 1080115"/>
              <a:gd name="connsiteX162" fmla="*/ 1206192 w 1518227"/>
              <a:gd name="connsiteY162" fmla="*/ 7620 h 1080115"/>
              <a:gd name="connsiteX163" fmla="*/ 1203883 w 1518227"/>
              <a:gd name="connsiteY163" fmla="*/ 231 h 1080115"/>
              <a:gd name="connsiteX164" fmla="*/ 1203421 w 1518227"/>
              <a:gd name="connsiteY164" fmla="*/ 0 h 1080115"/>
              <a:gd name="connsiteX165" fmla="*/ 1198034 w 1518227"/>
              <a:gd name="connsiteY165" fmla="*/ 2232 h 1080115"/>
              <a:gd name="connsiteX166" fmla="*/ 1193569 w 1518227"/>
              <a:gd name="connsiteY166" fmla="*/ 5696 h 1080115"/>
              <a:gd name="connsiteX167" fmla="*/ 1175250 w 1518227"/>
              <a:gd name="connsiteY167" fmla="*/ 31250 h 1080115"/>
              <a:gd name="connsiteX168" fmla="*/ 1174557 w 1518227"/>
              <a:gd name="connsiteY168" fmla="*/ 31942 h 1080115"/>
              <a:gd name="connsiteX169" fmla="*/ 1169478 w 1518227"/>
              <a:gd name="connsiteY169" fmla="*/ 35406 h 1080115"/>
              <a:gd name="connsiteX170" fmla="*/ 1158779 w 1518227"/>
              <a:gd name="connsiteY170" fmla="*/ 42641 h 1080115"/>
              <a:gd name="connsiteX171" fmla="*/ 1157393 w 1518227"/>
              <a:gd name="connsiteY171" fmla="*/ 43103 h 1080115"/>
              <a:gd name="connsiteX172" fmla="*/ 1143308 w 1518227"/>
              <a:gd name="connsiteY172" fmla="*/ 44258 h 1080115"/>
              <a:gd name="connsiteX173" fmla="*/ 1142076 w 1518227"/>
              <a:gd name="connsiteY173" fmla="*/ 44027 h 1080115"/>
              <a:gd name="connsiteX174" fmla="*/ 1128068 w 1518227"/>
              <a:gd name="connsiteY174" fmla="*/ 38562 h 1080115"/>
              <a:gd name="connsiteX175" fmla="*/ 1115214 w 1518227"/>
              <a:gd name="connsiteY175" fmla="*/ 31404 h 1080115"/>
              <a:gd name="connsiteX176" fmla="*/ 1107671 w 1518227"/>
              <a:gd name="connsiteY176" fmla="*/ 36637 h 1080115"/>
              <a:gd name="connsiteX177" fmla="*/ 1102129 w 1518227"/>
              <a:gd name="connsiteY177" fmla="*/ 39178 h 1080115"/>
              <a:gd name="connsiteX178" fmla="*/ 1100667 w 1518227"/>
              <a:gd name="connsiteY178" fmla="*/ 39408 h 1080115"/>
              <a:gd name="connsiteX179" fmla="*/ 1096202 w 1518227"/>
              <a:gd name="connsiteY179" fmla="*/ 38870 h 1080115"/>
              <a:gd name="connsiteX180" fmla="*/ 1094047 w 1518227"/>
              <a:gd name="connsiteY180" fmla="*/ 37330 h 1080115"/>
              <a:gd name="connsiteX181" fmla="*/ 1091815 w 1518227"/>
              <a:gd name="connsiteY181" fmla="*/ 32866 h 1080115"/>
              <a:gd name="connsiteX182" fmla="*/ 1091507 w 1518227"/>
              <a:gd name="connsiteY182" fmla="*/ 31865 h 1080115"/>
              <a:gd name="connsiteX183" fmla="*/ 1090430 w 1518227"/>
              <a:gd name="connsiteY183" fmla="*/ 19704 h 1080115"/>
              <a:gd name="connsiteX184" fmla="*/ 1085427 w 1518227"/>
              <a:gd name="connsiteY184" fmla="*/ 28017 h 1080115"/>
              <a:gd name="connsiteX185" fmla="*/ 1084195 w 1518227"/>
              <a:gd name="connsiteY185" fmla="*/ 29171 h 1080115"/>
              <a:gd name="connsiteX186" fmla="*/ 1079115 w 1518227"/>
              <a:gd name="connsiteY186" fmla="*/ 31404 h 1080115"/>
              <a:gd name="connsiteX187" fmla="*/ 1077653 w 1518227"/>
              <a:gd name="connsiteY187" fmla="*/ 31634 h 1080115"/>
              <a:gd name="connsiteX188" fmla="*/ 1077268 w 1518227"/>
              <a:gd name="connsiteY188" fmla="*/ 31481 h 1080115"/>
              <a:gd name="connsiteX189" fmla="*/ 1076267 w 1518227"/>
              <a:gd name="connsiteY189" fmla="*/ 31096 h 1080115"/>
              <a:gd name="connsiteX190" fmla="*/ 1068955 w 1518227"/>
              <a:gd name="connsiteY190" fmla="*/ 25477 h 1080115"/>
              <a:gd name="connsiteX191" fmla="*/ 1068262 w 1518227"/>
              <a:gd name="connsiteY191" fmla="*/ 24707 h 1080115"/>
              <a:gd name="connsiteX192" fmla="*/ 1062798 w 1518227"/>
              <a:gd name="connsiteY192" fmla="*/ 15471 h 1080115"/>
              <a:gd name="connsiteX193" fmla="*/ 1060796 w 1518227"/>
              <a:gd name="connsiteY193" fmla="*/ 13470 h 1080115"/>
              <a:gd name="connsiteX194" fmla="*/ 1058256 w 1518227"/>
              <a:gd name="connsiteY194" fmla="*/ 14008 h 1080115"/>
              <a:gd name="connsiteX195" fmla="*/ 1055716 w 1518227"/>
              <a:gd name="connsiteY195" fmla="*/ 17395 h 1080115"/>
              <a:gd name="connsiteX196" fmla="*/ 1051945 w 1518227"/>
              <a:gd name="connsiteY196" fmla="*/ 26631 h 1080115"/>
              <a:gd name="connsiteX197" fmla="*/ 1051637 w 1518227"/>
              <a:gd name="connsiteY197" fmla="*/ 27247 h 1080115"/>
              <a:gd name="connsiteX198" fmla="*/ 1048250 w 1518227"/>
              <a:gd name="connsiteY198" fmla="*/ 31711 h 1080115"/>
              <a:gd name="connsiteX199" fmla="*/ 1039707 w 1518227"/>
              <a:gd name="connsiteY199" fmla="*/ 41487 h 1080115"/>
              <a:gd name="connsiteX200" fmla="*/ 1039168 w 1518227"/>
              <a:gd name="connsiteY200" fmla="*/ 41948 h 1080115"/>
              <a:gd name="connsiteX201" fmla="*/ 1034088 w 1518227"/>
              <a:gd name="connsiteY201" fmla="*/ 45335 h 1080115"/>
              <a:gd name="connsiteX202" fmla="*/ 1031933 w 1518227"/>
              <a:gd name="connsiteY202" fmla="*/ 45720 h 1080115"/>
              <a:gd name="connsiteX203" fmla="*/ 1026852 w 1518227"/>
              <a:gd name="connsiteY203" fmla="*/ 44565 h 1080115"/>
              <a:gd name="connsiteX204" fmla="*/ 1025159 w 1518227"/>
              <a:gd name="connsiteY204" fmla="*/ 43411 h 1080115"/>
              <a:gd name="connsiteX205" fmla="*/ 1022927 w 1518227"/>
              <a:gd name="connsiteY205" fmla="*/ 40024 h 1080115"/>
              <a:gd name="connsiteX206" fmla="*/ 1022466 w 1518227"/>
              <a:gd name="connsiteY206" fmla="*/ 38870 h 1080115"/>
              <a:gd name="connsiteX207" fmla="*/ 1022619 w 1518227"/>
              <a:gd name="connsiteY207" fmla="*/ 37638 h 1080115"/>
              <a:gd name="connsiteX208" fmla="*/ 1023774 w 1518227"/>
              <a:gd name="connsiteY208" fmla="*/ 34251 h 1080115"/>
              <a:gd name="connsiteX209" fmla="*/ 1026083 w 1518227"/>
              <a:gd name="connsiteY209" fmla="*/ 30095 h 1080115"/>
              <a:gd name="connsiteX210" fmla="*/ 1026699 w 1518227"/>
              <a:gd name="connsiteY210" fmla="*/ 28094 h 1080115"/>
              <a:gd name="connsiteX211" fmla="*/ 1024543 w 1518227"/>
              <a:gd name="connsiteY211" fmla="*/ 25939 h 1080115"/>
              <a:gd name="connsiteX212" fmla="*/ 1017462 w 1518227"/>
              <a:gd name="connsiteY212" fmla="*/ 28171 h 1080115"/>
              <a:gd name="connsiteX213" fmla="*/ 1002530 w 1518227"/>
              <a:gd name="connsiteY213" fmla="*/ 36484 h 1080115"/>
              <a:gd name="connsiteX214" fmla="*/ 1000298 w 1518227"/>
              <a:gd name="connsiteY214" fmla="*/ 36714 h 1080115"/>
              <a:gd name="connsiteX215" fmla="*/ 998605 w 1518227"/>
              <a:gd name="connsiteY215" fmla="*/ 35252 h 1080115"/>
              <a:gd name="connsiteX216" fmla="*/ 995757 w 1518227"/>
              <a:gd name="connsiteY216" fmla="*/ 29633 h 1080115"/>
              <a:gd name="connsiteX217" fmla="*/ 995449 w 1518227"/>
              <a:gd name="connsiteY217" fmla="*/ 28556 h 1080115"/>
              <a:gd name="connsiteX218" fmla="*/ 994910 w 1518227"/>
              <a:gd name="connsiteY218" fmla="*/ 19858 h 1080115"/>
              <a:gd name="connsiteX219" fmla="*/ 993140 w 1518227"/>
              <a:gd name="connsiteY219" fmla="*/ 13547 h 1080115"/>
              <a:gd name="connsiteX220" fmla="*/ 986290 w 1518227"/>
              <a:gd name="connsiteY220" fmla="*/ 10314 h 1080115"/>
              <a:gd name="connsiteX221" fmla="*/ 970357 w 1518227"/>
              <a:gd name="connsiteY221" fmla="*/ 8082 h 1080115"/>
              <a:gd name="connsiteX222" fmla="*/ 962891 w 1518227"/>
              <a:gd name="connsiteY222" fmla="*/ 7620 h 1080115"/>
              <a:gd name="connsiteX223" fmla="*/ 959658 w 1518227"/>
              <a:gd name="connsiteY223" fmla="*/ 9236 h 1080115"/>
              <a:gd name="connsiteX224" fmla="*/ 959966 w 1518227"/>
              <a:gd name="connsiteY224" fmla="*/ 13162 h 1080115"/>
              <a:gd name="connsiteX225" fmla="*/ 964430 w 1518227"/>
              <a:gd name="connsiteY225" fmla="*/ 18088 h 1080115"/>
              <a:gd name="connsiteX226" fmla="*/ 964969 w 1518227"/>
              <a:gd name="connsiteY226" fmla="*/ 19012 h 1080115"/>
              <a:gd name="connsiteX227" fmla="*/ 966663 w 1518227"/>
              <a:gd name="connsiteY227" fmla="*/ 23476 h 1080115"/>
              <a:gd name="connsiteX228" fmla="*/ 966816 w 1518227"/>
              <a:gd name="connsiteY228" fmla="*/ 24938 h 1080115"/>
              <a:gd name="connsiteX229" fmla="*/ 966200 w 1518227"/>
              <a:gd name="connsiteY229" fmla="*/ 26324 h 1080115"/>
              <a:gd name="connsiteX230" fmla="*/ 962506 w 1518227"/>
              <a:gd name="connsiteY230" fmla="*/ 30480 h 1080115"/>
              <a:gd name="connsiteX231" fmla="*/ 960043 w 1518227"/>
              <a:gd name="connsiteY231" fmla="*/ 35945 h 1080115"/>
              <a:gd name="connsiteX232" fmla="*/ 958966 w 1518227"/>
              <a:gd name="connsiteY232" fmla="*/ 41794 h 1080115"/>
              <a:gd name="connsiteX233" fmla="*/ 957734 w 1518227"/>
              <a:gd name="connsiteY233" fmla="*/ 43642 h 1080115"/>
              <a:gd name="connsiteX234" fmla="*/ 954347 w 1518227"/>
              <a:gd name="connsiteY234" fmla="*/ 45874 h 1080115"/>
              <a:gd name="connsiteX235" fmla="*/ 952885 w 1518227"/>
              <a:gd name="connsiteY235" fmla="*/ 46336 h 1080115"/>
              <a:gd name="connsiteX236" fmla="*/ 936567 w 1518227"/>
              <a:gd name="connsiteY236" fmla="*/ 46875 h 1080115"/>
              <a:gd name="connsiteX237" fmla="*/ 930564 w 1518227"/>
              <a:gd name="connsiteY237" fmla="*/ 47721 h 1080115"/>
              <a:gd name="connsiteX238" fmla="*/ 929255 w 1518227"/>
              <a:gd name="connsiteY238" fmla="*/ 50646 h 1080115"/>
              <a:gd name="connsiteX239" fmla="*/ 929640 w 1518227"/>
              <a:gd name="connsiteY239" fmla="*/ 53648 h 1080115"/>
              <a:gd name="connsiteX240" fmla="*/ 933181 w 1518227"/>
              <a:gd name="connsiteY240" fmla="*/ 58728 h 1080115"/>
              <a:gd name="connsiteX241" fmla="*/ 933412 w 1518227"/>
              <a:gd name="connsiteY241" fmla="*/ 61653 h 1080115"/>
              <a:gd name="connsiteX242" fmla="*/ 930949 w 1518227"/>
              <a:gd name="connsiteY242" fmla="*/ 63192 h 1080115"/>
              <a:gd name="connsiteX243" fmla="*/ 928485 w 1518227"/>
              <a:gd name="connsiteY243" fmla="*/ 63192 h 1080115"/>
              <a:gd name="connsiteX244" fmla="*/ 924868 w 1518227"/>
              <a:gd name="connsiteY244" fmla="*/ 64116 h 1080115"/>
              <a:gd name="connsiteX245" fmla="*/ 922097 w 1518227"/>
              <a:gd name="connsiteY245" fmla="*/ 66117 h 1080115"/>
              <a:gd name="connsiteX246" fmla="*/ 920711 w 1518227"/>
              <a:gd name="connsiteY246" fmla="*/ 69811 h 1080115"/>
              <a:gd name="connsiteX247" fmla="*/ 918633 w 1518227"/>
              <a:gd name="connsiteY247" fmla="*/ 71582 h 1080115"/>
              <a:gd name="connsiteX248" fmla="*/ 907549 w 1518227"/>
              <a:gd name="connsiteY248" fmla="*/ 73737 h 1080115"/>
              <a:gd name="connsiteX249" fmla="*/ 902162 w 1518227"/>
              <a:gd name="connsiteY249" fmla="*/ 78124 h 1080115"/>
              <a:gd name="connsiteX250" fmla="*/ 898082 w 1518227"/>
              <a:gd name="connsiteY250" fmla="*/ 83281 h 1080115"/>
              <a:gd name="connsiteX251" fmla="*/ 895389 w 1518227"/>
              <a:gd name="connsiteY251" fmla="*/ 89131 h 1080115"/>
              <a:gd name="connsiteX252" fmla="*/ 894696 w 1518227"/>
              <a:gd name="connsiteY252" fmla="*/ 89978 h 1080115"/>
              <a:gd name="connsiteX253" fmla="*/ 894542 w 1518227"/>
              <a:gd name="connsiteY253" fmla="*/ 90208 h 1080115"/>
              <a:gd name="connsiteX254" fmla="*/ 894542 w 1518227"/>
              <a:gd name="connsiteY254" fmla="*/ 90208 h 1080115"/>
              <a:gd name="connsiteX255" fmla="*/ 894542 w 1518227"/>
              <a:gd name="connsiteY255" fmla="*/ 90208 h 1080115"/>
              <a:gd name="connsiteX256" fmla="*/ 894003 w 1518227"/>
              <a:gd name="connsiteY256" fmla="*/ 90593 h 1080115"/>
              <a:gd name="connsiteX257" fmla="*/ 892310 w 1518227"/>
              <a:gd name="connsiteY257" fmla="*/ 91902 h 1080115"/>
              <a:gd name="connsiteX258" fmla="*/ 891386 w 1518227"/>
              <a:gd name="connsiteY258" fmla="*/ 92287 h 1080115"/>
              <a:gd name="connsiteX259" fmla="*/ 891155 w 1518227"/>
              <a:gd name="connsiteY259" fmla="*/ 92364 h 1080115"/>
              <a:gd name="connsiteX260" fmla="*/ 889847 w 1518227"/>
              <a:gd name="connsiteY260" fmla="*/ 92287 h 1080115"/>
              <a:gd name="connsiteX261" fmla="*/ 885921 w 1518227"/>
              <a:gd name="connsiteY261" fmla="*/ 91132 h 1080115"/>
              <a:gd name="connsiteX262" fmla="*/ 885074 w 1518227"/>
              <a:gd name="connsiteY262" fmla="*/ 90747 h 1080115"/>
              <a:gd name="connsiteX263" fmla="*/ 881765 w 1518227"/>
              <a:gd name="connsiteY263" fmla="*/ 88361 h 1080115"/>
              <a:gd name="connsiteX264" fmla="*/ 878455 w 1518227"/>
              <a:gd name="connsiteY264" fmla="*/ 87976 h 1080115"/>
              <a:gd name="connsiteX265" fmla="*/ 875915 w 1518227"/>
              <a:gd name="connsiteY265" fmla="*/ 89670 h 1080115"/>
              <a:gd name="connsiteX266" fmla="*/ 872375 w 1518227"/>
              <a:gd name="connsiteY266" fmla="*/ 93287 h 1080115"/>
              <a:gd name="connsiteX267" fmla="*/ 871836 w 1518227"/>
              <a:gd name="connsiteY267" fmla="*/ 93672 h 1080115"/>
              <a:gd name="connsiteX268" fmla="*/ 867372 w 1518227"/>
              <a:gd name="connsiteY268" fmla="*/ 96520 h 1080115"/>
              <a:gd name="connsiteX269" fmla="*/ 866140 w 1518227"/>
              <a:gd name="connsiteY269" fmla="*/ 96905 h 1080115"/>
              <a:gd name="connsiteX270" fmla="*/ 855441 w 1518227"/>
              <a:gd name="connsiteY270" fmla="*/ 97905 h 1080115"/>
              <a:gd name="connsiteX271" fmla="*/ 854287 w 1518227"/>
              <a:gd name="connsiteY271" fmla="*/ 97982 h 1080115"/>
              <a:gd name="connsiteX272" fmla="*/ 854287 w 1518227"/>
              <a:gd name="connsiteY272" fmla="*/ 97982 h 1080115"/>
              <a:gd name="connsiteX273" fmla="*/ 854287 w 1518227"/>
              <a:gd name="connsiteY273" fmla="*/ 97982 h 1080115"/>
              <a:gd name="connsiteX274" fmla="*/ 853055 w 1518227"/>
              <a:gd name="connsiteY274" fmla="*/ 97828 h 1080115"/>
              <a:gd name="connsiteX275" fmla="*/ 846897 w 1518227"/>
              <a:gd name="connsiteY275" fmla="*/ 95596 h 1080115"/>
              <a:gd name="connsiteX276" fmla="*/ 840047 w 1518227"/>
              <a:gd name="connsiteY276" fmla="*/ 92748 h 1080115"/>
              <a:gd name="connsiteX277" fmla="*/ 837353 w 1518227"/>
              <a:gd name="connsiteY277" fmla="*/ 92133 h 1080115"/>
              <a:gd name="connsiteX278" fmla="*/ 830041 w 1518227"/>
              <a:gd name="connsiteY278" fmla="*/ 98521 h 1080115"/>
              <a:gd name="connsiteX279" fmla="*/ 828810 w 1518227"/>
              <a:gd name="connsiteY279" fmla="*/ 99137 h 1080115"/>
              <a:gd name="connsiteX280" fmla="*/ 820112 w 1518227"/>
              <a:gd name="connsiteY280" fmla="*/ 100984 h 1080115"/>
              <a:gd name="connsiteX281" fmla="*/ 819804 w 1518227"/>
              <a:gd name="connsiteY281" fmla="*/ 103524 h 1080115"/>
              <a:gd name="connsiteX282" fmla="*/ 819804 w 1518227"/>
              <a:gd name="connsiteY282" fmla="*/ 108219 h 1080115"/>
              <a:gd name="connsiteX283" fmla="*/ 819804 w 1518227"/>
              <a:gd name="connsiteY283" fmla="*/ 108219 h 1080115"/>
              <a:gd name="connsiteX284" fmla="*/ 819804 w 1518227"/>
              <a:gd name="connsiteY284" fmla="*/ 108219 h 1080115"/>
              <a:gd name="connsiteX285" fmla="*/ 819727 w 1518227"/>
              <a:gd name="connsiteY285" fmla="*/ 108989 h 1080115"/>
              <a:gd name="connsiteX286" fmla="*/ 818573 w 1518227"/>
              <a:gd name="connsiteY286" fmla="*/ 112914 h 1080115"/>
              <a:gd name="connsiteX287" fmla="*/ 816725 w 1518227"/>
              <a:gd name="connsiteY287" fmla="*/ 114839 h 1080115"/>
              <a:gd name="connsiteX288" fmla="*/ 811646 w 1518227"/>
              <a:gd name="connsiteY288" fmla="*/ 116532 h 1080115"/>
              <a:gd name="connsiteX289" fmla="*/ 810722 w 1518227"/>
              <a:gd name="connsiteY289" fmla="*/ 116686 h 1080115"/>
              <a:gd name="connsiteX290" fmla="*/ 806796 w 1518227"/>
              <a:gd name="connsiteY290" fmla="*/ 116686 h 1080115"/>
              <a:gd name="connsiteX291" fmla="*/ 806181 w 1518227"/>
              <a:gd name="connsiteY291" fmla="*/ 116609 h 1080115"/>
              <a:gd name="connsiteX292" fmla="*/ 796329 w 1518227"/>
              <a:gd name="connsiteY292" fmla="*/ 114531 h 1080115"/>
              <a:gd name="connsiteX293" fmla="*/ 793634 w 1518227"/>
              <a:gd name="connsiteY293" fmla="*/ 116686 h 1080115"/>
              <a:gd name="connsiteX294" fmla="*/ 794943 w 1518227"/>
              <a:gd name="connsiteY294" fmla="*/ 122844 h 1080115"/>
              <a:gd name="connsiteX295" fmla="*/ 795559 w 1518227"/>
              <a:gd name="connsiteY295" fmla="*/ 129386 h 1080115"/>
              <a:gd name="connsiteX296" fmla="*/ 795559 w 1518227"/>
              <a:gd name="connsiteY296" fmla="*/ 129386 h 1080115"/>
              <a:gd name="connsiteX297" fmla="*/ 795559 w 1518227"/>
              <a:gd name="connsiteY297" fmla="*/ 129386 h 1080115"/>
              <a:gd name="connsiteX298" fmla="*/ 794866 w 1518227"/>
              <a:gd name="connsiteY298" fmla="*/ 131464 h 1080115"/>
              <a:gd name="connsiteX299" fmla="*/ 792942 w 1518227"/>
              <a:gd name="connsiteY299" fmla="*/ 132465 h 1080115"/>
              <a:gd name="connsiteX300" fmla="*/ 784475 w 1518227"/>
              <a:gd name="connsiteY300" fmla="*/ 133004 h 1080115"/>
              <a:gd name="connsiteX301" fmla="*/ 782089 w 1518227"/>
              <a:gd name="connsiteY301" fmla="*/ 131926 h 1080115"/>
              <a:gd name="connsiteX302" fmla="*/ 777856 w 1518227"/>
              <a:gd name="connsiteY302" fmla="*/ 126615 h 1080115"/>
              <a:gd name="connsiteX303" fmla="*/ 775854 w 1518227"/>
              <a:gd name="connsiteY303" fmla="*/ 125307 h 1080115"/>
              <a:gd name="connsiteX304" fmla="*/ 772853 w 1518227"/>
              <a:gd name="connsiteY304" fmla="*/ 126076 h 1080115"/>
              <a:gd name="connsiteX305" fmla="*/ 760230 w 1518227"/>
              <a:gd name="connsiteY305" fmla="*/ 132696 h 1080115"/>
              <a:gd name="connsiteX306" fmla="*/ 758921 w 1518227"/>
              <a:gd name="connsiteY306" fmla="*/ 133004 h 1080115"/>
              <a:gd name="connsiteX307" fmla="*/ 753841 w 1518227"/>
              <a:gd name="connsiteY307" fmla="*/ 133004 h 1080115"/>
              <a:gd name="connsiteX308" fmla="*/ 752918 w 1518227"/>
              <a:gd name="connsiteY308" fmla="*/ 132850 h 1080115"/>
              <a:gd name="connsiteX309" fmla="*/ 749531 w 1518227"/>
              <a:gd name="connsiteY309" fmla="*/ 131695 h 1080115"/>
              <a:gd name="connsiteX310" fmla="*/ 747607 w 1518227"/>
              <a:gd name="connsiteY310" fmla="*/ 129386 h 1080115"/>
              <a:gd name="connsiteX311" fmla="*/ 747299 w 1518227"/>
              <a:gd name="connsiteY311" fmla="*/ 126692 h 1080115"/>
              <a:gd name="connsiteX312" fmla="*/ 744374 w 1518227"/>
              <a:gd name="connsiteY312" fmla="*/ 125768 h 1080115"/>
              <a:gd name="connsiteX313" fmla="*/ 741834 w 1518227"/>
              <a:gd name="connsiteY313" fmla="*/ 126769 h 1080115"/>
              <a:gd name="connsiteX314" fmla="*/ 739833 w 1518227"/>
              <a:gd name="connsiteY314" fmla="*/ 130771 h 1080115"/>
              <a:gd name="connsiteX315" fmla="*/ 740372 w 1518227"/>
              <a:gd name="connsiteY315" fmla="*/ 145242 h 1080115"/>
              <a:gd name="connsiteX316" fmla="*/ 740372 w 1518227"/>
              <a:gd name="connsiteY316" fmla="*/ 145242 h 1080115"/>
              <a:gd name="connsiteX317" fmla="*/ 740372 w 1518227"/>
              <a:gd name="connsiteY317" fmla="*/ 145242 h 1080115"/>
              <a:gd name="connsiteX318" fmla="*/ 739063 w 1518227"/>
              <a:gd name="connsiteY318" fmla="*/ 147705 h 1080115"/>
              <a:gd name="connsiteX319" fmla="*/ 734599 w 1518227"/>
              <a:gd name="connsiteY319" fmla="*/ 150553 h 1080115"/>
              <a:gd name="connsiteX320" fmla="*/ 732752 w 1518227"/>
              <a:gd name="connsiteY320" fmla="*/ 150937 h 1080115"/>
              <a:gd name="connsiteX321" fmla="*/ 707967 w 1518227"/>
              <a:gd name="connsiteY321" fmla="*/ 147551 h 1080115"/>
              <a:gd name="connsiteX322" fmla="*/ 703811 w 1518227"/>
              <a:gd name="connsiteY322" fmla="*/ 146165 h 1080115"/>
              <a:gd name="connsiteX323" fmla="*/ 700963 w 1518227"/>
              <a:gd name="connsiteY323" fmla="*/ 148321 h 1080115"/>
              <a:gd name="connsiteX324" fmla="*/ 696191 w 1518227"/>
              <a:gd name="connsiteY324" fmla="*/ 156787 h 1080115"/>
              <a:gd name="connsiteX325" fmla="*/ 695729 w 1518227"/>
              <a:gd name="connsiteY325" fmla="*/ 157403 h 1080115"/>
              <a:gd name="connsiteX326" fmla="*/ 692881 w 1518227"/>
              <a:gd name="connsiteY326" fmla="*/ 160251 h 1080115"/>
              <a:gd name="connsiteX327" fmla="*/ 691881 w 1518227"/>
              <a:gd name="connsiteY327" fmla="*/ 160867 h 1080115"/>
              <a:gd name="connsiteX328" fmla="*/ 685723 w 1518227"/>
              <a:gd name="connsiteY328" fmla="*/ 163099 h 1080115"/>
              <a:gd name="connsiteX329" fmla="*/ 684646 w 1518227"/>
              <a:gd name="connsiteY329" fmla="*/ 163176 h 1080115"/>
              <a:gd name="connsiteX330" fmla="*/ 684337 w 1518227"/>
              <a:gd name="connsiteY330" fmla="*/ 163176 h 1080115"/>
              <a:gd name="connsiteX331" fmla="*/ 683029 w 1518227"/>
              <a:gd name="connsiteY331" fmla="*/ 162637 h 1080115"/>
              <a:gd name="connsiteX332" fmla="*/ 680181 w 1518227"/>
              <a:gd name="connsiteY332" fmla="*/ 160405 h 1080115"/>
              <a:gd name="connsiteX333" fmla="*/ 679565 w 1518227"/>
              <a:gd name="connsiteY333" fmla="*/ 159789 h 1080115"/>
              <a:gd name="connsiteX334" fmla="*/ 677333 w 1518227"/>
              <a:gd name="connsiteY334" fmla="*/ 156402 h 1080115"/>
              <a:gd name="connsiteX335" fmla="*/ 676025 w 1518227"/>
              <a:gd name="connsiteY335" fmla="*/ 155171 h 1080115"/>
              <a:gd name="connsiteX336" fmla="*/ 675255 w 1518227"/>
              <a:gd name="connsiteY336" fmla="*/ 152862 h 1080115"/>
              <a:gd name="connsiteX337" fmla="*/ 675255 w 1518227"/>
              <a:gd name="connsiteY337" fmla="*/ 152862 h 1080115"/>
              <a:gd name="connsiteX338" fmla="*/ 675255 w 1518227"/>
              <a:gd name="connsiteY338" fmla="*/ 152862 h 1080115"/>
              <a:gd name="connsiteX339" fmla="*/ 676025 w 1518227"/>
              <a:gd name="connsiteY339" fmla="*/ 145242 h 1080115"/>
              <a:gd name="connsiteX340" fmla="*/ 674640 w 1518227"/>
              <a:gd name="connsiteY340" fmla="*/ 144703 h 1080115"/>
              <a:gd name="connsiteX341" fmla="*/ 667866 w 1518227"/>
              <a:gd name="connsiteY341" fmla="*/ 139623 h 1080115"/>
              <a:gd name="connsiteX342" fmla="*/ 665865 w 1518227"/>
              <a:gd name="connsiteY342" fmla="*/ 138622 h 1080115"/>
              <a:gd name="connsiteX343" fmla="*/ 662401 w 1518227"/>
              <a:gd name="connsiteY343" fmla="*/ 139392 h 1080115"/>
              <a:gd name="connsiteX344" fmla="*/ 654473 w 1518227"/>
              <a:gd name="connsiteY344" fmla="*/ 145704 h 1080115"/>
              <a:gd name="connsiteX345" fmla="*/ 653165 w 1518227"/>
              <a:gd name="connsiteY345" fmla="*/ 146319 h 1080115"/>
              <a:gd name="connsiteX346" fmla="*/ 650317 w 1518227"/>
              <a:gd name="connsiteY346" fmla="*/ 146781 h 1080115"/>
              <a:gd name="connsiteX347" fmla="*/ 649778 w 1518227"/>
              <a:gd name="connsiteY347" fmla="*/ 146858 h 1080115"/>
              <a:gd name="connsiteX348" fmla="*/ 649778 w 1518227"/>
              <a:gd name="connsiteY348" fmla="*/ 146858 h 1080115"/>
              <a:gd name="connsiteX349" fmla="*/ 649778 w 1518227"/>
              <a:gd name="connsiteY349" fmla="*/ 146858 h 1080115"/>
              <a:gd name="connsiteX350" fmla="*/ 649086 w 1518227"/>
              <a:gd name="connsiteY350" fmla="*/ 146781 h 1080115"/>
              <a:gd name="connsiteX351" fmla="*/ 646853 w 1518227"/>
              <a:gd name="connsiteY351" fmla="*/ 145396 h 1080115"/>
              <a:gd name="connsiteX352" fmla="*/ 646314 w 1518227"/>
              <a:gd name="connsiteY352" fmla="*/ 144241 h 1080115"/>
              <a:gd name="connsiteX353" fmla="*/ 646007 w 1518227"/>
              <a:gd name="connsiteY353" fmla="*/ 142702 h 1080115"/>
              <a:gd name="connsiteX354" fmla="*/ 646545 w 1518227"/>
              <a:gd name="connsiteY354" fmla="*/ 138084 h 1080115"/>
              <a:gd name="connsiteX355" fmla="*/ 646314 w 1518227"/>
              <a:gd name="connsiteY355" fmla="*/ 136775 h 1080115"/>
              <a:gd name="connsiteX356" fmla="*/ 645237 w 1518227"/>
              <a:gd name="connsiteY356" fmla="*/ 135929 h 1080115"/>
              <a:gd name="connsiteX357" fmla="*/ 638771 w 1518227"/>
              <a:gd name="connsiteY357" fmla="*/ 133235 h 1080115"/>
              <a:gd name="connsiteX358" fmla="*/ 637771 w 1518227"/>
              <a:gd name="connsiteY358" fmla="*/ 132542 h 1080115"/>
              <a:gd name="connsiteX359" fmla="*/ 633922 w 1518227"/>
              <a:gd name="connsiteY359" fmla="*/ 128155 h 1080115"/>
              <a:gd name="connsiteX360" fmla="*/ 632537 w 1518227"/>
              <a:gd name="connsiteY360" fmla="*/ 127847 h 1080115"/>
              <a:gd name="connsiteX361" fmla="*/ 629073 w 1518227"/>
              <a:gd name="connsiteY361" fmla="*/ 128308 h 1080115"/>
              <a:gd name="connsiteX362" fmla="*/ 624147 w 1518227"/>
              <a:gd name="connsiteY362" fmla="*/ 128308 h 1080115"/>
              <a:gd name="connsiteX363" fmla="*/ 621992 w 1518227"/>
              <a:gd name="connsiteY363" fmla="*/ 127308 h 1080115"/>
              <a:gd name="connsiteX364" fmla="*/ 619144 w 1518227"/>
              <a:gd name="connsiteY364" fmla="*/ 123921 h 1080115"/>
              <a:gd name="connsiteX365" fmla="*/ 616527 w 1518227"/>
              <a:gd name="connsiteY365" fmla="*/ 119688 h 1080115"/>
              <a:gd name="connsiteX366" fmla="*/ 613064 w 1518227"/>
              <a:gd name="connsiteY366" fmla="*/ 117764 h 1080115"/>
              <a:gd name="connsiteX367" fmla="*/ 610216 w 1518227"/>
              <a:gd name="connsiteY367" fmla="*/ 118379 h 1080115"/>
              <a:gd name="connsiteX368" fmla="*/ 608368 w 1518227"/>
              <a:gd name="connsiteY368" fmla="*/ 121304 h 1080115"/>
              <a:gd name="connsiteX369" fmla="*/ 607907 w 1518227"/>
              <a:gd name="connsiteY369" fmla="*/ 126307 h 1080115"/>
              <a:gd name="connsiteX370" fmla="*/ 605136 w 1518227"/>
              <a:gd name="connsiteY370" fmla="*/ 128847 h 1080115"/>
              <a:gd name="connsiteX371" fmla="*/ 602288 w 1518227"/>
              <a:gd name="connsiteY371" fmla="*/ 128847 h 1080115"/>
              <a:gd name="connsiteX372" fmla="*/ 600671 w 1518227"/>
              <a:gd name="connsiteY372" fmla="*/ 128308 h 1080115"/>
              <a:gd name="connsiteX373" fmla="*/ 595130 w 1518227"/>
              <a:gd name="connsiteY373" fmla="*/ 124306 h 1080115"/>
              <a:gd name="connsiteX374" fmla="*/ 594668 w 1518227"/>
              <a:gd name="connsiteY374" fmla="*/ 124306 h 1080115"/>
              <a:gd name="connsiteX375" fmla="*/ 588587 w 1518227"/>
              <a:gd name="connsiteY375" fmla="*/ 123844 h 1080115"/>
              <a:gd name="connsiteX376" fmla="*/ 578119 w 1518227"/>
              <a:gd name="connsiteY376" fmla="*/ 127462 h 1080115"/>
              <a:gd name="connsiteX377" fmla="*/ 574502 w 1518227"/>
              <a:gd name="connsiteY377" fmla="*/ 128693 h 1080115"/>
              <a:gd name="connsiteX378" fmla="*/ 566420 w 1518227"/>
              <a:gd name="connsiteY378" fmla="*/ 129925 h 1080115"/>
              <a:gd name="connsiteX379" fmla="*/ 560493 w 1518227"/>
              <a:gd name="connsiteY379" fmla="*/ 132080 h 1080115"/>
              <a:gd name="connsiteX380" fmla="*/ 557414 w 1518227"/>
              <a:gd name="connsiteY380" fmla="*/ 133619 h 1080115"/>
              <a:gd name="connsiteX381" fmla="*/ 554875 w 1518227"/>
              <a:gd name="connsiteY381" fmla="*/ 133619 h 1080115"/>
              <a:gd name="connsiteX382" fmla="*/ 551488 w 1518227"/>
              <a:gd name="connsiteY382" fmla="*/ 131926 h 1080115"/>
              <a:gd name="connsiteX383" fmla="*/ 550487 w 1518227"/>
              <a:gd name="connsiteY383" fmla="*/ 131079 h 1080115"/>
              <a:gd name="connsiteX384" fmla="*/ 547639 w 1518227"/>
              <a:gd name="connsiteY384" fmla="*/ 127154 h 1080115"/>
              <a:gd name="connsiteX385" fmla="*/ 544561 w 1518227"/>
              <a:gd name="connsiteY385" fmla="*/ 124075 h 1080115"/>
              <a:gd name="connsiteX386" fmla="*/ 539865 w 1518227"/>
              <a:gd name="connsiteY386" fmla="*/ 122767 h 1080115"/>
              <a:gd name="connsiteX387" fmla="*/ 533323 w 1518227"/>
              <a:gd name="connsiteY387" fmla="*/ 124768 h 1080115"/>
              <a:gd name="connsiteX388" fmla="*/ 522393 w 1518227"/>
              <a:gd name="connsiteY388" fmla="*/ 129694 h 1080115"/>
              <a:gd name="connsiteX389" fmla="*/ 521624 w 1518227"/>
              <a:gd name="connsiteY389" fmla="*/ 129925 h 1080115"/>
              <a:gd name="connsiteX390" fmla="*/ 514312 w 1518227"/>
              <a:gd name="connsiteY390" fmla="*/ 130925 h 1080115"/>
              <a:gd name="connsiteX391" fmla="*/ 513157 w 1518227"/>
              <a:gd name="connsiteY391" fmla="*/ 131079 h 1080115"/>
              <a:gd name="connsiteX392" fmla="*/ 504536 w 1518227"/>
              <a:gd name="connsiteY392" fmla="*/ 131695 h 1080115"/>
              <a:gd name="connsiteX393" fmla="*/ 497917 w 1518227"/>
              <a:gd name="connsiteY393" fmla="*/ 131156 h 1080115"/>
              <a:gd name="connsiteX394" fmla="*/ 491836 w 1518227"/>
              <a:gd name="connsiteY394" fmla="*/ 131695 h 1080115"/>
              <a:gd name="connsiteX395" fmla="*/ 489912 w 1518227"/>
              <a:gd name="connsiteY395" fmla="*/ 133004 h 1080115"/>
              <a:gd name="connsiteX396" fmla="*/ 489527 w 1518227"/>
              <a:gd name="connsiteY396" fmla="*/ 134389 h 1080115"/>
              <a:gd name="connsiteX397" fmla="*/ 491144 w 1518227"/>
              <a:gd name="connsiteY397" fmla="*/ 136005 h 1080115"/>
              <a:gd name="connsiteX398" fmla="*/ 491913 w 1518227"/>
              <a:gd name="connsiteY398" fmla="*/ 137622 h 1080115"/>
              <a:gd name="connsiteX399" fmla="*/ 492452 w 1518227"/>
              <a:gd name="connsiteY399" fmla="*/ 141547 h 1080115"/>
              <a:gd name="connsiteX400" fmla="*/ 492452 w 1518227"/>
              <a:gd name="connsiteY400" fmla="*/ 142240 h 1080115"/>
              <a:gd name="connsiteX401" fmla="*/ 492452 w 1518227"/>
              <a:gd name="connsiteY401" fmla="*/ 142240 h 1080115"/>
              <a:gd name="connsiteX402" fmla="*/ 492452 w 1518227"/>
              <a:gd name="connsiteY402" fmla="*/ 142240 h 1080115"/>
              <a:gd name="connsiteX403" fmla="*/ 490759 w 1518227"/>
              <a:gd name="connsiteY403" fmla="*/ 156864 h 1080115"/>
              <a:gd name="connsiteX404" fmla="*/ 489758 w 1518227"/>
              <a:gd name="connsiteY404" fmla="*/ 158711 h 1080115"/>
              <a:gd name="connsiteX405" fmla="*/ 482985 w 1518227"/>
              <a:gd name="connsiteY405" fmla="*/ 164330 h 1080115"/>
              <a:gd name="connsiteX406" fmla="*/ 481214 w 1518227"/>
              <a:gd name="connsiteY406" fmla="*/ 165023 h 1080115"/>
              <a:gd name="connsiteX407" fmla="*/ 477751 w 1518227"/>
              <a:gd name="connsiteY407" fmla="*/ 165023 h 1080115"/>
              <a:gd name="connsiteX408" fmla="*/ 477135 w 1518227"/>
              <a:gd name="connsiteY408" fmla="*/ 166178 h 1080115"/>
              <a:gd name="connsiteX409" fmla="*/ 476673 w 1518227"/>
              <a:gd name="connsiteY409" fmla="*/ 167024 h 1080115"/>
              <a:gd name="connsiteX410" fmla="*/ 475211 w 1518227"/>
              <a:gd name="connsiteY410" fmla="*/ 184496 h 1080115"/>
              <a:gd name="connsiteX411" fmla="*/ 475057 w 1518227"/>
              <a:gd name="connsiteY411" fmla="*/ 186113 h 1080115"/>
              <a:gd name="connsiteX412" fmla="*/ 474672 w 1518227"/>
              <a:gd name="connsiteY412" fmla="*/ 187267 h 1080115"/>
              <a:gd name="connsiteX413" fmla="*/ 472440 w 1518227"/>
              <a:gd name="connsiteY413" fmla="*/ 191193 h 1080115"/>
              <a:gd name="connsiteX414" fmla="*/ 470747 w 1518227"/>
              <a:gd name="connsiteY414" fmla="*/ 192501 h 1080115"/>
              <a:gd name="connsiteX415" fmla="*/ 468592 w 1518227"/>
              <a:gd name="connsiteY415" fmla="*/ 192193 h 1080115"/>
              <a:gd name="connsiteX416" fmla="*/ 464666 w 1518227"/>
              <a:gd name="connsiteY416" fmla="*/ 189961 h 1080115"/>
              <a:gd name="connsiteX417" fmla="*/ 464204 w 1518227"/>
              <a:gd name="connsiteY417" fmla="*/ 189576 h 1080115"/>
              <a:gd name="connsiteX418" fmla="*/ 458047 w 1518227"/>
              <a:gd name="connsiteY418" fmla="*/ 183958 h 1080115"/>
              <a:gd name="connsiteX419" fmla="*/ 451042 w 1518227"/>
              <a:gd name="connsiteY419" fmla="*/ 178955 h 1080115"/>
              <a:gd name="connsiteX420" fmla="*/ 446270 w 1518227"/>
              <a:gd name="connsiteY420" fmla="*/ 178493 h 1080115"/>
              <a:gd name="connsiteX421" fmla="*/ 440652 w 1518227"/>
              <a:gd name="connsiteY421" fmla="*/ 180494 h 1080115"/>
              <a:gd name="connsiteX422" fmla="*/ 430646 w 1518227"/>
              <a:gd name="connsiteY422" fmla="*/ 182341 h 1080115"/>
              <a:gd name="connsiteX423" fmla="*/ 430030 w 1518227"/>
              <a:gd name="connsiteY423" fmla="*/ 182418 h 1080115"/>
              <a:gd name="connsiteX424" fmla="*/ 404476 w 1518227"/>
              <a:gd name="connsiteY424" fmla="*/ 181341 h 1080115"/>
              <a:gd name="connsiteX425" fmla="*/ 399934 w 1518227"/>
              <a:gd name="connsiteY425" fmla="*/ 182187 h 1080115"/>
              <a:gd name="connsiteX426" fmla="*/ 396625 w 1518227"/>
              <a:gd name="connsiteY426" fmla="*/ 188268 h 1080115"/>
              <a:gd name="connsiteX427" fmla="*/ 396317 w 1518227"/>
              <a:gd name="connsiteY427" fmla="*/ 188730 h 1080115"/>
              <a:gd name="connsiteX428" fmla="*/ 393469 w 1518227"/>
              <a:gd name="connsiteY428" fmla="*/ 192116 h 1080115"/>
              <a:gd name="connsiteX429" fmla="*/ 391006 w 1518227"/>
              <a:gd name="connsiteY429" fmla="*/ 193117 h 1080115"/>
              <a:gd name="connsiteX430" fmla="*/ 388851 w 1518227"/>
              <a:gd name="connsiteY430" fmla="*/ 191577 h 1080115"/>
              <a:gd name="connsiteX431" fmla="*/ 385079 w 1518227"/>
              <a:gd name="connsiteY431" fmla="*/ 184035 h 1080115"/>
              <a:gd name="connsiteX432" fmla="*/ 382232 w 1518227"/>
              <a:gd name="connsiteY432" fmla="*/ 180725 h 1080115"/>
              <a:gd name="connsiteX433" fmla="*/ 380692 w 1518227"/>
              <a:gd name="connsiteY433" fmla="*/ 179801 h 1080115"/>
              <a:gd name="connsiteX434" fmla="*/ 375689 w 1518227"/>
              <a:gd name="connsiteY434" fmla="*/ 180571 h 1080115"/>
              <a:gd name="connsiteX435" fmla="*/ 374919 w 1518227"/>
              <a:gd name="connsiteY435" fmla="*/ 180725 h 1080115"/>
              <a:gd name="connsiteX436" fmla="*/ 370763 w 1518227"/>
              <a:gd name="connsiteY436" fmla="*/ 183034 h 1080115"/>
              <a:gd name="connsiteX437" fmla="*/ 367684 w 1518227"/>
              <a:gd name="connsiteY437" fmla="*/ 186574 h 1080115"/>
              <a:gd name="connsiteX438" fmla="*/ 357755 w 1518227"/>
              <a:gd name="connsiteY438" fmla="*/ 201507 h 1080115"/>
              <a:gd name="connsiteX439" fmla="*/ 354984 w 1518227"/>
              <a:gd name="connsiteY439" fmla="*/ 202738 h 1080115"/>
              <a:gd name="connsiteX440" fmla="*/ 351059 w 1518227"/>
              <a:gd name="connsiteY440" fmla="*/ 202199 h 1080115"/>
              <a:gd name="connsiteX441" fmla="*/ 345748 w 1518227"/>
              <a:gd name="connsiteY441" fmla="*/ 201045 h 1080115"/>
              <a:gd name="connsiteX442" fmla="*/ 344978 w 1518227"/>
              <a:gd name="connsiteY442" fmla="*/ 200737 h 1080115"/>
              <a:gd name="connsiteX443" fmla="*/ 341053 w 1518227"/>
              <a:gd name="connsiteY443" fmla="*/ 198505 h 1080115"/>
              <a:gd name="connsiteX444" fmla="*/ 339898 w 1518227"/>
              <a:gd name="connsiteY444" fmla="*/ 197350 h 1080115"/>
              <a:gd name="connsiteX445" fmla="*/ 339128 w 1518227"/>
              <a:gd name="connsiteY445" fmla="*/ 195811 h 1080115"/>
              <a:gd name="connsiteX446" fmla="*/ 335819 w 1518227"/>
              <a:gd name="connsiteY446" fmla="*/ 193733 h 1080115"/>
              <a:gd name="connsiteX447" fmla="*/ 327429 w 1518227"/>
              <a:gd name="connsiteY447" fmla="*/ 192655 h 1080115"/>
              <a:gd name="connsiteX448" fmla="*/ 317269 w 1518227"/>
              <a:gd name="connsiteY448" fmla="*/ 193194 h 1080115"/>
              <a:gd name="connsiteX449" fmla="*/ 314113 w 1518227"/>
              <a:gd name="connsiteY449" fmla="*/ 193964 h 1080115"/>
              <a:gd name="connsiteX450" fmla="*/ 314498 w 1518227"/>
              <a:gd name="connsiteY450" fmla="*/ 194656 h 1080115"/>
              <a:gd name="connsiteX451" fmla="*/ 322811 w 1518227"/>
              <a:gd name="connsiteY451" fmla="*/ 206202 h 1080115"/>
              <a:gd name="connsiteX452" fmla="*/ 323196 w 1518227"/>
              <a:gd name="connsiteY452" fmla="*/ 208819 h 1080115"/>
              <a:gd name="connsiteX453" fmla="*/ 320964 w 1518227"/>
              <a:gd name="connsiteY453" fmla="*/ 214976 h 1080115"/>
              <a:gd name="connsiteX454" fmla="*/ 318270 w 1518227"/>
              <a:gd name="connsiteY454" fmla="*/ 230832 h 1080115"/>
              <a:gd name="connsiteX455" fmla="*/ 317192 w 1518227"/>
              <a:gd name="connsiteY455" fmla="*/ 232602 h 1080115"/>
              <a:gd name="connsiteX456" fmla="*/ 312728 w 1518227"/>
              <a:gd name="connsiteY456" fmla="*/ 235989 h 1080115"/>
              <a:gd name="connsiteX457" fmla="*/ 311035 w 1518227"/>
              <a:gd name="connsiteY457" fmla="*/ 236528 h 1080115"/>
              <a:gd name="connsiteX458" fmla="*/ 298642 w 1518227"/>
              <a:gd name="connsiteY458" fmla="*/ 236528 h 1080115"/>
              <a:gd name="connsiteX459" fmla="*/ 298642 w 1518227"/>
              <a:gd name="connsiteY459" fmla="*/ 243301 h 1080115"/>
              <a:gd name="connsiteX460" fmla="*/ 298642 w 1518227"/>
              <a:gd name="connsiteY460" fmla="*/ 243301 h 1080115"/>
              <a:gd name="connsiteX461" fmla="*/ 297488 w 1518227"/>
              <a:gd name="connsiteY461" fmla="*/ 245533 h 1080115"/>
              <a:gd name="connsiteX462" fmla="*/ 295872 w 1518227"/>
              <a:gd name="connsiteY462" fmla="*/ 246688 h 1080115"/>
              <a:gd name="connsiteX463" fmla="*/ 294486 w 1518227"/>
              <a:gd name="connsiteY463" fmla="*/ 250382 h 1080115"/>
              <a:gd name="connsiteX464" fmla="*/ 292100 w 1518227"/>
              <a:gd name="connsiteY464" fmla="*/ 255155 h 1080115"/>
              <a:gd name="connsiteX465" fmla="*/ 291561 w 1518227"/>
              <a:gd name="connsiteY465" fmla="*/ 255847 h 1080115"/>
              <a:gd name="connsiteX466" fmla="*/ 286866 w 1518227"/>
              <a:gd name="connsiteY466" fmla="*/ 260542 h 1080115"/>
              <a:gd name="connsiteX467" fmla="*/ 287174 w 1518227"/>
              <a:gd name="connsiteY467" fmla="*/ 263544 h 1080115"/>
              <a:gd name="connsiteX468" fmla="*/ 289945 w 1518227"/>
              <a:gd name="connsiteY468" fmla="*/ 267624 h 1080115"/>
              <a:gd name="connsiteX469" fmla="*/ 294640 w 1518227"/>
              <a:gd name="connsiteY469" fmla="*/ 271318 h 1080115"/>
              <a:gd name="connsiteX470" fmla="*/ 295179 w 1518227"/>
              <a:gd name="connsiteY470" fmla="*/ 271857 h 1080115"/>
              <a:gd name="connsiteX471" fmla="*/ 298566 w 1518227"/>
              <a:gd name="connsiteY471" fmla="*/ 276321 h 1080115"/>
              <a:gd name="connsiteX472" fmla="*/ 298950 w 1518227"/>
              <a:gd name="connsiteY472" fmla="*/ 277091 h 1080115"/>
              <a:gd name="connsiteX473" fmla="*/ 300105 w 1518227"/>
              <a:gd name="connsiteY473" fmla="*/ 280478 h 1080115"/>
              <a:gd name="connsiteX474" fmla="*/ 300259 w 1518227"/>
              <a:gd name="connsiteY474" fmla="*/ 281709 h 1080115"/>
              <a:gd name="connsiteX475" fmla="*/ 299797 w 1518227"/>
              <a:gd name="connsiteY475" fmla="*/ 282864 h 1080115"/>
              <a:gd name="connsiteX476" fmla="*/ 298642 w 1518227"/>
              <a:gd name="connsiteY476" fmla="*/ 284557 h 1080115"/>
              <a:gd name="connsiteX477" fmla="*/ 296872 w 1518227"/>
              <a:gd name="connsiteY477" fmla="*/ 285789 h 1080115"/>
              <a:gd name="connsiteX478" fmla="*/ 291946 w 1518227"/>
              <a:gd name="connsiteY478" fmla="*/ 286789 h 1080115"/>
              <a:gd name="connsiteX479" fmla="*/ 290484 w 1518227"/>
              <a:gd name="connsiteY479" fmla="*/ 287944 h 1080115"/>
              <a:gd name="connsiteX480" fmla="*/ 289714 w 1518227"/>
              <a:gd name="connsiteY480" fmla="*/ 292639 h 1080115"/>
              <a:gd name="connsiteX481" fmla="*/ 295410 w 1518227"/>
              <a:gd name="connsiteY481" fmla="*/ 302414 h 1080115"/>
              <a:gd name="connsiteX482" fmla="*/ 295794 w 1518227"/>
              <a:gd name="connsiteY482" fmla="*/ 303491 h 1080115"/>
              <a:gd name="connsiteX483" fmla="*/ 296333 w 1518227"/>
              <a:gd name="connsiteY483" fmla="*/ 308572 h 1080115"/>
              <a:gd name="connsiteX484" fmla="*/ 296333 w 1518227"/>
              <a:gd name="connsiteY484" fmla="*/ 308572 h 1080115"/>
              <a:gd name="connsiteX485" fmla="*/ 296333 w 1518227"/>
              <a:gd name="connsiteY485" fmla="*/ 308572 h 1080115"/>
              <a:gd name="connsiteX486" fmla="*/ 296256 w 1518227"/>
              <a:gd name="connsiteY486" fmla="*/ 309495 h 1080115"/>
              <a:gd name="connsiteX487" fmla="*/ 295102 w 1518227"/>
              <a:gd name="connsiteY487" fmla="*/ 314575 h 1080115"/>
              <a:gd name="connsiteX488" fmla="*/ 293485 w 1518227"/>
              <a:gd name="connsiteY488" fmla="*/ 316576 h 1080115"/>
              <a:gd name="connsiteX489" fmla="*/ 289560 w 1518227"/>
              <a:gd name="connsiteY489" fmla="*/ 318270 h 1080115"/>
              <a:gd name="connsiteX490" fmla="*/ 287174 w 1518227"/>
              <a:gd name="connsiteY490" fmla="*/ 318193 h 1080115"/>
              <a:gd name="connsiteX491" fmla="*/ 284942 w 1518227"/>
              <a:gd name="connsiteY491" fmla="*/ 317038 h 1080115"/>
              <a:gd name="connsiteX492" fmla="*/ 283556 w 1518227"/>
              <a:gd name="connsiteY492" fmla="*/ 315422 h 1080115"/>
              <a:gd name="connsiteX493" fmla="*/ 281863 w 1518227"/>
              <a:gd name="connsiteY493" fmla="*/ 310419 h 1080115"/>
              <a:gd name="connsiteX494" fmla="*/ 281709 w 1518227"/>
              <a:gd name="connsiteY494" fmla="*/ 311573 h 1080115"/>
              <a:gd name="connsiteX495" fmla="*/ 282710 w 1518227"/>
              <a:gd name="connsiteY495" fmla="*/ 315576 h 1080115"/>
              <a:gd name="connsiteX496" fmla="*/ 282710 w 1518227"/>
              <a:gd name="connsiteY496" fmla="*/ 315576 h 1080115"/>
              <a:gd name="connsiteX497" fmla="*/ 282710 w 1518227"/>
              <a:gd name="connsiteY497" fmla="*/ 316961 h 1080115"/>
              <a:gd name="connsiteX498" fmla="*/ 282710 w 1518227"/>
              <a:gd name="connsiteY498" fmla="*/ 316961 h 1080115"/>
              <a:gd name="connsiteX499" fmla="*/ 281555 w 1518227"/>
              <a:gd name="connsiteY499" fmla="*/ 321425 h 1080115"/>
              <a:gd name="connsiteX500" fmla="*/ 279785 w 1518227"/>
              <a:gd name="connsiteY500" fmla="*/ 323350 h 1080115"/>
              <a:gd name="connsiteX501" fmla="*/ 275321 w 1518227"/>
              <a:gd name="connsiteY501" fmla="*/ 325043 h 1080115"/>
              <a:gd name="connsiteX502" fmla="*/ 273858 w 1518227"/>
              <a:gd name="connsiteY502" fmla="*/ 325197 h 1080115"/>
              <a:gd name="connsiteX503" fmla="*/ 270471 w 1518227"/>
              <a:gd name="connsiteY503" fmla="*/ 324658 h 1080115"/>
              <a:gd name="connsiteX504" fmla="*/ 268932 w 1518227"/>
              <a:gd name="connsiteY504" fmla="*/ 323888 h 1080115"/>
              <a:gd name="connsiteX505" fmla="*/ 265315 w 1518227"/>
              <a:gd name="connsiteY505" fmla="*/ 320271 h 1080115"/>
              <a:gd name="connsiteX506" fmla="*/ 264699 w 1518227"/>
              <a:gd name="connsiteY506" fmla="*/ 320579 h 1080115"/>
              <a:gd name="connsiteX507" fmla="*/ 264006 w 1518227"/>
              <a:gd name="connsiteY507" fmla="*/ 322426 h 1080115"/>
              <a:gd name="connsiteX508" fmla="*/ 262774 w 1518227"/>
              <a:gd name="connsiteY508" fmla="*/ 323811 h 1080115"/>
              <a:gd name="connsiteX509" fmla="*/ 254077 w 1518227"/>
              <a:gd name="connsiteY509" fmla="*/ 328738 h 1080115"/>
              <a:gd name="connsiteX510" fmla="*/ 249228 w 1518227"/>
              <a:gd name="connsiteY510" fmla="*/ 333048 h 1080115"/>
              <a:gd name="connsiteX511" fmla="*/ 241069 w 1518227"/>
              <a:gd name="connsiteY511" fmla="*/ 342900 h 1080115"/>
              <a:gd name="connsiteX512" fmla="*/ 235219 w 1518227"/>
              <a:gd name="connsiteY512" fmla="*/ 353676 h 1080115"/>
              <a:gd name="connsiteX513" fmla="*/ 234450 w 1518227"/>
              <a:gd name="connsiteY513" fmla="*/ 354599 h 1080115"/>
              <a:gd name="connsiteX514" fmla="*/ 227984 w 1518227"/>
              <a:gd name="connsiteY514" fmla="*/ 359448 h 1080115"/>
              <a:gd name="connsiteX515" fmla="*/ 234988 w 1518227"/>
              <a:gd name="connsiteY515" fmla="*/ 360834 h 1080115"/>
              <a:gd name="connsiteX516" fmla="*/ 239145 w 1518227"/>
              <a:gd name="connsiteY516" fmla="*/ 361988 h 1080115"/>
              <a:gd name="connsiteX517" fmla="*/ 240146 w 1518227"/>
              <a:gd name="connsiteY517" fmla="*/ 362527 h 1080115"/>
              <a:gd name="connsiteX518" fmla="*/ 243532 w 1518227"/>
              <a:gd name="connsiteY518" fmla="*/ 365375 h 1080115"/>
              <a:gd name="connsiteX519" fmla="*/ 244533 w 1518227"/>
              <a:gd name="connsiteY519" fmla="*/ 367068 h 1080115"/>
              <a:gd name="connsiteX520" fmla="*/ 245071 w 1518227"/>
              <a:gd name="connsiteY520" fmla="*/ 370455 h 1080115"/>
              <a:gd name="connsiteX521" fmla="*/ 245071 w 1518227"/>
              <a:gd name="connsiteY521" fmla="*/ 370455 h 1080115"/>
              <a:gd name="connsiteX522" fmla="*/ 245071 w 1518227"/>
              <a:gd name="connsiteY522" fmla="*/ 370455 h 1080115"/>
              <a:gd name="connsiteX523" fmla="*/ 244841 w 1518227"/>
              <a:gd name="connsiteY523" fmla="*/ 372149 h 1080115"/>
              <a:gd name="connsiteX524" fmla="*/ 243147 w 1518227"/>
              <a:gd name="connsiteY524" fmla="*/ 375535 h 1080115"/>
              <a:gd name="connsiteX525" fmla="*/ 241993 w 1518227"/>
              <a:gd name="connsiteY525" fmla="*/ 376689 h 1080115"/>
              <a:gd name="connsiteX526" fmla="*/ 238067 w 1518227"/>
              <a:gd name="connsiteY526" fmla="*/ 378922 h 1080115"/>
              <a:gd name="connsiteX527" fmla="*/ 237375 w 1518227"/>
              <a:gd name="connsiteY527" fmla="*/ 379230 h 1080115"/>
              <a:gd name="connsiteX528" fmla="*/ 233988 w 1518227"/>
              <a:gd name="connsiteY528" fmla="*/ 380307 h 1080115"/>
              <a:gd name="connsiteX529" fmla="*/ 234296 w 1518227"/>
              <a:gd name="connsiteY529" fmla="*/ 382385 h 1080115"/>
              <a:gd name="connsiteX530" fmla="*/ 237452 w 1518227"/>
              <a:gd name="connsiteY530" fmla="*/ 388774 h 1080115"/>
              <a:gd name="connsiteX531" fmla="*/ 237682 w 1518227"/>
              <a:gd name="connsiteY531" fmla="*/ 389390 h 1080115"/>
              <a:gd name="connsiteX532" fmla="*/ 239376 w 1518227"/>
              <a:gd name="connsiteY532" fmla="*/ 396702 h 1080115"/>
              <a:gd name="connsiteX533" fmla="*/ 239991 w 1518227"/>
              <a:gd name="connsiteY533" fmla="*/ 406169 h 1080115"/>
              <a:gd name="connsiteX534" fmla="*/ 239991 w 1518227"/>
              <a:gd name="connsiteY534" fmla="*/ 406169 h 1080115"/>
              <a:gd name="connsiteX535" fmla="*/ 239991 w 1518227"/>
              <a:gd name="connsiteY535" fmla="*/ 406169 h 1080115"/>
              <a:gd name="connsiteX536" fmla="*/ 239838 w 1518227"/>
              <a:gd name="connsiteY536" fmla="*/ 407247 h 1080115"/>
              <a:gd name="connsiteX537" fmla="*/ 237605 w 1518227"/>
              <a:gd name="connsiteY537" fmla="*/ 414020 h 1080115"/>
              <a:gd name="connsiteX538" fmla="*/ 236451 w 1518227"/>
              <a:gd name="connsiteY538" fmla="*/ 415483 h 1080115"/>
              <a:gd name="connsiteX539" fmla="*/ 217208 w 1518227"/>
              <a:gd name="connsiteY539" fmla="*/ 427567 h 1080115"/>
              <a:gd name="connsiteX540" fmla="*/ 214437 w 1518227"/>
              <a:gd name="connsiteY540" fmla="*/ 431261 h 1080115"/>
              <a:gd name="connsiteX541" fmla="*/ 213437 w 1518227"/>
              <a:gd name="connsiteY541" fmla="*/ 434725 h 1080115"/>
              <a:gd name="connsiteX542" fmla="*/ 212359 w 1518227"/>
              <a:gd name="connsiteY542" fmla="*/ 439651 h 1080115"/>
              <a:gd name="connsiteX543" fmla="*/ 211744 w 1518227"/>
              <a:gd name="connsiteY543" fmla="*/ 440882 h 1080115"/>
              <a:gd name="connsiteX544" fmla="*/ 207279 w 1518227"/>
              <a:gd name="connsiteY544" fmla="*/ 445962 h 1080115"/>
              <a:gd name="connsiteX545" fmla="*/ 206664 w 1518227"/>
              <a:gd name="connsiteY545" fmla="*/ 446501 h 1080115"/>
              <a:gd name="connsiteX546" fmla="*/ 197658 w 1518227"/>
              <a:gd name="connsiteY546" fmla="*/ 452120 h 1080115"/>
              <a:gd name="connsiteX547" fmla="*/ 166100 w 1518227"/>
              <a:gd name="connsiteY547" fmla="*/ 465128 h 1080115"/>
              <a:gd name="connsiteX548" fmla="*/ 154016 w 1518227"/>
              <a:gd name="connsiteY548" fmla="*/ 474980 h 1080115"/>
              <a:gd name="connsiteX549" fmla="*/ 154016 w 1518227"/>
              <a:gd name="connsiteY549" fmla="*/ 474980 h 1080115"/>
              <a:gd name="connsiteX550" fmla="*/ 153324 w 1518227"/>
              <a:gd name="connsiteY550" fmla="*/ 475365 h 1080115"/>
              <a:gd name="connsiteX551" fmla="*/ 3695 w 1518227"/>
              <a:gd name="connsiteY551" fmla="*/ 537787 h 1080115"/>
              <a:gd name="connsiteX552" fmla="*/ 154 w 1518227"/>
              <a:gd name="connsiteY552" fmla="*/ 540173 h 1080115"/>
              <a:gd name="connsiteX553" fmla="*/ 0 w 1518227"/>
              <a:gd name="connsiteY553" fmla="*/ 540943 h 1080115"/>
              <a:gd name="connsiteX554" fmla="*/ 2463 w 1518227"/>
              <a:gd name="connsiteY554" fmla="*/ 543406 h 1080115"/>
              <a:gd name="connsiteX555" fmla="*/ 23168 w 1518227"/>
              <a:gd name="connsiteY555" fmla="*/ 549948 h 1080115"/>
              <a:gd name="connsiteX556" fmla="*/ 42487 w 1518227"/>
              <a:gd name="connsiteY556" fmla="*/ 560108 h 1080115"/>
              <a:gd name="connsiteX557" fmla="*/ 51185 w 1518227"/>
              <a:gd name="connsiteY557" fmla="*/ 562264 h 1080115"/>
              <a:gd name="connsiteX558" fmla="*/ 51801 w 1518227"/>
              <a:gd name="connsiteY558" fmla="*/ 562494 h 1080115"/>
              <a:gd name="connsiteX559" fmla="*/ 60267 w 1518227"/>
              <a:gd name="connsiteY559" fmla="*/ 566959 h 1080115"/>
              <a:gd name="connsiteX560" fmla="*/ 60960 w 1518227"/>
              <a:gd name="connsiteY560" fmla="*/ 567498 h 1080115"/>
              <a:gd name="connsiteX561" fmla="*/ 68811 w 1518227"/>
              <a:gd name="connsiteY561" fmla="*/ 575964 h 1080115"/>
              <a:gd name="connsiteX562" fmla="*/ 87592 w 1518227"/>
              <a:gd name="connsiteY562" fmla="*/ 602673 h 1080115"/>
              <a:gd name="connsiteX563" fmla="*/ 103524 w 1518227"/>
              <a:gd name="connsiteY563" fmla="*/ 633384 h 1080115"/>
              <a:gd name="connsiteX564" fmla="*/ 107911 w 1518227"/>
              <a:gd name="connsiteY564" fmla="*/ 644313 h 1080115"/>
              <a:gd name="connsiteX565" fmla="*/ 112607 w 1518227"/>
              <a:gd name="connsiteY565" fmla="*/ 649008 h 1080115"/>
              <a:gd name="connsiteX566" fmla="*/ 119149 w 1518227"/>
              <a:gd name="connsiteY566" fmla="*/ 653473 h 1080115"/>
              <a:gd name="connsiteX567" fmla="*/ 147859 w 1518227"/>
              <a:gd name="connsiteY567" fmla="*/ 661170 h 1080115"/>
              <a:gd name="connsiteX568" fmla="*/ 152246 w 1518227"/>
              <a:gd name="connsiteY568" fmla="*/ 663017 h 1080115"/>
              <a:gd name="connsiteX569" fmla="*/ 153401 w 1518227"/>
              <a:gd name="connsiteY569" fmla="*/ 663940 h 1080115"/>
              <a:gd name="connsiteX570" fmla="*/ 156248 w 1518227"/>
              <a:gd name="connsiteY570" fmla="*/ 667866 h 1080115"/>
              <a:gd name="connsiteX571" fmla="*/ 156787 w 1518227"/>
              <a:gd name="connsiteY571" fmla="*/ 669328 h 1080115"/>
              <a:gd name="connsiteX572" fmla="*/ 157095 w 1518227"/>
              <a:gd name="connsiteY572" fmla="*/ 674178 h 1080115"/>
              <a:gd name="connsiteX573" fmla="*/ 167563 w 1518227"/>
              <a:gd name="connsiteY573" fmla="*/ 672484 h 1080115"/>
              <a:gd name="connsiteX574" fmla="*/ 169949 w 1518227"/>
              <a:gd name="connsiteY574" fmla="*/ 671099 h 1080115"/>
              <a:gd name="connsiteX575" fmla="*/ 170488 w 1518227"/>
              <a:gd name="connsiteY575" fmla="*/ 670868 h 1080115"/>
              <a:gd name="connsiteX576" fmla="*/ 180648 w 1518227"/>
              <a:gd name="connsiteY576" fmla="*/ 667481 h 1080115"/>
              <a:gd name="connsiteX577" fmla="*/ 181571 w 1518227"/>
              <a:gd name="connsiteY577" fmla="*/ 667327 h 1080115"/>
              <a:gd name="connsiteX578" fmla="*/ 187190 w 1518227"/>
              <a:gd name="connsiteY578" fmla="*/ 667327 h 1080115"/>
              <a:gd name="connsiteX579" fmla="*/ 188114 w 1518227"/>
              <a:gd name="connsiteY579" fmla="*/ 667481 h 1080115"/>
              <a:gd name="connsiteX580" fmla="*/ 207972 w 1518227"/>
              <a:gd name="connsiteY580" fmla="*/ 674101 h 1080115"/>
              <a:gd name="connsiteX581" fmla="*/ 211975 w 1518227"/>
              <a:gd name="connsiteY581" fmla="*/ 674101 h 1080115"/>
              <a:gd name="connsiteX582" fmla="*/ 213360 w 1518227"/>
              <a:gd name="connsiteY582" fmla="*/ 674485 h 1080115"/>
              <a:gd name="connsiteX583" fmla="*/ 222365 w 1518227"/>
              <a:gd name="connsiteY583" fmla="*/ 679566 h 1080115"/>
              <a:gd name="connsiteX584" fmla="*/ 226060 w 1518227"/>
              <a:gd name="connsiteY584" fmla="*/ 681182 h 1080115"/>
              <a:gd name="connsiteX585" fmla="*/ 227676 w 1518227"/>
              <a:gd name="connsiteY585" fmla="*/ 680489 h 1080115"/>
              <a:gd name="connsiteX586" fmla="*/ 228215 w 1518227"/>
              <a:gd name="connsiteY586" fmla="*/ 678950 h 1080115"/>
              <a:gd name="connsiteX587" fmla="*/ 227753 w 1518227"/>
              <a:gd name="connsiteY587" fmla="*/ 676256 h 1080115"/>
              <a:gd name="connsiteX588" fmla="*/ 227830 w 1518227"/>
              <a:gd name="connsiteY588" fmla="*/ 675101 h 1080115"/>
              <a:gd name="connsiteX589" fmla="*/ 228369 w 1518227"/>
              <a:gd name="connsiteY589" fmla="*/ 672869 h 1080115"/>
              <a:gd name="connsiteX590" fmla="*/ 229831 w 1518227"/>
              <a:gd name="connsiteY590" fmla="*/ 671022 h 1080115"/>
              <a:gd name="connsiteX591" fmla="*/ 232064 w 1518227"/>
              <a:gd name="connsiteY591" fmla="*/ 669867 h 1080115"/>
              <a:gd name="connsiteX592" fmla="*/ 233295 w 1518227"/>
              <a:gd name="connsiteY592" fmla="*/ 669560 h 1080115"/>
              <a:gd name="connsiteX593" fmla="*/ 239607 w 1518227"/>
              <a:gd name="connsiteY593" fmla="*/ 669560 h 1080115"/>
              <a:gd name="connsiteX594" fmla="*/ 245918 w 1518227"/>
              <a:gd name="connsiteY594" fmla="*/ 667481 h 1080115"/>
              <a:gd name="connsiteX595" fmla="*/ 250921 w 1518227"/>
              <a:gd name="connsiteY595" fmla="*/ 666788 h 1080115"/>
              <a:gd name="connsiteX596" fmla="*/ 252999 w 1518227"/>
              <a:gd name="connsiteY596" fmla="*/ 667327 h 1080115"/>
              <a:gd name="connsiteX597" fmla="*/ 257618 w 1518227"/>
              <a:gd name="connsiteY597" fmla="*/ 670945 h 1080115"/>
              <a:gd name="connsiteX598" fmla="*/ 260619 w 1518227"/>
              <a:gd name="connsiteY598" fmla="*/ 671792 h 1080115"/>
              <a:gd name="connsiteX599" fmla="*/ 268855 w 1518227"/>
              <a:gd name="connsiteY599" fmla="*/ 671792 h 1080115"/>
              <a:gd name="connsiteX600" fmla="*/ 279708 w 1518227"/>
              <a:gd name="connsiteY600" fmla="*/ 668559 h 1080115"/>
              <a:gd name="connsiteX601" fmla="*/ 284018 w 1518227"/>
              <a:gd name="connsiteY601" fmla="*/ 667866 h 1080115"/>
              <a:gd name="connsiteX602" fmla="*/ 284942 w 1518227"/>
              <a:gd name="connsiteY602" fmla="*/ 667866 h 1080115"/>
              <a:gd name="connsiteX603" fmla="*/ 287097 w 1518227"/>
              <a:gd name="connsiteY603" fmla="*/ 668328 h 1080115"/>
              <a:gd name="connsiteX604" fmla="*/ 287405 w 1518227"/>
              <a:gd name="connsiteY604" fmla="*/ 668251 h 1080115"/>
              <a:gd name="connsiteX605" fmla="*/ 288559 w 1518227"/>
              <a:gd name="connsiteY605" fmla="*/ 665634 h 1080115"/>
              <a:gd name="connsiteX606" fmla="*/ 290484 w 1518227"/>
              <a:gd name="connsiteY606" fmla="*/ 664018 h 1080115"/>
              <a:gd name="connsiteX607" fmla="*/ 294948 w 1518227"/>
              <a:gd name="connsiteY607" fmla="*/ 662863 h 1080115"/>
              <a:gd name="connsiteX608" fmla="*/ 295794 w 1518227"/>
              <a:gd name="connsiteY608" fmla="*/ 662786 h 1080115"/>
              <a:gd name="connsiteX609" fmla="*/ 306570 w 1518227"/>
              <a:gd name="connsiteY609" fmla="*/ 663325 h 1080115"/>
              <a:gd name="connsiteX610" fmla="*/ 311804 w 1518227"/>
              <a:gd name="connsiteY610" fmla="*/ 661863 h 1080115"/>
              <a:gd name="connsiteX611" fmla="*/ 315884 w 1518227"/>
              <a:gd name="connsiteY611" fmla="*/ 658784 h 1080115"/>
              <a:gd name="connsiteX612" fmla="*/ 317577 w 1518227"/>
              <a:gd name="connsiteY612" fmla="*/ 658245 h 1080115"/>
              <a:gd name="connsiteX613" fmla="*/ 321502 w 1518227"/>
              <a:gd name="connsiteY613" fmla="*/ 658245 h 1080115"/>
              <a:gd name="connsiteX614" fmla="*/ 323119 w 1518227"/>
              <a:gd name="connsiteY614" fmla="*/ 658784 h 1080115"/>
              <a:gd name="connsiteX615" fmla="*/ 328738 w 1518227"/>
              <a:gd name="connsiteY615" fmla="*/ 662709 h 1080115"/>
              <a:gd name="connsiteX616" fmla="*/ 329584 w 1518227"/>
              <a:gd name="connsiteY616" fmla="*/ 663633 h 1080115"/>
              <a:gd name="connsiteX617" fmla="*/ 335588 w 1518227"/>
              <a:gd name="connsiteY617" fmla="*/ 674023 h 1080115"/>
              <a:gd name="connsiteX618" fmla="*/ 343208 w 1518227"/>
              <a:gd name="connsiteY618" fmla="*/ 682259 h 1080115"/>
              <a:gd name="connsiteX619" fmla="*/ 343593 w 1518227"/>
              <a:gd name="connsiteY619" fmla="*/ 682721 h 1080115"/>
              <a:gd name="connsiteX620" fmla="*/ 345286 w 1518227"/>
              <a:gd name="connsiteY620" fmla="*/ 685569 h 1080115"/>
              <a:gd name="connsiteX621" fmla="*/ 345671 w 1518227"/>
              <a:gd name="connsiteY621" fmla="*/ 687031 h 1080115"/>
              <a:gd name="connsiteX622" fmla="*/ 345671 w 1518227"/>
              <a:gd name="connsiteY622" fmla="*/ 689264 h 1080115"/>
              <a:gd name="connsiteX623" fmla="*/ 345517 w 1518227"/>
              <a:gd name="connsiteY623" fmla="*/ 690033 h 1080115"/>
              <a:gd name="connsiteX624" fmla="*/ 343823 w 1518227"/>
              <a:gd name="connsiteY624" fmla="*/ 695652 h 1080115"/>
              <a:gd name="connsiteX625" fmla="*/ 342669 w 1518227"/>
              <a:gd name="connsiteY625" fmla="*/ 697191 h 1080115"/>
              <a:gd name="connsiteX626" fmla="*/ 333433 w 1518227"/>
              <a:gd name="connsiteY626" fmla="*/ 703118 h 1080115"/>
              <a:gd name="connsiteX627" fmla="*/ 330354 w 1518227"/>
              <a:gd name="connsiteY627" fmla="*/ 706736 h 1080115"/>
              <a:gd name="connsiteX628" fmla="*/ 329661 w 1518227"/>
              <a:gd name="connsiteY628" fmla="*/ 707274 h 1080115"/>
              <a:gd name="connsiteX629" fmla="*/ 315037 w 1518227"/>
              <a:gd name="connsiteY629" fmla="*/ 716280 h 1080115"/>
              <a:gd name="connsiteX630" fmla="*/ 304492 w 1518227"/>
              <a:gd name="connsiteY630" fmla="*/ 724900 h 1080115"/>
              <a:gd name="connsiteX631" fmla="*/ 302876 w 1518227"/>
              <a:gd name="connsiteY631" fmla="*/ 747838 h 1080115"/>
              <a:gd name="connsiteX632" fmla="*/ 298873 w 1518227"/>
              <a:gd name="connsiteY632" fmla="*/ 767850 h 1080115"/>
              <a:gd name="connsiteX633" fmla="*/ 282556 w 1518227"/>
              <a:gd name="connsiteY633" fmla="*/ 807335 h 1080115"/>
              <a:gd name="connsiteX634" fmla="*/ 282094 w 1518227"/>
              <a:gd name="connsiteY634" fmla="*/ 812954 h 1080115"/>
              <a:gd name="connsiteX635" fmla="*/ 283864 w 1518227"/>
              <a:gd name="connsiteY635" fmla="*/ 817341 h 1080115"/>
              <a:gd name="connsiteX636" fmla="*/ 323581 w 1518227"/>
              <a:gd name="connsiteY636" fmla="*/ 850438 h 1080115"/>
              <a:gd name="connsiteX637" fmla="*/ 342438 w 1518227"/>
              <a:gd name="connsiteY637" fmla="*/ 859828 h 1080115"/>
              <a:gd name="connsiteX638" fmla="*/ 353060 w 1518227"/>
              <a:gd name="connsiteY638" fmla="*/ 864062 h 1080115"/>
              <a:gd name="connsiteX639" fmla="*/ 370609 w 1518227"/>
              <a:gd name="connsiteY639" fmla="*/ 865139 h 1080115"/>
              <a:gd name="connsiteX640" fmla="*/ 371225 w 1518227"/>
              <a:gd name="connsiteY640" fmla="*/ 865216 h 1080115"/>
              <a:gd name="connsiteX641" fmla="*/ 388081 w 1518227"/>
              <a:gd name="connsiteY641" fmla="*/ 870296 h 1080115"/>
              <a:gd name="connsiteX642" fmla="*/ 388620 w 1518227"/>
              <a:gd name="connsiteY642" fmla="*/ 870527 h 1080115"/>
              <a:gd name="connsiteX643" fmla="*/ 401474 w 1518227"/>
              <a:gd name="connsiteY643" fmla="*/ 877531 h 1080115"/>
              <a:gd name="connsiteX644" fmla="*/ 413327 w 1518227"/>
              <a:gd name="connsiteY644" fmla="*/ 877531 h 1080115"/>
              <a:gd name="connsiteX645" fmla="*/ 419408 w 1518227"/>
              <a:gd name="connsiteY645" fmla="*/ 875992 h 1080115"/>
              <a:gd name="connsiteX646" fmla="*/ 435418 w 1518227"/>
              <a:gd name="connsiteY646" fmla="*/ 867680 h 1080115"/>
              <a:gd name="connsiteX647" fmla="*/ 436033 w 1518227"/>
              <a:gd name="connsiteY647" fmla="*/ 867448 h 1080115"/>
              <a:gd name="connsiteX648" fmla="*/ 442807 w 1518227"/>
              <a:gd name="connsiteY648" fmla="*/ 865755 h 1080115"/>
              <a:gd name="connsiteX649" fmla="*/ 443499 w 1518227"/>
              <a:gd name="connsiteY649" fmla="*/ 865678 h 1080115"/>
              <a:gd name="connsiteX650" fmla="*/ 450273 w 1518227"/>
              <a:gd name="connsiteY650" fmla="*/ 865678 h 1080115"/>
              <a:gd name="connsiteX651" fmla="*/ 450888 w 1518227"/>
              <a:gd name="connsiteY651" fmla="*/ 865755 h 1080115"/>
              <a:gd name="connsiteX652" fmla="*/ 458354 w 1518227"/>
              <a:gd name="connsiteY652" fmla="*/ 867371 h 1080115"/>
              <a:gd name="connsiteX653" fmla="*/ 473210 w 1518227"/>
              <a:gd name="connsiteY653" fmla="*/ 865755 h 1080115"/>
              <a:gd name="connsiteX654" fmla="*/ 498687 w 1518227"/>
              <a:gd name="connsiteY654" fmla="*/ 854133 h 1080115"/>
              <a:gd name="connsiteX655" fmla="*/ 499610 w 1518227"/>
              <a:gd name="connsiteY655" fmla="*/ 853902 h 1080115"/>
              <a:gd name="connsiteX656" fmla="*/ 514235 w 1518227"/>
              <a:gd name="connsiteY656" fmla="*/ 852747 h 1080115"/>
              <a:gd name="connsiteX657" fmla="*/ 515081 w 1518227"/>
              <a:gd name="connsiteY657" fmla="*/ 852824 h 1080115"/>
              <a:gd name="connsiteX658" fmla="*/ 542098 w 1518227"/>
              <a:gd name="connsiteY658" fmla="*/ 858982 h 1080115"/>
              <a:gd name="connsiteX659" fmla="*/ 570884 w 1518227"/>
              <a:gd name="connsiteY659" fmla="*/ 870758 h 1080115"/>
              <a:gd name="connsiteX660" fmla="*/ 586278 w 1518227"/>
              <a:gd name="connsiteY660" fmla="*/ 872990 h 1080115"/>
              <a:gd name="connsiteX661" fmla="*/ 719205 w 1518227"/>
              <a:gd name="connsiteY661" fmla="*/ 872990 h 1080115"/>
              <a:gd name="connsiteX662" fmla="*/ 1024928 w 1518227"/>
              <a:gd name="connsiteY662" fmla="*/ 872452 h 1080115"/>
              <a:gd name="connsiteX663" fmla="*/ 1024159 w 1518227"/>
              <a:gd name="connsiteY663" fmla="*/ 871990 h 1080115"/>
              <a:gd name="connsiteX664" fmla="*/ 1023235 w 1518227"/>
              <a:gd name="connsiteY664" fmla="*/ 870912 h 1080115"/>
              <a:gd name="connsiteX665" fmla="*/ 1022080 w 1518227"/>
              <a:gd name="connsiteY665" fmla="*/ 868680 h 1080115"/>
              <a:gd name="connsiteX666" fmla="*/ 1021773 w 1518227"/>
              <a:gd name="connsiteY666" fmla="*/ 867141 h 1080115"/>
              <a:gd name="connsiteX667" fmla="*/ 1022234 w 1518227"/>
              <a:gd name="connsiteY667" fmla="*/ 862753 h 1080115"/>
              <a:gd name="connsiteX668" fmla="*/ 1021696 w 1518227"/>
              <a:gd name="connsiteY668" fmla="*/ 861368 h 1080115"/>
              <a:gd name="connsiteX669" fmla="*/ 1019694 w 1518227"/>
              <a:gd name="connsiteY669" fmla="*/ 860060 h 1080115"/>
              <a:gd name="connsiteX670" fmla="*/ 1006379 w 1518227"/>
              <a:gd name="connsiteY670" fmla="*/ 859521 h 1080115"/>
              <a:gd name="connsiteX671" fmla="*/ 1003685 w 1518227"/>
              <a:gd name="connsiteY671" fmla="*/ 856981 h 1080115"/>
              <a:gd name="connsiteX672" fmla="*/ 1003146 w 1518227"/>
              <a:gd name="connsiteY672" fmla="*/ 850207 h 1080115"/>
              <a:gd name="connsiteX673" fmla="*/ 1003608 w 1518227"/>
              <a:gd name="connsiteY673" fmla="*/ 842356 h 1080115"/>
              <a:gd name="connsiteX674" fmla="*/ 1001607 w 1518227"/>
              <a:gd name="connsiteY674" fmla="*/ 839662 h 1080115"/>
              <a:gd name="connsiteX675" fmla="*/ 993217 w 1518227"/>
              <a:gd name="connsiteY675" fmla="*/ 838662 h 1080115"/>
              <a:gd name="connsiteX676" fmla="*/ 991831 w 1518227"/>
              <a:gd name="connsiteY676" fmla="*/ 838123 h 1080115"/>
              <a:gd name="connsiteX677" fmla="*/ 989599 w 1518227"/>
              <a:gd name="connsiteY677" fmla="*/ 836430 h 1080115"/>
              <a:gd name="connsiteX678" fmla="*/ 988984 w 1518227"/>
              <a:gd name="connsiteY678" fmla="*/ 832581 h 1080115"/>
              <a:gd name="connsiteX679" fmla="*/ 996142 w 1518227"/>
              <a:gd name="connsiteY679" fmla="*/ 822190 h 1080115"/>
              <a:gd name="connsiteX680" fmla="*/ 1018540 w 1518227"/>
              <a:gd name="connsiteY680" fmla="*/ 765695 h 1080115"/>
              <a:gd name="connsiteX681" fmla="*/ 1019617 w 1518227"/>
              <a:gd name="connsiteY681" fmla="*/ 764386 h 1080115"/>
              <a:gd name="connsiteX682" fmla="*/ 1023004 w 1518227"/>
              <a:gd name="connsiteY682" fmla="*/ 762154 h 1080115"/>
              <a:gd name="connsiteX683" fmla="*/ 1026776 w 1518227"/>
              <a:gd name="connsiteY683" fmla="*/ 762770 h 1080115"/>
              <a:gd name="connsiteX684" fmla="*/ 1028469 w 1518227"/>
              <a:gd name="connsiteY684" fmla="*/ 765002 h 1080115"/>
              <a:gd name="connsiteX685" fmla="*/ 1029008 w 1518227"/>
              <a:gd name="connsiteY685" fmla="*/ 766695 h 1080115"/>
              <a:gd name="connsiteX686" fmla="*/ 1029008 w 1518227"/>
              <a:gd name="connsiteY686" fmla="*/ 774007 h 1080115"/>
              <a:gd name="connsiteX687" fmla="*/ 1029316 w 1518227"/>
              <a:gd name="connsiteY687" fmla="*/ 775393 h 1080115"/>
              <a:gd name="connsiteX688" fmla="*/ 1031702 w 1518227"/>
              <a:gd name="connsiteY688" fmla="*/ 777779 h 1080115"/>
              <a:gd name="connsiteX689" fmla="*/ 1034011 w 1518227"/>
              <a:gd name="connsiteY689" fmla="*/ 778703 h 1080115"/>
              <a:gd name="connsiteX690" fmla="*/ 1041400 w 1518227"/>
              <a:gd name="connsiteY690" fmla="*/ 780242 h 1080115"/>
              <a:gd name="connsiteX691" fmla="*/ 1050329 w 1518227"/>
              <a:gd name="connsiteY691" fmla="*/ 783782 h 1080115"/>
              <a:gd name="connsiteX692" fmla="*/ 1051175 w 1518227"/>
              <a:gd name="connsiteY692" fmla="*/ 784321 h 1080115"/>
              <a:gd name="connsiteX693" fmla="*/ 1056794 w 1518227"/>
              <a:gd name="connsiteY693" fmla="*/ 789401 h 1080115"/>
              <a:gd name="connsiteX694" fmla="*/ 1057410 w 1518227"/>
              <a:gd name="connsiteY694" fmla="*/ 790171 h 1080115"/>
              <a:gd name="connsiteX695" fmla="*/ 1061335 w 1518227"/>
              <a:gd name="connsiteY695" fmla="*/ 797483 h 1080115"/>
              <a:gd name="connsiteX696" fmla="*/ 1069956 w 1518227"/>
              <a:gd name="connsiteY696" fmla="*/ 822113 h 1080115"/>
              <a:gd name="connsiteX697" fmla="*/ 1077037 w 1518227"/>
              <a:gd name="connsiteY697" fmla="*/ 837969 h 1080115"/>
              <a:gd name="connsiteX698" fmla="*/ 1087351 w 1518227"/>
              <a:gd name="connsiteY698" fmla="*/ 852131 h 1080115"/>
              <a:gd name="connsiteX699" fmla="*/ 1098973 w 1518227"/>
              <a:gd name="connsiteY699" fmla="*/ 862214 h 1080115"/>
              <a:gd name="connsiteX700" fmla="*/ 1110904 w 1518227"/>
              <a:gd name="connsiteY700" fmla="*/ 865293 h 1080115"/>
              <a:gd name="connsiteX701" fmla="*/ 1123681 w 1518227"/>
              <a:gd name="connsiteY701" fmla="*/ 865293 h 1080115"/>
              <a:gd name="connsiteX702" fmla="*/ 1136843 w 1518227"/>
              <a:gd name="connsiteY702" fmla="*/ 861984 h 1080115"/>
              <a:gd name="connsiteX703" fmla="*/ 1148927 w 1518227"/>
              <a:gd name="connsiteY703" fmla="*/ 857596 h 1080115"/>
              <a:gd name="connsiteX704" fmla="*/ 1162858 w 1518227"/>
              <a:gd name="connsiteY704" fmla="*/ 849514 h 1080115"/>
              <a:gd name="connsiteX705" fmla="*/ 1174481 w 1518227"/>
              <a:gd name="connsiteY705" fmla="*/ 839047 h 1080115"/>
              <a:gd name="connsiteX706" fmla="*/ 1219662 w 1518227"/>
              <a:gd name="connsiteY706" fmla="*/ 778164 h 1080115"/>
              <a:gd name="connsiteX707" fmla="*/ 1248526 w 1518227"/>
              <a:gd name="connsiteY707" fmla="*/ 747529 h 1080115"/>
              <a:gd name="connsiteX708" fmla="*/ 1249295 w 1518227"/>
              <a:gd name="connsiteY708" fmla="*/ 746914 h 1080115"/>
              <a:gd name="connsiteX709" fmla="*/ 1263688 w 1518227"/>
              <a:gd name="connsiteY709" fmla="*/ 739756 h 1080115"/>
              <a:gd name="connsiteX710" fmla="*/ 1274156 w 1518227"/>
              <a:gd name="connsiteY710" fmla="*/ 731520 h 1080115"/>
              <a:gd name="connsiteX711" fmla="*/ 1280468 w 1518227"/>
              <a:gd name="connsiteY711" fmla="*/ 726979 h 1080115"/>
              <a:gd name="connsiteX712" fmla="*/ 1281776 w 1518227"/>
              <a:gd name="connsiteY712" fmla="*/ 726440 h 1080115"/>
              <a:gd name="connsiteX713" fmla="*/ 1294784 w 1518227"/>
              <a:gd name="connsiteY713" fmla="*/ 724824 h 1080115"/>
              <a:gd name="connsiteX714" fmla="*/ 1297247 w 1518227"/>
              <a:gd name="connsiteY714" fmla="*/ 723592 h 1080115"/>
              <a:gd name="connsiteX715" fmla="*/ 1303097 w 1518227"/>
              <a:gd name="connsiteY715" fmla="*/ 717203 h 1080115"/>
              <a:gd name="connsiteX716" fmla="*/ 1303943 w 1518227"/>
              <a:gd name="connsiteY716" fmla="*/ 716588 h 1080115"/>
              <a:gd name="connsiteX717" fmla="*/ 1307330 w 1518227"/>
              <a:gd name="connsiteY717" fmla="*/ 714894 h 1080115"/>
              <a:gd name="connsiteX718" fmla="*/ 1308870 w 1518227"/>
              <a:gd name="connsiteY718" fmla="*/ 714587 h 1080115"/>
              <a:gd name="connsiteX719" fmla="*/ 1315027 w 1518227"/>
              <a:gd name="connsiteY719" fmla="*/ 715126 h 1080115"/>
              <a:gd name="connsiteX720" fmla="*/ 1315720 w 1518227"/>
              <a:gd name="connsiteY720" fmla="*/ 715279 h 1080115"/>
              <a:gd name="connsiteX721" fmla="*/ 1331499 w 1518227"/>
              <a:gd name="connsiteY721" fmla="*/ 720898 h 1080115"/>
              <a:gd name="connsiteX722" fmla="*/ 1337887 w 1518227"/>
              <a:gd name="connsiteY722" fmla="*/ 723823 h 1080115"/>
              <a:gd name="connsiteX723" fmla="*/ 1338734 w 1518227"/>
              <a:gd name="connsiteY723" fmla="*/ 724362 h 1080115"/>
              <a:gd name="connsiteX724" fmla="*/ 1348278 w 1518227"/>
              <a:gd name="connsiteY724" fmla="*/ 733906 h 1080115"/>
              <a:gd name="connsiteX725" fmla="*/ 1348740 w 1518227"/>
              <a:gd name="connsiteY725" fmla="*/ 734522 h 1080115"/>
              <a:gd name="connsiteX726" fmla="*/ 1356591 w 1518227"/>
              <a:gd name="connsiteY726" fmla="*/ 748607 h 1080115"/>
              <a:gd name="connsiteX727" fmla="*/ 1368521 w 1518227"/>
              <a:gd name="connsiteY727" fmla="*/ 778164 h 1080115"/>
              <a:gd name="connsiteX728" fmla="*/ 1377373 w 1518227"/>
              <a:gd name="connsiteY728" fmla="*/ 794173 h 1080115"/>
              <a:gd name="connsiteX729" fmla="*/ 1418244 w 1518227"/>
              <a:gd name="connsiteY729" fmla="*/ 848437 h 1080115"/>
              <a:gd name="connsiteX730" fmla="*/ 1433176 w 1518227"/>
              <a:gd name="connsiteY730" fmla="*/ 878686 h 1080115"/>
              <a:gd name="connsiteX731" fmla="*/ 1446261 w 1518227"/>
              <a:gd name="connsiteY731" fmla="*/ 919018 h 1080115"/>
              <a:gd name="connsiteX732" fmla="*/ 1450263 w 1518227"/>
              <a:gd name="connsiteY732" fmla="*/ 943033 h 1080115"/>
              <a:gd name="connsiteX733" fmla="*/ 1450263 w 1518227"/>
              <a:gd name="connsiteY733" fmla="*/ 943726 h 1080115"/>
              <a:gd name="connsiteX734" fmla="*/ 1440719 w 1518227"/>
              <a:gd name="connsiteY734" fmla="*/ 1052869 h 1080115"/>
              <a:gd name="connsiteX735" fmla="*/ 1442412 w 1518227"/>
              <a:gd name="connsiteY735" fmla="*/ 1071803 h 1080115"/>
              <a:gd name="connsiteX736" fmla="*/ 1444644 w 1518227"/>
              <a:gd name="connsiteY736" fmla="*/ 1079346 h 1080115"/>
              <a:gd name="connsiteX737" fmla="*/ 1450186 w 1518227"/>
              <a:gd name="connsiteY737" fmla="*/ 1080116 h 1080115"/>
              <a:gd name="connsiteX738" fmla="*/ 1506989 w 1518227"/>
              <a:gd name="connsiteY738" fmla="*/ 1064491 h 1080115"/>
              <a:gd name="connsiteX739" fmla="*/ 1518227 w 1518227"/>
              <a:gd name="connsiteY739" fmla="*/ 1062336 h 1080115"/>
              <a:gd name="connsiteX740" fmla="*/ 1511916 w 1518227"/>
              <a:gd name="connsiteY740" fmla="*/ 1049328 h 1080115"/>
              <a:gd name="connsiteX741" fmla="*/ 1511069 w 1518227"/>
              <a:gd name="connsiteY741" fmla="*/ 1048404 h 108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</a:cxnLst>
            <a:rect l="l" t="t" r="r" b="b"/>
            <a:pathLst>
              <a:path w="1518227" h="1080115">
                <a:moveTo>
                  <a:pt x="1511069" y="1048404"/>
                </a:moveTo>
                <a:lnTo>
                  <a:pt x="1509376" y="1039399"/>
                </a:lnTo>
                <a:cubicBezTo>
                  <a:pt x="1509299" y="1038783"/>
                  <a:pt x="1509376" y="1038167"/>
                  <a:pt x="1509607" y="1037628"/>
                </a:cubicBezTo>
                <a:lnTo>
                  <a:pt x="1516072" y="1024236"/>
                </a:lnTo>
                <a:lnTo>
                  <a:pt x="1515610" y="1016308"/>
                </a:lnTo>
                <a:lnTo>
                  <a:pt x="1512993" y="1007302"/>
                </a:lnTo>
                <a:lnTo>
                  <a:pt x="1509376" y="1000606"/>
                </a:lnTo>
                <a:lnTo>
                  <a:pt x="1505758" y="996989"/>
                </a:lnTo>
                <a:lnTo>
                  <a:pt x="1501987" y="993756"/>
                </a:lnTo>
                <a:lnTo>
                  <a:pt x="1497907" y="989676"/>
                </a:lnTo>
                <a:cubicBezTo>
                  <a:pt x="1497522" y="989292"/>
                  <a:pt x="1497215" y="988753"/>
                  <a:pt x="1497138" y="988214"/>
                </a:cubicBezTo>
                <a:lnTo>
                  <a:pt x="1495983" y="982595"/>
                </a:lnTo>
                <a:cubicBezTo>
                  <a:pt x="1495906" y="982287"/>
                  <a:pt x="1495906" y="981979"/>
                  <a:pt x="1495983" y="981595"/>
                </a:cubicBezTo>
                <a:lnTo>
                  <a:pt x="1498138" y="966817"/>
                </a:lnTo>
                <a:lnTo>
                  <a:pt x="1497138" y="959196"/>
                </a:lnTo>
                <a:lnTo>
                  <a:pt x="1493366" y="951191"/>
                </a:lnTo>
                <a:lnTo>
                  <a:pt x="1485669" y="938491"/>
                </a:lnTo>
                <a:lnTo>
                  <a:pt x="1481590" y="929794"/>
                </a:lnTo>
                <a:cubicBezTo>
                  <a:pt x="1481513" y="929563"/>
                  <a:pt x="1481436" y="929332"/>
                  <a:pt x="1481359" y="929024"/>
                </a:cubicBezTo>
                <a:lnTo>
                  <a:pt x="1480204" y="921712"/>
                </a:lnTo>
                <a:lnTo>
                  <a:pt x="1480204" y="904394"/>
                </a:lnTo>
                <a:lnTo>
                  <a:pt x="1479127" y="896620"/>
                </a:lnTo>
                <a:lnTo>
                  <a:pt x="1446646" y="810876"/>
                </a:lnTo>
                <a:lnTo>
                  <a:pt x="1440026" y="798253"/>
                </a:lnTo>
                <a:cubicBezTo>
                  <a:pt x="1439949" y="798099"/>
                  <a:pt x="1439872" y="797868"/>
                  <a:pt x="1439795" y="797714"/>
                </a:cubicBezTo>
                <a:lnTo>
                  <a:pt x="1438794" y="794096"/>
                </a:lnTo>
                <a:lnTo>
                  <a:pt x="1437563" y="792095"/>
                </a:lnTo>
                <a:lnTo>
                  <a:pt x="1431252" y="787400"/>
                </a:lnTo>
                <a:cubicBezTo>
                  <a:pt x="1430943" y="787169"/>
                  <a:pt x="1430636" y="786861"/>
                  <a:pt x="1430482" y="786476"/>
                </a:cubicBezTo>
                <a:lnTo>
                  <a:pt x="1427865" y="781781"/>
                </a:lnTo>
                <a:lnTo>
                  <a:pt x="1425325" y="779241"/>
                </a:lnTo>
                <a:lnTo>
                  <a:pt x="1422246" y="774931"/>
                </a:lnTo>
                <a:cubicBezTo>
                  <a:pt x="1422015" y="774623"/>
                  <a:pt x="1421861" y="774238"/>
                  <a:pt x="1421784" y="773930"/>
                </a:cubicBezTo>
                <a:lnTo>
                  <a:pt x="1420630" y="768850"/>
                </a:lnTo>
                <a:cubicBezTo>
                  <a:pt x="1420476" y="768004"/>
                  <a:pt x="1420630" y="767157"/>
                  <a:pt x="1421169" y="766541"/>
                </a:cubicBezTo>
                <a:lnTo>
                  <a:pt x="1427326" y="758690"/>
                </a:lnTo>
                <a:lnTo>
                  <a:pt x="1428557" y="756612"/>
                </a:lnTo>
                <a:lnTo>
                  <a:pt x="1429558" y="751224"/>
                </a:lnTo>
                <a:lnTo>
                  <a:pt x="1428481" y="731135"/>
                </a:lnTo>
                <a:lnTo>
                  <a:pt x="1426787" y="726363"/>
                </a:lnTo>
                <a:lnTo>
                  <a:pt x="1422169" y="724054"/>
                </a:lnTo>
                <a:lnTo>
                  <a:pt x="1415319" y="721976"/>
                </a:lnTo>
                <a:lnTo>
                  <a:pt x="1409238" y="718974"/>
                </a:lnTo>
                <a:cubicBezTo>
                  <a:pt x="1408700" y="718743"/>
                  <a:pt x="1408314" y="718358"/>
                  <a:pt x="1408007" y="717819"/>
                </a:cubicBezTo>
                <a:lnTo>
                  <a:pt x="1405159" y="712739"/>
                </a:lnTo>
                <a:lnTo>
                  <a:pt x="1398308" y="696114"/>
                </a:lnTo>
                <a:cubicBezTo>
                  <a:pt x="1398231" y="695960"/>
                  <a:pt x="1398155" y="695729"/>
                  <a:pt x="1398155" y="695575"/>
                </a:cubicBezTo>
                <a:lnTo>
                  <a:pt x="1395922" y="684029"/>
                </a:lnTo>
                <a:lnTo>
                  <a:pt x="1389842" y="669713"/>
                </a:lnTo>
                <a:cubicBezTo>
                  <a:pt x="1389688" y="669405"/>
                  <a:pt x="1389611" y="669021"/>
                  <a:pt x="1389611" y="668636"/>
                </a:cubicBezTo>
                <a:lnTo>
                  <a:pt x="1389611" y="661863"/>
                </a:lnTo>
                <a:cubicBezTo>
                  <a:pt x="1389611" y="661247"/>
                  <a:pt x="1389842" y="660631"/>
                  <a:pt x="1390227" y="660169"/>
                </a:cubicBezTo>
                <a:lnTo>
                  <a:pt x="1394152" y="655089"/>
                </a:lnTo>
                <a:lnTo>
                  <a:pt x="1401541" y="648239"/>
                </a:lnTo>
                <a:lnTo>
                  <a:pt x="1405698" y="641773"/>
                </a:lnTo>
                <a:lnTo>
                  <a:pt x="1403927" y="636077"/>
                </a:lnTo>
                <a:lnTo>
                  <a:pt x="1401926" y="633076"/>
                </a:lnTo>
                <a:cubicBezTo>
                  <a:pt x="1401618" y="632614"/>
                  <a:pt x="1401464" y="632075"/>
                  <a:pt x="1401464" y="631537"/>
                </a:cubicBezTo>
                <a:lnTo>
                  <a:pt x="1401464" y="624609"/>
                </a:lnTo>
                <a:lnTo>
                  <a:pt x="1400694" y="621915"/>
                </a:lnTo>
                <a:lnTo>
                  <a:pt x="1398001" y="619683"/>
                </a:lnTo>
                <a:lnTo>
                  <a:pt x="1386224" y="612217"/>
                </a:lnTo>
                <a:lnTo>
                  <a:pt x="1373140" y="608369"/>
                </a:lnTo>
                <a:cubicBezTo>
                  <a:pt x="1372831" y="608292"/>
                  <a:pt x="1372601" y="608137"/>
                  <a:pt x="1372370" y="607984"/>
                </a:cubicBezTo>
                <a:lnTo>
                  <a:pt x="1368983" y="605751"/>
                </a:lnTo>
                <a:lnTo>
                  <a:pt x="1361209" y="598054"/>
                </a:lnTo>
                <a:lnTo>
                  <a:pt x="1358053" y="595822"/>
                </a:lnTo>
                <a:lnTo>
                  <a:pt x="1354051" y="594822"/>
                </a:lnTo>
                <a:cubicBezTo>
                  <a:pt x="1353743" y="594745"/>
                  <a:pt x="1353435" y="594591"/>
                  <a:pt x="1353204" y="594437"/>
                </a:cubicBezTo>
                <a:lnTo>
                  <a:pt x="1349818" y="592205"/>
                </a:lnTo>
                <a:cubicBezTo>
                  <a:pt x="1349433" y="591974"/>
                  <a:pt x="1349048" y="591589"/>
                  <a:pt x="1348894" y="591127"/>
                </a:cubicBezTo>
                <a:lnTo>
                  <a:pt x="1346662" y="586663"/>
                </a:lnTo>
                <a:lnTo>
                  <a:pt x="1343506" y="578120"/>
                </a:lnTo>
                <a:lnTo>
                  <a:pt x="1340658" y="575734"/>
                </a:lnTo>
                <a:lnTo>
                  <a:pt x="1329113" y="568575"/>
                </a:lnTo>
                <a:cubicBezTo>
                  <a:pt x="1328805" y="568421"/>
                  <a:pt x="1328574" y="568113"/>
                  <a:pt x="1328420" y="567882"/>
                </a:cubicBezTo>
                <a:lnTo>
                  <a:pt x="1325572" y="563957"/>
                </a:lnTo>
                <a:cubicBezTo>
                  <a:pt x="1325418" y="563726"/>
                  <a:pt x="1325341" y="563572"/>
                  <a:pt x="1325264" y="563341"/>
                </a:cubicBezTo>
                <a:lnTo>
                  <a:pt x="1323725" y="559262"/>
                </a:lnTo>
                <a:lnTo>
                  <a:pt x="1321800" y="556953"/>
                </a:lnTo>
                <a:lnTo>
                  <a:pt x="1318183" y="556029"/>
                </a:lnTo>
                <a:cubicBezTo>
                  <a:pt x="1317721" y="555875"/>
                  <a:pt x="1317259" y="555644"/>
                  <a:pt x="1316875" y="555259"/>
                </a:cubicBezTo>
                <a:lnTo>
                  <a:pt x="1315181" y="553566"/>
                </a:lnTo>
                <a:lnTo>
                  <a:pt x="1308870" y="546100"/>
                </a:lnTo>
                <a:cubicBezTo>
                  <a:pt x="1308715" y="545946"/>
                  <a:pt x="1308639" y="545715"/>
                  <a:pt x="1308485" y="545561"/>
                </a:cubicBezTo>
                <a:lnTo>
                  <a:pt x="1306099" y="540789"/>
                </a:lnTo>
                <a:lnTo>
                  <a:pt x="1299094" y="537249"/>
                </a:lnTo>
                <a:cubicBezTo>
                  <a:pt x="1298941" y="537172"/>
                  <a:pt x="1298710" y="537018"/>
                  <a:pt x="1298556" y="536863"/>
                </a:cubicBezTo>
                <a:lnTo>
                  <a:pt x="1295169" y="534016"/>
                </a:lnTo>
                <a:cubicBezTo>
                  <a:pt x="1294938" y="533785"/>
                  <a:pt x="1294707" y="533554"/>
                  <a:pt x="1294553" y="533323"/>
                </a:cubicBezTo>
                <a:lnTo>
                  <a:pt x="1292860" y="530475"/>
                </a:lnTo>
                <a:cubicBezTo>
                  <a:pt x="1292783" y="530321"/>
                  <a:pt x="1292629" y="530090"/>
                  <a:pt x="1292629" y="529936"/>
                </a:cubicBezTo>
                <a:lnTo>
                  <a:pt x="1290397" y="523163"/>
                </a:lnTo>
                <a:lnTo>
                  <a:pt x="1289088" y="520623"/>
                </a:lnTo>
                <a:lnTo>
                  <a:pt x="1284316" y="516313"/>
                </a:lnTo>
                <a:lnTo>
                  <a:pt x="1278005" y="514388"/>
                </a:lnTo>
                <a:lnTo>
                  <a:pt x="1261534" y="514388"/>
                </a:lnTo>
                <a:cubicBezTo>
                  <a:pt x="1260841" y="514388"/>
                  <a:pt x="1260225" y="514158"/>
                  <a:pt x="1259686" y="513696"/>
                </a:cubicBezTo>
                <a:lnTo>
                  <a:pt x="1255222" y="509770"/>
                </a:lnTo>
                <a:cubicBezTo>
                  <a:pt x="1254837" y="509385"/>
                  <a:pt x="1254529" y="508923"/>
                  <a:pt x="1254375" y="508462"/>
                </a:cubicBezTo>
                <a:lnTo>
                  <a:pt x="1252143" y="500611"/>
                </a:lnTo>
                <a:lnTo>
                  <a:pt x="1249834" y="482754"/>
                </a:lnTo>
                <a:lnTo>
                  <a:pt x="1247833" y="476904"/>
                </a:lnTo>
                <a:lnTo>
                  <a:pt x="1242599" y="469130"/>
                </a:lnTo>
                <a:lnTo>
                  <a:pt x="1237211" y="464666"/>
                </a:lnTo>
                <a:lnTo>
                  <a:pt x="1231284" y="466052"/>
                </a:lnTo>
                <a:lnTo>
                  <a:pt x="1224357" y="468745"/>
                </a:lnTo>
                <a:cubicBezTo>
                  <a:pt x="1223895" y="468900"/>
                  <a:pt x="1223356" y="468976"/>
                  <a:pt x="1222895" y="468900"/>
                </a:cubicBezTo>
                <a:lnTo>
                  <a:pt x="1213350" y="467206"/>
                </a:lnTo>
                <a:cubicBezTo>
                  <a:pt x="1213042" y="467129"/>
                  <a:pt x="1212812" y="467052"/>
                  <a:pt x="1212580" y="466975"/>
                </a:cubicBezTo>
                <a:lnTo>
                  <a:pt x="1196802" y="459124"/>
                </a:lnTo>
                <a:cubicBezTo>
                  <a:pt x="1196494" y="458970"/>
                  <a:pt x="1196186" y="458739"/>
                  <a:pt x="1195955" y="458431"/>
                </a:cubicBezTo>
                <a:lnTo>
                  <a:pt x="1192491" y="454506"/>
                </a:lnTo>
                <a:lnTo>
                  <a:pt x="1190875" y="453967"/>
                </a:lnTo>
                <a:lnTo>
                  <a:pt x="1184564" y="456892"/>
                </a:lnTo>
                <a:cubicBezTo>
                  <a:pt x="1184333" y="457046"/>
                  <a:pt x="1184025" y="457123"/>
                  <a:pt x="1183794" y="457123"/>
                </a:cubicBezTo>
                <a:lnTo>
                  <a:pt x="1179868" y="457662"/>
                </a:lnTo>
                <a:cubicBezTo>
                  <a:pt x="1179638" y="457662"/>
                  <a:pt x="1179484" y="457662"/>
                  <a:pt x="1179253" y="457662"/>
                </a:cubicBezTo>
                <a:lnTo>
                  <a:pt x="1171325" y="457123"/>
                </a:lnTo>
                <a:lnTo>
                  <a:pt x="1165244" y="458970"/>
                </a:lnTo>
                <a:lnTo>
                  <a:pt x="1162011" y="462665"/>
                </a:lnTo>
                <a:lnTo>
                  <a:pt x="1159318" y="467437"/>
                </a:lnTo>
                <a:cubicBezTo>
                  <a:pt x="1159163" y="467745"/>
                  <a:pt x="1158933" y="468052"/>
                  <a:pt x="1158625" y="468284"/>
                </a:cubicBezTo>
                <a:lnTo>
                  <a:pt x="1153006" y="472748"/>
                </a:lnTo>
                <a:cubicBezTo>
                  <a:pt x="1152159" y="473440"/>
                  <a:pt x="1151005" y="473518"/>
                  <a:pt x="1150004" y="473056"/>
                </a:cubicBezTo>
                <a:cubicBezTo>
                  <a:pt x="1149003" y="472594"/>
                  <a:pt x="1148388" y="471593"/>
                  <a:pt x="1148388" y="470516"/>
                </a:cubicBezTo>
                <a:lnTo>
                  <a:pt x="1148388" y="444654"/>
                </a:lnTo>
                <a:cubicBezTo>
                  <a:pt x="1148388" y="444192"/>
                  <a:pt x="1148542" y="443653"/>
                  <a:pt x="1148773" y="443268"/>
                </a:cubicBezTo>
                <a:lnTo>
                  <a:pt x="1154930" y="432570"/>
                </a:lnTo>
                <a:cubicBezTo>
                  <a:pt x="1155084" y="432339"/>
                  <a:pt x="1155238" y="432108"/>
                  <a:pt x="1155469" y="431877"/>
                </a:cubicBezTo>
                <a:lnTo>
                  <a:pt x="1278621" y="318270"/>
                </a:lnTo>
                <a:lnTo>
                  <a:pt x="1301634" y="296333"/>
                </a:lnTo>
                <a:cubicBezTo>
                  <a:pt x="1301866" y="296102"/>
                  <a:pt x="1302096" y="295948"/>
                  <a:pt x="1302327" y="295872"/>
                </a:cubicBezTo>
                <a:lnTo>
                  <a:pt x="1306791" y="293639"/>
                </a:lnTo>
                <a:cubicBezTo>
                  <a:pt x="1307022" y="293562"/>
                  <a:pt x="1307254" y="293486"/>
                  <a:pt x="1307484" y="293408"/>
                </a:cubicBezTo>
                <a:lnTo>
                  <a:pt x="1319107" y="290792"/>
                </a:lnTo>
                <a:lnTo>
                  <a:pt x="1322878" y="287944"/>
                </a:lnTo>
                <a:lnTo>
                  <a:pt x="1345738" y="259542"/>
                </a:lnTo>
                <a:lnTo>
                  <a:pt x="1354744" y="244610"/>
                </a:lnTo>
                <a:lnTo>
                  <a:pt x="1356206" y="230755"/>
                </a:lnTo>
                <a:lnTo>
                  <a:pt x="1345122" y="218671"/>
                </a:lnTo>
                <a:lnTo>
                  <a:pt x="1331653" y="213283"/>
                </a:lnTo>
                <a:lnTo>
                  <a:pt x="1325649" y="209742"/>
                </a:lnTo>
                <a:cubicBezTo>
                  <a:pt x="1325264" y="209512"/>
                  <a:pt x="1324956" y="209204"/>
                  <a:pt x="1324725" y="208819"/>
                </a:cubicBezTo>
                <a:lnTo>
                  <a:pt x="1319646" y="200968"/>
                </a:lnTo>
                <a:lnTo>
                  <a:pt x="1293630" y="134466"/>
                </a:lnTo>
                <a:lnTo>
                  <a:pt x="1283624" y="121227"/>
                </a:lnTo>
                <a:lnTo>
                  <a:pt x="1270847" y="115070"/>
                </a:lnTo>
                <a:lnTo>
                  <a:pt x="1263688" y="115608"/>
                </a:lnTo>
                <a:lnTo>
                  <a:pt x="1257223" y="116686"/>
                </a:lnTo>
                <a:lnTo>
                  <a:pt x="1249449" y="116763"/>
                </a:lnTo>
                <a:cubicBezTo>
                  <a:pt x="1248987" y="116763"/>
                  <a:pt x="1248526" y="116609"/>
                  <a:pt x="1248140" y="116455"/>
                </a:cubicBezTo>
                <a:lnTo>
                  <a:pt x="1240829" y="112530"/>
                </a:lnTo>
                <a:cubicBezTo>
                  <a:pt x="1240520" y="112376"/>
                  <a:pt x="1240290" y="112145"/>
                  <a:pt x="1240059" y="111914"/>
                </a:cubicBezTo>
                <a:lnTo>
                  <a:pt x="1233285" y="104063"/>
                </a:lnTo>
                <a:cubicBezTo>
                  <a:pt x="1232978" y="103755"/>
                  <a:pt x="1232823" y="103370"/>
                  <a:pt x="1232670" y="102908"/>
                </a:cubicBezTo>
                <a:lnTo>
                  <a:pt x="1230437" y="93903"/>
                </a:lnTo>
                <a:lnTo>
                  <a:pt x="1228128" y="75276"/>
                </a:lnTo>
                <a:lnTo>
                  <a:pt x="1224819" y="65963"/>
                </a:lnTo>
                <a:lnTo>
                  <a:pt x="1209887" y="40563"/>
                </a:lnTo>
                <a:cubicBezTo>
                  <a:pt x="1209733" y="40332"/>
                  <a:pt x="1209579" y="40024"/>
                  <a:pt x="1209579" y="39716"/>
                </a:cubicBezTo>
                <a:lnTo>
                  <a:pt x="1207885" y="31250"/>
                </a:lnTo>
                <a:lnTo>
                  <a:pt x="1206192" y="7620"/>
                </a:lnTo>
                <a:lnTo>
                  <a:pt x="1203883" y="231"/>
                </a:lnTo>
                <a:lnTo>
                  <a:pt x="1203421" y="0"/>
                </a:lnTo>
                <a:lnTo>
                  <a:pt x="1198034" y="2232"/>
                </a:lnTo>
                <a:lnTo>
                  <a:pt x="1193569" y="5696"/>
                </a:lnTo>
                <a:lnTo>
                  <a:pt x="1175250" y="31250"/>
                </a:lnTo>
                <a:cubicBezTo>
                  <a:pt x="1175019" y="31481"/>
                  <a:pt x="1174789" y="31789"/>
                  <a:pt x="1174557" y="31942"/>
                </a:cubicBezTo>
                <a:lnTo>
                  <a:pt x="1169478" y="35406"/>
                </a:lnTo>
                <a:lnTo>
                  <a:pt x="1158779" y="42641"/>
                </a:lnTo>
                <a:cubicBezTo>
                  <a:pt x="1158394" y="42872"/>
                  <a:pt x="1157932" y="43103"/>
                  <a:pt x="1157393" y="43103"/>
                </a:cubicBezTo>
                <a:lnTo>
                  <a:pt x="1143308" y="44258"/>
                </a:lnTo>
                <a:cubicBezTo>
                  <a:pt x="1142846" y="44258"/>
                  <a:pt x="1142461" y="44258"/>
                  <a:pt x="1142076" y="44027"/>
                </a:cubicBezTo>
                <a:lnTo>
                  <a:pt x="1128068" y="38562"/>
                </a:lnTo>
                <a:lnTo>
                  <a:pt x="1115214" y="31404"/>
                </a:lnTo>
                <a:lnTo>
                  <a:pt x="1107671" y="36637"/>
                </a:lnTo>
                <a:lnTo>
                  <a:pt x="1102129" y="39178"/>
                </a:lnTo>
                <a:cubicBezTo>
                  <a:pt x="1101667" y="39408"/>
                  <a:pt x="1101128" y="39485"/>
                  <a:pt x="1100667" y="39408"/>
                </a:cubicBezTo>
                <a:lnTo>
                  <a:pt x="1096202" y="38870"/>
                </a:lnTo>
                <a:cubicBezTo>
                  <a:pt x="1095279" y="38793"/>
                  <a:pt x="1094432" y="38177"/>
                  <a:pt x="1094047" y="37330"/>
                </a:cubicBezTo>
                <a:lnTo>
                  <a:pt x="1091815" y="32866"/>
                </a:lnTo>
                <a:cubicBezTo>
                  <a:pt x="1091661" y="32558"/>
                  <a:pt x="1091584" y="32173"/>
                  <a:pt x="1091507" y="31865"/>
                </a:cubicBezTo>
                <a:lnTo>
                  <a:pt x="1090430" y="19704"/>
                </a:lnTo>
                <a:lnTo>
                  <a:pt x="1085427" y="28017"/>
                </a:lnTo>
                <a:cubicBezTo>
                  <a:pt x="1085119" y="28479"/>
                  <a:pt x="1084657" y="28940"/>
                  <a:pt x="1084195" y="29171"/>
                </a:cubicBezTo>
                <a:lnTo>
                  <a:pt x="1079115" y="31404"/>
                </a:lnTo>
                <a:cubicBezTo>
                  <a:pt x="1078653" y="31634"/>
                  <a:pt x="1078115" y="31711"/>
                  <a:pt x="1077653" y="31634"/>
                </a:cubicBezTo>
                <a:cubicBezTo>
                  <a:pt x="1077499" y="31634"/>
                  <a:pt x="1077422" y="31558"/>
                  <a:pt x="1077268" y="31481"/>
                </a:cubicBezTo>
                <a:cubicBezTo>
                  <a:pt x="1076883" y="31404"/>
                  <a:pt x="1076575" y="31326"/>
                  <a:pt x="1076267" y="31096"/>
                </a:cubicBezTo>
                <a:lnTo>
                  <a:pt x="1068955" y="25477"/>
                </a:lnTo>
                <a:cubicBezTo>
                  <a:pt x="1068647" y="25246"/>
                  <a:pt x="1068416" y="25015"/>
                  <a:pt x="1068262" y="24707"/>
                </a:cubicBezTo>
                <a:lnTo>
                  <a:pt x="1062798" y="15471"/>
                </a:lnTo>
                <a:lnTo>
                  <a:pt x="1060796" y="13470"/>
                </a:lnTo>
                <a:lnTo>
                  <a:pt x="1058256" y="14008"/>
                </a:lnTo>
                <a:lnTo>
                  <a:pt x="1055716" y="17395"/>
                </a:lnTo>
                <a:lnTo>
                  <a:pt x="1051945" y="26631"/>
                </a:lnTo>
                <a:cubicBezTo>
                  <a:pt x="1051868" y="26862"/>
                  <a:pt x="1051714" y="27093"/>
                  <a:pt x="1051637" y="27247"/>
                </a:cubicBezTo>
                <a:lnTo>
                  <a:pt x="1048250" y="31711"/>
                </a:lnTo>
                <a:lnTo>
                  <a:pt x="1039707" y="41487"/>
                </a:lnTo>
                <a:cubicBezTo>
                  <a:pt x="1039553" y="41641"/>
                  <a:pt x="1039399" y="41794"/>
                  <a:pt x="1039168" y="41948"/>
                </a:cubicBezTo>
                <a:lnTo>
                  <a:pt x="1034088" y="45335"/>
                </a:lnTo>
                <a:cubicBezTo>
                  <a:pt x="1033472" y="45797"/>
                  <a:pt x="1032702" y="45874"/>
                  <a:pt x="1031933" y="45720"/>
                </a:cubicBezTo>
                <a:lnTo>
                  <a:pt x="1026852" y="44565"/>
                </a:lnTo>
                <a:cubicBezTo>
                  <a:pt x="1026160" y="44411"/>
                  <a:pt x="1025544" y="43950"/>
                  <a:pt x="1025159" y="43411"/>
                </a:cubicBezTo>
                <a:lnTo>
                  <a:pt x="1022927" y="40024"/>
                </a:lnTo>
                <a:cubicBezTo>
                  <a:pt x="1022696" y="39639"/>
                  <a:pt x="1022542" y="39255"/>
                  <a:pt x="1022466" y="38870"/>
                </a:cubicBezTo>
                <a:cubicBezTo>
                  <a:pt x="1022389" y="38485"/>
                  <a:pt x="1022466" y="38023"/>
                  <a:pt x="1022619" y="37638"/>
                </a:cubicBezTo>
                <a:lnTo>
                  <a:pt x="1023774" y="34251"/>
                </a:lnTo>
                <a:lnTo>
                  <a:pt x="1026083" y="30095"/>
                </a:lnTo>
                <a:lnTo>
                  <a:pt x="1026699" y="28094"/>
                </a:lnTo>
                <a:lnTo>
                  <a:pt x="1024543" y="25939"/>
                </a:lnTo>
                <a:lnTo>
                  <a:pt x="1017462" y="28171"/>
                </a:lnTo>
                <a:lnTo>
                  <a:pt x="1002530" y="36484"/>
                </a:lnTo>
                <a:cubicBezTo>
                  <a:pt x="1001837" y="36868"/>
                  <a:pt x="1001068" y="36945"/>
                  <a:pt x="1000298" y="36714"/>
                </a:cubicBezTo>
                <a:cubicBezTo>
                  <a:pt x="999528" y="36484"/>
                  <a:pt x="998989" y="35945"/>
                  <a:pt x="998605" y="35252"/>
                </a:cubicBezTo>
                <a:lnTo>
                  <a:pt x="995757" y="29633"/>
                </a:lnTo>
                <a:cubicBezTo>
                  <a:pt x="995603" y="29325"/>
                  <a:pt x="995449" y="28940"/>
                  <a:pt x="995449" y="28556"/>
                </a:cubicBezTo>
                <a:lnTo>
                  <a:pt x="994910" y="19858"/>
                </a:lnTo>
                <a:lnTo>
                  <a:pt x="993140" y="13547"/>
                </a:lnTo>
                <a:lnTo>
                  <a:pt x="986290" y="10314"/>
                </a:lnTo>
                <a:lnTo>
                  <a:pt x="970357" y="8082"/>
                </a:lnTo>
                <a:lnTo>
                  <a:pt x="962891" y="7620"/>
                </a:lnTo>
                <a:lnTo>
                  <a:pt x="959658" y="9236"/>
                </a:lnTo>
                <a:lnTo>
                  <a:pt x="959966" y="13162"/>
                </a:lnTo>
                <a:lnTo>
                  <a:pt x="964430" y="18088"/>
                </a:lnTo>
                <a:cubicBezTo>
                  <a:pt x="964661" y="18319"/>
                  <a:pt x="964815" y="18627"/>
                  <a:pt x="964969" y="19012"/>
                </a:cubicBezTo>
                <a:lnTo>
                  <a:pt x="966663" y="23476"/>
                </a:lnTo>
                <a:cubicBezTo>
                  <a:pt x="966816" y="23937"/>
                  <a:pt x="966893" y="24476"/>
                  <a:pt x="966816" y="24938"/>
                </a:cubicBezTo>
                <a:cubicBezTo>
                  <a:pt x="966739" y="25400"/>
                  <a:pt x="966509" y="25862"/>
                  <a:pt x="966200" y="26324"/>
                </a:cubicBezTo>
                <a:lnTo>
                  <a:pt x="962506" y="30480"/>
                </a:lnTo>
                <a:lnTo>
                  <a:pt x="960043" y="35945"/>
                </a:lnTo>
                <a:lnTo>
                  <a:pt x="958966" y="41794"/>
                </a:lnTo>
                <a:cubicBezTo>
                  <a:pt x="958812" y="42564"/>
                  <a:pt x="958427" y="43180"/>
                  <a:pt x="957734" y="43642"/>
                </a:cubicBezTo>
                <a:lnTo>
                  <a:pt x="954347" y="45874"/>
                </a:lnTo>
                <a:cubicBezTo>
                  <a:pt x="953885" y="46182"/>
                  <a:pt x="953424" y="46336"/>
                  <a:pt x="952885" y="46336"/>
                </a:cubicBezTo>
                <a:lnTo>
                  <a:pt x="936567" y="46875"/>
                </a:lnTo>
                <a:lnTo>
                  <a:pt x="930564" y="47721"/>
                </a:lnTo>
                <a:lnTo>
                  <a:pt x="929255" y="50646"/>
                </a:lnTo>
                <a:lnTo>
                  <a:pt x="929640" y="53648"/>
                </a:lnTo>
                <a:lnTo>
                  <a:pt x="933181" y="58728"/>
                </a:lnTo>
                <a:cubicBezTo>
                  <a:pt x="933796" y="59574"/>
                  <a:pt x="933873" y="60729"/>
                  <a:pt x="933412" y="61653"/>
                </a:cubicBezTo>
                <a:cubicBezTo>
                  <a:pt x="932950" y="62576"/>
                  <a:pt x="931949" y="63192"/>
                  <a:pt x="930949" y="63192"/>
                </a:cubicBezTo>
                <a:lnTo>
                  <a:pt x="928485" y="63192"/>
                </a:lnTo>
                <a:lnTo>
                  <a:pt x="924868" y="64116"/>
                </a:lnTo>
                <a:lnTo>
                  <a:pt x="922097" y="66117"/>
                </a:lnTo>
                <a:lnTo>
                  <a:pt x="920711" y="69811"/>
                </a:lnTo>
                <a:cubicBezTo>
                  <a:pt x="920404" y="70735"/>
                  <a:pt x="919557" y="71428"/>
                  <a:pt x="918633" y="71582"/>
                </a:cubicBezTo>
                <a:lnTo>
                  <a:pt x="907549" y="73737"/>
                </a:lnTo>
                <a:lnTo>
                  <a:pt x="902162" y="78124"/>
                </a:lnTo>
                <a:lnTo>
                  <a:pt x="898082" y="83281"/>
                </a:lnTo>
                <a:lnTo>
                  <a:pt x="895389" y="89131"/>
                </a:lnTo>
                <a:cubicBezTo>
                  <a:pt x="895235" y="89439"/>
                  <a:pt x="895003" y="89747"/>
                  <a:pt x="894696" y="89978"/>
                </a:cubicBezTo>
                <a:cubicBezTo>
                  <a:pt x="894619" y="90054"/>
                  <a:pt x="894619" y="90131"/>
                  <a:pt x="894542" y="90208"/>
                </a:cubicBezTo>
                <a:lnTo>
                  <a:pt x="894542" y="90208"/>
                </a:lnTo>
                <a:lnTo>
                  <a:pt x="894542" y="90208"/>
                </a:lnTo>
                <a:lnTo>
                  <a:pt x="894003" y="90593"/>
                </a:lnTo>
                <a:lnTo>
                  <a:pt x="892310" y="91902"/>
                </a:lnTo>
                <a:cubicBezTo>
                  <a:pt x="892002" y="92133"/>
                  <a:pt x="891694" y="92210"/>
                  <a:pt x="891386" y="92287"/>
                </a:cubicBezTo>
                <a:cubicBezTo>
                  <a:pt x="891309" y="92287"/>
                  <a:pt x="891232" y="92364"/>
                  <a:pt x="891155" y="92364"/>
                </a:cubicBezTo>
                <a:cubicBezTo>
                  <a:pt x="890770" y="92440"/>
                  <a:pt x="890308" y="92440"/>
                  <a:pt x="889847" y="92287"/>
                </a:cubicBezTo>
                <a:lnTo>
                  <a:pt x="885921" y="91132"/>
                </a:lnTo>
                <a:cubicBezTo>
                  <a:pt x="885613" y="91055"/>
                  <a:pt x="885306" y="90901"/>
                  <a:pt x="885074" y="90747"/>
                </a:cubicBezTo>
                <a:lnTo>
                  <a:pt x="881765" y="88361"/>
                </a:lnTo>
                <a:lnTo>
                  <a:pt x="878455" y="87976"/>
                </a:lnTo>
                <a:lnTo>
                  <a:pt x="875915" y="89670"/>
                </a:lnTo>
                <a:lnTo>
                  <a:pt x="872375" y="93287"/>
                </a:lnTo>
                <a:cubicBezTo>
                  <a:pt x="872221" y="93441"/>
                  <a:pt x="872067" y="93595"/>
                  <a:pt x="871836" y="93672"/>
                </a:cubicBezTo>
                <a:lnTo>
                  <a:pt x="867372" y="96520"/>
                </a:lnTo>
                <a:cubicBezTo>
                  <a:pt x="866987" y="96751"/>
                  <a:pt x="866602" y="96905"/>
                  <a:pt x="866140" y="96905"/>
                </a:cubicBezTo>
                <a:lnTo>
                  <a:pt x="855441" y="97905"/>
                </a:lnTo>
                <a:lnTo>
                  <a:pt x="854287" y="97982"/>
                </a:lnTo>
                <a:lnTo>
                  <a:pt x="854287" y="97982"/>
                </a:lnTo>
                <a:lnTo>
                  <a:pt x="854287" y="97982"/>
                </a:lnTo>
                <a:cubicBezTo>
                  <a:pt x="853902" y="97982"/>
                  <a:pt x="853440" y="97982"/>
                  <a:pt x="853055" y="97828"/>
                </a:cubicBezTo>
                <a:lnTo>
                  <a:pt x="846897" y="95596"/>
                </a:lnTo>
                <a:lnTo>
                  <a:pt x="840047" y="92748"/>
                </a:lnTo>
                <a:lnTo>
                  <a:pt x="837353" y="92133"/>
                </a:lnTo>
                <a:lnTo>
                  <a:pt x="830041" y="98521"/>
                </a:lnTo>
                <a:cubicBezTo>
                  <a:pt x="829656" y="98829"/>
                  <a:pt x="829271" y="99060"/>
                  <a:pt x="828810" y="99137"/>
                </a:cubicBezTo>
                <a:lnTo>
                  <a:pt x="820112" y="100984"/>
                </a:lnTo>
                <a:lnTo>
                  <a:pt x="819804" y="103524"/>
                </a:lnTo>
                <a:lnTo>
                  <a:pt x="819804" y="108219"/>
                </a:lnTo>
                <a:lnTo>
                  <a:pt x="819804" y="108219"/>
                </a:lnTo>
                <a:lnTo>
                  <a:pt x="819804" y="108219"/>
                </a:lnTo>
                <a:cubicBezTo>
                  <a:pt x="819804" y="108450"/>
                  <a:pt x="819727" y="108758"/>
                  <a:pt x="819727" y="108989"/>
                </a:cubicBezTo>
                <a:lnTo>
                  <a:pt x="818573" y="112914"/>
                </a:lnTo>
                <a:cubicBezTo>
                  <a:pt x="818342" y="113838"/>
                  <a:pt x="817649" y="114531"/>
                  <a:pt x="816725" y="114839"/>
                </a:cubicBezTo>
                <a:lnTo>
                  <a:pt x="811646" y="116532"/>
                </a:lnTo>
                <a:cubicBezTo>
                  <a:pt x="811337" y="116609"/>
                  <a:pt x="811030" y="116686"/>
                  <a:pt x="810722" y="116686"/>
                </a:cubicBezTo>
                <a:lnTo>
                  <a:pt x="806796" y="116686"/>
                </a:lnTo>
                <a:cubicBezTo>
                  <a:pt x="806565" y="116686"/>
                  <a:pt x="806335" y="116686"/>
                  <a:pt x="806181" y="116609"/>
                </a:cubicBezTo>
                <a:lnTo>
                  <a:pt x="796329" y="114531"/>
                </a:lnTo>
                <a:lnTo>
                  <a:pt x="793634" y="116686"/>
                </a:lnTo>
                <a:lnTo>
                  <a:pt x="794943" y="122844"/>
                </a:lnTo>
                <a:lnTo>
                  <a:pt x="795559" y="129386"/>
                </a:lnTo>
                <a:lnTo>
                  <a:pt x="795559" y="129386"/>
                </a:lnTo>
                <a:lnTo>
                  <a:pt x="795559" y="129386"/>
                </a:lnTo>
                <a:cubicBezTo>
                  <a:pt x="795636" y="130156"/>
                  <a:pt x="795405" y="130925"/>
                  <a:pt x="794866" y="131464"/>
                </a:cubicBezTo>
                <a:cubicBezTo>
                  <a:pt x="794404" y="132003"/>
                  <a:pt x="793711" y="132388"/>
                  <a:pt x="792942" y="132465"/>
                </a:cubicBezTo>
                <a:lnTo>
                  <a:pt x="784475" y="133004"/>
                </a:lnTo>
                <a:cubicBezTo>
                  <a:pt x="783551" y="133080"/>
                  <a:pt x="782705" y="132696"/>
                  <a:pt x="782089" y="131926"/>
                </a:cubicBezTo>
                <a:lnTo>
                  <a:pt x="777856" y="126615"/>
                </a:lnTo>
                <a:lnTo>
                  <a:pt x="775854" y="125307"/>
                </a:lnTo>
                <a:lnTo>
                  <a:pt x="772853" y="126076"/>
                </a:lnTo>
                <a:lnTo>
                  <a:pt x="760230" y="132696"/>
                </a:lnTo>
                <a:cubicBezTo>
                  <a:pt x="759845" y="132927"/>
                  <a:pt x="759383" y="133004"/>
                  <a:pt x="758921" y="133004"/>
                </a:cubicBezTo>
                <a:lnTo>
                  <a:pt x="753841" y="133004"/>
                </a:lnTo>
                <a:cubicBezTo>
                  <a:pt x="753534" y="133004"/>
                  <a:pt x="753225" y="132927"/>
                  <a:pt x="752918" y="132850"/>
                </a:cubicBezTo>
                <a:lnTo>
                  <a:pt x="749531" y="131695"/>
                </a:lnTo>
                <a:cubicBezTo>
                  <a:pt x="748530" y="131387"/>
                  <a:pt x="747761" y="130463"/>
                  <a:pt x="747607" y="129386"/>
                </a:cubicBezTo>
                <a:lnTo>
                  <a:pt x="747299" y="126692"/>
                </a:lnTo>
                <a:lnTo>
                  <a:pt x="744374" y="125768"/>
                </a:lnTo>
                <a:lnTo>
                  <a:pt x="741834" y="126769"/>
                </a:lnTo>
                <a:lnTo>
                  <a:pt x="739833" y="130771"/>
                </a:lnTo>
                <a:lnTo>
                  <a:pt x="740372" y="145242"/>
                </a:lnTo>
                <a:lnTo>
                  <a:pt x="740372" y="145242"/>
                </a:lnTo>
                <a:lnTo>
                  <a:pt x="740372" y="145242"/>
                </a:lnTo>
                <a:cubicBezTo>
                  <a:pt x="740372" y="146242"/>
                  <a:pt x="739910" y="147166"/>
                  <a:pt x="739063" y="147705"/>
                </a:cubicBezTo>
                <a:lnTo>
                  <a:pt x="734599" y="150553"/>
                </a:lnTo>
                <a:cubicBezTo>
                  <a:pt x="734060" y="150861"/>
                  <a:pt x="733367" y="151015"/>
                  <a:pt x="732752" y="150937"/>
                </a:cubicBezTo>
                <a:lnTo>
                  <a:pt x="707967" y="147551"/>
                </a:lnTo>
                <a:lnTo>
                  <a:pt x="703811" y="146165"/>
                </a:lnTo>
                <a:lnTo>
                  <a:pt x="700963" y="148321"/>
                </a:lnTo>
                <a:lnTo>
                  <a:pt x="696191" y="156787"/>
                </a:lnTo>
                <a:cubicBezTo>
                  <a:pt x="696037" y="157018"/>
                  <a:pt x="695883" y="157249"/>
                  <a:pt x="695729" y="157403"/>
                </a:cubicBezTo>
                <a:lnTo>
                  <a:pt x="692881" y="160251"/>
                </a:lnTo>
                <a:cubicBezTo>
                  <a:pt x="692573" y="160559"/>
                  <a:pt x="692265" y="160790"/>
                  <a:pt x="691881" y="160867"/>
                </a:cubicBezTo>
                <a:lnTo>
                  <a:pt x="685723" y="163099"/>
                </a:lnTo>
                <a:cubicBezTo>
                  <a:pt x="685338" y="163253"/>
                  <a:pt x="685030" y="163253"/>
                  <a:pt x="684646" y="163176"/>
                </a:cubicBezTo>
                <a:cubicBezTo>
                  <a:pt x="684568" y="163176"/>
                  <a:pt x="684414" y="163253"/>
                  <a:pt x="684337" y="163176"/>
                </a:cubicBezTo>
                <a:cubicBezTo>
                  <a:pt x="683876" y="163099"/>
                  <a:pt x="683414" y="162868"/>
                  <a:pt x="683029" y="162637"/>
                </a:cubicBezTo>
                <a:lnTo>
                  <a:pt x="680181" y="160405"/>
                </a:lnTo>
                <a:cubicBezTo>
                  <a:pt x="679950" y="160251"/>
                  <a:pt x="679796" y="160020"/>
                  <a:pt x="679565" y="159789"/>
                </a:cubicBezTo>
                <a:lnTo>
                  <a:pt x="677333" y="156402"/>
                </a:lnTo>
                <a:lnTo>
                  <a:pt x="676025" y="155171"/>
                </a:lnTo>
                <a:cubicBezTo>
                  <a:pt x="675409" y="154555"/>
                  <a:pt x="675101" y="153709"/>
                  <a:pt x="675255" y="152862"/>
                </a:cubicBezTo>
                <a:lnTo>
                  <a:pt x="675255" y="152862"/>
                </a:lnTo>
                <a:lnTo>
                  <a:pt x="675255" y="152862"/>
                </a:lnTo>
                <a:lnTo>
                  <a:pt x="676025" y="145242"/>
                </a:lnTo>
                <a:cubicBezTo>
                  <a:pt x="675563" y="145165"/>
                  <a:pt x="675024" y="145011"/>
                  <a:pt x="674640" y="144703"/>
                </a:cubicBezTo>
                <a:lnTo>
                  <a:pt x="667866" y="139623"/>
                </a:lnTo>
                <a:lnTo>
                  <a:pt x="665865" y="138622"/>
                </a:lnTo>
                <a:lnTo>
                  <a:pt x="662401" y="139392"/>
                </a:lnTo>
                <a:lnTo>
                  <a:pt x="654473" y="145704"/>
                </a:lnTo>
                <a:cubicBezTo>
                  <a:pt x="654088" y="146012"/>
                  <a:pt x="653627" y="146242"/>
                  <a:pt x="653165" y="146319"/>
                </a:cubicBezTo>
                <a:lnTo>
                  <a:pt x="650317" y="146781"/>
                </a:lnTo>
                <a:lnTo>
                  <a:pt x="649778" y="146858"/>
                </a:lnTo>
                <a:lnTo>
                  <a:pt x="649778" y="146858"/>
                </a:lnTo>
                <a:lnTo>
                  <a:pt x="649778" y="146858"/>
                </a:lnTo>
                <a:cubicBezTo>
                  <a:pt x="649547" y="146935"/>
                  <a:pt x="649316" y="146781"/>
                  <a:pt x="649086" y="146781"/>
                </a:cubicBezTo>
                <a:cubicBezTo>
                  <a:pt x="648162" y="146704"/>
                  <a:pt x="647238" y="146242"/>
                  <a:pt x="646853" y="145396"/>
                </a:cubicBezTo>
                <a:lnTo>
                  <a:pt x="646314" y="144241"/>
                </a:lnTo>
                <a:cubicBezTo>
                  <a:pt x="646084" y="143779"/>
                  <a:pt x="646007" y="143241"/>
                  <a:pt x="646007" y="142702"/>
                </a:cubicBezTo>
                <a:lnTo>
                  <a:pt x="646545" y="138084"/>
                </a:lnTo>
                <a:lnTo>
                  <a:pt x="646314" y="136775"/>
                </a:lnTo>
                <a:lnTo>
                  <a:pt x="645237" y="135929"/>
                </a:lnTo>
                <a:lnTo>
                  <a:pt x="638771" y="133235"/>
                </a:lnTo>
                <a:cubicBezTo>
                  <a:pt x="638387" y="133080"/>
                  <a:pt x="638002" y="132850"/>
                  <a:pt x="637771" y="132542"/>
                </a:cubicBezTo>
                <a:lnTo>
                  <a:pt x="633922" y="128155"/>
                </a:lnTo>
                <a:lnTo>
                  <a:pt x="632537" y="127847"/>
                </a:lnTo>
                <a:lnTo>
                  <a:pt x="629073" y="128308"/>
                </a:lnTo>
                <a:lnTo>
                  <a:pt x="624147" y="128308"/>
                </a:lnTo>
                <a:cubicBezTo>
                  <a:pt x="623300" y="128308"/>
                  <a:pt x="622531" y="127924"/>
                  <a:pt x="621992" y="127308"/>
                </a:cubicBezTo>
                <a:lnTo>
                  <a:pt x="619144" y="123921"/>
                </a:lnTo>
                <a:lnTo>
                  <a:pt x="616527" y="119688"/>
                </a:lnTo>
                <a:lnTo>
                  <a:pt x="613064" y="117764"/>
                </a:lnTo>
                <a:lnTo>
                  <a:pt x="610216" y="118379"/>
                </a:lnTo>
                <a:lnTo>
                  <a:pt x="608368" y="121304"/>
                </a:lnTo>
                <a:lnTo>
                  <a:pt x="607907" y="126307"/>
                </a:lnTo>
                <a:cubicBezTo>
                  <a:pt x="607753" y="127770"/>
                  <a:pt x="606521" y="128847"/>
                  <a:pt x="605136" y="128847"/>
                </a:cubicBezTo>
                <a:lnTo>
                  <a:pt x="602288" y="128847"/>
                </a:lnTo>
                <a:cubicBezTo>
                  <a:pt x="601672" y="128847"/>
                  <a:pt x="601133" y="128693"/>
                  <a:pt x="600671" y="128308"/>
                </a:cubicBezTo>
                <a:lnTo>
                  <a:pt x="595130" y="124306"/>
                </a:lnTo>
                <a:lnTo>
                  <a:pt x="594668" y="124306"/>
                </a:lnTo>
                <a:lnTo>
                  <a:pt x="588587" y="123844"/>
                </a:lnTo>
                <a:lnTo>
                  <a:pt x="578119" y="127462"/>
                </a:lnTo>
                <a:lnTo>
                  <a:pt x="574502" y="128693"/>
                </a:lnTo>
                <a:lnTo>
                  <a:pt x="566420" y="129925"/>
                </a:lnTo>
                <a:lnTo>
                  <a:pt x="560493" y="132080"/>
                </a:lnTo>
                <a:lnTo>
                  <a:pt x="557414" y="133619"/>
                </a:lnTo>
                <a:cubicBezTo>
                  <a:pt x="556645" y="134004"/>
                  <a:pt x="555721" y="134004"/>
                  <a:pt x="554875" y="133619"/>
                </a:cubicBezTo>
                <a:lnTo>
                  <a:pt x="551488" y="131926"/>
                </a:lnTo>
                <a:cubicBezTo>
                  <a:pt x="551103" y="131695"/>
                  <a:pt x="550718" y="131387"/>
                  <a:pt x="550487" y="131079"/>
                </a:cubicBezTo>
                <a:lnTo>
                  <a:pt x="547639" y="127154"/>
                </a:lnTo>
                <a:lnTo>
                  <a:pt x="544561" y="124075"/>
                </a:lnTo>
                <a:lnTo>
                  <a:pt x="539865" y="122767"/>
                </a:lnTo>
                <a:lnTo>
                  <a:pt x="533323" y="124768"/>
                </a:lnTo>
                <a:lnTo>
                  <a:pt x="522393" y="129694"/>
                </a:lnTo>
                <a:cubicBezTo>
                  <a:pt x="522162" y="129771"/>
                  <a:pt x="521854" y="129848"/>
                  <a:pt x="521624" y="129925"/>
                </a:cubicBezTo>
                <a:lnTo>
                  <a:pt x="514312" y="130925"/>
                </a:lnTo>
                <a:lnTo>
                  <a:pt x="513157" y="131079"/>
                </a:lnTo>
                <a:lnTo>
                  <a:pt x="504536" y="131695"/>
                </a:lnTo>
                <a:lnTo>
                  <a:pt x="497917" y="131156"/>
                </a:lnTo>
                <a:lnTo>
                  <a:pt x="491836" y="131695"/>
                </a:lnTo>
                <a:lnTo>
                  <a:pt x="489912" y="133004"/>
                </a:lnTo>
                <a:lnTo>
                  <a:pt x="489527" y="134389"/>
                </a:lnTo>
                <a:lnTo>
                  <a:pt x="491144" y="136005"/>
                </a:lnTo>
                <a:cubicBezTo>
                  <a:pt x="491605" y="136467"/>
                  <a:pt x="491836" y="137006"/>
                  <a:pt x="491913" y="137622"/>
                </a:cubicBezTo>
                <a:lnTo>
                  <a:pt x="492452" y="141547"/>
                </a:lnTo>
                <a:cubicBezTo>
                  <a:pt x="492452" y="141778"/>
                  <a:pt x="492529" y="142009"/>
                  <a:pt x="492452" y="142240"/>
                </a:cubicBezTo>
                <a:lnTo>
                  <a:pt x="492452" y="142240"/>
                </a:lnTo>
                <a:lnTo>
                  <a:pt x="492452" y="142240"/>
                </a:lnTo>
                <a:lnTo>
                  <a:pt x="490759" y="156864"/>
                </a:lnTo>
                <a:cubicBezTo>
                  <a:pt x="490682" y="157557"/>
                  <a:pt x="490297" y="158250"/>
                  <a:pt x="489758" y="158711"/>
                </a:cubicBezTo>
                <a:lnTo>
                  <a:pt x="482985" y="164330"/>
                </a:lnTo>
                <a:cubicBezTo>
                  <a:pt x="482446" y="164792"/>
                  <a:pt x="481830" y="165023"/>
                  <a:pt x="481214" y="165023"/>
                </a:cubicBezTo>
                <a:lnTo>
                  <a:pt x="477751" y="165023"/>
                </a:lnTo>
                <a:lnTo>
                  <a:pt x="477135" y="166178"/>
                </a:lnTo>
                <a:lnTo>
                  <a:pt x="476673" y="167024"/>
                </a:lnTo>
                <a:lnTo>
                  <a:pt x="475211" y="184496"/>
                </a:lnTo>
                <a:lnTo>
                  <a:pt x="475057" y="186113"/>
                </a:lnTo>
                <a:cubicBezTo>
                  <a:pt x="475057" y="186497"/>
                  <a:pt x="474903" y="186882"/>
                  <a:pt x="474672" y="187267"/>
                </a:cubicBezTo>
                <a:lnTo>
                  <a:pt x="472440" y="191193"/>
                </a:lnTo>
                <a:cubicBezTo>
                  <a:pt x="472055" y="191808"/>
                  <a:pt x="471439" y="192347"/>
                  <a:pt x="470747" y="192501"/>
                </a:cubicBezTo>
                <a:cubicBezTo>
                  <a:pt x="470054" y="192732"/>
                  <a:pt x="469284" y="192578"/>
                  <a:pt x="468592" y="192193"/>
                </a:cubicBezTo>
                <a:lnTo>
                  <a:pt x="464666" y="189961"/>
                </a:lnTo>
                <a:cubicBezTo>
                  <a:pt x="464512" y="189884"/>
                  <a:pt x="464358" y="189730"/>
                  <a:pt x="464204" y="189576"/>
                </a:cubicBezTo>
                <a:lnTo>
                  <a:pt x="458047" y="183958"/>
                </a:lnTo>
                <a:lnTo>
                  <a:pt x="451042" y="178955"/>
                </a:lnTo>
                <a:lnTo>
                  <a:pt x="446270" y="178493"/>
                </a:lnTo>
                <a:lnTo>
                  <a:pt x="440652" y="180494"/>
                </a:lnTo>
                <a:lnTo>
                  <a:pt x="430646" y="182341"/>
                </a:lnTo>
                <a:cubicBezTo>
                  <a:pt x="430414" y="182341"/>
                  <a:pt x="430261" y="182341"/>
                  <a:pt x="430030" y="182418"/>
                </a:cubicBezTo>
                <a:lnTo>
                  <a:pt x="404476" y="181341"/>
                </a:lnTo>
                <a:lnTo>
                  <a:pt x="399934" y="182187"/>
                </a:lnTo>
                <a:lnTo>
                  <a:pt x="396625" y="188268"/>
                </a:lnTo>
                <a:cubicBezTo>
                  <a:pt x="396548" y="188422"/>
                  <a:pt x="396394" y="188576"/>
                  <a:pt x="396317" y="188730"/>
                </a:cubicBezTo>
                <a:lnTo>
                  <a:pt x="393469" y="192116"/>
                </a:lnTo>
                <a:cubicBezTo>
                  <a:pt x="392853" y="192809"/>
                  <a:pt x="391930" y="193194"/>
                  <a:pt x="391006" y="193117"/>
                </a:cubicBezTo>
                <a:cubicBezTo>
                  <a:pt x="390082" y="193040"/>
                  <a:pt x="389236" y="192424"/>
                  <a:pt x="388851" y="191577"/>
                </a:cubicBezTo>
                <a:lnTo>
                  <a:pt x="385079" y="184035"/>
                </a:lnTo>
                <a:lnTo>
                  <a:pt x="382232" y="180725"/>
                </a:lnTo>
                <a:lnTo>
                  <a:pt x="380692" y="179801"/>
                </a:lnTo>
                <a:lnTo>
                  <a:pt x="375689" y="180571"/>
                </a:lnTo>
                <a:lnTo>
                  <a:pt x="374919" y="180725"/>
                </a:lnTo>
                <a:lnTo>
                  <a:pt x="370763" y="183034"/>
                </a:lnTo>
                <a:lnTo>
                  <a:pt x="367684" y="186574"/>
                </a:lnTo>
                <a:lnTo>
                  <a:pt x="357755" y="201507"/>
                </a:lnTo>
                <a:cubicBezTo>
                  <a:pt x="357139" y="202430"/>
                  <a:pt x="356062" y="202892"/>
                  <a:pt x="354984" y="202738"/>
                </a:cubicBezTo>
                <a:lnTo>
                  <a:pt x="351059" y="202199"/>
                </a:lnTo>
                <a:lnTo>
                  <a:pt x="345748" y="201045"/>
                </a:lnTo>
                <a:cubicBezTo>
                  <a:pt x="345440" y="200968"/>
                  <a:pt x="345209" y="200891"/>
                  <a:pt x="344978" y="200737"/>
                </a:cubicBezTo>
                <a:lnTo>
                  <a:pt x="341053" y="198505"/>
                </a:lnTo>
                <a:cubicBezTo>
                  <a:pt x="340591" y="198197"/>
                  <a:pt x="340206" y="197812"/>
                  <a:pt x="339898" y="197350"/>
                </a:cubicBezTo>
                <a:lnTo>
                  <a:pt x="339128" y="195811"/>
                </a:lnTo>
                <a:lnTo>
                  <a:pt x="335819" y="193733"/>
                </a:lnTo>
                <a:lnTo>
                  <a:pt x="327429" y="192655"/>
                </a:lnTo>
                <a:lnTo>
                  <a:pt x="317269" y="193194"/>
                </a:lnTo>
                <a:lnTo>
                  <a:pt x="314113" y="193964"/>
                </a:lnTo>
                <a:lnTo>
                  <a:pt x="314498" y="194656"/>
                </a:lnTo>
                <a:lnTo>
                  <a:pt x="322811" y="206202"/>
                </a:lnTo>
                <a:cubicBezTo>
                  <a:pt x="323350" y="206971"/>
                  <a:pt x="323504" y="207895"/>
                  <a:pt x="323196" y="208819"/>
                </a:cubicBezTo>
                <a:lnTo>
                  <a:pt x="320964" y="214976"/>
                </a:lnTo>
                <a:lnTo>
                  <a:pt x="318270" y="230832"/>
                </a:lnTo>
                <a:cubicBezTo>
                  <a:pt x="318116" y="231525"/>
                  <a:pt x="317731" y="232141"/>
                  <a:pt x="317192" y="232602"/>
                </a:cubicBezTo>
                <a:lnTo>
                  <a:pt x="312728" y="235989"/>
                </a:lnTo>
                <a:cubicBezTo>
                  <a:pt x="312266" y="236374"/>
                  <a:pt x="311650" y="236528"/>
                  <a:pt x="311035" y="236528"/>
                </a:cubicBezTo>
                <a:lnTo>
                  <a:pt x="298642" y="236528"/>
                </a:lnTo>
                <a:lnTo>
                  <a:pt x="298642" y="243301"/>
                </a:lnTo>
                <a:lnTo>
                  <a:pt x="298642" y="243301"/>
                </a:lnTo>
                <a:cubicBezTo>
                  <a:pt x="298642" y="244225"/>
                  <a:pt x="298258" y="244994"/>
                  <a:pt x="297488" y="245533"/>
                </a:cubicBezTo>
                <a:lnTo>
                  <a:pt x="295872" y="246688"/>
                </a:lnTo>
                <a:lnTo>
                  <a:pt x="294486" y="250382"/>
                </a:lnTo>
                <a:lnTo>
                  <a:pt x="292100" y="255155"/>
                </a:lnTo>
                <a:cubicBezTo>
                  <a:pt x="291946" y="255462"/>
                  <a:pt x="291792" y="255693"/>
                  <a:pt x="291561" y="255847"/>
                </a:cubicBezTo>
                <a:lnTo>
                  <a:pt x="286866" y="260542"/>
                </a:lnTo>
                <a:lnTo>
                  <a:pt x="287174" y="263544"/>
                </a:lnTo>
                <a:lnTo>
                  <a:pt x="289945" y="267624"/>
                </a:lnTo>
                <a:lnTo>
                  <a:pt x="294640" y="271318"/>
                </a:lnTo>
                <a:cubicBezTo>
                  <a:pt x="294871" y="271472"/>
                  <a:pt x="295025" y="271626"/>
                  <a:pt x="295179" y="271857"/>
                </a:cubicBezTo>
                <a:lnTo>
                  <a:pt x="298566" y="276321"/>
                </a:lnTo>
                <a:cubicBezTo>
                  <a:pt x="298719" y="276552"/>
                  <a:pt x="298873" y="276860"/>
                  <a:pt x="298950" y="277091"/>
                </a:cubicBezTo>
                <a:lnTo>
                  <a:pt x="300105" y="280478"/>
                </a:lnTo>
                <a:cubicBezTo>
                  <a:pt x="300259" y="280862"/>
                  <a:pt x="300259" y="281324"/>
                  <a:pt x="300259" y="281709"/>
                </a:cubicBezTo>
                <a:cubicBezTo>
                  <a:pt x="300182" y="282094"/>
                  <a:pt x="300028" y="282556"/>
                  <a:pt x="299797" y="282864"/>
                </a:cubicBezTo>
                <a:lnTo>
                  <a:pt x="298642" y="284557"/>
                </a:lnTo>
                <a:cubicBezTo>
                  <a:pt x="298258" y="285173"/>
                  <a:pt x="297565" y="285634"/>
                  <a:pt x="296872" y="285789"/>
                </a:cubicBezTo>
                <a:lnTo>
                  <a:pt x="291946" y="286789"/>
                </a:lnTo>
                <a:lnTo>
                  <a:pt x="290484" y="287944"/>
                </a:lnTo>
                <a:lnTo>
                  <a:pt x="289714" y="292639"/>
                </a:lnTo>
                <a:lnTo>
                  <a:pt x="295410" y="302414"/>
                </a:lnTo>
                <a:cubicBezTo>
                  <a:pt x="295641" y="302722"/>
                  <a:pt x="295717" y="303107"/>
                  <a:pt x="295794" y="303491"/>
                </a:cubicBezTo>
                <a:lnTo>
                  <a:pt x="296333" y="308572"/>
                </a:lnTo>
                <a:lnTo>
                  <a:pt x="296333" y="308572"/>
                </a:lnTo>
                <a:lnTo>
                  <a:pt x="296333" y="308572"/>
                </a:lnTo>
                <a:cubicBezTo>
                  <a:pt x="296333" y="308879"/>
                  <a:pt x="296333" y="309187"/>
                  <a:pt x="296256" y="309495"/>
                </a:cubicBezTo>
                <a:lnTo>
                  <a:pt x="295102" y="314575"/>
                </a:lnTo>
                <a:cubicBezTo>
                  <a:pt x="294871" y="315422"/>
                  <a:pt x="294332" y="316191"/>
                  <a:pt x="293485" y="316576"/>
                </a:cubicBezTo>
                <a:lnTo>
                  <a:pt x="289560" y="318270"/>
                </a:lnTo>
                <a:cubicBezTo>
                  <a:pt x="288790" y="318577"/>
                  <a:pt x="287944" y="318577"/>
                  <a:pt x="287174" y="318193"/>
                </a:cubicBezTo>
                <a:lnTo>
                  <a:pt x="284942" y="317038"/>
                </a:lnTo>
                <a:cubicBezTo>
                  <a:pt x="284249" y="316730"/>
                  <a:pt x="283787" y="316114"/>
                  <a:pt x="283556" y="315422"/>
                </a:cubicBezTo>
                <a:lnTo>
                  <a:pt x="281863" y="310419"/>
                </a:lnTo>
                <a:lnTo>
                  <a:pt x="281709" y="311573"/>
                </a:lnTo>
                <a:lnTo>
                  <a:pt x="282710" y="315576"/>
                </a:lnTo>
                <a:lnTo>
                  <a:pt x="282710" y="315576"/>
                </a:lnTo>
                <a:cubicBezTo>
                  <a:pt x="282787" y="316038"/>
                  <a:pt x="282787" y="316499"/>
                  <a:pt x="282710" y="316961"/>
                </a:cubicBezTo>
                <a:lnTo>
                  <a:pt x="282710" y="316961"/>
                </a:lnTo>
                <a:lnTo>
                  <a:pt x="281555" y="321425"/>
                </a:lnTo>
                <a:cubicBezTo>
                  <a:pt x="281324" y="322349"/>
                  <a:pt x="280708" y="323042"/>
                  <a:pt x="279785" y="323350"/>
                </a:cubicBezTo>
                <a:lnTo>
                  <a:pt x="275321" y="325043"/>
                </a:lnTo>
                <a:cubicBezTo>
                  <a:pt x="274859" y="325197"/>
                  <a:pt x="274320" y="325274"/>
                  <a:pt x="273858" y="325197"/>
                </a:cubicBezTo>
                <a:lnTo>
                  <a:pt x="270471" y="324658"/>
                </a:lnTo>
                <a:cubicBezTo>
                  <a:pt x="269933" y="324581"/>
                  <a:pt x="269394" y="324273"/>
                  <a:pt x="268932" y="323888"/>
                </a:cubicBezTo>
                <a:lnTo>
                  <a:pt x="265315" y="320271"/>
                </a:lnTo>
                <a:lnTo>
                  <a:pt x="264699" y="320579"/>
                </a:lnTo>
                <a:lnTo>
                  <a:pt x="264006" y="322426"/>
                </a:lnTo>
                <a:cubicBezTo>
                  <a:pt x="263775" y="323042"/>
                  <a:pt x="263313" y="323504"/>
                  <a:pt x="262774" y="323811"/>
                </a:cubicBezTo>
                <a:lnTo>
                  <a:pt x="254077" y="328738"/>
                </a:lnTo>
                <a:lnTo>
                  <a:pt x="249228" y="333048"/>
                </a:lnTo>
                <a:lnTo>
                  <a:pt x="241069" y="342900"/>
                </a:lnTo>
                <a:lnTo>
                  <a:pt x="235219" y="353676"/>
                </a:lnTo>
                <a:cubicBezTo>
                  <a:pt x="234988" y="353984"/>
                  <a:pt x="234758" y="354292"/>
                  <a:pt x="234450" y="354599"/>
                </a:cubicBezTo>
                <a:lnTo>
                  <a:pt x="227984" y="359448"/>
                </a:lnTo>
                <a:lnTo>
                  <a:pt x="234988" y="360834"/>
                </a:lnTo>
                <a:lnTo>
                  <a:pt x="239145" y="361988"/>
                </a:lnTo>
                <a:cubicBezTo>
                  <a:pt x="239530" y="362066"/>
                  <a:pt x="239838" y="362296"/>
                  <a:pt x="240146" y="362527"/>
                </a:cubicBezTo>
                <a:lnTo>
                  <a:pt x="243532" y="365375"/>
                </a:lnTo>
                <a:cubicBezTo>
                  <a:pt x="244071" y="365837"/>
                  <a:pt x="244379" y="366376"/>
                  <a:pt x="244533" y="367068"/>
                </a:cubicBezTo>
                <a:lnTo>
                  <a:pt x="245071" y="370455"/>
                </a:lnTo>
                <a:lnTo>
                  <a:pt x="245071" y="370455"/>
                </a:lnTo>
                <a:lnTo>
                  <a:pt x="245071" y="370455"/>
                </a:lnTo>
                <a:cubicBezTo>
                  <a:pt x="245149" y="371071"/>
                  <a:pt x="245071" y="371610"/>
                  <a:pt x="244841" y="372149"/>
                </a:cubicBezTo>
                <a:lnTo>
                  <a:pt x="243147" y="375535"/>
                </a:lnTo>
                <a:cubicBezTo>
                  <a:pt x="242916" y="375997"/>
                  <a:pt x="242532" y="376459"/>
                  <a:pt x="241993" y="376689"/>
                </a:cubicBezTo>
                <a:lnTo>
                  <a:pt x="238067" y="378922"/>
                </a:lnTo>
                <a:cubicBezTo>
                  <a:pt x="237836" y="379076"/>
                  <a:pt x="237605" y="379153"/>
                  <a:pt x="237375" y="379230"/>
                </a:cubicBezTo>
                <a:lnTo>
                  <a:pt x="233988" y="380307"/>
                </a:lnTo>
                <a:lnTo>
                  <a:pt x="234296" y="382385"/>
                </a:lnTo>
                <a:lnTo>
                  <a:pt x="237452" y="388774"/>
                </a:lnTo>
                <a:cubicBezTo>
                  <a:pt x="237528" y="389005"/>
                  <a:pt x="237605" y="389159"/>
                  <a:pt x="237682" y="389390"/>
                </a:cubicBezTo>
                <a:lnTo>
                  <a:pt x="239376" y="396702"/>
                </a:lnTo>
                <a:lnTo>
                  <a:pt x="239991" y="406169"/>
                </a:lnTo>
                <a:lnTo>
                  <a:pt x="239991" y="406169"/>
                </a:lnTo>
                <a:lnTo>
                  <a:pt x="239991" y="406169"/>
                </a:lnTo>
                <a:cubicBezTo>
                  <a:pt x="239991" y="406554"/>
                  <a:pt x="239991" y="406862"/>
                  <a:pt x="239838" y="407247"/>
                </a:cubicBezTo>
                <a:lnTo>
                  <a:pt x="237605" y="414020"/>
                </a:lnTo>
                <a:cubicBezTo>
                  <a:pt x="237375" y="414636"/>
                  <a:pt x="236990" y="415174"/>
                  <a:pt x="236451" y="415483"/>
                </a:cubicBezTo>
                <a:lnTo>
                  <a:pt x="217208" y="427567"/>
                </a:lnTo>
                <a:lnTo>
                  <a:pt x="214437" y="431261"/>
                </a:lnTo>
                <a:lnTo>
                  <a:pt x="213437" y="434725"/>
                </a:lnTo>
                <a:lnTo>
                  <a:pt x="212359" y="439651"/>
                </a:lnTo>
                <a:cubicBezTo>
                  <a:pt x="212282" y="440112"/>
                  <a:pt x="212051" y="440575"/>
                  <a:pt x="211744" y="440882"/>
                </a:cubicBezTo>
                <a:lnTo>
                  <a:pt x="207279" y="445962"/>
                </a:lnTo>
                <a:cubicBezTo>
                  <a:pt x="207125" y="446193"/>
                  <a:pt x="206895" y="446347"/>
                  <a:pt x="206664" y="446501"/>
                </a:cubicBezTo>
                <a:lnTo>
                  <a:pt x="197658" y="452120"/>
                </a:lnTo>
                <a:lnTo>
                  <a:pt x="166100" y="465128"/>
                </a:lnTo>
                <a:lnTo>
                  <a:pt x="154016" y="474980"/>
                </a:lnTo>
                <a:lnTo>
                  <a:pt x="154016" y="474980"/>
                </a:lnTo>
                <a:cubicBezTo>
                  <a:pt x="153786" y="475134"/>
                  <a:pt x="153555" y="475288"/>
                  <a:pt x="153324" y="475365"/>
                </a:cubicBezTo>
                <a:lnTo>
                  <a:pt x="3695" y="537787"/>
                </a:lnTo>
                <a:lnTo>
                  <a:pt x="154" y="540173"/>
                </a:lnTo>
                <a:lnTo>
                  <a:pt x="0" y="540943"/>
                </a:lnTo>
                <a:lnTo>
                  <a:pt x="2463" y="543406"/>
                </a:lnTo>
                <a:lnTo>
                  <a:pt x="23168" y="549948"/>
                </a:lnTo>
                <a:lnTo>
                  <a:pt x="42487" y="560108"/>
                </a:lnTo>
                <a:lnTo>
                  <a:pt x="51185" y="562264"/>
                </a:lnTo>
                <a:cubicBezTo>
                  <a:pt x="51416" y="562340"/>
                  <a:pt x="51647" y="562417"/>
                  <a:pt x="51801" y="562494"/>
                </a:cubicBezTo>
                <a:lnTo>
                  <a:pt x="60267" y="566959"/>
                </a:lnTo>
                <a:cubicBezTo>
                  <a:pt x="60575" y="567112"/>
                  <a:pt x="60806" y="567267"/>
                  <a:pt x="60960" y="567498"/>
                </a:cubicBezTo>
                <a:lnTo>
                  <a:pt x="68811" y="575964"/>
                </a:lnTo>
                <a:lnTo>
                  <a:pt x="87592" y="602673"/>
                </a:lnTo>
                <a:lnTo>
                  <a:pt x="103524" y="633384"/>
                </a:lnTo>
                <a:lnTo>
                  <a:pt x="107911" y="644313"/>
                </a:lnTo>
                <a:lnTo>
                  <a:pt x="112607" y="649008"/>
                </a:lnTo>
                <a:lnTo>
                  <a:pt x="119149" y="653473"/>
                </a:lnTo>
                <a:lnTo>
                  <a:pt x="147859" y="661170"/>
                </a:lnTo>
                <a:lnTo>
                  <a:pt x="152246" y="663017"/>
                </a:lnTo>
                <a:cubicBezTo>
                  <a:pt x="152708" y="663248"/>
                  <a:pt x="153093" y="663556"/>
                  <a:pt x="153401" y="663940"/>
                </a:cubicBezTo>
                <a:lnTo>
                  <a:pt x="156248" y="667866"/>
                </a:lnTo>
                <a:cubicBezTo>
                  <a:pt x="156556" y="668251"/>
                  <a:pt x="156710" y="668790"/>
                  <a:pt x="156787" y="669328"/>
                </a:cubicBezTo>
                <a:lnTo>
                  <a:pt x="157095" y="674178"/>
                </a:lnTo>
                <a:lnTo>
                  <a:pt x="167563" y="672484"/>
                </a:lnTo>
                <a:lnTo>
                  <a:pt x="169949" y="671099"/>
                </a:lnTo>
                <a:cubicBezTo>
                  <a:pt x="170103" y="671022"/>
                  <a:pt x="170334" y="670868"/>
                  <a:pt x="170488" y="670868"/>
                </a:cubicBezTo>
                <a:lnTo>
                  <a:pt x="180648" y="667481"/>
                </a:lnTo>
                <a:cubicBezTo>
                  <a:pt x="180956" y="667404"/>
                  <a:pt x="181264" y="667327"/>
                  <a:pt x="181571" y="667327"/>
                </a:cubicBezTo>
                <a:lnTo>
                  <a:pt x="187190" y="667327"/>
                </a:lnTo>
                <a:cubicBezTo>
                  <a:pt x="187498" y="667327"/>
                  <a:pt x="187806" y="667404"/>
                  <a:pt x="188114" y="667481"/>
                </a:cubicBezTo>
                <a:lnTo>
                  <a:pt x="207972" y="674101"/>
                </a:lnTo>
                <a:lnTo>
                  <a:pt x="211975" y="674101"/>
                </a:lnTo>
                <a:cubicBezTo>
                  <a:pt x="212436" y="674101"/>
                  <a:pt x="212898" y="674255"/>
                  <a:pt x="213360" y="674485"/>
                </a:cubicBezTo>
                <a:lnTo>
                  <a:pt x="222365" y="679566"/>
                </a:lnTo>
                <a:lnTo>
                  <a:pt x="226060" y="681182"/>
                </a:lnTo>
                <a:lnTo>
                  <a:pt x="227676" y="680489"/>
                </a:lnTo>
                <a:lnTo>
                  <a:pt x="228215" y="678950"/>
                </a:lnTo>
                <a:lnTo>
                  <a:pt x="227753" y="676256"/>
                </a:lnTo>
                <a:cubicBezTo>
                  <a:pt x="227676" y="675871"/>
                  <a:pt x="227676" y="675486"/>
                  <a:pt x="227830" y="675101"/>
                </a:cubicBezTo>
                <a:lnTo>
                  <a:pt x="228369" y="672869"/>
                </a:lnTo>
                <a:cubicBezTo>
                  <a:pt x="228600" y="672099"/>
                  <a:pt x="229139" y="671407"/>
                  <a:pt x="229831" y="671022"/>
                </a:cubicBezTo>
                <a:lnTo>
                  <a:pt x="232064" y="669867"/>
                </a:lnTo>
                <a:cubicBezTo>
                  <a:pt x="232449" y="669713"/>
                  <a:pt x="232910" y="669560"/>
                  <a:pt x="233295" y="669560"/>
                </a:cubicBezTo>
                <a:lnTo>
                  <a:pt x="239607" y="669560"/>
                </a:lnTo>
                <a:lnTo>
                  <a:pt x="245918" y="667481"/>
                </a:lnTo>
                <a:lnTo>
                  <a:pt x="250921" y="666788"/>
                </a:lnTo>
                <a:cubicBezTo>
                  <a:pt x="251691" y="666711"/>
                  <a:pt x="252384" y="666942"/>
                  <a:pt x="252999" y="667327"/>
                </a:cubicBezTo>
                <a:lnTo>
                  <a:pt x="257618" y="670945"/>
                </a:lnTo>
                <a:lnTo>
                  <a:pt x="260619" y="671792"/>
                </a:lnTo>
                <a:lnTo>
                  <a:pt x="268855" y="671792"/>
                </a:lnTo>
                <a:lnTo>
                  <a:pt x="279708" y="668559"/>
                </a:lnTo>
                <a:lnTo>
                  <a:pt x="284018" y="667866"/>
                </a:lnTo>
                <a:cubicBezTo>
                  <a:pt x="284326" y="667789"/>
                  <a:pt x="284634" y="667866"/>
                  <a:pt x="284942" y="667866"/>
                </a:cubicBezTo>
                <a:lnTo>
                  <a:pt x="287097" y="668328"/>
                </a:lnTo>
                <a:lnTo>
                  <a:pt x="287405" y="668251"/>
                </a:lnTo>
                <a:lnTo>
                  <a:pt x="288559" y="665634"/>
                </a:lnTo>
                <a:cubicBezTo>
                  <a:pt x="288944" y="664864"/>
                  <a:pt x="289637" y="664249"/>
                  <a:pt x="290484" y="664018"/>
                </a:cubicBezTo>
                <a:lnTo>
                  <a:pt x="294948" y="662863"/>
                </a:lnTo>
                <a:cubicBezTo>
                  <a:pt x="295179" y="662786"/>
                  <a:pt x="295487" y="662786"/>
                  <a:pt x="295794" y="662786"/>
                </a:cubicBezTo>
                <a:lnTo>
                  <a:pt x="306570" y="663325"/>
                </a:lnTo>
                <a:lnTo>
                  <a:pt x="311804" y="661863"/>
                </a:lnTo>
                <a:lnTo>
                  <a:pt x="315884" y="658784"/>
                </a:lnTo>
                <a:cubicBezTo>
                  <a:pt x="316345" y="658399"/>
                  <a:pt x="316961" y="658245"/>
                  <a:pt x="317577" y="658245"/>
                </a:cubicBezTo>
                <a:lnTo>
                  <a:pt x="321502" y="658245"/>
                </a:lnTo>
                <a:cubicBezTo>
                  <a:pt x="322041" y="658245"/>
                  <a:pt x="322657" y="658399"/>
                  <a:pt x="323119" y="658784"/>
                </a:cubicBezTo>
                <a:lnTo>
                  <a:pt x="328738" y="662709"/>
                </a:lnTo>
                <a:cubicBezTo>
                  <a:pt x="329045" y="662940"/>
                  <a:pt x="329353" y="663248"/>
                  <a:pt x="329584" y="663633"/>
                </a:cubicBezTo>
                <a:lnTo>
                  <a:pt x="335588" y="674023"/>
                </a:lnTo>
                <a:lnTo>
                  <a:pt x="343208" y="682259"/>
                </a:lnTo>
                <a:cubicBezTo>
                  <a:pt x="343362" y="682413"/>
                  <a:pt x="343439" y="682567"/>
                  <a:pt x="343593" y="682721"/>
                </a:cubicBezTo>
                <a:lnTo>
                  <a:pt x="345286" y="685569"/>
                </a:lnTo>
                <a:cubicBezTo>
                  <a:pt x="345517" y="686031"/>
                  <a:pt x="345671" y="686493"/>
                  <a:pt x="345671" y="687031"/>
                </a:cubicBezTo>
                <a:lnTo>
                  <a:pt x="345671" y="689264"/>
                </a:lnTo>
                <a:cubicBezTo>
                  <a:pt x="345671" y="689572"/>
                  <a:pt x="345594" y="689802"/>
                  <a:pt x="345517" y="690033"/>
                </a:cubicBezTo>
                <a:lnTo>
                  <a:pt x="343823" y="695652"/>
                </a:lnTo>
                <a:cubicBezTo>
                  <a:pt x="343593" y="696268"/>
                  <a:pt x="343208" y="696884"/>
                  <a:pt x="342669" y="697191"/>
                </a:cubicBezTo>
                <a:lnTo>
                  <a:pt x="333433" y="703118"/>
                </a:lnTo>
                <a:lnTo>
                  <a:pt x="330354" y="706736"/>
                </a:lnTo>
                <a:cubicBezTo>
                  <a:pt x="330123" y="706967"/>
                  <a:pt x="329969" y="707120"/>
                  <a:pt x="329661" y="707274"/>
                </a:cubicBezTo>
                <a:lnTo>
                  <a:pt x="315037" y="716280"/>
                </a:lnTo>
                <a:lnTo>
                  <a:pt x="304492" y="724900"/>
                </a:lnTo>
                <a:lnTo>
                  <a:pt x="302876" y="747838"/>
                </a:lnTo>
                <a:lnTo>
                  <a:pt x="298873" y="767850"/>
                </a:lnTo>
                <a:lnTo>
                  <a:pt x="282556" y="807335"/>
                </a:lnTo>
                <a:lnTo>
                  <a:pt x="282094" y="812954"/>
                </a:lnTo>
                <a:lnTo>
                  <a:pt x="283864" y="817341"/>
                </a:lnTo>
                <a:lnTo>
                  <a:pt x="323581" y="850438"/>
                </a:lnTo>
                <a:lnTo>
                  <a:pt x="342438" y="859828"/>
                </a:lnTo>
                <a:lnTo>
                  <a:pt x="353060" y="864062"/>
                </a:lnTo>
                <a:lnTo>
                  <a:pt x="370609" y="865139"/>
                </a:lnTo>
                <a:cubicBezTo>
                  <a:pt x="370840" y="865139"/>
                  <a:pt x="371071" y="865216"/>
                  <a:pt x="371225" y="865216"/>
                </a:cubicBezTo>
                <a:lnTo>
                  <a:pt x="388081" y="870296"/>
                </a:lnTo>
                <a:cubicBezTo>
                  <a:pt x="388235" y="870373"/>
                  <a:pt x="388466" y="870450"/>
                  <a:pt x="388620" y="870527"/>
                </a:cubicBezTo>
                <a:lnTo>
                  <a:pt x="401474" y="877531"/>
                </a:lnTo>
                <a:lnTo>
                  <a:pt x="413327" y="877531"/>
                </a:lnTo>
                <a:lnTo>
                  <a:pt x="419408" y="875992"/>
                </a:lnTo>
                <a:lnTo>
                  <a:pt x="435418" y="867680"/>
                </a:lnTo>
                <a:cubicBezTo>
                  <a:pt x="435571" y="867602"/>
                  <a:pt x="435802" y="867525"/>
                  <a:pt x="436033" y="867448"/>
                </a:cubicBezTo>
                <a:lnTo>
                  <a:pt x="442807" y="865755"/>
                </a:lnTo>
                <a:cubicBezTo>
                  <a:pt x="443038" y="865678"/>
                  <a:pt x="443268" y="865678"/>
                  <a:pt x="443499" y="865678"/>
                </a:cubicBezTo>
                <a:lnTo>
                  <a:pt x="450273" y="865678"/>
                </a:lnTo>
                <a:cubicBezTo>
                  <a:pt x="450504" y="865678"/>
                  <a:pt x="450657" y="865678"/>
                  <a:pt x="450888" y="865755"/>
                </a:cubicBezTo>
                <a:lnTo>
                  <a:pt x="458354" y="867371"/>
                </a:lnTo>
                <a:lnTo>
                  <a:pt x="473210" y="865755"/>
                </a:lnTo>
                <a:lnTo>
                  <a:pt x="498687" y="854133"/>
                </a:lnTo>
                <a:cubicBezTo>
                  <a:pt x="498994" y="853979"/>
                  <a:pt x="499302" y="853902"/>
                  <a:pt x="499610" y="853902"/>
                </a:cubicBezTo>
                <a:lnTo>
                  <a:pt x="514235" y="852747"/>
                </a:lnTo>
                <a:cubicBezTo>
                  <a:pt x="514542" y="852747"/>
                  <a:pt x="514773" y="852747"/>
                  <a:pt x="515081" y="852824"/>
                </a:cubicBezTo>
                <a:lnTo>
                  <a:pt x="542098" y="858982"/>
                </a:lnTo>
                <a:lnTo>
                  <a:pt x="570884" y="870758"/>
                </a:lnTo>
                <a:lnTo>
                  <a:pt x="586278" y="872990"/>
                </a:lnTo>
                <a:lnTo>
                  <a:pt x="719205" y="872990"/>
                </a:lnTo>
                <a:lnTo>
                  <a:pt x="1024928" y="872452"/>
                </a:lnTo>
                <a:lnTo>
                  <a:pt x="1024159" y="871990"/>
                </a:lnTo>
                <a:cubicBezTo>
                  <a:pt x="1023774" y="871759"/>
                  <a:pt x="1023389" y="871374"/>
                  <a:pt x="1023235" y="870912"/>
                </a:cubicBezTo>
                <a:lnTo>
                  <a:pt x="1022080" y="868680"/>
                </a:lnTo>
                <a:cubicBezTo>
                  <a:pt x="1021850" y="868218"/>
                  <a:pt x="1021773" y="867680"/>
                  <a:pt x="1021773" y="867141"/>
                </a:cubicBezTo>
                <a:lnTo>
                  <a:pt x="1022234" y="862753"/>
                </a:lnTo>
                <a:lnTo>
                  <a:pt x="1021696" y="861368"/>
                </a:lnTo>
                <a:lnTo>
                  <a:pt x="1019694" y="860060"/>
                </a:lnTo>
                <a:lnTo>
                  <a:pt x="1006379" y="859521"/>
                </a:lnTo>
                <a:cubicBezTo>
                  <a:pt x="1004993" y="859444"/>
                  <a:pt x="1003839" y="858366"/>
                  <a:pt x="1003685" y="856981"/>
                </a:cubicBezTo>
                <a:lnTo>
                  <a:pt x="1003146" y="850207"/>
                </a:lnTo>
                <a:lnTo>
                  <a:pt x="1003608" y="842356"/>
                </a:lnTo>
                <a:lnTo>
                  <a:pt x="1001607" y="839662"/>
                </a:lnTo>
                <a:lnTo>
                  <a:pt x="993217" y="838662"/>
                </a:lnTo>
                <a:cubicBezTo>
                  <a:pt x="992755" y="838585"/>
                  <a:pt x="992293" y="838431"/>
                  <a:pt x="991831" y="838123"/>
                </a:cubicBezTo>
                <a:lnTo>
                  <a:pt x="989599" y="836430"/>
                </a:lnTo>
                <a:cubicBezTo>
                  <a:pt x="988368" y="835506"/>
                  <a:pt x="988137" y="833813"/>
                  <a:pt x="988984" y="832581"/>
                </a:cubicBezTo>
                <a:lnTo>
                  <a:pt x="996142" y="822190"/>
                </a:lnTo>
                <a:lnTo>
                  <a:pt x="1018540" y="765695"/>
                </a:lnTo>
                <a:cubicBezTo>
                  <a:pt x="1018771" y="765156"/>
                  <a:pt x="1019079" y="764694"/>
                  <a:pt x="1019617" y="764386"/>
                </a:cubicBezTo>
                <a:lnTo>
                  <a:pt x="1023004" y="762154"/>
                </a:lnTo>
                <a:cubicBezTo>
                  <a:pt x="1024236" y="761307"/>
                  <a:pt x="1025929" y="761615"/>
                  <a:pt x="1026776" y="762770"/>
                </a:cubicBezTo>
                <a:lnTo>
                  <a:pt x="1028469" y="765002"/>
                </a:lnTo>
                <a:cubicBezTo>
                  <a:pt x="1028854" y="765464"/>
                  <a:pt x="1029008" y="766079"/>
                  <a:pt x="1029008" y="766695"/>
                </a:cubicBezTo>
                <a:lnTo>
                  <a:pt x="1029008" y="774007"/>
                </a:lnTo>
                <a:lnTo>
                  <a:pt x="1029316" y="775393"/>
                </a:lnTo>
                <a:lnTo>
                  <a:pt x="1031702" y="777779"/>
                </a:lnTo>
                <a:lnTo>
                  <a:pt x="1034011" y="778703"/>
                </a:lnTo>
                <a:lnTo>
                  <a:pt x="1041400" y="780242"/>
                </a:lnTo>
                <a:lnTo>
                  <a:pt x="1050329" y="783782"/>
                </a:lnTo>
                <a:cubicBezTo>
                  <a:pt x="1050636" y="783936"/>
                  <a:pt x="1050944" y="784090"/>
                  <a:pt x="1051175" y="784321"/>
                </a:cubicBezTo>
                <a:lnTo>
                  <a:pt x="1056794" y="789401"/>
                </a:lnTo>
                <a:cubicBezTo>
                  <a:pt x="1057025" y="789632"/>
                  <a:pt x="1057256" y="789863"/>
                  <a:pt x="1057410" y="790171"/>
                </a:cubicBezTo>
                <a:lnTo>
                  <a:pt x="1061335" y="797483"/>
                </a:lnTo>
                <a:lnTo>
                  <a:pt x="1069956" y="822113"/>
                </a:lnTo>
                <a:lnTo>
                  <a:pt x="1077037" y="837969"/>
                </a:lnTo>
                <a:lnTo>
                  <a:pt x="1087351" y="852131"/>
                </a:lnTo>
                <a:lnTo>
                  <a:pt x="1098973" y="862214"/>
                </a:lnTo>
                <a:lnTo>
                  <a:pt x="1110904" y="865293"/>
                </a:lnTo>
                <a:lnTo>
                  <a:pt x="1123681" y="865293"/>
                </a:lnTo>
                <a:lnTo>
                  <a:pt x="1136843" y="861984"/>
                </a:lnTo>
                <a:lnTo>
                  <a:pt x="1148927" y="857596"/>
                </a:lnTo>
                <a:lnTo>
                  <a:pt x="1162858" y="849514"/>
                </a:lnTo>
                <a:lnTo>
                  <a:pt x="1174481" y="839047"/>
                </a:lnTo>
                <a:lnTo>
                  <a:pt x="1219662" y="778164"/>
                </a:lnTo>
                <a:lnTo>
                  <a:pt x="1248526" y="747529"/>
                </a:lnTo>
                <a:cubicBezTo>
                  <a:pt x="1248756" y="747299"/>
                  <a:pt x="1248987" y="747068"/>
                  <a:pt x="1249295" y="746914"/>
                </a:cubicBezTo>
                <a:lnTo>
                  <a:pt x="1263688" y="739756"/>
                </a:lnTo>
                <a:lnTo>
                  <a:pt x="1274156" y="731520"/>
                </a:lnTo>
                <a:lnTo>
                  <a:pt x="1280468" y="726979"/>
                </a:lnTo>
                <a:cubicBezTo>
                  <a:pt x="1280853" y="726671"/>
                  <a:pt x="1281314" y="726517"/>
                  <a:pt x="1281776" y="726440"/>
                </a:cubicBezTo>
                <a:lnTo>
                  <a:pt x="1294784" y="724824"/>
                </a:lnTo>
                <a:lnTo>
                  <a:pt x="1297247" y="723592"/>
                </a:lnTo>
                <a:lnTo>
                  <a:pt x="1303097" y="717203"/>
                </a:lnTo>
                <a:cubicBezTo>
                  <a:pt x="1303328" y="716973"/>
                  <a:pt x="1303636" y="716742"/>
                  <a:pt x="1303943" y="716588"/>
                </a:cubicBezTo>
                <a:lnTo>
                  <a:pt x="1307330" y="714894"/>
                </a:lnTo>
                <a:cubicBezTo>
                  <a:pt x="1307792" y="714664"/>
                  <a:pt x="1308331" y="714587"/>
                  <a:pt x="1308870" y="714587"/>
                </a:cubicBezTo>
                <a:lnTo>
                  <a:pt x="1315027" y="715126"/>
                </a:lnTo>
                <a:cubicBezTo>
                  <a:pt x="1315258" y="715126"/>
                  <a:pt x="1315489" y="715203"/>
                  <a:pt x="1315720" y="715279"/>
                </a:cubicBezTo>
                <a:lnTo>
                  <a:pt x="1331499" y="720898"/>
                </a:lnTo>
                <a:lnTo>
                  <a:pt x="1337887" y="723823"/>
                </a:lnTo>
                <a:cubicBezTo>
                  <a:pt x="1338195" y="723977"/>
                  <a:pt x="1338503" y="724131"/>
                  <a:pt x="1338734" y="724362"/>
                </a:cubicBezTo>
                <a:lnTo>
                  <a:pt x="1348278" y="733906"/>
                </a:lnTo>
                <a:cubicBezTo>
                  <a:pt x="1348432" y="734060"/>
                  <a:pt x="1348586" y="734291"/>
                  <a:pt x="1348740" y="734522"/>
                </a:cubicBezTo>
                <a:lnTo>
                  <a:pt x="1356591" y="748607"/>
                </a:lnTo>
                <a:lnTo>
                  <a:pt x="1368521" y="778164"/>
                </a:lnTo>
                <a:lnTo>
                  <a:pt x="1377373" y="794173"/>
                </a:lnTo>
                <a:lnTo>
                  <a:pt x="1418244" y="848437"/>
                </a:lnTo>
                <a:lnTo>
                  <a:pt x="1433176" y="878686"/>
                </a:lnTo>
                <a:lnTo>
                  <a:pt x="1446261" y="919018"/>
                </a:lnTo>
                <a:lnTo>
                  <a:pt x="1450263" y="943033"/>
                </a:lnTo>
                <a:cubicBezTo>
                  <a:pt x="1450340" y="943264"/>
                  <a:pt x="1450340" y="943494"/>
                  <a:pt x="1450263" y="943726"/>
                </a:cubicBezTo>
                <a:lnTo>
                  <a:pt x="1440719" y="1052869"/>
                </a:lnTo>
                <a:lnTo>
                  <a:pt x="1442412" y="1071803"/>
                </a:lnTo>
                <a:lnTo>
                  <a:pt x="1444644" y="1079346"/>
                </a:lnTo>
                <a:lnTo>
                  <a:pt x="1450186" y="1080116"/>
                </a:lnTo>
                <a:lnTo>
                  <a:pt x="1506989" y="1064491"/>
                </a:lnTo>
                <a:lnTo>
                  <a:pt x="1518227" y="1062336"/>
                </a:lnTo>
                <a:lnTo>
                  <a:pt x="1511916" y="1049328"/>
                </a:lnTo>
                <a:cubicBezTo>
                  <a:pt x="1511223" y="1048866"/>
                  <a:pt x="1511146" y="1048635"/>
                  <a:pt x="1511069" y="1048404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39" name="Forma libre: forma 102">
            <a:extLst>
              <a:ext uri="{FF2B5EF4-FFF2-40B4-BE49-F238E27FC236}">
                <a16:creationId xmlns:a16="http://schemas.microsoft.com/office/drawing/2014/main" id="{3B930A17-3B50-AA43-AD8B-AEF6E37B25A2}"/>
              </a:ext>
            </a:extLst>
          </p:cNvPr>
          <p:cNvSpPr/>
          <p:nvPr/>
        </p:nvSpPr>
        <p:spPr>
          <a:xfrm>
            <a:off x="9087541" y="3539649"/>
            <a:ext cx="1063341" cy="646799"/>
          </a:xfrm>
          <a:custGeom>
            <a:avLst/>
            <a:gdLst>
              <a:gd name="connsiteX0" fmla="*/ 1041554 w 1384838"/>
              <a:gd name="connsiteY0" fmla="*/ 106141 h 842356"/>
              <a:gd name="connsiteX1" fmla="*/ 1046634 w 1384838"/>
              <a:gd name="connsiteY1" fmla="*/ 102754 h 842356"/>
              <a:gd name="connsiteX2" fmla="*/ 1191645 w 1384838"/>
              <a:gd name="connsiteY2" fmla="*/ 42179 h 842356"/>
              <a:gd name="connsiteX3" fmla="*/ 1190721 w 1384838"/>
              <a:gd name="connsiteY3" fmla="*/ 41640 h 842356"/>
              <a:gd name="connsiteX4" fmla="*/ 1161396 w 1384838"/>
              <a:gd name="connsiteY4" fmla="*/ 23937 h 842356"/>
              <a:gd name="connsiteX5" fmla="*/ 1155700 w 1384838"/>
              <a:gd name="connsiteY5" fmla="*/ 22937 h 842356"/>
              <a:gd name="connsiteX6" fmla="*/ 1149542 w 1384838"/>
              <a:gd name="connsiteY6" fmla="*/ 22475 h 842356"/>
              <a:gd name="connsiteX7" fmla="*/ 1145925 w 1384838"/>
              <a:gd name="connsiteY7" fmla="*/ 26478 h 842356"/>
              <a:gd name="connsiteX8" fmla="*/ 1143847 w 1384838"/>
              <a:gd name="connsiteY8" fmla="*/ 27401 h 842356"/>
              <a:gd name="connsiteX9" fmla="*/ 1140999 w 1384838"/>
              <a:gd name="connsiteY9" fmla="*/ 27401 h 842356"/>
              <a:gd name="connsiteX10" fmla="*/ 1138844 w 1384838"/>
              <a:gd name="connsiteY10" fmla="*/ 26401 h 842356"/>
              <a:gd name="connsiteX11" fmla="*/ 1129299 w 1384838"/>
              <a:gd name="connsiteY11" fmla="*/ 15163 h 842356"/>
              <a:gd name="connsiteX12" fmla="*/ 1127067 w 1384838"/>
              <a:gd name="connsiteY12" fmla="*/ 13316 h 842356"/>
              <a:gd name="connsiteX13" fmla="*/ 1125913 w 1384838"/>
              <a:gd name="connsiteY13" fmla="*/ 13316 h 842356"/>
              <a:gd name="connsiteX14" fmla="*/ 1126221 w 1384838"/>
              <a:gd name="connsiteY14" fmla="*/ 15163 h 842356"/>
              <a:gd name="connsiteX15" fmla="*/ 1128222 w 1384838"/>
              <a:gd name="connsiteY15" fmla="*/ 18704 h 842356"/>
              <a:gd name="connsiteX16" fmla="*/ 1128530 w 1384838"/>
              <a:gd name="connsiteY16" fmla="*/ 19397 h 842356"/>
              <a:gd name="connsiteX17" fmla="*/ 1129684 w 1384838"/>
              <a:gd name="connsiteY17" fmla="*/ 23860 h 842356"/>
              <a:gd name="connsiteX18" fmla="*/ 1129761 w 1384838"/>
              <a:gd name="connsiteY18" fmla="*/ 24553 h 842356"/>
              <a:gd name="connsiteX19" fmla="*/ 1129761 w 1384838"/>
              <a:gd name="connsiteY19" fmla="*/ 27940 h 842356"/>
              <a:gd name="connsiteX20" fmla="*/ 1129761 w 1384838"/>
              <a:gd name="connsiteY20" fmla="*/ 27940 h 842356"/>
              <a:gd name="connsiteX21" fmla="*/ 1129299 w 1384838"/>
              <a:gd name="connsiteY21" fmla="*/ 29480 h 842356"/>
              <a:gd name="connsiteX22" fmla="*/ 1128376 w 1384838"/>
              <a:gd name="connsiteY22" fmla="*/ 30865 h 842356"/>
              <a:gd name="connsiteX23" fmla="*/ 1126990 w 1384838"/>
              <a:gd name="connsiteY23" fmla="*/ 32866 h 842356"/>
              <a:gd name="connsiteX24" fmla="*/ 1126375 w 1384838"/>
              <a:gd name="connsiteY24" fmla="*/ 33482 h 842356"/>
              <a:gd name="connsiteX25" fmla="*/ 1119447 w 1384838"/>
              <a:gd name="connsiteY25" fmla="*/ 38947 h 842356"/>
              <a:gd name="connsiteX26" fmla="*/ 1110596 w 1384838"/>
              <a:gd name="connsiteY26" fmla="*/ 45874 h 842356"/>
              <a:gd name="connsiteX27" fmla="*/ 1110519 w 1384838"/>
              <a:gd name="connsiteY27" fmla="*/ 45874 h 842356"/>
              <a:gd name="connsiteX28" fmla="*/ 1109056 w 1384838"/>
              <a:gd name="connsiteY28" fmla="*/ 46412 h 842356"/>
              <a:gd name="connsiteX29" fmla="*/ 1108825 w 1384838"/>
              <a:gd name="connsiteY29" fmla="*/ 46490 h 842356"/>
              <a:gd name="connsiteX30" fmla="*/ 1108133 w 1384838"/>
              <a:gd name="connsiteY30" fmla="*/ 46412 h 842356"/>
              <a:gd name="connsiteX31" fmla="*/ 1105901 w 1384838"/>
              <a:gd name="connsiteY31" fmla="*/ 45874 h 842356"/>
              <a:gd name="connsiteX32" fmla="*/ 1103899 w 1384838"/>
              <a:gd name="connsiteY32" fmla="*/ 43950 h 842356"/>
              <a:gd name="connsiteX33" fmla="*/ 1102745 w 1384838"/>
              <a:gd name="connsiteY33" fmla="*/ 40024 h 842356"/>
              <a:gd name="connsiteX34" fmla="*/ 1102668 w 1384838"/>
              <a:gd name="connsiteY34" fmla="*/ 39254 h 842356"/>
              <a:gd name="connsiteX35" fmla="*/ 1102668 w 1384838"/>
              <a:gd name="connsiteY35" fmla="*/ 39254 h 842356"/>
              <a:gd name="connsiteX36" fmla="*/ 1102668 w 1384838"/>
              <a:gd name="connsiteY36" fmla="*/ 35560 h 842356"/>
              <a:gd name="connsiteX37" fmla="*/ 1102052 w 1384838"/>
              <a:gd name="connsiteY37" fmla="*/ 34482 h 842356"/>
              <a:gd name="connsiteX38" fmla="*/ 1101051 w 1384838"/>
              <a:gd name="connsiteY38" fmla="*/ 34252 h 842356"/>
              <a:gd name="connsiteX39" fmla="*/ 1097665 w 1384838"/>
              <a:gd name="connsiteY39" fmla="*/ 35098 h 842356"/>
              <a:gd name="connsiteX40" fmla="*/ 1093047 w 1384838"/>
              <a:gd name="connsiteY40" fmla="*/ 38177 h 842356"/>
              <a:gd name="connsiteX41" fmla="*/ 1087120 w 1384838"/>
              <a:gd name="connsiteY41" fmla="*/ 41179 h 842356"/>
              <a:gd name="connsiteX42" fmla="*/ 1086350 w 1384838"/>
              <a:gd name="connsiteY42" fmla="*/ 41410 h 842356"/>
              <a:gd name="connsiteX43" fmla="*/ 1080193 w 1384838"/>
              <a:gd name="connsiteY43" fmla="*/ 42564 h 842356"/>
              <a:gd name="connsiteX44" fmla="*/ 1080193 w 1384838"/>
              <a:gd name="connsiteY44" fmla="*/ 42564 h 842356"/>
              <a:gd name="connsiteX45" fmla="*/ 1080193 w 1384838"/>
              <a:gd name="connsiteY45" fmla="*/ 42564 h 842356"/>
              <a:gd name="connsiteX46" fmla="*/ 1078422 w 1384838"/>
              <a:gd name="connsiteY46" fmla="*/ 42333 h 842356"/>
              <a:gd name="connsiteX47" fmla="*/ 1075036 w 1384838"/>
              <a:gd name="connsiteY47" fmla="*/ 40640 h 842356"/>
              <a:gd name="connsiteX48" fmla="*/ 1073881 w 1384838"/>
              <a:gd name="connsiteY48" fmla="*/ 39485 h 842356"/>
              <a:gd name="connsiteX49" fmla="*/ 1069725 w 1384838"/>
              <a:gd name="connsiteY49" fmla="*/ 32250 h 842356"/>
              <a:gd name="connsiteX50" fmla="*/ 1064799 w 1384838"/>
              <a:gd name="connsiteY50" fmla="*/ 29094 h 842356"/>
              <a:gd name="connsiteX51" fmla="*/ 1060642 w 1384838"/>
              <a:gd name="connsiteY51" fmla="*/ 29094 h 842356"/>
              <a:gd name="connsiteX52" fmla="*/ 1051637 w 1384838"/>
              <a:gd name="connsiteY52" fmla="*/ 33328 h 842356"/>
              <a:gd name="connsiteX53" fmla="*/ 1049251 w 1384838"/>
              <a:gd name="connsiteY53" fmla="*/ 33328 h 842356"/>
              <a:gd name="connsiteX54" fmla="*/ 1047711 w 1384838"/>
              <a:gd name="connsiteY54" fmla="*/ 31480 h 842356"/>
              <a:gd name="connsiteX55" fmla="*/ 1047173 w 1384838"/>
              <a:gd name="connsiteY55" fmla="*/ 29248 h 842356"/>
              <a:gd name="connsiteX56" fmla="*/ 1047096 w 1384838"/>
              <a:gd name="connsiteY56" fmla="*/ 28171 h 842356"/>
              <a:gd name="connsiteX57" fmla="*/ 1047634 w 1384838"/>
              <a:gd name="connsiteY57" fmla="*/ 24553 h 842356"/>
              <a:gd name="connsiteX58" fmla="*/ 1047250 w 1384838"/>
              <a:gd name="connsiteY58" fmla="*/ 20936 h 842356"/>
              <a:gd name="connsiteX59" fmla="*/ 1044017 w 1384838"/>
              <a:gd name="connsiteY59" fmla="*/ 18011 h 842356"/>
              <a:gd name="connsiteX60" fmla="*/ 1043170 w 1384838"/>
              <a:gd name="connsiteY60" fmla="*/ 18165 h 842356"/>
              <a:gd name="connsiteX61" fmla="*/ 1042170 w 1384838"/>
              <a:gd name="connsiteY61" fmla="*/ 19704 h 842356"/>
              <a:gd name="connsiteX62" fmla="*/ 1042631 w 1384838"/>
              <a:gd name="connsiteY62" fmla="*/ 23783 h 842356"/>
              <a:gd name="connsiteX63" fmla="*/ 1042631 w 1384838"/>
              <a:gd name="connsiteY63" fmla="*/ 23783 h 842356"/>
              <a:gd name="connsiteX64" fmla="*/ 1042631 w 1384838"/>
              <a:gd name="connsiteY64" fmla="*/ 23783 h 842356"/>
              <a:gd name="connsiteX65" fmla="*/ 1041785 w 1384838"/>
              <a:gd name="connsiteY65" fmla="*/ 26093 h 842356"/>
              <a:gd name="connsiteX66" fmla="*/ 1040630 w 1384838"/>
              <a:gd name="connsiteY66" fmla="*/ 27247 h 842356"/>
              <a:gd name="connsiteX67" fmla="*/ 1039476 w 1384838"/>
              <a:gd name="connsiteY67" fmla="*/ 28402 h 842356"/>
              <a:gd name="connsiteX68" fmla="*/ 1037782 w 1384838"/>
              <a:gd name="connsiteY68" fmla="*/ 29248 h 842356"/>
              <a:gd name="connsiteX69" fmla="*/ 1035935 w 1384838"/>
              <a:gd name="connsiteY69" fmla="*/ 28787 h 842356"/>
              <a:gd name="connsiteX70" fmla="*/ 1032548 w 1384838"/>
              <a:gd name="connsiteY70" fmla="*/ 26555 h 842356"/>
              <a:gd name="connsiteX71" fmla="*/ 1031702 w 1384838"/>
              <a:gd name="connsiteY71" fmla="*/ 25708 h 842356"/>
              <a:gd name="connsiteX72" fmla="*/ 1027545 w 1384838"/>
              <a:gd name="connsiteY72" fmla="*/ 18935 h 842356"/>
              <a:gd name="connsiteX73" fmla="*/ 1022234 w 1384838"/>
              <a:gd name="connsiteY73" fmla="*/ 15394 h 842356"/>
              <a:gd name="connsiteX74" fmla="*/ 1021850 w 1384838"/>
              <a:gd name="connsiteY74" fmla="*/ 17010 h 842356"/>
              <a:gd name="connsiteX75" fmla="*/ 1022850 w 1384838"/>
              <a:gd name="connsiteY75" fmla="*/ 22013 h 842356"/>
              <a:gd name="connsiteX76" fmla="*/ 1022927 w 1384838"/>
              <a:gd name="connsiteY76" fmla="*/ 27632 h 842356"/>
              <a:gd name="connsiteX77" fmla="*/ 1022619 w 1384838"/>
              <a:gd name="connsiteY77" fmla="*/ 28864 h 842356"/>
              <a:gd name="connsiteX78" fmla="*/ 1020926 w 1384838"/>
              <a:gd name="connsiteY78" fmla="*/ 32250 h 842356"/>
              <a:gd name="connsiteX79" fmla="*/ 1019695 w 1384838"/>
              <a:gd name="connsiteY79" fmla="*/ 33482 h 842356"/>
              <a:gd name="connsiteX80" fmla="*/ 1018540 w 1384838"/>
              <a:gd name="connsiteY80" fmla="*/ 34020 h 842356"/>
              <a:gd name="connsiteX81" fmla="*/ 1017385 w 1384838"/>
              <a:gd name="connsiteY81" fmla="*/ 34559 h 842356"/>
              <a:gd name="connsiteX82" fmla="*/ 1015769 w 1384838"/>
              <a:gd name="connsiteY82" fmla="*/ 34790 h 842356"/>
              <a:gd name="connsiteX83" fmla="*/ 1014384 w 1384838"/>
              <a:gd name="connsiteY83" fmla="*/ 34252 h 842356"/>
              <a:gd name="connsiteX84" fmla="*/ 1012151 w 1384838"/>
              <a:gd name="connsiteY84" fmla="*/ 32558 h 842356"/>
              <a:gd name="connsiteX85" fmla="*/ 1010997 w 1384838"/>
              <a:gd name="connsiteY85" fmla="*/ 30326 h 842356"/>
              <a:gd name="connsiteX86" fmla="*/ 1010997 w 1384838"/>
              <a:gd name="connsiteY86" fmla="*/ 26939 h 842356"/>
              <a:gd name="connsiteX87" fmla="*/ 1012074 w 1384838"/>
              <a:gd name="connsiteY87" fmla="*/ 19397 h 842356"/>
              <a:gd name="connsiteX88" fmla="*/ 1011767 w 1384838"/>
              <a:gd name="connsiteY88" fmla="*/ 18627 h 842356"/>
              <a:gd name="connsiteX89" fmla="*/ 1005917 w 1384838"/>
              <a:gd name="connsiteY89" fmla="*/ 17241 h 842356"/>
              <a:gd name="connsiteX90" fmla="*/ 999297 w 1384838"/>
              <a:gd name="connsiteY90" fmla="*/ 16163 h 842356"/>
              <a:gd name="connsiteX91" fmla="*/ 998374 w 1384838"/>
              <a:gd name="connsiteY91" fmla="*/ 15856 h 842356"/>
              <a:gd name="connsiteX92" fmla="*/ 992524 w 1384838"/>
              <a:gd name="connsiteY92" fmla="*/ 12469 h 842356"/>
              <a:gd name="connsiteX93" fmla="*/ 977900 w 1384838"/>
              <a:gd name="connsiteY93" fmla="*/ 15625 h 842356"/>
              <a:gd name="connsiteX94" fmla="*/ 975976 w 1384838"/>
              <a:gd name="connsiteY94" fmla="*/ 15394 h 842356"/>
              <a:gd name="connsiteX95" fmla="*/ 966970 w 1384838"/>
              <a:gd name="connsiteY95" fmla="*/ 11084 h 842356"/>
              <a:gd name="connsiteX96" fmla="*/ 965970 w 1384838"/>
              <a:gd name="connsiteY96" fmla="*/ 12392 h 842356"/>
              <a:gd name="connsiteX97" fmla="*/ 965200 w 1384838"/>
              <a:gd name="connsiteY97" fmla="*/ 13085 h 842356"/>
              <a:gd name="connsiteX98" fmla="*/ 962660 w 1384838"/>
              <a:gd name="connsiteY98" fmla="*/ 14547 h 842356"/>
              <a:gd name="connsiteX99" fmla="*/ 961198 w 1384838"/>
              <a:gd name="connsiteY99" fmla="*/ 15394 h 842356"/>
              <a:gd name="connsiteX100" fmla="*/ 959042 w 1384838"/>
              <a:gd name="connsiteY100" fmla="*/ 15625 h 842356"/>
              <a:gd name="connsiteX101" fmla="*/ 955117 w 1384838"/>
              <a:gd name="connsiteY101" fmla="*/ 14470 h 842356"/>
              <a:gd name="connsiteX102" fmla="*/ 954039 w 1384838"/>
              <a:gd name="connsiteY102" fmla="*/ 13931 h 842356"/>
              <a:gd name="connsiteX103" fmla="*/ 950114 w 1384838"/>
              <a:gd name="connsiteY103" fmla="*/ 10545 h 842356"/>
              <a:gd name="connsiteX104" fmla="*/ 946881 w 1384838"/>
              <a:gd name="connsiteY104" fmla="*/ 8236 h 842356"/>
              <a:gd name="connsiteX105" fmla="*/ 945342 w 1384838"/>
              <a:gd name="connsiteY105" fmla="*/ 8005 h 842356"/>
              <a:gd name="connsiteX106" fmla="*/ 933411 w 1384838"/>
              <a:gd name="connsiteY106" fmla="*/ 17395 h 842356"/>
              <a:gd name="connsiteX107" fmla="*/ 932334 w 1384838"/>
              <a:gd name="connsiteY107" fmla="*/ 17934 h 842356"/>
              <a:gd name="connsiteX108" fmla="*/ 927870 w 1384838"/>
              <a:gd name="connsiteY108" fmla="*/ 19088 h 842356"/>
              <a:gd name="connsiteX109" fmla="*/ 927177 w 1384838"/>
              <a:gd name="connsiteY109" fmla="*/ 19165 h 842356"/>
              <a:gd name="connsiteX110" fmla="*/ 923252 w 1384838"/>
              <a:gd name="connsiteY110" fmla="*/ 19165 h 842356"/>
              <a:gd name="connsiteX111" fmla="*/ 923252 w 1384838"/>
              <a:gd name="connsiteY111" fmla="*/ 19165 h 842356"/>
              <a:gd name="connsiteX112" fmla="*/ 921789 w 1384838"/>
              <a:gd name="connsiteY112" fmla="*/ 18704 h 842356"/>
              <a:gd name="connsiteX113" fmla="*/ 920173 w 1384838"/>
              <a:gd name="connsiteY113" fmla="*/ 17703 h 842356"/>
              <a:gd name="connsiteX114" fmla="*/ 917633 w 1384838"/>
              <a:gd name="connsiteY114" fmla="*/ 16086 h 842356"/>
              <a:gd name="connsiteX115" fmla="*/ 914477 w 1384838"/>
              <a:gd name="connsiteY115" fmla="*/ 15163 h 842356"/>
              <a:gd name="connsiteX116" fmla="*/ 908704 w 1384838"/>
              <a:gd name="connsiteY116" fmla="*/ 15163 h 842356"/>
              <a:gd name="connsiteX117" fmla="*/ 907165 w 1384838"/>
              <a:gd name="connsiteY117" fmla="*/ 14701 h 842356"/>
              <a:gd name="connsiteX118" fmla="*/ 903778 w 1384838"/>
              <a:gd name="connsiteY118" fmla="*/ 12469 h 842356"/>
              <a:gd name="connsiteX119" fmla="*/ 902931 w 1384838"/>
              <a:gd name="connsiteY119" fmla="*/ 11622 h 842356"/>
              <a:gd name="connsiteX120" fmla="*/ 900084 w 1384838"/>
              <a:gd name="connsiteY120" fmla="*/ 7158 h 842356"/>
              <a:gd name="connsiteX121" fmla="*/ 899776 w 1384838"/>
              <a:gd name="connsiteY121" fmla="*/ 6465 h 842356"/>
              <a:gd name="connsiteX122" fmla="*/ 899314 w 1384838"/>
              <a:gd name="connsiteY122" fmla="*/ 5003 h 842356"/>
              <a:gd name="connsiteX123" fmla="*/ 898313 w 1384838"/>
              <a:gd name="connsiteY123" fmla="*/ 1617 h 842356"/>
              <a:gd name="connsiteX124" fmla="*/ 896389 w 1384838"/>
              <a:gd name="connsiteY124" fmla="*/ 0 h 842356"/>
              <a:gd name="connsiteX125" fmla="*/ 895542 w 1384838"/>
              <a:gd name="connsiteY125" fmla="*/ 0 h 842356"/>
              <a:gd name="connsiteX126" fmla="*/ 894388 w 1384838"/>
              <a:gd name="connsiteY126" fmla="*/ 1693 h 842356"/>
              <a:gd name="connsiteX127" fmla="*/ 892233 w 1384838"/>
              <a:gd name="connsiteY127" fmla="*/ 11314 h 842356"/>
              <a:gd name="connsiteX128" fmla="*/ 891848 w 1384838"/>
              <a:gd name="connsiteY128" fmla="*/ 12238 h 842356"/>
              <a:gd name="connsiteX129" fmla="*/ 889616 w 1384838"/>
              <a:gd name="connsiteY129" fmla="*/ 15625 h 842356"/>
              <a:gd name="connsiteX130" fmla="*/ 888153 w 1384838"/>
              <a:gd name="connsiteY130" fmla="*/ 16702 h 842356"/>
              <a:gd name="connsiteX131" fmla="*/ 884767 w 1384838"/>
              <a:gd name="connsiteY131" fmla="*/ 17857 h 842356"/>
              <a:gd name="connsiteX132" fmla="*/ 881996 w 1384838"/>
              <a:gd name="connsiteY132" fmla="*/ 17241 h 842356"/>
              <a:gd name="connsiteX133" fmla="*/ 875838 w 1384838"/>
              <a:gd name="connsiteY133" fmla="*/ 11622 h 842356"/>
              <a:gd name="connsiteX134" fmla="*/ 874915 w 1384838"/>
              <a:gd name="connsiteY134" fmla="*/ 11468 h 842356"/>
              <a:gd name="connsiteX135" fmla="*/ 873991 w 1384838"/>
              <a:gd name="connsiteY135" fmla="*/ 12623 h 842356"/>
              <a:gd name="connsiteX136" fmla="*/ 871374 w 1384838"/>
              <a:gd name="connsiteY136" fmla="*/ 20012 h 842356"/>
              <a:gd name="connsiteX137" fmla="*/ 869065 w 1384838"/>
              <a:gd name="connsiteY137" fmla="*/ 21859 h 842356"/>
              <a:gd name="connsiteX138" fmla="*/ 864600 w 1384838"/>
              <a:gd name="connsiteY138" fmla="*/ 22398 h 842356"/>
              <a:gd name="connsiteX139" fmla="*/ 863061 w 1384838"/>
              <a:gd name="connsiteY139" fmla="*/ 22167 h 842356"/>
              <a:gd name="connsiteX140" fmla="*/ 855749 w 1384838"/>
              <a:gd name="connsiteY140" fmla="*/ 18781 h 842356"/>
              <a:gd name="connsiteX141" fmla="*/ 843203 w 1384838"/>
              <a:gd name="connsiteY141" fmla="*/ 11161 h 842356"/>
              <a:gd name="connsiteX142" fmla="*/ 842664 w 1384838"/>
              <a:gd name="connsiteY142" fmla="*/ 11161 h 842356"/>
              <a:gd name="connsiteX143" fmla="*/ 838431 w 1384838"/>
              <a:gd name="connsiteY143" fmla="*/ 17241 h 842356"/>
              <a:gd name="connsiteX144" fmla="*/ 837122 w 1384838"/>
              <a:gd name="connsiteY144" fmla="*/ 18242 h 842356"/>
              <a:gd name="connsiteX145" fmla="*/ 832581 w 1384838"/>
              <a:gd name="connsiteY145" fmla="*/ 19935 h 842356"/>
              <a:gd name="connsiteX146" fmla="*/ 830734 w 1384838"/>
              <a:gd name="connsiteY146" fmla="*/ 20012 h 842356"/>
              <a:gd name="connsiteX147" fmla="*/ 822267 w 1384838"/>
              <a:gd name="connsiteY147" fmla="*/ 17164 h 842356"/>
              <a:gd name="connsiteX148" fmla="*/ 815263 w 1384838"/>
              <a:gd name="connsiteY148" fmla="*/ 16240 h 842356"/>
              <a:gd name="connsiteX149" fmla="*/ 806027 w 1384838"/>
              <a:gd name="connsiteY149" fmla="*/ 17318 h 842356"/>
              <a:gd name="connsiteX150" fmla="*/ 800947 w 1384838"/>
              <a:gd name="connsiteY150" fmla="*/ 17318 h 842356"/>
              <a:gd name="connsiteX151" fmla="*/ 797791 w 1384838"/>
              <a:gd name="connsiteY151" fmla="*/ 18088 h 842356"/>
              <a:gd name="connsiteX152" fmla="*/ 795559 w 1384838"/>
              <a:gd name="connsiteY152" fmla="*/ 21167 h 842356"/>
              <a:gd name="connsiteX153" fmla="*/ 791325 w 1384838"/>
              <a:gd name="connsiteY153" fmla="*/ 25477 h 842356"/>
              <a:gd name="connsiteX154" fmla="*/ 790479 w 1384838"/>
              <a:gd name="connsiteY154" fmla="*/ 26093 h 842356"/>
              <a:gd name="connsiteX155" fmla="*/ 774161 w 1384838"/>
              <a:gd name="connsiteY155" fmla="*/ 33405 h 842356"/>
              <a:gd name="connsiteX156" fmla="*/ 772622 w 1384838"/>
              <a:gd name="connsiteY156" fmla="*/ 33636 h 842356"/>
              <a:gd name="connsiteX157" fmla="*/ 764771 w 1384838"/>
              <a:gd name="connsiteY157" fmla="*/ 32481 h 842356"/>
              <a:gd name="connsiteX158" fmla="*/ 762616 w 1384838"/>
              <a:gd name="connsiteY158" fmla="*/ 30788 h 842356"/>
              <a:gd name="connsiteX159" fmla="*/ 760922 w 1384838"/>
              <a:gd name="connsiteY159" fmla="*/ 26862 h 842356"/>
              <a:gd name="connsiteX160" fmla="*/ 760691 w 1384838"/>
              <a:gd name="connsiteY160" fmla="*/ 25631 h 842356"/>
              <a:gd name="connsiteX161" fmla="*/ 761153 w 1384838"/>
              <a:gd name="connsiteY161" fmla="*/ 16933 h 842356"/>
              <a:gd name="connsiteX162" fmla="*/ 756458 w 1384838"/>
              <a:gd name="connsiteY162" fmla="*/ 21628 h 842356"/>
              <a:gd name="connsiteX163" fmla="*/ 755765 w 1384838"/>
              <a:gd name="connsiteY163" fmla="*/ 22167 h 842356"/>
              <a:gd name="connsiteX164" fmla="*/ 751301 w 1384838"/>
              <a:gd name="connsiteY164" fmla="*/ 24399 h 842356"/>
              <a:gd name="connsiteX165" fmla="*/ 749146 w 1384838"/>
              <a:gd name="connsiteY165" fmla="*/ 24553 h 842356"/>
              <a:gd name="connsiteX166" fmla="*/ 744066 w 1384838"/>
              <a:gd name="connsiteY166" fmla="*/ 22860 h 842356"/>
              <a:gd name="connsiteX167" fmla="*/ 742988 w 1384838"/>
              <a:gd name="connsiteY167" fmla="*/ 22244 h 842356"/>
              <a:gd name="connsiteX168" fmla="*/ 729596 w 1384838"/>
              <a:gd name="connsiteY168" fmla="*/ 9314 h 842356"/>
              <a:gd name="connsiteX169" fmla="*/ 728749 w 1384838"/>
              <a:gd name="connsiteY169" fmla="*/ 9159 h 842356"/>
              <a:gd name="connsiteX170" fmla="*/ 728672 w 1384838"/>
              <a:gd name="connsiteY170" fmla="*/ 9314 h 842356"/>
              <a:gd name="connsiteX171" fmla="*/ 728672 w 1384838"/>
              <a:gd name="connsiteY171" fmla="*/ 20166 h 842356"/>
              <a:gd name="connsiteX172" fmla="*/ 727517 w 1384838"/>
              <a:gd name="connsiteY172" fmla="*/ 27401 h 842356"/>
              <a:gd name="connsiteX173" fmla="*/ 726902 w 1384838"/>
              <a:gd name="connsiteY173" fmla="*/ 28787 h 842356"/>
              <a:gd name="connsiteX174" fmla="*/ 723515 w 1384838"/>
              <a:gd name="connsiteY174" fmla="*/ 32712 h 842356"/>
              <a:gd name="connsiteX175" fmla="*/ 719975 w 1384838"/>
              <a:gd name="connsiteY175" fmla="*/ 33328 h 842356"/>
              <a:gd name="connsiteX176" fmla="*/ 716049 w 1384838"/>
              <a:gd name="connsiteY176" fmla="*/ 31096 h 842356"/>
              <a:gd name="connsiteX177" fmla="*/ 714740 w 1384838"/>
              <a:gd name="connsiteY177" fmla="*/ 29325 h 842356"/>
              <a:gd name="connsiteX178" fmla="*/ 712047 w 1384838"/>
              <a:gd name="connsiteY178" fmla="*/ 18704 h 842356"/>
              <a:gd name="connsiteX179" fmla="*/ 710892 w 1384838"/>
              <a:gd name="connsiteY179" fmla="*/ 17241 h 842356"/>
              <a:gd name="connsiteX180" fmla="*/ 709507 w 1384838"/>
              <a:gd name="connsiteY180" fmla="*/ 17010 h 842356"/>
              <a:gd name="connsiteX181" fmla="*/ 705735 w 1384838"/>
              <a:gd name="connsiteY181" fmla="*/ 19088 h 842356"/>
              <a:gd name="connsiteX182" fmla="*/ 702118 w 1384838"/>
              <a:gd name="connsiteY182" fmla="*/ 23245 h 842356"/>
              <a:gd name="connsiteX183" fmla="*/ 701271 w 1384838"/>
              <a:gd name="connsiteY183" fmla="*/ 23937 h 842356"/>
              <a:gd name="connsiteX184" fmla="*/ 693420 w 1384838"/>
              <a:gd name="connsiteY184" fmla="*/ 27863 h 842356"/>
              <a:gd name="connsiteX185" fmla="*/ 692727 w 1384838"/>
              <a:gd name="connsiteY185" fmla="*/ 28094 h 842356"/>
              <a:gd name="connsiteX186" fmla="*/ 653088 w 1384838"/>
              <a:gd name="connsiteY186" fmla="*/ 35791 h 842356"/>
              <a:gd name="connsiteX187" fmla="*/ 652549 w 1384838"/>
              <a:gd name="connsiteY187" fmla="*/ 36329 h 842356"/>
              <a:gd name="connsiteX188" fmla="*/ 651164 w 1384838"/>
              <a:gd name="connsiteY188" fmla="*/ 37099 h 842356"/>
              <a:gd name="connsiteX189" fmla="*/ 643851 w 1384838"/>
              <a:gd name="connsiteY189" fmla="*/ 38793 h 842356"/>
              <a:gd name="connsiteX190" fmla="*/ 639079 w 1384838"/>
              <a:gd name="connsiteY190" fmla="*/ 40409 h 842356"/>
              <a:gd name="connsiteX191" fmla="*/ 637848 w 1384838"/>
              <a:gd name="connsiteY191" fmla="*/ 40563 h 842356"/>
              <a:gd name="connsiteX192" fmla="*/ 632768 w 1384838"/>
              <a:gd name="connsiteY192" fmla="*/ 40024 h 842356"/>
              <a:gd name="connsiteX193" fmla="*/ 632152 w 1384838"/>
              <a:gd name="connsiteY193" fmla="*/ 39793 h 842356"/>
              <a:gd name="connsiteX194" fmla="*/ 630690 w 1384838"/>
              <a:gd name="connsiteY194" fmla="*/ 38716 h 842356"/>
              <a:gd name="connsiteX195" fmla="*/ 629612 w 1384838"/>
              <a:gd name="connsiteY195" fmla="*/ 37022 h 842356"/>
              <a:gd name="connsiteX196" fmla="*/ 626687 w 1384838"/>
              <a:gd name="connsiteY196" fmla="*/ 36561 h 842356"/>
              <a:gd name="connsiteX197" fmla="*/ 622916 w 1384838"/>
              <a:gd name="connsiteY197" fmla="*/ 33251 h 842356"/>
              <a:gd name="connsiteX198" fmla="*/ 622377 w 1384838"/>
              <a:gd name="connsiteY198" fmla="*/ 33174 h 842356"/>
              <a:gd name="connsiteX199" fmla="*/ 609215 w 1384838"/>
              <a:gd name="connsiteY199" fmla="*/ 32173 h 842356"/>
              <a:gd name="connsiteX200" fmla="*/ 600287 w 1384838"/>
              <a:gd name="connsiteY200" fmla="*/ 29864 h 842356"/>
              <a:gd name="connsiteX201" fmla="*/ 599286 w 1384838"/>
              <a:gd name="connsiteY201" fmla="*/ 29325 h 842356"/>
              <a:gd name="connsiteX202" fmla="*/ 593667 w 1384838"/>
              <a:gd name="connsiteY202" fmla="*/ 24861 h 842356"/>
              <a:gd name="connsiteX203" fmla="*/ 592975 w 1384838"/>
              <a:gd name="connsiteY203" fmla="*/ 24015 h 842356"/>
              <a:gd name="connsiteX204" fmla="*/ 591358 w 1384838"/>
              <a:gd name="connsiteY204" fmla="*/ 21090 h 842356"/>
              <a:gd name="connsiteX205" fmla="*/ 588433 w 1384838"/>
              <a:gd name="connsiteY205" fmla="*/ 15933 h 842356"/>
              <a:gd name="connsiteX206" fmla="*/ 584662 w 1384838"/>
              <a:gd name="connsiteY206" fmla="*/ 14778 h 842356"/>
              <a:gd name="connsiteX207" fmla="*/ 577581 w 1384838"/>
              <a:gd name="connsiteY207" fmla="*/ 16779 h 842356"/>
              <a:gd name="connsiteX208" fmla="*/ 563110 w 1384838"/>
              <a:gd name="connsiteY208" fmla="*/ 19550 h 842356"/>
              <a:gd name="connsiteX209" fmla="*/ 560032 w 1384838"/>
              <a:gd name="connsiteY209" fmla="*/ 21090 h 842356"/>
              <a:gd name="connsiteX210" fmla="*/ 558877 w 1384838"/>
              <a:gd name="connsiteY210" fmla="*/ 24476 h 842356"/>
              <a:gd name="connsiteX211" fmla="*/ 559416 w 1384838"/>
              <a:gd name="connsiteY211" fmla="*/ 31250 h 842356"/>
              <a:gd name="connsiteX212" fmla="*/ 560493 w 1384838"/>
              <a:gd name="connsiteY212" fmla="*/ 37715 h 842356"/>
              <a:gd name="connsiteX213" fmla="*/ 560493 w 1384838"/>
              <a:gd name="connsiteY213" fmla="*/ 38331 h 842356"/>
              <a:gd name="connsiteX214" fmla="*/ 560493 w 1384838"/>
              <a:gd name="connsiteY214" fmla="*/ 38331 h 842356"/>
              <a:gd name="connsiteX215" fmla="*/ 560493 w 1384838"/>
              <a:gd name="connsiteY215" fmla="*/ 38331 h 842356"/>
              <a:gd name="connsiteX216" fmla="*/ 559955 w 1384838"/>
              <a:gd name="connsiteY216" fmla="*/ 47337 h 842356"/>
              <a:gd name="connsiteX217" fmla="*/ 558954 w 1384838"/>
              <a:gd name="connsiteY217" fmla="*/ 49337 h 842356"/>
              <a:gd name="connsiteX218" fmla="*/ 558492 w 1384838"/>
              <a:gd name="connsiteY218" fmla="*/ 49569 h 842356"/>
              <a:gd name="connsiteX219" fmla="*/ 557338 w 1384838"/>
              <a:gd name="connsiteY219" fmla="*/ 49953 h 842356"/>
              <a:gd name="connsiteX220" fmla="*/ 556876 w 1384838"/>
              <a:gd name="connsiteY220" fmla="*/ 50030 h 842356"/>
              <a:gd name="connsiteX221" fmla="*/ 556876 w 1384838"/>
              <a:gd name="connsiteY221" fmla="*/ 50030 h 842356"/>
              <a:gd name="connsiteX222" fmla="*/ 556876 w 1384838"/>
              <a:gd name="connsiteY222" fmla="*/ 50030 h 842356"/>
              <a:gd name="connsiteX223" fmla="*/ 556414 w 1384838"/>
              <a:gd name="connsiteY223" fmla="*/ 49953 h 842356"/>
              <a:gd name="connsiteX224" fmla="*/ 552258 w 1384838"/>
              <a:gd name="connsiteY224" fmla="*/ 49491 h 842356"/>
              <a:gd name="connsiteX225" fmla="*/ 548024 w 1384838"/>
              <a:gd name="connsiteY225" fmla="*/ 50415 h 842356"/>
              <a:gd name="connsiteX226" fmla="*/ 543329 w 1384838"/>
              <a:gd name="connsiteY226" fmla="*/ 53032 h 842356"/>
              <a:gd name="connsiteX227" fmla="*/ 539173 w 1384838"/>
              <a:gd name="connsiteY227" fmla="*/ 55803 h 842356"/>
              <a:gd name="connsiteX228" fmla="*/ 538634 w 1384838"/>
              <a:gd name="connsiteY228" fmla="*/ 57111 h 842356"/>
              <a:gd name="connsiteX229" fmla="*/ 539096 w 1384838"/>
              <a:gd name="connsiteY229" fmla="*/ 60267 h 842356"/>
              <a:gd name="connsiteX230" fmla="*/ 539173 w 1384838"/>
              <a:gd name="connsiteY230" fmla="*/ 60806 h 842356"/>
              <a:gd name="connsiteX231" fmla="*/ 539711 w 1384838"/>
              <a:gd name="connsiteY231" fmla="*/ 68349 h 842356"/>
              <a:gd name="connsiteX232" fmla="*/ 539634 w 1384838"/>
              <a:gd name="connsiteY232" fmla="*/ 69196 h 842356"/>
              <a:gd name="connsiteX233" fmla="*/ 537941 w 1384838"/>
              <a:gd name="connsiteY233" fmla="*/ 76508 h 842356"/>
              <a:gd name="connsiteX234" fmla="*/ 535786 w 1384838"/>
              <a:gd name="connsiteY234" fmla="*/ 78663 h 842356"/>
              <a:gd name="connsiteX235" fmla="*/ 532938 w 1384838"/>
              <a:gd name="connsiteY235" fmla="*/ 77586 h 842356"/>
              <a:gd name="connsiteX236" fmla="*/ 531245 w 1384838"/>
              <a:gd name="connsiteY236" fmla="*/ 75353 h 842356"/>
              <a:gd name="connsiteX237" fmla="*/ 530860 w 1384838"/>
              <a:gd name="connsiteY237" fmla="*/ 74584 h 842356"/>
              <a:gd name="connsiteX238" fmla="*/ 526550 w 1384838"/>
              <a:gd name="connsiteY238" fmla="*/ 62268 h 842356"/>
              <a:gd name="connsiteX239" fmla="*/ 522316 w 1384838"/>
              <a:gd name="connsiteY239" fmla="*/ 58035 h 842356"/>
              <a:gd name="connsiteX240" fmla="*/ 520469 w 1384838"/>
              <a:gd name="connsiteY240" fmla="*/ 58266 h 842356"/>
              <a:gd name="connsiteX241" fmla="*/ 518083 w 1384838"/>
              <a:gd name="connsiteY241" fmla="*/ 61883 h 842356"/>
              <a:gd name="connsiteX242" fmla="*/ 515928 w 1384838"/>
              <a:gd name="connsiteY242" fmla="*/ 69350 h 842356"/>
              <a:gd name="connsiteX243" fmla="*/ 514312 w 1384838"/>
              <a:gd name="connsiteY243" fmla="*/ 71197 h 842356"/>
              <a:gd name="connsiteX244" fmla="*/ 511848 w 1384838"/>
              <a:gd name="connsiteY244" fmla="*/ 71043 h 842356"/>
              <a:gd name="connsiteX245" fmla="*/ 497994 w 1384838"/>
              <a:gd name="connsiteY245" fmla="*/ 63038 h 842356"/>
              <a:gd name="connsiteX246" fmla="*/ 493068 w 1384838"/>
              <a:gd name="connsiteY246" fmla="*/ 63423 h 842356"/>
              <a:gd name="connsiteX247" fmla="*/ 479136 w 1384838"/>
              <a:gd name="connsiteY247" fmla="*/ 75738 h 842356"/>
              <a:gd name="connsiteX248" fmla="*/ 478905 w 1384838"/>
              <a:gd name="connsiteY248" fmla="*/ 75892 h 842356"/>
              <a:gd name="connsiteX249" fmla="*/ 478675 w 1384838"/>
              <a:gd name="connsiteY249" fmla="*/ 76046 h 842356"/>
              <a:gd name="connsiteX250" fmla="*/ 472517 w 1384838"/>
              <a:gd name="connsiteY250" fmla="*/ 79433 h 842356"/>
              <a:gd name="connsiteX251" fmla="*/ 471824 w 1384838"/>
              <a:gd name="connsiteY251" fmla="*/ 79663 h 842356"/>
              <a:gd name="connsiteX252" fmla="*/ 465051 w 1384838"/>
              <a:gd name="connsiteY252" fmla="*/ 81357 h 842356"/>
              <a:gd name="connsiteX253" fmla="*/ 464512 w 1384838"/>
              <a:gd name="connsiteY253" fmla="*/ 81434 h 842356"/>
              <a:gd name="connsiteX254" fmla="*/ 451581 w 1384838"/>
              <a:gd name="connsiteY254" fmla="*/ 81973 h 842356"/>
              <a:gd name="connsiteX255" fmla="*/ 449041 w 1384838"/>
              <a:gd name="connsiteY255" fmla="*/ 83204 h 842356"/>
              <a:gd name="connsiteX256" fmla="*/ 440882 w 1384838"/>
              <a:gd name="connsiteY256" fmla="*/ 90285 h 842356"/>
              <a:gd name="connsiteX257" fmla="*/ 438343 w 1384838"/>
              <a:gd name="connsiteY257" fmla="*/ 90901 h 842356"/>
              <a:gd name="connsiteX258" fmla="*/ 433878 w 1384838"/>
              <a:gd name="connsiteY258" fmla="*/ 89746 h 842356"/>
              <a:gd name="connsiteX259" fmla="*/ 426258 w 1384838"/>
              <a:gd name="connsiteY259" fmla="*/ 88669 h 842356"/>
              <a:gd name="connsiteX260" fmla="*/ 425181 w 1384838"/>
              <a:gd name="connsiteY260" fmla="*/ 88284 h 842356"/>
              <a:gd name="connsiteX261" fmla="*/ 423410 w 1384838"/>
              <a:gd name="connsiteY261" fmla="*/ 87207 h 842356"/>
              <a:gd name="connsiteX262" fmla="*/ 423410 w 1384838"/>
              <a:gd name="connsiteY262" fmla="*/ 87283 h 842356"/>
              <a:gd name="connsiteX263" fmla="*/ 425104 w 1384838"/>
              <a:gd name="connsiteY263" fmla="*/ 89362 h 842356"/>
              <a:gd name="connsiteX264" fmla="*/ 429183 w 1384838"/>
              <a:gd name="connsiteY264" fmla="*/ 91902 h 842356"/>
              <a:gd name="connsiteX265" fmla="*/ 430491 w 1384838"/>
              <a:gd name="connsiteY265" fmla="*/ 94288 h 842356"/>
              <a:gd name="connsiteX266" fmla="*/ 430491 w 1384838"/>
              <a:gd name="connsiteY266" fmla="*/ 94288 h 842356"/>
              <a:gd name="connsiteX267" fmla="*/ 430491 w 1384838"/>
              <a:gd name="connsiteY267" fmla="*/ 97059 h 842356"/>
              <a:gd name="connsiteX268" fmla="*/ 430491 w 1384838"/>
              <a:gd name="connsiteY268" fmla="*/ 97059 h 842356"/>
              <a:gd name="connsiteX269" fmla="*/ 427644 w 1384838"/>
              <a:gd name="connsiteY269" fmla="*/ 99907 h 842356"/>
              <a:gd name="connsiteX270" fmla="*/ 419254 w 1384838"/>
              <a:gd name="connsiteY270" fmla="*/ 99907 h 842356"/>
              <a:gd name="connsiteX271" fmla="*/ 416252 w 1384838"/>
              <a:gd name="connsiteY271" fmla="*/ 102908 h 842356"/>
              <a:gd name="connsiteX272" fmla="*/ 415252 w 1384838"/>
              <a:gd name="connsiteY272" fmla="*/ 109836 h 842356"/>
              <a:gd name="connsiteX273" fmla="*/ 415252 w 1384838"/>
              <a:gd name="connsiteY273" fmla="*/ 120150 h 842356"/>
              <a:gd name="connsiteX274" fmla="*/ 413635 w 1384838"/>
              <a:gd name="connsiteY274" fmla="*/ 122690 h 842356"/>
              <a:gd name="connsiteX275" fmla="*/ 412711 w 1384838"/>
              <a:gd name="connsiteY275" fmla="*/ 122844 h 842356"/>
              <a:gd name="connsiteX276" fmla="*/ 410633 w 1384838"/>
              <a:gd name="connsiteY276" fmla="*/ 122382 h 842356"/>
              <a:gd name="connsiteX277" fmla="*/ 407786 w 1384838"/>
              <a:gd name="connsiteY277" fmla="*/ 120150 h 842356"/>
              <a:gd name="connsiteX278" fmla="*/ 407093 w 1384838"/>
              <a:gd name="connsiteY278" fmla="*/ 119380 h 842356"/>
              <a:gd name="connsiteX279" fmla="*/ 401320 w 1384838"/>
              <a:gd name="connsiteY279" fmla="*/ 109374 h 842356"/>
              <a:gd name="connsiteX280" fmla="*/ 399934 w 1384838"/>
              <a:gd name="connsiteY280" fmla="*/ 108604 h 842356"/>
              <a:gd name="connsiteX281" fmla="*/ 397010 w 1384838"/>
              <a:gd name="connsiteY281" fmla="*/ 111529 h 842356"/>
              <a:gd name="connsiteX282" fmla="*/ 394316 w 1384838"/>
              <a:gd name="connsiteY282" fmla="*/ 126384 h 842356"/>
              <a:gd name="connsiteX283" fmla="*/ 392315 w 1384838"/>
              <a:gd name="connsiteY283" fmla="*/ 128617 h 842356"/>
              <a:gd name="connsiteX284" fmla="*/ 388389 w 1384838"/>
              <a:gd name="connsiteY284" fmla="*/ 129771 h 842356"/>
              <a:gd name="connsiteX285" fmla="*/ 388312 w 1384838"/>
              <a:gd name="connsiteY285" fmla="*/ 129771 h 842356"/>
              <a:gd name="connsiteX286" fmla="*/ 386003 w 1384838"/>
              <a:gd name="connsiteY286" fmla="*/ 129309 h 842356"/>
              <a:gd name="connsiteX287" fmla="*/ 385926 w 1384838"/>
              <a:gd name="connsiteY287" fmla="*/ 129309 h 842356"/>
              <a:gd name="connsiteX288" fmla="*/ 385926 w 1384838"/>
              <a:gd name="connsiteY288" fmla="*/ 129309 h 842356"/>
              <a:gd name="connsiteX289" fmla="*/ 385926 w 1384838"/>
              <a:gd name="connsiteY289" fmla="*/ 129309 h 842356"/>
              <a:gd name="connsiteX290" fmla="*/ 385310 w 1384838"/>
              <a:gd name="connsiteY290" fmla="*/ 128847 h 842356"/>
              <a:gd name="connsiteX291" fmla="*/ 383694 w 1384838"/>
              <a:gd name="connsiteY291" fmla="*/ 127616 h 842356"/>
              <a:gd name="connsiteX292" fmla="*/ 382770 w 1384838"/>
              <a:gd name="connsiteY292" fmla="*/ 126384 h 842356"/>
              <a:gd name="connsiteX293" fmla="*/ 381616 w 1384838"/>
              <a:gd name="connsiteY293" fmla="*/ 123536 h 842356"/>
              <a:gd name="connsiteX294" fmla="*/ 378922 w 1384838"/>
              <a:gd name="connsiteY294" fmla="*/ 111452 h 842356"/>
              <a:gd name="connsiteX295" fmla="*/ 376536 w 1384838"/>
              <a:gd name="connsiteY295" fmla="*/ 110221 h 842356"/>
              <a:gd name="connsiteX296" fmla="*/ 365837 w 1384838"/>
              <a:gd name="connsiteY296" fmla="*/ 112684 h 842356"/>
              <a:gd name="connsiteX297" fmla="*/ 362373 w 1384838"/>
              <a:gd name="connsiteY297" fmla="*/ 115762 h 842356"/>
              <a:gd name="connsiteX298" fmla="*/ 359218 w 1384838"/>
              <a:gd name="connsiteY298" fmla="*/ 123074 h 842356"/>
              <a:gd name="connsiteX299" fmla="*/ 358833 w 1384838"/>
              <a:gd name="connsiteY299" fmla="*/ 123767 h 842356"/>
              <a:gd name="connsiteX300" fmla="*/ 353753 w 1384838"/>
              <a:gd name="connsiteY300" fmla="*/ 129925 h 842356"/>
              <a:gd name="connsiteX301" fmla="*/ 352752 w 1384838"/>
              <a:gd name="connsiteY301" fmla="*/ 130617 h 842356"/>
              <a:gd name="connsiteX302" fmla="*/ 352444 w 1384838"/>
              <a:gd name="connsiteY302" fmla="*/ 130771 h 842356"/>
              <a:gd name="connsiteX303" fmla="*/ 350905 w 1384838"/>
              <a:gd name="connsiteY303" fmla="*/ 130848 h 842356"/>
              <a:gd name="connsiteX304" fmla="*/ 341361 w 1384838"/>
              <a:gd name="connsiteY304" fmla="*/ 128617 h 842356"/>
              <a:gd name="connsiteX305" fmla="*/ 339590 w 1384838"/>
              <a:gd name="connsiteY305" fmla="*/ 127308 h 842356"/>
              <a:gd name="connsiteX306" fmla="*/ 336512 w 1384838"/>
              <a:gd name="connsiteY306" fmla="*/ 122228 h 842356"/>
              <a:gd name="connsiteX307" fmla="*/ 333664 w 1384838"/>
              <a:gd name="connsiteY307" fmla="*/ 120304 h 842356"/>
              <a:gd name="connsiteX308" fmla="*/ 332894 w 1384838"/>
              <a:gd name="connsiteY308" fmla="*/ 119611 h 842356"/>
              <a:gd name="connsiteX309" fmla="*/ 331278 w 1384838"/>
              <a:gd name="connsiteY309" fmla="*/ 117302 h 842356"/>
              <a:gd name="connsiteX310" fmla="*/ 329661 w 1384838"/>
              <a:gd name="connsiteY310" fmla="*/ 114993 h 842356"/>
              <a:gd name="connsiteX311" fmla="*/ 327583 w 1384838"/>
              <a:gd name="connsiteY311" fmla="*/ 114685 h 842356"/>
              <a:gd name="connsiteX312" fmla="*/ 321195 w 1384838"/>
              <a:gd name="connsiteY312" fmla="*/ 116686 h 842356"/>
              <a:gd name="connsiteX313" fmla="*/ 289483 w 1384838"/>
              <a:gd name="connsiteY313" fmla="*/ 134697 h 842356"/>
              <a:gd name="connsiteX314" fmla="*/ 284865 w 1384838"/>
              <a:gd name="connsiteY314" fmla="*/ 143472 h 842356"/>
              <a:gd name="connsiteX315" fmla="*/ 283633 w 1384838"/>
              <a:gd name="connsiteY315" fmla="*/ 144703 h 842356"/>
              <a:gd name="connsiteX316" fmla="*/ 278015 w 1384838"/>
              <a:gd name="connsiteY316" fmla="*/ 147551 h 842356"/>
              <a:gd name="connsiteX317" fmla="*/ 277091 w 1384838"/>
              <a:gd name="connsiteY317" fmla="*/ 150937 h 842356"/>
              <a:gd name="connsiteX318" fmla="*/ 278476 w 1384838"/>
              <a:gd name="connsiteY318" fmla="*/ 152323 h 842356"/>
              <a:gd name="connsiteX319" fmla="*/ 279862 w 1384838"/>
              <a:gd name="connsiteY319" fmla="*/ 153708 h 842356"/>
              <a:gd name="connsiteX320" fmla="*/ 280478 w 1384838"/>
              <a:gd name="connsiteY320" fmla="*/ 154555 h 842356"/>
              <a:gd name="connsiteX321" fmla="*/ 282171 w 1384838"/>
              <a:gd name="connsiteY321" fmla="*/ 158480 h 842356"/>
              <a:gd name="connsiteX322" fmla="*/ 282248 w 1384838"/>
              <a:gd name="connsiteY322" fmla="*/ 160482 h 842356"/>
              <a:gd name="connsiteX323" fmla="*/ 281093 w 1384838"/>
              <a:gd name="connsiteY323" fmla="*/ 163868 h 842356"/>
              <a:gd name="connsiteX324" fmla="*/ 278938 w 1384838"/>
              <a:gd name="connsiteY324" fmla="*/ 165716 h 842356"/>
              <a:gd name="connsiteX325" fmla="*/ 271241 w 1384838"/>
              <a:gd name="connsiteY325" fmla="*/ 167255 h 842356"/>
              <a:gd name="connsiteX326" fmla="*/ 268778 w 1384838"/>
              <a:gd name="connsiteY326" fmla="*/ 169256 h 842356"/>
              <a:gd name="connsiteX327" fmla="*/ 267239 w 1384838"/>
              <a:gd name="connsiteY327" fmla="*/ 172027 h 842356"/>
              <a:gd name="connsiteX328" fmla="*/ 266777 w 1384838"/>
              <a:gd name="connsiteY328" fmla="*/ 172797 h 842356"/>
              <a:gd name="connsiteX329" fmla="*/ 266777 w 1384838"/>
              <a:gd name="connsiteY329" fmla="*/ 172797 h 842356"/>
              <a:gd name="connsiteX330" fmla="*/ 266777 w 1384838"/>
              <a:gd name="connsiteY330" fmla="*/ 172797 h 842356"/>
              <a:gd name="connsiteX331" fmla="*/ 265622 w 1384838"/>
              <a:gd name="connsiteY331" fmla="*/ 173951 h 842356"/>
              <a:gd name="connsiteX332" fmla="*/ 259157 w 1384838"/>
              <a:gd name="connsiteY332" fmla="*/ 177184 h 842356"/>
              <a:gd name="connsiteX333" fmla="*/ 251537 w 1384838"/>
              <a:gd name="connsiteY333" fmla="*/ 183188 h 842356"/>
              <a:gd name="connsiteX334" fmla="*/ 246303 w 1384838"/>
              <a:gd name="connsiteY334" fmla="*/ 186729 h 842356"/>
              <a:gd name="connsiteX335" fmla="*/ 244379 w 1384838"/>
              <a:gd name="connsiteY335" fmla="*/ 187190 h 842356"/>
              <a:gd name="connsiteX336" fmla="*/ 240453 w 1384838"/>
              <a:gd name="connsiteY336" fmla="*/ 186652 h 842356"/>
              <a:gd name="connsiteX337" fmla="*/ 238837 w 1384838"/>
              <a:gd name="connsiteY337" fmla="*/ 185882 h 842356"/>
              <a:gd name="connsiteX338" fmla="*/ 237375 w 1384838"/>
              <a:gd name="connsiteY338" fmla="*/ 184496 h 842356"/>
              <a:gd name="connsiteX339" fmla="*/ 235527 w 1384838"/>
              <a:gd name="connsiteY339" fmla="*/ 184496 h 842356"/>
              <a:gd name="connsiteX340" fmla="*/ 230293 w 1384838"/>
              <a:gd name="connsiteY340" fmla="*/ 185882 h 842356"/>
              <a:gd name="connsiteX341" fmla="*/ 217901 w 1384838"/>
              <a:gd name="connsiteY341" fmla="*/ 196657 h 842356"/>
              <a:gd name="connsiteX342" fmla="*/ 216593 w 1384838"/>
              <a:gd name="connsiteY342" fmla="*/ 197350 h 842356"/>
              <a:gd name="connsiteX343" fmla="*/ 213745 w 1384838"/>
              <a:gd name="connsiteY343" fmla="*/ 197889 h 842356"/>
              <a:gd name="connsiteX344" fmla="*/ 212359 w 1384838"/>
              <a:gd name="connsiteY344" fmla="*/ 197812 h 842356"/>
              <a:gd name="connsiteX345" fmla="*/ 211667 w 1384838"/>
              <a:gd name="connsiteY345" fmla="*/ 197504 h 842356"/>
              <a:gd name="connsiteX346" fmla="*/ 205894 w 1384838"/>
              <a:gd name="connsiteY346" fmla="*/ 193887 h 842356"/>
              <a:gd name="connsiteX347" fmla="*/ 205894 w 1384838"/>
              <a:gd name="connsiteY347" fmla="*/ 198505 h 842356"/>
              <a:gd name="connsiteX348" fmla="*/ 205894 w 1384838"/>
              <a:gd name="connsiteY348" fmla="*/ 198505 h 842356"/>
              <a:gd name="connsiteX349" fmla="*/ 205509 w 1384838"/>
              <a:gd name="connsiteY349" fmla="*/ 199967 h 842356"/>
              <a:gd name="connsiteX350" fmla="*/ 203816 w 1384838"/>
              <a:gd name="connsiteY350" fmla="*/ 202815 h 842356"/>
              <a:gd name="connsiteX351" fmla="*/ 202507 w 1384838"/>
              <a:gd name="connsiteY351" fmla="*/ 203970 h 842356"/>
              <a:gd name="connsiteX352" fmla="*/ 198582 w 1384838"/>
              <a:gd name="connsiteY352" fmla="*/ 205663 h 842356"/>
              <a:gd name="connsiteX353" fmla="*/ 197504 w 1384838"/>
              <a:gd name="connsiteY353" fmla="*/ 205894 h 842356"/>
              <a:gd name="connsiteX354" fmla="*/ 194118 w 1384838"/>
              <a:gd name="connsiteY354" fmla="*/ 205894 h 842356"/>
              <a:gd name="connsiteX355" fmla="*/ 192347 w 1384838"/>
              <a:gd name="connsiteY355" fmla="*/ 205278 h 842356"/>
              <a:gd name="connsiteX356" fmla="*/ 189499 w 1384838"/>
              <a:gd name="connsiteY356" fmla="*/ 203046 h 842356"/>
              <a:gd name="connsiteX357" fmla="*/ 188653 w 1384838"/>
              <a:gd name="connsiteY357" fmla="*/ 201891 h 842356"/>
              <a:gd name="connsiteX358" fmla="*/ 186805 w 1384838"/>
              <a:gd name="connsiteY358" fmla="*/ 197273 h 842356"/>
              <a:gd name="connsiteX359" fmla="*/ 186344 w 1384838"/>
              <a:gd name="connsiteY359" fmla="*/ 197042 h 842356"/>
              <a:gd name="connsiteX360" fmla="*/ 177723 w 1384838"/>
              <a:gd name="connsiteY360" fmla="*/ 198582 h 842356"/>
              <a:gd name="connsiteX361" fmla="*/ 176107 w 1384838"/>
              <a:gd name="connsiteY361" fmla="*/ 198351 h 842356"/>
              <a:gd name="connsiteX362" fmla="*/ 171104 w 1384838"/>
              <a:gd name="connsiteY362" fmla="*/ 196119 h 842356"/>
              <a:gd name="connsiteX363" fmla="*/ 161790 w 1384838"/>
              <a:gd name="connsiteY363" fmla="*/ 200814 h 842356"/>
              <a:gd name="connsiteX364" fmla="*/ 162021 w 1384838"/>
              <a:gd name="connsiteY364" fmla="*/ 201122 h 842356"/>
              <a:gd name="connsiteX365" fmla="*/ 163099 w 1384838"/>
              <a:gd name="connsiteY365" fmla="*/ 202507 h 842356"/>
              <a:gd name="connsiteX366" fmla="*/ 163561 w 1384838"/>
              <a:gd name="connsiteY366" fmla="*/ 203354 h 842356"/>
              <a:gd name="connsiteX367" fmla="*/ 163638 w 1384838"/>
              <a:gd name="connsiteY367" fmla="*/ 203893 h 842356"/>
              <a:gd name="connsiteX368" fmla="*/ 163714 w 1384838"/>
              <a:gd name="connsiteY368" fmla="*/ 204277 h 842356"/>
              <a:gd name="connsiteX369" fmla="*/ 163714 w 1384838"/>
              <a:gd name="connsiteY369" fmla="*/ 204277 h 842356"/>
              <a:gd name="connsiteX370" fmla="*/ 163714 w 1384838"/>
              <a:gd name="connsiteY370" fmla="*/ 207664 h 842356"/>
              <a:gd name="connsiteX371" fmla="*/ 163714 w 1384838"/>
              <a:gd name="connsiteY371" fmla="*/ 207664 h 842356"/>
              <a:gd name="connsiteX372" fmla="*/ 162483 w 1384838"/>
              <a:gd name="connsiteY372" fmla="*/ 209973 h 842356"/>
              <a:gd name="connsiteX373" fmla="*/ 159096 w 1384838"/>
              <a:gd name="connsiteY373" fmla="*/ 212206 h 842356"/>
              <a:gd name="connsiteX374" fmla="*/ 157711 w 1384838"/>
              <a:gd name="connsiteY374" fmla="*/ 212667 h 842356"/>
              <a:gd name="connsiteX375" fmla="*/ 148475 w 1384838"/>
              <a:gd name="connsiteY375" fmla="*/ 213206 h 842356"/>
              <a:gd name="connsiteX376" fmla="*/ 142548 w 1384838"/>
              <a:gd name="connsiteY376" fmla="*/ 214822 h 842356"/>
              <a:gd name="connsiteX377" fmla="*/ 142548 w 1384838"/>
              <a:gd name="connsiteY377" fmla="*/ 214822 h 842356"/>
              <a:gd name="connsiteX378" fmla="*/ 142548 w 1384838"/>
              <a:gd name="connsiteY378" fmla="*/ 214822 h 842356"/>
              <a:gd name="connsiteX379" fmla="*/ 140854 w 1384838"/>
              <a:gd name="connsiteY379" fmla="*/ 214746 h 842356"/>
              <a:gd name="connsiteX380" fmla="*/ 137314 w 1384838"/>
              <a:gd name="connsiteY380" fmla="*/ 213514 h 842356"/>
              <a:gd name="connsiteX381" fmla="*/ 132234 w 1384838"/>
              <a:gd name="connsiteY381" fmla="*/ 211744 h 842356"/>
              <a:gd name="connsiteX382" fmla="*/ 130618 w 1384838"/>
              <a:gd name="connsiteY382" fmla="*/ 212283 h 842356"/>
              <a:gd name="connsiteX383" fmla="*/ 127231 w 1384838"/>
              <a:gd name="connsiteY383" fmla="*/ 216670 h 842356"/>
              <a:gd name="connsiteX384" fmla="*/ 125538 w 1384838"/>
              <a:gd name="connsiteY384" fmla="*/ 217670 h 842356"/>
              <a:gd name="connsiteX385" fmla="*/ 122690 w 1384838"/>
              <a:gd name="connsiteY385" fmla="*/ 218209 h 842356"/>
              <a:gd name="connsiteX386" fmla="*/ 121843 w 1384838"/>
              <a:gd name="connsiteY386" fmla="*/ 218209 h 842356"/>
              <a:gd name="connsiteX387" fmla="*/ 121766 w 1384838"/>
              <a:gd name="connsiteY387" fmla="*/ 218209 h 842356"/>
              <a:gd name="connsiteX388" fmla="*/ 119611 w 1384838"/>
              <a:gd name="connsiteY388" fmla="*/ 216670 h 842356"/>
              <a:gd name="connsiteX389" fmla="*/ 118456 w 1384838"/>
              <a:gd name="connsiteY389" fmla="*/ 214437 h 842356"/>
              <a:gd name="connsiteX390" fmla="*/ 118149 w 1384838"/>
              <a:gd name="connsiteY390" fmla="*/ 212898 h 842356"/>
              <a:gd name="connsiteX391" fmla="*/ 118149 w 1384838"/>
              <a:gd name="connsiteY391" fmla="*/ 212898 h 842356"/>
              <a:gd name="connsiteX392" fmla="*/ 118149 w 1384838"/>
              <a:gd name="connsiteY392" fmla="*/ 212898 h 842356"/>
              <a:gd name="connsiteX393" fmla="*/ 118533 w 1384838"/>
              <a:gd name="connsiteY393" fmla="*/ 209204 h 842356"/>
              <a:gd name="connsiteX394" fmla="*/ 118071 w 1384838"/>
              <a:gd name="connsiteY394" fmla="*/ 208742 h 842356"/>
              <a:gd name="connsiteX395" fmla="*/ 116301 w 1384838"/>
              <a:gd name="connsiteY395" fmla="*/ 208742 h 842356"/>
              <a:gd name="connsiteX396" fmla="*/ 115455 w 1384838"/>
              <a:gd name="connsiteY396" fmla="*/ 210204 h 842356"/>
              <a:gd name="connsiteX397" fmla="*/ 112222 w 1384838"/>
              <a:gd name="connsiteY397" fmla="*/ 216746 h 842356"/>
              <a:gd name="connsiteX398" fmla="*/ 108989 w 1384838"/>
              <a:gd name="connsiteY398" fmla="*/ 218209 h 842356"/>
              <a:gd name="connsiteX399" fmla="*/ 106757 w 1384838"/>
              <a:gd name="connsiteY399" fmla="*/ 217670 h 842356"/>
              <a:gd name="connsiteX400" fmla="*/ 106218 w 1384838"/>
              <a:gd name="connsiteY400" fmla="*/ 217439 h 842356"/>
              <a:gd name="connsiteX401" fmla="*/ 104910 w 1384838"/>
              <a:gd name="connsiteY401" fmla="*/ 216208 h 842356"/>
              <a:gd name="connsiteX402" fmla="*/ 103601 w 1384838"/>
              <a:gd name="connsiteY402" fmla="*/ 213591 h 842356"/>
              <a:gd name="connsiteX403" fmla="*/ 102139 w 1384838"/>
              <a:gd name="connsiteY403" fmla="*/ 212744 h 842356"/>
              <a:gd name="connsiteX404" fmla="*/ 97213 w 1384838"/>
              <a:gd name="connsiteY404" fmla="*/ 212744 h 842356"/>
              <a:gd name="connsiteX405" fmla="*/ 92364 w 1384838"/>
              <a:gd name="connsiteY405" fmla="*/ 217055 h 842356"/>
              <a:gd name="connsiteX406" fmla="*/ 91748 w 1384838"/>
              <a:gd name="connsiteY406" fmla="*/ 217362 h 842356"/>
              <a:gd name="connsiteX407" fmla="*/ 90286 w 1384838"/>
              <a:gd name="connsiteY407" fmla="*/ 217670 h 842356"/>
              <a:gd name="connsiteX408" fmla="*/ 89593 w 1384838"/>
              <a:gd name="connsiteY408" fmla="*/ 217593 h 842356"/>
              <a:gd name="connsiteX409" fmla="*/ 87899 w 1384838"/>
              <a:gd name="connsiteY409" fmla="*/ 217055 h 842356"/>
              <a:gd name="connsiteX410" fmla="*/ 86822 w 1384838"/>
              <a:gd name="connsiteY410" fmla="*/ 216439 h 842356"/>
              <a:gd name="connsiteX411" fmla="*/ 86668 w 1384838"/>
              <a:gd name="connsiteY411" fmla="*/ 216208 h 842356"/>
              <a:gd name="connsiteX412" fmla="*/ 86129 w 1384838"/>
              <a:gd name="connsiteY412" fmla="*/ 215438 h 842356"/>
              <a:gd name="connsiteX413" fmla="*/ 84975 w 1384838"/>
              <a:gd name="connsiteY413" fmla="*/ 212590 h 842356"/>
              <a:gd name="connsiteX414" fmla="*/ 84744 w 1384838"/>
              <a:gd name="connsiteY414" fmla="*/ 211513 h 842356"/>
              <a:gd name="connsiteX415" fmla="*/ 84744 w 1384838"/>
              <a:gd name="connsiteY415" fmla="*/ 211513 h 842356"/>
              <a:gd name="connsiteX416" fmla="*/ 84744 w 1384838"/>
              <a:gd name="connsiteY416" fmla="*/ 207049 h 842356"/>
              <a:gd name="connsiteX417" fmla="*/ 84744 w 1384838"/>
              <a:gd name="connsiteY417" fmla="*/ 207049 h 842356"/>
              <a:gd name="connsiteX418" fmla="*/ 85206 w 1384838"/>
              <a:gd name="connsiteY418" fmla="*/ 203123 h 842356"/>
              <a:gd name="connsiteX419" fmla="*/ 84898 w 1384838"/>
              <a:gd name="connsiteY419" fmla="*/ 202507 h 842356"/>
              <a:gd name="connsiteX420" fmla="*/ 84128 w 1384838"/>
              <a:gd name="connsiteY420" fmla="*/ 206510 h 842356"/>
              <a:gd name="connsiteX421" fmla="*/ 83743 w 1384838"/>
              <a:gd name="connsiteY421" fmla="*/ 207433 h 842356"/>
              <a:gd name="connsiteX422" fmla="*/ 82050 w 1384838"/>
              <a:gd name="connsiteY422" fmla="*/ 210281 h 842356"/>
              <a:gd name="connsiteX423" fmla="*/ 78971 w 1384838"/>
              <a:gd name="connsiteY423" fmla="*/ 211590 h 842356"/>
              <a:gd name="connsiteX424" fmla="*/ 76739 w 1384838"/>
              <a:gd name="connsiteY424" fmla="*/ 211051 h 842356"/>
              <a:gd name="connsiteX425" fmla="*/ 75661 w 1384838"/>
              <a:gd name="connsiteY425" fmla="*/ 210512 h 842356"/>
              <a:gd name="connsiteX426" fmla="*/ 73275 w 1384838"/>
              <a:gd name="connsiteY426" fmla="*/ 208588 h 842356"/>
              <a:gd name="connsiteX427" fmla="*/ 70966 w 1384838"/>
              <a:gd name="connsiteY427" fmla="*/ 207818 h 842356"/>
              <a:gd name="connsiteX428" fmla="*/ 59267 w 1384838"/>
              <a:gd name="connsiteY428" fmla="*/ 209435 h 842356"/>
              <a:gd name="connsiteX429" fmla="*/ 56650 w 1384838"/>
              <a:gd name="connsiteY429" fmla="*/ 208357 h 842356"/>
              <a:gd name="connsiteX430" fmla="*/ 54956 w 1384838"/>
              <a:gd name="connsiteY430" fmla="*/ 206125 h 842356"/>
              <a:gd name="connsiteX431" fmla="*/ 50107 w 1384838"/>
              <a:gd name="connsiteY431" fmla="*/ 198274 h 842356"/>
              <a:gd name="connsiteX432" fmla="*/ 39485 w 1384838"/>
              <a:gd name="connsiteY432" fmla="*/ 204662 h 842356"/>
              <a:gd name="connsiteX433" fmla="*/ 38716 w 1384838"/>
              <a:gd name="connsiteY433" fmla="*/ 204970 h 842356"/>
              <a:gd name="connsiteX434" fmla="*/ 34252 w 1384838"/>
              <a:gd name="connsiteY434" fmla="*/ 206125 h 842356"/>
              <a:gd name="connsiteX435" fmla="*/ 33559 w 1384838"/>
              <a:gd name="connsiteY435" fmla="*/ 206202 h 842356"/>
              <a:gd name="connsiteX436" fmla="*/ 30711 w 1384838"/>
              <a:gd name="connsiteY436" fmla="*/ 206202 h 842356"/>
              <a:gd name="connsiteX437" fmla="*/ 28479 w 1384838"/>
              <a:gd name="connsiteY437" fmla="*/ 205124 h 842356"/>
              <a:gd name="connsiteX438" fmla="*/ 26247 w 1384838"/>
              <a:gd name="connsiteY438" fmla="*/ 202276 h 842356"/>
              <a:gd name="connsiteX439" fmla="*/ 25631 w 1384838"/>
              <a:gd name="connsiteY439" fmla="*/ 200737 h 842356"/>
              <a:gd name="connsiteX440" fmla="*/ 25323 w 1384838"/>
              <a:gd name="connsiteY440" fmla="*/ 197196 h 842356"/>
              <a:gd name="connsiteX441" fmla="*/ 20089 w 1384838"/>
              <a:gd name="connsiteY441" fmla="*/ 200429 h 842356"/>
              <a:gd name="connsiteX442" fmla="*/ 17780 w 1384838"/>
              <a:gd name="connsiteY442" fmla="*/ 202738 h 842356"/>
              <a:gd name="connsiteX443" fmla="*/ 17780 w 1384838"/>
              <a:gd name="connsiteY443" fmla="*/ 204970 h 842356"/>
              <a:gd name="connsiteX444" fmla="*/ 18704 w 1384838"/>
              <a:gd name="connsiteY444" fmla="*/ 207279 h 842356"/>
              <a:gd name="connsiteX445" fmla="*/ 18858 w 1384838"/>
              <a:gd name="connsiteY445" fmla="*/ 208588 h 842356"/>
              <a:gd name="connsiteX446" fmla="*/ 18858 w 1384838"/>
              <a:gd name="connsiteY446" fmla="*/ 208742 h 842356"/>
              <a:gd name="connsiteX447" fmla="*/ 18858 w 1384838"/>
              <a:gd name="connsiteY447" fmla="*/ 208742 h 842356"/>
              <a:gd name="connsiteX448" fmla="*/ 18858 w 1384838"/>
              <a:gd name="connsiteY448" fmla="*/ 208742 h 842356"/>
              <a:gd name="connsiteX449" fmla="*/ 18319 w 1384838"/>
              <a:gd name="connsiteY449" fmla="*/ 212128 h 842356"/>
              <a:gd name="connsiteX450" fmla="*/ 17857 w 1384838"/>
              <a:gd name="connsiteY450" fmla="*/ 213283 h 842356"/>
              <a:gd name="connsiteX451" fmla="*/ 12777 w 1384838"/>
              <a:gd name="connsiteY451" fmla="*/ 220595 h 842356"/>
              <a:gd name="connsiteX452" fmla="*/ 9621 w 1384838"/>
              <a:gd name="connsiteY452" fmla="*/ 226984 h 842356"/>
              <a:gd name="connsiteX453" fmla="*/ 9236 w 1384838"/>
              <a:gd name="connsiteY453" fmla="*/ 227522 h 842356"/>
              <a:gd name="connsiteX454" fmla="*/ 7004 w 1384838"/>
              <a:gd name="connsiteY454" fmla="*/ 230216 h 842356"/>
              <a:gd name="connsiteX455" fmla="*/ 5388 w 1384838"/>
              <a:gd name="connsiteY455" fmla="*/ 244533 h 842356"/>
              <a:gd name="connsiteX456" fmla="*/ 5927 w 1384838"/>
              <a:gd name="connsiteY456" fmla="*/ 292562 h 842356"/>
              <a:gd name="connsiteX457" fmla="*/ 5927 w 1384838"/>
              <a:gd name="connsiteY457" fmla="*/ 292562 h 842356"/>
              <a:gd name="connsiteX458" fmla="*/ 5927 w 1384838"/>
              <a:gd name="connsiteY458" fmla="*/ 292562 h 842356"/>
              <a:gd name="connsiteX459" fmla="*/ 4772 w 1384838"/>
              <a:gd name="connsiteY459" fmla="*/ 475442 h 842356"/>
              <a:gd name="connsiteX460" fmla="*/ 4233 w 1384838"/>
              <a:gd name="connsiteY460" fmla="*/ 477135 h 842356"/>
              <a:gd name="connsiteX461" fmla="*/ 0 w 1384838"/>
              <a:gd name="connsiteY461" fmla="*/ 482754 h 842356"/>
              <a:gd name="connsiteX462" fmla="*/ 2463 w 1384838"/>
              <a:gd name="connsiteY462" fmla="*/ 491528 h 842356"/>
              <a:gd name="connsiteX463" fmla="*/ 3002 w 1384838"/>
              <a:gd name="connsiteY463" fmla="*/ 496300 h 842356"/>
              <a:gd name="connsiteX464" fmla="*/ 40871 w 1384838"/>
              <a:gd name="connsiteY464" fmla="*/ 551950 h 842356"/>
              <a:gd name="connsiteX465" fmla="*/ 46721 w 1384838"/>
              <a:gd name="connsiteY465" fmla="*/ 557723 h 842356"/>
              <a:gd name="connsiteX466" fmla="*/ 65578 w 1384838"/>
              <a:gd name="connsiteY466" fmla="*/ 572116 h 842356"/>
              <a:gd name="connsiteX467" fmla="*/ 71582 w 1384838"/>
              <a:gd name="connsiteY467" fmla="*/ 578658 h 842356"/>
              <a:gd name="connsiteX468" fmla="*/ 71967 w 1384838"/>
              <a:gd name="connsiteY468" fmla="*/ 579274 h 842356"/>
              <a:gd name="connsiteX469" fmla="*/ 77431 w 1384838"/>
              <a:gd name="connsiteY469" fmla="*/ 589665 h 842356"/>
              <a:gd name="connsiteX470" fmla="*/ 82896 w 1384838"/>
              <a:gd name="connsiteY470" fmla="*/ 596207 h 842356"/>
              <a:gd name="connsiteX471" fmla="*/ 86591 w 1384838"/>
              <a:gd name="connsiteY471" fmla="*/ 602827 h 842356"/>
              <a:gd name="connsiteX472" fmla="*/ 91286 w 1384838"/>
              <a:gd name="connsiteY472" fmla="*/ 615604 h 842356"/>
              <a:gd name="connsiteX473" fmla="*/ 91440 w 1384838"/>
              <a:gd name="connsiteY473" fmla="*/ 616219 h 842356"/>
              <a:gd name="connsiteX474" fmla="*/ 91979 w 1384838"/>
              <a:gd name="connsiteY474" fmla="*/ 621299 h 842356"/>
              <a:gd name="connsiteX475" fmla="*/ 92517 w 1384838"/>
              <a:gd name="connsiteY475" fmla="*/ 629843 h 842356"/>
              <a:gd name="connsiteX476" fmla="*/ 93518 w 1384838"/>
              <a:gd name="connsiteY476" fmla="*/ 637848 h 842356"/>
              <a:gd name="connsiteX477" fmla="*/ 112068 w 1384838"/>
              <a:gd name="connsiteY477" fmla="*/ 659169 h 842356"/>
              <a:gd name="connsiteX478" fmla="*/ 150091 w 1384838"/>
              <a:gd name="connsiteY478" fmla="*/ 692650 h 842356"/>
              <a:gd name="connsiteX479" fmla="*/ 160020 w 1384838"/>
              <a:gd name="connsiteY479" fmla="*/ 705273 h 842356"/>
              <a:gd name="connsiteX480" fmla="*/ 173259 w 1384838"/>
              <a:gd name="connsiteY480" fmla="*/ 709507 h 842356"/>
              <a:gd name="connsiteX481" fmla="*/ 173875 w 1384838"/>
              <a:gd name="connsiteY481" fmla="*/ 709814 h 842356"/>
              <a:gd name="connsiteX482" fmla="*/ 178416 w 1384838"/>
              <a:gd name="connsiteY482" fmla="*/ 712662 h 842356"/>
              <a:gd name="connsiteX483" fmla="*/ 179416 w 1384838"/>
              <a:gd name="connsiteY483" fmla="*/ 713817 h 842356"/>
              <a:gd name="connsiteX484" fmla="*/ 181649 w 1384838"/>
              <a:gd name="connsiteY484" fmla="*/ 718281 h 842356"/>
              <a:gd name="connsiteX485" fmla="*/ 183881 w 1384838"/>
              <a:gd name="connsiteY485" fmla="*/ 723823 h 842356"/>
              <a:gd name="connsiteX486" fmla="*/ 187344 w 1384838"/>
              <a:gd name="connsiteY486" fmla="*/ 728749 h 842356"/>
              <a:gd name="connsiteX487" fmla="*/ 194271 w 1384838"/>
              <a:gd name="connsiteY487" fmla="*/ 733521 h 842356"/>
              <a:gd name="connsiteX488" fmla="*/ 201738 w 1384838"/>
              <a:gd name="connsiteY488" fmla="*/ 738293 h 842356"/>
              <a:gd name="connsiteX489" fmla="*/ 221211 w 1384838"/>
              <a:gd name="connsiteY489" fmla="*/ 744220 h 842356"/>
              <a:gd name="connsiteX490" fmla="*/ 228061 w 1384838"/>
              <a:gd name="connsiteY490" fmla="*/ 744220 h 842356"/>
              <a:gd name="connsiteX491" fmla="*/ 232987 w 1384838"/>
              <a:gd name="connsiteY491" fmla="*/ 743681 h 842356"/>
              <a:gd name="connsiteX492" fmla="*/ 237990 w 1384838"/>
              <a:gd name="connsiteY492" fmla="*/ 741680 h 842356"/>
              <a:gd name="connsiteX493" fmla="*/ 245687 w 1384838"/>
              <a:gd name="connsiteY493" fmla="*/ 736523 h 842356"/>
              <a:gd name="connsiteX494" fmla="*/ 250998 w 1384838"/>
              <a:gd name="connsiteY494" fmla="*/ 728056 h 842356"/>
              <a:gd name="connsiteX495" fmla="*/ 251614 w 1384838"/>
              <a:gd name="connsiteY495" fmla="*/ 727364 h 842356"/>
              <a:gd name="connsiteX496" fmla="*/ 260081 w 1384838"/>
              <a:gd name="connsiteY496" fmla="*/ 720590 h 842356"/>
              <a:gd name="connsiteX497" fmla="*/ 267624 w 1384838"/>
              <a:gd name="connsiteY497" fmla="*/ 712432 h 842356"/>
              <a:gd name="connsiteX498" fmla="*/ 273396 w 1384838"/>
              <a:gd name="connsiteY498" fmla="*/ 707198 h 842356"/>
              <a:gd name="connsiteX499" fmla="*/ 274166 w 1384838"/>
              <a:gd name="connsiteY499" fmla="*/ 706659 h 842356"/>
              <a:gd name="connsiteX500" fmla="*/ 285942 w 1384838"/>
              <a:gd name="connsiteY500" fmla="*/ 701579 h 842356"/>
              <a:gd name="connsiteX501" fmla="*/ 289945 w 1384838"/>
              <a:gd name="connsiteY501" fmla="*/ 698885 h 842356"/>
              <a:gd name="connsiteX502" fmla="*/ 291869 w 1384838"/>
              <a:gd name="connsiteY502" fmla="*/ 695036 h 842356"/>
              <a:gd name="connsiteX503" fmla="*/ 293255 w 1384838"/>
              <a:gd name="connsiteY503" fmla="*/ 690803 h 842356"/>
              <a:gd name="connsiteX504" fmla="*/ 293255 w 1384838"/>
              <a:gd name="connsiteY504" fmla="*/ 687109 h 842356"/>
              <a:gd name="connsiteX505" fmla="*/ 291638 w 1384838"/>
              <a:gd name="connsiteY505" fmla="*/ 680104 h 842356"/>
              <a:gd name="connsiteX506" fmla="*/ 291638 w 1384838"/>
              <a:gd name="connsiteY506" fmla="*/ 678719 h 842356"/>
              <a:gd name="connsiteX507" fmla="*/ 292793 w 1384838"/>
              <a:gd name="connsiteY507" fmla="*/ 674793 h 842356"/>
              <a:gd name="connsiteX508" fmla="*/ 295564 w 1384838"/>
              <a:gd name="connsiteY508" fmla="*/ 668020 h 842356"/>
              <a:gd name="connsiteX509" fmla="*/ 296641 w 1384838"/>
              <a:gd name="connsiteY509" fmla="*/ 662094 h 842356"/>
              <a:gd name="connsiteX510" fmla="*/ 297796 w 1384838"/>
              <a:gd name="connsiteY510" fmla="*/ 657860 h 842356"/>
              <a:gd name="connsiteX511" fmla="*/ 298335 w 1384838"/>
              <a:gd name="connsiteY511" fmla="*/ 656859 h 842356"/>
              <a:gd name="connsiteX512" fmla="*/ 303415 w 1384838"/>
              <a:gd name="connsiteY512" fmla="*/ 650702 h 842356"/>
              <a:gd name="connsiteX513" fmla="*/ 304569 w 1384838"/>
              <a:gd name="connsiteY513" fmla="*/ 649855 h 842356"/>
              <a:gd name="connsiteX514" fmla="*/ 307417 w 1384838"/>
              <a:gd name="connsiteY514" fmla="*/ 648700 h 842356"/>
              <a:gd name="connsiteX515" fmla="*/ 313805 w 1384838"/>
              <a:gd name="connsiteY515" fmla="*/ 647084 h 842356"/>
              <a:gd name="connsiteX516" fmla="*/ 313805 w 1384838"/>
              <a:gd name="connsiteY516" fmla="*/ 647084 h 842356"/>
              <a:gd name="connsiteX517" fmla="*/ 314498 w 1384838"/>
              <a:gd name="connsiteY517" fmla="*/ 646391 h 842356"/>
              <a:gd name="connsiteX518" fmla="*/ 315422 w 1384838"/>
              <a:gd name="connsiteY518" fmla="*/ 643621 h 842356"/>
              <a:gd name="connsiteX519" fmla="*/ 317038 w 1384838"/>
              <a:gd name="connsiteY519" fmla="*/ 641927 h 842356"/>
              <a:gd name="connsiteX520" fmla="*/ 319886 w 1384838"/>
              <a:gd name="connsiteY520" fmla="*/ 640773 h 842356"/>
              <a:gd name="connsiteX521" fmla="*/ 321887 w 1384838"/>
              <a:gd name="connsiteY521" fmla="*/ 640773 h 842356"/>
              <a:gd name="connsiteX522" fmla="*/ 326351 w 1384838"/>
              <a:gd name="connsiteY522" fmla="*/ 642466 h 842356"/>
              <a:gd name="connsiteX523" fmla="*/ 326890 w 1384838"/>
              <a:gd name="connsiteY523" fmla="*/ 642697 h 842356"/>
              <a:gd name="connsiteX524" fmla="*/ 333048 w 1384838"/>
              <a:gd name="connsiteY524" fmla="*/ 646623 h 842356"/>
              <a:gd name="connsiteX525" fmla="*/ 333818 w 1384838"/>
              <a:gd name="connsiteY525" fmla="*/ 647315 h 842356"/>
              <a:gd name="connsiteX526" fmla="*/ 338667 w 1384838"/>
              <a:gd name="connsiteY526" fmla="*/ 653781 h 842356"/>
              <a:gd name="connsiteX527" fmla="*/ 341592 w 1384838"/>
              <a:gd name="connsiteY527" fmla="*/ 656090 h 842356"/>
              <a:gd name="connsiteX528" fmla="*/ 347903 w 1384838"/>
              <a:gd name="connsiteY528" fmla="*/ 646468 h 842356"/>
              <a:gd name="connsiteX529" fmla="*/ 347903 w 1384838"/>
              <a:gd name="connsiteY529" fmla="*/ 643928 h 842356"/>
              <a:gd name="connsiteX530" fmla="*/ 350135 w 1384838"/>
              <a:gd name="connsiteY530" fmla="*/ 641158 h 842356"/>
              <a:gd name="connsiteX531" fmla="*/ 363605 w 1384838"/>
              <a:gd name="connsiteY531" fmla="*/ 638310 h 842356"/>
              <a:gd name="connsiteX532" fmla="*/ 365221 w 1384838"/>
              <a:gd name="connsiteY532" fmla="*/ 638464 h 842356"/>
              <a:gd name="connsiteX533" fmla="*/ 377613 w 1384838"/>
              <a:gd name="connsiteY533" fmla="*/ 643544 h 842356"/>
              <a:gd name="connsiteX534" fmla="*/ 383617 w 1384838"/>
              <a:gd name="connsiteY534" fmla="*/ 647084 h 842356"/>
              <a:gd name="connsiteX535" fmla="*/ 394701 w 1384838"/>
              <a:gd name="connsiteY535" fmla="*/ 656936 h 842356"/>
              <a:gd name="connsiteX536" fmla="*/ 424950 w 1384838"/>
              <a:gd name="connsiteY536" fmla="*/ 676717 h 842356"/>
              <a:gd name="connsiteX537" fmla="*/ 434109 w 1384838"/>
              <a:gd name="connsiteY537" fmla="*/ 679412 h 842356"/>
              <a:gd name="connsiteX538" fmla="*/ 446039 w 1384838"/>
              <a:gd name="connsiteY538" fmla="*/ 681028 h 842356"/>
              <a:gd name="connsiteX539" fmla="*/ 446809 w 1384838"/>
              <a:gd name="connsiteY539" fmla="*/ 681259 h 842356"/>
              <a:gd name="connsiteX540" fmla="*/ 451889 w 1384838"/>
              <a:gd name="connsiteY540" fmla="*/ 683491 h 842356"/>
              <a:gd name="connsiteX541" fmla="*/ 452659 w 1384838"/>
              <a:gd name="connsiteY541" fmla="*/ 684030 h 842356"/>
              <a:gd name="connsiteX542" fmla="*/ 470131 w 1384838"/>
              <a:gd name="connsiteY542" fmla="*/ 700347 h 842356"/>
              <a:gd name="connsiteX543" fmla="*/ 470593 w 1384838"/>
              <a:gd name="connsiteY543" fmla="*/ 700886 h 842356"/>
              <a:gd name="connsiteX544" fmla="*/ 474518 w 1384838"/>
              <a:gd name="connsiteY544" fmla="*/ 707044 h 842356"/>
              <a:gd name="connsiteX545" fmla="*/ 474903 w 1384838"/>
              <a:gd name="connsiteY545" fmla="*/ 707890 h 842356"/>
              <a:gd name="connsiteX546" fmla="*/ 476596 w 1384838"/>
              <a:gd name="connsiteY546" fmla="*/ 714663 h 842356"/>
              <a:gd name="connsiteX547" fmla="*/ 477212 w 1384838"/>
              <a:gd name="connsiteY547" fmla="*/ 727056 h 842356"/>
              <a:gd name="connsiteX548" fmla="*/ 478213 w 1384838"/>
              <a:gd name="connsiteY548" fmla="*/ 732521 h 842356"/>
              <a:gd name="connsiteX549" fmla="*/ 479983 w 1384838"/>
              <a:gd name="connsiteY549" fmla="*/ 736600 h 842356"/>
              <a:gd name="connsiteX550" fmla="*/ 482677 w 1384838"/>
              <a:gd name="connsiteY550" fmla="*/ 738524 h 842356"/>
              <a:gd name="connsiteX551" fmla="*/ 488065 w 1384838"/>
              <a:gd name="connsiteY551" fmla="*/ 738986 h 842356"/>
              <a:gd name="connsiteX552" fmla="*/ 488681 w 1384838"/>
              <a:gd name="connsiteY552" fmla="*/ 739140 h 842356"/>
              <a:gd name="connsiteX553" fmla="*/ 493761 w 1384838"/>
              <a:gd name="connsiteY553" fmla="*/ 740833 h 842356"/>
              <a:gd name="connsiteX554" fmla="*/ 495531 w 1384838"/>
              <a:gd name="connsiteY554" fmla="*/ 742526 h 842356"/>
              <a:gd name="connsiteX555" fmla="*/ 498379 w 1384838"/>
              <a:gd name="connsiteY555" fmla="*/ 749839 h 842356"/>
              <a:gd name="connsiteX556" fmla="*/ 498533 w 1384838"/>
              <a:gd name="connsiteY556" fmla="*/ 750609 h 842356"/>
              <a:gd name="connsiteX557" fmla="*/ 499610 w 1384838"/>
              <a:gd name="connsiteY557" fmla="*/ 761615 h 842356"/>
              <a:gd name="connsiteX558" fmla="*/ 500380 w 1384838"/>
              <a:gd name="connsiteY558" fmla="*/ 762616 h 842356"/>
              <a:gd name="connsiteX559" fmla="*/ 502689 w 1384838"/>
              <a:gd name="connsiteY559" fmla="*/ 763617 h 842356"/>
              <a:gd name="connsiteX560" fmla="*/ 504998 w 1384838"/>
              <a:gd name="connsiteY560" fmla="*/ 763001 h 842356"/>
              <a:gd name="connsiteX561" fmla="*/ 507307 w 1384838"/>
              <a:gd name="connsiteY561" fmla="*/ 760692 h 842356"/>
              <a:gd name="connsiteX562" fmla="*/ 509309 w 1384838"/>
              <a:gd name="connsiteY562" fmla="*/ 759845 h 842356"/>
              <a:gd name="connsiteX563" fmla="*/ 509309 w 1384838"/>
              <a:gd name="connsiteY563" fmla="*/ 759845 h 842356"/>
              <a:gd name="connsiteX564" fmla="*/ 512079 w 1384838"/>
              <a:gd name="connsiteY564" fmla="*/ 759845 h 842356"/>
              <a:gd name="connsiteX565" fmla="*/ 514696 w 1384838"/>
              <a:gd name="connsiteY565" fmla="*/ 761692 h 842356"/>
              <a:gd name="connsiteX566" fmla="*/ 517544 w 1384838"/>
              <a:gd name="connsiteY566" fmla="*/ 769543 h 842356"/>
              <a:gd name="connsiteX567" fmla="*/ 517698 w 1384838"/>
              <a:gd name="connsiteY567" fmla="*/ 770775 h 842356"/>
              <a:gd name="connsiteX568" fmla="*/ 517159 w 1384838"/>
              <a:gd name="connsiteY568" fmla="*/ 776393 h 842356"/>
              <a:gd name="connsiteX569" fmla="*/ 515389 w 1384838"/>
              <a:gd name="connsiteY569" fmla="*/ 783551 h 842356"/>
              <a:gd name="connsiteX570" fmla="*/ 515004 w 1384838"/>
              <a:gd name="connsiteY570" fmla="*/ 788016 h 842356"/>
              <a:gd name="connsiteX571" fmla="*/ 517544 w 1384838"/>
              <a:gd name="connsiteY571" fmla="*/ 790556 h 842356"/>
              <a:gd name="connsiteX572" fmla="*/ 527550 w 1384838"/>
              <a:gd name="connsiteY572" fmla="*/ 793712 h 842356"/>
              <a:gd name="connsiteX573" fmla="*/ 528705 w 1384838"/>
              <a:gd name="connsiteY573" fmla="*/ 794404 h 842356"/>
              <a:gd name="connsiteX574" fmla="*/ 532092 w 1384838"/>
              <a:gd name="connsiteY574" fmla="*/ 797791 h 842356"/>
              <a:gd name="connsiteX575" fmla="*/ 532707 w 1384838"/>
              <a:gd name="connsiteY575" fmla="*/ 798638 h 842356"/>
              <a:gd name="connsiteX576" fmla="*/ 539327 w 1384838"/>
              <a:gd name="connsiteY576" fmla="*/ 813493 h 842356"/>
              <a:gd name="connsiteX577" fmla="*/ 541097 w 1384838"/>
              <a:gd name="connsiteY577" fmla="*/ 815648 h 842356"/>
              <a:gd name="connsiteX578" fmla="*/ 565727 w 1384838"/>
              <a:gd name="connsiteY578" fmla="*/ 817264 h 842356"/>
              <a:gd name="connsiteX579" fmla="*/ 572962 w 1384838"/>
              <a:gd name="connsiteY579" fmla="*/ 819034 h 842356"/>
              <a:gd name="connsiteX580" fmla="*/ 590665 w 1384838"/>
              <a:gd name="connsiteY580" fmla="*/ 825269 h 842356"/>
              <a:gd name="connsiteX581" fmla="*/ 591512 w 1384838"/>
              <a:gd name="connsiteY581" fmla="*/ 825731 h 842356"/>
              <a:gd name="connsiteX582" fmla="*/ 594360 w 1384838"/>
              <a:gd name="connsiteY582" fmla="*/ 827963 h 842356"/>
              <a:gd name="connsiteX583" fmla="*/ 594976 w 1384838"/>
              <a:gd name="connsiteY583" fmla="*/ 828579 h 842356"/>
              <a:gd name="connsiteX584" fmla="*/ 597208 w 1384838"/>
              <a:gd name="connsiteY584" fmla="*/ 831965 h 842356"/>
              <a:gd name="connsiteX585" fmla="*/ 597593 w 1384838"/>
              <a:gd name="connsiteY585" fmla="*/ 832735 h 842356"/>
              <a:gd name="connsiteX586" fmla="*/ 599594 w 1384838"/>
              <a:gd name="connsiteY586" fmla="*/ 839586 h 842356"/>
              <a:gd name="connsiteX587" fmla="*/ 601518 w 1384838"/>
              <a:gd name="connsiteY587" fmla="*/ 840894 h 842356"/>
              <a:gd name="connsiteX588" fmla="*/ 615219 w 1384838"/>
              <a:gd name="connsiteY588" fmla="*/ 842356 h 842356"/>
              <a:gd name="connsiteX589" fmla="*/ 685723 w 1384838"/>
              <a:gd name="connsiteY589" fmla="*/ 769081 h 842356"/>
              <a:gd name="connsiteX590" fmla="*/ 685723 w 1384838"/>
              <a:gd name="connsiteY590" fmla="*/ 769081 h 842356"/>
              <a:gd name="connsiteX591" fmla="*/ 685723 w 1384838"/>
              <a:gd name="connsiteY591" fmla="*/ 769081 h 842356"/>
              <a:gd name="connsiteX592" fmla="*/ 687955 w 1384838"/>
              <a:gd name="connsiteY592" fmla="*/ 767234 h 842356"/>
              <a:gd name="connsiteX593" fmla="*/ 697191 w 1384838"/>
              <a:gd name="connsiteY593" fmla="*/ 759845 h 842356"/>
              <a:gd name="connsiteX594" fmla="*/ 702964 w 1384838"/>
              <a:gd name="connsiteY594" fmla="*/ 753764 h 842356"/>
              <a:gd name="connsiteX595" fmla="*/ 708506 w 1384838"/>
              <a:gd name="connsiteY595" fmla="*/ 747991 h 842356"/>
              <a:gd name="connsiteX596" fmla="*/ 709430 w 1384838"/>
              <a:gd name="connsiteY596" fmla="*/ 746298 h 842356"/>
              <a:gd name="connsiteX597" fmla="*/ 711123 w 1384838"/>
              <a:gd name="connsiteY597" fmla="*/ 743219 h 842356"/>
              <a:gd name="connsiteX598" fmla="*/ 713817 w 1384838"/>
              <a:gd name="connsiteY598" fmla="*/ 736754 h 842356"/>
              <a:gd name="connsiteX599" fmla="*/ 719667 w 1384838"/>
              <a:gd name="connsiteY599" fmla="*/ 727825 h 842356"/>
              <a:gd name="connsiteX600" fmla="*/ 720128 w 1384838"/>
              <a:gd name="connsiteY600" fmla="*/ 727287 h 842356"/>
              <a:gd name="connsiteX601" fmla="*/ 725208 w 1384838"/>
              <a:gd name="connsiteY601" fmla="*/ 722822 h 842356"/>
              <a:gd name="connsiteX602" fmla="*/ 726440 w 1384838"/>
              <a:gd name="connsiteY602" fmla="*/ 722207 h 842356"/>
              <a:gd name="connsiteX603" fmla="*/ 728133 w 1384838"/>
              <a:gd name="connsiteY603" fmla="*/ 721822 h 842356"/>
              <a:gd name="connsiteX604" fmla="*/ 733752 w 1384838"/>
              <a:gd name="connsiteY604" fmla="*/ 720513 h 842356"/>
              <a:gd name="connsiteX605" fmla="*/ 734907 w 1384838"/>
              <a:gd name="connsiteY605" fmla="*/ 720513 h 842356"/>
              <a:gd name="connsiteX606" fmla="*/ 740525 w 1384838"/>
              <a:gd name="connsiteY606" fmla="*/ 721668 h 842356"/>
              <a:gd name="connsiteX607" fmla="*/ 745913 w 1384838"/>
              <a:gd name="connsiteY607" fmla="*/ 723438 h 842356"/>
              <a:gd name="connsiteX608" fmla="*/ 748761 w 1384838"/>
              <a:gd name="connsiteY608" fmla="*/ 723823 h 842356"/>
              <a:gd name="connsiteX609" fmla="*/ 750377 w 1384838"/>
              <a:gd name="connsiteY609" fmla="*/ 723438 h 842356"/>
              <a:gd name="connsiteX610" fmla="*/ 751994 w 1384838"/>
              <a:gd name="connsiteY610" fmla="*/ 723053 h 842356"/>
              <a:gd name="connsiteX611" fmla="*/ 768312 w 1384838"/>
              <a:gd name="connsiteY611" fmla="*/ 705658 h 842356"/>
              <a:gd name="connsiteX612" fmla="*/ 768773 w 1384838"/>
              <a:gd name="connsiteY612" fmla="*/ 705273 h 842356"/>
              <a:gd name="connsiteX613" fmla="*/ 770928 w 1384838"/>
              <a:gd name="connsiteY613" fmla="*/ 703811 h 842356"/>
              <a:gd name="connsiteX614" fmla="*/ 775701 w 1384838"/>
              <a:gd name="connsiteY614" fmla="*/ 700501 h 842356"/>
              <a:gd name="connsiteX615" fmla="*/ 778472 w 1384838"/>
              <a:gd name="connsiteY615" fmla="*/ 696499 h 842356"/>
              <a:gd name="connsiteX616" fmla="*/ 779318 w 1384838"/>
              <a:gd name="connsiteY616" fmla="*/ 695267 h 842356"/>
              <a:gd name="connsiteX617" fmla="*/ 783398 w 1384838"/>
              <a:gd name="connsiteY617" fmla="*/ 686493 h 842356"/>
              <a:gd name="connsiteX618" fmla="*/ 783859 w 1384838"/>
              <a:gd name="connsiteY618" fmla="*/ 683491 h 842356"/>
              <a:gd name="connsiteX619" fmla="*/ 783782 w 1384838"/>
              <a:gd name="connsiteY619" fmla="*/ 675486 h 842356"/>
              <a:gd name="connsiteX620" fmla="*/ 783782 w 1384838"/>
              <a:gd name="connsiteY620" fmla="*/ 675486 h 842356"/>
              <a:gd name="connsiteX621" fmla="*/ 783936 w 1384838"/>
              <a:gd name="connsiteY621" fmla="*/ 674563 h 842356"/>
              <a:gd name="connsiteX622" fmla="*/ 784475 w 1384838"/>
              <a:gd name="connsiteY622" fmla="*/ 672869 h 842356"/>
              <a:gd name="connsiteX623" fmla="*/ 785014 w 1384838"/>
              <a:gd name="connsiteY623" fmla="*/ 671176 h 842356"/>
              <a:gd name="connsiteX624" fmla="*/ 786245 w 1384838"/>
              <a:gd name="connsiteY624" fmla="*/ 669636 h 842356"/>
              <a:gd name="connsiteX625" fmla="*/ 789093 w 1384838"/>
              <a:gd name="connsiteY625" fmla="*/ 667943 h 842356"/>
              <a:gd name="connsiteX626" fmla="*/ 790094 w 1384838"/>
              <a:gd name="connsiteY626" fmla="*/ 667558 h 842356"/>
              <a:gd name="connsiteX627" fmla="*/ 791095 w 1384838"/>
              <a:gd name="connsiteY627" fmla="*/ 667558 h 842356"/>
              <a:gd name="connsiteX628" fmla="*/ 793789 w 1384838"/>
              <a:gd name="connsiteY628" fmla="*/ 668097 h 842356"/>
              <a:gd name="connsiteX629" fmla="*/ 793327 w 1384838"/>
              <a:gd name="connsiteY629" fmla="*/ 665095 h 842356"/>
              <a:gd name="connsiteX630" fmla="*/ 793327 w 1384838"/>
              <a:gd name="connsiteY630" fmla="*/ 664403 h 842356"/>
              <a:gd name="connsiteX631" fmla="*/ 793866 w 1384838"/>
              <a:gd name="connsiteY631" fmla="*/ 659322 h 842356"/>
              <a:gd name="connsiteX632" fmla="*/ 794712 w 1384838"/>
              <a:gd name="connsiteY632" fmla="*/ 657629 h 842356"/>
              <a:gd name="connsiteX633" fmla="*/ 795867 w 1384838"/>
              <a:gd name="connsiteY633" fmla="*/ 656474 h 842356"/>
              <a:gd name="connsiteX634" fmla="*/ 797021 w 1384838"/>
              <a:gd name="connsiteY634" fmla="*/ 655320 h 842356"/>
              <a:gd name="connsiteX635" fmla="*/ 798330 w 1384838"/>
              <a:gd name="connsiteY635" fmla="*/ 654550 h 842356"/>
              <a:gd name="connsiteX636" fmla="*/ 800100 w 1384838"/>
              <a:gd name="connsiteY636" fmla="*/ 654088 h 842356"/>
              <a:gd name="connsiteX637" fmla="*/ 800562 w 1384838"/>
              <a:gd name="connsiteY637" fmla="*/ 654011 h 842356"/>
              <a:gd name="connsiteX638" fmla="*/ 800562 w 1384838"/>
              <a:gd name="connsiteY638" fmla="*/ 654011 h 842356"/>
              <a:gd name="connsiteX639" fmla="*/ 800562 w 1384838"/>
              <a:gd name="connsiteY639" fmla="*/ 654011 h 842356"/>
              <a:gd name="connsiteX640" fmla="*/ 803256 w 1384838"/>
              <a:gd name="connsiteY640" fmla="*/ 654704 h 842356"/>
              <a:gd name="connsiteX641" fmla="*/ 804949 w 1384838"/>
              <a:gd name="connsiteY641" fmla="*/ 656397 h 842356"/>
              <a:gd name="connsiteX642" fmla="*/ 805719 w 1384838"/>
              <a:gd name="connsiteY642" fmla="*/ 657783 h 842356"/>
              <a:gd name="connsiteX643" fmla="*/ 808336 w 1384838"/>
              <a:gd name="connsiteY643" fmla="*/ 669405 h 842356"/>
              <a:gd name="connsiteX644" fmla="*/ 810260 w 1384838"/>
              <a:gd name="connsiteY644" fmla="*/ 671715 h 842356"/>
              <a:gd name="connsiteX645" fmla="*/ 813185 w 1384838"/>
              <a:gd name="connsiteY645" fmla="*/ 672792 h 842356"/>
              <a:gd name="connsiteX646" fmla="*/ 814801 w 1384838"/>
              <a:gd name="connsiteY646" fmla="*/ 672330 h 842356"/>
              <a:gd name="connsiteX647" fmla="*/ 815186 w 1384838"/>
              <a:gd name="connsiteY647" fmla="*/ 671253 h 842356"/>
              <a:gd name="connsiteX648" fmla="*/ 813955 w 1384838"/>
              <a:gd name="connsiteY648" fmla="*/ 667635 h 842356"/>
              <a:gd name="connsiteX649" fmla="*/ 810953 w 1384838"/>
              <a:gd name="connsiteY649" fmla="*/ 664094 h 842356"/>
              <a:gd name="connsiteX650" fmla="*/ 810568 w 1384838"/>
              <a:gd name="connsiteY650" fmla="*/ 663556 h 842356"/>
              <a:gd name="connsiteX651" fmla="*/ 807720 w 1384838"/>
              <a:gd name="connsiteY651" fmla="*/ 657937 h 842356"/>
              <a:gd name="connsiteX652" fmla="*/ 803333 w 1384838"/>
              <a:gd name="connsiteY652" fmla="*/ 650856 h 842356"/>
              <a:gd name="connsiteX653" fmla="*/ 803025 w 1384838"/>
              <a:gd name="connsiteY653" fmla="*/ 650240 h 842356"/>
              <a:gd name="connsiteX654" fmla="*/ 802024 w 1384838"/>
              <a:gd name="connsiteY654" fmla="*/ 647161 h 842356"/>
              <a:gd name="connsiteX655" fmla="*/ 796559 w 1384838"/>
              <a:gd name="connsiteY655" fmla="*/ 637848 h 842356"/>
              <a:gd name="connsiteX656" fmla="*/ 796175 w 1384838"/>
              <a:gd name="connsiteY656" fmla="*/ 636385 h 842356"/>
              <a:gd name="connsiteX657" fmla="*/ 796175 w 1384838"/>
              <a:gd name="connsiteY657" fmla="*/ 622916 h 842356"/>
              <a:gd name="connsiteX658" fmla="*/ 797329 w 1384838"/>
              <a:gd name="connsiteY658" fmla="*/ 615142 h 842356"/>
              <a:gd name="connsiteX659" fmla="*/ 797945 w 1384838"/>
              <a:gd name="connsiteY659" fmla="*/ 613756 h 842356"/>
              <a:gd name="connsiteX660" fmla="*/ 800485 w 1384838"/>
              <a:gd name="connsiteY660" fmla="*/ 610677 h 842356"/>
              <a:gd name="connsiteX661" fmla="*/ 812646 w 1384838"/>
              <a:gd name="connsiteY661" fmla="*/ 582122 h 842356"/>
              <a:gd name="connsiteX662" fmla="*/ 817803 w 1384838"/>
              <a:gd name="connsiteY662" fmla="*/ 569961 h 842356"/>
              <a:gd name="connsiteX663" fmla="*/ 818804 w 1384838"/>
              <a:gd name="connsiteY663" fmla="*/ 566035 h 842356"/>
              <a:gd name="connsiteX664" fmla="*/ 822729 w 1384838"/>
              <a:gd name="connsiteY664" fmla="*/ 550179 h 842356"/>
              <a:gd name="connsiteX665" fmla="*/ 822960 w 1384838"/>
              <a:gd name="connsiteY665" fmla="*/ 549487 h 842356"/>
              <a:gd name="connsiteX666" fmla="*/ 827424 w 1384838"/>
              <a:gd name="connsiteY666" fmla="*/ 541020 h 842356"/>
              <a:gd name="connsiteX667" fmla="*/ 835198 w 1384838"/>
              <a:gd name="connsiteY667" fmla="*/ 522701 h 842356"/>
              <a:gd name="connsiteX668" fmla="*/ 838431 w 1384838"/>
              <a:gd name="connsiteY668" fmla="*/ 510155 h 842356"/>
              <a:gd name="connsiteX669" fmla="*/ 838662 w 1384838"/>
              <a:gd name="connsiteY669" fmla="*/ 509540 h 842356"/>
              <a:gd name="connsiteX670" fmla="*/ 842048 w 1384838"/>
              <a:gd name="connsiteY670" fmla="*/ 503382 h 842356"/>
              <a:gd name="connsiteX671" fmla="*/ 852055 w 1384838"/>
              <a:gd name="connsiteY671" fmla="*/ 490528 h 842356"/>
              <a:gd name="connsiteX672" fmla="*/ 854133 w 1384838"/>
              <a:gd name="connsiteY672" fmla="*/ 482677 h 842356"/>
              <a:gd name="connsiteX673" fmla="*/ 855749 w 1384838"/>
              <a:gd name="connsiteY673" fmla="*/ 472286 h 842356"/>
              <a:gd name="connsiteX674" fmla="*/ 857442 w 1384838"/>
              <a:gd name="connsiteY674" fmla="*/ 441113 h 842356"/>
              <a:gd name="connsiteX675" fmla="*/ 859521 w 1384838"/>
              <a:gd name="connsiteY675" fmla="*/ 438573 h 842356"/>
              <a:gd name="connsiteX676" fmla="*/ 865678 w 1384838"/>
              <a:gd name="connsiteY676" fmla="*/ 436880 h 842356"/>
              <a:gd name="connsiteX677" fmla="*/ 866987 w 1384838"/>
              <a:gd name="connsiteY677" fmla="*/ 436803 h 842356"/>
              <a:gd name="connsiteX678" fmla="*/ 868141 w 1384838"/>
              <a:gd name="connsiteY678" fmla="*/ 437342 h 842356"/>
              <a:gd name="connsiteX679" fmla="*/ 873298 w 1384838"/>
              <a:gd name="connsiteY679" fmla="*/ 441421 h 842356"/>
              <a:gd name="connsiteX680" fmla="*/ 878455 w 1384838"/>
              <a:gd name="connsiteY680" fmla="*/ 445501 h 842356"/>
              <a:gd name="connsiteX681" fmla="*/ 881996 w 1384838"/>
              <a:gd name="connsiteY681" fmla="*/ 446886 h 842356"/>
              <a:gd name="connsiteX682" fmla="*/ 891001 w 1384838"/>
              <a:gd name="connsiteY682" fmla="*/ 450427 h 842356"/>
              <a:gd name="connsiteX683" fmla="*/ 892002 w 1384838"/>
              <a:gd name="connsiteY683" fmla="*/ 451119 h 842356"/>
              <a:gd name="connsiteX684" fmla="*/ 898775 w 1384838"/>
              <a:gd name="connsiteY684" fmla="*/ 458432 h 842356"/>
              <a:gd name="connsiteX685" fmla="*/ 901931 w 1384838"/>
              <a:gd name="connsiteY685" fmla="*/ 459355 h 842356"/>
              <a:gd name="connsiteX686" fmla="*/ 907396 w 1384838"/>
              <a:gd name="connsiteY686" fmla="*/ 460279 h 842356"/>
              <a:gd name="connsiteX687" fmla="*/ 913245 w 1384838"/>
              <a:gd name="connsiteY687" fmla="*/ 456815 h 842356"/>
              <a:gd name="connsiteX688" fmla="*/ 920711 w 1384838"/>
              <a:gd name="connsiteY688" fmla="*/ 450350 h 842356"/>
              <a:gd name="connsiteX689" fmla="*/ 927254 w 1384838"/>
              <a:gd name="connsiteY689" fmla="*/ 443268 h 842356"/>
              <a:gd name="connsiteX690" fmla="*/ 927639 w 1384838"/>
              <a:gd name="connsiteY690" fmla="*/ 442883 h 842356"/>
              <a:gd name="connsiteX691" fmla="*/ 945650 w 1384838"/>
              <a:gd name="connsiteY691" fmla="*/ 429953 h 842356"/>
              <a:gd name="connsiteX692" fmla="*/ 976899 w 1384838"/>
              <a:gd name="connsiteY692" fmla="*/ 412866 h 842356"/>
              <a:gd name="connsiteX693" fmla="*/ 996988 w 1384838"/>
              <a:gd name="connsiteY693" fmla="*/ 405938 h 842356"/>
              <a:gd name="connsiteX694" fmla="*/ 1008919 w 1384838"/>
              <a:gd name="connsiteY694" fmla="*/ 399396 h 842356"/>
              <a:gd name="connsiteX695" fmla="*/ 1018232 w 1384838"/>
              <a:gd name="connsiteY695" fmla="*/ 392776 h 842356"/>
              <a:gd name="connsiteX696" fmla="*/ 1033626 w 1384838"/>
              <a:gd name="connsiteY696" fmla="*/ 377844 h 842356"/>
              <a:gd name="connsiteX697" fmla="*/ 1038937 w 1384838"/>
              <a:gd name="connsiteY697" fmla="*/ 370378 h 842356"/>
              <a:gd name="connsiteX698" fmla="*/ 1039784 w 1384838"/>
              <a:gd name="connsiteY698" fmla="*/ 369609 h 842356"/>
              <a:gd name="connsiteX699" fmla="*/ 1042631 w 1384838"/>
              <a:gd name="connsiteY699" fmla="*/ 367915 h 842356"/>
              <a:gd name="connsiteX700" fmla="*/ 1044556 w 1384838"/>
              <a:gd name="connsiteY700" fmla="*/ 367530 h 842356"/>
              <a:gd name="connsiteX701" fmla="*/ 1044556 w 1384838"/>
              <a:gd name="connsiteY701" fmla="*/ 367530 h 842356"/>
              <a:gd name="connsiteX702" fmla="*/ 1044556 w 1384838"/>
              <a:gd name="connsiteY702" fmla="*/ 367530 h 842356"/>
              <a:gd name="connsiteX703" fmla="*/ 1047481 w 1384838"/>
              <a:gd name="connsiteY703" fmla="*/ 368069 h 842356"/>
              <a:gd name="connsiteX704" fmla="*/ 1050405 w 1384838"/>
              <a:gd name="connsiteY704" fmla="*/ 368608 h 842356"/>
              <a:gd name="connsiteX705" fmla="*/ 1084965 w 1384838"/>
              <a:gd name="connsiteY705" fmla="*/ 367530 h 842356"/>
              <a:gd name="connsiteX706" fmla="*/ 1084965 w 1384838"/>
              <a:gd name="connsiteY706" fmla="*/ 367530 h 842356"/>
              <a:gd name="connsiteX707" fmla="*/ 1084965 w 1384838"/>
              <a:gd name="connsiteY707" fmla="*/ 367530 h 842356"/>
              <a:gd name="connsiteX708" fmla="*/ 1098973 w 1384838"/>
              <a:gd name="connsiteY708" fmla="*/ 369147 h 842356"/>
              <a:gd name="connsiteX709" fmla="*/ 1103592 w 1384838"/>
              <a:gd name="connsiteY709" fmla="*/ 368146 h 842356"/>
              <a:gd name="connsiteX710" fmla="*/ 1104900 w 1384838"/>
              <a:gd name="connsiteY710" fmla="*/ 368146 h 842356"/>
              <a:gd name="connsiteX711" fmla="*/ 1113367 w 1384838"/>
              <a:gd name="connsiteY711" fmla="*/ 370378 h 842356"/>
              <a:gd name="connsiteX712" fmla="*/ 1114213 w 1384838"/>
              <a:gd name="connsiteY712" fmla="*/ 370763 h 842356"/>
              <a:gd name="connsiteX713" fmla="*/ 1117292 w 1384838"/>
              <a:gd name="connsiteY713" fmla="*/ 372841 h 842356"/>
              <a:gd name="connsiteX714" fmla="*/ 1121141 w 1384838"/>
              <a:gd name="connsiteY714" fmla="*/ 374304 h 842356"/>
              <a:gd name="connsiteX715" fmla="*/ 1125528 w 1384838"/>
              <a:gd name="connsiteY715" fmla="*/ 374765 h 842356"/>
              <a:gd name="connsiteX716" fmla="*/ 1130839 w 1384838"/>
              <a:gd name="connsiteY716" fmla="*/ 374227 h 842356"/>
              <a:gd name="connsiteX717" fmla="*/ 1136996 w 1384838"/>
              <a:gd name="connsiteY717" fmla="*/ 373226 h 842356"/>
              <a:gd name="connsiteX718" fmla="*/ 1148388 w 1384838"/>
              <a:gd name="connsiteY718" fmla="*/ 367223 h 842356"/>
              <a:gd name="connsiteX719" fmla="*/ 1149081 w 1384838"/>
              <a:gd name="connsiteY719" fmla="*/ 366991 h 842356"/>
              <a:gd name="connsiteX720" fmla="*/ 1174404 w 1384838"/>
              <a:gd name="connsiteY720" fmla="*/ 361373 h 842356"/>
              <a:gd name="connsiteX721" fmla="*/ 1181793 w 1384838"/>
              <a:gd name="connsiteY721" fmla="*/ 358140 h 842356"/>
              <a:gd name="connsiteX722" fmla="*/ 1182331 w 1384838"/>
              <a:gd name="connsiteY722" fmla="*/ 357986 h 842356"/>
              <a:gd name="connsiteX723" fmla="*/ 1196109 w 1384838"/>
              <a:gd name="connsiteY723" fmla="*/ 355215 h 842356"/>
              <a:gd name="connsiteX724" fmla="*/ 1200496 w 1384838"/>
              <a:gd name="connsiteY724" fmla="*/ 353214 h 842356"/>
              <a:gd name="connsiteX725" fmla="*/ 1203575 w 1384838"/>
              <a:gd name="connsiteY725" fmla="*/ 350674 h 842356"/>
              <a:gd name="connsiteX726" fmla="*/ 1209040 w 1384838"/>
              <a:gd name="connsiteY726" fmla="*/ 345209 h 842356"/>
              <a:gd name="connsiteX727" fmla="*/ 1209733 w 1384838"/>
              <a:gd name="connsiteY727" fmla="*/ 344670 h 842356"/>
              <a:gd name="connsiteX728" fmla="*/ 1216506 w 1384838"/>
              <a:gd name="connsiteY728" fmla="*/ 341283 h 842356"/>
              <a:gd name="connsiteX729" fmla="*/ 1217353 w 1384838"/>
              <a:gd name="connsiteY729" fmla="*/ 341053 h 842356"/>
              <a:gd name="connsiteX730" fmla="*/ 1232516 w 1384838"/>
              <a:gd name="connsiteY730" fmla="*/ 338821 h 842356"/>
              <a:gd name="connsiteX731" fmla="*/ 1238519 w 1384838"/>
              <a:gd name="connsiteY731" fmla="*/ 338821 h 842356"/>
              <a:gd name="connsiteX732" fmla="*/ 1241906 w 1384838"/>
              <a:gd name="connsiteY732" fmla="*/ 337358 h 842356"/>
              <a:gd name="connsiteX733" fmla="*/ 1242984 w 1384838"/>
              <a:gd name="connsiteY733" fmla="*/ 337127 h 842356"/>
              <a:gd name="connsiteX734" fmla="*/ 1249757 w 1384838"/>
              <a:gd name="connsiteY734" fmla="*/ 337127 h 842356"/>
              <a:gd name="connsiteX735" fmla="*/ 1257069 w 1384838"/>
              <a:gd name="connsiteY735" fmla="*/ 336588 h 842356"/>
              <a:gd name="connsiteX736" fmla="*/ 1269692 w 1384838"/>
              <a:gd name="connsiteY736" fmla="*/ 332201 h 842356"/>
              <a:gd name="connsiteX737" fmla="*/ 1286779 w 1384838"/>
              <a:gd name="connsiteY737" fmla="*/ 327660 h 842356"/>
              <a:gd name="connsiteX738" fmla="*/ 1308639 w 1384838"/>
              <a:gd name="connsiteY738" fmla="*/ 325351 h 842356"/>
              <a:gd name="connsiteX739" fmla="*/ 1314950 w 1384838"/>
              <a:gd name="connsiteY739" fmla="*/ 322195 h 842356"/>
              <a:gd name="connsiteX740" fmla="*/ 1319030 w 1384838"/>
              <a:gd name="connsiteY740" fmla="*/ 319117 h 842356"/>
              <a:gd name="connsiteX741" fmla="*/ 1327804 w 1384838"/>
              <a:gd name="connsiteY741" fmla="*/ 310881 h 842356"/>
              <a:gd name="connsiteX742" fmla="*/ 1343352 w 1384838"/>
              <a:gd name="connsiteY742" fmla="*/ 299643 h 842356"/>
              <a:gd name="connsiteX743" fmla="*/ 1343814 w 1384838"/>
              <a:gd name="connsiteY743" fmla="*/ 293101 h 842356"/>
              <a:gd name="connsiteX744" fmla="*/ 1344815 w 1384838"/>
              <a:gd name="connsiteY744" fmla="*/ 291099 h 842356"/>
              <a:gd name="connsiteX745" fmla="*/ 1356591 w 1384838"/>
              <a:gd name="connsiteY745" fmla="*/ 281555 h 842356"/>
              <a:gd name="connsiteX746" fmla="*/ 1371138 w 1384838"/>
              <a:gd name="connsiteY746" fmla="*/ 272550 h 842356"/>
              <a:gd name="connsiteX747" fmla="*/ 1374217 w 1384838"/>
              <a:gd name="connsiteY747" fmla="*/ 268932 h 842356"/>
              <a:gd name="connsiteX748" fmla="*/ 1374833 w 1384838"/>
              <a:gd name="connsiteY748" fmla="*/ 268393 h 842356"/>
              <a:gd name="connsiteX749" fmla="*/ 1383530 w 1384838"/>
              <a:gd name="connsiteY749" fmla="*/ 262775 h 842356"/>
              <a:gd name="connsiteX750" fmla="*/ 1384839 w 1384838"/>
              <a:gd name="connsiteY750" fmla="*/ 258541 h 842356"/>
              <a:gd name="connsiteX751" fmla="*/ 1384839 w 1384838"/>
              <a:gd name="connsiteY751" fmla="*/ 257464 h 842356"/>
              <a:gd name="connsiteX752" fmla="*/ 1383684 w 1384838"/>
              <a:gd name="connsiteY752" fmla="*/ 255539 h 842356"/>
              <a:gd name="connsiteX753" fmla="*/ 1375987 w 1384838"/>
              <a:gd name="connsiteY753" fmla="*/ 247304 h 842356"/>
              <a:gd name="connsiteX754" fmla="*/ 1375602 w 1384838"/>
              <a:gd name="connsiteY754" fmla="*/ 246765 h 842356"/>
              <a:gd name="connsiteX755" fmla="*/ 1369753 w 1384838"/>
              <a:gd name="connsiteY755" fmla="*/ 236605 h 842356"/>
              <a:gd name="connsiteX756" fmla="*/ 1365366 w 1384838"/>
              <a:gd name="connsiteY756" fmla="*/ 233526 h 842356"/>
              <a:gd name="connsiteX757" fmla="*/ 1363287 w 1384838"/>
              <a:gd name="connsiteY757" fmla="*/ 233526 h 842356"/>
              <a:gd name="connsiteX758" fmla="*/ 1359516 w 1384838"/>
              <a:gd name="connsiteY758" fmla="*/ 236374 h 842356"/>
              <a:gd name="connsiteX759" fmla="*/ 1358592 w 1384838"/>
              <a:gd name="connsiteY759" fmla="*/ 236836 h 842356"/>
              <a:gd name="connsiteX760" fmla="*/ 1352434 w 1384838"/>
              <a:gd name="connsiteY760" fmla="*/ 238529 h 842356"/>
              <a:gd name="connsiteX761" fmla="*/ 1351588 w 1384838"/>
              <a:gd name="connsiteY761" fmla="*/ 238606 h 842356"/>
              <a:gd name="connsiteX762" fmla="*/ 1351588 w 1384838"/>
              <a:gd name="connsiteY762" fmla="*/ 238606 h 842356"/>
              <a:gd name="connsiteX763" fmla="*/ 1351588 w 1384838"/>
              <a:gd name="connsiteY763" fmla="*/ 238606 h 842356"/>
              <a:gd name="connsiteX764" fmla="*/ 1340735 w 1384838"/>
              <a:gd name="connsiteY764" fmla="*/ 238067 h 842356"/>
              <a:gd name="connsiteX765" fmla="*/ 1337964 w 1384838"/>
              <a:gd name="connsiteY765" fmla="*/ 238760 h 842356"/>
              <a:gd name="connsiteX766" fmla="*/ 1336810 w 1384838"/>
              <a:gd name="connsiteY766" fmla="*/ 241377 h 842356"/>
              <a:gd name="connsiteX767" fmla="*/ 1336040 w 1384838"/>
              <a:gd name="connsiteY767" fmla="*/ 242378 h 842356"/>
              <a:gd name="connsiteX768" fmla="*/ 1334885 w 1384838"/>
              <a:gd name="connsiteY768" fmla="*/ 242993 h 842356"/>
              <a:gd name="connsiteX769" fmla="*/ 1332653 w 1384838"/>
              <a:gd name="connsiteY769" fmla="*/ 243532 h 842356"/>
              <a:gd name="connsiteX770" fmla="*/ 1331422 w 1384838"/>
              <a:gd name="connsiteY770" fmla="*/ 243532 h 842356"/>
              <a:gd name="connsiteX771" fmla="*/ 1331422 w 1384838"/>
              <a:gd name="connsiteY771" fmla="*/ 243532 h 842356"/>
              <a:gd name="connsiteX772" fmla="*/ 1331422 w 1384838"/>
              <a:gd name="connsiteY772" fmla="*/ 243532 h 842356"/>
              <a:gd name="connsiteX773" fmla="*/ 1330652 w 1384838"/>
              <a:gd name="connsiteY773" fmla="*/ 243378 h 842356"/>
              <a:gd name="connsiteX774" fmla="*/ 1329113 w 1384838"/>
              <a:gd name="connsiteY774" fmla="*/ 243070 h 842356"/>
              <a:gd name="connsiteX775" fmla="*/ 1326034 w 1384838"/>
              <a:gd name="connsiteY775" fmla="*/ 243532 h 842356"/>
              <a:gd name="connsiteX776" fmla="*/ 1325649 w 1384838"/>
              <a:gd name="connsiteY776" fmla="*/ 243609 h 842356"/>
              <a:gd name="connsiteX777" fmla="*/ 1314796 w 1384838"/>
              <a:gd name="connsiteY777" fmla="*/ 246919 h 842356"/>
              <a:gd name="connsiteX778" fmla="*/ 1314027 w 1384838"/>
              <a:gd name="connsiteY778" fmla="*/ 247073 h 842356"/>
              <a:gd name="connsiteX779" fmla="*/ 1305021 w 1384838"/>
              <a:gd name="connsiteY779" fmla="*/ 247073 h 842356"/>
              <a:gd name="connsiteX780" fmla="*/ 1305021 w 1384838"/>
              <a:gd name="connsiteY780" fmla="*/ 247073 h 842356"/>
              <a:gd name="connsiteX781" fmla="*/ 1304252 w 1384838"/>
              <a:gd name="connsiteY781" fmla="*/ 246996 h 842356"/>
              <a:gd name="connsiteX782" fmla="*/ 1302019 w 1384838"/>
              <a:gd name="connsiteY782" fmla="*/ 246380 h 842356"/>
              <a:gd name="connsiteX783" fmla="*/ 1300326 w 1384838"/>
              <a:gd name="connsiteY783" fmla="*/ 245918 h 842356"/>
              <a:gd name="connsiteX784" fmla="*/ 1300326 w 1384838"/>
              <a:gd name="connsiteY784" fmla="*/ 245918 h 842356"/>
              <a:gd name="connsiteX785" fmla="*/ 1300326 w 1384838"/>
              <a:gd name="connsiteY785" fmla="*/ 245918 h 842356"/>
              <a:gd name="connsiteX786" fmla="*/ 1299402 w 1384838"/>
              <a:gd name="connsiteY786" fmla="*/ 245456 h 842356"/>
              <a:gd name="connsiteX787" fmla="*/ 1295246 w 1384838"/>
              <a:gd name="connsiteY787" fmla="*/ 242223 h 842356"/>
              <a:gd name="connsiteX788" fmla="*/ 1291936 w 1384838"/>
              <a:gd name="connsiteY788" fmla="*/ 242609 h 842356"/>
              <a:gd name="connsiteX789" fmla="*/ 1290320 w 1384838"/>
              <a:gd name="connsiteY789" fmla="*/ 243147 h 842356"/>
              <a:gd name="connsiteX790" fmla="*/ 1285702 w 1384838"/>
              <a:gd name="connsiteY790" fmla="*/ 244764 h 842356"/>
              <a:gd name="connsiteX791" fmla="*/ 1284778 w 1384838"/>
              <a:gd name="connsiteY791" fmla="*/ 244918 h 842356"/>
              <a:gd name="connsiteX792" fmla="*/ 1278159 w 1384838"/>
              <a:gd name="connsiteY792" fmla="*/ 245148 h 842356"/>
              <a:gd name="connsiteX793" fmla="*/ 1278082 w 1384838"/>
              <a:gd name="connsiteY793" fmla="*/ 245534 h 842356"/>
              <a:gd name="connsiteX794" fmla="*/ 1278544 w 1384838"/>
              <a:gd name="connsiteY794" fmla="*/ 248304 h 842356"/>
              <a:gd name="connsiteX795" fmla="*/ 1278467 w 1384838"/>
              <a:gd name="connsiteY795" fmla="*/ 249690 h 842356"/>
              <a:gd name="connsiteX796" fmla="*/ 1277312 w 1384838"/>
              <a:gd name="connsiteY796" fmla="*/ 253076 h 842356"/>
              <a:gd name="connsiteX797" fmla="*/ 1276773 w 1384838"/>
              <a:gd name="connsiteY797" fmla="*/ 254000 h 842356"/>
              <a:gd name="connsiteX798" fmla="*/ 1276696 w 1384838"/>
              <a:gd name="connsiteY798" fmla="*/ 254154 h 842356"/>
              <a:gd name="connsiteX799" fmla="*/ 1275773 w 1384838"/>
              <a:gd name="connsiteY799" fmla="*/ 254847 h 842356"/>
              <a:gd name="connsiteX800" fmla="*/ 1271847 w 1384838"/>
              <a:gd name="connsiteY800" fmla="*/ 256540 h 842356"/>
              <a:gd name="connsiteX801" fmla="*/ 1269615 w 1384838"/>
              <a:gd name="connsiteY801" fmla="*/ 256540 h 842356"/>
              <a:gd name="connsiteX802" fmla="*/ 1264535 w 1384838"/>
              <a:gd name="connsiteY802" fmla="*/ 254308 h 842356"/>
              <a:gd name="connsiteX803" fmla="*/ 1255915 w 1384838"/>
              <a:gd name="connsiteY803" fmla="*/ 249459 h 842356"/>
              <a:gd name="connsiteX804" fmla="*/ 1252143 w 1384838"/>
              <a:gd name="connsiteY804" fmla="*/ 249459 h 842356"/>
              <a:gd name="connsiteX805" fmla="*/ 1251219 w 1384838"/>
              <a:gd name="connsiteY805" fmla="*/ 249305 h 842356"/>
              <a:gd name="connsiteX806" fmla="*/ 1231438 w 1384838"/>
              <a:gd name="connsiteY806" fmla="*/ 242685 h 842356"/>
              <a:gd name="connsiteX807" fmla="*/ 1226743 w 1384838"/>
              <a:gd name="connsiteY807" fmla="*/ 242685 h 842356"/>
              <a:gd name="connsiteX808" fmla="*/ 1217353 w 1384838"/>
              <a:gd name="connsiteY808" fmla="*/ 245841 h 842356"/>
              <a:gd name="connsiteX809" fmla="*/ 1214813 w 1384838"/>
              <a:gd name="connsiteY809" fmla="*/ 247381 h 842356"/>
              <a:gd name="connsiteX810" fmla="*/ 1213812 w 1384838"/>
              <a:gd name="connsiteY810" fmla="*/ 247765 h 842356"/>
              <a:gd name="connsiteX811" fmla="*/ 1199727 w 1384838"/>
              <a:gd name="connsiteY811" fmla="*/ 249997 h 842356"/>
              <a:gd name="connsiteX812" fmla="*/ 1197571 w 1384838"/>
              <a:gd name="connsiteY812" fmla="*/ 249459 h 842356"/>
              <a:gd name="connsiteX813" fmla="*/ 1196494 w 1384838"/>
              <a:gd name="connsiteY813" fmla="*/ 247458 h 842356"/>
              <a:gd name="connsiteX814" fmla="*/ 1195955 w 1384838"/>
              <a:gd name="connsiteY814" fmla="*/ 240376 h 842356"/>
              <a:gd name="connsiteX815" fmla="*/ 1194031 w 1384838"/>
              <a:gd name="connsiteY815" fmla="*/ 237760 h 842356"/>
              <a:gd name="connsiteX816" fmla="*/ 1190798 w 1384838"/>
              <a:gd name="connsiteY816" fmla="*/ 236374 h 842356"/>
              <a:gd name="connsiteX817" fmla="*/ 1188951 w 1384838"/>
              <a:gd name="connsiteY817" fmla="*/ 235989 h 842356"/>
              <a:gd name="connsiteX818" fmla="*/ 1181023 w 1384838"/>
              <a:gd name="connsiteY818" fmla="*/ 233680 h 842356"/>
              <a:gd name="connsiteX819" fmla="*/ 1161934 w 1384838"/>
              <a:gd name="connsiteY819" fmla="*/ 228600 h 842356"/>
              <a:gd name="connsiteX820" fmla="*/ 1161011 w 1384838"/>
              <a:gd name="connsiteY820" fmla="*/ 228215 h 842356"/>
              <a:gd name="connsiteX821" fmla="*/ 1153699 w 1384838"/>
              <a:gd name="connsiteY821" fmla="*/ 223135 h 842356"/>
              <a:gd name="connsiteX822" fmla="*/ 1148234 w 1384838"/>
              <a:gd name="connsiteY822" fmla="*/ 217747 h 842356"/>
              <a:gd name="connsiteX823" fmla="*/ 1147618 w 1384838"/>
              <a:gd name="connsiteY823" fmla="*/ 216824 h 842356"/>
              <a:gd name="connsiteX824" fmla="*/ 1143154 w 1384838"/>
              <a:gd name="connsiteY824" fmla="*/ 205586 h 842356"/>
              <a:gd name="connsiteX825" fmla="*/ 1127529 w 1384838"/>
              <a:gd name="connsiteY825" fmla="*/ 175491 h 842356"/>
              <a:gd name="connsiteX826" fmla="*/ 1109133 w 1384838"/>
              <a:gd name="connsiteY826" fmla="*/ 149398 h 842356"/>
              <a:gd name="connsiteX827" fmla="*/ 1101821 w 1384838"/>
              <a:gd name="connsiteY827" fmla="*/ 141624 h 842356"/>
              <a:gd name="connsiteX828" fmla="*/ 1094124 w 1384838"/>
              <a:gd name="connsiteY828" fmla="*/ 137468 h 842356"/>
              <a:gd name="connsiteX829" fmla="*/ 1085427 w 1384838"/>
              <a:gd name="connsiteY829" fmla="*/ 135313 h 842356"/>
              <a:gd name="connsiteX830" fmla="*/ 1084811 w 1384838"/>
              <a:gd name="connsiteY830" fmla="*/ 135082 h 842356"/>
              <a:gd name="connsiteX831" fmla="*/ 1065722 w 1384838"/>
              <a:gd name="connsiteY831" fmla="*/ 124922 h 842356"/>
              <a:gd name="connsiteX832" fmla="*/ 1055255 w 1384838"/>
              <a:gd name="connsiteY832" fmla="*/ 121612 h 842356"/>
              <a:gd name="connsiteX833" fmla="*/ 1044787 w 1384838"/>
              <a:gd name="connsiteY833" fmla="*/ 118302 h 842356"/>
              <a:gd name="connsiteX834" fmla="*/ 1043632 w 1384838"/>
              <a:gd name="connsiteY834" fmla="*/ 117609 h 842356"/>
              <a:gd name="connsiteX835" fmla="*/ 1039707 w 1384838"/>
              <a:gd name="connsiteY835" fmla="*/ 113684 h 842356"/>
              <a:gd name="connsiteX836" fmla="*/ 1038937 w 1384838"/>
              <a:gd name="connsiteY836" fmla="*/ 111221 h 842356"/>
              <a:gd name="connsiteX837" fmla="*/ 1039476 w 1384838"/>
              <a:gd name="connsiteY837" fmla="*/ 107835 h 842356"/>
              <a:gd name="connsiteX838" fmla="*/ 1041554 w 1384838"/>
              <a:gd name="connsiteY838" fmla="*/ 106141 h 84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</a:cxnLst>
            <a:rect l="l" t="t" r="r" b="b"/>
            <a:pathLst>
              <a:path w="1384838" h="842356">
                <a:moveTo>
                  <a:pt x="1041554" y="106141"/>
                </a:moveTo>
                <a:lnTo>
                  <a:pt x="1046634" y="102754"/>
                </a:lnTo>
                <a:lnTo>
                  <a:pt x="1191645" y="42179"/>
                </a:lnTo>
                <a:lnTo>
                  <a:pt x="1190721" y="41640"/>
                </a:lnTo>
                <a:lnTo>
                  <a:pt x="1161396" y="23937"/>
                </a:lnTo>
                <a:lnTo>
                  <a:pt x="1155700" y="22937"/>
                </a:lnTo>
                <a:lnTo>
                  <a:pt x="1149542" y="22475"/>
                </a:lnTo>
                <a:lnTo>
                  <a:pt x="1145925" y="26478"/>
                </a:lnTo>
                <a:cubicBezTo>
                  <a:pt x="1145386" y="27093"/>
                  <a:pt x="1144616" y="27401"/>
                  <a:pt x="1143847" y="27401"/>
                </a:cubicBezTo>
                <a:lnTo>
                  <a:pt x="1140999" y="27401"/>
                </a:lnTo>
                <a:cubicBezTo>
                  <a:pt x="1140152" y="27401"/>
                  <a:pt x="1139382" y="27016"/>
                  <a:pt x="1138844" y="26401"/>
                </a:cubicBezTo>
                <a:lnTo>
                  <a:pt x="1129299" y="15163"/>
                </a:lnTo>
                <a:lnTo>
                  <a:pt x="1127067" y="13316"/>
                </a:lnTo>
                <a:lnTo>
                  <a:pt x="1125913" y="13316"/>
                </a:lnTo>
                <a:lnTo>
                  <a:pt x="1126221" y="15163"/>
                </a:lnTo>
                <a:lnTo>
                  <a:pt x="1128222" y="18704"/>
                </a:lnTo>
                <a:cubicBezTo>
                  <a:pt x="1128376" y="18935"/>
                  <a:pt x="1128453" y="19165"/>
                  <a:pt x="1128530" y="19397"/>
                </a:cubicBezTo>
                <a:lnTo>
                  <a:pt x="1129684" y="23860"/>
                </a:lnTo>
                <a:cubicBezTo>
                  <a:pt x="1129761" y="24092"/>
                  <a:pt x="1129761" y="24322"/>
                  <a:pt x="1129761" y="24553"/>
                </a:cubicBezTo>
                <a:lnTo>
                  <a:pt x="1129761" y="27940"/>
                </a:lnTo>
                <a:lnTo>
                  <a:pt x="1129761" y="27940"/>
                </a:lnTo>
                <a:cubicBezTo>
                  <a:pt x="1129761" y="28479"/>
                  <a:pt x="1129607" y="29018"/>
                  <a:pt x="1129299" y="29480"/>
                </a:cubicBezTo>
                <a:lnTo>
                  <a:pt x="1128376" y="30865"/>
                </a:lnTo>
                <a:lnTo>
                  <a:pt x="1126990" y="32866"/>
                </a:lnTo>
                <a:cubicBezTo>
                  <a:pt x="1126836" y="33097"/>
                  <a:pt x="1126605" y="33328"/>
                  <a:pt x="1126375" y="33482"/>
                </a:cubicBezTo>
                <a:lnTo>
                  <a:pt x="1119447" y="38947"/>
                </a:lnTo>
                <a:lnTo>
                  <a:pt x="1110596" y="45874"/>
                </a:lnTo>
                <a:cubicBezTo>
                  <a:pt x="1110596" y="45874"/>
                  <a:pt x="1110596" y="45874"/>
                  <a:pt x="1110519" y="45874"/>
                </a:cubicBezTo>
                <a:cubicBezTo>
                  <a:pt x="1110057" y="46182"/>
                  <a:pt x="1109595" y="46336"/>
                  <a:pt x="1109056" y="46412"/>
                </a:cubicBezTo>
                <a:cubicBezTo>
                  <a:pt x="1108979" y="46412"/>
                  <a:pt x="1108902" y="46490"/>
                  <a:pt x="1108825" y="46490"/>
                </a:cubicBezTo>
                <a:cubicBezTo>
                  <a:pt x="1108595" y="46490"/>
                  <a:pt x="1108364" y="46490"/>
                  <a:pt x="1108133" y="46412"/>
                </a:cubicBezTo>
                <a:lnTo>
                  <a:pt x="1105901" y="45874"/>
                </a:lnTo>
                <a:cubicBezTo>
                  <a:pt x="1104900" y="45643"/>
                  <a:pt x="1104130" y="44873"/>
                  <a:pt x="1103899" y="43950"/>
                </a:cubicBezTo>
                <a:lnTo>
                  <a:pt x="1102745" y="40024"/>
                </a:lnTo>
                <a:cubicBezTo>
                  <a:pt x="1102668" y="39793"/>
                  <a:pt x="1102668" y="39485"/>
                  <a:pt x="1102668" y="39254"/>
                </a:cubicBezTo>
                <a:lnTo>
                  <a:pt x="1102668" y="39254"/>
                </a:lnTo>
                <a:lnTo>
                  <a:pt x="1102668" y="35560"/>
                </a:lnTo>
                <a:lnTo>
                  <a:pt x="1102052" y="34482"/>
                </a:lnTo>
                <a:lnTo>
                  <a:pt x="1101051" y="34252"/>
                </a:lnTo>
                <a:lnTo>
                  <a:pt x="1097665" y="35098"/>
                </a:lnTo>
                <a:lnTo>
                  <a:pt x="1093047" y="38177"/>
                </a:lnTo>
                <a:lnTo>
                  <a:pt x="1087120" y="41179"/>
                </a:lnTo>
                <a:cubicBezTo>
                  <a:pt x="1086889" y="41333"/>
                  <a:pt x="1086658" y="41410"/>
                  <a:pt x="1086350" y="41410"/>
                </a:cubicBezTo>
                <a:lnTo>
                  <a:pt x="1080193" y="42564"/>
                </a:lnTo>
                <a:lnTo>
                  <a:pt x="1080193" y="42564"/>
                </a:lnTo>
                <a:lnTo>
                  <a:pt x="1080193" y="42564"/>
                </a:lnTo>
                <a:cubicBezTo>
                  <a:pt x="1079577" y="42641"/>
                  <a:pt x="1078961" y="42564"/>
                  <a:pt x="1078422" y="42333"/>
                </a:cubicBezTo>
                <a:lnTo>
                  <a:pt x="1075036" y="40640"/>
                </a:lnTo>
                <a:cubicBezTo>
                  <a:pt x="1074574" y="40409"/>
                  <a:pt x="1074112" y="40024"/>
                  <a:pt x="1073881" y="39485"/>
                </a:cubicBezTo>
                <a:lnTo>
                  <a:pt x="1069725" y="32250"/>
                </a:lnTo>
                <a:lnTo>
                  <a:pt x="1064799" y="29094"/>
                </a:lnTo>
                <a:lnTo>
                  <a:pt x="1060642" y="29094"/>
                </a:lnTo>
                <a:lnTo>
                  <a:pt x="1051637" y="33328"/>
                </a:lnTo>
                <a:cubicBezTo>
                  <a:pt x="1050867" y="33713"/>
                  <a:pt x="1050021" y="33713"/>
                  <a:pt x="1049251" y="33328"/>
                </a:cubicBezTo>
                <a:cubicBezTo>
                  <a:pt x="1048481" y="32943"/>
                  <a:pt x="1047942" y="32250"/>
                  <a:pt x="1047711" y="31480"/>
                </a:cubicBezTo>
                <a:lnTo>
                  <a:pt x="1047173" y="29248"/>
                </a:lnTo>
                <a:cubicBezTo>
                  <a:pt x="1047096" y="28864"/>
                  <a:pt x="1047096" y="28556"/>
                  <a:pt x="1047096" y="28171"/>
                </a:cubicBezTo>
                <a:lnTo>
                  <a:pt x="1047634" y="24553"/>
                </a:lnTo>
                <a:lnTo>
                  <a:pt x="1047250" y="20936"/>
                </a:lnTo>
                <a:lnTo>
                  <a:pt x="1044017" y="18011"/>
                </a:lnTo>
                <a:lnTo>
                  <a:pt x="1043170" y="18165"/>
                </a:lnTo>
                <a:lnTo>
                  <a:pt x="1042170" y="19704"/>
                </a:lnTo>
                <a:lnTo>
                  <a:pt x="1042631" y="23783"/>
                </a:lnTo>
                <a:lnTo>
                  <a:pt x="1042631" y="23783"/>
                </a:lnTo>
                <a:lnTo>
                  <a:pt x="1042631" y="23783"/>
                </a:lnTo>
                <a:cubicBezTo>
                  <a:pt x="1042708" y="24630"/>
                  <a:pt x="1042401" y="25477"/>
                  <a:pt x="1041785" y="26093"/>
                </a:cubicBezTo>
                <a:lnTo>
                  <a:pt x="1040630" y="27247"/>
                </a:lnTo>
                <a:lnTo>
                  <a:pt x="1039476" y="28402"/>
                </a:lnTo>
                <a:cubicBezTo>
                  <a:pt x="1039014" y="28864"/>
                  <a:pt x="1038398" y="29171"/>
                  <a:pt x="1037782" y="29248"/>
                </a:cubicBezTo>
                <a:cubicBezTo>
                  <a:pt x="1037167" y="29325"/>
                  <a:pt x="1036474" y="29171"/>
                  <a:pt x="1035935" y="28787"/>
                </a:cubicBezTo>
                <a:lnTo>
                  <a:pt x="1032548" y="26555"/>
                </a:lnTo>
                <a:cubicBezTo>
                  <a:pt x="1032240" y="26324"/>
                  <a:pt x="1031933" y="26016"/>
                  <a:pt x="1031702" y="25708"/>
                </a:cubicBezTo>
                <a:lnTo>
                  <a:pt x="1027545" y="18935"/>
                </a:lnTo>
                <a:lnTo>
                  <a:pt x="1022234" y="15394"/>
                </a:lnTo>
                <a:lnTo>
                  <a:pt x="1021850" y="17010"/>
                </a:lnTo>
                <a:lnTo>
                  <a:pt x="1022850" y="22013"/>
                </a:lnTo>
                <a:lnTo>
                  <a:pt x="1022927" y="27632"/>
                </a:lnTo>
                <a:cubicBezTo>
                  <a:pt x="1022927" y="28094"/>
                  <a:pt x="1022850" y="28479"/>
                  <a:pt x="1022619" y="28864"/>
                </a:cubicBezTo>
                <a:lnTo>
                  <a:pt x="1020926" y="32250"/>
                </a:lnTo>
                <a:cubicBezTo>
                  <a:pt x="1020618" y="32789"/>
                  <a:pt x="1020233" y="33251"/>
                  <a:pt x="1019695" y="33482"/>
                </a:cubicBezTo>
                <a:lnTo>
                  <a:pt x="1018540" y="34020"/>
                </a:lnTo>
                <a:lnTo>
                  <a:pt x="1017385" y="34559"/>
                </a:lnTo>
                <a:cubicBezTo>
                  <a:pt x="1016847" y="34790"/>
                  <a:pt x="1016308" y="34867"/>
                  <a:pt x="1015769" y="34790"/>
                </a:cubicBezTo>
                <a:cubicBezTo>
                  <a:pt x="1015307" y="34713"/>
                  <a:pt x="1014845" y="34559"/>
                  <a:pt x="1014384" y="34252"/>
                </a:cubicBezTo>
                <a:lnTo>
                  <a:pt x="1012151" y="32558"/>
                </a:lnTo>
                <a:cubicBezTo>
                  <a:pt x="1011459" y="32019"/>
                  <a:pt x="1010997" y="31173"/>
                  <a:pt x="1010997" y="30326"/>
                </a:cubicBezTo>
                <a:lnTo>
                  <a:pt x="1010997" y="26939"/>
                </a:lnTo>
                <a:lnTo>
                  <a:pt x="1012074" y="19397"/>
                </a:lnTo>
                <a:lnTo>
                  <a:pt x="1011767" y="18627"/>
                </a:lnTo>
                <a:lnTo>
                  <a:pt x="1005917" y="17241"/>
                </a:lnTo>
                <a:lnTo>
                  <a:pt x="999297" y="16163"/>
                </a:lnTo>
                <a:cubicBezTo>
                  <a:pt x="998990" y="16086"/>
                  <a:pt x="998605" y="16010"/>
                  <a:pt x="998374" y="15856"/>
                </a:cubicBezTo>
                <a:lnTo>
                  <a:pt x="992524" y="12469"/>
                </a:lnTo>
                <a:lnTo>
                  <a:pt x="977900" y="15625"/>
                </a:lnTo>
                <a:cubicBezTo>
                  <a:pt x="977284" y="15779"/>
                  <a:pt x="976592" y="15702"/>
                  <a:pt x="975976" y="15394"/>
                </a:cubicBezTo>
                <a:lnTo>
                  <a:pt x="966970" y="11084"/>
                </a:lnTo>
                <a:lnTo>
                  <a:pt x="965970" y="12392"/>
                </a:lnTo>
                <a:cubicBezTo>
                  <a:pt x="965739" y="12700"/>
                  <a:pt x="965508" y="12931"/>
                  <a:pt x="965200" y="13085"/>
                </a:cubicBezTo>
                <a:lnTo>
                  <a:pt x="962660" y="14547"/>
                </a:lnTo>
                <a:lnTo>
                  <a:pt x="961198" y="15394"/>
                </a:lnTo>
                <a:cubicBezTo>
                  <a:pt x="960505" y="15779"/>
                  <a:pt x="959735" y="15856"/>
                  <a:pt x="959042" y="15625"/>
                </a:cubicBezTo>
                <a:lnTo>
                  <a:pt x="955117" y="14470"/>
                </a:lnTo>
                <a:cubicBezTo>
                  <a:pt x="954732" y="14393"/>
                  <a:pt x="954347" y="14162"/>
                  <a:pt x="954039" y="13931"/>
                </a:cubicBezTo>
                <a:lnTo>
                  <a:pt x="950114" y="10545"/>
                </a:lnTo>
                <a:lnTo>
                  <a:pt x="946881" y="8236"/>
                </a:lnTo>
                <a:lnTo>
                  <a:pt x="945342" y="8005"/>
                </a:lnTo>
                <a:lnTo>
                  <a:pt x="933411" y="17395"/>
                </a:lnTo>
                <a:cubicBezTo>
                  <a:pt x="933104" y="17626"/>
                  <a:pt x="932719" y="17780"/>
                  <a:pt x="932334" y="17934"/>
                </a:cubicBezTo>
                <a:lnTo>
                  <a:pt x="927870" y="19088"/>
                </a:lnTo>
                <a:cubicBezTo>
                  <a:pt x="927639" y="19165"/>
                  <a:pt x="927408" y="19165"/>
                  <a:pt x="927177" y="19165"/>
                </a:cubicBezTo>
                <a:lnTo>
                  <a:pt x="923252" y="19165"/>
                </a:lnTo>
                <a:lnTo>
                  <a:pt x="923252" y="19165"/>
                </a:lnTo>
                <a:cubicBezTo>
                  <a:pt x="922713" y="19165"/>
                  <a:pt x="922174" y="19011"/>
                  <a:pt x="921789" y="18704"/>
                </a:cubicBezTo>
                <a:lnTo>
                  <a:pt x="920173" y="17703"/>
                </a:lnTo>
                <a:lnTo>
                  <a:pt x="917633" y="16086"/>
                </a:lnTo>
                <a:lnTo>
                  <a:pt x="914477" y="15163"/>
                </a:lnTo>
                <a:lnTo>
                  <a:pt x="908704" y="15163"/>
                </a:lnTo>
                <a:cubicBezTo>
                  <a:pt x="908165" y="15163"/>
                  <a:pt x="907627" y="15009"/>
                  <a:pt x="907165" y="14701"/>
                </a:cubicBezTo>
                <a:lnTo>
                  <a:pt x="903778" y="12469"/>
                </a:lnTo>
                <a:cubicBezTo>
                  <a:pt x="903470" y="12238"/>
                  <a:pt x="903162" y="11930"/>
                  <a:pt x="902931" y="11622"/>
                </a:cubicBezTo>
                <a:lnTo>
                  <a:pt x="900084" y="7158"/>
                </a:lnTo>
                <a:cubicBezTo>
                  <a:pt x="899930" y="6927"/>
                  <a:pt x="899853" y="6696"/>
                  <a:pt x="899776" y="6465"/>
                </a:cubicBezTo>
                <a:lnTo>
                  <a:pt x="899314" y="5003"/>
                </a:lnTo>
                <a:lnTo>
                  <a:pt x="898313" y="1617"/>
                </a:lnTo>
                <a:lnTo>
                  <a:pt x="896389" y="0"/>
                </a:lnTo>
                <a:lnTo>
                  <a:pt x="895542" y="0"/>
                </a:lnTo>
                <a:lnTo>
                  <a:pt x="894388" y="1693"/>
                </a:lnTo>
                <a:lnTo>
                  <a:pt x="892233" y="11314"/>
                </a:lnTo>
                <a:cubicBezTo>
                  <a:pt x="892156" y="11622"/>
                  <a:pt x="892002" y="12007"/>
                  <a:pt x="891848" y="12238"/>
                </a:cubicBezTo>
                <a:lnTo>
                  <a:pt x="889616" y="15625"/>
                </a:lnTo>
                <a:cubicBezTo>
                  <a:pt x="889308" y="16163"/>
                  <a:pt x="888769" y="16549"/>
                  <a:pt x="888153" y="16702"/>
                </a:cubicBezTo>
                <a:lnTo>
                  <a:pt x="884767" y="17857"/>
                </a:lnTo>
                <a:cubicBezTo>
                  <a:pt x="883766" y="18165"/>
                  <a:pt x="882765" y="17934"/>
                  <a:pt x="881996" y="17241"/>
                </a:cubicBezTo>
                <a:lnTo>
                  <a:pt x="875838" y="11622"/>
                </a:lnTo>
                <a:lnTo>
                  <a:pt x="874915" y="11468"/>
                </a:lnTo>
                <a:lnTo>
                  <a:pt x="873991" y="12623"/>
                </a:lnTo>
                <a:lnTo>
                  <a:pt x="871374" y="20012"/>
                </a:lnTo>
                <a:cubicBezTo>
                  <a:pt x="870989" y="21013"/>
                  <a:pt x="870142" y="21706"/>
                  <a:pt x="869065" y="21859"/>
                </a:cubicBezTo>
                <a:lnTo>
                  <a:pt x="864600" y="22398"/>
                </a:lnTo>
                <a:cubicBezTo>
                  <a:pt x="864062" y="22475"/>
                  <a:pt x="863523" y="22398"/>
                  <a:pt x="863061" y="22167"/>
                </a:cubicBezTo>
                <a:lnTo>
                  <a:pt x="855749" y="18781"/>
                </a:lnTo>
                <a:lnTo>
                  <a:pt x="843203" y="11161"/>
                </a:lnTo>
                <a:lnTo>
                  <a:pt x="842664" y="11161"/>
                </a:lnTo>
                <a:lnTo>
                  <a:pt x="838431" y="17241"/>
                </a:lnTo>
                <a:cubicBezTo>
                  <a:pt x="838123" y="17703"/>
                  <a:pt x="837661" y="18088"/>
                  <a:pt x="837122" y="18242"/>
                </a:cubicBezTo>
                <a:lnTo>
                  <a:pt x="832581" y="19935"/>
                </a:lnTo>
                <a:cubicBezTo>
                  <a:pt x="831965" y="20166"/>
                  <a:pt x="831350" y="20166"/>
                  <a:pt x="830734" y="20012"/>
                </a:cubicBezTo>
                <a:lnTo>
                  <a:pt x="822267" y="17164"/>
                </a:lnTo>
                <a:lnTo>
                  <a:pt x="815263" y="16240"/>
                </a:lnTo>
                <a:lnTo>
                  <a:pt x="806027" y="17318"/>
                </a:lnTo>
                <a:lnTo>
                  <a:pt x="800947" y="17318"/>
                </a:lnTo>
                <a:lnTo>
                  <a:pt x="797791" y="18088"/>
                </a:lnTo>
                <a:lnTo>
                  <a:pt x="795559" y="21167"/>
                </a:lnTo>
                <a:lnTo>
                  <a:pt x="791325" y="25477"/>
                </a:lnTo>
                <a:cubicBezTo>
                  <a:pt x="791095" y="25708"/>
                  <a:pt x="790787" y="25939"/>
                  <a:pt x="790479" y="26093"/>
                </a:cubicBezTo>
                <a:lnTo>
                  <a:pt x="774161" y="33405"/>
                </a:lnTo>
                <a:cubicBezTo>
                  <a:pt x="773699" y="33636"/>
                  <a:pt x="773161" y="33713"/>
                  <a:pt x="772622" y="33636"/>
                </a:cubicBezTo>
                <a:lnTo>
                  <a:pt x="764771" y="32481"/>
                </a:lnTo>
                <a:cubicBezTo>
                  <a:pt x="763770" y="32327"/>
                  <a:pt x="763001" y="31711"/>
                  <a:pt x="762616" y="30788"/>
                </a:cubicBezTo>
                <a:lnTo>
                  <a:pt x="760922" y="26862"/>
                </a:lnTo>
                <a:cubicBezTo>
                  <a:pt x="760768" y="26478"/>
                  <a:pt x="760691" y="26016"/>
                  <a:pt x="760691" y="25631"/>
                </a:cubicBezTo>
                <a:lnTo>
                  <a:pt x="761153" y="16933"/>
                </a:lnTo>
                <a:lnTo>
                  <a:pt x="756458" y="21628"/>
                </a:lnTo>
                <a:cubicBezTo>
                  <a:pt x="756227" y="21859"/>
                  <a:pt x="755996" y="22013"/>
                  <a:pt x="755765" y="22167"/>
                </a:cubicBezTo>
                <a:lnTo>
                  <a:pt x="751301" y="24399"/>
                </a:lnTo>
                <a:cubicBezTo>
                  <a:pt x="750608" y="24707"/>
                  <a:pt x="749839" y="24784"/>
                  <a:pt x="749146" y="24553"/>
                </a:cubicBezTo>
                <a:lnTo>
                  <a:pt x="744066" y="22860"/>
                </a:lnTo>
                <a:cubicBezTo>
                  <a:pt x="743681" y="22706"/>
                  <a:pt x="743296" y="22475"/>
                  <a:pt x="742988" y="22244"/>
                </a:cubicBezTo>
                <a:lnTo>
                  <a:pt x="729596" y="9314"/>
                </a:lnTo>
                <a:lnTo>
                  <a:pt x="728749" y="9159"/>
                </a:lnTo>
                <a:lnTo>
                  <a:pt x="728672" y="9314"/>
                </a:lnTo>
                <a:lnTo>
                  <a:pt x="728672" y="20166"/>
                </a:lnTo>
                <a:lnTo>
                  <a:pt x="727517" y="27401"/>
                </a:lnTo>
                <a:cubicBezTo>
                  <a:pt x="727441" y="27940"/>
                  <a:pt x="727210" y="28402"/>
                  <a:pt x="726902" y="28787"/>
                </a:cubicBezTo>
                <a:lnTo>
                  <a:pt x="723515" y="32712"/>
                </a:lnTo>
                <a:cubicBezTo>
                  <a:pt x="722669" y="33713"/>
                  <a:pt x="721129" y="34020"/>
                  <a:pt x="719975" y="33328"/>
                </a:cubicBezTo>
                <a:lnTo>
                  <a:pt x="716049" y="31096"/>
                </a:lnTo>
                <a:cubicBezTo>
                  <a:pt x="715356" y="30711"/>
                  <a:pt x="714895" y="30095"/>
                  <a:pt x="714740" y="29325"/>
                </a:cubicBezTo>
                <a:lnTo>
                  <a:pt x="712047" y="18704"/>
                </a:lnTo>
                <a:lnTo>
                  <a:pt x="710892" y="17241"/>
                </a:lnTo>
                <a:lnTo>
                  <a:pt x="709507" y="17010"/>
                </a:lnTo>
                <a:lnTo>
                  <a:pt x="705735" y="19088"/>
                </a:lnTo>
                <a:lnTo>
                  <a:pt x="702118" y="23245"/>
                </a:lnTo>
                <a:cubicBezTo>
                  <a:pt x="701887" y="23553"/>
                  <a:pt x="701579" y="23707"/>
                  <a:pt x="701271" y="23937"/>
                </a:cubicBezTo>
                <a:lnTo>
                  <a:pt x="693420" y="27863"/>
                </a:lnTo>
                <a:cubicBezTo>
                  <a:pt x="693189" y="28017"/>
                  <a:pt x="692958" y="28094"/>
                  <a:pt x="692727" y="28094"/>
                </a:cubicBezTo>
                <a:lnTo>
                  <a:pt x="653088" y="35791"/>
                </a:lnTo>
                <a:lnTo>
                  <a:pt x="652549" y="36329"/>
                </a:lnTo>
                <a:cubicBezTo>
                  <a:pt x="652164" y="36715"/>
                  <a:pt x="651703" y="36945"/>
                  <a:pt x="651164" y="37099"/>
                </a:cubicBezTo>
                <a:lnTo>
                  <a:pt x="643851" y="38793"/>
                </a:lnTo>
                <a:lnTo>
                  <a:pt x="639079" y="40409"/>
                </a:lnTo>
                <a:cubicBezTo>
                  <a:pt x="638695" y="40563"/>
                  <a:pt x="638310" y="40563"/>
                  <a:pt x="637848" y="40563"/>
                </a:cubicBezTo>
                <a:lnTo>
                  <a:pt x="632768" y="40024"/>
                </a:lnTo>
                <a:cubicBezTo>
                  <a:pt x="632537" y="40024"/>
                  <a:pt x="632383" y="39870"/>
                  <a:pt x="632152" y="39793"/>
                </a:cubicBezTo>
                <a:cubicBezTo>
                  <a:pt x="631536" y="39563"/>
                  <a:pt x="630998" y="39254"/>
                  <a:pt x="630690" y="38716"/>
                </a:cubicBezTo>
                <a:lnTo>
                  <a:pt x="629612" y="37022"/>
                </a:lnTo>
                <a:cubicBezTo>
                  <a:pt x="628688" y="37407"/>
                  <a:pt x="627534" y="37253"/>
                  <a:pt x="626687" y="36561"/>
                </a:cubicBezTo>
                <a:lnTo>
                  <a:pt x="622916" y="33251"/>
                </a:lnTo>
                <a:lnTo>
                  <a:pt x="622377" y="33174"/>
                </a:lnTo>
                <a:lnTo>
                  <a:pt x="609215" y="32173"/>
                </a:lnTo>
                <a:lnTo>
                  <a:pt x="600287" y="29864"/>
                </a:lnTo>
                <a:cubicBezTo>
                  <a:pt x="599902" y="29787"/>
                  <a:pt x="599594" y="29556"/>
                  <a:pt x="599286" y="29325"/>
                </a:cubicBezTo>
                <a:lnTo>
                  <a:pt x="593667" y="24861"/>
                </a:lnTo>
                <a:cubicBezTo>
                  <a:pt x="593359" y="24630"/>
                  <a:pt x="593128" y="24322"/>
                  <a:pt x="592975" y="24015"/>
                </a:cubicBezTo>
                <a:lnTo>
                  <a:pt x="591358" y="21090"/>
                </a:lnTo>
                <a:lnTo>
                  <a:pt x="588433" y="15933"/>
                </a:lnTo>
                <a:lnTo>
                  <a:pt x="584662" y="14778"/>
                </a:lnTo>
                <a:lnTo>
                  <a:pt x="577581" y="16779"/>
                </a:lnTo>
                <a:lnTo>
                  <a:pt x="563110" y="19550"/>
                </a:lnTo>
                <a:lnTo>
                  <a:pt x="560032" y="21090"/>
                </a:lnTo>
                <a:lnTo>
                  <a:pt x="558877" y="24476"/>
                </a:lnTo>
                <a:lnTo>
                  <a:pt x="559416" y="31250"/>
                </a:lnTo>
                <a:lnTo>
                  <a:pt x="560493" y="37715"/>
                </a:lnTo>
                <a:cubicBezTo>
                  <a:pt x="560493" y="37946"/>
                  <a:pt x="560570" y="38100"/>
                  <a:pt x="560493" y="38331"/>
                </a:cubicBezTo>
                <a:lnTo>
                  <a:pt x="560493" y="38331"/>
                </a:lnTo>
                <a:lnTo>
                  <a:pt x="560493" y="38331"/>
                </a:lnTo>
                <a:lnTo>
                  <a:pt x="559955" y="47337"/>
                </a:lnTo>
                <a:cubicBezTo>
                  <a:pt x="559877" y="48106"/>
                  <a:pt x="559570" y="48799"/>
                  <a:pt x="558954" y="49337"/>
                </a:cubicBezTo>
                <a:cubicBezTo>
                  <a:pt x="558800" y="49414"/>
                  <a:pt x="558646" y="49491"/>
                  <a:pt x="558492" y="49569"/>
                </a:cubicBezTo>
                <a:cubicBezTo>
                  <a:pt x="558107" y="49799"/>
                  <a:pt x="557722" y="49876"/>
                  <a:pt x="557338" y="49953"/>
                </a:cubicBezTo>
                <a:cubicBezTo>
                  <a:pt x="557184" y="49953"/>
                  <a:pt x="557030" y="50030"/>
                  <a:pt x="556876" y="50030"/>
                </a:cubicBezTo>
                <a:lnTo>
                  <a:pt x="556876" y="50030"/>
                </a:lnTo>
                <a:lnTo>
                  <a:pt x="556876" y="50030"/>
                </a:lnTo>
                <a:lnTo>
                  <a:pt x="556414" y="49953"/>
                </a:lnTo>
                <a:lnTo>
                  <a:pt x="552258" y="49491"/>
                </a:lnTo>
                <a:lnTo>
                  <a:pt x="548024" y="50415"/>
                </a:lnTo>
                <a:lnTo>
                  <a:pt x="543329" y="53032"/>
                </a:lnTo>
                <a:lnTo>
                  <a:pt x="539173" y="55803"/>
                </a:lnTo>
                <a:lnTo>
                  <a:pt x="538634" y="57111"/>
                </a:lnTo>
                <a:lnTo>
                  <a:pt x="539096" y="60267"/>
                </a:lnTo>
                <a:lnTo>
                  <a:pt x="539173" y="60806"/>
                </a:lnTo>
                <a:lnTo>
                  <a:pt x="539711" y="68349"/>
                </a:lnTo>
                <a:cubicBezTo>
                  <a:pt x="539711" y="68657"/>
                  <a:pt x="539711" y="68888"/>
                  <a:pt x="539634" y="69196"/>
                </a:cubicBezTo>
                <a:lnTo>
                  <a:pt x="537941" y="76508"/>
                </a:lnTo>
                <a:cubicBezTo>
                  <a:pt x="537710" y="77586"/>
                  <a:pt x="536864" y="78432"/>
                  <a:pt x="535786" y="78663"/>
                </a:cubicBezTo>
                <a:cubicBezTo>
                  <a:pt x="534708" y="78894"/>
                  <a:pt x="533631" y="78509"/>
                  <a:pt x="532938" y="77586"/>
                </a:cubicBezTo>
                <a:lnTo>
                  <a:pt x="531245" y="75353"/>
                </a:lnTo>
                <a:cubicBezTo>
                  <a:pt x="531091" y="75123"/>
                  <a:pt x="530937" y="74891"/>
                  <a:pt x="530860" y="74584"/>
                </a:cubicBezTo>
                <a:lnTo>
                  <a:pt x="526550" y="62268"/>
                </a:lnTo>
                <a:lnTo>
                  <a:pt x="522316" y="58035"/>
                </a:lnTo>
                <a:lnTo>
                  <a:pt x="520469" y="58266"/>
                </a:lnTo>
                <a:lnTo>
                  <a:pt x="518083" y="61883"/>
                </a:lnTo>
                <a:lnTo>
                  <a:pt x="515928" y="69350"/>
                </a:lnTo>
                <a:cubicBezTo>
                  <a:pt x="515697" y="70196"/>
                  <a:pt x="515081" y="70889"/>
                  <a:pt x="514312" y="71197"/>
                </a:cubicBezTo>
                <a:cubicBezTo>
                  <a:pt x="513542" y="71505"/>
                  <a:pt x="512618" y="71428"/>
                  <a:pt x="511848" y="71043"/>
                </a:cubicBezTo>
                <a:lnTo>
                  <a:pt x="497994" y="63038"/>
                </a:lnTo>
                <a:lnTo>
                  <a:pt x="493068" y="63423"/>
                </a:lnTo>
                <a:lnTo>
                  <a:pt x="479136" y="75738"/>
                </a:lnTo>
                <a:cubicBezTo>
                  <a:pt x="479059" y="75815"/>
                  <a:pt x="478982" y="75892"/>
                  <a:pt x="478905" y="75892"/>
                </a:cubicBezTo>
                <a:cubicBezTo>
                  <a:pt x="478828" y="75969"/>
                  <a:pt x="478752" y="76046"/>
                  <a:pt x="478675" y="76046"/>
                </a:cubicBezTo>
                <a:lnTo>
                  <a:pt x="472517" y="79433"/>
                </a:lnTo>
                <a:cubicBezTo>
                  <a:pt x="472286" y="79586"/>
                  <a:pt x="472055" y="79663"/>
                  <a:pt x="471824" y="79663"/>
                </a:cubicBezTo>
                <a:lnTo>
                  <a:pt x="465051" y="81357"/>
                </a:lnTo>
                <a:cubicBezTo>
                  <a:pt x="464897" y="81434"/>
                  <a:pt x="464666" y="81434"/>
                  <a:pt x="464512" y="81434"/>
                </a:cubicBezTo>
                <a:lnTo>
                  <a:pt x="451581" y="81973"/>
                </a:lnTo>
                <a:lnTo>
                  <a:pt x="449041" y="83204"/>
                </a:lnTo>
                <a:lnTo>
                  <a:pt x="440882" y="90285"/>
                </a:lnTo>
                <a:cubicBezTo>
                  <a:pt x="440190" y="90901"/>
                  <a:pt x="439266" y="91132"/>
                  <a:pt x="438343" y="90901"/>
                </a:cubicBezTo>
                <a:lnTo>
                  <a:pt x="433878" y="89746"/>
                </a:lnTo>
                <a:lnTo>
                  <a:pt x="426258" y="88669"/>
                </a:lnTo>
                <a:cubicBezTo>
                  <a:pt x="425873" y="88592"/>
                  <a:pt x="425566" y="88515"/>
                  <a:pt x="425181" y="88284"/>
                </a:cubicBezTo>
                <a:lnTo>
                  <a:pt x="423410" y="87207"/>
                </a:lnTo>
                <a:lnTo>
                  <a:pt x="423410" y="87283"/>
                </a:lnTo>
                <a:lnTo>
                  <a:pt x="425104" y="89362"/>
                </a:lnTo>
                <a:lnTo>
                  <a:pt x="429183" y="91902"/>
                </a:lnTo>
                <a:cubicBezTo>
                  <a:pt x="430030" y="92441"/>
                  <a:pt x="430491" y="93287"/>
                  <a:pt x="430491" y="94288"/>
                </a:cubicBezTo>
                <a:lnTo>
                  <a:pt x="430491" y="94288"/>
                </a:lnTo>
                <a:lnTo>
                  <a:pt x="430491" y="97059"/>
                </a:lnTo>
                <a:lnTo>
                  <a:pt x="430491" y="97059"/>
                </a:lnTo>
                <a:cubicBezTo>
                  <a:pt x="430491" y="98598"/>
                  <a:pt x="429260" y="99907"/>
                  <a:pt x="427644" y="99907"/>
                </a:cubicBezTo>
                <a:lnTo>
                  <a:pt x="419254" y="99907"/>
                </a:lnTo>
                <a:lnTo>
                  <a:pt x="416252" y="102908"/>
                </a:lnTo>
                <a:lnTo>
                  <a:pt x="415252" y="109836"/>
                </a:lnTo>
                <a:lnTo>
                  <a:pt x="415252" y="120150"/>
                </a:lnTo>
                <a:cubicBezTo>
                  <a:pt x="415252" y="121227"/>
                  <a:pt x="414636" y="122228"/>
                  <a:pt x="413635" y="122690"/>
                </a:cubicBezTo>
                <a:cubicBezTo>
                  <a:pt x="413327" y="122844"/>
                  <a:pt x="413019" y="122767"/>
                  <a:pt x="412711" y="122844"/>
                </a:cubicBezTo>
                <a:cubicBezTo>
                  <a:pt x="412019" y="122920"/>
                  <a:pt x="411249" y="122844"/>
                  <a:pt x="410633" y="122382"/>
                </a:cubicBezTo>
                <a:lnTo>
                  <a:pt x="407786" y="120150"/>
                </a:lnTo>
                <a:cubicBezTo>
                  <a:pt x="407555" y="119919"/>
                  <a:pt x="407247" y="119688"/>
                  <a:pt x="407093" y="119380"/>
                </a:cubicBezTo>
                <a:lnTo>
                  <a:pt x="401320" y="109374"/>
                </a:lnTo>
                <a:lnTo>
                  <a:pt x="399934" y="108604"/>
                </a:lnTo>
                <a:lnTo>
                  <a:pt x="397010" y="111529"/>
                </a:lnTo>
                <a:lnTo>
                  <a:pt x="394316" y="126384"/>
                </a:lnTo>
                <a:cubicBezTo>
                  <a:pt x="394162" y="127462"/>
                  <a:pt x="393315" y="128308"/>
                  <a:pt x="392315" y="128617"/>
                </a:cubicBezTo>
                <a:lnTo>
                  <a:pt x="388389" y="129771"/>
                </a:lnTo>
                <a:cubicBezTo>
                  <a:pt x="388389" y="129771"/>
                  <a:pt x="388312" y="129771"/>
                  <a:pt x="388312" y="129771"/>
                </a:cubicBezTo>
                <a:cubicBezTo>
                  <a:pt x="387465" y="130002"/>
                  <a:pt x="386696" y="129848"/>
                  <a:pt x="386003" y="129309"/>
                </a:cubicBezTo>
                <a:cubicBezTo>
                  <a:pt x="386003" y="129309"/>
                  <a:pt x="386003" y="129309"/>
                  <a:pt x="385926" y="129309"/>
                </a:cubicBezTo>
                <a:lnTo>
                  <a:pt x="385926" y="129309"/>
                </a:lnTo>
                <a:lnTo>
                  <a:pt x="385926" y="129309"/>
                </a:lnTo>
                <a:lnTo>
                  <a:pt x="385310" y="128847"/>
                </a:lnTo>
                <a:lnTo>
                  <a:pt x="383694" y="127616"/>
                </a:lnTo>
                <a:cubicBezTo>
                  <a:pt x="383309" y="127308"/>
                  <a:pt x="383001" y="126923"/>
                  <a:pt x="382770" y="126384"/>
                </a:cubicBezTo>
                <a:lnTo>
                  <a:pt x="381616" y="123536"/>
                </a:lnTo>
                <a:lnTo>
                  <a:pt x="378922" y="111452"/>
                </a:lnTo>
                <a:lnTo>
                  <a:pt x="376536" y="110221"/>
                </a:lnTo>
                <a:lnTo>
                  <a:pt x="365837" y="112684"/>
                </a:lnTo>
                <a:lnTo>
                  <a:pt x="362373" y="115762"/>
                </a:lnTo>
                <a:lnTo>
                  <a:pt x="359218" y="123074"/>
                </a:lnTo>
                <a:cubicBezTo>
                  <a:pt x="359141" y="123306"/>
                  <a:pt x="358987" y="123536"/>
                  <a:pt x="358833" y="123767"/>
                </a:cubicBezTo>
                <a:lnTo>
                  <a:pt x="353753" y="129925"/>
                </a:lnTo>
                <a:cubicBezTo>
                  <a:pt x="353522" y="130233"/>
                  <a:pt x="353137" y="130464"/>
                  <a:pt x="352752" y="130617"/>
                </a:cubicBezTo>
                <a:cubicBezTo>
                  <a:pt x="352675" y="130694"/>
                  <a:pt x="352598" y="130771"/>
                  <a:pt x="352444" y="130771"/>
                </a:cubicBezTo>
                <a:cubicBezTo>
                  <a:pt x="351983" y="130926"/>
                  <a:pt x="351444" y="131003"/>
                  <a:pt x="350905" y="130848"/>
                </a:cubicBezTo>
                <a:lnTo>
                  <a:pt x="341361" y="128617"/>
                </a:lnTo>
                <a:cubicBezTo>
                  <a:pt x="340591" y="128462"/>
                  <a:pt x="339975" y="128001"/>
                  <a:pt x="339590" y="127308"/>
                </a:cubicBezTo>
                <a:lnTo>
                  <a:pt x="336512" y="122228"/>
                </a:lnTo>
                <a:lnTo>
                  <a:pt x="333664" y="120304"/>
                </a:lnTo>
                <a:cubicBezTo>
                  <a:pt x="333356" y="120073"/>
                  <a:pt x="333125" y="119842"/>
                  <a:pt x="332894" y="119611"/>
                </a:cubicBezTo>
                <a:lnTo>
                  <a:pt x="331278" y="117302"/>
                </a:lnTo>
                <a:lnTo>
                  <a:pt x="329661" y="114993"/>
                </a:lnTo>
                <a:lnTo>
                  <a:pt x="327583" y="114685"/>
                </a:lnTo>
                <a:lnTo>
                  <a:pt x="321195" y="116686"/>
                </a:lnTo>
                <a:lnTo>
                  <a:pt x="289483" y="134697"/>
                </a:lnTo>
                <a:lnTo>
                  <a:pt x="284865" y="143472"/>
                </a:lnTo>
                <a:cubicBezTo>
                  <a:pt x="284557" y="144010"/>
                  <a:pt x="284172" y="144472"/>
                  <a:pt x="283633" y="144703"/>
                </a:cubicBezTo>
                <a:lnTo>
                  <a:pt x="278015" y="147551"/>
                </a:lnTo>
                <a:lnTo>
                  <a:pt x="277091" y="150937"/>
                </a:lnTo>
                <a:lnTo>
                  <a:pt x="278476" y="152323"/>
                </a:lnTo>
                <a:lnTo>
                  <a:pt x="279862" y="153708"/>
                </a:lnTo>
                <a:cubicBezTo>
                  <a:pt x="280093" y="153939"/>
                  <a:pt x="280324" y="154247"/>
                  <a:pt x="280478" y="154555"/>
                </a:cubicBezTo>
                <a:lnTo>
                  <a:pt x="282171" y="158480"/>
                </a:lnTo>
                <a:cubicBezTo>
                  <a:pt x="282402" y="159096"/>
                  <a:pt x="282479" y="159866"/>
                  <a:pt x="282248" y="160482"/>
                </a:cubicBezTo>
                <a:lnTo>
                  <a:pt x="281093" y="163868"/>
                </a:lnTo>
                <a:cubicBezTo>
                  <a:pt x="280786" y="164792"/>
                  <a:pt x="279939" y="165562"/>
                  <a:pt x="278938" y="165716"/>
                </a:cubicBezTo>
                <a:lnTo>
                  <a:pt x="271241" y="167255"/>
                </a:lnTo>
                <a:lnTo>
                  <a:pt x="268778" y="169256"/>
                </a:lnTo>
                <a:lnTo>
                  <a:pt x="267239" y="172027"/>
                </a:lnTo>
                <a:lnTo>
                  <a:pt x="266777" y="172797"/>
                </a:lnTo>
                <a:lnTo>
                  <a:pt x="266777" y="172797"/>
                </a:lnTo>
                <a:lnTo>
                  <a:pt x="266777" y="172797"/>
                </a:lnTo>
                <a:cubicBezTo>
                  <a:pt x="266469" y="173259"/>
                  <a:pt x="266084" y="173644"/>
                  <a:pt x="265622" y="173951"/>
                </a:cubicBezTo>
                <a:lnTo>
                  <a:pt x="259157" y="177184"/>
                </a:lnTo>
                <a:lnTo>
                  <a:pt x="251537" y="183188"/>
                </a:lnTo>
                <a:lnTo>
                  <a:pt x="246303" y="186729"/>
                </a:lnTo>
                <a:cubicBezTo>
                  <a:pt x="245764" y="187113"/>
                  <a:pt x="245071" y="187267"/>
                  <a:pt x="244379" y="187190"/>
                </a:cubicBezTo>
                <a:lnTo>
                  <a:pt x="240453" y="186652"/>
                </a:lnTo>
                <a:cubicBezTo>
                  <a:pt x="239838" y="186574"/>
                  <a:pt x="239299" y="186267"/>
                  <a:pt x="238837" y="185882"/>
                </a:cubicBezTo>
                <a:lnTo>
                  <a:pt x="237375" y="184496"/>
                </a:lnTo>
                <a:lnTo>
                  <a:pt x="235527" y="184496"/>
                </a:lnTo>
                <a:lnTo>
                  <a:pt x="230293" y="185882"/>
                </a:lnTo>
                <a:lnTo>
                  <a:pt x="217901" y="196657"/>
                </a:lnTo>
                <a:cubicBezTo>
                  <a:pt x="217516" y="196965"/>
                  <a:pt x="217055" y="197196"/>
                  <a:pt x="216593" y="197350"/>
                </a:cubicBezTo>
                <a:lnTo>
                  <a:pt x="213745" y="197889"/>
                </a:lnTo>
                <a:cubicBezTo>
                  <a:pt x="213283" y="197966"/>
                  <a:pt x="212821" y="197889"/>
                  <a:pt x="212359" y="197812"/>
                </a:cubicBezTo>
                <a:cubicBezTo>
                  <a:pt x="212128" y="197735"/>
                  <a:pt x="211821" y="197658"/>
                  <a:pt x="211667" y="197504"/>
                </a:cubicBezTo>
                <a:lnTo>
                  <a:pt x="205894" y="193887"/>
                </a:lnTo>
                <a:lnTo>
                  <a:pt x="205894" y="198505"/>
                </a:lnTo>
                <a:lnTo>
                  <a:pt x="205894" y="198505"/>
                </a:lnTo>
                <a:cubicBezTo>
                  <a:pt x="205894" y="199044"/>
                  <a:pt x="205740" y="199505"/>
                  <a:pt x="205509" y="199967"/>
                </a:cubicBezTo>
                <a:lnTo>
                  <a:pt x="203816" y="202815"/>
                </a:lnTo>
                <a:cubicBezTo>
                  <a:pt x="203508" y="203354"/>
                  <a:pt x="203046" y="203739"/>
                  <a:pt x="202507" y="203970"/>
                </a:cubicBezTo>
                <a:lnTo>
                  <a:pt x="198582" y="205663"/>
                </a:lnTo>
                <a:cubicBezTo>
                  <a:pt x="198197" y="205817"/>
                  <a:pt x="197889" y="205894"/>
                  <a:pt x="197504" y="205894"/>
                </a:cubicBezTo>
                <a:lnTo>
                  <a:pt x="194118" y="205894"/>
                </a:lnTo>
                <a:cubicBezTo>
                  <a:pt x="193502" y="205894"/>
                  <a:pt x="192886" y="205663"/>
                  <a:pt x="192347" y="205278"/>
                </a:cubicBezTo>
                <a:lnTo>
                  <a:pt x="189499" y="203046"/>
                </a:lnTo>
                <a:cubicBezTo>
                  <a:pt x="189115" y="202738"/>
                  <a:pt x="188807" y="202353"/>
                  <a:pt x="188653" y="201891"/>
                </a:cubicBezTo>
                <a:lnTo>
                  <a:pt x="186805" y="197273"/>
                </a:lnTo>
                <a:lnTo>
                  <a:pt x="186344" y="197042"/>
                </a:lnTo>
                <a:lnTo>
                  <a:pt x="177723" y="198582"/>
                </a:lnTo>
                <a:cubicBezTo>
                  <a:pt x="177184" y="198659"/>
                  <a:pt x="176569" y="198582"/>
                  <a:pt x="176107" y="198351"/>
                </a:cubicBezTo>
                <a:lnTo>
                  <a:pt x="171104" y="196119"/>
                </a:lnTo>
                <a:lnTo>
                  <a:pt x="161790" y="200814"/>
                </a:lnTo>
                <a:lnTo>
                  <a:pt x="162021" y="201122"/>
                </a:lnTo>
                <a:lnTo>
                  <a:pt x="163099" y="202507"/>
                </a:lnTo>
                <a:cubicBezTo>
                  <a:pt x="163330" y="202738"/>
                  <a:pt x="163484" y="203046"/>
                  <a:pt x="163561" y="203354"/>
                </a:cubicBezTo>
                <a:cubicBezTo>
                  <a:pt x="163638" y="203508"/>
                  <a:pt x="163638" y="203662"/>
                  <a:pt x="163638" y="203893"/>
                </a:cubicBezTo>
                <a:cubicBezTo>
                  <a:pt x="163638" y="204047"/>
                  <a:pt x="163714" y="204200"/>
                  <a:pt x="163714" y="204277"/>
                </a:cubicBezTo>
                <a:lnTo>
                  <a:pt x="163714" y="204277"/>
                </a:lnTo>
                <a:lnTo>
                  <a:pt x="163714" y="207664"/>
                </a:lnTo>
                <a:lnTo>
                  <a:pt x="163714" y="207664"/>
                </a:lnTo>
                <a:cubicBezTo>
                  <a:pt x="163714" y="208588"/>
                  <a:pt x="163253" y="209511"/>
                  <a:pt x="162483" y="209973"/>
                </a:cubicBezTo>
                <a:lnTo>
                  <a:pt x="159096" y="212206"/>
                </a:lnTo>
                <a:cubicBezTo>
                  <a:pt x="158711" y="212513"/>
                  <a:pt x="158173" y="212667"/>
                  <a:pt x="157711" y="212667"/>
                </a:cubicBezTo>
                <a:lnTo>
                  <a:pt x="148475" y="213206"/>
                </a:lnTo>
                <a:lnTo>
                  <a:pt x="142548" y="214822"/>
                </a:lnTo>
                <a:lnTo>
                  <a:pt x="142548" y="214822"/>
                </a:lnTo>
                <a:lnTo>
                  <a:pt x="142548" y="214822"/>
                </a:lnTo>
                <a:cubicBezTo>
                  <a:pt x="142009" y="214976"/>
                  <a:pt x="141393" y="214976"/>
                  <a:pt x="140854" y="214746"/>
                </a:cubicBezTo>
                <a:lnTo>
                  <a:pt x="137314" y="213514"/>
                </a:lnTo>
                <a:lnTo>
                  <a:pt x="132234" y="211744"/>
                </a:lnTo>
                <a:lnTo>
                  <a:pt x="130618" y="212283"/>
                </a:lnTo>
                <a:lnTo>
                  <a:pt x="127231" y="216670"/>
                </a:lnTo>
                <a:cubicBezTo>
                  <a:pt x="126846" y="217208"/>
                  <a:pt x="126230" y="217593"/>
                  <a:pt x="125538" y="217670"/>
                </a:cubicBezTo>
                <a:lnTo>
                  <a:pt x="122690" y="218209"/>
                </a:lnTo>
                <a:cubicBezTo>
                  <a:pt x="122382" y="218286"/>
                  <a:pt x="122074" y="218286"/>
                  <a:pt x="121843" y="218209"/>
                </a:cubicBezTo>
                <a:cubicBezTo>
                  <a:pt x="121843" y="218209"/>
                  <a:pt x="121766" y="218209"/>
                  <a:pt x="121766" y="218209"/>
                </a:cubicBezTo>
                <a:cubicBezTo>
                  <a:pt x="120843" y="218055"/>
                  <a:pt x="120073" y="217516"/>
                  <a:pt x="119611" y="216670"/>
                </a:cubicBezTo>
                <a:lnTo>
                  <a:pt x="118456" y="214437"/>
                </a:lnTo>
                <a:cubicBezTo>
                  <a:pt x="118225" y="213976"/>
                  <a:pt x="118149" y="213437"/>
                  <a:pt x="118149" y="212898"/>
                </a:cubicBezTo>
                <a:lnTo>
                  <a:pt x="118149" y="212898"/>
                </a:lnTo>
                <a:lnTo>
                  <a:pt x="118149" y="212898"/>
                </a:lnTo>
                <a:lnTo>
                  <a:pt x="118533" y="209204"/>
                </a:lnTo>
                <a:lnTo>
                  <a:pt x="118071" y="208742"/>
                </a:lnTo>
                <a:lnTo>
                  <a:pt x="116301" y="208742"/>
                </a:lnTo>
                <a:lnTo>
                  <a:pt x="115455" y="210204"/>
                </a:lnTo>
                <a:lnTo>
                  <a:pt x="112222" y="216746"/>
                </a:lnTo>
                <a:cubicBezTo>
                  <a:pt x="111606" y="217901"/>
                  <a:pt x="110297" y="218517"/>
                  <a:pt x="108989" y="218209"/>
                </a:cubicBezTo>
                <a:lnTo>
                  <a:pt x="106757" y="217670"/>
                </a:lnTo>
                <a:cubicBezTo>
                  <a:pt x="106526" y="217593"/>
                  <a:pt x="106372" y="217516"/>
                  <a:pt x="106218" y="217439"/>
                </a:cubicBezTo>
                <a:cubicBezTo>
                  <a:pt x="105679" y="217208"/>
                  <a:pt x="105218" y="216824"/>
                  <a:pt x="104910" y="216208"/>
                </a:cubicBezTo>
                <a:lnTo>
                  <a:pt x="103601" y="213591"/>
                </a:lnTo>
                <a:lnTo>
                  <a:pt x="102139" y="212744"/>
                </a:lnTo>
                <a:lnTo>
                  <a:pt x="97213" y="212744"/>
                </a:lnTo>
                <a:lnTo>
                  <a:pt x="92364" y="217055"/>
                </a:lnTo>
                <a:cubicBezTo>
                  <a:pt x="92210" y="217208"/>
                  <a:pt x="91979" y="217208"/>
                  <a:pt x="91748" y="217362"/>
                </a:cubicBezTo>
                <a:cubicBezTo>
                  <a:pt x="91286" y="217593"/>
                  <a:pt x="90824" y="217747"/>
                  <a:pt x="90286" y="217670"/>
                </a:cubicBezTo>
                <a:cubicBezTo>
                  <a:pt x="90055" y="217670"/>
                  <a:pt x="89824" y="217670"/>
                  <a:pt x="89593" y="217593"/>
                </a:cubicBezTo>
                <a:lnTo>
                  <a:pt x="87899" y="217055"/>
                </a:lnTo>
                <a:cubicBezTo>
                  <a:pt x="87515" y="216901"/>
                  <a:pt x="87130" y="216670"/>
                  <a:pt x="86822" y="216439"/>
                </a:cubicBezTo>
                <a:cubicBezTo>
                  <a:pt x="86745" y="216362"/>
                  <a:pt x="86745" y="216285"/>
                  <a:pt x="86668" y="216208"/>
                </a:cubicBezTo>
                <a:cubicBezTo>
                  <a:pt x="86437" y="215977"/>
                  <a:pt x="86283" y="215746"/>
                  <a:pt x="86129" y="215438"/>
                </a:cubicBezTo>
                <a:lnTo>
                  <a:pt x="84975" y="212590"/>
                </a:lnTo>
                <a:cubicBezTo>
                  <a:pt x="84821" y="212283"/>
                  <a:pt x="84744" y="211897"/>
                  <a:pt x="84744" y="211513"/>
                </a:cubicBezTo>
                <a:lnTo>
                  <a:pt x="84744" y="211513"/>
                </a:lnTo>
                <a:lnTo>
                  <a:pt x="84744" y="207049"/>
                </a:lnTo>
                <a:lnTo>
                  <a:pt x="84744" y="207049"/>
                </a:lnTo>
                <a:lnTo>
                  <a:pt x="85206" y="203123"/>
                </a:lnTo>
                <a:lnTo>
                  <a:pt x="84898" y="202507"/>
                </a:lnTo>
                <a:lnTo>
                  <a:pt x="84128" y="206510"/>
                </a:lnTo>
                <a:cubicBezTo>
                  <a:pt x="84051" y="206818"/>
                  <a:pt x="83974" y="207125"/>
                  <a:pt x="83743" y="207433"/>
                </a:cubicBezTo>
                <a:lnTo>
                  <a:pt x="82050" y="210281"/>
                </a:lnTo>
                <a:cubicBezTo>
                  <a:pt x="81434" y="211359"/>
                  <a:pt x="80203" y="211821"/>
                  <a:pt x="78971" y="211590"/>
                </a:cubicBezTo>
                <a:lnTo>
                  <a:pt x="76739" y="211051"/>
                </a:lnTo>
                <a:cubicBezTo>
                  <a:pt x="76354" y="210974"/>
                  <a:pt x="75969" y="210743"/>
                  <a:pt x="75661" y="210512"/>
                </a:cubicBezTo>
                <a:lnTo>
                  <a:pt x="73275" y="208588"/>
                </a:lnTo>
                <a:lnTo>
                  <a:pt x="70966" y="207818"/>
                </a:lnTo>
                <a:lnTo>
                  <a:pt x="59267" y="209435"/>
                </a:lnTo>
                <a:cubicBezTo>
                  <a:pt x="58266" y="209588"/>
                  <a:pt x="57265" y="209127"/>
                  <a:pt x="56650" y="208357"/>
                </a:cubicBezTo>
                <a:lnTo>
                  <a:pt x="54956" y="206125"/>
                </a:lnTo>
                <a:lnTo>
                  <a:pt x="50107" y="198274"/>
                </a:lnTo>
                <a:lnTo>
                  <a:pt x="39485" y="204662"/>
                </a:lnTo>
                <a:cubicBezTo>
                  <a:pt x="39255" y="204816"/>
                  <a:pt x="39024" y="204893"/>
                  <a:pt x="38716" y="204970"/>
                </a:cubicBezTo>
                <a:lnTo>
                  <a:pt x="34252" y="206125"/>
                </a:lnTo>
                <a:cubicBezTo>
                  <a:pt x="34021" y="206202"/>
                  <a:pt x="33790" y="206202"/>
                  <a:pt x="33559" y="206202"/>
                </a:cubicBezTo>
                <a:lnTo>
                  <a:pt x="30711" y="206202"/>
                </a:lnTo>
                <a:cubicBezTo>
                  <a:pt x="29864" y="206202"/>
                  <a:pt x="29017" y="205817"/>
                  <a:pt x="28479" y="205124"/>
                </a:cubicBezTo>
                <a:lnTo>
                  <a:pt x="26247" y="202276"/>
                </a:lnTo>
                <a:cubicBezTo>
                  <a:pt x="25939" y="201814"/>
                  <a:pt x="25708" y="201353"/>
                  <a:pt x="25631" y="200737"/>
                </a:cubicBezTo>
                <a:lnTo>
                  <a:pt x="25323" y="197196"/>
                </a:lnTo>
                <a:lnTo>
                  <a:pt x="20089" y="200429"/>
                </a:lnTo>
                <a:lnTo>
                  <a:pt x="17780" y="202738"/>
                </a:lnTo>
                <a:lnTo>
                  <a:pt x="17780" y="204970"/>
                </a:lnTo>
                <a:lnTo>
                  <a:pt x="18704" y="207279"/>
                </a:lnTo>
                <a:cubicBezTo>
                  <a:pt x="18858" y="207741"/>
                  <a:pt x="18858" y="208203"/>
                  <a:pt x="18858" y="208588"/>
                </a:cubicBezTo>
                <a:cubicBezTo>
                  <a:pt x="18858" y="208665"/>
                  <a:pt x="18858" y="208665"/>
                  <a:pt x="18858" y="208742"/>
                </a:cubicBezTo>
                <a:lnTo>
                  <a:pt x="18858" y="208742"/>
                </a:lnTo>
                <a:lnTo>
                  <a:pt x="18858" y="208742"/>
                </a:lnTo>
                <a:lnTo>
                  <a:pt x="18319" y="212128"/>
                </a:lnTo>
                <a:cubicBezTo>
                  <a:pt x="18242" y="212513"/>
                  <a:pt x="18088" y="212898"/>
                  <a:pt x="17857" y="213283"/>
                </a:cubicBezTo>
                <a:lnTo>
                  <a:pt x="12777" y="220595"/>
                </a:lnTo>
                <a:lnTo>
                  <a:pt x="9621" y="226984"/>
                </a:lnTo>
                <a:cubicBezTo>
                  <a:pt x="9544" y="227215"/>
                  <a:pt x="9390" y="227368"/>
                  <a:pt x="9236" y="227522"/>
                </a:cubicBezTo>
                <a:lnTo>
                  <a:pt x="7004" y="230216"/>
                </a:lnTo>
                <a:lnTo>
                  <a:pt x="5388" y="244533"/>
                </a:lnTo>
                <a:lnTo>
                  <a:pt x="5927" y="292562"/>
                </a:lnTo>
                <a:lnTo>
                  <a:pt x="5927" y="292562"/>
                </a:lnTo>
                <a:lnTo>
                  <a:pt x="5927" y="292562"/>
                </a:lnTo>
                <a:lnTo>
                  <a:pt x="4772" y="475442"/>
                </a:lnTo>
                <a:cubicBezTo>
                  <a:pt x="4772" y="476057"/>
                  <a:pt x="4541" y="476596"/>
                  <a:pt x="4233" y="477135"/>
                </a:cubicBezTo>
                <a:lnTo>
                  <a:pt x="0" y="482754"/>
                </a:lnTo>
                <a:lnTo>
                  <a:pt x="2463" y="491528"/>
                </a:lnTo>
                <a:lnTo>
                  <a:pt x="3002" y="496300"/>
                </a:lnTo>
                <a:lnTo>
                  <a:pt x="40871" y="551950"/>
                </a:lnTo>
                <a:lnTo>
                  <a:pt x="46721" y="557723"/>
                </a:lnTo>
                <a:lnTo>
                  <a:pt x="65578" y="572116"/>
                </a:lnTo>
                <a:lnTo>
                  <a:pt x="71582" y="578658"/>
                </a:lnTo>
                <a:cubicBezTo>
                  <a:pt x="71736" y="578812"/>
                  <a:pt x="71890" y="579043"/>
                  <a:pt x="71967" y="579274"/>
                </a:cubicBezTo>
                <a:lnTo>
                  <a:pt x="77431" y="589665"/>
                </a:lnTo>
                <a:lnTo>
                  <a:pt x="82896" y="596207"/>
                </a:lnTo>
                <a:lnTo>
                  <a:pt x="86591" y="602827"/>
                </a:lnTo>
                <a:lnTo>
                  <a:pt x="91286" y="615604"/>
                </a:lnTo>
                <a:cubicBezTo>
                  <a:pt x="91363" y="615835"/>
                  <a:pt x="91440" y="616065"/>
                  <a:pt x="91440" y="616219"/>
                </a:cubicBezTo>
                <a:lnTo>
                  <a:pt x="91979" y="621299"/>
                </a:lnTo>
                <a:lnTo>
                  <a:pt x="92517" y="629843"/>
                </a:lnTo>
                <a:lnTo>
                  <a:pt x="93518" y="637848"/>
                </a:lnTo>
                <a:lnTo>
                  <a:pt x="112068" y="659169"/>
                </a:lnTo>
                <a:lnTo>
                  <a:pt x="150091" y="692650"/>
                </a:lnTo>
                <a:lnTo>
                  <a:pt x="160020" y="705273"/>
                </a:lnTo>
                <a:lnTo>
                  <a:pt x="173259" y="709507"/>
                </a:lnTo>
                <a:cubicBezTo>
                  <a:pt x="173490" y="709584"/>
                  <a:pt x="173721" y="709661"/>
                  <a:pt x="173875" y="709814"/>
                </a:cubicBezTo>
                <a:lnTo>
                  <a:pt x="178416" y="712662"/>
                </a:lnTo>
                <a:cubicBezTo>
                  <a:pt x="178877" y="712970"/>
                  <a:pt x="179185" y="713355"/>
                  <a:pt x="179416" y="713817"/>
                </a:cubicBezTo>
                <a:lnTo>
                  <a:pt x="181649" y="718281"/>
                </a:lnTo>
                <a:lnTo>
                  <a:pt x="183881" y="723823"/>
                </a:lnTo>
                <a:lnTo>
                  <a:pt x="187344" y="728749"/>
                </a:lnTo>
                <a:lnTo>
                  <a:pt x="194271" y="733521"/>
                </a:lnTo>
                <a:lnTo>
                  <a:pt x="201738" y="738293"/>
                </a:lnTo>
                <a:lnTo>
                  <a:pt x="221211" y="744220"/>
                </a:lnTo>
                <a:lnTo>
                  <a:pt x="228061" y="744220"/>
                </a:lnTo>
                <a:lnTo>
                  <a:pt x="232987" y="743681"/>
                </a:lnTo>
                <a:lnTo>
                  <a:pt x="237990" y="741680"/>
                </a:lnTo>
                <a:lnTo>
                  <a:pt x="245687" y="736523"/>
                </a:lnTo>
                <a:lnTo>
                  <a:pt x="250998" y="728056"/>
                </a:lnTo>
                <a:cubicBezTo>
                  <a:pt x="251152" y="727748"/>
                  <a:pt x="251383" y="727518"/>
                  <a:pt x="251614" y="727364"/>
                </a:cubicBezTo>
                <a:lnTo>
                  <a:pt x="260081" y="720590"/>
                </a:lnTo>
                <a:lnTo>
                  <a:pt x="267624" y="712432"/>
                </a:lnTo>
                <a:lnTo>
                  <a:pt x="273396" y="707198"/>
                </a:lnTo>
                <a:cubicBezTo>
                  <a:pt x="273627" y="706967"/>
                  <a:pt x="273858" y="706813"/>
                  <a:pt x="274166" y="706659"/>
                </a:cubicBezTo>
                <a:lnTo>
                  <a:pt x="285942" y="701579"/>
                </a:lnTo>
                <a:lnTo>
                  <a:pt x="289945" y="698885"/>
                </a:lnTo>
                <a:lnTo>
                  <a:pt x="291869" y="695036"/>
                </a:lnTo>
                <a:lnTo>
                  <a:pt x="293255" y="690803"/>
                </a:lnTo>
                <a:lnTo>
                  <a:pt x="293255" y="687109"/>
                </a:lnTo>
                <a:lnTo>
                  <a:pt x="291638" y="680104"/>
                </a:lnTo>
                <a:cubicBezTo>
                  <a:pt x="291561" y="679642"/>
                  <a:pt x="291561" y="679181"/>
                  <a:pt x="291638" y="678719"/>
                </a:cubicBezTo>
                <a:lnTo>
                  <a:pt x="292793" y="674793"/>
                </a:lnTo>
                <a:lnTo>
                  <a:pt x="295564" y="668020"/>
                </a:lnTo>
                <a:lnTo>
                  <a:pt x="296641" y="662094"/>
                </a:lnTo>
                <a:lnTo>
                  <a:pt x="297796" y="657860"/>
                </a:lnTo>
                <a:cubicBezTo>
                  <a:pt x="297873" y="657475"/>
                  <a:pt x="298104" y="657167"/>
                  <a:pt x="298335" y="656859"/>
                </a:cubicBezTo>
                <a:lnTo>
                  <a:pt x="303415" y="650702"/>
                </a:lnTo>
                <a:cubicBezTo>
                  <a:pt x="303722" y="650317"/>
                  <a:pt x="304107" y="650086"/>
                  <a:pt x="304569" y="649855"/>
                </a:cubicBezTo>
                <a:lnTo>
                  <a:pt x="307417" y="648700"/>
                </a:lnTo>
                <a:lnTo>
                  <a:pt x="313805" y="647084"/>
                </a:lnTo>
                <a:lnTo>
                  <a:pt x="313805" y="647084"/>
                </a:lnTo>
                <a:lnTo>
                  <a:pt x="314498" y="646391"/>
                </a:lnTo>
                <a:lnTo>
                  <a:pt x="315422" y="643621"/>
                </a:lnTo>
                <a:cubicBezTo>
                  <a:pt x="315653" y="642851"/>
                  <a:pt x="316268" y="642235"/>
                  <a:pt x="317038" y="641927"/>
                </a:cubicBezTo>
                <a:lnTo>
                  <a:pt x="319886" y="640773"/>
                </a:lnTo>
                <a:cubicBezTo>
                  <a:pt x="320502" y="640542"/>
                  <a:pt x="321271" y="640542"/>
                  <a:pt x="321887" y="640773"/>
                </a:cubicBezTo>
                <a:lnTo>
                  <a:pt x="326351" y="642466"/>
                </a:lnTo>
                <a:cubicBezTo>
                  <a:pt x="326506" y="642543"/>
                  <a:pt x="326736" y="642620"/>
                  <a:pt x="326890" y="642697"/>
                </a:cubicBezTo>
                <a:lnTo>
                  <a:pt x="333048" y="646623"/>
                </a:lnTo>
                <a:cubicBezTo>
                  <a:pt x="333356" y="646776"/>
                  <a:pt x="333587" y="647007"/>
                  <a:pt x="333818" y="647315"/>
                </a:cubicBezTo>
                <a:lnTo>
                  <a:pt x="338667" y="653781"/>
                </a:lnTo>
                <a:lnTo>
                  <a:pt x="341592" y="656090"/>
                </a:lnTo>
                <a:lnTo>
                  <a:pt x="347903" y="646468"/>
                </a:lnTo>
                <a:lnTo>
                  <a:pt x="347903" y="643928"/>
                </a:lnTo>
                <a:cubicBezTo>
                  <a:pt x="347903" y="642620"/>
                  <a:pt x="348827" y="641465"/>
                  <a:pt x="350135" y="641158"/>
                </a:cubicBezTo>
                <a:lnTo>
                  <a:pt x="363605" y="638310"/>
                </a:lnTo>
                <a:cubicBezTo>
                  <a:pt x="364144" y="638233"/>
                  <a:pt x="364682" y="638233"/>
                  <a:pt x="365221" y="638464"/>
                </a:cubicBezTo>
                <a:lnTo>
                  <a:pt x="377613" y="643544"/>
                </a:lnTo>
                <a:lnTo>
                  <a:pt x="383617" y="647084"/>
                </a:lnTo>
                <a:lnTo>
                  <a:pt x="394701" y="656936"/>
                </a:lnTo>
                <a:lnTo>
                  <a:pt x="424950" y="676717"/>
                </a:lnTo>
                <a:lnTo>
                  <a:pt x="434109" y="679412"/>
                </a:lnTo>
                <a:lnTo>
                  <a:pt x="446039" y="681028"/>
                </a:lnTo>
                <a:cubicBezTo>
                  <a:pt x="446270" y="681028"/>
                  <a:pt x="446578" y="681105"/>
                  <a:pt x="446809" y="681259"/>
                </a:cubicBezTo>
                <a:lnTo>
                  <a:pt x="451889" y="683491"/>
                </a:lnTo>
                <a:cubicBezTo>
                  <a:pt x="452197" y="683645"/>
                  <a:pt x="452428" y="683799"/>
                  <a:pt x="452659" y="684030"/>
                </a:cubicBezTo>
                <a:lnTo>
                  <a:pt x="470131" y="700347"/>
                </a:lnTo>
                <a:cubicBezTo>
                  <a:pt x="470285" y="700501"/>
                  <a:pt x="470439" y="700655"/>
                  <a:pt x="470593" y="700886"/>
                </a:cubicBezTo>
                <a:lnTo>
                  <a:pt x="474518" y="707044"/>
                </a:lnTo>
                <a:cubicBezTo>
                  <a:pt x="474672" y="707275"/>
                  <a:pt x="474826" y="707582"/>
                  <a:pt x="474903" y="707890"/>
                </a:cubicBezTo>
                <a:lnTo>
                  <a:pt x="476596" y="714663"/>
                </a:lnTo>
                <a:lnTo>
                  <a:pt x="477212" y="727056"/>
                </a:lnTo>
                <a:lnTo>
                  <a:pt x="478213" y="732521"/>
                </a:lnTo>
                <a:lnTo>
                  <a:pt x="479983" y="736600"/>
                </a:lnTo>
                <a:lnTo>
                  <a:pt x="482677" y="738524"/>
                </a:lnTo>
                <a:lnTo>
                  <a:pt x="488065" y="738986"/>
                </a:lnTo>
                <a:cubicBezTo>
                  <a:pt x="488296" y="738986"/>
                  <a:pt x="488527" y="739063"/>
                  <a:pt x="488681" y="739140"/>
                </a:cubicBezTo>
                <a:lnTo>
                  <a:pt x="493761" y="740833"/>
                </a:lnTo>
                <a:cubicBezTo>
                  <a:pt x="494530" y="741064"/>
                  <a:pt x="495223" y="741680"/>
                  <a:pt x="495531" y="742526"/>
                </a:cubicBezTo>
                <a:lnTo>
                  <a:pt x="498379" y="749839"/>
                </a:lnTo>
                <a:cubicBezTo>
                  <a:pt x="498456" y="750070"/>
                  <a:pt x="498533" y="750300"/>
                  <a:pt x="498533" y="750609"/>
                </a:cubicBezTo>
                <a:lnTo>
                  <a:pt x="499610" y="761615"/>
                </a:lnTo>
                <a:lnTo>
                  <a:pt x="500380" y="762616"/>
                </a:lnTo>
                <a:lnTo>
                  <a:pt x="502689" y="763617"/>
                </a:lnTo>
                <a:lnTo>
                  <a:pt x="504998" y="763001"/>
                </a:lnTo>
                <a:lnTo>
                  <a:pt x="507307" y="760692"/>
                </a:lnTo>
                <a:cubicBezTo>
                  <a:pt x="507846" y="760153"/>
                  <a:pt x="508539" y="759845"/>
                  <a:pt x="509309" y="759845"/>
                </a:cubicBezTo>
                <a:lnTo>
                  <a:pt x="509309" y="759845"/>
                </a:lnTo>
                <a:lnTo>
                  <a:pt x="512079" y="759845"/>
                </a:lnTo>
                <a:cubicBezTo>
                  <a:pt x="513234" y="759845"/>
                  <a:pt x="514312" y="760615"/>
                  <a:pt x="514696" y="761692"/>
                </a:cubicBezTo>
                <a:lnTo>
                  <a:pt x="517544" y="769543"/>
                </a:lnTo>
                <a:cubicBezTo>
                  <a:pt x="517698" y="769928"/>
                  <a:pt x="517775" y="770313"/>
                  <a:pt x="517698" y="770775"/>
                </a:cubicBezTo>
                <a:lnTo>
                  <a:pt x="517159" y="776393"/>
                </a:lnTo>
                <a:lnTo>
                  <a:pt x="515389" y="783551"/>
                </a:lnTo>
                <a:lnTo>
                  <a:pt x="515004" y="788016"/>
                </a:lnTo>
                <a:lnTo>
                  <a:pt x="517544" y="790556"/>
                </a:lnTo>
                <a:lnTo>
                  <a:pt x="527550" y="793712"/>
                </a:lnTo>
                <a:cubicBezTo>
                  <a:pt x="528012" y="793866"/>
                  <a:pt x="528397" y="794096"/>
                  <a:pt x="528705" y="794404"/>
                </a:cubicBezTo>
                <a:lnTo>
                  <a:pt x="532092" y="797791"/>
                </a:lnTo>
                <a:cubicBezTo>
                  <a:pt x="532322" y="798022"/>
                  <a:pt x="532553" y="798330"/>
                  <a:pt x="532707" y="798638"/>
                </a:cubicBezTo>
                <a:lnTo>
                  <a:pt x="539327" y="813493"/>
                </a:lnTo>
                <a:lnTo>
                  <a:pt x="541097" y="815648"/>
                </a:lnTo>
                <a:lnTo>
                  <a:pt x="565727" y="817264"/>
                </a:lnTo>
                <a:lnTo>
                  <a:pt x="572962" y="819034"/>
                </a:lnTo>
                <a:lnTo>
                  <a:pt x="590665" y="825269"/>
                </a:lnTo>
                <a:cubicBezTo>
                  <a:pt x="590973" y="825346"/>
                  <a:pt x="591204" y="825500"/>
                  <a:pt x="591512" y="825731"/>
                </a:cubicBezTo>
                <a:lnTo>
                  <a:pt x="594360" y="827963"/>
                </a:lnTo>
                <a:cubicBezTo>
                  <a:pt x="594591" y="828117"/>
                  <a:pt x="594745" y="828348"/>
                  <a:pt x="594976" y="828579"/>
                </a:cubicBezTo>
                <a:lnTo>
                  <a:pt x="597208" y="831965"/>
                </a:lnTo>
                <a:cubicBezTo>
                  <a:pt x="597362" y="832196"/>
                  <a:pt x="597516" y="832504"/>
                  <a:pt x="597593" y="832735"/>
                </a:cubicBezTo>
                <a:lnTo>
                  <a:pt x="599594" y="839586"/>
                </a:lnTo>
                <a:lnTo>
                  <a:pt x="601518" y="840894"/>
                </a:lnTo>
                <a:lnTo>
                  <a:pt x="615219" y="842356"/>
                </a:lnTo>
                <a:lnTo>
                  <a:pt x="685723" y="769081"/>
                </a:lnTo>
                <a:lnTo>
                  <a:pt x="685723" y="769081"/>
                </a:lnTo>
                <a:lnTo>
                  <a:pt x="685723" y="769081"/>
                </a:lnTo>
                <a:lnTo>
                  <a:pt x="687955" y="767234"/>
                </a:lnTo>
                <a:lnTo>
                  <a:pt x="697191" y="759845"/>
                </a:lnTo>
                <a:lnTo>
                  <a:pt x="702964" y="753764"/>
                </a:lnTo>
                <a:lnTo>
                  <a:pt x="708506" y="747991"/>
                </a:lnTo>
                <a:lnTo>
                  <a:pt x="709430" y="746298"/>
                </a:lnTo>
                <a:lnTo>
                  <a:pt x="711123" y="743219"/>
                </a:lnTo>
                <a:lnTo>
                  <a:pt x="713817" y="736754"/>
                </a:lnTo>
                <a:lnTo>
                  <a:pt x="719667" y="727825"/>
                </a:lnTo>
                <a:cubicBezTo>
                  <a:pt x="719821" y="727594"/>
                  <a:pt x="719975" y="727441"/>
                  <a:pt x="720128" y="727287"/>
                </a:cubicBezTo>
                <a:lnTo>
                  <a:pt x="725208" y="722822"/>
                </a:lnTo>
                <a:cubicBezTo>
                  <a:pt x="725593" y="722515"/>
                  <a:pt x="725978" y="722283"/>
                  <a:pt x="726440" y="722207"/>
                </a:cubicBezTo>
                <a:lnTo>
                  <a:pt x="728133" y="721822"/>
                </a:lnTo>
                <a:lnTo>
                  <a:pt x="733752" y="720513"/>
                </a:lnTo>
                <a:cubicBezTo>
                  <a:pt x="734137" y="720436"/>
                  <a:pt x="734522" y="720436"/>
                  <a:pt x="734907" y="720513"/>
                </a:cubicBezTo>
                <a:lnTo>
                  <a:pt x="740525" y="721668"/>
                </a:lnTo>
                <a:lnTo>
                  <a:pt x="745913" y="723438"/>
                </a:lnTo>
                <a:lnTo>
                  <a:pt x="748761" y="723823"/>
                </a:lnTo>
                <a:lnTo>
                  <a:pt x="750377" y="723438"/>
                </a:lnTo>
                <a:lnTo>
                  <a:pt x="751994" y="723053"/>
                </a:lnTo>
                <a:lnTo>
                  <a:pt x="768312" y="705658"/>
                </a:lnTo>
                <a:cubicBezTo>
                  <a:pt x="768465" y="705504"/>
                  <a:pt x="768619" y="705350"/>
                  <a:pt x="768773" y="705273"/>
                </a:cubicBezTo>
                <a:lnTo>
                  <a:pt x="770928" y="703811"/>
                </a:lnTo>
                <a:lnTo>
                  <a:pt x="775701" y="700501"/>
                </a:lnTo>
                <a:lnTo>
                  <a:pt x="778472" y="696499"/>
                </a:lnTo>
                <a:lnTo>
                  <a:pt x="779318" y="695267"/>
                </a:lnTo>
                <a:lnTo>
                  <a:pt x="783398" y="686493"/>
                </a:lnTo>
                <a:lnTo>
                  <a:pt x="783859" y="683491"/>
                </a:lnTo>
                <a:lnTo>
                  <a:pt x="783782" y="675486"/>
                </a:lnTo>
                <a:lnTo>
                  <a:pt x="783782" y="675486"/>
                </a:lnTo>
                <a:cubicBezTo>
                  <a:pt x="783782" y="675178"/>
                  <a:pt x="783859" y="674870"/>
                  <a:pt x="783936" y="674563"/>
                </a:cubicBezTo>
                <a:lnTo>
                  <a:pt x="784475" y="672869"/>
                </a:lnTo>
                <a:lnTo>
                  <a:pt x="785014" y="671176"/>
                </a:lnTo>
                <a:cubicBezTo>
                  <a:pt x="785245" y="670560"/>
                  <a:pt x="785630" y="670021"/>
                  <a:pt x="786245" y="669636"/>
                </a:cubicBezTo>
                <a:lnTo>
                  <a:pt x="789093" y="667943"/>
                </a:lnTo>
                <a:cubicBezTo>
                  <a:pt x="789401" y="667789"/>
                  <a:pt x="789709" y="667635"/>
                  <a:pt x="790094" y="667558"/>
                </a:cubicBezTo>
                <a:cubicBezTo>
                  <a:pt x="790402" y="667481"/>
                  <a:pt x="790787" y="667481"/>
                  <a:pt x="791095" y="667558"/>
                </a:cubicBezTo>
                <a:lnTo>
                  <a:pt x="793789" y="668097"/>
                </a:lnTo>
                <a:lnTo>
                  <a:pt x="793327" y="665095"/>
                </a:lnTo>
                <a:cubicBezTo>
                  <a:pt x="793327" y="664864"/>
                  <a:pt x="793250" y="664633"/>
                  <a:pt x="793327" y="664403"/>
                </a:cubicBezTo>
                <a:lnTo>
                  <a:pt x="793866" y="659322"/>
                </a:lnTo>
                <a:cubicBezTo>
                  <a:pt x="793942" y="658707"/>
                  <a:pt x="794250" y="658091"/>
                  <a:pt x="794712" y="657629"/>
                </a:cubicBezTo>
                <a:lnTo>
                  <a:pt x="795867" y="656474"/>
                </a:lnTo>
                <a:lnTo>
                  <a:pt x="797021" y="655320"/>
                </a:lnTo>
                <a:cubicBezTo>
                  <a:pt x="797406" y="654935"/>
                  <a:pt x="797868" y="654704"/>
                  <a:pt x="798330" y="654550"/>
                </a:cubicBezTo>
                <a:lnTo>
                  <a:pt x="800100" y="654088"/>
                </a:lnTo>
                <a:lnTo>
                  <a:pt x="800562" y="654011"/>
                </a:lnTo>
                <a:lnTo>
                  <a:pt x="800562" y="654011"/>
                </a:lnTo>
                <a:lnTo>
                  <a:pt x="800562" y="654011"/>
                </a:lnTo>
                <a:cubicBezTo>
                  <a:pt x="801485" y="653781"/>
                  <a:pt x="802563" y="654088"/>
                  <a:pt x="803256" y="654704"/>
                </a:cubicBezTo>
                <a:lnTo>
                  <a:pt x="804949" y="656397"/>
                </a:lnTo>
                <a:cubicBezTo>
                  <a:pt x="805334" y="656783"/>
                  <a:pt x="805565" y="657244"/>
                  <a:pt x="805719" y="657783"/>
                </a:cubicBezTo>
                <a:lnTo>
                  <a:pt x="808336" y="669405"/>
                </a:lnTo>
                <a:lnTo>
                  <a:pt x="810260" y="671715"/>
                </a:lnTo>
                <a:lnTo>
                  <a:pt x="813185" y="672792"/>
                </a:lnTo>
                <a:lnTo>
                  <a:pt x="814801" y="672330"/>
                </a:lnTo>
                <a:lnTo>
                  <a:pt x="815186" y="671253"/>
                </a:lnTo>
                <a:lnTo>
                  <a:pt x="813955" y="667635"/>
                </a:lnTo>
                <a:lnTo>
                  <a:pt x="810953" y="664094"/>
                </a:lnTo>
                <a:cubicBezTo>
                  <a:pt x="810799" y="663941"/>
                  <a:pt x="810645" y="663710"/>
                  <a:pt x="810568" y="663556"/>
                </a:cubicBezTo>
                <a:lnTo>
                  <a:pt x="807720" y="657937"/>
                </a:lnTo>
                <a:lnTo>
                  <a:pt x="803333" y="650856"/>
                </a:lnTo>
                <a:cubicBezTo>
                  <a:pt x="803179" y="650702"/>
                  <a:pt x="803102" y="650471"/>
                  <a:pt x="803025" y="650240"/>
                </a:cubicBezTo>
                <a:lnTo>
                  <a:pt x="802024" y="647161"/>
                </a:lnTo>
                <a:lnTo>
                  <a:pt x="796559" y="637848"/>
                </a:lnTo>
                <a:cubicBezTo>
                  <a:pt x="796328" y="637386"/>
                  <a:pt x="796175" y="636924"/>
                  <a:pt x="796175" y="636385"/>
                </a:cubicBezTo>
                <a:lnTo>
                  <a:pt x="796175" y="622916"/>
                </a:lnTo>
                <a:lnTo>
                  <a:pt x="797329" y="615142"/>
                </a:lnTo>
                <a:cubicBezTo>
                  <a:pt x="797406" y="614603"/>
                  <a:pt x="797637" y="614141"/>
                  <a:pt x="797945" y="613756"/>
                </a:cubicBezTo>
                <a:lnTo>
                  <a:pt x="800485" y="610677"/>
                </a:lnTo>
                <a:lnTo>
                  <a:pt x="812646" y="582122"/>
                </a:lnTo>
                <a:lnTo>
                  <a:pt x="817803" y="569961"/>
                </a:lnTo>
                <a:lnTo>
                  <a:pt x="818804" y="566035"/>
                </a:lnTo>
                <a:lnTo>
                  <a:pt x="822729" y="550179"/>
                </a:lnTo>
                <a:cubicBezTo>
                  <a:pt x="822806" y="549949"/>
                  <a:pt x="822883" y="549717"/>
                  <a:pt x="822960" y="549487"/>
                </a:cubicBezTo>
                <a:lnTo>
                  <a:pt x="827424" y="541020"/>
                </a:lnTo>
                <a:lnTo>
                  <a:pt x="835198" y="522701"/>
                </a:lnTo>
                <a:lnTo>
                  <a:pt x="838431" y="510155"/>
                </a:lnTo>
                <a:cubicBezTo>
                  <a:pt x="838508" y="509924"/>
                  <a:pt x="838585" y="509693"/>
                  <a:pt x="838662" y="509540"/>
                </a:cubicBezTo>
                <a:lnTo>
                  <a:pt x="842048" y="503382"/>
                </a:lnTo>
                <a:lnTo>
                  <a:pt x="852055" y="490528"/>
                </a:lnTo>
                <a:lnTo>
                  <a:pt x="854133" y="482677"/>
                </a:lnTo>
                <a:lnTo>
                  <a:pt x="855749" y="472286"/>
                </a:lnTo>
                <a:lnTo>
                  <a:pt x="857442" y="441113"/>
                </a:lnTo>
                <a:cubicBezTo>
                  <a:pt x="857519" y="439882"/>
                  <a:pt x="858366" y="438881"/>
                  <a:pt x="859521" y="438573"/>
                </a:cubicBezTo>
                <a:lnTo>
                  <a:pt x="865678" y="436880"/>
                </a:lnTo>
                <a:cubicBezTo>
                  <a:pt x="866140" y="436726"/>
                  <a:pt x="866602" y="436726"/>
                  <a:pt x="866987" y="436803"/>
                </a:cubicBezTo>
                <a:cubicBezTo>
                  <a:pt x="867449" y="436880"/>
                  <a:pt x="867833" y="437034"/>
                  <a:pt x="868141" y="437342"/>
                </a:cubicBezTo>
                <a:lnTo>
                  <a:pt x="873298" y="441421"/>
                </a:lnTo>
                <a:lnTo>
                  <a:pt x="878455" y="445501"/>
                </a:lnTo>
                <a:lnTo>
                  <a:pt x="881996" y="446886"/>
                </a:lnTo>
                <a:lnTo>
                  <a:pt x="891001" y="450427"/>
                </a:lnTo>
                <a:cubicBezTo>
                  <a:pt x="891386" y="450580"/>
                  <a:pt x="891771" y="450812"/>
                  <a:pt x="892002" y="451119"/>
                </a:cubicBezTo>
                <a:lnTo>
                  <a:pt x="898775" y="458432"/>
                </a:lnTo>
                <a:lnTo>
                  <a:pt x="901931" y="459355"/>
                </a:lnTo>
                <a:lnTo>
                  <a:pt x="907396" y="460279"/>
                </a:lnTo>
                <a:lnTo>
                  <a:pt x="913245" y="456815"/>
                </a:lnTo>
                <a:lnTo>
                  <a:pt x="920711" y="450350"/>
                </a:lnTo>
                <a:lnTo>
                  <a:pt x="927254" y="443268"/>
                </a:lnTo>
                <a:cubicBezTo>
                  <a:pt x="927408" y="443115"/>
                  <a:pt x="927562" y="443038"/>
                  <a:pt x="927639" y="442883"/>
                </a:cubicBezTo>
                <a:lnTo>
                  <a:pt x="945650" y="429953"/>
                </a:lnTo>
                <a:lnTo>
                  <a:pt x="976899" y="412866"/>
                </a:lnTo>
                <a:lnTo>
                  <a:pt x="996988" y="405938"/>
                </a:lnTo>
                <a:lnTo>
                  <a:pt x="1008919" y="399396"/>
                </a:lnTo>
                <a:lnTo>
                  <a:pt x="1018232" y="392776"/>
                </a:lnTo>
                <a:lnTo>
                  <a:pt x="1033626" y="377844"/>
                </a:lnTo>
                <a:lnTo>
                  <a:pt x="1038937" y="370378"/>
                </a:lnTo>
                <a:cubicBezTo>
                  <a:pt x="1039168" y="370070"/>
                  <a:pt x="1039476" y="369762"/>
                  <a:pt x="1039784" y="369609"/>
                </a:cubicBezTo>
                <a:lnTo>
                  <a:pt x="1042631" y="367915"/>
                </a:lnTo>
                <a:cubicBezTo>
                  <a:pt x="1043247" y="367530"/>
                  <a:pt x="1043940" y="367453"/>
                  <a:pt x="1044556" y="367530"/>
                </a:cubicBezTo>
                <a:lnTo>
                  <a:pt x="1044556" y="367530"/>
                </a:lnTo>
                <a:lnTo>
                  <a:pt x="1044556" y="367530"/>
                </a:lnTo>
                <a:lnTo>
                  <a:pt x="1047481" y="368069"/>
                </a:lnTo>
                <a:lnTo>
                  <a:pt x="1050405" y="368608"/>
                </a:lnTo>
                <a:lnTo>
                  <a:pt x="1084965" y="367530"/>
                </a:lnTo>
                <a:lnTo>
                  <a:pt x="1084965" y="367530"/>
                </a:lnTo>
                <a:lnTo>
                  <a:pt x="1084965" y="367530"/>
                </a:lnTo>
                <a:lnTo>
                  <a:pt x="1098973" y="369147"/>
                </a:lnTo>
                <a:lnTo>
                  <a:pt x="1103592" y="368146"/>
                </a:lnTo>
                <a:cubicBezTo>
                  <a:pt x="1104053" y="368069"/>
                  <a:pt x="1104515" y="368069"/>
                  <a:pt x="1104900" y="368146"/>
                </a:cubicBezTo>
                <a:lnTo>
                  <a:pt x="1113367" y="370378"/>
                </a:lnTo>
                <a:cubicBezTo>
                  <a:pt x="1113675" y="370455"/>
                  <a:pt x="1113983" y="370609"/>
                  <a:pt x="1114213" y="370763"/>
                </a:cubicBezTo>
                <a:lnTo>
                  <a:pt x="1117292" y="372841"/>
                </a:lnTo>
                <a:lnTo>
                  <a:pt x="1121141" y="374304"/>
                </a:lnTo>
                <a:lnTo>
                  <a:pt x="1125528" y="374765"/>
                </a:lnTo>
                <a:lnTo>
                  <a:pt x="1130839" y="374227"/>
                </a:lnTo>
                <a:lnTo>
                  <a:pt x="1136996" y="373226"/>
                </a:lnTo>
                <a:lnTo>
                  <a:pt x="1148388" y="367223"/>
                </a:lnTo>
                <a:cubicBezTo>
                  <a:pt x="1148619" y="367146"/>
                  <a:pt x="1148850" y="366991"/>
                  <a:pt x="1149081" y="366991"/>
                </a:cubicBezTo>
                <a:lnTo>
                  <a:pt x="1174404" y="361373"/>
                </a:lnTo>
                <a:lnTo>
                  <a:pt x="1181793" y="358140"/>
                </a:lnTo>
                <a:cubicBezTo>
                  <a:pt x="1181947" y="358063"/>
                  <a:pt x="1182178" y="357986"/>
                  <a:pt x="1182331" y="357986"/>
                </a:cubicBezTo>
                <a:lnTo>
                  <a:pt x="1196109" y="355215"/>
                </a:lnTo>
                <a:lnTo>
                  <a:pt x="1200496" y="353214"/>
                </a:lnTo>
                <a:lnTo>
                  <a:pt x="1203575" y="350674"/>
                </a:lnTo>
                <a:lnTo>
                  <a:pt x="1209040" y="345209"/>
                </a:lnTo>
                <a:cubicBezTo>
                  <a:pt x="1209271" y="344978"/>
                  <a:pt x="1209502" y="344824"/>
                  <a:pt x="1209733" y="344670"/>
                </a:cubicBezTo>
                <a:lnTo>
                  <a:pt x="1216506" y="341283"/>
                </a:lnTo>
                <a:cubicBezTo>
                  <a:pt x="1216737" y="341130"/>
                  <a:pt x="1217045" y="341053"/>
                  <a:pt x="1217353" y="341053"/>
                </a:cubicBezTo>
                <a:lnTo>
                  <a:pt x="1232516" y="338821"/>
                </a:lnTo>
                <a:lnTo>
                  <a:pt x="1238519" y="338821"/>
                </a:lnTo>
                <a:lnTo>
                  <a:pt x="1241906" y="337358"/>
                </a:lnTo>
                <a:cubicBezTo>
                  <a:pt x="1242291" y="337204"/>
                  <a:pt x="1242599" y="337127"/>
                  <a:pt x="1242984" y="337127"/>
                </a:cubicBezTo>
                <a:lnTo>
                  <a:pt x="1249757" y="337127"/>
                </a:lnTo>
                <a:lnTo>
                  <a:pt x="1257069" y="336588"/>
                </a:lnTo>
                <a:lnTo>
                  <a:pt x="1269692" y="332201"/>
                </a:lnTo>
                <a:lnTo>
                  <a:pt x="1286779" y="327660"/>
                </a:lnTo>
                <a:lnTo>
                  <a:pt x="1308639" y="325351"/>
                </a:lnTo>
                <a:lnTo>
                  <a:pt x="1314950" y="322195"/>
                </a:lnTo>
                <a:lnTo>
                  <a:pt x="1319030" y="319117"/>
                </a:lnTo>
                <a:lnTo>
                  <a:pt x="1327804" y="310881"/>
                </a:lnTo>
                <a:lnTo>
                  <a:pt x="1343352" y="299643"/>
                </a:lnTo>
                <a:lnTo>
                  <a:pt x="1343814" y="293101"/>
                </a:lnTo>
                <a:cubicBezTo>
                  <a:pt x="1343891" y="292331"/>
                  <a:pt x="1344276" y="291638"/>
                  <a:pt x="1344815" y="291099"/>
                </a:cubicBezTo>
                <a:lnTo>
                  <a:pt x="1356591" y="281555"/>
                </a:lnTo>
                <a:lnTo>
                  <a:pt x="1371138" y="272550"/>
                </a:lnTo>
                <a:lnTo>
                  <a:pt x="1374217" y="268932"/>
                </a:lnTo>
                <a:cubicBezTo>
                  <a:pt x="1374371" y="268701"/>
                  <a:pt x="1374602" y="268547"/>
                  <a:pt x="1374833" y="268393"/>
                </a:cubicBezTo>
                <a:lnTo>
                  <a:pt x="1383530" y="262775"/>
                </a:lnTo>
                <a:lnTo>
                  <a:pt x="1384839" y="258541"/>
                </a:lnTo>
                <a:lnTo>
                  <a:pt x="1384839" y="257464"/>
                </a:lnTo>
                <a:lnTo>
                  <a:pt x="1383684" y="255539"/>
                </a:lnTo>
                <a:lnTo>
                  <a:pt x="1375987" y="247304"/>
                </a:lnTo>
                <a:cubicBezTo>
                  <a:pt x="1375833" y="247150"/>
                  <a:pt x="1375679" y="246996"/>
                  <a:pt x="1375602" y="246765"/>
                </a:cubicBezTo>
                <a:lnTo>
                  <a:pt x="1369753" y="236605"/>
                </a:lnTo>
                <a:lnTo>
                  <a:pt x="1365366" y="233526"/>
                </a:lnTo>
                <a:lnTo>
                  <a:pt x="1363287" y="233526"/>
                </a:lnTo>
                <a:lnTo>
                  <a:pt x="1359516" y="236374"/>
                </a:lnTo>
                <a:cubicBezTo>
                  <a:pt x="1359208" y="236605"/>
                  <a:pt x="1358900" y="236759"/>
                  <a:pt x="1358592" y="236836"/>
                </a:cubicBezTo>
                <a:lnTo>
                  <a:pt x="1352434" y="238529"/>
                </a:lnTo>
                <a:cubicBezTo>
                  <a:pt x="1352127" y="238606"/>
                  <a:pt x="1351819" y="238683"/>
                  <a:pt x="1351588" y="238606"/>
                </a:cubicBezTo>
                <a:lnTo>
                  <a:pt x="1351588" y="238606"/>
                </a:lnTo>
                <a:lnTo>
                  <a:pt x="1351588" y="238606"/>
                </a:lnTo>
                <a:lnTo>
                  <a:pt x="1340735" y="238067"/>
                </a:lnTo>
                <a:lnTo>
                  <a:pt x="1337964" y="238760"/>
                </a:lnTo>
                <a:lnTo>
                  <a:pt x="1336810" y="241377"/>
                </a:lnTo>
                <a:cubicBezTo>
                  <a:pt x="1336656" y="241762"/>
                  <a:pt x="1336348" y="242147"/>
                  <a:pt x="1336040" y="242378"/>
                </a:cubicBezTo>
                <a:cubicBezTo>
                  <a:pt x="1335732" y="242685"/>
                  <a:pt x="1335347" y="242839"/>
                  <a:pt x="1334885" y="242993"/>
                </a:cubicBezTo>
                <a:lnTo>
                  <a:pt x="1332653" y="243532"/>
                </a:lnTo>
                <a:cubicBezTo>
                  <a:pt x="1332268" y="243609"/>
                  <a:pt x="1331807" y="243609"/>
                  <a:pt x="1331422" y="243532"/>
                </a:cubicBezTo>
                <a:lnTo>
                  <a:pt x="1331422" y="243532"/>
                </a:lnTo>
                <a:lnTo>
                  <a:pt x="1331422" y="243532"/>
                </a:lnTo>
                <a:lnTo>
                  <a:pt x="1330652" y="243378"/>
                </a:lnTo>
                <a:lnTo>
                  <a:pt x="1329113" y="243070"/>
                </a:lnTo>
                <a:lnTo>
                  <a:pt x="1326034" y="243532"/>
                </a:lnTo>
                <a:lnTo>
                  <a:pt x="1325649" y="243609"/>
                </a:lnTo>
                <a:lnTo>
                  <a:pt x="1314796" y="246919"/>
                </a:lnTo>
                <a:cubicBezTo>
                  <a:pt x="1314565" y="246996"/>
                  <a:pt x="1314258" y="247073"/>
                  <a:pt x="1314027" y="247073"/>
                </a:cubicBezTo>
                <a:lnTo>
                  <a:pt x="1305021" y="247073"/>
                </a:lnTo>
                <a:lnTo>
                  <a:pt x="1305021" y="247073"/>
                </a:lnTo>
                <a:cubicBezTo>
                  <a:pt x="1304790" y="247073"/>
                  <a:pt x="1304482" y="246996"/>
                  <a:pt x="1304252" y="246996"/>
                </a:cubicBezTo>
                <a:lnTo>
                  <a:pt x="1302019" y="246380"/>
                </a:lnTo>
                <a:lnTo>
                  <a:pt x="1300326" y="245918"/>
                </a:lnTo>
                <a:cubicBezTo>
                  <a:pt x="1300326" y="245918"/>
                  <a:pt x="1300326" y="245918"/>
                  <a:pt x="1300326" y="245918"/>
                </a:cubicBezTo>
                <a:lnTo>
                  <a:pt x="1300326" y="245918"/>
                </a:lnTo>
                <a:cubicBezTo>
                  <a:pt x="1300018" y="245841"/>
                  <a:pt x="1299633" y="245687"/>
                  <a:pt x="1299402" y="245456"/>
                </a:cubicBezTo>
                <a:lnTo>
                  <a:pt x="1295246" y="242223"/>
                </a:lnTo>
                <a:lnTo>
                  <a:pt x="1291936" y="242609"/>
                </a:lnTo>
                <a:lnTo>
                  <a:pt x="1290320" y="243147"/>
                </a:lnTo>
                <a:lnTo>
                  <a:pt x="1285702" y="244764"/>
                </a:lnTo>
                <a:cubicBezTo>
                  <a:pt x="1285394" y="244841"/>
                  <a:pt x="1285086" y="244918"/>
                  <a:pt x="1284778" y="244918"/>
                </a:cubicBezTo>
                <a:lnTo>
                  <a:pt x="1278159" y="245148"/>
                </a:lnTo>
                <a:lnTo>
                  <a:pt x="1278082" y="245534"/>
                </a:lnTo>
                <a:lnTo>
                  <a:pt x="1278544" y="248304"/>
                </a:lnTo>
                <a:cubicBezTo>
                  <a:pt x="1278621" y="248766"/>
                  <a:pt x="1278621" y="249228"/>
                  <a:pt x="1278467" y="249690"/>
                </a:cubicBezTo>
                <a:lnTo>
                  <a:pt x="1277312" y="253076"/>
                </a:lnTo>
                <a:cubicBezTo>
                  <a:pt x="1277235" y="253384"/>
                  <a:pt x="1277004" y="253692"/>
                  <a:pt x="1276773" y="254000"/>
                </a:cubicBezTo>
                <a:cubicBezTo>
                  <a:pt x="1276773" y="254000"/>
                  <a:pt x="1276696" y="254077"/>
                  <a:pt x="1276696" y="254154"/>
                </a:cubicBezTo>
                <a:cubicBezTo>
                  <a:pt x="1276465" y="254462"/>
                  <a:pt x="1276081" y="254692"/>
                  <a:pt x="1275773" y="254847"/>
                </a:cubicBezTo>
                <a:lnTo>
                  <a:pt x="1271847" y="256540"/>
                </a:lnTo>
                <a:cubicBezTo>
                  <a:pt x="1271154" y="256848"/>
                  <a:pt x="1270308" y="256848"/>
                  <a:pt x="1269615" y="256540"/>
                </a:cubicBezTo>
                <a:lnTo>
                  <a:pt x="1264535" y="254308"/>
                </a:lnTo>
                <a:lnTo>
                  <a:pt x="1255915" y="249459"/>
                </a:lnTo>
                <a:lnTo>
                  <a:pt x="1252143" y="249459"/>
                </a:lnTo>
                <a:cubicBezTo>
                  <a:pt x="1251835" y="249459"/>
                  <a:pt x="1251527" y="249382"/>
                  <a:pt x="1251219" y="249305"/>
                </a:cubicBezTo>
                <a:lnTo>
                  <a:pt x="1231438" y="242685"/>
                </a:lnTo>
                <a:lnTo>
                  <a:pt x="1226743" y="242685"/>
                </a:lnTo>
                <a:lnTo>
                  <a:pt x="1217353" y="245841"/>
                </a:lnTo>
                <a:lnTo>
                  <a:pt x="1214813" y="247381"/>
                </a:lnTo>
                <a:cubicBezTo>
                  <a:pt x="1214505" y="247534"/>
                  <a:pt x="1214197" y="247688"/>
                  <a:pt x="1213812" y="247765"/>
                </a:cubicBezTo>
                <a:lnTo>
                  <a:pt x="1199727" y="249997"/>
                </a:lnTo>
                <a:cubicBezTo>
                  <a:pt x="1198957" y="250152"/>
                  <a:pt x="1198187" y="249920"/>
                  <a:pt x="1197571" y="249459"/>
                </a:cubicBezTo>
                <a:cubicBezTo>
                  <a:pt x="1196956" y="248997"/>
                  <a:pt x="1196571" y="248227"/>
                  <a:pt x="1196494" y="247458"/>
                </a:cubicBezTo>
                <a:lnTo>
                  <a:pt x="1195955" y="240376"/>
                </a:lnTo>
                <a:lnTo>
                  <a:pt x="1194031" y="237760"/>
                </a:lnTo>
                <a:lnTo>
                  <a:pt x="1190798" y="236374"/>
                </a:lnTo>
                <a:lnTo>
                  <a:pt x="1188951" y="235989"/>
                </a:lnTo>
                <a:lnTo>
                  <a:pt x="1181023" y="233680"/>
                </a:lnTo>
                <a:lnTo>
                  <a:pt x="1161934" y="228600"/>
                </a:lnTo>
                <a:cubicBezTo>
                  <a:pt x="1161627" y="228523"/>
                  <a:pt x="1161319" y="228369"/>
                  <a:pt x="1161011" y="228215"/>
                </a:cubicBezTo>
                <a:lnTo>
                  <a:pt x="1153699" y="223135"/>
                </a:lnTo>
                <a:lnTo>
                  <a:pt x="1148234" y="217747"/>
                </a:lnTo>
                <a:cubicBezTo>
                  <a:pt x="1148003" y="217516"/>
                  <a:pt x="1147772" y="217132"/>
                  <a:pt x="1147618" y="216824"/>
                </a:cubicBezTo>
                <a:lnTo>
                  <a:pt x="1143154" y="205586"/>
                </a:lnTo>
                <a:lnTo>
                  <a:pt x="1127529" y="175491"/>
                </a:lnTo>
                <a:lnTo>
                  <a:pt x="1109133" y="149398"/>
                </a:lnTo>
                <a:lnTo>
                  <a:pt x="1101821" y="141624"/>
                </a:lnTo>
                <a:lnTo>
                  <a:pt x="1094124" y="137468"/>
                </a:lnTo>
                <a:lnTo>
                  <a:pt x="1085427" y="135313"/>
                </a:lnTo>
                <a:cubicBezTo>
                  <a:pt x="1085196" y="135236"/>
                  <a:pt x="1084965" y="135159"/>
                  <a:pt x="1084811" y="135082"/>
                </a:cubicBezTo>
                <a:lnTo>
                  <a:pt x="1065722" y="124922"/>
                </a:lnTo>
                <a:lnTo>
                  <a:pt x="1055255" y="121612"/>
                </a:lnTo>
                <a:lnTo>
                  <a:pt x="1044787" y="118302"/>
                </a:lnTo>
                <a:cubicBezTo>
                  <a:pt x="1044325" y="118148"/>
                  <a:pt x="1043940" y="117918"/>
                  <a:pt x="1043632" y="117609"/>
                </a:cubicBezTo>
                <a:lnTo>
                  <a:pt x="1039707" y="113684"/>
                </a:lnTo>
                <a:cubicBezTo>
                  <a:pt x="1039091" y="113069"/>
                  <a:pt x="1038783" y="112145"/>
                  <a:pt x="1038937" y="111221"/>
                </a:cubicBezTo>
                <a:lnTo>
                  <a:pt x="1039476" y="107835"/>
                </a:lnTo>
                <a:cubicBezTo>
                  <a:pt x="1040476" y="107219"/>
                  <a:pt x="1040938" y="106603"/>
                  <a:pt x="1041554" y="106141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40" name="Forma libre: forma 103">
            <a:extLst>
              <a:ext uri="{FF2B5EF4-FFF2-40B4-BE49-F238E27FC236}">
                <a16:creationId xmlns:a16="http://schemas.microsoft.com/office/drawing/2014/main" id="{7B39B288-407B-FC47-58C0-73A8ED40E339}"/>
              </a:ext>
            </a:extLst>
          </p:cNvPr>
          <p:cNvSpPr/>
          <p:nvPr/>
        </p:nvSpPr>
        <p:spPr>
          <a:xfrm>
            <a:off x="8238144" y="3289297"/>
            <a:ext cx="607201" cy="637166"/>
          </a:xfrm>
          <a:custGeom>
            <a:avLst/>
            <a:gdLst>
              <a:gd name="connsiteX0" fmla="*/ 13470 w 790786"/>
              <a:gd name="connsiteY0" fmla="*/ 661401 h 829810"/>
              <a:gd name="connsiteX1" fmla="*/ 12700 w 790786"/>
              <a:gd name="connsiteY1" fmla="*/ 662709 h 829810"/>
              <a:gd name="connsiteX2" fmla="*/ 3002 w 790786"/>
              <a:gd name="connsiteY2" fmla="*/ 671869 h 829810"/>
              <a:gd name="connsiteX3" fmla="*/ 539 w 790786"/>
              <a:gd name="connsiteY3" fmla="*/ 677718 h 829810"/>
              <a:gd name="connsiteX4" fmla="*/ 0 w 790786"/>
              <a:gd name="connsiteY4" fmla="*/ 681798 h 829810"/>
              <a:gd name="connsiteX5" fmla="*/ 1078 w 790786"/>
              <a:gd name="connsiteY5" fmla="*/ 696961 h 829810"/>
              <a:gd name="connsiteX6" fmla="*/ 8390 w 790786"/>
              <a:gd name="connsiteY6" fmla="*/ 709969 h 829810"/>
              <a:gd name="connsiteX7" fmla="*/ 35483 w 790786"/>
              <a:gd name="connsiteY7" fmla="*/ 730981 h 829810"/>
              <a:gd name="connsiteX8" fmla="*/ 35945 w 790786"/>
              <a:gd name="connsiteY8" fmla="*/ 731443 h 829810"/>
              <a:gd name="connsiteX9" fmla="*/ 55649 w 790786"/>
              <a:gd name="connsiteY9" fmla="*/ 756766 h 829810"/>
              <a:gd name="connsiteX10" fmla="*/ 71967 w 790786"/>
              <a:gd name="connsiteY10" fmla="*/ 783167 h 829810"/>
              <a:gd name="connsiteX11" fmla="*/ 81588 w 790786"/>
              <a:gd name="connsiteY11" fmla="*/ 792788 h 829810"/>
              <a:gd name="connsiteX12" fmla="*/ 94519 w 790786"/>
              <a:gd name="connsiteY12" fmla="*/ 800331 h 829810"/>
              <a:gd name="connsiteX13" fmla="*/ 122305 w 790786"/>
              <a:gd name="connsiteY13" fmla="*/ 808644 h 829810"/>
              <a:gd name="connsiteX14" fmla="*/ 122844 w 790786"/>
              <a:gd name="connsiteY14" fmla="*/ 808875 h 829810"/>
              <a:gd name="connsiteX15" fmla="*/ 129001 w 790786"/>
              <a:gd name="connsiteY15" fmla="*/ 812261 h 829810"/>
              <a:gd name="connsiteX16" fmla="*/ 141701 w 790786"/>
              <a:gd name="connsiteY16" fmla="*/ 817033 h 829810"/>
              <a:gd name="connsiteX17" fmla="*/ 155864 w 790786"/>
              <a:gd name="connsiteY17" fmla="*/ 817572 h 829810"/>
              <a:gd name="connsiteX18" fmla="*/ 156941 w 790786"/>
              <a:gd name="connsiteY18" fmla="*/ 817803 h 829810"/>
              <a:gd name="connsiteX19" fmla="*/ 170103 w 790786"/>
              <a:gd name="connsiteY19" fmla="*/ 823807 h 829810"/>
              <a:gd name="connsiteX20" fmla="*/ 193887 w 790786"/>
              <a:gd name="connsiteY20" fmla="*/ 827655 h 829810"/>
              <a:gd name="connsiteX21" fmla="*/ 212667 w 790786"/>
              <a:gd name="connsiteY21" fmla="*/ 828194 h 829810"/>
              <a:gd name="connsiteX22" fmla="*/ 222135 w 790786"/>
              <a:gd name="connsiteY22" fmla="*/ 829811 h 829810"/>
              <a:gd name="connsiteX23" fmla="*/ 230909 w 790786"/>
              <a:gd name="connsiteY23" fmla="*/ 828271 h 829810"/>
              <a:gd name="connsiteX24" fmla="*/ 237990 w 790786"/>
              <a:gd name="connsiteY24" fmla="*/ 825269 h 829810"/>
              <a:gd name="connsiteX25" fmla="*/ 244379 w 790786"/>
              <a:gd name="connsiteY25" fmla="*/ 818881 h 829810"/>
              <a:gd name="connsiteX26" fmla="*/ 250382 w 790786"/>
              <a:gd name="connsiteY26" fmla="*/ 811261 h 829810"/>
              <a:gd name="connsiteX27" fmla="*/ 257387 w 790786"/>
              <a:gd name="connsiteY27" fmla="*/ 804257 h 829810"/>
              <a:gd name="connsiteX28" fmla="*/ 277399 w 790786"/>
              <a:gd name="connsiteY28" fmla="*/ 789863 h 829810"/>
              <a:gd name="connsiteX29" fmla="*/ 282402 w 790786"/>
              <a:gd name="connsiteY29" fmla="*/ 784783 h 829810"/>
              <a:gd name="connsiteX30" fmla="*/ 287251 w 790786"/>
              <a:gd name="connsiteY30" fmla="*/ 776085 h 829810"/>
              <a:gd name="connsiteX31" fmla="*/ 287559 w 790786"/>
              <a:gd name="connsiteY31" fmla="*/ 775624 h 829810"/>
              <a:gd name="connsiteX32" fmla="*/ 294871 w 790786"/>
              <a:gd name="connsiteY32" fmla="*/ 767157 h 829810"/>
              <a:gd name="connsiteX33" fmla="*/ 319655 w 790786"/>
              <a:gd name="connsiteY33" fmla="*/ 740064 h 829810"/>
              <a:gd name="connsiteX34" fmla="*/ 338051 w 790786"/>
              <a:gd name="connsiteY34" fmla="*/ 714971 h 829810"/>
              <a:gd name="connsiteX35" fmla="*/ 363297 w 790786"/>
              <a:gd name="connsiteY35" fmla="*/ 677411 h 829810"/>
              <a:gd name="connsiteX36" fmla="*/ 363759 w 790786"/>
              <a:gd name="connsiteY36" fmla="*/ 676872 h 829810"/>
              <a:gd name="connsiteX37" fmla="*/ 392161 w 790786"/>
              <a:gd name="connsiteY37" fmla="*/ 651241 h 829810"/>
              <a:gd name="connsiteX38" fmla="*/ 420639 w 790786"/>
              <a:gd name="connsiteY38" fmla="*/ 605983 h 829810"/>
              <a:gd name="connsiteX39" fmla="*/ 432416 w 790786"/>
              <a:gd name="connsiteY39" fmla="*/ 586355 h 829810"/>
              <a:gd name="connsiteX40" fmla="*/ 440805 w 790786"/>
              <a:gd name="connsiteY40" fmla="*/ 570730 h 829810"/>
              <a:gd name="connsiteX41" fmla="*/ 441421 w 790786"/>
              <a:gd name="connsiteY41" fmla="*/ 569884 h 829810"/>
              <a:gd name="connsiteX42" fmla="*/ 449272 w 790786"/>
              <a:gd name="connsiteY42" fmla="*/ 563110 h 829810"/>
              <a:gd name="connsiteX43" fmla="*/ 466898 w 790786"/>
              <a:gd name="connsiteY43" fmla="*/ 550564 h 829810"/>
              <a:gd name="connsiteX44" fmla="*/ 470670 w 790786"/>
              <a:gd name="connsiteY44" fmla="*/ 548409 h 829810"/>
              <a:gd name="connsiteX45" fmla="*/ 484447 w 790786"/>
              <a:gd name="connsiteY45" fmla="*/ 533015 h 829810"/>
              <a:gd name="connsiteX46" fmla="*/ 489912 w 790786"/>
              <a:gd name="connsiteY46" fmla="*/ 525395 h 829810"/>
              <a:gd name="connsiteX47" fmla="*/ 494684 w 790786"/>
              <a:gd name="connsiteY47" fmla="*/ 514620 h 829810"/>
              <a:gd name="connsiteX48" fmla="*/ 506922 w 790786"/>
              <a:gd name="connsiteY48" fmla="*/ 472209 h 829810"/>
              <a:gd name="connsiteX49" fmla="*/ 507307 w 790786"/>
              <a:gd name="connsiteY49" fmla="*/ 471440 h 829810"/>
              <a:gd name="connsiteX50" fmla="*/ 512926 w 790786"/>
              <a:gd name="connsiteY50" fmla="*/ 462973 h 829810"/>
              <a:gd name="connsiteX51" fmla="*/ 517775 w 790786"/>
              <a:gd name="connsiteY51" fmla="*/ 458047 h 829810"/>
              <a:gd name="connsiteX52" fmla="*/ 519007 w 790786"/>
              <a:gd name="connsiteY52" fmla="*/ 457354 h 829810"/>
              <a:gd name="connsiteX53" fmla="*/ 522932 w 790786"/>
              <a:gd name="connsiteY53" fmla="*/ 456199 h 829810"/>
              <a:gd name="connsiteX54" fmla="*/ 524087 w 790786"/>
              <a:gd name="connsiteY54" fmla="*/ 456123 h 829810"/>
              <a:gd name="connsiteX55" fmla="*/ 528551 w 790786"/>
              <a:gd name="connsiteY55" fmla="*/ 456661 h 829810"/>
              <a:gd name="connsiteX56" fmla="*/ 529552 w 790786"/>
              <a:gd name="connsiteY56" fmla="*/ 456969 h 829810"/>
              <a:gd name="connsiteX57" fmla="*/ 540789 w 790786"/>
              <a:gd name="connsiteY57" fmla="*/ 463127 h 829810"/>
              <a:gd name="connsiteX58" fmla="*/ 544022 w 790786"/>
              <a:gd name="connsiteY58" fmla="*/ 464282 h 829810"/>
              <a:gd name="connsiteX59" fmla="*/ 555028 w 790786"/>
              <a:gd name="connsiteY59" fmla="*/ 460818 h 829810"/>
              <a:gd name="connsiteX60" fmla="*/ 586663 w 790786"/>
              <a:gd name="connsiteY60" fmla="*/ 436341 h 829810"/>
              <a:gd name="connsiteX61" fmla="*/ 598901 w 790786"/>
              <a:gd name="connsiteY61" fmla="*/ 422410 h 829810"/>
              <a:gd name="connsiteX62" fmla="*/ 601210 w 790786"/>
              <a:gd name="connsiteY62" fmla="*/ 416945 h 829810"/>
              <a:gd name="connsiteX63" fmla="*/ 598824 w 790786"/>
              <a:gd name="connsiteY63" fmla="*/ 407324 h 829810"/>
              <a:gd name="connsiteX64" fmla="*/ 591127 w 790786"/>
              <a:gd name="connsiteY64" fmla="*/ 399165 h 829810"/>
              <a:gd name="connsiteX65" fmla="*/ 582430 w 790786"/>
              <a:gd name="connsiteY65" fmla="*/ 393700 h 829810"/>
              <a:gd name="connsiteX66" fmla="*/ 581275 w 790786"/>
              <a:gd name="connsiteY66" fmla="*/ 392238 h 829810"/>
              <a:gd name="connsiteX67" fmla="*/ 577888 w 790786"/>
              <a:gd name="connsiteY67" fmla="*/ 382693 h 829810"/>
              <a:gd name="connsiteX68" fmla="*/ 577888 w 790786"/>
              <a:gd name="connsiteY68" fmla="*/ 380923 h 829810"/>
              <a:gd name="connsiteX69" fmla="*/ 580121 w 790786"/>
              <a:gd name="connsiteY69" fmla="*/ 373611 h 829810"/>
              <a:gd name="connsiteX70" fmla="*/ 584662 w 790786"/>
              <a:gd name="connsiteY70" fmla="*/ 361604 h 829810"/>
              <a:gd name="connsiteX71" fmla="*/ 592128 w 790786"/>
              <a:gd name="connsiteY71" fmla="*/ 347749 h 829810"/>
              <a:gd name="connsiteX72" fmla="*/ 609292 w 790786"/>
              <a:gd name="connsiteY72" fmla="*/ 325967 h 829810"/>
              <a:gd name="connsiteX73" fmla="*/ 629843 w 790786"/>
              <a:gd name="connsiteY73" fmla="*/ 307109 h 829810"/>
              <a:gd name="connsiteX74" fmla="*/ 630459 w 790786"/>
              <a:gd name="connsiteY74" fmla="*/ 306647 h 829810"/>
              <a:gd name="connsiteX75" fmla="*/ 633845 w 790786"/>
              <a:gd name="connsiteY75" fmla="*/ 304954 h 829810"/>
              <a:gd name="connsiteX76" fmla="*/ 638925 w 790786"/>
              <a:gd name="connsiteY76" fmla="*/ 303107 h 829810"/>
              <a:gd name="connsiteX77" fmla="*/ 639156 w 790786"/>
              <a:gd name="connsiteY77" fmla="*/ 302337 h 829810"/>
              <a:gd name="connsiteX78" fmla="*/ 649316 w 790786"/>
              <a:gd name="connsiteY78" fmla="*/ 272857 h 829810"/>
              <a:gd name="connsiteX79" fmla="*/ 662478 w 790786"/>
              <a:gd name="connsiteY79" fmla="*/ 249844 h 829810"/>
              <a:gd name="connsiteX80" fmla="*/ 666635 w 790786"/>
              <a:gd name="connsiteY80" fmla="*/ 244456 h 829810"/>
              <a:gd name="connsiteX81" fmla="*/ 667173 w 790786"/>
              <a:gd name="connsiteY81" fmla="*/ 243917 h 829810"/>
              <a:gd name="connsiteX82" fmla="*/ 675640 w 790786"/>
              <a:gd name="connsiteY82" fmla="*/ 237759 h 829810"/>
              <a:gd name="connsiteX83" fmla="*/ 676179 w 790786"/>
              <a:gd name="connsiteY83" fmla="*/ 237452 h 829810"/>
              <a:gd name="connsiteX84" fmla="*/ 686955 w 790786"/>
              <a:gd name="connsiteY84" fmla="*/ 232602 h 829810"/>
              <a:gd name="connsiteX85" fmla="*/ 696114 w 790786"/>
              <a:gd name="connsiteY85" fmla="*/ 222904 h 829810"/>
              <a:gd name="connsiteX86" fmla="*/ 696653 w 790786"/>
              <a:gd name="connsiteY86" fmla="*/ 222519 h 829810"/>
              <a:gd name="connsiteX87" fmla="*/ 714664 w 790786"/>
              <a:gd name="connsiteY87" fmla="*/ 210743 h 829810"/>
              <a:gd name="connsiteX88" fmla="*/ 720744 w 790786"/>
              <a:gd name="connsiteY88" fmla="*/ 205586 h 829810"/>
              <a:gd name="connsiteX89" fmla="*/ 731597 w 790786"/>
              <a:gd name="connsiteY89" fmla="*/ 187113 h 829810"/>
              <a:gd name="connsiteX90" fmla="*/ 735445 w 790786"/>
              <a:gd name="connsiteY90" fmla="*/ 175029 h 829810"/>
              <a:gd name="connsiteX91" fmla="*/ 737062 w 790786"/>
              <a:gd name="connsiteY91" fmla="*/ 163099 h 829810"/>
              <a:gd name="connsiteX92" fmla="*/ 738755 w 790786"/>
              <a:gd name="connsiteY92" fmla="*/ 131849 h 829810"/>
              <a:gd name="connsiteX93" fmla="*/ 740449 w 790786"/>
              <a:gd name="connsiteY93" fmla="*/ 115916 h 829810"/>
              <a:gd name="connsiteX94" fmla="*/ 740602 w 790786"/>
              <a:gd name="connsiteY94" fmla="*/ 115301 h 829810"/>
              <a:gd name="connsiteX95" fmla="*/ 745067 w 790786"/>
              <a:gd name="connsiteY95" fmla="*/ 102370 h 829810"/>
              <a:gd name="connsiteX96" fmla="*/ 745452 w 790786"/>
              <a:gd name="connsiteY96" fmla="*/ 101600 h 829810"/>
              <a:gd name="connsiteX97" fmla="*/ 773545 w 790786"/>
              <a:gd name="connsiteY97" fmla="*/ 63885 h 829810"/>
              <a:gd name="connsiteX98" fmla="*/ 781242 w 790786"/>
              <a:gd name="connsiteY98" fmla="*/ 50107 h 829810"/>
              <a:gd name="connsiteX99" fmla="*/ 789401 w 790786"/>
              <a:gd name="connsiteY99" fmla="*/ 29941 h 829810"/>
              <a:gd name="connsiteX100" fmla="*/ 790787 w 790786"/>
              <a:gd name="connsiteY100" fmla="*/ 21244 h 829810"/>
              <a:gd name="connsiteX101" fmla="*/ 778625 w 790786"/>
              <a:gd name="connsiteY101" fmla="*/ 12161 h 829810"/>
              <a:gd name="connsiteX102" fmla="*/ 778164 w 790786"/>
              <a:gd name="connsiteY102" fmla="*/ 11700 h 829810"/>
              <a:gd name="connsiteX103" fmla="*/ 768542 w 790786"/>
              <a:gd name="connsiteY103" fmla="*/ 0 h 829810"/>
              <a:gd name="connsiteX104" fmla="*/ 768388 w 790786"/>
              <a:gd name="connsiteY104" fmla="*/ 539 h 829810"/>
              <a:gd name="connsiteX105" fmla="*/ 767619 w 790786"/>
              <a:gd name="connsiteY105" fmla="*/ 1847 h 829810"/>
              <a:gd name="connsiteX106" fmla="*/ 743989 w 790786"/>
              <a:gd name="connsiteY106" fmla="*/ 23245 h 829810"/>
              <a:gd name="connsiteX107" fmla="*/ 728749 w 790786"/>
              <a:gd name="connsiteY107" fmla="*/ 33405 h 829810"/>
              <a:gd name="connsiteX108" fmla="*/ 724516 w 790786"/>
              <a:gd name="connsiteY108" fmla="*/ 38177 h 829810"/>
              <a:gd name="connsiteX109" fmla="*/ 721437 w 790786"/>
              <a:gd name="connsiteY109" fmla="*/ 42257 h 829810"/>
              <a:gd name="connsiteX110" fmla="*/ 717588 w 790786"/>
              <a:gd name="connsiteY110" fmla="*/ 50415 h 829810"/>
              <a:gd name="connsiteX111" fmla="*/ 717204 w 790786"/>
              <a:gd name="connsiteY111" fmla="*/ 51031 h 829810"/>
              <a:gd name="connsiteX112" fmla="*/ 714356 w 790786"/>
              <a:gd name="connsiteY112" fmla="*/ 54418 h 829810"/>
              <a:gd name="connsiteX113" fmla="*/ 713124 w 790786"/>
              <a:gd name="connsiteY113" fmla="*/ 55264 h 829810"/>
              <a:gd name="connsiteX114" fmla="*/ 708660 w 790786"/>
              <a:gd name="connsiteY114" fmla="*/ 56727 h 829810"/>
              <a:gd name="connsiteX115" fmla="*/ 707736 w 790786"/>
              <a:gd name="connsiteY115" fmla="*/ 57650 h 829810"/>
              <a:gd name="connsiteX116" fmla="*/ 704427 w 790786"/>
              <a:gd name="connsiteY116" fmla="*/ 63731 h 829810"/>
              <a:gd name="connsiteX117" fmla="*/ 704812 w 790786"/>
              <a:gd name="connsiteY117" fmla="*/ 67041 h 829810"/>
              <a:gd name="connsiteX118" fmla="*/ 705812 w 790786"/>
              <a:gd name="connsiteY118" fmla="*/ 69504 h 829810"/>
              <a:gd name="connsiteX119" fmla="*/ 706043 w 790786"/>
              <a:gd name="connsiteY119" fmla="*/ 70581 h 829810"/>
              <a:gd name="connsiteX120" fmla="*/ 706043 w 790786"/>
              <a:gd name="connsiteY120" fmla="*/ 74507 h 829810"/>
              <a:gd name="connsiteX121" fmla="*/ 705658 w 790786"/>
              <a:gd name="connsiteY121" fmla="*/ 75969 h 829810"/>
              <a:gd name="connsiteX122" fmla="*/ 703965 w 790786"/>
              <a:gd name="connsiteY122" fmla="*/ 78817 h 829810"/>
              <a:gd name="connsiteX123" fmla="*/ 699116 w 790786"/>
              <a:gd name="connsiteY123" fmla="*/ 84282 h 829810"/>
              <a:gd name="connsiteX124" fmla="*/ 698577 w 790786"/>
              <a:gd name="connsiteY124" fmla="*/ 84744 h 829810"/>
              <a:gd name="connsiteX125" fmla="*/ 695190 w 790786"/>
              <a:gd name="connsiteY125" fmla="*/ 86976 h 829810"/>
              <a:gd name="connsiteX126" fmla="*/ 692496 w 790786"/>
              <a:gd name="connsiteY126" fmla="*/ 89208 h 829810"/>
              <a:gd name="connsiteX127" fmla="*/ 690649 w 790786"/>
              <a:gd name="connsiteY127" fmla="*/ 92825 h 829810"/>
              <a:gd name="connsiteX128" fmla="*/ 689110 w 790786"/>
              <a:gd name="connsiteY128" fmla="*/ 100446 h 829810"/>
              <a:gd name="connsiteX129" fmla="*/ 689571 w 790786"/>
              <a:gd name="connsiteY129" fmla="*/ 105372 h 829810"/>
              <a:gd name="connsiteX130" fmla="*/ 691188 w 790786"/>
              <a:gd name="connsiteY130" fmla="*/ 110144 h 829810"/>
              <a:gd name="connsiteX131" fmla="*/ 691881 w 790786"/>
              <a:gd name="connsiteY131" fmla="*/ 114531 h 829810"/>
              <a:gd name="connsiteX132" fmla="*/ 691650 w 790786"/>
              <a:gd name="connsiteY132" fmla="*/ 116224 h 829810"/>
              <a:gd name="connsiteX133" fmla="*/ 689418 w 790786"/>
              <a:gd name="connsiteY133" fmla="*/ 120765 h 829810"/>
              <a:gd name="connsiteX134" fmla="*/ 688725 w 790786"/>
              <a:gd name="connsiteY134" fmla="*/ 121612 h 829810"/>
              <a:gd name="connsiteX135" fmla="*/ 681105 w 790786"/>
              <a:gd name="connsiteY135" fmla="*/ 128155 h 829810"/>
              <a:gd name="connsiteX136" fmla="*/ 673947 w 790786"/>
              <a:gd name="connsiteY136" fmla="*/ 137468 h 829810"/>
              <a:gd name="connsiteX137" fmla="*/ 659399 w 790786"/>
              <a:gd name="connsiteY137" fmla="*/ 158173 h 829810"/>
              <a:gd name="connsiteX138" fmla="*/ 638848 w 790786"/>
              <a:gd name="connsiteY138" fmla="*/ 178801 h 829810"/>
              <a:gd name="connsiteX139" fmla="*/ 637386 w 790786"/>
              <a:gd name="connsiteY139" fmla="*/ 179570 h 829810"/>
              <a:gd name="connsiteX140" fmla="*/ 615988 w 790786"/>
              <a:gd name="connsiteY140" fmla="*/ 183496 h 829810"/>
              <a:gd name="connsiteX141" fmla="*/ 615296 w 790786"/>
              <a:gd name="connsiteY141" fmla="*/ 183573 h 829810"/>
              <a:gd name="connsiteX142" fmla="*/ 597285 w 790786"/>
              <a:gd name="connsiteY142" fmla="*/ 182418 h 829810"/>
              <a:gd name="connsiteX143" fmla="*/ 579351 w 790786"/>
              <a:gd name="connsiteY143" fmla="*/ 177800 h 829810"/>
              <a:gd name="connsiteX144" fmla="*/ 578042 w 790786"/>
              <a:gd name="connsiteY144" fmla="*/ 177030 h 829810"/>
              <a:gd name="connsiteX145" fmla="*/ 575195 w 790786"/>
              <a:gd name="connsiteY145" fmla="*/ 174182 h 829810"/>
              <a:gd name="connsiteX146" fmla="*/ 574656 w 790786"/>
              <a:gd name="connsiteY146" fmla="*/ 173490 h 829810"/>
              <a:gd name="connsiteX147" fmla="*/ 572962 w 790786"/>
              <a:gd name="connsiteY147" fmla="*/ 170103 h 829810"/>
              <a:gd name="connsiteX148" fmla="*/ 572732 w 790786"/>
              <a:gd name="connsiteY148" fmla="*/ 168179 h 829810"/>
              <a:gd name="connsiteX149" fmla="*/ 576118 w 790786"/>
              <a:gd name="connsiteY149" fmla="*/ 154709 h 829810"/>
              <a:gd name="connsiteX150" fmla="*/ 576580 w 790786"/>
              <a:gd name="connsiteY150" fmla="*/ 148398 h 829810"/>
              <a:gd name="connsiteX151" fmla="*/ 577196 w 790786"/>
              <a:gd name="connsiteY151" fmla="*/ 145704 h 829810"/>
              <a:gd name="connsiteX152" fmla="*/ 577658 w 790786"/>
              <a:gd name="connsiteY152" fmla="*/ 144703 h 829810"/>
              <a:gd name="connsiteX153" fmla="*/ 580736 w 790786"/>
              <a:gd name="connsiteY153" fmla="*/ 140547 h 829810"/>
              <a:gd name="connsiteX154" fmla="*/ 581583 w 790786"/>
              <a:gd name="connsiteY154" fmla="*/ 138007 h 829810"/>
              <a:gd name="connsiteX155" fmla="*/ 581583 w 790786"/>
              <a:gd name="connsiteY155" fmla="*/ 134543 h 829810"/>
              <a:gd name="connsiteX156" fmla="*/ 581737 w 790786"/>
              <a:gd name="connsiteY156" fmla="*/ 133620 h 829810"/>
              <a:gd name="connsiteX157" fmla="*/ 584662 w 790786"/>
              <a:gd name="connsiteY157" fmla="*/ 124922 h 829810"/>
              <a:gd name="connsiteX158" fmla="*/ 552181 w 790786"/>
              <a:gd name="connsiteY158" fmla="*/ 124922 h 829810"/>
              <a:gd name="connsiteX159" fmla="*/ 552181 w 790786"/>
              <a:gd name="connsiteY159" fmla="*/ 124922 h 829810"/>
              <a:gd name="connsiteX160" fmla="*/ 547255 w 790786"/>
              <a:gd name="connsiteY160" fmla="*/ 126230 h 829810"/>
              <a:gd name="connsiteX161" fmla="*/ 545561 w 790786"/>
              <a:gd name="connsiteY161" fmla="*/ 128309 h 829810"/>
              <a:gd name="connsiteX162" fmla="*/ 544638 w 790786"/>
              <a:gd name="connsiteY162" fmla="*/ 129078 h 829810"/>
              <a:gd name="connsiteX163" fmla="*/ 540635 w 790786"/>
              <a:gd name="connsiteY163" fmla="*/ 131079 h 829810"/>
              <a:gd name="connsiteX164" fmla="*/ 538249 w 790786"/>
              <a:gd name="connsiteY164" fmla="*/ 133927 h 829810"/>
              <a:gd name="connsiteX165" fmla="*/ 537787 w 790786"/>
              <a:gd name="connsiteY165" fmla="*/ 139238 h 829810"/>
              <a:gd name="connsiteX166" fmla="*/ 536479 w 790786"/>
              <a:gd name="connsiteY166" fmla="*/ 141394 h 829810"/>
              <a:gd name="connsiteX167" fmla="*/ 534016 w 790786"/>
              <a:gd name="connsiteY167" fmla="*/ 141624 h 829810"/>
              <a:gd name="connsiteX168" fmla="*/ 526704 w 790786"/>
              <a:gd name="connsiteY168" fmla="*/ 138776 h 829810"/>
              <a:gd name="connsiteX169" fmla="*/ 525164 w 790786"/>
              <a:gd name="connsiteY169" fmla="*/ 137391 h 829810"/>
              <a:gd name="connsiteX170" fmla="*/ 523548 w 790786"/>
              <a:gd name="connsiteY170" fmla="*/ 134158 h 829810"/>
              <a:gd name="connsiteX171" fmla="*/ 522162 w 790786"/>
              <a:gd name="connsiteY171" fmla="*/ 133927 h 829810"/>
              <a:gd name="connsiteX172" fmla="*/ 519007 w 790786"/>
              <a:gd name="connsiteY172" fmla="*/ 134697 h 829810"/>
              <a:gd name="connsiteX173" fmla="*/ 514465 w 790786"/>
              <a:gd name="connsiteY173" fmla="*/ 139238 h 829810"/>
              <a:gd name="connsiteX174" fmla="*/ 511925 w 790786"/>
              <a:gd name="connsiteY174" fmla="*/ 142856 h 829810"/>
              <a:gd name="connsiteX175" fmla="*/ 511464 w 790786"/>
              <a:gd name="connsiteY175" fmla="*/ 143318 h 829810"/>
              <a:gd name="connsiteX176" fmla="*/ 506999 w 790786"/>
              <a:gd name="connsiteY176" fmla="*/ 147243 h 829810"/>
              <a:gd name="connsiteX177" fmla="*/ 503382 w 790786"/>
              <a:gd name="connsiteY177" fmla="*/ 147320 h 829810"/>
              <a:gd name="connsiteX178" fmla="*/ 497763 w 790786"/>
              <a:gd name="connsiteY178" fmla="*/ 142856 h 829810"/>
              <a:gd name="connsiteX179" fmla="*/ 493068 w 790786"/>
              <a:gd name="connsiteY179" fmla="*/ 140316 h 829810"/>
              <a:gd name="connsiteX180" fmla="*/ 482138 w 790786"/>
              <a:gd name="connsiteY180" fmla="*/ 133235 h 829810"/>
              <a:gd name="connsiteX181" fmla="*/ 479213 w 790786"/>
              <a:gd name="connsiteY181" fmla="*/ 132850 h 829810"/>
              <a:gd name="connsiteX182" fmla="*/ 469053 w 790786"/>
              <a:gd name="connsiteY182" fmla="*/ 134389 h 829810"/>
              <a:gd name="connsiteX183" fmla="*/ 466052 w 790786"/>
              <a:gd name="connsiteY183" fmla="*/ 136544 h 829810"/>
              <a:gd name="connsiteX184" fmla="*/ 461279 w 790786"/>
              <a:gd name="connsiteY184" fmla="*/ 142933 h 829810"/>
              <a:gd name="connsiteX185" fmla="*/ 460510 w 790786"/>
              <a:gd name="connsiteY185" fmla="*/ 143625 h 829810"/>
              <a:gd name="connsiteX186" fmla="*/ 457662 w 790786"/>
              <a:gd name="connsiteY186" fmla="*/ 145319 h 829810"/>
              <a:gd name="connsiteX187" fmla="*/ 457046 w 790786"/>
              <a:gd name="connsiteY187" fmla="*/ 145627 h 829810"/>
              <a:gd name="connsiteX188" fmla="*/ 446963 w 790786"/>
              <a:gd name="connsiteY188" fmla="*/ 148783 h 829810"/>
              <a:gd name="connsiteX189" fmla="*/ 443422 w 790786"/>
              <a:gd name="connsiteY189" fmla="*/ 151784 h 829810"/>
              <a:gd name="connsiteX190" fmla="*/ 442268 w 790786"/>
              <a:gd name="connsiteY190" fmla="*/ 152400 h 829810"/>
              <a:gd name="connsiteX191" fmla="*/ 437804 w 790786"/>
              <a:gd name="connsiteY191" fmla="*/ 153555 h 829810"/>
              <a:gd name="connsiteX192" fmla="*/ 437111 w 790786"/>
              <a:gd name="connsiteY192" fmla="*/ 153632 h 829810"/>
              <a:gd name="connsiteX193" fmla="*/ 433724 w 790786"/>
              <a:gd name="connsiteY193" fmla="*/ 153632 h 829810"/>
              <a:gd name="connsiteX194" fmla="*/ 433109 w 790786"/>
              <a:gd name="connsiteY194" fmla="*/ 153555 h 829810"/>
              <a:gd name="connsiteX195" fmla="*/ 426258 w 790786"/>
              <a:gd name="connsiteY195" fmla="*/ 152015 h 829810"/>
              <a:gd name="connsiteX196" fmla="*/ 423102 w 790786"/>
              <a:gd name="connsiteY196" fmla="*/ 152400 h 829810"/>
              <a:gd name="connsiteX197" fmla="*/ 418407 w 790786"/>
              <a:gd name="connsiteY197" fmla="*/ 156633 h 829810"/>
              <a:gd name="connsiteX198" fmla="*/ 411326 w 790786"/>
              <a:gd name="connsiteY198" fmla="*/ 168102 h 829810"/>
              <a:gd name="connsiteX199" fmla="*/ 399935 w 790786"/>
              <a:gd name="connsiteY199" fmla="*/ 182957 h 829810"/>
              <a:gd name="connsiteX200" fmla="*/ 389390 w 790786"/>
              <a:gd name="connsiteY200" fmla="*/ 199659 h 829810"/>
              <a:gd name="connsiteX201" fmla="*/ 381308 w 790786"/>
              <a:gd name="connsiteY201" fmla="*/ 216362 h 829810"/>
              <a:gd name="connsiteX202" fmla="*/ 380230 w 790786"/>
              <a:gd name="connsiteY202" fmla="*/ 230448 h 829810"/>
              <a:gd name="connsiteX203" fmla="*/ 379384 w 790786"/>
              <a:gd name="connsiteY203" fmla="*/ 232218 h 829810"/>
              <a:gd name="connsiteX204" fmla="*/ 370378 w 790786"/>
              <a:gd name="connsiteY204" fmla="*/ 241223 h 829810"/>
              <a:gd name="connsiteX205" fmla="*/ 367761 w 790786"/>
              <a:gd name="connsiteY205" fmla="*/ 252768 h 829810"/>
              <a:gd name="connsiteX206" fmla="*/ 367222 w 790786"/>
              <a:gd name="connsiteY206" fmla="*/ 253923 h 829810"/>
              <a:gd name="connsiteX207" fmla="*/ 360449 w 790786"/>
              <a:gd name="connsiteY207" fmla="*/ 262390 h 829810"/>
              <a:gd name="connsiteX208" fmla="*/ 360064 w 790786"/>
              <a:gd name="connsiteY208" fmla="*/ 262774 h 829810"/>
              <a:gd name="connsiteX209" fmla="*/ 322965 w 790786"/>
              <a:gd name="connsiteY209" fmla="*/ 293178 h 829810"/>
              <a:gd name="connsiteX210" fmla="*/ 309495 w 790786"/>
              <a:gd name="connsiteY210" fmla="*/ 307802 h 829810"/>
              <a:gd name="connsiteX211" fmla="*/ 301259 w 790786"/>
              <a:gd name="connsiteY211" fmla="*/ 324350 h 829810"/>
              <a:gd name="connsiteX212" fmla="*/ 297642 w 790786"/>
              <a:gd name="connsiteY212" fmla="*/ 329276 h 829810"/>
              <a:gd name="connsiteX213" fmla="*/ 295948 w 790786"/>
              <a:gd name="connsiteY213" fmla="*/ 330354 h 829810"/>
              <a:gd name="connsiteX214" fmla="*/ 290330 w 790786"/>
              <a:gd name="connsiteY214" fmla="*/ 331509 h 829810"/>
              <a:gd name="connsiteX215" fmla="*/ 289637 w 790786"/>
              <a:gd name="connsiteY215" fmla="*/ 331585 h 829810"/>
              <a:gd name="connsiteX216" fmla="*/ 279477 w 790786"/>
              <a:gd name="connsiteY216" fmla="*/ 331047 h 829810"/>
              <a:gd name="connsiteX217" fmla="*/ 278707 w 790786"/>
              <a:gd name="connsiteY217" fmla="*/ 330893 h 829810"/>
              <a:gd name="connsiteX218" fmla="*/ 248304 w 790786"/>
              <a:gd name="connsiteY218" fmla="*/ 320194 h 829810"/>
              <a:gd name="connsiteX219" fmla="*/ 240607 w 790786"/>
              <a:gd name="connsiteY219" fmla="*/ 316115 h 829810"/>
              <a:gd name="connsiteX220" fmla="*/ 239992 w 790786"/>
              <a:gd name="connsiteY220" fmla="*/ 315730 h 829810"/>
              <a:gd name="connsiteX221" fmla="*/ 232833 w 790786"/>
              <a:gd name="connsiteY221" fmla="*/ 309033 h 829810"/>
              <a:gd name="connsiteX222" fmla="*/ 228138 w 790786"/>
              <a:gd name="connsiteY222" fmla="*/ 308572 h 829810"/>
              <a:gd name="connsiteX223" fmla="*/ 224829 w 790786"/>
              <a:gd name="connsiteY223" fmla="*/ 308572 h 829810"/>
              <a:gd name="connsiteX224" fmla="*/ 216131 w 790786"/>
              <a:gd name="connsiteY224" fmla="*/ 314652 h 829810"/>
              <a:gd name="connsiteX225" fmla="*/ 217824 w 790786"/>
              <a:gd name="connsiteY225" fmla="*/ 318732 h 829810"/>
              <a:gd name="connsiteX226" fmla="*/ 266854 w 790786"/>
              <a:gd name="connsiteY226" fmla="*/ 361604 h 829810"/>
              <a:gd name="connsiteX227" fmla="*/ 277245 w 790786"/>
              <a:gd name="connsiteY227" fmla="*/ 373688 h 829810"/>
              <a:gd name="connsiteX228" fmla="*/ 281632 w 790786"/>
              <a:gd name="connsiteY228" fmla="*/ 377537 h 829810"/>
              <a:gd name="connsiteX229" fmla="*/ 287328 w 790786"/>
              <a:gd name="connsiteY229" fmla="*/ 379615 h 829810"/>
              <a:gd name="connsiteX230" fmla="*/ 288021 w 790786"/>
              <a:gd name="connsiteY230" fmla="*/ 380000 h 829810"/>
              <a:gd name="connsiteX231" fmla="*/ 294794 w 790786"/>
              <a:gd name="connsiteY231" fmla="*/ 385079 h 829810"/>
              <a:gd name="connsiteX232" fmla="*/ 295333 w 790786"/>
              <a:gd name="connsiteY232" fmla="*/ 385541 h 829810"/>
              <a:gd name="connsiteX233" fmla="*/ 299797 w 790786"/>
              <a:gd name="connsiteY233" fmla="*/ 391160 h 829810"/>
              <a:gd name="connsiteX234" fmla="*/ 300182 w 790786"/>
              <a:gd name="connsiteY234" fmla="*/ 391776 h 829810"/>
              <a:gd name="connsiteX235" fmla="*/ 304646 w 790786"/>
              <a:gd name="connsiteY235" fmla="*/ 401936 h 829810"/>
              <a:gd name="connsiteX236" fmla="*/ 309572 w 790786"/>
              <a:gd name="connsiteY236" fmla="*/ 410710 h 829810"/>
              <a:gd name="connsiteX237" fmla="*/ 309803 w 790786"/>
              <a:gd name="connsiteY237" fmla="*/ 412865 h 829810"/>
              <a:gd name="connsiteX238" fmla="*/ 301952 w 790786"/>
              <a:gd name="connsiteY238" fmla="*/ 439266 h 829810"/>
              <a:gd name="connsiteX239" fmla="*/ 294717 w 790786"/>
              <a:gd name="connsiteY239" fmla="*/ 454352 h 829810"/>
              <a:gd name="connsiteX240" fmla="*/ 294255 w 790786"/>
              <a:gd name="connsiteY240" fmla="*/ 464282 h 829810"/>
              <a:gd name="connsiteX241" fmla="*/ 304569 w 790786"/>
              <a:gd name="connsiteY241" fmla="*/ 484448 h 829810"/>
              <a:gd name="connsiteX242" fmla="*/ 303415 w 790786"/>
              <a:gd name="connsiteY242" fmla="*/ 488219 h 829810"/>
              <a:gd name="connsiteX243" fmla="*/ 294255 w 790786"/>
              <a:gd name="connsiteY243" fmla="*/ 493068 h 829810"/>
              <a:gd name="connsiteX244" fmla="*/ 290330 w 790786"/>
              <a:gd name="connsiteY244" fmla="*/ 496994 h 829810"/>
              <a:gd name="connsiteX245" fmla="*/ 286019 w 790786"/>
              <a:gd name="connsiteY245" fmla="*/ 504537 h 829810"/>
              <a:gd name="connsiteX246" fmla="*/ 283710 w 790786"/>
              <a:gd name="connsiteY246" fmla="*/ 505922 h 829810"/>
              <a:gd name="connsiteX247" fmla="*/ 270779 w 790786"/>
              <a:gd name="connsiteY247" fmla="*/ 506461 h 829810"/>
              <a:gd name="connsiteX248" fmla="*/ 269471 w 790786"/>
              <a:gd name="connsiteY248" fmla="*/ 506230 h 829810"/>
              <a:gd name="connsiteX249" fmla="*/ 262159 w 790786"/>
              <a:gd name="connsiteY249" fmla="*/ 502843 h 829810"/>
              <a:gd name="connsiteX250" fmla="*/ 261466 w 790786"/>
              <a:gd name="connsiteY250" fmla="*/ 502381 h 829810"/>
              <a:gd name="connsiteX251" fmla="*/ 249074 w 790786"/>
              <a:gd name="connsiteY251" fmla="*/ 491144 h 829810"/>
              <a:gd name="connsiteX252" fmla="*/ 236990 w 790786"/>
              <a:gd name="connsiteY252" fmla="*/ 482600 h 829810"/>
              <a:gd name="connsiteX253" fmla="*/ 234065 w 790786"/>
              <a:gd name="connsiteY253" fmla="*/ 483601 h 829810"/>
              <a:gd name="connsiteX254" fmla="*/ 225598 w 790786"/>
              <a:gd name="connsiteY254" fmla="*/ 493684 h 829810"/>
              <a:gd name="connsiteX255" fmla="*/ 216285 w 790786"/>
              <a:gd name="connsiteY255" fmla="*/ 501842 h 829810"/>
              <a:gd name="connsiteX256" fmla="*/ 207048 w 790786"/>
              <a:gd name="connsiteY256" fmla="*/ 508231 h 829810"/>
              <a:gd name="connsiteX257" fmla="*/ 179724 w 790786"/>
              <a:gd name="connsiteY257" fmla="*/ 521932 h 829810"/>
              <a:gd name="connsiteX258" fmla="*/ 167178 w 790786"/>
              <a:gd name="connsiteY258" fmla="*/ 527089 h 829810"/>
              <a:gd name="connsiteX259" fmla="*/ 137006 w 790786"/>
              <a:gd name="connsiteY259" fmla="*/ 535093 h 829810"/>
              <a:gd name="connsiteX260" fmla="*/ 136159 w 790786"/>
              <a:gd name="connsiteY260" fmla="*/ 535170 h 829810"/>
              <a:gd name="connsiteX261" fmla="*/ 126615 w 790786"/>
              <a:gd name="connsiteY261" fmla="*/ 534631 h 829810"/>
              <a:gd name="connsiteX262" fmla="*/ 119072 w 790786"/>
              <a:gd name="connsiteY262" fmla="*/ 533477 h 829810"/>
              <a:gd name="connsiteX263" fmla="*/ 117764 w 790786"/>
              <a:gd name="connsiteY263" fmla="*/ 532938 h 829810"/>
              <a:gd name="connsiteX264" fmla="*/ 96982 w 790786"/>
              <a:gd name="connsiteY264" fmla="*/ 516621 h 829810"/>
              <a:gd name="connsiteX265" fmla="*/ 91748 w 790786"/>
              <a:gd name="connsiteY265" fmla="*/ 511387 h 829810"/>
              <a:gd name="connsiteX266" fmla="*/ 83358 w 790786"/>
              <a:gd name="connsiteY266" fmla="*/ 509770 h 829810"/>
              <a:gd name="connsiteX267" fmla="*/ 79202 w 790786"/>
              <a:gd name="connsiteY267" fmla="*/ 526473 h 829810"/>
              <a:gd name="connsiteX268" fmla="*/ 92287 w 790786"/>
              <a:gd name="connsiteY268" fmla="*/ 555413 h 829810"/>
              <a:gd name="connsiteX269" fmla="*/ 92518 w 790786"/>
              <a:gd name="connsiteY269" fmla="*/ 556568 h 829810"/>
              <a:gd name="connsiteX270" fmla="*/ 92518 w 790786"/>
              <a:gd name="connsiteY270" fmla="*/ 562726 h 829810"/>
              <a:gd name="connsiteX271" fmla="*/ 91979 w 790786"/>
              <a:gd name="connsiteY271" fmla="*/ 564342 h 829810"/>
              <a:gd name="connsiteX272" fmla="*/ 89362 w 790786"/>
              <a:gd name="connsiteY272" fmla="*/ 568037 h 829810"/>
              <a:gd name="connsiteX273" fmla="*/ 87822 w 790786"/>
              <a:gd name="connsiteY273" fmla="*/ 571731 h 829810"/>
              <a:gd name="connsiteX274" fmla="*/ 82819 w 790786"/>
              <a:gd name="connsiteY274" fmla="*/ 586124 h 829810"/>
              <a:gd name="connsiteX275" fmla="*/ 76970 w 790786"/>
              <a:gd name="connsiteY275" fmla="*/ 596207 h 829810"/>
              <a:gd name="connsiteX276" fmla="*/ 75969 w 790786"/>
              <a:gd name="connsiteY276" fmla="*/ 597208 h 829810"/>
              <a:gd name="connsiteX277" fmla="*/ 72505 w 790786"/>
              <a:gd name="connsiteY277" fmla="*/ 599209 h 829810"/>
              <a:gd name="connsiteX278" fmla="*/ 68503 w 790786"/>
              <a:gd name="connsiteY278" fmla="*/ 604135 h 829810"/>
              <a:gd name="connsiteX279" fmla="*/ 68965 w 790786"/>
              <a:gd name="connsiteY279" fmla="*/ 609754 h 829810"/>
              <a:gd name="connsiteX280" fmla="*/ 70042 w 790786"/>
              <a:gd name="connsiteY280" fmla="*/ 615065 h 829810"/>
              <a:gd name="connsiteX281" fmla="*/ 69812 w 790786"/>
              <a:gd name="connsiteY281" fmla="*/ 616912 h 829810"/>
              <a:gd name="connsiteX282" fmla="*/ 68657 w 790786"/>
              <a:gd name="connsiteY282" fmla="*/ 619145 h 829810"/>
              <a:gd name="connsiteX283" fmla="*/ 67579 w 790786"/>
              <a:gd name="connsiteY283" fmla="*/ 620299 h 829810"/>
              <a:gd name="connsiteX284" fmla="*/ 64732 w 790786"/>
              <a:gd name="connsiteY284" fmla="*/ 621992 h 829810"/>
              <a:gd name="connsiteX285" fmla="*/ 64193 w 790786"/>
              <a:gd name="connsiteY285" fmla="*/ 622223 h 829810"/>
              <a:gd name="connsiteX286" fmla="*/ 53417 w 790786"/>
              <a:gd name="connsiteY286" fmla="*/ 625610 h 829810"/>
              <a:gd name="connsiteX287" fmla="*/ 51955 w 790786"/>
              <a:gd name="connsiteY287" fmla="*/ 625687 h 829810"/>
              <a:gd name="connsiteX288" fmla="*/ 44950 w 790786"/>
              <a:gd name="connsiteY288" fmla="*/ 624070 h 829810"/>
              <a:gd name="connsiteX289" fmla="*/ 38562 w 790786"/>
              <a:gd name="connsiteY289" fmla="*/ 624070 h 829810"/>
              <a:gd name="connsiteX290" fmla="*/ 32635 w 790786"/>
              <a:gd name="connsiteY290" fmla="*/ 623455 h 829810"/>
              <a:gd name="connsiteX291" fmla="*/ 31404 w 790786"/>
              <a:gd name="connsiteY291" fmla="*/ 623070 h 829810"/>
              <a:gd name="connsiteX292" fmla="*/ 27401 w 790786"/>
              <a:gd name="connsiteY292" fmla="*/ 620530 h 829810"/>
              <a:gd name="connsiteX293" fmla="*/ 22167 w 790786"/>
              <a:gd name="connsiteY293" fmla="*/ 619683 h 829810"/>
              <a:gd name="connsiteX294" fmla="*/ 18473 w 790786"/>
              <a:gd name="connsiteY294" fmla="*/ 621761 h 829810"/>
              <a:gd name="connsiteX295" fmla="*/ 13239 w 790786"/>
              <a:gd name="connsiteY295" fmla="*/ 628381 h 829810"/>
              <a:gd name="connsiteX296" fmla="*/ 13778 w 790786"/>
              <a:gd name="connsiteY296" fmla="*/ 644775 h 829810"/>
              <a:gd name="connsiteX297" fmla="*/ 14855 w 790786"/>
              <a:gd name="connsiteY297" fmla="*/ 655859 h 829810"/>
              <a:gd name="connsiteX298" fmla="*/ 14778 w 790786"/>
              <a:gd name="connsiteY298" fmla="*/ 656936 h 829810"/>
              <a:gd name="connsiteX299" fmla="*/ 13470 w 790786"/>
              <a:gd name="connsiteY299" fmla="*/ 661401 h 829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</a:cxnLst>
            <a:rect l="l" t="t" r="r" b="b"/>
            <a:pathLst>
              <a:path w="790786" h="829810">
                <a:moveTo>
                  <a:pt x="13470" y="661401"/>
                </a:moveTo>
                <a:cubicBezTo>
                  <a:pt x="13316" y="661863"/>
                  <a:pt x="13085" y="662324"/>
                  <a:pt x="12700" y="662709"/>
                </a:cubicBezTo>
                <a:lnTo>
                  <a:pt x="3002" y="671869"/>
                </a:lnTo>
                <a:lnTo>
                  <a:pt x="539" y="677718"/>
                </a:lnTo>
                <a:lnTo>
                  <a:pt x="0" y="681798"/>
                </a:lnTo>
                <a:lnTo>
                  <a:pt x="1078" y="696961"/>
                </a:lnTo>
                <a:lnTo>
                  <a:pt x="8390" y="709969"/>
                </a:lnTo>
                <a:lnTo>
                  <a:pt x="35483" y="730981"/>
                </a:lnTo>
                <a:cubicBezTo>
                  <a:pt x="35637" y="731135"/>
                  <a:pt x="35868" y="731289"/>
                  <a:pt x="35945" y="731443"/>
                </a:cubicBezTo>
                <a:lnTo>
                  <a:pt x="55649" y="756766"/>
                </a:lnTo>
                <a:lnTo>
                  <a:pt x="71967" y="783167"/>
                </a:lnTo>
                <a:lnTo>
                  <a:pt x="81588" y="792788"/>
                </a:lnTo>
                <a:lnTo>
                  <a:pt x="94519" y="800331"/>
                </a:lnTo>
                <a:lnTo>
                  <a:pt x="122305" y="808644"/>
                </a:lnTo>
                <a:cubicBezTo>
                  <a:pt x="122459" y="808721"/>
                  <a:pt x="122690" y="808798"/>
                  <a:pt x="122844" y="808875"/>
                </a:cubicBezTo>
                <a:lnTo>
                  <a:pt x="129001" y="812261"/>
                </a:lnTo>
                <a:lnTo>
                  <a:pt x="141701" y="817033"/>
                </a:lnTo>
                <a:lnTo>
                  <a:pt x="155864" y="817572"/>
                </a:lnTo>
                <a:cubicBezTo>
                  <a:pt x="156249" y="817572"/>
                  <a:pt x="156556" y="817649"/>
                  <a:pt x="156941" y="817803"/>
                </a:cubicBezTo>
                <a:lnTo>
                  <a:pt x="170103" y="823807"/>
                </a:lnTo>
                <a:lnTo>
                  <a:pt x="193887" y="827655"/>
                </a:lnTo>
                <a:lnTo>
                  <a:pt x="212667" y="828194"/>
                </a:lnTo>
                <a:lnTo>
                  <a:pt x="222135" y="829811"/>
                </a:lnTo>
                <a:lnTo>
                  <a:pt x="230909" y="828271"/>
                </a:lnTo>
                <a:lnTo>
                  <a:pt x="237990" y="825269"/>
                </a:lnTo>
                <a:lnTo>
                  <a:pt x="244379" y="818881"/>
                </a:lnTo>
                <a:lnTo>
                  <a:pt x="250382" y="811261"/>
                </a:lnTo>
                <a:lnTo>
                  <a:pt x="257387" y="804257"/>
                </a:lnTo>
                <a:lnTo>
                  <a:pt x="277399" y="789863"/>
                </a:lnTo>
                <a:lnTo>
                  <a:pt x="282402" y="784783"/>
                </a:lnTo>
                <a:lnTo>
                  <a:pt x="287251" y="776085"/>
                </a:lnTo>
                <a:cubicBezTo>
                  <a:pt x="287328" y="775932"/>
                  <a:pt x="287482" y="775778"/>
                  <a:pt x="287559" y="775624"/>
                </a:cubicBezTo>
                <a:lnTo>
                  <a:pt x="294871" y="767157"/>
                </a:lnTo>
                <a:lnTo>
                  <a:pt x="319655" y="740064"/>
                </a:lnTo>
                <a:lnTo>
                  <a:pt x="338051" y="714971"/>
                </a:lnTo>
                <a:lnTo>
                  <a:pt x="363297" y="677411"/>
                </a:lnTo>
                <a:cubicBezTo>
                  <a:pt x="363451" y="677180"/>
                  <a:pt x="363605" y="677025"/>
                  <a:pt x="363759" y="676872"/>
                </a:cubicBezTo>
                <a:lnTo>
                  <a:pt x="392161" y="651241"/>
                </a:lnTo>
                <a:lnTo>
                  <a:pt x="420639" y="605983"/>
                </a:lnTo>
                <a:lnTo>
                  <a:pt x="432416" y="586355"/>
                </a:lnTo>
                <a:lnTo>
                  <a:pt x="440805" y="570730"/>
                </a:lnTo>
                <a:cubicBezTo>
                  <a:pt x="440959" y="570423"/>
                  <a:pt x="441190" y="570115"/>
                  <a:pt x="441421" y="569884"/>
                </a:cubicBezTo>
                <a:lnTo>
                  <a:pt x="449272" y="563110"/>
                </a:lnTo>
                <a:lnTo>
                  <a:pt x="466898" y="550564"/>
                </a:lnTo>
                <a:lnTo>
                  <a:pt x="470670" y="548409"/>
                </a:lnTo>
                <a:lnTo>
                  <a:pt x="484447" y="533015"/>
                </a:lnTo>
                <a:lnTo>
                  <a:pt x="489912" y="525395"/>
                </a:lnTo>
                <a:lnTo>
                  <a:pt x="494684" y="514620"/>
                </a:lnTo>
                <a:lnTo>
                  <a:pt x="506922" y="472209"/>
                </a:lnTo>
                <a:cubicBezTo>
                  <a:pt x="506999" y="471901"/>
                  <a:pt x="507153" y="471670"/>
                  <a:pt x="507307" y="471440"/>
                </a:cubicBezTo>
                <a:lnTo>
                  <a:pt x="512926" y="462973"/>
                </a:lnTo>
                <a:lnTo>
                  <a:pt x="517775" y="458047"/>
                </a:lnTo>
                <a:cubicBezTo>
                  <a:pt x="518083" y="457739"/>
                  <a:pt x="518545" y="457431"/>
                  <a:pt x="519007" y="457354"/>
                </a:cubicBezTo>
                <a:lnTo>
                  <a:pt x="522932" y="456199"/>
                </a:lnTo>
                <a:cubicBezTo>
                  <a:pt x="523317" y="456123"/>
                  <a:pt x="523702" y="456046"/>
                  <a:pt x="524087" y="456123"/>
                </a:cubicBezTo>
                <a:lnTo>
                  <a:pt x="528551" y="456661"/>
                </a:lnTo>
                <a:cubicBezTo>
                  <a:pt x="528936" y="456738"/>
                  <a:pt x="529244" y="456815"/>
                  <a:pt x="529552" y="456969"/>
                </a:cubicBezTo>
                <a:lnTo>
                  <a:pt x="540789" y="463127"/>
                </a:lnTo>
                <a:lnTo>
                  <a:pt x="544022" y="464282"/>
                </a:lnTo>
                <a:lnTo>
                  <a:pt x="555028" y="460818"/>
                </a:lnTo>
                <a:lnTo>
                  <a:pt x="586663" y="436341"/>
                </a:lnTo>
                <a:lnTo>
                  <a:pt x="598901" y="422410"/>
                </a:lnTo>
                <a:lnTo>
                  <a:pt x="601210" y="416945"/>
                </a:lnTo>
                <a:lnTo>
                  <a:pt x="598824" y="407324"/>
                </a:lnTo>
                <a:lnTo>
                  <a:pt x="591127" y="399165"/>
                </a:lnTo>
                <a:lnTo>
                  <a:pt x="582430" y="393700"/>
                </a:lnTo>
                <a:cubicBezTo>
                  <a:pt x="581891" y="393392"/>
                  <a:pt x="581506" y="392853"/>
                  <a:pt x="581275" y="392238"/>
                </a:cubicBezTo>
                <a:lnTo>
                  <a:pt x="577888" y="382693"/>
                </a:lnTo>
                <a:cubicBezTo>
                  <a:pt x="577658" y="382155"/>
                  <a:pt x="577658" y="381539"/>
                  <a:pt x="577888" y="380923"/>
                </a:cubicBezTo>
                <a:lnTo>
                  <a:pt x="580121" y="373611"/>
                </a:lnTo>
                <a:lnTo>
                  <a:pt x="584662" y="361604"/>
                </a:lnTo>
                <a:lnTo>
                  <a:pt x="592128" y="347749"/>
                </a:lnTo>
                <a:lnTo>
                  <a:pt x="609292" y="325967"/>
                </a:lnTo>
                <a:lnTo>
                  <a:pt x="629843" y="307109"/>
                </a:lnTo>
                <a:cubicBezTo>
                  <a:pt x="629997" y="306955"/>
                  <a:pt x="630228" y="306801"/>
                  <a:pt x="630459" y="306647"/>
                </a:cubicBezTo>
                <a:lnTo>
                  <a:pt x="633845" y="304954"/>
                </a:lnTo>
                <a:lnTo>
                  <a:pt x="638925" y="303107"/>
                </a:lnTo>
                <a:lnTo>
                  <a:pt x="639156" y="302337"/>
                </a:lnTo>
                <a:lnTo>
                  <a:pt x="649316" y="272857"/>
                </a:lnTo>
                <a:lnTo>
                  <a:pt x="662478" y="249844"/>
                </a:lnTo>
                <a:lnTo>
                  <a:pt x="666635" y="244456"/>
                </a:lnTo>
                <a:cubicBezTo>
                  <a:pt x="666789" y="244225"/>
                  <a:pt x="666942" y="244071"/>
                  <a:pt x="667173" y="243917"/>
                </a:cubicBezTo>
                <a:lnTo>
                  <a:pt x="675640" y="237759"/>
                </a:lnTo>
                <a:cubicBezTo>
                  <a:pt x="675794" y="237606"/>
                  <a:pt x="675948" y="237529"/>
                  <a:pt x="676179" y="237452"/>
                </a:cubicBezTo>
                <a:lnTo>
                  <a:pt x="686955" y="232602"/>
                </a:lnTo>
                <a:lnTo>
                  <a:pt x="696114" y="222904"/>
                </a:lnTo>
                <a:cubicBezTo>
                  <a:pt x="696268" y="222751"/>
                  <a:pt x="696422" y="222596"/>
                  <a:pt x="696653" y="222519"/>
                </a:cubicBezTo>
                <a:lnTo>
                  <a:pt x="714664" y="210743"/>
                </a:lnTo>
                <a:lnTo>
                  <a:pt x="720744" y="205586"/>
                </a:lnTo>
                <a:lnTo>
                  <a:pt x="731597" y="187113"/>
                </a:lnTo>
                <a:lnTo>
                  <a:pt x="735445" y="175029"/>
                </a:lnTo>
                <a:lnTo>
                  <a:pt x="737062" y="163099"/>
                </a:lnTo>
                <a:lnTo>
                  <a:pt x="738755" y="131849"/>
                </a:lnTo>
                <a:lnTo>
                  <a:pt x="740449" y="115916"/>
                </a:lnTo>
                <a:cubicBezTo>
                  <a:pt x="740449" y="115685"/>
                  <a:pt x="740525" y="115532"/>
                  <a:pt x="740602" y="115301"/>
                </a:cubicBezTo>
                <a:lnTo>
                  <a:pt x="745067" y="102370"/>
                </a:lnTo>
                <a:cubicBezTo>
                  <a:pt x="745144" y="102062"/>
                  <a:pt x="745297" y="101831"/>
                  <a:pt x="745452" y="101600"/>
                </a:cubicBezTo>
                <a:lnTo>
                  <a:pt x="773545" y="63885"/>
                </a:lnTo>
                <a:lnTo>
                  <a:pt x="781242" y="50107"/>
                </a:lnTo>
                <a:lnTo>
                  <a:pt x="789401" y="29941"/>
                </a:lnTo>
                <a:lnTo>
                  <a:pt x="790787" y="21244"/>
                </a:lnTo>
                <a:lnTo>
                  <a:pt x="778625" y="12161"/>
                </a:lnTo>
                <a:cubicBezTo>
                  <a:pt x="778472" y="12007"/>
                  <a:pt x="778318" y="11853"/>
                  <a:pt x="778164" y="11700"/>
                </a:cubicBezTo>
                <a:lnTo>
                  <a:pt x="768542" y="0"/>
                </a:lnTo>
                <a:lnTo>
                  <a:pt x="768388" y="539"/>
                </a:lnTo>
                <a:cubicBezTo>
                  <a:pt x="768235" y="1001"/>
                  <a:pt x="767927" y="1462"/>
                  <a:pt x="767619" y="1847"/>
                </a:cubicBezTo>
                <a:lnTo>
                  <a:pt x="743989" y="23245"/>
                </a:lnTo>
                <a:lnTo>
                  <a:pt x="728749" y="33405"/>
                </a:lnTo>
                <a:lnTo>
                  <a:pt x="724516" y="38177"/>
                </a:lnTo>
                <a:lnTo>
                  <a:pt x="721437" y="42257"/>
                </a:lnTo>
                <a:lnTo>
                  <a:pt x="717588" y="50415"/>
                </a:lnTo>
                <a:cubicBezTo>
                  <a:pt x="717512" y="50646"/>
                  <a:pt x="717358" y="50877"/>
                  <a:pt x="717204" y="51031"/>
                </a:cubicBezTo>
                <a:lnTo>
                  <a:pt x="714356" y="54418"/>
                </a:lnTo>
                <a:cubicBezTo>
                  <a:pt x="714048" y="54803"/>
                  <a:pt x="713586" y="55110"/>
                  <a:pt x="713124" y="55264"/>
                </a:cubicBezTo>
                <a:lnTo>
                  <a:pt x="708660" y="56727"/>
                </a:lnTo>
                <a:lnTo>
                  <a:pt x="707736" y="57650"/>
                </a:lnTo>
                <a:lnTo>
                  <a:pt x="704427" y="63731"/>
                </a:lnTo>
                <a:lnTo>
                  <a:pt x="704812" y="67041"/>
                </a:lnTo>
                <a:lnTo>
                  <a:pt x="705812" y="69504"/>
                </a:lnTo>
                <a:cubicBezTo>
                  <a:pt x="705966" y="69812"/>
                  <a:pt x="706043" y="70197"/>
                  <a:pt x="706043" y="70581"/>
                </a:cubicBezTo>
                <a:lnTo>
                  <a:pt x="706043" y="74507"/>
                </a:lnTo>
                <a:cubicBezTo>
                  <a:pt x="706043" y="75045"/>
                  <a:pt x="705889" y="75507"/>
                  <a:pt x="705658" y="75969"/>
                </a:cubicBezTo>
                <a:lnTo>
                  <a:pt x="703965" y="78817"/>
                </a:lnTo>
                <a:lnTo>
                  <a:pt x="699116" y="84282"/>
                </a:lnTo>
                <a:cubicBezTo>
                  <a:pt x="698962" y="84436"/>
                  <a:pt x="698808" y="84590"/>
                  <a:pt x="698577" y="84744"/>
                </a:cubicBezTo>
                <a:lnTo>
                  <a:pt x="695190" y="86976"/>
                </a:lnTo>
                <a:lnTo>
                  <a:pt x="692496" y="89208"/>
                </a:lnTo>
                <a:lnTo>
                  <a:pt x="690649" y="92825"/>
                </a:lnTo>
                <a:lnTo>
                  <a:pt x="689110" y="100446"/>
                </a:lnTo>
                <a:lnTo>
                  <a:pt x="689571" y="105372"/>
                </a:lnTo>
                <a:lnTo>
                  <a:pt x="691188" y="110144"/>
                </a:lnTo>
                <a:lnTo>
                  <a:pt x="691881" y="114531"/>
                </a:lnTo>
                <a:cubicBezTo>
                  <a:pt x="691958" y="115070"/>
                  <a:pt x="691881" y="115685"/>
                  <a:pt x="691650" y="116224"/>
                </a:cubicBezTo>
                <a:lnTo>
                  <a:pt x="689418" y="120765"/>
                </a:lnTo>
                <a:cubicBezTo>
                  <a:pt x="689264" y="121073"/>
                  <a:pt x="689033" y="121381"/>
                  <a:pt x="688725" y="121612"/>
                </a:cubicBezTo>
                <a:lnTo>
                  <a:pt x="681105" y="128155"/>
                </a:lnTo>
                <a:lnTo>
                  <a:pt x="673947" y="137468"/>
                </a:lnTo>
                <a:lnTo>
                  <a:pt x="659399" y="158173"/>
                </a:lnTo>
                <a:lnTo>
                  <a:pt x="638848" y="178801"/>
                </a:lnTo>
                <a:cubicBezTo>
                  <a:pt x="638464" y="179185"/>
                  <a:pt x="637925" y="179493"/>
                  <a:pt x="637386" y="179570"/>
                </a:cubicBezTo>
                <a:lnTo>
                  <a:pt x="615988" y="183496"/>
                </a:lnTo>
                <a:cubicBezTo>
                  <a:pt x="615758" y="183496"/>
                  <a:pt x="615527" y="183573"/>
                  <a:pt x="615296" y="183573"/>
                </a:cubicBezTo>
                <a:lnTo>
                  <a:pt x="597285" y="182418"/>
                </a:lnTo>
                <a:lnTo>
                  <a:pt x="579351" y="177800"/>
                </a:lnTo>
                <a:cubicBezTo>
                  <a:pt x="578889" y="177646"/>
                  <a:pt x="578427" y="177415"/>
                  <a:pt x="578042" y="177030"/>
                </a:cubicBezTo>
                <a:lnTo>
                  <a:pt x="575195" y="174182"/>
                </a:lnTo>
                <a:cubicBezTo>
                  <a:pt x="574964" y="173952"/>
                  <a:pt x="574810" y="173721"/>
                  <a:pt x="574656" y="173490"/>
                </a:cubicBezTo>
                <a:lnTo>
                  <a:pt x="572962" y="170103"/>
                </a:lnTo>
                <a:cubicBezTo>
                  <a:pt x="572654" y="169487"/>
                  <a:pt x="572578" y="168795"/>
                  <a:pt x="572732" y="168179"/>
                </a:cubicBezTo>
                <a:lnTo>
                  <a:pt x="576118" y="154709"/>
                </a:lnTo>
                <a:lnTo>
                  <a:pt x="576580" y="148398"/>
                </a:lnTo>
                <a:lnTo>
                  <a:pt x="577196" y="145704"/>
                </a:lnTo>
                <a:cubicBezTo>
                  <a:pt x="577273" y="145319"/>
                  <a:pt x="577427" y="145011"/>
                  <a:pt x="577658" y="144703"/>
                </a:cubicBezTo>
                <a:lnTo>
                  <a:pt x="580736" y="140547"/>
                </a:lnTo>
                <a:lnTo>
                  <a:pt x="581583" y="138007"/>
                </a:lnTo>
                <a:lnTo>
                  <a:pt x="581583" y="134543"/>
                </a:lnTo>
                <a:cubicBezTo>
                  <a:pt x="581583" y="134235"/>
                  <a:pt x="581660" y="133927"/>
                  <a:pt x="581737" y="133620"/>
                </a:cubicBezTo>
                <a:lnTo>
                  <a:pt x="584662" y="124922"/>
                </a:lnTo>
                <a:lnTo>
                  <a:pt x="552181" y="124922"/>
                </a:lnTo>
                <a:lnTo>
                  <a:pt x="552181" y="124922"/>
                </a:lnTo>
                <a:lnTo>
                  <a:pt x="547255" y="126230"/>
                </a:lnTo>
                <a:lnTo>
                  <a:pt x="545561" y="128309"/>
                </a:lnTo>
                <a:cubicBezTo>
                  <a:pt x="545330" y="128617"/>
                  <a:pt x="545022" y="128924"/>
                  <a:pt x="544638" y="129078"/>
                </a:cubicBezTo>
                <a:lnTo>
                  <a:pt x="540635" y="131079"/>
                </a:lnTo>
                <a:lnTo>
                  <a:pt x="538249" y="133927"/>
                </a:lnTo>
                <a:lnTo>
                  <a:pt x="537787" y="139238"/>
                </a:lnTo>
                <a:cubicBezTo>
                  <a:pt x="537710" y="140085"/>
                  <a:pt x="537249" y="140932"/>
                  <a:pt x="536479" y="141394"/>
                </a:cubicBezTo>
                <a:cubicBezTo>
                  <a:pt x="535709" y="141855"/>
                  <a:pt x="534785" y="141932"/>
                  <a:pt x="534016" y="141624"/>
                </a:cubicBezTo>
                <a:lnTo>
                  <a:pt x="526704" y="138776"/>
                </a:lnTo>
                <a:cubicBezTo>
                  <a:pt x="526088" y="138545"/>
                  <a:pt x="525549" y="138007"/>
                  <a:pt x="525164" y="137391"/>
                </a:cubicBezTo>
                <a:lnTo>
                  <a:pt x="523548" y="134158"/>
                </a:lnTo>
                <a:lnTo>
                  <a:pt x="522162" y="133927"/>
                </a:lnTo>
                <a:lnTo>
                  <a:pt x="519007" y="134697"/>
                </a:lnTo>
                <a:lnTo>
                  <a:pt x="514465" y="139238"/>
                </a:lnTo>
                <a:lnTo>
                  <a:pt x="511925" y="142856"/>
                </a:lnTo>
                <a:cubicBezTo>
                  <a:pt x="511772" y="143010"/>
                  <a:pt x="511618" y="143164"/>
                  <a:pt x="511464" y="143318"/>
                </a:cubicBezTo>
                <a:lnTo>
                  <a:pt x="506999" y="147243"/>
                </a:lnTo>
                <a:cubicBezTo>
                  <a:pt x="505999" y="148167"/>
                  <a:pt x="504459" y="148167"/>
                  <a:pt x="503382" y="147320"/>
                </a:cubicBezTo>
                <a:lnTo>
                  <a:pt x="497763" y="142856"/>
                </a:lnTo>
                <a:lnTo>
                  <a:pt x="493068" y="140316"/>
                </a:lnTo>
                <a:lnTo>
                  <a:pt x="482138" y="133235"/>
                </a:lnTo>
                <a:lnTo>
                  <a:pt x="479213" y="132850"/>
                </a:lnTo>
                <a:lnTo>
                  <a:pt x="469053" y="134389"/>
                </a:lnTo>
                <a:lnTo>
                  <a:pt x="466052" y="136544"/>
                </a:lnTo>
                <a:lnTo>
                  <a:pt x="461279" y="142933"/>
                </a:lnTo>
                <a:cubicBezTo>
                  <a:pt x="461048" y="143241"/>
                  <a:pt x="460818" y="143472"/>
                  <a:pt x="460510" y="143625"/>
                </a:cubicBezTo>
                <a:lnTo>
                  <a:pt x="457662" y="145319"/>
                </a:lnTo>
                <a:cubicBezTo>
                  <a:pt x="457431" y="145473"/>
                  <a:pt x="457277" y="145550"/>
                  <a:pt x="457046" y="145627"/>
                </a:cubicBezTo>
                <a:lnTo>
                  <a:pt x="446963" y="148783"/>
                </a:lnTo>
                <a:lnTo>
                  <a:pt x="443422" y="151784"/>
                </a:lnTo>
                <a:cubicBezTo>
                  <a:pt x="443115" y="152092"/>
                  <a:pt x="442730" y="152246"/>
                  <a:pt x="442268" y="152400"/>
                </a:cubicBezTo>
                <a:lnTo>
                  <a:pt x="437804" y="153555"/>
                </a:lnTo>
                <a:cubicBezTo>
                  <a:pt x="437573" y="153632"/>
                  <a:pt x="437342" y="153632"/>
                  <a:pt x="437111" y="153632"/>
                </a:cubicBezTo>
                <a:lnTo>
                  <a:pt x="433724" y="153632"/>
                </a:lnTo>
                <a:cubicBezTo>
                  <a:pt x="433493" y="153632"/>
                  <a:pt x="433262" y="153632"/>
                  <a:pt x="433109" y="153555"/>
                </a:cubicBezTo>
                <a:lnTo>
                  <a:pt x="426258" y="152015"/>
                </a:lnTo>
                <a:lnTo>
                  <a:pt x="423102" y="152400"/>
                </a:lnTo>
                <a:lnTo>
                  <a:pt x="418407" y="156633"/>
                </a:lnTo>
                <a:lnTo>
                  <a:pt x="411326" y="168102"/>
                </a:lnTo>
                <a:lnTo>
                  <a:pt x="399935" y="182957"/>
                </a:lnTo>
                <a:lnTo>
                  <a:pt x="389390" y="199659"/>
                </a:lnTo>
                <a:lnTo>
                  <a:pt x="381308" y="216362"/>
                </a:lnTo>
                <a:lnTo>
                  <a:pt x="380230" y="230448"/>
                </a:lnTo>
                <a:cubicBezTo>
                  <a:pt x="380153" y="231140"/>
                  <a:pt x="379922" y="231756"/>
                  <a:pt x="379384" y="232218"/>
                </a:cubicBezTo>
                <a:lnTo>
                  <a:pt x="370378" y="241223"/>
                </a:lnTo>
                <a:lnTo>
                  <a:pt x="367761" y="252768"/>
                </a:lnTo>
                <a:cubicBezTo>
                  <a:pt x="367684" y="253153"/>
                  <a:pt x="367453" y="253538"/>
                  <a:pt x="367222" y="253923"/>
                </a:cubicBezTo>
                <a:lnTo>
                  <a:pt x="360449" y="262390"/>
                </a:lnTo>
                <a:cubicBezTo>
                  <a:pt x="360295" y="262544"/>
                  <a:pt x="360218" y="262698"/>
                  <a:pt x="360064" y="262774"/>
                </a:cubicBezTo>
                <a:lnTo>
                  <a:pt x="322965" y="293178"/>
                </a:lnTo>
                <a:lnTo>
                  <a:pt x="309495" y="307802"/>
                </a:lnTo>
                <a:lnTo>
                  <a:pt x="301259" y="324350"/>
                </a:lnTo>
                <a:lnTo>
                  <a:pt x="297642" y="329276"/>
                </a:lnTo>
                <a:cubicBezTo>
                  <a:pt x="297257" y="329815"/>
                  <a:pt x="296641" y="330200"/>
                  <a:pt x="295948" y="330354"/>
                </a:cubicBezTo>
                <a:lnTo>
                  <a:pt x="290330" y="331509"/>
                </a:lnTo>
                <a:cubicBezTo>
                  <a:pt x="290099" y="331585"/>
                  <a:pt x="289868" y="331585"/>
                  <a:pt x="289637" y="331585"/>
                </a:cubicBezTo>
                <a:lnTo>
                  <a:pt x="279477" y="331047"/>
                </a:lnTo>
                <a:cubicBezTo>
                  <a:pt x="279246" y="331047"/>
                  <a:pt x="278938" y="330970"/>
                  <a:pt x="278707" y="330893"/>
                </a:cubicBezTo>
                <a:lnTo>
                  <a:pt x="248304" y="320194"/>
                </a:lnTo>
                <a:lnTo>
                  <a:pt x="240607" y="316115"/>
                </a:lnTo>
                <a:cubicBezTo>
                  <a:pt x="240376" y="315961"/>
                  <a:pt x="240222" y="315884"/>
                  <a:pt x="239992" y="315730"/>
                </a:cubicBezTo>
                <a:lnTo>
                  <a:pt x="232833" y="309033"/>
                </a:lnTo>
                <a:lnTo>
                  <a:pt x="228138" y="308572"/>
                </a:lnTo>
                <a:lnTo>
                  <a:pt x="224829" y="308572"/>
                </a:lnTo>
                <a:lnTo>
                  <a:pt x="216131" y="314652"/>
                </a:lnTo>
                <a:lnTo>
                  <a:pt x="217824" y="318732"/>
                </a:lnTo>
                <a:lnTo>
                  <a:pt x="266854" y="361604"/>
                </a:lnTo>
                <a:lnTo>
                  <a:pt x="277245" y="373688"/>
                </a:lnTo>
                <a:lnTo>
                  <a:pt x="281632" y="377537"/>
                </a:lnTo>
                <a:lnTo>
                  <a:pt x="287328" y="379615"/>
                </a:lnTo>
                <a:cubicBezTo>
                  <a:pt x="287559" y="379691"/>
                  <a:pt x="287867" y="379846"/>
                  <a:pt x="288021" y="380000"/>
                </a:cubicBezTo>
                <a:lnTo>
                  <a:pt x="294794" y="385079"/>
                </a:lnTo>
                <a:cubicBezTo>
                  <a:pt x="294948" y="385233"/>
                  <a:pt x="295179" y="385388"/>
                  <a:pt x="295333" y="385541"/>
                </a:cubicBezTo>
                <a:lnTo>
                  <a:pt x="299797" y="391160"/>
                </a:lnTo>
                <a:cubicBezTo>
                  <a:pt x="299951" y="391314"/>
                  <a:pt x="300105" y="391545"/>
                  <a:pt x="300182" y="391776"/>
                </a:cubicBezTo>
                <a:lnTo>
                  <a:pt x="304646" y="401936"/>
                </a:lnTo>
                <a:lnTo>
                  <a:pt x="309572" y="410710"/>
                </a:lnTo>
                <a:cubicBezTo>
                  <a:pt x="309957" y="411403"/>
                  <a:pt x="310034" y="412173"/>
                  <a:pt x="309803" y="412865"/>
                </a:cubicBezTo>
                <a:lnTo>
                  <a:pt x="301952" y="439266"/>
                </a:lnTo>
                <a:lnTo>
                  <a:pt x="294717" y="454352"/>
                </a:lnTo>
                <a:lnTo>
                  <a:pt x="294255" y="464282"/>
                </a:lnTo>
                <a:lnTo>
                  <a:pt x="304569" y="484448"/>
                </a:lnTo>
                <a:cubicBezTo>
                  <a:pt x="305262" y="485833"/>
                  <a:pt x="304723" y="487526"/>
                  <a:pt x="303415" y="488219"/>
                </a:cubicBezTo>
                <a:lnTo>
                  <a:pt x="294255" y="493068"/>
                </a:lnTo>
                <a:lnTo>
                  <a:pt x="290330" y="496994"/>
                </a:lnTo>
                <a:lnTo>
                  <a:pt x="286019" y="504537"/>
                </a:lnTo>
                <a:cubicBezTo>
                  <a:pt x="285558" y="505383"/>
                  <a:pt x="284634" y="505922"/>
                  <a:pt x="283710" y="505922"/>
                </a:cubicBezTo>
                <a:lnTo>
                  <a:pt x="270779" y="506461"/>
                </a:lnTo>
                <a:cubicBezTo>
                  <a:pt x="270318" y="506461"/>
                  <a:pt x="269856" y="506384"/>
                  <a:pt x="269471" y="506230"/>
                </a:cubicBezTo>
                <a:lnTo>
                  <a:pt x="262159" y="502843"/>
                </a:lnTo>
                <a:cubicBezTo>
                  <a:pt x="261928" y="502689"/>
                  <a:pt x="261697" y="502535"/>
                  <a:pt x="261466" y="502381"/>
                </a:cubicBezTo>
                <a:lnTo>
                  <a:pt x="249074" y="491144"/>
                </a:lnTo>
                <a:lnTo>
                  <a:pt x="236990" y="482600"/>
                </a:lnTo>
                <a:lnTo>
                  <a:pt x="234065" y="483601"/>
                </a:lnTo>
                <a:lnTo>
                  <a:pt x="225598" y="493684"/>
                </a:lnTo>
                <a:lnTo>
                  <a:pt x="216285" y="501842"/>
                </a:lnTo>
                <a:lnTo>
                  <a:pt x="207048" y="508231"/>
                </a:lnTo>
                <a:lnTo>
                  <a:pt x="179724" y="521932"/>
                </a:lnTo>
                <a:lnTo>
                  <a:pt x="167178" y="527089"/>
                </a:lnTo>
                <a:lnTo>
                  <a:pt x="137006" y="535093"/>
                </a:lnTo>
                <a:cubicBezTo>
                  <a:pt x="136698" y="535170"/>
                  <a:pt x="136390" y="535247"/>
                  <a:pt x="136159" y="535170"/>
                </a:cubicBezTo>
                <a:lnTo>
                  <a:pt x="126615" y="534631"/>
                </a:lnTo>
                <a:lnTo>
                  <a:pt x="119072" y="533477"/>
                </a:lnTo>
                <a:cubicBezTo>
                  <a:pt x="118610" y="533400"/>
                  <a:pt x="118149" y="533246"/>
                  <a:pt x="117764" y="532938"/>
                </a:cubicBezTo>
                <a:lnTo>
                  <a:pt x="96982" y="516621"/>
                </a:lnTo>
                <a:lnTo>
                  <a:pt x="91748" y="511387"/>
                </a:lnTo>
                <a:lnTo>
                  <a:pt x="83358" y="509770"/>
                </a:lnTo>
                <a:lnTo>
                  <a:pt x="79202" y="526473"/>
                </a:lnTo>
                <a:lnTo>
                  <a:pt x="92287" y="555413"/>
                </a:lnTo>
                <a:cubicBezTo>
                  <a:pt x="92441" y="555798"/>
                  <a:pt x="92518" y="556183"/>
                  <a:pt x="92518" y="556568"/>
                </a:cubicBezTo>
                <a:lnTo>
                  <a:pt x="92518" y="562726"/>
                </a:lnTo>
                <a:cubicBezTo>
                  <a:pt x="92518" y="563341"/>
                  <a:pt x="92364" y="563880"/>
                  <a:pt x="91979" y="564342"/>
                </a:cubicBezTo>
                <a:lnTo>
                  <a:pt x="89362" y="568037"/>
                </a:lnTo>
                <a:lnTo>
                  <a:pt x="87822" y="571731"/>
                </a:lnTo>
                <a:lnTo>
                  <a:pt x="82819" y="586124"/>
                </a:lnTo>
                <a:lnTo>
                  <a:pt x="76970" y="596207"/>
                </a:lnTo>
                <a:cubicBezTo>
                  <a:pt x="76739" y="596592"/>
                  <a:pt x="76354" y="596977"/>
                  <a:pt x="75969" y="597208"/>
                </a:cubicBezTo>
                <a:lnTo>
                  <a:pt x="72505" y="599209"/>
                </a:lnTo>
                <a:lnTo>
                  <a:pt x="68503" y="604135"/>
                </a:lnTo>
                <a:lnTo>
                  <a:pt x="68965" y="609754"/>
                </a:lnTo>
                <a:lnTo>
                  <a:pt x="70042" y="615065"/>
                </a:lnTo>
                <a:cubicBezTo>
                  <a:pt x="70196" y="615681"/>
                  <a:pt x="70119" y="616297"/>
                  <a:pt x="69812" y="616912"/>
                </a:cubicBezTo>
                <a:lnTo>
                  <a:pt x="68657" y="619145"/>
                </a:lnTo>
                <a:cubicBezTo>
                  <a:pt x="68426" y="619606"/>
                  <a:pt x="68041" y="619991"/>
                  <a:pt x="67579" y="620299"/>
                </a:cubicBezTo>
                <a:lnTo>
                  <a:pt x="64732" y="621992"/>
                </a:lnTo>
                <a:cubicBezTo>
                  <a:pt x="64578" y="622069"/>
                  <a:pt x="64347" y="622146"/>
                  <a:pt x="64193" y="622223"/>
                </a:cubicBezTo>
                <a:lnTo>
                  <a:pt x="53417" y="625610"/>
                </a:lnTo>
                <a:cubicBezTo>
                  <a:pt x="52955" y="625764"/>
                  <a:pt x="52416" y="625764"/>
                  <a:pt x="51955" y="625687"/>
                </a:cubicBezTo>
                <a:lnTo>
                  <a:pt x="44950" y="624070"/>
                </a:lnTo>
                <a:lnTo>
                  <a:pt x="38562" y="624070"/>
                </a:lnTo>
                <a:lnTo>
                  <a:pt x="32635" y="623455"/>
                </a:lnTo>
                <a:cubicBezTo>
                  <a:pt x="32173" y="623378"/>
                  <a:pt x="31789" y="623301"/>
                  <a:pt x="31404" y="623070"/>
                </a:cubicBezTo>
                <a:lnTo>
                  <a:pt x="27401" y="620530"/>
                </a:lnTo>
                <a:lnTo>
                  <a:pt x="22167" y="619683"/>
                </a:lnTo>
                <a:lnTo>
                  <a:pt x="18473" y="621761"/>
                </a:lnTo>
                <a:lnTo>
                  <a:pt x="13239" y="628381"/>
                </a:lnTo>
                <a:lnTo>
                  <a:pt x="13778" y="644775"/>
                </a:lnTo>
                <a:lnTo>
                  <a:pt x="14855" y="655859"/>
                </a:lnTo>
                <a:cubicBezTo>
                  <a:pt x="14855" y="656244"/>
                  <a:pt x="14855" y="656552"/>
                  <a:pt x="14778" y="656936"/>
                </a:cubicBezTo>
                <a:lnTo>
                  <a:pt x="13470" y="661401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grpSp>
        <p:nvGrpSpPr>
          <p:cNvPr id="41" name="Gráfico 72">
            <a:extLst>
              <a:ext uri="{FF2B5EF4-FFF2-40B4-BE49-F238E27FC236}">
                <a16:creationId xmlns:a16="http://schemas.microsoft.com/office/drawing/2014/main" id="{A4CA5CDA-6730-F47C-6741-D75D4E6C6036}"/>
              </a:ext>
            </a:extLst>
          </p:cNvPr>
          <p:cNvGrpSpPr/>
          <p:nvPr/>
        </p:nvGrpSpPr>
        <p:grpSpPr>
          <a:xfrm>
            <a:off x="7812914" y="3420501"/>
            <a:ext cx="659092" cy="676940"/>
            <a:chOff x="4155054" y="3898284"/>
            <a:chExt cx="858366" cy="881610"/>
          </a:xfrm>
          <a:solidFill>
            <a:srgbClr val="FFC000"/>
          </a:solidFill>
        </p:grpSpPr>
        <p:sp>
          <p:nvSpPr>
            <p:cNvPr id="42" name="Forma libre: forma 105">
              <a:extLst>
                <a:ext uri="{FF2B5EF4-FFF2-40B4-BE49-F238E27FC236}">
                  <a16:creationId xmlns:a16="http://schemas.microsoft.com/office/drawing/2014/main" id="{55A570AB-9349-F3A8-F11A-4F302E422657}"/>
                </a:ext>
              </a:extLst>
            </p:cNvPr>
            <p:cNvSpPr/>
            <p:nvPr/>
          </p:nvSpPr>
          <p:spPr>
            <a:xfrm>
              <a:off x="4210165" y="4132349"/>
              <a:ext cx="16933" cy="15470"/>
            </a:xfrm>
            <a:custGeom>
              <a:avLst/>
              <a:gdLst>
                <a:gd name="connsiteX0" fmla="*/ 13624 w 16933"/>
                <a:gd name="connsiteY0" fmla="*/ 13624 h 15470"/>
                <a:gd name="connsiteX1" fmla="*/ 16933 w 16933"/>
                <a:gd name="connsiteY1" fmla="*/ 15471 h 15470"/>
                <a:gd name="connsiteX2" fmla="*/ 7466 w 16933"/>
                <a:gd name="connsiteY2" fmla="*/ 3002 h 15470"/>
                <a:gd name="connsiteX3" fmla="*/ 2848 w 16933"/>
                <a:gd name="connsiteY3" fmla="*/ 231 h 15470"/>
                <a:gd name="connsiteX4" fmla="*/ 847 w 16933"/>
                <a:gd name="connsiteY4" fmla="*/ 0 h 15470"/>
                <a:gd name="connsiteX5" fmla="*/ 0 w 16933"/>
                <a:gd name="connsiteY5" fmla="*/ 3541 h 15470"/>
                <a:gd name="connsiteX6" fmla="*/ 2232 w 16933"/>
                <a:gd name="connsiteY6" fmla="*/ 9775 h 15470"/>
                <a:gd name="connsiteX7" fmla="*/ 6465 w 16933"/>
                <a:gd name="connsiteY7" fmla="*/ 12777 h 15470"/>
                <a:gd name="connsiteX8" fmla="*/ 12469 w 16933"/>
                <a:gd name="connsiteY8" fmla="*/ 13316 h 15470"/>
                <a:gd name="connsiteX9" fmla="*/ 13624 w 16933"/>
                <a:gd name="connsiteY9" fmla="*/ 13624 h 1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33" h="15470">
                  <a:moveTo>
                    <a:pt x="13624" y="13624"/>
                  </a:moveTo>
                  <a:lnTo>
                    <a:pt x="16933" y="15471"/>
                  </a:lnTo>
                  <a:lnTo>
                    <a:pt x="7466" y="3002"/>
                  </a:lnTo>
                  <a:lnTo>
                    <a:pt x="2848" y="231"/>
                  </a:lnTo>
                  <a:lnTo>
                    <a:pt x="847" y="0"/>
                  </a:lnTo>
                  <a:lnTo>
                    <a:pt x="0" y="3541"/>
                  </a:lnTo>
                  <a:lnTo>
                    <a:pt x="2232" y="9775"/>
                  </a:lnTo>
                  <a:lnTo>
                    <a:pt x="6465" y="12777"/>
                  </a:lnTo>
                  <a:lnTo>
                    <a:pt x="12469" y="13316"/>
                  </a:lnTo>
                  <a:cubicBezTo>
                    <a:pt x="12854" y="13316"/>
                    <a:pt x="13239" y="13470"/>
                    <a:pt x="13624" y="13624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3" name="Forma libre: forma 106">
              <a:extLst>
                <a:ext uri="{FF2B5EF4-FFF2-40B4-BE49-F238E27FC236}">
                  <a16:creationId xmlns:a16="http://schemas.microsoft.com/office/drawing/2014/main" id="{07125D5A-5BDA-348F-C00D-3E2807761E10}"/>
                </a:ext>
              </a:extLst>
            </p:cNvPr>
            <p:cNvSpPr/>
            <p:nvPr/>
          </p:nvSpPr>
          <p:spPr>
            <a:xfrm>
              <a:off x="4155054" y="3898284"/>
              <a:ext cx="858366" cy="881610"/>
            </a:xfrm>
            <a:custGeom>
              <a:avLst/>
              <a:gdLst>
                <a:gd name="connsiteX0" fmla="*/ 30557 w 858366"/>
                <a:gd name="connsiteY0" fmla="*/ 270703 h 881610"/>
                <a:gd name="connsiteX1" fmla="*/ 42333 w 858366"/>
                <a:gd name="connsiteY1" fmla="*/ 283095 h 881610"/>
                <a:gd name="connsiteX2" fmla="*/ 43103 w 858366"/>
                <a:gd name="connsiteY2" fmla="*/ 284788 h 881610"/>
                <a:gd name="connsiteX3" fmla="*/ 43642 w 858366"/>
                <a:gd name="connsiteY3" fmla="*/ 292100 h 881610"/>
                <a:gd name="connsiteX4" fmla="*/ 45258 w 858366"/>
                <a:gd name="connsiteY4" fmla="*/ 300182 h 881610"/>
                <a:gd name="connsiteX5" fmla="*/ 50184 w 858366"/>
                <a:gd name="connsiteY5" fmla="*/ 313267 h 881610"/>
                <a:gd name="connsiteX6" fmla="*/ 50338 w 858366"/>
                <a:gd name="connsiteY6" fmla="*/ 313882 h 881610"/>
                <a:gd name="connsiteX7" fmla="*/ 50877 w 858366"/>
                <a:gd name="connsiteY7" fmla="*/ 317808 h 881610"/>
                <a:gd name="connsiteX8" fmla="*/ 50877 w 858366"/>
                <a:gd name="connsiteY8" fmla="*/ 318577 h 881610"/>
                <a:gd name="connsiteX9" fmla="*/ 50338 w 858366"/>
                <a:gd name="connsiteY9" fmla="*/ 322503 h 881610"/>
                <a:gd name="connsiteX10" fmla="*/ 49184 w 858366"/>
                <a:gd name="connsiteY10" fmla="*/ 327814 h 881610"/>
                <a:gd name="connsiteX11" fmla="*/ 44565 w 858366"/>
                <a:gd name="connsiteY11" fmla="*/ 341053 h 881610"/>
                <a:gd name="connsiteX12" fmla="*/ 43642 w 858366"/>
                <a:gd name="connsiteY12" fmla="*/ 346902 h 881610"/>
                <a:gd name="connsiteX13" fmla="*/ 44104 w 858366"/>
                <a:gd name="connsiteY13" fmla="*/ 349519 h 881610"/>
                <a:gd name="connsiteX14" fmla="*/ 50723 w 858366"/>
                <a:gd name="connsiteY14" fmla="*/ 364990 h 881610"/>
                <a:gd name="connsiteX15" fmla="*/ 77431 w 858366"/>
                <a:gd name="connsiteY15" fmla="*/ 403860 h 881610"/>
                <a:gd name="connsiteX16" fmla="*/ 77816 w 858366"/>
                <a:gd name="connsiteY16" fmla="*/ 404553 h 881610"/>
                <a:gd name="connsiteX17" fmla="*/ 78971 w 858366"/>
                <a:gd name="connsiteY17" fmla="*/ 407939 h 881610"/>
                <a:gd name="connsiteX18" fmla="*/ 79125 w 858366"/>
                <a:gd name="connsiteY18" fmla="*/ 408555 h 881610"/>
                <a:gd name="connsiteX19" fmla="*/ 80202 w 858366"/>
                <a:gd name="connsiteY19" fmla="*/ 420409 h 881610"/>
                <a:gd name="connsiteX20" fmla="*/ 81434 w 858366"/>
                <a:gd name="connsiteY20" fmla="*/ 422871 h 881610"/>
                <a:gd name="connsiteX21" fmla="*/ 84128 w 858366"/>
                <a:gd name="connsiteY21" fmla="*/ 425566 h 881610"/>
                <a:gd name="connsiteX22" fmla="*/ 94904 w 858366"/>
                <a:gd name="connsiteY22" fmla="*/ 430415 h 881610"/>
                <a:gd name="connsiteX23" fmla="*/ 106218 w 858366"/>
                <a:gd name="connsiteY23" fmla="*/ 433031 h 881610"/>
                <a:gd name="connsiteX24" fmla="*/ 119919 w 858366"/>
                <a:gd name="connsiteY24" fmla="*/ 437573 h 881610"/>
                <a:gd name="connsiteX25" fmla="*/ 127847 w 858366"/>
                <a:gd name="connsiteY25" fmla="*/ 438573 h 881610"/>
                <a:gd name="connsiteX26" fmla="*/ 134235 w 858366"/>
                <a:gd name="connsiteY26" fmla="*/ 438573 h 881610"/>
                <a:gd name="connsiteX27" fmla="*/ 151168 w 858366"/>
                <a:gd name="connsiteY27" fmla="*/ 432031 h 881610"/>
                <a:gd name="connsiteX28" fmla="*/ 152323 w 858366"/>
                <a:gd name="connsiteY28" fmla="*/ 431877 h 881610"/>
                <a:gd name="connsiteX29" fmla="*/ 163561 w 858366"/>
                <a:gd name="connsiteY29" fmla="*/ 432416 h 881610"/>
                <a:gd name="connsiteX30" fmla="*/ 173875 w 858366"/>
                <a:gd name="connsiteY30" fmla="*/ 428336 h 881610"/>
                <a:gd name="connsiteX31" fmla="*/ 179724 w 858366"/>
                <a:gd name="connsiteY31" fmla="*/ 423564 h 881610"/>
                <a:gd name="connsiteX32" fmla="*/ 180494 w 858366"/>
                <a:gd name="connsiteY32" fmla="*/ 423102 h 881610"/>
                <a:gd name="connsiteX33" fmla="*/ 183342 w 858366"/>
                <a:gd name="connsiteY33" fmla="*/ 421948 h 881610"/>
                <a:gd name="connsiteX34" fmla="*/ 193887 w 858366"/>
                <a:gd name="connsiteY34" fmla="*/ 419562 h 881610"/>
                <a:gd name="connsiteX35" fmla="*/ 204585 w 858366"/>
                <a:gd name="connsiteY35" fmla="*/ 418407 h 881610"/>
                <a:gd name="connsiteX36" fmla="*/ 210435 w 858366"/>
                <a:gd name="connsiteY36" fmla="*/ 416483 h 881610"/>
                <a:gd name="connsiteX37" fmla="*/ 214438 w 858366"/>
                <a:gd name="connsiteY37" fmla="*/ 412481 h 881610"/>
                <a:gd name="connsiteX38" fmla="*/ 215284 w 858366"/>
                <a:gd name="connsiteY38" fmla="*/ 411865 h 881610"/>
                <a:gd name="connsiteX39" fmla="*/ 219210 w 858366"/>
                <a:gd name="connsiteY39" fmla="*/ 410172 h 881610"/>
                <a:gd name="connsiteX40" fmla="*/ 219825 w 858366"/>
                <a:gd name="connsiteY40" fmla="*/ 410018 h 881610"/>
                <a:gd name="connsiteX41" fmla="*/ 226599 w 858366"/>
                <a:gd name="connsiteY41" fmla="*/ 408863 h 881610"/>
                <a:gd name="connsiteX42" fmla="*/ 237221 w 858366"/>
                <a:gd name="connsiteY42" fmla="*/ 408863 h 881610"/>
                <a:gd name="connsiteX43" fmla="*/ 241531 w 858366"/>
                <a:gd name="connsiteY43" fmla="*/ 409479 h 881610"/>
                <a:gd name="connsiteX44" fmla="*/ 249305 w 858366"/>
                <a:gd name="connsiteY44" fmla="*/ 411865 h 881610"/>
                <a:gd name="connsiteX45" fmla="*/ 282864 w 858366"/>
                <a:gd name="connsiteY45" fmla="*/ 427720 h 881610"/>
                <a:gd name="connsiteX46" fmla="*/ 283941 w 858366"/>
                <a:gd name="connsiteY46" fmla="*/ 428644 h 881610"/>
                <a:gd name="connsiteX47" fmla="*/ 288482 w 858366"/>
                <a:gd name="connsiteY47" fmla="*/ 434802 h 881610"/>
                <a:gd name="connsiteX48" fmla="*/ 289021 w 858366"/>
                <a:gd name="connsiteY48" fmla="*/ 436726 h 881610"/>
                <a:gd name="connsiteX49" fmla="*/ 287867 w 858366"/>
                <a:gd name="connsiteY49" fmla="*/ 447964 h 881610"/>
                <a:gd name="connsiteX50" fmla="*/ 287482 w 858366"/>
                <a:gd name="connsiteY50" fmla="*/ 449195 h 881610"/>
                <a:gd name="connsiteX51" fmla="*/ 282017 w 858366"/>
                <a:gd name="connsiteY51" fmla="*/ 457893 h 881610"/>
                <a:gd name="connsiteX52" fmla="*/ 278553 w 858366"/>
                <a:gd name="connsiteY52" fmla="*/ 468284 h 881610"/>
                <a:gd name="connsiteX53" fmla="*/ 279477 w 858366"/>
                <a:gd name="connsiteY53" fmla="*/ 470208 h 881610"/>
                <a:gd name="connsiteX54" fmla="*/ 282556 w 858366"/>
                <a:gd name="connsiteY54" fmla="*/ 473287 h 881610"/>
                <a:gd name="connsiteX55" fmla="*/ 304723 w 858366"/>
                <a:gd name="connsiteY55" fmla="*/ 489912 h 881610"/>
                <a:gd name="connsiteX56" fmla="*/ 309495 w 858366"/>
                <a:gd name="connsiteY56" fmla="*/ 492529 h 881610"/>
                <a:gd name="connsiteX57" fmla="*/ 313652 w 858366"/>
                <a:gd name="connsiteY57" fmla="*/ 494068 h 881610"/>
                <a:gd name="connsiteX58" fmla="*/ 320810 w 858366"/>
                <a:gd name="connsiteY58" fmla="*/ 498225 h 881610"/>
                <a:gd name="connsiteX59" fmla="*/ 321810 w 858366"/>
                <a:gd name="connsiteY59" fmla="*/ 499226 h 881610"/>
                <a:gd name="connsiteX60" fmla="*/ 327429 w 858366"/>
                <a:gd name="connsiteY60" fmla="*/ 508770 h 881610"/>
                <a:gd name="connsiteX61" fmla="*/ 327583 w 858366"/>
                <a:gd name="connsiteY61" fmla="*/ 511310 h 881610"/>
                <a:gd name="connsiteX62" fmla="*/ 321887 w 858366"/>
                <a:gd name="connsiteY62" fmla="*/ 524394 h 881610"/>
                <a:gd name="connsiteX63" fmla="*/ 320117 w 858366"/>
                <a:gd name="connsiteY63" fmla="*/ 525857 h 881610"/>
                <a:gd name="connsiteX64" fmla="*/ 314421 w 858366"/>
                <a:gd name="connsiteY64" fmla="*/ 527396 h 881610"/>
                <a:gd name="connsiteX65" fmla="*/ 313421 w 858366"/>
                <a:gd name="connsiteY65" fmla="*/ 528089 h 881610"/>
                <a:gd name="connsiteX66" fmla="*/ 312497 w 858366"/>
                <a:gd name="connsiteY66" fmla="*/ 532630 h 881610"/>
                <a:gd name="connsiteX67" fmla="*/ 312189 w 858366"/>
                <a:gd name="connsiteY67" fmla="*/ 533400 h 881610"/>
                <a:gd name="connsiteX68" fmla="*/ 308802 w 858366"/>
                <a:gd name="connsiteY68" fmla="*/ 539558 h 881610"/>
                <a:gd name="connsiteX69" fmla="*/ 308187 w 858366"/>
                <a:gd name="connsiteY69" fmla="*/ 540327 h 881610"/>
                <a:gd name="connsiteX70" fmla="*/ 295256 w 858366"/>
                <a:gd name="connsiteY70" fmla="*/ 551642 h 881610"/>
                <a:gd name="connsiteX71" fmla="*/ 289483 w 858366"/>
                <a:gd name="connsiteY71" fmla="*/ 568498 h 881610"/>
                <a:gd name="connsiteX72" fmla="*/ 289483 w 858366"/>
                <a:gd name="connsiteY72" fmla="*/ 572732 h 881610"/>
                <a:gd name="connsiteX73" fmla="*/ 291099 w 858366"/>
                <a:gd name="connsiteY73" fmla="*/ 578581 h 881610"/>
                <a:gd name="connsiteX74" fmla="*/ 291176 w 858366"/>
                <a:gd name="connsiteY74" fmla="*/ 579582 h 881610"/>
                <a:gd name="connsiteX75" fmla="*/ 291176 w 858366"/>
                <a:gd name="connsiteY75" fmla="*/ 579582 h 881610"/>
                <a:gd name="connsiteX76" fmla="*/ 291176 w 858366"/>
                <a:gd name="connsiteY76" fmla="*/ 579582 h 881610"/>
                <a:gd name="connsiteX77" fmla="*/ 290638 w 858366"/>
                <a:gd name="connsiteY77" fmla="*/ 585201 h 881610"/>
                <a:gd name="connsiteX78" fmla="*/ 289483 w 858366"/>
                <a:gd name="connsiteY78" fmla="*/ 591127 h 881610"/>
                <a:gd name="connsiteX79" fmla="*/ 289329 w 858366"/>
                <a:gd name="connsiteY79" fmla="*/ 591666 h 881610"/>
                <a:gd name="connsiteX80" fmla="*/ 281016 w 858366"/>
                <a:gd name="connsiteY80" fmla="*/ 611293 h 881610"/>
                <a:gd name="connsiteX81" fmla="*/ 297334 w 858366"/>
                <a:gd name="connsiteY81" fmla="*/ 616220 h 881610"/>
                <a:gd name="connsiteX82" fmla="*/ 299797 w 858366"/>
                <a:gd name="connsiteY82" fmla="*/ 616989 h 881610"/>
                <a:gd name="connsiteX83" fmla="*/ 304107 w 858366"/>
                <a:gd name="connsiteY83" fmla="*/ 615989 h 881610"/>
                <a:gd name="connsiteX84" fmla="*/ 306262 w 858366"/>
                <a:gd name="connsiteY84" fmla="*/ 616373 h 881610"/>
                <a:gd name="connsiteX85" fmla="*/ 309649 w 858366"/>
                <a:gd name="connsiteY85" fmla="*/ 618606 h 881610"/>
                <a:gd name="connsiteX86" fmla="*/ 312112 w 858366"/>
                <a:gd name="connsiteY86" fmla="*/ 619606 h 881610"/>
                <a:gd name="connsiteX87" fmla="*/ 330200 w 858366"/>
                <a:gd name="connsiteY87" fmla="*/ 613218 h 881610"/>
                <a:gd name="connsiteX88" fmla="*/ 331124 w 858366"/>
                <a:gd name="connsiteY88" fmla="*/ 613064 h 881610"/>
                <a:gd name="connsiteX89" fmla="*/ 336742 w 858366"/>
                <a:gd name="connsiteY89" fmla="*/ 613064 h 881610"/>
                <a:gd name="connsiteX90" fmla="*/ 340976 w 858366"/>
                <a:gd name="connsiteY90" fmla="*/ 611371 h 881610"/>
                <a:gd name="connsiteX91" fmla="*/ 341822 w 858366"/>
                <a:gd name="connsiteY91" fmla="*/ 611062 h 881610"/>
                <a:gd name="connsiteX92" fmla="*/ 342900 w 858366"/>
                <a:gd name="connsiteY92" fmla="*/ 610832 h 881610"/>
                <a:gd name="connsiteX93" fmla="*/ 345748 w 858366"/>
                <a:gd name="connsiteY93" fmla="*/ 610832 h 881610"/>
                <a:gd name="connsiteX94" fmla="*/ 347518 w 858366"/>
                <a:gd name="connsiteY94" fmla="*/ 611447 h 881610"/>
                <a:gd name="connsiteX95" fmla="*/ 349211 w 858366"/>
                <a:gd name="connsiteY95" fmla="*/ 612833 h 881610"/>
                <a:gd name="connsiteX96" fmla="*/ 353291 w 858366"/>
                <a:gd name="connsiteY96" fmla="*/ 616220 h 881610"/>
                <a:gd name="connsiteX97" fmla="*/ 359141 w 858366"/>
                <a:gd name="connsiteY97" fmla="*/ 618144 h 881610"/>
                <a:gd name="connsiteX98" fmla="*/ 362604 w 858366"/>
                <a:gd name="connsiteY98" fmla="*/ 618144 h 881610"/>
                <a:gd name="connsiteX99" fmla="*/ 365606 w 858366"/>
                <a:gd name="connsiteY99" fmla="*/ 617682 h 881610"/>
                <a:gd name="connsiteX100" fmla="*/ 367915 w 858366"/>
                <a:gd name="connsiteY100" fmla="*/ 616296 h 881610"/>
                <a:gd name="connsiteX101" fmla="*/ 379307 w 858366"/>
                <a:gd name="connsiteY101" fmla="*/ 606444 h 881610"/>
                <a:gd name="connsiteX102" fmla="*/ 379922 w 858366"/>
                <a:gd name="connsiteY102" fmla="*/ 606060 h 881610"/>
                <a:gd name="connsiteX103" fmla="*/ 382154 w 858366"/>
                <a:gd name="connsiteY103" fmla="*/ 604905 h 881610"/>
                <a:gd name="connsiteX104" fmla="*/ 394470 w 858366"/>
                <a:gd name="connsiteY104" fmla="*/ 601364 h 881610"/>
                <a:gd name="connsiteX105" fmla="*/ 410018 w 858366"/>
                <a:gd name="connsiteY105" fmla="*/ 599055 h 881610"/>
                <a:gd name="connsiteX106" fmla="*/ 422102 w 858366"/>
                <a:gd name="connsiteY106" fmla="*/ 595745 h 881610"/>
                <a:gd name="connsiteX107" fmla="*/ 424026 w 858366"/>
                <a:gd name="connsiteY107" fmla="*/ 595900 h 881610"/>
                <a:gd name="connsiteX108" fmla="*/ 430184 w 858366"/>
                <a:gd name="connsiteY108" fmla="*/ 598747 h 881610"/>
                <a:gd name="connsiteX109" fmla="*/ 431415 w 858366"/>
                <a:gd name="connsiteY109" fmla="*/ 599825 h 881610"/>
                <a:gd name="connsiteX110" fmla="*/ 453582 w 858366"/>
                <a:gd name="connsiteY110" fmla="*/ 634230 h 881610"/>
                <a:gd name="connsiteX111" fmla="*/ 457123 w 858366"/>
                <a:gd name="connsiteY111" fmla="*/ 636770 h 881610"/>
                <a:gd name="connsiteX112" fmla="*/ 457816 w 858366"/>
                <a:gd name="connsiteY112" fmla="*/ 637463 h 881610"/>
                <a:gd name="connsiteX113" fmla="*/ 461202 w 858366"/>
                <a:gd name="connsiteY113" fmla="*/ 642543 h 881610"/>
                <a:gd name="connsiteX114" fmla="*/ 461587 w 858366"/>
                <a:gd name="connsiteY114" fmla="*/ 643544 h 881610"/>
                <a:gd name="connsiteX115" fmla="*/ 462126 w 858366"/>
                <a:gd name="connsiteY115" fmla="*/ 646392 h 881610"/>
                <a:gd name="connsiteX116" fmla="*/ 462126 w 858366"/>
                <a:gd name="connsiteY116" fmla="*/ 647315 h 881610"/>
                <a:gd name="connsiteX117" fmla="*/ 462126 w 858366"/>
                <a:gd name="connsiteY117" fmla="*/ 647315 h 881610"/>
                <a:gd name="connsiteX118" fmla="*/ 462126 w 858366"/>
                <a:gd name="connsiteY118" fmla="*/ 647315 h 881610"/>
                <a:gd name="connsiteX119" fmla="*/ 461587 w 858366"/>
                <a:gd name="connsiteY119" fmla="*/ 651241 h 881610"/>
                <a:gd name="connsiteX120" fmla="*/ 459894 w 858366"/>
                <a:gd name="connsiteY120" fmla="*/ 659322 h 881610"/>
                <a:gd name="connsiteX121" fmla="*/ 458047 w 858366"/>
                <a:gd name="connsiteY121" fmla="*/ 663787 h 881610"/>
                <a:gd name="connsiteX122" fmla="*/ 457585 w 858366"/>
                <a:gd name="connsiteY122" fmla="*/ 664556 h 881610"/>
                <a:gd name="connsiteX123" fmla="*/ 449195 w 858366"/>
                <a:gd name="connsiteY123" fmla="*/ 674101 h 881610"/>
                <a:gd name="connsiteX124" fmla="*/ 448579 w 858366"/>
                <a:gd name="connsiteY124" fmla="*/ 674639 h 881610"/>
                <a:gd name="connsiteX125" fmla="*/ 431569 w 858366"/>
                <a:gd name="connsiteY125" fmla="*/ 685261 h 881610"/>
                <a:gd name="connsiteX126" fmla="*/ 430261 w 858366"/>
                <a:gd name="connsiteY126" fmla="*/ 690495 h 881610"/>
                <a:gd name="connsiteX127" fmla="*/ 431954 w 858366"/>
                <a:gd name="connsiteY127" fmla="*/ 722130 h 881610"/>
                <a:gd name="connsiteX128" fmla="*/ 435802 w 858366"/>
                <a:gd name="connsiteY128" fmla="*/ 740295 h 881610"/>
                <a:gd name="connsiteX129" fmla="*/ 436341 w 858366"/>
                <a:gd name="connsiteY129" fmla="*/ 752687 h 881610"/>
                <a:gd name="connsiteX130" fmla="*/ 446039 w 858366"/>
                <a:gd name="connsiteY130" fmla="*/ 752687 h 881610"/>
                <a:gd name="connsiteX131" fmla="*/ 476211 w 858366"/>
                <a:gd name="connsiteY131" fmla="*/ 754380 h 881610"/>
                <a:gd name="connsiteX132" fmla="*/ 485525 w 858366"/>
                <a:gd name="connsiteY132" fmla="*/ 752302 h 881610"/>
                <a:gd name="connsiteX133" fmla="*/ 494838 w 858366"/>
                <a:gd name="connsiteY133" fmla="*/ 747145 h 881610"/>
                <a:gd name="connsiteX134" fmla="*/ 502920 w 858366"/>
                <a:gd name="connsiteY134" fmla="*/ 737985 h 881610"/>
                <a:gd name="connsiteX135" fmla="*/ 522393 w 858366"/>
                <a:gd name="connsiteY135" fmla="*/ 708506 h 881610"/>
                <a:gd name="connsiteX136" fmla="*/ 524010 w 858366"/>
                <a:gd name="connsiteY136" fmla="*/ 707351 h 881610"/>
                <a:gd name="connsiteX137" fmla="*/ 529321 w 858366"/>
                <a:gd name="connsiteY137" fmla="*/ 705889 h 881610"/>
                <a:gd name="connsiteX138" fmla="*/ 530167 w 858366"/>
                <a:gd name="connsiteY138" fmla="*/ 705658 h 881610"/>
                <a:gd name="connsiteX139" fmla="*/ 530167 w 858366"/>
                <a:gd name="connsiteY139" fmla="*/ 705658 h 881610"/>
                <a:gd name="connsiteX140" fmla="*/ 530167 w 858366"/>
                <a:gd name="connsiteY140" fmla="*/ 705658 h 881610"/>
                <a:gd name="connsiteX141" fmla="*/ 531861 w 858366"/>
                <a:gd name="connsiteY141" fmla="*/ 705735 h 881610"/>
                <a:gd name="connsiteX142" fmla="*/ 538018 w 858366"/>
                <a:gd name="connsiteY142" fmla="*/ 707967 h 881610"/>
                <a:gd name="connsiteX143" fmla="*/ 538557 w 858366"/>
                <a:gd name="connsiteY143" fmla="*/ 708198 h 881610"/>
                <a:gd name="connsiteX144" fmla="*/ 544715 w 858366"/>
                <a:gd name="connsiteY144" fmla="*/ 712124 h 881610"/>
                <a:gd name="connsiteX145" fmla="*/ 557184 w 858366"/>
                <a:gd name="connsiteY145" fmla="*/ 716973 h 881610"/>
                <a:gd name="connsiteX146" fmla="*/ 558415 w 858366"/>
                <a:gd name="connsiteY146" fmla="*/ 717896 h 881610"/>
                <a:gd name="connsiteX147" fmla="*/ 564573 w 858366"/>
                <a:gd name="connsiteY147" fmla="*/ 726363 h 881610"/>
                <a:gd name="connsiteX148" fmla="*/ 571962 w 858366"/>
                <a:gd name="connsiteY148" fmla="*/ 737755 h 881610"/>
                <a:gd name="connsiteX149" fmla="*/ 572424 w 858366"/>
                <a:gd name="connsiteY149" fmla="*/ 738909 h 881610"/>
                <a:gd name="connsiteX150" fmla="*/ 572808 w 858366"/>
                <a:gd name="connsiteY150" fmla="*/ 741757 h 881610"/>
                <a:gd name="connsiteX151" fmla="*/ 578735 w 858366"/>
                <a:gd name="connsiteY151" fmla="*/ 746683 h 881610"/>
                <a:gd name="connsiteX152" fmla="*/ 579582 w 858366"/>
                <a:gd name="connsiteY152" fmla="*/ 747761 h 881610"/>
                <a:gd name="connsiteX153" fmla="*/ 584046 w 858366"/>
                <a:gd name="connsiteY153" fmla="*/ 758998 h 881610"/>
                <a:gd name="connsiteX154" fmla="*/ 585816 w 858366"/>
                <a:gd name="connsiteY154" fmla="*/ 764232 h 881610"/>
                <a:gd name="connsiteX155" fmla="*/ 585970 w 858366"/>
                <a:gd name="connsiteY155" fmla="*/ 765156 h 881610"/>
                <a:gd name="connsiteX156" fmla="*/ 585970 w 858366"/>
                <a:gd name="connsiteY156" fmla="*/ 770236 h 881610"/>
                <a:gd name="connsiteX157" fmla="*/ 585893 w 858366"/>
                <a:gd name="connsiteY157" fmla="*/ 771006 h 881610"/>
                <a:gd name="connsiteX158" fmla="*/ 584200 w 858366"/>
                <a:gd name="connsiteY158" fmla="*/ 777163 h 881610"/>
                <a:gd name="connsiteX159" fmla="*/ 577811 w 858366"/>
                <a:gd name="connsiteY159" fmla="*/ 790556 h 881610"/>
                <a:gd name="connsiteX160" fmla="*/ 575810 w 858366"/>
                <a:gd name="connsiteY160" fmla="*/ 796560 h 881610"/>
                <a:gd name="connsiteX161" fmla="*/ 574733 w 858366"/>
                <a:gd name="connsiteY161" fmla="*/ 829041 h 881610"/>
                <a:gd name="connsiteX162" fmla="*/ 577888 w 858366"/>
                <a:gd name="connsiteY162" fmla="*/ 844435 h 881610"/>
                <a:gd name="connsiteX163" fmla="*/ 586894 w 858366"/>
                <a:gd name="connsiteY163" fmla="*/ 857135 h 881610"/>
                <a:gd name="connsiteX164" fmla="*/ 593436 w 858366"/>
                <a:gd name="connsiteY164" fmla="*/ 862214 h 881610"/>
                <a:gd name="connsiteX165" fmla="*/ 619991 w 858366"/>
                <a:gd name="connsiteY165" fmla="*/ 870527 h 881610"/>
                <a:gd name="connsiteX166" fmla="*/ 635231 w 858366"/>
                <a:gd name="connsiteY166" fmla="*/ 877840 h 881610"/>
                <a:gd name="connsiteX167" fmla="*/ 646161 w 858366"/>
                <a:gd name="connsiteY167" fmla="*/ 879994 h 881610"/>
                <a:gd name="connsiteX168" fmla="*/ 698654 w 858366"/>
                <a:gd name="connsiteY168" fmla="*/ 881611 h 881610"/>
                <a:gd name="connsiteX169" fmla="*/ 703503 w 858366"/>
                <a:gd name="connsiteY169" fmla="*/ 880149 h 881610"/>
                <a:gd name="connsiteX170" fmla="*/ 706813 w 858366"/>
                <a:gd name="connsiteY170" fmla="*/ 878224 h 881610"/>
                <a:gd name="connsiteX171" fmla="*/ 709891 w 858366"/>
                <a:gd name="connsiteY171" fmla="*/ 875145 h 881610"/>
                <a:gd name="connsiteX172" fmla="*/ 710430 w 858366"/>
                <a:gd name="connsiteY172" fmla="*/ 874761 h 881610"/>
                <a:gd name="connsiteX173" fmla="*/ 714895 w 858366"/>
                <a:gd name="connsiteY173" fmla="*/ 871913 h 881610"/>
                <a:gd name="connsiteX174" fmla="*/ 720744 w 858366"/>
                <a:gd name="connsiteY174" fmla="*/ 868988 h 881610"/>
                <a:gd name="connsiteX175" fmla="*/ 721360 w 858366"/>
                <a:gd name="connsiteY175" fmla="*/ 868757 h 881610"/>
                <a:gd name="connsiteX176" fmla="*/ 726440 w 858366"/>
                <a:gd name="connsiteY176" fmla="*/ 867602 h 881610"/>
                <a:gd name="connsiteX177" fmla="*/ 727210 w 858366"/>
                <a:gd name="connsiteY177" fmla="*/ 867525 h 881610"/>
                <a:gd name="connsiteX178" fmla="*/ 727210 w 858366"/>
                <a:gd name="connsiteY178" fmla="*/ 867525 h 881610"/>
                <a:gd name="connsiteX179" fmla="*/ 727210 w 858366"/>
                <a:gd name="connsiteY179" fmla="*/ 867525 h 881610"/>
                <a:gd name="connsiteX180" fmla="*/ 738755 w 858366"/>
                <a:gd name="connsiteY180" fmla="*/ 868064 h 881610"/>
                <a:gd name="connsiteX181" fmla="*/ 744220 w 858366"/>
                <a:gd name="connsiteY181" fmla="*/ 867141 h 881610"/>
                <a:gd name="connsiteX182" fmla="*/ 746606 w 858366"/>
                <a:gd name="connsiteY182" fmla="*/ 864370 h 881610"/>
                <a:gd name="connsiteX183" fmla="*/ 748145 w 858366"/>
                <a:gd name="connsiteY183" fmla="*/ 860367 h 881610"/>
                <a:gd name="connsiteX184" fmla="*/ 748915 w 858366"/>
                <a:gd name="connsiteY184" fmla="*/ 859213 h 881610"/>
                <a:gd name="connsiteX185" fmla="*/ 751070 w 858366"/>
                <a:gd name="connsiteY185" fmla="*/ 857365 h 881610"/>
                <a:gd name="connsiteX186" fmla="*/ 716742 w 858366"/>
                <a:gd name="connsiteY186" fmla="*/ 826193 h 881610"/>
                <a:gd name="connsiteX187" fmla="*/ 714048 w 858366"/>
                <a:gd name="connsiteY187" fmla="*/ 825423 h 881610"/>
                <a:gd name="connsiteX188" fmla="*/ 700116 w 858366"/>
                <a:gd name="connsiteY188" fmla="*/ 828117 h 881610"/>
                <a:gd name="connsiteX189" fmla="*/ 699039 w 858366"/>
                <a:gd name="connsiteY189" fmla="*/ 828117 h 881610"/>
                <a:gd name="connsiteX190" fmla="*/ 681567 w 858366"/>
                <a:gd name="connsiteY190" fmla="*/ 824730 h 881610"/>
                <a:gd name="connsiteX191" fmla="*/ 680720 w 858366"/>
                <a:gd name="connsiteY191" fmla="*/ 824423 h 881610"/>
                <a:gd name="connsiteX192" fmla="*/ 673947 w 858366"/>
                <a:gd name="connsiteY192" fmla="*/ 820497 h 881610"/>
                <a:gd name="connsiteX193" fmla="*/ 673254 w 858366"/>
                <a:gd name="connsiteY193" fmla="*/ 819958 h 881610"/>
                <a:gd name="connsiteX194" fmla="*/ 668790 w 858366"/>
                <a:gd name="connsiteY194" fmla="*/ 814878 h 881610"/>
                <a:gd name="connsiteX195" fmla="*/ 668405 w 858366"/>
                <a:gd name="connsiteY195" fmla="*/ 814263 h 881610"/>
                <a:gd name="connsiteX196" fmla="*/ 663941 w 858366"/>
                <a:gd name="connsiteY196" fmla="*/ 805257 h 881610"/>
                <a:gd name="connsiteX197" fmla="*/ 663633 w 858366"/>
                <a:gd name="connsiteY197" fmla="*/ 804333 h 881610"/>
                <a:gd name="connsiteX198" fmla="*/ 663094 w 858366"/>
                <a:gd name="connsiteY198" fmla="*/ 799869 h 881610"/>
                <a:gd name="connsiteX199" fmla="*/ 663094 w 858366"/>
                <a:gd name="connsiteY199" fmla="*/ 799253 h 881610"/>
                <a:gd name="connsiteX200" fmla="*/ 667558 w 858366"/>
                <a:gd name="connsiteY200" fmla="*/ 749762 h 881610"/>
                <a:gd name="connsiteX201" fmla="*/ 668790 w 858366"/>
                <a:gd name="connsiteY201" fmla="*/ 744836 h 881610"/>
                <a:gd name="connsiteX202" fmla="*/ 669251 w 858366"/>
                <a:gd name="connsiteY202" fmla="*/ 743835 h 881610"/>
                <a:gd name="connsiteX203" fmla="*/ 676333 w 858366"/>
                <a:gd name="connsiteY203" fmla="*/ 734522 h 881610"/>
                <a:gd name="connsiteX204" fmla="*/ 678873 w 858366"/>
                <a:gd name="connsiteY204" fmla="*/ 728980 h 881610"/>
                <a:gd name="connsiteX205" fmla="*/ 681028 w 858366"/>
                <a:gd name="connsiteY205" fmla="*/ 716357 h 881610"/>
                <a:gd name="connsiteX206" fmla="*/ 681259 w 858366"/>
                <a:gd name="connsiteY206" fmla="*/ 715664 h 881610"/>
                <a:gd name="connsiteX207" fmla="*/ 689725 w 858366"/>
                <a:gd name="connsiteY207" fmla="*/ 697114 h 881610"/>
                <a:gd name="connsiteX208" fmla="*/ 713509 w 858366"/>
                <a:gd name="connsiteY208" fmla="*/ 659630 h 881610"/>
                <a:gd name="connsiteX209" fmla="*/ 714279 w 858366"/>
                <a:gd name="connsiteY209" fmla="*/ 658861 h 881610"/>
                <a:gd name="connsiteX210" fmla="*/ 717512 w 858366"/>
                <a:gd name="connsiteY210" fmla="*/ 656629 h 881610"/>
                <a:gd name="connsiteX211" fmla="*/ 709045 w 858366"/>
                <a:gd name="connsiteY211" fmla="*/ 652703 h 881610"/>
                <a:gd name="connsiteX212" fmla="*/ 694959 w 858366"/>
                <a:gd name="connsiteY212" fmla="*/ 652164 h 881610"/>
                <a:gd name="connsiteX213" fmla="*/ 694113 w 858366"/>
                <a:gd name="connsiteY213" fmla="*/ 652010 h 881610"/>
                <a:gd name="connsiteX214" fmla="*/ 680643 w 858366"/>
                <a:gd name="connsiteY214" fmla="*/ 646930 h 881610"/>
                <a:gd name="connsiteX215" fmla="*/ 674332 w 858366"/>
                <a:gd name="connsiteY215" fmla="*/ 643544 h 881610"/>
                <a:gd name="connsiteX216" fmla="*/ 646469 w 858366"/>
                <a:gd name="connsiteY216" fmla="*/ 635154 h 881610"/>
                <a:gd name="connsiteX217" fmla="*/ 645853 w 858366"/>
                <a:gd name="connsiteY217" fmla="*/ 634923 h 881610"/>
                <a:gd name="connsiteX218" fmla="*/ 632383 w 858366"/>
                <a:gd name="connsiteY218" fmla="*/ 627072 h 881610"/>
                <a:gd name="connsiteX219" fmla="*/ 631844 w 858366"/>
                <a:gd name="connsiteY219" fmla="*/ 626610 h 881610"/>
                <a:gd name="connsiteX220" fmla="*/ 621684 w 858366"/>
                <a:gd name="connsiteY220" fmla="*/ 616450 h 881610"/>
                <a:gd name="connsiteX221" fmla="*/ 621299 w 858366"/>
                <a:gd name="connsiteY221" fmla="*/ 615911 h 881610"/>
                <a:gd name="connsiteX222" fmla="*/ 604982 w 858366"/>
                <a:gd name="connsiteY222" fmla="*/ 589511 h 881610"/>
                <a:gd name="connsiteX223" fmla="*/ 585662 w 858366"/>
                <a:gd name="connsiteY223" fmla="*/ 564727 h 881610"/>
                <a:gd name="connsiteX224" fmla="*/ 558415 w 858366"/>
                <a:gd name="connsiteY224" fmla="*/ 543560 h 881610"/>
                <a:gd name="connsiteX225" fmla="*/ 557722 w 858366"/>
                <a:gd name="connsiteY225" fmla="*/ 542713 h 881610"/>
                <a:gd name="connsiteX226" fmla="*/ 549872 w 858366"/>
                <a:gd name="connsiteY226" fmla="*/ 528628 h 881610"/>
                <a:gd name="connsiteX227" fmla="*/ 549487 w 858366"/>
                <a:gd name="connsiteY227" fmla="*/ 527473 h 881610"/>
                <a:gd name="connsiteX228" fmla="*/ 548332 w 858366"/>
                <a:gd name="connsiteY228" fmla="*/ 511156 h 881610"/>
                <a:gd name="connsiteX229" fmla="*/ 548948 w 858366"/>
                <a:gd name="connsiteY229" fmla="*/ 506076 h 881610"/>
                <a:gd name="connsiteX230" fmla="*/ 549179 w 858366"/>
                <a:gd name="connsiteY230" fmla="*/ 505383 h 881610"/>
                <a:gd name="connsiteX231" fmla="*/ 552027 w 858366"/>
                <a:gd name="connsiteY231" fmla="*/ 498610 h 881610"/>
                <a:gd name="connsiteX232" fmla="*/ 552719 w 858366"/>
                <a:gd name="connsiteY232" fmla="*/ 497686 h 881610"/>
                <a:gd name="connsiteX233" fmla="*/ 562264 w 858366"/>
                <a:gd name="connsiteY233" fmla="*/ 488681 h 881610"/>
                <a:gd name="connsiteX234" fmla="*/ 563033 w 858366"/>
                <a:gd name="connsiteY234" fmla="*/ 485987 h 881610"/>
                <a:gd name="connsiteX235" fmla="*/ 561956 w 858366"/>
                <a:gd name="connsiteY235" fmla="*/ 475288 h 881610"/>
                <a:gd name="connsiteX236" fmla="*/ 561417 w 858366"/>
                <a:gd name="connsiteY236" fmla="*/ 457662 h 881610"/>
                <a:gd name="connsiteX237" fmla="*/ 562033 w 858366"/>
                <a:gd name="connsiteY237" fmla="*/ 455815 h 881610"/>
                <a:gd name="connsiteX238" fmla="*/ 568190 w 858366"/>
                <a:gd name="connsiteY238" fmla="*/ 447964 h 881610"/>
                <a:gd name="connsiteX239" fmla="*/ 569037 w 858366"/>
                <a:gd name="connsiteY239" fmla="*/ 447271 h 881610"/>
                <a:gd name="connsiteX240" fmla="*/ 574117 w 858366"/>
                <a:gd name="connsiteY240" fmla="*/ 444423 h 881610"/>
                <a:gd name="connsiteX241" fmla="*/ 575964 w 858366"/>
                <a:gd name="connsiteY241" fmla="*/ 444115 h 881610"/>
                <a:gd name="connsiteX242" fmla="*/ 582738 w 858366"/>
                <a:gd name="connsiteY242" fmla="*/ 445270 h 881610"/>
                <a:gd name="connsiteX243" fmla="*/ 583738 w 858366"/>
                <a:gd name="connsiteY243" fmla="*/ 445655 h 881610"/>
                <a:gd name="connsiteX244" fmla="*/ 587664 w 858366"/>
                <a:gd name="connsiteY244" fmla="*/ 448118 h 881610"/>
                <a:gd name="connsiteX245" fmla="*/ 592667 w 858366"/>
                <a:gd name="connsiteY245" fmla="*/ 448656 h 881610"/>
                <a:gd name="connsiteX246" fmla="*/ 599132 w 858366"/>
                <a:gd name="connsiteY246" fmla="*/ 448656 h 881610"/>
                <a:gd name="connsiteX247" fmla="*/ 599748 w 858366"/>
                <a:gd name="connsiteY247" fmla="*/ 448733 h 881610"/>
                <a:gd name="connsiteX248" fmla="*/ 606367 w 858366"/>
                <a:gd name="connsiteY248" fmla="*/ 450273 h 881610"/>
                <a:gd name="connsiteX249" fmla="*/ 615988 w 858366"/>
                <a:gd name="connsiteY249" fmla="*/ 447194 h 881610"/>
                <a:gd name="connsiteX250" fmla="*/ 617836 w 858366"/>
                <a:gd name="connsiteY250" fmla="*/ 446116 h 881610"/>
                <a:gd name="connsiteX251" fmla="*/ 618144 w 858366"/>
                <a:gd name="connsiteY251" fmla="*/ 445500 h 881610"/>
                <a:gd name="connsiteX252" fmla="*/ 617220 w 858366"/>
                <a:gd name="connsiteY252" fmla="*/ 440805 h 881610"/>
                <a:gd name="connsiteX253" fmla="*/ 616604 w 858366"/>
                <a:gd name="connsiteY253" fmla="*/ 433724 h 881610"/>
                <a:gd name="connsiteX254" fmla="*/ 617220 w 858366"/>
                <a:gd name="connsiteY254" fmla="*/ 431723 h 881610"/>
                <a:gd name="connsiteX255" fmla="*/ 622300 w 858366"/>
                <a:gd name="connsiteY255" fmla="*/ 425566 h 881610"/>
                <a:gd name="connsiteX256" fmla="*/ 623070 w 858366"/>
                <a:gd name="connsiteY256" fmla="*/ 424873 h 881610"/>
                <a:gd name="connsiteX257" fmla="*/ 626379 w 858366"/>
                <a:gd name="connsiteY257" fmla="*/ 423025 h 881610"/>
                <a:gd name="connsiteX258" fmla="*/ 631613 w 858366"/>
                <a:gd name="connsiteY258" fmla="*/ 414097 h 881610"/>
                <a:gd name="connsiteX259" fmla="*/ 636462 w 858366"/>
                <a:gd name="connsiteY259" fmla="*/ 400012 h 881610"/>
                <a:gd name="connsiteX260" fmla="*/ 638233 w 858366"/>
                <a:gd name="connsiteY260" fmla="*/ 395855 h 881610"/>
                <a:gd name="connsiteX261" fmla="*/ 638541 w 858366"/>
                <a:gd name="connsiteY261" fmla="*/ 395317 h 881610"/>
                <a:gd name="connsiteX262" fmla="*/ 640850 w 858366"/>
                <a:gd name="connsiteY262" fmla="*/ 392083 h 881610"/>
                <a:gd name="connsiteX263" fmla="*/ 640850 w 858366"/>
                <a:gd name="connsiteY263" fmla="*/ 387388 h 881610"/>
                <a:gd name="connsiteX264" fmla="*/ 627611 w 858366"/>
                <a:gd name="connsiteY264" fmla="*/ 358140 h 881610"/>
                <a:gd name="connsiteX265" fmla="*/ 627457 w 858366"/>
                <a:gd name="connsiteY265" fmla="*/ 356293 h 881610"/>
                <a:gd name="connsiteX266" fmla="*/ 632537 w 858366"/>
                <a:gd name="connsiteY266" fmla="*/ 336050 h 881610"/>
                <a:gd name="connsiteX267" fmla="*/ 635770 w 858366"/>
                <a:gd name="connsiteY267" fmla="*/ 333971 h 881610"/>
                <a:gd name="connsiteX268" fmla="*/ 647546 w 858366"/>
                <a:gd name="connsiteY268" fmla="*/ 336204 h 881610"/>
                <a:gd name="connsiteX269" fmla="*/ 649008 w 858366"/>
                <a:gd name="connsiteY269" fmla="*/ 336973 h 881610"/>
                <a:gd name="connsiteX270" fmla="*/ 654627 w 858366"/>
                <a:gd name="connsiteY270" fmla="*/ 342592 h 881610"/>
                <a:gd name="connsiteX271" fmla="*/ 674639 w 858366"/>
                <a:gd name="connsiteY271" fmla="*/ 358217 h 881610"/>
                <a:gd name="connsiteX272" fmla="*/ 681259 w 858366"/>
                <a:gd name="connsiteY272" fmla="*/ 359218 h 881610"/>
                <a:gd name="connsiteX273" fmla="*/ 690110 w 858366"/>
                <a:gd name="connsiteY273" fmla="*/ 359757 h 881610"/>
                <a:gd name="connsiteX274" fmla="*/ 719513 w 858366"/>
                <a:gd name="connsiteY274" fmla="*/ 351983 h 881610"/>
                <a:gd name="connsiteX275" fmla="*/ 731520 w 858366"/>
                <a:gd name="connsiteY275" fmla="*/ 347056 h 881610"/>
                <a:gd name="connsiteX276" fmla="*/ 758305 w 858366"/>
                <a:gd name="connsiteY276" fmla="*/ 333664 h 881610"/>
                <a:gd name="connsiteX277" fmla="*/ 767003 w 858366"/>
                <a:gd name="connsiteY277" fmla="*/ 327660 h 881610"/>
                <a:gd name="connsiteX278" fmla="*/ 775778 w 858366"/>
                <a:gd name="connsiteY278" fmla="*/ 319963 h 881610"/>
                <a:gd name="connsiteX279" fmla="*/ 784475 w 858366"/>
                <a:gd name="connsiteY279" fmla="*/ 309572 h 881610"/>
                <a:gd name="connsiteX280" fmla="*/ 785707 w 858366"/>
                <a:gd name="connsiteY280" fmla="*/ 308726 h 881610"/>
                <a:gd name="connsiteX281" fmla="*/ 790787 w 858366"/>
                <a:gd name="connsiteY281" fmla="*/ 307032 h 881610"/>
                <a:gd name="connsiteX282" fmla="*/ 793327 w 858366"/>
                <a:gd name="connsiteY282" fmla="*/ 307417 h 881610"/>
                <a:gd name="connsiteX283" fmla="*/ 806796 w 858366"/>
                <a:gd name="connsiteY283" fmla="*/ 316961 h 881610"/>
                <a:gd name="connsiteX284" fmla="*/ 819111 w 858366"/>
                <a:gd name="connsiteY284" fmla="*/ 328122 h 881610"/>
                <a:gd name="connsiteX285" fmla="*/ 825423 w 858366"/>
                <a:gd name="connsiteY285" fmla="*/ 331047 h 881610"/>
                <a:gd name="connsiteX286" fmla="*/ 836122 w 858366"/>
                <a:gd name="connsiteY286" fmla="*/ 330585 h 881610"/>
                <a:gd name="connsiteX287" fmla="*/ 839816 w 858366"/>
                <a:gd name="connsiteY287" fmla="*/ 324042 h 881610"/>
                <a:gd name="connsiteX288" fmla="*/ 840278 w 858366"/>
                <a:gd name="connsiteY288" fmla="*/ 323427 h 881610"/>
                <a:gd name="connsiteX289" fmla="*/ 844742 w 858366"/>
                <a:gd name="connsiteY289" fmla="*/ 318962 h 881610"/>
                <a:gd name="connsiteX290" fmla="*/ 845435 w 858366"/>
                <a:gd name="connsiteY290" fmla="*/ 318500 h 881610"/>
                <a:gd name="connsiteX291" fmla="*/ 852516 w 858366"/>
                <a:gd name="connsiteY291" fmla="*/ 314729 h 881610"/>
                <a:gd name="connsiteX292" fmla="*/ 843126 w 858366"/>
                <a:gd name="connsiteY292" fmla="*/ 296410 h 881610"/>
                <a:gd name="connsiteX293" fmla="*/ 842818 w 858366"/>
                <a:gd name="connsiteY293" fmla="*/ 294948 h 881610"/>
                <a:gd name="connsiteX294" fmla="*/ 843357 w 858366"/>
                <a:gd name="connsiteY294" fmla="*/ 283710 h 881610"/>
                <a:gd name="connsiteX295" fmla="*/ 843665 w 858366"/>
                <a:gd name="connsiteY295" fmla="*/ 282633 h 881610"/>
                <a:gd name="connsiteX296" fmla="*/ 850977 w 858366"/>
                <a:gd name="connsiteY296" fmla="*/ 267469 h 881610"/>
                <a:gd name="connsiteX297" fmla="*/ 858366 w 858366"/>
                <a:gd name="connsiteY297" fmla="*/ 242608 h 881610"/>
                <a:gd name="connsiteX298" fmla="*/ 853902 w 858366"/>
                <a:gd name="connsiteY298" fmla="*/ 234681 h 881610"/>
                <a:gd name="connsiteX299" fmla="*/ 849438 w 858366"/>
                <a:gd name="connsiteY299" fmla="*/ 224674 h 881610"/>
                <a:gd name="connsiteX300" fmla="*/ 845358 w 858366"/>
                <a:gd name="connsiteY300" fmla="*/ 219595 h 881610"/>
                <a:gd name="connsiteX301" fmla="*/ 839201 w 858366"/>
                <a:gd name="connsiteY301" fmla="*/ 214977 h 881610"/>
                <a:gd name="connsiteX302" fmla="*/ 833428 w 858366"/>
                <a:gd name="connsiteY302" fmla="*/ 212898 h 881610"/>
                <a:gd name="connsiteX303" fmla="*/ 832504 w 858366"/>
                <a:gd name="connsiteY303" fmla="*/ 212359 h 881610"/>
                <a:gd name="connsiteX304" fmla="*/ 827424 w 858366"/>
                <a:gd name="connsiteY304" fmla="*/ 207895 h 881610"/>
                <a:gd name="connsiteX305" fmla="*/ 817033 w 858366"/>
                <a:gd name="connsiteY305" fmla="*/ 195811 h 881610"/>
                <a:gd name="connsiteX306" fmla="*/ 767850 w 858366"/>
                <a:gd name="connsiteY306" fmla="*/ 152785 h 881610"/>
                <a:gd name="connsiteX307" fmla="*/ 767080 w 858366"/>
                <a:gd name="connsiteY307" fmla="*/ 151784 h 881610"/>
                <a:gd name="connsiteX308" fmla="*/ 764232 w 858366"/>
                <a:gd name="connsiteY308" fmla="*/ 145011 h 881610"/>
                <a:gd name="connsiteX309" fmla="*/ 764001 w 858366"/>
                <a:gd name="connsiteY309" fmla="*/ 143933 h 881610"/>
                <a:gd name="connsiteX310" fmla="*/ 764001 w 858366"/>
                <a:gd name="connsiteY310" fmla="*/ 143856 h 881610"/>
                <a:gd name="connsiteX311" fmla="*/ 764540 w 858366"/>
                <a:gd name="connsiteY311" fmla="*/ 119072 h 881610"/>
                <a:gd name="connsiteX312" fmla="*/ 759383 w 858366"/>
                <a:gd name="connsiteY312" fmla="*/ 105064 h 881610"/>
                <a:gd name="connsiteX313" fmla="*/ 752071 w 858366"/>
                <a:gd name="connsiteY313" fmla="*/ 98752 h 881610"/>
                <a:gd name="connsiteX314" fmla="*/ 751609 w 858366"/>
                <a:gd name="connsiteY314" fmla="*/ 98213 h 881610"/>
                <a:gd name="connsiteX315" fmla="*/ 746991 w 858366"/>
                <a:gd name="connsiteY315" fmla="*/ 91594 h 881610"/>
                <a:gd name="connsiteX316" fmla="*/ 742142 w 858366"/>
                <a:gd name="connsiteY316" fmla="*/ 89670 h 881610"/>
                <a:gd name="connsiteX317" fmla="*/ 741372 w 858366"/>
                <a:gd name="connsiteY317" fmla="*/ 89208 h 881610"/>
                <a:gd name="connsiteX318" fmla="*/ 734060 w 858366"/>
                <a:gd name="connsiteY318" fmla="*/ 83050 h 881610"/>
                <a:gd name="connsiteX319" fmla="*/ 733059 w 858366"/>
                <a:gd name="connsiteY319" fmla="*/ 80741 h 881610"/>
                <a:gd name="connsiteX320" fmla="*/ 733598 w 858366"/>
                <a:gd name="connsiteY320" fmla="*/ 72274 h 881610"/>
                <a:gd name="connsiteX321" fmla="*/ 733752 w 858366"/>
                <a:gd name="connsiteY321" fmla="*/ 71582 h 881610"/>
                <a:gd name="connsiteX322" fmla="*/ 734907 w 858366"/>
                <a:gd name="connsiteY322" fmla="*/ 68195 h 881610"/>
                <a:gd name="connsiteX323" fmla="*/ 735753 w 858366"/>
                <a:gd name="connsiteY323" fmla="*/ 66963 h 881610"/>
                <a:gd name="connsiteX324" fmla="*/ 738986 w 858366"/>
                <a:gd name="connsiteY324" fmla="*/ 64193 h 881610"/>
                <a:gd name="connsiteX325" fmla="*/ 740910 w 858366"/>
                <a:gd name="connsiteY325" fmla="*/ 54956 h 881610"/>
                <a:gd name="connsiteX326" fmla="*/ 739910 w 858366"/>
                <a:gd name="connsiteY326" fmla="*/ 48722 h 881610"/>
                <a:gd name="connsiteX327" fmla="*/ 739910 w 858366"/>
                <a:gd name="connsiteY327" fmla="*/ 47875 h 881610"/>
                <a:gd name="connsiteX328" fmla="*/ 741064 w 858366"/>
                <a:gd name="connsiteY328" fmla="*/ 39408 h 881610"/>
                <a:gd name="connsiteX329" fmla="*/ 742527 w 858366"/>
                <a:gd name="connsiteY329" fmla="*/ 37330 h 881610"/>
                <a:gd name="connsiteX330" fmla="*/ 743450 w 858366"/>
                <a:gd name="connsiteY330" fmla="*/ 36792 h 881610"/>
                <a:gd name="connsiteX331" fmla="*/ 734907 w 858366"/>
                <a:gd name="connsiteY331" fmla="*/ 33405 h 881610"/>
                <a:gd name="connsiteX332" fmla="*/ 711200 w 858366"/>
                <a:gd name="connsiteY332" fmla="*/ 28479 h 881610"/>
                <a:gd name="connsiteX333" fmla="*/ 705119 w 858366"/>
                <a:gd name="connsiteY333" fmla="*/ 26093 h 881610"/>
                <a:gd name="connsiteX334" fmla="*/ 704504 w 858366"/>
                <a:gd name="connsiteY334" fmla="*/ 25785 h 881610"/>
                <a:gd name="connsiteX335" fmla="*/ 690803 w 858366"/>
                <a:gd name="connsiteY335" fmla="*/ 15933 h 881610"/>
                <a:gd name="connsiteX336" fmla="*/ 681413 w 858366"/>
                <a:gd name="connsiteY336" fmla="*/ 12777 h 881610"/>
                <a:gd name="connsiteX337" fmla="*/ 644621 w 858366"/>
                <a:gd name="connsiteY337" fmla="*/ 10006 h 881610"/>
                <a:gd name="connsiteX338" fmla="*/ 627380 w 858366"/>
                <a:gd name="connsiteY338" fmla="*/ 6542 h 881610"/>
                <a:gd name="connsiteX339" fmla="*/ 626687 w 858366"/>
                <a:gd name="connsiteY339" fmla="*/ 6312 h 881610"/>
                <a:gd name="connsiteX340" fmla="*/ 614064 w 858366"/>
                <a:gd name="connsiteY340" fmla="*/ 0 h 881610"/>
                <a:gd name="connsiteX341" fmla="*/ 606829 w 858366"/>
                <a:gd name="connsiteY341" fmla="*/ 9159 h 881610"/>
                <a:gd name="connsiteX342" fmla="*/ 607368 w 858366"/>
                <a:gd name="connsiteY342" fmla="*/ 10699 h 881610"/>
                <a:gd name="connsiteX343" fmla="*/ 611986 w 858366"/>
                <a:gd name="connsiteY343" fmla="*/ 15317 h 881610"/>
                <a:gd name="connsiteX344" fmla="*/ 612525 w 858366"/>
                <a:gd name="connsiteY344" fmla="*/ 16010 h 881610"/>
                <a:gd name="connsiteX345" fmla="*/ 614218 w 858366"/>
                <a:gd name="connsiteY345" fmla="*/ 19396 h 881610"/>
                <a:gd name="connsiteX346" fmla="*/ 614526 w 858366"/>
                <a:gd name="connsiteY346" fmla="*/ 20782 h 881610"/>
                <a:gd name="connsiteX347" fmla="*/ 613987 w 858366"/>
                <a:gd name="connsiteY347" fmla="*/ 33713 h 881610"/>
                <a:gd name="connsiteX348" fmla="*/ 613910 w 858366"/>
                <a:gd name="connsiteY348" fmla="*/ 34328 h 881610"/>
                <a:gd name="connsiteX349" fmla="*/ 612217 w 858366"/>
                <a:gd name="connsiteY349" fmla="*/ 40486 h 881610"/>
                <a:gd name="connsiteX350" fmla="*/ 611909 w 858366"/>
                <a:gd name="connsiteY350" fmla="*/ 41179 h 881610"/>
                <a:gd name="connsiteX351" fmla="*/ 608522 w 858366"/>
                <a:gd name="connsiteY351" fmla="*/ 46797 h 881610"/>
                <a:gd name="connsiteX352" fmla="*/ 608061 w 858366"/>
                <a:gd name="connsiteY352" fmla="*/ 47336 h 881610"/>
                <a:gd name="connsiteX353" fmla="*/ 604135 w 858366"/>
                <a:gd name="connsiteY353" fmla="*/ 51262 h 881610"/>
                <a:gd name="connsiteX354" fmla="*/ 603289 w 858366"/>
                <a:gd name="connsiteY354" fmla="*/ 51878 h 881610"/>
                <a:gd name="connsiteX355" fmla="*/ 599363 w 858366"/>
                <a:gd name="connsiteY355" fmla="*/ 53571 h 881610"/>
                <a:gd name="connsiteX356" fmla="*/ 589357 w 858366"/>
                <a:gd name="connsiteY356" fmla="*/ 55957 h 881610"/>
                <a:gd name="connsiteX357" fmla="*/ 586278 w 858366"/>
                <a:gd name="connsiteY357" fmla="*/ 57112 h 881610"/>
                <a:gd name="connsiteX358" fmla="*/ 585816 w 858366"/>
                <a:gd name="connsiteY358" fmla="*/ 57265 h 881610"/>
                <a:gd name="connsiteX359" fmla="*/ 583815 w 858366"/>
                <a:gd name="connsiteY359" fmla="*/ 59267 h 881610"/>
                <a:gd name="connsiteX360" fmla="*/ 580659 w 858366"/>
                <a:gd name="connsiteY360" fmla="*/ 67195 h 881610"/>
                <a:gd name="connsiteX361" fmla="*/ 580351 w 858366"/>
                <a:gd name="connsiteY361" fmla="*/ 67733 h 881610"/>
                <a:gd name="connsiteX362" fmla="*/ 578119 w 858366"/>
                <a:gd name="connsiteY362" fmla="*/ 71120 h 881610"/>
                <a:gd name="connsiteX363" fmla="*/ 577658 w 858366"/>
                <a:gd name="connsiteY363" fmla="*/ 71659 h 881610"/>
                <a:gd name="connsiteX364" fmla="*/ 571500 w 858366"/>
                <a:gd name="connsiteY364" fmla="*/ 77278 h 881610"/>
                <a:gd name="connsiteX365" fmla="*/ 567959 w 858366"/>
                <a:gd name="connsiteY365" fmla="*/ 77508 h 881610"/>
                <a:gd name="connsiteX366" fmla="*/ 562264 w 858366"/>
                <a:gd name="connsiteY366" fmla="*/ 73352 h 881610"/>
                <a:gd name="connsiteX367" fmla="*/ 562110 w 858366"/>
                <a:gd name="connsiteY367" fmla="*/ 73352 h 881610"/>
                <a:gd name="connsiteX368" fmla="*/ 560801 w 858366"/>
                <a:gd name="connsiteY368" fmla="*/ 73121 h 881610"/>
                <a:gd name="connsiteX369" fmla="*/ 557799 w 858366"/>
                <a:gd name="connsiteY369" fmla="*/ 74199 h 881610"/>
                <a:gd name="connsiteX370" fmla="*/ 552719 w 858366"/>
                <a:gd name="connsiteY370" fmla="*/ 81280 h 881610"/>
                <a:gd name="connsiteX371" fmla="*/ 549718 w 858366"/>
                <a:gd name="connsiteY371" fmla="*/ 82434 h 881610"/>
                <a:gd name="connsiteX372" fmla="*/ 545176 w 858366"/>
                <a:gd name="connsiteY372" fmla="*/ 81280 h 881610"/>
                <a:gd name="connsiteX373" fmla="*/ 543868 w 858366"/>
                <a:gd name="connsiteY373" fmla="*/ 80510 h 881610"/>
                <a:gd name="connsiteX374" fmla="*/ 540481 w 858366"/>
                <a:gd name="connsiteY374" fmla="*/ 77124 h 881610"/>
                <a:gd name="connsiteX375" fmla="*/ 539942 w 858366"/>
                <a:gd name="connsiteY375" fmla="*/ 76431 h 881610"/>
                <a:gd name="connsiteX376" fmla="*/ 538326 w 858366"/>
                <a:gd name="connsiteY376" fmla="*/ 73198 h 881610"/>
                <a:gd name="connsiteX377" fmla="*/ 534324 w 858366"/>
                <a:gd name="connsiteY377" fmla="*/ 77201 h 881610"/>
                <a:gd name="connsiteX378" fmla="*/ 533785 w 858366"/>
                <a:gd name="connsiteY378" fmla="*/ 77585 h 881610"/>
                <a:gd name="connsiteX379" fmla="*/ 530937 w 858366"/>
                <a:gd name="connsiteY379" fmla="*/ 79279 h 881610"/>
                <a:gd name="connsiteX380" fmla="*/ 529167 w 858366"/>
                <a:gd name="connsiteY380" fmla="*/ 79664 h 881610"/>
                <a:gd name="connsiteX381" fmla="*/ 524087 w 858366"/>
                <a:gd name="connsiteY381" fmla="*/ 79125 h 881610"/>
                <a:gd name="connsiteX382" fmla="*/ 523240 w 858366"/>
                <a:gd name="connsiteY382" fmla="*/ 78894 h 881610"/>
                <a:gd name="connsiteX383" fmla="*/ 521547 w 858366"/>
                <a:gd name="connsiteY383" fmla="*/ 78124 h 881610"/>
                <a:gd name="connsiteX384" fmla="*/ 515928 w 858366"/>
                <a:gd name="connsiteY384" fmla="*/ 75507 h 881610"/>
                <a:gd name="connsiteX385" fmla="*/ 515158 w 858366"/>
                <a:gd name="connsiteY385" fmla="*/ 75045 h 881610"/>
                <a:gd name="connsiteX386" fmla="*/ 507307 w 858366"/>
                <a:gd name="connsiteY386" fmla="*/ 67733 h 881610"/>
                <a:gd name="connsiteX387" fmla="*/ 487449 w 858366"/>
                <a:gd name="connsiteY387" fmla="*/ 54494 h 881610"/>
                <a:gd name="connsiteX388" fmla="*/ 486910 w 858366"/>
                <a:gd name="connsiteY388" fmla="*/ 54033 h 881610"/>
                <a:gd name="connsiteX389" fmla="*/ 485063 w 858366"/>
                <a:gd name="connsiteY389" fmla="*/ 51954 h 881610"/>
                <a:gd name="connsiteX390" fmla="*/ 474595 w 858366"/>
                <a:gd name="connsiteY390" fmla="*/ 70966 h 881610"/>
                <a:gd name="connsiteX391" fmla="*/ 474210 w 858366"/>
                <a:gd name="connsiteY391" fmla="*/ 71505 h 881610"/>
                <a:gd name="connsiteX392" fmla="*/ 467437 w 858366"/>
                <a:gd name="connsiteY392" fmla="*/ 78817 h 881610"/>
                <a:gd name="connsiteX393" fmla="*/ 464281 w 858366"/>
                <a:gd name="connsiteY393" fmla="*/ 81357 h 881610"/>
                <a:gd name="connsiteX394" fmla="*/ 463204 w 858366"/>
                <a:gd name="connsiteY394" fmla="*/ 81896 h 881610"/>
                <a:gd name="connsiteX395" fmla="*/ 450735 w 858366"/>
                <a:gd name="connsiteY395" fmla="*/ 84743 h 881610"/>
                <a:gd name="connsiteX396" fmla="*/ 450196 w 858366"/>
                <a:gd name="connsiteY396" fmla="*/ 84821 h 881610"/>
                <a:gd name="connsiteX397" fmla="*/ 449734 w 858366"/>
                <a:gd name="connsiteY397" fmla="*/ 84743 h 881610"/>
                <a:gd name="connsiteX398" fmla="*/ 442961 w 858366"/>
                <a:gd name="connsiteY398" fmla="*/ 83589 h 881610"/>
                <a:gd name="connsiteX399" fmla="*/ 431338 w 858366"/>
                <a:gd name="connsiteY399" fmla="*/ 80125 h 881610"/>
                <a:gd name="connsiteX400" fmla="*/ 430799 w 858366"/>
                <a:gd name="connsiteY400" fmla="*/ 79894 h 881610"/>
                <a:gd name="connsiteX401" fmla="*/ 408863 w 858366"/>
                <a:gd name="connsiteY401" fmla="*/ 68041 h 881610"/>
                <a:gd name="connsiteX402" fmla="*/ 405168 w 858366"/>
                <a:gd name="connsiteY402" fmla="*/ 66502 h 881610"/>
                <a:gd name="connsiteX403" fmla="*/ 403937 w 858366"/>
                <a:gd name="connsiteY403" fmla="*/ 65501 h 881610"/>
                <a:gd name="connsiteX404" fmla="*/ 401859 w 858366"/>
                <a:gd name="connsiteY404" fmla="*/ 62423 h 881610"/>
                <a:gd name="connsiteX405" fmla="*/ 395932 w 858366"/>
                <a:gd name="connsiteY405" fmla="*/ 57035 h 881610"/>
                <a:gd name="connsiteX406" fmla="*/ 393931 w 858366"/>
                <a:gd name="connsiteY406" fmla="*/ 55880 h 881610"/>
                <a:gd name="connsiteX407" fmla="*/ 375689 w 858366"/>
                <a:gd name="connsiteY407" fmla="*/ 50338 h 881610"/>
                <a:gd name="connsiteX408" fmla="*/ 359064 w 858366"/>
                <a:gd name="connsiteY408" fmla="*/ 47106 h 881610"/>
                <a:gd name="connsiteX409" fmla="*/ 352829 w 858366"/>
                <a:gd name="connsiteY409" fmla="*/ 48183 h 881610"/>
                <a:gd name="connsiteX410" fmla="*/ 345825 w 858366"/>
                <a:gd name="connsiteY410" fmla="*/ 50723 h 881610"/>
                <a:gd name="connsiteX411" fmla="*/ 339975 w 858366"/>
                <a:gd name="connsiteY411" fmla="*/ 54956 h 881610"/>
                <a:gd name="connsiteX412" fmla="*/ 339052 w 858366"/>
                <a:gd name="connsiteY412" fmla="*/ 55418 h 881610"/>
                <a:gd name="connsiteX413" fmla="*/ 338051 w 858366"/>
                <a:gd name="connsiteY413" fmla="*/ 55495 h 881610"/>
                <a:gd name="connsiteX414" fmla="*/ 338051 w 858366"/>
                <a:gd name="connsiteY414" fmla="*/ 55495 h 881610"/>
                <a:gd name="connsiteX415" fmla="*/ 338051 w 858366"/>
                <a:gd name="connsiteY415" fmla="*/ 55495 h 881610"/>
                <a:gd name="connsiteX416" fmla="*/ 332894 w 858366"/>
                <a:gd name="connsiteY416" fmla="*/ 54956 h 881610"/>
                <a:gd name="connsiteX417" fmla="*/ 331816 w 858366"/>
                <a:gd name="connsiteY417" fmla="*/ 55264 h 881610"/>
                <a:gd name="connsiteX418" fmla="*/ 327814 w 858366"/>
                <a:gd name="connsiteY418" fmla="*/ 58728 h 881610"/>
                <a:gd name="connsiteX419" fmla="*/ 324581 w 858366"/>
                <a:gd name="connsiteY419" fmla="*/ 61961 h 881610"/>
                <a:gd name="connsiteX420" fmla="*/ 313805 w 858366"/>
                <a:gd name="connsiteY420" fmla="*/ 71659 h 881610"/>
                <a:gd name="connsiteX421" fmla="*/ 312728 w 858366"/>
                <a:gd name="connsiteY421" fmla="*/ 72274 h 881610"/>
                <a:gd name="connsiteX422" fmla="*/ 308802 w 858366"/>
                <a:gd name="connsiteY422" fmla="*/ 73429 h 881610"/>
                <a:gd name="connsiteX423" fmla="*/ 307494 w 858366"/>
                <a:gd name="connsiteY423" fmla="*/ 73506 h 881610"/>
                <a:gd name="connsiteX424" fmla="*/ 307494 w 858366"/>
                <a:gd name="connsiteY424" fmla="*/ 73506 h 881610"/>
                <a:gd name="connsiteX425" fmla="*/ 307494 w 858366"/>
                <a:gd name="connsiteY425" fmla="*/ 73506 h 881610"/>
                <a:gd name="connsiteX426" fmla="*/ 306955 w 858366"/>
                <a:gd name="connsiteY426" fmla="*/ 73429 h 881610"/>
                <a:gd name="connsiteX427" fmla="*/ 304723 w 858366"/>
                <a:gd name="connsiteY427" fmla="*/ 72967 h 881610"/>
                <a:gd name="connsiteX428" fmla="*/ 303568 w 858366"/>
                <a:gd name="connsiteY428" fmla="*/ 72429 h 881610"/>
                <a:gd name="connsiteX429" fmla="*/ 302183 w 858366"/>
                <a:gd name="connsiteY429" fmla="*/ 72967 h 881610"/>
                <a:gd name="connsiteX430" fmla="*/ 300798 w 858366"/>
                <a:gd name="connsiteY430" fmla="*/ 72736 h 881610"/>
                <a:gd name="connsiteX431" fmla="*/ 300567 w 858366"/>
                <a:gd name="connsiteY431" fmla="*/ 72583 h 881610"/>
                <a:gd name="connsiteX432" fmla="*/ 299643 w 858366"/>
                <a:gd name="connsiteY432" fmla="*/ 71890 h 881610"/>
                <a:gd name="connsiteX433" fmla="*/ 294871 w 858366"/>
                <a:gd name="connsiteY433" fmla="*/ 65655 h 881610"/>
                <a:gd name="connsiteX434" fmla="*/ 291792 w 858366"/>
                <a:gd name="connsiteY434" fmla="*/ 65655 h 881610"/>
                <a:gd name="connsiteX435" fmla="*/ 290022 w 858366"/>
                <a:gd name="connsiteY435" fmla="*/ 65039 h 881610"/>
                <a:gd name="connsiteX436" fmla="*/ 287174 w 858366"/>
                <a:gd name="connsiteY436" fmla="*/ 62807 h 881610"/>
                <a:gd name="connsiteX437" fmla="*/ 286712 w 858366"/>
                <a:gd name="connsiteY437" fmla="*/ 62191 h 881610"/>
                <a:gd name="connsiteX438" fmla="*/ 286250 w 858366"/>
                <a:gd name="connsiteY438" fmla="*/ 61576 h 881610"/>
                <a:gd name="connsiteX439" fmla="*/ 285711 w 858366"/>
                <a:gd name="connsiteY439" fmla="*/ 59882 h 881610"/>
                <a:gd name="connsiteX440" fmla="*/ 285635 w 858366"/>
                <a:gd name="connsiteY440" fmla="*/ 58882 h 881610"/>
                <a:gd name="connsiteX441" fmla="*/ 285635 w 858366"/>
                <a:gd name="connsiteY441" fmla="*/ 58574 h 881610"/>
                <a:gd name="connsiteX442" fmla="*/ 286096 w 858366"/>
                <a:gd name="connsiteY442" fmla="*/ 57419 h 881610"/>
                <a:gd name="connsiteX443" fmla="*/ 286173 w 858366"/>
                <a:gd name="connsiteY443" fmla="*/ 57342 h 881610"/>
                <a:gd name="connsiteX444" fmla="*/ 286173 w 858366"/>
                <a:gd name="connsiteY444" fmla="*/ 57342 h 881610"/>
                <a:gd name="connsiteX445" fmla="*/ 286173 w 858366"/>
                <a:gd name="connsiteY445" fmla="*/ 57342 h 881610"/>
                <a:gd name="connsiteX446" fmla="*/ 286558 w 858366"/>
                <a:gd name="connsiteY446" fmla="*/ 56803 h 881610"/>
                <a:gd name="connsiteX447" fmla="*/ 279477 w 858366"/>
                <a:gd name="connsiteY447" fmla="*/ 53494 h 881610"/>
                <a:gd name="connsiteX448" fmla="*/ 276167 w 858366"/>
                <a:gd name="connsiteY448" fmla="*/ 53879 h 881610"/>
                <a:gd name="connsiteX449" fmla="*/ 269779 w 858366"/>
                <a:gd name="connsiteY449" fmla="*/ 56573 h 881610"/>
                <a:gd name="connsiteX450" fmla="*/ 269009 w 858366"/>
                <a:gd name="connsiteY450" fmla="*/ 56803 h 881610"/>
                <a:gd name="connsiteX451" fmla="*/ 263390 w 858366"/>
                <a:gd name="connsiteY451" fmla="*/ 57342 h 881610"/>
                <a:gd name="connsiteX452" fmla="*/ 261697 w 858366"/>
                <a:gd name="connsiteY452" fmla="*/ 56958 h 881610"/>
                <a:gd name="connsiteX453" fmla="*/ 258849 w 858366"/>
                <a:gd name="connsiteY453" fmla="*/ 55264 h 881610"/>
                <a:gd name="connsiteX454" fmla="*/ 257925 w 858366"/>
                <a:gd name="connsiteY454" fmla="*/ 54341 h 881610"/>
                <a:gd name="connsiteX455" fmla="*/ 252845 w 858366"/>
                <a:gd name="connsiteY455" fmla="*/ 46490 h 881610"/>
                <a:gd name="connsiteX456" fmla="*/ 251460 w 858366"/>
                <a:gd name="connsiteY456" fmla="*/ 43180 h 881610"/>
                <a:gd name="connsiteX457" fmla="*/ 249305 w 858366"/>
                <a:gd name="connsiteY457" fmla="*/ 34483 h 881610"/>
                <a:gd name="connsiteX458" fmla="*/ 245764 w 858366"/>
                <a:gd name="connsiteY458" fmla="*/ 30480 h 881610"/>
                <a:gd name="connsiteX459" fmla="*/ 240145 w 858366"/>
                <a:gd name="connsiteY459" fmla="*/ 21013 h 881610"/>
                <a:gd name="connsiteX460" fmla="*/ 238991 w 858366"/>
                <a:gd name="connsiteY460" fmla="*/ 20243 h 881610"/>
                <a:gd name="connsiteX461" fmla="*/ 224136 w 858366"/>
                <a:gd name="connsiteY461" fmla="*/ 6004 h 881610"/>
                <a:gd name="connsiteX462" fmla="*/ 217055 w 858366"/>
                <a:gd name="connsiteY462" fmla="*/ 8621 h 881610"/>
                <a:gd name="connsiteX463" fmla="*/ 211128 w 858366"/>
                <a:gd name="connsiteY463" fmla="*/ 12392 h 881610"/>
                <a:gd name="connsiteX464" fmla="*/ 202738 w 858366"/>
                <a:gd name="connsiteY464" fmla="*/ 19781 h 881610"/>
                <a:gd name="connsiteX465" fmla="*/ 199428 w 858366"/>
                <a:gd name="connsiteY465" fmla="*/ 24322 h 881610"/>
                <a:gd name="connsiteX466" fmla="*/ 204970 w 858366"/>
                <a:gd name="connsiteY466" fmla="*/ 23553 h 881610"/>
                <a:gd name="connsiteX467" fmla="*/ 210281 w 858366"/>
                <a:gd name="connsiteY467" fmla="*/ 21398 h 881610"/>
                <a:gd name="connsiteX468" fmla="*/ 212513 w 858366"/>
                <a:gd name="connsiteY468" fmla="*/ 21475 h 881610"/>
                <a:gd name="connsiteX469" fmla="*/ 218671 w 858366"/>
                <a:gd name="connsiteY469" fmla="*/ 24322 h 881610"/>
                <a:gd name="connsiteX470" fmla="*/ 220056 w 858366"/>
                <a:gd name="connsiteY470" fmla="*/ 25785 h 881610"/>
                <a:gd name="connsiteX471" fmla="*/ 221750 w 858366"/>
                <a:gd name="connsiteY471" fmla="*/ 29710 h 881610"/>
                <a:gd name="connsiteX472" fmla="*/ 221134 w 858366"/>
                <a:gd name="connsiteY472" fmla="*/ 32789 h 881610"/>
                <a:gd name="connsiteX473" fmla="*/ 218902 w 858366"/>
                <a:gd name="connsiteY473" fmla="*/ 35021 h 881610"/>
                <a:gd name="connsiteX474" fmla="*/ 216670 w 858366"/>
                <a:gd name="connsiteY474" fmla="*/ 35868 h 881610"/>
                <a:gd name="connsiteX475" fmla="*/ 213514 w 858366"/>
                <a:gd name="connsiteY475" fmla="*/ 35560 h 881610"/>
                <a:gd name="connsiteX476" fmla="*/ 212359 w 858366"/>
                <a:gd name="connsiteY476" fmla="*/ 40486 h 881610"/>
                <a:gd name="connsiteX477" fmla="*/ 211128 w 858366"/>
                <a:gd name="connsiteY477" fmla="*/ 44104 h 881610"/>
                <a:gd name="connsiteX478" fmla="*/ 209665 w 858366"/>
                <a:gd name="connsiteY478" fmla="*/ 45720 h 881610"/>
                <a:gd name="connsiteX479" fmla="*/ 207510 w 858366"/>
                <a:gd name="connsiteY479" fmla="*/ 45797 h 881610"/>
                <a:gd name="connsiteX480" fmla="*/ 202199 w 858366"/>
                <a:gd name="connsiteY480" fmla="*/ 43873 h 881610"/>
                <a:gd name="connsiteX481" fmla="*/ 198582 w 858366"/>
                <a:gd name="connsiteY481" fmla="*/ 44950 h 881610"/>
                <a:gd name="connsiteX482" fmla="*/ 187344 w 858366"/>
                <a:gd name="connsiteY482" fmla="*/ 65886 h 881610"/>
                <a:gd name="connsiteX483" fmla="*/ 186728 w 858366"/>
                <a:gd name="connsiteY483" fmla="*/ 66656 h 881610"/>
                <a:gd name="connsiteX484" fmla="*/ 158019 w 858366"/>
                <a:gd name="connsiteY484" fmla="*/ 91440 h 881610"/>
                <a:gd name="connsiteX485" fmla="*/ 152554 w 858366"/>
                <a:gd name="connsiteY485" fmla="*/ 96905 h 881610"/>
                <a:gd name="connsiteX486" fmla="*/ 143856 w 858366"/>
                <a:gd name="connsiteY486" fmla="*/ 108912 h 881610"/>
                <a:gd name="connsiteX487" fmla="*/ 136852 w 858366"/>
                <a:gd name="connsiteY487" fmla="*/ 117379 h 881610"/>
                <a:gd name="connsiteX488" fmla="*/ 138622 w 858366"/>
                <a:gd name="connsiteY488" fmla="*/ 115840 h 881610"/>
                <a:gd name="connsiteX489" fmla="*/ 141316 w 858366"/>
                <a:gd name="connsiteY489" fmla="*/ 115301 h 881610"/>
                <a:gd name="connsiteX490" fmla="*/ 143241 w 858366"/>
                <a:gd name="connsiteY490" fmla="*/ 117302 h 881610"/>
                <a:gd name="connsiteX491" fmla="*/ 144010 w 858366"/>
                <a:gd name="connsiteY491" fmla="*/ 120303 h 881610"/>
                <a:gd name="connsiteX492" fmla="*/ 145319 w 858366"/>
                <a:gd name="connsiteY492" fmla="*/ 120765 h 881610"/>
                <a:gd name="connsiteX493" fmla="*/ 148475 w 858366"/>
                <a:gd name="connsiteY493" fmla="*/ 120380 h 881610"/>
                <a:gd name="connsiteX494" fmla="*/ 149552 w 858366"/>
                <a:gd name="connsiteY494" fmla="*/ 119611 h 881610"/>
                <a:gd name="connsiteX495" fmla="*/ 149629 w 858366"/>
                <a:gd name="connsiteY495" fmla="*/ 118379 h 881610"/>
                <a:gd name="connsiteX496" fmla="*/ 150784 w 858366"/>
                <a:gd name="connsiteY496" fmla="*/ 114454 h 881610"/>
                <a:gd name="connsiteX497" fmla="*/ 153247 w 858366"/>
                <a:gd name="connsiteY497" fmla="*/ 112453 h 881610"/>
                <a:gd name="connsiteX498" fmla="*/ 156018 w 858366"/>
                <a:gd name="connsiteY498" fmla="*/ 113992 h 881610"/>
                <a:gd name="connsiteX499" fmla="*/ 157018 w 858366"/>
                <a:gd name="connsiteY499" fmla="*/ 115993 h 881610"/>
                <a:gd name="connsiteX500" fmla="*/ 161636 w 858366"/>
                <a:gd name="connsiteY500" fmla="*/ 116378 h 881610"/>
                <a:gd name="connsiteX501" fmla="*/ 162637 w 858366"/>
                <a:gd name="connsiteY501" fmla="*/ 116686 h 881610"/>
                <a:gd name="connsiteX502" fmla="*/ 164869 w 858366"/>
                <a:gd name="connsiteY502" fmla="*/ 117841 h 881610"/>
                <a:gd name="connsiteX503" fmla="*/ 166178 w 858366"/>
                <a:gd name="connsiteY503" fmla="*/ 119226 h 881610"/>
                <a:gd name="connsiteX504" fmla="*/ 167871 w 858366"/>
                <a:gd name="connsiteY504" fmla="*/ 123151 h 881610"/>
                <a:gd name="connsiteX505" fmla="*/ 167871 w 858366"/>
                <a:gd name="connsiteY505" fmla="*/ 125307 h 881610"/>
                <a:gd name="connsiteX506" fmla="*/ 166332 w 858366"/>
                <a:gd name="connsiteY506" fmla="*/ 126846 h 881610"/>
                <a:gd name="connsiteX507" fmla="*/ 164561 w 858366"/>
                <a:gd name="connsiteY507" fmla="*/ 127539 h 881610"/>
                <a:gd name="connsiteX508" fmla="*/ 162791 w 858366"/>
                <a:gd name="connsiteY508" fmla="*/ 131541 h 881610"/>
                <a:gd name="connsiteX509" fmla="*/ 161790 w 858366"/>
                <a:gd name="connsiteY509" fmla="*/ 132773 h 881610"/>
                <a:gd name="connsiteX510" fmla="*/ 161482 w 858366"/>
                <a:gd name="connsiteY510" fmla="*/ 133004 h 881610"/>
                <a:gd name="connsiteX511" fmla="*/ 165870 w 858366"/>
                <a:gd name="connsiteY511" fmla="*/ 133850 h 881610"/>
                <a:gd name="connsiteX512" fmla="*/ 167871 w 858366"/>
                <a:gd name="connsiteY512" fmla="*/ 135313 h 881610"/>
                <a:gd name="connsiteX513" fmla="*/ 169025 w 858366"/>
                <a:gd name="connsiteY513" fmla="*/ 137545 h 881610"/>
                <a:gd name="connsiteX514" fmla="*/ 169333 w 858366"/>
                <a:gd name="connsiteY514" fmla="*/ 138776 h 881610"/>
                <a:gd name="connsiteX515" fmla="*/ 169333 w 858366"/>
                <a:gd name="connsiteY515" fmla="*/ 144395 h 881610"/>
                <a:gd name="connsiteX516" fmla="*/ 168410 w 858366"/>
                <a:gd name="connsiteY516" fmla="*/ 146473 h 881610"/>
                <a:gd name="connsiteX517" fmla="*/ 163715 w 858366"/>
                <a:gd name="connsiteY517" fmla="*/ 150707 h 881610"/>
                <a:gd name="connsiteX518" fmla="*/ 160020 w 858366"/>
                <a:gd name="connsiteY518" fmla="*/ 157095 h 881610"/>
                <a:gd name="connsiteX519" fmla="*/ 156787 w 858366"/>
                <a:gd name="connsiteY519" fmla="*/ 158404 h 881610"/>
                <a:gd name="connsiteX520" fmla="*/ 152862 w 858366"/>
                <a:gd name="connsiteY520" fmla="*/ 157249 h 881610"/>
                <a:gd name="connsiteX521" fmla="*/ 151784 w 858366"/>
                <a:gd name="connsiteY521" fmla="*/ 156710 h 881610"/>
                <a:gd name="connsiteX522" fmla="*/ 147859 w 858366"/>
                <a:gd name="connsiteY522" fmla="*/ 153324 h 881610"/>
                <a:gd name="connsiteX523" fmla="*/ 141624 w 858366"/>
                <a:gd name="connsiteY523" fmla="*/ 147089 h 881610"/>
                <a:gd name="connsiteX524" fmla="*/ 138699 w 858366"/>
                <a:gd name="connsiteY524" fmla="*/ 146781 h 881610"/>
                <a:gd name="connsiteX525" fmla="*/ 135236 w 858366"/>
                <a:gd name="connsiteY525" fmla="*/ 149475 h 881610"/>
                <a:gd name="connsiteX526" fmla="*/ 133312 w 858366"/>
                <a:gd name="connsiteY526" fmla="*/ 156095 h 881610"/>
                <a:gd name="connsiteX527" fmla="*/ 133312 w 858366"/>
                <a:gd name="connsiteY527" fmla="*/ 163560 h 881610"/>
                <a:gd name="connsiteX528" fmla="*/ 134158 w 858366"/>
                <a:gd name="connsiteY528" fmla="*/ 165716 h 881610"/>
                <a:gd name="connsiteX529" fmla="*/ 139238 w 858366"/>
                <a:gd name="connsiteY529" fmla="*/ 162791 h 881610"/>
                <a:gd name="connsiteX530" fmla="*/ 140239 w 858366"/>
                <a:gd name="connsiteY530" fmla="*/ 162483 h 881610"/>
                <a:gd name="connsiteX531" fmla="*/ 152015 w 858366"/>
                <a:gd name="connsiteY531" fmla="*/ 160790 h 881610"/>
                <a:gd name="connsiteX532" fmla="*/ 153324 w 858366"/>
                <a:gd name="connsiteY532" fmla="*/ 160944 h 881610"/>
                <a:gd name="connsiteX533" fmla="*/ 161175 w 858366"/>
                <a:gd name="connsiteY533" fmla="*/ 163792 h 881610"/>
                <a:gd name="connsiteX534" fmla="*/ 163022 w 858366"/>
                <a:gd name="connsiteY534" fmla="*/ 166947 h 881610"/>
                <a:gd name="connsiteX535" fmla="*/ 161328 w 858366"/>
                <a:gd name="connsiteY535" fmla="*/ 175953 h 881610"/>
                <a:gd name="connsiteX536" fmla="*/ 159096 w 858366"/>
                <a:gd name="connsiteY536" fmla="*/ 178185 h 881610"/>
                <a:gd name="connsiteX537" fmla="*/ 156172 w 858366"/>
                <a:gd name="connsiteY537" fmla="*/ 176876 h 881610"/>
                <a:gd name="connsiteX538" fmla="*/ 153401 w 858366"/>
                <a:gd name="connsiteY538" fmla="*/ 172643 h 881610"/>
                <a:gd name="connsiteX539" fmla="*/ 149167 w 858366"/>
                <a:gd name="connsiteY539" fmla="*/ 170873 h 881610"/>
                <a:gd name="connsiteX540" fmla="*/ 146012 w 858366"/>
                <a:gd name="connsiteY540" fmla="*/ 174413 h 881610"/>
                <a:gd name="connsiteX541" fmla="*/ 144549 w 858366"/>
                <a:gd name="connsiteY541" fmla="*/ 175260 h 881610"/>
                <a:gd name="connsiteX542" fmla="*/ 139469 w 858366"/>
                <a:gd name="connsiteY542" fmla="*/ 176415 h 881610"/>
                <a:gd name="connsiteX543" fmla="*/ 134158 w 858366"/>
                <a:gd name="connsiteY543" fmla="*/ 176954 h 881610"/>
                <a:gd name="connsiteX544" fmla="*/ 129617 w 858366"/>
                <a:gd name="connsiteY544" fmla="*/ 179647 h 881610"/>
                <a:gd name="connsiteX545" fmla="*/ 127693 w 858366"/>
                <a:gd name="connsiteY545" fmla="*/ 182572 h 881610"/>
                <a:gd name="connsiteX546" fmla="*/ 137314 w 858366"/>
                <a:gd name="connsiteY546" fmla="*/ 184958 h 881610"/>
                <a:gd name="connsiteX547" fmla="*/ 139161 w 858366"/>
                <a:gd name="connsiteY547" fmla="*/ 186498 h 881610"/>
                <a:gd name="connsiteX548" fmla="*/ 143087 w 858366"/>
                <a:gd name="connsiteY548" fmla="*/ 194964 h 881610"/>
                <a:gd name="connsiteX549" fmla="*/ 142933 w 858366"/>
                <a:gd name="connsiteY549" fmla="*/ 197658 h 881610"/>
                <a:gd name="connsiteX550" fmla="*/ 140547 w 858366"/>
                <a:gd name="connsiteY550" fmla="*/ 198967 h 881610"/>
                <a:gd name="connsiteX551" fmla="*/ 137699 w 858366"/>
                <a:gd name="connsiteY551" fmla="*/ 198967 h 881610"/>
                <a:gd name="connsiteX552" fmla="*/ 135159 w 858366"/>
                <a:gd name="connsiteY552" fmla="*/ 197427 h 881610"/>
                <a:gd name="connsiteX553" fmla="*/ 134004 w 858366"/>
                <a:gd name="connsiteY553" fmla="*/ 195195 h 881610"/>
                <a:gd name="connsiteX554" fmla="*/ 131387 w 858366"/>
                <a:gd name="connsiteY554" fmla="*/ 191500 h 881610"/>
                <a:gd name="connsiteX555" fmla="*/ 128155 w 858366"/>
                <a:gd name="connsiteY555" fmla="*/ 192193 h 881610"/>
                <a:gd name="connsiteX556" fmla="*/ 127308 w 858366"/>
                <a:gd name="connsiteY556" fmla="*/ 192270 h 881610"/>
                <a:gd name="connsiteX557" fmla="*/ 119996 w 858366"/>
                <a:gd name="connsiteY557" fmla="*/ 191732 h 881610"/>
                <a:gd name="connsiteX558" fmla="*/ 112838 w 858366"/>
                <a:gd name="connsiteY558" fmla="*/ 189884 h 881610"/>
                <a:gd name="connsiteX559" fmla="*/ 111760 w 858366"/>
                <a:gd name="connsiteY559" fmla="*/ 191270 h 881610"/>
                <a:gd name="connsiteX560" fmla="*/ 111067 w 858366"/>
                <a:gd name="connsiteY560" fmla="*/ 191886 h 881610"/>
                <a:gd name="connsiteX561" fmla="*/ 107911 w 858366"/>
                <a:gd name="connsiteY561" fmla="*/ 193886 h 881610"/>
                <a:gd name="connsiteX562" fmla="*/ 110528 w 858366"/>
                <a:gd name="connsiteY562" fmla="*/ 195734 h 881610"/>
                <a:gd name="connsiteX563" fmla="*/ 112376 w 858366"/>
                <a:gd name="connsiteY563" fmla="*/ 195734 h 881610"/>
                <a:gd name="connsiteX564" fmla="*/ 117995 w 858366"/>
                <a:gd name="connsiteY564" fmla="*/ 193194 h 881610"/>
                <a:gd name="connsiteX565" fmla="*/ 119688 w 858366"/>
                <a:gd name="connsiteY565" fmla="*/ 192963 h 881610"/>
                <a:gd name="connsiteX566" fmla="*/ 122536 w 858366"/>
                <a:gd name="connsiteY566" fmla="*/ 193502 h 881610"/>
                <a:gd name="connsiteX567" fmla="*/ 123998 w 858366"/>
                <a:gd name="connsiteY567" fmla="*/ 194272 h 881610"/>
                <a:gd name="connsiteX568" fmla="*/ 125692 w 858366"/>
                <a:gd name="connsiteY568" fmla="*/ 195965 h 881610"/>
                <a:gd name="connsiteX569" fmla="*/ 126538 w 858366"/>
                <a:gd name="connsiteY569" fmla="*/ 198120 h 881610"/>
                <a:gd name="connsiteX570" fmla="*/ 125384 w 858366"/>
                <a:gd name="connsiteY570" fmla="*/ 200198 h 881610"/>
                <a:gd name="connsiteX571" fmla="*/ 123152 w 858366"/>
                <a:gd name="connsiteY571" fmla="*/ 201892 h 881610"/>
                <a:gd name="connsiteX572" fmla="*/ 121997 w 858366"/>
                <a:gd name="connsiteY572" fmla="*/ 202430 h 881610"/>
                <a:gd name="connsiteX573" fmla="*/ 116378 w 858366"/>
                <a:gd name="connsiteY573" fmla="*/ 203585 h 881610"/>
                <a:gd name="connsiteX574" fmla="*/ 111683 w 858366"/>
                <a:gd name="connsiteY574" fmla="*/ 205509 h 881610"/>
                <a:gd name="connsiteX575" fmla="*/ 107527 w 858366"/>
                <a:gd name="connsiteY575" fmla="*/ 209127 h 881610"/>
                <a:gd name="connsiteX576" fmla="*/ 106834 w 858366"/>
                <a:gd name="connsiteY576" fmla="*/ 209589 h 881610"/>
                <a:gd name="connsiteX577" fmla="*/ 101754 w 858366"/>
                <a:gd name="connsiteY577" fmla="*/ 211821 h 881610"/>
                <a:gd name="connsiteX578" fmla="*/ 100599 w 858366"/>
                <a:gd name="connsiteY578" fmla="*/ 212052 h 881610"/>
                <a:gd name="connsiteX579" fmla="*/ 100599 w 858366"/>
                <a:gd name="connsiteY579" fmla="*/ 212052 h 881610"/>
                <a:gd name="connsiteX580" fmla="*/ 101600 w 858366"/>
                <a:gd name="connsiteY580" fmla="*/ 213360 h 881610"/>
                <a:gd name="connsiteX581" fmla="*/ 101292 w 858366"/>
                <a:gd name="connsiteY581" fmla="*/ 215823 h 881610"/>
                <a:gd name="connsiteX582" fmla="*/ 99368 w 858366"/>
                <a:gd name="connsiteY582" fmla="*/ 218671 h 881610"/>
                <a:gd name="connsiteX583" fmla="*/ 99060 w 858366"/>
                <a:gd name="connsiteY583" fmla="*/ 220518 h 881610"/>
                <a:gd name="connsiteX584" fmla="*/ 99214 w 858366"/>
                <a:gd name="connsiteY584" fmla="*/ 220826 h 881610"/>
                <a:gd name="connsiteX585" fmla="*/ 101985 w 858366"/>
                <a:gd name="connsiteY585" fmla="*/ 221596 h 881610"/>
                <a:gd name="connsiteX586" fmla="*/ 103755 w 858366"/>
                <a:gd name="connsiteY586" fmla="*/ 223135 h 881610"/>
                <a:gd name="connsiteX587" fmla="*/ 103678 w 858366"/>
                <a:gd name="connsiteY587" fmla="*/ 225521 h 881610"/>
                <a:gd name="connsiteX588" fmla="*/ 102293 w 858366"/>
                <a:gd name="connsiteY588" fmla="*/ 228292 h 881610"/>
                <a:gd name="connsiteX589" fmla="*/ 102293 w 858366"/>
                <a:gd name="connsiteY589" fmla="*/ 229985 h 881610"/>
                <a:gd name="connsiteX590" fmla="*/ 103216 w 858366"/>
                <a:gd name="connsiteY590" fmla="*/ 231140 h 881610"/>
                <a:gd name="connsiteX591" fmla="*/ 107142 w 858366"/>
                <a:gd name="connsiteY591" fmla="*/ 231602 h 881610"/>
                <a:gd name="connsiteX592" fmla="*/ 109682 w 858366"/>
                <a:gd name="connsiteY592" fmla="*/ 234373 h 881610"/>
                <a:gd name="connsiteX593" fmla="*/ 109682 w 858366"/>
                <a:gd name="connsiteY593" fmla="*/ 237759 h 881610"/>
                <a:gd name="connsiteX594" fmla="*/ 107527 w 858366"/>
                <a:gd name="connsiteY594" fmla="*/ 240530 h 881610"/>
                <a:gd name="connsiteX595" fmla="*/ 112145 w 858366"/>
                <a:gd name="connsiteY595" fmla="*/ 244687 h 881610"/>
                <a:gd name="connsiteX596" fmla="*/ 112607 w 858366"/>
                <a:gd name="connsiteY596" fmla="*/ 245226 h 881610"/>
                <a:gd name="connsiteX597" fmla="*/ 117071 w 858366"/>
                <a:gd name="connsiteY597" fmla="*/ 251999 h 881610"/>
                <a:gd name="connsiteX598" fmla="*/ 119534 w 858366"/>
                <a:gd name="connsiteY598" fmla="*/ 256771 h 881610"/>
                <a:gd name="connsiteX599" fmla="*/ 119842 w 858366"/>
                <a:gd name="connsiteY599" fmla="*/ 258002 h 881610"/>
                <a:gd name="connsiteX600" fmla="*/ 119842 w 858366"/>
                <a:gd name="connsiteY600" fmla="*/ 264776 h 881610"/>
                <a:gd name="connsiteX601" fmla="*/ 119534 w 858366"/>
                <a:gd name="connsiteY601" fmla="*/ 266008 h 881610"/>
                <a:gd name="connsiteX602" fmla="*/ 116147 w 858366"/>
                <a:gd name="connsiteY602" fmla="*/ 272780 h 881610"/>
                <a:gd name="connsiteX603" fmla="*/ 115455 w 858366"/>
                <a:gd name="connsiteY603" fmla="*/ 273704 h 881610"/>
                <a:gd name="connsiteX604" fmla="*/ 108681 w 858366"/>
                <a:gd name="connsiteY604" fmla="*/ 279323 h 881610"/>
                <a:gd name="connsiteX605" fmla="*/ 107373 w 858366"/>
                <a:gd name="connsiteY605" fmla="*/ 279939 h 881610"/>
                <a:gd name="connsiteX606" fmla="*/ 98367 w 858366"/>
                <a:gd name="connsiteY606" fmla="*/ 281632 h 881610"/>
                <a:gd name="connsiteX607" fmla="*/ 93672 w 858366"/>
                <a:gd name="connsiteY607" fmla="*/ 282248 h 881610"/>
                <a:gd name="connsiteX608" fmla="*/ 84436 w 858366"/>
                <a:gd name="connsiteY608" fmla="*/ 284480 h 881610"/>
                <a:gd name="connsiteX609" fmla="*/ 83512 w 858366"/>
                <a:gd name="connsiteY609" fmla="*/ 284557 h 881610"/>
                <a:gd name="connsiteX610" fmla="*/ 78432 w 858366"/>
                <a:gd name="connsiteY610" fmla="*/ 284018 h 881610"/>
                <a:gd name="connsiteX611" fmla="*/ 70273 w 858366"/>
                <a:gd name="connsiteY611" fmla="*/ 282325 h 881610"/>
                <a:gd name="connsiteX612" fmla="*/ 66040 w 858366"/>
                <a:gd name="connsiteY612" fmla="*/ 281786 h 881610"/>
                <a:gd name="connsiteX613" fmla="*/ 65347 w 858366"/>
                <a:gd name="connsiteY613" fmla="*/ 281632 h 881610"/>
                <a:gd name="connsiteX614" fmla="*/ 58035 w 858366"/>
                <a:gd name="connsiteY614" fmla="*/ 278784 h 881610"/>
                <a:gd name="connsiteX615" fmla="*/ 56265 w 858366"/>
                <a:gd name="connsiteY615" fmla="*/ 276398 h 881610"/>
                <a:gd name="connsiteX616" fmla="*/ 55726 w 858366"/>
                <a:gd name="connsiteY616" fmla="*/ 269625 h 881610"/>
                <a:gd name="connsiteX617" fmla="*/ 55957 w 858366"/>
                <a:gd name="connsiteY617" fmla="*/ 268317 h 881610"/>
                <a:gd name="connsiteX618" fmla="*/ 59498 w 858366"/>
                <a:gd name="connsiteY618" fmla="*/ 260081 h 881610"/>
                <a:gd name="connsiteX619" fmla="*/ 58805 w 858366"/>
                <a:gd name="connsiteY619" fmla="*/ 260311 h 881610"/>
                <a:gd name="connsiteX620" fmla="*/ 57188 w 858366"/>
                <a:gd name="connsiteY620" fmla="*/ 260311 h 881610"/>
                <a:gd name="connsiteX621" fmla="*/ 53263 w 858366"/>
                <a:gd name="connsiteY621" fmla="*/ 259157 h 881610"/>
                <a:gd name="connsiteX622" fmla="*/ 51724 w 858366"/>
                <a:gd name="connsiteY622" fmla="*/ 258079 h 881610"/>
                <a:gd name="connsiteX623" fmla="*/ 48876 w 858366"/>
                <a:gd name="connsiteY623" fmla="*/ 254154 h 881610"/>
                <a:gd name="connsiteX624" fmla="*/ 44950 w 858366"/>
                <a:gd name="connsiteY624" fmla="*/ 246996 h 881610"/>
                <a:gd name="connsiteX625" fmla="*/ 40409 w 858366"/>
                <a:gd name="connsiteY625" fmla="*/ 242917 h 881610"/>
                <a:gd name="connsiteX626" fmla="*/ 35021 w 858366"/>
                <a:gd name="connsiteY626" fmla="*/ 242531 h 881610"/>
                <a:gd name="connsiteX627" fmla="*/ 22860 w 858366"/>
                <a:gd name="connsiteY627" fmla="*/ 250459 h 881610"/>
                <a:gd name="connsiteX628" fmla="*/ 21321 w 858366"/>
                <a:gd name="connsiteY628" fmla="*/ 250921 h 881610"/>
                <a:gd name="connsiteX629" fmla="*/ 0 w 858366"/>
                <a:gd name="connsiteY629" fmla="*/ 250921 h 881610"/>
                <a:gd name="connsiteX630" fmla="*/ 30711 w 858366"/>
                <a:gd name="connsiteY630" fmla="*/ 271087 h 881610"/>
                <a:gd name="connsiteX631" fmla="*/ 30557 w 858366"/>
                <a:gd name="connsiteY631" fmla="*/ 270703 h 88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</a:cxnLst>
              <a:rect l="l" t="t" r="r" b="b"/>
              <a:pathLst>
                <a:path w="858366" h="881610">
                  <a:moveTo>
                    <a:pt x="30557" y="270703"/>
                  </a:moveTo>
                  <a:lnTo>
                    <a:pt x="42333" y="283095"/>
                  </a:lnTo>
                  <a:cubicBezTo>
                    <a:pt x="42795" y="283556"/>
                    <a:pt x="43026" y="284172"/>
                    <a:pt x="43103" y="284788"/>
                  </a:cubicBezTo>
                  <a:lnTo>
                    <a:pt x="43642" y="292100"/>
                  </a:lnTo>
                  <a:lnTo>
                    <a:pt x="45258" y="300182"/>
                  </a:lnTo>
                  <a:lnTo>
                    <a:pt x="50184" y="313267"/>
                  </a:lnTo>
                  <a:cubicBezTo>
                    <a:pt x="50261" y="313498"/>
                    <a:pt x="50338" y="313651"/>
                    <a:pt x="50338" y="313882"/>
                  </a:cubicBezTo>
                  <a:lnTo>
                    <a:pt x="50877" y="317808"/>
                  </a:lnTo>
                  <a:cubicBezTo>
                    <a:pt x="50877" y="318039"/>
                    <a:pt x="50877" y="318347"/>
                    <a:pt x="50877" y="318577"/>
                  </a:cubicBezTo>
                  <a:lnTo>
                    <a:pt x="50338" y="322503"/>
                  </a:lnTo>
                  <a:lnTo>
                    <a:pt x="49184" y="327814"/>
                  </a:lnTo>
                  <a:lnTo>
                    <a:pt x="44565" y="341053"/>
                  </a:lnTo>
                  <a:lnTo>
                    <a:pt x="43642" y="346902"/>
                  </a:lnTo>
                  <a:lnTo>
                    <a:pt x="44104" y="349519"/>
                  </a:lnTo>
                  <a:lnTo>
                    <a:pt x="50723" y="364990"/>
                  </a:lnTo>
                  <a:lnTo>
                    <a:pt x="77431" y="403860"/>
                  </a:lnTo>
                  <a:cubicBezTo>
                    <a:pt x="77585" y="404091"/>
                    <a:pt x="77662" y="404322"/>
                    <a:pt x="77816" y="404553"/>
                  </a:cubicBezTo>
                  <a:lnTo>
                    <a:pt x="78971" y="407939"/>
                  </a:lnTo>
                  <a:cubicBezTo>
                    <a:pt x="79048" y="408170"/>
                    <a:pt x="79048" y="408324"/>
                    <a:pt x="79125" y="408555"/>
                  </a:cubicBezTo>
                  <a:lnTo>
                    <a:pt x="80202" y="420409"/>
                  </a:lnTo>
                  <a:lnTo>
                    <a:pt x="81434" y="422871"/>
                  </a:lnTo>
                  <a:lnTo>
                    <a:pt x="84128" y="425566"/>
                  </a:lnTo>
                  <a:lnTo>
                    <a:pt x="94904" y="430415"/>
                  </a:lnTo>
                  <a:lnTo>
                    <a:pt x="106218" y="433031"/>
                  </a:lnTo>
                  <a:lnTo>
                    <a:pt x="119919" y="437573"/>
                  </a:lnTo>
                  <a:lnTo>
                    <a:pt x="127847" y="438573"/>
                  </a:lnTo>
                  <a:lnTo>
                    <a:pt x="134235" y="438573"/>
                  </a:lnTo>
                  <a:lnTo>
                    <a:pt x="151168" y="432031"/>
                  </a:lnTo>
                  <a:cubicBezTo>
                    <a:pt x="151553" y="431877"/>
                    <a:pt x="151861" y="431800"/>
                    <a:pt x="152323" y="431877"/>
                  </a:cubicBezTo>
                  <a:lnTo>
                    <a:pt x="163561" y="432416"/>
                  </a:lnTo>
                  <a:lnTo>
                    <a:pt x="173875" y="428336"/>
                  </a:lnTo>
                  <a:lnTo>
                    <a:pt x="179724" y="423564"/>
                  </a:lnTo>
                  <a:cubicBezTo>
                    <a:pt x="179955" y="423410"/>
                    <a:pt x="180186" y="423257"/>
                    <a:pt x="180494" y="423102"/>
                  </a:cubicBezTo>
                  <a:lnTo>
                    <a:pt x="183342" y="421948"/>
                  </a:lnTo>
                  <a:lnTo>
                    <a:pt x="193887" y="419562"/>
                  </a:lnTo>
                  <a:lnTo>
                    <a:pt x="204585" y="418407"/>
                  </a:lnTo>
                  <a:lnTo>
                    <a:pt x="210435" y="416483"/>
                  </a:lnTo>
                  <a:lnTo>
                    <a:pt x="214438" y="412481"/>
                  </a:lnTo>
                  <a:cubicBezTo>
                    <a:pt x="214668" y="412250"/>
                    <a:pt x="214976" y="412019"/>
                    <a:pt x="215284" y="411865"/>
                  </a:cubicBezTo>
                  <a:lnTo>
                    <a:pt x="219210" y="410172"/>
                  </a:lnTo>
                  <a:cubicBezTo>
                    <a:pt x="219441" y="410095"/>
                    <a:pt x="219672" y="410018"/>
                    <a:pt x="219825" y="410018"/>
                  </a:cubicBezTo>
                  <a:lnTo>
                    <a:pt x="226599" y="408863"/>
                  </a:lnTo>
                  <a:lnTo>
                    <a:pt x="237221" y="408863"/>
                  </a:lnTo>
                  <a:lnTo>
                    <a:pt x="241531" y="409479"/>
                  </a:lnTo>
                  <a:lnTo>
                    <a:pt x="249305" y="411865"/>
                  </a:lnTo>
                  <a:lnTo>
                    <a:pt x="282864" y="427720"/>
                  </a:lnTo>
                  <a:cubicBezTo>
                    <a:pt x="283325" y="427952"/>
                    <a:pt x="283633" y="428259"/>
                    <a:pt x="283941" y="428644"/>
                  </a:cubicBezTo>
                  <a:lnTo>
                    <a:pt x="288482" y="434802"/>
                  </a:lnTo>
                  <a:cubicBezTo>
                    <a:pt x="288867" y="435341"/>
                    <a:pt x="289098" y="436033"/>
                    <a:pt x="289021" y="436726"/>
                  </a:cubicBezTo>
                  <a:lnTo>
                    <a:pt x="287867" y="447964"/>
                  </a:lnTo>
                  <a:cubicBezTo>
                    <a:pt x="287790" y="448425"/>
                    <a:pt x="287713" y="448811"/>
                    <a:pt x="287482" y="449195"/>
                  </a:cubicBezTo>
                  <a:lnTo>
                    <a:pt x="282017" y="457893"/>
                  </a:lnTo>
                  <a:lnTo>
                    <a:pt x="278553" y="468284"/>
                  </a:lnTo>
                  <a:lnTo>
                    <a:pt x="279477" y="470208"/>
                  </a:lnTo>
                  <a:lnTo>
                    <a:pt x="282556" y="473287"/>
                  </a:lnTo>
                  <a:lnTo>
                    <a:pt x="304723" y="489912"/>
                  </a:lnTo>
                  <a:lnTo>
                    <a:pt x="309495" y="492529"/>
                  </a:lnTo>
                  <a:lnTo>
                    <a:pt x="313652" y="494068"/>
                  </a:lnTo>
                  <a:lnTo>
                    <a:pt x="320810" y="498225"/>
                  </a:lnTo>
                  <a:cubicBezTo>
                    <a:pt x="321195" y="498456"/>
                    <a:pt x="321579" y="498841"/>
                    <a:pt x="321810" y="499226"/>
                  </a:cubicBezTo>
                  <a:lnTo>
                    <a:pt x="327429" y="508770"/>
                  </a:lnTo>
                  <a:cubicBezTo>
                    <a:pt x="327891" y="509539"/>
                    <a:pt x="327968" y="510463"/>
                    <a:pt x="327583" y="511310"/>
                  </a:cubicBezTo>
                  <a:lnTo>
                    <a:pt x="321887" y="524394"/>
                  </a:lnTo>
                  <a:cubicBezTo>
                    <a:pt x="321502" y="525087"/>
                    <a:pt x="320887" y="525626"/>
                    <a:pt x="320117" y="525857"/>
                  </a:cubicBezTo>
                  <a:lnTo>
                    <a:pt x="314421" y="527396"/>
                  </a:lnTo>
                  <a:lnTo>
                    <a:pt x="313421" y="528089"/>
                  </a:lnTo>
                  <a:lnTo>
                    <a:pt x="312497" y="532630"/>
                  </a:lnTo>
                  <a:cubicBezTo>
                    <a:pt x="312420" y="532938"/>
                    <a:pt x="312343" y="533169"/>
                    <a:pt x="312189" y="533400"/>
                  </a:cubicBezTo>
                  <a:lnTo>
                    <a:pt x="308802" y="539558"/>
                  </a:lnTo>
                  <a:cubicBezTo>
                    <a:pt x="308648" y="539865"/>
                    <a:pt x="308418" y="540096"/>
                    <a:pt x="308187" y="540327"/>
                  </a:cubicBezTo>
                  <a:lnTo>
                    <a:pt x="295256" y="551642"/>
                  </a:lnTo>
                  <a:lnTo>
                    <a:pt x="289483" y="568498"/>
                  </a:lnTo>
                  <a:lnTo>
                    <a:pt x="289483" y="572732"/>
                  </a:lnTo>
                  <a:lnTo>
                    <a:pt x="291099" y="578581"/>
                  </a:lnTo>
                  <a:cubicBezTo>
                    <a:pt x="291176" y="578889"/>
                    <a:pt x="291253" y="579274"/>
                    <a:pt x="291176" y="579582"/>
                  </a:cubicBezTo>
                  <a:lnTo>
                    <a:pt x="291176" y="579582"/>
                  </a:lnTo>
                  <a:lnTo>
                    <a:pt x="291176" y="579582"/>
                  </a:lnTo>
                  <a:lnTo>
                    <a:pt x="290638" y="585201"/>
                  </a:lnTo>
                  <a:lnTo>
                    <a:pt x="289483" y="591127"/>
                  </a:lnTo>
                  <a:cubicBezTo>
                    <a:pt x="289483" y="591281"/>
                    <a:pt x="289406" y="591512"/>
                    <a:pt x="289329" y="591666"/>
                  </a:cubicBezTo>
                  <a:lnTo>
                    <a:pt x="281016" y="611293"/>
                  </a:lnTo>
                  <a:lnTo>
                    <a:pt x="297334" y="616220"/>
                  </a:lnTo>
                  <a:lnTo>
                    <a:pt x="299797" y="616989"/>
                  </a:lnTo>
                  <a:lnTo>
                    <a:pt x="304107" y="615989"/>
                  </a:lnTo>
                  <a:cubicBezTo>
                    <a:pt x="304877" y="615834"/>
                    <a:pt x="305647" y="615989"/>
                    <a:pt x="306262" y="616373"/>
                  </a:cubicBezTo>
                  <a:lnTo>
                    <a:pt x="309649" y="618606"/>
                  </a:lnTo>
                  <a:lnTo>
                    <a:pt x="312112" y="619606"/>
                  </a:lnTo>
                  <a:lnTo>
                    <a:pt x="330200" y="613218"/>
                  </a:lnTo>
                  <a:cubicBezTo>
                    <a:pt x="330508" y="613141"/>
                    <a:pt x="330816" y="613064"/>
                    <a:pt x="331124" y="613064"/>
                  </a:cubicBezTo>
                  <a:lnTo>
                    <a:pt x="336742" y="613064"/>
                  </a:lnTo>
                  <a:lnTo>
                    <a:pt x="340976" y="611371"/>
                  </a:lnTo>
                  <a:lnTo>
                    <a:pt x="341822" y="611062"/>
                  </a:lnTo>
                  <a:cubicBezTo>
                    <a:pt x="342130" y="610909"/>
                    <a:pt x="342515" y="610832"/>
                    <a:pt x="342900" y="610832"/>
                  </a:cubicBezTo>
                  <a:lnTo>
                    <a:pt x="345748" y="610832"/>
                  </a:lnTo>
                  <a:cubicBezTo>
                    <a:pt x="346364" y="610832"/>
                    <a:pt x="347056" y="611062"/>
                    <a:pt x="347518" y="611447"/>
                  </a:cubicBezTo>
                  <a:lnTo>
                    <a:pt x="349211" y="612833"/>
                  </a:lnTo>
                  <a:lnTo>
                    <a:pt x="353291" y="616220"/>
                  </a:lnTo>
                  <a:lnTo>
                    <a:pt x="359141" y="618144"/>
                  </a:lnTo>
                  <a:lnTo>
                    <a:pt x="362604" y="618144"/>
                  </a:lnTo>
                  <a:lnTo>
                    <a:pt x="365606" y="617682"/>
                  </a:lnTo>
                  <a:lnTo>
                    <a:pt x="367915" y="616296"/>
                  </a:lnTo>
                  <a:lnTo>
                    <a:pt x="379307" y="606444"/>
                  </a:lnTo>
                  <a:cubicBezTo>
                    <a:pt x="379461" y="606290"/>
                    <a:pt x="379692" y="606136"/>
                    <a:pt x="379922" y="606060"/>
                  </a:cubicBezTo>
                  <a:lnTo>
                    <a:pt x="382154" y="604905"/>
                  </a:lnTo>
                  <a:lnTo>
                    <a:pt x="394470" y="601364"/>
                  </a:lnTo>
                  <a:lnTo>
                    <a:pt x="410018" y="599055"/>
                  </a:lnTo>
                  <a:lnTo>
                    <a:pt x="422102" y="595745"/>
                  </a:lnTo>
                  <a:cubicBezTo>
                    <a:pt x="422718" y="595591"/>
                    <a:pt x="423410" y="595591"/>
                    <a:pt x="424026" y="595900"/>
                  </a:cubicBezTo>
                  <a:lnTo>
                    <a:pt x="430184" y="598747"/>
                  </a:lnTo>
                  <a:cubicBezTo>
                    <a:pt x="430645" y="598978"/>
                    <a:pt x="431107" y="599363"/>
                    <a:pt x="431415" y="599825"/>
                  </a:cubicBezTo>
                  <a:lnTo>
                    <a:pt x="453582" y="634230"/>
                  </a:lnTo>
                  <a:lnTo>
                    <a:pt x="457123" y="636770"/>
                  </a:lnTo>
                  <a:cubicBezTo>
                    <a:pt x="457431" y="637001"/>
                    <a:pt x="457662" y="637232"/>
                    <a:pt x="457816" y="637463"/>
                  </a:cubicBezTo>
                  <a:lnTo>
                    <a:pt x="461202" y="642543"/>
                  </a:lnTo>
                  <a:cubicBezTo>
                    <a:pt x="461433" y="642851"/>
                    <a:pt x="461510" y="643159"/>
                    <a:pt x="461587" y="643544"/>
                  </a:cubicBezTo>
                  <a:lnTo>
                    <a:pt x="462126" y="646392"/>
                  </a:lnTo>
                  <a:cubicBezTo>
                    <a:pt x="462203" y="646699"/>
                    <a:pt x="462203" y="647008"/>
                    <a:pt x="462126" y="647315"/>
                  </a:cubicBezTo>
                  <a:lnTo>
                    <a:pt x="462126" y="647315"/>
                  </a:lnTo>
                  <a:lnTo>
                    <a:pt x="462126" y="647315"/>
                  </a:lnTo>
                  <a:lnTo>
                    <a:pt x="461587" y="651241"/>
                  </a:lnTo>
                  <a:lnTo>
                    <a:pt x="459894" y="659322"/>
                  </a:lnTo>
                  <a:lnTo>
                    <a:pt x="458047" y="663787"/>
                  </a:lnTo>
                  <a:cubicBezTo>
                    <a:pt x="457893" y="664095"/>
                    <a:pt x="457739" y="664326"/>
                    <a:pt x="457585" y="664556"/>
                  </a:cubicBezTo>
                  <a:lnTo>
                    <a:pt x="449195" y="674101"/>
                  </a:lnTo>
                  <a:cubicBezTo>
                    <a:pt x="449041" y="674332"/>
                    <a:pt x="448810" y="674485"/>
                    <a:pt x="448579" y="674639"/>
                  </a:cubicBezTo>
                  <a:lnTo>
                    <a:pt x="431569" y="685261"/>
                  </a:lnTo>
                  <a:lnTo>
                    <a:pt x="430261" y="690495"/>
                  </a:lnTo>
                  <a:lnTo>
                    <a:pt x="431954" y="722130"/>
                  </a:lnTo>
                  <a:lnTo>
                    <a:pt x="435802" y="740295"/>
                  </a:lnTo>
                  <a:lnTo>
                    <a:pt x="436341" y="752687"/>
                  </a:lnTo>
                  <a:lnTo>
                    <a:pt x="446039" y="752687"/>
                  </a:lnTo>
                  <a:lnTo>
                    <a:pt x="476211" y="754380"/>
                  </a:lnTo>
                  <a:lnTo>
                    <a:pt x="485525" y="752302"/>
                  </a:lnTo>
                  <a:lnTo>
                    <a:pt x="494838" y="747145"/>
                  </a:lnTo>
                  <a:lnTo>
                    <a:pt x="502920" y="737985"/>
                  </a:lnTo>
                  <a:lnTo>
                    <a:pt x="522393" y="708506"/>
                  </a:lnTo>
                  <a:cubicBezTo>
                    <a:pt x="522778" y="707967"/>
                    <a:pt x="523317" y="707506"/>
                    <a:pt x="524010" y="707351"/>
                  </a:cubicBezTo>
                  <a:lnTo>
                    <a:pt x="529321" y="705889"/>
                  </a:lnTo>
                  <a:lnTo>
                    <a:pt x="530167" y="705658"/>
                  </a:lnTo>
                  <a:lnTo>
                    <a:pt x="530167" y="705658"/>
                  </a:lnTo>
                  <a:lnTo>
                    <a:pt x="530167" y="705658"/>
                  </a:lnTo>
                  <a:cubicBezTo>
                    <a:pt x="530706" y="705504"/>
                    <a:pt x="531322" y="705504"/>
                    <a:pt x="531861" y="705735"/>
                  </a:cubicBezTo>
                  <a:lnTo>
                    <a:pt x="538018" y="707967"/>
                  </a:lnTo>
                  <a:cubicBezTo>
                    <a:pt x="538172" y="708044"/>
                    <a:pt x="538403" y="708121"/>
                    <a:pt x="538557" y="708198"/>
                  </a:cubicBezTo>
                  <a:lnTo>
                    <a:pt x="544715" y="712124"/>
                  </a:lnTo>
                  <a:lnTo>
                    <a:pt x="557184" y="716973"/>
                  </a:lnTo>
                  <a:cubicBezTo>
                    <a:pt x="557645" y="717204"/>
                    <a:pt x="558107" y="717512"/>
                    <a:pt x="558415" y="717896"/>
                  </a:cubicBezTo>
                  <a:lnTo>
                    <a:pt x="564573" y="726363"/>
                  </a:lnTo>
                  <a:lnTo>
                    <a:pt x="571962" y="737755"/>
                  </a:lnTo>
                  <a:cubicBezTo>
                    <a:pt x="572193" y="738062"/>
                    <a:pt x="572347" y="738447"/>
                    <a:pt x="572424" y="738909"/>
                  </a:cubicBezTo>
                  <a:lnTo>
                    <a:pt x="572808" y="741757"/>
                  </a:lnTo>
                  <a:lnTo>
                    <a:pt x="578735" y="746683"/>
                  </a:lnTo>
                  <a:cubicBezTo>
                    <a:pt x="579120" y="746991"/>
                    <a:pt x="579351" y="747376"/>
                    <a:pt x="579582" y="747761"/>
                  </a:cubicBezTo>
                  <a:lnTo>
                    <a:pt x="584046" y="758998"/>
                  </a:lnTo>
                  <a:lnTo>
                    <a:pt x="585816" y="764232"/>
                  </a:lnTo>
                  <a:cubicBezTo>
                    <a:pt x="585893" y="764540"/>
                    <a:pt x="585970" y="764848"/>
                    <a:pt x="585970" y="765156"/>
                  </a:cubicBezTo>
                  <a:lnTo>
                    <a:pt x="585970" y="770236"/>
                  </a:lnTo>
                  <a:cubicBezTo>
                    <a:pt x="585970" y="770467"/>
                    <a:pt x="585970" y="770697"/>
                    <a:pt x="585893" y="771006"/>
                  </a:cubicBezTo>
                  <a:lnTo>
                    <a:pt x="584200" y="777163"/>
                  </a:lnTo>
                  <a:lnTo>
                    <a:pt x="577811" y="790556"/>
                  </a:lnTo>
                  <a:lnTo>
                    <a:pt x="575810" y="796560"/>
                  </a:lnTo>
                  <a:lnTo>
                    <a:pt x="574733" y="829041"/>
                  </a:lnTo>
                  <a:lnTo>
                    <a:pt x="577888" y="844435"/>
                  </a:lnTo>
                  <a:lnTo>
                    <a:pt x="586894" y="857135"/>
                  </a:lnTo>
                  <a:lnTo>
                    <a:pt x="593436" y="862214"/>
                  </a:lnTo>
                  <a:lnTo>
                    <a:pt x="619991" y="870527"/>
                  </a:lnTo>
                  <a:lnTo>
                    <a:pt x="635231" y="877840"/>
                  </a:lnTo>
                  <a:lnTo>
                    <a:pt x="646161" y="879994"/>
                  </a:lnTo>
                  <a:lnTo>
                    <a:pt x="698654" y="881611"/>
                  </a:lnTo>
                  <a:lnTo>
                    <a:pt x="703503" y="880149"/>
                  </a:lnTo>
                  <a:lnTo>
                    <a:pt x="706813" y="878224"/>
                  </a:lnTo>
                  <a:lnTo>
                    <a:pt x="709891" y="875145"/>
                  </a:lnTo>
                  <a:cubicBezTo>
                    <a:pt x="710045" y="874992"/>
                    <a:pt x="710199" y="874838"/>
                    <a:pt x="710430" y="874761"/>
                  </a:cubicBezTo>
                  <a:lnTo>
                    <a:pt x="714895" y="871913"/>
                  </a:lnTo>
                  <a:lnTo>
                    <a:pt x="720744" y="868988"/>
                  </a:lnTo>
                  <a:cubicBezTo>
                    <a:pt x="720975" y="868911"/>
                    <a:pt x="721206" y="868834"/>
                    <a:pt x="721360" y="868757"/>
                  </a:cubicBezTo>
                  <a:lnTo>
                    <a:pt x="726440" y="867602"/>
                  </a:lnTo>
                  <a:cubicBezTo>
                    <a:pt x="726671" y="867525"/>
                    <a:pt x="726902" y="867525"/>
                    <a:pt x="727210" y="867525"/>
                  </a:cubicBezTo>
                  <a:lnTo>
                    <a:pt x="727210" y="867525"/>
                  </a:lnTo>
                  <a:lnTo>
                    <a:pt x="727210" y="867525"/>
                  </a:lnTo>
                  <a:lnTo>
                    <a:pt x="738755" y="868064"/>
                  </a:lnTo>
                  <a:lnTo>
                    <a:pt x="744220" y="867141"/>
                  </a:lnTo>
                  <a:lnTo>
                    <a:pt x="746606" y="864370"/>
                  </a:lnTo>
                  <a:lnTo>
                    <a:pt x="748145" y="860367"/>
                  </a:lnTo>
                  <a:cubicBezTo>
                    <a:pt x="748299" y="859905"/>
                    <a:pt x="748607" y="859521"/>
                    <a:pt x="748915" y="859213"/>
                  </a:cubicBezTo>
                  <a:lnTo>
                    <a:pt x="751070" y="857365"/>
                  </a:lnTo>
                  <a:lnTo>
                    <a:pt x="716742" y="826193"/>
                  </a:lnTo>
                  <a:lnTo>
                    <a:pt x="714048" y="825423"/>
                  </a:lnTo>
                  <a:lnTo>
                    <a:pt x="700116" y="828117"/>
                  </a:lnTo>
                  <a:cubicBezTo>
                    <a:pt x="699732" y="828194"/>
                    <a:pt x="699424" y="828194"/>
                    <a:pt x="699039" y="828117"/>
                  </a:cubicBezTo>
                  <a:lnTo>
                    <a:pt x="681567" y="824730"/>
                  </a:lnTo>
                  <a:cubicBezTo>
                    <a:pt x="681259" y="824653"/>
                    <a:pt x="680951" y="824576"/>
                    <a:pt x="680720" y="824423"/>
                  </a:cubicBezTo>
                  <a:lnTo>
                    <a:pt x="673947" y="820497"/>
                  </a:lnTo>
                  <a:cubicBezTo>
                    <a:pt x="673716" y="820343"/>
                    <a:pt x="673485" y="820189"/>
                    <a:pt x="673254" y="819958"/>
                  </a:cubicBezTo>
                  <a:lnTo>
                    <a:pt x="668790" y="814878"/>
                  </a:lnTo>
                  <a:cubicBezTo>
                    <a:pt x="668636" y="814724"/>
                    <a:pt x="668482" y="814493"/>
                    <a:pt x="668405" y="814263"/>
                  </a:cubicBezTo>
                  <a:lnTo>
                    <a:pt x="663941" y="805257"/>
                  </a:lnTo>
                  <a:cubicBezTo>
                    <a:pt x="663787" y="804949"/>
                    <a:pt x="663710" y="804641"/>
                    <a:pt x="663633" y="804333"/>
                  </a:cubicBezTo>
                  <a:lnTo>
                    <a:pt x="663094" y="799869"/>
                  </a:lnTo>
                  <a:cubicBezTo>
                    <a:pt x="663094" y="799638"/>
                    <a:pt x="663094" y="799484"/>
                    <a:pt x="663094" y="799253"/>
                  </a:cubicBezTo>
                  <a:lnTo>
                    <a:pt x="667558" y="749762"/>
                  </a:lnTo>
                  <a:lnTo>
                    <a:pt x="668790" y="744836"/>
                  </a:lnTo>
                  <a:cubicBezTo>
                    <a:pt x="668867" y="744451"/>
                    <a:pt x="669021" y="744143"/>
                    <a:pt x="669251" y="743835"/>
                  </a:cubicBezTo>
                  <a:lnTo>
                    <a:pt x="676333" y="734522"/>
                  </a:lnTo>
                  <a:lnTo>
                    <a:pt x="678873" y="728980"/>
                  </a:lnTo>
                  <a:lnTo>
                    <a:pt x="681028" y="716357"/>
                  </a:lnTo>
                  <a:cubicBezTo>
                    <a:pt x="681105" y="716126"/>
                    <a:pt x="681105" y="715895"/>
                    <a:pt x="681259" y="715664"/>
                  </a:cubicBezTo>
                  <a:lnTo>
                    <a:pt x="689725" y="697114"/>
                  </a:lnTo>
                  <a:lnTo>
                    <a:pt x="713509" y="659630"/>
                  </a:lnTo>
                  <a:cubicBezTo>
                    <a:pt x="713740" y="659322"/>
                    <a:pt x="713971" y="659015"/>
                    <a:pt x="714279" y="658861"/>
                  </a:cubicBezTo>
                  <a:lnTo>
                    <a:pt x="717512" y="656629"/>
                  </a:lnTo>
                  <a:lnTo>
                    <a:pt x="709045" y="652703"/>
                  </a:lnTo>
                  <a:lnTo>
                    <a:pt x="694959" y="652164"/>
                  </a:lnTo>
                  <a:cubicBezTo>
                    <a:pt x="694652" y="652164"/>
                    <a:pt x="694344" y="652087"/>
                    <a:pt x="694113" y="652010"/>
                  </a:cubicBezTo>
                  <a:lnTo>
                    <a:pt x="680643" y="646930"/>
                  </a:lnTo>
                  <a:lnTo>
                    <a:pt x="674332" y="643544"/>
                  </a:lnTo>
                  <a:lnTo>
                    <a:pt x="646469" y="635154"/>
                  </a:lnTo>
                  <a:cubicBezTo>
                    <a:pt x="646238" y="635077"/>
                    <a:pt x="646084" y="635000"/>
                    <a:pt x="645853" y="634923"/>
                  </a:cubicBezTo>
                  <a:lnTo>
                    <a:pt x="632383" y="627072"/>
                  </a:lnTo>
                  <a:cubicBezTo>
                    <a:pt x="632152" y="626918"/>
                    <a:pt x="631998" y="626841"/>
                    <a:pt x="631844" y="626610"/>
                  </a:cubicBezTo>
                  <a:lnTo>
                    <a:pt x="621684" y="616450"/>
                  </a:lnTo>
                  <a:cubicBezTo>
                    <a:pt x="621530" y="616296"/>
                    <a:pt x="621376" y="616143"/>
                    <a:pt x="621299" y="615911"/>
                  </a:cubicBezTo>
                  <a:lnTo>
                    <a:pt x="604982" y="589511"/>
                  </a:lnTo>
                  <a:lnTo>
                    <a:pt x="585662" y="564727"/>
                  </a:lnTo>
                  <a:lnTo>
                    <a:pt x="558415" y="543560"/>
                  </a:lnTo>
                  <a:cubicBezTo>
                    <a:pt x="558107" y="543329"/>
                    <a:pt x="557876" y="543021"/>
                    <a:pt x="557722" y="542713"/>
                  </a:cubicBezTo>
                  <a:lnTo>
                    <a:pt x="549872" y="528628"/>
                  </a:lnTo>
                  <a:cubicBezTo>
                    <a:pt x="549641" y="528243"/>
                    <a:pt x="549564" y="527858"/>
                    <a:pt x="549487" y="527473"/>
                  </a:cubicBezTo>
                  <a:lnTo>
                    <a:pt x="548332" y="511156"/>
                  </a:lnTo>
                  <a:lnTo>
                    <a:pt x="548948" y="506076"/>
                  </a:lnTo>
                  <a:cubicBezTo>
                    <a:pt x="548948" y="505845"/>
                    <a:pt x="549025" y="505614"/>
                    <a:pt x="549179" y="505383"/>
                  </a:cubicBezTo>
                  <a:lnTo>
                    <a:pt x="552027" y="498610"/>
                  </a:lnTo>
                  <a:cubicBezTo>
                    <a:pt x="552181" y="498225"/>
                    <a:pt x="552412" y="497917"/>
                    <a:pt x="552719" y="497686"/>
                  </a:cubicBezTo>
                  <a:lnTo>
                    <a:pt x="562264" y="488681"/>
                  </a:lnTo>
                  <a:lnTo>
                    <a:pt x="563033" y="485987"/>
                  </a:lnTo>
                  <a:lnTo>
                    <a:pt x="561956" y="475288"/>
                  </a:lnTo>
                  <a:lnTo>
                    <a:pt x="561417" y="457662"/>
                  </a:lnTo>
                  <a:cubicBezTo>
                    <a:pt x="561417" y="456969"/>
                    <a:pt x="561571" y="456353"/>
                    <a:pt x="562033" y="455815"/>
                  </a:cubicBezTo>
                  <a:lnTo>
                    <a:pt x="568190" y="447964"/>
                  </a:lnTo>
                  <a:cubicBezTo>
                    <a:pt x="568421" y="447656"/>
                    <a:pt x="568729" y="447425"/>
                    <a:pt x="569037" y="447271"/>
                  </a:cubicBezTo>
                  <a:lnTo>
                    <a:pt x="574117" y="444423"/>
                  </a:lnTo>
                  <a:cubicBezTo>
                    <a:pt x="574656" y="444115"/>
                    <a:pt x="575348" y="443961"/>
                    <a:pt x="575964" y="444115"/>
                  </a:cubicBezTo>
                  <a:lnTo>
                    <a:pt x="582738" y="445270"/>
                  </a:lnTo>
                  <a:cubicBezTo>
                    <a:pt x="583122" y="445347"/>
                    <a:pt x="583430" y="445500"/>
                    <a:pt x="583738" y="445655"/>
                  </a:cubicBezTo>
                  <a:lnTo>
                    <a:pt x="587664" y="448118"/>
                  </a:lnTo>
                  <a:lnTo>
                    <a:pt x="592667" y="448656"/>
                  </a:lnTo>
                  <a:lnTo>
                    <a:pt x="599132" y="448656"/>
                  </a:lnTo>
                  <a:cubicBezTo>
                    <a:pt x="599363" y="448656"/>
                    <a:pt x="599594" y="448656"/>
                    <a:pt x="599748" y="448733"/>
                  </a:cubicBezTo>
                  <a:lnTo>
                    <a:pt x="606367" y="450273"/>
                  </a:lnTo>
                  <a:lnTo>
                    <a:pt x="615988" y="447194"/>
                  </a:lnTo>
                  <a:lnTo>
                    <a:pt x="617836" y="446116"/>
                  </a:lnTo>
                  <a:lnTo>
                    <a:pt x="618144" y="445500"/>
                  </a:lnTo>
                  <a:lnTo>
                    <a:pt x="617220" y="440805"/>
                  </a:lnTo>
                  <a:lnTo>
                    <a:pt x="616604" y="433724"/>
                  </a:lnTo>
                  <a:cubicBezTo>
                    <a:pt x="616527" y="433031"/>
                    <a:pt x="616758" y="432262"/>
                    <a:pt x="617220" y="431723"/>
                  </a:cubicBezTo>
                  <a:lnTo>
                    <a:pt x="622300" y="425566"/>
                  </a:lnTo>
                  <a:cubicBezTo>
                    <a:pt x="622531" y="425334"/>
                    <a:pt x="622762" y="425104"/>
                    <a:pt x="623070" y="424873"/>
                  </a:cubicBezTo>
                  <a:lnTo>
                    <a:pt x="626379" y="423025"/>
                  </a:lnTo>
                  <a:lnTo>
                    <a:pt x="631613" y="414097"/>
                  </a:lnTo>
                  <a:lnTo>
                    <a:pt x="636462" y="400012"/>
                  </a:lnTo>
                  <a:lnTo>
                    <a:pt x="638233" y="395855"/>
                  </a:lnTo>
                  <a:cubicBezTo>
                    <a:pt x="638310" y="395701"/>
                    <a:pt x="638387" y="395470"/>
                    <a:pt x="638541" y="395317"/>
                  </a:cubicBezTo>
                  <a:lnTo>
                    <a:pt x="640850" y="392083"/>
                  </a:lnTo>
                  <a:lnTo>
                    <a:pt x="640850" y="387388"/>
                  </a:lnTo>
                  <a:lnTo>
                    <a:pt x="627611" y="358140"/>
                  </a:lnTo>
                  <a:cubicBezTo>
                    <a:pt x="627380" y="357524"/>
                    <a:pt x="627303" y="356909"/>
                    <a:pt x="627457" y="356293"/>
                  </a:cubicBezTo>
                  <a:lnTo>
                    <a:pt x="632537" y="336050"/>
                  </a:lnTo>
                  <a:cubicBezTo>
                    <a:pt x="632922" y="334587"/>
                    <a:pt x="634307" y="333664"/>
                    <a:pt x="635770" y="333971"/>
                  </a:cubicBezTo>
                  <a:lnTo>
                    <a:pt x="647546" y="336204"/>
                  </a:lnTo>
                  <a:cubicBezTo>
                    <a:pt x="648085" y="336280"/>
                    <a:pt x="648624" y="336589"/>
                    <a:pt x="649008" y="336973"/>
                  </a:cubicBezTo>
                  <a:lnTo>
                    <a:pt x="654627" y="342592"/>
                  </a:lnTo>
                  <a:lnTo>
                    <a:pt x="674639" y="358217"/>
                  </a:lnTo>
                  <a:lnTo>
                    <a:pt x="681259" y="359218"/>
                  </a:lnTo>
                  <a:lnTo>
                    <a:pt x="690110" y="359757"/>
                  </a:lnTo>
                  <a:lnTo>
                    <a:pt x="719513" y="351983"/>
                  </a:lnTo>
                  <a:lnTo>
                    <a:pt x="731520" y="347056"/>
                  </a:lnTo>
                  <a:lnTo>
                    <a:pt x="758305" y="333664"/>
                  </a:lnTo>
                  <a:lnTo>
                    <a:pt x="767003" y="327660"/>
                  </a:lnTo>
                  <a:lnTo>
                    <a:pt x="775778" y="319963"/>
                  </a:lnTo>
                  <a:lnTo>
                    <a:pt x="784475" y="309572"/>
                  </a:lnTo>
                  <a:cubicBezTo>
                    <a:pt x="784783" y="309187"/>
                    <a:pt x="785245" y="308879"/>
                    <a:pt x="785707" y="308726"/>
                  </a:cubicBezTo>
                  <a:lnTo>
                    <a:pt x="790787" y="307032"/>
                  </a:lnTo>
                  <a:cubicBezTo>
                    <a:pt x="791633" y="306724"/>
                    <a:pt x="792557" y="306878"/>
                    <a:pt x="793327" y="307417"/>
                  </a:cubicBezTo>
                  <a:lnTo>
                    <a:pt x="806796" y="316961"/>
                  </a:lnTo>
                  <a:lnTo>
                    <a:pt x="819111" y="328122"/>
                  </a:lnTo>
                  <a:lnTo>
                    <a:pt x="825423" y="331047"/>
                  </a:lnTo>
                  <a:lnTo>
                    <a:pt x="836122" y="330585"/>
                  </a:lnTo>
                  <a:lnTo>
                    <a:pt x="839816" y="324042"/>
                  </a:lnTo>
                  <a:cubicBezTo>
                    <a:pt x="839970" y="323811"/>
                    <a:pt x="840124" y="323658"/>
                    <a:pt x="840278" y="323427"/>
                  </a:cubicBezTo>
                  <a:lnTo>
                    <a:pt x="844742" y="318962"/>
                  </a:lnTo>
                  <a:cubicBezTo>
                    <a:pt x="844973" y="318732"/>
                    <a:pt x="845204" y="318577"/>
                    <a:pt x="845435" y="318500"/>
                  </a:cubicBezTo>
                  <a:lnTo>
                    <a:pt x="852516" y="314729"/>
                  </a:lnTo>
                  <a:lnTo>
                    <a:pt x="843126" y="296410"/>
                  </a:lnTo>
                  <a:cubicBezTo>
                    <a:pt x="842895" y="295948"/>
                    <a:pt x="842818" y="295487"/>
                    <a:pt x="842818" y="294948"/>
                  </a:cubicBezTo>
                  <a:lnTo>
                    <a:pt x="843357" y="283710"/>
                  </a:lnTo>
                  <a:cubicBezTo>
                    <a:pt x="843357" y="283326"/>
                    <a:pt x="843434" y="282940"/>
                    <a:pt x="843665" y="282633"/>
                  </a:cubicBezTo>
                  <a:lnTo>
                    <a:pt x="850977" y="267469"/>
                  </a:lnTo>
                  <a:lnTo>
                    <a:pt x="858366" y="242608"/>
                  </a:lnTo>
                  <a:lnTo>
                    <a:pt x="853902" y="234681"/>
                  </a:lnTo>
                  <a:lnTo>
                    <a:pt x="849438" y="224674"/>
                  </a:lnTo>
                  <a:lnTo>
                    <a:pt x="845358" y="219595"/>
                  </a:lnTo>
                  <a:lnTo>
                    <a:pt x="839201" y="214977"/>
                  </a:lnTo>
                  <a:lnTo>
                    <a:pt x="833428" y="212898"/>
                  </a:lnTo>
                  <a:cubicBezTo>
                    <a:pt x="833120" y="212744"/>
                    <a:pt x="832812" y="212591"/>
                    <a:pt x="832504" y="212359"/>
                  </a:cubicBezTo>
                  <a:lnTo>
                    <a:pt x="827424" y="207895"/>
                  </a:lnTo>
                  <a:lnTo>
                    <a:pt x="817033" y="195811"/>
                  </a:lnTo>
                  <a:lnTo>
                    <a:pt x="767850" y="152785"/>
                  </a:lnTo>
                  <a:cubicBezTo>
                    <a:pt x="767542" y="152477"/>
                    <a:pt x="767234" y="152169"/>
                    <a:pt x="767080" y="151784"/>
                  </a:cubicBezTo>
                  <a:lnTo>
                    <a:pt x="764232" y="145011"/>
                  </a:lnTo>
                  <a:cubicBezTo>
                    <a:pt x="764078" y="144703"/>
                    <a:pt x="764001" y="144318"/>
                    <a:pt x="764001" y="143933"/>
                  </a:cubicBezTo>
                  <a:cubicBezTo>
                    <a:pt x="764001" y="143933"/>
                    <a:pt x="764001" y="143856"/>
                    <a:pt x="764001" y="143856"/>
                  </a:cubicBezTo>
                  <a:lnTo>
                    <a:pt x="764540" y="119072"/>
                  </a:lnTo>
                  <a:lnTo>
                    <a:pt x="759383" y="105064"/>
                  </a:lnTo>
                  <a:lnTo>
                    <a:pt x="752071" y="98752"/>
                  </a:lnTo>
                  <a:cubicBezTo>
                    <a:pt x="751917" y="98598"/>
                    <a:pt x="751763" y="98444"/>
                    <a:pt x="751609" y="98213"/>
                  </a:cubicBezTo>
                  <a:lnTo>
                    <a:pt x="746991" y="91594"/>
                  </a:lnTo>
                  <a:lnTo>
                    <a:pt x="742142" y="89670"/>
                  </a:lnTo>
                  <a:cubicBezTo>
                    <a:pt x="741834" y="89593"/>
                    <a:pt x="741603" y="89439"/>
                    <a:pt x="741372" y="89208"/>
                  </a:cubicBezTo>
                  <a:lnTo>
                    <a:pt x="734060" y="83050"/>
                  </a:lnTo>
                  <a:cubicBezTo>
                    <a:pt x="733367" y="82512"/>
                    <a:pt x="732982" y="81588"/>
                    <a:pt x="733059" y="80741"/>
                  </a:cubicBezTo>
                  <a:lnTo>
                    <a:pt x="733598" y="72274"/>
                  </a:lnTo>
                  <a:cubicBezTo>
                    <a:pt x="733598" y="72044"/>
                    <a:pt x="733675" y="71813"/>
                    <a:pt x="733752" y="71582"/>
                  </a:cubicBezTo>
                  <a:lnTo>
                    <a:pt x="734907" y="68195"/>
                  </a:lnTo>
                  <a:cubicBezTo>
                    <a:pt x="735061" y="67733"/>
                    <a:pt x="735368" y="67272"/>
                    <a:pt x="735753" y="66963"/>
                  </a:cubicBezTo>
                  <a:lnTo>
                    <a:pt x="738986" y="64193"/>
                  </a:lnTo>
                  <a:lnTo>
                    <a:pt x="740910" y="54956"/>
                  </a:lnTo>
                  <a:lnTo>
                    <a:pt x="739910" y="48722"/>
                  </a:lnTo>
                  <a:cubicBezTo>
                    <a:pt x="739833" y="48414"/>
                    <a:pt x="739833" y="48183"/>
                    <a:pt x="739910" y="47875"/>
                  </a:cubicBezTo>
                  <a:lnTo>
                    <a:pt x="741064" y="39408"/>
                  </a:lnTo>
                  <a:cubicBezTo>
                    <a:pt x="741218" y="38485"/>
                    <a:pt x="741680" y="37715"/>
                    <a:pt x="742527" y="37330"/>
                  </a:cubicBezTo>
                  <a:lnTo>
                    <a:pt x="743450" y="36792"/>
                  </a:lnTo>
                  <a:lnTo>
                    <a:pt x="734907" y="33405"/>
                  </a:lnTo>
                  <a:lnTo>
                    <a:pt x="711200" y="28479"/>
                  </a:lnTo>
                  <a:lnTo>
                    <a:pt x="705119" y="26093"/>
                  </a:lnTo>
                  <a:cubicBezTo>
                    <a:pt x="704888" y="26016"/>
                    <a:pt x="704735" y="25862"/>
                    <a:pt x="704504" y="25785"/>
                  </a:cubicBezTo>
                  <a:lnTo>
                    <a:pt x="690803" y="15933"/>
                  </a:lnTo>
                  <a:lnTo>
                    <a:pt x="681413" y="12777"/>
                  </a:lnTo>
                  <a:lnTo>
                    <a:pt x="644621" y="10006"/>
                  </a:lnTo>
                  <a:lnTo>
                    <a:pt x="627380" y="6542"/>
                  </a:lnTo>
                  <a:cubicBezTo>
                    <a:pt x="627149" y="6465"/>
                    <a:pt x="626918" y="6388"/>
                    <a:pt x="626687" y="6312"/>
                  </a:cubicBezTo>
                  <a:lnTo>
                    <a:pt x="614064" y="0"/>
                  </a:lnTo>
                  <a:lnTo>
                    <a:pt x="606829" y="9159"/>
                  </a:lnTo>
                  <a:lnTo>
                    <a:pt x="607368" y="10699"/>
                  </a:lnTo>
                  <a:lnTo>
                    <a:pt x="611986" y="15317"/>
                  </a:lnTo>
                  <a:cubicBezTo>
                    <a:pt x="612217" y="15548"/>
                    <a:pt x="612371" y="15779"/>
                    <a:pt x="612525" y="16010"/>
                  </a:cubicBezTo>
                  <a:lnTo>
                    <a:pt x="614218" y="19396"/>
                  </a:lnTo>
                  <a:cubicBezTo>
                    <a:pt x="614449" y="19858"/>
                    <a:pt x="614526" y="20320"/>
                    <a:pt x="614526" y="20782"/>
                  </a:cubicBezTo>
                  <a:lnTo>
                    <a:pt x="613987" y="33713"/>
                  </a:lnTo>
                  <a:cubicBezTo>
                    <a:pt x="613987" y="33944"/>
                    <a:pt x="613910" y="34098"/>
                    <a:pt x="613910" y="34328"/>
                  </a:cubicBezTo>
                  <a:lnTo>
                    <a:pt x="612217" y="40486"/>
                  </a:lnTo>
                  <a:cubicBezTo>
                    <a:pt x="612140" y="40717"/>
                    <a:pt x="612063" y="40948"/>
                    <a:pt x="611909" y="41179"/>
                  </a:cubicBezTo>
                  <a:lnTo>
                    <a:pt x="608522" y="46797"/>
                  </a:lnTo>
                  <a:cubicBezTo>
                    <a:pt x="608368" y="47029"/>
                    <a:pt x="608291" y="47182"/>
                    <a:pt x="608061" y="47336"/>
                  </a:cubicBezTo>
                  <a:lnTo>
                    <a:pt x="604135" y="51262"/>
                  </a:lnTo>
                  <a:cubicBezTo>
                    <a:pt x="603904" y="51493"/>
                    <a:pt x="603596" y="51724"/>
                    <a:pt x="603289" y="51878"/>
                  </a:cubicBezTo>
                  <a:lnTo>
                    <a:pt x="599363" y="53571"/>
                  </a:lnTo>
                  <a:lnTo>
                    <a:pt x="589357" y="55957"/>
                  </a:lnTo>
                  <a:lnTo>
                    <a:pt x="586278" y="57112"/>
                  </a:lnTo>
                  <a:lnTo>
                    <a:pt x="585816" y="57265"/>
                  </a:lnTo>
                  <a:lnTo>
                    <a:pt x="583815" y="59267"/>
                  </a:lnTo>
                  <a:lnTo>
                    <a:pt x="580659" y="67195"/>
                  </a:lnTo>
                  <a:cubicBezTo>
                    <a:pt x="580582" y="67348"/>
                    <a:pt x="580505" y="67579"/>
                    <a:pt x="580351" y="67733"/>
                  </a:cubicBezTo>
                  <a:lnTo>
                    <a:pt x="578119" y="71120"/>
                  </a:lnTo>
                  <a:cubicBezTo>
                    <a:pt x="577965" y="71351"/>
                    <a:pt x="577811" y="71505"/>
                    <a:pt x="577658" y="71659"/>
                  </a:cubicBezTo>
                  <a:lnTo>
                    <a:pt x="571500" y="77278"/>
                  </a:lnTo>
                  <a:cubicBezTo>
                    <a:pt x="570499" y="78201"/>
                    <a:pt x="569037" y="78278"/>
                    <a:pt x="567959" y="77508"/>
                  </a:cubicBezTo>
                  <a:lnTo>
                    <a:pt x="562264" y="73352"/>
                  </a:lnTo>
                  <a:lnTo>
                    <a:pt x="562110" y="73352"/>
                  </a:lnTo>
                  <a:lnTo>
                    <a:pt x="560801" y="73121"/>
                  </a:lnTo>
                  <a:lnTo>
                    <a:pt x="557799" y="74199"/>
                  </a:lnTo>
                  <a:lnTo>
                    <a:pt x="552719" y="81280"/>
                  </a:lnTo>
                  <a:cubicBezTo>
                    <a:pt x="552027" y="82280"/>
                    <a:pt x="550872" y="82742"/>
                    <a:pt x="549718" y="82434"/>
                  </a:cubicBezTo>
                  <a:lnTo>
                    <a:pt x="545176" y="81280"/>
                  </a:lnTo>
                  <a:cubicBezTo>
                    <a:pt x="544715" y="81126"/>
                    <a:pt x="544253" y="80895"/>
                    <a:pt x="543868" y="80510"/>
                  </a:cubicBezTo>
                  <a:lnTo>
                    <a:pt x="540481" y="77124"/>
                  </a:lnTo>
                  <a:cubicBezTo>
                    <a:pt x="540250" y="76893"/>
                    <a:pt x="540096" y="76662"/>
                    <a:pt x="539942" y="76431"/>
                  </a:cubicBezTo>
                  <a:lnTo>
                    <a:pt x="538326" y="73198"/>
                  </a:lnTo>
                  <a:lnTo>
                    <a:pt x="534324" y="77201"/>
                  </a:lnTo>
                  <a:cubicBezTo>
                    <a:pt x="534170" y="77355"/>
                    <a:pt x="534016" y="77508"/>
                    <a:pt x="533785" y="77585"/>
                  </a:cubicBezTo>
                  <a:lnTo>
                    <a:pt x="530937" y="79279"/>
                  </a:lnTo>
                  <a:cubicBezTo>
                    <a:pt x="530398" y="79587"/>
                    <a:pt x="529782" y="79741"/>
                    <a:pt x="529167" y="79664"/>
                  </a:cubicBezTo>
                  <a:lnTo>
                    <a:pt x="524087" y="79125"/>
                  </a:lnTo>
                  <a:cubicBezTo>
                    <a:pt x="523779" y="79125"/>
                    <a:pt x="523471" y="79048"/>
                    <a:pt x="523240" y="78894"/>
                  </a:cubicBezTo>
                  <a:lnTo>
                    <a:pt x="521547" y="78124"/>
                  </a:lnTo>
                  <a:lnTo>
                    <a:pt x="515928" y="75507"/>
                  </a:lnTo>
                  <a:cubicBezTo>
                    <a:pt x="515697" y="75353"/>
                    <a:pt x="515389" y="75199"/>
                    <a:pt x="515158" y="75045"/>
                  </a:cubicBezTo>
                  <a:lnTo>
                    <a:pt x="507307" y="67733"/>
                  </a:lnTo>
                  <a:lnTo>
                    <a:pt x="487449" y="54494"/>
                  </a:lnTo>
                  <a:cubicBezTo>
                    <a:pt x="487218" y="54341"/>
                    <a:pt x="487064" y="54187"/>
                    <a:pt x="486910" y="54033"/>
                  </a:cubicBezTo>
                  <a:lnTo>
                    <a:pt x="485063" y="51954"/>
                  </a:lnTo>
                  <a:lnTo>
                    <a:pt x="474595" y="70966"/>
                  </a:lnTo>
                  <a:cubicBezTo>
                    <a:pt x="474518" y="71197"/>
                    <a:pt x="474364" y="71351"/>
                    <a:pt x="474210" y="71505"/>
                  </a:cubicBezTo>
                  <a:lnTo>
                    <a:pt x="467437" y="78817"/>
                  </a:lnTo>
                  <a:lnTo>
                    <a:pt x="464281" y="81357"/>
                  </a:lnTo>
                  <a:cubicBezTo>
                    <a:pt x="463973" y="81588"/>
                    <a:pt x="463588" y="81819"/>
                    <a:pt x="463204" y="81896"/>
                  </a:cubicBezTo>
                  <a:lnTo>
                    <a:pt x="450735" y="84743"/>
                  </a:lnTo>
                  <a:cubicBezTo>
                    <a:pt x="450581" y="84821"/>
                    <a:pt x="450350" y="84821"/>
                    <a:pt x="450196" y="84821"/>
                  </a:cubicBezTo>
                  <a:cubicBezTo>
                    <a:pt x="450042" y="84821"/>
                    <a:pt x="449888" y="84821"/>
                    <a:pt x="449734" y="84743"/>
                  </a:cubicBezTo>
                  <a:lnTo>
                    <a:pt x="442961" y="83589"/>
                  </a:lnTo>
                  <a:lnTo>
                    <a:pt x="431338" y="80125"/>
                  </a:lnTo>
                  <a:cubicBezTo>
                    <a:pt x="431184" y="80048"/>
                    <a:pt x="430953" y="79971"/>
                    <a:pt x="430799" y="79894"/>
                  </a:cubicBezTo>
                  <a:lnTo>
                    <a:pt x="408863" y="68041"/>
                  </a:lnTo>
                  <a:lnTo>
                    <a:pt x="405168" y="66502"/>
                  </a:lnTo>
                  <a:cubicBezTo>
                    <a:pt x="404630" y="66271"/>
                    <a:pt x="404245" y="65963"/>
                    <a:pt x="403937" y="65501"/>
                  </a:cubicBezTo>
                  <a:lnTo>
                    <a:pt x="401859" y="62423"/>
                  </a:lnTo>
                  <a:lnTo>
                    <a:pt x="395932" y="57035"/>
                  </a:lnTo>
                  <a:lnTo>
                    <a:pt x="393931" y="55880"/>
                  </a:lnTo>
                  <a:lnTo>
                    <a:pt x="375689" y="50338"/>
                  </a:lnTo>
                  <a:lnTo>
                    <a:pt x="359064" y="47106"/>
                  </a:lnTo>
                  <a:lnTo>
                    <a:pt x="352829" y="48183"/>
                  </a:lnTo>
                  <a:lnTo>
                    <a:pt x="345825" y="50723"/>
                  </a:lnTo>
                  <a:lnTo>
                    <a:pt x="339975" y="54956"/>
                  </a:lnTo>
                  <a:cubicBezTo>
                    <a:pt x="339667" y="55187"/>
                    <a:pt x="339359" y="55341"/>
                    <a:pt x="339052" y="55418"/>
                  </a:cubicBezTo>
                  <a:cubicBezTo>
                    <a:pt x="338744" y="55495"/>
                    <a:pt x="338359" y="55572"/>
                    <a:pt x="338051" y="55495"/>
                  </a:cubicBezTo>
                  <a:lnTo>
                    <a:pt x="338051" y="55495"/>
                  </a:lnTo>
                  <a:lnTo>
                    <a:pt x="338051" y="55495"/>
                  </a:lnTo>
                  <a:lnTo>
                    <a:pt x="332894" y="54956"/>
                  </a:lnTo>
                  <a:lnTo>
                    <a:pt x="331816" y="55264"/>
                  </a:lnTo>
                  <a:lnTo>
                    <a:pt x="327814" y="58728"/>
                  </a:lnTo>
                  <a:lnTo>
                    <a:pt x="324581" y="61961"/>
                  </a:lnTo>
                  <a:lnTo>
                    <a:pt x="313805" y="71659"/>
                  </a:lnTo>
                  <a:cubicBezTo>
                    <a:pt x="313498" y="71967"/>
                    <a:pt x="313113" y="72121"/>
                    <a:pt x="312728" y="72274"/>
                  </a:cubicBezTo>
                  <a:lnTo>
                    <a:pt x="308802" y="73429"/>
                  </a:lnTo>
                  <a:cubicBezTo>
                    <a:pt x="308341" y="73583"/>
                    <a:pt x="307956" y="73583"/>
                    <a:pt x="307494" y="73506"/>
                  </a:cubicBezTo>
                  <a:lnTo>
                    <a:pt x="307494" y="73506"/>
                  </a:lnTo>
                  <a:lnTo>
                    <a:pt x="307494" y="73506"/>
                  </a:lnTo>
                  <a:lnTo>
                    <a:pt x="306955" y="73429"/>
                  </a:lnTo>
                  <a:lnTo>
                    <a:pt x="304723" y="72967"/>
                  </a:lnTo>
                  <a:cubicBezTo>
                    <a:pt x="304338" y="72890"/>
                    <a:pt x="303953" y="72736"/>
                    <a:pt x="303568" y="72429"/>
                  </a:cubicBezTo>
                  <a:cubicBezTo>
                    <a:pt x="303184" y="72736"/>
                    <a:pt x="302645" y="72890"/>
                    <a:pt x="302183" y="72967"/>
                  </a:cubicBezTo>
                  <a:cubicBezTo>
                    <a:pt x="301721" y="72967"/>
                    <a:pt x="301182" y="72890"/>
                    <a:pt x="300798" y="72736"/>
                  </a:cubicBezTo>
                  <a:cubicBezTo>
                    <a:pt x="300721" y="72736"/>
                    <a:pt x="300644" y="72659"/>
                    <a:pt x="300567" y="72583"/>
                  </a:cubicBezTo>
                  <a:cubicBezTo>
                    <a:pt x="300259" y="72429"/>
                    <a:pt x="299874" y="72197"/>
                    <a:pt x="299643" y="71890"/>
                  </a:cubicBezTo>
                  <a:lnTo>
                    <a:pt x="294871" y="65655"/>
                  </a:lnTo>
                  <a:lnTo>
                    <a:pt x="291792" y="65655"/>
                  </a:lnTo>
                  <a:cubicBezTo>
                    <a:pt x="291176" y="65655"/>
                    <a:pt x="290561" y="65424"/>
                    <a:pt x="290022" y="65039"/>
                  </a:cubicBezTo>
                  <a:lnTo>
                    <a:pt x="287174" y="62807"/>
                  </a:lnTo>
                  <a:cubicBezTo>
                    <a:pt x="286943" y="62653"/>
                    <a:pt x="286866" y="62346"/>
                    <a:pt x="286712" y="62191"/>
                  </a:cubicBezTo>
                  <a:cubicBezTo>
                    <a:pt x="286558" y="61961"/>
                    <a:pt x="286327" y="61807"/>
                    <a:pt x="286250" y="61576"/>
                  </a:cubicBezTo>
                  <a:lnTo>
                    <a:pt x="285711" y="59882"/>
                  </a:lnTo>
                  <a:cubicBezTo>
                    <a:pt x="285635" y="59575"/>
                    <a:pt x="285635" y="59189"/>
                    <a:pt x="285635" y="58882"/>
                  </a:cubicBezTo>
                  <a:cubicBezTo>
                    <a:pt x="285635" y="58805"/>
                    <a:pt x="285558" y="58651"/>
                    <a:pt x="285635" y="58574"/>
                  </a:cubicBezTo>
                  <a:cubicBezTo>
                    <a:pt x="285711" y="58189"/>
                    <a:pt x="285865" y="57804"/>
                    <a:pt x="286096" y="57419"/>
                  </a:cubicBezTo>
                  <a:cubicBezTo>
                    <a:pt x="286096" y="57419"/>
                    <a:pt x="286096" y="57342"/>
                    <a:pt x="286173" y="57342"/>
                  </a:cubicBezTo>
                  <a:lnTo>
                    <a:pt x="286173" y="57342"/>
                  </a:lnTo>
                  <a:lnTo>
                    <a:pt x="286173" y="57342"/>
                  </a:lnTo>
                  <a:lnTo>
                    <a:pt x="286558" y="56803"/>
                  </a:lnTo>
                  <a:lnTo>
                    <a:pt x="279477" y="53494"/>
                  </a:lnTo>
                  <a:lnTo>
                    <a:pt x="276167" y="53879"/>
                  </a:lnTo>
                  <a:lnTo>
                    <a:pt x="269779" y="56573"/>
                  </a:lnTo>
                  <a:cubicBezTo>
                    <a:pt x="269548" y="56650"/>
                    <a:pt x="269240" y="56727"/>
                    <a:pt x="269009" y="56803"/>
                  </a:cubicBezTo>
                  <a:lnTo>
                    <a:pt x="263390" y="57342"/>
                  </a:lnTo>
                  <a:cubicBezTo>
                    <a:pt x="262775" y="57419"/>
                    <a:pt x="262159" y="57265"/>
                    <a:pt x="261697" y="56958"/>
                  </a:cubicBezTo>
                  <a:lnTo>
                    <a:pt x="258849" y="55264"/>
                  </a:lnTo>
                  <a:cubicBezTo>
                    <a:pt x="258464" y="55033"/>
                    <a:pt x="258156" y="54726"/>
                    <a:pt x="257925" y="54341"/>
                  </a:cubicBezTo>
                  <a:lnTo>
                    <a:pt x="252845" y="46490"/>
                  </a:lnTo>
                  <a:lnTo>
                    <a:pt x="251460" y="43180"/>
                  </a:lnTo>
                  <a:lnTo>
                    <a:pt x="249305" y="34483"/>
                  </a:lnTo>
                  <a:lnTo>
                    <a:pt x="245764" y="30480"/>
                  </a:lnTo>
                  <a:lnTo>
                    <a:pt x="240145" y="21013"/>
                  </a:lnTo>
                  <a:lnTo>
                    <a:pt x="238991" y="20243"/>
                  </a:lnTo>
                  <a:lnTo>
                    <a:pt x="224136" y="6004"/>
                  </a:lnTo>
                  <a:lnTo>
                    <a:pt x="217055" y="8621"/>
                  </a:lnTo>
                  <a:lnTo>
                    <a:pt x="211128" y="12392"/>
                  </a:lnTo>
                  <a:lnTo>
                    <a:pt x="202738" y="19781"/>
                  </a:lnTo>
                  <a:lnTo>
                    <a:pt x="199428" y="24322"/>
                  </a:lnTo>
                  <a:lnTo>
                    <a:pt x="204970" y="23553"/>
                  </a:lnTo>
                  <a:lnTo>
                    <a:pt x="210281" y="21398"/>
                  </a:lnTo>
                  <a:cubicBezTo>
                    <a:pt x="210974" y="21090"/>
                    <a:pt x="211821" y="21167"/>
                    <a:pt x="212513" y="21475"/>
                  </a:cubicBezTo>
                  <a:lnTo>
                    <a:pt x="218671" y="24322"/>
                  </a:lnTo>
                  <a:cubicBezTo>
                    <a:pt x="219287" y="24630"/>
                    <a:pt x="219825" y="25092"/>
                    <a:pt x="220056" y="25785"/>
                  </a:cubicBezTo>
                  <a:lnTo>
                    <a:pt x="221750" y="29710"/>
                  </a:lnTo>
                  <a:cubicBezTo>
                    <a:pt x="222211" y="30788"/>
                    <a:pt x="221981" y="32019"/>
                    <a:pt x="221134" y="32789"/>
                  </a:cubicBezTo>
                  <a:lnTo>
                    <a:pt x="218902" y="35021"/>
                  </a:lnTo>
                  <a:cubicBezTo>
                    <a:pt x="218286" y="35637"/>
                    <a:pt x="217439" y="35945"/>
                    <a:pt x="216670" y="35868"/>
                  </a:cubicBezTo>
                  <a:lnTo>
                    <a:pt x="213514" y="35560"/>
                  </a:lnTo>
                  <a:lnTo>
                    <a:pt x="212359" y="40486"/>
                  </a:lnTo>
                  <a:lnTo>
                    <a:pt x="211128" y="44104"/>
                  </a:lnTo>
                  <a:cubicBezTo>
                    <a:pt x="210897" y="44796"/>
                    <a:pt x="210358" y="45412"/>
                    <a:pt x="209665" y="45720"/>
                  </a:cubicBezTo>
                  <a:cubicBezTo>
                    <a:pt x="208973" y="46028"/>
                    <a:pt x="208203" y="46105"/>
                    <a:pt x="207510" y="45797"/>
                  </a:cubicBezTo>
                  <a:lnTo>
                    <a:pt x="202199" y="43873"/>
                  </a:lnTo>
                  <a:lnTo>
                    <a:pt x="198582" y="44950"/>
                  </a:lnTo>
                  <a:lnTo>
                    <a:pt x="187344" y="65886"/>
                  </a:lnTo>
                  <a:cubicBezTo>
                    <a:pt x="187190" y="66194"/>
                    <a:pt x="186959" y="66425"/>
                    <a:pt x="186728" y="66656"/>
                  </a:cubicBezTo>
                  <a:lnTo>
                    <a:pt x="158019" y="91440"/>
                  </a:lnTo>
                  <a:lnTo>
                    <a:pt x="152554" y="96905"/>
                  </a:lnTo>
                  <a:lnTo>
                    <a:pt x="143856" y="108912"/>
                  </a:lnTo>
                  <a:lnTo>
                    <a:pt x="136852" y="117379"/>
                  </a:lnTo>
                  <a:lnTo>
                    <a:pt x="138622" y="115840"/>
                  </a:lnTo>
                  <a:cubicBezTo>
                    <a:pt x="139392" y="115224"/>
                    <a:pt x="140393" y="114993"/>
                    <a:pt x="141316" y="115301"/>
                  </a:cubicBezTo>
                  <a:cubicBezTo>
                    <a:pt x="142240" y="115608"/>
                    <a:pt x="143010" y="116378"/>
                    <a:pt x="143241" y="117302"/>
                  </a:cubicBezTo>
                  <a:lnTo>
                    <a:pt x="144010" y="120303"/>
                  </a:lnTo>
                  <a:lnTo>
                    <a:pt x="145319" y="120765"/>
                  </a:lnTo>
                  <a:lnTo>
                    <a:pt x="148475" y="120380"/>
                  </a:lnTo>
                  <a:lnTo>
                    <a:pt x="149552" y="119611"/>
                  </a:lnTo>
                  <a:cubicBezTo>
                    <a:pt x="149475" y="119226"/>
                    <a:pt x="149475" y="118764"/>
                    <a:pt x="149629" y="118379"/>
                  </a:cubicBezTo>
                  <a:lnTo>
                    <a:pt x="150784" y="114454"/>
                  </a:lnTo>
                  <a:cubicBezTo>
                    <a:pt x="151091" y="113376"/>
                    <a:pt x="152092" y="112530"/>
                    <a:pt x="153247" y="112453"/>
                  </a:cubicBezTo>
                  <a:cubicBezTo>
                    <a:pt x="154401" y="112376"/>
                    <a:pt x="155479" y="112992"/>
                    <a:pt x="156018" y="113992"/>
                  </a:cubicBezTo>
                  <a:lnTo>
                    <a:pt x="157018" y="115993"/>
                  </a:lnTo>
                  <a:lnTo>
                    <a:pt x="161636" y="116378"/>
                  </a:lnTo>
                  <a:cubicBezTo>
                    <a:pt x="162021" y="116378"/>
                    <a:pt x="162329" y="116532"/>
                    <a:pt x="162637" y="116686"/>
                  </a:cubicBezTo>
                  <a:lnTo>
                    <a:pt x="164869" y="117841"/>
                  </a:lnTo>
                  <a:cubicBezTo>
                    <a:pt x="165485" y="118149"/>
                    <a:pt x="165947" y="118610"/>
                    <a:pt x="166178" y="119226"/>
                  </a:cubicBezTo>
                  <a:lnTo>
                    <a:pt x="167871" y="123151"/>
                  </a:lnTo>
                  <a:cubicBezTo>
                    <a:pt x="168179" y="123844"/>
                    <a:pt x="168179" y="124614"/>
                    <a:pt x="167871" y="125307"/>
                  </a:cubicBezTo>
                  <a:cubicBezTo>
                    <a:pt x="167563" y="126000"/>
                    <a:pt x="167024" y="126538"/>
                    <a:pt x="166332" y="126846"/>
                  </a:cubicBezTo>
                  <a:lnTo>
                    <a:pt x="164561" y="127539"/>
                  </a:lnTo>
                  <a:lnTo>
                    <a:pt x="162791" y="131541"/>
                  </a:lnTo>
                  <a:cubicBezTo>
                    <a:pt x="162560" y="132003"/>
                    <a:pt x="162252" y="132465"/>
                    <a:pt x="161790" y="132773"/>
                  </a:cubicBezTo>
                  <a:lnTo>
                    <a:pt x="161482" y="133004"/>
                  </a:lnTo>
                  <a:lnTo>
                    <a:pt x="165870" y="133850"/>
                  </a:lnTo>
                  <a:cubicBezTo>
                    <a:pt x="166716" y="134004"/>
                    <a:pt x="167409" y="134543"/>
                    <a:pt x="167871" y="135313"/>
                  </a:cubicBezTo>
                  <a:lnTo>
                    <a:pt x="169025" y="137545"/>
                  </a:lnTo>
                  <a:cubicBezTo>
                    <a:pt x="169256" y="137930"/>
                    <a:pt x="169333" y="138392"/>
                    <a:pt x="169333" y="138776"/>
                  </a:cubicBezTo>
                  <a:lnTo>
                    <a:pt x="169333" y="144395"/>
                  </a:lnTo>
                  <a:cubicBezTo>
                    <a:pt x="169333" y="145165"/>
                    <a:pt x="169025" y="145934"/>
                    <a:pt x="168410" y="146473"/>
                  </a:cubicBezTo>
                  <a:lnTo>
                    <a:pt x="163715" y="150707"/>
                  </a:lnTo>
                  <a:lnTo>
                    <a:pt x="160020" y="157095"/>
                  </a:lnTo>
                  <a:cubicBezTo>
                    <a:pt x="159404" y="158173"/>
                    <a:pt x="158019" y="158712"/>
                    <a:pt x="156787" y="158404"/>
                  </a:cubicBezTo>
                  <a:lnTo>
                    <a:pt x="152862" y="157249"/>
                  </a:lnTo>
                  <a:cubicBezTo>
                    <a:pt x="152477" y="157172"/>
                    <a:pt x="152092" y="156941"/>
                    <a:pt x="151784" y="156710"/>
                  </a:cubicBezTo>
                  <a:lnTo>
                    <a:pt x="147859" y="153324"/>
                  </a:lnTo>
                  <a:lnTo>
                    <a:pt x="141624" y="147089"/>
                  </a:lnTo>
                  <a:lnTo>
                    <a:pt x="138699" y="146781"/>
                  </a:lnTo>
                  <a:lnTo>
                    <a:pt x="135236" y="149475"/>
                  </a:lnTo>
                  <a:lnTo>
                    <a:pt x="133312" y="156095"/>
                  </a:lnTo>
                  <a:lnTo>
                    <a:pt x="133312" y="163560"/>
                  </a:lnTo>
                  <a:lnTo>
                    <a:pt x="134158" y="165716"/>
                  </a:lnTo>
                  <a:lnTo>
                    <a:pt x="139238" y="162791"/>
                  </a:lnTo>
                  <a:cubicBezTo>
                    <a:pt x="139546" y="162637"/>
                    <a:pt x="139854" y="162483"/>
                    <a:pt x="140239" y="162483"/>
                  </a:cubicBezTo>
                  <a:lnTo>
                    <a:pt x="152015" y="160790"/>
                  </a:lnTo>
                  <a:cubicBezTo>
                    <a:pt x="152477" y="160713"/>
                    <a:pt x="152939" y="160790"/>
                    <a:pt x="153324" y="160944"/>
                  </a:cubicBezTo>
                  <a:lnTo>
                    <a:pt x="161175" y="163792"/>
                  </a:lnTo>
                  <a:cubicBezTo>
                    <a:pt x="162483" y="164253"/>
                    <a:pt x="163253" y="165562"/>
                    <a:pt x="163022" y="166947"/>
                  </a:cubicBezTo>
                  <a:lnTo>
                    <a:pt x="161328" y="175953"/>
                  </a:lnTo>
                  <a:cubicBezTo>
                    <a:pt x="161098" y="177107"/>
                    <a:pt x="160174" y="178031"/>
                    <a:pt x="159096" y="178185"/>
                  </a:cubicBezTo>
                  <a:cubicBezTo>
                    <a:pt x="157942" y="178416"/>
                    <a:pt x="156787" y="177877"/>
                    <a:pt x="156172" y="176876"/>
                  </a:cubicBezTo>
                  <a:lnTo>
                    <a:pt x="153401" y="172643"/>
                  </a:lnTo>
                  <a:lnTo>
                    <a:pt x="149167" y="170873"/>
                  </a:lnTo>
                  <a:lnTo>
                    <a:pt x="146012" y="174413"/>
                  </a:lnTo>
                  <a:cubicBezTo>
                    <a:pt x="145627" y="174875"/>
                    <a:pt x="145088" y="175183"/>
                    <a:pt x="144549" y="175260"/>
                  </a:cubicBezTo>
                  <a:lnTo>
                    <a:pt x="139469" y="176415"/>
                  </a:lnTo>
                  <a:lnTo>
                    <a:pt x="134158" y="176954"/>
                  </a:lnTo>
                  <a:lnTo>
                    <a:pt x="129617" y="179647"/>
                  </a:lnTo>
                  <a:lnTo>
                    <a:pt x="127693" y="182572"/>
                  </a:lnTo>
                  <a:lnTo>
                    <a:pt x="137314" y="184958"/>
                  </a:lnTo>
                  <a:cubicBezTo>
                    <a:pt x="138161" y="185189"/>
                    <a:pt x="138853" y="185728"/>
                    <a:pt x="139161" y="186498"/>
                  </a:cubicBezTo>
                  <a:lnTo>
                    <a:pt x="143087" y="194964"/>
                  </a:lnTo>
                  <a:cubicBezTo>
                    <a:pt x="143472" y="195811"/>
                    <a:pt x="143395" y="196888"/>
                    <a:pt x="142933" y="197658"/>
                  </a:cubicBezTo>
                  <a:cubicBezTo>
                    <a:pt x="142394" y="198505"/>
                    <a:pt x="141547" y="198967"/>
                    <a:pt x="140547" y="198967"/>
                  </a:cubicBezTo>
                  <a:lnTo>
                    <a:pt x="137699" y="198967"/>
                  </a:lnTo>
                  <a:cubicBezTo>
                    <a:pt x="136621" y="198967"/>
                    <a:pt x="135698" y="198351"/>
                    <a:pt x="135159" y="197427"/>
                  </a:cubicBezTo>
                  <a:lnTo>
                    <a:pt x="134004" y="195195"/>
                  </a:lnTo>
                  <a:lnTo>
                    <a:pt x="131387" y="191500"/>
                  </a:lnTo>
                  <a:lnTo>
                    <a:pt x="128155" y="192193"/>
                  </a:lnTo>
                  <a:cubicBezTo>
                    <a:pt x="127847" y="192270"/>
                    <a:pt x="127616" y="192270"/>
                    <a:pt x="127308" y="192270"/>
                  </a:cubicBezTo>
                  <a:lnTo>
                    <a:pt x="119996" y="191732"/>
                  </a:lnTo>
                  <a:lnTo>
                    <a:pt x="112838" y="189884"/>
                  </a:lnTo>
                  <a:lnTo>
                    <a:pt x="111760" y="191270"/>
                  </a:lnTo>
                  <a:cubicBezTo>
                    <a:pt x="111529" y="191500"/>
                    <a:pt x="111298" y="191732"/>
                    <a:pt x="111067" y="191886"/>
                  </a:cubicBezTo>
                  <a:lnTo>
                    <a:pt x="107911" y="193886"/>
                  </a:lnTo>
                  <a:lnTo>
                    <a:pt x="110528" y="195734"/>
                  </a:lnTo>
                  <a:lnTo>
                    <a:pt x="112376" y="195734"/>
                  </a:lnTo>
                  <a:lnTo>
                    <a:pt x="117995" y="193194"/>
                  </a:lnTo>
                  <a:cubicBezTo>
                    <a:pt x="118533" y="192963"/>
                    <a:pt x="119149" y="192886"/>
                    <a:pt x="119688" y="192963"/>
                  </a:cubicBezTo>
                  <a:lnTo>
                    <a:pt x="122536" y="193502"/>
                  </a:lnTo>
                  <a:cubicBezTo>
                    <a:pt x="123075" y="193579"/>
                    <a:pt x="123613" y="193886"/>
                    <a:pt x="123998" y="194272"/>
                  </a:cubicBezTo>
                  <a:lnTo>
                    <a:pt x="125692" y="195965"/>
                  </a:lnTo>
                  <a:cubicBezTo>
                    <a:pt x="126307" y="196581"/>
                    <a:pt x="126538" y="197350"/>
                    <a:pt x="126538" y="198120"/>
                  </a:cubicBezTo>
                  <a:cubicBezTo>
                    <a:pt x="126461" y="198967"/>
                    <a:pt x="126076" y="199659"/>
                    <a:pt x="125384" y="200198"/>
                  </a:cubicBezTo>
                  <a:lnTo>
                    <a:pt x="123152" y="201892"/>
                  </a:lnTo>
                  <a:cubicBezTo>
                    <a:pt x="122844" y="202122"/>
                    <a:pt x="122459" y="202276"/>
                    <a:pt x="121997" y="202430"/>
                  </a:cubicBezTo>
                  <a:lnTo>
                    <a:pt x="116378" y="203585"/>
                  </a:lnTo>
                  <a:lnTo>
                    <a:pt x="111683" y="205509"/>
                  </a:lnTo>
                  <a:lnTo>
                    <a:pt x="107527" y="209127"/>
                  </a:lnTo>
                  <a:cubicBezTo>
                    <a:pt x="107296" y="209280"/>
                    <a:pt x="107065" y="209434"/>
                    <a:pt x="106834" y="209589"/>
                  </a:cubicBezTo>
                  <a:lnTo>
                    <a:pt x="101754" y="211821"/>
                  </a:lnTo>
                  <a:cubicBezTo>
                    <a:pt x="101369" y="211975"/>
                    <a:pt x="100984" y="212052"/>
                    <a:pt x="100599" y="212052"/>
                  </a:cubicBezTo>
                  <a:lnTo>
                    <a:pt x="100599" y="212052"/>
                  </a:lnTo>
                  <a:cubicBezTo>
                    <a:pt x="101061" y="212359"/>
                    <a:pt x="101369" y="212821"/>
                    <a:pt x="101600" y="213360"/>
                  </a:cubicBezTo>
                  <a:cubicBezTo>
                    <a:pt x="101908" y="214207"/>
                    <a:pt x="101754" y="215130"/>
                    <a:pt x="101292" y="215823"/>
                  </a:cubicBezTo>
                  <a:lnTo>
                    <a:pt x="99368" y="218671"/>
                  </a:lnTo>
                  <a:lnTo>
                    <a:pt x="99060" y="220518"/>
                  </a:lnTo>
                  <a:lnTo>
                    <a:pt x="99214" y="220826"/>
                  </a:lnTo>
                  <a:lnTo>
                    <a:pt x="101985" y="221596"/>
                  </a:lnTo>
                  <a:cubicBezTo>
                    <a:pt x="102755" y="221826"/>
                    <a:pt x="103447" y="222442"/>
                    <a:pt x="103755" y="223135"/>
                  </a:cubicBezTo>
                  <a:cubicBezTo>
                    <a:pt x="104063" y="223905"/>
                    <a:pt x="104063" y="224751"/>
                    <a:pt x="103678" y="225521"/>
                  </a:cubicBezTo>
                  <a:lnTo>
                    <a:pt x="102293" y="228292"/>
                  </a:lnTo>
                  <a:lnTo>
                    <a:pt x="102293" y="229985"/>
                  </a:lnTo>
                  <a:lnTo>
                    <a:pt x="103216" y="231140"/>
                  </a:lnTo>
                  <a:lnTo>
                    <a:pt x="107142" y="231602"/>
                  </a:lnTo>
                  <a:cubicBezTo>
                    <a:pt x="108527" y="231756"/>
                    <a:pt x="109682" y="232987"/>
                    <a:pt x="109682" y="234373"/>
                  </a:cubicBezTo>
                  <a:lnTo>
                    <a:pt x="109682" y="237759"/>
                  </a:lnTo>
                  <a:cubicBezTo>
                    <a:pt x="109682" y="239068"/>
                    <a:pt x="108758" y="240222"/>
                    <a:pt x="107527" y="240530"/>
                  </a:cubicBezTo>
                  <a:lnTo>
                    <a:pt x="112145" y="244687"/>
                  </a:lnTo>
                  <a:cubicBezTo>
                    <a:pt x="112299" y="244841"/>
                    <a:pt x="112453" y="244994"/>
                    <a:pt x="112607" y="245226"/>
                  </a:cubicBezTo>
                  <a:lnTo>
                    <a:pt x="117071" y="251999"/>
                  </a:lnTo>
                  <a:lnTo>
                    <a:pt x="119534" y="256771"/>
                  </a:lnTo>
                  <a:cubicBezTo>
                    <a:pt x="119765" y="257156"/>
                    <a:pt x="119842" y="257618"/>
                    <a:pt x="119842" y="258002"/>
                  </a:cubicBezTo>
                  <a:lnTo>
                    <a:pt x="119842" y="264776"/>
                  </a:lnTo>
                  <a:cubicBezTo>
                    <a:pt x="119842" y="265238"/>
                    <a:pt x="119765" y="265622"/>
                    <a:pt x="119534" y="266008"/>
                  </a:cubicBezTo>
                  <a:lnTo>
                    <a:pt x="116147" y="272780"/>
                  </a:lnTo>
                  <a:cubicBezTo>
                    <a:pt x="115993" y="273089"/>
                    <a:pt x="115762" y="273396"/>
                    <a:pt x="115455" y="273704"/>
                  </a:cubicBezTo>
                  <a:lnTo>
                    <a:pt x="108681" y="279323"/>
                  </a:lnTo>
                  <a:cubicBezTo>
                    <a:pt x="108296" y="279631"/>
                    <a:pt x="107835" y="279862"/>
                    <a:pt x="107373" y="279939"/>
                  </a:cubicBezTo>
                  <a:lnTo>
                    <a:pt x="98367" y="281632"/>
                  </a:lnTo>
                  <a:lnTo>
                    <a:pt x="93672" y="282248"/>
                  </a:lnTo>
                  <a:lnTo>
                    <a:pt x="84436" y="284480"/>
                  </a:lnTo>
                  <a:cubicBezTo>
                    <a:pt x="84128" y="284557"/>
                    <a:pt x="83820" y="284557"/>
                    <a:pt x="83512" y="284557"/>
                  </a:cubicBezTo>
                  <a:lnTo>
                    <a:pt x="78432" y="284018"/>
                  </a:lnTo>
                  <a:lnTo>
                    <a:pt x="70273" y="282325"/>
                  </a:lnTo>
                  <a:lnTo>
                    <a:pt x="66040" y="281786"/>
                  </a:lnTo>
                  <a:cubicBezTo>
                    <a:pt x="65809" y="281786"/>
                    <a:pt x="65578" y="281709"/>
                    <a:pt x="65347" y="281632"/>
                  </a:cubicBezTo>
                  <a:lnTo>
                    <a:pt x="58035" y="278784"/>
                  </a:lnTo>
                  <a:cubicBezTo>
                    <a:pt x="57035" y="278400"/>
                    <a:pt x="56342" y="277476"/>
                    <a:pt x="56265" y="276398"/>
                  </a:cubicBezTo>
                  <a:lnTo>
                    <a:pt x="55726" y="269625"/>
                  </a:lnTo>
                  <a:cubicBezTo>
                    <a:pt x="55649" y="269163"/>
                    <a:pt x="55726" y="268701"/>
                    <a:pt x="55957" y="268317"/>
                  </a:cubicBezTo>
                  <a:lnTo>
                    <a:pt x="59498" y="260081"/>
                  </a:lnTo>
                  <a:lnTo>
                    <a:pt x="58805" y="260311"/>
                  </a:lnTo>
                  <a:cubicBezTo>
                    <a:pt x="58266" y="260465"/>
                    <a:pt x="57727" y="260465"/>
                    <a:pt x="57188" y="260311"/>
                  </a:cubicBezTo>
                  <a:lnTo>
                    <a:pt x="53263" y="259157"/>
                  </a:lnTo>
                  <a:cubicBezTo>
                    <a:pt x="52647" y="259003"/>
                    <a:pt x="52108" y="258618"/>
                    <a:pt x="51724" y="258079"/>
                  </a:cubicBezTo>
                  <a:lnTo>
                    <a:pt x="48876" y="254154"/>
                  </a:lnTo>
                  <a:lnTo>
                    <a:pt x="44950" y="246996"/>
                  </a:lnTo>
                  <a:lnTo>
                    <a:pt x="40409" y="242917"/>
                  </a:lnTo>
                  <a:lnTo>
                    <a:pt x="35021" y="242531"/>
                  </a:lnTo>
                  <a:lnTo>
                    <a:pt x="22860" y="250459"/>
                  </a:lnTo>
                  <a:cubicBezTo>
                    <a:pt x="22398" y="250767"/>
                    <a:pt x="21859" y="250921"/>
                    <a:pt x="21321" y="250921"/>
                  </a:cubicBezTo>
                  <a:lnTo>
                    <a:pt x="0" y="250921"/>
                  </a:lnTo>
                  <a:lnTo>
                    <a:pt x="30711" y="271087"/>
                  </a:lnTo>
                  <a:cubicBezTo>
                    <a:pt x="30249" y="270394"/>
                    <a:pt x="30403" y="270548"/>
                    <a:pt x="30557" y="270703"/>
                  </a:cubicBez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4" name="Forma libre: forma 107">
              <a:extLst>
                <a:ext uri="{FF2B5EF4-FFF2-40B4-BE49-F238E27FC236}">
                  <a16:creationId xmlns:a16="http://schemas.microsoft.com/office/drawing/2014/main" id="{AE003A38-36A7-B1FA-D6AA-93AF7D30B6E7}"/>
                </a:ext>
              </a:extLst>
            </p:cNvPr>
            <p:cNvSpPr/>
            <p:nvPr/>
          </p:nvSpPr>
          <p:spPr>
            <a:xfrm>
              <a:off x="4224173" y="4122804"/>
              <a:ext cx="42949" cy="40177"/>
            </a:xfrm>
            <a:custGeom>
              <a:avLst/>
              <a:gdLst>
                <a:gd name="connsiteX0" fmla="*/ 2848 w 42949"/>
                <a:gd name="connsiteY0" fmla="*/ 10083 h 40177"/>
                <a:gd name="connsiteX1" fmla="*/ 13162 w 42949"/>
                <a:gd name="connsiteY1" fmla="*/ 23091 h 40177"/>
                <a:gd name="connsiteX2" fmla="*/ 29787 w 42949"/>
                <a:gd name="connsiteY2" fmla="*/ 35791 h 40177"/>
                <a:gd name="connsiteX3" fmla="*/ 38254 w 42949"/>
                <a:gd name="connsiteY3" fmla="*/ 40178 h 40177"/>
                <a:gd name="connsiteX4" fmla="*/ 42256 w 42949"/>
                <a:gd name="connsiteY4" fmla="*/ 39870 h 40177"/>
                <a:gd name="connsiteX5" fmla="*/ 42949 w 42949"/>
                <a:gd name="connsiteY5" fmla="*/ 37561 h 40177"/>
                <a:gd name="connsiteX6" fmla="*/ 38947 w 42949"/>
                <a:gd name="connsiteY6" fmla="*/ 33097 h 40177"/>
                <a:gd name="connsiteX7" fmla="*/ 24707 w 42949"/>
                <a:gd name="connsiteY7" fmla="*/ 22167 h 40177"/>
                <a:gd name="connsiteX8" fmla="*/ 24015 w 42949"/>
                <a:gd name="connsiteY8" fmla="*/ 21397 h 40177"/>
                <a:gd name="connsiteX9" fmla="*/ 22321 w 42949"/>
                <a:gd name="connsiteY9" fmla="*/ 18549 h 40177"/>
                <a:gd name="connsiteX10" fmla="*/ 22013 w 42949"/>
                <a:gd name="connsiteY10" fmla="*/ 17703 h 40177"/>
                <a:gd name="connsiteX11" fmla="*/ 20397 w 42949"/>
                <a:gd name="connsiteY11" fmla="*/ 10853 h 40177"/>
                <a:gd name="connsiteX12" fmla="*/ 19089 w 42949"/>
                <a:gd name="connsiteY12" fmla="*/ 8698 h 40177"/>
                <a:gd name="connsiteX13" fmla="*/ 10853 w 42949"/>
                <a:gd name="connsiteY13" fmla="*/ 0 h 40177"/>
                <a:gd name="connsiteX14" fmla="*/ 9544 w 42949"/>
                <a:gd name="connsiteY14" fmla="*/ 924 h 40177"/>
                <a:gd name="connsiteX15" fmla="*/ 8698 w 42949"/>
                <a:gd name="connsiteY15" fmla="*/ 3002 h 40177"/>
                <a:gd name="connsiteX16" fmla="*/ 5080 w 42949"/>
                <a:gd name="connsiteY16" fmla="*/ 4618 h 40177"/>
                <a:gd name="connsiteX17" fmla="*/ 616 w 42949"/>
                <a:gd name="connsiteY17" fmla="*/ 2925 h 40177"/>
                <a:gd name="connsiteX18" fmla="*/ 0 w 42949"/>
                <a:gd name="connsiteY18" fmla="*/ 2617 h 40177"/>
                <a:gd name="connsiteX19" fmla="*/ 847 w 42949"/>
                <a:gd name="connsiteY19" fmla="*/ 6080 h 40177"/>
                <a:gd name="connsiteX20" fmla="*/ 2848 w 42949"/>
                <a:gd name="connsiteY20" fmla="*/ 10083 h 40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949" h="40177">
                  <a:moveTo>
                    <a:pt x="2848" y="10083"/>
                  </a:moveTo>
                  <a:lnTo>
                    <a:pt x="13162" y="23091"/>
                  </a:lnTo>
                  <a:lnTo>
                    <a:pt x="29787" y="35791"/>
                  </a:lnTo>
                  <a:lnTo>
                    <a:pt x="38254" y="40178"/>
                  </a:lnTo>
                  <a:lnTo>
                    <a:pt x="42256" y="39870"/>
                  </a:lnTo>
                  <a:lnTo>
                    <a:pt x="42949" y="37561"/>
                  </a:lnTo>
                  <a:lnTo>
                    <a:pt x="38947" y="33097"/>
                  </a:lnTo>
                  <a:lnTo>
                    <a:pt x="24707" y="22167"/>
                  </a:lnTo>
                  <a:cubicBezTo>
                    <a:pt x="24399" y="21936"/>
                    <a:pt x="24168" y="21706"/>
                    <a:pt x="24015" y="21397"/>
                  </a:cubicBezTo>
                  <a:lnTo>
                    <a:pt x="22321" y="18549"/>
                  </a:lnTo>
                  <a:cubicBezTo>
                    <a:pt x="22167" y="18319"/>
                    <a:pt x="22090" y="18011"/>
                    <a:pt x="22013" y="17703"/>
                  </a:cubicBezTo>
                  <a:lnTo>
                    <a:pt x="20397" y="10853"/>
                  </a:lnTo>
                  <a:lnTo>
                    <a:pt x="19089" y="8698"/>
                  </a:lnTo>
                  <a:lnTo>
                    <a:pt x="10853" y="0"/>
                  </a:lnTo>
                  <a:lnTo>
                    <a:pt x="9544" y="924"/>
                  </a:lnTo>
                  <a:lnTo>
                    <a:pt x="8698" y="3002"/>
                  </a:lnTo>
                  <a:cubicBezTo>
                    <a:pt x="8159" y="4387"/>
                    <a:pt x="6542" y="5157"/>
                    <a:pt x="5080" y="4618"/>
                  </a:cubicBezTo>
                  <a:lnTo>
                    <a:pt x="616" y="2925"/>
                  </a:lnTo>
                  <a:cubicBezTo>
                    <a:pt x="385" y="2848"/>
                    <a:pt x="154" y="2771"/>
                    <a:pt x="0" y="2617"/>
                  </a:cubicBezTo>
                  <a:lnTo>
                    <a:pt x="847" y="6080"/>
                  </a:lnTo>
                  <a:lnTo>
                    <a:pt x="2848" y="10083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5" name="Forma libre: forma 108">
              <a:extLst>
                <a:ext uri="{FF2B5EF4-FFF2-40B4-BE49-F238E27FC236}">
                  <a16:creationId xmlns:a16="http://schemas.microsoft.com/office/drawing/2014/main" id="{F9BFA9CC-ED65-B922-2829-288A661EEA0D}"/>
                </a:ext>
              </a:extLst>
            </p:cNvPr>
            <p:cNvSpPr/>
            <p:nvPr/>
          </p:nvSpPr>
          <p:spPr>
            <a:xfrm>
              <a:off x="4223480" y="4151976"/>
              <a:ext cx="30172" cy="20088"/>
            </a:xfrm>
            <a:custGeom>
              <a:avLst/>
              <a:gdLst>
                <a:gd name="connsiteX0" fmla="*/ 3848 w 30172"/>
                <a:gd name="connsiteY0" fmla="*/ 17472 h 20088"/>
                <a:gd name="connsiteX1" fmla="*/ 14393 w 30172"/>
                <a:gd name="connsiteY1" fmla="*/ 20089 h 20088"/>
                <a:gd name="connsiteX2" fmla="*/ 25554 w 30172"/>
                <a:gd name="connsiteY2" fmla="*/ 19550 h 20088"/>
                <a:gd name="connsiteX3" fmla="*/ 30172 w 30172"/>
                <a:gd name="connsiteY3" fmla="*/ 16472 h 20088"/>
                <a:gd name="connsiteX4" fmla="*/ 26939 w 30172"/>
                <a:gd name="connsiteY4" fmla="*/ 13777 h 20088"/>
                <a:gd name="connsiteX5" fmla="*/ 14393 w 30172"/>
                <a:gd name="connsiteY5" fmla="*/ 6773 h 20088"/>
                <a:gd name="connsiteX6" fmla="*/ 8390 w 30172"/>
                <a:gd name="connsiteY6" fmla="*/ 2001 h 20088"/>
                <a:gd name="connsiteX7" fmla="*/ 7928 w 30172"/>
                <a:gd name="connsiteY7" fmla="*/ 1462 h 20088"/>
                <a:gd name="connsiteX8" fmla="*/ 6773 w 30172"/>
                <a:gd name="connsiteY8" fmla="*/ 0 h 20088"/>
                <a:gd name="connsiteX9" fmla="*/ 6773 w 30172"/>
                <a:gd name="connsiteY9" fmla="*/ 3771 h 20088"/>
                <a:gd name="connsiteX10" fmla="*/ 5927 w 30172"/>
                <a:gd name="connsiteY10" fmla="*/ 5773 h 20088"/>
                <a:gd name="connsiteX11" fmla="*/ 0 w 30172"/>
                <a:gd name="connsiteY11" fmla="*/ 11700 h 20088"/>
                <a:gd name="connsiteX12" fmla="*/ 847 w 30172"/>
                <a:gd name="connsiteY12" fmla="*/ 12546 h 20088"/>
                <a:gd name="connsiteX13" fmla="*/ 1693 w 30172"/>
                <a:gd name="connsiteY13" fmla="*/ 14701 h 20088"/>
                <a:gd name="connsiteX14" fmla="*/ 1155 w 30172"/>
                <a:gd name="connsiteY14" fmla="*/ 16164 h 20088"/>
                <a:gd name="connsiteX15" fmla="*/ 3848 w 30172"/>
                <a:gd name="connsiteY15" fmla="*/ 17472 h 2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172" h="20088">
                  <a:moveTo>
                    <a:pt x="3848" y="17472"/>
                  </a:moveTo>
                  <a:lnTo>
                    <a:pt x="14393" y="20089"/>
                  </a:lnTo>
                  <a:lnTo>
                    <a:pt x="25554" y="19550"/>
                  </a:lnTo>
                  <a:lnTo>
                    <a:pt x="30172" y="16472"/>
                  </a:lnTo>
                  <a:lnTo>
                    <a:pt x="26939" y="13777"/>
                  </a:lnTo>
                  <a:lnTo>
                    <a:pt x="14393" y="6773"/>
                  </a:lnTo>
                  <a:lnTo>
                    <a:pt x="8390" y="2001"/>
                  </a:lnTo>
                  <a:cubicBezTo>
                    <a:pt x="8236" y="1847"/>
                    <a:pt x="8082" y="1694"/>
                    <a:pt x="7928" y="1462"/>
                  </a:cubicBezTo>
                  <a:lnTo>
                    <a:pt x="6773" y="0"/>
                  </a:lnTo>
                  <a:lnTo>
                    <a:pt x="6773" y="3771"/>
                  </a:lnTo>
                  <a:cubicBezTo>
                    <a:pt x="6773" y="4541"/>
                    <a:pt x="6465" y="5234"/>
                    <a:pt x="5927" y="5773"/>
                  </a:cubicBezTo>
                  <a:lnTo>
                    <a:pt x="0" y="11700"/>
                  </a:lnTo>
                  <a:lnTo>
                    <a:pt x="847" y="12546"/>
                  </a:lnTo>
                  <a:cubicBezTo>
                    <a:pt x="1385" y="13085"/>
                    <a:pt x="1693" y="13854"/>
                    <a:pt x="1693" y="14701"/>
                  </a:cubicBezTo>
                  <a:cubicBezTo>
                    <a:pt x="1693" y="15240"/>
                    <a:pt x="1462" y="15779"/>
                    <a:pt x="1155" y="16164"/>
                  </a:cubicBezTo>
                  <a:lnTo>
                    <a:pt x="3848" y="17472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grpSp>
        <p:nvGrpSpPr>
          <p:cNvPr id="46" name="Gráfico 72">
            <a:extLst>
              <a:ext uri="{FF2B5EF4-FFF2-40B4-BE49-F238E27FC236}">
                <a16:creationId xmlns:a16="http://schemas.microsoft.com/office/drawing/2014/main" id="{EBDC9BE6-7098-0CE6-BD4B-9290E8A390A8}"/>
              </a:ext>
            </a:extLst>
          </p:cNvPr>
          <p:cNvGrpSpPr/>
          <p:nvPr/>
        </p:nvGrpSpPr>
        <p:grpSpPr>
          <a:xfrm>
            <a:off x="7535672" y="3603359"/>
            <a:ext cx="627710" cy="679069"/>
            <a:chOff x="3793989" y="4136428"/>
            <a:chExt cx="817495" cy="884382"/>
          </a:xfrm>
          <a:solidFill>
            <a:srgbClr val="DBDBDB"/>
          </a:solidFill>
        </p:grpSpPr>
        <p:sp>
          <p:nvSpPr>
            <p:cNvPr id="47" name="Forma libre: forma 110">
              <a:extLst>
                <a:ext uri="{FF2B5EF4-FFF2-40B4-BE49-F238E27FC236}">
                  <a16:creationId xmlns:a16="http://schemas.microsoft.com/office/drawing/2014/main" id="{FC911924-3497-FCFA-A5E0-DB1C1F4BBE1A}"/>
                </a:ext>
              </a:extLst>
            </p:cNvPr>
            <p:cNvSpPr/>
            <p:nvPr/>
          </p:nvSpPr>
          <p:spPr>
            <a:xfrm>
              <a:off x="3793989" y="4146434"/>
              <a:ext cx="817495" cy="874375"/>
            </a:xfrm>
            <a:custGeom>
              <a:avLst/>
              <a:gdLst>
                <a:gd name="connsiteX0" fmla="*/ 725516 w 817495"/>
                <a:gd name="connsiteY0" fmla="*/ 847051 h 874375"/>
                <a:gd name="connsiteX1" fmla="*/ 722284 w 817495"/>
                <a:gd name="connsiteY1" fmla="*/ 839509 h 874375"/>
                <a:gd name="connsiteX2" fmla="*/ 722053 w 817495"/>
                <a:gd name="connsiteY2" fmla="*/ 838662 h 874375"/>
                <a:gd name="connsiteX3" fmla="*/ 720898 w 817495"/>
                <a:gd name="connsiteY3" fmla="*/ 826885 h 874375"/>
                <a:gd name="connsiteX4" fmla="*/ 719821 w 817495"/>
                <a:gd name="connsiteY4" fmla="*/ 822190 h 874375"/>
                <a:gd name="connsiteX5" fmla="*/ 712124 w 817495"/>
                <a:gd name="connsiteY5" fmla="*/ 804718 h 874375"/>
                <a:gd name="connsiteX6" fmla="*/ 711893 w 817495"/>
                <a:gd name="connsiteY6" fmla="*/ 804025 h 874375"/>
                <a:gd name="connsiteX7" fmla="*/ 711354 w 817495"/>
                <a:gd name="connsiteY7" fmla="*/ 800100 h 874375"/>
                <a:gd name="connsiteX8" fmla="*/ 711354 w 817495"/>
                <a:gd name="connsiteY8" fmla="*/ 795789 h 874375"/>
                <a:gd name="connsiteX9" fmla="*/ 711893 w 817495"/>
                <a:gd name="connsiteY9" fmla="*/ 794096 h 874375"/>
                <a:gd name="connsiteX10" fmla="*/ 713586 w 817495"/>
                <a:gd name="connsiteY10" fmla="*/ 791864 h 874375"/>
                <a:gd name="connsiteX11" fmla="*/ 714048 w 817495"/>
                <a:gd name="connsiteY11" fmla="*/ 791325 h 874375"/>
                <a:gd name="connsiteX12" fmla="*/ 716357 w 817495"/>
                <a:gd name="connsiteY12" fmla="*/ 789478 h 874375"/>
                <a:gd name="connsiteX13" fmla="*/ 716973 w 817495"/>
                <a:gd name="connsiteY13" fmla="*/ 788246 h 874375"/>
                <a:gd name="connsiteX14" fmla="*/ 717435 w 817495"/>
                <a:gd name="connsiteY14" fmla="*/ 783320 h 874375"/>
                <a:gd name="connsiteX15" fmla="*/ 716203 w 817495"/>
                <a:gd name="connsiteY15" fmla="*/ 780550 h 874375"/>
                <a:gd name="connsiteX16" fmla="*/ 714664 w 817495"/>
                <a:gd name="connsiteY16" fmla="*/ 779010 h 874375"/>
                <a:gd name="connsiteX17" fmla="*/ 709430 w 817495"/>
                <a:gd name="connsiteY17" fmla="*/ 776393 h 874375"/>
                <a:gd name="connsiteX18" fmla="*/ 701887 w 817495"/>
                <a:gd name="connsiteY18" fmla="*/ 771775 h 874375"/>
                <a:gd name="connsiteX19" fmla="*/ 684184 w 817495"/>
                <a:gd name="connsiteY19" fmla="*/ 757536 h 874375"/>
                <a:gd name="connsiteX20" fmla="*/ 669329 w 817495"/>
                <a:gd name="connsiteY20" fmla="*/ 742142 h 874375"/>
                <a:gd name="connsiteX21" fmla="*/ 669251 w 817495"/>
                <a:gd name="connsiteY21" fmla="*/ 738370 h 874375"/>
                <a:gd name="connsiteX22" fmla="*/ 676564 w 817495"/>
                <a:gd name="connsiteY22" fmla="*/ 729903 h 874375"/>
                <a:gd name="connsiteX23" fmla="*/ 700116 w 817495"/>
                <a:gd name="connsiteY23" fmla="*/ 700732 h 874375"/>
                <a:gd name="connsiteX24" fmla="*/ 706736 w 817495"/>
                <a:gd name="connsiteY24" fmla="*/ 691342 h 874375"/>
                <a:gd name="connsiteX25" fmla="*/ 707428 w 817495"/>
                <a:gd name="connsiteY25" fmla="*/ 690649 h 874375"/>
                <a:gd name="connsiteX26" fmla="*/ 714202 w 817495"/>
                <a:gd name="connsiteY26" fmla="*/ 685954 h 874375"/>
                <a:gd name="connsiteX27" fmla="*/ 724593 w 817495"/>
                <a:gd name="connsiteY27" fmla="*/ 667943 h 874375"/>
                <a:gd name="connsiteX28" fmla="*/ 744143 w 817495"/>
                <a:gd name="connsiteY28" fmla="*/ 625994 h 874375"/>
                <a:gd name="connsiteX29" fmla="*/ 747222 w 817495"/>
                <a:gd name="connsiteY29" fmla="*/ 616604 h 874375"/>
                <a:gd name="connsiteX30" fmla="*/ 747222 w 817495"/>
                <a:gd name="connsiteY30" fmla="*/ 614141 h 874375"/>
                <a:gd name="connsiteX31" fmla="*/ 746452 w 817495"/>
                <a:gd name="connsiteY31" fmla="*/ 611832 h 874375"/>
                <a:gd name="connsiteX32" fmla="*/ 746221 w 817495"/>
                <a:gd name="connsiteY32" fmla="*/ 611601 h 874375"/>
                <a:gd name="connsiteX33" fmla="*/ 745682 w 817495"/>
                <a:gd name="connsiteY33" fmla="*/ 611062 h 874375"/>
                <a:gd name="connsiteX34" fmla="*/ 741757 w 817495"/>
                <a:gd name="connsiteY34" fmla="*/ 609600 h 874375"/>
                <a:gd name="connsiteX35" fmla="*/ 741141 w 817495"/>
                <a:gd name="connsiteY35" fmla="*/ 609292 h 874375"/>
                <a:gd name="connsiteX36" fmla="*/ 731982 w 817495"/>
                <a:gd name="connsiteY36" fmla="*/ 603057 h 874375"/>
                <a:gd name="connsiteX37" fmla="*/ 729288 w 817495"/>
                <a:gd name="connsiteY37" fmla="*/ 603057 h 874375"/>
                <a:gd name="connsiteX38" fmla="*/ 729288 w 817495"/>
                <a:gd name="connsiteY38" fmla="*/ 603057 h 874375"/>
                <a:gd name="connsiteX39" fmla="*/ 726594 w 817495"/>
                <a:gd name="connsiteY39" fmla="*/ 600903 h 874375"/>
                <a:gd name="connsiteX40" fmla="*/ 726055 w 817495"/>
                <a:gd name="connsiteY40" fmla="*/ 598670 h 874375"/>
                <a:gd name="connsiteX41" fmla="*/ 723746 w 817495"/>
                <a:gd name="connsiteY41" fmla="*/ 577503 h 874375"/>
                <a:gd name="connsiteX42" fmla="*/ 724285 w 817495"/>
                <a:gd name="connsiteY42" fmla="*/ 560801 h 874375"/>
                <a:gd name="connsiteX43" fmla="*/ 724824 w 817495"/>
                <a:gd name="connsiteY43" fmla="*/ 555028 h 874375"/>
                <a:gd name="connsiteX44" fmla="*/ 726902 w 817495"/>
                <a:gd name="connsiteY44" fmla="*/ 552565 h 874375"/>
                <a:gd name="connsiteX45" fmla="*/ 733059 w 817495"/>
                <a:gd name="connsiteY45" fmla="*/ 550872 h 874375"/>
                <a:gd name="connsiteX46" fmla="*/ 759460 w 817495"/>
                <a:gd name="connsiteY46" fmla="*/ 540943 h 874375"/>
                <a:gd name="connsiteX47" fmla="*/ 763078 w 817495"/>
                <a:gd name="connsiteY47" fmla="*/ 538326 h 874375"/>
                <a:gd name="connsiteX48" fmla="*/ 767465 w 817495"/>
                <a:gd name="connsiteY48" fmla="*/ 533862 h 874375"/>
                <a:gd name="connsiteX49" fmla="*/ 768773 w 817495"/>
                <a:gd name="connsiteY49" fmla="*/ 531322 h 874375"/>
                <a:gd name="connsiteX50" fmla="*/ 769235 w 817495"/>
                <a:gd name="connsiteY50" fmla="*/ 527704 h 874375"/>
                <a:gd name="connsiteX51" fmla="*/ 768465 w 817495"/>
                <a:gd name="connsiteY51" fmla="*/ 522316 h 874375"/>
                <a:gd name="connsiteX52" fmla="*/ 768158 w 817495"/>
                <a:gd name="connsiteY52" fmla="*/ 520161 h 874375"/>
                <a:gd name="connsiteX53" fmla="*/ 768158 w 817495"/>
                <a:gd name="connsiteY53" fmla="*/ 519776 h 874375"/>
                <a:gd name="connsiteX54" fmla="*/ 768158 w 817495"/>
                <a:gd name="connsiteY54" fmla="*/ 519391 h 874375"/>
                <a:gd name="connsiteX55" fmla="*/ 768158 w 817495"/>
                <a:gd name="connsiteY55" fmla="*/ 519391 h 874375"/>
                <a:gd name="connsiteX56" fmla="*/ 768158 w 817495"/>
                <a:gd name="connsiteY56" fmla="*/ 519391 h 874375"/>
                <a:gd name="connsiteX57" fmla="*/ 768312 w 817495"/>
                <a:gd name="connsiteY57" fmla="*/ 518237 h 874375"/>
                <a:gd name="connsiteX58" fmla="*/ 768696 w 817495"/>
                <a:gd name="connsiteY58" fmla="*/ 514850 h 874375"/>
                <a:gd name="connsiteX59" fmla="*/ 770236 w 817495"/>
                <a:gd name="connsiteY59" fmla="*/ 512695 h 874375"/>
                <a:gd name="connsiteX60" fmla="*/ 772468 w 817495"/>
                <a:gd name="connsiteY60" fmla="*/ 511540 h 874375"/>
                <a:gd name="connsiteX61" fmla="*/ 775855 w 817495"/>
                <a:gd name="connsiteY61" fmla="*/ 512233 h 874375"/>
                <a:gd name="connsiteX62" fmla="*/ 777702 w 817495"/>
                <a:gd name="connsiteY62" fmla="*/ 514465 h 874375"/>
                <a:gd name="connsiteX63" fmla="*/ 782089 w 817495"/>
                <a:gd name="connsiteY63" fmla="*/ 514080 h 874375"/>
                <a:gd name="connsiteX64" fmla="*/ 791633 w 817495"/>
                <a:gd name="connsiteY64" fmla="*/ 505999 h 874375"/>
                <a:gd name="connsiteX65" fmla="*/ 791095 w 817495"/>
                <a:gd name="connsiteY65" fmla="*/ 492760 h 874375"/>
                <a:gd name="connsiteX66" fmla="*/ 787246 w 817495"/>
                <a:gd name="connsiteY66" fmla="*/ 474672 h 874375"/>
                <a:gd name="connsiteX67" fmla="*/ 785476 w 817495"/>
                <a:gd name="connsiteY67" fmla="*/ 442191 h 874375"/>
                <a:gd name="connsiteX68" fmla="*/ 785553 w 817495"/>
                <a:gd name="connsiteY68" fmla="*/ 441344 h 874375"/>
                <a:gd name="connsiteX69" fmla="*/ 787246 w 817495"/>
                <a:gd name="connsiteY69" fmla="*/ 434571 h 874375"/>
                <a:gd name="connsiteX70" fmla="*/ 788478 w 817495"/>
                <a:gd name="connsiteY70" fmla="*/ 432878 h 874375"/>
                <a:gd name="connsiteX71" fmla="*/ 806104 w 817495"/>
                <a:gd name="connsiteY71" fmla="*/ 421871 h 874375"/>
                <a:gd name="connsiteX72" fmla="*/ 813955 w 817495"/>
                <a:gd name="connsiteY72" fmla="*/ 412942 h 874375"/>
                <a:gd name="connsiteX73" fmla="*/ 815494 w 817495"/>
                <a:gd name="connsiteY73" fmla="*/ 409402 h 874375"/>
                <a:gd name="connsiteX74" fmla="*/ 817495 w 817495"/>
                <a:gd name="connsiteY74" fmla="*/ 398780 h 874375"/>
                <a:gd name="connsiteX75" fmla="*/ 817110 w 817495"/>
                <a:gd name="connsiteY75" fmla="*/ 397009 h 874375"/>
                <a:gd name="connsiteX76" fmla="*/ 814339 w 817495"/>
                <a:gd name="connsiteY76" fmla="*/ 392853 h 874375"/>
                <a:gd name="connsiteX77" fmla="*/ 810799 w 817495"/>
                <a:gd name="connsiteY77" fmla="*/ 390313 h 874375"/>
                <a:gd name="connsiteX78" fmla="*/ 810106 w 817495"/>
                <a:gd name="connsiteY78" fmla="*/ 389544 h 874375"/>
                <a:gd name="connsiteX79" fmla="*/ 788016 w 817495"/>
                <a:gd name="connsiteY79" fmla="*/ 355369 h 874375"/>
                <a:gd name="connsiteX80" fmla="*/ 783475 w 817495"/>
                <a:gd name="connsiteY80" fmla="*/ 353291 h 874375"/>
                <a:gd name="connsiteX81" fmla="*/ 772083 w 817495"/>
                <a:gd name="connsiteY81" fmla="*/ 356370 h 874375"/>
                <a:gd name="connsiteX82" fmla="*/ 756535 w 817495"/>
                <a:gd name="connsiteY82" fmla="*/ 358679 h 874375"/>
                <a:gd name="connsiteX83" fmla="*/ 745067 w 817495"/>
                <a:gd name="connsiteY83" fmla="*/ 361988 h 874375"/>
                <a:gd name="connsiteX84" fmla="*/ 743604 w 817495"/>
                <a:gd name="connsiteY84" fmla="*/ 362758 h 874375"/>
                <a:gd name="connsiteX85" fmla="*/ 732059 w 817495"/>
                <a:gd name="connsiteY85" fmla="*/ 372687 h 874375"/>
                <a:gd name="connsiteX86" fmla="*/ 728826 w 817495"/>
                <a:gd name="connsiteY86" fmla="*/ 374611 h 874375"/>
                <a:gd name="connsiteX87" fmla="*/ 727748 w 817495"/>
                <a:gd name="connsiteY87" fmla="*/ 374996 h 874375"/>
                <a:gd name="connsiteX88" fmla="*/ 723823 w 817495"/>
                <a:gd name="connsiteY88" fmla="*/ 375535 h 874375"/>
                <a:gd name="connsiteX89" fmla="*/ 719513 w 817495"/>
                <a:gd name="connsiteY89" fmla="*/ 375535 h 874375"/>
                <a:gd name="connsiteX90" fmla="*/ 718589 w 817495"/>
                <a:gd name="connsiteY90" fmla="*/ 375381 h 874375"/>
                <a:gd name="connsiteX91" fmla="*/ 711816 w 817495"/>
                <a:gd name="connsiteY91" fmla="*/ 373149 h 874375"/>
                <a:gd name="connsiteX92" fmla="*/ 710892 w 817495"/>
                <a:gd name="connsiteY92" fmla="*/ 372687 h 874375"/>
                <a:gd name="connsiteX93" fmla="*/ 705504 w 817495"/>
                <a:gd name="connsiteY93" fmla="*/ 368300 h 874375"/>
                <a:gd name="connsiteX94" fmla="*/ 705504 w 817495"/>
                <a:gd name="connsiteY94" fmla="*/ 368300 h 874375"/>
                <a:gd name="connsiteX95" fmla="*/ 704273 w 817495"/>
                <a:gd name="connsiteY95" fmla="*/ 368300 h 874375"/>
                <a:gd name="connsiteX96" fmla="*/ 699116 w 817495"/>
                <a:gd name="connsiteY96" fmla="*/ 370378 h 874375"/>
                <a:gd name="connsiteX97" fmla="*/ 698038 w 817495"/>
                <a:gd name="connsiteY97" fmla="*/ 370609 h 874375"/>
                <a:gd name="connsiteX98" fmla="*/ 692342 w 817495"/>
                <a:gd name="connsiteY98" fmla="*/ 370609 h 874375"/>
                <a:gd name="connsiteX99" fmla="*/ 673639 w 817495"/>
                <a:gd name="connsiteY99" fmla="*/ 377228 h 874375"/>
                <a:gd name="connsiteX100" fmla="*/ 671561 w 817495"/>
                <a:gd name="connsiteY100" fmla="*/ 377152 h 874375"/>
                <a:gd name="connsiteX101" fmla="*/ 667635 w 817495"/>
                <a:gd name="connsiteY101" fmla="*/ 375458 h 874375"/>
                <a:gd name="connsiteX102" fmla="*/ 664787 w 817495"/>
                <a:gd name="connsiteY102" fmla="*/ 373611 h 874375"/>
                <a:gd name="connsiteX103" fmla="*/ 660862 w 817495"/>
                <a:gd name="connsiteY103" fmla="*/ 374457 h 874375"/>
                <a:gd name="connsiteX104" fmla="*/ 659476 w 817495"/>
                <a:gd name="connsiteY104" fmla="*/ 374380 h 874375"/>
                <a:gd name="connsiteX105" fmla="*/ 637001 w 817495"/>
                <a:gd name="connsiteY105" fmla="*/ 367607 h 874375"/>
                <a:gd name="connsiteX106" fmla="*/ 635231 w 817495"/>
                <a:gd name="connsiteY106" fmla="*/ 366145 h 874375"/>
                <a:gd name="connsiteX107" fmla="*/ 635154 w 817495"/>
                <a:gd name="connsiteY107" fmla="*/ 363835 h 874375"/>
                <a:gd name="connsiteX108" fmla="*/ 644621 w 817495"/>
                <a:gd name="connsiteY108" fmla="*/ 341592 h 874375"/>
                <a:gd name="connsiteX109" fmla="*/ 645699 w 817495"/>
                <a:gd name="connsiteY109" fmla="*/ 336281 h 874375"/>
                <a:gd name="connsiteX110" fmla="*/ 646161 w 817495"/>
                <a:gd name="connsiteY110" fmla="*/ 331432 h 874375"/>
                <a:gd name="connsiteX111" fmla="*/ 644621 w 817495"/>
                <a:gd name="connsiteY111" fmla="*/ 325736 h 874375"/>
                <a:gd name="connsiteX112" fmla="*/ 644544 w 817495"/>
                <a:gd name="connsiteY112" fmla="*/ 324966 h 874375"/>
                <a:gd name="connsiteX113" fmla="*/ 644544 w 817495"/>
                <a:gd name="connsiteY113" fmla="*/ 319886 h 874375"/>
                <a:gd name="connsiteX114" fmla="*/ 644544 w 817495"/>
                <a:gd name="connsiteY114" fmla="*/ 319886 h 874375"/>
                <a:gd name="connsiteX115" fmla="*/ 644698 w 817495"/>
                <a:gd name="connsiteY115" fmla="*/ 318962 h 874375"/>
                <a:gd name="connsiteX116" fmla="*/ 650856 w 817495"/>
                <a:gd name="connsiteY116" fmla="*/ 300951 h 874375"/>
                <a:gd name="connsiteX117" fmla="*/ 651625 w 817495"/>
                <a:gd name="connsiteY117" fmla="*/ 299720 h 874375"/>
                <a:gd name="connsiteX118" fmla="*/ 664710 w 817495"/>
                <a:gd name="connsiteY118" fmla="*/ 288251 h 874375"/>
                <a:gd name="connsiteX119" fmla="*/ 667635 w 817495"/>
                <a:gd name="connsiteY119" fmla="*/ 282864 h 874375"/>
                <a:gd name="connsiteX120" fmla="*/ 668713 w 817495"/>
                <a:gd name="connsiteY120" fmla="*/ 277630 h 874375"/>
                <a:gd name="connsiteX121" fmla="*/ 669790 w 817495"/>
                <a:gd name="connsiteY121" fmla="*/ 275936 h 874375"/>
                <a:gd name="connsiteX122" fmla="*/ 672022 w 817495"/>
                <a:gd name="connsiteY122" fmla="*/ 274243 h 874375"/>
                <a:gd name="connsiteX123" fmla="*/ 672946 w 817495"/>
                <a:gd name="connsiteY123" fmla="*/ 273781 h 874375"/>
                <a:gd name="connsiteX124" fmla="*/ 677949 w 817495"/>
                <a:gd name="connsiteY124" fmla="*/ 272395 h 874375"/>
                <a:gd name="connsiteX125" fmla="*/ 678488 w 817495"/>
                <a:gd name="connsiteY125" fmla="*/ 271241 h 874375"/>
                <a:gd name="connsiteX126" fmla="*/ 682336 w 817495"/>
                <a:gd name="connsiteY126" fmla="*/ 262005 h 874375"/>
                <a:gd name="connsiteX127" fmla="*/ 677795 w 817495"/>
                <a:gd name="connsiteY127" fmla="*/ 254308 h 874375"/>
                <a:gd name="connsiteX128" fmla="*/ 671715 w 817495"/>
                <a:gd name="connsiteY128" fmla="*/ 250767 h 874375"/>
                <a:gd name="connsiteX129" fmla="*/ 667635 w 817495"/>
                <a:gd name="connsiteY129" fmla="*/ 249304 h 874375"/>
                <a:gd name="connsiteX130" fmla="*/ 662170 w 817495"/>
                <a:gd name="connsiteY130" fmla="*/ 246303 h 874375"/>
                <a:gd name="connsiteX131" fmla="*/ 639387 w 817495"/>
                <a:gd name="connsiteY131" fmla="*/ 229216 h 874375"/>
                <a:gd name="connsiteX132" fmla="*/ 635693 w 817495"/>
                <a:gd name="connsiteY132" fmla="*/ 225598 h 874375"/>
                <a:gd name="connsiteX133" fmla="*/ 635154 w 817495"/>
                <a:gd name="connsiteY133" fmla="*/ 224905 h 874375"/>
                <a:gd name="connsiteX134" fmla="*/ 633461 w 817495"/>
                <a:gd name="connsiteY134" fmla="*/ 221519 h 874375"/>
                <a:gd name="connsiteX135" fmla="*/ 633307 w 817495"/>
                <a:gd name="connsiteY135" fmla="*/ 219364 h 874375"/>
                <a:gd name="connsiteX136" fmla="*/ 637232 w 817495"/>
                <a:gd name="connsiteY136" fmla="*/ 207510 h 874375"/>
                <a:gd name="connsiteX137" fmla="*/ 637540 w 817495"/>
                <a:gd name="connsiteY137" fmla="*/ 206895 h 874375"/>
                <a:gd name="connsiteX138" fmla="*/ 642851 w 817495"/>
                <a:gd name="connsiteY138" fmla="*/ 198428 h 874375"/>
                <a:gd name="connsiteX139" fmla="*/ 643775 w 817495"/>
                <a:gd name="connsiteY139" fmla="*/ 188883 h 874375"/>
                <a:gd name="connsiteX140" fmla="*/ 640311 w 817495"/>
                <a:gd name="connsiteY140" fmla="*/ 184111 h 874375"/>
                <a:gd name="connsiteX141" fmla="*/ 607753 w 817495"/>
                <a:gd name="connsiteY141" fmla="*/ 168640 h 874375"/>
                <a:gd name="connsiteX142" fmla="*/ 600825 w 817495"/>
                <a:gd name="connsiteY142" fmla="*/ 166562 h 874375"/>
                <a:gd name="connsiteX143" fmla="*/ 597285 w 817495"/>
                <a:gd name="connsiteY143" fmla="*/ 166100 h 874375"/>
                <a:gd name="connsiteX144" fmla="*/ 587587 w 817495"/>
                <a:gd name="connsiteY144" fmla="*/ 166100 h 874375"/>
                <a:gd name="connsiteX145" fmla="*/ 581660 w 817495"/>
                <a:gd name="connsiteY145" fmla="*/ 167101 h 874375"/>
                <a:gd name="connsiteX146" fmla="*/ 578504 w 817495"/>
                <a:gd name="connsiteY146" fmla="*/ 168486 h 874375"/>
                <a:gd name="connsiteX147" fmla="*/ 574425 w 817495"/>
                <a:gd name="connsiteY147" fmla="*/ 172566 h 874375"/>
                <a:gd name="connsiteX148" fmla="*/ 573347 w 817495"/>
                <a:gd name="connsiteY148" fmla="*/ 173258 h 874375"/>
                <a:gd name="connsiteX149" fmla="*/ 566574 w 817495"/>
                <a:gd name="connsiteY149" fmla="*/ 175491 h 874375"/>
                <a:gd name="connsiteX150" fmla="*/ 565958 w 817495"/>
                <a:gd name="connsiteY150" fmla="*/ 175645 h 874375"/>
                <a:gd name="connsiteX151" fmla="*/ 555259 w 817495"/>
                <a:gd name="connsiteY151" fmla="*/ 176799 h 874375"/>
                <a:gd name="connsiteX152" fmla="*/ 545484 w 817495"/>
                <a:gd name="connsiteY152" fmla="*/ 179031 h 874375"/>
                <a:gd name="connsiteX153" fmla="*/ 543560 w 817495"/>
                <a:gd name="connsiteY153" fmla="*/ 179878 h 874375"/>
                <a:gd name="connsiteX154" fmla="*/ 537710 w 817495"/>
                <a:gd name="connsiteY154" fmla="*/ 184650 h 874375"/>
                <a:gd name="connsiteX155" fmla="*/ 536941 w 817495"/>
                <a:gd name="connsiteY155" fmla="*/ 185112 h 874375"/>
                <a:gd name="connsiteX156" fmla="*/ 525703 w 817495"/>
                <a:gd name="connsiteY156" fmla="*/ 189576 h 874375"/>
                <a:gd name="connsiteX157" fmla="*/ 524548 w 817495"/>
                <a:gd name="connsiteY157" fmla="*/ 189807 h 874375"/>
                <a:gd name="connsiteX158" fmla="*/ 513311 w 817495"/>
                <a:gd name="connsiteY158" fmla="*/ 189268 h 874375"/>
                <a:gd name="connsiteX159" fmla="*/ 496455 w 817495"/>
                <a:gd name="connsiteY159" fmla="*/ 195811 h 874375"/>
                <a:gd name="connsiteX160" fmla="*/ 495454 w 817495"/>
                <a:gd name="connsiteY160" fmla="*/ 196042 h 874375"/>
                <a:gd name="connsiteX161" fmla="*/ 488142 w 817495"/>
                <a:gd name="connsiteY161" fmla="*/ 196042 h 874375"/>
                <a:gd name="connsiteX162" fmla="*/ 479367 w 817495"/>
                <a:gd name="connsiteY162" fmla="*/ 194887 h 874375"/>
                <a:gd name="connsiteX163" fmla="*/ 465359 w 817495"/>
                <a:gd name="connsiteY163" fmla="*/ 190269 h 874375"/>
                <a:gd name="connsiteX164" fmla="*/ 453813 w 817495"/>
                <a:gd name="connsiteY164" fmla="*/ 187498 h 874375"/>
                <a:gd name="connsiteX165" fmla="*/ 442037 w 817495"/>
                <a:gd name="connsiteY165" fmla="*/ 182264 h 874375"/>
                <a:gd name="connsiteX166" fmla="*/ 441190 w 817495"/>
                <a:gd name="connsiteY166" fmla="*/ 181648 h 874375"/>
                <a:gd name="connsiteX167" fmla="*/ 437804 w 817495"/>
                <a:gd name="connsiteY167" fmla="*/ 178262 h 874375"/>
                <a:gd name="connsiteX168" fmla="*/ 437265 w 817495"/>
                <a:gd name="connsiteY168" fmla="*/ 177569 h 874375"/>
                <a:gd name="connsiteX169" fmla="*/ 435572 w 817495"/>
                <a:gd name="connsiteY169" fmla="*/ 174182 h 874375"/>
                <a:gd name="connsiteX170" fmla="*/ 435264 w 817495"/>
                <a:gd name="connsiteY170" fmla="*/ 173182 h 874375"/>
                <a:gd name="connsiteX171" fmla="*/ 434186 w 817495"/>
                <a:gd name="connsiteY171" fmla="*/ 161098 h 874375"/>
                <a:gd name="connsiteX172" fmla="*/ 433262 w 817495"/>
                <a:gd name="connsiteY172" fmla="*/ 158403 h 874375"/>
                <a:gd name="connsiteX173" fmla="*/ 406477 w 817495"/>
                <a:gd name="connsiteY173" fmla="*/ 119380 h 874375"/>
                <a:gd name="connsiteX174" fmla="*/ 399473 w 817495"/>
                <a:gd name="connsiteY174" fmla="*/ 103139 h 874375"/>
                <a:gd name="connsiteX175" fmla="*/ 399319 w 817495"/>
                <a:gd name="connsiteY175" fmla="*/ 102524 h 874375"/>
                <a:gd name="connsiteX176" fmla="*/ 398780 w 817495"/>
                <a:gd name="connsiteY176" fmla="*/ 99137 h 874375"/>
                <a:gd name="connsiteX177" fmla="*/ 398780 w 817495"/>
                <a:gd name="connsiteY177" fmla="*/ 98213 h 874375"/>
                <a:gd name="connsiteX178" fmla="*/ 399935 w 817495"/>
                <a:gd name="connsiteY178" fmla="*/ 91440 h 874375"/>
                <a:gd name="connsiteX179" fmla="*/ 404553 w 817495"/>
                <a:gd name="connsiteY179" fmla="*/ 78047 h 874375"/>
                <a:gd name="connsiteX180" fmla="*/ 406092 w 817495"/>
                <a:gd name="connsiteY180" fmla="*/ 69965 h 874375"/>
                <a:gd name="connsiteX181" fmla="*/ 405630 w 817495"/>
                <a:gd name="connsiteY181" fmla="*/ 66733 h 874375"/>
                <a:gd name="connsiteX182" fmla="*/ 400704 w 817495"/>
                <a:gd name="connsiteY182" fmla="*/ 53494 h 874375"/>
                <a:gd name="connsiteX183" fmla="*/ 398857 w 817495"/>
                <a:gd name="connsiteY183" fmla="*/ 44642 h 874375"/>
                <a:gd name="connsiteX184" fmla="*/ 398318 w 817495"/>
                <a:gd name="connsiteY184" fmla="*/ 38023 h 874375"/>
                <a:gd name="connsiteX185" fmla="*/ 387388 w 817495"/>
                <a:gd name="connsiteY185" fmla="*/ 26631 h 874375"/>
                <a:gd name="connsiteX186" fmla="*/ 353830 w 817495"/>
                <a:gd name="connsiteY186" fmla="*/ 4618 h 874375"/>
                <a:gd name="connsiteX187" fmla="*/ 347441 w 817495"/>
                <a:gd name="connsiteY187" fmla="*/ 3310 h 874375"/>
                <a:gd name="connsiteX188" fmla="*/ 346364 w 817495"/>
                <a:gd name="connsiteY188" fmla="*/ 4387 h 874375"/>
                <a:gd name="connsiteX189" fmla="*/ 348057 w 817495"/>
                <a:gd name="connsiteY189" fmla="*/ 9467 h 874375"/>
                <a:gd name="connsiteX190" fmla="*/ 351213 w 817495"/>
                <a:gd name="connsiteY190" fmla="*/ 15163 h 874375"/>
                <a:gd name="connsiteX191" fmla="*/ 351444 w 817495"/>
                <a:gd name="connsiteY191" fmla="*/ 15702 h 874375"/>
                <a:gd name="connsiteX192" fmla="*/ 354830 w 817495"/>
                <a:gd name="connsiteY192" fmla="*/ 27555 h 874375"/>
                <a:gd name="connsiteX193" fmla="*/ 354907 w 817495"/>
                <a:gd name="connsiteY193" fmla="*/ 28325 h 874375"/>
                <a:gd name="connsiteX194" fmla="*/ 354907 w 817495"/>
                <a:gd name="connsiteY194" fmla="*/ 41794 h 874375"/>
                <a:gd name="connsiteX195" fmla="*/ 354676 w 817495"/>
                <a:gd name="connsiteY195" fmla="*/ 42872 h 874375"/>
                <a:gd name="connsiteX196" fmla="*/ 353368 w 817495"/>
                <a:gd name="connsiteY196" fmla="*/ 46028 h 874375"/>
                <a:gd name="connsiteX197" fmla="*/ 353753 w 817495"/>
                <a:gd name="connsiteY197" fmla="*/ 47952 h 874375"/>
                <a:gd name="connsiteX198" fmla="*/ 353830 w 817495"/>
                <a:gd name="connsiteY198" fmla="*/ 48799 h 874375"/>
                <a:gd name="connsiteX199" fmla="*/ 353291 w 817495"/>
                <a:gd name="connsiteY199" fmla="*/ 53879 h 874375"/>
                <a:gd name="connsiteX200" fmla="*/ 351290 w 817495"/>
                <a:gd name="connsiteY200" fmla="*/ 56265 h 874375"/>
                <a:gd name="connsiteX201" fmla="*/ 343824 w 817495"/>
                <a:gd name="connsiteY201" fmla="*/ 58420 h 874375"/>
                <a:gd name="connsiteX202" fmla="*/ 337974 w 817495"/>
                <a:gd name="connsiteY202" fmla="*/ 62115 h 874375"/>
                <a:gd name="connsiteX203" fmla="*/ 336896 w 817495"/>
                <a:gd name="connsiteY203" fmla="*/ 62499 h 874375"/>
                <a:gd name="connsiteX204" fmla="*/ 333510 w 817495"/>
                <a:gd name="connsiteY204" fmla="*/ 63038 h 874375"/>
                <a:gd name="connsiteX205" fmla="*/ 332278 w 817495"/>
                <a:gd name="connsiteY205" fmla="*/ 62961 h 874375"/>
                <a:gd name="connsiteX206" fmla="*/ 326121 w 817495"/>
                <a:gd name="connsiteY206" fmla="*/ 61268 h 874375"/>
                <a:gd name="connsiteX207" fmla="*/ 312112 w 817495"/>
                <a:gd name="connsiteY207" fmla="*/ 54341 h 874375"/>
                <a:gd name="connsiteX208" fmla="*/ 308418 w 817495"/>
                <a:gd name="connsiteY208" fmla="*/ 51878 h 874375"/>
                <a:gd name="connsiteX209" fmla="*/ 307879 w 817495"/>
                <a:gd name="connsiteY209" fmla="*/ 51416 h 874375"/>
                <a:gd name="connsiteX210" fmla="*/ 302260 w 817495"/>
                <a:gd name="connsiteY210" fmla="*/ 45258 h 874375"/>
                <a:gd name="connsiteX211" fmla="*/ 301721 w 817495"/>
                <a:gd name="connsiteY211" fmla="*/ 44411 h 874375"/>
                <a:gd name="connsiteX212" fmla="*/ 295564 w 817495"/>
                <a:gd name="connsiteY212" fmla="*/ 29248 h 874375"/>
                <a:gd name="connsiteX213" fmla="*/ 291869 w 817495"/>
                <a:gd name="connsiteY213" fmla="*/ 23476 h 874375"/>
                <a:gd name="connsiteX214" fmla="*/ 291561 w 817495"/>
                <a:gd name="connsiteY214" fmla="*/ 21243 h 874375"/>
                <a:gd name="connsiteX215" fmla="*/ 293639 w 817495"/>
                <a:gd name="connsiteY215" fmla="*/ 13546 h 874375"/>
                <a:gd name="connsiteX216" fmla="*/ 291099 w 817495"/>
                <a:gd name="connsiteY216" fmla="*/ 3387 h 874375"/>
                <a:gd name="connsiteX217" fmla="*/ 289098 w 817495"/>
                <a:gd name="connsiteY217" fmla="*/ 0 h 874375"/>
                <a:gd name="connsiteX218" fmla="*/ 286327 w 817495"/>
                <a:gd name="connsiteY218" fmla="*/ 2463 h 874375"/>
                <a:gd name="connsiteX219" fmla="*/ 283556 w 817495"/>
                <a:gd name="connsiteY219" fmla="*/ 7081 h 874375"/>
                <a:gd name="connsiteX220" fmla="*/ 283556 w 817495"/>
                <a:gd name="connsiteY220" fmla="*/ 18088 h 874375"/>
                <a:gd name="connsiteX221" fmla="*/ 285173 w 817495"/>
                <a:gd name="connsiteY221" fmla="*/ 28325 h 874375"/>
                <a:gd name="connsiteX222" fmla="*/ 289560 w 817495"/>
                <a:gd name="connsiteY222" fmla="*/ 40794 h 874375"/>
                <a:gd name="connsiteX223" fmla="*/ 289175 w 817495"/>
                <a:gd name="connsiteY223" fmla="*/ 43411 h 874375"/>
                <a:gd name="connsiteX224" fmla="*/ 286789 w 817495"/>
                <a:gd name="connsiteY224" fmla="*/ 44488 h 874375"/>
                <a:gd name="connsiteX225" fmla="*/ 277784 w 817495"/>
                <a:gd name="connsiteY225" fmla="*/ 43949 h 874375"/>
                <a:gd name="connsiteX226" fmla="*/ 275629 w 817495"/>
                <a:gd name="connsiteY226" fmla="*/ 42718 h 874375"/>
                <a:gd name="connsiteX227" fmla="*/ 268316 w 817495"/>
                <a:gd name="connsiteY227" fmla="*/ 32019 h 874375"/>
                <a:gd name="connsiteX228" fmla="*/ 262082 w 817495"/>
                <a:gd name="connsiteY228" fmla="*/ 22398 h 874375"/>
                <a:gd name="connsiteX229" fmla="*/ 254616 w 817495"/>
                <a:gd name="connsiteY229" fmla="*/ 4310 h 874375"/>
                <a:gd name="connsiteX230" fmla="*/ 252769 w 817495"/>
                <a:gd name="connsiteY230" fmla="*/ 4079 h 874375"/>
                <a:gd name="connsiteX231" fmla="*/ 244071 w 817495"/>
                <a:gd name="connsiteY231" fmla="*/ 9698 h 874375"/>
                <a:gd name="connsiteX232" fmla="*/ 229832 w 817495"/>
                <a:gd name="connsiteY232" fmla="*/ 23399 h 874375"/>
                <a:gd name="connsiteX233" fmla="*/ 228754 w 817495"/>
                <a:gd name="connsiteY233" fmla="*/ 24015 h 874375"/>
                <a:gd name="connsiteX234" fmla="*/ 221211 w 817495"/>
                <a:gd name="connsiteY234" fmla="*/ 26554 h 874375"/>
                <a:gd name="connsiteX235" fmla="*/ 212744 w 817495"/>
                <a:gd name="connsiteY235" fmla="*/ 39254 h 874375"/>
                <a:gd name="connsiteX236" fmla="*/ 202969 w 817495"/>
                <a:gd name="connsiteY236" fmla="*/ 50800 h 874375"/>
                <a:gd name="connsiteX237" fmla="*/ 193425 w 817495"/>
                <a:gd name="connsiteY237" fmla="*/ 62576 h 874375"/>
                <a:gd name="connsiteX238" fmla="*/ 190577 w 817495"/>
                <a:gd name="connsiteY238" fmla="*/ 63577 h 874375"/>
                <a:gd name="connsiteX239" fmla="*/ 185882 w 817495"/>
                <a:gd name="connsiteY239" fmla="*/ 62422 h 874375"/>
                <a:gd name="connsiteX240" fmla="*/ 182726 w 817495"/>
                <a:gd name="connsiteY240" fmla="*/ 67964 h 874375"/>
                <a:gd name="connsiteX241" fmla="*/ 179955 w 817495"/>
                <a:gd name="connsiteY241" fmla="*/ 85436 h 874375"/>
                <a:gd name="connsiteX242" fmla="*/ 174259 w 817495"/>
                <a:gd name="connsiteY242" fmla="*/ 103293 h 874375"/>
                <a:gd name="connsiteX243" fmla="*/ 171488 w 817495"/>
                <a:gd name="connsiteY243" fmla="*/ 105217 h 874375"/>
                <a:gd name="connsiteX244" fmla="*/ 168872 w 817495"/>
                <a:gd name="connsiteY244" fmla="*/ 103062 h 874375"/>
                <a:gd name="connsiteX245" fmla="*/ 167178 w 817495"/>
                <a:gd name="connsiteY245" fmla="*/ 96289 h 874375"/>
                <a:gd name="connsiteX246" fmla="*/ 166024 w 817495"/>
                <a:gd name="connsiteY246" fmla="*/ 90054 h 874375"/>
                <a:gd name="connsiteX247" fmla="*/ 164099 w 817495"/>
                <a:gd name="connsiteY247" fmla="*/ 94980 h 874375"/>
                <a:gd name="connsiteX248" fmla="*/ 156172 w 817495"/>
                <a:gd name="connsiteY248" fmla="*/ 111452 h 874375"/>
                <a:gd name="connsiteX249" fmla="*/ 145011 w 817495"/>
                <a:gd name="connsiteY249" fmla="*/ 131618 h 874375"/>
                <a:gd name="connsiteX250" fmla="*/ 141701 w 817495"/>
                <a:gd name="connsiteY250" fmla="*/ 142009 h 874375"/>
                <a:gd name="connsiteX251" fmla="*/ 140162 w 817495"/>
                <a:gd name="connsiteY251" fmla="*/ 143702 h 874375"/>
                <a:gd name="connsiteX252" fmla="*/ 131464 w 817495"/>
                <a:gd name="connsiteY252" fmla="*/ 148013 h 874375"/>
                <a:gd name="connsiteX253" fmla="*/ 129001 w 817495"/>
                <a:gd name="connsiteY253" fmla="*/ 156325 h 874375"/>
                <a:gd name="connsiteX254" fmla="*/ 120150 w 817495"/>
                <a:gd name="connsiteY254" fmla="*/ 175721 h 874375"/>
                <a:gd name="connsiteX255" fmla="*/ 121227 w 817495"/>
                <a:gd name="connsiteY255" fmla="*/ 191347 h 874375"/>
                <a:gd name="connsiteX256" fmla="*/ 124537 w 817495"/>
                <a:gd name="connsiteY256" fmla="*/ 203739 h 874375"/>
                <a:gd name="connsiteX257" fmla="*/ 127924 w 817495"/>
                <a:gd name="connsiteY257" fmla="*/ 221903 h 874375"/>
                <a:gd name="connsiteX258" fmla="*/ 132311 w 817495"/>
                <a:gd name="connsiteY258" fmla="*/ 234449 h 874375"/>
                <a:gd name="connsiteX259" fmla="*/ 132465 w 817495"/>
                <a:gd name="connsiteY259" fmla="*/ 235065 h 874375"/>
                <a:gd name="connsiteX260" fmla="*/ 134081 w 817495"/>
                <a:gd name="connsiteY260" fmla="*/ 252152 h 874375"/>
                <a:gd name="connsiteX261" fmla="*/ 134851 w 817495"/>
                <a:gd name="connsiteY261" fmla="*/ 252922 h 874375"/>
                <a:gd name="connsiteX262" fmla="*/ 136313 w 817495"/>
                <a:gd name="connsiteY262" fmla="*/ 252383 h 874375"/>
                <a:gd name="connsiteX263" fmla="*/ 139315 w 817495"/>
                <a:gd name="connsiteY263" fmla="*/ 241377 h 874375"/>
                <a:gd name="connsiteX264" fmla="*/ 139700 w 817495"/>
                <a:gd name="connsiteY264" fmla="*/ 240530 h 874375"/>
                <a:gd name="connsiteX265" fmla="*/ 143087 w 817495"/>
                <a:gd name="connsiteY265" fmla="*/ 235450 h 874375"/>
                <a:gd name="connsiteX266" fmla="*/ 144010 w 817495"/>
                <a:gd name="connsiteY266" fmla="*/ 234603 h 874375"/>
                <a:gd name="connsiteX267" fmla="*/ 147936 w 817495"/>
                <a:gd name="connsiteY267" fmla="*/ 232372 h 874375"/>
                <a:gd name="connsiteX268" fmla="*/ 150476 w 817495"/>
                <a:gd name="connsiteY268" fmla="*/ 232217 h 874375"/>
                <a:gd name="connsiteX269" fmla="*/ 154401 w 817495"/>
                <a:gd name="connsiteY269" fmla="*/ 233911 h 874375"/>
                <a:gd name="connsiteX270" fmla="*/ 155094 w 817495"/>
                <a:gd name="connsiteY270" fmla="*/ 234372 h 874375"/>
                <a:gd name="connsiteX271" fmla="*/ 159019 w 817495"/>
                <a:gd name="connsiteY271" fmla="*/ 237759 h 874375"/>
                <a:gd name="connsiteX272" fmla="*/ 162175 w 817495"/>
                <a:gd name="connsiteY272" fmla="*/ 241454 h 874375"/>
                <a:gd name="connsiteX273" fmla="*/ 162560 w 817495"/>
                <a:gd name="connsiteY273" fmla="*/ 241993 h 874375"/>
                <a:gd name="connsiteX274" fmla="*/ 164253 w 817495"/>
                <a:gd name="connsiteY274" fmla="*/ 245379 h 874375"/>
                <a:gd name="connsiteX275" fmla="*/ 164561 w 817495"/>
                <a:gd name="connsiteY275" fmla="*/ 246996 h 874375"/>
                <a:gd name="connsiteX276" fmla="*/ 164022 w 817495"/>
                <a:gd name="connsiteY276" fmla="*/ 251460 h 874375"/>
                <a:gd name="connsiteX277" fmla="*/ 162329 w 817495"/>
                <a:gd name="connsiteY277" fmla="*/ 261158 h 874375"/>
                <a:gd name="connsiteX278" fmla="*/ 161790 w 817495"/>
                <a:gd name="connsiteY278" fmla="*/ 266546 h 874375"/>
                <a:gd name="connsiteX279" fmla="*/ 160097 w 817495"/>
                <a:gd name="connsiteY279" fmla="*/ 274397 h 874375"/>
                <a:gd name="connsiteX280" fmla="*/ 160097 w 817495"/>
                <a:gd name="connsiteY280" fmla="*/ 280246 h 874375"/>
                <a:gd name="connsiteX281" fmla="*/ 161329 w 817495"/>
                <a:gd name="connsiteY281" fmla="*/ 283094 h 874375"/>
                <a:gd name="connsiteX282" fmla="*/ 166562 w 817495"/>
                <a:gd name="connsiteY282" fmla="*/ 283094 h 874375"/>
                <a:gd name="connsiteX283" fmla="*/ 169795 w 817495"/>
                <a:gd name="connsiteY283" fmla="*/ 281016 h 874375"/>
                <a:gd name="connsiteX284" fmla="*/ 172258 w 817495"/>
                <a:gd name="connsiteY284" fmla="*/ 277091 h 874375"/>
                <a:gd name="connsiteX285" fmla="*/ 175337 w 817495"/>
                <a:gd name="connsiteY285" fmla="*/ 275859 h 874375"/>
                <a:gd name="connsiteX286" fmla="*/ 177569 w 817495"/>
                <a:gd name="connsiteY286" fmla="*/ 276398 h 874375"/>
                <a:gd name="connsiteX287" fmla="*/ 179724 w 817495"/>
                <a:gd name="connsiteY287" fmla="*/ 279092 h 874375"/>
                <a:gd name="connsiteX288" fmla="*/ 179724 w 817495"/>
                <a:gd name="connsiteY288" fmla="*/ 282478 h 874375"/>
                <a:gd name="connsiteX289" fmla="*/ 179416 w 817495"/>
                <a:gd name="connsiteY289" fmla="*/ 283710 h 874375"/>
                <a:gd name="connsiteX290" fmla="*/ 176799 w 817495"/>
                <a:gd name="connsiteY290" fmla="*/ 288867 h 874375"/>
                <a:gd name="connsiteX291" fmla="*/ 176338 w 817495"/>
                <a:gd name="connsiteY291" fmla="*/ 293100 h 874375"/>
                <a:gd name="connsiteX292" fmla="*/ 179262 w 817495"/>
                <a:gd name="connsiteY292" fmla="*/ 298565 h 874375"/>
                <a:gd name="connsiteX293" fmla="*/ 179493 w 817495"/>
                <a:gd name="connsiteY293" fmla="*/ 300721 h 874375"/>
                <a:gd name="connsiteX294" fmla="*/ 176645 w 817495"/>
                <a:gd name="connsiteY294" fmla="*/ 310265 h 874375"/>
                <a:gd name="connsiteX295" fmla="*/ 176030 w 817495"/>
                <a:gd name="connsiteY295" fmla="*/ 311342 h 874375"/>
                <a:gd name="connsiteX296" fmla="*/ 171412 w 817495"/>
                <a:gd name="connsiteY296" fmla="*/ 316422 h 874375"/>
                <a:gd name="connsiteX297" fmla="*/ 169487 w 817495"/>
                <a:gd name="connsiteY297" fmla="*/ 324273 h 874375"/>
                <a:gd name="connsiteX298" fmla="*/ 170026 w 817495"/>
                <a:gd name="connsiteY298" fmla="*/ 328814 h 874375"/>
                <a:gd name="connsiteX299" fmla="*/ 167640 w 817495"/>
                <a:gd name="connsiteY299" fmla="*/ 331893 h 874375"/>
                <a:gd name="connsiteX300" fmla="*/ 163715 w 817495"/>
                <a:gd name="connsiteY300" fmla="*/ 332432 h 874375"/>
                <a:gd name="connsiteX301" fmla="*/ 162406 w 817495"/>
                <a:gd name="connsiteY301" fmla="*/ 332278 h 874375"/>
                <a:gd name="connsiteX302" fmla="*/ 159019 w 817495"/>
                <a:gd name="connsiteY302" fmla="*/ 331123 h 874375"/>
                <a:gd name="connsiteX303" fmla="*/ 154555 w 817495"/>
                <a:gd name="connsiteY303" fmla="*/ 328660 h 874375"/>
                <a:gd name="connsiteX304" fmla="*/ 153785 w 817495"/>
                <a:gd name="connsiteY304" fmla="*/ 328045 h 874375"/>
                <a:gd name="connsiteX305" fmla="*/ 150476 w 817495"/>
                <a:gd name="connsiteY305" fmla="*/ 324427 h 874375"/>
                <a:gd name="connsiteX306" fmla="*/ 140470 w 817495"/>
                <a:gd name="connsiteY306" fmla="*/ 323349 h 874375"/>
                <a:gd name="connsiteX307" fmla="*/ 131772 w 817495"/>
                <a:gd name="connsiteY307" fmla="*/ 321579 h 874375"/>
                <a:gd name="connsiteX308" fmla="*/ 119149 w 817495"/>
                <a:gd name="connsiteY308" fmla="*/ 320501 h 874375"/>
                <a:gd name="connsiteX309" fmla="*/ 110913 w 817495"/>
                <a:gd name="connsiteY309" fmla="*/ 318731 h 874375"/>
                <a:gd name="connsiteX310" fmla="*/ 110298 w 817495"/>
                <a:gd name="connsiteY310" fmla="*/ 318501 h 874375"/>
                <a:gd name="connsiteX311" fmla="*/ 103293 w 817495"/>
                <a:gd name="connsiteY311" fmla="*/ 315268 h 874375"/>
                <a:gd name="connsiteX312" fmla="*/ 95596 w 817495"/>
                <a:gd name="connsiteY312" fmla="*/ 313728 h 874375"/>
                <a:gd name="connsiteX313" fmla="*/ 89824 w 817495"/>
                <a:gd name="connsiteY313" fmla="*/ 314267 h 874375"/>
                <a:gd name="connsiteX314" fmla="*/ 89208 w 817495"/>
                <a:gd name="connsiteY314" fmla="*/ 314267 h 874375"/>
                <a:gd name="connsiteX315" fmla="*/ 80664 w 817495"/>
                <a:gd name="connsiteY315" fmla="*/ 313190 h 874375"/>
                <a:gd name="connsiteX316" fmla="*/ 64347 w 817495"/>
                <a:gd name="connsiteY316" fmla="*/ 316884 h 874375"/>
                <a:gd name="connsiteX317" fmla="*/ 56958 w 817495"/>
                <a:gd name="connsiteY317" fmla="*/ 322657 h 874375"/>
                <a:gd name="connsiteX318" fmla="*/ 44412 w 817495"/>
                <a:gd name="connsiteY318" fmla="*/ 336896 h 874375"/>
                <a:gd name="connsiteX319" fmla="*/ 34713 w 817495"/>
                <a:gd name="connsiteY319" fmla="*/ 346594 h 874375"/>
                <a:gd name="connsiteX320" fmla="*/ 29941 w 817495"/>
                <a:gd name="connsiteY320" fmla="*/ 353060 h 874375"/>
                <a:gd name="connsiteX321" fmla="*/ 24015 w 817495"/>
                <a:gd name="connsiteY321" fmla="*/ 364528 h 874375"/>
                <a:gd name="connsiteX322" fmla="*/ 23399 w 817495"/>
                <a:gd name="connsiteY322" fmla="*/ 365298 h 874375"/>
                <a:gd name="connsiteX323" fmla="*/ 16625 w 817495"/>
                <a:gd name="connsiteY323" fmla="*/ 371455 h 874375"/>
                <a:gd name="connsiteX324" fmla="*/ 15394 w 817495"/>
                <a:gd name="connsiteY324" fmla="*/ 372148 h 874375"/>
                <a:gd name="connsiteX325" fmla="*/ 8313 w 817495"/>
                <a:gd name="connsiteY325" fmla="*/ 374304 h 874375"/>
                <a:gd name="connsiteX326" fmla="*/ 3772 w 817495"/>
                <a:gd name="connsiteY326" fmla="*/ 376151 h 874375"/>
                <a:gd name="connsiteX327" fmla="*/ 1232 w 817495"/>
                <a:gd name="connsiteY327" fmla="*/ 379076 h 874375"/>
                <a:gd name="connsiteX328" fmla="*/ 0 w 817495"/>
                <a:gd name="connsiteY328" fmla="*/ 383463 h 874375"/>
                <a:gd name="connsiteX329" fmla="*/ 2617 w 817495"/>
                <a:gd name="connsiteY329" fmla="*/ 387773 h 874375"/>
                <a:gd name="connsiteX330" fmla="*/ 8005 w 817495"/>
                <a:gd name="connsiteY330" fmla="*/ 393161 h 874375"/>
                <a:gd name="connsiteX331" fmla="*/ 17703 w 817495"/>
                <a:gd name="connsiteY331" fmla="*/ 399550 h 874375"/>
                <a:gd name="connsiteX332" fmla="*/ 28710 w 817495"/>
                <a:gd name="connsiteY332" fmla="*/ 405630 h 874375"/>
                <a:gd name="connsiteX333" fmla="*/ 32481 w 817495"/>
                <a:gd name="connsiteY333" fmla="*/ 408247 h 874375"/>
                <a:gd name="connsiteX334" fmla="*/ 37022 w 817495"/>
                <a:gd name="connsiteY334" fmla="*/ 409248 h 874375"/>
                <a:gd name="connsiteX335" fmla="*/ 38254 w 817495"/>
                <a:gd name="connsiteY335" fmla="*/ 409864 h 874375"/>
                <a:gd name="connsiteX336" fmla="*/ 42179 w 817495"/>
                <a:gd name="connsiteY336" fmla="*/ 413250 h 874375"/>
                <a:gd name="connsiteX337" fmla="*/ 43950 w 817495"/>
                <a:gd name="connsiteY337" fmla="*/ 415328 h 874375"/>
                <a:gd name="connsiteX338" fmla="*/ 54418 w 817495"/>
                <a:gd name="connsiteY338" fmla="*/ 410556 h 874375"/>
                <a:gd name="connsiteX339" fmla="*/ 56804 w 817495"/>
                <a:gd name="connsiteY339" fmla="*/ 410633 h 874375"/>
                <a:gd name="connsiteX340" fmla="*/ 59036 w 817495"/>
                <a:gd name="connsiteY340" fmla="*/ 411788 h 874375"/>
                <a:gd name="connsiteX341" fmla="*/ 60267 w 817495"/>
                <a:gd name="connsiteY341" fmla="*/ 413019 h 874375"/>
                <a:gd name="connsiteX342" fmla="*/ 63115 w 817495"/>
                <a:gd name="connsiteY342" fmla="*/ 418638 h 874375"/>
                <a:gd name="connsiteX343" fmla="*/ 63423 w 817495"/>
                <a:gd name="connsiteY343" fmla="*/ 419870 h 874375"/>
                <a:gd name="connsiteX344" fmla="*/ 63423 w 817495"/>
                <a:gd name="connsiteY344" fmla="*/ 427182 h 874375"/>
                <a:gd name="connsiteX345" fmla="*/ 62884 w 817495"/>
                <a:gd name="connsiteY345" fmla="*/ 434186 h 874375"/>
                <a:gd name="connsiteX346" fmla="*/ 62884 w 817495"/>
                <a:gd name="connsiteY346" fmla="*/ 438958 h 874375"/>
                <a:gd name="connsiteX347" fmla="*/ 65963 w 817495"/>
                <a:gd name="connsiteY347" fmla="*/ 442037 h 874375"/>
                <a:gd name="connsiteX348" fmla="*/ 70581 w 817495"/>
                <a:gd name="connsiteY348" fmla="*/ 445039 h 874375"/>
                <a:gd name="connsiteX349" fmla="*/ 75353 w 817495"/>
                <a:gd name="connsiteY349" fmla="*/ 449195 h 874375"/>
                <a:gd name="connsiteX350" fmla="*/ 76200 w 817495"/>
                <a:gd name="connsiteY350" fmla="*/ 450426 h 874375"/>
                <a:gd name="connsiteX351" fmla="*/ 78432 w 817495"/>
                <a:gd name="connsiteY351" fmla="*/ 457200 h 874375"/>
                <a:gd name="connsiteX352" fmla="*/ 77047 w 817495"/>
                <a:gd name="connsiteY352" fmla="*/ 460586 h 874375"/>
                <a:gd name="connsiteX353" fmla="*/ 75661 w 817495"/>
                <a:gd name="connsiteY353" fmla="*/ 461279 h 874375"/>
                <a:gd name="connsiteX354" fmla="*/ 93672 w 817495"/>
                <a:gd name="connsiteY354" fmla="*/ 473748 h 874375"/>
                <a:gd name="connsiteX355" fmla="*/ 94365 w 817495"/>
                <a:gd name="connsiteY355" fmla="*/ 474441 h 874375"/>
                <a:gd name="connsiteX356" fmla="*/ 101985 w 817495"/>
                <a:gd name="connsiteY356" fmla="*/ 485371 h 874375"/>
                <a:gd name="connsiteX357" fmla="*/ 112915 w 817495"/>
                <a:gd name="connsiteY357" fmla="*/ 494145 h 874375"/>
                <a:gd name="connsiteX358" fmla="*/ 113530 w 817495"/>
                <a:gd name="connsiteY358" fmla="*/ 494838 h 874375"/>
                <a:gd name="connsiteX359" fmla="*/ 117456 w 817495"/>
                <a:gd name="connsiteY359" fmla="*/ 500996 h 874375"/>
                <a:gd name="connsiteX360" fmla="*/ 121535 w 817495"/>
                <a:gd name="connsiteY360" fmla="*/ 509770 h 874375"/>
                <a:gd name="connsiteX361" fmla="*/ 126615 w 817495"/>
                <a:gd name="connsiteY361" fmla="*/ 516851 h 874375"/>
                <a:gd name="connsiteX362" fmla="*/ 133235 w 817495"/>
                <a:gd name="connsiteY362" fmla="*/ 521932 h 874375"/>
                <a:gd name="connsiteX363" fmla="*/ 141085 w 817495"/>
                <a:gd name="connsiteY363" fmla="*/ 524395 h 874375"/>
                <a:gd name="connsiteX364" fmla="*/ 146012 w 817495"/>
                <a:gd name="connsiteY364" fmla="*/ 523394 h 874375"/>
                <a:gd name="connsiteX365" fmla="*/ 151399 w 817495"/>
                <a:gd name="connsiteY365" fmla="*/ 521777 h 874375"/>
                <a:gd name="connsiteX366" fmla="*/ 153093 w 817495"/>
                <a:gd name="connsiteY366" fmla="*/ 521777 h 874375"/>
                <a:gd name="connsiteX367" fmla="*/ 156479 w 817495"/>
                <a:gd name="connsiteY367" fmla="*/ 522932 h 874375"/>
                <a:gd name="connsiteX368" fmla="*/ 158404 w 817495"/>
                <a:gd name="connsiteY368" fmla="*/ 525395 h 874375"/>
                <a:gd name="connsiteX369" fmla="*/ 158942 w 817495"/>
                <a:gd name="connsiteY369" fmla="*/ 532245 h 874375"/>
                <a:gd name="connsiteX370" fmla="*/ 160251 w 817495"/>
                <a:gd name="connsiteY370" fmla="*/ 535324 h 874375"/>
                <a:gd name="connsiteX371" fmla="*/ 167794 w 817495"/>
                <a:gd name="connsiteY371" fmla="*/ 543406 h 874375"/>
                <a:gd name="connsiteX372" fmla="*/ 168410 w 817495"/>
                <a:gd name="connsiteY372" fmla="*/ 544330 h 874375"/>
                <a:gd name="connsiteX373" fmla="*/ 169410 w 817495"/>
                <a:gd name="connsiteY373" fmla="*/ 547177 h 874375"/>
                <a:gd name="connsiteX374" fmla="*/ 171488 w 817495"/>
                <a:gd name="connsiteY374" fmla="*/ 545792 h 874375"/>
                <a:gd name="connsiteX375" fmla="*/ 172797 w 817495"/>
                <a:gd name="connsiteY375" fmla="*/ 545330 h 874375"/>
                <a:gd name="connsiteX376" fmla="*/ 178416 w 817495"/>
                <a:gd name="connsiteY376" fmla="*/ 544791 h 874375"/>
                <a:gd name="connsiteX377" fmla="*/ 179339 w 817495"/>
                <a:gd name="connsiteY377" fmla="*/ 544868 h 874375"/>
                <a:gd name="connsiteX378" fmla="*/ 200737 w 817495"/>
                <a:gd name="connsiteY378" fmla="*/ 549948 h 874375"/>
                <a:gd name="connsiteX379" fmla="*/ 201815 w 817495"/>
                <a:gd name="connsiteY379" fmla="*/ 550410 h 874375"/>
                <a:gd name="connsiteX380" fmla="*/ 208588 w 817495"/>
                <a:gd name="connsiteY380" fmla="*/ 555490 h 874375"/>
                <a:gd name="connsiteX381" fmla="*/ 208973 w 817495"/>
                <a:gd name="connsiteY381" fmla="*/ 555875 h 874375"/>
                <a:gd name="connsiteX382" fmla="*/ 244225 w 817495"/>
                <a:gd name="connsiteY382" fmla="*/ 595592 h 874375"/>
                <a:gd name="connsiteX383" fmla="*/ 252769 w 817495"/>
                <a:gd name="connsiteY383" fmla="*/ 601980 h 874375"/>
                <a:gd name="connsiteX384" fmla="*/ 259773 w 817495"/>
                <a:gd name="connsiteY384" fmla="*/ 605213 h 874375"/>
                <a:gd name="connsiteX385" fmla="*/ 281863 w 817495"/>
                <a:gd name="connsiteY385" fmla="*/ 611216 h 874375"/>
                <a:gd name="connsiteX386" fmla="*/ 290253 w 817495"/>
                <a:gd name="connsiteY386" fmla="*/ 615372 h 874375"/>
                <a:gd name="connsiteX387" fmla="*/ 339667 w 817495"/>
                <a:gd name="connsiteY387" fmla="*/ 652780 h 874375"/>
                <a:gd name="connsiteX388" fmla="*/ 354445 w 817495"/>
                <a:gd name="connsiteY388" fmla="*/ 660092 h 874375"/>
                <a:gd name="connsiteX389" fmla="*/ 380846 w 817495"/>
                <a:gd name="connsiteY389" fmla="*/ 661169 h 874375"/>
                <a:gd name="connsiteX390" fmla="*/ 381693 w 817495"/>
                <a:gd name="connsiteY390" fmla="*/ 661324 h 874375"/>
                <a:gd name="connsiteX391" fmla="*/ 407093 w 817495"/>
                <a:gd name="connsiteY391" fmla="*/ 670714 h 874375"/>
                <a:gd name="connsiteX392" fmla="*/ 410556 w 817495"/>
                <a:gd name="connsiteY392" fmla="*/ 670714 h 874375"/>
                <a:gd name="connsiteX393" fmla="*/ 414097 w 817495"/>
                <a:gd name="connsiteY393" fmla="*/ 670175 h 874375"/>
                <a:gd name="connsiteX394" fmla="*/ 416637 w 817495"/>
                <a:gd name="connsiteY394" fmla="*/ 671099 h 874375"/>
                <a:gd name="connsiteX395" fmla="*/ 420024 w 817495"/>
                <a:gd name="connsiteY395" fmla="*/ 675024 h 874375"/>
                <a:gd name="connsiteX396" fmla="*/ 420485 w 817495"/>
                <a:gd name="connsiteY396" fmla="*/ 675717 h 874375"/>
                <a:gd name="connsiteX397" fmla="*/ 422179 w 817495"/>
                <a:gd name="connsiteY397" fmla="*/ 679642 h 874375"/>
                <a:gd name="connsiteX398" fmla="*/ 422410 w 817495"/>
                <a:gd name="connsiteY398" fmla="*/ 681182 h 874375"/>
                <a:gd name="connsiteX399" fmla="*/ 421948 w 817495"/>
                <a:gd name="connsiteY399" fmla="*/ 684491 h 874375"/>
                <a:gd name="connsiteX400" fmla="*/ 422641 w 817495"/>
                <a:gd name="connsiteY400" fmla="*/ 687031 h 874375"/>
                <a:gd name="connsiteX401" fmla="*/ 425565 w 817495"/>
                <a:gd name="connsiteY401" fmla="*/ 689494 h 874375"/>
                <a:gd name="connsiteX402" fmla="*/ 434109 w 817495"/>
                <a:gd name="connsiteY402" fmla="*/ 692727 h 874375"/>
                <a:gd name="connsiteX403" fmla="*/ 441421 w 817495"/>
                <a:gd name="connsiteY403" fmla="*/ 694805 h 874375"/>
                <a:gd name="connsiteX404" fmla="*/ 448579 w 817495"/>
                <a:gd name="connsiteY404" fmla="*/ 694805 h 874375"/>
                <a:gd name="connsiteX405" fmla="*/ 455584 w 817495"/>
                <a:gd name="connsiteY405" fmla="*/ 693189 h 874375"/>
                <a:gd name="connsiteX406" fmla="*/ 485602 w 817495"/>
                <a:gd name="connsiteY406" fmla="*/ 682028 h 874375"/>
                <a:gd name="connsiteX407" fmla="*/ 486602 w 817495"/>
                <a:gd name="connsiteY407" fmla="*/ 681874 h 874375"/>
                <a:gd name="connsiteX408" fmla="*/ 495608 w 817495"/>
                <a:gd name="connsiteY408" fmla="*/ 681874 h 874375"/>
                <a:gd name="connsiteX409" fmla="*/ 497378 w 817495"/>
                <a:gd name="connsiteY409" fmla="*/ 682490 h 874375"/>
                <a:gd name="connsiteX410" fmla="*/ 508616 w 817495"/>
                <a:gd name="connsiteY410" fmla="*/ 691496 h 874375"/>
                <a:gd name="connsiteX411" fmla="*/ 509693 w 817495"/>
                <a:gd name="connsiteY411" fmla="*/ 693420 h 874375"/>
                <a:gd name="connsiteX412" fmla="*/ 512464 w 817495"/>
                <a:gd name="connsiteY412" fmla="*/ 719743 h 874375"/>
                <a:gd name="connsiteX413" fmla="*/ 519699 w 817495"/>
                <a:gd name="connsiteY413" fmla="*/ 730519 h 874375"/>
                <a:gd name="connsiteX414" fmla="*/ 543714 w 817495"/>
                <a:gd name="connsiteY414" fmla="*/ 747453 h 874375"/>
                <a:gd name="connsiteX415" fmla="*/ 556799 w 817495"/>
                <a:gd name="connsiteY415" fmla="*/ 752148 h 874375"/>
                <a:gd name="connsiteX416" fmla="*/ 569037 w 817495"/>
                <a:gd name="connsiteY416" fmla="*/ 750531 h 874375"/>
                <a:gd name="connsiteX417" fmla="*/ 570115 w 817495"/>
                <a:gd name="connsiteY417" fmla="*/ 750608 h 874375"/>
                <a:gd name="connsiteX418" fmla="*/ 585278 w 817495"/>
                <a:gd name="connsiteY418" fmla="*/ 754534 h 874375"/>
                <a:gd name="connsiteX419" fmla="*/ 587279 w 817495"/>
                <a:gd name="connsiteY419" fmla="*/ 756535 h 874375"/>
                <a:gd name="connsiteX420" fmla="*/ 592359 w 817495"/>
                <a:gd name="connsiteY420" fmla="*/ 775085 h 874375"/>
                <a:gd name="connsiteX421" fmla="*/ 595284 w 817495"/>
                <a:gd name="connsiteY421" fmla="*/ 815571 h 874375"/>
                <a:gd name="connsiteX422" fmla="*/ 598593 w 817495"/>
                <a:gd name="connsiteY422" fmla="*/ 827424 h 874375"/>
                <a:gd name="connsiteX423" fmla="*/ 600287 w 817495"/>
                <a:gd name="connsiteY423" fmla="*/ 838662 h 874375"/>
                <a:gd name="connsiteX424" fmla="*/ 603827 w 817495"/>
                <a:gd name="connsiteY424" fmla="*/ 847206 h 874375"/>
                <a:gd name="connsiteX425" fmla="*/ 613064 w 817495"/>
                <a:gd name="connsiteY425" fmla="*/ 854364 h 874375"/>
                <a:gd name="connsiteX426" fmla="*/ 625610 w 817495"/>
                <a:gd name="connsiteY426" fmla="*/ 859289 h 874375"/>
                <a:gd name="connsiteX427" fmla="*/ 665634 w 817495"/>
                <a:gd name="connsiteY427" fmla="*/ 867063 h 874375"/>
                <a:gd name="connsiteX428" fmla="*/ 666173 w 817495"/>
                <a:gd name="connsiteY428" fmla="*/ 867217 h 874375"/>
                <a:gd name="connsiteX429" fmla="*/ 672946 w 817495"/>
                <a:gd name="connsiteY429" fmla="*/ 870065 h 874375"/>
                <a:gd name="connsiteX430" fmla="*/ 678719 w 817495"/>
                <a:gd name="connsiteY430" fmla="*/ 872990 h 874375"/>
                <a:gd name="connsiteX431" fmla="*/ 683876 w 817495"/>
                <a:gd name="connsiteY431" fmla="*/ 874376 h 874375"/>
                <a:gd name="connsiteX432" fmla="*/ 690880 w 817495"/>
                <a:gd name="connsiteY432" fmla="*/ 873837 h 874375"/>
                <a:gd name="connsiteX433" fmla="*/ 709661 w 817495"/>
                <a:gd name="connsiteY433" fmla="*/ 867217 h 874375"/>
                <a:gd name="connsiteX434" fmla="*/ 716896 w 817495"/>
                <a:gd name="connsiteY434" fmla="*/ 865986 h 874375"/>
                <a:gd name="connsiteX435" fmla="*/ 717973 w 817495"/>
                <a:gd name="connsiteY435" fmla="*/ 865986 h 874375"/>
                <a:gd name="connsiteX436" fmla="*/ 720205 w 817495"/>
                <a:gd name="connsiteY436" fmla="*/ 866525 h 874375"/>
                <a:gd name="connsiteX437" fmla="*/ 721360 w 817495"/>
                <a:gd name="connsiteY437" fmla="*/ 860906 h 874375"/>
                <a:gd name="connsiteX438" fmla="*/ 722514 w 817495"/>
                <a:gd name="connsiteY438" fmla="*/ 859136 h 874375"/>
                <a:gd name="connsiteX439" fmla="*/ 725670 w 817495"/>
                <a:gd name="connsiteY439" fmla="*/ 856827 h 874375"/>
                <a:gd name="connsiteX440" fmla="*/ 726825 w 817495"/>
                <a:gd name="connsiteY440" fmla="*/ 853286 h 874375"/>
                <a:gd name="connsiteX441" fmla="*/ 725516 w 817495"/>
                <a:gd name="connsiteY441" fmla="*/ 847051 h 87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</a:cxnLst>
              <a:rect l="l" t="t" r="r" b="b"/>
              <a:pathLst>
                <a:path w="817495" h="874375">
                  <a:moveTo>
                    <a:pt x="725516" y="847051"/>
                  </a:moveTo>
                  <a:lnTo>
                    <a:pt x="722284" y="839509"/>
                  </a:lnTo>
                  <a:cubicBezTo>
                    <a:pt x="722130" y="839277"/>
                    <a:pt x="722130" y="838970"/>
                    <a:pt x="722053" y="838662"/>
                  </a:cubicBezTo>
                  <a:lnTo>
                    <a:pt x="720898" y="826885"/>
                  </a:lnTo>
                  <a:lnTo>
                    <a:pt x="719821" y="822190"/>
                  </a:lnTo>
                  <a:lnTo>
                    <a:pt x="712124" y="804718"/>
                  </a:lnTo>
                  <a:cubicBezTo>
                    <a:pt x="712047" y="804487"/>
                    <a:pt x="711970" y="804256"/>
                    <a:pt x="711893" y="804025"/>
                  </a:cubicBezTo>
                  <a:lnTo>
                    <a:pt x="711354" y="800100"/>
                  </a:lnTo>
                  <a:lnTo>
                    <a:pt x="711354" y="795789"/>
                  </a:lnTo>
                  <a:cubicBezTo>
                    <a:pt x="711354" y="795174"/>
                    <a:pt x="711585" y="794558"/>
                    <a:pt x="711893" y="794096"/>
                  </a:cubicBezTo>
                  <a:lnTo>
                    <a:pt x="713586" y="791864"/>
                  </a:lnTo>
                  <a:cubicBezTo>
                    <a:pt x="713740" y="791710"/>
                    <a:pt x="713894" y="791479"/>
                    <a:pt x="714048" y="791325"/>
                  </a:cubicBezTo>
                  <a:lnTo>
                    <a:pt x="716357" y="789478"/>
                  </a:lnTo>
                  <a:lnTo>
                    <a:pt x="716973" y="788246"/>
                  </a:lnTo>
                  <a:lnTo>
                    <a:pt x="717435" y="783320"/>
                  </a:lnTo>
                  <a:lnTo>
                    <a:pt x="716203" y="780550"/>
                  </a:lnTo>
                  <a:lnTo>
                    <a:pt x="714664" y="779010"/>
                  </a:lnTo>
                  <a:lnTo>
                    <a:pt x="709430" y="776393"/>
                  </a:lnTo>
                  <a:lnTo>
                    <a:pt x="701887" y="771775"/>
                  </a:lnTo>
                  <a:lnTo>
                    <a:pt x="684184" y="757536"/>
                  </a:lnTo>
                  <a:lnTo>
                    <a:pt x="669329" y="742142"/>
                  </a:lnTo>
                  <a:cubicBezTo>
                    <a:pt x="668328" y="741064"/>
                    <a:pt x="668251" y="739448"/>
                    <a:pt x="669251" y="738370"/>
                  </a:cubicBezTo>
                  <a:lnTo>
                    <a:pt x="676564" y="729903"/>
                  </a:lnTo>
                  <a:lnTo>
                    <a:pt x="700116" y="700732"/>
                  </a:lnTo>
                  <a:lnTo>
                    <a:pt x="706736" y="691342"/>
                  </a:lnTo>
                  <a:cubicBezTo>
                    <a:pt x="706967" y="691111"/>
                    <a:pt x="707198" y="690803"/>
                    <a:pt x="707428" y="690649"/>
                  </a:cubicBezTo>
                  <a:lnTo>
                    <a:pt x="714202" y="685954"/>
                  </a:lnTo>
                  <a:lnTo>
                    <a:pt x="724593" y="667943"/>
                  </a:lnTo>
                  <a:lnTo>
                    <a:pt x="744143" y="625994"/>
                  </a:lnTo>
                  <a:lnTo>
                    <a:pt x="747222" y="616604"/>
                  </a:lnTo>
                  <a:lnTo>
                    <a:pt x="747222" y="614141"/>
                  </a:lnTo>
                  <a:lnTo>
                    <a:pt x="746452" y="611832"/>
                  </a:lnTo>
                  <a:lnTo>
                    <a:pt x="746221" y="611601"/>
                  </a:lnTo>
                  <a:lnTo>
                    <a:pt x="745682" y="611062"/>
                  </a:lnTo>
                  <a:lnTo>
                    <a:pt x="741757" y="609600"/>
                  </a:lnTo>
                  <a:cubicBezTo>
                    <a:pt x="741526" y="609523"/>
                    <a:pt x="741295" y="609369"/>
                    <a:pt x="741141" y="609292"/>
                  </a:cubicBezTo>
                  <a:lnTo>
                    <a:pt x="731982" y="603057"/>
                  </a:lnTo>
                  <a:lnTo>
                    <a:pt x="729288" y="603057"/>
                  </a:lnTo>
                  <a:lnTo>
                    <a:pt x="729288" y="603057"/>
                  </a:lnTo>
                  <a:cubicBezTo>
                    <a:pt x="727979" y="603057"/>
                    <a:pt x="726902" y="602211"/>
                    <a:pt x="726594" y="600903"/>
                  </a:cubicBezTo>
                  <a:lnTo>
                    <a:pt x="726055" y="598670"/>
                  </a:lnTo>
                  <a:lnTo>
                    <a:pt x="723746" y="577503"/>
                  </a:lnTo>
                  <a:lnTo>
                    <a:pt x="724285" y="560801"/>
                  </a:lnTo>
                  <a:lnTo>
                    <a:pt x="724824" y="555028"/>
                  </a:lnTo>
                  <a:cubicBezTo>
                    <a:pt x="724978" y="553874"/>
                    <a:pt x="725747" y="552873"/>
                    <a:pt x="726902" y="552565"/>
                  </a:cubicBezTo>
                  <a:lnTo>
                    <a:pt x="733059" y="550872"/>
                  </a:lnTo>
                  <a:lnTo>
                    <a:pt x="759460" y="540943"/>
                  </a:lnTo>
                  <a:lnTo>
                    <a:pt x="763078" y="538326"/>
                  </a:lnTo>
                  <a:lnTo>
                    <a:pt x="767465" y="533862"/>
                  </a:lnTo>
                  <a:lnTo>
                    <a:pt x="768773" y="531322"/>
                  </a:lnTo>
                  <a:lnTo>
                    <a:pt x="769235" y="527704"/>
                  </a:lnTo>
                  <a:lnTo>
                    <a:pt x="768465" y="522316"/>
                  </a:lnTo>
                  <a:lnTo>
                    <a:pt x="768158" y="520161"/>
                  </a:lnTo>
                  <a:cubicBezTo>
                    <a:pt x="768158" y="520007"/>
                    <a:pt x="768158" y="519930"/>
                    <a:pt x="768158" y="519776"/>
                  </a:cubicBezTo>
                  <a:cubicBezTo>
                    <a:pt x="768158" y="519622"/>
                    <a:pt x="768158" y="519545"/>
                    <a:pt x="768158" y="519391"/>
                  </a:cubicBezTo>
                  <a:lnTo>
                    <a:pt x="768158" y="519391"/>
                  </a:lnTo>
                  <a:lnTo>
                    <a:pt x="768158" y="519391"/>
                  </a:lnTo>
                  <a:lnTo>
                    <a:pt x="768312" y="518237"/>
                  </a:lnTo>
                  <a:lnTo>
                    <a:pt x="768696" y="514850"/>
                  </a:lnTo>
                  <a:cubicBezTo>
                    <a:pt x="768850" y="513926"/>
                    <a:pt x="769389" y="513080"/>
                    <a:pt x="770236" y="512695"/>
                  </a:cubicBezTo>
                  <a:lnTo>
                    <a:pt x="772468" y="511540"/>
                  </a:lnTo>
                  <a:cubicBezTo>
                    <a:pt x="773622" y="510925"/>
                    <a:pt x="775085" y="511233"/>
                    <a:pt x="775855" y="512233"/>
                  </a:cubicBezTo>
                  <a:lnTo>
                    <a:pt x="777702" y="514465"/>
                  </a:lnTo>
                  <a:lnTo>
                    <a:pt x="782089" y="514080"/>
                  </a:lnTo>
                  <a:lnTo>
                    <a:pt x="791633" y="505999"/>
                  </a:lnTo>
                  <a:lnTo>
                    <a:pt x="791095" y="492760"/>
                  </a:lnTo>
                  <a:lnTo>
                    <a:pt x="787246" y="474672"/>
                  </a:lnTo>
                  <a:lnTo>
                    <a:pt x="785476" y="442191"/>
                  </a:lnTo>
                  <a:cubicBezTo>
                    <a:pt x="785476" y="441883"/>
                    <a:pt x="785476" y="441652"/>
                    <a:pt x="785553" y="441344"/>
                  </a:cubicBezTo>
                  <a:lnTo>
                    <a:pt x="787246" y="434571"/>
                  </a:lnTo>
                  <a:cubicBezTo>
                    <a:pt x="787400" y="433878"/>
                    <a:pt x="787862" y="433262"/>
                    <a:pt x="788478" y="432878"/>
                  </a:cubicBezTo>
                  <a:lnTo>
                    <a:pt x="806104" y="421871"/>
                  </a:lnTo>
                  <a:lnTo>
                    <a:pt x="813955" y="412942"/>
                  </a:lnTo>
                  <a:lnTo>
                    <a:pt x="815494" y="409402"/>
                  </a:lnTo>
                  <a:lnTo>
                    <a:pt x="817495" y="398780"/>
                  </a:lnTo>
                  <a:lnTo>
                    <a:pt x="817110" y="397009"/>
                  </a:lnTo>
                  <a:lnTo>
                    <a:pt x="814339" y="392853"/>
                  </a:lnTo>
                  <a:lnTo>
                    <a:pt x="810799" y="390313"/>
                  </a:lnTo>
                  <a:cubicBezTo>
                    <a:pt x="810491" y="390082"/>
                    <a:pt x="810260" y="389851"/>
                    <a:pt x="810106" y="389544"/>
                  </a:cubicBezTo>
                  <a:lnTo>
                    <a:pt x="788016" y="355369"/>
                  </a:lnTo>
                  <a:lnTo>
                    <a:pt x="783475" y="353291"/>
                  </a:lnTo>
                  <a:lnTo>
                    <a:pt x="772083" y="356370"/>
                  </a:lnTo>
                  <a:lnTo>
                    <a:pt x="756535" y="358679"/>
                  </a:lnTo>
                  <a:lnTo>
                    <a:pt x="745067" y="361988"/>
                  </a:lnTo>
                  <a:lnTo>
                    <a:pt x="743604" y="362758"/>
                  </a:lnTo>
                  <a:lnTo>
                    <a:pt x="732059" y="372687"/>
                  </a:lnTo>
                  <a:lnTo>
                    <a:pt x="728826" y="374611"/>
                  </a:lnTo>
                  <a:cubicBezTo>
                    <a:pt x="728518" y="374842"/>
                    <a:pt x="728133" y="374919"/>
                    <a:pt x="727748" y="374996"/>
                  </a:cubicBezTo>
                  <a:lnTo>
                    <a:pt x="723823" y="375535"/>
                  </a:lnTo>
                  <a:lnTo>
                    <a:pt x="719513" y="375535"/>
                  </a:lnTo>
                  <a:cubicBezTo>
                    <a:pt x="719205" y="375535"/>
                    <a:pt x="718897" y="375458"/>
                    <a:pt x="718589" y="375381"/>
                  </a:cubicBezTo>
                  <a:lnTo>
                    <a:pt x="711816" y="373149"/>
                  </a:lnTo>
                  <a:cubicBezTo>
                    <a:pt x="711508" y="373072"/>
                    <a:pt x="711200" y="372841"/>
                    <a:pt x="710892" y="372687"/>
                  </a:cubicBezTo>
                  <a:lnTo>
                    <a:pt x="705504" y="368300"/>
                  </a:lnTo>
                  <a:lnTo>
                    <a:pt x="705504" y="368300"/>
                  </a:lnTo>
                  <a:lnTo>
                    <a:pt x="704273" y="368300"/>
                  </a:lnTo>
                  <a:lnTo>
                    <a:pt x="699116" y="370378"/>
                  </a:lnTo>
                  <a:cubicBezTo>
                    <a:pt x="698808" y="370532"/>
                    <a:pt x="698423" y="370609"/>
                    <a:pt x="698038" y="370609"/>
                  </a:cubicBezTo>
                  <a:lnTo>
                    <a:pt x="692342" y="370609"/>
                  </a:lnTo>
                  <a:lnTo>
                    <a:pt x="673639" y="377228"/>
                  </a:lnTo>
                  <a:cubicBezTo>
                    <a:pt x="672946" y="377459"/>
                    <a:pt x="672253" y="377459"/>
                    <a:pt x="671561" y="377152"/>
                  </a:cubicBezTo>
                  <a:lnTo>
                    <a:pt x="667635" y="375458"/>
                  </a:lnTo>
                  <a:lnTo>
                    <a:pt x="664787" y="373611"/>
                  </a:lnTo>
                  <a:lnTo>
                    <a:pt x="660862" y="374457"/>
                  </a:lnTo>
                  <a:cubicBezTo>
                    <a:pt x="660400" y="374534"/>
                    <a:pt x="659938" y="374534"/>
                    <a:pt x="659476" y="374380"/>
                  </a:cubicBezTo>
                  <a:lnTo>
                    <a:pt x="637001" y="367607"/>
                  </a:lnTo>
                  <a:cubicBezTo>
                    <a:pt x="636232" y="367376"/>
                    <a:pt x="635616" y="366837"/>
                    <a:pt x="635231" y="366145"/>
                  </a:cubicBezTo>
                  <a:cubicBezTo>
                    <a:pt x="634923" y="365452"/>
                    <a:pt x="634846" y="364605"/>
                    <a:pt x="635154" y="363835"/>
                  </a:cubicBezTo>
                  <a:lnTo>
                    <a:pt x="644621" y="341592"/>
                  </a:lnTo>
                  <a:lnTo>
                    <a:pt x="645699" y="336281"/>
                  </a:lnTo>
                  <a:lnTo>
                    <a:pt x="646161" y="331432"/>
                  </a:lnTo>
                  <a:lnTo>
                    <a:pt x="644621" y="325736"/>
                  </a:lnTo>
                  <a:cubicBezTo>
                    <a:pt x="644544" y="325505"/>
                    <a:pt x="644544" y="325274"/>
                    <a:pt x="644544" y="324966"/>
                  </a:cubicBezTo>
                  <a:lnTo>
                    <a:pt x="644544" y="319886"/>
                  </a:lnTo>
                  <a:lnTo>
                    <a:pt x="644544" y="319886"/>
                  </a:lnTo>
                  <a:cubicBezTo>
                    <a:pt x="644544" y="319578"/>
                    <a:pt x="644621" y="319270"/>
                    <a:pt x="644698" y="318962"/>
                  </a:cubicBezTo>
                  <a:lnTo>
                    <a:pt x="650856" y="300951"/>
                  </a:lnTo>
                  <a:cubicBezTo>
                    <a:pt x="651010" y="300490"/>
                    <a:pt x="651318" y="300105"/>
                    <a:pt x="651625" y="299720"/>
                  </a:cubicBezTo>
                  <a:lnTo>
                    <a:pt x="664710" y="288251"/>
                  </a:lnTo>
                  <a:lnTo>
                    <a:pt x="667635" y="282864"/>
                  </a:lnTo>
                  <a:lnTo>
                    <a:pt x="668713" y="277630"/>
                  </a:lnTo>
                  <a:cubicBezTo>
                    <a:pt x="668867" y="276937"/>
                    <a:pt x="669251" y="276321"/>
                    <a:pt x="669790" y="275936"/>
                  </a:cubicBezTo>
                  <a:lnTo>
                    <a:pt x="672022" y="274243"/>
                  </a:lnTo>
                  <a:cubicBezTo>
                    <a:pt x="672330" y="274012"/>
                    <a:pt x="672638" y="273858"/>
                    <a:pt x="672946" y="273781"/>
                  </a:cubicBezTo>
                  <a:lnTo>
                    <a:pt x="677949" y="272395"/>
                  </a:lnTo>
                  <a:lnTo>
                    <a:pt x="678488" y="271241"/>
                  </a:lnTo>
                  <a:lnTo>
                    <a:pt x="682336" y="262005"/>
                  </a:lnTo>
                  <a:lnTo>
                    <a:pt x="677795" y="254308"/>
                  </a:lnTo>
                  <a:lnTo>
                    <a:pt x="671715" y="250767"/>
                  </a:lnTo>
                  <a:lnTo>
                    <a:pt x="667635" y="249304"/>
                  </a:lnTo>
                  <a:lnTo>
                    <a:pt x="662170" y="246303"/>
                  </a:lnTo>
                  <a:lnTo>
                    <a:pt x="639387" y="229216"/>
                  </a:lnTo>
                  <a:lnTo>
                    <a:pt x="635693" y="225598"/>
                  </a:lnTo>
                  <a:cubicBezTo>
                    <a:pt x="635462" y="225367"/>
                    <a:pt x="635308" y="225136"/>
                    <a:pt x="635154" y="224905"/>
                  </a:cubicBezTo>
                  <a:lnTo>
                    <a:pt x="633461" y="221519"/>
                  </a:lnTo>
                  <a:cubicBezTo>
                    <a:pt x="633153" y="220826"/>
                    <a:pt x="633076" y="220056"/>
                    <a:pt x="633307" y="219364"/>
                  </a:cubicBezTo>
                  <a:lnTo>
                    <a:pt x="637232" y="207510"/>
                  </a:lnTo>
                  <a:cubicBezTo>
                    <a:pt x="637309" y="207279"/>
                    <a:pt x="637386" y="207125"/>
                    <a:pt x="637540" y="206895"/>
                  </a:cubicBezTo>
                  <a:lnTo>
                    <a:pt x="642851" y="198428"/>
                  </a:lnTo>
                  <a:lnTo>
                    <a:pt x="643775" y="188883"/>
                  </a:lnTo>
                  <a:lnTo>
                    <a:pt x="640311" y="184111"/>
                  </a:lnTo>
                  <a:lnTo>
                    <a:pt x="607753" y="168640"/>
                  </a:lnTo>
                  <a:lnTo>
                    <a:pt x="600825" y="166562"/>
                  </a:lnTo>
                  <a:lnTo>
                    <a:pt x="597285" y="166100"/>
                  </a:lnTo>
                  <a:lnTo>
                    <a:pt x="587587" y="166100"/>
                  </a:lnTo>
                  <a:lnTo>
                    <a:pt x="581660" y="167101"/>
                  </a:lnTo>
                  <a:lnTo>
                    <a:pt x="578504" y="168486"/>
                  </a:lnTo>
                  <a:lnTo>
                    <a:pt x="574425" y="172566"/>
                  </a:lnTo>
                  <a:cubicBezTo>
                    <a:pt x="574117" y="172874"/>
                    <a:pt x="573732" y="173105"/>
                    <a:pt x="573347" y="173258"/>
                  </a:cubicBezTo>
                  <a:lnTo>
                    <a:pt x="566574" y="175491"/>
                  </a:lnTo>
                  <a:cubicBezTo>
                    <a:pt x="566420" y="175568"/>
                    <a:pt x="566189" y="175568"/>
                    <a:pt x="565958" y="175645"/>
                  </a:cubicBezTo>
                  <a:lnTo>
                    <a:pt x="555259" y="176799"/>
                  </a:lnTo>
                  <a:lnTo>
                    <a:pt x="545484" y="179031"/>
                  </a:lnTo>
                  <a:lnTo>
                    <a:pt x="543560" y="179878"/>
                  </a:lnTo>
                  <a:lnTo>
                    <a:pt x="537710" y="184650"/>
                  </a:lnTo>
                  <a:cubicBezTo>
                    <a:pt x="537479" y="184804"/>
                    <a:pt x="537249" y="184958"/>
                    <a:pt x="536941" y="185112"/>
                  </a:cubicBezTo>
                  <a:lnTo>
                    <a:pt x="525703" y="189576"/>
                  </a:lnTo>
                  <a:cubicBezTo>
                    <a:pt x="525318" y="189730"/>
                    <a:pt x="524933" y="189807"/>
                    <a:pt x="524548" y="189807"/>
                  </a:cubicBezTo>
                  <a:lnTo>
                    <a:pt x="513311" y="189268"/>
                  </a:lnTo>
                  <a:lnTo>
                    <a:pt x="496455" y="195811"/>
                  </a:lnTo>
                  <a:cubicBezTo>
                    <a:pt x="496147" y="195965"/>
                    <a:pt x="495762" y="196042"/>
                    <a:pt x="495454" y="196042"/>
                  </a:cubicBezTo>
                  <a:lnTo>
                    <a:pt x="488142" y="196042"/>
                  </a:lnTo>
                  <a:lnTo>
                    <a:pt x="479367" y="194887"/>
                  </a:lnTo>
                  <a:lnTo>
                    <a:pt x="465359" y="190269"/>
                  </a:lnTo>
                  <a:lnTo>
                    <a:pt x="453813" y="187498"/>
                  </a:lnTo>
                  <a:lnTo>
                    <a:pt x="442037" y="182264"/>
                  </a:lnTo>
                  <a:cubicBezTo>
                    <a:pt x="441729" y="182110"/>
                    <a:pt x="441421" y="181956"/>
                    <a:pt x="441190" y="181648"/>
                  </a:cubicBezTo>
                  <a:lnTo>
                    <a:pt x="437804" y="178262"/>
                  </a:lnTo>
                  <a:cubicBezTo>
                    <a:pt x="437573" y="178031"/>
                    <a:pt x="437419" y="177800"/>
                    <a:pt x="437265" y="177569"/>
                  </a:cubicBezTo>
                  <a:lnTo>
                    <a:pt x="435572" y="174182"/>
                  </a:lnTo>
                  <a:cubicBezTo>
                    <a:pt x="435418" y="173874"/>
                    <a:pt x="435341" y="173567"/>
                    <a:pt x="435264" y="173182"/>
                  </a:cubicBezTo>
                  <a:lnTo>
                    <a:pt x="434186" y="161098"/>
                  </a:lnTo>
                  <a:lnTo>
                    <a:pt x="433262" y="158403"/>
                  </a:lnTo>
                  <a:lnTo>
                    <a:pt x="406477" y="119380"/>
                  </a:lnTo>
                  <a:lnTo>
                    <a:pt x="399473" y="103139"/>
                  </a:lnTo>
                  <a:cubicBezTo>
                    <a:pt x="399396" y="102908"/>
                    <a:pt x="399319" y="102677"/>
                    <a:pt x="399319" y="102524"/>
                  </a:cubicBezTo>
                  <a:lnTo>
                    <a:pt x="398780" y="99137"/>
                  </a:lnTo>
                  <a:cubicBezTo>
                    <a:pt x="398703" y="98829"/>
                    <a:pt x="398703" y="98521"/>
                    <a:pt x="398780" y="98213"/>
                  </a:cubicBezTo>
                  <a:lnTo>
                    <a:pt x="399935" y="91440"/>
                  </a:lnTo>
                  <a:lnTo>
                    <a:pt x="404553" y="78047"/>
                  </a:lnTo>
                  <a:lnTo>
                    <a:pt x="406092" y="69965"/>
                  </a:lnTo>
                  <a:lnTo>
                    <a:pt x="405630" y="66733"/>
                  </a:lnTo>
                  <a:lnTo>
                    <a:pt x="400704" y="53494"/>
                  </a:lnTo>
                  <a:lnTo>
                    <a:pt x="398857" y="44642"/>
                  </a:lnTo>
                  <a:lnTo>
                    <a:pt x="398318" y="38023"/>
                  </a:lnTo>
                  <a:lnTo>
                    <a:pt x="387388" y="26631"/>
                  </a:lnTo>
                  <a:lnTo>
                    <a:pt x="353830" y="4618"/>
                  </a:lnTo>
                  <a:lnTo>
                    <a:pt x="347441" y="3310"/>
                  </a:lnTo>
                  <a:lnTo>
                    <a:pt x="346364" y="4387"/>
                  </a:lnTo>
                  <a:lnTo>
                    <a:pt x="348057" y="9467"/>
                  </a:lnTo>
                  <a:lnTo>
                    <a:pt x="351213" y="15163"/>
                  </a:lnTo>
                  <a:cubicBezTo>
                    <a:pt x="351290" y="15317"/>
                    <a:pt x="351367" y="15548"/>
                    <a:pt x="351444" y="15702"/>
                  </a:cubicBezTo>
                  <a:lnTo>
                    <a:pt x="354830" y="27555"/>
                  </a:lnTo>
                  <a:cubicBezTo>
                    <a:pt x="354907" y="27786"/>
                    <a:pt x="354907" y="28094"/>
                    <a:pt x="354907" y="28325"/>
                  </a:cubicBezTo>
                  <a:lnTo>
                    <a:pt x="354907" y="41794"/>
                  </a:lnTo>
                  <a:cubicBezTo>
                    <a:pt x="354907" y="42179"/>
                    <a:pt x="354830" y="42564"/>
                    <a:pt x="354676" y="42872"/>
                  </a:cubicBezTo>
                  <a:lnTo>
                    <a:pt x="353368" y="46028"/>
                  </a:lnTo>
                  <a:lnTo>
                    <a:pt x="353753" y="47952"/>
                  </a:lnTo>
                  <a:cubicBezTo>
                    <a:pt x="353830" y="48260"/>
                    <a:pt x="353830" y="48568"/>
                    <a:pt x="353830" y="48799"/>
                  </a:cubicBezTo>
                  <a:lnTo>
                    <a:pt x="353291" y="53879"/>
                  </a:lnTo>
                  <a:cubicBezTo>
                    <a:pt x="353137" y="55033"/>
                    <a:pt x="352367" y="55957"/>
                    <a:pt x="351290" y="56265"/>
                  </a:cubicBezTo>
                  <a:lnTo>
                    <a:pt x="343824" y="58420"/>
                  </a:lnTo>
                  <a:lnTo>
                    <a:pt x="337974" y="62115"/>
                  </a:lnTo>
                  <a:cubicBezTo>
                    <a:pt x="337666" y="62345"/>
                    <a:pt x="337281" y="62422"/>
                    <a:pt x="336896" y="62499"/>
                  </a:cubicBezTo>
                  <a:lnTo>
                    <a:pt x="333510" y="63038"/>
                  </a:lnTo>
                  <a:cubicBezTo>
                    <a:pt x="333125" y="63115"/>
                    <a:pt x="332740" y="63115"/>
                    <a:pt x="332278" y="62961"/>
                  </a:cubicBezTo>
                  <a:lnTo>
                    <a:pt x="326121" y="61268"/>
                  </a:lnTo>
                  <a:lnTo>
                    <a:pt x="312112" y="54341"/>
                  </a:lnTo>
                  <a:lnTo>
                    <a:pt x="308418" y="51878"/>
                  </a:lnTo>
                  <a:cubicBezTo>
                    <a:pt x="308264" y="51723"/>
                    <a:pt x="308033" y="51569"/>
                    <a:pt x="307879" y="51416"/>
                  </a:cubicBezTo>
                  <a:lnTo>
                    <a:pt x="302260" y="45258"/>
                  </a:lnTo>
                  <a:cubicBezTo>
                    <a:pt x="302029" y="45027"/>
                    <a:pt x="301875" y="44719"/>
                    <a:pt x="301721" y="44411"/>
                  </a:cubicBezTo>
                  <a:lnTo>
                    <a:pt x="295564" y="29248"/>
                  </a:lnTo>
                  <a:lnTo>
                    <a:pt x="291869" y="23476"/>
                  </a:lnTo>
                  <a:cubicBezTo>
                    <a:pt x="291407" y="22783"/>
                    <a:pt x="291330" y="22013"/>
                    <a:pt x="291561" y="21243"/>
                  </a:cubicBezTo>
                  <a:lnTo>
                    <a:pt x="293639" y="13546"/>
                  </a:lnTo>
                  <a:lnTo>
                    <a:pt x="291099" y="3387"/>
                  </a:lnTo>
                  <a:lnTo>
                    <a:pt x="289098" y="0"/>
                  </a:lnTo>
                  <a:lnTo>
                    <a:pt x="286327" y="2463"/>
                  </a:lnTo>
                  <a:lnTo>
                    <a:pt x="283556" y="7081"/>
                  </a:lnTo>
                  <a:lnTo>
                    <a:pt x="283556" y="18088"/>
                  </a:lnTo>
                  <a:lnTo>
                    <a:pt x="285173" y="28325"/>
                  </a:lnTo>
                  <a:lnTo>
                    <a:pt x="289560" y="40794"/>
                  </a:lnTo>
                  <a:cubicBezTo>
                    <a:pt x="289868" y="41717"/>
                    <a:pt x="289714" y="42641"/>
                    <a:pt x="289175" y="43411"/>
                  </a:cubicBezTo>
                  <a:cubicBezTo>
                    <a:pt x="288636" y="44181"/>
                    <a:pt x="287713" y="44642"/>
                    <a:pt x="286789" y="44488"/>
                  </a:cubicBezTo>
                  <a:lnTo>
                    <a:pt x="277784" y="43949"/>
                  </a:lnTo>
                  <a:cubicBezTo>
                    <a:pt x="276937" y="43872"/>
                    <a:pt x="276090" y="43411"/>
                    <a:pt x="275629" y="42718"/>
                  </a:cubicBezTo>
                  <a:lnTo>
                    <a:pt x="268316" y="32019"/>
                  </a:lnTo>
                  <a:lnTo>
                    <a:pt x="262082" y="22398"/>
                  </a:lnTo>
                  <a:lnTo>
                    <a:pt x="254616" y="4310"/>
                  </a:lnTo>
                  <a:lnTo>
                    <a:pt x="252769" y="4079"/>
                  </a:lnTo>
                  <a:lnTo>
                    <a:pt x="244071" y="9698"/>
                  </a:lnTo>
                  <a:lnTo>
                    <a:pt x="229832" y="23399"/>
                  </a:lnTo>
                  <a:cubicBezTo>
                    <a:pt x="229524" y="23706"/>
                    <a:pt x="229139" y="23937"/>
                    <a:pt x="228754" y="24015"/>
                  </a:cubicBezTo>
                  <a:lnTo>
                    <a:pt x="221211" y="26554"/>
                  </a:lnTo>
                  <a:lnTo>
                    <a:pt x="212744" y="39254"/>
                  </a:lnTo>
                  <a:lnTo>
                    <a:pt x="202969" y="50800"/>
                  </a:lnTo>
                  <a:lnTo>
                    <a:pt x="193425" y="62576"/>
                  </a:lnTo>
                  <a:cubicBezTo>
                    <a:pt x="192732" y="63423"/>
                    <a:pt x="191578" y="63808"/>
                    <a:pt x="190577" y="63577"/>
                  </a:cubicBezTo>
                  <a:lnTo>
                    <a:pt x="185882" y="62422"/>
                  </a:lnTo>
                  <a:lnTo>
                    <a:pt x="182726" y="67964"/>
                  </a:lnTo>
                  <a:lnTo>
                    <a:pt x="179955" y="85436"/>
                  </a:lnTo>
                  <a:lnTo>
                    <a:pt x="174259" y="103293"/>
                  </a:lnTo>
                  <a:cubicBezTo>
                    <a:pt x="173875" y="104525"/>
                    <a:pt x="172797" y="105294"/>
                    <a:pt x="171488" y="105217"/>
                  </a:cubicBezTo>
                  <a:cubicBezTo>
                    <a:pt x="170257" y="105140"/>
                    <a:pt x="169179" y="104294"/>
                    <a:pt x="168872" y="103062"/>
                  </a:cubicBezTo>
                  <a:lnTo>
                    <a:pt x="167178" y="96289"/>
                  </a:lnTo>
                  <a:lnTo>
                    <a:pt x="166024" y="90054"/>
                  </a:lnTo>
                  <a:lnTo>
                    <a:pt x="164099" y="94980"/>
                  </a:lnTo>
                  <a:lnTo>
                    <a:pt x="156172" y="111452"/>
                  </a:lnTo>
                  <a:lnTo>
                    <a:pt x="145011" y="131618"/>
                  </a:lnTo>
                  <a:lnTo>
                    <a:pt x="141701" y="142009"/>
                  </a:lnTo>
                  <a:cubicBezTo>
                    <a:pt x="141470" y="142779"/>
                    <a:pt x="140932" y="143395"/>
                    <a:pt x="140162" y="143702"/>
                  </a:cubicBezTo>
                  <a:lnTo>
                    <a:pt x="131464" y="148013"/>
                  </a:lnTo>
                  <a:lnTo>
                    <a:pt x="129001" y="156325"/>
                  </a:lnTo>
                  <a:lnTo>
                    <a:pt x="120150" y="175721"/>
                  </a:lnTo>
                  <a:lnTo>
                    <a:pt x="121227" y="191347"/>
                  </a:lnTo>
                  <a:lnTo>
                    <a:pt x="124537" y="203739"/>
                  </a:lnTo>
                  <a:lnTo>
                    <a:pt x="127924" y="221903"/>
                  </a:lnTo>
                  <a:lnTo>
                    <a:pt x="132311" y="234449"/>
                  </a:lnTo>
                  <a:cubicBezTo>
                    <a:pt x="132388" y="234681"/>
                    <a:pt x="132465" y="234834"/>
                    <a:pt x="132465" y="235065"/>
                  </a:cubicBezTo>
                  <a:lnTo>
                    <a:pt x="134081" y="252152"/>
                  </a:lnTo>
                  <a:lnTo>
                    <a:pt x="134851" y="252922"/>
                  </a:lnTo>
                  <a:lnTo>
                    <a:pt x="136313" y="252383"/>
                  </a:lnTo>
                  <a:lnTo>
                    <a:pt x="139315" y="241377"/>
                  </a:lnTo>
                  <a:cubicBezTo>
                    <a:pt x="139392" y="241069"/>
                    <a:pt x="139546" y="240838"/>
                    <a:pt x="139700" y="240530"/>
                  </a:cubicBezTo>
                  <a:lnTo>
                    <a:pt x="143087" y="235450"/>
                  </a:lnTo>
                  <a:cubicBezTo>
                    <a:pt x="143318" y="235065"/>
                    <a:pt x="143625" y="234758"/>
                    <a:pt x="144010" y="234603"/>
                  </a:cubicBezTo>
                  <a:lnTo>
                    <a:pt x="147936" y="232372"/>
                  </a:lnTo>
                  <a:cubicBezTo>
                    <a:pt x="148705" y="231910"/>
                    <a:pt x="149629" y="231910"/>
                    <a:pt x="150476" y="232217"/>
                  </a:cubicBezTo>
                  <a:lnTo>
                    <a:pt x="154401" y="233911"/>
                  </a:lnTo>
                  <a:cubicBezTo>
                    <a:pt x="154632" y="234065"/>
                    <a:pt x="154940" y="234142"/>
                    <a:pt x="155094" y="234372"/>
                  </a:cubicBezTo>
                  <a:lnTo>
                    <a:pt x="159019" y="237759"/>
                  </a:lnTo>
                  <a:lnTo>
                    <a:pt x="162175" y="241454"/>
                  </a:lnTo>
                  <a:cubicBezTo>
                    <a:pt x="162329" y="241608"/>
                    <a:pt x="162406" y="241839"/>
                    <a:pt x="162560" y="241993"/>
                  </a:cubicBezTo>
                  <a:lnTo>
                    <a:pt x="164253" y="245379"/>
                  </a:lnTo>
                  <a:cubicBezTo>
                    <a:pt x="164484" y="245918"/>
                    <a:pt x="164561" y="246457"/>
                    <a:pt x="164561" y="246996"/>
                  </a:cubicBezTo>
                  <a:lnTo>
                    <a:pt x="164022" y="251460"/>
                  </a:lnTo>
                  <a:lnTo>
                    <a:pt x="162329" y="261158"/>
                  </a:lnTo>
                  <a:lnTo>
                    <a:pt x="161790" y="266546"/>
                  </a:lnTo>
                  <a:lnTo>
                    <a:pt x="160097" y="274397"/>
                  </a:lnTo>
                  <a:lnTo>
                    <a:pt x="160097" y="280246"/>
                  </a:lnTo>
                  <a:lnTo>
                    <a:pt x="161329" y="283094"/>
                  </a:lnTo>
                  <a:lnTo>
                    <a:pt x="166562" y="283094"/>
                  </a:lnTo>
                  <a:lnTo>
                    <a:pt x="169795" y="281016"/>
                  </a:lnTo>
                  <a:lnTo>
                    <a:pt x="172258" y="277091"/>
                  </a:lnTo>
                  <a:cubicBezTo>
                    <a:pt x="172874" y="276090"/>
                    <a:pt x="174182" y="275551"/>
                    <a:pt x="175337" y="275859"/>
                  </a:cubicBezTo>
                  <a:lnTo>
                    <a:pt x="177569" y="276398"/>
                  </a:lnTo>
                  <a:cubicBezTo>
                    <a:pt x="178801" y="276706"/>
                    <a:pt x="179724" y="277860"/>
                    <a:pt x="179724" y="279092"/>
                  </a:cubicBezTo>
                  <a:lnTo>
                    <a:pt x="179724" y="282478"/>
                  </a:lnTo>
                  <a:cubicBezTo>
                    <a:pt x="179724" y="282940"/>
                    <a:pt x="179647" y="283325"/>
                    <a:pt x="179416" y="283710"/>
                  </a:cubicBezTo>
                  <a:lnTo>
                    <a:pt x="176799" y="288867"/>
                  </a:lnTo>
                  <a:lnTo>
                    <a:pt x="176338" y="293100"/>
                  </a:lnTo>
                  <a:lnTo>
                    <a:pt x="179262" y="298565"/>
                  </a:lnTo>
                  <a:cubicBezTo>
                    <a:pt x="179647" y="299181"/>
                    <a:pt x="179724" y="299951"/>
                    <a:pt x="179493" y="300721"/>
                  </a:cubicBezTo>
                  <a:lnTo>
                    <a:pt x="176645" y="310265"/>
                  </a:lnTo>
                  <a:cubicBezTo>
                    <a:pt x="176492" y="310650"/>
                    <a:pt x="176338" y="311034"/>
                    <a:pt x="176030" y="311342"/>
                  </a:cubicBezTo>
                  <a:lnTo>
                    <a:pt x="171412" y="316422"/>
                  </a:lnTo>
                  <a:lnTo>
                    <a:pt x="169487" y="324273"/>
                  </a:lnTo>
                  <a:lnTo>
                    <a:pt x="170026" y="328814"/>
                  </a:lnTo>
                  <a:cubicBezTo>
                    <a:pt x="170180" y="330354"/>
                    <a:pt x="169102" y="331662"/>
                    <a:pt x="167640" y="331893"/>
                  </a:cubicBezTo>
                  <a:lnTo>
                    <a:pt x="163715" y="332432"/>
                  </a:lnTo>
                  <a:cubicBezTo>
                    <a:pt x="163253" y="332509"/>
                    <a:pt x="162868" y="332432"/>
                    <a:pt x="162406" y="332278"/>
                  </a:cubicBezTo>
                  <a:lnTo>
                    <a:pt x="159019" y="331123"/>
                  </a:lnTo>
                  <a:lnTo>
                    <a:pt x="154555" y="328660"/>
                  </a:lnTo>
                  <a:cubicBezTo>
                    <a:pt x="154247" y="328507"/>
                    <a:pt x="154016" y="328275"/>
                    <a:pt x="153785" y="328045"/>
                  </a:cubicBezTo>
                  <a:lnTo>
                    <a:pt x="150476" y="324427"/>
                  </a:lnTo>
                  <a:lnTo>
                    <a:pt x="140470" y="323349"/>
                  </a:lnTo>
                  <a:lnTo>
                    <a:pt x="131772" y="321579"/>
                  </a:lnTo>
                  <a:lnTo>
                    <a:pt x="119149" y="320501"/>
                  </a:lnTo>
                  <a:lnTo>
                    <a:pt x="110913" y="318731"/>
                  </a:lnTo>
                  <a:cubicBezTo>
                    <a:pt x="110682" y="318654"/>
                    <a:pt x="110528" y="318654"/>
                    <a:pt x="110298" y="318501"/>
                  </a:cubicBezTo>
                  <a:lnTo>
                    <a:pt x="103293" y="315268"/>
                  </a:lnTo>
                  <a:lnTo>
                    <a:pt x="95596" y="313728"/>
                  </a:lnTo>
                  <a:lnTo>
                    <a:pt x="89824" y="314267"/>
                  </a:lnTo>
                  <a:cubicBezTo>
                    <a:pt x="89593" y="314267"/>
                    <a:pt x="89439" y="314267"/>
                    <a:pt x="89208" y="314267"/>
                  </a:cubicBezTo>
                  <a:lnTo>
                    <a:pt x="80664" y="313190"/>
                  </a:lnTo>
                  <a:lnTo>
                    <a:pt x="64347" y="316884"/>
                  </a:lnTo>
                  <a:lnTo>
                    <a:pt x="56958" y="322657"/>
                  </a:lnTo>
                  <a:lnTo>
                    <a:pt x="44412" y="336896"/>
                  </a:lnTo>
                  <a:lnTo>
                    <a:pt x="34713" y="346594"/>
                  </a:lnTo>
                  <a:lnTo>
                    <a:pt x="29941" y="353060"/>
                  </a:lnTo>
                  <a:lnTo>
                    <a:pt x="24015" y="364528"/>
                  </a:lnTo>
                  <a:cubicBezTo>
                    <a:pt x="23861" y="364836"/>
                    <a:pt x="23630" y="365067"/>
                    <a:pt x="23399" y="365298"/>
                  </a:cubicBezTo>
                  <a:lnTo>
                    <a:pt x="16625" y="371455"/>
                  </a:lnTo>
                  <a:cubicBezTo>
                    <a:pt x="16241" y="371764"/>
                    <a:pt x="15856" y="371994"/>
                    <a:pt x="15394" y="372148"/>
                  </a:cubicBezTo>
                  <a:lnTo>
                    <a:pt x="8313" y="374304"/>
                  </a:lnTo>
                  <a:lnTo>
                    <a:pt x="3772" y="376151"/>
                  </a:lnTo>
                  <a:lnTo>
                    <a:pt x="1232" y="379076"/>
                  </a:lnTo>
                  <a:lnTo>
                    <a:pt x="0" y="383463"/>
                  </a:lnTo>
                  <a:lnTo>
                    <a:pt x="2617" y="387773"/>
                  </a:lnTo>
                  <a:lnTo>
                    <a:pt x="8005" y="393161"/>
                  </a:lnTo>
                  <a:lnTo>
                    <a:pt x="17703" y="399550"/>
                  </a:lnTo>
                  <a:lnTo>
                    <a:pt x="28710" y="405630"/>
                  </a:lnTo>
                  <a:lnTo>
                    <a:pt x="32481" y="408247"/>
                  </a:lnTo>
                  <a:lnTo>
                    <a:pt x="37022" y="409248"/>
                  </a:lnTo>
                  <a:cubicBezTo>
                    <a:pt x="37484" y="409325"/>
                    <a:pt x="37869" y="409555"/>
                    <a:pt x="38254" y="409864"/>
                  </a:cubicBezTo>
                  <a:lnTo>
                    <a:pt x="42179" y="413250"/>
                  </a:lnTo>
                  <a:lnTo>
                    <a:pt x="43950" y="415328"/>
                  </a:lnTo>
                  <a:lnTo>
                    <a:pt x="54418" y="410556"/>
                  </a:lnTo>
                  <a:cubicBezTo>
                    <a:pt x="55187" y="410171"/>
                    <a:pt x="56111" y="410248"/>
                    <a:pt x="56804" y="410633"/>
                  </a:cubicBezTo>
                  <a:lnTo>
                    <a:pt x="59036" y="411788"/>
                  </a:lnTo>
                  <a:cubicBezTo>
                    <a:pt x="59575" y="412096"/>
                    <a:pt x="60036" y="412480"/>
                    <a:pt x="60267" y="413019"/>
                  </a:cubicBezTo>
                  <a:lnTo>
                    <a:pt x="63115" y="418638"/>
                  </a:lnTo>
                  <a:cubicBezTo>
                    <a:pt x="63346" y="419023"/>
                    <a:pt x="63423" y="419485"/>
                    <a:pt x="63423" y="419870"/>
                  </a:cubicBezTo>
                  <a:lnTo>
                    <a:pt x="63423" y="427182"/>
                  </a:lnTo>
                  <a:lnTo>
                    <a:pt x="62884" y="434186"/>
                  </a:lnTo>
                  <a:lnTo>
                    <a:pt x="62884" y="438958"/>
                  </a:lnTo>
                  <a:lnTo>
                    <a:pt x="65963" y="442037"/>
                  </a:lnTo>
                  <a:lnTo>
                    <a:pt x="70581" y="445039"/>
                  </a:lnTo>
                  <a:lnTo>
                    <a:pt x="75353" y="449195"/>
                  </a:lnTo>
                  <a:cubicBezTo>
                    <a:pt x="75738" y="449503"/>
                    <a:pt x="76046" y="449965"/>
                    <a:pt x="76200" y="450426"/>
                  </a:cubicBezTo>
                  <a:lnTo>
                    <a:pt x="78432" y="457200"/>
                  </a:lnTo>
                  <a:cubicBezTo>
                    <a:pt x="78894" y="458509"/>
                    <a:pt x="78278" y="459971"/>
                    <a:pt x="77047" y="460586"/>
                  </a:cubicBezTo>
                  <a:lnTo>
                    <a:pt x="75661" y="461279"/>
                  </a:lnTo>
                  <a:lnTo>
                    <a:pt x="93672" y="473748"/>
                  </a:lnTo>
                  <a:cubicBezTo>
                    <a:pt x="93980" y="473979"/>
                    <a:pt x="94211" y="474210"/>
                    <a:pt x="94365" y="474441"/>
                  </a:cubicBezTo>
                  <a:lnTo>
                    <a:pt x="101985" y="485371"/>
                  </a:lnTo>
                  <a:lnTo>
                    <a:pt x="112915" y="494145"/>
                  </a:lnTo>
                  <a:cubicBezTo>
                    <a:pt x="113145" y="494376"/>
                    <a:pt x="113376" y="494607"/>
                    <a:pt x="113530" y="494838"/>
                  </a:cubicBezTo>
                  <a:lnTo>
                    <a:pt x="117456" y="500996"/>
                  </a:lnTo>
                  <a:lnTo>
                    <a:pt x="121535" y="509770"/>
                  </a:lnTo>
                  <a:lnTo>
                    <a:pt x="126615" y="516851"/>
                  </a:lnTo>
                  <a:lnTo>
                    <a:pt x="133235" y="521932"/>
                  </a:lnTo>
                  <a:lnTo>
                    <a:pt x="141085" y="524395"/>
                  </a:lnTo>
                  <a:lnTo>
                    <a:pt x="146012" y="523394"/>
                  </a:lnTo>
                  <a:lnTo>
                    <a:pt x="151399" y="521777"/>
                  </a:lnTo>
                  <a:cubicBezTo>
                    <a:pt x="151938" y="521623"/>
                    <a:pt x="152554" y="521623"/>
                    <a:pt x="153093" y="521777"/>
                  </a:cubicBezTo>
                  <a:lnTo>
                    <a:pt x="156479" y="522932"/>
                  </a:lnTo>
                  <a:cubicBezTo>
                    <a:pt x="157557" y="523317"/>
                    <a:pt x="158327" y="524241"/>
                    <a:pt x="158404" y="525395"/>
                  </a:cubicBezTo>
                  <a:lnTo>
                    <a:pt x="158942" y="532245"/>
                  </a:lnTo>
                  <a:lnTo>
                    <a:pt x="160251" y="535324"/>
                  </a:lnTo>
                  <a:lnTo>
                    <a:pt x="167794" y="543406"/>
                  </a:lnTo>
                  <a:cubicBezTo>
                    <a:pt x="168025" y="543714"/>
                    <a:pt x="168256" y="544022"/>
                    <a:pt x="168410" y="544330"/>
                  </a:cubicBezTo>
                  <a:lnTo>
                    <a:pt x="169410" y="547177"/>
                  </a:lnTo>
                  <a:lnTo>
                    <a:pt x="171488" y="545792"/>
                  </a:lnTo>
                  <a:cubicBezTo>
                    <a:pt x="171873" y="545561"/>
                    <a:pt x="172335" y="545407"/>
                    <a:pt x="172797" y="545330"/>
                  </a:cubicBezTo>
                  <a:lnTo>
                    <a:pt x="178416" y="544791"/>
                  </a:lnTo>
                  <a:cubicBezTo>
                    <a:pt x="178724" y="544791"/>
                    <a:pt x="179032" y="544791"/>
                    <a:pt x="179339" y="544868"/>
                  </a:cubicBezTo>
                  <a:lnTo>
                    <a:pt x="200737" y="549948"/>
                  </a:lnTo>
                  <a:cubicBezTo>
                    <a:pt x="201122" y="550025"/>
                    <a:pt x="201430" y="550179"/>
                    <a:pt x="201815" y="550410"/>
                  </a:cubicBezTo>
                  <a:lnTo>
                    <a:pt x="208588" y="555490"/>
                  </a:lnTo>
                  <a:cubicBezTo>
                    <a:pt x="208742" y="555644"/>
                    <a:pt x="208896" y="555721"/>
                    <a:pt x="208973" y="555875"/>
                  </a:cubicBezTo>
                  <a:lnTo>
                    <a:pt x="244225" y="595592"/>
                  </a:lnTo>
                  <a:lnTo>
                    <a:pt x="252769" y="601980"/>
                  </a:lnTo>
                  <a:lnTo>
                    <a:pt x="259773" y="605213"/>
                  </a:lnTo>
                  <a:lnTo>
                    <a:pt x="281863" y="611216"/>
                  </a:lnTo>
                  <a:lnTo>
                    <a:pt x="290253" y="615372"/>
                  </a:lnTo>
                  <a:lnTo>
                    <a:pt x="339667" y="652780"/>
                  </a:lnTo>
                  <a:lnTo>
                    <a:pt x="354445" y="660092"/>
                  </a:lnTo>
                  <a:lnTo>
                    <a:pt x="380846" y="661169"/>
                  </a:lnTo>
                  <a:cubicBezTo>
                    <a:pt x="381154" y="661169"/>
                    <a:pt x="381462" y="661246"/>
                    <a:pt x="381693" y="661324"/>
                  </a:cubicBezTo>
                  <a:lnTo>
                    <a:pt x="407093" y="670714"/>
                  </a:lnTo>
                  <a:lnTo>
                    <a:pt x="410556" y="670714"/>
                  </a:lnTo>
                  <a:lnTo>
                    <a:pt x="414097" y="670175"/>
                  </a:lnTo>
                  <a:cubicBezTo>
                    <a:pt x="415021" y="670021"/>
                    <a:pt x="416021" y="670406"/>
                    <a:pt x="416637" y="671099"/>
                  </a:cubicBezTo>
                  <a:lnTo>
                    <a:pt x="420024" y="675024"/>
                  </a:lnTo>
                  <a:cubicBezTo>
                    <a:pt x="420178" y="675255"/>
                    <a:pt x="420332" y="675486"/>
                    <a:pt x="420485" y="675717"/>
                  </a:cubicBezTo>
                  <a:lnTo>
                    <a:pt x="422179" y="679642"/>
                  </a:lnTo>
                  <a:cubicBezTo>
                    <a:pt x="422410" y="680104"/>
                    <a:pt x="422487" y="680643"/>
                    <a:pt x="422410" y="681182"/>
                  </a:cubicBezTo>
                  <a:lnTo>
                    <a:pt x="421948" y="684491"/>
                  </a:lnTo>
                  <a:lnTo>
                    <a:pt x="422641" y="687031"/>
                  </a:lnTo>
                  <a:lnTo>
                    <a:pt x="425565" y="689494"/>
                  </a:lnTo>
                  <a:lnTo>
                    <a:pt x="434109" y="692727"/>
                  </a:lnTo>
                  <a:lnTo>
                    <a:pt x="441421" y="694805"/>
                  </a:lnTo>
                  <a:lnTo>
                    <a:pt x="448579" y="694805"/>
                  </a:lnTo>
                  <a:lnTo>
                    <a:pt x="455584" y="693189"/>
                  </a:lnTo>
                  <a:lnTo>
                    <a:pt x="485602" y="682028"/>
                  </a:lnTo>
                  <a:cubicBezTo>
                    <a:pt x="485910" y="681874"/>
                    <a:pt x="486218" y="681874"/>
                    <a:pt x="486602" y="681874"/>
                  </a:cubicBezTo>
                  <a:lnTo>
                    <a:pt x="495608" y="681874"/>
                  </a:lnTo>
                  <a:cubicBezTo>
                    <a:pt x="496224" y="681874"/>
                    <a:pt x="496839" y="682105"/>
                    <a:pt x="497378" y="682490"/>
                  </a:cubicBezTo>
                  <a:lnTo>
                    <a:pt x="508616" y="691496"/>
                  </a:lnTo>
                  <a:cubicBezTo>
                    <a:pt x="509232" y="691957"/>
                    <a:pt x="509616" y="692650"/>
                    <a:pt x="509693" y="693420"/>
                  </a:cubicBezTo>
                  <a:lnTo>
                    <a:pt x="512464" y="719743"/>
                  </a:lnTo>
                  <a:lnTo>
                    <a:pt x="519699" y="730519"/>
                  </a:lnTo>
                  <a:lnTo>
                    <a:pt x="543714" y="747453"/>
                  </a:lnTo>
                  <a:lnTo>
                    <a:pt x="556799" y="752148"/>
                  </a:lnTo>
                  <a:lnTo>
                    <a:pt x="569037" y="750531"/>
                  </a:lnTo>
                  <a:cubicBezTo>
                    <a:pt x="569422" y="750455"/>
                    <a:pt x="569730" y="750531"/>
                    <a:pt x="570115" y="750608"/>
                  </a:cubicBezTo>
                  <a:lnTo>
                    <a:pt x="585278" y="754534"/>
                  </a:lnTo>
                  <a:cubicBezTo>
                    <a:pt x="586278" y="754765"/>
                    <a:pt x="587048" y="755534"/>
                    <a:pt x="587279" y="756535"/>
                  </a:cubicBezTo>
                  <a:lnTo>
                    <a:pt x="592359" y="775085"/>
                  </a:lnTo>
                  <a:lnTo>
                    <a:pt x="595284" y="815571"/>
                  </a:lnTo>
                  <a:lnTo>
                    <a:pt x="598593" y="827424"/>
                  </a:lnTo>
                  <a:lnTo>
                    <a:pt x="600287" y="838662"/>
                  </a:lnTo>
                  <a:lnTo>
                    <a:pt x="603827" y="847206"/>
                  </a:lnTo>
                  <a:lnTo>
                    <a:pt x="613064" y="854364"/>
                  </a:lnTo>
                  <a:lnTo>
                    <a:pt x="625610" y="859289"/>
                  </a:lnTo>
                  <a:lnTo>
                    <a:pt x="665634" y="867063"/>
                  </a:lnTo>
                  <a:cubicBezTo>
                    <a:pt x="665788" y="867140"/>
                    <a:pt x="666019" y="867140"/>
                    <a:pt x="666173" y="867217"/>
                  </a:cubicBezTo>
                  <a:lnTo>
                    <a:pt x="672946" y="870065"/>
                  </a:lnTo>
                  <a:lnTo>
                    <a:pt x="678719" y="872990"/>
                  </a:lnTo>
                  <a:lnTo>
                    <a:pt x="683876" y="874376"/>
                  </a:lnTo>
                  <a:lnTo>
                    <a:pt x="690880" y="873837"/>
                  </a:lnTo>
                  <a:lnTo>
                    <a:pt x="709661" y="867217"/>
                  </a:lnTo>
                  <a:lnTo>
                    <a:pt x="716896" y="865986"/>
                  </a:lnTo>
                  <a:cubicBezTo>
                    <a:pt x="717281" y="865909"/>
                    <a:pt x="717588" y="865909"/>
                    <a:pt x="717973" y="865986"/>
                  </a:cubicBezTo>
                  <a:lnTo>
                    <a:pt x="720205" y="866525"/>
                  </a:lnTo>
                  <a:lnTo>
                    <a:pt x="721360" y="860906"/>
                  </a:lnTo>
                  <a:cubicBezTo>
                    <a:pt x="721514" y="860213"/>
                    <a:pt x="721899" y="859598"/>
                    <a:pt x="722514" y="859136"/>
                  </a:cubicBezTo>
                  <a:lnTo>
                    <a:pt x="725670" y="856827"/>
                  </a:lnTo>
                  <a:lnTo>
                    <a:pt x="726825" y="853286"/>
                  </a:lnTo>
                  <a:lnTo>
                    <a:pt x="725516" y="847051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  <p:sp>
          <p:nvSpPr>
            <p:cNvPr id="49" name="Forma libre: forma 111">
              <a:extLst>
                <a:ext uri="{FF2B5EF4-FFF2-40B4-BE49-F238E27FC236}">
                  <a16:creationId xmlns:a16="http://schemas.microsoft.com/office/drawing/2014/main" id="{9711CF7E-9BD9-2ACD-1549-3AD4C26830D4}"/>
                </a:ext>
              </a:extLst>
            </p:cNvPr>
            <p:cNvSpPr/>
            <p:nvPr/>
          </p:nvSpPr>
          <p:spPr>
            <a:xfrm>
              <a:off x="4098174" y="4136428"/>
              <a:ext cx="39870" cy="62961"/>
            </a:xfrm>
            <a:custGeom>
              <a:avLst/>
              <a:gdLst>
                <a:gd name="connsiteX0" fmla="*/ 28479 w 39870"/>
                <a:gd name="connsiteY0" fmla="*/ 62962 h 62961"/>
                <a:gd name="connsiteX1" fmla="*/ 36638 w 39870"/>
                <a:gd name="connsiteY1" fmla="*/ 60806 h 62961"/>
                <a:gd name="connsiteX2" fmla="*/ 39870 w 39870"/>
                <a:gd name="connsiteY2" fmla="*/ 52032 h 62961"/>
                <a:gd name="connsiteX3" fmla="*/ 39332 w 39870"/>
                <a:gd name="connsiteY3" fmla="*/ 40717 h 62961"/>
                <a:gd name="connsiteX4" fmla="*/ 36330 w 39870"/>
                <a:gd name="connsiteY4" fmla="*/ 33713 h 62961"/>
                <a:gd name="connsiteX5" fmla="*/ 27632 w 39870"/>
                <a:gd name="connsiteY5" fmla="*/ 23322 h 62961"/>
                <a:gd name="connsiteX6" fmla="*/ 27016 w 39870"/>
                <a:gd name="connsiteY6" fmla="*/ 22167 h 62961"/>
                <a:gd name="connsiteX7" fmla="*/ 26478 w 39870"/>
                <a:gd name="connsiteY7" fmla="*/ 19935 h 62961"/>
                <a:gd name="connsiteX8" fmla="*/ 26708 w 39870"/>
                <a:gd name="connsiteY8" fmla="*/ 18011 h 62961"/>
                <a:gd name="connsiteX9" fmla="*/ 27401 w 39870"/>
                <a:gd name="connsiteY9" fmla="*/ 16703 h 62961"/>
                <a:gd name="connsiteX10" fmla="*/ 26632 w 39870"/>
                <a:gd name="connsiteY10" fmla="*/ 13701 h 62961"/>
                <a:gd name="connsiteX11" fmla="*/ 24091 w 39870"/>
                <a:gd name="connsiteY11" fmla="*/ 10237 h 62961"/>
                <a:gd name="connsiteX12" fmla="*/ 23707 w 39870"/>
                <a:gd name="connsiteY12" fmla="*/ 9468 h 62961"/>
                <a:gd name="connsiteX13" fmla="*/ 21782 w 39870"/>
                <a:gd name="connsiteY13" fmla="*/ 3772 h 62961"/>
                <a:gd name="connsiteX14" fmla="*/ 15933 w 39870"/>
                <a:gd name="connsiteY14" fmla="*/ 462 h 62961"/>
                <a:gd name="connsiteX15" fmla="*/ 9313 w 39870"/>
                <a:gd name="connsiteY15" fmla="*/ 2848 h 62961"/>
                <a:gd name="connsiteX16" fmla="*/ 7081 w 39870"/>
                <a:gd name="connsiteY16" fmla="*/ 2694 h 62961"/>
                <a:gd name="connsiteX17" fmla="*/ 1693 w 39870"/>
                <a:gd name="connsiteY17" fmla="*/ 0 h 62961"/>
                <a:gd name="connsiteX18" fmla="*/ 231 w 39870"/>
                <a:gd name="connsiteY18" fmla="*/ 847 h 62961"/>
                <a:gd name="connsiteX19" fmla="*/ 0 w 39870"/>
                <a:gd name="connsiteY19" fmla="*/ 2540 h 62961"/>
                <a:gd name="connsiteX20" fmla="*/ 5234 w 39870"/>
                <a:gd name="connsiteY20" fmla="*/ 12392 h 62961"/>
                <a:gd name="connsiteX21" fmla="*/ 7851 w 39870"/>
                <a:gd name="connsiteY21" fmla="*/ 16010 h 62961"/>
                <a:gd name="connsiteX22" fmla="*/ 8159 w 39870"/>
                <a:gd name="connsiteY22" fmla="*/ 18781 h 62961"/>
                <a:gd name="connsiteX23" fmla="*/ 6465 w 39870"/>
                <a:gd name="connsiteY23" fmla="*/ 22706 h 62961"/>
                <a:gd name="connsiteX24" fmla="*/ 5465 w 39870"/>
                <a:gd name="connsiteY24" fmla="*/ 23938 h 62961"/>
                <a:gd name="connsiteX25" fmla="*/ 770 w 39870"/>
                <a:gd name="connsiteY25" fmla="*/ 27248 h 62961"/>
                <a:gd name="connsiteX26" fmla="*/ 77 w 39870"/>
                <a:gd name="connsiteY26" fmla="*/ 30788 h 62961"/>
                <a:gd name="connsiteX27" fmla="*/ 3618 w 39870"/>
                <a:gd name="connsiteY27" fmla="*/ 37792 h 62961"/>
                <a:gd name="connsiteX28" fmla="*/ 11776 w 39870"/>
                <a:gd name="connsiteY28" fmla="*/ 48645 h 62961"/>
                <a:gd name="connsiteX29" fmla="*/ 21398 w 39870"/>
                <a:gd name="connsiteY29" fmla="*/ 58805 h 62961"/>
                <a:gd name="connsiteX30" fmla="*/ 28479 w 39870"/>
                <a:gd name="connsiteY30" fmla="*/ 62962 h 6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870" h="62961">
                  <a:moveTo>
                    <a:pt x="28479" y="62962"/>
                  </a:moveTo>
                  <a:lnTo>
                    <a:pt x="36638" y="60806"/>
                  </a:lnTo>
                  <a:lnTo>
                    <a:pt x="39870" y="52032"/>
                  </a:lnTo>
                  <a:lnTo>
                    <a:pt x="39332" y="40717"/>
                  </a:lnTo>
                  <a:lnTo>
                    <a:pt x="36330" y="33713"/>
                  </a:lnTo>
                  <a:lnTo>
                    <a:pt x="27632" y="23322"/>
                  </a:lnTo>
                  <a:cubicBezTo>
                    <a:pt x="27324" y="23014"/>
                    <a:pt x="27170" y="22629"/>
                    <a:pt x="27016" y="22167"/>
                  </a:cubicBezTo>
                  <a:lnTo>
                    <a:pt x="26478" y="19935"/>
                  </a:lnTo>
                  <a:cubicBezTo>
                    <a:pt x="26324" y="19319"/>
                    <a:pt x="26401" y="18627"/>
                    <a:pt x="26708" y="18011"/>
                  </a:cubicBezTo>
                  <a:lnTo>
                    <a:pt x="27401" y="16703"/>
                  </a:lnTo>
                  <a:lnTo>
                    <a:pt x="26632" y="13701"/>
                  </a:lnTo>
                  <a:lnTo>
                    <a:pt x="24091" y="10237"/>
                  </a:lnTo>
                  <a:cubicBezTo>
                    <a:pt x="23938" y="10006"/>
                    <a:pt x="23784" y="9775"/>
                    <a:pt x="23707" y="9468"/>
                  </a:cubicBezTo>
                  <a:lnTo>
                    <a:pt x="21782" y="3772"/>
                  </a:lnTo>
                  <a:lnTo>
                    <a:pt x="15933" y="462"/>
                  </a:lnTo>
                  <a:lnTo>
                    <a:pt x="9313" y="2848"/>
                  </a:lnTo>
                  <a:cubicBezTo>
                    <a:pt x="8621" y="3079"/>
                    <a:pt x="7774" y="3079"/>
                    <a:pt x="7081" y="2694"/>
                  </a:cubicBezTo>
                  <a:lnTo>
                    <a:pt x="1693" y="0"/>
                  </a:lnTo>
                  <a:lnTo>
                    <a:pt x="231" y="847"/>
                  </a:lnTo>
                  <a:lnTo>
                    <a:pt x="0" y="2540"/>
                  </a:lnTo>
                  <a:lnTo>
                    <a:pt x="5234" y="12392"/>
                  </a:lnTo>
                  <a:lnTo>
                    <a:pt x="7851" y="16010"/>
                  </a:lnTo>
                  <a:cubicBezTo>
                    <a:pt x="8390" y="16780"/>
                    <a:pt x="8544" y="17857"/>
                    <a:pt x="8159" y="18781"/>
                  </a:cubicBezTo>
                  <a:lnTo>
                    <a:pt x="6465" y="22706"/>
                  </a:lnTo>
                  <a:cubicBezTo>
                    <a:pt x="6235" y="23168"/>
                    <a:pt x="5927" y="23630"/>
                    <a:pt x="5465" y="23938"/>
                  </a:cubicBezTo>
                  <a:lnTo>
                    <a:pt x="770" y="27248"/>
                  </a:lnTo>
                  <a:lnTo>
                    <a:pt x="77" y="30788"/>
                  </a:lnTo>
                  <a:lnTo>
                    <a:pt x="3618" y="37792"/>
                  </a:lnTo>
                  <a:lnTo>
                    <a:pt x="11776" y="48645"/>
                  </a:lnTo>
                  <a:lnTo>
                    <a:pt x="21398" y="58805"/>
                  </a:lnTo>
                  <a:lnTo>
                    <a:pt x="28479" y="62962"/>
                  </a:lnTo>
                  <a:close/>
                </a:path>
              </a:pathLst>
            </a:custGeom>
            <a:grpFill/>
            <a:ln w="7695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s-CO" sz="1000">
                <a:solidFill>
                  <a:schemeClr val="bg1"/>
                </a:solidFill>
              </a:endParaRPr>
            </a:p>
          </p:txBody>
        </p:sp>
      </p:grpSp>
      <p:sp>
        <p:nvSpPr>
          <p:cNvPr id="50" name="Forma libre: forma 112">
            <a:extLst>
              <a:ext uri="{FF2B5EF4-FFF2-40B4-BE49-F238E27FC236}">
                <a16:creationId xmlns:a16="http://schemas.microsoft.com/office/drawing/2014/main" id="{D36D27C1-D2CC-70BD-94B0-56C95FC5519A}"/>
              </a:ext>
            </a:extLst>
          </p:cNvPr>
          <p:cNvSpPr/>
          <p:nvPr/>
        </p:nvSpPr>
        <p:spPr>
          <a:xfrm>
            <a:off x="8053572" y="3965943"/>
            <a:ext cx="969194" cy="576233"/>
          </a:xfrm>
          <a:custGeom>
            <a:avLst/>
            <a:gdLst>
              <a:gd name="connsiteX0" fmla="*/ 1242060 w 1262226"/>
              <a:gd name="connsiteY0" fmla="*/ 684337 h 750454"/>
              <a:gd name="connsiteX1" fmla="*/ 1223664 w 1262226"/>
              <a:gd name="connsiteY1" fmla="*/ 676333 h 750454"/>
              <a:gd name="connsiteX2" fmla="*/ 1223125 w 1262226"/>
              <a:gd name="connsiteY2" fmla="*/ 676025 h 750454"/>
              <a:gd name="connsiteX3" fmla="*/ 1215275 w 1262226"/>
              <a:gd name="connsiteY3" fmla="*/ 670406 h 750454"/>
              <a:gd name="connsiteX4" fmla="*/ 1214736 w 1262226"/>
              <a:gd name="connsiteY4" fmla="*/ 669944 h 750454"/>
              <a:gd name="connsiteX5" fmla="*/ 1202575 w 1262226"/>
              <a:gd name="connsiteY5" fmla="*/ 655551 h 750454"/>
              <a:gd name="connsiteX6" fmla="*/ 1182024 w 1262226"/>
              <a:gd name="connsiteY6" fmla="*/ 640542 h 750454"/>
              <a:gd name="connsiteX7" fmla="*/ 1176636 w 1262226"/>
              <a:gd name="connsiteY7" fmla="*/ 637848 h 750454"/>
              <a:gd name="connsiteX8" fmla="*/ 1170863 w 1262226"/>
              <a:gd name="connsiteY8" fmla="*/ 639310 h 750454"/>
              <a:gd name="connsiteX9" fmla="*/ 1165167 w 1262226"/>
              <a:gd name="connsiteY9" fmla="*/ 641927 h 750454"/>
              <a:gd name="connsiteX10" fmla="*/ 1164013 w 1262226"/>
              <a:gd name="connsiteY10" fmla="*/ 642158 h 750454"/>
              <a:gd name="connsiteX11" fmla="*/ 1157239 w 1262226"/>
              <a:gd name="connsiteY11" fmla="*/ 642158 h 750454"/>
              <a:gd name="connsiteX12" fmla="*/ 1155007 w 1262226"/>
              <a:gd name="connsiteY12" fmla="*/ 641080 h 750454"/>
              <a:gd name="connsiteX13" fmla="*/ 1152775 w 1262226"/>
              <a:gd name="connsiteY13" fmla="*/ 638233 h 750454"/>
              <a:gd name="connsiteX14" fmla="*/ 1152236 w 1262226"/>
              <a:gd name="connsiteY14" fmla="*/ 637078 h 750454"/>
              <a:gd name="connsiteX15" fmla="*/ 1150620 w 1262226"/>
              <a:gd name="connsiteY15" fmla="*/ 630228 h 750454"/>
              <a:gd name="connsiteX16" fmla="*/ 1149542 w 1262226"/>
              <a:gd name="connsiteY16" fmla="*/ 628534 h 750454"/>
              <a:gd name="connsiteX17" fmla="*/ 1147618 w 1262226"/>
              <a:gd name="connsiteY17" fmla="*/ 627534 h 750454"/>
              <a:gd name="connsiteX18" fmla="*/ 1136534 w 1262226"/>
              <a:gd name="connsiteY18" fmla="*/ 628534 h 750454"/>
              <a:gd name="connsiteX19" fmla="*/ 1133995 w 1262226"/>
              <a:gd name="connsiteY19" fmla="*/ 629535 h 750454"/>
              <a:gd name="connsiteX20" fmla="*/ 1130685 w 1262226"/>
              <a:gd name="connsiteY20" fmla="*/ 630228 h 750454"/>
              <a:gd name="connsiteX21" fmla="*/ 1128915 w 1262226"/>
              <a:gd name="connsiteY21" fmla="*/ 629997 h 750454"/>
              <a:gd name="connsiteX22" fmla="*/ 1124450 w 1262226"/>
              <a:gd name="connsiteY22" fmla="*/ 627765 h 750454"/>
              <a:gd name="connsiteX23" fmla="*/ 1123527 w 1262226"/>
              <a:gd name="connsiteY23" fmla="*/ 627072 h 750454"/>
              <a:gd name="connsiteX24" fmla="*/ 1120679 w 1262226"/>
              <a:gd name="connsiteY24" fmla="*/ 623685 h 750454"/>
              <a:gd name="connsiteX25" fmla="*/ 1120294 w 1262226"/>
              <a:gd name="connsiteY25" fmla="*/ 623146 h 750454"/>
              <a:gd name="connsiteX26" fmla="*/ 1118601 w 1262226"/>
              <a:gd name="connsiteY26" fmla="*/ 619760 h 750454"/>
              <a:gd name="connsiteX27" fmla="*/ 1115060 w 1262226"/>
              <a:gd name="connsiteY27" fmla="*/ 608061 h 750454"/>
              <a:gd name="connsiteX28" fmla="*/ 1113982 w 1262226"/>
              <a:gd name="connsiteY28" fmla="*/ 602596 h 750454"/>
              <a:gd name="connsiteX29" fmla="*/ 1112289 w 1262226"/>
              <a:gd name="connsiteY29" fmla="*/ 599594 h 750454"/>
              <a:gd name="connsiteX30" fmla="*/ 1108825 w 1262226"/>
              <a:gd name="connsiteY30" fmla="*/ 597131 h 750454"/>
              <a:gd name="connsiteX31" fmla="*/ 1096049 w 1262226"/>
              <a:gd name="connsiteY31" fmla="*/ 590742 h 750454"/>
              <a:gd name="connsiteX32" fmla="*/ 1089352 w 1262226"/>
              <a:gd name="connsiteY32" fmla="*/ 589280 h 750454"/>
              <a:gd name="connsiteX33" fmla="*/ 1077191 w 1262226"/>
              <a:gd name="connsiteY33" fmla="*/ 594052 h 750454"/>
              <a:gd name="connsiteX34" fmla="*/ 1076190 w 1262226"/>
              <a:gd name="connsiteY34" fmla="*/ 594206 h 750454"/>
              <a:gd name="connsiteX35" fmla="*/ 1070033 w 1262226"/>
              <a:gd name="connsiteY35" fmla="*/ 594206 h 750454"/>
              <a:gd name="connsiteX36" fmla="*/ 1067801 w 1262226"/>
              <a:gd name="connsiteY36" fmla="*/ 593051 h 750454"/>
              <a:gd name="connsiteX37" fmla="*/ 1064414 w 1262226"/>
              <a:gd name="connsiteY37" fmla="*/ 588587 h 750454"/>
              <a:gd name="connsiteX38" fmla="*/ 1063875 w 1262226"/>
              <a:gd name="connsiteY38" fmla="*/ 587202 h 750454"/>
              <a:gd name="connsiteX39" fmla="*/ 1063336 w 1262226"/>
              <a:gd name="connsiteY39" fmla="*/ 581583 h 750454"/>
              <a:gd name="connsiteX40" fmla="*/ 1062567 w 1262226"/>
              <a:gd name="connsiteY40" fmla="*/ 577735 h 750454"/>
              <a:gd name="connsiteX41" fmla="*/ 1058256 w 1262226"/>
              <a:gd name="connsiteY41" fmla="*/ 575964 h 750454"/>
              <a:gd name="connsiteX42" fmla="*/ 1054870 w 1262226"/>
              <a:gd name="connsiteY42" fmla="*/ 577273 h 750454"/>
              <a:gd name="connsiteX43" fmla="*/ 1051329 w 1262226"/>
              <a:gd name="connsiteY43" fmla="*/ 587279 h 750454"/>
              <a:gd name="connsiteX44" fmla="*/ 1049944 w 1262226"/>
              <a:gd name="connsiteY44" fmla="*/ 588895 h 750454"/>
              <a:gd name="connsiteX45" fmla="*/ 1044325 w 1262226"/>
              <a:gd name="connsiteY45" fmla="*/ 591743 h 750454"/>
              <a:gd name="connsiteX46" fmla="*/ 1042324 w 1262226"/>
              <a:gd name="connsiteY46" fmla="*/ 591974 h 750454"/>
              <a:gd name="connsiteX47" fmla="*/ 1036166 w 1262226"/>
              <a:gd name="connsiteY47" fmla="*/ 590281 h 750454"/>
              <a:gd name="connsiteX48" fmla="*/ 1035319 w 1262226"/>
              <a:gd name="connsiteY48" fmla="*/ 589896 h 750454"/>
              <a:gd name="connsiteX49" fmla="*/ 1032241 w 1262226"/>
              <a:gd name="connsiteY49" fmla="*/ 587895 h 750454"/>
              <a:gd name="connsiteX50" fmla="*/ 1030008 w 1262226"/>
              <a:gd name="connsiteY50" fmla="*/ 587125 h 750454"/>
              <a:gd name="connsiteX51" fmla="*/ 1024082 w 1262226"/>
              <a:gd name="connsiteY51" fmla="*/ 588587 h 750454"/>
              <a:gd name="connsiteX52" fmla="*/ 1017462 w 1262226"/>
              <a:gd name="connsiteY52" fmla="*/ 589203 h 750454"/>
              <a:gd name="connsiteX53" fmla="*/ 1016770 w 1262226"/>
              <a:gd name="connsiteY53" fmla="*/ 589203 h 750454"/>
              <a:gd name="connsiteX54" fmla="*/ 1009458 w 1262226"/>
              <a:gd name="connsiteY54" fmla="*/ 588048 h 750454"/>
              <a:gd name="connsiteX55" fmla="*/ 1001222 w 1262226"/>
              <a:gd name="connsiteY55" fmla="*/ 585739 h 750454"/>
              <a:gd name="connsiteX56" fmla="*/ 1000606 w 1262226"/>
              <a:gd name="connsiteY56" fmla="*/ 585509 h 750454"/>
              <a:gd name="connsiteX57" fmla="*/ 995526 w 1262226"/>
              <a:gd name="connsiteY57" fmla="*/ 582661 h 750454"/>
              <a:gd name="connsiteX58" fmla="*/ 994525 w 1262226"/>
              <a:gd name="connsiteY58" fmla="*/ 581737 h 750454"/>
              <a:gd name="connsiteX59" fmla="*/ 992293 w 1262226"/>
              <a:gd name="connsiteY59" fmla="*/ 578350 h 750454"/>
              <a:gd name="connsiteX60" fmla="*/ 991909 w 1262226"/>
              <a:gd name="connsiteY60" fmla="*/ 577503 h 750454"/>
              <a:gd name="connsiteX61" fmla="*/ 989830 w 1262226"/>
              <a:gd name="connsiteY61" fmla="*/ 569653 h 750454"/>
              <a:gd name="connsiteX62" fmla="*/ 988291 w 1262226"/>
              <a:gd name="connsiteY62" fmla="*/ 567729 h 750454"/>
              <a:gd name="connsiteX63" fmla="*/ 986598 w 1262226"/>
              <a:gd name="connsiteY63" fmla="*/ 566728 h 750454"/>
              <a:gd name="connsiteX64" fmla="*/ 986598 w 1262226"/>
              <a:gd name="connsiteY64" fmla="*/ 566728 h 750454"/>
              <a:gd name="connsiteX65" fmla="*/ 981748 w 1262226"/>
              <a:gd name="connsiteY65" fmla="*/ 566728 h 750454"/>
              <a:gd name="connsiteX66" fmla="*/ 975514 w 1262226"/>
              <a:gd name="connsiteY66" fmla="*/ 565650 h 750454"/>
              <a:gd name="connsiteX67" fmla="*/ 972589 w 1262226"/>
              <a:gd name="connsiteY67" fmla="*/ 566112 h 750454"/>
              <a:gd name="connsiteX68" fmla="*/ 970434 w 1262226"/>
              <a:gd name="connsiteY68" fmla="*/ 565573 h 750454"/>
              <a:gd name="connsiteX69" fmla="*/ 968202 w 1262226"/>
              <a:gd name="connsiteY69" fmla="*/ 563880 h 750454"/>
              <a:gd name="connsiteX70" fmla="*/ 967201 w 1262226"/>
              <a:gd name="connsiteY70" fmla="*/ 562495 h 750454"/>
              <a:gd name="connsiteX71" fmla="*/ 965508 w 1262226"/>
              <a:gd name="connsiteY71" fmla="*/ 557414 h 750454"/>
              <a:gd name="connsiteX72" fmla="*/ 963815 w 1262226"/>
              <a:gd name="connsiteY72" fmla="*/ 547947 h 750454"/>
              <a:gd name="connsiteX73" fmla="*/ 959581 w 1262226"/>
              <a:gd name="connsiteY73" fmla="*/ 540481 h 750454"/>
              <a:gd name="connsiteX74" fmla="*/ 959273 w 1262226"/>
              <a:gd name="connsiteY74" fmla="*/ 538557 h 750454"/>
              <a:gd name="connsiteX75" fmla="*/ 959812 w 1262226"/>
              <a:gd name="connsiteY75" fmla="*/ 535709 h 750454"/>
              <a:gd name="connsiteX76" fmla="*/ 960351 w 1262226"/>
              <a:gd name="connsiteY76" fmla="*/ 534478 h 750454"/>
              <a:gd name="connsiteX77" fmla="*/ 962583 w 1262226"/>
              <a:gd name="connsiteY77" fmla="*/ 531630 h 750454"/>
              <a:gd name="connsiteX78" fmla="*/ 967355 w 1262226"/>
              <a:gd name="connsiteY78" fmla="*/ 522470 h 750454"/>
              <a:gd name="connsiteX79" fmla="*/ 968433 w 1262226"/>
              <a:gd name="connsiteY79" fmla="*/ 521085 h 750454"/>
              <a:gd name="connsiteX80" fmla="*/ 962275 w 1262226"/>
              <a:gd name="connsiteY80" fmla="*/ 519161 h 750454"/>
              <a:gd name="connsiteX81" fmla="*/ 961505 w 1262226"/>
              <a:gd name="connsiteY81" fmla="*/ 518853 h 750454"/>
              <a:gd name="connsiteX82" fmla="*/ 956425 w 1262226"/>
              <a:gd name="connsiteY82" fmla="*/ 515466 h 750454"/>
              <a:gd name="connsiteX83" fmla="*/ 955271 w 1262226"/>
              <a:gd name="connsiteY83" fmla="*/ 512464 h 750454"/>
              <a:gd name="connsiteX84" fmla="*/ 956425 w 1262226"/>
              <a:gd name="connsiteY84" fmla="*/ 508000 h 750454"/>
              <a:gd name="connsiteX85" fmla="*/ 956887 w 1262226"/>
              <a:gd name="connsiteY85" fmla="*/ 506999 h 750454"/>
              <a:gd name="connsiteX86" fmla="*/ 960274 w 1262226"/>
              <a:gd name="connsiteY86" fmla="*/ 502535 h 750454"/>
              <a:gd name="connsiteX87" fmla="*/ 961890 w 1262226"/>
              <a:gd name="connsiteY87" fmla="*/ 499302 h 750454"/>
              <a:gd name="connsiteX88" fmla="*/ 959889 w 1262226"/>
              <a:gd name="connsiteY88" fmla="*/ 485140 h 750454"/>
              <a:gd name="connsiteX89" fmla="*/ 951730 w 1262226"/>
              <a:gd name="connsiteY89" fmla="*/ 474903 h 750454"/>
              <a:gd name="connsiteX90" fmla="*/ 939107 w 1262226"/>
              <a:gd name="connsiteY90" fmla="*/ 468053 h 750454"/>
              <a:gd name="connsiteX91" fmla="*/ 896774 w 1262226"/>
              <a:gd name="connsiteY91" fmla="*/ 460279 h 750454"/>
              <a:gd name="connsiteX92" fmla="*/ 895927 w 1262226"/>
              <a:gd name="connsiteY92" fmla="*/ 459971 h 750454"/>
              <a:gd name="connsiteX93" fmla="*/ 871990 w 1262226"/>
              <a:gd name="connsiteY93" fmla="*/ 446578 h 750454"/>
              <a:gd name="connsiteX94" fmla="*/ 855980 w 1262226"/>
              <a:gd name="connsiteY94" fmla="*/ 441575 h 750454"/>
              <a:gd name="connsiteX95" fmla="*/ 854518 w 1262226"/>
              <a:gd name="connsiteY95" fmla="*/ 440497 h 750454"/>
              <a:gd name="connsiteX96" fmla="*/ 851670 w 1262226"/>
              <a:gd name="connsiteY96" fmla="*/ 436572 h 750454"/>
              <a:gd name="connsiteX97" fmla="*/ 851131 w 1262226"/>
              <a:gd name="connsiteY97" fmla="*/ 435264 h 750454"/>
              <a:gd name="connsiteX98" fmla="*/ 849438 w 1262226"/>
              <a:gd name="connsiteY98" fmla="*/ 422333 h 750454"/>
              <a:gd name="connsiteX99" fmla="*/ 843896 w 1262226"/>
              <a:gd name="connsiteY99" fmla="*/ 405399 h 750454"/>
              <a:gd name="connsiteX100" fmla="*/ 843742 w 1262226"/>
              <a:gd name="connsiteY100" fmla="*/ 404860 h 750454"/>
              <a:gd name="connsiteX101" fmla="*/ 843203 w 1262226"/>
              <a:gd name="connsiteY101" fmla="*/ 399781 h 750454"/>
              <a:gd name="connsiteX102" fmla="*/ 845358 w 1262226"/>
              <a:gd name="connsiteY102" fmla="*/ 373996 h 750454"/>
              <a:gd name="connsiteX103" fmla="*/ 842202 w 1262226"/>
              <a:gd name="connsiteY103" fmla="*/ 365914 h 750454"/>
              <a:gd name="connsiteX104" fmla="*/ 829810 w 1262226"/>
              <a:gd name="connsiteY104" fmla="*/ 363528 h 750454"/>
              <a:gd name="connsiteX105" fmla="*/ 823191 w 1262226"/>
              <a:gd name="connsiteY105" fmla="*/ 365529 h 750454"/>
              <a:gd name="connsiteX106" fmla="*/ 822344 w 1262226"/>
              <a:gd name="connsiteY106" fmla="*/ 365683 h 750454"/>
              <a:gd name="connsiteX107" fmla="*/ 818958 w 1262226"/>
              <a:gd name="connsiteY107" fmla="*/ 365683 h 750454"/>
              <a:gd name="connsiteX108" fmla="*/ 814647 w 1262226"/>
              <a:gd name="connsiteY108" fmla="*/ 365067 h 750454"/>
              <a:gd name="connsiteX109" fmla="*/ 812492 w 1262226"/>
              <a:gd name="connsiteY109" fmla="*/ 363528 h 750454"/>
              <a:gd name="connsiteX110" fmla="*/ 811338 w 1262226"/>
              <a:gd name="connsiteY110" fmla="*/ 361296 h 750454"/>
              <a:gd name="connsiteX111" fmla="*/ 811107 w 1262226"/>
              <a:gd name="connsiteY111" fmla="*/ 360526 h 750454"/>
              <a:gd name="connsiteX112" fmla="*/ 810029 w 1262226"/>
              <a:gd name="connsiteY112" fmla="*/ 354753 h 750454"/>
              <a:gd name="connsiteX113" fmla="*/ 809567 w 1262226"/>
              <a:gd name="connsiteY113" fmla="*/ 353752 h 750454"/>
              <a:gd name="connsiteX114" fmla="*/ 805950 w 1262226"/>
              <a:gd name="connsiteY114" fmla="*/ 352136 h 750454"/>
              <a:gd name="connsiteX115" fmla="*/ 803179 w 1262226"/>
              <a:gd name="connsiteY115" fmla="*/ 352136 h 750454"/>
              <a:gd name="connsiteX116" fmla="*/ 794096 w 1262226"/>
              <a:gd name="connsiteY116" fmla="*/ 355831 h 750454"/>
              <a:gd name="connsiteX117" fmla="*/ 780704 w 1262226"/>
              <a:gd name="connsiteY117" fmla="*/ 358756 h 750454"/>
              <a:gd name="connsiteX118" fmla="*/ 779164 w 1262226"/>
              <a:gd name="connsiteY118" fmla="*/ 358679 h 750454"/>
              <a:gd name="connsiteX119" fmla="*/ 771313 w 1262226"/>
              <a:gd name="connsiteY119" fmla="*/ 355831 h 750454"/>
              <a:gd name="connsiteX120" fmla="*/ 770082 w 1262226"/>
              <a:gd name="connsiteY120" fmla="*/ 354907 h 750454"/>
              <a:gd name="connsiteX121" fmla="*/ 763924 w 1262226"/>
              <a:gd name="connsiteY121" fmla="*/ 347056 h 750454"/>
              <a:gd name="connsiteX122" fmla="*/ 763539 w 1262226"/>
              <a:gd name="connsiteY122" fmla="*/ 346364 h 750454"/>
              <a:gd name="connsiteX123" fmla="*/ 758459 w 1262226"/>
              <a:gd name="connsiteY123" fmla="*/ 333433 h 750454"/>
              <a:gd name="connsiteX124" fmla="*/ 758305 w 1262226"/>
              <a:gd name="connsiteY124" fmla="*/ 332894 h 750454"/>
              <a:gd name="connsiteX125" fmla="*/ 757613 w 1262226"/>
              <a:gd name="connsiteY125" fmla="*/ 328814 h 750454"/>
              <a:gd name="connsiteX126" fmla="*/ 754996 w 1262226"/>
              <a:gd name="connsiteY126" fmla="*/ 330739 h 750454"/>
              <a:gd name="connsiteX127" fmla="*/ 752148 w 1262226"/>
              <a:gd name="connsiteY127" fmla="*/ 327891 h 750454"/>
              <a:gd name="connsiteX128" fmla="*/ 754919 w 1262226"/>
              <a:gd name="connsiteY128" fmla="*/ 325043 h 750454"/>
              <a:gd name="connsiteX129" fmla="*/ 754996 w 1262226"/>
              <a:gd name="connsiteY129" fmla="*/ 325043 h 750454"/>
              <a:gd name="connsiteX130" fmla="*/ 757228 w 1262226"/>
              <a:gd name="connsiteY130" fmla="*/ 326198 h 750454"/>
              <a:gd name="connsiteX131" fmla="*/ 757228 w 1262226"/>
              <a:gd name="connsiteY131" fmla="*/ 326121 h 750454"/>
              <a:gd name="connsiteX132" fmla="*/ 757228 w 1262226"/>
              <a:gd name="connsiteY132" fmla="*/ 325120 h 750454"/>
              <a:gd name="connsiteX133" fmla="*/ 759460 w 1262226"/>
              <a:gd name="connsiteY133" fmla="*/ 312728 h 750454"/>
              <a:gd name="connsiteX134" fmla="*/ 759383 w 1262226"/>
              <a:gd name="connsiteY134" fmla="*/ 306955 h 750454"/>
              <a:gd name="connsiteX135" fmla="*/ 757459 w 1262226"/>
              <a:gd name="connsiteY135" fmla="*/ 301721 h 750454"/>
              <a:gd name="connsiteX136" fmla="*/ 748761 w 1262226"/>
              <a:gd name="connsiteY136" fmla="*/ 291407 h 750454"/>
              <a:gd name="connsiteX137" fmla="*/ 745144 w 1262226"/>
              <a:gd name="connsiteY137" fmla="*/ 285404 h 750454"/>
              <a:gd name="connsiteX138" fmla="*/ 744759 w 1262226"/>
              <a:gd name="connsiteY138" fmla="*/ 284326 h 750454"/>
              <a:gd name="connsiteX139" fmla="*/ 744220 w 1262226"/>
              <a:gd name="connsiteY139" fmla="*/ 280401 h 750454"/>
              <a:gd name="connsiteX140" fmla="*/ 744220 w 1262226"/>
              <a:gd name="connsiteY140" fmla="*/ 279554 h 750454"/>
              <a:gd name="connsiteX141" fmla="*/ 745221 w 1262226"/>
              <a:gd name="connsiteY141" fmla="*/ 273011 h 750454"/>
              <a:gd name="connsiteX142" fmla="*/ 744066 w 1262226"/>
              <a:gd name="connsiteY142" fmla="*/ 270318 h 750454"/>
              <a:gd name="connsiteX143" fmla="*/ 741064 w 1262226"/>
              <a:gd name="connsiteY143" fmla="*/ 267316 h 750454"/>
              <a:gd name="connsiteX144" fmla="*/ 737754 w 1262226"/>
              <a:gd name="connsiteY144" fmla="*/ 265007 h 750454"/>
              <a:gd name="connsiteX145" fmla="*/ 728980 w 1262226"/>
              <a:gd name="connsiteY145" fmla="*/ 261158 h 750454"/>
              <a:gd name="connsiteX146" fmla="*/ 722668 w 1262226"/>
              <a:gd name="connsiteY146" fmla="*/ 259773 h 750454"/>
              <a:gd name="connsiteX147" fmla="*/ 701810 w 1262226"/>
              <a:gd name="connsiteY147" fmla="*/ 262544 h 750454"/>
              <a:gd name="connsiteX148" fmla="*/ 701271 w 1262226"/>
              <a:gd name="connsiteY148" fmla="*/ 262544 h 750454"/>
              <a:gd name="connsiteX149" fmla="*/ 669175 w 1262226"/>
              <a:gd name="connsiteY149" fmla="*/ 260312 h 750454"/>
              <a:gd name="connsiteX150" fmla="*/ 668405 w 1262226"/>
              <a:gd name="connsiteY150" fmla="*/ 260157 h 750454"/>
              <a:gd name="connsiteX151" fmla="*/ 653242 w 1262226"/>
              <a:gd name="connsiteY151" fmla="*/ 254539 h 750454"/>
              <a:gd name="connsiteX152" fmla="*/ 652164 w 1262226"/>
              <a:gd name="connsiteY152" fmla="*/ 253846 h 750454"/>
              <a:gd name="connsiteX153" fmla="*/ 629458 w 1262226"/>
              <a:gd name="connsiteY153" fmla="*/ 230063 h 750454"/>
              <a:gd name="connsiteX154" fmla="*/ 615142 w 1262226"/>
              <a:gd name="connsiteY154" fmla="*/ 223135 h 750454"/>
              <a:gd name="connsiteX155" fmla="*/ 598439 w 1262226"/>
              <a:gd name="connsiteY155" fmla="*/ 220980 h 750454"/>
              <a:gd name="connsiteX156" fmla="*/ 572885 w 1262226"/>
              <a:gd name="connsiteY156" fmla="*/ 223212 h 750454"/>
              <a:gd name="connsiteX157" fmla="*/ 565881 w 1262226"/>
              <a:gd name="connsiteY157" fmla="*/ 223212 h 750454"/>
              <a:gd name="connsiteX158" fmla="*/ 564958 w 1262226"/>
              <a:gd name="connsiteY158" fmla="*/ 223058 h 750454"/>
              <a:gd name="connsiteX159" fmla="*/ 558184 w 1262226"/>
              <a:gd name="connsiteY159" fmla="*/ 220826 h 750454"/>
              <a:gd name="connsiteX160" fmla="*/ 557491 w 1262226"/>
              <a:gd name="connsiteY160" fmla="*/ 220518 h 750454"/>
              <a:gd name="connsiteX161" fmla="*/ 550718 w 1262226"/>
              <a:gd name="connsiteY161" fmla="*/ 215977 h 750454"/>
              <a:gd name="connsiteX162" fmla="*/ 544099 w 1262226"/>
              <a:gd name="connsiteY162" fmla="*/ 212436 h 750454"/>
              <a:gd name="connsiteX163" fmla="*/ 529474 w 1262226"/>
              <a:gd name="connsiteY163" fmla="*/ 210820 h 750454"/>
              <a:gd name="connsiteX164" fmla="*/ 528551 w 1262226"/>
              <a:gd name="connsiteY164" fmla="*/ 210512 h 750454"/>
              <a:gd name="connsiteX165" fmla="*/ 521778 w 1262226"/>
              <a:gd name="connsiteY165" fmla="*/ 207125 h 750454"/>
              <a:gd name="connsiteX166" fmla="*/ 520854 w 1262226"/>
              <a:gd name="connsiteY166" fmla="*/ 206433 h 750454"/>
              <a:gd name="connsiteX167" fmla="*/ 500072 w 1262226"/>
              <a:gd name="connsiteY167" fmla="*/ 181648 h 750454"/>
              <a:gd name="connsiteX168" fmla="*/ 499764 w 1262226"/>
              <a:gd name="connsiteY168" fmla="*/ 181187 h 750454"/>
              <a:gd name="connsiteX169" fmla="*/ 495300 w 1262226"/>
              <a:gd name="connsiteY169" fmla="*/ 172720 h 750454"/>
              <a:gd name="connsiteX170" fmla="*/ 494992 w 1262226"/>
              <a:gd name="connsiteY170" fmla="*/ 171642 h 750454"/>
              <a:gd name="connsiteX171" fmla="*/ 494453 w 1262226"/>
              <a:gd name="connsiteY171" fmla="*/ 165485 h 750454"/>
              <a:gd name="connsiteX172" fmla="*/ 494453 w 1262226"/>
              <a:gd name="connsiteY172" fmla="*/ 160636 h 750454"/>
              <a:gd name="connsiteX173" fmla="*/ 493222 w 1262226"/>
              <a:gd name="connsiteY173" fmla="*/ 156864 h 750454"/>
              <a:gd name="connsiteX174" fmla="*/ 488758 w 1262226"/>
              <a:gd name="connsiteY174" fmla="*/ 153708 h 750454"/>
              <a:gd name="connsiteX175" fmla="*/ 483524 w 1262226"/>
              <a:gd name="connsiteY175" fmla="*/ 152246 h 750454"/>
              <a:gd name="connsiteX176" fmla="*/ 469361 w 1262226"/>
              <a:gd name="connsiteY176" fmla="*/ 153324 h 750454"/>
              <a:gd name="connsiteX177" fmla="*/ 462357 w 1262226"/>
              <a:gd name="connsiteY177" fmla="*/ 153324 h 750454"/>
              <a:gd name="connsiteX178" fmla="*/ 461202 w 1262226"/>
              <a:gd name="connsiteY178" fmla="*/ 153093 h 750454"/>
              <a:gd name="connsiteX179" fmla="*/ 451350 w 1262226"/>
              <a:gd name="connsiteY179" fmla="*/ 148706 h 750454"/>
              <a:gd name="connsiteX180" fmla="*/ 446578 w 1262226"/>
              <a:gd name="connsiteY180" fmla="*/ 147782 h 750454"/>
              <a:gd name="connsiteX181" fmla="*/ 442807 w 1262226"/>
              <a:gd name="connsiteY181" fmla="*/ 148628 h 750454"/>
              <a:gd name="connsiteX182" fmla="*/ 439420 w 1262226"/>
              <a:gd name="connsiteY182" fmla="*/ 151630 h 750454"/>
              <a:gd name="connsiteX183" fmla="*/ 437958 w 1262226"/>
              <a:gd name="connsiteY183" fmla="*/ 155479 h 750454"/>
              <a:gd name="connsiteX184" fmla="*/ 437496 w 1262226"/>
              <a:gd name="connsiteY184" fmla="*/ 156325 h 750454"/>
              <a:gd name="connsiteX185" fmla="*/ 434109 w 1262226"/>
              <a:gd name="connsiteY185" fmla="*/ 160251 h 750454"/>
              <a:gd name="connsiteX186" fmla="*/ 432416 w 1262226"/>
              <a:gd name="connsiteY186" fmla="*/ 161175 h 750454"/>
              <a:gd name="connsiteX187" fmla="*/ 425642 w 1262226"/>
              <a:gd name="connsiteY187" fmla="*/ 162329 h 750454"/>
              <a:gd name="connsiteX188" fmla="*/ 425027 w 1262226"/>
              <a:gd name="connsiteY188" fmla="*/ 162329 h 750454"/>
              <a:gd name="connsiteX189" fmla="*/ 413558 w 1262226"/>
              <a:gd name="connsiteY189" fmla="*/ 161790 h 750454"/>
              <a:gd name="connsiteX190" fmla="*/ 409171 w 1262226"/>
              <a:gd name="connsiteY190" fmla="*/ 162714 h 750454"/>
              <a:gd name="connsiteX191" fmla="*/ 403860 w 1262226"/>
              <a:gd name="connsiteY191" fmla="*/ 165408 h 750454"/>
              <a:gd name="connsiteX192" fmla="*/ 399858 w 1262226"/>
              <a:gd name="connsiteY192" fmla="*/ 167948 h 750454"/>
              <a:gd name="connsiteX193" fmla="*/ 396702 w 1262226"/>
              <a:gd name="connsiteY193" fmla="*/ 171103 h 750454"/>
              <a:gd name="connsiteX194" fmla="*/ 396086 w 1262226"/>
              <a:gd name="connsiteY194" fmla="*/ 171565 h 750454"/>
              <a:gd name="connsiteX195" fmla="*/ 392161 w 1262226"/>
              <a:gd name="connsiteY195" fmla="*/ 173798 h 750454"/>
              <a:gd name="connsiteX196" fmla="*/ 391545 w 1262226"/>
              <a:gd name="connsiteY196" fmla="*/ 174028 h 750454"/>
              <a:gd name="connsiteX197" fmla="*/ 385926 w 1262226"/>
              <a:gd name="connsiteY197" fmla="*/ 175722 h 750454"/>
              <a:gd name="connsiteX198" fmla="*/ 385002 w 1262226"/>
              <a:gd name="connsiteY198" fmla="*/ 175876 h 750454"/>
              <a:gd name="connsiteX199" fmla="*/ 331585 w 1262226"/>
              <a:gd name="connsiteY199" fmla="*/ 174182 h 750454"/>
              <a:gd name="connsiteX200" fmla="*/ 319886 w 1262226"/>
              <a:gd name="connsiteY200" fmla="*/ 171873 h 750454"/>
              <a:gd name="connsiteX201" fmla="*/ 319193 w 1262226"/>
              <a:gd name="connsiteY201" fmla="*/ 171642 h 750454"/>
              <a:gd name="connsiteX202" fmla="*/ 304030 w 1262226"/>
              <a:gd name="connsiteY202" fmla="*/ 164330 h 750454"/>
              <a:gd name="connsiteX203" fmla="*/ 277399 w 1262226"/>
              <a:gd name="connsiteY203" fmla="*/ 156018 h 750454"/>
              <a:gd name="connsiteX204" fmla="*/ 276552 w 1262226"/>
              <a:gd name="connsiteY204" fmla="*/ 155555 h 750454"/>
              <a:gd name="connsiteX205" fmla="*/ 269240 w 1262226"/>
              <a:gd name="connsiteY205" fmla="*/ 149937 h 750454"/>
              <a:gd name="connsiteX206" fmla="*/ 268624 w 1262226"/>
              <a:gd name="connsiteY206" fmla="*/ 149321 h 750454"/>
              <a:gd name="connsiteX207" fmla="*/ 259080 w 1262226"/>
              <a:gd name="connsiteY207" fmla="*/ 135851 h 750454"/>
              <a:gd name="connsiteX208" fmla="*/ 258618 w 1262226"/>
              <a:gd name="connsiteY208" fmla="*/ 134774 h 750454"/>
              <a:gd name="connsiteX209" fmla="*/ 255232 w 1262226"/>
              <a:gd name="connsiteY209" fmla="*/ 118456 h 750454"/>
              <a:gd name="connsiteX210" fmla="*/ 255154 w 1262226"/>
              <a:gd name="connsiteY210" fmla="*/ 117764 h 750454"/>
              <a:gd name="connsiteX211" fmla="*/ 256309 w 1262226"/>
              <a:gd name="connsiteY211" fmla="*/ 84590 h 750454"/>
              <a:gd name="connsiteX212" fmla="*/ 256463 w 1262226"/>
              <a:gd name="connsiteY212" fmla="*/ 83820 h 750454"/>
              <a:gd name="connsiteX213" fmla="*/ 258695 w 1262226"/>
              <a:gd name="connsiteY213" fmla="*/ 77047 h 750454"/>
              <a:gd name="connsiteX214" fmla="*/ 265007 w 1262226"/>
              <a:gd name="connsiteY214" fmla="*/ 63808 h 750454"/>
              <a:gd name="connsiteX215" fmla="*/ 266392 w 1262226"/>
              <a:gd name="connsiteY215" fmla="*/ 58497 h 750454"/>
              <a:gd name="connsiteX216" fmla="*/ 266392 w 1262226"/>
              <a:gd name="connsiteY216" fmla="*/ 54264 h 750454"/>
              <a:gd name="connsiteX217" fmla="*/ 264853 w 1262226"/>
              <a:gd name="connsiteY217" fmla="*/ 49646 h 750454"/>
              <a:gd name="connsiteX218" fmla="*/ 260696 w 1262226"/>
              <a:gd name="connsiteY218" fmla="*/ 39177 h 750454"/>
              <a:gd name="connsiteX219" fmla="*/ 254462 w 1262226"/>
              <a:gd name="connsiteY219" fmla="*/ 34020 h 750454"/>
              <a:gd name="connsiteX220" fmla="*/ 253461 w 1262226"/>
              <a:gd name="connsiteY220" fmla="*/ 32250 h 750454"/>
              <a:gd name="connsiteX221" fmla="*/ 252999 w 1262226"/>
              <a:gd name="connsiteY221" fmla="*/ 28941 h 750454"/>
              <a:gd name="connsiteX222" fmla="*/ 245995 w 1262226"/>
              <a:gd name="connsiteY222" fmla="*/ 18242 h 750454"/>
              <a:gd name="connsiteX223" fmla="*/ 240376 w 1262226"/>
              <a:gd name="connsiteY223" fmla="*/ 10622 h 750454"/>
              <a:gd name="connsiteX224" fmla="*/ 228215 w 1262226"/>
              <a:gd name="connsiteY224" fmla="*/ 5850 h 750454"/>
              <a:gd name="connsiteX225" fmla="*/ 221827 w 1262226"/>
              <a:gd name="connsiteY225" fmla="*/ 1847 h 750454"/>
              <a:gd name="connsiteX226" fmla="*/ 216747 w 1262226"/>
              <a:gd name="connsiteY226" fmla="*/ 0 h 750454"/>
              <a:gd name="connsiteX227" fmla="*/ 212436 w 1262226"/>
              <a:gd name="connsiteY227" fmla="*/ 1154 h 750454"/>
              <a:gd name="connsiteX228" fmla="*/ 193348 w 1262226"/>
              <a:gd name="connsiteY228" fmla="*/ 30095 h 750454"/>
              <a:gd name="connsiteX229" fmla="*/ 184650 w 1262226"/>
              <a:gd name="connsiteY229" fmla="*/ 39947 h 750454"/>
              <a:gd name="connsiteX230" fmla="*/ 183881 w 1262226"/>
              <a:gd name="connsiteY230" fmla="*/ 40563 h 750454"/>
              <a:gd name="connsiteX231" fmla="*/ 173721 w 1262226"/>
              <a:gd name="connsiteY231" fmla="*/ 46182 h 750454"/>
              <a:gd name="connsiteX232" fmla="*/ 172951 w 1262226"/>
              <a:gd name="connsiteY232" fmla="*/ 46490 h 750454"/>
              <a:gd name="connsiteX233" fmla="*/ 162791 w 1262226"/>
              <a:gd name="connsiteY233" fmla="*/ 48722 h 750454"/>
              <a:gd name="connsiteX234" fmla="*/ 162021 w 1262226"/>
              <a:gd name="connsiteY234" fmla="*/ 48799 h 750454"/>
              <a:gd name="connsiteX235" fmla="*/ 131618 w 1262226"/>
              <a:gd name="connsiteY235" fmla="*/ 47105 h 750454"/>
              <a:gd name="connsiteX236" fmla="*/ 120458 w 1262226"/>
              <a:gd name="connsiteY236" fmla="*/ 47105 h 750454"/>
              <a:gd name="connsiteX237" fmla="*/ 109990 w 1262226"/>
              <a:gd name="connsiteY237" fmla="*/ 56034 h 750454"/>
              <a:gd name="connsiteX238" fmla="*/ 108373 w 1262226"/>
              <a:gd name="connsiteY238" fmla="*/ 56727 h 750454"/>
              <a:gd name="connsiteX239" fmla="*/ 101600 w 1262226"/>
              <a:gd name="connsiteY239" fmla="*/ 57265 h 750454"/>
              <a:gd name="connsiteX240" fmla="*/ 99214 w 1262226"/>
              <a:gd name="connsiteY240" fmla="*/ 56265 h 750454"/>
              <a:gd name="connsiteX241" fmla="*/ 98752 w 1262226"/>
              <a:gd name="connsiteY241" fmla="*/ 55649 h 750454"/>
              <a:gd name="connsiteX242" fmla="*/ 98598 w 1262226"/>
              <a:gd name="connsiteY242" fmla="*/ 56650 h 750454"/>
              <a:gd name="connsiteX243" fmla="*/ 99676 w 1262226"/>
              <a:gd name="connsiteY243" fmla="*/ 64116 h 750454"/>
              <a:gd name="connsiteX244" fmla="*/ 99676 w 1262226"/>
              <a:gd name="connsiteY244" fmla="*/ 64885 h 750454"/>
              <a:gd name="connsiteX245" fmla="*/ 99137 w 1262226"/>
              <a:gd name="connsiteY245" fmla="*/ 69427 h 750454"/>
              <a:gd name="connsiteX246" fmla="*/ 98829 w 1262226"/>
              <a:gd name="connsiteY246" fmla="*/ 70350 h 750454"/>
              <a:gd name="connsiteX247" fmla="*/ 97136 w 1262226"/>
              <a:gd name="connsiteY247" fmla="*/ 73737 h 750454"/>
              <a:gd name="connsiteX248" fmla="*/ 96597 w 1262226"/>
              <a:gd name="connsiteY248" fmla="*/ 74430 h 750454"/>
              <a:gd name="connsiteX249" fmla="*/ 91517 w 1262226"/>
              <a:gd name="connsiteY249" fmla="*/ 79510 h 750454"/>
              <a:gd name="connsiteX250" fmla="*/ 87207 w 1262226"/>
              <a:gd name="connsiteY250" fmla="*/ 82588 h 750454"/>
              <a:gd name="connsiteX251" fmla="*/ 86591 w 1262226"/>
              <a:gd name="connsiteY251" fmla="*/ 82897 h 750454"/>
              <a:gd name="connsiteX252" fmla="*/ 59574 w 1262226"/>
              <a:gd name="connsiteY252" fmla="*/ 93056 h 750454"/>
              <a:gd name="connsiteX253" fmla="*/ 55033 w 1262226"/>
              <a:gd name="connsiteY253" fmla="*/ 94288 h 750454"/>
              <a:gd name="connsiteX254" fmla="*/ 54648 w 1262226"/>
              <a:gd name="connsiteY254" fmla="*/ 97982 h 750454"/>
              <a:gd name="connsiteX255" fmla="*/ 54110 w 1262226"/>
              <a:gd name="connsiteY255" fmla="*/ 114146 h 750454"/>
              <a:gd name="connsiteX256" fmla="*/ 56342 w 1262226"/>
              <a:gd name="connsiteY256" fmla="*/ 134312 h 750454"/>
              <a:gd name="connsiteX257" fmla="*/ 57496 w 1262226"/>
              <a:gd name="connsiteY257" fmla="*/ 134312 h 750454"/>
              <a:gd name="connsiteX258" fmla="*/ 57496 w 1262226"/>
              <a:gd name="connsiteY258" fmla="*/ 134312 h 750454"/>
              <a:gd name="connsiteX259" fmla="*/ 58728 w 1262226"/>
              <a:gd name="connsiteY259" fmla="*/ 134620 h 750454"/>
              <a:gd name="connsiteX260" fmla="*/ 60960 w 1262226"/>
              <a:gd name="connsiteY260" fmla="*/ 135775 h 750454"/>
              <a:gd name="connsiteX261" fmla="*/ 68888 w 1262226"/>
              <a:gd name="connsiteY261" fmla="*/ 141393 h 750454"/>
              <a:gd name="connsiteX262" fmla="*/ 73044 w 1262226"/>
              <a:gd name="connsiteY262" fmla="*/ 142933 h 750454"/>
              <a:gd name="connsiteX263" fmla="*/ 74045 w 1262226"/>
              <a:gd name="connsiteY263" fmla="*/ 143548 h 750454"/>
              <a:gd name="connsiteX264" fmla="*/ 75738 w 1262226"/>
              <a:gd name="connsiteY264" fmla="*/ 145242 h 750454"/>
              <a:gd name="connsiteX265" fmla="*/ 76431 w 1262226"/>
              <a:gd name="connsiteY265" fmla="*/ 146319 h 750454"/>
              <a:gd name="connsiteX266" fmla="*/ 77585 w 1262226"/>
              <a:gd name="connsiteY266" fmla="*/ 149706 h 750454"/>
              <a:gd name="connsiteX267" fmla="*/ 77739 w 1262226"/>
              <a:gd name="connsiteY267" fmla="*/ 150630 h 750454"/>
              <a:gd name="connsiteX268" fmla="*/ 77739 w 1262226"/>
              <a:gd name="connsiteY268" fmla="*/ 154016 h 750454"/>
              <a:gd name="connsiteX269" fmla="*/ 77585 w 1262226"/>
              <a:gd name="connsiteY269" fmla="*/ 154940 h 750454"/>
              <a:gd name="connsiteX270" fmla="*/ 74199 w 1262226"/>
              <a:gd name="connsiteY270" fmla="*/ 165100 h 750454"/>
              <a:gd name="connsiteX271" fmla="*/ 54418 w 1262226"/>
              <a:gd name="connsiteY271" fmla="*/ 207587 h 750454"/>
              <a:gd name="connsiteX272" fmla="*/ 43642 w 1262226"/>
              <a:gd name="connsiteY272" fmla="*/ 226368 h 750454"/>
              <a:gd name="connsiteX273" fmla="*/ 42795 w 1262226"/>
              <a:gd name="connsiteY273" fmla="*/ 227291 h 750454"/>
              <a:gd name="connsiteX274" fmla="*/ 35868 w 1262226"/>
              <a:gd name="connsiteY274" fmla="*/ 232063 h 750454"/>
              <a:gd name="connsiteX275" fmla="*/ 29402 w 1262226"/>
              <a:gd name="connsiteY275" fmla="*/ 241223 h 750454"/>
              <a:gd name="connsiteX276" fmla="*/ 5696 w 1262226"/>
              <a:gd name="connsiteY276" fmla="*/ 270625 h 750454"/>
              <a:gd name="connsiteX277" fmla="*/ 0 w 1262226"/>
              <a:gd name="connsiteY277" fmla="*/ 277168 h 750454"/>
              <a:gd name="connsiteX278" fmla="*/ 12854 w 1262226"/>
              <a:gd name="connsiteY278" fmla="*/ 290484 h 750454"/>
              <a:gd name="connsiteX279" fmla="*/ 30018 w 1262226"/>
              <a:gd name="connsiteY279" fmla="*/ 304338 h 750454"/>
              <a:gd name="connsiteX280" fmla="*/ 37022 w 1262226"/>
              <a:gd name="connsiteY280" fmla="*/ 308648 h 750454"/>
              <a:gd name="connsiteX281" fmla="*/ 42410 w 1262226"/>
              <a:gd name="connsiteY281" fmla="*/ 311343 h 750454"/>
              <a:gd name="connsiteX282" fmla="*/ 43103 w 1262226"/>
              <a:gd name="connsiteY282" fmla="*/ 311881 h 750454"/>
              <a:gd name="connsiteX283" fmla="*/ 45335 w 1262226"/>
              <a:gd name="connsiteY283" fmla="*/ 314113 h 750454"/>
              <a:gd name="connsiteX284" fmla="*/ 45951 w 1262226"/>
              <a:gd name="connsiteY284" fmla="*/ 314960 h 750454"/>
              <a:gd name="connsiteX285" fmla="*/ 47644 w 1262226"/>
              <a:gd name="connsiteY285" fmla="*/ 318885 h 750454"/>
              <a:gd name="connsiteX286" fmla="*/ 47875 w 1262226"/>
              <a:gd name="connsiteY286" fmla="*/ 320271 h 750454"/>
              <a:gd name="connsiteX287" fmla="*/ 47336 w 1262226"/>
              <a:gd name="connsiteY287" fmla="*/ 326428 h 750454"/>
              <a:gd name="connsiteX288" fmla="*/ 47028 w 1262226"/>
              <a:gd name="connsiteY288" fmla="*/ 327429 h 750454"/>
              <a:gd name="connsiteX289" fmla="*/ 45874 w 1262226"/>
              <a:gd name="connsiteY289" fmla="*/ 329661 h 750454"/>
              <a:gd name="connsiteX290" fmla="*/ 45104 w 1262226"/>
              <a:gd name="connsiteY290" fmla="*/ 330585 h 750454"/>
              <a:gd name="connsiteX291" fmla="*/ 42564 w 1262226"/>
              <a:gd name="connsiteY291" fmla="*/ 332586 h 750454"/>
              <a:gd name="connsiteX292" fmla="*/ 41641 w 1262226"/>
              <a:gd name="connsiteY292" fmla="*/ 333818 h 750454"/>
              <a:gd name="connsiteX293" fmla="*/ 41641 w 1262226"/>
              <a:gd name="connsiteY293" fmla="*/ 336819 h 750454"/>
              <a:gd name="connsiteX294" fmla="*/ 42102 w 1262226"/>
              <a:gd name="connsiteY294" fmla="*/ 339975 h 750454"/>
              <a:gd name="connsiteX295" fmla="*/ 49799 w 1262226"/>
              <a:gd name="connsiteY295" fmla="*/ 357601 h 750454"/>
              <a:gd name="connsiteX296" fmla="*/ 51108 w 1262226"/>
              <a:gd name="connsiteY296" fmla="*/ 363143 h 750454"/>
              <a:gd name="connsiteX297" fmla="*/ 52262 w 1262226"/>
              <a:gd name="connsiteY297" fmla="*/ 374843 h 750454"/>
              <a:gd name="connsiteX298" fmla="*/ 55495 w 1262226"/>
              <a:gd name="connsiteY298" fmla="*/ 382308 h 750454"/>
              <a:gd name="connsiteX299" fmla="*/ 55726 w 1262226"/>
              <a:gd name="connsiteY299" fmla="*/ 383001 h 750454"/>
              <a:gd name="connsiteX300" fmla="*/ 56881 w 1262226"/>
              <a:gd name="connsiteY300" fmla="*/ 390313 h 750454"/>
              <a:gd name="connsiteX301" fmla="*/ 56804 w 1262226"/>
              <a:gd name="connsiteY301" fmla="*/ 391622 h 750454"/>
              <a:gd name="connsiteX302" fmla="*/ 55110 w 1262226"/>
              <a:gd name="connsiteY302" fmla="*/ 396702 h 750454"/>
              <a:gd name="connsiteX303" fmla="*/ 54110 w 1262226"/>
              <a:gd name="connsiteY303" fmla="*/ 398087 h 750454"/>
              <a:gd name="connsiteX304" fmla="*/ 51108 w 1262226"/>
              <a:gd name="connsiteY304" fmla="*/ 400242 h 750454"/>
              <a:gd name="connsiteX305" fmla="*/ 50184 w 1262226"/>
              <a:gd name="connsiteY305" fmla="*/ 404860 h 750454"/>
              <a:gd name="connsiteX306" fmla="*/ 55341 w 1262226"/>
              <a:gd name="connsiteY306" fmla="*/ 405938 h 750454"/>
              <a:gd name="connsiteX307" fmla="*/ 56881 w 1262226"/>
              <a:gd name="connsiteY307" fmla="*/ 406785 h 750454"/>
              <a:gd name="connsiteX308" fmla="*/ 71043 w 1262226"/>
              <a:gd name="connsiteY308" fmla="*/ 422563 h 750454"/>
              <a:gd name="connsiteX309" fmla="*/ 81203 w 1262226"/>
              <a:gd name="connsiteY309" fmla="*/ 426104 h 750454"/>
              <a:gd name="connsiteX310" fmla="*/ 95981 w 1262226"/>
              <a:gd name="connsiteY310" fmla="*/ 426643 h 750454"/>
              <a:gd name="connsiteX311" fmla="*/ 100753 w 1262226"/>
              <a:gd name="connsiteY311" fmla="*/ 427259 h 750454"/>
              <a:gd name="connsiteX312" fmla="*/ 101369 w 1262226"/>
              <a:gd name="connsiteY312" fmla="*/ 427412 h 750454"/>
              <a:gd name="connsiteX313" fmla="*/ 107527 w 1262226"/>
              <a:gd name="connsiteY313" fmla="*/ 429645 h 750454"/>
              <a:gd name="connsiteX314" fmla="*/ 108219 w 1262226"/>
              <a:gd name="connsiteY314" fmla="*/ 430030 h 750454"/>
              <a:gd name="connsiteX315" fmla="*/ 112145 w 1262226"/>
              <a:gd name="connsiteY315" fmla="*/ 432878 h 750454"/>
              <a:gd name="connsiteX316" fmla="*/ 120919 w 1262226"/>
              <a:gd name="connsiteY316" fmla="*/ 441652 h 750454"/>
              <a:gd name="connsiteX317" fmla="*/ 126384 w 1262226"/>
              <a:gd name="connsiteY317" fmla="*/ 445578 h 750454"/>
              <a:gd name="connsiteX318" fmla="*/ 131541 w 1262226"/>
              <a:gd name="connsiteY318" fmla="*/ 447117 h 750454"/>
              <a:gd name="connsiteX319" fmla="*/ 136313 w 1262226"/>
              <a:gd name="connsiteY319" fmla="*/ 447579 h 750454"/>
              <a:gd name="connsiteX320" fmla="*/ 162406 w 1262226"/>
              <a:gd name="connsiteY320" fmla="*/ 443653 h 750454"/>
              <a:gd name="connsiteX321" fmla="*/ 163176 w 1262226"/>
              <a:gd name="connsiteY321" fmla="*/ 443653 h 750454"/>
              <a:gd name="connsiteX322" fmla="*/ 167640 w 1262226"/>
              <a:gd name="connsiteY322" fmla="*/ 444192 h 750454"/>
              <a:gd name="connsiteX323" fmla="*/ 168410 w 1262226"/>
              <a:gd name="connsiteY323" fmla="*/ 444423 h 750454"/>
              <a:gd name="connsiteX324" fmla="*/ 181418 w 1262226"/>
              <a:gd name="connsiteY324" fmla="*/ 449811 h 750454"/>
              <a:gd name="connsiteX325" fmla="*/ 183573 w 1262226"/>
              <a:gd name="connsiteY325" fmla="*/ 449811 h 750454"/>
              <a:gd name="connsiteX326" fmla="*/ 183111 w 1262226"/>
              <a:gd name="connsiteY326" fmla="*/ 437573 h 750454"/>
              <a:gd name="connsiteX327" fmla="*/ 184958 w 1262226"/>
              <a:gd name="connsiteY327" fmla="*/ 434802 h 750454"/>
              <a:gd name="connsiteX328" fmla="*/ 189422 w 1262226"/>
              <a:gd name="connsiteY328" fmla="*/ 433109 h 750454"/>
              <a:gd name="connsiteX329" fmla="*/ 191193 w 1262226"/>
              <a:gd name="connsiteY329" fmla="*/ 433032 h 750454"/>
              <a:gd name="connsiteX330" fmla="*/ 203893 w 1262226"/>
              <a:gd name="connsiteY330" fmla="*/ 436880 h 750454"/>
              <a:gd name="connsiteX331" fmla="*/ 222135 w 1262226"/>
              <a:gd name="connsiteY331" fmla="*/ 438573 h 750454"/>
              <a:gd name="connsiteX332" fmla="*/ 222673 w 1262226"/>
              <a:gd name="connsiteY332" fmla="*/ 438650 h 750454"/>
              <a:gd name="connsiteX333" fmla="*/ 228292 w 1262226"/>
              <a:gd name="connsiteY333" fmla="*/ 440343 h 750454"/>
              <a:gd name="connsiteX334" fmla="*/ 229216 w 1262226"/>
              <a:gd name="connsiteY334" fmla="*/ 440806 h 750454"/>
              <a:gd name="connsiteX335" fmla="*/ 234834 w 1262226"/>
              <a:gd name="connsiteY335" fmla="*/ 445270 h 750454"/>
              <a:gd name="connsiteX336" fmla="*/ 244687 w 1262226"/>
              <a:gd name="connsiteY336" fmla="*/ 454044 h 750454"/>
              <a:gd name="connsiteX337" fmla="*/ 250767 w 1262226"/>
              <a:gd name="connsiteY337" fmla="*/ 456353 h 750454"/>
              <a:gd name="connsiteX338" fmla="*/ 255154 w 1262226"/>
              <a:gd name="connsiteY338" fmla="*/ 455430 h 750454"/>
              <a:gd name="connsiteX339" fmla="*/ 264391 w 1262226"/>
              <a:gd name="connsiteY339" fmla="*/ 450580 h 750454"/>
              <a:gd name="connsiteX340" fmla="*/ 265391 w 1262226"/>
              <a:gd name="connsiteY340" fmla="*/ 450273 h 750454"/>
              <a:gd name="connsiteX341" fmla="*/ 302414 w 1262226"/>
              <a:gd name="connsiteY341" fmla="*/ 446424 h 750454"/>
              <a:gd name="connsiteX342" fmla="*/ 307109 w 1262226"/>
              <a:gd name="connsiteY342" fmla="*/ 443268 h 750454"/>
              <a:gd name="connsiteX343" fmla="*/ 303415 w 1262226"/>
              <a:gd name="connsiteY343" fmla="*/ 419716 h 750454"/>
              <a:gd name="connsiteX344" fmla="*/ 303953 w 1262226"/>
              <a:gd name="connsiteY344" fmla="*/ 388928 h 750454"/>
              <a:gd name="connsiteX345" fmla="*/ 304954 w 1262226"/>
              <a:gd name="connsiteY345" fmla="*/ 386773 h 750454"/>
              <a:gd name="connsiteX346" fmla="*/ 307263 w 1262226"/>
              <a:gd name="connsiteY346" fmla="*/ 386157 h 750454"/>
              <a:gd name="connsiteX347" fmla="*/ 310342 w 1262226"/>
              <a:gd name="connsiteY347" fmla="*/ 386696 h 750454"/>
              <a:gd name="connsiteX348" fmla="*/ 318116 w 1262226"/>
              <a:gd name="connsiteY348" fmla="*/ 386157 h 750454"/>
              <a:gd name="connsiteX349" fmla="*/ 324350 w 1262226"/>
              <a:gd name="connsiteY349" fmla="*/ 384233 h 750454"/>
              <a:gd name="connsiteX350" fmla="*/ 333356 w 1262226"/>
              <a:gd name="connsiteY350" fmla="*/ 373611 h 750454"/>
              <a:gd name="connsiteX351" fmla="*/ 333894 w 1262226"/>
              <a:gd name="connsiteY351" fmla="*/ 373149 h 750454"/>
              <a:gd name="connsiteX352" fmla="*/ 345132 w 1262226"/>
              <a:gd name="connsiteY352" fmla="*/ 365298 h 750454"/>
              <a:gd name="connsiteX353" fmla="*/ 345671 w 1262226"/>
              <a:gd name="connsiteY353" fmla="*/ 364990 h 750454"/>
              <a:gd name="connsiteX354" fmla="*/ 349596 w 1262226"/>
              <a:gd name="connsiteY354" fmla="*/ 363297 h 750454"/>
              <a:gd name="connsiteX355" fmla="*/ 351828 w 1262226"/>
              <a:gd name="connsiteY355" fmla="*/ 363297 h 750454"/>
              <a:gd name="connsiteX356" fmla="*/ 355754 w 1262226"/>
              <a:gd name="connsiteY356" fmla="*/ 364990 h 750454"/>
              <a:gd name="connsiteX357" fmla="*/ 356754 w 1262226"/>
              <a:gd name="connsiteY357" fmla="*/ 365683 h 750454"/>
              <a:gd name="connsiteX358" fmla="*/ 366684 w 1262226"/>
              <a:gd name="connsiteY358" fmla="*/ 376690 h 750454"/>
              <a:gd name="connsiteX359" fmla="*/ 373457 w 1262226"/>
              <a:gd name="connsiteY359" fmla="*/ 381385 h 750454"/>
              <a:gd name="connsiteX360" fmla="*/ 381000 w 1262226"/>
              <a:gd name="connsiteY360" fmla="*/ 384079 h 750454"/>
              <a:gd name="connsiteX361" fmla="*/ 388389 w 1262226"/>
              <a:gd name="connsiteY361" fmla="*/ 386157 h 750454"/>
              <a:gd name="connsiteX362" fmla="*/ 397625 w 1262226"/>
              <a:gd name="connsiteY362" fmla="*/ 386696 h 750454"/>
              <a:gd name="connsiteX363" fmla="*/ 405168 w 1262226"/>
              <a:gd name="connsiteY363" fmla="*/ 386157 h 750454"/>
              <a:gd name="connsiteX364" fmla="*/ 410248 w 1262226"/>
              <a:gd name="connsiteY364" fmla="*/ 386773 h 750454"/>
              <a:gd name="connsiteX365" fmla="*/ 410941 w 1262226"/>
              <a:gd name="connsiteY365" fmla="*/ 386927 h 750454"/>
              <a:gd name="connsiteX366" fmla="*/ 413789 w 1262226"/>
              <a:gd name="connsiteY366" fmla="*/ 388081 h 750454"/>
              <a:gd name="connsiteX367" fmla="*/ 415175 w 1262226"/>
              <a:gd name="connsiteY367" fmla="*/ 389313 h 750454"/>
              <a:gd name="connsiteX368" fmla="*/ 417407 w 1262226"/>
              <a:gd name="connsiteY368" fmla="*/ 393238 h 750454"/>
              <a:gd name="connsiteX369" fmla="*/ 417715 w 1262226"/>
              <a:gd name="connsiteY369" fmla="*/ 394008 h 750454"/>
              <a:gd name="connsiteX370" fmla="*/ 419793 w 1262226"/>
              <a:gd name="connsiteY370" fmla="*/ 403475 h 750454"/>
              <a:gd name="connsiteX371" fmla="*/ 420793 w 1262226"/>
              <a:gd name="connsiteY371" fmla="*/ 404707 h 750454"/>
              <a:gd name="connsiteX372" fmla="*/ 425719 w 1262226"/>
              <a:gd name="connsiteY372" fmla="*/ 404707 h 750454"/>
              <a:gd name="connsiteX373" fmla="*/ 434802 w 1262226"/>
              <a:gd name="connsiteY373" fmla="*/ 401474 h 750454"/>
              <a:gd name="connsiteX374" fmla="*/ 435341 w 1262226"/>
              <a:gd name="connsiteY374" fmla="*/ 401320 h 750454"/>
              <a:gd name="connsiteX375" fmla="*/ 443807 w 1262226"/>
              <a:gd name="connsiteY375" fmla="*/ 400165 h 750454"/>
              <a:gd name="connsiteX376" fmla="*/ 446578 w 1262226"/>
              <a:gd name="connsiteY376" fmla="*/ 401474 h 750454"/>
              <a:gd name="connsiteX377" fmla="*/ 450504 w 1262226"/>
              <a:gd name="connsiteY377" fmla="*/ 407631 h 750454"/>
              <a:gd name="connsiteX378" fmla="*/ 450888 w 1262226"/>
              <a:gd name="connsiteY378" fmla="*/ 408478 h 750454"/>
              <a:gd name="connsiteX379" fmla="*/ 451889 w 1262226"/>
              <a:gd name="connsiteY379" fmla="*/ 412404 h 750454"/>
              <a:gd name="connsiteX380" fmla="*/ 476827 w 1262226"/>
              <a:gd name="connsiteY380" fmla="*/ 443961 h 750454"/>
              <a:gd name="connsiteX381" fmla="*/ 477135 w 1262226"/>
              <a:gd name="connsiteY381" fmla="*/ 444423 h 750454"/>
              <a:gd name="connsiteX382" fmla="*/ 479367 w 1262226"/>
              <a:gd name="connsiteY382" fmla="*/ 448964 h 750454"/>
              <a:gd name="connsiteX383" fmla="*/ 479598 w 1262226"/>
              <a:gd name="connsiteY383" fmla="*/ 449580 h 750454"/>
              <a:gd name="connsiteX384" fmla="*/ 481138 w 1262226"/>
              <a:gd name="connsiteY384" fmla="*/ 456430 h 750454"/>
              <a:gd name="connsiteX385" fmla="*/ 484601 w 1262226"/>
              <a:gd name="connsiteY385" fmla="*/ 461895 h 750454"/>
              <a:gd name="connsiteX386" fmla="*/ 493838 w 1262226"/>
              <a:gd name="connsiteY386" fmla="*/ 470054 h 750454"/>
              <a:gd name="connsiteX387" fmla="*/ 516467 w 1262226"/>
              <a:gd name="connsiteY387" fmla="*/ 483831 h 750454"/>
              <a:gd name="connsiteX388" fmla="*/ 517544 w 1262226"/>
              <a:gd name="connsiteY388" fmla="*/ 484986 h 750454"/>
              <a:gd name="connsiteX389" fmla="*/ 520084 w 1262226"/>
              <a:gd name="connsiteY389" fmla="*/ 489989 h 750454"/>
              <a:gd name="connsiteX390" fmla="*/ 534708 w 1262226"/>
              <a:gd name="connsiteY390" fmla="*/ 500842 h 750454"/>
              <a:gd name="connsiteX391" fmla="*/ 545022 w 1262226"/>
              <a:gd name="connsiteY391" fmla="*/ 506230 h 750454"/>
              <a:gd name="connsiteX392" fmla="*/ 551026 w 1262226"/>
              <a:gd name="connsiteY392" fmla="*/ 509001 h 750454"/>
              <a:gd name="connsiteX393" fmla="*/ 557799 w 1262226"/>
              <a:gd name="connsiteY393" fmla="*/ 510540 h 750454"/>
              <a:gd name="connsiteX394" fmla="*/ 565804 w 1262226"/>
              <a:gd name="connsiteY394" fmla="*/ 511002 h 750454"/>
              <a:gd name="connsiteX395" fmla="*/ 574425 w 1262226"/>
              <a:gd name="connsiteY395" fmla="*/ 510463 h 750454"/>
              <a:gd name="connsiteX396" fmla="*/ 590281 w 1262226"/>
              <a:gd name="connsiteY396" fmla="*/ 506615 h 750454"/>
              <a:gd name="connsiteX397" fmla="*/ 597439 w 1262226"/>
              <a:gd name="connsiteY397" fmla="*/ 505999 h 750454"/>
              <a:gd name="connsiteX398" fmla="*/ 598439 w 1262226"/>
              <a:gd name="connsiteY398" fmla="*/ 506076 h 750454"/>
              <a:gd name="connsiteX399" fmla="*/ 606290 w 1262226"/>
              <a:gd name="connsiteY399" fmla="*/ 508308 h 750454"/>
              <a:gd name="connsiteX400" fmla="*/ 607522 w 1262226"/>
              <a:gd name="connsiteY400" fmla="*/ 509001 h 750454"/>
              <a:gd name="connsiteX401" fmla="*/ 617913 w 1262226"/>
              <a:gd name="connsiteY401" fmla="*/ 519391 h 750454"/>
              <a:gd name="connsiteX402" fmla="*/ 621530 w 1262226"/>
              <a:gd name="connsiteY402" fmla="*/ 521470 h 750454"/>
              <a:gd name="connsiteX403" fmla="*/ 627765 w 1262226"/>
              <a:gd name="connsiteY403" fmla="*/ 523471 h 750454"/>
              <a:gd name="connsiteX404" fmla="*/ 628765 w 1262226"/>
              <a:gd name="connsiteY404" fmla="*/ 524086 h 750454"/>
              <a:gd name="connsiteX405" fmla="*/ 646776 w 1262226"/>
              <a:gd name="connsiteY405" fmla="*/ 540404 h 750454"/>
              <a:gd name="connsiteX406" fmla="*/ 668020 w 1262226"/>
              <a:gd name="connsiteY406" fmla="*/ 553412 h 750454"/>
              <a:gd name="connsiteX407" fmla="*/ 676718 w 1262226"/>
              <a:gd name="connsiteY407" fmla="*/ 556106 h 750454"/>
              <a:gd name="connsiteX408" fmla="*/ 677564 w 1262226"/>
              <a:gd name="connsiteY408" fmla="*/ 556568 h 750454"/>
              <a:gd name="connsiteX409" fmla="*/ 684338 w 1262226"/>
              <a:gd name="connsiteY409" fmla="*/ 561802 h 750454"/>
              <a:gd name="connsiteX410" fmla="*/ 704504 w 1262226"/>
              <a:gd name="connsiteY410" fmla="*/ 565650 h 750454"/>
              <a:gd name="connsiteX411" fmla="*/ 729134 w 1262226"/>
              <a:gd name="connsiteY411" fmla="*/ 574810 h 750454"/>
              <a:gd name="connsiteX412" fmla="*/ 735676 w 1262226"/>
              <a:gd name="connsiteY412" fmla="*/ 578273 h 750454"/>
              <a:gd name="connsiteX413" fmla="*/ 739679 w 1262226"/>
              <a:gd name="connsiteY413" fmla="*/ 576657 h 750454"/>
              <a:gd name="connsiteX414" fmla="*/ 744990 w 1262226"/>
              <a:gd name="connsiteY414" fmla="*/ 572424 h 750454"/>
              <a:gd name="connsiteX415" fmla="*/ 749377 w 1262226"/>
              <a:gd name="connsiteY415" fmla="*/ 567497 h 750454"/>
              <a:gd name="connsiteX416" fmla="*/ 750762 w 1262226"/>
              <a:gd name="connsiteY416" fmla="*/ 563726 h 750454"/>
              <a:gd name="connsiteX417" fmla="*/ 751840 w 1262226"/>
              <a:gd name="connsiteY417" fmla="*/ 556722 h 750454"/>
              <a:gd name="connsiteX418" fmla="*/ 752610 w 1262226"/>
              <a:gd name="connsiteY418" fmla="*/ 555182 h 750454"/>
              <a:gd name="connsiteX419" fmla="*/ 756535 w 1262226"/>
              <a:gd name="connsiteY419" fmla="*/ 551257 h 750454"/>
              <a:gd name="connsiteX420" fmla="*/ 757998 w 1262226"/>
              <a:gd name="connsiteY420" fmla="*/ 550487 h 750454"/>
              <a:gd name="connsiteX421" fmla="*/ 763616 w 1262226"/>
              <a:gd name="connsiteY421" fmla="*/ 549333 h 750454"/>
              <a:gd name="connsiteX422" fmla="*/ 764386 w 1262226"/>
              <a:gd name="connsiteY422" fmla="*/ 549256 h 750454"/>
              <a:gd name="connsiteX423" fmla="*/ 772237 w 1262226"/>
              <a:gd name="connsiteY423" fmla="*/ 549795 h 750454"/>
              <a:gd name="connsiteX424" fmla="*/ 789632 w 1262226"/>
              <a:gd name="connsiteY424" fmla="*/ 554413 h 750454"/>
              <a:gd name="connsiteX425" fmla="*/ 790171 w 1262226"/>
              <a:gd name="connsiteY425" fmla="*/ 554644 h 750454"/>
              <a:gd name="connsiteX426" fmla="*/ 798022 w 1262226"/>
              <a:gd name="connsiteY426" fmla="*/ 558569 h 750454"/>
              <a:gd name="connsiteX427" fmla="*/ 805796 w 1262226"/>
              <a:gd name="connsiteY427" fmla="*/ 564496 h 750454"/>
              <a:gd name="connsiteX428" fmla="*/ 806412 w 1262226"/>
              <a:gd name="connsiteY428" fmla="*/ 565111 h 750454"/>
              <a:gd name="connsiteX429" fmla="*/ 820805 w 1262226"/>
              <a:gd name="connsiteY429" fmla="*/ 585662 h 750454"/>
              <a:gd name="connsiteX430" fmla="*/ 824653 w 1262226"/>
              <a:gd name="connsiteY430" fmla="*/ 588972 h 750454"/>
              <a:gd name="connsiteX431" fmla="*/ 827193 w 1262226"/>
              <a:gd name="connsiteY431" fmla="*/ 589819 h 750454"/>
              <a:gd name="connsiteX432" fmla="*/ 833582 w 1262226"/>
              <a:gd name="connsiteY432" fmla="*/ 590358 h 750454"/>
              <a:gd name="connsiteX433" fmla="*/ 837199 w 1262226"/>
              <a:gd name="connsiteY433" fmla="*/ 590973 h 750454"/>
              <a:gd name="connsiteX434" fmla="*/ 838739 w 1262226"/>
              <a:gd name="connsiteY434" fmla="*/ 591743 h 750454"/>
              <a:gd name="connsiteX435" fmla="*/ 840971 w 1262226"/>
              <a:gd name="connsiteY435" fmla="*/ 593975 h 750454"/>
              <a:gd name="connsiteX436" fmla="*/ 856288 w 1262226"/>
              <a:gd name="connsiteY436" fmla="*/ 610986 h 750454"/>
              <a:gd name="connsiteX437" fmla="*/ 860675 w 1262226"/>
              <a:gd name="connsiteY437" fmla="*/ 614372 h 750454"/>
              <a:gd name="connsiteX438" fmla="*/ 868757 w 1262226"/>
              <a:gd name="connsiteY438" fmla="*/ 617605 h 750454"/>
              <a:gd name="connsiteX439" fmla="*/ 881226 w 1262226"/>
              <a:gd name="connsiteY439" fmla="*/ 620299 h 750454"/>
              <a:gd name="connsiteX440" fmla="*/ 887076 w 1262226"/>
              <a:gd name="connsiteY440" fmla="*/ 622377 h 750454"/>
              <a:gd name="connsiteX441" fmla="*/ 889539 w 1262226"/>
              <a:gd name="connsiteY441" fmla="*/ 622069 h 750454"/>
              <a:gd name="connsiteX442" fmla="*/ 892541 w 1262226"/>
              <a:gd name="connsiteY442" fmla="*/ 619452 h 750454"/>
              <a:gd name="connsiteX443" fmla="*/ 901854 w 1262226"/>
              <a:gd name="connsiteY443" fmla="*/ 605136 h 750454"/>
              <a:gd name="connsiteX444" fmla="*/ 903547 w 1262226"/>
              <a:gd name="connsiteY444" fmla="*/ 603981 h 750454"/>
              <a:gd name="connsiteX445" fmla="*/ 908011 w 1262226"/>
              <a:gd name="connsiteY445" fmla="*/ 602827 h 750454"/>
              <a:gd name="connsiteX446" fmla="*/ 910552 w 1262226"/>
              <a:gd name="connsiteY446" fmla="*/ 603442 h 750454"/>
              <a:gd name="connsiteX447" fmla="*/ 918402 w 1262226"/>
              <a:gd name="connsiteY447" fmla="*/ 610216 h 750454"/>
              <a:gd name="connsiteX448" fmla="*/ 918864 w 1262226"/>
              <a:gd name="connsiteY448" fmla="*/ 610754 h 750454"/>
              <a:gd name="connsiteX449" fmla="*/ 924483 w 1262226"/>
              <a:gd name="connsiteY449" fmla="*/ 618605 h 750454"/>
              <a:gd name="connsiteX450" fmla="*/ 937645 w 1262226"/>
              <a:gd name="connsiteY450" fmla="*/ 644852 h 750454"/>
              <a:gd name="connsiteX451" fmla="*/ 936798 w 1262226"/>
              <a:gd name="connsiteY451" fmla="*/ 648393 h 750454"/>
              <a:gd name="connsiteX452" fmla="*/ 926638 w 1262226"/>
              <a:gd name="connsiteY452" fmla="*/ 655936 h 750454"/>
              <a:gd name="connsiteX453" fmla="*/ 925791 w 1262226"/>
              <a:gd name="connsiteY453" fmla="*/ 657475 h 750454"/>
              <a:gd name="connsiteX454" fmla="*/ 929332 w 1262226"/>
              <a:gd name="connsiteY454" fmla="*/ 658630 h 750454"/>
              <a:gd name="connsiteX455" fmla="*/ 932796 w 1262226"/>
              <a:gd name="connsiteY455" fmla="*/ 659092 h 750454"/>
              <a:gd name="connsiteX456" fmla="*/ 940185 w 1262226"/>
              <a:gd name="connsiteY456" fmla="*/ 661324 h 750454"/>
              <a:gd name="connsiteX457" fmla="*/ 949421 w 1262226"/>
              <a:gd name="connsiteY457" fmla="*/ 661862 h 750454"/>
              <a:gd name="connsiteX458" fmla="*/ 950499 w 1262226"/>
              <a:gd name="connsiteY458" fmla="*/ 662170 h 750454"/>
              <a:gd name="connsiteX459" fmla="*/ 952731 w 1262226"/>
              <a:gd name="connsiteY459" fmla="*/ 663325 h 750454"/>
              <a:gd name="connsiteX460" fmla="*/ 953424 w 1262226"/>
              <a:gd name="connsiteY460" fmla="*/ 663787 h 750454"/>
              <a:gd name="connsiteX461" fmla="*/ 962198 w 1262226"/>
              <a:gd name="connsiteY461" fmla="*/ 672022 h 750454"/>
              <a:gd name="connsiteX462" fmla="*/ 965354 w 1262226"/>
              <a:gd name="connsiteY462" fmla="*/ 672022 h 750454"/>
              <a:gd name="connsiteX463" fmla="*/ 971973 w 1262226"/>
              <a:gd name="connsiteY463" fmla="*/ 667943 h 750454"/>
              <a:gd name="connsiteX464" fmla="*/ 973128 w 1262226"/>
              <a:gd name="connsiteY464" fmla="*/ 667558 h 750454"/>
              <a:gd name="connsiteX465" fmla="*/ 977592 w 1262226"/>
              <a:gd name="connsiteY465" fmla="*/ 667019 h 750454"/>
              <a:gd name="connsiteX466" fmla="*/ 979747 w 1262226"/>
              <a:gd name="connsiteY466" fmla="*/ 667635 h 750454"/>
              <a:gd name="connsiteX467" fmla="*/ 983134 w 1262226"/>
              <a:gd name="connsiteY467" fmla="*/ 670483 h 750454"/>
              <a:gd name="connsiteX468" fmla="*/ 983750 w 1262226"/>
              <a:gd name="connsiteY468" fmla="*/ 671176 h 750454"/>
              <a:gd name="connsiteX469" fmla="*/ 994295 w 1262226"/>
              <a:gd name="connsiteY469" fmla="*/ 688879 h 750454"/>
              <a:gd name="connsiteX470" fmla="*/ 1009842 w 1262226"/>
              <a:gd name="connsiteY470" fmla="*/ 705504 h 750454"/>
              <a:gd name="connsiteX471" fmla="*/ 1019541 w 1262226"/>
              <a:gd name="connsiteY471" fmla="*/ 712432 h 750454"/>
              <a:gd name="connsiteX472" fmla="*/ 1042401 w 1262226"/>
              <a:gd name="connsiteY472" fmla="*/ 726363 h 750454"/>
              <a:gd name="connsiteX473" fmla="*/ 1047250 w 1262226"/>
              <a:gd name="connsiteY473" fmla="*/ 730596 h 750454"/>
              <a:gd name="connsiteX474" fmla="*/ 1052099 w 1262226"/>
              <a:gd name="connsiteY474" fmla="*/ 736600 h 750454"/>
              <a:gd name="connsiteX475" fmla="*/ 1055178 w 1262226"/>
              <a:gd name="connsiteY475" fmla="*/ 741218 h 750454"/>
              <a:gd name="connsiteX476" fmla="*/ 1056178 w 1262226"/>
              <a:gd name="connsiteY476" fmla="*/ 741680 h 750454"/>
              <a:gd name="connsiteX477" fmla="*/ 1060565 w 1262226"/>
              <a:gd name="connsiteY477" fmla="*/ 741680 h 750454"/>
              <a:gd name="connsiteX478" fmla="*/ 1062567 w 1262226"/>
              <a:gd name="connsiteY478" fmla="*/ 742526 h 750454"/>
              <a:gd name="connsiteX479" fmla="*/ 1064260 w 1262226"/>
              <a:gd name="connsiteY479" fmla="*/ 744220 h 750454"/>
              <a:gd name="connsiteX480" fmla="*/ 1065030 w 1262226"/>
              <a:gd name="connsiteY480" fmla="*/ 745836 h 750454"/>
              <a:gd name="connsiteX481" fmla="*/ 1065722 w 1262226"/>
              <a:gd name="connsiteY481" fmla="*/ 750455 h 750454"/>
              <a:gd name="connsiteX482" fmla="*/ 1262226 w 1262226"/>
              <a:gd name="connsiteY482" fmla="*/ 689571 h 750454"/>
              <a:gd name="connsiteX483" fmla="*/ 1242060 w 1262226"/>
              <a:gd name="connsiteY483" fmla="*/ 684337 h 750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</a:cxnLst>
            <a:rect l="l" t="t" r="r" b="b"/>
            <a:pathLst>
              <a:path w="1262226" h="750454">
                <a:moveTo>
                  <a:pt x="1242060" y="684337"/>
                </a:moveTo>
                <a:lnTo>
                  <a:pt x="1223664" y="676333"/>
                </a:lnTo>
                <a:cubicBezTo>
                  <a:pt x="1223510" y="676256"/>
                  <a:pt x="1223279" y="676179"/>
                  <a:pt x="1223125" y="676025"/>
                </a:cubicBezTo>
                <a:lnTo>
                  <a:pt x="1215275" y="670406"/>
                </a:lnTo>
                <a:cubicBezTo>
                  <a:pt x="1215121" y="670252"/>
                  <a:pt x="1214890" y="670098"/>
                  <a:pt x="1214736" y="669944"/>
                </a:cubicBezTo>
                <a:lnTo>
                  <a:pt x="1202575" y="655551"/>
                </a:lnTo>
                <a:lnTo>
                  <a:pt x="1182024" y="640542"/>
                </a:lnTo>
                <a:lnTo>
                  <a:pt x="1176636" y="637848"/>
                </a:lnTo>
                <a:lnTo>
                  <a:pt x="1170863" y="639310"/>
                </a:lnTo>
                <a:lnTo>
                  <a:pt x="1165167" y="641927"/>
                </a:lnTo>
                <a:cubicBezTo>
                  <a:pt x="1164782" y="642081"/>
                  <a:pt x="1164397" y="642158"/>
                  <a:pt x="1164013" y="642158"/>
                </a:cubicBezTo>
                <a:lnTo>
                  <a:pt x="1157239" y="642158"/>
                </a:lnTo>
                <a:cubicBezTo>
                  <a:pt x="1156393" y="642158"/>
                  <a:pt x="1155546" y="641773"/>
                  <a:pt x="1155007" y="641080"/>
                </a:cubicBezTo>
                <a:lnTo>
                  <a:pt x="1152775" y="638233"/>
                </a:lnTo>
                <a:cubicBezTo>
                  <a:pt x="1152544" y="637925"/>
                  <a:pt x="1152313" y="637540"/>
                  <a:pt x="1152236" y="637078"/>
                </a:cubicBezTo>
                <a:lnTo>
                  <a:pt x="1150620" y="630228"/>
                </a:lnTo>
                <a:lnTo>
                  <a:pt x="1149542" y="628534"/>
                </a:lnTo>
                <a:lnTo>
                  <a:pt x="1147618" y="627534"/>
                </a:lnTo>
                <a:lnTo>
                  <a:pt x="1136534" y="628534"/>
                </a:lnTo>
                <a:lnTo>
                  <a:pt x="1133995" y="629535"/>
                </a:lnTo>
                <a:lnTo>
                  <a:pt x="1130685" y="630228"/>
                </a:lnTo>
                <a:cubicBezTo>
                  <a:pt x="1130069" y="630382"/>
                  <a:pt x="1129453" y="630305"/>
                  <a:pt x="1128915" y="629997"/>
                </a:cubicBezTo>
                <a:lnTo>
                  <a:pt x="1124450" y="627765"/>
                </a:lnTo>
                <a:cubicBezTo>
                  <a:pt x="1124142" y="627611"/>
                  <a:pt x="1123834" y="627380"/>
                  <a:pt x="1123527" y="627072"/>
                </a:cubicBezTo>
                <a:lnTo>
                  <a:pt x="1120679" y="623685"/>
                </a:lnTo>
                <a:cubicBezTo>
                  <a:pt x="1120525" y="623532"/>
                  <a:pt x="1120448" y="623300"/>
                  <a:pt x="1120294" y="623146"/>
                </a:cubicBezTo>
                <a:lnTo>
                  <a:pt x="1118601" y="619760"/>
                </a:lnTo>
                <a:lnTo>
                  <a:pt x="1115060" y="608061"/>
                </a:lnTo>
                <a:lnTo>
                  <a:pt x="1113982" y="602596"/>
                </a:lnTo>
                <a:lnTo>
                  <a:pt x="1112289" y="599594"/>
                </a:lnTo>
                <a:lnTo>
                  <a:pt x="1108825" y="597131"/>
                </a:lnTo>
                <a:lnTo>
                  <a:pt x="1096049" y="590742"/>
                </a:lnTo>
                <a:lnTo>
                  <a:pt x="1089352" y="589280"/>
                </a:lnTo>
                <a:lnTo>
                  <a:pt x="1077191" y="594052"/>
                </a:lnTo>
                <a:cubicBezTo>
                  <a:pt x="1076883" y="594206"/>
                  <a:pt x="1076498" y="594206"/>
                  <a:pt x="1076190" y="594206"/>
                </a:cubicBezTo>
                <a:lnTo>
                  <a:pt x="1070033" y="594206"/>
                </a:lnTo>
                <a:cubicBezTo>
                  <a:pt x="1069186" y="594206"/>
                  <a:pt x="1068339" y="593821"/>
                  <a:pt x="1067801" y="593051"/>
                </a:cubicBezTo>
                <a:lnTo>
                  <a:pt x="1064414" y="588587"/>
                </a:lnTo>
                <a:cubicBezTo>
                  <a:pt x="1064106" y="588202"/>
                  <a:pt x="1063952" y="587663"/>
                  <a:pt x="1063875" y="587202"/>
                </a:cubicBezTo>
                <a:lnTo>
                  <a:pt x="1063336" y="581583"/>
                </a:lnTo>
                <a:lnTo>
                  <a:pt x="1062567" y="577735"/>
                </a:lnTo>
                <a:lnTo>
                  <a:pt x="1058256" y="575964"/>
                </a:lnTo>
                <a:lnTo>
                  <a:pt x="1054870" y="577273"/>
                </a:lnTo>
                <a:lnTo>
                  <a:pt x="1051329" y="587279"/>
                </a:lnTo>
                <a:cubicBezTo>
                  <a:pt x="1051098" y="587972"/>
                  <a:pt x="1050559" y="588510"/>
                  <a:pt x="1049944" y="588895"/>
                </a:cubicBezTo>
                <a:lnTo>
                  <a:pt x="1044325" y="591743"/>
                </a:lnTo>
                <a:cubicBezTo>
                  <a:pt x="1043709" y="592051"/>
                  <a:pt x="1043016" y="592128"/>
                  <a:pt x="1042324" y="591974"/>
                </a:cubicBezTo>
                <a:lnTo>
                  <a:pt x="1036166" y="590281"/>
                </a:lnTo>
                <a:cubicBezTo>
                  <a:pt x="1035858" y="590204"/>
                  <a:pt x="1035627" y="590050"/>
                  <a:pt x="1035319" y="589896"/>
                </a:cubicBezTo>
                <a:lnTo>
                  <a:pt x="1032241" y="587895"/>
                </a:lnTo>
                <a:lnTo>
                  <a:pt x="1030008" y="587125"/>
                </a:lnTo>
                <a:lnTo>
                  <a:pt x="1024082" y="588587"/>
                </a:lnTo>
                <a:lnTo>
                  <a:pt x="1017462" y="589203"/>
                </a:lnTo>
                <a:cubicBezTo>
                  <a:pt x="1017231" y="589203"/>
                  <a:pt x="1017000" y="589203"/>
                  <a:pt x="1016770" y="589203"/>
                </a:cubicBezTo>
                <a:lnTo>
                  <a:pt x="1009458" y="588048"/>
                </a:lnTo>
                <a:lnTo>
                  <a:pt x="1001222" y="585739"/>
                </a:lnTo>
                <a:cubicBezTo>
                  <a:pt x="1000991" y="585662"/>
                  <a:pt x="1000837" y="585586"/>
                  <a:pt x="1000606" y="585509"/>
                </a:cubicBezTo>
                <a:lnTo>
                  <a:pt x="995526" y="582661"/>
                </a:lnTo>
                <a:cubicBezTo>
                  <a:pt x="995141" y="582430"/>
                  <a:pt x="994833" y="582122"/>
                  <a:pt x="994525" y="581737"/>
                </a:cubicBezTo>
                <a:lnTo>
                  <a:pt x="992293" y="578350"/>
                </a:lnTo>
                <a:cubicBezTo>
                  <a:pt x="992139" y="578119"/>
                  <a:pt x="991985" y="577812"/>
                  <a:pt x="991909" y="577503"/>
                </a:cubicBezTo>
                <a:lnTo>
                  <a:pt x="989830" y="569653"/>
                </a:lnTo>
                <a:lnTo>
                  <a:pt x="988291" y="567729"/>
                </a:lnTo>
                <a:lnTo>
                  <a:pt x="986598" y="566728"/>
                </a:lnTo>
                <a:lnTo>
                  <a:pt x="986598" y="566728"/>
                </a:lnTo>
                <a:lnTo>
                  <a:pt x="981748" y="566728"/>
                </a:lnTo>
                <a:lnTo>
                  <a:pt x="975514" y="565650"/>
                </a:lnTo>
                <a:lnTo>
                  <a:pt x="972589" y="566112"/>
                </a:lnTo>
                <a:cubicBezTo>
                  <a:pt x="971819" y="566266"/>
                  <a:pt x="971050" y="566035"/>
                  <a:pt x="970434" y="565573"/>
                </a:cubicBezTo>
                <a:lnTo>
                  <a:pt x="968202" y="563880"/>
                </a:lnTo>
                <a:cubicBezTo>
                  <a:pt x="967740" y="563572"/>
                  <a:pt x="967432" y="563033"/>
                  <a:pt x="967201" y="562495"/>
                </a:cubicBezTo>
                <a:lnTo>
                  <a:pt x="965508" y="557414"/>
                </a:lnTo>
                <a:lnTo>
                  <a:pt x="963815" y="547947"/>
                </a:lnTo>
                <a:lnTo>
                  <a:pt x="959581" y="540481"/>
                </a:lnTo>
                <a:cubicBezTo>
                  <a:pt x="959273" y="539866"/>
                  <a:pt x="959119" y="539173"/>
                  <a:pt x="959273" y="538557"/>
                </a:cubicBezTo>
                <a:lnTo>
                  <a:pt x="959812" y="535709"/>
                </a:lnTo>
                <a:cubicBezTo>
                  <a:pt x="959889" y="535247"/>
                  <a:pt x="960120" y="534862"/>
                  <a:pt x="960351" y="534478"/>
                </a:cubicBezTo>
                <a:lnTo>
                  <a:pt x="962583" y="531630"/>
                </a:lnTo>
                <a:lnTo>
                  <a:pt x="967355" y="522470"/>
                </a:lnTo>
                <a:lnTo>
                  <a:pt x="968433" y="521085"/>
                </a:lnTo>
                <a:lnTo>
                  <a:pt x="962275" y="519161"/>
                </a:lnTo>
                <a:cubicBezTo>
                  <a:pt x="962044" y="519084"/>
                  <a:pt x="961736" y="518930"/>
                  <a:pt x="961505" y="518853"/>
                </a:cubicBezTo>
                <a:lnTo>
                  <a:pt x="956425" y="515466"/>
                </a:lnTo>
                <a:cubicBezTo>
                  <a:pt x="955425" y="514773"/>
                  <a:pt x="954963" y="513619"/>
                  <a:pt x="955271" y="512464"/>
                </a:cubicBezTo>
                <a:lnTo>
                  <a:pt x="956425" y="508000"/>
                </a:lnTo>
                <a:cubicBezTo>
                  <a:pt x="956502" y="507615"/>
                  <a:pt x="956656" y="507307"/>
                  <a:pt x="956887" y="506999"/>
                </a:cubicBezTo>
                <a:lnTo>
                  <a:pt x="960274" y="502535"/>
                </a:lnTo>
                <a:lnTo>
                  <a:pt x="961890" y="499302"/>
                </a:lnTo>
                <a:lnTo>
                  <a:pt x="959889" y="485140"/>
                </a:lnTo>
                <a:lnTo>
                  <a:pt x="951730" y="474903"/>
                </a:lnTo>
                <a:lnTo>
                  <a:pt x="939107" y="468053"/>
                </a:lnTo>
                <a:lnTo>
                  <a:pt x="896774" y="460279"/>
                </a:lnTo>
                <a:cubicBezTo>
                  <a:pt x="896466" y="460202"/>
                  <a:pt x="896158" y="460125"/>
                  <a:pt x="895927" y="459971"/>
                </a:cubicBezTo>
                <a:lnTo>
                  <a:pt x="871990" y="446578"/>
                </a:lnTo>
                <a:lnTo>
                  <a:pt x="855980" y="441575"/>
                </a:lnTo>
                <a:cubicBezTo>
                  <a:pt x="855364" y="441421"/>
                  <a:pt x="854902" y="441036"/>
                  <a:pt x="854518" y="440497"/>
                </a:cubicBezTo>
                <a:lnTo>
                  <a:pt x="851670" y="436572"/>
                </a:lnTo>
                <a:cubicBezTo>
                  <a:pt x="851362" y="436187"/>
                  <a:pt x="851208" y="435725"/>
                  <a:pt x="851131" y="435264"/>
                </a:cubicBezTo>
                <a:lnTo>
                  <a:pt x="849438" y="422333"/>
                </a:lnTo>
                <a:lnTo>
                  <a:pt x="843896" y="405399"/>
                </a:lnTo>
                <a:cubicBezTo>
                  <a:pt x="843819" y="405245"/>
                  <a:pt x="843819" y="405015"/>
                  <a:pt x="843742" y="404860"/>
                </a:cubicBezTo>
                <a:lnTo>
                  <a:pt x="843203" y="399781"/>
                </a:lnTo>
                <a:lnTo>
                  <a:pt x="845358" y="373996"/>
                </a:lnTo>
                <a:lnTo>
                  <a:pt x="842202" y="365914"/>
                </a:lnTo>
                <a:lnTo>
                  <a:pt x="829810" y="363528"/>
                </a:lnTo>
                <a:lnTo>
                  <a:pt x="823191" y="365529"/>
                </a:lnTo>
                <a:cubicBezTo>
                  <a:pt x="822960" y="365606"/>
                  <a:pt x="822652" y="365683"/>
                  <a:pt x="822344" y="365683"/>
                </a:cubicBezTo>
                <a:lnTo>
                  <a:pt x="818958" y="365683"/>
                </a:lnTo>
                <a:lnTo>
                  <a:pt x="814647" y="365067"/>
                </a:lnTo>
                <a:cubicBezTo>
                  <a:pt x="813724" y="364913"/>
                  <a:pt x="812954" y="364374"/>
                  <a:pt x="812492" y="363528"/>
                </a:cubicBezTo>
                <a:lnTo>
                  <a:pt x="811338" y="361296"/>
                </a:lnTo>
                <a:cubicBezTo>
                  <a:pt x="811184" y="361065"/>
                  <a:pt x="811107" y="360834"/>
                  <a:pt x="811107" y="360526"/>
                </a:cubicBezTo>
                <a:lnTo>
                  <a:pt x="810029" y="354753"/>
                </a:lnTo>
                <a:lnTo>
                  <a:pt x="809567" y="353752"/>
                </a:lnTo>
                <a:lnTo>
                  <a:pt x="805950" y="352136"/>
                </a:lnTo>
                <a:lnTo>
                  <a:pt x="803179" y="352136"/>
                </a:lnTo>
                <a:lnTo>
                  <a:pt x="794096" y="355831"/>
                </a:lnTo>
                <a:lnTo>
                  <a:pt x="780704" y="358756"/>
                </a:lnTo>
                <a:cubicBezTo>
                  <a:pt x="780165" y="358910"/>
                  <a:pt x="779626" y="358833"/>
                  <a:pt x="779164" y="358679"/>
                </a:cubicBezTo>
                <a:lnTo>
                  <a:pt x="771313" y="355831"/>
                </a:lnTo>
                <a:cubicBezTo>
                  <a:pt x="770851" y="355677"/>
                  <a:pt x="770390" y="355369"/>
                  <a:pt x="770082" y="354907"/>
                </a:cubicBezTo>
                <a:lnTo>
                  <a:pt x="763924" y="347056"/>
                </a:lnTo>
                <a:cubicBezTo>
                  <a:pt x="763770" y="346825"/>
                  <a:pt x="763616" y="346594"/>
                  <a:pt x="763539" y="346364"/>
                </a:cubicBezTo>
                <a:lnTo>
                  <a:pt x="758459" y="333433"/>
                </a:lnTo>
                <a:cubicBezTo>
                  <a:pt x="758382" y="333279"/>
                  <a:pt x="758305" y="333048"/>
                  <a:pt x="758305" y="332894"/>
                </a:cubicBezTo>
                <a:lnTo>
                  <a:pt x="757613" y="328814"/>
                </a:lnTo>
                <a:cubicBezTo>
                  <a:pt x="757228" y="329892"/>
                  <a:pt x="756227" y="330739"/>
                  <a:pt x="754996" y="330739"/>
                </a:cubicBezTo>
                <a:cubicBezTo>
                  <a:pt x="753456" y="330739"/>
                  <a:pt x="752148" y="329507"/>
                  <a:pt x="752148" y="327891"/>
                </a:cubicBezTo>
                <a:cubicBezTo>
                  <a:pt x="752148" y="326351"/>
                  <a:pt x="753379" y="325043"/>
                  <a:pt x="754919" y="325043"/>
                </a:cubicBezTo>
                <a:lnTo>
                  <a:pt x="754996" y="325043"/>
                </a:lnTo>
                <a:cubicBezTo>
                  <a:pt x="755919" y="325043"/>
                  <a:pt x="756689" y="325505"/>
                  <a:pt x="757228" y="326198"/>
                </a:cubicBezTo>
                <a:lnTo>
                  <a:pt x="757228" y="326121"/>
                </a:lnTo>
                <a:cubicBezTo>
                  <a:pt x="757151" y="325813"/>
                  <a:pt x="757151" y="325505"/>
                  <a:pt x="757228" y="325120"/>
                </a:cubicBezTo>
                <a:lnTo>
                  <a:pt x="759460" y="312728"/>
                </a:lnTo>
                <a:lnTo>
                  <a:pt x="759383" y="306955"/>
                </a:lnTo>
                <a:lnTo>
                  <a:pt x="757459" y="301721"/>
                </a:lnTo>
                <a:lnTo>
                  <a:pt x="748761" y="291407"/>
                </a:lnTo>
                <a:lnTo>
                  <a:pt x="745144" y="285404"/>
                </a:lnTo>
                <a:cubicBezTo>
                  <a:pt x="744990" y="285096"/>
                  <a:pt x="744836" y="284711"/>
                  <a:pt x="744759" y="284326"/>
                </a:cubicBezTo>
                <a:lnTo>
                  <a:pt x="744220" y="280401"/>
                </a:lnTo>
                <a:cubicBezTo>
                  <a:pt x="744143" y="280093"/>
                  <a:pt x="744220" y="279862"/>
                  <a:pt x="744220" y="279554"/>
                </a:cubicBezTo>
                <a:lnTo>
                  <a:pt x="745221" y="273011"/>
                </a:lnTo>
                <a:lnTo>
                  <a:pt x="744066" y="270318"/>
                </a:lnTo>
                <a:lnTo>
                  <a:pt x="741064" y="267316"/>
                </a:lnTo>
                <a:lnTo>
                  <a:pt x="737754" y="265007"/>
                </a:lnTo>
                <a:lnTo>
                  <a:pt x="728980" y="261158"/>
                </a:lnTo>
                <a:lnTo>
                  <a:pt x="722668" y="259773"/>
                </a:lnTo>
                <a:lnTo>
                  <a:pt x="701810" y="262544"/>
                </a:lnTo>
                <a:cubicBezTo>
                  <a:pt x="701579" y="262544"/>
                  <a:pt x="701425" y="262544"/>
                  <a:pt x="701271" y="262544"/>
                </a:cubicBezTo>
                <a:lnTo>
                  <a:pt x="669175" y="260312"/>
                </a:lnTo>
                <a:cubicBezTo>
                  <a:pt x="668944" y="260312"/>
                  <a:pt x="668636" y="260235"/>
                  <a:pt x="668405" y="260157"/>
                </a:cubicBezTo>
                <a:lnTo>
                  <a:pt x="653242" y="254539"/>
                </a:lnTo>
                <a:cubicBezTo>
                  <a:pt x="652857" y="254385"/>
                  <a:pt x="652472" y="254154"/>
                  <a:pt x="652164" y="253846"/>
                </a:cubicBezTo>
                <a:lnTo>
                  <a:pt x="629458" y="230063"/>
                </a:lnTo>
                <a:lnTo>
                  <a:pt x="615142" y="223135"/>
                </a:lnTo>
                <a:lnTo>
                  <a:pt x="598439" y="220980"/>
                </a:lnTo>
                <a:lnTo>
                  <a:pt x="572885" y="223212"/>
                </a:lnTo>
                <a:lnTo>
                  <a:pt x="565881" y="223212"/>
                </a:lnTo>
                <a:cubicBezTo>
                  <a:pt x="565573" y="223212"/>
                  <a:pt x="565265" y="223135"/>
                  <a:pt x="564958" y="223058"/>
                </a:cubicBezTo>
                <a:lnTo>
                  <a:pt x="558184" y="220826"/>
                </a:lnTo>
                <a:cubicBezTo>
                  <a:pt x="557953" y="220749"/>
                  <a:pt x="557722" y="220672"/>
                  <a:pt x="557491" y="220518"/>
                </a:cubicBezTo>
                <a:lnTo>
                  <a:pt x="550718" y="215977"/>
                </a:lnTo>
                <a:lnTo>
                  <a:pt x="544099" y="212436"/>
                </a:lnTo>
                <a:lnTo>
                  <a:pt x="529474" y="210820"/>
                </a:lnTo>
                <a:cubicBezTo>
                  <a:pt x="529167" y="210743"/>
                  <a:pt x="528859" y="210666"/>
                  <a:pt x="528551" y="210512"/>
                </a:cubicBezTo>
                <a:lnTo>
                  <a:pt x="521778" y="207125"/>
                </a:lnTo>
                <a:cubicBezTo>
                  <a:pt x="521470" y="206972"/>
                  <a:pt x="521162" y="206741"/>
                  <a:pt x="520854" y="206433"/>
                </a:cubicBezTo>
                <a:lnTo>
                  <a:pt x="500072" y="181648"/>
                </a:lnTo>
                <a:cubicBezTo>
                  <a:pt x="499918" y="181495"/>
                  <a:pt x="499841" y="181341"/>
                  <a:pt x="499764" y="181187"/>
                </a:cubicBezTo>
                <a:lnTo>
                  <a:pt x="495300" y="172720"/>
                </a:lnTo>
                <a:cubicBezTo>
                  <a:pt x="495146" y="172412"/>
                  <a:pt x="494992" y="172027"/>
                  <a:pt x="494992" y="171642"/>
                </a:cubicBezTo>
                <a:lnTo>
                  <a:pt x="494453" y="165485"/>
                </a:lnTo>
                <a:lnTo>
                  <a:pt x="494453" y="160636"/>
                </a:lnTo>
                <a:lnTo>
                  <a:pt x="493222" y="156864"/>
                </a:lnTo>
                <a:lnTo>
                  <a:pt x="488758" y="153708"/>
                </a:lnTo>
                <a:lnTo>
                  <a:pt x="483524" y="152246"/>
                </a:lnTo>
                <a:lnTo>
                  <a:pt x="469361" y="153324"/>
                </a:lnTo>
                <a:lnTo>
                  <a:pt x="462357" y="153324"/>
                </a:lnTo>
                <a:cubicBezTo>
                  <a:pt x="461972" y="153324"/>
                  <a:pt x="461587" y="153246"/>
                  <a:pt x="461202" y="153093"/>
                </a:cubicBezTo>
                <a:lnTo>
                  <a:pt x="451350" y="148706"/>
                </a:lnTo>
                <a:lnTo>
                  <a:pt x="446578" y="147782"/>
                </a:lnTo>
                <a:lnTo>
                  <a:pt x="442807" y="148628"/>
                </a:lnTo>
                <a:lnTo>
                  <a:pt x="439420" y="151630"/>
                </a:lnTo>
                <a:lnTo>
                  <a:pt x="437958" y="155479"/>
                </a:lnTo>
                <a:cubicBezTo>
                  <a:pt x="437881" y="155787"/>
                  <a:pt x="437650" y="156094"/>
                  <a:pt x="437496" y="156325"/>
                </a:cubicBezTo>
                <a:lnTo>
                  <a:pt x="434109" y="160251"/>
                </a:lnTo>
                <a:cubicBezTo>
                  <a:pt x="433647" y="160713"/>
                  <a:pt x="433109" y="161098"/>
                  <a:pt x="432416" y="161175"/>
                </a:cubicBezTo>
                <a:lnTo>
                  <a:pt x="425642" y="162329"/>
                </a:lnTo>
                <a:cubicBezTo>
                  <a:pt x="425412" y="162329"/>
                  <a:pt x="425258" y="162406"/>
                  <a:pt x="425027" y="162329"/>
                </a:cubicBezTo>
                <a:lnTo>
                  <a:pt x="413558" y="161790"/>
                </a:lnTo>
                <a:lnTo>
                  <a:pt x="409171" y="162714"/>
                </a:lnTo>
                <a:lnTo>
                  <a:pt x="403860" y="165408"/>
                </a:lnTo>
                <a:lnTo>
                  <a:pt x="399858" y="167948"/>
                </a:lnTo>
                <a:lnTo>
                  <a:pt x="396702" y="171103"/>
                </a:lnTo>
                <a:cubicBezTo>
                  <a:pt x="396548" y="171258"/>
                  <a:pt x="396317" y="171412"/>
                  <a:pt x="396086" y="171565"/>
                </a:cubicBezTo>
                <a:lnTo>
                  <a:pt x="392161" y="173798"/>
                </a:lnTo>
                <a:cubicBezTo>
                  <a:pt x="392007" y="173874"/>
                  <a:pt x="391776" y="173951"/>
                  <a:pt x="391545" y="174028"/>
                </a:cubicBezTo>
                <a:lnTo>
                  <a:pt x="385926" y="175722"/>
                </a:lnTo>
                <a:cubicBezTo>
                  <a:pt x="385618" y="175799"/>
                  <a:pt x="385310" y="175876"/>
                  <a:pt x="385002" y="175876"/>
                </a:cubicBezTo>
                <a:lnTo>
                  <a:pt x="331585" y="174182"/>
                </a:lnTo>
                <a:lnTo>
                  <a:pt x="319886" y="171873"/>
                </a:lnTo>
                <a:cubicBezTo>
                  <a:pt x="319655" y="171796"/>
                  <a:pt x="319424" y="171719"/>
                  <a:pt x="319193" y="171642"/>
                </a:cubicBezTo>
                <a:lnTo>
                  <a:pt x="304030" y="164330"/>
                </a:lnTo>
                <a:lnTo>
                  <a:pt x="277399" y="156018"/>
                </a:lnTo>
                <a:cubicBezTo>
                  <a:pt x="277091" y="155941"/>
                  <a:pt x="276783" y="155787"/>
                  <a:pt x="276552" y="155555"/>
                </a:cubicBezTo>
                <a:lnTo>
                  <a:pt x="269240" y="149937"/>
                </a:lnTo>
                <a:cubicBezTo>
                  <a:pt x="269009" y="149783"/>
                  <a:pt x="268855" y="149552"/>
                  <a:pt x="268624" y="149321"/>
                </a:cubicBezTo>
                <a:lnTo>
                  <a:pt x="259080" y="135851"/>
                </a:lnTo>
                <a:cubicBezTo>
                  <a:pt x="258849" y="135544"/>
                  <a:pt x="258695" y="135159"/>
                  <a:pt x="258618" y="134774"/>
                </a:cubicBezTo>
                <a:lnTo>
                  <a:pt x="255232" y="118456"/>
                </a:lnTo>
                <a:cubicBezTo>
                  <a:pt x="255154" y="118225"/>
                  <a:pt x="255154" y="117995"/>
                  <a:pt x="255154" y="117764"/>
                </a:cubicBezTo>
                <a:lnTo>
                  <a:pt x="256309" y="84590"/>
                </a:lnTo>
                <a:cubicBezTo>
                  <a:pt x="256309" y="84282"/>
                  <a:pt x="256386" y="84051"/>
                  <a:pt x="256463" y="83820"/>
                </a:cubicBezTo>
                <a:lnTo>
                  <a:pt x="258695" y="77047"/>
                </a:lnTo>
                <a:lnTo>
                  <a:pt x="265007" y="63808"/>
                </a:lnTo>
                <a:lnTo>
                  <a:pt x="266392" y="58497"/>
                </a:lnTo>
                <a:lnTo>
                  <a:pt x="266392" y="54264"/>
                </a:lnTo>
                <a:lnTo>
                  <a:pt x="264853" y="49646"/>
                </a:lnTo>
                <a:lnTo>
                  <a:pt x="260696" y="39177"/>
                </a:lnTo>
                <a:lnTo>
                  <a:pt x="254462" y="34020"/>
                </a:lnTo>
                <a:cubicBezTo>
                  <a:pt x="253923" y="33559"/>
                  <a:pt x="253538" y="32943"/>
                  <a:pt x="253461" y="32250"/>
                </a:cubicBezTo>
                <a:lnTo>
                  <a:pt x="252999" y="28941"/>
                </a:lnTo>
                <a:lnTo>
                  <a:pt x="245995" y="18242"/>
                </a:lnTo>
                <a:lnTo>
                  <a:pt x="240376" y="10622"/>
                </a:lnTo>
                <a:lnTo>
                  <a:pt x="228215" y="5850"/>
                </a:lnTo>
                <a:lnTo>
                  <a:pt x="221827" y="1847"/>
                </a:lnTo>
                <a:lnTo>
                  <a:pt x="216747" y="0"/>
                </a:lnTo>
                <a:lnTo>
                  <a:pt x="212436" y="1154"/>
                </a:lnTo>
                <a:lnTo>
                  <a:pt x="193348" y="30095"/>
                </a:lnTo>
                <a:lnTo>
                  <a:pt x="184650" y="39947"/>
                </a:lnTo>
                <a:cubicBezTo>
                  <a:pt x="184419" y="40178"/>
                  <a:pt x="184188" y="40409"/>
                  <a:pt x="183881" y="40563"/>
                </a:cubicBezTo>
                <a:lnTo>
                  <a:pt x="173721" y="46182"/>
                </a:lnTo>
                <a:cubicBezTo>
                  <a:pt x="173490" y="46336"/>
                  <a:pt x="173259" y="46412"/>
                  <a:pt x="172951" y="46490"/>
                </a:cubicBezTo>
                <a:lnTo>
                  <a:pt x="162791" y="48722"/>
                </a:lnTo>
                <a:cubicBezTo>
                  <a:pt x="162560" y="48799"/>
                  <a:pt x="162329" y="48799"/>
                  <a:pt x="162021" y="48799"/>
                </a:cubicBezTo>
                <a:lnTo>
                  <a:pt x="131618" y="47105"/>
                </a:lnTo>
                <a:lnTo>
                  <a:pt x="120458" y="47105"/>
                </a:lnTo>
                <a:lnTo>
                  <a:pt x="109990" y="56034"/>
                </a:lnTo>
                <a:cubicBezTo>
                  <a:pt x="109528" y="56419"/>
                  <a:pt x="108989" y="56650"/>
                  <a:pt x="108373" y="56727"/>
                </a:cubicBezTo>
                <a:lnTo>
                  <a:pt x="101600" y="57265"/>
                </a:lnTo>
                <a:cubicBezTo>
                  <a:pt x="100676" y="57343"/>
                  <a:pt x="99753" y="56957"/>
                  <a:pt x="99214" y="56265"/>
                </a:cubicBezTo>
                <a:lnTo>
                  <a:pt x="98752" y="55649"/>
                </a:lnTo>
                <a:lnTo>
                  <a:pt x="98598" y="56650"/>
                </a:lnTo>
                <a:lnTo>
                  <a:pt x="99676" y="64116"/>
                </a:lnTo>
                <a:cubicBezTo>
                  <a:pt x="99676" y="64347"/>
                  <a:pt x="99676" y="64654"/>
                  <a:pt x="99676" y="64885"/>
                </a:cubicBezTo>
                <a:lnTo>
                  <a:pt x="99137" y="69427"/>
                </a:lnTo>
                <a:cubicBezTo>
                  <a:pt x="99060" y="69735"/>
                  <a:pt x="98983" y="70042"/>
                  <a:pt x="98829" y="70350"/>
                </a:cubicBezTo>
                <a:lnTo>
                  <a:pt x="97136" y="73737"/>
                </a:lnTo>
                <a:cubicBezTo>
                  <a:pt x="96982" y="73968"/>
                  <a:pt x="96828" y="74275"/>
                  <a:pt x="96597" y="74430"/>
                </a:cubicBezTo>
                <a:lnTo>
                  <a:pt x="91517" y="79510"/>
                </a:lnTo>
                <a:lnTo>
                  <a:pt x="87207" y="82588"/>
                </a:lnTo>
                <a:cubicBezTo>
                  <a:pt x="86976" y="82742"/>
                  <a:pt x="86822" y="82819"/>
                  <a:pt x="86591" y="82897"/>
                </a:cubicBezTo>
                <a:lnTo>
                  <a:pt x="59574" y="93056"/>
                </a:lnTo>
                <a:lnTo>
                  <a:pt x="55033" y="94288"/>
                </a:lnTo>
                <a:lnTo>
                  <a:pt x="54648" y="97982"/>
                </a:lnTo>
                <a:lnTo>
                  <a:pt x="54110" y="114146"/>
                </a:lnTo>
                <a:lnTo>
                  <a:pt x="56342" y="134312"/>
                </a:lnTo>
                <a:lnTo>
                  <a:pt x="57496" y="134312"/>
                </a:lnTo>
                <a:lnTo>
                  <a:pt x="57496" y="134312"/>
                </a:lnTo>
                <a:cubicBezTo>
                  <a:pt x="57958" y="134312"/>
                  <a:pt x="58343" y="134389"/>
                  <a:pt x="58728" y="134620"/>
                </a:cubicBezTo>
                <a:lnTo>
                  <a:pt x="60960" y="135775"/>
                </a:lnTo>
                <a:lnTo>
                  <a:pt x="68888" y="141393"/>
                </a:lnTo>
                <a:lnTo>
                  <a:pt x="73044" y="142933"/>
                </a:lnTo>
                <a:cubicBezTo>
                  <a:pt x="73429" y="143086"/>
                  <a:pt x="73737" y="143318"/>
                  <a:pt x="74045" y="143548"/>
                </a:cubicBezTo>
                <a:lnTo>
                  <a:pt x="75738" y="145242"/>
                </a:lnTo>
                <a:cubicBezTo>
                  <a:pt x="76046" y="145549"/>
                  <a:pt x="76277" y="145934"/>
                  <a:pt x="76431" y="146319"/>
                </a:cubicBezTo>
                <a:lnTo>
                  <a:pt x="77585" y="149706"/>
                </a:lnTo>
                <a:cubicBezTo>
                  <a:pt x="77662" y="150014"/>
                  <a:pt x="77739" y="150322"/>
                  <a:pt x="77739" y="150630"/>
                </a:cubicBezTo>
                <a:lnTo>
                  <a:pt x="77739" y="154016"/>
                </a:lnTo>
                <a:cubicBezTo>
                  <a:pt x="77739" y="154324"/>
                  <a:pt x="77662" y="154632"/>
                  <a:pt x="77585" y="154940"/>
                </a:cubicBezTo>
                <a:lnTo>
                  <a:pt x="74199" y="165100"/>
                </a:lnTo>
                <a:lnTo>
                  <a:pt x="54418" y="207587"/>
                </a:lnTo>
                <a:lnTo>
                  <a:pt x="43642" y="226368"/>
                </a:lnTo>
                <a:cubicBezTo>
                  <a:pt x="43411" y="226752"/>
                  <a:pt x="43180" y="227061"/>
                  <a:pt x="42795" y="227291"/>
                </a:cubicBezTo>
                <a:lnTo>
                  <a:pt x="35868" y="232063"/>
                </a:lnTo>
                <a:lnTo>
                  <a:pt x="29402" y="241223"/>
                </a:lnTo>
                <a:lnTo>
                  <a:pt x="5696" y="270625"/>
                </a:lnTo>
                <a:lnTo>
                  <a:pt x="0" y="277168"/>
                </a:lnTo>
                <a:lnTo>
                  <a:pt x="12854" y="290484"/>
                </a:lnTo>
                <a:lnTo>
                  <a:pt x="30018" y="304338"/>
                </a:lnTo>
                <a:lnTo>
                  <a:pt x="37022" y="308648"/>
                </a:lnTo>
                <a:lnTo>
                  <a:pt x="42410" y="311343"/>
                </a:lnTo>
                <a:cubicBezTo>
                  <a:pt x="42641" y="311496"/>
                  <a:pt x="42949" y="311650"/>
                  <a:pt x="43103" y="311881"/>
                </a:cubicBezTo>
                <a:lnTo>
                  <a:pt x="45335" y="314113"/>
                </a:lnTo>
                <a:cubicBezTo>
                  <a:pt x="45566" y="314344"/>
                  <a:pt x="45797" y="314652"/>
                  <a:pt x="45951" y="314960"/>
                </a:cubicBezTo>
                <a:lnTo>
                  <a:pt x="47644" y="318885"/>
                </a:lnTo>
                <a:cubicBezTo>
                  <a:pt x="47798" y="319347"/>
                  <a:pt x="47875" y="319809"/>
                  <a:pt x="47875" y="320271"/>
                </a:cubicBezTo>
                <a:lnTo>
                  <a:pt x="47336" y="326428"/>
                </a:lnTo>
                <a:cubicBezTo>
                  <a:pt x="47336" y="326813"/>
                  <a:pt x="47182" y="327121"/>
                  <a:pt x="47028" y="327429"/>
                </a:cubicBezTo>
                <a:lnTo>
                  <a:pt x="45874" y="329661"/>
                </a:lnTo>
                <a:cubicBezTo>
                  <a:pt x="45720" y="330046"/>
                  <a:pt x="45412" y="330354"/>
                  <a:pt x="45104" y="330585"/>
                </a:cubicBezTo>
                <a:lnTo>
                  <a:pt x="42564" y="332586"/>
                </a:lnTo>
                <a:lnTo>
                  <a:pt x="41641" y="333818"/>
                </a:lnTo>
                <a:lnTo>
                  <a:pt x="41641" y="336819"/>
                </a:lnTo>
                <a:lnTo>
                  <a:pt x="42102" y="339975"/>
                </a:lnTo>
                <a:lnTo>
                  <a:pt x="49799" y="357601"/>
                </a:lnTo>
                <a:lnTo>
                  <a:pt x="51108" y="363143"/>
                </a:lnTo>
                <a:lnTo>
                  <a:pt x="52262" y="374843"/>
                </a:lnTo>
                <a:lnTo>
                  <a:pt x="55495" y="382308"/>
                </a:lnTo>
                <a:cubicBezTo>
                  <a:pt x="55572" y="382540"/>
                  <a:pt x="55649" y="382770"/>
                  <a:pt x="55726" y="383001"/>
                </a:cubicBezTo>
                <a:lnTo>
                  <a:pt x="56881" y="390313"/>
                </a:lnTo>
                <a:cubicBezTo>
                  <a:pt x="56958" y="390775"/>
                  <a:pt x="56881" y="391237"/>
                  <a:pt x="56804" y="391622"/>
                </a:cubicBezTo>
                <a:lnTo>
                  <a:pt x="55110" y="396702"/>
                </a:lnTo>
                <a:cubicBezTo>
                  <a:pt x="54956" y="397241"/>
                  <a:pt x="54571" y="397779"/>
                  <a:pt x="54110" y="398087"/>
                </a:cubicBezTo>
                <a:lnTo>
                  <a:pt x="51108" y="400242"/>
                </a:lnTo>
                <a:lnTo>
                  <a:pt x="50184" y="404860"/>
                </a:lnTo>
                <a:lnTo>
                  <a:pt x="55341" y="405938"/>
                </a:lnTo>
                <a:cubicBezTo>
                  <a:pt x="55957" y="406092"/>
                  <a:pt x="56419" y="406400"/>
                  <a:pt x="56881" y="406785"/>
                </a:cubicBezTo>
                <a:lnTo>
                  <a:pt x="71043" y="422563"/>
                </a:lnTo>
                <a:lnTo>
                  <a:pt x="81203" y="426104"/>
                </a:lnTo>
                <a:lnTo>
                  <a:pt x="95981" y="426643"/>
                </a:lnTo>
                <a:lnTo>
                  <a:pt x="100753" y="427259"/>
                </a:lnTo>
                <a:cubicBezTo>
                  <a:pt x="100984" y="427259"/>
                  <a:pt x="101138" y="427336"/>
                  <a:pt x="101369" y="427412"/>
                </a:cubicBezTo>
                <a:lnTo>
                  <a:pt x="107527" y="429645"/>
                </a:lnTo>
                <a:cubicBezTo>
                  <a:pt x="107758" y="429722"/>
                  <a:pt x="107988" y="429876"/>
                  <a:pt x="108219" y="430030"/>
                </a:cubicBezTo>
                <a:lnTo>
                  <a:pt x="112145" y="432878"/>
                </a:lnTo>
                <a:lnTo>
                  <a:pt x="120919" y="441652"/>
                </a:lnTo>
                <a:lnTo>
                  <a:pt x="126384" y="445578"/>
                </a:lnTo>
                <a:lnTo>
                  <a:pt x="131541" y="447117"/>
                </a:lnTo>
                <a:lnTo>
                  <a:pt x="136313" y="447579"/>
                </a:lnTo>
                <a:lnTo>
                  <a:pt x="162406" y="443653"/>
                </a:lnTo>
                <a:cubicBezTo>
                  <a:pt x="162637" y="443576"/>
                  <a:pt x="162945" y="443576"/>
                  <a:pt x="163176" y="443653"/>
                </a:cubicBezTo>
                <a:lnTo>
                  <a:pt x="167640" y="444192"/>
                </a:lnTo>
                <a:cubicBezTo>
                  <a:pt x="167871" y="444192"/>
                  <a:pt x="168179" y="444269"/>
                  <a:pt x="168410" y="444423"/>
                </a:cubicBezTo>
                <a:lnTo>
                  <a:pt x="181418" y="449811"/>
                </a:lnTo>
                <a:lnTo>
                  <a:pt x="183573" y="449811"/>
                </a:lnTo>
                <a:lnTo>
                  <a:pt x="183111" y="437573"/>
                </a:lnTo>
                <a:cubicBezTo>
                  <a:pt x="183034" y="436341"/>
                  <a:pt x="183804" y="435264"/>
                  <a:pt x="184958" y="434802"/>
                </a:cubicBezTo>
                <a:lnTo>
                  <a:pt x="189422" y="433109"/>
                </a:lnTo>
                <a:cubicBezTo>
                  <a:pt x="190038" y="432878"/>
                  <a:pt x="190654" y="432878"/>
                  <a:pt x="191193" y="433032"/>
                </a:cubicBezTo>
                <a:lnTo>
                  <a:pt x="203893" y="436880"/>
                </a:lnTo>
                <a:lnTo>
                  <a:pt x="222135" y="438573"/>
                </a:lnTo>
                <a:cubicBezTo>
                  <a:pt x="222288" y="438573"/>
                  <a:pt x="222519" y="438650"/>
                  <a:pt x="222673" y="438650"/>
                </a:cubicBezTo>
                <a:lnTo>
                  <a:pt x="228292" y="440343"/>
                </a:lnTo>
                <a:cubicBezTo>
                  <a:pt x="228600" y="440420"/>
                  <a:pt x="228985" y="440574"/>
                  <a:pt x="229216" y="440806"/>
                </a:cubicBezTo>
                <a:lnTo>
                  <a:pt x="234834" y="445270"/>
                </a:lnTo>
                <a:lnTo>
                  <a:pt x="244687" y="454044"/>
                </a:lnTo>
                <a:lnTo>
                  <a:pt x="250767" y="456353"/>
                </a:lnTo>
                <a:lnTo>
                  <a:pt x="255154" y="455430"/>
                </a:lnTo>
                <a:lnTo>
                  <a:pt x="264391" y="450580"/>
                </a:lnTo>
                <a:cubicBezTo>
                  <a:pt x="264699" y="450427"/>
                  <a:pt x="265084" y="450350"/>
                  <a:pt x="265391" y="450273"/>
                </a:cubicBezTo>
                <a:lnTo>
                  <a:pt x="302414" y="446424"/>
                </a:lnTo>
                <a:lnTo>
                  <a:pt x="307109" y="443268"/>
                </a:lnTo>
                <a:lnTo>
                  <a:pt x="303415" y="419716"/>
                </a:lnTo>
                <a:lnTo>
                  <a:pt x="303953" y="388928"/>
                </a:lnTo>
                <a:cubicBezTo>
                  <a:pt x="303953" y="388081"/>
                  <a:pt x="304338" y="387312"/>
                  <a:pt x="304954" y="386773"/>
                </a:cubicBezTo>
                <a:cubicBezTo>
                  <a:pt x="305570" y="386234"/>
                  <a:pt x="306416" y="386003"/>
                  <a:pt x="307263" y="386157"/>
                </a:cubicBezTo>
                <a:lnTo>
                  <a:pt x="310342" y="386696"/>
                </a:lnTo>
                <a:lnTo>
                  <a:pt x="318116" y="386157"/>
                </a:lnTo>
                <a:lnTo>
                  <a:pt x="324350" y="384233"/>
                </a:lnTo>
                <a:lnTo>
                  <a:pt x="333356" y="373611"/>
                </a:lnTo>
                <a:cubicBezTo>
                  <a:pt x="333510" y="373457"/>
                  <a:pt x="333664" y="373303"/>
                  <a:pt x="333894" y="373149"/>
                </a:cubicBezTo>
                <a:lnTo>
                  <a:pt x="345132" y="365298"/>
                </a:lnTo>
                <a:cubicBezTo>
                  <a:pt x="345286" y="365221"/>
                  <a:pt x="345440" y="365067"/>
                  <a:pt x="345671" y="364990"/>
                </a:cubicBezTo>
                <a:lnTo>
                  <a:pt x="349596" y="363297"/>
                </a:lnTo>
                <a:cubicBezTo>
                  <a:pt x="350289" y="362989"/>
                  <a:pt x="351136" y="362989"/>
                  <a:pt x="351828" y="363297"/>
                </a:cubicBezTo>
                <a:lnTo>
                  <a:pt x="355754" y="364990"/>
                </a:lnTo>
                <a:cubicBezTo>
                  <a:pt x="356139" y="365144"/>
                  <a:pt x="356447" y="365375"/>
                  <a:pt x="356754" y="365683"/>
                </a:cubicBezTo>
                <a:lnTo>
                  <a:pt x="366684" y="376690"/>
                </a:lnTo>
                <a:lnTo>
                  <a:pt x="373457" y="381385"/>
                </a:lnTo>
                <a:lnTo>
                  <a:pt x="381000" y="384079"/>
                </a:lnTo>
                <a:lnTo>
                  <a:pt x="388389" y="386157"/>
                </a:lnTo>
                <a:lnTo>
                  <a:pt x="397625" y="386696"/>
                </a:lnTo>
                <a:lnTo>
                  <a:pt x="405168" y="386157"/>
                </a:lnTo>
                <a:lnTo>
                  <a:pt x="410248" y="386773"/>
                </a:lnTo>
                <a:cubicBezTo>
                  <a:pt x="410479" y="386773"/>
                  <a:pt x="410710" y="386850"/>
                  <a:pt x="410941" y="386927"/>
                </a:cubicBezTo>
                <a:lnTo>
                  <a:pt x="413789" y="388081"/>
                </a:lnTo>
                <a:cubicBezTo>
                  <a:pt x="414405" y="388312"/>
                  <a:pt x="414867" y="388774"/>
                  <a:pt x="415175" y="389313"/>
                </a:cubicBezTo>
                <a:lnTo>
                  <a:pt x="417407" y="393238"/>
                </a:lnTo>
                <a:cubicBezTo>
                  <a:pt x="417561" y="393469"/>
                  <a:pt x="417638" y="393777"/>
                  <a:pt x="417715" y="394008"/>
                </a:cubicBezTo>
                <a:lnTo>
                  <a:pt x="419793" y="403475"/>
                </a:lnTo>
                <a:lnTo>
                  <a:pt x="420793" y="404707"/>
                </a:lnTo>
                <a:lnTo>
                  <a:pt x="425719" y="404707"/>
                </a:lnTo>
                <a:lnTo>
                  <a:pt x="434802" y="401474"/>
                </a:lnTo>
                <a:cubicBezTo>
                  <a:pt x="434956" y="401397"/>
                  <a:pt x="435187" y="401397"/>
                  <a:pt x="435341" y="401320"/>
                </a:cubicBezTo>
                <a:lnTo>
                  <a:pt x="443807" y="400165"/>
                </a:lnTo>
                <a:cubicBezTo>
                  <a:pt x="444885" y="400011"/>
                  <a:pt x="445962" y="400550"/>
                  <a:pt x="446578" y="401474"/>
                </a:cubicBezTo>
                <a:lnTo>
                  <a:pt x="450504" y="407631"/>
                </a:lnTo>
                <a:cubicBezTo>
                  <a:pt x="450658" y="407862"/>
                  <a:pt x="450811" y="408170"/>
                  <a:pt x="450888" y="408478"/>
                </a:cubicBezTo>
                <a:lnTo>
                  <a:pt x="451889" y="412404"/>
                </a:lnTo>
                <a:lnTo>
                  <a:pt x="476827" y="443961"/>
                </a:lnTo>
                <a:cubicBezTo>
                  <a:pt x="476981" y="444115"/>
                  <a:pt x="477058" y="444269"/>
                  <a:pt x="477135" y="444423"/>
                </a:cubicBezTo>
                <a:lnTo>
                  <a:pt x="479367" y="448964"/>
                </a:lnTo>
                <a:cubicBezTo>
                  <a:pt x="479444" y="449195"/>
                  <a:pt x="479521" y="449349"/>
                  <a:pt x="479598" y="449580"/>
                </a:cubicBezTo>
                <a:lnTo>
                  <a:pt x="481138" y="456430"/>
                </a:lnTo>
                <a:lnTo>
                  <a:pt x="484601" y="461895"/>
                </a:lnTo>
                <a:lnTo>
                  <a:pt x="493838" y="470054"/>
                </a:lnTo>
                <a:lnTo>
                  <a:pt x="516467" y="483831"/>
                </a:lnTo>
                <a:cubicBezTo>
                  <a:pt x="516928" y="484139"/>
                  <a:pt x="517313" y="484524"/>
                  <a:pt x="517544" y="484986"/>
                </a:cubicBezTo>
                <a:lnTo>
                  <a:pt x="520084" y="489989"/>
                </a:lnTo>
                <a:lnTo>
                  <a:pt x="534708" y="500842"/>
                </a:lnTo>
                <a:lnTo>
                  <a:pt x="545022" y="506230"/>
                </a:lnTo>
                <a:lnTo>
                  <a:pt x="551026" y="509001"/>
                </a:lnTo>
                <a:lnTo>
                  <a:pt x="557799" y="510540"/>
                </a:lnTo>
                <a:lnTo>
                  <a:pt x="565804" y="511002"/>
                </a:lnTo>
                <a:lnTo>
                  <a:pt x="574425" y="510463"/>
                </a:lnTo>
                <a:lnTo>
                  <a:pt x="590281" y="506615"/>
                </a:lnTo>
                <a:lnTo>
                  <a:pt x="597439" y="505999"/>
                </a:lnTo>
                <a:cubicBezTo>
                  <a:pt x="597824" y="505999"/>
                  <a:pt x="598131" y="505999"/>
                  <a:pt x="598439" y="506076"/>
                </a:cubicBezTo>
                <a:lnTo>
                  <a:pt x="606290" y="508308"/>
                </a:lnTo>
                <a:cubicBezTo>
                  <a:pt x="606752" y="508462"/>
                  <a:pt x="607137" y="508692"/>
                  <a:pt x="607522" y="509001"/>
                </a:cubicBezTo>
                <a:lnTo>
                  <a:pt x="617913" y="519391"/>
                </a:lnTo>
                <a:lnTo>
                  <a:pt x="621530" y="521470"/>
                </a:lnTo>
                <a:lnTo>
                  <a:pt x="627765" y="523471"/>
                </a:lnTo>
                <a:cubicBezTo>
                  <a:pt x="628150" y="523625"/>
                  <a:pt x="628458" y="523779"/>
                  <a:pt x="628765" y="524086"/>
                </a:cubicBezTo>
                <a:lnTo>
                  <a:pt x="646776" y="540404"/>
                </a:lnTo>
                <a:lnTo>
                  <a:pt x="668020" y="553412"/>
                </a:lnTo>
                <a:lnTo>
                  <a:pt x="676718" y="556106"/>
                </a:lnTo>
                <a:cubicBezTo>
                  <a:pt x="677025" y="556183"/>
                  <a:pt x="677333" y="556337"/>
                  <a:pt x="677564" y="556568"/>
                </a:cubicBezTo>
                <a:lnTo>
                  <a:pt x="684338" y="561802"/>
                </a:lnTo>
                <a:lnTo>
                  <a:pt x="704504" y="565650"/>
                </a:lnTo>
                <a:lnTo>
                  <a:pt x="729134" y="574810"/>
                </a:lnTo>
                <a:lnTo>
                  <a:pt x="735676" y="578273"/>
                </a:lnTo>
                <a:lnTo>
                  <a:pt x="739679" y="576657"/>
                </a:lnTo>
                <a:lnTo>
                  <a:pt x="744990" y="572424"/>
                </a:lnTo>
                <a:lnTo>
                  <a:pt x="749377" y="567497"/>
                </a:lnTo>
                <a:lnTo>
                  <a:pt x="750762" y="563726"/>
                </a:lnTo>
                <a:lnTo>
                  <a:pt x="751840" y="556722"/>
                </a:lnTo>
                <a:cubicBezTo>
                  <a:pt x="751917" y="556106"/>
                  <a:pt x="752225" y="555567"/>
                  <a:pt x="752610" y="555182"/>
                </a:cubicBezTo>
                <a:lnTo>
                  <a:pt x="756535" y="551257"/>
                </a:lnTo>
                <a:cubicBezTo>
                  <a:pt x="756920" y="550872"/>
                  <a:pt x="757459" y="550564"/>
                  <a:pt x="757998" y="550487"/>
                </a:cubicBezTo>
                <a:lnTo>
                  <a:pt x="763616" y="549333"/>
                </a:lnTo>
                <a:cubicBezTo>
                  <a:pt x="763847" y="549256"/>
                  <a:pt x="764078" y="549256"/>
                  <a:pt x="764386" y="549256"/>
                </a:cubicBezTo>
                <a:lnTo>
                  <a:pt x="772237" y="549795"/>
                </a:lnTo>
                <a:lnTo>
                  <a:pt x="789632" y="554413"/>
                </a:lnTo>
                <a:cubicBezTo>
                  <a:pt x="789786" y="554490"/>
                  <a:pt x="790017" y="554567"/>
                  <a:pt x="790171" y="554644"/>
                </a:cubicBezTo>
                <a:lnTo>
                  <a:pt x="798022" y="558569"/>
                </a:lnTo>
                <a:lnTo>
                  <a:pt x="805796" y="564496"/>
                </a:lnTo>
                <a:cubicBezTo>
                  <a:pt x="806027" y="564650"/>
                  <a:pt x="806258" y="564881"/>
                  <a:pt x="806412" y="565111"/>
                </a:cubicBezTo>
                <a:lnTo>
                  <a:pt x="820805" y="585662"/>
                </a:lnTo>
                <a:lnTo>
                  <a:pt x="824653" y="588972"/>
                </a:lnTo>
                <a:lnTo>
                  <a:pt x="827193" y="589819"/>
                </a:lnTo>
                <a:lnTo>
                  <a:pt x="833582" y="590358"/>
                </a:lnTo>
                <a:lnTo>
                  <a:pt x="837199" y="590973"/>
                </a:lnTo>
                <a:cubicBezTo>
                  <a:pt x="837738" y="591050"/>
                  <a:pt x="838277" y="591358"/>
                  <a:pt x="838739" y="591743"/>
                </a:cubicBezTo>
                <a:lnTo>
                  <a:pt x="840971" y="593975"/>
                </a:lnTo>
                <a:lnTo>
                  <a:pt x="856288" y="610986"/>
                </a:lnTo>
                <a:lnTo>
                  <a:pt x="860675" y="614372"/>
                </a:lnTo>
                <a:lnTo>
                  <a:pt x="868757" y="617605"/>
                </a:lnTo>
                <a:lnTo>
                  <a:pt x="881226" y="620299"/>
                </a:lnTo>
                <a:lnTo>
                  <a:pt x="887076" y="622377"/>
                </a:lnTo>
                <a:lnTo>
                  <a:pt x="889539" y="622069"/>
                </a:lnTo>
                <a:lnTo>
                  <a:pt x="892541" y="619452"/>
                </a:lnTo>
                <a:lnTo>
                  <a:pt x="901854" y="605136"/>
                </a:lnTo>
                <a:cubicBezTo>
                  <a:pt x="902239" y="604520"/>
                  <a:pt x="902855" y="604135"/>
                  <a:pt x="903547" y="603981"/>
                </a:cubicBezTo>
                <a:lnTo>
                  <a:pt x="908011" y="602827"/>
                </a:lnTo>
                <a:cubicBezTo>
                  <a:pt x="908935" y="602596"/>
                  <a:pt x="909859" y="602827"/>
                  <a:pt x="910552" y="603442"/>
                </a:cubicBezTo>
                <a:lnTo>
                  <a:pt x="918402" y="610216"/>
                </a:lnTo>
                <a:cubicBezTo>
                  <a:pt x="918556" y="610370"/>
                  <a:pt x="918710" y="610524"/>
                  <a:pt x="918864" y="610754"/>
                </a:cubicBezTo>
                <a:lnTo>
                  <a:pt x="924483" y="618605"/>
                </a:lnTo>
                <a:lnTo>
                  <a:pt x="937645" y="644852"/>
                </a:lnTo>
                <a:cubicBezTo>
                  <a:pt x="938261" y="646084"/>
                  <a:pt x="937876" y="647546"/>
                  <a:pt x="936798" y="648393"/>
                </a:cubicBezTo>
                <a:lnTo>
                  <a:pt x="926638" y="655936"/>
                </a:lnTo>
                <a:lnTo>
                  <a:pt x="925791" y="657475"/>
                </a:lnTo>
                <a:lnTo>
                  <a:pt x="929332" y="658630"/>
                </a:lnTo>
                <a:lnTo>
                  <a:pt x="932796" y="659092"/>
                </a:lnTo>
                <a:lnTo>
                  <a:pt x="940185" y="661324"/>
                </a:lnTo>
                <a:lnTo>
                  <a:pt x="949421" y="661862"/>
                </a:lnTo>
                <a:cubicBezTo>
                  <a:pt x="949806" y="661862"/>
                  <a:pt x="950191" y="662016"/>
                  <a:pt x="950499" y="662170"/>
                </a:cubicBezTo>
                <a:lnTo>
                  <a:pt x="952731" y="663325"/>
                </a:lnTo>
                <a:cubicBezTo>
                  <a:pt x="952962" y="663479"/>
                  <a:pt x="953193" y="663633"/>
                  <a:pt x="953424" y="663787"/>
                </a:cubicBezTo>
                <a:lnTo>
                  <a:pt x="962198" y="672022"/>
                </a:lnTo>
                <a:lnTo>
                  <a:pt x="965354" y="672022"/>
                </a:lnTo>
                <a:lnTo>
                  <a:pt x="971973" y="667943"/>
                </a:lnTo>
                <a:cubicBezTo>
                  <a:pt x="972281" y="667712"/>
                  <a:pt x="972666" y="667635"/>
                  <a:pt x="973128" y="667558"/>
                </a:cubicBezTo>
                <a:lnTo>
                  <a:pt x="977592" y="667019"/>
                </a:lnTo>
                <a:cubicBezTo>
                  <a:pt x="978362" y="666866"/>
                  <a:pt x="979132" y="667173"/>
                  <a:pt x="979747" y="667635"/>
                </a:cubicBezTo>
                <a:lnTo>
                  <a:pt x="983134" y="670483"/>
                </a:lnTo>
                <a:cubicBezTo>
                  <a:pt x="983365" y="670714"/>
                  <a:pt x="983596" y="670945"/>
                  <a:pt x="983750" y="671176"/>
                </a:cubicBezTo>
                <a:lnTo>
                  <a:pt x="994295" y="688879"/>
                </a:lnTo>
                <a:lnTo>
                  <a:pt x="1009842" y="705504"/>
                </a:lnTo>
                <a:lnTo>
                  <a:pt x="1019541" y="712432"/>
                </a:lnTo>
                <a:lnTo>
                  <a:pt x="1042401" y="726363"/>
                </a:lnTo>
                <a:lnTo>
                  <a:pt x="1047250" y="730596"/>
                </a:lnTo>
                <a:lnTo>
                  <a:pt x="1052099" y="736600"/>
                </a:lnTo>
                <a:lnTo>
                  <a:pt x="1055178" y="741218"/>
                </a:lnTo>
                <a:lnTo>
                  <a:pt x="1056178" y="741680"/>
                </a:lnTo>
                <a:lnTo>
                  <a:pt x="1060565" y="741680"/>
                </a:lnTo>
                <a:cubicBezTo>
                  <a:pt x="1061335" y="741680"/>
                  <a:pt x="1062028" y="741988"/>
                  <a:pt x="1062567" y="742526"/>
                </a:cubicBezTo>
                <a:lnTo>
                  <a:pt x="1064260" y="744220"/>
                </a:lnTo>
                <a:cubicBezTo>
                  <a:pt x="1064722" y="744682"/>
                  <a:pt x="1064953" y="745221"/>
                  <a:pt x="1065030" y="745836"/>
                </a:cubicBezTo>
                <a:lnTo>
                  <a:pt x="1065722" y="750455"/>
                </a:lnTo>
                <a:lnTo>
                  <a:pt x="1262226" y="689571"/>
                </a:lnTo>
                <a:lnTo>
                  <a:pt x="1242060" y="684337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1" name="Forma libre: forma 113">
            <a:extLst>
              <a:ext uri="{FF2B5EF4-FFF2-40B4-BE49-F238E27FC236}">
                <a16:creationId xmlns:a16="http://schemas.microsoft.com/office/drawing/2014/main" id="{9167527E-EBFE-CC2A-EF78-DEA69584BFC8}"/>
              </a:ext>
            </a:extLst>
          </p:cNvPr>
          <p:cNvSpPr/>
          <p:nvPr/>
        </p:nvSpPr>
        <p:spPr>
          <a:xfrm>
            <a:off x="8326145" y="3526173"/>
            <a:ext cx="1438632" cy="1052526"/>
          </a:xfrm>
          <a:custGeom>
            <a:avLst/>
            <a:gdLst>
              <a:gd name="connsiteX0" fmla="*/ 1643688 w 1873596"/>
              <a:gd name="connsiteY0" fmla="*/ 919788 h 1370753"/>
              <a:gd name="connsiteX1" fmla="*/ 1646690 w 1873596"/>
              <a:gd name="connsiteY1" fmla="*/ 915324 h 1370753"/>
              <a:gd name="connsiteX2" fmla="*/ 1647152 w 1873596"/>
              <a:gd name="connsiteY2" fmla="*/ 910552 h 1370753"/>
              <a:gd name="connsiteX3" fmla="*/ 1645304 w 1873596"/>
              <a:gd name="connsiteY3" fmla="*/ 905933 h 1370753"/>
              <a:gd name="connsiteX4" fmla="*/ 1641379 w 1873596"/>
              <a:gd name="connsiteY4" fmla="*/ 901007 h 1370753"/>
              <a:gd name="connsiteX5" fmla="*/ 1636837 w 1873596"/>
              <a:gd name="connsiteY5" fmla="*/ 898083 h 1370753"/>
              <a:gd name="connsiteX6" fmla="*/ 1636376 w 1873596"/>
              <a:gd name="connsiteY6" fmla="*/ 898236 h 1370753"/>
              <a:gd name="connsiteX7" fmla="*/ 1635144 w 1873596"/>
              <a:gd name="connsiteY7" fmla="*/ 900623 h 1370753"/>
              <a:gd name="connsiteX8" fmla="*/ 1633682 w 1873596"/>
              <a:gd name="connsiteY8" fmla="*/ 902008 h 1370753"/>
              <a:gd name="connsiteX9" fmla="*/ 1630834 w 1873596"/>
              <a:gd name="connsiteY9" fmla="*/ 903163 h 1370753"/>
              <a:gd name="connsiteX10" fmla="*/ 1629371 w 1873596"/>
              <a:gd name="connsiteY10" fmla="*/ 903317 h 1370753"/>
              <a:gd name="connsiteX11" fmla="*/ 1628063 w 1873596"/>
              <a:gd name="connsiteY11" fmla="*/ 902701 h 1370753"/>
              <a:gd name="connsiteX12" fmla="*/ 1622444 w 1873596"/>
              <a:gd name="connsiteY12" fmla="*/ 898236 h 1370753"/>
              <a:gd name="connsiteX13" fmla="*/ 1621674 w 1873596"/>
              <a:gd name="connsiteY13" fmla="*/ 897236 h 1370753"/>
              <a:gd name="connsiteX14" fmla="*/ 1618827 w 1873596"/>
              <a:gd name="connsiteY14" fmla="*/ 891078 h 1370753"/>
              <a:gd name="connsiteX15" fmla="*/ 1618596 w 1873596"/>
              <a:gd name="connsiteY15" fmla="*/ 890309 h 1370753"/>
              <a:gd name="connsiteX16" fmla="*/ 1616441 w 1873596"/>
              <a:gd name="connsiteY16" fmla="*/ 875607 h 1370753"/>
              <a:gd name="connsiteX17" fmla="*/ 1612592 w 1873596"/>
              <a:gd name="connsiteY17" fmla="*/ 868372 h 1370753"/>
              <a:gd name="connsiteX18" fmla="*/ 1607666 w 1873596"/>
              <a:gd name="connsiteY18" fmla="*/ 865678 h 1370753"/>
              <a:gd name="connsiteX19" fmla="*/ 1592426 w 1873596"/>
              <a:gd name="connsiteY19" fmla="*/ 864062 h 1370753"/>
              <a:gd name="connsiteX20" fmla="*/ 1591194 w 1873596"/>
              <a:gd name="connsiteY20" fmla="*/ 863600 h 1370753"/>
              <a:gd name="connsiteX21" fmla="*/ 1587808 w 1873596"/>
              <a:gd name="connsiteY21" fmla="*/ 861368 h 1370753"/>
              <a:gd name="connsiteX22" fmla="*/ 1586653 w 1873596"/>
              <a:gd name="connsiteY22" fmla="*/ 859829 h 1370753"/>
              <a:gd name="connsiteX23" fmla="*/ 1584498 w 1873596"/>
              <a:gd name="connsiteY23" fmla="*/ 852363 h 1370753"/>
              <a:gd name="connsiteX24" fmla="*/ 1582728 w 1873596"/>
              <a:gd name="connsiteY24" fmla="*/ 849746 h 1370753"/>
              <a:gd name="connsiteX25" fmla="*/ 1580650 w 1873596"/>
              <a:gd name="connsiteY25" fmla="*/ 848053 h 1370753"/>
              <a:gd name="connsiteX26" fmla="*/ 1563639 w 1873596"/>
              <a:gd name="connsiteY26" fmla="*/ 842049 h 1370753"/>
              <a:gd name="connsiteX27" fmla="*/ 1557174 w 1873596"/>
              <a:gd name="connsiteY27" fmla="*/ 840432 h 1370753"/>
              <a:gd name="connsiteX28" fmla="*/ 1531774 w 1873596"/>
              <a:gd name="connsiteY28" fmla="*/ 838816 h 1370753"/>
              <a:gd name="connsiteX29" fmla="*/ 1529773 w 1873596"/>
              <a:gd name="connsiteY29" fmla="*/ 837815 h 1370753"/>
              <a:gd name="connsiteX30" fmla="*/ 1526925 w 1873596"/>
              <a:gd name="connsiteY30" fmla="*/ 834429 h 1370753"/>
              <a:gd name="connsiteX31" fmla="*/ 1526540 w 1873596"/>
              <a:gd name="connsiteY31" fmla="*/ 833736 h 1370753"/>
              <a:gd name="connsiteX32" fmla="*/ 1519998 w 1873596"/>
              <a:gd name="connsiteY32" fmla="*/ 819035 h 1370753"/>
              <a:gd name="connsiteX33" fmla="*/ 1517458 w 1873596"/>
              <a:gd name="connsiteY33" fmla="*/ 816495 h 1370753"/>
              <a:gd name="connsiteX34" fmla="*/ 1515072 w 1873596"/>
              <a:gd name="connsiteY34" fmla="*/ 815725 h 1370753"/>
              <a:gd name="connsiteX35" fmla="*/ 1507451 w 1873596"/>
              <a:gd name="connsiteY35" fmla="*/ 813339 h 1370753"/>
              <a:gd name="connsiteX36" fmla="*/ 1506297 w 1873596"/>
              <a:gd name="connsiteY36" fmla="*/ 812646 h 1370753"/>
              <a:gd name="connsiteX37" fmla="*/ 1502371 w 1873596"/>
              <a:gd name="connsiteY37" fmla="*/ 808721 h 1370753"/>
              <a:gd name="connsiteX38" fmla="*/ 1501525 w 1873596"/>
              <a:gd name="connsiteY38" fmla="*/ 806489 h 1370753"/>
              <a:gd name="connsiteX39" fmla="*/ 1502064 w 1873596"/>
              <a:gd name="connsiteY39" fmla="*/ 800331 h 1370753"/>
              <a:gd name="connsiteX40" fmla="*/ 1502910 w 1873596"/>
              <a:gd name="connsiteY40" fmla="*/ 796713 h 1370753"/>
              <a:gd name="connsiteX41" fmla="*/ 1503757 w 1873596"/>
              <a:gd name="connsiteY41" fmla="*/ 793096 h 1370753"/>
              <a:gd name="connsiteX42" fmla="*/ 1503834 w 1873596"/>
              <a:gd name="connsiteY42" fmla="*/ 792634 h 1370753"/>
              <a:gd name="connsiteX43" fmla="*/ 1504219 w 1873596"/>
              <a:gd name="connsiteY43" fmla="*/ 788478 h 1370753"/>
              <a:gd name="connsiteX44" fmla="*/ 1502371 w 1873596"/>
              <a:gd name="connsiteY44" fmla="*/ 783321 h 1370753"/>
              <a:gd name="connsiteX45" fmla="*/ 1500601 w 1873596"/>
              <a:gd name="connsiteY45" fmla="*/ 785091 h 1370753"/>
              <a:gd name="connsiteX46" fmla="*/ 1499370 w 1873596"/>
              <a:gd name="connsiteY46" fmla="*/ 785784 h 1370753"/>
              <a:gd name="connsiteX47" fmla="*/ 1495444 w 1873596"/>
              <a:gd name="connsiteY47" fmla="*/ 786939 h 1370753"/>
              <a:gd name="connsiteX48" fmla="*/ 1495444 w 1873596"/>
              <a:gd name="connsiteY48" fmla="*/ 786939 h 1370753"/>
              <a:gd name="connsiteX49" fmla="*/ 1493597 w 1873596"/>
              <a:gd name="connsiteY49" fmla="*/ 786862 h 1370753"/>
              <a:gd name="connsiteX50" fmla="*/ 1493597 w 1873596"/>
              <a:gd name="connsiteY50" fmla="*/ 786862 h 1370753"/>
              <a:gd name="connsiteX51" fmla="*/ 1489671 w 1873596"/>
              <a:gd name="connsiteY51" fmla="*/ 785168 h 1370753"/>
              <a:gd name="connsiteX52" fmla="*/ 1488517 w 1873596"/>
              <a:gd name="connsiteY52" fmla="*/ 784244 h 1370753"/>
              <a:gd name="connsiteX53" fmla="*/ 1486824 w 1873596"/>
              <a:gd name="connsiteY53" fmla="*/ 782012 h 1370753"/>
              <a:gd name="connsiteX54" fmla="*/ 1486285 w 1873596"/>
              <a:gd name="connsiteY54" fmla="*/ 780627 h 1370753"/>
              <a:gd name="connsiteX55" fmla="*/ 1485207 w 1873596"/>
              <a:gd name="connsiteY55" fmla="*/ 769235 h 1370753"/>
              <a:gd name="connsiteX56" fmla="*/ 1482975 w 1873596"/>
              <a:gd name="connsiteY56" fmla="*/ 763540 h 1370753"/>
              <a:gd name="connsiteX57" fmla="*/ 1479512 w 1873596"/>
              <a:gd name="connsiteY57" fmla="*/ 762385 h 1370753"/>
              <a:gd name="connsiteX58" fmla="*/ 1473662 w 1873596"/>
              <a:gd name="connsiteY58" fmla="*/ 761846 h 1370753"/>
              <a:gd name="connsiteX59" fmla="*/ 1472276 w 1873596"/>
              <a:gd name="connsiteY59" fmla="*/ 761308 h 1370753"/>
              <a:gd name="connsiteX60" fmla="*/ 1468351 w 1873596"/>
              <a:gd name="connsiteY60" fmla="*/ 758460 h 1370753"/>
              <a:gd name="connsiteX61" fmla="*/ 1467427 w 1873596"/>
              <a:gd name="connsiteY61" fmla="*/ 757305 h 1370753"/>
              <a:gd name="connsiteX62" fmla="*/ 1465195 w 1873596"/>
              <a:gd name="connsiteY62" fmla="*/ 752225 h 1370753"/>
              <a:gd name="connsiteX63" fmla="*/ 1464964 w 1873596"/>
              <a:gd name="connsiteY63" fmla="*/ 751609 h 1370753"/>
              <a:gd name="connsiteX64" fmla="*/ 1463810 w 1873596"/>
              <a:gd name="connsiteY64" fmla="*/ 745452 h 1370753"/>
              <a:gd name="connsiteX65" fmla="*/ 1463194 w 1873596"/>
              <a:gd name="connsiteY65" fmla="*/ 733290 h 1370753"/>
              <a:gd name="connsiteX66" fmla="*/ 1461731 w 1873596"/>
              <a:gd name="connsiteY66" fmla="*/ 727518 h 1370753"/>
              <a:gd name="connsiteX67" fmla="*/ 1458191 w 1873596"/>
              <a:gd name="connsiteY67" fmla="*/ 721976 h 1370753"/>
              <a:gd name="connsiteX68" fmla="*/ 1441334 w 1873596"/>
              <a:gd name="connsiteY68" fmla="*/ 706197 h 1370753"/>
              <a:gd name="connsiteX69" fmla="*/ 1437101 w 1873596"/>
              <a:gd name="connsiteY69" fmla="*/ 704273 h 1370753"/>
              <a:gd name="connsiteX70" fmla="*/ 1425094 w 1873596"/>
              <a:gd name="connsiteY70" fmla="*/ 702657 h 1370753"/>
              <a:gd name="connsiteX71" fmla="*/ 1415088 w 1873596"/>
              <a:gd name="connsiteY71" fmla="*/ 699732 h 1370753"/>
              <a:gd name="connsiteX72" fmla="*/ 1414318 w 1873596"/>
              <a:gd name="connsiteY72" fmla="*/ 699424 h 1370753"/>
              <a:gd name="connsiteX73" fmla="*/ 1383376 w 1873596"/>
              <a:gd name="connsiteY73" fmla="*/ 679181 h 1370753"/>
              <a:gd name="connsiteX74" fmla="*/ 1372370 w 1873596"/>
              <a:gd name="connsiteY74" fmla="*/ 669406 h 1370753"/>
              <a:gd name="connsiteX75" fmla="*/ 1367136 w 1873596"/>
              <a:gd name="connsiteY75" fmla="*/ 666327 h 1370753"/>
              <a:gd name="connsiteX76" fmla="*/ 1355975 w 1873596"/>
              <a:gd name="connsiteY76" fmla="*/ 661786 h 1370753"/>
              <a:gd name="connsiteX77" fmla="*/ 1345584 w 1873596"/>
              <a:gd name="connsiteY77" fmla="*/ 663941 h 1370753"/>
              <a:gd name="connsiteX78" fmla="*/ 1345584 w 1873596"/>
              <a:gd name="connsiteY78" fmla="*/ 665018 h 1370753"/>
              <a:gd name="connsiteX79" fmla="*/ 1345122 w 1873596"/>
              <a:gd name="connsiteY79" fmla="*/ 666558 h 1370753"/>
              <a:gd name="connsiteX80" fmla="*/ 1336656 w 1873596"/>
              <a:gd name="connsiteY80" fmla="*/ 679489 h 1370753"/>
              <a:gd name="connsiteX81" fmla="*/ 1334731 w 1873596"/>
              <a:gd name="connsiteY81" fmla="*/ 680720 h 1370753"/>
              <a:gd name="connsiteX82" fmla="*/ 1334731 w 1873596"/>
              <a:gd name="connsiteY82" fmla="*/ 680720 h 1370753"/>
              <a:gd name="connsiteX83" fmla="*/ 1334731 w 1873596"/>
              <a:gd name="connsiteY83" fmla="*/ 680720 h 1370753"/>
              <a:gd name="connsiteX84" fmla="*/ 1332499 w 1873596"/>
              <a:gd name="connsiteY84" fmla="*/ 680105 h 1370753"/>
              <a:gd name="connsiteX85" fmla="*/ 1326881 w 1873596"/>
              <a:gd name="connsiteY85" fmla="*/ 675640 h 1370753"/>
              <a:gd name="connsiteX86" fmla="*/ 1326419 w 1873596"/>
              <a:gd name="connsiteY86" fmla="*/ 675101 h 1370753"/>
              <a:gd name="connsiteX87" fmla="*/ 1321647 w 1873596"/>
              <a:gd name="connsiteY87" fmla="*/ 668790 h 1370753"/>
              <a:gd name="connsiteX88" fmla="*/ 1316105 w 1873596"/>
              <a:gd name="connsiteY88" fmla="*/ 665250 h 1370753"/>
              <a:gd name="connsiteX89" fmla="*/ 1312872 w 1873596"/>
              <a:gd name="connsiteY89" fmla="*/ 664018 h 1370753"/>
              <a:gd name="connsiteX90" fmla="*/ 1312256 w 1873596"/>
              <a:gd name="connsiteY90" fmla="*/ 664249 h 1370753"/>
              <a:gd name="connsiteX91" fmla="*/ 1311564 w 1873596"/>
              <a:gd name="connsiteY91" fmla="*/ 666404 h 1370753"/>
              <a:gd name="connsiteX92" fmla="*/ 1310871 w 1873596"/>
              <a:gd name="connsiteY92" fmla="*/ 667481 h 1370753"/>
              <a:gd name="connsiteX93" fmla="*/ 1310024 w 1873596"/>
              <a:gd name="connsiteY93" fmla="*/ 668328 h 1370753"/>
              <a:gd name="connsiteX94" fmla="*/ 1309178 w 1873596"/>
              <a:gd name="connsiteY94" fmla="*/ 669175 h 1370753"/>
              <a:gd name="connsiteX95" fmla="*/ 1307869 w 1873596"/>
              <a:gd name="connsiteY95" fmla="*/ 669945 h 1370753"/>
              <a:gd name="connsiteX96" fmla="*/ 1299326 w 1873596"/>
              <a:gd name="connsiteY96" fmla="*/ 672331 h 1370753"/>
              <a:gd name="connsiteX97" fmla="*/ 1295092 w 1873596"/>
              <a:gd name="connsiteY97" fmla="*/ 677487 h 1370753"/>
              <a:gd name="connsiteX98" fmla="*/ 1294091 w 1873596"/>
              <a:gd name="connsiteY98" fmla="*/ 680874 h 1370753"/>
              <a:gd name="connsiteX99" fmla="*/ 1293014 w 1873596"/>
              <a:gd name="connsiteY99" fmla="*/ 686801 h 1370753"/>
              <a:gd name="connsiteX100" fmla="*/ 1292860 w 1873596"/>
              <a:gd name="connsiteY100" fmla="*/ 687416 h 1370753"/>
              <a:gd name="connsiteX101" fmla="*/ 1290012 w 1873596"/>
              <a:gd name="connsiteY101" fmla="*/ 694190 h 1370753"/>
              <a:gd name="connsiteX102" fmla="*/ 1289165 w 1873596"/>
              <a:gd name="connsiteY102" fmla="*/ 697115 h 1370753"/>
              <a:gd name="connsiteX103" fmla="*/ 1290705 w 1873596"/>
              <a:gd name="connsiteY103" fmla="*/ 703734 h 1370753"/>
              <a:gd name="connsiteX104" fmla="*/ 1290782 w 1873596"/>
              <a:gd name="connsiteY104" fmla="*/ 704350 h 1370753"/>
              <a:gd name="connsiteX105" fmla="*/ 1290782 w 1873596"/>
              <a:gd name="connsiteY105" fmla="*/ 708814 h 1370753"/>
              <a:gd name="connsiteX106" fmla="*/ 1290628 w 1873596"/>
              <a:gd name="connsiteY106" fmla="*/ 709738 h 1370753"/>
              <a:gd name="connsiteX107" fmla="*/ 1288935 w 1873596"/>
              <a:gd name="connsiteY107" fmla="*/ 714818 h 1370753"/>
              <a:gd name="connsiteX108" fmla="*/ 1286549 w 1873596"/>
              <a:gd name="connsiteY108" fmla="*/ 719667 h 1370753"/>
              <a:gd name="connsiteX109" fmla="*/ 1285625 w 1873596"/>
              <a:gd name="connsiteY109" fmla="*/ 720744 h 1370753"/>
              <a:gd name="connsiteX110" fmla="*/ 1280545 w 1873596"/>
              <a:gd name="connsiteY110" fmla="*/ 724131 h 1370753"/>
              <a:gd name="connsiteX111" fmla="*/ 1268692 w 1873596"/>
              <a:gd name="connsiteY111" fmla="*/ 729288 h 1370753"/>
              <a:gd name="connsiteX112" fmla="*/ 1263381 w 1873596"/>
              <a:gd name="connsiteY112" fmla="*/ 734060 h 1370753"/>
              <a:gd name="connsiteX113" fmla="*/ 1255684 w 1873596"/>
              <a:gd name="connsiteY113" fmla="*/ 742296 h 1370753"/>
              <a:gd name="connsiteX114" fmla="*/ 1247294 w 1873596"/>
              <a:gd name="connsiteY114" fmla="*/ 748992 h 1370753"/>
              <a:gd name="connsiteX115" fmla="*/ 1241906 w 1873596"/>
              <a:gd name="connsiteY115" fmla="*/ 757613 h 1370753"/>
              <a:gd name="connsiteX116" fmla="*/ 1241059 w 1873596"/>
              <a:gd name="connsiteY116" fmla="*/ 758460 h 1370753"/>
              <a:gd name="connsiteX117" fmla="*/ 1232593 w 1873596"/>
              <a:gd name="connsiteY117" fmla="*/ 764078 h 1370753"/>
              <a:gd name="connsiteX118" fmla="*/ 1232054 w 1873596"/>
              <a:gd name="connsiteY118" fmla="*/ 764309 h 1370753"/>
              <a:gd name="connsiteX119" fmla="*/ 1226435 w 1873596"/>
              <a:gd name="connsiteY119" fmla="*/ 766541 h 1370753"/>
              <a:gd name="connsiteX120" fmla="*/ 1225665 w 1873596"/>
              <a:gd name="connsiteY120" fmla="*/ 766696 h 1370753"/>
              <a:gd name="connsiteX121" fmla="*/ 1220047 w 1873596"/>
              <a:gd name="connsiteY121" fmla="*/ 767234 h 1370753"/>
              <a:gd name="connsiteX122" fmla="*/ 1212427 w 1873596"/>
              <a:gd name="connsiteY122" fmla="*/ 767234 h 1370753"/>
              <a:gd name="connsiteX123" fmla="*/ 1211580 w 1873596"/>
              <a:gd name="connsiteY123" fmla="*/ 767080 h 1370753"/>
              <a:gd name="connsiteX124" fmla="*/ 1191337 w 1873596"/>
              <a:gd name="connsiteY124" fmla="*/ 760923 h 1370753"/>
              <a:gd name="connsiteX125" fmla="*/ 1190644 w 1873596"/>
              <a:gd name="connsiteY125" fmla="*/ 760615 h 1370753"/>
              <a:gd name="connsiteX126" fmla="*/ 1182793 w 1873596"/>
              <a:gd name="connsiteY126" fmla="*/ 755535 h 1370753"/>
              <a:gd name="connsiteX127" fmla="*/ 1175404 w 1873596"/>
              <a:gd name="connsiteY127" fmla="*/ 750378 h 1370753"/>
              <a:gd name="connsiteX128" fmla="*/ 1174712 w 1873596"/>
              <a:gd name="connsiteY128" fmla="*/ 749685 h 1370753"/>
              <a:gd name="connsiteX129" fmla="*/ 1170786 w 1873596"/>
              <a:gd name="connsiteY129" fmla="*/ 744066 h 1370753"/>
              <a:gd name="connsiteX130" fmla="*/ 1170478 w 1873596"/>
              <a:gd name="connsiteY130" fmla="*/ 743528 h 1370753"/>
              <a:gd name="connsiteX131" fmla="*/ 1168246 w 1873596"/>
              <a:gd name="connsiteY131" fmla="*/ 737908 h 1370753"/>
              <a:gd name="connsiteX132" fmla="*/ 1166476 w 1873596"/>
              <a:gd name="connsiteY132" fmla="*/ 734368 h 1370753"/>
              <a:gd name="connsiteX133" fmla="*/ 1162935 w 1873596"/>
              <a:gd name="connsiteY133" fmla="*/ 732136 h 1370753"/>
              <a:gd name="connsiteX134" fmla="*/ 1149235 w 1873596"/>
              <a:gd name="connsiteY134" fmla="*/ 727749 h 1370753"/>
              <a:gd name="connsiteX135" fmla="*/ 1147849 w 1873596"/>
              <a:gd name="connsiteY135" fmla="*/ 726825 h 1370753"/>
              <a:gd name="connsiteX136" fmla="*/ 1137689 w 1873596"/>
              <a:gd name="connsiteY136" fmla="*/ 713894 h 1370753"/>
              <a:gd name="connsiteX137" fmla="*/ 1099820 w 1873596"/>
              <a:gd name="connsiteY137" fmla="*/ 680489 h 1370753"/>
              <a:gd name="connsiteX138" fmla="*/ 1080424 w 1873596"/>
              <a:gd name="connsiteY138" fmla="*/ 658322 h 1370753"/>
              <a:gd name="connsiteX139" fmla="*/ 1079731 w 1873596"/>
              <a:gd name="connsiteY139" fmla="*/ 656860 h 1370753"/>
              <a:gd name="connsiteX140" fmla="*/ 1078576 w 1873596"/>
              <a:gd name="connsiteY140" fmla="*/ 647854 h 1370753"/>
              <a:gd name="connsiteX141" fmla="*/ 1077499 w 1873596"/>
              <a:gd name="connsiteY141" fmla="*/ 634615 h 1370753"/>
              <a:gd name="connsiteX142" fmla="*/ 1073111 w 1873596"/>
              <a:gd name="connsiteY142" fmla="*/ 622531 h 1370753"/>
              <a:gd name="connsiteX143" fmla="*/ 1069879 w 1873596"/>
              <a:gd name="connsiteY143" fmla="*/ 616758 h 1370753"/>
              <a:gd name="connsiteX144" fmla="*/ 1064568 w 1873596"/>
              <a:gd name="connsiteY144" fmla="*/ 610447 h 1370753"/>
              <a:gd name="connsiteX145" fmla="*/ 1064260 w 1873596"/>
              <a:gd name="connsiteY145" fmla="*/ 609985 h 1370753"/>
              <a:gd name="connsiteX146" fmla="*/ 1058795 w 1873596"/>
              <a:gd name="connsiteY146" fmla="*/ 599594 h 1370753"/>
              <a:gd name="connsiteX147" fmla="*/ 1053407 w 1873596"/>
              <a:gd name="connsiteY147" fmla="*/ 593667 h 1370753"/>
              <a:gd name="connsiteX148" fmla="*/ 1034627 w 1873596"/>
              <a:gd name="connsiteY148" fmla="*/ 579428 h 1370753"/>
              <a:gd name="connsiteX149" fmla="*/ 1028161 w 1873596"/>
              <a:gd name="connsiteY149" fmla="*/ 572962 h 1370753"/>
              <a:gd name="connsiteX150" fmla="*/ 989599 w 1873596"/>
              <a:gd name="connsiteY150" fmla="*/ 516313 h 1370753"/>
              <a:gd name="connsiteX151" fmla="*/ 989138 w 1873596"/>
              <a:gd name="connsiteY151" fmla="*/ 515005 h 1370753"/>
              <a:gd name="connsiteX152" fmla="*/ 988599 w 1873596"/>
              <a:gd name="connsiteY152" fmla="*/ 509924 h 1370753"/>
              <a:gd name="connsiteX153" fmla="*/ 987213 w 1873596"/>
              <a:gd name="connsiteY153" fmla="*/ 505152 h 1370753"/>
              <a:gd name="connsiteX154" fmla="*/ 986290 w 1873596"/>
              <a:gd name="connsiteY154" fmla="*/ 501997 h 1370753"/>
              <a:gd name="connsiteX155" fmla="*/ 985135 w 1873596"/>
              <a:gd name="connsiteY155" fmla="*/ 501843 h 1370753"/>
              <a:gd name="connsiteX156" fmla="*/ 956964 w 1873596"/>
              <a:gd name="connsiteY156" fmla="*/ 497302 h 1370753"/>
              <a:gd name="connsiteX157" fmla="*/ 921327 w 1873596"/>
              <a:gd name="connsiteY157" fmla="*/ 500072 h 1370753"/>
              <a:gd name="connsiteX158" fmla="*/ 907011 w 1873596"/>
              <a:gd name="connsiteY158" fmla="*/ 500072 h 1370753"/>
              <a:gd name="connsiteX159" fmla="*/ 895850 w 1873596"/>
              <a:gd name="connsiteY159" fmla="*/ 498379 h 1370753"/>
              <a:gd name="connsiteX160" fmla="*/ 671484 w 1873596"/>
              <a:gd name="connsiteY160" fmla="*/ 419485 h 1370753"/>
              <a:gd name="connsiteX161" fmla="*/ 670791 w 1873596"/>
              <a:gd name="connsiteY161" fmla="*/ 419100 h 1370753"/>
              <a:gd name="connsiteX162" fmla="*/ 655628 w 1873596"/>
              <a:gd name="connsiteY162" fmla="*/ 408401 h 1370753"/>
              <a:gd name="connsiteX163" fmla="*/ 655012 w 1873596"/>
              <a:gd name="connsiteY163" fmla="*/ 407863 h 1370753"/>
              <a:gd name="connsiteX164" fmla="*/ 650240 w 1873596"/>
              <a:gd name="connsiteY164" fmla="*/ 401859 h 1370753"/>
              <a:gd name="connsiteX165" fmla="*/ 642081 w 1873596"/>
              <a:gd name="connsiteY165" fmla="*/ 391545 h 1370753"/>
              <a:gd name="connsiteX166" fmla="*/ 641773 w 1873596"/>
              <a:gd name="connsiteY166" fmla="*/ 391006 h 1370753"/>
              <a:gd name="connsiteX167" fmla="*/ 633307 w 1873596"/>
              <a:gd name="connsiteY167" fmla="*/ 372995 h 1370753"/>
              <a:gd name="connsiteX168" fmla="*/ 633076 w 1873596"/>
              <a:gd name="connsiteY168" fmla="*/ 372302 h 1370753"/>
              <a:gd name="connsiteX169" fmla="*/ 629689 w 1873596"/>
              <a:gd name="connsiteY169" fmla="*/ 354831 h 1370753"/>
              <a:gd name="connsiteX170" fmla="*/ 629612 w 1873596"/>
              <a:gd name="connsiteY170" fmla="*/ 341361 h 1370753"/>
              <a:gd name="connsiteX171" fmla="*/ 629766 w 1873596"/>
              <a:gd name="connsiteY171" fmla="*/ 340437 h 1370753"/>
              <a:gd name="connsiteX172" fmla="*/ 633692 w 1873596"/>
              <a:gd name="connsiteY172" fmla="*/ 328661 h 1370753"/>
              <a:gd name="connsiteX173" fmla="*/ 634153 w 1873596"/>
              <a:gd name="connsiteY173" fmla="*/ 327814 h 1370753"/>
              <a:gd name="connsiteX174" fmla="*/ 641466 w 1873596"/>
              <a:gd name="connsiteY174" fmla="*/ 318270 h 1370753"/>
              <a:gd name="connsiteX175" fmla="*/ 650086 w 1873596"/>
              <a:gd name="connsiteY175" fmla="*/ 309034 h 1370753"/>
              <a:gd name="connsiteX176" fmla="*/ 655243 w 1873596"/>
              <a:gd name="connsiteY176" fmla="*/ 301798 h 1370753"/>
              <a:gd name="connsiteX177" fmla="*/ 657244 w 1873596"/>
              <a:gd name="connsiteY177" fmla="*/ 295872 h 1370753"/>
              <a:gd name="connsiteX178" fmla="*/ 657244 w 1873596"/>
              <a:gd name="connsiteY178" fmla="*/ 289098 h 1370753"/>
              <a:gd name="connsiteX179" fmla="*/ 653627 w 1873596"/>
              <a:gd name="connsiteY179" fmla="*/ 281786 h 1370753"/>
              <a:gd name="connsiteX180" fmla="*/ 648162 w 1873596"/>
              <a:gd name="connsiteY180" fmla="*/ 273628 h 1370753"/>
              <a:gd name="connsiteX181" fmla="*/ 638156 w 1873596"/>
              <a:gd name="connsiteY181" fmla="*/ 262390 h 1370753"/>
              <a:gd name="connsiteX182" fmla="*/ 625379 w 1873596"/>
              <a:gd name="connsiteY182" fmla="*/ 248074 h 1370753"/>
              <a:gd name="connsiteX183" fmla="*/ 618913 w 1873596"/>
              <a:gd name="connsiteY183" fmla="*/ 238144 h 1370753"/>
              <a:gd name="connsiteX184" fmla="*/ 618606 w 1873596"/>
              <a:gd name="connsiteY184" fmla="*/ 237452 h 1370753"/>
              <a:gd name="connsiteX185" fmla="*/ 615219 w 1873596"/>
              <a:gd name="connsiteY185" fmla="*/ 226753 h 1370753"/>
              <a:gd name="connsiteX186" fmla="*/ 613448 w 1873596"/>
              <a:gd name="connsiteY186" fmla="*/ 212744 h 1370753"/>
              <a:gd name="connsiteX187" fmla="*/ 613987 w 1873596"/>
              <a:gd name="connsiteY187" fmla="*/ 200429 h 1370753"/>
              <a:gd name="connsiteX188" fmla="*/ 616219 w 1873596"/>
              <a:gd name="connsiteY188" fmla="*/ 181110 h 1370753"/>
              <a:gd name="connsiteX189" fmla="*/ 637540 w 1873596"/>
              <a:gd name="connsiteY189" fmla="*/ 97367 h 1370753"/>
              <a:gd name="connsiteX190" fmla="*/ 637001 w 1873596"/>
              <a:gd name="connsiteY190" fmla="*/ 85052 h 1370753"/>
              <a:gd name="connsiteX191" fmla="*/ 633153 w 1873596"/>
              <a:gd name="connsiteY191" fmla="*/ 78817 h 1370753"/>
              <a:gd name="connsiteX192" fmla="*/ 626225 w 1873596"/>
              <a:gd name="connsiteY192" fmla="*/ 73506 h 1370753"/>
              <a:gd name="connsiteX193" fmla="*/ 618682 w 1873596"/>
              <a:gd name="connsiteY193" fmla="*/ 66579 h 1370753"/>
              <a:gd name="connsiteX194" fmla="*/ 618221 w 1873596"/>
              <a:gd name="connsiteY194" fmla="*/ 66040 h 1370753"/>
              <a:gd name="connsiteX195" fmla="*/ 612602 w 1873596"/>
              <a:gd name="connsiteY195" fmla="*/ 57574 h 1370753"/>
              <a:gd name="connsiteX196" fmla="*/ 612294 w 1873596"/>
              <a:gd name="connsiteY196" fmla="*/ 57035 h 1370753"/>
              <a:gd name="connsiteX197" fmla="*/ 612294 w 1873596"/>
              <a:gd name="connsiteY197" fmla="*/ 57035 h 1370753"/>
              <a:gd name="connsiteX198" fmla="*/ 612294 w 1873596"/>
              <a:gd name="connsiteY198" fmla="*/ 57035 h 1370753"/>
              <a:gd name="connsiteX199" fmla="*/ 601595 w 1873596"/>
              <a:gd name="connsiteY199" fmla="*/ 28941 h 1370753"/>
              <a:gd name="connsiteX200" fmla="*/ 598670 w 1873596"/>
              <a:gd name="connsiteY200" fmla="*/ 24169 h 1370753"/>
              <a:gd name="connsiteX201" fmla="*/ 593898 w 1873596"/>
              <a:gd name="connsiteY201" fmla="*/ 19935 h 1370753"/>
              <a:gd name="connsiteX202" fmla="*/ 587895 w 1873596"/>
              <a:gd name="connsiteY202" fmla="*/ 16472 h 1370753"/>
              <a:gd name="connsiteX203" fmla="*/ 581968 w 1873596"/>
              <a:gd name="connsiteY203" fmla="*/ 14624 h 1370753"/>
              <a:gd name="connsiteX204" fmla="*/ 580890 w 1873596"/>
              <a:gd name="connsiteY204" fmla="*/ 14317 h 1370753"/>
              <a:gd name="connsiteX205" fmla="*/ 579813 w 1873596"/>
              <a:gd name="connsiteY205" fmla="*/ 14163 h 1370753"/>
              <a:gd name="connsiteX206" fmla="*/ 563341 w 1873596"/>
              <a:gd name="connsiteY206" fmla="*/ 12161 h 1370753"/>
              <a:gd name="connsiteX207" fmla="*/ 526088 w 1873596"/>
              <a:gd name="connsiteY207" fmla="*/ 0 h 1370753"/>
              <a:gd name="connsiteX208" fmla="*/ 521701 w 1873596"/>
              <a:gd name="connsiteY208" fmla="*/ 1617 h 1370753"/>
              <a:gd name="connsiteX209" fmla="*/ 520777 w 1873596"/>
              <a:gd name="connsiteY209" fmla="*/ 1924 h 1370753"/>
              <a:gd name="connsiteX210" fmla="*/ 518083 w 1873596"/>
              <a:gd name="connsiteY210" fmla="*/ 3310 h 1370753"/>
              <a:gd name="connsiteX211" fmla="*/ 498148 w 1873596"/>
              <a:gd name="connsiteY211" fmla="*/ 21628 h 1370753"/>
              <a:gd name="connsiteX212" fmla="*/ 481599 w 1873596"/>
              <a:gd name="connsiteY212" fmla="*/ 42642 h 1370753"/>
              <a:gd name="connsiteX213" fmla="*/ 474518 w 1873596"/>
              <a:gd name="connsiteY213" fmla="*/ 55726 h 1370753"/>
              <a:gd name="connsiteX214" fmla="*/ 470208 w 1873596"/>
              <a:gd name="connsiteY214" fmla="*/ 67195 h 1370753"/>
              <a:gd name="connsiteX215" fmla="*/ 468284 w 1873596"/>
              <a:gd name="connsiteY215" fmla="*/ 73429 h 1370753"/>
              <a:gd name="connsiteX216" fmla="*/ 471055 w 1873596"/>
              <a:gd name="connsiteY216" fmla="*/ 81203 h 1370753"/>
              <a:gd name="connsiteX217" fmla="*/ 479213 w 1873596"/>
              <a:gd name="connsiteY217" fmla="*/ 86283 h 1370753"/>
              <a:gd name="connsiteX218" fmla="*/ 479752 w 1873596"/>
              <a:gd name="connsiteY218" fmla="*/ 86745 h 1370753"/>
              <a:gd name="connsiteX219" fmla="*/ 488219 w 1873596"/>
              <a:gd name="connsiteY219" fmla="*/ 95750 h 1370753"/>
              <a:gd name="connsiteX220" fmla="*/ 488912 w 1873596"/>
              <a:gd name="connsiteY220" fmla="*/ 96982 h 1370753"/>
              <a:gd name="connsiteX221" fmla="*/ 491759 w 1873596"/>
              <a:gd name="connsiteY221" fmla="*/ 108219 h 1370753"/>
              <a:gd name="connsiteX222" fmla="*/ 491605 w 1873596"/>
              <a:gd name="connsiteY222" fmla="*/ 109990 h 1370753"/>
              <a:gd name="connsiteX223" fmla="*/ 488758 w 1873596"/>
              <a:gd name="connsiteY223" fmla="*/ 116763 h 1370753"/>
              <a:gd name="connsiteX224" fmla="*/ 488296 w 1873596"/>
              <a:gd name="connsiteY224" fmla="*/ 117533 h 1370753"/>
              <a:gd name="connsiteX225" fmla="*/ 475365 w 1873596"/>
              <a:gd name="connsiteY225" fmla="*/ 132157 h 1370753"/>
              <a:gd name="connsiteX226" fmla="*/ 442884 w 1873596"/>
              <a:gd name="connsiteY226" fmla="*/ 157250 h 1370753"/>
              <a:gd name="connsiteX227" fmla="*/ 442037 w 1873596"/>
              <a:gd name="connsiteY227" fmla="*/ 157711 h 1370753"/>
              <a:gd name="connsiteX228" fmla="*/ 429645 w 1873596"/>
              <a:gd name="connsiteY228" fmla="*/ 161636 h 1370753"/>
              <a:gd name="connsiteX229" fmla="*/ 427798 w 1873596"/>
              <a:gd name="connsiteY229" fmla="*/ 161560 h 1370753"/>
              <a:gd name="connsiteX230" fmla="*/ 423333 w 1873596"/>
              <a:gd name="connsiteY230" fmla="*/ 159866 h 1370753"/>
              <a:gd name="connsiteX231" fmla="*/ 412173 w 1873596"/>
              <a:gd name="connsiteY231" fmla="*/ 153786 h 1370753"/>
              <a:gd name="connsiteX232" fmla="*/ 408786 w 1873596"/>
              <a:gd name="connsiteY232" fmla="*/ 153401 h 1370753"/>
              <a:gd name="connsiteX233" fmla="*/ 406092 w 1873596"/>
              <a:gd name="connsiteY233" fmla="*/ 154171 h 1370753"/>
              <a:gd name="connsiteX234" fmla="*/ 402090 w 1873596"/>
              <a:gd name="connsiteY234" fmla="*/ 158173 h 1370753"/>
              <a:gd name="connsiteX235" fmla="*/ 397087 w 1873596"/>
              <a:gd name="connsiteY235" fmla="*/ 165793 h 1370753"/>
              <a:gd name="connsiteX236" fmla="*/ 384848 w 1873596"/>
              <a:gd name="connsiteY236" fmla="*/ 208126 h 1370753"/>
              <a:gd name="connsiteX237" fmla="*/ 379615 w 1873596"/>
              <a:gd name="connsiteY237" fmla="*/ 219749 h 1370753"/>
              <a:gd name="connsiteX238" fmla="*/ 373688 w 1873596"/>
              <a:gd name="connsiteY238" fmla="*/ 228138 h 1370753"/>
              <a:gd name="connsiteX239" fmla="*/ 359448 w 1873596"/>
              <a:gd name="connsiteY239" fmla="*/ 244148 h 1370753"/>
              <a:gd name="connsiteX240" fmla="*/ 358756 w 1873596"/>
              <a:gd name="connsiteY240" fmla="*/ 244687 h 1370753"/>
              <a:gd name="connsiteX241" fmla="*/ 354830 w 1873596"/>
              <a:gd name="connsiteY241" fmla="*/ 246919 h 1370753"/>
              <a:gd name="connsiteX242" fmla="*/ 337589 w 1873596"/>
              <a:gd name="connsiteY242" fmla="*/ 259157 h 1370753"/>
              <a:gd name="connsiteX243" fmla="*/ 330354 w 1873596"/>
              <a:gd name="connsiteY243" fmla="*/ 265392 h 1370753"/>
              <a:gd name="connsiteX244" fmla="*/ 322195 w 1873596"/>
              <a:gd name="connsiteY244" fmla="*/ 280709 h 1370753"/>
              <a:gd name="connsiteX245" fmla="*/ 310342 w 1873596"/>
              <a:gd name="connsiteY245" fmla="*/ 300490 h 1370753"/>
              <a:gd name="connsiteX246" fmla="*/ 281632 w 1873596"/>
              <a:gd name="connsiteY246" fmla="*/ 346133 h 1370753"/>
              <a:gd name="connsiteX247" fmla="*/ 281170 w 1873596"/>
              <a:gd name="connsiteY247" fmla="*/ 346749 h 1370753"/>
              <a:gd name="connsiteX248" fmla="*/ 252768 w 1873596"/>
              <a:gd name="connsiteY248" fmla="*/ 372379 h 1370753"/>
              <a:gd name="connsiteX249" fmla="*/ 227676 w 1873596"/>
              <a:gd name="connsiteY249" fmla="*/ 409787 h 1370753"/>
              <a:gd name="connsiteX250" fmla="*/ 209050 w 1873596"/>
              <a:gd name="connsiteY250" fmla="*/ 435187 h 1370753"/>
              <a:gd name="connsiteX251" fmla="*/ 184111 w 1873596"/>
              <a:gd name="connsiteY251" fmla="*/ 462434 h 1370753"/>
              <a:gd name="connsiteX252" fmla="*/ 177030 w 1873596"/>
              <a:gd name="connsiteY252" fmla="*/ 470593 h 1370753"/>
              <a:gd name="connsiteX253" fmla="*/ 172104 w 1873596"/>
              <a:gd name="connsiteY253" fmla="*/ 479368 h 1370753"/>
              <a:gd name="connsiteX254" fmla="*/ 171642 w 1873596"/>
              <a:gd name="connsiteY254" fmla="*/ 479983 h 1370753"/>
              <a:gd name="connsiteX255" fmla="*/ 166024 w 1873596"/>
              <a:gd name="connsiteY255" fmla="*/ 485602 h 1370753"/>
              <a:gd name="connsiteX256" fmla="*/ 146012 w 1873596"/>
              <a:gd name="connsiteY256" fmla="*/ 499995 h 1370753"/>
              <a:gd name="connsiteX257" fmla="*/ 139623 w 1873596"/>
              <a:gd name="connsiteY257" fmla="*/ 506461 h 1370753"/>
              <a:gd name="connsiteX258" fmla="*/ 133619 w 1873596"/>
              <a:gd name="connsiteY258" fmla="*/ 514081 h 1370753"/>
              <a:gd name="connsiteX259" fmla="*/ 126615 w 1873596"/>
              <a:gd name="connsiteY259" fmla="*/ 521085 h 1370753"/>
              <a:gd name="connsiteX260" fmla="*/ 125768 w 1873596"/>
              <a:gd name="connsiteY260" fmla="*/ 521701 h 1370753"/>
              <a:gd name="connsiteX261" fmla="*/ 117918 w 1873596"/>
              <a:gd name="connsiteY261" fmla="*/ 525088 h 1370753"/>
              <a:gd name="connsiteX262" fmla="*/ 117302 w 1873596"/>
              <a:gd name="connsiteY262" fmla="*/ 525242 h 1370753"/>
              <a:gd name="connsiteX263" fmla="*/ 107758 w 1873596"/>
              <a:gd name="connsiteY263" fmla="*/ 526935 h 1370753"/>
              <a:gd name="connsiteX264" fmla="*/ 107758 w 1873596"/>
              <a:gd name="connsiteY264" fmla="*/ 526935 h 1370753"/>
              <a:gd name="connsiteX265" fmla="*/ 107296 w 1873596"/>
              <a:gd name="connsiteY265" fmla="*/ 527012 h 1370753"/>
              <a:gd name="connsiteX266" fmla="*/ 106834 w 1873596"/>
              <a:gd name="connsiteY266" fmla="*/ 526935 h 1370753"/>
              <a:gd name="connsiteX267" fmla="*/ 97290 w 1873596"/>
              <a:gd name="connsiteY267" fmla="*/ 525242 h 1370753"/>
              <a:gd name="connsiteX268" fmla="*/ 78586 w 1873596"/>
              <a:gd name="connsiteY268" fmla="*/ 524703 h 1370753"/>
              <a:gd name="connsiteX269" fmla="*/ 55187 w 1873596"/>
              <a:gd name="connsiteY269" fmla="*/ 520931 h 1370753"/>
              <a:gd name="connsiteX270" fmla="*/ 49261 w 1873596"/>
              <a:gd name="connsiteY270" fmla="*/ 525011 h 1370753"/>
              <a:gd name="connsiteX271" fmla="*/ 25939 w 1873596"/>
              <a:gd name="connsiteY271" fmla="*/ 561648 h 1370753"/>
              <a:gd name="connsiteX272" fmla="*/ 17857 w 1873596"/>
              <a:gd name="connsiteY272" fmla="*/ 579505 h 1370753"/>
              <a:gd name="connsiteX273" fmla="*/ 15702 w 1873596"/>
              <a:gd name="connsiteY273" fmla="*/ 592128 h 1370753"/>
              <a:gd name="connsiteX274" fmla="*/ 15471 w 1873596"/>
              <a:gd name="connsiteY274" fmla="*/ 592821 h 1370753"/>
              <a:gd name="connsiteX275" fmla="*/ 12623 w 1873596"/>
              <a:gd name="connsiteY275" fmla="*/ 598978 h 1370753"/>
              <a:gd name="connsiteX276" fmla="*/ 12315 w 1873596"/>
              <a:gd name="connsiteY276" fmla="*/ 599517 h 1370753"/>
              <a:gd name="connsiteX277" fmla="*/ 5388 w 1873596"/>
              <a:gd name="connsiteY277" fmla="*/ 608599 h 1370753"/>
              <a:gd name="connsiteX278" fmla="*/ 4387 w 1873596"/>
              <a:gd name="connsiteY278" fmla="*/ 612525 h 1370753"/>
              <a:gd name="connsiteX279" fmla="*/ 0 w 1873596"/>
              <a:gd name="connsiteY279" fmla="*/ 661324 h 1370753"/>
              <a:gd name="connsiteX280" fmla="*/ 462 w 1873596"/>
              <a:gd name="connsiteY280" fmla="*/ 665018 h 1370753"/>
              <a:gd name="connsiteX281" fmla="*/ 4618 w 1873596"/>
              <a:gd name="connsiteY281" fmla="*/ 673254 h 1370753"/>
              <a:gd name="connsiteX282" fmla="*/ 8544 w 1873596"/>
              <a:gd name="connsiteY282" fmla="*/ 677719 h 1370753"/>
              <a:gd name="connsiteX283" fmla="*/ 14470 w 1873596"/>
              <a:gd name="connsiteY283" fmla="*/ 681182 h 1370753"/>
              <a:gd name="connsiteX284" fmla="*/ 30942 w 1873596"/>
              <a:gd name="connsiteY284" fmla="*/ 684338 h 1370753"/>
              <a:gd name="connsiteX285" fmla="*/ 45027 w 1873596"/>
              <a:gd name="connsiteY285" fmla="*/ 681644 h 1370753"/>
              <a:gd name="connsiteX286" fmla="*/ 45027 w 1873596"/>
              <a:gd name="connsiteY286" fmla="*/ 681644 h 1370753"/>
              <a:gd name="connsiteX287" fmla="*/ 45027 w 1873596"/>
              <a:gd name="connsiteY287" fmla="*/ 681644 h 1370753"/>
              <a:gd name="connsiteX288" fmla="*/ 46336 w 1873596"/>
              <a:gd name="connsiteY288" fmla="*/ 681721 h 1370753"/>
              <a:gd name="connsiteX289" fmla="*/ 50261 w 1873596"/>
              <a:gd name="connsiteY289" fmla="*/ 682875 h 1370753"/>
              <a:gd name="connsiteX290" fmla="*/ 51416 w 1873596"/>
              <a:gd name="connsiteY290" fmla="*/ 683491 h 1370753"/>
              <a:gd name="connsiteX291" fmla="*/ 87438 w 1873596"/>
              <a:gd name="connsiteY291" fmla="*/ 716280 h 1370753"/>
              <a:gd name="connsiteX292" fmla="*/ 91055 w 1873596"/>
              <a:gd name="connsiteY292" fmla="*/ 715511 h 1370753"/>
              <a:gd name="connsiteX293" fmla="*/ 92210 w 1873596"/>
              <a:gd name="connsiteY293" fmla="*/ 715511 h 1370753"/>
              <a:gd name="connsiteX294" fmla="*/ 97829 w 1873596"/>
              <a:gd name="connsiteY294" fmla="*/ 716665 h 1370753"/>
              <a:gd name="connsiteX295" fmla="*/ 98444 w 1873596"/>
              <a:gd name="connsiteY295" fmla="*/ 716819 h 1370753"/>
              <a:gd name="connsiteX296" fmla="*/ 107988 w 1873596"/>
              <a:gd name="connsiteY296" fmla="*/ 721053 h 1370753"/>
              <a:gd name="connsiteX297" fmla="*/ 114146 w 1873596"/>
              <a:gd name="connsiteY297" fmla="*/ 721053 h 1370753"/>
              <a:gd name="connsiteX298" fmla="*/ 128539 w 1873596"/>
              <a:gd name="connsiteY298" fmla="*/ 719898 h 1370753"/>
              <a:gd name="connsiteX299" fmla="*/ 129463 w 1873596"/>
              <a:gd name="connsiteY299" fmla="*/ 719975 h 1370753"/>
              <a:gd name="connsiteX300" fmla="*/ 135621 w 1873596"/>
              <a:gd name="connsiteY300" fmla="*/ 721668 h 1370753"/>
              <a:gd name="connsiteX301" fmla="*/ 136467 w 1873596"/>
              <a:gd name="connsiteY301" fmla="*/ 722053 h 1370753"/>
              <a:gd name="connsiteX302" fmla="*/ 142086 w 1873596"/>
              <a:gd name="connsiteY302" fmla="*/ 725978 h 1370753"/>
              <a:gd name="connsiteX303" fmla="*/ 143164 w 1873596"/>
              <a:gd name="connsiteY303" fmla="*/ 727364 h 1370753"/>
              <a:gd name="connsiteX304" fmla="*/ 144857 w 1873596"/>
              <a:gd name="connsiteY304" fmla="*/ 732444 h 1370753"/>
              <a:gd name="connsiteX305" fmla="*/ 145011 w 1873596"/>
              <a:gd name="connsiteY305" fmla="*/ 733368 h 1370753"/>
              <a:gd name="connsiteX306" fmla="*/ 145011 w 1873596"/>
              <a:gd name="connsiteY306" fmla="*/ 738447 h 1370753"/>
              <a:gd name="connsiteX307" fmla="*/ 145550 w 1873596"/>
              <a:gd name="connsiteY307" fmla="*/ 743835 h 1370753"/>
              <a:gd name="connsiteX308" fmla="*/ 149629 w 1873596"/>
              <a:gd name="connsiteY308" fmla="*/ 751532 h 1370753"/>
              <a:gd name="connsiteX309" fmla="*/ 169872 w 1873596"/>
              <a:gd name="connsiteY309" fmla="*/ 775624 h 1370753"/>
              <a:gd name="connsiteX310" fmla="*/ 175645 w 1873596"/>
              <a:gd name="connsiteY310" fmla="*/ 778549 h 1370753"/>
              <a:gd name="connsiteX311" fmla="*/ 190346 w 1873596"/>
              <a:gd name="connsiteY311" fmla="*/ 780165 h 1370753"/>
              <a:gd name="connsiteX312" fmla="*/ 191347 w 1873596"/>
              <a:gd name="connsiteY312" fmla="*/ 780473 h 1370753"/>
              <a:gd name="connsiteX313" fmla="*/ 198659 w 1873596"/>
              <a:gd name="connsiteY313" fmla="*/ 784398 h 1370753"/>
              <a:gd name="connsiteX314" fmla="*/ 205355 w 1873596"/>
              <a:gd name="connsiteY314" fmla="*/ 788863 h 1370753"/>
              <a:gd name="connsiteX315" fmla="*/ 211282 w 1873596"/>
              <a:gd name="connsiteY315" fmla="*/ 790864 h 1370753"/>
              <a:gd name="connsiteX316" fmla="*/ 217593 w 1873596"/>
              <a:gd name="connsiteY316" fmla="*/ 790864 h 1370753"/>
              <a:gd name="connsiteX317" fmla="*/ 243224 w 1873596"/>
              <a:gd name="connsiteY317" fmla="*/ 788632 h 1370753"/>
              <a:gd name="connsiteX318" fmla="*/ 243840 w 1873596"/>
              <a:gd name="connsiteY318" fmla="*/ 788632 h 1370753"/>
              <a:gd name="connsiteX319" fmla="*/ 261312 w 1873596"/>
              <a:gd name="connsiteY319" fmla="*/ 790864 h 1370753"/>
              <a:gd name="connsiteX320" fmla="*/ 262159 w 1873596"/>
              <a:gd name="connsiteY320" fmla="*/ 791095 h 1370753"/>
              <a:gd name="connsiteX321" fmla="*/ 277322 w 1873596"/>
              <a:gd name="connsiteY321" fmla="*/ 798407 h 1370753"/>
              <a:gd name="connsiteX322" fmla="*/ 278168 w 1873596"/>
              <a:gd name="connsiteY322" fmla="*/ 799022 h 1370753"/>
              <a:gd name="connsiteX323" fmla="*/ 300798 w 1873596"/>
              <a:gd name="connsiteY323" fmla="*/ 822729 h 1370753"/>
              <a:gd name="connsiteX324" fmla="*/ 314960 w 1873596"/>
              <a:gd name="connsiteY324" fmla="*/ 827963 h 1370753"/>
              <a:gd name="connsiteX325" fmla="*/ 346364 w 1873596"/>
              <a:gd name="connsiteY325" fmla="*/ 830196 h 1370753"/>
              <a:gd name="connsiteX326" fmla="*/ 367453 w 1873596"/>
              <a:gd name="connsiteY326" fmla="*/ 827424 h 1370753"/>
              <a:gd name="connsiteX327" fmla="*/ 368454 w 1873596"/>
              <a:gd name="connsiteY327" fmla="*/ 827501 h 1370753"/>
              <a:gd name="connsiteX328" fmla="*/ 375766 w 1873596"/>
              <a:gd name="connsiteY328" fmla="*/ 829195 h 1370753"/>
              <a:gd name="connsiteX329" fmla="*/ 385233 w 1873596"/>
              <a:gd name="connsiteY329" fmla="*/ 833274 h 1370753"/>
              <a:gd name="connsiteX330" fmla="*/ 385772 w 1873596"/>
              <a:gd name="connsiteY330" fmla="*/ 833582 h 1370753"/>
              <a:gd name="connsiteX331" fmla="*/ 389698 w 1873596"/>
              <a:gd name="connsiteY331" fmla="*/ 836430 h 1370753"/>
              <a:gd name="connsiteX332" fmla="*/ 393392 w 1873596"/>
              <a:gd name="connsiteY332" fmla="*/ 840124 h 1370753"/>
              <a:gd name="connsiteX333" fmla="*/ 394008 w 1873596"/>
              <a:gd name="connsiteY333" fmla="*/ 840971 h 1370753"/>
              <a:gd name="connsiteX334" fmla="*/ 395701 w 1873596"/>
              <a:gd name="connsiteY334" fmla="*/ 844897 h 1370753"/>
              <a:gd name="connsiteX335" fmla="*/ 395932 w 1873596"/>
              <a:gd name="connsiteY335" fmla="*/ 846436 h 1370753"/>
              <a:gd name="connsiteX336" fmla="*/ 394855 w 1873596"/>
              <a:gd name="connsiteY336" fmla="*/ 853363 h 1370753"/>
              <a:gd name="connsiteX337" fmla="*/ 395239 w 1873596"/>
              <a:gd name="connsiteY337" fmla="*/ 856288 h 1370753"/>
              <a:gd name="connsiteX338" fmla="*/ 398318 w 1873596"/>
              <a:gd name="connsiteY338" fmla="*/ 861445 h 1370753"/>
              <a:gd name="connsiteX339" fmla="*/ 407093 w 1873596"/>
              <a:gd name="connsiteY339" fmla="*/ 871759 h 1370753"/>
              <a:gd name="connsiteX340" fmla="*/ 407555 w 1873596"/>
              <a:gd name="connsiteY340" fmla="*/ 872605 h 1370753"/>
              <a:gd name="connsiteX341" fmla="*/ 409787 w 1873596"/>
              <a:gd name="connsiteY341" fmla="*/ 878763 h 1370753"/>
              <a:gd name="connsiteX342" fmla="*/ 409941 w 1873596"/>
              <a:gd name="connsiteY342" fmla="*/ 879764 h 1370753"/>
              <a:gd name="connsiteX343" fmla="*/ 409941 w 1873596"/>
              <a:gd name="connsiteY343" fmla="*/ 886537 h 1370753"/>
              <a:gd name="connsiteX344" fmla="*/ 407708 w 1873596"/>
              <a:gd name="connsiteY344" fmla="*/ 898929 h 1370753"/>
              <a:gd name="connsiteX345" fmla="*/ 408709 w 1873596"/>
              <a:gd name="connsiteY345" fmla="*/ 904933 h 1370753"/>
              <a:gd name="connsiteX346" fmla="*/ 413481 w 1873596"/>
              <a:gd name="connsiteY346" fmla="*/ 917248 h 1370753"/>
              <a:gd name="connsiteX347" fmla="*/ 418946 w 1873596"/>
              <a:gd name="connsiteY347" fmla="*/ 924175 h 1370753"/>
              <a:gd name="connsiteX348" fmla="*/ 425334 w 1873596"/>
              <a:gd name="connsiteY348" fmla="*/ 926408 h 1370753"/>
              <a:gd name="connsiteX349" fmla="*/ 437496 w 1873596"/>
              <a:gd name="connsiteY349" fmla="*/ 923790 h 1370753"/>
              <a:gd name="connsiteX350" fmla="*/ 446578 w 1873596"/>
              <a:gd name="connsiteY350" fmla="*/ 920019 h 1370753"/>
              <a:gd name="connsiteX351" fmla="*/ 447656 w 1873596"/>
              <a:gd name="connsiteY351" fmla="*/ 919788 h 1370753"/>
              <a:gd name="connsiteX352" fmla="*/ 451581 w 1873596"/>
              <a:gd name="connsiteY352" fmla="*/ 919788 h 1370753"/>
              <a:gd name="connsiteX353" fmla="*/ 451581 w 1873596"/>
              <a:gd name="connsiteY353" fmla="*/ 919788 h 1370753"/>
              <a:gd name="connsiteX354" fmla="*/ 452736 w 1873596"/>
              <a:gd name="connsiteY354" fmla="*/ 920019 h 1370753"/>
              <a:gd name="connsiteX355" fmla="*/ 457816 w 1873596"/>
              <a:gd name="connsiteY355" fmla="*/ 922251 h 1370753"/>
              <a:gd name="connsiteX356" fmla="*/ 459201 w 1873596"/>
              <a:gd name="connsiteY356" fmla="*/ 923560 h 1370753"/>
              <a:gd name="connsiteX357" fmla="*/ 460356 w 1873596"/>
              <a:gd name="connsiteY357" fmla="*/ 925792 h 1370753"/>
              <a:gd name="connsiteX358" fmla="*/ 460587 w 1873596"/>
              <a:gd name="connsiteY358" fmla="*/ 926561 h 1370753"/>
              <a:gd name="connsiteX359" fmla="*/ 461895 w 1873596"/>
              <a:gd name="connsiteY359" fmla="*/ 932950 h 1370753"/>
              <a:gd name="connsiteX360" fmla="*/ 464358 w 1873596"/>
              <a:gd name="connsiteY360" fmla="*/ 933335 h 1370753"/>
              <a:gd name="connsiteX361" fmla="*/ 466898 w 1873596"/>
              <a:gd name="connsiteY361" fmla="*/ 933335 h 1370753"/>
              <a:gd name="connsiteX362" fmla="*/ 473825 w 1873596"/>
              <a:gd name="connsiteY362" fmla="*/ 931180 h 1370753"/>
              <a:gd name="connsiteX363" fmla="*/ 475211 w 1873596"/>
              <a:gd name="connsiteY363" fmla="*/ 931103 h 1370753"/>
              <a:gd name="connsiteX364" fmla="*/ 489835 w 1873596"/>
              <a:gd name="connsiteY364" fmla="*/ 933951 h 1370753"/>
              <a:gd name="connsiteX365" fmla="*/ 491913 w 1873596"/>
              <a:gd name="connsiteY365" fmla="*/ 935721 h 1370753"/>
              <a:gd name="connsiteX366" fmla="*/ 495839 w 1873596"/>
              <a:gd name="connsiteY366" fmla="*/ 945881 h 1370753"/>
              <a:gd name="connsiteX367" fmla="*/ 495993 w 1873596"/>
              <a:gd name="connsiteY367" fmla="*/ 947113 h 1370753"/>
              <a:gd name="connsiteX368" fmla="*/ 493761 w 1873596"/>
              <a:gd name="connsiteY368" fmla="*/ 972974 h 1370753"/>
              <a:gd name="connsiteX369" fmla="*/ 494299 w 1873596"/>
              <a:gd name="connsiteY369" fmla="*/ 977207 h 1370753"/>
              <a:gd name="connsiteX370" fmla="*/ 499841 w 1873596"/>
              <a:gd name="connsiteY370" fmla="*/ 994372 h 1370753"/>
              <a:gd name="connsiteX371" fmla="*/ 501535 w 1873596"/>
              <a:gd name="connsiteY371" fmla="*/ 1007072 h 1370753"/>
              <a:gd name="connsiteX372" fmla="*/ 503382 w 1873596"/>
              <a:gd name="connsiteY372" fmla="*/ 1009689 h 1370753"/>
              <a:gd name="connsiteX373" fmla="*/ 518776 w 1873596"/>
              <a:gd name="connsiteY373" fmla="*/ 1014461 h 1370753"/>
              <a:gd name="connsiteX374" fmla="*/ 519315 w 1873596"/>
              <a:gd name="connsiteY374" fmla="*/ 1014692 h 1370753"/>
              <a:gd name="connsiteX375" fmla="*/ 543098 w 1873596"/>
              <a:gd name="connsiteY375" fmla="*/ 1027931 h 1370753"/>
              <a:gd name="connsiteX376" fmla="*/ 585355 w 1873596"/>
              <a:gd name="connsiteY376" fmla="*/ 1035704 h 1370753"/>
              <a:gd name="connsiteX377" fmla="*/ 586201 w 1873596"/>
              <a:gd name="connsiteY377" fmla="*/ 1036012 h 1370753"/>
              <a:gd name="connsiteX378" fmla="*/ 599671 w 1873596"/>
              <a:gd name="connsiteY378" fmla="*/ 1043325 h 1370753"/>
              <a:gd name="connsiteX379" fmla="*/ 600518 w 1873596"/>
              <a:gd name="connsiteY379" fmla="*/ 1044017 h 1370753"/>
              <a:gd name="connsiteX380" fmla="*/ 609523 w 1873596"/>
              <a:gd name="connsiteY380" fmla="*/ 1055255 h 1370753"/>
              <a:gd name="connsiteX381" fmla="*/ 610139 w 1873596"/>
              <a:gd name="connsiteY381" fmla="*/ 1056640 h 1370753"/>
              <a:gd name="connsiteX382" fmla="*/ 612371 w 1873596"/>
              <a:gd name="connsiteY382" fmla="*/ 1072419 h 1370753"/>
              <a:gd name="connsiteX383" fmla="*/ 612140 w 1873596"/>
              <a:gd name="connsiteY383" fmla="*/ 1074036 h 1370753"/>
              <a:gd name="connsiteX384" fmla="*/ 609908 w 1873596"/>
              <a:gd name="connsiteY384" fmla="*/ 1078499 h 1370753"/>
              <a:gd name="connsiteX385" fmla="*/ 606598 w 1873596"/>
              <a:gd name="connsiteY385" fmla="*/ 1082964 h 1370753"/>
              <a:gd name="connsiteX386" fmla="*/ 606059 w 1873596"/>
              <a:gd name="connsiteY386" fmla="*/ 1084965 h 1370753"/>
              <a:gd name="connsiteX387" fmla="*/ 609138 w 1873596"/>
              <a:gd name="connsiteY387" fmla="*/ 1087043 h 1370753"/>
              <a:gd name="connsiteX388" fmla="*/ 616066 w 1873596"/>
              <a:gd name="connsiteY388" fmla="*/ 1089198 h 1370753"/>
              <a:gd name="connsiteX389" fmla="*/ 617528 w 1873596"/>
              <a:gd name="connsiteY389" fmla="*/ 1090199 h 1370753"/>
              <a:gd name="connsiteX390" fmla="*/ 619221 w 1873596"/>
              <a:gd name="connsiteY390" fmla="*/ 1092431 h 1370753"/>
              <a:gd name="connsiteX391" fmla="*/ 619144 w 1873596"/>
              <a:gd name="connsiteY391" fmla="*/ 1095895 h 1370753"/>
              <a:gd name="connsiteX392" fmla="*/ 616912 w 1873596"/>
              <a:gd name="connsiteY392" fmla="*/ 1098742 h 1370753"/>
              <a:gd name="connsiteX393" fmla="*/ 612140 w 1873596"/>
              <a:gd name="connsiteY393" fmla="*/ 1107902 h 1370753"/>
              <a:gd name="connsiteX394" fmla="*/ 610062 w 1873596"/>
              <a:gd name="connsiteY394" fmla="*/ 1110596 h 1370753"/>
              <a:gd name="connsiteX395" fmla="*/ 609831 w 1873596"/>
              <a:gd name="connsiteY395" fmla="*/ 1111750 h 1370753"/>
              <a:gd name="connsiteX396" fmla="*/ 613833 w 1873596"/>
              <a:gd name="connsiteY396" fmla="*/ 1118678 h 1370753"/>
              <a:gd name="connsiteX397" fmla="*/ 614141 w 1873596"/>
              <a:gd name="connsiteY397" fmla="*/ 1119601 h 1370753"/>
              <a:gd name="connsiteX398" fmla="*/ 615834 w 1873596"/>
              <a:gd name="connsiteY398" fmla="*/ 1129146 h 1370753"/>
              <a:gd name="connsiteX399" fmla="*/ 617143 w 1873596"/>
              <a:gd name="connsiteY399" fmla="*/ 1132994 h 1370753"/>
              <a:gd name="connsiteX400" fmla="*/ 617374 w 1873596"/>
              <a:gd name="connsiteY400" fmla="*/ 1133148 h 1370753"/>
              <a:gd name="connsiteX401" fmla="*/ 617759 w 1873596"/>
              <a:gd name="connsiteY401" fmla="*/ 1133456 h 1370753"/>
              <a:gd name="connsiteX402" fmla="*/ 619914 w 1873596"/>
              <a:gd name="connsiteY402" fmla="*/ 1133071 h 1370753"/>
              <a:gd name="connsiteX403" fmla="*/ 620915 w 1873596"/>
              <a:gd name="connsiteY403" fmla="*/ 1133071 h 1370753"/>
              <a:gd name="connsiteX404" fmla="*/ 627072 w 1873596"/>
              <a:gd name="connsiteY404" fmla="*/ 1134226 h 1370753"/>
              <a:gd name="connsiteX405" fmla="*/ 632229 w 1873596"/>
              <a:gd name="connsiteY405" fmla="*/ 1134149 h 1370753"/>
              <a:gd name="connsiteX406" fmla="*/ 633692 w 1873596"/>
              <a:gd name="connsiteY406" fmla="*/ 1134534 h 1370753"/>
              <a:gd name="connsiteX407" fmla="*/ 634538 w 1873596"/>
              <a:gd name="connsiteY407" fmla="*/ 1135072 h 1370753"/>
              <a:gd name="connsiteX408" fmla="*/ 636539 w 1873596"/>
              <a:gd name="connsiteY408" fmla="*/ 1136227 h 1370753"/>
              <a:gd name="connsiteX409" fmla="*/ 637309 w 1873596"/>
              <a:gd name="connsiteY409" fmla="*/ 1136843 h 1370753"/>
              <a:gd name="connsiteX410" fmla="*/ 639541 w 1873596"/>
              <a:gd name="connsiteY410" fmla="*/ 1139690 h 1370753"/>
              <a:gd name="connsiteX411" fmla="*/ 640080 w 1873596"/>
              <a:gd name="connsiteY411" fmla="*/ 1140691 h 1370753"/>
              <a:gd name="connsiteX412" fmla="*/ 641235 w 1873596"/>
              <a:gd name="connsiteY412" fmla="*/ 1144924 h 1370753"/>
              <a:gd name="connsiteX413" fmla="*/ 642235 w 1873596"/>
              <a:gd name="connsiteY413" fmla="*/ 1148619 h 1370753"/>
              <a:gd name="connsiteX414" fmla="*/ 643852 w 1873596"/>
              <a:gd name="connsiteY414" fmla="*/ 1151082 h 1370753"/>
              <a:gd name="connsiteX415" fmla="*/ 648008 w 1873596"/>
              <a:gd name="connsiteY415" fmla="*/ 1153391 h 1370753"/>
              <a:gd name="connsiteX416" fmla="*/ 649085 w 1873596"/>
              <a:gd name="connsiteY416" fmla="*/ 1153699 h 1370753"/>
              <a:gd name="connsiteX417" fmla="*/ 655551 w 1873596"/>
              <a:gd name="connsiteY417" fmla="*/ 1155546 h 1370753"/>
              <a:gd name="connsiteX418" fmla="*/ 662170 w 1873596"/>
              <a:gd name="connsiteY418" fmla="*/ 1156547 h 1370753"/>
              <a:gd name="connsiteX419" fmla="*/ 668020 w 1873596"/>
              <a:gd name="connsiteY419" fmla="*/ 1156008 h 1370753"/>
              <a:gd name="connsiteX420" fmla="*/ 674332 w 1873596"/>
              <a:gd name="connsiteY420" fmla="*/ 1154392 h 1370753"/>
              <a:gd name="connsiteX421" fmla="*/ 675871 w 1873596"/>
              <a:gd name="connsiteY421" fmla="*/ 1154469 h 1370753"/>
              <a:gd name="connsiteX422" fmla="*/ 679258 w 1873596"/>
              <a:gd name="connsiteY422" fmla="*/ 1155623 h 1370753"/>
              <a:gd name="connsiteX423" fmla="*/ 679950 w 1873596"/>
              <a:gd name="connsiteY423" fmla="*/ 1155931 h 1370753"/>
              <a:gd name="connsiteX424" fmla="*/ 682952 w 1873596"/>
              <a:gd name="connsiteY424" fmla="*/ 1157932 h 1370753"/>
              <a:gd name="connsiteX425" fmla="*/ 687647 w 1873596"/>
              <a:gd name="connsiteY425" fmla="*/ 1159241 h 1370753"/>
              <a:gd name="connsiteX426" fmla="*/ 691265 w 1873596"/>
              <a:gd name="connsiteY426" fmla="*/ 1157393 h 1370753"/>
              <a:gd name="connsiteX427" fmla="*/ 694805 w 1873596"/>
              <a:gd name="connsiteY427" fmla="*/ 1147234 h 1370753"/>
              <a:gd name="connsiteX428" fmla="*/ 696422 w 1873596"/>
              <a:gd name="connsiteY428" fmla="*/ 1145540 h 1370753"/>
              <a:gd name="connsiteX429" fmla="*/ 702041 w 1873596"/>
              <a:gd name="connsiteY429" fmla="*/ 1143308 h 1370753"/>
              <a:gd name="connsiteX430" fmla="*/ 704196 w 1873596"/>
              <a:gd name="connsiteY430" fmla="*/ 1143308 h 1370753"/>
              <a:gd name="connsiteX431" fmla="*/ 710969 w 1873596"/>
              <a:gd name="connsiteY431" fmla="*/ 1146156 h 1370753"/>
              <a:gd name="connsiteX432" fmla="*/ 712662 w 1873596"/>
              <a:gd name="connsiteY432" fmla="*/ 1148234 h 1370753"/>
              <a:gd name="connsiteX433" fmla="*/ 713355 w 1873596"/>
              <a:gd name="connsiteY433" fmla="*/ 1151621 h 1370753"/>
              <a:gd name="connsiteX434" fmla="*/ 713817 w 1873596"/>
              <a:gd name="connsiteY434" fmla="*/ 1153853 h 1370753"/>
              <a:gd name="connsiteX435" fmla="*/ 714356 w 1873596"/>
              <a:gd name="connsiteY435" fmla="*/ 1158933 h 1370753"/>
              <a:gd name="connsiteX436" fmla="*/ 716434 w 1873596"/>
              <a:gd name="connsiteY436" fmla="*/ 1161704 h 1370753"/>
              <a:gd name="connsiteX437" fmla="*/ 720667 w 1873596"/>
              <a:gd name="connsiteY437" fmla="*/ 1161704 h 1370753"/>
              <a:gd name="connsiteX438" fmla="*/ 733136 w 1873596"/>
              <a:gd name="connsiteY438" fmla="*/ 1156855 h 1370753"/>
              <a:gd name="connsiteX439" fmla="*/ 734753 w 1873596"/>
              <a:gd name="connsiteY439" fmla="*/ 1156701 h 1370753"/>
              <a:gd name="connsiteX440" fmla="*/ 734753 w 1873596"/>
              <a:gd name="connsiteY440" fmla="*/ 1156701 h 1370753"/>
              <a:gd name="connsiteX441" fmla="*/ 734753 w 1873596"/>
              <a:gd name="connsiteY441" fmla="*/ 1156701 h 1370753"/>
              <a:gd name="connsiteX442" fmla="*/ 735599 w 1873596"/>
              <a:gd name="connsiteY442" fmla="*/ 1156855 h 1370753"/>
              <a:gd name="connsiteX443" fmla="*/ 742604 w 1873596"/>
              <a:gd name="connsiteY443" fmla="*/ 1158394 h 1370753"/>
              <a:gd name="connsiteX444" fmla="*/ 743296 w 1873596"/>
              <a:gd name="connsiteY444" fmla="*/ 1158625 h 1370753"/>
              <a:gd name="connsiteX445" fmla="*/ 756766 w 1873596"/>
              <a:gd name="connsiteY445" fmla="*/ 1165399 h 1370753"/>
              <a:gd name="connsiteX446" fmla="*/ 761076 w 1873596"/>
              <a:gd name="connsiteY446" fmla="*/ 1168400 h 1370753"/>
              <a:gd name="connsiteX447" fmla="*/ 761846 w 1873596"/>
              <a:gd name="connsiteY447" fmla="*/ 1169324 h 1370753"/>
              <a:gd name="connsiteX448" fmla="*/ 764078 w 1873596"/>
              <a:gd name="connsiteY448" fmla="*/ 1173250 h 1370753"/>
              <a:gd name="connsiteX449" fmla="*/ 764386 w 1873596"/>
              <a:gd name="connsiteY449" fmla="*/ 1174096 h 1370753"/>
              <a:gd name="connsiteX450" fmla="*/ 765541 w 1873596"/>
              <a:gd name="connsiteY450" fmla="*/ 1179715 h 1370753"/>
              <a:gd name="connsiteX451" fmla="*/ 768850 w 1873596"/>
              <a:gd name="connsiteY451" fmla="*/ 1190721 h 1370753"/>
              <a:gd name="connsiteX452" fmla="*/ 770236 w 1873596"/>
              <a:gd name="connsiteY452" fmla="*/ 1193339 h 1370753"/>
              <a:gd name="connsiteX453" fmla="*/ 772468 w 1873596"/>
              <a:gd name="connsiteY453" fmla="*/ 1196032 h 1370753"/>
              <a:gd name="connsiteX454" fmla="*/ 775547 w 1873596"/>
              <a:gd name="connsiteY454" fmla="*/ 1197572 h 1370753"/>
              <a:gd name="connsiteX455" fmla="*/ 777394 w 1873596"/>
              <a:gd name="connsiteY455" fmla="*/ 1197187 h 1370753"/>
              <a:gd name="connsiteX456" fmla="*/ 779703 w 1873596"/>
              <a:gd name="connsiteY456" fmla="*/ 1196186 h 1370753"/>
              <a:gd name="connsiteX457" fmla="*/ 780319 w 1873596"/>
              <a:gd name="connsiteY457" fmla="*/ 1196032 h 1370753"/>
              <a:gd name="connsiteX458" fmla="*/ 784244 w 1873596"/>
              <a:gd name="connsiteY458" fmla="*/ 1195493 h 1370753"/>
              <a:gd name="connsiteX459" fmla="*/ 792865 w 1873596"/>
              <a:gd name="connsiteY459" fmla="*/ 1194878 h 1370753"/>
              <a:gd name="connsiteX460" fmla="*/ 794327 w 1873596"/>
              <a:gd name="connsiteY460" fmla="*/ 1195186 h 1370753"/>
              <a:gd name="connsiteX461" fmla="*/ 797714 w 1873596"/>
              <a:gd name="connsiteY461" fmla="*/ 1196879 h 1370753"/>
              <a:gd name="connsiteX462" fmla="*/ 798792 w 1873596"/>
              <a:gd name="connsiteY462" fmla="*/ 1197879 h 1370753"/>
              <a:gd name="connsiteX463" fmla="*/ 798868 w 1873596"/>
              <a:gd name="connsiteY463" fmla="*/ 1197957 h 1370753"/>
              <a:gd name="connsiteX464" fmla="*/ 798868 w 1873596"/>
              <a:gd name="connsiteY464" fmla="*/ 1197957 h 1370753"/>
              <a:gd name="connsiteX465" fmla="*/ 798868 w 1873596"/>
              <a:gd name="connsiteY465" fmla="*/ 1197957 h 1370753"/>
              <a:gd name="connsiteX466" fmla="*/ 799561 w 1873596"/>
              <a:gd name="connsiteY466" fmla="*/ 1199111 h 1370753"/>
              <a:gd name="connsiteX467" fmla="*/ 800562 w 1873596"/>
              <a:gd name="connsiteY467" fmla="*/ 1200804 h 1370753"/>
              <a:gd name="connsiteX468" fmla="*/ 800870 w 1873596"/>
              <a:gd name="connsiteY468" fmla="*/ 1201651 h 1370753"/>
              <a:gd name="connsiteX469" fmla="*/ 802409 w 1873596"/>
              <a:gd name="connsiteY469" fmla="*/ 1208348 h 1370753"/>
              <a:gd name="connsiteX470" fmla="*/ 803410 w 1873596"/>
              <a:gd name="connsiteY470" fmla="*/ 1209579 h 1370753"/>
              <a:gd name="connsiteX471" fmla="*/ 808182 w 1873596"/>
              <a:gd name="connsiteY471" fmla="*/ 1209579 h 1370753"/>
              <a:gd name="connsiteX472" fmla="*/ 813801 w 1873596"/>
              <a:gd name="connsiteY472" fmla="*/ 1207039 h 1370753"/>
              <a:gd name="connsiteX473" fmla="*/ 821036 w 1873596"/>
              <a:gd name="connsiteY473" fmla="*/ 1205192 h 1370753"/>
              <a:gd name="connsiteX474" fmla="*/ 822036 w 1873596"/>
              <a:gd name="connsiteY474" fmla="*/ 1205115 h 1370753"/>
              <a:gd name="connsiteX475" fmla="*/ 822960 w 1873596"/>
              <a:gd name="connsiteY475" fmla="*/ 1205423 h 1370753"/>
              <a:gd name="connsiteX476" fmla="*/ 829733 w 1873596"/>
              <a:gd name="connsiteY476" fmla="*/ 1208810 h 1370753"/>
              <a:gd name="connsiteX477" fmla="*/ 850977 w 1873596"/>
              <a:gd name="connsiteY477" fmla="*/ 1224203 h 1370753"/>
              <a:gd name="connsiteX478" fmla="*/ 851439 w 1873596"/>
              <a:gd name="connsiteY478" fmla="*/ 1224665 h 1370753"/>
              <a:gd name="connsiteX479" fmla="*/ 863600 w 1873596"/>
              <a:gd name="connsiteY479" fmla="*/ 1238982 h 1370753"/>
              <a:gd name="connsiteX480" fmla="*/ 870912 w 1873596"/>
              <a:gd name="connsiteY480" fmla="*/ 1244215 h 1370753"/>
              <a:gd name="connsiteX481" fmla="*/ 888615 w 1873596"/>
              <a:gd name="connsiteY481" fmla="*/ 1251989 h 1370753"/>
              <a:gd name="connsiteX482" fmla="*/ 918095 w 1873596"/>
              <a:gd name="connsiteY482" fmla="*/ 1260302 h 1370753"/>
              <a:gd name="connsiteX483" fmla="*/ 946573 w 1873596"/>
              <a:gd name="connsiteY483" fmla="*/ 1265844 h 1370753"/>
              <a:gd name="connsiteX484" fmla="*/ 952192 w 1873596"/>
              <a:gd name="connsiteY484" fmla="*/ 1265767 h 1370753"/>
              <a:gd name="connsiteX485" fmla="*/ 956733 w 1873596"/>
              <a:gd name="connsiteY485" fmla="*/ 1263766 h 1370753"/>
              <a:gd name="connsiteX486" fmla="*/ 967278 w 1873596"/>
              <a:gd name="connsiteY486" fmla="*/ 1258224 h 1370753"/>
              <a:gd name="connsiteX487" fmla="*/ 968587 w 1873596"/>
              <a:gd name="connsiteY487" fmla="*/ 1257916 h 1370753"/>
              <a:gd name="connsiteX488" fmla="*/ 974205 w 1873596"/>
              <a:gd name="connsiteY488" fmla="*/ 1257916 h 1370753"/>
              <a:gd name="connsiteX489" fmla="*/ 975283 w 1873596"/>
              <a:gd name="connsiteY489" fmla="*/ 1258147 h 1370753"/>
              <a:gd name="connsiteX490" fmla="*/ 982056 w 1873596"/>
              <a:gd name="connsiteY490" fmla="*/ 1260995 h 1370753"/>
              <a:gd name="connsiteX491" fmla="*/ 994756 w 1873596"/>
              <a:gd name="connsiteY491" fmla="*/ 1268769 h 1370753"/>
              <a:gd name="connsiteX492" fmla="*/ 998759 w 1873596"/>
              <a:gd name="connsiteY492" fmla="*/ 1269308 h 1370753"/>
              <a:gd name="connsiteX493" fmla="*/ 1000375 w 1873596"/>
              <a:gd name="connsiteY493" fmla="*/ 1270077 h 1370753"/>
              <a:gd name="connsiteX494" fmla="*/ 1002607 w 1873596"/>
              <a:gd name="connsiteY494" fmla="*/ 1272310 h 1370753"/>
              <a:gd name="connsiteX495" fmla="*/ 1003377 w 1873596"/>
              <a:gd name="connsiteY495" fmla="*/ 1273618 h 1370753"/>
              <a:gd name="connsiteX496" fmla="*/ 1003916 w 1873596"/>
              <a:gd name="connsiteY496" fmla="*/ 1275850 h 1370753"/>
              <a:gd name="connsiteX497" fmla="*/ 1003916 w 1873596"/>
              <a:gd name="connsiteY497" fmla="*/ 1277159 h 1370753"/>
              <a:gd name="connsiteX498" fmla="*/ 1002376 w 1873596"/>
              <a:gd name="connsiteY498" fmla="*/ 1283855 h 1370753"/>
              <a:gd name="connsiteX499" fmla="*/ 1002607 w 1873596"/>
              <a:gd name="connsiteY499" fmla="*/ 1285086 h 1370753"/>
              <a:gd name="connsiteX500" fmla="*/ 1004070 w 1873596"/>
              <a:gd name="connsiteY500" fmla="*/ 1286241 h 1370753"/>
              <a:gd name="connsiteX501" fmla="*/ 1005840 w 1873596"/>
              <a:gd name="connsiteY501" fmla="*/ 1286626 h 1370753"/>
              <a:gd name="connsiteX502" fmla="*/ 1014461 w 1873596"/>
              <a:gd name="connsiteY502" fmla="*/ 1286087 h 1370753"/>
              <a:gd name="connsiteX503" fmla="*/ 1014999 w 1873596"/>
              <a:gd name="connsiteY503" fmla="*/ 1286087 h 1370753"/>
              <a:gd name="connsiteX504" fmla="*/ 1018925 w 1873596"/>
              <a:gd name="connsiteY504" fmla="*/ 1286626 h 1370753"/>
              <a:gd name="connsiteX505" fmla="*/ 1020310 w 1873596"/>
              <a:gd name="connsiteY505" fmla="*/ 1287242 h 1370753"/>
              <a:gd name="connsiteX506" fmla="*/ 1023697 w 1873596"/>
              <a:gd name="connsiteY506" fmla="*/ 1290090 h 1370753"/>
              <a:gd name="connsiteX507" fmla="*/ 1024467 w 1873596"/>
              <a:gd name="connsiteY507" fmla="*/ 1291167 h 1370753"/>
              <a:gd name="connsiteX508" fmla="*/ 1028931 w 1873596"/>
              <a:gd name="connsiteY508" fmla="*/ 1302404 h 1370753"/>
              <a:gd name="connsiteX509" fmla="*/ 1031163 w 1873596"/>
              <a:gd name="connsiteY509" fmla="*/ 1306407 h 1370753"/>
              <a:gd name="connsiteX510" fmla="*/ 1035088 w 1873596"/>
              <a:gd name="connsiteY510" fmla="*/ 1308562 h 1370753"/>
              <a:gd name="connsiteX511" fmla="*/ 1062413 w 1873596"/>
              <a:gd name="connsiteY511" fmla="*/ 1312949 h 1370753"/>
              <a:gd name="connsiteX512" fmla="*/ 1078961 w 1873596"/>
              <a:gd name="connsiteY512" fmla="*/ 1311872 h 1370753"/>
              <a:gd name="connsiteX513" fmla="*/ 1096664 w 1873596"/>
              <a:gd name="connsiteY513" fmla="*/ 1312410 h 1370753"/>
              <a:gd name="connsiteX514" fmla="*/ 1104053 w 1873596"/>
              <a:gd name="connsiteY514" fmla="*/ 1311410 h 1370753"/>
              <a:gd name="connsiteX515" fmla="*/ 1109749 w 1873596"/>
              <a:gd name="connsiteY515" fmla="*/ 1307792 h 1370753"/>
              <a:gd name="connsiteX516" fmla="*/ 1112828 w 1873596"/>
              <a:gd name="connsiteY516" fmla="*/ 1305175 h 1370753"/>
              <a:gd name="connsiteX517" fmla="*/ 1113751 w 1873596"/>
              <a:gd name="connsiteY517" fmla="*/ 1304636 h 1370753"/>
              <a:gd name="connsiteX518" fmla="*/ 1117138 w 1873596"/>
              <a:gd name="connsiteY518" fmla="*/ 1303482 h 1370753"/>
              <a:gd name="connsiteX519" fmla="*/ 1118909 w 1873596"/>
              <a:gd name="connsiteY519" fmla="*/ 1303482 h 1370753"/>
              <a:gd name="connsiteX520" fmla="*/ 1125682 w 1873596"/>
              <a:gd name="connsiteY520" fmla="*/ 1305714 h 1370753"/>
              <a:gd name="connsiteX521" fmla="*/ 1126528 w 1873596"/>
              <a:gd name="connsiteY521" fmla="*/ 1306176 h 1370753"/>
              <a:gd name="connsiteX522" fmla="*/ 1138921 w 1873596"/>
              <a:gd name="connsiteY522" fmla="*/ 1315720 h 1370753"/>
              <a:gd name="connsiteX523" fmla="*/ 1153237 w 1873596"/>
              <a:gd name="connsiteY523" fmla="*/ 1330037 h 1370753"/>
              <a:gd name="connsiteX524" fmla="*/ 1166938 w 1873596"/>
              <a:gd name="connsiteY524" fmla="*/ 1340505 h 1370753"/>
              <a:gd name="connsiteX525" fmla="*/ 1180869 w 1873596"/>
              <a:gd name="connsiteY525" fmla="*/ 1341505 h 1370753"/>
              <a:gd name="connsiteX526" fmla="*/ 1193415 w 1873596"/>
              <a:gd name="connsiteY526" fmla="*/ 1338811 h 1370753"/>
              <a:gd name="connsiteX527" fmla="*/ 1194031 w 1873596"/>
              <a:gd name="connsiteY527" fmla="*/ 1338734 h 1370753"/>
              <a:gd name="connsiteX528" fmla="*/ 1203729 w 1873596"/>
              <a:gd name="connsiteY528" fmla="*/ 1338734 h 1370753"/>
              <a:gd name="connsiteX529" fmla="*/ 1211580 w 1873596"/>
              <a:gd name="connsiteY529" fmla="*/ 1336271 h 1370753"/>
              <a:gd name="connsiteX530" fmla="*/ 1219508 w 1873596"/>
              <a:gd name="connsiteY530" fmla="*/ 1327804 h 1370753"/>
              <a:gd name="connsiteX531" fmla="*/ 1219893 w 1873596"/>
              <a:gd name="connsiteY531" fmla="*/ 1327420 h 1370753"/>
              <a:gd name="connsiteX532" fmla="*/ 1242984 w 1873596"/>
              <a:gd name="connsiteY532" fmla="*/ 1311102 h 1370753"/>
              <a:gd name="connsiteX533" fmla="*/ 1246139 w 1873596"/>
              <a:gd name="connsiteY533" fmla="*/ 1311102 h 1370753"/>
              <a:gd name="connsiteX534" fmla="*/ 1287934 w 1873596"/>
              <a:gd name="connsiteY534" fmla="*/ 1339119 h 1370753"/>
              <a:gd name="connsiteX535" fmla="*/ 1312103 w 1873596"/>
              <a:gd name="connsiteY535" fmla="*/ 1334347 h 1370753"/>
              <a:gd name="connsiteX536" fmla="*/ 1325726 w 1873596"/>
              <a:gd name="connsiteY536" fmla="*/ 1325649 h 1370753"/>
              <a:gd name="connsiteX537" fmla="*/ 1326650 w 1873596"/>
              <a:gd name="connsiteY537" fmla="*/ 1325265 h 1370753"/>
              <a:gd name="connsiteX538" fmla="*/ 1337349 w 1873596"/>
              <a:gd name="connsiteY538" fmla="*/ 1323032 h 1370753"/>
              <a:gd name="connsiteX539" fmla="*/ 1337887 w 1873596"/>
              <a:gd name="connsiteY539" fmla="*/ 1322955 h 1370753"/>
              <a:gd name="connsiteX540" fmla="*/ 1338965 w 1873596"/>
              <a:gd name="connsiteY540" fmla="*/ 1323186 h 1370753"/>
              <a:gd name="connsiteX541" fmla="*/ 1350202 w 1873596"/>
              <a:gd name="connsiteY541" fmla="*/ 1327651 h 1370753"/>
              <a:gd name="connsiteX542" fmla="*/ 1350972 w 1873596"/>
              <a:gd name="connsiteY542" fmla="*/ 1328113 h 1370753"/>
              <a:gd name="connsiteX543" fmla="*/ 1390919 w 1873596"/>
              <a:gd name="connsiteY543" fmla="*/ 1360748 h 1370753"/>
              <a:gd name="connsiteX544" fmla="*/ 1400233 w 1873596"/>
              <a:gd name="connsiteY544" fmla="*/ 1366751 h 1370753"/>
              <a:gd name="connsiteX545" fmla="*/ 1408776 w 1873596"/>
              <a:gd name="connsiteY545" fmla="*/ 1370754 h 1370753"/>
              <a:gd name="connsiteX546" fmla="*/ 1412394 w 1873596"/>
              <a:gd name="connsiteY546" fmla="*/ 1370369 h 1370753"/>
              <a:gd name="connsiteX547" fmla="*/ 1415627 w 1873596"/>
              <a:gd name="connsiteY547" fmla="*/ 1366289 h 1370753"/>
              <a:gd name="connsiteX548" fmla="*/ 1420476 w 1873596"/>
              <a:gd name="connsiteY548" fmla="*/ 1358130 h 1370753"/>
              <a:gd name="connsiteX549" fmla="*/ 1438795 w 1873596"/>
              <a:gd name="connsiteY549" fmla="*/ 1337426 h 1370753"/>
              <a:gd name="connsiteX550" fmla="*/ 1450802 w 1873596"/>
              <a:gd name="connsiteY550" fmla="*/ 1326496 h 1370753"/>
              <a:gd name="connsiteX551" fmla="*/ 1451648 w 1873596"/>
              <a:gd name="connsiteY551" fmla="*/ 1325957 h 1370753"/>
              <a:gd name="connsiteX552" fmla="*/ 1461193 w 1873596"/>
              <a:gd name="connsiteY552" fmla="*/ 1322032 h 1370753"/>
              <a:gd name="connsiteX553" fmla="*/ 1463733 w 1873596"/>
              <a:gd name="connsiteY553" fmla="*/ 1322263 h 1370753"/>
              <a:gd name="connsiteX554" fmla="*/ 1475509 w 1873596"/>
              <a:gd name="connsiteY554" fmla="*/ 1329575 h 1370753"/>
              <a:gd name="connsiteX555" fmla="*/ 1476048 w 1873596"/>
              <a:gd name="connsiteY555" fmla="*/ 1329960 h 1370753"/>
              <a:gd name="connsiteX556" fmla="*/ 1487670 w 1873596"/>
              <a:gd name="connsiteY556" fmla="*/ 1341582 h 1370753"/>
              <a:gd name="connsiteX557" fmla="*/ 1499447 w 1873596"/>
              <a:gd name="connsiteY557" fmla="*/ 1349279 h 1370753"/>
              <a:gd name="connsiteX558" fmla="*/ 1514456 w 1873596"/>
              <a:gd name="connsiteY558" fmla="*/ 1346739 h 1370753"/>
              <a:gd name="connsiteX559" fmla="*/ 1524000 w 1873596"/>
              <a:gd name="connsiteY559" fmla="*/ 1338811 h 1370753"/>
              <a:gd name="connsiteX560" fmla="*/ 1527694 w 1873596"/>
              <a:gd name="connsiteY560" fmla="*/ 1335117 h 1370753"/>
              <a:gd name="connsiteX561" fmla="*/ 1529157 w 1873596"/>
              <a:gd name="connsiteY561" fmla="*/ 1326727 h 1370753"/>
              <a:gd name="connsiteX562" fmla="*/ 1528618 w 1873596"/>
              <a:gd name="connsiteY562" fmla="*/ 1316336 h 1370753"/>
              <a:gd name="connsiteX563" fmla="*/ 1528618 w 1873596"/>
              <a:gd name="connsiteY563" fmla="*/ 1302712 h 1370753"/>
              <a:gd name="connsiteX564" fmla="*/ 1530927 w 1873596"/>
              <a:gd name="connsiteY564" fmla="*/ 1290397 h 1370753"/>
              <a:gd name="connsiteX565" fmla="*/ 1531389 w 1873596"/>
              <a:gd name="connsiteY565" fmla="*/ 1289397 h 1370753"/>
              <a:gd name="connsiteX566" fmla="*/ 1538162 w 1873596"/>
              <a:gd name="connsiteY566" fmla="*/ 1279237 h 1370753"/>
              <a:gd name="connsiteX567" fmla="*/ 1546937 w 1873596"/>
              <a:gd name="connsiteY567" fmla="*/ 1270385 h 1370753"/>
              <a:gd name="connsiteX568" fmla="*/ 1553402 w 1873596"/>
              <a:gd name="connsiteY568" fmla="*/ 1261688 h 1370753"/>
              <a:gd name="connsiteX569" fmla="*/ 1565025 w 1873596"/>
              <a:gd name="connsiteY569" fmla="*/ 1242214 h 1370753"/>
              <a:gd name="connsiteX570" fmla="*/ 1570951 w 1873596"/>
              <a:gd name="connsiteY570" fmla="*/ 1235595 h 1370753"/>
              <a:gd name="connsiteX571" fmla="*/ 1571721 w 1873596"/>
              <a:gd name="connsiteY571" fmla="*/ 1234979 h 1370753"/>
              <a:gd name="connsiteX572" fmla="*/ 1591579 w 1873596"/>
              <a:gd name="connsiteY572" fmla="*/ 1224511 h 1370753"/>
              <a:gd name="connsiteX573" fmla="*/ 1605896 w 1873596"/>
              <a:gd name="connsiteY573" fmla="*/ 1210734 h 1370753"/>
              <a:gd name="connsiteX574" fmla="*/ 1606588 w 1873596"/>
              <a:gd name="connsiteY574" fmla="*/ 1210272 h 1370753"/>
              <a:gd name="connsiteX575" fmla="*/ 1615594 w 1873596"/>
              <a:gd name="connsiteY575" fmla="*/ 1205808 h 1370753"/>
              <a:gd name="connsiteX576" fmla="*/ 1616441 w 1873596"/>
              <a:gd name="connsiteY576" fmla="*/ 1205576 h 1370753"/>
              <a:gd name="connsiteX577" fmla="*/ 1628217 w 1873596"/>
              <a:gd name="connsiteY577" fmla="*/ 1203883 h 1370753"/>
              <a:gd name="connsiteX578" fmla="*/ 1680095 w 1873596"/>
              <a:gd name="connsiteY578" fmla="*/ 1204422 h 1370753"/>
              <a:gd name="connsiteX579" fmla="*/ 1694103 w 1873596"/>
              <a:gd name="connsiteY579" fmla="*/ 1201728 h 1370753"/>
              <a:gd name="connsiteX580" fmla="*/ 1705110 w 1873596"/>
              <a:gd name="connsiteY580" fmla="*/ 1197033 h 1370753"/>
              <a:gd name="connsiteX581" fmla="*/ 1712268 w 1873596"/>
              <a:gd name="connsiteY581" fmla="*/ 1189875 h 1370753"/>
              <a:gd name="connsiteX582" fmla="*/ 1717656 w 1873596"/>
              <a:gd name="connsiteY582" fmla="*/ 1178483 h 1370753"/>
              <a:gd name="connsiteX583" fmla="*/ 1721966 w 1873596"/>
              <a:gd name="connsiteY583" fmla="*/ 1162628 h 1370753"/>
              <a:gd name="connsiteX584" fmla="*/ 1722582 w 1873596"/>
              <a:gd name="connsiteY584" fmla="*/ 1161550 h 1370753"/>
              <a:gd name="connsiteX585" fmla="*/ 1736667 w 1873596"/>
              <a:gd name="connsiteY585" fmla="*/ 1145232 h 1370753"/>
              <a:gd name="connsiteX586" fmla="*/ 1737206 w 1873596"/>
              <a:gd name="connsiteY586" fmla="*/ 1144771 h 1370753"/>
              <a:gd name="connsiteX587" fmla="*/ 1761375 w 1873596"/>
              <a:gd name="connsiteY587" fmla="*/ 1128453 h 1370753"/>
              <a:gd name="connsiteX588" fmla="*/ 1831571 w 1873596"/>
              <a:gd name="connsiteY588" fmla="*/ 1097280 h 1370753"/>
              <a:gd name="connsiteX589" fmla="*/ 1850659 w 1873596"/>
              <a:gd name="connsiteY589" fmla="*/ 1086889 h 1370753"/>
              <a:gd name="connsiteX590" fmla="*/ 1873596 w 1873596"/>
              <a:gd name="connsiteY590" fmla="*/ 1063953 h 1370753"/>
              <a:gd name="connsiteX591" fmla="*/ 1864437 w 1873596"/>
              <a:gd name="connsiteY591" fmla="*/ 1055640 h 1370753"/>
              <a:gd name="connsiteX592" fmla="*/ 1852045 w 1873596"/>
              <a:gd name="connsiteY592" fmla="*/ 1051329 h 1370753"/>
              <a:gd name="connsiteX593" fmla="*/ 1851429 w 1873596"/>
              <a:gd name="connsiteY593" fmla="*/ 1051022 h 1370753"/>
              <a:gd name="connsiteX594" fmla="*/ 1843424 w 1873596"/>
              <a:gd name="connsiteY594" fmla="*/ 1045634 h 1370753"/>
              <a:gd name="connsiteX595" fmla="*/ 1840114 w 1873596"/>
              <a:gd name="connsiteY595" fmla="*/ 1044787 h 1370753"/>
              <a:gd name="connsiteX596" fmla="*/ 1831494 w 1873596"/>
              <a:gd name="connsiteY596" fmla="*/ 1047250 h 1370753"/>
              <a:gd name="connsiteX597" fmla="*/ 1829031 w 1873596"/>
              <a:gd name="connsiteY597" fmla="*/ 1047943 h 1370753"/>
              <a:gd name="connsiteX598" fmla="*/ 1824720 w 1873596"/>
              <a:gd name="connsiteY598" fmla="*/ 1048559 h 1370753"/>
              <a:gd name="connsiteX599" fmla="*/ 1823874 w 1873596"/>
              <a:gd name="connsiteY599" fmla="*/ 1048559 h 1370753"/>
              <a:gd name="connsiteX600" fmla="*/ 1820487 w 1873596"/>
              <a:gd name="connsiteY600" fmla="*/ 1048020 h 1370753"/>
              <a:gd name="connsiteX601" fmla="*/ 1813329 w 1873596"/>
              <a:gd name="connsiteY601" fmla="*/ 1045634 h 1370753"/>
              <a:gd name="connsiteX602" fmla="*/ 1811097 w 1873596"/>
              <a:gd name="connsiteY602" fmla="*/ 1045325 h 1370753"/>
              <a:gd name="connsiteX603" fmla="*/ 1805555 w 1873596"/>
              <a:gd name="connsiteY603" fmla="*/ 1047327 h 1370753"/>
              <a:gd name="connsiteX604" fmla="*/ 1802015 w 1873596"/>
              <a:gd name="connsiteY604" fmla="*/ 1049405 h 1370753"/>
              <a:gd name="connsiteX605" fmla="*/ 1800629 w 1873596"/>
              <a:gd name="connsiteY605" fmla="*/ 1049790 h 1370753"/>
              <a:gd name="connsiteX606" fmla="*/ 1796165 w 1873596"/>
              <a:gd name="connsiteY606" fmla="*/ 1049790 h 1370753"/>
              <a:gd name="connsiteX607" fmla="*/ 1794625 w 1873596"/>
              <a:gd name="connsiteY607" fmla="*/ 1049328 h 1370753"/>
              <a:gd name="connsiteX608" fmla="*/ 1775460 w 1873596"/>
              <a:gd name="connsiteY608" fmla="*/ 1036936 h 1370753"/>
              <a:gd name="connsiteX609" fmla="*/ 1737514 w 1873596"/>
              <a:gd name="connsiteY609" fmla="*/ 1019156 h 1370753"/>
              <a:gd name="connsiteX610" fmla="*/ 1736590 w 1873596"/>
              <a:gd name="connsiteY610" fmla="*/ 1018463 h 1370753"/>
              <a:gd name="connsiteX611" fmla="*/ 1732126 w 1873596"/>
              <a:gd name="connsiteY611" fmla="*/ 1013383 h 1370753"/>
              <a:gd name="connsiteX612" fmla="*/ 1724198 w 1873596"/>
              <a:gd name="connsiteY612" fmla="*/ 999914 h 1370753"/>
              <a:gd name="connsiteX613" fmla="*/ 1720504 w 1873596"/>
              <a:gd name="connsiteY613" fmla="*/ 997143 h 1370753"/>
              <a:gd name="connsiteX614" fmla="*/ 1712499 w 1873596"/>
              <a:gd name="connsiteY614" fmla="*/ 994449 h 1370753"/>
              <a:gd name="connsiteX615" fmla="*/ 1711267 w 1873596"/>
              <a:gd name="connsiteY615" fmla="*/ 993679 h 1370753"/>
              <a:gd name="connsiteX616" fmla="*/ 1706803 w 1873596"/>
              <a:gd name="connsiteY616" fmla="*/ 988599 h 1370753"/>
              <a:gd name="connsiteX617" fmla="*/ 1706341 w 1873596"/>
              <a:gd name="connsiteY617" fmla="*/ 987829 h 1370753"/>
              <a:gd name="connsiteX618" fmla="*/ 1703493 w 1873596"/>
              <a:gd name="connsiteY618" fmla="*/ 981056 h 1370753"/>
              <a:gd name="connsiteX619" fmla="*/ 1700337 w 1873596"/>
              <a:gd name="connsiteY619" fmla="*/ 975745 h 1370753"/>
              <a:gd name="connsiteX620" fmla="*/ 1697105 w 1873596"/>
              <a:gd name="connsiteY620" fmla="*/ 975129 h 1370753"/>
              <a:gd name="connsiteX621" fmla="*/ 1686252 w 1873596"/>
              <a:gd name="connsiteY621" fmla="*/ 982364 h 1370753"/>
              <a:gd name="connsiteX622" fmla="*/ 1684713 w 1873596"/>
              <a:gd name="connsiteY622" fmla="*/ 982826 h 1370753"/>
              <a:gd name="connsiteX623" fmla="*/ 1684713 w 1873596"/>
              <a:gd name="connsiteY623" fmla="*/ 982826 h 1370753"/>
              <a:gd name="connsiteX624" fmla="*/ 1679094 w 1873596"/>
              <a:gd name="connsiteY624" fmla="*/ 982826 h 1370753"/>
              <a:gd name="connsiteX625" fmla="*/ 1679094 w 1873596"/>
              <a:gd name="connsiteY625" fmla="*/ 982826 h 1370753"/>
              <a:gd name="connsiteX626" fmla="*/ 1676400 w 1873596"/>
              <a:gd name="connsiteY626" fmla="*/ 980902 h 1370753"/>
              <a:gd name="connsiteX627" fmla="*/ 1674707 w 1873596"/>
              <a:gd name="connsiteY627" fmla="*/ 975822 h 1370753"/>
              <a:gd name="connsiteX628" fmla="*/ 1674630 w 1873596"/>
              <a:gd name="connsiteY628" fmla="*/ 974437 h 1370753"/>
              <a:gd name="connsiteX629" fmla="*/ 1675784 w 1873596"/>
              <a:gd name="connsiteY629" fmla="*/ 968279 h 1370753"/>
              <a:gd name="connsiteX630" fmla="*/ 1677477 w 1873596"/>
              <a:gd name="connsiteY630" fmla="*/ 961352 h 1370753"/>
              <a:gd name="connsiteX631" fmla="*/ 1677862 w 1873596"/>
              <a:gd name="connsiteY631" fmla="*/ 957580 h 1370753"/>
              <a:gd name="connsiteX632" fmla="*/ 1670550 w 1873596"/>
              <a:gd name="connsiteY632" fmla="*/ 951192 h 1370753"/>
              <a:gd name="connsiteX633" fmla="*/ 1656311 w 1873596"/>
              <a:gd name="connsiteY633" fmla="*/ 942494 h 1370753"/>
              <a:gd name="connsiteX634" fmla="*/ 1643688 w 1873596"/>
              <a:gd name="connsiteY634" fmla="*/ 932796 h 1370753"/>
              <a:gd name="connsiteX635" fmla="*/ 1642610 w 1873596"/>
              <a:gd name="connsiteY635" fmla="*/ 930564 h 1370753"/>
              <a:gd name="connsiteX636" fmla="*/ 1642610 w 1873596"/>
              <a:gd name="connsiteY636" fmla="*/ 921559 h 1370753"/>
              <a:gd name="connsiteX637" fmla="*/ 1643688 w 1873596"/>
              <a:gd name="connsiteY637" fmla="*/ 919788 h 137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</a:cxnLst>
            <a:rect l="l" t="t" r="r" b="b"/>
            <a:pathLst>
              <a:path w="1873596" h="1370753">
                <a:moveTo>
                  <a:pt x="1643688" y="919788"/>
                </a:moveTo>
                <a:lnTo>
                  <a:pt x="1646690" y="915324"/>
                </a:lnTo>
                <a:lnTo>
                  <a:pt x="1647152" y="910552"/>
                </a:lnTo>
                <a:lnTo>
                  <a:pt x="1645304" y="905933"/>
                </a:lnTo>
                <a:lnTo>
                  <a:pt x="1641379" y="901007"/>
                </a:lnTo>
                <a:lnTo>
                  <a:pt x="1636837" y="898083"/>
                </a:lnTo>
                <a:lnTo>
                  <a:pt x="1636376" y="898236"/>
                </a:lnTo>
                <a:lnTo>
                  <a:pt x="1635144" y="900623"/>
                </a:lnTo>
                <a:cubicBezTo>
                  <a:pt x="1634836" y="901238"/>
                  <a:pt x="1634298" y="901700"/>
                  <a:pt x="1633682" y="902008"/>
                </a:cubicBezTo>
                <a:lnTo>
                  <a:pt x="1630834" y="903163"/>
                </a:lnTo>
                <a:cubicBezTo>
                  <a:pt x="1630372" y="903317"/>
                  <a:pt x="1629833" y="903393"/>
                  <a:pt x="1629371" y="903317"/>
                </a:cubicBezTo>
                <a:cubicBezTo>
                  <a:pt x="1628910" y="903240"/>
                  <a:pt x="1628448" y="903086"/>
                  <a:pt x="1628063" y="902701"/>
                </a:cubicBezTo>
                <a:lnTo>
                  <a:pt x="1622444" y="898236"/>
                </a:lnTo>
                <a:cubicBezTo>
                  <a:pt x="1622136" y="897929"/>
                  <a:pt x="1621828" y="897621"/>
                  <a:pt x="1621674" y="897236"/>
                </a:cubicBezTo>
                <a:lnTo>
                  <a:pt x="1618827" y="891078"/>
                </a:lnTo>
                <a:cubicBezTo>
                  <a:pt x="1618750" y="890848"/>
                  <a:pt x="1618673" y="890617"/>
                  <a:pt x="1618596" y="890309"/>
                </a:cubicBezTo>
                <a:lnTo>
                  <a:pt x="1616441" y="875607"/>
                </a:lnTo>
                <a:lnTo>
                  <a:pt x="1612592" y="868372"/>
                </a:lnTo>
                <a:lnTo>
                  <a:pt x="1607666" y="865678"/>
                </a:lnTo>
                <a:lnTo>
                  <a:pt x="1592426" y="864062"/>
                </a:lnTo>
                <a:cubicBezTo>
                  <a:pt x="1591964" y="863985"/>
                  <a:pt x="1591579" y="863831"/>
                  <a:pt x="1591194" y="863600"/>
                </a:cubicBezTo>
                <a:lnTo>
                  <a:pt x="1587808" y="861368"/>
                </a:lnTo>
                <a:cubicBezTo>
                  <a:pt x="1587269" y="860983"/>
                  <a:pt x="1586807" y="860445"/>
                  <a:pt x="1586653" y="859829"/>
                </a:cubicBezTo>
                <a:lnTo>
                  <a:pt x="1584498" y="852363"/>
                </a:lnTo>
                <a:lnTo>
                  <a:pt x="1582728" y="849746"/>
                </a:lnTo>
                <a:lnTo>
                  <a:pt x="1580650" y="848053"/>
                </a:lnTo>
                <a:lnTo>
                  <a:pt x="1563639" y="842049"/>
                </a:lnTo>
                <a:lnTo>
                  <a:pt x="1557174" y="840432"/>
                </a:lnTo>
                <a:lnTo>
                  <a:pt x="1531774" y="838816"/>
                </a:lnTo>
                <a:cubicBezTo>
                  <a:pt x="1531004" y="838739"/>
                  <a:pt x="1530311" y="838431"/>
                  <a:pt x="1529773" y="837815"/>
                </a:cubicBezTo>
                <a:lnTo>
                  <a:pt x="1526925" y="834429"/>
                </a:lnTo>
                <a:cubicBezTo>
                  <a:pt x="1526771" y="834198"/>
                  <a:pt x="1526617" y="834044"/>
                  <a:pt x="1526540" y="833736"/>
                </a:cubicBezTo>
                <a:lnTo>
                  <a:pt x="1519998" y="819035"/>
                </a:lnTo>
                <a:lnTo>
                  <a:pt x="1517458" y="816495"/>
                </a:lnTo>
                <a:lnTo>
                  <a:pt x="1515072" y="815725"/>
                </a:lnTo>
                <a:lnTo>
                  <a:pt x="1507451" y="813339"/>
                </a:lnTo>
                <a:cubicBezTo>
                  <a:pt x="1506990" y="813185"/>
                  <a:pt x="1506605" y="812954"/>
                  <a:pt x="1506297" y="812646"/>
                </a:cubicBezTo>
                <a:lnTo>
                  <a:pt x="1502371" y="808721"/>
                </a:lnTo>
                <a:cubicBezTo>
                  <a:pt x="1501756" y="808105"/>
                  <a:pt x="1501448" y="807335"/>
                  <a:pt x="1501525" y="806489"/>
                </a:cubicBezTo>
                <a:lnTo>
                  <a:pt x="1502064" y="800331"/>
                </a:lnTo>
                <a:lnTo>
                  <a:pt x="1502910" y="796713"/>
                </a:lnTo>
                <a:lnTo>
                  <a:pt x="1503757" y="793096"/>
                </a:lnTo>
                <a:lnTo>
                  <a:pt x="1503834" y="792634"/>
                </a:lnTo>
                <a:lnTo>
                  <a:pt x="1504219" y="788478"/>
                </a:lnTo>
                <a:lnTo>
                  <a:pt x="1502371" y="783321"/>
                </a:lnTo>
                <a:lnTo>
                  <a:pt x="1500601" y="785091"/>
                </a:lnTo>
                <a:cubicBezTo>
                  <a:pt x="1500293" y="785399"/>
                  <a:pt x="1499831" y="785707"/>
                  <a:pt x="1499370" y="785784"/>
                </a:cubicBezTo>
                <a:lnTo>
                  <a:pt x="1495444" y="786939"/>
                </a:lnTo>
                <a:cubicBezTo>
                  <a:pt x="1495444" y="786939"/>
                  <a:pt x="1495444" y="786939"/>
                  <a:pt x="1495444" y="786939"/>
                </a:cubicBezTo>
                <a:cubicBezTo>
                  <a:pt x="1494829" y="787092"/>
                  <a:pt x="1494213" y="787092"/>
                  <a:pt x="1493597" y="786862"/>
                </a:cubicBezTo>
                <a:lnTo>
                  <a:pt x="1493597" y="786862"/>
                </a:lnTo>
                <a:lnTo>
                  <a:pt x="1489671" y="785168"/>
                </a:lnTo>
                <a:cubicBezTo>
                  <a:pt x="1489210" y="784937"/>
                  <a:pt x="1488825" y="784629"/>
                  <a:pt x="1488517" y="784244"/>
                </a:cubicBezTo>
                <a:lnTo>
                  <a:pt x="1486824" y="782012"/>
                </a:lnTo>
                <a:cubicBezTo>
                  <a:pt x="1486516" y="781628"/>
                  <a:pt x="1486285" y="781089"/>
                  <a:pt x="1486285" y="780627"/>
                </a:cubicBezTo>
                <a:lnTo>
                  <a:pt x="1485207" y="769235"/>
                </a:lnTo>
                <a:lnTo>
                  <a:pt x="1482975" y="763540"/>
                </a:lnTo>
                <a:lnTo>
                  <a:pt x="1479512" y="762385"/>
                </a:lnTo>
                <a:lnTo>
                  <a:pt x="1473662" y="761846"/>
                </a:lnTo>
                <a:cubicBezTo>
                  <a:pt x="1473123" y="761769"/>
                  <a:pt x="1472661" y="761615"/>
                  <a:pt x="1472276" y="761308"/>
                </a:cubicBezTo>
                <a:lnTo>
                  <a:pt x="1468351" y="758460"/>
                </a:lnTo>
                <a:cubicBezTo>
                  <a:pt x="1467966" y="758152"/>
                  <a:pt x="1467658" y="757767"/>
                  <a:pt x="1467427" y="757305"/>
                </a:cubicBezTo>
                <a:lnTo>
                  <a:pt x="1465195" y="752225"/>
                </a:lnTo>
                <a:cubicBezTo>
                  <a:pt x="1465118" y="751994"/>
                  <a:pt x="1465041" y="751840"/>
                  <a:pt x="1464964" y="751609"/>
                </a:cubicBezTo>
                <a:lnTo>
                  <a:pt x="1463810" y="745452"/>
                </a:lnTo>
                <a:lnTo>
                  <a:pt x="1463194" y="733290"/>
                </a:lnTo>
                <a:lnTo>
                  <a:pt x="1461731" y="727518"/>
                </a:lnTo>
                <a:lnTo>
                  <a:pt x="1458191" y="721976"/>
                </a:lnTo>
                <a:lnTo>
                  <a:pt x="1441334" y="706197"/>
                </a:lnTo>
                <a:lnTo>
                  <a:pt x="1437101" y="704273"/>
                </a:lnTo>
                <a:lnTo>
                  <a:pt x="1425094" y="702657"/>
                </a:lnTo>
                <a:lnTo>
                  <a:pt x="1415088" y="699732"/>
                </a:lnTo>
                <a:cubicBezTo>
                  <a:pt x="1414857" y="699655"/>
                  <a:pt x="1414549" y="699501"/>
                  <a:pt x="1414318" y="699424"/>
                </a:cubicBezTo>
                <a:lnTo>
                  <a:pt x="1383376" y="679181"/>
                </a:lnTo>
                <a:lnTo>
                  <a:pt x="1372370" y="669406"/>
                </a:lnTo>
                <a:lnTo>
                  <a:pt x="1367136" y="666327"/>
                </a:lnTo>
                <a:lnTo>
                  <a:pt x="1355975" y="661786"/>
                </a:lnTo>
                <a:lnTo>
                  <a:pt x="1345584" y="663941"/>
                </a:lnTo>
                <a:lnTo>
                  <a:pt x="1345584" y="665018"/>
                </a:lnTo>
                <a:cubicBezTo>
                  <a:pt x="1345584" y="665557"/>
                  <a:pt x="1345430" y="666096"/>
                  <a:pt x="1345122" y="666558"/>
                </a:cubicBezTo>
                <a:lnTo>
                  <a:pt x="1336656" y="679489"/>
                </a:lnTo>
                <a:cubicBezTo>
                  <a:pt x="1336194" y="680181"/>
                  <a:pt x="1335501" y="680566"/>
                  <a:pt x="1334731" y="680720"/>
                </a:cubicBezTo>
                <a:lnTo>
                  <a:pt x="1334731" y="680720"/>
                </a:lnTo>
                <a:lnTo>
                  <a:pt x="1334731" y="680720"/>
                </a:lnTo>
                <a:cubicBezTo>
                  <a:pt x="1333962" y="680874"/>
                  <a:pt x="1333192" y="680643"/>
                  <a:pt x="1332499" y="680105"/>
                </a:cubicBezTo>
                <a:lnTo>
                  <a:pt x="1326881" y="675640"/>
                </a:lnTo>
                <a:cubicBezTo>
                  <a:pt x="1326727" y="675486"/>
                  <a:pt x="1326496" y="675333"/>
                  <a:pt x="1326419" y="675101"/>
                </a:cubicBezTo>
                <a:lnTo>
                  <a:pt x="1321647" y="668790"/>
                </a:lnTo>
                <a:lnTo>
                  <a:pt x="1316105" y="665250"/>
                </a:lnTo>
                <a:lnTo>
                  <a:pt x="1312872" y="664018"/>
                </a:lnTo>
                <a:lnTo>
                  <a:pt x="1312256" y="664249"/>
                </a:lnTo>
                <a:lnTo>
                  <a:pt x="1311564" y="666404"/>
                </a:lnTo>
                <a:cubicBezTo>
                  <a:pt x="1311410" y="666789"/>
                  <a:pt x="1311179" y="667174"/>
                  <a:pt x="1310871" y="667481"/>
                </a:cubicBezTo>
                <a:lnTo>
                  <a:pt x="1310024" y="668328"/>
                </a:lnTo>
                <a:lnTo>
                  <a:pt x="1309178" y="669175"/>
                </a:lnTo>
                <a:cubicBezTo>
                  <a:pt x="1308793" y="669560"/>
                  <a:pt x="1308331" y="669790"/>
                  <a:pt x="1307869" y="669945"/>
                </a:cubicBezTo>
                <a:lnTo>
                  <a:pt x="1299326" y="672331"/>
                </a:lnTo>
                <a:lnTo>
                  <a:pt x="1295092" y="677487"/>
                </a:lnTo>
                <a:lnTo>
                  <a:pt x="1294091" y="680874"/>
                </a:lnTo>
                <a:lnTo>
                  <a:pt x="1293014" y="686801"/>
                </a:lnTo>
                <a:cubicBezTo>
                  <a:pt x="1292937" y="687032"/>
                  <a:pt x="1292937" y="687186"/>
                  <a:pt x="1292860" y="687416"/>
                </a:cubicBezTo>
                <a:lnTo>
                  <a:pt x="1290012" y="694190"/>
                </a:lnTo>
                <a:lnTo>
                  <a:pt x="1289165" y="697115"/>
                </a:lnTo>
                <a:lnTo>
                  <a:pt x="1290705" y="703734"/>
                </a:lnTo>
                <a:cubicBezTo>
                  <a:pt x="1290782" y="703965"/>
                  <a:pt x="1290782" y="704119"/>
                  <a:pt x="1290782" y="704350"/>
                </a:cubicBezTo>
                <a:lnTo>
                  <a:pt x="1290782" y="708814"/>
                </a:lnTo>
                <a:cubicBezTo>
                  <a:pt x="1290782" y="709122"/>
                  <a:pt x="1290705" y="709430"/>
                  <a:pt x="1290628" y="709738"/>
                </a:cubicBezTo>
                <a:lnTo>
                  <a:pt x="1288935" y="714818"/>
                </a:lnTo>
                <a:lnTo>
                  <a:pt x="1286549" y="719667"/>
                </a:lnTo>
                <a:cubicBezTo>
                  <a:pt x="1286318" y="720128"/>
                  <a:pt x="1286010" y="720514"/>
                  <a:pt x="1285625" y="720744"/>
                </a:cubicBezTo>
                <a:lnTo>
                  <a:pt x="1280545" y="724131"/>
                </a:lnTo>
                <a:lnTo>
                  <a:pt x="1268692" y="729288"/>
                </a:lnTo>
                <a:lnTo>
                  <a:pt x="1263381" y="734060"/>
                </a:lnTo>
                <a:lnTo>
                  <a:pt x="1255684" y="742296"/>
                </a:lnTo>
                <a:lnTo>
                  <a:pt x="1247294" y="748992"/>
                </a:lnTo>
                <a:lnTo>
                  <a:pt x="1241906" y="757613"/>
                </a:lnTo>
                <a:cubicBezTo>
                  <a:pt x="1241675" y="757921"/>
                  <a:pt x="1241444" y="758229"/>
                  <a:pt x="1241059" y="758460"/>
                </a:cubicBezTo>
                <a:lnTo>
                  <a:pt x="1232593" y="764078"/>
                </a:lnTo>
                <a:cubicBezTo>
                  <a:pt x="1232439" y="764155"/>
                  <a:pt x="1232285" y="764309"/>
                  <a:pt x="1232054" y="764309"/>
                </a:cubicBezTo>
                <a:lnTo>
                  <a:pt x="1226435" y="766541"/>
                </a:lnTo>
                <a:cubicBezTo>
                  <a:pt x="1226204" y="766618"/>
                  <a:pt x="1225896" y="766696"/>
                  <a:pt x="1225665" y="766696"/>
                </a:cubicBezTo>
                <a:lnTo>
                  <a:pt x="1220047" y="767234"/>
                </a:lnTo>
                <a:lnTo>
                  <a:pt x="1212427" y="767234"/>
                </a:lnTo>
                <a:cubicBezTo>
                  <a:pt x="1212119" y="767234"/>
                  <a:pt x="1211888" y="767157"/>
                  <a:pt x="1211580" y="767080"/>
                </a:cubicBezTo>
                <a:lnTo>
                  <a:pt x="1191337" y="760923"/>
                </a:lnTo>
                <a:cubicBezTo>
                  <a:pt x="1191106" y="760846"/>
                  <a:pt x="1190875" y="760769"/>
                  <a:pt x="1190644" y="760615"/>
                </a:cubicBezTo>
                <a:lnTo>
                  <a:pt x="1182793" y="755535"/>
                </a:lnTo>
                <a:lnTo>
                  <a:pt x="1175404" y="750378"/>
                </a:lnTo>
                <a:cubicBezTo>
                  <a:pt x="1175173" y="750224"/>
                  <a:pt x="1174865" y="749916"/>
                  <a:pt x="1174712" y="749685"/>
                </a:cubicBezTo>
                <a:lnTo>
                  <a:pt x="1170786" y="744066"/>
                </a:lnTo>
                <a:cubicBezTo>
                  <a:pt x="1170632" y="743912"/>
                  <a:pt x="1170555" y="743681"/>
                  <a:pt x="1170478" y="743528"/>
                </a:cubicBezTo>
                <a:lnTo>
                  <a:pt x="1168246" y="737908"/>
                </a:lnTo>
                <a:lnTo>
                  <a:pt x="1166476" y="734368"/>
                </a:lnTo>
                <a:lnTo>
                  <a:pt x="1162935" y="732136"/>
                </a:lnTo>
                <a:lnTo>
                  <a:pt x="1149235" y="727749"/>
                </a:lnTo>
                <a:cubicBezTo>
                  <a:pt x="1148696" y="727595"/>
                  <a:pt x="1148234" y="727210"/>
                  <a:pt x="1147849" y="726825"/>
                </a:cubicBezTo>
                <a:lnTo>
                  <a:pt x="1137689" y="713894"/>
                </a:lnTo>
                <a:lnTo>
                  <a:pt x="1099820" y="680489"/>
                </a:lnTo>
                <a:lnTo>
                  <a:pt x="1080424" y="658322"/>
                </a:lnTo>
                <a:cubicBezTo>
                  <a:pt x="1080039" y="657937"/>
                  <a:pt x="1079808" y="657398"/>
                  <a:pt x="1079731" y="656860"/>
                </a:cubicBezTo>
                <a:lnTo>
                  <a:pt x="1078576" y="647854"/>
                </a:lnTo>
                <a:lnTo>
                  <a:pt x="1077499" y="634615"/>
                </a:lnTo>
                <a:lnTo>
                  <a:pt x="1073111" y="622531"/>
                </a:lnTo>
                <a:lnTo>
                  <a:pt x="1069879" y="616758"/>
                </a:lnTo>
                <a:lnTo>
                  <a:pt x="1064568" y="610447"/>
                </a:lnTo>
                <a:cubicBezTo>
                  <a:pt x="1064414" y="610293"/>
                  <a:pt x="1064337" y="610139"/>
                  <a:pt x="1064260" y="609985"/>
                </a:cubicBezTo>
                <a:lnTo>
                  <a:pt x="1058795" y="599594"/>
                </a:lnTo>
                <a:lnTo>
                  <a:pt x="1053407" y="593667"/>
                </a:lnTo>
                <a:lnTo>
                  <a:pt x="1034627" y="579428"/>
                </a:lnTo>
                <a:lnTo>
                  <a:pt x="1028161" y="572962"/>
                </a:lnTo>
                <a:lnTo>
                  <a:pt x="989599" y="516313"/>
                </a:lnTo>
                <a:cubicBezTo>
                  <a:pt x="989368" y="515928"/>
                  <a:pt x="989215" y="515466"/>
                  <a:pt x="989138" y="515005"/>
                </a:cubicBezTo>
                <a:lnTo>
                  <a:pt x="988599" y="509924"/>
                </a:lnTo>
                <a:lnTo>
                  <a:pt x="987213" y="505152"/>
                </a:lnTo>
                <a:lnTo>
                  <a:pt x="986290" y="501997"/>
                </a:lnTo>
                <a:lnTo>
                  <a:pt x="985135" y="501843"/>
                </a:lnTo>
                <a:lnTo>
                  <a:pt x="956964" y="497302"/>
                </a:lnTo>
                <a:lnTo>
                  <a:pt x="921327" y="500072"/>
                </a:lnTo>
                <a:lnTo>
                  <a:pt x="907011" y="500072"/>
                </a:lnTo>
                <a:lnTo>
                  <a:pt x="895850" y="498379"/>
                </a:lnTo>
                <a:lnTo>
                  <a:pt x="671484" y="419485"/>
                </a:lnTo>
                <a:cubicBezTo>
                  <a:pt x="671253" y="419408"/>
                  <a:pt x="671022" y="419254"/>
                  <a:pt x="670791" y="419100"/>
                </a:cubicBezTo>
                <a:lnTo>
                  <a:pt x="655628" y="408401"/>
                </a:lnTo>
                <a:cubicBezTo>
                  <a:pt x="655397" y="408248"/>
                  <a:pt x="655243" y="408093"/>
                  <a:pt x="655012" y="407863"/>
                </a:cubicBezTo>
                <a:lnTo>
                  <a:pt x="650240" y="401859"/>
                </a:lnTo>
                <a:lnTo>
                  <a:pt x="642081" y="391545"/>
                </a:lnTo>
                <a:cubicBezTo>
                  <a:pt x="641927" y="391391"/>
                  <a:pt x="641850" y="391160"/>
                  <a:pt x="641773" y="391006"/>
                </a:cubicBezTo>
                <a:lnTo>
                  <a:pt x="633307" y="372995"/>
                </a:lnTo>
                <a:cubicBezTo>
                  <a:pt x="633230" y="372765"/>
                  <a:pt x="633153" y="372534"/>
                  <a:pt x="633076" y="372302"/>
                </a:cubicBezTo>
                <a:lnTo>
                  <a:pt x="629689" y="354831"/>
                </a:lnTo>
                <a:lnTo>
                  <a:pt x="629612" y="341361"/>
                </a:lnTo>
                <a:cubicBezTo>
                  <a:pt x="629612" y="341053"/>
                  <a:pt x="629689" y="340745"/>
                  <a:pt x="629766" y="340437"/>
                </a:cubicBezTo>
                <a:lnTo>
                  <a:pt x="633692" y="328661"/>
                </a:lnTo>
                <a:cubicBezTo>
                  <a:pt x="633769" y="328353"/>
                  <a:pt x="633922" y="328122"/>
                  <a:pt x="634153" y="327814"/>
                </a:cubicBezTo>
                <a:lnTo>
                  <a:pt x="641466" y="318270"/>
                </a:lnTo>
                <a:lnTo>
                  <a:pt x="650086" y="309034"/>
                </a:lnTo>
                <a:lnTo>
                  <a:pt x="655243" y="301798"/>
                </a:lnTo>
                <a:lnTo>
                  <a:pt x="657244" y="295872"/>
                </a:lnTo>
                <a:lnTo>
                  <a:pt x="657244" y="289098"/>
                </a:lnTo>
                <a:lnTo>
                  <a:pt x="653627" y="281786"/>
                </a:lnTo>
                <a:lnTo>
                  <a:pt x="648162" y="273628"/>
                </a:lnTo>
                <a:lnTo>
                  <a:pt x="638156" y="262390"/>
                </a:lnTo>
                <a:lnTo>
                  <a:pt x="625379" y="248074"/>
                </a:lnTo>
                <a:lnTo>
                  <a:pt x="618913" y="238144"/>
                </a:lnTo>
                <a:cubicBezTo>
                  <a:pt x="618759" y="237914"/>
                  <a:pt x="618682" y="237682"/>
                  <a:pt x="618606" y="237452"/>
                </a:cubicBezTo>
                <a:lnTo>
                  <a:pt x="615219" y="226753"/>
                </a:lnTo>
                <a:lnTo>
                  <a:pt x="613448" y="212744"/>
                </a:lnTo>
                <a:lnTo>
                  <a:pt x="613987" y="200429"/>
                </a:lnTo>
                <a:lnTo>
                  <a:pt x="616219" y="181110"/>
                </a:lnTo>
                <a:lnTo>
                  <a:pt x="637540" y="97367"/>
                </a:lnTo>
                <a:lnTo>
                  <a:pt x="637001" y="85052"/>
                </a:lnTo>
                <a:lnTo>
                  <a:pt x="633153" y="78817"/>
                </a:lnTo>
                <a:lnTo>
                  <a:pt x="626225" y="73506"/>
                </a:lnTo>
                <a:lnTo>
                  <a:pt x="618682" y="66579"/>
                </a:lnTo>
                <a:cubicBezTo>
                  <a:pt x="618528" y="66425"/>
                  <a:pt x="618375" y="66271"/>
                  <a:pt x="618221" y="66040"/>
                </a:cubicBezTo>
                <a:lnTo>
                  <a:pt x="612602" y="57574"/>
                </a:lnTo>
                <a:cubicBezTo>
                  <a:pt x="612448" y="57420"/>
                  <a:pt x="612371" y="57189"/>
                  <a:pt x="612294" y="57035"/>
                </a:cubicBezTo>
                <a:lnTo>
                  <a:pt x="612294" y="57035"/>
                </a:lnTo>
                <a:lnTo>
                  <a:pt x="612294" y="57035"/>
                </a:lnTo>
                <a:lnTo>
                  <a:pt x="601595" y="28941"/>
                </a:lnTo>
                <a:lnTo>
                  <a:pt x="598670" y="24169"/>
                </a:lnTo>
                <a:lnTo>
                  <a:pt x="593898" y="19935"/>
                </a:lnTo>
                <a:lnTo>
                  <a:pt x="587895" y="16472"/>
                </a:lnTo>
                <a:lnTo>
                  <a:pt x="581968" y="14624"/>
                </a:lnTo>
                <a:lnTo>
                  <a:pt x="580890" y="14317"/>
                </a:lnTo>
                <a:lnTo>
                  <a:pt x="579813" y="14163"/>
                </a:lnTo>
                <a:lnTo>
                  <a:pt x="563341" y="12161"/>
                </a:lnTo>
                <a:lnTo>
                  <a:pt x="526088" y="0"/>
                </a:lnTo>
                <a:lnTo>
                  <a:pt x="521701" y="1617"/>
                </a:lnTo>
                <a:lnTo>
                  <a:pt x="520777" y="1924"/>
                </a:lnTo>
                <a:lnTo>
                  <a:pt x="518083" y="3310"/>
                </a:lnTo>
                <a:lnTo>
                  <a:pt x="498148" y="21628"/>
                </a:lnTo>
                <a:lnTo>
                  <a:pt x="481599" y="42642"/>
                </a:lnTo>
                <a:lnTo>
                  <a:pt x="474518" y="55726"/>
                </a:lnTo>
                <a:lnTo>
                  <a:pt x="470208" y="67195"/>
                </a:lnTo>
                <a:lnTo>
                  <a:pt x="468284" y="73429"/>
                </a:lnTo>
                <a:lnTo>
                  <a:pt x="471055" y="81203"/>
                </a:lnTo>
                <a:lnTo>
                  <a:pt x="479213" y="86283"/>
                </a:lnTo>
                <a:cubicBezTo>
                  <a:pt x="479444" y="86437"/>
                  <a:pt x="479598" y="86591"/>
                  <a:pt x="479752" y="86745"/>
                </a:cubicBezTo>
                <a:lnTo>
                  <a:pt x="488219" y="95750"/>
                </a:lnTo>
                <a:cubicBezTo>
                  <a:pt x="488527" y="96059"/>
                  <a:pt x="488758" y="96520"/>
                  <a:pt x="488912" y="96982"/>
                </a:cubicBezTo>
                <a:lnTo>
                  <a:pt x="491759" y="108219"/>
                </a:lnTo>
                <a:cubicBezTo>
                  <a:pt x="491913" y="108835"/>
                  <a:pt x="491836" y="109451"/>
                  <a:pt x="491605" y="109990"/>
                </a:cubicBezTo>
                <a:lnTo>
                  <a:pt x="488758" y="116763"/>
                </a:lnTo>
                <a:cubicBezTo>
                  <a:pt x="488604" y="117071"/>
                  <a:pt x="488450" y="117302"/>
                  <a:pt x="488296" y="117533"/>
                </a:cubicBezTo>
                <a:lnTo>
                  <a:pt x="475365" y="132157"/>
                </a:lnTo>
                <a:lnTo>
                  <a:pt x="442884" y="157250"/>
                </a:lnTo>
                <a:cubicBezTo>
                  <a:pt x="442653" y="157480"/>
                  <a:pt x="442345" y="157634"/>
                  <a:pt x="442037" y="157711"/>
                </a:cubicBezTo>
                <a:lnTo>
                  <a:pt x="429645" y="161636"/>
                </a:lnTo>
                <a:cubicBezTo>
                  <a:pt x="429029" y="161790"/>
                  <a:pt x="428413" y="161790"/>
                  <a:pt x="427798" y="161560"/>
                </a:cubicBezTo>
                <a:lnTo>
                  <a:pt x="423333" y="159866"/>
                </a:lnTo>
                <a:lnTo>
                  <a:pt x="412173" y="153786"/>
                </a:lnTo>
                <a:lnTo>
                  <a:pt x="408786" y="153401"/>
                </a:lnTo>
                <a:lnTo>
                  <a:pt x="406092" y="154171"/>
                </a:lnTo>
                <a:lnTo>
                  <a:pt x="402090" y="158173"/>
                </a:lnTo>
                <a:lnTo>
                  <a:pt x="397087" y="165793"/>
                </a:lnTo>
                <a:lnTo>
                  <a:pt x="384848" y="208126"/>
                </a:lnTo>
                <a:lnTo>
                  <a:pt x="379615" y="219749"/>
                </a:lnTo>
                <a:lnTo>
                  <a:pt x="373688" y="228138"/>
                </a:lnTo>
                <a:lnTo>
                  <a:pt x="359448" y="244148"/>
                </a:lnTo>
                <a:cubicBezTo>
                  <a:pt x="359218" y="244379"/>
                  <a:pt x="358987" y="244533"/>
                  <a:pt x="358756" y="244687"/>
                </a:cubicBezTo>
                <a:lnTo>
                  <a:pt x="354830" y="246919"/>
                </a:lnTo>
                <a:lnTo>
                  <a:pt x="337589" y="259157"/>
                </a:lnTo>
                <a:lnTo>
                  <a:pt x="330354" y="265392"/>
                </a:lnTo>
                <a:lnTo>
                  <a:pt x="322195" y="280709"/>
                </a:lnTo>
                <a:lnTo>
                  <a:pt x="310342" y="300490"/>
                </a:lnTo>
                <a:lnTo>
                  <a:pt x="281632" y="346133"/>
                </a:lnTo>
                <a:cubicBezTo>
                  <a:pt x="281478" y="346364"/>
                  <a:pt x="281324" y="346518"/>
                  <a:pt x="281170" y="346749"/>
                </a:cubicBezTo>
                <a:lnTo>
                  <a:pt x="252768" y="372379"/>
                </a:lnTo>
                <a:lnTo>
                  <a:pt x="227676" y="409787"/>
                </a:lnTo>
                <a:lnTo>
                  <a:pt x="209050" y="435187"/>
                </a:lnTo>
                <a:lnTo>
                  <a:pt x="184111" y="462434"/>
                </a:lnTo>
                <a:lnTo>
                  <a:pt x="177030" y="470593"/>
                </a:lnTo>
                <a:lnTo>
                  <a:pt x="172104" y="479368"/>
                </a:lnTo>
                <a:cubicBezTo>
                  <a:pt x="171950" y="479598"/>
                  <a:pt x="171796" y="479829"/>
                  <a:pt x="171642" y="479983"/>
                </a:cubicBezTo>
                <a:lnTo>
                  <a:pt x="166024" y="485602"/>
                </a:lnTo>
                <a:lnTo>
                  <a:pt x="146012" y="499995"/>
                </a:lnTo>
                <a:lnTo>
                  <a:pt x="139623" y="506461"/>
                </a:lnTo>
                <a:lnTo>
                  <a:pt x="133619" y="514081"/>
                </a:lnTo>
                <a:lnTo>
                  <a:pt x="126615" y="521085"/>
                </a:lnTo>
                <a:cubicBezTo>
                  <a:pt x="126384" y="521316"/>
                  <a:pt x="126076" y="521547"/>
                  <a:pt x="125768" y="521701"/>
                </a:cubicBezTo>
                <a:lnTo>
                  <a:pt x="117918" y="525088"/>
                </a:lnTo>
                <a:cubicBezTo>
                  <a:pt x="117687" y="525165"/>
                  <a:pt x="117533" y="525242"/>
                  <a:pt x="117302" y="525242"/>
                </a:cubicBezTo>
                <a:lnTo>
                  <a:pt x="107758" y="526935"/>
                </a:lnTo>
                <a:lnTo>
                  <a:pt x="107758" y="526935"/>
                </a:lnTo>
                <a:cubicBezTo>
                  <a:pt x="107604" y="526935"/>
                  <a:pt x="107450" y="527012"/>
                  <a:pt x="107296" y="527012"/>
                </a:cubicBezTo>
                <a:cubicBezTo>
                  <a:pt x="107142" y="527012"/>
                  <a:pt x="106988" y="527012"/>
                  <a:pt x="106834" y="526935"/>
                </a:cubicBezTo>
                <a:lnTo>
                  <a:pt x="97290" y="525242"/>
                </a:lnTo>
                <a:lnTo>
                  <a:pt x="78586" y="524703"/>
                </a:lnTo>
                <a:lnTo>
                  <a:pt x="55187" y="520931"/>
                </a:lnTo>
                <a:lnTo>
                  <a:pt x="49261" y="525011"/>
                </a:lnTo>
                <a:lnTo>
                  <a:pt x="25939" y="561648"/>
                </a:lnTo>
                <a:lnTo>
                  <a:pt x="17857" y="579505"/>
                </a:lnTo>
                <a:lnTo>
                  <a:pt x="15702" y="592128"/>
                </a:lnTo>
                <a:cubicBezTo>
                  <a:pt x="15625" y="592359"/>
                  <a:pt x="15625" y="592590"/>
                  <a:pt x="15471" y="592821"/>
                </a:cubicBezTo>
                <a:lnTo>
                  <a:pt x="12623" y="598978"/>
                </a:lnTo>
                <a:cubicBezTo>
                  <a:pt x="12546" y="599209"/>
                  <a:pt x="12392" y="599363"/>
                  <a:pt x="12315" y="599517"/>
                </a:cubicBezTo>
                <a:lnTo>
                  <a:pt x="5388" y="608599"/>
                </a:lnTo>
                <a:lnTo>
                  <a:pt x="4387" y="612525"/>
                </a:lnTo>
                <a:lnTo>
                  <a:pt x="0" y="661324"/>
                </a:lnTo>
                <a:lnTo>
                  <a:pt x="462" y="665018"/>
                </a:lnTo>
                <a:lnTo>
                  <a:pt x="4618" y="673254"/>
                </a:lnTo>
                <a:lnTo>
                  <a:pt x="8544" y="677719"/>
                </a:lnTo>
                <a:lnTo>
                  <a:pt x="14470" y="681182"/>
                </a:lnTo>
                <a:lnTo>
                  <a:pt x="30942" y="684338"/>
                </a:lnTo>
                <a:lnTo>
                  <a:pt x="45027" y="681644"/>
                </a:lnTo>
                <a:lnTo>
                  <a:pt x="45027" y="681644"/>
                </a:lnTo>
                <a:lnTo>
                  <a:pt x="45027" y="681644"/>
                </a:lnTo>
                <a:cubicBezTo>
                  <a:pt x="45489" y="681567"/>
                  <a:pt x="45874" y="681567"/>
                  <a:pt x="46336" y="681721"/>
                </a:cubicBezTo>
                <a:lnTo>
                  <a:pt x="50261" y="682875"/>
                </a:lnTo>
                <a:cubicBezTo>
                  <a:pt x="50646" y="683030"/>
                  <a:pt x="51031" y="683183"/>
                  <a:pt x="51416" y="683491"/>
                </a:cubicBezTo>
                <a:lnTo>
                  <a:pt x="87438" y="716280"/>
                </a:lnTo>
                <a:lnTo>
                  <a:pt x="91055" y="715511"/>
                </a:lnTo>
                <a:cubicBezTo>
                  <a:pt x="91440" y="715433"/>
                  <a:pt x="91825" y="715433"/>
                  <a:pt x="92210" y="715511"/>
                </a:cubicBezTo>
                <a:lnTo>
                  <a:pt x="97829" y="716665"/>
                </a:lnTo>
                <a:cubicBezTo>
                  <a:pt x="98059" y="716665"/>
                  <a:pt x="98213" y="716742"/>
                  <a:pt x="98444" y="716819"/>
                </a:cubicBezTo>
                <a:lnTo>
                  <a:pt x="107988" y="721053"/>
                </a:lnTo>
                <a:lnTo>
                  <a:pt x="114146" y="721053"/>
                </a:lnTo>
                <a:lnTo>
                  <a:pt x="128539" y="719898"/>
                </a:lnTo>
                <a:cubicBezTo>
                  <a:pt x="128847" y="719898"/>
                  <a:pt x="129155" y="719898"/>
                  <a:pt x="129463" y="719975"/>
                </a:cubicBezTo>
                <a:lnTo>
                  <a:pt x="135621" y="721668"/>
                </a:lnTo>
                <a:cubicBezTo>
                  <a:pt x="135929" y="721745"/>
                  <a:pt x="136236" y="721899"/>
                  <a:pt x="136467" y="722053"/>
                </a:cubicBezTo>
                <a:lnTo>
                  <a:pt x="142086" y="725978"/>
                </a:lnTo>
                <a:cubicBezTo>
                  <a:pt x="142548" y="726286"/>
                  <a:pt x="142933" y="726825"/>
                  <a:pt x="143164" y="727364"/>
                </a:cubicBezTo>
                <a:lnTo>
                  <a:pt x="144857" y="732444"/>
                </a:lnTo>
                <a:cubicBezTo>
                  <a:pt x="144934" y="732752"/>
                  <a:pt x="145011" y="733060"/>
                  <a:pt x="145011" y="733368"/>
                </a:cubicBezTo>
                <a:lnTo>
                  <a:pt x="145011" y="738447"/>
                </a:lnTo>
                <a:lnTo>
                  <a:pt x="145550" y="743835"/>
                </a:lnTo>
                <a:lnTo>
                  <a:pt x="149629" y="751532"/>
                </a:lnTo>
                <a:lnTo>
                  <a:pt x="169872" y="775624"/>
                </a:lnTo>
                <a:lnTo>
                  <a:pt x="175645" y="778549"/>
                </a:lnTo>
                <a:lnTo>
                  <a:pt x="190346" y="780165"/>
                </a:lnTo>
                <a:cubicBezTo>
                  <a:pt x="190731" y="780242"/>
                  <a:pt x="191039" y="780319"/>
                  <a:pt x="191347" y="780473"/>
                </a:cubicBezTo>
                <a:lnTo>
                  <a:pt x="198659" y="784398"/>
                </a:lnTo>
                <a:lnTo>
                  <a:pt x="205355" y="788863"/>
                </a:lnTo>
                <a:lnTo>
                  <a:pt x="211282" y="790864"/>
                </a:lnTo>
                <a:lnTo>
                  <a:pt x="217593" y="790864"/>
                </a:lnTo>
                <a:lnTo>
                  <a:pt x="243224" y="788632"/>
                </a:lnTo>
                <a:cubicBezTo>
                  <a:pt x="243455" y="788632"/>
                  <a:pt x="243609" y="788632"/>
                  <a:pt x="243840" y="788632"/>
                </a:cubicBezTo>
                <a:lnTo>
                  <a:pt x="261312" y="790864"/>
                </a:lnTo>
                <a:cubicBezTo>
                  <a:pt x="261620" y="790941"/>
                  <a:pt x="261928" y="791018"/>
                  <a:pt x="262159" y="791095"/>
                </a:cubicBezTo>
                <a:lnTo>
                  <a:pt x="277322" y="798407"/>
                </a:lnTo>
                <a:cubicBezTo>
                  <a:pt x="277630" y="798561"/>
                  <a:pt x="277938" y="798715"/>
                  <a:pt x="278168" y="799022"/>
                </a:cubicBezTo>
                <a:lnTo>
                  <a:pt x="300798" y="822729"/>
                </a:lnTo>
                <a:lnTo>
                  <a:pt x="314960" y="827963"/>
                </a:lnTo>
                <a:lnTo>
                  <a:pt x="346364" y="830196"/>
                </a:lnTo>
                <a:lnTo>
                  <a:pt x="367453" y="827424"/>
                </a:lnTo>
                <a:cubicBezTo>
                  <a:pt x="367761" y="827348"/>
                  <a:pt x="368146" y="827424"/>
                  <a:pt x="368454" y="827501"/>
                </a:cubicBezTo>
                <a:lnTo>
                  <a:pt x="375766" y="829195"/>
                </a:lnTo>
                <a:lnTo>
                  <a:pt x="385233" y="833274"/>
                </a:lnTo>
                <a:cubicBezTo>
                  <a:pt x="385387" y="833351"/>
                  <a:pt x="385541" y="833428"/>
                  <a:pt x="385772" y="833582"/>
                </a:cubicBezTo>
                <a:lnTo>
                  <a:pt x="389698" y="836430"/>
                </a:lnTo>
                <a:lnTo>
                  <a:pt x="393392" y="840124"/>
                </a:lnTo>
                <a:cubicBezTo>
                  <a:pt x="393623" y="840356"/>
                  <a:pt x="393854" y="840663"/>
                  <a:pt x="394008" y="840971"/>
                </a:cubicBezTo>
                <a:lnTo>
                  <a:pt x="395701" y="844897"/>
                </a:lnTo>
                <a:cubicBezTo>
                  <a:pt x="395932" y="845358"/>
                  <a:pt x="396009" y="845897"/>
                  <a:pt x="395932" y="846436"/>
                </a:cubicBezTo>
                <a:lnTo>
                  <a:pt x="394855" y="853363"/>
                </a:lnTo>
                <a:lnTo>
                  <a:pt x="395239" y="856288"/>
                </a:lnTo>
                <a:lnTo>
                  <a:pt x="398318" y="861445"/>
                </a:lnTo>
                <a:lnTo>
                  <a:pt x="407093" y="871759"/>
                </a:lnTo>
                <a:cubicBezTo>
                  <a:pt x="407324" y="871990"/>
                  <a:pt x="407478" y="872298"/>
                  <a:pt x="407555" y="872605"/>
                </a:cubicBezTo>
                <a:lnTo>
                  <a:pt x="409787" y="878763"/>
                </a:lnTo>
                <a:cubicBezTo>
                  <a:pt x="409864" y="879071"/>
                  <a:pt x="409941" y="879379"/>
                  <a:pt x="409941" y="879764"/>
                </a:cubicBezTo>
                <a:lnTo>
                  <a:pt x="409941" y="886537"/>
                </a:lnTo>
                <a:lnTo>
                  <a:pt x="407708" y="898929"/>
                </a:lnTo>
                <a:lnTo>
                  <a:pt x="408709" y="904933"/>
                </a:lnTo>
                <a:lnTo>
                  <a:pt x="413481" y="917248"/>
                </a:lnTo>
                <a:lnTo>
                  <a:pt x="418946" y="924175"/>
                </a:lnTo>
                <a:lnTo>
                  <a:pt x="425334" y="926408"/>
                </a:lnTo>
                <a:lnTo>
                  <a:pt x="437496" y="923790"/>
                </a:lnTo>
                <a:lnTo>
                  <a:pt x="446578" y="920019"/>
                </a:lnTo>
                <a:cubicBezTo>
                  <a:pt x="446886" y="919865"/>
                  <a:pt x="447271" y="919788"/>
                  <a:pt x="447656" y="919788"/>
                </a:cubicBezTo>
                <a:lnTo>
                  <a:pt x="451581" y="919788"/>
                </a:lnTo>
                <a:lnTo>
                  <a:pt x="451581" y="919788"/>
                </a:lnTo>
                <a:cubicBezTo>
                  <a:pt x="451966" y="919788"/>
                  <a:pt x="452351" y="919865"/>
                  <a:pt x="452736" y="920019"/>
                </a:cubicBezTo>
                <a:lnTo>
                  <a:pt x="457816" y="922251"/>
                </a:lnTo>
                <a:cubicBezTo>
                  <a:pt x="458431" y="922482"/>
                  <a:pt x="458893" y="922944"/>
                  <a:pt x="459201" y="923560"/>
                </a:cubicBezTo>
                <a:lnTo>
                  <a:pt x="460356" y="925792"/>
                </a:lnTo>
                <a:cubicBezTo>
                  <a:pt x="460510" y="926022"/>
                  <a:pt x="460587" y="926254"/>
                  <a:pt x="460587" y="926561"/>
                </a:cubicBezTo>
                <a:lnTo>
                  <a:pt x="461895" y="932950"/>
                </a:lnTo>
                <a:lnTo>
                  <a:pt x="464358" y="933335"/>
                </a:lnTo>
                <a:lnTo>
                  <a:pt x="466898" y="933335"/>
                </a:lnTo>
                <a:lnTo>
                  <a:pt x="473825" y="931180"/>
                </a:lnTo>
                <a:cubicBezTo>
                  <a:pt x="474287" y="931026"/>
                  <a:pt x="474749" y="931026"/>
                  <a:pt x="475211" y="931103"/>
                </a:cubicBezTo>
                <a:lnTo>
                  <a:pt x="489835" y="933951"/>
                </a:lnTo>
                <a:cubicBezTo>
                  <a:pt x="490759" y="934105"/>
                  <a:pt x="491605" y="934797"/>
                  <a:pt x="491913" y="935721"/>
                </a:cubicBezTo>
                <a:lnTo>
                  <a:pt x="495839" y="945881"/>
                </a:lnTo>
                <a:cubicBezTo>
                  <a:pt x="495993" y="946266"/>
                  <a:pt x="496070" y="946727"/>
                  <a:pt x="495993" y="947113"/>
                </a:cubicBezTo>
                <a:lnTo>
                  <a:pt x="493761" y="972974"/>
                </a:lnTo>
                <a:lnTo>
                  <a:pt x="494299" y="977207"/>
                </a:lnTo>
                <a:lnTo>
                  <a:pt x="499841" y="994372"/>
                </a:lnTo>
                <a:lnTo>
                  <a:pt x="501535" y="1007072"/>
                </a:lnTo>
                <a:lnTo>
                  <a:pt x="503382" y="1009689"/>
                </a:lnTo>
                <a:lnTo>
                  <a:pt x="518776" y="1014461"/>
                </a:lnTo>
                <a:cubicBezTo>
                  <a:pt x="518930" y="1014538"/>
                  <a:pt x="519161" y="1014615"/>
                  <a:pt x="519315" y="1014692"/>
                </a:cubicBezTo>
                <a:lnTo>
                  <a:pt x="543098" y="1027931"/>
                </a:lnTo>
                <a:lnTo>
                  <a:pt x="585355" y="1035704"/>
                </a:lnTo>
                <a:cubicBezTo>
                  <a:pt x="585662" y="1035781"/>
                  <a:pt x="585893" y="1035858"/>
                  <a:pt x="586201" y="1036012"/>
                </a:cubicBezTo>
                <a:lnTo>
                  <a:pt x="599671" y="1043325"/>
                </a:lnTo>
                <a:cubicBezTo>
                  <a:pt x="599979" y="1043478"/>
                  <a:pt x="600287" y="1043709"/>
                  <a:pt x="600518" y="1044017"/>
                </a:cubicBezTo>
                <a:lnTo>
                  <a:pt x="609523" y="1055255"/>
                </a:lnTo>
                <a:cubicBezTo>
                  <a:pt x="609831" y="1055640"/>
                  <a:pt x="610062" y="1056101"/>
                  <a:pt x="610139" y="1056640"/>
                </a:cubicBezTo>
                <a:lnTo>
                  <a:pt x="612371" y="1072419"/>
                </a:lnTo>
                <a:cubicBezTo>
                  <a:pt x="612448" y="1072958"/>
                  <a:pt x="612371" y="1073574"/>
                  <a:pt x="612140" y="1074036"/>
                </a:cubicBezTo>
                <a:lnTo>
                  <a:pt x="609908" y="1078499"/>
                </a:lnTo>
                <a:lnTo>
                  <a:pt x="606598" y="1082964"/>
                </a:lnTo>
                <a:lnTo>
                  <a:pt x="606059" y="1084965"/>
                </a:lnTo>
                <a:lnTo>
                  <a:pt x="609138" y="1087043"/>
                </a:lnTo>
                <a:lnTo>
                  <a:pt x="616066" y="1089198"/>
                </a:lnTo>
                <a:cubicBezTo>
                  <a:pt x="616604" y="1089352"/>
                  <a:pt x="617143" y="1089737"/>
                  <a:pt x="617528" y="1090199"/>
                </a:cubicBezTo>
                <a:lnTo>
                  <a:pt x="619221" y="1092431"/>
                </a:lnTo>
                <a:cubicBezTo>
                  <a:pt x="619991" y="1093432"/>
                  <a:pt x="619991" y="1094894"/>
                  <a:pt x="619144" y="1095895"/>
                </a:cubicBezTo>
                <a:lnTo>
                  <a:pt x="616912" y="1098742"/>
                </a:lnTo>
                <a:lnTo>
                  <a:pt x="612140" y="1107902"/>
                </a:lnTo>
                <a:lnTo>
                  <a:pt x="610062" y="1110596"/>
                </a:lnTo>
                <a:lnTo>
                  <a:pt x="609831" y="1111750"/>
                </a:lnTo>
                <a:lnTo>
                  <a:pt x="613833" y="1118678"/>
                </a:lnTo>
                <a:cubicBezTo>
                  <a:pt x="613987" y="1118986"/>
                  <a:pt x="614141" y="1119294"/>
                  <a:pt x="614141" y="1119601"/>
                </a:cubicBezTo>
                <a:lnTo>
                  <a:pt x="615834" y="1129146"/>
                </a:lnTo>
                <a:lnTo>
                  <a:pt x="617143" y="1132994"/>
                </a:lnTo>
                <a:lnTo>
                  <a:pt x="617374" y="1133148"/>
                </a:lnTo>
                <a:lnTo>
                  <a:pt x="617759" y="1133456"/>
                </a:lnTo>
                <a:lnTo>
                  <a:pt x="619914" y="1133071"/>
                </a:lnTo>
                <a:cubicBezTo>
                  <a:pt x="620222" y="1132994"/>
                  <a:pt x="620530" y="1132994"/>
                  <a:pt x="620915" y="1133071"/>
                </a:cubicBezTo>
                <a:lnTo>
                  <a:pt x="627072" y="1134226"/>
                </a:lnTo>
                <a:lnTo>
                  <a:pt x="632229" y="1134149"/>
                </a:lnTo>
                <a:cubicBezTo>
                  <a:pt x="632768" y="1134149"/>
                  <a:pt x="633230" y="1134302"/>
                  <a:pt x="633692" y="1134534"/>
                </a:cubicBezTo>
                <a:lnTo>
                  <a:pt x="634538" y="1135072"/>
                </a:lnTo>
                <a:lnTo>
                  <a:pt x="636539" y="1136227"/>
                </a:lnTo>
                <a:cubicBezTo>
                  <a:pt x="636847" y="1136381"/>
                  <a:pt x="637078" y="1136612"/>
                  <a:pt x="637309" y="1136843"/>
                </a:cubicBezTo>
                <a:lnTo>
                  <a:pt x="639541" y="1139690"/>
                </a:lnTo>
                <a:cubicBezTo>
                  <a:pt x="639772" y="1139999"/>
                  <a:pt x="639926" y="1140383"/>
                  <a:pt x="640080" y="1140691"/>
                </a:cubicBezTo>
                <a:lnTo>
                  <a:pt x="641235" y="1144924"/>
                </a:lnTo>
                <a:lnTo>
                  <a:pt x="642235" y="1148619"/>
                </a:lnTo>
                <a:lnTo>
                  <a:pt x="643852" y="1151082"/>
                </a:lnTo>
                <a:lnTo>
                  <a:pt x="648008" y="1153391"/>
                </a:lnTo>
                <a:lnTo>
                  <a:pt x="649085" y="1153699"/>
                </a:lnTo>
                <a:lnTo>
                  <a:pt x="655551" y="1155546"/>
                </a:lnTo>
                <a:lnTo>
                  <a:pt x="662170" y="1156547"/>
                </a:lnTo>
                <a:lnTo>
                  <a:pt x="668020" y="1156008"/>
                </a:lnTo>
                <a:lnTo>
                  <a:pt x="674332" y="1154392"/>
                </a:lnTo>
                <a:cubicBezTo>
                  <a:pt x="674870" y="1154238"/>
                  <a:pt x="675409" y="1154315"/>
                  <a:pt x="675871" y="1154469"/>
                </a:cubicBezTo>
                <a:lnTo>
                  <a:pt x="679258" y="1155623"/>
                </a:lnTo>
                <a:cubicBezTo>
                  <a:pt x="679489" y="1155700"/>
                  <a:pt x="679719" y="1155777"/>
                  <a:pt x="679950" y="1155931"/>
                </a:cubicBezTo>
                <a:lnTo>
                  <a:pt x="682952" y="1157932"/>
                </a:lnTo>
                <a:lnTo>
                  <a:pt x="687647" y="1159241"/>
                </a:lnTo>
                <a:lnTo>
                  <a:pt x="691265" y="1157393"/>
                </a:lnTo>
                <a:lnTo>
                  <a:pt x="694805" y="1147234"/>
                </a:lnTo>
                <a:cubicBezTo>
                  <a:pt x="695036" y="1146464"/>
                  <a:pt x="695652" y="1145848"/>
                  <a:pt x="696422" y="1145540"/>
                </a:cubicBezTo>
                <a:lnTo>
                  <a:pt x="702041" y="1143308"/>
                </a:lnTo>
                <a:cubicBezTo>
                  <a:pt x="702733" y="1143000"/>
                  <a:pt x="703503" y="1143077"/>
                  <a:pt x="704196" y="1143308"/>
                </a:cubicBezTo>
                <a:lnTo>
                  <a:pt x="710969" y="1146156"/>
                </a:lnTo>
                <a:cubicBezTo>
                  <a:pt x="711816" y="1146541"/>
                  <a:pt x="712432" y="1147310"/>
                  <a:pt x="712662" y="1148234"/>
                </a:cubicBezTo>
                <a:lnTo>
                  <a:pt x="713355" y="1151621"/>
                </a:lnTo>
                <a:lnTo>
                  <a:pt x="713817" y="1153853"/>
                </a:lnTo>
                <a:lnTo>
                  <a:pt x="714356" y="1158933"/>
                </a:lnTo>
                <a:lnTo>
                  <a:pt x="716434" y="1161704"/>
                </a:lnTo>
                <a:lnTo>
                  <a:pt x="720667" y="1161704"/>
                </a:lnTo>
                <a:lnTo>
                  <a:pt x="733136" y="1156855"/>
                </a:lnTo>
                <a:cubicBezTo>
                  <a:pt x="733675" y="1156701"/>
                  <a:pt x="734214" y="1156624"/>
                  <a:pt x="734753" y="1156701"/>
                </a:cubicBezTo>
                <a:lnTo>
                  <a:pt x="734753" y="1156701"/>
                </a:lnTo>
                <a:lnTo>
                  <a:pt x="734753" y="1156701"/>
                </a:lnTo>
                <a:lnTo>
                  <a:pt x="735599" y="1156855"/>
                </a:lnTo>
                <a:lnTo>
                  <a:pt x="742604" y="1158394"/>
                </a:lnTo>
                <a:cubicBezTo>
                  <a:pt x="742834" y="1158471"/>
                  <a:pt x="743065" y="1158548"/>
                  <a:pt x="743296" y="1158625"/>
                </a:cubicBezTo>
                <a:lnTo>
                  <a:pt x="756766" y="1165399"/>
                </a:lnTo>
                <a:lnTo>
                  <a:pt x="761076" y="1168400"/>
                </a:lnTo>
                <a:cubicBezTo>
                  <a:pt x="761384" y="1168631"/>
                  <a:pt x="761692" y="1168939"/>
                  <a:pt x="761846" y="1169324"/>
                </a:cubicBezTo>
                <a:lnTo>
                  <a:pt x="764078" y="1173250"/>
                </a:lnTo>
                <a:cubicBezTo>
                  <a:pt x="764232" y="1173480"/>
                  <a:pt x="764309" y="1173788"/>
                  <a:pt x="764386" y="1174096"/>
                </a:cubicBezTo>
                <a:lnTo>
                  <a:pt x="765541" y="1179715"/>
                </a:lnTo>
                <a:lnTo>
                  <a:pt x="768850" y="1190721"/>
                </a:lnTo>
                <a:lnTo>
                  <a:pt x="770236" y="1193339"/>
                </a:lnTo>
                <a:lnTo>
                  <a:pt x="772468" y="1196032"/>
                </a:lnTo>
                <a:lnTo>
                  <a:pt x="775547" y="1197572"/>
                </a:lnTo>
                <a:lnTo>
                  <a:pt x="777394" y="1197187"/>
                </a:lnTo>
                <a:lnTo>
                  <a:pt x="779703" y="1196186"/>
                </a:lnTo>
                <a:cubicBezTo>
                  <a:pt x="779934" y="1196109"/>
                  <a:pt x="780088" y="1196032"/>
                  <a:pt x="780319" y="1196032"/>
                </a:cubicBezTo>
                <a:lnTo>
                  <a:pt x="784244" y="1195493"/>
                </a:lnTo>
                <a:lnTo>
                  <a:pt x="792865" y="1194878"/>
                </a:lnTo>
                <a:cubicBezTo>
                  <a:pt x="793404" y="1194878"/>
                  <a:pt x="793865" y="1194955"/>
                  <a:pt x="794327" y="1195186"/>
                </a:cubicBezTo>
                <a:lnTo>
                  <a:pt x="797714" y="1196879"/>
                </a:lnTo>
                <a:cubicBezTo>
                  <a:pt x="798176" y="1197110"/>
                  <a:pt x="798484" y="1197418"/>
                  <a:pt x="798792" y="1197879"/>
                </a:cubicBezTo>
                <a:cubicBezTo>
                  <a:pt x="798792" y="1197879"/>
                  <a:pt x="798868" y="1197957"/>
                  <a:pt x="798868" y="1197957"/>
                </a:cubicBezTo>
                <a:lnTo>
                  <a:pt x="798868" y="1197957"/>
                </a:lnTo>
                <a:lnTo>
                  <a:pt x="798868" y="1197957"/>
                </a:lnTo>
                <a:lnTo>
                  <a:pt x="799561" y="1199111"/>
                </a:lnTo>
                <a:lnTo>
                  <a:pt x="800562" y="1200804"/>
                </a:lnTo>
                <a:cubicBezTo>
                  <a:pt x="800716" y="1201036"/>
                  <a:pt x="800793" y="1201343"/>
                  <a:pt x="800870" y="1201651"/>
                </a:cubicBezTo>
                <a:lnTo>
                  <a:pt x="802409" y="1208348"/>
                </a:lnTo>
                <a:lnTo>
                  <a:pt x="803410" y="1209579"/>
                </a:lnTo>
                <a:lnTo>
                  <a:pt x="808182" y="1209579"/>
                </a:lnTo>
                <a:lnTo>
                  <a:pt x="813801" y="1207039"/>
                </a:lnTo>
                <a:lnTo>
                  <a:pt x="821036" y="1205192"/>
                </a:lnTo>
                <a:cubicBezTo>
                  <a:pt x="821344" y="1205115"/>
                  <a:pt x="821728" y="1205115"/>
                  <a:pt x="822036" y="1205115"/>
                </a:cubicBezTo>
                <a:cubicBezTo>
                  <a:pt x="822344" y="1205115"/>
                  <a:pt x="822652" y="1205269"/>
                  <a:pt x="822960" y="1205423"/>
                </a:cubicBezTo>
                <a:lnTo>
                  <a:pt x="829733" y="1208810"/>
                </a:lnTo>
                <a:lnTo>
                  <a:pt x="850977" y="1224203"/>
                </a:lnTo>
                <a:cubicBezTo>
                  <a:pt x="851131" y="1224357"/>
                  <a:pt x="851285" y="1224511"/>
                  <a:pt x="851439" y="1224665"/>
                </a:cubicBezTo>
                <a:lnTo>
                  <a:pt x="863600" y="1238982"/>
                </a:lnTo>
                <a:lnTo>
                  <a:pt x="870912" y="1244215"/>
                </a:lnTo>
                <a:lnTo>
                  <a:pt x="888615" y="1251989"/>
                </a:lnTo>
                <a:lnTo>
                  <a:pt x="918095" y="1260302"/>
                </a:lnTo>
                <a:lnTo>
                  <a:pt x="946573" y="1265844"/>
                </a:lnTo>
                <a:lnTo>
                  <a:pt x="952192" y="1265767"/>
                </a:lnTo>
                <a:lnTo>
                  <a:pt x="956733" y="1263766"/>
                </a:lnTo>
                <a:lnTo>
                  <a:pt x="967278" y="1258224"/>
                </a:lnTo>
                <a:cubicBezTo>
                  <a:pt x="967663" y="1257993"/>
                  <a:pt x="968125" y="1257916"/>
                  <a:pt x="968587" y="1257916"/>
                </a:cubicBezTo>
                <a:lnTo>
                  <a:pt x="974205" y="1257916"/>
                </a:lnTo>
                <a:cubicBezTo>
                  <a:pt x="974590" y="1257916"/>
                  <a:pt x="974975" y="1257993"/>
                  <a:pt x="975283" y="1258147"/>
                </a:cubicBezTo>
                <a:lnTo>
                  <a:pt x="982056" y="1260995"/>
                </a:lnTo>
                <a:lnTo>
                  <a:pt x="994756" y="1268769"/>
                </a:lnTo>
                <a:lnTo>
                  <a:pt x="998759" y="1269308"/>
                </a:lnTo>
                <a:cubicBezTo>
                  <a:pt x="999375" y="1269385"/>
                  <a:pt x="999990" y="1269692"/>
                  <a:pt x="1000375" y="1270077"/>
                </a:cubicBezTo>
                <a:lnTo>
                  <a:pt x="1002607" y="1272310"/>
                </a:lnTo>
                <a:cubicBezTo>
                  <a:pt x="1002992" y="1272694"/>
                  <a:pt x="1003223" y="1273156"/>
                  <a:pt x="1003377" y="1273618"/>
                </a:cubicBezTo>
                <a:lnTo>
                  <a:pt x="1003916" y="1275850"/>
                </a:lnTo>
                <a:cubicBezTo>
                  <a:pt x="1003993" y="1276312"/>
                  <a:pt x="1003993" y="1276696"/>
                  <a:pt x="1003916" y="1277159"/>
                </a:cubicBezTo>
                <a:lnTo>
                  <a:pt x="1002376" y="1283855"/>
                </a:lnTo>
                <a:lnTo>
                  <a:pt x="1002607" y="1285086"/>
                </a:lnTo>
                <a:lnTo>
                  <a:pt x="1004070" y="1286241"/>
                </a:lnTo>
                <a:lnTo>
                  <a:pt x="1005840" y="1286626"/>
                </a:lnTo>
                <a:lnTo>
                  <a:pt x="1014461" y="1286087"/>
                </a:lnTo>
                <a:cubicBezTo>
                  <a:pt x="1014614" y="1286087"/>
                  <a:pt x="1014845" y="1286087"/>
                  <a:pt x="1014999" y="1286087"/>
                </a:cubicBezTo>
                <a:lnTo>
                  <a:pt x="1018925" y="1286626"/>
                </a:lnTo>
                <a:cubicBezTo>
                  <a:pt x="1019464" y="1286703"/>
                  <a:pt x="1019925" y="1286933"/>
                  <a:pt x="1020310" y="1287242"/>
                </a:cubicBezTo>
                <a:lnTo>
                  <a:pt x="1023697" y="1290090"/>
                </a:lnTo>
                <a:cubicBezTo>
                  <a:pt x="1024082" y="1290397"/>
                  <a:pt x="1024313" y="1290782"/>
                  <a:pt x="1024467" y="1291167"/>
                </a:cubicBezTo>
                <a:lnTo>
                  <a:pt x="1028931" y="1302404"/>
                </a:lnTo>
                <a:lnTo>
                  <a:pt x="1031163" y="1306407"/>
                </a:lnTo>
                <a:lnTo>
                  <a:pt x="1035088" y="1308562"/>
                </a:lnTo>
                <a:lnTo>
                  <a:pt x="1062413" y="1312949"/>
                </a:lnTo>
                <a:lnTo>
                  <a:pt x="1078961" y="1311872"/>
                </a:lnTo>
                <a:lnTo>
                  <a:pt x="1096664" y="1312410"/>
                </a:lnTo>
                <a:lnTo>
                  <a:pt x="1104053" y="1311410"/>
                </a:lnTo>
                <a:lnTo>
                  <a:pt x="1109749" y="1307792"/>
                </a:lnTo>
                <a:lnTo>
                  <a:pt x="1112828" y="1305175"/>
                </a:lnTo>
                <a:cubicBezTo>
                  <a:pt x="1113059" y="1304945"/>
                  <a:pt x="1113367" y="1304791"/>
                  <a:pt x="1113751" y="1304636"/>
                </a:cubicBezTo>
                <a:lnTo>
                  <a:pt x="1117138" y="1303482"/>
                </a:lnTo>
                <a:cubicBezTo>
                  <a:pt x="1117754" y="1303328"/>
                  <a:pt x="1118370" y="1303328"/>
                  <a:pt x="1118909" y="1303482"/>
                </a:cubicBezTo>
                <a:lnTo>
                  <a:pt x="1125682" y="1305714"/>
                </a:lnTo>
                <a:cubicBezTo>
                  <a:pt x="1125990" y="1305791"/>
                  <a:pt x="1126298" y="1305945"/>
                  <a:pt x="1126528" y="1306176"/>
                </a:cubicBezTo>
                <a:lnTo>
                  <a:pt x="1138921" y="1315720"/>
                </a:lnTo>
                <a:lnTo>
                  <a:pt x="1153237" y="1330037"/>
                </a:lnTo>
                <a:lnTo>
                  <a:pt x="1166938" y="1340505"/>
                </a:lnTo>
                <a:lnTo>
                  <a:pt x="1180869" y="1341505"/>
                </a:lnTo>
                <a:lnTo>
                  <a:pt x="1193415" y="1338811"/>
                </a:lnTo>
                <a:cubicBezTo>
                  <a:pt x="1193646" y="1338734"/>
                  <a:pt x="1193800" y="1338734"/>
                  <a:pt x="1194031" y="1338734"/>
                </a:cubicBezTo>
                <a:lnTo>
                  <a:pt x="1203729" y="1338734"/>
                </a:lnTo>
                <a:lnTo>
                  <a:pt x="1211580" y="1336271"/>
                </a:lnTo>
                <a:lnTo>
                  <a:pt x="1219508" y="1327804"/>
                </a:lnTo>
                <a:cubicBezTo>
                  <a:pt x="1219662" y="1327651"/>
                  <a:pt x="1219739" y="1327574"/>
                  <a:pt x="1219893" y="1327420"/>
                </a:cubicBezTo>
                <a:lnTo>
                  <a:pt x="1242984" y="1311102"/>
                </a:lnTo>
                <a:cubicBezTo>
                  <a:pt x="1243907" y="1310409"/>
                  <a:pt x="1245216" y="1310409"/>
                  <a:pt x="1246139" y="1311102"/>
                </a:cubicBezTo>
                <a:lnTo>
                  <a:pt x="1287934" y="1339119"/>
                </a:lnTo>
                <a:lnTo>
                  <a:pt x="1312103" y="1334347"/>
                </a:lnTo>
                <a:lnTo>
                  <a:pt x="1325726" y="1325649"/>
                </a:lnTo>
                <a:cubicBezTo>
                  <a:pt x="1326034" y="1325495"/>
                  <a:pt x="1326342" y="1325341"/>
                  <a:pt x="1326650" y="1325265"/>
                </a:cubicBezTo>
                <a:lnTo>
                  <a:pt x="1337349" y="1323032"/>
                </a:lnTo>
                <a:cubicBezTo>
                  <a:pt x="1337502" y="1322955"/>
                  <a:pt x="1337733" y="1322955"/>
                  <a:pt x="1337887" y="1322955"/>
                </a:cubicBezTo>
                <a:cubicBezTo>
                  <a:pt x="1338272" y="1322955"/>
                  <a:pt x="1338580" y="1323032"/>
                  <a:pt x="1338965" y="1323186"/>
                </a:cubicBezTo>
                <a:lnTo>
                  <a:pt x="1350202" y="1327651"/>
                </a:lnTo>
                <a:cubicBezTo>
                  <a:pt x="1350433" y="1327727"/>
                  <a:pt x="1350741" y="1327881"/>
                  <a:pt x="1350972" y="1328113"/>
                </a:cubicBezTo>
                <a:lnTo>
                  <a:pt x="1390919" y="1360748"/>
                </a:lnTo>
                <a:lnTo>
                  <a:pt x="1400233" y="1366751"/>
                </a:lnTo>
                <a:lnTo>
                  <a:pt x="1408776" y="1370754"/>
                </a:lnTo>
                <a:lnTo>
                  <a:pt x="1412394" y="1370369"/>
                </a:lnTo>
                <a:lnTo>
                  <a:pt x="1415627" y="1366289"/>
                </a:lnTo>
                <a:lnTo>
                  <a:pt x="1420476" y="1358130"/>
                </a:lnTo>
                <a:lnTo>
                  <a:pt x="1438795" y="1337426"/>
                </a:lnTo>
                <a:lnTo>
                  <a:pt x="1450802" y="1326496"/>
                </a:lnTo>
                <a:cubicBezTo>
                  <a:pt x="1451033" y="1326265"/>
                  <a:pt x="1451341" y="1326111"/>
                  <a:pt x="1451648" y="1325957"/>
                </a:cubicBezTo>
                <a:lnTo>
                  <a:pt x="1461193" y="1322032"/>
                </a:lnTo>
                <a:cubicBezTo>
                  <a:pt x="1462039" y="1321724"/>
                  <a:pt x="1462963" y="1321801"/>
                  <a:pt x="1463733" y="1322263"/>
                </a:cubicBezTo>
                <a:lnTo>
                  <a:pt x="1475509" y="1329575"/>
                </a:lnTo>
                <a:cubicBezTo>
                  <a:pt x="1475663" y="1329652"/>
                  <a:pt x="1475894" y="1329806"/>
                  <a:pt x="1476048" y="1329960"/>
                </a:cubicBezTo>
                <a:lnTo>
                  <a:pt x="1487670" y="1341582"/>
                </a:lnTo>
                <a:lnTo>
                  <a:pt x="1499447" y="1349279"/>
                </a:lnTo>
                <a:lnTo>
                  <a:pt x="1514456" y="1346739"/>
                </a:lnTo>
                <a:lnTo>
                  <a:pt x="1524000" y="1338811"/>
                </a:lnTo>
                <a:lnTo>
                  <a:pt x="1527694" y="1335117"/>
                </a:lnTo>
                <a:lnTo>
                  <a:pt x="1529157" y="1326727"/>
                </a:lnTo>
                <a:lnTo>
                  <a:pt x="1528618" y="1316336"/>
                </a:lnTo>
                <a:lnTo>
                  <a:pt x="1528618" y="1302712"/>
                </a:lnTo>
                <a:lnTo>
                  <a:pt x="1530927" y="1290397"/>
                </a:lnTo>
                <a:cubicBezTo>
                  <a:pt x="1531004" y="1290012"/>
                  <a:pt x="1531158" y="1289704"/>
                  <a:pt x="1531389" y="1289397"/>
                </a:cubicBezTo>
                <a:lnTo>
                  <a:pt x="1538162" y="1279237"/>
                </a:lnTo>
                <a:lnTo>
                  <a:pt x="1546937" y="1270385"/>
                </a:lnTo>
                <a:lnTo>
                  <a:pt x="1553402" y="1261688"/>
                </a:lnTo>
                <a:lnTo>
                  <a:pt x="1565025" y="1242214"/>
                </a:lnTo>
                <a:lnTo>
                  <a:pt x="1570951" y="1235595"/>
                </a:lnTo>
                <a:cubicBezTo>
                  <a:pt x="1571182" y="1235364"/>
                  <a:pt x="1571413" y="1235133"/>
                  <a:pt x="1571721" y="1234979"/>
                </a:cubicBezTo>
                <a:lnTo>
                  <a:pt x="1591579" y="1224511"/>
                </a:lnTo>
                <a:lnTo>
                  <a:pt x="1605896" y="1210734"/>
                </a:lnTo>
                <a:cubicBezTo>
                  <a:pt x="1606127" y="1210503"/>
                  <a:pt x="1606358" y="1210349"/>
                  <a:pt x="1606588" y="1210272"/>
                </a:cubicBezTo>
                <a:lnTo>
                  <a:pt x="1615594" y="1205808"/>
                </a:lnTo>
                <a:cubicBezTo>
                  <a:pt x="1615825" y="1205654"/>
                  <a:pt x="1616133" y="1205576"/>
                  <a:pt x="1616441" y="1205576"/>
                </a:cubicBezTo>
                <a:lnTo>
                  <a:pt x="1628217" y="1203883"/>
                </a:lnTo>
                <a:lnTo>
                  <a:pt x="1680095" y="1204422"/>
                </a:lnTo>
                <a:lnTo>
                  <a:pt x="1694103" y="1201728"/>
                </a:lnTo>
                <a:lnTo>
                  <a:pt x="1705110" y="1197033"/>
                </a:lnTo>
                <a:lnTo>
                  <a:pt x="1712268" y="1189875"/>
                </a:lnTo>
                <a:lnTo>
                  <a:pt x="1717656" y="1178483"/>
                </a:lnTo>
                <a:lnTo>
                  <a:pt x="1721966" y="1162628"/>
                </a:lnTo>
                <a:cubicBezTo>
                  <a:pt x="1722120" y="1162242"/>
                  <a:pt x="1722274" y="1161858"/>
                  <a:pt x="1722582" y="1161550"/>
                </a:cubicBezTo>
                <a:lnTo>
                  <a:pt x="1736667" y="1145232"/>
                </a:lnTo>
                <a:cubicBezTo>
                  <a:pt x="1736821" y="1145001"/>
                  <a:pt x="1737052" y="1144848"/>
                  <a:pt x="1737206" y="1144771"/>
                </a:cubicBezTo>
                <a:lnTo>
                  <a:pt x="1761375" y="1128453"/>
                </a:lnTo>
                <a:lnTo>
                  <a:pt x="1831571" y="1097280"/>
                </a:lnTo>
                <a:lnTo>
                  <a:pt x="1850659" y="1086889"/>
                </a:lnTo>
                <a:lnTo>
                  <a:pt x="1873596" y="1063953"/>
                </a:lnTo>
                <a:lnTo>
                  <a:pt x="1864437" y="1055640"/>
                </a:lnTo>
                <a:lnTo>
                  <a:pt x="1852045" y="1051329"/>
                </a:lnTo>
                <a:cubicBezTo>
                  <a:pt x="1851814" y="1051252"/>
                  <a:pt x="1851583" y="1051175"/>
                  <a:pt x="1851429" y="1051022"/>
                </a:cubicBezTo>
                <a:lnTo>
                  <a:pt x="1843424" y="1045634"/>
                </a:lnTo>
                <a:lnTo>
                  <a:pt x="1840114" y="1044787"/>
                </a:lnTo>
                <a:lnTo>
                  <a:pt x="1831494" y="1047250"/>
                </a:lnTo>
                <a:lnTo>
                  <a:pt x="1829031" y="1047943"/>
                </a:lnTo>
                <a:lnTo>
                  <a:pt x="1824720" y="1048559"/>
                </a:lnTo>
                <a:cubicBezTo>
                  <a:pt x="1824413" y="1048559"/>
                  <a:pt x="1824182" y="1048636"/>
                  <a:pt x="1823874" y="1048559"/>
                </a:cubicBezTo>
                <a:lnTo>
                  <a:pt x="1820487" y="1048020"/>
                </a:lnTo>
                <a:lnTo>
                  <a:pt x="1813329" y="1045634"/>
                </a:lnTo>
                <a:lnTo>
                  <a:pt x="1811097" y="1045325"/>
                </a:lnTo>
                <a:lnTo>
                  <a:pt x="1805555" y="1047327"/>
                </a:lnTo>
                <a:lnTo>
                  <a:pt x="1802015" y="1049405"/>
                </a:lnTo>
                <a:cubicBezTo>
                  <a:pt x="1801553" y="1049636"/>
                  <a:pt x="1801091" y="1049790"/>
                  <a:pt x="1800629" y="1049790"/>
                </a:cubicBezTo>
                <a:lnTo>
                  <a:pt x="1796165" y="1049790"/>
                </a:lnTo>
                <a:cubicBezTo>
                  <a:pt x="1795626" y="1049790"/>
                  <a:pt x="1795087" y="1049636"/>
                  <a:pt x="1794625" y="1049328"/>
                </a:cubicBezTo>
                <a:lnTo>
                  <a:pt x="1775460" y="1036936"/>
                </a:lnTo>
                <a:lnTo>
                  <a:pt x="1737514" y="1019156"/>
                </a:lnTo>
                <a:cubicBezTo>
                  <a:pt x="1737206" y="1019002"/>
                  <a:pt x="1736898" y="1018771"/>
                  <a:pt x="1736590" y="1018463"/>
                </a:cubicBezTo>
                <a:lnTo>
                  <a:pt x="1732126" y="1013383"/>
                </a:lnTo>
                <a:lnTo>
                  <a:pt x="1724198" y="999914"/>
                </a:lnTo>
                <a:lnTo>
                  <a:pt x="1720504" y="997143"/>
                </a:lnTo>
                <a:lnTo>
                  <a:pt x="1712499" y="994449"/>
                </a:lnTo>
                <a:cubicBezTo>
                  <a:pt x="1712037" y="994295"/>
                  <a:pt x="1711652" y="993987"/>
                  <a:pt x="1711267" y="993679"/>
                </a:cubicBezTo>
                <a:lnTo>
                  <a:pt x="1706803" y="988599"/>
                </a:lnTo>
                <a:cubicBezTo>
                  <a:pt x="1706572" y="988368"/>
                  <a:pt x="1706418" y="988137"/>
                  <a:pt x="1706341" y="987829"/>
                </a:cubicBezTo>
                <a:lnTo>
                  <a:pt x="1703493" y="981056"/>
                </a:lnTo>
                <a:lnTo>
                  <a:pt x="1700337" y="975745"/>
                </a:lnTo>
                <a:lnTo>
                  <a:pt x="1697105" y="975129"/>
                </a:lnTo>
                <a:lnTo>
                  <a:pt x="1686252" y="982364"/>
                </a:lnTo>
                <a:cubicBezTo>
                  <a:pt x="1685790" y="982672"/>
                  <a:pt x="1685251" y="982826"/>
                  <a:pt x="1684713" y="982826"/>
                </a:cubicBezTo>
                <a:lnTo>
                  <a:pt x="1684713" y="982826"/>
                </a:lnTo>
                <a:lnTo>
                  <a:pt x="1679094" y="982826"/>
                </a:lnTo>
                <a:lnTo>
                  <a:pt x="1679094" y="982826"/>
                </a:lnTo>
                <a:cubicBezTo>
                  <a:pt x="1677862" y="982826"/>
                  <a:pt x="1676785" y="982057"/>
                  <a:pt x="1676400" y="980902"/>
                </a:cubicBezTo>
                <a:lnTo>
                  <a:pt x="1674707" y="975822"/>
                </a:lnTo>
                <a:cubicBezTo>
                  <a:pt x="1674553" y="975360"/>
                  <a:pt x="1674553" y="974898"/>
                  <a:pt x="1674630" y="974437"/>
                </a:cubicBezTo>
                <a:lnTo>
                  <a:pt x="1675784" y="968279"/>
                </a:lnTo>
                <a:lnTo>
                  <a:pt x="1677477" y="961352"/>
                </a:lnTo>
                <a:lnTo>
                  <a:pt x="1677862" y="957580"/>
                </a:lnTo>
                <a:lnTo>
                  <a:pt x="1670550" y="951192"/>
                </a:lnTo>
                <a:lnTo>
                  <a:pt x="1656311" y="942494"/>
                </a:lnTo>
                <a:lnTo>
                  <a:pt x="1643688" y="932796"/>
                </a:lnTo>
                <a:cubicBezTo>
                  <a:pt x="1642995" y="932257"/>
                  <a:pt x="1642610" y="931410"/>
                  <a:pt x="1642610" y="930564"/>
                </a:cubicBezTo>
                <a:lnTo>
                  <a:pt x="1642610" y="921559"/>
                </a:lnTo>
                <a:cubicBezTo>
                  <a:pt x="1643226" y="920866"/>
                  <a:pt x="1643380" y="920250"/>
                  <a:pt x="1643688" y="919788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2" name="Forma libre: forma 114">
            <a:extLst>
              <a:ext uri="{FF2B5EF4-FFF2-40B4-BE49-F238E27FC236}">
                <a16:creationId xmlns:a16="http://schemas.microsoft.com/office/drawing/2014/main" id="{BDA60CEE-DD16-94C5-5A6A-C16691B45BB1}"/>
              </a:ext>
            </a:extLst>
          </p:cNvPr>
          <p:cNvSpPr/>
          <p:nvPr/>
        </p:nvSpPr>
        <p:spPr>
          <a:xfrm>
            <a:off x="9565076" y="3775638"/>
            <a:ext cx="835271" cy="962693"/>
          </a:xfrm>
          <a:custGeom>
            <a:avLst/>
            <a:gdLst>
              <a:gd name="connsiteX0" fmla="*/ 817803 w 1087812"/>
              <a:gd name="connsiteY0" fmla="*/ 388389 h 1253759"/>
              <a:gd name="connsiteX1" fmla="*/ 818958 w 1087812"/>
              <a:gd name="connsiteY1" fmla="*/ 157788 h 1253759"/>
              <a:gd name="connsiteX2" fmla="*/ 816187 w 1087812"/>
              <a:gd name="connsiteY2" fmla="*/ 143702 h 1253759"/>
              <a:gd name="connsiteX3" fmla="*/ 816418 w 1087812"/>
              <a:gd name="connsiteY3" fmla="*/ 141932 h 1253759"/>
              <a:gd name="connsiteX4" fmla="*/ 810029 w 1087812"/>
              <a:gd name="connsiteY4" fmla="*/ 138468 h 1253759"/>
              <a:gd name="connsiteX5" fmla="*/ 793712 w 1087812"/>
              <a:gd name="connsiteY5" fmla="*/ 133619 h 1253759"/>
              <a:gd name="connsiteX6" fmla="*/ 776009 w 1087812"/>
              <a:gd name="connsiteY6" fmla="*/ 132542 h 1253759"/>
              <a:gd name="connsiteX7" fmla="*/ 775162 w 1087812"/>
              <a:gd name="connsiteY7" fmla="*/ 132311 h 1253759"/>
              <a:gd name="connsiteX8" fmla="*/ 763924 w 1087812"/>
              <a:gd name="connsiteY8" fmla="*/ 127847 h 1253759"/>
              <a:gd name="connsiteX9" fmla="*/ 744605 w 1087812"/>
              <a:gd name="connsiteY9" fmla="*/ 118225 h 1253759"/>
              <a:gd name="connsiteX10" fmla="*/ 744066 w 1087812"/>
              <a:gd name="connsiteY10" fmla="*/ 117841 h 1253759"/>
              <a:gd name="connsiteX11" fmla="*/ 703580 w 1087812"/>
              <a:gd name="connsiteY11" fmla="*/ 84128 h 1253759"/>
              <a:gd name="connsiteX12" fmla="*/ 702733 w 1087812"/>
              <a:gd name="connsiteY12" fmla="*/ 83050 h 1253759"/>
              <a:gd name="connsiteX13" fmla="*/ 700501 w 1087812"/>
              <a:gd name="connsiteY13" fmla="*/ 77432 h 1253759"/>
              <a:gd name="connsiteX14" fmla="*/ 700347 w 1087812"/>
              <a:gd name="connsiteY14" fmla="*/ 76123 h 1253759"/>
              <a:gd name="connsiteX15" fmla="*/ 700886 w 1087812"/>
              <a:gd name="connsiteY15" fmla="*/ 69350 h 1253759"/>
              <a:gd name="connsiteX16" fmla="*/ 701117 w 1087812"/>
              <a:gd name="connsiteY16" fmla="*/ 68503 h 1253759"/>
              <a:gd name="connsiteX17" fmla="*/ 717435 w 1087812"/>
              <a:gd name="connsiteY17" fmla="*/ 29095 h 1253759"/>
              <a:gd name="connsiteX18" fmla="*/ 721206 w 1087812"/>
              <a:gd name="connsiteY18" fmla="*/ 9929 h 1253759"/>
              <a:gd name="connsiteX19" fmla="*/ 721899 w 1087812"/>
              <a:gd name="connsiteY19" fmla="*/ 0 h 1253759"/>
              <a:gd name="connsiteX20" fmla="*/ 710430 w 1087812"/>
              <a:gd name="connsiteY20" fmla="*/ 8313 h 1253759"/>
              <a:gd name="connsiteX21" fmla="*/ 701733 w 1087812"/>
              <a:gd name="connsiteY21" fmla="*/ 16549 h 1253759"/>
              <a:gd name="connsiteX22" fmla="*/ 696961 w 1087812"/>
              <a:gd name="connsiteY22" fmla="*/ 20089 h 1253759"/>
              <a:gd name="connsiteX23" fmla="*/ 689803 w 1087812"/>
              <a:gd name="connsiteY23" fmla="*/ 23707 h 1253759"/>
              <a:gd name="connsiteX24" fmla="*/ 688802 w 1087812"/>
              <a:gd name="connsiteY24" fmla="*/ 24015 h 1253759"/>
              <a:gd name="connsiteX25" fmla="*/ 666866 w 1087812"/>
              <a:gd name="connsiteY25" fmla="*/ 26246 h 1253759"/>
              <a:gd name="connsiteX26" fmla="*/ 650394 w 1087812"/>
              <a:gd name="connsiteY26" fmla="*/ 30711 h 1253759"/>
              <a:gd name="connsiteX27" fmla="*/ 637694 w 1087812"/>
              <a:gd name="connsiteY27" fmla="*/ 35175 h 1253759"/>
              <a:gd name="connsiteX28" fmla="*/ 637001 w 1087812"/>
              <a:gd name="connsiteY28" fmla="*/ 35329 h 1253759"/>
              <a:gd name="connsiteX29" fmla="*/ 629150 w 1087812"/>
              <a:gd name="connsiteY29" fmla="*/ 35868 h 1253759"/>
              <a:gd name="connsiteX30" fmla="*/ 622762 w 1087812"/>
              <a:gd name="connsiteY30" fmla="*/ 35868 h 1253759"/>
              <a:gd name="connsiteX31" fmla="*/ 619375 w 1087812"/>
              <a:gd name="connsiteY31" fmla="*/ 37330 h 1253759"/>
              <a:gd name="connsiteX32" fmla="*/ 618298 w 1087812"/>
              <a:gd name="connsiteY32" fmla="*/ 37561 h 1253759"/>
              <a:gd name="connsiteX33" fmla="*/ 612140 w 1087812"/>
              <a:gd name="connsiteY33" fmla="*/ 37561 h 1253759"/>
              <a:gd name="connsiteX34" fmla="*/ 597824 w 1087812"/>
              <a:gd name="connsiteY34" fmla="*/ 39716 h 1253759"/>
              <a:gd name="connsiteX35" fmla="*/ 591897 w 1087812"/>
              <a:gd name="connsiteY35" fmla="*/ 42718 h 1253759"/>
              <a:gd name="connsiteX36" fmla="*/ 586586 w 1087812"/>
              <a:gd name="connsiteY36" fmla="*/ 48029 h 1253759"/>
              <a:gd name="connsiteX37" fmla="*/ 583045 w 1087812"/>
              <a:gd name="connsiteY37" fmla="*/ 51031 h 1253759"/>
              <a:gd name="connsiteX38" fmla="*/ 582353 w 1087812"/>
              <a:gd name="connsiteY38" fmla="*/ 51416 h 1253759"/>
              <a:gd name="connsiteX39" fmla="*/ 577273 w 1087812"/>
              <a:gd name="connsiteY39" fmla="*/ 53648 h 1253759"/>
              <a:gd name="connsiteX40" fmla="*/ 576657 w 1087812"/>
              <a:gd name="connsiteY40" fmla="*/ 53802 h 1253759"/>
              <a:gd name="connsiteX41" fmla="*/ 562879 w 1087812"/>
              <a:gd name="connsiteY41" fmla="*/ 56573 h 1253759"/>
              <a:gd name="connsiteX42" fmla="*/ 555260 w 1087812"/>
              <a:gd name="connsiteY42" fmla="*/ 59806 h 1253759"/>
              <a:gd name="connsiteX43" fmla="*/ 529783 w 1087812"/>
              <a:gd name="connsiteY43" fmla="*/ 65501 h 1253759"/>
              <a:gd name="connsiteX44" fmla="*/ 518314 w 1087812"/>
              <a:gd name="connsiteY44" fmla="*/ 71505 h 1253759"/>
              <a:gd name="connsiteX45" fmla="*/ 517467 w 1087812"/>
              <a:gd name="connsiteY45" fmla="*/ 71813 h 1253759"/>
              <a:gd name="connsiteX46" fmla="*/ 510694 w 1087812"/>
              <a:gd name="connsiteY46" fmla="*/ 72967 h 1253759"/>
              <a:gd name="connsiteX47" fmla="*/ 504921 w 1087812"/>
              <a:gd name="connsiteY47" fmla="*/ 73583 h 1253759"/>
              <a:gd name="connsiteX48" fmla="*/ 504306 w 1087812"/>
              <a:gd name="connsiteY48" fmla="*/ 73583 h 1253759"/>
              <a:gd name="connsiteX49" fmla="*/ 504306 w 1087812"/>
              <a:gd name="connsiteY49" fmla="*/ 73583 h 1253759"/>
              <a:gd name="connsiteX50" fmla="*/ 499226 w 1087812"/>
              <a:gd name="connsiteY50" fmla="*/ 73044 h 1253759"/>
              <a:gd name="connsiteX51" fmla="*/ 498533 w 1087812"/>
              <a:gd name="connsiteY51" fmla="*/ 72891 h 1253759"/>
              <a:gd name="connsiteX52" fmla="*/ 493992 w 1087812"/>
              <a:gd name="connsiteY52" fmla="*/ 71197 h 1253759"/>
              <a:gd name="connsiteX53" fmla="*/ 493453 w 1087812"/>
              <a:gd name="connsiteY53" fmla="*/ 70889 h 1253759"/>
              <a:gd name="connsiteX54" fmla="*/ 490451 w 1087812"/>
              <a:gd name="connsiteY54" fmla="*/ 68888 h 1253759"/>
              <a:gd name="connsiteX55" fmla="*/ 483139 w 1087812"/>
              <a:gd name="connsiteY55" fmla="*/ 66964 h 1253759"/>
              <a:gd name="connsiteX56" fmla="*/ 478752 w 1087812"/>
              <a:gd name="connsiteY56" fmla="*/ 67964 h 1253759"/>
              <a:gd name="connsiteX57" fmla="*/ 477828 w 1087812"/>
              <a:gd name="connsiteY57" fmla="*/ 68041 h 1253759"/>
              <a:gd name="connsiteX58" fmla="*/ 463742 w 1087812"/>
              <a:gd name="connsiteY58" fmla="*/ 66348 h 1253759"/>
              <a:gd name="connsiteX59" fmla="*/ 429260 w 1087812"/>
              <a:gd name="connsiteY59" fmla="*/ 67503 h 1253759"/>
              <a:gd name="connsiteX60" fmla="*/ 428644 w 1087812"/>
              <a:gd name="connsiteY60" fmla="*/ 67426 h 1253759"/>
              <a:gd name="connsiteX61" fmla="*/ 423487 w 1087812"/>
              <a:gd name="connsiteY61" fmla="*/ 66502 h 1253759"/>
              <a:gd name="connsiteX62" fmla="*/ 422102 w 1087812"/>
              <a:gd name="connsiteY62" fmla="*/ 67348 h 1253759"/>
              <a:gd name="connsiteX63" fmla="*/ 416791 w 1087812"/>
              <a:gd name="connsiteY63" fmla="*/ 74738 h 1253759"/>
              <a:gd name="connsiteX64" fmla="*/ 400704 w 1087812"/>
              <a:gd name="connsiteY64" fmla="*/ 90285 h 1253759"/>
              <a:gd name="connsiteX65" fmla="*/ 390775 w 1087812"/>
              <a:gd name="connsiteY65" fmla="*/ 97290 h 1253759"/>
              <a:gd name="connsiteX66" fmla="*/ 378152 w 1087812"/>
              <a:gd name="connsiteY66" fmla="*/ 104217 h 1253759"/>
              <a:gd name="connsiteX67" fmla="*/ 358063 w 1087812"/>
              <a:gd name="connsiteY67" fmla="*/ 111144 h 1253759"/>
              <a:gd name="connsiteX68" fmla="*/ 327583 w 1087812"/>
              <a:gd name="connsiteY68" fmla="*/ 127847 h 1253759"/>
              <a:gd name="connsiteX69" fmla="*/ 310111 w 1087812"/>
              <a:gd name="connsiteY69" fmla="*/ 140393 h 1253759"/>
              <a:gd name="connsiteX70" fmla="*/ 303568 w 1087812"/>
              <a:gd name="connsiteY70" fmla="*/ 147474 h 1253759"/>
              <a:gd name="connsiteX71" fmla="*/ 295487 w 1087812"/>
              <a:gd name="connsiteY71" fmla="*/ 154478 h 1253759"/>
              <a:gd name="connsiteX72" fmla="*/ 288329 w 1087812"/>
              <a:gd name="connsiteY72" fmla="*/ 158711 h 1253759"/>
              <a:gd name="connsiteX73" fmla="*/ 286481 w 1087812"/>
              <a:gd name="connsiteY73" fmla="*/ 159019 h 1253759"/>
              <a:gd name="connsiteX74" fmla="*/ 279708 w 1087812"/>
              <a:gd name="connsiteY74" fmla="*/ 157865 h 1253759"/>
              <a:gd name="connsiteX75" fmla="*/ 275475 w 1087812"/>
              <a:gd name="connsiteY75" fmla="*/ 156633 h 1253759"/>
              <a:gd name="connsiteX76" fmla="*/ 274166 w 1087812"/>
              <a:gd name="connsiteY76" fmla="*/ 155864 h 1253759"/>
              <a:gd name="connsiteX77" fmla="*/ 267316 w 1087812"/>
              <a:gd name="connsiteY77" fmla="*/ 148474 h 1253759"/>
              <a:gd name="connsiteX78" fmla="*/ 255001 w 1087812"/>
              <a:gd name="connsiteY78" fmla="*/ 143625 h 1253759"/>
              <a:gd name="connsiteX79" fmla="*/ 254308 w 1087812"/>
              <a:gd name="connsiteY79" fmla="*/ 143241 h 1253759"/>
              <a:gd name="connsiteX80" fmla="*/ 244764 w 1087812"/>
              <a:gd name="connsiteY80" fmla="*/ 135698 h 1253759"/>
              <a:gd name="connsiteX81" fmla="*/ 241916 w 1087812"/>
              <a:gd name="connsiteY81" fmla="*/ 136467 h 1253759"/>
              <a:gd name="connsiteX82" fmla="*/ 240376 w 1087812"/>
              <a:gd name="connsiteY82" fmla="*/ 165947 h 1253759"/>
              <a:gd name="connsiteX83" fmla="*/ 238683 w 1087812"/>
              <a:gd name="connsiteY83" fmla="*/ 176953 h 1253759"/>
              <a:gd name="connsiteX84" fmla="*/ 236374 w 1087812"/>
              <a:gd name="connsiteY84" fmla="*/ 185651 h 1253759"/>
              <a:gd name="connsiteX85" fmla="*/ 235835 w 1087812"/>
              <a:gd name="connsiteY85" fmla="*/ 186652 h 1253759"/>
              <a:gd name="connsiteX86" fmla="*/ 225675 w 1087812"/>
              <a:gd name="connsiteY86" fmla="*/ 199582 h 1253759"/>
              <a:gd name="connsiteX87" fmla="*/ 222750 w 1087812"/>
              <a:gd name="connsiteY87" fmla="*/ 205047 h 1253759"/>
              <a:gd name="connsiteX88" fmla="*/ 219441 w 1087812"/>
              <a:gd name="connsiteY88" fmla="*/ 217671 h 1253759"/>
              <a:gd name="connsiteX89" fmla="*/ 211436 w 1087812"/>
              <a:gd name="connsiteY89" fmla="*/ 236605 h 1253759"/>
              <a:gd name="connsiteX90" fmla="*/ 206972 w 1087812"/>
              <a:gd name="connsiteY90" fmla="*/ 244918 h 1253759"/>
              <a:gd name="connsiteX91" fmla="*/ 204816 w 1087812"/>
              <a:gd name="connsiteY91" fmla="*/ 254154 h 1253759"/>
              <a:gd name="connsiteX92" fmla="*/ 201969 w 1087812"/>
              <a:gd name="connsiteY92" fmla="*/ 264930 h 1253759"/>
              <a:gd name="connsiteX93" fmla="*/ 184420 w 1087812"/>
              <a:gd name="connsiteY93" fmla="*/ 306416 h 1253759"/>
              <a:gd name="connsiteX94" fmla="*/ 183958 w 1087812"/>
              <a:gd name="connsiteY94" fmla="*/ 307109 h 1253759"/>
              <a:gd name="connsiteX95" fmla="*/ 181649 w 1087812"/>
              <a:gd name="connsiteY95" fmla="*/ 309880 h 1253759"/>
              <a:gd name="connsiteX96" fmla="*/ 180648 w 1087812"/>
              <a:gd name="connsiteY96" fmla="*/ 316422 h 1253759"/>
              <a:gd name="connsiteX97" fmla="*/ 180648 w 1087812"/>
              <a:gd name="connsiteY97" fmla="*/ 328738 h 1253759"/>
              <a:gd name="connsiteX98" fmla="*/ 185882 w 1087812"/>
              <a:gd name="connsiteY98" fmla="*/ 337666 h 1253759"/>
              <a:gd name="connsiteX99" fmla="*/ 186113 w 1087812"/>
              <a:gd name="connsiteY99" fmla="*/ 338205 h 1253759"/>
              <a:gd name="connsiteX100" fmla="*/ 187113 w 1087812"/>
              <a:gd name="connsiteY100" fmla="*/ 341284 h 1253759"/>
              <a:gd name="connsiteX101" fmla="*/ 191424 w 1087812"/>
              <a:gd name="connsiteY101" fmla="*/ 348288 h 1253759"/>
              <a:gd name="connsiteX102" fmla="*/ 194195 w 1087812"/>
              <a:gd name="connsiteY102" fmla="*/ 353830 h 1253759"/>
              <a:gd name="connsiteX103" fmla="*/ 197350 w 1087812"/>
              <a:gd name="connsiteY103" fmla="*/ 357524 h 1253759"/>
              <a:gd name="connsiteX104" fmla="*/ 197889 w 1087812"/>
              <a:gd name="connsiteY104" fmla="*/ 358448 h 1253759"/>
              <a:gd name="connsiteX105" fmla="*/ 199583 w 1087812"/>
              <a:gd name="connsiteY105" fmla="*/ 363528 h 1253759"/>
              <a:gd name="connsiteX106" fmla="*/ 199583 w 1087812"/>
              <a:gd name="connsiteY106" fmla="*/ 365298 h 1253759"/>
              <a:gd name="connsiteX107" fmla="*/ 198428 w 1087812"/>
              <a:gd name="connsiteY107" fmla="*/ 368685 h 1253759"/>
              <a:gd name="connsiteX108" fmla="*/ 196504 w 1087812"/>
              <a:gd name="connsiteY108" fmla="*/ 370532 h 1253759"/>
              <a:gd name="connsiteX109" fmla="*/ 192578 w 1087812"/>
              <a:gd name="connsiteY109" fmla="*/ 371687 h 1253759"/>
              <a:gd name="connsiteX110" fmla="*/ 190808 w 1087812"/>
              <a:gd name="connsiteY110" fmla="*/ 371610 h 1253759"/>
              <a:gd name="connsiteX111" fmla="*/ 186344 w 1087812"/>
              <a:gd name="connsiteY111" fmla="*/ 369916 h 1253759"/>
              <a:gd name="connsiteX112" fmla="*/ 185189 w 1087812"/>
              <a:gd name="connsiteY112" fmla="*/ 369070 h 1253759"/>
              <a:gd name="connsiteX113" fmla="*/ 182341 w 1087812"/>
              <a:gd name="connsiteY113" fmla="*/ 365683 h 1253759"/>
              <a:gd name="connsiteX114" fmla="*/ 181803 w 1087812"/>
              <a:gd name="connsiteY114" fmla="*/ 364528 h 1253759"/>
              <a:gd name="connsiteX115" fmla="*/ 179185 w 1087812"/>
              <a:gd name="connsiteY115" fmla="*/ 352983 h 1253759"/>
              <a:gd name="connsiteX116" fmla="*/ 178262 w 1087812"/>
              <a:gd name="connsiteY116" fmla="*/ 353907 h 1253759"/>
              <a:gd name="connsiteX117" fmla="*/ 177877 w 1087812"/>
              <a:gd name="connsiteY117" fmla="*/ 357601 h 1253759"/>
              <a:gd name="connsiteX118" fmla="*/ 178416 w 1087812"/>
              <a:gd name="connsiteY118" fmla="*/ 361219 h 1253759"/>
              <a:gd name="connsiteX119" fmla="*/ 178416 w 1087812"/>
              <a:gd name="connsiteY119" fmla="*/ 362142 h 1253759"/>
              <a:gd name="connsiteX120" fmla="*/ 177877 w 1087812"/>
              <a:gd name="connsiteY120" fmla="*/ 364990 h 1253759"/>
              <a:gd name="connsiteX121" fmla="*/ 176646 w 1087812"/>
              <a:gd name="connsiteY121" fmla="*/ 366761 h 1253759"/>
              <a:gd name="connsiteX122" fmla="*/ 174567 w 1087812"/>
              <a:gd name="connsiteY122" fmla="*/ 367146 h 1253759"/>
              <a:gd name="connsiteX123" fmla="*/ 170026 w 1087812"/>
              <a:gd name="connsiteY123" fmla="*/ 366222 h 1253759"/>
              <a:gd name="connsiteX124" fmla="*/ 169026 w 1087812"/>
              <a:gd name="connsiteY124" fmla="*/ 366837 h 1253759"/>
              <a:gd name="connsiteX125" fmla="*/ 168410 w 1087812"/>
              <a:gd name="connsiteY125" fmla="*/ 368762 h 1253759"/>
              <a:gd name="connsiteX126" fmla="*/ 168410 w 1087812"/>
              <a:gd name="connsiteY126" fmla="*/ 368762 h 1253759"/>
              <a:gd name="connsiteX127" fmla="*/ 168410 w 1087812"/>
              <a:gd name="connsiteY127" fmla="*/ 376767 h 1253759"/>
              <a:gd name="connsiteX128" fmla="*/ 167794 w 1087812"/>
              <a:gd name="connsiteY128" fmla="*/ 380615 h 1253759"/>
              <a:gd name="connsiteX129" fmla="*/ 167563 w 1087812"/>
              <a:gd name="connsiteY129" fmla="*/ 381385 h 1253759"/>
              <a:gd name="connsiteX130" fmla="*/ 163099 w 1087812"/>
              <a:gd name="connsiteY130" fmla="*/ 390929 h 1253759"/>
              <a:gd name="connsiteX131" fmla="*/ 158943 w 1087812"/>
              <a:gd name="connsiteY131" fmla="*/ 396933 h 1253759"/>
              <a:gd name="connsiteX132" fmla="*/ 158250 w 1087812"/>
              <a:gd name="connsiteY132" fmla="*/ 397625 h 1253759"/>
              <a:gd name="connsiteX133" fmla="*/ 151169 w 1087812"/>
              <a:gd name="connsiteY133" fmla="*/ 402474 h 1253759"/>
              <a:gd name="connsiteX134" fmla="*/ 134466 w 1087812"/>
              <a:gd name="connsiteY134" fmla="*/ 420254 h 1253759"/>
              <a:gd name="connsiteX135" fmla="*/ 133081 w 1087812"/>
              <a:gd name="connsiteY135" fmla="*/ 421101 h 1253759"/>
              <a:gd name="connsiteX136" fmla="*/ 128617 w 1087812"/>
              <a:gd name="connsiteY136" fmla="*/ 422256 h 1253759"/>
              <a:gd name="connsiteX137" fmla="*/ 127539 w 1087812"/>
              <a:gd name="connsiteY137" fmla="*/ 422333 h 1253759"/>
              <a:gd name="connsiteX138" fmla="*/ 123613 w 1087812"/>
              <a:gd name="connsiteY138" fmla="*/ 421794 h 1253759"/>
              <a:gd name="connsiteX139" fmla="*/ 118072 w 1087812"/>
              <a:gd name="connsiteY139" fmla="*/ 420024 h 1253759"/>
              <a:gd name="connsiteX140" fmla="*/ 113376 w 1087812"/>
              <a:gd name="connsiteY140" fmla="*/ 419100 h 1253759"/>
              <a:gd name="connsiteX141" fmla="*/ 107373 w 1087812"/>
              <a:gd name="connsiteY141" fmla="*/ 420486 h 1253759"/>
              <a:gd name="connsiteX142" fmla="*/ 103140 w 1087812"/>
              <a:gd name="connsiteY142" fmla="*/ 424257 h 1253759"/>
              <a:gd name="connsiteX143" fmla="*/ 97752 w 1087812"/>
              <a:gd name="connsiteY143" fmla="*/ 432416 h 1253759"/>
              <a:gd name="connsiteX144" fmla="*/ 95212 w 1087812"/>
              <a:gd name="connsiteY144" fmla="*/ 438650 h 1253759"/>
              <a:gd name="connsiteX145" fmla="*/ 92287 w 1087812"/>
              <a:gd name="connsiteY145" fmla="*/ 443961 h 1253759"/>
              <a:gd name="connsiteX146" fmla="*/ 91902 w 1087812"/>
              <a:gd name="connsiteY146" fmla="*/ 444500 h 1253759"/>
              <a:gd name="connsiteX147" fmla="*/ 80125 w 1087812"/>
              <a:gd name="connsiteY147" fmla="*/ 456892 h 1253759"/>
              <a:gd name="connsiteX148" fmla="*/ 68580 w 1087812"/>
              <a:gd name="connsiteY148" fmla="*/ 466128 h 1253759"/>
              <a:gd name="connsiteX149" fmla="*/ 0 w 1087812"/>
              <a:gd name="connsiteY149" fmla="*/ 537480 h 1253759"/>
              <a:gd name="connsiteX150" fmla="*/ 2925 w 1087812"/>
              <a:gd name="connsiteY150" fmla="*/ 539096 h 1253759"/>
              <a:gd name="connsiteX151" fmla="*/ 4079 w 1087812"/>
              <a:gd name="connsiteY151" fmla="*/ 540250 h 1253759"/>
              <a:gd name="connsiteX152" fmla="*/ 8544 w 1087812"/>
              <a:gd name="connsiteY152" fmla="*/ 548717 h 1253759"/>
              <a:gd name="connsiteX153" fmla="*/ 8852 w 1087812"/>
              <a:gd name="connsiteY153" fmla="*/ 549640 h 1253759"/>
              <a:gd name="connsiteX154" fmla="*/ 11084 w 1087812"/>
              <a:gd name="connsiteY154" fmla="*/ 564419 h 1253759"/>
              <a:gd name="connsiteX155" fmla="*/ 13470 w 1087812"/>
              <a:gd name="connsiteY155" fmla="*/ 569653 h 1253759"/>
              <a:gd name="connsiteX156" fmla="*/ 17318 w 1087812"/>
              <a:gd name="connsiteY156" fmla="*/ 572731 h 1253759"/>
              <a:gd name="connsiteX157" fmla="*/ 17626 w 1087812"/>
              <a:gd name="connsiteY157" fmla="*/ 572578 h 1253759"/>
              <a:gd name="connsiteX158" fmla="*/ 18858 w 1087812"/>
              <a:gd name="connsiteY158" fmla="*/ 570192 h 1253759"/>
              <a:gd name="connsiteX159" fmla="*/ 20320 w 1087812"/>
              <a:gd name="connsiteY159" fmla="*/ 568806 h 1253759"/>
              <a:gd name="connsiteX160" fmla="*/ 23168 w 1087812"/>
              <a:gd name="connsiteY160" fmla="*/ 567652 h 1253759"/>
              <a:gd name="connsiteX161" fmla="*/ 25708 w 1087812"/>
              <a:gd name="connsiteY161" fmla="*/ 567883 h 1253759"/>
              <a:gd name="connsiteX162" fmla="*/ 31866 w 1087812"/>
              <a:gd name="connsiteY162" fmla="*/ 571808 h 1253759"/>
              <a:gd name="connsiteX163" fmla="*/ 32558 w 1087812"/>
              <a:gd name="connsiteY163" fmla="*/ 572424 h 1253759"/>
              <a:gd name="connsiteX164" fmla="*/ 37022 w 1087812"/>
              <a:gd name="connsiteY164" fmla="*/ 578042 h 1253759"/>
              <a:gd name="connsiteX165" fmla="*/ 37407 w 1087812"/>
              <a:gd name="connsiteY165" fmla="*/ 578735 h 1253759"/>
              <a:gd name="connsiteX166" fmla="*/ 39640 w 1087812"/>
              <a:gd name="connsiteY166" fmla="*/ 584354 h 1253759"/>
              <a:gd name="connsiteX167" fmla="*/ 39793 w 1087812"/>
              <a:gd name="connsiteY167" fmla="*/ 585663 h 1253759"/>
              <a:gd name="connsiteX168" fmla="*/ 39255 w 1087812"/>
              <a:gd name="connsiteY168" fmla="*/ 591820 h 1253759"/>
              <a:gd name="connsiteX169" fmla="*/ 38793 w 1087812"/>
              <a:gd name="connsiteY169" fmla="*/ 593128 h 1253759"/>
              <a:gd name="connsiteX170" fmla="*/ 35868 w 1087812"/>
              <a:gd name="connsiteY170" fmla="*/ 597516 h 1253759"/>
              <a:gd name="connsiteX171" fmla="*/ 35868 w 1087812"/>
              <a:gd name="connsiteY171" fmla="*/ 604289 h 1253759"/>
              <a:gd name="connsiteX172" fmla="*/ 47182 w 1087812"/>
              <a:gd name="connsiteY172" fmla="*/ 612987 h 1253759"/>
              <a:gd name="connsiteX173" fmla="*/ 61576 w 1087812"/>
              <a:gd name="connsiteY173" fmla="*/ 621838 h 1253759"/>
              <a:gd name="connsiteX174" fmla="*/ 70350 w 1087812"/>
              <a:gd name="connsiteY174" fmla="*/ 629458 h 1253759"/>
              <a:gd name="connsiteX175" fmla="*/ 71274 w 1087812"/>
              <a:gd name="connsiteY175" fmla="*/ 631844 h 1253759"/>
              <a:gd name="connsiteX176" fmla="*/ 70735 w 1087812"/>
              <a:gd name="connsiteY176" fmla="*/ 637463 h 1253759"/>
              <a:gd name="connsiteX177" fmla="*/ 68965 w 1087812"/>
              <a:gd name="connsiteY177" fmla="*/ 644621 h 1253759"/>
              <a:gd name="connsiteX178" fmla="*/ 68041 w 1087812"/>
              <a:gd name="connsiteY178" fmla="*/ 649932 h 1253759"/>
              <a:gd name="connsiteX179" fmla="*/ 68888 w 1087812"/>
              <a:gd name="connsiteY179" fmla="*/ 652395 h 1253759"/>
              <a:gd name="connsiteX180" fmla="*/ 71659 w 1087812"/>
              <a:gd name="connsiteY180" fmla="*/ 652395 h 1253759"/>
              <a:gd name="connsiteX181" fmla="*/ 71659 w 1087812"/>
              <a:gd name="connsiteY181" fmla="*/ 652395 h 1253759"/>
              <a:gd name="connsiteX182" fmla="*/ 82742 w 1087812"/>
              <a:gd name="connsiteY182" fmla="*/ 645006 h 1253759"/>
              <a:gd name="connsiteX183" fmla="*/ 84821 w 1087812"/>
              <a:gd name="connsiteY183" fmla="*/ 644621 h 1253759"/>
              <a:gd name="connsiteX184" fmla="*/ 90439 w 1087812"/>
              <a:gd name="connsiteY184" fmla="*/ 645776 h 1253759"/>
              <a:gd name="connsiteX185" fmla="*/ 92287 w 1087812"/>
              <a:gd name="connsiteY185" fmla="*/ 647084 h 1253759"/>
              <a:gd name="connsiteX186" fmla="*/ 96212 w 1087812"/>
              <a:gd name="connsiteY186" fmla="*/ 653858 h 1253759"/>
              <a:gd name="connsiteX187" fmla="*/ 98983 w 1087812"/>
              <a:gd name="connsiteY187" fmla="*/ 660477 h 1253759"/>
              <a:gd name="connsiteX188" fmla="*/ 102678 w 1087812"/>
              <a:gd name="connsiteY188" fmla="*/ 664633 h 1253759"/>
              <a:gd name="connsiteX189" fmla="*/ 110375 w 1087812"/>
              <a:gd name="connsiteY189" fmla="*/ 667173 h 1253759"/>
              <a:gd name="connsiteX190" fmla="*/ 111144 w 1087812"/>
              <a:gd name="connsiteY190" fmla="*/ 667558 h 1253759"/>
              <a:gd name="connsiteX191" fmla="*/ 115609 w 1087812"/>
              <a:gd name="connsiteY191" fmla="*/ 670945 h 1253759"/>
              <a:gd name="connsiteX192" fmla="*/ 116378 w 1087812"/>
              <a:gd name="connsiteY192" fmla="*/ 671792 h 1253759"/>
              <a:gd name="connsiteX193" fmla="*/ 124229 w 1087812"/>
              <a:gd name="connsiteY193" fmla="*/ 685261 h 1253759"/>
              <a:gd name="connsiteX194" fmla="*/ 128001 w 1087812"/>
              <a:gd name="connsiteY194" fmla="*/ 689418 h 1253759"/>
              <a:gd name="connsiteX195" fmla="*/ 165716 w 1087812"/>
              <a:gd name="connsiteY195" fmla="*/ 707198 h 1253759"/>
              <a:gd name="connsiteX196" fmla="*/ 184496 w 1087812"/>
              <a:gd name="connsiteY196" fmla="*/ 719282 h 1253759"/>
              <a:gd name="connsiteX197" fmla="*/ 187421 w 1087812"/>
              <a:gd name="connsiteY197" fmla="*/ 719282 h 1253759"/>
              <a:gd name="connsiteX198" fmla="*/ 190731 w 1087812"/>
              <a:gd name="connsiteY198" fmla="*/ 717435 h 1253759"/>
              <a:gd name="connsiteX199" fmla="*/ 197350 w 1087812"/>
              <a:gd name="connsiteY199" fmla="*/ 714972 h 1253759"/>
              <a:gd name="connsiteX200" fmla="*/ 198736 w 1087812"/>
              <a:gd name="connsiteY200" fmla="*/ 714818 h 1253759"/>
              <a:gd name="connsiteX201" fmla="*/ 202122 w 1087812"/>
              <a:gd name="connsiteY201" fmla="*/ 715356 h 1253759"/>
              <a:gd name="connsiteX202" fmla="*/ 209281 w 1087812"/>
              <a:gd name="connsiteY202" fmla="*/ 717742 h 1253759"/>
              <a:gd name="connsiteX203" fmla="*/ 211821 w 1087812"/>
              <a:gd name="connsiteY203" fmla="*/ 718127 h 1253759"/>
              <a:gd name="connsiteX204" fmla="*/ 215361 w 1087812"/>
              <a:gd name="connsiteY204" fmla="*/ 717588 h 1253759"/>
              <a:gd name="connsiteX205" fmla="*/ 226753 w 1087812"/>
              <a:gd name="connsiteY205" fmla="*/ 714279 h 1253759"/>
              <a:gd name="connsiteX206" fmla="*/ 228215 w 1087812"/>
              <a:gd name="connsiteY206" fmla="*/ 714279 h 1253759"/>
              <a:gd name="connsiteX207" fmla="*/ 232679 w 1087812"/>
              <a:gd name="connsiteY207" fmla="*/ 715433 h 1253759"/>
              <a:gd name="connsiteX208" fmla="*/ 233526 w 1087812"/>
              <a:gd name="connsiteY208" fmla="*/ 715818 h 1253759"/>
              <a:gd name="connsiteX209" fmla="*/ 241685 w 1087812"/>
              <a:gd name="connsiteY209" fmla="*/ 721283 h 1253759"/>
              <a:gd name="connsiteX210" fmla="*/ 254308 w 1087812"/>
              <a:gd name="connsiteY210" fmla="*/ 725671 h 1253759"/>
              <a:gd name="connsiteX211" fmla="*/ 255232 w 1087812"/>
              <a:gd name="connsiteY211" fmla="*/ 726209 h 1253759"/>
              <a:gd name="connsiteX212" fmla="*/ 267008 w 1087812"/>
              <a:gd name="connsiteY212" fmla="*/ 736908 h 1253759"/>
              <a:gd name="connsiteX213" fmla="*/ 275244 w 1087812"/>
              <a:gd name="connsiteY213" fmla="*/ 745144 h 1253759"/>
              <a:gd name="connsiteX214" fmla="*/ 280478 w 1087812"/>
              <a:gd name="connsiteY214" fmla="*/ 747761 h 1253759"/>
              <a:gd name="connsiteX215" fmla="*/ 286019 w 1087812"/>
              <a:gd name="connsiteY215" fmla="*/ 749762 h 1253759"/>
              <a:gd name="connsiteX216" fmla="*/ 291869 w 1087812"/>
              <a:gd name="connsiteY216" fmla="*/ 750300 h 1253759"/>
              <a:gd name="connsiteX217" fmla="*/ 297180 w 1087812"/>
              <a:gd name="connsiteY217" fmla="*/ 750300 h 1253759"/>
              <a:gd name="connsiteX218" fmla="*/ 312343 w 1087812"/>
              <a:gd name="connsiteY218" fmla="*/ 743219 h 1253759"/>
              <a:gd name="connsiteX219" fmla="*/ 313498 w 1087812"/>
              <a:gd name="connsiteY219" fmla="*/ 742989 h 1253759"/>
              <a:gd name="connsiteX220" fmla="*/ 321348 w 1087812"/>
              <a:gd name="connsiteY220" fmla="*/ 742989 h 1253759"/>
              <a:gd name="connsiteX221" fmla="*/ 321348 w 1087812"/>
              <a:gd name="connsiteY221" fmla="*/ 742989 h 1253759"/>
              <a:gd name="connsiteX222" fmla="*/ 323658 w 1087812"/>
              <a:gd name="connsiteY222" fmla="*/ 744143 h 1253759"/>
              <a:gd name="connsiteX223" fmla="*/ 329276 w 1087812"/>
              <a:gd name="connsiteY223" fmla="*/ 751994 h 1253759"/>
              <a:gd name="connsiteX224" fmla="*/ 329738 w 1087812"/>
              <a:gd name="connsiteY224" fmla="*/ 753072 h 1253759"/>
              <a:gd name="connsiteX225" fmla="*/ 333048 w 1087812"/>
              <a:gd name="connsiteY225" fmla="*/ 768389 h 1253759"/>
              <a:gd name="connsiteX226" fmla="*/ 335742 w 1087812"/>
              <a:gd name="connsiteY226" fmla="*/ 773315 h 1253759"/>
              <a:gd name="connsiteX227" fmla="*/ 343208 w 1087812"/>
              <a:gd name="connsiteY227" fmla="*/ 776316 h 1253759"/>
              <a:gd name="connsiteX228" fmla="*/ 350289 w 1087812"/>
              <a:gd name="connsiteY228" fmla="*/ 778472 h 1253759"/>
              <a:gd name="connsiteX229" fmla="*/ 365375 w 1087812"/>
              <a:gd name="connsiteY229" fmla="*/ 785937 h 1253759"/>
              <a:gd name="connsiteX230" fmla="*/ 371148 w 1087812"/>
              <a:gd name="connsiteY230" fmla="*/ 787862 h 1253759"/>
              <a:gd name="connsiteX231" fmla="*/ 374535 w 1087812"/>
              <a:gd name="connsiteY231" fmla="*/ 787477 h 1253759"/>
              <a:gd name="connsiteX232" fmla="*/ 382001 w 1087812"/>
              <a:gd name="connsiteY232" fmla="*/ 783783 h 1253759"/>
              <a:gd name="connsiteX233" fmla="*/ 383232 w 1087812"/>
              <a:gd name="connsiteY233" fmla="*/ 783474 h 1253759"/>
              <a:gd name="connsiteX234" fmla="*/ 388312 w 1087812"/>
              <a:gd name="connsiteY234" fmla="*/ 783474 h 1253759"/>
              <a:gd name="connsiteX235" fmla="*/ 388312 w 1087812"/>
              <a:gd name="connsiteY235" fmla="*/ 783474 h 1253759"/>
              <a:gd name="connsiteX236" fmla="*/ 389775 w 1087812"/>
              <a:gd name="connsiteY236" fmla="*/ 783936 h 1253759"/>
              <a:gd name="connsiteX237" fmla="*/ 394239 w 1087812"/>
              <a:gd name="connsiteY237" fmla="*/ 786785 h 1253759"/>
              <a:gd name="connsiteX238" fmla="*/ 394855 w 1087812"/>
              <a:gd name="connsiteY238" fmla="*/ 787246 h 1253759"/>
              <a:gd name="connsiteX239" fmla="*/ 399935 w 1087812"/>
              <a:gd name="connsiteY239" fmla="*/ 792865 h 1253759"/>
              <a:gd name="connsiteX240" fmla="*/ 411403 w 1087812"/>
              <a:gd name="connsiteY240" fmla="*/ 809490 h 1253759"/>
              <a:gd name="connsiteX241" fmla="*/ 414405 w 1087812"/>
              <a:gd name="connsiteY241" fmla="*/ 815494 h 1253759"/>
              <a:gd name="connsiteX242" fmla="*/ 416252 w 1087812"/>
              <a:gd name="connsiteY242" fmla="*/ 821575 h 1253759"/>
              <a:gd name="connsiteX243" fmla="*/ 416406 w 1087812"/>
              <a:gd name="connsiteY243" fmla="*/ 822344 h 1253759"/>
              <a:gd name="connsiteX244" fmla="*/ 416406 w 1087812"/>
              <a:gd name="connsiteY244" fmla="*/ 829118 h 1253759"/>
              <a:gd name="connsiteX245" fmla="*/ 416329 w 1087812"/>
              <a:gd name="connsiteY245" fmla="*/ 829810 h 1253759"/>
              <a:gd name="connsiteX246" fmla="*/ 414636 w 1087812"/>
              <a:gd name="connsiteY246" fmla="*/ 836584 h 1253759"/>
              <a:gd name="connsiteX247" fmla="*/ 414405 w 1087812"/>
              <a:gd name="connsiteY247" fmla="*/ 837123 h 1253759"/>
              <a:gd name="connsiteX248" fmla="*/ 412558 w 1087812"/>
              <a:gd name="connsiteY248" fmla="*/ 840894 h 1253759"/>
              <a:gd name="connsiteX249" fmla="*/ 412943 w 1087812"/>
              <a:gd name="connsiteY249" fmla="*/ 843742 h 1253759"/>
              <a:gd name="connsiteX250" fmla="*/ 426566 w 1087812"/>
              <a:gd name="connsiteY250" fmla="*/ 861137 h 1253759"/>
              <a:gd name="connsiteX251" fmla="*/ 427028 w 1087812"/>
              <a:gd name="connsiteY251" fmla="*/ 861907 h 1253759"/>
              <a:gd name="connsiteX252" fmla="*/ 436034 w 1087812"/>
              <a:gd name="connsiteY252" fmla="*/ 887230 h 1253759"/>
              <a:gd name="connsiteX253" fmla="*/ 444962 w 1087812"/>
              <a:gd name="connsiteY253" fmla="*/ 906703 h 1253759"/>
              <a:gd name="connsiteX254" fmla="*/ 446424 w 1087812"/>
              <a:gd name="connsiteY254" fmla="*/ 908858 h 1253759"/>
              <a:gd name="connsiteX255" fmla="*/ 448503 w 1087812"/>
              <a:gd name="connsiteY255" fmla="*/ 909551 h 1253759"/>
              <a:gd name="connsiteX256" fmla="*/ 461280 w 1087812"/>
              <a:gd name="connsiteY256" fmla="*/ 910090 h 1253759"/>
              <a:gd name="connsiteX257" fmla="*/ 466513 w 1087812"/>
              <a:gd name="connsiteY257" fmla="*/ 909166 h 1253759"/>
              <a:gd name="connsiteX258" fmla="*/ 469746 w 1087812"/>
              <a:gd name="connsiteY258" fmla="*/ 906780 h 1253759"/>
              <a:gd name="connsiteX259" fmla="*/ 471208 w 1087812"/>
              <a:gd name="connsiteY259" fmla="*/ 901546 h 1253759"/>
              <a:gd name="connsiteX260" fmla="*/ 471516 w 1087812"/>
              <a:gd name="connsiteY260" fmla="*/ 900777 h 1253759"/>
              <a:gd name="connsiteX261" fmla="*/ 475442 w 1087812"/>
              <a:gd name="connsiteY261" fmla="*/ 894619 h 1253759"/>
              <a:gd name="connsiteX262" fmla="*/ 477597 w 1087812"/>
              <a:gd name="connsiteY262" fmla="*/ 893310 h 1253759"/>
              <a:gd name="connsiteX263" fmla="*/ 484909 w 1087812"/>
              <a:gd name="connsiteY263" fmla="*/ 892771 h 1253759"/>
              <a:gd name="connsiteX264" fmla="*/ 485987 w 1087812"/>
              <a:gd name="connsiteY264" fmla="*/ 892926 h 1253759"/>
              <a:gd name="connsiteX265" fmla="*/ 494453 w 1087812"/>
              <a:gd name="connsiteY265" fmla="*/ 895773 h 1253759"/>
              <a:gd name="connsiteX266" fmla="*/ 501535 w 1087812"/>
              <a:gd name="connsiteY266" fmla="*/ 899314 h 1253759"/>
              <a:gd name="connsiteX267" fmla="*/ 502073 w 1087812"/>
              <a:gd name="connsiteY267" fmla="*/ 899699 h 1253759"/>
              <a:gd name="connsiteX268" fmla="*/ 512464 w 1087812"/>
              <a:gd name="connsiteY268" fmla="*/ 908397 h 1253759"/>
              <a:gd name="connsiteX269" fmla="*/ 515620 w 1087812"/>
              <a:gd name="connsiteY269" fmla="*/ 909782 h 1253759"/>
              <a:gd name="connsiteX270" fmla="*/ 519238 w 1087812"/>
              <a:gd name="connsiteY270" fmla="*/ 910244 h 1253759"/>
              <a:gd name="connsiteX271" fmla="*/ 527242 w 1087812"/>
              <a:gd name="connsiteY271" fmla="*/ 908627 h 1253759"/>
              <a:gd name="connsiteX272" fmla="*/ 532322 w 1087812"/>
              <a:gd name="connsiteY272" fmla="*/ 908550 h 1253759"/>
              <a:gd name="connsiteX273" fmla="*/ 533708 w 1087812"/>
              <a:gd name="connsiteY273" fmla="*/ 908935 h 1253759"/>
              <a:gd name="connsiteX274" fmla="*/ 538788 w 1087812"/>
              <a:gd name="connsiteY274" fmla="*/ 911783 h 1253759"/>
              <a:gd name="connsiteX275" fmla="*/ 539558 w 1087812"/>
              <a:gd name="connsiteY275" fmla="*/ 912476 h 1253759"/>
              <a:gd name="connsiteX276" fmla="*/ 547024 w 1087812"/>
              <a:gd name="connsiteY276" fmla="*/ 921558 h 1253759"/>
              <a:gd name="connsiteX277" fmla="*/ 550795 w 1087812"/>
              <a:gd name="connsiteY277" fmla="*/ 923252 h 1253759"/>
              <a:gd name="connsiteX278" fmla="*/ 569191 w 1087812"/>
              <a:gd name="connsiteY278" fmla="*/ 921635 h 1253759"/>
              <a:gd name="connsiteX279" fmla="*/ 570192 w 1087812"/>
              <a:gd name="connsiteY279" fmla="*/ 921712 h 1253759"/>
              <a:gd name="connsiteX280" fmla="*/ 576349 w 1087812"/>
              <a:gd name="connsiteY280" fmla="*/ 923406 h 1253759"/>
              <a:gd name="connsiteX281" fmla="*/ 577119 w 1087812"/>
              <a:gd name="connsiteY281" fmla="*/ 923713 h 1253759"/>
              <a:gd name="connsiteX282" fmla="*/ 583276 w 1087812"/>
              <a:gd name="connsiteY282" fmla="*/ 927639 h 1253759"/>
              <a:gd name="connsiteX283" fmla="*/ 583892 w 1087812"/>
              <a:gd name="connsiteY283" fmla="*/ 928178 h 1253759"/>
              <a:gd name="connsiteX284" fmla="*/ 589511 w 1087812"/>
              <a:gd name="connsiteY284" fmla="*/ 934951 h 1253759"/>
              <a:gd name="connsiteX285" fmla="*/ 594283 w 1087812"/>
              <a:gd name="connsiteY285" fmla="*/ 942571 h 1253759"/>
              <a:gd name="connsiteX286" fmla="*/ 597285 w 1087812"/>
              <a:gd name="connsiteY286" fmla="*/ 949729 h 1253759"/>
              <a:gd name="connsiteX287" fmla="*/ 597516 w 1087812"/>
              <a:gd name="connsiteY287" fmla="*/ 950807 h 1253759"/>
              <a:gd name="connsiteX288" fmla="*/ 597516 w 1087812"/>
              <a:gd name="connsiteY288" fmla="*/ 956964 h 1253759"/>
              <a:gd name="connsiteX289" fmla="*/ 596515 w 1087812"/>
              <a:gd name="connsiteY289" fmla="*/ 962198 h 1253759"/>
              <a:gd name="connsiteX290" fmla="*/ 596977 w 1087812"/>
              <a:gd name="connsiteY290" fmla="*/ 963122 h 1253759"/>
              <a:gd name="connsiteX291" fmla="*/ 611447 w 1087812"/>
              <a:gd name="connsiteY291" fmla="*/ 962660 h 1253759"/>
              <a:gd name="connsiteX292" fmla="*/ 612063 w 1087812"/>
              <a:gd name="connsiteY292" fmla="*/ 962737 h 1253759"/>
              <a:gd name="connsiteX293" fmla="*/ 631229 w 1087812"/>
              <a:gd name="connsiteY293" fmla="*/ 966586 h 1253759"/>
              <a:gd name="connsiteX294" fmla="*/ 636847 w 1087812"/>
              <a:gd name="connsiteY294" fmla="*/ 965739 h 1253759"/>
              <a:gd name="connsiteX295" fmla="*/ 638310 w 1087812"/>
              <a:gd name="connsiteY295" fmla="*/ 963661 h 1253759"/>
              <a:gd name="connsiteX296" fmla="*/ 637309 w 1087812"/>
              <a:gd name="connsiteY296" fmla="*/ 954578 h 1253759"/>
              <a:gd name="connsiteX297" fmla="*/ 637848 w 1087812"/>
              <a:gd name="connsiteY297" fmla="*/ 952577 h 1253759"/>
              <a:gd name="connsiteX298" fmla="*/ 641773 w 1087812"/>
              <a:gd name="connsiteY298" fmla="*/ 947497 h 1253759"/>
              <a:gd name="connsiteX299" fmla="*/ 642697 w 1087812"/>
              <a:gd name="connsiteY299" fmla="*/ 946727 h 1253759"/>
              <a:gd name="connsiteX300" fmla="*/ 650548 w 1087812"/>
              <a:gd name="connsiteY300" fmla="*/ 942802 h 1253759"/>
              <a:gd name="connsiteX301" fmla="*/ 657629 w 1087812"/>
              <a:gd name="connsiteY301" fmla="*/ 940416 h 1253759"/>
              <a:gd name="connsiteX302" fmla="*/ 658553 w 1087812"/>
              <a:gd name="connsiteY302" fmla="*/ 940262 h 1253759"/>
              <a:gd name="connsiteX303" fmla="*/ 665865 w 1087812"/>
              <a:gd name="connsiteY303" fmla="*/ 940262 h 1253759"/>
              <a:gd name="connsiteX304" fmla="*/ 665865 w 1087812"/>
              <a:gd name="connsiteY304" fmla="*/ 940262 h 1253759"/>
              <a:gd name="connsiteX305" fmla="*/ 666558 w 1087812"/>
              <a:gd name="connsiteY305" fmla="*/ 940339 h 1253759"/>
              <a:gd name="connsiteX306" fmla="*/ 675024 w 1087812"/>
              <a:gd name="connsiteY306" fmla="*/ 942571 h 1253759"/>
              <a:gd name="connsiteX307" fmla="*/ 675717 w 1087812"/>
              <a:gd name="connsiteY307" fmla="*/ 942879 h 1253759"/>
              <a:gd name="connsiteX308" fmla="*/ 684184 w 1087812"/>
              <a:gd name="connsiteY308" fmla="*/ 947959 h 1253759"/>
              <a:gd name="connsiteX309" fmla="*/ 685338 w 1087812"/>
              <a:gd name="connsiteY309" fmla="*/ 949344 h 1253759"/>
              <a:gd name="connsiteX310" fmla="*/ 687032 w 1087812"/>
              <a:gd name="connsiteY310" fmla="*/ 953808 h 1253759"/>
              <a:gd name="connsiteX311" fmla="*/ 686647 w 1087812"/>
              <a:gd name="connsiteY311" fmla="*/ 956503 h 1253759"/>
              <a:gd name="connsiteX312" fmla="*/ 683260 w 1087812"/>
              <a:gd name="connsiteY312" fmla="*/ 961044 h 1253759"/>
              <a:gd name="connsiteX313" fmla="*/ 659322 w 1087812"/>
              <a:gd name="connsiteY313" fmla="*/ 983365 h 1253759"/>
              <a:gd name="connsiteX314" fmla="*/ 652395 w 1087812"/>
              <a:gd name="connsiteY314" fmla="*/ 992832 h 1253759"/>
              <a:gd name="connsiteX315" fmla="*/ 652703 w 1087812"/>
              <a:gd name="connsiteY315" fmla="*/ 997989 h 1253759"/>
              <a:gd name="connsiteX316" fmla="*/ 653627 w 1087812"/>
              <a:gd name="connsiteY316" fmla="*/ 998143 h 1253759"/>
              <a:gd name="connsiteX317" fmla="*/ 658553 w 1087812"/>
              <a:gd name="connsiteY317" fmla="*/ 996142 h 1253759"/>
              <a:gd name="connsiteX318" fmla="*/ 659322 w 1087812"/>
              <a:gd name="connsiteY318" fmla="*/ 995988 h 1253759"/>
              <a:gd name="connsiteX319" fmla="*/ 666096 w 1087812"/>
              <a:gd name="connsiteY319" fmla="*/ 995449 h 1253759"/>
              <a:gd name="connsiteX320" fmla="*/ 668251 w 1087812"/>
              <a:gd name="connsiteY320" fmla="*/ 996142 h 1253759"/>
              <a:gd name="connsiteX321" fmla="*/ 673870 w 1087812"/>
              <a:gd name="connsiteY321" fmla="*/ 1001222 h 1253759"/>
              <a:gd name="connsiteX322" fmla="*/ 674716 w 1087812"/>
              <a:gd name="connsiteY322" fmla="*/ 1002607 h 1253759"/>
              <a:gd name="connsiteX323" fmla="*/ 676410 w 1087812"/>
              <a:gd name="connsiteY323" fmla="*/ 1009381 h 1253759"/>
              <a:gd name="connsiteX324" fmla="*/ 676487 w 1087812"/>
              <a:gd name="connsiteY324" fmla="*/ 1010073 h 1253759"/>
              <a:gd name="connsiteX325" fmla="*/ 676487 w 1087812"/>
              <a:gd name="connsiteY325" fmla="*/ 1017385 h 1253759"/>
              <a:gd name="connsiteX326" fmla="*/ 674178 w 1087812"/>
              <a:gd name="connsiteY326" fmla="*/ 1032472 h 1253759"/>
              <a:gd name="connsiteX327" fmla="*/ 674178 w 1087812"/>
              <a:gd name="connsiteY327" fmla="*/ 1038783 h 1253759"/>
              <a:gd name="connsiteX328" fmla="*/ 675255 w 1087812"/>
              <a:gd name="connsiteY328" fmla="*/ 1044479 h 1253759"/>
              <a:gd name="connsiteX329" fmla="*/ 679104 w 1087812"/>
              <a:gd name="connsiteY329" fmla="*/ 1055870 h 1253759"/>
              <a:gd name="connsiteX330" fmla="*/ 679258 w 1087812"/>
              <a:gd name="connsiteY330" fmla="*/ 1057025 h 1253759"/>
              <a:gd name="connsiteX331" fmla="*/ 678719 w 1087812"/>
              <a:gd name="connsiteY331" fmla="*/ 1062644 h 1253759"/>
              <a:gd name="connsiteX332" fmla="*/ 677641 w 1087812"/>
              <a:gd name="connsiteY332" fmla="*/ 1064568 h 1253759"/>
              <a:gd name="connsiteX333" fmla="*/ 672561 w 1087812"/>
              <a:gd name="connsiteY333" fmla="*/ 1068493 h 1253759"/>
              <a:gd name="connsiteX334" fmla="*/ 667096 w 1087812"/>
              <a:gd name="connsiteY334" fmla="*/ 1071803 h 1253759"/>
              <a:gd name="connsiteX335" fmla="*/ 664325 w 1087812"/>
              <a:gd name="connsiteY335" fmla="*/ 1075344 h 1253759"/>
              <a:gd name="connsiteX336" fmla="*/ 667174 w 1087812"/>
              <a:gd name="connsiteY336" fmla="*/ 1086812 h 1253759"/>
              <a:gd name="connsiteX337" fmla="*/ 678488 w 1087812"/>
              <a:gd name="connsiteY337" fmla="*/ 1098665 h 1253759"/>
              <a:gd name="connsiteX338" fmla="*/ 686647 w 1087812"/>
              <a:gd name="connsiteY338" fmla="*/ 1110827 h 1253759"/>
              <a:gd name="connsiteX339" fmla="*/ 686647 w 1087812"/>
              <a:gd name="connsiteY339" fmla="*/ 1113906 h 1253759"/>
              <a:gd name="connsiteX340" fmla="*/ 678180 w 1087812"/>
              <a:gd name="connsiteY340" fmla="*/ 1126837 h 1253759"/>
              <a:gd name="connsiteX341" fmla="*/ 677333 w 1087812"/>
              <a:gd name="connsiteY341" fmla="*/ 1127683 h 1253759"/>
              <a:gd name="connsiteX342" fmla="*/ 666327 w 1087812"/>
              <a:gd name="connsiteY342" fmla="*/ 1134841 h 1253759"/>
              <a:gd name="connsiteX343" fmla="*/ 662632 w 1087812"/>
              <a:gd name="connsiteY343" fmla="*/ 1138536 h 1253759"/>
              <a:gd name="connsiteX344" fmla="*/ 661786 w 1087812"/>
              <a:gd name="connsiteY344" fmla="*/ 1143154 h 1253759"/>
              <a:gd name="connsiteX345" fmla="*/ 663710 w 1087812"/>
              <a:gd name="connsiteY345" fmla="*/ 1149466 h 1253759"/>
              <a:gd name="connsiteX346" fmla="*/ 668328 w 1087812"/>
              <a:gd name="connsiteY346" fmla="*/ 1156624 h 1253759"/>
              <a:gd name="connsiteX347" fmla="*/ 673639 w 1087812"/>
              <a:gd name="connsiteY347" fmla="*/ 1161088 h 1253759"/>
              <a:gd name="connsiteX348" fmla="*/ 678334 w 1087812"/>
              <a:gd name="connsiteY348" fmla="*/ 1159933 h 1253759"/>
              <a:gd name="connsiteX349" fmla="*/ 687340 w 1087812"/>
              <a:gd name="connsiteY349" fmla="*/ 1151928 h 1253759"/>
              <a:gd name="connsiteX350" fmla="*/ 688032 w 1087812"/>
              <a:gd name="connsiteY350" fmla="*/ 1151467 h 1253759"/>
              <a:gd name="connsiteX351" fmla="*/ 693112 w 1087812"/>
              <a:gd name="connsiteY351" fmla="*/ 1149235 h 1253759"/>
              <a:gd name="connsiteX352" fmla="*/ 696807 w 1087812"/>
              <a:gd name="connsiteY352" fmla="*/ 1150697 h 1253759"/>
              <a:gd name="connsiteX353" fmla="*/ 699039 w 1087812"/>
              <a:gd name="connsiteY353" fmla="*/ 1155777 h 1253759"/>
              <a:gd name="connsiteX354" fmla="*/ 699193 w 1087812"/>
              <a:gd name="connsiteY354" fmla="*/ 1157547 h 1253759"/>
              <a:gd name="connsiteX355" fmla="*/ 698038 w 1087812"/>
              <a:gd name="connsiteY355" fmla="*/ 1162627 h 1253759"/>
              <a:gd name="connsiteX356" fmla="*/ 693574 w 1087812"/>
              <a:gd name="connsiteY356" fmla="*/ 1172864 h 1253759"/>
              <a:gd name="connsiteX357" fmla="*/ 693189 w 1087812"/>
              <a:gd name="connsiteY357" fmla="*/ 1176251 h 1253759"/>
              <a:gd name="connsiteX358" fmla="*/ 695806 w 1087812"/>
              <a:gd name="connsiteY358" fmla="*/ 1179253 h 1253759"/>
              <a:gd name="connsiteX359" fmla="*/ 713509 w 1087812"/>
              <a:gd name="connsiteY359" fmla="*/ 1193107 h 1253759"/>
              <a:gd name="connsiteX360" fmla="*/ 719667 w 1087812"/>
              <a:gd name="connsiteY360" fmla="*/ 1194493 h 1253759"/>
              <a:gd name="connsiteX361" fmla="*/ 725901 w 1087812"/>
              <a:gd name="connsiteY361" fmla="*/ 1193569 h 1253759"/>
              <a:gd name="connsiteX362" fmla="*/ 731443 w 1087812"/>
              <a:gd name="connsiteY362" fmla="*/ 1190337 h 1253759"/>
              <a:gd name="connsiteX363" fmla="*/ 733906 w 1087812"/>
              <a:gd name="connsiteY363" fmla="*/ 1184949 h 1253759"/>
              <a:gd name="connsiteX364" fmla="*/ 730212 w 1087812"/>
              <a:gd name="connsiteY364" fmla="*/ 1176636 h 1253759"/>
              <a:gd name="connsiteX365" fmla="*/ 721206 w 1087812"/>
              <a:gd name="connsiteY365" fmla="*/ 1169785 h 1253759"/>
              <a:gd name="connsiteX366" fmla="*/ 720513 w 1087812"/>
              <a:gd name="connsiteY366" fmla="*/ 1169016 h 1253759"/>
              <a:gd name="connsiteX367" fmla="*/ 714895 w 1087812"/>
              <a:gd name="connsiteY367" fmla="*/ 1160011 h 1253759"/>
              <a:gd name="connsiteX368" fmla="*/ 715125 w 1087812"/>
              <a:gd name="connsiteY368" fmla="*/ 1156777 h 1253759"/>
              <a:gd name="connsiteX369" fmla="*/ 724670 w 1087812"/>
              <a:gd name="connsiteY369" fmla="*/ 1145001 h 1253759"/>
              <a:gd name="connsiteX370" fmla="*/ 725516 w 1087812"/>
              <a:gd name="connsiteY370" fmla="*/ 1144308 h 1253759"/>
              <a:gd name="connsiteX371" fmla="*/ 731674 w 1087812"/>
              <a:gd name="connsiteY371" fmla="*/ 1140922 h 1253759"/>
              <a:gd name="connsiteX372" fmla="*/ 732982 w 1087812"/>
              <a:gd name="connsiteY372" fmla="*/ 1140614 h 1253759"/>
              <a:gd name="connsiteX373" fmla="*/ 737447 w 1087812"/>
              <a:gd name="connsiteY373" fmla="*/ 1140614 h 1253759"/>
              <a:gd name="connsiteX374" fmla="*/ 738755 w 1087812"/>
              <a:gd name="connsiteY374" fmla="*/ 1140922 h 1253759"/>
              <a:gd name="connsiteX375" fmla="*/ 746067 w 1087812"/>
              <a:gd name="connsiteY375" fmla="*/ 1144847 h 1253759"/>
              <a:gd name="connsiteX376" fmla="*/ 748530 w 1087812"/>
              <a:gd name="connsiteY376" fmla="*/ 1145617 h 1253759"/>
              <a:gd name="connsiteX377" fmla="*/ 750762 w 1087812"/>
              <a:gd name="connsiteY377" fmla="*/ 1145617 h 1253759"/>
              <a:gd name="connsiteX378" fmla="*/ 754688 w 1087812"/>
              <a:gd name="connsiteY378" fmla="*/ 1143462 h 1253759"/>
              <a:gd name="connsiteX379" fmla="*/ 757690 w 1087812"/>
              <a:gd name="connsiteY379" fmla="*/ 1139459 h 1253759"/>
              <a:gd name="connsiteX380" fmla="*/ 758306 w 1087812"/>
              <a:gd name="connsiteY380" fmla="*/ 1138844 h 1253759"/>
              <a:gd name="connsiteX381" fmla="*/ 762231 w 1087812"/>
              <a:gd name="connsiteY381" fmla="*/ 1135996 h 1253759"/>
              <a:gd name="connsiteX382" fmla="*/ 765156 w 1087812"/>
              <a:gd name="connsiteY382" fmla="*/ 1135765 h 1253759"/>
              <a:gd name="connsiteX383" fmla="*/ 775547 w 1087812"/>
              <a:gd name="connsiteY383" fmla="*/ 1140922 h 1253759"/>
              <a:gd name="connsiteX384" fmla="*/ 779780 w 1087812"/>
              <a:gd name="connsiteY384" fmla="*/ 1140075 h 1253759"/>
              <a:gd name="connsiteX385" fmla="*/ 785014 w 1087812"/>
              <a:gd name="connsiteY385" fmla="*/ 1136920 h 1253759"/>
              <a:gd name="connsiteX386" fmla="*/ 791710 w 1087812"/>
              <a:gd name="connsiteY386" fmla="*/ 1134457 h 1253759"/>
              <a:gd name="connsiteX387" fmla="*/ 792480 w 1087812"/>
              <a:gd name="connsiteY387" fmla="*/ 1134302 h 1253759"/>
              <a:gd name="connsiteX388" fmla="*/ 800947 w 1087812"/>
              <a:gd name="connsiteY388" fmla="*/ 1133764 h 1253759"/>
              <a:gd name="connsiteX389" fmla="*/ 803487 w 1087812"/>
              <a:gd name="connsiteY389" fmla="*/ 1134995 h 1253759"/>
              <a:gd name="connsiteX390" fmla="*/ 805719 w 1087812"/>
              <a:gd name="connsiteY390" fmla="*/ 1138382 h 1253759"/>
              <a:gd name="connsiteX391" fmla="*/ 806027 w 1087812"/>
              <a:gd name="connsiteY391" fmla="*/ 1140922 h 1253759"/>
              <a:gd name="connsiteX392" fmla="*/ 804333 w 1087812"/>
              <a:gd name="connsiteY392" fmla="*/ 1145386 h 1253759"/>
              <a:gd name="connsiteX393" fmla="*/ 801332 w 1087812"/>
              <a:gd name="connsiteY393" fmla="*/ 1150851 h 1253759"/>
              <a:gd name="connsiteX394" fmla="*/ 800639 w 1087812"/>
              <a:gd name="connsiteY394" fmla="*/ 1151621 h 1253759"/>
              <a:gd name="connsiteX395" fmla="*/ 794096 w 1087812"/>
              <a:gd name="connsiteY395" fmla="*/ 1157086 h 1253759"/>
              <a:gd name="connsiteX396" fmla="*/ 792326 w 1087812"/>
              <a:gd name="connsiteY396" fmla="*/ 1159318 h 1253759"/>
              <a:gd name="connsiteX397" fmla="*/ 792095 w 1087812"/>
              <a:gd name="connsiteY397" fmla="*/ 1160088 h 1253759"/>
              <a:gd name="connsiteX398" fmla="*/ 792095 w 1087812"/>
              <a:gd name="connsiteY398" fmla="*/ 1167476 h 1253759"/>
              <a:gd name="connsiteX399" fmla="*/ 791864 w 1087812"/>
              <a:gd name="connsiteY399" fmla="*/ 1168554 h 1253759"/>
              <a:gd name="connsiteX400" fmla="*/ 787015 w 1087812"/>
              <a:gd name="connsiteY400" fmla="*/ 1179868 h 1253759"/>
              <a:gd name="connsiteX401" fmla="*/ 787015 w 1087812"/>
              <a:gd name="connsiteY401" fmla="*/ 1183024 h 1253759"/>
              <a:gd name="connsiteX402" fmla="*/ 791480 w 1087812"/>
              <a:gd name="connsiteY402" fmla="*/ 1186719 h 1253759"/>
              <a:gd name="connsiteX403" fmla="*/ 797098 w 1087812"/>
              <a:gd name="connsiteY403" fmla="*/ 1187181 h 1253759"/>
              <a:gd name="connsiteX404" fmla="*/ 802255 w 1087812"/>
              <a:gd name="connsiteY404" fmla="*/ 1184333 h 1253759"/>
              <a:gd name="connsiteX405" fmla="*/ 807643 w 1087812"/>
              <a:gd name="connsiteY405" fmla="*/ 1179484 h 1253759"/>
              <a:gd name="connsiteX406" fmla="*/ 808182 w 1087812"/>
              <a:gd name="connsiteY406" fmla="*/ 1179099 h 1253759"/>
              <a:gd name="connsiteX407" fmla="*/ 814340 w 1087812"/>
              <a:gd name="connsiteY407" fmla="*/ 1175712 h 1253759"/>
              <a:gd name="connsiteX408" fmla="*/ 815648 w 1087812"/>
              <a:gd name="connsiteY408" fmla="*/ 1175404 h 1253759"/>
              <a:gd name="connsiteX409" fmla="*/ 824653 w 1087812"/>
              <a:gd name="connsiteY409" fmla="*/ 1175404 h 1253759"/>
              <a:gd name="connsiteX410" fmla="*/ 825731 w 1087812"/>
              <a:gd name="connsiteY410" fmla="*/ 1175635 h 1253759"/>
              <a:gd name="connsiteX411" fmla="*/ 842125 w 1087812"/>
              <a:gd name="connsiteY411" fmla="*/ 1182178 h 1253759"/>
              <a:gd name="connsiteX412" fmla="*/ 848514 w 1087812"/>
              <a:gd name="connsiteY412" fmla="*/ 1182178 h 1253759"/>
              <a:gd name="connsiteX413" fmla="*/ 851516 w 1087812"/>
              <a:gd name="connsiteY413" fmla="*/ 1179945 h 1253759"/>
              <a:gd name="connsiteX414" fmla="*/ 854056 w 1087812"/>
              <a:gd name="connsiteY414" fmla="*/ 1170709 h 1253759"/>
              <a:gd name="connsiteX415" fmla="*/ 854595 w 1087812"/>
              <a:gd name="connsiteY415" fmla="*/ 1169632 h 1253759"/>
              <a:gd name="connsiteX416" fmla="*/ 857981 w 1087812"/>
              <a:gd name="connsiteY416" fmla="*/ 1165706 h 1253759"/>
              <a:gd name="connsiteX417" fmla="*/ 859059 w 1087812"/>
              <a:gd name="connsiteY417" fmla="*/ 1164936 h 1253759"/>
              <a:gd name="connsiteX418" fmla="*/ 864678 w 1087812"/>
              <a:gd name="connsiteY418" fmla="*/ 1162704 h 1253759"/>
              <a:gd name="connsiteX419" fmla="*/ 866294 w 1087812"/>
              <a:gd name="connsiteY419" fmla="*/ 1162550 h 1253759"/>
              <a:gd name="connsiteX420" fmla="*/ 871913 w 1087812"/>
              <a:gd name="connsiteY420" fmla="*/ 1163705 h 1253759"/>
              <a:gd name="connsiteX421" fmla="*/ 872837 w 1087812"/>
              <a:gd name="connsiteY421" fmla="*/ 1164013 h 1253759"/>
              <a:gd name="connsiteX422" fmla="*/ 878455 w 1087812"/>
              <a:gd name="connsiteY422" fmla="*/ 1167399 h 1253759"/>
              <a:gd name="connsiteX423" fmla="*/ 894080 w 1087812"/>
              <a:gd name="connsiteY423" fmla="*/ 1181177 h 1253759"/>
              <a:gd name="connsiteX424" fmla="*/ 899468 w 1087812"/>
              <a:gd name="connsiteY424" fmla="*/ 1187719 h 1253759"/>
              <a:gd name="connsiteX425" fmla="*/ 900007 w 1087812"/>
              <a:gd name="connsiteY425" fmla="*/ 1188720 h 1253759"/>
              <a:gd name="connsiteX426" fmla="*/ 901700 w 1087812"/>
              <a:gd name="connsiteY426" fmla="*/ 1194878 h 1253759"/>
              <a:gd name="connsiteX427" fmla="*/ 901700 w 1087812"/>
              <a:gd name="connsiteY427" fmla="*/ 1196340 h 1253759"/>
              <a:gd name="connsiteX428" fmla="*/ 900007 w 1087812"/>
              <a:gd name="connsiteY428" fmla="*/ 1203113 h 1253759"/>
              <a:gd name="connsiteX429" fmla="*/ 897005 w 1087812"/>
              <a:gd name="connsiteY429" fmla="*/ 1209810 h 1253759"/>
              <a:gd name="connsiteX430" fmla="*/ 895619 w 1087812"/>
              <a:gd name="connsiteY430" fmla="*/ 1214967 h 1253759"/>
              <a:gd name="connsiteX431" fmla="*/ 896620 w 1087812"/>
              <a:gd name="connsiteY431" fmla="*/ 1221432 h 1253759"/>
              <a:gd name="connsiteX432" fmla="*/ 899083 w 1087812"/>
              <a:gd name="connsiteY432" fmla="*/ 1227744 h 1253759"/>
              <a:gd name="connsiteX433" fmla="*/ 900392 w 1087812"/>
              <a:gd name="connsiteY433" fmla="*/ 1228744 h 1253759"/>
              <a:gd name="connsiteX434" fmla="*/ 903163 w 1087812"/>
              <a:gd name="connsiteY434" fmla="*/ 1228436 h 1253759"/>
              <a:gd name="connsiteX435" fmla="*/ 921789 w 1087812"/>
              <a:gd name="connsiteY435" fmla="*/ 1217507 h 1253759"/>
              <a:gd name="connsiteX436" fmla="*/ 923482 w 1087812"/>
              <a:gd name="connsiteY436" fmla="*/ 1217122 h 1253759"/>
              <a:gd name="connsiteX437" fmla="*/ 929101 w 1087812"/>
              <a:gd name="connsiteY437" fmla="*/ 1217661 h 1253759"/>
              <a:gd name="connsiteX438" fmla="*/ 930102 w 1087812"/>
              <a:gd name="connsiteY438" fmla="*/ 1217968 h 1253759"/>
              <a:gd name="connsiteX439" fmla="*/ 956656 w 1087812"/>
              <a:gd name="connsiteY439" fmla="*/ 1231285 h 1253759"/>
              <a:gd name="connsiteX440" fmla="*/ 961198 w 1087812"/>
              <a:gd name="connsiteY440" fmla="*/ 1231823 h 1253759"/>
              <a:gd name="connsiteX441" fmla="*/ 961967 w 1087812"/>
              <a:gd name="connsiteY441" fmla="*/ 1231977 h 1253759"/>
              <a:gd name="connsiteX442" fmla="*/ 967586 w 1087812"/>
              <a:gd name="connsiteY442" fmla="*/ 1234209 h 1253759"/>
              <a:gd name="connsiteX443" fmla="*/ 968510 w 1087812"/>
              <a:gd name="connsiteY443" fmla="*/ 1234825 h 1253759"/>
              <a:gd name="connsiteX444" fmla="*/ 970742 w 1087812"/>
              <a:gd name="connsiteY444" fmla="*/ 1237057 h 1253759"/>
              <a:gd name="connsiteX445" fmla="*/ 971435 w 1087812"/>
              <a:gd name="connsiteY445" fmla="*/ 1238134 h 1253759"/>
              <a:gd name="connsiteX446" fmla="*/ 972974 w 1087812"/>
              <a:gd name="connsiteY446" fmla="*/ 1242676 h 1253759"/>
              <a:gd name="connsiteX447" fmla="*/ 982441 w 1087812"/>
              <a:gd name="connsiteY447" fmla="*/ 1253760 h 1253759"/>
              <a:gd name="connsiteX448" fmla="*/ 988291 w 1087812"/>
              <a:gd name="connsiteY448" fmla="*/ 1237827 h 1253759"/>
              <a:gd name="connsiteX449" fmla="*/ 984750 w 1087812"/>
              <a:gd name="connsiteY449" fmla="*/ 1227282 h 1253759"/>
              <a:gd name="connsiteX450" fmla="*/ 970896 w 1087812"/>
              <a:gd name="connsiteY450" fmla="*/ 1205038 h 1253759"/>
              <a:gd name="connsiteX451" fmla="*/ 970511 w 1087812"/>
              <a:gd name="connsiteY451" fmla="*/ 1203883 h 1253759"/>
              <a:gd name="connsiteX452" fmla="*/ 969972 w 1087812"/>
              <a:gd name="connsiteY452" fmla="*/ 1199419 h 1253759"/>
              <a:gd name="connsiteX453" fmla="*/ 970126 w 1087812"/>
              <a:gd name="connsiteY453" fmla="*/ 1198110 h 1253759"/>
              <a:gd name="connsiteX454" fmla="*/ 972820 w 1087812"/>
              <a:gd name="connsiteY454" fmla="*/ 1190490 h 1253759"/>
              <a:gd name="connsiteX455" fmla="*/ 973282 w 1087812"/>
              <a:gd name="connsiteY455" fmla="*/ 1186642 h 1253759"/>
              <a:gd name="connsiteX456" fmla="*/ 971666 w 1087812"/>
              <a:gd name="connsiteY456" fmla="*/ 1172941 h 1253759"/>
              <a:gd name="connsiteX457" fmla="*/ 971819 w 1087812"/>
              <a:gd name="connsiteY457" fmla="*/ 1171633 h 1253759"/>
              <a:gd name="connsiteX458" fmla="*/ 970511 w 1087812"/>
              <a:gd name="connsiteY458" fmla="*/ 1169478 h 1253759"/>
              <a:gd name="connsiteX459" fmla="*/ 966047 w 1087812"/>
              <a:gd name="connsiteY459" fmla="*/ 1168554 h 1253759"/>
              <a:gd name="connsiteX460" fmla="*/ 964892 w 1087812"/>
              <a:gd name="connsiteY460" fmla="*/ 1168015 h 1253759"/>
              <a:gd name="connsiteX461" fmla="*/ 962660 w 1087812"/>
              <a:gd name="connsiteY461" fmla="*/ 1166322 h 1253759"/>
              <a:gd name="connsiteX462" fmla="*/ 962044 w 1087812"/>
              <a:gd name="connsiteY462" fmla="*/ 1165629 h 1253759"/>
              <a:gd name="connsiteX463" fmla="*/ 953886 w 1087812"/>
              <a:gd name="connsiteY463" fmla="*/ 1153699 h 1253759"/>
              <a:gd name="connsiteX464" fmla="*/ 951192 w 1087812"/>
              <a:gd name="connsiteY464" fmla="*/ 1151928 h 1253759"/>
              <a:gd name="connsiteX465" fmla="*/ 943033 w 1087812"/>
              <a:gd name="connsiteY465" fmla="*/ 1148619 h 1253759"/>
              <a:gd name="connsiteX466" fmla="*/ 942109 w 1087812"/>
              <a:gd name="connsiteY466" fmla="*/ 1148003 h 1253759"/>
              <a:gd name="connsiteX467" fmla="*/ 939261 w 1087812"/>
              <a:gd name="connsiteY467" fmla="*/ 1145155 h 1253759"/>
              <a:gd name="connsiteX468" fmla="*/ 938799 w 1087812"/>
              <a:gd name="connsiteY468" fmla="*/ 1144540 h 1253759"/>
              <a:gd name="connsiteX469" fmla="*/ 935952 w 1087812"/>
              <a:gd name="connsiteY469" fmla="*/ 1139459 h 1253759"/>
              <a:gd name="connsiteX470" fmla="*/ 935644 w 1087812"/>
              <a:gd name="connsiteY470" fmla="*/ 1137689 h 1253759"/>
              <a:gd name="connsiteX471" fmla="*/ 936798 w 1087812"/>
              <a:gd name="connsiteY471" fmla="*/ 1130300 h 1253759"/>
              <a:gd name="connsiteX472" fmla="*/ 936798 w 1087812"/>
              <a:gd name="connsiteY472" fmla="*/ 1126990 h 1253759"/>
              <a:gd name="connsiteX473" fmla="*/ 935259 w 1087812"/>
              <a:gd name="connsiteY473" fmla="*/ 1124296 h 1253759"/>
              <a:gd name="connsiteX474" fmla="*/ 930256 w 1087812"/>
              <a:gd name="connsiteY474" fmla="*/ 1121295 h 1253759"/>
              <a:gd name="connsiteX475" fmla="*/ 929717 w 1087812"/>
              <a:gd name="connsiteY475" fmla="*/ 1120910 h 1253759"/>
              <a:gd name="connsiteX476" fmla="*/ 927485 w 1087812"/>
              <a:gd name="connsiteY476" fmla="*/ 1118678 h 1253759"/>
              <a:gd name="connsiteX477" fmla="*/ 927100 w 1087812"/>
              <a:gd name="connsiteY477" fmla="*/ 1118139 h 1253759"/>
              <a:gd name="connsiteX478" fmla="*/ 923713 w 1087812"/>
              <a:gd name="connsiteY478" fmla="*/ 1112520 h 1253759"/>
              <a:gd name="connsiteX479" fmla="*/ 923405 w 1087812"/>
              <a:gd name="connsiteY479" fmla="*/ 1111827 h 1253759"/>
              <a:gd name="connsiteX480" fmla="*/ 922251 w 1087812"/>
              <a:gd name="connsiteY480" fmla="*/ 1107902 h 1253759"/>
              <a:gd name="connsiteX481" fmla="*/ 922174 w 1087812"/>
              <a:gd name="connsiteY481" fmla="*/ 1106824 h 1253759"/>
              <a:gd name="connsiteX482" fmla="*/ 923175 w 1087812"/>
              <a:gd name="connsiteY482" fmla="*/ 1098127 h 1253759"/>
              <a:gd name="connsiteX483" fmla="*/ 920943 w 1087812"/>
              <a:gd name="connsiteY483" fmla="*/ 1094124 h 1253759"/>
              <a:gd name="connsiteX484" fmla="*/ 906549 w 1087812"/>
              <a:gd name="connsiteY484" fmla="*/ 1078038 h 1253759"/>
              <a:gd name="connsiteX485" fmla="*/ 906087 w 1087812"/>
              <a:gd name="connsiteY485" fmla="*/ 1077268 h 1253759"/>
              <a:gd name="connsiteX486" fmla="*/ 902162 w 1087812"/>
              <a:gd name="connsiteY486" fmla="*/ 1068262 h 1253759"/>
              <a:gd name="connsiteX487" fmla="*/ 902162 w 1087812"/>
              <a:gd name="connsiteY487" fmla="*/ 1066030 h 1253759"/>
              <a:gd name="connsiteX488" fmla="*/ 905010 w 1087812"/>
              <a:gd name="connsiteY488" fmla="*/ 1059257 h 1253759"/>
              <a:gd name="connsiteX489" fmla="*/ 916786 w 1087812"/>
              <a:gd name="connsiteY489" fmla="*/ 1041169 h 1253759"/>
              <a:gd name="connsiteX490" fmla="*/ 918710 w 1087812"/>
              <a:gd name="connsiteY490" fmla="*/ 1033857 h 1253759"/>
              <a:gd name="connsiteX491" fmla="*/ 917864 w 1087812"/>
              <a:gd name="connsiteY491" fmla="*/ 1030086 h 1253759"/>
              <a:gd name="connsiteX492" fmla="*/ 913784 w 1087812"/>
              <a:gd name="connsiteY492" fmla="*/ 1025005 h 1253759"/>
              <a:gd name="connsiteX493" fmla="*/ 911321 w 1087812"/>
              <a:gd name="connsiteY493" fmla="*/ 1020695 h 1253759"/>
              <a:gd name="connsiteX494" fmla="*/ 911013 w 1087812"/>
              <a:gd name="connsiteY494" fmla="*/ 1019694 h 1253759"/>
              <a:gd name="connsiteX495" fmla="*/ 910475 w 1087812"/>
              <a:gd name="connsiteY495" fmla="*/ 1015769 h 1253759"/>
              <a:gd name="connsiteX496" fmla="*/ 910475 w 1087812"/>
              <a:gd name="connsiteY496" fmla="*/ 1004147 h 1253759"/>
              <a:gd name="connsiteX497" fmla="*/ 908935 w 1087812"/>
              <a:gd name="connsiteY497" fmla="*/ 996604 h 1253759"/>
              <a:gd name="connsiteX498" fmla="*/ 905703 w 1087812"/>
              <a:gd name="connsiteY498" fmla="*/ 989599 h 1253759"/>
              <a:gd name="connsiteX499" fmla="*/ 901623 w 1087812"/>
              <a:gd name="connsiteY499" fmla="*/ 983596 h 1253759"/>
              <a:gd name="connsiteX500" fmla="*/ 895158 w 1087812"/>
              <a:gd name="connsiteY500" fmla="*/ 978208 h 1253759"/>
              <a:gd name="connsiteX501" fmla="*/ 889462 w 1087812"/>
              <a:gd name="connsiteY501" fmla="*/ 975129 h 1253759"/>
              <a:gd name="connsiteX502" fmla="*/ 859444 w 1087812"/>
              <a:gd name="connsiteY502" fmla="*/ 964045 h 1253759"/>
              <a:gd name="connsiteX503" fmla="*/ 858520 w 1087812"/>
              <a:gd name="connsiteY503" fmla="*/ 963507 h 1253759"/>
              <a:gd name="connsiteX504" fmla="*/ 852901 w 1087812"/>
              <a:gd name="connsiteY504" fmla="*/ 958427 h 1253759"/>
              <a:gd name="connsiteX505" fmla="*/ 841510 w 1087812"/>
              <a:gd name="connsiteY505" fmla="*/ 946420 h 1253759"/>
              <a:gd name="connsiteX506" fmla="*/ 837969 w 1087812"/>
              <a:gd name="connsiteY506" fmla="*/ 943957 h 1253759"/>
              <a:gd name="connsiteX507" fmla="*/ 829348 w 1087812"/>
              <a:gd name="connsiteY507" fmla="*/ 939646 h 1253759"/>
              <a:gd name="connsiteX508" fmla="*/ 825654 w 1087812"/>
              <a:gd name="connsiteY508" fmla="*/ 937183 h 1253759"/>
              <a:gd name="connsiteX509" fmla="*/ 824961 w 1087812"/>
              <a:gd name="connsiteY509" fmla="*/ 936490 h 1253759"/>
              <a:gd name="connsiteX510" fmla="*/ 822113 w 1087812"/>
              <a:gd name="connsiteY510" fmla="*/ 932565 h 1253759"/>
              <a:gd name="connsiteX511" fmla="*/ 817880 w 1087812"/>
              <a:gd name="connsiteY511" fmla="*/ 923713 h 1253759"/>
              <a:gd name="connsiteX512" fmla="*/ 816110 w 1087812"/>
              <a:gd name="connsiteY512" fmla="*/ 921173 h 1253759"/>
              <a:gd name="connsiteX513" fmla="*/ 810799 w 1087812"/>
              <a:gd name="connsiteY513" fmla="*/ 917325 h 1253759"/>
              <a:gd name="connsiteX514" fmla="*/ 796175 w 1087812"/>
              <a:gd name="connsiteY514" fmla="*/ 914092 h 1253759"/>
              <a:gd name="connsiteX515" fmla="*/ 788478 w 1087812"/>
              <a:gd name="connsiteY515" fmla="*/ 911167 h 1253759"/>
              <a:gd name="connsiteX516" fmla="*/ 787631 w 1087812"/>
              <a:gd name="connsiteY516" fmla="*/ 910706 h 1253759"/>
              <a:gd name="connsiteX517" fmla="*/ 783705 w 1087812"/>
              <a:gd name="connsiteY517" fmla="*/ 907319 h 1253759"/>
              <a:gd name="connsiteX518" fmla="*/ 783244 w 1087812"/>
              <a:gd name="connsiteY518" fmla="*/ 906780 h 1253759"/>
              <a:gd name="connsiteX519" fmla="*/ 775008 w 1087812"/>
              <a:gd name="connsiteY519" fmla="*/ 894696 h 1253759"/>
              <a:gd name="connsiteX520" fmla="*/ 756150 w 1087812"/>
              <a:gd name="connsiteY520" fmla="*/ 877455 h 1253759"/>
              <a:gd name="connsiteX521" fmla="*/ 741295 w 1087812"/>
              <a:gd name="connsiteY521" fmla="*/ 860368 h 1253759"/>
              <a:gd name="connsiteX522" fmla="*/ 736600 w 1087812"/>
              <a:gd name="connsiteY522" fmla="*/ 851593 h 1253759"/>
              <a:gd name="connsiteX523" fmla="*/ 736292 w 1087812"/>
              <a:gd name="connsiteY523" fmla="*/ 850669 h 1253759"/>
              <a:gd name="connsiteX524" fmla="*/ 734060 w 1087812"/>
              <a:gd name="connsiteY524" fmla="*/ 837200 h 1253759"/>
              <a:gd name="connsiteX525" fmla="*/ 734599 w 1087812"/>
              <a:gd name="connsiteY525" fmla="*/ 808028 h 1253759"/>
              <a:gd name="connsiteX526" fmla="*/ 741372 w 1087812"/>
              <a:gd name="connsiteY526" fmla="*/ 566728 h 1253759"/>
              <a:gd name="connsiteX527" fmla="*/ 743143 w 1087812"/>
              <a:gd name="connsiteY527" fmla="*/ 564188 h 1253759"/>
              <a:gd name="connsiteX528" fmla="*/ 746144 w 1087812"/>
              <a:gd name="connsiteY528" fmla="*/ 564804 h 1253759"/>
              <a:gd name="connsiteX529" fmla="*/ 750609 w 1087812"/>
              <a:gd name="connsiteY529" fmla="*/ 569268 h 1253759"/>
              <a:gd name="connsiteX530" fmla="*/ 756304 w 1087812"/>
              <a:gd name="connsiteY530" fmla="*/ 567497 h 1253759"/>
              <a:gd name="connsiteX531" fmla="*/ 763770 w 1087812"/>
              <a:gd name="connsiteY531" fmla="*/ 563726 h 1253759"/>
              <a:gd name="connsiteX532" fmla="*/ 765002 w 1087812"/>
              <a:gd name="connsiteY532" fmla="*/ 563418 h 1253759"/>
              <a:gd name="connsiteX533" fmla="*/ 773469 w 1087812"/>
              <a:gd name="connsiteY533" fmla="*/ 563418 h 1253759"/>
              <a:gd name="connsiteX534" fmla="*/ 782474 w 1087812"/>
              <a:gd name="connsiteY534" fmla="*/ 565111 h 1253759"/>
              <a:gd name="connsiteX535" fmla="*/ 789324 w 1087812"/>
              <a:gd name="connsiteY535" fmla="*/ 564034 h 1253759"/>
              <a:gd name="connsiteX536" fmla="*/ 796252 w 1087812"/>
              <a:gd name="connsiteY536" fmla="*/ 561879 h 1253759"/>
              <a:gd name="connsiteX537" fmla="*/ 796867 w 1087812"/>
              <a:gd name="connsiteY537" fmla="*/ 561725 h 1253759"/>
              <a:gd name="connsiteX538" fmla="*/ 822729 w 1087812"/>
              <a:gd name="connsiteY538" fmla="*/ 560032 h 1253759"/>
              <a:gd name="connsiteX539" fmla="*/ 838200 w 1087812"/>
              <a:gd name="connsiteY539" fmla="*/ 557261 h 1253759"/>
              <a:gd name="connsiteX540" fmla="*/ 851824 w 1087812"/>
              <a:gd name="connsiteY540" fmla="*/ 552335 h 1253759"/>
              <a:gd name="connsiteX541" fmla="*/ 864293 w 1087812"/>
              <a:gd name="connsiteY541" fmla="*/ 545254 h 1253759"/>
              <a:gd name="connsiteX542" fmla="*/ 878609 w 1087812"/>
              <a:gd name="connsiteY542" fmla="*/ 534246 h 1253759"/>
              <a:gd name="connsiteX543" fmla="*/ 880072 w 1087812"/>
              <a:gd name="connsiteY543" fmla="*/ 533708 h 1253759"/>
              <a:gd name="connsiteX544" fmla="*/ 885690 w 1087812"/>
              <a:gd name="connsiteY544" fmla="*/ 533169 h 1253759"/>
              <a:gd name="connsiteX545" fmla="*/ 887153 w 1087812"/>
              <a:gd name="connsiteY545" fmla="*/ 533400 h 1253759"/>
              <a:gd name="connsiteX546" fmla="*/ 897467 w 1087812"/>
              <a:gd name="connsiteY546" fmla="*/ 538326 h 1253759"/>
              <a:gd name="connsiteX547" fmla="*/ 907858 w 1087812"/>
              <a:gd name="connsiteY547" fmla="*/ 540250 h 1253759"/>
              <a:gd name="connsiteX548" fmla="*/ 911629 w 1087812"/>
              <a:gd name="connsiteY548" fmla="*/ 535632 h 1253759"/>
              <a:gd name="connsiteX549" fmla="*/ 915401 w 1087812"/>
              <a:gd name="connsiteY549" fmla="*/ 527550 h 1253759"/>
              <a:gd name="connsiteX550" fmla="*/ 917017 w 1087812"/>
              <a:gd name="connsiteY550" fmla="*/ 526088 h 1253759"/>
              <a:gd name="connsiteX551" fmla="*/ 924868 w 1087812"/>
              <a:gd name="connsiteY551" fmla="*/ 523240 h 1253759"/>
              <a:gd name="connsiteX552" fmla="*/ 931564 w 1087812"/>
              <a:gd name="connsiteY552" fmla="*/ 522086 h 1253759"/>
              <a:gd name="connsiteX553" fmla="*/ 943495 w 1087812"/>
              <a:gd name="connsiteY553" fmla="*/ 514542 h 1253759"/>
              <a:gd name="connsiteX554" fmla="*/ 951115 w 1087812"/>
              <a:gd name="connsiteY554" fmla="*/ 511002 h 1253759"/>
              <a:gd name="connsiteX555" fmla="*/ 951961 w 1087812"/>
              <a:gd name="connsiteY555" fmla="*/ 510771 h 1253759"/>
              <a:gd name="connsiteX556" fmla="*/ 961506 w 1087812"/>
              <a:gd name="connsiteY556" fmla="*/ 509617 h 1253759"/>
              <a:gd name="connsiteX557" fmla="*/ 962429 w 1087812"/>
              <a:gd name="connsiteY557" fmla="*/ 509694 h 1253759"/>
              <a:gd name="connsiteX558" fmla="*/ 970280 w 1087812"/>
              <a:gd name="connsiteY558" fmla="*/ 511387 h 1253759"/>
              <a:gd name="connsiteX559" fmla="*/ 971358 w 1087812"/>
              <a:gd name="connsiteY559" fmla="*/ 511926 h 1253759"/>
              <a:gd name="connsiteX560" fmla="*/ 978131 w 1087812"/>
              <a:gd name="connsiteY560" fmla="*/ 517005 h 1253759"/>
              <a:gd name="connsiteX561" fmla="*/ 1005763 w 1087812"/>
              <a:gd name="connsiteY561" fmla="*/ 544253 h 1253759"/>
              <a:gd name="connsiteX562" fmla="*/ 1012460 w 1087812"/>
              <a:gd name="connsiteY562" fmla="*/ 541405 h 1253759"/>
              <a:gd name="connsiteX563" fmla="*/ 1021311 w 1087812"/>
              <a:gd name="connsiteY563" fmla="*/ 539019 h 1253759"/>
              <a:gd name="connsiteX564" fmla="*/ 1028546 w 1087812"/>
              <a:gd name="connsiteY564" fmla="*/ 538403 h 1253759"/>
              <a:gd name="connsiteX565" fmla="*/ 1031009 w 1087812"/>
              <a:gd name="connsiteY565" fmla="*/ 539481 h 1253759"/>
              <a:gd name="connsiteX566" fmla="*/ 1034396 w 1087812"/>
              <a:gd name="connsiteY566" fmla="*/ 544022 h 1253759"/>
              <a:gd name="connsiteX567" fmla="*/ 1034935 w 1087812"/>
              <a:gd name="connsiteY567" fmla="*/ 546177 h 1253759"/>
              <a:gd name="connsiteX568" fmla="*/ 1033857 w 1087812"/>
              <a:gd name="connsiteY568" fmla="*/ 552719 h 1253759"/>
              <a:gd name="connsiteX569" fmla="*/ 1037013 w 1087812"/>
              <a:gd name="connsiteY569" fmla="*/ 552489 h 1253759"/>
              <a:gd name="connsiteX570" fmla="*/ 1037705 w 1087812"/>
              <a:gd name="connsiteY570" fmla="*/ 552489 h 1253759"/>
              <a:gd name="connsiteX571" fmla="*/ 1051406 w 1087812"/>
              <a:gd name="connsiteY571" fmla="*/ 554721 h 1253759"/>
              <a:gd name="connsiteX572" fmla="*/ 1056563 w 1087812"/>
              <a:gd name="connsiteY572" fmla="*/ 554259 h 1253759"/>
              <a:gd name="connsiteX573" fmla="*/ 1058333 w 1087812"/>
              <a:gd name="connsiteY573" fmla="*/ 553181 h 1253759"/>
              <a:gd name="connsiteX574" fmla="*/ 1061951 w 1087812"/>
              <a:gd name="connsiteY574" fmla="*/ 548024 h 1253759"/>
              <a:gd name="connsiteX575" fmla="*/ 1062798 w 1087812"/>
              <a:gd name="connsiteY575" fmla="*/ 547254 h 1253759"/>
              <a:gd name="connsiteX576" fmla="*/ 1065646 w 1087812"/>
              <a:gd name="connsiteY576" fmla="*/ 545561 h 1253759"/>
              <a:gd name="connsiteX577" fmla="*/ 1067108 w 1087812"/>
              <a:gd name="connsiteY577" fmla="*/ 545177 h 1253759"/>
              <a:gd name="connsiteX578" fmla="*/ 1071034 w 1087812"/>
              <a:gd name="connsiteY578" fmla="*/ 545177 h 1253759"/>
              <a:gd name="connsiteX579" fmla="*/ 1071880 w 1087812"/>
              <a:gd name="connsiteY579" fmla="*/ 545330 h 1253759"/>
              <a:gd name="connsiteX580" fmla="*/ 1079192 w 1087812"/>
              <a:gd name="connsiteY580" fmla="*/ 547563 h 1253759"/>
              <a:gd name="connsiteX581" fmla="*/ 1081501 w 1087812"/>
              <a:gd name="connsiteY581" fmla="*/ 547947 h 1253759"/>
              <a:gd name="connsiteX582" fmla="*/ 1086504 w 1087812"/>
              <a:gd name="connsiteY582" fmla="*/ 546254 h 1253759"/>
              <a:gd name="connsiteX583" fmla="*/ 1087813 w 1087812"/>
              <a:gd name="connsiteY583" fmla="*/ 543637 h 1253759"/>
              <a:gd name="connsiteX584" fmla="*/ 1086889 w 1087812"/>
              <a:gd name="connsiteY584" fmla="*/ 538172 h 1253759"/>
              <a:gd name="connsiteX585" fmla="*/ 1083348 w 1087812"/>
              <a:gd name="connsiteY585" fmla="*/ 530552 h 1253759"/>
              <a:gd name="connsiteX586" fmla="*/ 1081271 w 1087812"/>
              <a:gd name="connsiteY586" fmla="*/ 528474 h 1253759"/>
              <a:gd name="connsiteX587" fmla="*/ 1073265 w 1087812"/>
              <a:gd name="connsiteY587" fmla="*/ 524779 h 1253759"/>
              <a:gd name="connsiteX588" fmla="*/ 1072496 w 1087812"/>
              <a:gd name="connsiteY588" fmla="*/ 524241 h 1253759"/>
              <a:gd name="connsiteX589" fmla="*/ 1069648 w 1087812"/>
              <a:gd name="connsiteY589" fmla="*/ 521393 h 1253759"/>
              <a:gd name="connsiteX590" fmla="*/ 1068878 w 1087812"/>
              <a:gd name="connsiteY590" fmla="*/ 520007 h 1253759"/>
              <a:gd name="connsiteX591" fmla="*/ 1067724 w 1087812"/>
              <a:gd name="connsiteY591" fmla="*/ 514927 h 1253759"/>
              <a:gd name="connsiteX592" fmla="*/ 1068109 w 1087812"/>
              <a:gd name="connsiteY592" fmla="*/ 512772 h 1253759"/>
              <a:gd name="connsiteX593" fmla="*/ 1070341 w 1087812"/>
              <a:gd name="connsiteY593" fmla="*/ 509385 h 1253759"/>
              <a:gd name="connsiteX594" fmla="*/ 1071034 w 1087812"/>
              <a:gd name="connsiteY594" fmla="*/ 508693 h 1253759"/>
              <a:gd name="connsiteX595" fmla="*/ 1074497 w 1087812"/>
              <a:gd name="connsiteY595" fmla="*/ 506230 h 1253759"/>
              <a:gd name="connsiteX596" fmla="*/ 1076575 w 1087812"/>
              <a:gd name="connsiteY596" fmla="*/ 502920 h 1253759"/>
              <a:gd name="connsiteX597" fmla="*/ 1076575 w 1087812"/>
              <a:gd name="connsiteY597" fmla="*/ 495608 h 1253759"/>
              <a:gd name="connsiteX598" fmla="*/ 1072727 w 1087812"/>
              <a:gd name="connsiteY598" fmla="*/ 479059 h 1253759"/>
              <a:gd name="connsiteX599" fmla="*/ 1072650 w 1087812"/>
              <a:gd name="connsiteY599" fmla="*/ 478059 h 1253759"/>
              <a:gd name="connsiteX600" fmla="*/ 1073804 w 1087812"/>
              <a:gd name="connsiteY600" fmla="*/ 470208 h 1253759"/>
              <a:gd name="connsiteX601" fmla="*/ 1075344 w 1087812"/>
              <a:gd name="connsiteY601" fmla="*/ 468053 h 1253759"/>
              <a:gd name="connsiteX602" fmla="*/ 1077576 w 1087812"/>
              <a:gd name="connsiteY602" fmla="*/ 466898 h 1253759"/>
              <a:gd name="connsiteX603" fmla="*/ 1078346 w 1087812"/>
              <a:gd name="connsiteY603" fmla="*/ 466667 h 1253759"/>
              <a:gd name="connsiteX604" fmla="*/ 1080962 w 1087812"/>
              <a:gd name="connsiteY604" fmla="*/ 466206 h 1253759"/>
              <a:gd name="connsiteX605" fmla="*/ 1082117 w 1087812"/>
              <a:gd name="connsiteY605" fmla="*/ 465282 h 1253759"/>
              <a:gd name="connsiteX606" fmla="*/ 1082117 w 1087812"/>
              <a:gd name="connsiteY606" fmla="*/ 462588 h 1253759"/>
              <a:gd name="connsiteX607" fmla="*/ 1080808 w 1087812"/>
              <a:gd name="connsiteY607" fmla="*/ 460895 h 1253759"/>
              <a:gd name="connsiteX608" fmla="*/ 1076729 w 1087812"/>
              <a:gd name="connsiteY608" fmla="*/ 458354 h 1253759"/>
              <a:gd name="connsiteX609" fmla="*/ 1068263 w 1087812"/>
              <a:gd name="connsiteY609" fmla="*/ 455199 h 1253759"/>
              <a:gd name="connsiteX610" fmla="*/ 1067262 w 1087812"/>
              <a:gd name="connsiteY610" fmla="*/ 454583 h 1253759"/>
              <a:gd name="connsiteX611" fmla="*/ 1061643 w 1087812"/>
              <a:gd name="connsiteY611" fmla="*/ 448964 h 1253759"/>
              <a:gd name="connsiteX612" fmla="*/ 1060873 w 1087812"/>
              <a:gd name="connsiteY612" fmla="*/ 446655 h 1253759"/>
              <a:gd name="connsiteX613" fmla="*/ 1062336 w 1087812"/>
              <a:gd name="connsiteY613" fmla="*/ 434340 h 1253759"/>
              <a:gd name="connsiteX614" fmla="*/ 1055947 w 1087812"/>
              <a:gd name="connsiteY614" fmla="*/ 430261 h 1253759"/>
              <a:gd name="connsiteX615" fmla="*/ 1054793 w 1087812"/>
              <a:gd name="connsiteY615" fmla="*/ 428644 h 1253759"/>
              <a:gd name="connsiteX616" fmla="*/ 1053638 w 1087812"/>
              <a:gd name="connsiteY616" fmla="*/ 424719 h 1253759"/>
              <a:gd name="connsiteX617" fmla="*/ 1053022 w 1087812"/>
              <a:gd name="connsiteY617" fmla="*/ 419793 h 1253759"/>
              <a:gd name="connsiteX618" fmla="*/ 1052253 w 1087812"/>
              <a:gd name="connsiteY618" fmla="*/ 417638 h 1253759"/>
              <a:gd name="connsiteX619" fmla="*/ 1050098 w 1087812"/>
              <a:gd name="connsiteY619" fmla="*/ 415482 h 1253759"/>
              <a:gd name="connsiteX620" fmla="*/ 1044171 w 1087812"/>
              <a:gd name="connsiteY620" fmla="*/ 411711 h 1253759"/>
              <a:gd name="connsiteX621" fmla="*/ 1043478 w 1087812"/>
              <a:gd name="connsiteY621" fmla="*/ 411095 h 1253759"/>
              <a:gd name="connsiteX622" fmla="*/ 1037013 w 1087812"/>
              <a:gd name="connsiteY622" fmla="*/ 403013 h 1253759"/>
              <a:gd name="connsiteX623" fmla="*/ 1032318 w 1087812"/>
              <a:gd name="connsiteY623" fmla="*/ 399858 h 1253759"/>
              <a:gd name="connsiteX624" fmla="*/ 1013845 w 1087812"/>
              <a:gd name="connsiteY624" fmla="*/ 390082 h 1253759"/>
              <a:gd name="connsiteX625" fmla="*/ 1008765 w 1087812"/>
              <a:gd name="connsiteY625" fmla="*/ 389159 h 1253759"/>
              <a:gd name="connsiteX626" fmla="*/ 1004224 w 1087812"/>
              <a:gd name="connsiteY626" fmla="*/ 390544 h 1253759"/>
              <a:gd name="connsiteX627" fmla="*/ 986597 w 1087812"/>
              <a:gd name="connsiteY627" fmla="*/ 403244 h 1253759"/>
              <a:gd name="connsiteX628" fmla="*/ 984596 w 1087812"/>
              <a:gd name="connsiteY628" fmla="*/ 403706 h 1253759"/>
              <a:gd name="connsiteX629" fmla="*/ 980671 w 1087812"/>
              <a:gd name="connsiteY629" fmla="*/ 403167 h 1253759"/>
              <a:gd name="connsiteX630" fmla="*/ 979593 w 1087812"/>
              <a:gd name="connsiteY630" fmla="*/ 402783 h 1253759"/>
              <a:gd name="connsiteX631" fmla="*/ 972281 w 1087812"/>
              <a:gd name="connsiteY631" fmla="*/ 398318 h 1253759"/>
              <a:gd name="connsiteX632" fmla="*/ 971666 w 1087812"/>
              <a:gd name="connsiteY632" fmla="*/ 397779 h 1253759"/>
              <a:gd name="connsiteX633" fmla="*/ 967509 w 1087812"/>
              <a:gd name="connsiteY633" fmla="*/ 393084 h 1253759"/>
              <a:gd name="connsiteX634" fmla="*/ 965200 w 1087812"/>
              <a:gd name="connsiteY634" fmla="*/ 391930 h 1253759"/>
              <a:gd name="connsiteX635" fmla="*/ 961890 w 1087812"/>
              <a:gd name="connsiteY635" fmla="*/ 391930 h 1253759"/>
              <a:gd name="connsiteX636" fmla="*/ 950499 w 1087812"/>
              <a:gd name="connsiteY636" fmla="*/ 393623 h 1253759"/>
              <a:gd name="connsiteX637" fmla="*/ 937722 w 1087812"/>
              <a:gd name="connsiteY637" fmla="*/ 393623 h 1253759"/>
              <a:gd name="connsiteX638" fmla="*/ 933412 w 1087812"/>
              <a:gd name="connsiteY638" fmla="*/ 393007 h 1253759"/>
              <a:gd name="connsiteX639" fmla="*/ 916940 w 1087812"/>
              <a:gd name="connsiteY639" fmla="*/ 387389 h 1253759"/>
              <a:gd name="connsiteX640" fmla="*/ 908627 w 1087812"/>
              <a:gd name="connsiteY640" fmla="*/ 386850 h 1253759"/>
              <a:gd name="connsiteX641" fmla="*/ 872913 w 1087812"/>
              <a:gd name="connsiteY641" fmla="*/ 392468 h 1253759"/>
              <a:gd name="connsiteX642" fmla="*/ 871836 w 1087812"/>
              <a:gd name="connsiteY642" fmla="*/ 392391 h 1253759"/>
              <a:gd name="connsiteX643" fmla="*/ 867372 w 1087812"/>
              <a:gd name="connsiteY643" fmla="*/ 391237 h 1253759"/>
              <a:gd name="connsiteX644" fmla="*/ 865216 w 1087812"/>
              <a:gd name="connsiteY644" fmla="*/ 388697 h 1253759"/>
              <a:gd name="connsiteX645" fmla="*/ 864755 w 1087812"/>
              <a:gd name="connsiteY645" fmla="*/ 382078 h 1253759"/>
              <a:gd name="connsiteX646" fmla="*/ 863446 w 1087812"/>
              <a:gd name="connsiteY646" fmla="*/ 381000 h 1253759"/>
              <a:gd name="connsiteX647" fmla="*/ 859290 w 1087812"/>
              <a:gd name="connsiteY647" fmla="*/ 380076 h 1253759"/>
              <a:gd name="connsiteX648" fmla="*/ 854980 w 1087812"/>
              <a:gd name="connsiteY648" fmla="*/ 380076 h 1253759"/>
              <a:gd name="connsiteX649" fmla="*/ 846205 w 1087812"/>
              <a:gd name="connsiteY649" fmla="*/ 382694 h 1253759"/>
              <a:gd name="connsiteX650" fmla="*/ 830811 w 1087812"/>
              <a:gd name="connsiteY650" fmla="*/ 392623 h 1253759"/>
              <a:gd name="connsiteX651" fmla="*/ 828887 w 1087812"/>
              <a:gd name="connsiteY651" fmla="*/ 393084 h 1253759"/>
              <a:gd name="connsiteX652" fmla="*/ 820420 w 1087812"/>
              <a:gd name="connsiteY652" fmla="*/ 391930 h 1253759"/>
              <a:gd name="connsiteX653" fmla="*/ 817803 w 1087812"/>
              <a:gd name="connsiteY653" fmla="*/ 388389 h 1253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</a:cxnLst>
            <a:rect l="l" t="t" r="r" b="b"/>
            <a:pathLst>
              <a:path w="1087812" h="1253759">
                <a:moveTo>
                  <a:pt x="817803" y="388389"/>
                </a:moveTo>
                <a:lnTo>
                  <a:pt x="818958" y="157788"/>
                </a:lnTo>
                <a:lnTo>
                  <a:pt x="816187" y="143702"/>
                </a:lnTo>
                <a:cubicBezTo>
                  <a:pt x="816033" y="143087"/>
                  <a:pt x="816187" y="142471"/>
                  <a:pt x="816418" y="141932"/>
                </a:cubicBezTo>
                <a:lnTo>
                  <a:pt x="810029" y="138468"/>
                </a:lnTo>
                <a:lnTo>
                  <a:pt x="793712" y="133619"/>
                </a:lnTo>
                <a:lnTo>
                  <a:pt x="776009" y="132542"/>
                </a:lnTo>
                <a:cubicBezTo>
                  <a:pt x="775701" y="132542"/>
                  <a:pt x="775393" y="132465"/>
                  <a:pt x="775162" y="132311"/>
                </a:cubicBezTo>
                <a:lnTo>
                  <a:pt x="763924" y="127847"/>
                </a:lnTo>
                <a:lnTo>
                  <a:pt x="744605" y="118225"/>
                </a:lnTo>
                <a:cubicBezTo>
                  <a:pt x="744374" y="118148"/>
                  <a:pt x="744220" y="117995"/>
                  <a:pt x="744066" y="117841"/>
                </a:cubicBezTo>
                <a:lnTo>
                  <a:pt x="703580" y="84128"/>
                </a:lnTo>
                <a:cubicBezTo>
                  <a:pt x="703195" y="83820"/>
                  <a:pt x="702964" y="83435"/>
                  <a:pt x="702733" y="83050"/>
                </a:cubicBezTo>
                <a:lnTo>
                  <a:pt x="700501" y="77432"/>
                </a:lnTo>
                <a:cubicBezTo>
                  <a:pt x="700347" y="77047"/>
                  <a:pt x="700270" y="76585"/>
                  <a:pt x="700347" y="76123"/>
                </a:cubicBezTo>
                <a:lnTo>
                  <a:pt x="700886" y="69350"/>
                </a:lnTo>
                <a:cubicBezTo>
                  <a:pt x="700886" y="69042"/>
                  <a:pt x="700963" y="68811"/>
                  <a:pt x="701117" y="68503"/>
                </a:cubicBezTo>
                <a:lnTo>
                  <a:pt x="717435" y="29095"/>
                </a:lnTo>
                <a:lnTo>
                  <a:pt x="721206" y="9929"/>
                </a:lnTo>
                <a:lnTo>
                  <a:pt x="721899" y="0"/>
                </a:lnTo>
                <a:lnTo>
                  <a:pt x="710430" y="8313"/>
                </a:lnTo>
                <a:lnTo>
                  <a:pt x="701733" y="16549"/>
                </a:lnTo>
                <a:lnTo>
                  <a:pt x="696961" y="20089"/>
                </a:lnTo>
                <a:lnTo>
                  <a:pt x="689803" y="23707"/>
                </a:lnTo>
                <a:cubicBezTo>
                  <a:pt x="689495" y="23860"/>
                  <a:pt x="689187" y="23937"/>
                  <a:pt x="688802" y="24015"/>
                </a:cubicBezTo>
                <a:lnTo>
                  <a:pt x="666866" y="26246"/>
                </a:lnTo>
                <a:lnTo>
                  <a:pt x="650394" y="30711"/>
                </a:lnTo>
                <a:lnTo>
                  <a:pt x="637694" y="35175"/>
                </a:lnTo>
                <a:cubicBezTo>
                  <a:pt x="637463" y="35252"/>
                  <a:pt x="637232" y="35329"/>
                  <a:pt x="637001" y="35329"/>
                </a:cubicBezTo>
                <a:lnTo>
                  <a:pt x="629150" y="35868"/>
                </a:lnTo>
                <a:lnTo>
                  <a:pt x="622762" y="35868"/>
                </a:lnTo>
                <a:lnTo>
                  <a:pt x="619375" y="37330"/>
                </a:lnTo>
                <a:cubicBezTo>
                  <a:pt x="618990" y="37484"/>
                  <a:pt x="618682" y="37561"/>
                  <a:pt x="618298" y="37561"/>
                </a:cubicBezTo>
                <a:lnTo>
                  <a:pt x="612140" y="37561"/>
                </a:lnTo>
                <a:lnTo>
                  <a:pt x="597824" y="39716"/>
                </a:lnTo>
                <a:lnTo>
                  <a:pt x="591897" y="42718"/>
                </a:lnTo>
                <a:lnTo>
                  <a:pt x="586586" y="48029"/>
                </a:lnTo>
                <a:lnTo>
                  <a:pt x="583045" y="51031"/>
                </a:lnTo>
                <a:cubicBezTo>
                  <a:pt x="582815" y="51185"/>
                  <a:pt x="582661" y="51339"/>
                  <a:pt x="582353" y="51416"/>
                </a:cubicBezTo>
                <a:lnTo>
                  <a:pt x="577273" y="53648"/>
                </a:lnTo>
                <a:cubicBezTo>
                  <a:pt x="577042" y="53725"/>
                  <a:pt x="576888" y="53802"/>
                  <a:pt x="576657" y="53802"/>
                </a:cubicBezTo>
                <a:lnTo>
                  <a:pt x="562879" y="56573"/>
                </a:lnTo>
                <a:lnTo>
                  <a:pt x="555260" y="59806"/>
                </a:lnTo>
                <a:lnTo>
                  <a:pt x="529783" y="65501"/>
                </a:lnTo>
                <a:lnTo>
                  <a:pt x="518314" y="71505"/>
                </a:lnTo>
                <a:cubicBezTo>
                  <a:pt x="518083" y="71659"/>
                  <a:pt x="517775" y="71736"/>
                  <a:pt x="517467" y="71813"/>
                </a:cubicBezTo>
                <a:lnTo>
                  <a:pt x="510694" y="72967"/>
                </a:lnTo>
                <a:lnTo>
                  <a:pt x="504921" y="73583"/>
                </a:lnTo>
                <a:cubicBezTo>
                  <a:pt x="504690" y="73583"/>
                  <a:pt x="504536" y="73583"/>
                  <a:pt x="504306" y="73583"/>
                </a:cubicBezTo>
                <a:lnTo>
                  <a:pt x="504306" y="73583"/>
                </a:lnTo>
                <a:lnTo>
                  <a:pt x="499226" y="73044"/>
                </a:lnTo>
                <a:cubicBezTo>
                  <a:pt x="498995" y="73044"/>
                  <a:pt x="498764" y="72967"/>
                  <a:pt x="498533" y="72891"/>
                </a:cubicBezTo>
                <a:lnTo>
                  <a:pt x="493992" y="71197"/>
                </a:lnTo>
                <a:cubicBezTo>
                  <a:pt x="493761" y="71120"/>
                  <a:pt x="493607" y="71043"/>
                  <a:pt x="493453" y="70889"/>
                </a:cubicBezTo>
                <a:lnTo>
                  <a:pt x="490451" y="68888"/>
                </a:lnTo>
                <a:lnTo>
                  <a:pt x="483139" y="66964"/>
                </a:lnTo>
                <a:lnTo>
                  <a:pt x="478752" y="67964"/>
                </a:lnTo>
                <a:cubicBezTo>
                  <a:pt x="478444" y="68041"/>
                  <a:pt x="478136" y="68041"/>
                  <a:pt x="477828" y="68041"/>
                </a:cubicBezTo>
                <a:lnTo>
                  <a:pt x="463742" y="66348"/>
                </a:lnTo>
                <a:lnTo>
                  <a:pt x="429260" y="67503"/>
                </a:lnTo>
                <a:cubicBezTo>
                  <a:pt x="429106" y="67503"/>
                  <a:pt x="428875" y="67503"/>
                  <a:pt x="428644" y="67426"/>
                </a:cubicBezTo>
                <a:lnTo>
                  <a:pt x="423487" y="66502"/>
                </a:lnTo>
                <a:lnTo>
                  <a:pt x="422102" y="67348"/>
                </a:lnTo>
                <a:lnTo>
                  <a:pt x="416791" y="74738"/>
                </a:lnTo>
                <a:lnTo>
                  <a:pt x="400704" y="90285"/>
                </a:lnTo>
                <a:lnTo>
                  <a:pt x="390775" y="97290"/>
                </a:lnTo>
                <a:lnTo>
                  <a:pt x="378152" y="104217"/>
                </a:lnTo>
                <a:lnTo>
                  <a:pt x="358063" y="111144"/>
                </a:lnTo>
                <a:lnTo>
                  <a:pt x="327583" y="127847"/>
                </a:lnTo>
                <a:lnTo>
                  <a:pt x="310111" y="140393"/>
                </a:lnTo>
                <a:lnTo>
                  <a:pt x="303568" y="147474"/>
                </a:lnTo>
                <a:lnTo>
                  <a:pt x="295487" y="154478"/>
                </a:lnTo>
                <a:lnTo>
                  <a:pt x="288329" y="158711"/>
                </a:lnTo>
                <a:cubicBezTo>
                  <a:pt x="287790" y="159019"/>
                  <a:pt x="287097" y="159173"/>
                  <a:pt x="286481" y="159019"/>
                </a:cubicBezTo>
                <a:lnTo>
                  <a:pt x="279708" y="157865"/>
                </a:lnTo>
                <a:lnTo>
                  <a:pt x="275475" y="156633"/>
                </a:lnTo>
                <a:cubicBezTo>
                  <a:pt x="275013" y="156480"/>
                  <a:pt x="274551" y="156248"/>
                  <a:pt x="274166" y="155864"/>
                </a:cubicBezTo>
                <a:lnTo>
                  <a:pt x="267316" y="148474"/>
                </a:lnTo>
                <a:lnTo>
                  <a:pt x="255001" y="143625"/>
                </a:lnTo>
                <a:cubicBezTo>
                  <a:pt x="254770" y="143549"/>
                  <a:pt x="254462" y="143395"/>
                  <a:pt x="254308" y="143241"/>
                </a:cubicBezTo>
                <a:lnTo>
                  <a:pt x="244764" y="135698"/>
                </a:lnTo>
                <a:lnTo>
                  <a:pt x="241916" y="136467"/>
                </a:lnTo>
                <a:lnTo>
                  <a:pt x="240376" y="165947"/>
                </a:lnTo>
                <a:lnTo>
                  <a:pt x="238683" y="176953"/>
                </a:lnTo>
                <a:lnTo>
                  <a:pt x="236374" y="185651"/>
                </a:lnTo>
                <a:cubicBezTo>
                  <a:pt x="236297" y="186036"/>
                  <a:pt x="236066" y="186344"/>
                  <a:pt x="235835" y="186652"/>
                </a:cubicBezTo>
                <a:lnTo>
                  <a:pt x="225675" y="199582"/>
                </a:lnTo>
                <a:lnTo>
                  <a:pt x="222750" y="205047"/>
                </a:lnTo>
                <a:lnTo>
                  <a:pt x="219441" y="217671"/>
                </a:lnTo>
                <a:lnTo>
                  <a:pt x="211436" y="236605"/>
                </a:lnTo>
                <a:lnTo>
                  <a:pt x="206972" y="244918"/>
                </a:lnTo>
                <a:lnTo>
                  <a:pt x="204816" y="254154"/>
                </a:lnTo>
                <a:lnTo>
                  <a:pt x="201969" y="264930"/>
                </a:lnTo>
                <a:lnTo>
                  <a:pt x="184420" y="306416"/>
                </a:lnTo>
                <a:cubicBezTo>
                  <a:pt x="184343" y="306647"/>
                  <a:pt x="184189" y="306878"/>
                  <a:pt x="183958" y="307109"/>
                </a:cubicBezTo>
                <a:lnTo>
                  <a:pt x="181649" y="309880"/>
                </a:lnTo>
                <a:lnTo>
                  <a:pt x="180648" y="316422"/>
                </a:lnTo>
                <a:lnTo>
                  <a:pt x="180648" y="328738"/>
                </a:lnTo>
                <a:lnTo>
                  <a:pt x="185882" y="337666"/>
                </a:lnTo>
                <a:cubicBezTo>
                  <a:pt x="185959" y="337820"/>
                  <a:pt x="186036" y="338051"/>
                  <a:pt x="186113" y="338205"/>
                </a:cubicBezTo>
                <a:lnTo>
                  <a:pt x="187113" y="341284"/>
                </a:lnTo>
                <a:lnTo>
                  <a:pt x="191424" y="348288"/>
                </a:lnTo>
                <a:lnTo>
                  <a:pt x="194195" y="353830"/>
                </a:lnTo>
                <a:lnTo>
                  <a:pt x="197350" y="357524"/>
                </a:lnTo>
                <a:cubicBezTo>
                  <a:pt x="197581" y="357832"/>
                  <a:pt x="197735" y="358140"/>
                  <a:pt x="197889" y="358448"/>
                </a:cubicBezTo>
                <a:lnTo>
                  <a:pt x="199583" y="363528"/>
                </a:lnTo>
                <a:cubicBezTo>
                  <a:pt x="199736" y="364067"/>
                  <a:pt x="199736" y="364760"/>
                  <a:pt x="199583" y="365298"/>
                </a:cubicBezTo>
                <a:lnTo>
                  <a:pt x="198428" y="368685"/>
                </a:lnTo>
                <a:cubicBezTo>
                  <a:pt x="198120" y="369609"/>
                  <a:pt x="197427" y="370224"/>
                  <a:pt x="196504" y="370532"/>
                </a:cubicBezTo>
                <a:lnTo>
                  <a:pt x="192578" y="371687"/>
                </a:lnTo>
                <a:cubicBezTo>
                  <a:pt x="191962" y="371841"/>
                  <a:pt x="191347" y="371841"/>
                  <a:pt x="190808" y="371610"/>
                </a:cubicBezTo>
                <a:lnTo>
                  <a:pt x="186344" y="369916"/>
                </a:lnTo>
                <a:cubicBezTo>
                  <a:pt x="185882" y="369762"/>
                  <a:pt x="185497" y="369455"/>
                  <a:pt x="185189" y="369070"/>
                </a:cubicBezTo>
                <a:lnTo>
                  <a:pt x="182341" y="365683"/>
                </a:lnTo>
                <a:cubicBezTo>
                  <a:pt x="182034" y="365375"/>
                  <a:pt x="181879" y="364990"/>
                  <a:pt x="181803" y="364528"/>
                </a:cubicBezTo>
                <a:lnTo>
                  <a:pt x="179185" y="352983"/>
                </a:lnTo>
                <a:lnTo>
                  <a:pt x="178262" y="353907"/>
                </a:lnTo>
                <a:lnTo>
                  <a:pt x="177877" y="357601"/>
                </a:lnTo>
                <a:lnTo>
                  <a:pt x="178416" y="361219"/>
                </a:lnTo>
                <a:cubicBezTo>
                  <a:pt x="178493" y="361527"/>
                  <a:pt x="178416" y="361835"/>
                  <a:pt x="178416" y="362142"/>
                </a:cubicBezTo>
                <a:lnTo>
                  <a:pt x="177877" y="364990"/>
                </a:lnTo>
                <a:cubicBezTo>
                  <a:pt x="177723" y="365683"/>
                  <a:pt x="177338" y="366376"/>
                  <a:pt x="176646" y="366761"/>
                </a:cubicBezTo>
                <a:cubicBezTo>
                  <a:pt x="176030" y="367146"/>
                  <a:pt x="175260" y="367376"/>
                  <a:pt x="174567" y="367146"/>
                </a:cubicBezTo>
                <a:lnTo>
                  <a:pt x="170026" y="366222"/>
                </a:lnTo>
                <a:lnTo>
                  <a:pt x="169026" y="366837"/>
                </a:lnTo>
                <a:lnTo>
                  <a:pt x="168410" y="368762"/>
                </a:lnTo>
                <a:lnTo>
                  <a:pt x="168410" y="368762"/>
                </a:lnTo>
                <a:lnTo>
                  <a:pt x="168410" y="376767"/>
                </a:lnTo>
                <a:lnTo>
                  <a:pt x="167794" y="380615"/>
                </a:lnTo>
                <a:cubicBezTo>
                  <a:pt x="167717" y="380846"/>
                  <a:pt x="167640" y="381154"/>
                  <a:pt x="167563" y="381385"/>
                </a:cubicBezTo>
                <a:lnTo>
                  <a:pt x="163099" y="390929"/>
                </a:lnTo>
                <a:lnTo>
                  <a:pt x="158943" y="396933"/>
                </a:lnTo>
                <a:cubicBezTo>
                  <a:pt x="158789" y="397241"/>
                  <a:pt x="158481" y="397472"/>
                  <a:pt x="158250" y="397625"/>
                </a:cubicBezTo>
                <a:lnTo>
                  <a:pt x="151169" y="402474"/>
                </a:lnTo>
                <a:lnTo>
                  <a:pt x="134466" y="420254"/>
                </a:lnTo>
                <a:cubicBezTo>
                  <a:pt x="134081" y="420640"/>
                  <a:pt x="133620" y="420947"/>
                  <a:pt x="133081" y="421101"/>
                </a:cubicBezTo>
                <a:lnTo>
                  <a:pt x="128617" y="422256"/>
                </a:lnTo>
                <a:cubicBezTo>
                  <a:pt x="128309" y="422333"/>
                  <a:pt x="127924" y="422333"/>
                  <a:pt x="127539" y="422333"/>
                </a:cubicBezTo>
                <a:lnTo>
                  <a:pt x="123613" y="421794"/>
                </a:lnTo>
                <a:lnTo>
                  <a:pt x="118072" y="420024"/>
                </a:lnTo>
                <a:lnTo>
                  <a:pt x="113376" y="419100"/>
                </a:lnTo>
                <a:lnTo>
                  <a:pt x="107373" y="420486"/>
                </a:lnTo>
                <a:lnTo>
                  <a:pt x="103140" y="424257"/>
                </a:lnTo>
                <a:lnTo>
                  <a:pt x="97752" y="432416"/>
                </a:lnTo>
                <a:lnTo>
                  <a:pt x="95212" y="438650"/>
                </a:lnTo>
                <a:lnTo>
                  <a:pt x="92287" y="443961"/>
                </a:lnTo>
                <a:cubicBezTo>
                  <a:pt x="92210" y="444192"/>
                  <a:pt x="92056" y="444346"/>
                  <a:pt x="91902" y="444500"/>
                </a:cubicBezTo>
                <a:lnTo>
                  <a:pt x="80125" y="456892"/>
                </a:lnTo>
                <a:lnTo>
                  <a:pt x="68580" y="466128"/>
                </a:lnTo>
                <a:lnTo>
                  <a:pt x="0" y="537480"/>
                </a:lnTo>
                <a:lnTo>
                  <a:pt x="2925" y="539096"/>
                </a:lnTo>
                <a:cubicBezTo>
                  <a:pt x="3387" y="539327"/>
                  <a:pt x="3772" y="539789"/>
                  <a:pt x="4079" y="540250"/>
                </a:cubicBezTo>
                <a:lnTo>
                  <a:pt x="8544" y="548717"/>
                </a:lnTo>
                <a:cubicBezTo>
                  <a:pt x="8698" y="549025"/>
                  <a:pt x="8775" y="549333"/>
                  <a:pt x="8852" y="549640"/>
                </a:cubicBezTo>
                <a:lnTo>
                  <a:pt x="11084" y="564419"/>
                </a:lnTo>
                <a:lnTo>
                  <a:pt x="13470" y="569653"/>
                </a:lnTo>
                <a:lnTo>
                  <a:pt x="17318" y="572731"/>
                </a:lnTo>
                <a:lnTo>
                  <a:pt x="17626" y="572578"/>
                </a:lnTo>
                <a:lnTo>
                  <a:pt x="18858" y="570192"/>
                </a:lnTo>
                <a:cubicBezTo>
                  <a:pt x="19166" y="569576"/>
                  <a:pt x="19704" y="569114"/>
                  <a:pt x="20320" y="568806"/>
                </a:cubicBezTo>
                <a:lnTo>
                  <a:pt x="23168" y="567652"/>
                </a:lnTo>
                <a:cubicBezTo>
                  <a:pt x="24015" y="567267"/>
                  <a:pt x="24938" y="567421"/>
                  <a:pt x="25708" y="567883"/>
                </a:cubicBezTo>
                <a:lnTo>
                  <a:pt x="31866" y="571808"/>
                </a:lnTo>
                <a:cubicBezTo>
                  <a:pt x="32096" y="571962"/>
                  <a:pt x="32327" y="572193"/>
                  <a:pt x="32558" y="572424"/>
                </a:cubicBezTo>
                <a:lnTo>
                  <a:pt x="37022" y="578042"/>
                </a:lnTo>
                <a:cubicBezTo>
                  <a:pt x="37176" y="578273"/>
                  <a:pt x="37330" y="578504"/>
                  <a:pt x="37407" y="578735"/>
                </a:cubicBezTo>
                <a:lnTo>
                  <a:pt x="39640" y="584354"/>
                </a:lnTo>
                <a:cubicBezTo>
                  <a:pt x="39793" y="584739"/>
                  <a:pt x="39870" y="585201"/>
                  <a:pt x="39793" y="585663"/>
                </a:cubicBezTo>
                <a:lnTo>
                  <a:pt x="39255" y="591820"/>
                </a:lnTo>
                <a:cubicBezTo>
                  <a:pt x="39178" y="592282"/>
                  <a:pt x="39024" y="592744"/>
                  <a:pt x="38793" y="593128"/>
                </a:cubicBezTo>
                <a:lnTo>
                  <a:pt x="35868" y="597516"/>
                </a:lnTo>
                <a:lnTo>
                  <a:pt x="35868" y="604289"/>
                </a:lnTo>
                <a:lnTo>
                  <a:pt x="47182" y="612987"/>
                </a:lnTo>
                <a:lnTo>
                  <a:pt x="61576" y="621838"/>
                </a:lnTo>
                <a:lnTo>
                  <a:pt x="70350" y="629458"/>
                </a:lnTo>
                <a:cubicBezTo>
                  <a:pt x="71043" y="630074"/>
                  <a:pt x="71428" y="630921"/>
                  <a:pt x="71274" y="631844"/>
                </a:cubicBezTo>
                <a:lnTo>
                  <a:pt x="70735" y="637463"/>
                </a:lnTo>
                <a:lnTo>
                  <a:pt x="68965" y="644621"/>
                </a:lnTo>
                <a:lnTo>
                  <a:pt x="68041" y="649932"/>
                </a:lnTo>
                <a:lnTo>
                  <a:pt x="68888" y="652395"/>
                </a:lnTo>
                <a:lnTo>
                  <a:pt x="71659" y="652395"/>
                </a:lnTo>
                <a:lnTo>
                  <a:pt x="71659" y="652395"/>
                </a:lnTo>
                <a:lnTo>
                  <a:pt x="82742" y="645006"/>
                </a:lnTo>
                <a:cubicBezTo>
                  <a:pt x="83358" y="644621"/>
                  <a:pt x="84128" y="644467"/>
                  <a:pt x="84821" y="644621"/>
                </a:cubicBezTo>
                <a:lnTo>
                  <a:pt x="90439" y="645776"/>
                </a:lnTo>
                <a:cubicBezTo>
                  <a:pt x="91209" y="645930"/>
                  <a:pt x="91902" y="646391"/>
                  <a:pt x="92287" y="647084"/>
                </a:cubicBezTo>
                <a:lnTo>
                  <a:pt x="96212" y="653858"/>
                </a:lnTo>
                <a:lnTo>
                  <a:pt x="98983" y="660477"/>
                </a:lnTo>
                <a:lnTo>
                  <a:pt x="102678" y="664633"/>
                </a:lnTo>
                <a:lnTo>
                  <a:pt x="110375" y="667173"/>
                </a:lnTo>
                <a:cubicBezTo>
                  <a:pt x="110682" y="667250"/>
                  <a:pt x="110913" y="667404"/>
                  <a:pt x="111144" y="667558"/>
                </a:cubicBezTo>
                <a:lnTo>
                  <a:pt x="115609" y="670945"/>
                </a:lnTo>
                <a:cubicBezTo>
                  <a:pt x="115916" y="671176"/>
                  <a:pt x="116147" y="671484"/>
                  <a:pt x="116378" y="671792"/>
                </a:cubicBezTo>
                <a:lnTo>
                  <a:pt x="124229" y="685261"/>
                </a:lnTo>
                <a:lnTo>
                  <a:pt x="128001" y="689418"/>
                </a:lnTo>
                <a:lnTo>
                  <a:pt x="165716" y="707198"/>
                </a:lnTo>
                <a:lnTo>
                  <a:pt x="184496" y="719282"/>
                </a:lnTo>
                <a:lnTo>
                  <a:pt x="187421" y="719282"/>
                </a:lnTo>
                <a:lnTo>
                  <a:pt x="190731" y="717435"/>
                </a:lnTo>
                <a:lnTo>
                  <a:pt x="197350" y="714972"/>
                </a:lnTo>
                <a:cubicBezTo>
                  <a:pt x="197812" y="714818"/>
                  <a:pt x="198274" y="714741"/>
                  <a:pt x="198736" y="714818"/>
                </a:cubicBezTo>
                <a:lnTo>
                  <a:pt x="202122" y="715356"/>
                </a:lnTo>
                <a:lnTo>
                  <a:pt x="209281" y="717742"/>
                </a:lnTo>
                <a:lnTo>
                  <a:pt x="211821" y="718127"/>
                </a:lnTo>
                <a:lnTo>
                  <a:pt x="215361" y="717588"/>
                </a:lnTo>
                <a:lnTo>
                  <a:pt x="226753" y="714279"/>
                </a:lnTo>
                <a:cubicBezTo>
                  <a:pt x="227215" y="714125"/>
                  <a:pt x="227754" y="714125"/>
                  <a:pt x="228215" y="714279"/>
                </a:cubicBezTo>
                <a:lnTo>
                  <a:pt x="232679" y="715433"/>
                </a:lnTo>
                <a:cubicBezTo>
                  <a:pt x="232987" y="715511"/>
                  <a:pt x="233295" y="715664"/>
                  <a:pt x="233526" y="715818"/>
                </a:cubicBezTo>
                <a:lnTo>
                  <a:pt x="241685" y="721283"/>
                </a:lnTo>
                <a:lnTo>
                  <a:pt x="254308" y="725671"/>
                </a:lnTo>
                <a:cubicBezTo>
                  <a:pt x="254693" y="725824"/>
                  <a:pt x="255001" y="725978"/>
                  <a:pt x="255232" y="726209"/>
                </a:cubicBezTo>
                <a:lnTo>
                  <a:pt x="267008" y="736908"/>
                </a:lnTo>
                <a:lnTo>
                  <a:pt x="275244" y="745144"/>
                </a:lnTo>
                <a:lnTo>
                  <a:pt x="280478" y="747761"/>
                </a:lnTo>
                <a:lnTo>
                  <a:pt x="286019" y="749762"/>
                </a:lnTo>
                <a:lnTo>
                  <a:pt x="291869" y="750300"/>
                </a:lnTo>
                <a:lnTo>
                  <a:pt x="297180" y="750300"/>
                </a:lnTo>
                <a:lnTo>
                  <a:pt x="312343" y="743219"/>
                </a:lnTo>
                <a:cubicBezTo>
                  <a:pt x="312728" y="743065"/>
                  <a:pt x="313113" y="742989"/>
                  <a:pt x="313498" y="742989"/>
                </a:cubicBezTo>
                <a:lnTo>
                  <a:pt x="321348" y="742989"/>
                </a:lnTo>
                <a:lnTo>
                  <a:pt x="321348" y="742989"/>
                </a:lnTo>
                <a:cubicBezTo>
                  <a:pt x="322272" y="742989"/>
                  <a:pt x="323119" y="743451"/>
                  <a:pt x="323658" y="744143"/>
                </a:cubicBezTo>
                <a:lnTo>
                  <a:pt x="329276" y="751994"/>
                </a:lnTo>
                <a:cubicBezTo>
                  <a:pt x="329507" y="752302"/>
                  <a:pt x="329661" y="752687"/>
                  <a:pt x="329738" y="753072"/>
                </a:cubicBezTo>
                <a:lnTo>
                  <a:pt x="333048" y="768389"/>
                </a:lnTo>
                <a:lnTo>
                  <a:pt x="335742" y="773315"/>
                </a:lnTo>
                <a:lnTo>
                  <a:pt x="343208" y="776316"/>
                </a:lnTo>
                <a:lnTo>
                  <a:pt x="350289" y="778472"/>
                </a:lnTo>
                <a:lnTo>
                  <a:pt x="365375" y="785937"/>
                </a:lnTo>
                <a:lnTo>
                  <a:pt x="371148" y="787862"/>
                </a:lnTo>
                <a:lnTo>
                  <a:pt x="374535" y="787477"/>
                </a:lnTo>
                <a:lnTo>
                  <a:pt x="382001" y="783783"/>
                </a:lnTo>
                <a:cubicBezTo>
                  <a:pt x="382386" y="783551"/>
                  <a:pt x="382847" y="783474"/>
                  <a:pt x="383232" y="783474"/>
                </a:cubicBezTo>
                <a:lnTo>
                  <a:pt x="388312" y="783474"/>
                </a:lnTo>
                <a:lnTo>
                  <a:pt x="388312" y="783474"/>
                </a:lnTo>
                <a:cubicBezTo>
                  <a:pt x="388851" y="783474"/>
                  <a:pt x="389390" y="783628"/>
                  <a:pt x="389775" y="783936"/>
                </a:cubicBezTo>
                <a:lnTo>
                  <a:pt x="394239" y="786785"/>
                </a:lnTo>
                <a:cubicBezTo>
                  <a:pt x="394470" y="786938"/>
                  <a:pt x="394701" y="787092"/>
                  <a:pt x="394855" y="787246"/>
                </a:cubicBezTo>
                <a:lnTo>
                  <a:pt x="399935" y="792865"/>
                </a:lnTo>
                <a:lnTo>
                  <a:pt x="411403" y="809490"/>
                </a:lnTo>
                <a:lnTo>
                  <a:pt x="414405" y="815494"/>
                </a:lnTo>
                <a:lnTo>
                  <a:pt x="416252" y="821575"/>
                </a:lnTo>
                <a:cubicBezTo>
                  <a:pt x="416329" y="821806"/>
                  <a:pt x="416406" y="822113"/>
                  <a:pt x="416406" y="822344"/>
                </a:cubicBezTo>
                <a:lnTo>
                  <a:pt x="416406" y="829118"/>
                </a:lnTo>
                <a:cubicBezTo>
                  <a:pt x="416406" y="829349"/>
                  <a:pt x="416406" y="829580"/>
                  <a:pt x="416329" y="829810"/>
                </a:cubicBezTo>
                <a:lnTo>
                  <a:pt x="414636" y="836584"/>
                </a:lnTo>
                <a:cubicBezTo>
                  <a:pt x="414559" y="836815"/>
                  <a:pt x="414482" y="836968"/>
                  <a:pt x="414405" y="837123"/>
                </a:cubicBezTo>
                <a:lnTo>
                  <a:pt x="412558" y="840894"/>
                </a:lnTo>
                <a:lnTo>
                  <a:pt x="412943" y="843742"/>
                </a:lnTo>
                <a:lnTo>
                  <a:pt x="426566" y="861137"/>
                </a:lnTo>
                <a:cubicBezTo>
                  <a:pt x="426720" y="861368"/>
                  <a:pt x="426874" y="861676"/>
                  <a:pt x="427028" y="861907"/>
                </a:cubicBezTo>
                <a:lnTo>
                  <a:pt x="436034" y="887230"/>
                </a:lnTo>
                <a:lnTo>
                  <a:pt x="444962" y="906703"/>
                </a:lnTo>
                <a:lnTo>
                  <a:pt x="446424" y="908858"/>
                </a:lnTo>
                <a:lnTo>
                  <a:pt x="448503" y="909551"/>
                </a:lnTo>
                <a:lnTo>
                  <a:pt x="461280" y="910090"/>
                </a:lnTo>
                <a:lnTo>
                  <a:pt x="466513" y="909166"/>
                </a:lnTo>
                <a:lnTo>
                  <a:pt x="469746" y="906780"/>
                </a:lnTo>
                <a:lnTo>
                  <a:pt x="471208" y="901546"/>
                </a:lnTo>
                <a:cubicBezTo>
                  <a:pt x="471286" y="901315"/>
                  <a:pt x="471363" y="901007"/>
                  <a:pt x="471516" y="900777"/>
                </a:cubicBezTo>
                <a:lnTo>
                  <a:pt x="475442" y="894619"/>
                </a:lnTo>
                <a:cubicBezTo>
                  <a:pt x="475904" y="893849"/>
                  <a:pt x="476750" y="893387"/>
                  <a:pt x="477597" y="893310"/>
                </a:cubicBezTo>
                <a:lnTo>
                  <a:pt x="484909" y="892771"/>
                </a:lnTo>
                <a:cubicBezTo>
                  <a:pt x="485294" y="892694"/>
                  <a:pt x="485679" y="892771"/>
                  <a:pt x="485987" y="892926"/>
                </a:cubicBezTo>
                <a:lnTo>
                  <a:pt x="494453" y="895773"/>
                </a:lnTo>
                <a:lnTo>
                  <a:pt x="501535" y="899314"/>
                </a:lnTo>
                <a:cubicBezTo>
                  <a:pt x="501765" y="899391"/>
                  <a:pt x="501920" y="899545"/>
                  <a:pt x="502073" y="899699"/>
                </a:cubicBezTo>
                <a:lnTo>
                  <a:pt x="512464" y="908397"/>
                </a:lnTo>
                <a:lnTo>
                  <a:pt x="515620" y="909782"/>
                </a:lnTo>
                <a:lnTo>
                  <a:pt x="519238" y="910244"/>
                </a:lnTo>
                <a:lnTo>
                  <a:pt x="527242" y="908627"/>
                </a:lnTo>
                <a:lnTo>
                  <a:pt x="532322" y="908550"/>
                </a:lnTo>
                <a:cubicBezTo>
                  <a:pt x="532784" y="908550"/>
                  <a:pt x="533246" y="908704"/>
                  <a:pt x="533708" y="908935"/>
                </a:cubicBezTo>
                <a:lnTo>
                  <a:pt x="538788" y="911783"/>
                </a:lnTo>
                <a:cubicBezTo>
                  <a:pt x="539096" y="911937"/>
                  <a:pt x="539327" y="912168"/>
                  <a:pt x="539558" y="912476"/>
                </a:cubicBezTo>
                <a:lnTo>
                  <a:pt x="547024" y="921558"/>
                </a:lnTo>
                <a:lnTo>
                  <a:pt x="550795" y="923252"/>
                </a:lnTo>
                <a:lnTo>
                  <a:pt x="569191" y="921635"/>
                </a:lnTo>
                <a:cubicBezTo>
                  <a:pt x="569499" y="921635"/>
                  <a:pt x="569884" y="921635"/>
                  <a:pt x="570192" y="921712"/>
                </a:cubicBezTo>
                <a:lnTo>
                  <a:pt x="576349" y="923406"/>
                </a:lnTo>
                <a:cubicBezTo>
                  <a:pt x="576580" y="923482"/>
                  <a:pt x="576888" y="923559"/>
                  <a:pt x="577119" y="923713"/>
                </a:cubicBezTo>
                <a:lnTo>
                  <a:pt x="583276" y="927639"/>
                </a:lnTo>
                <a:cubicBezTo>
                  <a:pt x="583507" y="927793"/>
                  <a:pt x="583738" y="928024"/>
                  <a:pt x="583892" y="928178"/>
                </a:cubicBezTo>
                <a:lnTo>
                  <a:pt x="589511" y="934951"/>
                </a:lnTo>
                <a:lnTo>
                  <a:pt x="594283" y="942571"/>
                </a:lnTo>
                <a:lnTo>
                  <a:pt x="597285" y="949729"/>
                </a:lnTo>
                <a:cubicBezTo>
                  <a:pt x="597439" y="950037"/>
                  <a:pt x="597516" y="950422"/>
                  <a:pt x="597516" y="950807"/>
                </a:cubicBezTo>
                <a:lnTo>
                  <a:pt x="597516" y="956964"/>
                </a:lnTo>
                <a:lnTo>
                  <a:pt x="596515" y="962198"/>
                </a:lnTo>
                <a:lnTo>
                  <a:pt x="596977" y="963122"/>
                </a:lnTo>
                <a:lnTo>
                  <a:pt x="611447" y="962660"/>
                </a:lnTo>
                <a:cubicBezTo>
                  <a:pt x="611678" y="962660"/>
                  <a:pt x="611909" y="962660"/>
                  <a:pt x="612063" y="962737"/>
                </a:cubicBezTo>
                <a:lnTo>
                  <a:pt x="631229" y="966586"/>
                </a:lnTo>
                <a:lnTo>
                  <a:pt x="636847" y="965739"/>
                </a:lnTo>
                <a:lnTo>
                  <a:pt x="638310" y="963661"/>
                </a:lnTo>
                <a:lnTo>
                  <a:pt x="637309" y="954578"/>
                </a:lnTo>
                <a:cubicBezTo>
                  <a:pt x="637232" y="953885"/>
                  <a:pt x="637463" y="953116"/>
                  <a:pt x="637848" y="952577"/>
                </a:cubicBezTo>
                <a:lnTo>
                  <a:pt x="641773" y="947497"/>
                </a:lnTo>
                <a:cubicBezTo>
                  <a:pt x="642004" y="947189"/>
                  <a:pt x="642389" y="946881"/>
                  <a:pt x="642697" y="946727"/>
                </a:cubicBezTo>
                <a:lnTo>
                  <a:pt x="650548" y="942802"/>
                </a:lnTo>
                <a:lnTo>
                  <a:pt x="657629" y="940416"/>
                </a:lnTo>
                <a:cubicBezTo>
                  <a:pt x="657937" y="940339"/>
                  <a:pt x="658245" y="940262"/>
                  <a:pt x="658553" y="940262"/>
                </a:cubicBezTo>
                <a:lnTo>
                  <a:pt x="665865" y="940262"/>
                </a:lnTo>
                <a:lnTo>
                  <a:pt x="665865" y="940262"/>
                </a:lnTo>
                <a:cubicBezTo>
                  <a:pt x="666096" y="940262"/>
                  <a:pt x="666327" y="940262"/>
                  <a:pt x="666558" y="940339"/>
                </a:cubicBezTo>
                <a:lnTo>
                  <a:pt x="675024" y="942571"/>
                </a:lnTo>
                <a:cubicBezTo>
                  <a:pt x="675255" y="942648"/>
                  <a:pt x="675486" y="942725"/>
                  <a:pt x="675717" y="942879"/>
                </a:cubicBezTo>
                <a:lnTo>
                  <a:pt x="684184" y="947959"/>
                </a:lnTo>
                <a:cubicBezTo>
                  <a:pt x="684723" y="948267"/>
                  <a:pt x="685184" y="948806"/>
                  <a:pt x="685338" y="949344"/>
                </a:cubicBezTo>
                <a:lnTo>
                  <a:pt x="687032" y="953808"/>
                </a:lnTo>
                <a:cubicBezTo>
                  <a:pt x="687340" y="954732"/>
                  <a:pt x="687185" y="955733"/>
                  <a:pt x="686647" y="956503"/>
                </a:cubicBezTo>
                <a:lnTo>
                  <a:pt x="683260" y="961044"/>
                </a:lnTo>
                <a:lnTo>
                  <a:pt x="659322" y="983365"/>
                </a:lnTo>
                <a:lnTo>
                  <a:pt x="652395" y="992832"/>
                </a:lnTo>
                <a:lnTo>
                  <a:pt x="652703" y="997989"/>
                </a:lnTo>
                <a:lnTo>
                  <a:pt x="653627" y="998143"/>
                </a:lnTo>
                <a:lnTo>
                  <a:pt x="658553" y="996142"/>
                </a:lnTo>
                <a:cubicBezTo>
                  <a:pt x="658784" y="996065"/>
                  <a:pt x="659092" y="995988"/>
                  <a:pt x="659322" y="995988"/>
                </a:cubicBezTo>
                <a:lnTo>
                  <a:pt x="666096" y="995449"/>
                </a:lnTo>
                <a:cubicBezTo>
                  <a:pt x="666943" y="995372"/>
                  <a:pt x="667635" y="995680"/>
                  <a:pt x="668251" y="996142"/>
                </a:cubicBezTo>
                <a:lnTo>
                  <a:pt x="673870" y="1001222"/>
                </a:lnTo>
                <a:cubicBezTo>
                  <a:pt x="674255" y="1001607"/>
                  <a:pt x="674563" y="1002069"/>
                  <a:pt x="674716" y="1002607"/>
                </a:cubicBezTo>
                <a:lnTo>
                  <a:pt x="676410" y="1009381"/>
                </a:lnTo>
                <a:cubicBezTo>
                  <a:pt x="676487" y="1009611"/>
                  <a:pt x="676487" y="1009843"/>
                  <a:pt x="676487" y="1010073"/>
                </a:cubicBezTo>
                <a:lnTo>
                  <a:pt x="676487" y="1017385"/>
                </a:lnTo>
                <a:lnTo>
                  <a:pt x="674178" y="1032472"/>
                </a:lnTo>
                <a:lnTo>
                  <a:pt x="674178" y="1038783"/>
                </a:lnTo>
                <a:lnTo>
                  <a:pt x="675255" y="1044479"/>
                </a:lnTo>
                <a:lnTo>
                  <a:pt x="679104" y="1055870"/>
                </a:lnTo>
                <a:cubicBezTo>
                  <a:pt x="679258" y="1056255"/>
                  <a:pt x="679258" y="1056640"/>
                  <a:pt x="679258" y="1057025"/>
                </a:cubicBezTo>
                <a:lnTo>
                  <a:pt x="678719" y="1062644"/>
                </a:lnTo>
                <a:cubicBezTo>
                  <a:pt x="678642" y="1063413"/>
                  <a:pt x="678257" y="1064106"/>
                  <a:pt x="677641" y="1064568"/>
                </a:cubicBezTo>
                <a:lnTo>
                  <a:pt x="672561" y="1068493"/>
                </a:lnTo>
                <a:lnTo>
                  <a:pt x="667096" y="1071803"/>
                </a:lnTo>
                <a:lnTo>
                  <a:pt x="664325" y="1075344"/>
                </a:lnTo>
                <a:lnTo>
                  <a:pt x="667174" y="1086812"/>
                </a:lnTo>
                <a:lnTo>
                  <a:pt x="678488" y="1098665"/>
                </a:lnTo>
                <a:lnTo>
                  <a:pt x="686647" y="1110827"/>
                </a:lnTo>
                <a:cubicBezTo>
                  <a:pt x="687262" y="1111750"/>
                  <a:pt x="687262" y="1112982"/>
                  <a:pt x="686647" y="1113906"/>
                </a:cubicBezTo>
                <a:lnTo>
                  <a:pt x="678180" y="1126837"/>
                </a:lnTo>
                <a:cubicBezTo>
                  <a:pt x="677949" y="1127144"/>
                  <a:pt x="677718" y="1127452"/>
                  <a:pt x="677333" y="1127683"/>
                </a:cubicBezTo>
                <a:lnTo>
                  <a:pt x="666327" y="1134841"/>
                </a:lnTo>
                <a:lnTo>
                  <a:pt x="662632" y="1138536"/>
                </a:lnTo>
                <a:lnTo>
                  <a:pt x="661786" y="1143154"/>
                </a:lnTo>
                <a:lnTo>
                  <a:pt x="663710" y="1149466"/>
                </a:lnTo>
                <a:lnTo>
                  <a:pt x="668328" y="1156624"/>
                </a:lnTo>
                <a:lnTo>
                  <a:pt x="673639" y="1161088"/>
                </a:lnTo>
                <a:lnTo>
                  <a:pt x="678334" y="1159933"/>
                </a:lnTo>
                <a:lnTo>
                  <a:pt x="687340" y="1151928"/>
                </a:lnTo>
                <a:cubicBezTo>
                  <a:pt x="687570" y="1151775"/>
                  <a:pt x="687801" y="1151621"/>
                  <a:pt x="688032" y="1151467"/>
                </a:cubicBezTo>
                <a:lnTo>
                  <a:pt x="693112" y="1149235"/>
                </a:lnTo>
                <a:cubicBezTo>
                  <a:pt x="694498" y="1148619"/>
                  <a:pt x="696191" y="1149235"/>
                  <a:pt x="696807" y="1150697"/>
                </a:cubicBezTo>
                <a:lnTo>
                  <a:pt x="699039" y="1155777"/>
                </a:lnTo>
                <a:cubicBezTo>
                  <a:pt x="699270" y="1156316"/>
                  <a:pt x="699347" y="1156932"/>
                  <a:pt x="699193" y="1157547"/>
                </a:cubicBezTo>
                <a:lnTo>
                  <a:pt x="698038" y="1162627"/>
                </a:lnTo>
                <a:lnTo>
                  <a:pt x="693574" y="1172864"/>
                </a:lnTo>
                <a:lnTo>
                  <a:pt x="693189" y="1176251"/>
                </a:lnTo>
                <a:lnTo>
                  <a:pt x="695806" y="1179253"/>
                </a:lnTo>
                <a:lnTo>
                  <a:pt x="713509" y="1193107"/>
                </a:lnTo>
                <a:lnTo>
                  <a:pt x="719667" y="1194493"/>
                </a:lnTo>
                <a:lnTo>
                  <a:pt x="725901" y="1193569"/>
                </a:lnTo>
                <a:lnTo>
                  <a:pt x="731443" y="1190337"/>
                </a:lnTo>
                <a:lnTo>
                  <a:pt x="733906" y="1184949"/>
                </a:lnTo>
                <a:lnTo>
                  <a:pt x="730212" y="1176636"/>
                </a:lnTo>
                <a:lnTo>
                  <a:pt x="721206" y="1169785"/>
                </a:lnTo>
                <a:cubicBezTo>
                  <a:pt x="720975" y="1169555"/>
                  <a:pt x="720744" y="1169324"/>
                  <a:pt x="720513" y="1169016"/>
                </a:cubicBezTo>
                <a:lnTo>
                  <a:pt x="714895" y="1160011"/>
                </a:lnTo>
                <a:cubicBezTo>
                  <a:pt x="714279" y="1159010"/>
                  <a:pt x="714356" y="1157701"/>
                  <a:pt x="715125" y="1156777"/>
                </a:cubicBezTo>
                <a:lnTo>
                  <a:pt x="724670" y="1145001"/>
                </a:lnTo>
                <a:cubicBezTo>
                  <a:pt x="724901" y="1144694"/>
                  <a:pt x="725208" y="1144463"/>
                  <a:pt x="725516" y="1144308"/>
                </a:cubicBezTo>
                <a:lnTo>
                  <a:pt x="731674" y="1140922"/>
                </a:lnTo>
                <a:cubicBezTo>
                  <a:pt x="732059" y="1140691"/>
                  <a:pt x="732521" y="1140614"/>
                  <a:pt x="732982" y="1140614"/>
                </a:cubicBezTo>
                <a:lnTo>
                  <a:pt x="737447" y="1140614"/>
                </a:lnTo>
                <a:cubicBezTo>
                  <a:pt x="737909" y="1140614"/>
                  <a:pt x="738370" y="1140691"/>
                  <a:pt x="738755" y="1140922"/>
                </a:cubicBezTo>
                <a:lnTo>
                  <a:pt x="746067" y="1144847"/>
                </a:lnTo>
                <a:lnTo>
                  <a:pt x="748530" y="1145617"/>
                </a:lnTo>
                <a:lnTo>
                  <a:pt x="750762" y="1145617"/>
                </a:lnTo>
                <a:lnTo>
                  <a:pt x="754688" y="1143462"/>
                </a:lnTo>
                <a:lnTo>
                  <a:pt x="757690" y="1139459"/>
                </a:lnTo>
                <a:cubicBezTo>
                  <a:pt x="757844" y="1139229"/>
                  <a:pt x="758075" y="1138997"/>
                  <a:pt x="758306" y="1138844"/>
                </a:cubicBezTo>
                <a:lnTo>
                  <a:pt x="762231" y="1135996"/>
                </a:lnTo>
                <a:cubicBezTo>
                  <a:pt x="763078" y="1135380"/>
                  <a:pt x="764232" y="1135303"/>
                  <a:pt x="765156" y="1135765"/>
                </a:cubicBezTo>
                <a:lnTo>
                  <a:pt x="775547" y="1140922"/>
                </a:lnTo>
                <a:lnTo>
                  <a:pt x="779780" y="1140075"/>
                </a:lnTo>
                <a:lnTo>
                  <a:pt x="785014" y="1136920"/>
                </a:lnTo>
                <a:lnTo>
                  <a:pt x="791710" y="1134457"/>
                </a:lnTo>
                <a:cubicBezTo>
                  <a:pt x="791941" y="1134379"/>
                  <a:pt x="792249" y="1134302"/>
                  <a:pt x="792480" y="1134302"/>
                </a:cubicBezTo>
                <a:lnTo>
                  <a:pt x="800947" y="1133764"/>
                </a:lnTo>
                <a:cubicBezTo>
                  <a:pt x="801947" y="1133687"/>
                  <a:pt x="802948" y="1134148"/>
                  <a:pt x="803487" y="1134995"/>
                </a:cubicBezTo>
                <a:lnTo>
                  <a:pt x="805719" y="1138382"/>
                </a:lnTo>
                <a:cubicBezTo>
                  <a:pt x="806258" y="1139152"/>
                  <a:pt x="806335" y="1140075"/>
                  <a:pt x="806027" y="1140922"/>
                </a:cubicBezTo>
                <a:lnTo>
                  <a:pt x="804333" y="1145386"/>
                </a:lnTo>
                <a:lnTo>
                  <a:pt x="801332" y="1150851"/>
                </a:lnTo>
                <a:cubicBezTo>
                  <a:pt x="801178" y="1151159"/>
                  <a:pt x="800947" y="1151390"/>
                  <a:pt x="800639" y="1151621"/>
                </a:cubicBezTo>
                <a:lnTo>
                  <a:pt x="794096" y="1157086"/>
                </a:lnTo>
                <a:lnTo>
                  <a:pt x="792326" y="1159318"/>
                </a:lnTo>
                <a:lnTo>
                  <a:pt x="792095" y="1160088"/>
                </a:lnTo>
                <a:lnTo>
                  <a:pt x="792095" y="1167476"/>
                </a:lnTo>
                <a:cubicBezTo>
                  <a:pt x="792095" y="1167861"/>
                  <a:pt x="792018" y="1168246"/>
                  <a:pt x="791864" y="1168554"/>
                </a:cubicBezTo>
                <a:lnTo>
                  <a:pt x="787015" y="1179868"/>
                </a:lnTo>
                <a:lnTo>
                  <a:pt x="787015" y="1183024"/>
                </a:lnTo>
                <a:lnTo>
                  <a:pt x="791480" y="1186719"/>
                </a:lnTo>
                <a:lnTo>
                  <a:pt x="797098" y="1187181"/>
                </a:lnTo>
                <a:lnTo>
                  <a:pt x="802255" y="1184333"/>
                </a:lnTo>
                <a:lnTo>
                  <a:pt x="807643" y="1179484"/>
                </a:lnTo>
                <a:cubicBezTo>
                  <a:pt x="807797" y="1179330"/>
                  <a:pt x="807951" y="1179253"/>
                  <a:pt x="808182" y="1179099"/>
                </a:cubicBezTo>
                <a:lnTo>
                  <a:pt x="814340" y="1175712"/>
                </a:lnTo>
                <a:cubicBezTo>
                  <a:pt x="814724" y="1175482"/>
                  <a:pt x="815186" y="1175404"/>
                  <a:pt x="815648" y="1175404"/>
                </a:cubicBezTo>
                <a:lnTo>
                  <a:pt x="824653" y="1175404"/>
                </a:lnTo>
                <a:cubicBezTo>
                  <a:pt x="825038" y="1175404"/>
                  <a:pt x="825346" y="1175482"/>
                  <a:pt x="825731" y="1175635"/>
                </a:cubicBezTo>
                <a:lnTo>
                  <a:pt x="842125" y="1182178"/>
                </a:lnTo>
                <a:lnTo>
                  <a:pt x="848514" y="1182178"/>
                </a:lnTo>
                <a:lnTo>
                  <a:pt x="851516" y="1179945"/>
                </a:lnTo>
                <a:lnTo>
                  <a:pt x="854056" y="1170709"/>
                </a:lnTo>
                <a:cubicBezTo>
                  <a:pt x="854133" y="1170324"/>
                  <a:pt x="854364" y="1169939"/>
                  <a:pt x="854595" y="1169632"/>
                </a:cubicBezTo>
                <a:lnTo>
                  <a:pt x="857981" y="1165706"/>
                </a:lnTo>
                <a:cubicBezTo>
                  <a:pt x="858289" y="1165398"/>
                  <a:pt x="858674" y="1165090"/>
                  <a:pt x="859059" y="1164936"/>
                </a:cubicBezTo>
                <a:lnTo>
                  <a:pt x="864678" y="1162704"/>
                </a:lnTo>
                <a:cubicBezTo>
                  <a:pt x="865140" y="1162474"/>
                  <a:pt x="865755" y="1162474"/>
                  <a:pt x="866294" y="1162550"/>
                </a:cubicBezTo>
                <a:lnTo>
                  <a:pt x="871913" y="1163705"/>
                </a:lnTo>
                <a:cubicBezTo>
                  <a:pt x="872221" y="1163782"/>
                  <a:pt x="872529" y="1163859"/>
                  <a:pt x="872837" y="1164013"/>
                </a:cubicBezTo>
                <a:lnTo>
                  <a:pt x="878455" y="1167399"/>
                </a:lnTo>
                <a:lnTo>
                  <a:pt x="894080" y="1181177"/>
                </a:lnTo>
                <a:lnTo>
                  <a:pt x="899468" y="1187719"/>
                </a:lnTo>
                <a:cubicBezTo>
                  <a:pt x="899699" y="1188027"/>
                  <a:pt x="899930" y="1188412"/>
                  <a:pt x="900007" y="1188720"/>
                </a:cubicBezTo>
                <a:lnTo>
                  <a:pt x="901700" y="1194878"/>
                </a:lnTo>
                <a:cubicBezTo>
                  <a:pt x="901854" y="1195339"/>
                  <a:pt x="901854" y="1195801"/>
                  <a:pt x="901700" y="1196340"/>
                </a:cubicBezTo>
                <a:lnTo>
                  <a:pt x="900007" y="1203113"/>
                </a:lnTo>
                <a:lnTo>
                  <a:pt x="897005" y="1209810"/>
                </a:lnTo>
                <a:lnTo>
                  <a:pt x="895619" y="1214967"/>
                </a:lnTo>
                <a:lnTo>
                  <a:pt x="896620" y="1221432"/>
                </a:lnTo>
                <a:lnTo>
                  <a:pt x="899083" y="1227744"/>
                </a:lnTo>
                <a:lnTo>
                  <a:pt x="900392" y="1228744"/>
                </a:lnTo>
                <a:lnTo>
                  <a:pt x="903163" y="1228436"/>
                </a:lnTo>
                <a:lnTo>
                  <a:pt x="921789" y="1217507"/>
                </a:lnTo>
                <a:cubicBezTo>
                  <a:pt x="922328" y="1217199"/>
                  <a:pt x="922867" y="1217045"/>
                  <a:pt x="923482" y="1217122"/>
                </a:cubicBezTo>
                <a:lnTo>
                  <a:pt x="929101" y="1217661"/>
                </a:lnTo>
                <a:cubicBezTo>
                  <a:pt x="929409" y="1217661"/>
                  <a:pt x="929794" y="1217815"/>
                  <a:pt x="930102" y="1217968"/>
                </a:cubicBezTo>
                <a:lnTo>
                  <a:pt x="956656" y="1231285"/>
                </a:lnTo>
                <a:lnTo>
                  <a:pt x="961198" y="1231823"/>
                </a:lnTo>
                <a:cubicBezTo>
                  <a:pt x="961428" y="1231823"/>
                  <a:pt x="961659" y="1231900"/>
                  <a:pt x="961967" y="1231977"/>
                </a:cubicBezTo>
                <a:lnTo>
                  <a:pt x="967586" y="1234209"/>
                </a:lnTo>
                <a:cubicBezTo>
                  <a:pt x="967971" y="1234363"/>
                  <a:pt x="968279" y="1234594"/>
                  <a:pt x="968510" y="1234825"/>
                </a:cubicBezTo>
                <a:lnTo>
                  <a:pt x="970742" y="1237057"/>
                </a:lnTo>
                <a:cubicBezTo>
                  <a:pt x="971050" y="1237365"/>
                  <a:pt x="971281" y="1237750"/>
                  <a:pt x="971435" y="1238134"/>
                </a:cubicBezTo>
                <a:lnTo>
                  <a:pt x="972974" y="1242676"/>
                </a:lnTo>
                <a:lnTo>
                  <a:pt x="982441" y="1253760"/>
                </a:lnTo>
                <a:lnTo>
                  <a:pt x="988291" y="1237827"/>
                </a:lnTo>
                <a:lnTo>
                  <a:pt x="984750" y="1227282"/>
                </a:lnTo>
                <a:lnTo>
                  <a:pt x="970896" y="1205038"/>
                </a:lnTo>
                <a:cubicBezTo>
                  <a:pt x="970665" y="1204730"/>
                  <a:pt x="970511" y="1204268"/>
                  <a:pt x="970511" y="1203883"/>
                </a:cubicBezTo>
                <a:lnTo>
                  <a:pt x="969972" y="1199419"/>
                </a:lnTo>
                <a:cubicBezTo>
                  <a:pt x="969895" y="1198957"/>
                  <a:pt x="969972" y="1198572"/>
                  <a:pt x="970126" y="1198110"/>
                </a:cubicBezTo>
                <a:lnTo>
                  <a:pt x="972820" y="1190490"/>
                </a:lnTo>
                <a:lnTo>
                  <a:pt x="973282" y="1186642"/>
                </a:lnTo>
                <a:lnTo>
                  <a:pt x="971666" y="1172941"/>
                </a:lnTo>
                <a:cubicBezTo>
                  <a:pt x="971589" y="1172480"/>
                  <a:pt x="971666" y="1172095"/>
                  <a:pt x="971819" y="1171633"/>
                </a:cubicBezTo>
                <a:lnTo>
                  <a:pt x="970511" y="1169478"/>
                </a:lnTo>
                <a:lnTo>
                  <a:pt x="966047" y="1168554"/>
                </a:lnTo>
                <a:cubicBezTo>
                  <a:pt x="965662" y="1168477"/>
                  <a:pt x="965277" y="1168323"/>
                  <a:pt x="964892" y="1168015"/>
                </a:cubicBezTo>
                <a:lnTo>
                  <a:pt x="962660" y="1166322"/>
                </a:lnTo>
                <a:cubicBezTo>
                  <a:pt x="962429" y="1166168"/>
                  <a:pt x="962198" y="1165937"/>
                  <a:pt x="962044" y="1165629"/>
                </a:cubicBezTo>
                <a:lnTo>
                  <a:pt x="953886" y="1153699"/>
                </a:lnTo>
                <a:lnTo>
                  <a:pt x="951192" y="1151928"/>
                </a:lnTo>
                <a:lnTo>
                  <a:pt x="943033" y="1148619"/>
                </a:lnTo>
                <a:cubicBezTo>
                  <a:pt x="942648" y="1148465"/>
                  <a:pt x="942340" y="1148234"/>
                  <a:pt x="942109" y="1148003"/>
                </a:cubicBezTo>
                <a:lnTo>
                  <a:pt x="939261" y="1145155"/>
                </a:lnTo>
                <a:cubicBezTo>
                  <a:pt x="939107" y="1145001"/>
                  <a:pt x="938953" y="1144770"/>
                  <a:pt x="938799" y="1144540"/>
                </a:cubicBezTo>
                <a:lnTo>
                  <a:pt x="935952" y="1139459"/>
                </a:lnTo>
                <a:cubicBezTo>
                  <a:pt x="935644" y="1138921"/>
                  <a:pt x="935567" y="1138305"/>
                  <a:pt x="935644" y="1137689"/>
                </a:cubicBezTo>
                <a:lnTo>
                  <a:pt x="936798" y="1130300"/>
                </a:lnTo>
                <a:lnTo>
                  <a:pt x="936798" y="1126990"/>
                </a:lnTo>
                <a:lnTo>
                  <a:pt x="935259" y="1124296"/>
                </a:lnTo>
                <a:lnTo>
                  <a:pt x="930256" y="1121295"/>
                </a:lnTo>
                <a:cubicBezTo>
                  <a:pt x="930025" y="1121218"/>
                  <a:pt x="929871" y="1121064"/>
                  <a:pt x="929717" y="1120910"/>
                </a:cubicBezTo>
                <a:lnTo>
                  <a:pt x="927485" y="1118678"/>
                </a:lnTo>
                <a:cubicBezTo>
                  <a:pt x="927331" y="1118524"/>
                  <a:pt x="927177" y="1118370"/>
                  <a:pt x="927100" y="1118139"/>
                </a:cubicBezTo>
                <a:lnTo>
                  <a:pt x="923713" y="1112520"/>
                </a:lnTo>
                <a:cubicBezTo>
                  <a:pt x="923560" y="1112289"/>
                  <a:pt x="923482" y="1112058"/>
                  <a:pt x="923405" y="1111827"/>
                </a:cubicBezTo>
                <a:lnTo>
                  <a:pt x="922251" y="1107902"/>
                </a:lnTo>
                <a:cubicBezTo>
                  <a:pt x="922174" y="1107517"/>
                  <a:pt x="922097" y="1107132"/>
                  <a:pt x="922174" y="1106824"/>
                </a:cubicBezTo>
                <a:lnTo>
                  <a:pt x="923175" y="1098127"/>
                </a:lnTo>
                <a:lnTo>
                  <a:pt x="920943" y="1094124"/>
                </a:lnTo>
                <a:lnTo>
                  <a:pt x="906549" y="1078038"/>
                </a:lnTo>
                <a:cubicBezTo>
                  <a:pt x="906318" y="1077807"/>
                  <a:pt x="906164" y="1077576"/>
                  <a:pt x="906087" y="1077268"/>
                </a:cubicBezTo>
                <a:lnTo>
                  <a:pt x="902162" y="1068262"/>
                </a:lnTo>
                <a:cubicBezTo>
                  <a:pt x="901854" y="1067570"/>
                  <a:pt x="901854" y="1066800"/>
                  <a:pt x="902162" y="1066030"/>
                </a:cubicBezTo>
                <a:lnTo>
                  <a:pt x="905010" y="1059257"/>
                </a:lnTo>
                <a:lnTo>
                  <a:pt x="916786" y="1041169"/>
                </a:lnTo>
                <a:lnTo>
                  <a:pt x="918710" y="1033857"/>
                </a:lnTo>
                <a:lnTo>
                  <a:pt x="917864" y="1030086"/>
                </a:lnTo>
                <a:lnTo>
                  <a:pt x="913784" y="1025005"/>
                </a:lnTo>
                <a:lnTo>
                  <a:pt x="911321" y="1020695"/>
                </a:lnTo>
                <a:cubicBezTo>
                  <a:pt x="911167" y="1020387"/>
                  <a:pt x="911013" y="1020080"/>
                  <a:pt x="911013" y="1019694"/>
                </a:cubicBezTo>
                <a:lnTo>
                  <a:pt x="910475" y="1015769"/>
                </a:lnTo>
                <a:lnTo>
                  <a:pt x="910475" y="1004147"/>
                </a:lnTo>
                <a:lnTo>
                  <a:pt x="908935" y="996604"/>
                </a:lnTo>
                <a:lnTo>
                  <a:pt x="905703" y="989599"/>
                </a:lnTo>
                <a:lnTo>
                  <a:pt x="901623" y="983596"/>
                </a:lnTo>
                <a:lnTo>
                  <a:pt x="895158" y="978208"/>
                </a:lnTo>
                <a:lnTo>
                  <a:pt x="889462" y="975129"/>
                </a:lnTo>
                <a:lnTo>
                  <a:pt x="859444" y="964045"/>
                </a:lnTo>
                <a:cubicBezTo>
                  <a:pt x="859136" y="963891"/>
                  <a:pt x="858828" y="963738"/>
                  <a:pt x="858520" y="963507"/>
                </a:cubicBezTo>
                <a:lnTo>
                  <a:pt x="852901" y="958427"/>
                </a:lnTo>
                <a:lnTo>
                  <a:pt x="841510" y="946420"/>
                </a:lnTo>
                <a:lnTo>
                  <a:pt x="837969" y="943957"/>
                </a:lnTo>
                <a:lnTo>
                  <a:pt x="829348" y="939646"/>
                </a:lnTo>
                <a:lnTo>
                  <a:pt x="825654" y="937183"/>
                </a:lnTo>
                <a:cubicBezTo>
                  <a:pt x="825346" y="937029"/>
                  <a:pt x="825115" y="936721"/>
                  <a:pt x="824961" y="936490"/>
                </a:cubicBezTo>
                <a:lnTo>
                  <a:pt x="822113" y="932565"/>
                </a:lnTo>
                <a:lnTo>
                  <a:pt x="817880" y="923713"/>
                </a:lnTo>
                <a:lnTo>
                  <a:pt x="816110" y="921173"/>
                </a:lnTo>
                <a:lnTo>
                  <a:pt x="810799" y="917325"/>
                </a:lnTo>
                <a:lnTo>
                  <a:pt x="796175" y="914092"/>
                </a:lnTo>
                <a:lnTo>
                  <a:pt x="788478" y="911167"/>
                </a:lnTo>
                <a:cubicBezTo>
                  <a:pt x="788170" y="911090"/>
                  <a:pt x="787939" y="910860"/>
                  <a:pt x="787631" y="910706"/>
                </a:cubicBezTo>
                <a:lnTo>
                  <a:pt x="783705" y="907319"/>
                </a:lnTo>
                <a:cubicBezTo>
                  <a:pt x="783552" y="907165"/>
                  <a:pt x="783321" y="907011"/>
                  <a:pt x="783244" y="906780"/>
                </a:cubicBezTo>
                <a:lnTo>
                  <a:pt x="775008" y="894696"/>
                </a:lnTo>
                <a:lnTo>
                  <a:pt x="756150" y="877455"/>
                </a:lnTo>
                <a:lnTo>
                  <a:pt x="741295" y="860368"/>
                </a:lnTo>
                <a:lnTo>
                  <a:pt x="736600" y="851593"/>
                </a:lnTo>
                <a:cubicBezTo>
                  <a:pt x="736446" y="851285"/>
                  <a:pt x="736292" y="850977"/>
                  <a:pt x="736292" y="850669"/>
                </a:cubicBezTo>
                <a:lnTo>
                  <a:pt x="734060" y="837200"/>
                </a:lnTo>
                <a:lnTo>
                  <a:pt x="734599" y="808028"/>
                </a:lnTo>
                <a:lnTo>
                  <a:pt x="741372" y="566728"/>
                </a:lnTo>
                <a:cubicBezTo>
                  <a:pt x="741372" y="565573"/>
                  <a:pt x="742065" y="564650"/>
                  <a:pt x="743143" y="564188"/>
                </a:cubicBezTo>
                <a:cubicBezTo>
                  <a:pt x="744143" y="563803"/>
                  <a:pt x="745375" y="564034"/>
                  <a:pt x="746144" y="564804"/>
                </a:cubicBezTo>
                <a:lnTo>
                  <a:pt x="750609" y="569268"/>
                </a:lnTo>
                <a:lnTo>
                  <a:pt x="756304" y="567497"/>
                </a:lnTo>
                <a:lnTo>
                  <a:pt x="763770" y="563726"/>
                </a:lnTo>
                <a:cubicBezTo>
                  <a:pt x="764155" y="563495"/>
                  <a:pt x="764617" y="563418"/>
                  <a:pt x="765002" y="563418"/>
                </a:cubicBezTo>
                <a:lnTo>
                  <a:pt x="773469" y="563418"/>
                </a:lnTo>
                <a:lnTo>
                  <a:pt x="782474" y="565111"/>
                </a:lnTo>
                <a:lnTo>
                  <a:pt x="789324" y="564034"/>
                </a:lnTo>
                <a:lnTo>
                  <a:pt x="796252" y="561879"/>
                </a:lnTo>
                <a:cubicBezTo>
                  <a:pt x="796482" y="561802"/>
                  <a:pt x="796713" y="561802"/>
                  <a:pt x="796867" y="561725"/>
                </a:cubicBezTo>
                <a:lnTo>
                  <a:pt x="822729" y="560032"/>
                </a:lnTo>
                <a:lnTo>
                  <a:pt x="838200" y="557261"/>
                </a:lnTo>
                <a:lnTo>
                  <a:pt x="851824" y="552335"/>
                </a:lnTo>
                <a:lnTo>
                  <a:pt x="864293" y="545254"/>
                </a:lnTo>
                <a:lnTo>
                  <a:pt x="878609" y="534246"/>
                </a:lnTo>
                <a:cubicBezTo>
                  <a:pt x="878994" y="533939"/>
                  <a:pt x="879533" y="533708"/>
                  <a:pt x="880072" y="533708"/>
                </a:cubicBezTo>
                <a:lnTo>
                  <a:pt x="885690" y="533169"/>
                </a:lnTo>
                <a:cubicBezTo>
                  <a:pt x="886229" y="533092"/>
                  <a:pt x="886691" y="533246"/>
                  <a:pt x="887153" y="533400"/>
                </a:cubicBezTo>
                <a:lnTo>
                  <a:pt x="897467" y="538326"/>
                </a:lnTo>
                <a:lnTo>
                  <a:pt x="907858" y="540250"/>
                </a:lnTo>
                <a:lnTo>
                  <a:pt x="911629" y="535632"/>
                </a:lnTo>
                <a:lnTo>
                  <a:pt x="915401" y="527550"/>
                </a:lnTo>
                <a:cubicBezTo>
                  <a:pt x="915708" y="526858"/>
                  <a:pt x="916324" y="526319"/>
                  <a:pt x="917017" y="526088"/>
                </a:cubicBezTo>
                <a:lnTo>
                  <a:pt x="924868" y="523240"/>
                </a:lnTo>
                <a:lnTo>
                  <a:pt x="931564" y="522086"/>
                </a:lnTo>
                <a:lnTo>
                  <a:pt x="943495" y="514542"/>
                </a:lnTo>
                <a:lnTo>
                  <a:pt x="951115" y="511002"/>
                </a:lnTo>
                <a:cubicBezTo>
                  <a:pt x="951345" y="510848"/>
                  <a:pt x="951653" y="510771"/>
                  <a:pt x="951961" y="510771"/>
                </a:cubicBezTo>
                <a:lnTo>
                  <a:pt x="961506" y="509617"/>
                </a:lnTo>
                <a:cubicBezTo>
                  <a:pt x="961813" y="509540"/>
                  <a:pt x="962121" y="509617"/>
                  <a:pt x="962429" y="509694"/>
                </a:cubicBezTo>
                <a:lnTo>
                  <a:pt x="970280" y="511387"/>
                </a:lnTo>
                <a:cubicBezTo>
                  <a:pt x="970665" y="511464"/>
                  <a:pt x="971050" y="511618"/>
                  <a:pt x="971358" y="511926"/>
                </a:cubicBezTo>
                <a:lnTo>
                  <a:pt x="978131" y="517005"/>
                </a:lnTo>
                <a:lnTo>
                  <a:pt x="1005763" y="544253"/>
                </a:lnTo>
                <a:lnTo>
                  <a:pt x="1012460" y="541405"/>
                </a:lnTo>
                <a:lnTo>
                  <a:pt x="1021311" y="539019"/>
                </a:lnTo>
                <a:lnTo>
                  <a:pt x="1028546" y="538403"/>
                </a:lnTo>
                <a:cubicBezTo>
                  <a:pt x="1029547" y="538326"/>
                  <a:pt x="1030470" y="538711"/>
                  <a:pt x="1031009" y="539481"/>
                </a:cubicBezTo>
                <a:lnTo>
                  <a:pt x="1034396" y="544022"/>
                </a:lnTo>
                <a:cubicBezTo>
                  <a:pt x="1034858" y="544638"/>
                  <a:pt x="1035012" y="545407"/>
                  <a:pt x="1034935" y="546177"/>
                </a:cubicBezTo>
                <a:lnTo>
                  <a:pt x="1033857" y="552719"/>
                </a:lnTo>
                <a:lnTo>
                  <a:pt x="1037013" y="552489"/>
                </a:lnTo>
                <a:cubicBezTo>
                  <a:pt x="1037244" y="552489"/>
                  <a:pt x="1037475" y="552489"/>
                  <a:pt x="1037705" y="552489"/>
                </a:cubicBezTo>
                <a:lnTo>
                  <a:pt x="1051406" y="554721"/>
                </a:lnTo>
                <a:lnTo>
                  <a:pt x="1056563" y="554259"/>
                </a:lnTo>
                <a:lnTo>
                  <a:pt x="1058333" y="553181"/>
                </a:lnTo>
                <a:lnTo>
                  <a:pt x="1061951" y="548024"/>
                </a:lnTo>
                <a:cubicBezTo>
                  <a:pt x="1062182" y="547716"/>
                  <a:pt x="1062490" y="547408"/>
                  <a:pt x="1062798" y="547254"/>
                </a:cubicBezTo>
                <a:lnTo>
                  <a:pt x="1065646" y="545561"/>
                </a:lnTo>
                <a:cubicBezTo>
                  <a:pt x="1066107" y="545330"/>
                  <a:pt x="1066569" y="545177"/>
                  <a:pt x="1067108" y="545177"/>
                </a:cubicBezTo>
                <a:lnTo>
                  <a:pt x="1071034" y="545177"/>
                </a:lnTo>
                <a:cubicBezTo>
                  <a:pt x="1071341" y="545177"/>
                  <a:pt x="1071572" y="545254"/>
                  <a:pt x="1071880" y="545330"/>
                </a:cubicBezTo>
                <a:lnTo>
                  <a:pt x="1079192" y="547563"/>
                </a:lnTo>
                <a:lnTo>
                  <a:pt x="1081501" y="547947"/>
                </a:lnTo>
                <a:lnTo>
                  <a:pt x="1086504" y="546254"/>
                </a:lnTo>
                <a:lnTo>
                  <a:pt x="1087813" y="543637"/>
                </a:lnTo>
                <a:lnTo>
                  <a:pt x="1086889" y="538172"/>
                </a:lnTo>
                <a:lnTo>
                  <a:pt x="1083348" y="530552"/>
                </a:lnTo>
                <a:lnTo>
                  <a:pt x="1081271" y="528474"/>
                </a:lnTo>
                <a:lnTo>
                  <a:pt x="1073265" y="524779"/>
                </a:lnTo>
                <a:cubicBezTo>
                  <a:pt x="1072958" y="524625"/>
                  <a:pt x="1072727" y="524472"/>
                  <a:pt x="1072496" y="524241"/>
                </a:cubicBezTo>
                <a:lnTo>
                  <a:pt x="1069648" y="521393"/>
                </a:lnTo>
                <a:cubicBezTo>
                  <a:pt x="1069263" y="521008"/>
                  <a:pt x="1069032" y="520546"/>
                  <a:pt x="1068878" y="520007"/>
                </a:cubicBezTo>
                <a:lnTo>
                  <a:pt x="1067724" y="514927"/>
                </a:lnTo>
                <a:cubicBezTo>
                  <a:pt x="1067570" y="514157"/>
                  <a:pt x="1067724" y="513388"/>
                  <a:pt x="1068109" y="512772"/>
                </a:cubicBezTo>
                <a:lnTo>
                  <a:pt x="1070341" y="509385"/>
                </a:lnTo>
                <a:cubicBezTo>
                  <a:pt x="1070572" y="509078"/>
                  <a:pt x="1070802" y="508847"/>
                  <a:pt x="1071034" y="508693"/>
                </a:cubicBezTo>
                <a:lnTo>
                  <a:pt x="1074497" y="506230"/>
                </a:lnTo>
                <a:lnTo>
                  <a:pt x="1076575" y="502920"/>
                </a:lnTo>
                <a:lnTo>
                  <a:pt x="1076575" y="495608"/>
                </a:lnTo>
                <a:lnTo>
                  <a:pt x="1072727" y="479059"/>
                </a:lnTo>
                <a:cubicBezTo>
                  <a:pt x="1072650" y="478752"/>
                  <a:pt x="1072650" y="478367"/>
                  <a:pt x="1072650" y="478059"/>
                </a:cubicBezTo>
                <a:lnTo>
                  <a:pt x="1073804" y="470208"/>
                </a:lnTo>
                <a:cubicBezTo>
                  <a:pt x="1073958" y="469285"/>
                  <a:pt x="1074497" y="468515"/>
                  <a:pt x="1075344" y="468053"/>
                </a:cubicBezTo>
                <a:lnTo>
                  <a:pt x="1077576" y="466898"/>
                </a:lnTo>
                <a:cubicBezTo>
                  <a:pt x="1077807" y="466744"/>
                  <a:pt x="1078115" y="466667"/>
                  <a:pt x="1078346" y="466667"/>
                </a:cubicBezTo>
                <a:lnTo>
                  <a:pt x="1080962" y="466206"/>
                </a:lnTo>
                <a:lnTo>
                  <a:pt x="1082117" y="465282"/>
                </a:lnTo>
                <a:lnTo>
                  <a:pt x="1082117" y="462588"/>
                </a:lnTo>
                <a:lnTo>
                  <a:pt x="1080808" y="460895"/>
                </a:lnTo>
                <a:lnTo>
                  <a:pt x="1076729" y="458354"/>
                </a:lnTo>
                <a:lnTo>
                  <a:pt x="1068263" y="455199"/>
                </a:lnTo>
                <a:cubicBezTo>
                  <a:pt x="1067877" y="455045"/>
                  <a:pt x="1067570" y="454814"/>
                  <a:pt x="1067262" y="454583"/>
                </a:cubicBezTo>
                <a:lnTo>
                  <a:pt x="1061643" y="448964"/>
                </a:lnTo>
                <a:cubicBezTo>
                  <a:pt x="1061028" y="448349"/>
                  <a:pt x="1060719" y="447502"/>
                  <a:pt x="1060873" y="446655"/>
                </a:cubicBezTo>
                <a:lnTo>
                  <a:pt x="1062336" y="434340"/>
                </a:lnTo>
                <a:lnTo>
                  <a:pt x="1055947" y="430261"/>
                </a:lnTo>
                <a:cubicBezTo>
                  <a:pt x="1055408" y="429876"/>
                  <a:pt x="1054947" y="429337"/>
                  <a:pt x="1054793" y="428644"/>
                </a:cubicBezTo>
                <a:lnTo>
                  <a:pt x="1053638" y="424719"/>
                </a:lnTo>
                <a:lnTo>
                  <a:pt x="1053022" y="419793"/>
                </a:lnTo>
                <a:lnTo>
                  <a:pt x="1052253" y="417638"/>
                </a:lnTo>
                <a:lnTo>
                  <a:pt x="1050098" y="415482"/>
                </a:lnTo>
                <a:lnTo>
                  <a:pt x="1044171" y="411711"/>
                </a:lnTo>
                <a:cubicBezTo>
                  <a:pt x="1043940" y="411557"/>
                  <a:pt x="1043709" y="411326"/>
                  <a:pt x="1043478" y="411095"/>
                </a:cubicBezTo>
                <a:lnTo>
                  <a:pt x="1037013" y="403013"/>
                </a:lnTo>
                <a:lnTo>
                  <a:pt x="1032318" y="399858"/>
                </a:lnTo>
                <a:lnTo>
                  <a:pt x="1013845" y="390082"/>
                </a:lnTo>
                <a:lnTo>
                  <a:pt x="1008765" y="389159"/>
                </a:lnTo>
                <a:lnTo>
                  <a:pt x="1004224" y="390544"/>
                </a:lnTo>
                <a:lnTo>
                  <a:pt x="986597" y="403244"/>
                </a:lnTo>
                <a:cubicBezTo>
                  <a:pt x="985982" y="403629"/>
                  <a:pt x="985289" y="403860"/>
                  <a:pt x="984596" y="403706"/>
                </a:cubicBezTo>
                <a:lnTo>
                  <a:pt x="980671" y="403167"/>
                </a:lnTo>
                <a:cubicBezTo>
                  <a:pt x="980286" y="403090"/>
                  <a:pt x="979901" y="403013"/>
                  <a:pt x="979593" y="402783"/>
                </a:cubicBezTo>
                <a:lnTo>
                  <a:pt x="972281" y="398318"/>
                </a:lnTo>
                <a:cubicBezTo>
                  <a:pt x="972050" y="398164"/>
                  <a:pt x="971819" y="398010"/>
                  <a:pt x="971666" y="397779"/>
                </a:cubicBezTo>
                <a:lnTo>
                  <a:pt x="967509" y="393084"/>
                </a:lnTo>
                <a:lnTo>
                  <a:pt x="965200" y="391930"/>
                </a:lnTo>
                <a:lnTo>
                  <a:pt x="961890" y="391930"/>
                </a:lnTo>
                <a:lnTo>
                  <a:pt x="950499" y="393623"/>
                </a:lnTo>
                <a:lnTo>
                  <a:pt x="937722" y="393623"/>
                </a:lnTo>
                <a:lnTo>
                  <a:pt x="933412" y="393007"/>
                </a:lnTo>
                <a:lnTo>
                  <a:pt x="916940" y="387389"/>
                </a:lnTo>
                <a:lnTo>
                  <a:pt x="908627" y="386850"/>
                </a:lnTo>
                <a:lnTo>
                  <a:pt x="872913" y="392468"/>
                </a:lnTo>
                <a:cubicBezTo>
                  <a:pt x="872529" y="392545"/>
                  <a:pt x="872144" y="392545"/>
                  <a:pt x="871836" y="392391"/>
                </a:cubicBezTo>
                <a:lnTo>
                  <a:pt x="867372" y="391237"/>
                </a:lnTo>
                <a:cubicBezTo>
                  <a:pt x="866217" y="390929"/>
                  <a:pt x="865370" y="389928"/>
                  <a:pt x="865216" y="388697"/>
                </a:cubicBezTo>
                <a:lnTo>
                  <a:pt x="864755" y="382078"/>
                </a:lnTo>
                <a:lnTo>
                  <a:pt x="863446" y="381000"/>
                </a:lnTo>
                <a:lnTo>
                  <a:pt x="859290" y="380076"/>
                </a:lnTo>
                <a:lnTo>
                  <a:pt x="854980" y="380076"/>
                </a:lnTo>
                <a:lnTo>
                  <a:pt x="846205" y="382694"/>
                </a:lnTo>
                <a:lnTo>
                  <a:pt x="830811" y="392623"/>
                </a:lnTo>
                <a:cubicBezTo>
                  <a:pt x="830272" y="393007"/>
                  <a:pt x="829579" y="393161"/>
                  <a:pt x="828887" y="393084"/>
                </a:cubicBezTo>
                <a:lnTo>
                  <a:pt x="820420" y="391930"/>
                </a:lnTo>
                <a:cubicBezTo>
                  <a:pt x="818804" y="391006"/>
                  <a:pt x="817803" y="389775"/>
                  <a:pt x="817803" y="388389"/>
                </a:cubicBez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53" name="Forma libre: forma 115">
            <a:extLst>
              <a:ext uri="{FF2B5EF4-FFF2-40B4-BE49-F238E27FC236}">
                <a16:creationId xmlns:a16="http://schemas.microsoft.com/office/drawing/2014/main" id="{B23779DE-FB52-4341-9722-5F9C22FE01D2}"/>
              </a:ext>
            </a:extLst>
          </p:cNvPr>
          <p:cNvSpPr/>
          <p:nvPr/>
        </p:nvSpPr>
        <p:spPr>
          <a:xfrm>
            <a:off x="8873596" y="4345843"/>
            <a:ext cx="1445369" cy="1263102"/>
          </a:xfrm>
          <a:custGeom>
            <a:avLst/>
            <a:gdLst>
              <a:gd name="connsiteX0" fmla="*/ 1869209 w 1882370"/>
              <a:gd name="connsiteY0" fmla="*/ 502613 h 1644996"/>
              <a:gd name="connsiteX1" fmla="*/ 1868670 w 1882370"/>
              <a:gd name="connsiteY1" fmla="*/ 501688 h 1644996"/>
              <a:gd name="connsiteX2" fmla="*/ 1867208 w 1882370"/>
              <a:gd name="connsiteY2" fmla="*/ 497225 h 1644996"/>
              <a:gd name="connsiteX3" fmla="*/ 1865822 w 1882370"/>
              <a:gd name="connsiteY3" fmla="*/ 495839 h 1644996"/>
              <a:gd name="connsiteX4" fmla="*/ 1861050 w 1882370"/>
              <a:gd name="connsiteY4" fmla="*/ 493915 h 1644996"/>
              <a:gd name="connsiteX5" fmla="*/ 1856355 w 1882370"/>
              <a:gd name="connsiteY5" fmla="*/ 493376 h 1644996"/>
              <a:gd name="connsiteX6" fmla="*/ 1855431 w 1882370"/>
              <a:gd name="connsiteY6" fmla="*/ 493068 h 1644996"/>
              <a:gd name="connsiteX7" fmla="*/ 1828877 w 1882370"/>
              <a:gd name="connsiteY7" fmla="*/ 479829 h 1644996"/>
              <a:gd name="connsiteX8" fmla="*/ 1824721 w 1882370"/>
              <a:gd name="connsiteY8" fmla="*/ 479445 h 1644996"/>
              <a:gd name="connsiteX9" fmla="*/ 1806402 w 1882370"/>
              <a:gd name="connsiteY9" fmla="*/ 490220 h 1644996"/>
              <a:gd name="connsiteX10" fmla="*/ 1805324 w 1882370"/>
              <a:gd name="connsiteY10" fmla="*/ 490605 h 1644996"/>
              <a:gd name="connsiteX11" fmla="*/ 1800860 w 1882370"/>
              <a:gd name="connsiteY11" fmla="*/ 491144 h 1644996"/>
              <a:gd name="connsiteX12" fmla="*/ 1798782 w 1882370"/>
              <a:gd name="connsiteY12" fmla="*/ 490528 h 1644996"/>
              <a:gd name="connsiteX13" fmla="*/ 1795934 w 1882370"/>
              <a:gd name="connsiteY13" fmla="*/ 488296 h 1644996"/>
              <a:gd name="connsiteX14" fmla="*/ 1795087 w 1882370"/>
              <a:gd name="connsiteY14" fmla="*/ 487142 h 1644996"/>
              <a:gd name="connsiteX15" fmla="*/ 1792239 w 1882370"/>
              <a:gd name="connsiteY15" fmla="*/ 479829 h 1644996"/>
              <a:gd name="connsiteX16" fmla="*/ 1792086 w 1882370"/>
              <a:gd name="connsiteY16" fmla="*/ 479213 h 1644996"/>
              <a:gd name="connsiteX17" fmla="*/ 1790931 w 1882370"/>
              <a:gd name="connsiteY17" fmla="*/ 471901 h 1644996"/>
              <a:gd name="connsiteX18" fmla="*/ 1791008 w 1882370"/>
              <a:gd name="connsiteY18" fmla="*/ 470747 h 1644996"/>
              <a:gd name="connsiteX19" fmla="*/ 1792701 w 1882370"/>
              <a:gd name="connsiteY19" fmla="*/ 464589 h 1644996"/>
              <a:gd name="connsiteX20" fmla="*/ 1795703 w 1882370"/>
              <a:gd name="connsiteY20" fmla="*/ 457970 h 1644996"/>
              <a:gd name="connsiteX21" fmla="*/ 1797011 w 1882370"/>
              <a:gd name="connsiteY21" fmla="*/ 452428 h 1644996"/>
              <a:gd name="connsiteX22" fmla="*/ 1795703 w 1882370"/>
              <a:gd name="connsiteY22" fmla="*/ 447502 h 1644996"/>
              <a:gd name="connsiteX23" fmla="*/ 1791008 w 1882370"/>
              <a:gd name="connsiteY23" fmla="*/ 441806 h 1644996"/>
              <a:gd name="connsiteX24" fmla="*/ 1776153 w 1882370"/>
              <a:gd name="connsiteY24" fmla="*/ 428644 h 1644996"/>
              <a:gd name="connsiteX25" fmla="*/ 1771381 w 1882370"/>
              <a:gd name="connsiteY25" fmla="*/ 425796 h 1644996"/>
              <a:gd name="connsiteX26" fmla="*/ 1767070 w 1882370"/>
              <a:gd name="connsiteY26" fmla="*/ 424950 h 1644996"/>
              <a:gd name="connsiteX27" fmla="*/ 1764530 w 1882370"/>
              <a:gd name="connsiteY27" fmla="*/ 425951 h 1644996"/>
              <a:gd name="connsiteX28" fmla="*/ 1762837 w 1882370"/>
              <a:gd name="connsiteY28" fmla="*/ 426643 h 1644996"/>
              <a:gd name="connsiteX29" fmla="*/ 1760297 w 1882370"/>
              <a:gd name="connsiteY29" fmla="*/ 429568 h 1644996"/>
              <a:gd name="connsiteX30" fmla="*/ 1757680 w 1882370"/>
              <a:gd name="connsiteY30" fmla="*/ 439113 h 1644996"/>
              <a:gd name="connsiteX31" fmla="*/ 1756679 w 1882370"/>
              <a:gd name="connsiteY31" fmla="*/ 440575 h 1644996"/>
              <a:gd name="connsiteX32" fmla="*/ 1753293 w 1882370"/>
              <a:gd name="connsiteY32" fmla="*/ 443115 h 1644996"/>
              <a:gd name="connsiteX33" fmla="*/ 1752138 w 1882370"/>
              <a:gd name="connsiteY33" fmla="*/ 443961 h 1644996"/>
              <a:gd name="connsiteX34" fmla="*/ 1750445 w 1882370"/>
              <a:gd name="connsiteY34" fmla="*/ 444500 h 1644996"/>
              <a:gd name="connsiteX35" fmla="*/ 1742594 w 1882370"/>
              <a:gd name="connsiteY35" fmla="*/ 444500 h 1644996"/>
              <a:gd name="connsiteX36" fmla="*/ 1741516 w 1882370"/>
              <a:gd name="connsiteY36" fmla="*/ 444269 h 1644996"/>
              <a:gd name="connsiteX37" fmla="*/ 1725122 w 1882370"/>
              <a:gd name="connsiteY37" fmla="*/ 437727 h 1644996"/>
              <a:gd name="connsiteX38" fmla="*/ 1717348 w 1882370"/>
              <a:gd name="connsiteY38" fmla="*/ 437727 h 1644996"/>
              <a:gd name="connsiteX39" fmla="*/ 1714962 w 1882370"/>
              <a:gd name="connsiteY39" fmla="*/ 439035 h 1644996"/>
              <a:gd name="connsiteX40" fmla="*/ 1712114 w 1882370"/>
              <a:gd name="connsiteY40" fmla="*/ 440575 h 1644996"/>
              <a:gd name="connsiteX41" fmla="*/ 1706726 w 1882370"/>
              <a:gd name="connsiteY41" fmla="*/ 445424 h 1644996"/>
              <a:gd name="connsiteX42" fmla="*/ 1706187 w 1882370"/>
              <a:gd name="connsiteY42" fmla="*/ 445809 h 1644996"/>
              <a:gd name="connsiteX43" fmla="*/ 1701723 w 1882370"/>
              <a:gd name="connsiteY43" fmla="*/ 448272 h 1644996"/>
              <a:gd name="connsiteX44" fmla="*/ 1700030 w 1882370"/>
              <a:gd name="connsiteY44" fmla="*/ 449196 h 1644996"/>
              <a:gd name="connsiteX45" fmla="*/ 1699722 w 1882370"/>
              <a:gd name="connsiteY45" fmla="*/ 449272 h 1644996"/>
              <a:gd name="connsiteX46" fmla="*/ 1698490 w 1882370"/>
              <a:gd name="connsiteY46" fmla="*/ 449503 h 1644996"/>
              <a:gd name="connsiteX47" fmla="*/ 1691178 w 1882370"/>
              <a:gd name="connsiteY47" fmla="*/ 448964 h 1644996"/>
              <a:gd name="connsiteX48" fmla="*/ 1689639 w 1882370"/>
              <a:gd name="connsiteY48" fmla="*/ 448349 h 1644996"/>
              <a:gd name="connsiteX49" fmla="*/ 1683481 w 1882370"/>
              <a:gd name="connsiteY49" fmla="*/ 443269 h 1644996"/>
              <a:gd name="connsiteX50" fmla="*/ 1682481 w 1882370"/>
              <a:gd name="connsiteY50" fmla="*/ 441113 h 1644996"/>
              <a:gd name="connsiteX51" fmla="*/ 1682481 w 1882370"/>
              <a:gd name="connsiteY51" fmla="*/ 436034 h 1644996"/>
              <a:gd name="connsiteX52" fmla="*/ 1682712 w 1882370"/>
              <a:gd name="connsiteY52" fmla="*/ 434956 h 1644996"/>
              <a:gd name="connsiteX53" fmla="*/ 1687561 w 1882370"/>
              <a:gd name="connsiteY53" fmla="*/ 423642 h 1644996"/>
              <a:gd name="connsiteX54" fmla="*/ 1687561 w 1882370"/>
              <a:gd name="connsiteY54" fmla="*/ 416329 h 1644996"/>
              <a:gd name="connsiteX55" fmla="*/ 1687715 w 1882370"/>
              <a:gd name="connsiteY55" fmla="*/ 415483 h 1644996"/>
              <a:gd name="connsiteX56" fmla="*/ 1688253 w 1882370"/>
              <a:gd name="connsiteY56" fmla="*/ 413789 h 1644996"/>
              <a:gd name="connsiteX57" fmla="*/ 1688715 w 1882370"/>
              <a:gd name="connsiteY57" fmla="*/ 412943 h 1644996"/>
              <a:gd name="connsiteX58" fmla="*/ 1690947 w 1882370"/>
              <a:gd name="connsiteY58" fmla="*/ 410095 h 1644996"/>
              <a:gd name="connsiteX59" fmla="*/ 1691332 w 1882370"/>
              <a:gd name="connsiteY59" fmla="*/ 409710 h 1644996"/>
              <a:gd name="connsiteX60" fmla="*/ 1697721 w 1882370"/>
              <a:gd name="connsiteY60" fmla="*/ 404399 h 1644996"/>
              <a:gd name="connsiteX61" fmla="*/ 1700261 w 1882370"/>
              <a:gd name="connsiteY61" fmla="*/ 399781 h 1644996"/>
              <a:gd name="connsiteX62" fmla="*/ 1700646 w 1882370"/>
              <a:gd name="connsiteY62" fmla="*/ 398780 h 1644996"/>
              <a:gd name="connsiteX63" fmla="*/ 1701261 w 1882370"/>
              <a:gd name="connsiteY63" fmla="*/ 397010 h 1644996"/>
              <a:gd name="connsiteX64" fmla="*/ 1700723 w 1882370"/>
              <a:gd name="connsiteY64" fmla="*/ 396163 h 1644996"/>
              <a:gd name="connsiteX65" fmla="*/ 1694334 w 1882370"/>
              <a:gd name="connsiteY65" fmla="*/ 396625 h 1644996"/>
              <a:gd name="connsiteX66" fmla="*/ 1690640 w 1882370"/>
              <a:gd name="connsiteY66" fmla="*/ 397933 h 1644996"/>
              <a:gd name="connsiteX67" fmla="*/ 1688561 w 1882370"/>
              <a:gd name="connsiteY67" fmla="*/ 398703 h 1644996"/>
              <a:gd name="connsiteX68" fmla="*/ 1686406 w 1882370"/>
              <a:gd name="connsiteY68" fmla="*/ 399935 h 1644996"/>
              <a:gd name="connsiteX69" fmla="*/ 1683250 w 1882370"/>
              <a:gd name="connsiteY69" fmla="*/ 401859 h 1644996"/>
              <a:gd name="connsiteX70" fmla="*/ 1682327 w 1882370"/>
              <a:gd name="connsiteY70" fmla="*/ 402167 h 1644996"/>
              <a:gd name="connsiteX71" fmla="*/ 1677863 w 1882370"/>
              <a:gd name="connsiteY71" fmla="*/ 403090 h 1644996"/>
              <a:gd name="connsiteX72" fmla="*/ 1676708 w 1882370"/>
              <a:gd name="connsiteY72" fmla="*/ 403321 h 1644996"/>
              <a:gd name="connsiteX73" fmla="*/ 1675784 w 1882370"/>
              <a:gd name="connsiteY73" fmla="*/ 403321 h 1644996"/>
              <a:gd name="connsiteX74" fmla="*/ 1674938 w 1882370"/>
              <a:gd name="connsiteY74" fmla="*/ 403014 h 1644996"/>
              <a:gd name="connsiteX75" fmla="*/ 1665239 w 1882370"/>
              <a:gd name="connsiteY75" fmla="*/ 398165 h 1644996"/>
              <a:gd name="connsiteX76" fmla="*/ 1663007 w 1882370"/>
              <a:gd name="connsiteY76" fmla="*/ 399704 h 1644996"/>
              <a:gd name="connsiteX77" fmla="*/ 1661468 w 1882370"/>
              <a:gd name="connsiteY77" fmla="*/ 401782 h 1644996"/>
              <a:gd name="connsiteX78" fmla="*/ 1659928 w 1882370"/>
              <a:gd name="connsiteY78" fmla="*/ 403860 h 1644996"/>
              <a:gd name="connsiteX79" fmla="*/ 1659082 w 1882370"/>
              <a:gd name="connsiteY79" fmla="*/ 404630 h 1644996"/>
              <a:gd name="connsiteX80" fmla="*/ 1654002 w 1882370"/>
              <a:gd name="connsiteY80" fmla="*/ 407478 h 1644996"/>
              <a:gd name="connsiteX81" fmla="*/ 1652616 w 1882370"/>
              <a:gd name="connsiteY81" fmla="*/ 407863 h 1644996"/>
              <a:gd name="connsiteX82" fmla="*/ 1649230 w 1882370"/>
              <a:gd name="connsiteY82" fmla="*/ 407863 h 1644996"/>
              <a:gd name="connsiteX83" fmla="*/ 1648306 w 1882370"/>
              <a:gd name="connsiteY83" fmla="*/ 407709 h 1644996"/>
              <a:gd name="connsiteX84" fmla="*/ 1644920 w 1882370"/>
              <a:gd name="connsiteY84" fmla="*/ 406554 h 1644996"/>
              <a:gd name="connsiteX85" fmla="*/ 1637761 w 1882370"/>
              <a:gd name="connsiteY85" fmla="*/ 402783 h 1644996"/>
              <a:gd name="connsiteX86" fmla="*/ 1634682 w 1882370"/>
              <a:gd name="connsiteY86" fmla="*/ 402783 h 1644996"/>
              <a:gd name="connsiteX87" fmla="*/ 1629602 w 1882370"/>
              <a:gd name="connsiteY87" fmla="*/ 405553 h 1644996"/>
              <a:gd name="connsiteX88" fmla="*/ 1625215 w 1882370"/>
              <a:gd name="connsiteY88" fmla="*/ 411018 h 1644996"/>
              <a:gd name="connsiteX89" fmla="*/ 1621675 w 1882370"/>
              <a:gd name="connsiteY89" fmla="*/ 415406 h 1644996"/>
              <a:gd name="connsiteX90" fmla="*/ 1625985 w 1882370"/>
              <a:gd name="connsiteY90" fmla="*/ 422256 h 1644996"/>
              <a:gd name="connsiteX91" fmla="*/ 1635144 w 1882370"/>
              <a:gd name="connsiteY91" fmla="*/ 429260 h 1644996"/>
              <a:gd name="connsiteX92" fmla="*/ 1635991 w 1882370"/>
              <a:gd name="connsiteY92" fmla="*/ 430338 h 1644996"/>
              <a:gd name="connsiteX93" fmla="*/ 1640455 w 1882370"/>
              <a:gd name="connsiteY93" fmla="*/ 440498 h 1644996"/>
              <a:gd name="connsiteX94" fmla="*/ 1640686 w 1882370"/>
              <a:gd name="connsiteY94" fmla="*/ 441652 h 1644996"/>
              <a:gd name="connsiteX95" fmla="*/ 1640455 w 1882370"/>
              <a:gd name="connsiteY95" fmla="*/ 442807 h 1644996"/>
              <a:gd name="connsiteX96" fmla="*/ 1637530 w 1882370"/>
              <a:gd name="connsiteY96" fmla="*/ 449041 h 1644996"/>
              <a:gd name="connsiteX97" fmla="*/ 1637068 w 1882370"/>
              <a:gd name="connsiteY97" fmla="*/ 450042 h 1644996"/>
              <a:gd name="connsiteX98" fmla="*/ 1637068 w 1882370"/>
              <a:gd name="connsiteY98" fmla="*/ 450042 h 1644996"/>
              <a:gd name="connsiteX99" fmla="*/ 1637068 w 1882370"/>
              <a:gd name="connsiteY99" fmla="*/ 450042 h 1644996"/>
              <a:gd name="connsiteX100" fmla="*/ 1636068 w 1882370"/>
              <a:gd name="connsiteY100" fmla="*/ 451196 h 1644996"/>
              <a:gd name="connsiteX101" fmla="*/ 1635991 w 1882370"/>
              <a:gd name="connsiteY101" fmla="*/ 451350 h 1644996"/>
              <a:gd name="connsiteX102" fmla="*/ 1635991 w 1882370"/>
              <a:gd name="connsiteY102" fmla="*/ 451350 h 1644996"/>
              <a:gd name="connsiteX103" fmla="*/ 1635991 w 1882370"/>
              <a:gd name="connsiteY103" fmla="*/ 451350 h 1644996"/>
              <a:gd name="connsiteX104" fmla="*/ 1633143 w 1882370"/>
              <a:gd name="connsiteY104" fmla="*/ 452967 h 1644996"/>
              <a:gd name="connsiteX105" fmla="*/ 1629218 w 1882370"/>
              <a:gd name="connsiteY105" fmla="*/ 455276 h 1644996"/>
              <a:gd name="connsiteX106" fmla="*/ 1628217 w 1882370"/>
              <a:gd name="connsiteY106" fmla="*/ 455661 h 1644996"/>
              <a:gd name="connsiteX107" fmla="*/ 1620905 w 1882370"/>
              <a:gd name="connsiteY107" fmla="*/ 456815 h 1644996"/>
              <a:gd name="connsiteX108" fmla="*/ 1620905 w 1882370"/>
              <a:gd name="connsiteY108" fmla="*/ 456815 h 1644996"/>
              <a:gd name="connsiteX109" fmla="*/ 1620905 w 1882370"/>
              <a:gd name="connsiteY109" fmla="*/ 456815 h 1644996"/>
              <a:gd name="connsiteX110" fmla="*/ 1619827 w 1882370"/>
              <a:gd name="connsiteY110" fmla="*/ 456738 h 1644996"/>
              <a:gd name="connsiteX111" fmla="*/ 1612515 w 1882370"/>
              <a:gd name="connsiteY111" fmla="*/ 455045 h 1644996"/>
              <a:gd name="connsiteX112" fmla="*/ 1611438 w 1882370"/>
              <a:gd name="connsiteY112" fmla="*/ 454506 h 1644996"/>
              <a:gd name="connsiteX113" fmla="*/ 1592888 w 1882370"/>
              <a:gd name="connsiteY113" fmla="*/ 439882 h 1644996"/>
              <a:gd name="connsiteX114" fmla="*/ 1589116 w 1882370"/>
              <a:gd name="connsiteY114" fmla="*/ 435572 h 1644996"/>
              <a:gd name="connsiteX115" fmla="*/ 1588424 w 1882370"/>
              <a:gd name="connsiteY115" fmla="*/ 433416 h 1644996"/>
              <a:gd name="connsiteX116" fmla="*/ 1588962 w 1882370"/>
              <a:gd name="connsiteY116" fmla="*/ 428337 h 1644996"/>
              <a:gd name="connsiteX117" fmla="*/ 1589193 w 1882370"/>
              <a:gd name="connsiteY117" fmla="*/ 427490 h 1644996"/>
              <a:gd name="connsiteX118" fmla="*/ 1593658 w 1882370"/>
              <a:gd name="connsiteY118" fmla="*/ 417330 h 1644996"/>
              <a:gd name="connsiteX119" fmla="*/ 1594427 w 1882370"/>
              <a:gd name="connsiteY119" fmla="*/ 413712 h 1644996"/>
              <a:gd name="connsiteX120" fmla="*/ 1593658 w 1882370"/>
              <a:gd name="connsiteY120" fmla="*/ 412019 h 1644996"/>
              <a:gd name="connsiteX121" fmla="*/ 1591579 w 1882370"/>
              <a:gd name="connsiteY121" fmla="*/ 412943 h 1644996"/>
              <a:gd name="connsiteX122" fmla="*/ 1582343 w 1882370"/>
              <a:gd name="connsiteY122" fmla="*/ 421101 h 1644996"/>
              <a:gd name="connsiteX123" fmla="*/ 1581189 w 1882370"/>
              <a:gd name="connsiteY123" fmla="*/ 421717 h 1644996"/>
              <a:gd name="connsiteX124" fmla="*/ 1579495 w 1882370"/>
              <a:gd name="connsiteY124" fmla="*/ 422102 h 1644996"/>
              <a:gd name="connsiteX125" fmla="*/ 1574415 w 1882370"/>
              <a:gd name="connsiteY125" fmla="*/ 423410 h 1644996"/>
              <a:gd name="connsiteX126" fmla="*/ 1571952 w 1882370"/>
              <a:gd name="connsiteY126" fmla="*/ 422872 h 1644996"/>
              <a:gd name="connsiteX127" fmla="*/ 1565179 w 1882370"/>
              <a:gd name="connsiteY127" fmla="*/ 417253 h 1644996"/>
              <a:gd name="connsiteX128" fmla="*/ 1564640 w 1882370"/>
              <a:gd name="connsiteY128" fmla="*/ 416637 h 1644996"/>
              <a:gd name="connsiteX129" fmla="*/ 1559560 w 1882370"/>
              <a:gd name="connsiteY129" fmla="*/ 408786 h 1644996"/>
              <a:gd name="connsiteX130" fmla="*/ 1559252 w 1882370"/>
              <a:gd name="connsiteY130" fmla="*/ 408093 h 1644996"/>
              <a:gd name="connsiteX131" fmla="*/ 1557020 w 1882370"/>
              <a:gd name="connsiteY131" fmla="*/ 400781 h 1644996"/>
              <a:gd name="connsiteX132" fmla="*/ 1556943 w 1882370"/>
              <a:gd name="connsiteY132" fmla="*/ 399473 h 1644996"/>
              <a:gd name="connsiteX133" fmla="*/ 1558098 w 1882370"/>
              <a:gd name="connsiteY133" fmla="*/ 393315 h 1644996"/>
              <a:gd name="connsiteX134" fmla="*/ 1558867 w 1882370"/>
              <a:gd name="connsiteY134" fmla="*/ 391853 h 1644996"/>
              <a:gd name="connsiteX135" fmla="*/ 1563332 w 1882370"/>
              <a:gd name="connsiteY135" fmla="*/ 387389 h 1644996"/>
              <a:gd name="connsiteX136" fmla="*/ 1563793 w 1882370"/>
              <a:gd name="connsiteY136" fmla="*/ 387004 h 1644996"/>
              <a:gd name="connsiteX137" fmla="*/ 1574569 w 1882370"/>
              <a:gd name="connsiteY137" fmla="*/ 379999 h 1644996"/>
              <a:gd name="connsiteX138" fmla="*/ 1581650 w 1882370"/>
              <a:gd name="connsiteY138" fmla="*/ 369147 h 1644996"/>
              <a:gd name="connsiteX139" fmla="*/ 1574800 w 1882370"/>
              <a:gd name="connsiteY139" fmla="*/ 358910 h 1644996"/>
              <a:gd name="connsiteX140" fmla="*/ 1563332 w 1882370"/>
              <a:gd name="connsiteY140" fmla="*/ 346902 h 1644996"/>
              <a:gd name="connsiteX141" fmla="*/ 1562639 w 1882370"/>
              <a:gd name="connsiteY141" fmla="*/ 345671 h 1644996"/>
              <a:gd name="connsiteX142" fmla="*/ 1559252 w 1882370"/>
              <a:gd name="connsiteY142" fmla="*/ 332201 h 1644996"/>
              <a:gd name="connsiteX143" fmla="*/ 1559791 w 1882370"/>
              <a:gd name="connsiteY143" fmla="*/ 329815 h 1644996"/>
              <a:gd name="connsiteX144" fmla="*/ 1563716 w 1882370"/>
              <a:gd name="connsiteY144" fmla="*/ 324735 h 1644996"/>
              <a:gd name="connsiteX145" fmla="*/ 1564486 w 1882370"/>
              <a:gd name="connsiteY145" fmla="*/ 324043 h 1644996"/>
              <a:gd name="connsiteX146" fmla="*/ 1570105 w 1882370"/>
              <a:gd name="connsiteY146" fmla="*/ 320656 h 1644996"/>
              <a:gd name="connsiteX147" fmla="*/ 1573953 w 1882370"/>
              <a:gd name="connsiteY147" fmla="*/ 317654 h 1644996"/>
              <a:gd name="connsiteX148" fmla="*/ 1574338 w 1882370"/>
              <a:gd name="connsiteY148" fmla="*/ 313806 h 1644996"/>
              <a:gd name="connsiteX149" fmla="*/ 1570567 w 1882370"/>
              <a:gd name="connsiteY149" fmla="*/ 302568 h 1644996"/>
              <a:gd name="connsiteX150" fmla="*/ 1569335 w 1882370"/>
              <a:gd name="connsiteY150" fmla="*/ 296026 h 1644996"/>
              <a:gd name="connsiteX151" fmla="*/ 1569258 w 1882370"/>
              <a:gd name="connsiteY151" fmla="*/ 288790 h 1644996"/>
              <a:gd name="connsiteX152" fmla="*/ 1571567 w 1882370"/>
              <a:gd name="connsiteY152" fmla="*/ 273704 h 1644996"/>
              <a:gd name="connsiteX153" fmla="*/ 1571567 w 1882370"/>
              <a:gd name="connsiteY153" fmla="*/ 267162 h 1644996"/>
              <a:gd name="connsiteX154" fmla="*/ 1570182 w 1882370"/>
              <a:gd name="connsiteY154" fmla="*/ 261543 h 1644996"/>
              <a:gd name="connsiteX155" fmla="*/ 1566102 w 1882370"/>
              <a:gd name="connsiteY155" fmla="*/ 257848 h 1644996"/>
              <a:gd name="connsiteX156" fmla="*/ 1561407 w 1882370"/>
              <a:gd name="connsiteY156" fmla="*/ 258234 h 1644996"/>
              <a:gd name="connsiteX157" fmla="*/ 1561022 w 1882370"/>
              <a:gd name="connsiteY157" fmla="*/ 258234 h 1644996"/>
              <a:gd name="connsiteX158" fmla="*/ 1558944 w 1882370"/>
              <a:gd name="connsiteY158" fmla="*/ 259080 h 1644996"/>
              <a:gd name="connsiteX159" fmla="*/ 1555788 w 1882370"/>
              <a:gd name="connsiteY159" fmla="*/ 260312 h 1644996"/>
              <a:gd name="connsiteX160" fmla="*/ 1554326 w 1882370"/>
              <a:gd name="connsiteY160" fmla="*/ 260466 h 1644996"/>
              <a:gd name="connsiteX161" fmla="*/ 1550401 w 1882370"/>
              <a:gd name="connsiteY161" fmla="*/ 259927 h 1644996"/>
              <a:gd name="connsiteX162" fmla="*/ 1549939 w 1882370"/>
              <a:gd name="connsiteY162" fmla="*/ 259773 h 1644996"/>
              <a:gd name="connsiteX163" fmla="*/ 1548246 w 1882370"/>
              <a:gd name="connsiteY163" fmla="*/ 258234 h 1644996"/>
              <a:gd name="connsiteX164" fmla="*/ 1548015 w 1882370"/>
              <a:gd name="connsiteY164" fmla="*/ 257310 h 1644996"/>
              <a:gd name="connsiteX165" fmla="*/ 1547476 w 1882370"/>
              <a:gd name="connsiteY165" fmla="*/ 248843 h 1644996"/>
              <a:gd name="connsiteX166" fmla="*/ 1548015 w 1882370"/>
              <a:gd name="connsiteY166" fmla="*/ 246996 h 1644996"/>
              <a:gd name="connsiteX167" fmla="*/ 1555866 w 1882370"/>
              <a:gd name="connsiteY167" fmla="*/ 236297 h 1644996"/>
              <a:gd name="connsiteX168" fmla="*/ 1555866 w 1882370"/>
              <a:gd name="connsiteY168" fmla="*/ 236297 h 1644996"/>
              <a:gd name="connsiteX169" fmla="*/ 1555866 w 1882370"/>
              <a:gd name="connsiteY169" fmla="*/ 236297 h 1644996"/>
              <a:gd name="connsiteX170" fmla="*/ 1579803 w 1882370"/>
              <a:gd name="connsiteY170" fmla="*/ 213976 h 1644996"/>
              <a:gd name="connsiteX171" fmla="*/ 1581881 w 1882370"/>
              <a:gd name="connsiteY171" fmla="*/ 211128 h 1644996"/>
              <a:gd name="connsiteX172" fmla="*/ 1581112 w 1882370"/>
              <a:gd name="connsiteY172" fmla="*/ 208973 h 1644996"/>
              <a:gd name="connsiteX173" fmla="*/ 1573876 w 1882370"/>
              <a:gd name="connsiteY173" fmla="*/ 204586 h 1644996"/>
              <a:gd name="connsiteX174" fmla="*/ 1566179 w 1882370"/>
              <a:gd name="connsiteY174" fmla="*/ 202507 h 1644996"/>
              <a:gd name="connsiteX175" fmla="*/ 1559714 w 1882370"/>
              <a:gd name="connsiteY175" fmla="*/ 202507 h 1644996"/>
              <a:gd name="connsiteX176" fmla="*/ 1553402 w 1882370"/>
              <a:gd name="connsiteY176" fmla="*/ 204586 h 1644996"/>
              <a:gd name="connsiteX177" fmla="*/ 1549939 w 1882370"/>
              <a:gd name="connsiteY177" fmla="*/ 206356 h 1644996"/>
              <a:gd name="connsiteX178" fmla="*/ 1546475 w 1882370"/>
              <a:gd name="connsiteY178" fmla="*/ 208126 h 1644996"/>
              <a:gd name="connsiteX179" fmla="*/ 1543627 w 1882370"/>
              <a:gd name="connsiteY179" fmla="*/ 211821 h 1644996"/>
              <a:gd name="connsiteX180" fmla="*/ 1544628 w 1882370"/>
              <a:gd name="connsiteY180" fmla="*/ 220826 h 1644996"/>
              <a:gd name="connsiteX181" fmla="*/ 1544089 w 1882370"/>
              <a:gd name="connsiteY181" fmla="*/ 222750 h 1644996"/>
              <a:gd name="connsiteX182" fmla="*/ 1541241 w 1882370"/>
              <a:gd name="connsiteY182" fmla="*/ 226676 h 1644996"/>
              <a:gd name="connsiteX183" fmla="*/ 1541241 w 1882370"/>
              <a:gd name="connsiteY183" fmla="*/ 226676 h 1644996"/>
              <a:gd name="connsiteX184" fmla="*/ 1541241 w 1882370"/>
              <a:gd name="connsiteY184" fmla="*/ 226676 h 1644996"/>
              <a:gd name="connsiteX185" fmla="*/ 1539394 w 1882370"/>
              <a:gd name="connsiteY185" fmla="*/ 227831 h 1644996"/>
              <a:gd name="connsiteX186" fmla="*/ 1533236 w 1882370"/>
              <a:gd name="connsiteY186" fmla="*/ 228754 h 1644996"/>
              <a:gd name="connsiteX187" fmla="*/ 1532082 w 1882370"/>
              <a:gd name="connsiteY187" fmla="*/ 228908 h 1644996"/>
              <a:gd name="connsiteX188" fmla="*/ 1532082 w 1882370"/>
              <a:gd name="connsiteY188" fmla="*/ 228908 h 1644996"/>
              <a:gd name="connsiteX189" fmla="*/ 1532082 w 1882370"/>
              <a:gd name="connsiteY189" fmla="*/ 228908 h 1644996"/>
              <a:gd name="connsiteX190" fmla="*/ 1531081 w 1882370"/>
              <a:gd name="connsiteY190" fmla="*/ 228908 h 1644996"/>
              <a:gd name="connsiteX191" fmla="*/ 1511685 w 1882370"/>
              <a:gd name="connsiteY191" fmla="*/ 225060 h 1644996"/>
              <a:gd name="connsiteX192" fmla="*/ 1495675 w 1882370"/>
              <a:gd name="connsiteY192" fmla="*/ 225598 h 1644996"/>
              <a:gd name="connsiteX193" fmla="*/ 1493058 w 1882370"/>
              <a:gd name="connsiteY193" fmla="*/ 224059 h 1644996"/>
              <a:gd name="connsiteX194" fmla="*/ 1491365 w 1882370"/>
              <a:gd name="connsiteY194" fmla="*/ 220672 h 1644996"/>
              <a:gd name="connsiteX195" fmla="*/ 1491134 w 1882370"/>
              <a:gd name="connsiteY195" fmla="*/ 218825 h 1644996"/>
              <a:gd name="connsiteX196" fmla="*/ 1492288 w 1882370"/>
              <a:gd name="connsiteY196" fmla="*/ 213206 h 1644996"/>
              <a:gd name="connsiteX197" fmla="*/ 1492212 w 1882370"/>
              <a:gd name="connsiteY197" fmla="*/ 208126 h 1644996"/>
              <a:gd name="connsiteX198" fmla="*/ 1489595 w 1882370"/>
              <a:gd name="connsiteY198" fmla="*/ 201892 h 1644996"/>
              <a:gd name="connsiteX199" fmla="*/ 1485284 w 1882370"/>
              <a:gd name="connsiteY199" fmla="*/ 194964 h 1644996"/>
              <a:gd name="connsiteX200" fmla="*/ 1480204 w 1882370"/>
              <a:gd name="connsiteY200" fmla="*/ 188884 h 1644996"/>
              <a:gd name="connsiteX201" fmla="*/ 1474739 w 1882370"/>
              <a:gd name="connsiteY201" fmla="*/ 185420 h 1644996"/>
              <a:gd name="connsiteX202" fmla="*/ 1469428 w 1882370"/>
              <a:gd name="connsiteY202" fmla="*/ 183958 h 1644996"/>
              <a:gd name="connsiteX203" fmla="*/ 1467812 w 1882370"/>
              <a:gd name="connsiteY203" fmla="*/ 184112 h 1644996"/>
              <a:gd name="connsiteX204" fmla="*/ 1450802 w 1882370"/>
              <a:gd name="connsiteY204" fmla="*/ 185651 h 1644996"/>
              <a:gd name="connsiteX205" fmla="*/ 1449416 w 1882370"/>
              <a:gd name="connsiteY205" fmla="*/ 185420 h 1644996"/>
              <a:gd name="connsiteX206" fmla="*/ 1444337 w 1882370"/>
              <a:gd name="connsiteY206" fmla="*/ 183188 h 1644996"/>
              <a:gd name="connsiteX207" fmla="*/ 1443336 w 1882370"/>
              <a:gd name="connsiteY207" fmla="*/ 182418 h 1644996"/>
              <a:gd name="connsiteX208" fmla="*/ 1435793 w 1882370"/>
              <a:gd name="connsiteY208" fmla="*/ 173259 h 1644996"/>
              <a:gd name="connsiteX209" fmla="*/ 1431867 w 1882370"/>
              <a:gd name="connsiteY209" fmla="*/ 171027 h 1644996"/>
              <a:gd name="connsiteX210" fmla="*/ 1428096 w 1882370"/>
              <a:gd name="connsiteY210" fmla="*/ 171027 h 1644996"/>
              <a:gd name="connsiteX211" fmla="*/ 1420245 w 1882370"/>
              <a:gd name="connsiteY211" fmla="*/ 172643 h 1644996"/>
              <a:gd name="connsiteX212" fmla="*/ 1419321 w 1882370"/>
              <a:gd name="connsiteY212" fmla="*/ 172643 h 1644996"/>
              <a:gd name="connsiteX213" fmla="*/ 1414857 w 1882370"/>
              <a:gd name="connsiteY213" fmla="*/ 172105 h 1644996"/>
              <a:gd name="connsiteX214" fmla="*/ 1414087 w 1882370"/>
              <a:gd name="connsiteY214" fmla="*/ 171873 h 1644996"/>
              <a:gd name="connsiteX215" fmla="*/ 1410162 w 1882370"/>
              <a:gd name="connsiteY215" fmla="*/ 170180 h 1644996"/>
              <a:gd name="connsiteX216" fmla="*/ 1409469 w 1882370"/>
              <a:gd name="connsiteY216" fmla="*/ 169719 h 1644996"/>
              <a:gd name="connsiteX217" fmla="*/ 1399078 w 1882370"/>
              <a:gd name="connsiteY217" fmla="*/ 160944 h 1644996"/>
              <a:gd name="connsiteX218" fmla="*/ 1392613 w 1882370"/>
              <a:gd name="connsiteY218" fmla="*/ 157711 h 1644996"/>
              <a:gd name="connsiteX219" fmla="*/ 1385070 w 1882370"/>
              <a:gd name="connsiteY219" fmla="*/ 155248 h 1644996"/>
              <a:gd name="connsiteX220" fmla="*/ 1380144 w 1882370"/>
              <a:gd name="connsiteY220" fmla="*/ 155633 h 1644996"/>
              <a:gd name="connsiteX221" fmla="*/ 1379759 w 1882370"/>
              <a:gd name="connsiteY221" fmla="*/ 155633 h 1644996"/>
              <a:gd name="connsiteX222" fmla="*/ 1376834 w 1882370"/>
              <a:gd name="connsiteY222" fmla="*/ 160251 h 1644996"/>
              <a:gd name="connsiteX223" fmla="*/ 1375295 w 1882370"/>
              <a:gd name="connsiteY223" fmla="*/ 166024 h 1644996"/>
              <a:gd name="connsiteX224" fmla="*/ 1374294 w 1882370"/>
              <a:gd name="connsiteY224" fmla="*/ 167563 h 1644996"/>
              <a:gd name="connsiteX225" fmla="*/ 1369753 w 1882370"/>
              <a:gd name="connsiteY225" fmla="*/ 170950 h 1644996"/>
              <a:gd name="connsiteX226" fmla="*/ 1368598 w 1882370"/>
              <a:gd name="connsiteY226" fmla="*/ 171489 h 1644996"/>
              <a:gd name="connsiteX227" fmla="*/ 1362441 w 1882370"/>
              <a:gd name="connsiteY227" fmla="*/ 172643 h 1644996"/>
              <a:gd name="connsiteX228" fmla="*/ 1361825 w 1882370"/>
              <a:gd name="connsiteY228" fmla="*/ 172720 h 1644996"/>
              <a:gd name="connsiteX229" fmla="*/ 1361825 w 1882370"/>
              <a:gd name="connsiteY229" fmla="*/ 172720 h 1644996"/>
              <a:gd name="connsiteX230" fmla="*/ 1361825 w 1882370"/>
              <a:gd name="connsiteY230" fmla="*/ 172720 h 1644996"/>
              <a:gd name="connsiteX231" fmla="*/ 1348355 w 1882370"/>
              <a:gd name="connsiteY231" fmla="*/ 172181 h 1644996"/>
              <a:gd name="connsiteX232" fmla="*/ 1347586 w 1882370"/>
              <a:gd name="connsiteY232" fmla="*/ 172028 h 1644996"/>
              <a:gd name="connsiteX233" fmla="*/ 1344199 w 1882370"/>
              <a:gd name="connsiteY233" fmla="*/ 170873 h 1644996"/>
              <a:gd name="connsiteX234" fmla="*/ 1342736 w 1882370"/>
              <a:gd name="connsiteY234" fmla="*/ 169795 h 1644996"/>
              <a:gd name="connsiteX235" fmla="*/ 1340504 w 1882370"/>
              <a:gd name="connsiteY235" fmla="*/ 166408 h 1644996"/>
              <a:gd name="connsiteX236" fmla="*/ 1331268 w 1882370"/>
              <a:gd name="connsiteY236" fmla="*/ 146319 h 1644996"/>
              <a:gd name="connsiteX237" fmla="*/ 1322340 w 1882370"/>
              <a:gd name="connsiteY237" fmla="*/ 121227 h 1644996"/>
              <a:gd name="connsiteX238" fmla="*/ 1308562 w 1882370"/>
              <a:gd name="connsiteY238" fmla="*/ 103601 h 1644996"/>
              <a:gd name="connsiteX239" fmla="*/ 1307946 w 1882370"/>
              <a:gd name="connsiteY239" fmla="*/ 102216 h 1644996"/>
              <a:gd name="connsiteX240" fmla="*/ 1307407 w 1882370"/>
              <a:gd name="connsiteY240" fmla="*/ 97752 h 1644996"/>
              <a:gd name="connsiteX241" fmla="*/ 1307715 w 1882370"/>
              <a:gd name="connsiteY241" fmla="*/ 96136 h 1644996"/>
              <a:gd name="connsiteX242" fmla="*/ 1309793 w 1882370"/>
              <a:gd name="connsiteY242" fmla="*/ 91902 h 1644996"/>
              <a:gd name="connsiteX243" fmla="*/ 1311333 w 1882370"/>
              <a:gd name="connsiteY243" fmla="*/ 85821 h 1644996"/>
              <a:gd name="connsiteX244" fmla="*/ 1311333 w 1882370"/>
              <a:gd name="connsiteY244" fmla="*/ 79818 h 1644996"/>
              <a:gd name="connsiteX245" fmla="*/ 1309793 w 1882370"/>
              <a:gd name="connsiteY245" fmla="*/ 74584 h 1644996"/>
              <a:gd name="connsiteX246" fmla="*/ 1307176 w 1882370"/>
              <a:gd name="connsiteY246" fmla="*/ 69427 h 1644996"/>
              <a:gd name="connsiteX247" fmla="*/ 1296093 w 1882370"/>
              <a:gd name="connsiteY247" fmla="*/ 53417 h 1644996"/>
              <a:gd name="connsiteX248" fmla="*/ 1291552 w 1882370"/>
              <a:gd name="connsiteY248" fmla="*/ 48337 h 1644996"/>
              <a:gd name="connsiteX249" fmla="*/ 1290243 w 1882370"/>
              <a:gd name="connsiteY249" fmla="*/ 47491 h 1644996"/>
              <a:gd name="connsiteX250" fmla="*/ 1288088 w 1882370"/>
              <a:gd name="connsiteY250" fmla="*/ 46105 h 1644996"/>
              <a:gd name="connsiteX251" fmla="*/ 1284470 w 1882370"/>
              <a:gd name="connsiteY251" fmla="*/ 46105 h 1644996"/>
              <a:gd name="connsiteX252" fmla="*/ 1277158 w 1882370"/>
              <a:gd name="connsiteY252" fmla="*/ 49723 h 1644996"/>
              <a:gd name="connsiteX253" fmla="*/ 1276235 w 1882370"/>
              <a:gd name="connsiteY253" fmla="*/ 50030 h 1644996"/>
              <a:gd name="connsiteX254" fmla="*/ 1271770 w 1882370"/>
              <a:gd name="connsiteY254" fmla="*/ 50569 h 1644996"/>
              <a:gd name="connsiteX255" fmla="*/ 1271770 w 1882370"/>
              <a:gd name="connsiteY255" fmla="*/ 50569 h 1644996"/>
              <a:gd name="connsiteX256" fmla="*/ 1271770 w 1882370"/>
              <a:gd name="connsiteY256" fmla="*/ 50569 h 1644996"/>
              <a:gd name="connsiteX257" fmla="*/ 1270539 w 1882370"/>
              <a:gd name="connsiteY257" fmla="*/ 50416 h 1644996"/>
              <a:gd name="connsiteX258" fmla="*/ 1263765 w 1882370"/>
              <a:gd name="connsiteY258" fmla="*/ 48183 h 1644996"/>
              <a:gd name="connsiteX259" fmla="*/ 1248757 w 1882370"/>
              <a:gd name="connsiteY259" fmla="*/ 40717 h 1644996"/>
              <a:gd name="connsiteX260" fmla="*/ 1241906 w 1882370"/>
              <a:gd name="connsiteY260" fmla="*/ 38639 h 1644996"/>
              <a:gd name="connsiteX261" fmla="*/ 1233286 w 1882370"/>
              <a:gd name="connsiteY261" fmla="*/ 35175 h 1644996"/>
              <a:gd name="connsiteX262" fmla="*/ 1231823 w 1882370"/>
              <a:gd name="connsiteY262" fmla="*/ 33944 h 1644996"/>
              <a:gd name="connsiteX263" fmla="*/ 1228436 w 1882370"/>
              <a:gd name="connsiteY263" fmla="*/ 27786 h 1644996"/>
              <a:gd name="connsiteX264" fmla="*/ 1228128 w 1882370"/>
              <a:gd name="connsiteY264" fmla="*/ 27016 h 1644996"/>
              <a:gd name="connsiteX265" fmla="*/ 1224896 w 1882370"/>
              <a:gd name="connsiteY265" fmla="*/ 11854 h 1644996"/>
              <a:gd name="connsiteX266" fmla="*/ 1220431 w 1882370"/>
              <a:gd name="connsiteY266" fmla="*/ 5619 h 1644996"/>
              <a:gd name="connsiteX267" fmla="*/ 1214659 w 1882370"/>
              <a:gd name="connsiteY267" fmla="*/ 5619 h 1644996"/>
              <a:gd name="connsiteX268" fmla="*/ 1207578 w 1882370"/>
              <a:gd name="connsiteY268" fmla="*/ 8929 h 1644996"/>
              <a:gd name="connsiteX269" fmla="*/ 1199419 w 1882370"/>
              <a:gd name="connsiteY269" fmla="*/ 12700 h 1644996"/>
              <a:gd name="connsiteX270" fmla="*/ 1198264 w 1882370"/>
              <a:gd name="connsiteY270" fmla="*/ 12931 h 1644996"/>
              <a:gd name="connsiteX271" fmla="*/ 1192107 w 1882370"/>
              <a:gd name="connsiteY271" fmla="*/ 12931 h 1644996"/>
              <a:gd name="connsiteX272" fmla="*/ 1185641 w 1882370"/>
              <a:gd name="connsiteY272" fmla="*/ 12315 h 1644996"/>
              <a:gd name="connsiteX273" fmla="*/ 1184949 w 1882370"/>
              <a:gd name="connsiteY273" fmla="*/ 12161 h 1644996"/>
              <a:gd name="connsiteX274" fmla="*/ 1178791 w 1882370"/>
              <a:gd name="connsiteY274" fmla="*/ 9929 h 1644996"/>
              <a:gd name="connsiteX275" fmla="*/ 1172864 w 1882370"/>
              <a:gd name="connsiteY275" fmla="*/ 7005 h 1644996"/>
              <a:gd name="connsiteX276" fmla="*/ 1172172 w 1882370"/>
              <a:gd name="connsiteY276" fmla="*/ 6466 h 1644996"/>
              <a:gd name="connsiteX277" fmla="*/ 1165706 w 1882370"/>
              <a:gd name="connsiteY277" fmla="*/ 0 h 1644996"/>
              <a:gd name="connsiteX278" fmla="*/ 1142384 w 1882370"/>
              <a:gd name="connsiteY278" fmla="*/ 23322 h 1644996"/>
              <a:gd name="connsiteX279" fmla="*/ 1141769 w 1882370"/>
              <a:gd name="connsiteY279" fmla="*/ 23784 h 1644996"/>
              <a:gd name="connsiteX280" fmla="*/ 1122064 w 1882370"/>
              <a:gd name="connsiteY280" fmla="*/ 34483 h 1644996"/>
              <a:gd name="connsiteX281" fmla="*/ 1052099 w 1882370"/>
              <a:gd name="connsiteY281" fmla="*/ 65501 h 1644996"/>
              <a:gd name="connsiteX282" fmla="*/ 1036243 w 1882370"/>
              <a:gd name="connsiteY282" fmla="*/ 76200 h 1644996"/>
              <a:gd name="connsiteX283" fmla="*/ 1028623 w 1882370"/>
              <a:gd name="connsiteY283" fmla="*/ 81357 h 1644996"/>
              <a:gd name="connsiteX284" fmla="*/ 1015230 w 1882370"/>
              <a:gd name="connsiteY284" fmla="*/ 96905 h 1644996"/>
              <a:gd name="connsiteX285" fmla="*/ 1010920 w 1882370"/>
              <a:gd name="connsiteY285" fmla="*/ 112607 h 1644996"/>
              <a:gd name="connsiteX286" fmla="*/ 1005147 w 1882370"/>
              <a:gd name="connsiteY286" fmla="*/ 124845 h 1644996"/>
              <a:gd name="connsiteX287" fmla="*/ 1004609 w 1882370"/>
              <a:gd name="connsiteY287" fmla="*/ 125615 h 1644996"/>
              <a:gd name="connsiteX288" fmla="*/ 1000683 w 1882370"/>
              <a:gd name="connsiteY288" fmla="*/ 129540 h 1644996"/>
              <a:gd name="connsiteX289" fmla="*/ 996758 w 1882370"/>
              <a:gd name="connsiteY289" fmla="*/ 133466 h 1644996"/>
              <a:gd name="connsiteX290" fmla="*/ 995911 w 1882370"/>
              <a:gd name="connsiteY290" fmla="*/ 134082 h 1644996"/>
              <a:gd name="connsiteX291" fmla="*/ 992370 w 1882370"/>
              <a:gd name="connsiteY291" fmla="*/ 135621 h 1644996"/>
              <a:gd name="connsiteX292" fmla="*/ 984135 w 1882370"/>
              <a:gd name="connsiteY292" fmla="*/ 139161 h 1644996"/>
              <a:gd name="connsiteX293" fmla="*/ 983596 w 1882370"/>
              <a:gd name="connsiteY293" fmla="*/ 139315 h 1644996"/>
              <a:gd name="connsiteX294" fmla="*/ 968972 w 1882370"/>
              <a:gd name="connsiteY294" fmla="*/ 142163 h 1644996"/>
              <a:gd name="connsiteX295" fmla="*/ 968433 w 1882370"/>
              <a:gd name="connsiteY295" fmla="*/ 142240 h 1644996"/>
              <a:gd name="connsiteX296" fmla="*/ 916709 w 1882370"/>
              <a:gd name="connsiteY296" fmla="*/ 141701 h 1644996"/>
              <a:gd name="connsiteX297" fmla="*/ 905780 w 1882370"/>
              <a:gd name="connsiteY297" fmla="*/ 143318 h 1644996"/>
              <a:gd name="connsiteX298" fmla="*/ 897544 w 1882370"/>
              <a:gd name="connsiteY298" fmla="*/ 147397 h 1644996"/>
              <a:gd name="connsiteX299" fmla="*/ 883227 w 1882370"/>
              <a:gd name="connsiteY299" fmla="*/ 161175 h 1644996"/>
              <a:gd name="connsiteX300" fmla="*/ 882612 w 1882370"/>
              <a:gd name="connsiteY300" fmla="*/ 161636 h 1644996"/>
              <a:gd name="connsiteX301" fmla="*/ 873221 w 1882370"/>
              <a:gd name="connsiteY301" fmla="*/ 166563 h 1644996"/>
              <a:gd name="connsiteX302" fmla="*/ 862754 w 1882370"/>
              <a:gd name="connsiteY302" fmla="*/ 172105 h 1644996"/>
              <a:gd name="connsiteX303" fmla="*/ 857443 w 1882370"/>
              <a:gd name="connsiteY303" fmla="*/ 177954 h 1644996"/>
              <a:gd name="connsiteX304" fmla="*/ 852824 w 1882370"/>
              <a:gd name="connsiteY304" fmla="*/ 185728 h 1644996"/>
              <a:gd name="connsiteX305" fmla="*/ 845974 w 1882370"/>
              <a:gd name="connsiteY305" fmla="*/ 197196 h 1644996"/>
              <a:gd name="connsiteX306" fmla="*/ 843049 w 1882370"/>
              <a:gd name="connsiteY306" fmla="*/ 201122 h 1644996"/>
              <a:gd name="connsiteX307" fmla="*/ 839124 w 1882370"/>
              <a:gd name="connsiteY307" fmla="*/ 206433 h 1644996"/>
              <a:gd name="connsiteX308" fmla="*/ 830426 w 1882370"/>
              <a:gd name="connsiteY308" fmla="*/ 215207 h 1644996"/>
              <a:gd name="connsiteX309" fmla="*/ 824345 w 1882370"/>
              <a:gd name="connsiteY309" fmla="*/ 224444 h 1644996"/>
              <a:gd name="connsiteX310" fmla="*/ 822190 w 1882370"/>
              <a:gd name="connsiteY310" fmla="*/ 235681 h 1644996"/>
              <a:gd name="connsiteX311" fmla="*/ 822267 w 1882370"/>
              <a:gd name="connsiteY311" fmla="*/ 248689 h 1644996"/>
              <a:gd name="connsiteX312" fmla="*/ 822806 w 1882370"/>
              <a:gd name="connsiteY312" fmla="*/ 259234 h 1644996"/>
              <a:gd name="connsiteX313" fmla="*/ 822729 w 1882370"/>
              <a:gd name="connsiteY313" fmla="*/ 259850 h 1644996"/>
              <a:gd name="connsiteX314" fmla="*/ 821344 w 1882370"/>
              <a:gd name="connsiteY314" fmla="*/ 267701 h 1644996"/>
              <a:gd name="connsiteX315" fmla="*/ 821036 w 1882370"/>
              <a:gd name="connsiteY315" fmla="*/ 269394 h 1644996"/>
              <a:gd name="connsiteX316" fmla="*/ 820266 w 1882370"/>
              <a:gd name="connsiteY316" fmla="*/ 270856 h 1644996"/>
              <a:gd name="connsiteX317" fmla="*/ 815725 w 1882370"/>
              <a:gd name="connsiteY317" fmla="*/ 275321 h 1644996"/>
              <a:gd name="connsiteX318" fmla="*/ 805411 w 1882370"/>
              <a:gd name="connsiteY318" fmla="*/ 283941 h 1644996"/>
              <a:gd name="connsiteX319" fmla="*/ 804102 w 1882370"/>
              <a:gd name="connsiteY319" fmla="*/ 284557 h 1644996"/>
              <a:gd name="connsiteX320" fmla="*/ 787246 w 1882370"/>
              <a:gd name="connsiteY320" fmla="*/ 287405 h 1644996"/>
              <a:gd name="connsiteX321" fmla="*/ 785245 w 1882370"/>
              <a:gd name="connsiteY321" fmla="*/ 287020 h 1644996"/>
              <a:gd name="connsiteX322" fmla="*/ 772314 w 1882370"/>
              <a:gd name="connsiteY322" fmla="*/ 278553 h 1644996"/>
              <a:gd name="connsiteX323" fmla="*/ 771852 w 1882370"/>
              <a:gd name="connsiteY323" fmla="*/ 278169 h 1644996"/>
              <a:gd name="connsiteX324" fmla="*/ 760307 w 1882370"/>
              <a:gd name="connsiteY324" fmla="*/ 266623 h 1644996"/>
              <a:gd name="connsiteX325" fmla="*/ 749993 w 1882370"/>
              <a:gd name="connsiteY325" fmla="*/ 260235 h 1644996"/>
              <a:gd name="connsiteX326" fmla="*/ 742219 w 1882370"/>
              <a:gd name="connsiteY326" fmla="*/ 263468 h 1644996"/>
              <a:gd name="connsiteX327" fmla="*/ 730750 w 1882370"/>
              <a:gd name="connsiteY327" fmla="*/ 273858 h 1644996"/>
              <a:gd name="connsiteX328" fmla="*/ 722361 w 1882370"/>
              <a:gd name="connsiteY328" fmla="*/ 283249 h 1644996"/>
              <a:gd name="connsiteX329" fmla="*/ 712970 w 1882370"/>
              <a:gd name="connsiteY329" fmla="*/ 293870 h 1644996"/>
              <a:gd name="connsiteX330" fmla="*/ 708198 w 1882370"/>
              <a:gd name="connsiteY330" fmla="*/ 301875 h 1644996"/>
              <a:gd name="connsiteX331" fmla="*/ 704042 w 1882370"/>
              <a:gd name="connsiteY331" fmla="*/ 307186 h 1644996"/>
              <a:gd name="connsiteX332" fmla="*/ 704042 w 1882370"/>
              <a:gd name="connsiteY332" fmla="*/ 307186 h 1644996"/>
              <a:gd name="connsiteX333" fmla="*/ 704042 w 1882370"/>
              <a:gd name="connsiteY333" fmla="*/ 307186 h 1644996"/>
              <a:gd name="connsiteX334" fmla="*/ 702118 w 1882370"/>
              <a:gd name="connsiteY334" fmla="*/ 308264 h 1644996"/>
              <a:gd name="connsiteX335" fmla="*/ 697038 w 1882370"/>
              <a:gd name="connsiteY335" fmla="*/ 308802 h 1644996"/>
              <a:gd name="connsiteX336" fmla="*/ 696499 w 1882370"/>
              <a:gd name="connsiteY336" fmla="*/ 308879 h 1644996"/>
              <a:gd name="connsiteX337" fmla="*/ 696191 w 1882370"/>
              <a:gd name="connsiteY337" fmla="*/ 308879 h 1644996"/>
              <a:gd name="connsiteX338" fmla="*/ 695036 w 1882370"/>
              <a:gd name="connsiteY338" fmla="*/ 308649 h 1644996"/>
              <a:gd name="connsiteX339" fmla="*/ 695036 w 1882370"/>
              <a:gd name="connsiteY339" fmla="*/ 308649 h 1644996"/>
              <a:gd name="connsiteX340" fmla="*/ 685492 w 1882370"/>
              <a:gd name="connsiteY340" fmla="*/ 304107 h 1644996"/>
              <a:gd name="connsiteX341" fmla="*/ 675563 w 1882370"/>
              <a:gd name="connsiteY341" fmla="*/ 297719 h 1644996"/>
              <a:gd name="connsiteX342" fmla="*/ 635693 w 1882370"/>
              <a:gd name="connsiteY342" fmla="*/ 265161 h 1644996"/>
              <a:gd name="connsiteX343" fmla="*/ 625610 w 1882370"/>
              <a:gd name="connsiteY343" fmla="*/ 261158 h 1644996"/>
              <a:gd name="connsiteX344" fmla="*/ 623609 w 1882370"/>
              <a:gd name="connsiteY344" fmla="*/ 261543 h 1644996"/>
              <a:gd name="connsiteX345" fmla="*/ 616219 w 1882370"/>
              <a:gd name="connsiteY345" fmla="*/ 263082 h 1644996"/>
              <a:gd name="connsiteX346" fmla="*/ 611293 w 1882370"/>
              <a:gd name="connsiteY346" fmla="*/ 266238 h 1644996"/>
              <a:gd name="connsiteX347" fmla="*/ 602596 w 1882370"/>
              <a:gd name="connsiteY347" fmla="*/ 271780 h 1644996"/>
              <a:gd name="connsiteX348" fmla="*/ 601595 w 1882370"/>
              <a:gd name="connsiteY348" fmla="*/ 272165 h 1644996"/>
              <a:gd name="connsiteX349" fmla="*/ 575733 w 1882370"/>
              <a:gd name="connsiteY349" fmla="*/ 277245 h 1644996"/>
              <a:gd name="connsiteX350" fmla="*/ 575733 w 1882370"/>
              <a:gd name="connsiteY350" fmla="*/ 277245 h 1644996"/>
              <a:gd name="connsiteX351" fmla="*/ 575733 w 1882370"/>
              <a:gd name="connsiteY351" fmla="*/ 277245 h 1644996"/>
              <a:gd name="connsiteX352" fmla="*/ 573655 w 1882370"/>
              <a:gd name="connsiteY352" fmla="*/ 276860 h 1644996"/>
              <a:gd name="connsiteX353" fmla="*/ 532553 w 1882370"/>
              <a:gd name="connsiteY353" fmla="*/ 249228 h 1644996"/>
              <a:gd name="connsiteX354" fmla="*/ 520084 w 1882370"/>
              <a:gd name="connsiteY354" fmla="*/ 258003 h 1644996"/>
              <a:gd name="connsiteX355" fmla="*/ 511310 w 1882370"/>
              <a:gd name="connsiteY355" fmla="*/ 264237 h 1644996"/>
              <a:gd name="connsiteX356" fmla="*/ 507076 w 1882370"/>
              <a:gd name="connsiteY356" fmla="*/ 268779 h 1644996"/>
              <a:gd name="connsiteX357" fmla="*/ 503074 w 1882370"/>
              <a:gd name="connsiteY357" fmla="*/ 273012 h 1644996"/>
              <a:gd name="connsiteX358" fmla="*/ 501843 w 1882370"/>
              <a:gd name="connsiteY358" fmla="*/ 273781 h 1644996"/>
              <a:gd name="connsiteX359" fmla="*/ 492837 w 1882370"/>
              <a:gd name="connsiteY359" fmla="*/ 276629 h 1644996"/>
              <a:gd name="connsiteX360" fmla="*/ 491990 w 1882370"/>
              <a:gd name="connsiteY360" fmla="*/ 276783 h 1644996"/>
              <a:gd name="connsiteX361" fmla="*/ 482138 w 1882370"/>
              <a:gd name="connsiteY361" fmla="*/ 276783 h 1644996"/>
              <a:gd name="connsiteX362" fmla="*/ 469515 w 1882370"/>
              <a:gd name="connsiteY362" fmla="*/ 279554 h 1644996"/>
              <a:gd name="connsiteX363" fmla="*/ 468669 w 1882370"/>
              <a:gd name="connsiteY363" fmla="*/ 279631 h 1644996"/>
              <a:gd name="connsiteX364" fmla="*/ 453506 w 1882370"/>
              <a:gd name="connsiteY364" fmla="*/ 278476 h 1644996"/>
              <a:gd name="connsiteX365" fmla="*/ 451966 w 1882370"/>
              <a:gd name="connsiteY365" fmla="*/ 277938 h 1644996"/>
              <a:gd name="connsiteX366" fmla="*/ 437342 w 1882370"/>
              <a:gd name="connsiteY366" fmla="*/ 266700 h 1644996"/>
              <a:gd name="connsiteX367" fmla="*/ 423026 w 1882370"/>
              <a:gd name="connsiteY367" fmla="*/ 252384 h 1644996"/>
              <a:gd name="connsiteX368" fmla="*/ 411326 w 1882370"/>
              <a:gd name="connsiteY368" fmla="*/ 243378 h 1644996"/>
              <a:gd name="connsiteX369" fmla="*/ 405938 w 1882370"/>
              <a:gd name="connsiteY369" fmla="*/ 241608 h 1644996"/>
              <a:gd name="connsiteX370" fmla="*/ 403937 w 1882370"/>
              <a:gd name="connsiteY370" fmla="*/ 242301 h 1644996"/>
              <a:gd name="connsiteX371" fmla="*/ 400935 w 1882370"/>
              <a:gd name="connsiteY371" fmla="*/ 244764 h 1644996"/>
              <a:gd name="connsiteX372" fmla="*/ 396779 w 1882370"/>
              <a:gd name="connsiteY372" fmla="*/ 247458 h 1644996"/>
              <a:gd name="connsiteX373" fmla="*/ 394470 w 1882370"/>
              <a:gd name="connsiteY373" fmla="*/ 248920 h 1644996"/>
              <a:gd name="connsiteX374" fmla="*/ 393315 w 1882370"/>
              <a:gd name="connsiteY374" fmla="*/ 249305 h 1644996"/>
              <a:gd name="connsiteX375" fmla="*/ 384848 w 1882370"/>
              <a:gd name="connsiteY375" fmla="*/ 250460 h 1644996"/>
              <a:gd name="connsiteX376" fmla="*/ 366992 w 1882370"/>
              <a:gd name="connsiteY376" fmla="*/ 249921 h 1644996"/>
              <a:gd name="connsiteX377" fmla="*/ 350366 w 1882370"/>
              <a:gd name="connsiteY377" fmla="*/ 251075 h 1644996"/>
              <a:gd name="connsiteX378" fmla="*/ 350366 w 1882370"/>
              <a:gd name="connsiteY378" fmla="*/ 251075 h 1644996"/>
              <a:gd name="connsiteX379" fmla="*/ 350366 w 1882370"/>
              <a:gd name="connsiteY379" fmla="*/ 251075 h 1644996"/>
              <a:gd name="connsiteX380" fmla="*/ 349750 w 1882370"/>
              <a:gd name="connsiteY380" fmla="*/ 251075 h 1644996"/>
              <a:gd name="connsiteX381" fmla="*/ 321656 w 1882370"/>
              <a:gd name="connsiteY381" fmla="*/ 246611 h 1644996"/>
              <a:gd name="connsiteX382" fmla="*/ 320733 w 1882370"/>
              <a:gd name="connsiteY382" fmla="*/ 246303 h 1644996"/>
              <a:gd name="connsiteX383" fmla="*/ 315653 w 1882370"/>
              <a:gd name="connsiteY383" fmla="*/ 243455 h 1644996"/>
              <a:gd name="connsiteX384" fmla="*/ 314575 w 1882370"/>
              <a:gd name="connsiteY384" fmla="*/ 242378 h 1644996"/>
              <a:gd name="connsiteX385" fmla="*/ 311727 w 1882370"/>
              <a:gd name="connsiteY385" fmla="*/ 237298 h 1644996"/>
              <a:gd name="connsiteX386" fmla="*/ 307340 w 1882370"/>
              <a:gd name="connsiteY386" fmla="*/ 226368 h 1644996"/>
              <a:gd name="connsiteX387" fmla="*/ 305108 w 1882370"/>
              <a:gd name="connsiteY387" fmla="*/ 224521 h 1644996"/>
              <a:gd name="connsiteX388" fmla="*/ 302260 w 1882370"/>
              <a:gd name="connsiteY388" fmla="*/ 224136 h 1644996"/>
              <a:gd name="connsiteX389" fmla="*/ 293563 w 1882370"/>
              <a:gd name="connsiteY389" fmla="*/ 224675 h 1644996"/>
              <a:gd name="connsiteX390" fmla="*/ 292870 w 1882370"/>
              <a:gd name="connsiteY390" fmla="*/ 224598 h 1644996"/>
              <a:gd name="connsiteX391" fmla="*/ 292331 w 1882370"/>
              <a:gd name="connsiteY391" fmla="*/ 224521 h 1644996"/>
              <a:gd name="connsiteX392" fmla="*/ 290099 w 1882370"/>
              <a:gd name="connsiteY392" fmla="*/ 224059 h 1644996"/>
              <a:gd name="connsiteX393" fmla="*/ 288867 w 1882370"/>
              <a:gd name="connsiteY393" fmla="*/ 223520 h 1644996"/>
              <a:gd name="connsiteX394" fmla="*/ 286019 w 1882370"/>
              <a:gd name="connsiteY394" fmla="*/ 221288 h 1644996"/>
              <a:gd name="connsiteX395" fmla="*/ 285404 w 1882370"/>
              <a:gd name="connsiteY395" fmla="*/ 220518 h 1644996"/>
              <a:gd name="connsiteX396" fmla="*/ 285327 w 1882370"/>
              <a:gd name="connsiteY396" fmla="*/ 220211 h 1644996"/>
              <a:gd name="connsiteX397" fmla="*/ 285096 w 1882370"/>
              <a:gd name="connsiteY397" fmla="*/ 219595 h 1644996"/>
              <a:gd name="connsiteX398" fmla="*/ 284557 w 1882370"/>
              <a:gd name="connsiteY398" fmla="*/ 216747 h 1644996"/>
              <a:gd name="connsiteX399" fmla="*/ 284557 w 1882370"/>
              <a:gd name="connsiteY399" fmla="*/ 215592 h 1644996"/>
              <a:gd name="connsiteX400" fmla="*/ 286096 w 1882370"/>
              <a:gd name="connsiteY400" fmla="*/ 208973 h 1644996"/>
              <a:gd name="connsiteX401" fmla="*/ 285866 w 1882370"/>
              <a:gd name="connsiteY401" fmla="*/ 208126 h 1644996"/>
              <a:gd name="connsiteX402" fmla="*/ 284865 w 1882370"/>
              <a:gd name="connsiteY402" fmla="*/ 207126 h 1644996"/>
              <a:gd name="connsiteX403" fmla="*/ 281324 w 1882370"/>
              <a:gd name="connsiteY403" fmla="*/ 206664 h 1644996"/>
              <a:gd name="connsiteX404" fmla="*/ 280401 w 1882370"/>
              <a:gd name="connsiteY404" fmla="*/ 206356 h 1644996"/>
              <a:gd name="connsiteX405" fmla="*/ 278169 w 1882370"/>
              <a:gd name="connsiteY405" fmla="*/ 205201 h 1644996"/>
              <a:gd name="connsiteX406" fmla="*/ 267239 w 1882370"/>
              <a:gd name="connsiteY406" fmla="*/ 198351 h 1644996"/>
              <a:gd name="connsiteX407" fmla="*/ 261466 w 1882370"/>
              <a:gd name="connsiteY407" fmla="*/ 195965 h 1644996"/>
              <a:gd name="connsiteX408" fmla="*/ 257079 w 1882370"/>
              <a:gd name="connsiteY408" fmla="*/ 195965 h 1644996"/>
              <a:gd name="connsiteX409" fmla="*/ 246996 w 1882370"/>
              <a:gd name="connsiteY409" fmla="*/ 201276 h 1644996"/>
              <a:gd name="connsiteX410" fmla="*/ 241762 w 1882370"/>
              <a:gd name="connsiteY410" fmla="*/ 203585 h 1644996"/>
              <a:gd name="connsiteX411" fmla="*/ 240607 w 1882370"/>
              <a:gd name="connsiteY411" fmla="*/ 203816 h 1644996"/>
              <a:gd name="connsiteX412" fmla="*/ 233834 w 1882370"/>
              <a:gd name="connsiteY412" fmla="*/ 203816 h 1644996"/>
              <a:gd name="connsiteX413" fmla="*/ 205278 w 1882370"/>
              <a:gd name="connsiteY413" fmla="*/ 198274 h 1644996"/>
              <a:gd name="connsiteX414" fmla="*/ 0 w 1882370"/>
              <a:gd name="connsiteY414" fmla="*/ 261928 h 1644996"/>
              <a:gd name="connsiteX415" fmla="*/ 231 w 1882370"/>
              <a:gd name="connsiteY415" fmla="*/ 262544 h 1644996"/>
              <a:gd name="connsiteX416" fmla="*/ 18088 w 1882370"/>
              <a:gd name="connsiteY416" fmla="*/ 301644 h 1644996"/>
              <a:gd name="connsiteX417" fmla="*/ 18165 w 1882370"/>
              <a:gd name="connsiteY417" fmla="*/ 303877 h 1644996"/>
              <a:gd name="connsiteX418" fmla="*/ 17010 w 1882370"/>
              <a:gd name="connsiteY418" fmla="*/ 306725 h 1644996"/>
              <a:gd name="connsiteX419" fmla="*/ 16241 w 1882370"/>
              <a:gd name="connsiteY419" fmla="*/ 307802 h 1644996"/>
              <a:gd name="connsiteX420" fmla="*/ 12161 w 1882370"/>
              <a:gd name="connsiteY420" fmla="*/ 311343 h 1644996"/>
              <a:gd name="connsiteX421" fmla="*/ 11007 w 1882370"/>
              <a:gd name="connsiteY421" fmla="*/ 313729 h 1644996"/>
              <a:gd name="connsiteX422" fmla="*/ 10545 w 1882370"/>
              <a:gd name="connsiteY422" fmla="*/ 319655 h 1644996"/>
              <a:gd name="connsiteX423" fmla="*/ 12777 w 1882370"/>
              <a:gd name="connsiteY423" fmla="*/ 323735 h 1644996"/>
              <a:gd name="connsiteX424" fmla="*/ 25323 w 1882370"/>
              <a:gd name="connsiteY424" fmla="*/ 337897 h 1644996"/>
              <a:gd name="connsiteX425" fmla="*/ 26939 w 1882370"/>
              <a:gd name="connsiteY425" fmla="*/ 339128 h 1644996"/>
              <a:gd name="connsiteX426" fmla="*/ 30018 w 1882370"/>
              <a:gd name="connsiteY426" fmla="*/ 339976 h 1644996"/>
              <a:gd name="connsiteX427" fmla="*/ 35791 w 1882370"/>
              <a:gd name="connsiteY427" fmla="*/ 339976 h 1644996"/>
              <a:gd name="connsiteX428" fmla="*/ 36715 w 1882370"/>
              <a:gd name="connsiteY428" fmla="*/ 340129 h 1644996"/>
              <a:gd name="connsiteX429" fmla="*/ 40101 w 1882370"/>
              <a:gd name="connsiteY429" fmla="*/ 341284 h 1644996"/>
              <a:gd name="connsiteX430" fmla="*/ 41795 w 1882370"/>
              <a:gd name="connsiteY430" fmla="*/ 342900 h 1644996"/>
              <a:gd name="connsiteX431" fmla="*/ 41641 w 1882370"/>
              <a:gd name="connsiteY431" fmla="*/ 345286 h 1644996"/>
              <a:gd name="connsiteX432" fmla="*/ 38947 w 1882370"/>
              <a:gd name="connsiteY432" fmla="*/ 350212 h 1644996"/>
              <a:gd name="connsiteX433" fmla="*/ 40332 w 1882370"/>
              <a:gd name="connsiteY433" fmla="*/ 352983 h 1644996"/>
              <a:gd name="connsiteX434" fmla="*/ 43950 w 1882370"/>
              <a:gd name="connsiteY434" fmla="*/ 356601 h 1644996"/>
              <a:gd name="connsiteX435" fmla="*/ 44488 w 1882370"/>
              <a:gd name="connsiteY435" fmla="*/ 357294 h 1644996"/>
              <a:gd name="connsiteX436" fmla="*/ 46721 w 1882370"/>
              <a:gd name="connsiteY436" fmla="*/ 361758 h 1644996"/>
              <a:gd name="connsiteX437" fmla="*/ 46721 w 1882370"/>
              <a:gd name="connsiteY437" fmla="*/ 364298 h 1644996"/>
              <a:gd name="connsiteX438" fmla="*/ 44488 w 1882370"/>
              <a:gd name="connsiteY438" fmla="*/ 368762 h 1644996"/>
              <a:gd name="connsiteX439" fmla="*/ 41949 w 1882370"/>
              <a:gd name="connsiteY439" fmla="*/ 370302 h 1644996"/>
              <a:gd name="connsiteX440" fmla="*/ 36869 w 1882370"/>
              <a:gd name="connsiteY440" fmla="*/ 370302 h 1644996"/>
              <a:gd name="connsiteX441" fmla="*/ 30711 w 1882370"/>
              <a:gd name="connsiteY441" fmla="*/ 369224 h 1644996"/>
              <a:gd name="connsiteX442" fmla="*/ 27401 w 1882370"/>
              <a:gd name="connsiteY442" fmla="*/ 369993 h 1644996"/>
              <a:gd name="connsiteX443" fmla="*/ 26555 w 1882370"/>
              <a:gd name="connsiteY443" fmla="*/ 371456 h 1644996"/>
              <a:gd name="connsiteX444" fmla="*/ 27632 w 1882370"/>
              <a:gd name="connsiteY444" fmla="*/ 373380 h 1644996"/>
              <a:gd name="connsiteX445" fmla="*/ 36638 w 1882370"/>
              <a:gd name="connsiteY445" fmla="*/ 379230 h 1644996"/>
              <a:gd name="connsiteX446" fmla="*/ 37484 w 1882370"/>
              <a:gd name="connsiteY446" fmla="*/ 379999 h 1644996"/>
              <a:gd name="connsiteX447" fmla="*/ 40871 w 1882370"/>
              <a:gd name="connsiteY447" fmla="*/ 385080 h 1644996"/>
              <a:gd name="connsiteX448" fmla="*/ 41179 w 1882370"/>
              <a:gd name="connsiteY448" fmla="*/ 385772 h 1644996"/>
              <a:gd name="connsiteX449" fmla="*/ 46644 w 1882370"/>
              <a:gd name="connsiteY449" fmla="*/ 402244 h 1644996"/>
              <a:gd name="connsiteX450" fmla="*/ 54418 w 1882370"/>
              <a:gd name="connsiteY450" fmla="*/ 412635 h 1644996"/>
              <a:gd name="connsiteX451" fmla="*/ 63577 w 1882370"/>
              <a:gd name="connsiteY451" fmla="*/ 417715 h 1644996"/>
              <a:gd name="connsiteX452" fmla="*/ 85590 w 1882370"/>
              <a:gd name="connsiteY452" fmla="*/ 421563 h 1644996"/>
              <a:gd name="connsiteX453" fmla="*/ 108604 w 1882370"/>
              <a:gd name="connsiteY453" fmla="*/ 430491 h 1644996"/>
              <a:gd name="connsiteX454" fmla="*/ 116532 w 1882370"/>
              <a:gd name="connsiteY454" fmla="*/ 430030 h 1644996"/>
              <a:gd name="connsiteX455" fmla="*/ 121997 w 1882370"/>
              <a:gd name="connsiteY455" fmla="*/ 420178 h 1644996"/>
              <a:gd name="connsiteX456" fmla="*/ 124152 w 1882370"/>
              <a:gd name="connsiteY456" fmla="*/ 418715 h 1644996"/>
              <a:gd name="connsiteX457" fmla="*/ 126538 w 1882370"/>
              <a:gd name="connsiteY457" fmla="*/ 419639 h 1644996"/>
              <a:gd name="connsiteX458" fmla="*/ 130464 w 1882370"/>
              <a:gd name="connsiteY458" fmla="*/ 424180 h 1644996"/>
              <a:gd name="connsiteX459" fmla="*/ 131003 w 1882370"/>
              <a:gd name="connsiteY459" fmla="*/ 425104 h 1644996"/>
              <a:gd name="connsiteX460" fmla="*/ 140008 w 1882370"/>
              <a:gd name="connsiteY460" fmla="*/ 450966 h 1644996"/>
              <a:gd name="connsiteX461" fmla="*/ 141316 w 1882370"/>
              <a:gd name="connsiteY461" fmla="*/ 453506 h 1644996"/>
              <a:gd name="connsiteX462" fmla="*/ 143856 w 1882370"/>
              <a:gd name="connsiteY462" fmla="*/ 455661 h 1644996"/>
              <a:gd name="connsiteX463" fmla="*/ 147089 w 1882370"/>
              <a:gd name="connsiteY463" fmla="*/ 456892 h 1644996"/>
              <a:gd name="connsiteX464" fmla="*/ 147705 w 1882370"/>
              <a:gd name="connsiteY464" fmla="*/ 456738 h 1644996"/>
              <a:gd name="connsiteX465" fmla="*/ 148860 w 1882370"/>
              <a:gd name="connsiteY465" fmla="*/ 455584 h 1644996"/>
              <a:gd name="connsiteX466" fmla="*/ 149552 w 1882370"/>
              <a:gd name="connsiteY466" fmla="*/ 455045 h 1644996"/>
              <a:gd name="connsiteX467" fmla="*/ 153324 w 1882370"/>
              <a:gd name="connsiteY467" fmla="*/ 453198 h 1644996"/>
              <a:gd name="connsiteX468" fmla="*/ 155171 w 1882370"/>
              <a:gd name="connsiteY468" fmla="*/ 449965 h 1644996"/>
              <a:gd name="connsiteX469" fmla="*/ 156325 w 1882370"/>
              <a:gd name="connsiteY469" fmla="*/ 448810 h 1644996"/>
              <a:gd name="connsiteX470" fmla="*/ 158558 w 1882370"/>
              <a:gd name="connsiteY470" fmla="*/ 447656 h 1644996"/>
              <a:gd name="connsiteX471" fmla="*/ 161790 w 1882370"/>
              <a:gd name="connsiteY471" fmla="*/ 448195 h 1644996"/>
              <a:gd name="connsiteX472" fmla="*/ 164638 w 1882370"/>
              <a:gd name="connsiteY472" fmla="*/ 451043 h 1644996"/>
              <a:gd name="connsiteX473" fmla="*/ 165408 w 1882370"/>
              <a:gd name="connsiteY473" fmla="*/ 452582 h 1644996"/>
              <a:gd name="connsiteX474" fmla="*/ 165947 w 1882370"/>
              <a:gd name="connsiteY474" fmla="*/ 455969 h 1644996"/>
              <a:gd name="connsiteX475" fmla="*/ 165639 w 1882370"/>
              <a:gd name="connsiteY475" fmla="*/ 457739 h 1644996"/>
              <a:gd name="connsiteX476" fmla="*/ 162714 w 1882370"/>
              <a:gd name="connsiteY476" fmla="*/ 463050 h 1644996"/>
              <a:gd name="connsiteX477" fmla="*/ 162868 w 1882370"/>
              <a:gd name="connsiteY477" fmla="*/ 464128 h 1644996"/>
              <a:gd name="connsiteX478" fmla="*/ 165793 w 1882370"/>
              <a:gd name="connsiteY478" fmla="*/ 465744 h 1644996"/>
              <a:gd name="connsiteX479" fmla="*/ 176569 w 1882370"/>
              <a:gd name="connsiteY479" fmla="*/ 463204 h 1644996"/>
              <a:gd name="connsiteX480" fmla="*/ 178185 w 1882370"/>
              <a:gd name="connsiteY480" fmla="*/ 463281 h 1644996"/>
              <a:gd name="connsiteX481" fmla="*/ 184343 w 1882370"/>
              <a:gd name="connsiteY481" fmla="*/ 465513 h 1644996"/>
              <a:gd name="connsiteX482" fmla="*/ 185728 w 1882370"/>
              <a:gd name="connsiteY482" fmla="*/ 466590 h 1644996"/>
              <a:gd name="connsiteX483" fmla="*/ 187960 w 1882370"/>
              <a:gd name="connsiteY483" fmla="*/ 469977 h 1644996"/>
              <a:gd name="connsiteX484" fmla="*/ 188268 w 1882370"/>
              <a:gd name="connsiteY484" fmla="*/ 470593 h 1644996"/>
              <a:gd name="connsiteX485" fmla="*/ 193810 w 1882370"/>
              <a:gd name="connsiteY485" fmla="*/ 485525 h 1644996"/>
              <a:gd name="connsiteX486" fmla="*/ 200198 w 1882370"/>
              <a:gd name="connsiteY486" fmla="*/ 495685 h 1644996"/>
              <a:gd name="connsiteX487" fmla="*/ 203893 w 1882370"/>
              <a:gd name="connsiteY487" fmla="*/ 499379 h 1644996"/>
              <a:gd name="connsiteX488" fmla="*/ 208280 w 1882370"/>
              <a:gd name="connsiteY488" fmla="*/ 502227 h 1644996"/>
              <a:gd name="connsiteX489" fmla="*/ 218132 w 1882370"/>
              <a:gd name="connsiteY489" fmla="*/ 506076 h 1644996"/>
              <a:gd name="connsiteX490" fmla="*/ 223828 w 1882370"/>
              <a:gd name="connsiteY490" fmla="*/ 507076 h 1644996"/>
              <a:gd name="connsiteX491" fmla="*/ 227061 w 1882370"/>
              <a:gd name="connsiteY491" fmla="*/ 507076 h 1644996"/>
              <a:gd name="connsiteX492" fmla="*/ 231987 w 1882370"/>
              <a:gd name="connsiteY492" fmla="*/ 504383 h 1644996"/>
              <a:gd name="connsiteX493" fmla="*/ 237759 w 1882370"/>
              <a:gd name="connsiteY493" fmla="*/ 495454 h 1644996"/>
              <a:gd name="connsiteX494" fmla="*/ 239068 w 1882370"/>
              <a:gd name="connsiteY494" fmla="*/ 494377 h 1644996"/>
              <a:gd name="connsiteX495" fmla="*/ 244687 w 1882370"/>
              <a:gd name="connsiteY495" fmla="*/ 492144 h 1644996"/>
              <a:gd name="connsiteX496" fmla="*/ 248227 w 1882370"/>
              <a:gd name="connsiteY496" fmla="*/ 493530 h 1644996"/>
              <a:gd name="connsiteX497" fmla="*/ 251460 w 1882370"/>
              <a:gd name="connsiteY497" fmla="*/ 499918 h 1644996"/>
              <a:gd name="connsiteX498" fmla="*/ 255924 w 1882370"/>
              <a:gd name="connsiteY498" fmla="*/ 504922 h 1644996"/>
              <a:gd name="connsiteX499" fmla="*/ 262467 w 1882370"/>
              <a:gd name="connsiteY499" fmla="*/ 508462 h 1644996"/>
              <a:gd name="connsiteX500" fmla="*/ 275090 w 1882370"/>
              <a:gd name="connsiteY500" fmla="*/ 511233 h 1644996"/>
              <a:gd name="connsiteX501" fmla="*/ 276090 w 1882370"/>
              <a:gd name="connsiteY501" fmla="*/ 511772 h 1644996"/>
              <a:gd name="connsiteX502" fmla="*/ 282941 w 1882370"/>
              <a:gd name="connsiteY502" fmla="*/ 517082 h 1644996"/>
              <a:gd name="connsiteX503" fmla="*/ 290869 w 1882370"/>
              <a:gd name="connsiteY503" fmla="*/ 519161 h 1644996"/>
              <a:gd name="connsiteX504" fmla="*/ 292485 w 1882370"/>
              <a:gd name="connsiteY504" fmla="*/ 520315 h 1644996"/>
              <a:gd name="connsiteX505" fmla="*/ 294717 w 1882370"/>
              <a:gd name="connsiteY505" fmla="*/ 523702 h 1644996"/>
              <a:gd name="connsiteX506" fmla="*/ 295102 w 1882370"/>
              <a:gd name="connsiteY506" fmla="*/ 524549 h 1644996"/>
              <a:gd name="connsiteX507" fmla="*/ 296179 w 1882370"/>
              <a:gd name="connsiteY507" fmla="*/ 528782 h 1644996"/>
              <a:gd name="connsiteX508" fmla="*/ 298873 w 1882370"/>
              <a:gd name="connsiteY508" fmla="*/ 534170 h 1644996"/>
              <a:gd name="connsiteX509" fmla="*/ 299104 w 1882370"/>
              <a:gd name="connsiteY509" fmla="*/ 534939 h 1644996"/>
              <a:gd name="connsiteX510" fmla="*/ 299797 w 1882370"/>
              <a:gd name="connsiteY510" fmla="*/ 538711 h 1644996"/>
              <a:gd name="connsiteX511" fmla="*/ 303338 w 1882370"/>
              <a:gd name="connsiteY511" fmla="*/ 538249 h 1644996"/>
              <a:gd name="connsiteX512" fmla="*/ 304569 w 1882370"/>
              <a:gd name="connsiteY512" fmla="*/ 538403 h 1644996"/>
              <a:gd name="connsiteX513" fmla="*/ 306262 w 1882370"/>
              <a:gd name="connsiteY513" fmla="*/ 538942 h 1644996"/>
              <a:gd name="connsiteX514" fmla="*/ 308033 w 1882370"/>
              <a:gd name="connsiteY514" fmla="*/ 540789 h 1644996"/>
              <a:gd name="connsiteX515" fmla="*/ 309726 w 1882370"/>
              <a:gd name="connsiteY515" fmla="*/ 546408 h 1644996"/>
              <a:gd name="connsiteX516" fmla="*/ 309803 w 1882370"/>
              <a:gd name="connsiteY516" fmla="*/ 547024 h 1644996"/>
              <a:gd name="connsiteX517" fmla="*/ 310727 w 1882370"/>
              <a:gd name="connsiteY517" fmla="*/ 556722 h 1644996"/>
              <a:gd name="connsiteX518" fmla="*/ 313959 w 1882370"/>
              <a:gd name="connsiteY518" fmla="*/ 561340 h 1644996"/>
              <a:gd name="connsiteX519" fmla="*/ 319424 w 1882370"/>
              <a:gd name="connsiteY519" fmla="*/ 563803 h 1644996"/>
              <a:gd name="connsiteX520" fmla="*/ 320810 w 1882370"/>
              <a:gd name="connsiteY520" fmla="*/ 567498 h 1644996"/>
              <a:gd name="connsiteX521" fmla="*/ 319117 w 1882370"/>
              <a:gd name="connsiteY521" fmla="*/ 571423 h 1644996"/>
              <a:gd name="connsiteX522" fmla="*/ 318655 w 1882370"/>
              <a:gd name="connsiteY522" fmla="*/ 572116 h 1644996"/>
              <a:gd name="connsiteX523" fmla="*/ 313806 w 1882370"/>
              <a:gd name="connsiteY523" fmla="*/ 577889 h 1644996"/>
              <a:gd name="connsiteX524" fmla="*/ 315730 w 1882370"/>
              <a:gd name="connsiteY524" fmla="*/ 581045 h 1644996"/>
              <a:gd name="connsiteX525" fmla="*/ 329045 w 1882370"/>
              <a:gd name="connsiteY525" fmla="*/ 587433 h 1644996"/>
              <a:gd name="connsiteX526" fmla="*/ 330200 w 1882370"/>
              <a:gd name="connsiteY526" fmla="*/ 588433 h 1644996"/>
              <a:gd name="connsiteX527" fmla="*/ 334433 w 1882370"/>
              <a:gd name="connsiteY527" fmla="*/ 594745 h 1644996"/>
              <a:gd name="connsiteX528" fmla="*/ 341899 w 1882370"/>
              <a:gd name="connsiteY528" fmla="*/ 600056 h 1644996"/>
              <a:gd name="connsiteX529" fmla="*/ 342515 w 1882370"/>
              <a:gd name="connsiteY529" fmla="*/ 600749 h 1644996"/>
              <a:gd name="connsiteX530" fmla="*/ 345363 w 1882370"/>
              <a:gd name="connsiteY530" fmla="*/ 604674 h 1644996"/>
              <a:gd name="connsiteX531" fmla="*/ 345825 w 1882370"/>
              <a:gd name="connsiteY531" fmla="*/ 605906 h 1644996"/>
              <a:gd name="connsiteX532" fmla="*/ 346364 w 1882370"/>
              <a:gd name="connsiteY532" fmla="*/ 609831 h 1644996"/>
              <a:gd name="connsiteX533" fmla="*/ 346980 w 1882370"/>
              <a:gd name="connsiteY533" fmla="*/ 619067 h 1644996"/>
              <a:gd name="connsiteX534" fmla="*/ 350828 w 1882370"/>
              <a:gd name="connsiteY534" fmla="*/ 634308 h 1644996"/>
              <a:gd name="connsiteX535" fmla="*/ 350905 w 1882370"/>
              <a:gd name="connsiteY535" fmla="*/ 635000 h 1644996"/>
              <a:gd name="connsiteX536" fmla="*/ 350905 w 1882370"/>
              <a:gd name="connsiteY536" fmla="*/ 642312 h 1644996"/>
              <a:gd name="connsiteX537" fmla="*/ 349443 w 1882370"/>
              <a:gd name="connsiteY537" fmla="*/ 644775 h 1644996"/>
              <a:gd name="connsiteX538" fmla="*/ 340745 w 1882370"/>
              <a:gd name="connsiteY538" fmla="*/ 649393 h 1644996"/>
              <a:gd name="connsiteX539" fmla="*/ 338359 w 1882370"/>
              <a:gd name="connsiteY539" fmla="*/ 654704 h 1644996"/>
              <a:gd name="connsiteX540" fmla="*/ 334049 w 1882370"/>
              <a:gd name="connsiteY540" fmla="*/ 666481 h 1644996"/>
              <a:gd name="connsiteX541" fmla="*/ 333048 w 1882370"/>
              <a:gd name="connsiteY541" fmla="*/ 679566 h 1644996"/>
              <a:gd name="connsiteX542" fmla="*/ 339898 w 1882370"/>
              <a:gd name="connsiteY542" fmla="*/ 687878 h 1644996"/>
              <a:gd name="connsiteX543" fmla="*/ 363682 w 1882370"/>
              <a:gd name="connsiteY543" fmla="*/ 702272 h 1644996"/>
              <a:gd name="connsiteX544" fmla="*/ 364837 w 1882370"/>
              <a:gd name="connsiteY544" fmla="*/ 703734 h 1644996"/>
              <a:gd name="connsiteX545" fmla="*/ 366992 w 1882370"/>
              <a:gd name="connsiteY545" fmla="*/ 709738 h 1644996"/>
              <a:gd name="connsiteX546" fmla="*/ 370609 w 1882370"/>
              <a:gd name="connsiteY546" fmla="*/ 709738 h 1644996"/>
              <a:gd name="connsiteX547" fmla="*/ 376151 w 1882370"/>
              <a:gd name="connsiteY547" fmla="*/ 710277 h 1644996"/>
              <a:gd name="connsiteX548" fmla="*/ 379769 w 1882370"/>
              <a:gd name="connsiteY548" fmla="*/ 709738 h 1644996"/>
              <a:gd name="connsiteX549" fmla="*/ 380846 w 1882370"/>
              <a:gd name="connsiteY549" fmla="*/ 709815 h 1644996"/>
              <a:gd name="connsiteX550" fmla="*/ 385387 w 1882370"/>
              <a:gd name="connsiteY550" fmla="*/ 710969 h 1644996"/>
              <a:gd name="connsiteX551" fmla="*/ 386080 w 1882370"/>
              <a:gd name="connsiteY551" fmla="*/ 711200 h 1644996"/>
              <a:gd name="connsiteX552" fmla="*/ 391160 w 1882370"/>
              <a:gd name="connsiteY552" fmla="*/ 714048 h 1644996"/>
              <a:gd name="connsiteX553" fmla="*/ 391699 w 1882370"/>
              <a:gd name="connsiteY553" fmla="*/ 714433 h 1644996"/>
              <a:gd name="connsiteX554" fmla="*/ 400089 w 1882370"/>
              <a:gd name="connsiteY554" fmla="*/ 722284 h 1644996"/>
              <a:gd name="connsiteX555" fmla="*/ 401320 w 1882370"/>
              <a:gd name="connsiteY555" fmla="*/ 722438 h 1644996"/>
              <a:gd name="connsiteX556" fmla="*/ 403167 w 1882370"/>
              <a:gd name="connsiteY556" fmla="*/ 719513 h 1644996"/>
              <a:gd name="connsiteX557" fmla="*/ 403629 w 1882370"/>
              <a:gd name="connsiteY557" fmla="*/ 718897 h 1644996"/>
              <a:gd name="connsiteX558" fmla="*/ 409787 w 1882370"/>
              <a:gd name="connsiteY558" fmla="*/ 713279 h 1644996"/>
              <a:gd name="connsiteX559" fmla="*/ 411095 w 1882370"/>
              <a:gd name="connsiteY559" fmla="*/ 712586 h 1644996"/>
              <a:gd name="connsiteX560" fmla="*/ 416714 w 1882370"/>
              <a:gd name="connsiteY560" fmla="*/ 711431 h 1644996"/>
              <a:gd name="connsiteX561" fmla="*/ 418022 w 1882370"/>
              <a:gd name="connsiteY561" fmla="*/ 711508 h 1644996"/>
              <a:gd name="connsiteX562" fmla="*/ 429491 w 1882370"/>
              <a:gd name="connsiteY562" fmla="*/ 714664 h 1644996"/>
              <a:gd name="connsiteX563" fmla="*/ 429876 w 1882370"/>
              <a:gd name="connsiteY563" fmla="*/ 714510 h 1644996"/>
              <a:gd name="connsiteX564" fmla="*/ 430799 w 1882370"/>
              <a:gd name="connsiteY564" fmla="*/ 706043 h 1644996"/>
              <a:gd name="connsiteX565" fmla="*/ 433570 w 1882370"/>
              <a:gd name="connsiteY565" fmla="*/ 703503 h 1644996"/>
              <a:gd name="connsiteX566" fmla="*/ 437496 w 1882370"/>
              <a:gd name="connsiteY566" fmla="*/ 703503 h 1644996"/>
              <a:gd name="connsiteX567" fmla="*/ 439574 w 1882370"/>
              <a:gd name="connsiteY567" fmla="*/ 704427 h 1644996"/>
              <a:gd name="connsiteX568" fmla="*/ 449503 w 1882370"/>
              <a:gd name="connsiteY568" fmla="*/ 715433 h 1644996"/>
              <a:gd name="connsiteX569" fmla="*/ 453198 w 1882370"/>
              <a:gd name="connsiteY569" fmla="*/ 718051 h 1644996"/>
              <a:gd name="connsiteX570" fmla="*/ 459586 w 1882370"/>
              <a:gd name="connsiteY570" fmla="*/ 721206 h 1644996"/>
              <a:gd name="connsiteX571" fmla="*/ 460818 w 1882370"/>
              <a:gd name="connsiteY571" fmla="*/ 722438 h 1644996"/>
              <a:gd name="connsiteX572" fmla="*/ 463050 w 1882370"/>
              <a:gd name="connsiteY572" fmla="*/ 726902 h 1644996"/>
              <a:gd name="connsiteX573" fmla="*/ 463281 w 1882370"/>
              <a:gd name="connsiteY573" fmla="*/ 728672 h 1644996"/>
              <a:gd name="connsiteX574" fmla="*/ 460664 w 1882370"/>
              <a:gd name="connsiteY574" fmla="*/ 741834 h 1644996"/>
              <a:gd name="connsiteX575" fmla="*/ 462357 w 1882370"/>
              <a:gd name="connsiteY575" fmla="*/ 745682 h 1644996"/>
              <a:gd name="connsiteX576" fmla="*/ 471132 w 1882370"/>
              <a:gd name="connsiteY576" fmla="*/ 756074 h 1644996"/>
              <a:gd name="connsiteX577" fmla="*/ 471593 w 1882370"/>
              <a:gd name="connsiteY577" fmla="*/ 756920 h 1644996"/>
              <a:gd name="connsiteX578" fmla="*/ 473825 w 1882370"/>
              <a:gd name="connsiteY578" fmla="*/ 763078 h 1644996"/>
              <a:gd name="connsiteX579" fmla="*/ 473825 w 1882370"/>
              <a:gd name="connsiteY579" fmla="*/ 764925 h 1644996"/>
              <a:gd name="connsiteX580" fmla="*/ 472671 w 1882370"/>
              <a:gd name="connsiteY580" fmla="*/ 768312 h 1644996"/>
              <a:gd name="connsiteX581" fmla="*/ 468822 w 1882370"/>
              <a:gd name="connsiteY581" fmla="*/ 777702 h 1644996"/>
              <a:gd name="connsiteX582" fmla="*/ 468361 w 1882370"/>
              <a:gd name="connsiteY582" fmla="*/ 781858 h 1644996"/>
              <a:gd name="connsiteX583" fmla="*/ 469900 w 1882370"/>
              <a:gd name="connsiteY583" fmla="*/ 787554 h 1644996"/>
              <a:gd name="connsiteX584" fmla="*/ 471978 w 1882370"/>
              <a:gd name="connsiteY584" fmla="*/ 792249 h 1644996"/>
              <a:gd name="connsiteX585" fmla="*/ 478444 w 1882370"/>
              <a:gd name="connsiteY585" fmla="*/ 801332 h 1644996"/>
              <a:gd name="connsiteX586" fmla="*/ 478752 w 1882370"/>
              <a:gd name="connsiteY586" fmla="*/ 801947 h 1644996"/>
              <a:gd name="connsiteX587" fmla="*/ 481599 w 1882370"/>
              <a:gd name="connsiteY587" fmla="*/ 809260 h 1644996"/>
              <a:gd name="connsiteX588" fmla="*/ 483370 w 1882370"/>
              <a:gd name="connsiteY588" fmla="*/ 817880 h 1644996"/>
              <a:gd name="connsiteX589" fmla="*/ 486449 w 1882370"/>
              <a:gd name="connsiteY589" fmla="*/ 824961 h 1644996"/>
              <a:gd name="connsiteX590" fmla="*/ 491144 w 1882370"/>
              <a:gd name="connsiteY590" fmla="*/ 829657 h 1644996"/>
              <a:gd name="connsiteX591" fmla="*/ 491529 w 1882370"/>
              <a:gd name="connsiteY591" fmla="*/ 833120 h 1644996"/>
              <a:gd name="connsiteX592" fmla="*/ 480291 w 1882370"/>
              <a:gd name="connsiteY592" fmla="*/ 851131 h 1644996"/>
              <a:gd name="connsiteX593" fmla="*/ 477135 w 1882370"/>
              <a:gd name="connsiteY593" fmla="*/ 859136 h 1644996"/>
              <a:gd name="connsiteX594" fmla="*/ 476366 w 1882370"/>
              <a:gd name="connsiteY594" fmla="*/ 860213 h 1644996"/>
              <a:gd name="connsiteX595" fmla="*/ 462280 w 1882370"/>
              <a:gd name="connsiteY595" fmla="*/ 872605 h 1644996"/>
              <a:gd name="connsiteX596" fmla="*/ 459509 w 1882370"/>
              <a:gd name="connsiteY596" fmla="*/ 875916 h 1644996"/>
              <a:gd name="connsiteX597" fmla="*/ 458663 w 1882370"/>
              <a:gd name="connsiteY597" fmla="*/ 877993 h 1644996"/>
              <a:gd name="connsiteX598" fmla="*/ 458201 w 1882370"/>
              <a:gd name="connsiteY598" fmla="*/ 881149 h 1644996"/>
              <a:gd name="connsiteX599" fmla="*/ 458586 w 1882370"/>
              <a:gd name="connsiteY599" fmla="*/ 883458 h 1644996"/>
              <a:gd name="connsiteX600" fmla="*/ 462126 w 1882370"/>
              <a:gd name="connsiteY600" fmla="*/ 888538 h 1644996"/>
              <a:gd name="connsiteX601" fmla="*/ 462434 w 1882370"/>
              <a:gd name="connsiteY601" fmla="*/ 889154 h 1644996"/>
              <a:gd name="connsiteX602" fmla="*/ 463819 w 1882370"/>
              <a:gd name="connsiteY602" fmla="*/ 892926 h 1644996"/>
              <a:gd name="connsiteX603" fmla="*/ 468284 w 1882370"/>
              <a:gd name="connsiteY603" fmla="*/ 896389 h 1644996"/>
              <a:gd name="connsiteX604" fmla="*/ 470208 w 1882370"/>
              <a:gd name="connsiteY604" fmla="*/ 898314 h 1644996"/>
              <a:gd name="connsiteX605" fmla="*/ 470978 w 1882370"/>
              <a:gd name="connsiteY605" fmla="*/ 899930 h 1644996"/>
              <a:gd name="connsiteX606" fmla="*/ 472594 w 1882370"/>
              <a:gd name="connsiteY606" fmla="*/ 911398 h 1644996"/>
              <a:gd name="connsiteX607" fmla="*/ 473287 w 1882370"/>
              <a:gd name="connsiteY607" fmla="*/ 913092 h 1644996"/>
              <a:gd name="connsiteX608" fmla="*/ 478290 w 1882370"/>
              <a:gd name="connsiteY608" fmla="*/ 916325 h 1644996"/>
              <a:gd name="connsiteX609" fmla="*/ 494146 w 1882370"/>
              <a:gd name="connsiteY609" fmla="*/ 920173 h 1644996"/>
              <a:gd name="connsiteX610" fmla="*/ 495454 w 1882370"/>
              <a:gd name="connsiteY610" fmla="*/ 920943 h 1644996"/>
              <a:gd name="connsiteX611" fmla="*/ 498841 w 1882370"/>
              <a:gd name="connsiteY611" fmla="*/ 924329 h 1644996"/>
              <a:gd name="connsiteX612" fmla="*/ 499534 w 1882370"/>
              <a:gd name="connsiteY612" fmla="*/ 925561 h 1644996"/>
              <a:gd name="connsiteX613" fmla="*/ 500611 w 1882370"/>
              <a:gd name="connsiteY613" fmla="*/ 929563 h 1644996"/>
              <a:gd name="connsiteX614" fmla="*/ 501843 w 1882370"/>
              <a:gd name="connsiteY614" fmla="*/ 928486 h 1644996"/>
              <a:gd name="connsiteX615" fmla="*/ 505922 w 1882370"/>
              <a:gd name="connsiteY615" fmla="*/ 920404 h 1644996"/>
              <a:gd name="connsiteX616" fmla="*/ 506461 w 1882370"/>
              <a:gd name="connsiteY616" fmla="*/ 916940 h 1644996"/>
              <a:gd name="connsiteX617" fmla="*/ 508000 w 1882370"/>
              <a:gd name="connsiteY617" fmla="*/ 914862 h 1644996"/>
              <a:gd name="connsiteX618" fmla="*/ 510617 w 1882370"/>
              <a:gd name="connsiteY618" fmla="*/ 914939 h 1644996"/>
              <a:gd name="connsiteX619" fmla="*/ 537018 w 1882370"/>
              <a:gd name="connsiteY619" fmla="*/ 929563 h 1644996"/>
              <a:gd name="connsiteX620" fmla="*/ 538172 w 1882370"/>
              <a:gd name="connsiteY620" fmla="*/ 930795 h 1644996"/>
              <a:gd name="connsiteX621" fmla="*/ 539019 w 1882370"/>
              <a:gd name="connsiteY621" fmla="*/ 932488 h 1644996"/>
              <a:gd name="connsiteX622" fmla="*/ 544176 w 1882370"/>
              <a:gd name="connsiteY622" fmla="*/ 936644 h 1644996"/>
              <a:gd name="connsiteX623" fmla="*/ 545099 w 1882370"/>
              <a:gd name="connsiteY623" fmla="*/ 937876 h 1644996"/>
              <a:gd name="connsiteX624" fmla="*/ 551257 w 1882370"/>
              <a:gd name="connsiteY624" fmla="*/ 955348 h 1644996"/>
              <a:gd name="connsiteX625" fmla="*/ 554182 w 1882370"/>
              <a:gd name="connsiteY625" fmla="*/ 960659 h 1644996"/>
              <a:gd name="connsiteX626" fmla="*/ 556337 w 1882370"/>
              <a:gd name="connsiteY626" fmla="*/ 962506 h 1644996"/>
              <a:gd name="connsiteX627" fmla="*/ 558415 w 1882370"/>
              <a:gd name="connsiteY627" fmla="*/ 962506 h 1644996"/>
              <a:gd name="connsiteX628" fmla="*/ 573886 w 1882370"/>
              <a:gd name="connsiteY628" fmla="*/ 959196 h 1644996"/>
              <a:gd name="connsiteX629" fmla="*/ 578581 w 1882370"/>
              <a:gd name="connsiteY629" fmla="*/ 957811 h 1644996"/>
              <a:gd name="connsiteX630" fmla="*/ 582584 w 1882370"/>
              <a:gd name="connsiteY630" fmla="*/ 953809 h 1644996"/>
              <a:gd name="connsiteX631" fmla="*/ 583584 w 1882370"/>
              <a:gd name="connsiteY631" fmla="*/ 953193 h 1644996"/>
              <a:gd name="connsiteX632" fmla="*/ 594283 w 1882370"/>
              <a:gd name="connsiteY632" fmla="*/ 949267 h 1644996"/>
              <a:gd name="connsiteX633" fmla="*/ 603596 w 1882370"/>
              <a:gd name="connsiteY633" fmla="*/ 944880 h 1644996"/>
              <a:gd name="connsiteX634" fmla="*/ 605752 w 1882370"/>
              <a:gd name="connsiteY634" fmla="*/ 944803 h 1644996"/>
              <a:gd name="connsiteX635" fmla="*/ 611909 w 1882370"/>
              <a:gd name="connsiteY635" fmla="*/ 947035 h 1644996"/>
              <a:gd name="connsiteX636" fmla="*/ 612525 w 1882370"/>
              <a:gd name="connsiteY636" fmla="*/ 947343 h 1644996"/>
              <a:gd name="connsiteX637" fmla="*/ 618837 w 1882370"/>
              <a:gd name="connsiteY637" fmla="*/ 951576 h 1644996"/>
              <a:gd name="connsiteX638" fmla="*/ 619298 w 1882370"/>
              <a:gd name="connsiteY638" fmla="*/ 950345 h 1644996"/>
              <a:gd name="connsiteX639" fmla="*/ 621530 w 1882370"/>
              <a:gd name="connsiteY639" fmla="*/ 946958 h 1644996"/>
              <a:gd name="connsiteX640" fmla="*/ 624686 w 1882370"/>
              <a:gd name="connsiteY640" fmla="*/ 943726 h 1644996"/>
              <a:gd name="connsiteX641" fmla="*/ 625379 w 1882370"/>
              <a:gd name="connsiteY641" fmla="*/ 943187 h 1644996"/>
              <a:gd name="connsiteX642" fmla="*/ 629843 w 1882370"/>
              <a:gd name="connsiteY642" fmla="*/ 940955 h 1644996"/>
              <a:gd name="connsiteX643" fmla="*/ 633538 w 1882370"/>
              <a:gd name="connsiteY643" fmla="*/ 942109 h 1644996"/>
              <a:gd name="connsiteX644" fmla="*/ 636924 w 1882370"/>
              <a:gd name="connsiteY644" fmla="*/ 948267 h 1644996"/>
              <a:gd name="connsiteX645" fmla="*/ 638233 w 1882370"/>
              <a:gd name="connsiteY645" fmla="*/ 952115 h 1644996"/>
              <a:gd name="connsiteX646" fmla="*/ 639772 w 1882370"/>
              <a:gd name="connsiteY646" fmla="*/ 961121 h 1644996"/>
              <a:gd name="connsiteX647" fmla="*/ 644159 w 1882370"/>
              <a:gd name="connsiteY647" fmla="*/ 959505 h 1644996"/>
              <a:gd name="connsiteX648" fmla="*/ 647854 w 1882370"/>
              <a:gd name="connsiteY648" fmla="*/ 955810 h 1644996"/>
              <a:gd name="connsiteX649" fmla="*/ 657783 w 1882370"/>
              <a:gd name="connsiteY649" fmla="*/ 935413 h 1644996"/>
              <a:gd name="connsiteX650" fmla="*/ 662555 w 1882370"/>
              <a:gd name="connsiteY650" fmla="*/ 928794 h 1644996"/>
              <a:gd name="connsiteX651" fmla="*/ 665249 w 1882370"/>
              <a:gd name="connsiteY651" fmla="*/ 927639 h 1644996"/>
              <a:gd name="connsiteX652" fmla="*/ 672561 w 1882370"/>
              <a:gd name="connsiteY652" fmla="*/ 928794 h 1644996"/>
              <a:gd name="connsiteX653" fmla="*/ 673562 w 1882370"/>
              <a:gd name="connsiteY653" fmla="*/ 929178 h 1644996"/>
              <a:gd name="connsiteX654" fmla="*/ 680335 w 1882370"/>
              <a:gd name="connsiteY654" fmla="*/ 933104 h 1644996"/>
              <a:gd name="connsiteX655" fmla="*/ 697115 w 1882370"/>
              <a:gd name="connsiteY655" fmla="*/ 946497 h 1644996"/>
              <a:gd name="connsiteX656" fmla="*/ 703888 w 1882370"/>
              <a:gd name="connsiteY656" fmla="*/ 948575 h 1644996"/>
              <a:gd name="connsiteX657" fmla="*/ 742296 w 1882370"/>
              <a:gd name="connsiteY657" fmla="*/ 954655 h 1644996"/>
              <a:gd name="connsiteX658" fmla="*/ 743681 w 1882370"/>
              <a:gd name="connsiteY658" fmla="*/ 955271 h 1644996"/>
              <a:gd name="connsiteX659" fmla="*/ 747068 w 1882370"/>
              <a:gd name="connsiteY659" fmla="*/ 958119 h 1644996"/>
              <a:gd name="connsiteX660" fmla="*/ 747915 w 1882370"/>
              <a:gd name="connsiteY660" fmla="*/ 959427 h 1644996"/>
              <a:gd name="connsiteX661" fmla="*/ 749377 w 1882370"/>
              <a:gd name="connsiteY661" fmla="*/ 963815 h 1644996"/>
              <a:gd name="connsiteX662" fmla="*/ 753610 w 1882370"/>
              <a:gd name="connsiteY662" fmla="*/ 967586 h 1644996"/>
              <a:gd name="connsiteX663" fmla="*/ 759768 w 1882370"/>
              <a:gd name="connsiteY663" fmla="*/ 970665 h 1644996"/>
              <a:gd name="connsiteX664" fmla="*/ 765772 w 1882370"/>
              <a:gd name="connsiteY664" fmla="*/ 972204 h 1644996"/>
              <a:gd name="connsiteX665" fmla="*/ 773469 w 1882370"/>
              <a:gd name="connsiteY665" fmla="*/ 971666 h 1644996"/>
              <a:gd name="connsiteX666" fmla="*/ 788324 w 1882370"/>
              <a:gd name="connsiteY666" fmla="*/ 967279 h 1644996"/>
              <a:gd name="connsiteX667" fmla="*/ 788939 w 1882370"/>
              <a:gd name="connsiteY667" fmla="*/ 967202 h 1644996"/>
              <a:gd name="connsiteX668" fmla="*/ 797560 w 1882370"/>
              <a:gd name="connsiteY668" fmla="*/ 966663 h 1644996"/>
              <a:gd name="connsiteX669" fmla="*/ 799330 w 1882370"/>
              <a:gd name="connsiteY669" fmla="*/ 966047 h 1644996"/>
              <a:gd name="connsiteX670" fmla="*/ 799715 w 1882370"/>
              <a:gd name="connsiteY670" fmla="*/ 965046 h 1644996"/>
              <a:gd name="connsiteX671" fmla="*/ 799176 w 1882370"/>
              <a:gd name="connsiteY671" fmla="*/ 958350 h 1644996"/>
              <a:gd name="connsiteX672" fmla="*/ 800023 w 1882370"/>
              <a:gd name="connsiteY672" fmla="*/ 956118 h 1644996"/>
              <a:gd name="connsiteX673" fmla="*/ 801716 w 1882370"/>
              <a:gd name="connsiteY673" fmla="*/ 954424 h 1644996"/>
              <a:gd name="connsiteX674" fmla="*/ 803102 w 1882370"/>
              <a:gd name="connsiteY674" fmla="*/ 953655 h 1644996"/>
              <a:gd name="connsiteX675" fmla="*/ 813262 w 1882370"/>
              <a:gd name="connsiteY675" fmla="*/ 951423 h 1644996"/>
              <a:gd name="connsiteX676" fmla="*/ 813878 w 1882370"/>
              <a:gd name="connsiteY676" fmla="*/ 951346 h 1644996"/>
              <a:gd name="connsiteX677" fmla="*/ 817803 w 1882370"/>
              <a:gd name="connsiteY677" fmla="*/ 951346 h 1644996"/>
              <a:gd name="connsiteX678" fmla="*/ 818419 w 1882370"/>
              <a:gd name="connsiteY678" fmla="*/ 951423 h 1644996"/>
              <a:gd name="connsiteX679" fmla="*/ 841895 w 1882370"/>
              <a:gd name="connsiteY679" fmla="*/ 956887 h 1644996"/>
              <a:gd name="connsiteX680" fmla="*/ 846051 w 1882370"/>
              <a:gd name="connsiteY680" fmla="*/ 955656 h 1644996"/>
              <a:gd name="connsiteX681" fmla="*/ 862369 w 1882370"/>
              <a:gd name="connsiteY681" fmla="*/ 936567 h 1644996"/>
              <a:gd name="connsiteX682" fmla="*/ 872759 w 1882370"/>
              <a:gd name="connsiteY682" fmla="*/ 927254 h 1644996"/>
              <a:gd name="connsiteX683" fmla="*/ 873683 w 1882370"/>
              <a:gd name="connsiteY683" fmla="*/ 926715 h 1644996"/>
              <a:gd name="connsiteX684" fmla="*/ 884382 w 1882370"/>
              <a:gd name="connsiteY684" fmla="*/ 922790 h 1644996"/>
              <a:gd name="connsiteX685" fmla="*/ 885382 w 1882370"/>
              <a:gd name="connsiteY685" fmla="*/ 922636 h 1644996"/>
              <a:gd name="connsiteX686" fmla="*/ 898236 w 1882370"/>
              <a:gd name="connsiteY686" fmla="*/ 922636 h 1644996"/>
              <a:gd name="connsiteX687" fmla="*/ 921712 w 1882370"/>
              <a:gd name="connsiteY687" fmla="*/ 925946 h 1644996"/>
              <a:gd name="connsiteX688" fmla="*/ 927100 w 1882370"/>
              <a:gd name="connsiteY688" fmla="*/ 924637 h 1644996"/>
              <a:gd name="connsiteX689" fmla="*/ 930487 w 1882370"/>
              <a:gd name="connsiteY689" fmla="*/ 920789 h 1644996"/>
              <a:gd name="connsiteX690" fmla="*/ 932026 w 1882370"/>
              <a:gd name="connsiteY690" fmla="*/ 913092 h 1644996"/>
              <a:gd name="connsiteX691" fmla="*/ 932796 w 1882370"/>
              <a:gd name="connsiteY691" fmla="*/ 911629 h 1644996"/>
              <a:gd name="connsiteX692" fmla="*/ 935644 w 1882370"/>
              <a:gd name="connsiteY692" fmla="*/ 908781 h 1644996"/>
              <a:gd name="connsiteX693" fmla="*/ 953501 w 1882370"/>
              <a:gd name="connsiteY693" fmla="*/ 895312 h 1644996"/>
              <a:gd name="connsiteX694" fmla="*/ 968895 w 1882370"/>
              <a:gd name="connsiteY694" fmla="*/ 870528 h 1644996"/>
              <a:gd name="connsiteX695" fmla="*/ 971358 w 1882370"/>
              <a:gd name="connsiteY695" fmla="*/ 869142 h 1644996"/>
              <a:gd name="connsiteX696" fmla="*/ 973898 w 1882370"/>
              <a:gd name="connsiteY696" fmla="*/ 869142 h 1644996"/>
              <a:gd name="connsiteX697" fmla="*/ 995141 w 1882370"/>
              <a:gd name="connsiteY697" fmla="*/ 855518 h 1644996"/>
              <a:gd name="connsiteX698" fmla="*/ 1003916 w 1882370"/>
              <a:gd name="connsiteY698" fmla="*/ 851362 h 1644996"/>
              <a:gd name="connsiteX699" fmla="*/ 1006841 w 1882370"/>
              <a:gd name="connsiteY699" fmla="*/ 851747 h 1644996"/>
              <a:gd name="connsiteX700" fmla="*/ 1009689 w 1882370"/>
              <a:gd name="connsiteY700" fmla="*/ 853979 h 1644996"/>
              <a:gd name="connsiteX701" fmla="*/ 1010766 w 1882370"/>
              <a:gd name="connsiteY701" fmla="*/ 856288 h 1644996"/>
              <a:gd name="connsiteX702" fmla="*/ 1010227 w 1882370"/>
              <a:gd name="connsiteY702" fmla="*/ 868988 h 1644996"/>
              <a:gd name="connsiteX703" fmla="*/ 1012306 w 1882370"/>
              <a:gd name="connsiteY703" fmla="*/ 872760 h 1644996"/>
              <a:gd name="connsiteX704" fmla="*/ 1017232 w 1882370"/>
              <a:gd name="connsiteY704" fmla="*/ 871990 h 1644996"/>
              <a:gd name="connsiteX705" fmla="*/ 1029778 w 1882370"/>
              <a:gd name="connsiteY705" fmla="*/ 865986 h 1644996"/>
              <a:gd name="connsiteX706" fmla="*/ 1031394 w 1882370"/>
              <a:gd name="connsiteY706" fmla="*/ 865756 h 1644996"/>
              <a:gd name="connsiteX707" fmla="*/ 1039861 w 1882370"/>
              <a:gd name="connsiteY707" fmla="*/ 866910 h 1644996"/>
              <a:gd name="connsiteX708" fmla="*/ 1040861 w 1882370"/>
              <a:gd name="connsiteY708" fmla="*/ 867218 h 1644996"/>
              <a:gd name="connsiteX709" fmla="*/ 1048712 w 1882370"/>
              <a:gd name="connsiteY709" fmla="*/ 871682 h 1644996"/>
              <a:gd name="connsiteX710" fmla="*/ 1055640 w 1882370"/>
              <a:gd name="connsiteY710" fmla="*/ 877378 h 1644996"/>
              <a:gd name="connsiteX711" fmla="*/ 1062875 w 1882370"/>
              <a:gd name="connsiteY711" fmla="*/ 880995 h 1644996"/>
              <a:gd name="connsiteX712" fmla="*/ 1084426 w 1882370"/>
              <a:gd name="connsiteY712" fmla="*/ 885383 h 1644996"/>
              <a:gd name="connsiteX713" fmla="*/ 1085658 w 1882370"/>
              <a:gd name="connsiteY713" fmla="*/ 885999 h 1644996"/>
              <a:gd name="connsiteX714" fmla="*/ 1089583 w 1882370"/>
              <a:gd name="connsiteY714" fmla="*/ 889385 h 1644996"/>
              <a:gd name="connsiteX715" fmla="*/ 1090430 w 1882370"/>
              <a:gd name="connsiteY715" fmla="*/ 890694 h 1644996"/>
              <a:gd name="connsiteX716" fmla="*/ 1092662 w 1882370"/>
              <a:gd name="connsiteY716" fmla="*/ 898006 h 1644996"/>
              <a:gd name="connsiteX717" fmla="*/ 1092816 w 1882370"/>
              <a:gd name="connsiteY717" fmla="*/ 898852 h 1644996"/>
              <a:gd name="connsiteX718" fmla="*/ 1092816 w 1882370"/>
              <a:gd name="connsiteY718" fmla="*/ 913939 h 1644996"/>
              <a:gd name="connsiteX719" fmla="*/ 1094894 w 1882370"/>
              <a:gd name="connsiteY719" fmla="*/ 918095 h 1644996"/>
              <a:gd name="connsiteX720" fmla="*/ 1098050 w 1882370"/>
              <a:gd name="connsiteY720" fmla="*/ 919557 h 1644996"/>
              <a:gd name="connsiteX721" fmla="*/ 1099204 w 1882370"/>
              <a:gd name="connsiteY721" fmla="*/ 917941 h 1644996"/>
              <a:gd name="connsiteX722" fmla="*/ 1102976 w 1882370"/>
              <a:gd name="connsiteY722" fmla="*/ 903779 h 1644996"/>
              <a:gd name="connsiteX723" fmla="*/ 1103669 w 1882370"/>
              <a:gd name="connsiteY723" fmla="*/ 902547 h 1644996"/>
              <a:gd name="connsiteX724" fmla="*/ 1108749 w 1882370"/>
              <a:gd name="connsiteY724" fmla="*/ 897467 h 1644996"/>
              <a:gd name="connsiteX725" fmla="*/ 1111519 w 1882370"/>
              <a:gd name="connsiteY725" fmla="*/ 896774 h 1644996"/>
              <a:gd name="connsiteX726" fmla="*/ 1115445 w 1882370"/>
              <a:gd name="connsiteY726" fmla="*/ 897929 h 1644996"/>
              <a:gd name="connsiteX727" fmla="*/ 1117138 w 1882370"/>
              <a:gd name="connsiteY727" fmla="*/ 899237 h 1644996"/>
              <a:gd name="connsiteX728" fmla="*/ 1123912 w 1882370"/>
              <a:gd name="connsiteY728" fmla="*/ 911014 h 1644996"/>
              <a:gd name="connsiteX729" fmla="*/ 1132147 w 1882370"/>
              <a:gd name="connsiteY729" fmla="*/ 921943 h 1644996"/>
              <a:gd name="connsiteX730" fmla="*/ 1132455 w 1882370"/>
              <a:gd name="connsiteY730" fmla="*/ 922482 h 1644996"/>
              <a:gd name="connsiteX731" fmla="*/ 1134149 w 1882370"/>
              <a:gd name="connsiteY731" fmla="*/ 926408 h 1644996"/>
              <a:gd name="connsiteX732" fmla="*/ 1134226 w 1882370"/>
              <a:gd name="connsiteY732" fmla="*/ 928408 h 1644996"/>
              <a:gd name="connsiteX733" fmla="*/ 1133071 w 1882370"/>
              <a:gd name="connsiteY733" fmla="*/ 931795 h 1644996"/>
              <a:gd name="connsiteX734" fmla="*/ 1132301 w 1882370"/>
              <a:gd name="connsiteY734" fmla="*/ 933027 h 1644996"/>
              <a:gd name="connsiteX735" fmla="*/ 1127529 w 1882370"/>
              <a:gd name="connsiteY735" fmla="*/ 937260 h 1644996"/>
              <a:gd name="connsiteX736" fmla="*/ 1126837 w 1882370"/>
              <a:gd name="connsiteY736" fmla="*/ 938338 h 1644996"/>
              <a:gd name="connsiteX737" fmla="*/ 1129607 w 1882370"/>
              <a:gd name="connsiteY737" fmla="*/ 943495 h 1644996"/>
              <a:gd name="connsiteX738" fmla="*/ 1139536 w 1882370"/>
              <a:gd name="connsiteY738" fmla="*/ 941263 h 1644996"/>
              <a:gd name="connsiteX739" fmla="*/ 1166784 w 1882370"/>
              <a:gd name="connsiteY739" fmla="*/ 927870 h 1644996"/>
              <a:gd name="connsiteX740" fmla="*/ 1170555 w 1882370"/>
              <a:gd name="connsiteY740" fmla="*/ 929101 h 1644996"/>
              <a:gd name="connsiteX741" fmla="*/ 1172325 w 1882370"/>
              <a:gd name="connsiteY741" fmla="*/ 932719 h 1644996"/>
              <a:gd name="connsiteX742" fmla="*/ 1176482 w 1882370"/>
              <a:gd name="connsiteY742" fmla="*/ 931642 h 1644996"/>
              <a:gd name="connsiteX743" fmla="*/ 1184025 w 1882370"/>
              <a:gd name="connsiteY743" fmla="*/ 927331 h 1644996"/>
              <a:gd name="connsiteX744" fmla="*/ 1190029 w 1882370"/>
              <a:gd name="connsiteY744" fmla="*/ 924945 h 1644996"/>
              <a:gd name="connsiteX745" fmla="*/ 1191722 w 1882370"/>
              <a:gd name="connsiteY745" fmla="*/ 924791 h 1644996"/>
              <a:gd name="connsiteX746" fmla="*/ 1196263 w 1882370"/>
              <a:gd name="connsiteY746" fmla="*/ 925946 h 1644996"/>
              <a:gd name="connsiteX747" fmla="*/ 1197264 w 1882370"/>
              <a:gd name="connsiteY747" fmla="*/ 926408 h 1644996"/>
              <a:gd name="connsiteX748" fmla="*/ 1201343 w 1882370"/>
              <a:gd name="connsiteY748" fmla="*/ 929486 h 1644996"/>
              <a:gd name="connsiteX749" fmla="*/ 1204191 w 1882370"/>
              <a:gd name="connsiteY749" fmla="*/ 930333 h 1644996"/>
              <a:gd name="connsiteX750" fmla="*/ 1206808 w 1882370"/>
              <a:gd name="connsiteY750" fmla="*/ 929948 h 1644996"/>
              <a:gd name="connsiteX751" fmla="*/ 1213504 w 1882370"/>
              <a:gd name="connsiteY751" fmla="*/ 924791 h 1644996"/>
              <a:gd name="connsiteX752" fmla="*/ 1223664 w 1882370"/>
              <a:gd name="connsiteY752" fmla="*/ 919403 h 1644996"/>
              <a:gd name="connsiteX753" fmla="*/ 1230592 w 1882370"/>
              <a:gd name="connsiteY753" fmla="*/ 902316 h 1644996"/>
              <a:gd name="connsiteX754" fmla="*/ 1231977 w 1882370"/>
              <a:gd name="connsiteY754" fmla="*/ 900854 h 1644996"/>
              <a:gd name="connsiteX755" fmla="*/ 1240444 w 1882370"/>
              <a:gd name="connsiteY755" fmla="*/ 896928 h 1644996"/>
              <a:gd name="connsiteX756" fmla="*/ 1241213 w 1882370"/>
              <a:gd name="connsiteY756" fmla="*/ 896697 h 1644996"/>
              <a:gd name="connsiteX757" fmla="*/ 1251912 w 1882370"/>
              <a:gd name="connsiteY757" fmla="*/ 895004 h 1644996"/>
              <a:gd name="connsiteX758" fmla="*/ 1256838 w 1882370"/>
              <a:gd name="connsiteY758" fmla="*/ 895004 h 1644996"/>
              <a:gd name="connsiteX759" fmla="*/ 1258301 w 1882370"/>
              <a:gd name="connsiteY759" fmla="*/ 895389 h 1644996"/>
              <a:gd name="connsiteX760" fmla="*/ 1267460 w 1882370"/>
              <a:gd name="connsiteY760" fmla="*/ 900777 h 1644996"/>
              <a:gd name="connsiteX761" fmla="*/ 1271617 w 1882370"/>
              <a:gd name="connsiteY761" fmla="*/ 901700 h 1644996"/>
              <a:gd name="connsiteX762" fmla="*/ 1275850 w 1882370"/>
              <a:gd name="connsiteY762" fmla="*/ 900931 h 1644996"/>
              <a:gd name="connsiteX763" fmla="*/ 1273310 w 1882370"/>
              <a:gd name="connsiteY763" fmla="*/ 893696 h 1644996"/>
              <a:gd name="connsiteX764" fmla="*/ 1273156 w 1882370"/>
              <a:gd name="connsiteY764" fmla="*/ 893080 h 1644996"/>
              <a:gd name="connsiteX765" fmla="*/ 1272001 w 1882370"/>
              <a:gd name="connsiteY765" fmla="*/ 884074 h 1644996"/>
              <a:gd name="connsiteX766" fmla="*/ 1272540 w 1882370"/>
              <a:gd name="connsiteY766" fmla="*/ 881996 h 1644996"/>
              <a:gd name="connsiteX767" fmla="*/ 1276466 w 1882370"/>
              <a:gd name="connsiteY767" fmla="*/ 876916 h 1644996"/>
              <a:gd name="connsiteX768" fmla="*/ 1278698 w 1882370"/>
              <a:gd name="connsiteY768" fmla="*/ 875839 h 1644996"/>
              <a:gd name="connsiteX769" fmla="*/ 1289396 w 1882370"/>
              <a:gd name="connsiteY769" fmla="*/ 875839 h 1644996"/>
              <a:gd name="connsiteX770" fmla="*/ 1290474 w 1882370"/>
              <a:gd name="connsiteY770" fmla="*/ 876069 h 1644996"/>
              <a:gd name="connsiteX771" fmla="*/ 1306791 w 1882370"/>
              <a:gd name="connsiteY771" fmla="*/ 882843 h 1644996"/>
              <a:gd name="connsiteX772" fmla="*/ 1314950 w 1882370"/>
              <a:gd name="connsiteY772" fmla="*/ 884690 h 1644996"/>
              <a:gd name="connsiteX773" fmla="*/ 1321955 w 1882370"/>
              <a:gd name="connsiteY773" fmla="*/ 881226 h 1644996"/>
              <a:gd name="connsiteX774" fmla="*/ 1324726 w 1882370"/>
              <a:gd name="connsiteY774" fmla="*/ 881380 h 1644996"/>
              <a:gd name="connsiteX775" fmla="*/ 1335963 w 1882370"/>
              <a:gd name="connsiteY775" fmla="*/ 888692 h 1644996"/>
              <a:gd name="connsiteX776" fmla="*/ 1336502 w 1882370"/>
              <a:gd name="connsiteY776" fmla="*/ 889077 h 1644996"/>
              <a:gd name="connsiteX777" fmla="*/ 1355975 w 1882370"/>
              <a:gd name="connsiteY777" fmla="*/ 909628 h 1644996"/>
              <a:gd name="connsiteX778" fmla="*/ 1368367 w 1882370"/>
              <a:gd name="connsiteY778" fmla="*/ 917710 h 1644996"/>
              <a:gd name="connsiteX779" fmla="*/ 1382145 w 1882370"/>
              <a:gd name="connsiteY779" fmla="*/ 922636 h 1644996"/>
              <a:gd name="connsiteX780" fmla="*/ 1388610 w 1882370"/>
              <a:gd name="connsiteY780" fmla="*/ 924252 h 1644996"/>
              <a:gd name="connsiteX781" fmla="*/ 1398386 w 1882370"/>
              <a:gd name="connsiteY781" fmla="*/ 925330 h 1644996"/>
              <a:gd name="connsiteX782" fmla="*/ 1400310 w 1882370"/>
              <a:gd name="connsiteY782" fmla="*/ 926408 h 1644996"/>
              <a:gd name="connsiteX783" fmla="*/ 1402003 w 1882370"/>
              <a:gd name="connsiteY783" fmla="*/ 928640 h 1644996"/>
              <a:gd name="connsiteX784" fmla="*/ 1402388 w 1882370"/>
              <a:gd name="connsiteY784" fmla="*/ 929256 h 1644996"/>
              <a:gd name="connsiteX785" fmla="*/ 1403542 w 1882370"/>
              <a:gd name="connsiteY785" fmla="*/ 932103 h 1644996"/>
              <a:gd name="connsiteX786" fmla="*/ 1403773 w 1882370"/>
              <a:gd name="connsiteY786" fmla="*/ 933181 h 1644996"/>
              <a:gd name="connsiteX787" fmla="*/ 1403773 w 1882370"/>
              <a:gd name="connsiteY787" fmla="*/ 942802 h 1644996"/>
              <a:gd name="connsiteX788" fmla="*/ 1416166 w 1882370"/>
              <a:gd name="connsiteY788" fmla="*/ 952346 h 1644996"/>
              <a:gd name="connsiteX789" fmla="*/ 1416935 w 1882370"/>
              <a:gd name="connsiteY789" fmla="*/ 953347 h 1644996"/>
              <a:gd name="connsiteX790" fmla="*/ 1419167 w 1882370"/>
              <a:gd name="connsiteY790" fmla="*/ 957888 h 1644996"/>
              <a:gd name="connsiteX791" fmla="*/ 1419398 w 1882370"/>
              <a:gd name="connsiteY791" fmla="*/ 958735 h 1644996"/>
              <a:gd name="connsiteX792" fmla="*/ 1419937 w 1882370"/>
              <a:gd name="connsiteY792" fmla="*/ 962660 h 1644996"/>
              <a:gd name="connsiteX793" fmla="*/ 1419937 w 1882370"/>
              <a:gd name="connsiteY793" fmla="*/ 968125 h 1644996"/>
              <a:gd name="connsiteX794" fmla="*/ 1420322 w 1882370"/>
              <a:gd name="connsiteY794" fmla="*/ 971281 h 1644996"/>
              <a:gd name="connsiteX795" fmla="*/ 1421092 w 1882370"/>
              <a:gd name="connsiteY795" fmla="*/ 972051 h 1644996"/>
              <a:gd name="connsiteX796" fmla="*/ 1434869 w 1882370"/>
              <a:gd name="connsiteY796" fmla="*/ 972051 h 1644996"/>
              <a:gd name="connsiteX797" fmla="*/ 1435639 w 1882370"/>
              <a:gd name="connsiteY797" fmla="*/ 971589 h 1644996"/>
              <a:gd name="connsiteX798" fmla="*/ 1435639 w 1882370"/>
              <a:gd name="connsiteY798" fmla="*/ 965277 h 1644996"/>
              <a:gd name="connsiteX799" fmla="*/ 1435793 w 1882370"/>
              <a:gd name="connsiteY799" fmla="*/ 964431 h 1644996"/>
              <a:gd name="connsiteX800" fmla="*/ 1436947 w 1882370"/>
              <a:gd name="connsiteY800" fmla="*/ 961044 h 1644996"/>
              <a:gd name="connsiteX801" fmla="*/ 1438025 w 1882370"/>
              <a:gd name="connsiteY801" fmla="*/ 959582 h 1644996"/>
              <a:gd name="connsiteX802" fmla="*/ 1444798 w 1882370"/>
              <a:gd name="connsiteY802" fmla="*/ 955040 h 1644996"/>
              <a:gd name="connsiteX803" fmla="*/ 1447954 w 1882370"/>
              <a:gd name="connsiteY803" fmla="*/ 955040 h 1644996"/>
              <a:gd name="connsiteX804" fmla="*/ 1453034 w 1882370"/>
              <a:gd name="connsiteY804" fmla="*/ 958427 h 1644996"/>
              <a:gd name="connsiteX805" fmla="*/ 1453650 w 1882370"/>
              <a:gd name="connsiteY805" fmla="*/ 959043 h 1644996"/>
              <a:gd name="connsiteX806" fmla="*/ 1457729 w 1882370"/>
              <a:gd name="connsiteY806" fmla="*/ 964200 h 1644996"/>
              <a:gd name="connsiteX807" fmla="*/ 1462347 w 1882370"/>
              <a:gd name="connsiteY807" fmla="*/ 966509 h 1644996"/>
              <a:gd name="connsiteX808" fmla="*/ 1468582 w 1882370"/>
              <a:gd name="connsiteY808" fmla="*/ 967047 h 1644996"/>
              <a:gd name="connsiteX809" fmla="*/ 1469275 w 1882370"/>
              <a:gd name="connsiteY809" fmla="*/ 967202 h 1644996"/>
              <a:gd name="connsiteX810" fmla="*/ 1476048 w 1882370"/>
              <a:gd name="connsiteY810" fmla="*/ 969433 h 1644996"/>
              <a:gd name="connsiteX811" fmla="*/ 1483129 w 1882370"/>
              <a:gd name="connsiteY811" fmla="*/ 972974 h 1644996"/>
              <a:gd name="connsiteX812" fmla="*/ 1483745 w 1882370"/>
              <a:gd name="connsiteY812" fmla="*/ 973359 h 1644996"/>
              <a:gd name="connsiteX813" fmla="*/ 1488286 w 1882370"/>
              <a:gd name="connsiteY813" fmla="*/ 977285 h 1644996"/>
              <a:gd name="connsiteX814" fmla="*/ 1488902 w 1882370"/>
              <a:gd name="connsiteY814" fmla="*/ 977977 h 1644996"/>
              <a:gd name="connsiteX815" fmla="*/ 1491134 w 1882370"/>
              <a:gd name="connsiteY815" fmla="*/ 981903 h 1644996"/>
              <a:gd name="connsiteX816" fmla="*/ 1492981 w 1882370"/>
              <a:gd name="connsiteY816" fmla="*/ 986136 h 1644996"/>
              <a:gd name="connsiteX817" fmla="*/ 1494598 w 1882370"/>
              <a:gd name="connsiteY817" fmla="*/ 988522 h 1644996"/>
              <a:gd name="connsiteX818" fmla="*/ 1497138 w 1882370"/>
              <a:gd name="connsiteY818" fmla="*/ 989984 h 1644996"/>
              <a:gd name="connsiteX819" fmla="*/ 1499832 w 1882370"/>
              <a:gd name="connsiteY819" fmla="*/ 989599 h 1644996"/>
              <a:gd name="connsiteX820" fmla="*/ 1508529 w 1882370"/>
              <a:gd name="connsiteY820" fmla="*/ 986367 h 1644996"/>
              <a:gd name="connsiteX821" fmla="*/ 1513301 w 1882370"/>
              <a:gd name="connsiteY821" fmla="*/ 985136 h 1644996"/>
              <a:gd name="connsiteX822" fmla="*/ 1513994 w 1882370"/>
              <a:gd name="connsiteY822" fmla="*/ 985059 h 1644996"/>
              <a:gd name="connsiteX823" fmla="*/ 1521845 w 1882370"/>
              <a:gd name="connsiteY823" fmla="*/ 985059 h 1644996"/>
              <a:gd name="connsiteX824" fmla="*/ 1529927 w 1882370"/>
              <a:gd name="connsiteY824" fmla="*/ 985597 h 1644996"/>
              <a:gd name="connsiteX825" fmla="*/ 1531466 w 1882370"/>
              <a:gd name="connsiteY825" fmla="*/ 986213 h 1644996"/>
              <a:gd name="connsiteX826" fmla="*/ 1536546 w 1882370"/>
              <a:gd name="connsiteY826" fmla="*/ 990138 h 1644996"/>
              <a:gd name="connsiteX827" fmla="*/ 1537547 w 1882370"/>
              <a:gd name="connsiteY827" fmla="*/ 992909 h 1644996"/>
              <a:gd name="connsiteX828" fmla="*/ 1535853 w 1882370"/>
              <a:gd name="connsiteY828" fmla="*/ 1000760 h 1644996"/>
              <a:gd name="connsiteX829" fmla="*/ 1534391 w 1882370"/>
              <a:gd name="connsiteY829" fmla="*/ 1002684 h 1644996"/>
              <a:gd name="connsiteX830" fmla="*/ 1525847 w 1882370"/>
              <a:gd name="connsiteY830" fmla="*/ 1006995 h 1644996"/>
              <a:gd name="connsiteX831" fmla="*/ 1525847 w 1882370"/>
              <a:gd name="connsiteY831" fmla="*/ 1008534 h 1644996"/>
              <a:gd name="connsiteX832" fmla="*/ 1527002 w 1882370"/>
              <a:gd name="connsiteY832" fmla="*/ 1010843 h 1644996"/>
              <a:gd name="connsiteX833" fmla="*/ 1529927 w 1882370"/>
              <a:gd name="connsiteY833" fmla="*/ 1013383 h 1644996"/>
              <a:gd name="connsiteX834" fmla="*/ 1537162 w 1882370"/>
              <a:gd name="connsiteY834" fmla="*/ 1011151 h 1644996"/>
              <a:gd name="connsiteX835" fmla="*/ 1544782 w 1882370"/>
              <a:gd name="connsiteY835" fmla="*/ 1006764 h 1644996"/>
              <a:gd name="connsiteX836" fmla="*/ 1545321 w 1882370"/>
              <a:gd name="connsiteY836" fmla="*/ 1006533 h 1644996"/>
              <a:gd name="connsiteX837" fmla="*/ 1552633 w 1882370"/>
              <a:gd name="connsiteY837" fmla="*/ 1004301 h 1644996"/>
              <a:gd name="connsiteX838" fmla="*/ 1554634 w 1882370"/>
              <a:gd name="connsiteY838" fmla="*/ 1004455 h 1644996"/>
              <a:gd name="connsiteX839" fmla="*/ 1563101 w 1882370"/>
              <a:gd name="connsiteY839" fmla="*/ 1008380 h 1644996"/>
              <a:gd name="connsiteX840" fmla="*/ 1564332 w 1882370"/>
              <a:gd name="connsiteY840" fmla="*/ 1009458 h 1644996"/>
              <a:gd name="connsiteX841" fmla="*/ 1568873 w 1882370"/>
              <a:gd name="connsiteY841" fmla="*/ 1016770 h 1644996"/>
              <a:gd name="connsiteX842" fmla="*/ 1569181 w 1882370"/>
              <a:gd name="connsiteY842" fmla="*/ 1017385 h 1644996"/>
              <a:gd name="connsiteX843" fmla="*/ 1574107 w 1882370"/>
              <a:gd name="connsiteY843" fmla="*/ 1032779 h 1644996"/>
              <a:gd name="connsiteX844" fmla="*/ 1577879 w 1882370"/>
              <a:gd name="connsiteY844" fmla="*/ 1038476 h 1644996"/>
              <a:gd name="connsiteX845" fmla="*/ 1582728 w 1882370"/>
              <a:gd name="connsiteY845" fmla="*/ 1040476 h 1644996"/>
              <a:gd name="connsiteX846" fmla="*/ 1588424 w 1882370"/>
              <a:gd name="connsiteY846" fmla="*/ 1038090 h 1644996"/>
              <a:gd name="connsiteX847" fmla="*/ 1594735 w 1882370"/>
              <a:gd name="connsiteY847" fmla="*/ 1035781 h 1644996"/>
              <a:gd name="connsiteX848" fmla="*/ 1597506 w 1882370"/>
              <a:gd name="connsiteY848" fmla="*/ 1036243 h 1644996"/>
              <a:gd name="connsiteX849" fmla="*/ 1604818 w 1882370"/>
              <a:gd name="connsiteY849" fmla="*/ 1042401 h 1644996"/>
              <a:gd name="connsiteX850" fmla="*/ 1605665 w 1882370"/>
              <a:gd name="connsiteY850" fmla="*/ 1043786 h 1644996"/>
              <a:gd name="connsiteX851" fmla="*/ 1606819 w 1882370"/>
              <a:gd name="connsiteY851" fmla="*/ 1047712 h 1644996"/>
              <a:gd name="connsiteX852" fmla="*/ 1606896 w 1882370"/>
              <a:gd name="connsiteY852" fmla="*/ 1048481 h 1644996"/>
              <a:gd name="connsiteX853" fmla="*/ 1606896 w 1882370"/>
              <a:gd name="connsiteY853" fmla="*/ 1051868 h 1644996"/>
              <a:gd name="connsiteX854" fmla="*/ 1607204 w 1882370"/>
              <a:gd name="connsiteY854" fmla="*/ 1053484 h 1644996"/>
              <a:gd name="connsiteX855" fmla="*/ 1608821 w 1882370"/>
              <a:gd name="connsiteY855" fmla="*/ 1054408 h 1644996"/>
              <a:gd name="connsiteX856" fmla="*/ 1609667 w 1882370"/>
              <a:gd name="connsiteY856" fmla="*/ 1054100 h 1644996"/>
              <a:gd name="connsiteX857" fmla="*/ 1611207 w 1882370"/>
              <a:gd name="connsiteY857" fmla="*/ 1052176 h 1644996"/>
              <a:gd name="connsiteX858" fmla="*/ 1612746 w 1882370"/>
              <a:gd name="connsiteY858" fmla="*/ 1048559 h 1644996"/>
              <a:gd name="connsiteX859" fmla="*/ 1615132 w 1882370"/>
              <a:gd name="connsiteY859" fmla="*/ 1044325 h 1644996"/>
              <a:gd name="connsiteX860" fmla="*/ 1616056 w 1882370"/>
              <a:gd name="connsiteY860" fmla="*/ 1043325 h 1644996"/>
              <a:gd name="connsiteX861" fmla="*/ 1623907 w 1882370"/>
              <a:gd name="connsiteY861" fmla="*/ 1038244 h 1644996"/>
              <a:gd name="connsiteX862" fmla="*/ 1627062 w 1882370"/>
              <a:gd name="connsiteY862" fmla="*/ 1038321 h 1644996"/>
              <a:gd name="connsiteX863" fmla="*/ 1630988 w 1882370"/>
              <a:gd name="connsiteY863" fmla="*/ 1041169 h 1644996"/>
              <a:gd name="connsiteX864" fmla="*/ 1632065 w 1882370"/>
              <a:gd name="connsiteY864" fmla="*/ 1042709 h 1644996"/>
              <a:gd name="connsiteX865" fmla="*/ 1636530 w 1882370"/>
              <a:gd name="connsiteY865" fmla="*/ 1059334 h 1644996"/>
              <a:gd name="connsiteX866" fmla="*/ 1639224 w 1882370"/>
              <a:gd name="connsiteY866" fmla="*/ 1064722 h 1644996"/>
              <a:gd name="connsiteX867" fmla="*/ 1641610 w 1882370"/>
              <a:gd name="connsiteY867" fmla="*/ 1068493 h 1644996"/>
              <a:gd name="connsiteX868" fmla="*/ 1647844 w 1882370"/>
              <a:gd name="connsiteY868" fmla="*/ 1072650 h 1644996"/>
              <a:gd name="connsiteX869" fmla="*/ 1648691 w 1882370"/>
              <a:gd name="connsiteY869" fmla="*/ 1076499 h 1644996"/>
              <a:gd name="connsiteX870" fmla="*/ 1640224 w 1882370"/>
              <a:gd name="connsiteY870" fmla="*/ 1089968 h 1644996"/>
              <a:gd name="connsiteX871" fmla="*/ 1550786 w 1882370"/>
              <a:gd name="connsiteY871" fmla="*/ 1228976 h 1644996"/>
              <a:gd name="connsiteX872" fmla="*/ 1491750 w 1882370"/>
              <a:gd name="connsiteY872" fmla="*/ 1321801 h 1644996"/>
              <a:gd name="connsiteX873" fmla="*/ 1392382 w 1882370"/>
              <a:gd name="connsiteY873" fmla="*/ 1477126 h 1644996"/>
              <a:gd name="connsiteX874" fmla="*/ 1404158 w 1882370"/>
              <a:gd name="connsiteY874" fmla="*/ 1478357 h 1644996"/>
              <a:gd name="connsiteX875" fmla="*/ 1405159 w 1882370"/>
              <a:gd name="connsiteY875" fmla="*/ 1478665 h 1644996"/>
              <a:gd name="connsiteX876" fmla="*/ 1456882 w 1882370"/>
              <a:gd name="connsiteY876" fmla="*/ 1505681 h 1644996"/>
              <a:gd name="connsiteX877" fmla="*/ 1460731 w 1882370"/>
              <a:gd name="connsiteY877" fmla="*/ 1508375 h 1644996"/>
              <a:gd name="connsiteX878" fmla="*/ 1480127 w 1882370"/>
              <a:gd name="connsiteY878" fmla="*/ 1513225 h 1644996"/>
              <a:gd name="connsiteX879" fmla="*/ 1489287 w 1882370"/>
              <a:gd name="connsiteY879" fmla="*/ 1513225 h 1644996"/>
              <a:gd name="connsiteX880" fmla="*/ 1497907 w 1882370"/>
              <a:gd name="connsiteY880" fmla="*/ 1509145 h 1644996"/>
              <a:gd name="connsiteX881" fmla="*/ 1512224 w 1882370"/>
              <a:gd name="connsiteY881" fmla="*/ 1495906 h 1644996"/>
              <a:gd name="connsiteX882" fmla="*/ 1512685 w 1882370"/>
              <a:gd name="connsiteY882" fmla="*/ 1495598 h 1644996"/>
              <a:gd name="connsiteX883" fmla="*/ 1521152 w 1882370"/>
              <a:gd name="connsiteY883" fmla="*/ 1490518 h 1644996"/>
              <a:gd name="connsiteX884" fmla="*/ 1522307 w 1882370"/>
              <a:gd name="connsiteY884" fmla="*/ 1490134 h 1644996"/>
              <a:gd name="connsiteX885" fmla="*/ 1533006 w 1882370"/>
              <a:gd name="connsiteY885" fmla="*/ 1488979 h 1644996"/>
              <a:gd name="connsiteX886" fmla="*/ 1534237 w 1882370"/>
              <a:gd name="connsiteY886" fmla="*/ 1489133 h 1644996"/>
              <a:gd name="connsiteX887" fmla="*/ 1548861 w 1882370"/>
              <a:gd name="connsiteY887" fmla="*/ 1494213 h 1644996"/>
              <a:gd name="connsiteX888" fmla="*/ 1549631 w 1882370"/>
              <a:gd name="connsiteY888" fmla="*/ 1494598 h 1644996"/>
              <a:gd name="connsiteX889" fmla="*/ 1563716 w 1882370"/>
              <a:gd name="connsiteY889" fmla="*/ 1505296 h 1644996"/>
              <a:gd name="connsiteX890" fmla="*/ 1576416 w 1882370"/>
              <a:gd name="connsiteY890" fmla="*/ 1518536 h 1644996"/>
              <a:gd name="connsiteX891" fmla="*/ 1585730 w 1882370"/>
              <a:gd name="connsiteY891" fmla="*/ 1531851 h 1644996"/>
              <a:gd name="connsiteX892" fmla="*/ 1586115 w 1882370"/>
              <a:gd name="connsiteY892" fmla="*/ 1532544 h 1644996"/>
              <a:gd name="connsiteX893" fmla="*/ 1590579 w 1882370"/>
              <a:gd name="connsiteY893" fmla="*/ 1546014 h 1644996"/>
              <a:gd name="connsiteX894" fmla="*/ 1592965 w 1882370"/>
              <a:gd name="connsiteY894" fmla="*/ 1559945 h 1644996"/>
              <a:gd name="connsiteX895" fmla="*/ 1596583 w 1882370"/>
              <a:gd name="connsiteY895" fmla="*/ 1571260 h 1644996"/>
              <a:gd name="connsiteX896" fmla="*/ 1605896 w 1882370"/>
              <a:gd name="connsiteY896" fmla="*/ 1580573 h 1644996"/>
              <a:gd name="connsiteX897" fmla="*/ 1643765 w 1882370"/>
              <a:gd name="connsiteY897" fmla="*/ 1600046 h 1644996"/>
              <a:gd name="connsiteX898" fmla="*/ 1655464 w 1882370"/>
              <a:gd name="connsiteY898" fmla="*/ 1609360 h 1644996"/>
              <a:gd name="connsiteX899" fmla="*/ 1663700 w 1882370"/>
              <a:gd name="connsiteY899" fmla="*/ 1618673 h 1644996"/>
              <a:gd name="connsiteX900" fmla="*/ 1670627 w 1882370"/>
              <a:gd name="connsiteY900" fmla="*/ 1628448 h 1644996"/>
              <a:gd name="connsiteX901" fmla="*/ 1678478 w 1882370"/>
              <a:gd name="connsiteY901" fmla="*/ 1644997 h 1644996"/>
              <a:gd name="connsiteX902" fmla="*/ 1682481 w 1882370"/>
              <a:gd name="connsiteY902" fmla="*/ 1636992 h 1644996"/>
              <a:gd name="connsiteX903" fmla="*/ 1704879 w 1882370"/>
              <a:gd name="connsiteY903" fmla="*/ 1515302 h 1644996"/>
              <a:gd name="connsiteX904" fmla="*/ 1748752 w 1882370"/>
              <a:gd name="connsiteY904" fmla="*/ 1270616 h 1644996"/>
              <a:gd name="connsiteX905" fmla="*/ 1782464 w 1882370"/>
              <a:gd name="connsiteY905" fmla="*/ 1087813 h 1644996"/>
              <a:gd name="connsiteX906" fmla="*/ 1804401 w 1882370"/>
              <a:gd name="connsiteY906" fmla="*/ 965739 h 1644996"/>
              <a:gd name="connsiteX907" fmla="*/ 1826876 w 1882370"/>
              <a:gd name="connsiteY907" fmla="*/ 843665 h 1644996"/>
              <a:gd name="connsiteX908" fmla="*/ 1863975 w 1882370"/>
              <a:gd name="connsiteY908" fmla="*/ 637232 h 1644996"/>
              <a:gd name="connsiteX909" fmla="*/ 1869517 w 1882370"/>
              <a:gd name="connsiteY909" fmla="*/ 618221 h 1644996"/>
              <a:gd name="connsiteX910" fmla="*/ 1869517 w 1882370"/>
              <a:gd name="connsiteY910" fmla="*/ 611294 h 1644996"/>
              <a:gd name="connsiteX911" fmla="*/ 1869594 w 1882370"/>
              <a:gd name="connsiteY911" fmla="*/ 610601 h 1644996"/>
              <a:gd name="connsiteX912" fmla="*/ 1876213 w 1882370"/>
              <a:gd name="connsiteY912" fmla="*/ 585047 h 1644996"/>
              <a:gd name="connsiteX913" fmla="*/ 1876213 w 1882370"/>
              <a:gd name="connsiteY913" fmla="*/ 567960 h 1644996"/>
              <a:gd name="connsiteX914" fmla="*/ 1882371 w 1882370"/>
              <a:gd name="connsiteY914" fmla="*/ 532939 h 1644996"/>
              <a:gd name="connsiteX915" fmla="*/ 1881370 w 1882370"/>
              <a:gd name="connsiteY915" fmla="*/ 517314 h 1644996"/>
              <a:gd name="connsiteX916" fmla="*/ 1869209 w 1882370"/>
              <a:gd name="connsiteY916" fmla="*/ 502613 h 1644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</a:cxnLst>
            <a:rect l="l" t="t" r="r" b="b"/>
            <a:pathLst>
              <a:path w="1882370" h="1644996">
                <a:moveTo>
                  <a:pt x="1869209" y="502613"/>
                </a:moveTo>
                <a:cubicBezTo>
                  <a:pt x="1868978" y="502304"/>
                  <a:pt x="1868824" y="501997"/>
                  <a:pt x="1868670" y="501688"/>
                </a:cubicBezTo>
                <a:lnTo>
                  <a:pt x="1867208" y="497225"/>
                </a:lnTo>
                <a:lnTo>
                  <a:pt x="1865822" y="495839"/>
                </a:lnTo>
                <a:lnTo>
                  <a:pt x="1861050" y="493915"/>
                </a:lnTo>
                <a:lnTo>
                  <a:pt x="1856355" y="493376"/>
                </a:lnTo>
                <a:cubicBezTo>
                  <a:pt x="1856047" y="493299"/>
                  <a:pt x="1855739" y="493222"/>
                  <a:pt x="1855431" y="493068"/>
                </a:cubicBezTo>
                <a:lnTo>
                  <a:pt x="1828877" y="479829"/>
                </a:lnTo>
                <a:lnTo>
                  <a:pt x="1824721" y="479445"/>
                </a:lnTo>
                <a:lnTo>
                  <a:pt x="1806402" y="490220"/>
                </a:lnTo>
                <a:cubicBezTo>
                  <a:pt x="1806094" y="490451"/>
                  <a:pt x="1805709" y="490528"/>
                  <a:pt x="1805324" y="490605"/>
                </a:cubicBezTo>
                <a:lnTo>
                  <a:pt x="1800860" y="491144"/>
                </a:lnTo>
                <a:cubicBezTo>
                  <a:pt x="1800090" y="491221"/>
                  <a:pt x="1799321" y="490990"/>
                  <a:pt x="1798782" y="490528"/>
                </a:cubicBezTo>
                <a:lnTo>
                  <a:pt x="1795934" y="488296"/>
                </a:lnTo>
                <a:cubicBezTo>
                  <a:pt x="1795549" y="487988"/>
                  <a:pt x="1795241" y="487603"/>
                  <a:pt x="1795087" y="487142"/>
                </a:cubicBezTo>
                <a:lnTo>
                  <a:pt x="1792239" y="479829"/>
                </a:lnTo>
                <a:cubicBezTo>
                  <a:pt x="1792163" y="479675"/>
                  <a:pt x="1792086" y="479445"/>
                  <a:pt x="1792086" y="479213"/>
                </a:cubicBezTo>
                <a:lnTo>
                  <a:pt x="1790931" y="471901"/>
                </a:lnTo>
                <a:cubicBezTo>
                  <a:pt x="1790854" y="471516"/>
                  <a:pt x="1790854" y="471132"/>
                  <a:pt x="1791008" y="470747"/>
                </a:cubicBezTo>
                <a:lnTo>
                  <a:pt x="1792701" y="464589"/>
                </a:lnTo>
                <a:lnTo>
                  <a:pt x="1795703" y="457970"/>
                </a:lnTo>
                <a:lnTo>
                  <a:pt x="1797011" y="452428"/>
                </a:lnTo>
                <a:lnTo>
                  <a:pt x="1795703" y="447502"/>
                </a:lnTo>
                <a:lnTo>
                  <a:pt x="1791008" y="441806"/>
                </a:lnTo>
                <a:lnTo>
                  <a:pt x="1776153" y="428644"/>
                </a:lnTo>
                <a:lnTo>
                  <a:pt x="1771381" y="425796"/>
                </a:lnTo>
                <a:lnTo>
                  <a:pt x="1767070" y="424950"/>
                </a:lnTo>
                <a:lnTo>
                  <a:pt x="1764530" y="425951"/>
                </a:lnTo>
                <a:lnTo>
                  <a:pt x="1762837" y="426643"/>
                </a:lnTo>
                <a:lnTo>
                  <a:pt x="1760297" y="429568"/>
                </a:lnTo>
                <a:lnTo>
                  <a:pt x="1757680" y="439113"/>
                </a:lnTo>
                <a:cubicBezTo>
                  <a:pt x="1757526" y="439728"/>
                  <a:pt x="1757141" y="440267"/>
                  <a:pt x="1756679" y="440575"/>
                </a:cubicBezTo>
                <a:lnTo>
                  <a:pt x="1753293" y="443115"/>
                </a:lnTo>
                <a:lnTo>
                  <a:pt x="1752138" y="443961"/>
                </a:lnTo>
                <a:cubicBezTo>
                  <a:pt x="1751676" y="444346"/>
                  <a:pt x="1751061" y="444500"/>
                  <a:pt x="1750445" y="444500"/>
                </a:cubicBezTo>
                <a:lnTo>
                  <a:pt x="1742594" y="444500"/>
                </a:lnTo>
                <a:cubicBezTo>
                  <a:pt x="1742209" y="444500"/>
                  <a:pt x="1741901" y="444423"/>
                  <a:pt x="1741516" y="444269"/>
                </a:cubicBezTo>
                <a:lnTo>
                  <a:pt x="1725122" y="437727"/>
                </a:lnTo>
                <a:lnTo>
                  <a:pt x="1717348" y="437727"/>
                </a:lnTo>
                <a:lnTo>
                  <a:pt x="1714962" y="439035"/>
                </a:lnTo>
                <a:lnTo>
                  <a:pt x="1712114" y="440575"/>
                </a:lnTo>
                <a:lnTo>
                  <a:pt x="1706726" y="445424"/>
                </a:lnTo>
                <a:cubicBezTo>
                  <a:pt x="1706572" y="445578"/>
                  <a:pt x="1706418" y="445732"/>
                  <a:pt x="1706187" y="445809"/>
                </a:cubicBezTo>
                <a:lnTo>
                  <a:pt x="1701723" y="448272"/>
                </a:lnTo>
                <a:lnTo>
                  <a:pt x="1700030" y="449196"/>
                </a:lnTo>
                <a:cubicBezTo>
                  <a:pt x="1699953" y="449272"/>
                  <a:pt x="1699799" y="449196"/>
                  <a:pt x="1699722" y="449272"/>
                </a:cubicBezTo>
                <a:cubicBezTo>
                  <a:pt x="1699337" y="449426"/>
                  <a:pt x="1698952" y="449580"/>
                  <a:pt x="1698490" y="449503"/>
                </a:cubicBezTo>
                <a:lnTo>
                  <a:pt x="1691178" y="448964"/>
                </a:lnTo>
                <a:cubicBezTo>
                  <a:pt x="1690640" y="448887"/>
                  <a:pt x="1690024" y="448734"/>
                  <a:pt x="1689639" y="448349"/>
                </a:cubicBezTo>
                <a:lnTo>
                  <a:pt x="1683481" y="443269"/>
                </a:lnTo>
                <a:cubicBezTo>
                  <a:pt x="1682788" y="442730"/>
                  <a:pt x="1682481" y="441960"/>
                  <a:pt x="1682481" y="441113"/>
                </a:cubicBezTo>
                <a:lnTo>
                  <a:pt x="1682481" y="436034"/>
                </a:lnTo>
                <a:cubicBezTo>
                  <a:pt x="1682481" y="435649"/>
                  <a:pt x="1682558" y="435264"/>
                  <a:pt x="1682712" y="434956"/>
                </a:cubicBezTo>
                <a:lnTo>
                  <a:pt x="1687561" y="423642"/>
                </a:lnTo>
                <a:lnTo>
                  <a:pt x="1687561" y="416329"/>
                </a:lnTo>
                <a:cubicBezTo>
                  <a:pt x="1687561" y="416022"/>
                  <a:pt x="1687638" y="415713"/>
                  <a:pt x="1687715" y="415483"/>
                </a:cubicBezTo>
                <a:lnTo>
                  <a:pt x="1688253" y="413789"/>
                </a:lnTo>
                <a:cubicBezTo>
                  <a:pt x="1688330" y="413481"/>
                  <a:pt x="1688484" y="413173"/>
                  <a:pt x="1688715" y="412943"/>
                </a:cubicBezTo>
                <a:lnTo>
                  <a:pt x="1690947" y="410095"/>
                </a:lnTo>
                <a:cubicBezTo>
                  <a:pt x="1691101" y="409941"/>
                  <a:pt x="1691178" y="409787"/>
                  <a:pt x="1691332" y="409710"/>
                </a:cubicBezTo>
                <a:lnTo>
                  <a:pt x="1697721" y="404399"/>
                </a:lnTo>
                <a:lnTo>
                  <a:pt x="1700261" y="399781"/>
                </a:lnTo>
                <a:lnTo>
                  <a:pt x="1700646" y="398780"/>
                </a:lnTo>
                <a:lnTo>
                  <a:pt x="1701261" y="397010"/>
                </a:lnTo>
                <a:lnTo>
                  <a:pt x="1700723" y="396163"/>
                </a:lnTo>
                <a:lnTo>
                  <a:pt x="1694334" y="396625"/>
                </a:lnTo>
                <a:lnTo>
                  <a:pt x="1690640" y="397933"/>
                </a:lnTo>
                <a:lnTo>
                  <a:pt x="1688561" y="398703"/>
                </a:lnTo>
                <a:lnTo>
                  <a:pt x="1686406" y="399935"/>
                </a:lnTo>
                <a:lnTo>
                  <a:pt x="1683250" y="401859"/>
                </a:lnTo>
                <a:cubicBezTo>
                  <a:pt x="1682943" y="402013"/>
                  <a:pt x="1682635" y="402167"/>
                  <a:pt x="1682327" y="402167"/>
                </a:cubicBezTo>
                <a:lnTo>
                  <a:pt x="1677863" y="403090"/>
                </a:lnTo>
                <a:lnTo>
                  <a:pt x="1676708" y="403321"/>
                </a:lnTo>
                <a:cubicBezTo>
                  <a:pt x="1676400" y="403398"/>
                  <a:pt x="1676092" y="403398"/>
                  <a:pt x="1675784" y="403321"/>
                </a:cubicBezTo>
                <a:cubicBezTo>
                  <a:pt x="1675476" y="403244"/>
                  <a:pt x="1675169" y="403167"/>
                  <a:pt x="1674938" y="403014"/>
                </a:cubicBezTo>
                <a:lnTo>
                  <a:pt x="1665239" y="398165"/>
                </a:lnTo>
                <a:lnTo>
                  <a:pt x="1663007" y="399704"/>
                </a:lnTo>
                <a:lnTo>
                  <a:pt x="1661468" y="401782"/>
                </a:lnTo>
                <a:lnTo>
                  <a:pt x="1659928" y="403860"/>
                </a:lnTo>
                <a:cubicBezTo>
                  <a:pt x="1659698" y="404168"/>
                  <a:pt x="1659390" y="404476"/>
                  <a:pt x="1659082" y="404630"/>
                </a:cubicBezTo>
                <a:lnTo>
                  <a:pt x="1654002" y="407478"/>
                </a:lnTo>
                <a:cubicBezTo>
                  <a:pt x="1653617" y="407709"/>
                  <a:pt x="1653078" y="407863"/>
                  <a:pt x="1652616" y="407863"/>
                </a:cubicBezTo>
                <a:lnTo>
                  <a:pt x="1649230" y="407863"/>
                </a:lnTo>
                <a:cubicBezTo>
                  <a:pt x="1648922" y="407863"/>
                  <a:pt x="1648614" y="407786"/>
                  <a:pt x="1648306" y="407709"/>
                </a:cubicBezTo>
                <a:lnTo>
                  <a:pt x="1644920" y="406554"/>
                </a:lnTo>
                <a:lnTo>
                  <a:pt x="1637761" y="402783"/>
                </a:lnTo>
                <a:lnTo>
                  <a:pt x="1634682" y="402783"/>
                </a:lnTo>
                <a:lnTo>
                  <a:pt x="1629602" y="405553"/>
                </a:lnTo>
                <a:lnTo>
                  <a:pt x="1625215" y="411018"/>
                </a:lnTo>
                <a:lnTo>
                  <a:pt x="1621675" y="415406"/>
                </a:lnTo>
                <a:lnTo>
                  <a:pt x="1625985" y="422256"/>
                </a:lnTo>
                <a:lnTo>
                  <a:pt x="1635144" y="429260"/>
                </a:lnTo>
                <a:cubicBezTo>
                  <a:pt x="1635529" y="429568"/>
                  <a:pt x="1635837" y="429953"/>
                  <a:pt x="1635991" y="430338"/>
                </a:cubicBezTo>
                <a:lnTo>
                  <a:pt x="1640455" y="440498"/>
                </a:lnTo>
                <a:cubicBezTo>
                  <a:pt x="1640609" y="440883"/>
                  <a:pt x="1640686" y="441267"/>
                  <a:pt x="1640686" y="441652"/>
                </a:cubicBezTo>
                <a:cubicBezTo>
                  <a:pt x="1640686" y="442037"/>
                  <a:pt x="1640609" y="442422"/>
                  <a:pt x="1640455" y="442807"/>
                </a:cubicBezTo>
                <a:lnTo>
                  <a:pt x="1637530" y="449041"/>
                </a:lnTo>
                <a:lnTo>
                  <a:pt x="1637068" y="450042"/>
                </a:lnTo>
                <a:lnTo>
                  <a:pt x="1637068" y="450042"/>
                </a:lnTo>
                <a:lnTo>
                  <a:pt x="1637068" y="450042"/>
                </a:lnTo>
                <a:cubicBezTo>
                  <a:pt x="1636838" y="450504"/>
                  <a:pt x="1636453" y="450889"/>
                  <a:pt x="1636068" y="451196"/>
                </a:cubicBezTo>
                <a:cubicBezTo>
                  <a:pt x="1635991" y="451196"/>
                  <a:pt x="1635991" y="451273"/>
                  <a:pt x="1635991" y="451350"/>
                </a:cubicBezTo>
                <a:lnTo>
                  <a:pt x="1635991" y="451350"/>
                </a:lnTo>
                <a:lnTo>
                  <a:pt x="1635991" y="451350"/>
                </a:lnTo>
                <a:lnTo>
                  <a:pt x="1633143" y="452967"/>
                </a:lnTo>
                <a:lnTo>
                  <a:pt x="1629218" y="455276"/>
                </a:lnTo>
                <a:cubicBezTo>
                  <a:pt x="1628910" y="455430"/>
                  <a:pt x="1628602" y="455584"/>
                  <a:pt x="1628217" y="455661"/>
                </a:cubicBezTo>
                <a:lnTo>
                  <a:pt x="1620905" y="456815"/>
                </a:lnTo>
                <a:lnTo>
                  <a:pt x="1620905" y="456815"/>
                </a:lnTo>
                <a:lnTo>
                  <a:pt x="1620905" y="456815"/>
                </a:lnTo>
                <a:cubicBezTo>
                  <a:pt x="1620520" y="456892"/>
                  <a:pt x="1620212" y="456892"/>
                  <a:pt x="1619827" y="456738"/>
                </a:cubicBezTo>
                <a:lnTo>
                  <a:pt x="1612515" y="455045"/>
                </a:lnTo>
                <a:cubicBezTo>
                  <a:pt x="1612130" y="454968"/>
                  <a:pt x="1611746" y="454737"/>
                  <a:pt x="1611438" y="454506"/>
                </a:cubicBezTo>
                <a:lnTo>
                  <a:pt x="1592888" y="439882"/>
                </a:lnTo>
                <a:lnTo>
                  <a:pt x="1589116" y="435572"/>
                </a:lnTo>
                <a:cubicBezTo>
                  <a:pt x="1588578" y="434956"/>
                  <a:pt x="1588347" y="434186"/>
                  <a:pt x="1588424" y="433416"/>
                </a:cubicBezTo>
                <a:lnTo>
                  <a:pt x="1588962" y="428337"/>
                </a:lnTo>
                <a:cubicBezTo>
                  <a:pt x="1588962" y="428029"/>
                  <a:pt x="1589039" y="427798"/>
                  <a:pt x="1589193" y="427490"/>
                </a:cubicBezTo>
                <a:lnTo>
                  <a:pt x="1593658" y="417330"/>
                </a:lnTo>
                <a:lnTo>
                  <a:pt x="1594427" y="413712"/>
                </a:lnTo>
                <a:lnTo>
                  <a:pt x="1593658" y="412019"/>
                </a:lnTo>
                <a:lnTo>
                  <a:pt x="1591579" y="412943"/>
                </a:lnTo>
                <a:lnTo>
                  <a:pt x="1582343" y="421101"/>
                </a:lnTo>
                <a:cubicBezTo>
                  <a:pt x="1582035" y="421409"/>
                  <a:pt x="1581573" y="421640"/>
                  <a:pt x="1581189" y="421717"/>
                </a:cubicBezTo>
                <a:lnTo>
                  <a:pt x="1579495" y="422102"/>
                </a:lnTo>
                <a:lnTo>
                  <a:pt x="1574415" y="423410"/>
                </a:lnTo>
                <a:cubicBezTo>
                  <a:pt x="1573568" y="423642"/>
                  <a:pt x="1572645" y="423410"/>
                  <a:pt x="1571952" y="422872"/>
                </a:cubicBezTo>
                <a:lnTo>
                  <a:pt x="1565179" y="417253"/>
                </a:lnTo>
                <a:cubicBezTo>
                  <a:pt x="1564948" y="417099"/>
                  <a:pt x="1564794" y="416868"/>
                  <a:pt x="1564640" y="416637"/>
                </a:cubicBezTo>
                <a:lnTo>
                  <a:pt x="1559560" y="408786"/>
                </a:lnTo>
                <a:cubicBezTo>
                  <a:pt x="1559406" y="408555"/>
                  <a:pt x="1559329" y="408325"/>
                  <a:pt x="1559252" y="408093"/>
                </a:cubicBezTo>
                <a:lnTo>
                  <a:pt x="1557020" y="400781"/>
                </a:lnTo>
                <a:cubicBezTo>
                  <a:pt x="1556866" y="400319"/>
                  <a:pt x="1556866" y="399858"/>
                  <a:pt x="1556943" y="399473"/>
                </a:cubicBezTo>
                <a:lnTo>
                  <a:pt x="1558098" y="393315"/>
                </a:lnTo>
                <a:cubicBezTo>
                  <a:pt x="1558175" y="392777"/>
                  <a:pt x="1558482" y="392238"/>
                  <a:pt x="1558867" y="391853"/>
                </a:cubicBezTo>
                <a:lnTo>
                  <a:pt x="1563332" y="387389"/>
                </a:lnTo>
                <a:cubicBezTo>
                  <a:pt x="1563485" y="387235"/>
                  <a:pt x="1563640" y="387158"/>
                  <a:pt x="1563793" y="387004"/>
                </a:cubicBezTo>
                <a:lnTo>
                  <a:pt x="1574569" y="379999"/>
                </a:lnTo>
                <a:lnTo>
                  <a:pt x="1581650" y="369147"/>
                </a:lnTo>
                <a:lnTo>
                  <a:pt x="1574800" y="358910"/>
                </a:lnTo>
                <a:lnTo>
                  <a:pt x="1563332" y="346902"/>
                </a:lnTo>
                <a:cubicBezTo>
                  <a:pt x="1563024" y="346518"/>
                  <a:pt x="1562716" y="346133"/>
                  <a:pt x="1562639" y="345671"/>
                </a:cubicBezTo>
                <a:lnTo>
                  <a:pt x="1559252" y="332201"/>
                </a:lnTo>
                <a:cubicBezTo>
                  <a:pt x="1559021" y="331355"/>
                  <a:pt x="1559252" y="330508"/>
                  <a:pt x="1559791" y="329815"/>
                </a:cubicBezTo>
                <a:lnTo>
                  <a:pt x="1563716" y="324735"/>
                </a:lnTo>
                <a:cubicBezTo>
                  <a:pt x="1563947" y="324427"/>
                  <a:pt x="1564178" y="324196"/>
                  <a:pt x="1564486" y="324043"/>
                </a:cubicBezTo>
                <a:lnTo>
                  <a:pt x="1570105" y="320656"/>
                </a:lnTo>
                <a:lnTo>
                  <a:pt x="1573953" y="317654"/>
                </a:lnTo>
                <a:lnTo>
                  <a:pt x="1574338" y="313806"/>
                </a:lnTo>
                <a:lnTo>
                  <a:pt x="1570567" y="302568"/>
                </a:lnTo>
                <a:lnTo>
                  <a:pt x="1569335" y="296026"/>
                </a:lnTo>
                <a:lnTo>
                  <a:pt x="1569258" y="288790"/>
                </a:lnTo>
                <a:lnTo>
                  <a:pt x="1571567" y="273704"/>
                </a:lnTo>
                <a:lnTo>
                  <a:pt x="1571567" y="267162"/>
                </a:lnTo>
                <a:lnTo>
                  <a:pt x="1570182" y="261543"/>
                </a:lnTo>
                <a:lnTo>
                  <a:pt x="1566102" y="257848"/>
                </a:lnTo>
                <a:lnTo>
                  <a:pt x="1561407" y="258234"/>
                </a:lnTo>
                <a:lnTo>
                  <a:pt x="1561022" y="258234"/>
                </a:lnTo>
                <a:lnTo>
                  <a:pt x="1558944" y="259080"/>
                </a:lnTo>
                <a:lnTo>
                  <a:pt x="1555788" y="260312"/>
                </a:lnTo>
                <a:cubicBezTo>
                  <a:pt x="1555327" y="260466"/>
                  <a:pt x="1554865" y="260543"/>
                  <a:pt x="1554326" y="260466"/>
                </a:cubicBezTo>
                <a:lnTo>
                  <a:pt x="1550401" y="259927"/>
                </a:lnTo>
                <a:cubicBezTo>
                  <a:pt x="1550247" y="259927"/>
                  <a:pt x="1550093" y="259850"/>
                  <a:pt x="1549939" y="259773"/>
                </a:cubicBezTo>
                <a:cubicBezTo>
                  <a:pt x="1549169" y="259542"/>
                  <a:pt x="1548553" y="259003"/>
                  <a:pt x="1548246" y="258234"/>
                </a:cubicBezTo>
                <a:cubicBezTo>
                  <a:pt x="1548092" y="257926"/>
                  <a:pt x="1548015" y="257618"/>
                  <a:pt x="1548015" y="257310"/>
                </a:cubicBezTo>
                <a:lnTo>
                  <a:pt x="1547476" y="248843"/>
                </a:lnTo>
                <a:cubicBezTo>
                  <a:pt x="1547399" y="248151"/>
                  <a:pt x="1547630" y="247535"/>
                  <a:pt x="1548015" y="246996"/>
                </a:cubicBezTo>
                <a:lnTo>
                  <a:pt x="1555866" y="236297"/>
                </a:lnTo>
                <a:lnTo>
                  <a:pt x="1555866" y="236297"/>
                </a:lnTo>
                <a:lnTo>
                  <a:pt x="1555866" y="236297"/>
                </a:lnTo>
                <a:lnTo>
                  <a:pt x="1579803" y="213976"/>
                </a:lnTo>
                <a:lnTo>
                  <a:pt x="1581881" y="211128"/>
                </a:lnTo>
                <a:lnTo>
                  <a:pt x="1581112" y="208973"/>
                </a:lnTo>
                <a:lnTo>
                  <a:pt x="1573876" y="204586"/>
                </a:lnTo>
                <a:lnTo>
                  <a:pt x="1566179" y="202507"/>
                </a:lnTo>
                <a:lnTo>
                  <a:pt x="1559714" y="202507"/>
                </a:lnTo>
                <a:lnTo>
                  <a:pt x="1553402" y="204586"/>
                </a:lnTo>
                <a:lnTo>
                  <a:pt x="1549939" y="206356"/>
                </a:lnTo>
                <a:lnTo>
                  <a:pt x="1546475" y="208126"/>
                </a:lnTo>
                <a:lnTo>
                  <a:pt x="1543627" y="211821"/>
                </a:lnTo>
                <a:lnTo>
                  <a:pt x="1544628" y="220826"/>
                </a:lnTo>
                <a:cubicBezTo>
                  <a:pt x="1544705" y="221519"/>
                  <a:pt x="1544551" y="222211"/>
                  <a:pt x="1544089" y="222750"/>
                </a:cubicBezTo>
                <a:lnTo>
                  <a:pt x="1541241" y="226676"/>
                </a:lnTo>
                <a:lnTo>
                  <a:pt x="1541241" y="226676"/>
                </a:lnTo>
                <a:lnTo>
                  <a:pt x="1541241" y="226676"/>
                </a:lnTo>
                <a:cubicBezTo>
                  <a:pt x="1540780" y="227292"/>
                  <a:pt x="1540164" y="227677"/>
                  <a:pt x="1539394" y="227831"/>
                </a:cubicBezTo>
                <a:lnTo>
                  <a:pt x="1533236" y="228754"/>
                </a:lnTo>
                <a:lnTo>
                  <a:pt x="1532082" y="228908"/>
                </a:lnTo>
                <a:lnTo>
                  <a:pt x="1532082" y="228908"/>
                </a:lnTo>
                <a:lnTo>
                  <a:pt x="1532082" y="228908"/>
                </a:lnTo>
                <a:cubicBezTo>
                  <a:pt x="1531774" y="228985"/>
                  <a:pt x="1531389" y="228985"/>
                  <a:pt x="1531081" y="228908"/>
                </a:cubicBezTo>
                <a:lnTo>
                  <a:pt x="1511685" y="225060"/>
                </a:lnTo>
                <a:lnTo>
                  <a:pt x="1495675" y="225598"/>
                </a:lnTo>
                <a:cubicBezTo>
                  <a:pt x="1494675" y="225675"/>
                  <a:pt x="1493520" y="225060"/>
                  <a:pt x="1493058" y="224059"/>
                </a:cubicBezTo>
                <a:lnTo>
                  <a:pt x="1491365" y="220672"/>
                </a:lnTo>
                <a:cubicBezTo>
                  <a:pt x="1491057" y="220134"/>
                  <a:pt x="1490980" y="219441"/>
                  <a:pt x="1491134" y="218825"/>
                </a:cubicBezTo>
                <a:lnTo>
                  <a:pt x="1492288" y="213206"/>
                </a:lnTo>
                <a:lnTo>
                  <a:pt x="1492212" y="208126"/>
                </a:lnTo>
                <a:lnTo>
                  <a:pt x="1489595" y="201892"/>
                </a:lnTo>
                <a:lnTo>
                  <a:pt x="1485284" y="194964"/>
                </a:lnTo>
                <a:lnTo>
                  <a:pt x="1480204" y="188884"/>
                </a:lnTo>
                <a:lnTo>
                  <a:pt x="1474739" y="185420"/>
                </a:lnTo>
                <a:lnTo>
                  <a:pt x="1469428" y="183958"/>
                </a:lnTo>
                <a:lnTo>
                  <a:pt x="1467812" y="184112"/>
                </a:lnTo>
                <a:lnTo>
                  <a:pt x="1450802" y="185651"/>
                </a:lnTo>
                <a:cubicBezTo>
                  <a:pt x="1450340" y="185651"/>
                  <a:pt x="1449801" y="185574"/>
                  <a:pt x="1449416" y="185420"/>
                </a:cubicBezTo>
                <a:lnTo>
                  <a:pt x="1444337" y="183188"/>
                </a:lnTo>
                <a:cubicBezTo>
                  <a:pt x="1443952" y="183034"/>
                  <a:pt x="1443567" y="182726"/>
                  <a:pt x="1443336" y="182418"/>
                </a:cubicBezTo>
                <a:lnTo>
                  <a:pt x="1435793" y="173259"/>
                </a:lnTo>
                <a:lnTo>
                  <a:pt x="1431867" y="171027"/>
                </a:lnTo>
                <a:lnTo>
                  <a:pt x="1428096" y="171027"/>
                </a:lnTo>
                <a:lnTo>
                  <a:pt x="1420245" y="172643"/>
                </a:lnTo>
                <a:cubicBezTo>
                  <a:pt x="1419937" y="172720"/>
                  <a:pt x="1419629" y="172720"/>
                  <a:pt x="1419321" y="172643"/>
                </a:cubicBezTo>
                <a:lnTo>
                  <a:pt x="1414857" y="172105"/>
                </a:lnTo>
                <a:cubicBezTo>
                  <a:pt x="1414626" y="172105"/>
                  <a:pt x="1414318" y="172028"/>
                  <a:pt x="1414087" y="171873"/>
                </a:cubicBezTo>
                <a:lnTo>
                  <a:pt x="1410162" y="170180"/>
                </a:lnTo>
                <a:cubicBezTo>
                  <a:pt x="1409931" y="170103"/>
                  <a:pt x="1409700" y="169949"/>
                  <a:pt x="1409469" y="169719"/>
                </a:cubicBezTo>
                <a:lnTo>
                  <a:pt x="1399078" y="160944"/>
                </a:lnTo>
                <a:lnTo>
                  <a:pt x="1392613" y="157711"/>
                </a:lnTo>
                <a:lnTo>
                  <a:pt x="1385070" y="155248"/>
                </a:lnTo>
                <a:lnTo>
                  <a:pt x="1380144" y="155633"/>
                </a:lnTo>
                <a:lnTo>
                  <a:pt x="1379759" y="155633"/>
                </a:lnTo>
                <a:lnTo>
                  <a:pt x="1376834" y="160251"/>
                </a:lnTo>
                <a:lnTo>
                  <a:pt x="1375295" y="166024"/>
                </a:lnTo>
                <a:cubicBezTo>
                  <a:pt x="1375141" y="166640"/>
                  <a:pt x="1374756" y="167178"/>
                  <a:pt x="1374294" y="167563"/>
                </a:cubicBezTo>
                <a:lnTo>
                  <a:pt x="1369753" y="170950"/>
                </a:lnTo>
                <a:cubicBezTo>
                  <a:pt x="1369445" y="171181"/>
                  <a:pt x="1368983" y="171412"/>
                  <a:pt x="1368598" y="171489"/>
                </a:cubicBezTo>
                <a:lnTo>
                  <a:pt x="1362441" y="172643"/>
                </a:lnTo>
                <a:cubicBezTo>
                  <a:pt x="1362210" y="172643"/>
                  <a:pt x="1362056" y="172720"/>
                  <a:pt x="1361825" y="172720"/>
                </a:cubicBezTo>
                <a:lnTo>
                  <a:pt x="1361825" y="172720"/>
                </a:lnTo>
                <a:lnTo>
                  <a:pt x="1361825" y="172720"/>
                </a:lnTo>
                <a:lnTo>
                  <a:pt x="1348355" y="172181"/>
                </a:lnTo>
                <a:cubicBezTo>
                  <a:pt x="1348124" y="172181"/>
                  <a:pt x="1347816" y="172105"/>
                  <a:pt x="1347586" y="172028"/>
                </a:cubicBezTo>
                <a:lnTo>
                  <a:pt x="1344199" y="170873"/>
                </a:lnTo>
                <a:cubicBezTo>
                  <a:pt x="1343583" y="170642"/>
                  <a:pt x="1343121" y="170257"/>
                  <a:pt x="1342736" y="169795"/>
                </a:cubicBezTo>
                <a:lnTo>
                  <a:pt x="1340504" y="166408"/>
                </a:lnTo>
                <a:lnTo>
                  <a:pt x="1331268" y="146319"/>
                </a:lnTo>
                <a:lnTo>
                  <a:pt x="1322340" y="121227"/>
                </a:lnTo>
                <a:lnTo>
                  <a:pt x="1308562" y="103601"/>
                </a:lnTo>
                <a:cubicBezTo>
                  <a:pt x="1308254" y="103217"/>
                  <a:pt x="1308023" y="102755"/>
                  <a:pt x="1307946" y="102216"/>
                </a:cubicBezTo>
                <a:lnTo>
                  <a:pt x="1307407" y="97752"/>
                </a:lnTo>
                <a:cubicBezTo>
                  <a:pt x="1307330" y="97213"/>
                  <a:pt x="1307407" y="96674"/>
                  <a:pt x="1307715" y="96136"/>
                </a:cubicBezTo>
                <a:lnTo>
                  <a:pt x="1309793" y="91902"/>
                </a:lnTo>
                <a:lnTo>
                  <a:pt x="1311333" y="85821"/>
                </a:lnTo>
                <a:lnTo>
                  <a:pt x="1311333" y="79818"/>
                </a:lnTo>
                <a:lnTo>
                  <a:pt x="1309793" y="74584"/>
                </a:lnTo>
                <a:lnTo>
                  <a:pt x="1307176" y="69427"/>
                </a:lnTo>
                <a:lnTo>
                  <a:pt x="1296093" y="53417"/>
                </a:lnTo>
                <a:lnTo>
                  <a:pt x="1291552" y="48337"/>
                </a:lnTo>
                <a:lnTo>
                  <a:pt x="1290243" y="47491"/>
                </a:lnTo>
                <a:lnTo>
                  <a:pt x="1288088" y="46105"/>
                </a:lnTo>
                <a:lnTo>
                  <a:pt x="1284470" y="46105"/>
                </a:lnTo>
                <a:lnTo>
                  <a:pt x="1277158" y="49723"/>
                </a:lnTo>
                <a:cubicBezTo>
                  <a:pt x="1276850" y="49877"/>
                  <a:pt x="1276542" y="49954"/>
                  <a:pt x="1276235" y="50030"/>
                </a:cubicBezTo>
                <a:lnTo>
                  <a:pt x="1271770" y="50569"/>
                </a:lnTo>
                <a:lnTo>
                  <a:pt x="1271770" y="50569"/>
                </a:lnTo>
                <a:lnTo>
                  <a:pt x="1271770" y="50569"/>
                </a:lnTo>
                <a:cubicBezTo>
                  <a:pt x="1271386" y="50646"/>
                  <a:pt x="1270924" y="50569"/>
                  <a:pt x="1270539" y="50416"/>
                </a:cubicBezTo>
                <a:lnTo>
                  <a:pt x="1263765" y="48183"/>
                </a:lnTo>
                <a:lnTo>
                  <a:pt x="1248757" y="40717"/>
                </a:lnTo>
                <a:lnTo>
                  <a:pt x="1241906" y="38639"/>
                </a:lnTo>
                <a:lnTo>
                  <a:pt x="1233286" y="35175"/>
                </a:lnTo>
                <a:cubicBezTo>
                  <a:pt x="1232670" y="34945"/>
                  <a:pt x="1232208" y="34483"/>
                  <a:pt x="1231823" y="33944"/>
                </a:cubicBezTo>
                <a:lnTo>
                  <a:pt x="1228436" y="27786"/>
                </a:lnTo>
                <a:cubicBezTo>
                  <a:pt x="1228283" y="27555"/>
                  <a:pt x="1228205" y="27325"/>
                  <a:pt x="1228128" y="27016"/>
                </a:cubicBezTo>
                <a:lnTo>
                  <a:pt x="1224896" y="11854"/>
                </a:lnTo>
                <a:lnTo>
                  <a:pt x="1220431" y="5619"/>
                </a:lnTo>
                <a:lnTo>
                  <a:pt x="1214659" y="5619"/>
                </a:lnTo>
                <a:lnTo>
                  <a:pt x="1207578" y="8929"/>
                </a:lnTo>
                <a:lnTo>
                  <a:pt x="1199419" y="12700"/>
                </a:lnTo>
                <a:cubicBezTo>
                  <a:pt x="1199034" y="12854"/>
                  <a:pt x="1198649" y="12931"/>
                  <a:pt x="1198264" y="12931"/>
                </a:cubicBezTo>
                <a:lnTo>
                  <a:pt x="1192107" y="12931"/>
                </a:lnTo>
                <a:lnTo>
                  <a:pt x="1185641" y="12315"/>
                </a:lnTo>
                <a:cubicBezTo>
                  <a:pt x="1185410" y="12315"/>
                  <a:pt x="1185179" y="12238"/>
                  <a:pt x="1184949" y="12161"/>
                </a:cubicBezTo>
                <a:lnTo>
                  <a:pt x="1178791" y="9929"/>
                </a:lnTo>
                <a:lnTo>
                  <a:pt x="1172864" y="7005"/>
                </a:lnTo>
                <a:cubicBezTo>
                  <a:pt x="1172557" y="6850"/>
                  <a:pt x="1172325" y="6696"/>
                  <a:pt x="1172172" y="6466"/>
                </a:cubicBezTo>
                <a:lnTo>
                  <a:pt x="1165706" y="0"/>
                </a:lnTo>
                <a:lnTo>
                  <a:pt x="1142384" y="23322"/>
                </a:lnTo>
                <a:cubicBezTo>
                  <a:pt x="1142230" y="23553"/>
                  <a:pt x="1142000" y="23707"/>
                  <a:pt x="1141769" y="23784"/>
                </a:cubicBezTo>
                <a:lnTo>
                  <a:pt x="1122064" y="34483"/>
                </a:lnTo>
                <a:lnTo>
                  <a:pt x="1052099" y="65501"/>
                </a:lnTo>
                <a:lnTo>
                  <a:pt x="1036243" y="76200"/>
                </a:lnTo>
                <a:lnTo>
                  <a:pt x="1028623" y="81357"/>
                </a:lnTo>
                <a:lnTo>
                  <a:pt x="1015230" y="96905"/>
                </a:lnTo>
                <a:lnTo>
                  <a:pt x="1010920" y="112607"/>
                </a:lnTo>
                <a:lnTo>
                  <a:pt x="1005147" y="124845"/>
                </a:lnTo>
                <a:cubicBezTo>
                  <a:pt x="1004993" y="125153"/>
                  <a:pt x="1004840" y="125384"/>
                  <a:pt x="1004609" y="125615"/>
                </a:cubicBezTo>
                <a:lnTo>
                  <a:pt x="1000683" y="129540"/>
                </a:lnTo>
                <a:lnTo>
                  <a:pt x="996758" y="133466"/>
                </a:lnTo>
                <a:cubicBezTo>
                  <a:pt x="996527" y="133696"/>
                  <a:pt x="996219" y="133927"/>
                  <a:pt x="995911" y="134082"/>
                </a:cubicBezTo>
                <a:lnTo>
                  <a:pt x="992370" y="135621"/>
                </a:lnTo>
                <a:lnTo>
                  <a:pt x="984135" y="139161"/>
                </a:lnTo>
                <a:cubicBezTo>
                  <a:pt x="983981" y="139238"/>
                  <a:pt x="983750" y="139315"/>
                  <a:pt x="983596" y="139315"/>
                </a:cubicBezTo>
                <a:lnTo>
                  <a:pt x="968972" y="142163"/>
                </a:lnTo>
                <a:cubicBezTo>
                  <a:pt x="968818" y="142240"/>
                  <a:pt x="968587" y="142240"/>
                  <a:pt x="968433" y="142240"/>
                </a:cubicBezTo>
                <a:lnTo>
                  <a:pt x="916709" y="141701"/>
                </a:lnTo>
                <a:lnTo>
                  <a:pt x="905780" y="143318"/>
                </a:lnTo>
                <a:lnTo>
                  <a:pt x="897544" y="147397"/>
                </a:lnTo>
                <a:lnTo>
                  <a:pt x="883227" y="161175"/>
                </a:lnTo>
                <a:cubicBezTo>
                  <a:pt x="883073" y="161329"/>
                  <a:pt x="882842" y="161483"/>
                  <a:pt x="882612" y="161636"/>
                </a:cubicBezTo>
                <a:lnTo>
                  <a:pt x="873221" y="166563"/>
                </a:lnTo>
                <a:lnTo>
                  <a:pt x="862754" y="172105"/>
                </a:lnTo>
                <a:lnTo>
                  <a:pt x="857443" y="177954"/>
                </a:lnTo>
                <a:lnTo>
                  <a:pt x="852824" y="185728"/>
                </a:lnTo>
                <a:lnTo>
                  <a:pt x="845974" y="197196"/>
                </a:lnTo>
                <a:lnTo>
                  <a:pt x="843049" y="201122"/>
                </a:lnTo>
                <a:lnTo>
                  <a:pt x="839124" y="206433"/>
                </a:lnTo>
                <a:lnTo>
                  <a:pt x="830426" y="215207"/>
                </a:lnTo>
                <a:lnTo>
                  <a:pt x="824345" y="224444"/>
                </a:lnTo>
                <a:lnTo>
                  <a:pt x="822190" y="235681"/>
                </a:lnTo>
                <a:lnTo>
                  <a:pt x="822267" y="248689"/>
                </a:lnTo>
                <a:lnTo>
                  <a:pt x="822806" y="259234"/>
                </a:lnTo>
                <a:cubicBezTo>
                  <a:pt x="822806" y="259465"/>
                  <a:pt x="822806" y="259696"/>
                  <a:pt x="822729" y="259850"/>
                </a:cubicBezTo>
                <a:lnTo>
                  <a:pt x="821344" y="267701"/>
                </a:lnTo>
                <a:lnTo>
                  <a:pt x="821036" y="269394"/>
                </a:lnTo>
                <a:cubicBezTo>
                  <a:pt x="820959" y="269933"/>
                  <a:pt x="820651" y="270472"/>
                  <a:pt x="820266" y="270856"/>
                </a:cubicBezTo>
                <a:lnTo>
                  <a:pt x="815725" y="275321"/>
                </a:lnTo>
                <a:lnTo>
                  <a:pt x="805411" y="283941"/>
                </a:lnTo>
                <a:cubicBezTo>
                  <a:pt x="805026" y="284249"/>
                  <a:pt x="804564" y="284480"/>
                  <a:pt x="804102" y="284557"/>
                </a:cubicBezTo>
                <a:lnTo>
                  <a:pt x="787246" y="287405"/>
                </a:lnTo>
                <a:cubicBezTo>
                  <a:pt x="786553" y="287559"/>
                  <a:pt x="785861" y="287328"/>
                  <a:pt x="785245" y="287020"/>
                </a:cubicBezTo>
                <a:lnTo>
                  <a:pt x="772314" y="278553"/>
                </a:lnTo>
                <a:cubicBezTo>
                  <a:pt x="772160" y="278476"/>
                  <a:pt x="772006" y="278323"/>
                  <a:pt x="771852" y="278169"/>
                </a:cubicBezTo>
                <a:lnTo>
                  <a:pt x="760307" y="266623"/>
                </a:lnTo>
                <a:lnTo>
                  <a:pt x="749993" y="260235"/>
                </a:lnTo>
                <a:lnTo>
                  <a:pt x="742219" y="263468"/>
                </a:lnTo>
                <a:lnTo>
                  <a:pt x="730750" y="273858"/>
                </a:lnTo>
                <a:lnTo>
                  <a:pt x="722361" y="283249"/>
                </a:lnTo>
                <a:lnTo>
                  <a:pt x="712970" y="293870"/>
                </a:lnTo>
                <a:lnTo>
                  <a:pt x="708198" y="301875"/>
                </a:lnTo>
                <a:lnTo>
                  <a:pt x="704042" y="307186"/>
                </a:lnTo>
                <a:lnTo>
                  <a:pt x="704042" y="307186"/>
                </a:lnTo>
                <a:lnTo>
                  <a:pt x="704042" y="307186"/>
                </a:lnTo>
                <a:cubicBezTo>
                  <a:pt x="703580" y="307802"/>
                  <a:pt x="702887" y="308187"/>
                  <a:pt x="702118" y="308264"/>
                </a:cubicBezTo>
                <a:lnTo>
                  <a:pt x="697038" y="308802"/>
                </a:lnTo>
                <a:lnTo>
                  <a:pt x="696499" y="308879"/>
                </a:lnTo>
                <a:cubicBezTo>
                  <a:pt x="696422" y="308879"/>
                  <a:pt x="696345" y="308879"/>
                  <a:pt x="696191" y="308879"/>
                </a:cubicBezTo>
                <a:cubicBezTo>
                  <a:pt x="695806" y="308879"/>
                  <a:pt x="695344" y="308802"/>
                  <a:pt x="695036" y="308649"/>
                </a:cubicBezTo>
                <a:cubicBezTo>
                  <a:pt x="695036" y="308649"/>
                  <a:pt x="695036" y="308649"/>
                  <a:pt x="695036" y="308649"/>
                </a:cubicBezTo>
                <a:lnTo>
                  <a:pt x="685492" y="304107"/>
                </a:lnTo>
                <a:lnTo>
                  <a:pt x="675563" y="297719"/>
                </a:lnTo>
                <a:lnTo>
                  <a:pt x="635693" y="265161"/>
                </a:lnTo>
                <a:lnTo>
                  <a:pt x="625610" y="261158"/>
                </a:lnTo>
                <a:lnTo>
                  <a:pt x="623609" y="261543"/>
                </a:lnTo>
                <a:lnTo>
                  <a:pt x="616219" y="263082"/>
                </a:lnTo>
                <a:lnTo>
                  <a:pt x="611293" y="266238"/>
                </a:lnTo>
                <a:lnTo>
                  <a:pt x="602596" y="271780"/>
                </a:lnTo>
                <a:cubicBezTo>
                  <a:pt x="602288" y="272011"/>
                  <a:pt x="601980" y="272088"/>
                  <a:pt x="601595" y="272165"/>
                </a:cubicBezTo>
                <a:lnTo>
                  <a:pt x="575733" y="277245"/>
                </a:lnTo>
                <a:lnTo>
                  <a:pt x="575733" y="277245"/>
                </a:lnTo>
                <a:lnTo>
                  <a:pt x="575733" y="277245"/>
                </a:lnTo>
                <a:cubicBezTo>
                  <a:pt x="575041" y="277399"/>
                  <a:pt x="574271" y="277245"/>
                  <a:pt x="573655" y="276860"/>
                </a:cubicBezTo>
                <a:lnTo>
                  <a:pt x="532553" y="249228"/>
                </a:lnTo>
                <a:lnTo>
                  <a:pt x="520084" y="258003"/>
                </a:lnTo>
                <a:lnTo>
                  <a:pt x="511310" y="264237"/>
                </a:lnTo>
                <a:lnTo>
                  <a:pt x="507076" y="268779"/>
                </a:lnTo>
                <a:lnTo>
                  <a:pt x="503074" y="273012"/>
                </a:lnTo>
                <a:cubicBezTo>
                  <a:pt x="502766" y="273397"/>
                  <a:pt x="502304" y="273628"/>
                  <a:pt x="501843" y="273781"/>
                </a:cubicBezTo>
                <a:lnTo>
                  <a:pt x="492837" y="276629"/>
                </a:lnTo>
                <a:cubicBezTo>
                  <a:pt x="492529" y="276706"/>
                  <a:pt x="492298" y="276783"/>
                  <a:pt x="491990" y="276783"/>
                </a:cubicBezTo>
                <a:lnTo>
                  <a:pt x="482138" y="276783"/>
                </a:lnTo>
                <a:lnTo>
                  <a:pt x="469515" y="279554"/>
                </a:lnTo>
                <a:cubicBezTo>
                  <a:pt x="469207" y="279631"/>
                  <a:pt x="468977" y="279631"/>
                  <a:pt x="468669" y="279631"/>
                </a:cubicBezTo>
                <a:lnTo>
                  <a:pt x="453506" y="278476"/>
                </a:lnTo>
                <a:cubicBezTo>
                  <a:pt x="452967" y="278400"/>
                  <a:pt x="452428" y="278246"/>
                  <a:pt x="451966" y="277938"/>
                </a:cubicBezTo>
                <a:lnTo>
                  <a:pt x="437342" y="266700"/>
                </a:lnTo>
                <a:lnTo>
                  <a:pt x="423026" y="252384"/>
                </a:lnTo>
                <a:lnTo>
                  <a:pt x="411326" y="243378"/>
                </a:lnTo>
                <a:lnTo>
                  <a:pt x="405938" y="241608"/>
                </a:lnTo>
                <a:lnTo>
                  <a:pt x="403937" y="242301"/>
                </a:lnTo>
                <a:lnTo>
                  <a:pt x="400935" y="244764"/>
                </a:lnTo>
                <a:lnTo>
                  <a:pt x="396779" y="247458"/>
                </a:lnTo>
                <a:lnTo>
                  <a:pt x="394470" y="248920"/>
                </a:lnTo>
                <a:cubicBezTo>
                  <a:pt x="394162" y="249151"/>
                  <a:pt x="393700" y="249305"/>
                  <a:pt x="393315" y="249305"/>
                </a:cubicBezTo>
                <a:lnTo>
                  <a:pt x="384848" y="250460"/>
                </a:lnTo>
                <a:lnTo>
                  <a:pt x="366992" y="249921"/>
                </a:lnTo>
                <a:lnTo>
                  <a:pt x="350366" y="251075"/>
                </a:lnTo>
                <a:lnTo>
                  <a:pt x="350366" y="251075"/>
                </a:lnTo>
                <a:lnTo>
                  <a:pt x="350366" y="251075"/>
                </a:lnTo>
                <a:cubicBezTo>
                  <a:pt x="350135" y="251075"/>
                  <a:pt x="349981" y="251075"/>
                  <a:pt x="349750" y="251075"/>
                </a:cubicBezTo>
                <a:lnTo>
                  <a:pt x="321656" y="246611"/>
                </a:lnTo>
                <a:cubicBezTo>
                  <a:pt x="321348" y="246534"/>
                  <a:pt x="321041" y="246457"/>
                  <a:pt x="320733" y="246303"/>
                </a:cubicBezTo>
                <a:lnTo>
                  <a:pt x="315653" y="243455"/>
                </a:lnTo>
                <a:cubicBezTo>
                  <a:pt x="315191" y="243225"/>
                  <a:pt x="314806" y="242840"/>
                  <a:pt x="314575" y="242378"/>
                </a:cubicBezTo>
                <a:lnTo>
                  <a:pt x="311727" y="237298"/>
                </a:lnTo>
                <a:lnTo>
                  <a:pt x="307340" y="226368"/>
                </a:lnTo>
                <a:lnTo>
                  <a:pt x="305108" y="224521"/>
                </a:lnTo>
                <a:lnTo>
                  <a:pt x="302260" y="224136"/>
                </a:lnTo>
                <a:lnTo>
                  <a:pt x="293563" y="224675"/>
                </a:lnTo>
                <a:cubicBezTo>
                  <a:pt x="293332" y="224675"/>
                  <a:pt x="293101" y="224675"/>
                  <a:pt x="292870" y="224598"/>
                </a:cubicBezTo>
                <a:lnTo>
                  <a:pt x="292331" y="224521"/>
                </a:lnTo>
                <a:lnTo>
                  <a:pt x="290099" y="224059"/>
                </a:lnTo>
                <a:cubicBezTo>
                  <a:pt x="289637" y="223982"/>
                  <a:pt x="289252" y="223751"/>
                  <a:pt x="288867" y="223520"/>
                </a:cubicBezTo>
                <a:lnTo>
                  <a:pt x="286019" y="221288"/>
                </a:lnTo>
                <a:cubicBezTo>
                  <a:pt x="285789" y="221057"/>
                  <a:pt x="285558" y="220826"/>
                  <a:pt x="285404" y="220518"/>
                </a:cubicBezTo>
                <a:cubicBezTo>
                  <a:pt x="285327" y="220441"/>
                  <a:pt x="285327" y="220287"/>
                  <a:pt x="285327" y="220211"/>
                </a:cubicBezTo>
                <a:cubicBezTo>
                  <a:pt x="285250" y="219980"/>
                  <a:pt x="285096" y="219825"/>
                  <a:pt x="285096" y="219595"/>
                </a:cubicBezTo>
                <a:lnTo>
                  <a:pt x="284557" y="216747"/>
                </a:lnTo>
                <a:cubicBezTo>
                  <a:pt x="284480" y="216362"/>
                  <a:pt x="284480" y="215977"/>
                  <a:pt x="284557" y="215592"/>
                </a:cubicBezTo>
                <a:lnTo>
                  <a:pt x="286096" y="208973"/>
                </a:lnTo>
                <a:lnTo>
                  <a:pt x="285866" y="208126"/>
                </a:lnTo>
                <a:lnTo>
                  <a:pt x="284865" y="207126"/>
                </a:lnTo>
                <a:lnTo>
                  <a:pt x="281324" y="206664"/>
                </a:lnTo>
                <a:cubicBezTo>
                  <a:pt x="281016" y="206587"/>
                  <a:pt x="280708" y="206510"/>
                  <a:pt x="280401" y="206356"/>
                </a:cubicBezTo>
                <a:lnTo>
                  <a:pt x="278169" y="205201"/>
                </a:lnTo>
                <a:lnTo>
                  <a:pt x="267239" y="198351"/>
                </a:lnTo>
                <a:lnTo>
                  <a:pt x="261466" y="195965"/>
                </a:lnTo>
                <a:lnTo>
                  <a:pt x="257079" y="195965"/>
                </a:lnTo>
                <a:lnTo>
                  <a:pt x="246996" y="201276"/>
                </a:lnTo>
                <a:lnTo>
                  <a:pt x="241762" y="203585"/>
                </a:lnTo>
                <a:cubicBezTo>
                  <a:pt x="241377" y="203739"/>
                  <a:pt x="240992" y="203816"/>
                  <a:pt x="240607" y="203816"/>
                </a:cubicBezTo>
                <a:lnTo>
                  <a:pt x="233834" y="203816"/>
                </a:lnTo>
                <a:lnTo>
                  <a:pt x="205278" y="198274"/>
                </a:lnTo>
                <a:lnTo>
                  <a:pt x="0" y="261928"/>
                </a:lnTo>
                <a:lnTo>
                  <a:pt x="231" y="262544"/>
                </a:lnTo>
                <a:lnTo>
                  <a:pt x="18088" y="301644"/>
                </a:lnTo>
                <a:cubicBezTo>
                  <a:pt x="18396" y="302337"/>
                  <a:pt x="18396" y="303107"/>
                  <a:pt x="18165" y="303877"/>
                </a:cubicBezTo>
                <a:lnTo>
                  <a:pt x="17010" y="306725"/>
                </a:lnTo>
                <a:cubicBezTo>
                  <a:pt x="16856" y="307109"/>
                  <a:pt x="16549" y="307494"/>
                  <a:pt x="16241" y="307802"/>
                </a:cubicBezTo>
                <a:lnTo>
                  <a:pt x="12161" y="311343"/>
                </a:lnTo>
                <a:lnTo>
                  <a:pt x="11007" y="313729"/>
                </a:lnTo>
                <a:lnTo>
                  <a:pt x="10545" y="319655"/>
                </a:lnTo>
                <a:lnTo>
                  <a:pt x="12777" y="323735"/>
                </a:lnTo>
                <a:lnTo>
                  <a:pt x="25323" y="337897"/>
                </a:lnTo>
                <a:lnTo>
                  <a:pt x="26939" y="339128"/>
                </a:lnTo>
                <a:lnTo>
                  <a:pt x="30018" y="339976"/>
                </a:lnTo>
                <a:lnTo>
                  <a:pt x="35791" y="339976"/>
                </a:lnTo>
                <a:cubicBezTo>
                  <a:pt x="36099" y="339976"/>
                  <a:pt x="36407" y="340052"/>
                  <a:pt x="36715" y="340129"/>
                </a:cubicBezTo>
                <a:lnTo>
                  <a:pt x="40101" y="341284"/>
                </a:lnTo>
                <a:cubicBezTo>
                  <a:pt x="40871" y="341515"/>
                  <a:pt x="41487" y="342130"/>
                  <a:pt x="41795" y="342900"/>
                </a:cubicBezTo>
                <a:cubicBezTo>
                  <a:pt x="42102" y="343670"/>
                  <a:pt x="42026" y="344516"/>
                  <a:pt x="41641" y="345286"/>
                </a:cubicBezTo>
                <a:lnTo>
                  <a:pt x="38947" y="350212"/>
                </a:lnTo>
                <a:lnTo>
                  <a:pt x="40332" y="352983"/>
                </a:lnTo>
                <a:lnTo>
                  <a:pt x="43950" y="356601"/>
                </a:lnTo>
                <a:cubicBezTo>
                  <a:pt x="44181" y="356832"/>
                  <a:pt x="44335" y="357063"/>
                  <a:pt x="44488" y="357294"/>
                </a:cubicBezTo>
                <a:lnTo>
                  <a:pt x="46721" y="361758"/>
                </a:lnTo>
                <a:cubicBezTo>
                  <a:pt x="47106" y="362528"/>
                  <a:pt x="47106" y="363451"/>
                  <a:pt x="46721" y="364298"/>
                </a:cubicBezTo>
                <a:lnTo>
                  <a:pt x="44488" y="368762"/>
                </a:lnTo>
                <a:cubicBezTo>
                  <a:pt x="44027" y="369686"/>
                  <a:pt x="43026" y="370302"/>
                  <a:pt x="41949" y="370302"/>
                </a:cubicBezTo>
                <a:lnTo>
                  <a:pt x="36869" y="370302"/>
                </a:lnTo>
                <a:lnTo>
                  <a:pt x="30711" y="369224"/>
                </a:lnTo>
                <a:lnTo>
                  <a:pt x="27401" y="369993"/>
                </a:lnTo>
                <a:lnTo>
                  <a:pt x="26555" y="371456"/>
                </a:lnTo>
                <a:lnTo>
                  <a:pt x="27632" y="373380"/>
                </a:lnTo>
                <a:lnTo>
                  <a:pt x="36638" y="379230"/>
                </a:lnTo>
                <a:cubicBezTo>
                  <a:pt x="36946" y="379461"/>
                  <a:pt x="37254" y="379692"/>
                  <a:pt x="37484" y="379999"/>
                </a:cubicBezTo>
                <a:lnTo>
                  <a:pt x="40871" y="385080"/>
                </a:lnTo>
                <a:cubicBezTo>
                  <a:pt x="41025" y="385310"/>
                  <a:pt x="41102" y="385541"/>
                  <a:pt x="41179" y="385772"/>
                </a:cubicBezTo>
                <a:lnTo>
                  <a:pt x="46644" y="402244"/>
                </a:lnTo>
                <a:lnTo>
                  <a:pt x="54418" y="412635"/>
                </a:lnTo>
                <a:lnTo>
                  <a:pt x="63577" y="417715"/>
                </a:lnTo>
                <a:lnTo>
                  <a:pt x="85590" y="421563"/>
                </a:lnTo>
                <a:lnTo>
                  <a:pt x="108604" y="430491"/>
                </a:lnTo>
                <a:lnTo>
                  <a:pt x="116532" y="430030"/>
                </a:lnTo>
                <a:lnTo>
                  <a:pt x="121997" y="420178"/>
                </a:lnTo>
                <a:cubicBezTo>
                  <a:pt x="122459" y="419408"/>
                  <a:pt x="123229" y="418869"/>
                  <a:pt x="124152" y="418715"/>
                </a:cubicBezTo>
                <a:cubicBezTo>
                  <a:pt x="125076" y="418638"/>
                  <a:pt x="126000" y="418946"/>
                  <a:pt x="126538" y="419639"/>
                </a:cubicBezTo>
                <a:lnTo>
                  <a:pt x="130464" y="424180"/>
                </a:lnTo>
                <a:cubicBezTo>
                  <a:pt x="130695" y="424488"/>
                  <a:pt x="130848" y="424796"/>
                  <a:pt x="131003" y="425104"/>
                </a:cubicBezTo>
                <a:lnTo>
                  <a:pt x="140008" y="450966"/>
                </a:lnTo>
                <a:lnTo>
                  <a:pt x="141316" y="453506"/>
                </a:lnTo>
                <a:lnTo>
                  <a:pt x="143856" y="455661"/>
                </a:lnTo>
                <a:lnTo>
                  <a:pt x="147089" y="456892"/>
                </a:lnTo>
                <a:lnTo>
                  <a:pt x="147705" y="456738"/>
                </a:lnTo>
                <a:lnTo>
                  <a:pt x="148860" y="455584"/>
                </a:lnTo>
                <a:cubicBezTo>
                  <a:pt x="149090" y="455353"/>
                  <a:pt x="149321" y="455199"/>
                  <a:pt x="149552" y="455045"/>
                </a:cubicBezTo>
                <a:lnTo>
                  <a:pt x="153324" y="453198"/>
                </a:lnTo>
                <a:lnTo>
                  <a:pt x="155171" y="449965"/>
                </a:lnTo>
                <a:cubicBezTo>
                  <a:pt x="155479" y="449503"/>
                  <a:pt x="155864" y="449118"/>
                  <a:pt x="156325" y="448810"/>
                </a:cubicBezTo>
                <a:lnTo>
                  <a:pt x="158558" y="447656"/>
                </a:lnTo>
                <a:cubicBezTo>
                  <a:pt x="159635" y="447117"/>
                  <a:pt x="160944" y="447348"/>
                  <a:pt x="161790" y="448195"/>
                </a:cubicBezTo>
                <a:lnTo>
                  <a:pt x="164638" y="451043"/>
                </a:lnTo>
                <a:cubicBezTo>
                  <a:pt x="165023" y="451427"/>
                  <a:pt x="165331" y="451966"/>
                  <a:pt x="165408" y="452582"/>
                </a:cubicBezTo>
                <a:lnTo>
                  <a:pt x="165947" y="455969"/>
                </a:lnTo>
                <a:cubicBezTo>
                  <a:pt x="166024" y="456584"/>
                  <a:pt x="165947" y="457200"/>
                  <a:pt x="165639" y="457739"/>
                </a:cubicBezTo>
                <a:lnTo>
                  <a:pt x="162714" y="463050"/>
                </a:lnTo>
                <a:lnTo>
                  <a:pt x="162868" y="464128"/>
                </a:lnTo>
                <a:lnTo>
                  <a:pt x="165793" y="465744"/>
                </a:lnTo>
                <a:lnTo>
                  <a:pt x="176569" y="463204"/>
                </a:lnTo>
                <a:cubicBezTo>
                  <a:pt x="177107" y="463050"/>
                  <a:pt x="177646" y="463127"/>
                  <a:pt x="178185" y="463281"/>
                </a:cubicBezTo>
                <a:lnTo>
                  <a:pt x="184343" y="465513"/>
                </a:lnTo>
                <a:cubicBezTo>
                  <a:pt x="184881" y="465744"/>
                  <a:pt x="185420" y="466128"/>
                  <a:pt x="185728" y="466590"/>
                </a:cubicBezTo>
                <a:lnTo>
                  <a:pt x="187960" y="469977"/>
                </a:lnTo>
                <a:cubicBezTo>
                  <a:pt x="188114" y="470131"/>
                  <a:pt x="188191" y="470362"/>
                  <a:pt x="188268" y="470593"/>
                </a:cubicBezTo>
                <a:lnTo>
                  <a:pt x="193810" y="485525"/>
                </a:lnTo>
                <a:lnTo>
                  <a:pt x="200198" y="495685"/>
                </a:lnTo>
                <a:lnTo>
                  <a:pt x="203893" y="499379"/>
                </a:lnTo>
                <a:lnTo>
                  <a:pt x="208280" y="502227"/>
                </a:lnTo>
                <a:lnTo>
                  <a:pt x="218132" y="506076"/>
                </a:lnTo>
                <a:lnTo>
                  <a:pt x="223828" y="507076"/>
                </a:lnTo>
                <a:lnTo>
                  <a:pt x="227061" y="507076"/>
                </a:lnTo>
                <a:lnTo>
                  <a:pt x="231987" y="504383"/>
                </a:lnTo>
                <a:lnTo>
                  <a:pt x="237759" y="495454"/>
                </a:lnTo>
                <a:cubicBezTo>
                  <a:pt x="238067" y="494992"/>
                  <a:pt x="238529" y="494607"/>
                  <a:pt x="239068" y="494377"/>
                </a:cubicBezTo>
                <a:lnTo>
                  <a:pt x="244687" y="492144"/>
                </a:lnTo>
                <a:cubicBezTo>
                  <a:pt x="245995" y="491605"/>
                  <a:pt x="247612" y="492221"/>
                  <a:pt x="248227" y="493530"/>
                </a:cubicBezTo>
                <a:lnTo>
                  <a:pt x="251460" y="499918"/>
                </a:lnTo>
                <a:lnTo>
                  <a:pt x="255924" y="504922"/>
                </a:lnTo>
                <a:lnTo>
                  <a:pt x="262467" y="508462"/>
                </a:lnTo>
                <a:lnTo>
                  <a:pt x="275090" y="511233"/>
                </a:lnTo>
                <a:cubicBezTo>
                  <a:pt x="275475" y="511310"/>
                  <a:pt x="275783" y="511464"/>
                  <a:pt x="276090" y="511772"/>
                </a:cubicBezTo>
                <a:lnTo>
                  <a:pt x="282941" y="517082"/>
                </a:lnTo>
                <a:lnTo>
                  <a:pt x="290869" y="519161"/>
                </a:lnTo>
                <a:cubicBezTo>
                  <a:pt x="291561" y="519315"/>
                  <a:pt x="292100" y="519777"/>
                  <a:pt x="292485" y="520315"/>
                </a:cubicBezTo>
                <a:lnTo>
                  <a:pt x="294717" y="523702"/>
                </a:lnTo>
                <a:cubicBezTo>
                  <a:pt x="294871" y="523933"/>
                  <a:pt x="295025" y="524241"/>
                  <a:pt x="295102" y="524549"/>
                </a:cubicBezTo>
                <a:lnTo>
                  <a:pt x="296179" y="528782"/>
                </a:lnTo>
                <a:lnTo>
                  <a:pt x="298873" y="534170"/>
                </a:lnTo>
                <a:cubicBezTo>
                  <a:pt x="299027" y="534401"/>
                  <a:pt x="299104" y="534632"/>
                  <a:pt x="299104" y="534939"/>
                </a:cubicBezTo>
                <a:lnTo>
                  <a:pt x="299797" y="538711"/>
                </a:lnTo>
                <a:lnTo>
                  <a:pt x="303338" y="538249"/>
                </a:lnTo>
                <a:cubicBezTo>
                  <a:pt x="303723" y="538172"/>
                  <a:pt x="304184" y="538249"/>
                  <a:pt x="304569" y="538403"/>
                </a:cubicBezTo>
                <a:lnTo>
                  <a:pt x="306262" y="538942"/>
                </a:lnTo>
                <a:cubicBezTo>
                  <a:pt x="307109" y="539250"/>
                  <a:pt x="307802" y="539943"/>
                  <a:pt x="308033" y="540789"/>
                </a:cubicBezTo>
                <a:lnTo>
                  <a:pt x="309726" y="546408"/>
                </a:lnTo>
                <a:cubicBezTo>
                  <a:pt x="309803" y="546639"/>
                  <a:pt x="309803" y="546793"/>
                  <a:pt x="309803" y="547024"/>
                </a:cubicBezTo>
                <a:lnTo>
                  <a:pt x="310727" y="556722"/>
                </a:lnTo>
                <a:lnTo>
                  <a:pt x="313959" y="561340"/>
                </a:lnTo>
                <a:lnTo>
                  <a:pt x="319424" y="563803"/>
                </a:lnTo>
                <a:cubicBezTo>
                  <a:pt x="320810" y="564419"/>
                  <a:pt x="321426" y="566035"/>
                  <a:pt x="320810" y="567498"/>
                </a:cubicBezTo>
                <a:lnTo>
                  <a:pt x="319117" y="571423"/>
                </a:lnTo>
                <a:cubicBezTo>
                  <a:pt x="319039" y="571654"/>
                  <a:pt x="318886" y="571885"/>
                  <a:pt x="318655" y="572116"/>
                </a:cubicBezTo>
                <a:lnTo>
                  <a:pt x="313806" y="577889"/>
                </a:lnTo>
                <a:lnTo>
                  <a:pt x="315730" y="581045"/>
                </a:lnTo>
                <a:lnTo>
                  <a:pt x="329045" y="587433"/>
                </a:lnTo>
                <a:cubicBezTo>
                  <a:pt x="329507" y="587664"/>
                  <a:pt x="329892" y="587972"/>
                  <a:pt x="330200" y="588433"/>
                </a:cubicBezTo>
                <a:lnTo>
                  <a:pt x="334433" y="594745"/>
                </a:lnTo>
                <a:lnTo>
                  <a:pt x="341899" y="600056"/>
                </a:lnTo>
                <a:cubicBezTo>
                  <a:pt x="342130" y="600210"/>
                  <a:pt x="342361" y="600441"/>
                  <a:pt x="342515" y="600749"/>
                </a:cubicBezTo>
                <a:lnTo>
                  <a:pt x="345363" y="604674"/>
                </a:lnTo>
                <a:cubicBezTo>
                  <a:pt x="345594" y="605059"/>
                  <a:pt x="345825" y="605444"/>
                  <a:pt x="345825" y="605906"/>
                </a:cubicBezTo>
                <a:lnTo>
                  <a:pt x="346364" y="609831"/>
                </a:lnTo>
                <a:lnTo>
                  <a:pt x="346980" y="619067"/>
                </a:lnTo>
                <a:lnTo>
                  <a:pt x="350828" y="634308"/>
                </a:lnTo>
                <a:cubicBezTo>
                  <a:pt x="350905" y="634538"/>
                  <a:pt x="350905" y="634769"/>
                  <a:pt x="350905" y="635000"/>
                </a:cubicBezTo>
                <a:lnTo>
                  <a:pt x="350905" y="642312"/>
                </a:lnTo>
                <a:cubicBezTo>
                  <a:pt x="350905" y="643390"/>
                  <a:pt x="350366" y="644314"/>
                  <a:pt x="349443" y="644775"/>
                </a:cubicBezTo>
                <a:lnTo>
                  <a:pt x="340745" y="649393"/>
                </a:lnTo>
                <a:lnTo>
                  <a:pt x="338359" y="654704"/>
                </a:lnTo>
                <a:lnTo>
                  <a:pt x="334049" y="666481"/>
                </a:lnTo>
                <a:lnTo>
                  <a:pt x="333048" y="679566"/>
                </a:lnTo>
                <a:lnTo>
                  <a:pt x="339898" y="687878"/>
                </a:lnTo>
                <a:lnTo>
                  <a:pt x="363682" y="702272"/>
                </a:lnTo>
                <a:cubicBezTo>
                  <a:pt x="364221" y="702580"/>
                  <a:pt x="364682" y="703118"/>
                  <a:pt x="364837" y="703734"/>
                </a:cubicBezTo>
                <a:lnTo>
                  <a:pt x="366992" y="709738"/>
                </a:lnTo>
                <a:lnTo>
                  <a:pt x="370609" y="709738"/>
                </a:lnTo>
                <a:lnTo>
                  <a:pt x="376151" y="710277"/>
                </a:lnTo>
                <a:lnTo>
                  <a:pt x="379769" y="709738"/>
                </a:lnTo>
                <a:cubicBezTo>
                  <a:pt x="380153" y="709661"/>
                  <a:pt x="380461" y="709738"/>
                  <a:pt x="380846" y="709815"/>
                </a:cubicBezTo>
                <a:lnTo>
                  <a:pt x="385387" y="710969"/>
                </a:lnTo>
                <a:cubicBezTo>
                  <a:pt x="385618" y="711046"/>
                  <a:pt x="385849" y="711123"/>
                  <a:pt x="386080" y="711200"/>
                </a:cubicBezTo>
                <a:lnTo>
                  <a:pt x="391160" y="714048"/>
                </a:lnTo>
                <a:cubicBezTo>
                  <a:pt x="391391" y="714125"/>
                  <a:pt x="391545" y="714279"/>
                  <a:pt x="391699" y="714433"/>
                </a:cubicBezTo>
                <a:lnTo>
                  <a:pt x="400089" y="722284"/>
                </a:lnTo>
                <a:lnTo>
                  <a:pt x="401320" y="722438"/>
                </a:lnTo>
                <a:lnTo>
                  <a:pt x="403167" y="719513"/>
                </a:lnTo>
                <a:cubicBezTo>
                  <a:pt x="403321" y="719282"/>
                  <a:pt x="403475" y="719128"/>
                  <a:pt x="403629" y="718897"/>
                </a:cubicBezTo>
                <a:lnTo>
                  <a:pt x="409787" y="713279"/>
                </a:lnTo>
                <a:cubicBezTo>
                  <a:pt x="410172" y="712970"/>
                  <a:pt x="410633" y="712740"/>
                  <a:pt x="411095" y="712586"/>
                </a:cubicBezTo>
                <a:lnTo>
                  <a:pt x="416714" y="711431"/>
                </a:lnTo>
                <a:cubicBezTo>
                  <a:pt x="417176" y="711354"/>
                  <a:pt x="417561" y="711354"/>
                  <a:pt x="418022" y="711508"/>
                </a:cubicBezTo>
                <a:lnTo>
                  <a:pt x="429491" y="714664"/>
                </a:lnTo>
                <a:lnTo>
                  <a:pt x="429876" y="714510"/>
                </a:lnTo>
                <a:lnTo>
                  <a:pt x="430799" y="706043"/>
                </a:lnTo>
                <a:cubicBezTo>
                  <a:pt x="430953" y="704581"/>
                  <a:pt x="432185" y="703503"/>
                  <a:pt x="433570" y="703503"/>
                </a:cubicBezTo>
                <a:lnTo>
                  <a:pt x="437496" y="703503"/>
                </a:lnTo>
                <a:cubicBezTo>
                  <a:pt x="438265" y="703503"/>
                  <a:pt x="439035" y="703811"/>
                  <a:pt x="439574" y="704427"/>
                </a:cubicBezTo>
                <a:lnTo>
                  <a:pt x="449503" y="715433"/>
                </a:lnTo>
                <a:lnTo>
                  <a:pt x="453198" y="718051"/>
                </a:lnTo>
                <a:lnTo>
                  <a:pt x="459586" y="721206"/>
                </a:lnTo>
                <a:cubicBezTo>
                  <a:pt x="460125" y="721514"/>
                  <a:pt x="460587" y="721899"/>
                  <a:pt x="460818" y="722438"/>
                </a:cubicBezTo>
                <a:lnTo>
                  <a:pt x="463050" y="726902"/>
                </a:lnTo>
                <a:cubicBezTo>
                  <a:pt x="463358" y="727441"/>
                  <a:pt x="463435" y="728134"/>
                  <a:pt x="463281" y="728672"/>
                </a:cubicBezTo>
                <a:lnTo>
                  <a:pt x="460664" y="741834"/>
                </a:lnTo>
                <a:lnTo>
                  <a:pt x="462357" y="745682"/>
                </a:lnTo>
                <a:lnTo>
                  <a:pt x="471132" y="756074"/>
                </a:lnTo>
                <a:cubicBezTo>
                  <a:pt x="471363" y="756304"/>
                  <a:pt x="471516" y="756613"/>
                  <a:pt x="471593" y="756920"/>
                </a:cubicBezTo>
                <a:lnTo>
                  <a:pt x="473825" y="763078"/>
                </a:lnTo>
                <a:cubicBezTo>
                  <a:pt x="474057" y="763694"/>
                  <a:pt x="474057" y="764309"/>
                  <a:pt x="473825" y="764925"/>
                </a:cubicBezTo>
                <a:lnTo>
                  <a:pt x="472671" y="768312"/>
                </a:lnTo>
                <a:lnTo>
                  <a:pt x="468822" y="777702"/>
                </a:lnTo>
                <a:lnTo>
                  <a:pt x="468361" y="781858"/>
                </a:lnTo>
                <a:lnTo>
                  <a:pt x="469900" y="787554"/>
                </a:lnTo>
                <a:lnTo>
                  <a:pt x="471978" y="792249"/>
                </a:lnTo>
                <a:lnTo>
                  <a:pt x="478444" y="801332"/>
                </a:lnTo>
                <a:cubicBezTo>
                  <a:pt x="478598" y="801486"/>
                  <a:pt x="478675" y="801717"/>
                  <a:pt x="478752" y="801947"/>
                </a:cubicBezTo>
                <a:lnTo>
                  <a:pt x="481599" y="809260"/>
                </a:lnTo>
                <a:lnTo>
                  <a:pt x="483370" y="817880"/>
                </a:lnTo>
                <a:lnTo>
                  <a:pt x="486449" y="824961"/>
                </a:lnTo>
                <a:lnTo>
                  <a:pt x="491144" y="829657"/>
                </a:lnTo>
                <a:cubicBezTo>
                  <a:pt x="492067" y="830580"/>
                  <a:pt x="492221" y="832043"/>
                  <a:pt x="491529" y="833120"/>
                </a:cubicBezTo>
                <a:lnTo>
                  <a:pt x="480291" y="851131"/>
                </a:lnTo>
                <a:lnTo>
                  <a:pt x="477135" y="859136"/>
                </a:lnTo>
                <a:cubicBezTo>
                  <a:pt x="476981" y="859521"/>
                  <a:pt x="476750" y="859906"/>
                  <a:pt x="476366" y="860213"/>
                </a:cubicBezTo>
                <a:lnTo>
                  <a:pt x="462280" y="872605"/>
                </a:lnTo>
                <a:lnTo>
                  <a:pt x="459509" y="875916"/>
                </a:lnTo>
                <a:lnTo>
                  <a:pt x="458663" y="877993"/>
                </a:lnTo>
                <a:lnTo>
                  <a:pt x="458201" y="881149"/>
                </a:lnTo>
                <a:lnTo>
                  <a:pt x="458586" y="883458"/>
                </a:lnTo>
                <a:lnTo>
                  <a:pt x="462126" y="888538"/>
                </a:lnTo>
                <a:cubicBezTo>
                  <a:pt x="462280" y="888692"/>
                  <a:pt x="462357" y="888923"/>
                  <a:pt x="462434" y="889154"/>
                </a:cubicBezTo>
                <a:lnTo>
                  <a:pt x="463819" y="892926"/>
                </a:lnTo>
                <a:lnTo>
                  <a:pt x="468284" y="896389"/>
                </a:lnTo>
                <a:lnTo>
                  <a:pt x="470208" y="898314"/>
                </a:lnTo>
                <a:cubicBezTo>
                  <a:pt x="470670" y="898775"/>
                  <a:pt x="470901" y="899314"/>
                  <a:pt x="470978" y="899930"/>
                </a:cubicBezTo>
                <a:lnTo>
                  <a:pt x="472594" y="911398"/>
                </a:lnTo>
                <a:lnTo>
                  <a:pt x="473287" y="913092"/>
                </a:lnTo>
                <a:lnTo>
                  <a:pt x="478290" y="916325"/>
                </a:lnTo>
                <a:lnTo>
                  <a:pt x="494146" y="920173"/>
                </a:lnTo>
                <a:cubicBezTo>
                  <a:pt x="494684" y="920327"/>
                  <a:pt x="495146" y="920558"/>
                  <a:pt x="495454" y="920943"/>
                </a:cubicBezTo>
                <a:lnTo>
                  <a:pt x="498841" y="924329"/>
                </a:lnTo>
                <a:cubicBezTo>
                  <a:pt x="499226" y="924714"/>
                  <a:pt x="499456" y="925099"/>
                  <a:pt x="499534" y="925561"/>
                </a:cubicBezTo>
                <a:lnTo>
                  <a:pt x="500611" y="929563"/>
                </a:lnTo>
                <a:lnTo>
                  <a:pt x="501843" y="928486"/>
                </a:lnTo>
                <a:lnTo>
                  <a:pt x="505922" y="920404"/>
                </a:lnTo>
                <a:lnTo>
                  <a:pt x="506461" y="916940"/>
                </a:lnTo>
                <a:cubicBezTo>
                  <a:pt x="506615" y="916016"/>
                  <a:pt x="507153" y="915247"/>
                  <a:pt x="508000" y="914862"/>
                </a:cubicBezTo>
                <a:cubicBezTo>
                  <a:pt x="508847" y="914477"/>
                  <a:pt x="509770" y="914477"/>
                  <a:pt x="510617" y="914939"/>
                </a:cubicBezTo>
                <a:lnTo>
                  <a:pt x="537018" y="929563"/>
                </a:lnTo>
                <a:cubicBezTo>
                  <a:pt x="537480" y="929871"/>
                  <a:pt x="537941" y="930256"/>
                  <a:pt x="538172" y="930795"/>
                </a:cubicBezTo>
                <a:lnTo>
                  <a:pt x="539019" y="932488"/>
                </a:lnTo>
                <a:lnTo>
                  <a:pt x="544176" y="936644"/>
                </a:lnTo>
                <a:cubicBezTo>
                  <a:pt x="544561" y="936952"/>
                  <a:pt x="544869" y="937414"/>
                  <a:pt x="545099" y="937876"/>
                </a:cubicBezTo>
                <a:lnTo>
                  <a:pt x="551257" y="955348"/>
                </a:lnTo>
                <a:lnTo>
                  <a:pt x="554182" y="960659"/>
                </a:lnTo>
                <a:lnTo>
                  <a:pt x="556337" y="962506"/>
                </a:lnTo>
                <a:lnTo>
                  <a:pt x="558415" y="962506"/>
                </a:lnTo>
                <a:lnTo>
                  <a:pt x="573886" y="959196"/>
                </a:lnTo>
                <a:lnTo>
                  <a:pt x="578581" y="957811"/>
                </a:lnTo>
                <a:lnTo>
                  <a:pt x="582584" y="953809"/>
                </a:lnTo>
                <a:cubicBezTo>
                  <a:pt x="582892" y="953501"/>
                  <a:pt x="583200" y="953270"/>
                  <a:pt x="583584" y="953193"/>
                </a:cubicBezTo>
                <a:lnTo>
                  <a:pt x="594283" y="949267"/>
                </a:lnTo>
                <a:lnTo>
                  <a:pt x="603596" y="944880"/>
                </a:lnTo>
                <a:cubicBezTo>
                  <a:pt x="604289" y="944572"/>
                  <a:pt x="605059" y="944495"/>
                  <a:pt x="605752" y="944803"/>
                </a:cubicBezTo>
                <a:lnTo>
                  <a:pt x="611909" y="947035"/>
                </a:lnTo>
                <a:cubicBezTo>
                  <a:pt x="612140" y="947113"/>
                  <a:pt x="612294" y="947189"/>
                  <a:pt x="612525" y="947343"/>
                </a:cubicBezTo>
                <a:lnTo>
                  <a:pt x="618837" y="951576"/>
                </a:lnTo>
                <a:cubicBezTo>
                  <a:pt x="618913" y="951115"/>
                  <a:pt x="619067" y="950730"/>
                  <a:pt x="619298" y="950345"/>
                </a:cubicBezTo>
                <a:lnTo>
                  <a:pt x="621530" y="946958"/>
                </a:lnTo>
                <a:lnTo>
                  <a:pt x="624686" y="943726"/>
                </a:lnTo>
                <a:cubicBezTo>
                  <a:pt x="624917" y="943495"/>
                  <a:pt x="625148" y="943341"/>
                  <a:pt x="625379" y="943187"/>
                </a:cubicBezTo>
                <a:lnTo>
                  <a:pt x="629843" y="940955"/>
                </a:lnTo>
                <a:cubicBezTo>
                  <a:pt x="631229" y="940262"/>
                  <a:pt x="632845" y="940801"/>
                  <a:pt x="633538" y="942109"/>
                </a:cubicBezTo>
                <a:lnTo>
                  <a:pt x="636924" y="948267"/>
                </a:lnTo>
                <a:lnTo>
                  <a:pt x="638233" y="952115"/>
                </a:lnTo>
                <a:lnTo>
                  <a:pt x="639772" y="961121"/>
                </a:lnTo>
                <a:lnTo>
                  <a:pt x="644159" y="959505"/>
                </a:lnTo>
                <a:lnTo>
                  <a:pt x="647854" y="955810"/>
                </a:lnTo>
                <a:lnTo>
                  <a:pt x="657783" y="935413"/>
                </a:lnTo>
                <a:lnTo>
                  <a:pt x="662555" y="928794"/>
                </a:lnTo>
                <a:cubicBezTo>
                  <a:pt x="663171" y="927947"/>
                  <a:pt x="664249" y="927485"/>
                  <a:pt x="665249" y="927639"/>
                </a:cubicBezTo>
                <a:lnTo>
                  <a:pt x="672561" y="928794"/>
                </a:lnTo>
                <a:cubicBezTo>
                  <a:pt x="672869" y="928870"/>
                  <a:pt x="673254" y="928947"/>
                  <a:pt x="673562" y="929178"/>
                </a:cubicBezTo>
                <a:lnTo>
                  <a:pt x="680335" y="933104"/>
                </a:lnTo>
                <a:lnTo>
                  <a:pt x="697115" y="946497"/>
                </a:lnTo>
                <a:lnTo>
                  <a:pt x="703888" y="948575"/>
                </a:lnTo>
                <a:lnTo>
                  <a:pt x="742296" y="954655"/>
                </a:lnTo>
                <a:cubicBezTo>
                  <a:pt x="742758" y="954732"/>
                  <a:pt x="743296" y="954963"/>
                  <a:pt x="743681" y="955271"/>
                </a:cubicBezTo>
                <a:lnTo>
                  <a:pt x="747068" y="958119"/>
                </a:lnTo>
                <a:cubicBezTo>
                  <a:pt x="747453" y="958427"/>
                  <a:pt x="747761" y="958889"/>
                  <a:pt x="747915" y="959427"/>
                </a:cubicBezTo>
                <a:lnTo>
                  <a:pt x="749377" y="963815"/>
                </a:lnTo>
                <a:lnTo>
                  <a:pt x="753610" y="967586"/>
                </a:lnTo>
                <a:lnTo>
                  <a:pt x="759768" y="970665"/>
                </a:lnTo>
                <a:lnTo>
                  <a:pt x="765772" y="972204"/>
                </a:lnTo>
                <a:lnTo>
                  <a:pt x="773469" y="971666"/>
                </a:lnTo>
                <a:lnTo>
                  <a:pt x="788324" y="967279"/>
                </a:lnTo>
                <a:cubicBezTo>
                  <a:pt x="788555" y="967202"/>
                  <a:pt x="788708" y="967202"/>
                  <a:pt x="788939" y="967202"/>
                </a:cubicBezTo>
                <a:lnTo>
                  <a:pt x="797560" y="966663"/>
                </a:lnTo>
                <a:lnTo>
                  <a:pt x="799330" y="966047"/>
                </a:lnTo>
                <a:lnTo>
                  <a:pt x="799715" y="965046"/>
                </a:lnTo>
                <a:lnTo>
                  <a:pt x="799176" y="958350"/>
                </a:lnTo>
                <a:cubicBezTo>
                  <a:pt x="799099" y="957503"/>
                  <a:pt x="799407" y="956734"/>
                  <a:pt x="800023" y="956118"/>
                </a:cubicBezTo>
                <a:lnTo>
                  <a:pt x="801716" y="954424"/>
                </a:lnTo>
                <a:cubicBezTo>
                  <a:pt x="802101" y="954040"/>
                  <a:pt x="802563" y="953809"/>
                  <a:pt x="803102" y="953655"/>
                </a:cubicBezTo>
                <a:lnTo>
                  <a:pt x="813262" y="951423"/>
                </a:lnTo>
                <a:cubicBezTo>
                  <a:pt x="813493" y="951346"/>
                  <a:pt x="813647" y="951346"/>
                  <a:pt x="813878" y="951346"/>
                </a:cubicBezTo>
                <a:lnTo>
                  <a:pt x="817803" y="951346"/>
                </a:lnTo>
                <a:cubicBezTo>
                  <a:pt x="818034" y="951346"/>
                  <a:pt x="818265" y="951346"/>
                  <a:pt x="818419" y="951423"/>
                </a:cubicBezTo>
                <a:lnTo>
                  <a:pt x="841895" y="956887"/>
                </a:lnTo>
                <a:lnTo>
                  <a:pt x="846051" y="955656"/>
                </a:lnTo>
                <a:lnTo>
                  <a:pt x="862369" y="936567"/>
                </a:lnTo>
                <a:lnTo>
                  <a:pt x="872759" y="927254"/>
                </a:lnTo>
                <a:cubicBezTo>
                  <a:pt x="872990" y="927023"/>
                  <a:pt x="873298" y="926869"/>
                  <a:pt x="873683" y="926715"/>
                </a:cubicBezTo>
                <a:lnTo>
                  <a:pt x="884382" y="922790"/>
                </a:lnTo>
                <a:cubicBezTo>
                  <a:pt x="884690" y="922713"/>
                  <a:pt x="884998" y="922636"/>
                  <a:pt x="885382" y="922636"/>
                </a:cubicBezTo>
                <a:lnTo>
                  <a:pt x="898236" y="922636"/>
                </a:lnTo>
                <a:lnTo>
                  <a:pt x="921712" y="925946"/>
                </a:lnTo>
                <a:lnTo>
                  <a:pt x="927100" y="924637"/>
                </a:lnTo>
                <a:lnTo>
                  <a:pt x="930487" y="920789"/>
                </a:lnTo>
                <a:lnTo>
                  <a:pt x="932026" y="913092"/>
                </a:lnTo>
                <a:cubicBezTo>
                  <a:pt x="932103" y="912553"/>
                  <a:pt x="932411" y="912014"/>
                  <a:pt x="932796" y="911629"/>
                </a:cubicBezTo>
                <a:lnTo>
                  <a:pt x="935644" y="908781"/>
                </a:lnTo>
                <a:lnTo>
                  <a:pt x="953501" y="895312"/>
                </a:lnTo>
                <a:lnTo>
                  <a:pt x="968895" y="870528"/>
                </a:lnTo>
                <a:cubicBezTo>
                  <a:pt x="969433" y="869681"/>
                  <a:pt x="970357" y="869142"/>
                  <a:pt x="971358" y="869142"/>
                </a:cubicBezTo>
                <a:lnTo>
                  <a:pt x="973898" y="869142"/>
                </a:lnTo>
                <a:lnTo>
                  <a:pt x="995141" y="855518"/>
                </a:lnTo>
                <a:lnTo>
                  <a:pt x="1003916" y="851362"/>
                </a:lnTo>
                <a:cubicBezTo>
                  <a:pt x="1004916" y="850900"/>
                  <a:pt x="1005994" y="851054"/>
                  <a:pt x="1006841" y="851747"/>
                </a:cubicBezTo>
                <a:lnTo>
                  <a:pt x="1009689" y="853979"/>
                </a:lnTo>
                <a:cubicBezTo>
                  <a:pt x="1010381" y="854518"/>
                  <a:pt x="1010766" y="855364"/>
                  <a:pt x="1010766" y="856288"/>
                </a:cubicBezTo>
                <a:lnTo>
                  <a:pt x="1010227" y="868988"/>
                </a:lnTo>
                <a:lnTo>
                  <a:pt x="1012306" y="872760"/>
                </a:lnTo>
                <a:lnTo>
                  <a:pt x="1017232" y="871990"/>
                </a:lnTo>
                <a:lnTo>
                  <a:pt x="1029778" y="865986"/>
                </a:lnTo>
                <a:cubicBezTo>
                  <a:pt x="1030239" y="865756"/>
                  <a:pt x="1030855" y="865678"/>
                  <a:pt x="1031394" y="865756"/>
                </a:cubicBezTo>
                <a:lnTo>
                  <a:pt x="1039861" y="866910"/>
                </a:lnTo>
                <a:cubicBezTo>
                  <a:pt x="1040246" y="866987"/>
                  <a:pt x="1040553" y="867064"/>
                  <a:pt x="1040861" y="867218"/>
                </a:cubicBezTo>
                <a:lnTo>
                  <a:pt x="1048712" y="871682"/>
                </a:lnTo>
                <a:lnTo>
                  <a:pt x="1055640" y="877378"/>
                </a:lnTo>
                <a:lnTo>
                  <a:pt x="1062875" y="880995"/>
                </a:lnTo>
                <a:lnTo>
                  <a:pt x="1084426" y="885383"/>
                </a:lnTo>
                <a:cubicBezTo>
                  <a:pt x="1084888" y="885460"/>
                  <a:pt x="1085350" y="885690"/>
                  <a:pt x="1085658" y="885999"/>
                </a:cubicBezTo>
                <a:lnTo>
                  <a:pt x="1089583" y="889385"/>
                </a:lnTo>
                <a:cubicBezTo>
                  <a:pt x="1089968" y="889693"/>
                  <a:pt x="1090276" y="890155"/>
                  <a:pt x="1090430" y="890694"/>
                </a:cubicBezTo>
                <a:lnTo>
                  <a:pt x="1092662" y="898006"/>
                </a:lnTo>
                <a:cubicBezTo>
                  <a:pt x="1092739" y="898236"/>
                  <a:pt x="1092816" y="898545"/>
                  <a:pt x="1092816" y="898852"/>
                </a:cubicBezTo>
                <a:lnTo>
                  <a:pt x="1092816" y="913939"/>
                </a:lnTo>
                <a:lnTo>
                  <a:pt x="1094894" y="918095"/>
                </a:lnTo>
                <a:lnTo>
                  <a:pt x="1098050" y="919557"/>
                </a:lnTo>
                <a:lnTo>
                  <a:pt x="1099204" y="917941"/>
                </a:lnTo>
                <a:lnTo>
                  <a:pt x="1102976" y="903779"/>
                </a:lnTo>
                <a:cubicBezTo>
                  <a:pt x="1103130" y="903317"/>
                  <a:pt x="1103361" y="902855"/>
                  <a:pt x="1103669" y="902547"/>
                </a:cubicBezTo>
                <a:lnTo>
                  <a:pt x="1108749" y="897467"/>
                </a:lnTo>
                <a:cubicBezTo>
                  <a:pt x="1109441" y="896774"/>
                  <a:pt x="1110519" y="896466"/>
                  <a:pt x="1111519" y="896774"/>
                </a:cubicBezTo>
                <a:lnTo>
                  <a:pt x="1115445" y="897929"/>
                </a:lnTo>
                <a:cubicBezTo>
                  <a:pt x="1116138" y="898159"/>
                  <a:pt x="1116754" y="898621"/>
                  <a:pt x="1117138" y="899237"/>
                </a:cubicBezTo>
                <a:lnTo>
                  <a:pt x="1123912" y="911014"/>
                </a:lnTo>
                <a:lnTo>
                  <a:pt x="1132147" y="921943"/>
                </a:lnTo>
                <a:cubicBezTo>
                  <a:pt x="1132301" y="922097"/>
                  <a:pt x="1132378" y="922328"/>
                  <a:pt x="1132455" y="922482"/>
                </a:cubicBezTo>
                <a:lnTo>
                  <a:pt x="1134149" y="926408"/>
                </a:lnTo>
                <a:cubicBezTo>
                  <a:pt x="1134379" y="927023"/>
                  <a:pt x="1134456" y="927716"/>
                  <a:pt x="1134226" y="928408"/>
                </a:cubicBezTo>
                <a:lnTo>
                  <a:pt x="1133071" y="931795"/>
                </a:lnTo>
                <a:cubicBezTo>
                  <a:pt x="1132917" y="932257"/>
                  <a:pt x="1132609" y="932642"/>
                  <a:pt x="1132301" y="933027"/>
                </a:cubicBezTo>
                <a:lnTo>
                  <a:pt x="1127529" y="937260"/>
                </a:lnTo>
                <a:lnTo>
                  <a:pt x="1126837" y="938338"/>
                </a:lnTo>
                <a:lnTo>
                  <a:pt x="1129607" y="943495"/>
                </a:lnTo>
                <a:lnTo>
                  <a:pt x="1139536" y="941263"/>
                </a:lnTo>
                <a:lnTo>
                  <a:pt x="1166784" y="927870"/>
                </a:lnTo>
                <a:cubicBezTo>
                  <a:pt x="1168169" y="927177"/>
                  <a:pt x="1169863" y="927793"/>
                  <a:pt x="1170555" y="929101"/>
                </a:cubicBezTo>
                <a:lnTo>
                  <a:pt x="1172325" y="932719"/>
                </a:lnTo>
                <a:lnTo>
                  <a:pt x="1176482" y="931642"/>
                </a:lnTo>
                <a:lnTo>
                  <a:pt x="1184025" y="927331"/>
                </a:lnTo>
                <a:lnTo>
                  <a:pt x="1190029" y="924945"/>
                </a:lnTo>
                <a:cubicBezTo>
                  <a:pt x="1190567" y="924714"/>
                  <a:pt x="1191183" y="924714"/>
                  <a:pt x="1191722" y="924791"/>
                </a:cubicBezTo>
                <a:lnTo>
                  <a:pt x="1196263" y="925946"/>
                </a:lnTo>
                <a:cubicBezTo>
                  <a:pt x="1196648" y="926022"/>
                  <a:pt x="1196956" y="926177"/>
                  <a:pt x="1197264" y="926408"/>
                </a:cubicBezTo>
                <a:lnTo>
                  <a:pt x="1201343" y="929486"/>
                </a:lnTo>
                <a:lnTo>
                  <a:pt x="1204191" y="930333"/>
                </a:lnTo>
                <a:lnTo>
                  <a:pt x="1206808" y="929948"/>
                </a:lnTo>
                <a:lnTo>
                  <a:pt x="1213504" y="924791"/>
                </a:lnTo>
                <a:lnTo>
                  <a:pt x="1223664" y="919403"/>
                </a:lnTo>
                <a:lnTo>
                  <a:pt x="1230592" y="902316"/>
                </a:lnTo>
                <a:cubicBezTo>
                  <a:pt x="1230822" y="901700"/>
                  <a:pt x="1231361" y="901161"/>
                  <a:pt x="1231977" y="900854"/>
                </a:cubicBezTo>
                <a:lnTo>
                  <a:pt x="1240444" y="896928"/>
                </a:lnTo>
                <a:cubicBezTo>
                  <a:pt x="1240675" y="896851"/>
                  <a:pt x="1240905" y="896774"/>
                  <a:pt x="1241213" y="896697"/>
                </a:cubicBezTo>
                <a:lnTo>
                  <a:pt x="1251912" y="895004"/>
                </a:lnTo>
                <a:lnTo>
                  <a:pt x="1256838" y="895004"/>
                </a:lnTo>
                <a:cubicBezTo>
                  <a:pt x="1257377" y="895004"/>
                  <a:pt x="1257839" y="895158"/>
                  <a:pt x="1258301" y="895389"/>
                </a:cubicBezTo>
                <a:lnTo>
                  <a:pt x="1267460" y="900777"/>
                </a:lnTo>
                <a:lnTo>
                  <a:pt x="1271617" y="901700"/>
                </a:lnTo>
                <a:lnTo>
                  <a:pt x="1275850" y="900931"/>
                </a:lnTo>
                <a:lnTo>
                  <a:pt x="1273310" y="893696"/>
                </a:lnTo>
                <a:cubicBezTo>
                  <a:pt x="1273233" y="893541"/>
                  <a:pt x="1273233" y="893310"/>
                  <a:pt x="1273156" y="893080"/>
                </a:cubicBezTo>
                <a:lnTo>
                  <a:pt x="1272001" y="884074"/>
                </a:lnTo>
                <a:cubicBezTo>
                  <a:pt x="1271924" y="883304"/>
                  <a:pt x="1272078" y="882612"/>
                  <a:pt x="1272540" y="881996"/>
                </a:cubicBezTo>
                <a:lnTo>
                  <a:pt x="1276466" y="876916"/>
                </a:lnTo>
                <a:cubicBezTo>
                  <a:pt x="1277004" y="876223"/>
                  <a:pt x="1277851" y="875839"/>
                  <a:pt x="1278698" y="875839"/>
                </a:cubicBezTo>
                <a:lnTo>
                  <a:pt x="1289396" y="875839"/>
                </a:lnTo>
                <a:cubicBezTo>
                  <a:pt x="1289781" y="875839"/>
                  <a:pt x="1290166" y="875916"/>
                  <a:pt x="1290474" y="876069"/>
                </a:cubicBezTo>
                <a:lnTo>
                  <a:pt x="1306791" y="882843"/>
                </a:lnTo>
                <a:lnTo>
                  <a:pt x="1314950" y="884690"/>
                </a:lnTo>
                <a:lnTo>
                  <a:pt x="1321955" y="881226"/>
                </a:lnTo>
                <a:cubicBezTo>
                  <a:pt x="1322801" y="880764"/>
                  <a:pt x="1323879" y="880841"/>
                  <a:pt x="1324726" y="881380"/>
                </a:cubicBezTo>
                <a:lnTo>
                  <a:pt x="1335963" y="888692"/>
                </a:lnTo>
                <a:cubicBezTo>
                  <a:pt x="1336117" y="888846"/>
                  <a:pt x="1336348" y="888923"/>
                  <a:pt x="1336502" y="889077"/>
                </a:cubicBezTo>
                <a:lnTo>
                  <a:pt x="1355975" y="909628"/>
                </a:lnTo>
                <a:lnTo>
                  <a:pt x="1368367" y="917710"/>
                </a:lnTo>
                <a:lnTo>
                  <a:pt x="1382145" y="922636"/>
                </a:lnTo>
                <a:lnTo>
                  <a:pt x="1388610" y="924252"/>
                </a:lnTo>
                <a:lnTo>
                  <a:pt x="1398386" y="925330"/>
                </a:lnTo>
                <a:cubicBezTo>
                  <a:pt x="1399155" y="925407"/>
                  <a:pt x="1399848" y="925792"/>
                  <a:pt x="1400310" y="926408"/>
                </a:cubicBezTo>
                <a:lnTo>
                  <a:pt x="1402003" y="928640"/>
                </a:lnTo>
                <a:cubicBezTo>
                  <a:pt x="1402157" y="928870"/>
                  <a:pt x="1402311" y="929024"/>
                  <a:pt x="1402388" y="929256"/>
                </a:cubicBezTo>
                <a:lnTo>
                  <a:pt x="1403542" y="932103"/>
                </a:lnTo>
                <a:cubicBezTo>
                  <a:pt x="1403697" y="932411"/>
                  <a:pt x="1403773" y="932796"/>
                  <a:pt x="1403773" y="933181"/>
                </a:cubicBezTo>
                <a:lnTo>
                  <a:pt x="1403773" y="942802"/>
                </a:lnTo>
                <a:lnTo>
                  <a:pt x="1416166" y="952346"/>
                </a:lnTo>
                <a:cubicBezTo>
                  <a:pt x="1416473" y="952577"/>
                  <a:pt x="1416781" y="952962"/>
                  <a:pt x="1416935" y="953347"/>
                </a:cubicBezTo>
                <a:lnTo>
                  <a:pt x="1419167" y="957888"/>
                </a:lnTo>
                <a:cubicBezTo>
                  <a:pt x="1419321" y="958119"/>
                  <a:pt x="1419398" y="958427"/>
                  <a:pt x="1419398" y="958735"/>
                </a:cubicBezTo>
                <a:lnTo>
                  <a:pt x="1419937" y="962660"/>
                </a:lnTo>
                <a:lnTo>
                  <a:pt x="1419937" y="968125"/>
                </a:lnTo>
                <a:lnTo>
                  <a:pt x="1420322" y="971281"/>
                </a:lnTo>
                <a:lnTo>
                  <a:pt x="1421092" y="972051"/>
                </a:lnTo>
                <a:lnTo>
                  <a:pt x="1434869" y="972051"/>
                </a:lnTo>
                <a:lnTo>
                  <a:pt x="1435639" y="971589"/>
                </a:lnTo>
                <a:lnTo>
                  <a:pt x="1435639" y="965277"/>
                </a:lnTo>
                <a:cubicBezTo>
                  <a:pt x="1435639" y="964969"/>
                  <a:pt x="1435716" y="964661"/>
                  <a:pt x="1435793" y="964431"/>
                </a:cubicBezTo>
                <a:lnTo>
                  <a:pt x="1436947" y="961044"/>
                </a:lnTo>
                <a:cubicBezTo>
                  <a:pt x="1437178" y="960428"/>
                  <a:pt x="1437563" y="959966"/>
                  <a:pt x="1438025" y="959582"/>
                </a:cubicBezTo>
                <a:lnTo>
                  <a:pt x="1444798" y="955040"/>
                </a:lnTo>
                <a:cubicBezTo>
                  <a:pt x="1445722" y="954424"/>
                  <a:pt x="1446953" y="954424"/>
                  <a:pt x="1447954" y="955040"/>
                </a:cubicBezTo>
                <a:lnTo>
                  <a:pt x="1453034" y="958427"/>
                </a:lnTo>
                <a:cubicBezTo>
                  <a:pt x="1453265" y="958581"/>
                  <a:pt x="1453496" y="958812"/>
                  <a:pt x="1453650" y="959043"/>
                </a:cubicBezTo>
                <a:lnTo>
                  <a:pt x="1457729" y="964200"/>
                </a:lnTo>
                <a:lnTo>
                  <a:pt x="1462347" y="966509"/>
                </a:lnTo>
                <a:lnTo>
                  <a:pt x="1468582" y="967047"/>
                </a:lnTo>
                <a:cubicBezTo>
                  <a:pt x="1468813" y="967047"/>
                  <a:pt x="1469044" y="967124"/>
                  <a:pt x="1469275" y="967202"/>
                </a:cubicBezTo>
                <a:lnTo>
                  <a:pt x="1476048" y="969433"/>
                </a:lnTo>
                <a:lnTo>
                  <a:pt x="1483129" y="972974"/>
                </a:lnTo>
                <a:cubicBezTo>
                  <a:pt x="1483360" y="973051"/>
                  <a:pt x="1483514" y="973205"/>
                  <a:pt x="1483745" y="973359"/>
                </a:cubicBezTo>
                <a:lnTo>
                  <a:pt x="1488286" y="977285"/>
                </a:lnTo>
                <a:cubicBezTo>
                  <a:pt x="1488517" y="977515"/>
                  <a:pt x="1488748" y="977746"/>
                  <a:pt x="1488902" y="977977"/>
                </a:cubicBezTo>
                <a:lnTo>
                  <a:pt x="1491134" y="981903"/>
                </a:lnTo>
                <a:lnTo>
                  <a:pt x="1492981" y="986136"/>
                </a:lnTo>
                <a:lnTo>
                  <a:pt x="1494598" y="988522"/>
                </a:lnTo>
                <a:lnTo>
                  <a:pt x="1497138" y="989984"/>
                </a:lnTo>
                <a:lnTo>
                  <a:pt x="1499832" y="989599"/>
                </a:lnTo>
                <a:lnTo>
                  <a:pt x="1508529" y="986367"/>
                </a:lnTo>
                <a:lnTo>
                  <a:pt x="1513301" y="985136"/>
                </a:lnTo>
                <a:cubicBezTo>
                  <a:pt x="1513532" y="985059"/>
                  <a:pt x="1513763" y="985059"/>
                  <a:pt x="1513994" y="985059"/>
                </a:cubicBezTo>
                <a:lnTo>
                  <a:pt x="1521845" y="985059"/>
                </a:lnTo>
                <a:lnTo>
                  <a:pt x="1529927" y="985597"/>
                </a:lnTo>
                <a:cubicBezTo>
                  <a:pt x="1530466" y="985674"/>
                  <a:pt x="1531004" y="985828"/>
                  <a:pt x="1531466" y="986213"/>
                </a:cubicBezTo>
                <a:lnTo>
                  <a:pt x="1536546" y="990138"/>
                </a:lnTo>
                <a:cubicBezTo>
                  <a:pt x="1537393" y="990831"/>
                  <a:pt x="1537778" y="991908"/>
                  <a:pt x="1537547" y="992909"/>
                </a:cubicBezTo>
                <a:lnTo>
                  <a:pt x="1535853" y="1000760"/>
                </a:lnTo>
                <a:cubicBezTo>
                  <a:pt x="1535700" y="1001607"/>
                  <a:pt x="1535161" y="1002300"/>
                  <a:pt x="1534391" y="1002684"/>
                </a:cubicBezTo>
                <a:lnTo>
                  <a:pt x="1525847" y="1006995"/>
                </a:lnTo>
                <a:lnTo>
                  <a:pt x="1525847" y="1008534"/>
                </a:lnTo>
                <a:lnTo>
                  <a:pt x="1527002" y="1010843"/>
                </a:lnTo>
                <a:lnTo>
                  <a:pt x="1529927" y="1013383"/>
                </a:lnTo>
                <a:lnTo>
                  <a:pt x="1537162" y="1011151"/>
                </a:lnTo>
                <a:lnTo>
                  <a:pt x="1544782" y="1006764"/>
                </a:lnTo>
                <a:cubicBezTo>
                  <a:pt x="1544936" y="1006687"/>
                  <a:pt x="1545167" y="1006610"/>
                  <a:pt x="1545321" y="1006533"/>
                </a:cubicBezTo>
                <a:lnTo>
                  <a:pt x="1552633" y="1004301"/>
                </a:lnTo>
                <a:cubicBezTo>
                  <a:pt x="1553325" y="1004070"/>
                  <a:pt x="1554018" y="1004147"/>
                  <a:pt x="1554634" y="1004455"/>
                </a:cubicBezTo>
                <a:lnTo>
                  <a:pt x="1563101" y="1008380"/>
                </a:lnTo>
                <a:cubicBezTo>
                  <a:pt x="1563563" y="1008611"/>
                  <a:pt x="1564024" y="1008996"/>
                  <a:pt x="1564332" y="1009458"/>
                </a:cubicBezTo>
                <a:lnTo>
                  <a:pt x="1568873" y="1016770"/>
                </a:lnTo>
                <a:cubicBezTo>
                  <a:pt x="1569027" y="1017001"/>
                  <a:pt x="1569104" y="1017155"/>
                  <a:pt x="1569181" y="1017385"/>
                </a:cubicBezTo>
                <a:lnTo>
                  <a:pt x="1574107" y="1032779"/>
                </a:lnTo>
                <a:lnTo>
                  <a:pt x="1577879" y="1038476"/>
                </a:lnTo>
                <a:lnTo>
                  <a:pt x="1582728" y="1040476"/>
                </a:lnTo>
                <a:lnTo>
                  <a:pt x="1588424" y="1038090"/>
                </a:lnTo>
                <a:lnTo>
                  <a:pt x="1594735" y="1035781"/>
                </a:lnTo>
                <a:cubicBezTo>
                  <a:pt x="1595659" y="1035397"/>
                  <a:pt x="1596736" y="1035628"/>
                  <a:pt x="1597506" y="1036243"/>
                </a:cubicBezTo>
                <a:lnTo>
                  <a:pt x="1604818" y="1042401"/>
                </a:lnTo>
                <a:cubicBezTo>
                  <a:pt x="1605203" y="1042786"/>
                  <a:pt x="1605588" y="1043248"/>
                  <a:pt x="1605665" y="1043786"/>
                </a:cubicBezTo>
                <a:lnTo>
                  <a:pt x="1606819" y="1047712"/>
                </a:lnTo>
                <a:cubicBezTo>
                  <a:pt x="1606896" y="1047943"/>
                  <a:pt x="1606896" y="1048250"/>
                  <a:pt x="1606896" y="1048481"/>
                </a:cubicBezTo>
                <a:lnTo>
                  <a:pt x="1606896" y="1051868"/>
                </a:lnTo>
                <a:lnTo>
                  <a:pt x="1607204" y="1053484"/>
                </a:lnTo>
                <a:lnTo>
                  <a:pt x="1608821" y="1054408"/>
                </a:lnTo>
                <a:lnTo>
                  <a:pt x="1609667" y="1054100"/>
                </a:lnTo>
                <a:lnTo>
                  <a:pt x="1611207" y="1052176"/>
                </a:lnTo>
                <a:lnTo>
                  <a:pt x="1612746" y="1048559"/>
                </a:lnTo>
                <a:lnTo>
                  <a:pt x="1615132" y="1044325"/>
                </a:lnTo>
                <a:cubicBezTo>
                  <a:pt x="1615363" y="1043940"/>
                  <a:pt x="1615671" y="1043632"/>
                  <a:pt x="1616056" y="1043325"/>
                </a:cubicBezTo>
                <a:lnTo>
                  <a:pt x="1623907" y="1038244"/>
                </a:lnTo>
                <a:cubicBezTo>
                  <a:pt x="1624907" y="1037628"/>
                  <a:pt x="1626139" y="1037628"/>
                  <a:pt x="1627062" y="1038321"/>
                </a:cubicBezTo>
                <a:lnTo>
                  <a:pt x="1630988" y="1041169"/>
                </a:lnTo>
                <a:cubicBezTo>
                  <a:pt x="1631527" y="1041554"/>
                  <a:pt x="1631912" y="1042093"/>
                  <a:pt x="1632065" y="1042709"/>
                </a:cubicBezTo>
                <a:lnTo>
                  <a:pt x="1636530" y="1059334"/>
                </a:lnTo>
                <a:lnTo>
                  <a:pt x="1639224" y="1064722"/>
                </a:lnTo>
                <a:lnTo>
                  <a:pt x="1641610" y="1068493"/>
                </a:lnTo>
                <a:lnTo>
                  <a:pt x="1647844" y="1072650"/>
                </a:lnTo>
                <a:cubicBezTo>
                  <a:pt x="1649076" y="1073497"/>
                  <a:pt x="1649461" y="1075190"/>
                  <a:pt x="1648691" y="1076499"/>
                </a:cubicBezTo>
                <a:lnTo>
                  <a:pt x="1640224" y="1089968"/>
                </a:lnTo>
                <a:lnTo>
                  <a:pt x="1550786" y="1228976"/>
                </a:lnTo>
                <a:lnTo>
                  <a:pt x="1491750" y="1321801"/>
                </a:lnTo>
                <a:lnTo>
                  <a:pt x="1392382" y="1477126"/>
                </a:lnTo>
                <a:lnTo>
                  <a:pt x="1404158" y="1478357"/>
                </a:lnTo>
                <a:cubicBezTo>
                  <a:pt x="1404543" y="1478357"/>
                  <a:pt x="1404851" y="1478511"/>
                  <a:pt x="1405159" y="1478665"/>
                </a:cubicBezTo>
                <a:lnTo>
                  <a:pt x="1456882" y="1505681"/>
                </a:lnTo>
                <a:lnTo>
                  <a:pt x="1460731" y="1508375"/>
                </a:lnTo>
                <a:lnTo>
                  <a:pt x="1480127" y="1513225"/>
                </a:lnTo>
                <a:lnTo>
                  <a:pt x="1489287" y="1513225"/>
                </a:lnTo>
                <a:lnTo>
                  <a:pt x="1497907" y="1509145"/>
                </a:lnTo>
                <a:lnTo>
                  <a:pt x="1512224" y="1495906"/>
                </a:lnTo>
                <a:cubicBezTo>
                  <a:pt x="1512378" y="1495752"/>
                  <a:pt x="1512532" y="1495675"/>
                  <a:pt x="1512685" y="1495598"/>
                </a:cubicBezTo>
                <a:lnTo>
                  <a:pt x="1521152" y="1490518"/>
                </a:lnTo>
                <a:cubicBezTo>
                  <a:pt x="1521537" y="1490287"/>
                  <a:pt x="1521922" y="1490211"/>
                  <a:pt x="1522307" y="1490134"/>
                </a:cubicBezTo>
                <a:lnTo>
                  <a:pt x="1533006" y="1488979"/>
                </a:lnTo>
                <a:cubicBezTo>
                  <a:pt x="1533390" y="1488902"/>
                  <a:pt x="1533852" y="1488979"/>
                  <a:pt x="1534237" y="1489133"/>
                </a:cubicBezTo>
                <a:lnTo>
                  <a:pt x="1548861" y="1494213"/>
                </a:lnTo>
                <a:cubicBezTo>
                  <a:pt x="1549169" y="1494290"/>
                  <a:pt x="1549400" y="1494444"/>
                  <a:pt x="1549631" y="1494598"/>
                </a:cubicBezTo>
                <a:lnTo>
                  <a:pt x="1563716" y="1505296"/>
                </a:lnTo>
                <a:lnTo>
                  <a:pt x="1576416" y="1518536"/>
                </a:lnTo>
                <a:lnTo>
                  <a:pt x="1585730" y="1531851"/>
                </a:lnTo>
                <a:cubicBezTo>
                  <a:pt x="1585884" y="1532082"/>
                  <a:pt x="1586038" y="1532313"/>
                  <a:pt x="1586115" y="1532544"/>
                </a:cubicBezTo>
                <a:lnTo>
                  <a:pt x="1590579" y="1546014"/>
                </a:lnTo>
                <a:lnTo>
                  <a:pt x="1592965" y="1559945"/>
                </a:lnTo>
                <a:lnTo>
                  <a:pt x="1596583" y="1571260"/>
                </a:lnTo>
                <a:lnTo>
                  <a:pt x="1605896" y="1580573"/>
                </a:lnTo>
                <a:lnTo>
                  <a:pt x="1643765" y="1600046"/>
                </a:lnTo>
                <a:lnTo>
                  <a:pt x="1655464" y="1609360"/>
                </a:lnTo>
                <a:lnTo>
                  <a:pt x="1663700" y="1618673"/>
                </a:lnTo>
                <a:lnTo>
                  <a:pt x="1670627" y="1628448"/>
                </a:lnTo>
                <a:lnTo>
                  <a:pt x="1678478" y="1644997"/>
                </a:lnTo>
                <a:lnTo>
                  <a:pt x="1682481" y="1636992"/>
                </a:lnTo>
                <a:lnTo>
                  <a:pt x="1704879" y="1515302"/>
                </a:lnTo>
                <a:lnTo>
                  <a:pt x="1748752" y="1270616"/>
                </a:lnTo>
                <a:lnTo>
                  <a:pt x="1782464" y="1087813"/>
                </a:lnTo>
                <a:lnTo>
                  <a:pt x="1804401" y="965739"/>
                </a:lnTo>
                <a:lnTo>
                  <a:pt x="1826876" y="843665"/>
                </a:lnTo>
                <a:lnTo>
                  <a:pt x="1863975" y="637232"/>
                </a:lnTo>
                <a:lnTo>
                  <a:pt x="1869517" y="618221"/>
                </a:lnTo>
                <a:lnTo>
                  <a:pt x="1869517" y="611294"/>
                </a:lnTo>
                <a:cubicBezTo>
                  <a:pt x="1869517" y="611063"/>
                  <a:pt x="1869517" y="610832"/>
                  <a:pt x="1869594" y="610601"/>
                </a:cubicBezTo>
                <a:lnTo>
                  <a:pt x="1876213" y="585047"/>
                </a:lnTo>
                <a:lnTo>
                  <a:pt x="1876213" y="567960"/>
                </a:lnTo>
                <a:lnTo>
                  <a:pt x="1882371" y="532939"/>
                </a:lnTo>
                <a:lnTo>
                  <a:pt x="1881370" y="517314"/>
                </a:lnTo>
                <a:lnTo>
                  <a:pt x="1869209" y="502613"/>
                </a:lnTo>
                <a:close/>
              </a:path>
            </a:pathLst>
          </a:custGeom>
          <a:solidFill>
            <a:srgbClr val="DBDBDB"/>
          </a:solidFill>
          <a:ln w="7695" cap="flat">
            <a:solidFill>
              <a:srgbClr val="FFFFFF"/>
            </a:solidFill>
            <a:prstDash val="solid"/>
            <a:miter/>
          </a:ln>
        </p:spPr>
        <p:txBody>
          <a:bodyPr rtlCol="0" anchor="ctr"/>
          <a:lstStyle/>
          <a:p>
            <a:endParaRPr lang="es-CO" sz="1000">
              <a:solidFill>
                <a:schemeClr val="bg1"/>
              </a:solidFill>
            </a:endParaRP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80477F52-3947-728F-1AE9-7E528683E9CF}"/>
              </a:ext>
            </a:extLst>
          </p:cNvPr>
          <p:cNvSpPr txBox="1"/>
          <p:nvPr/>
        </p:nvSpPr>
        <p:spPr>
          <a:xfrm>
            <a:off x="224689" y="438745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C91C8185-46CB-CDA4-014A-3DDDB5F072C9}"/>
              </a:ext>
            </a:extLst>
          </p:cNvPr>
          <p:cNvGrpSpPr/>
          <p:nvPr/>
        </p:nvGrpSpPr>
        <p:grpSpPr>
          <a:xfrm>
            <a:off x="1081892" y="853801"/>
            <a:ext cx="807155" cy="801422"/>
            <a:chOff x="4522009" y="1247342"/>
            <a:chExt cx="807155" cy="801422"/>
          </a:xfrm>
        </p:grpSpPr>
        <p:sp>
          <p:nvSpPr>
            <p:cNvPr id="10" name="Elipse 9">
              <a:extLst>
                <a:ext uri="{FF2B5EF4-FFF2-40B4-BE49-F238E27FC236}">
                  <a16:creationId xmlns:a16="http://schemas.microsoft.com/office/drawing/2014/main" id="{CB0A98E9-9192-DFF6-8E49-9618A0D33C1F}"/>
                </a:ext>
              </a:extLst>
            </p:cNvPr>
            <p:cNvSpPr/>
            <p:nvPr/>
          </p:nvSpPr>
          <p:spPr>
            <a:xfrm>
              <a:off x="4522009" y="1247342"/>
              <a:ext cx="807155" cy="801422"/>
            </a:xfrm>
            <a:prstGeom prst="ellipse">
              <a:avLst/>
            </a:prstGeom>
            <a:solidFill>
              <a:srgbClr val="F59F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/>
            </a:p>
          </p:txBody>
        </p:sp>
        <p:pic>
          <p:nvPicPr>
            <p:cNvPr id="11" name="Imagen 10" descr="Icono&#10;&#10;Descripción generada automáticamente">
              <a:extLst>
                <a:ext uri="{FF2B5EF4-FFF2-40B4-BE49-F238E27FC236}">
                  <a16:creationId xmlns:a16="http://schemas.microsoft.com/office/drawing/2014/main" id="{3279A26A-3290-13D4-7E9C-EAC761F44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21762" y="1353656"/>
              <a:ext cx="606187" cy="606187"/>
            </a:xfrm>
            <a:prstGeom prst="rect">
              <a:avLst/>
            </a:prstGeom>
          </p:spPr>
        </p:pic>
      </p:grpSp>
      <p:sp>
        <p:nvSpPr>
          <p:cNvPr id="54" name="CuadroTexto 53">
            <a:extLst>
              <a:ext uri="{FF2B5EF4-FFF2-40B4-BE49-F238E27FC236}">
                <a16:creationId xmlns:a16="http://schemas.microsoft.com/office/drawing/2014/main" id="{A119A08D-2AD6-175B-5C11-AD5CD9241D46}"/>
              </a:ext>
            </a:extLst>
          </p:cNvPr>
          <p:cNvSpPr txBox="1"/>
          <p:nvPr/>
        </p:nvSpPr>
        <p:spPr>
          <a:xfrm>
            <a:off x="1996230" y="1286170"/>
            <a:ext cx="407459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FONDO PROYECTA ENTERRITORIO</a:t>
            </a:r>
            <a:endParaRPr lang="es-CO" b="1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2F3CADEB-71E9-3BA5-3CC6-FA76DEAA82C5}"/>
              </a:ext>
            </a:extLst>
          </p:cNvPr>
          <p:cNvSpPr txBox="1"/>
          <p:nvPr/>
        </p:nvSpPr>
        <p:spPr>
          <a:xfrm>
            <a:off x="1928738" y="895679"/>
            <a:ext cx="585577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000" b="1" dirty="0">
                <a:solidFill>
                  <a:srgbClr val="173B69"/>
                </a:solidFill>
              </a:rPr>
              <a:t>IMPULSA TERRITORIOS RESILIENTES Y SOSTENIBLES.</a:t>
            </a:r>
          </a:p>
        </p:txBody>
      </p:sp>
      <p:sp>
        <p:nvSpPr>
          <p:cNvPr id="57" name="CuadroTexto 56">
            <a:extLst>
              <a:ext uri="{FF2B5EF4-FFF2-40B4-BE49-F238E27FC236}">
                <a16:creationId xmlns:a16="http://schemas.microsoft.com/office/drawing/2014/main" id="{889ABB7C-D7C5-BF47-4EDB-71E730FBCDA6}"/>
              </a:ext>
            </a:extLst>
          </p:cNvPr>
          <p:cNvSpPr txBox="1"/>
          <p:nvPr/>
        </p:nvSpPr>
        <p:spPr>
          <a:xfrm>
            <a:off x="2454047" y="1870632"/>
            <a:ext cx="434684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2400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5.200 mil millones de pesos</a:t>
            </a:r>
          </a:p>
        </p:txBody>
      </p:sp>
      <p:pic>
        <p:nvPicPr>
          <p:cNvPr id="61" name="Imagen 60" descr="Logotipo, Icono&#10;&#10;Descripción generada automáticamente">
            <a:extLst>
              <a:ext uri="{FF2B5EF4-FFF2-40B4-BE49-F238E27FC236}">
                <a16:creationId xmlns:a16="http://schemas.microsoft.com/office/drawing/2014/main" id="{3B21BACF-7D5C-C3BF-231F-90D09D6F5F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83856" y="1807345"/>
            <a:ext cx="563784" cy="563784"/>
          </a:xfrm>
          <a:prstGeom prst="rect">
            <a:avLst/>
          </a:prstGeom>
        </p:spPr>
      </p:pic>
      <p:sp>
        <p:nvSpPr>
          <p:cNvPr id="62" name="CuadroTexto 61">
            <a:extLst>
              <a:ext uri="{FF2B5EF4-FFF2-40B4-BE49-F238E27FC236}">
                <a16:creationId xmlns:a16="http://schemas.microsoft.com/office/drawing/2014/main" id="{6F177BC4-9DAD-9BE1-0436-D62EC2FFDE80}"/>
              </a:ext>
            </a:extLst>
          </p:cNvPr>
          <p:cNvSpPr txBox="1"/>
          <p:nvPr/>
        </p:nvSpPr>
        <p:spPr>
          <a:xfrm>
            <a:off x="687341" y="2308651"/>
            <a:ext cx="4346847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59E1F"/>
                </a:solidFill>
                <a:latin typeface="Calibri"/>
              </a:rPr>
              <a:t>9</a:t>
            </a:r>
            <a:r>
              <a:rPr lang="es-CO" sz="3600" b="1" dirty="0">
                <a:solidFill>
                  <a:srgbClr val="FF9800"/>
                </a:solidFill>
                <a:latin typeface="Calibri"/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proyectos</a:t>
            </a:r>
          </a:p>
        </p:txBody>
      </p:sp>
      <p:sp>
        <p:nvSpPr>
          <p:cNvPr id="63" name="CuadroTexto 62">
            <a:extLst>
              <a:ext uri="{FF2B5EF4-FFF2-40B4-BE49-F238E27FC236}">
                <a16:creationId xmlns:a16="http://schemas.microsoft.com/office/drawing/2014/main" id="{C1EDCFA1-C900-1F40-99F2-10B16717CA03}"/>
              </a:ext>
            </a:extLst>
          </p:cNvPr>
          <p:cNvSpPr txBox="1"/>
          <p:nvPr/>
        </p:nvSpPr>
        <p:spPr>
          <a:xfrm>
            <a:off x="687341" y="2942827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3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departamentos beneficiados</a:t>
            </a:r>
          </a:p>
        </p:txBody>
      </p:sp>
      <p:sp>
        <p:nvSpPr>
          <p:cNvPr id="64" name="CuadroTexto 63">
            <a:extLst>
              <a:ext uri="{FF2B5EF4-FFF2-40B4-BE49-F238E27FC236}">
                <a16:creationId xmlns:a16="http://schemas.microsoft.com/office/drawing/2014/main" id="{478BBDE7-A200-C865-720D-ADA13E083C93}"/>
              </a:ext>
            </a:extLst>
          </p:cNvPr>
          <p:cNvSpPr txBox="1"/>
          <p:nvPr/>
        </p:nvSpPr>
        <p:spPr>
          <a:xfrm>
            <a:off x="687341" y="3484670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8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municipios</a:t>
            </a:r>
          </a:p>
        </p:txBody>
      </p:sp>
      <p:sp>
        <p:nvSpPr>
          <p:cNvPr id="65" name="CuadroTexto 64">
            <a:extLst>
              <a:ext uri="{FF2B5EF4-FFF2-40B4-BE49-F238E27FC236}">
                <a16:creationId xmlns:a16="http://schemas.microsoft.com/office/drawing/2014/main" id="{15F8C556-A02A-A70B-6E81-57C436231325}"/>
              </a:ext>
            </a:extLst>
          </p:cNvPr>
          <p:cNvSpPr txBox="1"/>
          <p:nvPr/>
        </p:nvSpPr>
        <p:spPr>
          <a:xfrm>
            <a:off x="687341" y="4026513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38.440</a:t>
            </a:r>
            <a:r>
              <a:rPr lang="es-CO" dirty="0">
                <a:solidFill>
                  <a:srgbClr val="173B69"/>
                </a:solidFill>
              </a:rPr>
              <a:t>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potenciales beneficiados</a:t>
            </a:r>
          </a:p>
        </p:txBody>
      </p:sp>
      <p:sp>
        <p:nvSpPr>
          <p:cNvPr id="66" name="CuadroTexto 65">
            <a:extLst>
              <a:ext uri="{FF2B5EF4-FFF2-40B4-BE49-F238E27FC236}">
                <a16:creationId xmlns:a16="http://schemas.microsoft.com/office/drawing/2014/main" id="{8228C17E-A319-1703-9CEF-CC5EF5F7D666}"/>
              </a:ext>
            </a:extLst>
          </p:cNvPr>
          <p:cNvSpPr txBox="1"/>
          <p:nvPr/>
        </p:nvSpPr>
        <p:spPr>
          <a:xfrm>
            <a:off x="687341" y="5110199"/>
            <a:ext cx="4346847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3000" b="1" dirty="0">
                <a:solidFill>
                  <a:srgbClr val="FF9800"/>
                </a:solidFill>
                <a:latin typeface="Calibri"/>
              </a:rPr>
              <a:t>55 mil </a:t>
            </a:r>
            <a:r>
              <a:rPr lang="es-CO" b="1" dirty="0">
                <a:solidFill>
                  <a:srgbClr val="193C69"/>
                </a:solidFill>
                <a:latin typeface="Calibri"/>
              </a:rPr>
              <a:t>millones de inversión futura</a:t>
            </a:r>
          </a:p>
        </p:txBody>
      </p:sp>
      <p:sp>
        <p:nvSpPr>
          <p:cNvPr id="67" name="CuadroTexto 66">
            <a:extLst>
              <a:ext uri="{FF2B5EF4-FFF2-40B4-BE49-F238E27FC236}">
                <a16:creationId xmlns:a16="http://schemas.microsoft.com/office/drawing/2014/main" id="{07BF48AD-A9FD-CF1E-8294-B2210C81DE14}"/>
              </a:ext>
            </a:extLst>
          </p:cNvPr>
          <p:cNvSpPr txBox="1"/>
          <p:nvPr/>
        </p:nvSpPr>
        <p:spPr>
          <a:xfrm>
            <a:off x="687341" y="5652040"/>
            <a:ext cx="60285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2800" b="1" dirty="0">
                <a:solidFill>
                  <a:srgbClr val="FF9800"/>
                </a:solidFill>
                <a:latin typeface="Calibri"/>
              </a:rPr>
              <a:t>3.108</a:t>
            </a:r>
            <a:r>
              <a:rPr lang="es-ES" dirty="0">
                <a:solidFill>
                  <a:srgbClr val="173B69"/>
                </a:solidFill>
              </a:rPr>
              <a:t>  </a:t>
            </a:r>
            <a:r>
              <a:rPr lang="es-ES" b="1" dirty="0">
                <a:solidFill>
                  <a:srgbClr val="193C69"/>
                </a:solidFill>
                <a:latin typeface="Calibri"/>
              </a:rPr>
              <a:t>empleos generados en la etapa de inversión</a:t>
            </a:r>
            <a:endParaRPr lang="es-CO" b="1" dirty="0">
              <a:solidFill>
                <a:srgbClr val="193C69"/>
              </a:solidFill>
              <a:latin typeface="Calibri"/>
            </a:endParaRPr>
          </a:p>
        </p:txBody>
      </p:sp>
      <p:sp>
        <p:nvSpPr>
          <p:cNvPr id="68" name="CuadroTexto 67">
            <a:extLst>
              <a:ext uri="{FF2B5EF4-FFF2-40B4-BE49-F238E27FC236}">
                <a16:creationId xmlns:a16="http://schemas.microsoft.com/office/drawing/2014/main" id="{B88B253C-8D5B-017D-18B7-3BC39EBEFF98}"/>
              </a:ext>
            </a:extLst>
          </p:cNvPr>
          <p:cNvSpPr txBox="1"/>
          <p:nvPr/>
        </p:nvSpPr>
        <p:spPr>
          <a:xfrm>
            <a:off x="687341" y="4568356"/>
            <a:ext cx="6028501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3000" b="1" dirty="0">
                <a:solidFill>
                  <a:srgbClr val="FF9800"/>
                </a:solidFill>
                <a:latin typeface="Calibri"/>
              </a:rPr>
              <a:t>3.108</a:t>
            </a:r>
            <a:r>
              <a:rPr lang="es-ES" dirty="0">
                <a:solidFill>
                  <a:srgbClr val="173B69"/>
                </a:solidFill>
              </a:rPr>
              <a:t> </a:t>
            </a:r>
            <a:r>
              <a:rPr lang="es-ES" b="1" dirty="0">
                <a:solidFill>
                  <a:srgbClr val="193C69"/>
                </a:solidFill>
                <a:latin typeface="Calibri"/>
              </a:rPr>
              <a:t>de grupos étnicos</a:t>
            </a:r>
            <a:endParaRPr lang="es-CO" b="1" dirty="0">
              <a:solidFill>
                <a:srgbClr val="193C69"/>
              </a:solidFill>
              <a:latin typeface="Calibri"/>
            </a:endParaRPr>
          </a:p>
        </p:txBody>
      </p:sp>
      <p:sp>
        <p:nvSpPr>
          <p:cNvPr id="69" name="CuadroTexto 68">
            <a:extLst>
              <a:ext uri="{FF2B5EF4-FFF2-40B4-BE49-F238E27FC236}">
                <a16:creationId xmlns:a16="http://schemas.microsoft.com/office/drawing/2014/main" id="{90994B32-D182-C51B-184F-900DB9EF573C}"/>
              </a:ext>
            </a:extLst>
          </p:cNvPr>
          <p:cNvSpPr txBox="1"/>
          <p:nvPr/>
        </p:nvSpPr>
        <p:spPr>
          <a:xfrm>
            <a:off x="1145236" y="6251049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</p:spTree>
    <p:extLst>
      <p:ext uri="{BB962C8B-B14F-4D97-AF65-F5344CB8AC3E}">
        <p14:creationId xmlns:p14="http://schemas.microsoft.com/office/powerpoint/2010/main" val="344805184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173620" y="179093"/>
            <a:ext cx="44741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POSIBLES PLAN DE ACCIÓN 2023</a:t>
            </a:r>
          </a:p>
        </p:txBody>
      </p:sp>
      <p:graphicFrame>
        <p:nvGraphicFramePr>
          <p:cNvPr id="9" name="Diagrama 8">
            <a:extLst>
              <a:ext uri="{FF2B5EF4-FFF2-40B4-BE49-F238E27FC236}">
                <a16:creationId xmlns:a16="http://schemas.microsoft.com/office/drawing/2014/main" id="{1C87557C-7787-85BF-4C45-B60D5A6951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2142386"/>
              </p:ext>
            </p:extLst>
          </p:nvPr>
        </p:nvGraphicFramePr>
        <p:xfrm>
          <a:off x="2557100" y="818180"/>
          <a:ext cx="70778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0871724D-D9A1-3A28-8491-20CF7C348742}"/>
              </a:ext>
            </a:extLst>
          </p:cNvPr>
          <p:cNvSpPr txBox="1"/>
          <p:nvPr/>
        </p:nvSpPr>
        <p:spPr>
          <a:xfrm>
            <a:off x="273934" y="6381571"/>
            <a:ext cx="632079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/>
            <a:r>
              <a:rPr lang="es-ES" sz="1400" b="1" dirty="0">
                <a:solidFill>
                  <a:srgbClr val="2B3D67"/>
                </a:solidFill>
              </a:rPr>
              <a:t>*Se requiere el fortalecimiento de Equipo Comercial</a:t>
            </a:r>
            <a:endParaRPr lang="es-CO" sz="1400" b="1" dirty="0">
              <a:solidFill>
                <a:srgbClr val="2B3D67"/>
              </a:solidFill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8C7B027-4929-FFC2-1C9B-08BEC5FB3816}"/>
              </a:ext>
            </a:extLst>
          </p:cNvPr>
          <p:cNvSpPr txBox="1"/>
          <p:nvPr/>
        </p:nvSpPr>
        <p:spPr>
          <a:xfrm>
            <a:off x="-393540" y="540388"/>
            <a:ext cx="408670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 dirty="0">
                <a:solidFill>
                  <a:srgbClr val="4BD1F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G</a:t>
            </a:r>
            <a:r>
              <a:rPr lang="es-CO" sz="2400" b="1" dirty="0">
                <a:solidFill>
                  <a:srgbClr val="4BD1F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ESTIÓN COMERCIAL</a:t>
            </a:r>
          </a:p>
        </p:txBody>
      </p:sp>
    </p:spTree>
    <p:extLst>
      <p:ext uri="{BB962C8B-B14F-4D97-AF65-F5344CB8AC3E}">
        <p14:creationId xmlns:p14="http://schemas.microsoft.com/office/powerpoint/2010/main" val="138050013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" name="Diagrama 9">
            <a:extLst>
              <a:ext uri="{FF2B5EF4-FFF2-40B4-BE49-F238E27FC236}">
                <a16:creationId xmlns:a16="http://schemas.microsoft.com/office/drawing/2014/main" id="{DD53BD3C-AC67-39E3-880F-4596C6ABD0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725447"/>
              </p:ext>
            </p:extLst>
          </p:nvPr>
        </p:nvGraphicFramePr>
        <p:xfrm>
          <a:off x="183465" y="1107877"/>
          <a:ext cx="11651814" cy="55312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0871724D-D9A1-3A28-8491-20CF7C348742}"/>
              </a:ext>
            </a:extLst>
          </p:cNvPr>
          <p:cNvSpPr txBox="1"/>
          <p:nvPr/>
        </p:nvSpPr>
        <p:spPr>
          <a:xfrm>
            <a:off x="7550537" y="6194623"/>
            <a:ext cx="6320790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/>
            <a:r>
              <a:rPr lang="es-ES" sz="1400" b="1" dirty="0">
                <a:solidFill>
                  <a:srgbClr val="2B3D67"/>
                </a:solidFill>
              </a:rPr>
              <a:t>*Se requiere el fortalecimiento de Equipo Comercial</a:t>
            </a:r>
            <a:endParaRPr lang="es-CO" sz="1400" b="1" dirty="0">
              <a:solidFill>
                <a:srgbClr val="2B3D67"/>
              </a:solidFill>
            </a:endParaRPr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6E3953B5-55CA-726D-CD83-C7B18B801F33}"/>
              </a:ext>
            </a:extLst>
          </p:cNvPr>
          <p:cNvSpPr txBox="1"/>
          <p:nvPr/>
        </p:nvSpPr>
        <p:spPr>
          <a:xfrm>
            <a:off x="173620" y="179093"/>
            <a:ext cx="447411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POSIBLES PLAN DE ACCIÓN 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33FA5EF5-94E4-4641-3C3B-39DEA525A6B6}"/>
              </a:ext>
            </a:extLst>
          </p:cNvPr>
          <p:cNvSpPr txBox="1"/>
          <p:nvPr/>
        </p:nvSpPr>
        <p:spPr>
          <a:xfrm>
            <a:off x="-393540" y="540388"/>
            <a:ext cx="408670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ES" sz="2400" b="1" dirty="0">
                <a:solidFill>
                  <a:srgbClr val="4BD1F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G</a:t>
            </a:r>
            <a:r>
              <a:rPr lang="es-CO" sz="2400" b="1" dirty="0">
                <a:solidFill>
                  <a:srgbClr val="4BD1F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ESTIÓN COMERCIAL</a:t>
            </a:r>
          </a:p>
        </p:txBody>
      </p:sp>
    </p:spTree>
    <p:extLst>
      <p:ext uri="{BB962C8B-B14F-4D97-AF65-F5344CB8AC3E}">
        <p14:creationId xmlns:p14="http://schemas.microsoft.com/office/powerpoint/2010/main" val="330409110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162045" y="126957"/>
            <a:ext cx="31225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 PLAN DE ACCIÓN 2023</a:t>
            </a:r>
          </a:p>
        </p:txBody>
      </p:sp>
      <p:pic>
        <p:nvPicPr>
          <p:cNvPr id="14" name="Imagen 13">
            <a:extLst>
              <a:ext uri="{FF2B5EF4-FFF2-40B4-BE49-F238E27FC236}">
                <a16:creationId xmlns:a16="http://schemas.microsoft.com/office/drawing/2014/main" id="{4C5F8630-E4BC-C3AE-ADB4-08D4C7994FA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8153" t="24029" r="52260" b="63698"/>
          <a:stretch/>
        </p:blipFill>
        <p:spPr>
          <a:xfrm>
            <a:off x="1501901" y="1011667"/>
            <a:ext cx="850900" cy="841734"/>
          </a:xfrm>
          <a:prstGeom prst="ellipse">
            <a:avLst/>
          </a:prstGeom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2292D1EB-F518-1E9D-2916-DC14711B55FF}"/>
              </a:ext>
            </a:extLst>
          </p:cNvPr>
          <p:cNvSpPr txBox="1"/>
          <p:nvPr/>
        </p:nvSpPr>
        <p:spPr>
          <a:xfrm>
            <a:off x="1375685" y="6108429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F23DE41B-8F0E-0B57-CD67-1380635922FE}"/>
              </a:ext>
            </a:extLst>
          </p:cNvPr>
          <p:cNvSpPr txBox="1"/>
          <p:nvPr/>
        </p:nvSpPr>
        <p:spPr>
          <a:xfrm>
            <a:off x="5218979" y="1886102"/>
            <a:ext cx="764277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4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SER EL ALIADO ESTRATÉGICO QUE</a:t>
            </a: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354C09D1-F211-CFFA-EAA6-52AC880624CF}"/>
              </a:ext>
            </a:extLst>
          </p:cNvPr>
          <p:cNvSpPr txBox="1"/>
          <p:nvPr/>
        </p:nvSpPr>
        <p:spPr>
          <a:xfrm>
            <a:off x="1501901" y="1033122"/>
            <a:ext cx="658892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b="1" dirty="0">
                <a:solidFill>
                  <a:srgbClr val="173B69"/>
                </a:solidFill>
              </a:rPr>
              <a:t>FORTALECE LA RELACIÓN ESTADO - CIUDADANO</a:t>
            </a:r>
            <a:endParaRPr lang="es-CO" sz="1800" b="1" dirty="0">
              <a:solidFill>
                <a:srgbClr val="173B69"/>
              </a:solidFill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61E6F08C-413E-C770-10D4-050952C43B35}"/>
              </a:ext>
            </a:extLst>
          </p:cNvPr>
          <p:cNvSpPr txBox="1"/>
          <p:nvPr/>
        </p:nvSpPr>
        <p:spPr>
          <a:xfrm>
            <a:off x="692778" y="607603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200977B2-2985-8A88-F4E6-BF278587AEDA}"/>
              </a:ext>
            </a:extLst>
          </p:cNvPr>
          <p:cNvSpPr txBox="1"/>
          <p:nvPr/>
        </p:nvSpPr>
        <p:spPr>
          <a:xfrm>
            <a:off x="247109" y="3004372"/>
            <a:ext cx="48211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s-CO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Proceso</a:t>
            </a:r>
            <a:r>
              <a:rPr lang="en-US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 de </a:t>
            </a:r>
            <a:r>
              <a:rPr lang="es-CO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Gestión </a:t>
            </a:r>
            <a:r>
              <a:rPr lang="en-US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de las Comunicaciones.</a:t>
            </a:r>
          </a:p>
        </p:txBody>
      </p:sp>
      <p:sp>
        <p:nvSpPr>
          <p:cNvPr id="8" name="CuadroTexto 7">
            <a:extLst>
              <a:ext uri="{FF2B5EF4-FFF2-40B4-BE49-F238E27FC236}">
                <a16:creationId xmlns:a16="http://schemas.microsoft.com/office/drawing/2014/main" id="{17275A3B-3509-55F5-043E-A70B5051C363}"/>
              </a:ext>
            </a:extLst>
          </p:cNvPr>
          <p:cNvSpPr txBox="1"/>
          <p:nvPr/>
        </p:nvSpPr>
        <p:spPr>
          <a:xfrm>
            <a:off x="6629816" y="3004372"/>
            <a:ext cx="482110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s-CO" b="1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Relacionamiento con el Ciudadano.</a:t>
            </a: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875A68BF-718C-39FE-1785-E7DABBD799DE}"/>
              </a:ext>
            </a:extLst>
          </p:cNvPr>
          <p:cNvSpPr txBox="1"/>
          <p:nvPr/>
        </p:nvSpPr>
        <p:spPr>
          <a:xfrm>
            <a:off x="374013" y="3484297"/>
            <a:ext cx="503652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Fortalecimiento de la comunidad digital</a:t>
            </a:r>
          </a:p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b="0" dirty="0">
                <a:solidFill>
                  <a:srgbClr val="163A68"/>
                </a:solidFill>
              </a:rPr>
              <a:t>Nuevas formas de b</a:t>
            </a:r>
            <a:r>
              <a:rPr lang="es-ES" sz="1600" dirty="0">
                <a:solidFill>
                  <a:srgbClr val="163A68"/>
                </a:solidFill>
              </a:rPr>
              <a:t>rindarle información al ciudadano. </a:t>
            </a:r>
          </a:p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b="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Nuevos espacios </a:t>
            </a:r>
            <a:r>
              <a:rPr lang="es-ES" sz="1600" dirty="0">
                <a:solidFill>
                  <a:srgbClr val="163A68"/>
                </a:solidFill>
              </a:rPr>
              <a:t>interinstitucionales para acercarnos al ciudadano.</a:t>
            </a:r>
          </a:p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CO" sz="1600" dirty="0">
                <a:solidFill>
                  <a:srgbClr val="163A68"/>
                </a:solidFill>
              </a:rPr>
              <a:t>Nuevos mecanismos personalizados para informar al cliente.</a:t>
            </a:r>
            <a:endParaRPr lang="es-ES" sz="1600" b="0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F65A2AD1-D7B9-0063-84E6-14D81D530396}"/>
              </a:ext>
            </a:extLst>
          </p:cNvPr>
          <p:cNvSpPr txBox="1"/>
          <p:nvPr/>
        </p:nvSpPr>
        <p:spPr>
          <a:xfrm>
            <a:off x="6722413" y="3484297"/>
            <a:ext cx="5036525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kern="1200" noProof="0" dirty="0">
                <a:solidFill>
                  <a:srgbClr val="163A68"/>
                </a:solidFill>
                <a:effectLst/>
                <a:latin typeface="+mn-lt"/>
                <a:ea typeface="+mn-ea"/>
                <a:cs typeface="+mn-cs"/>
              </a:rPr>
              <a:t>Política de transparencia aplicada a cada negocios.</a:t>
            </a:r>
          </a:p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dirty="0">
                <a:solidFill>
                  <a:srgbClr val="163A68"/>
                </a:solidFill>
              </a:rPr>
              <a:t>Nuevos espacios de participación e incidencia ofertados a los clientes. </a:t>
            </a:r>
          </a:p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dirty="0">
                <a:solidFill>
                  <a:srgbClr val="163A68"/>
                </a:solidFill>
              </a:rPr>
              <a:t>Mejor estrategia de medición de impacto social e incidencia de </a:t>
            </a:r>
            <a:r>
              <a:rPr lang="es-ES" sz="1600" dirty="0" err="1">
                <a:solidFill>
                  <a:srgbClr val="163A68"/>
                </a:solidFill>
              </a:rPr>
              <a:t>ENTerritorio</a:t>
            </a:r>
            <a:r>
              <a:rPr lang="es-ES" sz="1600" dirty="0">
                <a:solidFill>
                  <a:srgbClr val="163A68"/>
                </a:solidFill>
              </a:rPr>
              <a:t> en las regiones. </a:t>
            </a:r>
          </a:p>
          <a:p>
            <a:pPr marL="173038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59E1F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s-ES" sz="1600" dirty="0">
                <a:solidFill>
                  <a:srgbClr val="163A68"/>
                </a:solidFill>
              </a:rPr>
              <a:t>Nueva estrategia de escucha de los clientes y la ciudadanía. </a:t>
            </a:r>
            <a:endParaRPr lang="es-ES" sz="1600" b="0" kern="1200" noProof="0" dirty="0">
              <a:solidFill>
                <a:srgbClr val="163A68"/>
              </a:solidFill>
              <a:effectLst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195876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CuadroTexto 47">
            <a:extLst>
              <a:ext uri="{FF2B5EF4-FFF2-40B4-BE49-F238E27FC236}">
                <a16:creationId xmlns:a16="http://schemas.microsoft.com/office/drawing/2014/main" id="{7A904261-DAC9-46F1-8B31-28FFA01E3CF9}"/>
              </a:ext>
            </a:extLst>
          </p:cNvPr>
          <p:cNvSpPr txBox="1"/>
          <p:nvPr/>
        </p:nvSpPr>
        <p:spPr>
          <a:xfrm>
            <a:off x="0" y="0"/>
            <a:ext cx="31225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lang="es-CO" sz="2400" b="1" dirty="0">
                <a:solidFill>
                  <a:srgbClr val="163A68"/>
                </a:solidFill>
                <a:cs typeface="Arial" charset="0"/>
              </a:rPr>
              <a:t> PLAN DE ACCIÓN 2023</a:t>
            </a: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354C09D1-F211-CFFA-EAA6-52AC880624CF}"/>
              </a:ext>
            </a:extLst>
          </p:cNvPr>
          <p:cNvSpPr txBox="1"/>
          <p:nvPr/>
        </p:nvSpPr>
        <p:spPr>
          <a:xfrm>
            <a:off x="0" y="3059668"/>
            <a:ext cx="395616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b="1" dirty="0">
                <a:solidFill>
                  <a:srgbClr val="173B69"/>
                </a:solidFill>
              </a:rPr>
              <a:t>SOSTENIBILIDAD EMPRESARIAL</a:t>
            </a:r>
            <a:endParaRPr lang="es-CO" sz="1800" b="1" dirty="0">
              <a:solidFill>
                <a:srgbClr val="173B69"/>
              </a:solidFill>
            </a:endParaRPr>
          </a:p>
        </p:txBody>
      </p:sp>
      <p:graphicFrame>
        <p:nvGraphicFramePr>
          <p:cNvPr id="6" name="Diagrama 5">
            <a:extLst>
              <a:ext uri="{FF2B5EF4-FFF2-40B4-BE49-F238E27FC236}">
                <a16:creationId xmlns:a16="http://schemas.microsoft.com/office/drawing/2014/main" id="{8EBA1C1C-28EB-C31D-D5F8-EEA23CB53C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69714955"/>
              </p:ext>
            </p:extLst>
          </p:nvPr>
        </p:nvGraphicFramePr>
        <p:xfrm>
          <a:off x="3562653" y="641296"/>
          <a:ext cx="8128000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2" name="Imagen 1">
            <a:extLst>
              <a:ext uri="{FF2B5EF4-FFF2-40B4-BE49-F238E27FC236}">
                <a16:creationId xmlns:a16="http://schemas.microsoft.com/office/drawing/2014/main" id="{10E835C9-FCD9-7215-A6C6-0B2BE2FE831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14847" t="24185" r="75566" b="63542"/>
          <a:stretch/>
        </p:blipFill>
        <p:spPr>
          <a:xfrm>
            <a:off x="1845666" y="3704059"/>
            <a:ext cx="839889" cy="830842"/>
          </a:xfrm>
          <a:prstGeom prst="ellipse">
            <a:avLst/>
          </a:prstGeom>
        </p:spPr>
      </p:pic>
      <p:sp>
        <p:nvSpPr>
          <p:cNvPr id="5" name="CuadroTexto 4">
            <a:extLst>
              <a:ext uri="{FF2B5EF4-FFF2-40B4-BE49-F238E27FC236}">
                <a16:creationId xmlns:a16="http://schemas.microsoft.com/office/drawing/2014/main" id="{1C80FA2B-1C03-6CB8-AB30-12C9621719F1}"/>
              </a:ext>
            </a:extLst>
          </p:cNvPr>
          <p:cNvSpPr txBox="1"/>
          <p:nvPr/>
        </p:nvSpPr>
        <p:spPr>
          <a:xfrm>
            <a:off x="1142769" y="3334650"/>
            <a:ext cx="8509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O" sz="9600" b="1" dirty="0">
                <a:ln>
                  <a:solidFill>
                    <a:srgbClr val="173B69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28618972-24FD-253C-6C51-62D3FCB20148}"/>
              </a:ext>
            </a:extLst>
          </p:cNvPr>
          <p:cNvSpPr txBox="1"/>
          <p:nvPr/>
        </p:nvSpPr>
        <p:spPr>
          <a:xfrm>
            <a:off x="1375685" y="6108429"/>
            <a:ext cx="89804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CO" sz="2800" b="1" dirty="0">
                <a:solidFill>
                  <a:srgbClr val="173B69"/>
                </a:solidFill>
              </a:rPr>
              <a:t>COLOMBIA POTENCIA MUNDIAL DE LA VIDA</a:t>
            </a:r>
          </a:p>
        </p:txBody>
      </p:sp>
    </p:spTree>
    <p:extLst>
      <p:ext uri="{BB962C8B-B14F-4D97-AF65-F5344CB8AC3E}">
        <p14:creationId xmlns:p14="http://schemas.microsoft.com/office/powerpoint/2010/main" val="121211975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>
            <a:extLst>
              <a:ext uri="{FF2B5EF4-FFF2-40B4-BE49-F238E27FC236}">
                <a16:creationId xmlns:a16="http://schemas.microsoft.com/office/drawing/2014/main" id="{BCF15597-3B93-E5D6-C116-F68F7EA9A358}"/>
              </a:ext>
            </a:extLst>
          </p:cNvPr>
          <p:cNvSpPr txBox="1"/>
          <p:nvPr/>
        </p:nvSpPr>
        <p:spPr>
          <a:xfrm>
            <a:off x="3991896" y="2921168"/>
            <a:ext cx="481780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6000" b="1" i="1" dirty="0">
                <a:solidFill>
                  <a:srgbClr val="FF9900"/>
                </a:solidFill>
              </a:rPr>
              <a:t>¡</a:t>
            </a:r>
            <a:r>
              <a:rPr lang="es-CO" sz="6000" b="1" i="1" dirty="0">
                <a:solidFill>
                  <a:schemeClr val="bg1"/>
                </a:solidFill>
              </a:rPr>
              <a:t>GRACIAS</a:t>
            </a:r>
            <a:r>
              <a:rPr lang="es-CO" sz="6000" b="1" i="1" dirty="0">
                <a:solidFill>
                  <a:srgbClr val="FF9900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25638921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>
            <a:extLst>
              <a:ext uri="{FF2B5EF4-FFF2-40B4-BE49-F238E27FC236}">
                <a16:creationId xmlns:a16="http://schemas.microsoft.com/office/drawing/2014/main" id="{43918A43-1875-D60A-15A2-10C3A398EBDF}"/>
              </a:ext>
            </a:extLst>
          </p:cNvPr>
          <p:cNvSpPr txBox="1"/>
          <p:nvPr/>
        </p:nvSpPr>
        <p:spPr>
          <a:xfrm>
            <a:off x="440612" y="1270740"/>
            <a:ext cx="10876547" cy="5017527"/>
          </a:xfrm>
          <a:prstGeom prst="rect">
            <a:avLst/>
          </a:prstGeom>
          <a:noFill/>
        </p:spPr>
        <p:txBody>
          <a:bodyPr wrap="square" numCol="2" spcCol="360000">
            <a:spAutoFit/>
          </a:bodyPr>
          <a:lstStyle/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2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Continuar con la Liquidación Integral de Convenios y contratos derivados.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2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Adquirir e implementar el Sistema de Gestión de Documentos Electrónicos SGDEA a mediano plazo, para medir la calidad y oportunidad de la información.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2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Fortalecimiento a la sistematización: Jurídica, Administrativa y de Operaciones.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2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Lograr nuevamente el fenecimiento de la cuenta 2022. 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2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Mantener la tendencia de disminución en litigiosidad de la empresa.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2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Mantener la línea de mejora en los resultados FURAG</a:t>
            </a:r>
          </a:p>
          <a:p>
            <a:pPr marL="342900" lvl="0" indent="-342900" algn="just">
              <a:lnSpc>
                <a:spcPct val="107000"/>
              </a:lnSpc>
              <a:buClr>
                <a:srgbClr val="FF9900"/>
              </a:buClr>
              <a:buFont typeface="+mj-lt"/>
              <a:buAutoNum type="arabicPeriod"/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lvl="0" algn="just">
              <a:lnSpc>
                <a:spcPct val="107000"/>
              </a:lnSpc>
              <a:buClr>
                <a:srgbClr val="FF9900"/>
              </a:buClr>
            </a:pPr>
            <a:endParaRPr lang="es-ES" sz="20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B32B61D4-B5E0-852B-B6F8-A98BCBBEB5D7}"/>
              </a:ext>
            </a:extLst>
          </p:cNvPr>
          <p:cNvSpPr txBox="1"/>
          <p:nvPr/>
        </p:nvSpPr>
        <p:spPr>
          <a:xfrm>
            <a:off x="254000" y="569733"/>
            <a:ext cx="11938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fontAlgn="auto">
              <a:lnSpc>
                <a:spcPct val="100000"/>
              </a:lnSpc>
              <a:spcBef>
                <a:spcPts val="500"/>
              </a:spcBef>
              <a:spcAft>
                <a:spcPts val="800"/>
              </a:spcAft>
              <a:buClrTx/>
              <a:buSzTx/>
              <a:tabLst/>
              <a:defRPr/>
            </a:pPr>
            <a:r>
              <a:rPr lang="es-ES" sz="2400" b="1" dirty="0">
                <a:solidFill>
                  <a:srgbClr val="193C69"/>
                </a:solidFill>
                <a:cs typeface="Arial" charset="0"/>
              </a:rPr>
              <a:t>PRINCIPALES RETOS OPERATIVOS 2023</a:t>
            </a:r>
          </a:p>
        </p:txBody>
      </p:sp>
    </p:spTree>
    <p:extLst>
      <p:ext uri="{BB962C8B-B14F-4D97-AF65-F5344CB8AC3E}">
        <p14:creationId xmlns:p14="http://schemas.microsoft.com/office/powerpoint/2010/main" val="31461899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uadroTexto 4">
            <a:extLst>
              <a:ext uri="{FF2B5EF4-FFF2-40B4-BE49-F238E27FC236}">
                <a16:creationId xmlns:a16="http://schemas.microsoft.com/office/drawing/2014/main" id="{F83C51BB-0B0E-4027-878B-6DDF12481228}"/>
              </a:ext>
            </a:extLst>
          </p:cNvPr>
          <p:cNvSpPr txBox="1"/>
          <p:nvPr/>
        </p:nvSpPr>
        <p:spPr>
          <a:xfrm>
            <a:off x="323850" y="303800"/>
            <a:ext cx="12192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8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COMPARATIVO PESOS 2022-2023</a:t>
            </a:r>
          </a:p>
        </p:txBody>
      </p:sp>
      <p:graphicFrame>
        <p:nvGraphicFramePr>
          <p:cNvPr id="2" name="Tabla 3">
            <a:extLst>
              <a:ext uri="{FF2B5EF4-FFF2-40B4-BE49-F238E27FC236}">
                <a16:creationId xmlns:a16="http://schemas.microsoft.com/office/drawing/2014/main" id="{139AE41E-7BAF-9601-C631-19DE998E1DF8}"/>
              </a:ext>
            </a:extLst>
          </p:cNvPr>
          <p:cNvGraphicFramePr>
            <a:graphicFrameLocks noGrp="1"/>
          </p:cNvGraphicFramePr>
          <p:nvPr/>
        </p:nvGraphicFramePr>
        <p:xfrm>
          <a:off x="1240334" y="1141233"/>
          <a:ext cx="4419686" cy="4638984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059142">
                  <a:extLst>
                    <a:ext uri="{9D8B030D-6E8A-4147-A177-3AD203B41FA5}">
                      <a16:colId xmlns:a16="http://schemas.microsoft.com/office/drawing/2014/main" val="3546837169"/>
                    </a:ext>
                  </a:extLst>
                </a:gridCol>
                <a:gridCol w="1360544">
                  <a:extLst>
                    <a:ext uri="{9D8B030D-6E8A-4147-A177-3AD203B41FA5}">
                      <a16:colId xmlns:a16="http://schemas.microsoft.com/office/drawing/2014/main" val="330676159"/>
                    </a:ext>
                  </a:extLst>
                </a:gridCol>
              </a:tblGrid>
              <a:tr h="53032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</a:txBody>
                  <a:tcPr anchor="ctr">
                    <a:solidFill>
                      <a:srgbClr val="193C6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PLAN DE ACCIÓN</a:t>
                      </a:r>
                    </a:p>
                    <a:p>
                      <a:pPr algn="ctr"/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INSTITUCIONAL</a:t>
                      </a:r>
                    </a:p>
                  </a:txBody>
                  <a:tcPr anchor="ctr">
                    <a:solidFill>
                      <a:srgbClr val="193C6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81187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Modelo de Negocio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25%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4794895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Procedimientos, roles y</a:t>
                      </a:r>
                    </a:p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responsabilidades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15%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224333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Cultura y talento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10%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7846070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Planeación, seguimiento y</a:t>
                      </a:r>
                    </a:p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control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10%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259192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Plan institucional de</a:t>
                      </a:r>
                    </a:p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gestión y desempeño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347821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Posicionamiento y visibilidad  </a:t>
                      </a:r>
                    </a:p>
                    <a:p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de los logros de la Entidad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20%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5891395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  TOTAL PLAN DE ACCIÓN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1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100%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927723"/>
                  </a:ext>
                </a:extLst>
              </a:tr>
            </a:tbl>
          </a:graphicData>
        </a:graphic>
      </p:graphicFrame>
      <p:sp>
        <p:nvSpPr>
          <p:cNvPr id="3" name="CuadroTexto 2">
            <a:extLst>
              <a:ext uri="{FF2B5EF4-FFF2-40B4-BE49-F238E27FC236}">
                <a16:creationId xmlns:a16="http://schemas.microsoft.com/office/drawing/2014/main" id="{90AB3A7E-74D9-8012-4CB5-15338CDFF3FE}"/>
              </a:ext>
            </a:extLst>
          </p:cNvPr>
          <p:cNvSpPr txBox="1"/>
          <p:nvPr/>
        </p:nvSpPr>
        <p:spPr>
          <a:xfrm rot="16200000">
            <a:off x="-2092059" y="2536448"/>
            <a:ext cx="5330859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11000" b="1" dirty="0">
                <a:ln>
                  <a:solidFill>
                    <a:srgbClr val="F59E1F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2022</a:t>
            </a:r>
          </a:p>
        </p:txBody>
      </p:sp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C00A7E4F-54C0-83B0-5189-5A8FB668B68E}"/>
              </a:ext>
            </a:extLst>
          </p:cNvPr>
          <p:cNvGraphicFramePr>
            <a:graphicFrameLocks noGrp="1"/>
          </p:cNvGraphicFramePr>
          <p:nvPr/>
        </p:nvGraphicFramePr>
        <p:xfrm>
          <a:off x="7643062" y="1291704"/>
          <a:ext cx="4419686" cy="4011072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059142">
                  <a:extLst>
                    <a:ext uri="{9D8B030D-6E8A-4147-A177-3AD203B41FA5}">
                      <a16:colId xmlns:a16="http://schemas.microsoft.com/office/drawing/2014/main" val="3546837169"/>
                    </a:ext>
                  </a:extLst>
                </a:gridCol>
                <a:gridCol w="1360544">
                  <a:extLst>
                    <a:ext uri="{9D8B030D-6E8A-4147-A177-3AD203B41FA5}">
                      <a16:colId xmlns:a16="http://schemas.microsoft.com/office/drawing/2014/main" val="330676159"/>
                    </a:ext>
                  </a:extLst>
                </a:gridCol>
              </a:tblGrid>
              <a:tr h="53032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FOCO ESTRATÉGICO</a:t>
                      </a:r>
                    </a:p>
                  </a:txBody>
                  <a:tcPr anchor="ctr">
                    <a:solidFill>
                      <a:srgbClr val="193C6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PESO PLAN DE ACCIÓN</a:t>
                      </a:r>
                    </a:p>
                    <a:p>
                      <a:pPr algn="ctr"/>
                      <a:r>
                        <a:rPr lang="es-CO" sz="1400" b="1" kern="1200" dirty="0">
                          <a:solidFill>
                            <a:schemeClr val="lt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INSTITUCIONAL</a:t>
                      </a:r>
                    </a:p>
                  </a:txBody>
                  <a:tcPr anchor="ctr">
                    <a:solidFill>
                      <a:srgbClr val="193C6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3581187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IMPULSA TERRITORIOS RESILIENTES Y SOSTENIBLES.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40%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84794895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algn="l"/>
                      <a:r>
                        <a:rPr lang="es-ES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CONTRIBUYE A LA “PAZ TOTAL”.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20%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224333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FORTALECE LA RELACIÓN ESTADO - CIUDADANO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10%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7846070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algn="l"/>
                      <a:r>
                        <a:rPr lang="es-CO" sz="2000" b="1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MISIONALIDAD TOTAL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2000" b="1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70%</a:t>
                      </a:r>
                    </a:p>
                  </a:txBody>
                  <a:tcPr anchor="ctr">
                    <a:solidFill>
                      <a:srgbClr val="F0F2F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259192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600" b="0" dirty="0">
                          <a:solidFill>
                            <a:srgbClr val="173B69"/>
                          </a:solidFill>
                        </a:rPr>
                        <a:t>SOSTENIBILIDAD EMPRESARIAL</a:t>
                      </a:r>
                      <a:endParaRPr lang="es-CO" sz="1600" b="0" kern="1200" dirty="0">
                        <a:solidFill>
                          <a:srgbClr val="193C69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600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30%</a:t>
                      </a:r>
                      <a:endParaRPr lang="es-CO" sz="1600" kern="1200" dirty="0">
                        <a:solidFill>
                          <a:srgbClr val="193C69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7347821"/>
                  </a:ext>
                </a:extLst>
              </a:tr>
              <a:tr h="5303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2000" b="1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 TOTAL PLAN DE ACCIÓN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2000" b="1" kern="1200" dirty="0">
                          <a:solidFill>
                            <a:srgbClr val="193C69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Calibri" panose="020F0502020204030204" pitchFamily="34" charset="0"/>
                        </a:rPr>
                        <a:t>100%</a:t>
                      </a:r>
                    </a:p>
                  </a:txBody>
                  <a:tcPr anchor="ctr">
                    <a:solidFill>
                      <a:srgbClr val="DFE7F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927723"/>
                  </a:ext>
                </a:extLst>
              </a:tr>
            </a:tbl>
          </a:graphicData>
        </a:graphic>
      </p:graphicFrame>
      <p:sp>
        <p:nvSpPr>
          <p:cNvPr id="6" name="CuadroTexto 5">
            <a:extLst>
              <a:ext uri="{FF2B5EF4-FFF2-40B4-BE49-F238E27FC236}">
                <a16:creationId xmlns:a16="http://schemas.microsoft.com/office/drawing/2014/main" id="{BAE36971-739F-AEE9-421D-F8EE04F2721F}"/>
              </a:ext>
            </a:extLst>
          </p:cNvPr>
          <p:cNvSpPr txBox="1"/>
          <p:nvPr/>
        </p:nvSpPr>
        <p:spPr>
          <a:xfrm rot="16200000">
            <a:off x="5264085" y="2568173"/>
            <a:ext cx="3191468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11000" b="1" dirty="0">
                <a:ln w="28575">
                  <a:noFill/>
                </a:ln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</p:spTree>
    <p:extLst>
      <p:ext uri="{BB962C8B-B14F-4D97-AF65-F5344CB8AC3E}">
        <p14:creationId xmlns:p14="http://schemas.microsoft.com/office/powerpoint/2010/main" val="47811657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>
            <a:extLst>
              <a:ext uri="{FF2B5EF4-FFF2-40B4-BE49-F238E27FC236}">
                <a16:creationId xmlns:a16="http://schemas.microsoft.com/office/drawing/2014/main" id="{25EF6A72-2FEC-7D3F-04ED-61F2C4B66B21}"/>
              </a:ext>
            </a:extLst>
          </p:cNvPr>
          <p:cNvSpPr txBox="1"/>
          <p:nvPr/>
        </p:nvSpPr>
        <p:spPr>
          <a:xfrm>
            <a:off x="291091" y="313222"/>
            <a:ext cx="808599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indent="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CO" sz="2400" b="1" dirty="0">
                <a:solidFill>
                  <a:srgbClr val="163A68"/>
                </a:solidFill>
                <a:ea typeface="Tahoma" panose="020B0604030504040204" pitchFamily="34" charset="0"/>
                <a:cs typeface="Tahoma" panose="020B0604030504040204" pitchFamily="34" charset="0"/>
              </a:rPr>
              <a:t>COMPARACIÓN PLAN ACCIÓN INSTITUCIONAL 2022- 2023</a:t>
            </a: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A12AA0D0-E62F-E68A-C774-419AD06E6D09}"/>
              </a:ext>
            </a:extLst>
          </p:cNvPr>
          <p:cNvSpPr txBox="1"/>
          <p:nvPr/>
        </p:nvSpPr>
        <p:spPr>
          <a:xfrm>
            <a:off x="7451700" y="834058"/>
            <a:ext cx="319146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 w="28575">
                  <a:noFill/>
                </a:ln>
                <a:solidFill>
                  <a:srgbClr val="00B0F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2023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80757F29-BB69-906E-5E65-D0DF4FF90A6C}"/>
              </a:ext>
            </a:extLst>
          </p:cNvPr>
          <p:cNvSpPr txBox="1"/>
          <p:nvPr/>
        </p:nvSpPr>
        <p:spPr>
          <a:xfrm>
            <a:off x="1452880" y="952400"/>
            <a:ext cx="319146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CO" sz="8000" b="1" dirty="0">
                <a:ln w="28575">
                  <a:solidFill>
                    <a:srgbClr val="F59F16"/>
                  </a:solidFill>
                </a:ln>
                <a:noFill/>
                <a:latin typeface="Calibri" panose="020F0502020204030204" pitchFamily="34" charset="0"/>
                <a:cs typeface="Calibri" panose="020F0502020204030204" pitchFamily="34" charset="0"/>
              </a:rPr>
              <a:t>2022</a:t>
            </a:r>
          </a:p>
        </p:txBody>
      </p:sp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EBA8D969-24C7-BC88-4FF5-FAA974F01CFD}"/>
              </a:ext>
            </a:extLst>
          </p:cNvPr>
          <p:cNvCxnSpPr>
            <a:cxnSpLocks/>
          </p:cNvCxnSpPr>
          <p:nvPr/>
        </p:nvCxnSpPr>
        <p:spPr>
          <a:xfrm>
            <a:off x="6096000" y="1117600"/>
            <a:ext cx="0" cy="5349709"/>
          </a:xfrm>
          <a:prstGeom prst="line">
            <a:avLst/>
          </a:prstGeom>
          <a:ln w="38100">
            <a:solidFill>
              <a:srgbClr val="F59F16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CuadroTexto 10">
            <a:extLst>
              <a:ext uri="{FF2B5EF4-FFF2-40B4-BE49-F238E27FC236}">
                <a16:creationId xmlns:a16="http://schemas.microsoft.com/office/drawing/2014/main" id="{CF704C56-3747-0B0B-88C9-26F96A75DB88}"/>
              </a:ext>
            </a:extLst>
          </p:cNvPr>
          <p:cNvSpPr txBox="1"/>
          <p:nvPr/>
        </p:nvSpPr>
        <p:spPr>
          <a:xfrm>
            <a:off x="834255" y="2275840"/>
            <a:ext cx="501001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ES" sz="1600" dirty="0">
                <a:solidFill>
                  <a:srgbClr val="163A68"/>
                </a:solidFill>
              </a:rPr>
              <a:t>Partió de una consultoría y mesas de trabajo con el equipo directivo.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ES" sz="1600" dirty="0">
                <a:solidFill>
                  <a:srgbClr val="163A68"/>
                </a:solidFill>
              </a:rPr>
              <a:t>Énfasis en las necesidades y productos por área.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ES" sz="1600" dirty="0">
                <a:solidFill>
                  <a:srgbClr val="163A68"/>
                </a:solidFill>
              </a:rPr>
              <a:t>Indicadores de gestión y de resultados segmentados.</a:t>
            </a:r>
          </a:p>
          <a:p>
            <a:pPr marL="173038" indent="-173038">
              <a:buClr>
                <a:srgbClr val="F59F16"/>
              </a:buClr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ES" sz="1600" dirty="0">
                <a:solidFill>
                  <a:srgbClr val="163A68"/>
                </a:solidFill>
              </a:rPr>
              <a:t>Articula 5 procesos de medición.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ES" sz="1600" dirty="0">
                <a:solidFill>
                  <a:srgbClr val="163A68"/>
                </a:solidFill>
              </a:rPr>
              <a:t>Creó información base de cada proceso.</a:t>
            </a:r>
            <a:endParaRPr lang="es-CO" sz="1600" dirty="0">
              <a:solidFill>
                <a:srgbClr val="163A68"/>
              </a:solidFill>
            </a:endParaRP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1DB70332-29A1-917A-D360-AF326FB846CB}"/>
              </a:ext>
            </a:extLst>
          </p:cNvPr>
          <p:cNvSpPr txBox="1"/>
          <p:nvPr/>
        </p:nvSpPr>
        <p:spPr>
          <a:xfrm>
            <a:off x="6643507" y="2275839"/>
            <a:ext cx="5010013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r>
              <a:rPr lang="es-ES" sz="1600" dirty="0">
                <a:solidFill>
                  <a:srgbClr val="163A68"/>
                </a:solidFill>
              </a:rPr>
              <a:t>Se construye con base a metodología </a:t>
            </a:r>
            <a:r>
              <a:rPr lang="es-ES" sz="1600" b="1" dirty="0">
                <a:solidFill>
                  <a:srgbClr val="163A68"/>
                </a:solidFill>
              </a:rPr>
              <a:t>"</a:t>
            </a:r>
            <a:r>
              <a:rPr lang="es-ES" sz="1600" b="1" dirty="0" err="1">
                <a:solidFill>
                  <a:srgbClr val="163A68"/>
                </a:solidFill>
              </a:rPr>
              <a:t>botton</a:t>
            </a:r>
            <a:r>
              <a:rPr lang="es-ES" sz="1600" b="1" dirty="0">
                <a:solidFill>
                  <a:srgbClr val="163A68"/>
                </a:solidFill>
              </a:rPr>
              <a:t> up"</a:t>
            </a:r>
            <a:r>
              <a:rPr lang="es-ES" sz="1600" dirty="0">
                <a:solidFill>
                  <a:srgbClr val="163A68"/>
                </a:solidFill>
              </a:rPr>
              <a:t>,</a:t>
            </a:r>
            <a:r>
              <a:rPr lang="es-ES" sz="1600" b="1" dirty="0">
                <a:solidFill>
                  <a:srgbClr val="163A68"/>
                </a:solidFill>
              </a:rPr>
              <a:t> </a:t>
            </a:r>
            <a:r>
              <a:rPr lang="es-ES" sz="1600" dirty="0">
                <a:solidFill>
                  <a:srgbClr val="163A68"/>
                </a:solidFill>
              </a:rPr>
              <a:t>caracterizando problemas y necesidades.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r>
              <a:rPr lang="es-ES" sz="1600" dirty="0">
                <a:solidFill>
                  <a:srgbClr val="163A68"/>
                </a:solidFill>
              </a:rPr>
              <a:t>Énfasis en cadenas de valor y de resultados por procesos.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r>
              <a:rPr lang="es-ES" sz="1600" dirty="0">
                <a:solidFill>
                  <a:srgbClr val="163A68"/>
                </a:solidFill>
              </a:rPr>
              <a:t>Indicadores de gestión, productos, resultados parciales y resultados finales concatenados en ciclo PHVA.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r>
              <a:rPr lang="es-ES" sz="1600" dirty="0">
                <a:solidFill>
                  <a:srgbClr val="163A68"/>
                </a:solidFill>
              </a:rPr>
              <a:t>Articula 7 procesos de medición, 5 sistemas de información y el 100% de reportes obligatorios por año.</a:t>
            </a: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endParaRPr lang="es-ES" sz="1600" dirty="0">
              <a:solidFill>
                <a:srgbClr val="163A68"/>
              </a:solidFill>
            </a:endParaRPr>
          </a:p>
          <a:p>
            <a:pPr marL="173038" indent="-173038">
              <a:buClr>
                <a:srgbClr val="F59F16"/>
              </a:buClr>
              <a:buFont typeface="Arial" panose="020B0604020202020204" pitchFamily="34" charset="0"/>
              <a:buChar char="•"/>
              <a:tabLst>
                <a:tab pos="173038" algn="l"/>
              </a:tabLst>
            </a:pPr>
            <a:r>
              <a:rPr lang="es-ES" sz="1600" dirty="0">
                <a:solidFill>
                  <a:srgbClr val="163A68"/>
                </a:solidFill>
              </a:rPr>
              <a:t>Creará información articulada entre procesos y áreas, identificando cuellos de botella.</a:t>
            </a:r>
            <a:endParaRPr lang="es-CO" sz="1600" dirty="0">
              <a:solidFill>
                <a:srgbClr val="163A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72619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uadroTexto 3">
            <a:extLst>
              <a:ext uri="{FF2B5EF4-FFF2-40B4-BE49-F238E27FC236}">
                <a16:creationId xmlns:a16="http://schemas.microsoft.com/office/drawing/2014/main" id="{B9B63EB7-9875-4FBF-9551-50CE3F6FBF72}"/>
              </a:ext>
            </a:extLst>
          </p:cNvPr>
          <p:cNvSpPr txBox="1"/>
          <p:nvPr/>
        </p:nvSpPr>
        <p:spPr>
          <a:xfrm>
            <a:off x="361507" y="949363"/>
            <a:ext cx="5365614" cy="3196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b="1" dirty="0">
                <a:solidFill>
                  <a:srgbClr val="4BD1F8"/>
                </a:solidFill>
              </a:rPr>
              <a:t>PLAN NACIONAL DE DESARROLLO</a:t>
            </a: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C09BB524-5E21-0E7F-6083-5E4953A18519}"/>
              </a:ext>
            </a:extLst>
          </p:cNvPr>
          <p:cNvSpPr txBox="1"/>
          <p:nvPr/>
        </p:nvSpPr>
        <p:spPr>
          <a:xfrm>
            <a:off x="368862" y="386462"/>
            <a:ext cx="5365614" cy="33753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>
              <a:buClr>
                <a:srgbClr val="FF9E17"/>
              </a:buClr>
              <a:buSzPct val="150000"/>
            </a:pPr>
            <a:r>
              <a:rPr lang="es-CO" sz="2400" b="1" dirty="0">
                <a:solidFill>
                  <a:srgbClr val="2B3D67"/>
                </a:solidFill>
                <a:ea typeface="Arial" charset="0"/>
                <a:cs typeface="Arial" charset="0"/>
              </a:rPr>
              <a:t>EJES TEMÁTICOS</a:t>
            </a:r>
            <a:endParaRPr lang="es-CO" sz="2400" b="1" dirty="0">
              <a:solidFill>
                <a:srgbClr val="2B3D6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8" name="Título 3">
            <a:extLst>
              <a:ext uri="{FF2B5EF4-FFF2-40B4-BE49-F238E27FC236}">
                <a16:creationId xmlns:a16="http://schemas.microsoft.com/office/drawing/2014/main" id="{7BE1F8A4-87A6-E43A-11FC-C93F82337BB9}"/>
              </a:ext>
            </a:extLst>
          </p:cNvPr>
          <p:cNvSpPr txBox="1">
            <a:spLocks/>
          </p:cNvSpPr>
          <p:nvPr/>
        </p:nvSpPr>
        <p:spPr>
          <a:xfrm>
            <a:off x="6462930" y="1772796"/>
            <a:ext cx="5077028" cy="95883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s-ES_tradnl" sz="3200" b="1" dirty="0">
                <a:solidFill>
                  <a:srgbClr val="163A6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AUMENTAR EL VOLUMEN DE NEGOCIOS DE LA EMPRESA</a:t>
            </a:r>
          </a:p>
        </p:txBody>
      </p:sp>
      <p:sp>
        <p:nvSpPr>
          <p:cNvPr id="29" name="Subtítulo 4">
            <a:extLst>
              <a:ext uri="{FF2B5EF4-FFF2-40B4-BE49-F238E27FC236}">
                <a16:creationId xmlns:a16="http://schemas.microsoft.com/office/drawing/2014/main" id="{96B5EF08-3398-BF4D-5C9A-919D4BCA4222}"/>
              </a:ext>
            </a:extLst>
          </p:cNvPr>
          <p:cNvSpPr txBox="1">
            <a:spLocks/>
          </p:cNvSpPr>
          <p:nvPr/>
        </p:nvSpPr>
        <p:spPr>
          <a:xfrm>
            <a:off x="6462930" y="2991399"/>
            <a:ext cx="5366022" cy="264547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indent="-192088" algn="just">
              <a:lnSpc>
                <a:spcPct val="150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1800" dirty="0">
                <a:solidFill>
                  <a:srgbClr val="163A68"/>
                </a:solidFill>
              </a:rPr>
              <a:t>Disminución de cuotas y costeos diferenciales. </a:t>
            </a:r>
          </a:p>
          <a:p>
            <a:pPr marL="457200" indent="-192088" algn="just">
              <a:lnSpc>
                <a:spcPct val="150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1800" dirty="0">
                <a:solidFill>
                  <a:srgbClr val="163A68"/>
                </a:solidFill>
              </a:rPr>
              <a:t>Mejora en tiempos de contratación. </a:t>
            </a:r>
          </a:p>
          <a:p>
            <a:pPr marL="457200" indent="-192088" algn="just">
              <a:lnSpc>
                <a:spcPct val="150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1800" dirty="0">
                <a:solidFill>
                  <a:srgbClr val="163A68"/>
                </a:solidFill>
              </a:rPr>
              <a:t>Fortalecimiento de las capacidades financieras.</a:t>
            </a:r>
          </a:p>
          <a:p>
            <a:pPr marL="457200" indent="-192088" algn="just">
              <a:lnSpc>
                <a:spcPct val="150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1800" dirty="0">
                <a:solidFill>
                  <a:srgbClr val="163A68"/>
                </a:solidFill>
              </a:rPr>
              <a:t>Consolidarnos a nivel nacional</a:t>
            </a:r>
          </a:p>
          <a:p>
            <a:pPr marL="457200" indent="-192088" algn="just">
              <a:lnSpc>
                <a:spcPct val="150000"/>
              </a:lnSpc>
              <a:buClr>
                <a:srgbClr val="FF9900"/>
              </a:buClr>
              <a:buFont typeface="+mj-lt"/>
              <a:buAutoNum type="arabicPeriod"/>
            </a:pPr>
            <a:r>
              <a:rPr lang="es-ES" sz="1800" dirty="0">
                <a:solidFill>
                  <a:srgbClr val="163A68"/>
                </a:solidFill>
              </a:rPr>
              <a:t>Lograr nuevos nichos de mercado</a:t>
            </a:r>
            <a:endParaRPr lang="es-ES_tradnl" sz="1800" dirty="0">
              <a:solidFill>
                <a:srgbClr val="163A68"/>
              </a:solidFill>
            </a:endParaRPr>
          </a:p>
        </p:txBody>
      </p:sp>
      <p:sp>
        <p:nvSpPr>
          <p:cNvPr id="30" name="Subtítulo 4">
            <a:extLst>
              <a:ext uri="{FF2B5EF4-FFF2-40B4-BE49-F238E27FC236}">
                <a16:creationId xmlns:a16="http://schemas.microsoft.com/office/drawing/2014/main" id="{7ABF3682-F258-D8A0-E6EC-237484DD71F5}"/>
              </a:ext>
            </a:extLst>
          </p:cNvPr>
          <p:cNvSpPr txBox="1">
            <a:spLocks/>
          </p:cNvSpPr>
          <p:nvPr/>
        </p:nvSpPr>
        <p:spPr>
          <a:xfrm>
            <a:off x="6456000" y="949363"/>
            <a:ext cx="5366022" cy="40749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  <a:defRPr/>
            </a:pPr>
            <a:r>
              <a:rPr lang="es-ES" b="1" dirty="0">
                <a:solidFill>
                  <a:srgbClr val="163A68"/>
                </a:solidFill>
              </a:rPr>
              <a:t>NUESTRO MAYOR RETO 2023</a:t>
            </a:r>
            <a:endParaRPr kumimoji="0" lang="es-CO" b="1" i="0" u="none" strike="noStrike" kern="1200" cap="none" spc="0" normalizeH="0" baseline="0" noProof="0" dirty="0">
              <a:ln>
                <a:noFill/>
              </a:ln>
              <a:solidFill>
                <a:srgbClr val="163A68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DE9A7C29-684A-A295-09C1-DB460842FFD5}"/>
              </a:ext>
            </a:extLst>
          </p:cNvPr>
          <p:cNvGrpSpPr/>
          <p:nvPr/>
        </p:nvGrpSpPr>
        <p:grpSpPr>
          <a:xfrm>
            <a:off x="230878" y="1556046"/>
            <a:ext cx="5372969" cy="585971"/>
            <a:chOff x="361507" y="1873537"/>
            <a:chExt cx="5372969" cy="585971"/>
          </a:xfrm>
        </p:grpSpPr>
        <p:sp>
          <p:nvSpPr>
            <p:cNvPr id="27" name="Rectángulo: esquinas redondeadas 9">
              <a:extLst>
                <a:ext uri="{FF2B5EF4-FFF2-40B4-BE49-F238E27FC236}">
                  <a16:creationId xmlns:a16="http://schemas.microsoft.com/office/drawing/2014/main" id="{273ED26C-EF7E-4008-FA40-07546D11C75C}"/>
                </a:ext>
              </a:extLst>
            </p:cNvPr>
            <p:cNvSpPr/>
            <p:nvPr/>
          </p:nvSpPr>
          <p:spPr>
            <a:xfrm>
              <a:off x="2808174" y="1873538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Ya existentes</a:t>
              </a: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31" name="Rectángulo: esquinas redondeadas 10">
              <a:extLst>
                <a:ext uri="{FF2B5EF4-FFF2-40B4-BE49-F238E27FC236}">
                  <a16:creationId xmlns:a16="http://schemas.microsoft.com/office/drawing/2014/main" id="{016C8AF0-982E-226A-B32A-80950197935D}"/>
                </a:ext>
              </a:extLst>
            </p:cNvPr>
            <p:cNvSpPr/>
            <p:nvPr/>
          </p:nvSpPr>
          <p:spPr>
            <a:xfrm>
              <a:off x="361507" y="1873537"/>
              <a:ext cx="2514777" cy="585969"/>
            </a:xfrm>
            <a:prstGeom prst="rect">
              <a:avLst/>
            </a:prstGeom>
            <a:solidFill>
              <a:srgbClr val="193C69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MX" sz="1400" b="1" dirty="0">
                  <a:solidFill>
                    <a:schemeClr val="bg1"/>
                  </a:solidFill>
                </a:rPr>
                <a:t>LÍNEAS TEMÁTICAS</a:t>
              </a:r>
              <a:endPara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" name="Triángulo 7">
              <a:extLst>
                <a:ext uri="{FF2B5EF4-FFF2-40B4-BE49-F238E27FC236}">
                  <a16:creationId xmlns:a16="http://schemas.microsoft.com/office/drawing/2014/main" id="{CD8F6E91-1EA2-57E3-F7C3-90551A130BE6}"/>
                </a:ext>
              </a:extLst>
            </p:cNvPr>
            <p:cNvSpPr/>
            <p:nvPr/>
          </p:nvSpPr>
          <p:spPr>
            <a:xfrm rot="5400000">
              <a:off x="2677893" y="2071931"/>
              <a:ext cx="585968" cy="189186"/>
            </a:xfrm>
            <a:prstGeom prst="triangle">
              <a:avLst/>
            </a:prstGeom>
            <a:solidFill>
              <a:srgbClr val="193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grpSp>
        <p:nvGrpSpPr>
          <p:cNvPr id="33" name="Grupo 32">
            <a:extLst>
              <a:ext uri="{FF2B5EF4-FFF2-40B4-BE49-F238E27FC236}">
                <a16:creationId xmlns:a16="http://schemas.microsoft.com/office/drawing/2014/main" id="{2B84C94F-2896-D2A8-1D8F-D6F46879E765}"/>
              </a:ext>
            </a:extLst>
          </p:cNvPr>
          <p:cNvGrpSpPr/>
          <p:nvPr/>
        </p:nvGrpSpPr>
        <p:grpSpPr>
          <a:xfrm>
            <a:off x="239349" y="2405431"/>
            <a:ext cx="5373119" cy="585971"/>
            <a:chOff x="369978" y="2670749"/>
            <a:chExt cx="5373119" cy="585971"/>
          </a:xfrm>
        </p:grpSpPr>
        <p:sp>
          <p:nvSpPr>
            <p:cNvPr id="34" name="Rectángulo: esquinas redondeadas 15">
              <a:extLst>
                <a:ext uri="{FF2B5EF4-FFF2-40B4-BE49-F238E27FC236}">
                  <a16:creationId xmlns:a16="http://schemas.microsoft.com/office/drawing/2014/main" id="{04C01D6D-A8D6-4A58-E8F0-1E098673A189}"/>
                </a:ext>
              </a:extLst>
            </p:cNvPr>
            <p:cNvSpPr/>
            <p:nvPr/>
          </p:nvSpPr>
          <p:spPr>
            <a:xfrm>
              <a:off x="2816795" y="2670751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En borrador en el PND</a:t>
              </a:r>
            </a:p>
          </p:txBody>
        </p:sp>
        <p:sp>
          <p:nvSpPr>
            <p:cNvPr id="35" name="Rectángulo: esquinas redondeadas 6">
              <a:extLst>
                <a:ext uri="{FF2B5EF4-FFF2-40B4-BE49-F238E27FC236}">
                  <a16:creationId xmlns:a16="http://schemas.microsoft.com/office/drawing/2014/main" id="{C5F4B844-6A12-9402-1FA1-F7FBF966D061}"/>
                </a:ext>
              </a:extLst>
            </p:cNvPr>
            <p:cNvSpPr/>
            <p:nvPr/>
          </p:nvSpPr>
          <p:spPr>
            <a:xfrm>
              <a:off x="369978" y="2670750"/>
              <a:ext cx="2514777" cy="585969"/>
            </a:xfrm>
            <a:prstGeom prst="rect">
              <a:avLst/>
            </a:prstGeom>
            <a:solidFill>
              <a:srgbClr val="2684AE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LEGADOS HACIENDA</a:t>
              </a:r>
            </a:p>
          </p:txBody>
        </p:sp>
        <p:sp>
          <p:nvSpPr>
            <p:cNvPr id="36" name="Triángulo 12">
              <a:extLst>
                <a:ext uri="{FF2B5EF4-FFF2-40B4-BE49-F238E27FC236}">
                  <a16:creationId xmlns:a16="http://schemas.microsoft.com/office/drawing/2014/main" id="{97BE960B-141F-F5AE-1115-0E0E06E38310}"/>
                </a:ext>
              </a:extLst>
            </p:cNvPr>
            <p:cNvSpPr/>
            <p:nvPr/>
          </p:nvSpPr>
          <p:spPr>
            <a:xfrm rot="5400000">
              <a:off x="2686364" y="2869140"/>
              <a:ext cx="585968" cy="189186"/>
            </a:xfrm>
            <a:prstGeom prst="triangle">
              <a:avLst/>
            </a:prstGeom>
            <a:solidFill>
              <a:srgbClr val="2684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grpSp>
        <p:nvGrpSpPr>
          <p:cNvPr id="37" name="Grupo 36">
            <a:extLst>
              <a:ext uri="{FF2B5EF4-FFF2-40B4-BE49-F238E27FC236}">
                <a16:creationId xmlns:a16="http://schemas.microsoft.com/office/drawing/2014/main" id="{6A305432-0C77-6DFC-E3BD-5C6A8757ABD6}"/>
              </a:ext>
            </a:extLst>
          </p:cNvPr>
          <p:cNvGrpSpPr/>
          <p:nvPr/>
        </p:nvGrpSpPr>
        <p:grpSpPr>
          <a:xfrm>
            <a:off x="239349" y="3254816"/>
            <a:ext cx="5380097" cy="585973"/>
            <a:chOff x="369978" y="3494670"/>
            <a:chExt cx="5380097" cy="585973"/>
          </a:xfrm>
        </p:grpSpPr>
        <p:sp>
          <p:nvSpPr>
            <p:cNvPr id="38" name="Rectángulo: esquinas redondeadas 14">
              <a:extLst>
                <a:ext uri="{FF2B5EF4-FFF2-40B4-BE49-F238E27FC236}">
                  <a16:creationId xmlns:a16="http://schemas.microsoft.com/office/drawing/2014/main" id="{2C9BAE12-9D85-8C5E-72A0-B5A8697DADC7}"/>
                </a:ext>
              </a:extLst>
            </p:cNvPr>
            <p:cNvSpPr/>
            <p:nvPr/>
          </p:nvSpPr>
          <p:spPr>
            <a:xfrm>
              <a:off x="2823773" y="3494674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En borrador en el PND</a:t>
              </a: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9" name="Rectángulo: esquinas redondeadas 11">
              <a:extLst>
                <a:ext uri="{FF2B5EF4-FFF2-40B4-BE49-F238E27FC236}">
                  <a16:creationId xmlns:a16="http://schemas.microsoft.com/office/drawing/2014/main" id="{9E0A577A-8B39-BCE6-B7F9-BF08C2BB4F53}"/>
                </a:ext>
              </a:extLst>
            </p:cNvPr>
            <p:cNvSpPr/>
            <p:nvPr/>
          </p:nvSpPr>
          <p:spPr>
            <a:xfrm>
              <a:off x="369978" y="3494673"/>
              <a:ext cx="2514777" cy="585969"/>
            </a:xfrm>
            <a:prstGeom prst="rect">
              <a:avLst/>
            </a:prstGeom>
            <a:solidFill>
              <a:srgbClr val="42B8E3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MX" sz="1400" b="1" dirty="0">
                  <a:solidFill>
                    <a:schemeClr val="bg1"/>
                  </a:solidFill>
                </a:rPr>
                <a:t>LEGADO DNP</a:t>
              </a:r>
              <a:endPara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0" name="Triángulo 16">
              <a:extLst>
                <a:ext uri="{FF2B5EF4-FFF2-40B4-BE49-F238E27FC236}">
                  <a16:creationId xmlns:a16="http://schemas.microsoft.com/office/drawing/2014/main" id="{634A867F-056D-365B-C31B-7FB9FDAEF00C}"/>
                </a:ext>
              </a:extLst>
            </p:cNvPr>
            <p:cNvSpPr/>
            <p:nvPr/>
          </p:nvSpPr>
          <p:spPr>
            <a:xfrm rot="5400000">
              <a:off x="2677894" y="3693061"/>
              <a:ext cx="585968" cy="189186"/>
            </a:xfrm>
            <a:prstGeom prst="triangle">
              <a:avLst/>
            </a:prstGeom>
            <a:solidFill>
              <a:srgbClr val="42B8E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grpSp>
        <p:nvGrpSpPr>
          <p:cNvPr id="41" name="Grupo 40">
            <a:extLst>
              <a:ext uri="{FF2B5EF4-FFF2-40B4-BE49-F238E27FC236}">
                <a16:creationId xmlns:a16="http://schemas.microsoft.com/office/drawing/2014/main" id="{D0714AFA-7129-6772-AD96-1DAEA815CCB6}"/>
              </a:ext>
            </a:extLst>
          </p:cNvPr>
          <p:cNvGrpSpPr/>
          <p:nvPr/>
        </p:nvGrpSpPr>
        <p:grpSpPr>
          <a:xfrm>
            <a:off x="252592" y="4710902"/>
            <a:ext cx="5364497" cy="591049"/>
            <a:chOff x="369979" y="4335606"/>
            <a:chExt cx="5364497" cy="591049"/>
          </a:xfrm>
        </p:grpSpPr>
        <p:sp>
          <p:nvSpPr>
            <p:cNvPr id="42" name="Rectángulo: esquinas redondeadas 13">
              <a:extLst>
                <a:ext uri="{FF2B5EF4-FFF2-40B4-BE49-F238E27FC236}">
                  <a16:creationId xmlns:a16="http://schemas.microsoft.com/office/drawing/2014/main" id="{15CA1AFB-DA1A-4068-4ED7-DD1F65544CAE}"/>
                </a:ext>
              </a:extLst>
            </p:cNvPr>
            <p:cNvSpPr/>
            <p:nvPr/>
          </p:nvSpPr>
          <p:spPr>
            <a:xfrm>
              <a:off x="2808174" y="4340686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    En consolidación</a:t>
              </a:r>
            </a:p>
          </p:txBody>
        </p:sp>
        <p:sp>
          <p:nvSpPr>
            <p:cNvPr id="43" name="Rectángulo: esquinas redondeadas 7">
              <a:extLst>
                <a:ext uri="{FF2B5EF4-FFF2-40B4-BE49-F238E27FC236}">
                  <a16:creationId xmlns:a16="http://schemas.microsoft.com/office/drawing/2014/main" id="{A06D42BF-FF13-FAE4-6644-0FD3C2D0DE0C}"/>
                </a:ext>
              </a:extLst>
            </p:cNvPr>
            <p:cNvSpPr/>
            <p:nvPr/>
          </p:nvSpPr>
          <p:spPr>
            <a:xfrm>
              <a:off x="369979" y="4340685"/>
              <a:ext cx="2506306" cy="585969"/>
            </a:xfrm>
            <a:prstGeom prst="rect">
              <a:avLst/>
            </a:prstGeom>
            <a:solidFill>
              <a:srgbClr val="4BD1F8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MX" sz="1400" b="1" dirty="0">
                  <a:solidFill>
                    <a:schemeClr val="bg1"/>
                  </a:solidFill>
                </a:rPr>
                <a:t>LABOR GOBIERNO – ENT	</a:t>
              </a:r>
              <a:endPara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4" name="Triángulo 20">
              <a:extLst>
                <a:ext uri="{FF2B5EF4-FFF2-40B4-BE49-F238E27FC236}">
                  <a16:creationId xmlns:a16="http://schemas.microsoft.com/office/drawing/2014/main" id="{A339EDD7-4E6D-C79B-ADF1-A66627BE6507}"/>
                </a:ext>
              </a:extLst>
            </p:cNvPr>
            <p:cNvSpPr/>
            <p:nvPr/>
          </p:nvSpPr>
          <p:spPr>
            <a:xfrm rot="5400000">
              <a:off x="2677894" y="4533997"/>
              <a:ext cx="585968" cy="189186"/>
            </a:xfrm>
            <a:prstGeom prst="triangle">
              <a:avLst/>
            </a:prstGeom>
            <a:solidFill>
              <a:srgbClr val="4BD1F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grpSp>
        <p:nvGrpSpPr>
          <p:cNvPr id="45" name="Grupo 44">
            <a:extLst>
              <a:ext uri="{FF2B5EF4-FFF2-40B4-BE49-F238E27FC236}">
                <a16:creationId xmlns:a16="http://schemas.microsoft.com/office/drawing/2014/main" id="{AB905C07-509D-E529-5A9E-767B71DB7A5A}"/>
              </a:ext>
            </a:extLst>
          </p:cNvPr>
          <p:cNvGrpSpPr/>
          <p:nvPr/>
        </p:nvGrpSpPr>
        <p:grpSpPr>
          <a:xfrm>
            <a:off x="223751" y="5530733"/>
            <a:ext cx="5380096" cy="591775"/>
            <a:chOff x="369979" y="5353071"/>
            <a:chExt cx="5380096" cy="591775"/>
          </a:xfrm>
        </p:grpSpPr>
        <p:sp>
          <p:nvSpPr>
            <p:cNvPr id="46" name="Rectángulo: esquinas redondeadas 12">
              <a:extLst>
                <a:ext uri="{FF2B5EF4-FFF2-40B4-BE49-F238E27FC236}">
                  <a16:creationId xmlns:a16="http://schemas.microsoft.com/office/drawing/2014/main" id="{426AF7AE-79D5-4C04-52F8-62E4DA64C5E2}"/>
                </a:ext>
              </a:extLst>
            </p:cNvPr>
            <p:cNvSpPr/>
            <p:nvPr/>
          </p:nvSpPr>
          <p:spPr>
            <a:xfrm>
              <a:off x="2823773" y="5353071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lang="es-MX" dirty="0">
                  <a:solidFill>
                    <a:srgbClr val="002060"/>
                  </a:solidFill>
                </a:rPr>
                <a:t>LA SOSTENIBILIDAD</a:t>
              </a: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47" name="Rectángulo: esquinas redondeadas 8">
              <a:extLst>
                <a:ext uri="{FF2B5EF4-FFF2-40B4-BE49-F238E27FC236}">
                  <a16:creationId xmlns:a16="http://schemas.microsoft.com/office/drawing/2014/main" id="{B15CEFFB-416B-EA02-42E0-E99BF92E1A00}"/>
                </a:ext>
              </a:extLst>
            </p:cNvPr>
            <p:cNvSpPr/>
            <p:nvPr/>
          </p:nvSpPr>
          <p:spPr>
            <a:xfrm>
              <a:off x="369979" y="5353071"/>
              <a:ext cx="2506306" cy="585969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ÉNFASIS ENTERRITORIO</a:t>
              </a:r>
            </a:p>
          </p:txBody>
        </p:sp>
        <p:sp>
          <p:nvSpPr>
            <p:cNvPr id="48" name="Triángulo 24">
              <a:extLst>
                <a:ext uri="{FF2B5EF4-FFF2-40B4-BE49-F238E27FC236}">
                  <a16:creationId xmlns:a16="http://schemas.microsoft.com/office/drawing/2014/main" id="{0C2DFF5B-C39E-D3E6-134F-9DB710EE8211}"/>
                </a:ext>
              </a:extLst>
            </p:cNvPr>
            <p:cNvSpPr/>
            <p:nvPr/>
          </p:nvSpPr>
          <p:spPr>
            <a:xfrm rot="5400000">
              <a:off x="2677893" y="5557269"/>
              <a:ext cx="585968" cy="189186"/>
            </a:xfrm>
            <a:prstGeom prst="triangle">
              <a:avLst/>
            </a:pr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cxnSp>
        <p:nvCxnSpPr>
          <p:cNvPr id="6" name="Conector recto 5">
            <a:extLst>
              <a:ext uri="{FF2B5EF4-FFF2-40B4-BE49-F238E27FC236}">
                <a16:creationId xmlns:a16="http://schemas.microsoft.com/office/drawing/2014/main" id="{FB69A3AC-9B5F-0480-51B0-C7D24BAD2D5D}"/>
              </a:ext>
            </a:extLst>
          </p:cNvPr>
          <p:cNvCxnSpPr/>
          <p:nvPr/>
        </p:nvCxnSpPr>
        <p:spPr>
          <a:xfrm>
            <a:off x="6061524" y="949363"/>
            <a:ext cx="0" cy="4768645"/>
          </a:xfrm>
          <a:prstGeom prst="line">
            <a:avLst/>
          </a:prstGeom>
          <a:ln w="28575">
            <a:solidFill>
              <a:srgbClr val="FF99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upo 1">
            <a:extLst>
              <a:ext uri="{FF2B5EF4-FFF2-40B4-BE49-F238E27FC236}">
                <a16:creationId xmlns:a16="http://schemas.microsoft.com/office/drawing/2014/main" id="{B2121844-C9CB-99B7-91EF-A6D40B64C590}"/>
              </a:ext>
            </a:extLst>
          </p:cNvPr>
          <p:cNvGrpSpPr/>
          <p:nvPr/>
        </p:nvGrpSpPr>
        <p:grpSpPr>
          <a:xfrm>
            <a:off x="223750" y="4010537"/>
            <a:ext cx="5380097" cy="585973"/>
            <a:chOff x="369978" y="3494670"/>
            <a:chExt cx="5380097" cy="585973"/>
          </a:xfrm>
        </p:grpSpPr>
        <p:sp>
          <p:nvSpPr>
            <p:cNvPr id="3" name="Rectángulo: esquinas redondeadas 14">
              <a:extLst>
                <a:ext uri="{FF2B5EF4-FFF2-40B4-BE49-F238E27FC236}">
                  <a16:creationId xmlns:a16="http://schemas.microsoft.com/office/drawing/2014/main" id="{5DFF794C-333C-9570-B25E-D74AD06891CD}"/>
                </a:ext>
              </a:extLst>
            </p:cNvPr>
            <p:cNvSpPr/>
            <p:nvPr/>
          </p:nvSpPr>
          <p:spPr>
            <a:xfrm>
              <a:off x="2823773" y="3494674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Alineación Pilares estratégicos con los ODS</a:t>
              </a:r>
            </a:p>
          </p:txBody>
        </p:sp>
        <p:sp>
          <p:nvSpPr>
            <p:cNvPr id="5" name="Rectángulo: esquinas redondeadas 11">
              <a:extLst>
                <a:ext uri="{FF2B5EF4-FFF2-40B4-BE49-F238E27FC236}">
                  <a16:creationId xmlns:a16="http://schemas.microsoft.com/office/drawing/2014/main" id="{3D9A6256-F57C-0295-4535-7D3A8ABA988D}"/>
                </a:ext>
              </a:extLst>
            </p:cNvPr>
            <p:cNvSpPr/>
            <p:nvPr/>
          </p:nvSpPr>
          <p:spPr>
            <a:xfrm>
              <a:off x="369978" y="3494673"/>
              <a:ext cx="2514777" cy="585969"/>
            </a:xfrm>
            <a:prstGeom prst="rect">
              <a:avLst/>
            </a:prstGeom>
            <a:solidFill>
              <a:srgbClr val="42B8E3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ALINEACI</a:t>
              </a:r>
              <a:r>
                <a:rPr kumimoji="0" lang="es-CO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ÓN ODS</a:t>
              </a:r>
              <a:endPara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7" name="Triángulo 16">
              <a:extLst>
                <a:ext uri="{FF2B5EF4-FFF2-40B4-BE49-F238E27FC236}">
                  <a16:creationId xmlns:a16="http://schemas.microsoft.com/office/drawing/2014/main" id="{0ED72C6F-C759-E7E3-95D8-EBDAD52A10FC}"/>
                </a:ext>
              </a:extLst>
            </p:cNvPr>
            <p:cNvSpPr/>
            <p:nvPr/>
          </p:nvSpPr>
          <p:spPr>
            <a:xfrm rot="5400000">
              <a:off x="2677894" y="3693061"/>
              <a:ext cx="585968" cy="189186"/>
            </a:xfrm>
            <a:prstGeom prst="triangle">
              <a:avLst/>
            </a:prstGeom>
            <a:solidFill>
              <a:srgbClr val="42B8E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374258855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>
            <a:extLst>
              <a:ext uri="{FF2B5EF4-FFF2-40B4-BE49-F238E27FC236}">
                <a16:creationId xmlns:a16="http://schemas.microsoft.com/office/drawing/2014/main" id="{85CCEC90-71EC-8A8A-FB7F-169BD0B1D6DB}"/>
              </a:ext>
            </a:extLst>
          </p:cNvPr>
          <p:cNvGrpSpPr/>
          <p:nvPr/>
        </p:nvGrpSpPr>
        <p:grpSpPr>
          <a:xfrm>
            <a:off x="6483131" y="368106"/>
            <a:ext cx="5373119" cy="585971"/>
            <a:chOff x="369978" y="2670749"/>
            <a:chExt cx="5373119" cy="585971"/>
          </a:xfrm>
        </p:grpSpPr>
        <p:sp>
          <p:nvSpPr>
            <p:cNvPr id="3" name="Rectángulo: esquinas redondeadas 15">
              <a:extLst>
                <a:ext uri="{FF2B5EF4-FFF2-40B4-BE49-F238E27FC236}">
                  <a16:creationId xmlns:a16="http://schemas.microsoft.com/office/drawing/2014/main" id="{D2088141-F0B6-9A30-C74F-C0CC8FB1EBF7}"/>
                </a:ext>
              </a:extLst>
            </p:cNvPr>
            <p:cNvSpPr/>
            <p:nvPr/>
          </p:nvSpPr>
          <p:spPr>
            <a:xfrm>
              <a:off x="2816795" y="2670751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En borrador en el PND</a:t>
              </a:r>
            </a:p>
          </p:txBody>
        </p:sp>
        <p:sp>
          <p:nvSpPr>
            <p:cNvPr id="6" name="Rectángulo: esquinas redondeadas 6">
              <a:extLst>
                <a:ext uri="{FF2B5EF4-FFF2-40B4-BE49-F238E27FC236}">
                  <a16:creationId xmlns:a16="http://schemas.microsoft.com/office/drawing/2014/main" id="{EFDA665C-94DE-D800-0FE9-27A1F52C5537}"/>
                </a:ext>
              </a:extLst>
            </p:cNvPr>
            <p:cNvSpPr/>
            <p:nvPr/>
          </p:nvSpPr>
          <p:spPr>
            <a:xfrm>
              <a:off x="369978" y="2670750"/>
              <a:ext cx="2514777" cy="585969"/>
            </a:xfrm>
            <a:prstGeom prst="rect">
              <a:avLst/>
            </a:prstGeom>
            <a:solidFill>
              <a:srgbClr val="2684AE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4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LEGADOS HACIENDA</a:t>
              </a:r>
            </a:p>
          </p:txBody>
        </p:sp>
        <p:sp>
          <p:nvSpPr>
            <p:cNvPr id="8" name="Triángulo 12">
              <a:extLst>
                <a:ext uri="{FF2B5EF4-FFF2-40B4-BE49-F238E27FC236}">
                  <a16:creationId xmlns:a16="http://schemas.microsoft.com/office/drawing/2014/main" id="{BE6FA0C6-8C61-6334-FB30-93EE219F1A7F}"/>
                </a:ext>
              </a:extLst>
            </p:cNvPr>
            <p:cNvSpPr/>
            <p:nvPr/>
          </p:nvSpPr>
          <p:spPr>
            <a:xfrm rot="5400000">
              <a:off x="2686364" y="2869140"/>
              <a:ext cx="585968" cy="189186"/>
            </a:xfrm>
            <a:prstGeom prst="triangle">
              <a:avLst/>
            </a:prstGeom>
            <a:solidFill>
              <a:srgbClr val="2684A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grpSp>
        <p:nvGrpSpPr>
          <p:cNvPr id="11" name="Grupo 10">
            <a:extLst>
              <a:ext uri="{FF2B5EF4-FFF2-40B4-BE49-F238E27FC236}">
                <a16:creationId xmlns:a16="http://schemas.microsoft.com/office/drawing/2014/main" id="{E2D55AA5-B091-C870-DC3D-11D730341954}"/>
              </a:ext>
            </a:extLst>
          </p:cNvPr>
          <p:cNvGrpSpPr/>
          <p:nvPr/>
        </p:nvGrpSpPr>
        <p:grpSpPr>
          <a:xfrm>
            <a:off x="211640" y="478260"/>
            <a:ext cx="5380097" cy="585973"/>
            <a:chOff x="369978" y="3494670"/>
            <a:chExt cx="5380097" cy="585973"/>
          </a:xfrm>
        </p:grpSpPr>
        <p:sp>
          <p:nvSpPr>
            <p:cNvPr id="13" name="Rectángulo: esquinas redondeadas 14">
              <a:extLst>
                <a:ext uri="{FF2B5EF4-FFF2-40B4-BE49-F238E27FC236}">
                  <a16:creationId xmlns:a16="http://schemas.microsoft.com/office/drawing/2014/main" id="{91BF5F2A-34CC-E0E5-71EA-F30B6E4EB88C}"/>
                </a:ext>
              </a:extLst>
            </p:cNvPr>
            <p:cNvSpPr/>
            <p:nvPr/>
          </p:nvSpPr>
          <p:spPr>
            <a:xfrm>
              <a:off x="2823773" y="3494674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En borrador en el PND</a:t>
              </a: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5" name="Rectángulo: esquinas redondeadas 11">
              <a:extLst>
                <a:ext uri="{FF2B5EF4-FFF2-40B4-BE49-F238E27FC236}">
                  <a16:creationId xmlns:a16="http://schemas.microsoft.com/office/drawing/2014/main" id="{1999544B-28C2-2B19-D3D2-7E144DB9C7F9}"/>
                </a:ext>
              </a:extLst>
            </p:cNvPr>
            <p:cNvSpPr/>
            <p:nvPr/>
          </p:nvSpPr>
          <p:spPr>
            <a:xfrm>
              <a:off x="369978" y="3494673"/>
              <a:ext cx="2514777" cy="585969"/>
            </a:xfrm>
            <a:prstGeom prst="rect">
              <a:avLst/>
            </a:prstGeom>
            <a:solidFill>
              <a:srgbClr val="42B8E3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MX" sz="1400" b="1" dirty="0">
                  <a:solidFill>
                    <a:schemeClr val="bg1"/>
                  </a:solidFill>
                </a:rPr>
                <a:t>LEGADO DNP</a:t>
              </a:r>
              <a:endPara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17" name="Triángulo 16">
              <a:extLst>
                <a:ext uri="{FF2B5EF4-FFF2-40B4-BE49-F238E27FC236}">
                  <a16:creationId xmlns:a16="http://schemas.microsoft.com/office/drawing/2014/main" id="{879FBD40-23C5-DD8B-E92D-FD1D6F94DF93}"/>
                </a:ext>
              </a:extLst>
            </p:cNvPr>
            <p:cNvSpPr/>
            <p:nvPr/>
          </p:nvSpPr>
          <p:spPr>
            <a:xfrm rot="5400000">
              <a:off x="2677894" y="3693061"/>
              <a:ext cx="585968" cy="189186"/>
            </a:xfrm>
            <a:prstGeom prst="triangle">
              <a:avLst/>
            </a:prstGeom>
            <a:solidFill>
              <a:srgbClr val="42B8E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sp>
        <p:nvSpPr>
          <p:cNvPr id="26" name="CuadroTexto 25">
            <a:extLst>
              <a:ext uri="{FF2B5EF4-FFF2-40B4-BE49-F238E27FC236}">
                <a16:creationId xmlns:a16="http://schemas.microsoft.com/office/drawing/2014/main" id="{9261EF66-6309-9832-99B6-0AA063209043}"/>
              </a:ext>
            </a:extLst>
          </p:cNvPr>
          <p:cNvSpPr txBox="1"/>
          <p:nvPr/>
        </p:nvSpPr>
        <p:spPr>
          <a:xfrm>
            <a:off x="6733309" y="1357215"/>
            <a:ext cx="5122941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b="1" dirty="0">
                <a:solidFill>
                  <a:srgbClr val="163A68"/>
                </a:solidFill>
              </a:rPr>
              <a:t>Estabilidad macroeconómica.</a:t>
            </a: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b="1" dirty="0">
                <a:solidFill>
                  <a:srgbClr val="163A68"/>
                </a:solidFill>
              </a:rPr>
              <a:t>Crecimiento sostenible. </a:t>
            </a: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b="1" dirty="0">
                <a:solidFill>
                  <a:srgbClr val="163A68"/>
                </a:solidFill>
              </a:rPr>
              <a:t>Buena política y control Fiscal.</a:t>
            </a:r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37A2AE0C-7F4F-40BF-1241-B171383C9B42}"/>
              </a:ext>
            </a:extLst>
          </p:cNvPr>
          <p:cNvSpPr txBox="1"/>
          <p:nvPr/>
        </p:nvSpPr>
        <p:spPr>
          <a:xfrm>
            <a:off x="891309" y="1357215"/>
            <a:ext cx="5122941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b="1" dirty="0">
                <a:solidFill>
                  <a:srgbClr val="163A68"/>
                </a:solidFill>
              </a:rPr>
              <a:t>Convergencia regional.</a:t>
            </a: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b="1" dirty="0">
                <a:solidFill>
                  <a:srgbClr val="163A68"/>
                </a:solidFill>
              </a:rPr>
              <a:t>Planeación y desarrollo sostenible. </a:t>
            </a: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b="1" dirty="0">
              <a:solidFill>
                <a:srgbClr val="163A68"/>
              </a:solidFill>
            </a:endParaRPr>
          </a:p>
          <a:p>
            <a:pPr marL="285750" indent="-196850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b="1" dirty="0">
                <a:solidFill>
                  <a:srgbClr val="163A68"/>
                </a:solidFill>
              </a:rPr>
              <a:t>Instituciones sólidas. </a:t>
            </a:r>
          </a:p>
        </p:txBody>
      </p:sp>
      <p:sp>
        <p:nvSpPr>
          <p:cNvPr id="30" name="Cerrar llave 29">
            <a:extLst>
              <a:ext uri="{FF2B5EF4-FFF2-40B4-BE49-F238E27FC236}">
                <a16:creationId xmlns:a16="http://schemas.microsoft.com/office/drawing/2014/main" id="{D90AFFAF-8D69-9448-41DB-A22A210198EE}"/>
              </a:ext>
            </a:extLst>
          </p:cNvPr>
          <p:cNvSpPr/>
          <p:nvPr/>
        </p:nvSpPr>
        <p:spPr>
          <a:xfrm rot="5400000">
            <a:off x="5803017" y="-2152263"/>
            <a:ext cx="585967" cy="11298242"/>
          </a:xfrm>
          <a:prstGeom prst="rightBrace">
            <a:avLst>
              <a:gd name="adj1" fmla="val 62562"/>
              <a:gd name="adj2" fmla="val 49780"/>
            </a:avLst>
          </a:prstGeom>
          <a:ln w="57150">
            <a:solidFill>
              <a:srgbClr val="F59F16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id="{B34C76BF-AD5A-23EF-C604-18893F1D9C3F}"/>
              </a:ext>
            </a:extLst>
          </p:cNvPr>
          <p:cNvSpPr txBox="1"/>
          <p:nvPr/>
        </p:nvSpPr>
        <p:spPr>
          <a:xfrm>
            <a:off x="3534529" y="3880562"/>
            <a:ext cx="512294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ES" sz="2000" b="1" dirty="0">
                <a:solidFill>
                  <a:srgbClr val="163A68"/>
                </a:solidFill>
              </a:rPr>
              <a:t>G</a:t>
            </a:r>
            <a:r>
              <a:rPr lang="es-CO" sz="2000" b="1" dirty="0">
                <a:solidFill>
                  <a:srgbClr val="163A68"/>
                </a:solidFill>
              </a:rPr>
              <a:t>RUPO BICENTENARIO</a:t>
            </a: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9D8EBBAD-1840-96CE-7D53-619464D13EDE}"/>
              </a:ext>
            </a:extLst>
          </p:cNvPr>
          <p:cNvSpPr txBox="1"/>
          <p:nvPr/>
        </p:nvSpPr>
        <p:spPr>
          <a:xfrm>
            <a:off x="790212" y="4385820"/>
            <a:ext cx="5122941" cy="18158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1095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sz="1600" dirty="0">
                <a:solidFill>
                  <a:srgbClr val="163A68"/>
                </a:solidFill>
              </a:rPr>
              <a:t>Herramientas innovadoras para la transformación de la economía.</a:t>
            </a:r>
          </a:p>
          <a:p>
            <a:pPr marL="285750" indent="-1095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sz="1600" dirty="0">
              <a:solidFill>
                <a:srgbClr val="163A68"/>
              </a:solidFill>
            </a:endParaRPr>
          </a:p>
          <a:p>
            <a:pPr marL="285750" indent="-1095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sz="1600" dirty="0">
                <a:solidFill>
                  <a:srgbClr val="163A68"/>
                </a:solidFill>
              </a:rPr>
              <a:t>Eficiencia administrativa y operacional de los recursos.</a:t>
            </a:r>
          </a:p>
          <a:p>
            <a:pPr marL="285750" indent="-1095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sz="1600" dirty="0">
              <a:solidFill>
                <a:srgbClr val="163A68"/>
              </a:solidFill>
            </a:endParaRPr>
          </a:p>
          <a:p>
            <a:pPr marL="285750" indent="-1095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sz="1600" dirty="0">
                <a:solidFill>
                  <a:srgbClr val="163A68"/>
                </a:solidFill>
              </a:rPr>
              <a:t>Fortalecer los mecanismos de financiamiento a las personas y empresas</a:t>
            </a: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E5FA1FFE-BCBB-DC75-E86B-21271994985C}"/>
              </a:ext>
            </a:extLst>
          </p:cNvPr>
          <p:cNvSpPr txBox="1"/>
          <p:nvPr/>
        </p:nvSpPr>
        <p:spPr>
          <a:xfrm>
            <a:off x="6278847" y="4470681"/>
            <a:ext cx="5122941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74650" indent="-1984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sz="1600" dirty="0">
                <a:solidFill>
                  <a:srgbClr val="163A68"/>
                </a:solidFill>
              </a:rPr>
              <a:t>Favorecer la economía popular, la productividad y el desarrollo.</a:t>
            </a:r>
          </a:p>
          <a:p>
            <a:pPr marL="374650" indent="-1984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sz="1600" dirty="0">
              <a:solidFill>
                <a:srgbClr val="163A68"/>
              </a:solidFill>
            </a:endParaRPr>
          </a:p>
          <a:p>
            <a:pPr marL="374650" indent="-1984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sz="1600" dirty="0">
                <a:solidFill>
                  <a:srgbClr val="163A68"/>
                </a:solidFill>
              </a:rPr>
              <a:t>Desarrollo de economías de escala que impulsen el crecimiento económico territorial.</a:t>
            </a:r>
          </a:p>
          <a:p>
            <a:pPr marL="374650" indent="-198438">
              <a:buClr>
                <a:srgbClr val="F59F16"/>
              </a:buClr>
              <a:buFont typeface="Arial" panose="020B0604020202020204" pitchFamily="34" charset="0"/>
              <a:buChar char="•"/>
            </a:pPr>
            <a:endParaRPr lang="es-CO" sz="1600" dirty="0">
              <a:solidFill>
                <a:srgbClr val="163A68"/>
              </a:solidFill>
            </a:endParaRPr>
          </a:p>
          <a:p>
            <a:pPr marL="374650" indent="-198438">
              <a:buClr>
                <a:srgbClr val="F59F16"/>
              </a:buClr>
              <a:buFont typeface="Arial" panose="020B0604020202020204" pitchFamily="34" charset="0"/>
              <a:buChar char="•"/>
            </a:pPr>
            <a:r>
              <a:rPr lang="es-CO" sz="1600" dirty="0">
                <a:solidFill>
                  <a:srgbClr val="163A68"/>
                </a:solidFill>
              </a:rPr>
              <a:t>Calidad en la prestación de bienes y servicios para el desarrollo regional.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endParaRPr lang="es-CO" sz="1600" dirty="0">
              <a:solidFill>
                <a:srgbClr val="163A6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5917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a 4">
            <a:extLst>
              <a:ext uri="{FF2B5EF4-FFF2-40B4-BE49-F238E27FC236}">
                <a16:creationId xmlns:a16="http://schemas.microsoft.com/office/drawing/2014/main" id="{4A7E7B97-58E3-803B-9B34-813AD64ED386}"/>
              </a:ext>
            </a:extLst>
          </p:cNvPr>
          <p:cNvGraphicFramePr/>
          <p:nvPr/>
        </p:nvGraphicFramePr>
        <p:xfrm>
          <a:off x="-834252" y="1048523"/>
          <a:ext cx="7077407" cy="45465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4" name="CuadroTexto 3">
            <a:extLst>
              <a:ext uri="{FF2B5EF4-FFF2-40B4-BE49-F238E27FC236}">
                <a16:creationId xmlns:a16="http://schemas.microsoft.com/office/drawing/2014/main" id="{B9B63EB7-9875-4FBF-9551-50CE3F6FBF72}"/>
              </a:ext>
            </a:extLst>
          </p:cNvPr>
          <p:cNvSpPr txBox="1"/>
          <p:nvPr/>
        </p:nvSpPr>
        <p:spPr>
          <a:xfrm>
            <a:off x="1815847" y="2727909"/>
            <a:ext cx="1638552" cy="31962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s-MX" sz="2000" b="1" dirty="0">
                <a:solidFill>
                  <a:srgbClr val="003270"/>
                </a:solidFill>
              </a:rPr>
              <a:t>PLAN NACIONAL DE DESARROLLO</a:t>
            </a:r>
          </a:p>
        </p:txBody>
      </p:sp>
      <p:grpSp>
        <p:nvGrpSpPr>
          <p:cNvPr id="10" name="Grupo 9">
            <a:extLst>
              <a:ext uri="{FF2B5EF4-FFF2-40B4-BE49-F238E27FC236}">
                <a16:creationId xmlns:a16="http://schemas.microsoft.com/office/drawing/2014/main" id="{DE9A7C29-684A-A295-09C1-DB460842FFD5}"/>
              </a:ext>
            </a:extLst>
          </p:cNvPr>
          <p:cNvGrpSpPr/>
          <p:nvPr/>
        </p:nvGrpSpPr>
        <p:grpSpPr>
          <a:xfrm>
            <a:off x="6243155" y="249302"/>
            <a:ext cx="5372969" cy="585971"/>
            <a:chOff x="361507" y="1873537"/>
            <a:chExt cx="5372969" cy="585971"/>
          </a:xfrm>
        </p:grpSpPr>
        <p:sp>
          <p:nvSpPr>
            <p:cNvPr id="27" name="Rectángulo: esquinas redondeadas 9">
              <a:extLst>
                <a:ext uri="{FF2B5EF4-FFF2-40B4-BE49-F238E27FC236}">
                  <a16:creationId xmlns:a16="http://schemas.microsoft.com/office/drawing/2014/main" id="{273ED26C-EF7E-4008-FA40-07546D11C75C}"/>
                </a:ext>
              </a:extLst>
            </p:cNvPr>
            <p:cNvSpPr/>
            <p:nvPr/>
          </p:nvSpPr>
          <p:spPr>
            <a:xfrm>
              <a:off x="2808174" y="1873538"/>
              <a:ext cx="2926302" cy="585969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E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Ya existentes</a:t>
              </a:r>
              <a:endParaRPr kumimoji="0" lang="es-MX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ea typeface="+mn-ea"/>
                <a:cs typeface="+mn-cs"/>
              </a:endParaRPr>
            </a:p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s-MX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31" name="Rectángulo: esquinas redondeadas 10">
              <a:extLst>
                <a:ext uri="{FF2B5EF4-FFF2-40B4-BE49-F238E27FC236}">
                  <a16:creationId xmlns:a16="http://schemas.microsoft.com/office/drawing/2014/main" id="{016C8AF0-982E-226A-B32A-80950197935D}"/>
                </a:ext>
              </a:extLst>
            </p:cNvPr>
            <p:cNvSpPr/>
            <p:nvPr/>
          </p:nvSpPr>
          <p:spPr>
            <a:xfrm>
              <a:off x="361507" y="1873537"/>
              <a:ext cx="2514777" cy="585969"/>
            </a:xfrm>
            <a:prstGeom prst="rect">
              <a:avLst/>
            </a:prstGeom>
            <a:solidFill>
              <a:srgbClr val="193C69"/>
            </a:solidFill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s-MX" sz="1400" b="1" dirty="0">
                  <a:solidFill>
                    <a:schemeClr val="bg1"/>
                  </a:solidFill>
                </a:rPr>
                <a:t>LÍNEAS TEMÁTICAS</a:t>
              </a:r>
              <a:endParaRPr kumimoji="0" lang="es-MX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" name="Triángulo 7">
              <a:extLst>
                <a:ext uri="{FF2B5EF4-FFF2-40B4-BE49-F238E27FC236}">
                  <a16:creationId xmlns:a16="http://schemas.microsoft.com/office/drawing/2014/main" id="{CD8F6E91-1EA2-57E3-F7C3-90551A130BE6}"/>
                </a:ext>
              </a:extLst>
            </p:cNvPr>
            <p:cNvSpPr/>
            <p:nvPr/>
          </p:nvSpPr>
          <p:spPr>
            <a:xfrm rot="5400000">
              <a:off x="2677893" y="2071931"/>
              <a:ext cx="585968" cy="189186"/>
            </a:xfrm>
            <a:prstGeom prst="triangle">
              <a:avLst/>
            </a:prstGeom>
            <a:solidFill>
              <a:srgbClr val="193C6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/>
            </a:p>
          </p:txBody>
        </p:sp>
      </p:grpSp>
      <p:sp>
        <p:nvSpPr>
          <p:cNvPr id="9" name="CuadroTexto 8">
            <a:extLst>
              <a:ext uri="{FF2B5EF4-FFF2-40B4-BE49-F238E27FC236}">
                <a16:creationId xmlns:a16="http://schemas.microsoft.com/office/drawing/2014/main" id="{4447FBE5-4CCF-519C-F74C-49C5E9435DCC}"/>
              </a:ext>
            </a:extLst>
          </p:cNvPr>
          <p:cNvSpPr txBox="1"/>
          <p:nvPr/>
        </p:nvSpPr>
        <p:spPr>
          <a:xfrm>
            <a:off x="5914335" y="1327135"/>
            <a:ext cx="603061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1400" dirty="0"/>
              <a:t>Más hogares con Vivienda: Reducir a un 26 % el número de hogares con déficit habitacional en el país. Para 2021 este porcentaje fue de 31 %.</a:t>
            </a:r>
            <a:endParaRPr lang="es-CO" sz="1400" dirty="0"/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E82F85B2-F87D-2B13-E2D5-F4A863BBD7B6}"/>
              </a:ext>
            </a:extLst>
          </p:cNvPr>
          <p:cNvSpPr txBox="1"/>
          <p:nvPr/>
        </p:nvSpPr>
        <p:spPr>
          <a:xfrm>
            <a:off x="5978804" y="2311917"/>
            <a:ext cx="590167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1400" dirty="0"/>
              <a:t>Vías terciarias para conectar los territorios: Llegar a más de 88.000 kilómetros de vías terciarias intervenidas. Hoy la cifra llega a 55.240</a:t>
            </a:r>
            <a:endParaRPr lang="es-CO" sz="1400" dirty="0"/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68E6B3AF-0646-4306-6E95-964056CBE06D}"/>
              </a:ext>
            </a:extLst>
          </p:cNvPr>
          <p:cNvSpPr txBox="1"/>
          <p:nvPr/>
        </p:nvSpPr>
        <p:spPr>
          <a:xfrm>
            <a:off x="5983240" y="3148502"/>
            <a:ext cx="5892801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1400" dirty="0"/>
              <a:t>Disminuir la Pobreza para impulsar la paz: Bajar la brecha del Índice de Pobreza Multidimensional en los municipios PDET respecto al total nacional de 12 puntos porcentuales a 10 o 7,4 puntos porcentuales.</a:t>
            </a:r>
            <a:endParaRPr lang="es-CO" sz="1400" dirty="0"/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FA884177-967F-95F9-1716-FA8AC90BCF27}"/>
              </a:ext>
            </a:extLst>
          </p:cNvPr>
          <p:cNvSpPr txBox="1"/>
          <p:nvPr/>
        </p:nvSpPr>
        <p:spPr>
          <a:xfrm>
            <a:off x="5983241" y="4291478"/>
            <a:ext cx="58928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1400" dirty="0"/>
              <a:t>Reducir la Pobreza: Colombia reducirá el porcentaje de personas en situación de pobreza multidimensional de 16 % en 2021 a un rango entre 11,5 % y 9,5 %.</a:t>
            </a:r>
            <a:endParaRPr lang="es-CO" sz="1400" dirty="0"/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95E9364D-0866-C14F-393D-0B5EC3D7D329}"/>
              </a:ext>
            </a:extLst>
          </p:cNvPr>
          <p:cNvSpPr txBox="1"/>
          <p:nvPr/>
        </p:nvSpPr>
        <p:spPr>
          <a:xfrm>
            <a:off x="5983241" y="5286257"/>
            <a:ext cx="58928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ES" sz="1400" dirty="0"/>
              <a:t>Impulsar a la Economía Popular: Se aumentará en un 6 % los ingresos de los micronegocios de la economía popular atendidos. </a:t>
            </a:r>
            <a:endParaRPr lang="es-CO" sz="1400" dirty="0"/>
          </a:p>
        </p:txBody>
      </p:sp>
      <p:sp>
        <p:nvSpPr>
          <p:cNvPr id="20" name="Flecha: a la derecha 19">
            <a:extLst>
              <a:ext uri="{FF2B5EF4-FFF2-40B4-BE49-F238E27FC236}">
                <a16:creationId xmlns:a16="http://schemas.microsoft.com/office/drawing/2014/main" id="{474A96B4-655D-61E5-E776-AE14FDCC48C5}"/>
              </a:ext>
            </a:extLst>
          </p:cNvPr>
          <p:cNvSpPr/>
          <p:nvPr/>
        </p:nvSpPr>
        <p:spPr>
          <a:xfrm>
            <a:off x="5531332" y="1419002"/>
            <a:ext cx="357272" cy="339486"/>
          </a:xfrm>
          <a:prstGeom prst="rightArrow">
            <a:avLst/>
          </a:prstGeom>
          <a:solidFill>
            <a:srgbClr val="F59F16"/>
          </a:solidFill>
          <a:ln>
            <a:solidFill>
              <a:srgbClr val="F59F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21" name="Flecha: a la derecha 20">
            <a:extLst>
              <a:ext uri="{FF2B5EF4-FFF2-40B4-BE49-F238E27FC236}">
                <a16:creationId xmlns:a16="http://schemas.microsoft.com/office/drawing/2014/main" id="{AD2FBE91-D1F3-BB37-C72E-12414CF04DF6}"/>
              </a:ext>
            </a:extLst>
          </p:cNvPr>
          <p:cNvSpPr/>
          <p:nvPr/>
        </p:nvSpPr>
        <p:spPr>
          <a:xfrm>
            <a:off x="5531332" y="2406611"/>
            <a:ext cx="357272" cy="339486"/>
          </a:xfrm>
          <a:prstGeom prst="rightArrow">
            <a:avLst/>
          </a:prstGeom>
          <a:solidFill>
            <a:srgbClr val="F59F16"/>
          </a:solidFill>
          <a:ln>
            <a:solidFill>
              <a:srgbClr val="F59F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22" name="Flecha: a la derecha 21">
            <a:extLst>
              <a:ext uri="{FF2B5EF4-FFF2-40B4-BE49-F238E27FC236}">
                <a16:creationId xmlns:a16="http://schemas.microsoft.com/office/drawing/2014/main" id="{784F7024-1BEB-D85B-6E71-A2E7F3C4713D}"/>
              </a:ext>
            </a:extLst>
          </p:cNvPr>
          <p:cNvSpPr/>
          <p:nvPr/>
        </p:nvSpPr>
        <p:spPr>
          <a:xfrm>
            <a:off x="5531332" y="3343577"/>
            <a:ext cx="357272" cy="339486"/>
          </a:xfrm>
          <a:prstGeom prst="rightArrow">
            <a:avLst/>
          </a:prstGeom>
          <a:solidFill>
            <a:srgbClr val="F59F16"/>
          </a:solidFill>
          <a:ln>
            <a:solidFill>
              <a:srgbClr val="F59F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23" name="Flecha: a la derecha 22">
            <a:extLst>
              <a:ext uri="{FF2B5EF4-FFF2-40B4-BE49-F238E27FC236}">
                <a16:creationId xmlns:a16="http://schemas.microsoft.com/office/drawing/2014/main" id="{5EAAFA78-F7EE-B4AC-5EB3-3748F288D853}"/>
              </a:ext>
            </a:extLst>
          </p:cNvPr>
          <p:cNvSpPr/>
          <p:nvPr/>
        </p:nvSpPr>
        <p:spPr>
          <a:xfrm>
            <a:off x="5531332" y="4370098"/>
            <a:ext cx="357272" cy="339486"/>
          </a:xfrm>
          <a:prstGeom prst="rightArrow">
            <a:avLst/>
          </a:prstGeom>
          <a:solidFill>
            <a:srgbClr val="F59F16"/>
          </a:solidFill>
          <a:ln>
            <a:solidFill>
              <a:srgbClr val="F59F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  <p:sp>
        <p:nvSpPr>
          <p:cNvPr id="24" name="Flecha: a la derecha 23">
            <a:extLst>
              <a:ext uri="{FF2B5EF4-FFF2-40B4-BE49-F238E27FC236}">
                <a16:creationId xmlns:a16="http://schemas.microsoft.com/office/drawing/2014/main" id="{A16541B2-1454-BB0D-420F-0440F2F8B11A}"/>
              </a:ext>
            </a:extLst>
          </p:cNvPr>
          <p:cNvSpPr/>
          <p:nvPr/>
        </p:nvSpPr>
        <p:spPr>
          <a:xfrm>
            <a:off x="5531332" y="5393485"/>
            <a:ext cx="357272" cy="339486"/>
          </a:xfrm>
          <a:prstGeom prst="rightArrow">
            <a:avLst/>
          </a:prstGeom>
          <a:solidFill>
            <a:srgbClr val="F59F16"/>
          </a:solidFill>
          <a:ln>
            <a:solidFill>
              <a:srgbClr val="F59F1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56647394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uadroTexto 1">
            <a:extLst>
              <a:ext uri="{FF2B5EF4-FFF2-40B4-BE49-F238E27FC236}">
                <a16:creationId xmlns:a16="http://schemas.microsoft.com/office/drawing/2014/main" id="{9EA2CD2D-0BA1-31D4-2FCA-F1F51C2A8ED7}"/>
              </a:ext>
            </a:extLst>
          </p:cNvPr>
          <p:cNvSpPr txBox="1"/>
          <p:nvPr/>
        </p:nvSpPr>
        <p:spPr>
          <a:xfrm>
            <a:off x="292222" y="245365"/>
            <a:ext cx="6219479" cy="337531"/>
          </a:xfrm>
          <a:prstGeom prst="rect">
            <a:avLst/>
          </a:prstGeom>
          <a:noFill/>
        </p:spPr>
        <p:txBody>
          <a:bodyPr wrap="square" lIns="0" tIns="0" rIns="0" bIns="0" rtlCol="0" anchor="ctr">
            <a:noAutofit/>
          </a:bodyPr>
          <a:lstStyle/>
          <a:p>
            <a:pPr>
              <a:buClr>
                <a:srgbClr val="FF9E17"/>
              </a:buClr>
              <a:buSzPct val="150000"/>
            </a:pPr>
            <a:r>
              <a:rPr lang="es-CO" sz="2400" b="1" dirty="0">
                <a:solidFill>
                  <a:srgbClr val="2B3D67"/>
                </a:solidFill>
                <a:latin typeface="Calibri" panose="020F0502020204030204" pitchFamily="34" charset="0"/>
                <a:cs typeface="Arial" charset="0"/>
              </a:rPr>
              <a:t>MAPA DE PROCESOS ENTERRIOTORIO</a:t>
            </a:r>
            <a:endParaRPr lang="es-CO" sz="2400" b="1" dirty="0">
              <a:solidFill>
                <a:srgbClr val="2B3D67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F8A1010D-CB0D-81D1-B274-01E6B7E84755}"/>
              </a:ext>
            </a:extLst>
          </p:cNvPr>
          <p:cNvSpPr txBox="1"/>
          <p:nvPr/>
        </p:nvSpPr>
        <p:spPr>
          <a:xfrm>
            <a:off x="8988859" y="1180690"/>
            <a:ext cx="254591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500" b="1" dirty="0">
                <a:solidFill>
                  <a:srgbClr val="1F3A6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PROCESOS CON CADENA DE VALOR COMPLETA</a:t>
            </a:r>
            <a:endParaRPr lang="es-419" sz="1500" b="1" dirty="0">
              <a:solidFill>
                <a:srgbClr val="1F3A6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8FFF0F35-53EA-4EB7-ADF3-34AF02F5FF1D}"/>
              </a:ext>
            </a:extLst>
          </p:cNvPr>
          <p:cNvSpPr txBox="1"/>
          <p:nvPr/>
        </p:nvSpPr>
        <p:spPr>
          <a:xfrm>
            <a:off x="9816982" y="582896"/>
            <a:ext cx="8973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F59F16"/>
                </a:solidFill>
              </a:rPr>
              <a:t>17</a:t>
            </a:r>
            <a:endParaRPr lang="es-419" sz="4000" b="1" dirty="0">
              <a:solidFill>
                <a:srgbClr val="F59F16"/>
              </a:solidFill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EDB7BF45-C4CE-8883-0445-6048641B9A1D}"/>
              </a:ext>
            </a:extLst>
          </p:cNvPr>
          <p:cNvSpPr txBox="1"/>
          <p:nvPr/>
        </p:nvSpPr>
        <p:spPr>
          <a:xfrm>
            <a:off x="8988859" y="2464896"/>
            <a:ext cx="2545916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500" b="1" dirty="0">
                <a:solidFill>
                  <a:srgbClr val="1F3A6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ÁREAS CON RESPONSABILIDADES ENLAZADAS Y ARTICULADAS</a:t>
            </a:r>
            <a:endParaRPr lang="es-419" sz="1500" b="1" dirty="0">
              <a:solidFill>
                <a:srgbClr val="1F3A6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3AEAFD4C-D131-1282-F2D7-56006ACB7417}"/>
              </a:ext>
            </a:extLst>
          </p:cNvPr>
          <p:cNvSpPr txBox="1"/>
          <p:nvPr/>
        </p:nvSpPr>
        <p:spPr>
          <a:xfrm>
            <a:off x="9816982" y="1867102"/>
            <a:ext cx="8973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F59F16"/>
                </a:solidFill>
              </a:rPr>
              <a:t>12</a:t>
            </a:r>
            <a:endParaRPr lang="es-419" sz="4000" b="1" dirty="0">
              <a:solidFill>
                <a:srgbClr val="F59F16"/>
              </a:solidFill>
            </a:endParaRP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C32ED584-6A1B-BB53-4ED3-8AD55572A299}"/>
              </a:ext>
            </a:extLst>
          </p:cNvPr>
          <p:cNvSpPr txBox="1"/>
          <p:nvPr/>
        </p:nvSpPr>
        <p:spPr>
          <a:xfrm>
            <a:off x="9027544" y="4225827"/>
            <a:ext cx="250723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500" dirty="0">
                <a:solidFill>
                  <a:srgbClr val="1F3A6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Mecanismos de seguimiento concatenados</a:t>
            </a:r>
            <a:endParaRPr lang="es-419" sz="1500" dirty="0">
              <a:solidFill>
                <a:srgbClr val="1F3A6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" name="CuadroTexto 18">
            <a:extLst>
              <a:ext uri="{FF2B5EF4-FFF2-40B4-BE49-F238E27FC236}">
                <a16:creationId xmlns:a16="http://schemas.microsoft.com/office/drawing/2014/main" id="{3E601B1A-ED6E-27B0-A227-DC69B5CB5986}"/>
              </a:ext>
            </a:extLst>
          </p:cNvPr>
          <p:cNvSpPr txBox="1"/>
          <p:nvPr/>
        </p:nvSpPr>
        <p:spPr>
          <a:xfrm>
            <a:off x="9198442" y="3693631"/>
            <a:ext cx="203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1F3A65"/>
                </a:solidFill>
              </a:rPr>
              <a:t>TODOS</a:t>
            </a:r>
            <a:endParaRPr lang="es-419" sz="4000" b="1" dirty="0">
              <a:solidFill>
                <a:srgbClr val="1F3A65"/>
              </a:solidFill>
            </a:endParaRPr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B4BE5ABF-4936-BAF7-12EC-9A0FEF694D27}"/>
              </a:ext>
            </a:extLst>
          </p:cNvPr>
          <p:cNvSpPr txBox="1"/>
          <p:nvPr/>
        </p:nvSpPr>
        <p:spPr>
          <a:xfrm>
            <a:off x="8888310" y="5551127"/>
            <a:ext cx="2824759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500" dirty="0">
                <a:solidFill>
                  <a:srgbClr val="1F3A65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En información verás y oportuna</a:t>
            </a:r>
            <a:endParaRPr lang="es-419" sz="1500" dirty="0">
              <a:solidFill>
                <a:srgbClr val="1F3A65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1" name="CuadroTexto 20">
            <a:extLst>
              <a:ext uri="{FF2B5EF4-FFF2-40B4-BE49-F238E27FC236}">
                <a16:creationId xmlns:a16="http://schemas.microsoft.com/office/drawing/2014/main" id="{0D20D7CB-A6C5-E680-9C9A-E73FC366988F}"/>
              </a:ext>
            </a:extLst>
          </p:cNvPr>
          <p:cNvSpPr txBox="1"/>
          <p:nvPr/>
        </p:nvSpPr>
        <p:spPr>
          <a:xfrm>
            <a:off x="9279886" y="4958078"/>
            <a:ext cx="20308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4000" b="1" dirty="0">
                <a:solidFill>
                  <a:srgbClr val="1F3A65"/>
                </a:solidFill>
              </a:rPr>
              <a:t>ÉNFASIS</a:t>
            </a:r>
            <a:endParaRPr lang="es-419" sz="4000" b="1" dirty="0">
              <a:solidFill>
                <a:srgbClr val="1F3A65"/>
              </a:solidFill>
            </a:endParaRPr>
          </a:p>
        </p:txBody>
      </p:sp>
      <p:pic>
        <p:nvPicPr>
          <p:cNvPr id="4" name="Imagen 3" descr="Interfaz de usuario gráfica&#10;&#10;Descripción generada automáticamente">
            <a:extLst>
              <a:ext uri="{FF2B5EF4-FFF2-40B4-BE49-F238E27FC236}">
                <a16:creationId xmlns:a16="http://schemas.microsoft.com/office/drawing/2014/main" id="{B1919670-D9F0-1AF8-86A0-F5883A7B95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8931" y="1115315"/>
            <a:ext cx="7877999" cy="4773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1747209"/>
      </p:ext>
    </p:extLst>
  </p:cSld>
  <p:clrMapOvr>
    <a:masterClrMapping/>
  </p:clrMapOvr>
</p:sld>
</file>

<file path=ppt/theme/theme1.xml><?xml version="1.0" encoding="utf-8"?>
<a:theme xmlns:a="http://schemas.openxmlformats.org/drawingml/2006/main" name="3_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2BCD0F2E72937A479852441A2F6FE802" ma:contentTypeVersion="13" ma:contentTypeDescription="Create a new document." ma:contentTypeScope="" ma:versionID="16dfa978ad32127ca7c4fa00cd52e595">
  <xsd:schema xmlns:xsd="http://www.w3.org/2001/XMLSchema" xmlns:xs="http://www.w3.org/2001/XMLSchema" xmlns:p="http://schemas.microsoft.com/office/2006/metadata/properties" xmlns:ns3="c31e82cf-39f5-4352-818c-a5d30bce1ada" xmlns:ns4="3f9d2343-3280-438e-9baf-6dc4ec6118e3" targetNamespace="http://schemas.microsoft.com/office/2006/metadata/properties" ma:root="true" ma:fieldsID="857d58947aab10a77ca18683a120b7d9" ns3:_="" ns4:_="">
    <xsd:import namespace="c31e82cf-39f5-4352-818c-a5d30bce1ada"/>
    <xsd:import namespace="3f9d2343-3280-438e-9baf-6dc4ec6118e3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4:SharedWithUsers" minOccurs="0"/>
                <xsd:element ref="ns4:SharedWithDetails" minOccurs="0"/>
                <xsd:element ref="ns4:SharingHintHash" minOccurs="0"/>
                <xsd:element ref="ns3:MediaServiceAutoKeyPoints" minOccurs="0"/>
                <xsd:element ref="ns3:MediaServiceKeyPoints" minOccurs="0"/>
                <xsd:element ref="ns3:MediaServiceAutoTags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31e82cf-39f5-4352-818c-a5d30bce1ada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3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4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9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f9d2343-3280-438e-9baf-6dc4ec6118e3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2" nillable="true" ma:displayName="Sharing Hint Hash" ma:hidden="true" ma:internalName="SharingHintHash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D0C044F2-052A-4858-895F-47DFA395044F}">
  <ds:schemaRefs>
    <ds:schemaRef ds:uri="3f9d2343-3280-438e-9baf-6dc4ec6118e3"/>
    <ds:schemaRef ds:uri="http://purl.org/dc/terms/"/>
    <ds:schemaRef ds:uri="http://purl.org/dc/dcmitype/"/>
    <ds:schemaRef ds:uri="http://schemas.microsoft.com/office/2006/documentManagement/types"/>
    <ds:schemaRef ds:uri="c31e82cf-39f5-4352-818c-a5d30bce1ada"/>
    <ds:schemaRef ds:uri="http://www.w3.org/XML/1998/namespace"/>
    <ds:schemaRef ds:uri="http://purl.org/dc/elements/1.1/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</ds:schemaRefs>
</ds:datastoreItem>
</file>

<file path=customXml/itemProps2.xml><?xml version="1.0" encoding="utf-8"?>
<ds:datastoreItem xmlns:ds="http://schemas.openxmlformats.org/officeDocument/2006/customXml" ds:itemID="{3156E532-DBE3-4C08-82AD-E57B6C4415AD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7716FB7C-4AE2-4D43-9BC9-33139B701DF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31e82cf-39f5-4352-818c-a5d30bce1ada"/>
    <ds:schemaRef ds:uri="3f9d2343-3280-438e-9baf-6dc4ec6118e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50625</TotalTime>
  <Words>2906</Words>
  <Application>Microsoft Office PowerPoint</Application>
  <PresentationFormat>Panorámica</PresentationFormat>
  <Paragraphs>670</Paragraphs>
  <Slides>29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29</vt:i4>
      </vt:variant>
    </vt:vector>
  </HeadingPairs>
  <TitlesOfParts>
    <vt:vector size="34" baseType="lpstr">
      <vt:lpstr>Arial</vt:lpstr>
      <vt:lpstr>Calibri</vt:lpstr>
      <vt:lpstr>Calibri Light</vt:lpstr>
      <vt:lpstr>Wingdings</vt:lpstr>
      <vt:lpstr>3_Tema de Office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Usuario de Microsoft Office</dc:creator>
  <cp:lastModifiedBy>Marta Liced Rodriguez Quimbayo</cp:lastModifiedBy>
  <cp:revision>470</cp:revision>
  <cp:lastPrinted>2023-05-03T22:03:32Z</cp:lastPrinted>
  <dcterms:created xsi:type="dcterms:W3CDTF">2019-08-27T20:49:37Z</dcterms:created>
  <dcterms:modified xsi:type="dcterms:W3CDTF">2023-07-26T22:18:11Z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0x0101002BCD0F2E72937A479852441A2F6FE802</vt:lpwstr>
  </property>
</Properties>
</file>